
<file path=[Content_Types].xml><?xml version="1.0" encoding="utf-8"?>
<Types xmlns="http://schemas.openxmlformats.org/package/2006/content-types">
  <Default Extension="fntdata" ContentType="application/x-fontdata"/>
  <Default Extension="mp3" ContentType="audio/mpeg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media/audio8.wav" ContentType="audio/wav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1" r:id="rId1"/>
  </p:sldMasterIdLst>
  <p:notesMasterIdLst>
    <p:notesMasterId r:id="rId16"/>
  </p:notesMasterIdLst>
  <p:sldIdLst>
    <p:sldId id="256" r:id="rId2"/>
    <p:sldId id="561" r:id="rId3"/>
    <p:sldId id="325" r:id="rId4"/>
    <p:sldId id="257" r:id="rId5"/>
    <p:sldId id="258" r:id="rId6"/>
    <p:sldId id="574" r:id="rId7"/>
    <p:sldId id="575" r:id="rId8"/>
    <p:sldId id="564" r:id="rId9"/>
    <p:sldId id="576" r:id="rId10"/>
    <p:sldId id="272" r:id="rId11"/>
    <p:sldId id="577" r:id="rId12"/>
    <p:sldId id="573" r:id="rId13"/>
    <p:sldId id="273" r:id="rId14"/>
    <p:sldId id="277" r:id="rId15"/>
  </p:sldIdLst>
  <p:sldSz cx="9144000" cy="5143500" type="screen16x9"/>
  <p:notesSz cx="6858000" cy="9144000"/>
  <p:embeddedFontLst>
    <p:embeddedFont>
      <p:font typeface=".VnVogue" panose="020B7200000000000000" pitchFamily="34" charset="0"/>
      <p:regular r:id="rId17"/>
    </p:embeddedFont>
    <p:embeddedFont>
      <p:font typeface="Alef" panose="00000500000000000000" pitchFamily="2" charset="-79"/>
      <p:regular r:id="rId18"/>
      <p:bold r:id="rId19"/>
    </p:embeddedFont>
    <p:embeddedFont>
      <p:font typeface="Bebas Neue" panose="020B0606020202050201" pitchFamily="34" charset="0"/>
      <p:regular r:id="rId20"/>
    </p:embeddedFont>
    <p:embeddedFont>
      <p:font typeface="Berlin Sans FB Demi" panose="020E0802020502020306" pitchFamily="34" charset="0"/>
      <p:bold r:id="rId21"/>
    </p:embeddedFont>
    <p:embeddedFont>
      <p:font typeface="BioRhyme" panose="020B0604020202020204" charset="0"/>
      <p:regular r:id="rId22"/>
      <p:bold r:id="rId23"/>
    </p:embeddedFont>
    <p:embeddedFont>
      <p:font typeface="Jumble" panose="02000503000000020004" pitchFamily="2" charset="0"/>
      <p:regular r:id="rId24"/>
    </p:embeddedFont>
    <p:embeddedFont>
      <p:font typeface="PT Sans" panose="020B0503020203020204" pitchFamily="34" charset="0"/>
      <p:regular r:id="rId25"/>
      <p:bold r:id="rId26"/>
      <p:italic r:id="rId27"/>
      <p:boldItalic r:id="rId28"/>
    </p:embeddedFont>
    <p:embeddedFont>
      <p:font typeface="Roboto Condensed Light" panose="02000000000000000000" pitchFamily="2" charset="0"/>
      <p:regular r:id="rId29"/>
      <p:italic r:id="rId30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9AA0A6"/>
          </p15:clr>
        </p15:guide>
        <p15:guide id="2" pos="2880">
          <p15:clr>
            <a:srgbClr val="9AA0A6"/>
          </p15:clr>
        </p15:guide>
        <p15:guide id="3" orient="horz" pos="584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FF"/>
    <a:srgbClr val="CC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AE4D3178-CA99-40A8-90C0-4B5F5666338C}">
  <a:tblStyle styleId="{AE4D3178-CA99-40A8-90C0-4B5F5666338C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81732" autoAdjust="0"/>
  </p:normalViewPr>
  <p:slideViewPr>
    <p:cSldViewPr snapToGrid="0">
      <p:cViewPr varScale="1">
        <p:scale>
          <a:sx n="79" d="100"/>
          <a:sy n="79" d="100"/>
        </p:scale>
        <p:origin x="55" y="72"/>
      </p:cViewPr>
      <p:guideLst>
        <p:guide orient="horz" pos="1620"/>
        <p:guide pos="2880"/>
        <p:guide orient="horz" pos="584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font" Target="fonts/font2.fntdata"/><Relationship Id="rId26" Type="http://schemas.openxmlformats.org/officeDocument/2006/relationships/font" Target="fonts/font10.fntdata"/><Relationship Id="rId3" Type="http://schemas.openxmlformats.org/officeDocument/2006/relationships/slide" Target="slides/slide2.xml"/><Relationship Id="rId21" Type="http://schemas.openxmlformats.org/officeDocument/2006/relationships/font" Target="fonts/font5.fntdata"/><Relationship Id="rId34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font" Target="fonts/font1.fntdata"/><Relationship Id="rId25" Type="http://schemas.openxmlformats.org/officeDocument/2006/relationships/font" Target="fonts/font9.fntdata"/><Relationship Id="rId33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notesMaster" Target="notesMasters/notesMaster1.xml"/><Relationship Id="rId20" Type="http://schemas.openxmlformats.org/officeDocument/2006/relationships/font" Target="fonts/font4.fntdata"/><Relationship Id="rId29" Type="http://schemas.openxmlformats.org/officeDocument/2006/relationships/font" Target="fonts/font13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8.fntdata"/><Relationship Id="rId32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font" Target="fonts/font7.fntdata"/><Relationship Id="rId28" Type="http://schemas.openxmlformats.org/officeDocument/2006/relationships/font" Target="fonts/font12.fntdata"/><Relationship Id="rId10" Type="http://schemas.openxmlformats.org/officeDocument/2006/relationships/slide" Target="slides/slide9.xml"/><Relationship Id="rId19" Type="http://schemas.openxmlformats.org/officeDocument/2006/relationships/font" Target="fonts/font3.fntdata"/><Relationship Id="rId31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font" Target="fonts/font6.fntdata"/><Relationship Id="rId27" Type="http://schemas.openxmlformats.org/officeDocument/2006/relationships/font" Target="fonts/font11.fntdata"/><Relationship Id="rId30" Type="http://schemas.openxmlformats.org/officeDocument/2006/relationships/font" Target="fonts/font14.fntdata"/><Relationship Id="rId8" Type="http://schemas.openxmlformats.org/officeDocument/2006/relationships/slide" Target="slides/slide7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6-11T04:19:59.079"/>
    </inkml:context>
    <inkml:brush xml:id="br0">
      <inkml:brushProperty name="width" value="0.1" units="cm"/>
      <inkml:brushProperty name="height" value="0.6" units="cm"/>
      <inkml:brushProperty name="ignorePressure" value="1"/>
      <inkml:brushProperty name="inkEffects" value="pencil"/>
    </inkml:brush>
  </inkml:definitions>
  <inkml:trace contextRef="#ctx0" brushRef="#br0">40 1400,'0'-2,"0"-4,0-2,0-3,-2-1,-1-1,0-4,1 0,1 0,0 1,-2-4,-1-4,1-1,1-2,0-3,1-1,1 0,-2 1,-1-2,0 0,1 4,1 1,0 4,0 2,1 4,0-1,0 1,0-2,0-4,0-3,1-1,-1-2,0 3,0 0,0 4,0 2,0 0,0 1,0-3,0 0,0-1,0 1,0 2,0 2,0 2,0 1,0 1,0 1,0-3,0 0,0 0,0 0,0 1,0-1,0-2,0 2,0 0,2-2,1 1,-1 0,1 1,-2 0,0 2,0 0,-1 0,0 1,2-1,1 1,2 2,1 0,1 1,1-1,3 1,-2 1,1 1,1 2,3 2,3 2,7 1,3-1,6-1,3 1,-3 0,-2 1,-5 0,-3 1,-5 0,-2 0,-2 0,2 0,0 0,2 0,5 0,1 0,0 0,0 0,-3 0,-3 0,-1 0,-5 2,-3 4,-4 2,-3 3,-1 1,-1 1,-1 1,0 1,0-1,1 0,-3-2,0-2,-2 1,-1 0,0 3,-3 2,-2 2,-1 1,2-1,-3 2,-1-1,0-1,2-2,0-1,1 2,-1 0,0 0,1-1,1-1,0-1,1 0,0 0,-1 4,0 2,-2-1,2-1,0-1,-1-2,2 0,0-1,2 2,-1 0,-1 1,1-2,-1 0,2 0,-1-1,2 2,1 1,2-1,-1 0,0-1,-2 2,0 0,0 2,-3 4,1 2,0-2,0-3,0 1,-1-2,1-2,2 2,-1-1,2-1,1 1,-2 1,1-2,2-1,0-1,1 0,-1-1,0-1,0 1,1-1,-1 0,-1 1,0-1,0 1,-1 0,1-1,2 1,0 2,-1-2,-1-1,1-2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6-11T04:19:55.999"/>
    </inkml:context>
    <inkml:brush xml:id="br0">
      <inkml:brushProperty name="width" value="0.1" units="cm"/>
      <inkml:brushProperty name="height" value="0.6" units="cm"/>
      <inkml:brushProperty name="ignorePressure" value="1"/>
      <inkml:brushProperty name="inkEffects" value="pencil"/>
    </inkml:brush>
  </inkml:definitions>
  <inkml:trace contextRef="#ctx0" brushRef="#br0">4456 504,'-2'0,"-3"0,-3 0,-3 0,-4 2,-1 4,-3 2,-6 5,-2 5,1 2,2-1,3-3,3-2,2-4,2-1,0 1,1 0,0-1,0 0,0-1,0-1,-1 2,1-1,-3 1,-1 0,-2 2,-4 1,-2-2,0 1,0-1,-7-1,-1 0,-2-1,0-3,1 4,0-1,1-2,1-1,-2-2,-1-1,-6-1,-5-1,-7 0,-2-1,-5 1,0 0,4-1,4 1,5 0,1 0,0 0,3-2,-1-2,-1 1,-6 1,-5-2,-4 0,-2 1,-2 0,1-1,-2-4,2-4,-4 1,-9-1,-15-2,-15-4,-10-1,-9-2,-1 1,-2-2,-1-1,0 1,-3-1,3 2,8-1,12 4,16 3,15 3,15 4,16 2,15 0,7 3,6 1,4 1,2 1,1 0,0 0,0 0,0 1,-1-1,0 0,-3 0,0 0,-8 3,-3 2,-7 8,-5 4,3 3,4 2,6-2,5-1,3-3,6 2,1 4,1 3,2 3,0 2,2 1,1 5,-2 1,-1 3,2-1,1 3,2-2,-1 3,0 2,0 0,2 8,1 5,0 5,1 0,0 0,0-1,0 0,0 0,0 1,0 2,3 8,2 3,1 0,2-3,4-5,-1-5,2-6,-1-6,3-7,4-2,0-1,0 0,-1-1,3 2,0-1,4 0,0-4,-2 2,2-1,-1 2,2 4,2 1,2 2,2 0,1-1,1 1,3-3,2 0,4 2,6 10,4 4,-2-2,-1-2,-2-3,0-3,-3 0,0-5,1-3,0-3,-6-3,-4-4,-7-5,-3-6,0-1,1 3,3-1,-2 4,0-1,1-2,0 0,-2-3,0 1,1 2,5-2,2 3,4 0,2 2,4 2,1 3,2-2,2 2,1-3,2 1,8 3,7 0,16 4,16-1,0-3,-12-4,-13-7,-19-7,-13-3,-11-4,-10-1,-6-1,2 0,4 3,5 3,8 1,2-2,2-1,-1-1,-3-2,3-3,-2-1,4-1,-2-1,3 2,4 0,5 1,5 1,9 1,-1-1,-2-2,-1 0,-7-1,-3 0,-1-1,-4 0,0 0,-2 0,2-1,3 1,-3 0,-5 0,-5 0,-8 0,-6 0,-3 0,-4 0,1 0,5 0,4 0,2 0,4-2,1-1,-2-1,-2 0,-2-1,-4-1,-1 0,-1-1,0 1,7-2,3 2,7-4,3-2,2 1,4 0,3 2,2 0,-2-3,0-2,-4 0,10-1,1 2,2 0,-5-2,-4 1,-5-1,-9 1,-2-5,-5 2,-2-2,-3 0,-3 2,-2 1,-2 3,1-1,0 0,0 0,2-3,4-5,2-1,0-1,1-4,-1 1,-2 5,-1 0,3-2,1 1,-6 2,3-1,1-3,4-4,6-5,3-1,4-2,9-5,10-7,-2 3,0 0,-7 3,2 0,-1-2,-5 4,-3 0,-4 2,-2-1,-5 4,-3 0,-5 5,-1 1,-2 2,-1 0,1 0,-2 2,-3 1,-2-2,0 1,-1 0,2 1,-1 1,-1 3,0-4,-3 0,-3 1,-2 1,0-1,-1 2,1 0,0-4,2-4,-1-3,-1 1,0 1,0 2,-1 1,3-9,1-3,-1 2,-2 2,-2 0,-1 2,-1 1,1-9,1-4,0 3,-1 4,-1 4,0 4,0 2,-1-1,0-2,0-3,0 1,0 0,-1 3,1-2,0 1,0 2,-2-2,-1 0,0 3,-2 3,0 2,2 1,0 3,-1-1,-5-6,-1-2,-1-4,0-5,1-3,0-4,-3-2,-2 4,3 6,0 4,0 2,0 1,1 3,1 2,-2-2,-2-3,-4-3,-2-6,-1-1,-1 0,-1 2,0 3,3 5,1 0,2 4,2 1,1 0,1-2,0 1,-5 0,-1 0,0 3,1 2,1 2,3 3,3-1,-1 0,1 1,0 0,-2 1,3 1,0 0,-1 1,0 0,-1-1,-1 1,0-1,0 1,-3-6,-1 0,0-1,1 2,-1 1,-1 1,1 2,1 0,0 0,2 3,2 1,1 2,1 0,-1 1,-1 0,0 1,1-1,1 1,0-1,-2 1,0 1,-1 2,0 1,0 1,-1 1,0 0,-2 0,-5 3,-9 5,-3 3,-1 5,-2 2,3-2,5-4,8-2,4-2,2-2,3-3,-1-2,0 2,0 0,0-1,-3 2,-9 0,-6 2,-8 0,-6 1,-8-1,-4 4,-1-1,-4-1,-2 1,-4 0,-7-1,-10 2,-1 1,1-1,6 4,8 1,-1 1,6-3,13-4,13 0,10-2,9-3,4-1,5 1,3-1,0 2,-1 3,-3-1,-3 1,0 2,2 1,1-1,2 0,1 0,2 2,0 0,1 1,-1 0,1 0,-1 1,0 0,0 0,1-1,1 1,0-3,0 2,-2 1,2 0,0 0,0 1,0-1,-1-1,0 1,-1 0,1 0,-1-1,0 1,0-1,0 1,0-3,1-3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6-11T04:20:02.868"/>
    </inkml:context>
    <inkml:brush xml:id="br0">
      <inkml:brushProperty name="width" value="0.1" units="cm"/>
      <inkml:brushProperty name="height" value="0.6" units="cm"/>
      <inkml:brushProperty name="ignorePressure" value="1"/>
      <inkml:brushProperty name="inkEffects" value="pencil"/>
    </inkml:brush>
  </inkml:definitions>
  <inkml:trace contextRef="#ctx0" brushRef="#br0">1531 1441,'-2'0,"-3"0,-6 0,-2-2,-3-4,-2 0,-1-1,-1-3,0 2,-4-1,1 1,1-1,2 2,3 0,-1 0,0 0,-1 1,1-1,-2 1,-2-1,-5-4,-1 0,1-1,1 2,2 1,3 1,1 0,1 1,-5 0,-4-1,-5-2,-3-2,3 2,3-2,-1-2,-5-3,-7-3,-10 0,-3 0,0 0,2-2,-2 0,-2-2,2 0,6 2,10 5,12 2,9 5,6 1,7 0,1-1,2-1,2-1,0 0,3 1,4 0,2 3,3 2,2 2,-2 0,0 0,1 1,-1 1,2 3,-1 2,-1-3,-5-1,-4-2,-4-8,-4-7,-8-9,-5-5,-5-6,-1-4,2 1,1 5,6 4,2 5,2 3,3 0,1 3,-2-3,3 1,-1 2,1 2,-1 2,1 2,0 0,1 2,1 0,0-1,0 1,1 0,3 6,5 8,6 10,8 9,4 7,-1 8,5 3,-1-4,-3-2,-1 1,-3-4,-2-5,-2-5,0-7,-1-5,0-6,-2-8,-4-9,0-10,-1-9,1-7,-1-3,-2 6,-1 6,-1 4,1 5,0 2,0 2,-1-2,1 0,3 2,1 1,0 5,7 2,4 1,0 2,-3 0,-1 0,-1 1,-1-1,3 2,4 0,2 0,5 3,1-2,-3 1,-2 1,-1 2,3 0,7 1,7 1,0 0,-5 0,-5 1,-6-1,-3 0,-3 0,-5 2,-1 4,-1 0,4 1,1 3,1 1,-3 1,0-1,0 0,0 0,-2 0,-1 1,-1 1,0 0,1 1,-1 0,0-3,-1-1,1 1,-1 0,-2 1,0-1,0-1,-1 0,-2 2,2-1,2 2,1 0,-2 1,1-1,0 1,-2 0,1-1,0 1,-1 0,1 0,-1-1,0 1,1-1,0 1,1 0,0-1,-1 1,0-1,0 1,2-1,-2 1,0 2,-2 0,1 1,0-1,0-1,-2 0,2-1,-1 0,3-1,-1 1,0-1,-2 1,1-1,0 1,0-1,1 1,0 0,-1-1,1 1,-1-1,0 1,1 2,0 5,1 4,2 2,0-1,2 2,1-2,-3-2,1-4,-2-2,-2-2,1-2,-2 1,2 2,2 1,-1 0,-1 0,-2-1,-1-6,-2-5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6-11T04:20:03.873"/>
    </inkml:context>
    <inkml:brush xml:id="br0">
      <inkml:brushProperty name="width" value="0.1" units="cm"/>
      <inkml:brushProperty name="height" value="0.6" units="cm"/>
      <inkml:brushProperty name="ignorePressure" value="1"/>
      <inkml:brushProperty name="inkEffects" value="pencil"/>
    </inkml:brush>
  </inkml:definitions>
  <inkml:trace contextRef="#ctx0" brushRef="#br0">1 0,'0'2,"2"4,3 5,1 2,-1 3,1-3,0 0,-1-1,0 1,0-1,1 1,0 0,1 1,-1-1,2 3,0 1,0-1,1 0,-2-1,1-2,-1-2,0 0,0 0,0 3,2 2,-2-1,2 1,1-1,-2 0,3 4,2 1,1 0,1-2,-1-1,-2-2,-3 0,-1-4,0 0,4 2,2 1,1 0,0-1,-2-2,-1-2,-3-2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6-11T04:20:05.649"/>
    </inkml:context>
    <inkml:brush xml:id="br0">
      <inkml:brushProperty name="width" value="0.1" units="cm"/>
      <inkml:brushProperty name="height" value="0.6" units="cm"/>
      <inkml:brushProperty name="ignorePressure" value="1"/>
      <inkml:brushProperty name="inkEffects" value="pencil"/>
    </inkml:brush>
  </inkml:definitions>
  <inkml:trace contextRef="#ctx0" brushRef="#br0">1 0,'2'0,"3"2,4 1,1 3,3 4,2 2,2 3,0 2,0 2,-1 3,-1 1,-3 1,-1-1,-1 0,6 1,2 3,0 6,4 2,6 5,-1 4,1 5,2 2,3-2,0-1,2-1,-3 1,-2-4,0-2,3-1,-1-1,3-3,-4 0,-2-2,-3-4,-4-6,-6-5,-1-3,2 3,2-1,3 4,-1 1,0-2,-3-5,-1-3,-2-3,0-2,-2-2,1 0,4 3,1 0,0 1,4-1,2-1,4-2,2 1,-2-1,-2-2,-3 0,-3 0,4 1,3 0,0 1,-2-1,-2-1,-4-2,-2-1,-5-1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6-11T04:20:07.661"/>
    </inkml:context>
    <inkml:brush xml:id="br0">
      <inkml:brushProperty name="width" value="0.1" units="cm"/>
      <inkml:brushProperty name="height" value="0.6" units="cm"/>
      <inkml:brushProperty name="ignorePressure" value="1"/>
      <inkml:brushProperty name="inkEffects" value="pencil"/>
    </inkml:brush>
  </inkml:definitions>
  <inkml:trace contextRef="#ctx0" brushRef="#br0">0 294,'0'-2,"3"-1,2-2,6-3,10-2,6-4,2-4,5-2,0-1,-3-1,-3 0,2 1,0 0,1-2,1 1,-3 5,-4 2,-5 4,-2 2,-3 2,-1 4,-3 6,-2 4,1 5,1 9,-2 6,2 7,5 6,1 1,2 2,1 0,-3-2,-3-2,-1-4,0-1,2 3,1 1,-1 2,1-1,1 2,0-3,-2-4,-2-1,0-3,-3-2,-1-4,1-2,0 1,2 6,3 4,1 1,-2-2,-2-3,-1-3,-2-2,1-2,-2-1,0-2,2 6,0 3,2-1,-2-3,-2-3,-1-3,-1-2,1-2,1 0,2-1,-1 2,1 1,0 1,1 3,4 3,0 1,2-3,-1-1,-3-3,-2-1,1-2,0 0,-3 0,1-1,-3 0,-1-2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2-06-11T04:20:10.655"/>
    </inkml:context>
    <inkml:brush xml:id="br0">
      <inkml:brushProperty name="width" value="0.1" units="cm"/>
      <inkml:brushProperty name="height" value="0.6" units="cm"/>
      <inkml:brushProperty name="ignorePressure" value="1"/>
      <inkml:brushProperty name="inkEffects" value="pencil"/>
    </inkml:brush>
  </inkml:definitions>
  <inkml:trace contextRef="#ctx0" brushRef="#br0">12 1349,'3'0,"2"-2,6-6,3-3,1-3,3 0,1-1,1-3,5-2,0 0,0-2,-1 1,0-1,2 2,2 1,3-3,0 1,-2-2,-4-3,-4 0,-3 0,0-1,1 1,0-1,0 3,-2 2,-2 3,2 1,0 0,0-2,-1 2,-4-4,0-1,1 0,4 0,1 3,-1 0,5-4,0 0,1-1,-1 3,-2-1,-2-1,-1-3,-2-1,1-4,3 3,0 0,-1-1,0 2,0 1,0 3,-1 1,-1 2,-3 0,-1 1,-2 2,-1 2,0 0,-2 2,0 0,0-1,0-2,-1 1,1 3,-1 5,1 8,0 5,0 4,-1 3,1 2,2 0,-1 1,1-2,-2-2,1 1,1-1,1 1,0 1,-1-2,-1-1,0-2,-1 0,0-1,0 0,0-1,-1 1,-1 2,-1 1,-2 1,-1 2,-1 0,-3 1,0 0,0 0,-3-3,1 0,-1-3,-3-2,1 0,0-1,-4 4,-5 1,-1 3,0 1,1 0,0 0,2 0,0 0,1-2,0-2,1 1,0 1,-1-1,1 2,-3 0,0 0,-1 1,1 0,1-1,0 1,1 0,0-3,1 0,-1-1,1 1,-1 1,-1 1,0 0,0-2,1 0,1-1,0 2,1 0,0 0,-1 1,0-2,-1 0,1 0,-1 0,1 1,-1 1,-2 0,-1 0,1 1,0 0,-4-1,-3 3,0 1,1 0,3-4,2 0,1-2,2 1,0 0,1-1,0-2,-1 2,1 0,0 1,-1-2,1 0,-1 0,1-1,1 0,2-1,-1 0,0-2,1 1,1 0,-1 0,-1-1,1 1,1-1,-2-1,2 1,1 1,-2 0,1 1,0-1,0-2,-2 1,-1-1,-1 2,0-2,0 0,1 0,2 0,1 1,1 0,-2-1,0-2,-1-1,1-1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3" name="Google Shape;5873;g10d1d5e8f94_0_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74" name="Google Shape;5874;g10d1d5e8f94_0_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457200" indent="-298450">
              <a:buFontTx/>
              <a:buChar char="-"/>
            </a:pPr>
            <a:r>
              <a:rPr lang="en-US" dirty="0"/>
              <a:t>Click to show what student 1 does (draw a picture beginning with the letter a or b).</a:t>
            </a:r>
          </a:p>
          <a:p>
            <a:pPr marL="457200" indent="-298450">
              <a:buFontTx/>
              <a:buChar char="-"/>
            </a:pPr>
            <a:r>
              <a:rPr lang="en-US" dirty="0"/>
              <a:t>Next click for student 2.</a:t>
            </a:r>
          </a:p>
          <a:p>
            <a:pPr marL="457200" indent="-298450">
              <a:buFontTx/>
              <a:buChar char="-"/>
            </a:pPr>
            <a:r>
              <a:rPr lang="en-US" dirty="0"/>
              <a:t>Next click for playing music while students are doing the task. </a:t>
            </a:r>
          </a:p>
          <a:p>
            <a:pPr marL="457200" indent="-298450">
              <a:buFontTx/>
              <a:buChar char="-"/>
            </a:pPr>
            <a:r>
              <a:rPr lang="en-US" dirty="0"/>
              <a:t>Click for stopping the music. </a:t>
            </a:r>
          </a:p>
        </p:txBody>
      </p:sp>
    </p:spTree>
    <p:extLst>
      <p:ext uri="{BB962C8B-B14F-4D97-AF65-F5344CB8AC3E}">
        <p14:creationId xmlns:p14="http://schemas.microsoft.com/office/powerpoint/2010/main" val="355970009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1" name="Google Shape;6801;g113ebf097b1_0_2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02" name="Google Shape;6802;g113ebf097b1_0_2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5394463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" name="Google Shape;8601;g113ebf097b1_0_4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02" name="Google Shape;8602;g113ebf097b1_0_4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71450" lvl="0" indent="-171450" algn="l" rtl="0">
              <a:spcBef>
                <a:spcPts val="600"/>
              </a:spcBef>
              <a:spcAft>
                <a:spcPts val="600"/>
              </a:spcAft>
              <a:buFontTx/>
              <a:buChar char="-"/>
            </a:pPr>
            <a:r>
              <a:rPr lang="en-US" dirty="0"/>
              <a:t>Workbook page 13</a:t>
            </a:r>
          </a:p>
          <a:p>
            <a:pPr marL="171450" lvl="0" indent="-171450" algn="l" rtl="0">
              <a:spcBef>
                <a:spcPts val="600"/>
              </a:spcBef>
              <a:spcAft>
                <a:spcPts val="600"/>
              </a:spcAft>
              <a:buFontTx/>
              <a:buChar char="-"/>
            </a:pPr>
            <a:r>
              <a:rPr lang="en-US" dirty="0"/>
              <a:t>sachso.edu.vn</a:t>
            </a: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74" name="Google Shape;9874;g113ebf097b1_0_8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75" name="Google Shape;9875;g113ebf097b1_0_8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Click on the frog to play Goodbye song. </a:t>
            </a:r>
            <a:endParaRPr dirty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Class Rules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2A2738C-5D64-44AB-9D76-C62C812D3670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876848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21" name="Google Shape;6221;gd431007ba2_0_2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222" name="Google Shape;6222;gd431007ba2_0_2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- Teacher write the letters in the air. Students look and guess what the letter is and how it is pronounced. </a:t>
            </a:r>
            <a:endParaRPr dirty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25" name="Google Shape;6325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26" name="Google Shape;6326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71450" lvl="0" indent="-171450" algn="l" rtl="0"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en-US" dirty="0"/>
              <a:t>Click to hear each letter/sound and the corresponding words. </a:t>
            </a:r>
          </a:p>
          <a:p>
            <a:pPr marL="171450" lvl="0" indent="-171450" algn="l" rtl="0"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en-US" dirty="0"/>
              <a:t>Next click to play the recording track 18 – Listen and Point. </a:t>
            </a:r>
            <a:endParaRPr dirty="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1" name="Google Shape;6801;g113ebf097b1_0_2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02" name="Google Shape;6802;g113ebf097b1_0_2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3422517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22" name="Google Shape;6522;g113ebf097b1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23" name="Google Shape;6523;g113ebf097b1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- Ask students to work in pairs for pointing to the pictures in Exercise 2 – page 13 and saying aloud. 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98915166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21" name="Google Shape;6221;gd431007ba2_0_2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222" name="Google Shape;6222;gd431007ba2_0_2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71450" lvl="0" indent="-171450" algn="l" rtl="0"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en-US" dirty="0"/>
              <a:t>Ask students to identify the pictures first. </a:t>
            </a:r>
          </a:p>
          <a:p>
            <a:pPr marL="171450" lvl="0" indent="-171450" algn="l" rtl="0"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en-US" dirty="0"/>
              <a:t>Click Speaker 1 (from the left to the right) to listen to track 19 – number 1 – circle the picture altogether (as an example).</a:t>
            </a:r>
          </a:p>
          <a:p>
            <a:pPr marL="171450" lvl="0" indent="-171450" algn="l" rtl="0"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en-US" dirty="0"/>
              <a:t>Click to demo circling picture of a ball. </a:t>
            </a:r>
          </a:p>
          <a:p>
            <a:pPr marL="171450" lvl="0" indent="-171450" algn="l" rtl="0"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en-US" dirty="0"/>
              <a:t>Click to show Exercise 2-6 on the screen.</a:t>
            </a:r>
          </a:p>
          <a:p>
            <a:pPr marL="171450" lvl="0" indent="-171450" algn="l" rtl="0"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en-US" dirty="0"/>
              <a:t>Next click Speaker 2 for listening to track 19 – from number 2 to number 6.</a:t>
            </a:r>
          </a:p>
          <a:p>
            <a:pPr marL="171450" lvl="0" indent="-171450" algn="l" rtl="0"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en-US" dirty="0"/>
              <a:t>Use sachso.edu.vn for peer-checking the answers. 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69176481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1" name="Google Shape;6801;g113ebf097b1_0_2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02" name="Google Shape;6802;g113ebf097b1_0_2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2628477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04" name="Google Shape;8404;g113ebf097b1_0_46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05" name="Google Shape;8405;g113ebf097b1_0_46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- Have students play Pictionary Game. </a:t>
            </a:r>
            <a:endParaRPr dirty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162878" y="103243"/>
            <a:ext cx="8818245" cy="4937014"/>
            <a:chOff x="238125" y="857725"/>
            <a:chExt cx="7143750" cy="3999525"/>
          </a:xfrm>
        </p:grpSpPr>
        <p:sp>
          <p:nvSpPr>
            <p:cNvPr id="10" name="Google Shape;10;p2"/>
            <p:cNvSpPr/>
            <p:nvPr/>
          </p:nvSpPr>
          <p:spPr>
            <a:xfrm>
              <a:off x="3447000" y="857725"/>
              <a:ext cx="309925" cy="605300"/>
            </a:xfrm>
            <a:custGeom>
              <a:avLst/>
              <a:gdLst/>
              <a:ahLst/>
              <a:cxnLst/>
              <a:rect l="l" t="t" r="r" b="b"/>
              <a:pathLst>
                <a:path w="12397" h="24212" extrusionOk="0">
                  <a:moveTo>
                    <a:pt x="7955" y="463"/>
                  </a:moveTo>
                  <a:lnTo>
                    <a:pt x="8496" y="502"/>
                  </a:lnTo>
                  <a:lnTo>
                    <a:pt x="9037" y="618"/>
                  </a:lnTo>
                  <a:lnTo>
                    <a:pt x="9500" y="811"/>
                  </a:lnTo>
                  <a:lnTo>
                    <a:pt x="9925" y="1043"/>
                  </a:lnTo>
                  <a:lnTo>
                    <a:pt x="10311" y="1352"/>
                  </a:lnTo>
                  <a:lnTo>
                    <a:pt x="10659" y="1699"/>
                  </a:lnTo>
                  <a:lnTo>
                    <a:pt x="10967" y="2085"/>
                  </a:lnTo>
                  <a:lnTo>
                    <a:pt x="11238" y="2510"/>
                  </a:lnTo>
                  <a:lnTo>
                    <a:pt x="11469" y="2973"/>
                  </a:lnTo>
                  <a:lnTo>
                    <a:pt x="11663" y="3437"/>
                  </a:lnTo>
                  <a:lnTo>
                    <a:pt x="11778" y="3939"/>
                  </a:lnTo>
                  <a:lnTo>
                    <a:pt x="11856" y="4441"/>
                  </a:lnTo>
                  <a:lnTo>
                    <a:pt x="11894" y="4981"/>
                  </a:lnTo>
                  <a:lnTo>
                    <a:pt x="11894" y="5483"/>
                  </a:lnTo>
                  <a:lnTo>
                    <a:pt x="11817" y="5985"/>
                  </a:lnTo>
                  <a:lnTo>
                    <a:pt x="11701" y="6487"/>
                  </a:lnTo>
                  <a:lnTo>
                    <a:pt x="11547" y="6989"/>
                  </a:lnTo>
                  <a:lnTo>
                    <a:pt x="11315" y="7453"/>
                  </a:lnTo>
                  <a:lnTo>
                    <a:pt x="11083" y="7916"/>
                  </a:lnTo>
                  <a:lnTo>
                    <a:pt x="10813" y="8341"/>
                  </a:lnTo>
                  <a:lnTo>
                    <a:pt x="10504" y="8766"/>
                  </a:lnTo>
                  <a:lnTo>
                    <a:pt x="10195" y="9152"/>
                  </a:lnTo>
                  <a:lnTo>
                    <a:pt x="9848" y="9499"/>
                  </a:lnTo>
                  <a:lnTo>
                    <a:pt x="9461" y="9847"/>
                  </a:lnTo>
                  <a:lnTo>
                    <a:pt x="9037" y="10156"/>
                  </a:lnTo>
                  <a:lnTo>
                    <a:pt x="8651" y="10465"/>
                  </a:lnTo>
                  <a:lnTo>
                    <a:pt x="8187" y="10735"/>
                  </a:lnTo>
                  <a:lnTo>
                    <a:pt x="7762" y="11005"/>
                  </a:lnTo>
                  <a:lnTo>
                    <a:pt x="6836" y="11469"/>
                  </a:lnTo>
                  <a:lnTo>
                    <a:pt x="5870" y="11855"/>
                  </a:lnTo>
                  <a:lnTo>
                    <a:pt x="5677" y="11855"/>
                  </a:lnTo>
                  <a:lnTo>
                    <a:pt x="5639" y="11932"/>
                  </a:lnTo>
                  <a:lnTo>
                    <a:pt x="5600" y="11932"/>
                  </a:lnTo>
                  <a:lnTo>
                    <a:pt x="4982" y="11276"/>
                  </a:lnTo>
                  <a:lnTo>
                    <a:pt x="4442" y="10542"/>
                  </a:lnTo>
                  <a:lnTo>
                    <a:pt x="3978" y="9808"/>
                  </a:lnTo>
                  <a:lnTo>
                    <a:pt x="3746" y="9383"/>
                  </a:lnTo>
                  <a:lnTo>
                    <a:pt x="3592" y="8997"/>
                  </a:lnTo>
                  <a:lnTo>
                    <a:pt x="3438" y="8611"/>
                  </a:lnTo>
                  <a:lnTo>
                    <a:pt x="3283" y="8186"/>
                  </a:lnTo>
                  <a:lnTo>
                    <a:pt x="3167" y="7762"/>
                  </a:lnTo>
                  <a:lnTo>
                    <a:pt x="3090" y="7298"/>
                  </a:lnTo>
                  <a:lnTo>
                    <a:pt x="3051" y="6873"/>
                  </a:lnTo>
                  <a:lnTo>
                    <a:pt x="3013" y="6410"/>
                  </a:lnTo>
                  <a:lnTo>
                    <a:pt x="3051" y="5947"/>
                  </a:lnTo>
                  <a:lnTo>
                    <a:pt x="3090" y="5483"/>
                  </a:lnTo>
                  <a:lnTo>
                    <a:pt x="3167" y="5020"/>
                  </a:lnTo>
                  <a:lnTo>
                    <a:pt x="3244" y="4557"/>
                  </a:lnTo>
                  <a:lnTo>
                    <a:pt x="3399" y="4093"/>
                  </a:lnTo>
                  <a:lnTo>
                    <a:pt x="3592" y="3668"/>
                  </a:lnTo>
                  <a:lnTo>
                    <a:pt x="3785" y="3205"/>
                  </a:lnTo>
                  <a:lnTo>
                    <a:pt x="4055" y="2819"/>
                  </a:lnTo>
                  <a:lnTo>
                    <a:pt x="4326" y="2394"/>
                  </a:lnTo>
                  <a:lnTo>
                    <a:pt x="4635" y="2047"/>
                  </a:lnTo>
                  <a:lnTo>
                    <a:pt x="4944" y="1699"/>
                  </a:lnTo>
                  <a:lnTo>
                    <a:pt x="5330" y="1390"/>
                  </a:lnTo>
                  <a:lnTo>
                    <a:pt x="5716" y="1081"/>
                  </a:lnTo>
                  <a:lnTo>
                    <a:pt x="6102" y="850"/>
                  </a:lnTo>
                  <a:lnTo>
                    <a:pt x="6527" y="695"/>
                  </a:lnTo>
                  <a:lnTo>
                    <a:pt x="6990" y="541"/>
                  </a:lnTo>
                  <a:lnTo>
                    <a:pt x="7453" y="463"/>
                  </a:lnTo>
                  <a:close/>
                  <a:moveTo>
                    <a:pt x="5561" y="12279"/>
                  </a:moveTo>
                  <a:lnTo>
                    <a:pt x="5600" y="12318"/>
                  </a:lnTo>
                  <a:lnTo>
                    <a:pt x="5677" y="12357"/>
                  </a:lnTo>
                  <a:lnTo>
                    <a:pt x="5793" y="12897"/>
                  </a:lnTo>
                  <a:lnTo>
                    <a:pt x="5793" y="12897"/>
                  </a:lnTo>
                  <a:lnTo>
                    <a:pt x="5098" y="12588"/>
                  </a:lnTo>
                  <a:lnTo>
                    <a:pt x="5561" y="12279"/>
                  </a:lnTo>
                  <a:close/>
                  <a:moveTo>
                    <a:pt x="3322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3" y="13979"/>
                  </a:lnTo>
                  <a:lnTo>
                    <a:pt x="2781" y="13940"/>
                  </a:lnTo>
                  <a:lnTo>
                    <a:pt x="2511" y="13824"/>
                  </a:lnTo>
                  <a:lnTo>
                    <a:pt x="2936" y="13399"/>
                  </a:lnTo>
                  <a:lnTo>
                    <a:pt x="3322" y="12975"/>
                  </a:lnTo>
                  <a:close/>
                  <a:moveTo>
                    <a:pt x="3940" y="14326"/>
                  </a:moveTo>
                  <a:lnTo>
                    <a:pt x="5098" y="14519"/>
                  </a:lnTo>
                  <a:lnTo>
                    <a:pt x="4442" y="15485"/>
                  </a:lnTo>
                  <a:lnTo>
                    <a:pt x="4287" y="15214"/>
                  </a:lnTo>
                  <a:lnTo>
                    <a:pt x="4171" y="14944"/>
                  </a:lnTo>
                  <a:lnTo>
                    <a:pt x="4055" y="14635"/>
                  </a:lnTo>
                  <a:lnTo>
                    <a:pt x="3978" y="14365"/>
                  </a:lnTo>
                  <a:lnTo>
                    <a:pt x="3940" y="14326"/>
                  </a:lnTo>
                  <a:close/>
                  <a:moveTo>
                    <a:pt x="3746" y="14596"/>
                  </a:moveTo>
                  <a:lnTo>
                    <a:pt x="3824" y="14944"/>
                  </a:lnTo>
                  <a:lnTo>
                    <a:pt x="3978" y="15291"/>
                  </a:lnTo>
                  <a:lnTo>
                    <a:pt x="4133" y="15600"/>
                  </a:lnTo>
                  <a:lnTo>
                    <a:pt x="4287" y="15909"/>
                  </a:lnTo>
                  <a:lnTo>
                    <a:pt x="4364" y="15987"/>
                  </a:lnTo>
                  <a:lnTo>
                    <a:pt x="4055" y="16411"/>
                  </a:lnTo>
                  <a:lnTo>
                    <a:pt x="3746" y="16875"/>
                  </a:lnTo>
                  <a:lnTo>
                    <a:pt x="3592" y="16411"/>
                  </a:lnTo>
                  <a:lnTo>
                    <a:pt x="3476" y="15948"/>
                  </a:lnTo>
                  <a:lnTo>
                    <a:pt x="3476" y="15716"/>
                  </a:lnTo>
                  <a:lnTo>
                    <a:pt x="3476" y="15446"/>
                  </a:lnTo>
                  <a:lnTo>
                    <a:pt x="3515" y="15214"/>
                  </a:lnTo>
                  <a:lnTo>
                    <a:pt x="3553" y="14983"/>
                  </a:lnTo>
                  <a:lnTo>
                    <a:pt x="3746" y="14596"/>
                  </a:lnTo>
                  <a:close/>
                  <a:moveTo>
                    <a:pt x="4480" y="16334"/>
                  </a:moveTo>
                  <a:lnTo>
                    <a:pt x="4673" y="16759"/>
                  </a:lnTo>
                  <a:lnTo>
                    <a:pt x="4789" y="17222"/>
                  </a:lnTo>
                  <a:lnTo>
                    <a:pt x="4789" y="17222"/>
                  </a:lnTo>
                  <a:lnTo>
                    <a:pt x="4364" y="17106"/>
                  </a:lnTo>
                  <a:lnTo>
                    <a:pt x="3940" y="17029"/>
                  </a:lnTo>
                  <a:lnTo>
                    <a:pt x="4480" y="16334"/>
                  </a:lnTo>
                  <a:close/>
                  <a:moveTo>
                    <a:pt x="2472" y="16875"/>
                  </a:moveTo>
                  <a:lnTo>
                    <a:pt x="3399" y="17106"/>
                  </a:lnTo>
                  <a:lnTo>
                    <a:pt x="3476" y="17261"/>
                  </a:lnTo>
                  <a:lnTo>
                    <a:pt x="3322" y="17377"/>
                  </a:lnTo>
                  <a:lnTo>
                    <a:pt x="3167" y="17570"/>
                  </a:lnTo>
                  <a:lnTo>
                    <a:pt x="2897" y="17917"/>
                  </a:lnTo>
                  <a:lnTo>
                    <a:pt x="2665" y="17415"/>
                  </a:lnTo>
                  <a:lnTo>
                    <a:pt x="2472" y="16875"/>
                  </a:lnTo>
                  <a:close/>
                  <a:moveTo>
                    <a:pt x="3360" y="19732"/>
                  </a:moveTo>
                  <a:lnTo>
                    <a:pt x="4055" y="20427"/>
                  </a:lnTo>
                  <a:lnTo>
                    <a:pt x="3553" y="20659"/>
                  </a:lnTo>
                  <a:lnTo>
                    <a:pt x="3013" y="20968"/>
                  </a:lnTo>
                  <a:lnTo>
                    <a:pt x="3167" y="20350"/>
                  </a:lnTo>
                  <a:lnTo>
                    <a:pt x="3360" y="19732"/>
                  </a:lnTo>
                  <a:close/>
                  <a:moveTo>
                    <a:pt x="5677" y="20118"/>
                  </a:moveTo>
                  <a:lnTo>
                    <a:pt x="5986" y="20196"/>
                  </a:lnTo>
                  <a:lnTo>
                    <a:pt x="5716" y="20891"/>
                  </a:lnTo>
                  <a:lnTo>
                    <a:pt x="5368" y="21547"/>
                  </a:lnTo>
                  <a:lnTo>
                    <a:pt x="4673" y="20582"/>
                  </a:lnTo>
                  <a:lnTo>
                    <a:pt x="4635" y="20543"/>
                  </a:lnTo>
                  <a:lnTo>
                    <a:pt x="4673" y="20234"/>
                  </a:lnTo>
                  <a:lnTo>
                    <a:pt x="5021" y="20157"/>
                  </a:lnTo>
                  <a:lnTo>
                    <a:pt x="5330" y="20118"/>
                  </a:lnTo>
                  <a:close/>
                  <a:moveTo>
                    <a:pt x="7453" y="0"/>
                  </a:moveTo>
                  <a:lnTo>
                    <a:pt x="7067" y="39"/>
                  </a:lnTo>
                  <a:lnTo>
                    <a:pt x="6720" y="154"/>
                  </a:lnTo>
                  <a:lnTo>
                    <a:pt x="6334" y="270"/>
                  </a:lnTo>
                  <a:lnTo>
                    <a:pt x="5986" y="425"/>
                  </a:lnTo>
                  <a:lnTo>
                    <a:pt x="5639" y="579"/>
                  </a:lnTo>
                  <a:lnTo>
                    <a:pt x="5291" y="811"/>
                  </a:lnTo>
                  <a:lnTo>
                    <a:pt x="4944" y="1043"/>
                  </a:lnTo>
                  <a:lnTo>
                    <a:pt x="4635" y="1313"/>
                  </a:lnTo>
                  <a:lnTo>
                    <a:pt x="4364" y="1622"/>
                  </a:lnTo>
                  <a:lnTo>
                    <a:pt x="4094" y="1892"/>
                  </a:lnTo>
                  <a:lnTo>
                    <a:pt x="3824" y="2240"/>
                  </a:lnTo>
                  <a:lnTo>
                    <a:pt x="3592" y="2549"/>
                  </a:lnTo>
                  <a:lnTo>
                    <a:pt x="3399" y="2896"/>
                  </a:lnTo>
                  <a:lnTo>
                    <a:pt x="3206" y="3282"/>
                  </a:lnTo>
                  <a:lnTo>
                    <a:pt x="3051" y="3630"/>
                  </a:lnTo>
                  <a:lnTo>
                    <a:pt x="2897" y="4016"/>
                  </a:lnTo>
                  <a:lnTo>
                    <a:pt x="2781" y="4402"/>
                  </a:lnTo>
                  <a:lnTo>
                    <a:pt x="2704" y="4788"/>
                  </a:lnTo>
                  <a:lnTo>
                    <a:pt x="2627" y="5174"/>
                  </a:lnTo>
                  <a:lnTo>
                    <a:pt x="2588" y="5599"/>
                  </a:lnTo>
                  <a:lnTo>
                    <a:pt x="2549" y="5985"/>
                  </a:lnTo>
                  <a:lnTo>
                    <a:pt x="2549" y="6410"/>
                  </a:lnTo>
                  <a:lnTo>
                    <a:pt x="2549" y="6835"/>
                  </a:lnTo>
                  <a:lnTo>
                    <a:pt x="2665" y="7723"/>
                  </a:lnTo>
                  <a:lnTo>
                    <a:pt x="2742" y="8148"/>
                  </a:lnTo>
                  <a:lnTo>
                    <a:pt x="2858" y="8572"/>
                  </a:lnTo>
                  <a:lnTo>
                    <a:pt x="3013" y="8997"/>
                  </a:lnTo>
                  <a:lnTo>
                    <a:pt x="3167" y="9383"/>
                  </a:lnTo>
                  <a:lnTo>
                    <a:pt x="3322" y="9808"/>
                  </a:lnTo>
                  <a:lnTo>
                    <a:pt x="3553" y="10194"/>
                  </a:lnTo>
                  <a:lnTo>
                    <a:pt x="3746" y="10542"/>
                  </a:lnTo>
                  <a:lnTo>
                    <a:pt x="4017" y="10928"/>
                  </a:lnTo>
                  <a:lnTo>
                    <a:pt x="4287" y="11237"/>
                  </a:lnTo>
                  <a:lnTo>
                    <a:pt x="4596" y="11546"/>
                  </a:lnTo>
                  <a:lnTo>
                    <a:pt x="4905" y="11855"/>
                  </a:lnTo>
                  <a:lnTo>
                    <a:pt x="5252" y="12086"/>
                  </a:lnTo>
                  <a:lnTo>
                    <a:pt x="4557" y="12473"/>
                  </a:lnTo>
                  <a:lnTo>
                    <a:pt x="4480" y="12550"/>
                  </a:lnTo>
                  <a:lnTo>
                    <a:pt x="4442" y="12666"/>
                  </a:lnTo>
                  <a:lnTo>
                    <a:pt x="4480" y="12781"/>
                  </a:lnTo>
                  <a:lnTo>
                    <a:pt x="4596" y="12859"/>
                  </a:lnTo>
                  <a:lnTo>
                    <a:pt x="5021" y="13013"/>
                  </a:lnTo>
                  <a:lnTo>
                    <a:pt x="4673" y="13168"/>
                  </a:lnTo>
                  <a:lnTo>
                    <a:pt x="4403" y="13361"/>
                  </a:lnTo>
                  <a:lnTo>
                    <a:pt x="4094" y="13554"/>
                  </a:lnTo>
                  <a:lnTo>
                    <a:pt x="3862" y="13785"/>
                  </a:lnTo>
                  <a:lnTo>
                    <a:pt x="3824" y="13477"/>
                  </a:lnTo>
                  <a:lnTo>
                    <a:pt x="3746" y="13168"/>
                  </a:lnTo>
                  <a:lnTo>
                    <a:pt x="3631" y="12859"/>
                  </a:lnTo>
                  <a:lnTo>
                    <a:pt x="3515" y="12550"/>
                  </a:lnTo>
                  <a:lnTo>
                    <a:pt x="3476" y="12473"/>
                  </a:lnTo>
                  <a:lnTo>
                    <a:pt x="3360" y="12434"/>
                  </a:lnTo>
                  <a:lnTo>
                    <a:pt x="3283" y="12473"/>
                  </a:lnTo>
                  <a:lnTo>
                    <a:pt x="3206" y="12511"/>
                  </a:lnTo>
                  <a:lnTo>
                    <a:pt x="2665" y="13168"/>
                  </a:lnTo>
                  <a:lnTo>
                    <a:pt x="2086" y="13747"/>
                  </a:lnTo>
                  <a:lnTo>
                    <a:pt x="2047" y="13824"/>
                  </a:lnTo>
                  <a:lnTo>
                    <a:pt x="2009" y="13901"/>
                  </a:lnTo>
                  <a:lnTo>
                    <a:pt x="2047" y="13979"/>
                  </a:lnTo>
                  <a:lnTo>
                    <a:pt x="2086" y="14056"/>
                  </a:lnTo>
                  <a:lnTo>
                    <a:pt x="2395" y="14210"/>
                  </a:lnTo>
                  <a:lnTo>
                    <a:pt x="2742" y="14287"/>
                  </a:lnTo>
                  <a:lnTo>
                    <a:pt x="3051" y="14365"/>
                  </a:lnTo>
                  <a:lnTo>
                    <a:pt x="3399" y="14365"/>
                  </a:lnTo>
                  <a:lnTo>
                    <a:pt x="3244" y="14635"/>
                  </a:lnTo>
                  <a:lnTo>
                    <a:pt x="3129" y="14944"/>
                  </a:lnTo>
                  <a:lnTo>
                    <a:pt x="3090" y="15176"/>
                  </a:lnTo>
                  <a:lnTo>
                    <a:pt x="3051" y="15407"/>
                  </a:lnTo>
                  <a:lnTo>
                    <a:pt x="3051" y="15871"/>
                  </a:lnTo>
                  <a:lnTo>
                    <a:pt x="3129" y="16295"/>
                  </a:lnTo>
                  <a:lnTo>
                    <a:pt x="3244" y="16759"/>
                  </a:lnTo>
                  <a:lnTo>
                    <a:pt x="2781" y="16566"/>
                  </a:lnTo>
                  <a:lnTo>
                    <a:pt x="2279" y="16411"/>
                  </a:lnTo>
                  <a:lnTo>
                    <a:pt x="2202" y="16411"/>
                  </a:lnTo>
                  <a:lnTo>
                    <a:pt x="2125" y="16450"/>
                  </a:lnTo>
                  <a:lnTo>
                    <a:pt x="2047" y="16527"/>
                  </a:lnTo>
                  <a:lnTo>
                    <a:pt x="2047" y="16643"/>
                  </a:lnTo>
                  <a:lnTo>
                    <a:pt x="2163" y="17106"/>
                  </a:lnTo>
                  <a:lnTo>
                    <a:pt x="2279" y="17531"/>
                  </a:lnTo>
                  <a:lnTo>
                    <a:pt x="2472" y="17956"/>
                  </a:lnTo>
                  <a:lnTo>
                    <a:pt x="2704" y="18381"/>
                  </a:lnTo>
                  <a:lnTo>
                    <a:pt x="2781" y="18458"/>
                  </a:lnTo>
                  <a:lnTo>
                    <a:pt x="2858" y="18496"/>
                  </a:lnTo>
                  <a:lnTo>
                    <a:pt x="2936" y="18458"/>
                  </a:lnTo>
                  <a:lnTo>
                    <a:pt x="3013" y="18381"/>
                  </a:lnTo>
                  <a:lnTo>
                    <a:pt x="3322" y="18033"/>
                  </a:lnTo>
                  <a:lnTo>
                    <a:pt x="3515" y="17801"/>
                  </a:lnTo>
                  <a:lnTo>
                    <a:pt x="3631" y="17608"/>
                  </a:lnTo>
                  <a:lnTo>
                    <a:pt x="3708" y="17763"/>
                  </a:lnTo>
                  <a:lnTo>
                    <a:pt x="3978" y="18342"/>
                  </a:lnTo>
                  <a:lnTo>
                    <a:pt x="4133" y="18960"/>
                  </a:lnTo>
                  <a:lnTo>
                    <a:pt x="4248" y="19539"/>
                  </a:lnTo>
                  <a:lnTo>
                    <a:pt x="4248" y="20157"/>
                  </a:lnTo>
                  <a:lnTo>
                    <a:pt x="3438" y="19307"/>
                  </a:lnTo>
                  <a:lnTo>
                    <a:pt x="3399" y="19269"/>
                  </a:lnTo>
                  <a:lnTo>
                    <a:pt x="3206" y="19269"/>
                  </a:lnTo>
                  <a:lnTo>
                    <a:pt x="3167" y="19346"/>
                  </a:lnTo>
                  <a:lnTo>
                    <a:pt x="2974" y="19809"/>
                  </a:lnTo>
                  <a:lnTo>
                    <a:pt x="2781" y="20273"/>
                  </a:lnTo>
                  <a:lnTo>
                    <a:pt x="2665" y="20775"/>
                  </a:lnTo>
                  <a:lnTo>
                    <a:pt x="2627" y="21315"/>
                  </a:lnTo>
                  <a:lnTo>
                    <a:pt x="2627" y="21393"/>
                  </a:lnTo>
                  <a:lnTo>
                    <a:pt x="2704" y="21470"/>
                  </a:lnTo>
                  <a:lnTo>
                    <a:pt x="2781" y="21508"/>
                  </a:lnTo>
                  <a:lnTo>
                    <a:pt x="2897" y="21470"/>
                  </a:lnTo>
                  <a:lnTo>
                    <a:pt x="3515" y="21161"/>
                  </a:lnTo>
                  <a:lnTo>
                    <a:pt x="4171" y="20775"/>
                  </a:lnTo>
                  <a:lnTo>
                    <a:pt x="4055" y="21161"/>
                  </a:lnTo>
                  <a:lnTo>
                    <a:pt x="3901" y="21547"/>
                  </a:lnTo>
                  <a:lnTo>
                    <a:pt x="3669" y="22049"/>
                  </a:lnTo>
                  <a:lnTo>
                    <a:pt x="3322" y="22551"/>
                  </a:lnTo>
                  <a:lnTo>
                    <a:pt x="2897" y="23014"/>
                  </a:lnTo>
                  <a:lnTo>
                    <a:pt x="2627" y="23246"/>
                  </a:lnTo>
                  <a:lnTo>
                    <a:pt x="2395" y="23401"/>
                  </a:lnTo>
                  <a:lnTo>
                    <a:pt x="2125" y="23594"/>
                  </a:lnTo>
                  <a:lnTo>
                    <a:pt x="1854" y="23709"/>
                  </a:lnTo>
                  <a:lnTo>
                    <a:pt x="1584" y="23787"/>
                  </a:lnTo>
                  <a:lnTo>
                    <a:pt x="1314" y="23787"/>
                  </a:lnTo>
                  <a:lnTo>
                    <a:pt x="1082" y="23748"/>
                  </a:lnTo>
                  <a:lnTo>
                    <a:pt x="812" y="23671"/>
                  </a:lnTo>
                  <a:lnTo>
                    <a:pt x="541" y="23516"/>
                  </a:lnTo>
                  <a:lnTo>
                    <a:pt x="310" y="23285"/>
                  </a:lnTo>
                  <a:lnTo>
                    <a:pt x="233" y="23246"/>
                  </a:lnTo>
                  <a:lnTo>
                    <a:pt x="78" y="23246"/>
                  </a:lnTo>
                  <a:lnTo>
                    <a:pt x="39" y="23362"/>
                  </a:lnTo>
                  <a:lnTo>
                    <a:pt x="1" y="23401"/>
                  </a:lnTo>
                  <a:lnTo>
                    <a:pt x="39" y="23478"/>
                  </a:lnTo>
                  <a:lnTo>
                    <a:pt x="155" y="23632"/>
                  </a:lnTo>
                  <a:lnTo>
                    <a:pt x="271" y="23787"/>
                  </a:lnTo>
                  <a:lnTo>
                    <a:pt x="387" y="23903"/>
                  </a:lnTo>
                  <a:lnTo>
                    <a:pt x="541" y="24018"/>
                  </a:lnTo>
                  <a:lnTo>
                    <a:pt x="696" y="24096"/>
                  </a:lnTo>
                  <a:lnTo>
                    <a:pt x="889" y="24134"/>
                  </a:lnTo>
                  <a:lnTo>
                    <a:pt x="1236" y="24211"/>
                  </a:lnTo>
                  <a:lnTo>
                    <a:pt x="1584" y="24173"/>
                  </a:lnTo>
                  <a:lnTo>
                    <a:pt x="1970" y="24096"/>
                  </a:lnTo>
                  <a:lnTo>
                    <a:pt x="2318" y="23941"/>
                  </a:lnTo>
                  <a:lnTo>
                    <a:pt x="2665" y="23748"/>
                  </a:lnTo>
                  <a:lnTo>
                    <a:pt x="3013" y="23478"/>
                  </a:lnTo>
                  <a:lnTo>
                    <a:pt x="3322" y="23207"/>
                  </a:lnTo>
                  <a:lnTo>
                    <a:pt x="3631" y="22860"/>
                  </a:lnTo>
                  <a:lnTo>
                    <a:pt x="3901" y="22512"/>
                  </a:lnTo>
                  <a:lnTo>
                    <a:pt x="4133" y="22126"/>
                  </a:lnTo>
                  <a:lnTo>
                    <a:pt x="4326" y="21702"/>
                  </a:lnTo>
                  <a:lnTo>
                    <a:pt x="4480" y="21315"/>
                  </a:lnTo>
                  <a:lnTo>
                    <a:pt x="4596" y="20852"/>
                  </a:lnTo>
                  <a:lnTo>
                    <a:pt x="5214" y="21972"/>
                  </a:lnTo>
                  <a:lnTo>
                    <a:pt x="5291" y="22049"/>
                  </a:lnTo>
                  <a:lnTo>
                    <a:pt x="5368" y="22088"/>
                  </a:lnTo>
                  <a:lnTo>
                    <a:pt x="5446" y="22049"/>
                  </a:lnTo>
                  <a:lnTo>
                    <a:pt x="5523" y="22010"/>
                  </a:lnTo>
                  <a:lnTo>
                    <a:pt x="5793" y="21547"/>
                  </a:lnTo>
                  <a:lnTo>
                    <a:pt x="6025" y="21084"/>
                  </a:lnTo>
                  <a:lnTo>
                    <a:pt x="6411" y="20118"/>
                  </a:lnTo>
                  <a:lnTo>
                    <a:pt x="6411" y="20041"/>
                  </a:lnTo>
                  <a:lnTo>
                    <a:pt x="6411" y="19964"/>
                  </a:lnTo>
                  <a:lnTo>
                    <a:pt x="6372" y="19925"/>
                  </a:lnTo>
                  <a:lnTo>
                    <a:pt x="6295" y="19887"/>
                  </a:lnTo>
                  <a:lnTo>
                    <a:pt x="5909" y="19771"/>
                  </a:lnTo>
                  <a:lnTo>
                    <a:pt x="5484" y="19732"/>
                  </a:lnTo>
                  <a:lnTo>
                    <a:pt x="5098" y="19732"/>
                  </a:lnTo>
                  <a:lnTo>
                    <a:pt x="4673" y="19848"/>
                  </a:lnTo>
                  <a:lnTo>
                    <a:pt x="4635" y="19230"/>
                  </a:lnTo>
                  <a:lnTo>
                    <a:pt x="4519" y="18651"/>
                  </a:lnTo>
                  <a:lnTo>
                    <a:pt x="4287" y="18033"/>
                  </a:lnTo>
                  <a:lnTo>
                    <a:pt x="4055" y="17454"/>
                  </a:lnTo>
                  <a:lnTo>
                    <a:pt x="4055" y="17454"/>
                  </a:lnTo>
                  <a:lnTo>
                    <a:pt x="4519" y="17531"/>
                  </a:lnTo>
                  <a:lnTo>
                    <a:pt x="4982" y="17608"/>
                  </a:lnTo>
                  <a:lnTo>
                    <a:pt x="5059" y="17608"/>
                  </a:lnTo>
                  <a:lnTo>
                    <a:pt x="5098" y="17531"/>
                  </a:lnTo>
                  <a:lnTo>
                    <a:pt x="5137" y="17492"/>
                  </a:lnTo>
                  <a:lnTo>
                    <a:pt x="5137" y="17377"/>
                  </a:lnTo>
                  <a:lnTo>
                    <a:pt x="5098" y="17029"/>
                  </a:lnTo>
                  <a:lnTo>
                    <a:pt x="4982" y="16643"/>
                  </a:lnTo>
                  <a:lnTo>
                    <a:pt x="4828" y="16295"/>
                  </a:lnTo>
                  <a:lnTo>
                    <a:pt x="4673" y="15987"/>
                  </a:lnTo>
                  <a:lnTo>
                    <a:pt x="4596" y="15909"/>
                  </a:lnTo>
                  <a:lnTo>
                    <a:pt x="4635" y="15909"/>
                  </a:lnTo>
                  <a:lnTo>
                    <a:pt x="5600" y="14481"/>
                  </a:lnTo>
                  <a:lnTo>
                    <a:pt x="5639" y="14365"/>
                  </a:lnTo>
                  <a:lnTo>
                    <a:pt x="5600" y="14287"/>
                  </a:lnTo>
                  <a:lnTo>
                    <a:pt x="5561" y="14210"/>
                  </a:lnTo>
                  <a:lnTo>
                    <a:pt x="5446" y="14172"/>
                  </a:lnTo>
                  <a:lnTo>
                    <a:pt x="4210" y="13979"/>
                  </a:lnTo>
                  <a:lnTo>
                    <a:pt x="4480" y="13747"/>
                  </a:lnTo>
                  <a:lnTo>
                    <a:pt x="4789" y="13554"/>
                  </a:lnTo>
                  <a:lnTo>
                    <a:pt x="5098" y="13361"/>
                  </a:lnTo>
                  <a:lnTo>
                    <a:pt x="5407" y="13168"/>
                  </a:lnTo>
                  <a:lnTo>
                    <a:pt x="6025" y="13399"/>
                  </a:lnTo>
                  <a:lnTo>
                    <a:pt x="6141" y="13438"/>
                  </a:lnTo>
                  <a:lnTo>
                    <a:pt x="6218" y="13361"/>
                  </a:lnTo>
                  <a:lnTo>
                    <a:pt x="6256" y="13283"/>
                  </a:lnTo>
                  <a:lnTo>
                    <a:pt x="6295" y="13168"/>
                  </a:lnTo>
                  <a:lnTo>
                    <a:pt x="6179" y="12704"/>
                  </a:lnTo>
                  <a:lnTo>
                    <a:pt x="6063" y="12241"/>
                  </a:lnTo>
                  <a:lnTo>
                    <a:pt x="6913" y="11932"/>
                  </a:lnTo>
                  <a:lnTo>
                    <a:pt x="7724" y="11584"/>
                  </a:lnTo>
                  <a:lnTo>
                    <a:pt x="8535" y="11121"/>
                  </a:lnTo>
                  <a:lnTo>
                    <a:pt x="9268" y="10619"/>
                  </a:lnTo>
                  <a:lnTo>
                    <a:pt x="9963" y="10078"/>
                  </a:lnTo>
                  <a:lnTo>
                    <a:pt x="10311" y="9770"/>
                  </a:lnTo>
                  <a:lnTo>
                    <a:pt x="10620" y="9422"/>
                  </a:lnTo>
                  <a:lnTo>
                    <a:pt x="10890" y="9074"/>
                  </a:lnTo>
                  <a:lnTo>
                    <a:pt x="11161" y="8727"/>
                  </a:lnTo>
                  <a:lnTo>
                    <a:pt x="11392" y="8341"/>
                  </a:lnTo>
                  <a:lnTo>
                    <a:pt x="11624" y="7955"/>
                  </a:lnTo>
                  <a:lnTo>
                    <a:pt x="11817" y="7568"/>
                  </a:lnTo>
                  <a:lnTo>
                    <a:pt x="11971" y="7182"/>
                  </a:lnTo>
                  <a:lnTo>
                    <a:pt x="12126" y="6758"/>
                  </a:lnTo>
                  <a:lnTo>
                    <a:pt x="12242" y="6333"/>
                  </a:lnTo>
                  <a:lnTo>
                    <a:pt x="12319" y="5947"/>
                  </a:lnTo>
                  <a:lnTo>
                    <a:pt x="12358" y="5522"/>
                  </a:lnTo>
                  <a:lnTo>
                    <a:pt x="12396" y="5097"/>
                  </a:lnTo>
                  <a:lnTo>
                    <a:pt x="12396" y="4672"/>
                  </a:lnTo>
                  <a:lnTo>
                    <a:pt x="12358" y="4248"/>
                  </a:lnTo>
                  <a:lnTo>
                    <a:pt x="12280" y="3823"/>
                  </a:lnTo>
                  <a:lnTo>
                    <a:pt x="12203" y="3437"/>
                  </a:lnTo>
                  <a:lnTo>
                    <a:pt x="12049" y="3051"/>
                  </a:lnTo>
                  <a:lnTo>
                    <a:pt x="11894" y="2664"/>
                  </a:lnTo>
                  <a:lnTo>
                    <a:pt x="11701" y="2278"/>
                  </a:lnTo>
                  <a:lnTo>
                    <a:pt x="11469" y="1892"/>
                  </a:lnTo>
                  <a:lnTo>
                    <a:pt x="11161" y="1545"/>
                  </a:lnTo>
                  <a:lnTo>
                    <a:pt x="10890" y="1274"/>
                  </a:lnTo>
                  <a:lnTo>
                    <a:pt x="10620" y="1004"/>
                  </a:lnTo>
                  <a:lnTo>
                    <a:pt x="10311" y="772"/>
                  </a:lnTo>
                  <a:lnTo>
                    <a:pt x="9963" y="579"/>
                  </a:lnTo>
                  <a:lnTo>
                    <a:pt x="9655" y="386"/>
                  </a:lnTo>
                  <a:lnTo>
                    <a:pt x="9307" y="232"/>
                  </a:lnTo>
                  <a:lnTo>
                    <a:pt x="8921" y="116"/>
                  </a:lnTo>
                  <a:lnTo>
                    <a:pt x="8573" y="39"/>
                  </a:lnTo>
                  <a:lnTo>
                    <a:pt x="818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5860425" y="885700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9" y="310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3"/>
                  </a:lnTo>
                  <a:lnTo>
                    <a:pt x="7299" y="503"/>
                  </a:lnTo>
                  <a:lnTo>
                    <a:pt x="7454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4"/>
                  </a:lnTo>
                  <a:lnTo>
                    <a:pt x="6295" y="4944"/>
                  </a:lnTo>
                  <a:lnTo>
                    <a:pt x="6218" y="3978"/>
                  </a:lnTo>
                  <a:lnTo>
                    <a:pt x="6141" y="2974"/>
                  </a:lnTo>
                  <a:lnTo>
                    <a:pt x="6141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5"/>
                  </a:lnTo>
                  <a:lnTo>
                    <a:pt x="6450" y="503"/>
                  </a:lnTo>
                  <a:lnTo>
                    <a:pt x="6527" y="426"/>
                  </a:lnTo>
                  <a:lnTo>
                    <a:pt x="6643" y="348"/>
                  </a:lnTo>
                  <a:lnTo>
                    <a:pt x="6759" y="310"/>
                  </a:lnTo>
                  <a:close/>
                  <a:moveTo>
                    <a:pt x="11972" y="4712"/>
                  </a:moveTo>
                  <a:lnTo>
                    <a:pt x="12087" y="4750"/>
                  </a:lnTo>
                  <a:lnTo>
                    <a:pt x="12165" y="4828"/>
                  </a:lnTo>
                  <a:lnTo>
                    <a:pt x="12281" y="4905"/>
                  </a:lnTo>
                  <a:lnTo>
                    <a:pt x="12319" y="4982"/>
                  </a:lnTo>
                  <a:lnTo>
                    <a:pt x="12396" y="5137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2"/>
                  </a:lnTo>
                  <a:lnTo>
                    <a:pt x="10041" y="5832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9" y="5252"/>
                  </a:lnTo>
                  <a:lnTo>
                    <a:pt x="7956" y="5021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9" y="4750"/>
                  </a:lnTo>
                  <a:lnTo>
                    <a:pt x="11354" y="4712"/>
                  </a:lnTo>
                  <a:close/>
                  <a:moveTo>
                    <a:pt x="5639" y="5754"/>
                  </a:moveTo>
                  <a:lnTo>
                    <a:pt x="4558" y="6449"/>
                  </a:lnTo>
                  <a:lnTo>
                    <a:pt x="3438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30" y="7917"/>
                  </a:lnTo>
                  <a:lnTo>
                    <a:pt x="1121" y="7955"/>
                  </a:lnTo>
                  <a:lnTo>
                    <a:pt x="928" y="7917"/>
                  </a:lnTo>
                  <a:lnTo>
                    <a:pt x="851" y="7878"/>
                  </a:lnTo>
                  <a:lnTo>
                    <a:pt x="773" y="7801"/>
                  </a:lnTo>
                  <a:lnTo>
                    <a:pt x="735" y="7685"/>
                  </a:lnTo>
                  <a:lnTo>
                    <a:pt x="696" y="7531"/>
                  </a:lnTo>
                  <a:lnTo>
                    <a:pt x="696" y="7376"/>
                  </a:lnTo>
                  <a:lnTo>
                    <a:pt x="696" y="7222"/>
                  </a:lnTo>
                  <a:lnTo>
                    <a:pt x="735" y="7145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3"/>
                  </a:lnTo>
                  <a:lnTo>
                    <a:pt x="2743" y="6449"/>
                  </a:lnTo>
                  <a:lnTo>
                    <a:pt x="3592" y="6295"/>
                  </a:lnTo>
                  <a:lnTo>
                    <a:pt x="4635" y="6063"/>
                  </a:lnTo>
                  <a:lnTo>
                    <a:pt x="5137" y="5909"/>
                  </a:lnTo>
                  <a:lnTo>
                    <a:pt x="5639" y="5754"/>
                  </a:lnTo>
                  <a:close/>
                  <a:moveTo>
                    <a:pt x="6952" y="1"/>
                  </a:moveTo>
                  <a:lnTo>
                    <a:pt x="6720" y="39"/>
                  </a:lnTo>
                  <a:lnTo>
                    <a:pt x="6527" y="117"/>
                  </a:lnTo>
                  <a:lnTo>
                    <a:pt x="6334" y="233"/>
                  </a:lnTo>
                  <a:lnTo>
                    <a:pt x="6141" y="426"/>
                  </a:lnTo>
                  <a:lnTo>
                    <a:pt x="5986" y="619"/>
                  </a:lnTo>
                  <a:lnTo>
                    <a:pt x="5909" y="812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2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4" y="5021"/>
                  </a:lnTo>
                  <a:lnTo>
                    <a:pt x="6025" y="5137"/>
                  </a:lnTo>
                  <a:lnTo>
                    <a:pt x="6064" y="5252"/>
                  </a:lnTo>
                  <a:lnTo>
                    <a:pt x="5523" y="5446"/>
                  </a:lnTo>
                  <a:lnTo>
                    <a:pt x="4982" y="5561"/>
                  </a:lnTo>
                  <a:lnTo>
                    <a:pt x="3940" y="5832"/>
                  </a:lnTo>
                  <a:lnTo>
                    <a:pt x="2858" y="6025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1" y="6643"/>
                  </a:lnTo>
                  <a:lnTo>
                    <a:pt x="503" y="6836"/>
                  </a:lnTo>
                  <a:lnTo>
                    <a:pt x="233" y="7029"/>
                  </a:lnTo>
                  <a:lnTo>
                    <a:pt x="117" y="7145"/>
                  </a:lnTo>
                  <a:lnTo>
                    <a:pt x="40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40" y="7724"/>
                  </a:lnTo>
                  <a:lnTo>
                    <a:pt x="117" y="7917"/>
                  </a:lnTo>
                  <a:lnTo>
                    <a:pt x="233" y="8033"/>
                  </a:lnTo>
                  <a:lnTo>
                    <a:pt x="349" y="8149"/>
                  </a:lnTo>
                  <a:lnTo>
                    <a:pt x="503" y="8226"/>
                  </a:lnTo>
                  <a:lnTo>
                    <a:pt x="619" y="8264"/>
                  </a:lnTo>
                  <a:lnTo>
                    <a:pt x="928" y="8342"/>
                  </a:lnTo>
                  <a:lnTo>
                    <a:pt x="1275" y="8342"/>
                  </a:lnTo>
                  <a:lnTo>
                    <a:pt x="1623" y="8303"/>
                  </a:lnTo>
                  <a:lnTo>
                    <a:pt x="1932" y="8187"/>
                  </a:lnTo>
                  <a:lnTo>
                    <a:pt x="2550" y="7994"/>
                  </a:lnTo>
                  <a:lnTo>
                    <a:pt x="3554" y="7531"/>
                  </a:lnTo>
                  <a:lnTo>
                    <a:pt x="4519" y="6990"/>
                  </a:lnTo>
                  <a:lnTo>
                    <a:pt x="5446" y="6372"/>
                  </a:lnTo>
                  <a:lnTo>
                    <a:pt x="5909" y="6063"/>
                  </a:lnTo>
                  <a:lnTo>
                    <a:pt x="6334" y="5716"/>
                  </a:lnTo>
                  <a:lnTo>
                    <a:pt x="6527" y="6102"/>
                  </a:lnTo>
                  <a:lnTo>
                    <a:pt x="6643" y="6295"/>
                  </a:lnTo>
                  <a:lnTo>
                    <a:pt x="6759" y="6449"/>
                  </a:lnTo>
                  <a:lnTo>
                    <a:pt x="7029" y="6372"/>
                  </a:lnTo>
                  <a:lnTo>
                    <a:pt x="7029" y="6334"/>
                  </a:lnTo>
                  <a:lnTo>
                    <a:pt x="6836" y="5986"/>
                  </a:lnTo>
                  <a:lnTo>
                    <a:pt x="6759" y="5832"/>
                  </a:lnTo>
                  <a:lnTo>
                    <a:pt x="6720" y="5639"/>
                  </a:lnTo>
                  <a:lnTo>
                    <a:pt x="6720" y="5561"/>
                  </a:lnTo>
                  <a:lnTo>
                    <a:pt x="7569" y="5832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8"/>
                  </a:lnTo>
                  <a:lnTo>
                    <a:pt x="11006" y="6218"/>
                  </a:lnTo>
                  <a:lnTo>
                    <a:pt x="11470" y="6179"/>
                  </a:lnTo>
                  <a:lnTo>
                    <a:pt x="11933" y="6141"/>
                  </a:lnTo>
                  <a:lnTo>
                    <a:pt x="12358" y="5986"/>
                  </a:lnTo>
                  <a:lnTo>
                    <a:pt x="12512" y="5909"/>
                  </a:lnTo>
                  <a:lnTo>
                    <a:pt x="12667" y="5793"/>
                  </a:lnTo>
                  <a:lnTo>
                    <a:pt x="12821" y="5677"/>
                  </a:lnTo>
                  <a:lnTo>
                    <a:pt x="12898" y="5523"/>
                  </a:lnTo>
                  <a:lnTo>
                    <a:pt x="12976" y="5368"/>
                  </a:lnTo>
                  <a:lnTo>
                    <a:pt x="12976" y="5175"/>
                  </a:lnTo>
                  <a:lnTo>
                    <a:pt x="12976" y="4982"/>
                  </a:lnTo>
                  <a:lnTo>
                    <a:pt x="12898" y="4828"/>
                  </a:lnTo>
                  <a:lnTo>
                    <a:pt x="12821" y="4712"/>
                  </a:lnTo>
                  <a:lnTo>
                    <a:pt x="12744" y="4635"/>
                  </a:lnTo>
                  <a:lnTo>
                    <a:pt x="12628" y="4519"/>
                  </a:lnTo>
                  <a:lnTo>
                    <a:pt x="12474" y="4480"/>
                  </a:lnTo>
                  <a:lnTo>
                    <a:pt x="12165" y="4364"/>
                  </a:lnTo>
                  <a:lnTo>
                    <a:pt x="11817" y="4326"/>
                  </a:lnTo>
                  <a:lnTo>
                    <a:pt x="11470" y="4326"/>
                  </a:lnTo>
                  <a:lnTo>
                    <a:pt x="10890" y="4364"/>
                  </a:lnTo>
                  <a:lnTo>
                    <a:pt x="9848" y="4403"/>
                  </a:lnTo>
                  <a:lnTo>
                    <a:pt x="8844" y="4480"/>
                  </a:lnTo>
                  <a:lnTo>
                    <a:pt x="7840" y="4635"/>
                  </a:lnTo>
                  <a:lnTo>
                    <a:pt x="6836" y="4828"/>
                  </a:lnTo>
                  <a:lnTo>
                    <a:pt x="7376" y="3476"/>
                  </a:lnTo>
                  <a:lnTo>
                    <a:pt x="7647" y="2742"/>
                  </a:lnTo>
                  <a:lnTo>
                    <a:pt x="7840" y="2047"/>
                  </a:lnTo>
                  <a:lnTo>
                    <a:pt x="7917" y="1816"/>
                  </a:lnTo>
                  <a:lnTo>
                    <a:pt x="7917" y="1545"/>
                  </a:lnTo>
                  <a:lnTo>
                    <a:pt x="7917" y="1314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9"/>
                  </a:lnTo>
                  <a:lnTo>
                    <a:pt x="7531" y="426"/>
                  </a:lnTo>
                  <a:lnTo>
                    <a:pt x="7338" y="271"/>
                  </a:lnTo>
                  <a:lnTo>
                    <a:pt x="7261" y="155"/>
                  </a:lnTo>
                  <a:lnTo>
                    <a:pt x="7145" y="78"/>
                  </a:lnTo>
                  <a:lnTo>
                    <a:pt x="695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6760175" y="920450"/>
              <a:ext cx="375550" cy="387150"/>
            </a:xfrm>
            <a:custGeom>
              <a:avLst/>
              <a:gdLst/>
              <a:ahLst/>
              <a:cxnLst/>
              <a:rect l="l" t="t" r="r" b="b"/>
              <a:pathLst>
                <a:path w="15022" h="15486" extrusionOk="0">
                  <a:moveTo>
                    <a:pt x="7491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2" y="850"/>
                  </a:lnTo>
                  <a:lnTo>
                    <a:pt x="10194" y="1044"/>
                  </a:lnTo>
                  <a:lnTo>
                    <a:pt x="10696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79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79" y="9230"/>
                  </a:lnTo>
                  <a:lnTo>
                    <a:pt x="4170" y="10041"/>
                  </a:lnTo>
                  <a:lnTo>
                    <a:pt x="3977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91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8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91" y="503"/>
                  </a:lnTo>
                  <a:close/>
                  <a:moveTo>
                    <a:pt x="11971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52" y="3206"/>
                  </a:lnTo>
                  <a:lnTo>
                    <a:pt x="13322" y="3669"/>
                  </a:lnTo>
                  <a:lnTo>
                    <a:pt x="13592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7" y="6797"/>
                  </a:lnTo>
                  <a:lnTo>
                    <a:pt x="12164" y="6952"/>
                  </a:lnTo>
                  <a:lnTo>
                    <a:pt x="11391" y="7145"/>
                  </a:lnTo>
                  <a:lnTo>
                    <a:pt x="10658" y="7415"/>
                  </a:lnTo>
                  <a:lnTo>
                    <a:pt x="9963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7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7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1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0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719" y="12667"/>
                  </a:lnTo>
                  <a:lnTo>
                    <a:pt x="6178" y="12782"/>
                  </a:lnTo>
                  <a:lnTo>
                    <a:pt x="5676" y="12937"/>
                  </a:lnTo>
                  <a:lnTo>
                    <a:pt x="5174" y="13130"/>
                  </a:lnTo>
                  <a:lnTo>
                    <a:pt x="4672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69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4" y="4519"/>
                  </a:lnTo>
                  <a:lnTo>
                    <a:pt x="2471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80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6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58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0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8"/>
                  </a:lnTo>
                  <a:lnTo>
                    <a:pt x="3244" y="13439"/>
                  </a:lnTo>
                  <a:lnTo>
                    <a:pt x="3166" y="13439"/>
                  </a:lnTo>
                  <a:lnTo>
                    <a:pt x="3051" y="13478"/>
                  </a:lnTo>
                  <a:lnTo>
                    <a:pt x="2973" y="13516"/>
                  </a:lnTo>
                  <a:lnTo>
                    <a:pt x="3051" y="13362"/>
                  </a:lnTo>
                  <a:lnTo>
                    <a:pt x="3166" y="13207"/>
                  </a:lnTo>
                  <a:lnTo>
                    <a:pt x="3321" y="13130"/>
                  </a:lnTo>
                  <a:lnTo>
                    <a:pt x="3475" y="13014"/>
                  </a:lnTo>
                  <a:lnTo>
                    <a:pt x="3668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0" y="13362"/>
                  </a:lnTo>
                  <a:lnTo>
                    <a:pt x="11893" y="13478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7" y="14983"/>
                  </a:lnTo>
                  <a:lnTo>
                    <a:pt x="7375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3" y="14636"/>
                  </a:lnTo>
                  <a:lnTo>
                    <a:pt x="5020" y="14482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50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6" y="12860"/>
                  </a:lnTo>
                  <a:close/>
                  <a:moveTo>
                    <a:pt x="7607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84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5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9"/>
                  </a:lnTo>
                  <a:lnTo>
                    <a:pt x="270" y="9925"/>
                  </a:lnTo>
                  <a:lnTo>
                    <a:pt x="463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6" y="14134"/>
                  </a:lnTo>
                  <a:lnTo>
                    <a:pt x="3475" y="14327"/>
                  </a:lnTo>
                  <a:lnTo>
                    <a:pt x="3784" y="14520"/>
                  </a:lnTo>
                  <a:lnTo>
                    <a:pt x="4132" y="14597"/>
                  </a:lnTo>
                  <a:lnTo>
                    <a:pt x="4557" y="14829"/>
                  </a:lnTo>
                  <a:lnTo>
                    <a:pt x="4981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98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8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1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5" y="8882"/>
                  </a:lnTo>
                  <a:lnTo>
                    <a:pt x="14983" y="8303"/>
                  </a:lnTo>
                  <a:lnTo>
                    <a:pt x="15021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3" y="233"/>
                  </a:lnTo>
                  <a:lnTo>
                    <a:pt x="8766" y="117"/>
                  </a:lnTo>
                  <a:lnTo>
                    <a:pt x="8186" y="40"/>
                  </a:lnTo>
                  <a:lnTo>
                    <a:pt x="76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1177425" y="95232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8"/>
                  </a:lnTo>
                  <a:lnTo>
                    <a:pt x="23787" y="2124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47"/>
                  </a:lnTo>
                  <a:lnTo>
                    <a:pt x="23092" y="1931"/>
                  </a:lnTo>
                  <a:lnTo>
                    <a:pt x="23015" y="1815"/>
                  </a:lnTo>
                  <a:lnTo>
                    <a:pt x="22976" y="1622"/>
                  </a:lnTo>
                  <a:lnTo>
                    <a:pt x="22976" y="1429"/>
                  </a:lnTo>
                  <a:lnTo>
                    <a:pt x="23053" y="1236"/>
                  </a:lnTo>
                  <a:lnTo>
                    <a:pt x="23169" y="1081"/>
                  </a:lnTo>
                  <a:lnTo>
                    <a:pt x="23285" y="966"/>
                  </a:lnTo>
                  <a:close/>
                  <a:moveTo>
                    <a:pt x="24096" y="2394"/>
                  </a:moveTo>
                  <a:lnTo>
                    <a:pt x="24212" y="2742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784"/>
                  </a:lnTo>
                  <a:lnTo>
                    <a:pt x="24173" y="3707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3"/>
                  </a:lnTo>
                  <a:lnTo>
                    <a:pt x="23710" y="3128"/>
                  </a:lnTo>
                  <a:lnTo>
                    <a:pt x="23710" y="2896"/>
                  </a:lnTo>
                  <a:lnTo>
                    <a:pt x="23787" y="2703"/>
                  </a:lnTo>
                  <a:lnTo>
                    <a:pt x="23941" y="2549"/>
                  </a:lnTo>
                  <a:lnTo>
                    <a:pt x="24096" y="2394"/>
                  </a:lnTo>
                  <a:close/>
                  <a:moveTo>
                    <a:pt x="16180" y="4943"/>
                  </a:moveTo>
                  <a:lnTo>
                    <a:pt x="16296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66" y="5252"/>
                  </a:lnTo>
                  <a:lnTo>
                    <a:pt x="16566" y="5406"/>
                  </a:lnTo>
                  <a:lnTo>
                    <a:pt x="16296" y="5406"/>
                  </a:lnTo>
                  <a:lnTo>
                    <a:pt x="15678" y="5479"/>
                  </a:lnTo>
                  <a:lnTo>
                    <a:pt x="15678" y="5479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94" y="5136"/>
                  </a:lnTo>
                  <a:lnTo>
                    <a:pt x="15871" y="5059"/>
                  </a:lnTo>
                  <a:lnTo>
                    <a:pt x="15948" y="5020"/>
                  </a:lnTo>
                  <a:lnTo>
                    <a:pt x="16064" y="4943"/>
                  </a:lnTo>
                  <a:close/>
                  <a:moveTo>
                    <a:pt x="24443" y="4209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484"/>
                  </a:lnTo>
                  <a:lnTo>
                    <a:pt x="24057" y="5406"/>
                  </a:lnTo>
                  <a:lnTo>
                    <a:pt x="23903" y="5252"/>
                  </a:lnTo>
                  <a:lnTo>
                    <a:pt x="23826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903" y="4595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09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04"/>
                  </a:lnTo>
                  <a:lnTo>
                    <a:pt x="17995" y="4982"/>
                  </a:lnTo>
                  <a:lnTo>
                    <a:pt x="18111" y="5175"/>
                  </a:lnTo>
                  <a:lnTo>
                    <a:pt x="18149" y="5406"/>
                  </a:lnTo>
                  <a:lnTo>
                    <a:pt x="18072" y="5599"/>
                  </a:lnTo>
                  <a:lnTo>
                    <a:pt x="17570" y="5484"/>
                  </a:lnTo>
                  <a:lnTo>
                    <a:pt x="17029" y="5406"/>
                  </a:lnTo>
                  <a:lnTo>
                    <a:pt x="17068" y="5290"/>
                  </a:lnTo>
                  <a:lnTo>
                    <a:pt x="17107" y="5136"/>
                  </a:lnTo>
                  <a:lnTo>
                    <a:pt x="17184" y="5020"/>
                  </a:lnTo>
                  <a:lnTo>
                    <a:pt x="17300" y="4943"/>
                  </a:lnTo>
                  <a:lnTo>
                    <a:pt x="17416" y="4866"/>
                  </a:lnTo>
                  <a:lnTo>
                    <a:pt x="17531" y="4827"/>
                  </a:lnTo>
                  <a:close/>
                  <a:moveTo>
                    <a:pt x="14597" y="5290"/>
                  </a:moveTo>
                  <a:lnTo>
                    <a:pt x="14713" y="5329"/>
                  </a:lnTo>
                  <a:lnTo>
                    <a:pt x="14828" y="5368"/>
                  </a:lnTo>
                  <a:lnTo>
                    <a:pt x="14944" y="5445"/>
                  </a:lnTo>
                  <a:lnTo>
                    <a:pt x="15021" y="5522"/>
                  </a:lnTo>
                  <a:lnTo>
                    <a:pt x="15060" y="5638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24"/>
                  </a:lnTo>
                  <a:lnTo>
                    <a:pt x="14056" y="5792"/>
                  </a:lnTo>
                  <a:lnTo>
                    <a:pt x="14133" y="5599"/>
                  </a:lnTo>
                  <a:lnTo>
                    <a:pt x="14249" y="5406"/>
                  </a:lnTo>
                  <a:lnTo>
                    <a:pt x="14365" y="5368"/>
                  </a:lnTo>
                  <a:lnTo>
                    <a:pt x="14481" y="5329"/>
                  </a:lnTo>
                  <a:lnTo>
                    <a:pt x="14597" y="5290"/>
                  </a:lnTo>
                  <a:close/>
                  <a:moveTo>
                    <a:pt x="19115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85" y="5792"/>
                  </a:lnTo>
                  <a:lnTo>
                    <a:pt x="19385" y="5986"/>
                  </a:lnTo>
                  <a:lnTo>
                    <a:pt x="19346" y="6140"/>
                  </a:lnTo>
                  <a:lnTo>
                    <a:pt x="18613" y="5792"/>
                  </a:lnTo>
                  <a:lnTo>
                    <a:pt x="18651" y="5715"/>
                  </a:lnTo>
                  <a:lnTo>
                    <a:pt x="18690" y="5638"/>
                  </a:lnTo>
                  <a:lnTo>
                    <a:pt x="18844" y="5522"/>
                  </a:lnTo>
                  <a:lnTo>
                    <a:pt x="18999" y="5484"/>
                  </a:lnTo>
                  <a:close/>
                  <a:moveTo>
                    <a:pt x="20350" y="6063"/>
                  </a:moveTo>
                  <a:lnTo>
                    <a:pt x="20466" y="6101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52" y="6719"/>
                  </a:lnTo>
                  <a:lnTo>
                    <a:pt x="20891" y="6912"/>
                  </a:lnTo>
                  <a:lnTo>
                    <a:pt x="20891" y="6912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48" y="6256"/>
                  </a:lnTo>
                  <a:lnTo>
                    <a:pt x="19887" y="6179"/>
                  </a:lnTo>
                  <a:lnTo>
                    <a:pt x="20003" y="6101"/>
                  </a:lnTo>
                  <a:lnTo>
                    <a:pt x="20080" y="6063"/>
                  </a:lnTo>
                  <a:close/>
                  <a:moveTo>
                    <a:pt x="23748" y="5870"/>
                  </a:moveTo>
                  <a:lnTo>
                    <a:pt x="23941" y="5947"/>
                  </a:lnTo>
                  <a:lnTo>
                    <a:pt x="24019" y="5986"/>
                  </a:lnTo>
                  <a:lnTo>
                    <a:pt x="24096" y="5986"/>
                  </a:lnTo>
                  <a:lnTo>
                    <a:pt x="23941" y="6294"/>
                  </a:lnTo>
                  <a:lnTo>
                    <a:pt x="23748" y="6526"/>
                  </a:lnTo>
                  <a:lnTo>
                    <a:pt x="23517" y="6758"/>
                  </a:lnTo>
                  <a:lnTo>
                    <a:pt x="23246" y="6951"/>
                  </a:lnTo>
                  <a:lnTo>
                    <a:pt x="23208" y="6912"/>
                  </a:lnTo>
                  <a:lnTo>
                    <a:pt x="23092" y="6719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9"/>
                  </a:lnTo>
                  <a:lnTo>
                    <a:pt x="23131" y="6063"/>
                  </a:lnTo>
                  <a:lnTo>
                    <a:pt x="23208" y="5986"/>
                  </a:lnTo>
                  <a:lnTo>
                    <a:pt x="23285" y="5908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2"/>
                  </a:lnTo>
                  <a:lnTo>
                    <a:pt x="12627" y="6796"/>
                  </a:lnTo>
                  <a:lnTo>
                    <a:pt x="12627" y="6642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98" y="6179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681"/>
                  </a:lnTo>
                  <a:lnTo>
                    <a:pt x="22629" y="6835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05"/>
                  </a:lnTo>
                  <a:lnTo>
                    <a:pt x="22551" y="7221"/>
                  </a:lnTo>
                  <a:lnTo>
                    <a:pt x="22165" y="7221"/>
                  </a:lnTo>
                  <a:lnTo>
                    <a:pt x="21779" y="7183"/>
                  </a:lnTo>
                  <a:lnTo>
                    <a:pt x="21393" y="7105"/>
                  </a:lnTo>
                  <a:lnTo>
                    <a:pt x="21509" y="6912"/>
                  </a:lnTo>
                  <a:lnTo>
                    <a:pt x="21625" y="6719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376"/>
                  </a:moveTo>
                  <a:lnTo>
                    <a:pt x="12473" y="7414"/>
                  </a:lnTo>
                  <a:lnTo>
                    <a:pt x="12125" y="7955"/>
                  </a:lnTo>
                  <a:lnTo>
                    <a:pt x="11816" y="8534"/>
                  </a:lnTo>
                  <a:lnTo>
                    <a:pt x="11701" y="8341"/>
                  </a:lnTo>
                  <a:lnTo>
                    <a:pt x="11662" y="8071"/>
                  </a:lnTo>
                  <a:lnTo>
                    <a:pt x="11662" y="7955"/>
                  </a:lnTo>
                  <a:lnTo>
                    <a:pt x="11701" y="7800"/>
                  </a:lnTo>
                  <a:lnTo>
                    <a:pt x="11739" y="7685"/>
                  </a:lnTo>
                  <a:lnTo>
                    <a:pt x="11816" y="7607"/>
                  </a:lnTo>
                  <a:lnTo>
                    <a:pt x="11932" y="7492"/>
                  </a:lnTo>
                  <a:lnTo>
                    <a:pt x="12048" y="7453"/>
                  </a:lnTo>
                  <a:lnTo>
                    <a:pt x="12164" y="7414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94" y="9384"/>
                  </a:lnTo>
                  <a:lnTo>
                    <a:pt x="2472" y="9461"/>
                  </a:lnTo>
                  <a:lnTo>
                    <a:pt x="2549" y="9538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9963"/>
                  </a:lnTo>
                  <a:lnTo>
                    <a:pt x="2124" y="9886"/>
                  </a:lnTo>
                  <a:lnTo>
                    <a:pt x="1661" y="9847"/>
                  </a:lnTo>
                  <a:lnTo>
                    <a:pt x="1699" y="9731"/>
                  </a:lnTo>
                  <a:lnTo>
                    <a:pt x="1738" y="9615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lnTo>
                    <a:pt x="2124" y="9345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01"/>
                  </a:lnTo>
                  <a:lnTo>
                    <a:pt x="11276" y="10272"/>
                  </a:lnTo>
                  <a:lnTo>
                    <a:pt x="11237" y="10233"/>
                  </a:lnTo>
                  <a:lnTo>
                    <a:pt x="11083" y="10040"/>
                  </a:lnTo>
                  <a:lnTo>
                    <a:pt x="10967" y="9808"/>
                  </a:lnTo>
                  <a:lnTo>
                    <a:pt x="10928" y="9693"/>
                  </a:lnTo>
                  <a:lnTo>
                    <a:pt x="10928" y="9538"/>
                  </a:lnTo>
                  <a:lnTo>
                    <a:pt x="10967" y="9422"/>
                  </a:lnTo>
                  <a:lnTo>
                    <a:pt x="11006" y="9306"/>
                  </a:lnTo>
                  <a:lnTo>
                    <a:pt x="11121" y="9152"/>
                  </a:lnTo>
                  <a:lnTo>
                    <a:pt x="11276" y="9036"/>
                  </a:lnTo>
                  <a:lnTo>
                    <a:pt x="11469" y="8997"/>
                  </a:lnTo>
                  <a:close/>
                  <a:moveTo>
                    <a:pt x="3785" y="9731"/>
                  </a:moveTo>
                  <a:lnTo>
                    <a:pt x="3900" y="9770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71" y="10117"/>
                  </a:lnTo>
                  <a:lnTo>
                    <a:pt x="4171" y="10233"/>
                  </a:lnTo>
                  <a:lnTo>
                    <a:pt x="4171" y="10388"/>
                  </a:lnTo>
                  <a:lnTo>
                    <a:pt x="4132" y="10503"/>
                  </a:lnTo>
                  <a:lnTo>
                    <a:pt x="4055" y="10619"/>
                  </a:lnTo>
                  <a:lnTo>
                    <a:pt x="3900" y="10542"/>
                  </a:lnTo>
                  <a:lnTo>
                    <a:pt x="3514" y="10310"/>
                  </a:lnTo>
                  <a:lnTo>
                    <a:pt x="3089" y="10117"/>
                  </a:lnTo>
                  <a:lnTo>
                    <a:pt x="3167" y="10001"/>
                  </a:lnTo>
                  <a:lnTo>
                    <a:pt x="3244" y="9886"/>
                  </a:lnTo>
                  <a:lnTo>
                    <a:pt x="3360" y="9808"/>
                  </a:lnTo>
                  <a:lnTo>
                    <a:pt x="3514" y="9770"/>
                  </a:lnTo>
                  <a:lnTo>
                    <a:pt x="3630" y="9731"/>
                  </a:lnTo>
                  <a:close/>
                  <a:moveTo>
                    <a:pt x="4827" y="10619"/>
                  </a:moveTo>
                  <a:lnTo>
                    <a:pt x="4943" y="10658"/>
                  </a:lnTo>
                  <a:lnTo>
                    <a:pt x="5020" y="10697"/>
                  </a:lnTo>
                  <a:lnTo>
                    <a:pt x="5097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890"/>
                  </a:lnTo>
                  <a:lnTo>
                    <a:pt x="4441" y="10812"/>
                  </a:lnTo>
                  <a:lnTo>
                    <a:pt x="4518" y="10735"/>
                  </a:lnTo>
                  <a:lnTo>
                    <a:pt x="4673" y="10658"/>
                  </a:lnTo>
                  <a:lnTo>
                    <a:pt x="4827" y="10619"/>
                  </a:lnTo>
                  <a:close/>
                  <a:moveTo>
                    <a:pt x="11160" y="10619"/>
                  </a:moveTo>
                  <a:lnTo>
                    <a:pt x="10967" y="11199"/>
                  </a:lnTo>
                  <a:lnTo>
                    <a:pt x="10735" y="11739"/>
                  </a:lnTo>
                  <a:lnTo>
                    <a:pt x="10697" y="11662"/>
                  </a:lnTo>
                  <a:lnTo>
                    <a:pt x="10504" y="11507"/>
                  </a:lnTo>
                  <a:lnTo>
                    <a:pt x="10426" y="11314"/>
                  </a:lnTo>
                  <a:lnTo>
                    <a:pt x="10388" y="11121"/>
                  </a:lnTo>
                  <a:lnTo>
                    <a:pt x="10465" y="10928"/>
                  </a:lnTo>
                  <a:lnTo>
                    <a:pt x="10581" y="10774"/>
                  </a:lnTo>
                  <a:lnTo>
                    <a:pt x="10735" y="10658"/>
                  </a:lnTo>
                  <a:lnTo>
                    <a:pt x="10928" y="10619"/>
                  </a:lnTo>
                  <a:close/>
                  <a:moveTo>
                    <a:pt x="5754" y="11430"/>
                  </a:moveTo>
                  <a:lnTo>
                    <a:pt x="5986" y="11469"/>
                  </a:lnTo>
                  <a:lnTo>
                    <a:pt x="6063" y="11507"/>
                  </a:lnTo>
                  <a:lnTo>
                    <a:pt x="6179" y="11546"/>
                  </a:lnTo>
                  <a:lnTo>
                    <a:pt x="6256" y="11662"/>
                  </a:lnTo>
                  <a:lnTo>
                    <a:pt x="6333" y="11739"/>
                  </a:lnTo>
                  <a:lnTo>
                    <a:pt x="6410" y="11971"/>
                  </a:lnTo>
                  <a:lnTo>
                    <a:pt x="6410" y="12203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84" y="11585"/>
                  </a:lnTo>
                  <a:lnTo>
                    <a:pt x="5561" y="11507"/>
                  </a:lnTo>
                  <a:lnTo>
                    <a:pt x="5638" y="11469"/>
                  </a:lnTo>
                  <a:lnTo>
                    <a:pt x="5754" y="11430"/>
                  </a:lnTo>
                  <a:close/>
                  <a:moveTo>
                    <a:pt x="10542" y="12009"/>
                  </a:moveTo>
                  <a:lnTo>
                    <a:pt x="10388" y="12280"/>
                  </a:lnTo>
                  <a:lnTo>
                    <a:pt x="10195" y="12511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27"/>
                  </a:lnTo>
                  <a:lnTo>
                    <a:pt x="9654" y="12473"/>
                  </a:lnTo>
                  <a:lnTo>
                    <a:pt x="9693" y="12318"/>
                  </a:lnTo>
                  <a:lnTo>
                    <a:pt x="9808" y="12203"/>
                  </a:lnTo>
                  <a:lnTo>
                    <a:pt x="9963" y="12125"/>
                  </a:lnTo>
                  <a:lnTo>
                    <a:pt x="10156" y="12087"/>
                  </a:lnTo>
                  <a:lnTo>
                    <a:pt x="10542" y="12009"/>
                  </a:lnTo>
                  <a:close/>
                  <a:moveTo>
                    <a:pt x="7376" y="12473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168"/>
                  </a:lnTo>
                  <a:lnTo>
                    <a:pt x="7337" y="12975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83" y="12511"/>
                  </a:lnTo>
                  <a:lnTo>
                    <a:pt x="7376" y="12473"/>
                  </a:lnTo>
                  <a:close/>
                  <a:moveTo>
                    <a:pt x="8959" y="12627"/>
                  </a:moveTo>
                  <a:lnTo>
                    <a:pt x="9113" y="12743"/>
                  </a:lnTo>
                  <a:lnTo>
                    <a:pt x="9229" y="12936"/>
                  </a:lnTo>
                  <a:lnTo>
                    <a:pt x="9268" y="13091"/>
                  </a:lnTo>
                  <a:lnTo>
                    <a:pt x="9268" y="13207"/>
                  </a:lnTo>
                  <a:lnTo>
                    <a:pt x="9036" y="13245"/>
                  </a:lnTo>
                  <a:lnTo>
                    <a:pt x="8804" y="13284"/>
                  </a:lnTo>
                  <a:lnTo>
                    <a:pt x="8302" y="13284"/>
                  </a:lnTo>
                  <a:lnTo>
                    <a:pt x="8341" y="13207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666"/>
                  </a:lnTo>
                  <a:lnTo>
                    <a:pt x="8650" y="12627"/>
                  </a:lnTo>
                  <a:close/>
                  <a:moveTo>
                    <a:pt x="22899" y="0"/>
                  </a:moveTo>
                  <a:lnTo>
                    <a:pt x="22822" y="77"/>
                  </a:lnTo>
                  <a:lnTo>
                    <a:pt x="22783" y="116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386"/>
                  </a:lnTo>
                  <a:lnTo>
                    <a:pt x="22860" y="425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629" y="1506"/>
                  </a:lnTo>
                  <a:lnTo>
                    <a:pt x="22629" y="1699"/>
                  </a:lnTo>
                  <a:lnTo>
                    <a:pt x="22629" y="1854"/>
                  </a:lnTo>
                  <a:lnTo>
                    <a:pt x="22706" y="2047"/>
                  </a:lnTo>
                  <a:lnTo>
                    <a:pt x="22860" y="2240"/>
                  </a:lnTo>
                  <a:lnTo>
                    <a:pt x="23053" y="2394"/>
                  </a:lnTo>
                  <a:lnTo>
                    <a:pt x="23285" y="2472"/>
                  </a:lnTo>
                  <a:lnTo>
                    <a:pt x="23517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44"/>
                  </a:lnTo>
                  <a:lnTo>
                    <a:pt x="23439" y="3476"/>
                  </a:lnTo>
                  <a:lnTo>
                    <a:pt x="23594" y="3707"/>
                  </a:lnTo>
                  <a:lnTo>
                    <a:pt x="23748" y="3862"/>
                  </a:lnTo>
                  <a:lnTo>
                    <a:pt x="23980" y="3978"/>
                  </a:lnTo>
                  <a:lnTo>
                    <a:pt x="23748" y="4209"/>
                  </a:lnTo>
                  <a:lnTo>
                    <a:pt x="23555" y="4441"/>
                  </a:lnTo>
                  <a:lnTo>
                    <a:pt x="23478" y="4750"/>
                  </a:lnTo>
                  <a:lnTo>
                    <a:pt x="23439" y="4866"/>
                  </a:lnTo>
                  <a:lnTo>
                    <a:pt x="23439" y="5020"/>
                  </a:lnTo>
                  <a:lnTo>
                    <a:pt x="23517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69" y="5561"/>
                  </a:lnTo>
                  <a:lnTo>
                    <a:pt x="22976" y="5677"/>
                  </a:lnTo>
                  <a:lnTo>
                    <a:pt x="22822" y="5870"/>
                  </a:lnTo>
                  <a:lnTo>
                    <a:pt x="22706" y="6101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2165" y="6179"/>
                  </a:lnTo>
                  <a:lnTo>
                    <a:pt x="21972" y="6217"/>
                  </a:lnTo>
                  <a:lnTo>
                    <a:pt x="21740" y="6256"/>
                  </a:lnTo>
                  <a:lnTo>
                    <a:pt x="21547" y="6372"/>
                  </a:lnTo>
                  <a:lnTo>
                    <a:pt x="21354" y="6565"/>
                  </a:lnTo>
                  <a:lnTo>
                    <a:pt x="21200" y="6758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5986"/>
                  </a:lnTo>
                  <a:lnTo>
                    <a:pt x="20736" y="5870"/>
                  </a:lnTo>
                  <a:lnTo>
                    <a:pt x="20582" y="5792"/>
                  </a:lnTo>
                  <a:lnTo>
                    <a:pt x="20428" y="5754"/>
                  </a:lnTo>
                  <a:lnTo>
                    <a:pt x="20080" y="5754"/>
                  </a:lnTo>
                  <a:lnTo>
                    <a:pt x="19887" y="5831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4"/>
                  </a:lnTo>
                  <a:lnTo>
                    <a:pt x="19462" y="5290"/>
                  </a:lnTo>
                  <a:lnTo>
                    <a:pt x="19385" y="5213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52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58" y="5097"/>
                  </a:lnTo>
                  <a:lnTo>
                    <a:pt x="18381" y="4982"/>
                  </a:lnTo>
                  <a:lnTo>
                    <a:pt x="18304" y="4827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6" y="4557"/>
                  </a:lnTo>
                  <a:lnTo>
                    <a:pt x="17802" y="4518"/>
                  </a:lnTo>
                  <a:lnTo>
                    <a:pt x="17531" y="4518"/>
                  </a:lnTo>
                  <a:lnTo>
                    <a:pt x="17377" y="4557"/>
                  </a:lnTo>
                  <a:lnTo>
                    <a:pt x="17261" y="4634"/>
                  </a:lnTo>
                  <a:lnTo>
                    <a:pt x="17145" y="4711"/>
                  </a:lnTo>
                  <a:lnTo>
                    <a:pt x="17029" y="4827"/>
                  </a:lnTo>
                  <a:lnTo>
                    <a:pt x="16875" y="5059"/>
                  </a:lnTo>
                  <a:lnTo>
                    <a:pt x="16759" y="4904"/>
                  </a:lnTo>
                  <a:lnTo>
                    <a:pt x="16605" y="4788"/>
                  </a:lnTo>
                  <a:lnTo>
                    <a:pt x="16450" y="4673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27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290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29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43"/>
                  </a:lnTo>
                  <a:lnTo>
                    <a:pt x="14288" y="5020"/>
                  </a:lnTo>
                  <a:lnTo>
                    <a:pt x="14172" y="5059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22"/>
                  </a:lnTo>
                  <a:lnTo>
                    <a:pt x="13786" y="5831"/>
                  </a:lnTo>
                  <a:lnTo>
                    <a:pt x="13593" y="5715"/>
                  </a:lnTo>
                  <a:lnTo>
                    <a:pt x="13361" y="5677"/>
                  </a:lnTo>
                  <a:lnTo>
                    <a:pt x="13168" y="5677"/>
                  </a:lnTo>
                  <a:lnTo>
                    <a:pt x="12936" y="5715"/>
                  </a:lnTo>
                  <a:lnTo>
                    <a:pt x="12743" y="5831"/>
                  </a:lnTo>
                  <a:lnTo>
                    <a:pt x="12627" y="5908"/>
                  </a:lnTo>
                  <a:lnTo>
                    <a:pt x="12511" y="6063"/>
                  </a:lnTo>
                  <a:lnTo>
                    <a:pt x="12434" y="6179"/>
                  </a:lnTo>
                  <a:lnTo>
                    <a:pt x="12357" y="6333"/>
                  </a:lnTo>
                  <a:lnTo>
                    <a:pt x="12357" y="6488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6990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376"/>
                  </a:lnTo>
                  <a:lnTo>
                    <a:pt x="11430" y="7530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314" y="7994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18"/>
                  </a:lnTo>
                  <a:lnTo>
                    <a:pt x="11507" y="8573"/>
                  </a:lnTo>
                  <a:lnTo>
                    <a:pt x="11237" y="8650"/>
                  </a:lnTo>
                  <a:lnTo>
                    <a:pt x="10967" y="8766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619" y="9770"/>
                  </a:lnTo>
                  <a:lnTo>
                    <a:pt x="10697" y="10001"/>
                  </a:lnTo>
                  <a:lnTo>
                    <a:pt x="10851" y="10233"/>
                  </a:lnTo>
                  <a:lnTo>
                    <a:pt x="10619" y="10272"/>
                  </a:lnTo>
                  <a:lnTo>
                    <a:pt x="10426" y="10388"/>
                  </a:lnTo>
                  <a:lnTo>
                    <a:pt x="10272" y="10581"/>
                  </a:lnTo>
                  <a:lnTo>
                    <a:pt x="10117" y="10774"/>
                  </a:lnTo>
                  <a:lnTo>
                    <a:pt x="10079" y="10967"/>
                  </a:lnTo>
                  <a:lnTo>
                    <a:pt x="10040" y="11199"/>
                  </a:lnTo>
                  <a:lnTo>
                    <a:pt x="10079" y="11469"/>
                  </a:lnTo>
                  <a:lnTo>
                    <a:pt x="10195" y="11662"/>
                  </a:lnTo>
                  <a:lnTo>
                    <a:pt x="9924" y="11739"/>
                  </a:lnTo>
                  <a:lnTo>
                    <a:pt x="9693" y="11816"/>
                  </a:lnTo>
                  <a:lnTo>
                    <a:pt x="9500" y="11971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57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18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164"/>
                  </a:lnTo>
                  <a:lnTo>
                    <a:pt x="6990" y="12241"/>
                  </a:lnTo>
                  <a:lnTo>
                    <a:pt x="6796" y="12396"/>
                  </a:lnTo>
                  <a:lnTo>
                    <a:pt x="6796" y="12048"/>
                  </a:lnTo>
                  <a:lnTo>
                    <a:pt x="6758" y="11855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392"/>
                  </a:lnTo>
                  <a:lnTo>
                    <a:pt x="6410" y="11276"/>
                  </a:lnTo>
                  <a:lnTo>
                    <a:pt x="6256" y="11199"/>
                  </a:lnTo>
                  <a:lnTo>
                    <a:pt x="6063" y="11160"/>
                  </a:lnTo>
                  <a:lnTo>
                    <a:pt x="5870" y="11121"/>
                  </a:lnTo>
                  <a:lnTo>
                    <a:pt x="5715" y="11160"/>
                  </a:lnTo>
                  <a:lnTo>
                    <a:pt x="5522" y="11199"/>
                  </a:lnTo>
                  <a:lnTo>
                    <a:pt x="5522" y="10928"/>
                  </a:lnTo>
                  <a:lnTo>
                    <a:pt x="5445" y="10697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49"/>
                  </a:lnTo>
                  <a:lnTo>
                    <a:pt x="4943" y="10310"/>
                  </a:lnTo>
                  <a:lnTo>
                    <a:pt x="4673" y="10310"/>
                  </a:lnTo>
                  <a:lnTo>
                    <a:pt x="4557" y="10349"/>
                  </a:lnTo>
                  <a:lnTo>
                    <a:pt x="4518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09" y="9577"/>
                  </a:lnTo>
                  <a:lnTo>
                    <a:pt x="4093" y="9461"/>
                  </a:lnTo>
                  <a:lnTo>
                    <a:pt x="3900" y="9422"/>
                  </a:lnTo>
                  <a:lnTo>
                    <a:pt x="3746" y="9384"/>
                  </a:lnTo>
                  <a:lnTo>
                    <a:pt x="3591" y="9422"/>
                  </a:lnTo>
                  <a:lnTo>
                    <a:pt x="3437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31"/>
                  </a:lnTo>
                  <a:lnTo>
                    <a:pt x="2974" y="9615"/>
                  </a:lnTo>
                  <a:lnTo>
                    <a:pt x="2896" y="9422"/>
                  </a:lnTo>
                  <a:lnTo>
                    <a:pt x="2781" y="9268"/>
                  </a:lnTo>
                  <a:lnTo>
                    <a:pt x="2626" y="9113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8997"/>
                  </a:lnTo>
                  <a:lnTo>
                    <a:pt x="1854" y="9075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499"/>
                  </a:lnTo>
                  <a:lnTo>
                    <a:pt x="1390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272"/>
                  </a:lnTo>
                  <a:lnTo>
                    <a:pt x="386" y="10426"/>
                  </a:lnTo>
                  <a:lnTo>
                    <a:pt x="271" y="10542"/>
                  </a:lnTo>
                  <a:lnTo>
                    <a:pt x="116" y="10851"/>
                  </a:lnTo>
                  <a:lnTo>
                    <a:pt x="39" y="11199"/>
                  </a:lnTo>
                  <a:lnTo>
                    <a:pt x="0" y="11546"/>
                  </a:lnTo>
                  <a:lnTo>
                    <a:pt x="77" y="11894"/>
                  </a:lnTo>
                  <a:lnTo>
                    <a:pt x="193" y="12241"/>
                  </a:lnTo>
                  <a:lnTo>
                    <a:pt x="386" y="12511"/>
                  </a:lnTo>
                  <a:lnTo>
                    <a:pt x="618" y="12782"/>
                  </a:lnTo>
                  <a:lnTo>
                    <a:pt x="811" y="12898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124" y="13091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11"/>
                  </a:lnTo>
                  <a:lnTo>
                    <a:pt x="3360" y="12203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39"/>
                  </a:lnTo>
                  <a:lnTo>
                    <a:pt x="3283" y="11739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50"/>
                  </a:lnTo>
                  <a:lnTo>
                    <a:pt x="2047" y="12666"/>
                  </a:lnTo>
                  <a:lnTo>
                    <a:pt x="1429" y="12666"/>
                  </a:lnTo>
                  <a:lnTo>
                    <a:pt x="1159" y="12550"/>
                  </a:lnTo>
                  <a:lnTo>
                    <a:pt x="966" y="12434"/>
                  </a:lnTo>
                  <a:lnTo>
                    <a:pt x="811" y="12318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55"/>
                  </a:lnTo>
                  <a:lnTo>
                    <a:pt x="502" y="11701"/>
                  </a:lnTo>
                  <a:lnTo>
                    <a:pt x="502" y="11546"/>
                  </a:lnTo>
                  <a:lnTo>
                    <a:pt x="502" y="11353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927" y="10619"/>
                  </a:lnTo>
                  <a:lnTo>
                    <a:pt x="1043" y="10503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317" y="10349"/>
                  </a:lnTo>
                  <a:lnTo>
                    <a:pt x="2587" y="10426"/>
                  </a:lnTo>
                  <a:lnTo>
                    <a:pt x="2858" y="10503"/>
                  </a:lnTo>
                  <a:lnTo>
                    <a:pt x="3128" y="10619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908" y="12666"/>
                  </a:lnTo>
                  <a:lnTo>
                    <a:pt x="6294" y="12936"/>
                  </a:lnTo>
                  <a:lnTo>
                    <a:pt x="6681" y="13207"/>
                  </a:lnTo>
                  <a:lnTo>
                    <a:pt x="7105" y="13400"/>
                  </a:lnTo>
                  <a:lnTo>
                    <a:pt x="7530" y="13593"/>
                  </a:lnTo>
                  <a:lnTo>
                    <a:pt x="7994" y="13708"/>
                  </a:lnTo>
                  <a:lnTo>
                    <a:pt x="8457" y="13786"/>
                  </a:lnTo>
                  <a:lnTo>
                    <a:pt x="8920" y="13747"/>
                  </a:lnTo>
                  <a:lnTo>
                    <a:pt x="9345" y="13670"/>
                  </a:lnTo>
                  <a:lnTo>
                    <a:pt x="9731" y="13515"/>
                  </a:lnTo>
                  <a:lnTo>
                    <a:pt x="10079" y="13322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34"/>
                  </a:lnTo>
                  <a:lnTo>
                    <a:pt x="11121" y="12087"/>
                  </a:lnTo>
                  <a:lnTo>
                    <a:pt x="11314" y="11739"/>
                  </a:lnTo>
                  <a:lnTo>
                    <a:pt x="11507" y="11199"/>
                  </a:lnTo>
                  <a:lnTo>
                    <a:pt x="11662" y="10658"/>
                  </a:lnTo>
                  <a:lnTo>
                    <a:pt x="11971" y="9615"/>
                  </a:lnTo>
                  <a:lnTo>
                    <a:pt x="12164" y="9075"/>
                  </a:lnTo>
                  <a:lnTo>
                    <a:pt x="12357" y="8573"/>
                  </a:lnTo>
                  <a:lnTo>
                    <a:pt x="12627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51"/>
                  </a:lnTo>
                  <a:lnTo>
                    <a:pt x="14017" y="6681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6"/>
                  </a:lnTo>
                  <a:lnTo>
                    <a:pt x="16296" y="5908"/>
                  </a:lnTo>
                  <a:lnTo>
                    <a:pt x="16914" y="5908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2"/>
                  </a:lnTo>
                  <a:lnTo>
                    <a:pt x="21316" y="7607"/>
                  </a:lnTo>
                  <a:lnTo>
                    <a:pt x="21740" y="7685"/>
                  </a:lnTo>
                  <a:lnTo>
                    <a:pt x="22165" y="7723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492"/>
                  </a:lnTo>
                  <a:lnTo>
                    <a:pt x="23748" y="7260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870"/>
                  </a:lnTo>
                  <a:lnTo>
                    <a:pt x="24907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171"/>
                  </a:lnTo>
                  <a:lnTo>
                    <a:pt x="24984" y="3707"/>
                  </a:lnTo>
                  <a:lnTo>
                    <a:pt x="24907" y="3283"/>
                  </a:lnTo>
                  <a:lnTo>
                    <a:pt x="24791" y="2819"/>
                  </a:lnTo>
                  <a:lnTo>
                    <a:pt x="24637" y="2394"/>
                  </a:lnTo>
                  <a:lnTo>
                    <a:pt x="24482" y="1970"/>
                  </a:lnTo>
                  <a:lnTo>
                    <a:pt x="24250" y="1545"/>
                  </a:lnTo>
                  <a:lnTo>
                    <a:pt x="24057" y="1159"/>
                  </a:lnTo>
                  <a:lnTo>
                    <a:pt x="23826" y="811"/>
                  </a:lnTo>
                  <a:lnTo>
                    <a:pt x="23941" y="348"/>
                  </a:lnTo>
                  <a:lnTo>
                    <a:pt x="23594" y="193"/>
                  </a:lnTo>
                  <a:lnTo>
                    <a:pt x="23208" y="77"/>
                  </a:lnTo>
                  <a:lnTo>
                    <a:pt x="23169" y="39"/>
                  </a:lnTo>
                  <a:lnTo>
                    <a:pt x="2309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792600" y="9600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1"/>
                  </a:lnTo>
                  <a:lnTo>
                    <a:pt x="23479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3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4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7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1"/>
                  </a:lnTo>
                  <a:lnTo>
                    <a:pt x="23865" y="3514"/>
                  </a:lnTo>
                  <a:lnTo>
                    <a:pt x="23788" y="3398"/>
                  </a:lnTo>
                  <a:lnTo>
                    <a:pt x="23749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7"/>
                  </a:lnTo>
                  <a:lnTo>
                    <a:pt x="24097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0"/>
                  </a:lnTo>
                  <a:lnTo>
                    <a:pt x="16567" y="5406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3"/>
                  </a:lnTo>
                  <a:lnTo>
                    <a:pt x="15679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7"/>
                  </a:lnTo>
                  <a:lnTo>
                    <a:pt x="15949" y="5020"/>
                  </a:lnTo>
                  <a:lnTo>
                    <a:pt x="16065" y="4981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7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4" y="5290"/>
                  </a:lnTo>
                  <a:lnTo>
                    <a:pt x="23826" y="5097"/>
                  </a:lnTo>
                  <a:lnTo>
                    <a:pt x="23788" y="4981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0"/>
                  </a:lnTo>
                  <a:lnTo>
                    <a:pt x="17107" y="5175"/>
                  </a:lnTo>
                  <a:lnTo>
                    <a:pt x="17185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1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599"/>
                  </a:lnTo>
                  <a:lnTo>
                    <a:pt x="14250" y="5445"/>
                  </a:lnTo>
                  <a:lnTo>
                    <a:pt x="14366" y="5368"/>
                  </a:lnTo>
                  <a:lnTo>
                    <a:pt x="14443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3" y="5561"/>
                  </a:lnTo>
                  <a:lnTo>
                    <a:pt x="19308" y="5677"/>
                  </a:lnTo>
                  <a:lnTo>
                    <a:pt x="19386" y="5831"/>
                  </a:lnTo>
                  <a:lnTo>
                    <a:pt x="19386" y="5985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1" y="5677"/>
                  </a:lnTo>
                  <a:lnTo>
                    <a:pt x="18845" y="5522"/>
                  </a:lnTo>
                  <a:lnTo>
                    <a:pt x="18999" y="5483"/>
                  </a:lnTo>
                  <a:close/>
                  <a:moveTo>
                    <a:pt x="20197" y="6063"/>
                  </a:moveTo>
                  <a:lnTo>
                    <a:pt x="20351" y="6101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9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2" y="6951"/>
                  </a:lnTo>
                  <a:lnTo>
                    <a:pt x="20467" y="6758"/>
                  </a:lnTo>
                  <a:lnTo>
                    <a:pt x="20081" y="6565"/>
                  </a:lnTo>
                  <a:lnTo>
                    <a:pt x="19810" y="6410"/>
                  </a:lnTo>
                  <a:lnTo>
                    <a:pt x="19849" y="6294"/>
                  </a:lnTo>
                  <a:lnTo>
                    <a:pt x="19888" y="6179"/>
                  </a:lnTo>
                  <a:lnTo>
                    <a:pt x="20003" y="6140"/>
                  </a:lnTo>
                  <a:lnTo>
                    <a:pt x="20081" y="6101"/>
                  </a:lnTo>
                  <a:lnTo>
                    <a:pt x="20197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2" y="5985"/>
                  </a:lnTo>
                  <a:lnTo>
                    <a:pt x="24019" y="6024"/>
                  </a:lnTo>
                  <a:lnTo>
                    <a:pt x="24097" y="6024"/>
                  </a:lnTo>
                  <a:lnTo>
                    <a:pt x="23942" y="6294"/>
                  </a:lnTo>
                  <a:lnTo>
                    <a:pt x="23749" y="6565"/>
                  </a:lnTo>
                  <a:lnTo>
                    <a:pt x="23517" y="6796"/>
                  </a:lnTo>
                  <a:lnTo>
                    <a:pt x="23247" y="6989"/>
                  </a:lnTo>
                  <a:lnTo>
                    <a:pt x="23208" y="6951"/>
                  </a:lnTo>
                  <a:lnTo>
                    <a:pt x="23093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4" y="6179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1"/>
                  </a:moveTo>
                  <a:lnTo>
                    <a:pt x="13478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9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7" y="6951"/>
                  </a:lnTo>
                  <a:lnTo>
                    <a:pt x="12628" y="6796"/>
                  </a:lnTo>
                  <a:lnTo>
                    <a:pt x="12628" y="6681"/>
                  </a:lnTo>
                  <a:lnTo>
                    <a:pt x="12667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1"/>
                  </a:lnTo>
                  <a:close/>
                  <a:moveTo>
                    <a:pt x="22166" y="6565"/>
                  </a:moveTo>
                  <a:lnTo>
                    <a:pt x="22282" y="6603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5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4" y="7105"/>
                  </a:lnTo>
                  <a:lnTo>
                    <a:pt x="21471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50" y="6565"/>
                  </a:lnTo>
                  <a:close/>
                  <a:moveTo>
                    <a:pt x="12280" y="7414"/>
                  </a:moveTo>
                  <a:lnTo>
                    <a:pt x="12474" y="7453"/>
                  </a:lnTo>
                  <a:lnTo>
                    <a:pt x="12126" y="7993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3" y="8109"/>
                  </a:lnTo>
                  <a:lnTo>
                    <a:pt x="11663" y="7955"/>
                  </a:lnTo>
                  <a:lnTo>
                    <a:pt x="11663" y="7839"/>
                  </a:lnTo>
                  <a:lnTo>
                    <a:pt x="11740" y="7723"/>
                  </a:lnTo>
                  <a:lnTo>
                    <a:pt x="11817" y="7607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5" y="7414"/>
                  </a:lnTo>
                  <a:close/>
                  <a:moveTo>
                    <a:pt x="2241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50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1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9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3" y="8997"/>
                  </a:moveTo>
                  <a:lnTo>
                    <a:pt x="11470" y="9499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8" y="9847"/>
                  </a:lnTo>
                  <a:lnTo>
                    <a:pt x="10929" y="9692"/>
                  </a:lnTo>
                  <a:lnTo>
                    <a:pt x="10929" y="9577"/>
                  </a:lnTo>
                  <a:lnTo>
                    <a:pt x="10968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70" y="8997"/>
                  </a:lnTo>
                  <a:close/>
                  <a:moveTo>
                    <a:pt x="3785" y="9770"/>
                  </a:moveTo>
                  <a:lnTo>
                    <a:pt x="3901" y="9808"/>
                  </a:lnTo>
                  <a:lnTo>
                    <a:pt x="4017" y="9886"/>
                  </a:lnTo>
                  <a:lnTo>
                    <a:pt x="4094" y="10001"/>
                  </a:lnTo>
                  <a:lnTo>
                    <a:pt x="4133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5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4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2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1" y="10619"/>
                  </a:moveTo>
                  <a:lnTo>
                    <a:pt x="10968" y="11198"/>
                  </a:lnTo>
                  <a:lnTo>
                    <a:pt x="10736" y="11739"/>
                  </a:lnTo>
                  <a:lnTo>
                    <a:pt x="10659" y="11700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6" y="10967"/>
                  </a:lnTo>
                  <a:lnTo>
                    <a:pt x="10581" y="10812"/>
                  </a:lnTo>
                  <a:lnTo>
                    <a:pt x="10736" y="10696"/>
                  </a:lnTo>
                  <a:lnTo>
                    <a:pt x="10929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7" y="11662"/>
                  </a:lnTo>
                  <a:lnTo>
                    <a:pt x="6334" y="11778"/>
                  </a:lnTo>
                  <a:lnTo>
                    <a:pt x="6372" y="12009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0"/>
                  </a:lnTo>
                  <a:lnTo>
                    <a:pt x="5446" y="11623"/>
                  </a:lnTo>
                  <a:lnTo>
                    <a:pt x="5561" y="11546"/>
                  </a:lnTo>
                  <a:lnTo>
                    <a:pt x="5639" y="11507"/>
                  </a:lnTo>
                  <a:lnTo>
                    <a:pt x="5755" y="11469"/>
                  </a:lnTo>
                  <a:close/>
                  <a:moveTo>
                    <a:pt x="10543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1" y="12936"/>
                  </a:lnTo>
                  <a:lnTo>
                    <a:pt x="9771" y="12859"/>
                  </a:lnTo>
                  <a:lnTo>
                    <a:pt x="9655" y="12666"/>
                  </a:lnTo>
                  <a:lnTo>
                    <a:pt x="9655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4" y="12164"/>
                  </a:lnTo>
                  <a:lnTo>
                    <a:pt x="10157" y="12087"/>
                  </a:lnTo>
                  <a:lnTo>
                    <a:pt x="10543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40" y="13206"/>
                  </a:lnTo>
                  <a:lnTo>
                    <a:pt x="7338" y="13013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4" y="12627"/>
                  </a:moveTo>
                  <a:lnTo>
                    <a:pt x="8960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9" y="13206"/>
                  </a:lnTo>
                  <a:lnTo>
                    <a:pt x="9037" y="13284"/>
                  </a:lnTo>
                  <a:lnTo>
                    <a:pt x="8805" y="13322"/>
                  </a:lnTo>
                  <a:lnTo>
                    <a:pt x="8573" y="13322"/>
                  </a:lnTo>
                  <a:lnTo>
                    <a:pt x="8303" y="13284"/>
                  </a:lnTo>
                  <a:lnTo>
                    <a:pt x="8303" y="13206"/>
                  </a:lnTo>
                  <a:lnTo>
                    <a:pt x="8342" y="13013"/>
                  </a:lnTo>
                  <a:lnTo>
                    <a:pt x="8419" y="12820"/>
                  </a:lnTo>
                  <a:lnTo>
                    <a:pt x="8573" y="12704"/>
                  </a:lnTo>
                  <a:lnTo>
                    <a:pt x="8651" y="12666"/>
                  </a:lnTo>
                  <a:lnTo>
                    <a:pt x="8767" y="12627"/>
                  </a:lnTo>
                  <a:close/>
                  <a:moveTo>
                    <a:pt x="22977" y="0"/>
                  </a:moveTo>
                  <a:lnTo>
                    <a:pt x="22900" y="39"/>
                  </a:lnTo>
                  <a:lnTo>
                    <a:pt x="22822" y="77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900" y="772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1" y="1506"/>
                  </a:lnTo>
                  <a:lnTo>
                    <a:pt x="22591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1" y="2278"/>
                  </a:lnTo>
                  <a:lnTo>
                    <a:pt x="23054" y="2394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2" y="2703"/>
                  </a:lnTo>
                  <a:lnTo>
                    <a:pt x="23363" y="2896"/>
                  </a:lnTo>
                  <a:lnTo>
                    <a:pt x="23324" y="3089"/>
                  </a:lnTo>
                  <a:lnTo>
                    <a:pt x="23363" y="3282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0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79"/>
                  </a:lnTo>
                  <a:lnTo>
                    <a:pt x="23479" y="4750"/>
                  </a:lnTo>
                  <a:lnTo>
                    <a:pt x="23440" y="4904"/>
                  </a:lnTo>
                  <a:lnTo>
                    <a:pt x="23440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2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5" y="6294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4"/>
                  </a:lnTo>
                  <a:lnTo>
                    <a:pt x="21509" y="6410"/>
                  </a:lnTo>
                  <a:lnTo>
                    <a:pt x="21355" y="6565"/>
                  </a:lnTo>
                  <a:lnTo>
                    <a:pt x="21201" y="6796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8"/>
                  </a:lnTo>
                  <a:lnTo>
                    <a:pt x="20583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1" y="5792"/>
                  </a:lnTo>
                  <a:lnTo>
                    <a:pt x="19888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3"/>
                  </a:lnTo>
                  <a:lnTo>
                    <a:pt x="19463" y="5329"/>
                  </a:lnTo>
                  <a:lnTo>
                    <a:pt x="19386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0"/>
                  </a:lnTo>
                  <a:lnTo>
                    <a:pt x="18497" y="5406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2" y="4981"/>
                  </a:lnTo>
                  <a:lnTo>
                    <a:pt x="18304" y="4866"/>
                  </a:lnTo>
                  <a:lnTo>
                    <a:pt x="18189" y="4750"/>
                  </a:lnTo>
                  <a:lnTo>
                    <a:pt x="18073" y="4673"/>
                  </a:lnTo>
                  <a:lnTo>
                    <a:pt x="17957" y="4595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8" y="4595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6" y="5097"/>
                  </a:lnTo>
                  <a:lnTo>
                    <a:pt x="16760" y="4943"/>
                  </a:lnTo>
                  <a:lnTo>
                    <a:pt x="16605" y="4788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1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7" y="5175"/>
                  </a:lnTo>
                  <a:lnTo>
                    <a:pt x="15022" y="5059"/>
                  </a:lnTo>
                  <a:lnTo>
                    <a:pt x="14829" y="4981"/>
                  </a:lnTo>
                  <a:lnTo>
                    <a:pt x="14636" y="4943"/>
                  </a:lnTo>
                  <a:lnTo>
                    <a:pt x="14443" y="4981"/>
                  </a:lnTo>
                  <a:lnTo>
                    <a:pt x="14288" y="5020"/>
                  </a:lnTo>
                  <a:lnTo>
                    <a:pt x="14134" y="5097"/>
                  </a:lnTo>
                  <a:lnTo>
                    <a:pt x="14057" y="5175"/>
                  </a:lnTo>
                  <a:lnTo>
                    <a:pt x="13941" y="5290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2" y="5715"/>
                  </a:lnTo>
                  <a:lnTo>
                    <a:pt x="13169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89"/>
                  </a:lnTo>
                  <a:lnTo>
                    <a:pt x="12165" y="7028"/>
                  </a:lnTo>
                  <a:lnTo>
                    <a:pt x="11894" y="7105"/>
                  </a:lnTo>
                  <a:lnTo>
                    <a:pt x="11663" y="7221"/>
                  </a:lnTo>
                  <a:lnTo>
                    <a:pt x="11508" y="7414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3"/>
                  </a:lnTo>
                  <a:lnTo>
                    <a:pt x="11315" y="8148"/>
                  </a:lnTo>
                  <a:lnTo>
                    <a:pt x="11354" y="8302"/>
                  </a:lnTo>
                  <a:lnTo>
                    <a:pt x="11392" y="8457"/>
                  </a:lnTo>
                  <a:lnTo>
                    <a:pt x="11470" y="8611"/>
                  </a:lnTo>
                  <a:lnTo>
                    <a:pt x="11199" y="8650"/>
                  </a:lnTo>
                  <a:lnTo>
                    <a:pt x="10968" y="8804"/>
                  </a:lnTo>
                  <a:lnTo>
                    <a:pt x="10774" y="8997"/>
                  </a:lnTo>
                  <a:lnTo>
                    <a:pt x="10659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0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5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3" y="12087"/>
                  </a:lnTo>
                  <a:lnTo>
                    <a:pt x="9384" y="12202"/>
                  </a:lnTo>
                  <a:lnTo>
                    <a:pt x="9346" y="12318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8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5" y="12550"/>
                  </a:lnTo>
                  <a:lnTo>
                    <a:pt x="8187" y="12704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2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9" y="11894"/>
                  </a:lnTo>
                  <a:lnTo>
                    <a:pt x="6681" y="11700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4"/>
                  </a:lnTo>
                  <a:lnTo>
                    <a:pt x="6218" y="11198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6" y="10735"/>
                  </a:lnTo>
                  <a:lnTo>
                    <a:pt x="5330" y="10503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4" y="10310"/>
                  </a:lnTo>
                  <a:lnTo>
                    <a:pt x="4828" y="10310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6" y="9499"/>
                  </a:lnTo>
                  <a:lnTo>
                    <a:pt x="3901" y="9461"/>
                  </a:lnTo>
                  <a:lnTo>
                    <a:pt x="3747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5"/>
                  </a:lnTo>
                  <a:lnTo>
                    <a:pt x="3013" y="9770"/>
                  </a:lnTo>
                  <a:lnTo>
                    <a:pt x="2974" y="9615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4" y="9036"/>
                  </a:lnTo>
                  <a:lnTo>
                    <a:pt x="2241" y="8997"/>
                  </a:lnTo>
                  <a:lnTo>
                    <a:pt x="2048" y="9036"/>
                  </a:lnTo>
                  <a:lnTo>
                    <a:pt x="1854" y="9113"/>
                  </a:lnTo>
                  <a:lnTo>
                    <a:pt x="1700" y="9190"/>
                  </a:lnTo>
                  <a:lnTo>
                    <a:pt x="1546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0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0"/>
                  </a:lnTo>
                  <a:lnTo>
                    <a:pt x="812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9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09"/>
                  </a:lnTo>
                  <a:lnTo>
                    <a:pt x="3554" y="11932"/>
                  </a:lnTo>
                  <a:lnTo>
                    <a:pt x="3515" y="11816"/>
                  </a:lnTo>
                  <a:lnTo>
                    <a:pt x="3438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5" y="11816"/>
                  </a:lnTo>
                  <a:lnTo>
                    <a:pt x="3052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8" y="12666"/>
                  </a:lnTo>
                  <a:lnTo>
                    <a:pt x="1739" y="12704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2"/>
                  </a:lnTo>
                  <a:lnTo>
                    <a:pt x="619" y="12048"/>
                  </a:lnTo>
                  <a:lnTo>
                    <a:pt x="542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2" y="11198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19"/>
                  </a:lnTo>
                  <a:lnTo>
                    <a:pt x="1044" y="10542"/>
                  </a:lnTo>
                  <a:lnTo>
                    <a:pt x="1237" y="10465"/>
                  </a:lnTo>
                  <a:lnTo>
                    <a:pt x="1430" y="10388"/>
                  </a:lnTo>
                  <a:lnTo>
                    <a:pt x="1739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4"/>
                  </a:lnTo>
                  <a:lnTo>
                    <a:pt x="6257" y="12975"/>
                  </a:lnTo>
                  <a:lnTo>
                    <a:pt x="6681" y="13206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8" y="13786"/>
                  </a:lnTo>
                  <a:lnTo>
                    <a:pt x="8921" y="13786"/>
                  </a:lnTo>
                  <a:lnTo>
                    <a:pt x="9346" y="13708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9" y="12782"/>
                  </a:lnTo>
                  <a:lnTo>
                    <a:pt x="10929" y="12473"/>
                  </a:lnTo>
                  <a:lnTo>
                    <a:pt x="11122" y="12125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3" y="10696"/>
                  </a:lnTo>
                  <a:lnTo>
                    <a:pt x="11972" y="9615"/>
                  </a:lnTo>
                  <a:lnTo>
                    <a:pt x="12126" y="9113"/>
                  </a:lnTo>
                  <a:lnTo>
                    <a:pt x="12358" y="8611"/>
                  </a:lnTo>
                  <a:lnTo>
                    <a:pt x="12589" y="8109"/>
                  </a:lnTo>
                  <a:lnTo>
                    <a:pt x="12937" y="7646"/>
                  </a:lnTo>
                  <a:lnTo>
                    <a:pt x="13284" y="7298"/>
                  </a:lnTo>
                  <a:lnTo>
                    <a:pt x="13632" y="6989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70" y="6101"/>
                  </a:lnTo>
                  <a:lnTo>
                    <a:pt x="15833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5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1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8"/>
                  </a:lnTo>
                  <a:lnTo>
                    <a:pt x="24058" y="6989"/>
                  </a:lnTo>
                  <a:lnTo>
                    <a:pt x="24367" y="6642"/>
                  </a:lnTo>
                  <a:lnTo>
                    <a:pt x="24599" y="6294"/>
                  </a:lnTo>
                  <a:lnTo>
                    <a:pt x="24753" y="5908"/>
                  </a:lnTo>
                  <a:lnTo>
                    <a:pt x="24869" y="5483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2"/>
                  </a:lnTo>
                  <a:lnTo>
                    <a:pt x="24792" y="2858"/>
                  </a:lnTo>
                  <a:lnTo>
                    <a:pt x="24637" y="2394"/>
                  </a:lnTo>
                  <a:lnTo>
                    <a:pt x="24444" y="1970"/>
                  </a:lnTo>
                  <a:lnTo>
                    <a:pt x="24251" y="1583"/>
                  </a:lnTo>
                  <a:lnTo>
                    <a:pt x="24058" y="1197"/>
                  </a:lnTo>
                  <a:lnTo>
                    <a:pt x="23788" y="811"/>
                  </a:lnTo>
                  <a:lnTo>
                    <a:pt x="23942" y="386"/>
                  </a:lnTo>
                  <a:lnTo>
                    <a:pt x="23595" y="232"/>
                  </a:lnTo>
                  <a:lnTo>
                    <a:pt x="23208" y="116"/>
                  </a:lnTo>
                  <a:lnTo>
                    <a:pt x="23170" y="77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1687125" y="961000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1"/>
                  </a:moveTo>
                  <a:lnTo>
                    <a:pt x="3438" y="464"/>
                  </a:lnTo>
                  <a:lnTo>
                    <a:pt x="3785" y="657"/>
                  </a:lnTo>
                  <a:lnTo>
                    <a:pt x="4094" y="889"/>
                  </a:lnTo>
                  <a:lnTo>
                    <a:pt x="4364" y="1159"/>
                  </a:lnTo>
                  <a:lnTo>
                    <a:pt x="4635" y="1468"/>
                  </a:lnTo>
                  <a:lnTo>
                    <a:pt x="4866" y="1777"/>
                  </a:lnTo>
                  <a:lnTo>
                    <a:pt x="5059" y="2086"/>
                  </a:lnTo>
                  <a:lnTo>
                    <a:pt x="5253" y="2472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61" y="3592"/>
                  </a:lnTo>
                  <a:lnTo>
                    <a:pt x="5600" y="4017"/>
                  </a:lnTo>
                  <a:lnTo>
                    <a:pt x="5600" y="4403"/>
                  </a:lnTo>
                  <a:lnTo>
                    <a:pt x="5561" y="4828"/>
                  </a:lnTo>
                  <a:lnTo>
                    <a:pt x="5523" y="5214"/>
                  </a:lnTo>
                  <a:lnTo>
                    <a:pt x="5446" y="5639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99"/>
                  </a:lnTo>
                  <a:lnTo>
                    <a:pt x="4519" y="7685"/>
                  </a:lnTo>
                  <a:lnTo>
                    <a:pt x="4249" y="8033"/>
                  </a:lnTo>
                  <a:lnTo>
                    <a:pt x="3940" y="8419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46"/>
                  </a:lnTo>
                  <a:lnTo>
                    <a:pt x="2549" y="9616"/>
                  </a:lnTo>
                  <a:lnTo>
                    <a:pt x="2163" y="9848"/>
                  </a:lnTo>
                  <a:lnTo>
                    <a:pt x="1739" y="10041"/>
                  </a:lnTo>
                  <a:lnTo>
                    <a:pt x="1352" y="10234"/>
                  </a:lnTo>
                  <a:lnTo>
                    <a:pt x="889" y="10427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5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49" y="10234"/>
                  </a:lnTo>
                  <a:lnTo>
                    <a:pt x="2974" y="9963"/>
                  </a:lnTo>
                  <a:lnTo>
                    <a:pt x="3399" y="9654"/>
                  </a:lnTo>
                  <a:lnTo>
                    <a:pt x="3785" y="9307"/>
                  </a:lnTo>
                  <a:lnTo>
                    <a:pt x="4171" y="8921"/>
                  </a:lnTo>
                  <a:lnTo>
                    <a:pt x="4519" y="8535"/>
                  </a:lnTo>
                  <a:lnTo>
                    <a:pt x="4828" y="8148"/>
                  </a:lnTo>
                  <a:lnTo>
                    <a:pt x="5098" y="7685"/>
                  </a:lnTo>
                  <a:lnTo>
                    <a:pt x="5368" y="7260"/>
                  </a:lnTo>
                  <a:lnTo>
                    <a:pt x="5600" y="6797"/>
                  </a:lnTo>
                  <a:lnTo>
                    <a:pt x="5793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94"/>
                  </a:lnTo>
                  <a:lnTo>
                    <a:pt x="6063" y="3669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5" y="2434"/>
                  </a:lnTo>
                  <a:lnTo>
                    <a:pt x="5561" y="2047"/>
                  </a:lnTo>
                  <a:lnTo>
                    <a:pt x="5368" y="1700"/>
                  </a:lnTo>
                  <a:lnTo>
                    <a:pt x="5137" y="1352"/>
                  </a:lnTo>
                  <a:lnTo>
                    <a:pt x="4905" y="1005"/>
                  </a:lnTo>
                  <a:lnTo>
                    <a:pt x="4596" y="734"/>
                  </a:lnTo>
                  <a:lnTo>
                    <a:pt x="4287" y="464"/>
                  </a:lnTo>
                  <a:lnTo>
                    <a:pt x="3940" y="232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4302325" y="9697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5" y="5599"/>
                  </a:lnTo>
                  <a:lnTo>
                    <a:pt x="5329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39" y="8380"/>
                  </a:lnTo>
                  <a:lnTo>
                    <a:pt x="3630" y="8727"/>
                  </a:lnTo>
                  <a:lnTo>
                    <a:pt x="3283" y="9036"/>
                  </a:lnTo>
                  <a:lnTo>
                    <a:pt x="2935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8" y="10040"/>
                  </a:lnTo>
                  <a:lnTo>
                    <a:pt x="1313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7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39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5445325" y="9890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1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3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8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9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40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7" y="7183"/>
                  </a:lnTo>
                  <a:lnTo>
                    <a:pt x="12743" y="6681"/>
                  </a:lnTo>
                  <a:lnTo>
                    <a:pt x="12435" y="6218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6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4674950" y="1001550"/>
              <a:ext cx="375575" cy="387150"/>
            </a:xfrm>
            <a:custGeom>
              <a:avLst/>
              <a:gdLst/>
              <a:ahLst/>
              <a:cxnLst/>
              <a:rect l="l" t="t" r="r" b="b"/>
              <a:pathLst>
                <a:path w="15023" h="15486" extrusionOk="0">
                  <a:moveTo>
                    <a:pt x="7492" y="503"/>
                  </a:moveTo>
                  <a:lnTo>
                    <a:pt x="8033" y="541"/>
                  </a:lnTo>
                  <a:lnTo>
                    <a:pt x="8612" y="580"/>
                  </a:lnTo>
                  <a:lnTo>
                    <a:pt x="9153" y="696"/>
                  </a:lnTo>
                  <a:lnTo>
                    <a:pt x="9693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1" y="1545"/>
                  </a:lnTo>
                  <a:lnTo>
                    <a:pt x="11624" y="1815"/>
                  </a:lnTo>
                  <a:lnTo>
                    <a:pt x="10813" y="2202"/>
                  </a:lnTo>
                  <a:lnTo>
                    <a:pt x="10079" y="2626"/>
                  </a:lnTo>
                  <a:lnTo>
                    <a:pt x="9307" y="3090"/>
                  </a:lnTo>
                  <a:lnTo>
                    <a:pt x="8612" y="3630"/>
                  </a:lnTo>
                  <a:lnTo>
                    <a:pt x="7956" y="4171"/>
                  </a:lnTo>
                  <a:lnTo>
                    <a:pt x="7299" y="4789"/>
                  </a:lnTo>
                  <a:lnTo>
                    <a:pt x="6720" y="5445"/>
                  </a:lnTo>
                  <a:lnTo>
                    <a:pt x="6141" y="6140"/>
                  </a:lnTo>
                  <a:lnTo>
                    <a:pt x="5639" y="6874"/>
                  </a:lnTo>
                  <a:lnTo>
                    <a:pt x="5214" y="7646"/>
                  </a:lnTo>
                  <a:lnTo>
                    <a:pt x="4789" y="8419"/>
                  </a:lnTo>
                  <a:lnTo>
                    <a:pt x="4480" y="9230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4" y="11778"/>
                  </a:lnTo>
                  <a:lnTo>
                    <a:pt x="3747" y="12666"/>
                  </a:lnTo>
                  <a:lnTo>
                    <a:pt x="3592" y="12666"/>
                  </a:lnTo>
                  <a:lnTo>
                    <a:pt x="3283" y="11855"/>
                  </a:lnTo>
                  <a:lnTo>
                    <a:pt x="3052" y="11044"/>
                  </a:lnTo>
                  <a:lnTo>
                    <a:pt x="2858" y="10195"/>
                  </a:lnTo>
                  <a:lnTo>
                    <a:pt x="2704" y="9345"/>
                  </a:lnTo>
                  <a:lnTo>
                    <a:pt x="2588" y="8534"/>
                  </a:lnTo>
                  <a:lnTo>
                    <a:pt x="2550" y="7685"/>
                  </a:lnTo>
                  <a:lnTo>
                    <a:pt x="2588" y="6797"/>
                  </a:lnTo>
                  <a:lnTo>
                    <a:pt x="2704" y="5947"/>
                  </a:lnTo>
                  <a:lnTo>
                    <a:pt x="2858" y="5214"/>
                  </a:lnTo>
                  <a:lnTo>
                    <a:pt x="3052" y="4519"/>
                  </a:lnTo>
                  <a:lnTo>
                    <a:pt x="3322" y="3823"/>
                  </a:lnTo>
                  <a:lnTo>
                    <a:pt x="3669" y="3206"/>
                  </a:lnTo>
                  <a:lnTo>
                    <a:pt x="4017" y="2588"/>
                  </a:lnTo>
                  <a:lnTo>
                    <a:pt x="4442" y="1970"/>
                  </a:lnTo>
                  <a:lnTo>
                    <a:pt x="4905" y="1429"/>
                  </a:lnTo>
                  <a:lnTo>
                    <a:pt x="5407" y="889"/>
                  </a:lnTo>
                  <a:lnTo>
                    <a:pt x="5909" y="734"/>
                  </a:lnTo>
                  <a:lnTo>
                    <a:pt x="6411" y="618"/>
                  </a:lnTo>
                  <a:lnTo>
                    <a:pt x="6952" y="541"/>
                  </a:lnTo>
                  <a:lnTo>
                    <a:pt x="7492" y="503"/>
                  </a:lnTo>
                  <a:close/>
                  <a:moveTo>
                    <a:pt x="11972" y="2086"/>
                  </a:moveTo>
                  <a:lnTo>
                    <a:pt x="12358" y="2433"/>
                  </a:lnTo>
                  <a:lnTo>
                    <a:pt x="12705" y="2819"/>
                  </a:lnTo>
                  <a:lnTo>
                    <a:pt x="13053" y="3206"/>
                  </a:lnTo>
                  <a:lnTo>
                    <a:pt x="13323" y="3669"/>
                  </a:lnTo>
                  <a:lnTo>
                    <a:pt x="13593" y="4094"/>
                  </a:lnTo>
                  <a:lnTo>
                    <a:pt x="13864" y="4596"/>
                  </a:lnTo>
                  <a:lnTo>
                    <a:pt x="14057" y="5098"/>
                  </a:lnTo>
                  <a:lnTo>
                    <a:pt x="14211" y="5600"/>
                  </a:lnTo>
                  <a:lnTo>
                    <a:pt x="14327" y="6102"/>
                  </a:lnTo>
                  <a:lnTo>
                    <a:pt x="14443" y="6642"/>
                  </a:lnTo>
                  <a:lnTo>
                    <a:pt x="13671" y="6681"/>
                  </a:lnTo>
                  <a:lnTo>
                    <a:pt x="12898" y="6797"/>
                  </a:lnTo>
                  <a:lnTo>
                    <a:pt x="12165" y="6951"/>
                  </a:lnTo>
                  <a:lnTo>
                    <a:pt x="11392" y="7144"/>
                  </a:lnTo>
                  <a:lnTo>
                    <a:pt x="10659" y="7415"/>
                  </a:lnTo>
                  <a:lnTo>
                    <a:pt x="9964" y="7724"/>
                  </a:lnTo>
                  <a:lnTo>
                    <a:pt x="9230" y="8032"/>
                  </a:lnTo>
                  <a:lnTo>
                    <a:pt x="8535" y="8419"/>
                  </a:lnTo>
                  <a:lnTo>
                    <a:pt x="7878" y="8843"/>
                  </a:lnTo>
                  <a:lnTo>
                    <a:pt x="7261" y="9307"/>
                  </a:lnTo>
                  <a:lnTo>
                    <a:pt x="6643" y="9809"/>
                  </a:lnTo>
                  <a:lnTo>
                    <a:pt x="6102" y="10349"/>
                  </a:lnTo>
                  <a:lnTo>
                    <a:pt x="5561" y="10890"/>
                  </a:lnTo>
                  <a:lnTo>
                    <a:pt x="5098" y="11508"/>
                  </a:lnTo>
                  <a:lnTo>
                    <a:pt x="4635" y="12126"/>
                  </a:lnTo>
                  <a:lnTo>
                    <a:pt x="4249" y="12821"/>
                  </a:lnTo>
                  <a:lnTo>
                    <a:pt x="4133" y="12743"/>
                  </a:lnTo>
                  <a:lnTo>
                    <a:pt x="3978" y="12666"/>
                  </a:lnTo>
                  <a:lnTo>
                    <a:pt x="4094" y="11817"/>
                  </a:lnTo>
                  <a:lnTo>
                    <a:pt x="4326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4" y="8496"/>
                  </a:lnTo>
                  <a:lnTo>
                    <a:pt x="5600" y="7724"/>
                  </a:lnTo>
                  <a:lnTo>
                    <a:pt x="6025" y="6990"/>
                  </a:lnTo>
                  <a:lnTo>
                    <a:pt x="6527" y="6295"/>
                  </a:lnTo>
                  <a:lnTo>
                    <a:pt x="7067" y="5600"/>
                  </a:lnTo>
                  <a:lnTo>
                    <a:pt x="7608" y="4982"/>
                  </a:lnTo>
                  <a:lnTo>
                    <a:pt x="8226" y="4403"/>
                  </a:lnTo>
                  <a:lnTo>
                    <a:pt x="8921" y="3823"/>
                  </a:lnTo>
                  <a:lnTo>
                    <a:pt x="9616" y="3321"/>
                  </a:lnTo>
                  <a:lnTo>
                    <a:pt x="10350" y="2858"/>
                  </a:lnTo>
                  <a:lnTo>
                    <a:pt x="11122" y="2472"/>
                  </a:lnTo>
                  <a:lnTo>
                    <a:pt x="11972" y="2086"/>
                  </a:lnTo>
                  <a:close/>
                  <a:moveTo>
                    <a:pt x="14482" y="6990"/>
                  </a:moveTo>
                  <a:lnTo>
                    <a:pt x="14482" y="7839"/>
                  </a:lnTo>
                  <a:lnTo>
                    <a:pt x="14443" y="8689"/>
                  </a:lnTo>
                  <a:lnTo>
                    <a:pt x="14288" y="9538"/>
                  </a:lnTo>
                  <a:lnTo>
                    <a:pt x="14173" y="9963"/>
                  </a:lnTo>
                  <a:lnTo>
                    <a:pt x="14057" y="10349"/>
                  </a:lnTo>
                  <a:lnTo>
                    <a:pt x="13902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3" y="12241"/>
                  </a:lnTo>
                  <a:lnTo>
                    <a:pt x="12782" y="12589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2" y="13052"/>
                  </a:lnTo>
                  <a:lnTo>
                    <a:pt x="11701" y="12937"/>
                  </a:lnTo>
                  <a:lnTo>
                    <a:pt x="11122" y="12782"/>
                  </a:lnTo>
                  <a:lnTo>
                    <a:pt x="10543" y="12628"/>
                  </a:lnTo>
                  <a:lnTo>
                    <a:pt x="10002" y="12550"/>
                  </a:lnTo>
                  <a:lnTo>
                    <a:pt x="9423" y="12512"/>
                  </a:lnTo>
                  <a:lnTo>
                    <a:pt x="8844" y="12473"/>
                  </a:lnTo>
                  <a:lnTo>
                    <a:pt x="8303" y="12473"/>
                  </a:lnTo>
                  <a:lnTo>
                    <a:pt x="7763" y="12512"/>
                  </a:lnTo>
                  <a:lnTo>
                    <a:pt x="7222" y="12589"/>
                  </a:lnTo>
                  <a:lnTo>
                    <a:pt x="6720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1"/>
                  </a:lnTo>
                  <a:lnTo>
                    <a:pt x="4557" y="13130"/>
                  </a:lnTo>
                  <a:lnTo>
                    <a:pt x="4442" y="12937"/>
                  </a:lnTo>
                  <a:lnTo>
                    <a:pt x="4905" y="12319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1" y="10620"/>
                  </a:lnTo>
                  <a:lnTo>
                    <a:pt x="6990" y="10118"/>
                  </a:lnTo>
                  <a:lnTo>
                    <a:pt x="7569" y="9654"/>
                  </a:lnTo>
                  <a:lnTo>
                    <a:pt x="8149" y="9230"/>
                  </a:lnTo>
                  <a:lnTo>
                    <a:pt x="8767" y="8805"/>
                  </a:lnTo>
                  <a:lnTo>
                    <a:pt x="9423" y="8457"/>
                  </a:lnTo>
                  <a:lnTo>
                    <a:pt x="10079" y="8110"/>
                  </a:lnTo>
                  <a:lnTo>
                    <a:pt x="10736" y="7839"/>
                  </a:lnTo>
                  <a:lnTo>
                    <a:pt x="11470" y="7569"/>
                  </a:lnTo>
                  <a:lnTo>
                    <a:pt x="12165" y="7376"/>
                  </a:lnTo>
                  <a:lnTo>
                    <a:pt x="12937" y="7183"/>
                  </a:lnTo>
                  <a:lnTo>
                    <a:pt x="13671" y="7067"/>
                  </a:lnTo>
                  <a:lnTo>
                    <a:pt x="14482" y="6990"/>
                  </a:lnTo>
                  <a:close/>
                  <a:moveTo>
                    <a:pt x="4519" y="1236"/>
                  </a:moveTo>
                  <a:lnTo>
                    <a:pt x="4055" y="1854"/>
                  </a:lnTo>
                  <a:lnTo>
                    <a:pt x="3631" y="2472"/>
                  </a:lnTo>
                  <a:lnTo>
                    <a:pt x="3245" y="3128"/>
                  </a:lnTo>
                  <a:lnTo>
                    <a:pt x="2936" y="3823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8" y="6025"/>
                  </a:lnTo>
                  <a:lnTo>
                    <a:pt x="2241" y="6797"/>
                  </a:lnTo>
                  <a:lnTo>
                    <a:pt x="2202" y="7569"/>
                  </a:lnTo>
                  <a:lnTo>
                    <a:pt x="2202" y="8341"/>
                  </a:lnTo>
                  <a:lnTo>
                    <a:pt x="2279" y="9114"/>
                  </a:lnTo>
                  <a:lnTo>
                    <a:pt x="2395" y="9886"/>
                  </a:lnTo>
                  <a:lnTo>
                    <a:pt x="2550" y="10620"/>
                  </a:lnTo>
                  <a:lnTo>
                    <a:pt x="2781" y="11353"/>
                  </a:lnTo>
                  <a:lnTo>
                    <a:pt x="3013" y="12087"/>
                  </a:lnTo>
                  <a:lnTo>
                    <a:pt x="3322" y="12743"/>
                  </a:lnTo>
                  <a:lnTo>
                    <a:pt x="3129" y="12898"/>
                  </a:lnTo>
                  <a:lnTo>
                    <a:pt x="2936" y="13052"/>
                  </a:lnTo>
                  <a:lnTo>
                    <a:pt x="2820" y="13245"/>
                  </a:lnTo>
                  <a:lnTo>
                    <a:pt x="2743" y="13439"/>
                  </a:lnTo>
                  <a:lnTo>
                    <a:pt x="2395" y="13014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7" y="11624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9" y="10118"/>
                  </a:lnTo>
                  <a:lnTo>
                    <a:pt x="735" y="9616"/>
                  </a:lnTo>
                  <a:lnTo>
                    <a:pt x="619" y="9114"/>
                  </a:lnTo>
                  <a:lnTo>
                    <a:pt x="542" y="8573"/>
                  </a:lnTo>
                  <a:lnTo>
                    <a:pt x="503" y="8032"/>
                  </a:lnTo>
                  <a:lnTo>
                    <a:pt x="503" y="7492"/>
                  </a:lnTo>
                  <a:lnTo>
                    <a:pt x="542" y="6951"/>
                  </a:lnTo>
                  <a:lnTo>
                    <a:pt x="619" y="6411"/>
                  </a:lnTo>
                  <a:lnTo>
                    <a:pt x="773" y="5870"/>
                  </a:lnTo>
                  <a:lnTo>
                    <a:pt x="928" y="5329"/>
                  </a:lnTo>
                  <a:lnTo>
                    <a:pt x="1198" y="4673"/>
                  </a:lnTo>
                  <a:lnTo>
                    <a:pt x="1546" y="4055"/>
                  </a:lnTo>
                  <a:lnTo>
                    <a:pt x="1932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2009"/>
                  </a:lnTo>
                  <a:lnTo>
                    <a:pt x="3940" y="1584"/>
                  </a:lnTo>
                  <a:lnTo>
                    <a:pt x="4519" y="1236"/>
                  </a:lnTo>
                  <a:close/>
                  <a:moveTo>
                    <a:pt x="3862" y="12975"/>
                  </a:moveTo>
                  <a:lnTo>
                    <a:pt x="4017" y="13052"/>
                  </a:lnTo>
                  <a:lnTo>
                    <a:pt x="4171" y="13168"/>
                  </a:lnTo>
                  <a:lnTo>
                    <a:pt x="4287" y="13284"/>
                  </a:lnTo>
                  <a:lnTo>
                    <a:pt x="4326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6" y="13941"/>
                  </a:lnTo>
                  <a:lnTo>
                    <a:pt x="4210" y="14095"/>
                  </a:lnTo>
                  <a:lnTo>
                    <a:pt x="3785" y="13825"/>
                  </a:lnTo>
                  <a:lnTo>
                    <a:pt x="3360" y="13477"/>
                  </a:lnTo>
                  <a:lnTo>
                    <a:pt x="3245" y="13439"/>
                  </a:lnTo>
                  <a:lnTo>
                    <a:pt x="3167" y="13439"/>
                  </a:lnTo>
                  <a:lnTo>
                    <a:pt x="3052" y="13477"/>
                  </a:lnTo>
                  <a:lnTo>
                    <a:pt x="2974" y="13516"/>
                  </a:lnTo>
                  <a:lnTo>
                    <a:pt x="3052" y="13361"/>
                  </a:lnTo>
                  <a:lnTo>
                    <a:pt x="3167" y="13207"/>
                  </a:lnTo>
                  <a:lnTo>
                    <a:pt x="3322" y="13130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53" y="12859"/>
                  </a:moveTo>
                  <a:lnTo>
                    <a:pt x="9616" y="12898"/>
                  </a:lnTo>
                  <a:lnTo>
                    <a:pt x="10118" y="12975"/>
                  </a:lnTo>
                  <a:lnTo>
                    <a:pt x="10504" y="13014"/>
                  </a:lnTo>
                  <a:lnTo>
                    <a:pt x="11006" y="13130"/>
                  </a:lnTo>
                  <a:lnTo>
                    <a:pt x="11508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8"/>
                  </a:lnTo>
                  <a:lnTo>
                    <a:pt x="10659" y="14249"/>
                  </a:lnTo>
                  <a:lnTo>
                    <a:pt x="10234" y="14443"/>
                  </a:lnTo>
                  <a:lnTo>
                    <a:pt x="9770" y="14636"/>
                  </a:lnTo>
                  <a:lnTo>
                    <a:pt x="9307" y="14751"/>
                  </a:lnTo>
                  <a:lnTo>
                    <a:pt x="8844" y="14867"/>
                  </a:lnTo>
                  <a:lnTo>
                    <a:pt x="8342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3" y="14945"/>
                  </a:lnTo>
                  <a:lnTo>
                    <a:pt x="6411" y="14867"/>
                  </a:lnTo>
                  <a:lnTo>
                    <a:pt x="5948" y="14790"/>
                  </a:lnTo>
                  <a:lnTo>
                    <a:pt x="5484" y="14636"/>
                  </a:lnTo>
                  <a:lnTo>
                    <a:pt x="5021" y="14481"/>
                  </a:lnTo>
                  <a:lnTo>
                    <a:pt x="4596" y="14288"/>
                  </a:lnTo>
                  <a:lnTo>
                    <a:pt x="4712" y="14018"/>
                  </a:lnTo>
                  <a:lnTo>
                    <a:pt x="4751" y="13747"/>
                  </a:lnTo>
                  <a:lnTo>
                    <a:pt x="4712" y="13593"/>
                  </a:lnTo>
                  <a:lnTo>
                    <a:pt x="5561" y="13323"/>
                  </a:lnTo>
                  <a:lnTo>
                    <a:pt x="6411" y="13091"/>
                  </a:lnTo>
                  <a:lnTo>
                    <a:pt x="7299" y="12937"/>
                  </a:lnTo>
                  <a:lnTo>
                    <a:pt x="8187" y="12859"/>
                  </a:lnTo>
                  <a:close/>
                  <a:moveTo>
                    <a:pt x="7608" y="1"/>
                  </a:moveTo>
                  <a:lnTo>
                    <a:pt x="6990" y="39"/>
                  </a:lnTo>
                  <a:lnTo>
                    <a:pt x="6450" y="116"/>
                  </a:lnTo>
                  <a:lnTo>
                    <a:pt x="5870" y="232"/>
                  </a:lnTo>
                  <a:lnTo>
                    <a:pt x="5330" y="387"/>
                  </a:lnTo>
                  <a:lnTo>
                    <a:pt x="4789" y="580"/>
                  </a:lnTo>
                  <a:lnTo>
                    <a:pt x="4249" y="812"/>
                  </a:lnTo>
                  <a:lnTo>
                    <a:pt x="3785" y="1120"/>
                  </a:lnTo>
                  <a:lnTo>
                    <a:pt x="3283" y="1429"/>
                  </a:lnTo>
                  <a:lnTo>
                    <a:pt x="2820" y="1777"/>
                  </a:lnTo>
                  <a:lnTo>
                    <a:pt x="2395" y="2163"/>
                  </a:lnTo>
                  <a:lnTo>
                    <a:pt x="2009" y="2588"/>
                  </a:lnTo>
                  <a:lnTo>
                    <a:pt x="1623" y="3013"/>
                  </a:lnTo>
                  <a:lnTo>
                    <a:pt x="1275" y="3515"/>
                  </a:lnTo>
                  <a:lnTo>
                    <a:pt x="966" y="4017"/>
                  </a:lnTo>
                  <a:lnTo>
                    <a:pt x="696" y="4596"/>
                  </a:lnTo>
                  <a:lnTo>
                    <a:pt x="426" y="5252"/>
                  </a:lnTo>
                  <a:lnTo>
                    <a:pt x="233" y="5909"/>
                  </a:lnTo>
                  <a:lnTo>
                    <a:pt x="117" y="6565"/>
                  </a:lnTo>
                  <a:lnTo>
                    <a:pt x="40" y="7222"/>
                  </a:lnTo>
                  <a:lnTo>
                    <a:pt x="1" y="7917"/>
                  </a:lnTo>
                  <a:lnTo>
                    <a:pt x="40" y="8612"/>
                  </a:lnTo>
                  <a:lnTo>
                    <a:pt x="117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6" y="11238"/>
                  </a:lnTo>
                  <a:lnTo>
                    <a:pt x="1005" y="11817"/>
                  </a:lnTo>
                  <a:lnTo>
                    <a:pt x="1352" y="12396"/>
                  </a:lnTo>
                  <a:lnTo>
                    <a:pt x="1739" y="12937"/>
                  </a:lnTo>
                  <a:lnTo>
                    <a:pt x="2202" y="13439"/>
                  </a:lnTo>
                  <a:lnTo>
                    <a:pt x="2704" y="13902"/>
                  </a:lnTo>
                  <a:lnTo>
                    <a:pt x="2781" y="13941"/>
                  </a:lnTo>
                  <a:lnTo>
                    <a:pt x="2820" y="13941"/>
                  </a:lnTo>
                  <a:lnTo>
                    <a:pt x="2936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520"/>
                  </a:lnTo>
                  <a:lnTo>
                    <a:pt x="4133" y="14597"/>
                  </a:lnTo>
                  <a:lnTo>
                    <a:pt x="4557" y="14829"/>
                  </a:lnTo>
                  <a:lnTo>
                    <a:pt x="4982" y="14983"/>
                  </a:lnTo>
                  <a:lnTo>
                    <a:pt x="5407" y="15138"/>
                  </a:lnTo>
                  <a:lnTo>
                    <a:pt x="5870" y="15292"/>
                  </a:lnTo>
                  <a:lnTo>
                    <a:pt x="6334" y="15369"/>
                  </a:lnTo>
                  <a:lnTo>
                    <a:pt x="6797" y="15447"/>
                  </a:lnTo>
                  <a:lnTo>
                    <a:pt x="7299" y="15485"/>
                  </a:lnTo>
                  <a:lnTo>
                    <a:pt x="7763" y="15485"/>
                  </a:lnTo>
                  <a:lnTo>
                    <a:pt x="8226" y="15447"/>
                  </a:lnTo>
                  <a:lnTo>
                    <a:pt x="8689" y="15408"/>
                  </a:lnTo>
                  <a:lnTo>
                    <a:pt x="9153" y="15331"/>
                  </a:lnTo>
                  <a:lnTo>
                    <a:pt x="9616" y="15215"/>
                  </a:lnTo>
                  <a:lnTo>
                    <a:pt x="10079" y="15060"/>
                  </a:lnTo>
                  <a:lnTo>
                    <a:pt x="10543" y="14867"/>
                  </a:lnTo>
                  <a:lnTo>
                    <a:pt x="10968" y="14674"/>
                  </a:lnTo>
                  <a:lnTo>
                    <a:pt x="11392" y="14443"/>
                  </a:lnTo>
                  <a:lnTo>
                    <a:pt x="11856" y="14134"/>
                  </a:lnTo>
                  <a:lnTo>
                    <a:pt x="12319" y="13786"/>
                  </a:lnTo>
                  <a:lnTo>
                    <a:pt x="12744" y="13400"/>
                  </a:lnTo>
                  <a:lnTo>
                    <a:pt x="13130" y="12975"/>
                  </a:lnTo>
                  <a:lnTo>
                    <a:pt x="13478" y="12550"/>
                  </a:lnTo>
                  <a:lnTo>
                    <a:pt x="13786" y="12048"/>
                  </a:lnTo>
                  <a:lnTo>
                    <a:pt x="14057" y="11585"/>
                  </a:lnTo>
                  <a:lnTo>
                    <a:pt x="14288" y="11044"/>
                  </a:lnTo>
                  <a:lnTo>
                    <a:pt x="14520" y="10542"/>
                  </a:lnTo>
                  <a:lnTo>
                    <a:pt x="14675" y="10002"/>
                  </a:lnTo>
                  <a:lnTo>
                    <a:pt x="14829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5" y="6604"/>
                  </a:lnTo>
                  <a:lnTo>
                    <a:pt x="14829" y="5986"/>
                  </a:lnTo>
                  <a:lnTo>
                    <a:pt x="14675" y="5407"/>
                  </a:lnTo>
                  <a:lnTo>
                    <a:pt x="14482" y="4827"/>
                  </a:lnTo>
                  <a:lnTo>
                    <a:pt x="14250" y="4287"/>
                  </a:lnTo>
                  <a:lnTo>
                    <a:pt x="13980" y="3746"/>
                  </a:lnTo>
                  <a:lnTo>
                    <a:pt x="13671" y="3244"/>
                  </a:lnTo>
                  <a:lnTo>
                    <a:pt x="13323" y="2742"/>
                  </a:lnTo>
                  <a:lnTo>
                    <a:pt x="12937" y="2317"/>
                  </a:lnTo>
                  <a:lnTo>
                    <a:pt x="12512" y="1893"/>
                  </a:lnTo>
                  <a:lnTo>
                    <a:pt x="12049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3" y="618"/>
                  </a:lnTo>
                  <a:lnTo>
                    <a:pt x="9964" y="387"/>
                  </a:lnTo>
                  <a:lnTo>
                    <a:pt x="9384" y="232"/>
                  </a:lnTo>
                  <a:lnTo>
                    <a:pt x="8767" y="116"/>
                  </a:lnTo>
                  <a:lnTo>
                    <a:pt x="8187" y="39"/>
                  </a:lnTo>
                  <a:lnTo>
                    <a:pt x="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5477175" y="10025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2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850400" y="1030525"/>
              <a:ext cx="475950" cy="686400"/>
            </a:xfrm>
            <a:custGeom>
              <a:avLst/>
              <a:gdLst/>
              <a:ahLst/>
              <a:cxnLst/>
              <a:rect l="l" t="t" r="r" b="b"/>
              <a:pathLst>
                <a:path w="19038" h="27456" extrusionOk="0">
                  <a:moveTo>
                    <a:pt x="18690" y="309"/>
                  </a:moveTo>
                  <a:lnTo>
                    <a:pt x="18690" y="463"/>
                  </a:lnTo>
                  <a:lnTo>
                    <a:pt x="18382" y="2047"/>
                  </a:lnTo>
                  <a:lnTo>
                    <a:pt x="17995" y="3668"/>
                  </a:lnTo>
                  <a:lnTo>
                    <a:pt x="17609" y="5252"/>
                  </a:lnTo>
                  <a:lnTo>
                    <a:pt x="17184" y="6873"/>
                  </a:lnTo>
                  <a:lnTo>
                    <a:pt x="16489" y="6873"/>
                  </a:lnTo>
                  <a:lnTo>
                    <a:pt x="16180" y="6835"/>
                  </a:lnTo>
                  <a:lnTo>
                    <a:pt x="15833" y="6758"/>
                  </a:lnTo>
                  <a:lnTo>
                    <a:pt x="15524" y="6680"/>
                  </a:lnTo>
                  <a:lnTo>
                    <a:pt x="15215" y="6565"/>
                  </a:lnTo>
                  <a:lnTo>
                    <a:pt x="14906" y="6410"/>
                  </a:lnTo>
                  <a:lnTo>
                    <a:pt x="14597" y="6217"/>
                  </a:lnTo>
                  <a:lnTo>
                    <a:pt x="14327" y="6024"/>
                  </a:lnTo>
                  <a:lnTo>
                    <a:pt x="14057" y="5792"/>
                  </a:lnTo>
                  <a:lnTo>
                    <a:pt x="13593" y="5329"/>
                  </a:lnTo>
                  <a:lnTo>
                    <a:pt x="13168" y="4788"/>
                  </a:lnTo>
                  <a:lnTo>
                    <a:pt x="12782" y="4248"/>
                  </a:lnTo>
                  <a:lnTo>
                    <a:pt x="13477" y="3668"/>
                  </a:lnTo>
                  <a:lnTo>
                    <a:pt x="14172" y="3128"/>
                  </a:lnTo>
                  <a:lnTo>
                    <a:pt x="14868" y="2587"/>
                  </a:lnTo>
                  <a:lnTo>
                    <a:pt x="15601" y="2085"/>
                  </a:lnTo>
                  <a:lnTo>
                    <a:pt x="16374" y="1622"/>
                  </a:lnTo>
                  <a:lnTo>
                    <a:pt x="17146" y="1158"/>
                  </a:lnTo>
                  <a:lnTo>
                    <a:pt x="17918" y="734"/>
                  </a:lnTo>
                  <a:lnTo>
                    <a:pt x="18690" y="309"/>
                  </a:lnTo>
                  <a:close/>
                  <a:moveTo>
                    <a:pt x="6063" y="12434"/>
                  </a:moveTo>
                  <a:lnTo>
                    <a:pt x="5793" y="13013"/>
                  </a:lnTo>
                  <a:lnTo>
                    <a:pt x="5600" y="13592"/>
                  </a:lnTo>
                  <a:lnTo>
                    <a:pt x="5446" y="14172"/>
                  </a:lnTo>
                  <a:lnTo>
                    <a:pt x="5291" y="14790"/>
                  </a:lnTo>
                  <a:lnTo>
                    <a:pt x="5252" y="15369"/>
                  </a:lnTo>
                  <a:lnTo>
                    <a:pt x="5214" y="15407"/>
                  </a:lnTo>
                  <a:lnTo>
                    <a:pt x="4750" y="16102"/>
                  </a:lnTo>
                  <a:lnTo>
                    <a:pt x="4287" y="16797"/>
                  </a:lnTo>
                  <a:lnTo>
                    <a:pt x="4171" y="17106"/>
                  </a:lnTo>
                  <a:lnTo>
                    <a:pt x="4017" y="17415"/>
                  </a:lnTo>
                  <a:lnTo>
                    <a:pt x="3824" y="17724"/>
                  </a:lnTo>
                  <a:lnTo>
                    <a:pt x="3746" y="17840"/>
                  </a:lnTo>
                  <a:lnTo>
                    <a:pt x="3631" y="17956"/>
                  </a:lnTo>
                  <a:lnTo>
                    <a:pt x="3476" y="18033"/>
                  </a:lnTo>
                  <a:lnTo>
                    <a:pt x="3283" y="18072"/>
                  </a:lnTo>
                  <a:lnTo>
                    <a:pt x="2858" y="18110"/>
                  </a:lnTo>
                  <a:lnTo>
                    <a:pt x="2009" y="18149"/>
                  </a:lnTo>
                  <a:lnTo>
                    <a:pt x="426" y="18342"/>
                  </a:lnTo>
                  <a:lnTo>
                    <a:pt x="426" y="18342"/>
                  </a:lnTo>
                  <a:lnTo>
                    <a:pt x="850" y="17724"/>
                  </a:lnTo>
                  <a:lnTo>
                    <a:pt x="1275" y="17106"/>
                  </a:lnTo>
                  <a:lnTo>
                    <a:pt x="1661" y="16489"/>
                  </a:lnTo>
                  <a:lnTo>
                    <a:pt x="2009" y="15832"/>
                  </a:lnTo>
                  <a:lnTo>
                    <a:pt x="2549" y="14751"/>
                  </a:lnTo>
                  <a:lnTo>
                    <a:pt x="2820" y="14017"/>
                  </a:lnTo>
                  <a:lnTo>
                    <a:pt x="3013" y="13670"/>
                  </a:lnTo>
                  <a:lnTo>
                    <a:pt x="3206" y="13322"/>
                  </a:lnTo>
                  <a:lnTo>
                    <a:pt x="3360" y="13322"/>
                  </a:lnTo>
                  <a:lnTo>
                    <a:pt x="3399" y="13245"/>
                  </a:lnTo>
                  <a:lnTo>
                    <a:pt x="3438" y="13206"/>
                  </a:lnTo>
                  <a:lnTo>
                    <a:pt x="4750" y="12782"/>
                  </a:lnTo>
                  <a:lnTo>
                    <a:pt x="6063" y="12434"/>
                  </a:lnTo>
                  <a:close/>
                  <a:moveTo>
                    <a:pt x="12551" y="4441"/>
                  </a:moveTo>
                  <a:lnTo>
                    <a:pt x="12898" y="5020"/>
                  </a:lnTo>
                  <a:lnTo>
                    <a:pt x="13362" y="5561"/>
                  </a:lnTo>
                  <a:lnTo>
                    <a:pt x="13864" y="6101"/>
                  </a:lnTo>
                  <a:lnTo>
                    <a:pt x="14172" y="6333"/>
                  </a:lnTo>
                  <a:lnTo>
                    <a:pt x="14443" y="6565"/>
                  </a:lnTo>
                  <a:lnTo>
                    <a:pt x="14752" y="6758"/>
                  </a:lnTo>
                  <a:lnTo>
                    <a:pt x="15061" y="6951"/>
                  </a:lnTo>
                  <a:lnTo>
                    <a:pt x="15370" y="7067"/>
                  </a:lnTo>
                  <a:lnTo>
                    <a:pt x="15717" y="7182"/>
                  </a:lnTo>
                  <a:lnTo>
                    <a:pt x="16026" y="7260"/>
                  </a:lnTo>
                  <a:lnTo>
                    <a:pt x="16721" y="7260"/>
                  </a:lnTo>
                  <a:lnTo>
                    <a:pt x="17107" y="7182"/>
                  </a:lnTo>
                  <a:lnTo>
                    <a:pt x="16682" y="8573"/>
                  </a:lnTo>
                  <a:lnTo>
                    <a:pt x="16180" y="9963"/>
                  </a:lnTo>
                  <a:lnTo>
                    <a:pt x="15756" y="11160"/>
                  </a:lnTo>
                  <a:lnTo>
                    <a:pt x="15254" y="12357"/>
                  </a:lnTo>
                  <a:lnTo>
                    <a:pt x="14752" y="13515"/>
                  </a:lnTo>
                  <a:lnTo>
                    <a:pt x="14172" y="14635"/>
                  </a:lnTo>
                  <a:lnTo>
                    <a:pt x="13555" y="15793"/>
                  </a:lnTo>
                  <a:lnTo>
                    <a:pt x="13207" y="16373"/>
                  </a:lnTo>
                  <a:lnTo>
                    <a:pt x="12860" y="16952"/>
                  </a:lnTo>
                  <a:lnTo>
                    <a:pt x="12473" y="17493"/>
                  </a:lnTo>
                  <a:lnTo>
                    <a:pt x="12087" y="17995"/>
                  </a:lnTo>
                  <a:lnTo>
                    <a:pt x="11624" y="18458"/>
                  </a:lnTo>
                  <a:lnTo>
                    <a:pt x="11161" y="18883"/>
                  </a:lnTo>
                  <a:lnTo>
                    <a:pt x="10620" y="19230"/>
                  </a:lnTo>
                  <a:lnTo>
                    <a:pt x="10079" y="19462"/>
                  </a:lnTo>
                  <a:lnTo>
                    <a:pt x="9809" y="19578"/>
                  </a:lnTo>
                  <a:lnTo>
                    <a:pt x="9539" y="19655"/>
                  </a:lnTo>
                  <a:lnTo>
                    <a:pt x="9230" y="19694"/>
                  </a:lnTo>
                  <a:lnTo>
                    <a:pt x="8959" y="19732"/>
                  </a:lnTo>
                  <a:lnTo>
                    <a:pt x="8689" y="19732"/>
                  </a:lnTo>
                  <a:lnTo>
                    <a:pt x="8380" y="19694"/>
                  </a:lnTo>
                  <a:lnTo>
                    <a:pt x="8110" y="19616"/>
                  </a:lnTo>
                  <a:lnTo>
                    <a:pt x="7840" y="19539"/>
                  </a:lnTo>
                  <a:lnTo>
                    <a:pt x="7569" y="19423"/>
                  </a:lnTo>
                  <a:lnTo>
                    <a:pt x="7299" y="19269"/>
                  </a:lnTo>
                  <a:lnTo>
                    <a:pt x="7067" y="19114"/>
                  </a:lnTo>
                  <a:lnTo>
                    <a:pt x="6836" y="18883"/>
                  </a:lnTo>
                  <a:lnTo>
                    <a:pt x="6450" y="18458"/>
                  </a:lnTo>
                  <a:lnTo>
                    <a:pt x="6141" y="17956"/>
                  </a:lnTo>
                  <a:lnTo>
                    <a:pt x="5870" y="17454"/>
                  </a:lnTo>
                  <a:lnTo>
                    <a:pt x="5716" y="16913"/>
                  </a:lnTo>
                  <a:lnTo>
                    <a:pt x="5639" y="16334"/>
                  </a:lnTo>
                  <a:lnTo>
                    <a:pt x="5600" y="15755"/>
                  </a:lnTo>
                  <a:lnTo>
                    <a:pt x="5639" y="15214"/>
                  </a:lnTo>
                  <a:lnTo>
                    <a:pt x="5716" y="14635"/>
                  </a:lnTo>
                  <a:lnTo>
                    <a:pt x="5832" y="14056"/>
                  </a:lnTo>
                  <a:lnTo>
                    <a:pt x="6025" y="13515"/>
                  </a:lnTo>
                  <a:lnTo>
                    <a:pt x="6218" y="13013"/>
                  </a:lnTo>
                  <a:lnTo>
                    <a:pt x="6450" y="12473"/>
                  </a:lnTo>
                  <a:lnTo>
                    <a:pt x="6952" y="11469"/>
                  </a:lnTo>
                  <a:lnTo>
                    <a:pt x="7531" y="10465"/>
                  </a:lnTo>
                  <a:lnTo>
                    <a:pt x="8149" y="9461"/>
                  </a:lnTo>
                  <a:lnTo>
                    <a:pt x="8844" y="8495"/>
                  </a:lnTo>
                  <a:lnTo>
                    <a:pt x="9539" y="7530"/>
                  </a:lnTo>
                  <a:lnTo>
                    <a:pt x="10311" y="6642"/>
                  </a:lnTo>
                  <a:lnTo>
                    <a:pt x="10852" y="6063"/>
                  </a:lnTo>
                  <a:lnTo>
                    <a:pt x="11392" y="5522"/>
                  </a:lnTo>
                  <a:lnTo>
                    <a:pt x="11971" y="4981"/>
                  </a:lnTo>
                  <a:lnTo>
                    <a:pt x="12551" y="4441"/>
                  </a:lnTo>
                  <a:close/>
                  <a:moveTo>
                    <a:pt x="5986" y="18419"/>
                  </a:moveTo>
                  <a:lnTo>
                    <a:pt x="6218" y="18767"/>
                  </a:lnTo>
                  <a:lnTo>
                    <a:pt x="6450" y="19076"/>
                  </a:lnTo>
                  <a:lnTo>
                    <a:pt x="6758" y="19346"/>
                  </a:lnTo>
                  <a:lnTo>
                    <a:pt x="7067" y="19616"/>
                  </a:lnTo>
                  <a:lnTo>
                    <a:pt x="7415" y="19809"/>
                  </a:lnTo>
                  <a:lnTo>
                    <a:pt x="7801" y="19964"/>
                  </a:lnTo>
                  <a:lnTo>
                    <a:pt x="8187" y="20080"/>
                  </a:lnTo>
                  <a:lnTo>
                    <a:pt x="8612" y="20118"/>
                  </a:lnTo>
                  <a:lnTo>
                    <a:pt x="8535" y="20466"/>
                  </a:lnTo>
                  <a:lnTo>
                    <a:pt x="8496" y="20852"/>
                  </a:lnTo>
                  <a:lnTo>
                    <a:pt x="7994" y="20813"/>
                  </a:lnTo>
                  <a:lnTo>
                    <a:pt x="7531" y="20698"/>
                  </a:lnTo>
                  <a:lnTo>
                    <a:pt x="7106" y="20504"/>
                  </a:lnTo>
                  <a:lnTo>
                    <a:pt x="6720" y="20273"/>
                  </a:lnTo>
                  <a:lnTo>
                    <a:pt x="6334" y="20002"/>
                  </a:lnTo>
                  <a:lnTo>
                    <a:pt x="6025" y="19655"/>
                  </a:lnTo>
                  <a:lnTo>
                    <a:pt x="5716" y="19307"/>
                  </a:lnTo>
                  <a:lnTo>
                    <a:pt x="5446" y="18883"/>
                  </a:lnTo>
                  <a:lnTo>
                    <a:pt x="5446" y="18844"/>
                  </a:lnTo>
                  <a:lnTo>
                    <a:pt x="5986" y="18419"/>
                  </a:lnTo>
                  <a:close/>
                  <a:moveTo>
                    <a:pt x="5291" y="18960"/>
                  </a:moveTo>
                  <a:lnTo>
                    <a:pt x="5523" y="19462"/>
                  </a:lnTo>
                  <a:lnTo>
                    <a:pt x="5793" y="19887"/>
                  </a:lnTo>
                  <a:lnTo>
                    <a:pt x="6141" y="20234"/>
                  </a:lnTo>
                  <a:lnTo>
                    <a:pt x="6527" y="20582"/>
                  </a:lnTo>
                  <a:lnTo>
                    <a:pt x="6952" y="20813"/>
                  </a:lnTo>
                  <a:lnTo>
                    <a:pt x="7453" y="21006"/>
                  </a:lnTo>
                  <a:lnTo>
                    <a:pt x="7955" y="21122"/>
                  </a:lnTo>
                  <a:lnTo>
                    <a:pt x="8457" y="21161"/>
                  </a:lnTo>
                  <a:lnTo>
                    <a:pt x="8496" y="21702"/>
                  </a:lnTo>
                  <a:lnTo>
                    <a:pt x="7878" y="21624"/>
                  </a:lnTo>
                  <a:lnTo>
                    <a:pt x="7299" y="21508"/>
                  </a:lnTo>
                  <a:lnTo>
                    <a:pt x="6797" y="21315"/>
                  </a:lnTo>
                  <a:lnTo>
                    <a:pt x="6295" y="21084"/>
                  </a:lnTo>
                  <a:lnTo>
                    <a:pt x="5870" y="20775"/>
                  </a:lnTo>
                  <a:lnTo>
                    <a:pt x="5446" y="20389"/>
                  </a:lnTo>
                  <a:lnTo>
                    <a:pt x="5021" y="19964"/>
                  </a:lnTo>
                  <a:lnTo>
                    <a:pt x="4673" y="19501"/>
                  </a:lnTo>
                  <a:lnTo>
                    <a:pt x="4828" y="19385"/>
                  </a:lnTo>
                  <a:lnTo>
                    <a:pt x="4982" y="19269"/>
                  </a:lnTo>
                  <a:lnTo>
                    <a:pt x="5291" y="18960"/>
                  </a:lnTo>
                  <a:close/>
                  <a:moveTo>
                    <a:pt x="13555" y="16527"/>
                  </a:moveTo>
                  <a:lnTo>
                    <a:pt x="13748" y="17184"/>
                  </a:lnTo>
                  <a:lnTo>
                    <a:pt x="13979" y="17840"/>
                  </a:lnTo>
                  <a:lnTo>
                    <a:pt x="14250" y="18458"/>
                  </a:lnTo>
                  <a:lnTo>
                    <a:pt x="14597" y="19037"/>
                  </a:lnTo>
                  <a:lnTo>
                    <a:pt x="13670" y="20157"/>
                  </a:lnTo>
                  <a:lnTo>
                    <a:pt x="12782" y="21315"/>
                  </a:lnTo>
                  <a:lnTo>
                    <a:pt x="11083" y="23748"/>
                  </a:lnTo>
                  <a:lnTo>
                    <a:pt x="10736" y="22783"/>
                  </a:lnTo>
                  <a:lnTo>
                    <a:pt x="10350" y="21856"/>
                  </a:lnTo>
                  <a:lnTo>
                    <a:pt x="10234" y="21586"/>
                  </a:lnTo>
                  <a:lnTo>
                    <a:pt x="10195" y="21354"/>
                  </a:lnTo>
                  <a:lnTo>
                    <a:pt x="10195" y="21238"/>
                  </a:lnTo>
                  <a:lnTo>
                    <a:pt x="10234" y="21122"/>
                  </a:lnTo>
                  <a:lnTo>
                    <a:pt x="10388" y="20813"/>
                  </a:lnTo>
                  <a:lnTo>
                    <a:pt x="10813" y="20234"/>
                  </a:lnTo>
                  <a:lnTo>
                    <a:pt x="11199" y="19578"/>
                  </a:lnTo>
                  <a:lnTo>
                    <a:pt x="11199" y="19501"/>
                  </a:lnTo>
                  <a:lnTo>
                    <a:pt x="11199" y="19462"/>
                  </a:lnTo>
                  <a:lnTo>
                    <a:pt x="11161" y="19346"/>
                  </a:lnTo>
                  <a:lnTo>
                    <a:pt x="11585" y="18999"/>
                  </a:lnTo>
                  <a:lnTo>
                    <a:pt x="11971" y="18612"/>
                  </a:lnTo>
                  <a:lnTo>
                    <a:pt x="12358" y="18226"/>
                  </a:lnTo>
                  <a:lnTo>
                    <a:pt x="12705" y="17801"/>
                  </a:lnTo>
                  <a:lnTo>
                    <a:pt x="13130" y="17184"/>
                  </a:lnTo>
                  <a:lnTo>
                    <a:pt x="13555" y="16527"/>
                  </a:lnTo>
                  <a:close/>
                  <a:moveTo>
                    <a:pt x="5677" y="21161"/>
                  </a:moveTo>
                  <a:lnTo>
                    <a:pt x="5948" y="21393"/>
                  </a:lnTo>
                  <a:lnTo>
                    <a:pt x="6256" y="21547"/>
                  </a:lnTo>
                  <a:lnTo>
                    <a:pt x="6565" y="21702"/>
                  </a:lnTo>
                  <a:lnTo>
                    <a:pt x="6913" y="21817"/>
                  </a:lnTo>
                  <a:lnTo>
                    <a:pt x="6836" y="22010"/>
                  </a:lnTo>
                  <a:lnTo>
                    <a:pt x="6797" y="22204"/>
                  </a:lnTo>
                  <a:lnTo>
                    <a:pt x="6643" y="22088"/>
                  </a:lnTo>
                  <a:lnTo>
                    <a:pt x="6604" y="22010"/>
                  </a:lnTo>
                  <a:lnTo>
                    <a:pt x="6411" y="22010"/>
                  </a:lnTo>
                  <a:lnTo>
                    <a:pt x="6372" y="22088"/>
                  </a:lnTo>
                  <a:lnTo>
                    <a:pt x="6218" y="22628"/>
                  </a:lnTo>
                  <a:lnTo>
                    <a:pt x="6025" y="23092"/>
                  </a:lnTo>
                  <a:lnTo>
                    <a:pt x="5832" y="23594"/>
                  </a:lnTo>
                  <a:lnTo>
                    <a:pt x="5600" y="24057"/>
                  </a:lnTo>
                  <a:lnTo>
                    <a:pt x="5330" y="24482"/>
                  </a:lnTo>
                  <a:lnTo>
                    <a:pt x="5021" y="24907"/>
                  </a:lnTo>
                  <a:lnTo>
                    <a:pt x="4712" y="25331"/>
                  </a:lnTo>
                  <a:lnTo>
                    <a:pt x="4364" y="25717"/>
                  </a:lnTo>
                  <a:lnTo>
                    <a:pt x="4248" y="25293"/>
                  </a:lnTo>
                  <a:lnTo>
                    <a:pt x="4171" y="24868"/>
                  </a:lnTo>
                  <a:lnTo>
                    <a:pt x="4171" y="24482"/>
                  </a:lnTo>
                  <a:lnTo>
                    <a:pt x="4210" y="24057"/>
                  </a:lnTo>
                  <a:lnTo>
                    <a:pt x="4326" y="23671"/>
                  </a:lnTo>
                  <a:lnTo>
                    <a:pt x="4480" y="23285"/>
                  </a:lnTo>
                  <a:lnTo>
                    <a:pt x="4673" y="22899"/>
                  </a:lnTo>
                  <a:lnTo>
                    <a:pt x="4944" y="22512"/>
                  </a:lnTo>
                  <a:lnTo>
                    <a:pt x="5175" y="22204"/>
                  </a:lnTo>
                  <a:lnTo>
                    <a:pt x="5330" y="21895"/>
                  </a:lnTo>
                  <a:lnTo>
                    <a:pt x="5407" y="21740"/>
                  </a:lnTo>
                  <a:lnTo>
                    <a:pt x="5407" y="21586"/>
                  </a:lnTo>
                  <a:lnTo>
                    <a:pt x="5368" y="21470"/>
                  </a:lnTo>
                  <a:lnTo>
                    <a:pt x="5291" y="21315"/>
                  </a:lnTo>
                  <a:lnTo>
                    <a:pt x="5446" y="21238"/>
                  </a:lnTo>
                  <a:lnTo>
                    <a:pt x="5677" y="21161"/>
                  </a:lnTo>
                  <a:close/>
                  <a:moveTo>
                    <a:pt x="4905" y="20466"/>
                  </a:moveTo>
                  <a:lnTo>
                    <a:pt x="5175" y="20736"/>
                  </a:lnTo>
                  <a:lnTo>
                    <a:pt x="5484" y="21006"/>
                  </a:lnTo>
                  <a:lnTo>
                    <a:pt x="5252" y="21084"/>
                  </a:lnTo>
                  <a:lnTo>
                    <a:pt x="5021" y="21161"/>
                  </a:lnTo>
                  <a:lnTo>
                    <a:pt x="4982" y="21200"/>
                  </a:lnTo>
                  <a:lnTo>
                    <a:pt x="4944" y="21277"/>
                  </a:lnTo>
                  <a:lnTo>
                    <a:pt x="4982" y="21354"/>
                  </a:lnTo>
                  <a:lnTo>
                    <a:pt x="5021" y="21393"/>
                  </a:lnTo>
                  <a:lnTo>
                    <a:pt x="5059" y="21470"/>
                  </a:lnTo>
                  <a:lnTo>
                    <a:pt x="5098" y="21547"/>
                  </a:lnTo>
                  <a:lnTo>
                    <a:pt x="5059" y="21779"/>
                  </a:lnTo>
                  <a:lnTo>
                    <a:pt x="4905" y="22049"/>
                  </a:lnTo>
                  <a:lnTo>
                    <a:pt x="4750" y="22358"/>
                  </a:lnTo>
                  <a:lnTo>
                    <a:pt x="4364" y="22937"/>
                  </a:lnTo>
                  <a:lnTo>
                    <a:pt x="4133" y="23323"/>
                  </a:lnTo>
                  <a:lnTo>
                    <a:pt x="3940" y="23748"/>
                  </a:lnTo>
                  <a:lnTo>
                    <a:pt x="3862" y="24212"/>
                  </a:lnTo>
                  <a:lnTo>
                    <a:pt x="3824" y="24714"/>
                  </a:lnTo>
                  <a:lnTo>
                    <a:pt x="3862" y="25177"/>
                  </a:lnTo>
                  <a:lnTo>
                    <a:pt x="3940" y="25409"/>
                  </a:lnTo>
                  <a:lnTo>
                    <a:pt x="4017" y="25640"/>
                  </a:lnTo>
                  <a:lnTo>
                    <a:pt x="4133" y="25872"/>
                  </a:lnTo>
                  <a:lnTo>
                    <a:pt x="4248" y="26065"/>
                  </a:lnTo>
                  <a:lnTo>
                    <a:pt x="4287" y="26104"/>
                  </a:lnTo>
                  <a:lnTo>
                    <a:pt x="4364" y="26104"/>
                  </a:lnTo>
                  <a:lnTo>
                    <a:pt x="4403" y="26065"/>
                  </a:lnTo>
                  <a:lnTo>
                    <a:pt x="4442" y="25988"/>
                  </a:lnTo>
                  <a:lnTo>
                    <a:pt x="4480" y="25988"/>
                  </a:lnTo>
                  <a:lnTo>
                    <a:pt x="4828" y="25602"/>
                  </a:lnTo>
                  <a:lnTo>
                    <a:pt x="5175" y="25215"/>
                  </a:lnTo>
                  <a:lnTo>
                    <a:pt x="5484" y="24791"/>
                  </a:lnTo>
                  <a:lnTo>
                    <a:pt x="5793" y="24366"/>
                  </a:lnTo>
                  <a:lnTo>
                    <a:pt x="6025" y="23903"/>
                  </a:lnTo>
                  <a:lnTo>
                    <a:pt x="6256" y="23439"/>
                  </a:lnTo>
                  <a:lnTo>
                    <a:pt x="6450" y="22937"/>
                  </a:lnTo>
                  <a:lnTo>
                    <a:pt x="6604" y="22435"/>
                  </a:lnTo>
                  <a:lnTo>
                    <a:pt x="6720" y="22551"/>
                  </a:lnTo>
                  <a:lnTo>
                    <a:pt x="6913" y="22590"/>
                  </a:lnTo>
                  <a:lnTo>
                    <a:pt x="6952" y="22628"/>
                  </a:lnTo>
                  <a:lnTo>
                    <a:pt x="7029" y="22590"/>
                  </a:lnTo>
                  <a:lnTo>
                    <a:pt x="7067" y="22512"/>
                  </a:lnTo>
                  <a:lnTo>
                    <a:pt x="7067" y="22474"/>
                  </a:lnTo>
                  <a:lnTo>
                    <a:pt x="7145" y="21895"/>
                  </a:lnTo>
                  <a:lnTo>
                    <a:pt x="7608" y="22010"/>
                  </a:lnTo>
                  <a:lnTo>
                    <a:pt x="7724" y="22512"/>
                  </a:lnTo>
                  <a:lnTo>
                    <a:pt x="7762" y="23014"/>
                  </a:lnTo>
                  <a:lnTo>
                    <a:pt x="7801" y="23555"/>
                  </a:lnTo>
                  <a:lnTo>
                    <a:pt x="7801" y="24057"/>
                  </a:lnTo>
                  <a:lnTo>
                    <a:pt x="7608" y="23903"/>
                  </a:lnTo>
                  <a:lnTo>
                    <a:pt x="7492" y="23671"/>
                  </a:lnTo>
                  <a:lnTo>
                    <a:pt x="7376" y="23439"/>
                  </a:lnTo>
                  <a:lnTo>
                    <a:pt x="7338" y="23169"/>
                  </a:lnTo>
                  <a:lnTo>
                    <a:pt x="7338" y="23092"/>
                  </a:lnTo>
                  <a:lnTo>
                    <a:pt x="7299" y="23053"/>
                  </a:lnTo>
                  <a:lnTo>
                    <a:pt x="7183" y="23014"/>
                  </a:lnTo>
                  <a:lnTo>
                    <a:pt x="7106" y="23014"/>
                  </a:lnTo>
                  <a:lnTo>
                    <a:pt x="7067" y="23053"/>
                  </a:lnTo>
                  <a:lnTo>
                    <a:pt x="7029" y="23092"/>
                  </a:lnTo>
                  <a:lnTo>
                    <a:pt x="6990" y="23169"/>
                  </a:lnTo>
                  <a:lnTo>
                    <a:pt x="6952" y="23787"/>
                  </a:lnTo>
                  <a:lnTo>
                    <a:pt x="6797" y="24405"/>
                  </a:lnTo>
                  <a:lnTo>
                    <a:pt x="6681" y="24675"/>
                  </a:lnTo>
                  <a:lnTo>
                    <a:pt x="6565" y="24984"/>
                  </a:lnTo>
                  <a:lnTo>
                    <a:pt x="6411" y="25254"/>
                  </a:lnTo>
                  <a:lnTo>
                    <a:pt x="6218" y="25524"/>
                  </a:lnTo>
                  <a:lnTo>
                    <a:pt x="5832" y="25988"/>
                  </a:lnTo>
                  <a:lnTo>
                    <a:pt x="5600" y="26219"/>
                  </a:lnTo>
                  <a:lnTo>
                    <a:pt x="5368" y="26451"/>
                  </a:lnTo>
                  <a:lnTo>
                    <a:pt x="5098" y="26644"/>
                  </a:lnTo>
                  <a:lnTo>
                    <a:pt x="4828" y="26799"/>
                  </a:lnTo>
                  <a:lnTo>
                    <a:pt x="4557" y="26953"/>
                  </a:lnTo>
                  <a:lnTo>
                    <a:pt x="4248" y="27030"/>
                  </a:lnTo>
                  <a:lnTo>
                    <a:pt x="4017" y="27030"/>
                  </a:lnTo>
                  <a:lnTo>
                    <a:pt x="3862" y="26992"/>
                  </a:lnTo>
                  <a:lnTo>
                    <a:pt x="3708" y="26915"/>
                  </a:lnTo>
                  <a:lnTo>
                    <a:pt x="3592" y="26760"/>
                  </a:lnTo>
                  <a:lnTo>
                    <a:pt x="3515" y="26606"/>
                  </a:lnTo>
                  <a:lnTo>
                    <a:pt x="3438" y="26413"/>
                  </a:lnTo>
                  <a:lnTo>
                    <a:pt x="3322" y="25988"/>
                  </a:lnTo>
                  <a:lnTo>
                    <a:pt x="3206" y="25293"/>
                  </a:lnTo>
                  <a:lnTo>
                    <a:pt x="3167" y="24945"/>
                  </a:lnTo>
                  <a:lnTo>
                    <a:pt x="3167" y="24598"/>
                  </a:lnTo>
                  <a:lnTo>
                    <a:pt x="3206" y="24173"/>
                  </a:lnTo>
                  <a:lnTo>
                    <a:pt x="3283" y="23787"/>
                  </a:lnTo>
                  <a:lnTo>
                    <a:pt x="3360" y="23401"/>
                  </a:lnTo>
                  <a:lnTo>
                    <a:pt x="3515" y="23014"/>
                  </a:lnTo>
                  <a:lnTo>
                    <a:pt x="3708" y="22667"/>
                  </a:lnTo>
                  <a:lnTo>
                    <a:pt x="3901" y="22319"/>
                  </a:lnTo>
                  <a:lnTo>
                    <a:pt x="4171" y="22010"/>
                  </a:lnTo>
                  <a:lnTo>
                    <a:pt x="4480" y="21702"/>
                  </a:lnTo>
                  <a:lnTo>
                    <a:pt x="4519" y="21624"/>
                  </a:lnTo>
                  <a:lnTo>
                    <a:pt x="4519" y="21547"/>
                  </a:lnTo>
                  <a:lnTo>
                    <a:pt x="4442" y="21470"/>
                  </a:lnTo>
                  <a:lnTo>
                    <a:pt x="4364" y="21431"/>
                  </a:lnTo>
                  <a:lnTo>
                    <a:pt x="3553" y="21315"/>
                  </a:lnTo>
                  <a:lnTo>
                    <a:pt x="3862" y="21045"/>
                  </a:lnTo>
                  <a:lnTo>
                    <a:pt x="4171" y="20775"/>
                  </a:lnTo>
                  <a:lnTo>
                    <a:pt x="4519" y="20582"/>
                  </a:lnTo>
                  <a:lnTo>
                    <a:pt x="4905" y="20466"/>
                  </a:lnTo>
                  <a:close/>
                  <a:moveTo>
                    <a:pt x="18845" y="0"/>
                  </a:moveTo>
                  <a:lnTo>
                    <a:pt x="18806" y="77"/>
                  </a:lnTo>
                  <a:lnTo>
                    <a:pt x="18729" y="39"/>
                  </a:lnTo>
                  <a:lnTo>
                    <a:pt x="18652" y="39"/>
                  </a:lnTo>
                  <a:lnTo>
                    <a:pt x="17455" y="618"/>
                  </a:lnTo>
                  <a:lnTo>
                    <a:pt x="16296" y="1236"/>
                  </a:lnTo>
                  <a:lnTo>
                    <a:pt x="15215" y="1931"/>
                  </a:lnTo>
                  <a:lnTo>
                    <a:pt x="14134" y="2664"/>
                  </a:lnTo>
                  <a:lnTo>
                    <a:pt x="13091" y="3475"/>
                  </a:lnTo>
                  <a:lnTo>
                    <a:pt x="12087" y="4325"/>
                  </a:lnTo>
                  <a:lnTo>
                    <a:pt x="11161" y="5213"/>
                  </a:lnTo>
                  <a:lnTo>
                    <a:pt x="10272" y="6178"/>
                  </a:lnTo>
                  <a:lnTo>
                    <a:pt x="9384" y="7144"/>
                  </a:lnTo>
                  <a:lnTo>
                    <a:pt x="8573" y="8186"/>
                  </a:lnTo>
                  <a:lnTo>
                    <a:pt x="7840" y="9268"/>
                  </a:lnTo>
                  <a:lnTo>
                    <a:pt x="7145" y="10387"/>
                  </a:lnTo>
                  <a:lnTo>
                    <a:pt x="6643" y="11276"/>
                  </a:lnTo>
                  <a:lnTo>
                    <a:pt x="6179" y="12164"/>
                  </a:lnTo>
                  <a:lnTo>
                    <a:pt x="5368" y="12241"/>
                  </a:lnTo>
                  <a:lnTo>
                    <a:pt x="4557" y="12395"/>
                  </a:lnTo>
                  <a:lnTo>
                    <a:pt x="3785" y="12627"/>
                  </a:lnTo>
                  <a:lnTo>
                    <a:pt x="3013" y="12936"/>
                  </a:lnTo>
                  <a:lnTo>
                    <a:pt x="2936" y="12975"/>
                  </a:lnTo>
                  <a:lnTo>
                    <a:pt x="2897" y="13013"/>
                  </a:lnTo>
                  <a:lnTo>
                    <a:pt x="2897" y="13168"/>
                  </a:lnTo>
                  <a:lnTo>
                    <a:pt x="2704" y="13361"/>
                  </a:lnTo>
                  <a:lnTo>
                    <a:pt x="2549" y="13592"/>
                  </a:lnTo>
                  <a:lnTo>
                    <a:pt x="2395" y="13863"/>
                  </a:lnTo>
                  <a:lnTo>
                    <a:pt x="2279" y="14133"/>
                  </a:lnTo>
                  <a:lnTo>
                    <a:pt x="2086" y="14712"/>
                  </a:lnTo>
                  <a:lnTo>
                    <a:pt x="1854" y="15214"/>
                  </a:lnTo>
                  <a:lnTo>
                    <a:pt x="1430" y="15987"/>
                  </a:lnTo>
                  <a:lnTo>
                    <a:pt x="1005" y="16759"/>
                  </a:lnTo>
                  <a:lnTo>
                    <a:pt x="541" y="17493"/>
                  </a:lnTo>
                  <a:lnTo>
                    <a:pt x="39" y="18226"/>
                  </a:lnTo>
                  <a:lnTo>
                    <a:pt x="1" y="18303"/>
                  </a:lnTo>
                  <a:lnTo>
                    <a:pt x="1" y="18381"/>
                  </a:lnTo>
                  <a:lnTo>
                    <a:pt x="39" y="18419"/>
                  </a:lnTo>
                  <a:lnTo>
                    <a:pt x="117" y="18458"/>
                  </a:lnTo>
                  <a:lnTo>
                    <a:pt x="117" y="18535"/>
                  </a:lnTo>
                  <a:lnTo>
                    <a:pt x="117" y="18612"/>
                  </a:lnTo>
                  <a:lnTo>
                    <a:pt x="155" y="18651"/>
                  </a:lnTo>
                  <a:lnTo>
                    <a:pt x="233" y="18690"/>
                  </a:lnTo>
                  <a:lnTo>
                    <a:pt x="1159" y="18612"/>
                  </a:lnTo>
                  <a:lnTo>
                    <a:pt x="2086" y="18574"/>
                  </a:lnTo>
                  <a:lnTo>
                    <a:pt x="3901" y="18381"/>
                  </a:lnTo>
                  <a:lnTo>
                    <a:pt x="3978" y="18342"/>
                  </a:lnTo>
                  <a:lnTo>
                    <a:pt x="4055" y="18265"/>
                  </a:lnTo>
                  <a:lnTo>
                    <a:pt x="4596" y="17106"/>
                  </a:lnTo>
                  <a:lnTo>
                    <a:pt x="5252" y="15987"/>
                  </a:lnTo>
                  <a:lnTo>
                    <a:pt x="5291" y="16566"/>
                  </a:lnTo>
                  <a:lnTo>
                    <a:pt x="5446" y="17106"/>
                  </a:lnTo>
                  <a:lnTo>
                    <a:pt x="5600" y="17647"/>
                  </a:lnTo>
                  <a:lnTo>
                    <a:pt x="5832" y="18188"/>
                  </a:lnTo>
                  <a:lnTo>
                    <a:pt x="5446" y="18381"/>
                  </a:lnTo>
                  <a:lnTo>
                    <a:pt x="5059" y="18651"/>
                  </a:lnTo>
                  <a:lnTo>
                    <a:pt x="4673" y="18960"/>
                  </a:lnTo>
                  <a:lnTo>
                    <a:pt x="4519" y="19153"/>
                  </a:lnTo>
                  <a:lnTo>
                    <a:pt x="4403" y="19346"/>
                  </a:lnTo>
                  <a:lnTo>
                    <a:pt x="4403" y="19423"/>
                  </a:lnTo>
                  <a:lnTo>
                    <a:pt x="4442" y="19501"/>
                  </a:lnTo>
                  <a:lnTo>
                    <a:pt x="4442" y="19539"/>
                  </a:lnTo>
                  <a:lnTo>
                    <a:pt x="4442" y="19616"/>
                  </a:lnTo>
                  <a:lnTo>
                    <a:pt x="4596" y="19964"/>
                  </a:lnTo>
                  <a:lnTo>
                    <a:pt x="4789" y="20273"/>
                  </a:lnTo>
                  <a:lnTo>
                    <a:pt x="4519" y="20311"/>
                  </a:lnTo>
                  <a:lnTo>
                    <a:pt x="4287" y="20389"/>
                  </a:lnTo>
                  <a:lnTo>
                    <a:pt x="4055" y="20504"/>
                  </a:lnTo>
                  <a:lnTo>
                    <a:pt x="3862" y="20620"/>
                  </a:lnTo>
                  <a:lnTo>
                    <a:pt x="3669" y="20775"/>
                  </a:lnTo>
                  <a:lnTo>
                    <a:pt x="3476" y="20968"/>
                  </a:lnTo>
                  <a:lnTo>
                    <a:pt x="3283" y="21161"/>
                  </a:lnTo>
                  <a:lnTo>
                    <a:pt x="3129" y="21354"/>
                  </a:lnTo>
                  <a:lnTo>
                    <a:pt x="3090" y="21431"/>
                  </a:lnTo>
                  <a:lnTo>
                    <a:pt x="3129" y="21508"/>
                  </a:lnTo>
                  <a:lnTo>
                    <a:pt x="3167" y="21586"/>
                  </a:lnTo>
                  <a:lnTo>
                    <a:pt x="3244" y="21624"/>
                  </a:lnTo>
                  <a:lnTo>
                    <a:pt x="4017" y="21702"/>
                  </a:lnTo>
                  <a:lnTo>
                    <a:pt x="3746" y="22010"/>
                  </a:lnTo>
                  <a:lnTo>
                    <a:pt x="3476" y="22358"/>
                  </a:lnTo>
                  <a:lnTo>
                    <a:pt x="3283" y="22706"/>
                  </a:lnTo>
                  <a:lnTo>
                    <a:pt x="3129" y="23092"/>
                  </a:lnTo>
                  <a:lnTo>
                    <a:pt x="3013" y="23478"/>
                  </a:lnTo>
                  <a:lnTo>
                    <a:pt x="2897" y="23864"/>
                  </a:lnTo>
                  <a:lnTo>
                    <a:pt x="2858" y="24289"/>
                  </a:lnTo>
                  <a:lnTo>
                    <a:pt x="2858" y="24714"/>
                  </a:lnTo>
                  <a:lnTo>
                    <a:pt x="2858" y="25370"/>
                  </a:lnTo>
                  <a:lnTo>
                    <a:pt x="2897" y="25795"/>
                  </a:lnTo>
                  <a:lnTo>
                    <a:pt x="2974" y="26219"/>
                  </a:lnTo>
                  <a:lnTo>
                    <a:pt x="3090" y="26644"/>
                  </a:lnTo>
                  <a:lnTo>
                    <a:pt x="3244" y="26992"/>
                  </a:lnTo>
                  <a:lnTo>
                    <a:pt x="3360" y="27146"/>
                  </a:lnTo>
                  <a:lnTo>
                    <a:pt x="3438" y="27262"/>
                  </a:lnTo>
                  <a:lnTo>
                    <a:pt x="3553" y="27378"/>
                  </a:lnTo>
                  <a:lnTo>
                    <a:pt x="3708" y="27417"/>
                  </a:lnTo>
                  <a:lnTo>
                    <a:pt x="3862" y="27455"/>
                  </a:lnTo>
                  <a:lnTo>
                    <a:pt x="4017" y="27455"/>
                  </a:lnTo>
                  <a:lnTo>
                    <a:pt x="4364" y="27417"/>
                  </a:lnTo>
                  <a:lnTo>
                    <a:pt x="4750" y="27262"/>
                  </a:lnTo>
                  <a:lnTo>
                    <a:pt x="5098" y="27069"/>
                  </a:lnTo>
                  <a:lnTo>
                    <a:pt x="5407" y="26837"/>
                  </a:lnTo>
                  <a:lnTo>
                    <a:pt x="5716" y="26567"/>
                  </a:lnTo>
                  <a:lnTo>
                    <a:pt x="6218" y="26065"/>
                  </a:lnTo>
                  <a:lnTo>
                    <a:pt x="6565" y="25602"/>
                  </a:lnTo>
                  <a:lnTo>
                    <a:pt x="6874" y="25100"/>
                  </a:lnTo>
                  <a:lnTo>
                    <a:pt x="7106" y="24559"/>
                  </a:lnTo>
                  <a:lnTo>
                    <a:pt x="7260" y="23980"/>
                  </a:lnTo>
                  <a:lnTo>
                    <a:pt x="7376" y="24134"/>
                  </a:lnTo>
                  <a:lnTo>
                    <a:pt x="7531" y="24289"/>
                  </a:lnTo>
                  <a:lnTo>
                    <a:pt x="7685" y="24405"/>
                  </a:lnTo>
                  <a:lnTo>
                    <a:pt x="7878" y="24520"/>
                  </a:lnTo>
                  <a:lnTo>
                    <a:pt x="7955" y="24559"/>
                  </a:lnTo>
                  <a:lnTo>
                    <a:pt x="8033" y="24520"/>
                  </a:lnTo>
                  <a:lnTo>
                    <a:pt x="8110" y="24482"/>
                  </a:lnTo>
                  <a:lnTo>
                    <a:pt x="8110" y="24366"/>
                  </a:lnTo>
                  <a:lnTo>
                    <a:pt x="8149" y="23787"/>
                  </a:lnTo>
                  <a:lnTo>
                    <a:pt x="8149" y="23208"/>
                  </a:lnTo>
                  <a:lnTo>
                    <a:pt x="8071" y="22628"/>
                  </a:lnTo>
                  <a:lnTo>
                    <a:pt x="7955" y="22049"/>
                  </a:lnTo>
                  <a:lnTo>
                    <a:pt x="8535" y="22049"/>
                  </a:lnTo>
                  <a:lnTo>
                    <a:pt x="8651" y="22010"/>
                  </a:lnTo>
                  <a:lnTo>
                    <a:pt x="8728" y="21972"/>
                  </a:lnTo>
                  <a:lnTo>
                    <a:pt x="8766" y="21933"/>
                  </a:lnTo>
                  <a:lnTo>
                    <a:pt x="8766" y="21895"/>
                  </a:lnTo>
                  <a:lnTo>
                    <a:pt x="8844" y="21006"/>
                  </a:lnTo>
                  <a:lnTo>
                    <a:pt x="8921" y="20543"/>
                  </a:lnTo>
                  <a:lnTo>
                    <a:pt x="8998" y="20118"/>
                  </a:lnTo>
                  <a:lnTo>
                    <a:pt x="9153" y="20118"/>
                  </a:lnTo>
                  <a:lnTo>
                    <a:pt x="9577" y="20041"/>
                  </a:lnTo>
                  <a:lnTo>
                    <a:pt x="9963" y="19964"/>
                  </a:lnTo>
                  <a:lnTo>
                    <a:pt x="10311" y="19809"/>
                  </a:lnTo>
                  <a:lnTo>
                    <a:pt x="10659" y="19655"/>
                  </a:lnTo>
                  <a:lnTo>
                    <a:pt x="10157" y="20389"/>
                  </a:lnTo>
                  <a:lnTo>
                    <a:pt x="9616" y="21161"/>
                  </a:lnTo>
                  <a:lnTo>
                    <a:pt x="9577" y="21238"/>
                  </a:lnTo>
                  <a:lnTo>
                    <a:pt x="9616" y="21354"/>
                  </a:lnTo>
                  <a:lnTo>
                    <a:pt x="9963" y="22049"/>
                  </a:lnTo>
                  <a:lnTo>
                    <a:pt x="10272" y="22783"/>
                  </a:lnTo>
                  <a:lnTo>
                    <a:pt x="10581" y="23516"/>
                  </a:lnTo>
                  <a:lnTo>
                    <a:pt x="10813" y="24250"/>
                  </a:lnTo>
                  <a:lnTo>
                    <a:pt x="10890" y="24327"/>
                  </a:lnTo>
                  <a:lnTo>
                    <a:pt x="11006" y="24405"/>
                  </a:lnTo>
                  <a:lnTo>
                    <a:pt x="11122" y="24405"/>
                  </a:lnTo>
                  <a:lnTo>
                    <a:pt x="11199" y="24289"/>
                  </a:lnTo>
                  <a:lnTo>
                    <a:pt x="13130" y="21740"/>
                  </a:lnTo>
                  <a:lnTo>
                    <a:pt x="14095" y="20389"/>
                  </a:lnTo>
                  <a:lnTo>
                    <a:pt x="14520" y="19732"/>
                  </a:lnTo>
                  <a:lnTo>
                    <a:pt x="14945" y="19037"/>
                  </a:lnTo>
                  <a:lnTo>
                    <a:pt x="14983" y="18960"/>
                  </a:lnTo>
                  <a:lnTo>
                    <a:pt x="14945" y="18883"/>
                  </a:lnTo>
                  <a:lnTo>
                    <a:pt x="14790" y="18535"/>
                  </a:lnTo>
                  <a:lnTo>
                    <a:pt x="14597" y="18149"/>
                  </a:lnTo>
                  <a:lnTo>
                    <a:pt x="14288" y="17454"/>
                  </a:lnTo>
                  <a:lnTo>
                    <a:pt x="13786" y="16180"/>
                  </a:lnTo>
                  <a:lnTo>
                    <a:pt x="14211" y="15369"/>
                  </a:lnTo>
                  <a:lnTo>
                    <a:pt x="14674" y="14558"/>
                  </a:lnTo>
                  <a:lnTo>
                    <a:pt x="15061" y="13708"/>
                  </a:lnTo>
                  <a:lnTo>
                    <a:pt x="15447" y="12897"/>
                  </a:lnTo>
                  <a:lnTo>
                    <a:pt x="16065" y="11391"/>
                  </a:lnTo>
                  <a:lnTo>
                    <a:pt x="16644" y="9885"/>
                  </a:lnTo>
                  <a:lnTo>
                    <a:pt x="17146" y="8341"/>
                  </a:lnTo>
                  <a:lnTo>
                    <a:pt x="17609" y="6796"/>
                  </a:lnTo>
                  <a:lnTo>
                    <a:pt x="17995" y="5213"/>
                  </a:lnTo>
                  <a:lnTo>
                    <a:pt x="18382" y="3630"/>
                  </a:lnTo>
                  <a:lnTo>
                    <a:pt x="18729" y="2047"/>
                  </a:lnTo>
                  <a:lnTo>
                    <a:pt x="19038" y="463"/>
                  </a:lnTo>
                  <a:lnTo>
                    <a:pt x="19038" y="386"/>
                  </a:lnTo>
                  <a:lnTo>
                    <a:pt x="18999" y="309"/>
                  </a:lnTo>
                  <a:lnTo>
                    <a:pt x="18999" y="232"/>
                  </a:lnTo>
                  <a:lnTo>
                    <a:pt x="18999" y="77"/>
                  </a:lnTo>
                  <a:lnTo>
                    <a:pt x="18961" y="39"/>
                  </a:lnTo>
                  <a:lnTo>
                    <a:pt x="1888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5947325" y="1038225"/>
              <a:ext cx="458575" cy="289650"/>
            </a:xfrm>
            <a:custGeom>
              <a:avLst/>
              <a:gdLst/>
              <a:ahLst/>
              <a:cxnLst/>
              <a:rect l="l" t="t" r="r" b="b"/>
              <a:pathLst>
                <a:path w="18343" h="11586" extrusionOk="0">
                  <a:moveTo>
                    <a:pt x="17068" y="387"/>
                  </a:moveTo>
                  <a:lnTo>
                    <a:pt x="17145" y="426"/>
                  </a:lnTo>
                  <a:lnTo>
                    <a:pt x="17223" y="503"/>
                  </a:lnTo>
                  <a:lnTo>
                    <a:pt x="17300" y="735"/>
                  </a:lnTo>
                  <a:lnTo>
                    <a:pt x="17377" y="928"/>
                  </a:lnTo>
                  <a:lnTo>
                    <a:pt x="17377" y="1121"/>
                  </a:lnTo>
                  <a:lnTo>
                    <a:pt x="17338" y="1314"/>
                  </a:lnTo>
                  <a:lnTo>
                    <a:pt x="17223" y="1546"/>
                  </a:lnTo>
                  <a:lnTo>
                    <a:pt x="16952" y="1893"/>
                  </a:lnTo>
                  <a:lnTo>
                    <a:pt x="16721" y="2125"/>
                  </a:lnTo>
                  <a:lnTo>
                    <a:pt x="16450" y="2356"/>
                  </a:lnTo>
                  <a:lnTo>
                    <a:pt x="16180" y="2550"/>
                  </a:lnTo>
                  <a:lnTo>
                    <a:pt x="15871" y="2665"/>
                  </a:lnTo>
                  <a:lnTo>
                    <a:pt x="15871" y="2086"/>
                  </a:lnTo>
                  <a:lnTo>
                    <a:pt x="15910" y="1777"/>
                  </a:lnTo>
                  <a:lnTo>
                    <a:pt x="15948" y="1468"/>
                  </a:lnTo>
                  <a:lnTo>
                    <a:pt x="16025" y="1198"/>
                  </a:lnTo>
                  <a:lnTo>
                    <a:pt x="16180" y="928"/>
                  </a:lnTo>
                  <a:lnTo>
                    <a:pt x="16334" y="696"/>
                  </a:lnTo>
                  <a:lnTo>
                    <a:pt x="16605" y="503"/>
                  </a:lnTo>
                  <a:lnTo>
                    <a:pt x="16836" y="426"/>
                  </a:lnTo>
                  <a:lnTo>
                    <a:pt x="16991" y="387"/>
                  </a:lnTo>
                  <a:close/>
                  <a:moveTo>
                    <a:pt x="14597" y="2974"/>
                  </a:moveTo>
                  <a:lnTo>
                    <a:pt x="14867" y="3013"/>
                  </a:lnTo>
                  <a:lnTo>
                    <a:pt x="15137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7"/>
                  </a:lnTo>
                  <a:lnTo>
                    <a:pt x="14056" y="3862"/>
                  </a:lnTo>
                  <a:lnTo>
                    <a:pt x="13786" y="3940"/>
                  </a:lnTo>
                  <a:lnTo>
                    <a:pt x="13477" y="4017"/>
                  </a:lnTo>
                  <a:lnTo>
                    <a:pt x="13052" y="4017"/>
                  </a:lnTo>
                  <a:lnTo>
                    <a:pt x="12975" y="3940"/>
                  </a:lnTo>
                  <a:lnTo>
                    <a:pt x="12975" y="3862"/>
                  </a:lnTo>
                  <a:lnTo>
                    <a:pt x="12975" y="3708"/>
                  </a:lnTo>
                  <a:lnTo>
                    <a:pt x="13014" y="3476"/>
                  </a:lnTo>
                  <a:lnTo>
                    <a:pt x="13052" y="3360"/>
                  </a:lnTo>
                  <a:lnTo>
                    <a:pt x="13207" y="3245"/>
                  </a:lnTo>
                  <a:lnTo>
                    <a:pt x="13400" y="3167"/>
                  </a:lnTo>
                  <a:lnTo>
                    <a:pt x="13709" y="3052"/>
                  </a:lnTo>
                  <a:lnTo>
                    <a:pt x="14018" y="3013"/>
                  </a:lnTo>
                  <a:lnTo>
                    <a:pt x="14326" y="2974"/>
                  </a:lnTo>
                  <a:close/>
                  <a:moveTo>
                    <a:pt x="15678" y="3283"/>
                  </a:moveTo>
                  <a:lnTo>
                    <a:pt x="16334" y="3476"/>
                  </a:lnTo>
                  <a:lnTo>
                    <a:pt x="16643" y="3554"/>
                  </a:lnTo>
                  <a:lnTo>
                    <a:pt x="16991" y="3669"/>
                  </a:lnTo>
                  <a:lnTo>
                    <a:pt x="17261" y="3824"/>
                  </a:lnTo>
                  <a:lnTo>
                    <a:pt x="17531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79" y="4596"/>
                  </a:lnTo>
                  <a:lnTo>
                    <a:pt x="17918" y="4789"/>
                  </a:lnTo>
                  <a:lnTo>
                    <a:pt x="17879" y="4944"/>
                  </a:lnTo>
                  <a:lnTo>
                    <a:pt x="17802" y="5059"/>
                  </a:lnTo>
                  <a:lnTo>
                    <a:pt x="17647" y="5137"/>
                  </a:lnTo>
                  <a:lnTo>
                    <a:pt x="17493" y="5175"/>
                  </a:lnTo>
                  <a:lnTo>
                    <a:pt x="17338" y="5175"/>
                  </a:lnTo>
                  <a:lnTo>
                    <a:pt x="17145" y="5137"/>
                  </a:lnTo>
                  <a:lnTo>
                    <a:pt x="16991" y="5059"/>
                  </a:lnTo>
                  <a:lnTo>
                    <a:pt x="16643" y="4789"/>
                  </a:lnTo>
                  <a:lnTo>
                    <a:pt x="16373" y="4480"/>
                  </a:lnTo>
                  <a:lnTo>
                    <a:pt x="16180" y="4210"/>
                  </a:lnTo>
                  <a:lnTo>
                    <a:pt x="15987" y="3901"/>
                  </a:lnTo>
                  <a:lnTo>
                    <a:pt x="15832" y="3592"/>
                  </a:lnTo>
                  <a:lnTo>
                    <a:pt x="15678" y="3283"/>
                  </a:lnTo>
                  <a:close/>
                  <a:moveTo>
                    <a:pt x="4634" y="542"/>
                  </a:moveTo>
                  <a:lnTo>
                    <a:pt x="5252" y="580"/>
                  </a:lnTo>
                  <a:lnTo>
                    <a:pt x="5831" y="696"/>
                  </a:lnTo>
                  <a:lnTo>
                    <a:pt x="6410" y="850"/>
                  </a:lnTo>
                  <a:lnTo>
                    <a:pt x="6990" y="1121"/>
                  </a:lnTo>
                  <a:lnTo>
                    <a:pt x="7492" y="1430"/>
                  </a:lnTo>
                  <a:lnTo>
                    <a:pt x="7916" y="1739"/>
                  </a:lnTo>
                  <a:lnTo>
                    <a:pt x="8303" y="2086"/>
                  </a:lnTo>
                  <a:lnTo>
                    <a:pt x="8650" y="2472"/>
                  </a:lnTo>
                  <a:lnTo>
                    <a:pt x="8959" y="2858"/>
                  </a:lnTo>
                  <a:lnTo>
                    <a:pt x="9538" y="3669"/>
                  </a:lnTo>
                  <a:lnTo>
                    <a:pt x="10156" y="4480"/>
                  </a:lnTo>
                  <a:lnTo>
                    <a:pt x="10388" y="4828"/>
                  </a:lnTo>
                  <a:lnTo>
                    <a:pt x="10697" y="5137"/>
                  </a:lnTo>
                  <a:lnTo>
                    <a:pt x="11006" y="5446"/>
                  </a:lnTo>
                  <a:lnTo>
                    <a:pt x="11353" y="5677"/>
                  </a:lnTo>
                  <a:lnTo>
                    <a:pt x="11701" y="5870"/>
                  </a:lnTo>
                  <a:lnTo>
                    <a:pt x="12125" y="5986"/>
                  </a:lnTo>
                  <a:lnTo>
                    <a:pt x="12512" y="6025"/>
                  </a:lnTo>
                  <a:lnTo>
                    <a:pt x="12975" y="5986"/>
                  </a:lnTo>
                  <a:lnTo>
                    <a:pt x="13322" y="5870"/>
                  </a:lnTo>
                  <a:lnTo>
                    <a:pt x="13631" y="5755"/>
                  </a:lnTo>
                  <a:lnTo>
                    <a:pt x="13902" y="5600"/>
                  </a:lnTo>
                  <a:lnTo>
                    <a:pt x="14172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8" y="4712"/>
                  </a:lnTo>
                  <a:lnTo>
                    <a:pt x="14983" y="4442"/>
                  </a:lnTo>
                  <a:lnTo>
                    <a:pt x="14751" y="5253"/>
                  </a:lnTo>
                  <a:lnTo>
                    <a:pt x="14442" y="5986"/>
                  </a:lnTo>
                  <a:lnTo>
                    <a:pt x="14056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1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6" y="10272"/>
                  </a:lnTo>
                  <a:lnTo>
                    <a:pt x="9615" y="10466"/>
                  </a:lnTo>
                  <a:lnTo>
                    <a:pt x="9075" y="10659"/>
                  </a:lnTo>
                  <a:lnTo>
                    <a:pt x="8496" y="10774"/>
                  </a:lnTo>
                  <a:lnTo>
                    <a:pt x="7955" y="10890"/>
                  </a:lnTo>
                  <a:lnTo>
                    <a:pt x="7376" y="10929"/>
                  </a:lnTo>
                  <a:lnTo>
                    <a:pt x="6835" y="10929"/>
                  </a:lnTo>
                  <a:lnTo>
                    <a:pt x="6256" y="10890"/>
                  </a:lnTo>
                  <a:lnTo>
                    <a:pt x="5715" y="10774"/>
                  </a:lnTo>
                  <a:lnTo>
                    <a:pt x="5175" y="10620"/>
                  </a:lnTo>
                  <a:lnTo>
                    <a:pt x="4634" y="10466"/>
                  </a:lnTo>
                  <a:lnTo>
                    <a:pt x="4132" y="10195"/>
                  </a:lnTo>
                  <a:lnTo>
                    <a:pt x="3630" y="9925"/>
                  </a:lnTo>
                  <a:lnTo>
                    <a:pt x="3128" y="9577"/>
                  </a:lnTo>
                  <a:lnTo>
                    <a:pt x="2665" y="9191"/>
                  </a:lnTo>
                  <a:lnTo>
                    <a:pt x="2201" y="8767"/>
                  </a:lnTo>
                  <a:lnTo>
                    <a:pt x="1777" y="8303"/>
                  </a:lnTo>
                  <a:lnTo>
                    <a:pt x="1429" y="7801"/>
                  </a:lnTo>
                  <a:lnTo>
                    <a:pt x="1082" y="7261"/>
                  </a:lnTo>
                  <a:lnTo>
                    <a:pt x="811" y="6720"/>
                  </a:lnTo>
                  <a:lnTo>
                    <a:pt x="618" y="6141"/>
                  </a:lnTo>
                  <a:lnTo>
                    <a:pt x="464" y="5523"/>
                  </a:lnTo>
                  <a:lnTo>
                    <a:pt x="425" y="4905"/>
                  </a:lnTo>
                  <a:lnTo>
                    <a:pt x="464" y="4287"/>
                  </a:lnTo>
                  <a:lnTo>
                    <a:pt x="618" y="3708"/>
                  </a:lnTo>
                  <a:lnTo>
                    <a:pt x="811" y="3129"/>
                  </a:lnTo>
                  <a:lnTo>
                    <a:pt x="1120" y="2588"/>
                  </a:lnTo>
                  <a:lnTo>
                    <a:pt x="1468" y="2086"/>
                  </a:lnTo>
                  <a:lnTo>
                    <a:pt x="1892" y="1661"/>
                  </a:lnTo>
                  <a:lnTo>
                    <a:pt x="2356" y="1275"/>
                  </a:lnTo>
                  <a:lnTo>
                    <a:pt x="2896" y="1005"/>
                  </a:lnTo>
                  <a:lnTo>
                    <a:pt x="3476" y="773"/>
                  </a:lnTo>
                  <a:lnTo>
                    <a:pt x="4055" y="619"/>
                  </a:lnTo>
                  <a:lnTo>
                    <a:pt x="4634" y="542"/>
                  </a:lnTo>
                  <a:close/>
                  <a:moveTo>
                    <a:pt x="16875" y="1"/>
                  </a:moveTo>
                  <a:lnTo>
                    <a:pt x="16682" y="40"/>
                  </a:lnTo>
                  <a:lnTo>
                    <a:pt x="16450" y="155"/>
                  </a:lnTo>
                  <a:lnTo>
                    <a:pt x="16257" y="271"/>
                  </a:lnTo>
                  <a:lnTo>
                    <a:pt x="16103" y="426"/>
                  </a:lnTo>
                  <a:lnTo>
                    <a:pt x="15948" y="580"/>
                  </a:lnTo>
                  <a:lnTo>
                    <a:pt x="15832" y="773"/>
                  </a:lnTo>
                  <a:lnTo>
                    <a:pt x="15717" y="1005"/>
                  </a:lnTo>
                  <a:lnTo>
                    <a:pt x="15601" y="1237"/>
                  </a:lnTo>
                  <a:lnTo>
                    <a:pt x="15485" y="1739"/>
                  </a:lnTo>
                  <a:lnTo>
                    <a:pt x="15446" y="2279"/>
                  </a:lnTo>
                  <a:lnTo>
                    <a:pt x="15485" y="2820"/>
                  </a:lnTo>
                  <a:lnTo>
                    <a:pt x="15369" y="2820"/>
                  </a:lnTo>
                  <a:lnTo>
                    <a:pt x="15330" y="2858"/>
                  </a:lnTo>
                  <a:lnTo>
                    <a:pt x="14906" y="2743"/>
                  </a:lnTo>
                  <a:lnTo>
                    <a:pt x="14442" y="2665"/>
                  </a:lnTo>
                  <a:lnTo>
                    <a:pt x="13979" y="2665"/>
                  </a:lnTo>
                  <a:lnTo>
                    <a:pt x="13516" y="2743"/>
                  </a:lnTo>
                  <a:lnTo>
                    <a:pt x="13168" y="2858"/>
                  </a:lnTo>
                  <a:lnTo>
                    <a:pt x="12975" y="2974"/>
                  </a:lnTo>
                  <a:lnTo>
                    <a:pt x="12782" y="3090"/>
                  </a:lnTo>
                  <a:lnTo>
                    <a:pt x="12627" y="3206"/>
                  </a:lnTo>
                  <a:lnTo>
                    <a:pt x="12512" y="3360"/>
                  </a:lnTo>
                  <a:lnTo>
                    <a:pt x="12396" y="3554"/>
                  </a:lnTo>
                  <a:lnTo>
                    <a:pt x="12396" y="3747"/>
                  </a:lnTo>
                  <a:lnTo>
                    <a:pt x="12396" y="3940"/>
                  </a:lnTo>
                  <a:lnTo>
                    <a:pt x="12473" y="4094"/>
                  </a:lnTo>
                  <a:lnTo>
                    <a:pt x="12627" y="4210"/>
                  </a:lnTo>
                  <a:lnTo>
                    <a:pt x="12782" y="4287"/>
                  </a:lnTo>
                  <a:lnTo>
                    <a:pt x="12975" y="4364"/>
                  </a:lnTo>
                  <a:lnTo>
                    <a:pt x="13168" y="4403"/>
                  </a:lnTo>
                  <a:lnTo>
                    <a:pt x="13516" y="4364"/>
                  </a:lnTo>
                  <a:lnTo>
                    <a:pt x="13863" y="4326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8" y="3824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3" y="4866"/>
                  </a:lnTo>
                  <a:lnTo>
                    <a:pt x="13940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29" y="5446"/>
                  </a:lnTo>
                  <a:lnTo>
                    <a:pt x="12743" y="5523"/>
                  </a:lnTo>
                  <a:lnTo>
                    <a:pt x="12396" y="5523"/>
                  </a:lnTo>
                  <a:lnTo>
                    <a:pt x="12048" y="5446"/>
                  </a:lnTo>
                  <a:lnTo>
                    <a:pt x="11739" y="5330"/>
                  </a:lnTo>
                  <a:lnTo>
                    <a:pt x="11430" y="5137"/>
                  </a:lnTo>
                  <a:lnTo>
                    <a:pt x="11121" y="4905"/>
                  </a:lnTo>
                  <a:lnTo>
                    <a:pt x="10851" y="4635"/>
                  </a:lnTo>
                  <a:lnTo>
                    <a:pt x="10542" y="4210"/>
                  </a:lnTo>
                  <a:lnTo>
                    <a:pt x="10195" y="3785"/>
                  </a:lnTo>
                  <a:lnTo>
                    <a:pt x="9615" y="2936"/>
                  </a:lnTo>
                  <a:lnTo>
                    <a:pt x="9307" y="2511"/>
                  </a:lnTo>
                  <a:lnTo>
                    <a:pt x="8959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6" y="966"/>
                  </a:lnTo>
                  <a:lnTo>
                    <a:pt x="7105" y="657"/>
                  </a:lnTo>
                  <a:lnTo>
                    <a:pt x="6526" y="426"/>
                  </a:lnTo>
                  <a:lnTo>
                    <a:pt x="5947" y="271"/>
                  </a:lnTo>
                  <a:lnTo>
                    <a:pt x="5329" y="155"/>
                  </a:lnTo>
                  <a:lnTo>
                    <a:pt x="4750" y="117"/>
                  </a:lnTo>
                  <a:lnTo>
                    <a:pt x="4132" y="155"/>
                  </a:lnTo>
                  <a:lnTo>
                    <a:pt x="3553" y="271"/>
                  </a:lnTo>
                  <a:lnTo>
                    <a:pt x="3283" y="348"/>
                  </a:lnTo>
                  <a:lnTo>
                    <a:pt x="2935" y="464"/>
                  </a:lnTo>
                  <a:lnTo>
                    <a:pt x="2588" y="619"/>
                  </a:lnTo>
                  <a:lnTo>
                    <a:pt x="2279" y="812"/>
                  </a:lnTo>
                  <a:lnTo>
                    <a:pt x="1931" y="1005"/>
                  </a:lnTo>
                  <a:lnTo>
                    <a:pt x="1661" y="1275"/>
                  </a:lnTo>
                  <a:lnTo>
                    <a:pt x="1352" y="1546"/>
                  </a:lnTo>
                  <a:lnTo>
                    <a:pt x="1082" y="1854"/>
                  </a:lnTo>
                  <a:lnTo>
                    <a:pt x="850" y="2163"/>
                  </a:lnTo>
                  <a:lnTo>
                    <a:pt x="541" y="2665"/>
                  </a:lnTo>
                  <a:lnTo>
                    <a:pt x="309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0" y="4712"/>
                  </a:lnTo>
                  <a:lnTo>
                    <a:pt x="39" y="5214"/>
                  </a:lnTo>
                  <a:lnTo>
                    <a:pt x="78" y="5716"/>
                  </a:lnTo>
                  <a:lnTo>
                    <a:pt x="193" y="6218"/>
                  </a:lnTo>
                  <a:lnTo>
                    <a:pt x="386" y="6720"/>
                  </a:lnTo>
                  <a:lnTo>
                    <a:pt x="580" y="7222"/>
                  </a:lnTo>
                  <a:lnTo>
                    <a:pt x="811" y="7685"/>
                  </a:lnTo>
                  <a:lnTo>
                    <a:pt x="1082" y="8110"/>
                  </a:lnTo>
                  <a:lnTo>
                    <a:pt x="1429" y="8573"/>
                  </a:lnTo>
                  <a:lnTo>
                    <a:pt x="1777" y="8960"/>
                  </a:lnTo>
                  <a:lnTo>
                    <a:pt x="2124" y="9384"/>
                  </a:lnTo>
                  <a:lnTo>
                    <a:pt x="2549" y="9732"/>
                  </a:lnTo>
                  <a:lnTo>
                    <a:pt x="3090" y="10157"/>
                  </a:lnTo>
                  <a:lnTo>
                    <a:pt x="3630" y="10504"/>
                  </a:lnTo>
                  <a:lnTo>
                    <a:pt x="4209" y="10774"/>
                  </a:lnTo>
                  <a:lnTo>
                    <a:pt x="4789" y="11045"/>
                  </a:lnTo>
                  <a:lnTo>
                    <a:pt x="5406" y="11199"/>
                  </a:lnTo>
                  <a:lnTo>
                    <a:pt x="6024" y="11354"/>
                  </a:lnTo>
                  <a:lnTo>
                    <a:pt x="6642" y="11392"/>
                  </a:lnTo>
                  <a:lnTo>
                    <a:pt x="7260" y="11431"/>
                  </a:lnTo>
                  <a:lnTo>
                    <a:pt x="7337" y="11585"/>
                  </a:lnTo>
                  <a:lnTo>
                    <a:pt x="7646" y="11392"/>
                  </a:lnTo>
                  <a:lnTo>
                    <a:pt x="8457" y="11315"/>
                  </a:lnTo>
                  <a:lnTo>
                    <a:pt x="9268" y="11122"/>
                  </a:lnTo>
                  <a:lnTo>
                    <a:pt x="10079" y="10813"/>
                  </a:lnTo>
                  <a:lnTo>
                    <a:pt x="10851" y="10466"/>
                  </a:lnTo>
                  <a:lnTo>
                    <a:pt x="11546" y="10041"/>
                  </a:lnTo>
                  <a:lnTo>
                    <a:pt x="12164" y="9577"/>
                  </a:lnTo>
                  <a:lnTo>
                    <a:pt x="12434" y="9384"/>
                  </a:lnTo>
                  <a:lnTo>
                    <a:pt x="13052" y="8805"/>
                  </a:lnTo>
                  <a:lnTo>
                    <a:pt x="13631" y="8187"/>
                  </a:lnTo>
                  <a:lnTo>
                    <a:pt x="14133" y="7492"/>
                  </a:lnTo>
                  <a:lnTo>
                    <a:pt x="14597" y="6797"/>
                  </a:lnTo>
                  <a:lnTo>
                    <a:pt x="14944" y="6025"/>
                  </a:lnTo>
                  <a:lnTo>
                    <a:pt x="15099" y="5639"/>
                  </a:lnTo>
                  <a:lnTo>
                    <a:pt x="15253" y="5214"/>
                  </a:lnTo>
                  <a:lnTo>
                    <a:pt x="15330" y="4828"/>
                  </a:lnTo>
                  <a:lnTo>
                    <a:pt x="15408" y="4403"/>
                  </a:lnTo>
                  <a:lnTo>
                    <a:pt x="15485" y="4017"/>
                  </a:lnTo>
                  <a:lnTo>
                    <a:pt x="15485" y="3592"/>
                  </a:lnTo>
                  <a:lnTo>
                    <a:pt x="15678" y="4056"/>
                  </a:lnTo>
                  <a:lnTo>
                    <a:pt x="15948" y="4480"/>
                  </a:lnTo>
                  <a:lnTo>
                    <a:pt x="16257" y="4866"/>
                  </a:lnTo>
                  <a:lnTo>
                    <a:pt x="16605" y="5214"/>
                  </a:lnTo>
                  <a:lnTo>
                    <a:pt x="16759" y="5368"/>
                  </a:lnTo>
                  <a:lnTo>
                    <a:pt x="16991" y="5484"/>
                  </a:lnTo>
                  <a:lnTo>
                    <a:pt x="17184" y="5561"/>
                  </a:lnTo>
                  <a:lnTo>
                    <a:pt x="17416" y="5639"/>
                  </a:lnTo>
                  <a:lnTo>
                    <a:pt x="17609" y="5677"/>
                  </a:lnTo>
                  <a:lnTo>
                    <a:pt x="17840" y="5639"/>
                  </a:lnTo>
                  <a:lnTo>
                    <a:pt x="18033" y="5523"/>
                  </a:lnTo>
                  <a:lnTo>
                    <a:pt x="18188" y="5330"/>
                  </a:lnTo>
                  <a:lnTo>
                    <a:pt x="18304" y="5137"/>
                  </a:lnTo>
                  <a:lnTo>
                    <a:pt x="18342" y="4944"/>
                  </a:lnTo>
                  <a:lnTo>
                    <a:pt x="18304" y="4712"/>
                  </a:lnTo>
                  <a:lnTo>
                    <a:pt x="18265" y="4519"/>
                  </a:lnTo>
                  <a:lnTo>
                    <a:pt x="18188" y="4287"/>
                  </a:lnTo>
                  <a:lnTo>
                    <a:pt x="18072" y="4133"/>
                  </a:lnTo>
                  <a:lnTo>
                    <a:pt x="17956" y="3940"/>
                  </a:lnTo>
                  <a:lnTo>
                    <a:pt x="17802" y="3785"/>
                  </a:lnTo>
                  <a:lnTo>
                    <a:pt x="17647" y="3631"/>
                  </a:lnTo>
                  <a:lnTo>
                    <a:pt x="17416" y="3476"/>
                  </a:lnTo>
                  <a:lnTo>
                    <a:pt x="16952" y="3245"/>
                  </a:lnTo>
                  <a:lnTo>
                    <a:pt x="16489" y="3052"/>
                  </a:lnTo>
                  <a:lnTo>
                    <a:pt x="15987" y="2936"/>
                  </a:lnTo>
                  <a:lnTo>
                    <a:pt x="16412" y="2781"/>
                  </a:lnTo>
                  <a:lnTo>
                    <a:pt x="16836" y="2511"/>
                  </a:lnTo>
                  <a:lnTo>
                    <a:pt x="17184" y="2202"/>
                  </a:lnTo>
                  <a:lnTo>
                    <a:pt x="17493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3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0" y="194"/>
                  </a:lnTo>
                  <a:lnTo>
                    <a:pt x="17454" y="117"/>
                  </a:lnTo>
                  <a:lnTo>
                    <a:pt x="17338" y="40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5978200" y="1074925"/>
              <a:ext cx="144850" cy="162200"/>
            </a:xfrm>
            <a:custGeom>
              <a:avLst/>
              <a:gdLst/>
              <a:ahLst/>
              <a:cxnLst/>
              <a:rect l="l" t="t" r="r" b="b"/>
              <a:pathLst>
                <a:path w="5794" h="6488" extrusionOk="0">
                  <a:moveTo>
                    <a:pt x="2241" y="425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7" y="734"/>
                  </a:lnTo>
                  <a:lnTo>
                    <a:pt x="4171" y="1004"/>
                  </a:lnTo>
                  <a:lnTo>
                    <a:pt x="4558" y="1313"/>
                  </a:lnTo>
                  <a:lnTo>
                    <a:pt x="4751" y="1506"/>
                  </a:lnTo>
                  <a:lnTo>
                    <a:pt x="4905" y="1738"/>
                  </a:lnTo>
                  <a:lnTo>
                    <a:pt x="5021" y="1931"/>
                  </a:lnTo>
                  <a:lnTo>
                    <a:pt x="5137" y="2163"/>
                  </a:lnTo>
                  <a:lnTo>
                    <a:pt x="5214" y="2433"/>
                  </a:lnTo>
                  <a:lnTo>
                    <a:pt x="5291" y="2703"/>
                  </a:lnTo>
                  <a:lnTo>
                    <a:pt x="5330" y="3167"/>
                  </a:lnTo>
                  <a:lnTo>
                    <a:pt x="5330" y="3630"/>
                  </a:lnTo>
                  <a:lnTo>
                    <a:pt x="5214" y="4132"/>
                  </a:lnTo>
                  <a:lnTo>
                    <a:pt x="5021" y="4557"/>
                  </a:lnTo>
                  <a:lnTo>
                    <a:pt x="4789" y="4982"/>
                  </a:lnTo>
                  <a:lnTo>
                    <a:pt x="4480" y="5329"/>
                  </a:lnTo>
                  <a:lnTo>
                    <a:pt x="4287" y="5484"/>
                  </a:lnTo>
                  <a:lnTo>
                    <a:pt x="4094" y="5638"/>
                  </a:lnTo>
                  <a:lnTo>
                    <a:pt x="3901" y="5754"/>
                  </a:lnTo>
                  <a:lnTo>
                    <a:pt x="3669" y="5831"/>
                  </a:lnTo>
                  <a:lnTo>
                    <a:pt x="3360" y="5947"/>
                  </a:lnTo>
                  <a:lnTo>
                    <a:pt x="3090" y="5986"/>
                  </a:lnTo>
                  <a:lnTo>
                    <a:pt x="2820" y="6024"/>
                  </a:lnTo>
                  <a:lnTo>
                    <a:pt x="2550" y="5986"/>
                  </a:lnTo>
                  <a:lnTo>
                    <a:pt x="2279" y="5947"/>
                  </a:lnTo>
                  <a:lnTo>
                    <a:pt x="2048" y="5870"/>
                  </a:lnTo>
                  <a:lnTo>
                    <a:pt x="1855" y="5754"/>
                  </a:lnTo>
                  <a:lnTo>
                    <a:pt x="1623" y="5638"/>
                  </a:lnTo>
                  <a:lnTo>
                    <a:pt x="1430" y="5484"/>
                  </a:lnTo>
                  <a:lnTo>
                    <a:pt x="1275" y="5291"/>
                  </a:lnTo>
                  <a:lnTo>
                    <a:pt x="1082" y="5097"/>
                  </a:lnTo>
                  <a:lnTo>
                    <a:pt x="966" y="4904"/>
                  </a:lnTo>
                  <a:lnTo>
                    <a:pt x="696" y="4441"/>
                  </a:lnTo>
                  <a:lnTo>
                    <a:pt x="542" y="3900"/>
                  </a:lnTo>
                  <a:lnTo>
                    <a:pt x="426" y="3398"/>
                  </a:lnTo>
                  <a:lnTo>
                    <a:pt x="426" y="2858"/>
                  </a:lnTo>
                  <a:lnTo>
                    <a:pt x="503" y="2317"/>
                  </a:lnTo>
                  <a:lnTo>
                    <a:pt x="542" y="2047"/>
                  </a:lnTo>
                  <a:lnTo>
                    <a:pt x="657" y="1815"/>
                  </a:lnTo>
                  <a:lnTo>
                    <a:pt x="735" y="1584"/>
                  </a:lnTo>
                  <a:lnTo>
                    <a:pt x="889" y="1352"/>
                  </a:lnTo>
                  <a:lnTo>
                    <a:pt x="1044" y="1159"/>
                  </a:lnTo>
                  <a:lnTo>
                    <a:pt x="1237" y="1004"/>
                  </a:lnTo>
                  <a:lnTo>
                    <a:pt x="1430" y="811"/>
                  </a:lnTo>
                  <a:lnTo>
                    <a:pt x="1661" y="695"/>
                  </a:lnTo>
                  <a:lnTo>
                    <a:pt x="1893" y="580"/>
                  </a:lnTo>
                  <a:lnTo>
                    <a:pt x="2202" y="502"/>
                  </a:lnTo>
                  <a:lnTo>
                    <a:pt x="2241" y="464"/>
                  </a:lnTo>
                  <a:lnTo>
                    <a:pt x="2241" y="425"/>
                  </a:lnTo>
                  <a:close/>
                  <a:moveTo>
                    <a:pt x="2279" y="0"/>
                  </a:moveTo>
                  <a:lnTo>
                    <a:pt x="1970" y="39"/>
                  </a:lnTo>
                  <a:lnTo>
                    <a:pt x="1893" y="78"/>
                  </a:lnTo>
                  <a:lnTo>
                    <a:pt x="1816" y="116"/>
                  </a:lnTo>
                  <a:lnTo>
                    <a:pt x="1816" y="193"/>
                  </a:lnTo>
                  <a:lnTo>
                    <a:pt x="1816" y="271"/>
                  </a:lnTo>
                  <a:lnTo>
                    <a:pt x="1507" y="348"/>
                  </a:lnTo>
                  <a:lnTo>
                    <a:pt x="1275" y="464"/>
                  </a:lnTo>
                  <a:lnTo>
                    <a:pt x="1044" y="618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7"/>
                  </a:lnTo>
                  <a:lnTo>
                    <a:pt x="349" y="1429"/>
                  </a:lnTo>
                  <a:lnTo>
                    <a:pt x="233" y="1661"/>
                  </a:lnTo>
                  <a:lnTo>
                    <a:pt x="117" y="1931"/>
                  </a:lnTo>
                  <a:lnTo>
                    <a:pt x="78" y="2201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0"/>
                  </a:lnTo>
                  <a:lnTo>
                    <a:pt x="271" y="4518"/>
                  </a:lnTo>
                  <a:lnTo>
                    <a:pt x="387" y="4827"/>
                  </a:lnTo>
                  <a:lnTo>
                    <a:pt x="542" y="5097"/>
                  </a:lnTo>
                  <a:lnTo>
                    <a:pt x="696" y="5329"/>
                  </a:lnTo>
                  <a:lnTo>
                    <a:pt x="851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0"/>
                  </a:lnTo>
                  <a:lnTo>
                    <a:pt x="1739" y="6256"/>
                  </a:lnTo>
                  <a:lnTo>
                    <a:pt x="2009" y="6372"/>
                  </a:lnTo>
                  <a:lnTo>
                    <a:pt x="2279" y="6449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49"/>
                  </a:lnTo>
                  <a:lnTo>
                    <a:pt x="3554" y="6372"/>
                  </a:lnTo>
                  <a:lnTo>
                    <a:pt x="3862" y="6256"/>
                  </a:lnTo>
                  <a:lnTo>
                    <a:pt x="4133" y="6140"/>
                  </a:lnTo>
                  <a:lnTo>
                    <a:pt x="4403" y="5986"/>
                  </a:lnTo>
                  <a:lnTo>
                    <a:pt x="4635" y="5793"/>
                  </a:lnTo>
                  <a:lnTo>
                    <a:pt x="4866" y="5599"/>
                  </a:lnTo>
                  <a:lnTo>
                    <a:pt x="5060" y="5368"/>
                  </a:lnTo>
                  <a:lnTo>
                    <a:pt x="5214" y="5136"/>
                  </a:lnTo>
                  <a:lnTo>
                    <a:pt x="5368" y="4866"/>
                  </a:lnTo>
                  <a:lnTo>
                    <a:pt x="5523" y="4634"/>
                  </a:lnTo>
                  <a:lnTo>
                    <a:pt x="5639" y="4325"/>
                  </a:lnTo>
                  <a:lnTo>
                    <a:pt x="5716" y="4055"/>
                  </a:lnTo>
                  <a:lnTo>
                    <a:pt x="5755" y="3746"/>
                  </a:lnTo>
                  <a:lnTo>
                    <a:pt x="5793" y="3437"/>
                  </a:lnTo>
                  <a:lnTo>
                    <a:pt x="5793" y="3128"/>
                  </a:lnTo>
                  <a:lnTo>
                    <a:pt x="5793" y="2858"/>
                  </a:lnTo>
                  <a:lnTo>
                    <a:pt x="5716" y="2549"/>
                  </a:lnTo>
                  <a:lnTo>
                    <a:pt x="5639" y="2240"/>
                  </a:lnTo>
                  <a:lnTo>
                    <a:pt x="5523" y="1931"/>
                  </a:lnTo>
                  <a:lnTo>
                    <a:pt x="5368" y="1661"/>
                  </a:lnTo>
                  <a:lnTo>
                    <a:pt x="5214" y="1390"/>
                  </a:lnTo>
                  <a:lnTo>
                    <a:pt x="5021" y="1159"/>
                  </a:lnTo>
                  <a:lnTo>
                    <a:pt x="4828" y="927"/>
                  </a:lnTo>
                  <a:lnTo>
                    <a:pt x="4596" y="734"/>
                  </a:lnTo>
                  <a:lnTo>
                    <a:pt x="4326" y="541"/>
                  </a:lnTo>
                  <a:lnTo>
                    <a:pt x="4094" y="386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341075" y="109905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2" y="2742"/>
                  </a:lnTo>
                  <a:lnTo>
                    <a:pt x="966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695700" y="1106775"/>
              <a:ext cx="102350" cy="132275"/>
            </a:xfrm>
            <a:custGeom>
              <a:avLst/>
              <a:gdLst/>
              <a:ahLst/>
              <a:cxnLst/>
              <a:rect l="l" t="t" r="r" b="b"/>
              <a:pathLst>
                <a:path w="4094" h="5291" extrusionOk="0">
                  <a:moveTo>
                    <a:pt x="2279" y="1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4" y="1893"/>
                  </a:lnTo>
                  <a:lnTo>
                    <a:pt x="116" y="2279"/>
                  </a:lnTo>
                  <a:lnTo>
                    <a:pt x="39" y="2665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1"/>
                  </a:lnTo>
                  <a:lnTo>
                    <a:pt x="425" y="5291"/>
                  </a:lnTo>
                  <a:lnTo>
                    <a:pt x="464" y="4750"/>
                  </a:lnTo>
                  <a:lnTo>
                    <a:pt x="464" y="4210"/>
                  </a:lnTo>
                  <a:lnTo>
                    <a:pt x="464" y="3630"/>
                  </a:lnTo>
                  <a:lnTo>
                    <a:pt x="464" y="3090"/>
                  </a:lnTo>
                  <a:lnTo>
                    <a:pt x="541" y="2549"/>
                  </a:lnTo>
                  <a:lnTo>
                    <a:pt x="657" y="2047"/>
                  </a:lnTo>
                  <a:lnTo>
                    <a:pt x="773" y="1816"/>
                  </a:lnTo>
                  <a:lnTo>
                    <a:pt x="889" y="1545"/>
                  </a:lnTo>
                  <a:lnTo>
                    <a:pt x="1043" y="1352"/>
                  </a:lnTo>
                  <a:lnTo>
                    <a:pt x="1198" y="1120"/>
                  </a:lnTo>
                  <a:lnTo>
                    <a:pt x="1391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80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4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2" y="1391"/>
                  </a:lnTo>
                  <a:lnTo>
                    <a:pt x="3669" y="1661"/>
                  </a:lnTo>
                  <a:lnTo>
                    <a:pt x="4094" y="1545"/>
                  </a:lnTo>
                  <a:lnTo>
                    <a:pt x="3978" y="1159"/>
                  </a:lnTo>
                  <a:lnTo>
                    <a:pt x="3823" y="812"/>
                  </a:lnTo>
                  <a:lnTo>
                    <a:pt x="3630" y="503"/>
                  </a:lnTo>
                  <a:lnTo>
                    <a:pt x="3399" y="271"/>
                  </a:lnTo>
                  <a:lnTo>
                    <a:pt x="3244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60550" y="1107750"/>
              <a:ext cx="437325" cy="302175"/>
            </a:xfrm>
            <a:custGeom>
              <a:avLst/>
              <a:gdLst/>
              <a:ahLst/>
              <a:cxnLst/>
              <a:rect l="l" t="t" r="r" b="b"/>
              <a:pathLst>
                <a:path w="17493" h="12087" extrusionOk="0">
                  <a:moveTo>
                    <a:pt x="11971" y="502"/>
                  </a:moveTo>
                  <a:lnTo>
                    <a:pt x="12087" y="541"/>
                  </a:lnTo>
                  <a:lnTo>
                    <a:pt x="12203" y="579"/>
                  </a:lnTo>
                  <a:lnTo>
                    <a:pt x="12280" y="657"/>
                  </a:lnTo>
                  <a:lnTo>
                    <a:pt x="12627" y="888"/>
                  </a:lnTo>
                  <a:lnTo>
                    <a:pt x="12898" y="1159"/>
                  </a:lnTo>
                  <a:lnTo>
                    <a:pt x="13129" y="1506"/>
                  </a:lnTo>
                  <a:lnTo>
                    <a:pt x="13322" y="1854"/>
                  </a:lnTo>
                  <a:lnTo>
                    <a:pt x="13477" y="2278"/>
                  </a:lnTo>
                  <a:lnTo>
                    <a:pt x="13593" y="2665"/>
                  </a:lnTo>
                  <a:lnTo>
                    <a:pt x="13824" y="3437"/>
                  </a:lnTo>
                  <a:lnTo>
                    <a:pt x="13824" y="3437"/>
                  </a:lnTo>
                  <a:lnTo>
                    <a:pt x="13091" y="3012"/>
                  </a:lnTo>
                  <a:lnTo>
                    <a:pt x="12705" y="2780"/>
                  </a:lnTo>
                  <a:lnTo>
                    <a:pt x="12357" y="2510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2" y="1738"/>
                  </a:lnTo>
                  <a:lnTo>
                    <a:pt x="11508" y="1429"/>
                  </a:lnTo>
                  <a:lnTo>
                    <a:pt x="11430" y="1081"/>
                  </a:lnTo>
                  <a:lnTo>
                    <a:pt x="11662" y="734"/>
                  </a:lnTo>
                  <a:lnTo>
                    <a:pt x="11739" y="618"/>
                  </a:lnTo>
                  <a:lnTo>
                    <a:pt x="11855" y="541"/>
                  </a:lnTo>
                  <a:lnTo>
                    <a:pt x="11971" y="502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89" y="1738"/>
                  </a:lnTo>
                  <a:lnTo>
                    <a:pt x="16566" y="1854"/>
                  </a:lnTo>
                  <a:lnTo>
                    <a:pt x="16605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5" y="2510"/>
                  </a:lnTo>
                  <a:lnTo>
                    <a:pt x="16528" y="2665"/>
                  </a:lnTo>
                  <a:lnTo>
                    <a:pt x="16412" y="2819"/>
                  </a:lnTo>
                  <a:lnTo>
                    <a:pt x="16296" y="2974"/>
                  </a:lnTo>
                  <a:lnTo>
                    <a:pt x="15948" y="3205"/>
                  </a:lnTo>
                  <a:lnTo>
                    <a:pt x="15524" y="3398"/>
                  </a:lnTo>
                  <a:lnTo>
                    <a:pt x="15137" y="3553"/>
                  </a:lnTo>
                  <a:lnTo>
                    <a:pt x="14713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6"/>
                  </a:lnTo>
                  <a:lnTo>
                    <a:pt x="15060" y="2278"/>
                  </a:lnTo>
                  <a:lnTo>
                    <a:pt x="15408" y="1970"/>
                  </a:lnTo>
                  <a:lnTo>
                    <a:pt x="15639" y="1815"/>
                  </a:lnTo>
                  <a:lnTo>
                    <a:pt x="15871" y="1699"/>
                  </a:lnTo>
                  <a:lnTo>
                    <a:pt x="16103" y="1622"/>
                  </a:lnTo>
                  <a:close/>
                  <a:moveTo>
                    <a:pt x="13824" y="4286"/>
                  </a:moveTo>
                  <a:lnTo>
                    <a:pt x="13670" y="4557"/>
                  </a:lnTo>
                  <a:lnTo>
                    <a:pt x="13477" y="4788"/>
                  </a:lnTo>
                  <a:lnTo>
                    <a:pt x="13245" y="5020"/>
                  </a:lnTo>
                  <a:lnTo>
                    <a:pt x="13014" y="5252"/>
                  </a:lnTo>
                  <a:lnTo>
                    <a:pt x="12666" y="5484"/>
                  </a:lnTo>
                  <a:lnTo>
                    <a:pt x="12125" y="5792"/>
                  </a:lnTo>
                  <a:lnTo>
                    <a:pt x="11855" y="5908"/>
                  </a:lnTo>
                  <a:lnTo>
                    <a:pt x="11623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4" y="5870"/>
                  </a:lnTo>
                  <a:lnTo>
                    <a:pt x="10967" y="5792"/>
                  </a:lnTo>
                  <a:lnTo>
                    <a:pt x="10928" y="5715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7" y="5290"/>
                  </a:lnTo>
                  <a:lnTo>
                    <a:pt x="11121" y="5097"/>
                  </a:lnTo>
                  <a:lnTo>
                    <a:pt x="11276" y="4943"/>
                  </a:lnTo>
                  <a:lnTo>
                    <a:pt x="11546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7" y="4480"/>
                  </a:lnTo>
                  <a:lnTo>
                    <a:pt x="13245" y="4402"/>
                  </a:lnTo>
                  <a:lnTo>
                    <a:pt x="13554" y="4364"/>
                  </a:lnTo>
                  <a:lnTo>
                    <a:pt x="13824" y="4286"/>
                  </a:lnTo>
                  <a:close/>
                  <a:moveTo>
                    <a:pt x="14404" y="4248"/>
                  </a:moveTo>
                  <a:lnTo>
                    <a:pt x="15060" y="4595"/>
                  </a:lnTo>
                  <a:lnTo>
                    <a:pt x="15408" y="4788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1" y="5368"/>
                  </a:lnTo>
                  <a:lnTo>
                    <a:pt x="16412" y="5677"/>
                  </a:lnTo>
                  <a:lnTo>
                    <a:pt x="16643" y="6024"/>
                  </a:lnTo>
                  <a:lnTo>
                    <a:pt x="16875" y="6333"/>
                  </a:lnTo>
                  <a:lnTo>
                    <a:pt x="16991" y="6681"/>
                  </a:lnTo>
                  <a:lnTo>
                    <a:pt x="16991" y="6835"/>
                  </a:lnTo>
                  <a:lnTo>
                    <a:pt x="16991" y="6990"/>
                  </a:lnTo>
                  <a:lnTo>
                    <a:pt x="16952" y="7105"/>
                  </a:lnTo>
                  <a:lnTo>
                    <a:pt x="16836" y="7221"/>
                  </a:lnTo>
                  <a:lnTo>
                    <a:pt x="16759" y="7298"/>
                  </a:lnTo>
                  <a:lnTo>
                    <a:pt x="16643" y="7337"/>
                  </a:lnTo>
                  <a:lnTo>
                    <a:pt x="16373" y="7337"/>
                  </a:lnTo>
                  <a:lnTo>
                    <a:pt x="16141" y="7221"/>
                  </a:lnTo>
                  <a:lnTo>
                    <a:pt x="15871" y="7028"/>
                  </a:lnTo>
                  <a:lnTo>
                    <a:pt x="15601" y="6835"/>
                  </a:lnTo>
                  <a:lnTo>
                    <a:pt x="15369" y="6565"/>
                  </a:lnTo>
                  <a:lnTo>
                    <a:pt x="15060" y="6179"/>
                  </a:lnTo>
                  <a:lnTo>
                    <a:pt x="14828" y="5715"/>
                  </a:lnTo>
                  <a:lnTo>
                    <a:pt x="14635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5" y="0"/>
                  </a:moveTo>
                  <a:lnTo>
                    <a:pt x="11585" y="77"/>
                  </a:lnTo>
                  <a:lnTo>
                    <a:pt x="11469" y="116"/>
                  </a:lnTo>
                  <a:lnTo>
                    <a:pt x="11353" y="232"/>
                  </a:lnTo>
                  <a:lnTo>
                    <a:pt x="11160" y="425"/>
                  </a:lnTo>
                  <a:lnTo>
                    <a:pt x="11006" y="618"/>
                  </a:lnTo>
                  <a:lnTo>
                    <a:pt x="10928" y="811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67" y="1468"/>
                  </a:lnTo>
                  <a:lnTo>
                    <a:pt x="11083" y="1699"/>
                  </a:lnTo>
                  <a:lnTo>
                    <a:pt x="11199" y="1892"/>
                  </a:lnTo>
                  <a:lnTo>
                    <a:pt x="11546" y="2317"/>
                  </a:lnTo>
                  <a:lnTo>
                    <a:pt x="11932" y="2742"/>
                  </a:lnTo>
                  <a:lnTo>
                    <a:pt x="12396" y="3089"/>
                  </a:lnTo>
                  <a:lnTo>
                    <a:pt x="12859" y="3437"/>
                  </a:lnTo>
                  <a:lnTo>
                    <a:pt x="12048" y="3321"/>
                  </a:lnTo>
                  <a:lnTo>
                    <a:pt x="11199" y="3282"/>
                  </a:lnTo>
                  <a:lnTo>
                    <a:pt x="10388" y="3360"/>
                  </a:lnTo>
                  <a:lnTo>
                    <a:pt x="9615" y="3476"/>
                  </a:lnTo>
                  <a:lnTo>
                    <a:pt x="9654" y="3012"/>
                  </a:lnTo>
                  <a:lnTo>
                    <a:pt x="9654" y="2510"/>
                  </a:lnTo>
                  <a:lnTo>
                    <a:pt x="9615" y="2008"/>
                  </a:lnTo>
                  <a:lnTo>
                    <a:pt x="9500" y="1506"/>
                  </a:lnTo>
                  <a:lnTo>
                    <a:pt x="9075" y="1622"/>
                  </a:lnTo>
                  <a:lnTo>
                    <a:pt x="9152" y="2085"/>
                  </a:lnTo>
                  <a:lnTo>
                    <a:pt x="9152" y="2587"/>
                  </a:lnTo>
                  <a:lnTo>
                    <a:pt x="9113" y="3089"/>
                  </a:lnTo>
                  <a:lnTo>
                    <a:pt x="9075" y="3514"/>
                  </a:lnTo>
                  <a:lnTo>
                    <a:pt x="9075" y="3630"/>
                  </a:lnTo>
                  <a:lnTo>
                    <a:pt x="8225" y="3900"/>
                  </a:lnTo>
                  <a:lnTo>
                    <a:pt x="7414" y="4286"/>
                  </a:lnTo>
                  <a:lnTo>
                    <a:pt x="6604" y="4711"/>
                  </a:lnTo>
                  <a:lnTo>
                    <a:pt x="5831" y="5252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6" y="6217"/>
                  </a:lnTo>
                  <a:lnTo>
                    <a:pt x="3823" y="6951"/>
                  </a:lnTo>
                  <a:lnTo>
                    <a:pt x="3090" y="7685"/>
                  </a:lnTo>
                  <a:lnTo>
                    <a:pt x="2394" y="8495"/>
                  </a:lnTo>
                  <a:lnTo>
                    <a:pt x="1738" y="9306"/>
                  </a:lnTo>
                  <a:lnTo>
                    <a:pt x="1082" y="10156"/>
                  </a:lnTo>
                  <a:lnTo>
                    <a:pt x="502" y="10967"/>
                  </a:lnTo>
                  <a:lnTo>
                    <a:pt x="0" y="11816"/>
                  </a:lnTo>
                  <a:lnTo>
                    <a:pt x="309" y="12087"/>
                  </a:lnTo>
                  <a:lnTo>
                    <a:pt x="1545" y="10503"/>
                  </a:lnTo>
                  <a:lnTo>
                    <a:pt x="2742" y="8959"/>
                  </a:lnTo>
                  <a:lnTo>
                    <a:pt x="3360" y="8225"/>
                  </a:lnTo>
                  <a:lnTo>
                    <a:pt x="4016" y="7491"/>
                  </a:lnTo>
                  <a:lnTo>
                    <a:pt x="4711" y="6835"/>
                  </a:lnTo>
                  <a:lnTo>
                    <a:pt x="5484" y="6179"/>
                  </a:lnTo>
                  <a:lnTo>
                    <a:pt x="6256" y="5599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7" y="4441"/>
                  </a:lnTo>
                  <a:lnTo>
                    <a:pt x="8920" y="4248"/>
                  </a:lnTo>
                  <a:lnTo>
                    <a:pt x="9422" y="4132"/>
                  </a:lnTo>
                  <a:lnTo>
                    <a:pt x="9886" y="4016"/>
                  </a:lnTo>
                  <a:lnTo>
                    <a:pt x="10388" y="3939"/>
                  </a:lnTo>
                  <a:lnTo>
                    <a:pt x="10851" y="3862"/>
                  </a:lnTo>
                  <a:lnTo>
                    <a:pt x="11353" y="3823"/>
                  </a:lnTo>
                  <a:lnTo>
                    <a:pt x="11855" y="3823"/>
                  </a:lnTo>
                  <a:lnTo>
                    <a:pt x="12357" y="3862"/>
                  </a:lnTo>
                  <a:lnTo>
                    <a:pt x="12821" y="3939"/>
                  </a:lnTo>
                  <a:lnTo>
                    <a:pt x="12319" y="4016"/>
                  </a:lnTo>
                  <a:lnTo>
                    <a:pt x="11855" y="4132"/>
                  </a:lnTo>
                  <a:lnTo>
                    <a:pt x="11392" y="4286"/>
                  </a:lnTo>
                  <a:lnTo>
                    <a:pt x="11199" y="4402"/>
                  </a:lnTo>
                  <a:lnTo>
                    <a:pt x="11006" y="4557"/>
                  </a:lnTo>
                  <a:lnTo>
                    <a:pt x="10813" y="4711"/>
                  </a:lnTo>
                  <a:lnTo>
                    <a:pt x="10697" y="4866"/>
                  </a:lnTo>
                  <a:lnTo>
                    <a:pt x="10542" y="5059"/>
                  </a:lnTo>
                  <a:lnTo>
                    <a:pt x="10465" y="5290"/>
                  </a:lnTo>
                  <a:lnTo>
                    <a:pt x="10388" y="5522"/>
                  </a:lnTo>
                  <a:lnTo>
                    <a:pt x="10388" y="5754"/>
                  </a:lnTo>
                  <a:lnTo>
                    <a:pt x="10426" y="5947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3"/>
                  </a:lnTo>
                  <a:lnTo>
                    <a:pt x="11006" y="6410"/>
                  </a:lnTo>
                  <a:lnTo>
                    <a:pt x="11276" y="6449"/>
                  </a:lnTo>
                  <a:lnTo>
                    <a:pt x="11585" y="6410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2"/>
                  </a:lnTo>
                  <a:lnTo>
                    <a:pt x="13422" y="5533"/>
                  </a:lnTo>
                  <a:lnTo>
                    <a:pt x="13422" y="5533"/>
                  </a:lnTo>
                  <a:lnTo>
                    <a:pt x="13786" y="5715"/>
                  </a:lnTo>
                  <a:lnTo>
                    <a:pt x="14056" y="4866"/>
                  </a:lnTo>
                  <a:lnTo>
                    <a:pt x="14211" y="5406"/>
                  </a:lnTo>
                  <a:lnTo>
                    <a:pt x="14404" y="5908"/>
                  </a:lnTo>
                  <a:lnTo>
                    <a:pt x="14674" y="6410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8" y="7298"/>
                  </a:lnTo>
                  <a:lnTo>
                    <a:pt x="15678" y="7491"/>
                  </a:lnTo>
                  <a:lnTo>
                    <a:pt x="15987" y="7685"/>
                  </a:lnTo>
                  <a:lnTo>
                    <a:pt x="16296" y="7800"/>
                  </a:lnTo>
                  <a:lnTo>
                    <a:pt x="16605" y="7878"/>
                  </a:lnTo>
                  <a:lnTo>
                    <a:pt x="16875" y="7878"/>
                  </a:lnTo>
                  <a:lnTo>
                    <a:pt x="17030" y="7800"/>
                  </a:lnTo>
                  <a:lnTo>
                    <a:pt x="17184" y="7723"/>
                  </a:lnTo>
                  <a:lnTo>
                    <a:pt x="17300" y="7646"/>
                  </a:lnTo>
                  <a:lnTo>
                    <a:pt x="17377" y="7530"/>
                  </a:lnTo>
                  <a:lnTo>
                    <a:pt x="17416" y="7414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6" y="6603"/>
                  </a:lnTo>
                  <a:lnTo>
                    <a:pt x="17300" y="6294"/>
                  </a:lnTo>
                  <a:lnTo>
                    <a:pt x="17184" y="5986"/>
                  </a:lnTo>
                  <a:lnTo>
                    <a:pt x="17030" y="5715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0"/>
                  </a:lnTo>
                  <a:lnTo>
                    <a:pt x="16257" y="4788"/>
                  </a:lnTo>
                  <a:lnTo>
                    <a:pt x="16026" y="4634"/>
                  </a:lnTo>
                  <a:lnTo>
                    <a:pt x="15524" y="4286"/>
                  </a:lnTo>
                  <a:lnTo>
                    <a:pt x="14944" y="4016"/>
                  </a:lnTo>
                  <a:lnTo>
                    <a:pt x="15408" y="3900"/>
                  </a:lnTo>
                  <a:lnTo>
                    <a:pt x="15832" y="3746"/>
                  </a:lnTo>
                  <a:lnTo>
                    <a:pt x="16219" y="3514"/>
                  </a:lnTo>
                  <a:lnTo>
                    <a:pt x="16605" y="3244"/>
                  </a:lnTo>
                  <a:lnTo>
                    <a:pt x="16759" y="3089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5" y="2201"/>
                  </a:lnTo>
                  <a:lnTo>
                    <a:pt x="17107" y="1931"/>
                  </a:lnTo>
                  <a:lnTo>
                    <a:pt x="17068" y="1699"/>
                  </a:lnTo>
                  <a:lnTo>
                    <a:pt x="16914" y="1506"/>
                  </a:lnTo>
                  <a:lnTo>
                    <a:pt x="16759" y="1313"/>
                  </a:lnTo>
                  <a:lnTo>
                    <a:pt x="16528" y="1236"/>
                  </a:lnTo>
                  <a:lnTo>
                    <a:pt x="16334" y="1159"/>
                  </a:lnTo>
                  <a:lnTo>
                    <a:pt x="16103" y="1159"/>
                  </a:lnTo>
                  <a:lnTo>
                    <a:pt x="15910" y="1197"/>
                  </a:lnTo>
                  <a:lnTo>
                    <a:pt x="15678" y="1275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6" y="2587"/>
                  </a:lnTo>
                  <a:lnTo>
                    <a:pt x="14095" y="3012"/>
                  </a:lnTo>
                  <a:lnTo>
                    <a:pt x="13940" y="2433"/>
                  </a:lnTo>
                  <a:lnTo>
                    <a:pt x="13747" y="1892"/>
                  </a:lnTo>
                  <a:lnTo>
                    <a:pt x="13516" y="1352"/>
                  </a:lnTo>
                  <a:lnTo>
                    <a:pt x="13168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7" y="155"/>
                  </a:lnTo>
                  <a:lnTo>
                    <a:pt x="12087" y="39"/>
                  </a:lnTo>
                  <a:lnTo>
                    <a:pt x="118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5590125" y="11338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5491675" y="1139600"/>
              <a:ext cx="21250" cy="8725"/>
            </a:xfrm>
            <a:custGeom>
              <a:avLst/>
              <a:gdLst/>
              <a:ahLst/>
              <a:cxnLst/>
              <a:rect l="l" t="t" r="r" b="b"/>
              <a:pathLst>
                <a:path w="850" h="349" extrusionOk="0">
                  <a:moveTo>
                    <a:pt x="425" y="1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4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4"/>
                  </a:lnTo>
                  <a:lnTo>
                    <a:pt x="811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2443975" y="1153125"/>
              <a:ext cx="315725" cy="477875"/>
            </a:xfrm>
            <a:custGeom>
              <a:avLst/>
              <a:gdLst/>
              <a:ahLst/>
              <a:cxnLst/>
              <a:rect l="l" t="t" r="r" b="b"/>
              <a:pathLst>
                <a:path w="12629" h="19115" extrusionOk="0">
                  <a:moveTo>
                    <a:pt x="1005" y="618"/>
                  </a:moveTo>
                  <a:lnTo>
                    <a:pt x="1661" y="850"/>
                  </a:lnTo>
                  <a:lnTo>
                    <a:pt x="2318" y="1120"/>
                  </a:lnTo>
                  <a:lnTo>
                    <a:pt x="2743" y="1352"/>
                  </a:lnTo>
                  <a:lnTo>
                    <a:pt x="3167" y="1583"/>
                  </a:lnTo>
                  <a:lnTo>
                    <a:pt x="3322" y="1699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1"/>
                  </a:lnTo>
                  <a:lnTo>
                    <a:pt x="4017" y="2819"/>
                  </a:lnTo>
                  <a:lnTo>
                    <a:pt x="5677" y="6796"/>
                  </a:lnTo>
                  <a:lnTo>
                    <a:pt x="9075" y="15021"/>
                  </a:lnTo>
                  <a:lnTo>
                    <a:pt x="9153" y="15098"/>
                  </a:lnTo>
                  <a:lnTo>
                    <a:pt x="9191" y="15137"/>
                  </a:lnTo>
                  <a:lnTo>
                    <a:pt x="9346" y="15137"/>
                  </a:lnTo>
                  <a:lnTo>
                    <a:pt x="8921" y="15369"/>
                  </a:lnTo>
                  <a:lnTo>
                    <a:pt x="7956" y="13515"/>
                  </a:lnTo>
                  <a:lnTo>
                    <a:pt x="6990" y="11662"/>
                  </a:lnTo>
                  <a:lnTo>
                    <a:pt x="5021" y="7955"/>
                  </a:lnTo>
                  <a:lnTo>
                    <a:pt x="3013" y="4286"/>
                  </a:lnTo>
                  <a:lnTo>
                    <a:pt x="1005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20" y="11739"/>
                  </a:lnTo>
                  <a:lnTo>
                    <a:pt x="7763" y="13593"/>
                  </a:lnTo>
                  <a:lnTo>
                    <a:pt x="8805" y="15446"/>
                  </a:lnTo>
                  <a:lnTo>
                    <a:pt x="8651" y="15523"/>
                  </a:lnTo>
                  <a:lnTo>
                    <a:pt x="7415" y="13747"/>
                  </a:lnTo>
                  <a:lnTo>
                    <a:pt x="6179" y="12009"/>
                  </a:lnTo>
                  <a:lnTo>
                    <a:pt x="3592" y="8534"/>
                  </a:lnTo>
                  <a:lnTo>
                    <a:pt x="2318" y="6758"/>
                  </a:lnTo>
                  <a:lnTo>
                    <a:pt x="1005" y="4943"/>
                  </a:lnTo>
                  <a:lnTo>
                    <a:pt x="850" y="4711"/>
                  </a:lnTo>
                  <a:lnTo>
                    <a:pt x="735" y="4479"/>
                  </a:lnTo>
                  <a:lnTo>
                    <a:pt x="619" y="4209"/>
                  </a:lnTo>
                  <a:lnTo>
                    <a:pt x="542" y="3939"/>
                  </a:lnTo>
                  <a:lnTo>
                    <a:pt x="464" y="3398"/>
                  </a:lnTo>
                  <a:lnTo>
                    <a:pt x="426" y="2819"/>
                  </a:lnTo>
                  <a:lnTo>
                    <a:pt x="464" y="2240"/>
                  </a:lnTo>
                  <a:lnTo>
                    <a:pt x="503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3" y="12357"/>
                  </a:lnTo>
                  <a:lnTo>
                    <a:pt x="11817" y="12434"/>
                  </a:lnTo>
                  <a:lnTo>
                    <a:pt x="12165" y="12859"/>
                  </a:lnTo>
                  <a:lnTo>
                    <a:pt x="12242" y="13052"/>
                  </a:lnTo>
                  <a:lnTo>
                    <a:pt x="12280" y="13245"/>
                  </a:lnTo>
                  <a:lnTo>
                    <a:pt x="12242" y="13438"/>
                  </a:lnTo>
                  <a:lnTo>
                    <a:pt x="12203" y="13631"/>
                  </a:lnTo>
                  <a:lnTo>
                    <a:pt x="12049" y="14017"/>
                  </a:lnTo>
                  <a:lnTo>
                    <a:pt x="11856" y="14365"/>
                  </a:lnTo>
                  <a:lnTo>
                    <a:pt x="11508" y="14790"/>
                  </a:lnTo>
                  <a:lnTo>
                    <a:pt x="11122" y="15176"/>
                  </a:lnTo>
                  <a:lnTo>
                    <a:pt x="10697" y="15523"/>
                  </a:lnTo>
                  <a:lnTo>
                    <a:pt x="10273" y="15871"/>
                  </a:lnTo>
                  <a:lnTo>
                    <a:pt x="10157" y="15871"/>
                  </a:lnTo>
                  <a:lnTo>
                    <a:pt x="10118" y="15987"/>
                  </a:lnTo>
                  <a:lnTo>
                    <a:pt x="9771" y="16180"/>
                  </a:lnTo>
                  <a:lnTo>
                    <a:pt x="9114" y="16604"/>
                  </a:lnTo>
                  <a:lnTo>
                    <a:pt x="8458" y="16952"/>
                  </a:lnTo>
                  <a:lnTo>
                    <a:pt x="7724" y="17261"/>
                  </a:lnTo>
                  <a:lnTo>
                    <a:pt x="6990" y="17493"/>
                  </a:lnTo>
                  <a:lnTo>
                    <a:pt x="6643" y="17608"/>
                  </a:lnTo>
                  <a:lnTo>
                    <a:pt x="6295" y="17647"/>
                  </a:lnTo>
                  <a:lnTo>
                    <a:pt x="5755" y="17647"/>
                  </a:lnTo>
                  <a:lnTo>
                    <a:pt x="5562" y="17570"/>
                  </a:lnTo>
                  <a:lnTo>
                    <a:pt x="5446" y="17493"/>
                  </a:lnTo>
                  <a:lnTo>
                    <a:pt x="5330" y="17415"/>
                  </a:lnTo>
                  <a:lnTo>
                    <a:pt x="5098" y="17184"/>
                  </a:lnTo>
                  <a:lnTo>
                    <a:pt x="4982" y="16875"/>
                  </a:lnTo>
                  <a:lnTo>
                    <a:pt x="4905" y="16604"/>
                  </a:lnTo>
                  <a:lnTo>
                    <a:pt x="4944" y="16411"/>
                  </a:lnTo>
                  <a:lnTo>
                    <a:pt x="4982" y="16218"/>
                  </a:lnTo>
                  <a:lnTo>
                    <a:pt x="5060" y="16064"/>
                  </a:lnTo>
                  <a:lnTo>
                    <a:pt x="5175" y="15948"/>
                  </a:lnTo>
                  <a:lnTo>
                    <a:pt x="5291" y="15832"/>
                  </a:lnTo>
                  <a:lnTo>
                    <a:pt x="5407" y="15755"/>
                  </a:lnTo>
                  <a:lnTo>
                    <a:pt x="5523" y="15716"/>
                  </a:lnTo>
                  <a:lnTo>
                    <a:pt x="5639" y="15755"/>
                  </a:lnTo>
                  <a:lnTo>
                    <a:pt x="5793" y="15832"/>
                  </a:lnTo>
                  <a:lnTo>
                    <a:pt x="5948" y="15948"/>
                  </a:lnTo>
                  <a:lnTo>
                    <a:pt x="6064" y="16141"/>
                  </a:lnTo>
                  <a:lnTo>
                    <a:pt x="6257" y="16373"/>
                  </a:lnTo>
                  <a:lnTo>
                    <a:pt x="6102" y="16411"/>
                  </a:lnTo>
                  <a:lnTo>
                    <a:pt x="6025" y="16450"/>
                  </a:lnTo>
                  <a:lnTo>
                    <a:pt x="6025" y="16566"/>
                  </a:lnTo>
                  <a:lnTo>
                    <a:pt x="6064" y="16643"/>
                  </a:lnTo>
                  <a:lnTo>
                    <a:pt x="6141" y="16643"/>
                  </a:lnTo>
                  <a:lnTo>
                    <a:pt x="6913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30" y="15716"/>
                  </a:lnTo>
                  <a:lnTo>
                    <a:pt x="9616" y="15485"/>
                  </a:lnTo>
                  <a:lnTo>
                    <a:pt x="9964" y="15253"/>
                  </a:lnTo>
                  <a:lnTo>
                    <a:pt x="10273" y="15021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2" y="14172"/>
                  </a:lnTo>
                  <a:lnTo>
                    <a:pt x="11354" y="13824"/>
                  </a:lnTo>
                  <a:lnTo>
                    <a:pt x="11547" y="13515"/>
                  </a:lnTo>
                  <a:lnTo>
                    <a:pt x="11547" y="13438"/>
                  </a:lnTo>
                  <a:lnTo>
                    <a:pt x="11547" y="13361"/>
                  </a:lnTo>
                  <a:lnTo>
                    <a:pt x="11508" y="13284"/>
                  </a:lnTo>
                  <a:lnTo>
                    <a:pt x="11431" y="13245"/>
                  </a:lnTo>
                  <a:lnTo>
                    <a:pt x="11238" y="13245"/>
                  </a:lnTo>
                  <a:lnTo>
                    <a:pt x="11161" y="13322"/>
                  </a:lnTo>
                  <a:lnTo>
                    <a:pt x="10968" y="13670"/>
                  </a:lnTo>
                  <a:lnTo>
                    <a:pt x="10775" y="13554"/>
                  </a:lnTo>
                  <a:lnTo>
                    <a:pt x="10659" y="13438"/>
                  </a:lnTo>
                  <a:lnTo>
                    <a:pt x="10620" y="13284"/>
                  </a:lnTo>
                  <a:lnTo>
                    <a:pt x="10581" y="13168"/>
                  </a:lnTo>
                  <a:lnTo>
                    <a:pt x="10620" y="13013"/>
                  </a:lnTo>
                  <a:lnTo>
                    <a:pt x="10659" y="12859"/>
                  </a:lnTo>
                  <a:lnTo>
                    <a:pt x="10852" y="12627"/>
                  </a:lnTo>
                  <a:lnTo>
                    <a:pt x="10929" y="12473"/>
                  </a:lnTo>
                  <a:lnTo>
                    <a:pt x="11045" y="12357"/>
                  </a:lnTo>
                  <a:lnTo>
                    <a:pt x="11122" y="12318"/>
                  </a:lnTo>
                  <a:lnTo>
                    <a:pt x="11238" y="12280"/>
                  </a:lnTo>
                  <a:close/>
                  <a:moveTo>
                    <a:pt x="426" y="0"/>
                  </a:moveTo>
                  <a:lnTo>
                    <a:pt x="349" y="39"/>
                  </a:lnTo>
                  <a:lnTo>
                    <a:pt x="271" y="116"/>
                  </a:lnTo>
                  <a:lnTo>
                    <a:pt x="233" y="193"/>
                  </a:lnTo>
                  <a:lnTo>
                    <a:pt x="78" y="2587"/>
                  </a:lnTo>
                  <a:lnTo>
                    <a:pt x="40" y="3012"/>
                  </a:lnTo>
                  <a:lnTo>
                    <a:pt x="1" y="3475"/>
                  </a:lnTo>
                  <a:lnTo>
                    <a:pt x="40" y="3900"/>
                  </a:lnTo>
                  <a:lnTo>
                    <a:pt x="117" y="4325"/>
                  </a:lnTo>
                  <a:lnTo>
                    <a:pt x="233" y="4518"/>
                  </a:lnTo>
                  <a:lnTo>
                    <a:pt x="349" y="4750"/>
                  </a:lnTo>
                  <a:lnTo>
                    <a:pt x="619" y="5175"/>
                  </a:lnTo>
                  <a:lnTo>
                    <a:pt x="1237" y="5985"/>
                  </a:lnTo>
                  <a:lnTo>
                    <a:pt x="2665" y="7955"/>
                  </a:lnTo>
                  <a:lnTo>
                    <a:pt x="5446" y="11816"/>
                  </a:lnTo>
                  <a:lnTo>
                    <a:pt x="6874" y="13747"/>
                  </a:lnTo>
                  <a:lnTo>
                    <a:pt x="8342" y="15639"/>
                  </a:lnTo>
                  <a:lnTo>
                    <a:pt x="7492" y="15987"/>
                  </a:lnTo>
                  <a:lnTo>
                    <a:pt x="6643" y="16257"/>
                  </a:lnTo>
                  <a:lnTo>
                    <a:pt x="6643" y="16257"/>
                  </a:lnTo>
                  <a:lnTo>
                    <a:pt x="6681" y="16102"/>
                  </a:lnTo>
                  <a:lnTo>
                    <a:pt x="6681" y="15948"/>
                  </a:lnTo>
                  <a:lnTo>
                    <a:pt x="6643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4" y="15369"/>
                  </a:lnTo>
                  <a:lnTo>
                    <a:pt x="6179" y="15292"/>
                  </a:lnTo>
                  <a:lnTo>
                    <a:pt x="6025" y="15253"/>
                  </a:lnTo>
                  <a:lnTo>
                    <a:pt x="5716" y="15253"/>
                  </a:lnTo>
                  <a:lnTo>
                    <a:pt x="5484" y="15292"/>
                  </a:lnTo>
                  <a:lnTo>
                    <a:pt x="5214" y="15407"/>
                  </a:lnTo>
                  <a:lnTo>
                    <a:pt x="5021" y="15600"/>
                  </a:lnTo>
                  <a:lnTo>
                    <a:pt x="4828" y="15794"/>
                  </a:lnTo>
                  <a:lnTo>
                    <a:pt x="4712" y="16025"/>
                  </a:lnTo>
                  <a:lnTo>
                    <a:pt x="4596" y="16296"/>
                  </a:lnTo>
                  <a:lnTo>
                    <a:pt x="4596" y="16566"/>
                  </a:lnTo>
                  <a:lnTo>
                    <a:pt x="4635" y="16991"/>
                  </a:lnTo>
                  <a:lnTo>
                    <a:pt x="4751" y="17300"/>
                  </a:lnTo>
                  <a:lnTo>
                    <a:pt x="4905" y="17531"/>
                  </a:lnTo>
                  <a:lnTo>
                    <a:pt x="5098" y="17724"/>
                  </a:lnTo>
                  <a:lnTo>
                    <a:pt x="5368" y="17840"/>
                  </a:lnTo>
                  <a:lnTo>
                    <a:pt x="5677" y="17917"/>
                  </a:lnTo>
                  <a:lnTo>
                    <a:pt x="6025" y="17956"/>
                  </a:lnTo>
                  <a:lnTo>
                    <a:pt x="6372" y="17917"/>
                  </a:lnTo>
                  <a:lnTo>
                    <a:pt x="6720" y="17840"/>
                  </a:lnTo>
                  <a:lnTo>
                    <a:pt x="7106" y="17763"/>
                  </a:lnTo>
                  <a:lnTo>
                    <a:pt x="7878" y="17531"/>
                  </a:lnTo>
                  <a:lnTo>
                    <a:pt x="8573" y="17222"/>
                  </a:lnTo>
                  <a:lnTo>
                    <a:pt x="9153" y="16952"/>
                  </a:lnTo>
                  <a:lnTo>
                    <a:pt x="9230" y="16875"/>
                  </a:lnTo>
                  <a:lnTo>
                    <a:pt x="9462" y="16759"/>
                  </a:lnTo>
                  <a:lnTo>
                    <a:pt x="10234" y="16257"/>
                  </a:lnTo>
                  <a:lnTo>
                    <a:pt x="10813" y="17106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4"/>
                  </a:lnTo>
                  <a:lnTo>
                    <a:pt x="12280" y="19037"/>
                  </a:lnTo>
                  <a:lnTo>
                    <a:pt x="12203" y="18883"/>
                  </a:lnTo>
                  <a:lnTo>
                    <a:pt x="11817" y="18149"/>
                  </a:lnTo>
                  <a:lnTo>
                    <a:pt x="11392" y="17454"/>
                  </a:lnTo>
                  <a:lnTo>
                    <a:pt x="10929" y="16759"/>
                  </a:lnTo>
                  <a:lnTo>
                    <a:pt x="10466" y="16102"/>
                  </a:lnTo>
                  <a:lnTo>
                    <a:pt x="10968" y="15716"/>
                  </a:lnTo>
                  <a:lnTo>
                    <a:pt x="11470" y="15253"/>
                  </a:lnTo>
                  <a:lnTo>
                    <a:pt x="11894" y="14790"/>
                  </a:lnTo>
                  <a:lnTo>
                    <a:pt x="12126" y="14558"/>
                  </a:lnTo>
                  <a:lnTo>
                    <a:pt x="12280" y="14288"/>
                  </a:lnTo>
                  <a:lnTo>
                    <a:pt x="12435" y="14056"/>
                  </a:lnTo>
                  <a:lnTo>
                    <a:pt x="12512" y="13786"/>
                  </a:lnTo>
                  <a:lnTo>
                    <a:pt x="12589" y="13554"/>
                  </a:lnTo>
                  <a:lnTo>
                    <a:pt x="12628" y="13284"/>
                  </a:lnTo>
                  <a:lnTo>
                    <a:pt x="12589" y="13052"/>
                  </a:lnTo>
                  <a:lnTo>
                    <a:pt x="12512" y="12820"/>
                  </a:lnTo>
                  <a:lnTo>
                    <a:pt x="12358" y="12589"/>
                  </a:lnTo>
                  <a:lnTo>
                    <a:pt x="12165" y="12357"/>
                  </a:lnTo>
                  <a:lnTo>
                    <a:pt x="11972" y="12202"/>
                  </a:lnTo>
                  <a:lnTo>
                    <a:pt x="11740" y="12087"/>
                  </a:lnTo>
                  <a:lnTo>
                    <a:pt x="11470" y="12009"/>
                  </a:lnTo>
                  <a:lnTo>
                    <a:pt x="11238" y="12009"/>
                  </a:lnTo>
                  <a:lnTo>
                    <a:pt x="10968" y="12048"/>
                  </a:lnTo>
                  <a:lnTo>
                    <a:pt x="10736" y="12125"/>
                  </a:lnTo>
                  <a:lnTo>
                    <a:pt x="10543" y="12280"/>
                  </a:lnTo>
                  <a:lnTo>
                    <a:pt x="10388" y="12511"/>
                  </a:lnTo>
                  <a:lnTo>
                    <a:pt x="10311" y="12704"/>
                  </a:lnTo>
                  <a:lnTo>
                    <a:pt x="10273" y="12897"/>
                  </a:lnTo>
                  <a:lnTo>
                    <a:pt x="10273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20" y="13786"/>
                  </a:lnTo>
                  <a:lnTo>
                    <a:pt x="10813" y="13901"/>
                  </a:lnTo>
                  <a:lnTo>
                    <a:pt x="10504" y="14249"/>
                  </a:lnTo>
                  <a:lnTo>
                    <a:pt x="10157" y="14597"/>
                  </a:lnTo>
                  <a:lnTo>
                    <a:pt x="9771" y="14867"/>
                  </a:lnTo>
                  <a:lnTo>
                    <a:pt x="9431" y="15083"/>
                  </a:lnTo>
                  <a:lnTo>
                    <a:pt x="9431" y="15083"/>
                  </a:lnTo>
                  <a:lnTo>
                    <a:pt x="9462" y="15021"/>
                  </a:lnTo>
                  <a:lnTo>
                    <a:pt x="9500" y="14944"/>
                  </a:lnTo>
                  <a:lnTo>
                    <a:pt x="9462" y="14828"/>
                  </a:lnTo>
                  <a:lnTo>
                    <a:pt x="5716" y="5754"/>
                  </a:lnTo>
                  <a:lnTo>
                    <a:pt x="4789" y="3475"/>
                  </a:lnTo>
                  <a:lnTo>
                    <a:pt x="4364" y="2471"/>
                  </a:lnTo>
                  <a:lnTo>
                    <a:pt x="4133" y="1969"/>
                  </a:lnTo>
                  <a:lnTo>
                    <a:pt x="3978" y="1738"/>
                  </a:lnTo>
                  <a:lnTo>
                    <a:pt x="3824" y="1545"/>
                  </a:lnTo>
                  <a:lnTo>
                    <a:pt x="3515" y="1236"/>
                  </a:lnTo>
                  <a:lnTo>
                    <a:pt x="3129" y="965"/>
                  </a:lnTo>
                  <a:lnTo>
                    <a:pt x="2743" y="772"/>
                  </a:lnTo>
                  <a:lnTo>
                    <a:pt x="2279" y="541"/>
                  </a:lnTo>
                  <a:lnTo>
                    <a:pt x="1816" y="386"/>
                  </a:lnTo>
                  <a:lnTo>
                    <a:pt x="1391" y="232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5383550" y="11801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2"/>
                  </a:lnTo>
                  <a:lnTo>
                    <a:pt x="1583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2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657200" y="1227450"/>
              <a:ext cx="61825" cy="90775"/>
            </a:xfrm>
            <a:custGeom>
              <a:avLst/>
              <a:gdLst/>
              <a:ahLst/>
              <a:cxnLst/>
              <a:rect l="l" t="t" r="r" b="b"/>
              <a:pathLst>
                <a:path w="2473" h="3631" extrusionOk="0">
                  <a:moveTo>
                    <a:pt x="1198" y="0"/>
                  </a:moveTo>
                  <a:lnTo>
                    <a:pt x="1082" y="39"/>
                  </a:lnTo>
                  <a:lnTo>
                    <a:pt x="1005" y="39"/>
                  </a:lnTo>
                  <a:lnTo>
                    <a:pt x="966" y="116"/>
                  </a:lnTo>
                  <a:lnTo>
                    <a:pt x="966" y="194"/>
                  </a:lnTo>
                  <a:lnTo>
                    <a:pt x="966" y="232"/>
                  </a:lnTo>
                  <a:lnTo>
                    <a:pt x="850" y="271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5" y="618"/>
                  </a:lnTo>
                  <a:lnTo>
                    <a:pt x="773" y="657"/>
                  </a:lnTo>
                  <a:lnTo>
                    <a:pt x="850" y="734"/>
                  </a:lnTo>
                  <a:lnTo>
                    <a:pt x="1082" y="811"/>
                  </a:lnTo>
                  <a:lnTo>
                    <a:pt x="1275" y="966"/>
                  </a:lnTo>
                  <a:lnTo>
                    <a:pt x="1468" y="1120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70" y="2163"/>
                  </a:lnTo>
                  <a:lnTo>
                    <a:pt x="1932" y="2472"/>
                  </a:lnTo>
                  <a:lnTo>
                    <a:pt x="1816" y="2742"/>
                  </a:lnTo>
                  <a:lnTo>
                    <a:pt x="1739" y="2897"/>
                  </a:lnTo>
                  <a:lnTo>
                    <a:pt x="1661" y="2974"/>
                  </a:lnTo>
                  <a:lnTo>
                    <a:pt x="1545" y="3090"/>
                  </a:lnTo>
                  <a:lnTo>
                    <a:pt x="1391" y="3128"/>
                  </a:lnTo>
                  <a:lnTo>
                    <a:pt x="1237" y="3167"/>
                  </a:lnTo>
                  <a:lnTo>
                    <a:pt x="1043" y="3128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626"/>
                  </a:lnTo>
                  <a:lnTo>
                    <a:pt x="928" y="2472"/>
                  </a:lnTo>
                  <a:lnTo>
                    <a:pt x="1082" y="2356"/>
                  </a:lnTo>
                  <a:lnTo>
                    <a:pt x="1159" y="2279"/>
                  </a:lnTo>
                  <a:lnTo>
                    <a:pt x="1159" y="2163"/>
                  </a:lnTo>
                  <a:lnTo>
                    <a:pt x="1159" y="2047"/>
                  </a:lnTo>
                  <a:lnTo>
                    <a:pt x="1082" y="1970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52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63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48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60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630"/>
                  </a:lnTo>
                  <a:lnTo>
                    <a:pt x="1275" y="3630"/>
                  </a:lnTo>
                  <a:lnTo>
                    <a:pt x="1507" y="3592"/>
                  </a:lnTo>
                  <a:lnTo>
                    <a:pt x="1700" y="3514"/>
                  </a:lnTo>
                  <a:lnTo>
                    <a:pt x="1854" y="3437"/>
                  </a:lnTo>
                  <a:lnTo>
                    <a:pt x="2047" y="3244"/>
                  </a:lnTo>
                  <a:lnTo>
                    <a:pt x="2202" y="3090"/>
                  </a:lnTo>
                  <a:lnTo>
                    <a:pt x="2318" y="2897"/>
                  </a:lnTo>
                  <a:lnTo>
                    <a:pt x="2395" y="2703"/>
                  </a:lnTo>
                  <a:lnTo>
                    <a:pt x="2434" y="2472"/>
                  </a:lnTo>
                  <a:lnTo>
                    <a:pt x="2472" y="2279"/>
                  </a:lnTo>
                  <a:lnTo>
                    <a:pt x="2434" y="2047"/>
                  </a:lnTo>
                  <a:lnTo>
                    <a:pt x="2395" y="1815"/>
                  </a:lnTo>
                  <a:lnTo>
                    <a:pt x="2318" y="1622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6055450" y="1230350"/>
              <a:ext cx="302175" cy="155450"/>
            </a:xfrm>
            <a:custGeom>
              <a:avLst/>
              <a:gdLst/>
              <a:ahLst/>
              <a:cxnLst/>
              <a:rect l="l" t="t" r="r" b="b"/>
              <a:pathLst>
                <a:path w="12087" h="6218" extrusionOk="0">
                  <a:moveTo>
                    <a:pt x="11739" y="0"/>
                  </a:moveTo>
                  <a:lnTo>
                    <a:pt x="11662" y="39"/>
                  </a:lnTo>
                  <a:lnTo>
                    <a:pt x="11585" y="78"/>
                  </a:lnTo>
                  <a:lnTo>
                    <a:pt x="11507" y="116"/>
                  </a:lnTo>
                  <a:lnTo>
                    <a:pt x="11469" y="232"/>
                  </a:lnTo>
                  <a:lnTo>
                    <a:pt x="11469" y="309"/>
                  </a:lnTo>
                  <a:lnTo>
                    <a:pt x="11507" y="425"/>
                  </a:lnTo>
                  <a:lnTo>
                    <a:pt x="11585" y="580"/>
                  </a:lnTo>
                  <a:lnTo>
                    <a:pt x="11623" y="773"/>
                  </a:lnTo>
                  <a:lnTo>
                    <a:pt x="11585" y="966"/>
                  </a:lnTo>
                  <a:lnTo>
                    <a:pt x="11507" y="1120"/>
                  </a:lnTo>
                  <a:lnTo>
                    <a:pt x="11392" y="1275"/>
                  </a:lnTo>
                  <a:lnTo>
                    <a:pt x="11276" y="1429"/>
                  </a:lnTo>
                  <a:lnTo>
                    <a:pt x="10928" y="1738"/>
                  </a:lnTo>
                  <a:lnTo>
                    <a:pt x="10503" y="2008"/>
                  </a:lnTo>
                  <a:lnTo>
                    <a:pt x="10079" y="2240"/>
                  </a:lnTo>
                  <a:lnTo>
                    <a:pt x="9422" y="2587"/>
                  </a:lnTo>
                  <a:lnTo>
                    <a:pt x="9036" y="2781"/>
                  </a:lnTo>
                  <a:lnTo>
                    <a:pt x="9036" y="2703"/>
                  </a:lnTo>
                  <a:lnTo>
                    <a:pt x="8959" y="2626"/>
                  </a:lnTo>
                  <a:lnTo>
                    <a:pt x="8495" y="2201"/>
                  </a:lnTo>
                  <a:lnTo>
                    <a:pt x="8109" y="1699"/>
                  </a:lnTo>
                  <a:lnTo>
                    <a:pt x="7839" y="1892"/>
                  </a:lnTo>
                  <a:lnTo>
                    <a:pt x="7993" y="2201"/>
                  </a:lnTo>
                  <a:lnTo>
                    <a:pt x="8187" y="2510"/>
                  </a:lnTo>
                  <a:lnTo>
                    <a:pt x="8418" y="2781"/>
                  </a:lnTo>
                  <a:lnTo>
                    <a:pt x="8650" y="2974"/>
                  </a:lnTo>
                  <a:lnTo>
                    <a:pt x="7607" y="3514"/>
                  </a:lnTo>
                  <a:lnTo>
                    <a:pt x="6565" y="3978"/>
                  </a:lnTo>
                  <a:lnTo>
                    <a:pt x="5252" y="4518"/>
                  </a:lnTo>
                  <a:lnTo>
                    <a:pt x="3939" y="4982"/>
                  </a:lnTo>
                  <a:lnTo>
                    <a:pt x="3669" y="5059"/>
                  </a:lnTo>
                  <a:lnTo>
                    <a:pt x="3707" y="4711"/>
                  </a:lnTo>
                  <a:lnTo>
                    <a:pt x="3630" y="4364"/>
                  </a:lnTo>
                  <a:lnTo>
                    <a:pt x="3514" y="4055"/>
                  </a:lnTo>
                  <a:lnTo>
                    <a:pt x="3321" y="3707"/>
                  </a:lnTo>
                  <a:lnTo>
                    <a:pt x="3012" y="3900"/>
                  </a:lnTo>
                  <a:lnTo>
                    <a:pt x="3128" y="4171"/>
                  </a:lnTo>
                  <a:lnTo>
                    <a:pt x="3205" y="4441"/>
                  </a:lnTo>
                  <a:lnTo>
                    <a:pt x="3244" y="4866"/>
                  </a:lnTo>
                  <a:lnTo>
                    <a:pt x="3244" y="5252"/>
                  </a:lnTo>
                  <a:lnTo>
                    <a:pt x="2356" y="5522"/>
                  </a:lnTo>
                  <a:lnTo>
                    <a:pt x="1892" y="5638"/>
                  </a:lnTo>
                  <a:lnTo>
                    <a:pt x="1429" y="5677"/>
                  </a:lnTo>
                  <a:lnTo>
                    <a:pt x="1043" y="5715"/>
                  </a:lnTo>
                  <a:lnTo>
                    <a:pt x="850" y="5715"/>
                  </a:lnTo>
                  <a:lnTo>
                    <a:pt x="695" y="5677"/>
                  </a:lnTo>
                  <a:lnTo>
                    <a:pt x="579" y="5599"/>
                  </a:lnTo>
                  <a:lnTo>
                    <a:pt x="464" y="5522"/>
                  </a:lnTo>
                  <a:lnTo>
                    <a:pt x="386" y="5406"/>
                  </a:lnTo>
                  <a:lnTo>
                    <a:pt x="348" y="5291"/>
                  </a:lnTo>
                  <a:lnTo>
                    <a:pt x="309" y="5213"/>
                  </a:lnTo>
                  <a:lnTo>
                    <a:pt x="270" y="5175"/>
                  </a:lnTo>
                  <a:lnTo>
                    <a:pt x="155" y="5136"/>
                  </a:lnTo>
                  <a:lnTo>
                    <a:pt x="77" y="5175"/>
                  </a:lnTo>
                  <a:lnTo>
                    <a:pt x="39" y="5213"/>
                  </a:lnTo>
                  <a:lnTo>
                    <a:pt x="0" y="5291"/>
                  </a:lnTo>
                  <a:lnTo>
                    <a:pt x="0" y="5445"/>
                  </a:lnTo>
                  <a:lnTo>
                    <a:pt x="39" y="5599"/>
                  </a:lnTo>
                  <a:lnTo>
                    <a:pt x="77" y="5754"/>
                  </a:lnTo>
                  <a:lnTo>
                    <a:pt x="155" y="5870"/>
                  </a:lnTo>
                  <a:lnTo>
                    <a:pt x="232" y="5947"/>
                  </a:lnTo>
                  <a:lnTo>
                    <a:pt x="309" y="6024"/>
                  </a:lnTo>
                  <a:lnTo>
                    <a:pt x="541" y="6140"/>
                  </a:lnTo>
                  <a:lnTo>
                    <a:pt x="811" y="6179"/>
                  </a:lnTo>
                  <a:lnTo>
                    <a:pt x="1120" y="6217"/>
                  </a:lnTo>
                  <a:lnTo>
                    <a:pt x="1429" y="6179"/>
                  </a:lnTo>
                  <a:lnTo>
                    <a:pt x="1699" y="6140"/>
                  </a:lnTo>
                  <a:lnTo>
                    <a:pt x="2896" y="5831"/>
                  </a:lnTo>
                  <a:lnTo>
                    <a:pt x="4093" y="5445"/>
                  </a:lnTo>
                  <a:lnTo>
                    <a:pt x="5290" y="5020"/>
                  </a:lnTo>
                  <a:lnTo>
                    <a:pt x="6449" y="4557"/>
                  </a:lnTo>
                  <a:lnTo>
                    <a:pt x="7530" y="4093"/>
                  </a:lnTo>
                  <a:lnTo>
                    <a:pt x="8573" y="3591"/>
                  </a:lnTo>
                  <a:lnTo>
                    <a:pt x="9615" y="3051"/>
                  </a:lnTo>
                  <a:lnTo>
                    <a:pt x="10619" y="2472"/>
                  </a:lnTo>
                  <a:lnTo>
                    <a:pt x="10928" y="2279"/>
                  </a:lnTo>
                  <a:lnTo>
                    <a:pt x="11276" y="2047"/>
                  </a:lnTo>
                  <a:lnTo>
                    <a:pt x="11546" y="1777"/>
                  </a:lnTo>
                  <a:lnTo>
                    <a:pt x="11816" y="1506"/>
                  </a:lnTo>
                  <a:lnTo>
                    <a:pt x="12009" y="1197"/>
                  </a:lnTo>
                  <a:lnTo>
                    <a:pt x="12048" y="1043"/>
                  </a:lnTo>
                  <a:lnTo>
                    <a:pt x="12087" y="888"/>
                  </a:lnTo>
                  <a:lnTo>
                    <a:pt x="12087" y="695"/>
                  </a:lnTo>
                  <a:lnTo>
                    <a:pt x="12048" y="502"/>
                  </a:lnTo>
                  <a:lnTo>
                    <a:pt x="12009" y="309"/>
                  </a:lnTo>
                  <a:lnTo>
                    <a:pt x="11894" y="116"/>
                  </a:lnTo>
                  <a:lnTo>
                    <a:pt x="11816" y="39"/>
                  </a:lnTo>
                  <a:lnTo>
                    <a:pt x="1173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4272400" y="1236125"/>
              <a:ext cx="61800" cy="89825"/>
            </a:xfrm>
            <a:custGeom>
              <a:avLst/>
              <a:gdLst/>
              <a:ahLst/>
              <a:cxnLst/>
              <a:rect l="l" t="t" r="r" b="b"/>
              <a:pathLst>
                <a:path w="2472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4" y="349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1" y="1932"/>
                  </a:lnTo>
                  <a:lnTo>
                    <a:pt x="1931" y="2163"/>
                  </a:lnTo>
                  <a:lnTo>
                    <a:pt x="1931" y="2434"/>
                  </a:lnTo>
                  <a:lnTo>
                    <a:pt x="1815" y="2743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43"/>
                  </a:lnTo>
                  <a:lnTo>
                    <a:pt x="850" y="2588"/>
                  </a:lnTo>
                  <a:lnTo>
                    <a:pt x="927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0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5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5" y="2356"/>
                  </a:lnTo>
                  <a:lnTo>
                    <a:pt x="348" y="2627"/>
                  </a:lnTo>
                  <a:lnTo>
                    <a:pt x="309" y="2897"/>
                  </a:lnTo>
                  <a:lnTo>
                    <a:pt x="348" y="3052"/>
                  </a:lnTo>
                  <a:lnTo>
                    <a:pt x="425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7" y="2858"/>
                  </a:lnTo>
                  <a:lnTo>
                    <a:pt x="2395" y="2665"/>
                  </a:lnTo>
                  <a:lnTo>
                    <a:pt x="2433" y="2472"/>
                  </a:lnTo>
                  <a:lnTo>
                    <a:pt x="2472" y="2241"/>
                  </a:lnTo>
                  <a:lnTo>
                    <a:pt x="2433" y="2009"/>
                  </a:lnTo>
                  <a:lnTo>
                    <a:pt x="2395" y="1816"/>
                  </a:lnTo>
                  <a:lnTo>
                    <a:pt x="2317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799000" y="1245800"/>
              <a:ext cx="106200" cy="124550"/>
            </a:xfrm>
            <a:custGeom>
              <a:avLst/>
              <a:gdLst/>
              <a:ahLst/>
              <a:cxnLst/>
              <a:rect l="l" t="t" r="r" b="b"/>
              <a:pathLst>
                <a:path w="4248" h="4982" extrusionOk="0">
                  <a:moveTo>
                    <a:pt x="3862" y="0"/>
                  </a:moveTo>
                  <a:lnTo>
                    <a:pt x="3591" y="579"/>
                  </a:lnTo>
                  <a:lnTo>
                    <a:pt x="3244" y="1159"/>
                  </a:lnTo>
                  <a:lnTo>
                    <a:pt x="2896" y="1699"/>
                  </a:lnTo>
                  <a:lnTo>
                    <a:pt x="2510" y="2201"/>
                  </a:lnTo>
                  <a:lnTo>
                    <a:pt x="1931" y="2858"/>
                  </a:lnTo>
                  <a:lnTo>
                    <a:pt x="1313" y="3475"/>
                  </a:lnTo>
                  <a:lnTo>
                    <a:pt x="1004" y="3784"/>
                  </a:lnTo>
                  <a:lnTo>
                    <a:pt x="657" y="4016"/>
                  </a:lnTo>
                  <a:lnTo>
                    <a:pt x="309" y="4286"/>
                  </a:lnTo>
                  <a:lnTo>
                    <a:pt x="0" y="4595"/>
                  </a:lnTo>
                  <a:lnTo>
                    <a:pt x="39" y="4981"/>
                  </a:lnTo>
                  <a:lnTo>
                    <a:pt x="155" y="4981"/>
                  </a:lnTo>
                  <a:lnTo>
                    <a:pt x="541" y="4788"/>
                  </a:lnTo>
                  <a:lnTo>
                    <a:pt x="927" y="4557"/>
                  </a:lnTo>
                  <a:lnTo>
                    <a:pt x="1313" y="4248"/>
                  </a:lnTo>
                  <a:lnTo>
                    <a:pt x="1699" y="3939"/>
                  </a:lnTo>
                  <a:lnTo>
                    <a:pt x="2008" y="3591"/>
                  </a:lnTo>
                  <a:lnTo>
                    <a:pt x="2356" y="3205"/>
                  </a:lnTo>
                  <a:lnTo>
                    <a:pt x="2896" y="2510"/>
                  </a:lnTo>
                  <a:lnTo>
                    <a:pt x="3321" y="1969"/>
                  </a:lnTo>
                  <a:lnTo>
                    <a:pt x="3669" y="1390"/>
                  </a:lnTo>
                  <a:lnTo>
                    <a:pt x="3978" y="811"/>
                  </a:lnTo>
                  <a:lnTo>
                    <a:pt x="4248" y="193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747825" y="12477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5" y="271"/>
                  </a:move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7"/>
                  </a:lnTo>
                  <a:lnTo>
                    <a:pt x="1545" y="1313"/>
                  </a:lnTo>
                  <a:lnTo>
                    <a:pt x="1429" y="1391"/>
                  </a:lnTo>
                  <a:lnTo>
                    <a:pt x="1352" y="1468"/>
                  </a:lnTo>
                  <a:lnTo>
                    <a:pt x="1198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468"/>
                  </a:lnTo>
                  <a:lnTo>
                    <a:pt x="580" y="1429"/>
                  </a:lnTo>
                  <a:lnTo>
                    <a:pt x="503" y="1313"/>
                  </a:lnTo>
                  <a:lnTo>
                    <a:pt x="464" y="1197"/>
                  </a:lnTo>
                  <a:lnTo>
                    <a:pt x="425" y="1004"/>
                  </a:lnTo>
                  <a:lnTo>
                    <a:pt x="425" y="773"/>
                  </a:lnTo>
                  <a:lnTo>
                    <a:pt x="541" y="580"/>
                  </a:lnTo>
                  <a:lnTo>
                    <a:pt x="696" y="425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78"/>
                  </a:lnTo>
                  <a:lnTo>
                    <a:pt x="657" y="116"/>
                  </a:lnTo>
                  <a:lnTo>
                    <a:pt x="541" y="78"/>
                  </a:lnTo>
                  <a:lnTo>
                    <a:pt x="425" y="116"/>
                  </a:lnTo>
                  <a:lnTo>
                    <a:pt x="271" y="193"/>
                  </a:lnTo>
                  <a:lnTo>
                    <a:pt x="155" y="348"/>
                  </a:lnTo>
                  <a:lnTo>
                    <a:pt x="78" y="502"/>
                  </a:lnTo>
                  <a:lnTo>
                    <a:pt x="1" y="695"/>
                  </a:lnTo>
                  <a:lnTo>
                    <a:pt x="1" y="889"/>
                  </a:lnTo>
                  <a:lnTo>
                    <a:pt x="1" y="1082"/>
                  </a:lnTo>
                  <a:lnTo>
                    <a:pt x="39" y="1275"/>
                  </a:lnTo>
                  <a:lnTo>
                    <a:pt x="78" y="1429"/>
                  </a:lnTo>
                  <a:lnTo>
                    <a:pt x="194" y="1622"/>
                  </a:lnTo>
                  <a:lnTo>
                    <a:pt x="310" y="1777"/>
                  </a:lnTo>
                  <a:lnTo>
                    <a:pt x="464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043" y="2008"/>
                  </a:lnTo>
                  <a:lnTo>
                    <a:pt x="1236" y="1970"/>
                  </a:lnTo>
                  <a:lnTo>
                    <a:pt x="1429" y="1892"/>
                  </a:lnTo>
                  <a:lnTo>
                    <a:pt x="1584" y="1815"/>
                  </a:lnTo>
                  <a:lnTo>
                    <a:pt x="1738" y="1699"/>
                  </a:lnTo>
                  <a:lnTo>
                    <a:pt x="1893" y="1545"/>
                  </a:lnTo>
                  <a:lnTo>
                    <a:pt x="1970" y="1352"/>
                  </a:lnTo>
                  <a:lnTo>
                    <a:pt x="2047" y="1197"/>
                  </a:lnTo>
                  <a:lnTo>
                    <a:pt x="2086" y="1004"/>
                  </a:lnTo>
                  <a:lnTo>
                    <a:pt x="2047" y="811"/>
                  </a:lnTo>
                  <a:lnTo>
                    <a:pt x="1970" y="580"/>
                  </a:lnTo>
                  <a:lnTo>
                    <a:pt x="1893" y="425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78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261400" y="125255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194"/>
                  </a:lnTo>
                  <a:lnTo>
                    <a:pt x="503" y="927"/>
                  </a:lnTo>
                  <a:lnTo>
                    <a:pt x="1043" y="1622"/>
                  </a:lnTo>
                  <a:lnTo>
                    <a:pt x="1700" y="2240"/>
                  </a:lnTo>
                  <a:lnTo>
                    <a:pt x="2356" y="2858"/>
                  </a:lnTo>
                  <a:lnTo>
                    <a:pt x="3090" y="3360"/>
                  </a:lnTo>
                  <a:lnTo>
                    <a:pt x="3901" y="3823"/>
                  </a:lnTo>
                  <a:lnTo>
                    <a:pt x="4673" y="4209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05"/>
                  </a:lnTo>
                  <a:lnTo>
                    <a:pt x="7685" y="4943"/>
                  </a:lnTo>
                  <a:lnTo>
                    <a:pt x="8110" y="4982"/>
                  </a:lnTo>
                  <a:lnTo>
                    <a:pt x="8535" y="4943"/>
                  </a:lnTo>
                  <a:lnTo>
                    <a:pt x="8998" y="4905"/>
                  </a:lnTo>
                  <a:lnTo>
                    <a:pt x="9423" y="4866"/>
                  </a:lnTo>
                  <a:lnTo>
                    <a:pt x="9848" y="4750"/>
                  </a:lnTo>
                  <a:lnTo>
                    <a:pt x="10272" y="4634"/>
                  </a:lnTo>
                  <a:lnTo>
                    <a:pt x="10658" y="4480"/>
                  </a:lnTo>
                  <a:lnTo>
                    <a:pt x="11083" y="4325"/>
                  </a:lnTo>
                  <a:lnTo>
                    <a:pt x="11469" y="4094"/>
                  </a:lnTo>
                  <a:lnTo>
                    <a:pt x="11856" y="3862"/>
                  </a:lnTo>
                  <a:lnTo>
                    <a:pt x="12242" y="3592"/>
                  </a:lnTo>
                  <a:lnTo>
                    <a:pt x="12319" y="3514"/>
                  </a:lnTo>
                  <a:lnTo>
                    <a:pt x="12435" y="3167"/>
                  </a:lnTo>
                  <a:lnTo>
                    <a:pt x="12280" y="3167"/>
                  </a:lnTo>
                  <a:lnTo>
                    <a:pt x="12203" y="3128"/>
                  </a:lnTo>
                  <a:lnTo>
                    <a:pt x="12126" y="3090"/>
                  </a:lnTo>
                  <a:lnTo>
                    <a:pt x="12010" y="3128"/>
                  </a:lnTo>
                  <a:lnTo>
                    <a:pt x="11933" y="3167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03"/>
                  </a:lnTo>
                  <a:lnTo>
                    <a:pt x="8342" y="4441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3" y="4325"/>
                  </a:lnTo>
                  <a:lnTo>
                    <a:pt x="6218" y="4248"/>
                  </a:lnTo>
                  <a:lnTo>
                    <a:pt x="5793" y="4132"/>
                  </a:lnTo>
                  <a:lnTo>
                    <a:pt x="5407" y="4016"/>
                  </a:lnTo>
                  <a:lnTo>
                    <a:pt x="4596" y="3669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569350" y="1258350"/>
              <a:ext cx="92700" cy="136125"/>
            </a:xfrm>
            <a:custGeom>
              <a:avLst/>
              <a:gdLst/>
              <a:ahLst/>
              <a:cxnLst/>
              <a:rect l="l" t="t" r="r" b="b"/>
              <a:pathLst>
                <a:path w="3708" h="5445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67"/>
                  </a:lnTo>
                  <a:lnTo>
                    <a:pt x="1159" y="1815"/>
                  </a:lnTo>
                  <a:lnTo>
                    <a:pt x="1082" y="1892"/>
                  </a:lnTo>
                  <a:lnTo>
                    <a:pt x="1082" y="1969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201"/>
                  </a:lnTo>
                  <a:lnTo>
                    <a:pt x="812" y="2278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510"/>
                  </a:lnTo>
                  <a:lnTo>
                    <a:pt x="966" y="2549"/>
                  </a:lnTo>
                  <a:lnTo>
                    <a:pt x="1198" y="2626"/>
                  </a:lnTo>
                  <a:lnTo>
                    <a:pt x="1430" y="2703"/>
                  </a:lnTo>
                  <a:lnTo>
                    <a:pt x="1623" y="2858"/>
                  </a:lnTo>
                  <a:lnTo>
                    <a:pt x="1816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132"/>
                  </a:lnTo>
                  <a:lnTo>
                    <a:pt x="2009" y="4364"/>
                  </a:lnTo>
                  <a:lnTo>
                    <a:pt x="1893" y="4557"/>
                  </a:lnTo>
                  <a:lnTo>
                    <a:pt x="1739" y="4711"/>
                  </a:lnTo>
                  <a:lnTo>
                    <a:pt x="1545" y="4866"/>
                  </a:lnTo>
                  <a:lnTo>
                    <a:pt x="1314" y="4943"/>
                  </a:lnTo>
                  <a:lnTo>
                    <a:pt x="1198" y="4981"/>
                  </a:lnTo>
                  <a:lnTo>
                    <a:pt x="1082" y="4981"/>
                  </a:lnTo>
                  <a:lnTo>
                    <a:pt x="889" y="4904"/>
                  </a:lnTo>
                  <a:lnTo>
                    <a:pt x="773" y="4788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966" y="4132"/>
                  </a:lnTo>
                  <a:lnTo>
                    <a:pt x="1121" y="4093"/>
                  </a:lnTo>
                  <a:lnTo>
                    <a:pt x="1237" y="4055"/>
                  </a:lnTo>
                  <a:lnTo>
                    <a:pt x="1314" y="3939"/>
                  </a:lnTo>
                  <a:lnTo>
                    <a:pt x="1314" y="3784"/>
                  </a:lnTo>
                  <a:lnTo>
                    <a:pt x="1275" y="3746"/>
                  </a:lnTo>
                  <a:lnTo>
                    <a:pt x="1237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900"/>
                  </a:lnTo>
                  <a:lnTo>
                    <a:pt x="387" y="3977"/>
                  </a:lnTo>
                  <a:lnTo>
                    <a:pt x="310" y="4132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904"/>
                  </a:lnTo>
                  <a:lnTo>
                    <a:pt x="387" y="5097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30" y="5406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41" y="4866"/>
                  </a:lnTo>
                  <a:lnTo>
                    <a:pt x="2395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89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510"/>
                  </a:lnTo>
                  <a:lnTo>
                    <a:pt x="1739" y="2356"/>
                  </a:lnTo>
                  <a:lnTo>
                    <a:pt x="1507" y="2240"/>
                  </a:lnTo>
                  <a:lnTo>
                    <a:pt x="1275" y="2124"/>
                  </a:lnTo>
                  <a:lnTo>
                    <a:pt x="1623" y="2008"/>
                  </a:lnTo>
                  <a:lnTo>
                    <a:pt x="1932" y="1815"/>
                  </a:lnTo>
                  <a:lnTo>
                    <a:pt x="2279" y="1661"/>
                  </a:lnTo>
                  <a:lnTo>
                    <a:pt x="2549" y="1429"/>
                  </a:lnTo>
                  <a:lnTo>
                    <a:pt x="2820" y="1197"/>
                  </a:lnTo>
                  <a:lnTo>
                    <a:pt x="3129" y="966"/>
                  </a:lnTo>
                  <a:lnTo>
                    <a:pt x="3360" y="695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876600" y="12602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9" y="3553"/>
                  </a:lnTo>
                  <a:lnTo>
                    <a:pt x="12434" y="3205"/>
                  </a:lnTo>
                  <a:lnTo>
                    <a:pt x="12357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2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6" y="4016"/>
                  </a:lnTo>
                  <a:lnTo>
                    <a:pt x="10040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5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184550" y="1267025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1" y="2240"/>
                  </a:lnTo>
                  <a:lnTo>
                    <a:pt x="811" y="2356"/>
                  </a:lnTo>
                  <a:lnTo>
                    <a:pt x="811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0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9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6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2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2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3067625" y="1293100"/>
              <a:ext cx="105250" cy="105250"/>
            </a:xfrm>
            <a:custGeom>
              <a:avLst/>
              <a:gdLst/>
              <a:ahLst/>
              <a:cxnLst/>
              <a:rect l="l" t="t" r="r" b="b"/>
              <a:pathLst>
                <a:path w="4210" h="4210" extrusionOk="0">
                  <a:moveTo>
                    <a:pt x="2317" y="348"/>
                  </a:moveTo>
                  <a:lnTo>
                    <a:pt x="2472" y="425"/>
                  </a:lnTo>
                  <a:lnTo>
                    <a:pt x="2665" y="464"/>
                  </a:lnTo>
                  <a:lnTo>
                    <a:pt x="2819" y="579"/>
                  </a:lnTo>
                  <a:lnTo>
                    <a:pt x="2974" y="695"/>
                  </a:lnTo>
                  <a:lnTo>
                    <a:pt x="3128" y="811"/>
                  </a:lnTo>
                  <a:lnTo>
                    <a:pt x="3205" y="850"/>
                  </a:lnTo>
                  <a:lnTo>
                    <a:pt x="3360" y="1081"/>
                  </a:lnTo>
                  <a:lnTo>
                    <a:pt x="3553" y="1313"/>
                  </a:lnTo>
                  <a:lnTo>
                    <a:pt x="3669" y="1545"/>
                  </a:lnTo>
                  <a:lnTo>
                    <a:pt x="3784" y="1815"/>
                  </a:lnTo>
                  <a:lnTo>
                    <a:pt x="3823" y="2085"/>
                  </a:lnTo>
                  <a:lnTo>
                    <a:pt x="3823" y="2356"/>
                  </a:lnTo>
                  <a:lnTo>
                    <a:pt x="3784" y="2665"/>
                  </a:lnTo>
                  <a:lnTo>
                    <a:pt x="3669" y="2935"/>
                  </a:lnTo>
                  <a:lnTo>
                    <a:pt x="3476" y="3244"/>
                  </a:lnTo>
                  <a:lnTo>
                    <a:pt x="3205" y="3476"/>
                  </a:lnTo>
                  <a:lnTo>
                    <a:pt x="2896" y="3669"/>
                  </a:lnTo>
                  <a:lnTo>
                    <a:pt x="2587" y="3785"/>
                  </a:lnTo>
                  <a:lnTo>
                    <a:pt x="2201" y="3862"/>
                  </a:lnTo>
                  <a:lnTo>
                    <a:pt x="1854" y="3823"/>
                  </a:lnTo>
                  <a:lnTo>
                    <a:pt x="1506" y="3746"/>
                  </a:lnTo>
                  <a:lnTo>
                    <a:pt x="1197" y="3591"/>
                  </a:lnTo>
                  <a:lnTo>
                    <a:pt x="927" y="3398"/>
                  </a:lnTo>
                  <a:lnTo>
                    <a:pt x="695" y="3167"/>
                  </a:lnTo>
                  <a:lnTo>
                    <a:pt x="541" y="2858"/>
                  </a:lnTo>
                  <a:lnTo>
                    <a:pt x="425" y="2549"/>
                  </a:lnTo>
                  <a:lnTo>
                    <a:pt x="348" y="2240"/>
                  </a:lnTo>
                  <a:lnTo>
                    <a:pt x="348" y="1892"/>
                  </a:lnTo>
                  <a:lnTo>
                    <a:pt x="425" y="1583"/>
                  </a:lnTo>
                  <a:lnTo>
                    <a:pt x="541" y="1275"/>
                  </a:lnTo>
                  <a:lnTo>
                    <a:pt x="772" y="966"/>
                  </a:lnTo>
                  <a:lnTo>
                    <a:pt x="1081" y="695"/>
                  </a:lnTo>
                  <a:lnTo>
                    <a:pt x="1390" y="502"/>
                  </a:lnTo>
                  <a:lnTo>
                    <a:pt x="1738" y="386"/>
                  </a:lnTo>
                  <a:lnTo>
                    <a:pt x="2124" y="348"/>
                  </a:lnTo>
                  <a:close/>
                  <a:moveTo>
                    <a:pt x="1892" y="0"/>
                  </a:moveTo>
                  <a:lnTo>
                    <a:pt x="1545" y="77"/>
                  </a:lnTo>
                  <a:lnTo>
                    <a:pt x="1197" y="232"/>
                  </a:lnTo>
                  <a:lnTo>
                    <a:pt x="850" y="425"/>
                  </a:lnTo>
                  <a:lnTo>
                    <a:pt x="618" y="618"/>
                  </a:lnTo>
                  <a:lnTo>
                    <a:pt x="464" y="811"/>
                  </a:lnTo>
                  <a:lnTo>
                    <a:pt x="309" y="966"/>
                  </a:lnTo>
                  <a:lnTo>
                    <a:pt x="232" y="1159"/>
                  </a:lnTo>
                  <a:lnTo>
                    <a:pt x="116" y="1390"/>
                  </a:lnTo>
                  <a:lnTo>
                    <a:pt x="39" y="1815"/>
                  </a:lnTo>
                  <a:lnTo>
                    <a:pt x="0" y="2240"/>
                  </a:lnTo>
                  <a:lnTo>
                    <a:pt x="77" y="2665"/>
                  </a:lnTo>
                  <a:lnTo>
                    <a:pt x="232" y="3051"/>
                  </a:lnTo>
                  <a:lnTo>
                    <a:pt x="464" y="3437"/>
                  </a:lnTo>
                  <a:lnTo>
                    <a:pt x="618" y="3591"/>
                  </a:lnTo>
                  <a:lnTo>
                    <a:pt x="772" y="3746"/>
                  </a:lnTo>
                  <a:lnTo>
                    <a:pt x="1120" y="3978"/>
                  </a:lnTo>
                  <a:lnTo>
                    <a:pt x="1506" y="4132"/>
                  </a:lnTo>
                  <a:lnTo>
                    <a:pt x="1931" y="4209"/>
                  </a:lnTo>
                  <a:lnTo>
                    <a:pt x="2317" y="4209"/>
                  </a:lnTo>
                  <a:lnTo>
                    <a:pt x="2742" y="4132"/>
                  </a:lnTo>
                  <a:lnTo>
                    <a:pt x="3128" y="3978"/>
                  </a:lnTo>
                  <a:lnTo>
                    <a:pt x="3476" y="3785"/>
                  </a:lnTo>
                  <a:lnTo>
                    <a:pt x="3784" y="3476"/>
                  </a:lnTo>
                  <a:lnTo>
                    <a:pt x="3900" y="3321"/>
                  </a:lnTo>
                  <a:lnTo>
                    <a:pt x="4016" y="3128"/>
                  </a:lnTo>
                  <a:lnTo>
                    <a:pt x="4093" y="2935"/>
                  </a:lnTo>
                  <a:lnTo>
                    <a:pt x="4132" y="2703"/>
                  </a:lnTo>
                  <a:lnTo>
                    <a:pt x="4209" y="2279"/>
                  </a:lnTo>
                  <a:lnTo>
                    <a:pt x="4171" y="1854"/>
                  </a:lnTo>
                  <a:lnTo>
                    <a:pt x="4055" y="1429"/>
                  </a:lnTo>
                  <a:lnTo>
                    <a:pt x="3939" y="1236"/>
                  </a:lnTo>
                  <a:lnTo>
                    <a:pt x="3823" y="1043"/>
                  </a:lnTo>
                  <a:lnTo>
                    <a:pt x="3707" y="888"/>
                  </a:lnTo>
                  <a:lnTo>
                    <a:pt x="3553" y="734"/>
                  </a:lnTo>
                  <a:lnTo>
                    <a:pt x="3360" y="579"/>
                  </a:lnTo>
                  <a:lnTo>
                    <a:pt x="3167" y="502"/>
                  </a:lnTo>
                  <a:lnTo>
                    <a:pt x="3128" y="502"/>
                  </a:lnTo>
                  <a:lnTo>
                    <a:pt x="3051" y="348"/>
                  </a:lnTo>
                  <a:lnTo>
                    <a:pt x="2896" y="232"/>
                  </a:lnTo>
                  <a:lnTo>
                    <a:pt x="2780" y="116"/>
                  </a:lnTo>
                  <a:lnTo>
                    <a:pt x="2626" y="77"/>
                  </a:lnTo>
                  <a:lnTo>
                    <a:pt x="2433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686050" y="1295025"/>
              <a:ext cx="44425" cy="43475"/>
            </a:xfrm>
            <a:custGeom>
              <a:avLst/>
              <a:gdLst/>
              <a:ahLst/>
              <a:cxnLst/>
              <a:rect l="l" t="t" r="r" b="b"/>
              <a:pathLst>
                <a:path w="1777" h="1739" extrusionOk="0">
                  <a:moveTo>
                    <a:pt x="773" y="309"/>
                  </a:moveTo>
                  <a:lnTo>
                    <a:pt x="966" y="348"/>
                  </a:lnTo>
                  <a:lnTo>
                    <a:pt x="1159" y="464"/>
                  </a:lnTo>
                  <a:lnTo>
                    <a:pt x="1313" y="580"/>
                  </a:lnTo>
                  <a:lnTo>
                    <a:pt x="1390" y="773"/>
                  </a:lnTo>
                  <a:lnTo>
                    <a:pt x="1390" y="966"/>
                  </a:lnTo>
                  <a:lnTo>
                    <a:pt x="1352" y="1043"/>
                  </a:lnTo>
                  <a:lnTo>
                    <a:pt x="1275" y="1159"/>
                  </a:lnTo>
                  <a:lnTo>
                    <a:pt x="1197" y="1236"/>
                  </a:lnTo>
                  <a:lnTo>
                    <a:pt x="1082" y="1275"/>
                  </a:lnTo>
                  <a:lnTo>
                    <a:pt x="888" y="1352"/>
                  </a:lnTo>
                  <a:lnTo>
                    <a:pt x="695" y="1352"/>
                  </a:lnTo>
                  <a:lnTo>
                    <a:pt x="541" y="1236"/>
                  </a:lnTo>
                  <a:lnTo>
                    <a:pt x="425" y="1082"/>
                  </a:lnTo>
                  <a:lnTo>
                    <a:pt x="386" y="889"/>
                  </a:lnTo>
                  <a:lnTo>
                    <a:pt x="386" y="734"/>
                  </a:lnTo>
                  <a:lnTo>
                    <a:pt x="464" y="541"/>
                  </a:lnTo>
                  <a:lnTo>
                    <a:pt x="541" y="387"/>
                  </a:lnTo>
                  <a:lnTo>
                    <a:pt x="541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8" y="39"/>
                  </a:lnTo>
                  <a:lnTo>
                    <a:pt x="464" y="116"/>
                  </a:lnTo>
                  <a:lnTo>
                    <a:pt x="425" y="155"/>
                  </a:lnTo>
                  <a:lnTo>
                    <a:pt x="348" y="155"/>
                  </a:lnTo>
                  <a:lnTo>
                    <a:pt x="232" y="271"/>
                  </a:lnTo>
                  <a:lnTo>
                    <a:pt x="116" y="387"/>
                  </a:lnTo>
                  <a:lnTo>
                    <a:pt x="39" y="502"/>
                  </a:lnTo>
                  <a:lnTo>
                    <a:pt x="0" y="657"/>
                  </a:lnTo>
                  <a:lnTo>
                    <a:pt x="0" y="850"/>
                  </a:lnTo>
                  <a:lnTo>
                    <a:pt x="0" y="1004"/>
                  </a:lnTo>
                  <a:lnTo>
                    <a:pt x="39" y="1159"/>
                  </a:lnTo>
                  <a:lnTo>
                    <a:pt x="116" y="1313"/>
                  </a:lnTo>
                  <a:lnTo>
                    <a:pt x="193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8" y="1738"/>
                  </a:lnTo>
                  <a:lnTo>
                    <a:pt x="966" y="1738"/>
                  </a:lnTo>
                  <a:lnTo>
                    <a:pt x="1120" y="1700"/>
                  </a:lnTo>
                  <a:lnTo>
                    <a:pt x="1275" y="1622"/>
                  </a:lnTo>
                  <a:lnTo>
                    <a:pt x="1429" y="1545"/>
                  </a:lnTo>
                  <a:lnTo>
                    <a:pt x="1584" y="1391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27"/>
                  </a:lnTo>
                  <a:lnTo>
                    <a:pt x="1777" y="773"/>
                  </a:lnTo>
                  <a:lnTo>
                    <a:pt x="1738" y="580"/>
                  </a:lnTo>
                  <a:lnTo>
                    <a:pt x="1661" y="425"/>
                  </a:lnTo>
                  <a:lnTo>
                    <a:pt x="1545" y="271"/>
                  </a:lnTo>
                  <a:lnTo>
                    <a:pt x="1429" y="155"/>
                  </a:lnTo>
                  <a:lnTo>
                    <a:pt x="1275" y="78"/>
                  </a:lnTo>
                  <a:lnTo>
                    <a:pt x="1120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691825" y="1300825"/>
              <a:ext cx="114925" cy="285775"/>
            </a:xfrm>
            <a:custGeom>
              <a:avLst/>
              <a:gdLst/>
              <a:ahLst/>
              <a:cxnLst/>
              <a:rect l="l" t="t" r="r" b="b"/>
              <a:pathLst>
                <a:path w="4597" h="11431" extrusionOk="0">
                  <a:moveTo>
                    <a:pt x="3631" y="888"/>
                  </a:moveTo>
                  <a:lnTo>
                    <a:pt x="3708" y="2008"/>
                  </a:lnTo>
                  <a:lnTo>
                    <a:pt x="3824" y="3128"/>
                  </a:lnTo>
                  <a:lnTo>
                    <a:pt x="3940" y="4248"/>
                  </a:lnTo>
                  <a:lnTo>
                    <a:pt x="4017" y="5406"/>
                  </a:lnTo>
                  <a:lnTo>
                    <a:pt x="4056" y="6603"/>
                  </a:lnTo>
                  <a:lnTo>
                    <a:pt x="4056" y="7260"/>
                  </a:lnTo>
                  <a:lnTo>
                    <a:pt x="3978" y="7878"/>
                  </a:lnTo>
                  <a:lnTo>
                    <a:pt x="3901" y="8534"/>
                  </a:lnTo>
                  <a:lnTo>
                    <a:pt x="3747" y="9152"/>
                  </a:lnTo>
                  <a:lnTo>
                    <a:pt x="3515" y="9731"/>
                  </a:lnTo>
                  <a:lnTo>
                    <a:pt x="3245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2"/>
                  </a:lnTo>
                  <a:lnTo>
                    <a:pt x="1623" y="10696"/>
                  </a:lnTo>
                  <a:lnTo>
                    <a:pt x="1353" y="10503"/>
                  </a:lnTo>
                  <a:lnTo>
                    <a:pt x="1121" y="10233"/>
                  </a:lnTo>
                  <a:lnTo>
                    <a:pt x="966" y="9963"/>
                  </a:lnTo>
                  <a:lnTo>
                    <a:pt x="851" y="9692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95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9" y="4055"/>
                  </a:lnTo>
                  <a:lnTo>
                    <a:pt x="580" y="2780"/>
                  </a:lnTo>
                  <a:lnTo>
                    <a:pt x="542" y="2742"/>
                  </a:lnTo>
                  <a:lnTo>
                    <a:pt x="580" y="2742"/>
                  </a:lnTo>
                  <a:lnTo>
                    <a:pt x="1353" y="2356"/>
                  </a:lnTo>
                  <a:lnTo>
                    <a:pt x="2163" y="1931"/>
                  </a:lnTo>
                  <a:lnTo>
                    <a:pt x="2936" y="1429"/>
                  </a:lnTo>
                  <a:lnTo>
                    <a:pt x="3283" y="1159"/>
                  </a:lnTo>
                  <a:lnTo>
                    <a:pt x="3631" y="888"/>
                  </a:lnTo>
                  <a:close/>
                  <a:moveTo>
                    <a:pt x="3978" y="0"/>
                  </a:moveTo>
                  <a:lnTo>
                    <a:pt x="3901" y="39"/>
                  </a:lnTo>
                  <a:lnTo>
                    <a:pt x="3476" y="309"/>
                  </a:lnTo>
                  <a:lnTo>
                    <a:pt x="3052" y="657"/>
                  </a:lnTo>
                  <a:lnTo>
                    <a:pt x="2627" y="966"/>
                  </a:lnTo>
                  <a:lnTo>
                    <a:pt x="2202" y="1313"/>
                  </a:lnTo>
                  <a:lnTo>
                    <a:pt x="1314" y="1892"/>
                  </a:lnTo>
                  <a:lnTo>
                    <a:pt x="426" y="2472"/>
                  </a:lnTo>
                  <a:lnTo>
                    <a:pt x="349" y="2549"/>
                  </a:lnTo>
                  <a:lnTo>
                    <a:pt x="349" y="2626"/>
                  </a:lnTo>
                  <a:lnTo>
                    <a:pt x="271" y="2665"/>
                  </a:lnTo>
                  <a:lnTo>
                    <a:pt x="233" y="2780"/>
                  </a:lnTo>
                  <a:lnTo>
                    <a:pt x="194" y="3823"/>
                  </a:lnTo>
                  <a:lnTo>
                    <a:pt x="155" y="4827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7"/>
                  </a:lnTo>
                  <a:lnTo>
                    <a:pt x="155" y="7685"/>
                  </a:lnTo>
                  <a:lnTo>
                    <a:pt x="155" y="8418"/>
                  </a:lnTo>
                  <a:lnTo>
                    <a:pt x="233" y="9152"/>
                  </a:lnTo>
                  <a:lnTo>
                    <a:pt x="310" y="9615"/>
                  </a:lnTo>
                  <a:lnTo>
                    <a:pt x="503" y="10079"/>
                  </a:lnTo>
                  <a:lnTo>
                    <a:pt x="735" y="10503"/>
                  </a:lnTo>
                  <a:lnTo>
                    <a:pt x="1044" y="10890"/>
                  </a:lnTo>
                  <a:lnTo>
                    <a:pt x="1198" y="11044"/>
                  </a:lnTo>
                  <a:lnTo>
                    <a:pt x="1391" y="11198"/>
                  </a:lnTo>
                  <a:lnTo>
                    <a:pt x="1623" y="11314"/>
                  </a:lnTo>
                  <a:lnTo>
                    <a:pt x="1816" y="11392"/>
                  </a:lnTo>
                  <a:lnTo>
                    <a:pt x="2048" y="11430"/>
                  </a:lnTo>
                  <a:lnTo>
                    <a:pt x="2279" y="11430"/>
                  </a:lnTo>
                  <a:lnTo>
                    <a:pt x="2550" y="11392"/>
                  </a:lnTo>
                  <a:lnTo>
                    <a:pt x="2820" y="11314"/>
                  </a:lnTo>
                  <a:lnTo>
                    <a:pt x="3052" y="11198"/>
                  </a:lnTo>
                  <a:lnTo>
                    <a:pt x="3283" y="11044"/>
                  </a:lnTo>
                  <a:lnTo>
                    <a:pt x="3476" y="10851"/>
                  </a:lnTo>
                  <a:lnTo>
                    <a:pt x="3669" y="10658"/>
                  </a:lnTo>
                  <a:lnTo>
                    <a:pt x="3824" y="10388"/>
                  </a:lnTo>
                  <a:lnTo>
                    <a:pt x="3978" y="10117"/>
                  </a:lnTo>
                  <a:lnTo>
                    <a:pt x="4171" y="9538"/>
                  </a:lnTo>
                  <a:lnTo>
                    <a:pt x="4326" y="8920"/>
                  </a:lnTo>
                  <a:lnTo>
                    <a:pt x="4442" y="8302"/>
                  </a:lnTo>
                  <a:lnTo>
                    <a:pt x="4519" y="7723"/>
                  </a:lnTo>
                  <a:lnTo>
                    <a:pt x="4558" y="7221"/>
                  </a:lnTo>
                  <a:lnTo>
                    <a:pt x="4596" y="6642"/>
                  </a:lnTo>
                  <a:lnTo>
                    <a:pt x="4596" y="6101"/>
                  </a:lnTo>
                  <a:lnTo>
                    <a:pt x="4519" y="4981"/>
                  </a:lnTo>
                  <a:lnTo>
                    <a:pt x="4442" y="3862"/>
                  </a:lnTo>
                  <a:lnTo>
                    <a:pt x="4326" y="2780"/>
                  </a:lnTo>
                  <a:lnTo>
                    <a:pt x="4287" y="2394"/>
                  </a:lnTo>
                  <a:lnTo>
                    <a:pt x="4210" y="1468"/>
                  </a:lnTo>
                  <a:lnTo>
                    <a:pt x="4133" y="541"/>
                  </a:lnTo>
                  <a:lnTo>
                    <a:pt x="4094" y="386"/>
                  </a:lnTo>
                  <a:lnTo>
                    <a:pt x="4133" y="348"/>
                  </a:lnTo>
                  <a:lnTo>
                    <a:pt x="4171" y="270"/>
                  </a:lnTo>
                  <a:lnTo>
                    <a:pt x="4210" y="193"/>
                  </a:lnTo>
                  <a:lnTo>
                    <a:pt x="4171" y="77"/>
                  </a:lnTo>
                  <a:lnTo>
                    <a:pt x="4094" y="39"/>
                  </a:lnTo>
                  <a:lnTo>
                    <a:pt x="40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635850" y="1347150"/>
              <a:ext cx="42500" cy="41550"/>
            </a:xfrm>
            <a:custGeom>
              <a:avLst/>
              <a:gdLst/>
              <a:ahLst/>
              <a:cxnLst/>
              <a:rect l="l" t="t" r="r" b="b"/>
              <a:pathLst>
                <a:path w="1700" h="1662" extrusionOk="0">
                  <a:moveTo>
                    <a:pt x="1004" y="387"/>
                  </a:moveTo>
                  <a:lnTo>
                    <a:pt x="1120" y="425"/>
                  </a:lnTo>
                  <a:lnTo>
                    <a:pt x="1159" y="464"/>
                  </a:lnTo>
                  <a:lnTo>
                    <a:pt x="1236" y="541"/>
                  </a:lnTo>
                  <a:lnTo>
                    <a:pt x="1313" y="734"/>
                  </a:lnTo>
                  <a:lnTo>
                    <a:pt x="1313" y="927"/>
                  </a:lnTo>
                  <a:lnTo>
                    <a:pt x="1236" y="1082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8" y="1275"/>
                  </a:lnTo>
                  <a:lnTo>
                    <a:pt x="695" y="1236"/>
                  </a:lnTo>
                  <a:lnTo>
                    <a:pt x="541" y="1121"/>
                  </a:lnTo>
                  <a:lnTo>
                    <a:pt x="464" y="1082"/>
                  </a:lnTo>
                  <a:lnTo>
                    <a:pt x="425" y="966"/>
                  </a:lnTo>
                  <a:lnTo>
                    <a:pt x="386" y="889"/>
                  </a:lnTo>
                  <a:lnTo>
                    <a:pt x="386" y="773"/>
                  </a:lnTo>
                  <a:lnTo>
                    <a:pt x="425" y="541"/>
                  </a:lnTo>
                  <a:lnTo>
                    <a:pt x="541" y="580"/>
                  </a:lnTo>
                  <a:lnTo>
                    <a:pt x="618" y="541"/>
                  </a:lnTo>
                  <a:lnTo>
                    <a:pt x="773" y="425"/>
                  </a:lnTo>
                  <a:lnTo>
                    <a:pt x="927" y="387"/>
                  </a:lnTo>
                  <a:close/>
                  <a:moveTo>
                    <a:pt x="734" y="1"/>
                  </a:moveTo>
                  <a:lnTo>
                    <a:pt x="618" y="39"/>
                  </a:lnTo>
                  <a:lnTo>
                    <a:pt x="502" y="117"/>
                  </a:lnTo>
                  <a:lnTo>
                    <a:pt x="348" y="194"/>
                  </a:lnTo>
                  <a:lnTo>
                    <a:pt x="232" y="310"/>
                  </a:lnTo>
                  <a:lnTo>
                    <a:pt x="155" y="425"/>
                  </a:lnTo>
                  <a:lnTo>
                    <a:pt x="78" y="580"/>
                  </a:lnTo>
                  <a:lnTo>
                    <a:pt x="39" y="696"/>
                  </a:lnTo>
                  <a:lnTo>
                    <a:pt x="0" y="850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3" y="1352"/>
                  </a:lnTo>
                  <a:lnTo>
                    <a:pt x="309" y="1468"/>
                  </a:lnTo>
                  <a:lnTo>
                    <a:pt x="464" y="1584"/>
                  </a:lnTo>
                  <a:lnTo>
                    <a:pt x="657" y="1623"/>
                  </a:lnTo>
                  <a:lnTo>
                    <a:pt x="811" y="1661"/>
                  </a:lnTo>
                  <a:lnTo>
                    <a:pt x="1004" y="1661"/>
                  </a:lnTo>
                  <a:lnTo>
                    <a:pt x="1197" y="1584"/>
                  </a:lnTo>
                  <a:lnTo>
                    <a:pt x="1352" y="1507"/>
                  </a:lnTo>
                  <a:lnTo>
                    <a:pt x="1468" y="1391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699" y="927"/>
                  </a:lnTo>
                  <a:lnTo>
                    <a:pt x="1699" y="734"/>
                  </a:lnTo>
                  <a:lnTo>
                    <a:pt x="1661" y="541"/>
                  </a:lnTo>
                  <a:lnTo>
                    <a:pt x="1584" y="387"/>
                  </a:lnTo>
                  <a:lnTo>
                    <a:pt x="1506" y="232"/>
                  </a:lnTo>
                  <a:lnTo>
                    <a:pt x="1390" y="155"/>
                  </a:lnTo>
                  <a:lnTo>
                    <a:pt x="1275" y="78"/>
                  </a:lnTo>
                  <a:lnTo>
                    <a:pt x="10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44700" y="13741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71" y="1"/>
                  </a:moveTo>
                  <a:lnTo>
                    <a:pt x="116" y="40"/>
                  </a:lnTo>
                  <a:lnTo>
                    <a:pt x="39" y="117"/>
                  </a:lnTo>
                  <a:lnTo>
                    <a:pt x="1" y="233"/>
                  </a:lnTo>
                  <a:lnTo>
                    <a:pt x="39" y="387"/>
                  </a:lnTo>
                  <a:lnTo>
                    <a:pt x="348" y="889"/>
                  </a:lnTo>
                  <a:lnTo>
                    <a:pt x="657" y="1391"/>
                  </a:lnTo>
                  <a:lnTo>
                    <a:pt x="1005" y="1854"/>
                  </a:lnTo>
                  <a:lnTo>
                    <a:pt x="1391" y="2318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4" y="3553"/>
                  </a:lnTo>
                  <a:lnTo>
                    <a:pt x="3167" y="3901"/>
                  </a:lnTo>
                  <a:lnTo>
                    <a:pt x="3553" y="3747"/>
                  </a:lnTo>
                  <a:lnTo>
                    <a:pt x="2781" y="3013"/>
                  </a:lnTo>
                  <a:lnTo>
                    <a:pt x="2047" y="2241"/>
                  </a:lnTo>
                  <a:lnTo>
                    <a:pt x="1352" y="1430"/>
                  </a:lnTo>
                  <a:lnTo>
                    <a:pt x="1043" y="1005"/>
                  </a:lnTo>
                  <a:lnTo>
                    <a:pt x="734" y="542"/>
                  </a:lnTo>
                  <a:lnTo>
                    <a:pt x="1622" y="696"/>
                  </a:lnTo>
                  <a:lnTo>
                    <a:pt x="2511" y="889"/>
                  </a:lnTo>
                  <a:lnTo>
                    <a:pt x="3013" y="1044"/>
                  </a:lnTo>
                  <a:lnTo>
                    <a:pt x="3515" y="1198"/>
                  </a:lnTo>
                  <a:lnTo>
                    <a:pt x="4017" y="1352"/>
                  </a:lnTo>
                  <a:lnTo>
                    <a:pt x="4480" y="1507"/>
                  </a:lnTo>
                  <a:lnTo>
                    <a:pt x="4596" y="1507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5" y="1507"/>
                  </a:lnTo>
                  <a:lnTo>
                    <a:pt x="4943" y="1430"/>
                  </a:lnTo>
                  <a:lnTo>
                    <a:pt x="4634" y="1159"/>
                  </a:lnTo>
                  <a:lnTo>
                    <a:pt x="4171" y="850"/>
                  </a:lnTo>
                  <a:lnTo>
                    <a:pt x="3630" y="619"/>
                  </a:lnTo>
                  <a:lnTo>
                    <a:pt x="3090" y="464"/>
                  </a:lnTo>
                  <a:lnTo>
                    <a:pt x="2511" y="310"/>
                  </a:lnTo>
                  <a:lnTo>
                    <a:pt x="1931" y="194"/>
                  </a:lnTo>
                  <a:lnTo>
                    <a:pt x="1352" y="117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5333350" y="138867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5"/>
                  </a:moveTo>
                  <a:lnTo>
                    <a:pt x="23633" y="1467"/>
                  </a:lnTo>
                  <a:lnTo>
                    <a:pt x="23941" y="2008"/>
                  </a:lnTo>
                  <a:lnTo>
                    <a:pt x="23787" y="2163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2" y="1969"/>
                  </a:lnTo>
                  <a:lnTo>
                    <a:pt x="23015" y="1815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4"/>
                  </a:lnTo>
                  <a:lnTo>
                    <a:pt x="23169" y="1120"/>
                  </a:lnTo>
                  <a:lnTo>
                    <a:pt x="23285" y="965"/>
                  </a:lnTo>
                  <a:close/>
                  <a:moveTo>
                    <a:pt x="24096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7"/>
                  </a:lnTo>
                  <a:lnTo>
                    <a:pt x="24096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0"/>
                  </a:lnTo>
                  <a:lnTo>
                    <a:pt x="16566" y="5406"/>
                  </a:lnTo>
                  <a:lnTo>
                    <a:pt x="16296" y="5445"/>
                  </a:lnTo>
                  <a:lnTo>
                    <a:pt x="15639" y="5522"/>
                  </a:lnTo>
                  <a:lnTo>
                    <a:pt x="15639" y="5483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5" y="5175"/>
                  </a:lnTo>
                  <a:lnTo>
                    <a:pt x="15832" y="5097"/>
                  </a:lnTo>
                  <a:lnTo>
                    <a:pt x="15948" y="5020"/>
                  </a:lnTo>
                  <a:lnTo>
                    <a:pt x="16064" y="4981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522"/>
                  </a:lnTo>
                  <a:lnTo>
                    <a:pt x="24057" y="5445"/>
                  </a:lnTo>
                  <a:lnTo>
                    <a:pt x="23903" y="5290"/>
                  </a:lnTo>
                  <a:lnTo>
                    <a:pt x="23826" y="5097"/>
                  </a:lnTo>
                  <a:lnTo>
                    <a:pt x="23787" y="4981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2" y="5638"/>
                  </a:lnTo>
                  <a:lnTo>
                    <a:pt x="17570" y="5522"/>
                  </a:lnTo>
                  <a:lnTo>
                    <a:pt x="17029" y="5445"/>
                  </a:lnTo>
                  <a:lnTo>
                    <a:pt x="17068" y="5290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3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6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599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6"/>
                  </a:lnTo>
                  <a:lnTo>
                    <a:pt x="19385" y="5831"/>
                  </a:lnTo>
                  <a:lnTo>
                    <a:pt x="19385" y="5985"/>
                  </a:lnTo>
                  <a:lnTo>
                    <a:pt x="19346" y="6178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6"/>
                  </a:lnTo>
                  <a:lnTo>
                    <a:pt x="18844" y="5522"/>
                  </a:lnTo>
                  <a:lnTo>
                    <a:pt x="18999" y="5483"/>
                  </a:lnTo>
                  <a:close/>
                  <a:moveTo>
                    <a:pt x="20196" y="6063"/>
                  </a:moveTo>
                  <a:lnTo>
                    <a:pt x="20350" y="6101"/>
                  </a:lnTo>
                  <a:lnTo>
                    <a:pt x="20466" y="6140"/>
                  </a:lnTo>
                  <a:lnTo>
                    <a:pt x="20543" y="6178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0"/>
                  </a:lnTo>
                  <a:lnTo>
                    <a:pt x="19848" y="6294"/>
                  </a:lnTo>
                  <a:lnTo>
                    <a:pt x="19887" y="6178"/>
                  </a:lnTo>
                  <a:lnTo>
                    <a:pt x="20003" y="6140"/>
                  </a:lnTo>
                  <a:lnTo>
                    <a:pt x="20080" y="6101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1" y="5985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1" y="6294"/>
                  </a:lnTo>
                  <a:lnTo>
                    <a:pt x="23748" y="6565"/>
                  </a:lnTo>
                  <a:lnTo>
                    <a:pt x="23517" y="6796"/>
                  </a:lnTo>
                  <a:lnTo>
                    <a:pt x="23246" y="6989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8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78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6"/>
                  </a:lnTo>
                  <a:lnTo>
                    <a:pt x="12627" y="6680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59" y="6217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719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44"/>
                  </a:lnTo>
                  <a:lnTo>
                    <a:pt x="22551" y="7221"/>
                  </a:lnTo>
                  <a:lnTo>
                    <a:pt x="22165" y="7260"/>
                  </a:lnTo>
                  <a:lnTo>
                    <a:pt x="21779" y="7221"/>
                  </a:lnTo>
                  <a:lnTo>
                    <a:pt x="21393" y="7105"/>
                  </a:lnTo>
                  <a:lnTo>
                    <a:pt x="21470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414"/>
                  </a:moveTo>
                  <a:lnTo>
                    <a:pt x="12473" y="7453"/>
                  </a:lnTo>
                  <a:lnTo>
                    <a:pt x="12125" y="7993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09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3"/>
                  </a:lnTo>
                  <a:lnTo>
                    <a:pt x="11816" y="7607"/>
                  </a:lnTo>
                  <a:lnTo>
                    <a:pt x="11894" y="7530"/>
                  </a:lnTo>
                  <a:lnTo>
                    <a:pt x="12009" y="7453"/>
                  </a:lnTo>
                  <a:lnTo>
                    <a:pt x="12164" y="7414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1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2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7"/>
                  </a:lnTo>
                  <a:close/>
                  <a:moveTo>
                    <a:pt x="3785" y="9770"/>
                  </a:moveTo>
                  <a:lnTo>
                    <a:pt x="3900" y="9808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32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5"/>
                  </a:lnTo>
                  <a:lnTo>
                    <a:pt x="5097" y="10774"/>
                  </a:lnTo>
                  <a:lnTo>
                    <a:pt x="5136" y="10889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928"/>
                  </a:lnTo>
                  <a:lnTo>
                    <a:pt x="4441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19"/>
                  </a:moveTo>
                  <a:lnTo>
                    <a:pt x="10967" y="11198"/>
                  </a:lnTo>
                  <a:lnTo>
                    <a:pt x="10735" y="11739"/>
                  </a:lnTo>
                  <a:lnTo>
                    <a:pt x="10658" y="11700"/>
                  </a:lnTo>
                  <a:lnTo>
                    <a:pt x="10504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2"/>
                  </a:lnTo>
                  <a:lnTo>
                    <a:pt x="10735" y="10696"/>
                  </a:lnTo>
                  <a:lnTo>
                    <a:pt x="10928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09"/>
                  </a:lnTo>
                  <a:lnTo>
                    <a:pt x="6410" y="12241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0"/>
                  </a:lnTo>
                  <a:lnTo>
                    <a:pt x="5445" y="11623"/>
                  </a:lnTo>
                  <a:lnTo>
                    <a:pt x="5561" y="11546"/>
                  </a:lnTo>
                  <a:lnTo>
                    <a:pt x="5638" y="11507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39" y="13206"/>
                  </a:lnTo>
                  <a:lnTo>
                    <a:pt x="7337" y="13013"/>
                  </a:lnTo>
                  <a:lnTo>
                    <a:pt x="6835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3" y="12627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6"/>
                  </a:lnTo>
                  <a:lnTo>
                    <a:pt x="9229" y="13129"/>
                  </a:lnTo>
                  <a:lnTo>
                    <a:pt x="9268" y="13206"/>
                  </a:lnTo>
                  <a:lnTo>
                    <a:pt x="9036" y="13284"/>
                  </a:lnTo>
                  <a:lnTo>
                    <a:pt x="8804" y="13322"/>
                  </a:lnTo>
                  <a:lnTo>
                    <a:pt x="8573" y="13322"/>
                  </a:lnTo>
                  <a:lnTo>
                    <a:pt x="8302" y="13284"/>
                  </a:lnTo>
                  <a:lnTo>
                    <a:pt x="8302" y="13206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704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6" y="0"/>
                  </a:moveTo>
                  <a:lnTo>
                    <a:pt x="22899" y="39"/>
                  </a:lnTo>
                  <a:lnTo>
                    <a:pt x="22822" y="77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2"/>
                  </a:lnTo>
                  <a:lnTo>
                    <a:pt x="22783" y="965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0" y="2278"/>
                  </a:lnTo>
                  <a:lnTo>
                    <a:pt x="23053" y="2394"/>
                  </a:lnTo>
                  <a:lnTo>
                    <a:pt x="23246" y="2510"/>
                  </a:lnTo>
                  <a:lnTo>
                    <a:pt x="23478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82"/>
                  </a:lnTo>
                  <a:lnTo>
                    <a:pt x="23439" y="3514"/>
                  </a:lnTo>
                  <a:lnTo>
                    <a:pt x="23555" y="3707"/>
                  </a:lnTo>
                  <a:lnTo>
                    <a:pt x="23748" y="3900"/>
                  </a:lnTo>
                  <a:lnTo>
                    <a:pt x="23980" y="4016"/>
                  </a:lnTo>
                  <a:lnTo>
                    <a:pt x="23748" y="4209"/>
                  </a:lnTo>
                  <a:lnTo>
                    <a:pt x="23555" y="4479"/>
                  </a:lnTo>
                  <a:lnTo>
                    <a:pt x="23478" y="4750"/>
                  </a:lnTo>
                  <a:lnTo>
                    <a:pt x="23439" y="4904"/>
                  </a:lnTo>
                  <a:lnTo>
                    <a:pt x="23439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1" y="5522"/>
                  </a:lnTo>
                  <a:lnTo>
                    <a:pt x="23169" y="5561"/>
                  </a:lnTo>
                  <a:lnTo>
                    <a:pt x="22976" y="5715"/>
                  </a:lnTo>
                  <a:lnTo>
                    <a:pt x="22783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4" y="6294"/>
                  </a:lnTo>
                  <a:lnTo>
                    <a:pt x="22320" y="6256"/>
                  </a:lnTo>
                  <a:lnTo>
                    <a:pt x="22165" y="6217"/>
                  </a:lnTo>
                  <a:lnTo>
                    <a:pt x="21972" y="6217"/>
                  </a:lnTo>
                  <a:lnTo>
                    <a:pt x="21740" y="6294"/>
                  </a:lnTo>
                  <a:lnTo>
                    <a:pt x="21509" y="6410"/>
                  </a:lnTo>
                  <a:lnTo>
                    <a:pt x="21354" y="6565"/>
                  </a:lnTo>
                  <a:lnTo>
                    <a:pt x="21200" y="6796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4"/>
                  </a:lnTo>
                  <a:lnTo>
                    <a:pt x="20736" y="5908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4" y="5754"/>
                  </a:lnTo>
                  <a:lnTo>
                    <a:pt x="20080" y="5792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3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0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1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5"/>
                  </a:lnTo>
                  <a:lnTo>
                    <a:pt x="17802" y="4557"/>
                  </a:lnTo>
                  <a:lnTo>
                    <a:pt x="17647" y="4518"/>
                  </a:lnTo>
                  <a:lnTo>
                    <a:pt x="17493" y="4557"/>
                  </a:lnTo>
                  <a:lnTo>
                    <a:pt x="17377" y="4595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7"/>
                  </a:lnTo>
                  <a:lnTo>
                    <a:pt x="16759" y="4943"/>
                  </a:lnTo>
                  <a:lnTo>
                    <a:pt x="16605" y="4788"/>
                  </a:lnTo>
                  <a:lnTo>
                    <a:pt x="16450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1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1"/>
                  </a:lnTo>
                  <a:lnTo>
                    <a:pt x="14635" y="4943"/>
                  </a:lnTo>
                  <a:lnTo>
                    <a:pt x="14442" y="4981"/>
                  </a:lnTo>
                  <a:lnTo>
                    <a:pt x="14288" y="5020"/>
                  </a:lnTo>
                  <a:lnTo>
                    <a:pt x="14133" y="5097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7"/>
                  </a:lnTo>
                  <a:lnTo>
                    <a:pt x="12357" y="6372"/>
                  </a:lnTo>
                  <a:lnTo>
                    <a:pt x="12357" y="6526"/>
                  </a:lnTo>
                  <a:lnTo>
                    <a:pt x="12357" y="6680"/>
                  </a:lnTo>
                  <a:lnTo>
                    <a:pt x="12357" y="6835"/>
                  </a:lnTo>
                  <a:lnTo>
                    <a:pt x="12434" y="6989"/>
                  </a:lnTo>
                  <a:lnTo>
                    <a:pt x="12164" y="7028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414"/>
                  </a:lnTo>
                  <a:lnTo>
                    <a:pt x="11392" y="7530"/>
                  </a:lnTo>
                  <a:lnTo>
                    <a:pt x="11353" y="7684"/>
                  </a:lnTo>
                  <a:lnTo>
                    <a:pt x="11314" y="7839"/>
                  </a:lnTo>
                  <a:lnTo>
                    <a:pt x="11276" y="7993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57"/>
                  </a:lnTo>
                  <a:lnTo>
                    <a:pt x="11469" y="8611"/>
                  </a:lnTo>
                  <a:lnTo>
                    <a:pt x="11199" y="8650"/>
                  </a:lnTo>
                  <a:lnTo>
                    <a:pt x="10967" y="8804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3"/>
                  </a:lnTo>
                  <a:lnTo>
                    <a:pt x="10619" y="10310"/>
                  </a:lnTo>
                  <a:lnTo>
                    <a:pt x="10426" y="10426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5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4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2" y="12087"/>
                  </a:lnTo>
                  <a:lnTo>
                    <a:pt x="9384" y="12202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95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4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202"/>
                  </a:lnTo>
                  <a:lnTo>
                    <a:pt x="6990" y="12280"/>
                  </a:lnTo>
                  <a:lnTo>
                    <a:pt x="6796" y="12434"/>
                  </a:lnTo>
                  <a:lnTo>
                    <a:pt x="6796" y="12048"/>
                  </a:lnTo>
                  <a:lnTo>
                    <a:pt x="6758" y="11893"/>
                  </a:lnTo>
                  <a:lnTo>
                    <a:pt x="6681" y="11700"/>
                  </a:lnTo>
                  <a:lnTo>
                    <a:pt x="6603" y="11546"/>
                  </a:lnTo>
                  <a:lnTo>
                    <a:pt x="6526" y="11430"/>
                  </a:lnTo>
                  <a:lnTo>
                    <a:pt x="6372" y="11314"/>
                  </a:lnTo>
                  <a:lnTo>
                    <a:pt x="6217" y="11198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7"/>
                  </a:lnTo>
                  <a:lnTo>
                    <a:pt x="5522" y="10967"/>
                  </a:lnTo>
                  <a:lnTo>
                    <a:pt x="5445" y="10735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88"/>
                  </a:lnTo>
                  <a:lnTo>
                    <a:pt x="4943" y="10310"/>
                  </a:lnTo>
                  <a:lnTo>
                    <a:pt x="4827" y="10310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499"/>
                  </a:lnTo>
                  <a:lnTo>
                    <a:pt x="3900" y="9461"/>
                  </a:lnTo>
                  <a:lnTo>
                    <a:pt x="3746" y="9422"/>
                  </a:lnTo>
                  <a:lnTo>
                    <a:pt x="3591" y="9422"/>
                  </a:lnTo>
                  <a:lnTo>
                    <a:pt x="3398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70"/>
                  </a:lnTo>
                  <a:lnTo>
                    <a:pt x="2974" y="9615"/>
                  </a:lnTo>
                  <a:lnTo>
                    <a:pt x="2896" y="9461"/>
                  </a:lnTo>
                  <a:lnTo>
                    <a:pt x="2781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9036"/>
                  </a:lnTo>
                  <a:lnTo>
                    <a:pt x="1854" y="9113"/>
                  </a:lnTo>
                  <a:lnTo>
                    <a:pt x="1699" y="9190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1"/>
                  </a:lnTo>
                  <a:lnTo>
                    <a:pt x="1352" y="9924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0"/>
                  </a:lnTo>
                  <a:lnTo>
                    <a:pt x="386" y="10426"/>
                  </a:lnTo>
                  <a:lnTo>
                    <a:pt x="271" y="10581"/>
                  </a:lnTo>
                  <a:lnTo>
                    <a:pt x="116" y="10889"/>
                  </a:lnTo>
                  <a:lnTo>
                    <a:pt x="0" y="11237"/>
                  </a:lnTo>
                  <a:lnTo>
                    <a:pt x="0" y="11585"/>
                  </a:lnTo>
                  <a:lnTo>
                    <a:pt x="77" y="11932"/>
                  </a:lnTo>
                  <a:lnTo>
                    <a:pt x="193" y="12241"/>
                  </a:lnTo>
                  <a:lnTo>
                    <a:pt x="386" y="12550"/>
                  </a:lnTo>
                  <a:lnTo>
                    <a:pt x="618" y="12820"/>
                  </a:lnTo>
                  <a:lnTo>
                    <a:pt x="811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5" y="13129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1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78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4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2"/>
                  </a:lnTo>
                  <a:lnTo>
                    <a:pt x="618" y="12048"/>
                  </a:lnTo>
                  <a:lnTo>
                    <a:pt x="541" y="11893"/>
                  </a:lnTo>
                  <a:lnTo>
                    <a:pt x="502" y="11739"/>
                  </a:lnTo>
                  <a:lnTo>
                    <a:pt x="502" y="11546"/>
                  </a:lnTo>
                  <a:lnTo>
                    <a:pt x="502" y="11391"/>
                  </a:lnTo>
                  <a:lnTo>
                    <a:pt x="541" y="11198"/>
                  </a:lnTo>
                  <a:lnTo>
                    <a:pt x="579" y="11044"/>
                  </a:lnTo>
                  <a:lnTo>
                    <a:pt x="657" y="10889"/>
                  </a:lnTo>
                  <a:lnTo>
                    <a:pt x="773" y="10774"/>
                  </a:lnTo>
                  <a:lnTo>
                    <a:pt x="888" y="10619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6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5"/>
                  </a:lnTo>
                  <a:lnTo>
                    <a:pt x="5870" y="12704"/>
                  </a:lnTo>
                  <a:lnTo>
                    <a:pt x="6256" y="12975"/>
                  </a:lnTo>
                  <a:lnTo>
                    <a:pt x="6681" y="13206"/>
                  </a:lnTo>
                  <a:lnTo>
                    <a:pt x="7105" y="13438"/>
                  </a:lnTo>
                  <a:lnTo>
                    <a:pt x="7530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8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5"/>
                  </a:lnTo>
                  <a:lnTo>
                    <a:pt x="11314" y="11739"/>
                  </a:lnTo>
                  <a:lnTo>
                    <a:pt x="11507" y="11237"/>
                  </a:lnTo>
                  <a:lnTo>
                    <a:pt x="11662" y="10696"/>
                  </a:lnTo>
                  <a:lnTo>
                    <a:pt x="11971" y="9615"/>
                  </a:lnTo>
                  <a:lnTo>
                    <a:pt x="12125" y="9113"/>
                  </a:lnTo>
                  <a:lnTo>
                    <a:pt x="12357" y="8611"/>
                  </a:lnTo>
                  <a:lnTo>
                    <a:pt x="12589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89"/>
                  </a:lnTo>
                  <a:lnTo>
                    <a:pt x="14017" y="6719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4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0" y="7723"/>
                  </a:lnTo>
                  <a:lnTo>
                    <a:pt x="22165" y="7762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530"/>
                  </a:lnTo>
                  <a:lnTo>
                    <a:pt x="23710" y="7298"/>
                  </a:lnTo>
                  <a:lnTo>
                    <a:pt x="24057" y="6989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908"/>
                  </a:lnTo>
                  <a:lnTo>
                    <a:pt x="24868" y="5483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5" y="3746"/>
                  </a:lnTo>
                  <a:lnTo>
                    <a:pt x="24868" y="3282"/>
                  </a:lnTo>
                  <a:lnTo>
                    <a:pt x="24791" y="2858"/>
                  </a:lnTo>
                  <a:lnTo>
                    <a:pt x="24637" y="2394"/>
                  </a:lnTo>
                  <a:lnTo>
                    <a:pt x="24443" y="1969"/>
                  </a:lnTo>
                  <a:lnTo>
                    <a:pt x="24250" y="1583"/>
                  </a:lnTo>
                  <a:lnTo>
                    <a:pt x="24057" y="1197"/>
                  </a:lnTo>
                  <a:lnTo>
                    <a:pt x="23787" y="811"/>
                  </a:lnTo>
                  <a:lnTo>
                    <a:pt x="23941" y="386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7"/>
                  </a:lnTo>
                  <a:lnTo>
                    <a:pt x="230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5843050" y="1398325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5" y="1429"/>
                  </a:lnTo>
                  <a:lnTo>
                    <a:pt x="4866" y="1738"/>
                  </a:lnTo>
                  <a:lnTo>
                    <a:pt x="5059" y="2085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6" y="5599"/>
                  </a:lnTo>
                  <a:lnTo>
                    <a:pt x="5330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40" y="8380"/>
                  </a:lnTo>
                  <a:lnTo>
                    <a:pt x="3631" y="8727"/>
                  </a:lnTo>
                  <a:lnTo>
                    <a:pt x="3283" y="9036"/>
                  </a:lnTo>
                  <a:lnTo>
                    <a:pt x="2936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9" y="10040"/>
                  </a:lnTo>
                  <a:lnTo>
                    <a:pt x="1314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9" y="10967"/>
                  </a:lnTo>
                  <a:lnTo>
                    <a:pt x="1121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8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5" y="6294"/>
                  </a:lnTo>
                  <a:lnTo>
                    <a:pt x="5909" y="5792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5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40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569225" y="1424375"/>
              <a:ext cx="126500" cy="69550"/>
            </a:xfrm>
            <a:custGeom>
              <a:avLst/>
              <a:gdLst/>
              <a:ahLst/>
              <a:cxnLst/>
              <a:rect l="l" t="t" r="r" b="b"/>
              <a:pathLst>
                <a:path w="5060" h="2782" extrusionOk="0">
                  <a:moveTo>
                    <a:pt x="4905" y="1"/>
                  </a:moveTo>
                  <a:lnTo>
                    <a:pt x="3824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30" y="1854"/>
                  </a:lnTo>
                  <a:lnTo>
                    <a:pt x="773" y="2125"/>
                  </a:lnTo>
                  <a:lnTo>
                    <a:pt x="117" y="2395"/>
                  </a:lnTo>
                  <a:lnTo>
                    <a:pt x="40" y="2472"/>
                  </a:lnTo>
                  <a:lnTo>
                    <a:pt x="1" y="2588"/>
                  </a:lnTo>
                  <a:lnTo>
                    <a:pt x="40" y="2665"/>
                  </a:lnTo>
                  <a:lnTo>
                    <a:pt x="117" y="2781"/>
                  </a:lnTo>
                  <a:lnTo>
                    <a:pt x="387" y="2781"/>
                  </a:lnTo>
                  <a:lnTo>
                    <a:pt x="1082" y="2627"/>
                  </a:lnTo>
                  <a:lnTo>
                    <a:pt x="1739" y="2356"/>
                  </a:lnTo>
                  <a:lnTo>
                    <a:pt x="2356" y="2047"/>
                  </a:lnTo>
                  <a:lnTo>
                    <a:pt x="2974" y="1739"/>
                  </a:lnTo>
                  <a:lnTo>
                    <a:pt x="3553" y="1430"/>
                  </a:lnTo>
                  <a:lnTo>
                    <a:pt x="4094" y="1082"/>
                  </a:lnTo>
                  <a:lnTo>
                    <a:pt x="4596" y="735"/>
                  </a:lnTo>
                  <a:lnTo>
                    <a:pt x="5059" y="310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512275" y="1467825"/>
              <a:ext cx="66650" cy="99450"/>
            </a:xfrm>
            <a:custGeom>
              <a:avLst/>
              <a:gdLst/>
              <a:ahLst/>
              <a:cxnLst/>
              <a:rect l="l" t="t" r="r" b="b"/>
              <a:pathLst>
                <a:path w="2666" h="3978" extrusionOk="0">
                  <a:moveTo>
                    <a:pt x="850" y="1"/>
                  </a:moveTo>
                  <a:lnTo>
                    <a:pt x="464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2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1" y="2704"/>
                  </a:lnTo>
                  <a:lnTo>
                    <a:pt x="39" y="2974"/>
                  </a:lnTo>
                  <a:lnTo>
                    <a:pt x="78" y="3206"/>
                  </a:lnTo>
                  <a:lnTo>
                    <a:pt x="155" y="3399"/>
                  </a:lnTo>
                  <a:lnTo>
                    <a:pt x="271" y="3592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9" y="3939"/>
                  </a:lnTo>
                  <a:lnTo>
                    <a:pt x="1082" y="3978"/>
                  </a:lnTo>
                  <a:lnTo>
                    <a:pt x="1314" y="3939"/>
                  </a:lnTo>
                  <a:lnTo>
                    <a:pt x="1507" y="3823"/>
                  </a:lnTo>
                  <a:lnTo>
                    <a:pt x="1661" y="3708"/>
                  </a:lnTo>
                  <a:lnTo>
                    <a:pt x="1816" y="3514"/>
                  </a:lnTo>
                  <a:lnTo>
                    <a:pt x="1970" y="3321"/>
                  </a:lnTo>
                  <a:lnTo>
                    <a:pt x="2086" y="3090"/>
                  </a:lnTo>
                  <a:lnTo>
                    <a:pt x="2318" y="2549"/>
                  </a:lnTo>
                  <a:lnTo>
                    <a:pt x="2472" y="2009"/>
                  </a:lnTo>
                  <a:lnTo>
                    <a:pt x="2626" y="1507"/>
                  </a:lnTo>
                  <a:lnTo>
                    <a:pt x="2665" y="1043"/>
                  </a:lnTo>
                  <a:lnTo>
                    <a:pt x="2395" y="1043"/>
                  </a:lnTo>
                  <a:lnTo>
                    <a:pt x="2009" y="2009"/>
                  </a:lnTo>
                  <a:lnTo>
                    <a:pt x="1738" y="2665"/>
                  </a:lnTo>
                  <a:lnTo>
                    <a:pt x="1545" y="3051"/>
                  </a:lnTo>
                  <a:lnTo>
                    <a:pt x="1468" y="3206"/>
                  </a:lnTo>
                  <a:lnTo>
                    <a:pt x="1314" y="3283"/>
                  </a:lnTo>
                  <a:lnTo>
                    <a:pt x="1159" y="3283"/>
                  </a:lnTo>
                  <a:lnTo>
                    <a:pt x="966" y="3206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8"/>
                  </a:lnTo>
                  <a:lnTo>
                    <a:pt x="889" y="773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4008850" y="152575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4"/>
                  </a:lnTo>
                  <a:lnTo>
                    <a:pt x="7029" y="1313"/>
                  </a:lnTo>
                  <a:lnTo>
                    <a:pt x="7531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7"/>
                  </a:lnTo>
                  <a:lnTo>
                    <a:pt x="8573" y="3707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1" y="3862"/>
                  </a:lnTo>
                  <a:lnTo>
                    <a:pt x="2433" y="4016"/>
                  </a:lnTo>
                  <a:lnTo>
                    <a:pt x="2318" y="4132"/>
                  </a:lnTo>
                  <a:lnTo>
                    <a:pt x="2124" y="4209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1" y="4248"/>
                  </a:lnTo>
                  <a:lnTo>
                    <a:pt x="734" y="4132"/>
                  </a:lnTo>
                  <a:lnTo>
                    <a:pt x="387" y="4016"/>
                  </a:lnTo>
                  <a:lnTo>
                    <a:pt x="503" y="3514"/>
                  </a:lnTo>
                  <a:lnTo>
                    <a:pt x="657" y="3012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8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7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3" y="5947"/>
                  </a:lnTo>
                  <a:lnTo>
                    <a:pt x="10543" y="5870"/>
                  </a:lnTo>
                  <a:lnTo>
                    <a:pt x="10543" y="5754"/>
                  </a:lnTo>
                  <a:lnTo>
                    <a:pt x="10620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0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9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7" y="3205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8"/>
                  </a:lnTo>
                  <a:lnTo>
                    <a:pt x="1314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3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7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3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8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7" y="6526"/>
                  </a:lnTo>
                  <a:lnTo>
                    <a:pt x="11740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1" y="7916"/>
                  </a:lnTo>
                  <a:lnTo>
                    <a:pt x="12551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7" y="7183"/>
                  </a:lnTo>
                  <a:lnTo>
                    <a:pt x="12744" y="6681"/>
                  </a:lnTo>
                  <a:lnTo>
                    <a:pt x="12435" y="6217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9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4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5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6" y="193"/>
                  </a:lnTo>
                  <a:lnTo>
                    <a:pt x="5291" y="78"/>
                  </a:lnTo>
                  <a:lnTo>
                    <a:pt x="4828" y="39"/>
                  </a:lnTo>
                  <a:lnTo>
                    <a:pt x="44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6763050" y="1538300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8"/>
                  </a:moveTo>
                  <a:lnTo>
                    <a:pt x="1082" y="5986"/>
                  </a:lnTo>
                  <a:lnTo>
                    <a:pt x="1237" y="6024"/>
                  </a:lnTo>
                  <a:lnTo>
                    <a:pt x="1391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7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9" y="6990"/>
                  </a:lnTo>
                  <a:lnTo>
                    <a:pt x="464" y="6835"/>
                  </a:lnTo>
                  <a:lnTo>
                    <a:pt x="426" y="6719"/>
                  </a:lnTo>
                  <a:lnTo>
                    <a:pt x="387" y="6642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6" y="6256"/>
                  </a:lnTo>
                  <a:lnTo>
                    <a:pt x="503" y="6179"/>
                  </a:lnTo>
                  <a:lnTo>
                    <a:pt x="696" y="6024"/>
                  </a:lnTo>
                  <a:lnTo>
                    <a:pt x="889" y="5908"/>
                  </a:lnTo>
                  <a:close/>
                  <a:moveTo>
                    <a:pt x="5909" y="0"/>
                  </a:moveTo>
                  <a:lnTo>
                    <a:pt x="5832" y="39"/>
                  </a:lnTo>
                  <a:lnTo>
                    <a:pt x="5523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7" y="2047"/>
                  </a:lnTo>
                  <a:lnTo>
                    <a:pt x="3438" y="2781"/>
                  </a:lnTo>
                  <a:lnTo>
                    <a:pt x="2279" y="4132"/>
                  </a:lnTo>
                  <a:lnTo>
                    <a:pt x="1739" y="4866"/>
                  </a:lnTo>
                  <a:lnTo>
                    <a:pt x="1198" y="5561"/>
                  </a:lnTo>
                  <a:lnTo>
                    <a:pt x="1043" y="5522"/>
                  </a:lnTo>
                  <a:lnTo>
                    <a:pt x="889" y="5522"/>
                  </a:lnTo>
                  <a:lnTo>
                    <a:pt x="773" y="5561"/>
                  </a:lnTo>
                  <a:lnTo>
                    <a:pt x="619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10" y="5870"/>
                  </a:lnTo>
                  <a:lnTo>
                    <a:pt x="117" y="6063"/>
                  </a:lnTo>
                  <a:lnTo>
                    <a:pt x="1" y="6333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40" y="6797"/>
                  </a:lnTo>
                  <a:lnTo>
                    <a:pt x="117" y="6990"/>
                  </a:lnTo>
                  <a:lnTo>
                    <a:pt x="194" y="7144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4"/>
                  </a:lnTo>
                  <a:lnTo>
                    <a:pt x="1430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6" y="6874"/>
                  </a:lnTo>
                  <a:lnTo>
                    <a:pt x="1854" y="6681"/>
                  </a:lnTo>
                  <a:lnTo>
                    <a:pt x="1893" y="6526"/>
                  </a:lnTo>
                  <a:lnTo>
                    <a:pt x="1854" y="6333"/>
                  </a:lnTo>
                  <a:lnTo>
                    <a:pt x="1816" y="6179"/>
                  </a:lnTo>
                  <a:lnTo>
                    <a:pt x="1739" y="6024"/>
                  </a:lnTo>
                  <a:lnTo>
                    <a:pt x="1661" y="5908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3" y="4403"/>
                  </a:lnTo>
                  <a:lnTo>
                    <a:pt x="3940" y="3012"/>
                  </a:lnTo>
                  <a:lnTo>
                    <a:pt x="4480" y="2395"/>
                  </a:lnTo>
                  <a:lnTo>
                    <a:pt x="5098" y="1699"/>
                  </a:lnTo>
                  <a:lnTo>
                    <a:pt x="5639" y="1043"/>
                  </a:lnTo>
                  <a:lnTo>
                    <a:pt x="5909" y="657"/>
                  </a:lnTo>
                  <a:lnTo>
                    <a:pt x="6102" y="309"/>
                  </a:lnTo>
                  <a:lnTo>
                    <a:pt x="6141" y="193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4040700" y="153927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5" y="7298"/>
                  </a:moveTo>
                  <a:lnTo>
                    <a:pt x="8496" y="7375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1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4"/>
                  </a:lnTo>
                  <a:lnTo>
                    <a:pt x="8110" y="10156"/>
                  </a:lnTo>
                  <a:lnTo>
                    <a:pt x="7840" y="10078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6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7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2" y="8766"/>
                  </a:lnTo>
                  <a:lnTo>
                    <a:pt x="1546" y="8727"/>
                  </a:lnTo>
                  <a:lnTo>
                    <a:pt x="40" y="8688"/>
                  </a:lnTo>
                  <a:lnTo>
                    <a:pt x="1" y="8688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6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6"/>
                  </a:lnTo>
                  <a:lnTo>
                    <a:pt x="6759" y="9847"/>
                  </a:lnTo>
                  <a:lnTo>
                    <a:pt x="6990" y="10078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0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7"/>
                  </a:lnTo>
                  <a:lnTo>
                    <a:pt x="9539" y="10194"/>
                  </a:lnTo>
                  <a:lnTo>
                    <a:pt x="9771" y="9963"/>
                  </a:lnTo>
                  <a:lnTo>
                    <a:pt x="9925" y="9692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7"/>
                  </a:lnTo>
                  <a:lnTo>
                    <a:pt x="6565" y="8186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79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1387875" y="1558575"/>
              <a:ext cx="374575" cy="387125"/>
            </a:xfrm>
            <a:custGeom>
              <a:avLst/>
              <a:gdLst/>
              <a:ahLst/>
              <a:cxnLst/>
              <a:rect l="l" t="t" r="r" b="b"/>
              <a:pathLst>
                <a:path w="14983" h="15485" extrusionOk="0">
                  <a:moveTo>
                    <a:pt x="7453" y="502"/>
                  </a:moveTo>
                  <a:lnTo>
                    <a:pt x="8032" y="541"/>
                  </a:lnTo>
                  <a:lnTo>
                    <a:pt x="8573" y="580"/>
                  </a:lnTo>
                  <a:lnTo>
                    <a:pt x="9152" y="695"/>
                  </a:lnTo>
                  <a:lnTo>
                    <a:pt x="9654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0" y="1545"/>
                  </a:lnTo>
                  <a:lnTo>
                    <a:pt x="11585" y="1854"/>
                  </a:lnTo>
                  <a:lnTo>
                    <a:pt x="10812" y="2201"/>
                  </a:lnTo>
                  <a:lnTo>
                    <a:pt x="10040" y="2626"/>
                  </a:lnTo>
                  <a:lnTo>
                    <a:pt x="9306" y="3090"/>
                  </a:lnTo>
                  <a:lnTo>
                    <a:pt x="8611" y="3630"/>
                  </a:lnTo>
                  <a:lnTo>
                    <a:pt x="7916" y="4171"/>
                  </a:lnTo>
                  <a:lnTo>
                    <a:pt x="7299" y="4789"/>
                  </a:lnTo>
                  <a:lnTo>
                    <a:pt x="6681" y="5445"/>
                  </a:lnTo>
                  <a:lnTo>
                    <a:pt x="6140" y="6140"/>
                  </a:lnTo>
                  <a:lnTo>
                    <a:pt x="5638" y="6874"/>
                  </a:lnTo>
                  <a:lnTo>
                    <a:pt x="5175" y="7646"/>
                  </a:lnTo>
                  <a:lnTo>
                    <a:pt x="4789" y="8418"/>
                  </a:lnTo>
                  <a:lnTo>
                    <a:pt x="4441" y="9229"/>
                  </a:lnTo>
                  <a:lnTo>
                    <a:pt x="4171" y="10040"/>
                  </a:lnTo>
                  <a:lnTo>
                    <a:pt x="3939" y="10890"/>
                  </a:lnTo>
                  <a:lnTo>
                    <a:pt x="3823" y="11778"/>
                  </a:lnTo>
                  <a:lnTo>
                    <a:pt x="3746" y="12666"/>
                  </a:lnTo>
                  <a:lnTo>
                    <a:pt x="3553" y="12666"/>
                  </a:lnTo>
                  <a:lnTo>
                    <a:pt x="3283" y="11855"/>
                  </a:lnTo>
                  <a:lnTo>
                    <a:pt x="3051" y="11044"/>
                  </a:lnTo>
                  <a:lnTo>
                    <a:pt x="2819" y="10195"/>
                  </a:lnTo>
                  <a:lnTo>
                    <a:pt x="2665" y="9384"/>
                  </a:lnTo>
                  <a:lnTo>
                    <a:pt x="2588" y="8534"/>
                  </a:lnTo>
                  <a:lnTo>
                    <a:pt x="2549" y="7685"/>
                  </a:lnTo>
                  <a:lnTo>
                    <a:pt x="2588" y="6797"/>
                  </a:lnTo>
                  <a:lnTo>
                    <a:pt x="2665" y="5947"/>
                  </a:lnTo>
                  <a:lnTo>
                    <a:pt x="2858" y="5213"/>
                  </a:lnTo>
                  <a:lnTo>
                    <a:pt x="3051" y="4518"/>
                  </a:lnTo>
                  <a:lnTo>
                    <a:pt x="3321" y="3823"/>
                  </a:lnTo>
                  <a:lnTo>
                    <a:pt x="3630" y="3205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29"/>
                  </a:lnTo>
                  <a:lnTo>
                    <a:pt x="5406" y="888"/>
                  </a:lnTo>
                  <a:lnTo>
                    <a:pt x="5908" y="734"/>
                  </a:lnTo>
                  <a:lnTo>
                    <a:pt x="6410" y="618"/>
                  </a:lnTo>
                  <a:lnTo>
                    <a:pt x="6912" y="541"/>
                  </a:lnTo>
                  <a:lnTo>
                    <a:pt x="7453" y="502"/>
                  </a:lnTo>
                  <a:close/>
                  <a:moveTo>
                    <a:pt x="11932" y="2086"/>
                  </a:moveTo>
                  <a:lnTo>
                    <a:pt x="12318" y="2433"/>
                  </a:lnTo>
                  <a:lnTo>
                    <a:pt x="12666" y="2819"/>
                  </a:lnTo>
                  <a:lnTo>
                    <a:pt x="13014" y="3205"/>
                  </a:lnTo>
                  <a:lnTo>
                    <a:pt x="13322" y="3669"/>
                  </a:lnTo>
                  <a:lnTo>
                    <a:pt x="13593" y="4093"/>
                  </a:lnTo>
                  <a:lnTo>
                    <a:pt x="13824" y="4595"/>
                  </a:lnTo>
                  <a:lnTo>
                    <a:pt x="14018" y="5097"/>
                  </a:lnTo>
                  <a:lnTo>
                    <a:pt x="14211" y="5599"/>
                  </a:lnTo>
                  <a:lnTo>
                    <a:pt x="14326" y="6101"/>
                  </a:lnTo>
                  <a:lnTo>
                    <a:pt x="14404" y="6642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25" y="6951"/>
                  </a:lnTo>
                  <a:lnTo>
                    <a:pt x="11392" y="7144"/>
                  </a:lnTo>
                  <a:lnTo>
                    <a:pt x="10658" y="7414"/>
                  </a:lnTo>
                  <a:lnTo>
                    <a:pt x="9924" y="7723"/>
                  </a:lnTo>
                  <a:lnTo>
                    <a:pt x="9229" y="8032"/>
                  </a:lnTo>
                  <a:lnTo>
                    <a:pt x="8534" y="8418"/>
                  </a:lnTo>
                  <a:lnTo>
                    <a:pt x="7878" y="8843"/>
                  </a:lnTo>
                  <a:lnTo>
                    <a:pt x="7221" y="9306"/>
                  </a:lnTo>
                  <a:lnTo>
                    <a:pt x="6642" y="9808"/>
                  </a:lnTo>
                  <a:lnTo>
                    <a:pt x="6063" y="10349"/>
                  </a:lnTo>
                  <a:lnTo>
                    <a:pt x="5561" y="10890"/>
                  </a:lnTo>
                  <a:lnTo>
                    <a:pt x="5059" y="11508"/>
                  </a:lnTo>
                  <a:lnTo>
                    <a:pt x="4634" y="12125"/>
                  </a:lnTo>
                  <a:lnTo>
                    <a:pt x="4248" y="12820"/>
                  </a:lnTo>
                  <a:lnTo>
                    <a:pt x="4093" y="12743"/>
                  </a:lnTo>
                  <a:lnTo>
                    <a:pt x="3939" y="12666"/>
                  </a:lnTo>
                  <a:lnTo>
                    <a:pt x="4093" y="11816"/>
                  </a:lnTo>
                  <a:lnTo>
                    <a:pt x="4287" y="10928"/>
                  </a:lnTo>
                  <a:lnTo>
                    <a:pt x="4557" y="10117"/>
                  </a:lnTo>
                  <a:lnTo>
                    <a:pt x="4827" y="9306"/>
                  </a:lnTo>
                  <a:lnTo>
                    <a:pt x="5175" y="8496"/>
                  </a:lnTo>
                  <a:lnTo>
                    <a:pt x="5561" y="7723"/>
                  </a:lnTo>
                  <a:lnTo>
                    <a:pt x="6024" y="6990"/>
                  </a:lnTo>
                  <a:lnTo>
                    <a:pt x="6488" y="6295"/>
                  </a:lnTo>
                  <a:lnTo>
                    <a:pt x="7028" y="5599"/>
                  </a:lnTo>
                  <a:lnTo>
                    <a:pt x="7607" y="4982"/>
                  </a:lnTo>
                  <a:lnTo>
                    <a:pt x="8225" y="4402"/>
                  </a:lnTo>
                  <a:lnTo>
                    <a:pt x="8882" y="3823"/>
                  </a:lnTo>
                  <a:lnTo>
                    <a:pt x="9577" y="3321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42" y="6990"/>
                  </a:moveTo>
                  <a:lnTo>
                    <a:pt x="14481" y="7839"/>
                  </a:lnTo>
                  <a:lnTo>
                    <a:pt x="14404" y="8689"/>
                  </a:lnTo>
                  <a:lnTo>
                    <a:pt x="14249" y="9538"/>
                  </a:lnTo>
                  <a:lnTo>
                    <a:pt x="14172" y="9963"/>
                  </a:lnTo>
                  <a:lnTo>
                    <a:pt x="14018" y="10388"/>
                  </a:lnTo>
                  <a:lnTo>
                    <a:pt x="13863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89"/>
                  </a:lnTo>
                  <a:lnTo>
                    <a:pt x="12473" y="12898"/>
                  </a:lnTo>
                  <a:lnTo>
                    <a:pt x="12203" y="13207"/>
                  </a:lnTo>
                  <a:lnTo>
                    <a:pt x="11932" y="13052"/>
                  </a:lnTo>
                  <a:lnTo>
                    <a:pt x="11662" y="12936"/>
                  </a:lnTo>
                  <a:lnTo>
                    <a:pt x="11083" y="12782"/>
                  </a:lnTo>
                  <a:lnTo>
                    <a:pt x="10542" y="12627"/>
                  </a:lnTo>
                  <a:lnTo>
                    <a:pt x="9963" y="12550"/>
                  </a:lnTo>
                  <a:lnTo>
                    <a:pt x="9384" y="12512"/>
                  </a:lnTo>
                  <a:lnTo>
                    <a:pt x="8843" y="12473"/>
                  </a:lnTo>
                  <a:lnTo>
                    <a:pt x="8303" y="12473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6"/>
                  </a:lnTo>
                  <a:lnTo>
                    <a:pt x="6179" y="12782"/>
                  </a:lnTo>
                  <a:lnTo>
                    <a:pt x="5638" y="12975"/>
                  </a:lnTo>
                  <a:lnTo>
                    <a:pt x="5136" y="13129"/>
                  </a:lnTo>
                  <a:lnTo>
                    <a:pt x="4673" y="13361"/>
                  </a:lnTo>
                  <a:lnTo>
                    <a:pt x="4557" y="13129"/>
                  </a:lnTo>
                  <a:lnTo>
                    <a:pt x="4402" y="12936"/>
                  </a:lnTo>
                  <a:lnTo>
                    <a:pt x="4866" y="12318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0" y="10619"/>
                  </a:lnTo>
                  <a:lnTo>
                    <a:pt x="6951" y="10117"/>
                  </a:lnTo>
                  <a:lnTo>
                    <a:pt x="7530" y="9654"/>
                  </a:lnTo>
                  <a:lnTo>
                    <a:pt x="8148" y="9229"/>
                  </a:lnTo>
                  <a:lnTo>
                    <a:pt x="8766" y="8804"/>
                  </a:lnTo>
                  <a:lnTo>
                    <a:pt x="9384" y="8457"/>
                  </a:lnTo>
                  <a:lnTo>
                    <a:pt x="10040" y="8109"/>
                  </a:lnTo>
                  <a:lnTo>
                    <a:pt x="10735" y="7839"/>
                  </a:lnTo>
                  <a:lnTo>
                    <a:pt x="11430" y="7569"/>
                  </a:lnTo>
                  <a:lnTo>
                    <a:pt x="12164" y="7376"/>
                  </a:lnTo>
                  <a:lnTo>
                    <a:pt x="12898" y="7183"/>
                  </a:lnTo>
                  <a:lnTo>
                    <a:pt x="13670" y="7067"/>
                  </a:lnTo>
                  <a:lnTo>
                    <a:pt x="14442" y="6990"/>
                  </a:lnTo>
                  <a:close/>
                  <a:moveTo>
                    <a:pt x="4518" y="1275"/>
                  </a:moveTo>
                  <a:lnTo>
                    <a:pt x="4016" y="1854"/>
                  </a:lnTo>
                  <a:lnTo>
                    <a:pt x="3591" y="2472"/>
                  </a:lnTo>
                  <a:lnTo>
                    <a:pt x="3244" y="3128"/>
                  </a:lnTo>
                  <a:lnTo>
                    <a:pt x="2935" y="3823"/>
                  </a:lnTo>
                  <a:lnTo>
                    <a:pt x="2665" y="4518"/>
                  </a:lnTo>
                  <a:lnTo>
                    <a:pt x="2472" y="5291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3"/>
                  </a:lnTo>
                  <a:lnTo>
                    <a:pt x="2356" y="9886"/>
                  </a:lnTo>
                  <a:lnTo>
                    <a:pt x="2549" y="10619"/>
                  </a:lnTo>
                  <a:lnTo>
                    <a:pt x="2742" y="11353"/>
                  </a:lnTo>
                  <a:lnTo>
                    <a:pt x="3012" y="12087"/>
                  </a:lnTo>
                  <a:lnTo>
                    <a:pt x="3283" y="12782"/>
                  </a:lnTo>
                  <a:lnTo>
                    <a:pt x="3089" y="12898"/>
                  </a:lnTo>
                  <a:lnTo>
                    <a:pt x="2935" y="13052"/>
                  </a:lnTo>
                  <a:lnTo>
                    <a:pt x="2819" y="13245"/>
                  </a:lnTo>
                  <a:lnTo>
                    <a:pt x="2703" y="13438"/>
                  </a:lnTo>
                  <a:lnTo>
                    <a:pt x="2394" y="13014"/>
                  </a:lnTo>
                  <a:lnTo>
                    <a:pt x="2047" y="12550"/>
                  </a:lnTo>
                  <a:lnTo>
                    <a:pt x="1777" y="12087"/>
                  </a:lnTo>
                  <a:lnTo>
                    <a:pt x="1506" y="11623"/>
                  </a:lnTo>
                  <a:lnTo>
                    <a:pt x="1275" y="11121"/>
                  </a:lnTo>
                  <a:lnTo>
                    <a:pt x="1043" y="10619"/>
                  </a:lnTo>
                  <a:lnTo>
                    <a:pt x="850" y="10117"/>
                  </a:lnTo>
                  <a:lnTo>
                    <a:pt x="734" y="9615"/>
                  </a:lnTo>
                  <a:lnTo>
                    <a:pt x="618" y="9113"/>
                  </a:lnTo>
                  <a:lnTo>
                    <a:pt x="541" y="8573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0"/>
                  </a:lnTo>
                  <a:lnTo>
                    <a:pt x="734" y="5870"/>
                  </a:lnTo>
                  <a:lnTo>
                    <a:pt x="927" y="5329"/>
                  </a:lnTo>
                  <a:lnTo>
                    <a:pt x="1197" y="4673"/>
                  </a:lnTo>
                  <a:lnTo>
                    <a:pt x="1506" y="4055"/>
                  </a:lnTo>
                  <a:lnTo>
                    <a:pt x="1892" y="3476"/>
                  </a:lnTo>
                  <a:lnTo>
                    <a:pt x="2356" y="2935"/>
                  </a:lnTo>
                  <a:lnTo>
                    <a:pt x="2819" y="2433"/>
                  </a:lnTo>
                  <a:lnTo>
                    <a:pt x="3360" y="2008"/>
                  </a:lnTo>
                  <a:lnTo>
                    <a:pt x="3900" y="1584"/>
                  </a:lnTo>
                  <a:lnTo>
                    <a:pt x="4518" y="1275"/>
                  </a:lnTo>
                  <a:close/>
                  <a:moveTo>
                    <a:pt x="3823" y="12975"/>
                  </a:moveTo>
                  <a:lnTo>
                    <a:pt x="4016" y="13052"/>
                  </a:lnTo>
                  <a:lnTo>
                    <a:pt x="4132" y="13168"/>
                  </a:lnTo>
                  <a:lnTo>
                    <a:pt x="4248" y="13284"/>
                  </a:lnTo>
                  <a:lnTo>
                    <a:pt x="4325" y="13438"/>
                  </a:lnTo>
                  <a:lnTo>
                    <a:pt x="4364" y="13631"/>
                  </a:lnTo>
                  <a:lnTo>
                    <a:pt x="4325" y="13786"/>
                  </a:lnTo>
                  <a:lnTo>
                    <a:pt x="4287" y="13940"/>
                  </a:lnTo>
                  <a:lnTo>
                    <a:pt x="4209" y="14095"/>
                  </a:lnTo>
                  <a:lnTo>
                    <a:pt x="3746" y="13824"/>
                  </a:lnTo>
                  <a:lnTo>
                    <a:pt x="3321" y="13477"/>
                  </a:lnTo>
                  <a:lnTo>
                    <a:pt x="3244" y="13438"/>
                  </a:lnTo>
                  <a:lnTo>
                    <a:pt x="3128" y="13438"/>
                  </a:lnTo>
                  <a:lnTo>
                    <a:pt x="3051" y="13477"/>
                  </a:lnTo>
                  <a:lnTo>
                    <a:pt x="2974" y="13515"/>
                  </a:lnTo>
                  <a:lnTo>
                    <a:pt x="3051" y="13361"/>
                  </a:lnTo>
                  <a:lnTo>
                    <a:pt x="3167" y="13245"/>
                  </a:lnTo>
                  <a:lnTo>
                    <a:pt x="3321" y="13129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13" y="12859"/>
                  </a:moveTo>
                  <a:lnTo>
                    <a:pt x="9615" y="12898"/>
                  </a:lnTo>
                  <a:lnTo>
                    <a:pt x="10079" y="12975"/>
                  </a:lnTo>
                  <a:lnTo>
                    <a:pt x="10504" y="13014"/>
                  </a:lnTo>
                  <a:lnTo>
                    <a:pt x="11006" y="13129"/>
                  </a:lnTo>
                  <a:lnTo>
                    <a:pt x="11469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7"/>
                  </a:lnTo>
                  <a:lnTo>
                    <a:pt x="10658" y="14249"/>
                  </a:lnTo>
                  <a:lnTo>
                    <a:pt x="10195" y="14442"/>
                  </a:lnTo>
                  <a:lnTo>
                    <a:pt x="9770" y="14635"/>
                  </a:lnTo>
                  <a:lnTo>
                    <a:pt x="9306" y="14751"/>
                  </a:lnTo>
                  <a:lnTo>
                    <a:pt x="8804" y="14867"/>
                  </a:lnTo>
                  <a:lnTo>
                    <a:pt x="8341" y="14944"/>
                  </a:lnTo>
                  <a:lnTo>
                    <a:pt x="7839" y="14983"/>
                  </a:lnTo>
                  <a:lnTo>
                    <a:pt x="7376" y="14983"/>
                  </a:lnTo>
                  <a:lnTo>
                    <a:pt x="6874" y="14944"/>
                  </a:lnTo>
                  <a:lnTo>
                    <a:pt x="6410" y="14867"/>
                  </a:lnTo>
                  <a:lnTo>
                    <a:pt x="5947" y="14790"/>
                  </a:lnTo>
                  <a:lnTo>
                    <a:pt x="5484" y="14674"/>
                  </a:lnTo>
                  <a:lnTo>
                    <a:pt x="5020" y="14481"/>
                  </a:lnTo>
                  <a:lnTo>
                    <a:pt x="4557" y="14288"/>
                  </a:lnTo>
                  <a:lnTo>
                    <a:pt x="4673" y="14017"/>
                  </a:lnTo>
                  <a:lnTo>
                    <a:pt x="4711" y="13747"/>
                  </a:lnTo>
                  <a:lnTo>
                    <a:pt x="4711" y="13593"/>
                  </a:lnTo>
                  <a:lnTo>
                    <a:pt x="5561" y="13322"/>
                  </a:lnTo>
                  <a:lnTo>
                    <a:pt x="6410" y="13091"/>
                  </a:lnTo>
                  <a:lnTo>
                    <a:pt x="7260" y="12936"/>
                  </a:lnTo>
                  <a:lnTo>
                    <a:pt x="8148" y="12859"/>
                  </a:lnTo>
                  <a:close/>
                  <a:moveTo>
                    <a:pt x="7569" y="0"/>
                  </a:moveTo>
                  <a:lnTo>
                    <a:pt x="6990" y="39"/>
                  </a:lnTo>
                  <a:lnTo>
                    <a:pt x="6410" y="116"/>
                  </a:lnTo>
                  <a:lnTo>
                    <a:pt x="5870" y="232"/>
                  </a:lnTo>
                  <a:lnTo>
                    <a:pt x="5291" y="386"/>
                  </a:lnTo>
                  <a:lnTo>
                    <a:pt x="4750" y="580"/>
                  </a:lnTo>
                  <a:lnTo>
                    <a:pt x="4248" y="811"/>
                  </a:lnTo>
                  <a:lnTo>
                    <a:pt x="3746" y="1120"/>
                  </a:lnTo>
                  <a:lnTo>
                    <a:pt x="3283" y="1429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1970" y="2588"/>
                  </a:lnTo>
                  <a:lnTo>
                    <a:pt x="1622" y="3012"/>
                  </a:lnTo>
                  <a:lnTo>
                    <a:pt x="1275" y="3514"/>
                  </a:lnTo>
                  <a:lnTo>
                    <a:pt x="966" y="4016"/>
                  </a:lnTo>
                  <a:lnTo>
                    <a:pt x="657" y="4595"/>
                  </a:lnTo>
                  <a:lnTo>
                    <a:pt x="425" y="5252"/>
                  </a:lnTo>
                  <a:lnTo>
                    <a:pt x="232" y="5908"/>
                  </a:lnTo>
                  <a:lnTo>
                    <a:pt x="116" y="6565"/>
                  </a:lnTo>
                  <a:lnTo>
                    <a:pt x="0" y="7221"/>
                  </a:lnTo>
                  <a:lnTo>
                    <a:pt x="0" y="7916"/>
                  </a:lnTo>
                  <a:lnTo>
                    <a:pt x="39" y="8611"/>
                  </a:lnTo>
                  <a:lnTo>
                    <a:pt x="116" y="9268"/>
                  </a:lnTo>
                  <a:lnTo>
                    <a:pt x="232" y="9924"/>
                  </a:lnTo>
                  <a:lnTo>
                    <a:pt x="425" y="10581"/>
                  </a:lnTo>
                  <a:lnTo>
                    <a:pt x="695" y="11237"/>
                  </a:lnTo>
                  <a:lnTo>
                    <a:pt x="966" y="11855"/>
                  </a:lnTo>
                  <a:lnTo>
                    <a:pt x="1313" y="12396"/>
                  </a:lnTo>
                  <a:lnTo>
                    <a:pt x="1738" y="12975"/>
                  </a:lnTo>
                  <a:lnTo>
                    <a:pt x="2201" y="13477"/>
                  </a:lnTo>
                  <a:lnTo>
                    <a:pt x="2703" y="13902"/>
                  </a:lnTo>
                  <a:lnTo>
                    <a:pt x="2742" y="13940"/>
                  </a:lnTo>
                  <a:lnTo>
                    <a:pt x="2819" y="13940"/>
                  </a:lnTo>
                  <a:lnTo>
                    <a:pt x="2896" y="13902"/>
                  </a:lnTo>
                  <a:lnTo>
                    <a:pt x="3167" y="14133"/>
                  </a:lnTo>
                  <a:lnTo>
                    <a:pt x="3437" y="14326"/>
                  </a:lnTo>
                  <a:lnTo>
                    <a:pt x="3785" y="14519"/>
                  </a:lnTo>
                  <a:lnTo>
                    <a:pt x="4093" y="14597"/>
                  </a:lnTo>
                  <a:lnTo>
                    <a:pt x="4518" y="14828"/>
                  </a:lnTo>
                  <a:lnTo>
                    <a:pt x="4943" y="14983"/>
                  </a:lnTo>
                  <a:lnTo>
                    <a:pt x="5406" y="15137"/>
                  </a:lnTo>
                  <a:lnTo>
                    <a:pt x="5870" y="15292"/>
                  </a:lnTo>
                  <a:lnTo>
                    <a:pt x="6333" y="15369"/>
                  </a:lnTo>
                  <a:lnTo>
                    <a:pt x="6797" y="15446"/>
                  </a:lnTo>
                  <a:lnTo>
                    <a:pt x="7260" y="15485"/>
                  </a:lnTo>
                  <a:lnTo>
                    <a:pt x="7723" y="15485"/>
                  </a:lnTo>
                  <a:lnTo>
                    <a:pt x="8225" y="15446"/>
                  </a:lnTo>
                  <a:lnTo>
                    <a:pt x="8689" y="15408"/>
                  </a:lnTo>
                  <a:lnTo>
                    <a:pt x="9152" y="15330"/>
                  </a:lnTo>
                  <a:lnTo>
                    <a:pt x="9615" y="15215"/>
                  </a:lnTo>
                  <a:lnTo>
                    <a:pt x="10079" y="15060"/>
                  </a:lnTo>
                  <a:lnTo>
                    <a:pt x="10504" y="14906"/>
                  </a:lnTo>
                  <a:lnTo>
                    <a:pt x="10928" y="14674"/>
                  </a:lnTo>
                  <a:lnTo>
                    <a:pt x="11353" y="14442"/>
                  </a:lnTo>
                  <a:lnTo>
                    <a:pt x="11855" y="14133"/>
                  </a:lnTo>
                  <a:lnTo>
                    <a:pt x="12318" y="13786"/>
                  </a:lnTo>
                  <a:lnTo>
                    <a:pt x="12705" y="13400"/>
                  </a:lnTo>
                  <a:lnTo>
                    <a:pt x="13091" y="12975"/>
                  </a:lnTo>
                  <a:lnTo>
                    <a:pt x="13438" y="12550"/>
                  </a:lnTo>
                  <a:lnTo>
                    <a:pt x="13747" y="12048"/>
                  </a:lnTo>
                  <a:lnTo>
                    <a:pt x="14056" y="11585"/>
                  </a:lnTo>
                  <a:lnTo>
                    <a:pt x="14288" y="11044"/>
                  </a:lnTo>
                  <a:lnTo>
                    <a:pt x="14481" y="10542"/>
                  </a:lnTo>
                  <a:lnTo>
                    <a:pt x="14674" y="10002"/>
                  </a:lnTo>
                  <a:lnTo>
                    <a:pt x="14790" y="9422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3"/>
                  </a:lnTo>
                  <a:lnTo>
                    <a:pt x="14983" y="7144"/>
                  </a:lnTo>
                  <a:lnTo>
                    <a:pt x="14906" y="6603"/>
                  </a:lnTo>
                  <a:lnTo>
                    <a:pt x="14828" y="5986"/>
                  </a:lnTo>
                  <a:lnTo>
                    <a:pt x="14674" y="5406"/>
                  </a:lnTo>
                  <a:lnTo>
                    <a:pt x="14481" y="4827"/>
                  </a:lnTo>
                  <a:lnTo>
                    <a:pt x="14249" y="4287"/>
                  </a:lnTo>
                  <a:lnTo>
                    <a:pt x="13979" y="3746"/>
                  </a:lnTo>
                  <a:lnTo>
                    <a:pt x="13631" y="3244"/>
                  </a:lnTo>
                  <a:lnTo>
                    <a:pt x="13284" y="2742"/>
                  </a:lnTo>
                  <a:lnTo>
                    <a:pt x="12898" y="2317"/>
                  </a:lnTo>
                  <a:lnTo>
                    <a:pt x="12512" y="1892"/>
                  </a:lnTo>
                  <a:lnTo>
                    <a:pt x="12048" y="1506"/>
                  </a:lnTo>
                  <a:lnTo>
                    <a:pt x="11546" y="1197"/>
                  </a:lnTo>
                  <a:lnTo>
                    <a:pt x="11044" y="888"/>
                  </a:lnTo>
                  <a:lnTo>
                    <a:pt x="10504" y="618"/>
                  </a:lnTo>
                  <a:lnTo>
                    <a:pt x="9963" y="386"/>
                  </a:lnTo>
                  <a:lnTo>
                    <a:pt x="9345" y="232"/>
                  </a:lnTo>
                  <a:lnTo>
                    <a:pt x="8766" y="116"/>
                  </a:lnTo>
                  <a:lnTo>
                    <a:pt x="8148" y="39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6509175" y="1566300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8" y="5870"/>
                  </a:lnTo>
                  <a:lnTo>
                    <a:pt x="7491" y="6024"/>
                  </a:lnTo>
                  <a:lnTo>
                    <a:pt x="7530" y="6140"/>
                  </a:lnTo>
                  <a:lnTo>
                    <a:pt x="7569" y="6256"/>
                  </a:lnTo>
                  <a:lnTo>
                    <a:pt x="7607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1" y="6681"/>
                  </a:lnTo>
                  <a:lnTo>
                    <a:pt x="7337" y="6796"/>
                  </a:lnTo>
                  <a:lnTo>
                    <a:pt x="7105" y="6912"/>
                  </a:lnTo>
                  <a:lnTo>
                    <a:pt x="6912" y="6912"/>
                  </a:lnTo>
                  <a:lnTo>
                    <a:pt x="6719" y="6835"/>
                  </a:lnTo>
                  <a:lnTo>
                    <a:pt x="6565" y="6681"/>
                  </a:lnTo>
                  <a:lnTo>
                    <a:pt x="6487" y="6488"/>
                  </a:lnTo>
                  <a:lnTo>
                    <a:pt x="6487" y="6294"/>
                  </a:lnTo>
                  <a:lnTo>
                    <a:pt x="6526" y="6101"/>
                  </a:lnTo>
                  <a:lnTo>
                    <a:pt x="6642" y="5908"/>
                  </a:lnTo>
                  <a:lnTo>
                    <a:pt x="6796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7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0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1" y="1120"/>
                  </a:lnTo>
                  <a:lnTo>
                    <a:pt x="1622" y="1777"/>
                  </a:lnTo>
                  <a:lnTo>
                    <a:pt x="3398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0" y="5599"/>
                  </a:lnTo>
                  <a:lnTo>
                    <a:pt x="6294" y="5677"/>
                  </a:lnTo>
                  <a:lnTo>
                    <a:pt x="6217" y="5792"/>
                  </a:lnTo>
                  <a:lnTo>
                    <a:pt x="6101" y="6101"/>
                  </a:lnTo>
                  <a:lnTo>
                    <a:pt x="6063" y="6410"/>
                  </a:lnTo>
                  <a:lnTo>
                    <a:pt x="6101" y="6681"/>
                  </a:lnTo>
                  <a:lnTo>
                    <a:pt x="6179" y="6835"/>
                  </a:lnTo>
                  <a:lnTo>
                    <a:pt x="6294" y="6990"/>
                  </a:lnTo>
                  <a:lnTo>
                    <a:pt x="6410" y="7144"/>
                  </a:lnTo>
                  <a:lnTo>
                    <a:pt x="6565" y="7221"/>
                  </a:lnTo>
                  <a:lnTo>
                    <a:pt x="6719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7" y="7144"/>
                  </a:lnTo>
                  <a:lnTo>
                    <a:pt x="7723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3" y="6565"/>
                  </a:lnTo>
                  <a:lnTo>
                    <a:pt x="8032" y="6410"/>
                  </a:lnTo>
                  <a:lnTo>
                    <a:pt x="8032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3" y="5715"/>
                  </a:lnTo>
                  <a:lnTo>
                    <a:pt x="7569" y="5599"/>
                  </a:lnTo>
                  <a:lnTo>
                    <a:pt x="7414" y="5522"/>
                  </a:lnTo>
                  <a:lnTo>
                    <a:pt x="7221" y="5445"/>
                  </a:lnTo>
                  <a:lnTo>
                    <a:pt x="7028" y="5445"/>
                  </a:lnTo>
                  <a:lnTo>
                    <a:pt x="6835" y="5484"/>
                  </a:lnTo>
                  <a:lnTo>
                    <a:pt x="6024" y="4711"/>
                  </a:lnTo>
                  <a:lnTo>
                    <a:pt x="5213" y="4016"/>
                  </a:lnTo>
                  <a:lnTo>
                    <a:pt x="3514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09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2672775" y="1574975"/>
              <a:ext cx="84975" cy="94650"/>
            </a:xfrm>
            <a:custGeom>
              <a:avLst/>
              <a:gdLst/>
              <a:ahLst/>
              <a:cxnLst/>
              <a:rect l="l" t="t" r="r" b="b"/>
              <a:pathLst>
                <a:path w="3399" h="3786" extrusionOk="0">
                  <a:moveTo>
                    <a:pt x="78" y="1"/>
                  </a:moveTo>
                  <a:lnTo>
                    <a:pt x="1" y="78"/>
                  </a:lnTo>
                  <a:lnTo>
                    <a:pt x="1" y="117"/>
                  </a:lnTo>
                  <a:lnTo>
                    <a:pt x="348" y="889"/>
                  </a:lnTo>
                  <a:lnTo>
                    <a:pt x="812" y="1661"/>
                  </a:lnTo>
                  <a:lnTo>
                    <a:pt x="1275" y="2395"/>
                  </a:lnTo>
                  <a:lnTo>
                    <a:pt x="1738" y="3090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5"/>
                  </a:lnTo>
                  <a:lnTo>
                    <a:pt x="3013" y="3708"/>
                  </a:lnTo>
                  <a:lnTo>
                    <a:pt x="3206" y="3592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90"/>
                  </a:lnTo>
                  <a:lnTo>
                    <a:pt x="3399" y="2897"/>
                  </a:lnTo>
                  <a:lnTo>
                    <a:pt x="3360" y="2704"/>
                  </a:lnTo>
                  <a:lnTo>
                    <a:pt x="3283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90" y="2742"/>
                  </a:lnTo>
                  <a:lnTo>
                    <a:pt x="3128" y="2858"/>
                  </a:lnTo>
                  <a:lnTo>
                    <a:pt x="2897" y="3013"/>
                  </a:lnTo>
                  <a:lnTo>
                    <a:pt x="2665" y="3129"/>
                  </a:lnTo>
                  <a:lnTo>
                    <a:pt x="2511" y="3206"/>
                  </a:lnTo>
                  <a:lnTo>
                    <a:pt x="2318" y="3206"/>
                  </a:lnTo>
                  <a:lnTo>
                    <a:pt x="2202" y="3167"/>
                  </a:lnTo>
                  <a:lnTo>
                    <a:pt x="2047" y="3090"/>
                  </a:lnTo>
                  <a:lnTo>
                    <a:pt x="1931" y="2936"/>
                  </a:lnTo>
                  <a:lnTo>
                    <a:pt x="1854" y="2742"/>
                  </a:lnTo>
                  <a:lnTo>
                    <a:pt x="1700" y="2511"/>
                  </a:lnTo>
                  <a:lnTo>
                    <a:pt x="1082" y="1507"/>
                  </a:lnTo>
                  <a:lnTo>
                    <a:pt x="619" y="773"/>
                  </a:lnTo>
                  <a:lnTo>
                    <a:pt x="387" y="387"/>
                  </a:lnTo>
                  <a:lnTo>
                    <a:pt x="117" y="39"/>
                  </a:lnTo>
                  <a:lnTo>
                    <a:pt x="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4909550" y="158077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8" y="5909"/>
                  </a:moveTo>
                  <a:lnTo>
                    <a:pt x="1082" y="5986"/>
                  </a:lnTo>
                  <a:lnTo>
                    <a:pt x="1236" y="6024"/>
                  </a:lnTo>
                  <a:lnTo>
                    <a:pt x="1390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7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8"/>
                  </a:lnTo>
                  <a:lnTo>
                    <a:pt x="386" y="6372"/>
                  </a:lnTo>
                  <a:lnTo>
                    <a:pt x="425" y="6256"/>
                  </a:lnTo>
                  <a:lnTo>
                    <a:pt x="502" y="6179"/>
                  </a:lnTo>
                  <a:lnTo>
                    <a:pt x="695" y="6024"/>
                  </a:lnTo>
                  <a:lnTo>
                    <a:pt x="888" y="5909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6" y="2047"/>
                  </a:lnTo>
                  <a:lnTo>
                    <a:pt x="3437" y="2781"/>
                  </a:lnTo>
                  <a:lnTo>
                    <a:pt x="2279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8"/>
                  </a:lnTo>
                  <a:lnTo>
                    <a:pt x="0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6"/>
                  </a:lnTo>
                  <a:lnTo>
                    <a:pt x="695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699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9"/>
                  </a:lnTo>
                  <a:lnTo>
                    <a:pt x="1738" y="6024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2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4655650" y="16087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4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7" y="6796"/>
                  </a:lnTo>
                  <a:lnTo>
                    <a:pt x="7106" y="6912"/>
                  </a:lnTo>
                  <a:lnTo>
                    <a:pt x="6913" y="6912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1"/>
                  </a:lnTo>
                  <a:lnTo>
                    <a:pt x="6642" y="5908"/>
                  </a:lnTo>
                  <a:lnTo>
                    <a:pt x="6797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2" y="1120"/>
                  </a:lnTo>
                  <a:lnTo>
                    <a:pt x="1622" y="1777"/>
                  </a:lnTo>
                  <a:lnTo>
                    <a:pt x="3399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1" y="5599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1"/>
                  </a:lnTo>
                  <a:lnTo>
                    <a:pt x="6063" y="6410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1"/>
                  </a:lnTo>
                  <a:lnTo>
                    <a:pt x="6720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8" y="7144"/>
                  </a:lnTo>
                  <a:lnTo>
                    <a:pt x="7724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3" y="6410"/>
                  </a:lnTo>
                  <a:lnTo>
                    <a:pt x="8033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4" y="5715"/>
                  </a:lnTo>
                  <a:lnTo>
                    <a:pt x="7569" y="5599"/>
                  </a:lnTo>
                  <a:lnTo>
                    <a:pt x="7415" y="5522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5" y="5484"/>
                  </a:lnTo>
                  <a:lnTo>
                    <a:pt x="6025" y="4711"/>
                  </a:lnTo>
                  <a:lnTo>
                    <a:pt x="5214" y="4016"/>
                  </a:lnTo>
                  <a:lnTo>
                    <a:pt x="3515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10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81625" y="1619400"/>
              <a:ext cx="153500" cy="186325"/>
            </a:xfrm>
            <a:custGeom>
              <a:avLst/>
              <a:gdLst/>
              <a:ahLst/>
              <a:cxnLst/>
              <a:rect l="l" t="t" r="r" b="b"/>
              <a:pathLst>
                <a:path w="6140" h="7453" extrusionOk="0">
                  <a:moveTo>
                    <a:pt x="888" y="5908"/>
                  </a:moveTo>
                  <a:lnTo>
                    <a:pt x="1081" y="5985"/>
                  </a:lnTo>
                  <a:lnTo>
                    <a:pt x="1236" y="6024"/>
                  </a:lnTo>
                  <a:lnTo>
                    <a:pt x="1390" y="6178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6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89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7"/>
                  </a:lnTo>
                  <a:lnTo>
                    <a:pt x="386" y="6371"/>
                  </a:lnTo>
                  <a:lnTo>
                    <a:pt x="425" y="6256"/>
                  </a:lnTo>
                  <a:lnTo>
                    <a:pt x="502" y="6178"/>
                  </a:lnTo>
                  <a:lnTo>
                    <a:pt x="695" y="6024"/>
                  </a:lnTo>
                  <a:lnTo>
                    <a:pt x="888" y="5908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5" y="1313"/>
                  </a:lnTo>
                  <a:lnTo>
                    <a:pt x="4016" y="2047"/>
                  </a:lnTo>
                  <a:lnTo>
                    <a:pt x="3437" y="2780"/>
                  </a:lnTo>
                  <a:lnTo>
                    <a:pt x="2278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2" y="5561"/>
                  </a:lnTo>
                  <a:lnTo>
                    <a:pt x="618" y="5599"/>
                  </a:lnTo>
                  <a:lnTo>
                    <a:pt x="541" y="5676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7"/>
                  </a:lnTo>
                  <a:lnTo>
                    <a:pt x="0" y="6603"/>
                  </a:lnTo>
                  <a:lnTo>
                    <a:pt x="39" y="6796"/>
                  </a:lnTo>
                  <a:lnTo>
                    <a:pt x="116" y="6989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5"/>
                  </a:lnTo>
                  <a:lnTo>
                    <a:pt x="695" y="7453"/>
                  </a:lnTo>
                  <a:lnTo>
                    <a:pt x="1081" y="7453"/>
                  </a:lnTo>
                  <a:lnTo>
                    <a:pt x="1274" y="7414"/>
                  </a:lnTo>
                  <a:lnTo>
                    <a:pt x="1429" y="7298"/>
                  </a:lnTo>
                  <a:lnTo>
                    <a:pt x="1583" y="7182"/>
                  </a:lnTo>
                  <a:lnTo>
                    <a:pt x="1699" y="7067"/>
                  </a:lnTo>
                  <a:lnTo>
                    <a:pt x="1815" y="6873"/>
                  </a:lnTo>
                  <a:lnTo>
                    <a:pt x="1854" y="6680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8"/>
                  </a:lnTo>
                  <a:lnTo>
                    <a:pt x="1738" y="6024"/>
                  </a:lnTo>
                  <a:lnTo>
                    <a:pt x="1661" y="5908"/>
                  </a:lnTo>
                  <a:lnTo>
                    <a:pt x="1545" y="5792"/>
                  </a:lnTo>
                  <a:lnTo>
                    <a:pt x="2163" y="5097"/>
                  </a:lnTo>
                  <a:lnTo>
                    <a:pt x="2742" y="4402"/>
                  </a:lnTo>
                  <a:lnTo>
                    <a:pt x="3939" y="3012"/>
                  </a:lnTo>
                  <a:lnTo>
                    <a:pt x="4479" y="2394"/>
                  </a:lnTo>
                  <a:lnTo>
                    <a:pt x="5097" y="1699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3"/>
                  </a:lnTo>
                  <a:lnTo>
                    <a:pt x="6063" y="77"/>
                  </a:lnTo>
                  <a:lnTo>
                    <a:pt x="598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926550" y="1629050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3"/>
                  </a:lnTo>
                  <a:lnTo>
                    <a:pt x="2008" y="966"/>
                  </a:lnTo>
                  <a:lnTo>
                    <a:pt x="2124" y="1120"/>
                  </a:lnTo>
                  <a:lnTo>
                    <a:pt x="2201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1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5" y="502"/>
                  </a:lnTo>
                  <a:lnTo>
                    <a:pt x="811" y="464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3" y="425"/>
                  </a:lnTo>
                  <a:lnTo>
                    <a:pt x="78" y="618"/>
                  </a:lnTo>
                  <a:lnTo>
                    <a:pt x="0" y="811"/>
                  </a:lnTo>
                  <a:lnTo>
                    <a:pt x="0" y="1004"/>
                  </a:lnTo>
                  <a:lnTo>
                    <a:pt x="0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7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1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4"/>
                  </a:lnTo>
                  <a:lnTo>
                    <a:pt x="2626" y="2896"/>
                  </a:lnTo>
                  <a:lnTo>
                    <a:pt x="2703" y="2317"/>
                  </a:lnTo>
                  <a:lnTo>
                    <a:pt x="2703" y="2008"/>
                  </a:lnTo>
                  <a:lnTo>
                    <a:pt x="2703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699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3904600" y="163580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0" y="194"/>
                  </a:lnTo>
                  <a:lnTo>
                    <a:pt x="2240" y="309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7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527725" y="16473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0" y="6141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2" y="6681"/>
                  </a:lnTo>
                  <a:lnTo>
                    <a:pt x="7337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19" y="6836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6" y="6102"/>
                  </a:lnTo>
                  <a:lnTo>
                    <a:pt x="6642" y="5909"/>
                  </a:lnTo>
                  <a:lnTo>
                    <a:pt x="6797" y="5754"/>
                  </a:lnTo>
                  <a:close/>
                  <a:moveTo>
                    <a:pt x="232" y="1"/>
                  </a:moveTo>
                  <a:lnTo>
                    <a:pt x="155" y="40"/>
                  </a:lnTo>
                  <a:lnTo>
                    <a:pt x="78" y="40"/>
                  </a:lnTo>
                  <a:lnTo>
                    <a:pt x="39" y="117"/>
                  </a:lnTo>
                  <a:lnTo>
                    <a:pt x="0" y="233"/>
                  </a:lnTo>
                  <a:lnTo>
                    <a:pt x="0" y="310"/>
                  </a:lnTo>
                  <a:lnTo>
                    <a:pt x="39" y="387"/>
                  </a:lnTo>
                  <a:lnTo>
                    <a:pt x="425" y="773"/>
                  </a:lnTo>
                  <a:lnTo>
                    <a:pt x="811" y="1121"/>
                  </a:lnTo>
                  <a:lnTo>
                    <a:pt x="1622" y="1777"/>
                  </a:lnTo>
                  <a:lnTo>
                    <a:pt x="3399" y="3206"/>
                  </a:lnTo>
                  <a:lnTo>
                    <a:pt x="4866" y="4442"/>
                  </a:lnTo>
                  <a:lnTo>
                    <a:pt x="5638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7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6"/>
                  </a:lnTo>
                  <a:lnTo>
                    <a:pt x="6295" y="6990"/>
                  </a:lnTo>
                  <a:lnTo>
                    <a:pt x="6411" y="7145"/>
                  </a:lnTo>
                  <a:lnTo>
                    <a:pt x="6565" y="7222"/>
                  </a:lnTo>
                  <a:lnTo>
                    <a:pt x="6719" y="7299"/>
                  </a:lnTo>
                  <a:lnTo>
                    <a:pt x="6874" y="7338"/>
                  </a:lnTo>
                  <a:lnTo>
                    <a:pt x="7067" y="7338"/>
                  </a:lnTo>
                  <a:lnTo>
                    <a:pt x="7260" y="7299"/>
                  </a:lnTo>
                  <a:lnTo>
                    <a:pt x="7453" y="7260"/>
                  </a:lnTo>
                  <a:lnTo>
                    <a:pt x="7608" y="7145"/>
                  </a:lnTo>
                  <a:lnTo>
                    <a:pt x="7723" y="7029"/>
                  </a:lnTo>
                  <a:lnTo>
                    <a:pt x="7839" y="6913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2" y="6411"/>
                  </a:lnTo>
                  <a:lnTo>
                    <a:pt x="8032" y="6218"/>
                  </a:lnTo>
                  <a:lnTo>
                    <a:pt x="7955" y="6025"/>
                  </a:lnTo>
                  <a:lnTo>
                    <a:pt x="7839" y="5870"/>
                  </a:lnTo>
                  <a:lnTo>
                    <a:pt x="7723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1" y="5446"/>
                  </a:lnTo>
                  <a:lnTo>
                    <a:pt x="7028" y="5446"/>
                  </a:lnTo>
                  <a:lnTo>
                    <a:pt x="6835" y="5484"/>
                  </a:lnTo>
                  <a:lnTo>
                    <a:pt x="6024" y="4712"/>
                  </a:lnTo>
                  <a:lnTo>
                    <a:pt x="5213" y="4017"/>
                  </a:lnTo>
                  <a:lnTo>
                    <a:pt x="3514" y="2627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9"/>
                  </a:lnTo>
                  <a:lnTo>
                    <a:pt x="734" y="310"/>
                  </a:lnTo>
                  <a:lnTo>
                    <a:pt x="309" y="40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5813125" y="1664750"/>
              <a:ext cx="61825" cy="89825"/>
            </a:xfrm>
            <a:custGeom>
              <a:avLst/>
              <a:gdLst/>
              <a:ahLst/>
              <a:cxnLst/>
              <a:rect l="l" t="t" r="r" b="b"/>
              <a:pathLst>
                <a:path w="2473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5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2"/>
                  </a:lnTo>
                  <a:lnTo>
                    <a:pt x="1932" y="2163"/>
                  </a:lnTo>
                  <a:lnTo>
                    <a:pt x="1932" y="2434"/>
                  </a:lnTo>
                  <a:lnTo>
                    <a:pt x="1816" y="2743"/>
                  </a:lnTo>
                  <a:lnTo>
                    <a:pt x="1739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8" y="3013"/>
                  </a:lnTo>
                  <a:lnTo>
                    <a:pt x="850" y="2897"/>
                  </a:lnTo>
                  <a:lnTo>
                    <a:pt x="812" y="2743"/>
                  </a:lnTo>
                  <a:lnTo>
                    <a:pt x="850" y="2588"/>
                  </a:lnTo>
                  <a:lnTo>
                    <a:pt x="928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1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6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6" y="2356"/>
                  </a:lnTo>
                  <a:lnTo>
                    <a:pt x="348" y="2627"/>
                  </a:lnTo>
                  <a:lnTo>
                    <a:pt x="310" y="2897"/>
                  </a:lnTo>
                  <a:lnTo>
                    <a:pt x="348" y="3052"/>
                  </a:lnTo>
                  <a:lnTo>
                    <a:pt x="426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1"/>
                  </a:lnTo>
                  <a:lnTo>
                    <a:pt x="2434" y="2009"/>
                  </a:lnTo>
                  <a:lnTo>
                    <a:pt x="2395" y="1816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4153650" y="167055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2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40" y="232"/>
                  </a:lnTo>
                  <a:lnTo>
                    <a:pt x="1" y="271"/>
                  </a:lnTo>
                  <a:lnTo>
                    <a:pt x="40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4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4055200" y="1676350"/>
              <a:ext cx="21250" cy="8700"/>
            </a:xfrm>
            <a:custGeom>
              <a:avLst/>
              <a:gdLst/>
              <a:ahLst/>
              <a:cxnLst/>
              <a:rect l="l" t="t" r="r" b="b"/>
              <a:pathLst>
                <a:path w="850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5417325" y="16889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232"/>
                  </a:lnTo>
                  <a:lnTo>
                    <a:pt x="503" y="966"/>
                  </a:lnTo>
                  <a:lnTo>
                    <a:pt x="1043" y="1622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3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6" y="3862"/>
                  </a:lnTo>
                  <a:lnTo>
                    <a:pt x="12242" y="3591"/>
                  </a:lnTo>
                  <a:lnTo>
                    <a:pt x="12319" y="3553"/>
                  </a:lnTo>
                  <a:lnTo>
                    <a:pt x="12435" y="3205"/>
                  </a:lnTo>
                  <a:lnTo>
                    <a:pt x="12358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3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3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5725275" y="169565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5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4" y="1931"/>
                  </a:lnTo>
                  <a:lnTo>
                    <a:pt x="1082" y="2009"/>
                  </a:lnTo>
                  <a:lnTo>
                    <a:pt x="1121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30" y="2704"/>
                  </a:lnTo>
                  <a:lnTo>
                    <a:pt x="1623" y="2820"/>
                  </a:lnTo>
                  <a:lnTo>
                    <a:pt x="1816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5" y="3630"/>
                  </a:lnTo>
                  <a:lnTo>
                    <a:pt x="2125" y="3901"/>
                  </a:lnTo>
                  <a:lnTo>
                    <a:pt x="2086" y="4094"/>
                  </a:lnTo>
                  <a:lnTo>
                    <a:pt x="2009" y="4325"/>
                  </a:lnTo>
                  <a:lnTo>
                    <a:pt x="1893" y="4519"/>
                  </a:lnTo>
                  <a:lnTo>
                    <a:pt x="1739" y="4712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5" y="4287"/>
                  </a:lnTo>
                  <a:lnTo>
                    <a:pt x="812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1" y="4094"/>
                  </a:lnTo>
                  <a:lnTo>
                    <a:pt x="1237" y="4017"/>
                  </a:lnTo>
                  <a:lnTo>
                    <a:pt x="1314" y="3901"/>
                  </a:lnTo>
                  <a:lnTo>
                    <a:pt x="1314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10" y="4094"/>
                  </a:lnTo>
                  <a:lnTo>
                    <a:pt x="233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2"/>
                  </a:lnTo>
                  <a:lnTo>
                    <a:pt x="1739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3" y="1970"/>
                  </a:lnTo>
                  <a:lnTo>
                    <a:pt x="1932" y="1816"/>
                  </a:lnTo>
                  <a:lnTo>
                    <a:pt x="2241" y="1622"/>
                  </a:lnTo>
                  <a:lnTo>
                    <a:pt x="2549" y="1391"/>
                  </a:lnTo>
                  <a:lnTo>
                    <a:pt x="2820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1994125" y="1698550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6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4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4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947075" y="171690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3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8" y="579"/>
                  </a:lnTo>
                  <a:lnTo>
                    <a:pt x="425" y="772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2585900" y="1732325"/>
              <a:ext cx="305075" cy="236550"/>
            </a:xfrm>
            <a:custGeom>
              <a:avLst/>
              <a:gdLst/>
              <a:ahLst/>
              <a:cxnLst/>
              <a:rect l="l" t="t" r="r" b="b"/>
              <a:pathLst>
                <a:path w="12203" h="9462" extrusionOk="0">
                  <a:moveTo>
                    <a:pt x="5329" y="349"/>
                  </a:moveTo>
                  <a:lnTo>
                    <a:pt x="5522" y="426"/>
                  </a:lnTo>
                  <a:lnTo>
                    <a:pt x="5600" y="426"/>
                  </a:lnTo>
                  <a:lnTo>
                    <a:pt x="5831" y="657"/>
                  </a:lnTo>
                  <a:lnTo>
                    <a:pt x="5986" y="889"/>
                  </a:lnTo>
                  <a:lnTo>
                    <a:pt x="6063" y="1198"/>
                  </a:lnTo>
                  <a:lnTo>
                    <a:pt x="6102" y="1468"/>
                  </a:lnTo>
                  <a:lnTo>
                    <a:pt x="6140" y="1777"/>
                  </a:lnTo>
                  <a:lnTo>
                    <a:pt x="6102" y="2086"/>
                  </a:lnTo>
                  <a:lnTo>
                    <a:pt x="6024" y="2704"/>
                  </a:lnTo>
                  <a:lnTo>
                    <a:pt x="5715" y="4866"/>
                  </a:lnTo>
                  <a:lnTo>
                    <a:pt x="5715" y="4905"/>
                  </a:lnTo>
                  <a:lnTo>
                    <a:pt x="5561" y="4982"/>
                  </a:lnTo>
                  <a:lnTo>
                    <a:pt x="5291" y="4017"/>
                  </a:lnTo>
                  <a:lnTo>
                    <a:pt x="5020" y="3090"/>
                  </a:lnTo>
                  <a:lnTo>
                    <a:pt x="4750" y="1970"/>
                  </a:lnTo>
                  <a:lnTo>
                    <a:pt x="4673" y="1468"/>
                  </a:lnTo>
                  <a:lnTo>
                    <a:pt x="4673" y="1159"/>
                  </a:lnTo>
                  <a:lnTo>
                    <a:pt x="4673" y="851"/>
                  </a:lnTo>
                  <a:lnTo>
                    <a:pt x="4750" y="619"/>
                  </a:lnTo>
                  <a:lnTo>
                    <a:pt x="4827" y="503"/>
                  </a:lnTo>
                  <a:lnTo>
                    <a:pt x="4904" y="426"/>
                  </a:lnTo>
                  <a:lnTo>
                    <a:pt x="5020" y="349"/>
                  </a:lnTo>
                  <a:close/>
                  <a:moveTo>
                    <a:pt x="11199" y="3515"/>
                  </a:moveTo>
                  <a:lnTo>
                    <a:pt x="11315" y="3554"/>
                  </a:lnTo>
                  <a:lnTo>
                    <a:pt x="11392" y="3592"/>
                  </a:lnTo>
                  <a:lnTo>
                    <a:pt x="11508" y="3708"/>
                  </a:lnTo>
                  <a:lnTo>
                    <a:pt x="11585" y="3824"/>
                  </a:lnTo>
                  <a:lnTo>
                    <a:pt x="11701" y="4133"/>
                  </a:lnTo>
                  <a:lnTo>
                    <a:pt x="11585" y="4287"/>
                  </a:lnTo>
                  <a:lnTo>
                    <a:pt x="11430" y="4403"/>
                  </a:lnTo>
                  <a:lnTo>
                    <a:pt x="11237" y="4519"/>
                  </a:lnTo>
                  <a:lnTo>
                    <a:pt x="11044" y="4596"/>
                  </a:lnTo>
                  <a:lnTo>
                    <a:pt x="10581" y="4751"/>
                  </a:lnTo>
                  <a:lnTo>
                    <a:pt x="10195" y="4866"/>
                  </a:lnTo>
                  <a:lnTo>
                    <a:pt x="9422" y="5021"/>
                  </a:lnTo>
                  <a:lnTo>
                    <a:pt x="8650" y="5137"/>
                  </a:lnTo>
                  <a:lnTo>
                    <a:pt x="7994" y="5175"/>
                  </a:lnTo>
                  <a:lnTo>
                    <a:pt x="7376" y="5175"/>
                  </a:lnTo>
                  <a:lnTo>
                    <a:pt x="6102" y="5137"/>
                  </a:lnTo>
                  <a:lnTo>
                    <a:pt x="7260" y="4673"/>
                  </a:lnTo>
                  <a:lnTo>
                    <a:pt x="8418" y="4249"/>
                  </a:lnTo>
                  <a:lnTo>
                    <a:pt x="9075" y="4017"/>
                  </a:lnTo>
                  <a:lnTo>
                    <a:pt x="9770" y="3824"/>
                  </a:lnTo>
                  <a:lnTo>
                    <a:pt x="10465" y="3631"/>
                  </a:lnTo>
                  <a:lnTo>
                    <a:pt x="10928" y="3554"/>
                  </a:lnTo>
                  <a:lnTo>
                    <a:pt x="11083" y="3515"/>
                  </a:lnTo>
                  <a:close/>
                  <a:moveTo>
                    <a:pt x="5136" y="5909"/>
                  </a:moveTo>
                  <a:lnTo>
                    <a:pt x="4209" y="6797"/>
                  </a:lnTo>
                  <a:lnTo>
                    <a:pt x="3244" y="7685"/>
                  </a:lnTo>
                  <a:lnTo>
                    <a:pt x="2742" y="8110"/>
                  </a:lnTo>
                  <a:lnTo>
                    <a:pt x="2163" y="8535"/>
                  </a:lnTo>
                  <a:lnTo>
                    <a:pt x="1854" y="8728"/>
                  </a:lnTo>
                  <a:lnTo>
                    <a:pt x="1468" y="8921"/>
                  </a:lnTo>
                  <a:lnTo>
                    <a:pt x="1197" y="8998"/>
                  </a:lnTo>
                  <a:lnTo>
                    <a:pt x="1004" y="9037"/>
                  </a:lnTo>
                  <a:lnTo>
                    <a:pt x="888" y="8998"/>
                  </a:lnTo>
                  <a:lnTo>
                    <a:pt x="811" y="8960"/>
                  </a:lnTo>
                  <a:lnTo>
                    <a:pt x="734" y="8844"/>
                  </a:lnTo>
                  <a:lnTo>
                    <a:pt x="695" y="8689"/>
                  </a:lnTo>
                  <a:lnTo>
                    <a:pt x="657" y="8535"/>
                  </a:lnTo>
                  <a:lnTo>
                    <a:pt x="618" y="8419"/>
                  </a:lnTo>
                  <a:lnTo>
                    <a:pt x="657" y="8342"/>
                  </a:lnTo>
                  <a:lnTo>
                    <a:pt x="695" y="8265"/>
                  </a:lnTo>
                  <a:lnTo>
                    <a:pt x="850" y="8110"/>
                  </a:lnTo>
                  <a:lnTo>
                    <a:pt x="1120" y="7956"/>
                  </a:lnTo>
                  <a:lnTo>
                    <a:pt x="1699" y="7608"/>
                  </a:lnTo>
                  <a:lnTo>
                    <a:pt x="2472" y="7222"/>
                  </a:lnTo>
                  <a:lnTo>
                    <a:pt x="3244" y="6874"/>
                  </a:lnTo>
                  <a:lnTo>
                    <a:pt x="4209" y="6411"/>
                  </a:lnTo>
                  <a:lnTo>
                    <a:pt x="4673" y="6179"/>
                  </a:lnTo>
                  <a:lnTo>
                    <a:pt x="5136" y="5909"/>
                  </a:lnTo>
                  <a:close/>
                  <a:moveTo>
                    <a:pt x="5136" y="1"/>
                  </a:moveTo>
                  <a:lnTo>
                    <a:pt x="4943" y="78"/>
                  </a:lnTo>
                  <a:lnTo>
                    <a:pt x="4750" y="194"/>
                  </a:lnTo>
                  <a:lnTo>
                    <a:pt x="4596" y="387"/>
                  </a:lnTo>
                  <a:lnTo>
                    <a:pt x="4441" y="580"/>
                  </a:lnTo>
                  <a:lnTo>
                    <a:pt x="4364" y="812"/>
                  </a:lnTo>
                  <a:lnTo>
                    <a:pt x="4325" y="1044"/>
                  </a:lnTo>
                  <a:lnTo>
                    <a:pt x="4325" y="1507"/>
                  </a:lnTo>
                  <a:lnTo>
                    <a:pt x="4402" y="1970"/>
                  </a:lnTo>
                  <a:lnTo>
                    <a:pt x="4634" y="2897"/>
                  </a:lnTo>
                  <a:lnTo>
                    <a:pt x="4982" y="4017"/>
                  </a:lnTo>
                  <a:lnTo>
                    <a:pt x="5175" y="4558"/>
                  </a:lnTo>
                  <a:lnTo>
                    <a:pt x="5368" y="5098"/>
                  </a:lnTo>
                  <a:lnTo>
                    <a:pt x="5368" y="5214"/>
                  </a:lnTo>
                  <a:lnTo>
                    <a:pt x="5406" y="5330"/>
                  </a:lnTo>
                  <a:lnTo>
                    <a:pt x="4943" y="5600"/>
                  </a:lnTo>
                  <a:lnTo>
                    <a:pt x="4480" y="5870"/>
                  </a:lnTo>
                  <a:lnTo>
                    <a:pt x="3476" y="6334"/>
                  </a:lnTo>
                  <a:lnTo>
                    <a:pt x="2472" y="6797"/>
                  </a:lnTo>
                  <a:lnTo>
                    <a:pt x="1970" y="7029"/>
                  </a:lnTo>
                  <a:lnTo>
                    <a:pt x="1468" y="7299"/>
                  </a:lnTo>
                  <a:lnTo>
                    <a:pt x="966" y="7608"/>
                  </a:lnTo>
                  <a:lnTo>
                    <a:pt x="657" y="7801"/>
                  </a:lnTo>
                  <a:lnTo>
                    <a:pt x="348" y="8071"/>
                  </a:lnTo>
                  <a:lnTo>
                    <a:pt x="116" y="8342"/>
                  </a:lnTo>
                  <a:lnTo>
                    <a:pt x="39" y="8458"/>
                  </a:lnTo>
                  <a:lnTo>
                    <a:pt x="0" y="8612"/>
                  </a:lnTo>
                  <a:lnTo>
                    <a:pt x="0" y="8767"/>
                  </a:lnTo>
                  <a:lnTo>
                    <a:pt x="0" y="8921"/>
                  </a:lnTo>
                  <a:lnTo>
                    <a:pt x="78" y="9037"/>
                  </a:lnTo>
                  <a:lnTo>
                    <a:pt x="232" y="9191"/>
                  </a:lnTo>
                  <a:lnTo>
                    <a:pt x="348" y="9307"/>
                  </a:lnTo>
                  <a:lnTo>
                    <a:pt x="502" y="9384"/>
                  </a:lnTo>
                  <a:lnTo>
                    <a:pt x="618" y="9423"/>
                  </a:lnTo>
                  <a:lnTo>
                    <a:pt x="773" y="9462"/>
                  </a:lnTo>
                  <a:lnTo>
                    <a:pt x="1120" y="9462"/>
                  </a:lnTo>
                  <a:lnTo>
                    <a:pt x="1429" y="9384"/>
                  </a:lnTo>
                  <a:lnTo>
                    <a:pt x="1738" y="9230"/>
                  </a:lnTo>
                  <a:lnTo>
                    <a:pt x="2047" y="9075"/>
                  </a:lnTo>
                  <a:lnTo>
                    <a:pt x="2588" y="8767"/>
                  </a:lnTo>
                  <a:lnTo>
                    <a:pt x="3476" y="8071"/>
                  </a:lnTo>
                  <a:lnTo>
                    <a:pt x="4287" y="7338"/>
                  </a:lnTo>
                  <a:lnTo>
                    <a:pt x="5098" y="6565"/>
                  </a:lnTo>
                  <a:lnTo>
                    <a:pt x="5445" y="6141"/>
                  </a:lnTo>
                  <a:lnTo>
                    <a:pt x="5793" y="5677"/>
                  </a:lnTo>
                  <a:lnTo>
                    <a:pt x="5793" y="5716"/>
                  </a:lnTo>
                  <a:lnTo>
                    <a:pt x="6063" y="6064"/>
                  </a:lnTo>
                  <a:lnTo>
                    <a:pt x="6217" y="6218"/>
                  </a:lnTo>
                  <a:lnTo>
                    <a:pt x="6372" y="6334"/>
                  </a:lnTo>
                  <a:lnTo>
                    <a:pt x="6603" y="6179"/>
                  </a:lnTo>
                  <a:lnTo>
                    <a:pt x="6603" y="6141"/>
                  </a:lnTo>
                  <a:lnTo>
                    <a:pt x="6333" y="5870"/>
                  </a:lnTo>
                  <a:lnTo>
                    <a:pt x="6217" y="5716"/>
                  </a:lnTo>
                  <a:lnTo>
                    <a:pt x="6179" y="5523"/>
                  </a:lnTo>
                  <a:lnTo>
                    <a:pt x="6140" y="5484"/>
                  </a:lnTo>
                  <a:lnTo>
                    <a:pt x="7028" y="5562"/>
                  </a:lnTo>
                  <a:lnTo>
                    <a:pt x="7955" y="5562"/>
                  </a:lnTo>
                  <a:lnTo>
                    <a:pt x="8882" y="5484"/>
                  </a:lnTo>
                  <a:lnTo>
                    <a:pt x="9770" y="5330"/>
                  </a:lnTo>
                  <a:lnTo>
                    <a:pt x="10465" y="5175"/>
                  </a:lnTo>
                  <a:lnTo>
                    <a:pt x="10890" y="5060"/>
                  </a:lnTo>
                  <a:lnTo>
                    <a:pt x="11315" y="4905"/>
                  </a:lnTo>
                  <a:lnTo>
                    <a:pt x="11701" y="4673"/>
                  </a:lnTo>
                  <a:lnTo>
                    <a:pt x="11894" y="4558"/>
                  </a:lnTo>
                  <a:lnTo>
                    <a:pt x="12010" y="4403"/>
                  </a:lnTo>
                  <a:lnTo>
                    <a:pt x="12125" y="4249"/>
                  </a:lnTo>
                  <a:lnTo>
                    <a:pt x="12164" y="4094"/>
                  </a:lnTo>
                  <a:lnTo>
                    <a:pt x="12203" y="3901"/>
                  </a:lnTo>
                  <a:lnTo>
                    <a:pt x="12164" y="3708"/>
                  </a:lnTo>
                  <a:lnTo>
                    <a:pt x="12125" y="3554"/>
                  </a:lnTo>
                  <a:lnTo>
                    <a:pt x="12010" y="3438"/>
                  </a:lnTo>
                  <a:lnTo>
                    <a:pt x="11932" y="3322"/>
                  </a:lnTo>
                  <a:lnTo>
                    <a:pt x="11817" y="3245"/>
                  </a:lnTo>
                  <a:lnTo>
                    <a:pt x="11662" y="3167"/>
                  </a:lnTo>
                  <a:lnTo>
                    <a:pt x="11508" y="3167"/>
                  </a:lnTo>
                  <a:lnTo>
                    <a:pt x="11199" y="3129"/>
                  </a:lnTo>
                  <a:lnTo>
                    <a:pt x="10851" y="3167"/>
                  </a:lnTo>
                  <a:lnTo>
                    <a:pt x="10504" y="3245"/>
                  </a:lnTo>
                  <a:lnTo>
                    <a:pt x="9924" y="3360"/>
                  </a:lnTo>
                  <a:lnTo>
                    <a:pt x="8959" y="3669"/>
                  </a:lnTo>
                  <a:lnTo>
                    <a:pt x="7994" y="3978"/>
                  </a:lnTo>
                  <a:lnTo>
                    <a:pt x="7028" y="4326"/>
                  </a:lnTo>
                  <a:lnTo>
                    <a:pt x="6102" y="4751"/>
                  </a:lnTo>
                  <a:lnTo>
                    <a:pt x="6333" y="3283"/>
                  </a:lnTo>
                  <a:lnTo>
                    <a:pt x="6449" y="2550"/>
                  </a:lnTo>
                  <a:lnTo>
                    <a:pt x="6488" y="1816"/>
                  </a:lnTo>
                  <a:lnTo>
                    <a:pt x="6488" y="1546"/>
                  </a:lnTo>
                  <a:lnTo>
                    <a:pt x="6449" y="1275"/>
                  </a:lnTo>
                  <a:lnTo>
                    <a:pt x="6372" y="1044"/>
                  </a:lnTo>
                  <a:lnTo>
                    <a:pt x="6295" y="851"/>
                  </a:lnTo>
                  <a:lnTo>
                    <a:pt x="6179" y="619"/>
                  </a:lnTo>
                  <a:lnTo>
                    <a:pt x="6024" y="464"/>
                  </a:lnTo>
                  <a:lnTo>
                    <a:pt x="5831" y="310"/>
                  </a:lnTo>
                  <a:lnTo>
                    <a:pt x="5600" y="155"/>
                  </a:lnTo>
                  <a:lnTo>
                    <a:pt x="5484" y="78"/>
                  </a:lnTo>
                  <a:lnTo>
                    <a:pt x="5368" y="40"/>
                  </a:lnTo>
                  <a:lnTo>
                    <a:pt x="51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1851250" y="17671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2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0" y="5368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9"/>
                  </a:lnTo>
                  <a:lnTo>
                    <a:pt x="3978" y="888"/>
                  </a:lnTo>
                  <a:lnTo>
                    <a:pt x="4634" y="657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2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4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29" y="7376"/>
                  </a:lnTo>
                  <a:lnTo>
                    <a:pt x="13438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4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1" y="8611"/>
                  </a:lnTo>
                  <a:lnTo>
                    <a:pt x="18651" y="8534"/>
                  </a:lnTo>
                  <a:lnTo>
                    <a:pt x="18651" y="8457"/>
                  </a:lnTo>
                  <a:lnTo>
                    <a:pt x="18651" y="8380"/>
                  </a:lnTo>
                  <a:lnTo>
                    <a:pt x="18651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0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6591225" y="17699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8" y="542"/>
                  </a:lnTo>
                  <a:lnTo>
                    <a:pt x="12434" y="657"/>
                  </a:lnTo>
                  <a:lnTo>
                    <a:pt x="12628" y="735"/>
                  </a:lnTo>
                  <a:lnTo>
                    <a:pt x="12743" y="812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6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1"/>
                  </a:lnTo>
                  <a:lnTo>
                    <a:pt x="12241" y="2472"/>
                  </a:lnTo>
                  <a:lnTo>
                    <a:pt x="11817" y="2743"/>
                  </a:lnTo>
                  <a:lnTo>
                    <a:pt x="11392" y="2936"/>
                  </a:lnTo>
                  <a:lnTo>
                    <a:pt x="10658" y="3206"/>
                  </a:lnTo>
                  <a:lnTo>
                    <a:pt x="9924" y="3438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2"/>
                  </a:lnTo>
                  <a:lnTo>
                    <a:pt x="5020" y="4596"/>
                  </a:lnTo>
                  <a:lnTo>
                    <a:pt x="4132" y="4712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1"/>
                  </a:lnTo>
                  <a:lnTo>
                    <a:pt x="1506" y="4673"/>
                  </a:lnTo>
                  <a:lnTo>
                    <a:pt x="1198" y="4558"/>
                  </a:lnTo>
                  <a:lnTo>
                    <a:pt x="889" y="4442"/>
                  </a:lnTo>
                  <a:lnTo>
                    <a:pt x="580" y="4249"/>
                  </a:lnTo>
                  <a:lnTo>
                    <a:pt x="657" y="4171"/>
                  </a:lnTo>
                  <a:lnTo>
                    <a:pt x="696" y="4056"/>
                  </a:lnTo>
                  <a:lnTo>
                    <a:pt x="696" y="3940"/>
                  </a:lnTo>
                  <a:lnTo>
                    <a:pt x="734" y="3824"/>
                  </a:lnTo>
                  <a:lnTo>
                    <a:pt x="850" y="3631"/>
                  </a:lnTo>
                  <a:lnTo>
                    <a:pt x="1082" y="3438"/>
                  </a:lnTo>
                  <a:lnTo>
                    <a:pt x="1313" y="3245"/>
                  </a:lnTo>
                  <a:lnTo>
                    <a:pt x="1854" y="2936"/>
                  </a:lnTo>
                  <a:lnTo>
                    <a:pt x="2279" y="2704"/>
                  </a:lnTo>
                  <a:lnTo>
                    <a:pt x="3012" y="2356"/>
                  </a:lnTo>
                  <a:lnTo>
                    <a:pt x="3707" y="2009"/>
                  </a:lnTo>
                  <a:lnTo>
                    <a:pt x="4480" y="1700"/>
                  </a:lnTo>
                  <a:lnTo>
                    <a:pt x="5252" y="1430"/>
                  </a:lnTo>
                  <a:lnTo>
                    <a:pt x="6024" y="1198"/>
                  </a:lnTo>
                  <a:lnTo>
                    <a:pt x="6835" y="1005"/>
                  </a:lnTo>
                  <a:lnTo>
                    <a:pt x="7608" y="812"/>
                  </a:lnTo>
                  <a:lnTo>
                    <a:pt x="8418" y="696"/>
                  </a:lnTo>
                  <a:lnTo>
                    <a:pt x="9229" y="580"/>
                  </a:lnTo>
                  <a:lnTo>
                    <a:pt x="10040" y="542"/>
                  </a:lnTo>
                  <a:lnTo>
                    <a:pt x="10735" y="503"/>
                  </a:lnTo>
                  <a:lnTo>
                    <a:pt x="11160" y="464"/>
                  </a:lnTo>
                  <a:close/>
                  <a:moveTo>
                    <a:pt x="13477" y="1121"/>
                  </a:moveTo>
                  <a:lnTo>
                    <a:pt x="13631" y="1314"/>
                  </a:lnTo>
                  <a:lnTo>
                    <a:pt x="13709" y="1507"/>
                  </a:lnTo>
                  <a:lnTo>
                    <a:pt x="13747" y="1739"/>
                  </a:lnTo>
                  <a:lnTo>
                    <a:pt x="13709" y="2009"/>
                  </a:lnTo>
                  <a:lnTo>
                    <a:pt x="13631" y="2241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8"/>
                  </a:lnTo>
                  <a:lnTo>
                    <a:pt x="12048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1" y="4635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5" y="5948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9"/>
                  </a:lnTo>
                  <a:lnTo>
                    <a:pt x="696" y="5484"/>
                  </a:lnTo>
                  <a:lnTo>
                    <a:pt x="502" y="5253"/>
                  </a:lnTo>
                  <a:lnTo>
                    <a:pt x="348" y="5021"/>
                  </a:lnTo>
                  <a:lnTo>
                    <a:pt x="309" y="4866"/>
                  </a:lnTo>
                  <a:lnTo>
                    <a:pt x="309" y="4751"/>
                  </a:lnTo>
                  <a:lnTo>
                    <a:pt x="309" y="4596"/>
                  </a:lnTo>
                  <a:lnTo>
                    <a:pt x="348" y="4442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4"/>
                  </a:lnTo>
                  <a:lnTo>
                    <a:pt x="1931" y="5253"/>
                  </a:lnTo>
                  <a:lnTo>
                    <a:pt x="2588" y="5330"/>
                  </a:lnTo>
                  <a:lnTo>
                    <a:pt x="3244" y="5291"/>
                  </a:lnTo>
                  <a:lnTo>
                    <a:pt x="3939" y="5253"/>
                  </a:lnTo>
                  <a:lnTo>
                    <a:pt x="5136" y="5059"/>
                  </a:lnTo>
                  <a:lnTo>
                    <a:pt x="6913" y="4789"/>
                  </a:lnTo>
                  <a:lnTo>
                    <a:pt x="7839" y="4596"/>
                  </a:lnTo>
                  <a:lnTo>
                    <a:pt x="8727" y="4403"/>
                  </a:lnTo>
                  <a:lnTo>
                    <a:pt x="9616" y="4133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9"/>
                  </a:lnTo>
                  <a:lnTo>
                    <a:pt x="12434" y="2974"/>
                  </a:lnTo>
                  <a:lnTo>
                    <a:pt x="12705" y="2820"/>
                  </a:lnTo>
                  <a:lnTo>
                    <a:pt x="12936" y="2588"/>
                  </a:lnTo>
                  <a:lnTo>
                    <a:pt x="13129" y="2395"/>
                  </a:lnTo>
                  <a:lnTo>
                    <a:pt x="13323" y="2125"/>
                  </a:lnTo>
                  <a:lnTo>
                    <a:pt x="13438" y="1854"/>
                  </a:lnTo>
                  <a:lnTo>
                    <a:pt x="13516" y="1584"/>
                  </a:lnTo>
                  <a:lnTo>
                    <a:pt x="13516" y="1237"/>
                  </a:lnTo>
                  <a:lnTo>
                    <a:pt x="13477" y="1121"/>
                  </a:lnTo>
                  <a:close/>
                  <a:moveTo>
                    <a:pt x="10658" y="1"/>
                  </a:moveTo>
                  <a:lnTo>
                    <a:pt x="9886" y="40"/>
                  </a:lnTo>
                  <a:lnTo>
                    <a:pt x="9114" y="117"/>
                  </a:lnTo>
                  <a:lnTo>
                    <a:pt x="8303" y="233"/>
                  </a:lnTo>
                  <a:lnTo>
                    <a:pt x="7530" y="348"/>
                  </a:lnTo>
                  <a:lnTo>
                    <a:pt x="6719" y="542"/>
                  </a:lnTo>
                  <a:lnTo>
                    <a:pt x="5909" y="735"/>
                  </a:lnTo>
                  <a:lnTo>
                    <a:pt x="5020" y="1005"/>
                  </a:lnTo>
                  <a:lnTo>
                    <a:pt x="4132" y="1352"/>
                  </a:lnTo>
                  <a:lnTo>
                    <a:pt x="3244" y="1700"/>
                  </a:lnTo>
                  <a:lnTo>
                    <a:pt x="2395" y="2125"/>
                  </a:lnTo>
                  <a:lnTo>
                    <a:pt x="1777" y="2434"/>
                  </a:lnTo>
                  <a:lnTo>
                    <a:pt x="1391" y="2627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4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6"/>
                  </a:lnTo>
                  <a:lnTo>
                    <a:pt x="194" y="4133"/>
                  </a:lnTo>
                  <a:lnTo>
                    <a:pt x="194" y="4171"/>
                  </a:lnTo>
                  <a:lnTo>
                    <a:pt x="116" y="4326"/>
                  </a:lnTo>
                  <a:lnTo>
                    <a:pt x="39" y="4480"/>
                  </a:lnTo>
                  <a:lnTo>
                    <a:pt x="0" y="4635"/>
                  </a:lnTo>
                  <a:lnTo>
                    <a:pt x="0" y="4789"/>
                  </a:lnTo>
                  <a:lnTo>
                    <a:pt x="39" y="5137"/>
                  </a:lnTo>
                  <a:lnTo>
                    <a:pt x="194" y="5446"/>
                  </a:lnTo>
                  <a:lnTo>
                    <a:pt x="348" y="5639"/>
                  </a:lnTo>
                  <a:lnTo>
                    <a:pt x="502" y="5832"/>
                  </a:lnTo>
                  <a:lnTo>
                    <a:pt x="696" y="5948"/>
                  </a:lnTo>
                  <a:lnTo>
                    <a:pt x="927" y="6063"/>
                  </a:lnTo>
                  <a:lnTo>
                    <a:pt x="966" y="6257"/>
                  </a:lnTo>
                  <a:lnTo>
                    <a:pt x="1275" y="6179"/>
                  </a:lnTo>
                  <a:lnTo>
                    <a:pt x="1313" y="6218"/>
                  </a:lnTo>
                  <a:lnTo>
                    <a:pt x="1313" y="6257"/>
                  </a:lnTo>
                  <a:lnTo>
                    <a:pt x="1352" y="6295"/>
                  </a:lnTo>
                  <a:lnTo>
                    <a:pt x="1468" y="6257"/>
                  </a:lnTo>
                  <a:lnTo>
                    <a:pt x="1815" y="6295"/>
                  </a:lnTo>
                  <a:lnTo>
                    <a:pt x="2395" y="6334"/>
                  </a:lnTo>
                  <a:lnTo>
                    <a:pt x="3012" y="6372"/>
                  </a:lnTo>
                  <a:lnTo>
                    <a:pt x="3592" y="6334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2"/>
                  </a:lnTo>
                  <a:lnTo>
                    <a:pt x="7994" y="5523"/>
                  </a:lnTo>
                  <a:lnTo>
                    <a:pt x="9036" y="5253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3"/>
                  </a:lnTo>
                  <a:lnTo>
                    <a:pt x="12126" y="4249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4" y="3940"/>
                  </a:lnTo>
                  <a:lnTo>
                    <a:pt x="12898" y="3669"/>
                  </a:lnTo>
                  <a:lnTo>
                    <a:pt x="13361" y="3322"/>
                  </a:lnTo>
                  <a:lnTo>
                    <a:pt x="13631" y="3052"/>
                  </a:lnTo>
                  <a:lnTo>
                    <a:pt x="13825" y="2704"/>
                  </a:lnTo>
                  <a:lnTo>
                    <a:pt x="14133" y="2627"/>
                  </a:lnTo>
                  <a:lnTo>
                    <a:pt x="14018" y="2318"/>
                  </a:lnTo>
                  <a:lnTo>
                    <a:pt x="14095" y="2009"/>
                  </a:lnTo>
                  <a:lnTo>
                    <a:pt x="14133" y="1739"/>
                  </a:lnTo>
                  <a:lnTo>
                    <a:pt x="14095" y="1468"/>
                  </a:lnTo>
                  <a:lnTo>
                    <a:pt x="14018" y="1237"/>
                  </a:lnTo>
                  <a:lnTo>
                    <a:pt x="13902" y="1005"/>
                  </a:lnTo>
                  <a:lnTo>
                    <a:pt x="13747" y="812"/>
                  </a:lnTo>
                  <a:lnTo>
                    <a:pt x="13477" y="619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3" y="117"/>
                  </a:lnTo>
                  <a:lnTo>
                    <a:pt x="11817" y="40"/>
                  </a:lnTo>
                  <a:lnTo>
                    <a:pt x="1143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2687250" y="1806675"/>
              <a:ext cx="449900" cy="337900"/>
            </a:xfrm>
            <a:custGeom>
              <a:avLst/>
              <a:gdLst/>
              <a:ahLst/>
              <a:cxnLst/>
              <a:rect l="l" t="t" r="r" b="b"/>
              <a:pathLst>
                <a:path w="17996" h="13516" extrusionOk="0">
                  <a:moveTo>
                    <a:pt x="15794" y="386"/>
                  </a:moveTo>
                  <a:lnTo>
                    <a:pt x="15872" y="425"/>
                  </a:lnTo>
                  <a:lnTo>
                    <a:pt x="15949" y="464"/>
                  </a:lnTo>
                  <a:lnTo>
                    <a:pt x="16103" y="657"/>
                  </a:lnTo>
                  <a:lnTo>
                    <a:pt x="16181" y="850"/>
                  </a:lnTo>
                  <a:lnTo>
                    <a:pt x="16258" y="1043"/>
                  </a:lnTo>
                  <a:lnTo>
                    <a:pt x="16219" y="1236"/>
                  </a:lnTo>
                  <a:lnTo>
                    <a:pt x="16181" y="1468"/>
                  </a:lnTo>
                  <a:lnTo>
                    <a:pt x="15987" y="1892"/>
                  </a:lnTo>
                  <a:lnTo>
                    <a:pt x="15833" y="2163"/>
                  </a:lnTo>
                  <a:lnTo>
                    <a:pt x="15601" y="2433"/>
                  </a:lnTo>
                  <a:lnTo>
                    <a:pt x="15370" y="2665"/>
                  </a:lnTo>
                  <a:lnTo>
                    <a:pt x="15099" y="2896"/>
                  </a:lnTo>
                  <a:lnTo>
                    <a:pt x="14983" y="2279"/>
                  </a:lnTo>
                  <a:lnTo>
                    <a:pt x="14945" y="1970"/>
                  </a:lnTo>
                  <a:lnTo>
                    <a:pt x="14906" y="1699"/>
                  </a:lnTo>
                  <a:lnTo>
                    <a:pt x="14945" y="1390"/>
                  </a:lnTo>
                  <a:lnTo>
                    <a:pt x="15022" y="1120"/>
                  </a:lnTo>
                  <a:lnTo>
                    <a:pt x="15138" y="850"/>
                  </a:lnTo>
                  <a:lnTo>
                    <a:pt x="15331" y="618"/>
                  </a:lnTo>
                  <a:lnTo>
                    <a:pt x="15563" y="464"/>
                  </a:lnTo>
                  <a:lnTo>
                    <a:pt x="15679" y="386"/>
                  </a:lnTo>
                  <a:close/>
                  <a:moveTo>
                    <a:pt x="14481" y="3437"/>
                  </a:moveTo>
                  <a:lnTo>
                    <a:pt x="14443" y="3591"/>
                  </a:lnTo>
                  <a:lnTo>
                    <a:pt x="14134" y="3939"/>
                  </a:lnTo>
                  <a:lnTo>
                    <a:pt x="13786" y="4287"/>
                  </a:lnTo>
                  <a:lnTo>
                    <a:pt x="13593" y="4441"/>
                  </a:lnTo>
                  <a:lnTo>
                    <a:pt x="13362" y="4595"/>
                  </a:lnTo>
                  <a:lnTo>
                    <a:pt x="13091" y="4711"/>
                  </a:lnTo>
                  <a:lnTo>
                    <a:pt x="12782" y="4750"/>
                  </a:lnTo>
                  <a:lnTo>
                    <a:pt x="12667" y="4789"/>
                  </a:lnTo>
                  <a:lnTo>
                    <a:pt x="12589" y="4750"/>
                  </a:lnTo>
                  <a:lnTo>
                    <a:pt x="12551" y="4673"/>
                  </a:lnTo>
                  <a:lnTo>
                    <a:pt x="12512" y="4518"/>
                  </a:lnTo>
                  <a:lnTo>
                    <a:pt x="12474" y="4287"/>
                  </a:lnTo>
                  <a:lnTo>
                    <a:pt x="12512" y="4171"/>
                  </a:lnTo>
                  <a:lnTo>
                    <a:pt x="12628" y="4055"/>
                  </a:lnTo>
                  <a:lnTo>
                    <a:pt x="12821" y="3900"/>
                  </a:lnTo>
                  <a:lnTo>
                    <a:pt x="13091" y="3746"/>
                  </a:lnTo>
                  <a:lnTo>
                    <a:pt x="13362" y="3591"/>
                  </a:lnTo>
                  <a:lnTo>
                    <a:pt x="13632" y="3514"/>
                  </a:lnTo>
                  <a:lnTo>
                    <a:pt x="13941" y="3437"/>
                  </a:lnTo>
                  <a:close/>
                  <a:moveTo>
                    <a:pt x="15061" y="3514"/>
                  </a:moveTo>
                  <a:lnTo>
                    <a:pt x="15717" y="3553"/>
                  </a:lnTo>
                  <a:lnTo>
                    <a:pt x="16065" y="3591"/>
                  </a:lnTo>
                  <a:lnTo>
                    <a:pt x="16412" y="3630"/>
                  </a:lnTo>
                  <a:lnTo>
                    <a:pt x="16721" y="3707"/>
                  </a:lnTo>
                  <a:lnTo>
                    <a:pt x="17030" y="3823"/>
                  </a:lnTo>
                  <a:lnTo>
                    <a:pt x="17262" y="4016"/>
                  </a:lnTo>
                  <a:lnTo>
                    <a:pt x="17378" y="4171"/>
                  </a:lnTo>
                  <a:lnTo>
                    <a:pt x="17493" y="4287"/>
                  </a:lnTo>
                  <a:lnTo>
                    <a:pt x="17571" y="4480"/>
                  </a:lnTo>
                  <a:lnTo>
                    <a:pt x="17571" y="4634"/>
                  </a:lnTo>
                  <a:lnTo>
                    <a:pt x="17493" y="4789"/>
                  </a:lnTo>
                  <a:lnTo>
                    <a:pt x="17378" y="4904"/>
                  </a:lnTo>
                  <a:lnTo>
                    <a:pt x="17262" y="4982"/>
                  </a:lnTo>
                  <a:lnTo>
                    <a:pt x="17069" y="5020"/>
                  </a:lnTo>
                  <a:lnTo>
                    <a:pt x="16914" y="4982"/>
                  </a:lnTo>
                  <a:lnTo>
                    <a:pt x="16721" y="4943"/>
                  </a:lnTo>
                  <a:lnTo>
                    <a:pt x="16335" y="4750"/>
                  </a:lnTo>
                  <a:lnTo>
                    <a:pt x="15987" y="4518"/>
                  </a:lnTo>
                  <a:lnTo>
                    <a:pt x="15717" y="4287"/>
                  </a:lnTo>
                  <a:lnTo>
                    <a:pt x="15485" y="4055"/>
                  </a:lnTo>
                  <a:lnTo>
                    <a:pt x="15254" y="3785"/>
                  </a:lnTo>
                  <a:lnTo>
                    <a:pt x="15061" y="3514"/>
                  </a:lnTo>
                  <a:close/>
                  <a:moveTo>
                    <a:pt x="4866" y="3128"/>
                  </a:moveTo>
                  <a:lnTo>
                    <a:pt x="5484" y="3167"/>
                  </a:lnTo>
                  <a:lnTo>
                    <a:pt x="6102" y="3283"/>
                  </a:lnTo>
                  <a:lnTo>
                    <a:pt x="6681" y="3514"/>
                  </a:lnTo>
                  <a:lnTo>
                    <a:pt x="7145" y="3707"/>
                  </a:lnTo>
                  <a:lnTo>
                    <a:pt x="7569" y="3978"/>
                  </a:lnTo>
                  <a:lnTo>
                    <a:pt x="7994" y="4248"/>
                  </a:lnTo>
                  <a:lnTo>
                    <a:pt x="8380" y="4557"/>
                  </a:lnTo>
                  <a:lnTo>
                    <a:pt x="9153" y="5213"/>
                  </a:lnTo>
                  <a:lnTo>
                    <a:pt x="9925" y="5908"/>
                  </a:lnTo>
                  <a:lnTo>
                    <a:pt x="10234" y="6179"/>
                  </a:lnTo>
                  <a:lnTo>
                    <a:pt x="10581" y="6410"/>
                  </a:lnTo>
                  <a:lnTo>
                    <a:pt x="10968" y="6642"/>
                  </a:lnTo>
                  <a:lnTo>
                    <a:pt x="11354" y="6797"/>
                  </a:lnTo>
                  <a:lnTo>
                    <a:pt x="11740" y="6874"/>
                  </a:lnTo>
                  <a:lnTo>
                    <a:pt x="12165" y="6912"/>
                  </a:lnTo>
                  <a:lnTo>
                    <a:pt x="12589" y="6874"/>
                  </a:lnTo>
                  <a:lnTo>
                    <a:pt x="13014" y="6719"/>
                  </a:lnTo>
                  <a:lnTo>
                    <a:pt x="13323" y="6565"/>
                  </a:lnTo>
                  <a:lnTo>
                    <a:pt x="13593" y="6372"/>
                  </a:lnTo>
                  <a:lnTo>
                    <a:pt x="13825" y="6179"/>
                  </a:lnTo>
                  <a:lnTo>
                    <a:pt x="14018" y="5947"/>
                  </a:lnTo>
                  <a:lnTo>
                    <a:pt x="14211" y="5677"/>
                  </a:lnTo>
                  <a:lnTo>
                    <a:pt x="14366" y="5406"/>
                  </a:lnTo>
                  <a:lnTo>
                    <a:pt x="14520" y="5097"/>
                  </a:lnTo>
                  <a:lnTo>
                    <a:pt x="14636" y="4789"/>
                  </a:lnTo>
                  <a:lnTo>
                    <a:pt x="14559" y="5638"/>
                  </a:lnTo>
                  <a:lnTo>
                    <a:pt x="14404" y="6449"/>
                  </a:lnTo>
                  <a:lnTo>
                    <a:pt x="14211" y="7221"/>
                  </a:lnTo>
                  <a:lnTo>
                    <a:pt x="13941" y="7994"/>
                  </a:lnTo>
                  <a:lnTo>
                    <a:pt x="13593" y="8727"/>
                  </a:lnTo>
                  <a:lnTo>
                    <a:pt x="13169" y="9422"/>
                  </a:lnTo>
                  <a:lnTo>
                    <a:pt x="12667" y="10117"/>
                  </a:lnTo>
                  <a:lnTo>
                    <a:pt x="12087" y="10735"/>
                  </a:lnTo>
                  <a:lnTo>
                    <a:pt x="11624" y="11160"/>
                  </a:lnTo>
                  <a:lnTo>
                    <a:pt x="11199" y="11546"/>
                  </a:lnTo>
                  <a:lnTo>
                    <a:pt x="10697" y="11855"/>
                  </a:lnTo>
                  <a:lnTo>
                    <a:pt x="10195" y="12164"/>
                  </a:lnTo>
                  <a:lnTo>
                    <a:pt x="9693" y="12396"/>
                  </a:lnTo>
                  <a:lnTo>
                    <a:pt x="9153" y="12627"/>
                  </a:lnTo>
                  <a:lnTo>
                    <a:pt x="8612" y="12782"/>
                  </a:lnTo>
                  <a:lnTo>
                    <a:pt x="8071" y="12898"/>
                  </a:lnTo>
                  <a:lnTo>
                    <a:pt x="7531" y="12975"/>
                  </a:lnTo>
                  <a:lnTo>
                    <a:pt x="6990" y="13014"/>
                  </a:lnTo>
                  <a:lnTo>
                    <a:pt x="6411" y="12975"/>
                  </a:lnTo>
                  <a:lnTo>
                    <a:pt x="5870" y="12898"/>
                  </a:lnTo>
                  <a:lnTo>
                    <a:pt x="5291" y="12782"/>
                  </a:lnTo>
                  <a:lnTo>
                    <a:pt x="4751" y="12627"/>
                  </a:lnTo>
                  <a:lnTo>
                    <a:pt x="4171" y="12396"/>
                  </a:lnTo>
                  <a:lnTo>
                    <a:pt x="3631" y="12125"/>
                  </a:lnTo>
                  <a:lnTo>
                    <a:pt x="3090" y="11816"/>
                  </a:lnTo>
                  <a:lnTo>
                    <a:pt x="2588" y="11469"/>
                  </a:lnTo>
                  <a:lnTo>
                    <a:pt x="2125" y="11044"/>
                  </a:lnTo>
                  <a:lnTo>
                    <a:pt x="1700" y="10581"/>
                  </a:lnTo>
                  <a:lnTo>
                    <a:pt x="1314" y="10117"/>
                  </a:lnTo>
                  <a:lnTo>
                    <a:pt x="966" y="9577"/>
                  </a:lnTo>
                  <a:lnTo>
                    <a:pt x="696" y="8998"/>
                  </a:lnTo>
                  <a:lnTo>
                    <a:pt x="542" y="8418"/>
                  </a:lnTo>
                  <a:lnTo>
                    <a:pt x="426" y="7801"/>
                  </a:lnTo>
                  <a:lnTo>
                    <a:pt x="426" y="7221"/>
                  </a:lnTo>
                  <a:lnTo>
                    <a:pt x="503" y="6603"/>
                  </a:lnTo>
                  <a:lnTo>
                    <a:pt x="696" y="6024"/>
                  </a:lnTo>
                  <a:lnTo>
                    <a:pt x="928" y="5484"/>
                  </a:lnTo>
                  <a:lnTo>
                    <a:pt x="1237" y="4943"/>
                  </a:lnTo>
                  <a:lnTo>
                    <a:pt x="1623" y="4480"/>
                  </a:lnTo>
                  <a:lnTo>
                    <a:pt x="2048" y="4055"/>
                  </a:lnTo>
                  <a:lnTo>
                    <a:pt x="2588" y="3707"/>
                  </a:lnTo>
                  <a:lnTo>
                    <a:pt x="3129" y="3437"/>
                  </a:lnTo>
                  <a:lnTo>
                    <a:pt x="3708" y="3244"/>
                  </a:lnTo>
                  <a:lnTo>
                    <a:pt x="4287" y="3167"/>
                  </a:lnTo>
                  <a:lnTo>
                    <a:pt x="4866" y="3128"/>
                  </a:lnTo>
                  <a:close/>
                  <a:moveTo>
                    <a:pt x="15717" y="0"/>
                  </a:moveTo>
                  <a:lnTo>
                    <a:pt x="15524" y="39"/>
                  </a:lnTo>
                  <a:lnTo>
                    <a:pt x="15331" y="155"/>
                  </a:lnTo>
                  <a:lnTo>
                    <a:pt x="15138" y="271"/>
                  </a:lnTo>
                  <a:lnTo>
                    <a:pt x="14983" y="464"/>
                  </a:lnTo>
                  <a:lnTo>
                    <a:pt x="14829" y="618"/>
                  </a:lnTo>
                  <a:lnTo>
                    <a:pt x="14713" y="850"/>
                  </a:lnTo>
                  <a:lnTo>
                    <a:pt x="14636" y="1043"/>
                  </a:lnTo>
                  <a:lnTo>
                    <a:pt x="14597" y="1275"/>
                  </a:lnTo>
                  <a:lnTo>
                    <a:pt x="14559" y="1545"/>
                  </a:lnTo>
                  <a:lnTo>
                    <a:pt x="14520" y="2047"/>
                  </a:lnTo>
                  <a:lnTo>
                    <a:pt x="14597" y="2588"/>
                  </a:lnTo>
                  <a:lnTo>
                    <a:pt x="14752" y="3090"/>
                  </a:lnTo>
                  <a:lnTo>
                    <a:pt x="14713" y="3128"/>
                  </a:lnTo>
                  <a:lnTo>
                    <a:pt x="14675" y="3167"/>
                  </a:lnTo>
                  <a:lnTo>
                    <a:pt x="14636" y="3205"/>
                  </a:lnTo>
                  <a:lnTo>
                    <a:pt x="14173" y="3128"/>
                  </a:lnTo>
                  <a:lnTo>
                    <a:pt x="13709" y="3167"/>
                  </a:lnTo>
                  <a:lnTo>
                    <a:pt x="13246" y="3283"/>
                  </a:lnTo>
                  <a:lnTo>
                    <a:pt x="12821" y="3476"/>
                  </a:lnTo>
                  <a:lnTo>
                    <a:pt x="12512" y="3669"/>
                  </a:lnTo>
                  <a:lnTo>
                    <a:pt x="12358" y="3785"/>
                  </a:lnTo>
                  <a:lnTo>
                    <a:pt x="12203" y="3939"/>
                  </a:lnTo>
                  <a:lnTo>
                    <a:pt x="12049" y="4132"/>
                  </a:lnTo>
                  <a:lnTo>
                    <a:pt x="11972" y="4287"/>
                  </a:lnTo>
                  <a:lnTo>
                    <a:pt x="11933" y="4480"/>
                  </a:lnTo>
                  <a:lnTo>
                    <a:pt x="11933" y="4673"/>
                  </a:lnTo>
                  <a:lnTo>
                    <a:pt x="12010" y="4866"/>
                  </a:lnTo>
                  <a:lnTo>
                    <a:pt x="12126" y="5020"/>
                  </a:lnTo>
                  <a:lnTo>
                    <a:pt x="12280" y="5097"/>
                  </a:lnTo>
                  <a:lnTo>
                    <a:pt x="12435" y="5136"/>
                  </a:lnTo>
                  <a:lnTo>
                    <a:pt x="12628" y="5175"/>
                  </a:lnTo>
                  <a:lnTo>
                    <a:pt x="12821" y="5136"/>
                  </a:lnTo>
                  <a:lnTo>
                    <a:pt x="13207" y="5059"/>
                  </a:lnTo>
                  <a:lnTo>
                    <a:pt x="13516" y="4904"/>
                  </a:lnTo>
                  <a:lnTo>
                    <a:pt x="13825" y="4711"/>
                  </a:lnTo>
                  <a:lnTo>
                    <a:pt x="14095" y="4480"/>
                  </a:lnTo>
                  <a:lnTo>
                    <a:pt x="14366" y="4248"/>
                  </a:lnTo>
                  <a:lnTo>
                    <a:pt x="14211" y="4711"/>
                  </a:lnTo>
                  <a:lnTo>
                    <a:pt x="14018" y="5175"/>
                  </a:lnTo>
                  <a:lnTo>
                    <a:pt x="13864" y="5406"/>
                  </a:lnTo>
                  <a:lnTo>
                    <a:pt x="13709" y="5599"/>
                  </a:lnTo>
                  <a:lnTo>
                    <a:pt x="13555" y="5793"/>
                  </a:lnTo>
                  <a:lnTo>
                    <a:pt x="13362" y="5947"/>
                  </a:lnTo>
                  <a:lnTo>
                    <a:pt x="13053" y="6179"/>
                  </a:lnTo>
                  <a:lnTo>
                    <a:pt x="12705" y="6333"/>
                  </a:lnTo>
                  <a:lnTo>
                    <a:pt x="12358" y="6410"/>
                  </a:lnTo>
                  <a:lnTo>
                    <a:pt x="12010" y="6410"/>
                  </a:lnTo>
                  <a:lnTo>
                    <a:pt x="11663" y="6372"/>
                  </a:lnTo>
                  <a:lnTo>
                    <a:pt x="11315" y="6256"/>
                  </a:lnTo>
                  <a:lnTo>
                    <a:pt x="10968" y="6101"/>
                  </a:lnTo>
                  <a:lnTo>
                    <a:pt x="10659" y="5870"/>
                  </a:lnTo>
                  <a:lnTo>
                    <a:pt x="10234" y="5561"/>
                  </a:lnTo>
                  <a:lnTo>
                    <a:pt x="9809" y="5213"/>
                  </a:lnTo>
                  <a:lnTo>
                    <a:pt x="9037" y="4480"/>
                  </a:lnTo>
                  <a:lnTo>
                    <a:pt x="8651" y="4132"/>
                  </a:lnTo>
                  <a:lnTo>
                    <a:pt x="8226" y="3823"/>
                  </a:lnTo>
                  <a:lnTo>
                    <a:pt x="7801" y="3514"/>
                  </a:lnTo>
                  <a:lnTo>
                    <a:pt x="7299" y="3244"/>
                  </a:lnTo>
                  <a:lnTo>
                    <a:pt x="6720" y="3012"/>
                  </a:lnTo>
                  <a:lnTo>
                    <a:pt x="6102" y="2819"/>
                  </a:lnTo>
                  <a:lnTo>
                    <a:pt x="5523" y="2742"/>
                  </a:lnTo>
                  <a:lnTo>
                    <a:pt x="4905" y="2703"/>
                  </a:lnTo>
                  <a:lnTo>
                    <a:pt x="4287" y="2703"/>
                  </a:lnTo>
                  <a:lnTo>
                    <a:pt x="3708" y="2819"/>
                  </a:lnTo>
                  <a:lnTo>
                    <a:pt x="3129" y="2974"/>
                  </a:lnTo>
                  <a:lnTo>
                    <a:pt x="2549" y="3205"/>
                  </a:lnTo>
                  <a:lnTo>
                    <a:pt x="2318" y="3360"/>
                  </a:lnTo>
                  <a:lnTo>
                    <a:pt x="2009" y="3553"/>
                  </a:lnTo>
                  <a:lnTo>
                    <a:pt x="1700" y="3785"/>
                  </a:lnTo>
                  <a:lnTo>
                    <a:pt x="1430" y="4016"/>
                  </a:lnTo>
                  <a:lnTo>
                    <a:pt x="1159" y="4325"/>
                  </a:lnTo>
                  <a:lnTo>
                    <a:pt x="928" y="4595"/>
                  </a:lnTo>
                  <a:lnTo>
                    <a:pt x="696" y="4943"/>
                  </a:lnTo>
                  <a:lnTo>
                    <a:pt x="503" y="5291"/>
                  </a:lnTo>
                  <a:lnTo>
                    <a:pt x="348" y="5677"/>
                  </a:lnTo>
                  <a:lnTo>
                    <a:pt x="155" y="6217"/>
                  </a:lnTo>
                  <a:lnTo>
                    <a:pt x="40" y="6758"/>
                  </a:lnTo>
                  <a:lnTo>
                    <a:pt x="1" y="7299"/>
                  </a:lnTo>
                  <a:lnTo>
                    <a:pt x="1" y="7801"/>
                  </a:lnTo>
                  <a:lnTo>
                    <a:pt x="78" y="8303"/>
                  </a:lnTo>
                  <a:lnTo>
                    <a:pt x="194" y="8804"/>
                  </a:lnTo>
                  <a:lnTo>
                    <a:pt x="387" y="9306"/>
                  </a:lnTo>
                  <a:lnTo>
                    <a:pt x="580" y="9770"/>
                  </a:lnTo>
                  <a:lnTo>
                    <a:pt x="850" y="10195"/>
                  </a:lnTo>
                  <a:lnTo>
                    <a:pt x="1159" y="10658"/>
                  </a:lnTo>
                  <a:lnTo>
                    <a:pt x="1507" y="11044"/>
                  </a:lnTo>
                  <a:lnTo>
                    <a:pt x="1893" y="11430"/>
                  </a:lnTo>
                  <a:lnTo>
                    <a:pt x="2279" y="11778"/>
                  </a:lnTo>
                  <a:lnTo>
                    <a:pt x="2704" y="12125"/>
                  </a:lnTo>
                  <a:lnTo>
                    <a:pt x="3167" y="12396"/>
                  </a:lnTo>
                  <a:lnTo>
                    <a:pt x="3631" y="12666"/>
                  </a:lnTo>
                  <a:lnTo>
                    <a:pt x="4249" y="12975"/>
                  </a:lnTo>
                  <a:lnTo>
                    <a:pt x="4866" y="13168"/>
                  </a:lnTo>
                  <a:lnTo>
                    <a:pt x="5484" y="13361"/>
                  </a:lnTo>
                  <a:lnTo>
                    <a:pt x="6141" y="13438"/>
                  </a:lnTo>
                  <a:lnTo>
                    <a:pt x="6759" y="13515"/>
                  </a:lnTo>
                  <a:lnTo>
                    <a:pt x="7376" y="13477"/>
                  </a:lnTo>
                  <a:lnTo>
                    <a:pt x="7994" y="13438"/>
                  </a:lnTo>
                  <a:lnTo>
                    <a:pt x="8612" y="13284"/>
                  </a:lnTo>
                  <a:lnTo>
                    <a:pt x="8728" y="13438"/>
                  </a:lnTo>
                  <a:lnTo>
                    <a:pt x="8998" y="13207"/>
                  </a:lnTo>
                  <a:lnTo>
                    <a:pt x="9770" y="12898"/>
                  </a:lnTo>
                  <a:lnTo>
                    <a:pt x="10504" y="12550"/>
                  </a:lnTo>
                  <a:lnTo>
                    <a:pt x="11238" y="12087"/>
                  </a:lnTo>
                  <a:lnTo>
                    <a:pt x="11933" y="11546"/>
                  </a:lnTo>
                  <a:lnTo>
                    <a:pt x="12474" y="11044"/>
                  </a:lnTo>
                  <a:lnTo>
                    <a:pt x="13014" y="10426"/>
                  </a:lnTo>
                  <a:lnTo>
                    <a:pt x="13246" y="10195"/>
                  </a:lnTo>
                  <a:lnTo>
                    <a:pt x="13207" y="10156"/>
                  </a:lnTo>
                  <a:lnTo>
                    <a:pt x="13709" y="9461"/>
                  </a:lnTo>
                  <a:lnTo>
                    <a:pt x="14134" y="8727"/>
                  </a:lnTo>
                  <a:lnTo>
                    <a:pt x="14481" y="7955"/>
                  </a:lnTo>
                  <a:lnTo>
                    <a:pt x="14752" y="7183"/>
                  </a:lnTo>
                  <a:lnTo>
                    <a:pt x="14945" y="6333"/>
                  </a:lnTo>
                  <a:lnTo>
                    <a:pt x="15022" y="5947"/>
                  </a:lnTo>
                  <a:lnTo>
                    <a:pt x="15061" y="5522"/>
                  </a:lnTo>
                  <a:lnTo>
                    <a:pt x="15061" y="5097"/>
                  </a:lnTo>
                  <a:lnTo>
                    <a:pt x="15061" y="4673"/>
                  </a:lnTo>
                  <a:lnTo>
                    <a:pt x="15022" y="4248"/>
                  </a:lnTo>
                  <a:lnTo>
                    <a:pt x="14945" y="3862"/>
                  </a:lnTo>
                  <a:lnTo>
                    <a:pt x="15215" y="4248"/>
                  </a:lnTo>
                  <a:lnTo>
                    <a:pt x="15563" y="4595"/>
                  </a:lnTo>
                  <a:lnTo>
                    <a:pt x="15949" y="4943"/>
                  </a:lnTo>
                  <a:lnTo>
                    <a:pt x="16374" y="5213"/>
                  </a:lnTo>
                  <a:lnTo>
                    <a:pt x="16567" y="5291"/>
                  </a:lnTo>
                  <a:lnTo>
                    <a:pt x="16798" y="5368"/>
                  </a:lnTo>
                  <a:lnTo>
                    <a:pt x="17030" y="5445"/>
                  </a:lnTo>
                  <a:lnTo>
                    <a:pt x="17262" y="5445"/>
                  </a:lnTo>
                  <a:lnTo>
                    <a:pt x="17493" y="5406"/>
                  </a:lnTo>
                  <a:lnTo>
                    <a:pt x="17687" y="5329"/>
                  </a:lnTo>
                  <a:lnTo>
                    <a:pt x="17841" y="5175"/>
                  </a:lnTo>
                  <a:lnTo>
                    <a:pt x="17957" y="4982"/>
                  </a:lnTo>
                  <a:lnTo>
                    <a:pt x="17995" y="4750"/>
                  </a:lnTo>
                  <a:lnTo>
                    <a:pt x="17995" y="4557"/>
                  </a:lnTo>
                  <a:lnTo>
                    <a:pt x="17957" y="4325"/>
                  </a:lnTo>
                  <a:lnTo>
                    <a:pt x="17841" y="4132"/>
                  </a:lnTo>
                  <a:lnTo>
                    <a:pt x="17725" y="3978"/>
                  </a:lnTo>
                  <a:lnTo>
                    <a:pt x="17571" y="3785"/>
                  </a:lnTo>
                  <a:lnTo>
                    <a:pt x="17416" y="3669"/>
                  </a:lnTo>
                  <a:lnTo>
                    <a:pt x="17262" y="3553"/>
                  </a:lnTo>
                  <a:lnTo>
                    <a:pt x="17030" y="3437"/>
                  </a:lnTo>
                  <a:lnTo>
                    <a:pt x="16798" y="3321"/>
                  </a:lnTo>
                  <a:lnTo>
                    <a:pt x="16296" y="3205"/>
                  </a:lnTo>
                  <a:lnTo>
                    <a:pt x="15794" y="3128"/>
                  </a:lnTo>
                  <a:lnTo>
                    <a:pt x="15254" y="3128"/>
                  </a:lnTo>
                  <a:lnTo>
                    <a:pt x="15679" y="2858"/>
                  </a:lnTo>
                  <a:lnTo>
                    <a:pt x="16026" y="2510"/>
                  </a:lnTo>
                  <a:lnTo>
                    <a:pt x="16296" y="2124"/>
                  </a:lnTo>
                  <a:lnTo>
                    <a:pt x="16528" y="1661"/>
                  </a:lnTo>
                  <a:lnTo>
                    <a:pt x="16567" y="1429"/>
                  </a:lnTo>
                  <a:lnTo>
                    <a:pt x="16605" y="1197"/>
                  </a:lnTo>
                  <a:lnTo>
                    <a:pt x="16644" y="927"/>
                  </a:lnTo>
                  <a:lnTo>
                    <a:pt x="16605" y="657"/>
                  </a:lnTo>
                  <a:lnTo>
                    <a:pt x="16528" y="425"/>
                  </a:lnTo>
                  <a:lnTo>
                    <a:pt x="16412" y="232"/>
                  </a:lnTo>
                  <a:lnTo>
                    <a:pt x="16219" y="78"/>
                  </a:lnTo>
                  <a:lnTo>
                    <a:pt x="16103" y="39"/>
                  </a:lnTo>
                  <a:lnTo>
                    <a:pt x="1594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4737700" y="181247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1" y="463"/>
                  </a:moveTo>
                  <a:lnTo>
                    <a:pt x="11624" y="502"/>
                  </a:lnTo>
                  <a:lnTo>
                    <a:pt x="12049" y="541"/>
                  </a:lnTo>
                  <a:lnTo>
                    <a:pt x="12435" y="656"/>
                  </a:lnTo>
                  <a:lnTo>
                    <a:pt x="12628" y="734"/>
                  </a:lnTo>
                  <a:lnTo>
                    <a:pt x="12744" y="811"/>
                  </a:lnTo>
                  <a:lnTo>
                    <a:pt x="12860" y="965"/>
                  </a:lnTo>
                  <a:lnTo>
                    <a:pt x="12937" y="1081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7" y="1699"/>
                  </a:lnTo>
                  <a:lnTo>
                    <a:pt x="12821" y="1892"/>
                  </a:lnTo>
                  <a:lnTo>
                    <a:pt x="12705" y="2085"/>
                  </a:lnTo>
                  <a:lnTo>
                    <a:pt x="12589" y="2240"/>
                  </a:lnTo>
                  <a:lnTo>
                    <a:pt x="12242" y="2471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9" y="3205"/>
                  </a:lnTo>
                  <a:lnTo>
                    <a:pt x="9925" y="3437"/>
                  </a:lnTo>
                  <a:lnTo>
                    <a:pt x="9153" y="3707"/>
                  </a:lnTo>
                  <a:lnTo>
                    <a:pt x="8380" y="3900"/>
                  </a:lnTo>
                  <a:lnTo>
                    <a:pt x="7608" y="4093"/>
                  </a:lnTo>
                  <a:lnTo>
                    <a:pt x="6797" y="4286"/>
                  </a:lnTo>
                  <a:lnTo>
                    <a:pt x="5909" y="4441"/>
                  </a:lnTo>
                  <a:lnTo>
                    <a:pt x="5021" y="4595"/>
                  </a:lnTo>
                  <a:lnTo>
                    <a:pt x="4133" y="4711"/>
                  </a:lnTo>
                  <a:lnTo>
                    <a:pt x="3245" y="4788"/>
                  </a:lnTo>
                  <a:lnTo>
                    <a:pt x="2202" y="4788"/>
                  </a:lnTo>
                  <a:lnTo>
                    <a:pt x="1854" y="4750"/>
                  </a:lnTo>
                  <a:lnTo>
                    <a:pt x="1507" y="4672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0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5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3"/>
                  </a:lnTo>
                  <a:lnTo>
                    <a:pt x="3013" y="2356"/>
                  </a:lnTo>
                  <a:lnTo>
                    <a:pt x="3708" y="2008"/>
                  </a:lnTo>
                  <a:lnTo>
                    <a:pt x="4480" y="1699"/>
                  </a:lnTo>
                  <a:lnTo>
                    <a:pt x="5253" y="1429"/>
                  </a:lnTo>
                  <a:lnTo>
                    <a:pt x="6025" y="1197"/>
                  </a:lnTo>
                  <a:lnTo>
                    <a:pt x="6836" y="1004"/>
                  </a:lnTo>
                  <a:lnTo>
                    <a:pt x="7608" y="811"/>
                  </a:lnTo>
                  <a:lnTo>
                    <a:pt x="8419" y="695"/>
                  </a:lnTo>
                  <a:lnTo>
                    <a:pt x="9230" y="579"/>
                  </a:lnTo>
                  <a:lnTo>
                    <a:pt x="10041" y="541"/>
                  </a:lnTo>
                  <a:lnTo>
                    <a:pt x="10736" y="502"/>
                  </a:lnTo>
                  <a:lnTo>
                    <a:pt x="11161" y="463"/>
                  </a:lnTo>
                  <a:close/>
                  <a:moveTo>
                    <a:pt x="13477" y="1120"/>
                  </a:moveTo>
                  <a:lnTo>
                    <a:pt x="13632" y="1313"/>
                  </a:lnTo>
                  <a:lnTo>
                    <a:pt x="13709" y="1506"/>
                  </a:lnTo>
                  <a:lnTo>
                    <a:pt x="13748" y="1738"/>
                  </a:lnTo>
                  <a:lnTo>
                    <a:pt x="13709" y="2008"/>
                  </a:lnTo>
                  <a:lnTo>
                    <a:pt x="13632" y="2240"/>
                  </a:lnTo>
                  <a:lnTo>
                    <a:pt x="13516" y="2471"/>
                  </a:lnTo>
                  <a:lnTo>
                    <a:pt x="13400" y="2703"/>
                  </a:lnTo>
                  <a:lnTo>
                    <a:pt x="13207" y="2896"/>
                  </a:lnTo>
                  <a:lnTo>
                    <a:pt x="12860" y="3205"/>
                  </a:lnTo>
                  <a:lnTo>
                    <a:pt x="12473" y="3437"/>
                  </a:lnTo>
                  <a:lnTo>
                    <a:pt x="12049" y="3668"/>
                  </a:lnTo>
                  <a:lnTo>
                    <a:pt x="11624" y="3900"/>
                  </a:lnTo>
                  <a:lnTo>
                    <a:pt x="10659" y="4286"/>
                  </a:lnTo>
                  <a:lnTo>
                    <a:pt x="9732" y="4634"/>
                  </a:lnTo>
                  <a:lnTo>
                    <a:pt x="8766" y="4904"/>
                  </a:lnTo>
                  <a:lnTo>
                    <a:pt x="7762" y="5174"/>
                  </a:lnTo>
                  <a:lnTo>
                    <a:pt x="6758" y="5406"/>
                  </a:lnTo>
                  <a:lnTo>
                    <a:pt x="5755" y="5599"/>
                  </a:lnTo>
                  <a:lnTo>
                    <a:pt x="4712" y="5792"/>
                  </a:lnTo>
                  <a:lnTo>
                    <a:pt x="3708" y="5908"/>
                  </a:lnTo>
                  <a:lnTo>
                    <a:pt x="2781" y="5985"/>
                  </a:lnTo>
                  <a:lnTo>
                    <a:pt x="2279" y="5985"/>
                  </a:lnTo>
                  <a:lnTo>
                    <a:pt x="1816" y="5947"/>
                  </a:lnTo>
                  <a:lnTo>
                    <a:pt x="1545" y="5869"/>
                  </a:lnTo>
                  <a:lnTo>
                    <a:pt x="1237" y="5792"/>
                  </a:lnTo>
                  <a:lnTo>
                    <a:pt x="928" y="5638"/>
                  </a:lnTo>
                  <a:lnTo>
                    <a:pt x="696" y="5483"/>
                  </a:lnTo>
                  <a:lnTo>
                    <a:pt x="503" y="5252"/>
                  </a:lnTo>
                  <a:lnTo>
                    <a:pt x="348" y="5020"/>
                  </a:lnTo>
                  <a:lnTo>
                    <a:pt x="310" y="4865"/>
                  </a:lnTo>
                  <a:lnTo>
                    <a:pt x="310" y="4750"/>
                  </a:lnTo>
                  <a:lnTo>
                    <a:pt x="310" y="4595"/>
                  </a:lnTo>
                  <a:lnTo>
                    <a:pt x="348" y="4441"/>
                  </a:lnTo>
                  <a:lnTo>
                    <a:pt x="542" y="4672"/>
                  </a:lnTo>
                  <a:lnTo>
                    <a:pt x="812" y="4865"/>
                  </a:lnTo>
                  <a:lnTo>
                    <a:pt x="1043" y="4981"/>
                  </a:lnTo>
                  <a:lnTo>
                    <a:pt x="1352" y="5097"/>
                  </a:lnTo>
                  <a:lnTo>
                    <a:pt x="1623" y="5213"/>
                  </a:lnTo>
                  <a:lnTo>
                    <a:pt x="1932" y="5252"/>
                  </a:lnTo>
                  <a:lnTo>
                    <a:pt x="2588" y="5329"/>
                  </a:lnTo>
                  <a:lnTo>
                    <a:pt x="3245" y="5290"/>
                  </a:lnTo>
                  <a:lnTo>
                    <a:pt x="3940" y="5252"/>
                  </a:lnTo>
                  <a:lnTo>
                    <a:pt x="5137" y="5059"/>
                  </a:lnTo>
                  <a:lnTo>
                    <a:pt x="6913" y="4788"/>
                  </a:lnTo>
                  <a:lnTo>
                    <a:pt x="7840" y="4595"/>
                  </a:lnTo>
                  <a:lnTo>
                    <a:pt x="8728" y="4402"/>
                  </a:lnTo>
                  <a:lnTo>
                    <a:pt x="9616" y="4132"/>
                  </a:lnTo>
                  <a:lnTo>
                    <a:pt x="10504" y="3861"/>
                  </a:lnTo>
                  <a:lnTo>
                    <a:pt x="11354" y="3514"/>
                  </a:lnTo>
                  <a:lnTo>
                    <a:pt x="12165" y="3128"/>
                  </a:lnTo>
                  <a:lnTo>
                    <a:pt x="12435" y="2973"/>
                  </a:lnTo>
                  <a:lnTo>
                    <a:pt x="12705" y="2819"/>
                  </a:lnTo>
                  <a:lnTo>
                    <a:pt x="12937" y="2587"/>
                  </a:lnTo>
                  <a:lnTo>
                    <a:pt x="13130" y="2394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3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9" y="0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4"/>
                  </a:lnTo>
                  <a:lnTo>
                    <a:pt x="4133" y="1352"/>
                  </a:lnTo>
                  <a:lnTo>
                    <a:pt x="3245" y="1699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89"/>
                  </a:lnTo>
                  <a:lnTo>
                    <a:pt x="464" y="3398"/>
                  </a:lnTo>
                  <a:lnTo>
                    <a:pt x="348" y="3553"/>
                  </a:lnTo>
                  <a:lnTo>
                    <a:pt x="271" y="3707"/>
                  </a:lnTo>
                  <a:lnTo>
                    <a:pt x="233" y="3861"/>
                  </a:lnTo>
                  <a:lnTo>
                    <a:pt x="233" y="4055"/>
                  </a:lnTo>
                  <a:lnTo>
                    <a:pt x="194" y="4132"/>
                  </a:lnTo>
                  <a:lnTo>
                    <a:pt x="194" y="4170"/>
                  </a:lnTo>
                  <a:lnTo>
                    <a:pt x="117" y="4325"/>
                  </a:lnTo>
                  <a:lnTo>
                    <a:pt x="40" y="4479"/>
                  </a:lnTo>
                  <a:lnTo>
                    <a:pt x="1" y="4634"/>
                  </a:lnTo>
                  <a:lnTo>
                    <a:pt x="1" y="4788"/>
                  </a:lnTo>
                  <a:lnTo>
                    <a:pt x="40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8" y="6063"/>
                  </a:lnTo>
                  <a:lnTo>
                    <a:pt x="966" y="6256"/>
                  </a:lnTo>
                  <a:lnTo>
                    <a:pt x="1275" y="6178"/>
                  </a:lnTo>
                  <a:lnTo>
                    <a:pt x="1314" y="6217"/>
                  </a:lnTo>
                  <a:lnTo>
                    <a:pt x="1314" y="6256"/>
                  </a:lnTo>
                  <a:lnTo>
                    <a:pt x="1352" y="6294"/>
                  </a:lnTo>
                  <a:lnTo>
                    <a:pt x="1468" y="6256"/>
                  </a:lnTo>
                  <a:lnTo>
                    <a:pt x="1816" y="6294"/>
                  </a:lnTo>
                  <a:lnTo>
                    <a:pt x="2395" y="6333"/>
                  </a:lnTo>
                  <a:lnTo>
                    <a:pt x="3013" y="6371"/>
                  </a:lnTo>
                  <a:lnTo>
                    <a:pt x="3592" y="6333"/>
                  </a:lnTo>
                  <a:lnTo>
                    <a:pt x="4171" y="6294"/>
                  </a:lnTo>
                  <a:lnTo>
                    <a:pt x="5368" y="6101"/>
                  </a:lnTo>
                  <a:lnTo>
                    <a:pt x="6565" y="5869"/>
                  </a:lnTo>
                  <a:lnTo>
                    <a:pt x="6758" y="5831"/>
                  </a:lnTo>
                  <a:lnTo>
                    <a:pt x="7994" y="5522"/>
                  </a:lnTo>
                  <a:lnTo>
                    <a:pt x="9037" y="5252"/>
                  </a:lnTo>
                  <a:lnTo>
                    <a:pt x="10079" y="4981"/>
                  </a:lnTo>
                  <a:lnTo>
                    <a:pt x="11161" y="4595"/>
                  </a:lnTo>
                  <a:lnTo>
                    <a:pt x="11663" y="4363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6"/>
                  </a:lnTo>
                  <a:lnTo>
                    <a:pt x="12782" y="4711"/>
                  </a:lnTo>
                  <a:lnTo>
                    <a:pt x="13014" y="4518"/>
                  </a:lnTo>
                  <a:lnTo>
                    <a:pt x="12435" y="3939"/>
                  </a:lnTo>
                  <a:lnTo>
                    <a:pt x="12898" y="3668"/>
                  </a:lnTo>
                  <a:lnTo>
                    <a:pt x="13362" y="3321"/>
                  </a:lnTo>
                  <a:lnTo>
                    <a:pt x="13632" y="3051"/>
                  </a:lnTo>
                  <a:lnTo>
                    <a:pt x="13825" y="2703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8"/>
                  </a:lnTo>
                  <a:lnTo>
                    <a:pt x="14134" y="1738"/>
                  </a:lnTo>
                  <a:lnTo>
                    <a:pt x="14095" y="1467"/>
                  </a:lnTo>
                  <a:lnTo>
                    <a:pt x="14018" y="1236"/>
                  </a:lnTo>
                  <a:lnTo>
                    <a:pt x="13902" y="1004"/>
                  </a:lnTo>
                  <a:lnTo>
                    <a:pt x="13748" y="811"/>
                  </a:lnTo>
                  <a:lnTo>
                    <a:pt x="13477" y="618"/>
                  </a:lnTo>
                  <a:lnTo>
                    <a:pt x="13169" y="502"/>
                  </a:lnTo>
                  <a:lnTo>
                    <a:pt x="13091" y="502"/>
                  </a:lnTo>
                  <a:lnTo>
                    <a:pt x="12898" y="386"/>
                  </a:lnTo>
                  <a:lnTo>
                    <a:pt x="12667" y="270"/>
                  </a:lnTo>
                  <a:lnTo>
                    <a:pt x="12435" y="154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2291450" y="1821150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7" y="1"/>
                  </a:moveTo>
                  <a:lnTo>
                    <a:pt x="1893" y="78"/>
                  </a:lnTo>
                  <a:lnTo>
                    <a:pt x="1738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5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39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3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1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1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8" y="1005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2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1" y="2704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1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6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6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2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3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2" y="5793"/>
                  </a:lnTo>
                  <a:lnTo>
                    <a:pt x="4828" y="5638"/>
                  </a:lnTo>
                  <a:lnTo>
                    <a:pt x="4248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6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3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6650100" y="1835625"/>
              <a:ext cx="350475" cy="288675"/>
            </a:xfrm>
            <a:custGeom>
              <a:avLst/>
              <a:gdLst/>
              <a:ahLst/>
              <a:cxnLst/>
              <a:rect l="l" t="t" r="r" b="b"/>
              <a:pathLst>
                <a:path w="14019" h="11547" extrusionOk="0">
                  <a:moveTo>
                    <a:pt x="11778" y="1"/>
                  </a:moveTo>
                  <a:lnTo>
                    <a:pt x="11470" y="78"/>
                  </a:lnTo>
                  <a:lnTo>
                    <a:pt x="11856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9" y="1893"/>
                  </a:lnTo>
                  <a:lnTo>
                    <a:pt x="10427" y="2086"/>
                  </a:lnTo>
                  <a:lnTo>
                    <a:pt x="11470" y="3437"/>
                  </a:lnTo>
                  <a:lnTo>
                    <a:pt x="12551" y="4750"/>
                  </a:lnTo>
                  <a:lnTo>
                    <a:pt x="12860" y="5754"/>
                  </a:lnTo>
                  <a:lnTo>
                    <a:pt x="13169" y="5754"/>
                  </a:lnTo>
                  <a:lnTo>
                    <a:pt x="13207" y="5639"/>
                  </a:lnTo>
                  <a:lnTo>
                    <a:pt x="13169" y="5523"/>
                  </a:lnTo>
                  <a:lnTo>
                    <a:pt x="13439" y="5716"/>
                  </a:lnTo>
                  <a:lnTo>
                    <a:pt x="13593" y="5947"/>
                  </a:lnTo>
                  <a:lnTo>
                    <a:pt x="13671" y="6179"/>
                  </a:lnTo>
                  <a:lnTo>
                    <a:pt x="13709" y="6411"/>
                  </a:lnTo>
                  <a:lnTo>
                    <a:pt x="13632" y="6681"/>
                  </a:lnTo>
                  <a:lnTo>
                    <a:pt x="13516" y="6913"/>
                  </a:lnTo>
                  <a:lnTo>
                    <a:pt x="13362" y="7183"/>
                  </a:lnTo>
                  <a:lnTo>
                    <a:pt x="13169" y="7453"/>
                  </a:lnTo>
                  <a:lnTo>
                    <a:pt x="12744" y="7955"/>
                  </a:lnTo>
                  <a:lnTo>
                    <a:pt x="12203" y="8419"/>
                  </a:lnTo>
                  <a:lnTo>
                    <a:pt x="11740" y="8766"/>
                  </a:lnTo>
                  <a:lnTo>
                    <a:pt x="11354" y="9075"/>
                  </a:lnTo>
                  <a:lnTo>
                    <a:pt x="10543" y="9577"/>
                  </a:lnTo>
                  <a:lnTo>
                    <a:pt x="9655" y="10002"/>
                  </a:lnTo>
                  <a:lnTo>
                    <a:pt x="8767" y="10388"/>
                  </a:lnTo>
                  <a:lnTo>
                    <a:pt x="7878" y="10658"/>
                  </a:lnTo>
                  <a:lnTo>
                    <a:pt x="6952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1" y="11160"/>
                  </a:lnTo>
                  <a:lnTo>
                    <a:pt x="3013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2" y="10543"/>
                  </a:lnTo>
                  <a:lnTo>
                    <a:pt x="619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40" y="9654"/>
                  </a:lnTo>
                  <a:lnTo>
                    <a:pt x="1" y="9886"/>
                  </a:lnTo>
                  <a:lnTo>
                    <a:pt x="40" y="10118"/>
                  </a:lnTo>
                  <a:lnTo>
                    <a:pt x="78" y="10311"/>
                  </a:lnTo>
                  <a:lnTo>
                    <a:pt x="194" y="10465"/>
                  </a:lnTo>
                  <a:lnTo>
                    <a:pt x="348" y="10620"/>
                  </a:lnTo>
                  <a:lnTo>
                    <a:pt x="542" y="10774"/>
                  </a:lnTo>
                  <a:lnTo>
                    <a:pt x="773" y="10890"/>
                  </a:lnTo>
                  <a:lnTo>
                    <a:pt x="1237" y="11083"/>
                  </a:lnTo>
                  <a:lnTo>
                    <a:pt x="1739" y="11238"/>
                  </a:lnTo>
                  <a:lnTo>
                    <a:pt x="2202" y="11354"/>
                  </a:lnTo>
                  <a:lnTo>
                    <a:pt x="2627" y="11431"/>
                  </a:lnTo>
                  <a:lnTo>
                    <a:pt x="3322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9" y="11315"/>
                  </a:lnTo>
                  <a:lnTo>
                    <a:pt x="7415" y="11160"/>
                  </a:lnTo>
                  <a:lnTo>
                    <a:pt x="8071" y="11006"/>
                  </a:lnTo>
                  <a:lnTo>
                    <a:pt x="8728" y="10774"/>
                  </a:lnTo>
                  <a:lnTo>
                    <a:pt x="9346" y="10543"/>
                  </a:lnTo>
                  <a:lnTo>
                    <a:pt x="9964" y="10272"/>
                  </a:lnTo>
                  <a:lnTo>
                    <a:pt x="10543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9" y="8071"/>
                  </a:lnTo>
                  <a:lnTo>
                    <a:pt x="13555" y="7646"/>
                  </a:lnTo>
                  <a:lnTo>
                    <a:pt x="13748" y="7376"/>
                  </a:lnTo>
                  <a:lnTo>
                    <a:pt x="13864" y="7145"/>
                  </a:lnTo>
                  <a:lnTo>
                    <a:pt x="13980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1" y="5909"/>
                  </a:lnTo>
                  <a:lnTo>
                    <a:pt x="13864" y="5716"/>
                  </a:lnTo>
                  <a:lnTo>
                    <a:pt x="13748" y="5523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5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609775" y="18510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9" y="541"/>
                  </a:lnTo>
                  <a:lnTo>
                    <a:pt x="12435" y="657"/>
                  </a:lnTo>
                  <a:lnTo>
                    <a:pt x="12628" y="734"/>
                  </a:lnTo>
                  <a:lnTo>
                    <a:pt x="12744" y="812"/>
                  </a:lnTo>
                  <a:lnTo>
                    <a:pt x="12859" y="966"/>
                  </a:lnTo>
                  <a:lnTo>
                    <a:pt x="12937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7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0"/>
                  </a:lnTo>
                  <a:lnTo>
                    <a:pt x="12242" y="2472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8" y="3206"/>
                  </a:lnTo>
                  <a:lnTo>
                    <a:pt x="9925" y="3437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1"/>
                  </a:lnTo>
                  <a:lnTo>
                    <a:pt x="5021" y="4596"/>
                  </a:lnTo>
                  <a:lnTo>
                    <a:pt x="4133" y="4712"/>
                  </a:lnTo>
                  <a:lnTo>
                    <a:pt x="3244" y="4789"/>
                  </a:lnTo>
                  <a:lnTo>
                    <a:pt x="2202" y="4789"/>
                  </a:lnTo>
                  <a:lnTo>
                    <a:pt x="1854" y="4750"/>
                  </a:lnTo>
                  <a:lnTo>
                    <a:pt x="1507" y="4673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1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4"/>
                  </a:lnTo>
                  <a:lnTo>
                    <a:pt x="3013" y="2356"/>
                  </a:lnTo>
                  <a:lnTo>
                    <a:pt x="3708" y="2009"/>
                  </a:lnTo>
                  <a:lnTo>
                    <a:pt x="4480" y="1700"/>
                  </a:lnTo>
                  <a:lnTo>
                    <a:pt x="5252" y="1429"/>
                  </a:lnTo>
                  <a:lnTo>
                    <a:pt x="6025" y="1198"/>
                  </a:lnTo>
                  <a:lnTo>
                    <a:pt x="6836" y="1005"/>
                  </a:lnTo>
                  <a:lnTo>
                    <a:pt x="7608" y="812"/>
                  </a:lnTo>
                  <a:lnTo>
                    <a:pt x="8419" y="696"/>
                  </a:lnTo>
                  <a:lnTo>
                    <a:pt x="9230" y="580"/>
                  </a:lnTo>
                  <a:lnTo>
                    <a:pt x="10041" y="541"/>
                  </a:lnTo>
                  <a:lnTo>
                    <a:pt x="10736" y="503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2" y="1314"/>
                  </a:lnTo>
                  <a:lnTo>
                    <a:pt x="13709" y="1507"/>
                  </a:lnTo>
                  <a:lnTo>
                    <a:pt x="13748" y="1738"/>
                  </a:lnTo>
                  <a:lnTo>
                    <a:pt x="13709" y="2009"/>
                  </a:lnTo>
                  <a:lnTo>
                    <a:pt x="13632" y="2240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7"/>
                  </a:lnTo>
                  <a:lnTo>
                    <a:pt x="12049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2" y="4634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2" y="5793"/>
                  </a:lnTo>
                  <a:lnTo>
                    <a:pt x="3708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6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6" y="5484"/>
                  </a:lnTo>
                  <a:lnTo>
                    <a:pt x="503" y="5252"/>
                  </a:lnTo>
                  <a:lnTo>
                    <a:pt x="348" y="5021"/>
                  </a:lnTo>
                  <a:lnTo>
                    <a:pt x="310" y="4866"/>
                  </a:lnTo>
                  <a:lnTo>
                    <a:pt x="310" y="4750"/>
                  </a:lnTo>
                  <a:lnTo>
                    <a:pt x="310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2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3" y="5214"/>
                  </a:lnTo>
                  <a:lnTo>
                    <a:pt x="1931" y="5252"/>
                  </a:lnTo>
                  <a:lnTo>
                    <a:pt x="2588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7" y="5059"/>
                  </a:lnTo>
                  <a:lnTo>
                    <a:pt x="6913" y="4789"/>
                  </a:lnTo>
                  <a:lnTo>
                    <a:pt x="7840" y="4596"/>
                  </a:lnTo>
                  <a:lnTo>
                    <a:pt x="8728" y="4403"/>
                  </a:lnTo>
                  <a:lnTo>
                    <a:pt x="9616" y="4132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8"/>
                  </a:lnTo>
                  <a:lnTo>
                    <a:pt x="12435" y="2974"/>
                  </a:lnTo>
                  <a:lnTo>
                    <a:pt x="12705" y="2819"/>
                  </a:lnTo>
                  <a:lnTo>
                    <a:pt x="12937" y="2588"/>
                  </a:lnTo>
                  <a:lnTo>
                    <a:pt x="13130" y="2395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4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8" y="1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5"/>
                  </a:lnTo>
                  <a:lnTo>
                    <a:pt x="4133" y="1352"/>
                  </a:lnTo>
                  <a:lnTo>
                    <a:pt x="3244" y="1700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3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4" y="4132"/>
                  </a:lnTo>
                  <a:lnTo>
                    <a:pt x="194" y="4171"/>
                  </a:lnTo>
                  <a:lnTo>
                    <a:pt x="117" y="4325"/>
                  </a:lnTo>
                  <a:lnTo>
                    <a:pt x="39" y="4480"/>
                  </a:lnTo>
                  <a:lnTo>
                    <a:pt x="1" y="4634"/>
                  </a:lnTo>
                  <a:lnTo>
                    <a:pt x="1" y="4789"/>
                  </a:lnTo>
                  <a:lnTo>
                    <a:pt x="39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7" y="6063"/>
                  </a:lnTo>
                  <a:lnTo>
                    <a:pt x="966" y="6256"/>
                  </a:lnTo>
                  <a:lnTo>
                    <a:pt x="1275" y="6179"/>
                  </a:lnTo>
                  <a:lnTo>
                    <a:pt x="1314" y="6218"/>
                  </a:lnTo>
                  <a:lnTo>
                    <a:pt x="1314" y="6256"/>
                  </a:lnTo>
                  <a:lnTo>
                    <a:pt x="1352" y="6295"/>
                  </a:lnTo>
                  <a:lnTo>
                    <a:pt x="1468" y="6256"/>
                  </a:lnTo>
                  <a:lnTo>
                    <a:pt x="1816" y="6295"/>
                  </a:lnTo>
                  <a:lnTo>
                    <a:pt x="2395" y="6333"/>
                  </a:lnTo>
                  <a:lnTo>
                    <a:pt x="3013" y="6372"/>
                  </a:lnTo>
                  <a:lnTo>
                    <a:pt x="3592" y="6333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4" y="5523"/>
                  </a:lnTo>
                  <a:lnTo>
                    <a:pt x="9037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5" y="3939"/>
                  </a:lnTo>
                  <a:lnTo>
                    <a:pt x="12898" y="3669"/>
                  </a:lnTo>
                  <a:lnTo>
                    <a:pt x="13361" y="3321"/>
                  </a:lnTo>
                  <a:lnTo>
                    <a:pt x="13632" y="3051"/>
                  </a:lnTo>
                  <a:lnTo>
                    <a:pt x="13825" y="2704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9"/>
                  </a:lnTo>
                  <a:lnTo>
                    <a:pt x="14134" y="1738"/>
                  </a:lnTo>
                  <a:lnTo>
                    <a:pt x="14095" y="1468"/>
                  </a:lnTo>
                  <a:lnTo>
                    <a:pt x="14018" y="1236"/>
                  </a:lnTo>
                  <a:lnTo>
                    <a:pt x="13902" y="1005"/>
                  </a:lnTo>
                  <a:lnTo>
                    <a:pt x="13748" y="812"/>
                  </a:lnTo>
                  <a:lnTo>
                    <a:pt x="13477" y="618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5" y="155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6883725" y="1876175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6" y="1"/>
                  </a:moveTo>
                  <a:lnTo>
                    <a:pt x="348" y="889"/>
                  </a:lnTo>
                  <a:lnTo>
                    <a:pt x="232" y="1815"/>
                  </a:lnTo>
                  <a:lnTo>
                    <a:pt x="155" y="3630"/>
                  </a:lnTo>
                  <a:lnTo>
                    <a:pt x="1" y="7260"/>
                  </a:lnTo>
                  <a:lnTo>
                    <a:pt x="194" y="7260"/>
                  </a:lnTo>
                  <a:lnTo>
                    <a:pt x="426" y="5484"/>
                  </a:lnTo>
                  <a:lnTo>
                    <a:pt x="580" y="3669"/>
                  </a:lnTo>
                  <a:lnTo>
                    <a:pt x="696" y="1854"/>
                  </a:lnTo>
                  <a:lnTo>
                    <a:pt x="696" y="927"/>
                  </a:lnTo>
                  <a:lnTo>
                    <a:pt x="696" y="39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4796600" y="1878100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1"/>
                  </a:moveTo>
                  <a:lnTo>
                    <a:pt x="11469" y="78"/>
                  </a:lnTo>
                  <a:lnTo>
                    <a:pt x="11855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8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9"/>
                  </a:lnTo>
                  <a:lnTo>
                    <a:pt x="13168" y="5523"/>
                  </a:lnTo>
                  <a:lnTo>
                    <a:pt x="13438" y="5716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1"/>
                  </a:lnTo>
                  <a:lnTo>
                    <a:pt x="13631" y="6681"/>
                  </a:lnTo>
                  <a:lnTo>
                    <a:pt x="13516" y="6913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9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1" y="10543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39" y="9655"/>
                  </a:lnTo>
                  <a:lnTo>
                    <a:pt x="0" y="9886"/>
                  </a:lnTo>
                  <a:lnTo>
                    <a:pt x="39" y="10118"/>
                  </a:lnTo>
                  <a:lnTo>
                    <a:pt x="78" y="10311"/>
                  </a:lnTo>
                  <a:lnTo>
                    <a:pt x="193" y="10465"/>
                  </a:lnTo>
                  <a:lnTo>
                    <a:pt x="348" y="10620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8"/>
                  </a:lnTo>
                  <a:lnTo>
                    <a:pt x="2201" y="11354"/>
                  </a:lnTo>
                  <a:lnTo>
                    <a:pt x="2626" y="11431"/>
                  </a:lnTo>
                  <a:lnTo>
                    <a:pt x="3321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3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5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7"/>
                  </a:lnTo>
                  <a:lnTo>
                    <a:pt x="13747" y="7376"/>
                  </a:lnTo>
                  <a:lnTo>
                    <a:pt x="13863" y="7145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0" y="5909"/>
                  </a:lnTo>
                  <a:lnTo>
                    <a:pt x="13863" y="5716"/>
                  </a:lnTo>
                  <a:lnTo>
                    <a:pt x="13747" y="5523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4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6050625" y="1898375"/>
              <a:ext cx="329200" cy="241375"/>
            </a:xfrm>
            <a:custGeom>
              <a:avLst/>
              <a:gdLst/>
              <a:ahLst/>
              <a:cxnLst/>
              <a:rect l="l" t="t" r="r" b="b"/>
              <a:pathLst>
                <a:path w="13168" h="9655" extrusionOk="0">
                  <a:moveTo>
                    <a:pt x="5368" y="619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5"/>
                  </a:lnTo>
                  <a:lnTo>
                    <a:pt x="8109" y="2356"/>
                  </a:lnTo>
                  <a:lnTo>
                    <a:pt x="8264" y="2627"/>
                  </a:lnTo>
                  <a:lnTo>
                    <a:pt x="8380" y="2858"/>
                  </a:lnTo>
                  <a:lnTo>
                    <a:pt x="8495" y="3129"/>
                  </a:lnTo>
                  <a:lnTo>
                    <a:pt x="8573" y="3437"/>
                  </a:lnTo>
                  <a:lnTo>
                    <a:pt x="8611" y="3708"/>
                  </a:lnTo>
                  <a:lnTo>
                    <a:pt x="8573" y="3708"/>
                  </a:lnTo>
                  <a:lnTo>
                    <a:pt x="7723" y="3824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1"/>
                  </a:lnTo>
                  <a:lnTo>
                    <a:pt x="5792" y="3862"/>
                  </a:lnTo>
                  <a:lnTo>
                    <a:pt x="5638" y="3746"/>
                  </a:lnTo>
                  <a:lnTo>
                    <a:pt x="5561" y="3553"/>
                  </a:lnTo>
                  <a:lnTo>
                    <a:pt x="5483" y="3283"/>
                  </a:lnTo>
                  <a:lnTo>
                    <a:pt x="5406" y="2627"/>
                  </a:lnTo>
                  <a:lnTo>
                    <a:pt x="5368" y="1970"/>
                  </a:lnTo>
                  <a:lnTo>
                    <a:pt x="5368" y="619"/>
                  </a:lnTo>
                  <a:close/>
                  <a:moveTo>
                    <a:pt x="2742" y="889"/>
                  </a:moveTo>
                  <a:lnTo>
                    <a:pt x="2626" y="3090"/>
                  </a:lnTo>
                  <a:lnTo>
                    <a:pt x="2626" y="3515"/>
                  </a:lnTo>
                  <a:lnTo>
                    <a:pt x="2587" y="3708"/>
                  </a:lnTo>
                  <a:lnTo>
                    <a:pt x="2510" y="3862"/>
                  </a:lnTo>
                  <a:lnTo>
                    <a:pt x="2433" y="3978"/>
                  </a:lnTo>
                  <a:lnTo>
                    <a:pt x="2278" y="4094"/>
                  </a:lnTo>
                  <a:lnTo>
                    <a:pt x="2124" y="4210"/>
                  </a:lnTo>
                  <a:lnTo>
                    <a:pt x="1892" y="4248"/>
                  </a:lnTo>
                  <a:lnTo>
                    <a:pt x="1699" y="4287"/>
                  </a:lnTo>
                  <a:lnTo>
                    <a:pt x="1506" y="4287"/>
                  </a:lnTo>
                  <a:lnTo>
                    <a:pt x="1120" y="4210"/>
                  </a:lnTo>
                  <a:lnTo>
                    <a:pt x="734" y="4133"/>
                  </a:lnTo>
                  <a:lnTo>
                    <a:pt x="386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8" y="2549"/>
                  </a:lnTo>
                  <a:lnTo>
                    <a:pt x="1159" y="2125"/>
                  </a:lnTo>
                  <a:lnTo>
                    <a:pt x="1506" y="1738"/>
                  </a:lnTo>
                  <a:lnTo>
                    <a:pt x="1892" y="1391"/>
                  </a:lnTo>
                  <a:lnTo>
                    <a:pt x="2317" y="1121"/>
                  </a:lnTo>
                  <a:lnTo>
                    <a:pt x="2742" y="889"/>
                  </a:lnTo>
                  <a:close/>
                  <a:moveTo>
                    <a:pt x="10774" y="5368"/>
                  </a:moveTo>
                  <a:lnTo>
                    <a:pt x="11198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14" y="6179"/>
                  </a:lnTo>
                  <a:lnTo>
                    <a:pt x="11198" y="6256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32"/>
                  </a:lnTo>
                  <a:lnTo>
                    <a:pt x="10542" y="5716"/>
                  </a:lnTo>
                  <a:lnTo>
                    <a:pt x="10619" y="5523"/>
                  </a:lnTo>
                  <a:lnTo>
                    <a:pt x="10658" y="5407"/>
                  </a:lnTo>
                  <a:lnTo>
                    <a:pt x="10774" y="5368"/>
                  </a:lnTo>
                  <a:close/>
                  <a:moveTo>
                    <a:pt x="4402" y="1"/>
                  </a:moveTo>
                  <a:lnTo>
                    <a:pt x="3939" y="39"/>
                  </a:lnTo>
                  <a:lnTo>
                    <a:pt x="3514" y="117"/>
                  </a:lnTo>
                  <a:lnTo>
                    <a:pt x="3051" y="194"/>
                  </a:lnTo>
                  <a:lnTo>
                    <a:pt x="2626" y="348"/>
                  </a:lnTo>
                  <a:lnTo>
                    <a:pt x="2240" y="541"/>
                  </a:lnTo>
                  <a:lnTo>
                    <a:pt x="1854" y="773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9"/>
                  </a:lnTo>
                  <a:lnTo>
                    <a:pt x="386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31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57"/>
                  </a:lnTo>
                  <a:lnTo>
                    <a:pt x="348" y="4287"/>
                  </a:lnTo>
                  <a:lnTo>
                    <a:pt x="965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5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364"/>
                  </a:lnTo>
                  <a:lnTo>
                    <a:pt x="2858" y="4248"/>
                  </a:lnTo>
                  <a:lnTo>
                    <a:pt x="2896" y="4094"/>
                  </a:lnTo>
                  <a:lnTo>
                    <a:pt x="2973" y="3939"/>
                  </a:lnTo>
                  <a:lnTo>
                    <a:pt x="3012" y="3631"/>
                  </a:lnTo>
                  <a:lnTo>
                    <a:pt x="3012" y="2974"/>
                  </a:lnTo>
                  <a:lnTo>
                    <a:pt x="3089" y="734"/>
                  </a:lnTo>
                  <a:lnTo>
                    <a:pt x="3514" y="619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23"/>
                  </a:lnTo>
                  <a:lnTo>
                    <a:pt x="5059" y="2704"/>
                  </a:lnTo>
                  <a:lnTo>
                    <a:pt x="5097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0" y="4017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6"/>
                  </a:lnTo>
                  <a:lnTo>
                    <a:pt x="6217" y="4326"/>
                  </a:lnTo>
                  <a:lnTo>
                    <a:pt x="6565" y="4287"/>
                  </a:lnTo>
                  <a:lnTo>
                    <a:pt x="7607" y="4210"/>
                  </a:lnTo>
                  <a:lnTo>
                    <a:pt x="8650" y="4055"/>
                  </a:lnTo>
                  <a:lnTo>
                    <a:pt x="8650" y="4441"/>
                  </a:lnTo>
                  <a:lnTo>
                    <a:pt x="8611" y="4866"/>
                  </a:lnTo>
                  <a:lnTo>
                    <a:pt x="8611" y="4905"/>
                  </a:lnTo>
                  <a:lnTo>
                    <a:pt x="8611" y="5021"/>
                  </a:lnTo>
                  <a:lnTo>
                    <a:pt x="8650" y="5059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0" y="4905"/>
                  </a:lnTo>
                  <a:lnTo>
                    <a:pt x="9384" y="4905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03" y="5252"/>
                  </a:lnTo>
                  <a:lnTo>
                    <a:pt x="10426" y="5330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16"/>
                  </a:lnTo>
                  <a:lnTo>
                    <a:pt x="10233" y="5870"/>
                  </a:lnTo>
                  <a:lnTo>
                    <a:pt x="10233" y="6025"/>
                  </a:lnTo>
                  <a:lnTo>
                    <a:pt x="10272" y="6179"/>
                  </a:lnTo>
                  <a:lnTo>
                    <a:pt x="10349" y="6334"/>
                  </a:lnTo>
                  <a:lnTo>
                    <a:pt x="10503" y="6488"/>
                  </a:lnTo>
                  <a:lnTo>
                    <a:pt x="10696" y="6565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41" y="6913"/>
                  </a:lnTo>
                  <a:lnTo>
                    <a:pt x="12395" y="7222"/>
                  </a:lnTo>
                  <a:lnTo>
                    <a:pt x="12473" y="7569"/>
                  </a:lnTo>
                  <a:lnTo>
                    <a:pt x="12511" y="7917"/>
                  </a:lnTo>
                  <a:lnTo>
                    <a:pt x="12550" y="8264"/>
                  </a:lnTo>
                  <a:lnTo>
                    <a:pt x="12550" y="8998"/>
                  </a:lnTo>
                  <a:lnTo>
                    <a:pt x="12473" y="8998"/>
                  </a:lnTo>
                  <a:lnTo>
                    <a:pt x="12434" y="9037"/>
                  </a:lnTo>
                  <a:lnTo>
                    <a:pt x="12357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54"/>
                  </a:lnTo>
                  <a:lnTo>
                    <a:pt x="12125" y="9654"/>
                  </a:lnTo>
                  <a:lnTo>
                    <a:pt x="12820" y="9616"/>
                  </a:lnTo>
                  <a:lnTo>
                    <a:pt x="12936" y="9577"/>
                  </a:lnTo>
                  <a:lnTo>
                    <a:pt x="13013" y="9461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091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685"/>
                  </a:lnTo>
                  <a:lnTo>
                    <a:pt x="12936" y="7183"/>
                  </a:lnTo>
                  <a:lnTo>
                    <a:pt x="12704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276" y="5098"/>
                  </a:lnTo>
                  <a:lnTo>
                    <a:pt x="10967" y="4905"/>
                  </a:lnTo>
                  <a:lnTo>
                    <a:pt x="10619" y="4750"/>
                  </a:lnTo>
                  <a:lnTo>
                    <a:pt x="10233" y="4596"/>
                  </a:lnTo>
                  <a:lnTo>
                    <a:pt x="9886" y="4480"/>
                  </a:lnTo>
                  <a:lnTo>
                    <a:pt x="9499" y="4403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186" y="1584"/>
                  </a:lnTo>
                  <a:lnTo>
                    <a:pt x="7839" y="1275"/>
                  </a:lnTo>
                  <a:lnTo>
                    <a:pt x="7453" y="966"/>
                  </a:lnTo>
                  <a:lnTo>
                    <a:pt x="7067" y="734"/>
                  </a:lnTo>
                  <a:lnTo>
                    <a:pt x="6603" y="503"/>
                  </a:lnTo>
                  <a:lnTo>
                    <a:pt x="6178" y="348"/>
                  </a:lnTo>
                  <a:lnTo>
                    <a:pt x="5715" y="194"/>
                  </a:lnTo>
                  <a:lnTo>
                    <a:pt x="5290" y="78"/>
                  </a:lnTo>
                  <a:lnTo>
                    <a:pt x="482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1849325" y="1901275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7" y="1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6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1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7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0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4" y="7299"/>
                  </a:lnTo>
                  <a:lnTo>
                    <a:pt x="14712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3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3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9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4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6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935225" y="1910925"/>
              <a:ext cx="35750" cy="29000"/>
            </a:xfrm>
            <a:custGeom>
              <a:avLst/>
              <a:gdLst/>
              <a:ahLst/>
              <a:cxnLst/>
              <a:rect l="l" t="t" r="r" b="b"/>
              <a:pathLst>
                <a:path w="1430" h="1160" extrusionOk="0">
                  <a:moveTo>
                    <a:pt x="503" y="1"/>
                  </a:move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40" y="541"/>
                  </a:lnTo>
                  <a:lnTo>
                    <a:pt x="1" y="734"/>
                  </a:lnTo>
                  <a:lnTo>
                    <a:pt x="40" y="927"/>
                  </a:lnTo>
                  <a:lnTo>
                    <a:pt x="117" y="1082"/>
                  </a:lnTo>
                  <a:lnTo>
                    <a:pt x="194" y="1159"/>
                  </a:lnTo>
                  <a:lnTo>
                    <a:pt x="348" y="1159"/>
                  </a:lnTo>
                  <a:lnTo>
                    <a:pt x="426" y="1043"/>
                  </a:lnTo>
                  <a:lnTo>
                    <a:pt x="426" y="1005"/>
                  </a:lnTo>
                  <a:lnTo>
                    <a:pt x="387" y="927"/>
                  </a:lnTo>
                  <a:lnTo>
                    <a:pt x="387" y="850"/>
                  </a:lnTo>
                  <a:lnTo>
                    <a:pt x="348" y="773"/>
                  </a:lnTo>
                  <a:lnTo>
                    <a:pt x="426" y="580"/>
                  </a:lnTo>
                  <a:lnTo>
                    <a:pt x="542" y="425"/>
                  </a:lnTo>
                  <a:lnTo>
                    <a:pt x="619" y="387"/>
                  </a:lnTo>
                  <a:lnTo>
                    <a:pt x="773" y="387"/>
                  </a:lnTo>
                  <a:lnTo>
                    <a:pt x="850" y="425"/>
                  </a:lnTo>
                  <a:lnTo>
                    <a:pt x="966" y="580"/>
                  </a:lnTo>
                  <a:lnTo>
                    <a:pt x="1005" y="657"/>
                  </a:lnTo>
                  <a:lnTo>
                    <a:pt x="1005" y="734"/>
                  </a:lnTo>
                  <a:lnTo>
                    <a:pt x="966" y="927"/>
                  </a:lnTo>
                  <a:lnTo>
                    <a:pt x="966" y="1005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82" y="1159"/>
                  </a:lnTo>
                  <a:lnTo>
                    <a:pt x="1198" y="1159"/>
                  </a:lnTo>
                  <a:lnTo>
                    <a:pt x="1275" y="1121"/>
                  </a:lnTo>
                  <a:lnTo>
                    <a:pt x="1314" y="1082"/>
                  </a:lnTo>
                  <a:lnTo>
                    <a:pt x="1391" y="889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48"/>
                  </a:lnTo>
                  <a:lnTo>
                    <a:pt x="1198" y="194"/>
                  </a:lnTo>
                  <a:lnTo>
                    <a:pt x="1044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6081500" y="1911900"/>
              <a:ext cx="255850" cy="266475"/>
            </a:xfrm>
            <a:custGeom>
              <a:avLst/>
              <a:gdLst/>
              <a:ahLst/>
              <a:cxnLst/>
              <a:rect l="l" t="t" r="r" b="b"/>
              <a:pathLst>
                <a:path w="10234" h="10659" extrusionOk="0">
                  <a:moveTo>
                    <a:pt x="8303" y="7299"/>
                  </a:moveTo>
                  <a:lnTo>
                    <a:pt x="8535" y="7376"/>
                  </a:lnTo>
                  <a:lnTo>
                    <a:pt x="8766" y="7453"/>
                  </a:lnTo>
                  <a:lnTo>
                    <a:pt x="8998" y="7569"/>
                  </a:lnTo>
                  <a:lnTo>
                    <a:pt x="9191" y="7723"/>
                  </a:lnTo>
                  <a:lnTo>
                    <a:pt x="9384" y="7878"/>
                  </a:lnTo>
                  <a:lnTo>
                    <a:pt x="9539" y="8109"/>
                  </a:lnTo>
                  <a:lnTo>
                    <a:pt x="9655" y="8341"/>
                  </a:lnTo>
                  <a:lnTo>
                    <a:pt x="9693" y="8573"/>
                  </a:lnTo>
                  <a:lnTo>
                    <a:pt x="9732" y="8843"/>
                  </a:lnTo>
                  <a:lnTo>
                    <a:pt x="9693" y="9152"/>
                  </a:lnTo>
                  <a:lnTo>
                    <a:pt x="9577" y="9422"/>
                  </a:lnTo>
                  <a:lnTo>
                    <a:pt x="9423" y="9654"/>
                  </a:lnTo>
                  <a:lnTo>
                    <a:pt x="9230" y="9847"/>
                  </a:lnTo>
                  <a:lnTo>
                    <a:pt x="8959" y="10002"/>
                  </a:lnTo>
                  <a:lnTo>
                    <a:pt x="8728" y="10117"/>
                  </a:lnTo>
                  <a:lnTo>
                    <a:pt x="8419" y="10156"/>
                  </a:lnTo>
                  <a:lnTo>
                    <a:pt x="8149" y="10156"/>
                  </a:lnTo>
                  <a:lnTo>
                    <a:pt x="7878" y="10079"/>
                  </a:lnTo>
                  <a:lnTo>
                    <a:pt x="7647" y="9963"/>
                  </a:lnTo>
                  <a:lnTo>
                    <a:pt x="7415" y="9770"/>
                  </a:lnTo>
                  <a:lnTo>
                    <a:pt x="7222" y="9577"/>
                  </a:lnTo>
                  <a:lnTo>
                    <a:pt x="7067" y="9345"/>
                  </a:lnTo>
                  <a:lnTo>
                    <a:pt x="6990" y="9075"/>
                  </a:lnTo>
                  <a:lnTo>
                    <a:pt x="6951" y="8805"/>
                  </a:lnTo>
                  <a:lnTo>
                    <a:pt x="6990" y="8496"/>
                  </a:lnTo>
                  <a:lnTo>
                    <a:pt x="7067" y="8264"/>
                  </a:lnTo>
                  <a:lnTo>
                    <a:pt x="7183" y="8071"/>
                  </a:lnTo>
                  <a:lnTo>
                    <a:pt x="7338" y="7878"/>
                  </a:lnTo>
                  <a:lnTo>
                    <a:pt x="7531" y="7723"/>
                  </a:lnTo>
                  <a:lnTo>
                    <a:pt x="7762" y="7569"/>
                  </a:lnTo>
                  <a:lnTo>
                    <a:pt x="8187" y="7337"/>
                  </a:lnTo>
                  <a:lnTo>
                    <a:pt x="8264" y="7299"/>
                  </a:lnTo>
                  <a:close/>
                  <a:moveTo>
                    <a:pt x="2897" y="0"/>
                  </a:moveTo>
                  <a:lnTo>
                    <a:pt x="2704" y="39"/>
                  </a:lnTo>
                  <a:lnTo>
                    <a:pt x="2665" y="78"/>
                  </a:lnTo>
                  <a:lnTo>
                    <a:pt x="2665" y="1313"/>
                  </a:lnTo>
                  <a:lnTo>
                    <a:pt x="2665" y="2588"/>
                  </a:lnTo>
                  <a:lnTo>
                    <a:pt x="2704" y="3823"/>
                  </a:lnTo>
                  <a:lnTo>
                    <a:pt x="2742" y="5059"/>
                  </a:lnTo>
                  <a:lnTo>
                    <a:pt x="2936" y="7492"/>
                  </a:lnTo>
                  <a:lnTo>
                    <a:pt x="2936" y="8148"/>
                  </a:lnTo>
                  <a:lnTo>
                    <a:pt x="2974" y="8457"/>
                  </a:lnTo>
                  <a:lnTo>
                    <a:pt x="3013" y="8611"/>
                  </a:lnTo>
                  <a:lnTo>
                    <a:pt x="3090" y="8766"/>
                  </a:lnTo>
                  <a:lnTo>
                    <a:pt x="1584" y="8689"/>
                  </a:lnTo>
                  <a:lnTo>
                    <a:pt x="1" y="8689"/>
                  </a:lnTo>
                  <a:lnTo>
                    <a:pt x="39" y="8998"/>
                  </a:lnTo>
                  <a:lnTo>
                    <a:pt x="812" y="9113"/>
                  </a:lnTo>
                  <a:lnTo>
                    <a:pt x="1584" y="9152"/>
                  </a:lnTo>
                  <a:lnTo>
                    <a:pt x="3167" y="9229"/>
                  </a:lnTo>
                  <a:lnTo>
                    <a:pt x="4866" y="9306"/>
                  </a:lnTo>
                  <a:lnTo>
                    <a:pt x="5677" y="9306"/>
                  </a:lnTo>
                  <a:lnTo>
                    <a:pt x="6527" y="9229"/>
                  </a:lnTo>
                  <a:lnTo>
                    <a:pt x="6643" y="9538"/>
                  </a:lnTo>
                  <a:lnTo>
                    <a:pt x="6797" y="9847"/>
                  </a:lnTo>
                  <a:lnTo>
                    <a:pt x="6990" y="10079"/>
                  </a:lnTo>
                  <a:lnTo>
                    <a:pt x="7260" y="10310"/>
                  </a:lnTo>
                  <a:lnTo>
                    <a:pt x="7531" y="10465"/>
                  </a:lnTo>
                  <a:lnTo>
                    <a:pt x="7840" y="10581"/>
                  </a:lnTo>
                  <a:lnTo>
                    <a:pt x="8149" y="10658"/>
                  </a:lnTo>
                  <a:lnTo>
                    <a:pt x="8457" y="10658"/>
                  </a:lnTo>
                  <a:lnTo>
                    <a:pt x="8766" y="10619"/>
                  </a:lnTo>
                  <a:lnTo>
                    <a:pt x="9075" y="10504"/>
                  </a:lnTo>
                  <a:lnTo>
                    <a:pt x="9346" y="10388"/>
                  </a:lnTo>
                  <a:lnTo>
                    <a:pt x="9577" y="10195"/>
                  </a:lnTo>
                  <a:lnTo>
                    <a:pt x="9809" y="9963"/>
                  </a:lnTo>
                  <a:lnTo>
                    <a:pt x="9963" y="9693"/>
                  </a:lnTo>
                  <a:lnTo>
                    <a:pt x="10118" y="9422"/>
                  </a:lnTo>
                  <a:lnTo>
                    <a:pt x="10195" y="9113"/>
                  </a:lnTo>
                  <a:lnTo>
                    <a:pt x="10234" y="9113"/>
                  </a:lnTo>
                  <a:lnTo>
                    <a:pt x="10234" y="8766"/>
                  </a:lnTo>
                  <a:lnTo>
                    <a:pt x="10195" y="8380"/>
                  </a:lnTo>
                  <a:lnTo>
                    <a:pt x="10041" y="8071"/>
                  </a:lnTo>
                  <a:lnTo>
                    <a:pt x="9886" y="7762"/>
                  </a:lnTo>
                  <a:lnTo>
                    <a:pt x="9655" y="7492"/>
                  </a:lnTo>
                  <a:lnTo>
                    <a:pt x="9346" y="7260"/>
                  </a:lnTo>
                  <a:lnTo>
                    <a:pt x="9037" y="7105"/>
                  </a:lnTo>
                  <a:lnTo>
                    <a:pt x="8689" y="7028"/>
                  </a:lnTo>
                  <a:lnTo>
                    <a:pt x="8342" y="6990"/>
                  </a:lnTo>
                  <a:lnTo>
                    <a:pt x="8226" y="7067"/>
                  </a:lnTo>
                  <a:lnTo>
                    <a:pt x="8187" y="7028"/>
                  </a:lnTo>
                  <a:lnTo>
                    <a:pt x="8110" y="6990"/>
                  </a:lnTo>
                  <a:lnTo>
                    <a:pt x="7955" y="6990"/>
                  </a:lnTo>
                  <a:lnTo>
                    <a:pt x="7762" y="7028"/>
                  </a:lnTo>
                  <a:lnTo>
                    <a:pt x="7453" y="7144"/>
                  </a:lnTo>
                  <a:lnTo>
                    <a:pt x="7183" y="7337"/>
                  </a:lnTo>
                  <a:lnTo>
                    <a:pt x="6951" y="7569"/>
                  </a:lnTo>
                  <a:lnTo>
                    <a:pt x="6758" y="7878"/>
                  </a:lnTo>
                  <a:lnTo>
                    <a:pt x="6604" y="8187"/>
                  </a:lnTo>
                  <a:lnTo>
                    <a:pt x="6488" y="8496"/>
                  </a:lnTo>
                  <a:lnTo>
                    <a:pt x="6488" y="8843"/>
                  </a:lnTo>
                  <a:lnTo>
                    <a:pt x="5716" y="8766"/>
                  </a:lnTo>
                  <a:lnTo>
                    <a:pt x="3476" y="8766"/>
                  </a:lnTo>
                  <a:lnTo>
                    <a:pt x="3515" y="8689"/>
                  </a:lnTo>
                  <a:lnTo>
                    <a:pt x="3515" y="8650"/>
                  </a:lnTo>
                  <a:lnTo>
                    <a:pt x="3476" y="8573"/>
                  </a:lnTo>
                  <a:lnTo>
                    <a:pt x="3438" y="8496"/>
                  </a:lnTo>
                  <a:lnTo>
                    <a:pt x="3399" y="8457"/>
                  </a:lnTo>
                  <a:lnTo>
                    <a:pt x="3322" y="8457"/>
                  </a:lnTo>
                  <a:lnTo>
                    <a:pt x="3244" y="8496"/>
                  </a:lnTo>
                  <a:lnTo>
                    <a:pt x="3322" y="8380"/>
                  </a:lnTo>
                  <a:lnTo>
                    <a:pt x="3322" y="8225"/>
                  </a:lnTo>
                  <a:lnTo>
                    <a:pt x="3322" y="8071"/>
                  </a:lnTo>
                  <a:lnTo>
                    <a:pt x="3283" y="7955"/>
                  </a:lnTo>
                  <a:lnTo>
                    <a:pt x="3244" y="7337"/>
                  </a:lnTo>
                  <a:lnTo>
                    <a:pt x="3167" y="6410"/>
                  </a:lnTo>
                  <a:lnTo>
                    <a:pt x="3051" y="4325"/>
                  </a:lnTo>
                  <a:lnTo>
                    <a:pt x="2974" y="2201"/>
                  </a:lnTo>
                  <a:lnTo>
                    <a:pt x="2897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2715250" y="1912850"/>
              <a:ext cx="147725" cy="161250"/>
            </a:xfrm>
            <a:custGeom>
              <a:avLst/>
              <a:gdLst/>
              <a:ahLst/>
              <a:cxnLst/>
              <a:rect l="l" t="t" r="r" b="b"/>
              <a:pathLst>
                <a:path w="5909" h="6450" extrusionOk="0">
                  <a:moveTo>
                    <a:pt x="2781" y="503"/>
                  </a:moveTo>
                  <a:lnTo>
                    <a:pt x="3283" y="580"/>
                  </a:lnTo>
                  <a:lnTo>
                    <a:pt x="3746" y="735"/>
                  </a:lnTo>
                  <a:lnTo>
                    <a:pt x="4210" y="966"/>
                  </a:lnTo>
                  <a:lnTo>
                    <a:pt x="4403" y="1082"/>
                  </a:lnTo>
                  <a:lnTo>
                    <a:pt x="4596" y="1275"/>
                  </a:lnTo>
                  <a:lnTo>
                    <a:pt x="4750" y="1468"/>
                  </a:lnTo>
                  <a:lnTo>
                    <a:pt x="4943" y="1661"/>
                  </a:lnTo>
                  <a:lnTo>
                    <a:pt x="5059" y="1893"/>
                  </a:lnTo>
                  <a:lnTo>
                    <a:pt x="5175" y="2125"/>
                  </a:lnTo>
                  <a:lnTo>
                    <a:pt x="5330" y="2588"/>
                  </a:lnTo>
                  <a:lnTo>
                    <a:pt x="5407" y="3052"/>
                  </a:lnTo>
                  <a:lnTo>
                    <a:pt x="5407" y="3515"/>
                  </a:lnTo>
                  <a:lnTo>
                    <a:pt x="5368" y="4017"/>
                  </a:lnTo>
                  <a:lnTo>
                    <a:pt x="5214" y="4442"/>
                  </a:lnTo>
                  <a:lnTo>
                    <a:pt x="4982" y="4866"/>
                  </a:lnTo>
                  <a:lnTo>
                    <a:pt x="4828" y="5059"/>
                  </a:lnTo>
                  <a:lnTo>
                    <a:pt x="4673" y="5253"/>
                  </a:lnTo>
                  <a:lnTo>
                    <a:pt x="4480" y="5407"/>
                  </a:lnTo>
                  <a:lnTo>
                    <a:pt x="4287" y="5561"/>
                  </a:lnTo>
                  <a:lnTo>
                    <a:pt x="4017" y="5716"/>
                  </a:lnTo>
                  <a:lnTo>
                    <a:pt x="3746" y="5832"/>
                  </a:lnTo>
                  <a:lnTo>
                    <a:pt x="3515" y="5909"/>
                  </a:lnTo>
                  <a:lnTo>
                    <a:pt x="3244" y="5948"/>
                  </a:lnTo>
                  <a:lnTo>
                    <a:pt x="2742" y="5948"/>
                  </a:lnTo>
                  <a:lnTo>
                    <a:pt x="2511" y="5870"/>
                  </a:lnTo>
                  <a:lnTo>
                    <a:pt x="2279" y="5793"/>
                  </a:lnTo>
                  <a:lnTo>
                    <a:pt x="2047" y="5677"/>
                  </a:lnTo>
                  <a:lnTo>
                    <a:pt x="1816" y="5561"/>
                  </a:lnTo>
                  <a:lnTo>
                    <a:pt x="1623" y="5407"/>
                  </a:lnTo>
                  <a:lnTo>
                    <a:pt x="1429" y="5214"/>
                  </a:lnTo>
                  <a:lnTo>
                    <a:pt x="1082" y="4828"/>
                  </a:lnTo>
                  <a:lnTo>
                    <a:pt x="812" y="4364"/>
                  </a:lnTo>
                  <a:lnTo>
                    <a:pt x="619" y="3862"/>
                  </a:lnTo>
                  <a:lnTo>
                    <a:pt x="464" y="3322"/>
                  </a:lnTo>
                  <a:lnTo>
                    <a:pt x="426" y="2820"/>
                  </a:lnTo>
                  <a:lnTo>
                    <a:pt x="426" y="2550"/>
                  </a:lnTo>
                  <a:lnTo>
                    <a:pt x="464" y="2279"/>
                  </a:lnTo>
                  <a:lnTo>
                    <a:pt x="503" y="2048"/>
                  </a:lnTo>
                  <a:lnTo>
                    <a:pt x="619" y="1777"/>
                  </a:lnTo>
                  <a:lnTo>
                    <a:pt x="696" y="1584"/>
                  </a:lnTo>
                  <a:lnTo>
                    <a:pt x="850" y="1352"/>
                  </a:lnTo>
                  <a:lnTo>
                    <a:pt x="1005" y="1159"/>
                  </a:lnTo>
                  <a:lnTo>
                    <a:pt x="1198" y="966"/>
                  </a:lnTo>
                  <a:lnTo>
                    <a:pt x="1429" y="812"/>
                  </a:lnTo>
                  <a:lnTo>
                    <a:pt x="1700" y="657"/>
                  </a:lnTo>
                  <a:lnTo>
                    <a:pt x="1738" y="619"/>
                  </a:lnTo>
                  <a:lnTo>
                    <a:pt x="1738" y="580"/>
                  </a:lnTo>
                  <a:lnTo>
                    <a:pt x="2240" y="503"/>
                  </a:lnTo>
                  <a:close/>
                  <a:moveTo>
                    <a:pt x="2588" y="1"/>
                  </a:moveTo>
                  <a:lnTo>
                    <a:pt x="2279" y="40"/>
                  </a:lnTo>
                  <a:lnTo>
                    <a:pt x="1970" y="78"/>
                  </a:lnTo>
                  <a:lnTo>
                    <a:pt x="1661" y="155"/>
                  </a:lnTo>
                  <a:lnTo>
                    <a:pt x="1391" y="233"/>
                  </a:lnTo>
                  <a:lnTo>
                    <a:pt x="1314" y="310"/>
                  </a:lnTo>
                  <a:lnTo>
                    <a:pt x="1236" y="387"/>
                  </a:lnTo>
                  <a:lnTo>
                    <a:pt x="1236" y="464"/>
                  </a:lnTo>
                  <a:lnTo>
                    <a:pt x="1275" y="542"/>
                  </a:lnTo>
                  <a:lnTo>
                    <a:pt x="1005" y="657"/>
                  </a:lnTo>
                  <a:lnTo>
                    <a:pt x="773" y="850"/>
                  </a:lnTo>
                  <a:lnTo>
                    <a:pt x="580" y="1044"/>
                  </a:lnTo>
                  <a:lnTo>
                    <a:pt x="426" y="1237"/>
                  </a:lnTo>
                  <a:lnTo>
                    <a:pt x="271" y="1468"/>
                  </a:lnTo>
                  <a:lnTo>
                    <a:pt x="155" y="1700"/>
                  </a:lnTo>
                  <a:lnTo>
                    <a:pt x="78" y="1970"/>
                  </a:lnTo>
                  <a:lnTo>
                    <a:pt x="39" y="2241"/>
                  </a:lnTo>
                  <a:lnTo>
                    <a:pt x="1" y="2511"/>
                  </a:lnTo>
                  <a:lnTo>
                    <a:pt x="1" y="2781"/>
                  </a:lnTo>
                  <a:lnTo>
                    <a:pt x="39" y="3360"/>
                  </a:lnTo>
                  <a:lnTo>
                    <a:pt x="155" y="3901"/>
                  </a:lnTo>
                  <a:lnTo>
                    <a:pt x="387" y="4442"/>
                  </a:lnTo>
                  <a:lnTo>
                    <a:pt x="696" y="5021"/>
                  </a:lnTo>
                  <a:lnTo>
                    <a:pt x="889" y="5253"/>
                  </a:lnTo>
                  <a:lnTo>
                    <a:pt x="1082" y="5484"/>
                  </a:lnTo>
                  <a:lnTo>
                    <a:pt x="1275" y="5716"/>
                  </a:lnTo>
                  <a:lnTo>
                    <a:pt x="1507" y="5909"/>
                  </a:lnTo>
                  <a:lnTo>
                    <a:pt x="1738" y="6063"/>
                  </a:lnTo>
                  <a:lnTo>
                    <a:pt x="2009" y="6179"/>
                  </a:lnTo>
                  <a:lnTo>
                    <a:pt x="2240" y="6295"/>
                  </a:lnTo>
                  <a:lnTo>
                    <a:pt x="2511" y="6372"/>
                  </a:lnTo>
                  <a:lnTo>
                    <a:pt x="2820" y="6411"/>
                  </a:lnTo>
                  <a:lnTo>
                    <a:pt x="3090" y="6450"/>
                  </a:lnTo>
                  <a:lnTo>
                    <a:pt x="3399" y="6411"/>
                  </a:lnTo>
                  <a:lnTo>
                    <a:pt x="3669" y="6334"/>
                  </a:lnTo>
                  <a:lnTo>
                    <a:pt x="3978" y="6218"/>
                  </a:lnTo>
                  <a:lnTo>
                    <a:pt x="4326" y="6102"/>
                  </a:lnTo>
                  <a:lnTo>
                    <a:pt x="4557" y="5909"/>
                  </a:lnTo>
                  <a:lnTo>
                    <a:pt x="4828" y="5716"/>
                  </a:lnTo>
                  <a:lnTo>
                    <a:pt x="5021" y="5523"/>
                  </a:lnTo>
                  <a:lnTo>
                    <a:pt x="5214" y="5291"/>
                  </a:lnTo>
                  <a:lnTo>
                    <a:pt x="5407" y="5059"/>
                  </a:lnTo>
                  <a:lnTo>
                    <a:pt x="5561" y="4789"/>
                  </a:lnTo>
                  <a:lnTo>
                    <a:pt x="5677" y="4519"/>
                  </a:lnTo>
                  <a:lnTo>
                    <a:pt x="5754" y="4249"/>
                  </a:lnTo>
                  <a:lnTo>
                    <a:pt x="5832" y="3940"/>
                  </a:lnTo>
                  <a:lnTo>
                    <a:pt x="5870" y="3669"/>
                  </a:lnTo>
                  <a:lnTo>
                    <a:pt x="5909" y="3360"/>
                  </a:lnTo>
                  <a:lnTo>
                    <a:pt x="5870" y="3052"/>
                  </a:lnTo>
                  <a:lnTo>
                    <a:pt x="5832" y="2743"/>
                  </a:lnTo>
                  <a:lnTo>
                    <a:pt x="5793" y="2472"/>
                  </a:lnTo>
                  <a:lnTo>
                    <a:pt x="5716" y="2163"/>
                  </a:lnTo>
                  <a:lnTo>
                    <a:pt x="5600" y="1893"/>
                  </a:lnTo>
                  <a:lnTo>
                    <a:pt x="5445" y="1584"/>
                  </a:lnTo>
                  <a:lnTo>
                    <a:pt x="5252" y="1352"/>
                  </a:lnTo>
                  <a:lnTo>
                    <a:pt x="5059" y="1082"/>
                  </a:lnTo>
                  <a:lnTo>
                    <a:pt x="4828" y="889"/>
                  </a:lnTo>
                  <a:lnTo>
                    <a:pt x="4596" y="696"/>
                  </a:lnTo>
                  <a:lnTo>
                    <a:pt x="4364" y="503"/>
                  </a:lnTo>
                  <a:lnTo>
                    <a:pt x="4094" y="348"/>
                  </a:lnTo>
                  <a:lnTo>
                    <a:pt x="3785" y="233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40"/>
                  </a:lnTo>
                  <a:lnTo>
                    <a:pt x="25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1882150" y="19148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6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3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3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3" y="464"/>
                  </a:lnTo>
                  <a:lnTo>
                    <a:pt x="541" y="386"/>
                  </a:lnTo>
                  <a:lnTo>
                    <a:pt x="772" y="386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5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4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4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6734100" y="1914800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0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8"/>
                  </a:lnTo>
                  <a:lnTo>
                    <a:pt x="116" y="5059"/>
                  </a:lnTo>
                  <a:lnTo>
                    <a:pt x="0" y="6719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6" y="77"/>
                  </a:lnTo>
                  <a:lnTo>
                    <a:pt x="1236" y="39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668675" y="1916725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0"/>
                  </a:moveTo>
                  <a:lnTo>
                    <a:pt x="11469" y="78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7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438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1" y="6681"/>
                  </a:lnTo>
                  <a:lnTo>
                    <a:pt x="13515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8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3"/>
                  </a:lnTo>
                  <a:lnTo>
                    <a:pt x="1081" y="10697"/>
                  </a:lnTo>
                  <a:lnTo>
                    <a:pt x="811" y="10542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6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0" y="9886"/>
                  </a:lnTo>
                  <a:lnTo>
                    <a:pt x="39" y="10117"/>
                  </a:lnTo>
                  <a:lnTo>
                    <a:pt x="77" y="10311"/>
                  </a:lnTo>
                  <a:lnTo>
                    <a:pt x="193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1" y="11353"/>
                  </a:lnTo>
                  <a:lnTo>
                    <a:pt x="2626" y="11430"/>
                  </a:lnTo>
                  <a:lnTo>
                    <a:pt x="3321" y="11508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8"/>
                  </a:lnTo>
                  <a:lnTo>
                    <a:pt x="6063" y="11430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4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7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7" y="6565"/>
                  </a:lnTo>
                  <a:lnTo>
                    <a:pt x="14017" y="6333"/>
                  </a:lnTo>
                  <a:lnTo>
                    <a:pt x="14017" y="6140"/>
                  </a:lnTo>
                  <a:lnTo>
                    <a:pt x="13940" y="5908"/>
                  </a:lnTo>
                  <a:lnTo>
                    <a:pt x="13863" y="5715"/>
                  </a:lnTo>
                  <a:lnTo>
                    <a:pt x="13747" y="5522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6"/>
                  </a:lnTo>
                  <a:lnTo>
                    <a:pt x="13091" y="5136"/>
                  </a:lnTo>
                  <a:lnTo>
                    <a:pt x="12820" y="3823"/>
                  </a:lnTo>
                  <a:lnTo>
                    <a:pt x="12511" y="2549"/>
                  </a:lnTo>
                  <a:lnTo>
                    <a:pt x="12164" y="1275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6761125" y="19167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5" y="5098"/>
                  </a:lnTo>
                  <a:lnTo>
                    <a:pt x="4326" y="5445"/>
                  </a:lnTo>
                  <a:lnTo>
                    <a:pt x="4634" y="5793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3" y="4866"/>
                  </a:lnTo>
                  <a:lnTo>
                    <a:pt x="3862" y="4171"/>
                  </a:lnTo>
                  <a:lnTo>
                    <a:pt x="2704" y="2781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5030225" y="191865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6615350" y="1924450"/>
              <a:ext cx="61825" cy="160275"/>
            </a:xfrm>
            <a:custGeom>
              <a:avLst/>
              <a:gdLst/>
              <a:ahLst/>
              <a:cxnLst/>
              <a:rect l="l" t="t" r="r" b="b"/>
              <a:pathLst>
                <a:path w="2473" h="6411" extrusionOk="0">
                  <a:moveTo>
                    <a:pt x="310" y="0"/>
                  </a:moveTo>
                  <a:lnTo>
                    <a:pt x="1" y="78"/>
                  </a:lnTo>
                  <a:lnTo>
                    <a:pt x="194" y="927"/>
                  </a:lnTo>
                  <a:lnTo>
                    <a:pt x="426" y="1777"/>
                  </a:lnTo>
                  <a:lnTo>
                    <a:pt x="657" y="2626"/>
                  </a:lnTo>
                  <a:lnTo>
                    <a:pt x="928" y="3476"/>
                  </a:lnTo>
                  <a:lnTo>
                    <a:pt x="1507" y="5097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2" y="6140"/>
                  </a:lnTo>
                  <a:lnTo>
                    <a:pt x="2086" y="6333"/>
                  </a:lnTo>
                  <a:lnTo>
                    <a:pt x="2125" y="6410"/>
                  </a:lnTo>
                  <a:lnTo>
                    <a:pt x="2318" y="6410"/>
                  </a:lnTo>
                  <a:lnTo>
                    <a:pt x="2356" y="6333"/>
                  </a:lnTo>
                  <a:lnTo>
                    <a:pt x="2434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5" y="5599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3366875" y="19263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1" y="2317"/>
                  </a:lnTo>
                  <a:lnTo>
                    <a:pt x="6449" y="3901"/>
                  </a:lnTo>
                  <a:lnTo>
                    <a:pt x="6527" y="6990"/>
                  </a:lnTo>
                  <a:lnTo>
                    <a:pt x="3515" y="6758"/>
                  </a:lnTo>
                  <a:lnTo>
                    <a:pt x="2009" y="6642"/>
                  </a:lnTo>
                  <a:lnTo>
                    <a:pt x="503" y="6604"/>
                  </a:lnTo>
                  <a:lnTo>
                    <a:pt x="1352" y="5986"/>
                  </a:lnTo>
                  <a:lnTo>
                    <a:pt x="2202" y="5291"/>
                  </a:lnTo>
                  <a:lnTo>
                    <a:pt x="2974" y="4557"/>
                  </a:lnTo>
                  <a:lnTo>
                    <a:pt x="3708" y="3823"/>
                  </a:lnTo>
                  <a:lnTo>
                    <a:pt x="4441" y="3090"/>
                  </a:lnTo>
                  <a:lnTo>
                    <a:pt x="5137" y="2356"/>
                  </a:lnTo>
                  <a:lnTo>
                    <a:pt x="5793" y="1584"/>
                  </a:lnTo>
                  <a:lnTo>
                    <a:pt x="6449" y="773"/>
                  </a:lnTo>
                  <a:close/>
                  <a:moveTo>
                    <a:pt x="6720" y="1"/>
                  </a:moveTo>
                  <a:lnTo>
                    <a:pt x="6643" y="39"/>
                  </a:lnTo>
                  <a:lnTo>
                    <a:pt x="6565" y="39"/>
                  </a:lnTo>
                  <a:lnTo>
                    <a:pt x="6488" y="116"/>
                  </a:lnTo>
                  <a:lnTo>
                    <a:pt x="4982" y="1854"/>
                  </a:lnTo>
                  <a:lnTo>
                    <a:pt x="4210" y="2704"/>
                  </a:lnTo>
                  <a:lnTo>
                    <a:pt x="3438" y="3515"/>
                  </a:lnTo>
                  <a:lnTo>
                    <a:pt x="2588" y="4287"/>
                  </a:lnTo>
                  <a:lnTo>
                    <a:pt x="1738" y="5059"/>
                  </a:lnTo>
                  <a:lnTo>
                    <a:pt x="889" y="5793"/>
                  </a:lnTo>
                  <a:lnTo>
                    <a:pt x="39" y="6604"/>
                  </a:lnTo>
                  <a:lnTo>
                    <a:pt x="1" y="6642"/>
                  </a:lnTo>
                  <a:lnTo>
                    <a:pt x="1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1" y="6913"/>
                  </a:lnTo>
                  <a:lnTo>
                    <a:pt x="39" y="6990"/>
                  </a:lnTo>
                  <a:lnTo>
                    <a:pt x="117" y="7144"/>
                  </a:lnTo>
                  <a:lnTo>
                    <a:pt x="387" y="6990"/>
                  </a:lnTo>
                  <a:lnTo>
                    <a:pt x="1893" y="7144"/>
                  </a:lnTo>
                  <a:lnTo>
                    <a:pt x="3438" y="7299"/>
                  </a:lnTo>
                  <a:lnTo>
                    <a:pt x="6527" y="7453"/>
                  </a:lnTo>
                  <a:lnTo>
                    <a:pt x="6565" y="9307"/>
                  </a:lnTo>
                  <a:lnTo>
                    <a:pt x="6527" y="12628"/>
                  </a:lnTo>
                  <a:lnTo>
                    <a:pt x="6951" y="12628"/>
                  </a:lnTo>
                  <a:lnTo>
                    <a:pt x="6990" y="9461"/>
                  </a:lnTo>
                  <a:lnTo>
                    <a:pt x="6990" y="7492"/>
                  </a:lnTo>
                  <a:lnTo>
                    <a:pt x="8651" y="7569"/>
                  </a:lnTo>
                  <a:lnTo>
                    <a:pt x="10311" y="7646"/>
                  </a:lnTo>
                  <a:lnTo>
                    <a:pt x="10311" y="7183"/>
                  </a:lnTo>
                  <a:lnTo>
                    <a:pt x="8651" y="7106"/>
                  </a:lnTo>
                  <a:lnTo>
                    <a:pt x="6990" y="7028"/>
                  </a:lnTo>
                  <a:lnTo>
                    <a:pt x="7029" y="5368"/>
                  </a:lnTo>
                  <a:lnTo>
                    <a:pt x="6990" y="3708"/>
                  </a:lnTo>
                  <a:lnTo>
                    <a:pt x="6951" y="2047"/>
                  </a:lnTo>
                  <a:lnTo>
                    <a:pt x="6797" y="387"/>
                  </a:lnTo>
                  <a:lnTo>
                    <a:pt x="6990" y="194"/>
                  </a:lnTo>
                  <a:lnTo>
                    <a:pt x="6836" y="39"/>
                  </a:lnTo>
                  <a:lnTo>
                    <a:pt x="67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6625000" y="1926375"/>
              <a:ext cx="355300" cy="170900"/>
            </a:xfrm>
            <a:custGeom>
              <a:avLst/>
              <a:gdLst/>
              <a:ahLst/>
              <a:cxnLst/>
              <a:rect l="l" t="t" r="r" b="b"/>
              <a:pathLst>
                <a:path w="14212" h="6836" extrusionOk="0">
                  <a:moveTo>
                    <a:pt x="117" y="1"/>
                  </a:moveTo>
                  <a:lnTo>
                    <a:pt x="1" y="39"/>
                  </a:lnTo>
                  <a:lnTo>
                    <a:pt x="1970" y="3206"/>
                  </a:lnTo>
                  <a:lnTo>
                    <a:pt x="4056" y="6333"/>
                  </a:lnTo>
                  <a:lnTo>
                    <a:pt x="3554" y="6295"/>
                  </a:lnTo>
                  <a:lnTo>
                    <a:pt x="3052" y="6179"/>
                  </a:lnTo>
                  <a:lnTo>
                    <a:pt x="2588" y="6024"/>
                  </a:lnTo>
                  <a:lnTo>
                    <a:pt x="2125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8" y="6720"/>
                  </a:lnTo>
                  <a:lnTo>
                    <a:pt x="4133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9" y="6488"/>
                  </a:lnTo>
                  <a:lnTo>
                    <a:pt x="8960" y="6295"/>
                  </a:lnTo>
                  <a:lnTo>
                    <a:pt x="9771" y="6024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8" y="4673"/>
                  </a:lnTo>
                  <a:lnTo>
                    <a:pt x="12667" y="4403"/>
                  </a:lnTo>
                  <a:lnTo>
                    <a:pt x="12976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80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3" y="2163"/>
                  </a:lnTo>
                  <a:lnTo>
                    <a:pt x="14173" y="2124"/>
                  </a:lnTo>
                  <a:lnTo>
                    <a:pt x="13864" y="2124"/>
                  </a:lnTo>
                  <a:lnTo>
                    <a:pt x="13825" y="2163"/>
                  </a:lnTo>
                  <a:lnTo>
                    <a:pt x="13555" y="2704"/>
                  </a:lnTo>
                  <a:lnTo>
                    <a:pt x="13207" y="3167"/>
                  </a:lnTo>
                  <a:lnTo>
                    <a:pt x="12860" y="3630"/>
                  </a:lnTo>
                  <a:lnTo>
                    <a:pt x="12474" y="4016"/>
                  </a:lnTo>
                  <a:lnTo>
                    <a:pt x="12010" y="4364"/>
                  </a:lnTo>
                  <a:lnTo>
                    <a:pt x="11547" y="4712"/>
                  </a:lnTo>
                  <a:lnTo>
                    <a:pt x="11083" y="4982"/>
                  </a:lnTo>
                  <a:lnTo>
                    <a:pt x="10543" y="5252"/>
                  </a:lnTo>
                  <a:lnTo>
                    <a:pt x="10350" y="5252"/>
                  </a:lnTo>
                  <a:lnTo>
                    <a:pt x="10350" y="5368"/>
                  </a:lnTo>
                  <a:lnTo>
                    <a:pt x="10273" y="5368"/>
                  </a:lnTo>
                  <a:lnTo>
                    <a:pt x="10079" y="5407"/>
                  </a:lnTo>
                  <a:lnTo>
                    <a:pt x="10157" y="5445"/>
                  </a:lnTo>
                  <a:lnTo>
                    <a:pt x="9500" y="5677"/>
                  </a:lnTo>
                  <a:lnTo>
                    <a:pt x="8844" y="5870"/>
                  </a:lnTo>
                  <a:lnTo>
                    <a:pt x="7840" y="6102"/>
                  </a:lnTo>
                  <a:lnTo>
                    <a:pt x="6759" y="6295"/>
                  </a:lnTo>
                  <a:lnTo>
                    <a:pt x="6218" y="6333"/>
                  </a:lnTo>
                  <a:lnTo>
                    <a:pt x="5677" y="6411"/>
                  </a:lnTo>
                  <a:lnTo>
                    <a:pt x="4558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3536800" y="19312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3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6" y="7492"/>
                  </a:lnTo>
                  <a:lnTo>
                    <a:pt x="6371" y="7453"/>
                  </a:lnTo>
                  <a:lnTo>
                    <a:pt x="6371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59" y="12087"/>
                  </a:lnTo>
                  <a:lnTo>
                    <a:pt x="1583" y="14983"/>
                  </a:lnTo>
                  <a:lnTo>
                    <a:pt x="772" y="16451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8" y="16759"/>
                  </a:lnTo>
                  <a:lnTo>
                    <a:pt x="1969" y="15369"/>
                  </a:lnTo>
                  <a:lnTo>
                    <a:pt x="2780" y="13979"/>
                  </a:lnTo>
                  <a:lnTo>
                    <a:pt x="3591" y="12589"/>
                  </a:lnTo>
                  <a:lnTo>
                    <a:pt x="4441" y="11199"/>
                  </a:lnTo>
                  <a:lnTo>
                    <a:pt x="5290" y="9809"/>
                  </a:lnTo>
                  <a:lnTo>
                    <a:pt x="5715" y="9191"/>
                  </a:lnTo>
                  <a:lnTo>
                    <a:pt x="6178" y="8612"/>
                  </a:lnTo>
                  <a:lnTo>
                    <a:pt x="6603" y="8033"/>
                  </a:lnTo>
                  <a:lnTo>
                    <a:pt x="6989" y="7453"/>
                  </a:lnTo>
                  <a:lnTo>
                    <a:pt x="6989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89" y="7067"/>
                  </a:lnTo>
                  <a:lnTo>
                    <a:pt x="6873" y="7029"/>
                  </a:lnTo>
                  <a:lnTo>
                    <a:pt x="6835" y="7029"/>
                  </a:lnTo>
                  <a:lnTo>
                    <a:pt x="6101" y="6102"/>
                  </a:lnTo>
                  <a:lnTo>
                    <a:pt x="5290" y="5175"/>
                  </a:lnTo>
                  <a:lnTo>
                    <a:pt x="3668" y="3437"/>
                  </a:lnTo>
                  <a:lnTo>
                    <a:pt x="1969" y="1700"/>
                  </a:lnTo>
                  <a:lnTo>
                    <a:pt x="1081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902300" y="1957275"/>
              <a:ext cx="17400" cy="181500"/>
            </a:xfrm>
            <a:custGeom>
              <a:avLst/>
              <a:gdLst/>
              <a:ahLst/>
              <a:cxnLst/>
              <a:rect l="l" t="t" r="r" b="b"/>
              <a:pathLst>
                <a:path w="696" h="7260" extrusionOk="0">
                  <a:moveTo>
                    <a:pt x="425" y="0"/>
                  </a:moveTo>
                  <a:lnTo>
                    <a:pt x="348" y="888"/>
                  </a:lnTo>
                  <a:lnTo>
                    <a:pt x="232" y="1815"/>
                  </a:lnTo>
                  <a:lnTo>
                    <a:pt x="154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4880575" y="1957275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1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2" y="1738"/>
                  </a:lnTo>
                  <a:lnTo>
                    <a:pt x="310" y="3398"/>
                  </a:lnTo>
                  <a:lnTo>
                    <a:pt x="117" y="5059"/>
                  </a:lnTo>
                  <a:lnTo>
                    <a:pt x="1" y="6719"/>
                  </a:lnTo>
                  <a:lnTo>
                    <a:pt x="233" y="6758"/>
                  </a:lnTo>
                  <a:lnTo>
                    <a:pt x="503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7" y="77"/>
                  </a:lnTo>
                  <a:lnTo>
                    <a:pt x="1237" y="39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4907625" y="1959200"/>
              <a:ext cx="121650" cy="144825"/>
            </a:xfrm>
            <a:custGeom>
              <a:avLst/>
              <a:gdLst/>
              <a:ahLst/>
              <a:cxnLst/>
              <a:rect l="l" t="t" r="r" b="b"/>
              <a:pathLst>
                <a:path w="4866" h="5793" extrusionOk="0">
                  <a:moveTo>
                    <a:pt x="155" y="0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5"/>
                  </a:lnTo>
                  <a:lnTo>
                    <a:pt x="2896" y="3630"/>
                  </a:lnTo>
                  <a:lnTo>
                    <a:pt x="3475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7" y="1352"/>
                  </a:lnTo>
                  <a:lnTo>
                    <a:pt x="811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4761850" y="196692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0"/>
                  </a:moveTo>
                  <a:lnTo>
                    <a:pt x="0" y="78"/>
                  </a:lnTo>
                  <a:lnTo>
                    <a:pt x="193" y="927"/>
                  </a:lnTo>
                  <a:lnTo>
                    <a:pt x="425" y="1777"/>
                  </a:lnTo>
                  <a:lnTo>
                    <a:pt x="657" y="2626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1" y="6140"/>
                  </a:lnTo>
                  <a:lnTo>
                    <a:pt x="2085" y="6333"/>
                  </a:lnTo>
                  <a:lnTo>
                    <a:pt x="2124" y="6410"/>
                  </a:lnTo>
                  <a:lnTo>
                    <a:pt x="2317" y="6410"/>
                  </a:lnTo>
                  <a:lnTo>
                    <a:pt x="2356" y="6333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7" y="2935"/>
                  </a:lnTo>
                  <a:lnTo>
                    <a:pt x="734" y="1468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4771500" y="196885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0" y="39"/>
                  </a:lnTo>
                  <a:lnTo>
                    <a:pt x="1970" y="3206"/>
                  </a:lnTo>
                  <a:lnTo>
                    <a:pt x="4055" y="6333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2"/>
                  </a:lnTo>
                  <a:lnTo>
                    <a:pt x="3707" y="6720"/>
                  </a:lnTo>
                  <a:lnTo>
                    <a:pt x="4132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7" y="6333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5286050" y="19765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1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4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3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8"/>
                  </a:lnTo>
                  <a:lnTo>
                    <a:pt x="6951" y="12628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8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5455950" y="19814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752650" y="1995875"/>
              <a:ext cx="30925" cy="168975"/>
            </a:xfrm>
            <a:custGeom>
              <a:avLst/>
              <a:gdLst/>
              <a:ahLst/>
              <a:cxnLst/>
              <a:rect l="l" t="t" r="r" b="b"/>
              <a:pathLst>
                <a:path w="1237" h="6759" extrusionOk="0">
                  <a:moveTo>
                    <a:pt x="1121" y="1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7"/>
                  </a:lnTo>
                  <a:lnTo>
                    <a:pt x="541" y="1738"/>
                  </a:lnTo>
                  <a:lnTo>
                    <a:pt x="310" y="3399"/>
                  </a:lnTo>
                  <a:lnTo>
                    <a:pt x="117" y="5059"/>
                  </a:lnTo>
                  <a:lnTo>
                    <a:pt x="1" y="6720"/>
                  </a:lnTo>
                  <a:lnTo>
                    <a:pt x="232" y="6758"/>
                  </a:lnTo>
                  <a:lnTo>
                    <a:pt x="503" y="5137"/>
                  </a:lnTo>
                  <a:lnTo>
                    <a:pt x="773" y="3515"/>
                  </a:lnTo>
                  <a:lnTo>
                    <a:pt x="966" y="1854"/>
                  </a:lnTo>
                  <a:lnTo>
                    <a:pt x="1082" y="233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779675" y="19978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6" y="5097"/>
                  </a:lnTo>
                  <a:lnTo>
                    <a:pt x="4326" y="5445"/>
                  </a:lnTo>
                  <a:lnTo>
                    <a:pt x="4635" y="5792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5" y="5252"/>
                  </a:lnTo>
                  <a:lnTo>
                    <a:pt x="4403" y="4866"/>
                  </a:lnTo>
                  <a:lnTo>
                    <a:pt x="3862" y="4170"/>
                  </a:lnTo>
                  <a:lnTo>
                    <a:pt x="2704" y="2780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2839800" y="2000700"/>
              <a:ext cx="270325" cy="209525"/>
            </a:xfrm>
            <a:custGeom>
              <a:avLst/>
              <a:gdLst/>
              <a:ahLst/>
              <a:cxnLst/>
              <a:rect l="l" t="t" r="r" b="b"/>
              <a:pathLst>
                <a:path w="10813" h="8381" extrusionOk="0">
                  <a:moveTo>
                    <a:pt x="10233" y="1"/>
                  </a:moveTo>
                  <a:lnTo>
                    <a:pt x="10156" y="78"/>
                  </a:lnTo>
                  <a:lnTo>
                    <a:pt x="10117" y="155"/>
                  </a:lnTo>
                  <a:lnTo>
                    <a:pt x="10079" y="233"/>
                  </a:lnTo>
                  <a:lnTo>
                    <a:pt x="10079" y="348"/>
                  </a:lnTo>
                  <a:lnTo>
                    <a:pt x="10156" y="426"/>
                  </a:lnTo>
                  <a:lnTo>
                    <a:pt x="10272" y="580"/>
                  </a:lnTo>
                  <a:lnTo>
                    <a:pt x="10310" y="735"/>
                  </a:lnTo>
                  <a:lnTo>
                    <a:pt x="10349" y="928"/>
                  </a:lnTo>
                  <a:lnTo>
                    <a:pt x="10310" y="1121"/>
                  </a:lnTo>
                  <a:lnTo>
                    <a:pt x="10233" y="1275"/>
                  </a:lnTo>
                  <a:lnTo>
                    <a:pt x="10156" y="1468"/>
                  </a:lnTo>
                  <a:lnTo>
                    <a:pt x="9847" y="1854"/>
                  </a:lnTo>
                  <a:lnTo>
                    <a:pt x="9538" y="2202"/>
                  </a:lnTo>
                  <a:lnTo>
                    <a:pt x="9152" y="2511"/>
                  </a:lnTo>
                  <a:lnTo>
                    <a:pt x="8611" y="3013"/>
                  </a:lnTo>
                  <a:lnTo>
                    <a:pt x="8264" y="3283"/>
                  </a:lnTo>
                  <a:lnTo>
                    <a:pt x="8225" y="3206"/>
                  </a:lnTo>
                  <a:lnTo>
                    <a:pt x="8148" y="3129"/>
                  </a:lnTo>
                  <a:lnTo>
                    <a:pt x="7607" y="2820"/>
                  </a:lnTo>
                  <a:lnTo>
                    <a:pt x="7144" y="2434"/>
                  </a:lnTo>
                  <a:lnTo>
                    <a:pt x="6912" y="2665"/>
                  </a:lnTo>
                  <a:lnTo>
                    <a:pt x="7105" y="2936"/>
                  </a:lnTo>
                  <a:lnTo>
                    <a:pt x="7376" y="3167"/>
                  </a:lnTo>
                  <a:lnTo>
                    <a:pt x="7646" y="3399"/>
                  </a:lnTo>
                  <a:lnTo>
                    <a:pt x="7955" y="3553"/>
                  </a:lnTo>
                  <a:lnTo>
                    <a:pt x="7028" y="4287"/>
                  </a:lnTo>
                  <a:lnTo>
                    <a:pt x="6101" y="4982"/>
                  </a:lnTo>
                  <a:lnTo>
                    <a:pt x="4943" y="5793"/>
                  </a:lnTo>
                  <a:lnTo>
                    <a:pt x="3746" y="6527"/>
                  </a:lnTo>
                  <a:lnTo>
                    <a:pt x="3553" y="6681"/>
                  </a:lnTo>
                  <a:lnTo>
                    <a:pt x="3475" y="6334"/>
                  </a:lnTo>
                  <a:lnTo>
                    <a:pt x="3321" y="6025"/>
                  </a:lnTo>
                  <a:lnTo>
                    <a:pt x="3128" y="5716"/>
                  </a:lnTo>
                  <a:lnTo>
                    <a:pt x="2896" y="5446"/>
                  </a:lnTo>
                  <a:lnTo>
                    <a:pt x="2626" y="5677"/>
                  </a:lnTo>
                  <a:lnTo>
                    <a:pt x="2819" y="5909"/>
                  </a:lnTo>
                  <a:lnTo>
                    <a:pt x="2935" y="6179"/>
                  </a:lnTo>
                  <a:lnTo>
                    <a:pt x="3051" y="6565"/>
                  </a:lnTo>
                  <a:lnTo>
                    <a:pt x="3128" y="6952"/>
                  </a:lnTo>
                  <a:lnTo>
                    <a:pt x="2317" y="7376"/>
                  </a:lnTo>
                  <a:lnTo>
                    <a:pt x="1892" y="7608"/>
                  </a:lnTo>
                  <a:lnTo>
                    <a:pt x="1467" y="7762"/>
                  </a:lnTo>
                  <a:lnTo>
                    <a:pt x="1081" y="7878"/>
                  </a:lnTo>
                  <a:lnTo>
                    <a:pt x="927" y="7917"/>
                  </a:lnTo>
                  <a:lnTo>
                    <a:pt x="772" y="7917"/>
                  </a:lnTo>
                  <a:lnTo>
                    <a:pt x="618" y="7878"/>
                  </a:lnTo>
                  <a:lnTo>
                    <a:pt x="502" y="7840"/>
                  </a:lnTo>
                  <a:lnTo>
                    <a:pt x="386" y="7724"/>
                  </a:lnTo>
                  <a:lnTo>
                    <a:pt x="309" y="7608"/>
                  </a:lnTo>
                  <a:lnTo>
                    <a:pt x="270" y="7569"/>
                  </a:lnTo>
                  <a:lnTo>
                    <a:pt x="232" y="7531"/>
                  </a:lnTo>
                  <a:lnTo>
                    <a:pt x="116" y="7492"/>
                  </a:lnTo>
                  <a:lnTo>
                    <a:pt x="39" y="7569"/>
                  </a:lnTo>
                  <a:lnTo>
                    <a:pt x="0" y="7608"/>
                  </a:lnTo>
                  <a:lnTo>
                    <a:pt x="0" y="7685"/>
                  </a:lnTo>
                  <a:lnTo>
                    <a:pt x="39" y="7840"/>
                  </a:lnTo>
                  <a:lnTo>
                    <a:pt x="77" y="7994"/>
                  </a:lnTo>
                  <a:lnTo>
                    <a:pt x="155" y="8110"/>
                  </a:lnTo>
                  <a:lnTo>
                    <a:pt x="270" y="8226"/>
                  </a:lnTo>
                  <a:lnTo>
                    <a:pt x="348" y="8264"/>
                  </a:lnTo>
                  <a:lnTo>
                    <a:pt x="463" y="8342"/>
                  </a:lnTo>
                  <a:lnTo>
                    <a:pt x="734" y="8380"/>
                  </a:lnTo>
                  <a:lnTo>
                    <a:pt x="1004" y="8380"/>
                  </a:lnTo>
                  <a:lnTo>
                    <a:pt x="1274" y="8342"/>
                  </a:lnTo>
                  <a:lnTo>
                    <a:pt x="1545" y="8264"/>
                  </a:lnTo>
                  <a:lnTo>
                    <a:pt x="1815" y="8149"/>
                  </a:lnTo>
                  <a:lnTo>
                    <a:pt x="2935" y="7569"/>
                  </a:lnTo>
                  <a:lnTo>
                    <a:pt x="4055" y="6952"/>
                  </a:lnTo>
                  <a:lnTo>
                    <a:pt x="5097" y="6295"/>
                  </a:lnTo>
                  <a:lnTo>
                    <a:pt x="6140" y="5561"/>
                  </a:lnTo>
                  <a:lnTo>
                    <a:pt x="7067" y="4866"/>
                  </a:lnTo>
                  <a:lnTo>
                    <a:pt x="7993" y="4171"/>
                  </a:lnTo>
                  <a:lnTo>
                    <a:pt x="8881" y="3399"/>
                  </a:lnTo>
                  <a:lnTo>
                    <a:pt x="9731" y="2627"/>
                  </a:lnTo>
                  <a:lnTo>
                    <a:pt x="10001" y="2356"/>
                  </a:lnTo>
                  <a:lnTo>
                    <a:pt x="10272" y="2047"/>
                  </a:lnTo>
                  <a:lnTo>
                    <a:pt x="10503" y="1739"/>
                  </a:lnTo>
                  <a:lnTo>
                    <a:pt x="10696" y="1430"/>
                  </a:lnTo>
                  <a:lnTo>
                    <a:pt x="10812" y="1082"/>
                  </a:lnTo>
                  <a:lnTo>
                    <a:pt x="10812" y="928"/>
                  </a:lnTo>
                  <a:lnTo>
                    <a:pt x="10812" y="735"/>
                  </a:lnTo>
                  <a:lnTo>
                    <a:pt x="10774" y="580"/>
                  </a:lnTo>
                  <a:lnTo>
                    <a:pt x="10735" y="387"/>
                  </a:lnTo>
                  <a:lnTo>
                    <a:pt x="10619" y="233"/>
                  </a:lnTo>
                  <a:lnTo>
                    <a:pt x="10465" y="40"/>
                  </a:lnTo>
                  <a:lnTo>
                    <a:pt x="103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633925" y="2005525"/>
              <a:ext cx="61800" cy="160300"/>
            </a:xfrm>
            <a:custGeom>
              <a:avLst/>
              <a:gdLst/>
              <a:ahLst/>
              <a:cxnLst/>
              <a:rect l="l" t="t" r="r" b="b"/>
              <a:pathLst>
                <a:path w="2472" h="6412" extrusionOk="0">
                  <a:moveTo>
                    <a:pt x="309" y="1"/>
                  </a:moveTo>
                  <a:lnTo>
                    <a:pt x="0" y="78"/>
                  </a:lnTo>
                  <a:lnTo>
                    <a:pt x="193" y="928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5"/>
                  </a:lnTo>
                  <a:lnTo>
                    <a:pt x="1661" y="5716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6" y="5909"/>
                  </a:lnTo>
                  <a:lnTo>
                    <a:pt x="1931" y="6141"/>
                  </a:lnTo>
                  <a:lnTo>
                    <a:pt x="2085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1" y="6257"/>
                  </a:lnTo>
                  <a:lnTo>
                    <a:pt x="2356" y="5948"/>
                  </a:lnTo>
                  <a:lnTo>
                    <a:pt x="2278" y="5948"/>
                  </a:lnTo>
                  <a:lnTo>
                    <a:pt x="2124" y="5600"/>
                  </a:lnTo>
                  <a:lnTo>
                    <a:pt x="1969" y="5214"/>
                  </a:lnTo>
                  <a:lnTo>
                    <a:pt x="1738" y="4442"/>
                  </a:lnTo>
                  <a:lnTo>
                    <a:pt x="1197" y="2936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643575" y="2007475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0"/>
                  </a:moveTo>
                  <a:lnTo>
                    <a:pt x="0" y="39"/>
                  </a:lnTo>
                  <a:lnTo>
                    <a:pt x="1970" y="3205"/>
                  </a:lnTo>
                  <a:lnTo>
                    <a:pt x="4055" y="6333"/>
                  </a:lnTo>
                  <a:lnTo>
                    <a:pt x="3553" y="6294"/>
                  </a:lnTo>
                  <a:lnTo>
                    <a:pt x="3051" y="6179"/>
                  </a:lnTo>
                  <a:lnTo>
                    <a:pt x="2587" y="6024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5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7" y="6719"/>
                  </a:lnTo>
                  <a:lnTo>
                    <a:pt x="4132" y="6796"/>
                  </a:lnTo>
                  <a:lnTo>
                    <a:pt x="4595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8" y="6642"/>
                  </a:lnTo>
                  <a:lnTo>
                    <a:pt x="8148" y="6487"/>
                  </a:lnTo>
                  <a:lnTo>
                    <a:pt x="8959" y="6294"/>
                  </a:lnTo>
                  <a:lnTo>
                    <a:pt x="9770" y="6024"/>
                  </a:lnTo>
                  <a:lnTo>
                    <a:pt x="10581" y="5715"/>
                  </a:lnTo>
                  <a:lnTo>
                    <a:pt x="11314" y="5368"/>
                  </a:lnTo>
                  <a:lnTo>
                    <a:pt x="12009" y="4904"/>
                  </a:lnTo>
                  <a:lnTo>
                    <a:pt x="12357" y="4673"/>
                  </a:lnTo>
                  <a:lnTo>
                    <a:pt x="12666" y="4402"/>
                  </a:lnTo>
                  <a:lnTo>
                    <a:pt x="12975" y="4093"/>
                  </a:lnTo>
                  <a:lnTo>
                    <a:pt x="13284" y="3784"/>
                  </a:lnTo>
                  <a:lnTo>
                    <a:pt x="13515" y="3476"/>
                  </a:lnTo>
                  <a:lnTo>
                    <a:pt x="13786" y="3128"/>
                  </a:lnTo>
                  <a:lnTo>
                    <a:pt x="13979" y="2780"/>
                  </a:lnTo>
                  <a:lnTo>
                    <a:pt x="14211" y="2394"/>
                  </a:lnTo>
                  <a:lnTo>
                    <a:pt x="14211" y="2278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4" y="2163"/>
                  </a:lnTo>
                  <a:lnTo>
                    <a:pt x="13554" y="2703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6"/>
                  </a:lnTo>
                  <a:lnTo>
                    <a:pt x="12009" y="4364"/>
                  </a:lnTo>
                  <a:lnTo>
                    <a:pt x="11546" y="4711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6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1"/>
                  </a:lnTo>
                  <a:lnTo>
                    <a:pt x="6758" y="6294"/>
                  </a:lnTo>
                  <a:lnTo>
                    <a:pt x="6217" y="6333"/>
                  </a:lnTo>
                  <a:lnTo>
                    <a:pt x="5677" y="6410"/>
                  </a:lnTo>
                  <a:lnTo>
                    <a:pt x="4557" y="6410"/>
                  </a:lnTo>
                  <a:lnTo>
                    <a:pt x="4595" y="6294"/>
                  </a:lnTo>
                  <a:lnTo>
                    <a:pt x="4364" y="6256"/>
                  </a:lnTo>
                  <a:lnTo>
                    <a:pt x="3398" y="4634"/>
                  </a:lnTo>
                  <a:lnTo>
                    <a:pt x="2356" y="3012"/>
                  </a:lnTo>
                  <a:lnTo>
                    <a:pt x="1275" y="1468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5946350" y="2008425"/>
              <a:ext cx="112975" cy="132300"/>
            </a:xfrm>
            <a:custGeom>
              <a:avLst/>
              <a:gdLst/>
              <a:ahLst/>
              <a:cxnLst/>
              <a:rect l="l" t="t" r="r" b="b"/>
              <a:pathLst>
                <a:path w="4519" h="5292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55"/>
                  </a:lnTo>
                  <a:lnTo>
                    <a:pt x="2240" y="271"/>
                  </a:lnTo>
                  <a:lnTo>
                    <a:pt x="2009" y="426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082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08"/>
                  </a:lnTo>
                  <a:lnTo>
                    <a:pt x="1" y="4055"/>
                  </a:lnTo>
                  <a:lnTo>
                    <a:pt x="1" y="4364"/>
                  </a:lnTo>
                  <a:lnTo>
                    <a:pt x="39" y="4673"/>
                  </a:lnTo>
                  <a:lnTo>
                    <a:pt x="117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789"/>
                  </a:lnTo>
                  <a:lnTo>
                    <a:pt x="696" y="4712"/>
                  </a:lnTo>
                  <a:lnTo>
                    <a:pt x="580" y="4557"/>
                  </a:lnTo>
                  <a:lnTo>
                    <a:pt x="541" y="4442"/>
                  </a:lnTo>
                  <a:lnTo>
                    <a:pt x="503" y="4248"/>
                  </a:lnTo>
                  <a:lnTo>
                    <a:pt x="541" y="4055"/>
                  </a:lnTo>
                  <a:lnTo>
                    <a:pt x="580" y="3592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27" y="2318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16" y="1159"/>
                  </a:lnTo>
                  <a:lnTo>
                    <a:pt x="2202" y="889"/>
                  </a:lnTo>
                  <a:lnTo>
                    <a:pt x="2627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6" y="464"/>
                  </a:lnTo>
                  <a:lnTo>
                    <a:pt x="4441" y="464"/>
                  </a:lnTo>
                  <a:lnTo>
                    <a:pt x="4519" y="426"/>
                  </a:lnTo>
                  <a:lnTo>
                    <a:pt x="4519" y="348"/>
                  </a:lnTo>
                  <a:lnTo>
                    <a:pt x="4519" y="155"/>
                  </a:lnTo>
                  <a:lnTo>
                    <a:pt x="4210" y="155"/>
                  </a:lnTo>
                  <a:lnTo>
                    <a:pt x="3901" y="78"/>
                  </a:lnTo>
                  <a:lnTo>
                    <a:pt x="36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6195425" y="2043175"/>
              <a:ext cx="25125" cy="11625"/>
            </a:xfrm>
            <a:custGeom>
              <a:avLst/>
              <a:gdLst/>
              <a:ahLst/>
              <a:cxnLst/>
              <a:rect l="l" t="t" r="r" b="b"/>
              <a:pathLst>
                <a:path w="1005" h="465" extrusionOk="0">
                  <a:moveTo>
                    <a:pt x="773" y="1"/>
                  </a:moveTo>
                  <a:lnTo>
                    <a:pt x="541" y="40"/>
                  </a:lnTo>
                  <a:lnTo>
                    <a:pt x="309" y="78"/>
                  </a:lnTo>
                  <a:lnTo>
                    <a:pt x="78" y="155"/>
                  </a:lnTo>
                  <a:lnTo>
                    <a:pt x="39" y="194"/>
                  </a:lnTo>
                  <a:lnTo>
                    <a:pt x="0" y="271"/>
                  </a:lnTo>
                  <a:lnTo>
                    <a:pt x="0" y="348"/>
                  </a:lnTo>
                  <a:lnTo>
                    <a:pt x="78" y="426"/>
                  </a:lnTo>
                  <a:lnTo>
                    <a:pt x="116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580" y="348"/>
                  </a:lnTo>
                  <a:lnTo>
                    <a:pt x="773" y="387"/>
                  </a:lnTo>
                  <a:lnTo>
                    <a:pt x="850" y="348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04" y="233"/>
                  </a:lnTo>
                  <a:lnTo>
                    <a:pt x="1004" y="155"/>
                  </a:lnTo>
                  <a:lnTo>
                    <a:pt x="966" y="78"/>
                  </a:lnTo>
                  <a:lnTo>
                    <a:pt x="888" y="40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6096950" y="2048975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155" y="1"/>
                  </a:moveTo>
                  <a:lnTo>
                    <a:pt x="116" y="39"/>
                  </a:lnTo>
                  <a:lnTo>
                    <a:pt x="39" y="78"/>
                  </a:lnTo>
                  <a:lnTo>
                    <a:pt x="1" y="155"/>
                  </a:lnTo>
                  <a:lnTo>
                    <a:pt x="39" y="271"/>
                  </a:lnTo>
                  <a:lnTo>
                    <a:pt x="116" y="310"/>
                  </a:lnTo>
                  <a:lnTo>
                    <a:pt x="155" y="310"/>
                  </a:lnTo>
                  <a:lnTo>
                    <a:pt x="425" y="348"/>
                  </a:lnTo>
                  <a:lnTo>
                    <a:pt x="734" y="348"/>
                  </a:lnTo>
                  <a:lnTo>
                    <a:pt x="812" y="271"/>
                  </a:lnTo>
                  <a:lnTo>
                    <a:pt x="850" y="155"/>
                  </a:lnTo>
                  <a:lnTo>
                    <a:pt x="812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5988825" y="2089525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580"/>
                  </a:lnTo>
                  <a:lnTo>
                    <a:pt x="2549" y="696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59"/>
                  </a:lnTo>
                  <a:lnTo>
                    <a:pt x="3206" y="1429"/>
                  </a:lnTo>
                  <a:lnTo>
                    <a:pt x="3244" y="1661"/>
                  </a:lnTo>
                  <a:lnTo>
                    <a:pt x="3244" y="1931"/>
                  </a:lnTo>
                  <a:lnTo>
                    <a:pt x="3206" y="2201"/>
                  </a:lnTo>
                  <a:lnTo>
                    <a:pt x="3090" y="2433"/>
                  </a:lnTo>
                  <a:lnTo>
                    <a:pt x="2974" y="2665"/>
                  </a:lnTo>
                  <a:lnTo>
                    <a:pt x="2781" y="2858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47" y="3244"/>
                  </a:lnTo>
                  <a:lnTo>
                    <a:pt x="1777" y="3244"/>
                  </a:lnTo>
                  <a:lnTo>
                    <a:pt x="1468" y="3167"/>
                  </a:lnTo>
                  <a:lnTo>
                    <a:pt x="1198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24"/>
                  </a:lnTo>
                  <a:lnTo>
                    <a:pt x="464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8" y="889"/>
                  </a:lnTo>
                  <a:lnTo>
                    <a:pt x="1121" y="734"/>
                  </a:lnTo>
                  <a:lnTo>
                    <a:pt x="1352" y="580"/>
                  </a:lnTo>
                  <a:lnTo>
                    <a:pt x="1584" y="464"/>
                  </a:lnTo>
                  <a:close/>
                  <a:moveTo>
                    <a:pt x="1700" y="0"/>
                  </a:moveTo>
                  <a:lnTo>
                    <a:pt x="1545" y="78"/>
                  </a:lnTo>
                  <a:lnTo>
                    <a:pt x="1352" y="116"/>
                  </a:lnTo>
                  <a:lnTo>
                    <a:pt x="1314" y="155"/>
                  </a:lnTo>
                  <a:lnTo>
                    <a:pt x="1082" y="271"/>
                  </a:lnTo>
                  <a:lnTo>
                    <a:pt x="812" y="387"/>
                  </a:lnTo>
                  <a:lnTo>
                    <a:pt x="619" y="541"/>
                  </a:lnTo>
                  <a:lnTo>
                    <a:pt x="426" y="734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1" y="2086"/>
                  </a:lnTo>
                  <a:lnTo>
                    <a:pt x="39" y="2279"/>
                  </a:lnTo>
                  <a:lnTo>
                    <a:pt x="117" y="2472"/>
                  </a:lnTo>
                  <a:lnTo>
                    <a:pt x="310" y="2819"/>
                  </a:lnTo>
                  <a:lnTo>
                    <a:pt x="541" y="3128"/>
                  </a:lnTo>
                  <a:lnTo>
                    <a:pt x="850" y="3399"/>
                  </a:lnTo>
                  <a:lnTo>
                    <a:pt x="1198" y="3592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07"/>
                  </a:lnTo>
                  <a:lnTo>
                    <a:pt x="2356" y="3669"/>
                  </a:lnTo>
                  <a:lnTo>
                    <a:pt x="2627" y="3553"/>
                  </a:lnTo>
                  <a:lnTo>
                    <a:pt x="2897" y="3399"/>
                  </a:lnTo>
                  <a:lnTo>
                    <a:pt x="3129" y="3244"/>
                  </a:lnTo>
                  <a:lnTo>
                    <a:pt x="3322" y="3012"/>
                  </a:lnTo>
                  <a:lnTo>
                    <a:pt x="3476" y="2742"/>
                  </a:lnTo>
                  <a:lnTo>
                    <a:pt x="3631" y="2472"/>
                  </a:lnTo>
                  <a:lnTo>
                    <a:pt x="3708" y="2201"/>
                  </a:lnTo>
                  <a:lnTo>
                    <a:pt x="3746" y="1893"/>
                  </a:lnTo>
                  <a:lnTo>
                    <a:pt x="3708" y="1584"/>
                  </a:lnTo>
                  <a:lnTo>
                    <a:pt x="3669" y="1275"/>
                  </a:lnTo>
                  <a:lnTo>
                    <a:pt x="3515" y="966"/>
                  </a:lnTo>
                  <a:lnTo>
                    <a:pt x="3322" y="696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369775" y="2101100"/>
              <a:ext cx="174750" cy="292550"/>
            </a:xfrm>
            <a:custGeom>
              <a:avLst/>
              <a:gdLst/>
              <a:ahLst/>
              <a:cxnLst/>
              <a:rect l="l" t="t" r="r" b="b"/>
              <a:pathLst>
                <a:path w="6990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3" y="6256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3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1" y="11508"/>
                  </a:lnTo>
                  <a:lnTo>
                    <a:pt x="6951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8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5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3" y="8573"/>
                  </a:lnTo>
                  <a:lnTo>
                    <a:pt x="6295" y="9500"/>
                  </a:lnTo>
                  <a:lnTo>
                    <a:pt x="6256" y="10427"/>
                  </a:lnTo>
                  <a:lnTo>
                    <a:pt x="5986" y="9886"/>
                  </a:lnTo>
                  <a:lnTo>
                    <a:pt x="5252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4221225" y="2127175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4086075" y="21291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7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6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2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69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7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5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5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8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4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4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8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5288925" y="2151300"/>
              <a:ext cx="174775" cy="292550"/>
            </a:xfrm>
            <a:custGeom>
              <a:avLst/>
              <a:gdLst/>
              <a:ahLst/>
              <a:cxnLst/>
              <a:rect l="l" t="t" r="r" b="b"/>
              <a:pathLst>
                <a:path w="6991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1498900" y="21899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7" y="618"/>
                  </a:moveTo>
                  <a:lnTo>
                    <a:pt x="5947" y="773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5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3" y="3900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0"/>
                  </a:lnTo>
                  <a:lnTo>
                    <a:pt x="5792" y="3862"/>
                  </a:lnTo>
                  <a:lnTo>
                    <a:pt x="5676" y="3746"/>
                  </a:lnTo>
                  <a:lnTo>
                    <a:pt x="5561" y="3553"/>
                  </a:lnTo>
                  <a:lnTo>
                    <a:pt x="5483" y="3321"/>
                  </a:lnTo>
                  <a:lnTo>
                    <a:pt x="5406" y="2626"/>
                  </a:lnTo>
                  <a:lnTo>
                    <a:pt x="5367" y="1970"/>
                  </a:lnTo>
                  <a:lnTo>
                    <a:pt x="5367" y="618"/>
                  </a:lnTo>
                  <a:close/>
                  <a:moveTo>
                    <a:pt x="2780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7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6" y="3012"/>
                  </a:lnTo>
                  <a:lnTo>
                    <a:pt x="888" y="2549"/>
                  </a:lnTo>
                  <a:lnTo>
                    <a:pt x="1158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0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2" y="6295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0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4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8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6" y="4287"/>
                  </a:lnTo>
                  <a:lnTo>
                    <a:pt x="965" y="4518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3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7" y="3398"/>
                  </a:lnTo>
                  <a:lnTo>
                    <a:pt x="5174" y="3746"/>
                  </a:lnTo>
                  <a:lnTo>
                    <a:pt x="5213" y="3900"/>
                  </a:lnTo>
                  <a:lnTo>
                    <a:pt x="5290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69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7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0" y="4904"/>
                  </a:lnTo>
                  <a:lnTo>
                    <a:pt x="9383" y="4904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3" y="6488"/>
                  </a:lnTo>
                  <a:lnTo>
                    <a:pt x="10696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6" y="6565"/>
                  </a:lnTo>
                  <a:lnTo>
                    <a:pt x="12280" y="6912"/>
                  </a:lnTo>
                  <a:lnTo>
                    <a:pt x="12395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8" y="8998"/>
                  </a:lnTo>
                  <a:lnTo>
                    <a:pt x="12511" y="8998"/>
                  </a:lnTo>
                  <a:lnTo>
                    <a:pt x="12434" y="9075"/>
                  </a:lnTo>
                  <a:lnTo>
                    <a:pt x="12395" y="9113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3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0" y="7723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7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4" y="5098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6"/>
                  </a:lnTo>
                  <a:lnTo>
                    <a:pt x="9885" y="4480"/>
                  </a:lnTo>
                  <a:lnTo>
                    <a:pt x="9538" y="4441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4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8" y="348"/>
                  </a:lnTo>
                  <a:lnTo>
                    <a:pt x="5715" y="193"/>
                  </a:lnTo>
                  <a:lnTo>
                    <a:pt x="5290" y="78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1530750" y="22034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7" y="7454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5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3"/>
                  </a:lnTo>
                  <a:lnTo>
                    <a:pt x="9538" y="9423"/>
                  </a:lnTo>
                  <a:lnTo>
                    <a:pt x="9384" y="9655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8" y="10195"/>
                  </a:lnTo>
                  <a:lnTo>
                    <a:pt x="8109" y="10157"/>
                  </a:lnTo>
                  <a:lnTo>
                    <a:pt x="7839" y="10079"/>
                  </a:lnTo>
                  <a:lnTo>
                    <a:pt x="7607" y="9964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8" y="9346"/>
                  </a:lnTo>
                  <a:lnTo>
                    <a:pt x="6951" y="9075"/>
                  </a:lnTo>
                  <a:lnTo>
                    <a:pt x="6912" y="8805"/>
                  </a:lnTo>
                  <a:lnTo>
                    <a:pt x="6951" y="8535"/>
                  </a:lnTo>
                  <a:lnTo>
                    <a:pt x="7028" y="8265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3" y="7569"/>
                  </a:lnTo>
                  <a:lnTo>
                    <a:pt x="8148" y="7338"/>
                  </a:lnTo>
                  <a:lnTo>
                    <a:pt x="8225" y="7299"/>
                  </a:lnTo>
                  <a:close/>
                  <a:moveTo>
                    <a:pt x="2858" y="1"/>
                  </a:moveTo>
                  <a:lnTo>
                    <a:pt x="2665" y="40"/>
                  </a:lnTo>
                  <a:lnTo>
                    <a:pt x="2665" y="78"/>
                  </a:lnTo>
                  <a:lnTo>
                    <a:pt x="2626" y="1353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3" y="5098"/>
                  </a:lnTo>
                  <a:lnTo>
                    <a:pt x="2896" y="7492"/>
                  </a:lnTo>
                  <a:lnTo>
                    <a:pt x="2896" y="8149"/>
                  </a:lnTo>
                  <a:lnTo>
                    <a:pt x="2935" y="8458"/>
                  </a:lnTo>
                  <a:lnTo>
                    <a:pt x="2974" y="8612"/>
                  </a:lnTo>
                  <a:lnTo>
                    <a:pt x="3051" y="8767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0" y="8689"/>
                  </a:lnTo>
                  <a:lnTo>
                    <a:pt x="0" y="9037"/>
                  </a:lnTo>
                  <a:lnTo>
                    <a:pt x="773" y="9114"/>
                  </a:lnTo>
                  <a:lnTo>
                    <a:pt x="1545" y="9153"/>
                  </a:lnTo>
                  <a:lnTo>
                    <a:pt x="3128" y="9230"/>
                  </a:lnTo>
                  <a:lnTo>
                    <a:pt x="4827" y="9307"/>
                  </a:lnTo>
                  <a:lnTo>
                    <a:pt x="5677" y="9307"/>
                  </a:lnTo>
                  <a:lnTo>
                    <a:pt x="6488" y="9269"/>
                  </a:lnTo>
                  <a:lnTo>
                    <a:pt x="6603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1" y="10311"/>
                  </a:lnTo>
                  <a:lnTo>
                    <a:pt x="7492" y="10466"/>
                  </a:lnTo>
                  <a:lnTo>
                    <a:pt x="7801" y="10581"/>
                  </a:lnTo>
                  <a:lnTo>
                    <a:pt x="8109" y="10659"/>
                  </a:lnTo>
                  <a:lnTo>
                    <a:pt x="8418" y="10697"/>
                  </a:lnTo>
                  <a:lnTo>
                    <a:pt x="8727" y="10620"/>
                  </a:lnTo>
                  <a:lnTo>
                    <a:pt x="9036" y="10543"/>
                  </a:lnTo>
                  <a:lnTo>
                    <a:pt x="9306" y="10388"/>
                  </a:lnTo>
                  <a:lnTo>
                    <a:pt x="9538" y="10195"/>
                  </a:lnTo>
                  <a:lnTo>
                    <a:pt x="9770" y="9964"/>
                  </a:lnTo>
                  <a:lnTo>
                    <a:pt x="9924" y="9693"/>
                  </a:lnTo>
                  <a:lnTo>
                    <a:pt x="10079" y="9423"/>
                  </a:lnTo>
                  <a:lnTo>
                    <a:pt x="10156" y="9153"/>
                  </a:lnTo>
                  <a:lnTo>
                    <a:pt x="10195" y="9153"/>
                  </a:lnTo>
                  <a:lnTo>
                    <a:pt x="10195" y="8767"/>
                  </a:lnTo>
                  <a:lnTo>
                    <a:pt x="10156" y="8419"/>
                  </a:lnTo>
                  <a:lnTo>
                    <a:pt x="10040" y="8071"/>
                  </a:lnTo>
                  <a:lnTo>
                    <a:pt x="9847" y="7763"/>
                  </a:lnTo>
                  <a:lnTo>
                    <a:pt x="9615" y="7492"/>
                  </a:lnTo>
                  <a:lnTo>
                    <a:pt x="9306" y="7261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6" y="6990"/>
                  </a:lnTo>
                  <a:lnTo>
                    <a:pt x="7723" y="7029"/>
                  </a:lnTo>
                  <a:lnTo>
                    <a:pt x="7414" y="7145"/>
                  </a:lnTo>
                  <a:lnTo>
                    <a:pt x="7144" y="7338"/>
                  </a:lnTo>
                  <a:lnTo>
                    <a:pt x="6912" y="7569"/>
                  </a:lnTo>
                  <a:lnTo>
                    <a:pt x="6719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5" y="8805"/>
                  </a:lnTo>
                  <a:lnTo>
                    <a:pt x="4943" y="8767"/>
                  </a:lnTo>
                  <a:lnTo>
                    <a:pt x="3476" y="8767"/>
                  </a:lnTo>
                  <a:lnTo>
                    <a:pt x="3476" y="8728"/>
                  </a:lnTo>
                  <a:lnTo>
                    <a:pt x="3476" y="8651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5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6"/>
                  </a:lnTo>
                  <a:lnTo>
                    <a:pt x="3205" y="7338"/>
                  </a:lnTo>
                  <a:lnTo>
                    <a:pt x="3128" y="6450"/>
                  </a:lnTo>
                  <a:lnTo>
                    <a:pt x="3012" y="4326"/>
                  </a:lnTo>
                  <a:lnTo>
                    <a:pt x="2935" y="2202"/>
                  </a:lnTo>
                  <a:lnTo>
                    <a:pt x="2896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4324525" y="22671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4273375" y="2268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394625" y="22999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94"/>
                  </a:lnTo>
                  <a:lnTo>
                    <a:pt x="2240" y="309"/>
                  </a:lnTo>
                  <a:lnTo>
                    <a:pt x="2009" y="425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46"/>
                  </a:lnTo>
                  <a:lnTo>
                    <a:pt x="1" y="4055"/>
                  </a:lnTo>
                  <a:lnTo>
                    <a:pt x="1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4" y="4711"/>
                  </a:lnTo>
                  <a:lnTo>
                    <a:pt x="580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9"/>
                  </a:lnTo>
                  <a:lnTo>
                    <a:pt x="2626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4"/>
                  </a:lnTo>
                  <a:lnTo>
                    <a:pt x="4210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4211575" y="2315425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4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2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2413100" y="2319275"/>
              <a:ext cx="84975" cy="222075"/>
            </a:xfrm>
            <a:custGeom>
              <a:avLst/>
              <a:gdLst/>
              <a:ahLst/>
              <a:cxnLst/>
              <a:rect l="l" t="t" r="r" b="b"/>
              <a:pathLst>
                <a:path w="3399" h="8883" extrusionOk="0">
                  <a:moveTo>
                    <a:pt x="1043" y="7376"/>
                  </a:moveTo>
                  <a:lnTo>
                    <a:pt x="1197" y="7453"/>
                  </a:lnTo>
                  <a:lnTo>
                    <a:pt x="1352" y="7608"/>
                  </a:lnTo>
                  <a:lnTo>
                    <a:pt x="1429" y="7685"/>
                  </a:lnTo>
                  <a:lnTo>
                    <a:pt x="1468" y="7801"/>
                  </a:lnTo>
                  <a:lnTo>
                    <a:pt x="1468" y="8033"/>
                  </a:lnTo>
                  <a:lnTo>
                    <a:pt x="1390" y="8226"/>
                  </a:lnTo>
                  <a:lnTo>
                    <a:pt x="1313" y="8342"/>
                  </a:lnTo>
                  <a:lnTo>
                    <a:pt x="1236" y="8419"/>
                  </a:lnTo>
                  <a:lnTo>
                    <a:pt x="1159" y="8457"/>
                  </a:lnTo>
                  <a:lnTo>
                    <a:pt x="1043" y="8496"/>
                  </a:lnTo>
                  <a:lnTo>
                    <a:pt x="811" y="8496"/>
                  </a:lnTo>
                  <a:lnTo>
                    <a:pt x="618" y="8419"/>
                  </a:lnTo>
                  <a:lnTo>
                    <a:pt x="541" y="8342"/>
                  </a:lnTo>
                  <a:lnTo>
                    <a:pt x="464" y="8264"/>
                  </a:lnTo>
                  <a:lnTo>
                    <a:pt x="386" y="8148"/>
                  </a:lnTo>
                  <a:lnTo>
                    <a:pt x="386" y="8033"/>
                  </a:lnTo>
                  <a:lnTo>
                    <a:pt x="386" y="7917"/>
                  </a:lnTo>
                  <a:lnTo>
                    <a:pt x="386" y="7801"/>
                  </a:lnTo>
                  <a:lnTo>
                    <a:pt x="502" y="7569"/>
                  </a:lnTo>
                  <a:lnTo>
                    <a:pt x="695" y="7415"/>
                  </a:lnTo>
                  <a:lnTo>
                    <a:pt x="850" y="7376"/>
                  </a:lnTo>
                  <a:close/>
                  <a:moveTo>
                    <a:pt x="3128" y="1"/>
                  </a:moveTo>
                  <a:lnTo>
                    <a:pt x="3089" y="39"/>
                  </a:lnTo>
                  <a:lnTo>
                    <a:pt x="3051" y="78"/>
                  </a:lnTo>
                  <a:lnTo>
                    <a:pt x="2819" y="503"/>
                  </a:lnTo>
                  <a:lnTo>
                    <a:pt x="2665" y="889"/>
                  </a:lnTo>
                  <a:lnTo>
                    <a:pt x="2356" y="1777"/>
                  </a:lnTo>
                  <a:lnTo>
                    <a:pt x="2085" y="2665"/>
                  </a:lnTo>
                  <a:lnTo>
                    <a:pt x="1854" y="3515"/>
                  </a:lnTo>
                  <a:lnTo>
                    <a:pt x="1313" y="5252"/>
                  </a:lnTo>
                  <a:lnTo>
                    <a:pt x="1043" y="6102"/>
                  </a:lnTo>
                  <a:lnTo>
                    <a:pt x="811" y="6990"/>
                  </a:lnTo>
                  <a:lnTo>
                    <a:pt x="657" y="6990"/>
                  </a:lnTo>
                  <a:lnTo>
                    <a:pt x="541" y="7029"/>
                  </a:lnTo>
                  <a:lnTo>
                    <a:pt x="386" y="7106"/>
                  </a:lnTo>
                  <a:lnTo>
                    <a:pt x="309" y="7222"/>
                  </a:lnTo>
                  <a:lnTo>
                    <a:pt x="271" y="7299"/>
                  </a:lnTo>
                  <a:lnTo>
                    <a:pt x="271" y="7376"/>
                  </a:lnTo>
                  <a:lnTo>
                    <a:pt x="116" y="7608"/>
                  </a:lnTo>
                  <a:lnTo>
                    <a:pt x="0" y="7840"/>
                  </a:lnTo>
                  <a:lnTo>
                    <a:pt x="0" y="8110"/>
                  </a:lnTo>
                  <a:lnTo>
                    <a:pt x="39" y="8264"/>
                  </a:lnTo>
                  <a:lnTo>
                    <a:pt x="78" y="8419"/>
                  </a:lnTo>
                  <a:lnTo>
                    <a:pt x="193" y="8573"/>
                  </a:lnTo>
                  <a:lnTo>
                    <a:pt x="348" y="8689"/>
                  </a:lnTo>
                  <a:lnTo>
                    <a:pt x="502" y="8805"/>
                  </a:lnTo>
                  <a:lnTo>
                    <a:pt x="657" y="8882"/>
                  </a:lnTo>
                  <a:lnTo>
                    <a:pt x="1043" y="8882"/>
                  </a:lnTo>
                  <a:lnTo>
                    <a:pt x="1236" y="8844"/>
                  </a:lnTo>
                  <a:lnTo>
                    <a:pt x="1429" y="8766"/>
                  </a:lnTo>
                  <a:lnTo>
                    <a:pt x="1584" y="8650"/>
                  </a:lnTo>
                  <a:lnTo>
                    <a:pt x="1699" y="8496"/>
                  </a:lnTo>
                  <a:lnTo>
                    <a:pt x="1777" y="8342"/>
                  </a:lnTo>
                  <a:lnTo>
                    <a:pt x="1854" y="8148"/>
                  </a:lnTo>
                  <a:lnTo>
                    <a:pt x="1854" y="7955"/>
                  </a:lnTo>
                  <a:lnTo>
                    <a:pt x="1854" y="7762"/>
                  </a:lnTo>
                  <a:lnTo>
                    <a:pt x="1815" y="7608"/>
                  </a:lnTo>
                  <a:lnTo>
                    <a:pt x="1738" y="7415"/>
                  </a:lnTo>
                  <a:lnTo>
                    <a:pt x="1622" y="7299"/>
                  </a:lnTo>
                  <a:lnTo>
                    <a:pt x="1506" y="7183"/>
                  </a:lnTo>
                  <a:lnTo>
                    <a:pt x="1352" y="7106"/>
                  </a:lnTo>
                  <a:lnTo>
                    <a:pt x="1197" y="7029"/>
                  </a:lnTo>
                  <a:lnTo>
                    <a:pt x="1545" y="6179"/>
                  </a:lnTo>
                  <a:lnTo>
                    <a:pt x="1815" y="5330"/>
                  </a:lnTo>
                  <a:lnTo>
                    <a:pt x="2394" y="3592"/>
                  </a:lnTo>
                  <a:lnTo>
                    <a:pt x="2665" y="2781"/>
                  </a:lnTo>
                  <a:lnTo>
                    <a:pt x="2974" y="1932"/>
                  </a:lnTo>
                  <a:lnTo>
                    <a:pt x="3244" y="1082"/>
                  </a:lnTo>
                  <a:lnTo>
                    <a:pt x="3321" y="657"/>
                  </a:lnTo>
                  <a:lnTo>
                    <a:pt x="3398" y="232"/>
                  </a:lnTo>
                  <a:lnTo>
                    <a:pt x="3360" y="117"/>
                  </a:lnTo>
                  <a:lnTo>
                    <a:pt x="3244" y="39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4217375" y="2321200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0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2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1643700" y="2334725"/>
              <a:ext cx="26075" cy="11600"/>
            </a:xfrm>
            <a:custGeom>
              <a:avLst/>
              <a:gdLst/>
              <a:ahLst/>
              <a:cxnLst/>
              <a:rect l="l" t="t" r="r" b="b"/>
              <a:pathLst>
                <a:path w="1043" h="464" extrusionOk="0">
                  <a:moveTo>
                    <a:pt x="773" y="1"/>
                  </a:moveTo>
                  <a:lnTo>
                    <a:pt x="541" y="39"/>
                  </a:lnTo>
                  <a:lnTo>
                    <a:pt x="309" y="78"/>
                  </a:lnTo>
                  <a:lnTo>
                    <a:pt x="77" y="194"/>
                  </a:lnTo>
                  <a:lnTo>
                    <a:pt x="39" y="232"/>
                  </a:lnTo>
                  <a:lnTo>
                    <a:pt x="0" y="271"/>
                  </a:lnTo>
                  <a:lnTo>
                    <a:pt x="39" y="387"/>
                  </a:lnTo>
                  <a:lnTo>
                    <a:pt x="77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43" y="232"/>
                  </a:lnTo>
                  <a:lnTo>
                    <a:pt x="1004" y="155"/>
                  </a:lnTo>
                  <a:lnTo>
                    <a:pt x="966" y="116"/>
                  </a:lnTo>
                  <a:lnTo>
                    <a:pt x="888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5914500" y="2336650"/>
              <a:ext cx="309900" cy="605325"/>
            </a:xfrm>
            <a:custGeom>
              <a:avLst/>
              <a:gdLst/>
              <a:ahLst/>
              <a:cxnLst/>
              <a:rect l="l" t="t" r="r" b="b"/>
              <a:pathLst>
                <a:path w="12396" h="24213" extrusionOk="0">
                  <a:moveTo>
                    <a:pt x="7955" y="464"/>
                  </a:moveTo>
                  <a:lnTo>
                    <a:pt x="8496" y="503"/>
                  </a:lnTo>
                  <a:lnTo>
                    <a:pt x="9036" y="619"/>
                  </a:lnTo>
                  <a:lnTo>
                    <a:pt x="9500" y="812"/>
                  </a:lnTo>
                  <a:lnTo>
                    <a:pt x="9924" y="1043"/>
                  </a:lnTo>
                  <a:lnTo>
                    <a:pt x="10311" y="1352"/>
                  </a:lnTo>
                  <a:lnTo>
                    <a:pt x="10658" y="1700"/>
                  </a:lnTo>
                  <a:lnTo>
                    <a:pt x="10967" y="2086"/>
                  </a:lnTo>
                  <a:lnTo>
                    <a:pt x="11237" y="2511"/>
                  </a:lnTo>
                  <a:lnTo>
                    <a:pt x="11469" y="2974"/>
                  </a:lnTo>
                  <a:lnTo>
                    <a:pt x="11662" y="3438"/>
                  </a:lnTo>
                  <a:lnTo>
                    <a:pt x="11778" y="3940"/>
                  </a:lnTo>
                  <a:lnTo>
                    <a:pt x="11855" y="4442"/>
                  </a:lnTo>
                  <a:lnTo>
                    <a:pt x="11894" y="4982"/>
                  </a:lnTo>
                  <a:lnTo>
                    <a:pt x="11894" y="5484"/>
                  </a:lnTo>
                  <a:lnTo>
                    <a:pt x="11817" y="5986"/>
                  </a:lnTo>
                  <a:lnTo>
                    <a:pt x="11701" y="6488"/>
                  </a:lnTo>
                  <a:lnTo>
                    <a:pt x="11546" y="6990"/>
                  </a:lnTo>
                  <a:lnTo>
                    <a:pt x="11315" y="7453"/>
                  </a:lnTo>
                  <a:lnTo>
                    <a:pt x="11083" y="7917"/>
                  </a:lnTo>
                  <a:lnTo>
                    <a:pt x="10813" y="8342"/>
                  </a:lnTo>
                  <a:lnTo>
                    <a:pt x="10504" y="8766"/>
                  </a:lnTo>
                  <a:lnTo>
                    <a:pt x="10195" y="9153"/>
                  </a:lnTo>
                  <a:lnTo>
                    <a:pt x="9847" y="9500"/>
                  </a:lnTo>
                  <a:lnTo>
                    <a:pt x="9461" y="9848"/>
                  </a:lnTo>
                  <a:lnTo>
                    <a:pt x="9036" y="10157"/>
                  </a:lnTo>
                  <a:lnTo>
                    <a:pt x="8650" y="10465"/>
                  </a:lnTo>
                  <a:lnTo>
                    <a:pt x="8187" y="10736"/>
                  </a:lnTo>
                  <a:lnTo>
                    <a:pt x="7762" y="11006"/>
                  </a:lnTo>
                  <a:lnTo>
                    <a:pt x="6835" y="11469"/>
                  </a:lnTo>
                  <a:lnTo>
                    <a:pt x="5870" y="11856"/>
                  </a:lnTo>
                  <a:lnTo>
                    <a:pt x="5677" y="11856"/>
                  </a:lnTo>
                  <a:lnTo>
                    <a:pt x="5638" y="11933"/>
                  </a:lnTo>
                  <a:lnTo>
                    <a:pt x="5600" y="11933"/>
                  </a:lnTo>
                  <a:lnTo>
                    <a:pt x="4982" y="11276"/>
                  </a:lnTo>
                  <a:lnTo>
                    <a:pt x="4441" y="10543"/>
                  </a:lnTo>
                  <a:lnTo>
                    <a:pt x="3978" y="9809"/>
                  </a:lnTo>
                  <a:lnTo>
                    <a:pt x="3746" y="9384"/>
                  </a:lnTo>
                  <a:lnTo>
                    <a:pt x="3592" y="8998"/>
                  </a:lnTo>
                  <a:lnTo>
                    <a:pt x="3437" y="8612"/>
                  </a:lnTo>
                  <a:lnTo>
                    <a:pt x="3283" y="8187"/>
                  </a:lnTo>
                  <a:lnTo>
                    <a:pt x="3167" y="7762"/>
                  </a:lnTo>
                  <a:lnTo>
                    <a:pt x="3090" y="7299"/>
                  </a:lnTo>
                  <a:lnTo>
                    <a:pt x="3051" y="6874"/>
                  </a:lnTo>
                  <a:lnTo>
                    <a:pt x="3012" y="6411"/>
                  </a:lnTo>
                  <a:lnTo>
                    <a:pt x="3051" y="5948"/>
                  </a:lnTo>
                  <a:lnTo>
                    <a:pt x="3090" y="5484"/>
                  </a:lnTo>
                  <a:lnTo>
                    <a:pt x="3167" y="5021"/>
                  </a:lnTo>
                  <a:lnTo>
                    <a:pt x="3244" y="4557"/>
                  </a:lnTo>
                  <a:lnTo>
                    <a:pt x="3399" y="4094"/>
                  </a:lnTo>
                  <a:lnTo>
                    <a:pt x="3592" y="3669"/>
                  </a:lnTo>
                  <a:lnTo>
                    <a:pt x="3785" y="3206"/>
                  </a:lnTo>
                  <a:lnTo>
                    <a:pt x="4055" y="2820"/>
                  </a:lnTo>
                  <a:lnTo>
                    <a:pt x="4325" y="2395"/>
                  </a:lnTo>
                  <a:lnTo>
                    <a:pt x="4634" y="2047"/>
                  </a:lnTo>
                  <a:lnTo>
                    <a:pt x="4943" y="1700"/>
                  </a:lnTo>
                  <a:lnTo>
                    <a:pt x="5329" y="1391"/>
                  </a:lnTo>
                  <a:lnTo>
                    <a:pt x="5715" y="1082"/>
                  </a:lnTo>
                  <a:lnTo>
                    <a:pt x="6102" y="850"/>
                  </a:lnTo>
                  <a:lnTo>
                    <a:pt x="6526" y="696"/>
                  </a:lnTo>
                  <a:lnTo>
                    <a:pt x="6990" y="541"/>
                  </a:lnTo>
                  <a:lnTo>
                    <a:pt x="7453" y="464"/>
                  </a:lnTo>
                  <a:close/>
                  <a:moveTo>
                    <a:pt x="5561" y="12280"/>
                  </a:moveTo>
                  <a:lnTo>
                    <a:pt x="5600" y="12319"/>
                  </a:lnTo>
                  <a:lnTo>
                    <a:pt x="5677" y="12358"/>
                  </a:lnTo>
                  <a:lnTo>
                    <a:pt x="5793" y="12898"/>
                  </a:lnTo>
                  <a:lnTo>
                    <a:pt x="5098" y="12589"/>
                  </a:lnTo>
                  <a:lnTo>
                    <a:pt x="5561" y="12280"/>
                  </a:lnTo>
                  <a:close/>
                  <a:moveTo>
                    <a:pt x="3321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2" y="13979"/>
                  </a:lnTo>
                  <a:lnTo>
                    <a:pt x="2781" y="13941"/>
                  </a:lnTo>
                  <a:lnTo>
                    <a:pt x="2510" y="13825"/>
                  </a:lnTo>
                  <a:lnTo>
                    <a:pt x="2935" y="13400"/>
                  </a:lnTo>
                  <a:lnTo>
                    <a:pt x="3321" y="12975"/>
                  </a:lnTo>
                  <a:close/>
                  <a:moveTo>
                    <a:pt x="3939" y="14327"/>
                  </a:moveTo>
                  <a:lnTo>
                    <a:pt x="5098" y="14520"/>
                  </a:lnTo>
                  <a:lnTo>
                    <a:pt x="4441" y="15485"/>
                  </a:lnTo>
                  <a:lnTo>
                    <a:pt x="4287" y="15215"/>
                  </a:lnTo>
                  <a:lnTo>
                    <a:pt x="4171" y="14945"/>
                  </a:lnTo>
                  <a:lnTo>
                    <a:pt x="4055" y="14636"/>
                  </a:lnTo>
                  <a:lnTo>
                    <a:pt x="3978" y="14366"/>
                  </a:lnTo>
                  <a:lnTo>
                    <a:pt x="3939" y="14327"/>
                  </a:lnTo>
                  <a:close/>
                  <a:moveTo>
                    <a:pt x="3746" y="14597"/>
                  </a:moveTo>
                  <a:lnTo>
                    <a:pt x="3823" y="14945"/>
                  </a:lnTo>
                  <a:lnTo>
                    <a:pt x="3978" y="15292"/>
                  </a:lnTo>
                  <a:lnTo>
                    <a:pt x="4132" y="15601"/>
                  </a:lnTo>
                  <a:lnTo>
                    <a:pt x="4287" y="15910"/>
                  </a:lnTo>
                  <a:lnTo>
                    <a:pt x="4364" y="15987"/>
                  </a:lnTo>
                  <a:lnTo>
                    <a:pt x="4055" y="16412"/>
                  </a:lnTo>
                  <a:lnTo>
                    <a:pt x="3746" y="16875"/>
                  </a:lnTo>
                  <a:lnTo>
                    <a:pt x="3592" y="16412"/>
                  </a:lnTo>
                  <a:lnTo>
                    <a:pt x="3476" y="15949"/>
                  </a:lnTo>
                  <a:lnTo>
                    <a:pt x="3476" y="15717"/>
                  </a:lnTo>
                  <a:lnTo>
                    <a:pt x="3476" y="15447"/>
                  </a:lnTo>
                  <a:lnTo>
                    <a:pt x="3514" y="15215"/>
                  </a:lnTo>
                  <a:lnTo>
                    <a:pt x="3553" y="14983"/>
                  </a:lnTo>
                  <a:lnTo>
                    <a:pt x="3746" y="14597"/>
                  </a:lnTo>
                  <a:close/>
                  <a:moveTo>
                    <a:pt x="4480" y="16335"/>
                  </a:moveTo>
                  <a:lnTo>
                    <a:pt x="4673" y="16760"/>
                  </a:lnTo>
                  <a:lnTo>
                    <a:pt x="4789" y="17223"/>
                  </a:lnTo>
                  <a:lnTo>
                    <a:pt x="4364" y="17107"/>
                  </a:lnTo>
                  <a:lnTo>
                    <a:pt x="3939" y="17030"/>
                  </a:lnTo>
                  <a:lnTo>
                    <a:pt x="4480" y="16335"/>
                  </a:lnTo>
                  <a:close/>
                  <a:moveTo>
                    <a:pt x="2472" y="16875"/>
                  </a:moveTo>
                  <a:lnTo>
                    <a:pt x="3399" y="17107"/>
                  </a:lnTo>
                  <a:lnTo>
                    <a:pt x="3476" y="17262"/>
                  </a:lnTo>
                  <a:lnTo>
                    <a:pt x="3321" y="17377"/>
                  </a:lnTo>
                  <a:lnTo>
                    <a:pt x="3167" y="17571"/>
                  </a:lnTo>
                  <a:lnTo>
                    <a:pt x="2897" y="17918"/>
                  </a:lnTo>
                  <a:lnTo>
                    <a:pt x="2665" y="17416"/>
                  </a:lnTo>
                  <a:lnTo>
                    <a:pt x="2472" y="16875"/>
                  </a:lnTo>
                  <a:close/>
                  <a:moveTo>
                    <a:pt x="3360" y="19733"/>
                  </a:moveTo>
                  <a:lnTo>
                    <a:pt x="4055" y="20428"/>
                  </a:lnTo>
                  <a:lnTo>
                    <a:pt x="3553" y="20660"/>
                  </a:lnTo>
                  <a:lnTo>
                    <a:pt x="3012" y="20969"/>
                  </a:lnTo>
                  <a:lnTo>
                    <a:pt x="3012" y="20969"/>
                  </a:lnTo>
                  <a:lnTo>
                    <a:pt x="3167" y="20351"/>
                  </a:lnTo>
                  <a:lnTo>
                    <a:pt x="3360" y="19733"/>
                  </a:lnTo>
                  <a:close/>
                  <a:moveTo>
                    <a:pt x="5677" y="20119"/>
                  </a:moveTo>
                  <a:lnTo>
                    <a:pt x="5986" y="20196"/>
                  </a:lnTo>
                  <a:lnTo>
                    <a:pt x="5715" y="20891"/>
                  </a:lnTo>
                  <a:lnTo>
                    <a:pt x="5368" y="21548"/>
                  </a:lnTo>
                  <a:lnTo>
                    <a:pt x="4673" y="20583"/>
                  </a:lnTo>
                  <a:lnTo>
                    <a:pt x="4634" y="20544"/>
                  </a:lnTo>
                  <a:lnTo>
                    <a:pt x="4673" y="20235"/>
                  </a:lnTo>
                  <a:lnTo>
                    <a:pt x="5020" y="20158"/>
                  </a:lnTo>
                  <a:lnTo>
                    <a:pt x="5329" y="20119"/>
                  </a:lnTo>
                  <a:close/>
                  <a:moveTo>
                    <a:pt x="7453" y="1"/>
                  </a:moveTo>
                  <a:lnTo>
                    <a:pt x="7067" y="39"/>
                  </a:lnTo>
                  <a:lnTo>
                    <a:pt x="6719" y="155"/>
                  </a:lnTo>
                  <a:lnTo>
                    <a:pt x="6333" y="271"/>
                  </a:lnTo>
                  <a:lnTo>
                    <a:pt x="5986" y="426"/>
                  </a:lnTo>
                  <a:lnTo>
                    <a:pt x="5638" y="580"/>
                  </a:lnTo>
                  <a:lnTo>
                    <a:pt x="5291" y="812"/>
                  </a:lnTo>
                  <a:lnTo>
                    <a:pt x="4943" y="1043"/>
                  </a:lnTo>
                  <a:lnTo>
                    <a:pt x="4634" y="1314"/>
                  </a:lnTo>
                  <a:lnTo>
                    <a:pt x="4364" y="1623"/>
                  </a:lnTo>
                  <a:lnTo>
                    <a:pt x="4094" y="1893"/>
                  </a:lnTo>
                  <a:lnTo>
                    <a:pt x="3823" y="2240"/>
                  </a:lnTo>
                  <a:lnTo>
                    <a:pt x="3592" y="2549"/>
                  </a:lnTo>
                  <a:lnTo>
                    <a:pt x="3399" y="2897"/>
                  </a:lnTo>
                  <a:lnTo>
                    <a:pt x="3205" y="3283"/>
                  </a:lnTo>
                  <a:lnTo>
                    <a:pt x="3051" y="3631"/>
                  </a:lnTo>
                  <a:lnTo>
                    <a:pt x="2897" y="4017"/>
                  </a:lnTo>
                  <a:lnTo>
                    <a:pt x="2781" y="4403"/>
                  </a:lnTo>
                  <a:lnTo>
                    <a:pt x="2703" y="4789"/>
                  </a:lnTo>
                  <a:lnTo>
                    <a:pt x="2626" y="5175"/>
                  </a:lnTo>
                  <a:lnTo>
                    <a:pt x="2588" y="5600"/>
                  </a:lnTo>
                  <a:lnTo>
                    <a:pt x="2549" y="5986"/>
                  </a:lnTo>
                  <a:lnTo>
                    <a:pt x="2549" y="6411"/>
                  </a:lnTo>
                  <a:lnTo>
                    <a:pt x="2549" y="6836"/>
                  </a:lnTo>
                  <a:lnTo>
                    <a:pt x="2665" y="7724"/>
                  </a:lnTo>
                  <a:lnTo>
                    <a:pt x="2742" y="8149"/>
                  </a:lnTo>
                  <a:lnTo>
                    <a:pt x="2858" y="8573"/>
                  </a:lnTo>
                  <a:lnTo>
                    <a:pt x="3012" y="8998"/>
                  </a:lnTo>
                  <a:lnTo>
                    <a:pt x="3167" y="9384"/>
                  </a:lnTo>
                  <a:lnTo>
                    <a:pt x="3321" y="9809"/>
                  </a:lnTo>
                  <a:lnTo>
                    <a:pt x="3553" y="10195"/>
                  </a:lnTo>
                  <a:lnTo>
                    <a:pt x="3746" y="10543"/>
                  </a:lnTo>
                  <a:lnTo>
                    <a:pt x="4016" y="10929"/>
                  </a:lnTo>
                  <a:lnTo>
                    <a:pt x="4287" y="11238"/>
                  </a:lnTo>
                  <a:lnTo>
                    <a:pt x="4596" y="11547"/>
                  </a:lnTo>
                  <a:lnTo>
                    <a:pt x="4905" y="11856"/>
                  </a:lnTo>
                  <a:lnTo>
                    <a:pt x="5252" y="12087"/>
                  </a:lnTo>
                  <a:lnTo>
                    <a:pt x="4557" y="12473"/>
                  </a:lnTo>
                  <a:lnTo>
                    <a:pt x="4480" y="12551"/>
                  </a:lnTo>
                  <a:lnTo>
                    <a:pt x="4441" y="12666"/>
                  </a:lnTo>
                  <a:lnTo>
                    <a:pt x="4480" y="12782"/>
                  </a:lnTo>
                  <a:lnTo>
                    <a:pt x="4596" y="12860"/>
                  </a:lnTo>
                  <a:lnTo>
                    <a:pt x="5020" y="13014"/>
                  </a:lnTo>
                  <a:lnTo>
                    <a:pt x="4673" y="13168"/>
                  </a:lnTo>
                  <a:lnTo>
                    <a:pt x="4403" y="13362"/>
                  </a:lnTo>
                  <a:lnTo>
                    <a:pt x="4094" y="13555"/>
                  </a:lnTo>
                  <a:lnTo>
                    <a:pt x="3862" y="13786"/>
                  </a:lnTo>
                  <a:lnTo>
                    <a:pt x="3823" y="13477"/>
                  </a:lnTo>
                  <a:lnTo>
                    <a:pt x="3746" y="13168"/>
                  </a:lnTo>
                  <a:lnTo>
                    <a:pt x="3630" y="12860"/>
                  </a:lnTo>
                  <a:lnTo>
                    <a:pt x="3514" y="12551"/>
                  </a:lnTo>
                  <a:lnTo>
                    <a:pt x="3476" y="12473"/>
                  </a:lnTo>
                  <a:lnTo>
                    <a:pt x="3360" y="12435"/>
                  </a:lnTo>
                  <a:lnTo>
                    <a:pt x="3283" y="12473"/>
                  </a:lnTo>
                  <a:lnTo>
                    <a:pt x="3205" y="12512"/>
                  </a:lnTo>
                  <a:lnTo>
                    <a:pt x="2665" y="13168"/>
                  </a:lnTo>
                  <a:lnTo>
                    <a:pt x="2086" y="13748"/>
                  </a:lnTo>
                  <a:lnTo>
                    <a:pt x="2047" y="13825"/>
                  </a:lnTo>
                  <a:lnTo>
                    <a:pt x="2008" y="13902"/>
                  </a:lnTo>
                  <a:lnTo>
                    <a:pt x="2047" y="13979"/>
                  </a:lnTo>
                  <a:lnTo>
                    <a:pt x="2086" y="14057"/>
                  </a:lnTo>
                  <a:lnTo>
                    <a:pt x="2395" y="14211"/>
                  </a:lnTo>
                  <a:lnTo>
                    <a:pt x="2742" y="14288"/>
                  </a:lnTo>
                  <a:lnTo>
                    <a:pt x="3051" y="14366"/>
                  </a:lnTo>
                  <a:lnTo>
                    <a:pt x="3399" y="14366"/>
                  </a:lnTo>
                  <a:lnTo>
                    <a:pt x="3244" y="14636"/>
                  </a:lnTo>
                  <a:lnTo>
                    <a:pt x="3128" y="14945"/>
                  </a:lnTo>
                  <a:lnTo>
                    <a:pt x="3090" y="15176"/>
                  </a:lnTo>
                  <a:lnTo>
                    <a:pt x="3051" y="15408"/>
                  </a:lnTo>
                  <a:lnTo>
                    <a:pt x="3051" y="15872"/>
                  </a:lnTo>
                  <a:lnTo>
                    <a:pt x="3128" y="16296"/>
                  </a:lnTo>
                  <a:lnTo>
                    <a:pt x="3244" y="16760"/>
                  </a:lnTo>
                  <a:lnTo>
                    <a:pt x="2781" y="16567"/>
                  </a:lnTo>
                  <a:lnTo>
                    <a:pt x="2279" y="16412"/>
                  </a:lnTo>
                  <a:lnTo>
                    <a:pt x="2201" y="16412"/>
                  </a:lnTo>
                  <a:lnTo>
                    <a:pt x="2124" y="16451"/>
                  </a:lnTo>
                  <a:lnTo>
                    <a:pt x="2047" y="16528"/>
                  </a:lnTo>
                  <a:lnTo>
                    <a:pt x="2047" y="16644"/>
                  </a:lnTo>
                  <a:lnTo>
                    <a:pt x="2163" y="17107"/>
                  </a:lnTo>
                  <a:lnTo>
                    <a:pt x="2279" y="17532"/>
                  </a:lnTo>
                  <a:lnTo>
                    <a:pt x="2472" y="17957"/>
                  </a:lnTo>
                  <a:lnTo>
                    <a:pt x="2703" y="18381"/>
                  </a:lnTo>
                  <a:lnTo>
                    <a:pt x="2781" y="18459"/>
                  </a:lnTo>
                  <a:lnTo>
                    <a:pt x="2858" y="18497"/>
                  </a:lnTo>
                  <a:lnTo>
                    <a:pt x="2935" y="18459"/>
                  </a:lnTo>
                  <a:lnTo>
                    <a:pt x="3012" y="18381"/>
                  </a:lnTo>
                  <a:lnTo>
                    <a:pt x="3321" y="18034"/>
                  </a:lnTo>
                  <a:lnTo>
                    <a:pt x="3514" y="17802"/>
                  </a:lnTo>
                  <a:lnTo>
                    <a:pt x="3630" y="17609"/>
                  </a:lnTo>
                  <a:lnTo>
                    <a:pt x="3707" y="17764"/>
                  </a:lnTo>
                  <a:lnTo>
                    <a:pt x="3978" y="18343"/>
                  </a:lnTo>
                  <a:lnTo>
                    <a:pt x="4132" y="18961"/>
                  </a:lnTo>
                  <a:lnTo>
                    <a:pt x="4248" y="19540"/>
                  </a:lnTo>
                  <a:lnTo>
                    <a:pt x="4248" y="20158"/>
                  </a:lnTo>
                  <a:lnTo>
                    <a:pt x="3437" y="19308"/>
                  </a:lnTo>
                  <a:lnTo>
                    <a:pt x="3399" y="19270"/>
                  </a:lnTo>
                  <a:lnTo>
                    <a:pt x="3205" y="19270"/>
                  </a:lnTo>
                  <a:lnTo>
                    <a:pt x="3167" y="19347"/>
                  </a:lnTo>
                  <a:lnTo>
                    <a:pt x="2974" y="19810"/>
                  </a:lnTo>
                  <a:lnTo>
                    <a:pt x="2781" y="20274"/>
                  </a:lnTo>
                  <a:lnTo>
                    <a:pt x="2665" y="20776"/>
                  </a:lnTo>
                  <a:lnTo>
                    <a:pt x="2626" y="21316"/>
                  </a:lnTo>
                  <a:lnTo>
                    <a:pt x="2626" y="21393"/>
                  </a:lnTo>
                  <a:lnTo>
                    <a:pt x="2703" y="21471"/>
                  </a:lnTo>
                  <a:lnTo>
                    <a:pt x="2781" y="21509"/>
                  </a:lnTo>
                  <a:lnTo>
                    <a:pt x="2897" y="21471"/>
                  </a:lnTo>
                  <a:lnTo>
                    <a:pt x="3514" y="21162"/>
                  </a:lnTo>
                  <a:lnTo>
                    <a:pt x="4171" y="20776"/>
                  </a:lnTo>
                  <a:lnTo>
                    <a:pt x="4171" y="20776"/>
                  </a:lnTo>
                  <a:lnTo>
                    <a:pt x="4055" y="21162"/>
                  </a:lnTo>
                  <a:lnTo>
                    <a:pt x="3901" y="21548"/>
                  </a:lnTo>
                  <a:lnTo>
                    <a:pt x="3669" y="22050"/>
                  </a:lnTo>
                  <a:lnTo>
                    <a:pt x="3321" y="22552"/>
                  </a:lnTo>
                  <a:lnTo>
                    <a:pt x="2897" y="23015"/>
                  </a:lnTo>
                  <a:lnTo>
                    <a:pt x="2626" y="23247"/>
                  </a:lnTo>
                  <a:lnTo>
                    <a:pt x="2395" y="23401"/>
                  </a:lnTo>
                  <a:lnTo>
                    <a:pt x="2124" y="23594"/>
                  </a:lnTo>
                  <a:lnTo>
                    <a:pt x="1854" y="23710"/>
                  </a:lnTo>
                  <a:lnTo>
                    <a:pt x="1584" y="23788"/>
                  </a:lnTo>
                  <a:lnTo>
                    <a:pt x="1313" y="23788"/>
                  </a:lnTo>
                  <a:lnTo>
                    <a:pt x="1082" y="23749"/>
                  </a:lnTo>
                  <a:lnTo>
                    <a:pt x="811" y="23672"/>
                  </a:lnTo>
                  <a:lnTo>
                    <a:pt x="541" y="23517"/>
                  </a:lnTo>
                  <a:lnTo>
                    <a:pt x="309" y="23286"/>
                  </a:lnTo>
                  <a:lnTo>
                    <a:pt x="232" y="23247"/>
                  </a:lnTo>
                  <a:lnTo>
                    <a:pt x="78" y="23247"/>
                  </a:lnTo>
                  <a:lnTo>
                    <a:pt x="39" y="23363"/>
                  </a:lnTo>
                  <a:lnTo>
                    <a:pt x="0" y="23401"/>
                  </a:lnTo>
                  <a:lnTo>
                    <a:pt x="39" y="23479"/>
                  </a:lnTo>
                  <a:lnTo>
                    <a:pt x="155" y="23633"/>
                  </a:lnTo>
                  <a:lnTo>
                    <a:pt x="271" y="23788"/>
                  </a:lnTo>
                  <a:lnTo>
                    <a:pt x="387" y="23903"/>
                  </a:lnTo>
                  <a:lnTo>
                    <a:pt x="541" y="24019"/>
                  </a:lnTo>
                  <a:lnTo>
                    <a:pt x="695" y="24096"/>
                  </a:lnTo>
                  <a:lnTo>
                    <a:pt x="889" y="24135"/>
                  </a:lnTo>
                  <a:lnTo>
                    <a:pt x="1236" y="24212"/>
                  </a:lnTo>
                  <a:lnTo>
                    <a:pt x="1584" y="24174"/>
                  </a:lnTo>
                  <a:lnTo>
                    <a:pt x="1970" y="24096"/>
                  </a:lnTo>
                  <a:lnTo>
                    <a:pt x="2317" y="23942"/>
                  </a:lnTo>
                  <a:lnTo>
                    <a:pt x="2665" y="23749"/>
                  </a:lnTo>
                  <a:lnTo>
                    <a:pt x="3012" y="23479"/>
                  </a:lnTo>
                  <a:lnTo>
                    <a:pt x="3321" y="23208"/>
                  </a:lnTo>
                  <a:lnTo>
                    <a:pt x="3630" y="22861"/>
                  </a:lnTo>
                  <a:lnTo>
                    <a:pt x="3901" y="22513"/>
                  </a:lnTo>
                  <a:lnTo>
                    <a:pt x="4132" y="22127"/>
                  </a:lnTo>
                  <a:lnTo>
                    <a:pt x="4325" y="21702"/>
                  </a:lnTo>
                  <a:lnTo>
                    <a:pt x="4480" y="21316"/>
                  </a:lnTo>
                  <a:lnTo>
                    <a:pt x="4596" y="20853"/>
                  </a:lnTo>
                  <a:lnTo>
                    <a:pt x="5213" y="21973"/>
                  </a:lnTo>
                  <a:lnTo>
                    <a:pt x="5291" y="22050"/>
                  </a:lnTo>
                  <a:lnTo>
                    <a:pt x="5368" y="22088"/>
                  </a:lnTo>
                  <a:lnTo>
                    <a:pt x="5445" y="22050"/>
                  </a:lnTo>
                  <a:lnTo>
                    <a:pt x="5522" y="22011"/>
                  </a:lnTo>
                  <a:lnTo>
                    <a:pt x="5793" y="21548"/>
                  </a:lnTo>
                  <a:lnTo>
                    <a:pt x="6024" y="21084"/>
                  </a:lnTo>
                  <a:lnTo>
                    <a:pt x="6410" y="20119"/>
                  </a:lnTo>
                  <a:lnTo>
                    <a:pt x="6410" y="20042"/>
                  </a:lnTo>
                  <a:lnTo>
                    <a:pt x="6410" y="19965"/>
                  </a:lnTo>
                  <a:lnTo>
                    <a:pt x="6372" y="19926"/>
                  </a:lnTo>
                  <a:lnTo>
                    <a:pt x="6295" y="19887"/>
                  </a:lnTo>
                  <a:lnTo>
                    <a:pt x="5908" y="19772"/>
                  </a:lnTo>
                  <a:lnTo>
                    <a:pt x="5484" y="19733"/>
                  </a:lnTo>
                  <a:lnTo>
                    <a:pt x="5098" y="19733"/>
                  </a:lnTo>
                  <a:lnTo>
                    <a:pt x="4673" y="19849"/>
                  </a:lnTo>
                  <a:lnTo>
                    <a:pt x="4634" y="19231"/>
                  </a:lnTo>
                  <a:lnTo>
                    <a:pt x="4518" y="18652"/>
                  </a:lnTo>
                  <a:lnTo>
                    <a:pt x="4287" y="18034"/>
                  </a:lnTo>
                  <a:lnTo>
                    <a:pt x="4055" y="17455"/>
                  </a:lnTo>
                  <a:lnTo>
                    <a:pt x="4518" y="17532"/>
                  </a:lnTo>
                  <a:lnTo>
                    <a:pt x="4982" y="17609"/>
                  </a:lnTo>
                  <a:lnTo>
                    <a:pt x="5059" y="17609"/>
                  </a:lnTo>
                  <a:lnTo>
                    <a:pt x="5098" y="17532"/>
                  </a:lnTo>
                  <a:lnTo>
                    <a:pt x="5136" y="17493"/>
                  </a:lnTo>
                  <a:lnTo>
                    <a:pt x="5136" y="17377"/>
                  </a:lnTo>
                  <a:lnTo>
                    <a:pt x="5098" y="17030"/>
                  </a:lnTo>
                  <a:lnTo>
                    <a:pt x="4982" y="16644"/>
                  </a:lnTo>
                  <a:lnTo>
                    <a:pt x="4827" y="16296"/>
                  </a:lnTo>
                  <a:lnTo>
                    <a:pt x="4673" y="15987"/>
                  </a:lnTo>
                  <a:lnTo>
                    <a:pt x="4596" y="15910"/>
                  </a:lnTo>
                  <a:lnTo>
                    <a:pt x="4634" y="15910"/>
                  </a:lnTo>
                  <a:lnTo>
                    <a:pt x="5600" y="14481"/>
                  </a:lnTo>
                  <a:lnTo>
                    <a:pt x="5638" y="14366"/>
                  </a:lnTo>
                  <a:lnTo>
                    <a:pt x="5600" y="14288"/>
                  </a:lnTo>
                  <a:lnTo>
                    <a:pt x="5561" y="14211"/>
                  </a:lnTo>
                  <a:lnTo>
                    <a:pt x="5445" y="14172"/>
                  </a:lnTo>
                  <a:lnTo>
                    <a:pt x="4209" y="13979"/>
                  </a:lnTo>
                  <a:lnTo>
                    <a:pt x="4480" y="13748"/>
                  </a:lnTo>
                  <a:lnTo>
                    <a:pt x="4789" y="13555"/>
                  </a:lnTo>
                  <a:lnTo>
                    <a:pt x="5098" y="13362"/>
                  </a:lnTo>
                  <a:lnTo>
                    <a:pt x="5406" y="13168"/>
                  </a:lnTo>
                  <a:lnTo>
                    <a:pt x="6024" y="13400"/>
                  </a:lnTo>
                  <a:lnTo>
                    <a:pt x="6140" y="13439"/>
                  </a:lnTo>
                  <a:lnTo>
                    <a:pt x="6217" y="13362"/>
                  </a:lnTo>
                  <a:lnTo>
                    <a:pt x="6256" y="13284"/>
                  </a:lnTo>
                  <a:lnTo>
                    <a:pt x="6295" y="13168"/>
                  </a:lnTo>
                  <a:lnTo>
                    <a:pt x="6179" y="12705"/>
                  </a:lnTo>
                  <a:lnTo>
                    <a:pt x="6063" y="12242"/>
                  </a:lnTo>
                  <a:lnTo>
                    <a:pt x="6912" y="11933"/>
                  </a:lnTo>
                  <a:lnTo>
                    <a:pt x="7723" y="11585"/>
                  </a:lnTo>
                  <a:lnTo>
                    <a:pt x="8534" y="11122"/>
                  </a:lnTo>
                  <a:lnTo>
                    <a:pt x="9268" y="10620"/>
                  </a:lnTo>
                  <a:lnTo>
                    <a:pt x="9963" y="10079"/>
                  </a:lnTo>
                  <a:lnTo>
                    <a:pt x="10311" y="9770"/>
                  </a:lnTo>
                  <a:lnTo>
                    <a:pt x="10620" y="9423"/>
                  </a:lnTo>
                  <a:lnTo>
                    <a:pt x="10890" y="9075"/>
                  </a:lnTo>
                  <a:lnTo>
                    <a:pt x="11160" y="8728"/>
                  </a:lnTo>
                  <a:lnTo>
                    <a:pt x="11392" y="8342"/>
                  </a:lnTo>
                  <a:lnTo>
                    <a:pt x="11623" y="7955"/>
                  </a:lnTo>
                  <a:lnTo>
                    <a:pt x="11817" y="7569"/>
                  </a:lnTo>
                  <a:lnTo>
                    <a:pt x="11971" y="7183"/>
                  </a:lnTo>
                  <a:lnTo>
                    <a:pt x="12125" y="6758"/>
                  </a:lnTo>
                  <a:lnTo>
                    <a:pt x="12241" y="6334"/>
                  </a:lnTo>
                  <a:lnTo>
                    <a:pt x="12319" y="5948"/>
                  </a:lnTo>
                  <a:lnTo>
                    <a:pt x="12357" y="5523"/>
                  </a:lnTo>
                  <a:lnTo>
                    <a:pt x="12396" y="5098"/>
                  </a:lnTo>
                  <a:lnTo>
                    <a:pt x="12396" y="4673"/>
                  </a:lnTo>
                  <a:lnTo>
                    <a:pt x="12357" y="4248"/>
                  </a:lnTo>
                  <a:lnTo>
                    <a:pt x="12280" y="3824"/>
                  </a:lnTo>
                  <a:lnTo>
                    <a:pt x="12203" y="3438"/>
                  </a:lnTo>
                  <a:lnTo>
                    <a:pt x="12048" y="3051"/>
                  </a:lnTo>
                  <a:lnTo>
                    <a:pt x="11894" y="2665"/>
                  </a:lnTo>
                  <a:lnTo>
                    <a:pt x="11701" y="2279"/>
                  </a:lnTo>
                  <a:lnTo>
                    <a:pt x="11469" y="1893"/>
                  </a:lnTo>
                  <a:lnTo>
                    <a:pt x="11160" y="1545"/>
                  </a:lnTo>
                  <a:lnTo>
                    <a:pt x="10890" y="1275"/>
                  </a:lnTo>
                  <a:lnTo>
                    <a:pt x="10620" y="1005"/>
                  </a:lnTo>
                  <a:lnTo>
                    <a:pt x="10311" y="773"/>
                  </a:lnTo>
                  <a:lnTo>
                    <a:pt x="9963" y="580"/>
                  </a:lnTo>
                  <a:lnTo>
                    <a:pt x="9654" y="387"/>
                  </a:lnTo>
                  <a:lnTo>
                    <a:pt x="9307" y="233"/>
                  </a:lnTo>
                  <a:lnTo>
                    <a:pt x="8920" y="117"/>
                  </a:lnTo>
                  <a:lnTo>
                    <a:pt x="8573" y="39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1545225" y="23405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1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6777550" y="23482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9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1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6642400" y="2349200"/>
              <a:ext cx="437325" cy="301225"/>
            </a:xfrm>
            <a:custGeom>
              <a:avLst/>
              <a:gdLst/>
              <a:ahLst/>
              <a:cxnLst/>
              <a:rect l="l" t="t" r="r" b="b"/>
              <a:pathLst>
                <a:path w="17493" h="12049" extrusionOk="0">
                  <a:moveTo>
                    <a:pt x="12086" y="503"/>
                  </a:moveTo>
                  <a:lnTo>
                    <a:pt x="12202" y="580"/>
                  </a:lnTo>
                  <a:lnTo>
                    <a:pt x="12280" y="657"/>
                  </a:lnTo>
                  <a:lnTo>
                    <a:pt x="12627" y="850"/>
                  </a:lnTo>
                  <a:lnTo>
                    <a:pt x="12897" y="1159"/>
                  </a:lnTo>
                  <a:lnTo>
                    <a:pt x="13129" y="1507"/>
                  </a:lnTo>
                  <a:lnTo>
                    <a:pt x="13322" y="1854"/>
                  </a:lnTo>
                  <a:lnTo>
                    <a:pt x="13477" y="2240"/>
                  </a:lnTo>
                  <a:lnTo>
                    <a:pt x="13631" y="2665"/>
                  </a:lnTo>
                  <a:lnTo>
                    <a:pt x="13824" y="3438"/>
                  </a:lnTo>
                  <a:lnTo>
                    <a:pt x="13090" y="3013"/>
                  </a:lnTo>
                  <a:lnTo>
                    <a:pt x="12704" y="2781"/>
                  </a:lnTo>
                  <a:lnTo>
                    <a:pt x="12357" y="2472"/>
                  </a:lnTo>
                  <a:lnTo>
                    <a:pt x="12009" y="2125"/>
                  </a:lnTo>
                  <a:lnTo>
                    <a:pt x="11816" y="1932"/>
                  </a:lnTo>
                  <a:lnTo>
                    <a:pt x="11662" y="1700"/>
                  </a:lnTo>
                  <a:lnTo>
                    <a:pt x="11507" y="1391"/>
                  </a:lnTo>
                  <a:lnTo>
                    <a:pt x="11430" y="1043"/>
                  </a:lnTo>
                  <a:lnTo>
                    <a:pt x="11662" y="735"/>
                  </a:lnTo>
                  <a:lnTo>
                    <a:pt x="11739" y="619"/>
                  </a:lnTo>
                  <a:lnTo>
                    <a:pt x="11855" y="541"/>
                  </a:lnTo>
                  <a:lnTo>
                    <a:pt x="11971" y="503"/>
                  </a:lnTo>
                  <a:close/>
                  <a:moveTo>
                    <a:pt x="16218" y="1584"/>
                  </a:moveTo>
                  <a:lnTo>
                    <a:pt x="16296" y="1623"/>
                  </a:lnTo>
                  <a:lnTo>
                    <a:pt x="16411" y="1661"/>
                  </a:lnTo>
                  <a:lnTo>
                    <a:pt x="16489" y="1738"/>
                  </a:lnTo>
                  <a:lnTo>
                    <a:pt x="16566" y="1816"/>
                  </a:lnTo>
                  <a:lnTo>
                    <a:pt x="16604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4" y="2511"/>
                  </a:lnTo>
                  <a:lnTo>
                    <a:pt x="16527" y="2665"/>
                  </a:lnTo>
                  <a:lnTo>
                    <a:pt x="16411" y="2820"/>
                  </a:lnTo>
                  <a:lnTo>
                    <a:pt x="16296" y="2974"/>
                  </a:lnTo>
                  <a:lnTo>
                    <a:pt x="15948" y="3206"/>
                  </a:lnTo>
                  <a:lnTo>
                    <a:pt x="15562" y="3399"/>
                  </a:lnTo>
                  <a:lnTo>
                    <a:pt x="15137" y="3553"/>
                  </a:lnTo>
                  <a:lnTo>
                    <a:pt x="14712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7"/>
                  </a:lnTo>
                  <a:lnTo>
                    <a:pt x="15098" y="2279"/>
                  </a:lnTo>
                  <a:lnTo>
                    <a:pt x="15407" y="1970"/>
                  </a:lnTo>
                  <a:lnTo>
                    <a:pt x="15639" y="1816"/>
                  </a:lnTo>
                  <a:lnTo>
                    <a:pt x="15871" y="1661"/>
                  </a:lnTo>
                  <a:lnTo>
                    <a:pt x="16102" y="1623"/>
                  </a:lnTo>
                  <a:lnTo>
                    <a:pt x="16218" y="1584"/>
                  </a:lnTo>
                  <a:close/>
                  <a:moveTo>
                    <a:pt x="13824" y="4287"/>
                  </a:moveTo>
                  <a:lnTo>
                    <a:pt x="13670" y="4557"/>
                  </a:lnTo>
                  <a:lnTo>
                    <a:pt x="13477" y="4789"/>
                  </a:lnTo>
                  <a:lnTo>
                    <a:pt x="13245" y="5021"/>
                  </a:lnTo>
                  <a:lnTo>
                    <a:pt x="13013" y="5214"/>
                  </a:lnTo>
                  <a:lnTo>
                    <a:pt x="12666" y="5484"/>
                  </a:lnTo>
                  <a:lnTo>
                    <a:pt x="12164" y="5754"/>
                  </a:lnTo>
                  <a:lnTo>
                    <a:pt x="11893" y="5870"/>
                  </a:lnTo>
                  <a:lnTo>
                    <a:pt x="11623" y="5948"/>
                  </a:lnTo>
                  <a:lnTo>
                    <a:pt x="11391" y="5986"/>
                  </a:lnTo>
                  <a:lnTo>
                    <a:pt x="11198" y="5948"/>
                  </a:lnTo>
                  <a:lnTo>
                    <a:pt x="11044" y="5870"/>
                  </a:lnTo>
                  <a:lnTo>
                    <a:pt x="10967" y="5793"/>
                  </a:lnTo>
                  <a:lnTo>
                    <a:pt x="10928" y="5716"/>
                  </a:lnTo>
                  <a:lnTo>
                    <a:pt x="10889" y="5639"/>
                  </a:lnTo>
                  <a:lnTo>
                    <a:pt x="10889" y="5446"/>
                  </a:lnTo>
                  <a:lnTo>
                    <a:pt x="10967" y="5252"/>
                  </a:lnTo>
                  <a:lnTo>
                    <a:pt x="11121" y="5098"/>
                  </a:lnTo>
                  <a:lnTo>
                    <a:pt x="11276" y="4944"/>
                  </a:lnTo>
                  <a:lnTo>
                    <a:pt x="11546" y="4750"/>
                  </a:lnTo>
                  <a:lnTo>
                    <a:pt x="11816" y="4635"/>
                  </a:lnTo>
                  <a:lnTo>
                    <a:pt x="12086" y="4557"/>
                  </a:lnTo>
                  <a:lnTo>
                    <a:pt x="12627" y="4480"/>
                  </a:lnTo>
                  <a:lnTo>
                    <a:pt x="13245" y="4403"/>
                  </a:lnTo>
                  <a:lnTo>
                    <a:pt x="13554" y="4364"/>
                  </a:lnTo>
                  <a:lnTo>
                    <a:pt x="13824" y="4287"/>
                  </a:lnTo>
                  <a:close/>
                  <a:moveTo>
                    <a:pt x="14403" y="4248"/>
                  </a:moveTo>
                  <a:lnTo>
                    <a:pt x="15098" y="4596"/>
                  </a:lnTo>
                  <a:lnTo>
                    <a:pt x="15407" y="4789"/>
                  </a:lnTo>
                  <a:lnTo>
                    <a:pt x="15716" y="4982"/>
                  </a:lnTo>
                  <a:lnTo>
                    <a:pt x="15909" y="5137"/>
                  </a:lnTo>
                  <a:lnTo>
                    <a:pt x="16141" y="5368"/>
                  </a:lnTo>
                  <a:lnTo>
                    <a:pt x="16411" y="5677"/>
                  </a:lnTo>
                  <a:lnTo>
                    <a:pt x="16643" y="5986"/>
                  </a:lnTo>
                  <a:lnTo>
                    <a:pt x="16875" y="6334"/>
                  </a:lnTo>
                  <a:lnTo>
                    <a:pt x="16991" y="6681"/>
                  </a:lnTo>
                  <a:lnTo>
                    <a:pt x="16991" y="6836"/>
                  </a:lnTo>
                  <a:lnTo>
                    <a:pt x="16991" y="6990"/>
                  </a:lnTo>
                  <a:lnTo>
                    <a:pt x="16952" y="7106"/>
                  </a:lnTo>
                  <a:lnTo>
                    <a:pt x="16836" y="7222"/>
                  </a:lnTo>
                  <a:lnTo>
                    <a:pt x="16759" y="7299"/>
                  </a:lnTo>
                  <a:lnTo>
                    <a:pt x="16643" y="7338"/>
                  </a:lnTo>
                  <a:lnTo>
                    <a:pt x="16373" y="7338"/>
                  </a:lnTo>
                  <a:lnTo>
                    <a:pt x="16141" y="7222"/>
                  </a:lnTo>
                  <a:lnTo>
                    <a:pt x="15871" y="7029"/>
                  </a:lnTo>
                  <a:lnTo>
                    <a:pt x="15600" y="6797"/>
                  </a:lnTo>
                  <a:lnTo>
                    <a:pt x="15369" y="6565"/>
                  </a:lnTo>
                  <a:lnTo>
                    <a:pt x="15060" y="6141"/>
                  </a:lnTo>
                  <a:lnTo>
                    <a:pt x="14828" y="5716"/>
                  </a:lnTo>
                  <a:lnTo>
                    <a:pt x="14635" y="5252"/>
                  </a:lnTo>
                  <a:lnTo>
                    <a:pt x="14519" y="4750"/>
                  </a:lnTo>
                  <a:lnTo>
                    <a:pt x="14403" y="4248"/>
                  </a:lnTo>
                  <a:close/>
                  <a:moveTo>
                    <a:pt x="11855" y="1"/>
                  </a:moveTo>
                  <a:lnTo>
                    <a:pt x="11584" y="39"/>
                  </a:lnTo>
                  <a:lnTo>
                    <a:pt x="11469" y="117"/>
                  </a:lnTo>
                  <a:lnTo>
                    <a:pt x="11353" y="194"/>
                  </a:lnTo>
                  <a:lnTo>
                    <a:pt x="11160" y="387"/>
                  </a:lnTo>
                  <a:lnTo>
                    <a:pt x="11005" y="619"/>
                  </a:lnTo>
                  <a:lnTo>
                    <a:pt x="10928" y="812"/>
                  </a:lnTo>
                  <a:lnTo>
                    <a:pt x="10928" y="1005"/>
                  </a:lnTo>
                  <a:lnTo>
                    <a:pt x="10928" y="1236"/>
                  </a:lnTo>
                  <a:lnTo>
                    <a:pt x="11005" y="1468"/>
                  </a:lnTo>
                  <a:lnTo>
                    <a:pt x="11082" y="1661"/>
                  </a:lnTo>
                  <a:lnTo>
                    <a:pt x="11198" y="1893"/>
                  </a:lnTo>
                  <a:lnTo>
                    <a:pt x="11546" y="2318"/>
                  </a:lnTo>
                  <a:lnTo>
                    <a:pt x="11932" y="2742"/>
                  </a:lnTo>
                  <a:lnTo>
                    <a:pt x="12395" y="3090"/>
                  </a:lnTo>
                  <a:lnTo>
                    <a:pt x="12859" y="3399"/>
                  </a:lnTo>
                  <a:lnTo>
                    <a:pt x="12859" y="3399"/>
                  </a:lnTo>
                  <a:lnTo>
                    <a:pt x="12048" y="3283"/>
                  </a:lnTo>
                  <a:lnTo>
                    <a:pt x="11198" y="3283"/>
                  </a:lnTo>
                  <a:lnTo>
                    <a:pt x="10387" y="3322"/>
                  </a:lnTo>
                  <a:lnTo>
                    <a:pt x="9615" y="3476"/>
                  </a:lnTo>
                  <a:lnTo>
                    <a:pt x="9654" y="3013"/>
                  </a:lnTo>
                  <a:lnTo>
                    <a:pt x="9654" y="2511"/>
                  </a:lnTo>
                  <a:lnTo>
                    <a:pt x="9615" y="2009"/>
                  </a:lnTo>
                  <a:lnTo>
                    <a:pt x="9538" y="1507"/>
                  </a:lnTo>
                  <a:lnTo>
                    <a:pt x="9075" y="1623"/>
                  </a:lnTo>
                  <a:lnTo>
                    <a:pt x="9152" y="2086"/>
                  </a:lnTo>
                  <a:lnTo>
                    <a:pt x="9152" y="2588"/>
                  </a:lnTo>
                  <a:lnTo>
                    <a:pt x="9152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5" y="3901"/>
                  </a:lnTo>
                  <a:lnTo>
                    <a:pt x="7414" y="4287"/>
                  </a:lnTo>
                  <a:lnTo>
                    <a:pt x="6603" y="4712"/>
                  </a:lnTo>
                  <a:lnTo>
                    <a:pt x="5831" y="5214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5" y="6218"/>
                  </a:lnTo>
                  <a:lnTo>
                    <a:pt x="3823" y="6913"/>
                  </a:lnTo>
                  <a:lnTo>
                    <a:pt x="3089" y="7685"/>
                  </a:lnTo>
                  <a:lnTo>
                    <a:pt x="2394" y="8496"/>
                  </a:lnTo>
                  <a:lnTo>
                    <a:pt x="1738" y="9307"/>
                  </a:lnTo>
                  <a:lnTo>
                    <a:pt x="1081" y="10157"/>
                  </a:lnTo>
                  <a:lnTo>
                    <a:pt x="502" y="10967"/>
                  </a:lnTo>
                  <a:lnTo>
                    <a:pt x="0" y="11778"/>
                  </a:lnTo>
                  <a:lnTo>
                    <a:pt x="348" y="12049"/>
                  </a:lnTo>
                  <a:lnTo>
                    <a:pt x="1545" y="10504"/>
                  </a:lnTo>
                  <a:lnTo>
                    <a:pt x="2742" y="8959"/>
                  </a:lnTo>
                  <a:lnTo>
                    <a:pt x="3360" y="8226"/>
                  </a:lnTo>
                  <a:lnTo>
                    <a:pt x="4016" y="7492"/>
                  </a:lnTo>
                  <a:lnTo>
                    <a:pt x="4711" y="6797"/>
                  </a:lnTo>
                  <a:lnTo>
                    <a:pt x="5483" y="6179"/>
                  </a:lnTo>
                  <a:lnTo>
                    <a:pt x="6256" y="5561"/>
                  </a:lnTo>
                  <a:lnTo>
                    <a:pt x="7105" y="5059"/>
                  </a:lnTo>
                  <a:lnTo>
                    <a:pt x="7993" y="4596"/>
                  </a:lnTo>
                  <a:lnTo>
                    <a:pt x="8457" y="4442"/>
                  </a:lnTo>
                  <a:lnTo>
                    <a:pt x="8920" y="4248"/>
                  </a:lnTo>
                  <a:lnTo>
                    <a:pt x="9422" y="4133"/>
                  </a:lnTo>
                  <a:lnTo>
                    <a:pt x="9885" y="4017"/>
                  </a:lnTo>
                  <a:lnTo>
                    <a:pt x="10387" y="3901"/>
                  </a:lnTo>
                  <a:lnTo>
                    <a:pt x="10851" y="3862"/>
                  </a:lnTo>
                  <a:lnTo>
                    <a:pt x="11353" y="3824"/>
                  </a:lnTo>
                  <a:lnTo>
                    <a:pt x="11855" y="3824"/>
                  </a:lnTo>
                  <a:lnTo>
                    <a:pt x="12357" y="3862"/>
                  </a:lnTo>
                  <a:lnTo>
                    <a:pt x="12859" y="3901"/>
                  </a:lnTo>
                  <a:lnTo>
                    <a:pt x="12318" y="3978"/>
                  </a:lnTo>
                  <a:lnTo>
                    <a:pt x="11855" y="4094"/>
                  </a:lnTo>
                  <a:lnTo>
                    <a:pt x="11391" y="4287"/>
                  </a:lnTo>
                  <a:lnTo>
                    <a:pt x="11198" y="4403"/>
                  </a:lnTo>
                  <a:lnTo>
                    <a:pt x="11005" y="4557"/>
                  </a:lnTo>
                  <a:lnTo>
                    <a:pt x="10851" y="4673"/>
                  </a:lnTo>
                  <a:lnTo>
                    <a:pt x="10696" y="4866"/>
                  </a:lnTo>
                  <a:lnTo>
                    <a:pt x="10542" y="5059"/>
                  </a:lnTo>
                  <a:lnTo>
                    <a:pt x="10465" y="5291"/>
                  </a:lnTo>
                  <a:lnTo>
                    <a:pt x="10387" y="5523"/>
                  </a:lnTo>
                  <a:lnTo>
                    <a:pt x="10387" y="5754"/>
                  </a:lnTo>
                  <a:lnTo>
                    <a:pt x="10426" y="5948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4"/>
                  </a:lnTo>
                  <a:lnTo>
                    <a:pt x="11005" y="6411"/>
                  </a:lnTo>
                  <a:lnTo>
                    <a:pt x="11276" y="6449"/>
                  </a:lnTo>
                  <a:lnTo>
                    <a:pt x="11584" y="6411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3"/>
                  </a:lnTo>
                  <a:lnTo>
                    <a:pt x="13438" y="5484"/>
                  </a:lnTo>
                  <a:lnTo>
                    <a:pt x="13399" y="5523"/>
                  </a:lnTo>
                  <a:lnTo>
                    <a:pt x="13786" y="5716"/>
                  </a:lnTo>
                  <a:lnTo>
                    <a:pt x="14056" y="4866"/>
                  </a:lnTo>
                  <a:lnTo>
                    <a:pt x="14210" y="5407"/>
                  </a:lnTo>
                  <a:lnTo>
                    <a:pt x="14403" y="5909"/>
                  </a:lnTo>
                  <a:lnTo>
                    <a:pt x="14674" y="6411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7" y="7299"/>
                  </a:lnTo>
                  <a:lnTo>
                    <a:pt x="15678" y="7492"/>
                  </a:lnTo>
                  <a:lnTo>
                    <a:pt x="15987" y="7685"/>
                  </a:lnTo>
                  <a:lnTo>
                    <a:pt x="16296" y="7801"/>
                  </a:lnTo>
                  <a:lnTo>
                    <a:pt x="16604" y="7878"/>
                  </a:lnTo>
                  <a:lnTo>
                    <a:pt x="16759" y="7878"/>
                  </a:lnTo>
                  <a:lnTo>
                    <a:pt x="16875" y="7840"/>
                  </a:lnTo>
                  <a:lnTo>
                    <a:pt x="17029" y="7801"/>
                  </a:lnTo>
                  <a:lnTo>
                    <a:pt x="17184" y="7724"/>
                  </a:lnTo>
                  <a:lnTo>
                    <a:pt x="17299" y="7647"/>
                  </a:lnTo>
                  <a:lnTo>
                    <a:pt x="17377" y="7531"/>
                  </a:lnTo>
                  <a:lnTo>
                    <a:pt x="17415" y="7376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5" y="6604"/>
                  </a:lnTo>
                  <a:lnTo>
                    <a:pt x="17299" y="6295"/>
                  </a:lnTo>
                  <a:lnTo>
                    <a:pt x="17184" y="5986"/>
                  </a:lnTo>
                  <a:lnTo>
                    <a:pt x="17029" y="5716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1"/>
                  </a:lnTo>
                  <a:lnTo>
                    <a:pt x="16257" y="4789"/>
                  </a:lnTo>
                  <a:lnTo>
                    <a:pt x="16025" y="4596"/>
                  </a:lnTo>
                  <a:lnTo>
                    <a:pt x="15523" y="4287"/>
                  </a:lnTo>
                  <a:lnTo>
                    <a:pt x="14944" y="4017"/>
                  </a:lnTo>
                  <a:lnTo>
                    <a:pt x="15407" y="3901"/>
                  </a:lnTo>
                  <a:lnTo>
                    <a:pt x="15832" y="3746"/>
                  </a:lnTo>
                  <a:lnTo>
                    <a:pt x="16218" y="3515"/>
                  </a:lnTo>
                  <a:lnTo>
                    <a:pt x="16604" y="3244"/>
                  </a:lnTo>
                  <a:lnTo>
                    <a:pt x="16759" y="3051"/>
                  </a:lnTo>
                  <a:lnTo>
                    <a:pt x="16913" y="2858"/>
                  </a:lnTo>
                  <a:lnTo>
                    <a:pt x="17029" y="2665"/>
                  </a:lnTo>
                  <a:lnTo>
                    <a:pt x="17106" y="2434"/>
                  </a:lnTo>
                  <a:lnTo>
                    <a:pt x="17145" y="2163"/>
                  </a:lnTo>
                  <a:lnTo>
                    <a:pt x="17106" y="1932"/>
                  </a:lnTo>
                  <a:lnTo>
                    <a:pt x="17068" y="1700"/>
                  </a:lnTo>
                  <a:lnTo>
                    <a:pt x="16913" y="1468"/>
                  </a:lnTo>
                  <a:lnTo>
                    <a:pt x="16759" y="1314"/>
                  </a:lnTo>
                  <a:lnTo>
                    <a:pt x="16566" y="1198"/>
                  </a:lnTo>
                  <a:lnTo>
                    <a:pt x="16334" y="1159"/>
                  </a:lnTo>
                  <a:lnTo>
                    <a:pt x="16102" y="1159"/>
                  </a:lnTo>
                  <a:lnTo>
                    <a:pt x="15909" y="1198"/>
                  </a:lnTo>
                  <a:lnTo>
                    <a:pt x="15678" y="1236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5" y="1777"/>
                  </a:lnTo>
                  <a:lnTo>
                    <a:pt x="14596" y="2163"/>
                  </a:lnTo>
                  <a:lnTo>
                    <a:pt x="14326" y="2588"/>
                  </a:lnTo>
                  <a:lnTo>
                    <a:pt x="14094" y="3013"/>
                  </a:lnTo>
                  <a:lnTo>
                    <a:pt x="13940" y="2434"/>
                  </a:lnTo>
                  <a:lnTo>
                    <a:pt x="13747" y="1893"/>
                  </a:lnTo>
                  <a:lnTo>
                    <a:pt x="13515" y="1352"/>
                  </a:lnTo>
                  <a:lnTo>
                    <a:pt x="13168" y="850"/>
                  </a:lnTo>
                  <a:lnTo>
                    <a:pt x="13013" y="657"/>
                  </a:lnTo>
                  <a:lnTo>
                    <a:pt x="12820" y="464"/>
                  </a:lnTo>
                  <a:lnTo>
                    <a:pt x="12588" y="271"/>
                  </a:lnTo>
                  <a:lnTo>
                    <a:pt x="12357" y="117"/>
                  </a:lnTo>
                  <a:lnTo>
                    <a:pt x="12086" y="39"/>
                  </a:lnTo>
                  <a:lnTo>
                    <a:pt x="118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4161375" y="2367550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6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6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1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4673025" y="2378175"/>
              <a:ext cx="330175" cy="176675"/>
            </a:xfrm>
            <a:custGeom>
              <a:avLst/>
              <a:gdLst/>
              <a:ahLst/>
              <a:cxnLst/>
              <a:rect l="l" t="t" r="r" b="b"/>
              <a:pathLst>
                <a:path w="13207" h="7067" extrusionOk="0">
                  <a:moveTo>
                    <a:pt x="8110" y="309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79"/>
                  </a:lnTo>
                  <a:lnTo>
                    <a:pt x="8728" y="888"/>
                  </a:lnTo>
                  <a:lnTo>
                    <a:pt x="8766" y="1197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7"/>
                  </a:lnTo>
                  <a:lnTo>
                    <a:pt x="8033" y="2858"/>
                  </a:lnTo>
                  <a:lnTo>
                    <a:pt x="6836" y="4711"/>
                  </a:lnTo>
                  <a:lnTo>
                    <a:pt x="6681" y="4711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7"/>
                  </a:lnTo>
                  <a:lnTo>
                    <a:pt x="7453" y="888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09"/>
                  </a:lnTo>
                  <a:close/>
                  <a:moveTo>
                    <a:pt x="5909" y="5406"/>
                  </a:moveTo>
                  <a:lnTo>
                    <a:pt x="4673" y="5831"/>
                  </a:lnTo>
                  <a:lnTo>
                    <a:pt x="3437" y="6217"/>
                  </a:lnTo>
                  <a:lnTo>
                    <a:pt x="2781" y="6372"/>
                  </a:lnTo>
                  <a:lnTo>
                    <a:pt x="2125" y="6526"/>
                  </a:lnTo>
                  <a:lnTo>
                    <a:pt x="1700" y="6565"/>
                  </a:lnTo>
                  <a:lnTo>
                    <a:pt x="1314" y="6603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7"/>
                  </a:lnTo>
                  <a:lnTo>
                    <a:pt x="696" y="6063"/>
                  </a:lnTo>
                  <a:lnTo>
                    <a:pt x="696" y="5908"/>
                  </a:lnTo>
                  <a:lnTo>
                    <a:pt x="734" y="5792"/>
                  </a:lnTo>
                  <a:lnTo>
                    <a:pt x="812" y="5715"/>
                  </a:lnTo>
                  <a:lnTo>
                    <a:pt x="889" y="5677"/>
                  </a:lnTo>
                  <a:lnTo>
                    <a:pt x="1082" y="5599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6"/>
                  </a:lnTo>
                  <a:close/>
                  <a:moveTo>
                    <a:pt x="7067" y="5097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5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8"/>
                  </a:lnTo>
                  <a:lnTo>
                    <a:pt x="12589" y="6024"/>
                  </a:lnTo>
                  <a:lnTo>
                    <a:pt x="12628" y="6179"/>
                  </a:lnTo>
                  <a:lnTo>
                    <a:pt x="12589" y="6526"/>
                  </a:lnTo>
                  <a:lnTo>
                    <a:pt x="12435" y="6603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3"/>
                  </a:lnTo>
                  <a:lnTo>
                    <a:pt x="10929" y="6526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8"/>
                  </a:lnTo>
                  <a:lnTo>
                    <a:pt x="8226" y="5677"/>
                  </a:lnTo>
                  <a:lnTo>
                    <a:pt x="7067" y="5097"/>
                  </a:lnTo>
                  <a:close/>
                  <a:moveTo>
                    <a:pt x="8148" y="0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6"/>
                  </a:lnTo>
                  <a:lnTo>
                    <a:pt x="6681" y="2433"/>
                  </a:lnTo>
                  <a:lnTo>
                    <a:pt x="6527" y="3591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0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7"/>
                  </a:lnTo>
                  <a:lnTo>
                    <a:pt x="1391" y="5175"/>
                  </a:lnTo>
                  <a:lnTo>
                    <a:pt x="1005" y="5213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599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4"/>
                  </a:lnTo>
                  <a:lnTo>
                    <a:pt x="117" y="6449"/>
                  </a:lnTo>
                  <a:lnTo>
                    <a:pt x="232" y="6603"/>
                  </a:lnTo>
                  <a:lnTo>
                    <a:pt x="348" y="6681"/>
                  </a:lnTo>
                  <a:lnTo>
                    <a:pt x="464" y="6796"/>
                  </a:lnTo>
                  <a:lnTo>
                    <a:pt x="773" y="6912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2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5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8"/>
                  </a:lnTo>
                  <a:lnTo>
                    <a:pt x="6758" y="6101"/>
                  </a:lnTo>
                  <a:lnTo>
                    <a:pt x="6836" y="6294"/>
                  </a:lnTo>
                  <a:lnTo>
                    <a:pt x="7106" y="6256"/>
                  </a:lnTo>
                  <a:lnTo>
                    <a:pt x="7106" y="6217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6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6"/>
                  </a:lnTo>
                  <a:lnTo>
                    <a:pt x="11045" y="6951"/>
                  </a:lnTo>
                  <a:lnTo>
                    <a:pt x="11469" y="7028"/>
                  </a:lnTo>
                  <a:lnTo>
                    <a:pt x="11933" y="7067"/>
                  </a:lnTo>
                  <a:lnTo>
                    <a:pt x="12396" y="7028"/>
                  </a:lnTo>
                  <a:lnTo>
                    <a:pt x="12589" y="6990"/>
                  </a:lnTo>
                  <a:lnTo>
                    <a:pt x="12782" y="6912"/>
                  </a:lnTo>
                  <a:lnTo>
                    <a:pt x="12937" y="6796"/>
                  </a:lnTo>
                  <a:lnTo>
                    <a:pt x="13053" y="6681"/>
                  </a:lnTo>
                  <a:lnTo>
                    <a:pt x="13130" y="6526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4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6"/>
                  </a:lnTo>
                  <a:lnTo>
                    <a:pt x="12242" y="5290"/>
                  </a:lnTo>
                  <a:lnTo>
                    <a:pt x="11894" y="5213"/>
                  </a:lnTo>
                  <a:lnTo>
                    <a:pt x="11315" y="5097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1"/>
                  </a:lnTo>
                  <a:lnTo>
                    <a:pt x="8071" y="3514"/>
                  </a:lnTo>
                  <a:lnTo>
                    <a:pt x="8496" y="2858"/>
                  </a:lnTo>
                  <a:lnTo>
                    <a:pt x="8844" y="2201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6"/>
                  </a:lnTo>
                  <a:lnTo>
                    <a:pt x="9075" y="1275"/>
                  </a:lnTo>
                  <a:lnTo>
                    <a:pt x="9037" y="1004"/>
                  </a:lnTo>
                  <a:lnTo>
                    <a:pt x="8959" y="811"/>
                  </a:lnTo>
                  <a:lnTo>
                    <a:pt x="8882" y="579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437100" y="2381075"/>
              <a:ext cx="93675" cy="93650"/>
            </a:xfrm>
            <a:custGeom>
              <a:avLst/>
              <a:gdLst/>
              <a:ahLst/>
              <a:cxnLst/>
              <a:rect l="l" t="t" r="r" b="b"/>
              <a:pathLst>
                <a:path w="3747" h="3746" extrusionOk="0">
                  <a:moveTo>
                    <a:pt x="1584" y="463"/>
                  </a:moveTo>
                  <a:lnTo>
                    <a:pt x="2086" y="541"/>
                  </a:lnTo>
                  <a:lnTo>
                    <a:pt x="2318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5"/>
                  </a:lnTo>
                  <a:lnTo>
                    <a:pt x="3090" y="1197"/>
                  </a:lnTo>
                  <a:lnTo>
                    <a:pt x="3206" y="1429"/>
                  </a:lnTo>
                  <a:lnTo>
                    <a:pt x="3244" y="1699"/>
                  </a:lnTo>
                  <a:lnTo>
                    <a:pt x="3244" y="1969"/>
                  </a:lnTo>
                  <a:lnTo>
                    <a:pt x="3206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7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3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3"/>
                  </a:lnTo>
                  <a:close/>
                  <a:moveTo>
                    <a:pt x="1893" y="0"/>
                  </a:moveTo>
                  <a:lnTo>
                    <a:pt x="1700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4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9" y="579"/>
                  </a:lnTo>
                  <a:lnTo>
                    <a:pt x="425" y="772"/>
                  </a:lnTo>
                  <a:lnTo>
                    <a:pt x="271" y="965"/>
                  </a:lnTo>
                  <a:lnTo>
                    <a:pt x="155" y="1236"/>
                  </a:lnTo>
                  <a:lnTo>
                    <a:pt x="78" y="1467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7" y="2510"/>
                  </a:lnTo>
                  <a:lnTo>
                    <a:pt x="310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8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7" y="3437"/>
                  </a:lnTo>
                  <a:lnTo>
                    <a:pt x="3128" y="3244"/>
                  </a:lnTo>
                  <a:lnTo>
                    <a:pt x="3322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8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5" y="1004"/>
                  </a:lnTo>
                  <a:lnTo>
                    <a:pt x="3322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3476925" y="23916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7" y="1159"/>
                  </a:lnTo>
                  <a:lnTo>
                    <a:pt x="1391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6" y="1816"/>
                  </a:lnTo>
                  <a:lnTo>
                    <a:pt x="387" y="1700"/>
                  </a:lnTo>
                  <a:lnTo>
                    <a:pt x="348" y="1584"/>
                  </a:lnTo>
                  <a:lnTo>
                    <a:pt x="387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2" y="1623"/>
                  </a:lnTo>
                  <a:lnTo>
                    <a:pt x="3669" y="1700"/>
                  </a:lnTo>
                  <a:lnTo>
                    <a:pt x="3747" y="1816"/>
                  </a:lnTo>
                  <a:lnTo>
                    <a:pt x="3747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9" y="2356"/>
                  </a:lnTo>
                  <a:lnTo>
                    <a:pt x="3206" y="2434"/>
                  </a:lnTo>
                  <a:lnTo>
                    <a:pt x="3013" y="2395"/>
                  </a:lnTo>
                  <a:lnTo>
                    <a:pt x="2820" y="2356"/>
                  </a:lnTo>
                  <a:lnTo>
                    <a:pt x="2627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1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90" y="1468"/>
                  </a:lnTo>
                  <a:close/>
                  <a:moveTo>
                    <a:pt x="3747" y="4750"/>
                  </a:moveTo>
                  <a:lnTo>
                    <a:pt x="3901" y="4789"/>
                  </a:lnTo>
                  <a:lnTo>
                    <a:pt x="4017" y="4828"/>
                  </a:lnTo>
                  <a:lnTo>
                    <a:pt x="4094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3" y="5368"/>
                  </a:lnTo>
                  <a:lnTo>
                    <a:pt x="4094" y="5484"/>
                  </a:lnTo>
                  <a:lnTo>
                    <a:pt x="3978" y="5600"/>
                  </a:lnTo>
                  <a:lnTo>
                    <a:pt x="3785" y="5754"/>
                  </a:lnTo>
                  <a:lnTo>
                    <a:pt x="3515" y="5870"/>
                  </a:lnTo>
                  <a:lnTo>
                    <a:pt x="3129" y="5870"/>
                  </a:lnTo>
                  <a:lnTo>
                    <a:pt x="2743" y="5793"/>
                  </a:lnTo>
                  <a:lnTo>
                    <a:pt x="2936" y="5368"/>
                  </a:lnTo>
                  <a:lnTo>
                    <a:pt x="3051" y="5214"/>
                  </a:lnTo>
                  <a:lnTo>
                    <a:pt x="3206" y="5021"/>
                  </a:lnTo>
                  <a:lnTo>
                    <a:pt x="3476" y="4866"/>
                  </a:lnTo>
                  <a:lnTo>
                    <a:pt x="3631" y="4789"/>
                  </a:lnTo>
                  <a:lnTo>
                    <a:pt x="3747" y="4750"/>
                  </a:lnTo>
                  <a:close/>
                  <a:moveTo>
                    <a:pt x="1121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3" y="6102"/>
                  </a:lnTo>
                  <a:lnTo>
                    <a:pt x="1430" y="6256"/>
                  </a:lnTo>
                  <a:lnTo>
                    <a:pt x="1237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6" y="6334"/>
                  </a:lnTo>
                  <a:lnTo>
                    <a:pt x="503" y="6179"/>
                  </a:lnTo>
                  <a:lnTo>
                    <a:pt x="426" y="6025"/>
                  </a:lnTo>
                  <a:lnTo>
                    <a:pt x="426" y="5909"/>
                  </a:lnTo>
                  <a:lnTo>
                    <a:pt x="464" y="5754"/>
                  </a:lnTo>
                  <a:lnTo>
                    <a:pt x="580" y="5677"/>
                  </a:lnTo>
                  <a:lnTo>
                    <a:pt x="696" y="5600"/>
                  </a:lnTo>
                  <a:lnTo>
                    <a:pt x="850" y="5523"/>
                  </a:lnTo>
                  <a:close/>
                  <a:moveTo>
                    <a:pt x="5716" y="6218"/>
                  </a:moveTo>
                  <a:lnTo>
                    <a:pt x="5870" y="6334"/>
                  </a:lnTo>
                  <a:lnTo>
                    <a:pt x="5948" y="6411"/>
                  </a:lnTo>
                  <a:lnTo>
                    <a:pt x="5986" y="6527"/>
                  </a:lnTo>
                  <a:lnTo>
                    <a:pt x="6025" y="6681"/>
                  </a:lnTo>
                  <a:lnTo>
                    <a:pt x="5986" y="6797"/>
                  </a:lnTo>
                  <a:lnTo>
                    <a:pt x="5909" y="7067"/>
                  </a:lnTo>
                  <a:lnTo>
                    <a:pt x="5793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1" y="7801"/>
                  </a:lnTo>
                  <a:lnTo>
                    <a:pt x="5059" y="7917"/>
                  </a:lnTo>
                  <a:lnTo>
                    <a:pt x="5098" y="7878"/>
                  </a:lnTo>
                  <a:lnTo>
                    <a:pt x="5021" y="7415"/>
                  </a:lnTo>
                  <a:lnTo>
                    <a:pt x="4982" y="7183"/>
                  </a:lnTo>
                  <a:lnTo>
                    <a:pt x="5021" y="6952"/>
                  </a:lnTo>
                  <a:lnTo>
                    <a:pt x="5137" y="6681"/>
                  </a:lnTo>
                  <a:lnTo>
                    <a:pt x="5214" y="6527"/>
                  </a:lnTo>
                  <a:lnTo>
                    <a:pt x="5330" y="6372"/>
                  </a:lnTo>
                  <a:lnTo>
                    <a:pt x="5446" y="6256"/>
                  </a:lnTo>
                  <a:lnTo>
                    <a:pt x="5600" y="6218"/>
                  </a:lnTo>
                  <a:close/>
                  <a:moveTo>
                    <a:pt x="8960" y="8071"/>
                  </a:moveTo>
                  <a:lnTo>
                    <a:pt x="9153" y="8110"/>
                  </a:lnTo>
                  <a:lnTo>
                    <a:pt x="9268" y="8187"/>
                  </a:lnTo>
                  <a:lnTo>
                    <a:pt x="9346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7" y="9153"/>
                  </a:lnTo>
                  <a:lnTo>
                    <a:pt x="8805" y="9346"/>
                  </a:lnTo>
                  <a:lnTo>
                    <a:pt x="8689" y="9384"/>
                  </a:lnTo>
                  <a:lnTo>
                    <a:pt x="8612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2" y="9346"/>
                  </a:lnTo>
                  <a:lnTo>
                    <a:pt x="8264" y="9346"/>
                  </a:lnTo>
                  <a:lnTo>
                    <a:pt x="8226" y="8960"/>
                  </a:lnTo>
                  <a:lnTo>
                    <a:pt x="8226" y="8766"/>
                  </a:lnTo>
                  <a:lnTo>
                    <a:pt x="8264" y="8573"/>
                  </a:lnTo>
                  <a:lnTo>
                    <a:pt x="8342" y="8342"/>
                  </a:lnTo>
                  <a:lnTo>
                    <a:pt x="8496" y="8187"/>
                  </a:lnTo>
                  <a:lnTo>
                    <a:pt x="8728" y="8110"/>
                  </a:lnTo>
                  <a:lnTo>
                    <a:pt x="8844" y="8071"/>
                  </a:lnTo>
                  <a:close/>
                  <a:moveTo>
                    <a:pt x="4944" y="8380"/>
                  </a:moveTo>
                  <a:lnTo>
                    <a:pt x="4944" y="8419"/>
                  </a:lnTo>
                  <a:lnTo>
                    <a:pt x="4751" y="8805"/>
                  </a:lnTo>
                  <a:lnTo>
                    <a:pt x="4596" y="8960"/>
                  </a:lnTo>
                  <a:lnTo>
                    <a:pt x="4442" y="9153"/>
                  </a:lnTo>
                  <a:lnTo>
                    <a:pt x="4210" y="9307"/>
                  </a:lnTo>
                  <a:lnTo>
                    <a:pt x="3940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9" y="9346"/>
                  </a:lnTo>
                  <a:lnTo>
                    <a:pt x="3322" y="9191"/>
                  </a:lnTo>
                  <a:lnTo>
                    <a:pt x="3322" y="9075"/>
                  </a:lnTo>
                  <a:lnTo>
                    <a:pt x="3322" y="8960"/>
                  </a:lnTo>
                  <a:lnTo>
                    <a:pt x="3399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5" y="8458"/>
                  </a:lnTo>
                  <a:lnTo>
                    <a:pt x="4055" y="8380"/>
                  </a:lnTo>
                  <a:lnTo>
                    <a:pt x="4326" y="8380"/>
                  </a:lnTo>
                  <a:lnTo>
                    <a:pt x="4905" y="8419"/>
                  </a:lnTo>
                  <a:lnTo>
                    <a:pt x="4944" y="8380"/>
                  </a:lnTo>
                  <a:close/>
                  <a:moveTo>
                    <a:pt x="7994" y="10002"/>
                  </a:moveTo>
                  <a:lnTo>
                    <a:pt x="7956" y="10195"/>
                  </a:lnTo>
                  <a:lnTo>
                    <a:pt x="7917" y="10350"/>
                  </a:lnTo>
                  <a:lnTo>
                    <a:pt x="7840" y="10543"/>
                  </a:lnTo>
                  <a:lnTo>
                    <a:pt x="7724" y="10697"/>
                  </a:lnTo>
                  <a:lnTo>
                    <a:pt x="7608" y="10813"/>
                  </a:lnTo>
                  <a:lnTo>
                    <a:pt x="7492" y="10929"/>
                  </a:lnTo>
                  <a:lnTo>
                    <a:pt x="7338" y="11045"/>
                  </a:lnTo>
                  <a:lnTo>
                    <a:pt x="7145" y="11083"/>
                  </a:lnTo>
                  <a:lnTo>
                    <a:pt x="6952" y="11122"/>
                  </a:lnTo>
                  <a:lnTo>
                    <a:pt x="6797" y="11083"/>
                  </a:lnTo>
                  <a:lnTo>
                    <a:pt x="6720" y="11045"/>
                  </a:lnTo>
                  <a:lnTo>
                    <a:pt x="6681" y="10967"/>
                  </a:lnTo>
                  <a:lnTo>
                    <a:pt x="6643" y="10890"/>
                  </a:lnTo>
                  <a:lnTo>
                    <a:pt x="6604" y="10813"/>
                  </a:lnTo>
                  <a:lnTo>
                    <a:pt x="6643" y="10620"/>
                  </a:lnTo>
                  <a:lnTo>
                    <a:pt x="6720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2" y="10157"/>
                  </a:lnTo>
                  <a:lnTo>
                    <a:pt x="7492" y="10079"/>
                  </a:lnTo>
                  <a:lnTo>
                    <a:pt x="7724" y="10041"/>
                  </a:lnTo>
                  <a:lnTo>
                    <a:pt x="7994" y="10002"/>
                  </a:lnTo>
                  <a:close/>
                  <a:moveTo>
                    <a:pt x="2202" y="1"/>
                  </a:moveTo>
                  <a:lnTo>
                    <a:pt x="2009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1" y="812"/>
                  </a:lnTo>
                  <a:lnTo>
                    <a:pt x="1237" y="773"/>
                  </a:lnTo>
                  <a:lnTo>
                    <a:pt x="1043" y="735"/>
                  </a:lnTo>
                  <a:lnTo>
                    <a:pt x="696" y="735"/>
                  </a:lnTo>
                  <a:lnTo>
                    <a:pt x="541" y="812"/>
                  </a:lnTo>
                  <a:lnTo>
                    <a:pt x="387" y="889"/>
                  </a:lnTo>
                  <a:lnTo>
                    <a:pt x="233" y="1005"/>
                  </a:lnTo>
                  <a:lnTo>
                    <a:pt x="117" y="1159"/>
                  </a:lnTo>
                  <a:lnTo>
                    <a:pt x="39" y="1314"/>
                  </a:lnTo>
                  <a:lnTo>
                    <a:pt x="1" y="1468"/>
                  </a:lnTo>
                  <a:lnTo>
                    <a:pt x="1" y="1623"/>
                  </a:lnTo>
                  <a:lnTo>
                    <a:pt x="1" y="1777"/>
                  </a:lnTo>
                  <a:lnTo>
                    <a:pt x="78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6" y="2279"/>
                  </a:lnTo>
                  <a:lnTo>
                    <a:pt x="580" y="2356"/>
                  </a:lnTo>
                  <a:lnTo>
                    <a:pt x="735" y="2395"/>
                  </a:lnTo>
                  <a:lnTo>
                    <a:pt x="1043" y="2434"/>
                  </a:lnTo>
                  <a:lnTo>
                    <a:pt x="1391" y="2395"/>
                  </a:lnTo>
                  <a:lnTo>
                    <a:pt x="1700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9" y="4635"/>
                  </a:lnTo>
                  <a:lnTo>
                    <a:pt x="1777" y="5021"/>
                  </a:lnTo>
                  <a:lnTo>
                    <a:pt x="1893" y="5368"/>
                  </a:lnTo>
                  <a:lnTo>
                    <a:pt x="1584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3" y="5252"/>
                  </a:lnTo>
                  <a:lnTo>
                    <a:pt x="387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8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8" y="6218"/>
                  </a:lnTo>
                  <a:lnTo>
                    <a:pt x="155" y="6334"/>
                  </a:lnTo>
                  <a:lnTo>
                    <a:pt x="233" y="6450"/>
                  </a:lnTo>
                  <a:lnTo>
                    <a:pt x="348" y="6565"/>
                  </a:lnTo>
                  <a:lnTo>
                    <a:pt x="503" y="6643"/>
                  </a:lnTo>
                  <a:lnTo>
                    <a:pt x="657" y="6720"/>
                  </a:lnTo>
                  <a:lnTo>
                    <a:pt x="812" y="6758"/>
                  </a:lnTo>
                  <a:lnTo>
                    <a:pt x="1121" y="6758"/>
                  </a:lnTo>
                  <a:lnTo>
                    <a:pt x="1430" y="6681"/>
                  </a:lnTo>
                  <a:lnTo>
                    <a:pt x="1700" y="6527"/>
                  </a:lnTo>
                  <a:lnTo>
                    <a:pt x="1932" y="6295"/>
                  </a:lnTo>
                  <a:lnTo>
                    <a:pt x="2125" y="6063"/>
                  </a:lnTo>
                  <a:lnTo>
                    <a:pt x="2395" y="6527"/>
                  </a:lnTo>
                  <a:lnTo>
                    <a:pt x="2743" y="6990"/>
                  </a:lnTo>
                  <a:lnTo>
                    <a:pt x="3129" y="7376"/>
                  </a:lnTo>
                  <a:lnTo>
                    <a:pt x="3592" y="7762"/>
                  </a:lnTo>
                  <a:lnTo>
                    <a:pt x="4017" y="7994"/>
                  </a:lnTo>
                  <a:lnTo>
                    <a:pt x="3824" y="8033"/>
                  </a:lnTo>
                  <a:lnTo>
                    <a:pt x="3631" y="8110"/>
                  </a:lnTo>
                  <a:lnTo>
                    <a:pt x="3438" y="8187"/>
                  </a:lnTo>
                  <a:lnTo>
                    <a:pt x="3283" y="8342"/>
                  </a:lnTo>
                  <a:lnTo>
                    <a:pt x="3167" y="8458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6" y="8882"/>
                  </a:lnTo>
                  <a:lnTo>
                    <a:pt x="2897" y="9075"/>
                  </a:lnTo>
                  <a:lnTo>
                    <a:pt x="2936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2" y="9770"/>
                  </a:lnTo>
                  <a:lnTo>
                    <a:pt x="3515" y="9848"/>
                  </a:lnTo>
                  <a:lnTo>
                    <a:pt x="3708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9" y="9770"/>
                  </a:lnTo>
                  <a:lnTo>
                    <a:pt x="4403" y="9693"/>
                  </a:lnTo>
                  <a:lnTo>
                    <a:pt x="4673" y="9461"/>
                  </a:lnTo>
                  <a:lnTo>
                    <a:pt x="4905" y="9153"/>
                  </a:lnTo>
                  <a:lnTo>
                    <a:pt x="5098" y="8844"/>
                  </a:lnTo>
                  <a:lnTo>
                    <a:pt x="5214" y="8496"/>
                  </a:lnTo>
                  <a:lnTo>
                    <a:pt x="6527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6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5" y="9809"/>
                  </a:lnTo>
                  <a:lnTo>
                    <a:pt x="6797" y="9963"/>
                  </a:lnTo>
                  <a:lnTo>
                    <a:pt x="6643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5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5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6" y="11508"/>
                  </a:lnTo>
                  <a:lnTo>
                    <a:pt x="7029" y="11508"/>
                  </a:lnTo>
                  <a:lnTo>
                    <a:pt x="7222" y="11469"/>
                  </a:lnTo>
                  <a:lnTo>
                    <a:pt x="7415" y="11392"/>
                  </a:lnTo>
                  <a:lnTo>
                    <a:pt x="7569" y="11315"/>
                  </a:lnTo>
                  <a:lnTo>
                    <a:pt x="7724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10" y="10697"/>
                  </a:lnTo>
                  <a:lnTo>
                    <a:pt x="8226" y="10465"/>
                  </a:lnTo>
                  <a:lnTo>
                    <a:pt x="8264" y="10234"/>
                  </a:lnTo>
                  <a:lnTo>
                    <a:pt x="8303" y="9963"/>
                  </a:lnTo>
                  <a:lnTo>
                    <a:pt x="8342" y="9925"/>
                  </a:lnTo>
                  <a:lnTo>
                    <a:pt x="8728" y="10272"/>
                  </a:lnTo>
                  <a:lnTo>
                    <a:pt x="9075" y="10659"/>
                  </a:lnTo>
                  <a:lnTo>
                    <a:pt x="9346" y="11122"/>
                  </a:lnTo>
                  <a:lnTo>
                    <a:pt x="9462" y="11354"/>
                  </a:lnTo>
                  <a:lnTo>
                    <a:pt x="9539" y="11585"/>
                  </a:lnTo>
                  <a:lnTo>
                    <a:pt x="9655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5" y="12937"/>
                  </a:lnTo>
                  <a:lnTo>
                    <a:pt x="9577" y="13284"/>
                  </a:lnTo>
                  <a:lnTo>
                    <a:pt x="9462" y="13593"/>
                  </a:lnTo>
                  <a:lnTo>
                    <a:pt x="9191" y="14211"/>
                  </a:lnTo>
                  <a:lnTo>
                    <a:pt x="9153" y="14288"/>
                  </a:lnTo>
                  <a:lnTo>
                    <a:pt x="9153" y="14327"/>
                  </a:lnTo>
                  <a:lnTo>
                    <a:pt x="9230" y="14404"/>
                  </a:lnTo>
                  <a:lnTo>
                    <a:pt x="9307" y="14443"/>
                  </a:lnTo>
                  <a:lnTo>
                    <a:pt x="9423" y="14404"/>
                  </a:lnTo>
                  <a:lnTo>
                    <a:pt x="9577" y="14250"/>
                  </a:lnTo>
                  <a:lnTo>
                    <a:pt x="9732" y="14057"/>
                  </a:lnTo>
                  <a:lnTo>
                    <a:pt x="9848" y="13902"/>
                  </a:lnTo>
                  <a:lnTo>
                    <a:pt x="9925" y="13671"/>
                  </a:lnTo>
                  <a:lnTo>
                    <a:pt x="10079" y="13246"/>
                  </a:lnTo>
                  <a:lnTo>
                    <a:pt x="10118" y="12782"/>
                  </a:lnTo>
                  <a:lnTo>
                    <a:pt x="10118" y="12319"/>
                  </a:lnTo>
                  <a:lnTo>
                    <a:pt x="10041" y="11856"/>
                  </a:lnTo>
                  <a:lnTo>
                    <a:pt x="9925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7" y="10272"/>
                  </a:lnTo>
                  <a:lnTo>
                    <a:pt x="9037" y="9963"/>
                  </a:lnTo>
                  <a:lnTo>
                    <a:pt x="8728" y="9693"/>
                  </a:lnTo>
                  <a:lnTo>
                    <a:pt x="8960" y="9577"/>
                  </a:lnTo>
                  <a:lnTo>
                    <a:pt x="9230" y="9423"/>
                  </a:lnTo>
                  <a:lnTo>
                    <a:pt x="9462" y="9191"/>
                  </a:lnTo>
                  <a:lnTo>
                    <a:pt x="9616" y="8921"/>
                  </a:lnTo>
                  <a:lnTo>
                    <a:pt x="9732" y="8612"/>
                  </a:lnTo>
                  <a:lnTo>
                    <a:pt x="9732" y="8496"/>
                  </a:lnTo>
                  <a:lnTo>
                    <a:pt x="9732" y="8342"/>
                  </a:lnTo>
                  <a:lnTo>
                    <a:pt x="9693" y="8187"/>
                  </a:lnTo>
                  <a:lnTo>
                    <a:pt x="9616" y="8071"/>
                  </a:lnTo>
                  <a:lnTo>
                    <a:pt x="9500" y="7956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7" y="7724"/>
                  </a:lnTo>
                  <a:lnTo>
                    <a:pt x="8689" y="7724"/>
                  </a:lnTo>
                  <a:lnTo>
                    <a:pt x="8535" y="7762"/>
                  </a:lnTo>
                  <a:lnTo>
                    <a:pt x="8380" y="7840"/>
                  </a:lnTo>
                  <a:lnTo>
                    <a:pt x="8226" y="7956"/>
                  </a:lnTo>
                  <a:lnTo>
                    <a:pt x="8110" y="8071"/>
                  </a:lnTo>
                  <a:lnTo>
                    <a:pt x="7956" y="8264"/>
                  </a:lnTo>
                  <a:lnTo>
                    <a:pt x="7878" y="8535"/>
                  </a:lnTo>
                  <a:lnTo>
                    <a:pt x="7840" y="8766"/>
                  </a:lnTo>
                  <a:lnTo>
                    <a:pt x="7840" y="9037"/>
                  </a:lnTo>
                  <a:lnTo>
                    <a:pt x="7222" y="8766"/>
                  </a:lnTo>
                  <a:lnTo>
                    <a:pt x="6643" y="8496"/>
                  </a:lnTo>
                  <a:lnTo>
                    <a:pt x="5368" y="8033"/>
                  </a:lnTo>
                  <a:lnTo>
                    <a:pt x="5639" y="7878"/>
                  </a:lnTo>
                  <a:lnTo>
                    <a:pt x="5870" y="7685"/>
                  </a:lnTo>
                  <a:lnTo>
                    <a:pt x="6063" y="7454"/>
                  </a:lnTo>
                  <a:lnTo>
                    <a:pt x="6218" y="7183"/>
                  </a:lnTo>
                  <a:lnTo>
                    <a:pt x="6334" y="6874"/>
                  </a:lnTo>
                  <a:lnTo>
                    <a:pt x="6334" y="6720"/>
                  </a:lnTo>
                  <a:lnTo>
                    <a:pt x="6334" y="6527"/>
                  </a:lnTo>
                  <a:lnTo>
                    <a:pt x="6334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5" y="5948"/>
                  </a:lnTo>
                  <a:lnTo>
                    <a:pt x="5870" y="5870"/>
                  </a:lnTo>
                  <a:lnTo>
                    <a:pt x="5716" y="5832"/>
                  </a:lnTo>
                  <a:lnTo>
                    <a:pt x="5561" y="5870"/>
                  </a:lnTo>
                  <a:lnTo>
                    <a:pt x="5407" y="5909"/>
                  </a:lnTo>
                  <a:lnTo>
                    <a:pt x="5253" y="5986"/>
                  </a:lnTo>
                  <a:lnTo>
                    <a:pt x="5137" y="6063"/>
                  </a:lnTo>
                  <a:lnTo>
                    <a:pt x="4905" y="6334"/>
                  </a:lnTo>
                  <a:lnTo>
                    <a:pt x="4751" y="6643"/>
                  </a:lnTo>
                  <a:lnTo>
                    <a:pt x="4635" y="7029"/>
                  </a:lnTo>
                  <a:lnTo>
                    <a:pt x="4635" y="7222"/>
                  </a:lnTo>
                  <a:lnTo>
                    <a:pt x="4635" y="7415"/>
                  </a:lnTo>
                  <a:lnTo>
                    <a:pt x="4635" y="7608"/>
                  </a:lnTo>
                  <a:lnTo>
                    <a:pt x="4712" y="7762"/>
                  </a:lnTo>
                  <a:lnTo>
                    <a:pt x="4094" y="7454"/>
                  </a:lnTo>
                  <a:lnTo>
                    <a:pt x="3824" y="7299"/>
                  </a:lnTo>
                  <a:lnTo>
                    <a:pt x="3553" y="7106"/>
                  </a:lnTo>
                  <a:lnTo>
                    <a:pt x="3322" y="6874"/>
                  </a:lnTo>
                  <a:lnTo>
                    <a:pt x="3090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2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3" y="5986"/>
                  </a:lnTo>
                  <a:lnTo>
                    <a:pt x="4249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9" y="5407"/>
                  </a:lnTo>
                  <a:lnTo>
                    <a:pt x="4557" y="5214"/>
                  </a:lnTo>
                  <a:lnTo>
                    <a:pt x="4519" y="5059"/>
                  </a:lnTo>
                  <a:lnTo>
                    <a:pt x="4480" y="4866"/>
                  </a:lnTo>
                  <a:lnTo>
                    <a:pt x="4403" y="4712"/>
                  </a:lnTo>
                  <a:lnTo>
                    <a:pt x="4287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1" y="4364"/>
                  </a:lnTo>
                  <a:lnTo>
                    <a:pt x="3708" y="4364"/>
                  </a:lnTo>
                  <a:lnTo>
                    <a:pt x="3553" y="4403"/>
                  </a:lnTo>
                  <a:lnTo>
                    <a:pt x="3399" y="4442"/>
                  </a:lnTo>
                  <a:lnTo>
                    <a:pt x="3245" y="4519"/>
                  </a:lnTo>
                  <a:lnTo>
                    <a:pt x="3090" y="4635"/>
                  </a:lnTo>
                  <a:lnTo>
                    <a:pt x="2820" y="4905"/>
                  </a:lnTo>
                  <a:lnTo>
                    <a:pt x="2588" y="5214"/>
                  </a:lnTo>
                  <a:lnTo>
                    <a:pt x="2434" y="5561"/>
                  </a:lnTo>
                  <a:lnTo>
                    <a:pt x="2395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6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5" y="2318"/>
                  </a:lnTo>
                  <a:lnTo>
                    <a:pt x="2356" y="2511"/>
                  </a:lnTo>
                  <a:lnTo>
                    <a:pt x="2588" y="2627"/>
                  </a:lnTo>
                  <a:lnTo>
                    <a:pt x="2820" y="2743"/>
                  </a:lnTo>
                  <a:lnTo>
                    <a:pt x="3129" y="2781"/>
                  </a:lnTo>
                  <a:lnTo>
                    <a:pt x="3283" y="2743"/>
                  </a:lnTo>
                  <a:lnTo>
                    <a:pt x="3476" y="2704"/>
                  </a:lnTo>
                  <a:lnTo>
                    <a:pt x="3631" y="2627"/>
                  </a:lnTo>
                  <a:lnTo>
                    <a:pt x="3785" y="2549"/>
                  </a:lnTo>
                  <a:lnTo>
                    <a:pt x="3901" y="2434"/>
                  </a:lnTo>
                  <a:lnTo>
                    <a:pt x="4017" y="2279"/>
                  </a:lnTo>
                  <a:lnTo>
                    <a:pt x="4094" y="2125"/>
                  </a:lnTo>
                  <a:lnTo>
                    <a:pt x="4133" y="1970"/>
                  </a:lnTo>
                  <a:lnTo>
                    <a:pt x="4094" y="1777"/>
                  </a:lnTo>
                  <a:lnTo>
                    <a:pt x="4055" y="1623"/>
                  </a:lnTo>
                  <a:lnTo>
                    <a:pt x="4017" y="1507"/>
                  </a:lnTo>
                  <a:lnTo>
                    <a:pt x="3901" y="1352"/>
                  </a:lnTo>
                  <a:lnTo>
                    <a:pt x="3785" y="1237"/>
                  </a:lnTo>
                  <a:lnTo>
                    <a:pt x="3631" y="1159"/>
                  </a:lnTo>
                  <a:lnTo>
                    <a:pt x="3515" y="1121"/>
                  </a:lnTo>
                  <a:lnTo>
                    <a:pt x="3322" y="1082"/>
                  </a:lnTo>
                  <a:lnTo>
                    <a:pt x="3167" y="1043"/>
                  </a:lnTo>
                  <a:lnTo>
                    <a:pt x="3013" y="1082"/>
                  </a:lnTo>
                  <a:lnTo>
                    <a:pt x="2743" y="1159"/>
                  </a:lnTo>
                  <a:lnTo>
                    <a:pt x="2472" y="1314"/>
                  </a:lnTo>
                  <a:lnTo>
                    <a:pt x="2241" y="1545"/>
                  </a:lnTo>
                  <a:lnTo>
                    <a:pt x="2511" y="78"/>
                  </a:lnTo>
                  <a:lnTo>
                    <a:pt x="220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3971200" y="23945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4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2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591450" y="23984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8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0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456275" y="23994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80"/>
                  </a:lnTo>
                  <a:lnTo>
                    <a:pt x="12280" y="657"/>
                  </a:lnTo>
                  <a:lnTo>
                    <a:pt x="12628" y="850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54"/>
                  </a:lnTo>
                  <a:lnTo>
                    <a:pt x="13478" y="2240"/>
                  </a:lnTo>
                  <a:lnTo>
                    <a:pt x="13632" y="2665"/>
                  </a:lnTo>
                  <a:lnTo>
                    <a:pt x="13825" y="3438"/>
                  </a:lnTo>
                  <a:lnTo>
                    <a:pt x="13825" y="3438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472"/>
                  </a:lnTo>
                  <a:lnTo>
                    <a:pt x="12010" y="2125"/>
                  </a:lnTo>
                  <a:lnTo>
                    <a:pt x="11817" y="1932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734"/>
                  </a:lnTo>
                  <a:lnTo>
                    <a:pt x="11740" y="619"/>
                  </a:lnTo>
                  <a:lnTo>
                    <a:pt x="11856" y="541"/>
                  </a:lnTo>
                  <a:lnTo>
                    <a:pt x="11972" y="503"/>
                  </a:lnTo>
                  <a:close/>
                  <a:moveTo>
                    <a:pt x="16219" y="1584"/>
                  </a:moveTo>
                  <a:lnTo>
                    <a:pt x="16296" y="1623"/>
                  </a:lnTo>
                  <a:lnTo>
                    <a:pt x="16412" y="1661"/>
                  </a:lnTo>
                  <a:lnTo>
                    <a:pt x="16490" y="1738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7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661"/>
                  </a:lnTo>
                  <a:lnTo>
                    <a:pt x="16103" y="1623"/>
                  </a:lnTo>
                  <a:lnTo>
                    <a:pt x="16219" y="1584"/>
                  </a:lnTo>
                  <a:close/>
                  <a:moveTo>
                    <a:pt x="13825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9"/>
                  </a:lnTo>
                  <a:lnTo>
                    <a:pt x="10890" y="5445"/>
                  </a:lnTo>
                  <a:lnTo>
                    <a:pt x="10968" y="5252"/>
                  </a:lnTo>
                  <a:lnTo>
                    <a:pt x="11122" y="5098"/>
                  </a:lnTo>
                  <a:lnTo>
                    <a:pt x="11277" y="4943"/>
                  </a:lnTo>
                  <a:lnTo>
                    <a:pt x="11547" y="4750"/>
                  </a:lnTo>
                  <a:lnTo>
                    <a:pt x="11817" y="4635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25" y="4287"/>
                  </a:lnTo>
                  <a:close/>
                  <a:moveTo>
                    <a:pt x="14404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7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44" y="5986"/>
                  </a:lnTo>
                  <a:lnTo>
                    <a:pt x="16876" y="6334"/>
                  </a:lnTo>
                  <a:lnTo>
                    <a:pt x="16992" y="6681"/>
                  </a:lnTo>
                  <a:lnTo>
                    <a:pt x="16992" y="6836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8"/>
                  </a:lnTo>
                  <a:lnTo>
                    <a:pt x="16374" y="7338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370" y="6565"/>
                  </a:lnTo>
                  <a:lnTo>
                    <a:pt x="15061" y="6141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06" y="619"/>
                  </a:lnTo>
                  <a:lnTo>
                    <a:pt x="10929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33" y="2742"/>
                  </a:lnTo>
                  <a:lnTo>
                    <a:pt x="12396" y="3090"/>
                  </a:lnTo>
                  <a:lnTo>
                    <a:pt x="12860" y="3399"/>
                  </a:lnTo>
                  <a:lnTo>
                    <a:pt x="12860" y="3399"/>
                  </a:lnTo>
                  <a:lnTo>
                    <a:pt x="12049" y="3283"/>
                  </a:lnTo>
                  <a:lnTo>
                    <a:pt x="11199" y="3283"/>
                  </a:lnTo>
                  <a:lnTo>
                    <a:pt x="10388" y="3322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623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082" y="10156"/>
                  </a:lnTo>
                  <a:lnTo>
                    <a:pt x="503" y="10967"/>
                  </a:lnTo>
                  <a:lnTo>
                    <a:pt x="1" y="11778"/>
                  </a:lnTo>
                  <a:lnTo>
                    <a:pt x="348" y="12049"/>
                  </a:lnTo>
                  <a:lnTo>
                    <a:pt x="1546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79"/>
                  </a:lnTo>
                  <a:lnTo>
                    <a:pt x="6257" y="5561"/>
                  </a:lnTo>
                  <a:lnTo>
                    <a:pt x="7106" y="5059"/>
                  </a:lnTo>
                  <a:lnTo>
                    <a:pt x="7994" y="4596"/>
                  </a:lnTo>
                  <a:lnTo>
                    <a:pt x="8458" y="4441"/>
                  </a:lnTo>
                  <a:lnTo>
                    <a:pt x="8921" y="4248"/>
                  </a:lnTo>
                  <a:lnTo>
                    <a:pt x="9423" y="4133"/>
                  </a:lnTo>
                  <a:lnTo>
                    <a:pt x="9886" y="4017"/>
                  </a:lnTo>
                  <a:lnTo>
                    <a:pt x="10388" y="3901"/>
                  </a:lnTo>
                  <a:lnTo>
                    <a:pt x="10852" y="3862"/>
                  </a:lnTo>
                  <a:lnTo>
                    <a:pt x="11354" y="3824"/>
                  </a:lnTo>
                  <a:lnTo>
                    <a:pt x="11856" y="3824"/>
                  </a:lnTo>
                  <a:lnTo>
                    <a:pt x="12358" y="3862"/>
                  </a:lnTo>
                  <a:lnTo>
                    <a:pt x="12860" y="3901"/>
                  </a:lnTo>
                  <a:lnTo>
                    <a:pt x="12319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47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4"/>
                  </a:lnTo>
                  <a:lnTo>
                    <a:pt x="11006" y="6411"/>
                  </a:lnTo>
                  <a:lnTo>
                    <a:pt x="11277" y="6449"/>
                  </a:lnTo>
                  <a:lnTo>
                    <a:pt x="11585" y="6411"/>
                  </a:lnTo>
                  <a:lnTo>
                    <a:pt x="11856" y="6372"/>
                  </a:lnTo>
                  <a:lnTo>
                    <a:pt x="12165" y="6256"/>
                  </a:lnTo>
                  <a:lnTo>
                    <a:pt x="12628" y="6063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760" y="7878"/>
                  </a:lnTo>
                  <a:lnTo>
                    <a:pt x="16876" y="7840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7"/>
                  </a:lnTo>
                  <a:lnTo>
                    <a:pt x="17378" y="7531"/>
                  </a:lnTo>
                  <a:lnTo>
                    <a:pt x="17416" y="7376"/>
                  </a:lnTo>
                  <a:lnTo>
                    <a:pt x="17455" y="7260"/>
                  </a:lnTo>
                  <a:lnTo>
                    <a:pt x="17493" y="6951"/>
                  </a:lnTo>
                  <a:lnTo>
                    <a:pt x="17416" y="6604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4"/>
                  </a:lnTo>
                  <a:lnTo>
                    <a:pt x="17146" y="2163"/>
                  </a:lnTo>
                  <a:lnTo>
                    <a:pt x="17107" y="1932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36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41" y="2434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5396100" y="24418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4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2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6" y="9153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3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7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5"/>
                  </a:lnTo>
                  <a:lnTo>
                    <a:pt x="695" y="735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4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50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3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9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6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8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2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4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7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4094775" y="2444775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4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5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6880825" y="24872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5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40" y="4943"/>
                  </a:lnTo>
                  <a:lnTo>
                    <a:pt x="155" y="4943"/>
                  </a:lnTo>
                  <a:lnTo>
                    <a:pt x="542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9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4037825" y="2489175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3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3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69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7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9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5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6829675" y="24891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580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9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9"/>
                  </a:lnTo>
                  <a:lnTo>
                    <a:pt x="78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8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4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6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2130250" y="2495950"/>
              <a:ext cx="246175" cy="107175"/>
            </a:xfrm>
            <a:custGeom>
              <a:avLst/>
              <a:gdLst/>
              <a:ahLst/>
              <a:cxnLst/>
              <a:rect l="l" t="t" r="r" b="b"/>
              <a:pathLst>
                <a:path w="9847" h="4287" extrusionOk="0">
                  <a:moveTo>
                    <a:pt x="8882" y="2742"/>
                  </a:moveTo>
                  <a:lnTo>
                    <a:pt x="9113" y="2819"/>
                  </a:lnTo>
                  <a:lnTo>
                    <a:pt x="9229" y="2896"/>
                  </a:lnTo>
                  <a:lnTo>
                    <a:pt x="9306" y="3012"/>
                  </a:lnTo>
                  <a:lnTo>
                    <a:pt x="9384" y="3089"/>
                  </a:lnTo>
                  <a:lnTo>
                    <a:pt x="9384" y="3205"/>
                  </a:lnTo>
                  <a:lnTo>
                    <a:pt x="9422" y="3321"/>
                  </a:lnTo>
                  <a:lnTo>
                    <a:pt x="9384" y="3437"/>
                  </a:lnTo>
                  <a:lnTo>
                    <a:pt x="9268" y="3630"/>
                  </a:lnTo>
                  <a:lnTo>
                    <a:pt x="9113" y="3785"/>
                  </a:lnTo>
                  <a:lnTo>
                    <a:pt x="8920" y="3862"/>
                  </a:lnTo>
                  <a:lnTo>
                    <a:pt x="8727" y="3862"/>
                  </a:lnTo>
                  <a:lnTo>
                    <a:pt x="8573" y="3785"/>
                  </a:lnTo>
                  <a:lnTo>
                    <a:pt x="8418" y="3630"/>
                  </a:lnTo>
                  <a:lnTo>
                    <a:pt x="8302" y="3437"/>
                  </a:lnTo>
                  <a:lnTo>
                    <a:pt x="8302" y="3244"/>
                  </a:lnTo>
                  <a:lnTo>
                    <a:pt x="8341" y="3051"/>
                  </a:lnTo>
                  <a:lnTo>
                    <a:pt x="8380" y="2858"/>
                  </a:lnTo>
                  <a:lnTo>
                    <a:pt x="8418" y="2819"/>
                  </a:lnTo>
                  <a:lnTo>
                    <a:pt x="8650" y="2742"/>
                  </a:lnTo>
                  <a:close/>
                  <a:moveTo>
                    <a:pt x="155" y="0"/>
                  </a:moveTo>
                  <a:lnTo>
                    <a:pt x="77" y="39"/>
                  </a:lnTo>
                  <a:lnTo>
                    <a:pt x="39" y="78"/>
                  </a:lnTo>
                  <a:lnTo>
                    <a:pt x="0" y="155"/>
                  </a:lnTo>
                  <a:lnTo>
                    <a:pt x="39" y="271"/>
                  </a:lnTo>
                  <a:lnTo>
                    <a:pt x="77" y="348"/>
                  </a:lnTo>
                  <a:lnTo>
                    <a:pt x="116" y="386"/>
                  </a:lnTo>
                  <a:lnTo>
                    <a:pt x="618" y="618"/>
                  </a:lnTo>
                  <a:lnTo>
                    <a:pt x="1120" y="773"/>
                  </a:lnTo>
                  <a:lnTo>
                    <a:pt x="2124" y="1081"/>
                  </a:lnTo>
                  <a:lnTo>
                    <a:pt x="4286" y="1738"/>
                  </a:lnTo>
                  <a:lnTo>
                    <a:pt x="6101" y="2317"/>
                  </a:lnTo>
                  <a:lnTo>
                    <a:pt x="7028" y="2587"/>
                  </a:lnTo>
                  <a:lnTo>
                    <a:pt x="7993" y="2819"/>
                  </a:lnTo>
                  <a:lnTo>
                    <a:pt x="7916" y="2974"/>
                  </a:lnTo>
                  <a:lnTo>
                    <a:pt x="7878" y="3089"/>
                  </a:lnTo>
                  <a:lnTo>
                    <a:pt x="7878" y="3398"/>
                  </a:lnTo>
                  <a:lnTo>
                    <a:pt x="7993" y="3707"/>
                  </a:lnTo>
                  <a:lnTo>
                    <a:pt x="8109" y="3939"/>
                  </a:lnTo>
                  <a:lnTo>
                    <a:pt x="8225" y="4093"/>
                  </a:lnTo>
                  <a:lnTo>
                    <a:pt x="8380" y="4171"/>
                  </a:lnTo>
                  <a:lnTo>
                    <a:pt x="8573" y="4248"/>
                  </a:lnTo>
                  <a:lnTo>
                    <a:pt x="8727" y="4287"/>
                  </a:lnTo>
                  <a:lnTo>
                    <a:pt x="8920" y="4287"/>
                  </a:lnTo>
                  <a:lnTo>
                    <a:pt x="9075" y="4248"/>
                  </a:lnTo>
                  <a:lnTo>
                    <a:pt x="9268" y="4209"/>
                  </a:lnTo>
                  <a:lnTo>
                    <a:pt x="9422" y="4093"/>
                  </a:lnTo>
                  <a:lnTo>
                    <a:pt x="9538" y="3978"/>
                  </a:lnTo>
                  <a:lnTo>
                    <a:pt x="9654" y="3823"/>
                  </a:lnTo>
                  <a:lnTo>
                    <a:pt x="9770" y="3669"/>
                  </a:lnTo>
                  <a:lnTo>
                    <a:pt x="9808" y="3514"/>
                  </a:lnTo>
                  <a:lnTo>
                    <a:pt x="9847" y="3321"/>
                  </a:lnTo>
                  <a:lnTo>
                    <a:pt x="9847" y="3128"/>
                  </a:lnTo>
                  <a:lnTo>
                    <a:pt x="9770" y="2974"/>
                  </a:lnTo>
                  <a:lnTo>
                    <a:pt x="9692" y="2781"/>
                  </a:lnTo>
                  <a:lnTo>
                    <a:pt x="9577" y="2665"/>
                  </a:lnTo>
                  <a:lnTo>
                    <a:pt x="9422" y="2549"/>
                  </a:lnTo>
                  <a:lnTo>
                    <a:pt x="9229" y="2433"/>
                  </a:lnTo>
                  <a:lnTo>
                    <a:pt x="9075" y="2394"/>
                  </a:lnTo>
                  <a:lnTo>
                    <a:pt x="8688" y="2394"/>
                  </a:lnTo>
                  <a:lnTo>
                    <a:pt x="8495" y="2472"/>
                  </a:lnTo>
                  <a:lnTo>
                    <a:pt x="8341" y="2549"/>
                  </a:lnTo>
                  <a:lnTo>
                    <a:pt x="7298" y="2163"/>
                  </a:lnTo>
                  <a:lnTo>
                    <a:pt x="6294" y="1815"/>
                  </a:lnTo>
                  <a:lnTo>
                    <a:pt x="4209" y="1159"/>
                  </a:lnTo>
                  <a:lnTo>
                    <a:pt x="3244" y="850"/>
                  </a:lnTo>
                  <a:lnTo>
                    <a:pt x="2240" y="502"/>
                  </a:lnTo>
                  <a:lnTo>
                    <a:pt x="1236" y="193"/>
                  </a:lnTo>
                  <a:lnTo>
                    <a:pt x="734" y="7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4737700" y="2534550"/>
              <a:ext cx="459550" cy="296400"/>
            </a:xfrm>
            <a:custGeom>
              <a:avLst/>
              <a:gdLst/>
              <a:ahLst/>
              <a:cxnLst/>
              <a:rect l="l" t="t" r="r" b="b"/>
              <a:pathLst>
                <a:path w="18382" h="11856" extrusionOk="0">
                  <a:moveTo>
                    <a:pt x="17648" y="2936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9"/>
                  </a:lnTo>
                  <a:lnTo>
                    <a:pt x="17880" y="3322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40"/>
                  </a:lnTo>
                  <a:lnTo>
                    <a:pt x="17648" y="4133"/>
                  </a:lnTo>
                  <a:lnTo>
                    <a:pt x="17300" y="4403"/>
                  </a:lnTo>
                  <a:lnTo>
                    <a:pt x="17030" y="4596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4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5"/>
                  </a:lnTo>
                  <a:lnTo>
                    <a:pt x="16528" y="3515"/>
                  </a:lnTo>
                  <a:lnTo>
                    <a:pt x="16721" y="3283"/>
                  </a:lnTo>
                  <a:lnTo>
                    <a:pt x="16953" y="3129"/>
                  </a:lnTo>
                  <a:lnTo>
                    <a:pt x="17223" y="2974"/>
                  </a:lnTo>
                  <a:lnTo>
                    <a:pt x="17493" y="2936"/>
                  </a:lnTo>
                  <a:close/>
                  <a:moveTo>
                    <a:pt x="14211" y="4866"/>
                  </a:moveTo>
                  <a:lnTo>
                    <a:pt x="14481" y="4905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30"/>
                  </a:lnTo>
                  <a:lnTo>
                    <a:pt x="14752" y="5523"/>
                  </a:lnTo>
                  <a:lnTo>
                    <a:pt x="14288" y="5677"/>
                  </a:lnTo>
                  <a:lnTo>
                    <a:pt x="14018" y="5716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600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7"/>
                  </a:lnTo>
                  <a:lnTo>
                    <a:pt x="13169" y="5021"/>
                  </a:lnTo>
                  <a:lnTo>
                    <a:pt x="13323" y="4944"/>
                  </a:lnTo>
                  <a:lnTo>
                    <a:pt x="13555" y="4905"/>
                  </a:lnTo>
                  <a:lnTo>
                    <a:pt x="13864" y="4866"/>
                  </a:lnTo>
                  <a:close/>
                  <a:moveTo>
                    <a:pt x="15756" y="5523"/>
                  </a:moveTo>
                  <a:lnTo>
                    <a:pt x="16374" y="5832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4"/>
                  </a:lnTo>
                  <a:lnTo>
                    <a:pt x="17571" y="6913"/>
                  </a:lnTo>
                  <a:lnTo>
                    <a:pt x="17609" y="7067"/>
                  </a:lnTo>
                  <a:lnTo>
                    <a:pt x="17609" y="7222"/>
                  </a:lnTo>
                  <a:lnTo>
                    <a:pt x="17609" y="7454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4"/>
                  </a:lnTo>
                  <a:lnTo>
                    <a:pt x="17146" y="7724"/>
                  </a:lnTo>
                  <a:lnTo>
                    <a:pt x="16953" y="7685"/>
                  </a:lnTo>
                  <a:lnTo>
                    <a:pt x="16798" y="7608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7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2"/>
                  </a:lnTo>
                  <a:lnTo>
                    <a:pt x="15756" y="5523"/>
                  </a:lnTo>
                  <a:close/>
                  <a:moveTo>
                    <a:pt x="4944" y="464"/>
                  </a:moveTo>
                  <a:lnTo>
                    <a:pt x="5561" y="503"/>
                  </a:lnTo>
                  <a:lnTo>
                    <a:pt x="6141" y="657"/>
                  </a:lnTo>
                  <a:lnTo>
                    <a:pt x="6681" y="889"/>
                  </a:lnTo>
                  <a:lnTo>
                    <a:pt x="7222" y="1198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5"/>
                  </a:lnTo>
                  <a:lnTo>
                    <a:pt x="8766" y="2781"/>
                  </a:lnTo>
                  <a:lnTo>
                    <a:pt x="9037" y="3206"/>
                  </a:lnTo>
                  <a:lnTo>
                    <a:pt x="9268" y="3669"/>
                  </a:lnTo>
                  <a:lnTo>
                    <a:pt x="9693" y="4596"/>
                  </a:lnTo>
                  <a:lnTo>
                    <a:pt x="10079" y="5523"/>
                  </a:lnTo>
                  <a:lnTo>
                    <a:pt x="10272" y="5909"/>
                  </a:lnTo>
                  <a:lnTo>
                    <a:pt x="10504" y="6295"/>
                  </a:lnTo>
                  <a:lnTo>
                    <a:pt x="10736" y="6643"/>
                  </a:lnTo>
                  <a:lnTo>
                    <a:pt x="11006" y="6913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1"/>
                  </a:lnTo>
                  <a:lnTo>
                    <a:pt x="13207" y="7492"/>
                  </a:lnTo>
                  <a:lnTo>
                    <a:pt x="13516" y="7415"/>
                  </a:lnTo>
                  <a:lnTo>
                    <a:pt x="13825" y="7260"/>
                  </a:lnTo>
                  <a:lnTo>
                    <a:pt x="14095" y="7106"/>
                  </a:lnTo>
                  <a:lnTo>
                    <a:pt x="14366" y="6952"/>
                  </a:lnTo>
                  <a:lnTo>
                    <a:pt x="14597" y="6720"/>
                  </a:lnTo>
                  <a:lnTo>
                    <a:pt x="14829" y="6488"/>
                  </a:lnTo>
                  <a:lnTo>
                    <a:pt x="14829" y="6488"/>
                  </a:lnTo>
                  <a:lnTo>
                    <a:pt x="14404" y="7222"/>
                  </a:lnTo>
                  <a:lnTo>
                    <a:pt x="13941" y="7878"/>
                  </a:lnTo>
                  <a:lnTo>
                    <a:pt x="13439" y="8535"/>
                  </a:lnTo>
                  <a:lnTo>
                    <a:pt x="12860" y="9114"/>
                  </a:lnTo>
                  <a:lnTo>
                    <a:pt x="12242" y="9616"/>
                  </a:lnTo>
                  <a:lnTo>
                    <a:pt x="11547" y="10079"/>
                  </a:lnTo>
                  <a:lnTo>
                    <a:pt x="10813" y="10504"/>
                  </a:lnTo>
                  <a:lnTo>
                    <a:pt x="10041" y="10813"/>
                  </a:lnTo>
                  <a:lnTo>
                    <a:pt x="9462" y="11006"/>
                  </a:lnTo>
                  <a:lnTo>
                    <a:pt x="8882" y="11161"/>
                  </a:lnTo>
                  <a:lnTo>
                    <a:pt x="8303" y="11276"/>
                  </a:lnTo>
                  <a:lnTo>
                    <a:pt x="7724" y="11315"/>
                  </a:lnTo>
                  <a:lnTo>
                    <a:pt x="7145" y="11354"/>
                  </a:lnTo>
                  <a:lnTo>
                    <a:pt x="6604" y="11315"/>
                  </a:lnTo>
                  <a:lnTo>
                    <a:pt x="6025" y="11238"/>
                  </a:lnTo>
                  <a:lnTo>
                    <a:pt x="5484" y="11122"/>
                  </a:lnTo>
                  <a:lnTo>
                    <a:pt x="4944" y="10967"/>
                  </a:lnTo>
                  <a:lnTo>
                    <a:pt x="4442" y="10736"/>
                  </a:lnTo>
                  <a:lnTo>
                    <a:pt x="3940" y="10504"/>
                  </a:lnTo>
                  <a:lnTo>
                    <a:pt x="3476" y="10195"/>
                  </a:lnTo>
                  <a:lnTo>
                    <a:pt x="3013" y="9848"/>
                  </a:lnTo>
                  <a:lnTo>
                    <a:pt x="2549" y="9461"/>
                  </a:lnTo>
                  <a:lnTo>
                    <a:pt x="2163" y="9037"/>
                  </a:lnTo>
                  <a:lnTo>
                    <a:pt x="1777" y="8573"/>
                  </a:lnTo>
                  <a:lnTo>
                    <a:pt x="1430" y="8033"/>
                  </a:lnTo>
                  <a:lnTo>
                    <a:pt x="1121" y="7492"/>
                  </a:lnTo>
                  <a:lnTo>
                    <a:pt x="850" y="6913"/>
                  </a:lnTo>
                  <a:lnTo>
                    <a:pt x="657" y="6334"/>
                  </a:lnTo>
                  <a:lnTo>
                    <a:pt x="503" y="5754"/>
                  </a:lnTo>
                  <a:lnTo>
                    <a:pt x="426" y="5137"/>
                  </a:lnTo>
                  <a:lnTo>
                    <a:pt x="426" y="4519"/>
                  </a:lnTo>
                  <a:lnTo>
                    <a:pt x="503" y="3862"/>
                  </a:lnTo>
                  <a:lnTo>
                    <a:pt x="696" y="3283"/>
                  </a:lnTo>
                  <a:lnTo>
                    <a:pt x="928" y="2743"/>
                  </a:lnTo>
                  <a:lnTo>
                    <a:pt x="1275" y="2241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80"/>
                  </a:lnTo>
                  <a:lnTo>
                    <a:pt x="4326" y="464"/>
                  </a:lnTo>
                  <a:close/>
                  <a:moveTo>
                    <a:pt x="4519" y="1"/>
                  </a:moveTo>
                  <a:lnTo>
                    <a:pt x="4249" y="39"/>
                  </a:lnTo>
                  <a:lnTo>
                    <a:pt x="3901" y="78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6"/>
                  </a:lnTo>
                  <a:lnTo>
                    <a:pt x="2472" y="580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4"/>
                  </a:lnTo>
                  <a:lnTo>
                    <a:pt x="1082" y="1700"/>
                  </a:lnTo>
                  <a:lnTo>
                    <a:pt x="773" y="2163"/>
                  </a:lnTo>
                  <a:lnTo>
                    <a:pt x="503" y="2627"/>
                  </a:lnTo>
                  <a:lnTo>
                    <a:pt x="310" y="3090"/>
                  </a:lnTo>
                  <a:lnTo>
                    <a:pt x="155" y="3592"/>
                  </a:lnTo>
                  <a:lnTo>
                    <a:pt x="40" y="4094"/>
                  </a:lnTo>
                  <a:lnTo>
                    <a:pt x="1" y="4596"/>
                  </a:lnTo>
                  <a:lnTo>
                    <a:pt x="1" y="5137"/>
                  </a:lnTo>
                  <a:lnTo>
                    <a:pt x="78" y="5639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9"/>
                  </a:lnTo>
                  <a:lnTo>
                    <a:pt x="1237" y="8612"/>
                  </a:lnTo>
                  <a:lnTo>
                    <a:pt x="1545" y="9037"/>
                  </a:lnTo>
                  <a:lnTo>
                    <a:pt x="2009" y="9577"/>
                  </a:lnTo>
                  <a:lnTo>
                    <a:pt x="2472" y="10041"/>
                  </a:lnTo>
                  <a:lnTo>
                    <a:pt x="2974" y="10427"/>
                  </a:lnTo>
                  <a:lnTo>
                    <a:pt x="3476" y="10813"/>
                  </a:lnTo>
                  <a:lnTo>
                    <a:pt x="4055" y="11083"/>
                  </a:lnTo>
                  <a:lnTo>
                    <a:pt x="4596" y="11354"/>
                  </a:lnTo>
                  <a:lnTo>
                    <a:pt x="5214" y="11547"/>
                  </a:lnTo>
                  <a:lnTo>
                    <a:pt x="5832" y="11701"/>
                  </a:lnTo>
                  <a:lnTo>
                    <a:pt x="5870" y="11856"/>
                  </a:lnTo>
                  <a:lnTo>
                    <a:pt x="6218" y="11778"/>
                  </a:lnTo>
                  <a:lnTo>
                    <a:pt x="7029" y="11817"/>
                  </a:lnTo>
                  <a:lnTo>
                    <a:pt x="7840" y="11817"/>
                  </a:lnTo>
                  <a:lnTo>
                    <a:pt x="8689" y="11701"/>
                  </a:lnTo>
                  <a:lnTo>
                    <a:pt x="9539" y="11508"/>
                  </a:lnTo>
                  <a:lnTo>
                    <a:pt x="10272" y="11238"/>
                  </a:lnTo>
                  <a:lnTo>
                    <a:pt x="11006" y="10929"/>
                  </a:lnTo>
                  <a:lnTo>
                    <a:pt x="11315" y="10813"/>
                  </a:lnTo>
                  <a:lnTo>
                    <a:pt x="11315" y="10774"/>
                  </a:lnTo>
                  <a:lnTo>
                    <a:pt x="12049" y="10350"/>
                  </a:lnTo>
                  <a:lnTo>
                    <a:pt x="12705" y="9848"/>
                  </a:lnTo>
                  <a:lnTo>
                    <a:pt x="13362" y="9307"/>
                  </a:lnTo>
                  <a:lnTo>
                    <a:pt x="13941" y="8689"/>
                  </a:lnTo>
                  <a:lnTo>
                    <a:pt x="14481" y="8033"/>
                  </a:lnTo>
                  <a:lnTo>
                    <a:pt x="14713" y="7685"/>
                  </a:lnTo>
                  <a:lnTo>
                    <a:pt x="14906" y="7299"/>
                  </a:lnTo>
                  <a:lnTo>
                    <a:pt x="15099" y="6952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20"/>
                  </a:lnTo>
                  <a:lnTo>
                    <a:pt x="15987" y="7145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7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3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4"/>
                  </a:lnTo>
                  <a:lnTo>
                    <a:pt x="18034" y="7260"/>
                  </a:lnTo>
                  <a:lnTo>
                    <a:pt x="17995" y="7029"/>
                  </a:lnTo>
                  <a:lnTo>
                    <a:pt x="17918" y="6836"/>
                  </a:lnTo>
                  <a:lnTo>
                    <a:pt x="17841" y="6643"/>
                  </a:lnTo>
                  <a:lnTo>
                    <a:pt x="17725" y="6450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6"/>
                  </a:lnTo>
                  <a:lnTo>
                    <a:pt x="16567" y="5446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2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4"/>
                  </a:lnTo>
                  <a:lnTo>
                    <a:pt x="18343" y="3553"/>
                  </a:lnTo>
                  <a:lnTo>
                    <a:pt x="18382" y="3322"/>
                  </a:lnTo>
                  <a:lnTo>
                    <a:pt x="18343" y="3090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4"/>
                  </a:lnTo>
                  <a:lnTo>
                    <a:pt x="17841" y="2588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8"/>
                  </a:lnTo>
                  <a:lnTo>
                    <a:pt x="16953" y="2704"/>
                  </a:lnTo>
                  <a:lnTo>
                    <a:pt x="16760" y="2781"/>
                  </a:lnTo>
                  <a:lnTo>
                    <a:pt x="16567" y="2936"/>
                  </a:lnTo>
                  <a:lnTo>
                    <a:pt x="16412" y="3090"/>
                  </a:lnTo>
                  <a:lnTo>
                    <a:pt x="16258" y="3283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1"/>
                  </a:lnTo>
                  <a:lnTo>
                    <a:pt x="15524" y="5021"/>
                  </a:lnTo>
                  <a:lnTo>
                    <a:pt x="15099" y="4789"/>
                  </a:lnTo>
                  <a:lnTo>
                    <a:pt x="14675" y="4635"/>
                  </a:lnTo>
                  <a:lnTo>
                    <a:pt x="14211" y="4519"/>
                  </a:lnTo>
                  <a:lnTo>
                    <a:pt x="13748" y="4519"/>
                  </a:lnTo>
                  <a:lnTo>
                    <a:pt x="13362" y="4596"/>
                  </a:lnTo>
                  <a:lnTo>
                    <a:pt x="13169" y="4635"/>
                  </a:lnTo>
                  <a:lnTo>
                    <a:pt x="12975" y="4712"/>
                  </a:lnTo>
                  <a:lnTo>
                    <a:pt x="12782" y="4789"/>
                  </a:lnTo>
                  <a:lnTo>
                    <a:pt x="12628" y="4944"/>
                  </a:lnTo>
                  <a:lnTo>
                    <a:pt x="12512" y="5098"/>
                  </a:lnTo>
                  <a:lnTo>
                    <a:pt x="12435" y="5252"/>
                  </a:lnTo>
                  <a:lnTo>
                    <a:pt x="12396" y="5446"/>
                  </a:lnTo>
                  <a:lnTo>
                    <a:pt x="12473" y="5639"/>
                  </a:lnTo>
                  <a:lnTo>
                    <a:pt x="12551" y="5793"/>
                  </a:lnTo>
                  <a:lnTo>
                    <a:pt x="12705" y="5909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1"/>
                  </a:lnTo>
                  <a:lnTo>
                    <a:pt x="13786" y="6141"/>
                  </a:lnTo>
                  <a:lnTo>
                    <a:pt x="14134" y="6102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20"/>
                  </a:lnTo>
                  <a:lnTo>
                    <a:pt x="13671" y="6836"/>
                  </a:lnTo>
                  <a:lnTo>
                    <a:pt x="13439" y="6952"/>
                  </a:lnTo>
                  <a:lnTo>
                    <a:pt x="13207" y="7029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1"/>
                  </a:lnTo>
                  <a:lnTo>
                    <a:pt x="10968" y="6141"/>
                  </a:lnTo>
                  <a:lnTo>
                    <a:pt x="10774" y="5793"/>
                  </a:lnTo>
                  <a:lnTo>
                    <a:pt x="10504" y="5330"/>
                  </a:lnTo>
                  <a:lnTo>
                    <a:pt x="10311" y="4828"/>
                  </a:lnTo>
                  <a:lnTo>
                    <a:pt x="9886" y="3862"/>
                  </a:lnTo>
                  <a:lnTo>
                    <a:pt x="9655" y="3399"/>
                  </a:lnTo>
                  <a:lnTo>
                    <a:pt x="9423" y="2936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2"/>
                  </a:lnTo>
                  <a:lnTo>
                    <a:pt x="6874" y="503"/>
                  </a:lnTo>
                  <a:lnTo>
                    <a:pt x="6295" y="271"/>
                  </a:lnTo>
                  <a:lnTo>
                    <a:pt x="5716" y="117"/>
                  </a:lnTo>
                  <a:lnTo>
                    <a:pt x="5137" y="39"/>
                  </a:lnTo>
                  <a:lnTo>
                    <a:pt x="451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6767875" y="25365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1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6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694725" y="25374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8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643575" y="25393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657" y="1468"/>
                  </a:lnTo>
                  <a:lnTo>
                    <a:pt x="579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3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5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2323325" y="2542275"/>
              <a:ext cx="309900" cy="249100"/>
            </a:xfrm>
            <a:custGeom>
              <a:avLst/>
              <a:gdLst/>
              <a:ahLst/>
              <a:cxnLst/>
              <a:rect l="l" t="t" r="r" b="b"/>
              <a:pathLst>
                <a:path w="12396" h="9964" extrusionOk="0">
                  <a:moveTo>
                    <a:pt x="10079" y="426"/>
                  </a:moveTo>
                  <a:lnTo>
                    <a:pt x="10272" y="464"/>
                  </a:lnTo>
                  <a:lnTo>
                    <a:pt x="10465" y="503"/>
                  </a:lnTo>
                  <a:lnTo>
                    <a:pt x="10581" y="541"/>
                  </a:lnTo>
                  <a:lnTo>
                    <a:pt x="10735" y="657"/>
                  </a:lnTo>
                  <a:lnTo>
                    <a:pt x="10851" y="850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28" y="1430"/>
                  </a:lnTo>
                  <a:lnTo>
                    <a:pt x="10890" y="1661"/>
                  </a:lnTo>
                  <a:lnTo>
                    <a:pt x="10812" y="1854"/>
                  </a:lnTo>
                  <a:lnTo>
                    <a:pt x="10619" y="2202"/>
                  </a:lnTo>
                  <a:lnTo>
                    <a:pt x="10310" y="2588"/>
                  </a:lnTo>
                  <a:lnTo>
                    <a:pt x="9963" y="2936"/>
                  </a:lnTo>
                  <a:lnTo>
                    <a:pt x="9422" y="3476"/>
                  </a:lnTo>
                  <a:lnTo>
                    <a:pt x="8843" y="3978"/>
                  </a:lnTo>
                  <a:lnTo>
                    <a:pt x="8186" y="4480"/>
                  </a:lnTo>
                  <a:lnTo>
                    <a:pt x="7569" y="4982"/>
                  </a:lnTo>
                  <a:lnTo>
                    <a:pt x="6912" y="5484"/>
                  </a:lnTo>
                  <a:lnTo>
                    <a:pt x="6256" y="5947"/>
                  </a:lnTo>
                  <a:lnTo>
                    <a:pt x="5483" y="6411"/>
                  </a:lnTo>
                  <a:lnTo>
                    <a:pt x="4711" y="6874"/>
                  </a:lnTo>
                  <a:lnTo>
                    <a:pt x="3939" y="7299"/>
                  </a:lnTo>
                  <a:lnTo>
                    <a:pt x="3128" y="7724"/>
                  </a:lnTo>
                  <a:lnTo>
                    <a:pt x="2471" y="7994"/>
                  </a:lnTo>
                  <a:lnTo>
                    <a:pt x="2163" y="8110"/>
                  </a:lnTo>
                  <a:lnTo>
                    <a:pt x="1815" y="8226"/>
                  </a:lnTo>
                  <a:lnTo>
                    <a:pt x="1506" y="8264"/>
                  </a:lnTo>
                  <a:lnTo>
                    <a:pt x="1159" y="8303"/>
                  </a:lnTo>
                  <a:lnTo>
                    <a:pt x="811" y="8303"/>
                  </a:lnTo>
                  <a:lnTo>
                    <a:pt x="463" y="8226"/>
                  </a:lnTo>
                  <a:lnTo>
                    <a:pt x="502" y="8148"/>
                  </a:lnTo>
                  <a:lnTo>
                    <a:pt x="463" y="8033"/>
                  </a:lnTo>
                  <a:lnTo>
                    <a:pt x="463" y="7917"/>
                  </a:lnTo>
                  <a:lnTo>
                    <a:pt x="463" y="7801"/>
                  </a:lnTo>
                  <a:lnTo>
                    <a:pt x="502" y="7569"/>
                  </a:lnTo>
                  <a:lnTo>
                    <a:pt x="618" y="7299"/>
                  </a:lnTo>
                  <a:lnTo>
                    <a:pt x="772" y="7029"/>
                  </a:lnTo>
                  <a:lnTo>
                    <a:pt x="1159" y="6565"/>
                  </a:lnTo>
                  <a:lnTo>
                    <a:pt x="1467" y="6179"/>
                  </a:lnTo>
                  <a:lnTo>
                    <a:pt x="2008" y="5561"/>
                  </a:lnTo>
                  <a:lnTo>
                    <a:pt x="2549" y="4982"/>
                  </a:lnTo>
                  <a:lnTo>
                    <a:pt x="3128" y="4441"/>
                  </a:lnTo>
                  <a:lnTo>
                    <a:pt x="3746" y="3862"/>
                  </a:lnTo>
                  <a:lnTo>
                    <a:pt x="4364" y="3360"/>
                  </a:lnTo>
                  <a:lnTo>
                    <a:pt x="5020" y="2858"/>
                  </a:lnTo>
                  <a:lnTo>
                    <a:pt x="5715" y="2434"/>
                  </a:lnTo>
                  <a:lnTo>
                    <a:pt x="6410" y="1970"/>
                  </a:lnTo>
                  <a:lnTo>
                    <a:pt x="7105" y="1584"/>
                  </a:lnTo>
                  <a:lnTo>
                    <a:pt x="7839" y="1236"/>
                  </a:lnTo>
                  <a:lnTo>
                    <a:pt x="8457" y="928"/>
                  </a:lnTo>
                  <a:lnTo>
                    <a:pt x="8843" y="734"/>
                  </a:lnTo>
                  <a:lnTo>
                    <a:pt x="9268" y="580"/>
                  </a:lnTo>
                  <a:lnTo>
                    <a:pt x="9692" y="464"/>
                  </a:lnTo>
                  <a:lnTo>
                    <a:pt x="10079" y="426"/>
                  </a:lnTo>
                  <a:close/>
                  <a:moveTo>
                    <a:pt x="11237" y="464"/>
                  </a:moveTo>
                  <a:lnTo>
                    <a:pt x="11430" y="580"/>
                  </a:lnTo>
                  <a:lnTo>
                    <a:pt x="11585" y="773"/>
                  </a:lnTo>
                  <a:lnTo>
                    <a:pt x="11700" y="966"/>
                  </a:lnTo>
                  <a:lnTo>
                    <a:pt x="11778" y="1236"/>
                  </a:lnTo>
                  <a:lnTo>
                    <a:pt x="11778" y="1468"/>
                  </a:lnTo>
                  <a:lnTo>
                    <a:pt x="11778" y="1738"/>
                  </a:lnTo>
                  <a:lnTo>
                    <a:pt x="11739" y="1970"/>
                  </a:lnTo>
                  <a:lnTo>
                    <a:pt x="11662" y="2240"/>
                  </a:lnTo>
                  <a:lnTo>
                    <a:pt x="11430" y="2627"/>
                  </a:lnTo>
                  <a:lnTo>
                    <a:pt x="11160" y="3013"/>
                  </a:lnTo>
                  <a:lnTo>
                    <a:pt x="10851" y="3399"/>
                  </a:lnTo>
                  <a:lnTo>
                    <a:pt x="10542" y="3746"/>
                  </a:lnTo>
                  <a:lnTo>
                    <a:pt x="9847" y="4480"/>
                  </a:lnTo>
                  <a:lnTo>
                    <a:pt x="9075" y="5137"/>
                  </a:lnTo>
                  <a:lnTo>
                    <a:pt x="8264" y="5793"/>
                  </a:lnTo>
                  <a:lnTo>
                    <a:pt x="7453" y="6372"/>
                  </a:lnTo>
                  <a:lnTo>
                    <a:pt x="6603" y="6990"/>
                  </a:lnTo>
                  <a:lnTo>
                    <a:pt x="5754" y="7569"/>
                  </a:lnTo>
                  <a:lnTo>
                    <a:pt x="4866" y="8110"/>
                  </a:lnTo>
                  <a:lnTo>
                    <a:pt x="3977" y="8612"/>
                  </a:lnTo>
                  <a:lnTo>
                    <a:pt x="3128" y="9037"/>
                  </a:lnTo>
                  <a:lnTo>
                    <a:pt x="2703" y="9191"/>
                  </a:lnTo>
                  <a:lnTo>
                    <a:pt x="2240" y="9346"/>
                  </a:lnTo>
                  <a:lnTo>
                    <a:pt x="1969" y="9384"/>
                  </a:lnTo>
                  <a:lnTo>
                    <a:pt x="1661" y="9423"/>
                  </a:lnTo>
                  <a:lnTo>
                    <a:pt x="1313" y="9384"/>
                  </a:lnTo>
                  <a:lnTo>
                    <a:pt x="1004" y="9346"/>
                  </a:lnTo>
                  <a:lnTo>
                    <a:pt x="734" y="9191"/>
                  </a:lnTo>
                  <a:lnTo>
                    <a:pt x="541" y="9037"/>
                  </a:lnTo>
                  <a:lnTo>
                    <a:pt x="463" y="8921"/>
                  </a:lnTo>
                  <a:lnTo>
                    <a:pt x="386" y="8805"/>
                  </a:lnTo>
                  <a:lnTo>
                    <a:pt x="348" y="8650"/>
                  </a:lnTo>
                  <a:lnTo>
                    <a:pt x="309" y="8496"/>
                  </a:lnTo>
                  <a:lnTo>
                    <a:pt x="579" y="8612"/>
                  </a:lnTo>
                  <a:lnTo>
                    <a:pt x="888" y="8728"/>
                  </a:lnTo>
                  <a:lnTo>
                    <a:pt x="1197" y="8766"/>
                  </a:lnTo>
                  <a:lnTo>
                    <a:pt x="1506" y="8766"/>
                  </a:lnTo>
                  <a:lnTo>
                    <a:pt x="1815" y="8728"/>
                  </a:lnTo>
                  <a:lnTo>
                    <a:pt x="2124" y="8650"/>
                  </a:lnTo>
                  <a:lnTo>
                    <a:pt x="2742" y="8457"/>
                  </a:lnTo>
                  <a:lnTo>
                    <a:pt x="3321" y="8187"/>
                  </a:lnTo>
                  <a:lnTo>
                    <a:pt x="3939" y="7917"/>
                  </a:lnTo>
                  <a:lnTo>
                    <a:pt x="4981" y="7299"/>
                  </a:lnTo>
                  <a:lnTo>
                    <a:pt x="6526" y="6372"/>
                  </a:lnTo>
                  <a:lnTo>
                    <a:pt x="7298" y="5832"/>
                  </a:lnTo>
                  <a:lnTo>
                    <a:pt x="8071" y="5291"/>
                  </a:lnTo>
                  <a:lnTo>
                    <a:pt x="8804" y="4750"/>
                  </a:lnTo>
                  <a:lnTo>
                    <a:pt x="9499" y="4133"/>
                  </a:lnTo>
                  <a:lnTo>
                    <a:pt x="10156" y="3515"/>
                  </a:lnTo>
                  <a:lnTo>
                    <a:pt x="10774" y="2820"/>
                  </a:lnTo>
                  <a:lnTo>
                    <a:pt x="10967" y="2588"/>
                  </a:lnTo>
                  <a:lnTo>
                    <a:pt x="11121" y="2356"/>
                  </a:lnTo>
                  <a:lnTo>
                    <a:pt x="11276" y="2047"/>
                  </a:lnTo>
                  <a:lnTo>
                    <a:pt x="11391" y="1777"/>
                  </a:lnTo>
                  <a:lnTo>
                    <a:pt x="11469" y="1468"/>
                  </a:lnTo>
                  <a:lnTo>
                    <a:pt x="11507" y="1159"/>
                  </a:lnTo>
                  <a:lnTo>
                    <a:pt x="11430" y="889"/>
                  </a:lnTo>
                  <a:lnTo>
                    <a:pt x="11314" y="580"/>
                  </a:lnTo>
                  <a:lnTo>
                    <a:pt x="11237" y="464"/>
                  </a:lnTo>
                  <a:close/>
                  <a:moveTo>
                    <a:pt x="9924" y="1"/>
                  </a:moveTo>
                  <a:lnTo>
                    <a:pt x="9654" y="39"/>
                  </a:lnTo>
                  <a:lnTo>
                    <a:pt x="9306" y="117"/>
                  </a:lnTo>
                  <a:lnTo>
                    <a:pt x="8920" y="194"/>
                  </a:lnTo>
                  <a:lnTo>
                    <a:pt x="8186" y="503"/>
                  </a:lnTo>
                  <a:lnTo>
                    <a:pt x="7491" y="850"/>
                  </a:lnTo>
                  <a:lnTo>
                    <a:pt x="6835" y="1198"/>
                  </a:lnTo>
                  <a:lnTo>
                    <a:pt x="6101" y="1584"/>
                  </a:lnTo>
                  <a:lnTo>
                    <a:pt x="5406" y="2009"/>
                  </a:lnTo>
                  <a:lnTo>
                    <a:pt x="4750" y="2472"/>
                  </a:lnTo>
                  <a:lnTo>
                    <a:pt x="4093" y="2974"/>
                  </a:lnTo>
                  <a:lnTo>
                    <a:pt x="3360" y="3553"/>
                  </a:lnTo>
                  <a:lnTo>
                    <a:pt x="2665" y="4210"/>
                  </a:lnTo>
                  <a:lnTo>
                    <a:pt x="1969" y="4866"/>
                  </a:lnTo>
                  <a:lnTo>
                    <a:pt x="1352" y="5600"/>
                  </a:lnTo>
                  <a:lnTo>
                    <a:pt x="888" y="6141"/>
                  </a:lnTo>
                  <a:lnTo>
                    <a:pt x="618" y="6449"/>
                  </a:lnTo>
                  <a:lnTo>
                    <a:pt x="348" y="6797"/>
                  </a:lnTo>
                  <a:lnTo>
                    <a:pt x="155" y="7145"/>
                  </a:lnTo>
                  <a:lnTo>
                    <a:pt x="0" y="7492"/>
                  </a:lnTo>
                  <a:lnTo>
                    <a:pt x="0" y="7685"/>
                  </a:lnTo>
                  <a:lnTo>
                    <a:pt x="0" y="7840"/>
                  </a:lnTo>
                  <a:lnTo>
                    <a:pt x="0" y="8033"/>
                  </a:lnTo>
                  <a:lnTo>
                    <a:pt x="77" y="8187"/>
                  </a:lnTo>
                  <a:lnTo>
                    <a:pt x="77" y="8264"/>
                  </a:lnTo>
                  <a:lnTo>
                    <a:pt x="77" y="8342"/>
                  </a:lnTo>
                  <a:lnTo>
                    <a:pt x="39" y="8496"/>
                  </a:lnTo>
                  <a:lnTo>
                    <a:pt x="39" y="8650"/>
                  </a:lnTo>
                  <a:lnTo>
                    <a:pt x="77" y="8805"/>
                  </a:lnTo>
                  <a:lnTo>
                    <a:pt x="116" y="8959"/>
                  </a:lnTo>
                  <a:lnTo>
                    <a:pt x="309" y="9230"/>
                  </a:lnTo>
                  <a:lnTo>
                    <a:pt x="541" y="9500"/>
                  </a:lnTo>
                  <a:lnTo>
                    <a:pt x="734" y="9616"/>
                  </a:lnTo>
                  <a:lnTo>
                    <a:pt x="965" y="9732"/>
                  </a:lnTo>
                  <a:lnTo>
                    <a:pt x="1236" y="9770"/>
                  </a:lnTo>
                  <a:lnTo>
                    <a:pt x="1467" y="9809"/>
                  </a:lnTo>
                  <a:lnTo>
                    <a:pt x="1583" y="9963"/>
                  </a:lnTo>
                  <a:lnTo>
                    <a:pt x="1815" y="9770"/>
                  </a:lnTo>
                  <a:lnTo>
                    <a:pt x="1892" y="9770"/>
                  </a:lnTo>
                  <a:lnTo>
                    <a:pt x="1892" y="9848"/>
                  </a:lnTo>
                  <a:lnTo>
                    <a:pt x="1931" y="9848"/>
                  </a:lnTo>
                  <a:lnTo>
                    <a:pt x="2008" y="9770"/>
                  </a:lnTo>
                  <a:lnTo>
                    <a:pt x="2394" y="9654"/>
                  </a:lnTo>
                  <a:lnTo>
                    <a:pt x="2935" y="9500"/>
                  </a:lnTo>
                  <a:lnTo>
                    <a:pt x="3514" y="9268"/>
                  </a:lnTo>
                  <a:lnTo>
                    <a:pt x="4055" y="9037"/>
                  </a:lnTo>
                  <a:lnTo>
                    <a:pt x="4557" y="8766"/>
                  </a:lnTo>
                  <a:lnTo>
                    <a:pt x="5599" y="8148"/>
                  </a:lnTo>
                  <a:lnTo>
                    <a:pt x="6603" y="7492"/>
                  </a:lnTo>
                  <a:lnTo>
                    <a:pt x="6758" y="7376"/>
                  </a:lnTo>
                  <a:lnTo>
                    <a:pt x="7839" y="6643"/>
                  </a:lnTo>
                  <a:lnTo>
                    <a:pt x="8688" y="5986"/>
                  </a:lnTo>
                  <a:lnTo>
                    <a:pt x="9538" y="5330"/>
                  </a:lnTo>
                  <a:lnTo>
                    <a:pt x="10388" y="4596"/>
                  </a:lnTo>
                  <a:lnTo>
                    <a:pt x="10774" y="4171"/>
                  </a:lnTo>
                  <a:lnTo>
                    <a:pt x="11121" y="3785"/>
                  </a:lnTo>
                  <a:lnTo>
                    <a:pt x="11160" y="3901"/>
                  </a:lnTo>
                  <a:lnTo>
                    <a:pt x="11430" y="3824"/>
                  </a:lnTo>
                  <a:lnTo>
                    <a:pt x="11932" y="4094"/>
                  </a:lnTo>
                  <a:lnTo>
                    <a:pt x="12087" y="3824"/>
                  </a:lnTo>
                  <a:lnTo>
                    <a:pt x="11353" y="3476"/>
                  </a:lnTo>
                  <a:lnTo>
                    <a:pt x="11662" y="3051"/>
                  </a:lnTo>
                  <a:lnTo>
                    <a:pt x="11932" y="2588"/>
                  </a:lnTo>
                  <a:lnTo>
                    <a:pt x="12087" y="2202"/>
                  </a:lnTo>
                  <a:lnTo>
                    <a:pt x="12164" y="1816"/>
                  </a:lnTo>
                  <a:lnTo>
                    <a:pt x="12395" y="1623"/>
                  </a:lnTo>
                  <a:lnTo>
                    <a:pt x="12164" y="1391"/>
                  </a:lnTo>
                  <a:lnTo>
                    <a:pt x="12125" y="1082"/>
                  </a:lnTo>
                  <a:lnTo>
                    <a:pt x="12048" y="812"/>
                  </a:lnTo>
                  <a:lnTo>
                    <a:pt x="11932" y="580"/>
                  </a:lnTo>
                  <a:lnTo>
                    <a:pt x="11778" y="387"/>
                  </a:lnTo>
                  <a:lnTo>
                    <a:pt x="11585" y="194"/>
                  </a:lnTo>
                  <a:lnTo>
                    <a:pt x="11353" y="78"/>
                  </a:lnTo>
                  <a:lnTo>
                    <a:pt x="11044" y="39"/>
                  </a:lnTo>
                  <a:lnTo>
                    <a:pt x="10735" y="39"/>
                  </a:lnTo>
                  <a:lnTo>
                    <a:pt x="10619" y="78"/>
                  </a:lnTo>
                  <a:lnTo>
                    <a:pt x="103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6773675" y="25422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4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52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2"/>
                  </a:lnTo>
                  <a:lnTo>
                    <a:pt x="2935" y="1430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4" y="1893"/>
                  </a:lnTo>
                  <a:lnTo>
                    <a:pt x="425" y="2434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6" y="11354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20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2"/>
                  </a:lnTo>
                  <a:lnTo>
                    <a:pt x="3669" y="10620"/>
                  </a:lnTo>
                  <a:lnTo>
                    <a:pt x="3824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6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3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6" y="2742"/>
                  </a:lnTo>
                  <a:lnTo>
                    <a:pt x="4287" y="2395"/>
                  </a:lnTo>
                  <a:lnTo>
                    <a:pt x="4210" y="1430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4769575" y="2562550"/>
              <a:ext cx="144825" cy="164150"/>
            </a:xfrm>
            <a:custGeom>
              <a:avLst/>
              <a:gdLst/>
              <a:ahLst/>
              <a:cxnLst/>
              <a:rect l="l" t="t" r="r" b="b"/>
              <a:pathLst>
                <a:path w="5793" h="6566" extrusionOk="0">
                  <a:moveTo>
                    <a:pt x="2858" y="464"/>
                  </a:moveTo>
                  <a:lnTo>
                    <a:pt x="3360" y="619"/>
                  </a:lnTo>
                  <a:lnTo>
                    <a:pt x="3823" y="812"/>
                  </a:lnTo>
                  <a:lnTo>
                    <a:pt x="4248" y="1082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9"/>
                  </a:lnTo>
                  <a:lnTo>
                    <a:pt x="5252" y="2511"/>
                  </a:lnTo>
                  <a:lnTo>
                    <a:pt x="5290" y="2781"/>
                  </a:lnTo>
                  <a:lnTo>
                    <a:pt x="5329" y="3051"/>
                  </a:lnTo>
                  <a:lnTo>
                    <a:pt x="5329" y="3322"/>
                  </a:lnTo>
                  <a:lnTo>
                    <a:pt x="5290" y="3785"/>
                  </a:lnTo>
                  <a:lnTo>
                    <a:pt x="5175" y="4248"/>
                  </a:lnTo>
                  <a:lnTo>
                    <a:pt x="4982" y="4712"/>
                  </a:lnTo>
                  <a:lnTo>
                    <a:pt x="4711" y="5098"/>
                  </a:lnTo>
                  <a:lnTo>
                    <a:pt x="4364" y="5445"/>
                  </a:lnTo>
                  <a:lnTo>
                    <a:pt x="4016" y="5716"/>
                  </a:lnTo>
                  <a:lnTo>
                    <a:pt x="3784" y="5832"/>
                  </a:lnTo>
                  <a:lnTo>
                    <a:pt x="3553" y="5947"/>
                  </a:lnTo>
                  <a:lnTo>
                    <a:pt x="3321" y="6025"/>
                  </a:lnTo>
                  <a:lnTo>
                    <a:pt x="3089" y="6063"/>
                  </a:lnTo>
                  <a:lnTo>
                    <a:pt x="2780" y="6102"/>
                  </a:lnTo>
                  <a:lnTo>
                    <a:pt x="2510" y="6102"/>
                  </a:lnTo>
                  <a:lnTo>
                    <a:pt x="2201" y="6063"/>
                  </a:lnTo>
                  <a:lnTo>
                    <a:pt x="1970" y="5986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600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1"/>
                  </a:lnTo>
                  <a:lnTo>
                    <a:pt x="734" y="4789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5"/>
                  </a:lnTo>
                  <a:lnTo>
                    <a:pt x="464" y="2974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700"/>
                  </a:lnTo>
                  <a:lnTo>
                    <a:pt x="966" y="1507"/>
                  </a:lnTo>
                  <a:lnTo>
                    <a:pt x="1120" y="1275"/>
                  </a:lnTo>
                  <a:lnTo>
                    <a:pt x="1313" y="1121"/>
                  </a:lnTo>
                  <a:lnTo>
                    <a:pt x="1506" y="927"/>
                  </a:lnTo>
                  <a:lnTo>
                    <a:pt x="1738" y="812"/>
                  </a:lnTo>
                  <a:lnTo>
                    <a:pt x="1970" y="696"/>
                  </a:lnTo>
                  <a:lnTo>
                    <a:pt x="2201" y="580"/>
                  </a:lnTo>
                  <a:lnTo>
                    <a:pt x="2472" y="541"/>
                  </a:lnTo>
                  <a:lnTo>
                    <a:pt x="2780" y="503"/>
                  </a:lnTo>
                  <a:lnTo>
                    <a:pt x="2819" y="503"/>
                  </a:lnTo>
                  <a:lnTo>
                    <a:pt x="2858" y="464"/>
                  </a:lnTo>
                  <a:close/>
                  <a:moveTo>
                    <a:pt x="2665" y="1"/>
                  </a:moveTo>
                  <a:lnTo>
                    <a:pt x="2587" y="39"/>
                  </a:lnTo>
                  <a:lnTo>
                    <a:pt x="2510" y="78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1"/>
                  </a:lnTo>
                  <a:lnTo>
                    <a:pt x="1854" y="310"/>
                  </a:lnTo>
                  <a:lnTo>
                    <a:pt x="1622" y="387"/>
                  </a:lnTo>
                  <a:lnTo>
                    <a:pt x="1390" y="503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7"/>
                  </a:lnTo>
                  <a:lnTo>
                    <a:pt x="348" y="1738"/>
                  </a:lnTo>
                  <a:lnTo>
                    <a:pt x="155" y="2279"/>
                  </a:lnTo>
                  <a:lnTo>
                    <a:pt x="39" y="2858"/>
                  </a:lnTo>
                  <a:lnTo>
                    <a:pt x="0" y="3399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3"/>
                  </a:lnTo>
                  <a:lnTo>
                    <a:pt x="309" y="4943"/>
                  </a:lnTo>
                  <a:lnTo>
                    <a:pt x="425" y="5214"/>
                  </a:lnTo>
                  <a:lnTo>
                    <a:pt x="579" y="5445"/>
                  </a:lnTo>
                  <a:lnTo>
                    <a:pt x="734" y="5677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8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7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7"/>
                  </a:lnTo>
                  <a:lnTo>
                    <a:pt x="3476" y="6449"/>
                  </a:lnTo>
                  <a:lnTo>
                    <a:pt x="3784" y="6334"/>
                  </a:lnTo>
                  <a:lnTo>
                    <a:pt x="4055" y="6218"/>
                  </a:lnTo>
                  <a:lnTo>
                    <a:pt x="4325" y="6063"/>
                  </a:lnTo>
                  <a:lnTo>
                    <a:pt x="4557" y="5909"/>
                  </a:lnTo>
                  <a:lnTo>
                    <a:pt x="4788" y="5716"/>
                  </a:lnTo>
                  <a:lnTo>
                    <a:pt x="4982" y="5484"/>
                  </a:lnTo>
                  <a:lnTo>
                    <a:pt x="5175" y="5252"/>
                  </a:lnTo>
                  <a:lnTo>
                    <a:pt x="5329" y="4982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1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8"/>
                  </a:lnTo>
                  <a:lnTo>
                    <a:pt x="5561" y="2047"/>
                  </a:lnTo>
                  <a:lnTo>
                    <a:pt x="5406" y="1777"/>
                  </a:lnTo>
                  <a:lnTo>
                    <a:pt x="5252" y="1507"/>
                  </a:lnTo>
                  <a:lnTo>
                    <a:pt x="5059" y="1275"/>
                  </a:lnTo>
                  <a:lnTo>
                    <a:pt x="4866" y="1043"/>
                  </a:lnTo>
                  <a:lnTo>
                    <a:pt x="4634" y="812"/>
                  </a:lnTo>
                  <a:lnTo>
                    <a:pt x="4402" y="619"/>
                  </a:lnTo>
                  <a:lnTo>
                    <a:pt x="4132" y="464"/>
                  </a:lnTo>
                  <a:lnTo>
                    <a:pt x="3862" y="310"/>
                  </a:lnTo>
                  <a:lnTo>
                    <a:pt x="3591" y="194"/>
                  </a:lnTo>
                  <a:lnTo>
                    <a:pt x="3282" y="117"/>
                  </a:lnTo>
                  <a:lnTo>
                    <a:pt x="2974" y="39"/>
                  </a:lnTo>
                  <a:lnTo>
                    <a:pt x="266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2452675" y="2582825"/>
              <a:ext cx="296400" cy="356250"/>
            </a:xfrm>
            <a:custGeom>
              <a:avLst/>
              <a:gdLst/>
              <a:ahLst/>
              <a:cxnLst/>
              <a:rect l="l" t="t" r="r" b="b"/>
              <a:pathLst>
                <a:path w="11856" h="14250" extrusionOk="0">
                  <a:moveTo>
                    <a:pt x="7221" y="1"/>
                  </a:moveTo>
                  <a:lnTo>
                    <a:pt x="6990" y="194"/>
                  </a:lnTo>
                  <a:lnTo>
                    <a:pt x="8032" y="1777"/>
                  </a:lnTo>
                  <a:lnTo>
                    <a:pt x="9114" y="3283"/>
                  </a:lnTo>
                  <a:lnTo>
                    <a:pt x="8032" y="2704"/>
                  </a:lnTo>
                  <a:lnTo>
                    <a:pt x="6913" y="2202"/>
                  </a:lnTo>
                  <a:lnTo>
                    <a:pt x="6758" y="2472"/>
                  </a:lnTo>
                  <a:lnTo>
                    <a:pt x="8225" y="3283"/>
                  </a:lnTo>
                  <a:lnTo>
                    <a:pt x="9731" y="4094"/>
                  </a:lnTo>
                  <a:lnTo>
                    <a:pt x="10388" y="4905"/>
                  </a:lnTo>
                  <a:lnTo>
                    <a:pt x="10388" y="4943"/>
                  </a:lnTo>
                  <a:lnTo>
                    <a:pt x="10697" y="4827"/>
                  </a:lnTo>
                  <a:lnTo>
                    <a:pt x="10658" y="4712"/>
                  </a:lnTo>
                  <a:lnTo>
                    <a:pt x="10620" y="4596"/>
                  </a:lnTo>
                  <a:lnTo>
                    <a:pt x="10620" y="4596"/>
                  </a:lnTo>
                  <a:lnTo>
                    <a:pt x="10929" y="4712"/>
                  </a:lnTo>
                  <a:lnTo>
                    <a:pt x="11160" y="4827"/>
                  </a:lnTo>
                  <a:lnTo>
                    <a:pt x="11315" y="5021"/>
                  </a:lnTo>
                  <a:lnTo>
                    <a:pt x="11431" y="5252"/>
                  </a:lnTo>
                  <a:lnTo>
                    <a:pt x="11469" y="5484"/>
                  </a:lnTo>
                  <a:lnTo>
                    <a:pt x="11469" y="5754"/>
                  </a:lnTo>
                  <a:lnTo>
                    <a:pt x="11431" y="6063"/>
                  </a:lnTo>
                  <a:lnTo>
                    <a:pt x="11353" y="6372"/>
                  </a:lnTo>
                  <a:lnTo>
                    <a:pt x="11083" y="7028"/>
                  </a:lnTo>
                  <a:lnTo>
                    <a:pt x="10813" y="7646"/>
                  </a:lnTo>
                  <a:lnTo>
                    <a:pt x="10504" y="8148"/>
                  </a:lnTo>
                  <a:lnTo>
                    <a:pt x="10233" y="8573"/>
                  </a:lnTo>
                  <a:lnTo>
                    <a:pt x="9654" y="9345"/>
                  </a:lnTo>
                  <a:lnTo>
                    <a:pt x="9036" y="10079"/>
                  </a:lnTo>
                  <a:lnTo>
                    <a:pt x="8380" y="10736"/>
                  </a:lnTo>
                  <a:lnTo>
                    <a:pt x="7646" y="11353"/>
                  </a:lnTo>
                  <a:lnTo>
                    <a:pt x="6874" y="11933"/>
                  </a:lnTo>
                  <a:lnTo>
                    <a:pt x="6024" y="12435"/>
                  </a:lnTo>
                  <a:lnTo>
                    <a:pt x="5175" y="12898"/>
                  </a:lnTo>
                  <a:lnTo>
                    <a:pt x="4287" y="13284"/>
                  </a:lnTo>
                  <a:lnTo>
                    <a:pt x="3862" y="13439"/>
                  </a:lnTo>
                  <a:lnTo>
                    <a:pt x="3283" y="13632"/>
                  </a:lnTo>
                  <a:lnTo>
                    <a:pt x="2665" y="13786"/>
                  </a:lnTo>
                  <a:lnTo>
                    <a:pt x="1970" y="13941"/>
                  </a:lnTo>
                  <a:lnTo>
                    <a:pt x="1043" y="13941"/>
                  </a:lnTo>
                  <a:lnTo>
                    <a:pt x="811" y="13863"/>
                  </a:lnTo>
                  <a:lnTo>
                    <a:pt x="580" y="13709"/>
                  </a:lnTo>
                  <a:lnTo>
                    <a:pt x="425" y="13554"/>
                  </a:lnTo>
                  <a:lnTo>
                    <a:pt x="309" y="13323"/>
                  </a:lnTo>
                  <a:lnTo>
                    <a:pt x="232" y="13052"/>
                  </a:lnTo>
                  <a:lnTo>
                    <a:pt x="1" y="13130"/>
                  </a:lnTo>
                  <a:lnTo>
                    <a:pt x="1" y="13400"/>
                  </a:lnTo>
                  <a:lnTo>
                    <a:pt x="39" y="13632"/>
                  </a:lnTo>
                  <a:lnTo>
                    <a:pt x="155" y="13825"/>
                  </a:lnTo>
                  <a:lnTo>
                    <a:pt x="271" y="13941"/>
                  </a:lnTo>
                  <a:lnTo>
                    <a:pt x="464" y="14056"/>
                  </a:lnTo>
                  <a:lnTo>
                    <a:pt x="657" y="14172"/>
                  </a:lnTo>
                  <a:lnTo>
                    <a:pt x="889" y="14211"/>
                  </a:lnTo>
                  <a:lnTo>
                    <a:pt x="1120" y="14249"/>
                  </a:lnTo>
                  <a:lnTo>
                    <a:pt x="1661" y="14249"/>
                  </a:lnTo>
                  <a:lnTo>
                    <a:pt x="2163" y="14211"/>
                  </a:lnTo>
                  <a:lnTo>
                    <a:pt x="2665" y="14134"/>
                  </a:lnTo>
                  <a:lnTo>
                    <a:pt x="3051" y="14056"/>
                  </a:lnTo>
                  <a:lnTo>
                    <a:pt x="3708" y="13863"/>
                  </a:lnTo>
                  <a:lnTo>
                    <a:pt x="4364" y="13632"/>
                  </a:lnTo>
                  <a:lnTo>
                    <a:pt x="5020" y="13361"/>
                  </a:lnTo>
                  <a:lnTo>
                    <a:pt x="5638" y="13091"/>
                  </a:lnTo>
                  <a:lnTo>
                    <a:pt x="6256" y="12743"/>
                  </a:lnTo>
                  <a:lnTo>
                    <a:pt x="6835" y="12396"/>
                  </a:lnTo>
                  <a:lnTo>
                    <a:pt x="7415" y="12010"/>
                  </a:lnTo>
                  <a:lnTo>
                    <a:pt x="7955" y="11585"/>
                  </a:lnTo>
                  <a:lnTo>
                    <a:pt x="8457" y="11160"/>
                  </a:lnTo>
                  <a:lnTo>
                    <a:pt x="8959" y="10697"/>
                  </a:lnTo>
                  <a:lnTo>
                    <a:pt x="9423" y="10234"/>
                  </a:lnTo>
                  <a:lnTo>
                    <a:pt x="9847" y="9732"/>
                  </a:lnTo>
                  <a:lnTo>
                    <a:pt x="10272" y="9191"/>
                  </a:lnTo>
                  <a:lnTo>
                    <a:pt x="10620" y="8650"/>
                  </a:lnTo>
                  <a:lnTo>
                    <a:pt x="11006" y="8071"/>
                  </a:lnTo>
                  <a:lnTo>
                    <a:pt x="11315" y="7492"/>
                  </a:lnTo>
                  <a:lnTo>
                    <a:pt x="11546" y="6951"/>
                  </a:lnTo>
                  <a:lnTo>
                    <a:pt x="11778" y="6411"/>
                  </a:lnTo>
                  <a:lnTo>
                    <a:pt x="11817" y="6102"/>
                  </a:lnTo>
                  <a:lnTo>
                    <a:pt x="11855" y="5831"/>
                  </a:lnTo>
                  <a:lnTo>
                    <a:pt x="11855" y="5523"/>
                  </a:lnTo>
                  <a:lnTo>
                    <a:pt x="11778" y="5252"/>
                  </a:lnTo>
                  <a:lnTo>
                    <a:pt x="11701" y="5021"/>
                  </a:lnTo>
                  <a:lnTo>
                    <a:pt x="11585" y="4866"/>
                  </a:lnTo>
                  <a:lnTo>
                    <a:pt x="11469" y="4673"/>
                  </a:lnTo>
                  <a:lnTo>
                    <a:pt x="11315" y="4519"/>
                  </a:lnTo>
                  <a:lnTo>
                    <a:pt x="11122" y="4403"/>
                  </a:lnTo>
                  <a:lnTo>
                    <a:pt x="10929" y="4325"/>
                  </a:lnTo>
                  <a:lnTo>
                    <a:pt x="10735" y="4248"/>
                  </a:lnTo>
                  <a:lnTo>
                    <a:pt x="10504" y="4210"/>
                  </a:lnTo>
                  <a:lnTo>
                    <a:pt x="10465" y="4248"/>
                  </a:lnTo>
                  <a:lnTo>
                    <a:pt x="10388" y="4248"/>
                  </a:lnTo>
                  <a:lnTo>
                    <a:pt x="9654" y="3167"/>
                  </a:lnTo>
                  <a:lnTo>
                    <a:pt x="8882" y="2086"/>
                  </a:lnTo>
                  <a:lnTo>
                    <a:pt x="8032" y="1043"/>
                  </a:lnTo>
                  <a:lnTo>
                    <a:pt x="72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581775" y="25867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0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5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6717675" y="2588625"/>
              <a:ext cx="42525" cy="41525"/>
            </a:xfrm>
            <a:custGeom>
              <a:avLst/>
              <a:gdLst/>
              <a:ahLst/>
              <a:cxnLst/>
              <a:rect l="l" t="t" r="r" b="b"/>
              <a:pathLst>
                <a:path w="1701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2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9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3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8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587575" y="25924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3" y="1893"/>
                  </a:lnTo>
                  <a:lnTo>
                    <a:pt x="425" y="2433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5" y="11353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1"/>
                  </a:lnTo>
                  <a:lnTo>
                    <a:pt x="3669" y="10620"/>
                  </a:lnTo>
                  <a:lnTo>
                    <a:pt x="3823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5" y="2742"/>
                  </a:lnTo>
                  <a:lnTo>
                    <a:pt x="4287" y="2395"/>
                  </a:lnTo>
                  <a:lnTo>
                    <a:pt x="4210" y="1429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6526550" y="26156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1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1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2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1725750" y="2629175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2"/>
                  </a:lnTo>
                  <a:lnTo>
                    <a:pt x="2008" y="965"/>
                  </a:lnTo>
                  <a:lnTo>
                    <a:pt x="2124" y="1120"/>
                  </a:lnTo>
                  <a:lnTo>
                    <a:pt x="2202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6" y="502"/>
                  </a:lnTo>
                  <a:lnTo>
                    <a:pt x="811" y="463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0"/>
                  </a:lnTo>
                  <a:lnTo>
                    <a:pt x="194" y="425"/>
                  </a:lnTo>
                  <a:lnTo>
                    <a:pt x="78" y="618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8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2" y="2973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3"/>
                  </a:lnTo>
                  <a:lnTo>
                    <a:pt x="2626" y="2896"/>
                  </a:lnTo>
                  <a:lnTo>
                    <a:pt x="2704" y="2317"/>
                  </a:lnTo>
                  <a:lnTo>
                    <a:pt x="2704" y="2008"/>
                  </a:lnTo>
                  <a:lnTo>
                    <a:pt x="2704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00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2602300" y="2637850"/>
              <a:ext cx="63750" cy="173800"/>
            </a:xfrm>
            <a:custGeom>
              <a:avLst/>
              <a:gdLst/>
              <a:ahLst/>
              <a:cxnLst/>
              <a:rect l="l" t="t" r="r" b="b"/>
              <a:pathLst>
                <a:path w="2550" h="6952" extrusionOk="0">
                  <a:moveTo>
                    <a:pt x="271" y="1"/>
                  </a:moveTo>
                  <a:lnTo>
                    <a:pt x="1" y="78"/>
                  </a:lnTo>
                  <a:lnTo>
                    <a:pt x="232" y="927"/>
                  </a:lnTo>
                  <a:lnTo>
                    <a:pt x="503" y="1816"/>
                  </a:lnTo>
                  <a:lnTo>
                    <a:pt x="1082" y="3515"/>
                  </a:lnTo>
                  <a:lnTo>
                    <a:pt x="2318" y="6951"/>
                  </a:lnTo>
                  <a:lnTo>
                    <a:pt x="2549" y="6874"/>
                  </a:lnTo>
                  <a:lnTo>
                    <a:pt x="2047" y="5136"/>
                  </a:lnTo>
                  <a:lnTo>
                    <a:pt x="1507" y="3399"/>
                  </a:lnTo>
                  <a:lnTo>
                    <a:pt x="928" y="1661"/>
                  </a:lnTo>
                  <a:lnTo>
                    <a:pt x="619" y="81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531575" y="26388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1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340450" y="26658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0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0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1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6651075" y="26658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1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793325" y="26986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7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5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5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3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2371575" y="2703500"/>
              <a:ext cx="351425" cy="207575"/>
            </a:xfrm>
            <a:custGeom>
              <a:avLst/>
              <a:gdLst/>
              <a:ahLst/>
              <a:cxnLst/>
              <a:rect l="l" t="t" r="r" b="b"/>
              <a:pathLst>
                <a:path w="14057" h="8303" extrusionOk="0">
                  <a:moveTo>
                    <a:pt x="13941" y="0"/>
                  </a:moveTo>
                  <a:lnTo>
                    <a:pt x="13632" y="116"/>
                  </a:lnTo>
                  <a:lnTo>
                    <a:pt x="13632" y="155"/>
                  </a:lnTo>
                  <a:lnTo>
                    <a:pt x="13555" y="773"/>
                  </a:lnTo>
                  <a:lnTo>
                    <a:pt x="13439" y="1313"/>
                  </a:lnTo>
                  <a:lnTo>
                    <a:pt x="13284" y="1854"/>
                  </a:lnTo>
                  <a:lnTo>
                    <a:pt x="13053" y="2395"/>
                  </a:lnTo>
                  <a:lnTo>
                    <a:pt x="12782" y="2897"/>
                  </a:lnTo>
                  <a:lnTo>
                    <a:pt x="12473" y="3360"/>
                  </a:lnTo>
                  <a:lnTo>
                    <a:pt x="12126" y="3823"/>
                  </a:lnTo>
                  <a:lnTo>
                    <a:pt x="11778" y="4248"/>
                  </a:lnTo>
                  <a:lnTo>
                    <a:pt x="11547" y="4325"/>
                  </a:lnTo>
                  <a:lnTo>
                    <a:pt x="11585" y="4441"/>
                  </a:lnTo>
                  <a:lnTo>
                    <a:pt x="11547" y="4480"/>
                  </a:lnTo>
                  <a:lnTo>
                    <a:pt x="11392" y="4557"/>
                  </a:lnTo>
                  <a:lnTo>
                    <a:pt x="11469" y="4557"/>
                  </a:lnTo>
                  <a:lnTo>
                    <a:pt x="10967" y="5020"/>
                  </a:lnTo>
                  <a:lnTo>
                    <a:pt x="10427" y="5445"/>
                  </a:lnTo>
                  <a:lnTo>
                    <a:pt x="9539" y="6063"/>
                  </a:lnTo>
                  <a:lnTo>
                    <a:pt x="8612" y="6642"/>
                  </a:lnTo>
                  <a:lnTo>
                    <a:pt x="8149" y="6912"/>
                  </a:lnTo>
                  <a:lnTo>
                    <a:pt x="7647" y="7144"/>
                  </a:lnTo>
                  <a:lnTo>
                    <a:pt x="7145" y="7376"/>
                  </a:lnTo>
                  <a:lnTo>
                    <a:pt x="6643" y="7569"/>
                  </a:lnTo>
                  <a:lnTo>
                    <a:pt x="6604" y="7453"/>
                  </a:lnTo>
                  <a:lnTo>
                    <a:pt x="6411" y="7492"/>
                  </a:lnTo>
                  <a:lnTo>
                    <a:pt x="4905" y="6372"/>
                  </a:lnTo>
                  <a:lnTo>
                    <a:pt x="3322" y="5291"/>
                  </a:lnTo>
                  <a:lnTo>
                    <a:pt x="1739" y="4248"/>
                  </a:lnTo>
                  <a:lnTo>
                    <a:pt x="78" y="3321"/>
                  </a:lnTo>
                  <a:lnTo>
                    <a:pt x="1" y="3399"/>
                  </a:lnTo>
                  <a:lnTo>
                    <a:pt x="3051" y="5600"/>
                  </a:lnTo>
                  <a:lnTo>
                    <a:pt x="6141" y="7723"/>
                  </a:lnTo>
                  <a:lnTo>
                    <a:pt x="5639" y="7839"/>
                  </a:lnTo>
                  <a:lnTo>
                    <a:pt x="5175" y="7916"/>
                  </a:lnTo>
                  <a:lnTo>
                    <a:pt x="4673" y="7955"/>
                  </a:lnTo>
                  <a:lnTo>
                    <a:pt x="4210" y="7994"/>
                  </a:lnTo>
                  <a:lnTo>
                    <a:pt x="4094" y="7994"/>
                  </a:lnTo>
                  <a:lnTo>
                    <a:pt x="4055" y="8071"/>
                  </a:lnTo>
                  <a:lnTo>
                    <a:pt x="4248" y="8303"/>
                  </a:lnTo>
                  <a:lnTo>
                    <a:pt x="5098" y="8303"/>
                  </a:lnTo>
                  <a:lnTo>
                    <a:pt x="5523" y="8264"/>
                  </a:lnTo>
                  <a:lnTo>
                    <a:pt x="5948" y="8187"/>
                  </a:lnTo>
                  <a:lnTo>
                    <a:pt x="6372" y="8110"/>
                  </a:lnTo>
                  <a:lnTo>
                    <a:pt x="6797" y="7955"/>
                  </a:lnTo>
                  <a:lnTo>
                    <a:pt x="7647" y="7646"/>
                  </a:lnTo>
                  <a:lnTo>
                    <a:pt x="8458" y="7221"/>
                  </a:lnTo>
                  <a:lnTo>
                    <a:pt x="9230" y="6758"/>
                  </a:lnTo>
                  <a:lnTo>
                    <a:pt x="10002" y="6295"/>
                  </a:lnTo>
                  <a:lnTo>
                    <a:pt x="10659" y="5793"/>
                  </a:lnTo>
                  <a:lnTo>
                    <a:pt x="11315" y="5252"/>
                  </a:lnTo>
                  <a:lnTo>
                    <a:pt x="11933" y="4673"/>
                  </a:lnTo>
                  <a:lnTo>
                    <a:pt x="12512" y="4055"/>
                  </a:lnTo>
                  <a:lnTo>
                    <a:pt x="12975" y="3360"/>
                  </a:lnTo>
                  <a:lnTo>
                    <a:pt x="13207" y="3012"/>
                  </a:lnTo>
                  <a:lnTo>
                    <a:pt x="13400" y="2665"/>
                  </a:lnTo>
                  <a:lnTo>
                    <a:pt x="13555" y="2279"/>
                  </a:lnTo>
                  <a:lnTo>
                    <a:pt x="13709" y="1893"/>
                  </a:lnTo>
                  <a:lnTo>
                    <a:pt x="13864" y="1506"/>
                  </a:lnTo>
                  <a:lnTo>
                    <a:pt x="13941" y="1082"/>
                  </a:lnTo>
                  <a:lnTo>
                    <a:pt x="14018" y="657"/>
                  </a:lnTo>
                  <a:lnTo>
                    <a:pt x="14057" y="232"/>
                  </a:lnTo>
                  <a:lnTo>
                    <a:pt x="14018" y="116"/>
                  </a:lnTo>
                  <a:lnTo>
                    <a:pt x="13941" y="39"/>
                  </a:lnTo>
                  <a:lnTo>
                    <a:pt x="139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6594125" y="27093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8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464975" y="27160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0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2488400" y="2725700"/>
              <a:ext cx="48275" cy="165100"/>
            </a:xfrm>
            <a:custGeom>
              <a:avLst/>
              <a:gdLst/>
              <a:ahLst/>
              <a:cxnLst/>
              <a:rect l="l" t="t" r="r" b="b"/>
              <a:pathLst>
                <a:path w="1931" h="6604" extrusionOk="0">
                  <a:moveTo>
                    <a:pt x="271" y="1"/>
                  </a:moveTo>
                  <a:lnTo>
                    <a:pt x="193" y="39"/>
                  </a:lnTo>
                  <a:lnTo>
                    <a:pt x="155" y="39"/>
                  </a:lnTo>
                  <a:lnTo>
                    <a:pt x="0" y="155"/>
                  </a:lnTo>
                  <a:lnTo>
                    <a:pt x="0" y="194"/>
                  </a:lnTo>
                  <a:lnTo>
                    <a:pt x="348" y="1815"/>
                  </a:lnTo>
                  <a:lnTo>
                    <a:pt x="773" y="3437"/>
                  </a:lnTo>
                  <a:lnTo>
                    <a:pt x="1236" y="5021"/>
                  </a:lnTo>
                  <a:lnTo>
                    <a:pt x="1738" y="6604"/>
                  </a:lnTo>
                  <a:lnTo>
                    <a:pt x="1931" y="6565"/>
                  </a:lnTo>
                  <a:lnTo>
                    <a:pt x="1622" y="4982"/>
                  </a:lnTo>
                  <a:lnTo>
                    <a:pt x="1236" y="3360"/>
                  </a:lnTo>
                  <a:lnTo>
                    <a:pt x="773" y="1777"/>
                  </a:lnTo>
                  <a:lnTo>
                    <a:pt x="271" y="194"/>
                  </a:lnTo>
                  <a:lnTo>
                    <a:pt x="3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2495150" y="2725700"/>
              <a:ext cx="165100" cy="91725"/>
            </a:xfrm>
            <a:custGeom>
              <a:avLst/>
              <a:gdLst/>
              <a:ahLst/>
              <a:cxnLst/>
              <a:rect l="l" t="t" r="r" b="b"/>
              <a:pathLst>
                <a:path w="6604" h="3669" extrusionOk="0">
                  <a:moveTo>
                    <a:pt x="116" y="1"/>
                  </a:moveTo>
                  <a:lnTo>
                    <a:pt x="1" y="194"/>
                  </a:lnTo>
                  <a:lnTo>
                    <a:pt x="1622" y="1043"/>
                  </a:lnTo>
                  <a:lnTo>
                    <a:pt x="3244" y="1893"/>
                  </a:lnTo>
                  <a:lnTo>
                    <a:pt x="4017" y="2356"/>
                  </a:lnTo>
                  <a:lnTo>
                    <a:pt x="4827" y="2819"/>
                  </a:lnTo>
                  <a:lnTo>
                    <a:pt x="5638" y="3283"/>
                  </a:lnTo>
                  <a:lnTo>
                    <a:pt x="6024" y="3476"/>
                  </a:lnTo>
                  <a:lnTo>
                    <a:pt x="6449" y="3669"/>
                  </a:lnTo>
                  <a:lnTo>
                    <a:pt x="6604" y="3592"/>
                  </a:lnTo>
                  <a:lnTo>
                    <a:pt x="6604" y="3515"/>
                  </a:lnTo>
                  <a:lnTo>
                    <a:pt x="6565" y="3437"/>
                  </a:lnTo>
                  <a:lnTo>
                    <a:pt x="6218" y="3167"/>
                  </a:lnTo>
                  <a:lnTo>
                    <a:pt x="5870" y="2935"/>
                  </a:lnTo>
                  <a:lnTo>
                    <a:pt x="5098" y="2472"/>
                  </a:lnTo>
                  <a:lnTo>
                    <a:pt x="3515" y="1622"/>
                  </a:lnTo>
                  <a:lnTo>
                    <a:pt x="1815" y="773"/>
                  </a:lnTo>
                  <a:lnTo>
                    <a:pt x="966" y="387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4212550" y="2732450"/>
              <a:ext cx="315700" cy="477900"/>
            </a:xfrm>
            <a:custGeom>
              <a:avLst/>
              <a:gdLst/>
              <a:ahLst/>
              <a:cxnLst/>
              <a:rect l="l" t="t" r="r" b="b"/>
              <a:pathLst>
                <a:path w="12628" h="19116" extrusionOk="0">
                  <a:moveTo>
                    <a:pt x="1004" y="619"/>
                  </a:moveTo>
                  <a:lnTo>
                    <a:pt x="1661" y="850"/>
                  </a:lnTo>
                  <a:lnTo>
                    <a:pt x="2317" y="1121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5"/>
                  </a:lnTo>
                  <a:lnTo>
                    <a:pt x="3862" y="2472"/>
                  </a:lnTo>
                  <a:lnTo>
                    <a:pt x="4016" y="2820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8"/>
                  </a:lnTo>
                  <a:lnTo>
                    <a:pt x="9345" y="15138"/>
                  </a:lnTo>
                  <a:lnTo>
                    <a:pt x="8920" y="15370"/>
                  </a:lnTo>
                  <a:lnTo>
                    <a:pt x="7955" y="13516"/>
                  </a:lnTo>
                  <a:lnTo>
                    <a:pt x="6990" y="11663"/>
                  </a:lnTo>
                  <a:lnTo>
                    <a:pt x="5020" y="7956"/>
                  </a:lnTo>
                  <a:lnTo>
                    <a:pt x="3012" y="4287"/>
                  </a:lnTo>
                  <a:lnTo>
                    <a:pt x="1004" y="619"/>
                  </a:lnTo>
                  <a:close/>
                  <a:moveTo>
                    <a:pt x="657" y="503"/>
                  </a:moveTo>
                  <a:lnTo>
                    <a:pt x="657" y="541"/>
                  </a:lnTo>
                  <a:lnTo>
                    <a:pt x="4673" y="8033"/>
                  </a:lnTo>
                  <a:lnTo>
                    <a:pt x="6719" y="11740"/>
                  </a:lnTo>
                  <a:lnTo>
                    <a:pt x="7762" y="13593"/>
                  </a:lnTo>
                  <a:lnTo>
                    <a:pt x="8805" y="15447"/>
                  </a:lnTo>
                  <a:lnTo>
                    <a:pt x="8650" y="15524"/>
                  </a:lnTo>
                  <a:lnTo>
                    <a:pt x="7414" y="13748"/>
                  </a:lnTo>
                  <a:lnTo>
                    <a:pt x="6179" y="12010"/>
                  </a:lnTo>
                  <a:lnTo>
                    <a:pt x="3592" y="8535"/>
                  </a:lnTo>
                  <a:lnTo>
                    <a:pt x="2317" y="6758"/>
                  </a:lnTo>
                  <a:lnTo>
                    <a:pt x="1004" y="4944"/>
                  </a:lnTo>
                  <a:lnTo>
                    <a:pt x="850" y="4712"/>
                  </a:lnTo>
                  <a:lnTo>
                    <a:pt x="734" y="4480"/>
                  </a:lnTo>
                  <a:lnTo>
                    <a:pt x="618" y="4210"/>
                  </a:lnTo>
                  <a:lnTo>
                    <a:pt x="541" y="3940"/>
                  </a:lnTo>
                  <a:lnTo>
                    <a:pt x="464" y="3399"/>
                  </a:lnTo>
                  <a:lnTo>
                    <a:pt x="425" y="2820"/>
                  </a:lnTo>
                  <a:lnTo>
                    <a:pt x="464" y="2241"/>
                  </a:lnTo>
                  <a:lnTo>
                    <a:pt x="502" y="1661"/>
                  </a:lnTo>
                  <a:lnTo>
                    <a:pt x="657" y="503"/>
                  </a:lnTo>
                  <a:close/>
                  <a:moveTo>
                    <a:pt x="11508" y="12280"/>
                  </a:moveTo>
                  <a:lnTo>
                    <a:pt x="11662" y="12358"/>
                  </a:lnTo>
                  <a:lnTo>
                    <a:pt x="11817" y="12435"/>
                  </a:lnTo>
                  <a:lnTo>
                    <a:pt x="12164" y="12860"/>
                  </a:lnTo>
                  <a:lnTo>
                    <a:pt x="12241" y="13053"/>
                  </a:lnTo>
                  <a:lnTo>
                    <a:pt x="12280" y="13246"/>
                  </a:lnTo>
                  <a:lnTo>
                    <a:pt x="12241" y="13439"/>
                  </a:lnTo>
                  <a:lnTo>
                    <a:pt x="12203" y="13632"/>
                  </a:lnTo>
                  <a:lnTo>
                    <a:pt x="12048" y="14018"/>
                  </a:lnTo>
                  <a:lnTo>
                    <a:pt x="11855" y="14366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2"/>
                  </a:lnTo>
                  <a:lnTo>
                    <a:pt x="10156" y="15872"/>
                  </a:lnTo>
                  <a:lnTo>
                    <a:pt x="10118" y="15987"/>
                  </a:lnTo>
                  <a:lnTo>
                    <a:pt x="9770" y="16180"/>
                  </a:lnTo>
                  <a:lnTo>
                    <a:pt x="9114" y="16605"/>
                  </a:lnTo>
                  <a:lnTo>
                    <a:pt x="8457" y="16953"/>
                  </a:lnTo>
                  <a:lnTo>
                    <a:pt x="7723" y="17262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5" y="17648"/>
                  </a:lnTo>
                  <a:lnTo>
                    <a:pt x="5754" y="17648"/>
                  </a:lnTo>
                  <a:lnTo>
                    <a:pt x="5561" y="17571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8" y="17184"/>
                  </a:lnTo>
                  <a:lnTo>
                    <a:pt x="4982" y="16876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5"/>
                  </a:lnTo>
                  <a:lnTo>
                    <a:pt x="5175" y="15949"/>
                  </a:lnTo>
                  <a:lnTo>
                    <a:pt x="5291" y="15833"/>
                  </a:lnTo>
                  <a:lnTo>
                    <a:pt x="5406" y="15756"/>
                  </a:lnTo>
                  <a:lnTo>
                    <a:pt x="5522" y="15717"/>
                  </a:lnTo>
                  <a:lnTo>
                    <a:pt x="5638" y="15756"/>
                  </a:lnTo>
                  <a:lnTo>
                    <a:pt x="5793" y="15833"/>
                  </a:lnTo>
                  <a:lnTo>
                    <a:pt x="5947" y="15949"/>
                  </a:lnTo>
                  <a:lnTo>
                    <a:pt x="6063" y="16142"/>
                  </a:lnTo>
                  <a:lnTo>
                    <a:pt x="6256" y="16374"/>
                  </a:lnTo>
                  <a:lnTo>
                    <a:pt x="6102" y="16412"/>
                  </a:lnTo>
                  <a:lnTo>
                    <a:pt x="6024" y="16451"/>
                  </a:lnTo>
                  <a:lnTo>
                    <a:pt x="6024" y="16567"/>
                  </a:lnTo>
                  <a:lnTo>
                    <a:pt x="6063" y="16644"/>
                  </a:lnTo>
                  <a:lnTo>
                    <a:pt x="6140" y="16644"/>
                  </a:lnTo>
                  <a:lnTo>
                    <a:pt x="6912" y="16567"/>
                  </a:lnTo>
                  <a:lnTo>
                    <a:pt x="7685" y="16374"/>
                  </a:lnTo>
                  <a:lnTo>
                    <a:pt x="8496" y="16065"/>
                  </a:lnTo>
                  <a:lnTo>
                    <a:pt x="9229" y="15717"/>
                  </a:lnTo>
                  <a:lnTo>
                    <a:pt x="9616" y="15485"/>
                  </a:lnTo>
                  <a:lnTo>
                    <a:pt x="9963" y="15254"/>
                  </a:lnTo>
                  <a:lnTo>
                    <a:pt x="10272" y="15022"/>
                  </a:lnTo>
                  <a:lnTo>
                    <a:pt x="10581" y="14752"/>
                  </a:lnTo>
                  <a:lnTo>
                    <a:pt x="10890" y="14481"/>
                  </a:lnTo>
                  <a:lnTo>
                    <a:pt x="11121" y="14173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9"/>
                  </a:lnTo>
                  <a:lnTo>
                    <a:pt x="11546" y="13362"/>
                  </a:lnTo>
                  <a:lnTo>
                    <a:pt x="11508" y="13284"/>
                  </a:lnTo>
                  <a:lnTo>
                    <a:pt x="11430" y="13246"/>
                  </a:lnTo>
                  <a:lnTo>
                    <a:pt x="11237" y="13246"/>
                  </a:lnTo>
                  <a:lnTo>
                    <a:pt x="11160" y="13323"/>
                  </a:lnTo>
                  <a:lnTo>
                    <a:pt x="10967" y="13671"/>
                  </a:lnTo>
                  <a:lnTo>
                    <a:pt x="10774" y="13555"/>
                  </a:lnTo>
                  <a:lnTo>
                    <a:pt x="10658" y="13439"/>
                  </a:lnTo>
                  <a:lnTo>
                    <a:pt x="10619" y="13284"/>
                  </a:lnTo>
                  <a:lnTo>
                    <a:pt x="10581" y="13169"/>
                  </a:lnTo>
                  <a:lnTo>
                    <a:pt x="10619" y="13014"/>
                  </a:lnTo>
                  <a:lnTo>
                    <a:pt x="10658" y="12860"/>
                  </a:lnTo>
                  <a:lnTo>
                    <a:pt x="10851" y="12628"/>
                  </a:lnTo>
                  <a:lnTo>
                    <a:pt x="10928" y="12473"/>
                  </a:lnTo>
                  <a:lnTo>
                    <a:pt x="11044" y="12358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1"/>
                  </a:moveTo>
                  <a:lnTo>
                    <a:pt x="348" y="40"/>
                  </a:lnTo>
                  <a:lnTo>
                    <a:pt x="271" y="117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3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6"/>
                  </a:lnTo>
                  <a:lnTo>
                    <a:pt x="232" y="4519"/>
                  </a:lnTo>
                  <a:lnTo>
                    <a:pt x="348" y="4751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6"/>
                  </a:lnTo>
                  <a:lnTo>
                    <a:pt x="5445" y="11817"/>
                  </a:lnTo>
                  <a:lnTo>
                    <a:pt x="6874" y="13748"/>
                  </a:lnTo>
                  <a:lnTo>
                    <a:pt x="8341" y="15640"/>
                  </a:lnTo>
                  <a:lnTo>
                    <a:pt x="7492" y="15987"/>
                  </a:lnTo>
                  <a:lnTo>
                    <a:pt x="6642" y="16258"/>
                  </a:lnTo>
                  <a:lnTo>
                    <a:pt x="6681" y="16103"/>
                  </a:lnTo>
                  <a:lnTo>
                    <a:pt x="6681" y="15949"/>
                  </a:lnTo>
                  <a:lnTo>
                    <a:pt x="6642" y="15756"/>
                  </a:lnTo>
                  <a:lnTo>
                    <a:pt x="6565" y="15640"/>
                  </a:lnTo>
                  <a:lnTo>
                    <a:pt x="6488" y="15485"/>
                  </a:lnTo>
                  <a:lnTo>
                    <a:pt x="6333" y="15370"/>
                  </a:lnTo>
                  <a:lnTo>
                    <a:pt x="6179" y="15292"/>
                  </a:lnTo>
                  <a:lnTo>
                    <a:pt x="6024" y="15254"/>
                  </a:lnTo>
                  <a:lnTo>
                    <a:pt x="5715" y="15254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6" y="16296"/>
                  </a:lnTo>
                  <a:lnTo>
                    <a:pt x="4596" y="16567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8" y="17725"/>
                  </a:lnTo>
                  <a:lnTo>
                    <a:pt x="5368" y="17841"/>
                  </a:lnTo>
                  <a:lnTo>
                    <a:pt x="5677" y="17918"/>
                  </a:lnTo>
                  <a:lnTo>
                    <a:pt x="6024" y="17957"/>
                  </a:lnTo>
                  <a:lnTo>
                    <a:pt x="6372" y="17918"/>
                  </a:lnTo>
                  <a:lnTo>
                    <a:pt x="6719" y="17841"/>
                  </a:lnTo>
                  <a:lnTo>
                    <a:pt x="7106" y="17764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3"/>
                  </a:lnTo>
                  <a:lnTo>
                    <a:pt x="9229" y="16876"/>
                  </a:lnTo>
                  <a:lnTo>
                    <a:pt x="9461" y="16760"/>
                  </a:lnTo>
                  <a:lnTo>
                    <a:pt x="10233" y="16258"/>
                  </a:lnTo>
                  <a:lnTo>
                    <a:pt x="10813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4"/>
                  </a:lnTo>
                  <a:lnTo>
                    <a:pt x="11817" y="18150"/>
                  </a:lnTo>
                  <a:lnTo>
                    <a:pt x="11392" y="17455"/>
                  </a:lnTo>
                  <a:lnTo>
                    <a:pt x="10928" y="16760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4"/>
                  </a:lnTo>
                  <a:lnTo>
                    <a:pt x="11894" y="14790"/>
                  </a:lnTo>
                  <a:lnTo>
                    <a:pt x="12125" y="14559"/>
                  </a:lnTo>
                  <a:lnTo>
                    <a:pt x="12280" y="14288"/>
                  </a:lnTo>
                  <a:lnTo>
                    <a:pt x="12434" y="14057"/>
                  </a:lnTo>
                  <a:lnTo>
                    <a:pt x="12512" y="13786"/>
                  </a:lnTo>
                  <a:lnTo>
                    <a:pt x="12589" y="13555"/>
                  </a:lnTo>
                  <a:lnTo>
                    <a:pt x="12627" y="13284"/>
                  </a:lnTo>
                  <a:lnTo>
                    <a:pt x="12589" y="13053"/>
                  </a:lnTo>
                  <a:lnTo>
                    <a:pt x="12512" y="12821"/>
                  </a:lnTo>
                  <a:lnTo>
                    <a:pt x="12357" y="12589"/>
                  </a:lnTo>
                  <a:lnTo>
                    <a:pt x="12164" y="12358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9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1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2"/>
                  </a:lnTo>
                  <a:lnTo>
                    <a:pt x="10619" y="13786"/>
                  </a:lnTo>
                  <a:lnTo>
                    <a:pt x="10813" y="13902"/>
                  </a:lnTo>
                  <a:lnTo>
                    <a:pt x="10504" y="14250"/>
                  </a:lnTo>
                  <a:lnTo>
                    <a:pt x="10156" y="14597"/>
                  </a:lnTo>
                  <a:lnTo>
                    <a:pt x="9770" y="14868"/>
                  </a:lnTo>
                  <a:lnTo>
                    <a:pt x="9430" y="15084"/>
                  </a:lnTo>
                  <a:lnTo>
                    <a:pt x="9461" y="15022"/>
                  </a:lnTo>
                  <a:lnTo>
                    <a:pt x="9500" y="14945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9"/>
                  </a:lnTo>
                  <a:lnTo>
                    <a:pt x="3823" y="1545"/>
                  </a:lnTo>
                  <a:lnTo>
                    <a:pt x="3514" y="1237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1" y="233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3419975" y="2751775"/>
              <a:ext cx="68575" cy="77250"/>
            </a:xfrm>
            <a:custGeom>
              <a:avLst/>
              <a:gdLst/>
              <a:ahLst/>
              <a:cxnLst/>
              <a:rect l="l" t="t" r="r" b="b"/>
              <a:pathLst>
                <a:path w="2743" h="3090" extrusionOk="0">
                  <a:moveTo>
                    <a:pt x="1198" y="464"/>
                  </a:moveTo>
                  <a:lnTo>
                    <a:pt x="1429" y="502"/>
                  </a:lnTo>
                  <a:lnTo>
                    <a:pt x="1700" y="618"/>
                  </a:lnTo>
                  <a:lnTo>
                    <a:pt x="1893" y="772"/>
                  </a:lnTo>
                  <a:lnTo>
                    <a:pt x="2047" y="966"/>
                  </a:lnTo>
                  <a:lnTo>
                    <a:pt x="2163" y="1159"/>
                  </a:lnTo>
                  <a:lnTo>
                    <a:pt x="2240" y="1352"/>
                  </a:lnTo>
                  <a:lnTo>
                    <a:pt x="2356" y="1738"/>
                  </a:lnTo>
                  <a:lnTo>
                    <a:pt x="2395" y="2163"/>
                  </a:lnTo>
                  <a:lnTo>
                    <a:pt x="2395" y="2587"/>
                  </a:lnTo>
                  <a:lnTo>
                    <a:pt x="2240" y="2433"/>
                  </a:lnTo>
                  <a:lnTo>
                    <a:pt x="2047" y="2278"/>
                  </a:lnTo>
                  <a:lnTo>
                    <a:pt x="1661" y="2085"/>
                  </a:lnTo>
                  <a:lnTo>
                    <a:pt x="1275" y="1931"/>
                  </a:lnTo>
                  <a:lnTo>
                    <a:pt x="1043" y="1815"/>
                  </a:lnTo>
                  <a:lnTo>
                    <a:pt x="850" y="1699"/>
                  </a:lnTo>
                  <a:lnTo>
                    <a:pt x="657" y="1545"/>
                  </a:lnTo>
                  <a:lnTo>
                    <a:pt x="503" y="1390"/>
                  </a:lnTo>
                  <a:lnTo>
                    <a:pt x="425" y="1197"/>
                  </a:lnTo>
                  <a:lnTo>
                    <a:pt x="425" y="1081"/>
                  </a:lnTo>
                  <a:lnTo>
                    <a:pt x="425" y="966"/>
                  </a:lnTo>
                  <a:lnTo>
                    <a:pt x="503" y="811"/>
                  </a:lnTo>
                  <a:lnTo>
                    <a:pt x="541" y="695"/>
                  </a:lnTo>
                  <a:lnTo>
                    <a:pt x="618" y="618"/>
                  </a:lnTo>
                  <a:lnTo>
                    <a:pt x="734" y="541"/>
                  </a:lnTo>
                  <a:lnTo>
                    <a:pt x="850" y="464"/>
                  </a:lnTo>
                  <a:close/>
                  <a:moveTo>
                    <a:pt x="1043" y="0"/>
                  </a:moveTo>
                  <a:lnTo>
                    <a:pt x="812" y="77"/>
                  </a:lnTo>
                  <a:lnTo>
                    <a:pt x="580" y="155"/>
                  </a:lnTo>
                  <a:lnTo>
                    <a:pt x="387" y="309"/>
                  </a:lnTo>
                  <a:lnTo>
                    <a:pt x="232" y="464"/>
                  </a:lnTo>
                  <a:lnTo>
                    <a:pt x="116" y="618"/>
                  </a:lnTo>
                  <a:lnTo>
                    <a:pt x="39" y="811"/>
                  </a:lnTo>
                  <a:lnTo>
                    <a:pt x="1" y="1043"/>
                  </a:lnTo>
                  <a:lnTo>
                    <a:pt x="39" y="1236"/>
                  </a:lnTo>
                  <a:lnTo>
                    <a:pt x="78" y="1468"/>
                  </a:lnTo>
                  <a:lnTo>
                    <a:pt x="194" y="1661"/>
                  </a:lnTo>
                  <a:lnTo>
                    <a:pt x="387" y="1892"/>
                  </a:lnTo>
                  <a:lnTo>
                    <a:pt x="657" y="2085"/>
                  </a:lnTo>
                  <a:lnTo>
                    <a:pt x="927" y="2201"/>
                  </a:lnTo>
                  <a:lnTo>
                    <a:pt x="1236" y="2317"/>
                  </a:lnTo>
                  <a:lnTo>
                    <a:pt x="1507" y="2433"/>
                  </a:lnTo>
                  <a:lnTo>
                    <a:pt x="1777" y="2587"/>
                  </a:lnTo>
                  <a:lnTo>
                    <a:pt x="2009" y="2780"/>
                  </a:lnTo>
                  <a:lnTo>
                    <a:pt x="2240" y="3012"/>
                  </a:lnTo>
                  <a:lnTo>
                    <a:pt x="2317" y="3051"/>
                  </a:lnTo>
                  <a:lnTo>
                    <a:pt x="2395" y="3089"/>
                  </a:lnTo>
                  <a:lnTo>
                    <a:pt x="2472" y="3051"/>
                  </a:lnTo>
                  <a:lnTo>
                    <a:pt x="2549" y="3012"/>
                  </a:lnTo>
                  <a:lnTo>
                    <a:pt x="2588" y="3012"/>
                  </a:lnTo>
                  <a:lnTo>
                    <a:pt x="2626" y="2935"/>
                  </a:lnTo>
                  <a:lnTo>
                    <a:pt x="2704" y="2356"/>
                  </a:lnTo>
                  <a:lnTo>
                    <a:pt x="2742" y="2047"/>
                  </a:lnTo>
                  <a:lnTo>
                    <a:pt x="2704" y="1738"/>
                  </a:lnTo>
                  <a:lnTo>
                    <a:pt x="2665" y="1429"/>
                  </a:lnTo>
                  <a:lnTo>
                    <a:pt x="2588" y="1159"/>
                  </a:lnTo>
                  <a:lnTo>
                    <a:pt x="2472" y="888"/>
                  </a:lnTo>
                  <a:lnTo>
                    <a:pt x="2317" y="618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38" y="155"/>
                  </a:lnTo>
                  <a:lnTo>
                    <a:pt x="1507" y="77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408025" y="27595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7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79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1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1650450" y="2767225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1" y="5367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8"/>
                  </a:lnTo>
                  <a:lnTo>
                    <a:pt x="3978" y="888"/>
                  </a:lnTo>
                  <a:lnTo>
                    <a:pt x="4634" y="656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2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3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30" y="7375"/>
                  </a:lnTo>
                  <a:lnTo>
                    <a:pt x="13439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5"/>
                  </a:lnTo>
                  <a:lnTo>
                    <a:pt x="16721" y="9885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3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1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79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7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4802400" y="27817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0"/>
                  </a:moveTo>
                  <a:lnTo>
                    <a:pt x="12434" y="39"/>
                  </a:lnTo>
                  <a:lnTo>
                    <a:pt x="12357" y="77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8"/>
                  </a:lnTo>
                  <a:lnTo>
                    <a:pt x="12164" y="1043"/>
                  </a:lnTo>
                  <a:lnTo>
                    <a:pt x="12009" y="1197"/>
                  </a:lnTo>
                  <a:lnTo>
                    <a:pt x="11855" y="1313"/>
                  </a:lnTo>
                  <a:lnTo>
                    <a:pt x="11430" y="1545"/>
                  </a:lnTo>
                  <a:lnTo>
                    <a:pt x="11005" y="1699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4" y="2085"/>
                  </a:lnTo>
                  <a:lnTo>
                    <a:pt x="9345" y="2008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0"/>
                  </a:lnTo>
                  <a:lnTo>
                    <a:pt x="8611" y="1699"/>
                  </a:lnTo>
                  <a:lnTo>
                    <a:pt x="8804" y="2008"/>
                  </a:lnTo>
                  <a:lnTo>
                    <a:pt x="8997" y="2279"/>
                  </a:lnTo>
                  <a:lnTo>
                    <a:pt x="7839" y="2587"/>
                  </a:lnTo>
                  <a:lnTo>
                    <a:pt x="6719" y="2819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9" y="3282"/>
                  </a:lnTo>
                  <a:lnTo>
                    <a:pt x="3746" y="2935"/>
                  </a:lnTo>
                  <a:lnTo>
                    <a:pt x="3784" y="2587"/>
                  </a:lnTo>
                  <a:lnTo>
                    <a:pt x="3707" y="2240"/>
                  </a:lnTo>
                  <a:lnTo>
                    <a:pt x="3630" y="1892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7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8"/>
                  </a:lnTo>
                  <a:lnTo>
                    <a:pt x="1815" y="3437"/>
                  </a:lnTo>
                  <a:lnTo>
                    <a:pt x="1352" y="3398"/>
                  </a:lnTo>
                  <a:lnTo>
                    <a:pt x="965" y="3360"/>
                  </a:lnTo>
                  <a:lnTo>
                    <a:pt x="772" y="3282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3"/>
                  </a:lnTo>
                  <a:lnTo>
                    <a:pt x="309" y="2665"/>
                  </a:lnTo>
                  <a:lnTo>
                    <a:pt x="232" y="2587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3"/>
                  </a:lnTo>
                  <a:lnTo>
                    <a:pt x="0" y="2858"/>
                  </a:lnTo>
                  <a:lnTo>
                    <a:pt x="0" y="3012"/>
                  </a:lnTo>
                  <a:lnTo>
                    <a:pt x="0" y="3167"/>
                  </a:lnTo>
                  <a:lnTo>
                    <a:pt x="39" y="3282"/>
                  </a:lnTo>
                  <a:lnTo>
                    <a:pt x="116" y="3398"/>
                  </a:lnTo>
                  <a:lnTo>
                    <a:pt x="193" y="3514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0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0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2"/>
                  </a:lnTo>
                  <a:lnTo>
                    <a:pt x="12048" y="1699"/>
                  </a:lnTo>
                  <a:lnTo>
                    <a:pt x="12357" y="1506"/>
                  </a:lnTo>
                  <a:lnTo>
                    <a:pt x="12627" y="1236"/>
                  </a:lnTo>
                  <a:lnTo>
                    <a:pt x="12704" y="1081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79"/>
                  </a:lnTo>
                  <a:lnTo>
                    <a:pt x="12820" y="386"/>
                  </a:lnTo>
                  <a:lnTo>
                    <a:pt x="12743" y="155"/>
                  </a:lnTo>
                  <a:lnTo>
                    <a:pt x="12704" y="77"/>
                  </a:lnTo>
                  <a:lnTo>
                    <a:pt x="12627" y="39"/>
                  </a:lnTo>
                  <a:lnTo>
                    <a:pt x="125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2362900" y="2786525"/>
              <a:ext cx="114900" cy="130350"/>
            </a:xfrm>
            <a:custGeom>
              <a:avLst/>
              <a:gdLst/>
              <a:ahLst/>
              <a:cxnLst/>
              <a:rect l="l" t="t" r="r" b="b"/>
              <a:pathLst>
                <a:path w="4596" h="5214" extrusionOk="0">
                  <a:moveTo>
                    <a:pt x="232" y="0"/>
                  </a:moveTo>
                  <a:lnTo>
                    <a:pt x="0" y="193"/>
                  </a:lnTo>
                  <a:lnTo>
                    <a:pt x="502" y="888"/>
                  </a:lnTo>
                  <a:lnTo>
                    <a:pt x="1004" y="1622"/>
                  </a:lnTo>
                  <a:lnTo>
                    <a:pt x="1545" y="2279"/>
                  </a:lnTo>
                  <a:lnTo>
                    <a:pt x="2124" y="2974"/>
                  </a:lnTo>
                  <a:lnTo>
                    <a:pt x="3283" y="4248"/>
                  </a:lnTo>
                  <a:lnTo>
                    <a:pt x="3746" y="4789"/>
                  </a:lnTo>
                  <a:lnTo>
                    <a:pt x="3630" y="4789"/>
                  </a:lnTo>
                  <a:lnTo>
                    <a:pt x="3592" y="4866"/>
                  </a:lnTo>
                  <a:lnTo>
                    <a:pt x="3592" y="4982"/>
                  </a:lnTo>
                  <a:lnTo>
                    <a:pt x="3823" y="4904"/>
                  </a:lnTo>
                  <a:lnTo>
                    <a:pt x="4055" y="5059"/>
                  </a:lnTo>
                  <a:lnTo>
                    <a:pt x="4287" y="5213"/>
                  </a:lnTo>
                  <a:lnTo>
                    <a:pt x="4441" y="5213"/>
                  </a:lnTo>
                  <a:lnTo>
                    <a:pt x="4518" y="5175"/>
                  </a:lnTo>
                  <a:lnTo>
                    <a:pt x="4557" y="5097"/>
                  </a:lnTo>
                  <a:lnTo>
                    <a:pt x="4557" y="5059"/>
                  </a:lnTo>
                  <a:lnTo>
                    <a:pt x="4595" y="4982"/>
                  </a:lnTo>
                  <a:lnTo>
                    <a:pt x="4402" y="4750"/>
                  </a:lnTo>
                  <a:lnTo>
                    <a:pt x="4325" y="4750"/>
                  </a:lnTo>
                  <a:lnTo>
                    <a:pt x="4016" y="4480"/>
                  </a:lnTo>
                  <a:lnTo>
                    <a:pt x="3746" y="4171"/>
                  </a:lnTo>
                  <a:lnTo>
                    <a:pt x="3244" y="3553"/>
                  </a:lnTo>
                  <a:lnTo>
                    <a:pt x="2201" y="2394"/>
                  </a:lnTo>
                  <a:lnTo>
                    <a:pt x="1197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2090650" y="2821275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8" y="0"/>
                  </a:moveTo>
                  <a:lnTo>
                    <a:pt x="1893" y="78"/>
                  </a:lnTo>
                  <a:lnTo>
                    <a:pt x="1739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4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40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4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2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2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4" y="1622"/>
                  </a:lnTo>
                  <a:lnTo>
                    <a:pt x="1237" y="1313"/>
                  </a:lnTo>
                  <a:lnTo>
                    <a:pt x="1468" y="1004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2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3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2" y="2703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2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5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5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9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5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3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6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3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2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3" y="5793"/>
                  </a:lnTo>
                  <a:lnTo>
                    <a:pt x="4828" y="5638"/>
                  </a:lnTo>
                  <a:lnTo>
                    <a:pt x="4249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5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2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3488525" y="28212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120" y="387"/>
                  </a:moveTo>
                  <a:lnTo>
                    <a:pt x="1313" y="425"/>
                  </a:lnTo>
                  <a:lnTo>
                    <a:pt x="1506" y="464"/>
                  </a:lnTo>
                  <a:lnTo>
                    <a:pt x="1661" y="580"/>
                  </a:lnTo>
                  <a:lnTo>
                    <a:pt x="1738" y="734"/>
                  </a:lnTo>
                  <a:lnTo>
                    <a:pt x="1777" y="889"/>
                  </a:lnTo>
                  <a:lnTo>
                    <a:pt x="1738" y="966"/>
                  </a:lnTo>
                  <a:lnTo>
                    <a:pt x="1699" y="1004"/>
                  </a:lnTo>
                  <a:lnTo>
                    <a:pt x="1661" y="1082"/>
                  </a:lnTo>
                  <a:lnTo>
                    <a:pt x="1545" y="1120"/>
                  </a:lnTo>
                  <a:lnTo>
                    <a:pt x="1236" y="1159"/>
                  </a:lnTo>
                  <a:lnTo>
                    <a:pt x="927" y="1159"/>
                  </a:lnTo>
                  <a:lnTo>
                    <a:pt x="579" y="1198"/>
                  </a:lnTo>
                  <a:lnTo>
                    <a:pt x="464" y="1236"/>
                  </a:lnTo>
                  <a:lnTo>
                    <a:pt x="309" y="1313"/>
                  </a:lnTo>
                  <a:lnTo>
                    <a:pt x="309" y="1159"/>
                  </a:lnTo>
                  <a:lnTo>
                    <a:pt x="348" y="1004"/>
                  </a:lnTo>
                  <a:lnTo>
                    <a:pt x="386" y="850"/>
                  </a:lnTo>
                  <a:lnTo>
                    <a:pt x="464" y="734"/>
                  </a:lnTo>
                  <a:lnTo>
                    <a:pt x="541" y="618"/>
                  </a:lnTo>
                  <a:lnTo>
                    <a:pt x="657" y="541"/>
                  </a:lnTo>
                  <a:lnTo>
                    <a:pt x="811" y="464"/>
                  </a:lnTo>
                  <a:lnTo>
                    <a:pt x="927" y="425"/>
                  </a:lnTo>
                  <a:lnTo>
                    <a:pt x="1120" y="387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79" y="116"/>
                  </a:lnTo>
                  <a:lnTo>
                    <a:pt x="425" y="232"/>
                  </a:lnTo>
                  <a:lnTo>
                    <a:pt x="271" y="387"/>
                  </a:lnTo>
                  <a:lnTo>
                    <a:pt x="155" y="541"/>
                  </a:lnTo>
                  <a:lnTo>
                    <a:pt x="77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68"/>
                  </a:lnTo>
                  <a:lnTo>
                    <a:pt x="116" y="1661"/>
                  </a:lnTo>
                  <a:lnTo>
                    <a:pt x="155" y="1738"/>
                  </a:lnTo>
                  <a:lnTo>
                    <a:pt x="232" y="1815"/>
                  </a:lnTo>
                  <a:lnTo>
                    <a:pt x="309" y="1815"/>
                  </a:lnTo>
                  <a:lnTo>
                    <a:pt x="425" y="1777"/>
                  </a:lnTo>
                  <a:lnTo>
                    <a:pt x="541" y="1661"/>
                  </a:lnTo>
                  <a:lnTo>
                    <a:pt x="695" y="1584"/>
                  </a:lnTo>
                  <a:lnTo>
                    <a:pt x="850" y="1545"/>
                  </a:lnTo>
                  <a:lnTo>
                    <a:pt x="1043" y="1545"/>
                  </a:lnTo>
                  <a:lnTo>
                    <a:pt x="1390" y="1506"/>
                  </a:lnTo>
                  <a:lnTo>
                    <a:pt x="1583" y="1506"/>
                  </a:lnTo>
                  <a:lnTo>
                    <a:pt x="1738" y="1468"/>
                  </a:lnTo>
                  <a:lnTo>
                    <a:pt x="1931" y="1391"/>
                  </a:lnTo>
                  <a:lnTo>
                    <a:pt x="2047" y="1275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811"/>
                  </a:lnTo>
                  <a:lnTo>
                    <a:pt x="2124" y="657"/>
                  </a:lnTo>
                  <a:lnTo>
                    <a:pt x="2047" y="502"/>
                  </a:lnTo>
                  <a:lnTo>
                    <a:pt x="1970" y="348"/>
                  </a:lnTo>
                  <a:lnTo>
                    <a:pt x="1777" y="194"/>
                  </a:lnTo>
                  <a:lnTo>
                    <a:pt x="1622" y="116"/>
                  </a:lnTo>
                  <a:lnTo>
                    <a:pt x="1429" y="39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3345650" y="2889825"/>
              <a:ext cx="466300" cy="248125"/>
            </a:xfrm>
            <a:custGeom>
              <a:avLst/>
              <a:gdLst/>
              <a:ahLst/>
              <a:cxnLst/>
              <a:rect l="l" t="t" r="r" b="b"/>
              <a:pathLst>
                <a:path w="18652" h="9925" extrusionOk="0">
                  <a:moveTo>
                    <a:pt x="6140" y="0"/>
                  </a:moveTo>
                  <a:lnTo>
                    <a:pt x="5561" y="39"/>
                  </a:lnTo>
                  <a:lnTo>
                    <a:pt x="4982" y="155"/>
                  </a:lnTo>
                  <a:lnTo>
                    <a:pt x="4402" y="309"/>
                  </a:lnTo>
                  <a:lnTo>
                    <a:pt x="3862" y="502"/>
                  </a:lnTo>
                  <a:lnTo>
                    <a:pt x="3283" y="772"/>
                  </a:lnTo>
                  <a:lnTo>
                    <a:pt x="2781" y="1081"/>
                  </a:lnTo>
                  <a:lnTo>
                    <a:pt x="2279" y="1467"/>
                  </a:lnTo>
                  <a:lnTo>
                    <a:pt x="1815" y="1892"/>
                  </a:lnTo>
                  <a:lnTo>
                    <a:pt x="1390" y="2317"/>
                  </a:lnTo>
                  <a:lnTo>
                    <a:pt x="1043" y="2780"/>
                  </a:lnTo>
                  <a:lnTo>
                    <a:pt x="734" y="3244"/>
                  </a:lnTo>
                  <a:lnTo>
                    <a:pt x="464" y="3746"/>
                  </a:lnTo>
                  <a:lnTo>
                    <a:pt x="271" y="4286"/>
                  </a:lnTo>
                  <a:lnTo>
                    <a:pt x="116" y="4827"/>
                  </a:lnTo>
                  <a:lnTo>
                    <a:pt x="0" y="5368"/>
                  </a:lnTo>
                  <a:lnTo>
                    <a:pt x="348" y="5445"/>
                  </a:lnTo>
                  <a:lnTo>
                    <a:pt x="425" y="5020"/>
                  </a:lnTo>
                  <a:lnTo>
                    <a:pt x="541" y="4595"/>
                  </a:lnTo>
                  <a:lnTo>
                    <a:pt x="773" y="4016"/>
                  </a:lnTo>
                  <a:lnTo>
                    <a:pt x="1081" y="3437"/>
                  </a:lnTo>
                  <a:lnTo>
                    <a:pt x="1468" y="2896"/>
                  </a:lnTo>
                  <a:lnTo>
                    <a:pt x="1892" y="2394"/>
                  </a:lnTo>
                  <a:lnTo>
                    <a:pt x="2356" y="1931"/>
                  </a:lnTo>
                  <a:lnTo>
                    <a:pt x="2858" y="1545"/>
                  </a:lnTo>
                  <a:lnTo>
                    <a:pt x="3398" y="1197"/>
                  </a:lnTo>
                  <a:lnTo>
                    <a:pt x="3978" y="888"/>
                  </a:lnTo>
                  <a:lnTo>
                    <a:pt x="4595" y="657"/>
                  </a:lnTo>
                  <a:lnTo>
                    <a:pt x="5252" y="502"/>
                  </a:lnTo>
                  <a:lnTo>
                    <a:pt x="5908" y="425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39" y="618"/>
                  </a:lnTo>
                  <a:lnTo>
                    <a:pt x="8457" y="811"/>
                  </a:lnTo>
                  <a:lnTo>
                    <a:pt x="9075" y="1120"/>
                  </a:lnTo>
                  <a:lnTo>
                    <a:pt x="9422" y="1313"/>
                  </a:lnTo>
                  <a:lnTo>
                    <a:pt x="9731" y="1506"/>
                  </a:lnTo>
                  <a:lnTo>
                    <a:pt x="10002" y="1738"/>
                  </a:lnTo>
                  <a:lnTo>
                    <a:pt x="10272" y="1969"/>
                  </a:lnTo>
                  <a:lnTo>
                    <a:pt x="10774" y="2471"/>
                  </a:lnTo>
                  <a:lnTo>
                    <a:pt x="11199" y="3051"/>
                  </a:lnTo>
                  <a:lnTo>
                    <a:pt x="11546" y="3630"/>
                  </a:lnTo>
                  <a:lnTo>
                    <a:pt x="11855" y="4286"/>
                  </a:lnTo>
                  <a:lnTo>
                    <a:pt x="12164" y="4943"/>
                  </a:lnTo>
                  <a:lnTo>
                    <a:pt x="12396" y="5638"/>
                  </a:lnTo>
                  <a:lnTo>
                    <a:pt x="12627" y="6217"/>
                  </a:lnTo>
                  <a:lnTo>
                    <a:pt x="12859" y="6835"/>
                  </a:lnTo>
                  <a:lnTo>
                    <a:pt x="13129" y="7414"/>
                  </a:lnTo>
                  <a:lnTo>
                    <a:pt x="13438" y="7993"/>
                  </a:lnTo>
                  <a:lnTo>
                    <a:pt x="13786" y="8495"/>
                  </a:lnTo>
                  <a:lnTo>
                    <a:pt x="14211" y="8959"/>
                  </a:lnTo>
                  <a:lnTo>
                    <a:pt x="14442" y="9190"/>
                  </a:lnTo>
                  <a:lnTo>
                    <a:pt x="14713" y="9383"/>
                  </a:lnTo>
                  <a:lnTo>
                    <a:pt x="14983" y="9538"/>
                  </a:lnTo>
                  <a:lnTo>
                    <a:pt x="15253" y="9692"/>
                  </a:lnTo>
                  <a:lnTo>
                    <a:pt x="15717" y="9847"/>
                  </a:lnTo>
                  <a:lnTo>
                    <a:pt x="16219" y="9924"/>
                  </a:lnTo>
                  <a:lnTo>
                    <a:pt x="16682" y="9885"/>
                  </a:lnTo>
                  <a:lnTo>
                    <a:pt x="17145" y="9808"/>
                  </a:lnTo>
                  <a:lnTo>
                    <a:pt x="17609" y="9654"/>
                  </a:lnTo>
                  <a:lnTo>
                    <a:pt x="17802" y="9538"/>
                  </a:lnTo>
                  <a:lnTo>
                    <a:pt x="17995" y="9383"/>
                  </a:lnTo>
                  <a:lnTo>
                    <a:pt x="18188" y="9229"/>
                  </a:lnTo>
                  <a:lnTo>
                    <a:pt x="18342" y="9075"/>
                  </a:lnTo>
                  <a:lnTo>
                    <a:pt x="18497" y="8881"/>
                  </a:lnTo>
                  <a:lnTo>
                    <a:pt x="18613" y="8650"/>
                  </a:lnTo>
                  <a:lnTo>
                    <a:pt x="18651" y="8573"/>
                  </a:lnTo>
                  <a:lnTo>
                    <a:pt x="18613" y="8457"/>
                  </a:lnTo>
                  <a:lnTo>
                    <a:pt x="18651" y="8418"/>
                  </a:lnTo>
                  <a:lnTo>
                    <a:pt x="18613" y="8341"/>
                  </a:lnTo>
                  <a:lnTo>
                    <a:pt x="18304" y="8380"/>
                  </a:lnTo>
                  <a:lnTo>
                    <a:pt x="18265" y="8418"/>
                  </a:lnTo>
                  <a:lnTo>
                    <a:pt x="18033" y="8766"/>
                  </a:lnTo>
                  <a:lnTo>
                    <a:pt x="17802" y="8997"/>
                  </a:lnTo>
                  <a:lnTo>
                    <a:pt x="17493" y="9229"/>
                  </a:lnTo>
                  <a:lnTo>
                    <a:pt x="17184" y="9345"/>
                  </a:lnTo>
                  <a:lnTo>
                    <a:pt x="16798" y="9461"/>
                  </a:lnTo>
                  <a:lnTo>
                    <a:pt x="16064" y="9461"/>
                  </a:lnTo>
                  <a:lnTo>
                    <a:pt x="15717" y="9383"/>
                  </a:lnTo>
                  <a:lnTo>
                    <a:pt x="15330" y="9229"/>
                  </a:lnTo>
                  <a:lnTo>
                    <a:pt x="15021" y="9036"/>
                  </a:lnTo>
                  <a:lnTo>
                    <a:pt x="14674" y="8766"/>
                  </a:lnTo>
                  <a:lnTo>
                    <a:pt x="14404" y="8495"/>
                  </a:lnTo>
                  <a:lnTo>
                    <a:pt x="14133" y="8186"/>
                  </a:lnTo>
                  <a:lnTo>
                    <a:pt x="13902" y="7878"/>
                  </a:lnTo>
                  <a:lnTo>
                    <a:pt x="13709" y="7530"/>
                  </a:lnTo>
                  <a:lnTo>
                    <a:pt x="13515" y="7182"/>
                  </a:lnTo>
                  <a:lnTo>
                    <a:pt x="13207" y="6526"/>
                  </a:lnTo>
                  <a:lnTo>
                    <a:pt x="12936" y="5870"/>
                  </a:lnTo>
                  <a:lnTo>
                    <a:pt x="12434" y="4518"/>
                  </a:lnTo>
                  <a:lnTo>
                    <a:pt x="12164" y="3862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317"/>
                  </a:lnTo>
                  <a:lnTo>
                    <a:pt x="11005" y="2047"/>
                  </a:lnTo>
                  <a:lnTo>
                    <a:pt x="10542" y="1583"/>
                  </a:lnTo>
                  <a:lnTo>
                    <a:pt x="10040" y="1197"/>
                  </a:lnTo>
                  <a:lnTo>
                    <a:pt x="9538" y="888"/>
                  </a:lnTo>
                  <a:lnTo>
                    <a:pt x="9036" y="579"/>
                  </a:lnTo>
                  <a:lnTo>
                    <a:pt x="8457" y="386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6719625" y="2898500"/>
              <a:ext cx="625575" cy="344675"/>
            </a:xfrm>
            <a:custGeom>
              <a:avLst/>
              <a:gdLst/>
              <a:ahLst/>
              <a:cxnLst/>
              <a:rect l="l" t="t" r="r" b="b"/>
              <a:pathLst>
                <a:path w="25023" h="13787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9"/>
                  </a:lnTo>
                  <a:lnTo>
                    <a:pt x="23787" y="2163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6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5"/>
                  </a:lnTo>
                  <a:lnTo>
                    <a:pt x="23169" y="1120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2"/>
                  </a:lnTo>
                  <a:lnTo>
                    <a:pt x="23864" y="3515"/>
                  </a:lnTo>
                  <a:lnTo>
                    <a:pt x="23787" y="3399"/>
                  </a:lnTo>
                  <a:lnTo>
                    <a:pt x="23748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1"/>
                  </a:lnTo>
                  <a:lnTo>
                    <a:pt x="16566" y="5407"/>
                  </a:lnTo>
                  <a:lnTo>
                    <a:pt x="16296" y="5445"/>
                  </a:lnTo>
                  <a:lnTo>
                    <a:pt x="15639" y="5523"/>
                  </a:lnTo>
                  <a:lnTo>
                    <a:pt x="15639" y="5484"/>
                  </a:lnTo>
                  <a:lnTo>
                    <a:pt x="15678" y="5368"/>
                  </a:lnTo>
                  <a:lnTo>
                    <a:pt x="15716" y="5252"/>
                  </a:lnTo>
                  <a:lnTo>
                    <a:pt x="15755" y="5175"/>
                  </a:lnTo>
                  <a:lnTo>
                    <a:pt x="15832" y="5098"/>
                  </a:lnTo>
                  <a:lnTo>
                    <a:pt x="15948" y="5021"/>
                  </a:lnTo>
                  <a:lnTo>
                    <a:pt x="16064" y="4982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8"/>
                  </a:lnTo>
                  <a:lnTo>
                    <a:pt x="24250" y="5523"/>
                  </a:lnTo>
                  <a:lnTo>
                    <a:pt x="24057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1"/>
                  </a:lnTo>
                  <a:lnTo>
                    <a:pt x="18111" y="5214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523"/>
                  </a:lnTo>
                  <a:lnTo>
                    <a:pt x="17029" y="5445"/>
                  </a:lnTo>
                  <a:lnTo>
                    <a:pt x="17068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2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7"/>
                  </a:lnTo>
                  <a:lnTo>
                    <a:pt x="14558" y="5870"/>
                  </a:lnTo>
                  <a:lnTo>
                    <a:pt x="14056" y="6102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600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4"/>
                  </a:moveTo>
                  <a:lnTo>
                    <a:pt x="19115" y="5523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6" y="6179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7"/>
                  </a:lnTo>
                  <a:lnTo>
                    <a:pt x="18844" y="5523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0" y="6102"/>
                  </a:lnTo>
                  <a:lnTo>
                    <a:pt x="20466" y="6140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7"/>
                  </a:lnTo>
                  <a:lnTo>
                    <a:pt x="20814" y="6720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8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1" y="5986"/>
                  </a:lnTo>
                  <a:lnTo>
                    <a:pt x="24019" y="6025"/>
                  </a:lnTo>
                  <a:lnTo>
                    <a:pt x="24096" y="6025"/>
                  </a:lnTo>
                  <a:lnTo>
                    <a:pt x="23941" y="6295"/>
                  </a:lnTo>
                  <a:lnTo>
                    <a:pt x="23748" y="6565"/>
                  </a:lnTo>
                  <a:lnTo>
                    <a:pt x="23517" y="6797"/>
                  </a:lnTo>
                  <a:lnTo>
                    <a:pt x="23246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7"/>
                  </a:lnTo>
                  <a:lnTo>
                    <a:pt x="23015" y="6295"/>
                  </a:lnTo>
                  <a:lnTo>
                    <a:pt x="23053" y="6179"/>
                  </a:lnTo>
                  <a:lnTo>
                    <a:pt x="23131" y="6102"/>
                  </a:lnTo>
                  <a:lnTo>
                    <a:pt x="23208" y="6025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8" y="6333"/>
                  </a:lnTo>
                  <a:lnTo>
                    <a:pt x="13168" y="6720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7"/>
                  </a:lnTo>
                  <a:lnTo>
                    <a:pt x="12627" y="6681"/>
                  </a:lnTo>
                  <a:lnTo>
                    <a:pt x="12666" y="6527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218"/>
                  </a:lnTo>
                  <a:lnTo>
                    <a:pt x="13013" y="6140"/>
                  </a:lnTo>
                  <a:lnTo>
                    <a:pt x="13129" y="6102"/>
                  </a:lnTo>
                  <a:close/>
                  <a:moveTo>
                    <a:pt x="22165" y="6565"/>
                  </a:moveTo>
                  <a:lnTo>
                    <a:pt x="22281" y="6604"/>
                  </a:lnTo>
                  <a:lnTo>
                    <a:pt x="22474" y="6720"/>
                  </a:lnTo>
                  <a:lnTo>
                    <a:pt x="22629" y="6874"/>
                  </a:lnTo>
                  <a:lnTo>
                    <a:pt x="22783" y="7029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6"/>
                  </a:lnTo>
                  <a:lnTo>
                    <a:pt x="22937" y="7144"/>
                  </a:lnTo>
                  <a:lnTo>
                    <a:pt x="22551" y="7222"/>
                  </a:lnTo>
                  <a:lnTo>
                    <a:pt x="22165" y="7260"/>
                  </a:lnTo>
                  <a:lnTo>
                    <a:pt x="21779" y="7222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49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5" y="7994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4"/>
                  </a:lnTo>
                  <a:lnTo>
                    <a:pt x="11816" y="7608"/>
                  </a:lnTo>
                  <a:lnTo>
                    <a:pt x="11894" y="7531"/>
                  </a:lnTo>
                  <a:lnTo>
                    <a:pt x="12009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3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2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3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5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4" y="9770"/>
                  </a:moveTo>
                  <a:lnTo>
                    <a:pt x="3900" y="9809"/>
                  </a:lnTo>
                  <a:lnTo>
                    <a:pt x="4016" y="9886"/>
                  </a:lnTo>
                  <a:lnTo>
                    <a:pt x="4093" y="10002"/>
                  </a:lnTo>
                  <a:lnTo>
                    <a:pt x="4132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5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6"/>
                  </a:lnTo>
                  <a:lnTo>
                    <a:pt x="5097" y="10774"/>
                  </a:lnTo>
                  <a:lnTo>
                    <a:pt x="5136" y="10890"/>
                  </a:lnTo>
                  <a:lnTo>
                    <a:pt x="5175" y="11044"/>
                  </a:lnTo>
                  <a:lnTo>
                    <a:pt x="5136" y="11238"/>
                  </a:lnTo>
                  <a:lnTo>
                    <a:pt x="5097" y="11431"/>
                  </a:lnTo>
                  <a:lnTo>
                    <a:pt x="4402" y="10929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5" y="11740"/>
                  </a:lnTo>
                  <a:lnTo>
                    <a:pt x="10658" y="11701"/>
                  </a:lnTo>
                  <a:lnTo>
                    <a:pt x="10503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5" y="10697"/>
                  </a:lnTo>
                  <a:lnTo>
                    <a:pt x="10928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10"/>
                  </a:lnTo>
                  <a:lnTo>
                    <a:pt x="6410" y="12242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8" y="11508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1" y="12744"/>
                  </a:lnTo>
                  <a:lnTo>
                    <a:pt x="9770" y="12937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2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39" y="13207"/>
                  </a:lnTo>
                  <a:lnTo>
                    <a:pt x="7337" y="13014"/>
                  </a:lnTo>
                  <a:lnTo>
                    <a:pt x="6835" y="12744"/>
                  </a:lnTo>
                  <a:lnTo>
                    <a:pt x="6990" y="12628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3" y="12628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7"/>
                  </a:lnTo>
                  <a:lnTo>
                    <a:pt x="9229" y="13130"/>
                  </a:lnTo>
                  <a:lnTo>
                    <a:pt x="9268" y="13207"/>
                  </a:lnTo>
                  <a:lnTo>
                    <a:pt x="9036" y="13284"/>
                  </a:lnTo>
                  <a:lnTo>
                    <a:pt x="8804" y="13323"/>
                  </a:lnTo>
                  <a:lnTo>
                    <a:pt x="8573" y="13323"/>
                  </a:lnTo>
                  <a:lnTo>
                    <a:pt x="8302" y="13284"/>
                  </a:lnTo>
                  <a:lnTo>
                    <a:pt x="8302" y="13207"/>
                  </a:lnTo>
                  <a:lnTo>
                    <a:pt x="8341" y="13014"/>
                  </a:lnTo>
                  <a:lnTo>
                    <a:pt x="8418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8"/>
                  </a:lnTo>
                  <a:close/>
                  <a:moveTo>
                    <a:pt x="22976" y="1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10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3" y="966"/>
                  </a:lnTo>
                  <a:lnTo>
                    <a:pt x="22706" y="1120"/>
                  </a:lnTo>
                  <a:lnTo>
                    <a:pt x="22629" y="1314"/>
                  </a:lnTo>
                  <a:lnTo>
                    <a:pt x="22590" y="1507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0" y="2279"/>
                  </a:lnTo>
                  <a:lnTo>
                    <a:pt x="23053" y="2395"/>
                  </a:lnTo>
                  <a:lnTo>
                    <a:pt x="23246" y="2511"/>
                  </a:lnTo>
                  <a:lnTo>
                    <a:pt x="23478" y="2511"/>
                  </a:lnTo>
                  <a:lnTo>
                    <a:pt x="23401" y="2704"/>
                  </a:lnTo>
                  <a:lnTo>
                    <a:pt x="23362" y="2897"/>
                  </a:lnTo>
                  <a:lnTo>
                    <a:pt x="23324" y="3090"/>
                  </a:lnTo>
                  <a:lnTo>
                    <a:pt x="23362" y="3283"/>
                  </a:lnTo>
                  <a:lnTo>
                    <a:pt x="23439" y="3515"/>
                  </a:lnTo>
                  <a:lnTo>
                    <a:pt x="23555" y="3708"/>
                  </a:lnTo>
                  <a:lnTo>
                    <a:pt x="23748" y="3901"/>
                  </a:lnTo>
                  <a:lnTo>
                    <a:pt x="23980" y="4017"/>
                  </a:lnTo>
                  <a:lnTo>
                    <a:pt x="23748" y="4210"/>
                  </a:lnTo>
                  <a:lnTo>
                    <a:pt x="23555" y="4480"/>
                  </a:lnTo>
                  <a:lnTo>
                    <a:pt x="23478" y="4750"/>
                  </a:lnTo>
                  <a:lnTo>
                    <a:pt x="23439" y="4905"/>
                  </a:lnTo>
                  <a:lnTo>
                    <a:pt x="23439" y="5021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3"/>
                  </a:lnTo>
                  <a:lnTo>
                    <a:pt x="23169" y="5561"/>
                  </a:lnTo>
                  <a:lnTo>
                    <a:pt x="22976" y="5716"/>
                  </a:lnTo>
                  <a:lnTo>
                    <a:pt x="22783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4" y="6295"/>
                  </a:lnTo>
                  <a:lnTo>
                    <a:pt x="22320" y="6256"/>
                  </a:lnTo>
                  <a:lnTo>
                    <a:pt x="22165" y="6218"/>
                  </a:lnTo>
                  <a:lnTo>
                    <a:pt x="21972" y="6218"/>
                  </a:lnTo>
                  <a:lnTo>
                    <a:pt x="21740" y="6295"/>
                  </a:lnTo>
                  <a:lnTo>
                    <a:pt x="21509" y="6411"/>
                  </a:lnTo>
                  <a:lnTo>
                    <a:pt x="21354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5"/>
                  </a:lnTo>
                  <a:lnTo>
                    <a:pt x="20736" y="5909"/>
                  </a:lnTo>
                  <a:lnTo>
                    <a:pt x="20582" y="5831"/>
                  </a:lnTo>
                  <a:lnTo>
                    <a:pt x="20427" y="5754"/>
                  </a:lnTo>
                  <a:lnTo>
                    <a:pt x="20234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6"/>
                  </a:lnTo>
                  <a:lnTo>
                    <a:pt x="19617" y="5484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1"/>
                  </a:lnTo>
                  <a:lnTo>
                    <a:pt x="18497" y="5407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6"/>
                  </a:lnTo>
                  <a:lnTo>
                    <a:pt x="17802" y="4557"/>
                  </a:lnTo>
                  <a:lnTo>
                    <a:pt x="17647" y="4519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8"/>
                  </a:lnTo>
                  <a:lnTo>
                    <a:pt x="16759" y="4943"/>
                  </a:lnTo>
                  <a:lnTo>
                    <a:pt x="16605" y="4789"/>
                  </a:lnTo>
                  <a:lnTo>
                    <a:pt x="16450" y="4712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82"/>
                  </a:lnTo>
                  <a:lnTo>
                    <a:pt x="14288" y="5021"/>
                  </a:lnTo>
                  <a:lnTo>
                    <a:pt x="14133" y="5098"/>
                  </a:lnTo>
                  <a:lnTo>
                    <a:pt x="14056" y="5175"/>
                  </a:lnTo>
                  <a:lnTo>
                    <a:pt x="13940" y="5291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6"/>
                  </a:lnTo>
                  <a:lnTo>
                    <a:pt x="13168" y="5716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8"/>
                  </a:lnTo>
                  <a:lnTo>
                    <a:pt x="12357" y="6372"/>
                  </a:lnTo>
                  <a:lnTo>
                    <a:pt x="12357" y="6527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7029"/>
                  </a:lnTo>
                  <a:lnTo>
                    <a:pt x="11894" y="7106"/>
                  </a:lnTo>
                  <a:lnTo>
                    <a:pt x="11662" y="7222"/>
                  </a:lnTo>
                  <a:lnTo>
                    <a:pt x="11507" y="7415"/>
                  </a:lnTo>
                  <a:lnTo>
                    <a:pt x="11392" y="7531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276" y="7994"/>
                  </a:lnTo>
                  <a:lnTo>
                    <a:pt x="11314" y="8148"/>
                  </a:lnTo>
                  <a:lnTo>
                    <a:pt x="11353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30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4"/>
                  </a:lnTo>
                  <a:lnTo>
                    <a:pt x="10619" y="10311"/>
                  </a:lnTo>
                  <a:lnTo>
                    <a:pt x="10426" y="10427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6"/>
                  </a:lnTo>
                  <a:lnTo>
                    <a:pt x="10040" y="11238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4" y="11740"/>
                  </a:lnTo>
                  <a:lnTo>
                    <a:pt x="9693" y="11855"/>
                  </a:lnTo>
                  <a:lnTo>
                    <a:pt x="9499" y="12010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9"/>
                  </a:lnTo>
                  <a:lnTo>
                    <a:pt x="9306" y="12473"/>
                  </a:lnTo>
                  <a:lnTo>
                    <a:pt x="9191" y="12396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5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3" y="12435"/>
                  </a:lnTo>
                  <a:lnTo>
                    <a:pt x="7878" y="12319"/>
                  </a:lnTo>
                  <a:lnTo>
                    <a:pt x="7723" y="12242"/>
                  </a:lnTo>
                  <a:lnTo>
                    <a:pt x="7492" y="12164"/>
                  </a:lnTo>
                  <a:lnTo>
                    <a:pt x="7221" y="12203"/>
                  </a:lnTo>
                  <a:lnTo>
                    <a:pt x="6990" y="12280"/>
                  </a:lnTo>
                  <a:lnTo>
                    <a:pt x="6796" y="12435"/>
                  </a:lnTo>
                  <a:lnTo>
                    <a:pt x="6796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431"/>
                  </a:lnTo>
                  <a:lnTo>
                    <a:pt x="6372" y="11315"/>
                  </a:lnTo>
                  <a:lnTo>
                    <a:pt x="6217" y="11199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8"/>
                  </a:lnTo>
                  <a:lnTo>
                    <a:pt x="5522" y="10967"/>
                  </a:lnTo>
                  <a:lnTo>
                    <a:pt x="5445" y="10736"/>
                  </a:lnTo>
                  <a:lnTo>
                    <a:pt x="5329" y="10504"/>
                  </a:lnTo>
                  <a:lnTo>
                    <a:pt x="5213" y="10427"/>
                  </a:lnTo>
                  <a:lnTo>
                    <a:pt x="5097" y="10388"/>
                  </a:lnTo>
                  <a:lnTo>
                    <a:pt x="4943" y="10311"/>
                  </a:lnTo>
                  <a:lnTo>
                    <a:pt x="4827" y="10311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500"/>
                  </a:lnTo>
                  <a:lnTo>
                    <a:pt x="3900" y="9461"/>
                  </a:lnTo>
                  <a:lnTo>
                    <a:pt x="3746" y="9423"/>
                  </a:lnTo>
                  <a:lnTo>
                    <a:pt x="3591" y="9423"/>
                  </a:lnTo>
                  <a:lnTo>
                    <a:pt x="3398" y="9461"/>
                  </a:lnTo>
                  <a:lnTo>
                    <a:pt x="3282" y="9538"/>
                  </a:lnTo>
                  <a:lnTo>
                    <a:pt x="3128" y="9616"/>
                  </a:lnTo>
                  <a:lnTo>
                    <a:pt x="3012" y="9770"/>
                  </a:lnTo>
                  <a:lnTo>
                    <a:pt x="2974" y="9616"/>
                  </a:lnTo>
                  <a:lnTo>
                    <a:pt x="2896" y="9461"/>
                  </a:lnTo>
                  <a:lnTo>
                    <a:pt x="2780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2"/>
                  </a:lnTo>
                  <a:lnTo>
                    <a:pt x="1352" y="9925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1"/>
                  </a:lnTo>
                  <a:lnTo>
                    <a:pt x="386" y="10427"/>
                  </a:lnTo>
                  <a:lnTo>
                    <a:pt x="271" y="10581"/>
                  </a:lnTo>
                  <a:lnTo>
                    <a:pt x="116" y="10890"/>
                  </a:lnTo>
                  <a:lnTo>
                    <a:pt x="0" y="11238"/>
                  </a:lnTo>
                  <a:lnTo>
                    <a:pt x="0" y="11585"/>
                  </a:lnTo>
                  <a:lnTo>
                    <a:pt x="77" y="11933"/>
                  </a:lnTo>
                  <a:lnTo>
                    <a:pt x="193" y="12242"/>
                  </a:lnTo>
                  <a:lnTo>
                    <a:pt x="386" y="12550"/>
                  </a:lnTo>
                  <a:lnTo>
                    <a:pt x="618" y="12821"/>
                  </a:lnTo>
                  <a:lnTo>
                    <a:pt x="811" y="12937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30"/>
                  </a:lnTo>
                  <a:lnTo>
                    <a:pt x="1738" y="13168"/>
                  </a:lnTo>
                  <a:lnTo>
                    <a:pt x="2085" y="13130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2"/>
                  </a:lnTo>
                  <a:lnTo>
                    <a:pt x="3591" y="12010"/>
                  </a:lnTo>
                  <a:lnTo>
                    <a:pt x="3553" y="11933"/>
                  </a:lnTo>
                  <a:lnTo>
                    <a:pt x="3514" y="11817"/>
                  </a:lnTo>
                  <a:lnTo>
                    <a:pt x="3437" y="11778"/>
                  </a:lnTo>
                  <a:lnTo>
                    <a:pt x="3321" y="11740"/>
                  </a:lnTo>
                  <a:lnTo>
                    <a:pt x="3282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2"/>
                  </a:lnTo>
                  <a:lnTo>
                    <a:pt x="2587" y="12435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94"/>
                  </a:lnTo>
                  <a:lnTo>
                    <a:pt x="502" y="11740"/>
                  </a:lnTo>
                  <a:lnTo>
                    <a:pt x="502" y="11546"/>
                  </a:lnTo>
                  <a:lnTo>
                    <a:pt x="502" y="11392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8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7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9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5" y="13439"/>
                  </a:lnTo>
                  <a:lnTo>
                    <a:pt x="7530" y="13593"/>
                  </a:lnTo>
                  <a:lnTo>
                    <a:pt x="7993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9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6"/>
                  </a:lnTo>
                  <a:lnTo>
                    <a:pt x="11314" y="11740"/>
                  </a:lnTo>
                  <a:lnTo>
                    <a:pt x="11507" y="11238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5" y="9114"/>
                  </a:lnTo>
                  <a:lnTo>
                    <a:pt x="12357" y="8612"/>
                  </a:lnTo>
                  <a:lnTo>
                    <a:pt x="12589" y="8110"/>
                  </a:lnTo>
                  <a:lnTo>
                    <a:pt x="12936" y="7646"/>
                  </a:lnTo>
                  <a:lnTo>
                    <a:pt x="13284" y="7299"/>
                  </a:lnTo>
                  <a:lnTo>
                    <a:pt x="13631" y="6990"/>
                  </a:lnTo>
                  <a:lnTo>
                    <a:pt x="14017" y="6720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2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29" y="7492"/>
                  </a:lnTo>
                  <a:lnTo>
                    <a:pt x="21316" y="7646"/>
                  </a:lnTo>
                  <a:lnTo>
                    <a:pt x="21740" y="7724"/>
                  </a:lnTo>
                  <a:lnTo>
                    <a:pt x="22165" y="7762"/>
                  </a:lnTo>
                  <a:lnTo>
                    <a:pt x="22590" y="7724"/>
                  </a:lnTo>
                  <a:lnTo>
                    <a:pt x="22976" y="7646"/>
                  </a:lnTo>
                  <a:lnTo>
                    <a:pt x="23362" y="7531"/>
                  </a:lnTo>
                  <a:lnTo>
                    <a:pt x="23710" y="7299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5"/>
                  </a:lnTo>
                  <a:lnTo>
                    <a:pt x="24752" y="5909"/>
                  </a:lnTo>
                  <a:lnTo>
                    <a:pt x="24868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10"/>
                  </a:lnTo>
                  <a:lnTo>
                    <a:pt x="24945" y="3746"/>
                  </a:lnTo>
                  <a:lnTo>
                    <a:pt x="24868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3" y="1970"/>
                  </a:lnTo>
                  <a:lnTo>
                    <a:pt x="24250" y="1584"/>
                  </a:lnTo>
                  <a:lnTo>
                    <a:pt x="24057" y="1198"/>
                  </a:lnTo>
                  <a:lnTo>
                    <a:pt x="23787" y="812"/>
                  </a:lnTo>
                  <a:lnTo>
                    <a:pt x="23941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8"/>
                  </a:lnTo>
                  <a:lnTo>
                    <a:pt x="230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1648525" y="2901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5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8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5" y="7299"/>
                  </a:lnTo>
                  <a:lnTo>
                    <a:pt x="14713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4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4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5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7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7229325" y="290815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6"/>
                  </a:lnTo>
                  <a:lnTo>
                    <a:pt x="3785" y="619"/>
                  </a:lnTo>
                  <a:lnTo>
                    <a:pt x="4094" y="889"/>
                  </a:lnTo>
                  <a:lnTo>
                    <a:pt x="4364" y="1121"/>
                  </a:lnTo>
                  <a:lnTo>
                    <a:pt x="4635" y="1430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4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23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3" y="5214"/>
                  </a:lnTo>
                  <a:lnTo>
                    <a:pt x="5446" y="5600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7"/>
                  </a:lnTo>
                  <a:lnTo>
                    <a:pt x="4210" y="8033"/>
                  </a:lnTo>
                  <a:lnTo>
                    <a:pt x="3940" y="8380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9" y="10041"/>
                  </a:lnTo>
                  <a:lnTo>
                    <a:pt x="1314" y="10234"/>
                  </a:lnTo>
                  <a:lnTo>
                    <a:pt x="889" y="10388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5"/>
                  </a:lnTo>
                  <a:lnTo>
                    <a:pt x="4828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1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4" y="2434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4"/>
                  </a:lnTo>
                  <a:lnTo>
                    <a:pt x="4905" y="1005"/>
                  </a:lnTo>
                  <a:lnTo>
                    <a:pt x="4596" y="696"/>
                  </a:lnTo>
                  <a:lnTo>
                    <a:pt x="4287" y="426"/>
                  </a:lnTo>
                  <a:lnTo>
                    <a:pt x="3940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1734450" y="2911050"/>
              <a:ext cx="35725" cy="29000"/>
            </a:xfrm>
            <a:custGeom>
              <a:avLst/>
              <a:gdLst/>
              <a:ahLst/>
              <a:cxnLst/>
              <a:rect l="l" t="t" r="r" b="b"/>
              <a:pathLst>
                <a:path w="1429" h="1160" extrusionOk="0">
                  <a:moveTo>
                    <a:pt x="502" y="1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7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2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5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3"/>
                  </a:lnTo>
                  <a:lnTo>
                    <a:pt x="425" y="580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772" y="387"/>
                  </a:lnTo>
                  <a:lnTo>
                    <a:pt x="850" y="425"/>
                  </a:lnTo>
                  <a:lnTo>
                    <a:pt x="965" y="580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5" y="927"/>
                  </a:lnTo>
                  <a:lnTo>
                    <a:pt x="965" y="1005"/>
                  </a:lnTo>
                  <a:lnTo>
                    <a:pt x="965" y="1082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4" y="1120"/>
                  </a:lnTo>
                  <a:lnTo>
                    <a:pt x="1313" y="1082"/>
                  </a:lnTo>
                  <a:lnTo>
                    <a:pt x="1390" y="889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4"/>
                  </a:lnTo>
                  <a:lnTo>
                    <a:pt x="1043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6320925" y="2913950"/>
              <a:ext cx="315700" cy="477875"/>
            </a:xfrm>
            <a:custGeom>
              <a:avLst/>
              <a:gdLst/>
              <a:ahLst/>
              <a:cxnLst/>
              <a:rect l="l" t="t" r="r" b="b"/>
              <a:pathLst>
                <a:path w="12628" h="19115" extrusionOk="0">
                  <a:moveTo>
                    <a:pt x="1004" y="618"/>
                  </a:moveTo>
                  <a:lnTo>
                    <a:pt x="1661" y="850"/>
                  </a:lnTo>
                  <a:lnTo>
                    <a:pt x="2317" y="1120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2"/>
                  </a:lnTo>
                  <a:lnTo>
                    <a:pt x="4016" y="2819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7"/>
                  </a:lnTo>
                  <a:lnTo>
                    <a:pt x="9345" y="15137"/>
                  </a:lnTo>
                  <a:lnTo>
                    <a:pt x="8920" y="15369"/>
                  </a:lnTo>
                  <a:lnTo>
                    <a:pt x="7955" y="13516"/>
                  </a:lnTo>
                  <a:lnTo>
                    <a:pt x="6990" y="11662"/>
                  </a:lnTo>
                  <a:lnTo>
                    <a:pt x="5020" y="7955"/>
                  </a:lnTo>
                  <a:lnTo>
                    <a:pt x="3012" y="4287"/>
                  </a:lnTo>
                  <a:lnTo>
                    <a:pt x="1004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19" y="11739"/>
                  </a:lnTo>
                  <a:lnTo>
                    <a:pt x="7762" y="13593"/>
                  </a:lnTo>
                  <a:lnTo>
                    <a:pt x="8804" y="15446"/>
                  </a:lnTo>
                  <a:lnTo>
                    <a:pt x="8650" y="15524"/>
                  </a:lnTo>
                  <a:lnTo>
                    <a:pt x="7414" y="13747"/>
                  </a:lnTo>
                  <a:lnTo>
                    <a:pt x="6179" y="12010"/>
                  </a:lnTo>
                  <a:lnTo>
                    <a:pt x="3591" y="8534"/>
                  </a:lnTo>
                  <a:lnTo>
                    <a:pt x="2317" y="6758"/>
                  </a:lnTo>
                  <a:lnTo>
                    <a:pt x="1004" y="4943"/>
                  </a:lnTo>
                  <a:lnTo>
                    <a:pt x="850" y="4711"/>
                  </a:lnTo>
                  <a:lnTo>
                    <a:pt x="734" y="4480"/>
                  </a:lnTo>
                  <a:lnTo>
                    <a:pt x="618" y="4209"/>
                  </a:lnTo>
                  <a:lnTo>
                    <a:pt x="541" y="3939"/>
                  </a:lnTo>
                  <a:lnTo>
                    <a:pt x="464" y="3399"/>
                  </a:lnTo>
                  <a:lnTo>
                    <a:pt x="425" y="2819"/>
                  </a:lnTo>
                  <a:lnTo>
                    <a:pt x="464" y="2240"/>
                  </a:lnTo>
                  <a:lnTo>
                    <a:pt x="502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2" y="12357"/>
                  </a:lnTo>
                  <a:lnTo>
                    <a:pt x="11816" y="12434"/>
                  </a:lnTo>
                  <a:lnTo>
                    <a:pt x="12164" y="12859"/>
                  </a:lnTo>
                  <a:lnTo>
                    <a:pt x="12241" y="13052"/>
                  </a:lnTo>
                  <a:lnTo>
                    <a:pt x="12280" y="13245"/>
                  </a:lnTo>
                  <a:lnTo>
                    <a:pt x="12241" y="13438"/>
                  </a:lnTo>
                  <a:lnTo>
                    <a:pt x="12203" y="13631"/>
                  </a:lnTo>
                  <a:lnTo>
                    <a:pt x="12048" y="14018"/>
                  </a:lnTo>
                  <a:lnTo>
                    <a:pt x="11855" y="14365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1"/>
                  </a:lnTo>
                  <a:lnTo>
                    <a:pt x="10156" y="15871"/>
                  </a:lnTo>
                  <a:lnTo>
                    <a:pt x="10117" y="15987"/>
                  </a:lnTo>
                  <a:lnTo>
                    <a:pt x="9770" y="16180"/>
                  </a:lnTo>
                  <a:lnTo>
                    <a:pt x="9113" y="16605"/>
                  </a:lnTo>
                  <a:lnTo>
                    <a:pt x="8457" y="16952"/>
                  </a:lnTo>
                  <a:lnTo>
                    <a:pt x="7723" y="17261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4" y="17647"/>
                  </a:lnTo>
                  <a:lnTo>
                    <a:pt x="5754" y="17647"/>
                  </a:lnTo>
                  <a:lnTo>
                    <a:pt x="5561" y="17570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7" y="17184"/>
                  </a:lnTo>
                  <a:lnTo>
                    <a:pt x="4982" y="16875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4"/>
                  </a:lnTo>
                  <a:lnTo>
                    <a:pt x="5175" y="15948"/>
                  </a:lnTo>
                  <a:lnTo>
                    <a:pt x="5291" y="15833"/>
                  </a:lnTo>
                  <a:lnTo>
                    <a:pt x="5406" y="15755"/>
                  </a:lnTo>
                  <a:lnTo>
                    <a:pt x="5522" y="15717"/>
                  </a:lnTo>
                  <a:lnTo>
                    <a:pt x="5638" y="15755"/>
                  </a:lnTo>
                  <a:lnTo>
                    <a:pt x="5793" y="15833"/>
                  </a:lnTo>
                  <a:lnTo>
                    <a:pt x="5947" y="15948"/>
                  </a:lnTo>
                  <a:lnTo>
                    <a:pt x="6063" y="16141"/>
                  </a:lnTo>
                  <a:lnTo>
                    <a:pt x="6256" y="16373"/>
                  </a:lnTo>
                  <a:lnTo>
                    <a:pt x="6101" y="16412"/>
                  </a:lnTo>
                  <a:lnTo>
                    <a:pt x="6024" y="16450"/>
                  </a:lnTo>
                  <a:lnTo>
                    <a:pt x="6024" y="16566"/>
                  </a:lnTo>
                  <a:lnTo>
                    <a:pt x="6063" y="16643"/>
                  </a:lnTo>
                  <a:lnTo>
                    <a:pt x="6140" y="16643"/>
                  </a:lnTo>
                  <a:lnTo>
                    <a:pt x="6912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29" y="15717"/>
                  </a:lnTo>
                  <a:lnTo>
                    <a:pt x="9615" y="15485"/>
                  </a:lnTo>
                  <a:lnTo>
                    <a:pt x="9963" y="15253"/>
                  </a:lnTo>
                  <a:lnTo>
                    <a:pt x="10272" y="15022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1" y="14172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8"/>
                  </a:lnTo>
                  <a:lnTo>
                    <a:pt x="11546" y="13361"/>
                  </a:lnTo>
                  <a:lnTo>
                    <a:pt x="11508" y="13284"/>
                  </a:lnTo>
                  <a:lnTo>
                    <a:pt x="11430" y="13245"/>
                  </a:lnTo>
                  <a:lnTo>
                    <a:pt x="11237" y="13245"/>
                  </a:lnTo>
                  <a:lnTo>
                    <a:pt x="11160" y="13323"/>
                  </a:lnTo>
                  <a:lnTo>
                    <a:pt x="10967" y="13670"/>
                  </a:lnTo>
                  <a:lnTo>
                    <a:pt x="10774" y="13554"/>
                  </a:lnTo>
                  <a:lnTo>
                    <a:pt x="10658" y="13438"/>
                  </a:lnTo>
                  <a:lnTo>
                    <a:pt x="10619" y="13284"/>
                  </a:lnTo>
                  <a:lnTo>
                    <a:pt x="10581" y="13168"/>
                  </a:lnTo>
                  <a:lnTo>
                    <a:pt x="10619" y="13014"/>
                  </a:lnTo>
                  <a:lnTo>
                    <a:pt x="10658" y="12859"/>
                  </a:lnTo>
                  <a:lnTo>
                    <a:pt x="10851" y="12627"/>
                  </a:lnTo>
                  <a:lnTo>
                    <a:pt x="10928" y="12473"/>
                  </a:lnTo>
                  <a:lnTo>
                    <a:pt x="11044" y="12357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0"/>
                  </a:moveTo>
                  <a:lnTo>
                    <a:pt x="348" y="39"/>
                  </a:lnTo>
                  <a:lnTo>
                    <a:pt x="271" y="116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2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5"/>
                  </a:lnTo>
                  <a:lnTo>
                    <a:pt x="232" y="4518"/>
                  </a:lnTo>
                  <a:lnTo>
                    <a:pt x="348" y="4750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5"/>
                  </a:lnTo>
                  <a:lnTo>
                    <a:pt x="5445" y="11817"/>
                  </a:lnTo>
                  <a:lnTo>
                    <a:pt x="6874" y="13747"/>
                  </a:lnTo>
                  <a:lnTo>
                    <a:pt x="8341" y="15639"/>
                  </a:lnTo>
                  <a:lnTo>
                    <a:pt x="7492" y="15987"/>
                  </a:lnTo>
                  <a:lnTo>
                    <a:pt x="6642" y="16257"/>
                  </a:lnTo>
                  <a:lnTo>
                    <a:pt x="6642" y="16257"/>
                  </a:lnTo>
                  <a:lnTo>
                    <a:pt x="6681" y="16103"/>
                  </a:lnTo>
                  <a:lnTo>
                    <a:pt x="6681" y="15948"/>
                  </a:lnTo>
                  <a:lnTo>
                    <a:pt x="6642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3" y="15369"/>
                  </a:lnTo>
                  <a:lnTo>
                    <a:pt x="6179" y="15292"/>
                  </a:lnTo>
                  <a:lnTo>
                    <a:pt x="6024" y="15253"/>
                  </a:lnTo>
                  <a:lnTo>
                    <a:pt x="5715" y="15253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5" y="16296"/>
                  </a:lnTo>
                  <a:lnTo>
                    <a:pt x="4595" y="16566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7" y="17725"/>
                  </a:lnTo>
                  <a:lnTo>
                    <a:pt x="5368" y="17840"/>
                  </a:lnTo>
                  <a:lnTo>
                    <a:pt x="5677" y="17918"/>
                  </a:lnTo>
                  <a:lnTo>
                    <a:pt x="6024" y="17956"/>
                  </a:lnTo>
                  <a:lnTo>
                    <a:pt x="6372" y="17918"/>
                  </a:lnTo>
                  <a:lnTo>
                    <a:pt x="6719" y="17840"/>
                  </a:lnTo>
                  <a:lnTo>
                    <a:pt x="7105" y="17763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2"/>
                  </a:lnTo>
                  <a:lnTo>
                    <a:pt x="9229" y="16875"/>
                  </a:lnTo>
                  <a:lnTo>
                    <a:pt x="9461" y="16759"/>
                  </a:lnTo>
                  <a:lnTo>
                    <a:pt x="10233" y="16257"/>
                  </a:lnTo>
                  <a:lnTo>
                    <a:pt x="10812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3"/>
                  </a:lnTo>
                  <a:lnTo>
                    <a:pt x="11816" y="18149"/>
                  </a:lnTo>
                  <a:lnTo>
                    <a:pt x="11392" y="17454"/>
                  </a:lnTo>
                  <a:lnTo>
                    <a:pt x="10928" y="16759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3"/>
                  </a:lnTo>
                  <a:lnTo>
                    <a:pt x="11894" y="14790"/>
                  </a:lnTo>
                  <a:lnTo>
                    <a:pt x="12125" y="14558"/>
                  </a:lnTo>
                  <a:lnTo>
                    <a:pt x="12280" y="14288"/>
                  </a:lnTo>
                  <a:lnTo>
                    <a:pt x="12434" y="14056"/>
                  </a:lnTo>
                  <a:lnTo>
                    <a:pt x="12511" y="13786"/>
                  </a:lnTo>
                  <a:lnTo>
                    <a:pt x="12589" y="13554"/>
                  </a:lnTo>
                  <a:lnTo>
                    <a:pt x="12627" y="13284"/>
                  </a:lnTo>
                  <a:lnTo>
                    <a:pt x="12589" y="13052"/>
                  </a:lnTo>
                  <a:lnTo>
                    <a:pt x="12511" y="12821"/>
                  </a:lnTo>
                  <a:lnTo>
                    <a:pt x="12357" y="12589"/>
                  </a:lnTo>
                  <a:lnTo>
                    <a:pt x="12164" y="12357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8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0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0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19" y="13786"/>
                  </a:lnTo>
                  <a:lnTo>
                    <a:pt x="10812" y="13902"/>
                  </a:lnTo>
                  <a:lnTo>
                    <a:pt x="10504" y="14249"/>
                  </a:lnTo>
                  <a:lnTo>
                    <a:pt x="10156" y="14597"/>
                  </a:lnTo>
                  <a:lnTo>
                    <a:pt x="9770" y="14867"/>
                  </a:lnTo>
                  <a:lnTo>
                    <a:pt x="9430" y="15083"/>
                  </a:lnTo>
                  <a:lnTo>
                    <a:pt x="9461" y="15022"/>
                  </a:lnTo>
                  <a:lnTo>
                    <a:pt x="9500" y="14944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8"/>
                  </a:lnTo>
                  <a:lnTo>
                    <a:pt x="3823" y="1545"/>
                  </a:lnTo>
                  <a:lnTo>
                    <a:pt x="3514" y="1236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0" y="232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1681350" y="2914925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5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4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4" y="463"/>
                  </a:lnTo>
                  <a:lnTo>
                    <a:pt x="541" y="386"/>
                  </a:lnTo>
                  <a:lnTo>
                    <a:pt x="773" y="386"/>
                  </a:lnTo>
                  <a:lnTo>
                    <a:pt x="850" y="463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5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3785850" y="2943875"/>
              <a:ext cx="199850" cy="231725"/>
            </a:xfrm>
            <a:custGeom>
              <a:avLst/>
              <a:gdLst/>
              <a:ahLst/>
              <a:cxnLst/>
              <a:rect l="l" t="t" r="r" b="b"/>
              <a:pathLst>
                <a:path w="7994" h="9269" extrusionOk="0">
                  <a:moveTo>
                    <a:pt x="2163" y="1"/>
                  </a:moveTo>
                  <a:lnTo>
                    <a:pt x="2009" y="39"/>
                  </a:lnTo>
                  <a:lnTo>
                    <a:pt x="1854" y="78"/>
                  </a:lnTo>
                  <a:lnTo>
                    <a:pt x="1700" y="194"/>
                  </a:lnTo>
                  <a:lnTo>
                    <a:pt x="1429" y="425"/>
                  </a:lnTo>
                  <a:lnTo>
                    <a:pt x="1159" y="734"/>
                  </a:lnTo>
                  <a:lnTo>
                    <a:pt x="966" y="1005"/>
                  </a:lnTo>
                  <a:lnTo>
                    <a:pt x="696" y="1391"/>
                  </a:lnTo>
                  <a:lnTo>
                    <a:pt x="503" y="1777"/>
                  </a:lnTo>
                  <a:lnTo>
                    <a:pt x="310" y="2163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1" y="3514"/>
                  </a:lnTo>
                  <a:lnTo>
                    <a:pt x="1" y="3978"/>
                  </a:lnTo>
                  <a:lnTo>
                    <a:pt x="39" y="4441"/>
                  </a:lnTo>
                  <a:lnTo>
                    <a:pt x="155" y="4905"/>
                  </a:lnTo>
                  <a:lnTo>
                    <a:pt x="271" y="5368"/>
                  </a:lnTo>
                  <a:lnTo>
                    <a:pt x="464" y="5793"/>
                  </a:lnTo>
                  <a:lnTo>
                    <a:pt x="696" y="6218"/>
                  </a:lnTo>
                  <a:lnTo>
                    <a:pt x="1005" y="6179"/>
                  </a:lnTo>
                  <a:lnTo>
                    <a:pt x="850" y="5870"/>
                  </a:lnTo>
                  <a:lnTo>
                    <a:pt x="734" y="5522"/>
                  </a:lnTo>
                  <a:lnTo>
                    <a:pt x="618" y="5175"/>
                  </a:lnTo>
                  <a:lnTo>
                    <a:pt x="541" y="4789"/>
                  </a:lnTo>
                  <a:lnTo>
                    <a:pt x="503" y="4441"/>
                  </a:lnTo>
                  <a:lnTo>
                    <a:pt x="464" y="4055"/>
                  </a:lnTo>
                  <a:lnTo>
                    <a:pt x="464" y="3708"/>
                  </a:lnTo>
                  <a:lnTo>
                    <a:pt x="464" y="3360"/>
                  </a:lnTo>
                  <a:lnTo>
                    <a:pt x="503" y="2974"/>
                  </a:lnTo>
                  <a:lnTo>
                    <a:pt x="580" y="2626"/>
                  </a:lnTo>
                  <a:lnTo>
                    <a:pt x="696" y="2279"/>
                  </a:lnTo>
                  <a:lnTo>
                    <a:pt x="850" y="1931"/>
                  </a:lnTo>
                  <a:lnTo>
                    <a:pt x="1005" y="1622"/>
                  </a:lnTo>
                  <a:lnTo>
                    <a:pt x="1236" y="1313"/>
                  </a:lnTo>
                  <a:lnTo>
                    <a:pt x="1468" y="1043"/>
                  </a:lnTo>
                  <a:lnTo>
                    <a:pt x="1738" y="773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503"/>
                  </a:lnTo>
                  <a:lnTo>
                    <a:pt x="2279" y="618"/>
                  </a:lnTo>
                  <a:lnTo>
                    <a:pt x="2395" y="850"/>
                  </a:lnTo>
                  <a:lnTo>
                    <a:pt x="2588" y="1236"/>
                  </a:lnTo>
                  <a:lnTo>
                    <a:pt x="2742" y="1584"/>
                  </a:lnTo>
                  <a:lnTo>
                    <a:pt x="2858" y="1970"/>
                  </a:lnTo>
                  <a:lnTo>
                    <a:pt x="2974" y="2356"/>
                  </a:lnTo>
                  <a:lnTo>
                    <a:pt x="3051" y="2742"/>
                  </a:lnTo>
                  <a:lnTo>
                    <a:pt x="3090" y="3090"/>
                  </a:lnTo>
                  <a:lnTo>
                    <a:pt x="3090" y="3476"/>
                  </a:lnTo>
                  <a:lnTo>
                    <a:pt x="3051" y="3823"/>
                  </a:lnTo>
                  <a:lnTo>
                    <a:pt x="2974" y="4171"/>
                  </a:lnTo>
                  <a:lnTo>
                    <a:pt x="2897" y="4480"/>
                  </a:lnTo>
                  <a:lnTo>
                    <a:pt x="2742" y="4827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61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56" y="5793"/>
                  </a:lnTo>
                  <a:lnTo>
                    <a:pt x="2395" y="5831"/>
                  </a:lnTo>
                  <a:lnTo>
                    <a:pt x="2433" y="5793"/>
                  </a:lnTo>
                  <a:lnTo>
                    <a:pt x="2626" y="5754"/>
                  </a:lnTo>
                  <a:lnTo>
                    <a:pt x="2781" y="5716"/>
                  </a:lnTo>
                  <a:lnTo>
                    <a:pt x="3167" y="5677"/>
                  </a:lnTo>
                  <a:lnTo>
                    <a:pt x="3592" y="5716"/>
                  </a:lnTo>
                  <a:lnTo>
                    <a:pt x="4017" y="5831"/>
                  </a:lnTo>
                  <a:lnTo>
                    <a:pt x="4441" y="5947"/>
                  </a:lnTo>
                  <a:lnTo>
                    <a:pt x="4827" y="6102"/>
                  </a:lnTo>
                  <a:lnTo>
                    <a:pt x="5214" y="6295"/>
                  </a:lnTo>
                  <a:lnTo>
                    <a:pt x="5523" y="6449"/>
                  </a:lnTo>
                  <a:lnTo>
                    <a:pt x="5831" y="6642"/>
                  </a:lnTo>
                  <a:lnTo>
                    <a:pt x="6140" y="6874"/>
                  </a:lnTo>
                  <a:lnTo>
                    <a:pt x="6411" y="7106"/>
                  </a:lnTo>
                  <a:lnTo>
                    <a:pt x="6681" y="7337"/>
                  </a:lnTo>
                  <a:lnTo>
                    <a:pt x="6913" y="7646"/>
                  </a:lnTo>
                  <a:lnTo>
                    <a:pt x="7144" y="7917"/>
                  </a:lnTo>
                  <a:lnTo>
                    <a:pt x="7337" y="8225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56" y="8805"/>
                  </a:lnTo>
                  <a:lnTo>
                    <a:pt x="5870" y="8843"/>
                  </a:lnTo>
                  <a:lnTo>
                    <a:pt x="5445" y="8805"/>
                  </a:lnTo>
                  <a:lnTo>
                    <a:pt x="5059" y="8766"/>
                  </a:lnTo>
                  <a:lnTo>
                    <a:pt x="4634" y="8650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33" y="7106"/>
                  </a:lnTo>
                  <a:lnTo>
                    <a:pt x="1931" y="6604"/>
                  </a:lnTo>
                  <a:lnTo>
                    <a:pt x="1854" y="6526"/>
                  </a:lnTo>
                  <a:lnTo>
                    <a:pt x="1777" y="6526"/>
                  </a:lnTo>
                  <a:lnTo>
                    <a:pt x="1661" y="6565"/>
                  </a:lnTo>
                  <a:lnTo>
                    <a:pt x="1622" y="6565"/>
                  </a:lnTo>
                  <a:lnTo>
                    <a:pt x="1584" y="6604"/>
                  </a:lnTo>
                  <a:lnTo>
                    <a:pt x="1429" y="6874"/>
                  </a:lnTo>
                  <a:lnTo>
                    <a:pt x="1622" y="6913"/>
                  </a:lnTo>
                  <a:lnTo>
                    <a:pt x="2240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592" y="8573"/>
                  </a:lnTo>
                  <a:lnTo>
                    <a:pt x="3978" y="8805"/>
                  </a:lnTo>
                  <a:lnTo>
                    <a:pt x="4364" y="8998"/>
                  </a:lnTo>
                  <a:lnTo>
                    <a:pt x="4789" y="9152"/>
                  </a:lnTo>
                  <a:lnTo>
                    <a:pt x="5252" y="9229"/>
                  </a:lnTo>
                  <a:lnTo>
                    <a:pt x="5677" y="9268"/>
                  </a:lnTo>
                  <a:lnTo>
                    <a:pt x="6102" y="9229"/>
                  </a:lnTo>
                  <a:lnTo>
                    <a:pt x="6565" y="9191"/>
                  </a:lnTo>
                  <a:lnTo>
                    <a:pt x="6990" y="9114"/>
                  </a:lnTo>
                  <a:lnTo>
                    <a:pt x="7878" y="8882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7994" y="8650"/>
                  </a:lnTo>
                  <a:lnTo>
                    <a:pt x="7994" y="8573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183" y="7299"/>
                  </a:lnTo>
                  <a:lnTo>
                    <a:pt x="6874" y="6951"/>
                  </a:lnTo>
                  <a:lnTo>
                    <a:pt x="6488" y="6604"/>
                  </a:lnTo>
                  <a:lnTo>
                    <a:pt x="6102" y="6295"/>
                  </a:lnTo>
                  <a:lnTo>
                    <a:pt x="5677" y="6063"/>
                  </a:lnTo>
                  <a:lnTo>
                    <a:pt x="5252" y="5831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01" y="5368"/>
                  </a:lnTo>
                  <a:lnTo>
                    <a:pt x="3592" y="5329"/>
                  </a:lnTo>
                  <a:lnTo>
                    <a:pt x="3283" y="5291"/>
                  </a:lnTo>
                  <a:lnTo>
                    <a:pt x="2974" y="5291"/>
                  </a:lnTo>
                  <a:lnTo>
                    <a:pt x="3167" y="4982"/>
                  </a:lnTo>
                  <a:lnTo>
                    <a:pt x="3283" y="4673"/>
                  </a:lnTo>
                  <a:lnTo>
                    <a:pt x="3399" y="4325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44"/>
                  </a:lnTo>
                  <a:lnTo>
                    <a:pt x="3476" y="2858"/>
                  </a:lnTo>
                  <a:lnTo>
                    <a:pt x="3437" y="2510"/>
                  </a:lnTo>
                  <a:lnTo>
                    <a:pt x="3322" y="1970"/>
                  </a:lnTo>
                  <a:lnTo>
                    <a:pt x="3128" y="1468"/>
                  </a:lnTo>
                  <a:lnTo>
                    <a:pt x="2935" y="1005"/>
                  </a:lnTo>
                  <a:lnTo>
                    <a:pt x="2704" y="503"/>
                  </a:lnTo>
                  <a:lnTo>
                    <a:pt x="2588" y="309"/>
                  </a:lnTo>
                  <a:lnTo>
                    <a:pt x="2433" y="116"/>
                  </a:lnTo>
                  <a:lnTo>
                    <a:pt x="2356" y="78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1264300" y="2944850"/>
              <a:ext cx="455675" cy="657425"/>
            </a:xfrm>
            <a:custGeom>
              <a:avLst/>
              <a:gdLst/>
              <a:ahLst/>
              <a:cxnLst/>
              <a:rect l="l" t="t" r="r" b="b"/>
              <a:pathLst>
                <a:path w="18227" h="26297" extrusionOk="0">
                  <a:moveTo>
                    <a:pt x="310" y="348"/>
                  </a:moveTo>
                  <a:lnTo>
                    <a:pt x="425" y="386"/>
                  </a:lnTo>
                  <a:lnTo>
                    <a:pt x="1700" y="1429"/>
                  </a:lnTo>
                  <a:lnTo>
                    <a:pt x="2974" y="2510"/>
                  </a:lnTo>
                  <a:lnTo>
                    <a:pt x="4210" y="3591"/>
                  </a:lnTo>
                  <a:lnTo>
                    <a:pt x="5445" y="4673"/>
                  </a:lnTo>
                  <a:lnTo>
                    <a:pt x="5098" y="5290"/>
                  </a:lnTo>
                  <a:lnTo>
                    <a:pt x="4943" y="5599"/>
                  </a:lnTo>
                  <a:lnTo>
                    <a:pt x="4712" y="5831"/>
                  </a:lnTo>
                  <a:lnTo>
                    <a:pt x="4519" y="6101"/>
                  </a:lnTo>
                  <a:lnTo>
                    <a:pt x="4248" y="6294"/>
                  </a:lnTo>
                  <a:lnTo>
                    <a:pt x="3978" y="6526"/>
                  </a:lnTo>
                  <a:lnTo>
                    <a:pt x="3669" y="6680"/>
                  </a:lnTo>
                  <a:lnTo>
                    <a:pt x="3360" y="6835"/>
                  </a:lnTo>
                  <a:lnTo>
                    <a:pt x="3051" y="6989"/>
                  </a:lnTo>
                  <a:lnTo>
                    <a:pt x="2395" y="7182"/>
                  </a:lnTo>
                  <a:lnTo>
                    <a:pt x="1738" y="7298"/>
                  </a:lnTo>
                  <a:lnTo>
                    <a:pt x="1082" y="7414"/>
                  </a:lnTo>
                  <a:lnTo>
                    <a:pt x="889" y="6526"/>
                  </a:lnTo>
                  <a:lnTo>
                    <a:pt x="734" y="5677"/>
                  </a:lnTo>
                  <a:lnTo>
                    <a:pt x="580" y="4788"/>
                  </a:lnTo>
                  <a:lnTo>
                    <a:pt x="464" y="3900"/>
                  </a:lnTo>
                  <a:lnTo>
                    <a:pt x="387" y="3012"/>
                  </a:lnTo>
                  <a:lnTo>
                    <a:pt x="348" y="2124"/>
                  </a:lnTo>
                  <a:lnTo>
                    <a:pt x="310" y="1236"/>
                  </a:lnTo>
                  <a:lnTo>
                    <a:pt x="310" y="348"/>
                  </a:lnTo>
                  <a:close/>
                  <a:moveTo>
                    <a:pt x="12357" y="12318"/>
                  </a:moveTo>
                  <a:lnTo>
                    <a:pt x="13014" y="12473"/>
                  </a:lnTo>
                  <a:lnTo>
                    <a:pt x="13709" y="12550"/>
                  </a:lnTo>
                  <a:lnTo>
                    <a:pt x="14404" y="12589"/>
                  </a:lnTo>
                  <a:lnTo>
                    <a:pt x="15060" y="12550"/>
                  </a:lnTo>
                  <a:lnTo>
                    <a:pt x="15640" y="13901"/>
                  </a:lnTo>
                  <a:lnTo>
                    <a:pt x="16296" y="15214"/>
                  </a:lnTo>
                  <a:lnTo>
                    <a:pt x="17648" y="17840"/>
                  </a:lnTo>
                  <a:lnTo>
                    <a:pt x="16644" y="17686"/>
                  </a:lnTo>
                  <a:lnTo>
                    <a:pt x="15640" y="17647"/>
                  </a:lnTo>
                  <a:lnTo>
                    <a:pt x="15331" y="17608"/>
                  </a:lnTo>
                  <a:lnTo>
                    <a:pt x="15099" y="17531"/>
                  </a:lnTo>
                  <a:lnTo>
                    <a:pt x="14983" y="17493"/>
                  </a:lnTo>
                  <a:lnTo>
                    <a:pt x="14906" y="17415"/>
                  </a:lnTo>
                  <a:lnTo>
                    <a:pt x="14751" y="17106"/>
                  </a:lnTo>
                  <a:lnTo>
                    <a:pt x="14365" y="16489"/>
                  </a:lnTo>
                  <a:lnTo>
                    <a:pt x="13979" y="15832"/>
                  </a:lnTo>
                  <a:lnTo>
                    <a:pt x="13941" y="15794"/>
                  </a:lnTo>
                  <a:lnTo>
                    <a:pt x="13902" y="15755"/>
                  </a:lnTo>
                  <a:lnTo>
                    <a:pt x="13747" y="15755"/>
                  </a:lnTo>
                  <a:lnTo>
                    <a:pt x="13670" y="15214"/>
                  </a:lnTo>
                  <a:lnTo>
                    <a:pt x="13516" y="14712"/>
                  </a:lnTo>
                  <a:lnTo>
                    <a:pt x="13323" y="14172"/>
                  </a:lnTo>
                  <a:lnTo>
                    <a:pt x="13091" y="13670"/>
                  </a:lnTo>
                  <a:lnTo>
                    <a:pt x="12744" y="13013"/>
                  </a:lnTo>
                  <a:lnTo>
                    <a:pt x="12357" y="12318"/>
                  </a:lnTo>
                  <a:close/>
                  <a:moveTo>
                    <a:pt x="5677" y="4904"/>
                  </a:moveTo>
                  <a:lnTo>
                    <a:pt x="6720" y="5947"/>
                  </a:lnTo>
                  <a:lnTo>
                    <a:pt x="7762" y="6989"/>
                  </a:lnTo>
                  <a:lnTo>
                    <a:pt x="8612" y="7916"/>
                  </a:lnTo>
                  <a:lnTo>
                    <a:pt x="9423" y="8920"/>
                  </a:lnTo>
                  <a:lnTo>
                    <a:pt x="10234" y="9886"/>
                  </a:lnTo>
                  <a:lnTo>
                    <a:pt x="10967" y="10928"/>
                  </a:lnTo>
                  <a:lnTo>
                    <a:pt x="11701" y="12009"/>
                  </a:lnTo>
                  <a:lnTo>
                    <a:pt x="12087" y="12550"/>
                  </a:lnTo>
                  <a:lnTo>
                    <a:pt x="12396" y="13129"/>
                  </a:lnTo>
                  <a:lnTo>
                    <a:pt x="12705" y="13708"/>
                  </a:lnTo>
                  <a:lnTo>
                    <a:pt x="12975" y="14326"/>
                  </a:lnTo>
                  <a:lnTo>
                    <a:pt x="13207" y="14944"/>
                  </a:lnTo>
                  <a:lnTo>
                    <a:pt x="13361" y="15562"/>
                  </a:lnTo>
                  <a:lnTo>
                    <a:pt x="13439" y="16180"/>
                  </a:lnTo>
                  <a:lnTo>
                    <a:pt x="13400" y="16759"/>
                  </a:lnTo>
                  <a:lnTo>
                    <a:pt x="13361" y="17068"/>
                  </a:lnTo>
                  <a:lnTo>
                    <a:pt x="13284" y="17338"/>
                  </a:lnTo>
                  <a:lnTo>
                    <a:pt x="13207" y="17608"/>
                  </a:lnTo>
                  <a:lnTo>
                    <a:pt x="13091" y="17879"/>
                  </a:lnTo>
                  <a:lnTo>
                    <a:pt x="12975" y="18149"/>
                  </a:lnTo>
                  <a:lnTo>
                    <a:pt x="12821" y="18381"/>
                  </a:lnTo>
                  <a:lnTo>
                    <a:pt x="12628" y="18612"/>
                  </a:lnTo>
                  <a:lnTo>
                    <a:pt x="12435" y="18806"/>
                  </a:lnTo>
                  <a:lnTo>
                    <a:pt x="12203" y="18999"/>
                  </a:lnTo>
                  <a:lnTo>
                    <a:pt x="11971" y="19153"/>
                  </a:lnTo>
                  <a:lnTo>
                    <a:pt x="11662" y="19308"/>
                  </a:lnTo>
                  <a:lnTo>
                    <a:pt x="11392" y="19423"/>
                  </a:lnTo>
                  <a:lnTo>
                    <a:pt x="10813" y="19539"/>
                  </a:lnTo>
                  <a:lnTo>
                    <a:pt x="10234" y="19616"/>
                  </a:lnTo>
                  <a:lnTo>
                    <a:pt x="9693" y="19578"/>
                  </a:lnTo>
                  <a:lnTo>
                    <a:pt x="9114" y="19462"/>
                  </a:lnTo>
                  <a:lnTo>
                    <a:pt x="8573" y="19308"/>
                  </a:lnTo>
                  <a:lnTo>
                    <a:pt x="8032" y="19076"/>
                  </a:lnTo>
                  <a:lnTo>
                    <a:pt x="7531" y="18767"/>
                  </a:lnTo>
                  <a:lnTo>
                    <a:pt x="7067" y="18458"/>
                  </a:lnTo>
                  <a:lnTo>
                    <a:pt x="6642" y="18072"/>
                  </a:lnTo>
                  <a:lnTo>
                    <a:pt x="6256" y="17686"/>
                  </a:lnTo>
                  <a:lnTo>
                    <a:pt x="5870" y="17261"/>
                  </a:lnTo>
                  <a:lnTo>
                    <a:pt x="5484" y="16798"/>
                  </a:lnTo>
                  <a:lnTo>
                    <a:pt x="4827" y="15871"/>
                  </a:lnTo>
                  <a:lnTo>
                    <a:pt x="4210" y="14944"/>
                  </a:lnTo>
                  <a:lnTo>
                    <a:pt x="3592" y="13901"/>
                  </a:lnTo>
                  <a:lnTo>
                    <a:pt x="3051" y="12859"/>
                  </a:lnTo>
                  <a:lnTo>
                    <a:pt x="2549" y="11778"/>
                  </a:lnTo>
                  <a:lnTo>
                    <a:pt x="2086" y="10696"/>
                  </a:lnTo>
                  <a:lnTo>
                    <a:pt x="1816" y="9963"/>
                  </a:lnTo>
                  <a:lnTo>
                    <a:pt x="1584" y="9190"/>
                  </a:lnTo>
                  <a:lnTo>
                    <a:pt x="1352" y="8457"/>
                  </a:lnTo>
                  <a:lnTo>
                    <a:pt x="1159" y="7723"/>
                  </a:lnTo>
                  <a:lnTo>
                    <a:pt x="1816" y="7646"/>
                  </a:lnTo>
                  <a:lnTo>
                    <a:pt x="2549" y="7491"/>
                  </a:lnTo>
                  <a:lnTo>
                    <a:pt x="3244" y="7298"/>
                  </a:lnTo>
                  <a:lnTo>
                    <a:pt x="3592" y="7144"/>
                  </a:lnTo>
                  <a:lnTo>
                    <a:pt x="3901" y="6989"/>
                  </a:lnTo>
                  <a:lnTo>
                    <a:pt x="4248" y="6796"/>
                  </a:lnTo>
                  <a:lnTo>
                    <a:pt x="4519" y="6603"/>
                  </a:lnTo>
                  <a:lnTo>
                    <a:pt x="4789" y="6410"/>
                  </a:lnTo>
                  <a:lnTo>
                    <a:pt x="5059" y="6140"/>
                  </a:lnTo>
                  <a:lnTo>
                    <a:pt x="5252" y="5870"/>
                  </a:lnTo>
                  <a:lnTo>
                    <a:pt x="5445" y="5599"/>
                  </a:lnTo>
                  <a:lnTo>
                    <a:pt x="5561" y="5252"/>
                  </a:lnTo>
                  <a:lnTo>
                    <a:pt x="5677" y="4904"/>
                  </a:lnTo>
                  <a:close/>
                  <a:moveTo>
                    <a:pt x="13284" y="18381"/>
                  </a:moveTo>
                  <a:lnTo>
                    <a:pt x="13593" y="18612"/>
                  </a:lnTo>
                  <a:lnTo>
                    <a:pt x="13902" y="18844"/>
                  </a:lnTo>
                  <a:lnTo>
                    <a:pt x="13632" y="19230"/>
                  </a:lnTo>
                  <a:lnTo>
                    <a:pt x="13323" y="19578"/>
                  </a:lnTo>
                  <a:lnTo>
                    <a:pt x="12975" y="19887"/>
                  </a:lnTo>
                  <a:lnTo>
                    <a:pt x="12589" y="20157"/>
                  </a:lnTo>
                  <a:lnTo>
                    <a:pt x="12164" y="20350"/>
                  </a:lnTo>
                  <a:lnTo>
                    <a:pt x="11701" y="20505"/>
                  </a:lnTo>
                  <a:lnTo>
                    <a:pt x="11238" y="20582"/>
                  </a:lnTo>
                  <a:lnTo>
                    <a:pt x="10736" y="20620"/>
                  </a:lnTo>
                  <a:lnTo>
                    <a:pt x="10697" y="20620"/>
                  </a:lnTo>
                  <a:lnTo>
                    <a:pt x="10581" y="19964"/>
                  </a:lnTo>
                  <a:lnTo>
                    <a:pt x="10967" y="19887"/>
                  </a:lnTo>
                  <a:lnTo>
                    <a:pt x="11392" y="19810"/>
                  </a:lnTo>
                  <a:lnTo>
                    <a:pt x="11740" y="19694"/>
                  </a:lnTo>
                  <a:lnTo>
                    <a:pt x="12126" y="19501"/>
                  </a:lnTo>
                  <a:lnTo>
                    <a:pt x="12473" y="19308"/>
                  </a:lnTo>
                  <a:lnTo>
                    <a:pt x="12782" y="19037"/>
                  </a:lnTo>
                  <a:lnTo>
                    <a:pt x="13052" y="18728"/>
                  </a:lnTo>
                  <a:lnTo>
                    <a:pt x="13284" y="18381"/>
                  </a:lnTo>
                  <a:close/>
                  <a:moveTo>
                    <a:pt x="14172" y="18999"/>
                  </a:moveTo>
                  <a:lnTo>
                    <a:pt x="14636" y="19230"/>
                  </a:lnTo>
                  <a:lnTo>
                    <a:pt x="14327" y="19732"/>
                  </a:lnTo>
                  <a:lnTo>
                    <a:pt x="13941" y="20157"/>
                  </a:lnTo>
                  <a:lnTo>
                    <a:pt x="13516" y="20543"/>
                  </a:lnTo>
                  <a:lnTo>
                    <a:pt x="13091" y="20852"/>
                  </a:lnTo>
                  <a:lnTo>
                    <a:pt x="12589" y="21122"/>
                  </a:lnTo>
                  <a:lnTo>
                    <a:pt x="12087" y="21315"/>
                  </a:lnTo>
                  <a:lnTo>
                    <a:pt x="11508" y="21470"/>
                  </a:lnTo>
                  <a:lnTo>
                    <a:pt x="10929" y="21624"/>
                  </a:lnTo>
                  <a:lnTo>
                    <a:pt x="10929" y="21393"/>
                  </a:lnTo>
                  <a:lnTo>
                    <a:pt x="10851" y="21200"/>
                  </a:lnTo>
                  <a:lnTo>
                    <a:pt x="10736" y="20814"/>
                  </a:lnTo>
                  <a:lnTo>
                    <a:pt x="11276" y="20852"/>
                  </a:lnTo>
                  <a:lnTo>
                    <a:pt x="11778" y="20775"/>
                  </a:lnTo>
                  <a:lnTo>
                    <a:pt x="12280" y="20659"/>
                  </a:lnTo>
                  <a:lnTo>
                    <a:pt x="12744" y="20427"/>
                  </a:lnTo>
                  <a:lnTo>
                    <a:pt x="13168" y="20157"/>
                  </a:lnTo>
                  <a:lnTo>
                    <a:pt x="13554" y="19810"/>
                  </a:lnTo>
                  <a:lnTo>
                    <a:pt x="13863" y="19423"/>
                  </a:lnTo>
                  <a:lnTo>
                    <a:pt x="14172" y="18999"/>
                  </a:lnTo>
                  <a:close/>
                  <a:moveTo>
                    <a:pt x="14018" y="20659"/>
                  </a:moveTo>
                  <a:lnTo>
                    <a:pt x="14172" y="20852"/>
                  </a:lnTo>
                  <a:lnTo>
                    <a:pt x="14288" y="20968"/>
                  </a:lnTo>
                  <a:lnTo>
                    <a:pt x="14134" y="21007"/>
                  </a:lnTo>
                  <a:lnTo>
                    <a:pt x="14056" y="21045"/>
                  </a:lnTo>
                  <a:lnTo>
                    <a:pt x="14018" y="21122"/>
                  </a:lnTo>
                  <a:lnTo>
                    <a:pt x="13979" y="21200"/>
                  </a:lnTo>
                  <a:lnTo>
                    <a:pt x="14018" y="21277"/>
                  </a:lnTo>
                  <a:lnTo>
                    <a:pt x="14404" y="21663"/>
                  </a:lnTo>
                  <a:lnTo>
                    <a:pt x="14751" y="22049"/>
                  </a:lnTo>
                  <a:lnTo>
                    <a:pt x="15099" y="22435"/>
                  </a:lnTo>
                  <a:lnTo>
                    <a:pt x="15408" y="22860"/>
                  </a:lnTo>
                  <a:lnTo>
                    <a:pt x="15678" y="23285"/>
                  </a:lnTo>
                  <a:lnTo>
                    <a:pt x="15910" y="23748"/>
                  </a:lnTo>
                  <a:lnTo>
                    <a:pt x="16142" y="24250"/>
                  </a:lnTo>
                  <a:lnTo>
                    <a:pt x="16335" y="24714"/>
                  </a:lnTo>
                  <a:lnTo>
                    <a:pt x="15871" y="24636"/>
                  </a:lnTo>
                  <a:lnTo>
                    <a:pt x="15485" y="24521"/>
                  </a:lnTo>
                  <a:lnTo>
                    <a:pt x="15099" y="24327"/>
                  </a:lnTo>
                  <a:lnTo>
                    <a:pt x="14790" y="24096"/>
                  </a:lnTo>
                  <a:lnTo>
                    <a:pt x="14481" y="23825"/>
                  </a:lnTo>
                  <a:lnTo>
                    <a:pt x="14211" y="23517"/>
                  </a:lnTo>
                  <a:lnTo>
                    <a:pt x="13979" y="23169"/>
                  </a:lnTo>
                  <a:lnTo>
                    <a:pt x="13747" y="22744"/>
                  </a:lnTo>
                  <a:lnTo>
                    <a:pt x="13593" y="22397"/>
                  </a:lnTo>
                  <a:lnTo>
                    <a:pt x="13400" y="22126"/>
                  </a:lnTo>
                  <a:lnTo>
                    <a:pt x="13284" y="22011"/>
                  </a:lnTo>
                  <a:lnTo>
                    <a:pt x="13130" y="21895"/>
                  </a:lnTo>
                  <a:lnTo>
                    <a:pt x="12975" y="21856"/>
                  </a:lnTo>
                  <a:lnTo>
                    <a:pt x="12821" y="21895"/>
                  </a:lnTo>
                  <a:lnTo>
                    <a:pt x="12821" y="21702"/>
                  </a:lnTo>
                  <a:lnTo>
                    <a:pt x="12898" y="21470"/>
                  </a:lnTo>
                  <a:lnTo>
                    <a:pt x="13207" y="21315"/>
                  </a:lnTo>
                  <a:lnTo>
                    <a:pt x="13477" y="21122"/>
                  </a:lnTo>
                  <a:lnTo>
                    <a:pt x="13786" y="20891"/>
                  </a:lnTo>
                  <a:lnTo>
                    <a:pt x="14018" y="20659"/>
                  </a:lnTo>
                  <a:close/>
                  <a:moveTo>
                    <a:pt x="5291" y="17145"/>
                  </a:moveTo>
                  <a:lnTo>
                    <a:pt x="5677" y="17608"/>
                  </a:lnTo>
                  <a:lnTo>
                    <a:pt x="6102" y="18072"/>
                  </a:lnTo>
                  <a:lnTo>
                    <a:pt x="6565" y="18497"/>
                  </a:lnTo>
                  <a:lnTo>
                    <a:pt x="7029" y="18883"/>
                  </a:lnTo>
                  <a:lnTo>
                    <a:pt x="7531" y="19192"/>
                  </a:lnTo>
                  <a:lnTo>
                    <a:pt x="7531" y="19230"/>
                  </a:lnTo>
                  <a:lnTo>
                    <a:pt x="7917" y="19964"/>
                  </a:lnTo>
                  <a:lnTo>
                    <a:pt x="8380" y="20698"/>
                  </a:lnTo>
                  <a:lnTo>
                    <a:pt x="8573" y="20968"/>
                  </a:lnTo>
                  <a:lnTo>
                    <a:pt x="8805" y="21238"/>
                  </a:lnTo>
                  <a:lnTo>
                    <a:pt x="8998" y="21509"/>
                  </a:lnTo>
                  <a:lnTo>
                    <a:pt x="9036" y="21663"/>
                  </a:lnTo>
                  <a:lnTo>
                    <a:pt x="9075" y="21817"/>
                  </a:lnTo>
                  <a:lnTo>
                    <a:pt x="9075" y="22011"/>
                  </a:lnTo>
                  <a:lnTo>
                    <a:pt x="9036" y="22204"/>
                  </a:lnTo>
                  <a:lnTo>
                    <a:pt x="8882" y="22590"/>
                  </a:lnTo>
                  <a:lnTo>
                    <a:pt x="8496" y="23362"/>
                  </a:lnTo>
                  <a:lnTo>
                    <a:pt x="7955" y="24868"/>
                  </a:lnTo>
                  <a:lnTo>
                    <a:pt x="7608" y="24173"/>
                  </a:lnTo>
                  <a:lnTo>
                    <a:pt x="7260" y="23555"/>
                  </a:lnTo>
                  <a:lnTo>
                    <a:pt x="6874" y="22899"/>
                  </a:lnTo>
                  <a:lnTo>
                    <a:pt x="6488" y="22281"/>
                  </a:lnTo>
                  <a:lnTo>
                    <a:pt x="5716" y="21315"/>
                  </a:lnTo>
                  <a:lnTo>
                    <a:pt x="5214" y="20736"/>
                  </a:lnTo>
                  <a:lnTo>
                    <a:pt x="4982" y="20389"/>
                  </a:lnTo>
                  <a:lnTo>
                    <a:pt x="4789" y="20080"/>
                  </a:lnTo>
                  <a:lnTo>
                    <a:pt x="4827" y="20003"/>
                  </a:lnTo>
                  <a:lnTo>
                    <a:pt x="4827" y="19925"/>
                  </a:lnTo>
                  <a:lnTo>
                    <a:pt x="4827" y="19887"/>
                  </a:lnTo>
                  <a:lnTo>
                    <a:pt x="4750" y="19810"/>
                  </a:lnTo>
                  <a:lnTo>
                    <a:pt x="5021" y="18458"/>
                  </a:lnTo>
                  <a:lnTo>
                    <a:pt x="5291" y="17145"/>
                  </a:lnTo>
                  <a:close/>
                  <a:moveTo>
                    <a:pt x="14481" y="20157"/>
                  </a:moveTo>
                  <a:lnTo>
                    <a:pt x="15022" y="20273"/>
                  </a:lnTo>
                  <a:lnTo>
                    <a:pt x="15485" y="20466"/>
                  </a:lnTo>
                  <a:lnTo>
                    <a:pt x="15987" y="20659"/>
                  </a:lnTo>
                  <a:lnTo>
                    <a:pt x="16451" y="20891"/>
                  </a:lnTo>
                  <a:lnTo>
                    <a:pt x="16180" y="21007"/>
                  </a:lnTo>
                  <a:lnTo>
                    <a:pt x="15949" y="21007"/>
                  </a:lnTo>
                  <a:lnTo>
                    <a:pt x="15678" y="20968"/>
                  </a:lnTo>
                  <a:lnTo>
                    <a:pt x="15447" y="20891"/>
                  </a:lnTo>
                  <a:lnTo>
                    <a:pt x="15292" y="20891"/>
                  </a:lnTo>
                  <a:lnTo>
                    <a:pt x="15176" y="20968"/>
                  </a:lnTo>
                  <a:lnTo>
                    <a:pt x="15176" y="21045"/>
                  </a:lnTo>
                  <a:lnTo>
                    <a:pt x="15176" y="21084"/>
                  </a:lnTo>
                  <a:lnTo>
                    <a:pt x="15215" y="21161"/>
                  </a:lnTo>
                  <a:lnTo>
                    <a:pt x="15253" y="21200"/>
                  </a:lnTo>
                  <a:lnTo>
                    <a:pt x="15794" y="21547"/>
                  </a:lnTo>
                  <a:lnTo>
                    <a:pt x="16257" y="21972"/>
                  </a:lnTo>
                  <a:lnTo>
                    <a:pt x="16489" y="22204"/>
                  </a:lnTo>
                  <a:lnTo>
                    <a:pt x="16682" y="22435"/>
                  </a:lnTo>
                  <a:lnTo>
                    <a:pt x="16837" y="22706"/>
                  </a:lnTo>
                  <a:lnTo>
                    <a:pt x="16991" y="22976"/>
                  </a:lnTo>
                  <a:lnTo>
                    <a:pt x="17223" y="23517"/>
                  </a:lnTo>
                  <a:lnTo>
                    <a:pt x="17339" y="23825"/>
                  </a:lnTo>
                  <a:lnTo>
                    <a:pt x="17416" y="24173"/>
                  </a:lnTo>
                  <a:lnTo>
                    <a:pt x="17493" y="24482"/>
                  </a:lnTo>
                  <a:lnTo>
                    <a:pt x="17532" y="24791"/>
                  </a:lnTo>
                  <a:lnTo>
                    <a:pt x="17493" y="25100"/>
                  </a:lnTo>
                  <a:lnTo>
                    <a:pt x="17455" y="25409"/>
                  </a:lnTo>
                  <a:lnTo>
                    <a:pt x="17339" y="25602"/>
                  </a:lnTo>
                  <a:lnTo>
                    <a:pt x="17223" y="25756"/>
                  </a:lnTo>
                  <a:lnTo>
                    <a:pt x="17068" y="25833"/>
                  </a:lnTo>
                  <a:lnTo>
                    <a:pt x="16914" y="25872"/>
                  </a:lnTo>
                  <a:lnTo>
                    <a:pt x="16528" y="25872"/>
                  </a:lnTo>
                  <a:lnTo>
                    <a:pt x="16103" y="25756"/>
                  </a:lnTo>
                  <a:lnTo>
                    <a:pt x="15447" y="25563"/>
                  </a:lnTo>
                  <a:lnTo>
                    <a:pt x="15099" y="25409"/>
                  </a:lnTo>
                  <a:lnTo>
                    <a:pt x="14790" y="25254"/>
                  </a:lnTo>
                  <a:lnTo>
                    <a:pt x="14443" y="25061"/>
                  </a:lnTo>
                  <a:lnTo>
                    <a:pt x="14095" y="24829"/>
                  </a:lnTo>
                  <a:lnTo>
                    <a:pt x="13786" y="24559"/>
                  </a:lnTo>
                  <a:lnTo>
                    <a:pt x="13516" y="24250"/>
                  </a:lnTo>
                  <a:lnTo>
                    <a:pt x="13284" y="23903"/>
                  </a:lnTo>
                  <a:lnTo>
                    <a:pt x="13091" y="23555"/>
                  </a:lnTo>
                  <a:lnTo>
                    <a:pt x="12937" y="23208"/>
                  </a:lnTo>
                  <a:lnTo>
                    <a:pt x="12821" y="22783"/>
                  </a:lnTo>
                  <a:lnTo>
                    <a:pt x="12744" y="22706"/>
                  </a:lnTo>
                  <a:lnTo>
                    <a:pt x="12666" y="22667"/>
                  </a:lnTo>
                  <a:lnTo>
                    <a:pt x="12589" y="22706"/>
                  </a:lnTo>
                  <a:lnTo>
                    <a:pt x="12512" y="22744"/>
                  </a:lnTo>
                  <a:lnTo>
                    <a:pt x="12048" y="23439"/>
                  </a:lnTo>
                  <a:lnTo>
                    <a:pt x="11933" y="23053"/>
                  </a:lnTo>
                  <a:lnTo>
                    <a:pt x="11855" y="22628"/>
                  </a:lnTo>
                  <a:lnTo>
                    <a:pt x="11855" y="22242"/>
                  </a:lnTo>
                  <a:lnTo>
                    <a:pt x="11894" y="21817"/>
                  </a:lnTo>
                  <a:lnTo>
                    <a:pt x="12280" y="21740"/>
                  </a:lnTo>
                  <a:lnTo>
                    <a:pt x="12666" y="21586"/>
                  </a:lnTo>
                  <a:lnTo>
                    <a:pt x="12589" y="21817"/>
                  </a:lnTo>
                  <a:lnTo>
                    <a:pt x="12589" y="22049"/>
                  </a:lnTo>
                  <a:lnTo>
                    <a:pt x="12589" y="22126"/>
                  </a:lnTo>
                  <a:lnTo>
                    <a:pt x="12628" y="22165"/>
                  </a:lnTo>
                  <a:lnTo>
                    <a:pt x="12937" y="22165"/>
                  </a:lnTo>
                  <a:lnTo>
                    <a:pt x="13130" y="22319"/>
                  </a:lnTo>
                  <a:lnTo>
                    <a:pt x="13323" y="22551"/>
                  </a:lnTo>
                  <a:lnTo>
                    <a:pt x="13516" y="22821"/>
                  </a:lnTo>
                  <a:lnTo>
                    <a:pt x="13863" y="23439"/>
                  </a:lnTo>
                  <a:lnTo>
                    <a:pt x="14095" y="23825"/>
                  </a:lnTo>
                  <a:lnTo>
                    <a:pt x="14404" y="24173"/>
                  </a:lnTo>
                  <a:lnTo>
                    <a:pt x="14751" y="24482"/>
                  </a:lnTo>
                  <a:lnTo>
                    <a:pt x="15176" y="24752"/>
                  </a:lnTo>
                  <a:lnTo>
                    <a:pt x="15640" y="24907"/>
                  </a:lnTo>
                  <a:lnTo>
                    <a:pt x="15871" y="24945"/>
                  </a:lnTo>
                  <a:lnTo>
                    <a:pt x="16103" y="24984"/>
                  </a:lnTo>
                  <a:lnTo>
                    <a:pt x="16566" y="24984"/>
                  </a:lnTo>
                  <a:lnTo>
                    <a:pt x="16644" y="24945"/>
                  </a:lnTo>
                  <a:lnTo>
                    <a:pt x="16644" y="24907"/>
                  </a:lnTo>
                  <a:lnTo>
                    <a:pt x="16644" y="24829"/>
                  </a:lnTo>
                  <a:lnTo>
                    <a:pt x="16605" y="24791"/>
                  </a:lnTo>
                  <a:lnTo>
                    <a:pt x="16605" y="24752"/>
                  </a:lnTo>
                  <a:lnTo>
                    <a:pt x="16451" y="24250"/>
                  </a:lnTo>
                  <a:lnTo>
                    <a:pt x="16257" y="23748"/>
                  </a:lnTo>
                  <a:lnTo>
                    <a:pt x="16026" y="23285"/>
                  </a:lnTo>
                  <a:lnTo>
                    <a:pt x="15755" y="22821"/>
                  </a:lnTo>
                  <a:lnTo>
                    <a:pt x="15485" y="22397"/>
                  </a:lnTo>
                  <a:lnTo>
                    <a:pt x="15176" y="22011"/>
                  </a:lnTo>
                  <a:lnTo>
                    <a:pt x="14829" y="21586"/>
                  </a:lnTo>
                  <a:lnTo>
                    <a:pt x="14443" y="21238"/>
                  </a:lnTo>
                  <a:lnTo>
                    <a:pt x="14597" y="21161"/>
                  </a:lnTo>
                  <a:lnTo>
                    <a:pt x="14713" y="21045"/>
                  </a:lnTo>
                  <a:lnTo>
                    <a:pt x="14751" y="20968"/>
                  </a:lnTo>
                  <a:lnTo>
                    <a:pt x="14751" y="20929"/>
                  </a:lnTo>
                  <a:lnTo>
                    <a:pt x="14713" y="20852"/>
                  </a:lnTo>
                  <a:lnTo>
                    <a:pt x="14674" y="20814"/>
                  </a:lnTo>
                  <a:lnTo>
                    <a:pt x="14211" y="20505"/>
                  </a:lnTo>
                  <a:lnTo>
                    <a:pt x="14481" y="20157"/>
                  </a:lnTo>
                  <a:close/>
                  <a:moveTo>
                    <a:pt x="155" y="0"/>
                  </a:moveTo>
                  <a:lnTo>
                    <a:pt x="116" y="39"/>
                  </a:lnTo>
                  <a:lnTo>
                    <a:pt x="78" y="77"/>
                  </a:lnTo>
                  <a:lnTo>
                    <a:pt x="116" y="155"/>
                  </a:lnTo>
                  <a:lnTo>
                    <a:pt x="78" y="193"/>
                  </a:lnTo>
                  <a:lnTo>
                    <a:pt x="39" y="270"/>
                  </a:lnTo>
                  <a:lnTo>
                    <a:pt x="1" y="1583"/>
                  </a:lnTo>
                  <a:lnTo>
                    <a:pt x="39" y="2896"/>
                  </a:lnTo>
                  <a:lnTo>
                    <a:pt x="116" y="4171"/>
                  </a:lnTo>
                  <a:lnTo>
                    <a:pt x="310" y="5483"/>
                  </a:lnTo>
                  <a:lnTo>
                    <a:pt x="541" y="6758"/>
                  </a:lnTo>
                  <a:lnTo>
                    <a:pt x="850" y="8032"/>
                  </a:lnTo>
                  <a:lnTo>
                    <a:pt x="1198" y="9306"/>
                  </a:lnTo>
                  <a:lnTo>
                    <a:pt x="1622" y="10542"/>
                  </a:lnTo>
                  <a:lnTo>
                    <a:pt x="2124" y="11739"/>
                  </a:lnTo>
                  <a:lnTo>
                    <a:pt x="2665" y="12936"/>
                  </a:lnTo>
                  <a:lnTo>
                    <a:pt x="3283" y="14095"/>
                  </a:lnTo>
                  <a:lnTo>
                    <a:pt x="3978" y="15214"/>
                  </a:lnTo>
                  <a:lnTo>
                    <a:pt x="4519" y="16064"/>
                  </a:lnTo>
                  <a:lnTo>
                    <a:pt x="5098" y="16913"/>
                  </a:lnTo>
                  <a:lnTo>
                    <a:pt x="4827" y="17686"/>
                  </a:lnTo>
                  <a:lnTo>
                    <a:pt x="4596" y="18458"/>
                  </a:lnTo>
                  <a:lnTo>
                    <a:pt x="4441" y="19269"/>
                  </a:lnTo>
                  <a:lnTo>
                    <a:pt x="4325" y="20080"/>
                  </a:lnTo>
                  <a:lnTo>
                    <a:pt x="4325" y="20157"/>
                  </a:lnTo>
                  <a:lnTo>
                    <a:pt x="4364" y="20196"/>
                  </a:lnTo>
                  <a:lnTo>
                    <a:pt x="4480" y="20273"/>
                  </a:lnTo>
                  <a:lnTo>
                    <a:pt x="4596" y="20543"/>
                  </a:lnTo>
                  <a:lnTo>
                    <a:pt x="4712" y="20775"/>
                  </a:lnTo>
                  <a:lnTo>
                    <a:pt x="4905" y="21045"/>
                  </a:lnTo>
                  <a:lnTo>
                    <a:pt x="5059" y="21277"/>
                  </a:lnTo>
                  <a:lnTo>
                    <a:pt x="5484" y="21702"/>
                  </a:lnTo>
                  <a:lnTo>
                    <a:pt x="5831" y="22165"/>
                  </a:lnTo>
                  <a:lnTo>
                    <a:pt x="6333" y="22860"/>
                  </a:lnTo>
                  <a:lnTo>
                    <a:pt x="6835" y="23594"/>
                  </a:lnTo>
                  <a:lnTo>
                    <a:pt x="7260" y="24366"/>
                  </a:lnTo>
                  <a:lnTo>
                    <a:pt x="7646" y="25138"/>
                  </a:lnTo>
                  <a:lnTo>
                    <a:pt x="7724" y="25216"/>
                  </a:lnTo>
                  <a:lnTo>
                    <a:pt x="7878" y="25216"/>
                  </a:lnTo>
                  <a:lnTo>
                    <a:pt x="7917" y="25177"/>
                  </a:lnTo>
                  <a:lnTo>
                    <a:pt x="7994" y="25216"/>
                  </a:lnTo>
                  <a:lnTo>
                    <a:pt x="8110" y="25216"/>
                  </a:lnTo>
                  <a:lnTo>
                    <a:pt x="8187" y="25138"/>
                  </a:lnTo>
                  <a:lnTo>
                    <a:pt x="8534" y="24327"/>
                  </a:lnTo>
                  <a:lnTo>
                    <a:pt x="8921" y="23478"/>
                  </a:lnTo>
                  <a:lnTo>
                    <a:pt x="9577" y="21779"/>
                  </a:lnTo>
                  <a:lnTo>
                    <a:pt x="9577" y="21663"/>
                  </a:lnTo>
                  <a:lnTo>
                    <a:pt x="9538" y="21586"/>
                  </a:lnTo>
                  <a:lnTo>
                    <a:pt x="8766" y="20543"/>
                  </a:lnTo>
                  <a:lnTo>
                    <a:pt x="8071" y="19462"/>
                  </a:lnTo>
                  <a:lnTo>
                    <a:pt x="8612" y="19694"/>
                  </a:lnTo>
                  <a:lnTo>
                    <a:pt x="9152" y="19848"/>
                  </a:lnTo>
                  <a:lnTo>
                    <a:pt x="9732" y="19925"/>
                  </a:lnTo>
                  <a:lnTo>
                    <a:pt x="10311" y="19964"/>
                  </a:lnTo>
                  <a:lnTo>
                    <a:pt x="10311" y="20389"/>
                  </a:lnTo>
                  <a:lnTo>
                    <a:pt x="10349" y="20852"/>
                  </a:lnTo>
                  <a:lnTo>
                    <a:pt x="10465" y="21315"/>
                  </a:lnTo>
                  <a:lnTo>
                    <a:pt x="10542" y="21547"/>
                  </a:lnTo>
                  <a:lnTo>
                    <a:pt x="10697" y="21740"/>
                  </a:lnTo>
                  <a:lnTo>
                    <a:pt x="10736" y="21779"/>
                  </a:lnTo>
                  <a:lnTo>
                    <a:pt x="10813" y="21779"/>
                  </a:lnTo>
                  <a:lnTo>
                    <a:pt x="10851" y="21856"/>
                  </a:lnTo>
                  <a:lnTo>
                    <a:pt x="10929" y="21856"/>
                  </a:lnTo>
                  <a:lnTo>
                    <a:pt x="11315" y="21895"/>
                  </a:lnTo>
                  <a:lnTo>
                    <a:pt x="11662" y="21856"/>
                  </a:lnTo>
                  <a:lnTo>
                    <a:pt x="11624" y="22126"/>
                  </a:lnTo>
                  <a:lnTo>
                    <a:pt x="11585" y="22358"/>
                  </a:lnTo>
                  <a:lnTo>
                    <a:pt x="11546" y="22590"/>
                  </a:lnTo>
                  <a:lnTo>
                    <a:pt x="11585" y="22860"/>
                  </a:lnTo>
                  <a:lnTo>
                    <a:pt x="11624" y="23092"/>
                  </a:lnTo>
                  <a:lnTo>
                    <a:pt x="11662" y="23323"/>
                  </a:lnTo>
                  <a:lnTo>
                    <a:pt x="11778" y="23594"/>
                  </a:lnTo>
                  <a:lnTo>
                    <a:pt x="11894" y="23825"/>
                  </a:lnTo>
                  <a:lnTo>
                    <a:pt x="11933" y="23903"/>
                  </a:lnTo>
                  <a:lnTo>
                    <a:pt x="12010" y="23903"/>
                  </a:lnTo>
                  <a:lnTo>
                    <a:pt x="12087" y="23864"/>
                  </a:lnTo>
                  <a:lnTo>
                    <a:pt x="12164" y="23825"/>
                  </a:lnTo>
                  <a:lnTo>
                    <a:pt x="12589" y="23208"/>
                  </a:lnTo>
                  <a:lnTo>
                    <a:pt x="12744" y="23594"/>
                  </a:lnTo>
                  <a:lnTo>
                    <a:pt x="12937" y="23941"/>
                  </a:lnTo>
                  <a:lnTo>
                    <a:pt x="13168" y="24289"/>
                  </a:lnTo>
                  <a:lnTo>
                    <a:pt x="13439" y="24598"/>
                  </a:lnTo>
                  <a:lnTo>
                    <a:pt x="13709" y="24907"/>
                  </a:lnTo>
                  <a:lnTo>
                    <a:pt x="14018" y="25177"/>
                  </a:lnTo>
                  <a:lnTo>
                    <a:pt x="14365" y="25409"/>
                  </a:lnTo>
                  <a:lnTo>
                    <a:pt x="14713" y="25602"/>
                  </a:lnTo>
                  <a:lnTo>
                    <a:pt x="15331" y="25911"/>
                  </a:lnTo>
                  <a:lnTo>
                    <a:pt x="15717" y="26027"/>
                  </a:lnTo>
                  <a:lnTo>
                    <a:pt x="16142" y="26181"/>
                  </a:lnTo>
                  <a:lnTo>
                    <a:pt x="16566" y="26258"/>
                  </a:lnTo>
                  <a:lnTo>
                    <a:pt x="16953" y="26297"/>
                  </a:lnTo>
                  <a:lnTo>
                    <a:pt x="17146" y="26297"/>
                  </a:lnTo>
                  <a:lnTo>
                    <a:pt x="17300" y="26258"/>
                  </a:lnTo>
                  <a:lnTo>
                    <a:pt x="17416" y="26181"/>
                  </a:lnTo>
                  <a:lnTo>
                    <a:pt x="17570" y="26104"/>
                  </a:lnTo>
                  <a:lnTo>
                    <a:pt x="17648" y="25949"/>
                  </a:lnTo>
                  <a:lnTo>
                    <a:pt x="17725" y="25833"/>
                  </a:lnTo>
                  <a:lnTo>
                    <a:pt x="17841" y="25486"/>
                  </a:lnTo>
                  <a:lnTo>
                    <a:pt x="17879" y="25100"/>
                  </a:lnTo>
                  <a:lnTo>
                    <a:pt x="17841" y="24675"/>
                  </a:lnTo>
                  <a:lnTo>
                    <a:pt x="17802" y="24289"/>
                  </a:lnTo>
                  <a:lnTo>
                    <a:pt x="17686" y="23903"/>
                  </a:lnTo>
                  <a:lnTo>
                    <a:pt x="17493" y="23246"/>
                  </a:lnTo>
                  <a:lnTo>
                    <a:pt x="17223" y="22706"/>
                  </a:lnTo>
                  <a:lnTo>
                    <a:pt x="16914" y="22204"/>
                  </a:lnTo>
                  <a:lnTo>
                    <a:pt x="16528" y="21740"/>
                  </a:lnTo>
                  <a:lnTo>
                    <a:pt x="16103" y="21354"/>
                  </a:lnTo>
                  <a:lnTo>
                    <a:pt x="16296" y="21315"/>
                  </a:lnTo>
                  <a:lnTo>
                    <a:pt x="16489" y="21277"/>
                  </a:lnTo>
                  <a:lnTo>
                    <a:pt x="16682" y="21161"/>
                  </a:lnTo>
                  <a:lnTo>
                    <a:pt x="16875" y="21045"/>
                  </a:lnTo>
                  <a:lnTo>
                    <a:pt x="16914" y="21007"/>
                  </a:lnTo>
                  <a:lnTo>
                    <a:pt x="16953" y="20929"/>
                  </a:lnTo>
                  <a:lnTo>
                    <a:pt x="16914" y="20814"/>
                  </a:lnTo>
                  <a:lnTo>
                    <a:pt x="16875" y="20775"/>
                  </a:lnTo>
                  <a:lnTo>
                    <a:pt x="16335" y="20466"/>
                  </a:lnTo>
                  <a:lnTo>
                    <a:pt x="15833" y="20196"/>
                  </a:lnTo>
                  <a:lnTo>
                    <a:pt x="15292" y="20003"/>
                  </a:lnTo>
                  <a:lnTo>
                    <a:pt x="14713" y="19848"/>
                  </a:lnTo>
                  <a:lnTo>
                    <a:pt x="14983" y="19346"/>
                  </a:lnTo>
                  <a:lnTo>
                    <a:pt x="14983" y="19230"/>
                  </a:lnTo>
                  <a:lnTo>
                    <a:pt x="14983" y="19114"/>
                  </a:lnTo>
                  <a:lnTo>
                    <a:pt x="14983" y="19076"/>
                  </a:lnTo>
                  <a:lnTo>
                    <a:pt x="14945" y="19037"/>
                  </a:lnTo>
                  <a:lnTo>
                    <a:pt x="14172" y="18574"/>
                  </a:lnTo>
                  <a:lnTo>
                    <a:pt x="13825" y="18342"/>
                  </a:lnTo>
                  <a:lnTo>
                    <a:pt x="13477" y="18033"/>
                  </a:lnTo>
                  <a:lnTo>
                    <a:pt x="13554" y="17879"/>
                  </a:lnTo>
                  <a:lnTo>
                    <a:pt x="13670" y="17493"/>
                  </a:lnTo>
                  <a:lnTo>
                    <a:pt x="13747" y="17106"/>
                  </a:lnTo>
                  <a:lnTo>
                    <a:pt x="13786" y="16720"/>
                  </a:lnTo>
                  <a:lnTo>
                    <a:pt x="13825" y="16334"/>
                  </a:lnTo>
                  <a:lnTo>
                    <a:pt x="14249" y="17106"/>
                  </a:lnTo>
                  <a:lnTo>
                    <a:pt x="14674" y="17956"/>
                  </a:lnTo>
                  <a:lnTo>
                    <a:pt x="14751" y="18033"/>
                  </a:lnTo>
                  <a:lnTo>
                    <a:pt x="14867" y="18033"/>
                  </a:lnTo>
                  <a:lnTo>
                    <a:pt x="15640" y="18072"/>
                  </a:lnTo>
                  <a:lnTo>
                    <a:pt x="16412" y="18110"/>
                  </a:lnTo>
                  <a:lnTo>
                    <a:pt x="17184" y="18188"/>
                  </a:lnTo>
                  <a:lnTo>
                    <a:pt x="17957" y="18304"/>
                  </a:lnTo>
                  <a:lnTo>
                    <a:pt x="18111" y="18304"/>
                  </a:lnTo>
                  <a:lnTo>
                    <a:pt x="18188" y="18226"/>
                  </a:lnTo>
                  <a:lnTo>
                    <a:pt x="18227" y="18110"/>
                  </a:lnTo>
                  <a:lnTo>
                    <a:pt x="18188" y="17995"/>
                  </a:lnTo>
                  <a:lnTo>
                    <a:pt x="16798" y="15099"/>
                  </a:lnTo>
                  <a:lnTo>
                    <a:pt x="16064" y="13631"/>
                  </a:lnTo>
                  <a:lnTo>
                    <a:pt x="15678" y="12936"/>
                  </a:lnTo>
                  <a:lnTo>
                    <a:pt x="15253" y="12241"/>
                  </a:lnTo>
                  <a:lnTo>
                    <a:pt x="15176" y="12202"/>
                  </a:lnTo>
                  <a:lnTo>
                    <a:pt x="15099" y="12202"/>
                  </a:lnTo>
                  <a:lnTo>
                    <a:pt x="14713" y="12164"/>
                  </a:lnTo>
                  <a:lnTo>
                    <a:pt x="14288" y="12164"/>
                  </a:lnTo>
                  <a:lnTo>
                    <a:pt x="13516" y="12125"/>
                  </a:lnTo>
                  <a:lnTo>
                    <a:pt x="12164" y="12009"/>
                  </a:lnTo>
                  <a:lnTo>
                    <a:pt x="11662" y="11198"/>
                  </a:lnTo>
                  <a:lnTo>
                    <a:pt x="11122" y="10465"/>
                  </a:lnTo>
                  <a:lnTo>
                    <a:pt x="10542" y="9731"/>
                  </a:lnTo>
                  <a:lnTo>
                    <a:pt x="10002" y="8997"/>
                  </a:lnTo>
                  <a:lnTo>
                    <a:pt x="8959" y="7762"/>
                  </a:lnTo>
                  <a:lnTo>
                    <a:pt x="7839" y="6565"/>
                  </a:lnTo>
                  <a:lnTo>
                    <a:pt x="6720" y="5406"/>
                  </a:lnTo>
                  <a:lnTo>
                    <a:pt x="5561" y="4286"/>
                  </a:lnTo>
                  <a:lnTo>
                    <a:pt x="4325" y="3205"/>
                  </a:lnTo>
                  <a:lnTo>
                    <a:pt x="3128" y="2163"/>
                  </a:lnTo>
                  <a:lnTo>
                    <a:pt x="1854" y="1120"/>
                  </a:lnTo>
                  <a:lnTo>
                    <a:pt x="580" y="116"/>
                  </a:lnTo>
                  <a:lnTo>
                    <a:pt x="541" y="77"/>
                  </a:lnTo>
                  <a:lnTo>
                    <a:pt x="464" y="77"/>
                  </a:lnTo>
                  <a:lnTo>
                    <a:pt x="348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668675" y="2948700"/>
              <a:ext cx="256800" cy="152550"/>
            </a:xfrm>
            <a:custGeom>
              <a:avLst/>
              <a:gdLst/>
              <a:ahLst/>
              <a:cxnLst/>
              <a:rect l="l" t="t" r="r" b="b"/>
              <a:pathLst>
                <a:path w="10272" h="6102" extrusionOk="0">
                  <a:moveTo>
                    <a:pt x="541" y="1"/>
                  </a:moveTo>
                  <a:lnTo>
                    <a:pt x="425" y="39"/>
                  </a:lnTo>
                  <a:lnTo>
                    <a:pt x="348" y="116"/>
                  </a:lnTo>
                  <a:lnTo>
                    <a:pt x="232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889"/>
                  </a:lnTo>
                  <a:lnTo>
                    <a:pt x="0" y="1275"/>
                  </a:lnTo>
                  <a:lnTo>
                    <a:pt x="0" y="1622"/>
                  </a:lnTo>
                  <a:lnTo>
                    <a:pt x="0" y="2047"/>
                  </a:lnTo>
                  <a:lnTo>
                    <a:pt x="77" y="2511"/>
                  </a:lnTo>
                  <a:lnTo>
                    <a:pt x="155" y="2935"/>
                  </a:lnTo>
                  <a:lnTo>
                    <a:pt x="309" y="3321"/>
                  </a:lnTo>
                  <a:lnTo>
                    <a:pt x="502" y="3785"/>
                  </a:lnTo>
                  <a:lnTo>
                    <a:pt x="734" y="4171"/>
                  </a:lnTo>
                  <a:lnTo>
                    <a:pt x="1004" y="4557"/>
                  </a:lnTo>
                  <a:lnTo>
                    <a:pt x="1313" y="4905"/>
                  </a:lnTo>
                  <a:lnTo>
                    <a:pt x="1699" y="5214"/>
                  </a:lnTo>
                  <a:lnTo>
                    <a:pt x="2047" y="5523"/>
                  </a:lnTo>
                  <a:lnTo>
                    <a:pt x="2472" y="5754"/>
                  </a:lnTo>
                  <a:lnTo>
                    <a:pt x="2896" y="5947"/>
                  </a:lnTo>
                  <a:lnTo>
                    <a:pt x="3167" y="5716"/>
                  </a:lnTo>
                  <a:lnTo>
                    <a:pt x="2819" y="5561"/>
                  </a:lnTo>
                  <a:lnTo>
                    <a:pt x="2510" y="5368"/>
                  </a:lnTo>
                  <a:lnTo>
                    <a:pt x="2240" y="5136"/>
                  </a:lnTo>
                  <a:lnTo>
                    <a:pt x="1931" y="4905"/>
                  </a:lnTo>
                  <a:lnTo>
                    <a:pt x="1661" y="4634"/>
                  </a:lnTo>
                  <a:lnTo>
                    <a:pt x="1429" y="4364"/>
                  </a:lnTo>
                  <a:lnTo>
                    <a:pt x="1197" y="4094"/>
                  </a:lnTo>
                  <a:lnTo>
                    <a:pt x="1004" y="3785"/>
                  </a:lnTo>
                  <a:lnTo>
                    <a:pt x="811" y="3476"/>
                  </a:lnTo>
                  <a:lnTo>
                    <a:pt x="657" y="3128"/>
                  </a:lnTo>
                  <a:lnTo>
                    <a:pt x="541" y="2781"/>
                  </a:lnTo>
                  <a:lnTo>
                    <a:pt x="464" y="2433"/>
                  </a:lnTo>
                  <a:lnTo>
                    <a:pt x="425" y="2086"/>
                  </a:lnTo>
                  <a:lnTo>
                    <a:pt x="386" y="1700"/>
                  </a:lnTo>
                  <a:lnTo>
                    <a:pt x="425" y="1352"/>
                  </a:lnTo>
                  <a:lnTo>
                    <a:pt x="464" y="966"/>
                  </a:lnTo>
                  <a:lnTo>
                    <a:pt x="541" y="696"/>
                  </a:lnTo>
                  <a:lnTo>
                    <a:pt x="579" y="541"/>
                  </a:lnTo>
                  <a:lnTo>
                    <a:pt x="657" y="464"/>
                  </a:lnTo>
                  <a:lnTo>
                    <a:pt x="811" y="503"/>
                  </a:lnTo>
                  <a:lnTo>
                    <a:pt x="1043" y="618"/>
                  </a:lnTo>
                  <a:lnTo>
                    <a:pt x="1429" y="812"/>
                  </a:lnTo>
                  <a:lnTo>
                    <a:pt x="1738" y="1005"/>
                  </a:lnTo>
                  <a:lnTo>
                    <a:pt x="2085" y="1236"/>
                  </a:lnTo>
                  <a:lnTo>
                    <a:pt x="2394" y="1468"/>
                  </a:lnTo>
                  <a:lnTo>
                    <a:pt x="2665" y="1738"/>
                  </a:lnTo>
                  <a:lnTo>
                    <a:pt x="2935" y="2009"/>
                  </a:lnTo>
                  <a:lnTo>
                    <a:pt x="3167" y="2279"/>
                  </a:lnTo>
                  <a:lnTo>
                    <a:pt x="3360" y="2588"/>
                  </a:lnTo>
                  <a:lnTo>
                    <a:pt x="3514" y="2897"/>
                  </a:lnTo>
                  <a:lnTo>
                    <a:pt x="3630" y="3244"/>
                  </a:lnTo>
                  <a:lnTo>
                    <a:pt x="3707" y="3592"/>
                  </a:lnTo>
                  <a:lnTo>
                    <a:pt x="3784" y="3939"/>
                  </a:lnTo>
                  <a:lnTo>
                    <a:pt x="3784" y="4325"/>
                  </a:lnTo>
                  <a:lnTo>
                    <a:pt x="3823" y="4403"/>
                  </a:lnTo>
                  <a:lnTo>
                    <a:pt x="3939" y="4480"/>
                  </a:lnTo>
                  <a:lnTo>
                    <a:pt x="3939" y="4557"/>
                  </a:lnTo>
                  <a:lnTo>
                    <a:pt x="3978" y="4596"/>
                  </a:lnTo>
                  <a:lnTo>
                    <a:pt x="4016" y="4596"/>
                  </a:lnTo>
                  <a:lnTo>
                    <a:pt x="4055" y="4557"/>
                  </a:lnTo>
                  <a:lnTo>
                    <a:pt x="4171" y="4403"/>
                  </a:lnTo>
                  <a:lnTo>
                    <a:pt x="4286" y="4287"/>
                  </a:lnTo>
                  <a:lnTo>
                    <a:pt x="4595" y="4017"/>
                  </a:lnTo>
                  <a:lnTo>
                    <a:pt x="4943" y="3785"/>
                  </a:lnTo>
                  <a:lnTo>
                    <a:pt x="5329" y="3630"/>
                  </a:lnTo>
                  <a:lnTo>
                    <a:pt x="5754" y="3476"/>
                  </a:lnTo>
                  <a:lnTo>
                    <a:pt x="6179" y="3360"/>
                  </a:lnTo>
                  <a:lnTo>
                    <a:pt x="6565" y="3283"/>
                  </a:lnTo>
                  <a:lnTo>
                    <a:pt x="6912" y="3206"/>
                  </a:lnTo>
                  <a:lnTo>
                    <a:pt x="7260" y="3167"/>
                  </a:lnTo>
                  <a:lnTo>
                    <a:pt x="7646" y="3167"/>
                  </a:lnTo>
                  <a:lnTo>
                    <a:pt x="7994" y="3206"/>
                  </a:lnTo>
                  <a:lnTo>
                    <a:pt x="8380" y="3244"/>
                  </a:lnTo>
                  <a:lnTo>
                    <a:pt x="8727" y="3321"/>
                  </a:lnTo>
                  <a:lnTo>
                    <a:pt x="9075" y="3399"/>
                  </a:lnTo>
                  <a:lnTo>
                    <a:pt x="9422" y="3553"/>
                  </a:lnTo>
                  <a:lnTo>
                    <a:pt x="9770" y="3669"/>
                  </a:lnTo>
                  <a:lnTo>
                    <a:pt x="9499" y="4017"/>
                  </a:lnTo>
                  <a:lnTo>
                    <a:pt x="9229" y="4364"/>
                  </a:lnTo>
                  <a:lnTo>
                    <a:pt x="8920" y="4634"/>
                  </a:lnTo>
                  <a:lnTo>
                    <a:pt x="8611" y="4905"/>
                  </a:lnTo>
                  <a:lnTo>
                    <a:pt x="8264" y="5136"/>
                  </a:lnTo>
                  <a:lnTo>
                    <a:pt x="7916" y="5329"/>
                  </a:lnTo>
                  <a:lnTo>
                    <a:pt x="7530" y="5484"/>
                  </a:lnTo>
                  <a:lnTo>
                    <a:pt x="7105" y="5600"/>
                  </a:lnTo>
                  <a:lnTo>
                    <a:pt x="6719" y="5638"/>
                  </a:lnTo>
                  <a:lnTo>
                    <a:pt x="6333" y="5677"/>
                  </a:lnTo>
                  <a:lnTo>
                    <a:pt x="5599" y="5677"/>
                  </a:lnTo>
                  <a:lnTo>
                    <a:pt x="4866" y="5600"/>
                  </a:lnTo>
                  <a:lnTo>
                    <a:pt x="4093" y="5484"/>
                  </a:lnTo>
                  <a:lnTo>
                    <a:pt x="4016" y="5484"/>
                  </a:lnTo>
                  <a:lnTo>
                    <a:pt x="3978" y="5523"/>
                  </a:lnTo>
                  <a:lnTo>
                    <a:pt x="3900" y="5638"/>
                  </a:lnTo>
                  <a:lnTo>
                    <a:pt x="3862" y="5638"/>
                  </a:lnTo>
                  <a:lnTo>
                    <a:pt x="3862" y="5716"/>
                  </a:lnTo>
                  <a:lnTo>
                    <a:pt x="3900" y="6025"/>
                  </a:lnTo>
                  <a:lnTo>
                    <a:pt x="4093" y="5909"/>
                  </a:lnTo>
                  <a:lnTo>
                    <a:pt x="4943" y="6025"/>
                  </a:lnTo>
                  <a:lnTo>
                    <a:pt x="5792" y="6102"/>
                  </a:lnTo>
                  <a:lnTo>
                    <a:pt x="6217" y="6102"/>
                  </a:lnTo>
                  <a:lnTo>
                    <a:pt x="6642" y="6063"/>
                  </a:lnTo>
                  <a:lnTo>
                    <a:pt x="7105" y="6025"/>
                  </a:lnTo>
                  <a:lnTo>
                    <a:pt x="7530" y="5947"/>
                  </a:lnTo>
                  <a:lnTo>
                    <a:pt x="7955" y="5793"/>
                  </a:lnTo>
                  <a:lnTo>
                    <a:pt x="8341" y="5600"/>
                  </a:lnTo>
                  <a:lnTo>
                    <a:pt x="8727" y="5368"/>
                  </a:lnTo>
                  <a:lnTo>
                    <a:pt x="9075" y="5098"/>
                  </a:lnTo>
                  <a:lnTo>
                    <a:pt x="9384" y="4789"/>
                  </a:lnTo>
                  <a:lnTo>
                    <a:pt x="9654" y="4441"/>
                  </a:lnTo>
                  <a:lnTo>
                    <a:pt x="10233" y="3746"/>
                  </a:lnTo>
                  <a:lnTo>
                    <a:pt x="10272" y="3630"/>
                  </a:lnTo>
                  <a:lnTo>
                    <a:pt x="10272" y="3553"/>
                  </a:lnTo>
                  <a:lnTo>
                    <a:pt x="10233" y="3476"/>
                  </a:lnTo>
                  <a:lnTo>
                    <a:pt x="10156" y="3399"/>
                  </a:lnTo>
                  <a:lnTo>
                    <a:pt x="9693" y="3206"/>
                  </a:lnTo>
                  <a:lnTo>
                    <a:pt x="9229" y="3013"/>
                  </a:lnTo>
                  <a:lnTo>
                    <a:pt x="8766" y="2897"/>
                  </a:lnTo>
                  <a:lnTo>
                    <a:pt x="8264" y="2781"/>
                  </a:lnTo>
                  <a:lnTo>
                    <a:pt x="7800" y="2742"/>
                  </a:lnTo>
                  <a:lnTo>
                    <a:pt x="7298" y="2742"/>
                  </a:lnTo>
                  <a:lnTo>
                    <a:pt x="6796" y="2781"/>
                  </a:lnTo>
                  <a:lnTo>
                    <a:pt x="6294" y="2858"/>
                  </a:lnTo>
                  <a:lnTo>
                    <a:pt x="5870" y="3013"/>
                  </a:lnTo>
                  <a:lnTo>
                    <a:pt x="5290" y="3206"/>
                  </a:lnTo>
                  <a:lnTo>
                    <a:pt x="4982" y="3321"/>
                  </a:lnTo>
                  <a:lnTo>
                    <a:pt x="4673" y="3476"/>
                  </a:lnTo>
                  <a:lnTo>
                    <a:pt x="4402" y="3630"/>
                  </a:lnTo>
                  <a:lnTo>
                    <a:pt x="4209" y="3823"/>
                  </a:lnTo>
                  <a:lnTo>
                    <a:pt x="4132" y="3476"/>
                  </a:lnTo>
                  <a:lnTo>
                    <a:pt x="4055" y="3128"/>
                  </a:lnTo>
                  <a:lnTo>
                    <a:pt x="3939" y="2781"/>
                  </a:lnTo>
                  <a:lnTo>
                    <a:pt x="3784" y="2472"/>
                  </a:lnTo>
                  <a:lnTo>
                    <a:pt x="3591" y="2163"/>
                  </a:lnTo>
                  <a:lnTo>
                    <a:pt x="3360" y="1854"/>
                  </a:lnTo>
                  <a:lnTo>
                    <a:pt x="3128" y="1584"/>
                  </a:lnTo>
                  <a:lnTo>
                    <a:pt x="2858" y="1314"/>
                  </a:lnTo>
                  <a:lnTo>
                    <a:pt x="2472" y="966"/>
                  </a:lnTo>
                  <a:lnTo>
                    <a:pt x="2008" y="696"/>
                  </a:lnTo>
                  <a:lnTo>
                    <a:pt x="1545" y="425"/>
                  </a:lnTo>
                  <a:lnTo>
                    <a:pt x="1081" y="194"/>
                  </a:lnTo>
                  <a:lnTo>
                    <a:pt x="850" y="78"/>
                  </a:lnTo>
                  <a:lnTo>
                    <a:pt x="657" y="39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3343725" y="3024000"/>
              <a:ext cx="482700" cy="227850"/>
            </a:xfrm>
            <a:custGeom>
              <a:avLst/>
              <a:gdLst/>
              <a:ahLst/>
              <a:cxnLst/>
              <a:rect l="l" t="t" r="r" b="b"/>
              <a:pathLst>
                <a:path w="19308" h="9114" extrusionOk="0">
                  <a:moveTo>
                    <a:pt x="77" y="1"/>
                  </a:moveTo>
                  <a:lnTo>
                    <a:pt x="0" y="618"/>
                  </a:lnTo>
                  <a:lnTo>
                    <a:pt x="0" y="1236"/>
                  </a:lnTo>
                  <a:lnTo>
                    <a:pt x="39" y="1854"/>
                  </a:lnTo>
                  <a:lnTo>
                    <a:pt x="154" y="2472"/>
                  </a:lnTo>
                  <a:lnTo>
                    <a:pt x="309" y="3090"/>
                  </a:lnTo>
                  <a:lnTo>
                    <a:pt x="502" y="3669"/>
                  </a:lnTo>
                  <a:lnTo>
                    <a:pt x="772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69" y="5947"/>
                  </a:lnTo>
                  <a:lnTo>
                    <a:pt x="2433" y="6449"/>
                  </a:lnTo>
                  <a:lnTo>
                    <a:pt x="2935" y="6913"/>
                  </a:lnTo>
                  <a:lnTo>
                    <a:pt x="3514" y="7299"/>
                  </a:lnTo>
                  <a:lnTo>
                    <a:pt x="4093" y="7646"/>
                  </a:lnTo>
                  <a:lnTo>
                    <a:pt x="4672" y="7994"/>
                  </a:lnTo>
                  <a:lnTo>
                    <a:pt x="5329" y="8264"/>
                  </a:lnTo>
                  <a:lnTo>
                    <a:pt x="5947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98"/>
                  </a:lnTo>
                  <a:lnTo>
                    <a:pt x="8688" y="9075"/>
                  </a:lnTo>
                  <a:lnTo>
                    <a:pt x="9383" y="9114"/>
                  </a:lnTo>
                  <a:lnTo>
                    <a:pt x="10079" y="9114"/>
                  </a:lnTo>
                  <a:lnTo>
                    <a:pt x="10735" y="9075"/>
                  </a:lnTo>
                  <a:lnTo>
                    <a:pt x="11391" y="9036"/>
                  </a:lnTo>
                  <a:lnTo>
                    <a:pt x="12048" y="8921"/>
                  </a:lnTo>
                  <a:lnTo>
                    <a:pt x="12704" y="8805"/>
                  </a:lnTo>
                  <a:lnTo>
                    <a:pt x="13361" y="8612"/>
                  </a:lnTo>
                  <a:lnTo>
                    <a:pt x="14017" y="8419"/>
                  </a:lnTo>
                  <a:lnTo>
                    <a:pt x="14635" y="8187"/>
                  </a:lnTo>
                  <a:lnTo>
                    <a:pt x="15253" y="7917"/>
                  </a:lnTo>
                  <a:lnTo>
                    <a:pt x="15871" y="7569"/>
                  </a:lnTo>
                  <a:lnTo>
                    <a:pt x="16411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28" y="4905"/>
                  </a:lnTo>
                  <a:lnTo>
                    <a:pt x="19076" y="4325"/>
                  </a:lnTo>
                  <a:lnTo>
                    <a:pt x="19307" y="3708"/>
                  </a:lnTo>
                  <a:lnTo>
                    <a:pt x="19114" y="3669"/>
                  </a:lnTo>
                  <a:lnTo>
                    <a:pt x="18767" y="4171"/>
                  </a:lnTo>
                  <a:lnTo>
                    <a:pt x="18381" y="4673"/>
                  </a:lnTo>
                  <a:lnTo>
                    <a:pt x="17995" y="5136"/>
                  </a:lnTo>
                  <a:lnTo>
                    <a:pt x="17608" y="5561"/>
                  </a:lnTo>
                  <a:lnTo>
                    <a:pt x="17145" y="5986"/>
                  </a:lnTo>
                  <a:lnTo>
                    <a:pt x="16720" y="6372"/>
                  </a:lnTo>
                  <a:lnTo>
                    <a:pt x="16218" y="6720"/>
                  </a:lnTo>
                  <a:lnTo>
                    <a:pt x="15716" y="7028"/>
                  </a:lnTo>
                  <a:lnTo>
                    <a:pt x="15214" y="7337"/>
                  </a:lnTo>
                  <a:lnTo>
                    <a:pt x="14674" y="7608"/>
                  </a:lnTo>
                  <a:lnTo>
                    <a:pt x="14133" y="7839"/>
                  </a:lnTo>
                  <a:lnTo>
                    <a:pt x="13554" y="8032"/>
                  </a:lnTo>
                  <a:lnTo>
                    <a:pt x="12975" y="8225"/>
                  </a:lnTo>
                  <a:lnTo>
                    <a:pt x="12395" y="8380"/>
                  </a:lnTo>
                  <a:lnTo>
                    <a:pt x="11816" y="8496"/>
                  </a:lnTo>
                  <a:lnTo>
                    <a:pt x="11198" y="8573"/>
                  </a:lnTo>
                  <a:lnTo>
                    <a:pt x="10503" y="8612"/>
                  </a:lnTo>
                  <a:lnTo>
                    <a:pt x="9808" y="8650"/>
                  </a:lnTo>
                  <a:lnTo>
                    <a:pt x="9075" y="8612"/>
                  </a:lnTo>
                  <a:lnTo>
                    <a:pt x="8379" y="8573"/>
                  </a:lnTo>
                  <a:lnTo>
                    <a:pt x="7684" y="8457"/>
                  </a:lnTo>
                  <a:lnTo>
                    <a:pt x="6989" y="8303"/>
                  </a:lnTo>
                  <a:lnTo>
                    <a:pt x="6294" y="8110"/>
                  </a:lnTo>
                  <a:lnTo>
                    <a:pt x="5638" y="7878"/>
                  </a:lnTo>
                  <a:lnTo>
                    <a:pt x="4981" y="7608"/>
                  </a:lnTo>
                  <a:lnTo>
                    <a:pt x="4364" y="7299"/>
                  </a:lnTo>
                  <a:lnTo>
                    <a:pt x="3784" y="6951"/>
                  </a:lnTo>
                  <a:lnTo>
                    <a:pt x="3205" y="6526"/>
                  </a:lnTo>
                  <a:lnTo>
                    <a:pt x="2664" y="6063"/>
                  </a:lnTo>
                  <a:lnTo>
                    <a:pt x="2201" y="5561"/>
                  </a:lnTo>
                  <a:lnTo>
                    <a:pt x="1738" y="5020"/>
                  </a:lnTo>
                  <a:lnTo>
                    <a:pt x="1352" y="4403"/>
                  </a:lnTo>
                  <a:lnTo>
                    <a:pt x="1081" y="3901"/>
                  </a:lnTo>
                  <a:lnTo>
                    <a:pt x="850" y="3399"/>
                  </a:lnTo>
                  <a:lnTo>
                    <a:pt x="656" y="2858"/>
                  </a:lnTo>
                  <a:lnTo>
                    <a:pt x="502" y="2317"/>
                  </a:lnTo>
                  <a:lnTo>
                    <a:pt x="425" y="1777"/>
                  </a:lnTo>
                  <a:lnTo>
                    <a:pt x="348" y="1198"/>
                  </a:lnTo>
                  <a:lnTo>
                    <a:pt x="386" y="618"/>
                  </a:lnTo>
                  <a:lnTo>
                    <a:pt x="425" y="78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238125" y="3026900"/>
              <a:ext cx="84975" cy="55050"/>
            </a:xfrm>
            <a:custGeom>
              <a:avLst/>
              <a:gdLst/>
              <a:ahLst/>
              <a:cxnLst/>
              <a:rect l="l" t="t" r="r" b="b"/>
              <a:pathLst>
                <a:path w="3399" h="2202" extrusionOk="0">
                  <a:moveTo>
                    <a:pt x="1506" y="425"/>
                  </a:moveTo>
                  <a:lnTo>
                    <a:pt x="1738" y="502"/>
                  </a:lnTo>
                  <a:lnTo>
                    <a:pt x="1931" y="580"/>
                  </a:lnTo>
                  <a:lnTo>
                    <a:pt x="2124" y="657"/>
                  </a:lnTo>
                  <a:lnTo>
                    <a:pt x="2433" y="927"/>
                  </a:lnTo>
                  <a:lnTo>
                    <a:pt x="2742" y="1236"/>
                  </a:lnTo>
                  <a:lnTo>
                    <a:pt x="2973" y="1545"/>
                  </a:lnTo>
                  <a:lnTo>
                    <a:pt x="2549" y="1545"/>
                  </a:lnTo>
                  <a:lnTo>
                    <a:pt x="2085" y="1584"/>
                  </a:lnTo>
                  <a:lnTo>
                    <a:pt x="1699" y="1699"/>
                  </a:lnTo>
                  <a:lnTo>
                    <a:pt x="1467" y="1777"/>
                  </a:lnTo>
                  <a:lnTo>
                    <a:pt x="965" y="1777"/>
                  </a:lnTo>
                  <a:lnTo>
                    <a:pt x="772" y="1738"/>
                  </a:lnTo>
                  <a:lnTo>
                    <a:pt x="579" y="1622"/>
                  </a:lnTo>
                  <a:lnTo>
                    <a:pt x="502" y="1545"/>
                  </a:lnTo>
                  <a:lnTo>
                    <a:pt x="463" y="1429"/>
                  </a:lnTo>
                  <a:lnTo>
                    <a:pt x="386" y="1313"/>
                  </a:lnTo>
                  <a:lnTo>
                    <a:pt x="386" y="1159"/>
                  </a:lnTo>
                  <a:lnTo>
                    <a:pt x="386" y="1043"/>
                  </a:lnTo>
                  <a:lnTo>
                    <a:pt x="425" y="927"/>
                  </a:lnTo>
                  <a:lnTo>
                    <a:pt x="463" y="811"/>
                  </a:lnTo>
                  <a:lnTo>
                    <a:pt x="541" y="734"/>
                  </a:lnTo>
                  <a:lnTo>
                    <a:pt x="734" y="580"/>
                  </a:lnTo>
                  <a:lnTo>
                    <a:pt x="1004" y="502"/>
                  </a:lnTo>
                  <a:lnTo>
                    <a:pt x="1236" y="425"/>
                  </a:lnTo>
                  <a:close/>
                  <a:moveTo>
                    <a:pt x="1004" y="0"/>
                  </a:moveTo>
                  <a:lnTo>
                    <a:pt x="772" y="78"/>
                  </a:lnTo>
                  <a:lnTo>
                    <a:pt x="541" y="193"/>
                  </a:lnTo>
                  <a:lnTo>
                    <a:pt x="386" y="309"/>
                  </a:lnTo>
                  <a:lnTo>
                    <a:pt x="193" y="502"/>
                  </a:lnTo>
                  <a:lnTo>
                    <a:pt x="77" y="734"/>
                  </a:lnTo>
                  <a:lnTo>
                    <a:pt x="0" y="927"/>
                  </a:lnTo>
                  <a:lnTo>
                    <a:pt x="0" y="1159"/>
                  </a:lnTo>
                  <a:lnTo>
                    <a:pt x="0" y="1391"/>
                  </a:lnTo>
                  <a:lnTo>
                    <a:pt x="77" y="1584"/>
                  </a:lnTo>
                  <a:lnTo>
                    <a:pt x="154" y="1777"/>
                  </a:lnTo>
                  <a:lnTo>
                    <a:pt x="309" y="1931"/>
                  </a:lnTo>
                  <a:lnTo>
                    <a:pt x="463" y="2047"/>
                  </a:lnTo>
                  <a:lnTo>
                    <a:pt x="695" y="2163"/>
                  </a:lnTo>
                  <a:lnTo>
                    <a:pt x="1004" y="2201"/>
                  </a:lnTo>
                  <a:lnTo>
                    <a:pt x="1274" y="2201"/>
                  </a:lnTo>
                  <a:lnTo>
                    <a:pt x="1583" y="2163"/>
                  </a:lnTo>
                  <a:lnTo>
                    <a:pt x="1892" y="2086"/>
                  </a:lnTo>
                  <a:lnTo>
                    <a:pt x="2201" y="2008"/>
                  </a:lnTo>
                  <a:lnTo>
                    <a:pt x="2510" y="1931"/>
                  </a:lnTo>
                  <a:lnTo>
                    <a:pt x="2819" y="1931"/>
                  </a:lnTo>
                  <a:lnTo>
                    <a:pt x="3089" y="2008"/>
                  </a:lnTo>
                  <a:lnTo>
                    <a:pt x="3205" y="2008"/>
                  </a:lnTo>
                  <a:lnTo>
                    <a:pt x="3282" y="1970"/>
                  </a:lnTo>
                  <a:lnTo>
                    <a:pt x="3359" y="1893"/>
                  </a:lnTo>
                  <a:lnTo>
                    <a:pt x="3359" y="1815"/>
                  </a:lnTo>
                  <a:lnTo>
                    <a:pt x="3398" y="1777"/>
                  </a:lnTo>
                  <a:lnTo>
                    <a:pt x="3398" y="1699"/>
                  </a:lnTo>
                  <a:lnTo>
                    <a:pt x="3089" y="1159"/>
                  </a:lnTo>
                  <a:lnTo>
                    <a:pt x="2935" y="927"/>
                  </a:lnTo>
                  <a:lnTo>
                    <a:pt x="2742" y="695"/>
                  </a:lnTo>
                  <a:lnTo>
                    <a:pt x="2510" y="464"/>
                  </a:lnTo>
                  <a:lnTo>
                    <a:pt x="2278" y="309"/>
                  </a:lnTo>
                  <a:lnTo>
                    <a:pt x="2008" y="155"/>
                  </a:lnTo>
                  <a:lnTo>
                    <a:pt x="1738" y="3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3429625" y="3033650"/>
              <a:ext cx="35750" cy="29950"/>
            </a:xfrm>
            <a:custGeom>
              <a:avLst/>
              <a:gdLst/>
              <a:ahLst/>
              <a:cxnLst/>
              <a:rect l="l" t="t" r="r" b="b"/>
              <a:pathLst>
                <a:path w="1430" h="1198" extrusionOk="0">
                  <a:moveTo>
                    <a:pt x="657" y="1"/>
                  </a:moveTo>
                  <a:lnTo>
                    <a:pt x="464" y="39"/>
                  </a:ln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1" y="580"/>
                  </a:lnTo>
                  <a:lnTo>
                    <a:pt x="1" y="773"/>
                  </a:lnTo>
                  <a:lnTo>
                    <a:pt x="39" y="927"/>
                  </a:lnTo>
                  <a:lnTo>
                    <a:pt x="117" y="1121"/>
                  </a:lnTo>
                  <a:lnTo>
                    <a:pt x="155" y="1159"/>
                  </a:lnTo>
                  <a:lnTo>
                    <a:pt x="232" y="1198"/>
                  </a:lnTo>
                  <a:lnTo>
                    <a:pt x="348" y="1159"/>
                  </a:lnTo>
                  <a:lnTo>
                    <a:pt x="387" y="1082"/>
                  </a:lnTo>
                  <a:lnTo>
                    <a:pt x="426" y="1005"/>
                  </a:lnTo>
                  <a:lnTo>
                    <a:pt x="387" y="966"/>
                  </a:lnTo>
                  <a:lnTo>
                    <a:pt x="348" y="850"/>
                  </a:lnTo>
                  <a:lnTo>
                    <a:pt x="348" y="773"/>
                  </a:lnTo>
                  <a:lnTo>
                    <a:pt x="387" y="580"/>
                  </a:lnTo>
                  <a:lnTo>
                    <a:pt x="503" y="464"/>
                  </a:lnTo>
                  <a:lnTo>
                    <a:pt x="580" y="425"/>
                  </a:lnTo>
                  <a:lnTo>
                    <a:pt x="696" y="387"/>
                  </a:lnTo>
                  <a:lnTo>
                    <a:pt x="773" y="425"/>
                  </a:lnTo>
                  <a:lnTo>
                    <a:pt x="850" y="464"/>
                  </a:lnTo>
                  <a:lnTo>
                    <a:pt x="966" y="580"/>
                  </a:lnTo>
                  <a:lnTo>
                    <a:pt x="1005" y="696"/>
                  </a:lnTo>
                  <a:lnTo>
                    <a:pt x="1005" y="773"/>
                  </a:lnTo>
                  <a:lnTo>
                    <a:pt x="966" y="966"/>
                  </a:lnTo>
                  <a:lnTo>
                    <a:pt x="928" y="1043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43" y="1159"/>
                  </a:lnTo>
                  <a:lnTo>
                    <a:pt x="1236" y="1159"/>
                  </a:lnTo>
                  <a:lnTo>
                    <a:pt x="1314" y="1082"/>
                  </a:lnTo>
                  <a:lnTo>
                    <a:pt x="1391" y="927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87"/>
                  </a:lnTo>
                  <a:lnTo>
                    <a:pt x="1159" y="232"/>
                  </a:lnTo>
                  <a:lnTo>
                    <a:pt x="1005" y="117"/>
                  </a:lnTo>
                  <a:lnTo>
                    <a:pt x="850" y="39"/>
                  </a:lnTo>
                  <a:lnTo>
                    <a:pt x="65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3375575" y="3037525"/>
              <a:ext cx="34775" cy="29950"/>
            </a:xfrm>
            <a:custGeom>
              <a:avLst/>
              <a:gdLst/>
              <a:ahLst/>
              <a:cxnLst/>
              <a:rect l="l" t="t" r="r" b="b"/>
              <a:pathLst>
                <a:path w="1391" h="1198" extrusionOk="0">
                  <a:moveTo>
                    <a:pt x="657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0"/>
                  </a:lnTo>
                  <a:lnTo>
                    <a:pt x="39" y="425"/>
                  </a:lnTo>
                  <a:lnTo>
                    <a:pt x="0" y="618"/>
                  </a:lnTo>
                  <a:lnTo>
                    <a:pt x="39" y="811"/>
                  </a:lnTo>
                  <a:lnTo>
                    <a:pt x="116" y="1004"/>
                  </a:lnTo>
                  <a:lnTo>
                    <a:pt x="232" y="1120"/>
                  </a:lnTo>
                  <a:lnTo>
                    <a:pt x="425" y="1197"/>
                  </a:lnTo>
                  <a:lnTo>
                    <a:pt x="502" y="1197"/>
                  </a:lnTo>
                  <a:lnTo>
                    <a:pt x="541" y="1159"/>
                  </a:lnTo>
                  <a:lnTo>
                    <a:pt x="541" y="1081"/>
                  </a:lnTo>
                  <a:lnTo>
                    <a:pt x="502" y="1004"/>
                  </a:lnTo>
                  <a:lnTo>
                    <a:pt x="425" y="927"/>
                  </a:lnTo>
                  <a:lnTo>
                    <a:pt x="386" y="850"/>
                  </a:lnTo>
                  <a:lnTo>
                    <a:pt x="386" y="734"/>
                  </a:lnTo>
                  <a:lnTo>
                    <a:pt x="386" y="618"/>
                  </a:lnTo>
                  <a:lnTo>
                    <a:pt x="425" y="541"/>
                  </a:lnTo>
                  <a:lnTo>
                    <a:pt x="464" y="464"/>
                  </a:lnTo>
                  <a:lnTo>
                    <a:pt x="580" y="425"/>
                  </a:lnTo>
                  <a:lnTo>
                    <a:pt x="695" y="386"/>
                  </a:lnTo>
                  <a:lnTo>
                    <a:pt x="811" y="425"/>
                  </a:lnTo>
                  <a:lnTo>
                    <a:pt x="888" y="464"/>
                  </a:lnTo>
                  <a:lnTo>
                    <a:pt x="927" y="579"/>
                  </a:lnTo>
                  <a:lnTo>
                    <a:pt x="966" y="657"/>
                  </a:lnTo>
                  <a:lnTo>
                    <a:pt x="1043" y="888"/>
                  </a:lnTo>
                  <a:lnTo>
                    <a:pt x="1082" y="966"/>
                  </a:lnTo>
                  <a:lnTo>
                    <a:pt x="1120" y="1081"/>
                  </a:lnTo>
                  <a:lnTo>
                    <a:pt x="1159" y="1120"/>
                  </a:lnTo>
                  <a:lnTo>
                    <a:pt x="1236" y="1120"/>
                  </a:lnTo>
                  <a:lnTo>
                    <a:pt x="1313" y="1043"/>
                  </a:lnTo>
                  <a:lnTo>
                    <a:pt x="1352" y="966"/>
                  </a:lnTo>
                  <a:lnTo>
                    <a:pt x="1390" y="850"/>
                  </a:lnTo>
                  <a:lnTo>
                    <a:pt x="1352" y="618"/>
                  </a:lnTo>
                  <a:lnTo>
                    <a:pt x="1313" y="425"/>
                  </a:lnTo>
                  <a:lnTo>
                    <a:pt x="1197" y="232"/>
                  </a:lnTo>
                  <a:lnTo>
                    <a:pt x="1043" y="116"/>
                  </a:lnTo>
                  <a:lnTo>
                    <a:pt x="850" y="39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333675" y="3041375"/>
              <a:ext cx="49275" cy="56025"/>
            </a:xfrm>
            <a:custGeom>
              <a:avLst/>
              <a:gdLst/>
              <a:ahLst/>
              <a:cxnLst/>
              <a:rect l="l" t="t" r="r" b="b"/>
              <a:pathLst>
                <a:path w="1971" h="2241" extrusionOk="0">
                  <a:moveTo>
                    <a:pt x="1237" y="425"/>
                  </a:moveTo>
                  <a:lnTo>
                    <a:pt x="1391" y="464"/>
                  </a:lnTo>
                  <a:lnTo>
                    <a:pt x="1507" y="580"/>
                  </a:lnTo>
                  <a:lnTo>
                    <a:pt x="1545" y="657"/>
                  </a:lnTo>
                  <a:lnTo>
                    <a:pt x="1545" y="734"/>
                  </a:lnTo>
                  <a:lnTo>
                    <a:pt x="1507" y="812"/>
                  </a:lnTo>
                  <a:lnTo>
                    <a:pt x="1468" y="889"/>
                  </a:lnTo>
                  <a:lnTo>
                    <a:pt x="1275" y="1082"/>
                  </a:lnTo>
                  <a:lnTo>
                    <a:pt x="1005" y="1314"/>
                  </a:lnTo>
                  <a:lnTo>
                    <a:pt x="773" y="1507"/>
                  </a:lnTo>
                  <a:lnTo>
                    <a:pt x="657" y="1661"/>
                  </a:lnTo>
                  <a:lnTo>
                    <a:pt x="619" y="1777"/>
                  </a:lnTo>
                  <a:lnTo>
                    <a:pt x="503" y="1661"/>
                  </a:lnTo>
                  <a:lnTo>
                    <a:pt x="464" y="1545"/>
                  </a:lnTo>
                  <a:lnTo>
                    <a:pt x="387" y="1391"/>
                  </a:lnTo>
                  <a:lnTo>
                    <a:pt x="387" y="1236"/>
                  </a:lnTo>
                  <a:lnTo>
                    <a:pt x="387" y="1082"/>
                  </a:lnTo>
                  <a:lnTo>
                    <a:pt x="426" y="966"/>
                  </a:lnTo>
                  <a:lnTo>
                    <a:pt x="464" y="812"/>
                  </a:lnTo>
                  <a:lnTo>
                    <a:pt x="580" y="696"/>
                  </a:lnTo>
                  <a:lnTo>
                    <a:pt x="696" y="580"/>
                  </a:lnTo>
                  <a:lnTo>
                    <a:pt x="850" y="464"/>
                  </a:lnTo>
                  <a:lnTo>
                    <a:pt x="1043" y="425"/>
                  </a:lnTo>
                  <a:close/>
                  <a:moveTo>
                    <a:pt x="1121" y="1"/>
                  </a:moveTo>
                  <a:lnTo>
                    <a:pt x="928" y="39"/>
                  </a:lnTo>
                  <a:lnTo>
                    <a:pt x="735" y="116"/>
                  </a:lnTo>
                  <a:lnTo>
                    <a:pt x="541" y="232"/>
                  </a:lnTo>
                  <a:lnTo>
                    <a:pt x="348" y="348"/>
                  </a:lnTo>
                  <a:lnTo>
                    <a:pt x="233" y="503"/>
                  </a:lnTo>
                  <a:lnTo>
                    <a:pt x="117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68"/>
                  </a:lnTo>
                  <a:lnTo>
                    <a:pt x="117" y="1622"/>
                  </a:lnTo>
                  <a:lnTo>
                    <a:pt x="233" y="1816"/>
                  </a:lnTo>
                  <a:lnTo>
                    <a:pt x="348" y="1931"/>
                  </a:lnTo>
                  <a:lnTo>
                    <a:pt x="503" y="2086"/>
                  </a:lnTo>
                  <a:lnTo>
                    <a:pt x="657" y="2163"/>
                  </a:lnTo>
                  <a:lnTo>
                    <a:pt x="735" y="2240"/>
                  </a:lnTo>
                  <a:lnTo>
                    <a:pt x="850" y="2240"/>
                  </a:lnTo>
                  <a:lnTo>
                    <a:pt x="928" y="2202"/>
                  </a:lnTo>
                  <a:lnTo>
                    <a:pt x="966" y="2086"/>
                  </a:lnTo>
                  <a:lnTo>
                    <a:pt x="1005" y="1931"/>
                  </a:lnTo>
                  <a:lnTo>
                    <a:pt x="1082" y="1777"/>
                  </a:lnTo>
                  <a:lnTo>
                    <a:pt x="1198" y="1661"/>
                  </a:lnTo>
                  <a:lnTo>
                    <a:pt x="1314" y="1507"/>
                  </a:lnTo>
                  <a:lnTo>
                    <a:pt x="1623" y="1314"/>
                  </a:lnTo>
                  <a:lnTo>
                    <a:pt x="1739" y="1198"/>
                  </a:lnTo>
                  <a:lnTo>
                    <a:pt x="1854" y="1043"/>
                  </a:lnTo>
                  <a:lnTo>
                    <a:pt x="1932" y="889"/>
                  </a:lnTo>
                  <a:lnTo>
                    <a:pt x="1970" y="696"/>
                  </a:lnTo>
                  <a:lnTo>
                    <a:pt x="1932" y="541"/>
                  </a:lnTo>
                  <a:lnTo>
                    <a:pt x="1893" y="387"/>
                  </a:lnTo>
                  <a:lnTo>
                    <a:pt x="1777" y="271"/>
                  </a:lnTo>
                  <a:lnTo>
                    <a:pt x="1661" y="155"/>
                  </a:lnTo>
                  <a:lnTo>
                    <a:pt x="1507" y="78"/>
                  </a:lnTo>
                  <a:lnTo>
                    <a:pt x="1352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312450" y="3078050"/>
              <a:ext cx="440225" cy="234625"/>
            </a:xfrm>
            <a:custGeom>
              <a:avLst/>
              <a:gdLst/>
              <a:ahLst/>
              <a:cxnLst/>
              <a:rect l="l" t="t" r="r" b="b"/>
              <a:pathLst>
                <a:path w="17609" h="9385" extrusionOk="0">
                  <a:moveTo>
                    <a:pt x="6256" y="1"/>
                  </a:moveTo>
                  <a:lnTo>
                    <a:pt x="5638" y="40"/>
                  </a:lnTo>
                  <a:lnTo>
                    <a:pt x="5059" y="155"/>
                  </a:lnTo>
                  <a:lnTo>
                    <a:pt x="4480" y="271"/>
                  </a:lnTo>
                  <a:lnTo>
                    <a:pt x="3939" y="503"/>
                  </a:lnTo>
                  <a:lnTo>
                    <a:pt x="3398" y="735"/>
                  </a:lnTo>
                  <a:lnTo>
                    <a:pt x="2896" y="1044"/>
                  </a:lnTo>
                  <a:lnTo>
                    <a:pt x="2433" y="1391"/>
                  </a:lnTo>
                  <a:lnTo>
                    <a:pt x="1970" y="1777"/>
                  </a:lnTo>
                  <a:lnTo>
                    <a:pt x="1584" y="2202"/>
                  </a:lnTo>
                  <a:lnTo>
                    <a:pt x="1197" y="2665"/>
                  </a:lnTo>
                  <a:lnTo>
                    <a:pt x="888" y="3206"/>
                  </a:lnTo>
                  <a:lnTo>
                    <a:pt x="618" y="3747"/>
                  </a:lnTo>
                  <a:lnTo>
                    <a:pt x="386" y="4287"/>
                  </a:lnTo>
                  <a:lnTo>
                    <a:pt x="193" y="4905"/>
                  </a:lnTo>
                  <a:lnTo>
                    <a:pt x="78" y="5484"/>
                  </a:lnTo>
                  <a:lnTo>
                    <a:pt x="0" y="6102"/>
                  </a:lnTo>
                  <a:lnTo>
                    <a:pt x="0" y="6681"/>
                  </a:lnTo>
                  <a:lnTo>
                    <a:pt x="39" y="7261"/>
                  </a:lnTo>
                  <a:lnTo>
                    <a:pt x="155" y="7801"/>
                  </a:lnTo>
                  <a:lnTo>
                    <a:pt x="309" y="8342"/>
                  </a:lnTo>
                  <a:lnTo>
                    <a:pt x="502" y="8882"/>
                  </a:lnTo>
                  <a:lnTo>
                    <a:pt x="734" y="9384"/>
                  </a:lnTo>
                  <a:lnTo>
                    <a:pt x="1043" y="9230"/>
                  </a:lnTo>
                  <a:lnTo>
                    <a:pt x="888" y="8844"/>
                  </a:lnTo>
                  <a:lnTo>
                    <a:pt x="734" y="8458"/>
                  </a:lnTo>
                  <a:lnTo>
                    <a:pt x="541" y="7801"/>
                  </a:lnTo>
                  <a:lnTo>
                    <a:pt x="425" y="7183"/>
                  </a:lnTo>
                  <a:lnTo>
                    <a:pt x="425" y="6527"/>
                  </a:lnTo>
                  <a:lnTo>
                    <a:pt x="425" y="5870"/>
                  </a:lnTo>
                  <a:lnTo>
                    <a:pt x="541" y="5253"/>
                  </a:lnTo>
                  <a:lnTo>
                    <a:pt x="695" y="4596"/>
                  </a:lnTo>
                  <a:lnTo>
                    <a:pt x="927" y="3978"/>
                  </a:lnTo>
                  <a:lnTo>
                    <a:pt x="1236" y="3399"/>
                  </a:lnTo>
                  <a:lnTo>
                    <a:pt x="1584" y="2858"/>
                  </a:lnTo>
                  <a:lnTo>
                    <a:pt x="2008" y="2318"/>
                  </a:lnTo>
                  <a:lnTo>
                    <a:pt x="2472" y="1854"/>
                  </a:lnTo>
                  <a:lnTo>
                    <a:pt x="2974" y="1468"/>
                  </a:lnTo>
                  <a:lnTo>
                    <a:pt x="3553" y="1121"/>
                  </a:lnTo>
                  <a:lnTo>
                    <a:pt x="4132" y="851"/>
                  </a:lnTo>
                  <a:lnTo>
                    <a:pt x="4750" y="657"/>
                  </a:lnTo>
                  <a:lnTo>
                    <a:pt x="5406" y="503"/>
                  </a:lnTo>
                  <a:lnTo>
                    <a:pt x="5793" y="464"/>
                  </a:lnTo>
                  <a:lnTo>
                    <a:pt x="6912" y="464"/>
                  </a:lnTo>
                  <a:lnTo>
                    <a:pt x="7607" y="580"/>
                  </a:lnTo>
                  <a:lnTo>
                    <a:pt x="8264" y="773"/>
                  </a:lnTo>
                  <a:lnTo>
                    <a:pt x="8920" y="1044"/>
                  </a:lnTo>
                  <a:lnTo>
                    <a:pt x="9538" y="1352"/>
                  </a:lnTo>
                  <a:lnTo>
                    <a:pt x="10195" y="1739"/>
                  </a:lnTo>
                  <a:lnTo>
                    <a:pt x="10813" y="2125"/>
                  </a:lnTo>
                  <a:lnTo>
                    <a:pt x="11315" y="2472"/>
                  </a:lnTo>
                  <a:lnTo>
                    <a:pt x="11894" y="2781"/>
                  </a:lnTo>
                  <a:lnTo>
                    <a:pt x="12434" y="3090"/>
                  </a:lnTo>
                  <a:lnTo>
                    <a:pt x="13052" y="3360"/>
                  </a:lnTo>
                  <a:lnTo>
                    <a:pt x="13631" y="3554"/>
                  </a:lnTo>
                  <a:lnTo>
                    <a:pt x="14249" y="3708"/>
                  </a:lnTo>
                  <a:lnTo>
                    <a:pt x="14867" y="3708"/>
                  </a:lnTo>
                  <a:lnTo>
                    <a:pt x="15215" y="3669"/>
                  </a:lnTo>
                  <a:lnTo>
                    <a:pt x="15524" y="3631"/>
                  </a:lnTo>
                  <a:lnTo>
                    <a:pt x="15987" y="3476"/>
                  </a:lnTo>
                  <a:lnTo>
                    <a:pt x="16412" y="3245"/>
                  </a:lnTo>
                  <a:lnTo>
                    <a:pt x="16798" y="2936"/>
                  </a:lnTo>
                  <a:lnTo>
                    <a:pt x="17107" y="2588"/>
                  </a:lnTo>
                  <a:lnTo>
                    <a:pt x="17377" y="2202"/>
                  </a:lnTo>
                  <a:lnTo>
                    <a:pt x="17454" y="1970"/>
                  </a:lnTo>
                  <a:lnTo>
                    <a:pt x="17531" y="1739"/>
                  </a:lnTo>
                  <a:lnTo>
                    <a:pt x="17609" y="1507"/>
                  </a:lnTo>
                  <a:lnTo>
                    <a:pt x="17609" y="1275"/>
                  </a:lnTo>
                  <a:lnTo>
                    <a:pt x="17609" y="1044"/>
                  </a:lnTo>
                  <a:lnTo>
                    <a:pt x="17570" y="773"/>
                  </a:lnTo>
                  <a:lnTo>
                    <a:pt x="17531" y="696"/>
                  </a:lnTo>
                  <a:lnTo>
                    <a:pt x="17493" y="657"/>
                  </a:lnTo>
                  <a:lnTo>
                    <a:pt x="17454" y="580"/>
                  </a:lnTo>
                  <a:lnTo>
                    <a:pt x="17416" y="542"/>
                  </a:lnTo>
                  <a:lnTo>
                    <a:pt x="17145" y="773"/>
                  </a:lnTo>
                  <a:lnTo>
                    <a:pt x="17145" y="851"/>
                  </a:lnTo>
                  <a:lnTo>
                    <a:pt x="17184" y="1198"/>
                  </a:lnTo>
                  <a:lnTo>
                    <a:pt x="17145" y="1584"/>
                  </a:lnTo>
                  <a:lnTo>
                    <a:pt x="17030" y="1893"/>
                  </a:lnTo>
                  <a:lnTo>
                    <a:pt x="16836" y="2241"/>
                  </a:lnTo>
                  <a:lnTo>
                    <a:pt x="16605" y="2511"/>
                  </a:lnTo>
                  <a:lnTo>
                    <a:pt x="16334" y="2743"/>
                  </a:lnTo>
                  <a:lnTo>
                    <a:pt x="16026" y="2936"/>
                  </a:lnTo>
                  <a:lnTo>
                    <a:pt x="15678" y="3090"/>
                  </a:lnTo>
                  <a:lnTo>
                    <a:pt x="15292" y="3206"/>
                  </a:lnTo>
                  <a:lnTo>
                    <a:pt x="14906" y="3245"/>
                  </a:lnTo>
                  <a:lnTo>
                    <a:pt x="14520" y="3245"/>
                  </a:lnTo>
                  <a:lnTo>
                    <a:pt x="14133" y="3206"/>
                  </a:lnTo>
                  <a:lnTo>
                    <a:pt x="13747" y="3129"/>
                  </a:lnTo>
                  <a:lnTo>
                    <a:pt x="13361" y="3013"/>
                  </a:lnTo>
                  <a:lnTo>
                    <a:pt x="12975" y="2858"/>
                  </a:lnTo>
                  <a:lnTo>
                    <a:pt x="12627" y="2704"/>
                  </a:lnTo>
                  <a:lnTo>
                    <a:pt x="12010" y="2356"/>
                  </a:lnTo>
                  <a:lnTo>
                    <a:pt x="11353" y="1970"/>
                  </a:lnTo>
                  <a:lnTo>
                    <a:pt x="10156" y="1198"/>
                  </a:lnTo>
                  <a:lnTo>
                    <a:pt x="9538" y="851"/>
                  </a:lnTo>
                  <a:lnTo>
                    <a:pt x="8882" y="542"/>
                  </a:lnTo>
                  <a:lnTo>
                    <a:pt x="8225" y="271"/>
                  </a:lnTo>
                  <a:lnTo>
                    <a:pt x="7878" y="155"/>
                  </a:lnTo>
                  <a:lnTo>
                    <a:pt x="7492" y="78"/>
                  </a:lnTo>
                  <a:lnTo>
                    <a:pt x="687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330800" y="3096400"/>
              <a:ext cx="446975" cy="310875"/>
            </a:xfrm>
            <a:custGeom>
              <a:avLst/>
              <a:gdLst/>
              <a:ahLst/>
              <a:cxnLst/>
              <a:rect l="l" t="t" r="r" b="b"/>
              <a:pathLst>
                <a:path w="17879" h="12435" extrusionOk="0">
                  <a:moveTo>
                    <a:pt x="17608" y="1"/>
                  </a:moveTo>
                  <a:lnTo>
                    <a:pt x="17415" y="117"/>
                  </a:lnTo>
                  <a:lnTo>
                    <a:pt x="17454" y="734"/>
                  </a:lnTo>
                  <a:lnTo>
                    <a:pt x="17454" y="1352"/>
                  </a:lnTo>
                  <a:lnTo>
                    <a:pt x="17415" y="1931"/>
                  </a:lnTo>
                  <a:lnTo>
                    <a:pt x="17338" y="2549"/>
                  </a:lnTo>
                  <a:lnTo>
                    <a:pt x="17261" y="3128"/>
                  </a:lnTo>
                  <a:lnTo>
                    <a:pt x="17106" y="3708"/>
                  </a:lnTo>
                  <a:lnTo>
                    <a:pt x="16952" y="4287"/>
                  </a:lnTo>
                  <a:lnTo>
                    <a:pt x="16720" y="4828"/>
                  </a:lnTo>
                  <a:lnTo>
                    <a:pt x="16489" y="5368"/>
                  </a:lnTo>
                  <a:lnTo>
                    <a:pt x="16257" y="5909"/>
                  </a:lnTo>
                  <a:lnTo>
                    <a:pt x="15948" y="6449"/>
                  </a:lnTo>
                  <a:lnTo>
                    <a:pt x="15600" y="6951"/>
                  </a:lnTo>
                  <a:lnTo>
                    <a:pt x="15253" y="7415"/>
                  </a:lnTo>
                  <a:lnTo>
                    <a:pt x="14867" y="7917"/>
                  </a:lnTo>
                  <a:lnTo>
                    <a:pt x="14481" y="8341"/>
                  </a:lnTo>
                  <a:lnTo>
                    <a:pt x="14017" y="8805"/>
                  </a:lnTo>
                  <a:lnTo>
                    <a:pt x="13515" y="9268"/>
                  </a:lnTo>
                  <a:lnTo>
                    <a:pt x="12975" y="9693"/>
                  </a:lnTo>
                  <a:lnTo>
                    <a:pt x="12395" y="10118"/>
                  </a:lnTo>
                  <a:lnTo>
                    <a:pt x="11778" y="10465"/>
                  </a:lnTo>
                  <a:lnTo>
                    <a:pt x="11160" y="10813"/>
                  </a:lnTo>
                  <a:lnTo>
                    <a:pt x="10503" y="11122"/>
                  </a:lnTo>
                  <a:lnTo>
                    <a:pt x="9847" y="11392"/>
                  </a:lnTo>
                  <a:lnTo>
                    <a:pt x="9190" y="11585"/>
                  </a:lnTo>
                  <a:lnTo>
                    <a:pt x="8495" y="11778"/>
                  </a:lnTo>
                  <a:lnTo>
                    <a:pt x="7839" y="11894"/>
                  </a:lnTo>
                  <a:lnTo>
                    <a:pt x="7144" y="11971"/>
                  </a:lnTo>
                  <a:lnTo>
                    <a:pt x="6449" y="11971"/>
                  </a:lnTo>
                  <a:lnTo>
                    <a:pt x="5754" y="11933"/>
                  </a:lnTo>
                  <a:lnTo>
                    <a:pt x="5059" y="11817"/>
                  </a:lnTo>
                  <a:lnTo>
                    <a:pt x="4364" y="11624"/>
                  </a:lnTo>
                  <a:lnTo>
                    <a:pt x="3668" y="11392"/>
                  </a:lnTo>
                  <a:lnTo>
                    <a:pt x="3166" y="11160"/>
                  </a:lnTo>
                  <a:lnTo>
                    <a:pt x="2664" y="10890"/>
                  </a:lnTo>
                  <a:lnTo>
                    <a:pt x="2201" y="10581"/>
                  </a:lnTo>
                  <a:lnTo>
                    <a:pt x="1738" y="10234"/>
                  </a:lnTo>
                  <a:lnTo>
                    <a:pt x="1352" y="9847"/>
                  </a:lnTo>
                  <a:lnTo>
                    <a:pt x="965" y="9423"/>
                  </a:lnTo>
                  <a:lnTo>
                    <a:pt x="618" y="8959"/>
                  </a:lnTo>
                  <a:lnTo>
                    <a:pt x="309" y="8496"/>
                  </a:lnTo>
                  <a:lnTo>
                    <a:pt x="0" y="8650"/>
                  </a:lnTo>
                  <a:lnTo>
                    <a:pt x="309" y="9191"/>
                  </a:lnTo>
                  <a:lnTo>
                    <a:pt x="695" y="9693"/>
                  </a:lnTo>
                  <a:lnTo>
                    <a:pt x="1081" y="10156"/>
                  </a:lnTo>
                  <a:lnTo>
                    <a:pt x="1545" y="10581"/>
                  </a:lnTo>
                  <a:lnTo>
                    <a:pt x="2047" y="10967"/>
                  </a:lnTo>
                  <a:lnTo>
                    <a:pt x="2549" y="11315"/>
                  </a:lnTo>
                  <a:lnTo>
                    <a:pt x="3128" y="11624"/>
                  </a:lnTo>
                  <a:lnTo>
                    <a:pt x="3746" y="11894"/>
                  </a:lnTo>
                  <a:lnTo>
                    <a:pt x="4402" y="12126"/>
                  </a:lnTo>
                  <a:lnTo>
                    <a:pt x="5097" y="12280"/>
                  </a:lnTo>
                  <a:lnTo>
                    <a:pt x="5754" y="12357"/>
                  </a:lnTo>
                  <a:lnTo>
                    <a:pt x="6449" y="12435"/>
                  </a:lnTo>
                  <a:lnTo>
                    <a:pt x="7144" y="12396"/>
                  </a:lnTo>
                  <a:lnTo>
                    <a:pt x="7800" y="12357"/>
                  </a:lnTo>
                  <a:lnTo>
                    <a:pt x="8495" y="12242"/>
                  </a:lnTo>
                  <a:lnTo>
                    <a:pt x="9152" y="12087"/>
                  </a:lnTo>
                  <a:lnTo>
                    <a:pt x="9808" y="11894"/>
                  </a:lnTo>
                  <a:lnTo>
                    <a:pt x="10465" y="11662"/>
                  </a:lnTo>
                  <a:lnTo>
                    <a:pt x="11121" y="11353"/>
                  </a:lnTo>
                  <a:lnTo>
                    <a:pt x="11739" y="11044"/>
                  </a:lnTo>
                  <a:lnTo>
                    <a:pt x="12318" y="10697"/>
                  </a:lnTo>
                  <a:lnTo>
                    <a:pt x="12897" y="10311"/>
                  </a:lnTo>
                  <a:lnTo>
                    <a:pt x="13477" y="9925"/>
                  </a:lnTo>
                  <a:lnTo>
                    <a:pt x="13979" y="9461"/>
                  </a:lnTo>
                  <a:lnTo>
                    <a:pt x="14481" y="9037"/>
                  </a:lnTo>
                  <a:lnTo>
                    <a:pt x="14944" y="8573"/>
                  </a:lnTo>
                  <a:lnTo>
                    <a:pt x="15369" y="8071"/>
                  </a:lnTo>
                  <a:lnTo>
                    <a:pt x="15794" y="7531"/>
                  </a:lnTo>
                  <a:lnTo>
                    <a:pt x="16180" y="6990"/>
                  </a:lnTo>
                  <a:lnTo>
                    <a:pt x="16566" y="6411"/>
                  </a:lnTo>
                  <a:lnTo>
                    <a:pt x="16875" y="5793"/>
                  </a:lnTo>
                  <a:lnTo>
                    <a:pt x="17184" y="5214"/>
                  </a:lnTo>
                  <a:lnTo>
                    <a:pt x="17415" y="4557"/>
                  </a:lnTo>
                  <a:lnTo>
                    <a:pt x="17608" y="3939"/>
                  </a:lnTo>
                  <a:lnTo>
                    <a:pt x="17763" y="3283"/>
                  </a:lnTo>
                  <a:lnTo>
                    <a:pt x="17840" y="2626"/>
                  </a:lnTo>
                  <a:lnTo>
                    <a:pt x="17879" y="1970"/>
                  </a:lnTo>
                  <a:lnTo>
                    <a:pt x="17840" y="1314"/>
                  </a:lnTo>
                  <a:lnTo>
                    <a:pt x="17763" y="657"/>
                  </a:lnTo>
                  <a:lnTo>
                    <a:pt x="1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4441350" y="3154325"/>
              <a:ext cx="84975" cy="94625"/>
            </a:xfrm>
            <a:custGeom>
              <a:avLst/>
              <a:gdLst/>
              <a:ahLst/>
              <a:cxnLst/>
              <a:rect l="l" t="t" r="r" b="b"/>
              <a:pathLst>
                <a:path w="3399" h="3785" extrusionOk="0">
                  <a:moveTo>
                    <a:pt x="77" y="1"/>
                  </a:moveTo>
                  <a:lnTo>
                    <a:pt x="0" y="78"/>
                  </a:lnTo>
                  <a:lnTo>
                    <a:pt x="0" y="116"/>
                  </a:lnTo>
                  <a:lnTo>
                    <a:pt x="348" y="889"/>
                  </a:lnTo>
                  <a:lnTo>
                    <a:pt x="811" y="1661"/>
                  </a:lnTo>
                  <a:lnTo>
                    <a:pt x="1274" y="2395"/>
                  </a:lnTo>
                  <a:lnTo>
                    <a:pt x="1738" y="3090"/>
                  </a:lnTo>
                  <a:lnTo>
                    <a:pt x="2008" y="3437"/>
                  </a:lnTo>
                  <a:lnTo>
                    <a:pt x="2201" y="3553"/>
                  </a:lnTo>
                  <a:lnTo>
                    <a:pt x="2394" y="3669"/>
                  </a:lnTo>
                  <a:lnTo>
                    <a:pt x="2587" y="3746"/>
                  </a:lnTo>
                  <a:lnTo>
                    <a:pt x="2780" y="3785"/>
                  </a:lnTo>
                  <a:lnTo>
                    <a:pt x="3012" y="3708"/>
                  </a:lnTo>
                  <a:lnTo>
                    <a:pt x="3205" y="3592"/>
                  </a:lnTo>
                  <a:lnTo>
                    <a:pt x="3321" y="3437"/>
                  </a:lnTo>
                  <a:lnTo>
                    <a:pt x="3398" y="3244"/>
                  </a:lnTo>
                  <a:lnTo>
                    <a:pt x="3398" y="3090"/>
                  </a:lnTo>
                  <a:lnTo>
                    <a:pt x="3398" y="2897"/>
                  </a:lnTo>
                  <a:lnTo>
                    <a:pt x="3360" y="2704"/>
                  </a:lnTo>
                  <a:lnTo>
                    <a:pt x="3282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89" y="2742"/>
                  </a:lnTo>
                  <a:lnTo>
                    <a:pt x="3128" y="2858"/>
                  </a:lnTo>
                  <a:lnTo>
                    <a:pt x="2896" y="3012"/>
                  </a:lnTo>
                  <a:lnTo>
                    <a:pt x="2665" y="3128"/>
                  </a:lnTo>
                  <a:lnTo>
                    <a:pt x="2510" y="3206"/>
                  </a:lnTo>
                  <a:lnTo>
                    <a:pt x="2317" y="3206"/>
                  </a:lnTo>
                  <a:lnTo>
                    <a:pt x="2201" y="3167"/>
                  </a:lnTo>
                  <a:lnTo>
                    <a:pt x="2047" y="3090"/>
                  </a:lnTo>
                  <a:lnTo>
                    <a:pt x="1931" y="2935"/>
                  </a:lnTo>
                  <a:lnTo>
                    <a:pt x="1854" y="2742"/>
                  </a:lnTo>
                  <a:lnTo>
                    <a:pt x="1699" y="2511"/>
                  </a:lnTo>
                  <a:lnTo>
                    <a:pt x="1081" y="1507"/>
                  </a:lnTo>
                  <a:lnTo>
                    <a:pt x="618" y="773"/>
                  </a:lnTo>
                  <a:lnTo>
                    <a:pt x="386" y="387"/>
                  </a:lnTo>
                  <a:lnTo>
                    <a:pt x="116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7199400" y="3174600"/>
              <a:ext cx="61825" cy="89800"/>
            </a:xfrm>
            <a:custGeom>
              <a:avLst/>
              <a:gdLst/>
              <a:ahLst/>
              <a:cxnLst/>
              <a:rect l="l" t="t" r="r" b="b"/>
              <a:pathLst>
                <a:path w="2473" h="3592" extrusionOk="0">
                  <a:moveTo>
                    <a:pt x="1082" y="0"/>
                  </a:moveTo>
                  <a:lnTo>
                    <a:pt x="1005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32" y="2163"/>
                  </a:lnTo>
                  <a:lnTo>
                    <a:pt x="1932" y="2433"/>
                  </a:lnTo>
                  <a:lnTo>
                    <a:pt x="1816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1" y="3128"/>
                  </a:lnTo>
                  <a:lnTo>
                    <a:pt x="1198" y="3128"/>
                  </a:lnTo>
                  <a:lnTo>
                    <a:pt x="1043" y="3090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588"/>
                  </a:lnTo>
                  <a:lnTo>
                    <a:pt x="928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1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13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24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10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21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3"/>
                  </a:lnTo>
                  <a:lnTo>
                    <a:pt x="1700" y="3514"/>
                  </a:lnTo>
                  <a:lnTo>
                    <a:pt x="1854" y="3399"/>
                  </a:lnTo>
                  <a:lnTo>
                    <a:pt x="2047" y="3244"/>
                  </a:lnTo>
                  <a:lnTo>
                    <a:pt x="2202" y="3051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0"/>
                  </a:lnTo>
                  <a:lnTo>
                    <a:pt x="2434" y="2008"/>
                  </a:lnTo>
                  <a:lnTo>
                    <a:pt x="2395" y="1815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6803600" y="3198725"/>
              <a:ext cx="310875" cy="124575"/>
            </a:xfrm>
            <a:custGeom>
              <a:avLst/>
              <a:gdLst/>
              <a:ahLst/>
              <a:cxnLst/>
              <a:rect l="l" t="t" r="r" b="b"/>
              <a:pathLst>
                <a:path w="12435" h="4983" extrusionOk="0">
                  <a:moveTo>
                    <a:pt x="232" y="1"/>
                  </a:moveTo>
                  <a:lnTo>
                    <a:pt x="1" y="233"/>
                  </a:lnTo>
                  <a:lnTo>
                    <a:pt x="503" y="966"/>
                  </a:lnTo>
                  <a:lnTo>
                    <a:pt x="1043" y="1623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4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4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3"/>
                  </a:lnTo>
                  <a:lnTo>
                    <a:pt x="11855" y="3862"/>
                  </a:lnTo>
                  <a:lnTo>
                    <a:pt x="12242" y="3592"/>
                  </a:lnTo>
                  <a:lnTo>
                    <a:pt x="12319" y="3553"/>
                  </a:lnTo>
                  <a:lnTo>
                    <a:pt x="12435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9"/>
                  </a:lnTo>
                  <a:lnTo>
                    <a:pt x="12010" y="3129"/>
                  </a:lnTo>
                  <a:lnTo>
                    <a:pt x="11933" y="3206"/>
                  </a:lnTo>
                  <a:lnTo>
                    <a:pt x="11585" y="3438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7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2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2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7"/>
                  </a:lnTo>
                  <a:lnTo>
                    <a:pt x="4596" y="3708"/>
                  </a:lnTo>
                  <a:lnTo>
                    <a:pt x="3901" y="3283"/>
                  </a:lnTo>
                  <a:lnTo>
                    <a:pt x="3206" y="2820"/>
                  </a:lnTo>
                  <a:lnTo>
                    <a:pt x="2588" y="2318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7111550" y="320550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77"/>
                  </a:lnTo>
                  <a:lnTo>
                    <a:pt x="3013" y="270"/>
                  </a:lnTo>
                  <a:lnTo>
                    <a:pt x="2781" y="502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5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1"/>
                  </a:lnTo>
                  <a:lnTo>
                    <a:pt x="966" y="2510"/>
                  </a:lnTo>
                  <a:lnTo>
                    <a:pt x="1198" y="2587"/>
                  </a:lnTo>
                  <a:lnTo>
                    <a:pt x="1430" y="2703"/>
                  </a:lnTo>
                  <a:lnTo>
                    <a:pt x="1623" y="2819"/>
                  </a:lnTo>
                  <a:lnTo>
                    <a:pt x="1816" y="2973"/>
                  </a:lnTo>
                  <a:lnTo>
                    <a:pt x="1970" y="3167"/>
                  </a:lnTo>
                  <a:lnTo>
                    <a:pt x="2047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093"/>
                  </a:lnTo>
                  <a:lnTo>
                    <a:pt x="2009" y="4325"/>
                  </a:lnTo>
                  <a:lnTo>
                    <a:pt x="1893" y="4518"/>
                  </a:lnTo>
                  <a:lnTo>
                    <a:pt x="1739" y="4711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5"/>
                  </a:lnTo>
                  <a:lnTo>
                    <a:pt x="657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32"/>
                  </a:lnTo>
                  <a:lnTo>
                    <a:pt x="966" y="4093"/>
                  </a:lnTo>
                  <a:lnTo>
                    <a:pt x="1121" y="4093"/>
                  </a:lnTo>
                  <a:lnTo>
                    <a:pt x="1237" y="4016"/>
                  </a:lnTo>
                  <a:lnTo>
                    <a:pt x="1314" y="3900"/>
                  </a:lnTo>
                  <a:lnTo>
                    <a:pt x="1314" y="3784"/>
                  </a:lnTo>
                  <a:lnTo>
                    <a:pt x="1275" y="3707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862"/>
                  </a:lnTo>
                  <a:lnTo>
                    <a:pt x="387" y="3977"/>
                  </a:lnTo>
                  <a:lnTo>
                    <a:pt x="310" y="4093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866"/>
                  </a:lnTo>
                  <a:lnTo>
                    <a:pt x="387" y="5097"/>
                  </a:lnTo>
                  <a:lnTo>
                    <a:pt x="541" y="5252"/>
                  </a:lnTo>
                  <a:lnTo>
                    <a:pt x="735" y="5368"/>
                  </a:lnTo>
                  <a:lnTo>
                    <a:pt x="966" y="5406"/>
                  </a:lnTo>
                  <a:lnTo>
                    <a:pt x="1198" y="5406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20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1"/>
                  </a:lnTo>
                  <a:lnTo>
                    <a:pt x="1739" y="2356"/>
                  </a:lnTo>
                  <a:lnTo>
                    <a:pt x="1507" y="2201"/>
                  </a:lnTo>
                  <a:lnTo>
                    <a:pt x="1275" y="2124"/>
                  </a:lnTo>
                  <a:lnTo>
                    <a:pt x="1623" y="1969"/>
                  </a:lnTo>
                  <a:lnTo>
                    <a:pt x="1932" y="1815"/>
                  </a:lnTo>
                  <a:lnTo>
                    <a:pt x="2241" y="1622"/>
                  </a:lnTo>
                  <a:lnTo>
                    <a:pt x="2549" y="1390"/>
                  </a:lnTo>
                  <a:lnTo>
                    <a:pt x="2820" y="1197"/>
                  </a:lnTo>
                  <a:lnTo>
                    <a:pt x="3090" y="965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77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1402350" y="3219000"/>
              <a:ext cx="106225" cy="103325"/>
            </a:xfrm>
            <a:custGeom>
              <a:avLst/>
              <a:gdLst/>
              <a:ahLst/>
              <a:cxnLst/>
              <a:rect l="l" t="t" r="r" b="b"/>
              <a:pathLst>
                <a:path w="4249" h="4133" extrusionOk="0">
                  <a:moveTo>
                    <a:pt x="2317" y="387"/>
                  </a:moveTo>
                  <a:lnTo>
                    <a:pt x="2588" y="425"/>
                  </a:lnTo>
                  <a:lnTo>
                    <a:pt x="2858" y="503"/>
                  </a:lnTo>
                  <a:lnTo>
                    <a:pt x="3128" y="619"/>
                  </a:lnTo>
                  <a:lnTo>
                    <a:pt x="3321" y="812"/>
                  </a:lnTo>
                  <a:lnTo>
                    <a:pt x="3553" y="1043"/>
                  </a:lnTo>
                  <a:lnTo>
                    <a:pt x="3708" y="1352"/>
                  </a:lnTo>
                  <a:lnTo>
                    <a:pt x="3823" y="1700"/>
                  </a:lnTo>
                  <a:lnTo>
                    <a:pt x="3862" y="2047"/>
                  </a:lnTo>
                  <a:lnTo>
                    <a:pt x="3785" y="2395"/>
                  </a:lnTo>
                  <a:lnTo>
                    <a:pt x="3708" y="2742"/>
                  </a:lnTo>
                  <a:lnTo>
                    <a:pt x="3514" y="3051"/>
                  </a:lnTo>
                  <a:lnTo>
                    <a:pt x="3283" y="3322"/>
                  </a:lnTo>
                  <a:lnTo>
                    <a:pt x="3012" y="3515"/>
                  </a:lnTo>
                  <a:lnTo>
                    <a:pt x="2704" y="3669"/>
                  </a:lnTo>
                  <a:lnTo>
                    <a:pt x="2395" y="3746"/>
                  </a:lnTo>
                  <a:lnTo>
                    <a:pt x="2047" y="3785"/>
                  </a:lnTo>
                  <a:lnTo>
                    <a:pt x="1738" y="3746"/>
                  </a:lnTo>
                  <a:lnTo>
                    <a:pt x="1391" y="3631"/>
                  </a:lnTo>
                  <a:lnTo>
                    <a:pt x="1120" y="3476"/>
                  </a:lnTo>
                  <a:lnTo>
                    <a:pt x="850" y="3283"/>
                  </a:lnTo>
                  <a:lnTo>
                    <a:pt x="618" y="3013"/>
                  </a:lnTo>
                  <a:lnTo>
                    <a:pt x="464" y="2665"/>
                  </a:lnTo>
                  <a:lnTo>
                    <a:pt x="348" y="2318"/>
                  </a:lnTo>
                  <a:lnTo>
                    <a:pt x="348" y="1931"/>
                  </a:lnTo>
                  <a:lnTo>
                    <a:pt x="387" y="1545"/>
                  </a:lnTo>
                  <a:lnTo>
                    <a:pt x="541" y="1236"/>
                  </a:lnTo>
                  <a:lnTo>
                    <a:pt x="618" y="1082"/>
                  </a:lnTo>
                  <a:lnTo>
                    <a:pt x="734" y="927"/>
                  </a:lnTo>
                  <a:lnTo>
                    <a:pt x="889" y="812"/>
                  </a:lnTo>
                  <a:lnTo>
                    <a:pt x="1043" y="696"/>
                  </a:lnTo>
                  <a:lnTo>
                    <a:pt x="1236" y="619"/>
                  </a:lnTo>
                  <a:lnTo>
                    <a:pt x="1429" y="541"/>
                  </a:lnTo>
                  <a:lnTo>
                    <a:pt x="1468" y="503"/>
                  </a:lnTo>
                  <a:lnTo>
                    <a:pt x="1777" y="425"/>
                  </a:lnTo>
                  <a:lnTo>
                    <a:pt x="2047" y="387"/>
                  </a:lnTo>
                  <a:close/>
                  <a:moveTo>
                    <a:pt x="1931" y="1"/>
                  </a:moveTo>
                  <a:lnTo>
                    <a:pt x="1738" y="39"/>
                  </a:lnTo>
                  <a:lnTo>
                    <a:pt x="1507" y="117"/>
                  </a:lnTo>
                  <a:lnTo>
                    <a:pt x="1313" y="232"/>
                  </a:lnTo>
                  <a:lnTo>
                    <a:pt x="1159" y="348"/>
                  </a:lnTo>
                  <a:lnTo>
                    <a:pt x="1120" y="387"/>
                  </a:lnTo>
                  <a:lnTo>
                    <a:pt x="966" y="387"/>
                  </a:lnTo>
                  <a:lnTo>
                    <a:pt x="773" y="464"/>
                  </a:lnTo>
                  <a:lnTo>
                    <a:pt x="657" y="541"/>
                  </a:lnTo>
                  <a:lnTo>
                    <a:pt x="503" y="657"/>
                  </a:lnTo>
                  <a:lnTo>
                    <a:pt x="387" y="773"/>
                  </a:lnTo>
                  <a:lnTo>
                    <a:pt x="309" y="927"/>
                  </a:lnTo>
                  <a:lnTo>
                    <a:pt x="155" y="1236"/>
                  </a:lnTo>
                  <a:lnTo>
                    <a:pt x="39" y="1623"/>
                  </a:lnTo>
                  <a:lnTo>
                    <a:pt x="1" y="2009"/>
                  </a:lnTo>
                  <a:lnTo>
                    <a:pt x="39" y="2356"/>
                  </a:lnTo>
                  <a:lnTo>
                    <a:pt x="78" y="2704"/>
                  </a:lnTo>
                  <a:lnTo>
                    <a:pt x="155" y="2897"/>
                  </a:lnTo>
                  <a:lnTo>
                    <a:pt x="271" y="3090"/>
                  </a:lnTo>
                  <a:lnTo>
                    <a:pt x="387" y="3283"/>
                  </a:lnTo>
                  <a:lnTo>
                    <a:pt x="541" y="3437"/>
                  </a:lnTo>
                  <a:lnTo>
                    <a:pt x="850" y="3746"/>
                  </a:lnTo>
                  <a:lnTo>
                    <a:pt x="1236" y="3939"/>
                  </a:lnTo>
                  <a:lnTo>
                    <a:pt x="1661" y="4094"/>
                  </a:lnTo>
                  <a:lnTo>
                    <a:pt x="2086" y="4133"/>
                  </a:lnTo>
                  <a:lnTo>
                    <a:pt x="2510" y="4094"/>
                  </a:lnTo>
                  <a:lnTo>
                    <a:pt x="2742" y="4055"/>
                  </a:lnTo>
                  <a:lnTo>
                    <a:pt x="2974" y="3978"/>
                  </a:lnTo>
                  <a:lnTo>
                    <a:pt x="3321" y="3746"/>
                  </a:lnTo>
                  <a:lnTo>
                    <a:pt x="3630" y="3476"/>
                  </a:lnTo>
                  <a:lnTo>
                    <a:pt x="3862" y="3167"/>
                  </a:lnTo>
                  <a:lnTo>
                    <a:pt x="4055" y="2781"/>
                  </a:lnTo>
                  <a:lnTo>
                    <a:pt x="4171" y="2395"/>
                  </a:lnTo>
                  <a:lnTo>
                    <a:pt x="4248" y="2009"/>
                  </a:lnTo>
                  <a:lnTo>
                    <a:pt x="4210" y="1584"/>
                  </a:lnTo>
                  <a:lnTo>
                    <a:pt x="4094" y="1198"/>
                  </a:lnTo>
                  <a:lnTo>
                    <a:pt x="3978" y="1005"/>
                  </a:lnTo>
                  <a:lnTo>
                    <a:pt x="3862" y="812"/>
                  </a:lnTo>
                  <a:lnTo>
                    <a:pt x="3708" y="657"/>
                  </a:lnTo>
                  <a:lnTo>
                    <a:pt x="3553" y="503"/>
                  </a:lnTo>
                  <a:lnTo>
                    <a:pt x="3206" y="232"/>
                  </a:lnTo>
                  <a:lnTo>
                    <a:pt x="2781" y="78"/>
                  </a:lnTo>
                  <a:lnTo>
                    <a:pt x="23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4924025" y="3220925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6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5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5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0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7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2672775" y="3239275"/>
              <a:ext cx="330175" cy="176700"/>
            </a:xfrm>
            <a:custGeom>
              <a:avLst/>
              <a:gdLst/>
              <a:ahLst/>
              <a:cxnLst/>
              <a:rect l="l" t="t" r="r" b="b"/>
              <a:pathLst>
                <a:path w="13207" h="7068" extrusionOk="0">
                  <a:moveTo>
                    <a:pt x="8110" y="310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80"/>
                  </a:lnTo>
                  <a:lnTo>
                    <a:pt x="8728" y="889"/>
                  </a:lnTo>
                  <a:lnTo>
                    <a:pt x="8766" y="1198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8"/>
                  </a:lnTo>
                  <a:lnTo>
                    <a:pt x="8033" y="2858"/>
                  </a:lnTo>
                  <a:lnTo>
                    <a:pt x="6836" y="4712"/>
                  </a:lnTo>
                  <a:lnTo>
                    <a:pt x="6681" y="4712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8"/>
                  </a:lnTo>
                  <a:lnTo>
                    <a:pt x="7453" y="889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10"/>
                  </a:lnTo>
                  <a:close/>
                  <a:moveTo>
                    <a:pt x="5909" y="5407"/>
                  </a:moveTo>
                  <a:lnTo>
                    <a:pt x="4673" y="5831"/>
                  </a:lnTo>
                  <a:lnTo>
                    <a:pt x="3437" y="6218"/>
                  </a:lnTo>
                  <a:lnTo>
                    <a:pt x="2781" y="6372"/>
                  </a:lnTo>
                  <a:lnTo>
                    <a:pt x="2125" y="6527"/>
                  </a:lnTo>
                  <a:lnTo>
                    <a:pt x="1700" y="6565"/>
                  </a:lnTo>
                  <a:lnTo>
                    <a:pt x="1314" y="6604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8"/>
                  </a:lnTo>
                  <a:lnTo>
                    <a:pt x="696" y="6063"/>
                  </a:lnTo>
                  <a:lnTo>
                    <a:pt x="696" y="5909"/>
                  </a:lnTo>
                  <a:lnTo>
                    <a:pt x="734" y="5793"/>
                  </a:lnTo>
                  <a:lnTo>
                    <a:pt x="812" y="5716"/>
                  </a:lnTo>
                  <a:lnTo>
                    <a:pt x="889" y="5677"/>
                  </a:lnTo>
                  <a:lnTo>
                    <a:pt x="1082" y="5600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7"/>
                  </a:lnTo>
                  <a:close/>
                  <a:moveTo>
                    <a:pt x="7067" y="5098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6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9"/>
                  </a:lnTo>
                  <a:lnTo>
                    <a:pt x="12589" y="6025"/>
                  </a:lnTo>
                  <a:lnTo>
                    <a:pt x="12628" y="6179"/>
                  </a:lnTo>
                  <a:lnTo>
                    <a:pt x="12589" y="6527"/>
                  </a:lnTo>
                  <a:lnTo>
                    <a:pt x="12435" y="6604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4"/>
                  </a:lnTo>
                  <a:lnTo>
                    <a:pt x="10929" y="6527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9"/>
                  </a:lnTo>
                  <a:lnTo>
                    <a:pt x="8226" y="5677"/>
                  </a:lnTo>
                  <a:lnTo>
                    <a:pt x="7067" y="5098"/>
                  </a:lnTo>
                  <a:close/>
                  <a:moveTo>
                    <a:pt x="8148" y="1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7"/>
                  </a:lnTo>
                  <a:lnTo>
                    <a:pt x="6681" y="2433"/>
                  </a:lnTo>
                  <a:lnTo>
                    <a:pt x="6527" y="3592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1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8"/>
                  </a:lnTo>
                  <a:lnTo>
                    <a:pt x="1391" y="5175"/>
                  </a:lnTo>
                  <a:lnTo>
                    <a:pt x="1005" y="5214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600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5"/>
                  </a:lnTo>
                  <a:lnTo>
                    <a:pt x="117" y="6449"/>
                  </a:lnTo>
                  <a:lnTo>
                    <a:pt x="232" y="6604"/>
                  </a:lnTo>
                  <a:lnTo>
                    <a:pt x="348" y="6681"/>
                  </a:lnTo>
                  <a:lnTo>
                    <a:pt x="464" y="6797"/>
                  </a:lnTo>
                  <a:lnTo>
                    <a:pt x="773" y="6913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3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6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9"/>
                  </a:lnTo>
                  <a:lnTo>
                    <a:pt x="6758" y="6102"/>
                  </a:lnTo>
                  <a:lnTo>
                    <a:pt x="6836" y="6295"/>
                  </a:lnTo>
                  <a:lnTo>
                    <a:pt x="7106" y="6256"/>
                  </a:lnTo>
                  <a:lnTo>
                    <a:pt x="7106" y="6218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7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7"/>
                  </a:lnTo>
                  <a:lnTo>
                    <a:pt x="11045" y="6951"/>
                  </a:lnTo>
                  <a:lnTo>
                    <a:pt x="11469" y="7029"/>
                  </a:lnTo>
                  <a:lnTo>
                    <a:pt x="11933" y="7067"/>
                  </a:lnTo>
                  <a:lnTo>
                    <a:pt x="12396" y="7029"/>
                  </a:lnTo>
                  <a:lnTo>
                    <a:pt x="12589" y="6990"/>
                  </a:lnTo>
                  <a:lnTo>
                    <a:pt x="12782" y="6913"/>
                  </a:lnTo>
                  <a:lnTo>
                    <a:pt x="12937" y="6797"/>
                  </a:lnTo>
                  <a:lnTo>
                    <a:pt x="13053" y="6681"/>
                  </a:lnTo>
                  <a:lnTo>
                    <a:pt x="13130" y="6527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5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7"/>
                  </a:lnTo>
                  <a:lnTo>
                    <a:pt x="12242" y="5291"/>
                  </a:lnTo>
                  <a:lnTo>
                    <a:pt x="11894" y="5214"/>
                  </a:lnTo>
                  <a:lnTo>
                    <a:pt x="11315" y="5098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2"/>
                  </a:lnTo>
                  <a:lnTo>
                    <a:pt x="8071" y="3515"/>
                  </a:lnTo>
                  <a:lnTo>
                    <a:pt x="8496" y="2858"/>
                  </a:lnTo>
                  <a:lnTo>
                    <a:pt x="8843" y="2202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7"/>
                  </a:lnTo>
                  <a:lnTo>
                    <a:pt x="9075" y="1275"/>
                  </a:lnTo>
                  <a:lnTo>
                    <a:pt x="9037" y="1005"/>
                  </a:lnTo>
                  <a:lnTo>
                    <a:pt x="8959" y="812"/>
                  </a:lnTo>
                  <a:lnTo>
                    <a:pt x="8882" y="580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410925" y="3256650"/>
              <a:ext cx="35725" cy="33825"/>
            </a:xfrm>
            <a:custGeom>
              <a:avLst/>
              <a:gdLst/>
              <a:ahLst/>
              <a:cxnLst/>
              <a:rect l="l" t="t" r="r" b="b"/>
              <a:pathLst>
                <a:path w="1429" h="1353" extrusionOk="0">
                  <a:moveTo>
                    <a:pt x="579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71"/>
                  </a:lnTo>
                  <a:lnTo>
                    <a:pt x="39" y="425"/>
                  </a:lnTo>
                  <a:lnTo>
                    <a:pt x="0" y="619"/>
                  </a:lnTo>
                  <a:lnTo>
                    <a:pt x="0" y="812"/>
                  </a:lnTo>
                  <a:lnTo>
                    <a:pt x="77" y="966"/>
                  </a:lnTo>
                  <a:lnTo>
                    <a:pt x="155" y="1121"/>
                  </a:lnTo>
                  <a:lnTo>
                    <a:pt x="309" y="1275"/>
                  </a:lnTo>
                  <a:lnTo>
                    <a:pt x="463" y="1352"/>
                  </a:lnTo>
                  <a:lnTo>
                    <a:pt x="618" y="1352"/>
                  </a:lnTo>
                  <a:lnTo>
                    <a:pt x="695" y="1236"/>
                  </a:lnTo>
                  <a:lnTo>
                    <a:pt x="695" y="1121"/>
                  </a:lnTo>
                  <a:lnTo>
                    <a:pt x="657" y="1082"/>
                  </a:lnTo>
                  <a:lnTo>
                    <a:pt x="579" y="1043"/>
                  </a:lnTo>
                  <a:lnTo>
                    <a:pt x="502" y="1005"/>
                  </a:lnTo>
                  <a:lnTo>
                    <a:pt x="463" y="927"/>
                  </a:lnTo>
                  <a:lnTo>
                    <a:pt x="386" y="773"/>
                  </a:lnTo>
                  <a:lnTo>
                    <a:pt x="386" y="580"/>
                  </a:lnTo>
                  <a:lnTo>
                    <a:pt x="425" y="503"/>
                  </a:lnTo>
                  <a:lnTo>
                    <a:pt x="502" y="425"/>
                  </a:lnTo>
                  <a:lnTo>
                    <a:pt x="579" y="387"/>
                  </a:lnTo>
                  <a:lnTo>
                    <a:pt x="657" y="387"/>
                  </a:lnTo>
                  <a:lnTo>
                    <a:pt x="850" y="425"/>
                  </a:lnTo>
                  <a:lnTo>
                    <a:pt x="927" y="464"/>
                  </a:lnTo>
                  <a:lnTo>
                    <a:pt x="965" y="541"/>
                  </a:lnTo>
                  <a:lnTo>
                    <a:pt x="1043" y="696"/>
                  </a:lnTo>
                  <a:lnTo>
                    <a:pt x="1081" y="773"/>
                  </a:lnTo>
                  <a:lnTo>
                    <a:pt x="1120" y="812"/>
                  </a:lnTo>
                  <a:lnTo>
                    <a:pt x="1274" y="812"/>
                  </a:lnTo>
                  <a:lnTo>
                    <a:pt x="1352" y="734"/>
                  </a:lnTo>
                  <a:lnTo>
                    <a:pt x="1390" y="696"/>
                  </a:lnTo>
                  <a:lnTo>
                    <a:pt x="1429" y="619"/>
                  </a:lnTo>
                  <a:lnTo>
                    <a:pt x="1390" y="425"/>
                  </a:lnTo>
                  <a:lnTo>
                    <a:pt x="1274" y="271"/>
                  </a:lnTo>
                  <a:lnTo>
                    <a:pt x="1159" y="117"/>
                  </a:lnTo>
                  <a:lnTo>
                    <a:pt x="965" y="39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5445325" y="3267275"/>
              <a:ext cx="624625" cy="344650"/>
            </a:xfrm>
            <a:custGeom>
              <a:avLst/>
              <a:gdLst/>
              <a:ahLst/>
              <a:cxnLst/>
              <a:rect l="l" t="t" r="r" b="b"/>
              <a:pathLst>
                <a:path w="24985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03" y="2008"/>
                  </a:lnTo>
                  <a:lnTo>
                    <a:pt x="23787" y="2124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170" y="2086"/>
                  </a:lnTo>
                  <a:lnTo>
                    <a:pt x="23054" y="1970"/>
                  </a:lnTo>
                  <a:lnTo>
                    <a:pt x="22976" y="1815"/>
                  </a:lnTo>
                  <a:lnTo>
                    <a:pt x="22938" y="1622"/>
                  </a:lnTo>
                  <a:lnTo>
                    <a:pt x="22976" y="1429"/>
                  </a:lnTo>
                  <a:lnTo>
                    <a:pt x="23015" y="1236"/>
                  </a:lnTo>
                  <a:lnTo>
                    <a:pt x="23131" y="1082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42"/>
                  </a:lnTo>
                  <a:lnTo>
                    <a:pt x="24289" y="3090"/>
                  </a:lnTo>
                  <a:lnTo>
                    <a:pt x="24367" y="3437"/>
                  </a:lnTo>
                  <a:lnTo>
                    <a:pt x="24405" y="3785"/>
                  </a:lnTo>
                  <a:lnTo>
                    <a:pt x="24173" y="3707"/>
                  </a:lnTo>
                  <a:lnTo>
                    <a:pt x="23942" y="3592"/>
                  </a:lnTo>
                  <a:lnTo>
                    <a:pt x="23826" y="3514"/>
                  </a:lnTo>
                  <a:lnTo>
                    <a:pt x="23787" y="3399"/>
                  </a:lnTo>
                  <a:lnTo>
                    <a:pt x="23710" y="3283"/>
                  </a:lnTo>
                  <a:lnTo>
                    <a:pt x="23672" y="3128"/>
                  </a:lnTo>
                  <a:lnTo>
                    <a:pt x="23710" y="2897"/>
                  </a:lnTo>
                  <a:lnTo>
                    <a:pt x="23787" y="2704"/>
                  </a:lnTo>
                  <a:lnTo>
                    <a:pt x="23903" y="2549"/>
                  </a:lnTo>
                  <a:lnTo>
                    <a:pt x="24096" y="2433"/>
                  </a:lnTo>
                  <a:close/>
                  <a:moveTo>
                    <a:pt x="16142" y="4943"/>
                  </a:moveTo>
                  <a:lnTo>
                    <a:pt x="16257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28" y="5252"/>
                  </a:lnTo>
                  <a:lnTo>
                    <a:pt x="16566" y="5407"/>
                  </a:lnTo>
                  <a:lnTo>
                    <a:pt x="16296" y="5407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40" y="5368"/>
                  </a:lnTo>
                  <a:lnTo>
                    <a:pt x="15678" y="5252"/>
                  </a:lnTo>
                  <a:lnTo>
                    <a:pt x="15755" y="5136"/>
                  </a:lnTo>
                  <a:lnTo>
                    <a:pt x="15833" y="5059"/>
                  </a:lnTo>
                  <a:lnTo>
                    <a:pt x="15949" y="5020"/>
                  </a:lnTo>
                  <a:lnTo>
                    <a:pt x="16026" y="4982"/>
                  </a:lnTo>
                  <a:lnTo>
                    <a:pt x="16142" y="4943"/>
                  </a:lnTo>
                  <a:close/>
                  <a:moveTo>
                    <a:pt x="24444" y="4248"/>
                  </a:moveTo>
                  <a:lnTo>
                    <a:pt x="24405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07"/>
                  </a:lnTo>
                  <a:lnTo>
                    <a:pt x="23903" y="5252"/>
                  </a:lnTo>
                  <a:lnTo>
                    <a:pt x="23787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865" y="4596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763" y="4866"/>
                  </a:lnTo>
                  <a:lnTo>
                    <a:pt x="17879" y="4905"/>
                  </a:lnTo>
                  <a:lnTo>
                    <a:pt x="17957" y="4982"/>
                  </a:lnTo>
                  <a:lnTo>
                    <a:pt x="18072" y="5175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484"/>
                  </a:lnTo>
                  <a:lnTo>
                    <a:pt x="17030" y="5407"/>
                  </a:lnTo>
                  <a:lnTo>
                    <a:pt x="17030" y="5291"/>
                  </a:lnTo>
                  <a:lnTo>
                    <a:pt x="17107" y="5136"/>
                  </a:lnTo>
                  <a:lnTo>
                    <a:pt x="17184" y="5059"/>
                  </a:lnTo>
                  <a:lnTo>
                    <a:pt x="17261" y="4943"/>
                  </a:lnTo>
                  <a:lnTo>
                    <a:pt x="17377" y="4866"/>
                  </a:lnTo>
                  <a:lnTo>
                    <a:pt x="17493" y="4827"/>
                  </a:lnTo>
                  <a:close/>
                  <a:moveTo>
                    <a:pt x="14558" y="5291"/>
                  </a:moveTo>
                  <a:lnTo>
                    <a:pt x="14674" y="5329"/>
                  </a:lnTo>
                  <a:lnTo>
                    <a:pt x="14790" y="5368"/>
                  </a:lnTo>
                  <a:lnTo>
                    <a:pt x="14906" y="5445"/>
                  </a:lnTo>
                  <a:lnTo>
                    <a:pt x="14983" y="5522"/>
                  </a:lnTo>
                  <a:lnTo>
                    <a:pt x="15060" y="5677"/>
                  </a:lnTo>
                  <a:lnTo>
                    <a:pt x="14520" y="5870"/>
                  </a:lnTo>
                  <a:lnTo>
                    <a:pt x="14056" y="6102"/>
                  </a:lnTo>
                  <a:lnTo>
                    <a:pt x="14018" y="6024"/>
                  </a:lnTo>
                  <a:lnTo>
                    <a:pt x="14018" y="5793"/>
                  </a:lnTo>
                  <a:lnTo>
                    <a:pt x="14095" y="5600"/>
                  </a:lnTo>
                  <a:lnTo>
                    <a:pt x="14249" y="5445"/>
                  </a:lnTo>
                  <a:lnTo>
                    <a:pt x="14327" y="5368"/>
                  </a:lnTo>
                  <a:lnTo>
                    <a:pt x="14443" y="5329"/>
                  </a:lnTo>
                  <a:lnTo>
                    <a:pt x="14558" y="5291"/>
                  </a:lnTo>
                  <a:close/>
                  <a:moveTo>
                    <a:pt x="19076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47" y="5793"/>
                  </a:lnTo>
                  <a:lnTo>
                    <a:pt x="19385" y="5986"/>
                  </a:lnTo>
                  <a:lnTo>
                    <a:pt x="19347" y="6140"/>
                  </a:lnTo>
                  <a:lnTo>
                    <a:pt x="18574" y="5831"/>
                  </a:lnTo>
                  <a:lnTo>
                    <a:pt x="18613" y="5715"/>
                  </a:lnTo>
                  <a:lnTo>
                    <a:pt x="18652" y="5638"/>
                  </a:lnTo>
                  <a:lnTo>
                    <a:pt x="18806" y="5522"/>
                  </a:lnTo>
                  <a:lnTo>
                    <a:pt x="18999" y="5484"/>
                  </a:lnTo>
                  <a:close/>
                  <a:moveTo>
                    <a:pt x="20312" y="6063"/>
                  </a:moveTo>
                  <a:lnTo>
                    <a:pt x="20428" y="6102"/>
                  </a:lnTo>
                  <a:lnTo>
                    <a:pt x="20544" y="6179"/>
                  </a:lnTo>
                  <a:lnTo>
                    <a:pt x="20660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53" y="6913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10" y="6256"/>
                  </a:lnTo>
                  <a:lnTo>
                    <a:pt x="19887" y="6179"/>
                  </a:lnTo>
                  <a:lnTo>
                    <a:pt x="19964" y="6102"/>
                  </a:lnTo>
                  <a:lnTo>
                    <a:pt x="20080" y="6063"/>
                  </a:lnTo>
                  <a:close/>
                  <a:moveTo>
                    <a:pt x="23710" y="5870"/>
                  </a:moveTo>
                  <a:lnTo>
                    <a:pt x="23942" y="5986"/>
                  </a:lnTo>
                  <a:lnTo>
                    <a:pt x="24058" y="5986"/>
                  </a:lnTo>
                  <a:lnTo>
                    <a:pt x="23903" y="6295"/>
                  </a:lnTo>
                  <a:lnTo>
                    <a:pt x="23710" y="6565"/>
                  </a:lnTo>
                  <a:lnTo>
                    <a:pt x="23478" y="6797"/>
                  </a:lnTo>
                  <a:lnTo>
                    <a:pt x="23247" y="6990"/>
                  </a:lnTo>
                  <a:lnTo>
                    <a:pt x="23208" y="6913"/>
                  </a:lnTo>
                  <a:lnTo>
                    <a:pt x="23054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092" y="6063"/>
                  </a:lnTo>
                  <a:lnTo>
                    <a:pt x="23170" y="5986"/>
                  </a:lnTo>
                  <a:lnTo>
                    <a:pt x="23285" y="5947"/>
                  </a:lnTo>
                  <a:lnTo>
                    <a:pt x="23478" y="5870"/>
                  </a:lnTo>
                  <a:close/>
                  <a:moveTo>
                    <a:pt x="13207" y="6102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670" y="6333"/>
                  </a:lnTo>
                  <a:lnTo>
                    <a:pt x="13130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3"/>
                  </a:lnTo>
                  <a:lnTo>
                    <a:pt x="12628" y="6797"/>
                  </a:lnTo>
                  <a:lnTo>
                    <a:pt x="12628" y="6642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179"/>
                  </a:lnTo>
                  <a:lnTo>
                    <a:pt x="12975" y="6140"/>
                  </a:lnTo>
                  <a:lnTo>
                    <a:pt x="13091" y="6102"/>
                  </a:lnTo>
                  <a:close/>
                  <a:moveTo>
                    <a:pt x="22166" y="6565"/>
                  </a:moveTo>
                  <a:lnTo>
                    <a:pt x="22281" y="6604"/>
                  </a:lnTo>
                  <a:lnTo>
                    <a:pt x="22436" y="6681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1" y="7067"/>
                  </a:lnTo>
                  <a:lnTo>
                    <a:pt x="22899" y="7067"/>
                  </a:lnTo>
                  <a:lnTo>
                    <a:pt x="22976" y="7106"/>
                  </a:lnTo>
                  <a:lnTo>
                    <a:pt x="22938" y="7106"/>
                  </a:lnTo>
                  <a:lnTo>
                    <a:pt x="22552" y="7221"/>
                  </a:lnTo>
                  <a:lnTo>
                    <a:pt x="22166" y="7221"/>
                  </a:lnTo>
                  <a:lnTo>
                    <a:pt x="21779" y="7183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19"/>
                  </a:lnTo>
                  <a:lnTo>
                    <a:pt x="21779" y="6604"/>
                  </a:lnTo>
                  <a:lnTo>
                    <a:pt x="22011" y="6565"/>
                  </a:lnTo>
                  <a:close/>
                  <a:moveTo>
                    <a:pt x="12280" y="7376"/>
                  </a:moveTo>
                  <a:lnTo>
                    <a:pt x="12473" y="7415"/>
                  </a:lnTo>
                  <a:lnTo>
                    <a:pt x="12087" y="7955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24" y="8071"/>
                  </a:lnTo>
                  <a:lnTo>
                    <a:pt x="11624" y="7955"/>
                  </a:lnTo>
                  <a:lnTo>
                    <a:pt x="11662" y="7839"/>
                  </a:lnTo>
                  <a:lnTo>
                    <a:pt x="11701" y="7723"/>
                  </a:lnTo>
                  <a:lnTo>
                    <a:pt x="11778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26" y="7415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56" y="9422"/>
                  </a:lnTo>
                  <a:lnTo>
                    <a:pt x="2433" y="9461"/>
                  </a:lnTo>
                  <a:lnTo>
                    <a:pt x="2511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588" y="10002"/>
                  </a:lnTo>
                  <a:lnTo>
                    <a:pt x="2124" y="9886"/>
                  </a:lnTo>
                  <a:lnTo>
                    <a:pt x="1622" y="9886"/>
                  </a:lnTo>
                  <a:lnTo>
                    <a:pt x="1661" y="9731"/>
                  </a:lnTo>
                  <a:lnTo>
                    <a:pt x="1738" y="9616"/>
                  </a:lnTo>
                  <a:lnTo>
                    <a:pt x="1815" y="9538"/>
                  </a:lnTo>
                  <a:lnTo>
                    <a:pt x="1893" y="9461"/>
                  </a:lnTo>
                  <a:lnTo>
                    <a:pt x="2009" y="9384"/>
                  </a:lnTo>
                  <a:lnTo>
                    <a:pt x="2124" y="9345"/>
                  </a:lnTo>
                  <a:close/>
                  <a:moveTo>
                    <a:pt x="11624" y="8998"/>
                  </a:moveTo>
                  <a:lnTo>
                    <a:pt x="11469" y="9500"/>
                  </a:lnTo>
                  <a:lnTo>
                    <a:pt x="11315" y="10002"/>
                  </a:lnTo>
                  <a:lnTo>
                    <a:pt x="11238" y="10272"/>
                  </a:lnTo>
                  <a:lnTo>
                    <a:pt x="11044" y="10079"/>
                  </a:lnTo>
                  <a:lnTo>
                    <a:pt x="10967" y="9809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29" y="9422"/>
                  </a:lnTo>
                  <a:lnTo>
                    <a:pt x="11006" y="9307"/>
                  </a:lnTo>
                  <a:lnTo>
                    <a:pt x="11122" y="9152"/>
                  </a:lnTo>
                  <a:lnTo>
                    <a:pt x="11276" y="9036"/>
                  </a:lnTo>
                  <a:lnTo>
                    <a:pt x="11469" y="8998"/>
                  </a:lnTo>
                  <a:close/>
                  <a:moveTo>
                    <a:pt x="3746" y="9731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2" y="10118"/>
                  </a:lnTo>
                  <a:lnTo>
                    <a:pt x="4171" y="10233"/>
                  </a:lnTo>
                  <a:lnTo>
                    <a:pt x="4132" y="10388"/>
                  </a:lnTo>
                  <a:lnTo>
                    <a:pt x="4094" y="10504"/>
                  </a:lnTo>
                  <a:lnTo>
                    <a:pt x="4017" y="10620"/>
                  </a:lnTo>
                  <a:lnTo>
                    <a:pt x="3862" y="10542"/>
                  </a:lnTo>
                  <a:lnTo>
                    <a:pt x="3476" y="10311"/>
                  </a:lnTo>
                  <a:lnTo>
                    <a:pt x="3051" y="10156"/>
                  </a:lnTo>
                  <a:lnTo>
                    <a:pt x="3128" y="10002"/>
                  </a:lnTo>
                  <a:lnTo>
                    <a:pt x="3244" y="9924"/>
                  </a:lnTo>
                  <a:lnTo>
                    <a:pt x="3360" y="9809"/>
                  </a:lnTo>
                  <a:lnTo>
                    <a:pt x="3476" y="9770"/>
                  </a:lnTo>
                  <a:lnTo>
                    <a:pt x="3630" y="9731"/>
                  </a:lnTo>
                  <a:close/>
                  <a:moveTo>
                    <a:pt x="4827" y="10620"/>
                  </a:moveTo>
                  <a:lnTo>
                    <a:pt x="4905" y="10658"/>
                  </a:lnTo>
                  <a:lnTo>
                    <a:pt x="4982" y="10697"/>
                  </a:lnTo>
                  <a:lnTo>
                    <a:pt x="5059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59" y="11430"/>
                  </a:lnTo>
                  <a:lnTo>
                    <a:pt x="4403" y="10890"/>
                  </a:lnTo>
                  <a:lnTo>
                    <a:pt x="4441" y="10813"/>
                  </a:lnTo>
                  <a:lnTo>
                    <a:pt x="4480" y="10735"/>
                  </a:lnTo>
                  <a:lnTo>
                    <a:pt x="4634" y="10658"/>
                  </a:lnTo>
                  <a:lnTo>
                    <a:pt x="4827" y="10620"/>
                  </a:lnTo>
                  <a:close/>
                  <a:moveTo>
                    <a:pt x="11160" y="10620"/>
                  </a:moveTo>
                  <a:lnTo>
                    <a:pt x="10929" y="11199"/>
                  </a:lnTo>
                  <a:lnTo>
                    <a:pt x="10697" y="11739"/>
                  </a:lnTo>
                  <a:lnTo>
                    <a:pt x="10658" y="11701"/>
                  </a:lnTo>
                  <a:lnTo>
                    <a:pt x="10465" y="11508"/>
                  </a:lnTo>
                  <a:lnTo>
                    <a:pt x="10388" y="11315"/>
                  </a:lnTo>
                  <a:lnTo>
                    <a:pt x="10388" y="11122"/>
                  </a:lnTo>
                  <a:lnTo>
                    <a:pt x="10427" y="10967"/>
                  </a:lnTo>
                  <a:lnTo>
                    <a:pt x="10542" y="10774"/>
                  </a:lnTo>
                  <a:lnTo>
                    <a:pt x="10697" y="10658"/>
                  </a:lnTo>
                  <a:lnTo>
                    <a:pt x="10929" y="10620"/>
                  </a:lnTo>
                  <a:close/>
                  <a:moveTo>
                    <a:pt x="5947" y="11469"/>
                  </a:moveTo>
                  <a:lnTo>
                    <a:pt x="6063" y="11508"/>
                  </a:lnTo>
                  <a:lnTo>
                    <a:pt x="6140" y="11546"/>
                  </a:lnTo>
                  <a:lnTo>
                    <a:pt x="6218" y="11662"/>
                  </a:lnTo>
                  <a:lnTo>
                    <a:pt x="6295" y="11739"/>
                  </a:lnTo>
                  <a:lnTo>
                    <a:pt x="6372" y="11971"/>
                  </a:lnTo>
                  <a:lnTo>
                    <a:pt x="6411" y="12203"/>
                  </a:lnTo>
                  <a:lnTo>
                    <a:pt x="6372" y="12473"/>
                  </a:lnTo>
                  <a:lnTo>
                    <a:pt x="5870" y="12087"/>
                  </a:lnTo>
                  <a:lnTo>
                    <a:pt x="5407" y="11701"/>
                  </a:lnTo>
                  <a:lnTo>
                    <a:pt x="5445" y="11585"/>
                  </a:lnTo>
                  <a:lnTo>
                    <a:pt x="5523" y="11508"/>
                  </a:lnTo>
                  <a:lnTo>
                    <a:pt x="5638" y="11469"/>
                  </a:lnTo>
                  <a:close/>
                  <a:moveTo>
                    <a:pt x="10542" y="12048"/>
                  </a:moveTo>
                  <a:lnTo>
                    <a:pt x="10388" y="12280"/>
                  </a:lnTo>
                  <a:lnTo>
                    <a:pt x="10195" y="12550"/>
                  </a:lnTo>
                  <a:lnTo>
                    <a:pt x="9963" y="12743"/>
                  </a:lnTo>
                  <a:lnTo>
                    <a:pt x="9770" y="12936"/>
                  </a:lnTo>
                  <a:lnTo>
                    <a:pt x="9732" y="12859"/>
                  </a:lnTo>
                  <a:lnTo>
                    <a:pt x="9654" y="12666"/>
                  </a:lnTo>
                  <a:lnTo>
                    <a:pt x="9616" y="12473"/>
                  </a:lnTo>
                  <a:lnTo>
                    <a:pt x="9693" y="12319"/>
                  </a:lnTo>
                  <a:lnTo>
                    <a:pt x="9809" y="12203"/>
                  </a:lnTo>
                  <a:lnTo>
                    <a:pt x="9963" y="12126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37" y="12473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01" y="12821"/>
                  </a:lnTo>
                  <a:lnTo>
                    <a:pt x="7878" y="13014"/>
                  </a:lnTo>
                  <a:lnTo>
                    <a:pt x="7839" y="13207"/>
                  </a:lnTo>
                  <a:lnTo>
                    <a:pt x="7299" y="13014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44" y="12512"/>
                  </a:lnTo>
                  <a:lnTo>
                    <a:pt x="7337" y="12473"/>
                  </a:lnTo>
                  <a:close/>
                  <a:moveTo>
                    <a:pt x="8843" y="12628"/>
                  </a:moveTo>
                  <a:lnTo>
                    <a:pt x="8921" y="12666"/>
                  </a:lnTo>
                  <a:lnTo>
                    <a:pt x="9075" y="12743"/>
                  </a:lnTo>
                  <a:lnTo>
                    <a:pt x="9191" y="12936"/>
                  </a:lnTo>
                  <a:lnTo>
                    <a:pt x="9230" y="13130"/>
                  </a:lnTo>
                  <a:lnTo>
                    <a:pt x="9230" y="13207"/>
                  </a:lnTo>
                  <a:lnTo>
                    <a:pt x="9036" y="13245"/>
                  </a:lnTo>
                  <a:lnTo>
                    <a:pt x="8805" y="13284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03" y="13014"/>
                  </a:lnTo>
                  <a:lnTo>
                    <a:pt x="8419" y="12821"/>
                  </a:lnTo>
                  <a:lnTo>
                    <a:pt x="8534" y="12666"/>
                  </a:lnTo>
                  <a:lnTo>
                    <a:pt x="8650" y="12628"/>
                  </a:lnTo>
                  <a:close/>
                  <a:moveTo>
                    <a:pt x="22861" y="0"/>
                  </a:moveTo>
                  <a:lnTo>
                    <a:pt x="22822" y="78"/>
                  </a:lnTo>
                  <a:lnTo>
                    <a:pt x="22745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783" y="387"/>
                  </a:lnTo>
                  <a:lnTo>
                    <a:pt x="22822" y="387"/>
                  </a:lnTo>
                  <a:lnTo>
                    <a:pt x="22861" y="464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668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22" y="2240"/>
                  </a:lnTo>
                  <a:lnTo>
                    <a:pt x="23015" y="2395"/>
                  </a:lnTo>
                  <a:lnTo>
                    <a:pt x="23247" y="2472"/>
                  </a:lnTo>
                  <a:lnTo>
                    <a:pt x="23478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24" y="3244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862"/>
                  </a:lnTo>
                  <a:lnTo>
                    <a:pt x="23942" y="4016"/>
                  </a:lnTo>
                  <a:lnTo>
                    <a:pt x="23710" y="4209"/>
                  </a:lnTo>
                  <a:lnTo>
                    <a:pt x="23556" y="4480"/>
                  </a:lnTo>
                  <a:lnTo>
                    <a:pt x="23440" y="4750"/>
                  </a:lnTo>
                  <a:lnTo>
                    <a:pt x="23440" y="4866"/>
                  </a:lnTo>
                  <a:lnTo>
                    <a:pt x="23440" y="5020"/>
                  </a:lnTo>
                  <a:lnTo>
                    <a:pt x="23478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70" y="5561"/>
                  </a:lnTo>
                  <a:lnTo>
                    <a:pt x="22938" y="5677"/>
                  </a:lnTo>
                  <a:lnTo>
                    <a:pt x="22783" y="5870"/>
                  </a:lnTo>
                  <a:lnTo>
                    <a:pt x="22668" y="6102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1972" y="6217"/>
                  </a:lnTo>
                  <a:lnTo>
                    <a:pt x="21741" y="6256"/>
                  </a:lnTo>
                  <a:lnTo>
                    <a:pt x="21509" y="6411"/>
                  </a:lnTo>
                  <a:lnTo>
                    <a:pt x="21316" y="6565"/>
                  </a:lnTo>
                  <a:lnTo>
                    <a:pt x="21200" y="6758"/>
                  </a:lnTo>
                  <a:lnTo>
                    <a:pt x="21084" y="6449"/>
                  </a:lnTo>
                  <a:lnTo>
                    <a:pt x="20930" y="6140"/>
                  </a:lnTo>
                  <a:lnTo>
                    <a:pt x="20853" y="5986"/>
                  </a:lnTo>
                  <a:lnTo>
                    <a:pt x="20698" y="5870"/>
                  </a:lnTo>
                  <a:lnTo>
                    <a:pt x="20582" y="5793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42" y="5793"/>
                  </a:lnTo>
                  <a:lnTo>
                    <a:pt x="19887" y="5831"/>
                  </a:lnTo>
                  <a:lnTo>
                    <a:pt x="19733" y="5947"/>
                  </a:lnTo>
                  <a:lnTo>
                    <a:pt x="19694" y="5715"/>
                  </a:lnTo>
                  <a:lnTo>
                    <a:pt x="19617" y="5484"/>
                  </a:lnTo>
                  <a:lnTo>
                    <a:pt x="19462" y="5291"/>
                  </a:lnTo>
                  <a:lnTo>
                    <a:pt x="19347" y="5213"/>
                  </a:lnTo>
                  <a:lnTo>
                    <a:pt x="19231" y="5175"/>
                  </a:lnTo>
                  <a:lnTo>
                    <a:pt x="19038" y="5136"/>
                  </a:lnTo>
                  <a:lnTo>
                    <a:pt x="18806" y="5175"/>
                  </a:lnTo>
                  <a:lnTo>
                    <a:pt x="18613" y="5252"/>
                  </a:lnTo>
                  <a:lnTo>
                    <a:pt x="18458" y="5407"/>
                  </a:lnTo>
                  <a:lnTo>
                    <a:pt x="18458" y="5252"/>
                  </a:lnTo>
                  <a:lnTo>
                    <a:pt x="18420" y="5098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7" y="4557"/>
                  </a:lnTo>
                  <a:lnTo>
                    <a:pt x="17802" y="4518"/>
                  </a:lnTo>
                  <a:lnTo>
                    <a:pt x="17493" y="4518"/>
                  </a:lnTo>
                  <a:lnTo>
                    <a:pt x="17377" y="4557"/>
                  </a:lnTo>
                  <a:lnTo>
                    <a:pt x="17223" y="4634"/>
                  </a:lnTo>
                  <a:lnTo>
                    <a:pt x="17107" y="4711"/>
                  </a:lnTo>
                  <a:lnTo>
                    <a:pt x="17030" y="4827"/>
                  </a:lnTo>
                  <a:lnTo>
                    <a:pt x="16875" y="5059"/>
                  </a:lnTo>
                  <a:lnTo>
                    <a:pt x="16759" y="4905"/>
                  </a:lnTo>
                  <a:lnTo>
                    <a:pt x="16605" y="4789"/>
                  </a:lnTo>
                  <a:lnTo>
                    <a:pt x="16451" y="4673"/>
                  </a:lnTo>
                  <a:lnTo>
                    <a:pt x="16257" y="4634"/>
                  </a:lnTo>
                  <a:lnTo>
                    <a:pt x="16103" y="4634"/>
                  </a:lnTo>
                  <a:lnTo>
                    <a:pt x="15910" y="4673"/>
                  </a:lnTo>
                  <a:lnTo>
                    <a:pt x="15755" y="4750"/>
                  </a:lnTo>
                  <a:lnTo>
                    <a:pt x="15640" y="4827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291"/>
                  </a:lnTo>
                  <a:lnTo>
                    <a:pt x="15374" y="5460"/>
                  </a:lnTo>
                  <a:lnTo>
                    <a:pt x="15331" y="5329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597" y="4943"/>
                  </a:lnTo>
                  <a:lnTo>
                    <a:pt x="14404" y="4943"/>
                  </a:lnTo>
                  <a:lnTo>
                    <a:pt x="14249" y="5020"/>
                  </a:lnTo>
                  <a:lnTo>
                    <a:pt x="14134" y="5098"/>
                  </a:lnTo>
                  <a:lnTo>
                    <a:pt x="14018" y="5175"/>
                  </a:lnTo>
                  <a:lnTo>
                    <a:pt x="13941" y="5291"/>
                  </a:lnTo>
                  <a:lnTo>
                    <a:pt x="13825" y="5522"/>
                  </a:lnTo>
                  <a:lnTo>
                    <a:pt x="13747" y="5831"/>
                  </a:lnTo>
                  <a:lnTo>
                    <a:pt x="13593" y="5754"/>
                  </a:lnTo>
                  <a:lnTo>
                    <a:pt x="13361" y="5677"/>
                  </a:lnTo>
                  <a:lnTo>
                    <a:pt x="13130" y="5677"/>
                  </a:lnTo>
                  <a:lnTo>
                    <a:pt x="12937" y="5715"/>
                  </a:lnTo>
                  <a:lnTo>
                    <a:pt x="12705" y="5831"/>
                  </a:lnTo>
                  <a:lnTo>
                    <a:pt x="12589" y="5947"/>
                  </a:lnTo>
                  <a:lnTo>
                    <a:pt x="12473" y="6063"/>
                  </a:lnTo>
                  <a:lnTo>
                    <a:pt x="12396" y="6217"/>
                  </a:lnTo>
                  <a:lnTo>
                    <a:pt x="12357" y="6333"/>
                  </a:lnTo>
                  <a:lnTo>
                    <a:pt x="12319" y="6526"/>
                  </a:lnTo>
                  <a:lnTo>
                    <a:pt x="12319" y="6681"/>
                  </a:lnTo>
                  <a:lnTo>
                    <a:pt x="12357" y="6835"/>
                  </a:lnTo>
                  <a:lnTo>
                    <a:pt x="12396" y="6990"/>
                  </a:lnTo>
                  <a:lnTo>
                    <a:pt x="12126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469" y="7376"/>
                  </a:lnTo>
                  <a:lnTo>
                    <a:pt x="11392" y="7530"/>
                  </a:lnTo>
                  <a:lnTo>
                    <a:pt x="11315" y="7685"/>
                  </a:lnTo>
                  <a:lnTo>
                    <a:pt x="11276" y="7839"/>
                  </a:lnTo>
                  <a:lnTo>
                    <a:pt x="11276" y="7994"/>
                  </a:lnTo>
                  <a:lnTo>
                    <a:pt x="11276" y="8148"/>
                  </a:lnTo>
                  <a:lnTo>
                    <a:pt x="11315" y="8303"/>
                  </a:lnTo>
                  <a:lnTo>
                    <a:pt x="11392" y="8457"/>
                  </a:lnTo>
                  <a:lnTo>
                    <a:pt x="11469" y="8573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20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02"/>
                  </a:lnTo>
                  <a:lnTo>
                    <a:pt x="10851" y="10233"/>
                  </a:lnTo>
                  <a:lnTo>
                    <a:pt x="10620" y="10272"/>
                  </a:lnTo>
                  <a:lnTo>
                    <a:pt x="10388" y="10388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40" y="11006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56" y="11701"/>
                  </a:lnTo>
                  <a:lnTo>
                    <a:pt x="9925" y="11739"/>
                  </a:lnTo>
                  <a:lnTo>
                    <a:pt x="9693" y="11817"/>
                  </a:lnTo>
                  <a:lnTo>
                    <a:pt x="9500" y="11971"/>
                  </a:lnTo>
                  <a:lnTo>
                    <a:pt x="9423" y="12087"/>
                  </a:lnTo>
                  <a:lnTo>
                    <a:pt x="9345" y="12203"/>
                  </a:lnTo>
                  <a:lnTo>
                    <a:pt x="9307" y="12319"/>
                  </a:lnTo>
                  <a:lnTo>
                    <a:pt x="9307" y="12473"/>
                  </a:lnTo>
                  <a:lnTo>
                    <a:pt x="9152" y="12357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689" y="12280"/>
                  </a:lnTo>
                  <a:lnTo>
                    <a:pt x="8534" y="12319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48" y="12705"/>
                  </a:lnTo>
                  <a:lnTo>
                    <a:pt x="8071" y="12550"/>
                  </a:lnTo>
                  <a:lnTo>
                    <a:pt x="7994" y="12434"/>
                  </a:lnTo>
                  <a:lnTo>
                    <a:pt x="7839" y="12319"/>
                  </a:lnTo>
                  <a:lnTo>
                    <a:pt x="7724" y="12241"/>
                  </a:lnTo>
                  <a:lnTo>
                    <a:pt x="7453" y="12164"/>
                  </a:lnTo>
                  <a:lnTo>
                    <a:pt x="7222" y="12164"/>
                  </a:lnTo>
                  <a:lnTo>
                    <a:pt x="6990" y="12241"/>
                  </a:lnTo>
                  <a:lnTo>
                    <a:pt x="6758" y="12396"/>
                  </a:lnTo>
                  <a:lnTo>
                    <a:pt x="6758" y="12048"/>
                  </a:lnTo>
                  <a:lnTo>
                    <a:pt x="6720" y="11855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488" y="11392"/>
                  </a:lnTo>
                  <a:lnTo>
                    <a:pt x="6372" y="11276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870" y="11122"/>
                  </a:lnTo>
                  <a:lnTo>
                    <a:pt x="5677" y="11160"/>
                  </a:lnTo>
                  <a:lnTo>
                    <a:pt x="5523" y="11199"/>
                  </a:lnTo>
                  <a:lnTo>
                    <a:pt x="5523" y="10967"/>
                  </a:lnTo>
                  <a:lnTo>
                    <a:pt x="5445" y="10697"/>
                  </a:lnTo>
                  <a:lnTo>
                    <a:pt x="5291" y="10504"/>
                  </a:lnTo>
                  <a:lnTo>
                    <a:pt x="5214" y="10426"/>
                  </a:lnTo>
                  <a:lnTo>
                    <a:pt x="5098" y="10349"/>
                  </a:lnTo>
                  <a:lnTo>
                    <a:pt x="4943" y="10311"/>
                  </a:lnTo>
                  <a:lnTo>
                    <a:pt x="4673" y="10311"/>
                  </a:lnTo>
                  <a:lnTo>
                    <a:pt x="4519" y="10349"/>
                  </a:lnTo>
                  <a:lnTo>
                    <a:pt x="4519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22"/>
                  </a:lnTo>
                  <a:lnTo>
                    <a:pt x="3553" y="9422"/>
                  </a:lnTo>
                  <a:lnTo>
                    <a:pt x="3399" y="9461"/>
                  </a:lnTo>
                  <a:lnTo>
                    <a:pt x="3244" y="9538"/>
                  </a:lnTo>
                  <a:lnTo>
                    <a:pt x="3128" y="9616"/>
                  </a:lnTo>
                  <a:lnTo>
                    <a:pt x="2974" y="9731"/>
                  </a:lnTo>
                  <a:lnTo>
                    <a:pt x="2974" y="9616"/>
                  </a:lnTo>
                  <a:lnTo>
                    <a:pt x="2897" y="9422"/>
                  </a:lnTo>
                  <a:lnTo>
                    <a:pt x="2742" y="9268"/>
                  </a:lnTo>
                  <a:lnTo>
                    <a:pt x="2588" y="9114"/>
                  </a:lnTo>
                  <a:lnTo>
                    <a:pt x="2433" y="9036"/>
                  </a:lnTo>
                  <a:lnTo>
                    <a:pt x="2202" y="8998"/>
                  </a:lnTo>
                  <a:lnTo>
                    <a:pt x="2009" y="8998"/>
                  </a:lnTo>
                  <a:lnTo>
                    <a:pt x="1815" y="9075"/>
                  </a:lnTo>
                  <a:lnTo>
                    <a:pt x="1661" y="9191"/>
                  </a:lnTo>
                  <a:lnTo>
                    <a:pt x="1545" y="9345"/>
                  </a:lnTo>
                  <a:lnTo>
                    <a:pt x="1429" y="9500"/>
                  </a:lnTo>
                  <a:lnTo>
                    <a:pt x="1352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889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48" y="10426"/>
                  </a:lnTo>
                  <a:lnTo>
                    <a:pt x="232" y="10581"/>
                  </a:lnTo>
                  <a:lnTo>
                    <a:pt x="78" y="10890"/>
                  </a:lnTo>
                  <a:lnTo>
                    <a:pt x="1" y="11199"/>
                  </a:lnTo>
                  <a:lnTo>
                    <a:pt x="1" y="11546"/>
                  </a:lnTo>
                  <a:lnTo>
                    <a:pt x="39" y="11894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8" y="12782"/>
                  </a:lnTo>
                  <a:lnTo>
                    <a:pt x="773" y="12898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13" y="13130"/>
                  </a:lnTo>
                  <a:lnTo>
                    <a:pt x="1700" y="13168"/>
                  </a:lnTo>
                  <a:lnTo>
                    <a:pt x="2086" y="13091"/>
                  </a:lnTo>
                  <a:lnTo>
                    <a:pt x="2472" y="12975"/>
                  </a:lnTo>
                  <a:lnTo>
                    <a:pt x="2781" y="12782"/>
                  </a:lnTo>
                  <a:lnTo>
                    <a:pt x="3090" y="12512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15" y="11932"/>
                  </a:lnTo>
                  <a:lnTo>
                    <a:pt x="3515" y="11817"/>
                  </a:lnTo>
                  <a:lnTo>
                    <a:pt x="3437" y="11739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8" y="12434"/>
                  </a:lnTo>
                  <a:lnTo>
                    <a:pt x="2317" y="12550"/>
                  </a:lnTo>
                  <a:lnTo>
                    <a:pt x="2009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20" y="12550"/>
                  </a:lnTo>
                  <a:lnTo>
                    <a:pt x="966" y="12434"/>
                  </a:lnTo>
                  <a:lnTo>
                    <a:pt x="812" y="12319"/>
                  </a:lnTo>
                  <a:lnTo>
                    <a:pt x="696" y="12203"/>
                  </a:lnTo>
                  <a:lnTo>
                    <a:pt x="580" y="12048"/>
                  </a:lnTo>
                  <a:lnTo>
                    <a:pt x="541" y="11855"/>
                  </a:lnTo>
                  <a:lnTo>
                    <a:pt x="503" y="11701"/>
                  </a:lnTo>
                  <a:lnTo>
                    <a:pt x="464" y="11546"/>
                  </a:lnTo>
                  <a:lnTo>
                    <a:pt x="464" y="11353"/>
                  </a:lnTo>
                  <a:lnTo>
                    <a:pt x="503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889" y="10620"/>
                  </a:lnTo>
                  <a:lnTo>
                    <a:pt x="1043" y="10504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00" y="10349"/>
                  </a:lnTo>
                  <a:lnTo>
                    <a:pt x="2279" y="10349"/>
                  </a:lnTo>
                  <a:lnTo>
                    <a:pt x="2588" y="10426"/>
                  </a:lnTo>
                  <a:lnTo>
                    <a:pt x="2858" y="10504"/>
                  </a:lnTo>
                  <a:lnTo>
                    <a:pt x="3128" y="10620"/>
                  </a:lnTo>
                  <a:lnTo>
                    <a:pt x="3630" y="10928"/>
                  </a:lnTo>
                  <a:lnTo>
                    <a:pt x="4132" y="11276"/>
                  </a:lnTo>
                  <a:lnTo>
                    <a:pt x="4634" y="11662"/>
                  </a:lnTo>
                  <a:lnTo>
                    <a:pt x="5523" y="12396"/>
                  </a:lnTo>
                  <a:lnTo>
                    <a:pt x="5870" y="12666"/>
                  </a:lnTo>
                  <a:lnTo>
                    <a:pt x="6256" y="12936"/>
                  </a:lnTo>
                  <a:lnTo>
                    <a:pt x="6681" y="13207"/>
                  </a:lnTo>
                  <a:lnTo>
                    <a:pt x="7106" y="13400"/>
                  </a:lnTo>
                  <a:lnTo>
                    <a:pt x="7530" y="13593"/>
                  </a:lnTo>
                  <a:lnTo>
                    <a:pt x="7994" y="13709"/>
                  </a:lnTo>
                  <a:lnTo>
                    <a:pt x="8419" y="13786"/>
                  </a:lnTo>
                  <a:lnTo>
                    <a:pt x="8921" y="13786"/>
                  </a:lnTo>
                  <a:lnTo>
                    <a:pt x="9345" y="13670"/>
                  </a:lnTo>
                  <a:lnTo>
                    <a:pt x="9693" y="13554"/>
                  </a:lnTo>
                  <a:lnTo>
                    <a:pt x="10040" y="13323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890" y="12473"/>
                  </a:lnTo>
                  <a:lnTo>
                    <a:pt x="11122" y="12087"/>
                  </a:lnTo>
                  <a:lnTo>
                    <a:pt x="11315" y="11739"/>
                  </a:lnTo>
                  <a:lnTo>
                    <a:pt x="11508" y="11199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075"/>
                  </a:lnTo>
                  <a:lnTo>
                    <a:pt x="12319" y="8573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45" y="7299"/>
                  </a:lnTo>
                  <a:lnTo>
                    <a:pt x="13632" y="6951"/>
                  </a:lnTo>
                  <a:lnTo>
                    <a:pt x="14018" y="6681"/>
                  </a:lnTo>
                  <a:lnTo>
                    <a:pt x="14443" y="6449"/>
                  </a:lnTo>
                  <a:lnTo>
                    <a:pt x="14867" y="6256"/>
                  </a:lnTo>
                  <a:lnTo>
                    <a:pt x="15331" y="6102"/>
                  </a:lnTo>
                  <a:lnTo>
                    <a:pt x="15794" y="5986"/>
                  </a:lnTo>
                  <a:lnTo>
                    <a:pt x="16296" y="5909"/>
                  </a:lnTo>
                  <a:lnTo>
                    <a:pt x="16875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08"/>
                  </a:lnTo>
                  <a:lnTo>
                    <a:pt x="21741" y="7723"/>
                  </a:lnTo>
                  <a:lnTo>
                    <a:pt x="22127" y="7762"/>
                  </a:lnTo>
                  <a:lnTo>
                    <a:pt x="22552" y="7723"/>
                  </a:lnTo>
                  <a:lnTo>
                    <a:pt x="22976" y="7646"/>
                  </a:lnTo>
                  <a:lnTo>
                    <a:pt x="23363" y="7492"/>
                  </a:lnTo>
                  <a:lnTo>
                    <a:pt x="23710" y="7260"/>
                  </a:lnTo>
                  <a:lnTo>
                    <a:pt x="24058" y="6990"/>
                  </a:lnTo>
                  <a:lnTo>
                    <a:pt x="24328" y="6642"/>
                  </a:lnTo>
                  <a:lnTo>
                    <a:pt x="24560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46" y="5059"/>
                  </a:lnTo>
                  <a:lnTo>
                    <a:pt x="24984" y="4634"/>
                  </a:lnTo>
                  <a:lnTo>
                    <a:pt x="24984" y="4171"/>
                  </a:lnTo>
                  <a:lnTo>
                    <a:pt x="24946" y="3707"/>
                  </a:lnTo>
                  <a:lnTo>
                    <a:pt x="24869" y="3283"/>
                  </a:lnTo>
                  <a:lnTo>
                    <a:pt x="24753" y="2819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45"/>
                  </a:lnTo>
                  <a:lnTo>
                    <a:pt x="24019" y="1159"/>
                  </a:lnTo>
                  <a:lnTo>
                    <a:pt x="23787" y="811"/>
                  </a:lnTo>
                  <a:lnTo>
                    <a:pt x="23942" y="348"/>
                  </a:lnTo>
                  <a:lnTo>
                    <a:pt x="23556" y="232"/>
                  </a:lnTo>
                  <a:lnTo>
                    <a:pt x="23170" y="78"/>
                  </a:lnTo>
                  <a:lnTo>
                    <a:pt x="23131" y="39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5955050" y="3275975"/>
              <a:ext cx="152550" cy="277075"/>
            </a:xfrm>
            <a:custGeom>
              <a:avLst/>
              <a:gdLst/>
              <a:ahLst/>
              <a:cxnLst/>
              <a:rect l="l" t="t" r="r" b="b"/>
              <a:pathLst>
                <a:path w="6102" h="11083" extrusionOk="0">
                  <a:moveTo>
                    <a:pt x="3553" y="0"/>
                  </a:moveTo>
                  <a:lnTo>
                    <a:pt x="3398" y="463"/>
                  </a:lnTo>
                  <a:lnTo>
                    <a:pt x="3746" y="656"/>
                  </a:lnTo>
                  <a:lnTo>
                    <a:pt x="4093" y="888"/>
                  </a:lnTo>
                  <a:lnTo>
                    <a:pt x="4364" y="1158"/>
                  </a:lnTo>
                  <a:lnTo>
                    <a:pt x="4634" y="1467"/>
                  </a:lnTo>
                  <a:lnTo>
                    <a:pt x="4866" y="1776"/>
                  </a:lnTo>
                  <a:lnTo>
                    <a:pt x="5059" y="2124"/>
                  </a:lnTo>
                  <a:lnTo>
                    <a:pt x="5213" y="2471"/>
                  </a:lnTo>
                  <a:lnTo>
                    <a:pt x="5368" y="2819"/>
                  </a:lnTo>
                  <a:lnTo>
                    <a:pt x="5445" y="3205"/>
                  </a:lnTo>
                  <a:lnTo>
                    <a:pt x="5522" y="3630"/>
                  </a:lnTo>
                  <a:lnTo>
                    <a:pt x="5561" y="4016"/>
                  </a:lnTo>
                  <a:lnTo>
                    <a:pt x="5561" y="4441"/>
                  </a:lnTo>
                  <a:lnTo>
                    <a:pt x="5561" y="4827"/>
                  </a:lnTo>
                  <a:lnTo>
                    <a:pt x="5522" y="5252"/>
                  </a:lnTo>
                  <a:lnTo>
                    <a:pt x="5406" y="5638"/>
                  </a:lnTo>
                  <a:lnTo>
                    <a:pt x="5290" y="6024"/>
                  </a:lnTo>
                  <a:lnTo>
                    <a:pt x="5136" y="6449"/>
                  </a:lnTo>
                  <a:lnTo>
                    <a:pt x="4943" y="6873"/>
                  </a:lnTo>
                  <a:lnTo>
                    <a:pt x="4711" y="7298"/>
                  </a:lnTo>
                  <a:lnTo>
                    <a:pt x="4480" y="7684"/>
                  </a:lnTo>
                  <a:lnTo>
                    <a:pt x="4209" y="8070"/>
                  </a:lnTo>
                  <a:lnTo>
                    <a:pt x="3900" y="8418"/>
                  </a:lnTo>
                  <a:lnTo>
                    <a:pt x="3591" y="8727"/>
                  </a:lnTo>
                  <a:lnTo>
                    <a:pt x="3244" y="9036"/>
                  </a:lnTo>
                  <a:lnTo>
                    <a:pt x="2896" y="9345"/>
                  </a:lnTo>
                  <a:lnTo>
                    <a:pt x="2549" y="9615"/>
                  </a:lnTo>
                  <a:lnTo>
                    <a:pt x="2124" y="9847"/>
                  </a:lnTo>
                  <a:lnTo>
                    <a:pt x="1738" y="10078"/>
                  </a:lnTo>
                  <a:lnTo>
                    <a:pt x="1313" y="10272"/>
                  </a:lnTo>
                  <a:lnTo>
                    <a:pt x="888" y="10426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7" y="11082"/>
                  </a:lnTo>
                  <a:lnTo>
                    <a:pt x="579" y="10967"/>
                  </a:lnTo>
                  <a:lnTo>
                    <a:pt x="1081" y="10851"/>
                  </a:lnTo>
                  <a:lnTo>
                    <a:pt x="1583" y="10696"/>
                  </a:lnTo>
                  <a:lnTo>
                    <a:pt x="2047" y="10465"/>
                  </a:lnTo>
                  <a:lnTo>
                    <a:pt x="2510" y="10233"/>
                  </a:lnTo>
                  <a:lnTo>
                    <a:pt x="2935" y="9963"/>
                  </a:lnTo>
                  <a:lnTo>
                    <a:pt x="3360" y="9654"/>
                  </a:lnTo>
                  <a:lnTo>
                    <a:pt x="3784" y="9306"/>
                  </a:lnTo>
                  <a:lnTo>
                    <a:pt x="4132" y="8959"/>
                  </a:lnTo>
                  <a:lnTo>
                    <a:pt x="4480" y="8572"/>
                  </a:lnTo>
                  <a:lnTo>
                    <a:pt x="4788" y="8148"/>
                  </a:lnTo>
                  <a:lnTo>
                    <a:pt x="5097" y="7723"/>
                  </a:lnTo>
                  <a:lnTo>
                    <a:pt x="5329" y="7260"/>
                  </a:lnTo>
                  <a:lnTo>
                    <a:pt x="5561" y="6796"/>
                  </a:lnTo>
                  <a:lnTo>
                    <a:pt x="5754" y="6294"/>
                  </a:lnTo>
                  <a:lnTo>
                    <a:pt x="5908" y="5792"/>
                  </a:lnTo>
                  <a:lnTo>
                    <a:pt x="5986" y="5367"/>
                  </a:lnTo>
                  <a:lnTo>
                    <a:pt x="6063" y="4943"/>
                  </a:lnTo>
                  <a:lnTo>
                    <a:pt x="6101" y="4518"/>
                  </a:lnTo>
                  <a:lnTo>
                    <a:pt x="6063" y="4093"/>
                  </a:lnTo>
                  <a:lnTo>
                    <a:pt x="6024" y="3668"/>
                  </a:lnTo>
                  <a:lnTo>
                    <a:pt x="5986" y="3244"/>
                  </a:lnTo>
                  <a:lnTo>
                    <a:pt x="5870" y="2858"/>
                  </a:lnTo>
                  <a:lnTo>
                    <a:pt x="5715" y="2433"/>
                  </a:lnTo>
                  <a:lnTo>
                    <a:pt x="5561" y="2047"/>
                  </a:lnTo>
                  <a:lnTo>
                    <a:pt x="5368" y="1699"/>
                  </a:lnTo>
                  <a:lnTo>
                    <a:pt x="5136" y="1352"/>
                  </a:lnTo>
                  <a:lnTo>
                    <a:pt x="4866" y="1043"/>
                  </a:lnTo>
                  <a:lnTo>
                    <a:pt x="4595" y="734"/>
                  </a:lnTo>
                  <a:lnTo>
                    <a:pt x="4286" y="463"/>
                  </a:lnTo>
                  <a:lnTo>
                    <a:pt x="3939" y="232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369400" y="3292375"/>
              <a:ext cx="35750" cy="31875"/>
            </a:xfrm>
            <a:custGeom>
              <a:avLst/>
              <a:gdLst/>
              <a:ahLst/>
              <a:cxnLst/>
              <a:rect l="l" t="t" r="r" b="b"/>
              <a:pathLst>
                <a:path w="1430" h="1275" extrusionOk="0">
                  <a:moveTo>
                    <a:pt x="618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1"/>
                  </a:lnTo>
                  <a:lnTo>
                    <a:pt x="39" y="464"/>
                  </a:lnTo>
                  <a:lnTo>
                    <a:pt x="1" y="657"/>
                  </a:lnTo>
                  <a:lnTo>
                    <a:pt x="39" y="850"/>
                  </a:lnTo>
                  <a:lnTo>
                    <a:pt x="116" y="1004"/>
                  </a:lnTo>
                  <a:lnTo>
                    <a:pt x="271" y="1159"/>
                  </a:lnTo>
                  <a:lnTo>
                    <a:pt x="425" y="1236"/>
                  </a:lnTo>
                  <a:lnTo>
                    <a:pt x="618" y="1275"/>
                  </a:lnTo>
                  <a:lnTo>
                    <a:pt x="812" y="1236"/>
                  </a:lnTo>
                  <a:lnTo>
                    <a:pt x="850" y="1198"/>
                  </a:lnTo>
                  <a:lnTo>
                    <a:pt x="889" y="1120"/>
                  </a:lnTo>
                  <a:lnTo>
                    <a:pt x="812" y="1043"/>
                  </a:lnTo>
                  <a:lnTo>
                    <a:pt x="734" y="1004"/>
                  </a:lnTo>
                  <a:lnTo>
                    <a:pt x="657" y="1004"/>
                  </a:lnTo>
                  <a:lnTo>
                    <a:pt x="541" y="966"/>
                  </a:lnTo>
                  <a:lnTo>
                    <a:pt x="464" y="889"/>
                  </a:lnTo>
                  <a:lnTo>
                    <a:pt x="425" y="811"/>
                  </a:lnTo>
                  <a:lnTo>
                    <a:pt x="387" y="696"/>
                  </a:lnTo>
                  <a:lnTo>
                    <a:pt x="425" y="618"/>
                  </a:lnTo>
                  <a:lnTo>
                    <a:pt x="464" y="502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812" y="387"/>
                  </a:lnTo>
                  <a:lnTo>
                    <a:pt x="927" y="464"/>
                  </a:lnTo>
                  <a:lnTo>
                    <a:pt x="1082" y="618"/>
                  </a:lnTo>
                  <a:lnTo>
                    <a:pt x="1198" y="657"/>
                  </a:lnTo>
                  <a:lnTo>
                    <a:pt x="1275" y="696"/>
                  </a:lnTo>
                  <a:lnTo>
                    <a:pt x="1352" y="696"/>
                  </a:lnTo>
                  <a:lnTo>
                    <a:pt x="1391" y="657"/>
                  </a:lnTo>
                  <a:lnTo>
                    <a:pt x="1429" y="541"/>
                  </a:lnTo>
                  <a:lnTo>
                    <a:pt x="1391" y="464"/>
                  </a:lnTo>
                  <a:lnTo>
                    <a:pt x="1352" y="348"/>
                  </a:lnTo>
                  <a:lnTo>
                    <a:pt x="1198" y="194"/>
                  </a:lnTo>
                  <a:lnTo>
                    <a:pt x="1005" y="78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6549700" y="3335825"/>
              <a:ext cx="85000" cy="94625"/>
            </a:xfrm>
            <a:custGeom>
              <a:avLst/>
              <a:gdLst/>
              <a:ahLst/>
              <a:cxnLst/>
              <a:rect l="l" t="t" r="r" b="b"/>
              <a:pathLst>
                <a:path w="3400" h="3785" extrusionOk="0">
                  <a:moveTo>
                    <a:pt x="78" y="0"/>
                  </a:moveTo>
                  <a:lnTo>
                    <a:pt x="1" y="77"/>
                  </a:lnTo>
                  <a:lnTo>
                    <a:pt x="1" y="116"/>
                  </a:lnTo>
                  <a:lnTo>
                    <a:pt x="349" y="888"/>
                  </a:lnTo>
                  <a:lnTo>
                    <a:pt x="812" y="1661"/>
                  </a:lnTo>
                  <a:lnTo>
                    <a:pt x="1275" y="2394"/>
                  </a:lnTo>
                  <a:lnTo>
                    <a:pt x="1739" y="3089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4"/>
                  </a:lnTo>
                  <a:lnTo>
                    <a:pt x="3013" y="3707"/>
                  </a:lnTo>
                  <a:lnTo>
                    <a:pt x="3206" y="3591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89"/>
                  </a:lnTo>
                  <a:lnTo>
                    <a:pt x="3399" y="2896"/>
                  </a:lnTo>
                  <a:lnTo>
                    <a:pt x="3360" y="2703"/>
                  </a:lnTo>
                  <a:lnTo>
                    <a:pt x="3283" y="2510"/>
                  </a:lnTo>
                  <a:lnTo>
                    <a:pt x="3129" y="2163"/>
                  </a:lnTo>
                  <a:lnTo>
                    <a:pt x="2936" y="2240"/>
                  </a:lnTo>
                  <a:lnTo>
                    <a:pt x="3052" y="2587"/>
                  </a:lnTo>
                  <a:lnTo>
                    <a:pt x="3090" y="2742"/>
                  </a:lnTo>
                  <a:lnTo>
                    <a:pt x="3129" y="2858"/>
                  </a:lnTo>
                  <a:lnTo>
                    <a:pt x="2897" y="3012"/>
                  </a:lnTo>
                  <a:lnTo>
                    <a:pt x="2665" y="3128"/>
                  </a:lnTo>
                  <a:lnTo>
                    <a:pt x="2511" y="3205"/>
                  </a:lnTo>
                  <a:lnTo>
                    <a:pt x="2318" y="3205"/>
                  </a:lnTo>
                  <a:lnTo>
                    <a:pt x="2202" y="3167"/>
                  </a:lnTo>
                  <a:lnTo>
                    <a:pt x="2048" y="3089"/>
                  </a:lnTo>
                  <a:lnTo>
                    <a:pt x="1932" y="2935"/>
                  </a:lnTo>
                  <a:lnTo>
                    <a:pt x="1855" y="2742"/>
                  </a:lnTo>
                  <a:lnTo>
                    <a:pt x="1700" y="2510"/>
                  </a:lnTo>
                  <a:lnTo>
                    <a:pt x="1082" y="1506"/>
                  </a:lnTo>
                  <a:lnTo>
                    <a:pt x="619" y="772"/>
                  </a:lnTo>
                  <a:lnTo>
                    <a:pt x="387" y="386"/>
                  </a:lnTo>
                  <a:lnTo>
                    <a:pt x="117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2268300" y="338120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70"/>
                  </a:lnTo>
                  <a:lnTo>
                    <a:pt x="1120" y="463"/>
                  </a:lnTo>
                  <a:lnTo>
                    <a:pt x="850" y="656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64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90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68"/>
                  </a:lnTo>
                  <a:lnTo>
                    <a:pt x="502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815"/>
                  </a:lnTo>
                  <a:lnTo>
                    <a:pt x="888" y="1583"/>
                  </a:lnTo>
                  <a:lnTo>
                    <a:pt x="1043" y="1352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92" y="656"/>
                  </a:lnTo>
                  <a:lnTo>
                    <a:pt x="2124" y="579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5"/>
                  </a:lnTo>
                  <a:lnTo>
                    <a:pt x="3514" y="1158"/>
                  </a:lnTo>
                  <a:lnTo>
                    <a:pt x="3591" y="1390"/>
                  </a:lnTo>
                  <a:lnTo>
                    <a:pt x="3668" y="1660"/>
                  </a:lnTo>
                  <a:lnTo>
                    <a:pt x="4132" y="1583"/>
                  </a:lnTo>
                  <a:lnTo>
                    <a:pt x="4016" y="1197"/>
                  </a:lnTo>
                  <a:lnTo>
                    <a:pt x="3823" y="811"/>
                  </a:lnTo>
                  <a:lnTo>
                    <a:pt x="3630" y="541"/>
                  </a:lnTo>
                  <a:lnTo>
                    <a:pt x="3398" y="270"/>
                  </a:lnTo>
                  <a:lnTo>
                    <a:pt x="3244" y="193"/>
                  </a:lnTo>
                  <a:lnTo>
                    <a:pt x="3089" y="116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2133125" y="3382150"/>
              <a:ext cx="437350" cy="302200"/>
            </a:xfrm>
            <a:custGeom>
              <a:avLst/>
              <a:gdLst/>
              <a:ahLst/>
              <a:cxnLst/>
              <a:rect l="l" t="t" r="r" b="b"/>
              <a:pathLst>
                <a:path w="17494" h="12088" extrusionOk="0">
                  <a:moveTo>
                    <a:pt x="12087" y="541"/>
                  </a:moveTo>
                  <a:lnTo>
                    <a:pt x="12203" y="580"/>
                  </a:lnTo>
                  <a:lnTo>
                    <a:pt x="12319" y="657"/>
                  </a:lnTo>
                  <a:lnTo>
                    <a:pt x="12628" y="889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93"/>
                  </a:lnTo>
                  <a:lnTo>
                    <a:pt x="13478" y="2279"/>
                  </a:lnTo>
                  <a:lnTo>
                    <a:pt x="13632" y="2665"/>
                  </a:lnTo>
                  <a:lnTo>
                    <a:pt x="13825" y="3476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511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3" y="1738"/>
                  </a:lnTo>
                  <a:lnTo>
                    <a:pt x="11508" y="1429"/>
                  </a:lnTo>
                  <a:lnTo>
                    <a:pt x="11431" y="1082"/>
                  </a:lnTo>
                  <a:lnTo>
                    <a:pt x="11663" y="734"/>
                  </a:lnTo>
                  <a:lnTo>
                    <a:pt x="11779" y="618"/>
                  </a:lnTo>
                  <a:lnTo>
                    <a:pt x="11856" y="541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90" y="1738"/>
                  </a:lnTo>
                  <a:lnTo>
                    <a:pt x="16567" y="1854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704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6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700"/>
                  </a:lnTo>
                  <a:lnTo>
                    <a:pt x="16103" y="1622"/>
                  </a:lnTo>
                  <a:close/>
                  <a:moveTo>
                    <a:pt x="13864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52"/>
                  </a:lnTo>
                  <a:lnTo>
                    <a:pt x="12667" y="5484"/>
                  </a:lnTo>
                  <a:lnTo>
                    <a:pt x="12165" y="5793"/>
                  </a:lnTo>
                  <a:lnTo>
                    <a:pt x="11894" y="5909"/>
                  </a:lnTo>
                  <a:lnTo>
                    <a:pt x="11624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8" y="5291"/>
                  </a:lnTo>
                  <a:lnTo>
                    <a:pt x="11122" y="5098"/>
                  </a:lnTo>
                  <a:lnTo>
                    <a:pt x="11277" y="4982"/>
                  </a:lnTo>
                  <a:lnTo>
                    <a:pt x="11547" y="4750"/>
                  </a:lnTo>
                  <a:lnTo>
                    <a:pt x="11817" y="4673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2" y="5407"/>
                  </a:lnTo>
                  <a:lnTo>
                    <a:pt x="16412" y="5677"/>
                  </a:lnTo>
                  <a:lnTo>
                    <a:pt x="16644" y="6025"/>
                  </a:lnTo>
                  <a:lnTo>
                    <a:pt x="16876" y="6333"/>
                  </a:lnTo>
                  <a:lnTo>
                    <a:pt x="16992" y="6681"/>
                  </a:lnTo>
                  <a:lnTo>
                    <a:pt x="16992" y="6835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374" y="7337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835"/>
                  </a:lnTo>
                  <a:lnTo>
                    <a:pt x="15370" y="6565"/>
                  </a:lnTo>
                  <a:lnTo>
                    <a:pt x="15061" y="6179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78"/>
                  </a:lnTo>
                  <a:lnTo>
                    <a:pt x="11470" y="116"/>
                  </a:lnTo>
                  <a:lnTo>
                    <a:pt x="11354" y="232"/>
                  </a:lnTo>
                  <a:lnTo>
                    <a:pt x="11161" y="425"/>
                  </a:lnTo>
                  <a:lnTo>
                    <a:pt x="11006" y="618"/>
                  </a:lnTo>
                  <a:lnTo>
                    <a:pt x="10929" y="812"/>
                  </a:lnTo>
                  <a:lnTo>
                    <a:pt x="10929" y="1043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700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2" y="2742"/>
                  </a:lnTo>
                  <a:lnTo>
                    <a:pt x="12396" y="3090"/>
                  </a:lnTo>
                  <a:lnTo>
                    <a:pt x="12860" y="3437"/>
                  </a:lnTo>
                  <a:lnTo>
                    <a:pt x="12860" y="3437"/>
                  </a:lnTo>
                  <a:lnTo>
                    <a:pt x="12049" y="3322"/>
                  </a:lnTo>
                  <a:lnTo>
                    <a:pt x="11199" y="3283"/>
                  </a:lnTo>
                  <a:lnTo>
                    <a:pt x="10388" y="3360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45"/>
                  </a:lnTo>
                  <a:lnTo>
                    <a:pt x="9075" y="1622"/>
                  </a:lnTo>
                  <a:lnTo>
                    <a:pt x="9153" y="2124"/>
                  </a:lnTo>
                  <a:lnTo>
                    <a:pt x="9153" y="2626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630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50"/>
                  </a:lnTo>
                  <a:lnTo>
                    <a:pt x="5832" y="5252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51"/>
                  </a:lnTo>
                  <a:lnTo>
                    <a:pt x="3090" y="7724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56"/>
                  </a:lnTo>
                  <a:lnTo>
                    <a:pt x="542" y="10967"/>
                  </a:lnTo>
                  <a:lnTo>
                    <a:pt x="1" y="11817"/>
                  </a:lnTo>
                  <a:lnTo>
                    <a:pt x="349" y="12087"/>
                  </a:lnTo>
                  <a:lnTo>
                    <a:pt x="1546" y="10542"/>
                  </a:lnTo>
                  <a:lnTo>
                    <a:pt x="2743" y="8998"/>
                  </a:lnTo>
                  <a:lnTo>
                    <a:pt x="3360" y="8226"/>
                  </a:lnTo>
                  <a:lnTo>
                    <a:pt x="4017" y="7531"/>
                  </a:lnTo>
                  <a:lnTo>
                    <a:pt x="4712" y="6835"/>
                  </a:lnTo>
                  <a:lnTo>
                    <a:pt x="5484" y="6179"/>
                  </a:lnTo>
                  <a:lnTo>
                    <a:pt x="6257" y="5600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8" y="4441"/>
                  </a:lnTo>
                  <a:lnTo>
                    <a:pt x="8921" y="4287"/>
                  </a:lnTo>
                  <a:lnTo>
                    <a:pt x="9423" y="4132"/>
                  </a:lnTo>
                  <a:lnTo>
                    <a:pt x="9886" y="4017"/>
                  </a:lnTo>
                  <a:lnTo>
                    <a:pt x="10388" y="3939"/>
                  </a:lnTo>
                  <a:lnTo>
                    <a:pt x="10852" y="3862"/>
                  </a:lnTo>
                  <a:lnTo>
                    <a:pt x="11354" y="3823"/>
                  </a:lnTo>
                  <a:lnTo>
                    <a:pt x="11856" y="3823"/>
                  </a:lnTo>
                  <a:lnTo>
                    <a:pt x="12358" y="3862"/>
                  </a:lnTo>
                  <a:lnTo>
                    <a:pt x="12860" y="3939"/>
                  </a:lnTo>
                  <a:lnTo>
                    <a:pt x="12358" y="4017"/>
                  </a:lnTo>
                  <a:lnTo>
                    <a:pt x="11856" y="4132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712"/>
                  </a:lnTo>
                  <a:lnTo>
                    <a:pt x="10697" y="4866"/>
                  </a:lnTo>
                  <a:lnTo>
                    <a:pt x="10543" y="5098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86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3"/>
                  </a:lnTo>
                  <a:lnTo>
                    <a:pt x="11006" y="6449"/>
                  </a:lnTo>
                  <a:lnTo>
                    <a:pt x="11585" y="6449"/>
                  </a:lnTo>
                  <a:lnTo>
                    <a:pt x="11894" y="6372"/>
                  </a:lnTo>
                  <a:lnTo>
                    <a:pt x="12165" y="6295"/>
                  </a:lnTo>
                  <a:lnTo>
                    <a:pt x="12628" y="6063"/>
                  </a:lnTo>
                  <a:lnTo>
                    <a:pt x="13053" y="5831"/>
                  </a:lnTo>
                  <a:lnTo>
                    <a:pt x="13439" y="5523"/>
                  </a:lnTo>
                  <a:lnTo>
                    <a:pt x="13400" y="5561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47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876" y="7878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6"/>
                  </a:lnTo>
                  <a:lnTo>
                    <a:pt x="17378" y="7531"/>
                  </a:lnTo>
                  <a:lnTo>
                    <a:pt x="17416" y="7415"/>
                  </a:lnTo>
                  <a:lnTo>
                    <a:pt x="17455" y="7260"/>
                  </a:lnTo>
                  <a:lnTo>
                    <a:pt x="17494" y="6951"/>
                  </a:lnTo>
                  <a:lnTo>
                    <a:pt x="17416" y="6642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827"/>
                  </a:lnTo>
                  <a:lnTo>
                    <a:pt x="16026" y="4634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39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90"/>
                  </a:lnTo>
                  <a:lnTo>
                    <a:pt x="16914" y="2897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6" y="2202"/>
                  </a:lnTo>
                  <a:lnTo>
                    <a:pt x="17107" y="1931"/>
                  </a:lnTo>
                  <a:lnTo>
                    <a:pt x="17069" y="1700"/>
                  </a:lnTo>
                  <a:lnTo>
                    <a:pt x="16914" y="1507"/>
                  </a:lnTo>
                  <a:lnTo>
                    <a:pt x="16760" y="1352"/>
                  </a:lnTo>
                  <a:lnTo>
                    <a:pt x="16567" y="1236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75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80" y="2472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89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55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2737450" y="3395675"/>
              <a:ext cx="459550" cy="296375"/>
            </a:xfrm>
            <a:custGeom>
              <a:avLst/>
              <a:gdLst/>
              <a:ahLst/>
              <a:cxnLst/>
              <a:rect l="l" t="t" r="r" b="b"/>
              <a:pathLst>
                <a:path w="18382" h="11855" extrusionOk="0">
                  <a:moveTo>
                    <a:pt x="17648" y="2935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8"/>
                  </a:lnTo>
                  <a:lnTo>
                    <a:pt x="17880" y="3321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39"/>
                  </a:lnTo>
                  <a:lnTo>
                    <a:pt x="17648" y="4132"/>
                  </a:lnTo>
                  <a:lnTo>
                    <a:pt x="17300" y="4402"/>
                  </a:lnTo>
                  <a:lnTo>
                    <a:pt x="17030" y="4595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3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4"/>
                  </a:lnTo>
                  <a:lnTo>
                    <a:pt x="16528" y="3514"/>
                  </a:lnTo>
                  <a:lnTo>
                    <a:pt x="16721" y="3282"/>
                  </a:lnTo>
                  <a:lnTo>
                    <a:pt x="16953" y="3128"/>
                  </a:lnTo>
                  <a:lnTo>
                    <a:pt x="17223" y="2974"/>
                  </a:lnTo>
                  <a:lnTo>
                    <a:pt x="17493" y="2935"/>
                  </a:lnTo>
                  <a:close/>
                  <a:moveTo>
                    <a:pt x="14211" y="4866"/>
                  </a:moveTo>
                  <a:lnTo>
                    <a:pt x="14481" y="4904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29"/>
                  </a:lnTo>
                  <a:lnTo>
                    <a:pt x="14752" y="5522"/>
                  </a:lnTo>
                  <a:lnTo>
                    <a:pt x="14288" y="5677"/>
                  </a:lnTo>
                  <a:lnTo>
                    <a:pt x="14018" y="5715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599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6"/>
                  </a:lnTo>
                  <a:lnTo>
                    <a:pt x="13169" y="5020"/>
                  </a:lnTo>
                  <a:lnTo>
                    <a:pt x="13323" y="4943"/>
                  </a:lnTo>
                  <a:lnTo>
                    <a:pt x="13555" y="4904"/>
                  </a:lnTo>
                  <a:lnTo>
                    <a:pt x="13864" y="4866"/>
                  </a:lnTo>
                  <a:close/>
                  <a:moveTo>
                    <a:pt x="15756" y="5522"/>
                  </a:moveTo>
                  <a:lnTo>
                    <a:pt x="16374" y="5831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3"/>
                  </a:lnTo>
                  <a:lnTo>
                    <a:pt x="17571" y="6912"/>
                  </a:lnTo>
                  <a:lnTo>
                    <a:pt x="17609" y="7067"/>
                  </a:lnTo>
                  <a:lnTo>
                    <a:pt x="17609" y="7221"/>
                  </a:lnTo>
                  <a:lnTo>
                    <a:pt x="17609" y="7453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3"/>
                  </a:lnTo>
                  <a:lnTo>
                    <a:pt x="17146" y="7723"/>
                  </a:lnTo>
                  <a:lnTo>
                    <a:pt x="16953" y="7685"/>
                  </a:lnTo>
                  <a:lnTo>
                    <a:pt x="16798" y="7607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6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1"/>
                  </a:lnTo>
                  <a:lnTo>
                    <a:pt x="15756" y="5522"/>
                  </a:lnTo>
                  <a:close/>
                  <a:moveTo>
                    <a:pt x="4944" y="464"/>
                  </a:moveTo>
                  <a:lnTo>
                    <a:pt x="5561" y="502"/>
                  </a:lnTo>
                  <a:lnTo>
                    <a:pt x="6141" y="657"/>
                  </a:lnTo>
                  <a:lnTo>
                    <a:pt x="6681" y="888"/>
                  </a:lnTo>
                  <a:lnTo>
                    <a:pt x="7222" y="1197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4"/>
                  </a:lnTo>
                  <a:lnTo>
                    <a:pt x="8766" y="2781"/>
                  </a:lnTo>
                  <a:lnTo>
                    <a:pt x="9037" y="3205"/>
                  </a:lnTo>
                  <a:lnTo>
                    <a:pt x="9268" y="3669"/>
                  </a:lnTo>
                  <a:lnTo>
                    <a:pt x="9693" y="4595"/>
                  </a:lnTo>
                  <a:lnTo>
                    <a:pt x="10079" y="5522"/>
                  </a:lnTo>
                  <a:lnTo>
                    <a:pt x="10272" y="5908"/>
                  </a:lnTo>
                  <a:lnTo>
                    <a:pt x="10504" y="6294"/>
                  </a:lnTo>
                  <a:lnTo>
                    <a:pt x="10736" y="6642"/>
                  </a:lnTo>
                  <a:lnTo>
                    <a:pt x="11006" y="6912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0"/>
                  </a:lnTo>
                  <a:lnTo>
                    <a:pt x="13207" y="7492"/>
                  </a:lnTo>
                  <a:lnTo>
                    <a:pt x="13516" y="7414"/>
                  </a:lnTo>
                  <a:lnTo>
                    <a:pt x="13825" y="7260"/>
                  </a:lnTo>
                  <a:lnTo>
                    <a:pt x="14095" y="7105"/>
                  </a:lnTo>
                  <a:lnTo>
                    <a:pt x="14366" y="6951"/>
                  </a:lnTo>
                  <a:lnTo>
                    <a:pt x="14597" y="6719"/>
                  </a:lnTo>
                  <a:lnTo>
                    <a:pt x="14829" y="6488"/>
                  </a:lnTo>
                  <a:lnTo>
                    <a:pt x="14404" y="7221"/>
                  </a:lnTo>
                  <a:lnTo>
                    <a:pt x="13941" y="7878"/>
                  </a:lnTo>
                  <a:lnTo>
                    <a:pt x="13439" y="8534"/>
                  </a:lnTo>
                  <a:lnTo>
                    <a:pt x="12860" y="9113"/>
                  </a:lnTo>
                  <a:lnTo>
                    <a:pt x="12242" y="9615"/>
                  </a:lnTo>
                  <a:lnTo>
                    <a:pt x="11547" y="10079"/>
                  </a:lnTo>
                  <a:lnTo>
                    <a:pt x="10813" y="10503"/>
                  </a:lnTo>
                  <a:lnTo>
                    <a:pt x="10041" y="10812"/>
                  </a:lnTo>
                  <a:lnTo>
                    <a:pt x="9462" y="11005"/>
                  </a:lnTo>
                  <a:lnTo>
                    <a:pt x="8882" y="11160"/>
                  </a:lnTo>
                  <a:lnTo>
                    <a:pt x="8303" y="11276"/>
                  </a:lnTo>
                  <a:lnTo>
                    <a:pt x="7724" y="11314"/>
                  </a:lnTo>
                  <a:lnTo>
                    <a:pt x="7145" y="11353"/>
                  </a:lnTo>
                  <a:lnTo>
                    <a:pt x="6604" y="11314"/>
                  </a:lnTo>
                  <a:lnTo>
                    <a:pt x="6025" y="11237"/>
                  </a:lnTo>
                  <a:lnTo>
                    <a:pt x="5484" y="11121"/>
                  </a:lnTo>
                  <a:lnTo>
                    <a:pt x="4944" y="10967"/>
                  </a:lnTo>
                  <a:lnTo>
                    <a:pt x="4442" y="10735"/>
                  </a:lnTo>
                  <a:lnTo>
                    <a:pt x="3940" y="10503"/>
                  </a:lnTo>
                  <a:lnTo>
                    <a:pt x="3476" y="10195"/>
                  </a:lnTo>
                  <a:lnTo>
                    <a:pt x="3013" y="9847"/>
                  </a:lnTo>
                  <a:lnTo>
                    <a:pt x="2549" y="9461"/>
                  </a:lnTo>
                  <a:lnTo>
                    <a:pt x="2163" y="9036"/>
                  </a:lnTo>
                  <a:lnTo>
                    <a:pt x="1777" y="8573"/>
                  </a:lnTo>
                  <a:lnTo>
                    <a:pt x="1430" y="8032"/>
                  </a:lnTo>
                  <a:lnTo>
                    <a:pt x="1121" y="7492"/>
                  </a:lnTo>
                  <a:lnTo>
                    <a:pt x="850" y="6912"/>
                  </a:lnTo>
                  <a:lnTo>
                    <a:pt x="657" y="6333"/>
                  </a:lnTo>
                  <a:lnTo>
                    <a:pt x="503" y="5754"/>
                  </a:lnTo>
                  <a:lnTo>
                    <a:pt x="426" y="5136"/>
                  </a:lnTo>
                  <a:lnTo>
                    <a:pt x="426" y="4518"/>
                  </a:lnTo>
                  <a:lnTo>
                    <a:pt x="503" y="3862"/>
                  </a:lnTo>
                  <a:lnTo>
                    <a:pt x="696" y="3282"/>
                  </a:lnTo>
                  <a:lnTo>
                    <a:pt x="928" y="2742"/>
                  </a:lnTo>
                  <a:lnTo>
                    <a:pt x="1275" y="2240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79"/>
                  </a:lnTo>
                  <a:lnTo>
                    <a:pt x="4326" y="464"/>
                  </a:lnTo>
                  <a:close/>
                  <a:moveTo>
                    <a:pt x="4519" y="0"/>
                  </a:moveTo>
                  <a:lnTo>
                    <a:pt x="4249" y="39"/>
                  </a:lnTo>
                  <a:lnTo>
                    <a:pt x="3901" y="77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5"/>
                  </a:lnTo>
                  <a:lnTo>
                    <a:pt x="2472" y="579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3"/>
                  </a:lnTo>
                  <a:lnTo>
                    <a:pt x="1082" y="1699"/>
                  </a:lnTo>
                  <a:lnTo>
                    <a:pt x="773" y="2163"/>
                  </a:lnTo>
                  <a:lnTo>
                    <a:pt x="503" y="2626"/>
                  </a:lnTo>
                  <a:lnTo>
                    <a:pt x="310" y="3089"/>
                  </a:lnTo>
                  <a:lnTo>
                    <a:pt x="155" y="3591"/>
                  </a:lnTo>
                  <a:lnTo>
                    <a:pt x="40" y="4093"/>
                  </a:lnTo>
                  <a:lnTo>
                    <a:pt x="1" y="4595"/>
                  </a:lnTo>
                  <a:lnTo>
                    <a:pt x="1" y="5136"/>
                  </a:lnTo>
                  <a:lnTo>
                    <a:pt x="78" y="5638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8"/>
                  </a:lnTo>
                  <a:lnTo>
                    <a:pt x="1237" y="8611"/>
                  </a:lnTo>
                  <a:lnTo>
                    <a:pt x="1545" y="9036"/>
                  </a:lnTo>
                  <a:lnTo>
                    <a:pt x="2009" y="9577"/>
                  </a:lnTo>
                  <a:lnTo>
                    <a:pt x="2472" y="10040"/>
                  </a:lnTo>
                  <a:lnTo>
                    <a:pt x="2974" y="10426"/>
                  </a:lnTo>
                  <a:lnTo>
                    <a:pt x="3476" y="10812"/>
                  </a:lnTo>
                  <a:lnTo>
                    <a:pt x="4055" y="11083"/>
                  </a:lnTo>
                  <a:lnTo>
                    <a:pt x="4596" y="11353"/>
                  </a:lnTo>
                  <a:lnTo>
                    <a:pt x="5214" y="11546"/>
                  </a:lnTo>
                  <a:lnTo>
                    <a:pt x="5832" y="11701"/>
                  </a:lnTo>
                  <a:lnTo>
                    <a:pt x="5870" y="11855"/>
                  </a:lnTo>
                  <a:lnTo>
                    <a:pt x="6218" y="11778"/>
                  </a:lnTo>
                  <a:lnTo>
                    <a:pt x="7029" y="11816"/>
                  </a:lnTo>
                  <a:lnTo>
                    <a:pt x="7840" y="11816"/>
                  </a:lnTo>
                  <a:lnTo>
                    <a:pt x="8689" y="11701"/>
                  </a:lnTo>
                  <a:lnTo>
                    <a:pt x="9539" y="11507"/>
                  </a:lnTo>
                  <a:lnTo>
                    <a:pt x="10272" y="11237"/>
                  </a:lnTo>
                  <a:lnTo>
                    <a:pt x="11006" y="10928"/>
                  </a:lnTo>
                  <a:lnTo>
                    <a:pt x="11315" y="10812"/>
                  </a:lnTo>
                  <a:lnTo>
                    <a:pt x="11315" y="10774"/>
                  </a:lnTo>
                  <a:lnTo>
                    <a:pt x="12049" y="10349"/>
                  </a:lnTo>
                  <a:lnTo>
                    <a:pt x="12705" y="9847"/>
                  </a:lnTo>
                  <a:lnTo>
                    <a:pt x="13362" y="9306"/>
                  </a:lnTo>
                  <a:lnTo>
                    <a:pt x="13941" y="8689"/>
                  </a:lnTo>
                  <a:lnTo>
                    <a:pt x="14481" y="8032"/>
                  </a:lnTo>
                  <a:lnTo>
                    <a:pt x="14713" y="7685"/>
                  </a:lnTo>
                  <a:lnTo>
                    <a:pt x="14906" y="7298"/>
                  </a:lnTo>
                  <a:lnTo>
                    <a:pt x="15099" y="6951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19"/>
                  </a:lnTo>
                  <a:lnTo>
                    <a:pt x="15987" y="7144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6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2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3"/>
                  </a:lnTo>
                  <a:lnTo>
                    <a:pt x="18034" y="7260"/>
                  </a:lnTo>
                  <a:lnTo>
                    <a:pt x="17995" y="7028"/>
                  </a:lnTo>
                  <a:lnTo>
                    <a:pt x="17918" y="6835"/>
                  </a:lnTo>
                  <a:lnTo>
                    <a:pt x="17841" y="6642"/>
                  </a:lnTo>
                  <a:lnTo>
                    <a:pt x="17725" y="6449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5"/>
                  </a:lnTo>
                  <a:lnTo>
                    <a:pt x="16567" y="5445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1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3"/>
                  </a:lnTo>
                  <a:lnTo>
                    <a:pt x="18343" y="3553"/>
                  </a:lnTo>
                  <a:lnTo>
                    <a:pt x="18382" y="3321"/>
                  </a:lnTo>
                  <a:lnTo>
                    <a:pt x="18343" y="3089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3"/>
                  </a:lnTo>
                  <a:lnTo>
                    <a:pt x="17841" y="2587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7"/>
                  </a:lnTo>
                  <a:lnTo>
                    <a:pt x="16953" y="2703"/>
                  </a:lnTo>
                  <a:lnTo>
                    <a:pt x="16760" y="2781"/>
                  </a:lnTo>
                  <a:lnTo>
                    <a:pt x="16567" y="2935"/>
                  </a:lnTo>
                  <a:lnTo>
                    <a:pt x="16412" y="3089"/>
                  </a:lnTo>
                  <a:lnTo>
                    <a:pt x="16258" y="3282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0"/>
                  </a:lnTo>
                  <a:lnTo>
                    <a:pt x="15524" y="5020"/>
                  </a:lnTo>
                  <a:lnTo>
                    <a:pt x="15099" y="4788"/>
                  </a:lnTo>
                  <a:lnTo>
                    <a:pt x="14675" y="4634"/>
                  </a:lnTo>
                  <a:lnTo>
                    <a:pt x="14211" y="4518"/>
                  </a:lnTo>
                  <a:lnTo>
                    <a:pt x="13748" y="4518"/>
                  </a:lnTo>
                  <a:lnTo>
                    <a:pt x="13362" y="4595"/>
                  </a:lnTo>
                  <a:lnTo>
                    <a:pt x="13169" y="4634"/>
                  </a:lnTo>
                  <a:lnTo>
                    <a:pt x="12975" y="4711"/>
                  </a:lnTo>
                  <a:lnTo>
                    <a:pt x="12782" y="4788"/>
                  </a:lnTo>
                  <a:lnTo>
                    <a:pt x="12628" y="4943"/>
                  </a:lnTo>
                  <a:lnTo>
                    <a:pt x="12512" y="5097"/>
                  </a:lnTo>
                  <a:lnTo>
                    <a:pt x="12435" y="5252"/>
                  </a:lnTo>
                  <a:lnTo>
                    <a:pt x="12396" y="5445"/>
                  </a:lnTo>
                  <a:lnTo>
                    <a:pt x="12473" y="5638"/>
                  </a:lnTo>
                  <a:lnTo>
                    <a:pt x="12551" y="5792"/>
                  </a:lnTo>
                  <a:lnTo>
                    <a:pt x="12705" y="5908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0"/>
                  </a:lnTo>
                  <a:lnTo>
                    <a:pt x="13786" y="6140"/>
                  </a:lnTo>
                  <a:lnTo>
                    <a:pt x="14134" y="6101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19"/>
                  </a:lnTo>
                  <a:lnTo>
                    <a:pt x="13671" y="6835"/>
                  </a:lnTo>
                  <a:lnTo>
                    <a:pt x="13439" y="6951"/>
                  </a:lnTo>
                  <a:lnTo>
                    <a:pt x="13207" y="7028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0"/>
                  </a:lnTo>
                  <a:lnTo>
                    <a:pt x="10968" y="6140"/>
                  </a:lnTo>
                  <a:lnTo>
                    <a:pt x="10774" y="5792"/>
                  </a:lnTo>
                  <a:lnTo>
                    <a:pt x="10504" y="5329"/>
                  </a:lnTo>
                  <a:lnTo>
                    <a:pt x="10311" y="4827"/>
                  </a:lnTo>
                  <a:lnTo>
                    <a:pt x="9886" y="3862"/>
                  </a:lnTo>
                  <a:lnTo>
                    <a:pt x="9655" y="3398"/>
                  </a:lnTo>
                  <a:lnTo>
                    <a:pt x="9423" y="2935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1"/>
                  </a:lnTo>
                  <a:lnTo>
                    <a:pt x="6874" y="502"/>
                  </a:lnTo>
                  <a:lnTo>
                    <a:pt x="6295" y="271"/>
                  </a:lnTo>
                  <a:lnTo>
                    <a:pt x="5716" y="116"/>
                  </a:lnTo>
                  <a:lnTo>
                    <a:pt x="5137" y="39"/>
                  </a:lnTo>
                  <a:lnTo>
                    <a:pt x="451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2769325" y="3423675"/>
              <a:ext cx="144825" cy="164125"/>
            </a:xfrm>
            <a:custGeom>
              <a:avLst/>
              <a:gdLst/>
              <a:ahLst/>
              <a:cxnLst/>
              <a:rect l="l" t="t" r="r" b="b"/>
              <a:pathLst>
                <a:path w="5793" h="6565" extrusionOk="0">
                  <a:moveTo>
                    <a:pt x="2858" y="463"/>
                  </a:moveTo>
                  <a:lnTo>
                    <a:pt x="3360" y="618"/>
                  </a:lnTo>
                  <a:lnTo>
                    <a:pt x="3823" y="811"/>
                  </a:lnTo>
                  <a:lnTo>
                    <a:pt x="4248" y="1081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8"/>
                  </a:lnTo>
                  <a:lnTo>
                    <a:pt x="5252" y="2510"/>
                  </a:lnTo>
                  <a:lnTo>
                    <a:pt x="5290" y="2780"/>
                  </a:lnTo>
                  <a:lnTo>
                    <a:pt x="5329" y="3051"/>
                  </a:lnTo>
                  <a:lnTo>
                    <a:pt x="5329" y="3321"/>
                  </a:lnTo>
                  <a:lnTo>
                    <a:pt x="5290" y="3784"/>
                  </a:lnTo>
                  <a:lnTo>
                    <a:pt x="5175" y="4248"/>
                  </a:lnTo>
                  <a:lnTo>
                    <a:pt x="4981" y="4711"/>
                  </a:lnTo>
                  <a:lnTo>
                    <a:pt x="4711" y="5097"/>
                  </a:lnTo>
                  <a:lnTo>
                    <a:pt x="4364" y="5445"/>
                  </a:lnTo>
                  <a:lnTo>
                    <a:pt x="4016" y="5715"/>
                  </a:lnTo>
                  <a:lnTo>
                    <a:pt x="3784" y="5831"/>
                  </a:lnTo>
                  <a:lnTo>
                    <a:pt x="3553" y="5947"/>
                  </a:lnTo>
                  <a:lnTo>
                    <a:pt x="3321" y="6024"/>
                  </a:lnTo>
                  <a:lnTo>
                    <a:pt x="3089" y="6063"/>
                  </a:lnTo>
                  <a:lnTo>
                    <a:pt x="2780" y="6101"/>
                  </a:lnTo>
                  <a:lnTo>
                    <a:pt x="2510" y="6101"/>
                  </a:lnTo>
                  <a:lnTo>
                    <a:pt x="2201" y="6063"/>
                  </a:lnTo>
                  <a:lnTo>
                    <a:pt x="1970" y="5985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599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0"/>
                  </a:lnTo>
                  <a:lnTo>
                    <a:pt x="734" y="4788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4"/>
                  </a:lnTo>
                  <a:lnTo>
                    <a:pt x="464" y="2973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699"/>
                  </a:lnTo>
                  <a:lnTo>
                    <a:pt x="966" y="1506"/>
                  </a:lnTo>
                  <a:lnTo>
                    <a:pt x="1120" y="1274"/>
                  </a:lnTo>
                  <a:lnTo>
                    <a:pt x="1313" y="1120"/>
                  </a:lnTo>
                  <a:lnTo>
                    <a:pt x="1506" y="927"/>
                  </a:lnTo>
                  <a:lnTo>
                    <a:pt x="1738" y="811"/>
                  </a:lnTo>
                  <a:lnTo>
                    <a:pt x="1970" y="695"/>
                  </a:lnTo>
                  <a:lnTo>
                    <a:pt x="2201" y="579"/>
                  </a:lnTo>
                  <a:lnTo>
                    <a:pt x="2472" y="541"/>
                  </a:lnTo>
                  <a:lnTo>
                    <a:pt x="2780" y="502"/>
                  </a:lnTo>
                  <a:lnTo>
                    <a:pt x="2819" y="502"/>
                  </a:lnTo>
                  <a:lnTo>
                    <a:pt x="2858" y="463"/>
                  </a:lnTo>
                  <a:close/>
                  <a:moveTo>
                    <a:pt x="2665" y="0"/>
                  </a:moveTo>
                  <a:lnTo>
                    <a:pt x="2587" y="39"/>
                  </a:lnTo>
                  <a:lnTo>
                    <a:pt x="2510" y="77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0"/>
                  </a:lnTo>
                  <a:lnTo>
                    <a:pt x="1854" y="309"/>
                  </a:lnTo>
                  <a:lnTo>
                    <a:pt x="1622" y="386"/>
                  </a:lnTo>
                  <a:lnTo>
                    <a:pt x="1390" y="502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6"/>
                  </a:lnTo>
                  <a:lnTo>
                    <a:pt x="348" y="1738"/>
                  </a:lnTo>
                  <a:lnTo>
                    <a:pt x="155" y="2278"/>
                  </a:lnTo>
                  <a:lnTo>
                    <a:pt x="39" y="2858"/>
                  </a:lnTo>
                  <a:lnTo>
                    <a:pt x="0" y="3398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2"/>
                  </a:lnTo>
                  <a:lnTo>
                    <a:pt x="309" y="4943"/>
                  </a:lnTo>
                  <a:lnTo>
                    <a:pt x="425" y="5213"/>
                  </a:lnTo>
                  <a:lnTo>
                    <a:pt x="579" y="5445"/>
                  </a:lnTo>
                  <a:lnTo>
                    <a:pt x="734" y="5676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7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6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6"/>
                  </a:lnTo>
                  <a:lnTo>
                    <a:pt x="3476" y="6449"/>
                  </a:lnTo>
                  <a:lnTo>
                    <a:pt x="3784" y="6333"/>
                  </a:lnTo>
                  <a:lnTo>
                    <a:pt x="4055" y="6217"/>
                  </a:lnTo>
                  <a:lnTo>
                    <a:pt x="4325" y="6063"/>
                  </a:lnTo>
                  <a:lnTo>
                    <a:pt x="4557" y="5908"/>
                  </a:lnTo>
                  <a:lnTo>
                    <a:pt x="4788" y="5715"/>
                  </a:lnTo>
                  <a:lnTo>
                    <a:pt x="4981" y="5483"/>
                  </a:lnTo>
                  <a:lnTo>
                    <a:pt x="5175" y="5252"/>
                  </a:lnTo>
                  <a:lnTo>
                    <a:pt x="5329" y="4981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0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7"/>
                  </a:lnTo>
                  <a:lnTo>
                    <a:pt x="5561" y="2047"/>
                  </a:lnTo>
                  <a:lnTo>
                    <a:pt x="5406" y="1776"/>
                  </a:lnTo>
                  <a:lnTo>
                    <a:pt x="5252" y="1506"/>
                  </a:lnTo>
                  <a:lnTo>
                    <a:pt x="5059" y="1274"/>
                  </a:lnTo>
                  <a:lnTo>
                    <a:pt x="4866" y="1043"/>
                  </a:lnTo>
                  <a:lnTo>
                    <a:pt x="4634" y="811"/>
                  </a:lnTo>
                  <a:lnTo>
                    <a:pt x="4402" y="618"/>
                  </a:lnTo>
                  <a:lnTo>
                    <a:pt x="4132" y="463"/>
                  </a:lnTo>
                  <a:lnTo>
                    <a:pt x="3862" y="309"/>
                  </a:lnTo>
                  <a:lnTo>
                    <a:pt x="3591" y="193"/>
                  </a:lnTo>
                  <a:lnTo>
                    <a:pt x="3282" y="116"/>
                  </a:lnTo>
                  <a:lnTo>
                    <a:pt x="2974" y="39"/>
                  </a:lnTo>
                  <a:lnTo>
                    <a:pt x="266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3889150" y="34449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3" y="3823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0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4" y="5986"/>
                  </a:lnTo>
                  <a:lnTo>
                    <a:pt x="11430" y="6140"/>
                  </a:lnTo>
                  <a:lnTo>
                    <a:pt x="11353" y="6218"/>
                  </a:lnTo>
                  <a:lnTo>
                    <a:pt x="11237" y="6256"/>
                  </a:lnTo>
                  <a:lnTo>
                    <a:pt x="11083" y="6295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0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9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4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1" y="9616"/>
                  </a:lnTo>
                  <a:lnTo>
                    <a:pt x="12936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5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4428800" y="3447800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0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3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2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7"/>
                  </a:lnTo>
                  <a:lnTo>
                    <a:pt x="6951" y="12627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7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4598700" y="3452625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49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3921000" y="34584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59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1" y="9075"/>
                  </a:lnTo>
                  <a:lnTo>
                    <a:pt x="6913" y="8804"/>
                  </a:lnTo>
                  <a:lnTo>
                    <a:pt x="6951" y="8534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8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0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8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4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4"/>
                  </a:lnTo>
                  <a:lnTo>
                    <a:pt x="6449" y="8843"/>
                  </a:lnTo>
                  <a:lnTo>
                    <a:pt x="5716" y="8804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5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220850" y="3492200"/>
              <a:ext cx="274200" cy="516500"/>
            </a:xfrm>
            <a:custGeom>
              <a:avLst/>
              <a:gdLst/>
              <a:ahLst/>
              <a:cxnLst/>
              <a:rect l="l" t="t" r="r" b="b"/>
              <a:pathLst>
                <a:path w="10968" h="20660" extrusionOk="0">
                  <a:moveTo>
                    <a:pt x="1468" y="657"/>
                  </a:moveTo>
                  <a:lnTo>
                    <a:pt x="2086" y="1005"/>
                  </a:lnTo>
                  <a:lnTo>
                    <a:pt x="2665" y="1391"/>
                  </a:lnTo>
                  <a:lnTo>
                    <a:pt x="3052" y="1661"/>
                  </a:lnTo>
                  <a:lnTo>
                    <a:pt x="3438" y="1970"/>
                  </a:lnTo>
                  <a:lnTo>
                    <a:pt x="3592" y="2125"/>
                  </a:lnTo>
                  <a:lnTo>
                    <a:pt x="3708" y="2279"/>
                  </a:lnTo>
                  <a:lnTo>
                    <a:pt x="3862" y="2588"/>
                  </a:lnTo>
                  <a:lnTo>
                    <a:pt x="3978" y="2935"/>
                  </a:lnTo>
                  <a:lnTo>
                    <a:pt x="4055" y="3322"/>
                  </a:lnTo>
                  <a:lnTo>
                    <a:pt x="5098" y="7492"/>
                  </a:lnTo>
                  <a:lnTo>
                    <a:pt x="7222" y="16180"/>
                  </a:lnTo>
                  <a:lnTo>
                    <a:pt x="7261" y="16258"/>
                  </a:lnTo>
                  <a:lnTo>
                    <a:pt x="7299" y="16296"/>
                  </a:lnTo>
                  <a:lnTo>
                    <a:pt x="7369" y="16331"/>
                  </a:lnTo>
                  <a:lnTo>
                    <a:pt x="7369" y="16331"/>
                  </a:lnTo>
                  <a:lnTo>
                    <a:pt x="6990" y="16489"/>
                  </a:lnTo>
                  <a:lnTo>
                    <a:pt x="6334" y="14481"/>
                  </a:lnTo>
                  <a:lnTo>
                    <a:pt x="5677" y="12512"/>
                  </a:lnTo>
                  <a:lnTo>
                    <a:pt x="4287" y="8573"/>
                  </a:lnTo>
                  <a:lnTo>
                    <a:pt x="2858" y="4634"/>
                  </a:lnTo>
                  <a:lnTo>
                    <a:pt x="1468" y="657"/>
                  </a:lnTo>
                  <a:close/>
                  <a:moveTo>
                    <a:pt x="1121" y="503"/>
                  </a:moveTo>
                  <a:lnTo>
                    <a:pt x="1121" y="580"/>
                  </a:lnTo>
                  <a:lnTo>
                    <a:pt x="3940" y="8573"/>
                  </a:lnTo>
                  <a:lnTo>
                    <a:pt x="5368" y="12551"/>
                  </a:lnTo>
                  <a:lnTo>
                    <a:pt x="6102" y="14558"/>
                  </a:lnTo>
                  <a:lnTo>
                    <a:pt x="6874" y="16528"/>
                  </a:lnTo>
                  <a:lnTo>
                    <a:pt x="6681" y="16566"/>
                  </a:lnTo>
                  <a:lnTo>
                    <a:pt x="5755" y="14636"/>
                  </a:lnTo>
                  <a:lnTo>
                    <a:pt x="4789" y="12705"/>
                  </a:lnTo>
                  <a:lnTo>
                    <a:pt x="2820" y="8882"/>
                  </a:lnTo>
                  <a:lnTo>
                    <a:pt x="1777" y="6951"/>
                  </a:lnTo>
                  <a:lnTo>
                    <a:pt x="773" y="4982"/>
                  </a:lnTo>
                  <a:lnTo>
                    <a:pt x="657" y="4712"/>
                  </a:lnTo>
                  <a:lnTo>
                    <a:pt x="580" y="4441"/>
                  </a:lnTo>
                  <a:lnTo>
                    <a:pt x="542" y="4171"/>
                  </a:lnTo>
                  <a:lnTo>
                    <a:pt x="503" y="3901"/>
                  </a:lnTo>
                  <a:lnTo>
                    <a:pt x="503" y="3322"/>
                  </a:lnTo>
                  <a:lnTo>
                    <a:pt x="542" y="2781"/>
                  </a:lnTo>
                  <a:lnTo>
                    <a:pt x="657" y="2202"/>
                  </a:lnTo>
                  <a:lnTo>
                    <a:pt x="812" y="1623"/>
                  </a:lnTo>
                  <a:lnTo>
                    <a:pt x="1121" y="503"/>
                  </a:lnTo>
                  <a:close/>
                  <a:moveTo>
                    <a:pt x="9886" y="13786"/>
                  </a:moveTo>
                  <a:lnTo>
                    <a:pt x="10041" y="13825"/>
                  </a:lnTo>
                  <a:lnTo>
                    <a:pt x="10157" y="13902"/>
                  </a:lnTo>
                  <a:lnTo>
                    <a:pt x="10311" y="14018"/>
                  </a:lnTo>
                  <a:lnTo>
                    <a:pt x="10581" y="14481"/>
                  </a:lnTo>
                  <a:lnTo>
                    <a:pt x="10620" y="14674"/>
                  </a:lnTo>
                  <a:lnTo>
                    <a:pt x="10620" y="14906"/>
                  </a:lnTo>
                  <a:lnTo>
                    <a:pt x="10581" y="15099"/>
                  </a:lnTo>
                  <a:lnTo>
                    <a:pt x="10504" y="15254"/>
                  </a:lnTo>
                  <a:lnTo>
                    <a:pt x="10311" y="15640"/>
                  </a:lnTo>
                  <a:lnTo>
                    <a:pt x="10041" y="15910"/>
                  </a:lnTo>
                  <a:lnTo>
                    <a:pt x="9655" y="16296"/>
                  </a:lnTo>
                  <a:lnTo>
                    <a:pt x="9191" y="16605"/>
                  </a:lnTo>
                  <a:lnTo>
                    <a:pt x="8728" y="16914"/>
                  </a:lnTo>
                  <a:lnTo>
                    <a:pt x="8265" y="17184"/>
                  </a:lnTo>
                  <a:lnTo>
                    <a:pt x="8149" y="17184"/>
                  </a:lnTo>
                  <a:lnTo>
                    <a:pt x="8071" y="17262"/>
                  </a:lnTo>
                  <a:lnTo>
                    <a:pt x="7724" y="17416"/>
                  </a:lnTo>
                  <a:lnTo>
                    <a:pt x="7029" y="17725"/>
                  </a:lnTo>
                  <a:lnTo>
                    <a:pt x="6295" y="17995"/>
                  </a:lnTo>
                  <a:lnTo>
                    <a:pt x="5523" y="18150"/>
                  </a:lnTo>
                  <a:lnTo>
                    <a:pt x="4789" y="18304"/>
                  </a:lnTo>
                  <a:lnTo>
                    <a:pt x="4403" y="18343"/>
                  </a:lnTo>
                  <a:lnTo>
                    <a:pt x="4055" y="18343"/>
                  </a:lnTo>
                  <a:lnTo>
                    <a:pt x="3669" y="18266"/>
                  </a:lnTo>
                  <a:lnTo>
                    <a:pt x="3515" y="18227"/>
                  </a:lnTo>
                  <a:lnTo>
                    <a:pt x="3360" y="18150"/>
                  </a:lnTo>
                  <a:lnTo>
                    <a:pt x="3245" y="18034"/>
                  </a:lnTo>
                  <a:lnTo>
                    <a:pt x="3129" y="17957"/>
                  </a:lnTo>
                  <a:lnTo>
                    <a:pt x="2974" y="17686"/>
                  </a:lnTo>
                  <a:lnTo>
                    <a:pt x="2858" y="17377"/>
                  </a:lnTo>
                  <a:lnTo>
                    <a:pt x="2858" y="17068"/>
                  </a:lnTo>
                  <a:lnTo>
                    <a:pt x="2897" y="16875"/>
                  </a:lnTo>
                  <a:lnTo>
                    <a:pt x="2974" y="16721"/>
                  </a:lnTo>
                  <a:lnTo>
                    <a:pt x="3090" y="16566"/>
                  </a:lnTo>
                  <a:lnTo>
                    <a:pt x="3206" y="16451"/>
                  </a:lnTo>
                  <a:lnTo>
                    <a:pt x="3322" y="16373"/>
                  </a:lnTo>
                  <a:lnTo>
                    <a:pt x="3476" y="16296"/>
                  </a:lnTo>
                  <a:lnTo>
                    <a:pt x="3592" y="16296"/>
                  </a:lnTo>
                  <a:lnTo>
                    <a:pt x="3708" y="16335"/>
                  </a:lnTo>
                  <a:lnTo>
                    <a:pt x="3824" y="16451"/>
                  </a:lnTo>
                  <a:lnTo>
                    <a:pt x="3940" y="16605"/>
                  </a:lnTo>
                  <a:lnTo>
                    <a:pt x="4094" y="16798"/>
                  </a:lnTo>
                  <a:lnTo>
                    <a:pt x="4210" y="17068"/>
                  </a:lnTo>
                  <a:lnTo>
                    <a:pt x="4055" y="17068"/>
                  </a:lnTo>
                  <a:lnTo>
                    <a:pt x="3978" y="17107"/>
                  </a:lnTo>
                  <a:lnTo>
                    <a:pt x="3940" y="17184"/>
                  </a:lnTo>
                  <a:lnTo>
                    <a:pt x="3978" y="17300"/>
                  </a:lnTo>
                  <a:lnTo>
                    <a:pt x="4055" y="17339"/>
                  </a:lnTo>
                  <a:lnTo>
                    <a:pt x="4828" y="17339"/>
                  </a:lnTo>
                  <a:lnTo>
                    <a:pt x="5639" y="17262"/>
                  </a:lnTo>
                  <a:lnTo>
                    <a:pt x="6450" y="17107"/>
                  </a:lnTo>
                  <a:lnTo>
                    <a:pt x="7261" y="16875"/>
                  </a:lnTo>
                  <a:lnTo>
                    <a:pt x="7647" y="16721"/>
                  </a:lnTo>
                  <a:lnTo>
                    <a:pt x="8033" y="16528"/>
                  </a:lnTo>
                  <a:lnTo>
                    <a:pt x="8419" y="16335"/>
                  </a:lnTo>
                  <a:lnTo>
                    <a:pt x="8728" y="16103"/>
                  </a:lnTo>
                  <a:lnTo>
                    <a:pt x="9075" y="15871"/>
                  </a:lnTo>
                  <a:lnTo>
                    <a:pt x="9384" y="15601"/>
                  </a:lnTo>
                  <a:lnTo>
                    <a:pt x="9616" y="15331"/>
                  </a:lnTo>
                  <a:lnTo>
                    <a:pt x="9886" y="15022"/>
                  </a:lnTo>
                  <a:lnTo>
                    <a:pt x="9886" y="14945"/>
                  </a:lnTo>
                  <a:lnTo>
                    <a:pt x="9886" y="14906"/>
                  </a:lnTo>
                  <a:lnTo>
                    <a:pt x="9848" y="14829"/>
                  </a:lnTo>
                  <a:lnTo>
                    <a:pt x="9809" y="14790"/>
                  </a:lnTo>
                  <a:lnTo>
                    <a:pt x="9732" y="14752"/>
                  </a:lnTo>
                  <a:lnTo>
                    <a:pt x="9616" y="14752"/>
                  </a:lnTo>
                  <a:lnTo>
                    <a:pt x="9539" y="14790"/>
                  </a:lnTo>
                  <a:lnTo>
                    <a:pt x="9307" y="15099"/>
                  </a:lnTo>
                  <a:lnTo>
                    <a:pt x="9114" y="14945"/>
                  </a:lnTo>
                  <a:lnTo>
                    <a:pt x="9037" y="14829"/>
                  </a:lnTo>
                  <a:lnTo>
                    <a:pt x="8998" y="14674"/>
                  </a:lnTo>
                  <a:lnTo>
                    <a:pt x="8998" y="14558"/>
                  </a:lnTo>
                  <a:lnTo>
                    <a:pt x="9037" y="14404"/>
                  </a:lnTo>
                  <a:lnTo>
                    <a:pt x="9114" y="14288"/>
                  </a:lnTo>
                  <a:lnTo>
                    <a:pt x="9346" y="14056"/>
                  </a:lnTo>
                  <a:lnTo>
                    <a:pt x="9462" y="13941"/>
                  </a:lnTo>
                  <a:lnTo>
                    <a:pt x="9539" y="13825"/>
                  </a:lnTo>
                  <a:lnTo>
                    <a:pt x="9655" y="13786"/>
                  </a:lnTo>
                  <a:close/>
                  <a:moveTo>
                    <a:pt x="889" y="1"/>
                  </a:moveTo>
                  <a:lnTo>
                    <a:pt x="812" y="78"/>
                  </a:lnTo>
                  <a:lnTo>
                    <a:pt x="773" y="155"/>
                  </a:lnTo>
                  <a:lnTo>
                    <a:pt x="194" y="2511"/>
                  </a:lnTo>
                  <a:lnTo>
                    <a:pt x="117" y="2897"/>
                  </a:lnTo>
                  <a:lnTo>
                    <a:pt x="40" y="3322"/>
                  </a:lnTo>
                  <a:lnTo>
                    <a:pt x="1" y="3746"/>
                  </a:lnTo>
                  <a:lnTo>
                    <a:pt x="1" y="4210"/>
                  </a:lnTo>
                  <a:lnTo>
                    <a:pt x="78" y="4441"/>
                  </a:lnTo>
                  <a:lnTo>
                    <a:pt x="155" y="4673"/>
                  </a:lnTo>
                  <a:lnTo>
                    <a:pt x="348" y="5136"/>
                  </a:lnTo>
                  <a:lnTo>
                    <a:pt x="850" y="6025"/>
                  </a:lnTo>
                  <a:lnTo>
                    <a:pt x="1970" y="8187"/>
                  </a:lnTo>
                  <a:lnTo>
                    <a:pt x="4133" y="12435"/>
                  </a:lnTo>
                  <a:lnTo>
                    <a:pt x="5253" y="14558"/>
                  </a:lnTo>
                  <a:lnTo>
                    <a:pt x="6411" y="16682"/>
                  </a:lnTo>
                  <a:lnTo>
                    <a:pt x="5484" y="16875"/>
                  </a:lnTo>
                  <a:lnTo>
                    <a:pt x="4596" y="16991"/>
                  </a:lnTo>
                  <a:lnTo>
                    <a:pt x="4596" y="16991"/>
                  </a:lnTo>
                  <a:lnTo>
                    <a:pt x="4673" y="16837"/>
                  </a:lnTo>
                  <a:lnTo>
                    <a:pt x="4712" y="16682"/>
                  </a:lnTo>
                  <a:lnTo>
                    <a:pt x="4712" y="16528"/>
                  </a:lnTo>
                  <a:lnTo>
                    <a:pt x="4635" y="16373"/>
                  </a:lnTo>
                  <a:lnTo>
                    <a:pt x="4557" y="16219"/>
                  </a:lnTo>
                  <a:lnTo>
                    <a:pt x="4442" y="16103"/>
                  </a:lnTo>
                  <a:lnTo>
                    <a:pt x="4326" y="15987"/>
                  </a:lnTo>
                  <a:lnTo>
                    <a:pt x="4133" y="15910"/>
                  </a:lnTo>
                  <a:lnTo>
                    <a:pt x="3862" y="15871"/>
                  </a:lnTo>
                  <a:lnTo>
                    <a:pt x="3592" y="15871"/>
                  </a:lnTo>
                  <a:lnTo>
                    <a:pt x="3322" y="15949"/>
                  </a:lnTo>
                  <a:lnTo>
                    <a:pt x="3090" y="16103"/>
                  </a:lnTo>
                  <a:lnTo>
                    <a:pt x="2897" y="16258"/>
                  </a:lnTo>
                  <a:lnTo>
                    <a:pt x="2743" y="16489"/>
                  </a:lnTo>
                  <a:lnTo>
                    <a:pt x="2588" y="16721"/>
                  </a:lnTo>
                  <a:lnTo>
                    <a:pt x="2550" y="16991"/>
                  </a:lnTo>
                  <a:lnTo>
                    <a:pt x="2511" y="17416"/>
                  </a:lnTo>
                  <a:lnTo>
                    <a:pt x="2550" y="17725"/>
                  </a:lnTo>
                  <a:lnTo>
                    <a:pt x="2704" y="17995"/>
                  </a:lnTo>
                  <a:lnTo>
                    <a:pt x="2858" y="18227"/>
                  </a:lnTo>
                  <a:lnTo>
                    <a:pt x="3129" y="18381"/>
                  </a:lnTo>
                  <a:lnTo>
                    <a:pt x="3399" y="18497"/>
                  </a:lnTo>
                  <a:lnTo>
                    <a:pt x="3747" y="18574"/>
                  </a:lnTo>
                  <a:lnTo>
                    <a:pt x="4094" y="18613"/>
                  </a:lnTo>
                  <a:lnTo>
                    <a:pt x="4442" y="18613"/>
                  </a:lnTo>
                  <a:lnTo>
                    <a:pt x="4828" y="18574"/>
                  </a:lnTo>
                  <a:lnTo>
                    <a:pt x="5639" y="18420"/>
                  </a:lnTo>
                  <a:lnTo>
                    <a:pt x="6334" y="18266"/>
                  </a:lnTo>
                  <a:lnTo>
                    <a:pt x="6952" y="18072"/>
                  </a:lnTo>
                  <a:lnTo>
                    <a:pt x="7067" y="18034"/>
                  </a:lnTo>
                  <a:lnTo>
                    <a:pt x="7299" y="17957"/>
                  </a:lnTo>
                  <a:lnTo>
                    <a:pt x="8149" y="17570"/>
                  </a:lnTo>
                  <a:lnTo>
                    <a:pt x="8612" y="18497"/>
                  </a:lnTo>
                  <a:lnTo>
                    <a:pt x="9037" y="19463"/>
                  </a:lnTo>
                  <a:lnTo>
                    <a:pt x="9269" y="20003"/>
                  </a:lnTo>
                  <a:lnTo>
                    <a:pt x="9423" y="20351"/>
                  </a:lnTo>
                  <a:lnTo>
                    <a:pt x="9539" y="20660"/>
                  </a:lnTo>
                  <a:lnTo>
                    <a:pt x="9770" y="20621"/>
                  </a:lnTo>
                  <a:lnTo>
                    <a:pt x="9693" y="20428"/>
                  </a:lnTo>
                  <a:lnTo>
                    <a:pt x="9423" y="19656"/>
                  </a:lnTo>
                  <a:lnTo>
                    <a:pt x="9114" y="18922"/>
                  </a:lnTo>
                  <a:lnTo>
                    <a:pt x="8767" y="18150"/>
                  </a:lnTo>
                  <a:lnTo>
                    <a:pt x="8419" y="17416"/>
                  </a:lnTo>
                  <a:lnTo>
                    <a:pt x="8960" y="17107"/>
                  </a:lnTo>
                  <a:lnTo>
                    <a:pt x="9539" y="16760"/>
                  </a:lnTo>
                  <a:lnTo>
                    <a:pt x="10041" y="16373"/>
                  </a:lnTo>
                  <a:lnTo>
                    <a:pt x="10272" y="16180"/>
                  </a:lnTo>
                  <a:lnTo>
                    <a:pt x="10466" y="15949"/>
                  </a:lnTo>
                  <a:lnTo>
                    <a:pt x="10659" y="15717"/>
                  </a:lnTo>
                  <a:lnTo>
                    <a:pt x="10813" y="15485"/>
                  </a:lnTo>
                  <a:lnTo>
                    <a:pt x="10929" y="15254"/>
                  </a:lnTo>
                  <a:lnTo>
                    <a:pt x="10968" y="14983"/>
                  </a:lnTo>
                  <a:lnTo>
                    <a:pt x="10968" y="14752"/>
                  </a:lnTo>
                  <a:lnTo>
                    <a:pt x="10929" y="14520"/>
                  </a:lnTo>
                  <a:lnTo>
                    <a:pt x="10852" y="14250"/>
                  </a:lnTo>
                  <a:lnTo>
                    <a:pt x="10659" y="13979"/>
                  </a:lnTo>
                  <a:lnTo>
                    <a:pt x="10504" y="13825"/>
                  </a:lnTo>
                  <a:lnTo>
                    <a:pt x="10272" y="13670"/>
                  </a:lnTo>
                  <a:lnTo>
                    <a:pt x="10041" y="13555"/>
                  </a:lnTo>
                  <a:lnTo>
                    <a:pt x="9809" y="13516"/>
                  </a:lnTo>
                  <a:lnTo>
                    <a:pt x="9539" y="13516"/>
                  </a:lnTo>
                  <a:lnTo>
                    <a:pt x="9307" y="13555"/>
                  </a:lnTo>
                  <a:lnTo>
                    <a:pt x="9075" y="13670"/>
                  </a:lnTo>
                  <a:lnTo>
                    <a:pt x="8882" y="13863"/>
                  </a:lnTo>
                  <a:lnTo>
                    <a:pt x="8767" y="14056"/>
                  </a:lnTo>
                  <a:lnTo>
                    <a:pt x="8728" y="14250"/>
                  </a:lnTo>
                  <a:lnTo>
                    <a:pt x="8689" y="14443"/>
                  </a:lnTo>
                  <a:lnTo>
                    <a:pt x="8689" y="14636"/>
                  </a:lnTo>
                  <a:lnTo>
                    <a:pt x="8728" y="14829"/>
                  </a:lnTo>
                  <a:lnTo>
                    <a:pt x="8805" y="15022"/>
                  </a:lnTo>
                  <a:lnTo>
                    <a:pt x="8921" y="15176"/>
                  </a:lnTo>
                  <a:lnTo>
                    <a:pt x="9075" y="15331"/>
                  </a:lnTo>
                  <a:lnTo>
                    <a:pt x="8728" y="15640"/>
                  </a:lnTo>
                  <a:lnTo>
                    <a:pt x="8342" y="15871"/>
                  </a:lnTo>
                  <a:lnTo>
                    <a:pt x="7917" y="16103"/>
                  </a:lnTo>
                  <a:lnTo>
                    <a:pt x="7454" y="16296"/>
                  </a:lnTo>
                  <a:lnTo>
                    <a:pt x="7531" y="16258"/>
                  </a:lnTo>
                  <a:lnTo>
                    <a:pt x="7608" y="16219"/>
                  </a:lnTo>
                  <a:lnTo>
                    <a:pt x="7608" y="16142"/>
                  </a:lnTo>
                  <a:lnTo>
                    <a:pt x="7608" y="16026"/>
                  </a:lnTo>
                  <a:lnTo>
                    <a:pt x="5330" y="6488"/>
                  </a:lnTo>
                  <a:lnTo>
                    <a:pt x="4712" y="4094"/>
                  </a:lnTo>
                  <a:lnTo>
                    <a:pt x="4480" y="3013"/>
                  </a:lnTo>
                  <a:lnTo>
                    <a:pt x="4326" y="2511"/>
                  </a:lnTo>
                  <a:lnTo>
                    <a:pt x="4249" y="2240"/>
                  </a:lnTo>
                  <a:lnTo>
                    <a:pt x="4094" y="2009"/>
                  </a:lnTo>
                  <a:lnTo>
                    <a:pt x="3824" y="1700"/>
                  </a:lnTo>
                  <a:lnTo>
                    <a:pt x="3515" y="1352"/>
                  </a:lnTo>
                  <a:lnTo>
                    <a:pt x="3129" y="1082"/>
                  </a:lnTo>
                  <a:lnTo>
                    <a:pt x="2704" y="812"/>
                  </a:lnTo>
                  <a:lnTo>
                    <a:pt x="2318" y="580"/>
                  </a:lnTo>
                  <a:lnTo>
                    <a:pt x="1854" y="387"/>
                  </a:lnTo>
                  <a:lnTo>
                    <a:pt x="108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319200" y="3515375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8" y="309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2"/>
                  </a:lnTo>
                  <a:lnTo>
                    <a:pt x="7299" y="502"/>
                  </a:lnTo>
                  <a:lnTo>
                    <a:pt x="7453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3"/>
                  </a:lnTo>
                  <a:lnTo>
                    <a:pt x="6295" y="4943"/>
                  </a:lnTo>
                  <a:lnTo>
                    <a:pt x="6218" y="3978"/>
                  </a:lnTo>
                  <a:lnTo>
                    <a:pt x="6140" y="2974"/>
                  </a:lnTo>
                  <a:lnTo>
                    <a:pt x="6140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4"/>
                  </a:lnTo>
                  <a:lnTo>
                    <a:pt x="6449" y="502"/>
                  </a:lnTo>
                  <a:lnTo>
                    <a:pt x="6527" y="425"/>
                  </a:lnTo>
                  <a:lnTo>
                    <a:pt x="6642" y="348"/>
                  </a:lnTo>
                  <a:lnTo>
                    <a:pt x="6758" y="309"/>
                  </a:lnTo>
                  <a:close/>
                  <a:moveTo>
                    <a:pt x="11971" y="4711"/>
                  </a:moveTo>
                  <a:lnTo>
                    <a:pt x="12087" y="4750"/>
                  </a:lnTo>
                  <a:lnTo>
                    <a:pt x="12164" y="4827"/>
                  </a:lnTo>
                  <a:lnTo>
                    <a:pt x="12280" y="4905"/>
                  </a:lnTo>
                  <a:lnTo>
                    <a:pt x="12319" y="4982"/>
                  </a:lnTo>
                  <a:lnTo>
                    <a:pt x="12396" y="5136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1"/>
                  </a:lnTo>
                  <a:lnTo>
                    <a:pt x="10041" y="5831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8" y="5252"/>
                  </a:lnTo>
                  <a:lnTo>
                    <a:pt x="7955" y="5020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8" y="4750"/>
                  </a:lnTo>
                  <a:lnTo>
                    <a:pt x="11353" y="4711"/>
                  </a:lnTo>
                  <a:close/>
                  <a:moveTo>
                    <a:pt x="5638" y="5754"/>
                  </a:moveTo>
                  <a:lnTo>
                    <a:pt x="4557" y="6449"/>
                  </a:lnTo>
                  <a:lnTo>
                    <a:pt x="3437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29" y="7917"/>
                  </a:lnTo>
                  <a:lnTo>
                    <a:pt x="1120" y="7955"/>
                  </a:lnTo>
                  <a:lnTo>
                    <a:pt x="927" y="7917"/>
                  </a:lnTo>
                  <a:lnTo>
                    <a:pt x="850" y="7878"/>
                  </a:lnTo>
                  <a:lnTo>
                    <a:pt x="773" y="7801"/>
                  </a:lnTo>
                  <a:lnTo>
                    <a:pt x="734" y="7685"/>
                  </a:lnTo>
                  <a:lnTo>
                    <a:pt x="696" y="7530"/>
                  </a:lnTo>
                  <a:lnTo>
                    <a:pt x="696" y="7376"/>
                  </a:lnTo>
                  <a:lnTo>
                    <a:pt x="696" y="7221"/>
                  </a:lnTo>
                  <a:lnTo>
                    <a:pt x="734" y="7144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2"/>
                  </a:lnTo>
                  <a:lnTo>
                    <a:pt x="2742" y="6449"/>
                  </a:lnTo>
                  <a:lnTo>
                    <a:pt x="3592" y="6295"/>
                  </a:lnTo>
                  <a:lnTo>
                    <a:pt x="4634" y="6063"/>
                  </a:lnTo>
                  <a:lnTo>
                    <a:pt x="5136" y="5909"/>
                  </a:lnTo>
                  <a:lnTo>
                    <a:pt x="5638" y="5754"/>
                  </a:lnTo>
                  <a:close/>
                  <a:moveTo>
                    <a:pt x="6951" y="0"/>
                  </a:moveTo>
                  <a:lnTo>
                    <a:pt x="6720" y="39"/>
                  </a:lnTo>
                  <a:lnTo>
                    <a:pt x="6527" y="116"/>
                  </a:lnTo>
                  <a:lnTo>
                    <a:pt x="6333" y="232"/>
                  </a:lnTo>
                  <a:lnTo>
                    <a:pt x="6140" y="425"/>
                  </a:lnTo>
                  <a:lnTo>
                    <a:pt x="5986" y="618"/>
                  </a:lnTo>
                  <a:lnTo>
                    <a:pt x="5909" y="811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1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3" y="5020"/>
                  </a:lnTo>
                  <a:lnTo>
                    <a:pt x="6025" y="5136"/>
                  </a:lnTo>
                  <a:lnTo>
                    <a:pt x="6063" y="5252"/>
                  </a:lnTo>
                  <a:lnTo>
                    <a:pt x="5523" y="5445"/>
                  </a:lnTo>
                  <a:lnTo>
                    <a:pt x="4982" y="5561"/>
                  </a:lnTo>
                  <a:lnTo>
                    <a:pt x="3939" y="5831"/>
                  </a:lnTo>
                  <a:lnTo>
                    <a:pt x="2858" y="6024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0" y="6642"/>
                  </a:lnTo>
                  <a:lnTo>
                    <a:pt x="503" y="6835"/>
                  </a:lnTo>
                  <a:lnTo>
                    <a:pt x="232" y="7028"/>
                  </a:lnTo>
                  <a:lnTo>
                    <a:pt x="116" y="7144"/>
                  </a:lnTo>
                  <a:lnTo>
                    <a:pt x="39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39" y="7723"/>
                  </a:lnTo>
                  <a:lnTo>
                    <a:pt x="116" y="7917"/>
                  </a:lnTo>
                  <a:lnTo>
                    <a:pt x="232" y="8032"/>
                  </a:lnTo>
                  <a:lnTo>
                    <a:pt x="348" y="8148"/>
                  </a:lnTo>
                  <a:lnTo>
                    <a:pt x="503" y="8225"/>
                  </a:lnTo>
                  <a:lnTo>
                    <a:pt x="618" y="8264"/>
                  </a:lnTo>
                  <a:lnTo>
                    <a:pt x="927" y="8341"/>
                  </a:lnTo>
                  <a:lnTo>
                    <a:pt x="1275" y="8341"/>
                  </a:lnTo>
                  <a:lnTo>
                    <a:pt x="1622" y="8303"/>
                  </a:lnTo>
                  <a:lnTo>
                    <a:pt x="1931" y="8187"/>
                  </a:lnTo>
                  <a:lnTo>
                    <a:pt x="2549" y="7994"/>
                  </a:lnTo>
                  <a:lnTo>
                    <a:pt x="3553" y="7530"/>
                  </a:lnTo>
                  <a:lnTo>
                    <a:pt x="4519" y="6990"/>
                  </a:lnTo>
                  <a:lnTo>
                    <a:pt x="5445" y="6372"/>
                  </a:lnTo>
                  <a:lnTo>
                    <a:pt x="5909" y="6063"/>
                  </a:lnTo>
                  <a:lnTo>
                    <a:pt x="6333" y="5715"/>
                  </a:lnTo>
                  <a:lnTo>
                    <a:pt x="6527" y="6102"/>
                  </a:lnTo>
                  <a:lnTo>
                    <a:pt x="6642" y="6295"/>
                  </a:lnTo>
                  <a:lnTo>
                    <a:pt x="6758" y="6449"/>
                  </a:lnTo>
                  <a:lnTo>
                    <a:pt x="7029" y="6372"/>
                  </a:lnTo>
                  <a:lnTo>
                    <a:pt x="7029" y="6333"/>
                  </a:lnTo>
                  <a:lnTo>
                    <a:pt x="6835" y="5986"/>
                  </a:lnTo>
                  <a:lnTo>
                    <a:pt x="6758" y="5831"/>
                  </a:lnTo>
                  <a:lnTo>
                    <a:pt x="6720" y="5638"/>
                  </a:lnTo>
                  <a:lnTo>
                    <a:pt x="6720" y="5561"/>
                  </a:lnTo>
                  <a:lnTo>
                    <a:pt x="7569" y="5831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7"/>
                  </a:lnTo>
                  <a:lnTo>
                    <a:pt x="11006" y="6217"/>
                  </a:lnTo>
                  <a:lnTo>
                    <a:pt x="11469" y="6179"/>
                  </a:lnTo>
                  <a:lnTo>
                    <a:pt x="11933" y="6140"/>
                  </a:lnTo>
                  <a:lnTo>
                    <a:pt x="12357" y="5986"/>
                  </a:lnTo>
                  <a:lnTo>
                    <a:pt x="12512" y="5909"/>
                  </a:lnTo>
                  <a:lnTo>
                    <a:pt x="12666" y="5793"/>
                  </a:lnTo>
                  <a:lnTo>
                    <a:pt x="12821" y="5677"/>
                  </a:lnTo>
                  <a:lnTo>
                    <a:pt x="12898" y="5522"/>
                  </a:lnTo>
                  <a:lnTo>
                    <a:pt x="12975" y="5368"/>
                  </a:lnTo>
                  <a:lnTo>
                    <a:pt x="12975" y="5175"/>
                  </a:lnTo>
                  <a:lnTo>
                    <a:pt x="12975" y="4982"/>
                  </a:lnTo>
                  <a:lnTo>
                    <a:pt x="12898" y="4827"/>
                  </a:lnTo>
                  <a:lnTo>
                    <a:pt x="12821" y="4711"/>
                  </a:lnTo>
                  <a:lnTo>
                    <a:pt x="12744" y="4634"/>
                  </a:lnTo>
                  <a:lnTo>
                    <a:pt x="12628" y="4518"/>
                  </a:lnTo>
                  <a:lnTo>
                    <a:pt x="12473" y="4480"/>
                  </a:lnTo>
                  <a:lnTo>
                    <a:pt x="12164" y="4364"/>
                  </a:lnTo>
                  <a:lnTo>
                    <a:pt x="11817" y="4325"/>
                  </a:lnTo>
                  <a:lnTo>
                    <a:pt x="11469" y="4325"/>
                  </a:lnTo>
                  <a:lnTo>
                    <a:pt x="10890" y="4364"/>
                  </a:lnTo>
                  <a:lnTo>
                    <a:pt x="9847" y="4403"/>
                  </a:lnTo>
                  <a:lnTo>
                    <a:pt x="8843" y="4480"/>
                  </a:lnTo>
                  <a:lnTo>
                    <a:pt x="7839" y="4634"/>
                  </a:lnTo>
                  <a:lnTo>
                    <a:pt x="6835" y="4827"/>
                  </a:lnTo>
                  <a:lnTo>
                    <a:pt x="7376" y="3476"/>
                  </a:lnTo>
                  <a:lnTo>
                    <a:pt x="7646" y="2742"/>
                  </a:lnTo>
                  <a:lnTo>
                    <a:pt x="7839" y="2047"/>
                  </a:lnTo>
                  <a:lnTo>
                    <a:pt x="7917" y="1815"/>
                  </a:lnTo>
                  <a:lnTo>
                    <a:pt x="7917" y="1545"/>
                  </a:lnTo>
                  <a:lnTo>
                    <a:pt x="7917" y="1313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8"/>
                  </a:lnTo>
                  <a:lnTo>
                    <a:pt x="7531" y="425"/>
                  </a:lnTo>
                  <a:lnTo>
                    <a:pt x="7337" y="271"/>
                  </a:lnTo>
                  <a:lnTo>
                    <a:pt x="7260" y="155"/>
                  </a:lnTo>
                  <a:lnTo>
                    <a:pt x="7144" y="78"/>
                  </a:lnTo>
                  <a:lnTo>
                    <a:pt x="695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2371575" y="3521175"/>
              <a:ext cx="106225" cy="123575"/>
            </a:xfrm>
            <a:custGeom>
              <a:avLst/>
              <a:gdLst/>
              <a:ahLst/>
              <a:cxnLst/>
              <a:rect l="l" t="t" r="r" b="b"/>
              <a:pathLst>
                <a:path w="4249" h="4943" extrusionOk="0">
                  <a:moveTo>
                    <a:pt x="3862" y="0"/>
                  </a:moveTo>
                  <a:lnTo>
                    <a:pt x="3592" y="541"/>
                  </a:lnTo>
                  <a:lnTo>
                    <a:pt x="3245" y="1120"/>
                  </a:lnTo>
                  <a:lnTo>
                    <a:pt x="2897" y="1661"/>
                  </a:lnTo>
                  <a:lnTo>
                    <a:pt x="2511" y="2163"/>
                  </a:lnTo>
                  <a:lnTo>
                    <a:pt x="1932" y="2858"/>
                  </a:lnTo>
                  <a:lnTo>
                    <a:pt x="1314" y="3475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48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50"/>
                  </a:lnTo>
                  <a:lnTo>
                    <a:pt x="966" y="4518"/>
                  </a:lnTo>
                  <a:lnTo>
                    <a:pt x="1314" y="4209"/>
                  </a:lnTo>
                  <a:lnTo>
                    <a:pt x="1700" y="3900"/>
                  </a:lnTo>
                  <a:lnTo>
                    <a:pt x="2009" y="3553"/>
                  </a:lnTo>
                  <a:lnTo>
                    <a:pt x="2356" y="3167"/>
                  </a:lnTo>
                  <a:lnTo>
                    <a:pt x="2897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2"/>
                  </a:lnTo>
                  <a:lnTo>
                    <a:pt x="4248" y="155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2320425" y="3522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1"/>
                  </a:moveTo>
                  <a:lnTo>
                    <a:pt x="1004" y="310"/>
                  </a:ln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314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507"/>
                  </a:lnTo>
                  <a:lnTo>
                    <a:pt x="579" y="1430"/>
                  </a:lnTo>
                  <a:lnTo>
                    <a:pt x="502" y="1314"/>
                  </a:lnTo>
                  <a:lnTo>
                    <a:pt x="464" y="1236"/>
                  </a:lnTo>
                  <a:lnTo>
                    <a:pt x="425" y="1005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426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1"/>
                  </a:moveTo>
                  <a:lnTo>
                    <a:pt x="850" y="39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117"/>
                  </a:lnTo>
                  <a:lnTo>
                    <a:pt x="271" y="232"/>
                  </a:lnTo>
                  <a:lnTo>
                    <a:pt x="155" y="348"/>
                  </a:lnTo>
                  <a:lnTo>
                    <a:pt x="77" y="541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68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932"/>
                  </a:lnTo>
                  <a:lnTo>
                    <a:pt x="1622" y="1816"/>
                  </a:lnTo>
                  <a:lnTo>
                    <a:pt x="1777" y="1700"/>
                  </a:lnTo>
                  <a:lnTo>
                    <a:pt x="1892" y="1545"/>
                  </a:lnTo>
                  <a:lnTo>
                    <a:pt x="1970" y="1352"/>
                  </a:lnTo>
                  <a:lnTo>
                    <a:pt x="2047" y="1198"/>
                  </a:lnTo>
                  <a:lnTo>
                    <a:pt x="2085" y="1005"/>
                  </a:lnTo>
                  <a:lnTo>
                    <a:pt x="2047" y="812"/>
                  </a:lnTo>
                  <a:lnTo>
                    <a:pt x="1970" y="619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78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5925125" y="3542400"/>
              <a:ext cx="60825" cy="90775"/>
            </a:xfrm>
            <a:custGeom>
              <a:avLst/>
              <a:gdLst/>
              <a:ahLst/>
              <a:cxnLst/>
              <a:rect l="l" t="t" r="r" b="b"/>
              <a:pathLst>
                <a:path w="2433" h="3631" extrusionOk="0">
                  <a:moveTo>
                    <a:pt x="1197" y="1"/>
                  </a:moveTo>
                  <a:lnTo>
                    <a:pt x="1081" y="39"/>
                  </a:lnTo>
                  <a:lnTo>
                    <a:pt x="1004" y="78"/>
                  </a:lnTo>
                  <a:lnTo>
                    <a:pt x="966" y="117"/>
                  </a:lnTo>
                  <a:lnTo>
                    <a:pt x="927" y="194"/>
                  </a:lnTo>
                  <a:lnTo>
                    <a:pt x="927" y="271"/>
                  </a:lnTo>
                  <a:lnTo>
                    <a:pt x="850" y="271"/>
                  </a:lnTo>
                  <a:lnTo>
                    <a:pt x="772" y="310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41"/>
                  </a:lnTo>
                  <a:lnTo>
                    <a:pt x="695" y="619"/>
                  </a:lnTo>
                  <a:lnTo>
                    <a:pt x="772" y="696"/>
                  </a:lnTo>
                  <a:lnTo>
                    <a:pt x="850" y="734"/>
                  </a:lnTo>
                  <a:lnTo>
                    <a:pt x="1081" y="812"/>
                  </a:lnTo>
                  <a:lnTo>
                    <a:pt x="1274" y="966"/>
                  </a:lnTo>
                  <a:lnTo>
                    <a:pt x="1468" y="1121"/>
                  </a:lnTo>
                  <a:lnTo>
                    <a:pt x="1622" y="1275"/>
                  </a:lnTo>
                  <a:lnTo>
                    <a:pt x="1738" y="1507"/>
                  </a:lnTo>
                  <a:lnTo>
                    <a:pt x="1854" y="1700"/>
                  </a:lnTo>
                  <a:lnTo>
                    <a:pt x="1892" y="1931"/>
                  </a:lnTo>
                  <a:lnTo>
                    <a:pt x="1931" y="2163"/>
                  </a:lnTo>
                  <a:lnTo>
                    <a:pt x="1892" y="2472"/>
                  </a:lnTo>
                  <a:lnTo>
                    <a:pt x="1815" y="2742"/>
                  </a:lnTo>
                  <a:lnTo>
                    <a:pt x="1738" y="2897"/>
                  </a:lnTo>
                  <a:lnTo>
                    <a:pt x="1622" y="2974"/>
                  </a:lnTo>
                  <a:lnTo>
                    <a:pt x="1506" y="3090"/>
                  </a:lnTo>
                  <a:lnTo>
                    <a:pt x="1390" y="3128"/>
                  </a:lnTo>
                  <a:lnTo>
                    <a:pt x="1197" y="3167"/>
                  </a:lnTo>
                  <a:lnTo>
                    <a:pt x="1043" y="3128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81"/>
                  </a:lnTo>
                  <a:lnTo>
                    <a:pt x="811" y="2626"/>
                  </a:lnTo>
                  <a:lnTo>
                    <a:pt x="888" y="2472"/>
                  </a:lnTo>
                  <a:lnTo>
                    <a:pt x="1043" y="2356"/>
                  </a:lnTo>
                  <a:lnTo>
                    <a:pt x="1120" y="2279"/>
                  </a:lnTo>
                  <a:lnTo>
                    <a:pt x="1159" y="2163"/>
                  </a:lnTo>
                  <a:lnTo>
                    <a:pt x="1120" y="2047"/>
                  </a:lnTo>
                  <a:lnTo>
                    <a:pt x="1043" y="1970"/>
                  </a:lnTo>
                  <a:lnTo>
                    <a:pt x="618" y="1623"/>
                  </a:lnTo>
                  <a:lnTo>
                    <a:pt x="425" y="1468"/>
                  </a:lnTo>
                  <a:lnTo>
                    <a:pt x="193" y="1352"/>
                  </a:lnTo>
                  <a:lnTo>
                    <a:pt x="0" y="1623"/>
                  </a:lnTo>
                  <a:lnTo>
                    <a:pt x="270" y="1893"/>
                  </a:lnTo>
                  <a:lnTo>
                    <a:pt x="541" y="2163"/>
                  </a:lnTo>
                  <a:lnTo>
                    <a:pt x="386" y="2395"/>
                  </a:lnTo>
                  <a:lnTo>
                    <a:pt x="309" y="2626"/>
                  </a:lnTo>
                  <a:lnTo>
                    <a:pt x="309" y="2935"/>
                  </a:lnTo>
                  <a:lnTo>
                    <a:pt x="348" y="3051"/>
                  </a:lnTo>
                  <a:lnTo>
                    <a:pt x="425" y="3206"/>
                  </a:lnTo>
                  <a:lnTo>
                    <a:pt x="541" y="3360"/>
                  </a:lnTo>
                  <a:lnTo>
                    <a:pt x="695" y="3476"/>
                  </a:lnTo>
                  <a:lnTo>
                    <a:pt x="850" y="3592"/>
                  </a:lnTo>
                  <a:lnTo>
                    <a:pt x="1081" y="3630"/>
                  </a:lnTo>
                  <a:lnTo>
                    <a:pt x="1274" y="3630"/>
                  </a:lnTo>
                  <a:lnTo>
                    <a:pt x="1468" y="3592"/>
                  </a:lnTo>
                  <a:lnTo>
                    <a:pt x="1661" y="3515"/>
                  </a:lnTo>
                  <a:lnTo>
                    <a:pt x="1854" y="3437"/>
                  </a:lnTo>
                  <a:lnTo>
                    <a:pt x="2047" y="3283"/>
                  </a:lnTo>
                  <a:lnTo>
                    <a:pt x="2201" y="3090"/>
                  </a:lnTo>
                  <a:lnTo>
                    <a:pt x="2317" y="2897"/>
                  </a:lnTo>
                  <a:lnTo>
                    <a:pt x="2394" y="2704"/>
                  </a:lnTo>
                  <a:lnTo>
                    <a:pt x="2433" y="2472"/>
                  </a:lnTo>
                  <a:lnTo>
                    <a:pt x="2433" y="2279"/>
                  </a:lnTo>
                  <a:lnTo>
                    <a:pt x="2433" y="2047"/>
                  </a:lnTo>
                  <a:lnTo>
                    <a:pt x="2356" y="1816"/>
                  </a:lnTo>
                  <a:lnTo>
                    <a:pt x="2317" y="1623"/>
                  </a:lnTo>
                  <a:lnTo>
                    <a:pt x="2201" y="1391"/>
                  </a:lnTo>
                  <a:lnTo>
                    <a:pt x="1931" y="1005"/>
                  </a:lnTo>
                  <a:lnTo>
                    <a:pt x="1622" y="657"/>
                  </a:lnTo>
                  <a:lnTo>
                    <a:pt x="1274" y="425"/>
                  </a:lnTo>
                  <a:lnTo>
                    <a:pt x="11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5032150" y="354530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3784900" y="3554950"/>
              <a:ext cx="112950" cy="132275"/>
            </a:xfrm>
            <a:custGeom>
              <a:avLst/>
              <a:gdLst/>
              <a:ahLst/>
              <a:cxnLst/>
              <a:rect l="l" t="t" r="r" b="b"/>
              <a:pathLst>
                <a:path w="4518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3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5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8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6" y="3167"/>
                  </a:lnTo>
                  <a:lnTo>
                    <a:pt x="772" y="2742"/>
                  </a:lnTo>
                  <a:lnTo>
                    <a:pt x="965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79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5529325" y="35675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463" y="927"/>
                  </a:lnTo>
                  <a:lnTo>
                    <a:pt x="1043" y="1622"/>
                  </a:lnTo>
                  <a:lnTo>
                    <a:pt x="1661" y="2279"/>
                  </a:lnTo>
                  <a:lnTo>
                    <a:pt x="2356" y="2858"/>
                  </a:lnTo>
                  <a:lnTo>
                    <a:pt x="3089" y="3360"/>
                  </a:lnTo>
                  <a:lnTo>
                    <a:pt x="3862" y="3824"/>
                  </a:lnTo>
                  <a:lnTo>
                    <a:pt x="4672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21" y="4905"/>
                  </a:lnTo>
                  <a:lnTo>
                    <a:pt x="7684" y="4943"/>
                  </a:lnTo>
                  <a:lnTo>
                    <a:pt x="8109" y="4982"/>
                  </a:lnTo>
                  <a:lnTo>
                    <a:pt x="8534" y="4943"/>
                  </a:lnTo>
                  <a:lnTo>
                    <a:pt x="8959" y="4905"/>
                  </a:lnTo>
                  <a:lnTo>
                    <a:pt x="9383" y="4866"/>
                  </a:lnTo>
                  <a:lnTo>
                    <a:pt x="9808" y="4750"/>
                  </a:lnTo>
                  <a:lnTo>
                    <a:pt x="10233" y="4634"/>
                  </a:lnTo>
                  <a:lnTo>
                    <a:pt x="10658" y="4480"/>
                  </a:lnTo>
                  <a:lnTo>
                    <a:pt x="11044" y="4326"/>
                  </a:lnTo>
                  <a:lnTo>
                    <a:pt x="11469" y="4094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280" y="3553"/>
                  </a:lnTo>
                  <a:lnTo>
                    <a:pt x="12434" y="3167"/>
                  </a:lnTo>
                  <a:lnTo>
                    <a:pt x="12241" y="3167"/>
                  </a:lnTo>
                  <a:lnTo>
                    <a:pt x="12202" y="3128"/>
                  </a:lnTo>
                  <a:lnTo>
                    <a:pt x="12009" y="3128"/>
                  </a:lnTo>
                  <a:lnTo>
                    <a:pt x="11893" y="3167"/>
                  </a:lnTo>
                  <a:lnTo>
                    <a:pt x="11546" y="3437"/>
                  </a:lnTo>
                  <a:lnTo>
                    <a:pt x="11198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01" y="4171"/>
                  </a:lnTo>
                  <a:lnTo>
                    <a:pt x="9615" y="4287"/>
                  </a:lnTo>
                  <a:lnTo>
                    <a:pt x="9190" y="4364"/>
                  </a:lnTo>
                  <a:lnTo>
                    <a:pt x="8766" y="4403"/>
                  </a:lnTo>
                  <a:lnTo>
                    <a:pt x="8341" y="4441"/>
                  </a:lnTo>
                  <a:lnTo>
                    <a:pt x="7916" y="4480"/>
                  </a:lnTo>
                  <a:lnTo>
                    <a:pt x="7453" y="4441"/>
                  </a:lnTo>
                  <a:lnTo>
                    <a:pt x="7028" y="4403"/>
                  </a:lnTo>
                  <a:lnTo>
                    <a:pt x="6603" y="4326"/>
                  </a:lnTo>
                  <a:lnTo>
                    <a:pt x="6178" y="4248"/>
                  </a:lnTo>
                  <a:lnTo>
                    <a:pt x="5792" y="4132"/>
                  </a:lnTo>
                  <a:lnTo>
                    <a:pt x="5368" y="4017"/>
                  </a:lnTo>
                  <a:lnTo>
                    <a:pt x="4595" y="3669"/>
                  </a:lnTo>
                  <a:lnTo>
                    <a:pt x="3862" y="3283"/>
                  </a:lnTo>
                  <a:lnTo>
                    <a:pt x="3205" y="2820"/>
                  </a:lnTo>
                  <a:lnTo>
                    <a:pt x="2549" y="2318"/>
                  </a:lnTo>
                  <a:lnTo>
                    <a:pt x="1969" y="1777"/>
                  </a:lnTo>
                  <a:lnTo>
                    <a:pt x="1352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2258625" y="3569425"/>
              <a:ext cx="44450" cy="43475"/>
            </a:xfrm>
            <a:custGeom>
              <a:avLst/>
              <a:gdLst/>
              <a:ahLst/>
              <a:cxnLst/>
              <a:rect l="l" t="t" r="r" b="b"/>
              <a:pathLst>
                <a:path w="1778" h="1739" extrusionOk="0">
                  <a:moveTo>
                    <a:pt x="773" y="310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9"/>
                  </a:lnTo>
                  <a:lnTo>
                    <a:pt x="1391" y="773"/>
                  </a:lnTo>
                  <a:lnTo>
                    <a:pt x="1391" y="966"/>
                  </a:lnTo>
                  <a:lnTo>
                    <a:pt x="1352" y="1044"/>
                  </a:lnTo>
                  <a:lnTo>
                    <a:pt x="1275" y="1159"/>
                  </a:lnTo>
                  <a:lnTo>
                    <a:pt x="1198" y="1237"/>
                  </a:lnTo>
                  <a:lnTo>
                    <a:pt x="1082" y="1314"/>
                  </a:lnTo>
                  <a:lnTo>
                    <a:pt x="889" y="1352"/>
                  </a:lnTo>
                  <a:lnTo>
                    <a:pt x="696" y="1352"/>
                  </a:lnTo>
                  <a:lnTo>
                    <a:pt x="542" y="1237"/>
                  </a:lnTo>
                  <a:lnTo>
                    <a:pt x="426" y="1082"/>
                  </a:lnTo>
                  <a:lnTo>
                    <a:pt x="387" y="889"/>
                  </a:lnTo>
                  <a:lnTo>
                    <a:pt x="387" y="735"/>
                  </a:lnTo>
                  <a:lnTo>
                    <a:pt x="464" y="580"/>
                  </a:lnTo>
                  <a:lnTo>
                    <a:pt x="542" y="387"/>
                  </a:lnTo>
                  <a:lnTo>
                    <a:pt x="542" y="348"/>
                  </a:lnTo>
                  <a:lnTo>
                    <a:pt x="773" y="310"/>
                  </a:lnTo>
                  <a:close/>
                  <a:moveTo>
                    <a:pt x="773" y="1"/>
                  </a:moveTo>
                  <a:lnTo>
                    <a:pt x="619" y="40"/>
                  </a:lnTo>
                  <a:lnTo>
                    <a:pt x="464" y="117"/>
                  </a:lnTo>
                  <a:lnTo>
                    <a:pt x="426" y="155"/>
                  </a:lnTo>
                  <a:lnTo>
                    <a:pt x="348" y="194"/>
                  </a:lnTo>
                  <a:lnTo>
                    <a:pt x="233" y="271"/>
                  </a:lnTo>
                  <a:lnTo>
                    <a:pt x="117" y="387"/>
                  </a:lnTo>
                  <a:lnTo>
                    <a:pt x="40" y="503"/>
                  </a:lnTo>
                  <a:lnTo>
                    <a:pt x="1" y="657"/>
                  </a:lnTo>
                  <a:lnTo>
                    <a:pt x="1" y="850"/>
                  </a:lnTo>
                  <a:lnTo>
                    <a:pt x="1" y="1005"/>
                  </a:lnTo>
                  <a:lnTo>
                    <a:pt x="40" y="1159"/>
                  </a:lnTo>
                  <a:lnTo>
                    <a:pt x="117" y="1314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9" y="1739"/>
                  </a:lnTo>
                  <a:lnTo>
                    <a:pt x="966" y="1739"/>
                  </a:lnTo>
                  <a:lnTo>
                    <a:pt x="1121" y="1700"/>
                  </a:lnTo>
                  <a:lnTo>
                    <a:pt x="1275" y="1623"/>
                  </a:lnTo>
                  <a:lnTo>
                    <a:pt x="1430" y="1545"/>
                  </a:lnTo>
                  <a:lnTo>
                    <a:pt x="1584" y="1430"/>
                  </a:lnTo>
                  <a:lnTo>
                    <a:pt x="1661" y="1275"/>
                  </a:lnTo>
                  <a:lnTo>
                    <a:pt x="1739" y="1121"/>
                  </a:lnTo>
                  <a:lnTo>
                    <a:pt x="1777" y="928"/>
                  </a:lnTo>
                  <a:lnTo>
                    <a:pt x="1777" y="773"/>
                  </a:lnTo>
                  <a:lnTo>
                    <a:pt x="1739" y="580"/>
                  </a:lnTo>
                  <a:lnTo>
                    <a:pt x="1661" y="426"/>
                  </a:lnTo>
                  <a:lnTo>
                    <a:pt x="1546" y="271"/>
                  </a:lnTo>
                  <a:lnTo>
                    <a:pt x="1430" y="155"/>
                  </a:lnTo>
                  <a:lnTo>
                    <a:pt x="1275" y="78"/>
                  </a:lnTo>
                  <a:lnTo>
                    <a:pt x="1121" y="40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5836300" y="3573300"/>
              <a:ext cx="93675" cy="136150"/>
            </a:xfrm>
            <a:custGeom>
              <a:avLst/>
              <a:gdLst/>
              <a:ahLst/>
              <a:cxnLst/>
              <a:rect l="l" t="t" r="r" b="b"/>
              <a:pathLst>
                <a:path w="3747" h="5446" extrusionOk="0">
                  <a:moveTo>
                    <a:pt x="3515" y="0"/>
                  </a:moveTo>
                  <a:lnTo>
                    <a:pt x="3437" y="39"/>
                  </a:lnTo>
                  <a:lnTo>
                    <a:pt x="3360" y="78"/>
                  </a:lnTo>
                  <a:lnTo>
                    <a:pt x="3283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88" y="773"/>
                  </a:lnTo>
                  <a:lnTo>
                    <a:pt x="2356" y="1004"/>
                  </a:lnTo>
                  <a:lnTo>
                    <a:pt x="2086" y="1236"/>
                  </a:lnTo>
                  <a:lnTo>
                    <a:pt x="1777" y="1468"/>
                  </a:lnTo>
                  <a:lnTo>
                    <a:pt x="1159" y="1815"/>
                  </a:lnTo>
                  <a:lnTo>
                    <a:pt x="1120" y="1892"/>
                  </a:lnTo>
                  <a:lnTo>
                    <a:pt x="1082" y="1970"/>
                  </a:lnTo>
                  <a:lnTo>
                    <a:pt x="1082" y="2047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927" y="2124"/>
                  </a:lnTo>
                  <a:lnTo>
                    <a:pt x="850" y="2201"/>
                  </a:lnTo>
                  <a:lnTo>
                    <a:pt x="812" y="2279"/>
                  </a:lnTo>
                  <a:lnTo>
                    <a:pt x="812" y="2356"/>
                  </a:lnTo>
                  <a:lnTo>
                    <a:pt x="850" y="2433"/>
                  </a:lnTo>
                  <a:lnTo>
                    <a:pt x="889" y="2510"/>
                  </a:lnTo>
                  <a:lnTo>
                    <a:pt x="1005" y="2549"/>
                  </a:lnTo>
                  <a:lnTo>
                    <a:pt x="1236" y="2626"/>
                  </a:lnTo>
                  <a:lnTo>
                    <a:pt x="1468" y="2703"/>
                  </a:lnTo>
                  <a:lnTo>
                    <a:pt x="1661" y="2858"/>
                  </a:lnTo>
                  <a:lnTo>
                    <a:pt x="1854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63" y="3669"/>
                  </a:lnTo>
                  <a:lnTo>
                    <a:pt x="2163" y="3900"/>
                  </a:lnTo>
                  <a:lnTo>
                    <a:pt x="2124" y="4132"/>
                  </a:lnTo>
                  <a:lnTo>
                    <a:pt x="2047" y="4364"/>
                  </a:lnTo>
                  <a:lnTo>
                    <a:pt x="1931" y="4557"/>
                  </a:lnTo>
                  <a:lnTo>
                    <a:pt x="1777" y="4711"/>
                  </a:lnTo>
                  <a:lnTo>
                    <a:pt x="1584" y="4866"/>
                  </a:lnTo>
                  <a:lnTo>
                    <a:pt x="1352" y="4943"/>
                  </a:lnTo>
                  <a:lnTo>
                    <a:pt x="1236" y="4982"/>
                  </a:lnTo>
                  <a:lnTo>
                    <a:pt x="1120" y="4982"/>
                  </a:lnTo>
                  <a:lnTo>
                    <a:pt x="927" y="4904"/>
                  </a:lnTo>
                  <a:lnTo>
                    <a:pt x="773" y="4789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73" y="4287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1005" y="4132"/>
                  </a:lnTo>
                  <a:lnTo>
                    <a:pt x="1120" y="4094"/>
                  </a:lnTo>
                  <a:lnTo>
                    <a:pt x="1275" y="4055"/>
                  </a:lnTo>
                  <a:lnTo>
                    <a:pt x="1352" y="3939"/>
                  </a:lnTo>
                  <a:lnTo>
                    <a:pt x="1314" y="3823"/>
                  </a:lnTo>
                  <a:lnTo>
                    <a:pt x="1314" y="3746"/>
                  </a:lnTo>
                  <a:lnTo>
                    <a:pt x="1236" y="3669"/>
                  </a:lnTo>
                  <a:lnTo>
                    <a:pt x="155" y="2935"/>
                  </a:lnTo>
                  <a:lnTo>
                    <a:pt x="1" y="3321"/>
                  </a:lnTo>
                  <a:lnTo>
                    <a:pt x="657" y="3785"/>
                  </a:lnTo>
                  <a:lnTo>
                    <a:pt x="541" y="3900"/>
                  </a:lnTo>
                  <a:lnTo>
                    <a:pt x="425" y="4016"/>
                  </a:lnTo>
                  <a:lnTo>
                    <a:pt x="310" y="4132"/>
                  </a:lnTo>
                  <a:lnTo>
                    <a:pt x="271" y="4248"/>
                  </a:lnTo>
                  <a:lnTo>
                    <a:pt x="232" y="4402"/>
                  </a:lnTo>
                  <a:lnTo>
                    <a:pt x="194" y="4557"/>
                  </a:lnTo>
                  <a:lnTo>
                    <a:pt x="232" y="4750"/>
                  </a:lnTo>
                  <a:lnTo>
                    <a:pt x="271" y="4904"/>
                  </a:lnTo>
                  <a:lnTo>
                    <a:pt x="425" y="5136"/>
                  </a:lnTo>
                  <a:lnTo>
                    <a:pt x="580" y="5291"/>
                  </a:lnTo>
                  <a:lnTo>
                    <a:pt x="773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29" y="5406"/>
                  </a:lnTo>
                  <a:lnTo>
                    <a:pt x="1661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79" y="4866"/>
                  </a:lnTo>
                  <a:lnTo>
                    <a:pt x="2433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626" y="3978"/>
                  </a:lnTo>
                  <a:lnTo>
                    <a:pt x="2626" y="3746"/>
                  </a:lnTo>
                  <a:lnTo>
                    <a:pt x="2588" y="3514"/>
                  </a:lnTo>
                  <a:lnTo>
                    <a:pt x="2511" y="3283"/>
                  </a:lnTo>
                  <a:lnTo>
                    <a:pt x="2395" y="3090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70" y="2510"/>
                  </a:lnTo>
                  <a:lnTo>
                    <a:pt x="1777" y="2356"/>
                  </a:lnTo>
                  <a:lnTo>
                    <a:pt x="1545" y="2240"/>
                  </a:lnTo>
                  <a:lnTo>
                    <a:pt x="1314" y="2124"/>
                  </a:lnTo>
                  <a:lnTo>
                    <a:pt x="1661" y="2008"/>
                  </a:lnTo>
                  <a:lnTo>
                    <a:pt x="1970" y="1854"/>
                  </a:lnTo>
                  <a:lnTo>
                    <a:pt x="2279" y="1661"/>
                  </a:lnTo>
                  <a:lnTo>
                    <a:pt x="2588" y="1429"/>
                  </a:lnTo>
                  <a:lnTo>
                    <a:pt x="2858" y="1236"/>
                  </a:lnTo>
                  <a:lnTo>
                    <a:pt x="3128" y="966"/>
                  </a:lnTo>
                  <a:lnTo>
                    <a:pt x="3360" y="695"/>
                  </a:lnTo>
                  <a:lnTo>
                    <a:pt x="3476" y="541"/>
                  </a:lnTo>
                  <a:lnTo>
                    <a:pt x="3553" y="387"/>
                  </a:lnTo>
                  <a:lnTo>
                    <a:pt x="3746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2264425" y="357522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8"/>
                  </a:lnTo>
                  <a:lnTo>
                    <a:pt x="3939" y="4248"/>
                  </a:lnTo>
                  <a:lnTo>
                    <a:pt x="4017" y="5407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917"/>
                  </a:lnTo>
                  <a:lnTo>
                    <a:pt x="3901" y="8534"/>
                  </a:lnTo>
                  <a:lnTo>
                    <a:pt x="3746" y="9152"/>
                  </a:lnTo>
                  <a:lnTo>
                    <a:pt x="3515" y="9732"/>
                  </a:lnTo>
                  <a:lnTo>
                    <a:pt x="3244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93"/>
                  </a:lnTo>
                  <a:lnTo>
                    <a:pt x="773" y="9384"/>
                  </a:lnTo>
                  <a:lnTo>
                    <a:pt x="696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618" y="2742"/>
                  </a:lnTo>
                  <a:lnTo>
                    <a:pt x="1391" y="2395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39"/>
                  </a:lnTo>
                  <a:lnTo>
                    <a:pt x="3476" y="310"/>
                  </a:lnTo>
                  <a:lnTo>
                    <a:pt x="3051" y="657"/>
                  </a:lnTo>
                  <a:lnTo>
                    <a:pt x="2626" y="966"/>
                  </a:lnTo>
                  <a:lnTo>
                    <a:pt x="2202" y="1313"/>
                  </a:lnTo>
                  <a:lnTo>
                    <a:pt x="1314" y="1893"/>
                  </a:lnTo>
                  <a:lnTo>
                    <a:pt x="425" y="2472"/>
                  </a:lnTo>
                  <a:lnTo>
                    <a:pt x="348" y="2549"/>
                  </a:lnTo>
                  <a:lnTo>
                    <a:pt x="348" y="2626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3"/>
                  </a:lnTo>
                  <a:lnTo>
                    <a:pt x="155" y="4866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4"/>
                  </a:lnTo>
                  <a:lnTo>
                    <a:pt x="1391" y="11199"/>
                  </a:lnTo>
                  <a:lnTo>
                    <a:pt x="1622" y="11315"/>
                  </a:lnTo>
                  <a:lnTo>
                    <a:pt x="1816" y="11392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53"/>
                  </a:lnTo>
                  <a:lnTo>
                    <a:pt x="3051" y="11237"/>
                  </a:lnTo>
                  <a:lnTo>
                    <a:pt x="3283" y="11044"/>
                  </a:lnTo>
                  <a:lnTo>
                    <a:pt x="3476" y="10890"/>
                  </a:lnTo>
                  <a:lnTo>
                    <a:pt x="3669" y="10658"/>
                  </a:lnTo>
                  <a:lnTo>
                    <a:pt x="3823" y="10388"/>
                  </a:lnTo>
                  <a:lnTo>
                    <a:pt x="3978" y="10156"/>
                  </a:lnTo>
                  <a:lnTo>
                    <a:pt x="4171" y="9538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222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57" y="4982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1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39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4033950" y="35897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3935475" y="3595500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426" y="1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40" y="78"/>
                  </a:lnTo>
                  <a:lnTo>
                    <a:pt x="1" y="194"/>
                  </a:lnTo>
                  <a:lnTo>
                    <a:pt x="40" y="271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1"/>
                  </a:lnTo>
                  <a:lnTo>
                    <a:pt x="850" y="194"/>
                  </a:lnTo>
                  <a:lnTo>
                    <a:pt x="812" y="78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6924275" y="3599350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4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4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1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6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2208425" y="362157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4" y="386"/>
                  </a:moveTo>
                  <a:lnTo>
                    <a:pt x="1121" y="425"/>
                  </a:lnTo>
                  <a:lnTo>
                    <a:pt x="1198" y="463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9" y="1274"/>
                  </a:lnTo>
                  <a:lnTo>
                    <a:pt x="696" y="1236"/>
                  </a:lnTo>
                  <a:lnTo>
                    <a:pt x="542" y="1159"/>
                  </a:lnTo>
                  <a:lnTo>
                    <a:pt x="464" y="1081"/>
                  </a:lnTo>
                  <a:lnTo>
                    <a:pt x="426" y="965"/>
                  </a:lnTo>
                  <a:lnTo>
                    <a:pt x="387" y="888"/>
                  </a:lnTo>
                  <a:lnTo>
                    <a:pt x="387" y="772"/>
                  </a:lnTo>
                  <a:lnTo>
                    <a:pt x="426" y="579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850" y="0"/>
                  </a:moveTo>
                  <a:lnTo>
                    <a:pt x="735" y="39"/>
                  </a:lnTo>
                  <a:lnTo>
                    <a:pt x="619" y="77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79"/>
                  </a:lnTo>
                  <a:lnTo>
                    <a:pt x="40" y="734"/>
                  </a:lnTo>
                  <a:lnTo>
                    <a:pt x="1" y="888"/>
                  </a:lnTo>
                  <a:lnTo>
                    <a:pt x="40" y="1043"/>
                  </a:lnTo>
                  <a:lnTo>
                    <a:pt x="78" y="1197"/>
                  </a:lnTo>
                  <a:lnTo>
                    <a:pt x="194" y="1352"/>
                  </a:lnTo>
                  <a:lnTo>
                    <a:pt x="310" y="1467"/>
                  </a:lnTo>
                  <a:lnTo>
                    <a:pt x="464" y="1583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4431675" y="3622525"/>
              <a:ext cx="174775" cy="292525"/>
            </a:xfrm>
            <a:custGeom>
              <a:avLst/>
              <a:gdLst/>
              <a:ahLst/>
              <a:cxnLst/>
              <a:rect l="l" t="t" r="r" b="b"/>
              <a:pathLst>
                <a:path w="6991" h="11701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5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3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8"/>
                  </a:lnTo>
                  <a:lnTo>
                    <a:pt x="6411" y="5638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2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3827375" y="36360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3" y="2665"/>
                  </a:lnTo>
                  <a:lnTo>
                    <a:pt x="2780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6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5" y="2896"/>
                  </a:lnTo>
                  <a:lnTo>
                    <a:pt x="772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0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3" y="3707"/>
                  </a:lnTo>
                  <a:lnTo>
                    <a:pt x="1969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5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8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2802150" y="36428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1"/>
                  </a:moveTo>
                  <a:lnTo>
                    <a:pt x="12434" y="39"/>
                  </a:lnTo>
                  <a:lnTo>
                    <a:pt x="12357" y="78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9"/>
                  </a:lnTo>
                  <a:lnTo>
                    <a:pt x="12164" y="1043"/>
                  </a:lnTo>
                  <a:lnTo>
                    <a:pt x="12009" y="1198"/>
                  </a:lnTo>
                  <a:lnTo>
                    <a:pt x="11855" y="1314"/>
                  </a:lnTo>
                  <a:lnTo>
                    <a:pt x="11430" y="1545"/>
                  </a:lnTo>
                  <a:lnTo>
                    <a:pt x="11005" y="1700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3" y="2086"/>
                  </a:lnTo>
                  <a:lnTo>
                    <a:pt x="9345" y="2009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1"/>
                  </a:lnTo>
                  <a:lnTo>
                    <a:pt x="8611" y="1700"/>
                  </a:lnTo>
                  <a:lnTo>
                    <a:pt x="8804" y="2009"/>
                  </a:lnTo>
                  <a:lnTo>
                    <a:pt x="8997" y="2279"/>
                  </a:lnTo>
                  <a:lnTo>
                    <a:pt x="7839" y="2588"/>
                  </a:lnTo>
                  <a:lnTo>
                    <a:pt x="6719" y="2820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8" y="3283"/>
                  </a:lnTo>
                  <a:lnTo>
                    <a:pt x="3746" y="2935"/>
                  </a:lnTo>
                  <a:lnTo>
                    <a:pt x="3784" y="2588"/>
                  </a:lnTo>
                  <a:lnTo>
                    <a:pt x="3707" y="2240"/>
                  </a:lnTo>
                  <a:lnTo>
                    <a:pt x="3630" y="1893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8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9"/>
                  </a:lnTo>
                  <a:lnTo>
                    <a:pt x="1815" y="3437"/>
                  </a:lnTo>
                  <a:lnTo>
                    <a:pt x="1352" y="3399"/>
                  </a:lnTo>
                  <a:lnTo>
                    <a:pt x="965" y="3360"/>
                  </a:lnTo>
                  <a:lnTo>
                    <a:pt x="772" y="3283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4"/>
                  </a:lnTo>
                  <a:lnTo>
                    <a:pt x="309" y="2665"/>
                  </a:lnTo>
                  <a:lnTo>
                    <a:pt x="232" y="2588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4"/>
                  </a:lnTo>
                  <a:lnTo>
                    <a:pt x="0" y="2858"/>
                  </a:lnTo>
                  <a:lnTo>
                    <a:pt x="0" y="3013"/>
                  </a:lnTo>
                  <a:lnTo>
                    <a:pt x="0" y="3167"/>
                  </a:lnTo>
                  <a:lnTo>
                    <a:pt x="39" y="3283"/>
                  </a:lnTo>
                  <a:lnTo>
                    <a:pt x="116" y="3399"/>
                  </a:lnTo>
                  <a:lnTo>
                    <a:pt x="193" y="3515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1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1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3"/>
                  </a:lnTo>
                  <a:lnTo>
                    <a:pt x="12048" y="1700"/>
                  </a:lnTo>
                  <a:lnTo>
                    <a:pt x="12357" y="1507"/>
                  </a:lnTo>
                  <a:lnTo>
                    <a:pt x="12627" y="1236"/>
                  </a:lnTo>
                  <a:lnTo>
                    <a:pt x="12704" y="1082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80"/>
                  </a:lnTo>
                  <a:lnTo>
                    <a:pt x="12820" y="387"/>
                  </a:lnTo>
                  <a:lnTo>
                    <a:pt x="12743" y="155"/>
                  </a:lnTo>
                  <a:lnTo>
                    <a:pt x="12704" y="78"/>
                  </a:lnTo>
                  <a:lnTo>
                    <a:pt x="12627" y="39"/>
                  </a:lnTo>
                  <a:lnTo>
                    <a:pt x="125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2017300" y="364860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271" y="0"/>
                  </a:moveTo>
                  <a:lnTo>
                    <a:pt x="155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39" y="386"/>
                  </a:lnTo>
                  <a:lnTo>
                    <a:pt x="348" y="888"/>
                  </a:lnTo>
                  <a:lnTo>
                    <a:pt x="657" y="1390"/>
                  </a:lnTo>
                  <a:lnTo>
                    <a:pt x="1043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205"/>
                  </a:lnTo>
                  <a:lnTo>
                    <a:pt x="2703" y="3553"/>
                  </a:lnTo>
                  <a:lnTo>
                    <a:pt x="3205" y="3900"/>
                  </a:lnTo>
                  <a:lnTo>
                    <a:pt x="3553" y="3746"/>
                  </a:lnTo>
                  <a:lnTo>
                    <a:pt x="2780" y="3012"/>
                  </a:lnTo>
                  <a:lnTo>
                    <a:pt x="2047" y="2240"/>
                  </a:lnTo>
                  <a:lnTo>
                    <a:pt x="1352" y="1429"/>
                  </a:lnTo>
                  <a:lnTo>
                    <a:pt x="1043" y="1004"/>
                  </a:lnTo>
                  <a:lnTo>
                    <a:pt x="734" y="541"/>
                  </a:lnTo>
                  <a:lnTo>
                    <a:pt x="1622" y="695"/>
                  </a:lnTo>
                  <a:lnTo>
                    <a:pt x="2510" y="888"/>
                  </a:lnTo>
                  <a:lnTo>
                    <a:pt x="3012" y="1043"/>
                  </a:lnTo>
                  <a:lnTo>
                    <a:pt x="3514" y="1197"/>
                  </a:lnTo>
                  <a:lnTo>
                    <a:pt x="4016" y="1390"/>
                  </a:lnTo>
                  <a:lnTo>
                    <a:pt x="4518" y="1506"/>
                  </a:lnTo>
                  <a:lnTo>
                    <a:pt x="4595" y="1506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84"/>
                  </a:lnTo>
                  <a:lnTo>
                    <a:pt x="4904" y="1506"/>
                  </a:lnTo>
                  <a:lnTo>
                    <a:pt x="4982" y="1429"/>
                  </a:lnTo>
                  <a:lnTo>
                    <a:pt x="4634" y="1159"/>
                  </a:lnTo>
                  <a:lnTo>
                    <a:pt x="4171" y="888"/>
                  </a:lnTo>
                  <a:lnTo>
                    <a:pt x="3630" y="657"/>
                  </a:lnTo>
                  <a:lnTo>
                    <a:pt x="3089" y="464"/>
                  </a:lnTo>
                  <a:lnTo>
                    <a:pt x="2510" y="309"/>
                  </a:lnTo>
                  <a:lnTo>
                    <a:pt x="1931" y="193"/>
                  </a:lnTo>
                  <a:lnTo>
                    <a:pt x="1352" y="116"/>
                  </a:lnTo>
                  <a:lnTo>
                    <a:pt x="27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564525" y="3658250"/>
              <a:ext cx="248125" cy="295425"/>
            </a:xfrm>
            <a:custGeom>
              <a:avLst/>
              <a:gdLst/>
              <a:ahLst/>
              <a:cxnLst/>
              <a:rect l="l" t="t" r="r" b="b"/>
              <a:pathLst>
                <a:path w="9925" h="11817" extrusionOk="0">
                  <a:moveTo>
                    <a:pt x="3785" y="850"/>
                  </a:moveTo>
                  <a:lnTo>
                    <a:pt x="4326" y="2279"/>
                  </a:lnTo>
                  <a:lnTo>
                    <a:pt x="4944" y="3746"/>
                  </a:lnTo>
                  <a:lnTo>
                    <a:pt x="6179" y="6565"/>
                  </a:lnTo>
                  <a:lnTo>
                    <a:pt x="3322" y="7492"/>
                  </a:lnTo>
                  <a:lnTo>
                    <a:pt x="1893" y="7955"/>
                  </a:lnTo>
                  <a:lnTo>
                    <a:pt x="464" y="8457"/>
                  </a:lnTo>
                  <a:lnTo>
                    <a:pt x="464" y="8457"/>
                  </a:lnTo>
                  <a:lnTo>
                    <a:pt x="1043" y="7569"/>
                  </a:lnTo>
                  <a:lnTo>
                    <a:pt x="1507" y="6604"/>
                  </a:lnTo>
                  <a:lnTo>
                    <a:pt x="1970" y="5638"/>
                  </a:lnTo>
                  <a:lnTo>
                    <a:pt x="2395" y="4673"/>
                  </a:lnTo>
                  <a:lnTo>
                    <a:pt x="2781" y="3746"/>
                  </a:lnTo>
                  <a:lnTo>
                    <a:pt x="3167" y="2781"/>
                  </a:lnTo>
                  <a:lnTo>
                    <a:pt x="3476" y="1815"/>
                  </a:lnTo>
                  <a:lnTo>
                    <a:pt x="3785" y="850"/>
                  </a:lnTo>
                  <a:close/>
                  <a:moveTo>
                    <a:pt x="3824" y="0"/>
                  </a:moveTo>
                  <a:lnTo>
                    <a:pt x="3746" y="39"/>
                  </a:lnTo>
                  <a:lnTo>
                    <a:pt x="3708" y="78"/>
                  </a:lnTo>
                  <a:lnTo>
                    <a:pt x="3592" y="116"/>
                  </a:lnTo>
                  <a:lnTo>
                    <a:pt x="3553" y="194"/>
                  </a:lnTo>
                  <a:lnTo>
                    <a:pt x="2820" y="2395"/>
                  </a:lnTo>
                  <a:lnTo>
                    <a:pt x="2434" y="3476"/>
                  </a:lnTo>
                  <a:lnTo>
                    <a:pt x="2009" y="4518"/>
                  </a:lnTo>
                  <a:lnTo>
                    <a:pt x="1545" y="5561"/>
                  </a:lnTo>
                  <a:lnTo>
                    <a:pt x="1043" y="6604"/>
                  </a:lnTo>
                  <a:lnTo>
                    <a:pt x="503" y="7608"/>
                  </a:lnTo>
                  <a:lnTo>
                    <a:pt x="39" y="8650"/>
                  </a:lnTo>
                  <a:lnTo>
                    <a:pt x="1" y="8689"/>
                  </a:lnTo>
                  <a:lnTo>
                    <a:pt x="39" y="8766"/>
                  </a:lnTo>
                  <a:lnTo>
                    <a:pt x="117" y="8805"/>
                  </a:lnTo>
                  <a:lnTo>
                    <a:pt x="117" y="8843"/>
                  </a:lnTo>
                  <a:lnTo>
                    <a:pt x="117" y="8920"/>
                  </a:lnTo>
                  <a:lnTo>
                    <a:pt x="155" y="8998"/>
                  </a:lnTo>
                  <a:lnTo>
                    <a:pt x="310" y="9114"/>
                  </a:lnTo>
                  <a:lnTo>
                    <a:pt x="464" y="8882"/>
                  </a:lnTo>
                  <a:lnTo>
                    <a:pt x="1970" y="8457"/>
                  </a:lnTo>
                  <a:lnTo>
                    <a:pt x="3438" y="7994"/>
                  </a:lnTo>
                  <a:lnTo>
                    <a:pt x="6372" y="7028"/>
                  </a:lnTo>
                  <a:lnTo>
                    <a:pt x="7106" y="8689"/>
                  </a:lnTo>
                  <a:lnTo>
                    <a:pt x="8303" y="11817"/>
                  </a:lnTo>
                  <a:lnTo>
                    <a:pt x="8689" y="11662"/>
                  </a:lnTo>
                  <a:lnTo>
                    <a:pt x="7531" y="8689"/>
                  </a:lnTo>
                  <a:lnTo>
                    <a:pt x="6797" y="6874"/>
                  </a:lnTo>
                  <a:lnTo>
                    <a:pt x="8380" y="6333"/>
                  </a:lnTo>
                  <a:lnTo>
                    <a:pt x="9925" y="5754"/>
                  </a:lnTo>
                  <a:lnTo>
                    <a:pt x="9770" y="5329"/>
                  </a:lnTo>
                  <a:lnTo>
                    <a:pt x="8187" y="5909"/>
                  </a:lnTo>
                  <a:lnTo>
                    <a:pt x="6643" y="6449"/>
                  </a:lnTo>
                  <a:lnTo>
                    <a:pt x="6025" y="4905"/>
                  </a:lnTo>
                  <a:lnTo>
                    <a:pt x="5407" y="3360"/>
                  </a:lnTo>
                  <a:lnTo>
                    <a:pt x="4712" y="1854"/>
                  </a:lnTo>
                  <a:lnTo>
                    <a:pt x="3978" y="348"/>
                  </a:lnTo>
                  <a:lnTo>
                    <a:pt x="4055" y="78"/>
                  </a:lnTo>
                  <a:lnTo>
                    <a:pt x="3862" y="39"/>
                  </a:lnTo>
                  <a:lnTo>
                    <a:pt x="382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663975" y="3660175"/>
              <a:ext cx="229775" cy="419975"/>
            </a:xfrm>
            <a:custGeom>
              <a:avLst/>
              <a:gdLst/>
              <a:ahLst/>
              <a:cxnLst/>
              <a:rect l="l" t="t" r="r" b="b"/>
              <a:pathLst>
                <a:path w="9191" h="16799" extrusionOk="0">
                  <a:moveTo>
                    <a:pt x="77" y="1"/>
                  </a:moveTo>
                  <a:lnTo>
                    <a:pt x="0" y="271"/>
                  </a:lnTo>
                  <a:lnTo>
                    <a:pt x="2124" y="1275"/>
                  </a:lnTo>
                  <a:lnTo>
                    <a:pt x="4286" y="2240"/>
                  </a:lnTo>
                  <a:lnTo>
                    <a:pt x="5290" y="2742"/>
                  </a:lnTo>
                  <a:lnTo>
                    <a:pt x="6294" y="3244"/>
                  </a:lnTo>
                  <a:lnTo>
                    <a:pt x="7298" y="3746"/>
                  </a:lnTo>
                  <a:lnTo>
                    <a:pt x="8302" y="4248"/>
                  </a:lnTo>
                  <a:lnTo>
                    <a:pt x="7028" y="4750"/>
                  </a:lnTo>
                  <a:lnTo>
                    <a:pt x="5792" y="5252"/>
                  </a:lnTo>
                  <a:lnTo>
                    <a:pt x="5947" y="5677"/>
                  </a:lnTo>
                  <a:lnTo>
                    <a:pt x="7298" y="5175"/>
                  </a:lnTo>
                  <a:lnTo>
                    <a:pt x="7955" y="4905"/>
                  </a:lnTo>
                  <a:lnTo>
                    <a:pt x="8611" y="4596"/>
                  </a:lnTo>
                  <a:lnTo>
                    <a:pt x="8457" y="5136"/>
                  </a:lnTo>
                  <a:lnTo>
                    <a:pt x="8341" y="5638"/>
                  </a:lnTo>
                  <a:lnTo>
                    <a:pt x="8148" y="6681"/>
                  </a:lnTo>
                  <a:lnTo>
                    <a:pt x="7839" y="8380"/>
                  </a:lnTo>
                  <a:lnTo>
                    <a:pt x="7569" y="10041"/>
                  </a:lnTo>
                  <a:lnTo>
                    <a:pt x="7028" y="13361"/>
                  </a:lnTo>
                  <a:lnTo>
                    <a:pt x="6796" y="15060"/>
                  </a:lnTo>
                  <a:lnTo>
                    <a:pt x="6681" y="15871"/>
                  </a:lnTo>
                  <a:lnTo>
                    <a:pt x="6642" y="16721"/>
                  </a:lnTo>
                  <a:lnTo>
                    <a:pt x="6989" y="16798"/>
                  </a:lnTo>
                  <a:lnTo>
                    <a:pt x="7298" y="15215"/>
                  </a:lnTo>
                  <a:lnTo>
                    <a:pt x="7530" y="13593"/>
                  </a:lnTo>
                  <a:lnTo>
                    <a:pt x="7723" y="12010"/>
                  </a:lnTo>
                  <a:lnTo>
                    <a:pt x="7955" y="10427"/>
                  </a:lnTo>
                  <a:lnTo>
                    <a:pt x="8225" y="8805"/>
                  </a:lnTo>
                  <a:lnTo>
                    <a:pt x="8495" y="7183"/>
                  </a:lnTo>
                  <a:lnTo>
                    <a:pt x="8689" y="6488"/>
                  </a:lnTo>
                  <a:lnTo>
                    <a:pt x="8882" y="5793"/>
                  </a:lnTo>
                  <a:lnTo>
                    <a:pt x="9036" y="5059"/>
                  </a:lnTo>
                  <a:lnTo>
                    <a:pt x="9152" y="4364"/>
                  </a:lnTo>
                  <a:lnTo>
                    <a:pt x="9152" y="4287"/>
                  </a:lnTo>
                  <a:lnTo>
                    <a:pt x="9190" y="4210"/>
                  </a:lnTo>
                  <a:lnTo>
                    <a:pt x="9113" y="4094"/>
                  </a:lnTo>
                  <a:lnTo>
                    <a:pt x="9036" y="4017"/>
                  </a:lnTo>
                  <a:lnTo>
                    <a:pt x="8920" y="4017"/>
                  </a:lnTo>
                  <a:lnTo>
                    <a:pt x="8882" y="4055"/>
                  </a:lnTo>
                  <a:lnTo>
                    <a:pt x="7839" y="3437"/>
                  </a:lnTo>
                  <a:lnTo>
                    <a:pt x="6758" y="2897"/>
                  </a:lnTo>
                  <a:lnTo>
                    <a:pt x="4595" y="1893"/>
                  </a:lnTo>
                  <a:lnTo>
                    <a:pt x="2356" y="927"/>
                  </a:lnTo>
                  <a:lnTo>
                    <a:pt x="1236" y="464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406075" y="3667900"/>
              <a:ext cx="458600" cy="289650"/>
            </a:xfrm>
            <a:custGeom>
              <a:avLst/>
              <a:gdLst/>
              <a:ahLst/>
              <a:cxnLst/>
              <a:rect l="l" t="t" r="r" b="b"/>
              <a:pathLst>
                <a:path w="18344" h="11586" extrusionOk="0">
                  <a:moveTo>
                    <a:pt x="17069" y="387"/>
                  </a:moveTo>
                  <a:lnTo>
                    <a:pt x="17146" y="425"/>
                  </a:lnTo>
                  <a:lnTo>
                    <a:pt x="17223" y="503"/>
                  </a:lnTo>
                  <a:lnTo>
                    <a:pt x="17300" y="734"/>
                  </a:lnTo>
                  <a:lnTo>
                    <a:pt x="17378" y="927"/>
                  </a:lnTo>
                  <a:lnTo>
                    <a:pt x="17378" y="1120"/>
                  </a:lnTo>
                  <a:lnTo>
                    <a:pt x="17339" y="1314"/>
                  </a:lnTo>
                  <a:lnTo>
                    <a:pt x="17223" y="1545"/>
                  </a:lnTo>
                  <a:lnTo>
                    <a:pt x="16953" y="1893"/>
                  </a:lnTo>
                  <a:lnTo>
                    <a:pt x="16721" y="2124"/>
                  </a:lnTo>
                  <a:lnTo>
                    <a:pt x="16451" y="2356"/>
                  </a:lnTo>
                  <a:lnTo>
                    <a:pt x="16181" y="2549"/>
                  </a:lnTo>
                  <a:lnTo>
                    <a:pt x="15872" y="2665"/>
                  </a:lnTo>
                  <a:lnTo>
                    <a:pt x="15872" y="2086"/>
                  </a:lnTo>
                  <a:lnTo>
                    <a:pt x="15910" y="1777"/>
                  </a:lnTo>
                  <a:lnTo>
                    <a:pt x="15949" y="1468"/>
                  </a:lnTo>
                  <a:lnTo>
                    <a:pt x="16026" y="1198"/>
                  </a:lnTo>
                  <a:lnTo>
                    <a:pt x="16181" y="927"/>
                  </a:lnTo>
                  <a:lnTo>
                    <a:pt x="16335" y="696"/>
                  </a:lnTo>
                  <a:lnTo>
                    <a:pt x="16605" y="503"/>
                  </a:lnTo>
                  <a:lnTo>
                    <a:pt x="16837" y="425"/>
                  </a:lnTo>
                  <a:lnTo>
                    <a:pt x="16992" y="387"/>
                  </a:lnTo>
                  <a:close/>
                  <a:moveTo>
                    <a:pt x="14597" y="2974"/>
                  </a:moveTo>
                  <a:lnTo>
                    <a:pt x="14868" y="3013"/>
                  </a:lnTo>
                  <a:lnTo>
                    <a:pt x="15138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6"/>
                  </a:lnTo>
                  <a:lnTo>
                    <a:pt x="14057" y="3862"/>
                  </a:lnTo>
                  <a:lnTo>
                    <a:pt x="13786" y="3939"/>
                  </a:lnTo>
                  <a:lnTo>
                    <a:pt x="13478" y="4017"/>
                  </a:lnTo>
                  <a:lnTo>
                    <a:pt x="13053" y="4017"/>
                  </a:lnTo>
                  <a:lnTo>
                    <a:pt x="12976" y="3939"/>
                  </a:lnTo>
                  <a:lnTo>
                    <a:pt x="12976" y="3862"/>
                  </a:lnTo>
                  <a:lnTo>
                    <a:pt x="12976" y="3708"/>
                  </a:lnTo>
                  <a:lnTo>
                    <a:pt x="13014" y="3476"/>
                  </a:lnTo>
                  <a:lnTo>
                    <a:pt x="13053" y="3360"/>
                  </a:lnTo>
                  <a:lnTo>
                    <a:pt x="13207" y="3244"/>
                  </a:lnTo>
                  <a:lnTo>
                    <a:pt x="13400" y="3167"/>
                  </a:lnTo>
                  <a:lnTo>
                    <a:pt x="13709" y="3051"/>
                  </a:lnTo>
                  <a:lnTo>
                    <a:pt x="14018" y="3013"/>
                  </a:lnTo>
                  <a:lnTo>
                    <a:pt x="14327" y="2974"/>
                  </a:lnTo>
                  <a:close/>
                  <a:moveTo>
                    <a:pt x="15679" y="3283"/>
                  </a:moveTo>
                  <a:lnTo>
                    <a:pt x="16335" y="3476"/>
                  </a:lnTo>
                  <a:lnTo>
                    <a:pt x="16644" y="3553"/>
                  </a:lnTo>
                  <a:lnTo>
                    <a:pt x="16992" y="3669"/>
                  </a:lnTo>
                  <a:lnTo>
                    <a:pt x="17262" y="3823"/>
                  </a:lnTo>
                  <a:lnTo>
                    <a:pt x="17532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80" y="4596"/>
                  </a:lnTo>
                  <a:lnTo>
                    <a:pt x="17918" y="4789"/>
                  </a:lnTo>
                  <a:lnTo>
                    <a:pt x="17880" y="4943"/>
                  </a:lnTo>
                  <a:lnTo>
                    <a:pt x="17802" y="5059"/>
                  </a:lnTo>
                  <a:lnTo>
                    <a:pt x="17648" y="5136"/>
                  </a:lnTo>
                  <a:lnTo>
                    <a:pt x="17494" y="5175"/>
                  </a:lnTo>
                  <a:lnTo>
                    <a:pt x="17339" y="5175"/>
                  </a:lnTo>
                  <a:lnTo>
                    <a:pt x="17146" y="5136"/>
                  </a:lnTo>
                  <a:lnTo>
                    <a:pt x="16992" y="5059"/>
                  </a:lnTo>
                  <a:lnTo>
                    <a:pt x="16644" y="4789"/>
                  </a:lnTo>
                  <a:lnTo>
                    <a:pt x="16374" y="4480"/>
                  </a:lnTo>
                  <a:lnTo>
                    <a:pt x="16181" y="4210"/>
                  </a:lnTo>
                  <a:lnTo>
                    <a:pt x="15988" y="3901"/>
                  </a:lnTo>
                  <a:lnTo>
                    <a:pt x="15833" y="3592"/>
                  </a:lnTo>
                  <a:lnTo>
                    <a:pt x="15679" y="3283"/>
                  </a:lnTo>
                  <a:close/>
                  <a:moveTo>
                    <a:pt x="4635" y="541"/>
                  </a:moveTo>
                  <a:lnTo>
                    <a:pt x="5253" y="580"/>
                  </a:lnTo>
                  <a:lnTo>
                    <a:pt x="5832" y="696"/>
                  </a:lnTo>
                  <a:lnTo>
                    <a:pt x="6411" y="850"/>
                  </a:lnTo>
                  <a:lnTo>
                    <a:pt x="6990" y="1120"/>
                  </a:lnTo>
                  <a:lnTo>
                    <a:pt x="7492" y="1429"/>
                  </a:lnTo>
                  <a:lnTo>
                    <a:pt x="7917" y="1738"/>
                  </a:lnTo>
                  <a:lnTo>
                    <a:pt x="8303" y="2086"/>
                  </a:lnTo>
                  <a:lnTo>
                    <a:pt x="8651" y="2472"/>
                  </a:lnTo>
                  <a:lnTo>
                    <a:pt x="8960" y="2858"/>
                  </a:lnTo>
                  <a:lnTo>
                    <a:pt x="9539" y="3669"/>
                  </a:lnTo>
                  <a:lnTo>
                    <a:pt x="10157" y="4480"/>
                  </a:lnTo>
                  <a:lnTo>
                    <a:pt x="10388" y="4827"/>
                  </a:lnTo>
                  <a:lnTo>
                    <a:pt x="10697" y="5136"/>
                  </a:lnTo>
                  <a:lnTo>
                    <a:pt x="11006" y="5445"/>
                  </a:lnTo>
                  <a:lnTo>
                    <a:pt x="11354" y="5677"/>
                  </a:lnTo>
                  <a:lnTo>
                    <a:pt x="11701" y="5870"/>
                  </a:lnTo>
                  <a:lnTo>
                    <a:pt x="12126" y="5986"/>
                  </a:lnTo>
                  <a:lnTo>
                    <a:pt x="12512" y="6025"/>
                  </a:lnTo>
                  <a:lnTo>
                    <a:pt x="12976" y="5986"/>
                  </a:lnTo>
                  <a:lnTo>
                    <a:pt x="13323" y="5870"/>
                  </a:lnTo>
                  <a:lnTo>
                    <a:pt x="13632" y="5754"/>
                  </a:lnTo>
                  <a:lnTo>
                    <a:pt x="13902" y="5600"/>
                  </a:lnTo>
                  <a:lnTo>
                    <a:pt x="14173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9" y="4712"/>
                  </a:lnTo>
                  <a:lnTo>
                    <a:pt x="14984" y="4441"/>
                  </a:lnTo>
                  <a:lnTo>
                    <a:pt x="14752" y="5252"/>
                  </a:lnTo>
                  <a:lnTo>
                    <a:pt x="14443" y="5986"/>
                  </a:lnTo>
                  <a:lnTo>
                    <a:pt x="14057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0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7" y="10272"/>
                  </a:lnTo>
                  <a:lnTo>
                    <a:pt x="9616" y="10465"/>
                  </a:lnTo>
                  <a:lnTo>
                    <a:pt x="9075" y="10658"/>
                  </a:lnTo>
                  <a:lnTo>
                    <a:pt x="8496" y="10774"/>
                  </a:lnTo>
                  <a:lnTo>
                    <a:pt x="7956" y="10890"/>
                  </a:lnTo>
                  <a:lnTo>
                    <a:pt x="7376" y="10929"/>
                  </a:lnTo>
                  <a:lnTo>
                    <a:pt x="6836" y="10929"/>
                  </a:lnTo>
                  <a:lnTo>
                    <a:pt x="6257" y="10890"/>
                  </a:lnTo>
                  <a:lnTo>
                    <a:pt x="5716" y="10774"/>
                  </a:lnTo>
                  <a:lnTo>
                    <a:pt x="5175" y="10620"/>
                  </a:lnTo>
                  <a:lnTo>
                    <a:pt x="4635" y="10465"/>
                  </a:lnTo>
                  <a:lnTo>
                    <a:pt x="4133" y="10195"/>
                  </a:lnTo>
                  <a:lnTo>
                    <a:pt x="3631" y="9925"/>
                  </a:lnTo>
                  <a:lnTo>
                    <a:pt x="3129" y="9577"/>
                  </a:lnTo>
                  <a:lnTo>
                    <a:pt x="2665" y="9191"/>
                  </a:lnTo>
                  <a:lnTo>
                    <a:pt x="2202" y="8766"/>
                  </a:lnTo>
                  <a:lnTo>
                    <a:pt x="1777" y="8303"/>
                  </a:lnTo>
                  <a:lnTo>
                    <a:pt x="1430" y="7801"/>
                  </a:lnTo>
                  <a:lnTo>
                    <a:pt x="1082" y="7260"/>
                  </a:lnTo>
                  <a:lnTo>
                    <a:pt x="812" y="6720"/>
                  </a:lnTo>
                  <a:lnTo>
                    <a:pt x="619" y="6140"/>
                  </a:lnTo>
                  <a:lnTo>
                    <a:pt x="464" y="5523"/>
                  </a:lnTo>
                  <a:lnTo>
                    <a:pt x="426" y="4905"/>
                  </a:lnTo>
                  <a:lnTo>
                    <a:pt x="464" y="4287"/>
                  </a:lnTo>
                  <a:lnTo>
                    <a:pt x="619" y="3708"/>
                  </a:lnTo>
                  <a:lnTo>
                    <a:pt x="812" y="3128"/>
                  </a:lnTo>
                  <a:lnTo>
                    <a:pt x="1121" y="2588"/>
                  </a:lnTo>
                  <a:lnTo>
                    <a:pt x="1468" y="2086"/>
                  </a:lnTo>
                  <a:lnTo>
                    <a:pt x="1893" y="1661"/>
                  </a:lnTo>
                  <a:lnTo>
                    <a:pt x="2356" y="1275"/>
                  </a:lnTo>
                  <a:lnTo>
                    <a:pt x="2897" y="1005"/>
                  </a:lnTo>
                  <a:lnTo>
                    <a:pt x="3476" y="773"/>
                  </a:lnTo>
                  <a:lnTo>
                    <a:pt x="4056" y="618"/>
                  </a:lnTo>
                  <a:lnTo>
                    <a:pt x="4635" y="541"/>
                  </a:lnTo>
                  <a:close/>
                  <a:moveTo>
                    <a:pt x="16876" y="1"/>
                  </a:moveTo>
                  <a:lnTo>
                    <a:pt x="16683" y="39"/>
                  </a:lnTo>
                  <a:lnTo>
                    <a:pt x="16451" y="155"/>
                  </a:lnTo>
                  <a:lnTo>
                    <a:pt x="16258" y="271"/>
                  </a:lnTo>
                  <a:lnTo>
                    <a:pt x="16103" y="425"/>
                  </a:lnTo>
                  <a:lnTo>
                    <a:pt x="15949" y="580"/>
                  </a:lnTo>
                  <a:lnTo>
                    <a:pt x="15833" y="773"/>
                  </a:lnTo>
                  <a:lnTo>
                    <a:pt x="15717" y="1005"/>
                  </a:lnTo>
                  <a:lnTo>
                    <a:pt x="15601" y="1236"/>
                  </a:lnTo>
                  <a:lnTo>
                    <a:pt x="15486" y="1738"/>
                  </a:lnTo>
                  <a:lnTo>
                    <a:pt x="15447" y="2279"/>
                  </a:lnTo>
                  <a:lnTo>
                    <a:pt x="15486" y="2819"/>
                  </a:lnTo>
                  <a:lnTo>
                    <a:pt x="15370" y="2819"/>
                  </a:lnTo>
                  <a:lnTo>
                    <a:pt x="15331" y="2858"/>
                  </a:lnTo>
                  <a:lnTo>
                    <a:pt x="14906" y="2742"/>
                  </a:lnTo>
                  <a:lnTo>
                    <a:pt x="14443" y="2665"/>
                  </a:lnTo>
                  <a:lnTo>
                    <a:pt x="13980" y="2665"/>
                  </a:lnTo>
                  <a:lnTo>
                    <a:pt x="13516" y="2742"/>
                  </a:lnTo>
                  <a:lnTo>
                    <a:pt x="13169" y="2858"/>
                  </a:lnTo>
                  <a:lnTo>
                    <a:pt x="12976" y="2974"/>
                  </a:lnTo>
                  <a:lnTo>
                    <a:pt x="12783" y="3090"/>
                  </a:lnTo>
                  <a:lnTo>
                    <a:pt x="12628" y="3206"/>
                  </a:lnTo>
                  <a:lnTo>
                    <a:pt x="12512" y="3360"/>
                  </a:lnTo>
                  <a:lnTo>
                    <a:pt x="12396" y="3553"/>
                  </a:lnTo>
                  <a:lnTo>
                    <a:pt x="12396" y="3746"/>
                  </a:lnTo>
                  <a:lnTo>
                    <a:pt x="12396" y="3939"/>
                  </a:lnTo>
                  <a:lnTo>
                    <a:pt x="12474" y="4094"/>
                  </a:lnTo>
                  <a:lnTo>
                    <a:pt x="12628" y="4210"/>
                  </a:lnTo>
                  <a:lnTo>
                    <a:pt x="12783" y="4287"/>
                  </a:lnTo>
                  <a:lnTo>
                    <a:pt x="12976" y="4364"/>
                  </a:lnTo>
                  <a:lnTo>
                    <a:pt x="13169" y="4403"/>
                  </a:lnTo>
                  <a:lnTo>
                    <a:pt x="13516" y="4364"/>
                  </a:lnTo>
                  <a:lnTo>
                    <a:pt x="13864" y="4325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9" y="3823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4" y="4866"/>
                  </a:lnTo>
                  <a:lnTo>
                    <a:pt x="13941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30" y="5445"/>
                  </a:lnTo>
                  <a:lnTo>
                    <a:pt x="12744" y="5523"/>
                  </a:lnTo>
                  <a:lnTo>
                    <a:pt x="12396" y="5523"/>
                  </a:lnTo>
                  <a:lnTo>
                    <a:pt x="12049" y="5445"/>
                  </a:lnTo>
                  <a:lnTo>
                    <a:pt x="11740" y="5329"/>
                  </a:lnTo>
                  <a:lnTo>
                    <a:pt x="11431" y="5136"/>
                  </a:lnTo>
                  <a:lnTo>
                    <a:pt x="11122" y="4905"/>
                  </a:lnTo>
                  <a:lnTo>
                    <a:pt x="10852" y="4634"/>
                  </a:lnTo>
                  <a:lnTo>
                    <a:pt x="10543" y="4210"/>
                  </a:lnTo>
                  <a:lnTo>
                    <a:pt x="10195" y="3785"/>
                  </a:lnTo>
                  <a:lnTo>
                    <a:pt x="9616" y="2935"/>
                  </a:lnTo>
                  <a:lnTo>
                    <a:pt x="9307" y="2511"/>
                  </a:lnTo>
                  <a:lnTo>
                    <a:pt x="8960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7" y="966"/>
                  </a:lnTo>
                  <a:lnTo>
                    <a:pt x="7106" y="657"/>
                  </a:lnTo>
                  <a:lnTo>
                    <a:pt x="6527" y="425"/>
                  </a:lnTo>
                  <a:lnTo>
                    <a:pt x="5948" y="271"/>
                  </a:lnTo>
                  <a:lnTo>
                    <a:pt x="5330" y="155"/>
                  </a:lnTo>
                  <a:lnTo>
                    <a:pt x="4751" y="116"/>
                  </a:lnTo>
                  <a:lnTo>
                    <a:pt x="4133" y="155"/>
                  </a:lnTo>
                  <a:lnTo>
                    <a:pt x="3554" y="271"/>
                  </a:lnTo>
                  <a:lnTo>
                    <a:pt x="3283" y="348"/>
                  </a:lnTo>
                  <a:lnTo>
                    <a:pt x="2936" y="464"/>
                  </a:lnTo>
                  <a:lnTo>
                    <a:pt x="2588" y="618"/>
                  </a:lnTo>
                  <a:lnTo>
                    <a:pt x="2279" y="812"/>
                  </a:lnTo>
                  <a:lnTo>
                    <a:pt x="1932" y="1005"/>
                  </a:lnTo>
                  <a:lnTo>
                    <a:pt x="1661" y="1275"/>
                  </a:lnTo>
                  <a:lnTo>
                    <a:pt x="1353" y="1545"/>
                  </a:lnTo>
                  <a:lnTo>
                    <a:pt x="1082" y="1854"/>
                  </a:lnTo>
                  <a:lnTo>
                    <a:pt x="851" y="2163"/>
                  </a:lnTo>
                  <a:lnTo>
                    <a:pt x="542" y="2665"/>
                  </a:lnTo>
                  <a:lnTo>
                    <a:pt x="310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1" y="4712"/>
                  </a:lnTo>
                  <a:lnTo>
                    <a:pt x="40" y="5214"/>
                  </a:lnTo>
                  <a:lnTo>
                    <a:pt x="78" y="5716"/>
                  </a:lnTo>
                  <a:lnTo>
                    <a:pt x="194" y="6218"/>
                  </a:lnTo>
                  <a:lnTo>
                    <a:pt x="387" y="6720"/>
                  </a:lnTo>
                  <a:lnTo>
                    <a:pt x="580" y="7222"/>
                  </a:lnTo>
                  <a:lnTo>
                    <a:pt x="812" y="7685"/>
                  </a:lnTo>
                  <a:lnTo>
                    <a:pt x="1082" y="8110"/>
                  </a:lnTo>
                  <a:lnTo>
                    <a:pt x="1430" y="8573"/>
                  </a:lnTo>
                  <a:lnTo>
                    <a:pt x="1777" y="8959"/>
                  </a:lnTo>
                  <a:lnTo>
                    <a:pt x="2125" y="9384"/>
                  </a:lnTo>
                  <a:lnTo>
                    <a:pt x="2550" y="9732"/>
                  </a:lnTo>
                  <a:lnTo>
                    <a:pt x="3090" y="10156"/>
                  </a:lnTo>
                  <a:lnTo>
                    <a:pt x="3631" y="10504"/>
                  </a:lnTo>
                  <a:lnTo>
                    <a:pt x="4210" y="10774"/>
                  </a:lnTo>
                  <a:lnTo>
                    <a:pt x="4789" y="11044"/>
                  </a:lnTo>
                  <a:lnTo>
                    <a:pt x="5407" y="11199"/>
                  </a:lnTo>
                  <a:lnTo>
                    <a:pt x="6025" y="11353"/>
                  </a:lnTo>
                  <a:lnTo>
                    <a:pt x="6643" y="11392"/>
                  </a:lnTo>
                  <a:lnTo>
                    <a:pt x="7261" y="11431"/>
                  </a:lnTo>
                  <a:lnTo>
                    <a:pt x="7338" y="11585"/>
                  </a:lnTo>
                  <a:lnTo>
                    <a:pt x="7647" y="11392"/>
                  </a:lnTo>
                  <a:lnTo>
                    <a:pt x="8458" y="11315"/>
                  </a:lnTo>
                  <a:lnTo>
                    <a:pt x="9269" y="11122"/>
                  </a:lnTo>
                  <a:lnTo>
                    <a:pt x="10079" y="10813"/>
                  </a:lnTo>
                  <a:lnTo>
                    <a:pt x="10852" y="10465"/>
                  </a:lnTo>
                  <a:lnTo>
                    <a:pt x="11547" y="10040"/>
                  </a:lnTo>
                  <a:lnTo>
                    <a:pt x="12165" y="9577"/>
                  </a:lnTo>
                  <a:lnTo>
                    <a:pt x="12435" y="9384"/>
                  </a:lnTo>
                  <a:lnTo>
                    <a:pt x="13053" y="8805"/>
                  </a:lnTo>
                  <a:lnTo>
                    <a:pt x="13632" y="8187"/>
                  </a:lnTo>
                  <a:lnTo>
                    <a:pt x="14134" y="7492"/>
                  </a:lnTo>
                  <a:lnTo>
                    <a:pt x="14597" y="6797"/>
                  </a:lnTo>
                  <a:lnTo>
                    <a:pt x="14945" y="6025"/>
                  </a:lnTo>
                  <a:lnTo>
                    <a:pt x="15099" y="5638"/>
                  </a:lnTo>
                  <a:lnTo>
                    <a:pt x="15254" y="5214"/>
                  </a:lnTo>
                  <a:lnTo>
                    <a:pt x="15331" y="4827"/>
                  </a:lnTo>
                  <a:lnTo>
                    <a:pt x="15408" y="4403"/>
                  </a:lnTo>
                  <a:lnTo>
                    <a:pt x="15486" y="4017"/>
                  </a:lnTo>
                  <a:lnTo>
                    <a:pt x="15486" y="3592"/>
                  </a:lnTo>
                  <a:lnTo>
                    <a:pt x="15679" y="4055"/>
                  </a:lnTo>
                  <a:lnTo>
                    <a:pt x="15949" y="4480"/>
                  </a:lnTo>
                  <a:lnTo>
                    <a:pt x="16258" y="4866"/>
                  </a:lnTo>
                  <a:lnTo>
                    <a:pt x="16605" y="5214"/>
                  </a:lnTo>
                  <a:lnTo>
                    <a:pt x="16760" y="5368"/>
                  </a:lnTo>
                  <a:lnTo>
                    <a:pt x="16992" y="5484"/>
                  </a:lnTo>
                  <a:lnTo>
                    <a:pt x="17185" y="5561"/>
                  </a:lnTo>
                  <a:lnTo>
                    <a:pt x="17416" y="5638"/>
                  </a:lnTo>
                  <a:lnTo>
                    <a:pt x="17609" y="5677"/>
                  </a:lnTo>
                  <a:lnTo>
                    <a:pt x="17841" y="5638"/>
                  </a:lnTo>
                  <a:lnTo>
                    <a:pt x="18034" y="5523"/>
                  </a:lnTo>
                  <a:lnTo>
                    <a:pt x="18189" y="5329"/>
                  </a:lnTo>
                  <a:lnTo>
                    <a:pt x="18304" y="5136"/>
                  </a:lnTo>
                  <a:lnTo>
                    <a:pt x="18343" y="4943"/>
                  </a:lnTo>
                  <a:lnTo>
                    <a:pt x="18304" y="4712"/>
                  </a:lnTo>
                  <a:lnTo>
                    <a:pt x="18266" y="4519"/>
                  </a:lnTo>
                  <a:lnTo>
                    <a:pt x="18189" y="4287"/>
                  </a:lnTo>
                  <a:lnTo>
                    <a:pt x="18073" y="4132"/>
                  </a:lnTo>
                  <a:lnTo>
                    <a:pt x="17957" y="3939"/>
                  </a:lnTo>
                  <a:lnTo>
                    <a:pt x="17802" y="3785"/>
                  </a:lnTo>
                  <a:lnTo>
                    <a:pt x="17648" y="3630"/>
                  </a:lnTo>
                  <a:lnTo>
                    <a:pt x="17416" y="3476"/>
                  </a:lnTo>
                  <a:lnTo>
                    <a:pt x="16953" y="3244"/>
                  </a:lnTo>
                  <a:lnTo>
                    <a:pt x="16490" y="3051"/>
                  </a:lnTo>
                  <a:lnTo>
                    <a:pt x="15988" y="2935"/>
                  </a:lnTo>
                  <a:lnTo>
                    <a:pt x="16412" y="2781"/>
                  </a:lnTo>
                  <a:lnTo>
                    <a:pt x="16837" y="2511"/>
                  </a:lnTo>
                  <a:lnTo>
                    <a:pt x="17185" y="2202"/>
                  </a:lnTo>
                  <a:lnTo>
                    <a:pt x="17494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4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1" y="194"/>
                  </a:lnTo>
                  <a:lnTo>
                    <a:pt x="17455" y="116"/>
                  </a:lnTo>
                  <a:lnTo>
                    <a:pt x="17339" y="39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2141825" y="3698800"/>
              <a:ext cx="126500" cy="70500"/>
            </a:xfrm>
            <a:custGeom>
              <a:avLst/>
              <a:gdLst/>
              <a:ahLst/>
              <a:cxnLst/>
              <a:rect l="l" t="t" r="r" b="b"/>
              <a:pathLst>
                <a:path w="5060" h="2820" extrusionOk="0">
                  <a:moveTo>
                    <a:pt x="4905" y="0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3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0"/>
                  </a:lnTo>
                  <a:lnTo>
                    <a:pt x="1" y="2587"/>
                  </a:lnTo>
                  <a:lnTo>
                    <a:pt x="39" y="2703"/>
                  </a:lnTo>
                  <a:lnTo>
                    <a:pt x="116" y="2781"/>
                  </a:lnTo>
                  <a:lnTo>
                    <a:pt x="387" y="2819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1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36975" y="3704575"/>
              <a:ext cx="144825" cy="162225"/>
            </a:xfrm>
            <a:custGeom>
              <a:avLst/>
              <a:gdLst/>
              <a:ahLst/>
              <a:cxnLst/>
              <a:rect l="l" t="t" r="r" b="b"/>
              <a:pathLst>
                <a:path w="5793" h="6489" extrusionOk="0">
                  <a:moveTo>
                    <a:pt x="2240" y="426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6" y="735"/>
                  </a:lnTo>
                  <a:lnTo>
                    <a:pt x="4171" y="1005"/>
                  </a:lnTo>
                  <a:lnTo>
                    <a:pt x="4557" y="1314"/>
                  </a:lnTo>
                  <a:lnTo>
                    <a:pt x="4750" y="1507"/>
                  </a:lnTo>
                  <a:lnTo>
                    <a:pt x="4905" y="1739"/>
                  </a:lnTo>
                  <a:lnTo>
                    <a:pt x="5021" y="1932"/>
                  </a:lnTo>
                  <a:lnTo>
                    <a:pt x="5136" y="2163"/>
                  </a:lnTo>
                  <a:lnTo>
                    <a:pt x="5214" y="2434"/>
                  </a:lnTo>
                  <a:lnTo>
                    <a:pt x="5291" y="2704"/>
                  </a:lnTo>
                  <a:lnTo>
                    <a:pt x="5330" y="3167"/>
                  </a:lnTo>
                  <a:lnTo>
                    <a:pt x="5330" y="3631"/>
                  </a:lnTo>
                  <a:lnTo>
                    <a:pt x="5214" y="4133"/>
                  </a:lnTo>
                  <a:lnTo>
                    <a:pt x="5021" y="4558"/>
                  </a:lnTo>
                  <a:lnTo>
                    <a:pt x="4789" y="4982"/>
                  </a:lnTo>
                  <a:lnTo>
                    <a:pt x="4480" y="5330"/>
                  </a:lnTo>
                  <a:lnTo>
                    <a:pt x="4287" y="5484"/>
                  </a:lnTo>
                  <a:lnTo>
                    <a:pt x="4094" y="5639"/>
                  </a:lnTo>
                  <a:lnTo>
                    <a:pt x="3901" y="5755"/>
                  </a:lnTo>
                  <a:lnTo>
                    <a:pt x="3669" y="5832"/>
                  </a:lnTo>
                  <a:lnTo>
                    <a:pt x="3360" y="5948"/>
                  </a:lnTo>
                  <a:lnTo>
                    <a:pt x="3090" y="5986"/>
                  </a:lnTo>
                  <a:lnTo>
                    <a:pt x="2820" y="6025"/>
                  </a:lnTo>
                  <a:lnTo>
                    <a:pt x="2549" y="5986"/>
                  </a:lnTo>
                  <a:lnTo>
                    <a:pt x="2279" y="5948"/>
                  </a:lnTo>
                  <a:lnTo>
                    <a:pt x="2047" y="5870"/>
                  </a:lnTo>
                  <a:lnTo>
                    <a:pt x="1854" y="5755"/>
                  </a:lnTo>
                  <a:lnTo>
                    <a:pt x="1622" y="5639"/>
                  </a:lnTo>
                  <a:lnTo>
                    <a:pt x="1429" y="5484"/>
                  </a:lnTo>
                  <a:lnTo>
                    <a:pt x="1275" y="5291"/>
                  </a:lnTo>
                  <a:lnTo>
                    <a:pt x="1082" y="5098"/>
                  </a:lnTo>
                  <a:lnTo>
                    <a:pt x="966" y="4905"/>
                  </a:lnTo>
                  <a:lnTo>
                    <a:pt x="696" y="4442"/>
                  </a:lnTo>
                  <a:lnTo>
                    <a:pt x="541" y="3901"/>
                  </a:lnTo>
                  <a:lnTo>
                    <a:pt x="425" y="3399"/>
                  </a:lnTo>
                  <a:lnTo>
                    <a:pt x="425" y="2858"/>
                  </a:lnTo>
                  <a:lnTo>
                    <a:pt x="503" y="2318"/>
                  </a:lnTo>
                  <a:lnTo>
                    <a:pt x="541" y="2048"/>
                  </a:lnTo>
                  <a:lnTo>
                    <a:pt x="657" y="1816"/>
                  </a:lnTo>
                  <a:lnTo>
                    <a:pt x="734" y="1584"/>
                  </a:lnTo>
                  <a:lnTo>
                    <a:pt x="889" y="1352"/>
                  </a:lnTo>
                  <a:lnTo>
                    <a:pt x="1043" y="1159"/>
                  </a:lnTo>
                  <a:lnTo>
                    <a:pt x="1236" y="1005"/>
                  </a:lnTo>
                  <a:lnTo>
                    <a:pt x="1429" y="812"/>
                  </a:lnTo>
                  <a:lnTo>
                    <a:pt x="1661" y="696"/>
                  </a:lnTo>
                  <a:lnTo>
                    <a:pt x="1893" y="580"/>
                  </a:lnTo>
                  <a:lnTo>
                    <a:pt x="2202" y="503"/>
                  </a:lnTo>
                  <a:lnTo>
                    <a:pt x="2240" y="464"/>
                  </a:lnTo>
                  <a:lnTo>
                    <a:pt x="2240" y="426"/>
                  </a:lnTo>
                  <a:close/>
                  <a:moveTo>
                    <a:pt x="2279" y="1"/>
                  </a:moveTo>
                  <a:lnTo>
                    <a:pt x="1970" y="40"/>
                  </a:lnTo>
                  <a:lnTo>
                    <a:pt x="1893" y="78"/>
                  </a:lnTo>
                  <a:lnTo>
                    <a:pt x="1816" y="117"/>
                  </a:lnTo>
                  <a:lnTo>
                    <a:pt x="1816" y="194"/>
                  </a:lnTo>
                  <a:lnTo>
                    <a:pt x="1816" y="271"/>
                  </a:lnTo>
                  <a:lnTo>
                    <a:pt x="1507" y="349"/>
                  </a:lnTo>
                  <a:lnTo>
                    <a:pt x="1275" y="464"/>
                  </a:lnTo>
                  <a:lnTo>
                    <a:pt x="1043" y="619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8"/>
                  </a:lnTo>
                  <a:lnTo>
                    <a:pt x="348" y="1430"/>
                  </a:lnTo>
                  <a:lnTo>
                    <a:pt x="232" y="1661"/>
                  </a:lnTo>
                  <a:lnTo>
                    <a:pt x="117" y="1932"/>
                  </a:lnTo>
                  <a:lnTo>
                    <a:pt x="78" y="2202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1"/>
                  </a:lnTo>
                  <a:lnTo>
                    <a:pt x="271" y="4519"/>
                  </a:lnTo>
                  <a:lnTo>
                    <a:pt x="387" y="4828"/>
                  </a:lnTo>
                  <a:lnTo>
                    <a:pt x="541" y="5098"/>
                  </a:lnTo>
                  <a:lnTo>
                    <a:pt x="696" y="5330"/>
                  </a:lnTo>
                  <a:lnTo>
                    <a:pt x="850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1"/>
                  </a:lnTo>
                  <a:lnTo>
                    <a:pt x="1738" y="6257"/>
                  </a:lnTo>
                  <a:lnTo>
                    <a:pt x="2009" y="6372"/>
                  </a:lnTo>
                  <a:lnTo>
                    <a:pt x="2279" y="6450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50"/>
                  </a:lnTo>
                  <a:lnTo>
                    <a:pt x="3553" y="6372"/>
                  </a:lnTo>
                  <a:lnTo>
                    <a:pt x="3862" y="6257"/>
                  </a:lnTo>
                  <a:lnTo>
                    <a:pt x="4132" y="6141"/>
                  </a:lnTo>
                  <a:lnTo>
                    <a:pt x="4403" y="5986"/>
                  </a:lnTo>
                  <a:lnTo>
                    <a:pt x="4634" y="5793"/>
                  </a:lnTo>
                  <a:lnTo>
                    <a:pt x="4866" y="5600"/>
                  </a:lnTo>
                  <a:lnTo>
                    <a:pt x="5059" y="5368"/>
                  </a:lnTo>
                  <a:lnTo>
                    <a:pt x="5214" y="5137"/>
                  </a:lnTo>
                  <a:lnTo>
                    <a:pt x="5368" y="4866"/>
                  </a:lnTo>
                  <a:lnTo>
                    <a:pt x="5523" y="4635"/>
                  </a:lnTo>
                  <a:lnTo>
                    <a:pt x="5638" y="4326"/>
                  </a:lnTo>
                  <a:lnTo>
                    <a:pt x="5716" y="4056"/>
                  </a:lnTo>
                  <a:lnTo>
                    <a:pt x="5754" y="3747"/>
                  </a:lnTo>
                  <a:lnTo>
                    <a:pt x="5793" y="3438"/>
                  </a:lnTo>
                  <a:lnTo>
                    <a:pt x="5793" y="3129"/>
                  </a:lnTo>
                  <a:lnTo>
                    <a:pt x="5793" y="2858"/>
                  </a:lnTo>
                  <a:lnTo>
                    <a:pt x="5716" y="2550"/>
                  </a:lnTo>
                  <a:lnTo>
                    <a:pt x="5638" y="2241"/>
                  </a:lnTo>
                  <a:lnTo>
                    <a:pt x="5523" y="1932"/>
                  </a:lnTo>
                  <a:lnTo>
                    <a:pt x="5368" y="1661"/>
                  </a:lnTo>
                  <a:lnTo>
                    <a:pt x="5214" y="1391"/>
                  </a:lnTo>
                  <a:lnTo>
                    <a:pt x="5021" y="1159"/>
                  </a:lnTo>
                  <a:lnTo>
                    <a:pt x="4828" y="928"/>
                  </a:lnTo>
                  <a:lnTo>
                    <a:pt x="4596" y="735"/>
                  </a:lnTo>
                  <a:lnTo>
                    <a:pt x="4326" y="542"/>
                  </a:lnTo>
                  <a:lnTo>
                    <a:pt x="4094" y="387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6171275" y="3733550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3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6036125" y="3735475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8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5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3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6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8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6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9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5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9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6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2084875" y="3742225"/>
              <a:ext cx="66625" cy="99475"/>
            </a:xfrm>
            <a:custGeom>
              <a:avLst/>
              <a:gdLst/>
              <a:ahLst/>
              <a:cxnLst/>
              <a:rect l="l" t="t" r="r" b="b"/>
              <a:pathLst>
                <a:path w="2665" h="3979" extrusionOk="0">
                  <a:moveTo>
                    <a:pt x="850" y="1"/>
                  </a:moveTo>
                  <a:lnTo>
                    <a:pt x="502" y="155"/>
                  </a:lnTo>
                  <a:lnTo>
                    <a:pt x="618" y="233"/>
                  </a:lnTo>
                  <a:lnTo>
                    <a:pt x="464" y="619"/>
                  </a:lnTo>
                  <a:lnTo>
                    <a:pt x="271" y="1082"/>
                  </a:lnTo>
                  <a:lnTo>
                    <a:pt x="116" y="1623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74"/>
                  </a:lnTo>
                  <a:lnTo>
                    <a:pt x="77" y="3206"/>
                  </a:lnTo>
                  <a:lnTo>
                    <a:pt x="155" y="3399"/>
                  </a:lnTo>
                  <a:lnTo>
                    <a:pt x="309" y="3592"/>
                  </a:lnTo>
                  <a:lnTo>
                    <a:pt x="464" y="3747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78"/>
                  </a:lnTo>
                  <a:lnTo>
                    <a:pt x="1313" y="3940"/>
                  </a:lnTo>
                  <a:lnTo>
                    <a:pt x="1506" y="3824"/>
                  </a:lnTo>
                  <a:lnTo>
                    <a:pt x="1661" y="3708"/>
                  </a:lnTo>
                  <a:lnTo>
                    <a:pt x="1815" y="3515"/>
                  </a:lnTo>
                  <a:lnTo>
                    <a:pt x="1970" y="3322"/>
                  </a:lnTo>
                  <a:lnTo>
                    <a:pt x="2085" y="3090"/>
                  </a:lnTo>
                  <a:lnTo>
                    <a:pt x="2317" y="2550"/>
                  </a:lnTo>
                  <a:lnTo>
                    <a:pt x="2510" y="2009"/>
                  </a:lnTo>
                  <a:lnTo>
                    <a:pt x="2626" y="1507"/>
                  </a:lnTo>
                  <a:lnTo>
                    <a:pt x="2665" y="1082"/>
                  </a:lnTo>
                  <a:lnTo>
                    <a:pt x="2394" y="1044"/>
                  </a:lnTo>
                  <a:lnTo>
                    <a:pt x="2008" y="2048"/>
                  </a:lnTo>
                  <a:lnTo>
                    <a:pt x="1738" y="2704"/>
                  </a:lnTo>
                  <a:lnTo>
                    <a:pt x="1545" y="3052"/>
                  </a:lnTo>
                  <a:lnTo>
                    <a:pt x="1468" y="3206"/>
                  </a:lnTo>
                  <a:lnTo>
                    <a:pt x="1313" y="3322"/>
                  </a:lnTo>
                  <a:lnTo>
                    <a:pt x="1159" y="3322"/>
                  </a:lnTo>
                  <a:lnTo>
                    <a:pt x="966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936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79" y="2086"/>
                  </a:lnTo>
                  <a:lnTo>
                    <a:pt x="618" y="1623"/>
                  </a:lnTo>
                  <a:lnTo>
                    <a:pt x="734" y="1198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3315725" y="3754775"/>
              <a:ext cx="374575" cy="387150"/>
            </a:xfrm>
            <a:custGeom>
              <a:avLst/>
              <a:gdLst/>
              <a:ahLst/>
              <a:cxnLst/>
              <a:rect l="l" t="t" r="r" b="b"/>
              <a:pathLst>
                <a:path w="14983" h="15486" extrusionOk="0">
                  <a:moveTo>
                    <a:pt x="7453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44"/>
                  </a:lnTo>
                  <a:lnTo>
                    <a:pt x="10697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40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80" y="9230"/>
                  </a:lnTo>
                  <a:lnTo>
                    <a:pt x="4171" y="10041"/>
                  </a:lnTo>
                  <a:lnTo>
                    <a:pt x="3978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53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9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53" y="503"/>
                  </a:lnTo>
                  <a:close/>
                  <a:moveTo>
                    <a:pt x="11932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13" y="3206"/>
                  </a:lnTo>
                  <a:lnTo>
                    <a:pt x="13322" y="3669"/>
                  </a:lnTo>
                  <a:lnTo>
                    <a:pt x="13593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2"/>
                  </a:lnTo>
                  <a:lnTo>
                    <a:pt x="11392" y="7145"/>
                  </a:lnTo>
                  <a:lnTo>
                    <a:pt x="10658" y="7415"/>
                  </a:lnTo>
                  <a:lnTo>
                    <a:pt x="9924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8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8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2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1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7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30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42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19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1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286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39"/>
                  </a:lnTo>
                  <a:lnTo>
                    <a:pt x="3051" y="13477"/>
                  </a:lnTo>
                  <a:lnTo>
                    <a:pt x="2974" y="13516"/>
                  </a:lnTo>
                  <a:lnTo>
                    <a:pt x="3051" y="13362"/>
                  </a:lnTo>
                  <a:lnTo>
                    <a:pt x="3167" y="13207"/>
                  </a:lnTo>
                  <a:lnTo>
                    <a:pt x="3321" y="13130"/>
                  </a:lnTo>
                  <a:lnTo>
                    <a:pt x="3476" y="13014"/>
                  </a:lnTo>
                  <a:lnTo>
                    <a:pt x="3669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1" y="13362"/>
                  </a:lnTo>
                  <a:lnTo>
                    <a:pt x="11894" y="13477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11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7" y="12860"/>
                  </a:lnTo>
                  <a:close/>
                  <a:moveTo>
                    <a:pt x="7569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46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6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4" y="14520"/>
                  </a:lnTo>
                  <a:lnTo>
                    <a:pt x="4093" y="14597"/>
                  </a:lnTo>
                  <a:lnTo>
                    <a:pt x="4518" y="14829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60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9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2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4" y="233"/>
                  </a:lnTo>
                  <a:lnTo>
                    <a:pt x="8766" y="117"/>
                  </a:lnTo>
                  <a:lnTo>
                    <a:pt x="8187" y="40"/>
                  </a:lnTo>
                  <a:lnTo>
                    <a:pt x="756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514200" y="3860000"/>
              <a:ext cx="302200" cy="155450"/>
            </a:xfrm>
            <a:custGeom>
              <a:avLst/>
              <a:gdLst/>
              <a:ahLst/>
              <a:cxnLst/>
              <a:rect l="l" t="t" r="r" b="b"/>
              <a:pathLst>
                <a:path w="12088" h="6218" extrusionOk="0">
                  <a:moveTo>
                    <a:pt x="11740" y="1"/>
                  </a:moveTo>
                  <a:lnTo>
                    <a:pt x="11663" y="40"/>
                  </a:lnTo>
                  <a:lnTo>
                    <a:pt x="11585" y="78"/>
                  </a:lnTo>
                  <a:lnTo>
                    <a:pt x="11508" y="117"/>
                  </a:lnTo>
                  <a:lnTo>
                    <a:pt x="11469" y="233"/>
                  </a:lnTo>
                  <a:lnTo>
                    <a:pt x="11469" y="310"/>
                  </a:lnTo>
                  <a:lnTo>
                    <a:pt x="11508" y="426"/>
                  </a:lnTo>
                  <a:lnTo>
                    <a:pt x="11585" y="580"/>
                  </a:lnTo>
                  <a:lnTo>
                    <a:pt x="11624" y="773"/>
                  </a:lnTo>
                  <a:lnTo>
                    <a:pt x="11585" y="966"/>
                  </a:lnTo>
                  <a:lnTo>
                    <a:pt x="11508" y="1121"/>
                  </a:lnTo>
                  <a:lnTo>
                    <a:pt x="11392" y="1275"/>
                  </a:lnTo>
                  <a:lnTo>
                    <a:pt x="11276" y="1430"/>
                  </a:lnTo>
                  <a:lnTo>
                    <a:pt x="10929" y="1739"/>
                  </a:lnTo>
                  <a:lnTo>
                    <a:pt x="10504" y="2009"/>
                  </a:lnTo>
                  <a:lnTo>
                    <a:pt x="10079" y="2241"/>
                  </a:lnTo>
                  <a:lnTo>
                    <a:pt x="9423" y="2588"/>
                  </a:lnTo>
                  <a:lnTo>
                    <a:pt x="9037" y="2781"/>
                  </a:lnTo>
                  <a:lnTo>
                    <a:pt x="9037" y="2704"/>
                  </a:lnTo>
                  <a:lnTo>
                    <a:pt x="8960" y="2627"/>
                  </a:lnTo>
                  <a:lnTo>
                    <a:pt x="8496" y="2202"/>
                  </a:lnTo>
                  <a:lnTo>
                    <a:pt x="8110" y="1700"/>
                  </a:lnTo>
                  <a:lnTo>
                    <a:pt x="7840" y="1893"/>
                  </a:lnTo>
                  <a:lnTo>
                    <a:pt x="7994" y="2202"/>
                  </a:lnTo>
                  <a:lnTo>
                    <a:pt x="8187" y="2511"/>
                  </a:lnTo>
                  <a:lnTo>
                    <a:pt x="8419" y="2781"/>
                  </a:lnTo>
                  <a:lnTo>
                    <a:pt x="8651" y="2974"/>
                  </a:lnTo>
                  <a:lnTo>
                    <a:pt x="7608" y="3515"/>
                  </a:lnTo>
                  <a:lnTo>
                    <a:pt x="6565" y="3978"/>
                  </a:lnTo>
                  <a:lnTo>
                    <a:pt x="5252" y="4519"/>
                  </a:lnTo>
                  <a:lnTo>
                    <a:pt x="3940" y="4982"/>
                  </a:lnTo>
                  <a:lnTo>
                    <a:pt x="3669" y="5059"/>
                  </a:lnTo>
                  <a:lnTo>
                    <a:pt x="3708" y="4712"/>
                  </a:lnTo>
                  <a:lnTo>
                    <a:pt x="3631" y="4364"/>
                  </a:lnTo>
                  <a:lnTo>
                    <a:pt x="3515" y="4055"/>
                  </a:lnTo>
                  <a:lnTo>
                    <a:pt x="3322" y="3708"/>
                  </a:lnTo>
                  <a:lnTo>
                    <a:pt x="3013" y="3901"/>
                  </a:lnTo>
                  <a:lnTo>
                    <a:pt x="3129" y="4171"/>
                  </a:lnTo>
                  <a:lnTo>
                    <a:pt x="3206" y="4442"/>
                  </a:lnTo>
                  <a:lnTo>
                    <a:pt x="3245" y="4866"/>
                  </a:lnTo>
                  <a:lnTo>
                    <a:pt x="3245" y="5253"/>
                  </a:lnTo>
                  <a:lnTo>
                    <a:pt x="2356" y="5523"/>
                  </a:lnTo>
                  <a:lnTo>
                    <a:pt x="1893" y="5639"/>
                  </a:lnTo>
                  <a:lnTo>
                    <a:pt x="1430" y="5677"/>
                  </a:lnTo>
                  <a:lnTo>
                    <a:pt x="1043" y="5716"/>
                  </a:lnTo>
                  <a:lnTo>
                    <a:pt x="850" y="5716"/>
                  </a:lnTo>
                  <a:lnTo>
                    <a:pt x="696" y="5677"/>
                  </a:lnTo>
                  <a:lnTo>
                    <a:pt x="580" y="5600"/>
                  </a:lnTo>
                  <a:lnTo>
                    <a:pt x="464" y="5523"/>
                  </a:lnTo>
                  <a:lnTo>
                    <a:pt x="387" y="5407"/>
                  </a:lnTo>
                  <a:lnTo>
                    <a:pt x="348" y="5291"/>
                  </a:lnTo>
                  <a:lnTo>
                    <a:pt x="310" y="5214"/>
                  </a:lnTo>
                  <a:lnTo>
                    <a:pt x="271" y="5175"/>
                  </a:lnTo>
                  <a:lnTo>
                    <a:pt x="155" y="5137"/>
                  </a:lnTo>
                  <a:lnTo>
                    <a:pt x="78" y="5175"/>
                  </a:lnTo>
                  <a:lnTo>
                    <a:pt x="39" y="5214"/>
                  </a:lnTo>
                  <a:lnTo>
                    <a:pt x="1" y="5291"/>
                  </a:lnTo>
                  <a:lnTo>
                    <a:pt x="1" y="5446"/>
                  </a:lnTo>
                  <a:lnTo>
                    <a:pt x="39" y="5600"/>
                  </a:lnTo>
                  <a:lnTo>
                    <a:pt x="78" y="5755"/>
                  </a:lnTo>
                  <a:lnTo>
                    <a:pt x="155" y="5870"/>
                  </a:lnTo>
                  <a:lnTo>
                    <a:pt x="233" y="5948"/>
                  </a:lnTo>
                  <a:lnTo>
                    <a:pt x="310" y="6025"/>
                  </a:lnTo>
                  <a:lnTo>
                    <a:pt x="541" y="6141"/>
                  </a:lnTo>
                  <a:lnTo>
                    <a:pt x="812" y="6179"/>
                  </a:lnTo>
                  <a:lnTo>
                    <a:pt x="1121" y="6218"/>
                  </a:lnTo>
                  <a:lnTo>
                    <a:pt x="1430" y="6179"/>
                  </a:lnTo>
                  <a:lnTo>
                    <a:pt x="1700" y="6141"/>
                  </a:lnTo>
                  <a:lnTo>
                    <a:pt x="2897" y="5832"/>
                  </a:lnTo>
                  <a:lnTo>
                    <a:pt x="4094" y="5446"/>
                  </a:lnTo>
                  <a:lnTo>
                    <a:pt x="5291" y="5021"/>
                  </a:lnTo>
                  <a:lnTo>
                    <a:pt x="6450" y="4557"/>
                  </a:lnTo>
                  <a:lnTo>
                    <a:pt x="7531" y="4094"/>
                  </a:lnTo>
                  <a:lnTo>
                    <a:pt x="8573" y="3592"/>
                  </a:lnTo>
                  <a:lnTo>
                    <a:pt x="9616" y="3052"/>
                  </a:lnTo>
                  <a:lnTo>
                    <a:pt x="10620" y="2472"/>
                  </a:lnTo>
                  <a:lnTo>
                    <a:pt x="10929" y="2279"/>
                  </a:lnTo>
                  <a:lnTo>
                    <a:pt x="11276" y="2048"/>
                  </a:lnTo>
                  <a:lnTo>
                    <a:pt x="11547" y="1777"/>
                  </a:lnTo>
                  <a:lnTo>
                    <a:pt x="11817" y="1507"/>
                  </a:lnTo>
                  <a:lnTo>
                    <a:pt x="12010" y="1198"/>
                  </a:lnTo>
                  <a:lnTo>
                    <a:pt x="12049" y="1044"/>
                  </a:lnTo>
                  <a:lnTo>
                    <a:pt x="12087" y="889"/>
                  </a:lnTo>
                  <a:lnTo>
                    <a:pt x="12087" y="696"/>
                  </a:lnTo>
                  <a:lnTo>
                    <a:pt x="12049" y="503"/>
                  </a:lnTo>
                  <a:lnTo>
                    <a:pt x="12010" y="310"/>
                  </a:lnTo>
                  <a:lnTo>
                    <a:pt x="11894" y="117"/>
                  </a:lnTo>
                  <a:lnTo>
                    <a:pt x="11817" y="40"/>
                  </a:lnTo>
                  <a:lnTo>
                    <a:pt x="1174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6274575" y="3873525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6223425" y="3874500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1572250" y="3880275"/>
              <a:ext cx="267450" cy="210475"/>
            </a:xfrm>
            <a:custGeom>
              <a:avLst/>
              <a:gdLst/>
              <a:ahLst/>
              <a:cxnLst/>
              <a:rect l="l" t="t" r="r" b="b"/>
              <a:pathLst>
                <a:path w="10698" h="8419" extrusionOk="0">
                  <a:moveTo>
                    <a:pt x="155" y="1"/>
                  </a:moveTo>
                  <a:lnTo>
                    <a:pt x="1" y="233"/>
                  </a:lnTo>
                  <a:lnTo>
                    <a:pt x="1391" y="1314"/>
                  </a:lnTo>
                  <a:lnTo>
                    <a:pt x="2781" y="2395"/>
                  </a:lnTo>
                  <a:lnTo>
                    <a:pt x="4210" y="3476"/>
                  </a:lnTo>
                  <a:lnTo>
                    <a:pt x="5600" y="4596"/>
                  </a:lnTo>
                  <a:lnTo>
                    <a:pt x="6951" y="5677"/>
                  </a:lnTo>
                  <a:lnTo>
                    <a:pt x="8303" y="6797"/>
                  </a:lnTo>
                  <a:lnTo>
                    <a:pt x="9616" y="7917"/>
                  </a:lnTo>
                  <a:lnTo>
                    <a:pt x="9963" y="8226"/>
                  </a:lnTo>
                  <a:lnTo>
                    <a:pt x="10118" y="8342"/>
                  </a:lnTo>
                  <a:lnTo>
                    <a:pt x="10311" y="8419"/>
                  </a:lnTo>
                  <a:lnTo>
                    <a:pt x="10658" y="8380"/>
                  </a:lnTo>
                  <a:lnTo>
                    <a:pt x="10697" y="8264"/>
                  </a:lnTo>
                  <a:lnTo>
                    <a:pt x="10697" y="8149"/>
                  </a:lnTo>
                  <a:lnTo>
                    <a:pt x="10658" y="8033"/>
                  </a:lnTo>
                  <a:lnTo>
                    <a:pt x="10658" y="7994"/>
                  </a:lnTo>
                  <a:lnTo>
                    <a:pt x="10311" y="7917"/>
                  </a:lnTo>
                  <a:lnTo>
                    <a:pt x="10002" y="6952"/>
                  </a:lnTo>
                  <a:lnTo>
                    <a:pt x="9654" y="5986"/>
                  </a:lnTo>
                  <a:lnTo>
                    <a:pt x="8882" y="4094"/>
                  </a:lnTo>
                  <a:lnTo>
                    <a:pt x="8380" y="2781"/>
                  </a:lnTo>
                  <a:lnTo>
                    <a:pt x="7994" y="2936"/>
                  </a:lnTo>
                  <a:lnTo>
                    <a:pt x="8419" y="3940"/>
                  </a:lnTo>
                  <a:lnTo>
                    <a:pt x="9037" y="5677"/>
                  </a:lnTo>
                  <a:lnTo>
                    <a:pt x="9346" y="6565"/>
                  </a:lnTo>
                  <a:lnTo>
                    <a:pt x="9654" y="7415"/>
                  </a:lnTo>
                  <a:lnTo>
                    <a:pt x="9230" y="7029"/>
                  </a:lnTo>
                  <a:lnTo>
                    <a:pt x="7994" y="5986"/>
                  </a:lnTo>
                  <a:lnTo>
                    <a:pt x="6720" y="4905"/>
                  </a:lnTo>
                  <a:lnTo>
                    <a:pt x="5407" y="3862"/>
                  </a:lnTo>
                  <a:lnTo>
                    <a:pt x="4133" y="2858"/>
                  </a:lnTo>
                  <a:lnTo>
                    <a:pt x="2820" y="1854"/>
                  </a:lnTo>
                  <a:lnTo>
                    <a:pt x="1507" y="92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4538850" y="3913100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3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3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6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1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0"/>
                  </a:lnTo>
                  <a:lnTo>
                    <a:pt x="9268" y="8921"/>
                  </a:lnTo>
                  <a:lnTo>
                    <a:pt x="9036" y="9152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2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6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4"/>
                  </a:lnTo>
                  <a:lnTo>
                    <a:pt x="695" y="734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1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3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5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49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2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4"/>
                  </a:lnTo>
                  <a:lnTo>
                    <a:pt x="7762" y="9654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8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5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7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1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39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3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6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6161625" y="3921800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5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3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3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7032400" y="3923725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6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8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6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6167425" y="3927575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1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1394625" y="3943025"/>
              <a:ext cx="74350" cy="103325"/>
            </a:xfrm>
            <a:custGeom>
              <a:avLst/>
              <a:gdLst/>
              <a:ahLst/>
              <a:cxnLst/>
              <a:rect l="l" t="t" r="r" b="b"/>
              <a:pathLst>
                <a:path w="2974" h="4133" extrusionOk="0">
                  <a:moveTo>
                    <a:pt x="116" y="1"/>
                  </a:moveTo>
                  <a:lnTo>
                    <a:pt x="1" y="39"/>
                  </a:lnTo>
                  <a:lnTo>
                    <a:pt x="1" y="78"/>
                  </a:lnTo>
                  <a:lnTo>
                    <a:pt x="271" y="928"/>
                  </a:lnTo>
                  <a:lnTo>
                    <a:pt x="580" y="1738"/>
                  </a:lnTo>
                  <a:lnTo>
                    <a:pt x="927" y="2549"/>
                  </a:lnTo>
                  <a:lnTo>
                    <a:pt x="1275" y="3283"/>
                  </a:lnTo>
                  <a:lnTo>
                    <a:pt x="1507" y="3669"/>
                  </a:lnTo>
                  <a:lnTo>
                    <a:pt x="1661" y="3824"/>
                  </a:lnTo>
                  <a:lnTo>
                    <a:pt x="1854" y="3978"/>
                  </a:lnTo>
                  <a:lnTo>
                    <a:pt x="2009" y="4055"/>
                  </a:lnTo>
                  <a:lnTo>
                    <a:pt x="2240" y="4133"/>
                  </a:lnTo>
                  <a:lnTo>
                    <a:pt x="2433" y="4094"/>
                  </a:lnTo>
                  <a:lnTo>
                    <a:pt x="2665" y="4017"/>
                  </a:lnTo>
                  <a:lnTo>
                    <a:pt x="2781" y="3862"/>
                  </a:lnTo>
                  <a:lnTo>
                    <a:pt x="2897" y="3708"/>
                  </a:lnTo>
                  <a:lnTo>
                    <a:pt x="2935" y="3515"/>
                  </a:lnTo>
                  <a:lnTo>
                    <a:pt x="2974" y="3360"/>
                  </a:lnTo>
                  <a:lnTo>
                    <a:pt x="2935" y="3129"/>
                  </a:lnTo>
                  <a:lnTo>
                    <a:pt x="2897" y="2936"/>
                  </a:lnTo>
                  <a:lnTo>
                    <a:pt x="2819" y="2588"/>
                  </a:lnTo>
                  <a:lnTo>
                    <a:pt x="2588" y="2627"/>
                  </a:lnTo>
                  <a:lnTo>
                    <a:pt x="2665" y="2974"/>
                  </a:lnTo>
                  <a:lnTo>
                    <a:pt x="2704" y="3129"/>
                  </a:lnTo>
                  <a:lnTo>
                    <a:pt x="2665" y="3283"/>
                  </a:lnTo>
                  <a:lnTo>
                    <a:pt x="2433" y="3399"/>
                  </a:lnTo>
                  <a:lnTo>
                    <a:pt x="2202" y="3476"/>
                  </a:lnTo>
                  <a:lnTo>
                    <a:pt x="2009" y="3515"/>
                  </a:lnTo>
                  <a:lnTo>
                    <a:pt x="1854" y="3476"/>
                  </a:lnTo>
                  <a:lnTo>
                    <a:pt x="1700" y="3438"/>
                  </a:lnTo>
                  <a:lnTo>
                    <a:pt x="1584" y="3322"/>
                  </a:lnTo>
                  <a:lnTo>
                    <a:pt x="1507" y="3167"/>
                  </a:lnTo>
                  <a:lnTo>
                    <a:pt x="1468" y="2974"/>
                  </a:lnTo>
                  <a:lnTo>
                    <a:pt x="1352" y="2704"/>
                  </a:lnTo>
                  <a:lnTo>
                    <a:pt x="889" y="1623"/>
                  </a:lnTo>
                  <a:lnTo>
                    <a:pt x="541" y="812"/>
                  </a:lnTo>
                  <a:lnTo>
                    <a:pt x="348" y="426"/>
                  </a:lnTo>
                  <a:lnTo>
                    <a:pt x="155" y="39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2923775" y="3946900"/>
              <a:ext cx="335975" cy="782925"/>
            </a:xfrm>
            <a:custGeom>
              <a:avLst/>
              <a:gdLst/>
              <a:ahLst/>
              <a:cxnLst/>
              <a:rect l="l" t="t" r="r" b="b"/>
              <a:pathLst>
                <a:path w="13439" h="31317" extrusionOk="0">
                  <a:moveTo>
                    <a:pt x="6488" y="386"/>
                  </a:moveTo>
                  <a:lnTo>
                    <a:pt x="6526" y="464"/>
                  </a:lnTo>
                  <a:lnTo>
                    <a:pt x="7144" y="2008"/>
                  </a:lnTo>
                  <a:lnTo>
                    <a:pt x="7685" y="3553"/>
                  </a:lnTo>
                  <a:lnTo>
                    <a:pt x="8226" y="5136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1"/>
                  </a:lnTo>
                  <a:lnTo>
                    <a:pt x="7530" y="7337"/>
                  </a:lnTo>
                  <a:lnTo>
                    <a:pt x="7222" y="7453"/>
                  </a:lnTo>
                  <a:lnTo>
                    <a:pt x="6913" y="7530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0"/>
                  </a:lnTo>
                  <a:lnTo>
                    <a:pt x="5522" y="7492"/>
                  </a:lnTo>
                  <a:lnTo>
                    <a:pt x="4866" y="7337"/>
                  </a:lnTo>
                  <a:lnTo>
                    <a:pt x="4210" y="7105"/>
                  </a:lnTo>
                  <a:lnTo>
                    <a:pt x="3592" y="6874"/>
                  </a:lnTo>
                  <a:lnTo>
                    <a:pt x="3862" y="6024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3"/>
                  </a:lnTo>
                  <a:lnTo>
                    <a:pt x="5214" y="2742"/>
                  </a:lnTo>
                  <a:lnTo>
                    <a:pt x="5600" y="1931"/>
                  </a:lnTo>
                  <a:lnTo>
                    <a:pt x="6024" y="1159"/>
                  </a:lnTo>
                  <a:lnTo>
                    <a:pt x="6488" y="386"/>
                  </a:lnTo>
                  <a:close/>
                  <a:moveTo>
                    <a:pt x="8805" y="7028"/>
                  </a:moveTo>
                  <a:lnTo>
                    <a:pt x="9230" y="8418"/>
                  </a:lnTo>
                  <a:lnTo>
                    <a:pt x="9577" y="9847"/>
                  </a:lnTo>
                  <a:lnTo>
                    <a:pt x="9847" y="11083"/>
                  </a:lnTo>
                  <a:lnTo>
                    <a:pt x="10079" y="12357"/>
                  </a:lnTo>
                  <a:lnTo>
                    <a:pt x="10233" y="13631"/>
                  </a:lnTo>
                  <a:lnTo>
                    <a:pt x="10388" y="14906"/>
                  </a:lnTo>
                  <a:lnTo>
                    <a:pt x="10465" y="16180"/>
                  </a:lnTo>
                  <a:lnTo>
                    <a:pt x="10504" y="16836"/>
                  </a:lnTo>
                  <a:lnTo>
                    <a:pt x="10504" y="17493"/>
                  </a:lnTo>
                  <a:lnTo>
                    <a:pt x="10504" y="18188"/>
                  </a:lnTo>
                  <a:lnTo>
                    <a:pt x="10427" y="18844"/>
                  </a:lnTo>
                  <a:lnTo>
                    <a:pt x="10311" y="19462"/>
                  </a:lnTo>
                  <a:lnTo>
                    <a:pt x="10118" y="20080"/>
                  </a:lnTo>
                  <a:lnTo>
                    <a:pt x="9886" y="20659"/>
                  </a:lnTo>
                  <a:lnTo>
                    <a:pt x="9538" y="21161"/>
                  </a:lnTo>
                  <a:lnTo>
                    <a:pt x="9384" y="21393"/>
                  </a:lnTo>
                  <a:lnTo>
                    <a:pt x="9152" y="21586"/>
                  </a:lnTo>
                  <a:lnTo>
                    <a:pt x="8959" y="21779"/>
                  </a:lnTo>
                  <a:lnTo>
                    <a:pt x="8728" y="21972"/>
                  </a:lnTo>
                  <a:lnTo>
                    <a:pt x="8496" y="22127"/>
                  </a:lnTo>
                  <a:lnTo>
                    <a:pt x="8226" y="22242"/>
                  </a:lnTo>
                  <a:lnTo>
                    <a:pt x="7955" y="22358"/>
                  </a:lnTo>
                  <a:lnTo>
                    <a:pt x="7685" y="22435"/>
                  </a:lnTo>
                  <a:lnTo>
                    <a:pt x="7415" y="22474"/>
                  </a:lnTo>
                  <a:lnTo>
                    <a:pt x="6797" y="22474"/>
                  </a:lnTo>
                  <a:lnTo>
                    <a:pt x="6488" y="22435"/>
                  </a:lnTo>
                  <a:lnTo>
                    <a:pt x="5909" y="22281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4"/>
                  </a:lnTo>
                  <a:lnTo>
                    <a:pt x="4094" y="20929"/>
                  </a:lnTo>
                  <a:lnTo>
                    <a:pt x="3785" y="20466"/>
                  </a:lnTo>
                  <a:lnTo>
                    <a:pt x="3476" y="19964"/>
                  </a:lnTo>
                  <a:lnTo>
                    <a:pt x="3244" y="19424"/>
                  </a:lnTo>
                  <a:lnTo>
                    <a:pt x="3051" y="18883"/>
                  </a:lnTo>
                  <a:lnTo>
                    <a:pt x="2897" y="18342"/>
                  </a:lnTo>
                  <a:lnTo>
                    <a:pt x="2781" y="17802"/>
                  </a:lnTo>
                  <a:lnTo>
                    <a:pt x="2704" y="17222"/>
                  </a:lnTo>
                  <a:lnTo>
                    <a:pt x="2588" y="16103"/>
                  </a:lnTo>
                  <a:lnTo>
                    <a:pt x="2511" y="14944"/>
                  </a:lnTo>
                  <a:lnTo>
                    <a:pt x="2511" y="13747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2"/>
                  </a:lnTo>
                  <a:lnTo>
                    <a:pt x="3128" y="8689"/>
                  </a:lnTo>
                  <a:lnTo>
                    <a:pt x="3283" y="7916"/>
                  </a:lnTo>
                  <a:lnTo>
                    <a:pt x="3515" y="7183"/>
                  </a:lnTo>
                  <a:lnTo>
                    <a:pt x="4132" y="7453"/>
                  </a:lnTo>
                  <a:lnTo>
                    <a:pt x="4827" y="7685"/>
                  </a:lnTo>
                  <a:lnTo>
                    <a:pt x="5522" y="7839"/>
                  </a:lnTo>
                  <a:lnTo>
                    <a:pt x="5909" y="7916"/>
                  </a:lnTo>
                  <a:lnTo>
                    <a:pt x="6256" y="7916"/>
                  </a:lnTo>
                  <a:lnTo>
                    <a:pt x="6604" y="7955"/>
                  </a:lnTo>
                  <a:lnTo>
                    <a:pt x="6990" y="7916"/>
                  </a:lnTo>
                  <a:lnTo>
                    <a:pt x="7299" y="7878"/>
                  </a:lnTo>
                  <a:lnTo>
                    <a:pt x="7646" y="7762"/>
                  </a:lnTo>
                  <a:lnTo>
                    <a:pt x="7955" y="7646"/>
                  </a:lnTo>
                  <a:lnTo>
                    <a:pt x="8264" y="7492"/>
                  </a:lnTo>
                  <a:lnTo>
                    <a:pt x="8573" y="7260"/>
                  </a:lnTo>
                  <a:lnTo>
                    <a:pt x="8805" y="7028"/>
                  </a:lnTo>
                  <a:close/>
                  <a:moveTo>
                    <a:pt x="8650" y="22474"/>
                  </a:moveTo>
                  <a:lnTo>
                    <a:pt x="8766" y="22822"/>
                  </a:lnTo>
                  <a:lnTo>
                    <a:pt x="8921" y="23169"/>
                  </a:lnTo>
                  <a:lnTo>
                    <a:pt x="8496" y="23401"/>
                  </a:lnTo>
                  <a:lnTo>
                    <a:pt x="8071" y="23555"/>
                  </a:lnTo>
                  <a:lnTo>
                    <a:pt x="7608" y="23633"/>
                  </a:lnTo>
                  <a:lnTo>
                    <a:pt x="7144" y="23671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2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4"/>
                  </a:lnTo>
                  <a:lnTo>
                    <a:pt x="5870" y="22629"/>
                  </a:lnTo>
                  <a:lnTo>
                    <a:pt x="6256" y="22783"/>
                  </a:lnTo>
                  <a:lnTo>
                    <a:pt x="6681" y="22860"/>
                  </a:lnTo>
                  <a:lnTo>
                    <a:pt x="7067" y="22899"/>
                  </a:lnTo>
                  <a:lnTo>
                    <a:pt x="7453" y="22860"/>
                  </a:lnTo>
                  <a:lnTo>
                    <a:pt x="7878" y="22822"/>
                  </a:lnTo>
                  <a:lnTo>
                    <a:pt x="8264" y="22667"/>
                  </a:lnTo>
                  <a:lnTo>
                    <a:pt x="8650" y="22474"/>
                  </a:lnTo>
                  <a:close/>
                  <a:moveTo>
                    <a:pt x="10890" y="16798"/>
                  </a:moveTo>
                  <a:lnTo>
                    <a:pt x="11392" y="17261"/>
                  </a:lnTo>
                  <a:lnTo>
                    <a:pt x="11933" y="17647"/>
                  </a:lnTo>
                  <a:lnTo>
                    <a:pt x="12512" y="18033"/>
                  </a:lnTo>
                  <a:lnTo>
                    <a:pt x="13091" y="18342"/>
                  </a:lnTo>
                  <a:lnTo>
                    <a:pt x="12937" y="19771"/>
                  </a:lnTo>
                  <a:lnTo>
                    <a:pt x="12821" y="21238"/>
                  </a:lnTo>
                  <a:lnTo>
                    <a:pt x="12705" y="24212"/>
                  </a:lnTo>
                  <a:lnTo>
                    <a:pt x="11894" y="23594"/>
                  </a:lnTo>
                  <a:lnTo>
                    <a:pt x="11044" y="23015"/>
                  </a:lnTo>
                  <a:lnTo>
                    <a:pt x="10813" y="22860"/>
                  </a:lnTo>
                  <a:lnTo>
                    <a:pt x="10620" y="22667"/>
                  </a:lnTo>
                  <a:lnTo>
                    <a:pt x="10581" y="22590"/>
                  </a:lnTo>
                  <a:lnTo>
                    <a:pt x="10542" y="22435"/>
                  </a:lnTo>
                  <a:lnTo>
                    <a:pt x="10542" y="22127"/>
                  </a:lnTo>
                  <a:lnTo>
                    <a:pt x="10542" y="21393"/>
                  </a:lnTo>
                  <a:lnTo>
                    <a:pt x="10504" y="20659"/>
                  </a:lnTo>
                  <a:lnTo>
                    <a:pt x="10504" y="20582"/>
                  </a:lnTo>
                  <a:lnTo>
                    <a:pt x="10465" y="20543"/>
                  </a:lnTo>
                  <a:lnTo>
                    <a:pt x="10388" y="20466"/>
                  </a:lnTo>
                  <a:lnTo>
                    <a:pt x="10542" y="19964"/>
                  </a:lnTo>
                  <a:lnTo>
                    <a:pt x="10697" y="19424"/>
                  </a:lnTo>
                  <a:lnTo>
                    <a:pt x="10774" y="18883"/>
                  </a:lnTo>
                  <a:lnTo>
                    <a:pt x="10851" y="18304"/>
                  </a:lnTo>
                  <a:lnTo>
                    <a:pt x="10890" y="17570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4"/>
                  </a:lnTo>
                  <a:lnTo>
                    <a:pt x="6140" y="23826"/>
                  </a:lnTo>
                  <a:lnTo>
                    <a:pt x="6642" y="23941"/>
                  </a:lnTo>
                  <a:lnTo>
                    <a:pt x="7144" y="23980"/>
                  </a:lnTo>
                  <a:lnTo>
                    <a:pt x="7646" y="23980"/>
                  </a:lnTo>
                  <a:lnTo>
                    <a:pt x="8148" y="23864"/>
                  </a:lnTo>
                  <a:lnTo>
                    <a:pt x="8612" y="23710"/>
                  </a:lnTo>
                  <a:lnTo>
                    <a:pt x="9075" y="23439"/>
                  </a:lnTo>
                  <a:lnTo>
                    <a:pt x="9384" y="23903"/>
                  </a:lnTo>
                  <a:lnTo>
                    <a:pt x="8843" y="24173"/>
                  </a:lnTo>
                  <a:lnTo>
                    <a:pt x="8303" y="24366"/>
                  </a:lnTo>
                  <a:lnTo>
                    <a:pt x="7762" y="24482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3"/>
                  </a:lnTo>
                  <a:lnTo>
                    <a:pt x="5561" y="24289"/>
                  </a:lnTo>
                  <a:lnTo>
                    <a:pt x="4982" y="24096"/>
                  </a:lnTo>
                  <a:lnTo>
                    <a:pt x="5059" y="23903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7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2"/>
                  </a:lnTo>
                  <a:lnTo>
                    <a:pt x="2974" y="19771"/>
                  </a:lnTo>
                  <a:lnTo>
                    <a:pt x="3244" y="20312"/>
                  </a:lnTo>
                  <a:lnTo>
                    <a:pt x="3244" y="20350"/>
                  </a:lnTo>
                  <a:lnTo>
                    <a:pt x="3206" y="21200"/>
                  </a:lnTo>
                  <a:lnTo>
                    <a:pt x="3244" y="22049"/>
                  </a:lnTo>
                  <a:lnTo>
                    <a:pt x="3283" y="22358"/>
                  </a:lnTo>
                  <a:lnTo>
                    <a:pt x="3321" y="22706"/>
                  </a:lnTo>
                  <a:lnTo>
                    <a:pt x="3321" y="23053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8"/>
                  </a:lnTo>
                  <a:lnTo>
                    <a:pt x="3051" y="23633"/>
                  </a:lnTo>
                  <a:lnTo>
                    <a:pt x="2704" y="23903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5"/>
                  </a:lnTo>
                  <a:lnTo>
                    <a:pt x="850" y="23941"/>
                  </a:lnTo>
                  <a:lnTo>
                    <a:pt x="811" y="23169"/>
                  </a:lnTo>
                  <a:lnTo>
                    <a:pt x="773" y="22435"/>
                  </a:lnTo>
                  <a:lnTo>
                    <a:pt x="657" y="21238"/>
                  </a:lnTo>
                  <a:lnTo>
                    <a:pt x="503" y="20466"/>
                  </a:lnTo>
                  <a:lnTo>
                    <a:pt x="425" y="20080"/>
                  </a:lnTo>
                  <a:lnTo>
                    <a:pt x="464" y="19694"/>
                  </a:lnTo>
                  <a:lnTo>
                    <a:pt x="503" y="19655"/>
                  </a:lnTo>
                  <a:lnTo>
                    <a:pt x="541" y="19578"/>
                  </a:lnTo>
                  <a:lnTo>
                    <a:pt x="541" y="19539"/>
                  </a:lnTo>
                  <a:lnTo>
                    <a:pt x="541" y="19462"/>
                  </a:lnTo>
                  <a:lnTo>
                    <a:pt x="1429" y="18420"/>
                  </a:lnTo>
                  <a:lnTo>
                    <a:pt x="2356" y="17377"/>
                  </a:lnTo>
                  <a:close/>
                  <a:moveTo>
                    <a:pt x="8148" y="24830"/>
                  </a:moveTo>
                  <a:lnTo>
                    <a:pt x="8148" y="25061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7"/>
                  </a:lnTo>
                  <a:lnTo>
                    <a:pt x="7878" y="25216"/>
                  </a:lnTo>
                  <a:lnTo>
                    <a:pt x="7839" y="25293"/>
                  </a:lnTo>
                  <a:lnTo>
                    <a:pt x="7839" y="25370"/>
                  </a:lnTo>
                  <a:lnTo>
                    <a:pt x="7994" y="25872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59"/>
                  </a:lnTo>
                  <a:lnTo>
                    <a:pt x="8148" y="28961"/>
                  </a:lnTo>
                  <a:lnTo>
                    <a:pt x="8071" y="29502"/>
                  </a:lnTo>
                  <a:lnTo>
                    <a:pt x="7762" y="29193"/>
                  </a:lnTo>
                  <a:lnTo>
                    <a:pt x="7453" y="28884"/>
                  </a:lnTo>
                  <a:lnTo>
                    <a:pt x="7260" y="28537"/>
                  </a:lnTo>
                  <a:lnTo>
                    <a:pt x="7067" y="28189"/>
                  </a:lnTo>
                  <a:lnTo>
                    <a:pt x="6951" y="27803"/>
                  </a:lnTo>
                  <a:lnTo>
                    <a:pt x="6874" y="27417"/>
                  </a:lnTo>
                  <a:lnTo>
                    <a:pt x="6835" y="26953"/>
                  </a:lnTo>
                  <a:lnTo>
                    <a:pt x="6835" y="26490"/>
                  </a:lnTo>
                  <a:lnTo>
                    <a:pt x="6874" y="26104"/>
                  </a:lnTo>
                  <a:lnTo>
                    <a:pt x="6874" y="25756"/>
                  </a:lnTo>
                  <a:lnTo>
                    <a:pt x="6835" y="25602"/>
                  </a:lnTo>
                  <a:lnTo>
                    <a:pt x="6758" y="25486"/>
                  </a:lnTo>
                  <a:lnTo>
                    <a:pt x="6642" y="25370"/>
                  </a:lnTo>
                  <a:lnTo>
                    <a:pt x="6488" y="25293"/>
                  </a:lnTo>
                  <a:lnTo>
                    <a:pt x="6604" y="25100"/>
                  </a:lnTo>
                  <a:lnTo>
                    <a:pt x="6720" y="24984"/>
                  </a:lnTo>
                  <a:lnTo>
                    <a:pt x="7106" y="24984"/>
                  </a:lnTo>
                  <a:lnTo>
                    <a:pt x="7453" y="24945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4"/>
                  </a:lnTo>
                  <a:lnTo>
                    <a:pt x="9500" y="25409"/>
                  </a:lnTo>
                  <a:lnTo>
                    <a:pt x="9809" y="25795"/>
                  </a:lnTo>
                  <a:lnTo>
                    <a:pt x="10118" y="26258"/>
                  </a:lnTo>
                  <a:lnTo>
                    <a:pt x="9847" y="26220"/>
                  </a:lnTo>
                  <a:lnTo>
                    <a:pt x="9616" y="26104"/>
                  </a:lnTo>
                  <a:lnTo>
                    <a:pt x="9423" y="25949"/>
                  </a:lnTo>
                  <a:lnTo>
                    <a:pt x="9230" y="25756"/>
                  </a:lnTo>
                  <a:lnTo>
                    <a:pt x="9191" y="25679"/>
                  </a:lnTo>
                  <a:lnTo>
                    <a:pt x="8998" y="25679"/>
                  </a:lnTo>
                  <a:lnTo>
                    <a:pt x="8959" y="25718"/>
                  </a:lnTo>
                  <a:lnTo>
                    <a:pt x="8921" y="25795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0"/>
                  </a:lnTo>
                  <a:lnTo>
                    <a:pt x="9423" y="27069"/>
                  </a:lnTo>
                  <a:lnTo>
                    <a:pt x="9500" y="27378"/>
                  </a:lnTo>
                  <a:lnTo>
                    <a:pt x="9538" y="27687"/>
                  </a:lnTo>
                  <a:lnTo>
                    <a:pt x="9538" y="27996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79"/>
                  </a:lnTo>
                  <a:lnTo>
                    <a:pt x="9230" y="29888"/>
                  </a:lnTo>
                  <a:lnTo>
                    <a:pt x="9075" y="30158"/>
                  </a:lnTo>
                  <a:lnTo>
                    <a:pt x="8921" y="30429"/>
                  </a:lnTo>
                  <a:lnTo>
                    <a:pt x="8728" y="30660"/>
                  </a:lnTo>
                  <a:lnTo>
                    <a:pt x="8534" y="30776"/>
                  </a:lnTo>
                  <a:lnTo>
                    <a:pt x="8341" y="30853"/>
                  </a:lnTo>
                  <a:lnTo>
                    <a:pt x="8187" y="30853"/>
                  </a:lnTo>
                  <a:lnTo>
                    <a:pt x="7994" y="30776"/>
                  </a:lnTo>
                  <a:lnTo>
                    <a:pt x="7839" y="30699"/>
                  </a:lnTo>
                  <a:lnTo>
                    <a:pt x="7685" y="30583"/>
                  </a:lnTo>
                  <a:lnTo>
                    <a:pt x="7376" y="30274"/>
                  </a:lnTo>
                  <a:lnTo>
                    <a:pt x="6874" y="29772"/>
                  </a:lnTo>
                  <a:lnTo>
                    <a:pt x="6681" y="29502"/>
                  </a:lnTo>
                  <a:lnTo>
                    <a:pt x="6488" y="29193"/>
                  </a:lnTo>
                  <a:lnTo>
                    <a:pt x="6295" y="28846"/>
                  </a:lnTo>
                  <a:lnTo>
                    <a:pt x="6102" y="28459"/>
                  </a:lnTo>
                  <a:lnTo>
                    <a:pt x="5986" y="28073"/>
                  </a:lnTo>
                  <a:lnTo>
                    <a:pt x="5909" y="27687"/>
                  </a:lnTo>
                  <a:lnTo>
                    <a:pt x="5870" y="27262"/>
                  </a:lnTo>
                  <a:lnTo>
                    <a:pt x="5870" y="26876"/>
                  </a:lnTo>
                  <a:lnTo>
                    <a:pt x="5909" y="26490"/>
                  </a:lnTo>
                  <a:lnTo>
                    <a:pt x="6024" y="26065"/>
                  </a:lnTo>
                  <a:lnTo>
                    <a:pt x="6024" y="25949"/>
                  </a:lnTo>
                  <a:lnTo>
                    <a:pt x="5947" y="25911"/>
                  </a:lnTo>
                  <a:lnTo>
                    <a:pt x="5870" y="25872"/>
                  </a:lnTo>
                  <a:lnTo>
                    <a:pt x="5793" y="25872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7"/>
                  </a:lnTo>
                  <a:lnTo>
                    <a:pt x="5445" y="25100"/>
                  </a:lnTo>
                  <a:lnTo>
                    <a:pt x="5716" y="24752"/>
                  </a:lnTo>
                  <a:lnTo>
                    <a:pt x="6102" y="24868"/>
                  </a:lnTo>
                  <a:lnTo>
                    <a:pt x="6488" y="24945"/>
                  </a:lnTo>
                  <a:lnTo>
                    <a:pt x="6333" y="25100"/>
                  </a:lnTo>
                  <a:lnTo>
                    <a:pt x="6179" y="25293"/>
                  </a:lnTo>
                  <a:lnTo>
                    <a:pt x="6179" y="25370"/>
                  </a:lnTo>
                  <a:lnTo>
                    <a:pt x="6179" y="25447"/>
                  </a:lnTo>
                  <a:lnTo>
                    <a:pt x="6256" y="25486"/>
                  </a:lnTo>
                  <a:lnTo>
                    <a:pt x="6295" y="25486"/>
                  </a:lnTo>
                  <a:lnTo>
                    <a:pt x="6372" y="25525"/>
                  </a:lnTo>
                  <a:lnTo>
                    <a:pt x="6449" y="25602"/>
                  </a:lnTo>
                  <a:lnTo>
                    <a:pt x="6526" y="25795"/>
                  </a:lnTo>
                  <a:lnTo>
                    <a:pt x="6565" y="26104"/>
                  </a:lnTo>
                  <a:lnTo>
                    <a:pt x="6604" y="26451"/>
                  </a:lnTo>
                  <a:lnTo>
                    <a:pt x="6604" y="27146"/>
                  </a:lnTo>
                  <a:lnTo>
                    <a:pt x="6604" y="27610"/>
                  </a:lnTo>
                  <a:lnTo>
                    <a:pt x="6681" y="28073"/>
                  </a:lnTo>
                  <a:lnTo>
                    <a:pt x="6835" y="28498"/>
                  </a:lnTo>
                  <a:lnTo>
                    <a:pt x="7067" y="28923"/>
                  </a:lnTo>
                  <a:lnTo>
                    <a:pt x="7376" y="29309"/>
                  </a:lnTo>
                  <a:lnTo>
                    <a:pt x="7569" y="29463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49"/>
                  </a:lnTo>
                  <a:lnTo>
                    <a:pt x="8264" y="29849"/>
                  </a:lnTo>
                  <a:lnTo>
                    <a:pt x="8303" y="29811"/>
                  </a:lnTo>
                  <a:lnTo>
                    <a:pt x="8303" y="29734"/>
                  </a:lnTo>
                  <a:lnTo>
                    <a:pt x="8303" y="29695"/>
                  </a:lnTo>
                  <a:lnTo>
                    <a:pt x="8303" y="29656"/>
                  </a:lnTo>
                  <a:lnTo>
                    <a:pt x="8419" y="29154"/>
                  </a:lnTo>
                  <a:lnTo>
                    <a:pt x="8496" y="28614"/>
                  </a:lnTo>
                  <a:lnTo>
                    <a:pt x="8534" y="28112"/>
                  </a:lnTo>
                  <a:lnTo>
                    <a:pt x="8534" y="27571"/>
                  </a:lnTo>
                  <a:lnTo>
                    <a:pt x="8534" y="27069"/>
                  </a:lnTo>
                  <a:lnTo>
                    <a:pt x="8457" y="26567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6"/>
                  </a:lnTo>
                  <a:lnTo>
                    <a:pt x="8650" y="25409"/>
                  </a:lnTo>
                  <a:lnTo>
                    <a:pt x="8650" y="25370"/>
                  </a:lnTo>
                  <a:lnTo>
                    <a:pt x="8612" y="25293"/>
                  </a:lnTo>
                  <a:lnTo>
                    <a:pt x="8380" y="24791"/>
                  </a:lnTo>
                  <a:lnTo>
                    <a:pt x="8805" y="24637"/>
                  </a:lnTo>
                  <a:close/>
                  <a:moveTo>
                    <a:pt x="6449" y="0"/>
                  </a:moveTo>
                  <a:lnTo>
                    <a:pt x="6411" y="39"/>
                  </a:lnTo>
                  <a:lnTo>
                    <a:pt x="6411" y="116"/>
                  </a:lnTo>
                  <a:lnTo>
                    <a:pt x="6333" y="116"/>
                  </a:lnTo>
                  <a:lnTo>
                    <a:pt x="6295" y="193"/>
                  </a:lnTo>
                  <a:lnTo>
                    <a:pt x="5600" y="1275"/>
                  </a:lnTo>
                  <a:lnTo>
                    <a:pt x="4943" y="2433"/>
                  </a:lnTo>
                  <a:lnTo>
                    <a:pt x="4403" y="3591"/>
                  </a:lnTo>
                  <a:lnTo>
                    <a:pt x="3901" y="4827"/>
                  </a:lnTo>
                  <a:lnTo>
                    <a:pt x="3437" y="6063"/>
                  </a:lnTo>
                  <a:lnTo>
                    <a:pt x="3090" y="7298"/>
                  </a:lnTo>
                  <a:lnTo>
                    <a:pt x="2742" y="8573"/>
                  </a:lnTo>
                  <a:lnTo>
                    <a:pt x="2511" y="9847"/>
                  </a:lnTo>
                  <a:lnTo>
                    <a:pt x="2317" y="11160"/>
                  </a:lnTo>
                  <a:lnTo>
                    <a:pt x="2202" y="12473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8"/>
                  </a:lnTo>
                  <a:lnTo>
                    <a:pt x="541" y="18806"/>
                  </a:lnTo>
                  <a:lnTo>
                    <a:pt x="39" y="19462"/>
                  </a:lnTo>
                  <a:lnTo>
                    <a:pt x="1" y="19501"/>
                  </a:lnTo>
                  <a:lnTo>
                    <a:pt x="1" y="19578"/>
                  </a:lnTo>
                  <a:lnTo>
                    <a:pt x="78" y="19694"/>
                  </a:lnTo>
                  <a:lnTo>
                    <a:pt x="39" y="19964"/>
                  </a:lnTo>
                  <a:lnTo>
                    <a:pt x="39" y="20273"/>
                  </a:lnTo>
                  <a:lnTo>
                    <a:pt x="39" y="20543"/>
                  </a:lnTo>
                  <a:lnTo>
                    <a:pt x="78" y="20852"/>
                  </a:lnTo>
                  <a:lnTo>
                    <a:pt x="194" y="21431"/>
                  </a:lnTo>
                  <a:lnTo>
                    <a:pt x="309" y="22011"/>
                  </a:lnTo>
                  <a:lnTo>
                    <a:pt x="387" y="22899"/>
                  </a:lnTo>
                  <a:lnTo>
                    <a:pt x="425" y="23748"/>
                  </a:lnTo>
                  <a:lnTo>
                    <a:pt x="425" y="24637"/>
                  </a:lnTo>
                  <a:lnTo>
                    <a:pt x="387" y="25486"/>
                  </a:lnTo>
                  <a:lnTo>
                    <a:pt x="387" y="25602"/>
                  </a:lnTo>
                  <a:lnTo>
                    <a:pt x="464" y="25640"/>
                  </a:lnTo>
                  <a:lnTo>
                    <a:pt x="503" y="25679"/>
                  </a:lnTo>
                  <a:lnTo>
                    <a:pt x="580" y="25679"/>
                  </a:lnTo>
                  <a:lnTo>
                    <a:pt x="618" y="25756"/>
                  </a:lnTo>
                  <a:lnTo>
                    <a:pt x="696" y="25795"/>
                  </a:lnTo>
                  <a:lnTo>
                    <a:pt x="811" y="25795"/>
                  </a:lnTo>
                  <a:lnTo>
                    <a:pt x="1584" y="25254"/>
                  </a:lnTo>
                  <a:lnTo>
                    <a:pt x="2279" y="24714"/>
                  </a:lnTo>
                  <a:lnTo>
                    <a:pt x="3746" y="23594"/>
                  </a:lnTo>
                  <a:lnTo>
                    <a:pt x="3785" y="23478"/>
                  </a:lnTo>
                  <a:lnTo>
                    <a:pt x="3785" y="23362"/>
                  </a:lnTo>
                  <a:lnTo>
                    <a:pt x="3630" y="22088"/>
                  </a:lnTo>
                  <a:lnTo>
                    <a:pt x="3592" y="20814"/>
                  </a:lnTo>
                  <a:lnTo>
                    <a:pt x="3939" y="21277"/>
                  </a:lnTo>
                  <a:lnTo>
                    <a:pt x="4364" y="21663"/>
                  </a:lnTo>
                  <a:lnTo>
                    <a:pt x="4789" y="22049"/>
                  </a:lnTo>
                  <a:lnTo>
                    <a:pt x="5252" y="22358"/>
                  </a:lnTo>
                  <a:lnTo>
                    <a:pt x="5059" y="22744"/>
                  </a:lnTo>
                  <a:lnTo>
                    <a:pt x="4866" y="23169"/>
                  </a:lnTo>
                  <a:lnTo>
                    <a:pt x="4712" y="23633"/>
                  </a:lnTo>
                  <a:lnTo>
                    <a:pt x="4673" y="23864"/>
                  </a:lnTo>
                  <a:lnTo>
                    <a:pt x="4712" y="24096"/>
                  </a:lnTo>
                  <a:lnTo>
                    <a:pt x="4750" y="24173"/>
                  </a:lnTo>
                  <a:lnTo>
                    <a:pt x="4789" y="24212"/>
                  </a:lnTo>
                  <a:lnTo>
                    <a:pt x="4827" y="24250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5"/>
                  </a:lnTo>
                  <a:lnTo>
                    <a:pt x="5329" y="24868"/>
                  </a:lnTo>
                  <a:lnTo>
                    <a:pt x="5175" y="25061"/>
                  </a:lnTo>
                  <a:lnTo>
                    <a:pt x="5020" y="25254"/>
                  </a:lnTo>
                  <a:lnTo>
                    <a:pt x="4905" y="25486"/>
                  </a:lnTo>
                  <a:lnTo>
                    <a:pt x="4827" y="25718"/>
                  </a:lnTo>
                  <a:lnTo>
                    <a:pt x="4750" y="25949"/>
                  </a:lnTo>
                  <a:lnTo>
                    <a:pt x="4712" y="26220"/>
                  </a:lnTo>
                  <a:lnTo>
                    <a:pt x="4712" y="26490"/>
                  </a:lnTo>
                  <a:lnTo>
                    <a:pt x="4712" y="26567"/>
                  </a:lnTo>
                  <a:lnTo>
                    <a:pt x="4789" y="26644"/>
                  </a:lnTo>
                  <a:lnTo>
                    <a:pt x="4943" y="26644"/>
                  </a:lnTo>
                  <a:lnTo>
                    <a:pt x="5638" y="26297"/>
                  </a:lnTo>
                  <a:lnTo>
                    <a:pt x="5638" y="26297"/>
                  </a:lnTo>
                  <a:lnTo>
                    <a:pt x="5561" y="26722"/>
                  </a:lnTo>
                  <a:lnTo>
                    <a:pt x="5561" y="27146"/>
                  </a:lnTo>
                  <a:lnTo>
                    <a:pt x="5561" y="27533"/>
                  </a:lnTo>
                  <a:lnTo>
                    <a:pt x="5638" y="27957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3"/>
                  </a:lnTo>
                  <a:lnTo>
                    <a:pt x="6642" y="30004"/>
                  </a:lnTo>
                  <a:lnTo>
                    <a:pt x="6913" y="30351"/>
                  </a:lnTo>
                  <a:lnTo>
                    <a:pt x="7183" y="30660"/>
                  </a:lnTo>
                  <a:lnTo>
                    <a:pt x="7530" y="30969"/>
                  </a:lnTo>
                  <a:lnTo>
                    <a:pt x="7839" y="31162"/>
                  </a:lnTo>
                  <a:lnTo>
                    <a:pt x="7994" y="31240"/>
                  </a:lnTo>
                  <a:lnTo>
                    <a:pt x="8148" y="31317"/>
                  </a:lnTo>
                  <a:lnTo>
                    <a:pt x="8303" y="31317"/>
                  </a:lnTo>
                  <a:lnTo>
                    <a:pt x="8457" y="31278"/>
                  </a:lnTo>
                  <a:lnTo>
                    <a:pt x="8612" y="31240"/>
                  </a:lnTo>
                  <a:lnTo>
                    <a:pt x="8766" y="31162"/>
                  </a:lnTo>
                  <a:lnTo>
                    <a:pt x="8998" y="30892"/>
                  </a:lnTo>
                  <a:lnTo>
                    <a:pt x="9230" y="30583"/>
                  </a:lnTo>
                  <a:lnTo>
                    <a:pt x="9423" y="30236"/>
                  </a:lnTo>
                  <a:lnTo>
                    <a:pt x="9577" y="29849"/>
                  </a:lnTo>
                  <a:lnTo>
                    <a:pt x="9693" y="29463"/>
                  </a:lnTo>
                  <a:lnTo>
                    <a:pt x="9847" y="28807"/>
                  </a:lnTo>
                  <a:lnTo>
                    <a:pt x="9886" y="28228"/>
                  </a:lnTo>
                  <a:lnTo>
                    <a:pt x="9847" y="27610"/>
                  </a:lnTo>
                  <a:lnTo>
                    <a:pt x="9770" y="27031"/>
                  </a:lnTo>
                  <a:lnTo>
                    <a:pt x="9577" y="26490"/>
                  </a:lnTo>
                  <a:lnTo>
                    <a:pt x="9770" y="26529"/>
                  </a:lnTo>
                  <a:lnTo>
                    <a:pt x="9963" y="26567"/>
                  </a:lnTo>
                  <a:lnTo>
                    <a:pt x="10156" y="26606"/>
                  </a:lnTo>
                  <a:lnTo>
                    <a:pt x="10388" y="26606"/>
                  </a:lnTo>
                  <a:lnTo>
                    <a:pt x="10465" y="26567"/>
                  </a:lnTo>
                  <a:lnTo>
                    <a:pt x="10542" y="26529"/>
                  </a:lnTo>
                  <a:lnTo>
                    <a:pt x="10542" y="26451"/>
                  </a:lnTo>
                  <a:lnTo>
                    <a:pt x="10542" y="26336"/>
                  </a:lnTo>
                  <a:lnTo>
                    <a:pt x="10233" y="25834"/>
                  </a:lnTo>
                  <a:lnTo>
                    <a:pt x="9925" y="25332"/>
                  </a:lnTo>
                  <a:lnTo>
                    <a:pt x="9538" y="24868"/>
                  </a:lnTo>
                  <a:lnTo>
                    <a:pt x="9114" y="24482"/>
                  </a:lnTo>
                  <a:lnTo>
                    <a:pt x="9616" y="24135"/>
                  </a:lnTo>
                  <a:lnTo>
                    <a:pt x="9693" y="24057"/>
                  </a:lnTo>
                  <a:lnTo>
                    <a:pt x="9732" y="23980"/>
                  </a:lnTo>
                  <a:lnTo>
                    <a:pt x="9770" y="23941"/>
                  </a:lnTo>
                  <a:lnTo>
                    <a:pt x="9732" y="23864"/>
                  </a:lnTo>
                  <a:lnTo>
                    <a:pt x="9307" y="23092"/>
                  </a:lnTo>
                  <a:lnTo>
                    <a:pt x="9114" y="22706"/>
                  </a:lnTo>
                  <a:lnTo>
                    <a:pt x="8959" y="22281"/>
                  </a:lnTo>
                  <a:lnTo>
                    <a:pt x="9114" y="22204"/>
                  </a:lnTo>
                  <a:lnTo>
                    <a:pt x="9423" y="21933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8"/>
                  </a:lnTo>
                  <a:lnTo>
                    <a:pt x="10118" y="21895"/>
                  </a:lnTo>
                  <a:lnTo>
                    <a:pt x="10040" y="22822"/>
                  </a:lnTo>
                  <a:lnTo>
                    <a:pt x="10079" y="22899"/>
                  </a:lnTo>
                  <a:lnTo>
                    <a:pt x="10156" y="22976"/>
                  </a:lnTo>
                  <a:lnTo>
                    <a:pt x="10813" y="23401"/>
                  </a:lnTo>
                  <a:lnTo>
                    <a:pt x="11469" y="23826"/>
                  </a:lnTo>
                  <a:lnTo>
                    <a:pt x="12126" y="24289"/>
                  </a:lnTo>
                  <a:lnTo>
                    <a:pt x="12743" y="24752"/>
                  </a:lnTo>
                  <a:lnTo>
                    <a:pt x="12859" y="24830"/>
                  </a:lnTo>
                  <a:lnTo>
                    <a:pt x="12975" y="24791"/>
                  </a:lnTo>
                  <a:lnTo>
                    <a:pt x="13052" y="24752"/>
                  </a:lnTo>
                  <a:lnTo>
                    <a:pt x="13091" y="24637"/>
                  </a:lnTo>
                  <a:lnTo>
                    <a:pt x="13323" y="21393"/>
                  </a:lnTo>
                  <a:lnTo>
                    <a:pt x="13400" y="19771"/>
                  </a:lnTo>
                  <a:lnTo>
                    <a:pt x="13439" y="18960"/>
                  </a:lnTo>
                  <a:lnTo>
                    <a:pt x="13400" y="18188"/>
                  </a:lnTo>
                  <a:lnTo>
                    <a:pt x="13361" y="18072"/>
                  </a:lnTo>
                  <a:lnTo>
                    <a:pt x="13323" y="18033"/>
                  </a:lnTo>
                  <a:lnTo>
                    <a:pt x="13284" y="18033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4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8"/>
                  </a:lnTo>
                  <a:lnTo>
                    <a:pt x="10620" y="13631"/>
                  </a:lnTo>
                  <a:lnTo>
                    <a:pt x="10504" y="12705"/>
                  </a:lnTo>
                  <a:lnTo>
                    <a:pt x="10233" y="11121"/>
                  </a:lnTo>
                  <a:lnTo>
                    <a:pt x="9886" y="9538"/>
                  </a:lnTo>
                  <a:lnTo>
                    <a:pt x="9500" y="7955"/>
                  </a:lnTo>
                  <a:lnTo>
                    <a:pt x="9036" y="6410"/>
                  </a:lnTo>
                  <a:lnTo>
                    <a:pt x="8534" y="4866"/>
                  </a:lnTo>
                  <a:lnTo>
                    <a:pt x="7994" y="3321"/>
                  </a:lnTo>
                  <a:lnTo>
                    <a:pt x="7415" y="1815"/>
                  </a:lnTo>
                  <a:lnTo>
                    <a:pt x="6835" y="309"/>
                  </a:lnTo>
                  <a:lnTo>
                    <a:pt x="6797" y="232"/>
                  </a:lnTo>
                  <a:lnTo>
                    <a:pt x="6720" y="193"/>
                  </a:lnTo>
                  <a:lnTo>
                    <a:pt x="6642" y="155"/>
                  </a:lnTo>
                  <a:lnTo>
                    <a:pt x="6604" y="39"/>
                  </a:lnTo>
                  <a:lnTo>
                    <a:pt x="652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6111425" y="39739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0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5921250" y="4000950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5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3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6044825" y="4051150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5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1792350" y="4089775"/>
              <a:ext cx="345650" cy="269350"/>
            </a:xfrm>
            <a:custGeom>
              <a:avLst/>
              <a:gdLst/>
              <a:ahLst/>
              <a:cxnLst/>
              <a:rect l="l" t="t" r="r" b="b"/>
              <a:pathLst>
                <a:path w="13826" h="10774" extrusionOk="0">
                  <a:moveTo>
                    <a:pt x="3438" y="1004"/>
                  </a:moveTo>
                  <a:lnTo>
                    <a:pt x="3515" y="1081"/>
                  </a:lnTo>
                  <a:lnTo>
                    <a:pt x="3631" y="1159"/>
                  </a:lnTo>
                  <a:lnTo>
                    <a:pt x="3669" y="1275"/>
                  </a:lnTo>
                  <a:lnTo>
                    <a:pt x="3669" y="1429"/>
                  </a:lnTo>
                  <a:lnTo>
                    <a:pt x="3592" y="1661"/>
                  </a:lnTo>
                  <a:lnTo>
                    <a:pt x="3515" y="1815"/>
                  </a:lnTo>
                  <a:lnTo>
                    <a:pt x="3360" y="1931"/>
                  </a:lnTo>
                  <a:lnTo>
                    <a:pt x="3167" y="1970"/>
                  </a:lnTo>
                  <a:lnTo>
                    <a:pt x="2974" y="2008"/>
                  </a:lnTo>
                  <a:lnTo>
                    <a:pt x="2781" y="2008"/>
                  </a:lnTo>
                  <a:lnTo>
                    <a:pt x="2356" y="1931"/>
                  </a:lnTo>
                  <a:lnTo>
                    <a:pt x="2395" y="1892"/>
                  </a:lnTo>
                  <a:lnTo>
                    <a:pt x="2472" y="1661"/>
                  </a:lnTo>
                  <a:lnTo>
                    <a:pt x="2588" y="1429"/>
                  </a:lnTo>
                  <a:lnTo>
                    <a:pt x="2704" y="1236"/>
                  </a:lnTo>
                  <a:lnTo>
                    <a:pt x="2897" y="1081"/>
                  </a:lnTo>
                  <a:lnTo>
                    <a:pt x="3013" y="1004"/>
                  </a:lnTo>
                  <a:close/>
                  <a:moveTo>
                    <a:pt x="1044" y="1468"/>
                  </a:moveTo>
                  <a:lnTo>
                    <a:pt x="1237" y="1545"/>
                  </a:lnTo>
                  <a:lnTo>
                    <a:pt x="1430" y="1622"/>
                  </a:lnTo>
                  <a:lnTo>
                    <a:pt x="1623" y="1777"/>
                  </a:lnTo>
                  <a:lnTo>
                    <a:pt x="1816" y="1892"/>
                  </a:lnTo>
                  <a:lnTo>
                    <a:pt x="1507" y="2201"/>
                  </a:lnTo>
                  <a:lnTo>
                    <a:pt x="1314" y="2356"/>
                  </a:lnTo>
                  <a:lnTo>
                    <a:pt x="1121" y="2433"/>
                  </a:lnTo>
                  <a:lnTo>
                    <a:pt x="966" y="2472"/>
                  </a:lnTo>
                  <a:lnTo>
                    <a:pt x="812" y="2472"/>
                  </a:lnTo>
                  <a:lnTo>
                    <a:pt x="696" y="2433"/>
                  </a:lnTo>
                  <a:lnTo>
                    <a:pt x="580" y="2394"/>
                  </a:lnTo>
                  <a:lnTo>
                    <a:pt x="464" y="2317"/>
                  </a:lnTo>
                  <a:lnTo>
                    <a:pt x="387" y="2201"/>
                  </a:lnTo>
                  <a:lnTo>
                    <a:pt x="387" y="2085"/>
                  </a:lnTo>
                  <a:lnTo>
                    <a:pt x="426" y="1892"/>
                  </a:lnTo>
                  <a:lnTo>
                    <a:pt x="503" y="1699"/>
                  </a:lnTo>
                  <a:lnTo>
                    <a:pt x="657" y="1545"/>
                  </a:lnTo>
                  <a:lnTo>
                    <a:pt x="850" y="1468"/>
                  </a:lnTo>
                  <a:close/>
                  <a:moveTo>
                    <a:pt x="4866" y="3823"/>
                  </a:moveTo>
                  <a:lnTo>
                    <a:pt x="5021" y="3862"/>
                  </a:lnTo>
                  <a:lnTo>
                    <a:pt x="5137" y="3939"/>
                  </a:lnTo>
                  <a:lnTo>
                    <a:pt x="5253" y="4055"/>
                  </a:lnTo>
                  <a:lnTo>
                    <a:pt x="5330" y="4171"/>
                  </a:lnTo>
                  <a:lnTo>
                    <a:pt x="5330" y="4325"/>
                  </a:lnTo>
                  <a:lnTo>
                    <a:pt x="5330" y="4441"/>
                  </a:lnTo>
                  <a:lnTo>
                    <a:pt x="5291" y="4557"/>
                  </a:lnTo>
                  <a:lnTo>
                    <a:pt x="5137" y="4788"/>
                  </a:lnTo>
                  <a:lnTo>
                    <a:pt x="4944" y="4982"/>
                  </a:lnTo>
                  <a:lnTo>
                    <a:pt x="4751" y="5097"/>
                  </a:lnTo>
                  <a:lnTo>
                    <a:pt x="4557" y="5136"/>
                  </a:lnTo>
                  <a:lnTo>
                    <a:pt x="4171" y="5213"/>
                  </a:lnTo>
                  <a:lnTo>
                    <a:pt x="4171" y="5213"/>
                  </a:lnTo>
                  <a:lnTo>
                    <a:pt x="4210" y="4750"/>
                  </a:lnTo>
                  <a:lnTo>
                    <a:pt x="4287" y="4557"/>
                  </a:lnTo>
                  <a:lnTo>
                    <a:pt x="4364" y="4325"/>
                  </a:lnTo>
                  <a:lnTo>
                    <a:pt x="4519" y="4055"/>
                  </a:lnTo>
                  <a:lnTo>
                    <a:pt x="4635" y="3978"/>
                  </a:lnTo>
                  <a:lnTo>
                    <a:pt x="4751" y="3900"/>
                  </a:lnTo>
                  <a:lnTo>
                    <a:pt x="4866" y="3823"/>
                  </a:lnTo>
                  <a:close/>
                  <a:moveTo>
                    <a:pt x="7299" y="4518"/>
                  </a:moveTo>
                  <a:lnTo>
                    <a:pt x="7415" y="4595"/>
                  </a:lnTo>
                  <a:lnTo>
                    <a:pt x="7492" y="4673"/>
                  </a:lnTo>
                  <a:lnTo>
                    <a:pt x="7531" y="4788"/>
                  </a:lnTo>
                  <a:lnTo>
                    <a:pt x="7569" y="4943"/>
                  </a:lnTo>
                  <a:lnTo>
                    <a:pt x="7608" y="5175"/>
                  </a:lnTo>
                  <a:lnTo>
                    <a:pt x="7569" y="5445"/>
                  </a:lnTo>
                  <a:lnTo>
                    <a:pt x="7531" y="5677"/>
                  </a:lnTo>
                  <a:lnTo>
                    <a:pt x="7454" y="5908"/>
                  </a:lnTo>
                  <a:lnTo>
                    <a:pt x="7299" y="6101"/>
                  </a:lnTo>
                  <a:lnTo>
                    <a:pt x="7145" y="6294"/>
                  </a:lnTo>
                  <a:lnTo>
                    <a:pt x="6913" y="5870"/>
                  </a:lnTo>
                  <a:lnTo>
                    <a:pt x="6797" y="5677"/>
                  </a:lnTo>
                  <a:lnTo>
                    <a:pt x="6759" y="5445"/>
                  </a:lnTo>
                  <a:lnTo>
                    <a:pt x="6720" y="5136"/>
                  </a:lnTo>
                  <a:lnTo>
                    <a:pt x="6759" y="4943"/>
                  </a:lnTo>
                  <a:lnTo>
                    <a:pt x="6797" y="4788"/>
                  </a:lnTo>
                  <a:lnTo>
                    <a:pt x="6874" y="4634"/>
                  </a:lnTo>
                  <a:lnTo>
                    <a:pt x="6990" y="4557"/>
                  </a:lnTo>
                  <a:lnTo>
                    <a:pt x="7106" y="4518"/>
                  </a:lnTo>
                  <a:close/>
                  <a:moveTo>
                    <a:pt x="11161" y="4982"/>
                  </a:moveTo>
                  <a:lnTo>
                    <a:pt x="11276" y="5059"/>
                  </a:lnTo>
                  <a:lnTo>
                    <a:pt x="11354" y="5136"/>
                  </a:lnTo>
                  <a:lnTo>
                    <a:pt x="11392" y="5252"/>
                  </a:lnTo>
                  <a:lnTo>
                    <a:pt x="11431" y="5368"/>
                  </a:lnTo>
                  <a:lnTo>
                    <a:pt x="11392" y="5677"/>
                  </a:lnTo>
                  <a:lnTo>
                    <a:pt x="11315" y="5986"/>
                  </a:lnTo>
                  <a:lnTo>
                    <a:pt x="11161" y="6217"/>
                  </a:lnTo>
                  <a:lnTo>
                    <a:pt x="11083" y="6333"/>
                  </a:lnTo>
                  <a:lnTo>
                    <a:pt x="10968" y="6372"/>
                  </a:lnTo>
                  <a:lnTo>
                    <a:pt x="10890" y="6410"/>
                  </a:lnTo>
                  <a:lnTo>
                    <a:pt x="10736" y="6410"/>
                  </a:lnTo>
                  <a:lnTo>
                    <a:pt x="10697" y="6449"/>
                  </a:lnTo>
                  <a:lnTo>
                    <a:pt x="10659" y="6449"/>
                  </a:lnTo>
                  <a:lnTo>
                    <a:pt x="10466" y="6101"/>
                  </a:lnTo>
                  <a:lnTo>
                    <a:pt x="10388" y="5947"/>
                  </a:lnTo>
                  <a:lnTo>
                    <a:pt x="10350" y="5715"/>
                  </a:lnTo>
                  <a:lnTo>
                    <a:pt x="10350" y="5484"/>
                  </a:lnTo>
                  <a:lnTo>
                    <a:pt x="10427" y="5252"/>
                  </a:lnTo>
                  <a:lnTo>
                    <a:pt x="10581" y="5097"/>
                  </a:lnTo>
                  <a:lnTo>
                    <a:pt x="10697" y="5059"/>
                  </a:lnTo>
                  <a:lnTo>
                    <a:pt x="10813" y="4982"/>
                  </a:lnTo>
                  <a:close/>
                  <a:moveTo>
                    <a:pt x="3052" y="5522"/>
                  </a:moveTo>
                  <a:lnTo>
                    <a:pt x="3476" y="5561"/>
                  </a:lnTo>
                  <a:lnTo>
                    <a:pt x="3283" y="5947"/>
                  </a:lnTo>
                  <a:lnTo>
                    <a:pt x="3167" y="6140"/>
                  </a:lnTo>
                  <a:lnTo>
                    <a:pt x="3013" y="6294"/>
                  </a:lnTo>
                  <a:lnTo>
                    <a:pt x="2858" y="6410"/>
                  </a:lnTo>
                  <a:lnTo>
                    <a:pt x="2704" y="6488"/>
                  </a:lnTo>
                  <a:lnTo>
                    <a:pt x="2472" y="6488"/>
                  </a:lnTo>
                  <a:lnTo>
                    <a:pt x="2279" y="6410"/>
                  </a:lnTo>
                  <a:lnTo>
                    <a:pt x="2125" y="6294"/>
                  </a:lnTo>
                  <a:lnTo>
                    <a:pt x="2086" y="6179"/>
                  </a:lnTo>
                  <a:lnTo>
                    <a:pt x="2086" y="6063"/>
                  </a:lnTo>
                  <a:lnTo>
                    <a:pt x="2125" y="5908"/>
                  </a:lnTo>
                  <a:lnTo>
                    <a:pt x="2241" y="5792"/>
                  </a:lnTo>
                  <a:lnTo>
                    <a:pt x="2356" y="5677"/>
                  </a:lnTo>
                  <a:lnTo>
                    <a:pt x="2472" y="5599"/>
                  </a:lnTo>
                  <a:lnTo>
                    <a:pt x="2588" y="5561"/>
                  </a:lnTo>
                  <a:lnTo>
                    <a:pt x="2820" y="5522"/>
                  </a:lnTo>
                  <a:close/>
                  <a:moveTo>
                    <a:pt x="7222" y="6796"/>
                  </a:moveTo>
                  <a:lnTo>
                    <a:pt x="7183" y="7260"/>
                  </a:lnTo>
                  <a:lnTo>
                    <a:pt x="7106" y="7453"/>
                  </a:lnTo>
                  <a:lnTo>
                    <a:pt x="7029" y="7685"/>
                  </a:lnTo>
                  <a:lnTo>
                    <a:pt x="6874" y="7916"/>
                  </a:lnTo>
                  <a:lnTo>
                    <a:pt x="6681" y="8148"/>
                  </a:lnTo>
                  <a:lnTo>
                    <a:pt x="6565" y="8225"/>
                  </a:lnTo>
                  <a:lnTo>
                    <a:pt x="6450" y="8264"/>
                  </a:lnTo>
                  <a:lnTo>
                    <a:pt x="6295" y="8302"/>
                  </a:lnTo>
                  <a:lnTo>
                    <a:pt x="6141" y="8225"/>
                  </a:lnTo>
                  <a:lnTo>
                    <a:pt x="6025" y="8148"/>
                  </a:lnTo>
                  <a:lnTo>
                    <a:pt x="5948" y="8032"/>
                  </a:lnTo>
                  <a:lnTo>
                    <a:pt x="5909" y="7916"/>
                  </a:lnTo>
                  <a:lnTo>
                    <a:pt x="5909" y="7800"/>
                  </a:lnTo>
                  <a:lnTo>
                    <a:pt x="5948" y="7646"/>
                  </a:lnTo>
                  <a:lnTo>
                    <a:pt x="6025" y="7530"/>
                  </a:lnTo>
                  <a:lnTo>
                    <a:pt x="6179" y="7298"/>
                  </a:lnTo>
                  <a:lnTo>
                    <a:pt x="6411" y="7144"/>
                  </a:lnTo>
                  <a:lnTo>
                    <a:pt x="6643" y="7028"/>
                  </a:lnTo>
                  <a:lnTo>
                    <a:pt x="7183" y="6835"/>
                  </a:lnTo>
                  <a:lnTo>
                    <a:pt x="7183" y="6796"/>
                  </a:lnTo>
                  <a:close/>
                  <a:moveTo>
                    <a:pt x="10620" y="7144"/>
                  </a:moveTo>
                  <a:lnTo>
                    <a:pt x="10659" y="7337"/>
                  </a:lnTo>
                  <a:lnTo>
                    <a:pt x="10697" y="7530"/>
                  </a:lnTo>
                  <a:lnTo>
                    <a:pt x="10697" y="7685"/>
                  </a:lnTo>
                  <a:lnTo>
                    <a:pt x="10659" y="7878"/>
                  </a:lnTo>
                  <a:lnTo>
                    <a:pt x="10620" y="8032"/>
                  </a:lnTo>
                  <a:lnTo>
                    <a:pt x="10504" y="8187"/>
                  </a:lnTo>
                  <a:lnTo>
                    <a:pt x="10427" y="8341"/>
                  </a:lnTo>
                  <a:lnTo>
                    <a:pt x="10272" y="8457"/>
                  </a:lnTo>
                  <a:lnTo>
                    <a:pt x="10118" y="8573"/>
                  </a:lnTo>
                  <a:lnTo>
                    <a:pt x="9925" y="8611"/>
                  </a:lnTo>
                  <a:lnTo>
                    <a:pt x="9848" y="8573"/>
                  </a:lnTo>
                  <a:lnTo>
                    <a:pt x="9770" y="8573"/>
                  </a:lnTo>
                  <a:lnTo>
                    <a:pt x="9732" y="8496"/>
                  </a:lnTo>
                  <a:lnTo>
                    <a:pt x="9655" y="8418"/>
                  </a:lnTo>
                  <a:lnTo>
                    <a:pt x="9616" y="8225"/>
                  </a:lnTo>
                  <a:lnTo>
                    <a:pt x="9655" y="8071"/>
                  </a:lnTo>
                  <a:lnTo>
                    <a:pt x="9732" y="7916"/>
                  </a:lnTo>
                  <a:lnTo>
                    <a:pt x="9809" y="7762"/>
                  </a:lnTo>
                  <a:lnTo>
                    <a:pt x="10002" y="7569"/>
                  </a:lnTo>
                  <a:lnTo>
                    <a:pt x="10195" y="7414"/>
                  </a:lnTo>
                  <a:lnTo>
                    <a:pt x="10388" y="7260"/>
                  </a:lnTo>
                  <a:lnTo>
                    <a:pt x="10620" y="7144"/>
                  </a:lnTo>
                  <a:close/>
                  <a:moveTo>
                    <a:pt x="1854" y="0"/>
                  </a:moveTo>
                  <a:lnTo>
                    <a:pt x="1507" y="39"/>
                  </a:lnTo>
                  <a:lnTo>
                    <a:pt x="1584" y="734"/>
                  </a:lnTo>
                  <a:lnTo>
                    <a:pt x="1700" y="1429"/>
                  </a:lnTo>
                  <a:lnTo>
                    <a:pt x="1584" y="1313"/>
                  </a:lnTo>
                  <a:lnTo>
                    <a:pt x="1430" y="1236"/>
                  </a:lnTo>
                  <a:lnTo>
                    <a:pt x="1275" y="1159"/>
                  </a:lnTo>
                  <a:lnTo>
                    <a:pt x="1082" y="1120"/>
                  </a:lnTo>
                  <a:lnTo>
                    <a:pt x="889" y="1120"/>
                  </a:lnTo>
                  <a:lnTo>
                    <a:pt x="735" y="1159"/>
                  </a:lnTo>
                  <a:lnTo>
                    <a:pt x="542" y="1236"/>
                  </a:lnTo>
                  <a:lnTo>
                    <a:pt x="387" y="1313"/>
                  </a:lnTo>
                  <a:lnTo>
                    <a:pt x="271" y="1429"/>
                  </a:lnTo>
                  <a:lnTo>
                    <a:pt x="155" y="1545"/>
                  </a:lnTo>
                  <a:lnTo>
                    <a:pt x="78" y="1738"/>
                  </a:lnTo>
                  <a:lnTo>
                    <a:pt x="40" y="1892"/>
                  </a:lnTo>
                  <a:lnTo>
                    <a:pt x="1" y="2085"/>
                  </a:lnTo>
                  <a:lnTo>
                    <a:pt x="40" y="2240"/>
                  </a:lnTo>
                  <a:lnTo>
                    <a:pt x="78" y="2394"/>
                  </a:lnTo>
                  <a:lnTo>
                    <a:pt x="155" y="2549"/>
                  </a:lnTo>
                  <a:lnTo>
                    <a:pt x="271" y="2665"/>
                  </a:lnTo>
                  <a:lnTo>
                    <a:pt x="387" y="2742"/>
                  </a:lnTo>
                  <a:lnTo>
                    <a:pt x="542" y="2819"/>
                  </a:lnTo>
                  <a:lnTo>
                    <a:pt x="735" y="2858"/>
                  </a:lnTo>
                  <a:lnTo>
                    <a:pt x="1044" y="2858"/>
                  </a:lnTo>
                  <a:lnTo>
                    <a:pt x="1352" y="2742"/>
                  </a:lnTo>
                  <a:lnTo>
                    <a:pt x="1661" y="2587"/>
                  </a:lnTo>
                  <a:lnTo>
                    <a:pt x="1932" y="2356"/>
                  </a:lnTo>
                  <a:lnTo>
                    <a:pt x="2163" y="3089"/>
                  </a:lnTo>
                  <a:lnTo>
                    <a:pt x="2434" y="3823"/>
                  </a:lnTo>
                  <a:lnTo>
                    <a:pt x="2820" y="4518"/>
                  </a:lnTo>
                  <a:lnTo>
                    <a:pt x="3013" y="4827"/>
                  </a:lnTo>
                  <a:lnTo>
                    <a:pt x="3245" y="5136"/>
                  </a:lnTo>
                  <a:lnTo>
                    <a:pt x="2936" y="5136"/>
                  </a:lnTo>
                  <a:lnTo>
                    <a:pt x="2588" y="5175"/>
                  </a:lnTo>
                  <a:lnTo>
                    <a:pt x="2318" y="5252"/>
                  </a:lnTo>
                  <a:lnTo>
                    <a:pt x="2048" y="5445"/>
                  </a:lnTo>
                  <a:lnTo>
                    <a:pt x="1932" y="5561"/>
                  </a:lnTo>
                  <a:lnTo>
                    <a:pt x="1854" y="5677"/>
                  </a:lnTo>
                  <a:lnTo>
                    <a:pt x="1777" y="5831"/>
                  </a:lnTo>
                  <a:lnTo>
                    <a:pt x="1739" y="5986"/>
                  </a:lnTo>
                  <a:lnTo>
                    <a:pt x="1700" y="6140"/>
                  </a:lnTo>
                  <a:lnTo>
                    <a:pt x="1739" y="6294"/>
                  </a:lnTo>
                  <a:lnTo>
                    <a:pt x="1777" y="6449"/>
                  </a:lnTo>
                  <a:lnTo>
                    <a:pt x="1893" y="6603"/>
                  </a:lnTo>
                  <a:lnTo>
                    <a:pt x="2009" y="6681"/>
                  </a:lnTo>
                  <a:lnTo>
                    <a:pt x="2125" y="6758"/>
                  </a:lnTo>
                  <a:lnTo>
                    <a:pt x="2279" y="6835"/>
                  </a:lnTo>
                  <a:lnTo>
                    <a:pt x="2434" y="6874"/>
                  </a:lnTo>
                  <a:lnTo>
                    <a:pt x="2588" y="6874"/>
                  </a:lnTo>
                  <a:lnTo>
                    <a:pt x="2743" y="6835"/>
                  </a:lnTo>
                  <a:lnTo>
                    <a:pt x="2897" y="6796"/>
                  </a:lnTo>
                  <a:lnTo>
                    <a:pt x="3052" y="6719"/>
                  </a:lnTo>
                  <a:lnTo>
                    <a:pt x="3283" y="6526"/>
                  </a:lnTo>
                  <a:lnTo>
                    <a:pt x="3476" y="6294"/>
                  </a:lnTo>
                  <a:lnTo>
                    <a:pt x="3631" y="5986"/>
                  </a:lnTo>
                  <a:lnTo>
                    <a:pt x="3747" y="5677"/>
                  </a:lnTo>
                  <a:lnTo>
                    <a:pt x="4171" y="6024"/>
                  </a:lnTo>
                  <a:lnTo>
                    <a:pt x="4635" y="6333"/>
                  </a:lnTo>
                  <a:lnTo>
                    <a:pt x="5137" y="6565"/>
                  </a:lnTo>
                  <a:lnTo>
                    <a:pt x="5716" y="6719"/>
                  </a:lnTo>
                  <a:lnTo>
                    <a:pt x="6218" y="6796"/>
                  </a:lnTo>
                  <a:lnTo>
                    <a:pt x="6025" y="6912"/>
                  </a:lnTo>
                  <a:lnTo>
                    <a:pt x="5870" y="7028"/>
                  </a:lnTo>
                  <a:lnTo>
                    <a:pt x="5755" y="7183"/>
                  </a:lnTo>
                  <a:lnTo>
                    <a:pt x="5639" y="7376"/>
                  </a:lnTo>
                  <a:lnTo>
                    <a:pt x="5561" y="7530"/>
                  </a:lnTo>
                  <a:lnTo>
                    <a:pt x="5523" y="7685"/>
                  </a:lnTo>
                  <a:lnTo>
                    <a:pt x="5523" y="7878"/>
                  </a:lnTo>
                  <a:lnTo>
                    <a:pt x="5523" y="8032"/>
                  </a:lnTo>
                  <a:lnTo>
                    <a:pt x="5561" y="8187"/>
                  </a:lnTo>
                  <a:lnTo>
                    <a:pt x="5639" y="8341"/>
                  </a:lnTo>
                  <a:lnTo>
                    <a:pt x="5755" y="8457"/>
                  </a:lnTo>
                  <a:lnTo>
                    <a:pt x="5909" y="8573"/>
                  </a:lnTo>
                  <a:lnTo>
                    <a:pt x="6063" y="8650"/>
                  </a:lnTo>
                  <a:lnTo>
                    <a:pt x="6257" y="8689"/>
                  </a:lnTo>
                  <a:lnTo>
                    <a:pt x="6411" y="8689"/>
                  </a:lnTo>
                  <a:lnTo>
                    <a:pt x="6604" y="8650"/>
                  </a:lnTo>
                  <a:lnTo>
                    <a:pt x="6759" y="8573"/>
                  </a:lnTo>
                  <a:lnTo>
                    <a:pt x="6952" y="8457"/>
                  </a:lnTo>
                  <a:lnTo>
                    <a:pt x="7067" y="8341"/>
                  </a:lnTo>
                  <a:lnTo>
                    <a:pt x="7183" y="8187"/>
                  </a:lnTo>
                  <a:lnTo>
                    <a:pt x="7376" y="7878"/>
                  </a:lnTo>
                  <a:lnTo>
                    <a:pt x="7492" y="7530"/>
                  </a:lnTo>
                  <a:lnTo>
                    <a:pt x="7531" y="7183"/>
                  </a:lnTo>
                  <a:lnTo>
                    <a:pt x="7531" y="6796"/>
                  </a:lnTo>
                  <a:lnTo>
                    <a:pt x="8882" y="6719"/>
                  </a:lnTo>
                  <a:lnTo>
                    <a:pt x="9577" y="6719"/>
                  </a:lnTo>
                  <a:lnTo>
                    <a:pt x="10272" y="6796"/>
                  </a:lnTo>
                  <a:lnTo>
                    <a:pt x="10466" y="6835"/>
                  </a:lnTo>
                  <a:lnTo>
                    <a:pt x="10311" y="6912"/>
                  </a:lnTo>
                  <a:lnTo>
                    <a:pt x="10118" y="7028"/>
                  </a:lnTo>
                  <a:lnTo>
                    <a:pt x="9809" y="7260"/>
                  </a:lnTo>
                  <a:lnTo>
                    <a:pt x="9539" y="7569"/>
                  </a:lnTo>
                  <a:lnTo>
                    <a:pt x="9423" y="7723"/>
                  </a:lnTo>
                  <a:lnTo>
                    <a:pt x="9346" y="7916"/>
                  </a:lnTo>
                  <a:lnTo>
                    <a:pt x="9307" y="8109"/>
                  </a:lnTo>
                  <a:lnTo>
                    <a:pt x="9269" y="8264"/>
                  </a:lnTo>
                  <a:lnTo>
                    <a:pt x="9307" y="8457"/>
                  </a:lnTo>
                  <a:lnTo>
                    <a:pt x="9384" y="8611"/>
                  </a:lnTo>
                  <a:lnTo>
                    <a:pt x="9462" y="8766"/>
                  </a:lnTo>
                  <a:lnTo>
                    <a:pt x="9616" y="8882"/>
                  </a:lnTo>
                  <a:lnTo>
                    <a:pt x="9770" y="8959"/>
                  </a:lnTo>
                  <a:lnTo>
                    <a:pt x="9964" y="8998"/>
                  </a:lnTo>
                  <a:lnTo>
                    <a:pt x="10157" y="8959"/>
                  </a:lnTo>
                  <a:lnTo>
                    <a:pt x="10311" y="8882"/>
                  </a:lnTo>
                  <a:lnTo>
                    <a:pt x="10466" y="8804"/>
                  </a:lnTo>
                  <a:lnTo>
                    <a:pt x="10620" y="8650"/>
                  </a:lnTo>
                  <a:lnTo>
                    <a:pt x="10736" y="8534"/>
                  </a:lnTo>
                  <a:lnTo>
                    <a:pt x="10852" y="8341"/>
                  </a:lnTo>
                  <a:lnTo>
                    <a:pt x="10929" y="8187"/>
                  </a:lnTo>
                  <a:lnTo>
                    <a:pt x="11006" y="7994"/>
                  </a:lnTo>
                  <a:lnTo>
                    <a:pt x="11045" y="7762"/>
                  </a:lnTo>
                  <a:lnTo>
                    <a:pt x="11045" y="7492"/>
                  </a:lnTo>
                  <a:lnTo>
                    <a:pt x="10968" y="7221"/>
                  </a:lnTo>
                  <a:lnTo>
                    <a:pt x="10890" y="6990"/>
                  </a:lnTo>
                  <a:lnTo>
                    <a:pt x="10929" y="6951"/>
                  </a:lnTo>
                  <a:lnTo>
                    <a:pt x="11431" y="7105"/>
                  </a:lnTo>
                  <a:lnTo>
                    <a:pt x="11894" y="7376"/>
                  </a:lnTo>
                  <a:lnTo>
                    <a:pt x="12319" y="7685"/>
                  </a:lnTo>
                  <a:lnTo>
                    <a:pt x="12512" y="7839"/>
                  </a:lnTo>
                  <a:lnTo>
                    <a:pt x="12705" y="8032"/>
                  </a:lnTo>
                  <a:lnTo>
                    <a:pt x="12898" y="8341"/>
                  </a:lnTo>
                  <a:lnTo>
                    <a:pt x="13091" y="8650"/>
                  </a:lnTo>
                  <a:lnTo>
                    <a:pt x="13207" y="8920"/>
                  </a:lnTo>
                  <a:lnTo>
                    <a:pt x="13284" y="9268"/>
                  </a:lnTo>
                  <a:lnTo>
                    <a:pt x="13323" y="9577"/>
                  </a:lnTo>
                  <a:lnTo>
                    <a:pt x="13362" y="9924"/>
                  </a:lnTo>
                  <a:lnTo>
                    <a:pt x="13323" y="10619"/>
                  </a:lnTo>
                  <a:lnTo>
                    <a:pt x="13323" y="10658"/>
                  </a:lnTo>
                  <a:lnTo>
                    <a:pt x="13362" y="10735"/>
                  </a:lnTo>
                  <a:lnTo>
                    <a:pt x="13439" y="10774"/>
                  </a:lnTo>
                  <a:lnTo>
                    <a:pt x="13555" y="10774"/>
                  </a:lnTo>
                  <a:lnTo>
                    <a:pt x="13632" y="10697"/>
                  </a:lnTo>
                  <a:lnTo>
                    <a:pt x="13709" y="10465"/>
                  </a:lnTo>
                  <a:lnTo>
                    <a:pt x="13786" y="10272"/>
                  </a:lnTo>
                  <a:lnTo>
                    <a:pt x="13825" y="10040"/>
                  </a:lnTo>
                  <a:lnTo>
                    <a:pt x="13825" y="9808"/>
                  </a:lnTo>
                  <a:lnTo>
                    <a:pt x="13786" y="9384"/>
                  </a:lnTo>
                  <a:lnTo>
                    <a:pt x="13671" y="8920"/>
                  </a:lnTo>
                  <a:lnTo>
                    <a:pt x="13478" y="8496"/>
                  </a:lnTo>
                  <a:lnTo>
                    <a:pt x="13246" y="8109"/>
                  </a:lnTo>
                  <a:lnTo>
                    <a:pt x="12976" y="7723"/>
                  </a:lnTo>
                  <a:lnTo>
                    <a:pt x="12667" y="7414"/>
                  </a:lnTo>
                  <a:lnTo>
                    <a:pt x="12319" y="7144"/>
                  </a:lnTo>
                  <a:lnTo>
                    <a:pt x="11972" y="6912"/>
                  </a:lnTo>
                  <a:lnTo>
                    <a:pt x="11585" y="6719"/>
                  </a:lnTo>
                  <a:lnTo>
                    <a:pt x="11199" y="6565"/>
                  </a:lnTo>
                  <a:lnTo>
                    <a:pt x="11392" y="6410"/>
                  </a:lnTo>
                  <a:lnTo>
                    <a:pt x="11585" y="6140"/>
                  </a:lnTo>
                  <a:lnTo>
                    <a:pt x="11701" y="5831"/>
                  </a:lnTo>
                  <a:lnTo>
                    <a:pt x="11740" y="5522"/>
                  </a:lnTo>
                  <a:lnTo>
                    <a:pt x="11740" y="5213"/>
                  </a:lnTo>
                  <a:lnTo>
                    <a:pt x="11701" y="5059"/>
                  </a:lnTo>
                  <a:lnTo>
                    <a:pt x="11624" y="4943"/>
                  </a:lnTo>
                  <a:lnTo>
                    <a:pt x="11547" y="4827"/>
                  </a:lnTo>
                  <a:lnTo>
                    <a:pt x="11431" y="4750"/>
                  </a:lnTo>
                  <a:lnTo>
                    <a:pt x="11276" y="4673"/>
                  </a:lnTo>
                  <a:lnTo>
                    <a:pt x="11122" y="4634"/>
                  </a:lnTo>
                  <a:lnTo>
                    <a:pt x="10774" y="4634"/>
                  </a:lnTo>
                  <a:lnTo>
                    <a:pt x="10581" y="4711"/>
                  </a:lnTo>
                  <a:lnTo>
                    <a:pt x="10427" y="4788"/>
                  </a:lnTo>
                  <a:lnTo>
                    <a:pt x="10311" y="4866"/>
                  </a:lnTo>
                  <a:lnTo>
                    <a:pt x="10195" y="5020"/>
                  </a:lnTo>
                  <a:lnTo>
                    <a:pt x="10079" y="5136"/>
                  </a:lnTo>
                  <a:lnTo>
                    <a:pt x="10002" y="5329"/>
                  </a:lnTo>
                  <a:lnTo>
                    <a:pt x="9964" y="5561"/>
                  </a:lnTo>
                  <a:lnTo>
                    <a:pt x="9964" y="5831"/>
                  </a:lnTo>
                  <a:lnTo>
                    <a:pt x="10041" y="6063"/>
                  </a:lnTo>
                  <a:lnTo>
                    <a:pt x="10118" y="6333"/>
                  </a:lnTo>
                  <a:lnTo>
                    <a:pt x="9462" y="6256"/>
                  </a:lnTo>
                  <a:lnTo>
                    <a:pt x="8805" y="6256"/>
                  </a:lnTo>
                  <a:lnTo>
                    <a:pt x="7492" y="6333"/>
                  </a:lnTo>
                  <a:lnTo>
                    <a:pt x="7685" y="6063"/>
                  </a:lnTo>
                  <a:lnTo>
                    <a:pt x="7801" y="5792"/>
                  </a:lnTo>
                  <a:lnTo>
                    <a:pt x="7878" y="5522"/>
                  </a:lnTo>
                  <a:lnTo>
                    <a:pt x="7956" y="5213"/>
                  </a:lnTo>
                  <a:lnTo>
                    <a:pt x="7917" y="4866"/>
                  </a:lnTo>
                  <a:lnTo>
                    <a:pt x="7878" y="4711"/>
                  </a:lnTo>
                  <a:lnTo>
                    <a:pt x="7801" y="4557"/>
                  </a:lnTo>
                  <a:lnTo>
                    <a:pt x="7724" y="4402"/>
                  </a:lnTo>
                  <a:lnTo>
                    <a:pt x="7608" y="4287"/>
                  </a:lnTo>
                  <a:lnTo>
                    <a:pt x="7492" y="4209"/>
                  </a:lnTo>
                  <a:lnTo>
                    <a:pt x="7299" y="4132"/>
                  </a:lnTo>
                  <a:lnTo>
                    <a:pt x="6990" y="4132"/>
                  </a:lnTo>
                  <a:lnTo>
                    <a:pt x="6836" y="4209"/>
                  </a:lnTo>
                  <a:lnTo>
                    <a:pt x="6720" y="4325"/>
                  </a:lnTo>
                  <a:lnTo>
                    <a:pt x="6604" y="4441"/>
                  </a:lnTo>
                  <a:lnTo>
                    <a:pt x="6527" y="4595"/>
                  </a:lnTo>
                  <a:lnTo>
                    <a:pt x="6411" y="4904"/>
                  </a:lnTo>
                  <a:lnTo>
                    <a:pt x="6372" y="5252"/>
                  </a:lnTo>
                  <a:lnTo>
                    <a:pt x="6411" y="5638"/>
                  </a:lnTo>
                  <a:lnTo>
                    <a:pt x="6450" y="5831"/>
                  </a:lnTo>
                  <a:lnTo>
                    <a:pt x="6527" y="6024"/>
                  </a:lnTo>
                  <a:lnTo>
                    <a:pt x="6643" y="6179"/>
                  </a:lnTo>
                  <a:lnTo>
                    <a:pt x="6759" y="6333"/>
                  </a:lnTo>
                  <a:lnTo>
                    <a:pt x="6102" y="6256"/>
                  </a:lnTo>
                  <a:lnTo>
                    <a:pt x="5755" y="6217"/>
                  </a:lnTo>
                  <a:lnTo>
                    <a:pt x="5446" y="6140"/>
                  </a:lnTo>
                  <a:lnTo>
                    <a:pt x="5137" y="6024"/>
                  </a:lnTo>
                  <a:lnTo>
                    <a:pt x="4828" y="5870"/>
                  </a:lnTo>
                  <a:lnTo>
                    <a:pt x="4519" y="5715"/>
                  </a:lnTo>
                  <a:lnTo>
                    <a:pt x="4210" y="5522"/>
                  </a:lnTo>
                  <a:lnTo>
                    <a:pt x="4557" y="5484"/>
                  </a:lnTo>
                  <a:lnTo>
                    <a:pt x="4905" y="5406"/>
                  </a:lnTo>
                  <a:lnTo>
                    <a:pt x="5175" y="5252"/>
                  </a:lnTo>
                  <a:lnTo>
                    <a:pt x="5446" y="5020"/>
                  </a:lnTo>
                  <a:lnTo>
                    <a:pt x="5561" y="4866"/>
                  </a:lnTo>
                  <a:lnTo>
                    <a:pt x="5639" y="4711"/>
                  </a:lnTo>
                  <a:lnTo>
                    <a:pt x="5677" y="4518"/>
                  </a:lnTo>
                  <a:lnTo>
                    <a:pt x="5716" y="4364"/>
                  </a:lnTo>
                  <a:lnTo>
                    <a:pt x="5716" y="4171"/>
                  </a:lnTo>
                  <a:lnTo>
                    <a:pt x="5639" y="4016"/>
                  </a:lnTo>
                  <a:lnTo>
                    <a:pt x="5561" y="3862"/>
                  </a:lnTo>
                  <a:lnTo>
                    <a:pt x="5446" y="3707"/>
                  </a:lnTo>
                  <a:lnTo>
                    <a:pt x="5330" y="3591"/>
                  </a:lnTo>
                  <a:lnTo>
                    <a:pt x="5175" y="3514"/>
                  </a:lnTo>
                  <a:lnTo>
                    <a:pt x="5021" y="3476"/>
                  </a:lnTo>
                  <a:lnTo>
                    <a:pt x="4866" y="3437"/>
                  </a:lnTo>
                  <a:lnTo>
                    <a:pt x="4712" y="3476"/>
                  </a:lnTo>
                  <a:lnTo>
                    <a:pt x="4557" y="3514"/>
                  </a:lnTo>
                  <a:lnTo>
                    <a:pt x="4442" y="3630"/>
                  </a:lnTo>
                  <a:lnTo>
                    <a:pt x="4287" y="3707"/>
                  </a:lnTo>
                  <a:lnTo>
                    <a:pt x="4171" y="3862"/>
                  </a:lnTo>
                  <a:lnTo>
                    <a:pt x="4055" y="4016"/>
                  </a:lnTo>
                  <a:lnTo>
                    <a:pt x="3940" y="4364"/>
                  </a:lnTo>
                  <a:lnTo>
                    <a:pt x="3824" y="4750"/>
                  </a:lnTo>
                  <a:lnTo>
                    <a:pt x="3785" y="5097"/>
                  </a:lnTo>
                  <a:lnTo>
                    <a:pt x="3515" y="4788"/>
                  </a:lnTo>
                  <a:lnTo>
                    <a:pt x="3283" y="4441"/>
                  </a:lnTo>
                  <a:lnTo>
                    <a:pt x="3052" y="4093"/>
                  </a:lnTo>
                  <a:lnTo>
                    <a:pt x="2858" y="3746"/>
                  </a:lnTo>
                  <a:lnTo>
                    <a:pt x="2704" y="3398"/>
                  </a:lnTo>
                  <a:lnTo>
                    <a:pt x="2550" y="3012"/>
                  </a:lnTo>
                  <a:lnTo>
                    <a:pt x="2318" y="2240"/>
                  </a:lnTo>
                  <a:lnTo>
                    <a:pt x="2318" y="2240"/>
                  </a:lnTo>
                  <a:lnTo>
                    <a:pt x="2588" y="2317"/>
                  </a:lnTo>
                  <a:lnTo>
                    <a:pt x="2858" y="2356"/>
                  </a:lnTo>
                  <a:lnTo>
                    <a:pt x="3129" y="2356"/>
                  </a:lnTo>
                  <a:lnTo>
                    <a:pt x="3399" y="2279"/>
                  </a:lnTo>
                  <a:lnTo>
                    <a:pt x="3554" y="2201"/>
                  </a:lnTo>
                  <a:lnTo>
                    <a:pt x="3708" y="2085"/>
                  </a:lnTo>
                  <a:lnTo>
                    <a:pt x="3824" y="1970"/>
                  </a:lnTo>
                  <a:lnTo>
                    <a:pt x="3940" y="1815"/>
                  </a:lnTo>
                  <a:lnTo>
                    <a:pt x="4017" y="1661"/>
                  </a:lnTo>
                  <a:lnTo>
                    <a:pt x="4055" y="1506"/>
                  </a:lnTo>
                  <a:lnTo>
                    <a:pt x="4055" y="1313"/>
                  </a:lnTo>
                  <a:lnTo>
                    <a:pt x="4017" y="1159"/>
                  </a:lnTo>
                  <a:lnTo>
                    <a:pt x="3978" y="1004"/>
                  </a:lnTo>
                  <a:lnTo>
                    <a:pt x="3862" y="850"/>
                  </a:lnTo>
                  <a:lnTo>
                    <a:pt x="3747" y="773"/>
                  </a:lnTo>
                  <a:lnTo>
                    <a:pt x="3592" y="695"/>
                  </a:lnTo>
                  <a:lnTo>
                    <a:pt x="3438" y="618"/>
                  </a:lnTo>
                  <a:lnTo>
                    <a:pt x="3283" y="579"/>
                  </a:lnTo>
                  <a:lnTo>
                    <a:pt x="3129" y="579"/>
                  </a:lnTo>
                  <a:lnTo>
                    <a:pt x="2974" y="618"/>
                  </a:lnTo>
                  <a:lnTo>
                    <a:pt x="2820" y="657"/>
                  </a:lnTo>
                  <a:lnTo>
                    <a:pt x="2665" y="734"/>
                  </a:lnTo>
                  <a:lnTo>
                    <a:pt x="2434" y="927"/>
                  </a:lnTo>
                  <a:lnTo>
                    <a:pt x="2241" y="1159"/>
                  </a:lnTo>
                  <a:lnTo>
                    <a:pt x="2125" y="1468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5987875" y="4095550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4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4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70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8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4079325" y="419112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9"/>
                  </a:moveTo>
                  <a:lnTo>
                    <a:pt x="1082" y="5986"/>
                  </a:lnTo>
                  <a:lnTo>
                    <a:pt x="1236" y="6025"/>
                  </a:lnTo>
                  <a:lnTo>
                    <a:pt x="1391" y="6179"/>
                  </a:lnTo>
                  <a:lnTo>
                    <a:pt x="1468" y="6334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6" y="6951"/>
                  </a:lnTo>
                  <a:lnTo>
                    <a:pt x="1159" y="7029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6"/>
                  </a:lnTo>
                  <a:lnTo>
                    <a:pt x="425" y="6720"/>
                  </a:lnTo>
                  <a:lnTo>
                    <a:pt x="387" y="6643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5" y="6256"/>
                  </a:lnTo>
                  <a:lnTo>
                    <a:pt x="503" y="6179"/>
                  </a:lnTo>
                  <a:lnTo>
                    <a:pt x="696" y="6025"/>
                  </a:lnTo>
                  <a:lnTo>
                    <a:pt x="889" y="5909"/>
                  </a:lnTo>
                  <a:close/>
                  <a:moveTo>
                    <a:pt x="5909" y="1"/>
                  </a:moveTo>
                  <a:lnTo>
                    <a:pt x="5831" y="39"/>
                  </a:lnTo>
                  <a:lnTo>
                    <a:pt x="5522" y="310"/>
                  </a:lnTo>
                  <a:lnTo>
                    <a:pt x="5175" y="619"/>
                  </a:lnTo>
                  <a:lnTo>
                    <a:pt x="4596" y="1314"/>
                  </a:lnTo>
                  <a:lnTo>
                    <a:pt x="4017" y="2047"/>
                  </a:lnTo>
                  <a:lnTo>
                    <a:pt x="3437" y="2781"/>
                  </a:lnTo>
                  <a:lnTo>
                    <a:pt x="2279" y="4133"/>
                  </a:lnTo>
                  <a:lnTo>
                    <a:pt x="1738" y="4866"/>
                  </a:lnTo>
                  <a:lnTo>
                    <a:pt x="1198" y="5561"/>
                  </a:lnTo>
                  <a:lnTo>
                    <a:pt x="1043" y="5523"/>
                  </a:lnTo>
                  <a:lnTo>
                    <a:pt x="889" y="5523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1" y="6334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4" y="7145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3" y="6527"/>
                  </a:lnTo>
                  <a:lnTo>
                    <a:pt x="1854" y="6334"/>
                  </a:lnTo>
                  <a:lnTo>
                    <a:pt x="1815" y="6179"/>
                  </a:lnTo>
                  <a:lnTo>
                    <a:pt x="1738" y="6025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3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9" y="657"/>
                  </a:lnTo>
                  <a:lnTo>
                    <a:pt x="6102" y="310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3825425" y="421912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8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2"/>
                  </a:lnTo>
                  <a:lnTo>
                    <a:pt x="6643" y="5909"/>
                  </a:lnTo>
                  <a:lnTo>
                    <a:pt x="6797" y="5754"/>
                  </a:lnTo>
                  <a:close/>
                  <a:moveTo>
                    <a:pt x="233" y="1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10"/>
                  </a:lnTo>
                  <a:lnTo>
                    <a:pt x="39" y="387"/>
                  </a:lnTo>
                  <a:lnTo>
                    <a:pt x="426" y="773"/>
                  </a:lnTo>
                  <a:lnTo>
                    <a:pt x="812" y="1120"/>
                  </a:lnTo>
                  <a:lnTo>
                    <a:pt x="1623" y="1777"/>
                  </a:lnTo>
                  <a:lnTo>
                    <a:pt x="3399" y="3206"/>
                  </a:lnTo>
                  <a:lnTo>
                    <a:pt x="4866" y="4441"/>
                  </a:lnTo>
                  <a:lnTo>
                    <a:pt x="5639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2"/>
                  </a:lnTo>
                  <a:lnTo>
                    <a:pt x="6720" y="7299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9"/>
                  </a:lnTo>
                  <a:lnTo>
                    <a:pt x="7454" y="7260"/>
                  </a:lnTo>
                  <a:lnTo>
                    <a:pt x="7608" y="7144"/>
                  </a:lnTo>
                  <a:lnTo>
                    <a:pt x="7724" y="7029"/>
                  </a:lnTo>
                  <a:lnTo>
                    <a:pt x="7840" y="6913"/>
                  </a:lnTo>
                  <a:lnTo>
                    <a:pt x="7956" y="6758"/>
                  </a:lnTo>
                  <a:lnTo>
                    <a:pt x="7994" y="6565"/>
                  </a:lnTo>
                  <a:lnTo>
                    <a:pt x="8033" y="6411"/>
                  </a:lnTo>
                  <a:lnTo>
                    <a:pt x="8033" y="6218"/>
                  </a:lnTo>
                  <a:lnTo>
                    <a:pt x="7956" y="6025"/>
                  </a:lnTo>
                  <a:lnTo>
                    <a:pt x="7840" y="5870"/>
                  </a:lnTo>
                  <a:lnTo>
                    <a:pt x="7724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6" y="5484"/>
                  </a:lnTo>
                  <a:lnTo>
                    <a:pt x="6025" y="4712"/>
                  </a:lnTo>
                  <a:lnTo>
                    <a:pt x="5214" y="4017"/>
                  </a:lnTo>
                  <a:lnTo>
                    <a:pt x="3515" y="2626"/>
                  </a:lnTo>
                  <a:lnTo>
                    <a:pt x="2743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5" y="310"/>
                  </a:lnTo>
                  <a:lnTo>
                    <a:pt x="310" y="39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3401625" y="4223000"/>
              <a:ext cx="240425" cy="634250"/>
            </a:xfrm>
            <a:custGeom>
              <a:avLst/>
              <a:gdLst/>
              <a:ahLst/>
              <a:cxnLst/>
              <a:rect l="l" t="t" r="r" b="b"/>
              <a:pathLst>
                <a:path w="9617" h="25370" extrusionOk="0">
                  <a:moveTo>
                    <a:pt x="4751" y="463"/>
                  </a:moveTo>
                  <a:lnTo>
                    <a:pt x="5291" y="502"/>
                  </a:lnTo>
                  <a:lnTo>
                    <a:pt x="5755" y="579"/>
                  </a:lnTo>
                  <a:lnTo>
                    <a:pt x="6218" y="772"/>
                  </a:lnTo>
                  <a:lnTo>
                    <a:pt x="6681" y="965"/>
                  </a:lnTo>
                  <a:lnTo>
                    <a:pt x="7067" y="1236"/>
                  </a:lnTo>
                  <a:lnTo>
                    <a:pt x="7454" y="1583"/>
                  </a:lnTo>
                  <a:lnTo>
                    <a:pt x="7801" y="1931"/>
                  </a:lnTo>
                  <a:lnTo>
                    <a:pt x="8149" y="2356"/>
                  </a:lnTo>
                  <a:lnTo>
                    <a:pt x="8419" y="2780"/>
                  </a:lnTo>
                  <a:lnTo>
                    <a:pt x="8651" y="3244"/>
                  </a:lnTo>
                  <a:lnTo>
                    <a:pt x="8844" y="3707"/>
                  </a:lnTo>
                  <a:lnTo>
                    <a:pt x="8998" y="4209"/>
                  </a:lnTo>
                  <a:lnTo>
                    <a:pt x="9075" y="4711"/>
                  </a:lnTo>
                  <a:lnTo>
                    <a:pt x="9114" y="5213"/>
                  </a:lnTo>
                  <a:lnTo>
                    <a:pt x="9114" y="5754"/>
                  </a:lnTo>
                  <a:lnTo>
                    <a:pt x="9075" y="6256"/>
                  </a:lnTo>
                  <a:lnTo>
                    <a:pt x="8998" y="6758"/>
                  </a:lnTo>
                  <a:lnTo>
                    <a:pt x="8882" y="7260"/>
                  </a:lnTo>
                  <a:lnTo>
                    <a:pt x="8689" y="7723"/>
                  </a:lnTo>
                  <a:lnTo>
                    <a:pt x="8496" y="8225"/>
                  </a:lnTo>
                  <a:lnTo>
                    <a:pt x="8303" y="8650"/>
                  </a:lnTo>
                  <a:lnTo>
                    <a:pt x="8033" y="9113"/>
                  </a:lnTo>
                  <a:lnTo>
                    <a:pt x="7763" y="9538"/>
                  </a:lnTo>
                  <a:lnTo>
                    <a:pt x="7454" y="9924"/>
                  </a:lnTo>
                  <a:lnTo>
                    <a:pt x="7106" y="10349"/>
                  </a:lnTo>
                  <a:lnTo>
                    <a:pt x="6759" y="10735"/>
                  </a:lnTo>
                  <a:lnTo>
                    <a:pt x="6025" y="11469"/>
                  </a:lnTo>
                  <a:lnTo>
                    <a:pt x="5253" y="12125"/>
                  </a:lnTo>
                  <a:lnTo>
                    <a:pt x="5098" y="12125"/>
                  </a:lnTo>
                  <a:lnTo>
                    <a:pt x="5059" y="12202"/>
                  </a:lnTo>
                  <a:lnTo>
                    <a:pt x="5021" y="12241"/>
                  </a:lnTo>
                  <a:lnTo>
                    <a:pt x="5021" y="12280"/>
                  </a:lnTo>
                  <a:lnTo>
                    <a:pt x="4210" y="11816"/>
                  </a:lnTo>
                  <a:lnTo>
                    <a:pt x="3476" y="11314"/>
                  </a:lnTo>
                  <a:lnTo>
                    <a:pt x="2781" y="10735"/>
                  </a:lnTo>
                  <a:lnTo>
                    <a:pt x="2472" y="10426"/>
                  </a:lnTo>
                  <a:lnTo>
                    <a:pt x="2163" y="10117"/>
                  </a:lnTo>
                  <a:lnTo>
                    <a:pt x="1893" y="9770"/>
                  </a:lnTo>
                  <a:lnTo>
                    <a:pt x="1661" y="9422"/>
                  </a:lnTo>
                  <a:lnTo>
                    <a:pt x="1430" y="9036"/>
                  </a:lnTo>
                  <a:lnTo>
                    <a:pt x="1198" y="8650"/>
                  </a:lnTo>
                  <a:lnTo>
                    <a:pt x="1005" y="8264"/>
                  </a:lnTo>
                  <a:lnTo>
                    <a:pt x="850" y="7839"/>
                  </a:lnTo>
                  <a:lnTo>
                    <a:pt x="735" y="7376"/>
                  </a:lnTo>
                  <a:lnTo>
                    <a:pt x="619" y="6912"/>
                  </a:lnTo>
                  <a:lnTo>
                    <a:pt x="542" y="6449"/>
                  </a:lnTo>
                  <a:lnTo>
                    <a:pt x="503" y="5985"/>
                  </a:lnTo>
                  <a:lnTo>
                    <a:pt x="503" y="5522"/>
                  </a:lnTo>
                  <a:lnTo>
                    <a:pt x="542" y="5020"/>
                  </a:lnTo>
                  <a:lnTo>
                    <a:pt x="619" y="4557"/>
                  </a:lnTo>
                  <a:lnTo>
                    <a:pt x="696" y="4055"/>
                  </a:lnTo>
                  <a:lnTo>
                    <a:pt x="850" y="3591"/>
                  </a:lnTo>
                  <a:lnTo>
                    <a:pt x="1005" y="3167"/>
                  </a:lnTo>
                  <a:lnTo>
                    <a:pt x="1237" y="2742"/>
                  </a:lnTo>
                  <a:lnTo>
                    <a:pt x="1468" y="2317"/>
                  </a:lnTo>
                  <a:lnTo>
                    <a:pt x="1739" y="1931"/>
                  </a:lnTo>
                  <a:lnTo>
                    <a:pt x="2086" y="1583"/>
                  </a:lnTo>
                  <a:lnTo>
                    <a:pt x="2434" y="1274"/>
                  </a:lnTo>
                  <a:lnTo>
                    <a:pt x="2820" y="1004"/>
                  </a:lnTo>
                  <a:lnTo>
                    <a:pt x="3245" y="811"/>
                  </a:lnTo>
                  <a:lnTo>
                    <a:pt x="3708" y="618"/>
                  </a:lnTo>
                  <a:lnTo>
                    <a:pt x="4249" y="502"/>
                  </a:lnTo>
                  <a:lnTo>
                    <a:pt x="4751" y="463"/>
                  </a:lnTo>
                  <a:close/>
                  <a:moveTo>
                    <a:pt x="5137" y="12627"/>
                  </a:moveTo>
                  <a:lnTo>
                    <a:pt x="5214" y="12666"/>
                  </a:lnTo>
                  <a:lnTo>
                    <a:pt x="5484" y="13129"/>
                  </a:lnTo>
                  <a:lnTo>
                    <a:pt x="4751" y="13052"/>
                  </a:lnTo>
                  <a:lnTo>
                    <a:pt x="5059" y="12627"/>
                  </a:lnTo>
                  <a:close/>
                  <a:moveTo>
                    <a:pt x="3167" y="13979"/>
                  </a:moveTo>
                  <a:lnTo>
                    <a:pt x="3476" y="14403"/>
                  </a:lnTo>
                  <a:lnTo>
                    <a:pt x="3708" y="14828"/>
                  </a:lnTo>
                  <a:lnTo>
                    <a:pt x="3669" y="14867"/>
                  </a:lnTo>
                  <a:lnTo>
                    <a:pt x="3438" y="14944"/>
                  </a:lnTo>
                  <a:lnTo>
                    <a:pt x="3167" y="15021"/>
                  </a:lnTo>
                  <a:lnTo>
                    <a:pt x="2936" y="15060"/>
                  </a:lnTo>
                  <a:lnTo>
                    <a:pt x="2665" y="15021"/>
                  </a:lnTo>
                  <a:lnTo>
                    <a:pt x="2936" y="14519"/>
                  </a:lnTo>
                  <a:lnTo>
                    <a:pt x="3167" y="13979"/>
                  </a:lnTo>
                  <a:close/>
                  <a:moveTo>
                    <a:pt x="5330" y="14867"/>
                  </a:moveTo>
                  <a:lnTo>
                    <a:pt x="5021" y="15987"/>
                  </a:lnTo>
                  <a:lnTo>
                    <a:pt x="4789" y="15794"/>
                  </a:lnTo>
                  <a:lnTo>
                    <a:pt x="4557" y="15562"/>
                  </a:lnTo>
                  <a:lnTo>
                    <a:pt x="4364" y="15330"/>
                  </a:lnTo>
                  <a:lnTo>
                    <a:pt x="4210" y="15098"/>
                  </a:lnTo>
                  <a:lnTo>
                    <a:pt x="4171" y="15060"/>
                  </a:lnTo>
                  <a:lnTo>
                    <a:pt x="5330" y="14867"/>
                  </a:lnTo>
                  <a:close/>
                  <a:moveTo>
                    <a:pt x="4055" y="15407"/>
                  </a:moveTo>
                  <a:lnTo>
                    <a:pt x="4249" y="15678"/>
                  </a:lnTo>
                  <a:lnTo>
                    <a:pt x="4480" y="15948"/>
                  </a:lnTo>
                  <a:lnTo>
                    <a:pt x="4712" y="16218"/>
                  </a:lnTo>
                  <a:lnTo>
                    <a:pt x="4982" y="16450"/>
                  </a:lnTo>
                  <a:lnTo>
                    <a:pt x="5098" y="16489"/>
                  </a:lnTo>
                  <a:lnTo>
                    <a:pt x="4905" y="16991"/>
                  </a:lnTo>
                  <a:lnTo>
                    <a:pt x="4789" y="17531"/>
                  </a:lnTo>
                  <a:lnTo>
                    <a:pt x="4480" y="17145"/>
                  </a:lnTo>
                  <a:lnTo>
                    <a:pt x="4249" y="16759"/>
                  </a:lnTo>
                  <a:lnTo>
                    <a:pt x="4133" y="16527"/>
                  </a:lnTo>
                  <a:lnTo>
                    <a:pt x="4055" y="16296"/>
                  </a:lnTo>
                  <a:lnTo>
                    <a:pt x="4017" y="16064"/>
                  </a:lnTo>
                  <a:lnTo>
                    <a:pt x="4017" y="15794"/>
                  </a:lnTo>
                  <a:lnTo>
                    <a:pt x="4055" y="15407"/>
                  </a:lnTo>
                  <a:close/>
                  <a:moveTo>
                    <a:pt x="5291" y="16798"/>
                  </a:moveTo>
                  <a:lnTo>
                    <a:pt x="5600" y="17145"/>
                  </a:lnTo>
                  <a:lnTo>
                    <a:pt x="5870" y="17531"/>
                  </a:lnTo>
                  <a:lnTo>
                    <a:pt x="5446" y="17570"/>
                  </a:lnTo>
                  <a:lnTo>
                    <a:pt x="5021" y="17647"/>
                  </a:lnTo>
                  <a:lnTo>
                    <a:pt x="5291" y="16798"/>
                  </a:lnTo>
                  <a:close/>
                  <a:moveTo>
                    <a:pt x="4557" y="17879"/>
                  </a:moveTo>
                  <a:lnTo>
                    <a:pt x="4635" y="17995"/>
                  </a:lnTo>
                  <a:lnTo>
                    <a:pt x="4519" y="18149"/>
                  </a:lnTo>
                  <a:lnTo>
                    <a:pt x="4403" y="18381"/>
                  </a:lnTo>
                  <a:lnTo>
                    <a:pt x="4287" y="18805"/>
                  </a:lnTo>
                  <a:lnTo>
                    <a:pt x="3901" y="18381"/>
                  </a:lnTo>
                  <a:lnTo>
                    <a:pt x="3553" y="17917"/>
                  </a:lnTo>
                  <a:lnTo>
                    <a:pt x="4557" y="17879"/>
                  </a:lnTo>
                  <a:close/>
                  <a:moveTo>
                    <a:pt x="7917" y="20003"/>
                  </a:moveTo>
                  <a:lnTo>
                    <a:pt x="7878" y="20736"/>
                  </a:lnTo>
                  <a:lnTo>
                    <a:pt x="7763" y="21509"/>
                  </a:lnTo>
                  <a:lnTo>
                    <a:pt x="6797" y="20775"/>
                  </a:lnTo>
                  <a:lnTo>
                    <a:pt x="6759" y="20736"/>
                  </a:lnTo>
                  <a:lnTo>
                    <a:pt x="6681" y="20466"/>
                  </a:lnTo>
                  <a:lnTo>
                    <a:pt x="6990" y="20273"/>
                  </a:lnTo>
                  <a:lnTo>
                    <a:pt x="7299" y="20118"/>
                  </a:lnTo>
                  <a:lnTo>
                    <a:pt x="7608" y="20041"/>
                  </a:lnTo>
                  <a:lnTo>
                    <a:pt x="7917" y="20003"/>
                  </a:lnTo>
                  <a:close/>
                  <a:moveTo>
                    <a:pt x="5330" y="20389"/>
                  </a:moveTo>
                  <a:lnTo>
                    <a:pt x="6179" y="20813"/>
                  </a:lnTo>
                  <a:lnTo>
                    <a:pt x="5755" y="21200"/>
                  </a:lnTo>
                  <a:lnTo>
                    <a:pt x="5368" y="21663"/>
                  </a:lnTo>
                  <a:lnTo>
                    <a:pt x="5291" y="21007"/>
                  </a:lnTo>
                  <a:lnTo>
                    <a:pt x="5330" y="20389"/>
                  </a:lnTo>
                  <a:close/>
                  <a:moveTo>
                    <a:pt x="4905" y="0"/>
                  </a:moveTo>
                  <a:lnTo>
                    <a:pt x="4519" y="39"/>
                  </a:lnTo>
                  <a:lnTo>
                    <a:pt x="4171" y="39"/>
                  </a:lnTo>
                  <a:lnTo>
                    <a:pt x="3785" y="116"/>
                  </a:lnTo>
                  <a:lnTo>
                    <a:pt x="3438" y="232"/>
                  </a:lnTo>
                  <a:lnTo>
                    <a:pt x="3090" y="348"/>
                  </a:lnTo>
                  <a:lnTo>
                    <a:pt x="2743" y="502"/>
                  </a:lnTo>
                  <a:lnTo>
                    <a:pt x="2434" y="695"/>
                  </a:lnTo>
                  <a:lnTo>
                    <a:pt x="2086" y="927"/>
                  </a:lnTo>
                  <a:lnTo>
                    <a:pt x="1816" y="1197"/>
                  </a:lnTo>
                  <a:lnTo>
                    <a:pt x="1507" y="1506"/>
                  </a:lnTo>
                  <a:lnTo>
                    <a:pt x="1275" y="1815"/>
                  </a:lnTo>
                  <a:lnTo>
                    <a:pt x="1044" y="2124"/>
                  </a:lnTo>
                  <a:lnTo>
                    <a:pt x="812" y="2471"/>
                  </a:lnTo>
                  <a:lnTo>
                    <a:pt x="619" y="2858"/>
                  </a:lnTo>
                  <a:lnTo>
                    <a:pt x="464" y="3205"/>
                  </a:lnTo>
                  <a:lnTo>
                    <a:pt x="310" y="3591"/>
                  </a:lnTo>
                  <a:lnTo>
                    <a:pt x="233" y="3977"/>
                  </a:lnTo>
                  <a:lnTo>
                    <a:pt x="117" y="4364"/>
                  </a:lnTo>
                  <a:lnTo>
                    <a:pt x="78" y="4750"/>
                  </a:lnTo>
                  <a:lnTo>
                    <a:pt x="1" y="5174"/>
                  </a:lnTo>
                  <a:lnTo>
                    <a:pt x="1" y="5561"/>
                  </a:lnTo>
                  <a:lnTo>
                    <a:pt x="1" y="5985"/>
                  </a:lnTo>
                  <a:lnTo>
                    <a:pt x="40" y="6372"/>
                  </a:lnTo>
                  <a:lnTo>
                    <a:pt x="78" y="6796"/>
                  </a:lnTo>
                  <a:lnTo>
                    <a:pt x="155" y="7182"/>
                  </a:lnTo>
                  <a:lnTo>
                    <a:pt x="271" y="7569"/>
                  </a:lnTo>
                  <a:lnTo>
                    <a:pt x="387" y="7993"/>
                  </a:lnTo>
                  <a:lnTo>
                    <a:pt x="542" y="8380"/>
                  </a:lnTo>
                  <a:lnTo>
                    <a:pt x="928" y="9152"/>
                  </a:lnTo>
                  <a:lnTo>
                    <a:pt x="1121" y="9538"/>
                  </a:lnTo>
                  <a:lnTo>
                    <a:pt x="1352" y="9924"/>
                  </a:lnTo>
                  <a:lnTo>
                    <a:pt x="1623" y="10272"/>
                  </a:lnTo>
                  <a:lnTo>
                    <a:pt x="1893" y="10619"/>
                  </a:lnTo>
                  <a:lnTo>
                    <a:pt x="2202" y="10928"/>
                  </a:lnTo>
                  <a:lnTo>
                    <a:pt x="2511" y="11237"/>
                  </a:lnTo>
                  <a:lnTo>
                    <a:pt x="2820" y="11546"/>
                  </a:lnTo>
                  <a:lnTo>
                    <a:pt x="3167" y="11778"/>
                  </a:lnTo>
                  <a:lnTo>
                    <a:pt x="3553" y="12009"/>
                  </a:lnTo>
                  <a:lnTo>
                    <a:pt x="3940" y="12241"/>
                  </a:lnTo>
                  <a:lnTo>
                    <a:pt x="4326" y="12395"/>
                  </a:lnTo>
                  <a:lnTo>
                    <a:pt x="4712" y="12550"/>
                  </a:lnTo>
                  <a:lnTo>
                    <a:pt x="4171" y="13091"/>
                  </a:lnTo>
                  <a:lnTo>
                    <a:pt x="4133" y="13206"/>
                  </a:lnTo>
                  <a:lnTo>
                    <a:pt x="4133" y="13322"/>
                  </a:lnTo>
                  <a:lnTo>
                    <a:pt x="4210" y="13399"/>
                  </a:lnTo>
                  <a:lnTo>
                    <a:pt x="4326" y="13438"/>
                  </a:lnTo>
                  <a:lnTo>
                    <a:pt x="4789" y="13477"/>
                  </a:lnTo>
                  <a:lnTo>
                    <a:pt x="4519" y="13747"/>
                  </a:lnTo>
                  <a:lnTo>
                    <a:pt x="4287" y="13979"/>
                  </a:lnTo>
                  <a:lnTo>
                    <a:pt x="4094" y="14288"/>
                  </a:lnTo>
                  <a:lnTo>
                    <a:pt x="3940" y="14596"/>
                  </a:lnTo>
                  <a:lnTo>
                    <a:pt x="3785" y="14288"/>
                  </a:lnTo>
                  <a:lnTo>
                    <a:pt x="3631" y="14017"/>
                  </a:lnTo>
                  <a:lnTo>
                    <a:pt x="3438" y="13747"/>
                  </a:lnTo>
                  <a:lnTo>
                    <a:pt x="3206" y="13477"/>
                  </a:lnTo>
                  <a:lnTo>
                    <a:pt x="3129" y="13438"/>
                  </a:lnTo>
                  <a:lnTo>
                    <a:pt x="3051" y="13438"/>
                  </a:lnTo>
                  <a:lnTo>
                    <a:pt x="2974" y="13477"/>
                  </a:lnTo>
                  <a:lnTo>
                    <a:pt x="2897" y="13593"/>
                  </a:lnTo>
                  <a:lnTo>
                    <a:pt x="2588" y="14326"/>
                  </a:lnTo>
                  <a:lnTo>
                    <a:pt x="2241" y="15098"/>
                  </a:lnTo>
                  <a:lnTo>
                    <a:pt x="2202" y="15176"/>
                  </a:lnTo>
                  <a:lnTo>
                    <a:pt x="2202" y="15253"/>
                  </a:lnTo>
                  <a:lnTo>
                    <a:pt x="2241" y="15330"/>
                  </a:lnTo>
                  <a:lnTo>
                    <a:pt x="2318" y="15369"/>
                  </a:lnTo>
                  <a:lnTo>
                    <a:pt x="2665" y="15407"/>
                  </a:lnTo>
                  <a:lnTo>
                    <a:pt x="3013" y="15407"/>
                  </a:lnTo>
                  <a:lnTo>
                    <a:pt x="3360" y="15369"/>
                  </a:lnTo>
                  <a:lnTo>
                    <a:pt x="3669" y="15253"/>
                  </a:lnTo>
                  <a:lnTo>
                    <a:pt x="3669" y="15253"/>
                  </a:lnTo>
                  <a:lnTo>
                    <a:pt x="3631" y="15562"/>
                  </a:lnTo>
                  <a:lnTo>
                    <a:pt x="3592" y="15909"/>
                  </a:lnTo>
                  <a:lnTo>
                    <a:pt x="3631" y="16141"/>
                  </a:lnTo>
                  <a:lnTo>
                    <a:pt x="3669" y="16373"/>
                  </a:lnTo>
                  <a:lnTo>
                    <a:pt x="3785" y="16798"/>
                  </a:lnTo>
                  <a:lnTo>
                    <a:pt x="4017" y="17184"/>
                  </a:lnTo>
                  <a:lnTo>
                    <a:pt x="4287" y="17570"/>
                  </a:lnTo>
                  <a:lnTo>
                    <a:pt x="3245" y="17570"/>
                  </a:lnTo>
                  <a:lnTo>
                    <a:pt x="3167" y="17608"/>
                  </a:lnTo>
                  <a:lnTo>
                    <a:pt x="3090" y="17647"/>
                  </a:lnTo>
                  <a:lnTo>
                    <a:pt x="3051" y="17763"/>
                  </a:lnTo>
                  <a:lnTo>
                    <a:pt x="3090" y="17840"/>
                  </a:lnTo>
                  <a:lnTo>
                    <a:pt x="3322" y="18265"/>
                  </a:lnTo>
                  <a:lnTo>
                    <a:pt x="3592" y="18612"/>
                  </a:lnTo>
                  <a:lnTo>
                    <a:pt x="3901" y="18960"/>
                  </a:lnTo>
                  <a:lnTo>
                    <a:pt x="4249" y="19307"/>
                  </a:lnTo>
                  <a:lnTo>
                    <a:pt x="4326" y="19346"/>
                  </a:lnTo>
                  <a:lnTo>
                    <a:pt x="4442" y="19346"/>
                  </a:lnTo>
                  <a:lnTo>
                    <a:pt x="4519" y="19307"/>
                  </a:lnTo>
                  <a:lnTo>
                    <a:pt x="4557" y="19230"/>
                  </a:lnTo>
                  <a:lnTo>
                    <a:pt x="4751" y="18767"/>
                  </a:lnTo>
                  <a:lnTo>
                    <a:pt x="4828" y="18497"/>
                  </a:lnTo>
                  <a:lnTo>
                    <a:pt x="4905" y="18265"/>
                  </a:lnTo>
                  <a:lnTo>
                    <a:pt x="5021" y="18381"/>
                  </a:lnTo>
                  <a:lnTo>
                    <a:pt x="5446" y="18883"/>
                  </a:lnTo>
                  <a:lnTo>
                    <a:pt x="5793" y="19385"/>
                  </a:lnTo>
                  <a:lnTo>
                    <a:pt x="6063" y="19964"/>
                  </a:lnTo>
                  <a:lnTo>
                    <a:pt x="6257" y="20543"/>
                  </a:lnTo>
                  <a:lnTo>
                    <a:pt x="5253" y="19964"/>
                  </a:lnTo>
                  <a:lnTo>
                    <a:pt x="5175" y="19925"/>
                  </a:lnTo>
                  <a:lnTo>
                    <a:pt x="5098" y="19925"/>
                  </a:lnTo>
                  <a:lnTo>
                    <a:pt x="5021" y="20003"/>
                  </a:lnTo>
                  <a:lnTo>
                    <a:pt x="4982" y="20041"/>
                  </a:lnTo>
                  <a:lnTo>
                    <a:pt x="4944" y="20582"/>
                  </a:lnTo>
                  <a:lnTo>
                    <a:pt x="4944" y="21084"/>
                  </a:lnTo>
                  <a:lnTo>
                    <a:pt x="4982" y="21586"/>
                  </a:lnTo>
                  <a:lnTo>
                    <a:pt x="5059" y="22088"/>
                  </a:lnTo>
                  <a:lnTo>
                    <a:pt x="5098" y="22204"/>
                  </a:lnTo>
                  <a:lnTo>
                    <a:pt x="5214" y="22242"/>
                  </a:lnTo>
                  <a:lnTo>
                    <a:pt x="5291" y="22242"/>
                  </a:lnTo>
                  <a:lnTo>
                    <a:pt x="5368" y="22165"/>
                  </a:lnTo>
                  <a:lnTo>
                    <a:pt x="5870" y="21663"/>
                  </a:lnTo>
                  <a:lnTo>
                    <a:pt x="6372" y="21161"/>
                  </a:lnTo>
                  <a:lnTo>
                    <a:pt x="6411" y="21547"/>
                  </a:lnTo>
                  <a:lnTo>
                    <a:pt x="6372" y="21933"/>
                  </a:lnTo>
                  <a:lnTo>
                    <a:pt x="6295" y="22474"/>
                  </a:lnTo>
                  <a:lnTo>
                    <a:pt x="6102" y="23053"/>
                  </a:lnTo>
                  <a:lnTo>
                    <a:pt x="5870" y="23671"/>
                  </a:lnTo>
                  <a:lnTo>
                    <a:pt x="5677" y="23941"/>
                  </a:lnTo>
                  <a:lnTo>
                    <a:pt x="5523" y="24173"/>
                  </a:lnTo>
                  <a:lnTo>
                    <a:pt x="5330" y="24405"/>
                  </a:lnTo>
                  <a:lnTo>
                    <a:pt x="5098" y="24598"/>
                  </a:lnTo>
                  <a:lnTo>
                    <a:pt x="4866" y="24752"/>
                  </a:lnTo>
                  <a:lnTo>
                    <a:pt x="4635" y="24868"/>
                  </a:lnTo>
                  <a:lnTo>
                    <a:pt x="4364" y="24945"/>
                  </a:lnTo>
                  <a:lnTo>
                    <a:pt x="4094" y="24907"/>
                  </a:lnTo>
                  <a:lnTo>
                    <a:pt x="3785" y="24868"/>
                  </a:lnTo>
                  <a:lnTo>
                    <a:pt x="3476" y="24714"/>
                  </a:lnTo>
                  <a:lnTo>
                    <a:pt x="3399" y="24675"/>
                  </a:lnTo>
                  <a:lnTo>
                    <a:pt x="3360" y="24675"/>
                  </a:lnTo>
                  <a:lnTo>
                    <a:pt x="3283" y="24752"/>
                  </a:lnTo>
                  <a:lnTo>
                    <a:pt x="3245" y="24868"/>
                  </a:lnTo>
                  <a:lnTo>
                    <a:pt x="3245" y="24907"/>
                  </a:lnTo>
                  <a:lnTo>
                    <a:pt x="3283" y="24945"/>
                  </a:lnTo>
                  <a:lnTo>
                    <a:pt x="3438" y="25100"/>
                  </a:lnTo>
                  <a:lnTo>
                    <a:pt x="3592" y="25216"/>
                  </a:lnTo>
                  <a:lnTo>
                    <a:pt x="3785" y="25293"/>
                  </a:lnTo>
                  <a:lnTo>
                    <a:pt x="3940" y="25331"/>
                  </a:lnTo>
                  <a:lnTo>
                    <a:pt x="4133" y="25370"/>
                  </a:lnTo>
                  <a:lnTo>
                    <a:pt x="4287" y="25370"/>
                  </a:lnTo>
                  <a:lnTo>
                    <a:pt x="4635" y="25293"/>
                  </a:lnTo>
                  <a:lnTo>
                    <a:pt x="4982" y="25138"/>
                  </a:lnTo>
                  <a:lnTo>
                    <a:pt x="5330" y="24945"/>
                  </a:lnTo>
                  <a:lnTo>
                    <a:pt x="5600" y="24714"/>
                  </a:lnTo>
                  <a:lnTo>
                    <a:pt x="5870" y="24443"/>
                  </a:lnTo>
                  <a:lnTo>
                    <a:pt x="6141" y="24057"/>
                  </a:lnTo>
                  <a:lnTo>
                    <a:pt x="6334" y="23671"/>
                  </a:lnTo>
                  <a:lnTo>
                    <a:pt x="6527" y="23285"/>
                  </a:lnTo>
                  <a:lnTo>
                    <a:pt x="6643" y="22860"/>
                  </a:lnTo>
                  <a:lnTo>
                    <a:pt x="6759" y="22435"/>
                  </a:lnTo>
                  <a:lnTo>
                    <a:pt x="6797" y="21972"/>
                  </a:lnTo>
                  <a:lnTo>
                    <a:pt x="6836" y="21547"/>
                  </a:lnTo>
                  <a:lnTo>
                    <a:pt x="6797" y="21084"/>
                  </a:lnTo>
                  <a:lnTo>
                    <a:pt x="7763" y="21933"/>
                  </a:lnTo>
                  <a:lnTo>
                    <a:pt x="7840" y="21972"/>
                  </a:lnTo>
                  <a:lnTo>
                    <a:pt x="7917" y="21972"/>
                  </a:lnTo>
                  <a:lnTo>
                    <a:pt x="7994" y="21933"/>
                  </a:lnTo>
                  <a:lnTo>
                    <a:pt x="8071" y="21856"/>
                  </a:lnTo>
                  <a:lnTo>
                    <a:pt x="8149" y="21354"/>
                  </a:lnTo>
                  <a:lnTo>
                    <a:pt x="8226" y="20852"/>
                  </a:lnTo>
                  <a:lnTo>
                    <a:pt x="8303" y="19809"/>
                  </a:lnTo>
                  <a:lnTo>
                    <a:pt x="8303" y="19732"/>
                  </a:lnTo>
                  <a:lnTo>
                    <a:pt x="8265" y="19694"/>
                  </a:lnTo>
                  <a:lnTo>
                    <a:pt x="8187" y="19655"/>
                  </a:lnTo>
                  <a:lnTo>
                    <a:pt x="8149" y="19616"/>
                  </a:lnTo>
                  <a:lnTo>
                    <a:pt x="7724" y="19655"/>
                  </a:lnTo>
                  <a:lnTo>
                    <a:pt x="7299" y="19732"/>
                  </a:lnTo>
                  <a:lnTo>
                    <a:pt x="6952" y="19848"/>
                  </a:lnTo>
                  <a:lnTo>
                    <a:pt x="6604" y="20080"/>
                  </a:lnTo>
                  <a:lnTo>
                    <a:pt x="6334" y="19539"/>
                  </a:lnTo>
                  <a:lnTo>
                    <a:pt x="6025" y="18999"/>
                  </a:lnTo>
                  <a:lnTo>
                    <a:pt x="5677" y="18497"/>
                  </a:lnTo>
                  <a:lnTo>
                    <a:pt x="5253" y="18033"/>
                  </a:lnTo>
                  <a:lnTo>
                    <a:pt x="5214" y="17995"/>
                  </a:lnTo>
                  <a:lnTo>
                    <a:pt x="5716" y="17956"/>
                  </a:lnTo>
                  <a:lnTo>
                    <a:pt x="6179" y="17879"/>
                  </a:lnTo>
                  <a:lnTo>
                    <a:pt x="6257" y="17840"/>
                  </a:lnTo>
                  <a:lnTo>
                    <a:pt x="6295" y="17763"/>
                  </a:lnTo>
                  <a:lnTo>
                    <a:pt x="6295" y="17686"/>
                  </a:lnTo>
                  <a:lnTo>
                    <a:pt x="6257" y="17608"/>
                  </a:lnTo>
                  <a:lnTo>
                    <a:pt x="6102" y="17261"/>
                  </a:lnTo>
                  <a:lnTo>
                    <a:pt x="5870" y="16952"/>
                  </a:lnTo>
                  <a:lnTo>
                    <a:pt x="5639" y="16682"/>
                  </a:lnTo>
                  <a:lnTo>
                    <a:pt x="5368" y="16411"/>
                  </a:lnTo>
                  <a:lnTo>
                    <a:pt x="5291" y="16373"/>
                  </a:lnTo>
                  <a:lnTo>
                    <a:pt x="5793" y="14674"/>
                  </a:lnTo>
                  <a:lnTo>
                    <a:pt x="5793" y="14558"/>
                  </a:lnTo>
                  <a:lnTo>
                    <a:pt x="5755" y="14481"/>
                  </a:lnTo>
                  <a:lnTo>
                    <a:pt x="5677" y="14442"/>
                  </a:lnTo>
                  <a:lnTo>
                    <a:pt x="5561" y="14442"/>
                  </a:lnTo>
                  <a:lnTo>
                    <a:pt x="4326" y="14674"/>
                  </a:lnTo>
                  <a:lnTo>
                    <a:pt x="4326" y="14674"/>
                  </a:lnTo>
                  <a:lnTo>
                    <a:pt x="4519" y="14326"/>
                  </a:lnTo>
                  <a:lnTo>
                    <a:pt x="4751" y="14056"/>
                  </a:lnTo>
                  <a:lnTo>
                    <a:pt x="4982" y="13786"/>
                  </a:lnTo>
                  <a:lnTo>
                    <a:pt x="5214" y="13515"/>
                  </a:lnTo>
                  <a:lnTo>
                    <a:pt x="5870" y="13554"/>
                  </a:lnTo>
                  <a:lnTo>
                    <a:pt x="5986" y="13515"/>
                  </a:lnTo>
                  <a:lnTo>
                    <a:pt x="6025" y="13438"/>
                  </a:lnTo>
                  <a:lnTo>
                    <a:pt x="6063" y="13361"/>
                  </a:lnTo>
                  <a:lnTo>
                    <a:pt x="6025" y="13245"/>
                  </a:lnTo>
                  <a:lnTo>
                    <a:pt x="5832" y="12820"/>
                  </a:lnTo>
                  <a:lnTo>
                    <a:pt x="5561" y="12434"/>
                  </a:lnTo>
                  <a:lnTo>
                    <a:pt x="6257" y="11893"/>
                  </a:lnTo>
                  <a:lnTo>
                    <a:pt x="6913" y="11276"/>
                  </a:lnTo>
                  <a:lnTo>
                    <a:pt x="7531" y="10619"/>
                  </a:lnTo>
                  <a:lnTo>
                    <a:pt x="8110" y="9885"/>
                  </a:lnTo>
                  <a:lnTo>
                    <a:pt x="8573" y="9152"/>
                  </a:lnTo>
                  <a:lnTo>
                    <a:pt x="8805" y="8766"/>
                  </a:lnTo>
                  <a:lnTo>
                    <a:pt x="8998" y="8341"/>
                  </a:lnTo>
                  <a:lnTo>
                    <a:pt x="9153" y="7916"/>
                  </a:lnTo>
                  <a:lnTo>
                    <a:pt x="9307" y="7491"/>
                  </a:lnTo>
                  <a:lnTo>
                    <a:pt x="9423" y="7067"/>
                  </a:lnTo>
                  <a:lnTo>
                    <a:pt x="9500" y="6642"/>
                  </a:lnTo>
                  <a:lnTo>
                    <a:pt x="9577" y="6217"/>
                  </a:lnTo>
                  <a:lnTo>
                    <a:pt x="9616" y="5754"/>
                  </a:lnTo>
                  <a:lnTo>
                    <a:pt x="9616" y="5329"/>
                  </a:lnTo>
                  <a:lnTo>
                    <a:pt x="9577" y="4904"/>
                  </a:lnTo>
                  <a:lnTo>
                    <a:pt x="9539" y="4479"/>
                  </a:lnTo>
                  <a:lnTo>
                    <a:pt x="9462" y="4093"/>
                  </a:lnTo>
                  <a:lnTo>
                    <a:pt x="9346" y="3669"/>
                  </a:lnTo>
                  <a:lnTo>
                    <a:pt x="9230" y="3282"/>
                  </a:lnTo>
                  <a:lnTo>
                    <a:pt x="9037" y="2896"/>
                  </a:lnTo>
                  <a:lnTo>
                    <a:pt x="8882" y="2510"/>
                  </a:lnTo>
                  <a:lnTo>
                    <a:pt x="8651" y="2163"/>
                  </a:lnTo>
                  <a:lnTo>
                    <a:pt x="8380" y="1815"/>
                  </a:lnTo>
                  <a:lnTo>
                    <a:pt x="8110" y="1506"/>
                  </a:lnTo>
                  <a:lnTo>
                    <a:pt x="7801" y="1197"/>
                  </a:lnTo>
                  <a:lnTo>
                    <a:pt x="7492" y="927"/>
                  </a:lnTo>
                  <a:lnTo>
                    <a:pt x="7106" y="695"/>
                  </a:lnTo>
                  <a:lnTo>
                    <a:pt x="6759" y="502"/>
                  </a:lnTo>
                  <a:lnTo>
                    <a:pt x="6411" y="348"/>
                  </a:lnTo>
                  <a:lnTo>
                    <a:pt x="6025" y="193"/>
                  </a:lnTo>
                  <a:lnTo>
                    <a:pt x="5639" y="116"/>
                  </a:lnTo>
                  <a:lnTo>
                    <a:pt x="5291" y="3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031900" y="427125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4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8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1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9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5"/>
                  </a:lnTo>
                  <a:lnTo>
                    <a:pt x="1159" y="541"/>
                  </a:lnTo>
                  <a:lnTo>
                    <a:pt x="1352" y="426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9"/>
                  </a:lnTo>
                  <a:lnTo>
                    <a:pt x="309" y="928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6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3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4"/>
                  </a:lnTo>
                  <a:lnTo>
                    <a:pt x="1468" y="4017"/>
                  </a:lnTo>
                  <a:lnTo>
                    <a:pt x="1661" y="4094"/>
                  </a:lnTo>
                  <a:lnTo>
                    <a:pt x="1893" y="4133"/>
                  </a:lnTo>
                  <a:lnTo>
                    <a:pt x="2317" y="4133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3"/>
                  </a:lnTo>
                  <a:lnTo>
                    <a:pt x="4171" y="1430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7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5567925" y="4274150"/>
              <a:ext cx="67600" cy="76300"/>
            </a:xfrm>
            <a:custGeom>
              <a:avLst/>
              <a:gdLst/>
              <a:ahLst/>
              <a:cxnLst/>
              <a:rect l="l" t="t" r="r" b="b"/>
              <a:pathLst>
                <a:path w="2704" h="3052" extrusionOk="0">
                  <a:moveTo>
                    <a:pt x="1159" y="425"/>
                  </a:moveTo>
                  <a:lnTo>
                    <a:pt x="1429" y="503"/>
                  </a:lnTo>
                  <a:lnTo>
                    <a:pt x="1661" y="619"/>
                  </a:lnTo>
                  <a:lnTo>
                    <a:pt x="1854" y="773"/>
                  </a:lnTo>
                  <a:lnTo>
                    <a:pt x="2009" y="966"/>
                  </a:lnTo>
                  <a:lnTo>
                    <a:pt x="2124" y="1121"/>
                  </a:lnTo>
                  <a:lnTo>
                    <a:pt x="2202" y="1314"/>
                  </a:lnTo>
                  <a:lnTo>
                    <a:pt x="2318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5"/>
                  </a:lnTo>
                  <a:lnTo>
                    <a:pt x="2047" y="2279"/>
                  </a:lnTo>
                  <a:lnTo>
                    <a:pt x="1623" y="2047"/>
                  </a:lnTo>
                  <a:lnTo>
                    <a:pt x="1236" y="1893"/>
                  </a:lnTo>
                  <a:lnTo>
                    <a:pt x="1005" y="1777"/>
                  </a:lnTo>
                  <a:lnTo>
                    <a:pt x="812" y="1661"/>
                  </a:lnTo>
                  <a:lnTo>
                    <a:pt x="619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2"/>
                  </a:lnTo>
                  <a:lnTo>
                    <a:pt x="541" y="657"/>
                  </a:lnTo>
                  <a:lnTo>
                    <a:pt x="619" y="580"/>
                  </a:lnTo>
                  <a:lnTo>
                    <a:pt x="696" y="503"/>
                  </a:lnTo>
                  <a:lnTo>
                    <a:pt x="812" y="464"/>
                  </a:lnTo>
                  <a:lnTo>
                    <a:pt x="927" y="425"/>
                  </a:lnTo>
                  <a:close/>
                  <a:moveTo>
                    <a:pt x="1005" y="1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4" y="425"/>
                  </a:lnTo>
                  <a:lnTo>
                    <a:pt x="78" y="619"/>
                  </a:lnTo>
                  <a:lnTo>
                    <a:pt x="1" y="812"/>
                  </a:lnTo>
                  <a:lnTo>
                    <a:pt x="1" y="1005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3"/>
                  </a:lnTo>
                  <a:lnTo>
                    <a:pt x="387" y="1854"/>
                  </a:lnTo>
                  <a:lnTo>
                    <a:pt x="619" y="2047"/>
                  </a:lnTo>
                  <a:lnTo>
                    <a:pt x="889" y="2202"/>
                  </a:lnTo>
                  <a:lnTo>
                    <a:pt x="1198" y="2318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9" y="2742"/>
                  </a:lnTo>
                  <a:lnTo>
                    <a:pt x="2202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1" y="3013"/>
                  </a:lnTo>
                  <a:lnTo>
                    <a:pt x="2588" y="2974"/>
                  </a:lnTo>
                  <a:lnTo>
                    <a:pt x="2626" y="2897"/>
                  </a:lnTo>
                  <a:lnTo>
                    <a:pt x="2704" y="2318"/>
                  </a:lnTo>
                  <a:lnTo>
                    <a:pt x="2704" y="2009"/>
                  </a:lnTo>
                  <a:lnTo>
                    <a:pt x="2704" y="1700"/>
                  </a:lnTo>
                  <a:lnTo>
                    <a:pt x="2626" y="1429"/>
                  </a:lnTo>
                  <a:lnTo>
                    <a:pt x="2549" y="1121"/>
                  </a:lnTo>
                  <a:lnTo>
                    <a:pt x="2433" y="850"/>
                  </a:lnTo>
                  <a:lnTo>
                    <a:pt x="2279" y="580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700" y="117"/>
                  </a:lnTo>
                  <a:lnTo>
                    <a:pt x="1507" y="39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2254775" y="4312775"/>
              <a:ext cx="326325" cy="190200"/>
            </a:xfrm>
            <a:custGeom>
              <a:avLst/>
              <a:gdLst/>
              <a:ahLst/>
              <a:cxnLst/>
              <a:rect l="l" t="t" r="r" b="b"/>
              <a:pathLst>
                <a:path w="13053" h="7608" extrusionOk="0">
                  <a:moveTo>
                    <a:pt x="8920" y="271"/>
                  </a:moveTo>
                  <a:lnTo>
                    <a:pt x="9036" y="348"/>
                  </a:lnTo>
                  <a:lnTo>
                    <a:pt x="9191" y="464"/>
                  </a:lnTo>
                  <a:lnTo>
                    <a:pt x="9307" y="618"/>
                  </a:lnTo>
                  <a:lnTo>
                    <a:pt x="9384" y="657"/>
                  </a:lnTo>
                  <a:lnTo>
                    <a:pt x="9422" y="966"/>
                  </a:lnTo>
                  <a:lnTo>
                    <a:pt x="9422" y="1275"/>
                  </a:lnTo>
                  <a:lnTo>
                    <a:pt x="9345" y="1545"/>
                  </a:lnTo>
                  <a:lnTo>
                    <a:pt x="9229" y="1815"/>
                  </a:lnTo>
                  <a:lnTo>
                    <a:pt x="9036" y="2085"/>
                  </a:lnTo>
                  <a:lnTo>
                    <a:pt x="8882" y="2317"/>
                  </a:lnTo>
                  <a:lnTo>
                    <a:pt x="8457" y="2781"/>
                  </a:lnTo>
                  <a:lnTo>
                    <a:pt x="6990" y="4441"/>
                  </a:lnTo>
                  <a:lnTo>
                    <a:pt x="6835" y="4441"/>
                  </a:lnTo>
                  <a:lnTo>
                    <a:pt x="7106" y="3476"/>
                  </a:lnTo>
                  <a:lnTo>
                    <a:pt x="7415" y="2549"/>
                  </a:lnTo>
                  <a:lnTo>
                    <a:pt x="7801" y="1506"/>
                  </a:lnTo>
                  <a:lnTo>
                    <a:pt x="8032" y="1043"/>
                  </a:lnTo>
                  <a:lnTo>
                    <a:pt x="8187" y="773"/>
                  </a:lnTo>
                  <a:lnTo>
                    <a:pt x="8380" y="502"/>
                  </a:lnTo>
                  <a:lnTo>
                    <a:pt x="8573" y="348"/>
                  </a:lnTo>
                  <a:lnTo>
                    <a:pt x="8689" y="271"/>
                  </a:lnTo>
                  <a:close/>
                  <a:moveTo>
                    <a:pt x="2124" y="4441"/>
                  </a:moveTo>
                  <a:lnTo>
                    <a:pt x="2974" y="4557"/>
                  </a:lnTo>
                  <a:lnTo>
                    <a:pt x="3823" y="4711"/>
                  </a:lnTo>
                  <a:lnTo>
                    <a:pt x="4905" y="4866"/>
                  </a:lnTo>
                  <a:lnTo>
                    <a:pt x="5407" y="4943"/>
                  </a:lnTo>
                  <a:lnTo>
                    <a:pt x="5947" y="4982"/>
                  </a:lnTo>
                  <a:lnTo>
                    <a:pt x="4673" y="5213"/>
                  </a:lnTo>
                  <a:lnTo>
                    <a:pt x="3399" y="5406"/>
                  </a:lnTo>
                  <a:lnTo>
                    <a:pt x="2703" y="5484"/>
                  </a:lnTo>
                  <a:lnTo>
                    <a:pt x="1622" y="5484"/>
                  </a:lnTo>
                  <a:lnTo>
                    <a:pt x="1236" y="5445"/>
                  </a:lnTo>
                  <a:lnTo>
                    <a:pt x="966" y="5368"/>
                  </a:lnTo>
                  <a:lnTo>
                    <a:pt x="773" y="5291"/>
                  </a:lnTo>
                  <a:lnTo>
                    <a:pt x="696" y="5213"/>
                  </a:lnTo>
                  <a:lnTo>
                    <a:pt x="657" y="5097"/>
                  </a:lnTo>
                  <a:lnTo>
                    <a:pt x="657" y="4982"/>
                  </a:lnTo>
                  <a:lnTo>
                    <a:pt x="696" y="4827"/>
                  </a:lnTo>
                  <a:lnTo>
                    <a:pt x="734" y="4673"/>
                  </a:lnTo>
                  <a:lnTo>
                    <a:pt x="811" y="4557"/>
                  </a:lnTo>
                  <a:lnTo>
                    <a:pt x="889" y="4480"/>
                  </a:lnTo>
                  <a:lnTo>
                    <a:pt x="966" y="4441"/>
                  </a:lnTo>
                  <a:close/>
                  <a:moveTo>
                    <a:pt x="7183" y="4866"/>
                  </a:moveTo>
                  <a:lnTo>
                    <a:pt x="8380" y="5097"/>
                  </a:lnTo>
                  <a:lnTo>
                    <a:pt x="9616" y="5406"/>
                  </a:lnTo>
                  <a:lnTo>
                    <a:pt x="10272" y="5599"/>
                  </a:lnTo>
                  <a:lnTo>
                    <a:pt x="10967" y="5792"/>
                  </a:lnTo>
                  <a:lnTo>
                    <a:pt x="11662" y="6024"/>
                  </a:lnTo>
                  <a:lnTo>
                    <a:pt x="12087" y="6217"/>
                  </a:lnTo>
                  <a:lnTo>
                    <a:pt x="12203" y="6256"/>
                  </a:lnTo>
                  <a:lnTo>
                    <a:pt x="12319" y="6333"/>
                  </a:lnTo>
                  <a:lnTo>
                    <a:pt x="12396" y="6410"/>
                  </a:lnTo>
                  <a:lnTo>
                    <a:pt x="12434" y="6526"/>
                  </a:lnTo>
                  <a:lnTo>
                    <a:pt x="12473" y="6642"/>
                  </a:lnTo>
                  <a:lnTo>
                    <a:pt x="12473" y="6796"/>
                  </a:lnTo>
                  <a:lnTo>
                    <a:pt x="12396" y="7144"/>
                  </a:lnTo>
                  <a:lnTo>
                    <a:pt x="12241" y="7183"/>
                  </a:lnTo>
                  <a:lnTo>
                    <a:pt x="12010" y="7221"/>
                  </a:lnTo>
                  <a:lnTo>
                    <a:pt x="11817" y="7183"/>
                  </a:lnTo>
                  <a:lnTo>
                    <a:pt x="11585" y="7144"/>
                  </a:lnTo>
                  <a:lnTo>
                    <a:pt x="11122" y="7028"/>
                  </a:lnTo>
                  <a:lnTo>
                    <a:pt x="10735" y="6874"/>
                  </a:lnTo>
                  <a:lnTo>
                    <a:pt x="10002" y="6603"/>
                  </a:lnTo>
                  <a:lnTo>
                    <a:pt x="9307" y="6256"/>
                  </a:lnTo>
                  <a:lnTo>
                    <a:pt x="8766" y="5947"/>
                  </a:lnTo>
                  <a:lnTo>
                    <a:pt x="8225" y="5599"/>
                  </a:lnTo>
                  <a:lnTo>
                    <a:pt x="7183" y="4866"/>
                  </a:lnTo>
                  <a:close/>
                  <a:moveTo>
                    <a:pt x="8805" y="0"/>
                  </a:moveTo>
                  <a:lnTo>
                    <a:pt x="8573" y="39"/>
                  </a:lnTo>
                  <a:lnTo>
                    <a:pt x="8341" y="155"/>
                  </a:lnTo>
                  <a:lnTo>
                    <a:pt x="8110" y="271"/>
                  </a:lnTo>
                  <a:lnTo>
                    <a:pt x="7955" y="464"/>
                  </a:lnTo>
                  <a:lnTo>
                    <a:pt x="7723" y="850"/>
                  </a:lnTo>
                  <a:lnTo>
                    <a:pt x="7492" y="1275"/>
                  </a:lnTo>
                  <a:lnTo>
                    <a:pt x="7183" y="2201"/>
                  </a:lnTo>
                  <a:lnTo>
                    <a:pt x="6835" y="3321"/>
                  </a:lnTo>
                  <a:lnTo>
                    <a:pt x="6719" y="3862"/>
                  </a:lnTo>
                  <a:lnTo>
                    <a:pt x="6604" y="4441"/>
                  </a:lnTo>
                  <a:lnTo>
                    <a:pt x="6526" y="4518"/>
                  </a:lnTo>
                  <a:lnTo>
                    <a:pt x="6526" y="4634"/>
                  </a:lnTo>
                  <a:lnTo>
                    <a:pt x="5947" y="4595"/>
                  </a:lnTo>
                  <a:lnTo>
                    <a:pt x="5407" y="4557"/>
                  </a:lnTo>
                  <a:lnTo>
                    <a:pt x="4325" y="4402"/>
                  </a:lnTo>
                  <a:lnTo>
                    <a:pt x="3244" y="4209"/>
                  </a:lnTo>
                  <a:lnTo>
                    <a:pt x="2703" y="4132"/>
                  </a:lnTo>
                  <a:lnTo>
                    <a:pt x="2124" y="4093"/>
                  </a:lnTo>
                  <a:lnTo>
                    <a:pt x="1545" y="4055"/>
                  </a:lnTo>
                  <a:lnTo>
                    <a:pt x="1159" y="4055"/>
                  </a:lnTo>
                  <a:lnTo>
                    <a:pt x="773" y="4093"/>
                  </a:lnTo>
                  <a:lnTo>
                    <a:pt x="425" y="4209"/>
                  </a:lnTo>
                  <a:lnTo>
                    <a:pt x="271" y="4287"/>
                  </a:lnTo>
                  <a:lnTo>
                    <a:pt x="155" y="4364"/>
                  </a:lnTo>
                  <a:lnTo>
                    <a:pt x="78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4982"/>
                  </a:lnTo>
                  <a:lnTo>
                    <a:pt x="78" y="5136"/>
                  </a:lnTo>
                  <a:lnTo>
                    <a:pt x="155" y="5252"/>
                  </a:lnTo>
                  <a:lnTo>
                    <a:pt x="232" y="5406"/>
                  </a:lnTo>
                  <a:lnTo>
                    <a:pt x="348" y="5522"/>
                  </a:lnTo>
                  <a:lnTo>
                    <a:pt x="618" y="5677"/>
                  </a:lnTo>
                  <a:lnTo>
                    <a:pt x="927" y="5792"/>
                  </a:lnTo>
                  <a:lnTo>
                    <a:pt x="1275" y="5870"/>
                  </a:lnTo>
                  <a:lnTo>
                    <a:pt x="1622" y="5908"/>
                  </a:lnTo>
                  <a:lnTo>
                    <a:pt x="2240" y="5908"/>
                  </a:lnTo>
                  <a:lnTo>
                    <a:pt x="3360" y="5831"/>
                  </a:lnTo>
                  <a:lnTo>
                    <a:pt x="4441" y="5715"/>
                  </a:lnTo>
                  <a:lnTo>
                    <a:pt x="5561" y="5484"/>
                  </a:lnTo>
                  <a:lnTo>
                    <a:pt x="6102" y="5329"/>
                  </a:lnTo>
                  <a:lnTo>
                    <a:pt x="6604" y="5136"/>
                  </a:lnTo>
                  <a:lnTo>
                    <a:pt x="6604" y="5175"/>
                  </a:lnTo>
                  <a:lnTo>
                    <a:pt x="6642" y="5599"/>
                  </a:lnTo>
                  <a:lnTo>
                    <a:pt x="6681" y="5792"/>
                  </a:lnTo>
                  <a:lnTo>
                    <a:pt x="6758" y="5986"/>
                  </a:lnTo>
                  <a:lnTo>
                    <a:pt x="7028" y="6024"/>
                  </a:lnTo>
                  <a:lnTo>
                    <a:pt x="7028" y="5986"/>
                  </a:lnTo>
                  <a:lnTo>
                    <a:pt x="6951" y="5599"/>
                  </a:lnTo>
                  <a:lnTo>
                    <a:pt x="6951" y="5406"/>
                  </a:lnTo>
                  <a:lnTo>
                    <a:pt x="6990" y="5213"/>
                  </a:lnTo>
                  <a:lnTo>
                    <a:pt x="7028" y="5175"/>
                  </a:lnTo>
                  <a:lnTo>
                    <a:pt x="7723" y="5754"/>
                  </a:lnTo>
                  <a:lnTo>
                    <a:pt x="8496" y="6256"/>
                  </a:lnTo>
                  <a:lnTo>
                    <a:pt x="9307" y="6681"/>
                  </a:lnTo>
                  <a:lnTo>
                    <a:pt x="10118" y="7067"/>
                  </a:lnTo>
                  <a:lnTo>
                    <a:pt x="10774" y="7337"/>
                  </a:lnTo>
                  <a:lnTo>
                    <a:pt x="11237" y="7453"/>
                  </a:lnTo>
                  <a:lnTo>
                    <a:pt x="11662" y="7569"/>
                  </a:lnTo>
                  <a:lnTo>
                    <a:pt x="12126" y="7607"/>
                  </a:lnTo>
                  <a:lnTo>
                    <a:pt x="12319" y="7569"/>
                  </a:lnTo>
                  <a:lnTo>
                    <a:pt x="12512" y="7530"/>
                  </a:lnTo>
                  <a:lnTo>
                    <a:pt x="12666" y="7453"/>
                  </a:lnTo>
                  <a:lnTo>
                    <a:pt x="12821" y="7376"/>
                  </a:lnTo>
                  <a:lnTo>
                    <a:pt x="12936" y="7221"/>
                  </a:lnTo>
                  <a:lnTo>
                    <a:pt x="13014" y="7028"/>
                  </a:lnTo>
                  <a:lnTo>
                    <a:pt x="13052" y="6874"/>
                  </a:lnTo>
                  <a:lnTo>
                    <a:pt x="13052" y="6719"/>
                  </a:lnTo>
                  <a:lnTo>
                    <a:pt x="13014" y="6565"/>
                  </a:lnTo>
                  <a:lnTo>
                    <a:pt x="12975" y="6449"/>
                  </a:lnTo>
                  <a:lnTo>
                    <a:pt x="12898" y="6333"/>
                  </a:lnTo>
                  <a:lnTo>
                    <a:pt x="12782" y="6217"/>
                  </a:lnTo>
                  <a:lnTo>
                    <a:pt x="12512" y="6024"/>
                  </a:lnTo>
                  <a:lnTo>
                    <a:pt x="12241" y="5870"/>
                  </a:lnTo>
                  <a:lnTo>
                    <a:pt x="11894" y="5715"/>
                  </a:lnTo>
                  <a:lnTo>
                    <a:pt x="11353" y="5522"/>
                  </a:lnTo>
                  <a:lnTo>
                    <a:pt x="10388" y="5213"/>
                  </a:lnTo>
                  <a:lnTo>
                    <a:pt x="9384" y="4943"/>
                  </a:lnTo>
                  <a:lnTo>
                    <a:pt x="8380" y="4711"/>
                  </a:lnTo>
                  <a:lnTo>
                    <a:pt x="7376" y="4518"/>
                  </a:lnTo>
                  <a:lnTo>
                    <a:pt x="8418" y="3437"/>
                  </a:lnTo>
                  <a:lnTo>
                    <a:pt x="8882" y="2896"/>
                  </a:lnTo>
                  <a:lnTo>
                    <a:pt x="9345" y="2279"/>
                  </a:lnTo>
                  <a:lnTo>
                    <a:pt x="9461" y="2085"/>
                  </a:lnTo>
                  <a:lnTo>
                    <a:pt x="9577" y="1854"/>
                  </a:lnTo>
                  <a:lnTo>
                    <a:pt x="9654" y="1622"/>
                  </a:lnTo>
                  <a:lnTo>
                    <a:pt x="9731" y="1390"/>
                  </a:lnTo>
                  <a:lnTo>
                    <a:pt x="9731" y="1159"/>
                  </a:lnTo>
                  <a:lnTo>
                    <a:pt x="9693" y="927"/>
                  </a:lnTo>
                  <a:lnTo>
                    <a:pt x="9654" y="657"/>
                  </a:lnTo>
                  <a:lnTo>
                    <a:pt x="9500" y="464"/>
                  </a:lnTo>
                  <a:lnTo>
                    <a:pt x="9461" y="309"/>
                  </a:lnTo>
                  <a:lnTo>
                    <a:pt x="9384" y="232"/>
                  </a:lnTo>
                  <a:lnTo>
                    <a:pt x="9229" y="78"/>
                  </a:lnTo>
                  <a:lnTo>
                    <a:pt x="90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1058675" y="4315675"/>
              <a:ext cx="594700" cy="534825"/>
            </a:xfrm>
            <a:custGeom>
              <a:avLst/>
              <a:gdLst/>
              <a:ahLst/>
              <a:cxnLst/>
              <a:rect l="l" t="t" r="r" b="b"/>
              <a:pathLst>
                <a:path w="23788" h="21393" extrusionOk="0">
                  <a:moveTo>
                    <a:pt x="23478" y="270"/>
                  </a:moveTo>
                  <a:lnTo>
                    <a:pt x="23401" y="386"/>
                  </a:lnTo>
                  <a:lnTo>
                    <a:pt x="22590" y="1815"/>
                  </a:lnTo>
                  <a:lnTo>
                    <a:pt x="21741" y="3205"/>
                  </a:lnTo>
                  <a:lnTo>
                    <a:pt x="20853" y="4595"/>
                  </a:lnTo>
                  <a:lnTo>
                    <a:pt x="19926" y="5985"/>
                  </a:lnTo>
                  <a:lnTo>
                    <a:pt x="19269" y="5754"/>
                  </a:lnTo>
                  <a:lnTo>
                    <a:pt x="18999" y="5638"/>
                  </a:lnTo>
                  <a:lnTo>
                    <a:pt x="18690" y="5483"/>
                  </a:lnTo>
                  <a:lnTo>
                    <a:pt x="18420" y="5290"/>
                  </a:lnTo>
                  <a:lnTo>
                    <a:pt x="18150" y="5059"/>
                  </a:lnTo>
                  <a:lnTo>
                    <a:pt x="17918" y="4827"/>
                  </a:lnTo>
                  <a:lnTo>
                    <a:pt x="17686" y="4557"/>
                  </a:lnTo>
                  <a:lnTo>
                    <a:pt x="17493" y="4286"/>
                  </a:lnTo>
                  <a:lnTo>
                    <a:pt x="17339" y="3977"/>
                  </a:lnTo>
                  <a:lnTo>
                    <a:pt x="17030" y="3360"/>
                  </a:lnTo>
                  <a:lnTo>
                    <a:pt x="16798" y="2742"/>
                  </a:lnTo>
                  <a:lnTo>
                    <a:pt x="16605" y="2085"/>
                  </a:lnTo>
                  <a:lnTo>
                    <a:pt x="17416" y="1776"/>
                  </a:lnTo>
                  <a:lnTo>
                    <a:pt x="18265" y="1467"/>
                  </a:lnTo>
                  <a:lnTo>
                    <a:pt x="19115" y="1197"/>
                  </a:lnTo>
                  <a:lnTo>
                    <a:pt x="19965" y="965"/>
                  </a:lnTo>
                  <a:lnTo>
                    <a:pt x="20853" y="772"/>
                  </a:lnTo>
                  <a:lnTo>
                    <a:pt x="21702" y="579"/>
                  </a:lnTo>
                  <a:lnTo>
                    <a:pt x="22590" y="425"/>
                  </a:lnTo>
                  <a:lnTo>
                    <a:pt x="23478" y="270"/>
                  </a:lnTo>
                  <a:close/>
                  <a:moveTo>
                    <a:pt x="4866" y="7607"/>
                  </a:moveTo>
                  <a:lnTo>
                    <a:pt x="6256" y="7646"/>
                  </a:lnTo>
                  <a:lnTo>
                    <a:pt x="7608" y="7723"/>
                  </a:lnTo>
                  <a:lnTo>
                    <a:pt x="7222" y="8186"/>
                  </a:lnTo>
                  <a:lnTo>
                    <a:pt x="6835" y="8650"/>
                  </a:lnTo>
                  <a:lnTo>
                    <a:pt x="6488" y="9190"/>
                  </a:lnTo>
                  <a:lnTo>
                    <a:pt x="6140" y="9692"/>
                  </a:lnTo>
                  <a:lnTo>
                    <a:pt x="5909" y="10233"/>
                  </a:lnTo>
                  <a:lnTo>
                    <a:pt x="5870" y="10272"/>
                  </a:lnTo>
                  <a:lnTo>
                    <a:pt x="5214" y="10774"/>
                  </a:lnTo>
                  <a:lnTo>
                    <a:pt x="4557" y="11314"/>
                  </a:lnTo>
                  <a:lnTo>
                    <a:pt x="4326" y="11546"/>
                  </a:lnTo>
                  <a:lnTo>
                    <a:pt x="4094" y="11816"/>
                  </a:lnTo>
                  <a:lnTo>
                    <a:pt x="3824" y="12048"/>
                  </a:lnTo>
                  <a:lnTo>
                    <a:pt x="3708" y="12125"/>
                  </a:lnTo>
                  <a:lnTo>
                    <a:pt x="3553" y="12164"/>
                  </a:lnTo>
                  <a:lnTo>
                    <a:pt x="3399" y="12202"/>
                  </a:lnTo>
                  <a:lnTo>
                    <a:pt x="3206" y="12164"/>
                  </a:lnTo>
                  <a:lnTo>
                    <a:pt x="2742" y="12087"/>
                  </a:lnTo>
                  <a:lnTo>
                    <a:pt x="1970" y="11855"/>
                  </a:lnTo>
                  <a:lnTo>
                    <a:pt x="387" y="11507"/>
                  </a:lnTo>
                  <a:lnTo>
                    <a:pt x="1005" y="11083"/>
                  </a:lnTo>
                  <a:lnTo>
                    <a:pt x="1584" y="10658"/>
                  </a:lnTo>
                  <a:lnTo>
                    <a:pt x="2163" y="10156"/>
                  </a:lnTo>
                  <a:lnTo>
                    <a:pt x="2704" y="9654"/>
                  </a:lnTo>
                  <a:lnTo>
                    <a:pt x="3553" y="8804"/>
                  </a:lnTo>
                  <a:lnTo>
                    <a:pt x="4055" y="8186"/>
                  </a:lnTo>
                  <a:lnTo>
                    <a:pt x="4326" y="7916"/>
                  </a:lnTo>
                  <a:lnTo>
                    <a:pt x="4634" y="7684"/>
                  </a:lnTo>
                  <a:lnTo>
                    <a:pt x="4789" y="7684"/>
                  </a:lnTo>
                  <a:lnTo>
                    <a:pt x="4827" y="7646"/>
                  </a:lnTo>
                  <a:lnTo>
                    <a:pt x="4866" y="7607"/>
                  </a:lnTo>
                  <a:close/>
                  <a:moveTo>
                    <a:pt x="16296" y="2201"/>
                  </a:moveTo>
                  <a:lnTo>
                    <a:pt x="16489" y="2858"/>
                  </a:lnTo>
                  <a:lnTo>
                    <a:pt x="16721" y="3553"/>
                  </a:lnTo>
                  <a:lnTo>
                    <a:pt x="17030" y="4209"/>
                  </a:lnTo>
                  <a:lnTo>
                    <a:pt x="17223" y="4518"/>
                  </a:lnTo>
                  <a:lnTo>
                    <a:pt x="17455" y="4827"/>
                  </a:lnTo>
                  <a:lnTo>
                    <a:pt x="17648" y="5136"/>
                  </a:lnTo>
                  <a:lnTo>
                    <a:pt x="17879" y="5368"/>
                  </a:lnTo>
                  <a:lnTo>
                    <a:pt x="18150" y="5599"/>
                  </a:lnTo>
                  <a:lnTo>
                    <a:pt x="18420" y="5831"/>
                  </a:lnTo>
                  <a:lnTo>
                    <a:pt x="18729" y="5985"/>
                  </a:lnTo>
                  <a:lnTo>
                    <a:pt x="19038" y="6140"/>
                  </a:lnTo>
                  <a:lnTo>
                    <a:pt x="19385" y="6217"/>
                  </a:lnTo>
                  <a:lnTo>
                    <a:pt x="19771" y="6256"/>
                  </a:lnTo>
                  <a:lnTo>
                    <a:pt x="18922" y="7453"/>
                  </a:lnTo>
                  <a:lnTo>
                    <a:pt x="18034" y="8611"/>
                  </a:lnTo>
                  <a:lnTo>
                    <a:pt x="17223" y="9615"/>
                  </a:lnTo>
                  <a:lnTo>
                    <a:pt x="16373" y="10581"/>
                  </a:lnTo>
                  <a:lnTo>
                    <a:pt x="15524" y="11507"/>
                  </a:lnTo>
                  <a:lnTo>
                    <a:pt x="14597" y="12395"/>
                  </a:lnTo>
                  <a:lnTo>
                    <a:pt x="13670" y="13284"/>
                  </a:lnTo>
                  <a:lnTo>
                    <a:pt x="13168" y="13747"/>
                  </a:lnTo>
                  <a:lnTo>
                    <a:pt x="12628" y="14172"/>
                  </a:lnTo>
                  <a:lnTo>
                    <a:pt x="12126" y="14558"/>
                  </a:lnTo>
                  <a:lnTo>
                    <a:pt x="11546" y="14905"/>
                  </a:lnTo>
                  <a:lnTo>
                    <a:pt x="10967" y="15214"/>
                  </a:lnTo>
                  <a:lnTo>
                    <a:pt x="10388" y="15446"/>
                  </a:lnTo>
                  <a:lnTo>
                    <a:pt x="9809" y="15600"/>
                  </a:lnTo>
                  <a:lnTo>
                    <a:pt x="9191" y="15678"/>
                  </a:lnTo>
                  <a:lnTo>
                    <a:pt x="8612" y="15678"/>
                  </a:lnTo>
                  <a:lnTo>
                    <a:pt x="8341" y="15639"/>
                  </a:lnTo>
                  <a:lnTo>
                    <a:pt x="8033" y="15562"/>
                  </a:lnTo>
                  <a:lnTo>
                    <a:pt x="7762" y="15446"/>
                  </a:lnTo>
                  <a:lnTo>
                    <a:pt x="7531" y="15330"/>
                  </a:lnTo>
                  <a:lnTo>
                    <a:pt x="7260" y="15214"/>
                  </a:lnTo>
                  <a:lnTo>
                    <a:pt x="7029" y="15021"/>
                  </a:lnTo>
                  <a:lnTo>
                    <a:pt x="6835" y="14828"/>
                  </a:lnTo>
                  <a:lnTo>
                    <a:pt x="6642" y="14597"/>
                  </a:lnTo>
                  <a:lnTo>
                    <a:pt x="6449" y="14365"/>
                  </a:lnTo>
                  <a:lnTo>
                    <a:pt x="6295" y="14095"/>
                  </a:lnTo>
                  <a:lnTo>
                    <a:pt x="6063" y="13554"/>
                  </a:lnTo>
                  <a:lnTo>
                    <a:pt x="5909" y="13013"/>
                  </a:lnTo>
                  <a:lnTo>
                    <a:pt x="5870" y="12434"/>
                  </a:lnTo>
                  <a:lnTo>
                    <a:pt x="5870" y="11855"/>
                  </a:lnTo>
                  <a:lnTo>
                    <a:pt x="5986" y="11314"/>
                  </a:lnTo>
                  <a:lnTo>
                    <a:pt x="6140" y="10735"/>
                  </a:lnTo>
                  <a:lnTo>
                    <a:pt x="6333" y="10194"/>
                  </a:lnTo>
                  <a:lnTo>
                    <a:pt x="6604" y="9692"/>
                  </a:lnTo>
                  <a:lnTo>
                    <a:pt x="6913" y="9229"/>
                  </a:lnTo>
                  <a:lnTo>
                    <a:pt x="7222" y="8766"/>
                  </a:lnTo>
                  <a:lnTo>
                    <a:pt x="7569" y="8302"/>
                  </a:lnTo>
                  <a:lnTo>
                    <a:pt x="7955" y="7878"/>
                  </a:lnTo>
                  <a:lnTo>
                    <a:pt x="8766" y="7067"/>
                  </a:lnTo>
                  <a:lnTo>
                    <a:pt x="9616" y="6333"/>
                  </a:lnTo>
                  <a:lnTo>
                    <a:pt x="10542" y="5561"/>
                  </a:lnTo>
                  <a:lnTo>
                    <a:pt x="11508" y="4866"/>
                  </a:lnTo>
                  <a:lnTo>
                    <a:pt x="12473" y="4209"/>
                  </a:lnTo>
                  <a:lnTo>
                    <a:pt x="13516" y="3591"/>
                  </a:lnTo>
                  <a:lnTo>
                    <a:pt x="14211" y="3205"/>
                  </a:lnTo>
                  <a:lnTo>
                    <a:pt x="14906" y="2858"/>
                  </a:lnTo>
                  <a:lnTo>
                    <a:pt x="15601" y="2510"/>
                  </a:lnTo>
                  <a:lnTo>
                    <a:pt x="16296" y="2201"/>
                  </a:lnTo>
                  <a:close/>
                  <a:moveTo>
                    <a:pt x="5638" y="13361"/>
                  </a:moveTo>
                  <a:lnTo>
                    <a:pt x="5754" y="13747"/>
                  </a:lnTo>
                  <a:lnTo>
                    <a:pt x="5870" y="14133"/>
                  </a:lnTo>
                  <a:lnTo>
                    <a:pt x="6063" y="14519"/>
                  </a:lnTo>
                  <a:lnTo>
                    <a:pt x="6295" y="14828"/>
                  </a:lnTo>
                  <a:lnTo>
                    <a:pt x="6565" y="15137"/>
                  </a:lnTo>
                  <a:lnTo>
                    <a:pt x="6874" y="15407"/>
                  </a:lnTo>
                  <a:lnTo>
                    <a:pt x="7222" y="15639"/>
                  </a:lnTo>
                  <a:lnTo>
                    <a:pt x="7608" y="15832"/>
                  </a:lnTo>
                  <a:lnTo>
                    <a:pt x="7415" y="16141"/>
                  </a:lnTo>
                  <a:lnTo>
                    <a:pt x="7260" y="16489"/>
                  </a:lnTo>
                  <a:lnTo>
                    <a:pt x="6797" y="16296"/>
                  </a:lnTo>
                  <a:lnTo>
                    <a:pt x="6411" y="16025"/>
                  </a:lnTo>
                  <a:lnTo>
                    <a:pt x="6025" y="15716"/>
                  </a:lnTo>
                  <a:lnTo>
                    <a:pt x="5716" y="15369"/>
                  </a:lnTo>
                  <a:lnTo>
                    <a:pt x="5484" y="14983"/>
                  </a:lnTo>
                  <a:lnTo>
                    <a:pt x="5252" y="14558"/>
                  </a:lnTo>
                  <a:lnTo>
                    <a:pt x="5098" y="14133"/>
                  </a:lnTo>
                  <a:lnTo>
                    <a:pt x="5021" y="13631"/>
                  </a:lnTo>
                  <a:lnTo>
                    <a:pt x="4982" y="13593"/>
                  </a:lnTo>
                  <a:lnTo>
                    <a:pt x="5638" y="13361"/>
                  </a:lnTo>
                  <a:close/>
                  <a:moveTo>
                    <a:pt x="4827" y="13670"/>
                  </a:moveTo>
                  <a:lnTo>
                    <a:pt x="4866" y="14210"/>
                  </a:lnTo>
                  <a:lnTo>
                    <a:pt x="4982" y="14712"/>
                  </a:lnTo>
                  <a:lnTo>
                    <a:pt x="5214" y="15176"/>
                  </a:lnTo>
                  <a:lnTo>
                    <a:pt x="5484" y="15600"/>
                  </a:lnTo>
                  <a:lnTo>
                    <a:pt x="5831" y="15948"/>
                  </a:lnTo>
                  <a:lnTo>
                    <a:pt x="6218" y="16296"/>
                  </a:lnTo>
                  <a:lnTo>
                    <a:pt x="6642" y="16566"/>
                  </a:lnTo>
                  <a:lnTo>
                    <a:pt x="7106" y="16759"/>
                  </a:lnTo>
                  <a:lnTo>
                    <a:pt x="6951" y="17300"/>
                  </a:lnTo>
                  <a:lnTo>
                    <a:pt x="6411" y="17029"/>
                  </a:lnTo>
                  <a:lnTo>
                    <a:pt x="5909" y="16720"/>
                  </a:lnTo>
                  <a:lnTo>
                    <a:pt x="5484" y="16373"/>
                  </a:lnTo>
                  <a:lnTo>
                    <a:pt x="5098" y="15987"/>
                  </a:lnTo>
                  <a:lnTo>
                    <a:pt x="4789" y="15562"/>
                  </a:lnTo>
                  <a:lnTo>
                    <a:pt x="4480" y="15060"/>
                  </a:lnTo>
                  <a:lnTo>
                    <a:pt x="4248" y="14558"/>
                  </a:lnTo>
                  <a:lnTo>
                    <a:pt x="4055" y="13979"/>
                  </a:lnTo>
                  <a:lnTo>
                    <a:pt x="4248" y="13940"/>
                  </a:lnTo>
                  <a:lnTo>
                    <a:pt x="4441" y="13863"/>
                  </a:lnTo>
                  <a:lnTo>
                    <a:pt x="4827" y="13670"/>
                  </a:lnTo>
                  <a:close/>
                  <a:moveTo>
                    <a:pt x="4441" y="15871"/>
                  </a:moveTo>
                  <a:lnTo>
                    <a:pt x="4673" y="16180"/>
                  </a:lnTo>
                  <a:lnTo>
                    <a:pt x="4905" y="16450"/>
                  </a:lnTo>
                  <a:lnTo>
                    <a:pt x="5175" y="16682"/>
                  </a:lnTo>
                  <a:lnTo>
                    <a:pt x="5445" y="16913"/>
                  </a:lnTo>
                  <a:lnTo>
                    <a:pt x="5291" y="17029"/>
                  </a:lnTo>
                  <a:lnTo>
                    <a:pt x="5214" y="17222"/>
                  </a:lnTo>
                  <a:lnTo>
                    <a:pt x="5098" y="17068"/>
                  </a:lnTo>
                  <a:lnTo>
                    <a:pt x="5059" y="16991"/>
                  </a:lnTo>
                  <a:lnTo>
                    <a:pt x="4982" y="16952"/>
                  </a:lnTo>
                  <a:lnTo>
                    <a:pt x="4905" y="16952"/>
                  </a:lnTo>
                  <a:lnTo>
                    <a:pt x="4827" y="16991"/>
                  </a:lnTo>
                  <a:lnTo>
                    <a:pt x="4519" y="17415"/>
                  </a:lnTo>
                  <a:lnTo>
                    <a:pt x="4210" y="17840"/>
                  </a:lnTo>
                  <a:lnTo>
                    <a:pt x="3862" y="18226"/>
                  </a:lnTo>
                  <a:lnTo>
                    <a:pt x="3476" y="18574"/>
                  </a:lnTo>
                  <a:lnTo>
                    <a:pt x="3090" y="18921"/>
                  </a:lnTo>
                  <a:lnTo>
                    <a:pt x="2665" y="19230"/>
                  </a:lnTo>
                  <a:lnTo>
                    <a:pt x="2240" y="19501"/>
                  </a:lnTo>
                  <a:lnTo>
                    <a:pt x="1777" y="19771"/>
                  </a:lnTo>
                  <a:lnTo>
                    <a:pt x="1777" y="19771"/>
                  </a:lnTo>
                  <a:lnTo>
                    <a:pt x="1816" y="19346"/>
                  </a:lnTo>
                  <a:lnTo>
                    <a:pt x="1854" y="18921"/>
                  </a:lnTo>
                  <a:lnTo>
                    <a:pt x="2009" y="18535"/>
                  </a:lnTo>
                  <a:lnTo>
                    <a:pt x="2163" y="18188"/>
                  </a:lnTo>
                  <a:lnTo>
                    <a:pt x="2395" y="17840"/>
                  </a:lnTo>
                  <a:lnTo>
                    <a:pt x="2665" y="17531"/>
                  </a:lnTo>
                  <a:lnTo>
                    <a:pt x="2974" y="17222"/>
                  </a:lnTo>
                  <a:lnTo>
                    <a:pt x="3360" y="16913"/>
                  </a:lnTo>
                  <a:lnTo>
                    <a:pt x="3669" y="16720"/>
                  </a:lnTo>
                  <a:lnTo>
                    <a:pt x="3939" y="16489"/>
                  </a:lnTo>
                  <a:lnTo>
                    <a:pt x="4017" y="16334"/>
                  </a:lnTo>
                  <a:lnTo>
                    <a:pt x="4094" y="16218"/>
                  </a:lnTo>
                  <a:lnTo>
                    <a:pt x="4094" y="16064"/>
                  </a:lnTo>
                  <a:lnTo>
                    <a:pt x="4055" y="15871"/>
                  </a:lnTo>
                  <a:close/>
                  <a:moveTo>
                    <a:pt x="13439" y="13979"/>
                  </a:moveTo>
                  <a:lnTo>
                    <a:pt x="13400" y="14674"/>
                  </a:lnTo>
                  <a:lnTo>
                    <a:pt x="13400" y="15369"/>
                  </a:lnTo>
                  <a:lnTo>
                    <a:pt x="13477" y="16025"/>
                  </a:lnTo>
                  <a:lnTo>
                    <a:pt x="13632" y="16682"/>
                  </a:lnTo>
                  <a:lnTo>
                    <a:pt x="12396" y="17454"/>
                  </a:lnTo>
                  <a:lnTo>
                    <a:pt x="11160" y="18304"/>
                  </a:lnTo>
                  <a:lnTo>
                    <a:pt x="8805" y="20041"/>
                  </a:lnTo>
                  <a:lnTo>
                    <a:pt x="8766" y="19037"/>
                  </a:lnTo>
                  <a:lnTo>
                    <a:pt x="8689" y="18033"/>
                  </a:lnTo>
                  <a:lnTo>
                    <a:pt x="8650" y="17724"/>
                  </a:lnTo>
                  <a:lnTo>
                    <a:pt x="8689" y="17493"/>
                  </a:lnTo>
                  <a:lnTo>
                    <a:pt x="8728" y="17377"/>
                  </a:lnTo>
                  <a:lnTo>
                    <a:pt x="8805" y="17261"/>
                  </a:lnTo>
                  <a:lnTo>
                    <a:pt x="9037" y="17068"/>
                  </a:lnTo>
                  <a:lnTo>
                    <a:pt x="9654" y="16604"/>
                  </a:lnTo>
                  <a:lnTo>
                    <a:pt x="10195" y="16141"/>
                  </a:lnTo>
                  <a:lnTo>
                    <a:pt x="10234" y="16064"/>
                  </a:lnTo>
                  <a:lnTo>
                    <a:pt x="10272" y="16025"/>
                  </a:lnTo>
                  <a:lnTo>
                    <a:pt x="10234" y="15909"/>
                  </a:lnTo>
                  <a:lnTo>
                    <a:pt x="10774" y="15716"/>
                  </a:lnTo>
                  <a:lnTo>
                    <a:pt x="11276" y="15485"/>
                  </a:lnTo>
                  <a:lnTo>
                    <a:pt x="11740" y="15214"/>
                  </a:lnTo>
                  <a:lnTo>
                    <a:pt x="12203" y="14905"/>
                  </a:lnTo>
                  <a:lnTo>
                    <a:pt x="12821" y="14481"/>
                  </a:lnTo>
                  <a:lnTo>
                    <a:pt x="13439" y="13979"/>
                  </a:lnTo>
                  <a:close/>
                  <a:moveTo>
                    <a:pt x="3978" y="14944"/>
                  </a:moveTo>
                  <a:lnTo>
                    <a:pt x="4132" y="15330"/>
                  </a:lnTo>
                  <a:lnTo>
                    <a:pt x="4326" y="15678"/>
                  </a:lnTo>
                  <a:lnTo>
                    <a:pt x="3862" y="15678"/>
                  </a:lnTo>
                  <a:lnTo>
                    <a:pt x="3785" y="15716"/>
                  </a:lnTo>
                  <a:lnTo>
                    <a:pt x="3746" y="15755"/>
                  </a:lnTo>
                  <a:lnTo>
                    <a:pt x="3746" y="15832"/>
                  </a:lnTo>
                  <a:lnTo>
                    <a:pt x="3785" y="15871"/>
                  </a:lnTo>
                  <a:lnTo>
                    <a:pt x="3785" y="15948"/>
                  </a:lnTo>
                  <a:lnTo>
                    <a:pt x="3785" y="16064"/>
                  </a:lnTo>
                  <a:lnTo>
                    <a:pt x="3669" y="16257"/>
                  </a:lnTo>
                  <a:lnTo>
                    <a:pt x="3476" y="16489"/>
                  </a:lnTo>
                  <a:lnTo>
                    <a:pt x="3206" y="16720"/>
                  </a:lnTo>
                  <a:lnTo>
                    <a:pt x="2665" y="17145"/>
                  </a:lnTo>
                  <a:lnTo>
                    <a:pt x="2318" y="17415"/>
                  </a:lnTo>
                  <a:lnTo>
                    <a:pt x="2009" y="17802"/>
                  </a:lnTo>
                  <a:lnTo>
                    <a:pt x="1777" y="18188"/>
                  </a:lnTo>
                  <a:lnTo>
                    <a:pt x="1584" y="18651"/>
                  </a:lnTo>
                  <a:lnTo>
                    <a:pt x="1507" y="19114"/>
                  </a:lnTo>
                  <a:lnTo>
                    <a:pt x="1468" y="19346"/>
                  </a:lnTo>
                  <a:lnTo>
                    <a:pt x="1468" y="19578"/>
                  </a:lnTo>
                  <a:lnTo>
                    <a:pt x="1507" y="19848"/>
                  </a:lnTo>
                  <a:lnTo>
                    <a:pt x="1545" y="20080"/>
                  </a:lnTo>
                  <a:lnTo>
                    <a:pt x="1622" y="20118"/>
                  </a:lnTo>
                  <a:lnTo>
                    <a:pt x="1738" y="20118"/>
                  </a:lnTo>
                  <a:lnTo>
                    <a:pt x="1777" y="20041"/>
                  </a:lnTo>
                  <a:lnTo>
                    <a:pt x="2279" y="19809"/>
                  </a:lnTo>
                  <a:lnTo>
                    <a:pt x="2742" y="19578"/>
                  </a:lnTo>
                  <a:lnTo>
                    <a:pt x="3167" y="19269"/>
                  </a:lnTo>
                  <a:lnTo>
                    <a:pt x="3553" y="18960"/>
                  </a:lnTo>
                  <a:lnTo>
                    <a:pt x="3939" y="18612"/>
                  </a:lnTo>
                  <a:lnTo>
                    <a:pt x="4287" y="18226"/>
                  </a:lnTo>
                  <a:lnTo>
                    <a:pt x="4634" y="17802"/>
                  </a:lnTo>
                  <a:lnTo>
                    <a:pt x="4943" y="17377"/>
                  </a:lnTo>
                  <a:lnTo>
                    <a:pt x="5059" y="17531"/>
                  </a:lnTo>
                  <a:lnTo>
                    <a:pt x="5175" y="17647"/>
                  </a:lnTo>
                  <a:lnTo>
                    <a:pt x="5291" y="17647"/>
                  </a:lnTo>
                  <a:lnTo>
                    <a:pt x="5368" y="17608"/>
                  </a:lnTo>
                  <a:lnTo>
                    <a:pt x="5368" y="17531"/>
                  </a:lnTo>
                  <a:lnTo>
                    <a:pt x="5638" y="17068"/>
                  </a:lnTo>
                  <a:lnTo>
                    <a:pt x="6025" y="17300"/>
                  </a:lnTo>
                  <a:lnTo>
                    <a:pt x="5986" y="17802"/>
                  </a:lnTo>
                  <a:lnTo>
                    <a:pt x="5870" y="18304"/>
                  </a:lnTo>
                  <a:lnTo>
                    <a:pt x="5754" y="18806"/>
                  </a:lnTo>
                  <a:lnTo>
                    <a:pt x="5561" y="19308"/>
                  </a:lnTo>
                  <a:lnTo>
                    <a:pt x="5445" y="19076"/>
                  </a:lnTo>
                  <a:lnTo>
                    <a:pt x="5407" y="18844"/>
                  </a:lnTo>
                  <a:lnTo>
                    <a:pt x="5368" y="18574"/>
                  </a:lnTo>
                  <a:lnTo>
                    <a:pt x="5407" y="18304"/>
                  </a:lnTo>
                  <a:lnTo>
                    <a:pt x="5445" y="18226"/>
                  </a:lnTo>
                  <a:lnTo>
                    <a:pt x="5407" y="18188"/>
                  </a:lnTo>
                  <a:lnTo>
                    <a:pt x="5329" y="18110"/>
                  </a:lnTo>
                  <a:lnTo>
                    <a:pt x="5252" y="18072"/>
                  </a:lnTo>
                  <a:lnTo>
                    <a:pt x="5214" y="18110"/>
                  </a:lnTo>
                  <a:lnTo>
                    <a:pt x="5136" y="18110"/>
                  </a:lnTo>
                  <a:lnTo>
                    <a:pt x="5098" y="18188"/>
                  </a:lnTo>
                  <a:lnTo>
                    <a:pt x="4827" y="18767"/>
                  </a:lnTo>
                  <a:lnTo>
                    <a:pt x="4519" y="19308"/>
                  </a:lnTo>
                  <a:lnTo>
                    <a:pt x="4326" y="19539"/>
                  </a:lnTo>
                  <a:lnTo>
                    <a:pt x="4094" y="19771"/>
                  </a:lnTo>
                  <a:lnTo>
                    <a:pt x="3862" y="19964"/>
                  </a:lnTo>
                  <a:lnTo>
                    <a:pt x="3592" y="20196"/>
                  </a:lnTo>
                  <a:lnTo>
                    <a:pt x="3090" y="20505"/>
                  </a:lnTo>
                  <a:lnTo>
                    <a:pt x="2820" y="20659"/>
                  </a:lnTo>
                  <a:lnTo>
                    <a:pt x="2511" y="20775"/>
                  </a:lnTo>
                  <a:lnTo>
                    <a:pt x="2202" y="20891"/>
                  </a:lnTo>
                  <a:lnTo>
                    <a:pt x="1893" y="20968"/>
                  </a:lnTo>
                  <a:lnTo>
                    <a:pt x="1584" y="21007"/>
                  </a:lnTo>
                  <a:lnTo>
                    <a:pt x="1275" y="20968"/>
                  </a:lnTo>
                  <a:lnTo>
                    <a:pt x="1043" y="20929"/>
                  </a:lnTo>
                  <a:lnTo>
                    <a:pt x="889" y="20813"/>
                  </a:lnTo>
                  <a:lnTo>
                    <a:pt x="773" y="20698"/>
                  </a:lnTo>
                  <a:lnTo>
                    <a:pt x="734" y="20543"/>
                  </a:lnTo>
                  <a:lnTo>
                    <a:pt x="696" y="20350"/>
                  </a:lnTo>
                  <a:lnTo>
                    <a:pt x="696" y="20157"/>
                  </a:lnTo>
                  <a:lnTo>
                    <a:pt x="734" y="19732"/>
                  </a:lnTo>
                  <a:lnTo>
                    <a:pt x="812" y="19037"/>
                  </a:lnTo>
                  <a:lnTo>
                    <a:pt x="889" y="18690"/>
                  </a:lnTo>
                  <a:lnTo>
                    <a:pt x="1005" y="18342"/>
                  </a:lnTo>
                  <a:lnTo>
                    <a:pt x="1159" y="17956"/>
                  </a:lnTo>
                  <a:lnTo>
                    <a:pt x="1352" y="17608"/>
                  </a:lnTo>
                  <a:lnTo>
                    <a:pt x="1584" y="17261"/>
                  </a:lnTo>
                  <a:lnTo>
                    <a:pt x="1854" y="16952"/>
                  </a:lnTo>
                  <a:lnTo>
                    <a:pt x="2124" y="16682"/>
                  </a:lnTo>
                  <a:lnTo>
                    <a:pt x="2433" y="16411"/>
                  </a:lnTo>
                  <a:lnTo>
                    <a:pt x="2781" y="16180"/>
                  </a:lnTo>
                  <a:lnTo>
                    <a:pt x="3167" y="16025"/>
                  </a:lnTo>
                  <a:lnTo>
                    <a:pt x="3244" y="15948"/>
                  </a:lnTo>
                  <a:lnTo>
                    <a:pt x="3244" y="15871"/>
                  </a:lnTo>
                  <a:lnTo>
                    <a:pt x="3206" y="15794"/>
                  </a:lnTo>
                  <a:lnTo>
                    <a:pt x="3167" y="15716"/>
                  </a:lnTo>
                  <a:lnTo>
                    <a:pt x="2433" y="15369"/>
                  </a:lnTo>
                  <a:lnTo>
                    <a:pt x="2781" y="15176"/>
                  </a:lnTo>
                  <a:lnTo>
                    <a:pt x="3167" y="15021"/>
                  </a:lnTo>
                  <a:lnTo>
                    <a:pt x="3553" y="14983"/>
                  </a:lnTo>
                  <a:lnTo>
                    <a:pt x="3978" y="14944"/>
                  </a:lnTo>
                  <a:close/>
                  <a:moveTo>
                    <a:pt x="23478" y="0"/>
                  </a:moveTo>
                  <a:lnTo>
                    <a:pt x="22204" y="155"/>
                  </a:lnTo>
                  <a:lnTo>
                    <a:pt x="20891" y="386"/>
                  </a:lnTo>
                  <a:lnTo>
                    <a:pt x="19617" y="657"/>
                  </a:lnTo>
                  <a:lnTo>
                    <a:pt x="18381" y="1043"/>
                  </a:lnTo>
                  <a:lnTo>
                    <a:pt x="17146" y="1467"/>
                  </a:lnTo>
                  <a:lnTo>
                    <a:pt x="15949" y="1969"/>
                  </a:lnTo>
                  <a:lnTo>
                    <a:pt x="14752" y="2510"/>
                  </a:lnTo>
                  <a:lnTo>
                    <a:pt x="13593" y="3128"/>
                  </a:lnTo>
                  <a:lnTo>
                    <a:pt x="12473" y="3784"/>
                  </a:lnTo>
                  <a:lnTo>
                    <a:pt x="11353" y="4518"/>
                  </a:lnTo>
                  <a:lnTo>
                    <a:pt x="10311" y="5290"/>
                  </a:lnTo>
                  <a:lnTo>
                    <a:pt x="9307" y="6140"/>
                  </a:lnTo>
                  <a:lnTo>
                    <a:pt x="8535" y="6796"/>
                  </a:lnTo>
                  <a:lnTo>
                    <a:pt x="7801" y="7491"/>
                  </a:lnTo>
                  <a:lnTo>
                    <a:pt x="7029" y="7337"/>
                  </a:lnTo>
                  <a:lnTo>
                    <a:pt x="6218" y="7221"/>
                  </a:lnTo>
                  <a:lnTo>
                    <a:pt x="5407" y="7182"/>
                  </a:lnTo>
                  <a:lnTo>
                    <a:pt x="4557" y="7221"/>
                  </a:lnTo>
                  <a:lnTo>
                    <a:pt x="4519" y="7221"/>
                  </a:lnTo>
                  <a:lnTo>
                    <a:pt x="4441" y="7260"/>
                  </a:lnTo>
                  <a:lnTo>
                    <a:pt x="4403" y="7414"/>
                  </a:lnTo>
                  <a:lnTo>
                    <a:pt x="4171" y="7530"/>
                  </a:lnTo>
                  <a:lnTo>
                    <a:pt x="3939" y="7723"/>
                  </a:lnTo>
                  <a:lnTo>
                    <a:pt x="3708" y="7916"/>
                  </a:lnTo>
                  <a:lnTo>
                    <a:pt x="3515" y="8148"/>
                  </a:lnTo>
                  <a:lnTo>
                    <a:pt x="3128" y="8611"/>
                  </a:lnTo>
                  <a:lnTo>
                    <a:pt x="2742" y="9036"/>
                  </a:lnTo>
                  <a:lnTo>
                    <a:pt x="2124" y="9654"/>
                  </a:lnTo>
                  <a:lnTo>
                    <a:pt x="1468" y="10194"/>
                  </a:lnTo>
                  <a:lnTo>
                    <a:pt x="773" y="10774"/>
                  </a:lnTo>
                  <a:lnTo>
                    <a:pt x="78" y="11276"/>
                  </a:lnTo>
                  <a:lnTo>
                    <a:pt x="1" y="11353"/>
                  </a:lnTo>
                  <a:lnTo>
                    <a:pt x="1" y="11430"/>
                  </a:lnTo>
                  <a:lnTo>
                    <a:pt x="1" y="11507"/>
                  </a:lnTo>
                  <a:lnTo>
                    <a:pt x="39" y="11546"/>
                  </a:lnTo>
                  <a:lnTo>
                    <a:pt x="39" y="11623"/>
                  </a:lnTo>
                  <a:lnTo>
                    <a:pt x="39" y="11700"/>
                  </a:lnTo>
                  <a:lnTo>
                    <a:pt x="78" y="11739"/>
                  </a:lnTo>
                  <a:lnTo>
                    <a:pt x="116" y="11778"/>
                  </a:lnTo>
                  <a:lnTo>
                    <a:pt x="1005" y="12048"/>
                  </a:lnTo>
                  <a:lnTo>
                    <a:pt x="1893" y="12280"/>
                  </a:lnTo>
                  <a:lnTo>
                    <a:pt x="3669" y="12666"/>
                  </a:lnTo>
                  <a:lnTo>
                    <a:pt x="3785" y="12666"/>
                  </a:lnTo>
                  <a:lnTo>
                    <a:pt x="3862" y="12589"/>
                  </a:lnTo>
                  <a:lnTo>
                    <a:pt x="4750" y="11700"/>
                  </a:lnTo>
                  <a:lnTo>
                    <a:pt x="5716" y="10851"/>
                  </a:lnTo>
                  <a:lnTo>
                    <a:pt x="5600" y="11391"/>
                  </a:lnTo>
                  <a:lnTo>
                    <a:pt x="5523" y="11971"/>
                  </a:lnTo>
                  <a:lnTo>
                    <a:pt x="5523" y="12550"/>
                  </a:lnTo>
                  <a:lnTo>
                    <a:pt x="5600" y="13091"/>
                  </a:lnTo>
                  <a:lnTo>
                    <a:pt x="5136" y="13168"/>
                  </a:lnTo>
                  <a:lnTo>
                    <a:pt x="4712" y="13284"/>
                  </a:lnTo>
                  <a:lnTo>
                    <a:pt x="4248" y="13477"/>
                  </a:lnTo>
                  <a:lnTo>
                    <a:pt x="4017" y="13593"/>
                  </a:lnTo>
                  <a:lnTo>
                    <a:pt x="3862" y="13747"/>
                  </a:lnTo>
                  <a:lnTo>
                    <a:pt x="3824" y="13824"/>
                  </a:lnTo>
                  <a:lnTo>
                    <a:pt x="3862" y="13901"/>
                  </a:lnTo>
                  <a:lnTo>
                    <a:pt x="3824" y="13940"/>
                  </a:lnTo>
                  <a:lnTo>
                    <a:pt x="3785" y="14017"/>
                  </a:lnTo>
                  <a:lnTo>
                    <a:pt x="3824" y="14403"/>
                  </a:lnTo>
                  <a:lnTo>
                    <a:pt x="3901" y="14751"/>
                  </a:lnTo>
                  <a:lnTo>
                    <a:pt x="3669" y="14712"/>
                  </a:lnTo>
                  <a:lnTo>
                    <a:pt x="3399" y="14712"/>
                  </a:lnTo>
                  <a:lnTo>
                    <a:pt x="3167" y="14751"/>
                  </a:lnTo>
                  <a:lnTo>
                    <a:pt x="2935" y="14790"/>
                  </a:lnTo>
                  <a:lnTo>
                    <a:pt x="2665" y="14867"/>
                  </a:lnTo>
                  <a:lnTo>
                    <a:pt x="2433" y="14983"/>
                  </a:lnTo>
                  <a:lnTo>
                    <a:pt x="2240" y="15098"/>
                  </a:lnTo>
                  <a:lnTo>
                    <a:pt x="2009" y="15253"/>
                  </a:lnTo>
                  <a:lnTo>
                    <a:pt x="1931" y="15330"/>
                  </a:lnTo>
                  <a:lnTo>
                    <a:pt x="1931" y="15407"/>
                  </a:lnTo>
                  <a:lnTo>
                    <a:pt x="1970" y="15485"/>
                  </a:lnTo>
                  <a:lnTo>
                    <a:pt x="2047" y="15523"/>
                  </a:lnTo>
                  <a:lnTo>
                    <a:pt x="2704" y="15871"/>
                  </a:lnTo>
                  <a:lnTo>
                    <a:pt x="2356" y="16064"/>
                  </a:lnTo>
                  <a:lnTo>
                    <a:pt x="2047" y="16334"/>
                  </a:lnTo>
                  <a:lnTo>
                    <a:pt x="1738" y="16604"/>
                  </a:lnTo>
                  <a:lnTo>
                    <a:pt x="1468" y="16875"/>
                  </a:lnTo>
                  <a:lnTo>
                    <a:pt x="1198" y="17222"/>
                  </a:lnTo>
                  <a:lnTo>
                    <a:pt x="1005" y="17570"/>
                  </a:lnTo>
                  <a:lnTo>
                    <a:pt x="812" y="17956"/>
                  </a:lnTo>
                  <a:lnTo>
                    <a:pt x="657" y="18342"/>
                  </a:lnTo>
                  <a:lnTo>
                    <a:pt x="464" y="18960"/>
                  </a:lnTo>
                  <a:lnTo>
                    <a:pt x="387" y="19385"/>
                  </a:lnTo>
                  <a:lnTo>
                    <a:pt x="310" y="19809"/>
                  </a:lnTo>
                  <a:lnTo>
                    <a:pt x="271" y="20234"/>
                  </a:lnTo>
                  <a:lnTo>
                    <a:pt x="310" y="20659"/>
                  </a:lnTo>
                  <a:lnTo>
                    <a:pt x="348" y="20813"/>
                  </a:lnTo>
                  <a:lnTo>
                    <a:pt x="425" y="20968"/>
                  </a:lnTo>
                  <a:lnTo>
                    <a:pt x="503" y="21084"/>
                  </a:lnTo>
                  <a:lnTo>
                    <a:pt x="618" y="21200"/>
                  </a:lnTo>
                  <a:lnTo>
                    <a:pt x="773" y="21277"/>
                  </a:lnTo>
                  <a:lnTo>
                    <a:pt x="927" y="21315"/>
                  </a:lnTo>
                  <a:lnTo>
                    <a:pt x="1275" y="21393"/>
                  </a:lnTo>
                  <a:lnTo>
                    <a:pt x="1661" y="21354"/>
                  </a:lnTo>
                  <a:lnTo>
                    <a:pt x="2047" y="21277"/>
                  </a:lnTo>
                  <a:lnTo>
                    <a:pt x="2433" y="21161"/>
                  </a:lnTo>
                  <a:lnTo>
                    <a:pt x="2820" y="21007"/>
                  </a:lnTo>
                  <a:lnTo>
                    <a:pt x="3437" y="20698"/>
                  </a:lnTo>
                  <a:lnTo>
                    <a:pt x="3901" y="20389"/>
                  </a:lnTo>
                  <a:lnTo>
                    <a:pt x="4364" y="20003"/>
                  </a:lnTo>
                  <a:lnTo>
                    <a:pt x="4750" y="19539"/>
                  </a:lnTo>
                  <a:lnTo>
                    <a:pt x="5098" y="19037"/>
                  </a:lnTo>
                  <a:lnTo>
                    <a:pt x="5136" y="19230"/>
                  </a:lnTo>
                  <a:lnTo>
                    <a:pt x="5214" y="19423"/>
                  </a:lnTo>
                  <a:lnTo>
                    <a:pt x="5329" y="19578"/>
                  </a:lnTo>
                  <a:lnTo>
                    <a:pt x="5484" y="19771"/>
                  </a:lnTo>
                  <a:lnTo>
                    <a:pt x="5561" y="19809"/>
                  </a:lnTo>
                  <a:lnTo>
                    <a:pt x="5638" y="19809"/>
                  </a:lnTo>
                  <a:lnTo>
                    <a:pt x="5716" y="19771"/>
                  </a:lnTo>
                  <a:lnTo>
                    <a:pt x="5793" y="19694"/>
                  </a:lnTo>
                  <a:lnTo>
                    <a:pt x="5986" y="19153"/>
                  </a:lnTo>
                  <a:lnTo>
                    <a:pt x="6179" y="18612"/>
                  </a:lnTo>
                  <a:lnTo>
                    <a:pt x="6295" y="18033"/>
                  </a:lnTo>
                  <a:lnTo>
                    <a:pt x="6372" y="17454"/>
                  </a:lnTo>
                  <a:lnTo>
                    <a:pt x="6913" y="17608"/>
                  </a:lnTo>
                  <a:lnTo>
                    <a:pt x="7183" y="17608"/>
                  </a:lnTo>
                  <a:lnTo>
                    <a:pt x="7183" y="17531"/>
                  </a:lnTo>
                  <a:lnTo>
                    <a:pt x="7531" y="16720"/>
                  </a:lnTo>
                  <a:lnTo>
                    <a:pt x="7724" y="16334"/>
                  </a:lnTo>
                  <a:lnTo>
                    <a:pt x="7955" y="15948"/>
                  </a:lnTo>
                  <a:lnTo>
                    <a:pt x="8110" y="15987"/>
                  </a:lnTo>
                  <a:lnTo>
                    <a:pt x="8535" y="16064"/>
                  </a:lnTo>
                  <a:lnTo>
                    <a:pt x="8921" y="16102"/>
                  </a:lnTo>
                  <a:lnTo>
                    <a:pt x="9307" y="16064"/>
                  </a:lnTo>
                  <a:lnTo>
                    <a:pt x="9693" y="16025"/>
                  </a:lnTo>
                  <a:lnTo>
                    <a:pt x="9693" y="16025"/>
                  </a:lnTo>
                  <a:lnTo>
                    <a:pt x="8998" y="16604"/>
                  </a:lnTo>
                  <a:lnTo>
                    <a:pt x="8226" y="17106"/>
                  </a:lnTo>
                  <a:lnTo>
                    <a:pt x="8148" y="17222"/>
                  </a:lnTo>
                  <a:lnTo>
                    <a:pt x="8148" y="17300"/>
                  </a:lnTo>
                  <a:lnTo>
                    <a:pt x="8264" y="18110"/>
                  </a:lnTo>
                  <a:lnTo>
                    <a:pt x="8341" y="18883"/>
                  </a:lnTo>
                  <a:lnTo>
                    <a:pt x="8380" y="19655"/>
                  </a:lnTo>
                  <a:lnTo>
                    <a:pt x="8380" y="20427"/>
                  </a:lnTo>
                  <a:lnTo>
                    <a:pt x="8419" y="20543"/>
                  </a:lnTo>
                  <a:lnTo>
                    <a:pt x="8496" y="20620"/>
                  </a:lnTo>
                  <a:lnTo>
                    <a:pt x="8612" y="20659"/>
                  </a:lnTo>
                  <a:lnTo>
                    <a:pt x="8728" y="20620"/>
                  </a:lnTo>
                  <a:lnTo>
                    <a:pt x="11392" y="18806"/>
                  </a:lnTo>
                  <a:lnTo>
                    <a:pt x="12705" y="17840"/>
                  </a:lnTo>
                  <a:lnTo>
                    <a:pt x="13323" y="17338"/>
                  </a:lnTo>
                  <a:lnTo>
                    <a:pt x="13941" y="16836"/>
                  </a:lnTo>
                  <a:lnTo>
                    <a:pt x="13979" y="16759"/>
                  </a:lnTo>
                  <a:lnTo>
                    <a:pt x="13979" y="16682"/>
                  </a:lnTo>
                  <a:lnTo>
                    <a:pt x="13979" y="16643"/>
                  </a:lnTo>
                  <a:lnTo>
                    <a:pt x="13941" y="16257"/>
                  </a:lnTo>
                  <a:lnTo>
                    <a:pt x="13902" y="15871"/>
                  </a:lnTo>
                  <a:lnTo>
                    <a:pt x="13825" y="15098"/>
                  </a:lnTo>
                  <a:lnTo>
                    <a:pt x="13748" y="13747"/>
                  </a:lnTo>
                  <a:lnTo>
                    <a:pt x="14443" y="13129"/>
                  </a:lnTo>
                  <a:lnTo>
                    <a:pt x="15099" y="12473"/>
                  </a:lnTo>
                  <a:lnTo>
                    <a:pt x="15756" y="11816"/>
                  </a:lnTo>
                  <a:lnTo>
                    <a:pt x="16373" y="11121"/>
                  </a:lnTo>
                  <a:lnTo>
                    <a:pt x="17455" y="9924"/>
                  </a:lnTo>
                  <a:lnTo>
                    <a:pt x="18459" y="8650"/>
                  </a:lnTo>
                  <a:lnTo>
                    <a:pt x="19424" y="7376"/>
                  </a:lnTo>
                  <a:lnTo>
                    <a:pt x="20351" y="6024"/>
                  </a:lnTo>
                  <a:lnTo>
                    <a:pt x="21239" y="4673"/>
                  </a:lnTo>
                  <a:lnTo>
                    <a:pt x="22088" y="3321"/>
                  </a:lnTo>
                  <a:lnTo>
                    <a:pt x="22938" y="1931"/>
                  </a:lnTo>
                  <a:lnTo>
                    <a:pt x="23749" y="502"/>
                  </a:lnTo>
                  <a:lnTo>
                    <a:pt x="23749" y="425"/>
                  </a:lnTo>
                  <a:lnTo>
                    <a:pt x="23749" y="348"/>
                  </a:lnTo>
                  <a:lnTo>
                    <a:pt x="23749" y="270"/>
                  </a:lnTo>
                  <a:lnTo>
                    <a:pt x="23787" y="155"/>
                  </a:lnTo>
                  <a:lnTo>
                    <a:pt x="23787" y="77"/>
                  </a:lnTo>
                  <a:lnTo>
                    <a:pt x="23749" y="39"/>
                  </a:lnTo>
                  <a:lnTo>
                    <a:pt x="23672" y="0"/>
                  </a:lnTo>
                  <a:lnTo>
                    <a:pt x="23633" y="39"/>
                  </a:lnTo>
                  <a:lnTo>
                    <a:pt x="23633" y="77"/>
                  </a:lnTo>
                  <a:lnTo>
                    <a:pt x="235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5635500" y="4343650"/>
              <a:ext cx="54100" cy="45400"/>
            </a:xfrm>
            <a:custGeom>
              <a:avLst/>
              <a:gdLst/>
              <a:ahLst/>
              <a:cxnLst/>
              <a:rect l="l" t="t" r="r" b="b"/>
              <a:pathLst>
                <a:path w="2164" h="1816" extrusionOk="0">
                  <a:moveTo>
                    <a:pt x="1314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5"/>
                  </a:lnTo>
                  <a:lnTo>
                    <a:pt x="1777" y="889"/>
                  </a:lnTo>
                  <a:lnTo>
                    <a:pt x="1777" y="928"/>
                  </a:lnTo>
                  <a:lnTo>
                    <a:pt x="1738" y="1005"/>
                  </a:lnTo>
                  <a:lnTo>
                    <a:pt x="1661" y="1044"/>
                  </a:lnTo>
                  <a:lnTo>
                    <a:pt x="1584" y="1082"/>
                  </a:lnTo>
                  <a:lnTo>
                    <a:pt x="1275" y="1121"/>
                  </a:lnTo>
                  <a:lnTo>
                    <a:pt x="927" y="1121"/>
                  </a:lnTo>
                  <a:lnTo>
                    <a:pt x="619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1"/>
                  </a:lnTo>
                  <a:lnTo>
                    <a:pt x="348" y="1005"/>
                  </a:lnTo>
                  <a:lnTo>
                    <a:pt x="387" y="850"/>
                  </a:lnTo>
                  <a:lnTo>
                    <a:pt x="464" y="735"/>
                  </a:lnTo>
                  <a:lnTo>
                    <a:pt x="580" y="619"/>
                  </a:lnTo>
                  <a:lnTo>
                    <a:pt x="657" y="503"/>
                  </a:lnTo>
                  <a:lnTo>
                    <a:pt x="812" y="426"/>
                  </a:lnTo>
                  <a:lnTo>
                    <a:pt x="966" y="387"/>
                  </a:lnTo>
                  <a:close/>
                  <a:moveTo>
                    <a:pt x="1005" y="1"/>
                  </a:moveTo>
                  <a:lnTo>
                    <a:pt x="812" y="40"/>
                  </a:lnTo>
                  <a:lnTo>
                    <a:pt x="619" y="117"/>
                  </a:lnTo>
                  <a:lnTo>
                    <a:pt x="425" y="233"/>
                  </a:lnTo>
                  <a:lnTo>
                    <a:pt x="271" y="348"/>
                  </a:lnTo>
                  <a:lnTo>
                    <a:pt x="155" y="503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30"/>
                  </a:lnTo>
                  <a:lnTo>
                    <a:pt x="117" y="1623"/>
                  </a:lnTo>
                  <a:lnTo>
                    <a:pt x="155" y="1739"/>
                  </a:lnTo>
                  <a:lnTo>
                    <a:pt x="232" y="1777"/>
                  </a:lnTo>
                  <a:lnTo>
                    <a:pt x="348" y="1816"/>
                  </a:lnTo>
                  <a:lnTo>
                    <a:pt x="425" y="1739"/>
                  </a:lnTo>
                  <a:lnTo>
                    <a:pt x="580" y="1623"/>
                  </a:lnTo>
                  <a:lnTo>
                    <a:pt x="696" y="1546"/>
                  </a:lnTo>
                  <a:lnTo>
                    <a:pt x="889" y="1507"/>
                  </a:lnTo>
                  <a:lnTo>
                    <a:pt x="1429" y="1507"/>
                  </a:lnTo>
                  <a:lnTo>
                    <a:pt x="1584" y="1468"/>
                  </a:lnTo>
                  <a:lnTo>
                    <a:pt x="1777" y="1430"/>
                  </a:lnTo>
                  <a:lnTo>
                    <a:pt x="1931" y="1352"/>
                  </a:lnTo>
                  <a:lnTo>
                    <a:pt x="2047" y="1237"/>
                  </a:lnTo>
                  <a:lnTo>
                    <a:pt x="2125" y="1121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9"/>
                  </a:lnTo>
                  <a:lnTo>
                    <a:pt x="2086" y="464"/>
                  </a:lnTo>
                  <a:lnTo>
                    <a:pt x="1970" y="310"/>
                  </a:lnTo>
                  <a:lnTo>
                    <a:pt x="1816" y="194"/>
                  </a:lnTo>
                  <a:lnTo>
                    <a:pt x="1623" y="78"/>
                  </a:lnTo>
                  <a:lnTo>
                    <a:pt x="142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4572625" y="43774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2"/>
                  </a:lnTo>
                  <a:lnTo>
                    <a:pt x="23479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5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2"/>
                  </a:lnTo>
                  <a:lnTo>
                    <a:pt x="23865" y="3514"/>
                  </a:lnTo>
                  <a:lnTo>
                    <a:pt x="23788" y="3399"/>
                  </a:lnTo>
                  <a:lnTo>
                    <a:pt x="23749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1"/>
                  </a:lnTo>
                  <a:lnTo>
                    <a:pt x="16567" y="5407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8"/>
                  </a:lnTo>
                  <a:lnTo>
                    <a:pt x="15949" y="5020"/>
                  </a:lnTo>
                  <a:lnTo>
                    <a:pt x="16065" y="4982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8" y="4982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7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2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600"/>
                  </a:lnTo>
                  <a:lnTo>
                    <a:pt x="14250" y="5445"/>
                  </a:lnTo>
                  <a:lnTo>
                    <a:pt x="14365" y="5368"/>
                  </a:lnTo>
                  <a:lnTo>
                    <a:pt x="14443" y="5329"/>
                  </a:lnTo>
                  <a:close/>
                  <a:moveTo>
                    <a:pt x="18999" y="5484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0" y="5677"/>
                  </a:lnTo>
                  <a:lnTo>
                    <a:pt x="18845" y="5522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1" y="6102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8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891" y="6951"/>
                  </a:lnTo>
                  <a:lnTo>
                    <a:pt x="20467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9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2" y="5986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2" y="6295"/>
                  </a:lnTo>
                  <a:lnTo>
                    <a:pt x="23749" y="6565"/>
                  </a:lnTo>
                  <a:lnTo>
                    <a:pt x="23517" y="6797"/>
                  </a:lnTo>
                  <a:lnTo>
                    <a:pt x="23247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131" y="6102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8" y="6797"/>
                  </a:lnTo>
                  <a:lnTo>
                    <a:pt x="12628" y="6681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2"/>
                  </a:lnTo>
                  <a:close/>
                  <a:moveTo>
                    <a:pt x="22166" y="6565"/>
                  </a:moveTo>
                  <a:lnTo>
                    <a:pt x="22282" y="6604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6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3" y="7106"/>
                  </a:lnTo>
                  <a:lnTo>
                    <a:pt x="21471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50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6" y="7994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40" y="7723"/>
                  </a:lnTo>
                  <a:lnTo>
                    <a:pt x="11817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2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8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5" y="9770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3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3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6" y="11739"/>
                  </a:lnTo>
                  <a:lnTo>
                    <a:pt x="10658" y="11701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6" y="10697"/>
                  </a:lnTo>
                  <a:lnTo>
                    <a:pt x="10929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4" y="11778"/>
                  </a:lnTo>
                  <a:lnTo>
                    <a:pt x="6372" y="12010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9" y="11508"/>
                  </a:lnTo>
                  <a:lnTo>
                    <a:pt x="5754" y="11469"/>
                  </a:lnTo>
                  <a:close/>
                  <a:moveTo>
                    <a:pt x="10543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3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40" y="13207"/>
                  </a:lnTo>
                  <a:lnTo>
                    <a:pt x="7338" y="13014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4" y="12627"/>
                  </a:moveTo>
                  <a:lnTo>
                    <a:pt x="8959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8" y="13207"/>
                  </a:lnTo>
                  <a:lnTo>
                    <a:pt x="9037" y="13284"/>
                  </a:lnTo>
                  <a:lnTo>
                    <a:pt x="8805" y="13323"/>
                  </a:lnTo>
                  <a:lnTo>
                    <a:pt x="8573" y="13323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42" y="13014"/>
                  </a:lnTo>
                  <a:lnTo>
                    <a:pt x="8419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7" y="0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1" y="2279"/>
                  </a:lnTo>
                  <a:lnTo>
                    <a:pt x="23054" y="2395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63" y="3283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1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80"/>
                  </a:lnTo>
                  <a:lnTo>
                    <a:pt x="23479" y="4750"/>
                  </a:lnTo>
                  <a:lnTo>
                    <a:pt x="23440" y="4905"/>
                  </a:lnTo>
                  <a:lnTo>
                    <a:pt x="23440" y="5020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5" y="6295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5"/>
                  </a:lnTo>
                  <a:lnTo>
                    <a:pt x="21509" y="6411"/>
                  </a:lnTo>
                  <a:lnTo>
                    <a:pt x="21355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9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4"/>
                  </a:lnTo>
                  <a:lnTo>
                    <a:pt x="19463" y="5329"/>
                  </a:lnTo>
                  <a:lnTo>
                    <a:pt x="19385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1"/>
                  </a:lnTo>
                  <a:lnTo>
                    <a:pt x="18497" y="5407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3" y="4673"/>
                  </a:lnTo>
                  <a:lnTo>
                    <a:pt x="17957" y="4596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5" y="5098"/>
                  </a:lnTo>
                  <a:lnTo>
                    <a:pt x="16760" y="4943"/>
                  </a:lnTo>
                  <a:lnTo>
                    <a:pt x="16605" y="4789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636" y="4943"/>
                  </a:lnTo>
                  <a:lnTo>
                    <a:pt x="14443" y="4982"/>
                  </a:lnTo>
                  <a:lnTo>
                    <a:pt x="14288" y="5020"/>
                  </a:lnTo>
                  <a:lnTo>
                    <a:pt x="14134" y="5098"/>
                  </a:lnTo>
                  <a:lnTo>
                    <a:pt x="14057" y="5175"/>
                  </a:lnTo>
                  <a:lnTo>
                    <a:pt x="13941" y="5291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90"/>
                  </a:lnTo>
                  <a:lnTo>
                    <a:pt x="12164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508" y="7415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4"/>
                  </a:lnTo>
                  <a:lnTo>
                    <a:pt x="11315" y="8148"/>
                  </a:lnTo>
                  <a:lnTo>
                    <a:pt x="11354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1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6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10"/>
                  </a:lnTo>
                  <a:lnTo>
                    <a:pt x="9423" y="12087"/>
                  </a:lnTo>
                  <a:lnTo>
                    <a:pt x="9384" y="12203"/>
                  </a:lnTo>
                  <a:lnTo>
                    <a:pt x="9346" y="12319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9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9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3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5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5" y="10735"/>
                  </a:lnTo>
                  <a:lnTo>
                    <a:pt x="5330" y="10504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3" y="10311"/>
                  </a:lnTo>
                  <a:lnTo>
                    <a:pt x="4828" y="10311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61"/>
                  </a:lnTo>
                  <a:lnTo>
                    <a:pt x="3746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6"/>
                  </a:lnTo>
                  <a:lnTo>
                    <a:pt x="3013" y="9770"/>
                  </a:lnTo>
                  <a:lnTo>
                    <a:pt x="2974" y="9616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700" y="9191"/>
                  </a:lnTo>
                  <a:lnTo>
                    <a:pt x="1545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1"/>
                  </a:lnTo>
                  <a:lnTo>
                    <a:pt x="812" y="12936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53" y="11932"/>
                  </a:lnTo>
                  <a:lnTo>
                    <a:pt x="3515" y="11817"/>
                  </a:lnTo>
                  <a:lnTo>
                    <a:pt x="3437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3"/>
                  </a:lnTo>
                  <a:lnTo>
                    <a:pt x="619" y="12048"/>
                  </a:lnTo>
                  <a:lnTo>
                    <a:pt x="541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1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30" y="10388"/>
                  </a:lnTo>
                  <a:lnTo>
                    <a:pt x="1738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1" y="13786"/>
                  </a:lnTo>
                  <a:lnTo>
                    <a:pt x="9346" y="13709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9" y="12473"/>
                  </a:lnTo>
                  <a:lnTo>
                    <a:pt x="11122" y="12126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114"/>
                  </a:lnTo>
                  <a:lnTo>
                    <a:pt x="12358" y="8612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84" y="7299"/>
                  </a:lnTo>
                  <a:lnTo>
                    <a:pt x="13632" y="6990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3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0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9"/>
                  </a:lnTo>
                  <a:lnTo>
                    <a:pt x="24058" y="6990"/>
                  </a:lnTo>
                  <a:lnTo>
                    <a:pt x="24367" y="6642"/>
                  </a:lnTo>
                  <a:lnTo>
                    <a:pt x="24598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84"/>
                  </a:lnTo>
                  <a:lnTo>
                    <a:pt x="24058" y="1198"/>
                  </a:lnTo>
                  <a:lnTo>
                    <a:pt x="23788" y="811"/>
                  </a:lnTo>
                  <a:lnTo>
                    <a:pt x="23942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70" y="78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5082350" y="43871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9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3" y="2433"/>
                  </a:lnTo>
                  <a:lnTo>
                    <a:pt x="5368" y="2819"/>
                  </a:lnTo>
                  <a:lnTo>
                    <a:pt x="5484" y="3206"/>
                  </a:lnTo>
                  <a:lnTo>
                    <a:pt x="5522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2" y="5214"/>
                  </a:lnTo>
                  <a:lnTo>
                    <a:pt x="5445" y="5600"/>
                  </a:lnTo>
                  <a:lnTo>
                    <a:pt x="5329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09" y="8032"/>
                  </a:lnTo>
                  <a:lnTo>
                    <a:pt x="3939" y="8380"/>
                  </a:lnTo>
                  <a:lnTo>
                    <a:pt x="3630" y="8728"/>
                  </a:lnTo>
                  <a:lnTo>
                    <a:pt x="3283" y="9036"/>
                  </a:lnTo>
                  <a:lnTo>
                    <a:pt x="2935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8" y="10040"/>
                  </a:lnTo>
                  <a:lnTo>
                    <a:pt x="1313" y="10234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0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4"/>
                  </a:lnTo>
                  <a:lnTo>
                    <a:pt x="4827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8" y="5793"/>
                  </a:lnTo>
                  <a:lnTo>
                    <a:pt x="6024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4"/>
                  </a:lnTo>
                  <a:lnTo>
                    <a:pt x="4904" y="1005"/>
                  </a:lnTo>
                  <a:lnTo>
                    <a:pt x="4596" y="696"/>
                  </a:lnTo>
                  <a:lnTo>
                    <a:pt x="4287" y="425"/>
                  </a:lnTo>
                  <a:lnTo>
                    <a:pt x="3939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5492625" y="44122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1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1"/>
                  </a:lnTo>
                  <a:lnTo>
                    <a:pt x="3862" y="503"/>
                  </a:lnTo>
                  <a:lnTo>
                    <a:pt x="3322" y="773"/>
                  </a:lnTo>
                  <a:lnTo>
                    <a:pt x="2781" y="1082"/>
                  </a:lnTo>
                  <a:lnTo>
                    <a:pt x="2279" y="1429"/>
                  </a:lnTo>
                  <a:lnTo>
                    <a:pt x="1816" y="1854"/>
                  </a:lnTo>
                  <a:lnTo>
                    <a:pt x="1429" y="2279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7" y="4789"/>
                  </a:lnTo>
                  <a:lnTo>
                    <a:pt x="1" y="5368"/>
                  </a:lnTo>
                  <a:lnTo>
                    <a:pt x="348" y="5407"/>
                  </a:lnTo>
                  <a:lnTo>
                    <a:pt x="464" y="4982"/>
                  </a:lnTo>
                  <a:lnTo>
                    <a:pt x="580" y="4596"/>
                  </a:lnTo>
                  <a:lnTo>
                    <a:pt x="812" y="3978"/>
                  </a:lnTo>
                  <a:lnTo>
                    <a:pt x="1121" y="3399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7"/>
                  </a:lnTo>
                  <a:lnTo>
                    <a:pt x="3399" y="1159"/>
                  </a:lnTo>
                  <a:lnTo>
                    <a:pt x="3978" y="889"/>
                  </a:lnTo>
                  <a:lnTo>
                    <a:pt x="4635" y="657"/>
                  </a:lnTo>
                  <a:lnTo>
                    <a:pt x="5252" y="464"/>
                  </a:lnTo>
                  <a:lnTo>
                    <a:pt x="5909" y="387"/>
                  </a:lnTo>
                  <a:lnTo>
                    <a:pt x="6565" y="387"/>
                  </a:lnTo>
                  <a:lnTo>
                    <a:pt x="7222" y="464"/>
                  </a:lnTo>
                  <a:lnTo>
                    <a:pt x="7878" y="580"/>
                  </a:lnTo>
                  <a:lnTo>
                    <a:pt x="8496" y="812"/>
                  </a:lnTo>
                  <a:lnTo>
                    <a:pt x="9114" y="1082"/>
                  </a:lnTo>
                  <a:lnTo>
                    <a:pt x="9423" y="1275"/>
                  </a:lnTo>
                  <a:lnTo>
                    <a:pt x="9732" y="1507"/>
                  </a:lnTo>
                  <a:lnTo>
                    <a:pt x="10041" y="1700"/>
                  </a:lnTo>
                  <a:lnTo>
                    <a:pt x="10311" y="1931"/>
                  </a:lnTo>
                  <a:lnTo>
                    <a:pt x="10774" y="2472"/>
                  </a:lnTo>
                  <a:lnTo>
                    <a:pt x="11199" y="3013"/>
                  </a:lnTo>
                  <a:lnTo>
                    <a:pt x="11547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8"/>
                  </a:lnTo>
                  <a:lnTo>
                    <a:pt x="12859" y="6797"/>
                  </a:lnTo>
                  <a:lnTo>
                    <a:pt x="13130" y="7376"/>
                  </a:lnTo>
                  <a:lnTo>
                    <a:pt x="13439" y="7955"/>
                  </a:lnTo>
                  <a:lnTo>
                    <a:pt x="13825" y="8496"/>
                  </a:lnTo>
                  <a:lnTo>
                    <a:pt x="14250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500"/>
                  </a:lnTo>
                  <a:lnTo>
                    <a:pt x="15292" y="9654"/>
                  </a:lnTo>
                  <a:lnTo>
                    <a:pt x="15756" y="9809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9"/>
                  </a:lnTo>
                  <a:lnTo>
                    <a:pt x="17609" y="9616"/>
                  </a:lnTo>
                  <a:lnTo>
                    <a:pt x="17841" y="9500"/>
                  </a:lnTo>
                  <a:lnTo>
                    <a:pt x="18034" y="9384"/>
                  </a:lnTo>
                  <a:lnTo>
                    <a:pt x="18188" y="9230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2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80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6" y="8419"/>
                  </a:lnTo>
                  <a:lnTo>
                    <a:pt x="18072" y="8728"/>
                  </a:lnTo>
                  <a:lnTo>
                    <a:pt x="17802" y="8998"/>
                  </a:lnTo>
                  <a:lnTo>
                    <a:pt x="17493" y="9191"/>
                  </a:lnTo>
                  <a:lnTo>
                    <a:pt x="17184" y="9345"/>
                  </a:lnTo>
                  <a:lnTo>
                    <a:pt x="16837" y="9423"/>
                  </a:lnTo>
                  <a:lnTo>
                    <a:pt x="16451" y="9461"/>
                  </a:lnTo>
                  <a:lnTo>
                    <a:pt x="16103" y="9423"/>
                  </a:lnTo>
                  <a:lnTo>
                    <a:pt x="15717" y="9345"/>
                  </a:lnTo>
                  <a:lnTo>
                    <a:pt x="15369" y="9191"/>
                  </a:lnTo>
                  <a:lnTo>
                    <a:pt x="15022" y="8998"/>
                  </a:lnTo>
                  <a:lnTo>
                    <a:pt x="14713" y="8766"/>
                  </a:lnTo>
                  <a:lnTo>
                    <a:pt x="14404" y="8496"/>
                  </a:lnTo>
                  <a:lnTo>
                    <a:pt x="14172" y="8187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5" y="7183"/>
                  </a:lnTo>
                  <a:lnTo>
                    <a:pt x="13246" y="6526"/>
                  </a:lnTo>
                  <a:lnTo>
                    <a:pt x="12975" y="5831"/>
                  </a:lnTo>
                  <a:lnTo>
                    <a:pt x="12473" y="4480"/>
                  </a:lnTo>
                  <a:lnTo>
                    <a:pt x="12164" y="3823"/>
                  </a:lnTo>
                  <a:lnTo>
                    <a:pt x="11855" y="3206"/>
                  </a:lnTo>
                  <a:lnTo>
                    <a:pt x="11469" y="2588"/>
                  </a:lnTo>
                  <a:lnTo>
                    <a:pt x="11238" y="2279"/>
                  </a:lnTo>
                  <a:lnTo>
                    <a:pt x="11006" y="2009"/>
                  </a:lnTo>
                  <a:lnTo>
                    <a:pt x="10543" y="1584"/>
                  </a:lnTo>
                  <a:lnTo>
                    <a:pt x="10079" y="1198"/>
                  </a:lnTo>
                  <a:lnTo>
                    <a:pt x="9577" y="850"/>
                  </a:lnTo>
                  <a:lnTo>
                    <a:pt x="9037" y="580"/>
                  </a:lnTo>
                  <a:lnTo>
                    <a:pt x="8496" y="348"/>
                  </a:lnTo>
                  <a:lnTo>
                    <a:pt x="7917" y="194"/>
                  </a:lnTo>
                  <a:lnTo>
                    <a:pt x="7338" y="78"/>
                  </a:lnTo>
                  <a:lnTo>
                    <a:pt x="67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3907500" y="442282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0" y="464"/>
                  </a:moveTo>
                  <a:lnTo>
                    <a:pt x="11623" y="502"/>
                  </a:lnTo>
                  <a:lnTo>
                    <a:pt x="12048" y="541"/>
                  </a:lnTo>
                  <a:lnTo>
                    <a:pt x="12434" y="657"/>
                  </a:lnTo>
                  <a:lnTo>
                    <a:pt x="12627" y="734"/>
                  </a:lnTo>
                  <a:lnTo>
                    <a:pt x="12743" y="811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6" y="1699"/>
                  </a:lnTo>
                  <a:lnTo>
                    <a:pt x="12820" y="1892"/>
                  </a:lnTo>
                  <a:lnTo>
                    <a:pt x="12704" y="2086"/>
                  </a:lnTo>
                  <a:lnTo>
                    <a:pt x="12589" y="2240"/>
                  </a:lnTo>
                  <a:lnTo>
                    <a:pt x="12241" y="2472"/>
                  </a:lnTo>
                  <a:lnTo>
                    <a:pt x="11816" y="2742"/>
                  </a:lnTo>
                  <a:lnTo>
                    <a:pt x="11391" y="2935"/>
                  </a:lnTo>
                  <a:lnTo>
                    <a:pt x="10658" y="3205"/>
                  </a:lnTo>
                  <a:lnTo>
                    <a:pt x="9924" y="3437"/>
                  </a:lnTo>
                  <a:lnTo>
                    <a:pt x="9152" y="3707"/>
                  </a:lnTo>
                  <a:lnTo>
                    <a:pt x="8380" y="3900"/>
                  </a:lnTo>
                  <a:lnTo>
                    <a:pt x="7607" y="4094"/>
                  </a:lnTo>
                  <a:lnTo>
                    <a:pt x="6796" y="4287"/>
                  </a:lnTo>
                  <a:lnTo>
                    <a:pt x="5908" y="4441"/>
                  </a:lnTo>
                  <a:lnTo>
                    <a:pt x="5020" y="4596"/>
                  </a:lnTo>
                  <a:lnTo>
                    <a:pt x="4132" y="4711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0"/>
                  </a:lnTo>
                  <a:lnTo>
                    <a:pt x="1506" y="4673"/>
                  </a:lnTo>
                  <a:lnTo>
                    <a:pt x="1197" y="4557"/>
                  </a:lnTo>
                  <a:lnTo>
                    <a:pt x="888" y="4441"/>
                  </a:lnTo>
                  <a:lnTo>
                    <a:pt x="579" y="4248"/>
                  </a:lnTo>
                  <a:lnTo>
                    <a:pt x="657" y="4171"/>
                  </a:lnTo>
                  <a:lnTo>
                    <a:pt x="695" y="4055"/>
                  </a:lnTo>
                  <a:lnTo>
                    <a:pt x="695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1" y="3437"/>
                  </a:lnTo>
                  <a:lnTo>
                    <a:pt x="1313" y="3244"/>
                  </a:lnTo>
                  <a:lnTo>
                    <a:pt x="1854" y="2935"/>
                  </a:lnTo>
                  <a:lnTo>
                    <a:pt x="2278" y="2703"/>
                  </a:lnTo>
                  <a:lnTo>
                    <a:pt x="3012" y="2356"/>
                  </a:lnTo>
                  <a:lnTo>
                    <a:pt x="3707" y="2008"/>
                  </a:lnTo>
                  <a:lnTo>
                    <a:pt x="4479" y="1699"/>
                  </a:lnTo>
                  <a:lnTo>
                    <a:pt x="5252" y="1429"/>
                  </a:lnTo>
                  <a:lnTo>
                    <a:pt x="6024" y="1197"/>
                  </a:lnTo>
                  <a:lnTo>
                    <a:pt x="6835" y="1004"/>
                  </a:lnTo>
                  <a:lnTo>
                    <a:pt x="7607" y="811"/>
                  </a:lnTo>
                  <a:lnTo>
                    <a:pt x="8418" y="695"/>
                  </a:lnTo>
                  <a:lnTo>
                    <a:pt x="9229" y="580"/>
                  </a:lnTo>
                  <a:lnTo>
                    <a:pt x="10040" y="541"/>
                  </a:lnTo>
                  <a:lnTo>
                    <a:pt x="10735" y="502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1" y="1313"/>
                  </a:lnTo>
                  <a:lnTo>
                    <a:pt x="13708" y="1506"/>
                  </a:lnTo>
                  <a:lnTo>
                    <a:pt x="13747" y="1738"/>
                  </a:lnTo>
                  <a:lnTo>
                    <a:pt x="13708" y="2008"/>
                  </a:lnTo>
                  <a:lnTo>
                    <a:pt x="13631" y="2240"/>
                  </a:lnTo>
                  <a:lnTo>
                    <a:pt x="13515" y="2472"/>
                  </a:lnTo>
                  <a:lnTo>
                    <a:pt x="13399" y="2703"/>
                  </a:lnTo>
                  <a:lnTo>
                    <a:pt x="13206" y="2896"/>
                  </a:lnTo>
                  <a:lnTo>
                    <a:pt x="12859" y="3205"/>
                  </a:lnTo>
                  <a:lnTo>
                    <a:pt x="12473" y="3437"/>
                  </a:lnTo>
                  <a:lnTo>
                    <a:pt x="12048" y="3669"/>
                  </a:lnTo>
                  <a:lnTo>
                    <a:pt x="11623" y="3900"/>
                  </a:lnTo>
                  <a:lnTo>
                    <a:pt x="10658" y="4287"/>
                  </a:lnTo>
                  <a:lnTo>
                    <a:pt x="9731" y="4634"/>
                  </a:lnTo>
                  <a:lnTo>
                    <a:pt x="8766" y="4904"/>
                  </a:lnTo>
                  <a:lnTo>
                    <a:pt x="7762" y="5175"/>
                  </a:lnTo>
                  <a:lnTo>
                    <a:pt x="6758" y="5406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8"/>
                  </a:lnTo>
                  <a:lnTo>
                    <a:pt x="2780" y="5986"/>
                  </a:lnTo>
                  <a:lnTo>
                    <a:pt x="2278" y="5986"/>
                  </a:lnTo>
                  <a:lnTo>
                    <a:pt x="1815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5" y="5484"/>
                  </a:lnTo>
                  <a:lnTo>
                    <a:pt x="502" y="5252"/>
                  </a:lnTo>
                  <a:lnTo>
                    <a:pt x="348" y="5020"/>
                  </a:lnTo>
                  <a:lnTo>
                    <a:pt x="309" y="4866"/>
                  </a:lnTo>
                  <a:lnTo>
                    <a:pt x="309" y="4750"/>
                  </a:lnTo>
                  <a:lnTo>
                    <a:pt x="309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3"/>
                  </a:lnTo>
                  <a:lnTo>
                    <a:pt x="1931" y="5252"/>
                  </a:lnTo>
                  <a:lnTo>
                    <a:pt x="2587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6" y="5059"/>
                  </a:lnTo>
                  <a:lnTo>
                    <a:pt x="6912" y="4789"/>
                  </a:lnTo>
                  <a:lnTo>
                    <a:pt x="7839" y="4596"/>
                  </a:lnTo>
                  <a:lnTo>
                    <a:pt x="8727" y="4402"/>
                  </a:lnTo>
                  <a:lnTo>
                    <a:pt x="9615" y="4132"/>
                  </a:lnTo>
                  <a:lnTo>
                    <a:pt x="10503" y="3862"/>
                  </a:lnTo>
                  <a:lnTo>
                    <a:pt x="11353" y="3514"/>
                  </a:lnTo>
                  <a:lnTo>
                    <a:pt x="12164" y="3128"/>
                  </a:lnTo>
                  <a:lnTo>
                    <a:pt x="12434" y="2974"/>
                  </a:lnTo>
                  <a:lnTo>
                    <a:pt x="12704" y="2819"/>
                  </a:lnTo>
                  <a:lnTo>
                    <a:pt x="12936" y="2588"/>
                  </a:lnTo>
                  <a:lnTo>
                    <a:pt x="13129" y="2394"/>
                  </a:lnTo>
                  <a:lnTo>
                    <a:pt x="13322" y="2124"/>
                  </a:lnTo>
                  <a:lnTo>
                    <a:pt x="13438" y="1854"/>
                  </a:lnTo>
                  <a:lnTo>
                    <a:pt x="13515" y="1584"/>
                  </a:lnTo>
                  <a:lnTo>
                    <a:pt x="13515" y="1236"/>
                  </a:lnTo>
                  <a:lnTo>
                    <a:pt x="13477" y="1120"/>
                  </a:lnTo>
                  <a:close/>
                  <a:moveTo>
                    <a:pt x="10658" y="0"/>
                  </a:moveTo>
                  <a:lnTo>
                    <a:pt x="9886" y="39"/>
                  </a:lnTo>
                  <a:lnTo>
                    <a:pt x="9113" y="116"/>
                  </a:lnTo>
                  <a:lnTo>
                    <a:pt x="8302" y="232"/>
                  </a:lnTo>
                  <a:lnTo>
                    <a:pt x="7530" y="348"/>
                  </a:lnTo>
                  <a:lnTo>
                    <a:pt x="6719" y="541"/>
                  </a:lnTo>
                  <a:lnTo>
                    <a:pt x="5908" y="734"/>
                  </a:lnTo>
                  <a:lnTo>
                    <a:pt x="5020" y="1004"/>
                  </a:lnTo>
                  <a:lnTo>
                    <a:pt x="4132" y="1352"/>
                  </a:lnTo>
                  <a:lnTo>
                    <a:pt x="3244" y="1699"/>
                  </a:lnTo>
                  <a:lnTo>
                    <a:pt x="2394" y="2124"/>
                  </a:lnTo>
                  <a:lnTo>
                    <a:pt x="1776" y="2433"/>
                  </a:lnTo>
                  <a:lnTo>
                    <a:pt x="1390" y="2626"/>
                  </a:lnTo>
                  <a:lnTo>
                    <a:pt x="1043" y="2858"/>
                  </a:lnTo>
                  <a:lnTo>
                    <a:pt x="695" y="3090"/>
                  </a:lnTo>
                  <a:lnTo>
                    <a:pt x="463" y="3398"/>
                  </a:lnTo>
                  <a:lnTo>
                    <a:pt x="348" y="3553"/>
                  </a:lnTo>
                  <a:lnTo>
                    <a:pt x="270" y="3707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3" y="4132"/>
                  </a:lnTo>
                  <a:lnTo>
                    <a:pt x="193" y="4171"/>
                  </a:lnTo>
                  <a:lnTo>
                    <a:pt x="116" y="4325"/>
                  </a:lnTo>
                  <a:lnTo>
                    <a:pt x="39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5136"/>
                  </a:lnTo>
                  <a:lnTo>
                    <a:pt x="193" y="5445"/>
                  </a:lnTo>
                  <a:lnTo>
                    <a:pt x="348" y="5638"/>
                  </a:lnTo>
                  <a:lnTo>
                    <a:pt x="502" y="5831"/>
                  </a:lnTo>
                  <a:lnTo>
                    <a:pt x="695" y="5947"/>
                  </a:lnTo>
                  <a:lnTo>
                    <a:pt x="927" y="6063"/>
                  </a:lnTo>
                  <a:lnTo>
                    <a:pt x="965" y="6256"/>
                  </a:lnTo>
                  <a:lnTo>
                    <a:pt x="1274" y="6179"/>
                  </a:lnTo>
                  <a:lnTo>
                    <a:pt x="1313" y="6217"/>
                  </a:lnTo>
                  <a:lnTo>
                    <a:pt x="1313" y="6256"/>
                  </a:lnTo>
                  <a:lnTo>
                    <a:pt x="1352" y="6295"/>
                  </a:lnTo>
                  <a:lnTo>
                    <a:pt x="1467" y="6256"/>
                  </a:lnTo>
                  <a:lnTo>
                    <a:pt x="1815" y="6295"/>
                  </a:lnTo>
                  <a:lnTo>
                    <a:pt x="2394" y="6333"/>
                  </a:lnTo>
                  <a:lnTo>
                    <a:pt x="3012" y="6372"/>
                  </a:lnTo>
                  <a:lnTo>
                    <a:pt x="3591" y="6333"/>
                  </a:lnTo>
                  <a:lnTo>
                    <a:pt x="4171" y="6295"/>
                  </a:lnTo>
                  <a:lnTo>
                    <a:pt x="5368" y="6101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3" y="5522"/>
                  </a:lnTo>
                  <a:lnTo>
                    <a:pt x="9036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5" y="4132"/>
                  </a:lnTo>
                  <a:lnTo>
                    <a:pt x="12125" y="4248"/>
                  </a:lnTo>
                  <a:lnTo>
                    <a:pt x="12395" y="4287"/>
                  </a:lnTo>
                  <a:lnTo>
                    <a:pt x="12782" y="4711"/>
                  </a:lnTo>
                  <a:lnTo>
                    <a:pt x="13013" y="4518"/>
                  </a:lnTo>
                  <a:lnTo>
                    <a:pt x="12434" y="3939"/>
                  </a:lnTo>
                  <a:lnTo>
                    <a:pt x="12897" y="3669"/>
                  </a:lnTo>
                  <a:lnTo>
                    <a:pt x="13361" y="3321"/>
                  </a:lnTo>
                  <a:lnTo>
                    <a:pt x="13631" y="3051"/>
                  </a:lnTo>
                  <a:lnTo>
                    <a:pt x="13824" y="2703"/>
                  </a:lnTo>
                  <a:lnTo>
                    <a:pt x="14133" y="2626"/>
                  </a:lnTo>
                  <a:lnTo>
                    <a:pt x="14017" y="2317"/>
                  </a:lnTo>
                  <a:lnTo>
                    <a:pt x="14095" y="2008"/>
                  </a:lnTo>
                  <a:lnTo>
                    <a:pt x="14133" y="1738"/>
                  </a:lnTo>
                  <a:lnTo>
                    <a:pt x="14095" y="1468"/>
                  </a:lnTo>
                  <a:lnTo>
                    <a:pt x="14017" y="1236"/>
                  </a:lnTo>
                  <a:lnTo>
                    <a:pt x="13901" y="1004"/>
                  </a:lnTo>
                  <a:lnTo>
                    <a:pt x="13747" y="811"/>
                  </a:lnTo>
                  <a:lnTo>
                    <a:pt x="13477" y="618"/>
                  </a:lnTo>
                  <a:lnTo>
                    <a:pt x="13168" y="502"/>
                  </a:lnTo>
                  <a:lnTo>
                    <a:pt x="13091" y="502"/>
                  </a:lnTo>
                  <a:lnTo>
                    <a:pt x="12897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2" y="116"/>
                  </a:lnTo>
                  <a:lnTo>
                    <a:pt x="11816" y="39"/>
                  </a:lnTo>
                  <a:lnTo>
                    <a:pt x="1143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299900" y="4449850"/>
              <a:ext cx="375550" cy="386175"/>
            </a:xfrm>
            <a:custGeom>
              <a:avLst/>
              <a:gdLst/>
              <a:ahLst/>
              <a:cxnLst/>
              <a:rect l="l" t="t" r="r" b="b"/>
              <a:pathLst>
                <a:path w="15022" h="15447" extrusionOk="0">
                  <a:moveTo>
                    <a:pt x="8032" y="503"/>
                  </a:move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05"/>
                  </a:lnTo>
                  <a:lnTo>
                    <a:pt x="10697" y="1236"/>
                  </a:lnTo>
                  <a:lnTo>
                    <a:pt x="11160" y="1507"/>
                  </a:lnTo>
                  <a:lnTo>
                    <a:pt x="11623" y="1815"/>
                  </a:lnTo>
                  <a:lnTo>
                    <a:pt x="10813" y="2163"/>
                  </a:lnTo>
                  <a:lnTo>
                    <a:pt x="10079" y="2588"/>
                  </a:lnTo>
                  <a:lnTo>
                    <a:pt x="9307" y="3090"/>
                  </a:lnTo>
                  <a:lnTo>
                    <a:pt x="8611" y="3592"/>
                  </a:lnTo>
                  <a:lnTo>
                    <a:pt x="7955" y="4171"/>
                  </a:lnTo>
                  <a:lnTo>
                    <a:pt x="7299" y="4789"/>
                  </a:lnTo>
                  <a:lnTo>
                    <a:pt x="6719" y="5445"/>
                  </a:lnTo>
                  <a:lnTo>
                    <a:pt x="6140" y="6140"/>
                  </a:lnTo>
                  <a:lnTo>
                    <a:pt x="5638" y="6835"/>
                  </a:lnTo>
                  <a:lnTo>
                    <a:pt x="5213" y="7608"/>
                  </a:lnTo>
                  <a:lnTo>
                    <a:pt x="4789" y="8380"/>
                  </a:lnTo>
                  <a:lnTo>
                    <a:pt x="4480" y="9191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3" y="11739"/>
                  </a:lnTo>
                  <a:lnTo>
                    <a:pt x="3746" y="12628"/>
                  </a:lnTo>
                  <a:lnTo>
                    <a:pt x="3592" y="12666"/>
                  </a:lnTo>
                  <a:lnTo>
                    <a:pt x="3283" y="11817"/>
                  </a:lnTo>
                  <a:lnTo>
                    <a:pt x="3051" y="11006"/>
                  </a:lnTo>
                  <a:lnTo>
                    <a:pt x="2858" y="10195"/>
                  </a:lnTo>
                  <a:lnTo>
                    <a:pt x="2703" y="9345"/>
                  </a:lnTo>
                  <a:lnTo>
                    <a:pt x="2588" y="8496"/>
                  </a:lnTo>
                  <a:lnTo>
                    <a:pt x="2549" y="7646"/>
                  </a:lnTo>
                  <a:lnTo>
                    <a:pt x="2588" y="6797"/>
                  </a:lnTo>
                  <a:lnTo>
                    <a:pt x="2703" y="5909"/>
                  </a:lnTo>
                  <a:lnTo>
                    <a:pt x="2858" y="5214"/>
                  </a:lnTo>
                  <a:lnTo>
                    <a:pt x="3051" y="4480"/>
                  </a:lnTo>
                  <a:lnTo>
                    <a:pt x="3321" y="3823"/>
                  </a:lnTo>
                  <a:lnTo>
                    <a:pt x="3669" y="3167"/>
                  </a:lnTo>
                  <a:lnTo>
                    <a:pt x="4016" y="2549"/>
                  </a:lnTo>
                  <a:lnTo>
                    <a:pt x="4441" y="1970"/>
                  </a:lnTo>
                  <a:lnTo>
                    <a:pt x="4904" y="1391"/>
                  </a:lnTo>
                  <a:lnTo>
                    <a:pt x="5406" y="850"/>
                  </a:lnTo>
                  <a:lnTo>
                    <a:pt x="5908" y="696"/>
                  </a:lnTo>
                  <a:lnTo>
                    <a:pt x="6410" y="618"/>
                  </a:lnTo>
                  <a:lnTo>
                    <a:pt x="6951" y="541"/>
                  </a:lnTo>
                  <a:lnTo>
                    <a:pt x="7492" y="503"/>
                  </a:lnTo>
                  <a:close/>
                  <a:moveTo>
                    <a:pt x="11971" y="2086"/>
                  </a:moveTo>
                  <a:lnTo>
                    <a:pt x="12357" y="2433"/>
                  </a:lnTo>
                  <a:lnTo>
                    <a:pt x="12705" y="2781"/>
                  </a:lnTo>
                  <a:lnTo>
                    <a:pt x="13052" y="3206"/>
                  </a:lnTo>
                  <a:lnTo>
                    <a:pt x="13322" y="3630"/>
                  </a:lnTo>
                  <a:lnTo>
                    <a:pt x="13593" y="4094"/>
                  </a:lnTo>
                  <a:lnTo>
                    <a:pt x="13863" y="4557"/>
                  </a:lnTo>
                  <a:lnTo>
                    <a:pt x="14056" y="5059"/>
                  </a:lnTo>
                  <a:lnTo>
                    <a:pt x="14211" y="5600"/>
                  </a:lnTo>
                  <a:lnTo>
                    <a:pt x="14326" y="6102"/>
                  </a:lnTo>
                  <a:lnTo>
                    <a:pt x="14442" y="6604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1"/>
                  </a:lnTo>
                  <a:lnTo>
                    <a:pt x="11392" y="7144"/>
                  </a:lnTo>
                  <a:lnTo>
                    <a:pt x="10658" y="7376"/>
                  </a:lnTo>
                  <a:lnTo>
                    <a:pt x="9963" y="7685"/>
                  </a:lnTo>
                  <a:lnTo>
                    <a:pt x="9229" y="8032"/>
                  </a:lnTo>
                  <a:lnTo>
                    <a:pt x="8534" y="8419"/>
                  </a:lnTo>
                  <a:lnTo>
                    <a:pt x="7878" y="8843"/>
                  </a:lnTo>
                  <a:lnTo>
                    <a:pt x="7260" y="9268"/>
                  </a:lnTo>
                  <a:lnTo>
                    <a:pt x="6642" y="9770"/>
                  </a:lnTo>
                  <a:lnTo>
                    <a:pt x="6102" y="10311"/>
                  </a:lnTo>
                  <a:lnTo>
                    <a:pt x="5561" y="10890"/>
                  </a:lnTo>
                  <a:lnTo>
                    <a:pt x="5098" y="11469"/>
                  </a:lnTo>
                  <a:lnTo>
                    <a:pt x="4634" y="12126"/>
                  </a:lnTo>
                  <a:lnTo>
                    <a:pt x="4248" y="12782"/>
                  </a:lnTo>
                  <a:lnTo>
                    <a:pt x="4132" y="12705"/>
                  </a:lnTo>
                  <a:lnTo>
                    <a:pt x="3978" y="12666"/>
                  </a:lnTo>
                  <a:lnTo>
                    <a:pt x="4094" y="11778"/>
                  </a:lnTo>
                  <a:lnTo>
                    <a:pt x="4325" y="10929"/>
                  </a:lnTo>
                  <a:lnTo>
                    <a:pt x="4557" y="10079"/>
                  </a:lnTo>
                  <a:lnTo>
                    <a:pt x="4866" y="9268"/>
                  </a:lnTo>
                  <a:lnTo>
                    <a:pt x="5213" y="8496"/>
                  </a:lnTo>
                  <a:lnTo>
                    <a:pt x="5600" y="7724"/>
                  </a:lnTo>
                  <a:lnTo>
                    <a:pt x="6024" y="6990"/>
                  </a:lnTo>
                  <a:lnTo>
                    <a:pt x="6526" y="6256"/>
                  </a:lnTo>
                  <a:lnTo>
                    <a:pt x="7067" y="5600"/>
                  </a:lnTo>
                  <a:lnTo>
                    <a:pt x="7607" y="4943"/>
                  </a:lnTo>
                  <a:lnTo>
                    <a:pt x="8225" y="4364"/>
                  </a:lnTo>
                  <a:lnTo>
                    <a:pt x="8920" y="3823"/>
                  </a:lnTo>
                  <a:lnTo>
                    <a:pt x="9615" y="3321"/>
                  </a:lnTo>
                  <a:lnTo>
                    <a:pt x="10349" y="2858"/>
                  </a:lnTo>
                  <a:lnTo>
                    <a:pt x="11121" y="2433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39"/>
                  </a:lnTo>
                  <a:lnTo>
                    <a:pt x="14442" y="8689"/>
                  </a:lnTo>
                  <a:lnTo>
                    <a:pt x="14288" y="9538"/>
                  </a:lnTo>
                  <a:lnTo>
                    <a:pt x="14172" y="9925"/>
                  </a:lnTo>
                  <a:lnTo>
                    <a:pt x="14056" y="10349"/>
                  </a:lnTo>
                  <a:lnTo>
                    <a:pt x="13902" y="10735"/>
                  </a:lnTo>
                  <a:lnTo>
                    <a:pt x="13709" y="11122"/>
                  </a:lnTo>
                  <a:lnTo>
                    <a:pt x="13516" y="11508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50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1" y="13014"/>
                  </a:lnTo>
                  <a:lnTo>
                    <a:pt x="11701" y="12898"/>
                  </a:lnTo>
                  <a:lnTo>
                    <a:pt x="11121" y="12743"/>
                  </a:lnTo>
                  <a:lnTo>
                    <a:pt x="10542" y="12628"/>
                  </a:lnTo>
                  <a:lnTo>
                    <a:pt x="10002" y="12550"/>
                  </a:lnTo>
                  <a:lnTo>
                    <a:pt x="9422" y="12473"/>
                  </a:lnTo>
                  <a:lnTo>
                    <a:pt x="8843" y="12435"/>
                  </a:lnTo>
                  <a:lnTo>
                    <a:pt x="8303" y="12435"/>
                  </a:lnTo>
                  <a:lnTo>
                    <a:pt x="7762" y="12473"/>
                  </a:lnTo>
                  <a:lnTo>
                    <a:pt x="7221" y="12550"/>
                  </a:lnTo>
                  <a:lnTo>
                    <a:pt x="6719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23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01"/>
                  </a:lnTo>
                  <a:lnTo>
                    <a:pt x="5870" y="11160"/>
                  </a:lnTo>
                  <a:lnTo>
                    <a:pt x="6410" y="10620"/>
                  </a:lnTo>
                  <a:lnTo>
                    <a:pt x="6990" y="10118"/>
                  </a:lnTo>
                  <a:lnTo>
                    <a:pt x="7569" y="9616"/>
                  </a:lnTo>
                  <a:lnTo>
                    <a:pt x="8148" y="9191"/>
                  </a:lnTo>
                  <a:lnTo>
                    <a:pt x="8766" y="8805"/>
                  </a:lnTo>
                  <a:lnTo>
                    <a:pt x="9422" y="8419"/>
                  </a:lnTo>
                  <a:lnTo>
                    <a:pt x="10079" y="8110"/>
                  </a:lnTo>
                  <a:lnTo>
                    <a:pt x="10735" y="7801"/>
                  </a:lnTo>
                  <a:lnTo>
                    <a:pt x="11469" y="7569"/>
                  </a:lnTo>
                  <a:lnTo>
                    <a:pt x="12164" y="7337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6"/>
                  </a:moveTo>
                  <a:lnTo>
                    <a:pt x="4055" y="1815"/>
                  </a:lnTo>
                  <a:lnTo>
                    <a:pt x="3630" y="2433"/>
                  </a:lnTo>
                  <a:lnTo>
                    <a:pt x="3244" y="3090"/>
                  </a:lnTo>
                  <a:lnTo>
                    <a:pt x="2935" y="3785"/>
                  </a:lnTo>
                  <a:lnTo>
                    <a:pt x="2665" y="4519"/>
                  </a:lnTo>
                  <a:lnTo>
                    <a:pt x="2472" y="5252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4"/>
                  </a:lnTo>
                  <a:lnTo>
                    <a:pt x="2394" y="9847"/>
                  </a:lnTo>
                  <a:lnTo>
                    <a:pt x="2549" y="10620"/>
                  </a:lnTo>
                  <a:lnTo>
                    <a:pt x="2781" y="11353"/>
                  </a:lnTo>
                  <a:lnTo>
                    <a:pt x="3012" y="12048"/>
                  </a:lnTo>
                  <a:lnTo>
                    <a:pt x="3321" y="12743"/>
                  </a:lnTo>
                  <a:lnTo>
                    <a:pt x="3128" y="12859"/>
                  </a:lnTo>
                  <a:lnTo>
                    <a:pt x="2935" y="13014"/>
                  </a:lnTo>
                  <a:lnTo>
                    <a:pt x="2819" y="13207"/>
                  </a:lnTo>
                  <a:lnTo>
                    <a:pt x="2742" y="13439"/>
                  </a:lnTo>
                  <a:lnTo>
                    <a:pt x="2394" y="12975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6" y="11585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075"/>
                  </a:lnTo>
                  <a:lnTo>
                    <a:pt x="541" y="8534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1"/>
                  </a:lnTo>
                  <a:lnTo>
                    <a:pt x="773" y="5870"/>
                  </a:lnTo>
                  <a:lnTo>
                    <a:pt x="927" y="5291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1970"/>
                  </a:lnTo>
                  <a:lnTo>
                    <a:pt x="3939" y="1584"/>
                  </a:lnTo>
                  <a:lnTo>
                    <a:pt x="4518" y="1236"/>
                  </a:lnTo>
                  <a:close/>
                  <a:moveTo>
                    <a:pt x="3862" y="12975"/>
                  </a:moveTo>
                  <a:lnTo>
                    <a:pt x="4016" y="13014"/>
                  </a:lnTo>
                  <a:lnTo>
                    <a:pt x="4171" y="13130"/>
                  </a:lnTo>
                  <a:lnTo>
                    <a:pt x="4287" y="13284"/>
                  </a:lnTo>
                  <a:lnTo>
                    <a:pt x="4325" y="13439"/>
                  </a:lnTo>
                  <a:lnTo>
                    <a:pt x="4364" y="13593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5" y="13786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00"/>
                  </a:lnTo>
                  <a:lnTo>
                    <a:pt x="3051" y="13439"/>
                  </a:lnTo>
                  <a:lnTo>
                    <a:pt x="2974" y="13516"/>
                  </a:lnTo>
                  <a:lnTo>
                    <a:pt x="3051" y="13361"/>
                  </a:lnTo>
                  <a:lnTo>
                    <a:pt x="3167" y="13207"/>
                  </a:lnTo>
                  <a:lnTo>
                    <a:pt x="3321" y="13091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8187" y="12821"/>
                  </a:moveTo>
                  <a:lnTo>
                    <a:pt x="9152" y="12859"/>
                  </a:lnTo>
                  <a:lnTo>
                    <a:pt x="9615" y="12898"/>
                  </a:lnTo>
                  <a:lnTo>
                    <a:pt x="10117" y="12937"/>
                  </a:lnTo>
                  <a:lnTo>
                    <a:pt x="10504" y="13014"/>
                  </a:lnTo>
                  <a:lnTo>
                    <a:pt x="11006" y="13091"/>
                  </a:lnTo>
                  <a:lnTo>
                    <a:pt x="11508" y="13245"/>
                  </a:lnTo>
                  <a:lnTo>
                    <a:pt x="11701" y="13323"/>
                  </a:lnTo>
                  <a:lnTo>
                    <a:pt x="11894" y="13439"/>
                  </a:lnTo>
                  <a:lnTo>
                    <a:pt x="11508" y="13747"/>
                  </a:lnTo>
                  <a:lnTo>
                    <a:pt x="11083" y="14018"/>
                  </a:lnTo>
                  <a:lnTo>
                    <a:pt x="10658" y="14249"/>
                  </a:lnTo>
                  <a:lnTo>
                    <a:pt x="10233" y="14442"/>
                  </a:lnTo>
                  <a:lnTo>
                    <a:pt x="9770" y="14597"/>
                  </a:lnTo>
                  <a:lnTo>
                    <a:pt x="9307" y="14751"/>
                  </a:lnTo>
                  <a:lnTo>
                    <a:pt x="8843" y="14829"/>
                  </a:lnTo>
                  <a:lnTo>
                    <a:pt x="8341" y="14906"/>
                  </a:lnTo>
                  <a:lnTo>
                    <a:pt x="7878" y="14944"/>
                  </a:lnTo>
                  <a:lnTo>
                    <a:pt x="7376" y="14944"/>
                  </a:lnTo>
                  <a:lnTo>
                    <a:pt x="6912" y="14906"/>
                  </a:lnTo>
                  <a:lnTo>
                    <a:pt x="6410" y="14867"/>
                  </a:lnTo>
                  <a:lnTo>
                    <a:pt x="5947" y="14751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6" y="14288"/>
                  </a:lnTo>
                  <a:lnTo>
                    <a:pt x="4711" y="14018"/>
                  </a:lnTo>
                  <a:lnTo>
                    <a:pt x="4750" y="13709"/>
                  </a:lnTo>
                  <a:lnTo>
                    <a:pt x="4711" y="13593"/>
                  </a:lnTo>
                  <a:lnTo>
                    <a:pt x="5561" y="13284"/>
                  </a:lnTo>
                  <a:lnTo>
                    <a:pt x="6410" y="13091"/>
                  </a:lnTo>
                  <a:lnTo>
                    <a:pt x="7299" y="12937"/>
                  </a:lnTo>
                  <a:lnTo>
                    <a:pt x="8187" y="12821"/>
                  </a:lnTo>
                  <a:close/>
                  <a:moveTo>
                    <a:pt x="6990" y="1"/>
                  </a:moveTo>
                  <a:lnTo>
                    <a:pt x="6449" y="78"/>
                  </a:lnTo>
                  <a:lnTo>
                    <a:pt x="5870" y="194"/>
                  </a:lnTo>
                  <a:lnTo>
                    <a:pt x="5329" y="348"/>
                  </a:lnTo>
                  <a:lnTo>
                    <a:pt x="4789" y="580"/>
                  </a:lnTo>
                  <a:lnTo>
                    <a:pt x="4248" y="811"/>
                  </a:lnTo>
                  <a:lnTo>
                    <a:pt x="3785" y="1082"/>
                  </a:lnTo>
                  <a:lnTo>
                    <a:pt x="3283" y="1391"/>
                  </a:lnTo>
                  <a:lnTo>
                    <a:pt x="2819" y="1738"/>
                  </a:lnTo>
                  <a:lnTo>
                    <a:pt x="2394" y="2124"/>
                  </a:lnTo>
                  <a:lnTo>
                    <a:pt x="2008" y="2549"/>
                  </a:lnTo>
                  <a:lnTo>
                    <a:pt x="1622" y="3013"/>
                  </a:lnTo>
                  <a:lnTo>
                    <a:pt x="1275" y="3476"/>
                  </a:lnTo>
                  <a:lnTo>
                    <a:pt x="966" y="3978"/>
                  </a:lnTo>
                  <a:lnTo>
                    <a:pt x="695" y="4596"/>
                  </a:lnTo>
                  <a:lnTo>
                    <a:pt x="425" y="5214"/>
                  </a:lnTo>
                  <a:lnTo>
                    <a:pt x="232" y="5870"/>
                  </a:lnTo>
                  <a:lnTo>
                    <a:pt x="116" y="6526"/>
                  </a:lnTo>
                  <a:lnTo>
                    <a:pt x="39" y="7222"/>
                  </a:lnTo>
                  <a:lnTo>
                    <a:pt x="0" y="7878"/>
                  </a:lnTo>
                  <a:lnTo>
                    <a:pt x="39" y="8573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199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1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481"/>
                  </a:lnTo>
                  <a:lnTo>
                    <a:pt x="4132" y="14597"/>
                  </a:lnTo>
                  <a:lnTo>
                    <a:pt x="4557" y="14790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53"/>
                  </a:lnTo>
                  <a:lnTo>
                    <a:pt x="6333" y="15369"/>
                  </a:lnTo>
                  <a:lnTo>
                    <a:pt x="6797" y="15408"/>
                  </a:lnTo>
                  <a:lnTo>
                    <a:pt x="7299" y="15446"/>
                  </a:lnTo>
                  <a:lnTo>
                    <a:pt x="8225" y="15446"/>
                  </a:lnTo>
                  <a:lnTo>
                    <a:pt x="8689" y="15369"/>
                  </a:lnTo>
                  <a:lnTo>
                    <a:pt x="9152" y="15292"/>
                  </a:lnTo>
                  <a:lnTo>
                    <a:pt x="9615" y="15176"/>
                  </a:lnTo>
                  <a:lnTo>
                    <a:pt x="10079" y="15022"/>
                  </a:lnTo>
                  <a:lnTo>
                    <a:pt x="10542" y="14867"/>
                  </a:lnTo>
                  <a:lnTo>
                    <a:pt x="10967" y="14674"/>
                  </a:lnTo>
                  <a:lnTo>
                    <a:pt x="11392" y="14442"/>
                  </a:lnTo>
                  <a:lnTo>
                    <a:pt x="11855" y="14134"/>
                  </a:lnTo>
                  <a:lnTo>
                    <a:pt x="12318" y="13747"/>
                  </a:lnTo>
                  <a:lnTo>
                    <a:pt x="12743" y="13361"/>
                  </a:lnTo>
                  <a:lnTo>
                    <a:pt x="13129" y="12975"/>
                  </a:lnTo>
                  <a:lnTo>
                    <a:pt x="13477" y="12512"/>
                  </a:lnTo>
                  <a:lnTo>
                    <a:pt x="13786" y="12048"/>
                  </a:lnTo>
                  <a:lnTo>
                    <a:pt x="14056" y="11546"/>
                  </a:lnTo>
                  <a:lnTo>
                    <a:pt x="14288" y="11044"/>
                  </a:lnTo>
                  <a:lnTo>
                    <a:pt x="14520" y="10504"/>
                  </a:lnTo>
                  <a:lnTo>
                    <a:pt x="14674" y="9963"/>
                  </a:lnTo>
                  <a:lnTo>
                    <a:pt x="14828" y="9423"/>
                  </a:lnTo>
                  <a:lnTo>
                    <a:pt x="14906" y="8843"/>
                  </a:lnTo>
                  <a:lnTo>
                    <a:pt x="14983" y="8264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4" y="6565"/>
                  </a:lnTo>
                  <a:lnTo>
                    <a:pt x="14828" y="5986"/>
                  </a:lnTo>
                  <a:lnTo>
                    <a:pt x="14674" y="5368"/>
                  </a:lnTo>
                  <a:lnTo>
                    <a:pt x="14481" y="4789"/>
                  </a:lnTo>
                  <a:lnTo>
                    <a:pt x="14249" y="4248"/>
                  </a:lnTo>
                  <a:lnTo>
                    <a:pt x="13979" y="3708"/>
                  </a:lnTo>
                  <a:lnTo>
                    <a:pt x="13670" y="3206"/>
                  </a:lnTo>
                  <a:lnTo>
                    <a:pt x="13322" y="2742"/>
                  </a:lnTo>
                  <a:lnTo>
                    <a:pt x="12936" y="2279"/>
                  </a:lnTo>
                  <a:lnTo>
                    <a:pt x="12512" y="1893"/>
                  </a:lnTo>
                  <a:lnTo>
                    <a:pt x="12048" y="1507"/>
                  </a:lnTo>
                  <a:lnTo>
                    <a:pt x="11585" y="1159"/>
                  </a:lnTo>
                  <a:lnTo>
                    <a:pt x="11083" y="850"/>
                  </a:lnTo>
                  <a:lnTo>
                    <a:pt x="10542" y="580"/>
                  </a:lnTo>
                  <a:lnTo>
                    <a:pt x="9963" y="387"/>
                  </a:lnTo>
                  <a:lnTo>
                    <a:pt x="9384" y="194"/>
                  </a:lnTo>
                  <a:lnTo>
                    <a:pt x="8766" y="78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2298225" y="4462400"/>
              <a:ext cx="461475" cy="306050"/>
            </a:xfrm>
            <a:custGeom>
              <a:avLst/>
              <a:gdLst/>
              <a:ahLst/>
              <a:cxnLst/>
              <a:rect l="l" t="t" r="r" b="b"/>
              <a:pathLst>
                <a:path w="18459" h="12242" extrusionOk="0">
                  <a:moveTo>
                    <a:pt x="17609" y="4943"/>
                  </a:moveTo>
                  <a:lnTo>
                    <a:pt x="17763" y="4982"/>
                  </a:lnTo>
                  <a:lnTo>
                    <a:pt x="17879" y="5020"/>
                  </a:lnTo>
                  <a:lnTo>
                    <a:pt x="17917" y="5098"/>
                  </a:lnTo>
                  <a:lnTo>
                    <a:pt x="17956" y="5175"/>
                  </a:lnTo>
                  <a:lnTo>
                    <a:pt x="17956" y="5407"/>
                  </a:lnTo>
                  <a:lnTo>
                    <a:pt x="17956" y="5638"/>
                  </a:lnTo>
                  <a:lnTo>
                    <a:pt x="17879" y="5793"/>
                  </a:lnTo>
                  <a:lnTo>
                    <a:pt x="17763" y="5986"/>
                  </a:lnTo>
                  <a:lnTo>
                    <a:pt x="17570" y="6140"/>
                  </a:lnTo>
                  <a:lnTo>
                    <a:pt x="17222" y="6372"/>
                  </a:lnTo>
                  <a:lnTo>
                    <a:pt x="16913" y="6526"/>
                  </a:lnTo>
                  <a:lnTo>
                    <a:pt x="16566" y="6642"/>
                  </a:lnTo>
                  <a:lnTo>
                    <a:pt x="16257" y="6681"/>
                  </a:lnTo>
                  <a:lnTo>
                    <a:pt x="15909" y="6720"/>
                  </a:lnTo>
                  <a:lnTo>
                    <a:pt x="16141" y="6140"/>
                  </a:lnTo>
                  <a:lnTo>
                    <a:pt x="16257" y="5870"/>
                  </a:lnTo>
                  <a:lnTo>
                    <a:pt x="16411" y="5600"/>
                  </a:lnTo>
                  <a:lnTo>
                    <a:pt x="16605" y="5368"/>
                  </a:lnTo>
                  <a:lnTo>
                    <a:pt x="16798" y="5175"/>
                  </a:lnTo>
                  <a:lnTo>
                    <a:pt x="17068" y="5059"/>
                  </a:lnTo>
                  <a:lnTo>
                    <a:pt x="17377" y="4943"/>
                  </a:lnTo>
                  <a:close/>
                  <a:moveTo>
                    <a:pt x="13747" y="6295"/>
                  </a:moveTo>
                  <a:lnTo>
                    <a:pt x="14056" y="6333"/>
                  </a:lnTo>
                  <a:lnTo>
                    <a:pt x="14365" y="6411"/>
                  </a:lnTo>
                  <a:lnTo>
                    <a:pt x="14597" y="6526"/>
                  </a:lnTo>
                  <a:lnTo>
                    <a:pt x="14828" y="6681"/>
                  </a:lnTo>
                  <a:lnTo>
                    <a:pt x="15060" y="6835"/>
                  </a:lnTo>
                  <a:lnTo>
                    <a:pt x="14983" y="6951"/>
                  </a:lnTo>
                  <a:lnTo>
                    <a:pt x="14519" y="7067"/>
                  </a:lnTo>
                  <a:lnTo>
                    <a:pt x="14056" y="7144"/>
                  </a:lnTo>
                  <a:lnTo>
                    <a:pt x="13515" y="7144"/>
                  </a:lnTo>
                  <a:lnTo>
                    <a:pt x="13206" y="7106"/>
                  </a:lnTo>
                  <a:lnTo>
                    <a:pt x="12936" y="6990"/>
                  </a:lnTo>
                  <a:lnTo>
                    <a:pt x="12820" y="6951"/>
                  </a:lnTo>
                  <a:lnTo>
                    <a:pt x="12782" y="6874"/>
                  </a:lnTo>
                  <a:lnTo>
                    <a:pt x="12782" y="6758"/>
                  </a:lnTo>
                  <a:lnTo>
                    <a:pt x="12859" y="6642"/>
                  </a:lnTo>
                  <a:lnTo>
                    <a:pt x="12936" y="6449"/>
                  </a:lnTo>
                  <a:lnTo>
                    <a:pt x="13052" y="6333"/>
                  </a:lnTo>
                  <a:lnTo>
                    <a:pt x="13206" y="6295"/>
                  </a:lnTo>
                  <a:close/>
                  <a:moveTo>
                    <a:pt x="15523" y="7222"/>
                  </a:moveTo>
                  <a:lnTo>
                    <a:pt x="16064" y="7608"/>
                  </a:lnTo>
                  <a:lnTo>
                    <a:pt x="16334" y="7839"/>
                  </a:lnTo>
                  <a:lnTo>
                    <a:pt x="16566" y="8071"/>
                  </a:lnTo>
                  <a:lnTo>
                    <a:pt x="16798" y="8303"/>
                  </a:lnTo>
                  <a:lnTo>
                    <a:pt x="16991" y="8573"/>
                  </a:lnTo>
                  <a:lnTo>
                    <a:pt x="17068" y="8882"/>
                  </a:lnTo>
                  <a:lnTo>
                    <a:pt x="17107" y="9036"/>
                  </a:lnTo>
                  <a:lnTo>
                    <a:pt x="17107" y="9229"/>
                  </a:lnTo>
                  <a:lnTo>
                    <a:pt x="17068" y="9423"/>
                  </a:lnTo>
                  <a:lnTo>
                    <a:pt x="16952" y="9538"/>
                  </a:lnTo>
                  <a:lnTo>
                    <a:pt x="16836" y="9616"/>
                  </a:lnTo>
                  <a:lnTo>
                    <a:pt x="16682" y="9654"/>
                  </a:lnTo>
                  <a:lnTo>
                    <a:pt x="16527" y="9654"/>
                  </a:lnTo>
                  <a:lnTo>
                    <a:pt x="16373" y="9577"/>
                  </a:lnTo>
                  <a:lnTo>
                    <a:pt x="16218" y="9461"/>
                  </a:lnTo>
                  <a:lnTo>
                    <a:pt x="16103" y="9307"/>
                  </a:lnTo>
                  <a:lnTo>
                    <a:pt x="15909" y="8959"/>
                  </a:lnTo>
                  <a:lnTo>
                    <a:pt x="15716" y="8573"/>
                  </a:lnTo>
                  <a:lnTo>
                    <a:pt x="15639" y="8226"/>
                  </a:lnTo>
                  <a:lnTo>
                    <a:pt x="15562" y="7917"/>
                  </a:lnTo>
                  <a:lnTo>
                    <a:pt x="15523" y="7569"/>
                  </a:lnTo>
                  <a:lnTo>
                    <a:pt x="15523" y="7222"/>
                  </a:lnTo>
                  <a:close/>
                  <a:moveTo>
                    <a:pt x="5020" y="464"/>
                  </a:moveTo>
                  <a:lnTo>
                    <a:pt x="5638" y="541"/>
                  </a:lnTo>
                  <a:lnTo>
                    <a:pt x="6217" y="696"/>
                  </a:lnTo>
                  <a:lnTo>
                    <a:pt x="6758" y="927"/>
                  </a:lnTo>
                  <a:lnTo>
                    <a:pt x="7260" y="1236"/>
                  </a:lnTo>
                  <a:lnTo>
                    <a:pt x="7723" y="1622"/>
                  </a:lnTo>
                  <a:lnTo>
                    <a:pt x="8186" y="2047"/>
                  </a:lnTo>
                  <a:lnTo>
                    <a:pt x="8534" y="2549"/>
                  </a:lnTo>
                  <a:lnTo>
                    <a:pt x="8804" y="3013"/>
                  </a:lnTo>
                  <a:lnTo>
                    <a:pt x="9036" y="3437"/>
                  </a:lnTo>
                  <a:lnTo>
                    <a:pt x="9229" y="3901"/>
                  </a:lnTo>
                  <a:lnTo>
                    <a:pt x="9384" y="4403"/>
                  </a:lnTo>
                  <a:lnTo>
                    <a:pt x="9654" y="5368"/>
                  </a:lnTo>
                  <a:lnTo>
                    <a:pt x="9924" y="6333"/>
                  </a:lnTo>
                  <a:lnTo>
                    <a:pt x="10040" y="6758"/>
                  </a:lnTo>
                  <a:lnTo>
                    <a:pt x="10194" y="7144"/>
                  </a:lnTo>
                  <a:lnTo>
                    <a:pt x="10388" y="7530"/>
                  </a:lnTo>
                  <a:lnTo>
                    <a:pt x="10619" y="7878"/>
                  </a:lnTo>
                  <a:lnTo>
                    <a:pt x="10890" y="8187"/>
                  </a:lnTo>
                  <a:lnTo>
                    <a:pt x="11198" y="8419"/>
                  </a:lnTo>
                  <a:lnTo>
                    <a:pt x="11585" y="8612"/>
                  </a:lnTo>
                  <a:lnTo>
                    <a:pt x="12009" y="8766"/>
                  </a:lnTo>
                  <a:lnTo>
                    <a:pt x="12357" y="8805"/>
                  </a:lnTo>
                  <a:lnTo>
                    <a:pt x="12704" y="8766"/>
                  </a:lnTo>
                  <a:lnTo>
                    <a:pt x="13013" y="8728"/>
                  </a:lnTo>
                  <a:lnTo>
                    <a:pt x="13322" y="8650"/>
                  </a:lnTo>
                  <a:lnTo>
                    <a:pt x="13631" y="8534"/>
                  </a:lnTo>
                  <a:lnTo>
                    <a:pt x="13901" y="8419"/>
                  </a:lnTo>
                  <a:lnTo>
                    <a:pt x="14172" y="8226"/>
                  </a:lnTo>
                  <a:lnTo>
                    <a:pt x="14442" y="8071"/>
                  </a:lnTo>
                  <a:lnTo>
                    <a:pt x="13940" y="8689"/>
                  </a:lnTo>
                  <a:lnTo>
                    <a:pt x="13361" y="9307"/>
                  </a:lnTo>
                  <a:lnTo>
                    <a:pt x="12743" y="9847"/>
                  </a:lnTo>
                  <a:lnTo>
                    <a:pt x="12087" y="10311"/>
                  </a:lnTo>
                  <a:lnTo>
                    <a:pt x="11392" y="10735"/>
                  </a:lnTo>
                  <a:lnTo>
                    <a:pt x="10658" y="11083"/>
                  </a:lnTo>
                  <a:lnTo>
                    <a:pt x="9847" y="11353"/>
                  </a:lnTo>
                  <a:lnTo>
                    <a:pt x="9036" y="11585"/>
                  </a:lnTo>
                  <a:lnTo>
                    <a:pt x="8418" y="11662"/>
                  </a:lnTo>
                  <a:lnTo>
                    <a:pt x="7839" y="11739"/>
                  </a:lnTo>
                  <a:lnTo>
                    <a:pt x="7260" y="11739"/>
                  </a:lnTo>
                  <a:lnTo>
                    <a:pt x="6680" y="11701"/>
                  </a:lnTo>
                  <a:lnTo>
                    <a:pt x="6101" y="11624"/>
                  </a:lnTo>
                  <a:lnTo>
                    <a:pt x="5561" y="11508"/>
                  </a:lnTo>
                  <a:lnTo>
                    <a:pt x="5020" y="11353"/>
                  </a:lnTo>
                  <a:lnTo>
                    <a:pt x="4518" y="11160"/>
                  </a:lnTo>
                  <a:lnTo>
                    <a:pt x="4016" y="10929"/>
                  </a:lnTo>
                  <a:lnTo>
                    <a:pt x="3514" y="10620"/>
                  </a:lnTo>
                  <a:lnTo>
                    <a:pt x="3089" y="10311"/>
                  </a:lnTo>
                  <a:lnTo>
                    <a:pt x="2626" y="9925"/>
                  </a:lnTo>
                  <a:lnTo>
                    <a:pt x="2240" y="9538"/>
                  </a:lnTo>
                  <a:lnTo>
                    <a:pt x="1854" y="9075"/>
                  </a:lnTo>
                  <a:lnTo>
                    <a:pt x="1545" y="8573"/>
                  </a:lnTo>
                  <a:lnTo>
                    <a:pt x="1236" y="8071"/>
                  </a:lnTo>
                  <a:lnTo>
                    <a:pt x="965" y="7492"/>
                  </a:lnTo>
                  <a:lnTo>
                    <a:pt x="734" y="6913"/>
                  </a:lnTo>
                  <a:lnTo>
                    <a:pt x="579" y="6295"/>
                  </a:lnTo>
                  <a:lnTo>
                    <a:pt x="464" y="5677"/>
                  </a:lnTo>
                  <a:lnTo>
                    <a:pt x="425" y="5059"/>
                  </a:lnTo>
                  <a:lnTo>
                    <a:pt x="425" y="4441"/>
                  </a:lnTo>
                  <a:lnTo>
                    <a:pt x="541" y="3823"/>
                  </a:lnTo>
                  <a:lnTo>
                    <a:pt x="695" y="3244"/>
                  </a:lnTo>
                  <a:lnTo>
                    <a:pt x="965" y="2704"/>
                  </a:lnTo>
                  <a:lnTo>
                    <a:pt x="1313" y="2163"/>
                  </a:lnTo>
                  <a:lnTo>
                    <a:pt x="1699" y="1738"/>
                  </a:lnTo>
                  <a:lnTo>
                    <a:pt x="2163" y="1313"/>
                  </a:lnTo>
                  <a:lnTo>
                    <a:pt x="2665" y="1005"/>
                  </a:lnTo>
                  <a:lnTo>
                    <a:pt x="3205" y="734"/>
                  </a:lnTo>
                  <a:lnTo>
                    <a:pt x="3784" y="580"/>
                  </a:lnTo>
                  <a:lnTo>
                    <a:pt x="4402" y="464"/>
                  </a:lnTo>
                  <a:close/>
                  <a:moveTo>
                    <a:pt x="4634" y="1"/>
                  </a:moveTo>
                  <a:lnTo>
                    <a:pt x="4248" y="39"/>
                  </a:lnTo>
                  <a:lnTo>
                    <a:pt x="3900" y="78"/>
                  </a:lnTo>
                  <a:lnTo>
                    <a:pt x="3514" y="155"/>
                  </a:lnTo>
                  <a:lnTo>
                    <a:pt x="3128" y="271"/>
                  </a:lnTo>
                  <a:lnTo>
                    <a:pt x="2780" y="425"/>
                  </a:lnTo>
                  <a:lnTo>
                    <a:pt x="2433" y="618"/>
                  </a:lnTo>
                  <a:lnTo>
                    <a:pt x="2085" y="850"/>
                  </a:lnTo>
                  <a:lnTo>
                    <a:pt x="1622" y="1198"/>
                  </a:lnTo>
                  <a:lnTo>
                    <a:pt x="1236" y="1584"/>
                  </a:lnTo>
                  <a:lnTo>
                    <a:pt x="888" y="2009"/>
                  </a:lnTo>
                  <a:lnTo>
                    <a:pt x="618" y="2433"/>
                  </a:lnTo>
                  <a:lnTo>
                    <a:pt x="386" y="2897"/>
                  </a:lnTo>
                  <a:lnTo>
                    <a:pt x="232" y="3399"/>
                  </a:lnTo>
                  <a:lnTo>
                    <a:pt x="77" y="3901"/>
                  </a:lnTo>
                  <a:lnTo>
                    <a:pt x="0" y="4403"/>
                  </a:lnTo>
                  <a:lnTo>
                    <a:pt x="0" y="4905"/>
                  </a:lnTo>
                  <a:lnTo>
                    <a:pt x="0" y="5445"/>
                  </a:lnTo>
                  <a:lnTo>
                    <a:pt x="77" y="5986"/>
                  </a:lnTo>
                  <a:lnTo>
                    <a:pt x="155" y="6488"/>
                  </a:lnTo>
                  <a:lnTo>
                    <a:pt x="309" y="7028"/>
                  </a:lnTo>
                  <a:lnTo>
                    <a:pt x="464" y="7530"/>
                  </a:lnTo>
                  <a:lnTo>
                    <a:pt x="695" y="8032"/>
                  </a:lnTo>
                  <a:lnTo>
                    <a:pt x="927" y="8496"/>
                  </a:lnTo>
                  <a:lnTo>
                    <a:pt x="1274" y="9075"/>
                  </a:lnTo>
                  <a:lnTo>
                    <a:pt x="1661" y="9616"/>
                  </a:lnTo>
                  <a:lnTo>
                    <a:pt x="2124" y="10079"/>
                  </a:lnTo>
                  <a:lnTo>
                    <a:pt x="2587" y="10542"/>
                  </a:lnTo>
                  <a:lnTo>
                    <a:pt x="3089" y="10929"/>
                  </a:lnTo>
                  <a:lnTo>
                    <a:pt x="3591" y="11276"/>
                  </a:lnTo>
                  <a:lnTo>
                    <a:pt x="4171" y="11546"/>
                  </a:lnTo>
                  <a:lnTo>
                    <a:pt x="4750" y="11778"/>
                  </a:lnTo>
                  <a:lnTo>
                    <a:pt x="4750" y="11933"/>
                  </a:lnTo>
                  <a:lnTo>
                    <a:pt x="5097" y="11894"/>
                  </a:lnTo>
                  <a:lnTo>
                    <a:pt x="5908" y="12087"/>
                  </a:lnTo>
                  <a:lnTo>
                    <a:pt x="6719" y="12203"/>
                  </a:lnTo>
                  <a:lnTo>
                    <a:pt x="7569" y="12241"/>
                  </a:lnTo>
                  <a:lnTo>
                    <a:pt x="8418" y="12164"/>
                  </a:lnTo>
                  <a:lnTo>
                    <a:pt x="9190" y="12048"/>
                  </a:lnTo>
                  <a:lnTo>
                    <a:pt x="9963" y="11855"/>
                  </a:lnTo>
                  <a:lnTo>
                    <a:pt x="10310" y="11739"/>
                  </a:lnTo>
                  <a:lnTo>
                    <a:pt x="10272" y="11739"/>
                  </a:lnTo>
                  <a:lnTo>
                    <a:pt x="11083" y="11431"/>
                  </a:lnTo>
                  <a:lnTo>
                    <a:pt x="11855" y="11044"/>
                  </a:lnTo>
                  <a:lnTo>
                    <a:pt x="12550" y="10581"/>
                  </a:lnTo>
                  <a:lnTo>
                    <a:pt x="13245" y="10079"/>
                  </a:lnTo>
                  <a:lnTo>
                    <a:pt x="13863" y="9500"/>
                  </a:lnTo>
                  <a:lnTo>
                    <a:pt x="14133" y="9191"/>
                  </a:lnTo>
                  <a:lnTo>
                    <a:pt x="14403" y="8882"/>
                  </a:lnTo>
                  <a:lnTo>
                    <a:pt x="14635" y="8534"/>
                  </a:lnTo>
                  <a:lnTo>
                    <a:pt x="14867" y="8187"/>
                  </a:lnTo>
                  <a:lnTo>
                    <a:pt x="15060" y="7801"/>
                  </a:lnTo>
                  <a:lnTo>
                    <a:pt x="15253" y="7415"/>
                  </a:lnTo>
                  <a:lnTo>
                    <a:pt x="15253" y="7917"/>
                  </a:lnTo>
                  <a:lnTo>
                    <a:pt x="15330" y="8419"/>
                  </a:lnTo>
                  <a:lnTo>
                    <a:pt x="15485" y="8882"/>
                  </a:lnTo>
                  <a:lnTo>
                    <a:pt x="15678" y="9345"/>
                  </a:lnTo>
                  <a:lnTo>
                    <a:pt x="15794" y="9538"/>
                  </a:lnTo>
                  <a:lnTo>
                    <a:pt x="15948" y="9731"/>
                  </a:lnTo>
                  <a:lnTo>
                    <a:pt x="16103" y="9886"/>
                  </a:lnTo>
                  <a:lnTo>
                    <a:pt x="16257" y="10040"/>
                  </a:lnTo>
                  <a:lnTo>
                    <a:pt x="16489" y="10156"/>
                  </a:lnTo>
                  <a:lnTo>
                    <a:pt x="16682" y="10195"/>
                  </a:lnTo>
                  <a:lnTo>
                    <a:pt x="16913" y="10156"/>
                  </a:lnTo>
                  <a:lnTo>
                    <a:pt x="17107" y="10040"/>
                  </a:lnTo>
                  <a:lnTo>
                    <a:pt x="17300" y="9886"/>
                  </a:lnTo>
                  <a:lnTo>
                    <a:pt x="17377" y="9693"/>
                  </a:lnTo>
                  <a:lnTo>
                    <a:pt x="17454" y="9500"/>
                  </a:lnTo>
                  <a:lnTo>
                    <a:pt x="17493" y="9268"/>
                  </a:lnTo>
                  <a:lnTo>
                    <a:pt x="17493" y="9075"/>
                  </a:lnTo>
                  <a:lnTo>
                    <a:pt x="17454" y="8843"/>
                  </a:lnTo>
                  <a:lnTo>
                    <a:pt x="17415" y="8650"/>
                  </a:lnTo>
                  <a:lnTo>
                    <a:pt x="17338" y="8457"/>
                  </a:lnTo>
                  <a:lnTo>
                    <a:pt x="17222" y="8226"/>
                  </a:lnTo>
                  <a:lnTo>
                    <a:pt x="17068" y="8032"/>
                  </a:lnTo>
                  <a:lnTo>
                    <a:pt x="16720" y="7646"/>
                  </a:lnTo>
                  <a:lnTo>
                    <a:pt x="16334" y="7299"/>
                  </a:lnTo>
                  <a:lnTo>
                    <a:pt x="15909" y="6990"/>
                  </a:lnTo>
                  <a:lnTo>
                    <a:pt x="16373" y="6990"/>
                  </a:lnTo>
                  <a:lnTo>
                    <a:pt x="16875" y="6913"/>
                  </a:lnTo>
                  <a:lnTo>
                    <a:pt x="17338" y="6720"/>
                  </a:lnTo>
                  <a:lnTo>
                    <a:pt x="17763" y="6488"/>
                  </a:lnTo>
                  <a:lnTo>
                    <a:pt x="17917" y="6333"/>
                  </a:lnTo>
                  <a:lnTo>
                    <a:pt x="18110" y="6140"/>
                  </a:lnTo>
                  <a:lnTo>
                    <a:pt x="18265" y="5947"/>
                  </a:lnTo>
                  <a:lnTo>
                    <a:pt x="18381" y="5716"/>
                  </a:lnTo>
                  <a:lnTo>
                    <a:pt x="18458" y="5484"/>
                  </a:lnTo>
                  <a:lnTo>
                    <a:pt x="18458" y="5214"/>
                  </a:lnTo>
                  <a:lnTo>
                    <a:pt x="18381" y="4982"/>
                  </a:lnTo>
                  <a:lnTo>
                    <a:pt x="18304" y="4905"/>
                  </a:lnTo>
                  <a:lnTo>
                    <a:pt x="18226" y="4789"/>
                  </a:lnTo>
                  <a:lnTo>
                    <a:pt x="18033" y="4673"/>
                  </a:lnTo>
                  <a:lnTo>
                    <a:pt x="17802" y="4596"/>
                  </a:lnTo>
                  <a:lnTo>
                    <a:pt x="17609" y="4557"/>
                  </a:lnTo>
                  <a:lnTo>
                    <a:pt x="17377" y="4557"/>
                  </a:lnTo>
                  <a:lnTo>
                    <a:pt x="17145" y="4634"/>
                  </a:lnTo>
                  <a:lnTo>
                    <a:pt x="16913" y="4712"/>
                  </a:lnTo>
                  <a:lnTo>
                    <a:pt x="16720" y="4789"/>
                  </a:lnTo>
                  <a:lnTo>
                    <a:pt x="16566" y="4905"/>
                  </a:lnTo>
                  <a:lnTo>
                    <a:pt x="16373" y="5098"/>
                  </a:lnTo>
                  <a:lnTo>
                    <a:pt x="16180" y="5291"/>
                  </a:lnTo>
                  <a:lnTo>
                    <a:pt x="15871" y="5716"/>
                  </a:lnTo>
                  <a:lnTo>
                    <a:pt x="15639" y="6179"/>
                  </a:lnTo>
                  <a:lnTo>
                    <a:pt x="15485" y="6681"/>
                  </a:lnTo>
                  <a:lnTo>
                    <a:pt x="15407" y="6681"/>
                  </a:lnTo>
                  <a:lnTo>
                    <a:pt x="15330" y="6720"/>
                  </a:lnTo>
                  <a:lnTo>
                    <a:pt x="14983" y="6411"/>
                  </a:lnTo>
                  <a:lnTo>
                    <a:pt x="14597" y="6179"/>
                  </a:lnTo>
                  <a:lnTo>
                    <a:pt x="14172" y="6024"/>
                  </a:lnTo>
                  <a:lnTo>
                    <a:pt x="13708" y="5947"/>
                  </a:lnTo>
                  <a:lnTo>
                    <a:pt x="13322" y="5909"/>
                  </a:lnTo>
                  <a:lnTo>
                    <a:pt x="13091" y="5947"/>
                  </a:lnTo>
                  <a:lnTo>
                    <a:pt x="12897" y="5986"/>
                  </a:lnTo>
                  <a:lnTo>
                    <a:pt x="12704" y="6063"/>
                  </a:lnTo>
                  <a:lnTo>
                    <a:pt x="12511" y="6140"/>
                  </a:lnTo>
                  <a:lnTo>
                    <a:pt x="12357" y="6295"/>
                  </a:lnTo>
                  <a:lnTo>
                    <a:pt x="12280" y="6449"/>
                  </a:lnTo>
                  <a:lnTo>
                    <a:pt x="12202" y="6642"/>
                  </a:lnTo>
                  <a:lnTo>
                    <a:pt x="12241" y="6835"/>
                  </a:lnTo>
                  <a:lnTo>
                    <a:pt x="12318" y="6990"/>
                  </a:lnTo>
                  <a:lnTo>
                    <a:pt x="12434" y="7106"/>
                  </a:lnTo>
                  <a:lnTo>
                    <a:pt x="12589" y="7260"/>
                  </a:lnTo>
                  <a:lnTo>
                    <a:pt x="12782" y="7337"/>
                  </a:lnTo>
                  <a:lnTo>
                    <a:pt x="13129" y="7453"/>
                  </a:lnTo>
                  <a:lnTo>
                    <a:pt x="13477" y="7530"/>
                  </a:lnTo>
                  <a:lnTo>
                    <a:pt x="13824" y="7530"/>
                  </a:lnTo>
                  <a:lnTo>
                    <a:pt x="14172" y="7492"/>
                  </a:lnTo>
                  <a:lnTo>
                    <a:pt x="14519" y="7415"/>
                  </a:lnTo>
                  <a:lnTo>
                    <a:pt x="14133" y="7762"/>
                  </a:lnTo>
                  <a:lnTo>
                    <a:pt x="13708" y="8032"/>
                  </a:lnTo>
                  <a:lnTo>
                    <a:pt x="13477" y="8110"/>
                  </a:lnTo>
                  <a:lnTo>
                    <a:pt x="13245" y="8226"/>
                  </a:lnTo>
                  <a:lnTo>
                    <a:pt x="13013" y="8264"/>
                  </a:lnTo>
                  <a:lnTo>
                    <a:pt x="12743" y="8303"/>
                  </a:lnTo>
                  <a:lnTo>
                    <a:pt x="12357" y="8303"/>
                  </a:lnTo>
                  <a:lnTo>
                    <a:pt x="11971" y="8264"/>
                  </a:lnTo>
                  <a:lnTo>
                    <a:pt x="11662" y="8110"/>
                  </a:lnTo>
                  <a:lnTo>
                    <a:pt x="11353" y="7955"/>
                  </a:lnTo>
                  <a:lnTo>
                    <a:pt x="11083" y="7685"/>
                  </a:lnTo>
                  <a:lnTo>
                    <a:pt x="10890" y="7415"/>
                  </a:lnTo>
                  <a:lnTo>
                    <a:pt x="10696" y="7106"/>
                  </a:lnTo>
                  <a:lnTo>
                    <a:pt x="10542" y="6720"/>
                  </a:lnTo>
                  <a:lnTo>
                    <a:pt x="10388" y="6218"/>
                  </a:lnTo>
                  <a:lnTo>
                    <a:pt x="10233" y="5716"/>
                  </a:lnTo>
                  <a:lnTo>
                    <a:pt x="9963" y="4673"/>
                  </a:lnTo>
                  <a:lnTo>
                    <a:pt x="9847" y="4171"/>
                  </a:lnTo>
                  <a:lnTo>
                    <a:pt x="9654" y="3669"/>
                  </a:lnTo>
                  <a:lnTo>
                    <a:pt x="9461" y="3167"/>
                  </a:lnTo>
                  <a:lnTo>
                    <a:pt x="9229" y="2704"/>
                  </a:lnTo>
                  <a:lnTo>
                    <a:pt x="8843" y="2163"/>
                  </a:lnTo>
                  <a:lnTo>
                    <a:pt x="8457" y="1700"/>
                  </a:lnTo>
                  <a:lnTo>
                    <a:pt x="7993" y="1275"/>
                  </a:lnTo>
                  <a:lnTo>
                    <a:pt x="7530" y="889"/>
                  </a:lnTo>
                  <a:lnTo>
                    <a:pt x="6989" y="580"/>
                  </a:lnTo>
                  <a:lnTo>
                    <a:pt x="6449" y="348"/>
                  </a:lnTo>
                  <a:lnTo>
                    <a:pt x="5870" y="155"/>
                  </a:lnTo>
                  <a:lnTo>
                    <a:pt x="5290" y="39"/>
                  </a:lnTo>
                  <a:lnTo>
                    <a:pt x="50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5932850" y="4466275"/>
              <a:ext cx="200800" cy="230725"/>
            </a:xfrm>
            <a:custGeom>
              <a:avLst/>
              <a:gdLst/>
              <a:ahLst/>
              <a:cxnLst/>
              <a:rect l="l" t="t" r="r" b="b"/>
              <a:pathLst>
                <a:path w="8032" h="9229" extrusionOk="0">
                  <a:moveTo>
                    <a:pt x="2047" y="0"/>
                  </a:moveTo>
                  <a:lnTo>
                    <a:pt x="1892" y="77"/>
                  </a:lnTo>
                  <a:lnTo>
                    <a:pt x="1738" y="154"/>
                  </a:lnTo>
                  <a:lnTo>
                    <a:pt x="1429" y="425"/>
                  </a:lnTo>
                  <a:lnTo>
                    <a:pt x="1197" y="734"/>
                  </a:lnTo>
                  <a:lnTo>
                    <a:pt x="965" y="1004"/>
                  </a:lnTo>
                  <a:lnTo>
                    <a:pt x="734" y="1352"/>
                  </a:lnTo>
                  <a:lnTo>
                    <a:pt x="502" y="1738"/>
                  </a:lnTo>
                  <a:lnTo>
                    <a:pt x="348" y="2124"/>
                  </a:lnTo>
                  <a:lnTo>
                    <a:pt x="193" y="2549"/>
                  </a:lnTo>
                  <a:lnTo>
                    <a:pt x="77" y="3012"/>
                  </a:lnTo>
                  <a:lnTo>
                    <a:pt x="39" y="3475"/>
                  </a:lnTo>
                  <a:lnTo>
                    <a:pt x="0" y="3939"/>
                  </a:lnTo>
                  <a:lnTo>
                    <a:pt x="77" y="4441"/>
                  </a:lnTo>
                  <a:lnTo>
                    <a:pt x="155" y="4904"/>
                  </a:lnTo>
                  <a:lnTo>
                    <a:pt x="270" y="5329"/>
                  </a:lnTo>
                  <a:lnTo>
                    <a:pt x="463" y="5792"/>
                  </a:lnTo>
                  <a:lnTo>
                    <a:pt x="695" y="6178"/>
                  </a:lnTo>
                  <a:lnTo>
                    <a:pt x="1043" y="6178"/>
                  </a:lnTo>
                  <a:lnTo>
                    <a:pt x="888" y="5831"/>
                  </a:lnTo>
                  <a:lnTo>
                    <a:pt x="734" y="5483"/>
                  </a:lnTo>
                  <a:lnTo>
                    <a:pt x="657" y="5136"/>
                  </a:lnTo>
                  <a:lnTo>
                    <a:pt x="541" y="4788"/>
                  </a:lnTo>
                  <a:lnTo>
                    <a:pt x="502" y="4402"/>
                  </a:lnTo>
                  <a:lnTo>
                    <a:pt x="463" y="4055"/>
                  </a:lnTo>
                  <a:lnTo>
                    <a:pt x="463" y="3668"/>
                  </a:lnTo>
                  <a:lnTo>
                    <a:pt x="463" y="3321"/>
                  </a:lnTo>
                  <a:lnTo>
                    <a:pt x="541" y="2973"/>
                  </a:lnTo>
                  <a:lnTo>
                    <a:pt x="618" y="2626"/>
                  </a:lnTo>
                  <a:lnTo>
                    <a:pt x="734" y="2278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7" y="1004"/>
                  </a:lnTo>
                  <a:lnTo>
                    <a:pt x="1776" y="734"/>
                  </a:lnTo>
                  <a:lnTo>
                    <a:pt x="1969" y="579"/>
                  </a:lnTo>
                  <a:lnTo>
                    <a:pt x="2085" y="502"/>
                  </a:lnTo>
                  <a:lnTo>
                    <a:pt x="2201" y="463"/>
                  </a:lnTo>
                  <a:lnTo>
                    <a:pt x="2317" y="579"/>
                  </a:lnTo>
                  <a:lnTo>
                    <a:pt x="2433" y="811"/>
                  </a:lnTo>
                  <a:lnTo>
                    <a:pt x="2587" y="1197"/>
                  </a:lnTo>
                  <a:lnTo>
                    <a:pt x="2742" y="1583"/>
                  </a:lnTo>
                  <a:lnTo>
                    <a:pt x="2858" y="1931"/>
                  </a:lnTo>
                  <a:lnTo>
                    <a:pt x="2973" y="2317"/>
                  </a:lnTo>
                  <a:lnTo>
                    <a:pt x="3051" y="2703"/>
                  </a:lnTo>
                  <a:lnTo>
                    <a:pt x="3089" y="3089"/>
                  </a:lnTo>
                  <a:lnTo>
                    <a:pt x="3089" y="3437"/>
                  </a:lnTo>
                  <a:lnTo>
                    <a:pt x="3051" y="3784"/>
                  </a:lnTo>
                  <a:lnTo>
                    <a:pt x="3012" y="4132"/>
                  </a:lnTo>
                  <a:lnTo>
                    <a:pt x="2896" y="4479"/>
                  </a:lnTo>
                  <a:lnTo>
                    <a:pt x="2780" y="4788"/>
                  </a:lnTo>
                  <a:lnTo>
                    <a:pt x="2587" y="5136"/>
                  </a:lnTo>
                  <a:lnTo>
                    <a:pt x="2394" y="5445"/>
                  </a:lnTo>
                  <a:lnTo>
                    <a:pt x="2356" y="5522"/>
                  </a:lnTo>
                  <a:lnTo>
                    <a:pt x="2394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4" y="5792"/>
                  </a:lnTo>
                  <a:lnTo>
                    <a:pt x="2471" y="5792"/>
                  </a:lnTo>
                  <a:lnTo>
                    <a:pt x="2626" y="5715"/>
                  </a:lnTo>
                  <a:lnTo>
                    <a:pt x="2819" y="5676"/>
                  </a:lnTo>
                  <a:lnTo>
                    <a:pt x="3205" y="5676"/>
                  </a:lnTo>
                  <a:lnTo>
                    <a:pt x="3630" y="5715"/>
                  </a:lnTo>
                  <a:lnTo>
                    <a:pt x="4055" y="5792"/>
                  </a:lnTo>
                  <a:lnTo>
                    <a:pt x="4441" y="5947"/>
                  </a:lnTo>
                  <a:lnTo>
                    <a:pt x="4866" y="6101"/>
                  </a:lnTo>
                  <a:lnTo>
                    <a:pt x="5213" y="6256"/>
                  </a:lnTo>
                  <a:lnTo>
                    <a:pt x="5522" y="6449"/>
                  </a:lnTo>
                  <a:lnTo>
                    <a:pt x="5831" y="6642"/>
                  </a:lnTo>
                  <a:lnTo>
                    <a:pt x="6140" y="6835"/>
                  </a:lnTo>
                  <a:lnTo>
                    <a:pt x="6410" y="7067"/>
                  </a:lnTo>
                  <a:lnTo>
                    <a:pt x="6680" y="7337"/>
                  </a:lnTo>
                  <a:lnTo>
                    <a:pt x="6912" y="7607"/>
                  </a:lnTo>
                  <a:lnTo>
                    <a:pt x="7144" y="7877"/>
                  </a:lnTo>
                  <a:lnTo>
                    <a:pt x="7337" y="8186"/>
                  </a:lnTo>
                  <a:lnTo>
                    <a:pt x="7530" y="8534"/>
                  </a:lnTo>
                  <a:lnTo>
                    <a:pt x="7105" y="8650"/>
                  </a:lnTo>
                  <a:lnTo>
                    <a:pt x="6680" y="8727"/>
                  </a:lnTo>
                  <a:lnTo>
                    <a:pt x="6294" y="8766"/>
                  </a:lnTo>
                  <a:lnTo>
                    <a:pt x="5870" y="8804"/>
                  </a:lnTo>
                  <a:lnTo>
                    <a:pt x="5483" y="8804"/>
                  </a:lnTo>
                  <a:lnTo>
                    <a:pt x="5059" y="8727"/>
                  </a:lnTo>
                  <a:lnTo>
                    <a:pt x="4672" y="8611"/>
                  </a:lnTo>
                  <a:lnTo>
                    <a:pt x="4248" y="8457"/>
                  </a:lnTo>
                  <a:lnTo>
                    <a:pt x="3900" y="8264"/>
                  </a:lnTo>
                  <a:lnTo>
                    <a:pt x="3591" y="8071"/>
                  </a:lnTo>
                  <a:lnTo>
                    <a:pt x="3012" y="7607"/>
                  </a:lnTo>
                  <a:lnTo>
                    <a:pt x="2471" y="7105"/>
                  </a:lnTo>
                  <a:lnTo>
                    <a:pt x="1931" y="6565"/>
                  </a:lnTo>
                  <a:lnTo>
                    <a:pt x="1854" y="6526"/>
                  </a:lnTo>
                  <a:lnTo>
                    <a:pt x="1815" y="6487"/>
                  </a:lnTo>
                  <a:lnTo>
                    <a:pt x="1661" y="6526"/>
                  </a:lnTo>
                  <a:lnTo>
                    <a:pt x="1622" y="6526"/>
                  </a:lnTo>
                  <a:lnTo>
                    <a:pt x="1583" y="6565"/>
                  </a:lnTo>
                  <a:lnTo>
                    <a:pt x="1429" y="6835"/>
                  </a:lnTo>
                  <a:lnTo>
                    <a:pt x="1661" y="6873"/>
                  </a:lnTo>
                  <a:lnTo>
                    <a:pt x="2278" y="7491"/>
                  </a:lnTo>
                  <a:lnTo>
                    <a:pt x="2896" y="8071"/>
                  </a:lnTo>
                  <a:lnTo>
                    <a:pt x="3244" y="8341"/>
                  </a:lnTo>
                  <a:lnTo>
                    <a:pt x="3630" y="8573"/>
                  </a:lnTo>
                  <a:lnTo>
                    <a:pt x="3977" y="8766"/>
                  </a:lnTo>
                  <a:lnTo>
                    <a:pt x="4364" y="8959"/>
                  </a:lnTo>
                  <a:lnTo>
                    <a:pt x="4827" y="9113"/>
                  </a:lnTo>
                  <a:lnTo>
                    <a:pt x="5252" y="9190"/>
                  </a:lnTo>
                  <a:lnTo>
                    <a:pt x="5676" y="9229"/>
                  </a:lnTo>
                  <a:lnTo>
                    <a:pt x="6140" y="9229"/>
                  </a:lnTo>
                  <a:lnTo>
                    <a:pt x="6565" y="9152"/>
                  </a:lnTo>
                  <a:lnTo>
                    <a:pt x="6989" y="9074"/>
                  </a:lnTo>
                  <a:lnTo>
                    <a:pt x="7878" y="8843"/>
                  </a:lnTo>
                  <a:lnTo>
                    <a:pt x="7955" y="8804"/>
                  </a:lnTo>
                  <a:lnTo>
                    <a:pt x="7993" y="8727"/>
                  </a:lnTo>
                  <a:lnTo>
                    <a:pt x="8032" y="8650"/>
                  </a:lnTo>
                  <a:lnTo>
                    <a:pt x="7993" y="8534"/>
                  </a:lnTo>
                  <a:lnTo>
                    <a:pt x="7762" y="8109"/>
                  </a:lnTo>
                  <a:lnTo>
                    <a:pt x="7491" y="7684"/>
                  </a:lnTo>
                  <a:lnTo>
                    <a:pt x="7221" y="7298"/>
                  </a:lnTo>
                  <a:lnTo>
                    <a:pt x="6874" y="6912"/>
                  </a:lnTo>
                  <a:lnTo>
                    <a:pt x="6526" y="6603"/>
                  </a:lnTo>
                  <a:lnTo>
                    <a:pt x="6140" y="6294"/>
                  </a:lnTo>
                  <a:lnTo>
                    <a:pt x="5715" y="6024"/>
                  </a:lnTo>
                  <a:lnTo>
                    <a:pt x="5252" y="5792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39" y="5367"/>
                  </a:lnTo>
                  <a:lnTo>
                    <a:pt x="3591" y="5290"/>
                  </a:lnTo>
                  <a:lnTo>
                    <a:pt x="3012" y="5290"/>
                  </a:lnTo>
                  <a:lnTo>
                    <a:pt x="3167" y="4981"/>
                  </a:lnTo>
                  <a:lnTo>
                    <a:pt x="3321" y="4634"/>
                  </a:lnTo>
                  <a:lnTo>
                    <a:pt x="3398" y="4286"/>
                  </a:lnTo>
                  <a:lnTo>
                    <a:pt x="3475" y="3939"/>
                  </a:lnTo>
                  <a:lnTo>
                    <a:pt x="3514" y="3591"/>
                  </a:lnTo>
                  <a:lnTo>
                    <a:pt x="3514" y="3205"/>
                  </a:lnTo>
                  <a:lnTo>
                    <a:pt x="3514" y="2858"/>
                  </a:lnTo>
                  <a:lnTo>
                    <a:pt x="3437" y="2471"/>
                  </a:lnTo>
                  <a:lnTo>
                    <a:pt x="3321" y="1969"/>
                  </a:lnTo>
                  <a:lnTo>
                    <a:pt x="3167" y="1467"/>
                  </a:lnTo>
                  <a:lnTo>
                    <a:pt x="2935" y="965"/>
                  </a:lnTo>
                  <a:lnTo>
                    <a:pt x="2703" y="502"/>
                  </a:lnTo>
                  <a:lnTo>
                    <a:pt x="2587" y="270"/>
                  </a:lnTo>
                  <a:lnTo>
                    <a:pt x="2471" y="116"/>
                  </a:lnTo>
                  <a:lnTo>
                    <a:pt x="2356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2331050" y="4488475"/>
              <a:ext cx="145775" cy="163175"/>
            </a:xfrm>
            <a:custGeom>
              <a:avLst/>
              <a:gdLst/>
              <a:ahLst/>
              <a:cxnLst/>
              <a:rect l="l" t="t" r="r" b="b"/>
              <a:pathLst>
                <a:path w="5831" h="6527" extrusionOk="0">
                  <a:moveTo>
                    <a:pt x="3321" y="502"/>
                  </a:moveTo>
                  <a:lnTo>
                    <a:pt x="3784" y="695"/>
                  </a:lnTo>
                  <a:lnTo>
                    <a:pt x="4248" y="1004"/>
                  </a:lnTo>
                  <a:lnTo>
                    <a:pt x="4595" y="1313"/>
                  </a:lnTo>
                  <a:lnTo>
                    <a:pt x="4904" y="1738"/>
                  </a:lnTo>
                  <a:lnTo>
                    <a:pt x="5174" y="2163"/>
                  </a:lnTo>
                  <a:lnTo>
                    <a:pt x="5252" y="2394"/>
                  </a:lnTo>
                  <a:lnTo>
                    <a:pt x="5329" y="2665"/>
                  </a:lnTo>
                  <a:lnTo>
                    <a:pt x="5367" y="2896"/>
                  </a:lnTo>
                  <a:lnTo>
                    <a:pt x="5367" y="3167"/>
                  </a:lnTo>
                  <a:lnTo>
                    <a:pt x="5367" y="3437"/>
                  </a:lnTo>
                  <a:lnTo>
                    <a:pt x="5329" y="3707"/>
                  </a:lnTo>
                  <a:lnTo>
                    <a:pt x="5213" y="4171"/>
                  </a:lnTo>
                  <a:lnTo>
                    <a:pt x="5020" y="4595"/>
                  </a:lnTo>
                  <a:lnTo>
                    <a:pt x="4750" y="4981"/>
                  </a:lnTo>
                  <a:lnTo>
                    <a:pt x="4441" y="5368"/>
                  </a:lnTo>
                  <a:lnTo>
                    <a:pt x="4055" y="5638"/>
                  </a:lnTo>
                  <a:lnTo>
                    <a:pt x="3630" y="5870"/>
                  </a:lnTo>
                  <a:lnTo>
                    <a:pt x="3398" y="5947"/>
                  </a:lnTo>
                  <a:lnTo>
                    <a:pt x="3166" y="6024"/>
                  </a:lnTo>
                  <a:lnTo>
                    <a:pt x="2935" y="6024"/>
                  </a:lnTo>
                  <a:lnTo>
                    <a:pt x="2703" y="6063"/>
                  </a:lnTo>
                  <a:lnTo>
                    <a:pt x="2394" y="6024"/>
                  </a:lnTo>
                  <a:lnTo>
                    <a:pt x="2085" y="5985"/>
                  </a:lnTo>
                  <a:lnTo>
                    <a:pt x="1815" y="5908"/>
                  </a:lnTo>
                  <a:lnTo>
                    <a:pt x="1583" y="5792"/>
                  </a:lnTo>
                  <a:lnTo>
                    <a:pt x="1390" y="5677"/>
                  </a:lnTo>
                  <a:lnTo>
                    <a:pt x="1197" y="5522"/>
                  </a:lnTo>
                  <a:lnTo>
                    <a:pt x="1004" y="5329"/>
                  </a:lnTo>
                  <a:lnTo>
                    <a:pt x="850" y="5136"/>
                  </a:lnTo>
                  <a:lnTo>
                    <a:pt x="734" y="4904"/>
                  </a:lnTo>
                  <a:lnTo>
                    <a:pt x="656" y="4673"/>
                  </a:lnTo>
                  <a:lnTo>
                    <a:pt x="541" y="4441"/>
                  </a:lnTo>
                  <a:lnTo>
                    <a:pt x="502" y="4209"/>
                  </a:lnTo>
                  <a:lnTo>
                    <a:pt x="425" y="3669"/>
                  </a:lnTo>
                  <a:lnTo>
                    <a:pt x="463" y="3128"/>
                  </a:lnTo>
                  <a:lnTo>
                    <a:pt x="579" y="2587"/>
                  </a:lnTo>
                  <a:lnTo>
                    <a:pt x="734" y="2085"/>
                  </a:lnTo>
                  <a:lnTo>
                    <a:pt x="1004" y="1622"/>
                  </a:lnTo>
                  <a:lnTo>
                    <a:pt x="1158" y="1390"/>
                  </a:lnTo>
                  <a:lnTo>
                    <a:pt x="1313" y="1197"/>
                  </a:lnTo>
                  <a:lnTo>
                    <a:pt x="1506" y="1043"/>
                  </a:lnTo>
                  <a:lnTo>
                    <a:pt x="1699" y="888"/>
                  </a:lnTo>
                  <a:lnTo>
                    <a:pt x="1931" y="734"/>
                  </a:lnTo>
                  <a:lnTo>
                    <a:pt x="2162" y="657"/>
                  </a:lnTo>
                  <a:lnTo>
                    <a:pt x="2394" y="579"/>
                  </a:lnTo>
                  <a:lnTo>
                    <a:pt x="2664" y="502"/>
                  </a:lnTo>
                  <a:lnTo>
                    <a:pt x="2935" y="502"/>
                  </a:lnTo>
                  <a:lnTo>
                    <a:pt x="3244" y="541"/>
                  </a:lnTo>
                  <a:lnTo>
                    <a:pt x="3282" y="502"/>
                  </a:lnTo>
                  <a:close/>
                  <a:moveTo>
                    <a:pt x="3128" y="0"/>
                  </a:moveTo>
                  <a:lnTo>
                    <a:pt x="3051" y="39"/>
                  </a:lnTo>
                  <a:lnTo>
                    <a:pt x="2973" y="116"/>
                  </a:lnTo>
                  <a:lnTo>
                    <a:pt x="2973" y="193"/>
                  </a:lnTo>
                  <a:lnTo>
                    <a:pt x="2664" y="155"/>
                  </a:lnTo>
                  <a:lnTo>
                    <a:pt x="2394" y="193"/>
                  </a:lnTo>
                  <a:lnTo>
                    <a:pt x="2124" y="232"/>
                  </a:lnTo>
                  <a:lnTo>
                    <a:pt x="1854" y="309"/>
                  </a:lnTo>
                  <a:lnTo>
                    <a:pt x="1622" y="425"/>
                  </a:lnTo>
                  <a:lnTo>
                    <a:pt x="1390" y="579"/>
                  </a:lnTo>
                  <a:lnTo>
                    <a:pt x="1197" y="734"/>
                  </a:lnTo>
                  <a:lnTo>
                    <a:pt x="965" y="927"/>
                  </a:lnTo>
                  <a:lnTo>
                    <a:pt x="811" y="1120"/>
                  </a:lnTo>
                  <a:lnTo>
                    <a:pt x="656" y="1352"/>
                  </a:lnTo>
                  <a:lnTo>
                    <a:pt x="386" y="1854"/>
                  </a:lnTo>
                  <a:lnTo>
                    <a:pt x="154" y="2394"/>
                  </a:lnTo>
                  <a:lnTo>
                    <a:pt x="39" y="2974"/>
                  </a:lnTo>
                  <a:lnTo>
                    <a:pt x="0" y="3591"/>
                  </a:lnTo>
                  <a:lnTo>
                    <a:pt x="0" y="3900"/>
                  </a:lnTo>
                  <a:lnTo>
                    <a:pt x="39" y="4209"/>
                  </a:lnTo>
                  <a:lnTo>
                    <a:pt x="116" y="4518"/>
                  </a:lnTo>
                  <a:lnTo>
                    <a:pt x="193" y="4788"/>
                  </a:lnTo>
                  <a:lnTo>
                    <a:pt x="270" y="5059"/>
                  </a:lnTo>
                  <a:lnTo>
                    <a:pt x="425" y="5329"/>
                  </a:lnTo>
                  <a:lnTo>
                    <a:pt x="579" y="5561"/>
                  </a:lnTo>
                  <a:lnTo>
                    <a:pt x="772" y="5754"/>
                  </a:lnTo>
                  <a:lnTo>
                    <a:pt x="965" y="5947"/>
                  </a:lnTo>
                  <a:lnTo>
                    <a:pt x="1197" y="6101"/>
                  </a:lnTo>
                  <a:lnTo>
                    <a:pt x="1467" y="6256"/>
                  </a:lnTo>
                  <a:lnTo>
                    <a:pt x="1738" y="6372"/>
                  </a:lnTo>
                  <a:lnTo>
                    <a:pt x="2085" y="6449"/>
                  </a:lnTo>
                  <a:lnTo>
                    <a:pt x="2394" y="6487"/>
                  </a:lnTo>
                  <a:lnTo>
                    <a:pt x="2742" y="6526"/>
                  </a:lnTo>
                  <a:lnTo>
                    <a:pt x="3012" y="6487"/>
                  </a:lnTo>
                  <a:lnTo>
                    <a:pt x="3321" y="6449"/>
                  </a:lnTo>
                  <a:lnTo>
                    <a:pt x="3630" y="6372"/>
                  </a:lnTo>
                  <a:lnTo>
                    <a:pt x="3900" y="6256"/>
                  </a:lnTo>
                  <a:lnTo>
                    <a:pt x="4170" y="6101"/>
                  </a:lnTo>
                  <a:lnTo>
                    <a:pt x="4402" y="5947"/>
                  </a:lnTo>
                  <a:lnTo>
                    <a:pt x="4634" y="5792"/>
                  </a:lnTo>
                  <a:lnTo>
                    <a:pt x="4866" y="5561"/>
                  </a:lnTo>
                  <a:lnTo>
                    <a:pt x="5059" y="5368"/>
                  </a:lnTo>
                  <a:lnTo>
                    <a:pt x="5252" y="5097"/>
                  </a:lnTo>
                  <a:lnTo>
                    <a:pt x="5406" y="4866"/>
                  </a:lnTo>
                  <a:lnTo>
                    <a:pt x="5522" y="4595"/>
                  </a:lnTo>
                  <a:lnTo>
                    <a:pt x="5638" y="4286"/>
                  </a:lnTo>
                  <a:lnTo>
                    <a:pt x="5754" y="4016"/>
                  </a:lnTo>
                  <a:lnTo>
                    <a:pt x="5792" y="3707"/>
                  </a:lnTo>
                  <a:lnTo>
                    <a:pt x="5831" y="3398"/>
                  </a:lnTo>
                  <a:lnTo>
                    <a:pt x="5831" y="3089"/>
                  </a:lnTo>
                  <a:lnTo>
                    <a:pt x="5792" y="2780"/>
                  </a:lnTo>
                  <a:lnTo>
                    <a:pt x="5754" y="2472"/>
                  </a:lnTo>
                  <a:lnTo>
                    <a:pt x="5638" y="2163"/>
                  </a:lnTo>
                  <a:lnTo>
                    <a:pt x="5522" y="1892"/>
                  </a:lnTo>
                  <a:lnTo>
                    <a:pt x="5406" y="1622"/>
                  </a:lnTo>
                  <a:lnTo>
                    <a:pt x="5213" y="1352"/>
                  </a:lnTo>
                  <a:lnTo>
                    <a:pt x="5020" y="1120"/>
                  </a:lnTo>
                  <a:lnTo>
                    <a:pt x="4827" y="888"/>
                  </a:lnTo>
                  <a:lnTo>
                    <a:pt x="4595" y="695"/>
                  </a:lnTo>
                  <a:lnTo>
                    <a:pt x="4364" y="502"/>
                  </a:lnTo>
                  <a:lnTo>
                    <a:pt x="4093" y="348"/>
                  </a:lnTo>
                  <a:lnTo>
                    <a:pt x="3823" y="193"/>
                  </a:lnTo>
                  <a:lnTo>
                    <a:pt x="3514" y="116"/>
                  </a:lnTo>
                  <a:lnTo>
                    <a:pt x="32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3966375" y="4488475"/>
              <a:ext cx="350450" cy="288650"/>
            </a:xfrm>
            <a:custGeom>
              <a:avLst/>
              <a:gdLst/>
              <a:ahLst/>
              <a:cxnLst/>
              <a:rect l="l" t="t" r="r" b="b"/>
              <a:pathLst>
                <a:path w="14018" h="11546" extrusionOk="0">
                  <a:moveTo>
                    <a:pt x="11778" y="0"/>
                  </a:moveTo>
                  <a:lnTo>
                    <a:pt x="11469" y="77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8" y="2780"/>
                  </a:lnTo>
                  <a:lnTo>
                    <a:pt x="10658" y="1892"/>
                  </a:lnTo>
                  <a:lnTo>
                    <a:pt x="10427" y="2085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168" y="5522"/>
                  </a:lnTo>
                  <a:lnTo>
                    <a:pt x="13439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2" y="6681"/>
                  </a:lnTo>
                  <a:lnTo>
                    <a:pt x="13516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4" y="7955"/>
                  </a:lnTo>
                  <a:lnTo>
                    <a:pt x="12203" y="8418"/>
                  </a:lnTo>
                  <a:lnTo>
                    <a:pt x="11740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1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0" y="11160"/>
                  </a:lnTo>
                  <a:lnTo>
                    <a:pt x="3013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2"/>
                  </a:lnTo>
                  <a:lnTo>
                    <a:pt x="1082" y="10696"/>
                  </a:lnTo>
                  <a:lnTo>
                    <a:pt x="812" y="10542"/>
                  </a:lnTo>
                  <a:lnTo>
                    <a:pt x="618" y="10388"/>
                  </a:lnTo>
                  <a:lnTo>
                    <a:pt x="464" y="10194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7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1" y="9886"/>
                  </a:lnTo>
                  <a:lnTo>
                    <a:pt x="39" y="10117"/>
                  </a:lnTo>
                  <a:lnTo>
                    <a:pt x="78" y="10310"/>
                  </a:lnTo>
                  <a:lnTo>
                    <a:pt x="194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2" y="11353"/>
                  </a:lnTo>
                  <a:lnTo>
                    <a:pt x="2626" y="11430"/>
                  </a:lnTo>
                  <a:lnTo>
                    <a:pt x="3321" y="11507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7"/>
                  </a:lnTo>
                  <a:lnTo>
                    <a:pt x="6063" y="11430"/>
                  </a:lnTo>
                  <a:lnTo>
                    <a:pt x="6758" y="11314"/>
                  </a:lnTo>
                  <a:lnTo>
                    <a:pt x="7415" y="11160"/>
                  </a:lnTo>
                  <a:lnTo>
                    <a:pt x="8071" y="11005"/>
                  </a:lnTo>
                  <a:lnTo>
                    <a:pt x="8728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8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3"/>
                  </a:lnTo>
                  <a:lnTo>
                    <a:pt x="14018" y="6140"/>
                  </a:lnTo>
                  <a:lnTo>
                    <a:pt x="13941" y="5908"/>
                  </a:lnTo>
                  <a:lnTo>
                    <a:pt x="13863" y="5715"/>
                  </a:lnTo>
                  <a:lnTo>
                    <a:pt x="13748" y="5522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6"/>
                  </a:lnTo>
                  <a:lnTo>
                    <a:pt x="13091" y="5136"/>
                  </a:lnTo>
                  <a:lnTo>
                    <a:pt x="12821" y="3823"/>
                  </a:lnTo>
                  <a:lnTo>
                    <a:pt x="12512" y="2549"/>
                  </a:lnTo>
                  <a:lnTo>
                    <a:pt x="12164" y="1274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1307750" y="4498125"/>
              <a:ext cx="103325" cy="105250"/>
            </a:xfrm>
            <a:custGeom>
              <a:avLst/>
              <a:gdLst/>
              <a:ahLst/>
              <a:cxnLst/>
              <a:rect l="l" t="t" r="r" b="b"/>
              <a:pathLst>
                <a:path w="4133" h="4210" extrusionOk="0">
                  <a:moveTo>
                    <a:pt x="2317" y="348"/>
                  </a:moveTo>
                  <a:lnTo>
                    <a:pt x="2665" y="425"/>
                  </a:lnTo>
                  <a:lnTo>
                    <a:pt x="2819" y="502"/>
                  </a:lnTo>
                  <a:lnTo>
                    <a:pt x="2974" y="618"/>
                  </a:lnTo>
                  <a:lnTo>
                    <a:pt x="3128" y="734"/>
                  </a:lnTo>
                  <a:lnTo>
                    <a:pt x="3244" y="850"/>
                  </a:lnTo>
                  <a:lnTo>
                    <a:pt x="3360" y="1043"/>
                  </a:lnTo>
                  <a:lnTo>
                    <a:pt x="3476" y="1197"/>
                  </a:lnTo>
                  <a:lnTo>
                    <a:pt x="3514" y="1236"/>
                  </a:lnTo>
                  <a:lnTo>
                    <a:pt x="3630" y="1545"/>
                  </a:lnTo>
                  <a:lnTo>
                    <a:pt x="3707" y="1815"/>
                  </a:lnTo>
                  <a:lnTo>
                    <a:pt x="3746" y="2086"/>
                  </a:lnTo>
                  <a:lnTo>
                    <a:pt x="3746" y="2356"/>
                  </a:lnTo>
                  <a:lnTo>
                    <a:pt x="3707" y="2626"/>
                  </a:lnTo>
                  <a:lnTo>
                    <a:pt x="3630" y="2896"/>
                  </a:lnTo>
                  <a:lnTo>
                    <a:pt x="3514" y="3128"/>
                  </a:lnTo>
                  <a:lnTo>
                    <a:pt x="3283" y="3398"/>
                  </a:lnTo>
                  <a:lnTo>
                    <a:pt x="3012" y="3591"/>
                  </a:lnTo>
                  <a:lnTo>
                    <a:pt x="2703" y="3746"/>
                  </a:lnTo>
                  <a:lnTo>
                    <a:pt x="2356" y="3823"/>
                  </a:lnTo>
                  <a:lnTo>
                    <a:pt x="2008" y="3862"/>
                  </a:lnTo>
                  <a:lnTo>
                    <a:pt x="1661" y="3785"/>
                  </a:lnTo>
                  <a:lnTo>
                    <a:pt x="1313" y="3669"/>
                  </a:lnTo>
                  <a:lnTo>
                    <a:pt x="1004" y="3476"/>
                  </a:lnTo>
                  <a:lnTo>
                    <a:pt x="734" y="3244"/>
                  </a:lnTo>
                  <a:lnTo>
                    <a:pt x="579" y="2935"/>
                  </a:lnTo>
                  <a:lnTo>
                    <a:pt x="425" y="2665"/>
                  </a:lnTo>
                  <a:lnTo>
                    <a:pt x="386" y="2317"/>
                  </a:lnTo>
                  <a:lnTo>
                    <a:pt x="348" y="2008"/>
                  </a:lnTo>
                  <a:lnTo>
                    <a:pt x="386" y="1661"/>
                  </a:lnTo>
                  <a:lnTo>
                    <a:pt x="502" y="1352"/>
                  </a:lnTo>
                  <a:lnTo>
                    <a:pt x="657" y="1043"/>
                  </a:lnTo>
                  <a:lnTo>
                    <a:pt x="888" y="811"/>
                  </a:lnTo>
                  <a:lnTo>
                    <a:pt x="1197" y="580"/>
                  </a:lnTo>
                  <a:lnTo>
                    <a:pt x="1545" y="425"/>
                  </a:lnTo>
                  <a:lnTo>
                    <a:pt x="1931" y="348"/>
                  </a:lnTo>
                  <a:close/>
                  <a:moveTo>
                    <a:pt x="2201" y="0"/>
                  </a:moveTo>
                  <a:lnTo>
                    <a:pt x="1815" y="39"/>
                  </a:lnTo>
                  <a:lnTo>
                    <a:pt x="1468" y="116"/>
                  </a:lnTo>
                  <a:lnTo>
                    <a:pt x="1120" y="232"/>
                  </a:lnTo>
                  <a:lnTo>
                    <a:pt x="927" y="348"/>
                  </a:lnTo>
                  <a:lnTo>
                    <a:pt x="773" y="464"/>
                  </a:lnTo>
                  <a:lnTo>
                    <a:pt x="579" y="618"/>
                  </a:lnTo>
                  <a:lnTo>
                    <a:pt x="464" y="773"/>
                  </a:lnTo>
                  <a:lnTo>
                    <a:pt x="232" y="1159"/>
                  </a:lnTo>
                  <a:lnTo>
                    <a:pt x="78" y="1545"/>
                  </a:lnTo>
                  <a:lnTo>
                    <a:pt x="0" y="1970"/>
                  </a:lnTo>
                  <a:lnTo>
                    <a:pt x="0" y="2394"/>
                  </a:lnTo>
                  <a:lnTo>
                    <a:pt x="116" y="2858"/>
                  </a:lnTo>
                  <a:lnTo>
                    <a:pt x="193" y="3051"/>
                  </a:lnTo>
                  <a:lnTo>
                    <a:pt x="309" y="3244"/>
                  </a:lnTo>
                  <a:lnTo>
                    <a:pt x="579" y="3553"/>
                  </a:lnTo>
                  <a:lnTo>
                    <a:pt x="888" y="3823"/>
                  </a:lnTo>
                  <a:lnTo>
                    <a:pt x="1236" y="4016"/>
                  </a:lnTo>
                  <a:lnTo>
                    <a:pt x="1622" y="4171"/>
                  </a:lnTo>
                  <a:lnTo>
                    <a:pt x="2047" y="4209"/>
                  </a:lnTo>
                  <a:lnTo>
                    <a:pt x="2472" y="4209"/>
                  </a:lnTo>
                  <a:lnTo>
                    <a:pt x="2858" y="4093"/>
                  </a:lnTo>
                  <a:lnTo>
                    <a:pt x="3244" y="3939"/>
                  </a:lnTo>
                  <a:lnTo>
                    <a:pt x="3398" y="3823"/>
                  </a:lnTo>
                  <a:lnTo>
                    <a:pt x="3553" y="3669"/>
                  </a:lnTo>
                  <a:lnTo>
                    <a:pt x="3707" y="3514"/>
                  </a:lnTo>
                  <a:lnTo>
                    <a:pt x="3823" y="3321"/>
                  </a:lnTo>
                  <a:lnTo>
                    <a:pt x="4016" y="2935"/>
                  </a:lnTo>
                  <a:lnTo>
                    <a:pt x="4132" y="2510"/>
                  </a:lnTo>
                  <a:lnTo>
                    <a:pt x="4132" y="2047"/>
                  </a:lnTo>
                  <a:lnTo>
                    <a:pt x="4132" y="1854"/>
                  </a:lnTo>
                  <a:lnTo>
                    <a:pt x="4055" y="1622"/>
                  </a:lnTo>
                  <a:lnTo>
                    <a:pt x="4016" y="1429"/>
                  </a:lnTo>
                  <a:lnTo>
                    <a:pt x="3900" y="1236"/>
                  </a:lnTo>
                  <a:lnTo>
                    <a:pt x="3785" y="1082"/>
                  </a:lnTo>
                  <a:lnTo>
                    <a:pt x="3630" y="927"/>
                  </a:lnTo>
                  <a:lnTo>
                    <a:pt x="3591" y="888"/>
                  </a:lnTo>
                  <a:lnTo>
                    <a:pt x="3553" y="734"/>
                  </a:lnTo>
                  <a:lnTo>
                    <a:pt x="3437" y="580"/>
                  </a:lnTo>
                  <a:lnTo>
                    <a:pt x="3360" y="425"/>
                  </a:lnTo>
                  <a:lnTo>
                    <a:pt x="3244" y="348"/>
                  </a:lnTo>
                  <a:lnTo>
                    <a:pt x="3089" y="232"/>
                  </a:lnTo>
                  <a:lnTo>
                    <a:pt x="2935" y="155"/>
                  </a:lnTo>
                  <a:lnTo>
                    <a:pt x="2587" y="39"/>
                  </a:lnTo>
                  <a:lnTo>
                    <a:pt x="220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6468625" y="45261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8" y="618"/>
                  </a:moveTo>
                  <a:lnTo>
                    <a:pt x="5947" y="772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2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4" y="3900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0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6" y="2626"/>
                  </a:lnTo>
                  <a:lnTo>
                    <a:pt x="5368" y="1969"/>
                  </a:lnTo>
                  <a:lnTo>
                    <a:pt x="5368" y="618"/>
                  </a:lnTo>
                  <a:close/>
                  <a:moveTo>
                    <a:pt x="2781" y="888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6"/>
                  </a:lnTo>
                  <a:lnTo>
                    <a:pt x="1545" y="4286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7" y="3012"/>
                  </a:lnTo>
                  <a:lnTo>
                    <a:pt x="888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1" y="888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5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3" y="6294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6"/>
                  </a:lnTo>
                  <a:lnTo>
                    <a:pt x="2240" y="579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4"/>
                  </a:lnTo>
                  <a:lnTo>
                    <a:pt x="232" y="2780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3"/>
                  </a:lnTo>
                  <a:lnTo>
                    <a:pt x="39" y="4557"/>
                  </a:lnTo>
                  <a:lnTo>
                    <a:pt x="348" y="4595"/>
                  </a:lnTo>
                  <a:lnTo>
                    <a:pt x="386" y="4286"/>
                  </a:lnTo>
                  <a:lnTo>
                    <a:pt x="966" y="4518"/>
                  </a:lnTo>
                  <a:lnTo>
                    <a:pt x="1313" y="4595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79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4" y="3977"/>
                  </a:lnTo>
                  <a:lnTo>
                    <a:pt x="3012" y="3630"/>
                  </a:lnTo>
                  <a:lnTo>
                    <a:pt x="3012" y="2973"/>
                  </a:lnTo>
                  <a:lnTo>
                    <a:pt x="3128" y="772"/>
                  </a:lnTo>
                  <a:lnTo>
                    <a:pt x="3514" y="657"/>
                  </a:lnTo>
                  <a:lnTo>
                    <a:pt x="3939" y="579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8" y="579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8" y="3398"/>
                  </a:lnTo>
                  <a:lnTo>
                    <a:pt x="5175" y="3746"/>
                  </a:lnTo>
                  <a:lnTo>
                    <a:pt x="5213" y="3900"/>
                  </a:lnTo>
                  <a:lnTo>
                    <a:pt x="5291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6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6"/>
                  </a:lnTo>
                  <a:lnTo>
                    <a:pt x="7607" y="4209"/>
                  </a:lnTo>
                  <a:lnTo>
                    <a:pt x="8650" y="4093"/>
                  </a:lnTo>
                  <a:lnTo>
                    <a:pt x="8650" y="4479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7"/>
                  </a:lnTo>
                  <a:lnTo>
                    <a:pt x="8766" y="5097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1" y="4904"/>
                  </a:lnTo>
                  <a:lnTo>
                    <a:pt x="9384" y="4904"/>
                  </a:lnTo>
                  <a:lnTo>
                    <a:pt x="9809" y="4981"/>
                  </a:lnTo>
                  <a:lnTo>
                    <a:pt x="10195" y="5097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599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7"/>
                  </a:lnTo>
                  <a:lnTo>
                    <a:pt x="10697" y="6603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3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9" y="8997"/>
                  </a:lnTo>
                  <a:lnTo>
                    <a:pt x="12512" y="8997"/>
                  </a:lnTo>
                  <a:lnTo>
                    <a:pt x="12434" y="9075"/>
                  </a:lnTo>
                  <a:lnTo>
                    <a:pt x="12396" y="9113"/>
                  </a:lnTo>
                  <a:lnTo>
                    <a:pt x="12357" y="9190"/>
                  </a:lnTo>
                  <a:lnTo>
                    <a:pt x="11469" y="9306"/>
                  </a:lnTo>
                  <a:lnTo>
                    <a:pt x="11469" y="9692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4" y="9499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7"/>
                  </a:lnTo>
                  <a:lnTo>
                    <a:pt x="13168" y="8766"/>
                  </a:lnTo>
                  <a:lnTo>
                    <a:pt x="13168" y="8495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6" y="7182"/>
                  </a:lnTo>
                  <a:lnTo>
                    <a:pt x="12743" y="6680"/>
                  </a:lnTo>
                  <a:lnTo>
                    <a:pt x="12434" y="6217"/>
                  </a:lnTo>
                  <a:lnTo>
                    <a:pt x="12125" y="5792"/>
                  </a:lnTo>
                  <a:lnTo>
                    <a:pt x="11778" y="5445"/>
                  </a:lnTo>
                  <a:lnTo>
                    <a:pt x="11315" y="5097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5"/>
                  </a:lnTo>
                  <a:lnTo>
                    <a:pt x="9886" y="4479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7"/>
                  </a:lnTo>
                  <a:lnTo>
                    <a:pt x="9229" y="3514"/>
                  </a:lnTo>
                  <a:lnTo>
                    <a:pt x="9152" y="3089"/>
                  </a:lnTo>
                  <a:lnTo>
                    <a:pt x="8998" y="2665"/>
                  </a:lnTo>
                  <a:lnTo>
                    <a:pt x="8805" y="2278"/>
                  </a:lnTo>
                  <a:lnTo>
                    <a:pt x="8534" y="1931"/>
                  </a:lnTo>
                  <a:lnTo>
                    <a:pt x="8225" y="1583"/>
                  </a:lnTo>
                  <a:lnTo>
                    <a:pt x="7839" y="1274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5" y="193"/>
                  </a:lnTo>
                  <a:lnTo>
                    <a:pt x="5291" y="77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4200000" y="452900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1"/>
                  </a:lnTo>
                  <a:lnTo>
                    <a:pt x="0" y="7261"/>
                  </a:lnTo>
                  <a:lnTo>
                    <a:pt x="193" y="7261"/>
                  </a:lnTo>
                  <a:lnTo>
                    <a:pt x="425" y="5484"/>
                  </a:lnTo>
                  <a:lnTo>
                    <a:pt x="580" y="3669"/>
                  </a:lnTo>
                  <a:lnTo>
                    <a:pt x="695" y="1854"/>
                  </a:lnTo>
                  <a:lnTo>
                    <a:pt x="695" y="928"/>
                  </a:lnTo>
                  <a:lnTo>
                    <a:pt x="695" y="40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6500475" y="45396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6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3"/>
                  </a:lnTo>
                  <a:lnTo>
                    <a:pt x="9384" y="9654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39" y="10079"/>
                  </a:lnTo>
                  <a:lnTo>
                    <a:pt x="7608" y="9963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9" y="9346"/>
                  </a:lnTo>
                  <a:lnTo>
                    <a:pt x="6951" y="9075"/>
                  </a:lnTo>
                  <a:lnTo>
                    <a:pt x="6913" y="8805"/>
                  </a:lnTo>
                  <a:lnTo>
                    <a:pt x="6951" y="8535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4" y="7569"/>
                  </a:lnTo>
                  <a:lnTo>
                    <a:pt x="8148" y="7338"/>
                  </a:lnTo>
                  <a:lnTo>
                    <a:pt x="8226" y="7299"/>
                  </a:lnTo>
                  <a:close/>
                  <a:moveTo>
                    <a:pt x="2858" y="1"/>
                  </a:moveTo>
                  <a:lnTo>
                    <a:pt x="2665" y="39"/>
                  </a:lnTo>
                  <a:lnTo>
                    <a:pt x="2665" y="78"/>
                  </a:lnTo>
                  <a:lnTo>
                    <a:pt x="2626" y="1352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4" y="5098"/>
                  </a:lnTo>
                  <a:lnTo>
                    <a:pt x="2897" y="7492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2"/>
                  </a:lnTo>
                  <a:lnTo>
                    <a:pt x="3051" y="8766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7"/>
                  </a:lnTo>
                  <a:lnTo>
                    <a:pt x="773" y="9114"/>
                  </a:lnTo>
                  <a:lnTo>
                    <a:pt x="1545" y="9152"/>
                  </a:lnTo>
                  <a:lnTo>
                    <a:pt x="3128" y="9230"/>
                  </a:lnTo>
                  <a:lnTo>
                    <a:pt x="4828" y="9307"/>
                  </a:lnTo>
                  <a:lnTo>
                    <a:pt x="5677" y="9307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2" y="10311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20"/>
                  </a:lnTo>
                  <a:lnTo>
                    <a:pt x="9037" y="10543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3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9"/>
                  </a:lnTo>
                  <a:lnTo>
                    <a:pt x="10041" y="8071"/>
                  </a:lnTo>
                  <a:lnTo>
                    <a:pt x="9847" y="7762"/>
                  </a:lnTo>
                  <a:lnTo>
                    <a:pt x="9616" y="7492"/>
                  </a:lnTo>
                  <a:lnTo>
                    <a:pt x="9307" y="7260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7" y="6990"/>
                  </a:lnTo>
                  <a:lnTo>
                    <a:pt x="7724" y="7029"/>
                  </a:lnTo>
                  <a:lnTo>
                    <a:pt x="7415" y="7144"/>
                  </a:lnTo>
                  <a:lnTo>
                    <a:pt x="7144" y="7338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6" y="8805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8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6" y="8535"/>
                  </a:lnTo>
                  <a:lnTo>
                    <a:pt x="3206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5"/>
                  </a:lnTo>
                  <a:lnTo>
                    <a:pt x="3206" y="7338"/>
                  </a:lnTo>
                  <a:lnTo>
                    <a:pt x="3128" y="6449"/>
                  </a:lnTo>
                  <a:lnTo>
                    <a:pt x="3013" y="4326"/>
                  </a:lnTo>
                  <a:lnTo>
                    <a:pt x="2935" y="2202"/>
                  </a:lnTo>
                  <a:lnTo>
                    <a:pt x="2897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5490700" y="4546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79"/>
                  </a:lnTo>
                  <a:lnTo>
                    <a:pt x="0" y="1197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8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6"/>
                  </a:lnTo>
                  <a:lnTo>
                    <a:pt x="1970" y="5947"/>
                  </a:lnTo>
                  <a:lnTo>
                    <a:pt x="2433" y="6410"/>
                  </a:lnTo>
                  <a:lnTo>
                    <a:pt x="2974" y="6873"/>
                  </a:lnTo>
                  <a:lnTo>
                    <a:pt x="3514" y="7260"/>
                  </a:lnTo>
                  <a:lnTo>
                    <a:pt x="4094" y="7646"/>
                  </a:lnTo>
                  <a:lnTo>
                    <a:pt x="4712" y="7955"/>
                  </a:lnTo>
                  <a:lnTo>
                    <a:pt x="5329" y="8225"/>
                  </a:lnTo>
                  <a:lnTo>
                    <a:pt x="5986" y="8495"/>
                  </a:lnTo>
                  <a:lnTo>
                    <a:pt x="6642" y="8688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3"/>
                  </a:lnTo>
                  <a:lnTo>
                    <a:pt x="10774" y="9075"/>
                  </a:lnTo>
                  <a:lnTo>
                    <a:pt x="11392" y="8997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1"/>
                  </a:lnTo>
                  <a:lnTo>
                    <a:pt x="14018" y="8379"/>
                  </a:lnTo>
                  <a:lnTo>
                    <a:pt x="14636" y="8148"/>
                  </a:lnTo>
                  <a:lnTo>
                    <a:pt x="15253" y="7877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0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4"/>
                  </a:lnTo>
                  <a:lnTo>
                    <a:pt x="19076" y="4286"/>
                  </a:lnTo>
                  <a:lnTo>
                    <a:pt x="19347" y="3668"/>
                  </a:lnTo>
                  <a:lnTo>
                    <a:pt x="19115" y="3630"/>
                  </a:lnTo>
                  <a:lnTo>
                    <a:pt x="18767" y="4170"/>
                  </a:lnTo>
                  <a:lnTo>
                    <a:pt x="18420" y="4634"/>
                  </a:lnTo>
                  <a:lnTo>
                    <a:pt x="18034" y="5097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0"/>
                  </a:lnTo>
                  <a:lnTo>
                    <a:pt x="15755" y="7028"/>
                  </a:lnTo>
                  <a:lnTo>
                    <a:pt x="15215" y="7298"/>
                  </a:lnTo>
                  <a:lnTo>
                    <a:pt x="14713" y="7569"/>
                  </a:lnTo>
                  <a:lnTo>
                    <a:pt x="14134" y="7800"/>
                  </a:lnTo>
                  <a:lnTo>
                    <a:pt x="13593" y="8032"/>
                  </a:lnTo>
                  <a:lnTo>
                    <a:pt x="13014" y="8186"/>
                  </a:lnTo>
                  <a:lnTo>
                    <a:pt x="12434" y="8341"/>
                  </a:lnTo>
                  <a:lnTo>
                    <a:pt x="11817" y="8457"/>
                  </a:lnTo>
                  <a:lnTo>
                    <a:pt x="11199" y="8534"/>
                  </a:lnTo>
                  <a:lnTo>
                    <a:pt x="10504" y="8611"/>
                  </a:lnTo>
                  <a:lnTo>
                    <a:pt x="9114" y="8611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2"/>
                  </a:lnTo>
                  <a:lnTo>
                    <a:pt x="6333" y="8109"/>
                  </a:lnTo>
                  <a:lnTo>
                    <a:pt x="5638" y="7877"/>
                  </a:lnTo>
                  <a:lnTo>
                    <a:pt x="5020" y="7607"/>
                  </a:lnTo>
                  <a:lnTo>
                    <a:pt x="4364" y="7260"/>
                  </a:lnTo>
                  <a:lnTo>
                    <a:pt x="3785" y="6912"/>
                  </a:lnTo>
                  <a:lnTo>
                    <a:pt x="3206" y="6487"/>
                  </a:lnTo>
                  <a:lnTo>
                    <a:pt x="2704" y="6063"/>
                  </a:lnTo>
                  <a:lnTo>
                    <a:pt x="2202" y="5561"/>
                  </a:lnTo>
                  <a:lnTo>
                    <a:pt x="1777" y="4981"/>
                  </a:lnTo>
                  <a:lnTo>
                    <a:pt x="1391" y="4402"/>
                  </a:lnTo>
                  <a:lnTo>
                    <a:pt x="1120" y="3900"/>
                  </a:lnTo>
                  <a:lnTo>
                    <a:pt x="850" y="3360"/>
                  </a:lnTo>
                  <a:lnTo>
                    <a:pt x="696" y="2858"/>
                  </a:lnTo>
                  <a:lnTo>
                    <a:pt x="541" y="2278"/>
                  </a:lnTo>
                  <a:lnTo>
                    <a:pt x="425" y="1738"/>
                  </a:lnTo>
                  <a:lnTo>
                    <a:pt x="387" y="1158"/>
                  </a:lnTo>
                  <a:lnTo>
                    <a:pt x="387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5576625" y="4556050"/>
              <a:ext cx="35725" cy="28975"/>
            </a:xfrm>
            <a:custGeom>
              <a:avLst/>
              <a:gdLst/>
              <a:ahLst/>
              <a:cxnLst/>
              <a:rect l="l" t="t" r="r" b="b"/>
              <a:pathLst>
                <a:path w="1429" h="1159" extrusionOk="0">
                  <a:moveTo>
                    <a:pt x="502" y="0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6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1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4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2"/>
                  </a:lnTo>
                  <a:lnTo>
                    <a:pt x="425" y="579"/>
                  </a:lnTo>
                  <a:lnTo>
                    <a:pt x="541" y="425"/>
                  </a:lnTo>
                  <a:lnTo>
                    <a:pt x="618" y="386"/>
                  </a:lnTo>
                  <a:lnTo>
                    <a:pt x="773" y="386"/>
                  </a:lnTo>
                  <a:lnTo>
                    <a:pt x="850" y="425"/>
                  </a:lnTo>
                  <a:lnTo>
                    <a:pt x="966" y="579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6" y="927"/>
                  </a:lnTo>
                  <a:lnTo>
                    <a:pt x="966" y="1004"/>
                  </a:lnTo>
                  <a:lnTo>
                    <a:pt x="966" y="1081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5" y="1120"/>
                  </a:lnTo>
                  <a:lnTo>
                    <a:pt x="1313" y="1081"/>
                  </a:lnTo>
                  <a:lnTo>
                    <a:pt x="1390" y="888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3"/>
                  </a:lnTo>
                  <a:lnTo>
                    <a:pt x="1043" y="77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5523525" y="45599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2"/>
                  </a:lnTo>
                  <a:lnTo>
                    <a:pt x="78" y="966"/>
                  </a:lnTo>
                  <a:lnTo>
                    <a:pt x="232" y="1082"/>
                  </a:lnTo>
                  <a:lnTo>
                    <a:pt x="387" y="1198"/>
                  </a:lnTo>
                  <a:lnTo>
                    <a:pt x="464" y="1198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5"/>
                  </a:lnTo>
                  <a:lnTo>
                    <a:pt x="387" y="927"/>
                  </a:lnTo>
                  <a:lnTo>
                    <a:pt x="348" y="812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7" y="503"/>
                  </a:lnTo>
                  <a:lnTo>
                    <a:pt x="464" y="464"/>
                  </a:lnTo>
                  <a:lnTo>
                    <a:pt x="541" y="387"/>
                  </a:lnTo>
                  <a:lnTo>
                    <a:pt x="773" y="387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2" y="1043"/>
                  </a:lnTo>
                  <a:lnTo>
                    <a:pt x="1159" y="1082"/>
                  </a:lnTo>
                  <a:lnTo>
                    <a:pt x="1197" y="1082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7"/>
                  </a:lnTo>
                  <a:lnTo>
                    <a:pt x="1159" y="232"/>
                  </a:lnTo>
                  <a:lnTo>
                    <a:pt x="1004" y="78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4050375" y="4567625"/>
              <a:ext cx="30900" cy="168975"/>
            </a:xfrm>
            <a:custGeom>
              <a:avLst/>
              <a:gdLst/>
              <a:ahLst/>
              <a:cxnLst/>
              <a:rect l="l" t="t" r="r" b="b"/>
              <a:pathLst>
                <a:path w="1236" h="6759" extrusionOk="0">
                  <a:moveTo>
                    <a:pt x="1120" y="1"/>
                  </a:moveTo>
                  <a:lnTo>
                    <a:pt x="1081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9"/>
                  </a:lnTo>
                  <a:lnTo>
                    <a:pt x="116" y="5059"/>
                  </a:lnTo>
                  <a:lnTo>
                    <a:pt x="0" y="6720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2" y="3515"/>
                  </a:lnTo>
                  <a:lnTo>
                    <a:pt x="965" y="1854"/>
                  </a:lnTo>
                  <a:lnTo>
                    <a:pt x="1081" y="232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4077400" y="4569550"/>
              <a:ext cx="121650" cy="144850"/>
            </a:xfrm>
            <a:custGeom>
              <a:avLst/>
              <a:gdLst/>
              <a:ahLst/>
              <a:cxnLst/>
              <a:rect l="l" t="t" r="r" b="b"/>
              <a:pathLst>
                <a:path w="4866" h="5794" extrusionOk="0">
                  <a:moveTo>
                    <a:pt x="155" y="1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6"/>
                  </a:lnTo>
                  <a:lnTo>
                    <a:pt x="2896" y="3631"/>
                  </a:lnTo>
                  <a:lnTo>
                    <a:pt x="3476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6"/>
                  </a:lnTo>
                  <a:lnTo>
                    <a:pt x="4866" y="5639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8" y="1352"/>
                  </a:lnTo>
                  <a:lnTo>
                    <a:pt x="811" y="657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3931625" y="457727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1"/>
                  </a:moveTo>
                  <a:lnTo>
                    <a:pt x="0" y="78"/>
                  </a:lnTo>
                  <a:lnTo>
                    <a:pt x="194" y="927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6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9"/>
                  </a:lnTo>
                  <a:lnTo>
                    <a:pt x="1931" y="6140"/>
                  </a:lnTo>
                  <a:lnTo>
                    <a:pt x="2086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4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3941275" y="457920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1" y="40"/>
                  </a:lnTo>
                  <a:lnTo>
                    <a:pt x="1970" y="3206"/>
                  </a:lnTo>
                  <a:lnTo>
                    <a:pt x="4055" y="6334"/>
                  </a:lnTo>
                  <a:lnTo>
                    <a:pt x="4055" y="6334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3"/>
                  </a:lnTo>
                  <a:lnTo>
                    <a:pt x="3708" y="6720"/>
                  </a:lnTo>
                  <a:lnTo>
                    <a:pt x="4132" y="6797"/>
                  </a:lnTo>
                  <a:lnTo>
                    <a:pt x="4596" y="6836"/>
                  </a:lnTo>
                  <a:lnTo>
                    <a:pt x="5484" y="6836"/>
                  </a:lnTo>
                  <a:lnTo>
                    <a:pt x="6372" y="6759"/>
                  </a:lnTo>
                  <a:lnTo>
                    <a:pt x="7299" y="6643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9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5"/>
                  </a:lnTo>
                  <a:lnTo>
                    <a:pt x="13863" y="2125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1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3"/>
                  </a:lnTo>
                  <a:lnTo>
                    <a:pt x="10349" y="5253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6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8" y="6334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7"/>
                  </a:lnTo>
                  <a:lnTo>
                    <a:pt x="3399" y="4635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6364350" y="46361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2" y="39"/>
                  </a:lnTo>
                  <a:lnTo>
                    <a:pt x="2781" y="77"/>
                  </a:lnTo>
                  <a:lnTo>
                    <a:pt x="2511" y="193"/>
                  </a:lnTo>
                  <a:lnTo>
                    <a:pt x="2241" y="309"/>
                  </a:lnTo>
                  <a:lnTo>
                    <a:pt x="2009" y="425"/>
                  </a:lnTo>
                  <a:lnTo>
                    <a:pt x="1739" y="579"/>
                  </a:lnTo>
                  <a:lnTo>
                    <a:pt x="1507" y="773"/>
                  </a:lnTo>
                  <a:lnTo>
                    <a:pt x="1121" y="1197"/>
                  </a:lnTo>
                  <a:lnTo>
                    <a:pt x="735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8"/>
                  </a:lnTo>
                  <a:lnTo>
                    <a:pt x="40" y="3746"/>
                  </a:lnTo>
                  <a:lnTo>
                    <a:pt x="1" y="4055"/>
                  </a:lnTo>
                  <a:lnTo>
                    <a:pt x="1" y="4402"/>
                  </a:lnTo>
                  <a:lnTo>
                    <a:pt x="40" y="4673"/>
                  </a:lnTo>
                  <a:lnTo>
                    <a:pt x="117" y="4904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5" y="5252"/>
                  </a:lnTo>
                  <a:lnTo>
                    <a:pt x="966" y="5290"/>
                  </a:lnTo>
                  <a:lnTo>
                    <a:pt x="1700" y="5290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5" y="4711"/>
                  </a:lnTo>
                  <a:lnTo>
                    <a:pt x="580" y="4595"/>
                  </a:lnTo>
                  <a:lnTo>
                    <a:pt x="542" y="4441"/>
                  </a:lnTo>
                  <a:lnTo>
                    <a:pt x="542" y="4248"/>
                  </a:lnTo>
                  <a:lnTo>
                    <a:pt x="542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8"/>
                  </a:lnTo>
                  <a:lnTo>
                    <a:pt x="2627" y="695"/>
                  </a:lnTo>
                  <a:lnTo>
                    <a:pt x="3090" y="579"/>
                  </a:lnTo>
                  <a:lnTo>
                    <a:pt x="3592" y="541"/>
                  </a:lnTo>
                  <a:lnTo>
                    <a:pt x="4094" y="579"/>
                  </a:lnTo>
                  <a:lnTo>
                    <a:pt x="4249" y="541"/>
                  </a:lnTo>
                  <a:lnTo>
                    <a:pt x="4326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3"/>
                  </a:lnTo>
                  <a:lnTo>
                    <a:pt x="4210" y="155"/>
                  </a:lnTo>
                  <a:lnTo>
                    <a:pt x="3940" y="77"/>
                  </a:lnTo>
                  <a:lnTo>
                    <a:pt x="3631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5052425" y="4653550"/>
              <a:ext cx="61800" cy="89800"/>
            </a:xfrm>
            <a:custGeom>
              <a:avLst/>
              <a:gdLst/>
              <a:ahLst/>
              <a:cxnLst/>
              <a:rect l="l" t="t" r="r" b="b"/>
              <a:pathLst>
                <a:path w="2472" h="3592" extrusionOk="0">
                  <a:moveTo>
                    <a:pt x="1082" y="0"/>
                  </a:moveTo>
                  <a:lnTo>
                    <a:pt x="1004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5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699"/>
                  </a:lnTo>
                  <a:lnTo>
                    <a:pt x="1931" y="1931"/>
                  </a:lnTo>
                  <a:lnTo>
                    <a:pt x="1931" y="2163"/>
                  </a:lnTo>
                  <a:lnTo>
                    <a:pt x="1931" y="2433"/>
                  </a:lnTo>
                  <a:lnTo>
                    <a:pt x="1815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0" y="3128"/>
                  </a:lnTo>
                  <a:lnTo>
                    <a:pt x="1197" y="3128"/>
                  </a:lnTo>
                  <a:lnTo>
                    <a:pt x="1043" y="3089"/>
                  </a:lnTo>
                  <a:lnTo>
                    <a:pt x="927" y="3012"/>
                  </a:lnTo>
                  <a:lnTo>
                    <a:pt x="850" y="2896"/>
                  </a:lnTo>
                  <a:lnTo>
                    <a:pt x="811" y="2742"/>
                  </a:lnTo>
                  <a:lnTo>
                    <a:pt x="850" y="2587"/>
                  </a:lnTo>
                  <a:lnTo>
                    <a:pt x="927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0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5" y="1468"/>
                  </a:lnTo>
                  <a:lnTo>
                    <a:pt x="193" y="1313"/>
                  </a:lnTo>
                  <a:lnTo>
                    <a:pt x="0" y="1622"/>
                  </a:lnTo>
                  <a:lnTo>
                    <a:pt x="271" y="1892"/>
                  </a:lnTo>
                  <a:lnTo>
                    <a:pt x="580" y="2124"/>
                  </a:lnTo>
                  <a:lnTo>
                    <a:pt x="425" y="2356"/>
                  </a:lnTo>
                  <a:lnTo>
                    <a:pt x="348" y="2626"/>
                  </a:lnTo>
                  <a:lnTo>
                    <a:pt x="309" y="2896"/>
                  </a:lnTo>
                  <a:lnTo>
                    <a:pt x="348" y="3051"/>
                  </a:lnTo>
                  <a:lnTo>
                    <a:pt x="425" y="3167"/>
                  </a:lnTo>
                  <a:lnTo>
                    <a:pt x="541" y="3321"/>
                  </a:lnTo>
                  <a:lnTo>
                    <a:pt x="695" y="3476"/>
                  </a:lnTo>
                  <a:lnTo>
                    <a:pt x="888" y="3553"/>
                  </a:lnTo>
                  <a:lnTo>
                    <a:pt x="1082" y="3591"/>
                  </a:lnTo>
                  <a:lnTo>
                    <a:pt x="1275" y="3591"/>
                  </a:lnTo>
                  <a:lnTo>
                    <a:pt x="1506" y="3553"/>
                  </a:lnTo>
                  <a:lnTo>
                    <a:pt x="1699" y="3514"/>
                  </a:lnTo>
                  <a:lnTo>
                    <a:pt x="1854" y="3398"/>
                  </a:lnTo>
                  <a:lnTo>
                    <a:pt x="2047" y="3244"/>
                  </a:lnTo>
                  <a:lnTo>
                    <a:pt x="2201" y="3051"/>
                  </a:lnTo>
                  <a:lnTo>
                    <a:pt x="2317" y="2858"/>
                  </a:lnTo>
                  <a:lnTo>
                    <a:pt x="2394" y="2665"/>
                  </a:lnTo>
                  <a:lnTo>
                    <a:pt x="2433" y="2472"/>
                  </a:lnTo>
                  <a:lnTo>
                    <a:pt x="2472" y="2240"/>
                  </a:lnTo>
                  <a:lnTo>
                    <a:pt x="2433" y="2008"/>
                  </a:lnTo>
                  <a:lnTo>
                    <a:pt x="2394" y="1815"/>
                  </a:lnTo>
                  <a:lnTo>
                    <a:pt x="2317" y="1583"/>
                  </a:lnTo>
                  <a:lnTo>
                    <a:pt x="2201" y="1390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6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6613425" y="4670925"/>
              <a:ext cx="26100" cy="11600"/>
            </a:xfrm>
            <a:custGeom>
              <a:avLst/>
              <a:gdLst/>
              <a:ahLst/>
              <a:cxnLst/>
              <a:rect l="l" t="t" r="r" b="b"/>
              <a:pathLst>
                <a:path w="1044" h="464" extrusionOk="0">
                  <a:moveTo>
                    <a:pt x="773" y="0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3"/>
                  </a:lnTo>
                  <a:lnTo>
                    <a:pt x="39" y="232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6514950" y="46767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6" y="0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39" y="77"/>
                  </a:lnTo>
                  <a:lnTo>
                    <a:pt x="1" y="193"/>
                  </a:lnTo>
                  <a:lnTo>
                    <a:pt x="39" y="270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0"/>
                  </a:lnTo>
                  <a:lnTo>
                    <a:pt x="850" y="193"/>
                  </a:lnTo>
                  <a:lnTo>
                    <a:pt x="812" y="77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4656625" y="46776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89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8" y="3553"/>
                  </a:lnTo>
                  <a:lnTo>
                    <a:pt x="12434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8"/>
                  </a:lnTo>
                  <a:lnTo>
                    <a:pt x="12009" y="3128"/>
                  </a:lnTo>
                  <a:lnTo>
                    <a:pt x="11932" y="3206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40" y="4171"/>
                  </a:lnTo>
                  <a:lnTo>
                    <a:pt x="9615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2" y="4171"/>
                  </a:lnTo>
                  <a:lnTo>
                    <a:pt x="5368" y="4017"/>
                  </a:lnTo>
                  <a:lnTo>
                    <a:pt x="4595" y="3708"/>
                  </a:lnTo>
                  <a:lnTo>
                    <a:pt x="3900" y="3283"/>
                  </a:lnTo>
                  <a:lnTo>
                    <a:pt x="3205" y="2820"/>
                  </a:lnTo>
                  <a:lnTo>
                    <a:pt x="2587" y="2318"/>
                  </a:lnTo>
                  <a:lnTo>
                    <a:pt x="1970" y="1777"/>
                  </a:lnTo>
                  <a:lnTo>
                    <a:pt x="1390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4964575" y="4684425"/>
              <a:ext cx="92700" cy="135200"/>
            </a:xfrm>
            <a:custGeom>
              <a:avLst/>
              <a:gdLst/>
              <a:ahLst/>
              <a:cxnLst/>
              <a:rect l="l" t="t" r="r" b="b"/>
              <a:pathLst>
                <a:path w="3708" h="5408" extrusionOk="0">
                  <a:moveTo>
                    <a:pt x="3398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2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7"/>
                  </a:lnTo>
                  <a:lnTo>
                    <a:pt x="1777" y="1430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2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4" y="2086"/>
                  </a:lnTo>
                  <a:lnTo>
                    <a:pt x="889" y="2125"/>
                  </a:lnTo>
                  <a:lnTo>
                    <a:pt x="850" y="2163"/>
                  </a:lnTo>
                  <a:lnTo>
                    <a:pt x="811" y="2241"/>
                  </a:lnTo>
                  <a:lnTo>
                    <a:pt x="811" y="2356"/>
                  </a:lnTo>
                  <a:lnTo>
                    <a:pt x="811" y="2434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7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1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8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4"/>
                  </a:lnTo>
                  <a:lnTo>
                    <a:pt x="1082" y="4944"/>
                  </a:lnTo>
                  <a:lnTo>
                    <a:pt x="889" y="4866"/>
                  </a:lnTo>
                  <a:lnTo>
                    <a:pt x="773" y="4751"/>
                  </a:lnTo>
                  <a:lnTo>
                    <a:pt x="695" y="4596"/>
                  </a:lnTo>
                  <a:lnTo>
                    <a:pt x="657" y="4442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3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7" y="3669"/>
                  </a:lnTo>
                  <a:lnTo>
                    <a:pt x="116" y="2936"/>
                  </a:lnTo>
                  <a:lnTo>
                    <a:pt x="0" y="3283"/>
                  </a:lnTo>
                  <a:lnTo>
                    <a:pt x="657" y="3785"/>
                  </a:lnTo>
                  <a:lnTo>
                    <a:pt x="502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9"/>
                  </a:lnTo>
                  <a:lnTo>
                    <a:pt x="193" y="4403"/>
                  </a:lnTo>
                  <a:lnTo>
                    <a:pt x="193" y="4558"/>
                  </a:lnTo>
                  <a:lnTo>
                    <a:pt x="193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3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7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5"/>
                  </a:lnTo>
                  <a:lnTo>
                    <a:pt x="2510" y="4442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7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2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6" y="2202"/>
                  </a:lnTo>
                  <a:lnTo>
                    <a:pt x="1275" y="2125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3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2"/>
                  </a:lnTo>
                  <a:lnTo>
                    <a:pt x="3514" y="387"/>
                  </a:lnTo>
                  <a:lnTo>
                    <a:pt x="3707" y="78"/>
                  </a:lnTo>
                  <a:lnTo>
                    <a:pt x="351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6406825" y="4717250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619"/>
                  </a:lnTo>
                  <a:lnTo>
                    <a:pt x="2550" y="696"/>
                  </a:lnTo>
                  <a:lnTo>
                    <a:pt x="2743" y="812"/>
                  </a:lnTo>
                  <a:lnTo>
                    <a:pt x="2936" y="966"/>
                  </a:lnTo>
                  <a:lnTo>
                    <a:pt x="3090" y="1198"/>
                  </a:lnTo>
                  <a:lnTo>
                    <a:pt x="3206" y="1430"/>
                  </a:lnTo>
                  <a:lnTo>
                    <a:pt x="3245" y="1700"/>
                  </a:lnTo>
                  <a:lnTo>
                    <a:pt x="3245" y="1970"/>
                  </a:lnTo>
                  <a:lnTo>
                    <a:pt x="3206" y="2202"/>
                  </a:lnTo>
                  <a:lnTo>
                    <a:pt x="3090" y="2472"/>
                  </a:lnTo>
                  <a:lnTo>
                    <a:pt x="2974" y="2665"/>
                  </a:lnTo>
                  <a:lnTo>
                    <a:pt x="2781" y="2897"/>
                  </a:lnTo>
                  <a:lnTo>
                    <a:pt x="2588" y="3051"/>
                  </a:lnTo>
                  <a:lnTo>
                    <a:pt x="2357" y="3167"/>
                  </a:lnTo>
                  <a:lnTo>
                    <a:pt x="2086" y="3245"/>
                  </a:lnTo>
                  <a:lnTo>
                    <a:pt x="1777" y="3245"/>
                  </a:lnTo>
                  <a:lnTo>
                    <a:pt x="1507" y="3167"/>
                  </a:lnTo>
                  <a:lnTo>
                    <a:pt x="1237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4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5" y="1121"/>
                  </a:lnTo>
                  <a:lnTo>
                    <a:pt x="928" y="928"/>
                  </a:lnTo>
                  <a:lnTo>
                    <a:pt x="1121" y="735"/>
                  </a:lnTo>
                  <a:lnTo>
                    <a:pt x="1353" y="580"/>
                  </a:lnTo>
                  <a:lnTo>
                    <a:pt x="1584" y="464"/>
                  </a:lnTo>
                  <a:close/>
                  <a:moveTo>
                    <a:pt x="1893" y="1"/>
                  </a:moveTo>
                  <a:lnTo>
                    <a:pt x="1700" y="39"/>
                  </a:lnTo>
                  <a:lnTo>
                    <a:pt x="1546" y="78"/>
                  </a:lnTo>
                  <a:lnTo>
                    <a:pt x="1353" y="155"/>
                  </a:lnTo>
                  <a:lnTo>
                    <a:pt x="1314" y="194"/>
                  </a:lnTo>
                  <a:lnTo>
                    <a:pt x="1082" y="271"/>
                  </a:lnTo>
                  <a:lnTo>
                    <a:pt x="851" y="387"/>
                  </a:lnTo>
                  <a:lnTo>
                    <a:pt x="619" y="580"/>
                  </a:lnTo>
                  <a:lnTo>
                    <a:pt x="426" y="773"/>
                  </a:lnTo>
                  <a:lnTo>
                    <a:pt x="271" y="966"/>
                  </a:lnTo>
                  <a:lnTo>
                    <a:pt x="155" y="1237"/>
                  </a:lnTo>
                  <a:lnTo>
                    <a:pt x="78" y="1468"/>
                  </a:lnTo>
                  <a:lnTo>
                    <a:pt x="1" y="1739"/>
                  </a:lnTo>
                  <a:lnTo>
                    <a:pt x="1" y="2047"/>
                  </a:lnTo>
                  <a:lnTo>
                    <a:pt x="40" y="2125"/>
                  </a:lnTo>
                  <a:lnTo>
                    <a:pt x="40" y="2318"/>
                  </a:lnTo>
                  <a:lnTo>
                    <a:pt x="117" y="2511"/>
                  </a:lnTo>
                  <a:lnTo>
                    <a:pt x="310" y="2858"/>
                  </a:lnTo>
                  <a:lnTo>
                    <a:pt x="542" y="3167"/>
                  </a:lnTo>
                  <a:lnTo>
                    <a:pt x="851" y="3399"/>
                  </a:lnTo>
                  <a:lnTo>
                    <a:pt x="1198" y="3592"/>
                  </a:lnTo>
                  <a:lnTo>
                    <a:pt x="1584" y="3708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7" y="3669"/>
                  </a:lnTo>
                  <a:lnTo>
                    <a:pt x="2627" y="3592"/>
                  </a:lnTo>
                  <a:lnTo>
                    <a:pt x="2897" y="3438"/>
                  </a:lnTo>
                  <a:lnTo>
                    <a:pt x="3129" y="3245"/>
                  </a:lnTo>
                  <a:lnTo>
                    <a:pt x="3322" y="3013"/>
                  </a:lnTo>
                  <a:lnTo>
                    <a:pt x="3476" y="2781"/>
                  </a:lnTo>
                  <a:lnTo>
                    <a:pt x="3631" y="2511"/>
                  </a:lnTo>
                  <a:lnTo>
                    <a:pt x="3708" y="2202"/>
                  </a:lnTo>
                  <a:lnTo>
                    <a:pt x="3747" y="1932"/>
                  </a:lnTo>
                  <a:lnTo>
                    <a:pt x="3747" y="1584"/>
                  </a:lnTo>
                  <a:lnTo>
                    <a:pt x="3669" y="1314"/>
                  </a:lnTo>
                  <a:lnTo>
                    <a:pt x="3515" y="1005"/>
                  </a:lnTo>
                  <a:lnTo>
                    <a:pt x="3322" y="696"/>
                  </a:lnTo>
                  <a:lnTo>
                    <a:pt x="3052" y="426"/>
                  </a:lnTo>
                  <a:lnTo>
                    <a:pt x="2743" y="233"/>
                  </a:lnTo>
                  <a:lnTo>
                    <a:pt x="2395" y="7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2332000" y="4749125"/>
              <a:ext cx="326325" cy="58900"/>
            </a:xfrm>
            <a:custGeom>
              <a:avLst/>
              <a:gdLst/>
              <a:ahLst/>
              <a:cxnLst/>
              <a:rect l="l" t="t" r="r" b="b"/>
              <a:pathLst>
                <a:path w="13053" h="2356" extrusionOk="0">
                  <a:moveTo>
                    <a:pt x="12782" y="0"/>
                  </a:moveTo>
                  <a:lnTo>
                    <a:pt x="12705" y="39"/>
                  </a:lnTo>
                  <a:lnTo>
                    <a:pt x="12628" y="116"/>
                  </a:lnTo>
                  <a:lnTo>
                    <a:pt x="12589" y="193"/>
                  </a:lnTo>
                  <a:lnTo>
                    <a:pt x="12589" y="309"/>
                  </a:lnTo>
                  <a:lnTo>
                    <a:pt x="12589" y="502"/>
                  </a:lnTo>
                  <a:lnTo>
                    <a:pt x="12550" y="657"/>
                  </a:lnTo>
                  <a:lnTo>
                    <a:pt x="12435" y="811"/>
                  </a:lnTo>
                  <a:lnTo>
                    <a:pt x="12319" y="966"/>
                  </a:lnTo>
                  <a:lnTo>
                    <a:pt x="12164" y="1081"/>
                  </a:lnTo>
                  <a:lnTo>
                    <a:pt x="11971" y="1159"/>
                  </a:lnTo>
                  <a:lnTo>
                    <a:pt x="11546" y="1313"/>
                  </a:lnTo>
                  <a:lnTo>
                    <a:pt x="11083" y="1429"/>
                  </a:lnTo>
                  <a:lnTo>
                    <a:pt x="10581" y="1506"/>
                  </a:lnTo>
                  <a:lnTo>
                    <a:pt x="9847" y="1583"/>
                  </a:lnTo>
                  <a:lnTo>
                    <a:pt x="9423" y="1622"/>
                  </a:lnTo>
                  <a:lnTo>
                    <a:pt x="9423" y="1545"/>
                  </a:lnTo>
                  <a:lnTo>
                    <a:pt x="9423" y="1468"/>
                  </a:lnTo>
                  <a:lnTo>
                    <a:pt x="9152" y="888"/>
                  </a:lnTo>
                  <a:lnTo>
                    <a:pt x="8959" y="270"/>
                  </a:lnTo>
                  <a:lnTo>
                    <a:pt x="8612" y="386"/>
                  </a:lnTo>
                  <a:lnTo>
                    <a:pt x="8650" y="695"/>
                  </a:lnTo>
                  <a:lnTo>
                    <a:pt x="8728" y="1043"/>
                  </a:lnTo>
                  <a:lnTo>
                    <a:pt x="8843" y="1390"/>
                  </a:lnTo>
                  <a:lnTo>
                    <a:pt x="8998" y="1661"/>
                  </a:lnTo>
                  <a:lnTo>
                    <a:pt x="7839" y="1776"/>
                  </a:lnTo>
                  <a:lnTo>
                    <a:pt x="6681" y="1854"/>
                  </a:lnTo>
                  <a:lnTo>
                    <a:pt x="5252" y="1892"/>
                  </a:lnTo>
                  <a:lnTo>
                    <a:pt x="3862" y="1854"/>
                  </a:lnTo>
                  <a:lnTo>
                    <a:pt x="3592" y="1815"/>
                  </a:lnTo>
                  <a:lnTo>
                    <a:pt x="3746" y="1506"/>
                  </a:lnTo>
                  <a:lnTo>
                    <a:pt x="3785" y="1159"/>
                  </a:lnTo>
                  <a:lnTo>
                    <a:pt x="3785" y="811"/>
                  </a:lnTo>
                  <a:lnTo>
                    <a:pt x="3746" y="425"/>
                  </a:lnTo>
                  <a:lnTo>
                    <a:pt x="3399" y="464"/>
                  </a:lnTo>
                  <a:lnTo>
                    <a:pt x="3399" y="772"/>
                  </a:lnTo>
                  <a:lnTo>
                    <a:pt x="3360" y="1081"/>
                  </a:lnTo>
                  <a:lnTo>
                    <a:pt x="3244" y="1468"/>
                  </a:lnTo>
                  <a:lnTo>
                    <a:pt x="3128" y="1815"/>
                  </a:lnTo>
                  <a:lnTo>
                    <a:pt x="2202" y="1738"/>
                  </a:lnTo>
                  <a:lnTo>
                    <a:pt x="1738" y="1699"/>
                  </a:lnTo>
                  <a:lnTo>
                    <a:pt x="1275" y="1622"/>
                  </a:lnTo>
                  <a:lnTo>
                    <a:pt x="889" y="1468"/>
                  </a:lnTo>
                  <a:lnTo>
                    <a:pt x="734" y="1390"/>
                  </a:lnTo>
                  <a:lnTo>
                    <a:pt x="618" y="1313"/>
                  </a:lnTo>
                  <a:lnTo>
                    <a:pt x="503" y="1197"/>
                  </a:lnTo>
                  <a:lnTo>
                    <a:pt x="425" y="1081"/>
                  </a:lnTo>
                  <a:lnTo>
                    <a:pt x="387" y="966"/>
                  </a:lnTo>
                  <a:lnTo>
                    <a:pt x="387" y="811"/>
                  </a:lnTo>
                  <a:lnTo>
                    <a:pt x="387" y="772"/>
                  </a:lnTo>
                  <a:lnTo>
                    <a:pt x="387" y="695"/>
                  </a:lnTo>
                  <a:lnTo>
                    <a:pt x="310" y="618"/>
                  </a:lnTo>
                  <a:lnTo>
                    <a:pt x="194" y="618"/>
                  </a:lnTo>
                  <a:lnTo>
                    <a:pt x="155" y="657"/>
                  </a:lnTo>
                  <a:lnTo>
                    <a:pt x="116" y="695"/>
                  </a:lnTo>
                  <a:lnTo>
                    <a:pt x="39" y="850"/>
                  </a:lnTo>
                  <a:lnTo>
                    <a:pt x="1" y="1004"/>
                  </a:lnTo>
                  <a:lnTo>
                    <a:pt x="1" y="1159"/>
                  </a:lnTo>
                  <a:lnTo>
                    <a:pt x="1" y="1274"/>
                  </a:lnTo>
                  <a:lnTo>
                    <a:pt x="39" y="1390"/>
                  </a:lnTo>
                  <a:lnTo>
                    <a:pt x="116" y="1506"/>
                  </a:lnTo>
                  <a:lnTo>
                    <a:pt x="310" y="1699"/>
                  </a:lnTo>
                  <a:lnTo>
                    <a:pt x="541" y="1854"/>
                  </a:lnTo>
                  <a:lnTo>
                    <a:pt x="812" y="1970"/>
                  </a:lnTo>
                  <a:lnTo>
                    <a:pt x="1082" y="2047"/>
                  </a:lnTo>
                  <a:lnTo>
                    <a:pt x="1352" y="2085"/>
                  </a:lnTo>
                  <a:lnTo>
                    <a:pt x="2626" y="2240"/>
                  </a:lnTo>
                  <a:lnTo>
                    <a:pt x="3862" y="2317"/>
                  </a:lnTo>
                  <a:lnTo>
                    <a:pt x="5136" y="2356"/>
                  </a:lnTo>
                  <a:lnTo>
                    <a:pt x="6372" y="2356"/>
                  </a:lnTo>
                  <a:lnTo>
                    <a:pt x="7531" y="2278"/>
                  </a:lnTo>
                  <a:lnTo>
                    <a:pt x="8689" y="2201"/>
                  </a:lnTo>
                  <a:lnTo>
                    <a:pt x="9847" y="2047"/>
                  </a:lnTo>
                  <a:lnTo>
                    <a:pt x="11006" y="1892"/>
                  </a:lnTo>
                  <a:lnTo>
                    <a:pt x="11392" y="1815"/>
                  </a:lnTo>
                  <a:lnTo>
                    <a:pt x="11740" y="1738"/>
                  </a:lnTo>
                  <a:lnTo>
                    <a:pt x="12126" y="1583"/>
                  </a:lnTo>
                  <a:lnTo>
                    <a:pt x="12473" y="1429"/>
                  </a:lnTo>
                  <a:lnTo>
                    <a:pt x="12744" y="1236"/>
                  </a:lnTo>
                  <a:lnTo>
                    <a:pt x="12859" y="1081"/>
                  </a:lnTo>
                  <a:lnTo>
                    <a:pt x="12937" y="927"/>
                  </a:lnTo>
                  <a:lnTo>
                    <a:pt x="13014" y="772"/>
                  </a:lnTo>
                  <a:lnTo>
                    <a:pt x="13052" y="579"/>
                  </a:lnTo>
                  <a:lnTo>
                    <a:pt x="13052" y="386"/>
                  </a:lnTo>
                  <a:lnTo>
                    <a:pt x="13052" y="155"/>
                  </a:lnTo>
                  <a:lnTo>
                    <a:pt x="13014" y="77"/>
                  </a:lnTo>
                  <a:lnTo>
                    <a:pt x="1293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4" name="Google Shape;284;p2"/>
          <p:cNvSpPr txBox="1">
            <a:spLocks noGrp="1"/>
          </p:cNvSpPr>
          <p:nvPr>
            <p:ph type="ctrTitle"/>
          </p:nvPr>
        </p:nvSpPr>
        <p:spPr>
          <a:xfrm>
            <a:off x="1471500" y="1104275"/>
            <a:ext cx="6201000" cy="20973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SzPts val="4500"/>
              <a:buFont typeface="Loved by the King"/>
              <a:buNone/>
              <a:defRPr sz="55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85" name="Google Shape;285;p2"/>
          <p:cNvSpPr txBox="1">
            <a:spLocks noGrp="1"/>
          </p:cNvSpPr>
          <p:nvPr>
            <p:ph type="subTitle" idx="1"/>
          </p:nvPr>
        </p:nvSpPr>
        <p:spPr>
          <a:xfrm>
            <a:off x="1853550" y="3216325"/>
            <a:ext cx="5436900" cy="365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9">
    <p:spTree>
      <p:nvGrpSpPr>
        <p:cNvPr id="1" name="Shape 49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42" name="Google Shape;4942;p21"/>
          <p:cNvGrpSpPr/>
          <p:nvPr/>
        </p:nvGrpSpPr>
        <p:grpSpPr>
          <a:xfrm>
            <a:off x="162878" y="103243"/>
            <a:ext cx="8818245" cy="4937014"/>
            <a:chOff x="238125" y="857725"/>
            <a:chExt cx="7143750" cy="3999525"/>
          </a:xfrm>
        </p:grpSpPr>
        <p:sp>
          <p:nvSpPr>
            <p:cNvPr id="4943" name="Google Shape;4943;p21"/>
            <p:cNvSpPr/>
            <p:nvPr/>
          </p:nvSpPr>
          <p:spPr>
            <a:xfrm>
              <a:off x="3447000" y="857725"/>
              <a:ext cx="309925" cy="605300"/>
            </a:xfrm>
            <a:custGeom>
              <a:avLst/>
              <a:gdLst/>
              <a:ahLst/>
              <a:cxnLst/>
              <a:rect l="l" t="t" r="r" b="b"/>
              <a:pathLst>
                <a:path w="12397" h="24212" extrusionOk="0">
                  <a:moveTo>
                    <a:pt x="7955" y="463"/>
                  </a:moveTo>
                  <a:lnTo>
                    <a:pt x="8496" y="502"/>
                  </a:lnTo>
                  <a:lnTo>
                    <a:pt x="9037" y="618"/>
                  </a:lnTo>
                  <a:lnTo>
                    <a:pt x="9500" y="811"/>
                  </a:lnTo>
                  <a:lnTo>
                    <a:pt x="9925" y="1043"/>
                  </a:lnTo>
                  <a:lnTo>
                    <a:pt x="10311" y="1352"/>
                  </a:lnTo>
                  <a:lnTo>
                    <a:pt x="10659" y="1699"/>
                  </a:lnTo>
                  <a:lnTo>
                    <a:pt x="10967" y="2085"/>
                  </a:lnTo>
                  <a:lnTo>
                    <a:pt x="11238" y="2510"/>
                  </a:lnTo>
                  <a:lnTo>
                    <a:pt x="11469" y="2973"/>
                  </a:lnTo>
                  <a:lnTo>
                    <a:pt x="11663" y="3437"/>
                  </a:lnTo>
                  <a:lnTo>
                    <a:pt x="11778" y="3939"/>
                  </a:lnTo>
                  <a:lnTo>
                    <a:pt x="11856" y="4441"/>
                  </a:lnTo>
                  <a:lnTo>
                    <a:pt x="11894" y="4981"/>
                  </a:lnTo>
                  <a:lnTo>
                    <a:pt x="11894" y="5483"/>
                  </a:lnTo>
                  <a:lnTo>
                    <a:pt x="11817" y="5985"/>
                  </a:lnTo>
                  <a:lnTo>
                    <a:pt x="11701" y="6487"/>
                  </a:lnTo>
                  <a:lnTo>
                    <a:pt x="11547" y="6989"/>
                  </a:lnTo>
                  <a:lnTo>
                    <a:pt x="11315" y="7453"/>
                  </a:lnTo>
                  <a:lnTo>
                    <a:pt x="11083" y="7916"/>
                  </a:lnTo>
                  <a:lnTo>
                    <a:pt x="10813" y="8341"/>
                  </a:lnTo>
                  <a:lnTo>
                    <a:pt x="10504" y="8766"/>
                  </a:lnTo>
                  <a:lnTo>
                    <a:pt x="10195" y="9152"/>
                  </a:lnTo>
                  <a:lnTo>
                    <a:pt x="9848" y="9499"/>
                  </a:lnTo>
                  <a:lnTo>
                    <a:pt x="9461" y="9847"/>
                  </a:lnTo>
                  <a:lnTo>
                    <a:pt x="9037" y="10156"/>
                  </a:lnTo>
                  <a:lnTo>
                    <a:pt x="8651" y="10465"/>
                  </a:lnTo>
                  <a:lnTo>
                    <a:pt x="8187" y="10735"/>
                  </a:lnTo>
                  <a:lnTo>
                    <a:pt x="7762" y="11005"/>
                  </a:lnTo>
                  <a:lnTo>
                    <a:pt x="6836" y="11469"/>
                  </a:lnTo>
                  <a:lnTo>
                    <a:pt x="5870" y="11855"/>
                  </a:lnTo>
                  <a:lnTo>
                    <a:pt x="5677" y="11855"/>
                  </a:lnTo>
                  <a:lnTo>
                    <a:pt x="5639" y="11932"/>
                  </a:lnTo>
                  <a:lnTo>
                    <a:pt x="5600" y="11932"/>
                  </a:lnTo>
                  <a:lnTo>
                    <a:pt x="4982" y="11276"/>
                  </a:lnTo>
                  <a:lnTo>
                    <a:pt x="4442" y="10542"/>
                  </a:lnTo>
                  <a:lnTo>
                    <a:pt x="3978" y="9808"/>
                  </a:lnTo>
                  <a:lnTo>
                    <a:pt x="3746" y="9383"/>
                  </a:lnTo>
                  <a:lnTo>
                    <a:pt x="3592" y="8997"/>
                  </a:lnTo>
                  <a:lnTo>
                    <a:pt x="3438" y="8611"/>
                  </a:lnTo>
                  <a:lnTo>
                    <a:pt x="3283" y="8186"/>
                  </a:lnTo>
                  <a:lnTo>
                    <a:pt x="3167" y="7762"/>
                  </a:lnTo>
                  <a:lnTo>
                    <a:pt x="3090" y="7298"/>
                  </a:lnTo>
                  <a:lnTo>
                    <a:pt x="3051" y="6873"/>
                  </a:lnTo>
                  <a:lnTo>
                    <a:pt x="3013" y="6410"/>
                  </a:lnTo>
                  <a:lnTo>
                    <a:pt x="3051" y="5947"/>
                  </a:lnTo>
                  <a:lnTo>
                    <a:pt x="3090" y="5483"/>
                  </a:lnTo>
                  <a:lnTo>
                    <a:pt x="3167" y="5020"/>
                  </a:lnTo>
                  <a:lnTo>
                    <a:pt x="3244" y="4557"/>
                  </a:lnTo>
                  <a:lnTo>
                    <a:pt x="3399" y="4093"/>
                  </a:lnTo>
                  <a:lnTo>
                    <a:pt x="3592" y="3668"/>
                  </a:lnTo>
                  <a:lnTo>
                    <a:pt x="3785" y="3205"/>
                  </a:lnTo>
                  <a:lnTo>
                    <a:pt x="4055" y="2819"/>
                  </a:lnTo>
                  <a:lnTo>
                    <a:pt x="4326" y="2394"/>
                  </a:lnTo>
                  <a:lnTo>
                    <a:pt x="4635" y="2047"/>
                  </a:lnTo>
                  <a:lnTo>
                    <a:pt x="4944" y="1699"/>
                  </a:lnTo>
                  <a:lnTo>
                    <a:pt x="5330" y="1390"/>
                  </a:lnTo>
                  <a:lnTo>
                    <a:pt x="5716" y="1081"/>
                  </a:lnTo>
                  <a:lnTo>
                    <a:pt x="6102" y="850"/>
                  </a:lnTo>
                  <a:lnTo>
                    <a:pt x="6527" y="695"/>
                  </a:lnTo>
                  <a:lnTo>
                    <a:pt x="6990" y="541"/>
                  </a:lnTo>
                  <a:lnTo>
                    <a:pt x="7453" y="463"/>
                  </a:lnTo>
                  <a:close/>
                  <a:moveTo>
                    <a:pt x="5561" y="12279"/>
                  </a:moveTo>
                  <a:lnTo>
                    <a:pt x="5600" y="12318"/>
                  </a:lnTo>
                  <a:lnTo>
                    <a:pt x="5677" y="12357"/>
                  </a:lnTo>
                  <a:lnTo>
                    <a:pt x="5793" y="12897"/>
                  </a:lnTo>
                  <a:lnTo>
                    <a:pt x="5793" y="12897"/>
                  </a:lnTo>
                  <a:lnTo>
                    <a:pt x="5098" y="12588"/>
                  </a:lnTo>
                  <a:lnTo>
                    <a:pt x="5561" y="12279"/>
                  </a:lnTo>
                  <a:close/>
                  <a:moveTo>
                    <a:pt x="3322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3" y="13979"/>
                  </a:lnTo>
                  <a:lnTo>
                    <a:pt x="2781" y="13940"/>
                  </a:lnTo>
                  <a:lnTo>
                    <a:pt x="2511" y="13824"/>
                  </a:lnTo>
                  <a:lnTo>
                    <a:pt x="2936" y="13399"/>
                  </a:lnTo>
                  <a:lnTo>
                    <a:pt x="3322" y="12975"/>
                  </a:lnTo>
                  <a:close/>
                  <a:moveTo>
                    <a:pt x="3940" y="14326"/>
                  </a:moveTo>
                  <a:lnTo>
                    <a:pt x="5098" y="14519"/>
                  </a:lnTo>
                  <a:lnTo>
                    <a:pt x="4442" y="15485"/>
                  </a:lnTo>
                  <a:lnTo>
                    <a:pt x="4287" y="15214"/>
                  </a:lnTo>
                  <a:lnTo>
                    <a:pt x="4171" y="14944"/>
                  </a:lnTo>
                  <a:lnTo>
                    <a:pt x="4055" y="14635"/>
                  </a:lnTo>
                  <a:lnTo>
                    <a:pt x="3978" y="14365"/>
                  </a:lnTo>
                  <a:lnTo>
                    <a:pt x="3940" y="14326"/>
                  </a:lnTo>
                  <a:close/>
                  <a:moveTo>
                    <a:pt x="3746" y="14596"/>
                  </a:moveTo>
                  <a:lnTo>
                    <a:pt x="3824" y="14944"/>
                  </a:lnTo>
                  <a:lnTo>
                    <a:pt x="3978" y="15291"/>
                  </a:lnTo>
                  <a:lnTo>
                    <a:pt x="4133" y="15600"/>
                  </a:lnTo>
                  <a:lnTo>
                    <a:pt x="4287" y="15909"/>
                  </a:lnTo>
                  <a:lnTo>
                    <a:pt x="4364" y="15987"/>
                  </a:lnTo>
                  <a:lnTo>
                    <a:pt x="4055" y="16411"/>
                  </a:lnTo>
                  <a:lnTo>
                    <a:pt x="3746" y="16875"/>
                  </a:lnTo>
                  <a:lnTo>
                    <a:pt x="3592" y="16411"/>
                  </a:lnTo>
                  <a:lnTo>
                    <a:pt x="3476" y="15948"/>
                  </a:lnTo>
                  <a:lnTo>
                    <a:pt x="3476" y="15716"/>
                  </a:lnTo>
                  <a:lnTo>
                    <a:pt x="3476" y="15446"/>
                  </a:lnTo>
                  <a:lnTo>
                    <a:pt x="3515" y="15214"/>
                  </a:lnTo>
                  <a:lnTo>
                    <a:pt x="3553" y="14983"/>
                  </a:lnTo>
                  <a:lnTo>
                    <a:pt x="3746" y="14596"/>
                  </a:lnTo>
                  <a:close/>
                  <a:moveTo>
                    <a:pt x="4480" y="16334"/>
                  </a:moveTo>
                  <a:lnTo>
                    <a:pt x="4673" y="16759"/>
                  </a:lnTo>
                  <a:lnTo>
                    <a:pt x="4789" y="17222"/>
                  </a:lnTo>
                  <a:lnTo>
                    <a:pt x="4789" y="17222"/>
                  </a:lnTo>
                  <a:lnTo>
                    <a:pt x="4364" y="17106"/>
                  </a:lnTo>
                  <a:lnTo>
                    <a:pt x="3940" y="17029"/>
                  </a:lnTo>
                  <a:lnTo>
                    <a:pt x="4480" y="16334"/>
                  </a:lnTo>
                  <a:close/>
                  <a:moveTo>
                    <a:pt x="2472" y="16875"/>
                  </a:moveTo>
                  <a:lnTo>
                    <a:pt x="3399" y="17106"/>
                  </a:lnTo>
                  <a:lnTo>
                    <a:pt x="3476" y="17261"/>
                  </a:lnTo>
                  <a:lnTo>
                    <a:pt x="3322" y="17377"/>
                  </a:lnTo>
                  <a:lnTo>
                    <a:pt x="3167" y="17570"/>
                  </a:lnTo>
                  <a:lnTo>
                    <a:pt x="2897" y="17917"/>
                  </a:lnTo>
                  <a:lnTo>
                    <a:pt x="2665" y="17415"/>
                  </a:lnTo>
                  <a:lnTo>
                    <a:pt x="2472" y="16875"/>
                  </a:lnTo>
                  <a:close/>
                  <a:moveTo>
                    <a:pt x="3360" y="19732"/>
                  </a:moveTo>
                  <a:lnTo>
                    <a:pt x="4055" y="20427"/>
                  </a:lnTo>
                  <a:lnTo>
                    <a:pt x="3553" y="20659"/>
                  </a:lnTo>
                  <a:lnTo>
                    <a:pt x="3013" y="20968"/>
                  </a:lnTo>
                  <a:lnTo>
                    <a:pt x="3167" y="20350"/>
                  </a:lnTo>
                  <a:lnTo>
                    <a:pt x="3360" y="19732"/>
                  </a:lnTo>
                  <a:close/>
                  <a:moveTo>
                    <a:pt x="5677" y="20118"/>
                  </a:moveTo>
                  <a:lnTo>
                    <a:pt x="5986" y="20196"/>
                  </a:lnTo>
                  <a:lnTo>
                    <a:pt x="5716" y="20891"/>
                  </a:lnTo>
                  <a:lnTo>
                    <a:pt x="5368" y="21547"/>
                  </a:lnTo>
                  <a:lnTo>
                    <a:pt x="4673" y="20582"/>
                  </a:lnTo>
                  <a:lnTo>
                    <a:pt x="4635" y="20543"/>
                  </a:lnTo>
                  <a:lnTo>
                    <a:pt x="4673" y="20234"/>
                  </a:lnTo>
                  <a:lnTo>
                    <a:pt x="5021" y="20157"/>
                  </a:lnTo>
                  <a:lnTo>
                    <a:pt x="5330" y="20118"/>
                  </a:lnTo>
                  <a:close/>
                  <a:moveTo>
                    <a:pt x="7453" y="0"/>
                  </a:moveTo>
                  <a:lnTo>
                    <a:pt x="7067" y="39"/>
                  </a:lnTo>
                  <a:lnTo>
                    <a:pt x="6720" y="154"/>
                  </a:lnTo>
                  <a:lnTo>
                    <a:pt x="6334" y="270"/>
                  </a:lnTo>
                  <a:lnTo>
                    <a:pt x="5986" y="425"/>
                  </a:lnTo>
                  <a:lnTo>
                    <a:pt x="5639" y="579"/>
                  </a:lnTo>
                  <a:lnTo>
                    <a:pt x="5291" y="811"/>
                  </a:lnTo>
                  <a:lnTo>
                    <a:pt x="4944" y="1043"/>
                  </a:lnTo>
                  <a:lnTo>
                    <a:pt x="4635" y="1313"/>
                  </a:lnTo>
                  <a:lnTo>
                    <a:pt x="4364" y="1622"/>
                  </a:lnTo>
                  <a:lnTo>
                    <a:pt x="4094" y="1892"/>
                  </a:lnTo>
                  <a:lnTo>
                    <a:pt x="3824" y="2240"/>
                  </a:lnTo>
                  <a:lnTo>
                    <a:pt x="3592" y="2549"/>
                  </a:lnTo>
                  <a:lnTo>
                    <a:pt x="3399" y="2896"/>
                  </a:lnTo>
                  <a:lnTo>
                    <a:pt x="3206" y="3282"/>
                  </a:lnTo>
                  <a:lnTo>
                    <a:pt x="3051" y="3630"/>
                  </a:lnTo>
                  <a:lnTo>
                    <a:pt x="2897" y="4016"/>
                  </a:lnTo>
                  <a:lnTo>
                    <a:pt x="2781" y="4402"/>
                  </a:lnTo>
                  <a:lnTo>
                    <a:pt x="2704" y="4788"/>
                  </a:lnTo>
                  <a:lnTo>
                    <a:pt x="2627" y="5174"/>
                  </a:lnTo>
                  <a:lnTo>
                    <a:pt x="2588" y="5599"/>
                  </a:lnTo>
                  <a:lnTo>
                    <a:pt x="2549" y="5985"/>
                  </a:lnTo>
                  <a:lnTo>
                    <a:pt x="2549" y="6410"/>
                  </a:lnTo>
                  <a:lnTo>
                    <a:pt x="2549" y="6835"/>
                  </a:lnTo>
                  <a:lnTo>
                    <a:pt x="2665" y="7723"/>
                  </a:lnTo>
                  <a:lnTo>
                    <a:pt x="2742" y="8148"/>
                  </a:lnTo>
                  <a:lnTo>
                    <a:pt x="2858" y="8572"/>
                  </a:lnTo>
                  <a:lnTo>
                    <a:pt x="3013" y="8997"/>
                  </a:lnTo>
                  <a:lnTo>
                    <a:pt x="3167" y="9383"/>
                  </a:lnTo>
                  <a:lnTo>
                    <a:pt x="3322" y="9808"/>
                  </a:lnTo>
                  <a:lnTo>
                    <a:pt x="3553" y="10194"/>
                  </a:lnTo>
                  <a:lnTo>
                    <a:pt x="3746" y="10542"/>
                  </a:lnTo>
                  <a:lnTo>
                    <a:pt x="4017" y="10928"/>
                  </a:lnTo>
                  <a:lnTo>
                    <a:pt x="4287" y="11237"/>
                  </a:lnTo>
                  <a:lnTo>
                    <a:pt x="4596" y="11546"/>
                  </a:lnTo>
                  <a:lnTo>
                    <a:pt x="4905" y="11855"/>
                  </a:lnTo>
                  <a:lnTo>
                    <a:pt x="5252" y="12086"/>
                  </a:lnTo>
                  <a:lnTo>
                    <a:pt x="4557" y="12473"/>
                  </a:lnTo>
                  <a:lnTo>
                    <a:pt x="4480" y="12550"/>
                  </a:lnTo>
                  <a:lnTo>
                    <a:pt x="4442" y="12666"/>
                  </a:lnTo>
                  <a:lnTo>
                    <a:pt x="4480" y="12781"/>
                  </a:lnTo>
                  <a:lnTo>
                    <a:pt x="4596" y="12859"/>
                  </a:lnTo>
                  <a:lnTo>
                    <a:pt x="5021" y="13013"/>
                  </a:lnTo>
                  <a:lnTo>
                    <a:pt x="4673" y="13168"/>
                  </a:lnTo>
                  <a:lnTo>
                    <a:pt x="4403" y="13361"/>
                  </a:lnTo>
                  <a:lnTo>
                    <a:pt x="4094" y="13554"/>
                  </a:lnTo>
                  <a:lnTo>
                    <a:pt x="3862" y="13785"/>
                  </a:lnTo>
                  <a:lnTo>
                    <a:pt x="3824" y="13477"/>
                  </a:lnTo>
                  <a:lnTo>
                    <a:pt x="3746" y="13168"/>
                  </a:lnTo>
                  <a:lnTo>
                    <a:pt x="3631" y="12859"/>
                  </a:lnTo>
                  <a:lnTo>
                    <a:pt x="3515" y="12550"/>
                  </a:lnTo>
                  <a:lnTo>
                    <a:pt x="3476" y="12473"/>
                  </a:lnTo>
                  <a:lnTo>
                    <a:pt x="3360" y="12434"/>
                  </a:lnTo>
                  <a:lnTo>
                    <a:pt x="3283" y="12473"/>
                  </a:lnTo>
                  <a:lnTo>
                    <a:pt x="3206" y="12511"/>
                  </a:lnTo>
                  <a:lnTo>
                    <a:pt x="2665" y="13168"/>
                  </a:lnTo>
                  <a:lnTo>
                    <a:pt x="2086" y="13747"/>
                  </a:lnTo>
                  <a:lnTo>
                    <a:pt x="2047" y="13824"/>
                  </a:lnTo>
                  <a:lnTo>
                    <a:pt x="2009" y="13901"/>
                  </a:lnTo>
                  <a:lnTo>
                    <a:pt x="2047" y="13979"/>
                  </a:lnTo>
                  <a:lnTo>
                    <a:pt x="2086" y="14056"/>
                  </a:lnTo>
                  <a:lnTo>
                    <a:pt x="2395" y="14210"/>
                  </a:lnTo>
                  <a:lnTo>
                    <a:pt x="2742" y="14287"/>
                  </a:lnTo>
                  <a:lnTo>
                    <a:pt x="3051" y="14365"/>
                  </a:lnTo>
                  <a:lnTo>
                    <a:pt x="3399" y="14365"/>
                  </a:lnTo>
                  <a:lnTo>
                    <a:pt x="3244" y="14635"/>
                  </a:lnTo>
                  <a:lnTo>
                    <a:pt x="3129" y="14944"/>
                  </a:lnTo>
                  <a:lnTo>
                    <a:pt x="3090" y="15176"/>
                  </a:lnTo>
                  <a:lnTo>
                    <a:pt x="3051" y="15407"/>
                  </a:lnTo>
                  <a:lnTo>
                    <a:pt x="3051" y="15871"/>
                  </a:lnTo>
                  <a:lnTo>
                    <a:pt x="3129" y="16295"/>
                  </a:lnTo>
                  <a:lnTo>
                    <a:pt x="3244" y="16759"/>
                  </a:lnTo>
                  <a:lnTo>
                    <a:pt x="2781" y="16566"/>
                  </a:lnTo>
                  <a:lnTo>
                    <a:pt x="2279" y="16411"/>
                  </a:lnTo>
                  <a:lnTo>
                    <a:pt x="2202" y="16411"/>
                  </a:lnTo>
                  <a:lnTo>
                    <a:pt x="2125" y="16450"/>
                  </a:lnTo>
                  <a:lnTo>
                    <a:pt x="2047" y="16527"/>
                  </a:lnTo>
                  <a:lnTo>
                    <a:pt x="2047" y="16643"/>
                  </a:lnTo>
                  <a:lnTo>
                    <a:pt x="2163" y="17106"/>
                  </a:lnTo>
                  <a:lnTo>
                    <a:pt x="2279" y="17531"/>
                  </a:lnTo>
                  <a:lnTo>
                    <a:pt x="2472" y="17956"/>
                  </a:lnTo>
                  <a:lnTo>
                    <a:pt x="2704" y="18381"/>
                  </a:lnTo>
                  <a:lnTo>
                    <a:pt x="2781" y="18458"/>
                  </a:lnTo>
                  <a:lnTo>
                    <a:pt x="2858" y="18496"/>
                  </a:lnTo>
                  <a:lnTo>
                    <a:pt x="2936" y="18458"/>
                  </a:lnTo>
                  <a:lnTo>
                    <a:pt x="3013" y="18381"/>
                  </a:lnTo>
                  <a:lnTo>
                    <a:pt x="3322" y="18033"/>
                  </a:lnTo>
                  <a:lnTo>
                    <a:pt x="3515" y="17801"/>
                  </a:lnTo>
                  <a:lnTo>
                    <a:pt x="3631" y="17608"/>
                  </a:lnTo>
                  <a:lnTo>
                    <a:pt x="3708" y="17763"/>
                  </a:lnTo>
                  <a:lnTo>
                    <a:pt x="3978" y="18342"/>
                  </a:lnTo>
                  <a:lnTo>
                    <a:pt x="4133" y="18960"/>
                  </a:lnTo>
                  <a:lnTo>
                    <a:pt x="4248" y="19539"/>
                  </a:lnTo>
                  <a:lnTo>
                    <a:pt x="4248" y="20157"/>
                  </a:lnTo>
                  <a:lnTo>
                    <a:pt x="3438" y="19307"/>
                  </a:lnTo>
                  <a:lnTo>
                    <a:pt x="3399" y="19269"/>
                  </a:lnTo>
                  <a:lnTo>
                    <a:pt x="3206" y="19269"/>
                  </a:lnTo>
                  <a:lnTo>
                    <a:pt x="3167" y="19346"/>
                  </a:lnTo>
                  <a:lnTo>
                    <a:pt x="2974" y="19809"/>
                  </a:lnTo>
                  <a:lnTo>
                    <a:pt x="2781" y="20273"/>
                  </a:lnTo>
                  <a:lnTo>
                    <a:pt x="2665" y="20775"/>
                  </a:lnTo>
                  <a:lnTo>
                    <a:pt x="2627" y="21315"/>
                  </a:lnTo>
                  <a:lnTo>
                    <a:pt x="2627" y="21393"/>
                  </a:lnTo>
                  <a:lnTo>
                    <a:pt x="2704" y="21470"/>
                  </a:lnTo>
                  <a:lnTo>
                    <a:pt x="2781" y="21508"/>
                  </a:lnTo>
                  <a:lnTo>
                    <a:pt x="2897" y="21470"/>
                  </a:lnTo>
                  <a:lnTo>
                    <a:pt x="3515" y="21161"/>
                  </a:lnTo>
                  <a:lnTo>
                    <a:pt x="4171" y="20775"/>
                  </a:lnTo>
                  <a:lnTo>
                    <a:pt x="4055" y="21161"/>
                  </a:lnTo>
                  <a:lnTo>
                    <a:pt x="3901" y="21547"/>
                  </a:lnTo>
                  <a:lnTo>
                    <a:pt x="3669" y="22049"/>
                  </a:lnTo>
                  <a:lnTo>
                    <a:pt x="3322" y="22551"/>
                  </a:lnTo>
                  <a:lnTo>
                    <a:pt x="2897" y="23014"/>
                  </a:lnTo>
                  <a:lnTo>
                    <a:pt x="2627" y="23246"/>
                  </a:lnTo>
                  <a:lnTo>
                    <a:pt x="2395" y="23401"/>
                  </a:lnTo>
                  <a:lnTo>
                    <a:pt x="2125" y="23594"/>
                  </a:lnTo>
                  <a:lnTo>
                    <a:pt x="1854" y="23709"/>
                  </a:lnTo>
                  <a:lnTo>
                    <a:pt x="1584" y="23787"/>
                  </a:lnTo>
                  <a:lnTo>
                    <a:pt x="1314" y="23787"/>
                  </a:lnTo>
                  <a:lnTo>
                    <a:pt x="1082" y="23748"/>
                  </a:lnTo>
                  <a:lnTo>
                    <a:pt x="812" y="23671"/>
                  </a:lnTo>
                  <a:lnTo>
                    <a:pt x="541" y="23516"/>
                  </a:lnTo>
                  <a:lnTo>
                    <a:pt x="310" y="23285"/>
                  </a:lnTo>
                  <a:lnTo>
                    <a:pt x="233" y="23246"/>
                  </a:lnTo>
                  <a:lnTo>
                    <a:pt x="78" y="23246"/>
                  </a:lnTo>
                  <a:lnTo>
                    <a:pt x="39" y="23362"/>
                  </a:lnTo>
                  <a:lnTo>
                    <a:pt x="1" y="23401"/>
                  </a:lnTo>
                  <a:lnTo>
                    <a:pt x="39" y="23478"/>
                  </a:lnTo>
                  <a:lnTo>
                    <a:pt x="155" y="23632"/>
                  </a:lnTo>
                  <a:lnTo>
                    <a:pt x="271" y="23787"/>
                  </a:lnTo>
                  <a:lnTo>
                    <a:pt x="387" y="23903"/>
                  </a:lnTo>
                  <a:lnTo>
                    <a:pt x="541" y="24018"/>
                  </a:lnTo>
                  <a:lnTo>
                    <a:pt x="696" y="24096"/>
                  </a:lnTo>
                  <a:lnTo>
                    <a:pt x="889" y="24134"/>
                  </a:lnTo>
                  <a:lnTo>
                    <a:pt x="1236" y="24211"/>
                  </a:lnTo>
                  <a:lnTo>
                    <a:pt x="1584" y="24173"/>
                  </a:lnTo>
                  <a:lnTo>
                    <a:pt x="1970" y="24096"/>
                  </a:lnTo>
                  <a:lnTo>
                    <a:pt x="2318" y="23941"/>
                  </a:lnTo>
                  <a:lnTo>
                    <a:pt x="2665" y="23748"/>
                  </a:lnTo>
                  <a:lnTo>
                    <a:pt x="3013" y="23478"/>
                  </a:lnTo>
                  <a:lnTo>
                    <a:pt x="3322" y="23207"/>
                  </a:lnTo>
                  <a:lnTo>
                    <a:pt x="3631" y="22860"/>
                  </a:lnTo>
                  <a:lnTo>
                    <a:pt x="3901" y="22512"/>
                  </a:lnTo>
                  <a:lnTo>
                    <a:pt x="4133" y="22126"/>
                  </a:lnTo>
                  <a:lnTo>
                    <a:pt x="4326" y="21702"/>
                  </a:lnTo>
                  <a:lnTo>
                    <a:pt x="4480" y="21315"/>
                  </a:lnTo>
                  <a:lnTo>
                    <a:pt x="4596" y="20852"/>
                  </a:lnTo>
                  <a:lnTo>
                    <a:pt x="5214" y="21972"/>
                  </a:lnTo>
                  <a:lnTo>
                    <a:pt x="5291" y="22049"/>
                  </a:lnTo>
                  <a:lnTo>
                    <a:pt x="5368" y="22088"/>
                  </a:lnTo>
                  <a:lnTo>
                    <a:pt x="5446" y="22049"/>
                  </a:lnTo>
                  <a:lnTo>
                    <a:pt x="5523" y="22010"/>
                  </a:lnTo>
                  <a:lnTo>
                    <a:pt x="5793" y="21547"/>
                  </a:lnTo>
                  <a:lnTo>
                    <a:pt x="6025" y="21084"/>
                  </a:lnTo>
                  <a:lnTo>
                    <a:pt x="6411" y="20118"/>
                  </a:lnTo>
                  <a:lnTo>
                    <a:pt x="6411" y="20041"/>
                  </a:lnTo>
                  <a:lnTo>
                    <a:pt x="6411" y="19964"/>
                  </a:lnTo>
                  <a:lnTo>
                    <a:pt x="6372" y="19925"/>
                  </a:lnTo>
                  <a:lnTo>
                    <a:pt x="6295" y="19887"/>
                  </a:lnTo>
                  <a:lnTo>
                    <a:pt x="5909" y="19771"/>
                  </a:lnTo>
                  <a:lnTo>
                    <a:pt x="5484" y="19732"/>
                  </a:lnTo>
                  <a:lnTo>
                    <a:pt x="5098" y="19732"/>
                  </a:lnTo>
                  <a:lnTo>
                    <a:pt x="4673" y="19848"/>
                  </a:lnTo>
                  <a:lnTo>
                    <a:pt x="4635" y="19230"/>
                  </a:lnTo>
                  <a:lnTo>
                    <a:pt x="4519" y="18651"/>
                  </a:lnTo>
                  <a:lnTo>
                    <a:pt x="4287" y="18033"/>
                  </a:lnTo>
                  <a:lnTo>
                    <a:pt x="4055" y="17454"/>
                  </a:lnTo>
                  <a:lnTo>
                    <a:pt x="4055" y="17454"/>
                  </a:lnTo>
                  <a:lnTo>
                    <a:pt x="4519" y="17531"/>
                  </a:lnTo>
                  <a:lnTo>
                    <a:pt x="4982" y="17608"/>
                  </a:lnTo>
                  <a:lnTo>
                    <a:pt x="5059" y="17608"/>
                  </a:lnTo>
                  <a:lnTo>
                    <a:pt x="5098" y="17531"/>
                  </a:lnTo>
                  <a:lnTo>
                    <a:pt x="5137" y="17492"/>
                  </a:lnTo>
                  <a:lnTo>
                    <a:pt x="5137" y="17377"/>
                  </a:lnTo>
                  <a:lnTo>
                    <a:pt x="5098" y="17029"/>
                  </a:lnTo>
                  <a:lnTo>
                    <a:pt x="4982" y="16643"/>
                  </a:lnTo>
                  <a:lnTo>
                    <a:pt x="4828" y="16295"/>
                  </a:lnTo>
                  <a:lnTo>
                    <a:pt x="4673" y="15987"/>
                  </a:lnTo>
                  <a:lnTo>
                    <a:pt x="4596" y="15909"/>
                  </a:lnTo>
                  <a:lnTo>
                    <a:pt x="4635" y="15909"/>
                  </a:lnTo>
                  <a:lnTo>
                    <a:pt x="5600" y="14481"/>
                  </a:lnTo>
                  <a:lnTo>
                    <a:pt x="5639" y="14365"/>
                  </a:lnTo>
                  <a:lnTo>
                    <a:pt x="5600" y="14287"/>
                  </a:lnTo>
                  <a:lnTo>
                    <a:pt x="5561" y="14210"/>
                  </a:lnTo>
                  <a:lnTo>
                    <a:pt x="5446" y="14172"/>
                  </a:lnTo>
                  <a:lnTo>
                    <a:pt x="4210" y="13979"/>
                  </a:lnTo>
                  <a:lnTo>
                    <a:pt x="4480" y="13747"/>
                  </a:lnTo>
                  <a:lnTo>
                    <a:pt x="4789" y="13554"/>
                  </a:lnTo>
                  <a:lnTo>
                    <a:pt x="5098" y="13361"/>
                  </a:lnTo>
                  <a:lnTo>
                    <a:pt x="5407" y="13168"/>
                  </a:lnTo>
                  <a:lnTo>
                    <a:pt x="6025" y="13399"/>
                  </a:lnTo>
                  <a:lnTo>
                    <a:pt x="6141" y="13438"/>
                  </a:lnTo>
                  <a:lnTo>
                    <a:pt x="6218" y="13361"/>
                  </a:lnTo>
                  <a:lnTo>
                    <a:pt x="6256" y="13283"/>
                  </a:lnTo>
                  <a:lnTo>
                    <a:pt x="6295" y="13168"/>
                  </a:lnTo>
                  <a:lnTo>
                    <a:pt x="6179" y="12704"/>
                  </a:lnTo>
                  <a:lnTo>
                    <a:pt x="6063" y="12241"/>
                  </a:lnTo>
                  <a:lnTo>
                    <a:pt x="6913" y="11932"/>
                  </a:lnTo>
                  <a:lnTo>
                    <a:pt x="7724" y="11584"/>
                  </a:lnTo>
                  <a:lnTo>
                    <a:pt x="8535" y="11121"/>
                  </a:lnTo>
                  <a:lnTo>
                    <a:pt x="9268" y="10619"/>
                  </a:lnTo>
                  <a:lnTo>
                    <a:pt x="9963" y="10078"/>
                  </a:lnTo>
                  <a:lnTo>
                    <a:pt x="10311" y="9770"/>
                  </a:lnTo>
                  <a:lnTo>
                    <a:pt x="10620" y="9422"/>
                  </a:lnTo>
                  <a:lnTo>
                    <a:pt x="10890" y="9074"/>
                  </a:lnTo>
                  <a:lnTo>
                    <a:pt x="11161" y="8727"/>
                  </a:lnTo>
                  <a:lnTo>
                    <a:pt x="11392" y="8341"/>
                  </a:lnTo>
                  <a:lnTo>
                    <a:pt x="11624" y="7955"/>
                  </a:lnTo>
                  <a:lnTo>
                    <a:pt x="11817" y="7568"/>
                  </a:lnTo>
                  <a:lnTo>
                    <a:pt x="11971" y="7182"/>
                  </a:lnTo>
                  <a:lnTo>
                    <a:pt x="12126" y="6758"/>
                  </a:lnTo>
                  <a:lnTo>
                    <a:pt x="12242" y="6333"/>
                  </a:lnTo>
                  <a:lnTo>
                    <a:pt x="12319" y="5947"/>
                  </a:lnTo>
                  <a:lnTo>
                    <a:pt x="12358" y="5522"/>
                  </a:lnTo>
                  <a:lnTo>
                    <a:pt x="12396" y="5097"/>
                  </a:lnTo>
                  <a:lnTo>
                    <a:pt x="12396" y="4672"/>
                  </a:lnTo>
                  <a:lnTo>
                    <a:pt x="12358" y="4248"/>
                  </a:lnTo>
                  <a:lnTo>
                    <a:pt x="12280" y="3823"/>
                  </a:lnTo>
                  <a:lnTo>
                    <a:pt x="12203" y="3437"/>
                  </a:lnTo>
                  <a:lnTo>
                    <a:pt x="12049" y="3051"/>
                  </a:lnTo>
                  <a:lnTo>
                    <a:pt x="11894" y="2664"/>
                  </a:lnTo>
                  <a:lnTo>
                    <a:pt x="11701" y="2278"/>
                  </a:lnTo>
                  <a:lnTo>
                    <a:pt x="11469" y="1892"/>
                  </a:lnTo>
                  <a:lnTo>
                    <a:pt x="11161" y="1545"/>
                  </a:lnTo>
                  <a:lnTo>
                    <a:pt x="10890" y="1274"/>
                  </a:lnTo>
                  <a:lnTo>
                    <a:pt x="10620" y="1004"/>
                  </a:lnTo>
                  <a:lnTo>
                    <a:pt x="10311" y="772"/>
                  </a:lnTo>
                  <a:lnTo>
                    <a:pt x="9963" y="579"/>
                  </a:lnTo>
                  <a:lnTo>
                    <a:pt x="9655" y="386"/>
                  </a:lnTo>
                  <a:lnTo>
                    <a:pt x="9307" y="232"/>
                  </a:lnTo>
                  <a:lnTo>
                    <a:pt x="8921" y="116"/>
                  </a:lnTo>
                  <a:lnTo>
                    <a:pt x="8573" y="39"/>
                  </a:lnTo>
                  <a:lnTo>
                    <a:pt x="818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21"/>
            <p:cNvSpPr/>
            <p:nvPr/>
          </p:nvSpPr>
          <p:spPr>
            <a:xfrm>
              <a:off x="5860425" y="885700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9" y="310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3"/>
                  </a:lnTo>
                  <a:lnTo>
                    <a:pt x="7299" y="503"/>
                  </a:lnTo>
                  <a:lnTo>
                    <a:pt x="7454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4"/>
                  </a:lnTo>
                  <a:lnTo>
                    <a:pt x="6295" y="4944"/>
                  </a:lnTo>
                  <a:lnTo>
                    <a:pt x="6218" y="3978"/>
                  </a:lnTo>
                  <a:lnTo>
                    <a:pt x="6141" y="2974"/>
                  </a:lnTo>
                  <a:lnTo>
                    <a:pt x="6141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5"/>
                  </a:lnTo>
                  <a:lnTo>
                    <a:pt x="6450" y="503"/>
                  </a:lnTo>
                  <a:lnTo>
                    <a:pt x="6527" y="426"/>
                  </a:lnTo>
                  <a:lnTo>
                    <a:pt x="6643" y="348"/>
                  </a:lnTo>
                  <a:lnTo>
                    <a:pt x="6759" y="310"/>
                  </a:lnTo>
                  <a:close/>
                  <a:moveTo>
                    <a:pt x="11972" y="4712"/>
                  </a:moveTo>
                  <a:lnTo>
                    <a:pt x="12087" y="4750"/>
                  </a:lnTo>
                  <a:lnTo>
                    <a:pt x="12165" y="4828"/>
                  </a:lnTo>
                  <a:lnTo>
                    <a:pt x="12281" y="4905"/>
                  </a:lnTo>
                  <a:lnTo>
                    <a:pt x="12319" y="4982"/>
                  </a:lnTo>
                  <a:lnTo>
                    <a:pt x="12396" y="5137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2"/>
                  </a:lnTo>
                  <a:lnTo>
                    <a:pt x="10041" y="5832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9" y="5252"/>
                  </a:lnTo>
                  <a:lnTo>
                    <a:pt x="7956" y="5021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9" y="4750"/>
                  </a:lnTo>
                  <a:lnTo>
                    <a:pt x="11354" y="4712"/>
                  </a:lnTo>
                  <a:close/>
                  <a:moveTo>
                    <a:pt x="5639" y="5754"/>
                  </a:moveTo>
                  <a:lnTo>
                    <a:pt x="4558" y="6449"/>
                  </a:lnTo>
                  <a:lnTo>
                    <a:pt x="3438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30" y="7917"/>
                  </a:lnTo>
                  <a:lnTo>
                    <a:pt x="1121" y="7955"/>
                  </a:lnTo>
                  <a:lnTo>
                    <a:pt x="928" y="7917"/>
                  </a:lnTo>
                  <a:lnTo>
                    <a:pt x="851" y="7878"/>
                  </a:lnTo>
                  <a:lnTo>
                    <a:pt x="773" y="7801"/>
                  </a:lnTo>
                  <a:lnTo>
                    <a:pt x="735" y="7685"/>
                  </a:lnTo>
                  <a:lnTo>
                    <a:pt x="696" y="7531"/>
                  </a:lnTo>
                  <a:lnTo>
                    <a:pt x="696" y="7376"/>
                  </a:lnTo>
                  <a:lnTo>
                    <a:pt x="696" y="7222"/>
                  </a:lnTo>
                  <a:lnTo>
                    <a:pt x="735" y="7145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3"/>
                  </a:lnTo>
                  <a:lnTo>
                    <a:pt x="2743" y="6449"/>
                  </a:lnTo>
                  <a:lnTo>
                    <a:pt x="3592" y="6295"/>
                  </a:lnTo>
                  <a:lnTo>
                    <a:pt x="4635" y="6063"/>
                  </a:lnTo>
                  <a:lnTo>
                    <a:pt x="5137" y="5909"/>
                  </a:lnTo>
                  <a:lnTo>
                    <a:pt x="5639" y="5754"/>
                  </a:lnTo>
                  <a:close/>
                  <a:moveTo>
                    <a:pt x="6952" y="1"/>
                  </a:moveTo>
                  <a:lnTo>
                    <a:pt x="6720" y="39"/>
                  </a:lnTo>
                  <a:lnTo>
                    <a:pt x="6527" y="117"/>
                  </a:lnTo>
                  <a:lnTo>
                    <a:pt x="6334" y="233"/>
                  </a:lnTo>
                  <a:lnTo>
                    <a:pt x="6141" y="426"/>
                  </a:lnTo>
                  <a:lnTo>
                    <a:pt x="5986" y="619"/>
                  </a:lnTo>
                  <a:lnTo>
                    <a:pt x="5909" y="812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2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4" y="5021"/>
                  </a:lnTo>
                  <a:lnTo>
                    <a:pt x="6025" y="5137"/>
                  </a:lnTo>
                  <a:lnTo>
                    <a:pt x="6064" y="5252"/>
                  </a:lnTo>
                  <a:lnTo>
                    <a:pt x="5523" y="5446"/>
                  </a:lnTo>
                  <a:lnTo>
                    <a:pt x="4982" y="5561"/>
                  </a:lnTo>
                  <a:lnTo>
                    <a:pt x="3940" y="5832"/>
                  </a:lnTo>
                  <a:lnTo>
                    <a:pt x="2858" y="6025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1" y="6643"/>
                  </a:lnTo>
                  <a:lnTo>
                    <a:pt x="503" y="6836"/>
                  </a:lnTo>
                  <a:lnTo>
                    <a:pt x="233" y="7029"/>
                  </a:lnTo>
                  <a:lnTo>
                    <a:pt x="117" y="7145"/>
                  </a:lnTo>
                  <a:lnTo>
                    <a:pt x="40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40" y="7724"/>
                  </a:lnTo>
                  <a:lnTo>
                    <a:pt x="117" y="7917"/>
                  </a:lnTo>
                  <a:lnTo>
                    <a:pt x="233" y="8033"/>
                  </a:lnTo>
                  <a:lnTo>
                    <a:pt x="349" y="8149"/>
                  </a:lnTo>
                  <a:lnTo>
                    <a:pt x="503" y="8226"/>
                  </a:lnTo>
                  <a:lnTo>
                    <a:pt x="619" y="8264"/>
                  </a:lnTo>
                  <a:lnTo>
                    <a:pt x="928" y="8342"/>
                  </a:lnTo>
                  <a:lnTo>
                    <a:pt x="1275" y="8342"/>
                  </a:lnTo>
                  <a:lnTo>
                    <a:pt x="1623" y="8303"/>
                  </a:lnTo>
                  <a:lnTo>
                    <a:pt x="1932" y="8187"/>
                  </a:lnTo>
                  <a:lnTo>
                    <a:pt x="2550" y="7994"/>
                  </a:lnTo>
                  <a:lnTo>
                    <a:pt x="3554" y="7531"/>
                  </a:lnTo>
                  <a:lnTo>
                    <a:pt x="4519" y="6990"/>
                  </a:lnTo>
                  <a:lnTo>
                    <a:pt x="5446" y="6372"/>
                  </a:lnTo>
                  <a:lnTo>
                    <a:pt x="5909" y="6063"/>
                  </a:lnTo>
                  <a:lnTo>
                    <a:pt x="6334" y="5716"/>
                  </a:lnTo>
                  <a:lnTo>
                    <a:pt x="6527" y="6102"/>
                  </a:lnTo>
                  <a:lnTo>
                    <a:pt x="6643" y="6295"/>
                  </a:lnTo>
                  <a:lnTo>
                    <a:pt x="6759" y="6449"/>
                  </a:lnTo>
                  <a:lnTo>
                    <a:pt x="7029" y="6372"/>
                  </a:lnTo>
                  <a:lnTo>
                    <a:pt x="7029" y="6334"/>
                  </a:lnTo>
                  <a:lnTo>
                    <a:pt x="6836" y="5986"/>
                  </a:lnTo>
                  <a:lnTo>
                    <a:pt x="6759" y="5832"/>
                  </a:lnTo>
                  <a:lnTo>
                    <a:pt x="6720" y="5639"/>
                  </a:lnTo>
                  <a:lnTo>
                    <a:pt x="6720" y="5561"/>
                  </a:lnTo>
                  <a:lnTo>
                    <a:pt x="7569" y="5832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8"/>
                  </a:lnTo>
                  <a:lnTo>
                    <a:pt x="11006" y="6218"/>
                  </a:lnTo>
                  <a:lnTo>
                    <a:pt x="11470" y="6179"/>
                  </a:lnTo>
                  <a:lnTo>
                    <a:pt x="11933" y="6141"/>
                  </a:lnTo>
                  <a:lnTo>
                    <a:pt x="12358" y="5986"/>
                  </a:lnTo>
                  <a:lnTo>
                    <a:pt x="12512" y="5909"/>
                  </a:lnTo>
                  <a:lnTo>
                    <a:pt x="12667" y="5793"/>
                  </a:lnTo>
                  <a:lnTo>
                    <a:pt x="12821" y="5677"/>
                  </a:lnTo>
                  <a:lnTo>
                    <a:pt x="12898" y="5523"/>
                  </a:lnTo>
                  <a:lnTo>
                    <a:pt x="12976" y="5368"/>
                  </a:lnTo>
                  <a:lnTo>
                    <a:pt x="12976" y="5175"/>
                  </a:lnTo>
                  <a:lnTo>
                    <a:pt x="12976" y="4982"/>
                  </a:lnTo>
                  <a:lnTo>
                    <a:pt x="12898" y="4828"/>
                  </a:lnTo>
                  <a:lnTo>
                    <a:pt x="12821" y="4712"/>
                  </a:lnTo>
                  <a:lnTo>
                    <a:pt x="12744" y="4635"/>
                  </a:lnTo>
                  <a:lnTo>
                    <a:pt x="12628" y="4519"/>
                  </a:lnTo>
                  <a:lnTo>
                    <a:pt x="12474" y="4480"/>
                  </a:lnTo>
                  <a:lnTo>
                    <a:pt x="12165" y="4364"/>
                  </a:lnTo>
                  <a:lnTo>
                    <a:pt x="11817" y="4326"/>
                  </a:lnTo>
                  <a:lnTo>
                    <a:pt x="11470" y="4326"/>
                  </a:lnTo>
                  <a:lnTo>
                    <a:pt x="10890" y="4364"/>
                  </a:lnTo>
                  <a:lnTo>
                    <a:pt x="9848" y="4403"/>
                  </a:lnTo>
                  <a:lnTo>
                    <a:pt x="8844" y="4480"/>
                  </a:lnTo>
                  <a:lnTo>
                    <a:pt x="7840" y="4635"/>
                  </a:lnTo>
                  <a:lnTo>
                    <a:pt x="6836" y="4828"/>
                  </a:lnTo>
                  <a:lnTo>
                    <a:pt x="7376" y="3476"/>
                  </a:lnTo>
                  <a:lnTo>
                    <a:pt x="7647" y="2742"/>
                  </a:lnTo>
                  <a:lnTo>
                    <a:pt x="7840" y="2047"/>
                  </a:lnTo>
                  <a:lnTo>
                    <a:pt x="7917" y="1816"/>
                  </a:lnTo>
                  <a:lnTo>
                    <a:pt x="7917" y="1545"/>
                  </a:lnTo>
                  <a:lnTo>
                    <a:pt x="7917" y="1314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9"/>
                  </a:lnTo>
                  <a:lnTo>
                    <a:pt x="7531" y="426"/>
                  </a:lnTo>
                  <a:lnTo>
                    <a:pt x="7338" y="271"/>
                  </a:lnTo>
                  <a:lnTo>
                    <a:pt x="7261" y="155"/>
                  </a:lnTo>
                  <a:lnTo>
                    <a:pt x="7145" y="78"/>
                  </a:lnTo>
                  <a:lnTo>
                    <a:pt x="695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21"/>
            <p:cNvSpPr/>
            <p:nvPr/>
          </p:nvSpPr>
          <p:spPr>
            <a:xfrm>
              <a:off x="6760175" y="920450"/>
              <a:ext cx="375550" cy="387150"/>
            </a:xfrm>
            <a:custGeom>
              <a:avLst/>
              <a:gdLst/>
              <a:ahLst/>
              <a:cxnLst/>
              <a:rect l="l" t="t" r="r" b="b"/>
              <a:pathLst>
                <a:path w="15022" h="15486" extrusionOk="0">
                  <a:moveTo>
                    <a:pt x="7491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2" y="850"/>
                  </a:lnTo>
                  <a:lnTo>
                    <a:pt x="10194" y="1044"/>
                  </a:lnTo>
                  <a:lnTo>
                    <a:pt x="10696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79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79" y="9230"/>
                  </a:lnTo>
                  <a:lnTo>
                    <a:pt x="4170" y="10041"/>
                  </a:lnTo>
                  <a:lnTo>
                    <a:pt x="3977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91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8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91" y="503"/>
                  </a:lnTo>
                  <a:close/>
                  <a:moveTo>
                    <a:pt x="11971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52" y="3206"/>
                  </a:lnTo>
                  <a:lnTo>
                    <a:pt x="13322" y="3669"/>
                  </a:lnTo>
                  <a:lnTo>
                    <a:pt x="13592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7" y="6797"/>
                  </a:lnTo>
                  <a:lnTo>
                    <a:pt x="12164" y="6952"/>
                  </a:lnTo>
                  <a:lnTo>
                    <a:pt x="11391" y="7145"/>
                  </a:lnTo>
                  <a:lnTo>
                    <a:pt x="10658" y="7415"/>
                  </a:lnTo>
                  <a:lnTo>
                    <a:pt x="9963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7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7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1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0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719" y="12667"/>
                  </a:lnTo>
                  <a:lnTo>
                    <a:pt x="6178" y="12782"/>
                  </a:lnTo>
                  <a:lnTo>
                    <a:pt x="5676" y="12937"/>
                  </a:lnTo>
                  <a:lnTo>
                    <a:pt x="5174" y="13130"/>
                  </a:lnTo>
                  <a:lnTo>
                    <a:pt x="4672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69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4" y="4519"/>
                  </a:lnTo>
                  <a:lnTo>
                    <a:pt x="2471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80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6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58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0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8"/>
                  </a:lnTo>
                  <a:lnTo>
                    <a:pt x="3244" y="13439"/>
                  </a:lnTo>
                  <a:lnTo>
                    <a:pt x="3166" y="13439"/>
                  </a:lnTo>
                  <a:lnTo>
                    <a:pt x="3051" y="13478"/>
                  </a:lnTo>
                  <a:lnTo>
                    <a:pt x="2973" y="13516"/>
                  </a:lnTo>
                  <a:lnTo>
                    <a:pt x="3051" y="13362"/>
                  </a:lnTo>
                  <a:lnTo>
                    <a:pt x="3166" y="13207"/>
                  </a:lnTo>
                  <a:lnTo>
                    <a:pt x="3321" y="13130"/>
                  </a:lnTo>
                  <a:lnTo>
                    <a:pt x="3475" y="13014"/>
                  </a:lnTo>
                  <a:lnTo>
                    <a:pt x="3668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0" y="13362"/>
                  </a:lnTo>
                  <a:lnTo>
                    <a:pt x="11893" y="13478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7" y="14983"/>
                  </a:lnTo>
                  <a:lnTo>
                    <a:pt x="7375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3" y="14636"/>
                  </a:lnTo>
                  <a:lnTo>
                    <a:pt x="5020" y="14482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50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6" y="12860"/>
                  </a:lnTo>
                  <a:close/>
                  <a:moveTo>
                    <a:pt x="7607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84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5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9"/>
                  </a:lnTo>
                  <a:lnTo>
                    <a:pt x="270" y="9925"/>
                  </a:lnTo>
                  <a:lnTo>
                    <a:pt x="463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6" y="14134"/>
                  </a:lnTo>
                  <a:lnTo>
                    <a:pt x="3475" y="14327"/>
                  </a:lnTo>
                  <a:lnTo>
                    <a:pt x="3784" y="14520"/>
                  </a:lnTo>
                  <a:lnTo>
                    <a:pt x="4132" y="14597"/>
                  </a:lnTo>
                  <a:lnTo>
                    <a:pt x="4557" y="14829"/>
                  </a:lnTo>
                  <a:lnTo>
                    <a:pt x="4981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98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8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1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5" y="8882"/>
                  </a:lnTo>
                  <a:lnTo>
                    <a:pt x="14983" y="8303"/>
                  </a:lnTo>
                  <a:lnTo>
                    <a:pt x="15021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3" y="233"/>
                  </a:lnTo>
                  <a:lnTo>
                    <a:pt x="8766" y="117"/>
                  </a:lnTo>
                  <a:lnTo>
                    <a:pt x="8186" y="40"/>
                  </a:lnTo>
                  <a:lnTo>
                    <a:pt x="76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21"/>
            <p:cNvSpPr/>
            <p:nvPr/>
          </p:nvSpPr>
          <p:spPr>
            <a:xfrm>
              <a:off x="1177425" y="95232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8"/>
                  </a:lnTo>
                  <a:lnTo>
                    <a:pt x="23787" y="2124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47"/>
                  </a:lnTo>
                  <a:lnTo>
                    <a:pt x="23092" y="1931"/>
                  </a:lnTo>
                  <a:lnTo>
                    <a:pt x="23015" y="1815"/>
                  </a:lnTo>
                  <a:lnTo>
                    <a:pt x="22976" y="1622"/>
                  </a:lnTo>
                  <a:lnTo>
                    <a:pt x="22976" y="1429"/>
                  </a:lnTo>
                  <a:lnTo>
                    <a:pt x="23053" y="1236"/>
                  </a:lnTo>
                  <a:lnTo>
                    <a:pt x="23169" y="1081"/>
                  </a:lnTo>
                  <a:lnTo>
                    <a:pt x="23285" y="966"/>
                  </a:lnTo>
                  <a:close/>
                  <a:moveTo>
                    <a:pt x="24096" y="2394"/>
                  </a:moveTo>
                  <a:lnTo>
                    <a:pt x="24212" y="2742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784"/>
                  </a:lnTo>
                  <a:lnTo>
                    <a:pt x="24173" y="3707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3"/>
                  </a:lnTo>
                  <a:lnTo>
                    <a:pt x="23710" y="3128"/>
                  </a:lnTo>
                  <a:lnTo>
                    <a:pt x="23710" y="2896"/>
                  </a:lnTo>
                  <a:lnTo>
                    <a:pt x="23787" y="2703"/>
                  </a:lnTo>
                  <a:lnTo>
                    <a:pt x="23941" y="2549"/>
                  </a:lnTo>
                  <a:lnTo>
                    <a:pt x="24096" y="2394"/>
                  </a:lnTo>
                  <a:close/>
                  <a:moveTo>
                    <a:pt x="16180" y="4943"/>
                  </a:moveTo>
                  <a:lnTo>
                    <a:pt x="16296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66" y="5252"/>
                  </a:lnTo>
                  <a:lnTo>
                    <a:pt x="16566" y="5406"/>
                  </a:lnTo>
                  <a:lnTo>
                    <a:pt x="16296" y="5406"/>
                  </a:lnTo>
                  <a:lnTo>
                    <a:pt x="15678" y="5479"/>
                  </a:lnTo>
                  <a:lnTo>
                    <a:pt x="15678" y="5479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94" y="5136"/>
                  </a:lnTo>
                  <a:lnTo>
                    <a:pt x="15871" y="5059"/>
                  </a:lnTo>
                  <a:lnTo>
                    <a:pt x="15948" y="5020"/>
                  </a:lnTo>
                  <a:lnTo>
                    <a:pt x="16064" y="4943"/>
                  </a:lnTo>
                  <a:close/>
                  <a:moveTo>
                    <a:pt x="24443" y="4209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484"/>
                  </a:lnTo>
                  <a:lnTo>
                    <a:pt x="24057" y="5406"/>
                  </a:lnTo>
                  <a:lnTo>
                    <a:pt x="23903" y="5252"/>
                  </a:lnTo>
                  <a:lnTo>
                    <a:pt x="23826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903" y="4595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09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04"/>
                  </a:lnTo>
                  <a:lnTo>
                    <a:pt x="17995" y="4982"/>
                  </a:lnTo>
                  <a:lnTo>
                    <a:pt x="18111" y="5175"/>
                  </a:lnTo>
                  <a:lnTo>
                    <a:pt x="18149" y="5406"/>
                  </a:lnTo>
                  <a:lnTo>
                    <a:pt x="18072" y="5599"/>
                  </a:lnTo>
                  <a:lnTo>
                    <a:pt x="17570" y="5484"/>
                  </a:lnTo>
                  <a:lnTo>
                    <a:pt x="17029" y="5406"/>
                  </a:lnTo>
                  <a:lnTo>
                    <a:pt x="17068" y="5290"/>
                  </a:lnTo>
                  <a:lnTo>
                    <a:pt x="17107" y="5136"/>
                  </a:lnTo>
                  <a:lnTo>
                    <a:pt x="17184" y="5020"/>
                  </a:lnTo>
                  <a:lnTo>
                    <a:pt x="17300" y="4943"/>
                  </a:lnTo>
                  <a:lnTo>
                    <a:pt x="17416" y="4866"/>
                  </a:lnTo>
                  <a:lnTo>
                    <a:pt x="17531" y="4827"/>
                  </a:lnTo>
                  <a:close/>
                  <a:moveTo>
                    <a:pt x="14597" y="5290"/>
                  </a:moveTo>
                  <a:lnTo>
                    <a:pt x="14713" y="5329"/>
                  </a:lnTo>
                  <a:lnTo>
                    <a:pt x="14828" y="5368"/>
                  </a:lnTo>
                  <a:lnTo>
                    <a:pt x="14944" y="5445"/>
                  </a:lnTo>
                  <a:lnTo>
                    <a:pt x="15021" y="5522"/>
                  </a:lnTo>
                  <a:lnTo>
                    <a:pt x="15060" y="5638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24"/>
                  </a:lnTo>
                  <a:lnTo>
                    <a:pt x="14056" y="5792"/>
                  </a:lnTo>
                  <a:lnTo>
                    <a:pt x="14133" y="5599"/>
                  </a:lnTo>
                  <a:lnTo>
                    <a:pt x="14249" y="5406"/>
                  </a:lnTo>
                  <a:lnTo>
                    <a:pt x="14365" y="5368"/>
                  </a:lnTo>
                  <a:lnTo>
                    <a:pt x="14481" y="5329"/>
                  </a:lnTo>
                  <a:lnTo>
                    <a:pt x="14597" y="5290"/>
                  </a:lnTo>
                  <a:close/>
                  <a:moveTo>
                    <a:pt x="19115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85" y="5792"/>
                  </a:lnTo>
                  <a:lnTo>
                    <a:pt x="19385" y="5986"/>
                  </a:lnTo>
                  <a:lnTo>
                    <a:pt x="19346" y="6140"/>
                  </a:lnTo>
                  <a:lnTo>
                    <a:pt x="18613" y="5792"/>
                  </a:lnTo>
                  <a:lnTo>
                    <a:pt x="18651" y="5715"/>
                  </a:lnTo>
                  <a:lnTo>
                    <a:pt x="18690" y="5638"/>
                  </a:lnTo>
                  <a:lnTo>
                    <a:pt x="18844" y="5522"/>
                  </a:lnTo>
                  <a:lnTo>
                    <a:pt x="18999" y="5484"/>
                  </a:lnTo>
                  <a:close/>
                  <a:moveTo>
                    <a:pt x="20350" y="6063"/>
                  </a:moveTo>
                  <a:lnTo>
                    <a:pt x="20466" y="6101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52" y="6719"/>
                  </a:lnTo>
                  <a:lnTo>
                    <a:pt x="20891" y="6912"/>
                  </a:lnTo>
                  <a:lnTo>
                    <a:pt x="20891" y="6912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48" y="6256"/>
                  </a:lnTo>
                  <a:lnTo>
                    <a:pt x="19887" y="6179"/>
                  </a:lnTo>
                  <a:lnTo>
                    <a:pt x="20003" y="6101"/>
                  </a:lnTo>
                  <a:lnTo>
                    <a:pt x="20080" y="6063"/>
                  </a:lnTo>
                  <a:close/>
                  <a:moveTo>
                    <a:pt x="23748" y="5870"/>
                  </a:moveTo>
                  <a:lnTo>
                    <a:pt x="23941" y="5947"/>
                  </a:lnTo>
                  <a:lnTo>
                    <a:pt x="24019" y="5986"/>
                  </a:lnTo>
                  <a:lnTo>
                    <a:pt x="24096" y="5986"/>
                  </a:lnTo>
                  <a:lnTo>
                    <a:pt x="23941" y="6294"/>
                  </a:lnTo>
                  <a:lnTo>
                    <a:pt x="23748" y="6526"/>
                  </a:lnTo>
                  <a:lnTo>
                    <a:pt x="23517" y="6758"/>
                  </a:lnTo>
                  <a:lnTo>
                    <a:pt x="23246" y="6951"/>
                  </a:lnTo>
                  <a:lnTo>
                    <a:pt x="23208" y="6912"/>
                  </a:lnTo>
                  <a:lnTo>
                    <a:pt x="23092" y="6719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9"/>
                  </a:lnTo>
                  <a:lnTo>
                    <a:pt x="23131" y="6063"/>
                  </a:lnTo>
                  <a:lnTo>
                    <a:pt x="23208" y="5986"/>
                  </a:lnTo>
                  <a:lnTo>
                    <a:pt x="23285" y="5908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2"/>
                  </a:lnTo>
                  <a:lnTo>
                    <a:pt x="12627" y="6796"/>
                  </a:lnTo>
                  <a:lnTo>
                    <a:pt x="12627" y="6642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98" y="6179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681"/>
                  </a:lnTo>
                  <a:lnTo>
                    <a:pt x="22629" y="6835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05"/>
                  </a:lnTo>
                  <a:lnTo>
                    <a:pt x="22551" y="7221"/>
                  </a:lnTo>
                  <a:lnTo>
                    <a:pt x="22165" y="7221"/>
                  </a:lnTo>
                  <a:lnTo>
                    <a:pt x="21779" y="7183"/>
                  </a:lnTo>
                  <a:lnTo>
                    <a:pt x="21393" y="7105"/>
                  </a:lnTo>
                  <a:lnTo>
                    <a:pt x="21509" y="6912"/>
                  </a:lnTo>
                  <a:lnTo>
                    <a:pt x="21625" y="6719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376"/>
                  </a:moveTo>
                  <a:lnTo>
                    <a:pt x="12473" y="7414"/>
                  </a:lnTo>
                  <a:lnTo>
                    <a:pt x="12125" y="7955"/>
                  </a:lnTo>
                  <a:lnTo>
                    <a:pt x="11816" y="8534"/>
                  </a:lnTo>
                  <a:lnTo>
                    <a:pt x="11701" y="8341"/>
                  </a:lnTo>
                  <a:lnTo>
                    <a:pt x="11662" y="8071"/>
                  </a:lnTo>
                  <a:lnTo>
                    <a:pt x="11662" y="7955"/>
                  </a:lnTo>
                  <a:lnTo>
                    <a:pt x="11701" y="7800"/>
                  </a:lnTo>
                  <a:lnTo>
                    <a:pt x="11739" y="7685"/>
                  </a:lnTo>
                  <a:lnTo>
                    <a:pt x="11816" y="7607"/>
                  </a:lnTo>
                  <a:lnTo>
                    <a:pt x="11932" y="7492"/>
                  </a:lnTo>
                  <a:lnTo>
                    <a:pt x="12048" y="7453"/>
                  </a:lnTo>
                  <a:lnTo>
                    <a:pt x="12164" y="7414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94" y="9384"/>
                  </a:lnTo>
                  <a:lnTo>
                    <a:pt x="2472" y="9461"/>
                  </a:lnTo>
                  <a:lnTo>
                    <a:pt x="2549" y="9538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9963"/>
                  </a:lnTo>
                  <a:lnTo>
                    <a:pt x="2124" y="9886"/>
                  </a:lnTo>
                  <a:lnTo>
                    <a:pt x="1661" y="9847"/>
                  </a:lnTo>
                  <a:lnTo>
                    <a:pt x="1699" y="9731"/>
                  </a:lnTo>
                  <a:lnTo>
                    <a:pt x="1738" y="9615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lnTo>
                    <a:pt x="2124" y="9345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01"/>
                  </a:lnTo>
                  <a:lnTo>
                    <a:pt x="11276" y="10272"/>
                  </a:lnTo>
                  <a:lnTo>
                    <a:pt x="11237" y="10233"/>
                  </a:lnTo>
                  <a:lnTo>
                    <a:pt x="11083" y="10040"/>
                  </a:lnTo>
                  <a:lnTo>
                    <a:pt x="10967" y="9808"/>
                  </a:lnTo>
                  <a:lnTo>
                    <a:pt x="10928" y="9693"/>
                  </a:lnTo>
                  <a:lnTo>
                    <a:pt x="10928" y="9538"/>
                  </a:lnTo>
                  <a:lnTo>
                    <a:pt x="10967" y="9422"/>
                  </a:lnTo>
                  <a:lnTo>
                    <a:pt x="11006" y="9306"/>
                  </a:lnTo>
                  <a:lnTo>
                    <a:pt x="11121" y="9152"/>
                  </a:lnTo>
                  <a:lnTo>
                    <a:pt x="11276" y="9036"/>
                  </a:lnTo>
                  <a:lnTo>
                    <a:pt x="11469" y="8997"/>
                  </a:lnTo>
                  <a:close/>
                  <a:moveTo>
                    <a:pt x="3785" y="9731"/>
                  </a:moveTo>
                  <a:lnTo>
                    <a:pt x="3900" y="9770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71" y="10117"/>
                  </a:lnTo>
                  <a:lnTo>
                    <a:pt x="4171" y="10233"/>
                  </a:lnTo>
                  <a:lnTo>
                    <a:pt x="4171" y="10388"/>
                  </a:lnTo>
                  <a:lnTo>
                    <a:pt x="4132" y="10503"/>
                  </a:lnTo>
                  <a:lnTo>
                    <a:pt x="4055" y="10619"/>
                  </a:lnTo>
                  <a:lnTo>
                    <a:pt x="3900" y="10542"/>
                  </a:lnTo>
                  <a:lnTo>
                    <a:pt x="3514" y="10310"/>
                  </a:lnTo>
                  <a:lnTo>
                    <a:pt x="3089" y="10117"/>
                  </a:lnTo>
                  <a:lnTo>
                    <a:pt x="3167" y="10001"/>
                  </a:lnTo>
                  <a:lnTo>
                    <a:pt x="3244" y="9886"/>
                  </a:lnTo>
                  <a:lnTo>
                    <a:pt x="3360" y="9808"/>
                  </a:lnTo>
                  <a:lnTo>
                    <a:pt x="3514" y="9770"/>
                  </a:lnTo>
                  <a:lnTo>
                    <a:pt x="3630" y="9731"/>
                  </a:lnTo>
                  <a:close/>
                  <a:moveTo>
                    <a:pt x="4827" y="10619"/>
                  </a:moveTo>
                  <a:lnTo>
                    <a:pt x="4943" y="10658"/>
                  </a:lnTo>
                  <a:lnTo>
                    <a:pt x="5020" y="10697"/>
                  </a:lnTo>
                  <a:lnTo>
                    <a:pt x="5097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890"/>
                  </a:lnTo>
                  <a:lnTo>
                    <a:pt x="4441" y="10812"/>
                  </a:lnTo>
                  <a:lnTo>
                    <a:pt x="4518" y="10735"/>
                  </a:lnTo>
                  <a:lnTo>
                    <a:pt x="4673" y="10658"/>
                  </a:lnTo>
                  <a:lnTo>
                    <a:pt x="4827" y="10619"/>
                  </a:lnTo>
                  <a:close/>
                  <a:moveTo>
                    <a:pt x="11160" y="10619"/>
                  </a:moveTo>
                  <a:lnTo>
                    <a:pt x="10967" y="11199"/>
                  </a:lnTo>
                  <a:lnTo>
                    <a:pt x="10735" y="11739"/>
                  </a:lnTo>
                  <a:lnTo>
                    <a:pt x="10697" y="11662"/>
                  </a:lnTo>
                  <a:lnTo>
                    <a:pt x="10504" y="11507"/>
                  </a:lnTo>
                  <a:lnTo>
                    <a:pt x="10426" y="11314"/>
                  </a:lnTo>
                  <a:lnTo>
                    <a:pt x="10388" y="11121"/>
                  </a:lnTo>
                  <a:lnTo>
                    <a:pt x="10465" y="10928"/>
                  </a:lnTo>
                  <a:lnTo>
                    <a:pt x="10581" y="10774"/>
                  </a:lnTo>
                  <a:lnTo>
                    <a:pt x="10735" y="10658"/>
                  </a:lnTo>
                  <a:lnTo>
                    <a:pt x="10928" y="10619"/>
                  </a:lnTo>
                  <a:close/>
                  <a:moveTo>
                    <a:pt x="5754" y="11430"/>
                  </a:moveTo>
                  <a:lnTo>
                    <a:pt x="5986" y="11469"/>
                  </a:lnTo>
                  <a:lnTo>
                    <a:pt x="6063" y="11507"/>
                  </a:lnTo>
                  <a:lnTo>
                    <a:pt x="6179" y="11546"/>
                  </a:lnTo>
                  <a:lnTo>
                    <a:pt x="6256" y="11662"/>
                  </a:lnTo>
                  <a:lnTo>
                    <a:pt x="6333" y="11739"/>
                  </a:lnTo>
                  <a:lnTo>
                    <a:pt x="6410" y="11971"/>
                  </a:lnTo>
                  <a:lnTo>
                    <a:pt x="6410" y="12203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84" y="11585"/>
                  </a:lnTo>
                  <a:lnTo>
                    <a:pt x="5561" y="11507"/>
                  </a:lnTo>
                  <a:lnTo>
                    <a:pt x="5638" y="11469"/>
                  </a:lnTo>
                  <a:lnTo>
                    <a:pt x="5754" y="11430"/>
                  </a:lnTo>
                  <a:close/>
                  <a:moveTo>
                    <a:pt x="10542" y="12009"/>
                  </a:moveTo>
                  <a:lnTo>
                    <a:pt x="10388" y="12280"/>
                  </a:lnTo>
                  <a:lnTo>
                    <a:pt x="10195" y="12511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27"/>
                  </a:lnTo>
                  <a:lnTo>
                    <a:pt x="9654" y="12473"/>
                  </a:lnTo>
                  <a:lnTo>
                    <a:pt x="9693" y="12318"/>
                  </a:lnTo>
                  <a:lnTo>
                    <a:pt x="9808" y="12203"/>
                  </a:lnTo>
                  <a:lnTo>
                    <a:pt x="9963" y="12125"/>
                  </a:lnTo>
                  <a:lnTo>
                    <a:pt x="10156" y="12087"/>
                  </a:lnTo>
                  <a:lnTo>
                    <a:pt x="10542" y="12009"/>
                  </a:lnTo>
                  <a:close/>
                  <a:moveTo>
                    <a:pt x="7376" y="12473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168"/>
                  </a:lnTo>
                  <a:lnTo>
                    <a:pt x="7337" y="12975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83" y="12511"/>
                  </a:lnTo>
                  <a:lnTo>
                    <a:pt x="7376" y="12473"/>
                  </a:lnTo>
                  <a:close/>
                  <a:moveTo>
                    <a:pt x="8959" y="12627"/>
                  </a:moveTo>
                  <a:lnTo>
                    <a:pt x="9113" y="12743"/>
                  </a:lnTo>
                  <a:lnTo>
                    <a:pt x="9229" y="12936"/>
                  </a:lnTo>
                  <a:lnTo>
                    <a:pt x="9268" y="13091"/>
                  </a:lnTo>
                  <a:lnTo>
                    <a:pt x="9268" y="13207"/>
                  </a:lnTo>
                  <a:lnTo>
                    <a:pt x="9036" y="13245"/>
                  </a:lnTo>
                  <a:lnTo>
                    <a:pt x="8804" y="13284"/>
                  </a:lnTo>
                  <a:lnTo>
                    <a:pt x="8302" y="13284"/>
                  </a:lnTo>
                  <a:lnTo>
                    <a:pt x="8341" y="13207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666"/>
                  </a:lnTo>
                  <a:lnTo>
                    <a:pt x="8650" y="12627"/>
                  </a:lnTo>
                  <a:close/>
                  <a:moveTo>
                    <a:pt x="22899" y="0"/>
                  </a:moveTo>
                  <a:lnTo>
                    <a:pt x="22822" y="77"/>
                  </a:lnTo>
                  <a:lnTo>
                    <a:pt x="22783" y="116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386"/>
                  </a:lnTo>
                  <a:lnTo>
                    <a:pt x="22860" y="425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629" y="1506"/>
                  </a:lnTo>
                  <a:lnTo>
                    <a:pt x="22629" y="1699"/>
                  </a:lnTo>
                  <a:lnTo>
                    <a:pt x="22629" y="1854"/>
                  </a:lnTo>
                  <a:lnTo>
                    <a:pt x="22706" y="2047"/>
                  </a:lnTo>
                  <a:lnTo>
                    <a:pt x="22860" y="2240"/>
                  </a:lnTo>
                  <a:lnTo>
                    <a:pt x="23053" y="2394"/>
                  </a:lnTo>
                  <a:lnTo>
                    <a:pt x="23285" y="2472"/>
                  </a:lnTo>
                  <a:lnTo>
                    <a:pt x="23517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44"/>
                  </a:lnTo>
                  <a:lnTo>
                    <a:pt x="23439" y="3476"/>
                  </a:lnTo>
                  <a:lnTo>
                    <a:pt x="23594" y="3707"/>
                  </a:lnTo>
                  <a:lnTo>
                    <a:pt x="23748" y="3862"/>
                  </a:lnTo>
                  <a:lnTo>
                    <a:pt x="23980" y="3978"/>
                  </a:lnTo>
                  <a:lnTo>
                    <a:pt x="23748" y="4209"/>
                  </a:lnTo>
                  <a:lnTo>
                    <a:pt x="23555" y="4441"/>
                  </a:lnTo>
                  <a:lnTo>
                    <a:pt x="23478" y="4750"/>
                  </a:lnTo>
                  <a:lnTo>
                    <a:pt x="23439" y="4866"/>
                  </a:lnTo>
                  <a:lnTo>
                    <a:pt x="23439" y="5020"/>
                  </a:lnTo>
                  <a:lnTo>
                    <a:pt x="23517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69" y="5561"/>
                  </a:lnTo>
                  <a:lnTo>
                    <a:pt x="22976" y="5677"/>
                  </a:lnTo>
                  <a:lnTo>
                    <a:pt x="22822" y="5870"/>
                  </a:lnTo>
                  <a:lnTo>
                    <a:pt x="22706" y="6101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2165" y="6179"/>
                  </a:lnTo>
                  <a:lnTo>
                    <a:pt x="21972" y="6217"/>
                  </a:lnTo>
                  <a:lnTo>
                    <a:pt x="21740" y="6256"/>
                  </a:lnTo>
                  <a:lnTo>
                    <a:pt x="21547" y="6372"/>
                  </a:lnTo>
                  <a:lnTo>
                    <a:pt x="21354" y="6565"/>
                  </a:lnTo>
                  <a:lnTo>
                    <a:pt x="21200" y="6758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5986"/>
                  </a:lnTo>
                  <a:lnTo>
                    <a:pt x="20736" y="5870"/>
                  </a:lnTo>
                  <a:lnTo>
                    <a:pt x="20582" y="5792"/>
                  </a:lnTo>
                  <a:lnTo>
                    <a:pt x="20428" y="5754"/>
                  </a:lnTo>
                  <a:lnTo>
                    <a:pt x="20080" y="5754"/>
                  </a:lnTo>
                  <a:lnTo>
                    <a:pt x="19887" y="5831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4"/>
                  </a:lnTo>
                  <a:lnTo>
                    <a:pt x="19462" y="5290"/>
                  </a:lnTo>
                  <a:lnTo>
                    <a:pt x="19385" y="5213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52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58" y="5097"/>
                  </a:lnTo>
                  <a:lnTo>
                    <a:pt x="18381" y="4982"/>
                  </a:lnTo>
                  <a:lnTo>
                    <a:pt x="18304" y="4827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6" y="4557"/>
                  </a:lnTo>
                  <a:lnTo>
                    <a:pt x="17802" y="4518"/>
                  </a:lnTo>
                  <a:lnTo>
                    <a:pt x="17531" y="4518"/>
                  </a:lnTo>
                  <a:lnTo>
                    <a:pt x="17377" y="4557"/>
                  </a:lnTo>
                  <a:lnTo>
                    <a:pt x="17261" y="4634"/>
                  </a:lnTo>
                  <a:lnTo>
                    <a:pt x="17145" y="4711"/>
                  </a:lnTo>
                  <a:lnTo>
                    <a:pt x="17029" y="4827"/>
                  </a:lnTo>
                  <a:lnTo>
                    <a:pt x="16875" y="5059"/>
                  </a:lnTo>
                  <a:lnTo>
                    <a:pt x="16759" y="4904"/>
                  </a:lnTo>
                  <a:lnTo>
                    <a:pt x="16605" y="4788"/>
                  </a:lnTo>
                  <a:lnTo>
                    <a:pt x="16450" y="4673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27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290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29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43"/>
                  </a:lnTo>
                  <a:lnTo>
                    <a:pt x="14288" y="5020"/>
                  </a:lnTo>
                  <a:lnTo>
                    <a:pt x="14172" y="5059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22"/>
                  </a:lnTo>
                  <a:lnTo>
                    <a:pt x="13786" y="5831"/>
                  </a:lnTo>
                  <a:lnTo>
                    <a:pt x="13593" y="5715"/>
                  </a:lnTo>
                  <a:lnTo>
                    <a:pt x="13361" y="5677"/>
                  </a:lnTo>
                  <a:lnTo>
                    <a:pt x="13168" y="5677"/>
                  </a:lnTo>
                  <a:lnTo>
                    <a:pt x="12936" y="5715"/>
                  </a:lnTo>
                  <a:lnTo>
                    <a:pt x="12743" y="5831"/>
                  </a:lnTo>
                  <a:lnTo>
                    <a:pt x="12627" y="5908"/>
                  </a:lnTo>
                  <a:lnTo>
                    <a:pt x="12511" y="6063"/>
                  </a:lnTo>
                  <a:lnTo>
                    <a:pt x="12434" y="6179"/>
                  </a:lnTo>
                  <a:lnTo>
                    <a:pt x="12357" y="6333"/>
                  </a:lnTo>
                  <a:lnTo>
                    <a:pt x="12357" y="6488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6990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376"/>
                  </a:lnTo>
                  <a:lnTo>
                    <a:pt x="11430" y="7530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314" y="7994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18"/>
                  </a:lnTo>
                  <a:lnTo>
                    <a:pt x="11507" y="8573"/>
                  </a:lnTo>
                  <a:lnTo>
                    <a:pt x="11237" y="8650"/>
                  </a:lnTo>
                  <a:lnTo>
                    <a:pt x="10967" y="8766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619" y="9770"/>
                  </a:lnTo>
                  <a:lnTo>
                    <a:pt x="10697" y="10001"/>
                  </a:lnTo>
                  <a:lnTo>
                    <a:pt x="10851" y="10233"/>
                  </a:lnTo>
                  <a:lnTo>
                    <a:pt x="10619" y="10272"/>
                  </a:lnTo>
                  <a:lnTo>
                    <a:pt x="10426" y="10388"/>
                  </a:lnTo>
                  <a:lnTo>
                    <a:pt x="10272" y="10581"/>
                  </a:lnTo>
                  <a:lnTo>
                    <a:pt x="10117" y="10774"/>
                  </a:lnTo>
                  <a:lnTo>
                    <a:pt x="10079" y="10967"/>
                  </a:lnTo>
                  <a:lnTo>
                    <a:pt x="10040" y="11199"/>
                  </a:lnTo>
                  <a:lnTo>
                    <a:pt x="10079" y="11469"/>
                  </a:lnTo>
                  <a:lnTo>
                    <a:pt x="10195" y="11662"/>
                  </a:lnTo>
                  <a:lnTo>
                    <a:pt x="9924" y="11739"/>
                  </a:lnTo>
                  <a:lnTo>
                    <a:pt x="9693" y="11816"/>
                  </a:lnTo>
                  <a:lnTo>
                    <a:pt x="9500" y="11971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57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18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164"/>
                  </a:lnTo>
                  <a:lnTo>
                    <a:pt x="6990" y="12241"/>
                  </a:lnTo>
                  <a:lnTo>
                    <a:pt x="6796" y="12396"/>
                  </a:lnTo>
                  <a:lnTo>
                    <a:pt x="6796" y="12048"/>
                  </a:lnTo>
                  <a:lnTo>
                    <a:pt x="6758" y="11855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392"/>
                  </a:lnTo>
                  <a:lnTo>
                    <a:pt x="6410" y="11276"/>
                  </a:lnTo>
                  <a:lnTo>
                    <a:pt x="6256" y="11199"/>
                  </a:lnTo>
                  <a:lnTo>
                    <a:pt x="6063" y="11160"/>
                  </a:lnTo>
                  <a:lnTo>
                    <a:pt x="5870" y="11121"/>
                  </a:lnTo>
                  <a:lnTo>
                    <a:pt x="5715" y="11160"/>
                  </a:lnTo>
                  <a:lnTo>
                    <a:pt x="5522" y="11199"/>
                  </a:lnTo>
                  <a:lnTo>
                    <a:pt x="5522" y="10928"/>
                  </a:lnTo>
                  <a:lnTo>
                    <a:pt x="5445" y="10697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49"/>
                  </a:lnTo>
                  <a:lnTo>
                    <a:pt x="4943" y="10310"/>
                  </a:lnTo>
                  <a:lnTo>
                    <a:pt x="4673" y="10310"/>
                  </a:lnTo>
                  <a:lnTo>
                    <a:pt x="4557" y="10349"/>
                  </a:lnTo>
                  <a:lnTo>
                    <a:pt x="4518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09" y="9577"/>
                  </a:lnTo>
                  <a:lnTo>
                    <a:pt x="4093" y="9461"/>
                  </a:lnTo>
                  <a:lnTo>
                    <a:pt x="3900" y="9422"/>
                  </a:lnTo>
                  <a:lnTo>
                    <a:pt x="3746" y="9384"/>
                  </a:lnTo>
                  <a:lnTo>
                    <a:pt x="3591" y="9422"/>
                  </a:lnTo>
                  <a:lnTo>
                    <a:pt x="3437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31"/>
                  </a:lnTo>
                  <a:lnTo>
                    <a:pt x="2974" y="9615"/>
                  </a:lnTo>
                  <a:lnTo>
                    <a:pt x="2896" y="9422"/>
                  </a:lnTo>
                  <a:lnTo>
                    <a:pt x="2781" y="9268"/>
                  </a:lnTo>
                  <a:lnTo>
                    <a:pt x="2626" y="9113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8997"/>
                  </a:lnTo>
                  <a:lnTo>
                    <a:pt x="1854" y="9075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499"/>
                  </a:lnTo>
                  <a:lnTo>
                    <a:pt x="1390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272"/>
                  </a:lnTo>
                  <a:lnTo>
                    <a:pt x="386" y="10426"/>
                  </a:lnTo>
                  <a:lnTo>
                    <a:pt x="271" y="10542"/>
                  </a:lnTo>
                  <a:lnTo>
                    <a:pt x="116" y="10851"/>
                  </a:lnTo>
                  <a:lnTo>
                    <a:pt x="39" y="11199"/>
                  </a:lnTo>
                  <a:lnTo>
                    <a:pt x="0" y="11546"/>
                  </a:lnTo>
                  <a:lnTo>
                    <a:pt x="77" y="11894"/>
                  </a:lnTo>
                  <a:lnTo>
                    <a:pt x="193" y="12241"/>
                  </a:lnTo>
                  <a:lnTo>
                    <a:pt x="386" y="12511"/>
                  </a:lnTo>
                  <a:lnTo>
                    <a:pt x="618" y="12782"/>
                  </a:lnTo>
                  <a:lnTo>
                    <a:pt x="811" y="12898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124" y="13091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11"/>
                  </a:lnTo>
                  <a:lnTo>
                    <a:pt x="3360" y="12203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39"/>
                  </a:lnTo>
                  <a:lnTo>
                    <a:pt x="3283" y="11739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50"/>
                  </a:lnTo>
                  <a:lnTo>
                    <a:pt x="2047" y="12666"/>
                  </a:lnTo>
                  <a:lnTo>
                    <a:pt x="1429" y="12666"/>
                  </a:lnTo>
                  <a:lnTo>
                    <a:pt x="1159" y="12550"/>
                  </a:lnTo>
                  <a:lnTo>
                    <a:pt x="966" y="12434"/>
                  </a:lnTo>
                  <a:lnTo>
                    <a:pt x="811" y="12318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55"/>
                  </a:lnTo>
                  <a:lnTo>
                    <a:pt x="502" y="11701"/>
                  </a:lnTo>
                  <a:lnTo>
                    <a:pt x="502" y="11546"/>
                  </a:lnTo>
                  <a:lnTo>
                    <a:pt x="502" y="11353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927" y="10619"/>
                  </a:lnTo>
                  <a:lnTo>
                    <a:pt x="1043" y="10503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317" y="10349"/>
                  </a:lnTo>
                  <a:lnTo>
                    <a:pt x="2587" y="10426"/>
                  </a:lnTo>
                  <a:lnTo>
                    <a:pt x="2858" y="10503"/>
                  </a:lnTo>
                  <a:lnTo>
                    <a:pt x="3128" y="10619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908" y="12666"/>
                  </a:lnTo>
                  <a:lnTo>
                    <a:pt x="6294" y="12936"/>
                  </a:lnTo>
                  <a:lnTo>
                    <a:pt x="6681" y="13207"/>
                  </a:lnTo>
                  <a:lnTo>
                    <a:pt x="7105" y="13400"/>
                  </a:lnTo>
                  <a:lnTo>
                    <a:pt x="7530" y="13593"/>
                  </a:lnTo>
                  <a:lnTo>
                    <a:pt x="7994" y="13708"/>
                  </a:lnTo>
                  <a:lnTo>
                    <a:pt x="8457" y="13786"/>
                  </a:lnTo>
                  <a:lnTo>
                    <a:pt x="8920" y="13747"/>
                  </a:lnTo>
                  <a:lnTo>
                    <a:pt x="9345" y="13670"/>
                  </a:lnTo>
                  <a:lnTo>
                    <a:pt x="9731" y="13515"/>
                  </a:lnTo>
                  <a:lnTo>
                    <a:pt x="10079" y="13322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34"/>
                  </a:lnTo>
                  <a:lnTo>
                    <a:pt x="11121" y="12087"/>
                  </a:lnTo>
                  <a:lnTo>
                    <a:pt x="11314" y="11739"/>
                  </a:lnTo>
                  <a:lnTo>
                    <a:pt x="11507" y="11199"/>
                  </a:lnTo>
                  <a:lnTo>
                    <a:pt x="11662" y="10658"/>
                  </a:lnTo>
                  <a:lnTo>
                    <a:pt x="11971" y="9615"/>
                  </a:lnTo>
                  <a:lnTo>
                    <a:pt x="12164" y="9075"/>
                  </a:lnTo>
                  <a:lnTo>
                    <a:pt x="12357" y="8573"/>
                  </a:lnTo>
                  <a:lnTo>
                    <a:pt x="12627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51"/>
                  </a:lnTo>
                  <a:lnTo>
                    <a:pt x="14017" y="6681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6"/>
                  </a:lnTo>
                  <a:lnTo>
                    <a:pt x="16296" y="5908"/>
                  </a:lnTo>
                  <a:lnTo>
                    <a:pt x="16914" y="5908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2"/>
                  </a:lnTo>
                  <a:lnTo>
                    <a:pt x="21316" y="7607"/>
                  </a:lnTo>
                  <a:lnTo>
                    <a:pt x="21740" y="7685"/>
                  </a:lnTo>
                  <a:lnTo>
                    <a:pt x="22165" y="7723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492"/>
                  </a:lnTo>
                  <a:lnTo>
                    <a:pt x="23748" y="7260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870"/>
                  </a:lnTo>
                  <a:lnTo>
                    <a:pt x="24907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171"/>
                  </a:lnTo>
                  <a:lnTo>
                    <a:pt x="24984" y="3707"/>
                  </a:lnTo>
                  <a:lnTo>
                    <a:pt x="24907" y="3283"/>
                  </a:lnTo>
                  <a:lnTo>
                    <a:pt x="24791" y="2819"/>
                  </a:lnTo>
                  <a:lnTo>
                    <a:pt x="24637" y="2394"/>
                  </a:lnTo>
                  <a:lnTo>
                    <a:pt x="24482" y="1970"/>
                  </a:lnTo>
                  <a:lnTo>
                    <a:pt x="24250" y="1545"/>
                  </a:lnTo>
                  <a:lnTo>
                    <a:pt x="24057" y="1159"/>
                  </a:lnTo>
                  <a:lnTo>
                    <a:pt x="23826" y="811"/>
                  </a:lnTo>
                  <a:lnTo>
                    <a:pt x="23941" y="348"/>
                  </a:lnTo>
                  <a:lnTo>
                    <a:pt x="23594" y="193"/>
                  </a:lnTo>
                  <a:lnTo>
                    <a:pt x="23208" y="77"/>
                  </a:lnTo>
                  <a:lnTo>
                    <a:pt x="23169" y="39"/>
                  </a:lnTo>
                  <a:lnTo>
                    <a:pt x="2309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21"/>
            <p:cNvSpPr/>
            <p:nvPr/>
          </p:nvSpPr>
          <p:spPr>
            <a:xfrm>
              <a:off x="3792600" y="9600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1"/>
                  </a:lnTo>
                  <a:lnTo>
                    <a:pt x="23479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3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4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7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1"/>
                  </a:lnTo>
                  <a:lnTo>
                    <a:pt x="23865" y="3514"/>
                  </a:lnTo>
                  <a:lnTo>
                    <a:pt x="23788" y="3398"/>
                  </a:lnTo>
                  <a:lnTo>
                    <a:pt x="23749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7"/>
                  </a:lnTo>
                  <a:lnTo>
                    <a:pt x="24097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0"/>
                  </a:lnTo>
                  <a:lnTo>
                    <a:pt x="16567" y="5406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3"/>
                  </a:lnTo>
                  <a:lnTo>
                    <a:pt x="15679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7"/>
                  </a:lnTo>
                  <a:lnTo>
                    <a:pt x="15949" y="5020"/>
                  </a:lnTo>
                  <a:lnTo>
                    <a:pt x="16065" y="4981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7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4" y="5290"/>
                  </a:lnTo>
                  <a:lnTo>
                    <a:pt x="23826" y="5097"/>
                  </a:lnTo>
                  <a:lnTo>
                    <a:pt x="23788" y="4981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0"/>
                  </a:lnTo>
                  <a:lnTo>
                    <a:pt x="17107" y="5175"/>
                  </a:lnTo>
                  <a:lnTo>
                    <a:pt x="17185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1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599"/>
                  </a:lnTo>
                  <a:lnTo>
                    <a:pt x="14250" y="5445"/>
                  </a:lnTo>
                  <a:lnTo>
                    <a:pt x="14366" y="5368"/>
                  </a:lnTo>
                  <a:lnTo>
                    <a:pt x="14443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3" y="5561"/>
                  </a:lnTo>
                  <a:lnTo>
                    <a:pt x="19308" y="5677"/>
                  </a:lnTo>
                  <a:lnTo>
                    <a:pt x="19386" y="5831"/>
                  </a:lnTo>
                  <a:lnTo>
                    <a:pt x="19386" y="5985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1" y="5677"/>
                  </a:lnTo>
                  <a:lnTo>
                    <a:pt x="18845" y="5522"/>
                  </a:lnTo>
                  <a:lnTo>
                    <a:pt x="18999" y="5483"/>
                  </a:lnTo>
                  <a:close/>
                  <a:moveTo>
                    <a:pt x="20197" y="6063"/>
                  </a:moveTo>
                  <a:lnTo>
                    <a:pt x="20351" y="6101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9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2" y="6951"/>
                  </a:lnTo>
                  <a:lnTo>
                    <a:pt x="20467" y="6758"/>
                  </a:lnTo>
                  <a:lnTo>
                    <a:pt x="20081" y="6565"/>
                  </a:lnTo>
                  <a:lnTo>
                    <a:pt x="19810" y="6410"/>
                  </a:lnTo>
                  <a:lnTo>
                    <a:pt x="19849" y="6294"/>
                  </a:lnTo>
                  <a:lnTo>
                    <a:pt x="19888" y="6179"/>
                  </a:lnTo>
                  <a:lnTo>
                    <a:pt x="20003" y="6140"/>
                  </a:lnTo>
                  <a:lnTo>
                    <a:pt x="20081" y="6101"/>
                  </a:lnTo>
                  <a:lnTo>
                    <a:pt x="20197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2" y="5985"/>
                  </a:lnTo>
                  <a:lnTo>
                    <a:pt x="24019" y="6024"/>
                  </a:lnTo>
                  <a:lnTo>
                    <a:pt x="24097" y="6024"/>
                  </a:lnTo>
                  <a:lnTo>
                    <a:pt x="23942" y="6294"/>
                  </a:lnTo>
                  <a:lnTo>
                    <a:pt x="23749" y="6565"/>
                  </a:lnTo>
                  <a:lnTo>
                    <a:pt x="23517" y="6796"/>
                  </a:lnTo>
                  <a:lnTo>
                    <a:pt x="23247" y="6989"/>
                  </a:lnTo>
                  <a:lnTo>
                    <a:pt x="23208" y="6951"/>
                  </a:lnTo>
                  <a:lnTo>
                    <a:pt x="23093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4" y="6179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1"/>
                  </a:moveTo>
                  <a:lnTo>
                    <a:pt x="13478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9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7" y="6951"/>
                  </a:lnTo>
                  <a:lnTo>
                    <a:pt x="12628" y="6796"/>
                  </a:lnTo>
                  <a:lnTo>
                    <a:pt x="12628" y="6681"/>
                  </a:lnTo>
                  <a:lnTo>
                    <a:pt x="12667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1"/>
                  </a:lnTo>
                  <a:close/>
                  <a:moveTo>
                    <a:pt x="22166" y="6565"/>
                  </a:moveTo>
                  <a:lnTo>
                    <a:pt x="22282" y="6603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5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4" y="7105"/>
                  </a:lnTo>
                  <a:lnTo>
                    <a:pt x="21471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50" y="6565"/>
                  </a:lnTo>
                  <a:close/>
                  <a:moveTo>
                    <a:pt x="12280" y="7414"/>
                  </a:moveTo>
                  <a:lnTo>
                    <a:pt x="12474" y="7453"/>
                  </a:lnTo>
                  <a:lnTo>
                    <a:pt x="12126" y="7993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3" y="8109"/>
                  </a:lnTo>
                  <a:lnTo>
                    <a:pt x="11663" y="7955"/>
                  </a:lnTo>
                  <a:lnTo>
                    <a:pt x="11663" y="7839"/>
                  </a:lnTo>
                  <a:lnTo>
                    <a:pt x="11740" y="7723"/>
                  </a:lnTo>
                  <a:lnTo>
                    <a:pt x="11817" y="7607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5" y="7414"/>
                  </a:lnTo>
                  <a:close/>
                  <a:moveTo>
                    <a:pt x="2241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50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1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9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3" y="8997"/>
                  </a:moveTo>
                  <a:lnTo>
                    <a:pt x="11470" y="9499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8" y="9847"/>
                  </a:lnTo>
                  <a:lnTo>
                    <a:pt x="10929" y="9692"/>
                  </a:lnTo>
                  <a:lnTo>
                    <a:pt x="10929" y="9577"/>
                  </a:lnTo>
                  <a:lnTo>
                    <a:pt x="10968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70" y="8997"/>
                  </a:lnTo>
                  <a:close/>
                  <a:moveTo>
                    <a:pt x="3785" y="9770"/>
                  </a:moveTo>
                  <a:lnTo>
                    <a:pt x="3901" y="9808"/>
                  </a:lnTo>
                  <a:lnTo>
                    <a:pt x="4017" y="9886"/>
                  </a:lnTo>
                  <a:lnTo>
                    <a:pt x="4094" y="10001"/>
                  </a:lnTo>
                  <a:lnTo>
                    <a:pt x="4133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5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4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2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1" y="10619"/>
                  </a:moveTo>
                  <a:lnTo>
                    <a:pt x="10968" y="11198"/>
                  </a:lnTo>
                  <a:lnTo>
                    <a:pt x="10736" y="11739"/>
                  </a:lnTo>
                  <a:lnTo>
                    <a:pt x="10659" y="11700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6" y="10967"/>
                  </a:lnTo>
                  <a:lnTo>
                    <a:pt x="10581" y="10812"/>
                  </a:lnTo>
                  <a:lnTo>
                    <a:pt x="10736" y="10696"/>
                  </a:lnTo>
                  <a:lnTo>
                    <a:pt x="10929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7" y="11662"/>
                  </a:lnTo>
                  <a:lnTo>
                    <a:pt x="6334" y="11778"/>
                  </a:lnTo>
                  <a:lnTo>
                    <a:pt x="6372" y="12009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0"/>
                  </a:lnTo>
                  <a:lnTo>
                    <a:pt x="5446" y="11623"/>
                  </a:lnTo>
                  <a:lnTo>
                    <a:pt x="5561" y="11546"/>
                  </a:lnTo>
                  <a:lnTo>
                    <a:pt x="5639" y="11507"/>
                  </a:lnTo>
                  <a:lnTo>
                    <a:pt x="5755" y="11469"/>
                  </a:lnTo>
                  <a:close/>
                  <a:moveTo>
                    <a:pt x="10543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1" y="12936"/>
                  </a:lnTo>
                  <a:lnTo>
                    <a:pt x="9771" y="12859"/>
                  </a:lnTo>
                  <a:lnTo>
                    <a:pt x="9655" y="12666"/>
                  </a:lnTo>
                  <a:lnTo>
                    <a:pt x="9655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4" y="12164"/>
                  </a:lnTo>
                  <a:lnTo>
                    <a:pt x="10157" y="12087"/>
                  </a:lnTo>
                  <a:lnTo>
                    <a:pt x="10543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40" y="13206"/>
                  </a:lnTo>
                  <a:lnTo>
                    <a:pt x="7338" y="13013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4" y="12627"/>
                  </a:moveTo>
                  <a:lnTo>
                    <a:pt x="8960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9" y="13206"/>
                  </a:lnTo>
                  <a:lnTo>
                    <a:pt x="9037" y="13284"/>
                  </a:lnTo>
                  <a:lnTo>
                    <a:pt x="8805" y="13322"/>
                  </a:lnTo>
                  <a:lnTo>
                    <a:pt x="8573" y="13322"/>
                  </a:lnTo>
                  <a:lnTo>
                    <a:pt x="8303" y="13284"/>
                  </a:lnTo>
                  <a:lnTo>
                    <a:pt x="8303" y="13206"/>
                  </a:lnTo>
                  <a:lnTo>
                    <a:pt x="8342" y="13013"/>
                  </a:lnTo>
                  <a:lnTo>
                    <a:pt x="8419" y="12820"/>
                  </a:lnTo>
                  <a:lnTo>
                    <a:pt x="8573" y="12704"/>
                  </a:lnTo>
                  <a:lnTo>
                    <a:pt x="8651" y="12666"/>
                  </a:lnTo>
                  <a:lnTo>
                    <a:pt x="8767" y="12627"/>
                  </a:lnTo>
                  <a:close/>
                  <a:moveTo>
                    <a:pt x="22977" y="0"/>
                  </a:moveTo>
                  <a:lnTo>
                    <a:pt x="22900" y="39"/>
                  </a:lnTo>
                  <a:lnTo>
                    <a:pt x="22822" y="77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900" y="772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1" y="1506"/>
                  </a:lnTo>
                  <a:lnTo>
                    <a:pt x="22591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1" y="2278"/>
                  </a:lnTo>
                  <a:lnTo>
                    <a:pt x="23054" y="2394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2" y="2703"/>
                  </a:lnTo>
                  <a:lnTo>
                    <a:pt x="23363" y="2896"/>
                  </a:lnTo>
                  <a:lnTo>
                    <a:pt x="23324" y="3089"/>
                  </a:lnTo>
                  <a:lnTo>
                    <a:pt x="23363" y="3282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0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79"/>
                  </a:lnTo>
                  <a:lnTo>
                    <a:pt x="23479" y="4750"/>
                  </a:lnTo>
                  <a:lnTo>
                    <a:pt x="23440" y="4904"/>
                  </a:lnTo>
                  <a:lnTo>
                    <a:pt x="23440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2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5" y="6294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4"/>
                  </a:lnTo>
                  <a:lnTo>
                    <a:pt x="21509" y="6410"/>
                  </a:lnTo>
                  <a:lnTo>
                    <a:pt x="21355" y="6565"/>
                  </a:lnTo>
                  <a:lnTo>
                    <a:pt x="21201" y="6796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8"/>
                  </a:lnTo>
                  <a:lnTo>
                    <a:pt x="20583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1" y="5792"/>
                  </a:lnTo>
                  <a:lnTo>
                    <a:pt x="19888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3"/>
                  </a:lnTo>
                  <a:lnTo>
                    <a:pt x="19463" y="5329"/>
                  </a:lnTo>
                  <a:lnTo>
                    <a:pt x="19386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0"/>
                  </a:lnTo>
                  <a:lnTo>
                    <a:pt x="18497" y="5406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2" y="4981"/>
                  </a:lnTo>
                  <a:lnTo>
                    <a:pt x="18304" y="4866"/>
                  </a:lnTo>
                  <a:lnTo>
                    <a:pt x="18189" y="4750"/>
                  </a:lnTo>
                  <a:lnTo>
                    <a:pt x="18073" y="4673"/>
                  </a:lnTo>
                  <a:lnTo>
                    <a:pt x="17957" y="4595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8" y="4595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6" y="5097"/>
                  </a:lnTo>
                  <a:lnTo>
                    <a:pt x="16760" y="4943"/>
                  </a:lnTo>
                  <a:lnTo>
                    <a:pt x="16605" y="4788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1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7" y="5175"/>
                  </a:lnTo>
                  <a:lnTo>
                    <a:pt x="15022" y="5059"/>
                  </a:lnTo>
                  <a:lnTo>
                    <a:pt x="14829" y="4981"/>
                  </a:lnTo>
                  <a:lnTo>
                    <a:pt x="14636" y="4943"/>
                  </a:lnTo>
                  <a:lnTo>
                    <a:pt x="14443" y="4981"/>
                  </a:lnTo>
                  <a:lnTo>
                    <a:pt x="14288" y="5020"/>
                  </a:lnTo>
                  <a:lnTo>
                    <a:pt x="14134" y="5097"/>
                  </a:lnTo>
                  <a:lnTo>
                    <a:pt x="14057" y="5175"/>
                  </a:lnTo>
                  <a:lnTo>
                    <a:pt x="13941" y="5290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2" y="5715"/>
                  </a:lnTo>
                  <a:lnTo>
                    <a:pt x="13169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89"/>
                  </a:lnTo>
                  <a:lnTo>
                    <a:pt x="12165" y="7028"/>
                  </a:lnTo>
                  <a:lnTo>
                    <a:pt x="11894" y="7105"/>
                  </a:lnTo>
                  <a:lnTo>
                    <a:pt x="11663" y="7221"/>
                  </a:lnTo>
                  <a:lnTo>
                    <a:pt x="11508" y="7414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3"/>
                  </a:lnTo>
                  <a:lnTo>
                    <a:pt x="11315" y="8148"/>
                  </a:lnTo>
                  <a:lnTo>
                    <a:pt x="11354" y="8302"/>
                  </a:lnTo>
                  <a:lnTo>
                    <a:pt x="11392" y="8457"/>
                  </a:lnTo>
                  <a:lnTo>
                    <a:pt x="11470" y="8611"/>
                  </a:lnTo>
                  <a:lnTo>
                    <a:pt x="11199" y="8650"/>
                  </a:lnTo>
                  <a:lnTo>
                    <a:pt x="10968" y="8804"/>
                  </a:lnTo>
                  <a:lnTo>
                    <a:pt x="10774" y="8997"/>
                  </a:lnTo>
                  <a:lnTo>
                    <a:pt x="10659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0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5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3" y="12087"/>
                  </a:lnTo>
                  <a:lnTo>
                    <a:pt x="9384" y="12202"/>
                  </a:lnTo>
                  <a:lnTo>
                    <a:pt x="9346" y="12318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8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5" y="12550"/>
                  </a:lnTo>
                  <a:lnTo>
                    <a:pt x="8187" y="12704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2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9" y="11894"/>
                  </a:lnTo>
                  <a:lnTo>
                    <a:pt x="6681" y="11700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4"/>
                  </a:lnTo>
                  <a:lnTo>
                    <a:pt x="6218" y="11198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6" y="10735"/>
                  </a:lnTo>
                  <a:lnTo>
                    <a:pt x="5330" y="10503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4" y="10310"/>
                  </a:lnTo>
                  <a:lnTo>
                    <a:pt x="4828" y="10310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6" y="9499"/>
                  </a:lnTo>
                  <a:lnTo>
                    <a:pt x="3901" y="9461"/>
                  </a:lnTo>
                  <a:lnTo>
                    <a:pt x="3747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5"/>
                  </a:lnTo>
                  <a:lnTo>
                    <a:pt x="3013" y="9770"/>
                  </a:lnTo>
                  <a:lnTo>
                    <a:pt x="2974" y="9615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4" y="9036"/>
                  </a:lnTo>
                  <a:lnTo>
                    <a:pt x="2241" y="8997"/>
                  </a:lnTo>
                  <a:lnTo>
                    <a:pt x="2048" y="9036"/>
                  </a:lnTo>
                  <a:lnTo>
                    <a:pt x="1854" y="9113"/>
                  </a:lnTo>
                  <a:lnTo>
                    <a:pt x="1700" y="9190"/>
                  </a:lnTo>
                  <a:lnTo>
                    <a:pt x="1546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0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0"/>
                  </a:lnTo>
                  <a:lnTo>
                    <a:pt x="812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9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09"/>
                  </a:lnTo>
                  <a:lnTo>
                    <a:pt x="3554" y="11932"/>
                  </a:lnTo>
                  <a:lnTo>
                    <a:pt x="3515" y="11816"/>
                  </a:lnTo>
                  <a:lnTo>
                    <a:pt x="3438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5" y="11816"/>
                  </a:lnTo>
                  <a:lnTo>
                    <a:pt x="3052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8" y="12666"/>
                  </a:lnTo>
                  <a:lnTo>
                    <a:pt x="1739" y="12704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2"/>
                  </a:lnTo>
                  <a:lnTo>
                    <a:pt x="619" y="12048"/>
                  </a:lnTo>
                  <a:lnTo>
                    <a:pt x="542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2" y="11198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19"/>
                  </a:lnTo>
                  <a:lnTo>
                    <a:pt x="1044" y="10542"/>
                  </a:lnTo>
                  <a:lnTo>
                    <a:pt x="1237" y="10465"/>
                  </a:lnTo>
                  <a:lnTo>
                    <a:pt x="1430" y="10388"/>
                  </a:lnTo>
                  <a:lnTo>
                    <a:pt x="1739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4"/>
                  </a:lnTo>
                  <a:lnTo>
                    <a:pt x="6257" y="12975"/>
                  </a:lnTo>
                  <a:lnTo>
                    <a:pt x="6681" y="13206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8" y="13786"/>
                  </a:lnTo>
                  <a:lnTo>
                    <a:pt x="8921" y="13786"/>
                  </a:lnTo>
                  <a:lnTo>
                    <a:pt x="9346" y="13708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9" y="12782"/>
                  </a:lnTo>
                  <a:lnTo>
                    <a:pt x="10929" y="12473"/>
                  </a:lnTo>
                  <a:lnTo>
                    <a:pt x="11122" y="12125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3" y="10696"/>
                  </a:lnTo>
                  <a:lnTo>
                    <a:pt x="11972" y="9615"/>
                  </a:lnTo>
                  <a:lnTo>
                    <a:pt x="12126" y="9113"/>
                  </a:lnTo>
                  <a:lnTo>
                    <a:pt x="12358" y="8611"/>
                  </a:lnTo>
                  <a:lnTo>
                    <a:pt x="12589" y="8109"/>
                  </a:lnTo>
                  <a:lnTo>
                    <a:pt x="12937" y="7646"/>
                  </a:lnTo>
                  <a:lnTo>
                    <a:pt x="13284" y="7298"/>
                  </a:lnTo>
                  <a:lnTo>
                    <a:pt x="13632" y="6989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70" y="6101"/>
                  </a:lnTo>
                  <a:lnTo>
                    <a:pt x="15833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5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1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8"/>
                  </a:lnTo>
                  <a:lnTo>
                    <a:pt x="24058" y="6989"/>
                  </a:lnTo>
                  <a:lnTo>
                    <a:pt x="24367" y="6642"/>
                  </a:lnTo>
                  <a:lnTo>
                    <a:pt x="24599" y="6294"/>
                  </a:lnTo>
                  <a:lnTo>
                    <a:pt x="24753" y="5908"/>
                  </a:lnTo>
                  <a:lnTo>
                    <a:pt x="24869" y="5483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2"/>
                  </a:lnTo>
                  <a:lnTo>
                    <a:pt x="24792" y="2858"/>
                  </a:lnTo>
                  <a:lnTo>
                    <a:pt x="24637" y="2394"/>
                  </a:lnTo>
                  <a:lnTo>
                    <a:pt x="24444" y="1970"/>
                  </a:lnTo>
                  <a:lnTo>
                    <a:pt x="24251" y="1583"/>
                  </a:lnTo>
                  <a:lnTo>
                    <a:pt x="24058" y="1197"/>
                  </a:lnTo>
                  <a:lnTo>
                    <a:pt x="23788" y="811"/>
                  </a:lnTo>
                  <a:lnTo>
                    <a:pt x="23942" y="386"/>
                  </a:lnTo>
                  <a:lnTo>
                    <a:pt x="23595" y="232"/>
                  </a:lnTo>
                  <a:lnTo>
                    <a:pt x="23208" y="116"/>
                  </a:lnTo>
                  <a:lnTo>
                    <a:pt x="23170" y="77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21"/>
            <p:cNvSpPr/>
            <p:nvPr/>
          </p:nvSpPr>
          <p:spPr>
            <a:xfrm>
              <a:off x="1687125" y="961000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1"/>
                  </a:moveTo>
                  <a:lnTo>
                    <a:pt x="3438" y="464"/>
                  </a:lnTo>
                  <a:lnTo>
                    <a:pt x="3785" y="657"/>
                  </a:lnTo>
                  <a:lnTo>
                    <a:pt x="4094" y="889"/>
                  </a:lnTo>
                  <a:lnTo>
                    <a:pt x="4364" y="1159"/>
                  </a:lnTo>
                  <a:lnTo>
                    <a:pt x="4635" y="1468"/>
                  </a:lnTo>
                  <a:lnTo>
                    <a:pt x="4866" y="1777"/>
                  </a:lnTo>
                  <a:lnTo>
                    <a:pt x="5059" y="2086"/>
                  </a:lnTo>
                  <a:lnTo>
                    <a:pt x="5253" y="2472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61" y="3592"/>
                  </a:lnTo>
                  <a:lnTo>
                    <a:pt x="5600" y="4017"/>
                  </a:lnTo>
                  <a:lnTo>
                    <a:pt x="5600" y="4403"/>
                  </a:lnTo>
                  <a:lnTo>
                    <a:pt x="5561" y="4828"/>
                  </a:lnTo>
                  <a:lnTo>
                    <a:pt x="5523" y="5214"/>
                  </a:lnTo>
                  <a:lnTo>
                    <a:pt x="5446" y="5639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99"/>
                  </a:lnTo>
                  <a:lnTo>
                    <a:pt x="4519" y="7685"/>
                  </a:lnTo>
                  <a:lnTo>
                    <a:pt x="4249" y="8033"/>
                  </a:lnTo>
                  <a:lnTo>
                    <a:pt x="3940" y="8419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46"/>
                  </a:lnTo>
                  <a:lnTo>
                    <a:pt x="2549" y="9616"/>
                  </a:lnTo>
                  <a:lnTo>
                    <a:pt x="2163" y="9848"/>
                  </a:lnTo>
                  <a:lnTo>
                    <a:pt x="1739" y="10041"/>
                  </a:lnTo>
                  <a:lnTo>
                    <a:pt x="1352" y="10234"/>
                  </a:lnTo>
                  <a:lnTo>
                    <a:pt x="889" y="10427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5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49" y="10234"/>
                  </a:lnTo>
                  <a:lnTo>
                    <a:pt x="2974" y="9963"/>
                  </a:lnTo>
                  <a:lnTo>
                    <a:pt x="3399" y="9654"/>
                  </a:lnTo>
                  <a:lnTo>
                    <a:pt x="3785" y="9307"/>
                  </a:lnTo>
                  <a:lnTo>
                    <a:pt x="4171" y="8921"/>
                  </a:lnTo>
                  <a:lnTo>
                    <a:pt x="4519" y="8535"/>
                  </a:lnTo>
                  <a:lnTo>
                    <a:pt x="4828" y="8148"/>
                  </a:lnTo>
                  <a:lnTo>
                    <a:pt x="5098" y="7685"/>
                  </a:lnTo>
                  <a:lnTo>
                    <a:pt x="5368" y="7260"/>
                  </a:lnTo>
                  <a:lnTo>
                    <a:pt x="5600" y="6797"/>
                  </a:lnTo>
                  <a:lnTo>
                    <a:pt x="5793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94"/>
                  </a:lnTo>
                  <a:lnTo>
                    <a:pt x="6063" y="3669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5" y="2434"/>
                  </a:lnTo>
                  <a:lnTo>
                    <a:pt x="5561" y="2047"/>
                  </a:lnTo>
                  <a:lnTo>
                    <a:pt x="5368" y="1700"/>
                  </a:lnTo>
                  <a:lnTo>
                    <a:pt x="5137" y="1352"/>
                  </a:lnTo>
                  <a:lnTo>
                    <a:pt x="4905" y="1005"/>
                  </a:lnTo>
                  <a:lnTo>
                    <a:pt x="4596" y="734"/>
                  </a:lnTo>
                  <a:lnTo>
                    <a:pt x="4287" y="464"/>
                  </a:lnTo>
                  <a:lnTo>
                    <a:pt x="3940" y="232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21"/>
            <p:cNvSpPr/>
            <p:nvPr/>
          </p:nvSpPr>
          <p:spPr>
            <a:xfrm>
              <a:off x="4302325" y="9697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5" y="5599"/>
                  </a:lnTo>
                  <a:lnTo>
                    <a:pt x="5329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39" y="8380"/>
                  </a:lnTo>
                  <a:lnTo>
                    <a:pt x="3630" y="8727"/>
                  </a:lnTo>
                  <a:lnTo>
                    <a:pt x="3283" y="9036"/>
                  </a:lnTo>
                  <a:lnTo>
                    <a:pt x="2935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8" y="10040"/>
                  </a:lnTo>
                  <a:lnTo>
                    <a:pt x="1313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7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39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21"/>
            <p:cNvSpPr/>
            <p:nvPr/>
          </p:nvSpPr>
          <p:spPr>
            <a:xfrm>
              <a:off x="5445325" y="9890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1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3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8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9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40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7" y="7183"/>
                  </a:lnTo>
                  <a:lnTo>
                    <a:pt x="12743" y="6681"/>
                  </a:lnTo>
                  <a:lnTo>
                    <a:pt x="12435" y="6218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6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21"/>
            <p:cNvSpPr/>
            <p:nvPr/>
          </p:nvSpPr>
          <p:spPr>
            <a:xfrm>
              <a:off x="4674950" y="1001550"/>
              <a:ext cx="375575" cy="387150"/>
            </a:xfrm>
            <a:custGeom>
              <a:avLst/>
              <a:gdLst/>
              <a:ahLst/>
              <a:cxnLst/>
              <a:rect l="l" t="t" r="r" b="b"/>
              <a:pathLst>
                <a:path w="15023" h="15486" extrusionOk="0">
                  <a:moveTo>
                    <a:pt x="7492" y="503"/>
                  </a:moveTo>
                  <a:lnTo>
                    <a:pt x="8033" y="541"/>
                  </a:lnTo>
                  <a:lnTo>
                    <a:pt x="8612" y="580"/>
                  </a:lnTo>
                  <a:lnTo>
                    <a:pt x="9153" y="696"/>
                  </a:lnTo>
                  <a:lnTo>
                    <a:pt x="9693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1" y="1545"/>
                  </a:lnTo>
                  <a:lnTo>
                    <a:pt x="11624" y="1815"/>
                  </a:lnTo>
                  <a:lnTo>
                    <a:pt x="10813" y="2202"/>
                  </a:lnTo>
                  <a:lnTo>
                    <a:pt x="10079" y="2626"/>
                  </a:lnTo>
                  <a:lnTo>
                    <a:pt x="9307" y="3090"/>
                  </a:lnTo>
                  <a:lnTo>
                    <a:pt x="8612" y="3630"/>
                  </a:lnTo>
                  <a:lnTo>
                    <a:pt x="7956" y="4171"/>
                  </a:lnTo>
                  <a:lnTo>
                    <a:pt x="7299" y="4789"/>
                  </a:lnTo>
                  <a:lnTo>
                    <a:pt x="6720" y="5445"/>
                  </a:lnTo>
                  <a:lnTo>
                    <a:pt x="6141" y="6140"/>
                  </a:lnTo>
                  <a:lnTo>
                    <a:pt x="5639" y="6874"/>
                  </a:lnTo>
                  <a:lnTo>
                    <a:pt x="5214" y="7646"/>
                  </a:lnTo>
                  <a:lnTo>
                    <a:pt x="4789" y="8419"/>
                  </a:lnTo>
                  <a:lnTo>
                    <a:pt x="4480" y="9230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4" y="11778"/>
                  </a:lnTo>
                  <a:lnTo>
                    <a:pt x="3747" y="12666"/>
                  </a:lnTo>
                  <a:lnTo>
                    <a:pt x="3592" y="12666"/>
                  </a:lnTo>
                  <a:lnTo>
                    <a:pt x="3283" y="11855"/>
                  </a:lnTo>
                  <a:lnTo>
                    <a:pt x="3052" y="11044"/>
                  </a:lnTo>
                  <a:lnTo>
                    <a:pt x="2858" y="10195"/>
                  </a:lnTo>
                  <a:lnTo>
                    <a:pt x="2704" y="9345"/>
                  </a:lnTo>
                  <a:lnTo>
                    <a:pt x="2588" y="8534"/>
                  </a:lnTo>
                  <a:lnTo>
                    <a:pt x="2550" y="7685"/>
                  </a:lnTo>
                  <a:lnTo>
                    <a:pt x="2588" y="6797"/>
                  </a:lnTo>
                  <a:lnTo>
                    <a:pt x="2704" y="5947"/>
                  </a:lnTo>
                  <a:lnTo>
                    <a:pt x="2858" y="5214"/>
                  </a:lnTo>
                  <a:lnTo>
                    <a:pt x="3052" y="4519"/>
                  </a:lnTo>
                  <a:lnTo>
                    <a:pt x="3322" y="3823"/>
                  </a:lnTo>
                  <a:lnTo>
                    <a:pt x="3669" y="3206"/>
                  </a:lnTo>
                  <a:lnTo>
                    <a:pt x="4017" y="2588"/>
                  </a:lnTo>
                  <a:lnTo>
                    <a:pt x="4442" y="1970"/>
                  </a:lnTo>
                  <a:lnTo>
                    <a:pt x="4905" y="1429"/>
                  </a:lnTo>
                  <a:lnTo>
                    <a:pt x="5407" y="889"/>
                  </a:lnTo>
                  <a:lnTo>
                    <a:pt x="5909" y="734"/>
                  </a:lnTo>
                  <a:lnTo>
                    <a:pt x="6411" y="618"/>
                  </a:lnTo>
                  <a:lnTo>
                    <a:pt x="6952" y="541"/>
                  </a:lnTo>
                  <a:lnTo>
                    <a:pt x="7492" y="503"/>
                  </a:lnTo>
                  <a:close/>
                  <a:moveTo>
                    <a:pt x="11972" y="2086"/>
                  </a:moveTo>
                  <a:lnTo>
                    <a:pt x="12358" y="2433"/>
                  </a:lnTo>
                  <a:lnTo>
                    <a:pt x="12705" y="2819"/>
                  </a:lnTo>
                  <a:lnTo>
                    <a:pt x="13053" y="3206"/>
                  </a:lnTo>
                  <a:lnTo>
                    <a:pt x="13323" y="3669"/>
                  </a:lnTo>
                  <a:lnTo>
                    <a:pt x="13593" y="4094"/>
                  </a:lnTo>
                  <a:lnTo>
                    <a:pt x="13864" y="4596"/>
                  </a:lnTo>
                  <a:lnTo>
                    <a:pt x="14057" y="5098"/>
                  </a:lnTo>
                  <a:lnTo>
                    <a:pt x="14211" y="5600"/>
                  </a:lnTo>
                  <a:lnTo>
                    <a:pt x="14327" y="6102"/>
                  </a:lnTo>
                  <a:lnTo>
                    <a:pt x="14443" y="6642"/>
                  </a:lnTo>
                  <a:lnTo>
                    <a:pt x="13671" y="6681"/>
                  </a:lnTo>
                  <a:lnTo>
                    <a:pt x="12898" y="6797"/>
                  </a:lnTo>
                  <a:lnTo>
                    <a:pt x="12165" y="6951"/>
                  </a:lnTo>
                  <a:lnTo>
                    <a:pt x="11392" y="7144"/>
                  </a:lnTo>
                  <a:lnTo>
                    <a:pt x="10659" y="7415"/>
                  </a:lnTo>
                  <a:lnTo>
                    <a:pt x="9964" y="7724"/>
                  </a:lnTo>
                  <a:lnTo>
                    <a:pt x="9230" y="8032"/>
                  </a:lnTo>
                  <a:lnTo>
                    <a:pt x="8535" y="8419"/>
                  </a:lnTo>
                  <a:lnTo>
                    <a:pt x="7878" y="8843"/>
                  </a:lnTo>
                  <a:lnTo>
                    <a:pt x="7261" y="9307"/>
                  </a:lnTo>
                  <a:lnTo>
                    <a:pt x="6643" y="9809"/>
                  </a:lnTo>
                  <a:lnTo>
                    <a:pt x="6102" y="10349"/>
                  </a:lnTo>
                  <a:lnTo>
                    <a:pt x="5561" y="10890"/>
                  </a:lnTo>
                  <a:lnTo>
                    <a:pt x="5098" y="11508"/>
                  </a:lnTo>
                  <a:lnTo>
                    <a:pt x="4635" y="12126"/>
                  </a:lnTo>
                  <a:lnTo>
                    <a:pt x="4249" y="12821"/>
                  </a:lnTo>
                  <a:lnTo>
                    <a:pt x="4133" y="12743"/>
                  </a:lnTo>
                  <a:lnTo>
                    <a:pt x="3978" y="12666"/>
                  </a:lnTo>
                  <a:lnTo>
                    <a:pt x="4094" y="11817"/>
                  </a:lnTo>
                  <a:lnTo>
                    <a:pt x="4326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4" y="8496"/>
                  </a:lnTo>
                  <a:lnTo>
                    <a:pt x="5600" y="7724"/>
                  </a:lnTo>
                  <a:lnTo>
                    <a:pt x="6025" y="6990"/>
                  </a:lnTo>
                  <a:lnTo>
                    <a:pt x="6527" y="6295"/>
                  </a:lnTo>
                  <a:lnTo>
                    <a:pt x="7067" y="5600"/>
                  </a:lnTo>
                  <a:lnTo>
                    <a:pt x="7608" y="4982"/>
                  </a:lnTo>
                  <a:lnTo>
                    <a:pt x="8226" y="4403"/>
                  </a:lnTo>
                  <a:lnTo>
                    <a:pt x="8921" y="3823"/>
                  </a:lnTo>
                  <a:lnTo>
                    <a:pt x="9616" y="3321"/>
                  </a:lnTo>
                  <a:lnTo>
                    <a:pt x="10350" y="2858"/>
                  </a:lnTo>
                  <a:lnTo>
                    <a:pt x="11122" y="2472"/>
                  </a:lnTo>
                  <a:lnTo>
                    <a:pt x="11972" y="2086"/>
                  </a:lnTo>
                  <a:close/>
                  <a:moveTo>
                    <a:pt x="14482" y="6990"/>
                  </a:moveTo>
                  <a:lnTo>
                    <a:pt x="14482" y="7839"/>
                  </a:lnTo>
                  <a:lnTo>
                    <a:pt x="14443" y="8689"/>
                  </a:lnTo>
                  <a:lnTo>
                    <a:pt x="14288" y="9538"/>
                  </a:lnTo>
                  <a:lnTo>
                    <a:pt x="14173" y="9963"/>
                  </a:lnTo>
                  <a:lnTo>
                    <a:pt x="14057" y="10349"/>
                  </a:lnTo>
                  <a:lnTo>
                    <a:pt x="13902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3" y="12241"/>
                  </a:lnTo>
                  <a:lnTo>
                    <a:pt x="12782" y="12589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2" y="13052"/>
                  </a:lnTo>
                  <a:lnTo>
                    <a:pt x="11701" y="12937"/>
                  </a:lnTo>
                  <a:lnTo>
                    <a:pt x="11122" y="12782"/>
                  </a:lnTo>
                  <a:lnTo>
                    <a:pt x="10543" y="12628"/>
                  </a:lnTo>
                  <a:lnTo>
                    <a:pt x="10002" y="12550"/>
                  </a:lnTo>
                  <a:lnTo>
                    <a:pt x="9423" y="12512"/>
                  </a:lnTo>
                  <a:lnTo>
                    <a:pt x="8844" y="12473"/>
                  </a:lnTo>
                  <a:lnTo>
                    <a:pt x="8303" y="12473"/>
                  </a:lnTo>
                  <a:lnTo>
                    <a:pt x="7763" y="12512"/>
                  </a:lnTo>
                  <a:lnTo>
                    <a:pt x="7222" y="12589"/>
                  </a:lnTo>
                  <a:lnTo>
                    <a:pt x="6720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1"/>
                  </a:lnTo>
                  <a:lnTo>
                    <a:pt x="4557" y="13130"/>
                  </a:lnTo>
                  <a:lnTo>
                    <a:pt x="4442" y="12937"/>
                  </a:lnTo>
                  <a:lnTo>
                    <a:pt x="4905" y="12319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1" y="10620"/>
                  </a:lnTo>
                  <a:lnTo>
                    <a:pt x="6990" y="10118"/>
                  </a:lnTo>
                  <a:lnTo>
                    <a:pt x="7569" y="9654"/>
                  </a:lnTo>
                  <a:lnTo>
                    <a:pt x="8149" y="9230"/>
                  </a:lnTo>
                  <a:lnTo>
                    <a:pt x="8767" y="8805"/>
                  </a:lnTo>
                  <a:lnTo>
                    <a:pt x="9423" y="8457"/>
                  </a:lnTo>
                  <a:lnTo>
                    <a:pt x="10079" y="8110"/>
                  </a:lnTo>
                  <a:lnTo>
                    <a:pt x="10736" y="7839"/>
                  </a:lnTo>
                  <a:lnTo>
                    <a:pt x="11470" y="7569"/>
                  </a:lnTo>
                  <a:lnTo>
                    <a:pt x="12165" y="7376"/>
                  </a:lnTo>
                  <a:lnTo>
                    <a:pt x="12937" y="7183"/>
                  </a:lnTo>
                  <a:lnTo>
                    <a:pt x="13671" y="7067"/>
                  </a:lnTo>
                  <a:lnTo>
                    <a:pt x="14482" y="6990"/>
                  </a:lnTo>
                  <a:close/>
                  <a:moveTo>
                    <a:pt x="4519" y="1236"/>
                  </a:moveTo>
                  <a:lnTo>
                    <a:pt x="4055" y="1854"/>
                  </a:lnTo>
                  <a:lnTo>
                    <a:pt x="3631" y="2472"/>
                  </a:lnTo>
                  <a:lnTo>
                    <a:pt x="3245" y="3128"/>
                  </a:lnTo>
                  <a:lnTo>
                    <a:pt x="2936" y="3823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8" y="6025"/>
                  </a:lnTo>
                  <a:lnTo>
                    <a:pt x="2241" y="6797"/>
                  </a:lnTo>
                  <a:lnTo>
                    <a:pt x="2202" y="7569"/>
                  </a:lnTo>
                  <a:lnTo>
                    <a:pt x="2202" y="8341"/>
                  </a:lnTo>
                  <a:lnTo>
                    <a:pt x="2279" y="9114"/>
                  </a:lnTo>
                  <a:lnTo>
                    <a:pt x="2395" y="9886"/>
                  </a:lnTo>
                  <a:lnTo>
                    <a:pt x="2550" y="10620"/>
                  </a:lnTo>
                  <a:lnTo>
                    <a:pt x="2781" y="11353"/>
                  </a:lnTo>
                  <a:lnTo>
                    <a:pt x="3013" y="12087"/>
                  </a:lnTo>
                  <a:lnTo>
                    <a:pt x="3322" y="12743"/>
                  </a:lnTo>
                  <a:lnTo>
                    <a:pt x="3129" y="12898"/>
                  </a:lnTo>
                  <a:lnTo>
                    <a:pt x="2936" y="13052"/>
                  </a:lnTo>
                  <a:lnTo>
                    <a:pt x="2820" y="13245"/>
                  </a:lnTo>
                  <a:lnTo>
                    <a:pt x="2743" y="13439"/>
                  </a:lnTo>
                  <a:lnTo>
                    <a:pt x="2395" y="13014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7" y="11624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9" y="10118"/>
                  </a:lnTo>
                  <a:lnTo>
                    <a:pt x="735" y="9616"/>
                  </a:lnTo>
                  <a:lnTo>
                    <a:pt x="619" y="9114"/>
                  </a:lnTo>
                  <a:lnTo>
                    <a:pt x="542" y="8573"/>
                  </a:lnTo>
                  <a:lnTo>
                    <a:pt x="503" y="8032"/>
                  </a:lnTo>
                  <a:lnTo>
                    <a:pt x="503" y="7492"/>
                  </a:lnTo>
                  <a:lnTo>
                    <a:pt x="542" y="6951"/>
                  </a:lnTo>
                  <a:lnTo>
                    <a:pt x="619" y="6411"/>
                  </a:lnTo>
                  <a:lnTo>
                    <a:pt x="773" y="5870"/>
                  </a:lnTo>
                  <a:lnTo>
                    <a:pt x="928" y="5329"/>
                  </a:lnTo>
                  <a:lnTo>
                    <a:pt x="1198" y="4673"/>
                  </a:lnTo>
                  <a:lnTo>
                    <a:pt x="1546" y="4055"/>
                  </a:lnTo>
                  <a:lnTo>
                    <a:pt x="1932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2009"/>
                  </a:lnTo>
                  <a:lnTo>
                    <a:pt x="3940" y="1584"/>
                  </a:lnTo>
                  <a:lnTo>
                    <a:pt x="4519" y="1236"/>
                  </a:lnTo>
                  <a:close/>
                  <a:moveTo>
                    <a:pt x="3862" y="12975"/>
                  </a:moveTo>
                  <a:lnTo>
                    <a:pt x="4017" y="13052"/>
                  </a:lnTo>
                  <a:lnTo>
                    <a:pt x="4171" y="13168"/>
                  </a:lnTo>
                  <a:lnTo>
                    <a:pt x="4287" y="13284"/>
                  </a:lnTo>
                  <a:lnTo>
                    <a:pt x="4326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6" y="13941"/>
                  </a:lnTo>
                  <a:lnTo>
                    <a:pt x="4210" y="14095"/>
                  </a:lnTo>
                  <a:lnTo>
                    <a:pt x="3785" y="13825"/>
                  </a:lnTo>
                  <a:lnTo>
                    <a:pt x="3360" y="13477"/>
                  </a:lnTo>
                  <a:lnTo>
                    <a:pt x="3245" y="13439"/>
                  </a:lnTo>
                  <a:lnTo>
                    <a:pt x="3167" y="13439"/>
                  </a:lnTo>
                  <a:lnTo>
                    <a:pt x="3052" y="13477"/>
                  </a:lnTo>
                  <a:lnTo>
                    <a:pt x="2974" y="13516"/>
                  </a:lnTo>
                  <a:lnTo>
                    <a:pt x="3052" y="13361"/>
                  </a:lnTo>
                  <a:lnTo>
                    <a:pt x="3167" y="13207"/>
                  </a:lnTo>
                  <a:lnTo>
                    <a:pt x="3322" y="13130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53" y="12859"/>
                  </a:moveTo>
                  <a:lnTo>
                    <a:pt x="9616" y="12898"/>
                  </a:lnTo>
                  <a:lnTo>
                    <a:pt x="10118" y="12975"/>
                  </a:lnTo>
                  <a:lnTo>
                    <a:pt x="10504" y="13014"/>
                  </a:lnTo>
                  <a:lnTo>
                    <a:pt x="11006" y="13130"/>
                  </a:lnTo>
                  <a:lnTo>
                    <a:pt x="11508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8"/>
                  </a:lnTo>
                  <a:lnTo>
                    <a:pt x="10659" y="14249"/>
                  </a:lnTo>
                  <a:lnTo>
                    <a:pt x="10234" y="14443"/>
                  </a:lnTo>
                  <a:lnTo>
                    <a:pt x="9770" y="14636"/>
                  </a:lnTo>
                  <a:lnTo>
                    <a:pt x="9307" y="14751"/>
                  </a:lnTo>
                  <a:lnTo>
                    <a:pt x="8844" y="14867"/>
                  </a:lnTo>
                  <a:lnTo>
                    <a:pt x="8342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3" y="14945"/>
                  </a:lnTo>
                  <a:lnTo>
                    <a:pt x="6411" y="14867"/>
                  </a:lnTo>
                  <a:lnTo>
                    <a:pt x="5948" y="14790"/>
                  </a:lnTo>
                  <a:lnTo>
                    <a:pt x="5484" y="14636"/>
                  </a:lnTo>
                  <a:lnTo>
                    <a:pt x="5021" y="14481"/>
                  </a:lnTo>
                  <a:lnTo>
                    <a:pt x="4596" y="14288"/>
                  </a:lnTo>
                  <a:lnTo>
                    <a:pt x="4712" y="14018"/>
                  </a:lnTo>
                  <a:lnTo>
                    <a:pt x="4751" y="13747"/>
                  </a:lnTo>
                  <a:lnTo>
                    <a:pt x="4712" y="13593"/>
                  </a:lnTo>
                  <a:lnTo>
                    <a:pt x="5561" y="13323"/>
                  </a:lnTo>
                  <a:lnTo>
                    <a:pt x="6411" y="13091"/>
                  </a:lnTo>
                  <a:lnTo>
                    <a:pt x="7299" y="12937"/>
                  </a:lnTo>
                  <a:lnTo>
                    <a:pt x="8187" y="12859"/>
                  </a:lnTo>
                  <a:close/>
                  <a:moveTo>
                    <a:pt x="7608" y="1"/>
                  </a:moveTo>
                  <a:lnTo>
                    <a:pt x="6990" y="39"/>
                  </a:lnTo>
                  <a:lnTo>
                    <a:pt x="6450" y="116"/>
                  </a:lnTo>
                  <a:lnTo>
                    <a:pt x="5870" y="232"/>
                  </a:lnTo>
                  <a:lnTo>
                    <a:pt x="5330" y="387"/>
                  </a:lnTo>
                  <a:lnTo>
                    <a:pt x="4789" y="580"/>
                  </a:lnTo>
                  <a:lnTo>
                    <a:pt x="4249" y="812"/>
                  </a:lnTo>
                  <a:lnTo>
                    <a:pt x="3785" y="1120"/>
                  </a:lnTo>
                  <a:lnTo>
                    <a:pt x="3283" y="1429"/>
                  </a:lnTo>
                  <a:lnTo>
                    <a:pt x="2820" y="1777"/>
                  </a:lnTo>
                  <a:lnTo>
                    <a:pt x="2395" y="2163"/>
                  </a:lnTo>
                  <a:lnTo>
                    <a:pt x="2009" y="2588"/>
                  </a:lnTo>
                  <a:lnTo>
                    <a:pt x="1623" y="3013"/>
                  </a:lnTo>
                  <a:lnTo>
                    <a:pt x="1275" y="3515"/>
                  </a:lnTo>
                  <a:lnTo>
                    <a:pt x="966" y="4017"/>
                  </a:lnTo>
                  <a:lnTo>
                    <a:pt x="696" y="4596"/>
                  </a:lnTo>
                  <a:lnTo>
                    <a:pt x="426" y="5252"/>
                  </a:lnTo>
                  <a:lnTo>
                    <a:pt x="233" y="5909"/>
                  </a:lnTo>
                  <a:lnTo>
                    <a:pt x="117" y="6565"/>
                  </a:lnTo>
                  <a:lnTo>
                    <a:pt x="40" y="7222"/>
                  </a:lnTo>
                  <a:lnTo>
                    <a:pt x="1" y="7917"/>
                  </a:lnTo>
                  <a:lnTo>
                    <a:pt x="40" y="8612"/>
                  </a:lnTo>
                  <a:lnTo>
                    <a:pt x="117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6" y="11238"/>
                  </a:lnTo>
                  <a:lnTo>
                    <a:pt x="1005" y="11817"/>
                  </a:lnTo>
                  <a:lnTo>
                    <a:pt x="1352" y="12396"/>
                  </a:lnTo>
                  <a:lnTo>
                    <a:pt x="1739" y="12937"/>
                  </a:lnTo>
                  <a:lnTo>
                    <a:pt x="2202" y="13439"/>
                  </a:lnTo>
                  <a:lnTo>
                    <a:pt x="2704" y="13902"/>
                  </a:lnTo>
                  <a:lnTo>
                    <a:pt x="2781" y="13941"/>
                  </a:lnTo>
                  <a:lnTo>
                    <a:pt x="2820" y="13941"/>
                  </a:lnTo>
                  <a:lnTo>
                    <a:pt x="2936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520"/>
                  </a:lnTo>
                  <a:lnTo>
                    <a:pt x="4133" y="14597"/>
                  </a:lnTo>
                  <a:lnTo>
                    <a:pt x="4557" y="14829"/>
                  </a:lnTo>
                  <a:lnTo>
                    <a:pt x="4982" y="14983"/>
                  </a:lnTo>
                  <a:lnTo>
                    <a:pt x="5407" y="15138"/>
                  </a:lnTo>
                  <a:lnTo>
                    <a:pt x="5870" y="15292"/>
                  </a:lnTo>
                  <a:lnTo>
                    <a:pt x="6334" y="15369"/>
                  </a:lnTo>
                  <a:lnTo>
                    <a:pt x="6797" y="15447"/>
                  </a:lnTo>
                  <a:lnTo>
                    <a:pt x="7299" y="15485"/>
                  </a:lnTo>
                  <a:lnTo>
                    <a:pt x="7763" y="15485"/>
                  </a:lnTo>
                  <a:lnTo>
                    <a:pt x="8226" y="15447"/>
                  </a:lnTo>
                  <a:lnTo>
                    <a:pt x="8689" y="15408"/>
                  </a:lnTo>
                  <a:lnTo>
                    <a:pt x="9153" y="15331"/>
                  </a:lnTo>
                  <a:lnTo>
                    <a:pt x="9616" y="15215"/>
                  </a:lnTo>
                  <a:lnTo>
                    <a:pt x="10079" y="15060"/>
                  </a:lnTo>
                  <a:lnTo>
                    <a:pt x="10543" y="14867"/>
                  </a:lnTo>
                  <a:lnTo>
                    <a:pt x="10968" y="14674"/>
                  </a:lnTo>
                  <a:lnTo>
                    <a:pt x="11392" y="14443"/>
                  </a:lnTo>
                  <a:lnTo>
                    <a:pt x="11856" y="14134"/>
                  </a:lnTo>
                  <a:lnTo>
                    <a:pt x="12319" y="13786"/>
                  </a:lnTo>
                  <a:lnTo>
                    <a:pt x="12744" y="13400"/>
                  </a:lnTo>
                  <a:lnTo>
                    <a:pt x="13130" y="12975"/>
                  </a:lnTo>
                  <a:lnTo>
                    <a:pt x="13478" y="12550"/>
                  </a:lnTo>
                  <a:lnTo>
                    <a:pt x="13786" y="12048"/>
                  </a:lnTo>
                  <a:lnTo>
                    <a:pt x="14057" y="11585"/>
                  </a:lnTo>
                  <a:lnTo>
                    <a:pt x="14288" y="11044"/>
                  </a:lnTo>
                  <a:lnTo>
                    <a:pt x="14520" y="10542"/>
                  </a:lnTo>
                  <a:lnTo>
                    <a:pt x="14675" y="10002"/>
                  </a:lnTo>
                  <a:lnTo>
                    <a:pt x="14829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5" y="6604"/>
                  </a:lnTo>
                  <a:lnTo>
                    <a:pt x="14829" y="5986"/>
                  </a:lnTo>
                  <a:lnTo>
                    <a:pt x="14675" y="5407"/>
                  </a:lnTo>
                  <a:lnTo>
                    <a:pt x="14482" y="4827"/>
                  </a:lnTo>
                  <a:lnTo>
                    <a:pt x="14250" y="4287"/>
                  </a:lnTo>
                  <a:lnTo>
                    <a:pt x="13980" y="3746"/>
                  </a:lnTo>
                  <a:lnTo>
                    <a:pt x="13671" y="3244"/>
                  </a:lnTo>
                  <a:lnTo>
                    <a:pt x="13323" y="2742"/>
                  </a:lnTo>
                  <a:lnTo>
                    <a:pt x="12937" y="2317"/>
                  </a:lnTo>
                  <a:lnTo>
                    <a:pt x="12512" y="1893"/>
                  </a:lnTo>
                  <a:lnTo>
                    <a:pt x="12049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3" y="618"/>
                  </a:lnTo>
                  <a:lnTo>
                    <a:pt x="9964" y="387"/>
                  </a:lnTo>
                  <a:lnTo>
                    <a:pt x="9384" y="232"/>
                  </a:lnTo>
                  <a:lnTo>
                    <a:pt x="8767" y="116"/>
                  </a:lnTo>
                  <a:lnTo>
                    <a:pt x="8187" y="39"/>
                  </a:lnTo>
                  <a:lnTo>
                    <a:pt x="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21"/>
            <p:cNvSpPr/>
            <p:nvPr/>
          </p:nvSpPr>
          <p:spPr>
            <a:xfrm>
              <a:off x="5477175" y="10025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2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21"/>
            <p:cNvSpPr/>
            <p:nvPr/>
          </p:nvSpPr>
          <p:spPr>
            <a:xfrm>
              <a:off x="2850400" y="1030525"/>
              <a:ext cx="475950" cy="686400"/>
            </a:xfrm>
            <a:custGeom>
              <a:avLst/>
              <a:gdLst/>
              <a:ahLst/>
              <a:cxnLst/>
              <a:rect l="l" t="t" r="r" b="b"/>
              <a:pathLst>
                <a:path w="19038" h="27456" extrusionOk="0">
                  <a:moveTo>
                    <a:pt x="18690" y="309"/>
                  </a:moveTo>
                  <a:lnTo>
                    <a:pt x="18690" y="463"/>
                  </a:lnTo>
                  <a:lnTo>
                    <a:pt x="18382" y="2047"/>
                  </a:lnTo>
                  <a:lnTo>
                    <a:pt x="17995" y="3668"/>
                  </a:lnTo>
                  <a:lnTo>
                    <a:pt x="17609" y="5252"/>
                  </a:lnTo>
                  <a:lnTo>
                    <a:pt x="17184" y="6873"/>
                  </a:lnTo>
                  <a:lnTo>
                    <a:pt x="16489" y="6873"/>
                  </a:lnTo>
                  <a:lnTo>
                    <a:pt x="16180" y="6835"/>
                  </a:lnTo>
                  <a:lnTo>
                    <a:pt x="15833" y="6758"/>
                  </a:lnTo>
                  <a:lnTo>
                    <a:pt x="15524" y="6680"/>
                  </a:lnTo>
                  <a:lnTo>
                    <a:pt x="15215" y="6565"/>
                  </a:lnTo>
                  <a:lnTo>
                    <a:pt x="14906" y="6410"/>
                  </a:lnTo>
                  <a:lnTo>
                    <a:pt x="14597" y="6217"/>
                  </a:lnTo>
                  <a:lnTo>
                    <a:pt x="14327" y="6024"/>
                  </a:lnTo>
                  <a:lnTo>
                    <a:pt x="14057" y="5792"/>
                  </a:lnTo>
                  <a:lnTo>
                    <a:pt x="13593" y="5329"/>
                  </a:lnTo>
                  <a:lnTo>
                    <a:pt x="13168" y="4788"/>
                  </a:lnTo>
                  <a:lnTo>
                    <a:pt x="12782" y="4248"/>
                  </a:lnTo>
                  <a:lnTo>
                    <a:pt x="13477" y="3668"/>
                  </a:lnTo>
                  <a:lnTo>
                    <a:pt x="14172" y="3128"/>
                  </a:lnTo>
                  <a:lnTo>
                    <a:pt x="14868" y="2587"/>
                  </a:lnTo>
                  <a:lnTo>
                    <a:pt x="15601" y="2085"/>
                  </a:lnTo>
                  <a:lnTo>
                    <a:pt x="16374" y="1622"/>
                  </a:lnTo>
                  <a:lnTo>
                    <a:pt x="17146" y="1158"/>
                  </a:lnTo>
                  <a:lnTo>
                    <a:pt x="17918" y="734"/>
                  </a:lnTo>
                  <a:lnTo>
                    <a:pt x="18690" y="309"/>
                  </a:lnTo>
                  <a:close/>
                  <a:moveTo>
                    <a:pt x="6063" y="12434"/>
                  </a:moveTo>
                  <a:lnTo>
                    <a:pt x="5793" y="13013"/>
                  </a:lnTo>
                  <a:lnTo>
                    <a:pt x="5600" y="13592"/>
                  </a:lnTo>
                  <a:lnTo>
                    <a:pt x="5446" y="14172"/>
                  </a:lnTo>
                  <a:lnTo>
                    <a:pt x="5291" y="14790"/>
                  </a:lnTo>
                  <a:lnTo>
                    <a:pt x="5252" y="15369"/>
                  </a:lnTo>
                  <a:lnTo>
                    <a:pt x="5214" y="15407"/>
                  </a:lnTo>
                  <a:lnTo>
                    <a:pt x="4750" y="16102"/>
                  </a:lnTo>
                  <a:lnTo>
                    <a:pt x="4287" y="16797"/>
                  </a:lnTo>
                  <a:lnTo>
                    <a:pt x="4171" y="17106"/>
                  </a:lnTo>
                  <a:lnTo>
                    <a:pt x="4017" y="17415"/>
                  </a:lnTo>
                  <a:lnTo>
                    <a:pt x="3824" y="17724"/>
                  </a:lnTo>
                  <a:lnTo>
                    <a:pt x="3746" y="17840"/>
                  </a:lnTo>
                  <a:lnTo>
                    <a:pt x="3631" y="17956"/>
                  </a:lnTo>
                  <a:lnTo>
                    <a:pt x="3476" y="18033"/>
                  </a:lnTo>
                  <a:lnTo>
                    <a:pt x="3283" y="18072"/>
                  </a:lnTo>
                  <a:lnTo>
                    <a:pt x="2858" y="18110"/>
                  </a:lnTo>
                  <a:lnTo>
                    <a:pt x="2009" y="18149"/>
                  </a:lnTo>
                  <a:lnTo>
                    <a:pt x="426" y="18342"/>
                  </a:lnTo>
                  <a:lnTo>
                    <a:pt x="426" y="18342"/>
                  </a:lnTo>
                  <a:lnTo>
                    <a:pt x="850" y="17724"/>
                  </a:lnTo>
                  <a:lnTo>
                    <a:pt x="1275" y="17106"/>
                  </a:lnTo>
                  <a:lnTo>
                    <a:pt x="1661" y="16489"/>
                  </a:lnTo>
                  <a:lnTo>
                    <a:pt x="2009" y="15832"/>
                  </a:lnTo>
                  <a:lnTo>
                    <a:pt x="2549" y="14751"/>
                  </a:lnTo>
                  <a:lnTo>
                    <a:pt x="2820" y="14017"/>
                  </a:lnTo>
                  <a:lnTo>
                    <a:pt x="3013" y="13670"/>
                  </a:lnTo>
                  <a:lnTo>
                    <a:pt x="3206" y="13322"/>
                  </a:lnTo>
                  <a:lnTo>
                    <a:pt x="3360" y="13322"/>
                  </a:lnTo>
                  <a:lnTo>
                    <a:pt x="3399" y="13245"/>
                  </a:lnTo>
                  <a:lnTo>
                    <a:pt x="3438" y="13206"/>
                  </a:lnTo>
                  <a:lnTo>
                    <a:pt x="4750" y="12782"/>
                  </a:lnTo>
                  <a:lnTo>
                    <a:pt x="6063" y="12434"/>
                  </a:lnTo>
                  <a:close/>
                  <a:moveTo>
                    <a:pt x="12551" y="4441"/>
                  </a:moveTo>
                  <a:lnTo>
                    <a:pt x="12898" y="5020"/>
                  </a:lnTo>
                  <a:lnTo>
                    <a:pt x="13362" y="5561"/>
                  </a:lnTo>
                  <a:lnTo>
                    <a:pt x="13864" y="6101"/>
                  </a:lnTo>
                  <a:lnTo>
                    <a:pt x="14172" y="6333"/>
                  </a:lnTo>
                  <a:lnTo>
                    <a:pt x="14443" y="6565"/>
                  </a:lnTo>
                  <a:lnTo>
                    <a:pt x="14752" y="6758"/>
                  </a:lnTo>
                  <a:lnTo>
                    <a:pt x="15061" y="6951"/>
                  </a:lnTo>
                  <a:lnTo>
                    <a:pt x="15370" y="7067"/>
                  </a:lnTo>
                  <a:lnTo>
                    <a:pt x="15717" y="7182"/>
                  </a:lnTo>
                  <a:lnTo>
                    <a:pt x="16026" y="7260"/>
                  </a:lnTo>
                  <a:lnTo>
                    <a:pt x="16721" y="7260"/>
                  </a:lnTo>
                  <a:lnTo>
                    <a:pt x="17107" y="7182"/>
                  </a:lnTo>
                  <a:lnTo>
                    <a:pt x="16682" y="8573"/>
                  </a:lnTo>
                  <a:lnTo>
                    <a:pt x="16180" y="9963"/>
                  </a:lnTo>
                  <a:lnTo>
                    <a:pt x="15756" y="11160"/>
                  </a:lnTo>
                  <a:lnTo>
                    <a:pt x="15254" y="12357"/>
                  </a:lnTo>
                  <a:lnTo>
                    <a:pt x="14752" y="13515"/>
                  </a:lnTo>
                  <a:lnTo>
                    <a:pt x="14172" y="14635"/>
                  </a:lnTo>
                  <a:lnTo>
                    <a:pt x="13555" y="15793"/>
                  </a:lnTo>
                  <a:lnTo>
                    <a:pt x="13207" y="16373"/>
                  </a:lnTo>
                  <a:lnTo>
                    <a:pt x="12860" y="16952"/>
                  </a:lnTo>
                  <a:lnTo>
                    <a:pt x="12473" y="17493"/>
                  </a:lnTo>
                  <a:lnTo>
                    <a:pt x="12087" y="17995"/>
                  </a:lnTo>
                  <a:lnTo>
                    <a:pt x="11624" y="18458"/>
                  </a:lnTo>
                  <a:lnTo>
                    <a:pt x="11161" y="18883"/>
                  </a:lnTo>
                  <a:lnTo>
                    <a:pt x="10620" y="19230"/>
                  </a:lnTo>
                  <a:lnTo>
                    <a:pt x="10079" y="19462"/>
                  </a:lnTo>
                  <a:lnTo>
                    <a:pt x="9809" y="19578"/>
                  </a:lnTo>
                  <a:lnTo>
                    <a:pt x="9539" y="19655"/>
                  </a:lnTo>
                  <a:lnTo>
                    <a:pt x="9230" y="19694"/>
                  </a:lnTo>
                  <a:lnTo>
                    <a:pt x="8959" y="19732"/>
                  </a:lnTo>
                  <a:lnTo>
                    <a:pt x="8689" y="19732"/>
                  </a:lnTo>
                  <a:lnTo>
                    <a:pt x="8380" y="19694"/>
                  </a:lnTo>
                  <a:lnTo>
                    <a:pt x="8110" y="19616"/>
                  </a:lnTo>
                  <a:lnTo>
                    <a:pt x="7840" y="19539"/>
                  </a:lnTo>
                  <a:lnTo>
                    <a:pt x="7569" y="19423"/>
                  </a:lnTo>
                  <a:lnTo>
                    <a:pt x="7299" y="19269"/>
                  </a:lnTo>
                  <a:lnTo>
                    <a:pt x="7067" y="19114"/>
                  </a:lnTo>
                  <a:lnTo>
                    <a:pt x="6836" y="18883"/>
                  </a:lnTo>
                  <a:lnTo>
                    <a:pt x="6450" y="18458"/>
                  </a:lnTo>
                  <a:lnTo>
                    <a:pt x="6141" y="17956"/>
                  </a:lnTo>
                  <a:lnTo>
                    <a:pt x="5870" y="17454"/>
                  </a:lnTo>
                  <a:lnTo>
                    <a:pt x="5716" y="16913"/>
                  </a:lnTo>
                  <a:lnTo>
                    <a:pt x="5639" y="16334"/>
                  </a:lnTo>
                  <a:lnTo>
                    <a:pt x="5600" y="15755"/>
                  </a:lnTo>
                  <a:lnTo>
                    <a:pt x="5639" y="15214"/>
                  </a:lnTo>
                  <a:lnTo>
                    <a:pt x="5716" y="14635"/>
                  </a:lnTo>
                  <a:lnTo>
                    <a:pt x="5832" y="14056"/>
                  </a:lnTo>
                  <a:lnTo>
                    <a:pt x="6025" y="13515"/>
                  </a:lnTo>
                  <a:lnTo>
                    <a:pt x="6218" y="13013"/>
                  </a:lnTo>
                  <a:lnTo>
                    <a:pt x="6450" y="12473"/>
                  </a:lnTo>
                  <a:lnTo>
                    <a:pt x="6952" y="11469"/>
                  </a:lnTo>
                  <a:lnTo>
                    <a:pt x="7531" y="10465"/>
                  </a:lnTo>
                  <a:lnTo>
                    <a:pt x="8149" y="9461"/>
                  </a:lnTo>
                  <a:lnTo>
                    <a:pt x="8844" y="8495"/>
                  </a:lnTo>
                  <a:lnTo>
                    <a:pt x="9539" y="7530"/>
                  </a:lnTo>
                  <a:lnTo>
                    <a:pt x="10311" y="6642"/>
                  </a:lnTo>
                  <a:lnTo>
                    <a:pt x="10852" y="6063"/>
                  </a:lnTo>
                  <a:lnTo>
                    <a:pt x="11392" y="5522"/>
                  </a:lnTo>
                  <a:lnTo>
                    <a:pt x="11971" y="4981"/>
                  </a:lnTo>
                  <a:lnTo>
                    <a:pt x="12551" y="4441"/>
                  </a:lnTo>
                  <a:close/>
                  <a:moveTo>
                    <a:pt x="5986" y="18419"/>
                  </a:moveTo>
                  <a:lnTo>
                    <a:pt x="6218" y="18767"/>
                  </a:lnTo>
                  <a:lnTo>
                    <a:pt x="6450" y="19076"/>
                  </a:lnTo>
                  <a:lnTo>
                    <a:pt x="6758" y="19346"/>
                  </a:lnTo>
                  <a:lnTo>
                    <a:pt x="7067" y="19616"/>
                  </a:lnTo>
                  <a:lnTo>
                    <a:pt x="7415" y="19809"/>
                  </a:lnTo>
                  <a:lnTo>
                    <a:pt x="7801" y="19964"/>
                  </a:lnTo>
                  <a:lnTo>
                    <a:pt x="8187" y="20080"/>
                  </a:lnTo>
                  <a:lnTo>
                    <a:pt x="8612" y="20118"/>
                  </a:lnTo>
                  <a:lnTo>
                    <a:pt x="8535" y="20466"/>
                  </a:lnTo>
                  <a:lnTo>
                    <a:pt x="8496" y="20852"/>
                  </a:lnTo>
                  <a:lnTo>
                    <a:pt x="7994" y="20813"/>
                  </a:lnTo>
                  <a:lnTo>
                    <a:pt x="7531" y="20698"/>
                  </a:lnTo>
                  <a:lnTo>
                    <a:pt x="7106" y="20504"/>
                  </a:lnTo>
                  <a:lnTo>
                    <a:pt x="6720" y="20273"/>
                  </a:lnTo>
                  <a:lnTo>
                    <a:pt x="6334" y="20002"/>
                  </a:lnTo>
                  <a:lnTo>
                    <a:pt x="6025" y="19655"/>
                  </a:lnTo>
                  <a:lnTo>
                    <a:pt x="5716" y="19307"/>
                  </a:lnTo>
                  <a:lnTo>
                    <a:pt x="5446" y="18883"/>
                  </a:lnTo>
                  <a:lnTo>
                    <a:pt x="5446" y="18844"/>
                  </a:lnTo>
                  <a:lnTo>
                    <a:pt x="5986" y="18419"/>
                  </a:lnTo>
                  <a:close/>
                  <a:moveTo>
                    <a:pt x="5291" y="18960"/>
                  </a:moveTo>
                  <a:lnTo>
                    <a:pt x="5523" y="19462"/>
                  </a:lnTo>
                  <a:lnTo>
                    <a:pt x="5793" y="19887"/>
                  </a:lnTo>
                  <a:lnTo>
                    <a:pt x="6141" y="20234"/>
                  </a:lnTo>
                  <a:lnTo>
                    <a:pt x="6527" y="20582"/>
                  </a:lnTo>
                  <a:lnTo>
                    <a:pt x="6952" y="20813"/>
                  </a:lnTo>
                  <a:lnTo>
                    <a:pt x="7453" y="21006"/>
                  </a:lnTo>
                  <a:lnTo>
                    <a:pt x="7955" y="21122"/>
                  </a:lnTo>
                  <a:lnTo>
                    <a:pt x="8457" y="21161"/>
                  </a:lnTo>
                  <a:lnTo>
                    <a:pt x="8496" y="21702"/>
                  </a:lnTo>
                  <a:lnTo>
                    <a:pt x="7878" y="21624"/>
                  </a:lnTo>
                  <a:lnTo>
                    <a:pt x="7299" y="21508"/>
                  </a:lnTo>
                  <a:lnTo>
                    <a:pt x="6797" y="21315"/>
                  </a:lnTo>
                  <a:lnTo>
                    <a:pt x="6295" y="21084"/>
                  </a:lnTo>
                  <a:lnTo>
                    <a:pt x="5870" y="20775"/>
                  </a:lnTo>
                  <a:lnTo>
                    <a:pt x="5446" y="20389"/>
                  </a:lnTo>
                  <a:lnTo>
                    <a:pt x="5021" y="19964"/>
                  </a:lnTo>
                  <a:lnTo>
                    <a:pt x="4673" y="19501"/>
                  </a:lnTo>
                  <a:lnTo>
                    <a:pt x="4828" y="19385"/>
                  </a:lnTo>
                  <a:lnTo>
                    <a:pt x="4982" y="19269"/>
                  </a:lnTo>
                  <a:lnTo>
                    <a:pt x="5291" y="18960"/>
                  </a:lnTo>
                  <a:close/>
                  <a:moveTo>
                    <a:pt x="13555" y="16527"/>
                  </a:moveTo>
                  <a:lnTo>
                    <a:pt x="13748" y="17184"/>
                  </a:lnTo>
                  <a:lnTo>
                    <a:pt x="13979" y="17840"/>
                  </a:lnTo>
                  <a:lnTo>
                    <a:pt x="14250" y="18458"/>
                  </a:lnTo>
                  <a:lnTo>
                    <a:pt x="14597" y="19037"/>
                  </a:lnTo>
                  <a:lnTo>
                    <a:pt x="13670" y="20157"/>
                  </a:lnTo>
                  <a:lnTo>
                    <a:pt x="12782" y="21315"/>
                  </a:lnTo>
                  <a:lnTo>
                    <a:pt x="11083" y="23748"/>
                  </a:lnTo>
                  <a:lnTo>
                    <a:pt x="10736" y="22783"/>
                  </a:lnTo>
                  <a:lnTo>
                    <a:pt x="10350" y="21856"/>
                  </a:lnTo>
                  <a:lnTo>
                    <a:pt x="10234" y="21586"/>
                  </a:lnTo>
                  <a:lnTo>
                    <a:pt x="10195" y="21354"/>
                  </a:lnTo>
                  <a:lnTo>
                    <a:pt x="10195" y="21238"/>
                  </a:lnTo>
                  <a:lnTo>
                    <a:pt x="10234" y="21122"/>
                  </a:lnTo>
                  <a:lnTo>
                    <a:pt x="10388" y="20813"/>
                  </a:lnTo>
                  <a:lnTo>
                    <a:pt x="10813" y="20234"/>
                  </a:lnTo>
                  <a:lnTo>
                    <a:pt x="11199" y="19578"/>
                  </a:lnTo>
                  <a:lnTo>
                    <a:pt x="11199" y="19501"/>
                  </a:lnTo>
                  <a:lnTo>
                    <a:pt x="11199" y="19462"/>
                  </a:lnTo>
                  <a:lnTo>
                    <a:pt x="11161" y="19346"/>
                  </a:lnTo>
                  <a:lnTo>
                    <a:pt x="11585" y="18999"/>
                  </a:lnTo>
                  <a:lnTo>
                    <a:pt x="11971" y="18612"/>
                  </a:lnTo>
                  <a:lnTo>
                    <a:pt x="12358" y="18226"/>
                  </a:lnTo>
                  <a:lnTo>
                    <a:pt x="12705" y="17801"/>
                  </a:lnTo>
                  <a:lnTo>
                    <a:pt x="13130" y="17184"/>
                  </a:lnTo>
                  <a:lnTo>
                    <a:pt x="13555" y="16527"/>
                  </a:lnTo>
                  <a:close/>
                  <a:moveTo>
                    <a:pt x="5677" y="21161"/>
                  </a:moveTo>
                  <a:lnTo>
                    <a:pt x="5948" y="21393"/>
                  </a:lnTo>
                  <a:lnTo>
                    <a:pt x="6256" y="21547"/>
                  </a:lnTo>
                  <a:lnTo>
                    <a:pt x="6565" y="21702"/>
                  </a:lnTo>
                  <a:lnTo>
                    <a:pt x="6913" y="21817"/>
                  </a:lnTo>
                  <a:lnTo>
                    <a:pt x="6836" y="22010"/>
                  </a:lnTo>
                  <a:lnTo>
                    <a:pt x="6797" y="22204"/>
                  </a:lnTo>
                  <a:lnTo>
                    <a:pt x="6643" y="22088"/>
                  </a:lnTo>
                  <a:lnTo>
                    <a:pt x="6604" y="22010"/>
                  </a:lnTo>
                  <a:lnTo>
                    <a:pt x="6411" y="22010"/>
                  </a:lnTo>
                  <a:lnTo>
                    <a:pt x="6372" y="22088"/>
                  </a:lnTo>
                  <a:lnTo>
                    <a:pt x="6218" y="22628"/>
                  </a:lnTo>
                  <a:lnTo>
                    <a:pt x="6025" y="23092"/>
                  </a:lnTo>
                  <a:lnTo>
                    <a:pt x="5832" y="23594"/>
                  </a:lnTo>
                  <a:lnTo>
                    <a:pt x="5600" y="24057"/>
                  </a:lnTo>
                  <a:lnTo>
                    <a:pt x="5330" y="24482"/>
                  </a:lnTo>
                  <a:lnTo>
                    <a:pt x="5021" y="24907"/>
                  </a:lnTo>
                  <a:lnTo>
                    <a:pt x="4712" y="25331"/>
                  </a:lnTo>
                  <a:lnTo>
                    <a:pt x="4364" y="25717"/>
                  </a:lnTo>
                  <a:lnTo>
                    <a:pt x="4248" y="25293"/>
                  </a:lnTo>
                  <a:lnTo>
                    <a:pt x="4171" y="24868"/>
                  </a:lnTo>
                  <a:lnTo>
                    <a:pt x="4171" y="24482"/>
                  </a:lnTo>
                  <a:lnTo>
                    <a:pt x="4210" y="24057"/>
                  </a:lnTo>
                  <a:lnTo>
                    <a:pt x="4326" y="23671"/>
                  </a:lnTo>
                  <a:lnTo>
                    <a:pt x="4480" y="23285"/>
                  </a:lnTo>
                  <a:lnTo>
                    <a:pt x="4673" y="22899"/>
                  </a:lnTo>
                  <a:lnTo>
                    <a:pt x="4944" y="22512"/>
                  </a:lnTo>
                  <a:lnTo>
                    <a:pt x="5175" y="22204"/>
                  </a:lnTo>
                  <a:lnTo>
                    <a:pt x="5330" y="21895"/>
                  </a:lnTo>
                  <a:lnTo>
                    <a:pt x="5407" y="21740"/>
                  </a:lnTo>
                  <a:lnTo>
                    <a:pt x="5407" y="21586"/>
                  </a:lnTo>
                  <a:lnTo>
                    <a:pt x="5368" y="21470"/>
                  </a:lnTo>
                  <a:lnTo>
                    <a:pt x="5291" y="21315"/>
                  </a:lnTo>
                  <a:lnTo>
                    <a:pt x="5446" y="21238"/>
                  </a:lnTo>
                  <a:lnTo>
                    <a:pt x="5677" y="21161"/>
                  </a:lnTo>
                  <a:close/>
                  <a:moveTo>
                    <a:pt x="4905" y="20466"/>
                  </a:moveTo>
                  <a:lnTo>
                    <a:pt x="5175" y="20736"/>
                  </a:lnTo>
                  <a:lnTo>
                    <a:pt x="5484" y="21006"/>
                  </a:lnTo>
                  <a:lnTo>
                    <a:pt x="5252" y="21084"/>
                  </a:lnTo>
                  <a:lnTo>
                    <a:pt x="5021" y="21161"/>
                  </a:lnTo>
                  <a:lnTo>
                    <a:pt x="4982" y="21200"/>
                  </a:lnTo>
                  <a:lnTo>
                    <a:pt x="4944" y="21277"/>
                  </a:lnTo>
                  <a:lnTo>
                    <a:pt x="4982" y="21354"/>
                  </a:lnTo>
                  <a:lnTo>
                    <a:pt x="5021" y="21393"/>
                  </a:lnTo>
                  <a:lnTo>
                    <a:pt x="5059" y="21470"/>
                  </a:lnTo>
                  <a:lnTo>
                    <a:pt x="5098" y="21547"/>
                  </a:lnTo>
                  <a:lnTo>
                    <a:pt x="5059" y="21779"/>
                  </a:lnTo>
                  <a:lnTo>
                    <a:pt x="4905" y="22049"/>
                  </a:lnTo>
                  <a:lnTo>
                    <a:pt x="4750" y="22358"/>
                  </a:lnTo>
                  <a:lnTo>
                    <a:pt x="4364" y="22937"/>
                  </a:lnTo>
                  <a:lnTo>
                    <a:pt x="4133" y="23323"/>
                  </a:lnTo>
                  <a:lnTo>
                    <a:pt x="3940" y="23748"/>
                  </a:lnTo>
                  <a:lnTo>
                    <a:pt x="3862" y="24212"/>
                  </a:lnTo>
                  <a:lnTo>
                    <a:pt x="3824" y="24714"/>
                  </a:lnTo>
                  <a:lnTo>
                    <a:pt x="3862" y="25177"/>
                  </a:lnTo>
                  <a:lnTo>
                    <a:pt x="3940" y="25409"/>
                  </a:lnTo>
                  <a:lnTo>
                    <a:pt x="4017" y="25640"/>
                  </a:lnTo>
                  <a:lnTo>
                    <a:pt x="4133" y="25872"/>
                  </a:lnTo>
                  <a:lnTo>
                    <a:pt x="4248" y="26065"/>
                  </a:lnTo>
                  <a:lnTo>
                    <a:pt x="4287" y="26104"/>
                  </a:lnTo>
                  <a:lnTo>
                    <a:pt x="4364" y="26104"/>
                  </a:lnTo>
                  <a:lnTo>
                    <a:pt x="4403" y="26065"/>
                  </a:lnTo>
                  <a:lnTo>
                    <a:pt x="4442" y="25988"/>
                  </a:lnTo>
                  <a:lnTo>
                    <a:pt x="4480" y="25988"/>
                  </a:lnTo>
                  <a:lnTo>
                    <a:pt x="4828" y="25602"/>
                  </a:lnTo>
                  <a:lnTo>
                    <a:pt x="5175" y="25215"/>
                  </a:lnTo>
                  <a:lnTo>
                    <a:pt x="5484" y="24791"/>
                  </a:lnTo>
                  <a:lnTo>
                    <a:pt x="5793" y="24366"/>
                  </a:lnTo>
                  <a:lnTo>
                    <a:pt x="6025" y="23903"/>
                  </a:lnTo>
                  <a:lnTo>
                    <a:pt x="6256" y="23439"/>
                  </a:lnTo>
                  <a:lnTo>
                    <a:pt x="6450" y="22937"/>
                  </a:lnTo>
                  <a:lnTo>
                    <a:pt x="6604" y="22435"/>
                  </a:lnTo>
                  <a:lnTo>
                    <a:pt x="6720" y="22551"/>
                  </a:lnTo>
                  <a:lnTo>
                    <a:pt x="6913" y="22590"/>
                  </a:lnTo>
                  <a:lnTo>
                    <a:pt x="6952" y="22628"/>
                  </a:lnTo>
                  <a:lnTo>
                    <a:pt x="7029" y="22590"/>
                  </a:lnTo>
                  <a:lnTo>
                    <a:pt x="7067" y="22512"/>
                  </a:lnTo>
                  <a:lnTo>
                    <a:pt x="7067" y="22474"/>
                  </a:lnTo>
                  <a:lnTo>
                    <a:pt x="7145" y="21895"/>
                  </a:lnTo>
                  <a:lnTo>
                    <a:pt x="7608" y="22010"/>
                  </a:lnTo>
                  <a:lnTo>
                    <a:pt x="7724" y="22512"/>
                  </a:lnTo>
                  <a:lnTo>
                    <a:pt x="7762" y="23014"/>
                  </a:lnTo>
                  <a:lnTo>
                    <a:pt x="7801" y="23555"/>
                  </a:lnTo>
                  <a:lnTo>
                    <a:pt x="7801" y="24057"/>
                  </a:lnTo>
                  <a:lnTo>
                    <a:pt x="7608" y="23903"/>
                  </a:lnTo>
                  <a:lnTo>
                    <a:pt x="7492" y="23671"/>
                  </a:lnTo>
                  <a:lnTo>
                    <a:pt x="7376" y="23439"/>
                  </a:lnTo>
                  <a:lnTo>
                    <a:pt x="7338" y="23169"/>
                  </a:lnTo>
                  <a:lnTo>
                    <a:pt x="7338" y="23092"/>
                  </a:lnTo>
                  <a:lnTo>
                    <a:pt x="7299" y="23053"/>
                  </a:lnTo>
                  <a:lnTo>
                    <a:pt x="7183" y="23014"/>
                  </a:lnTo>
                  <a:lnTo>
                    <a:pt x="7106" y="23014"/>
                  </a:lnTo>
                  <a:lnTo>
                    <a:pt x="7067" y="23053"/>
                  </a:lnTo>
                  <a:lnTo>
                    <a:pt x="7029" y="23092"/>
                  </a:lnTo>
                  <a:lnTo>
                    <a:pt x="6990" y="23169"/>
                  </a:lnTo>
                  <a:lnTo>
                    <a:pt x="6952" y="23787"/>
                  </a:lnTo>
                  <a:lnTo>
                    <a:pt x="6797" y="24405"/>
                  </a:lnTo>
                  <a:lnTo>
                    <a:pt x="6681" y="24675"/>
                  </a:lnTo>
                  <a:lnTo>
                    <a:pt x="6565" y="24984"/>
                  </a:lnTo>
                  <a:lnTo>
                    <a:pt x="6411" y="25254"/>
                  </a:lnTo>
                  <a:lnTo>
                    <a:pt x="6218" y="25524"/>
                  </a:lnTo>
                  <a:lnTo>
                    <a:pt x="5832" y="25988"/>
                  </a:lnTo>
                  <a:lnTo>
                    <a:pt x="5600" y="26219"/>
                  </a:lnTo>
                  <a:lnTo>
                    <a:pt x="5368" y="26451"/>
                  </a:lnTo>
                  <a:lnTo>
                    <a:pt x="5098" y="26644"/>
                  </a:lnTo>
                  <a:lnTo>
                    <a:pt x="4828" y="26799"/>
                  </a:lnTo>
                  <a:lnTo>
                    <a:pt x="4557" y="26953"/>
                  </a:lnTo>
                  <a:lnTo>
                    <a:pt x="4248" y="27030"/>
                  </a:lnTo>
                  <a:lnTo>
                    <a:pt x="4017" y="27030"/>
                  </a:lnTo>
                  <a:lnTo>
                    <a:pt x="3862" y="26992"/>
                  </a:lnTo>
                  <a:lnTo>
                    <a:pt x="3708" y="26915"/>
                  </a:lnTo>
                  <a:lnTo>
                    <a:pt x="3592" y="26760"/>
                  </a:lnTo>
                  <a:lnTo>
                    <a:pt x="3515" y="26606"/>
                  </a:lnTo>
                  <a:lnTo>
                    <a:pt x="3438" y="26413"/>
                  </a:lnTo>
                  <a:lnTo>
                    <a:pt x="3322" y="25988"/>
                  </a:lnTo>
                  <a:lnTo>
                    <a:pt x="3206" y="25293"/>
                  </a:lnTo>
                  <a:lnTo>
                    <a:pt x="3167" y="24945"/>
                  </a:lnTo>
                  <a:lnTo>
                    <a:pt x="3167" y="24598"/>
                  </a:lnTo>
                  <a:lnTo>
                    <a:pt x="3206" y="24173"/>
                  </a:lnTo>
                  <a:lnTo>
                    <a:pt x="3283" y="23787"/>
                  </a:lnTo>
                  <a:lnTo>
                    <a:pt x="3360" y="23401"/>
                  </a:lnTo>
                  <a:lnTo>
                    <a:pt x="3515" y="23014"/>
                  </a:lnTo>
                  <a:lnTo>
                    <a:pt x="3708" y="22667"/>
                  </a:lnTo>
                  <a:lnTo>
                    <a:pt x="3901" y="22319"/>
                  </a:lnTo>
                  <a:lnTo>
                    <a:pt x="4171" y="22010"/>
                  </a:lnTo>
                  <a:lnTo>
                    <a:pt x="4480" y="21702"/>
                  </a:lnTo>
                  <a:lnTo>
                    <a:pt x="4519" y="21624"/>
                  </a:lnTo>
                  <a:lnTo>
                    <a:pt x="4519" y="21547"/>
                  </a:lnTo>
                  <a:lnTo>
                    <a:pt x="4442" y="21470"/>
                  </a:lnTo>
                  <a:lnTo>
                    <a:pt x="4364" y="21431"/>
                  </a:lnTo>
                  <a:lnTo>
                    <a:pt x="3553" y="21315"/>
                  </a:lnTo>
                  <a:lnTo>
                    <a:pt x="3862" y="21045"/>
                  </a:lnTo>
                  <a:lnTo>
                    <a:pt x="4171" y="20775"/>
                  </a:lnTo>
                  <a:lnTo>
                    <a:pt x="4519" y="20582"/>
                  </a:lnTo>
                  <a:lnTo>
                    <a:pt x="4905" y="20466"/>
                  </a:lnTo>
                  <a:close/>
                  <a:moveTo>
                    <a:pt x="18845" y="0"/>
                  </a:moveTo>
                  <a:lnTo>
                    <a:pt x="18806" y="77"/>
                  </a:lnTo>
                  <a:lnTo>
                    <a:pt x="18729" y="39"/>
                  </a:lnTo>
                  <a:lnTo>
                    <a:pt x="18652" y="39"/>
                  </a:lnTo>
                  <a:lnTo>
                    <a:pt x="17455" y="618"/>
                  </a:lnTo>
                  <a:lnTo>
                    <a:pt x="16296" y="1236"/>
                  </a:lnTo>
                  <a:lnTo>
                    <a:pt x="15215" y="1931"/>
                  </a:lnTo>
                  <a:lnTo>
                    <a:pt x="14134" y="2664"/>
                  </a:lnTo>
                  <a:lnTo>
                    <a:pt x="13091" y="3475"/>
                  </a:lnTo>
                  <a:lnTo>
                    <a:pt x="12087" y="4325"/>
                  </a:lnTo>
                  <a:lnTo>
                    <a:pt x="11161" y="5213"/>
                  </a:lnTo>
                  <a:lnTo>
                    <a:pt x="10272" y="6178"/>
                  </a:lnTo>
                  <a:lnTo>
                    <a:pt x="9384" y="7144"/>
                  </a:lnTo>
                  <a:lnTo>
                    <a:pt x="8573" y="8186"/>
                  </a:lnTo>
                  <a:lnTo>
                    <a:pt x="7840" y="9268"/>
                  </a:lnTo>
                  <a:lnTo>
                    <a:pt x="7145" y="10387"/>
                  </a:lnTo>
                  <a:lnTo>
                    <a:pt x="6643" y="11276"/>
                  </a:lnTo>
                  <a:lnTo>
                    <a:pt x="6179" y="12164"/>
                  </a:lnTo>
                  <a:lnTo>
                    <a:pt x="5368" y="12241"/>
                  </a:lnTo>
                  <a:lnTo>
                    <a:pt x="4557" y="12395"/>
                  </a:lnTo>
                  <a:lnTo>
                    <a:pt x="3785" y="12627"/>
                  </a:lnTo>
                  <a:lnTo>
                    <a:pt x="3013" y="12936"/>
                  </a:lnTo>
                  <a:lnTo>
                    <a:pt x="2936" y="12975"/>
                  </a:lnTo>
                  <a:lnTo>
                    <a:pt x="2897" y="13013"/>
                  </a:lnTo>
                  <a:lnTo>
                    <a:pt x="2897" y="13168"/>
                  </a:lnTo>
                  <a:lnTo>
                    <a:pt x="2704" y="13361"/>
                  </a:lnTo>
                  <a:lnTo>
                    <a:pt x="2549" y="13592"/>
                  </a:lnTo>
                  <a:lnTo>
                    <a:pt x="2395" y="13863"/>
                  </a:lnTo>
                  <a:lnTo>
                    <a:pt x="2279" y="14133"/>
                  </a:lnTo>
                  <a:lnTo>
                    <a:pt x="2086" y="14712"/>
                  </a:lnTo>
                  <a:lnTo>
                    <a:pt x="1854" y="15214"/>
                  </a:lnTo>
                  <a:lnTo>
                    <a:pt x="1430" y="15987"/>
                  </a:lnTo>
                  <a:lnTo>
                    <a:pt x="1005" y="16759"/>
                  </a:lnTo>
                  <a:lnTo>
                    <a:pt x="541" y="17493"/>
                  </a:lnTo>
                  <a:lnTo>
                    <a:pt x="39" y="18226"/>
                  </a:lnTo>
                  <a:lnTo>
                    <a:pt x="1" y="18303"/>
                  </a:lnTo>
                  <a:lnTo>
                    <a:pt x="1" y="18381"/>
                  </a:lnTo>
                  <a:lnTo>
                    <a:pt x="39" y="18419"/>
                  </a:lnTo>
                  <a:lnTo>
                    <a:pt x="117" y="18458"/>
                  </a:lnTo>
                  <a:lnTo>
                    <a:pt x="117" y="18535"/>
                  </a:lnTo>
                  <a:lnTo>
                    <a:pt x="117" y="18612"/>
                  </a:lnTo>
                  <a:lnTo>
                    <a:pt x="155" y="18651"/>
                  </a:lnTo>
                  <a:lnTo>
                    <a:pt x="233" y="18690"/>
                  </a:lnTo>
                  <a:lnTo>
                    <a:pt x="1159" y="18612"/>
                  </a:lnTo>
                  <a:lnTo>
                    <a:pt x="2086" y="18574"/>
                  </a:lnTo>
                  <a:lnTo>
                    <a:pt x="3901" y="18381"/>
                  </a:lnTo>
                  <a:lnTo>
                    <a:pt x="3978" y="18342"/>
                  </a:lnTo>
                  <a:lnTo>
                    <a:pt x="4055" y="18265"/>
                  </a:lnTo>
                  <a:lnTo>
                    <a:pt x="4596" y="17106"/>
                  </a:lnTo>
                  <a:lnTo>
                    <a:pt x="5252" y="15987"/>
                  </a:lnTo>
                  <a:lnTo>
                    <a:pt x="5291" y="16566"/>
                  </a:lnTo>
                  <a:lnTo>
                    <a:pt x="5446" y="17106"/>
                  </a:lnTo>
                  <a:lnTo>
                    <a:pt x="5600" y="17647"/>
                  </a:lnTo>
                  <a:lnTo>
                    <a:pt x="5832" y="18188"/>
                  </a:lnTo>
                  <a:lnTo>
                    <a:pt x="5446" y="18381"/>
                  </a:lnTo>
                  <a:lnTo>
                    <a:pt x="5059" y="18651"/>
                  </a:lnTo>
                  <a:lnTo>
                    <a:pt x="4673" y="18960"/>
                  </a:lnTo>
                  <a:lnTo>
                    <a:pt x="4519" y="19153"/>
                  </a:lnTo>
                  <a:lnTo>
                    <a:pt x="4403" y="19346"/>
                  </a:lnTo>
                  <a:lnTo>
                    <a:pt x="4403" y="19423"/>
                  </a:lnTo>
                  <a:lnTo>
                    <a:pt x="4442" y="19501"/>
                  </a:lnTo>
                  <a:lnTo>
                    <a:pt x="4442" y="19539"/>
                  </a:lnTo>
                  <a:lnTo>
                    <a:pt x="4442" y="19616"/>
                  </a:lnTo>
                  <a:lnTo>
                    <a:pt x="4596" y="19964"/>
                  </a:lnTo>
                  <a:lnTo>
                    <a:pt x="4789" y="20273"/>
                  </a:lnTo>
                  <a:lnTo>
                    <a:pt x="4519" y="20311"/>
                  </a:lnTo>
                  <a:lnTo>
                    <a:pt x="4287" y="20389"/>
                  </a:lnTo>
                  <a:lnTo>
                    <a:pt x="4055" y="20504"/>
                  </a:lnTo>
                  <a:lnTo>
                    <a:pt x="3862" y="20620"/>
                  </a:lnTo>
                  <a:lnTo>
                    <a:pt x="3669" y="20775"/>
                  </a:lnTo>
                  <a:lnTo>
                    <a:pt x="3476" y="20968"/>
                  </a:lnTo>
                  <a:lnTo>
                    <a:pt x="3283" y="21161"/>
                  </a:lnTo>
                  <a:lnTo>
                    <a:pt x="3129" y="21354"/>
                  </a:lnTo>
                  <a:lnTo>
                    <a:pt x="3090" y="21431"/>
                  </a:lnTo>
                  <a:lnTo>
                    <a:pt x="3129" y="21508"/>
                  </a:lnTo>
                  <a:lnTo>
                    <a:pt x="3167" y="21586"/>
                  </a:lnTo>
                  <a:lnTo>
                    <a:pt x="3244" y="21624"/>
                  </a:lnTo>
                  <a:lnTo>
                    <a:pt x="4017" y="21702"/>
                  </a:lnTo>
                  <a:lnTo>
                    <a:pt x="3746" y="22010"/>
                  </a:lnTo>
                  <a:lnTo>
                    <a:pt x="3476" y="22358"/>
                  </a:lnTo>
                  <a:lnTo>
                    <a:pt x="3283" y="22706"/>
                  </a:lnTo>
                  <a:lnTo>
                    <a:pt x="3129" y="23092"/>
                  </a:lnTo>
                  <a:lnTo>
                    <a:pt x="3013" y="23478"/>
                  </a:lnTo>
                  <a:lnTo>
                    <a:pt x="2897" y="23864"/>
                  </a:lnTo>
                  <a:lnTo>
                    <a:pt x="2858" y="24289"/>
                  </a:lnTo>
                  <a:lnTo>
                    <a:pt x="2858" y="24714"/>
                  </a:lnTo>
                  <a:lnTo>
                    <a:pt x="2858" y="25370"/>
                  </a:lnTo>
                  <a:lnTo>
                    <a:pt x="2897" y="25795"/>
                  </a:lnTo>
                  <a:lnTo>
                    <a:pt x="2974" y="26219"/>
                  </a:lnTo>
                  <a:lnTo>
                    <a:pt x="3090" y="26644"/>
                  </a:lnTo>
                  <a:lnTo>
                    <a:pt x="3244" y="26992"/>
                  </a:lnTo>
                  <a:lnTo>
                    <a:pt x="3360" y="27146"/>
                  </a:lnTo>
                  <a:lnTo>
                    <a:pt x="3438" y="27262"/>
                  </a:lnTo>
                  <a:lnTo>
                    <a:pt x="3553" y="27378"/>
                  </a:lnTo>
                  <a:lnTo>
                    <a:pt x="3708" y="27417"/>
                  </a:lnTo>
                  <a:lnTo>
                    <a:pt x="3862" y="27455"/>
                  </a:lnTo>
                  <a:lnTo>
                    <a:pt x="4017" y="27455"/>
                  </a:lnTo>
                  <a:lnTo>
                    <a:pt x="4364" y="27417"/>
                  </a:lnTo>
                  <a:lnTo>
                    <a:pt x="4750" y="27262"/>
                  </a:lnTo>
                  <a:lnTo>
                    <a:pt x="5098" y="27069"/>
                  </a:lnTo>
                  <a:lnTo>
                    <a:pt x="5407" y="26837"/>
                  </a:lnTo>
                  <a:lnTo>
                    <a:pt x="5716" y="26567"/>
                  </a:lnTo>
                  <a:lnTo>
                    <a:pt x="6218" y="26065"/>
                  </a:lnTo>
                  <a:lnTo>
                    <a:pt x="6565" y="25602"/>
                  </a:lnTo>
                  <a:lnTo>
                    <a:pt x="6874" y="25100"/>
                  </a:lnTo>
                  <a:lnTo>
                    <a:pt x="7106" y="24559"/>
                  </a:lnTo>
                  <a:lnTo>
                    <a:pt x="7260" y="23980"/>
                  </a:lnTo>
                  <a:lnTo>
                    <a:pt x="7376" y="24134"/>
                  </a:lnTo>
                  <a:lnTo>
                    <a:pt x="7531" y="24289"/>
                  </a:lnTo>
                  <a:lnTo>
                    <a:pt x="7685" y="24405"/>
                  </a:lnTo>
                  <a:lnTo>
                    <a:pt x="7878" y="24520"/>
                  </a:lnTo>
                  <a:lnTo>
                    <a:pt x="7955" y="24559"/>
                  </a:lnTo>
                  <a:lnTo>
                    <a:pt x="8033" y="24520"/>
                  </a:lnTo>
                  <a:lnTo>
                    <a:pt x="8110" y="24482"/>
                  </a:lnTo>
                  <a:lnTo>
                    <a:pt x="8110" y="24366"/>
                  </a:lnTo>
                  <a:lnTo>
                    <a:pt x="8149" y="23787"/>
                  </a:lnTo>
                  <a:lnTo>
                    <a:pt x="8149" y="23208"/>
                  </a:lnTo>
                  <a:lnTo>
                    <a:pt x="8071" y="22628"/>
                  </a:lnTo>
                  <a:lnTo>
                    <a:pt x="7955" y="22049"/>
                  </a:lnTo>
                  <a:lnTo>
                    <a:pt x="8535" y="22049"/>
                  </a:lnTo>
                  <a:lnTo>
                    <a:pt x="8651" y="22010"/>
                  </a:lnTo>
                  <a:lnTo>
                    <a:pt x="8728" y="21972"/>
                  </a:lnTo>
                  <a:lnTo>
                    <a:pt x="8766" y="21933"/>
                  </a:lnTo>
                  <a:lnTo>
                    <a:pt x="8766" y="21895"/>
                  </a:lnTo>
                  <a:lnTo>
                    <a:pt x="8844" y="21006"/>
                  </a:lnTo>
                  <a:lnTo>
                    <a:pt x="8921" y="20543"/>
                  </a:lnTo>
                  <a:lnTo>
                    <a:pt x="8998" y="20118"/>
                  </a:lnTo>
                  <a:lnTo>
                    <a:pt x="9153" y="20118"/>
                  </a:lnTo>
                  <a:lnTo>
                    <a:pt x="9577" y="20041"/>
                  </a:lnTo>
                  <a:lnTo>
                    <a:pt x="9963" y="19964"/>
                  </a:lnTo>
                  <a:lnTo>
                    <a:pt x="10311" y="19809"/>
                  </a:lnTo>
                  <a:lnTo>
                    <a:pt x="10659" y="19655"/>
                  </a:lnTo>
                  <a:lnTo>
                    <a:pt x="10157" y="20389"/>
                  </a:lnTo>
                  <a:lnTo>
                    <a:pt x="9616" y="21161"/>
                  </a:lnTo>
                  <a:lnTo>
                    <a:pt x="9577" y="21238"/>
                  </a:lnTo>
                  <a:lnTo>
                    <a:pt x="9616" y="21354"/>
                  </a:lnTo>
                  <a:lnTo>
                    <a:pt x="9963" y="22049"/>
                  </a:lnTo>
                  <a:lnTo>
                    <a:pt x="10272" y="22783"/>
                  </a:lnTo>
                  <a:lnTo>
                    <a:pt x="10581" y="23516"/>
                  </a:lnTo>
                  <a:lnTo>
                    <a:pt x="10813" y="24250"/>
                  </a:lnTo>
                  <a:lnTo>
                    <a:pt x="10890" y="24327"/>
                  </a:lnTo>
                  <a:lnTo>
                    <a:pt x="11006" y="24405"/>
                  </a:lnTo>
                  <a:lnTo>
                    <a:pt x="11122" y="24405"/>
                  </a:lnTo>
                  <a:lnTo>
                    <a:pt x="11199" y="24289"/>
                  </a:lnTo>
                  <a:lnTo>
                    <a:pt x="13130" y="21740"/>
                  </a:lnTo>
                  <a:lnTo>
                    <a:pt x="14095" y="20389"/>
                  </a:lnTo>
                  <a:lnTo>
                    <a:pt x="14520" y="19732"/>
                  </a:lnTo>
                  <a:lnTo>
                    <a:pt x="14945" y="19037"/>
                  </a:lnTo>
                  <a:lnTo>
                    <a:pt x="14983" y="18960"/>
                  </a:lnTo>
                  <a:lnTo>
                    <a:pt x="14945" y="18883"/>
                  </a:lnTo>
                  <a:lnTo>
                    <a:pt x="14790" y="18535"/>
                  </a:lnTo>
                  <a:lnTo>
                    <a:pt x="14597" y="18149"/>
                  </a:lnTo>
                  <a:lnTo>
                    <a:pt x="14288" y="17454"/>
                  </a:lnTo>
                  <a:lnTo>
                    <a:pt x="13786" y="16180"/>
                  </a:lnTo>
                  <a:lnTo>
                    <a:pt x="14211" y="15369"/>
                  </a:lnTo>
                  <a:lnTo>
                    <a:pt x="14674" y="14558"/>
                  </a:lnTo>
                  <a:lnTo>
                    <a:pt x="15061" y="13708"/>
                  </a:lnTo>
                  <a:lnTo>
                    <a:pt x="15447" y="12897"/>
                  </a:lnTo>
                  <a:lnTo>
                    <a:pt x="16065" y="11391"/>
                  </a:lnTo>
                  <a:lnTo>
                    <a:pt x="16644" y="9885"/>
                  </a:lnTo>
                  <a:lnTo>
                    <a:pt x="17146" y="8341"/>
                  </a:lnTo>
                  <a:lnTo>
                    <a:pt x="17609" y="6796"/>
                  </a:lnTo>
                  <a:lnTo>
                    <a:pt x="17995" y="5213"/>
                  </a:lnTo>
                  <a:lnTo>
                    <a:pt x="18382" y="3630"/>
                  </a:lnTo>
                  <a:lnTo>
                    <a:pt x="18729" y="2047"/>
                  </a:lnTo>
                  <a:lnTo>
                    <a:pt x="19038" y="463"/>
                  </a:lnTo>
                  <a:lnTo>
                    <a:pt x="19038" y="386"/>
                  </a:lnTo>
                  <a:lnTo>
                    <a:pt x="18999" y="309"/>
                  </a:lnTo>
                  <a:lnTo>
                    <a:pt x="18999" y="232"/>
                  </a:lnTo>
                  <a:lnTo>
                    <a:pt x="18999" y="77"/>
                  </a:lnTo>
                  <a:lnTo>
                    <a:pt x="18961" y="39"/>
                  </a:lnTo>
                  <a:lnTo>
                    <a:pt x="1888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21"/>
            <p:cNvSpPr/>
            <p:nvPr/>
          </p:nvSpPr>
          <p:spPr>
            <a:xfrm>
              <a:off x="5947325" y="1038225"/>
              <a:ext cx="458575" cy="289650"/>
            </a:xfrm>
            <a:custGeom>
              <a:avLst/>
              <a:gdLst/>
              <a:ahLst/>
              <a:cxnLst/>
              <a:rect l="l" t="t" r="r" b="b"/>
              <a:pathLst>
                <a:path w="18343" h="11586" extrusionOk="0">
                  <a:moveTo>
                    <a:pt x="17068" y="387"/>
                  </a:moveTo>
                  <a:lnTo>
                    <a:pt x="17145" y="426"/>
                  </a:lnTo>
                  <a:lnTo>
                    <a:pt x="17223" y="503"/>
                  </a:lnTo>
                  <a:lnTo>
                    <a:pt x="17300" y="735"/>
                  </a:lnTo>
                  <a:lnTo>
                    <a:pt x="17377" y="928"/>
                  </a:lnTo>
                  <a:lnTo>
                    <a:pt x="17377" y="1121"/>
                  </a:lnTo>
                  <a:lnTo>
                    <a:pt x="17338" y="1314"/>
                  </a:lnTo>
                  <a:lnTo>
                    <a:pt x="17223" y="1546"/>
                  </a:lnTo>
                  <a:lnTo>
                    <a:pt x="16952" y="1893"/>
                  </a:lnTo>
                  <a:lnTo>
                    <a:pt x="16721" y="2125"/>
                  </a:lnTo>
                  <a:lnTo>
                    <a:pt x="16450" y="2356"/>
                  </a:lnTo>
                  <a:lnTo>
                    <a:pt x="16180" y="2550"/>
                  </a:lnTo>
                  <a:lnTo>
                    <a:pt x="15871" y="2665"/>
                  </a:lnTo>
                  <a:lnTo>
                    <a:pt x="15871" y="2086"/>
                  </a:lnTo>
                  <a:lnTo>
                    <a:pt x="15910" y="1777"/>
                  </a:lnTo>
                  <a:lnTo>
                    <a:pt x="15948" y="1468"/>
                  </a:lnTo>
                  <a:lnTo>
                    <a:pt x="16025" y="1198"/>
                  </a:lnTo>
                  <a:lnTo>
                    <a:pt x="16180" y="928"/>
                  </a:lnTo>
                  <a:lnTo>
                    <a:pt x="16334" y="696"/>
                  </a:lnTo>
                  <a:lnTo>
                    <a:pt x="16605" y="503"/>
                  </a:lnTo>
                  <a:lnTo>
                    <a:pt x="16836" y="426"/>
                  </a:lnTo>
                  <a:lnTo>
                    <a:pt x="16991" y="387"/>
                  </a:lnTo>
                  <a:close/>
                  <a:moveTo>
                    <a:pt x="14597" y="2974"/>
                  </a:moveTo>
                  <a:lnTo>
                    <a:pt x="14867" y="3013"/>
                  </a:lnTo>
                  <a:lnTo>
                    <a:pt x="15137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7"/>
                  </a:lnTo>
                  <a:lnTo>
                    <a:pt x="14056" y="3862"/>
                  </a:lnTo>
                  <a:lnTo>
                    <a:pt x="13786" y="3940"/>
                  </a:lnTo>
                  <a:lnTo>
                    <a:pt x="13477" y="4017"/>
                  </a:lnTo>
                  <a:lnTo>
                    <a:pt x="13052" y="4017"/>
                  </a:lnTo>
                  <a:lnTo>
                    <a:pt x="12975" y="3940"/>
                  </a:lnTo>
                  <a:lnTo>
                    <a:pt x="12975" y="3862"/>
                  </a:lnTo>
                  <a:lnTo>
                    <a:pt x="12975" y="3708"/>
                  </a:lnTo>
                  <a:lnTo>
                    <a:pt x="13014" y="3476"/>
                  </a:lnTo>
                  <a:lnTo>
                    <a:pt x="13052" y="3360"/>
                  </a:lnTo>
                  <a:lnTo>
                    <a:pt x="13207" y="3245"/>
                  </a:lnTo>
                  <a:lnTo>
                    <a:pt x="13400" y="3167"/>
                  </a:lnTo>
                  <a:lnTo>
                    <a:pt x="13709" y="3052"/>
                  </a:lnTo>
                  <a:lnTo>
                    <a:pt x="14018" y="3013"/>
                  </a:lnTo>
                  <a:lnTo>
                    <a:pt x="14326" y="2974"/>
                  </a:lnTo>
                  <a:close/>
                  <a:moveTo>
                    <a:pt x="15678" y="3283"/>
                  </a:moveTo>
                  <a:lnTo>
                    <a:pt x="16334" y="3476"/>
                  </a:lnTo>
                  <a:lnTo>
                    <a:pt x="16643" y="3554"/>
                  </a:lnTo>
                  <a:lnTo>
                    <a:pt x="16991" y="3669"/>
                  </a:lnTo>
                  <a:lnTo>
                    <a:pt x="17261" y="3824"/>
                  </a:lnTo>
                  <a:lnTo>
                    <a:pt x="17531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79" y="4596"/>
                  </a:lnTo>
                  <a:lnTo>
                    <a:pt x="17918" y="4789"/>
                  </a:lnTo>
                  <a:lnTo>
                    <a:pt x="17879" y="4944"/>
                  </a:lnTo>
                  <a:lnTo>
                    <a:pt x="17802" y="5059"/>
                  </a:lnTo>
                  <a:lnTo>
                    <a:pt x="17647" y="5137"/>
                  </a:lnTo>
                  <a:lnTo>
                    <a:pt x="17493" y="5175"/>
                  </a:lnTo>
                  <a:lnTo>
                    <a:pt x="17338" y="5175"/>
                  </a:lnTo>
                  <a:lnTo>
                    <a:pt x="17145" y="5137"/>
                  </a:lnTo>
                  <a:lnTo>
                    <a:pt x="16991" y="5059"/>
                  </a:lnTo>
                  <a:lnTo>
                    <a:pt x="16643" y="4789"/>
                  </a:lnTo>
                  <a:lnTo>
                    <a:pt x="16373" y="4480"/>
                  </a:lnTo>
                  <a:lnTo>
                    <a:pt x="16180" y="4210"/>
                  </a:lnTo>
                  <a:lnTo>
                    <a:pt x="15987" y="3901"/>
                  </a:lnTo>
                  <a:lnTo>
                    <a:pt x="15832" y="3592"/>
                  </a:lnTo>
                  <a:lnTo>
                    <a:pt x="15678" y="3283"/>
                  </a:lnTo>
                  <a:close/>
                  <a:moveTo>
                    <a:pt x="4634" y="542"/>
                  </a:moveTo>
                  <a:lnTo>
                    <a:pt x="5252" y="580"/>
                  </a:lnTo>
                  <a:lnTo>
                    <a:pt x="5831" y="696"/>
                  </a:lnTo>
                  <a:lnTo>
                    <a:pt x="6410" y="850"/>
                  </a:lnTo>
                  <a:lnTo>
                    <a:pt x="6990" y="1121"/>
                  </a:lnTo>
                  <a:lnTo>
                    <a:pt x="7492" y="1430"/>
                  </a:lnTo>
                  <a:lnTo>
                    <a:pt x="7916" y="1739"/>
                  </a:lnTo>
                  <a:lnTo>
                    <a:pt x="8303" y="2086"/>
                  </a:lnTo>
                  <a:lnTo>
                    <a:pt x="8650" y="2472"/>
                  </a:lnTo>
                  <a:lnTo>
                    <a:pt x="8959" y="2858"/>
                  </a:lnTo>
                  <a:lnTo>
                    <a:pt x="9538" y="3669"/>
                  </a:lnTo>
                  <a:lnTo>
                    <a:pt x="10156" y="4480"/>
                  </a:lnTo>
                  <a:lnTo>
                    <a:pt x="10388" y="4828"/>
                  </a:lnTo>
                  <a:lnTo>
                    <a:pt x="10697" y="5137"/>
                  </a:lnTo>
                  <a:lnTo>
                    <a:pt x="11006" y="5446"/>
                  </a:lnTo>
                  <a:lnTo>
                    <a:pt x="11353" y="5677"/>
                  </a:lnTo>
                  <a:lnTo>
                    <a:pt x="11701" y="5870"/>
                  </a:lnTo>
                  <a:lnTo>
                    <a:pt x="12125" y="5986"/>
                  </a:lnTo>
                  <a:lnTo>
                    <a:pt x="12512" y="6025"/>
                  </a:lnTo>
                  <a:lnTo>
                    <a:pt x="12975" y="5986"/>
                  </a:lnTo>
                  <a:lnTo>
                    <a:pt x="13322" y="5870"/>
                  </a:lnTo>
                  <a:lnTo>
                    <a:pt x="13631" y="5755"/>
                  </a:lnTo>
                  <a:lnTo>
                    <a:pt x="13902" y="5600"/>
                  </a:lnTo>
                  <a:lnTo>
                    <a:pt x="14172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8" y="4712"/>
                  </a:lnTo>
                  <a:lnTo>
                    <a:pt x="14983" y="4442"/>
                  </a:lnTo>
                  <a:lnTo>
                    <a:pt x="14751" y="5253"/>
                  </a:lnTo>
                  <a:lnTo>
                    <a:pt x="14442" y="5986"/>
                  </a:lnTo>
                  <a:lnTo>
                    <a:pt x="14056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1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6" y="10272"/>
                  </a:lnTo>
                  <a:lnTo>
                    <a:pt x="9615" y="10466"/>
                  </a:lnTo>
                  <a:lnTo>
                    <a:pt x="9075" y="10659"/>
                  </a:lnTo>
                  <a:lnTo>
                    <a:pt x="8496" y="10774"/>
                  </a:lnTo>
                  <a:lnTo>
                    <a:pt x="7955" y="10890"/>
                  </a:lnTo>
                  <a:lnTo>
                    <a:pt x="7376" y="10929"/>
                  </a:lnTo>
                  <a:lnTo>
                    <a:pt x="6835" y="10929"/>
                  </a:lnTo>
                  <a:lnTo>
                    <a:pt x="6256" y="10890"/>
                  </a:lnTo>
                  <a:lnTo>
                    <a:pt x="5715" y="10774"/>
                  </a:lnTo>
                  <a:lnTo>
                    <a:pt x="5175" y="10620"/>
                  </a:lnTo>
                  <a:lnTo>
                    <a:pt x="4634" y="10466"/>
                  </a:lnTo>
                  <a:lnTo>
                    <a:pt x="4132" y="10195"/>
                  </a:lnTo>
                  <a:lnTo>
                    <a:pt x="3630" y="9925"/>
                  </a:lnTo>
                  <a:lnTo>
                    <a:pt x="3128" y="9577"/>
                  </a:lnTo>
                  <a:lnTo>
                    <a:pt x="2665" y="9191"/>
                  </a:lnTo>
                  <a:lnTo>
                    <a:pt x="2201" y="8767"/>
                  </a:lnTo>
                  <a:lnTo>
                    <a:pt x="1777" y="8303"/>
                  </a:lnTo>
                  <a:lnTo>
                    <a:pt x="1429" y="7801"/>
                  </a:lnTo>
                  <a:lnTo>
                    <a:pt x="1082" y="7261"/>
                  </a:lnTo>
                  <a:lnTo>
                    <a:pt x="811" y="6720"/>
                  </a:lnTo>
                  <a:lnTo>
                    <a:pt x="618" y="6141"/>
                  </a:lnTo>
                  <a:lnTo>
                    <a:pt x="464" y="5523"/>
                  </a:lnTo>
                  <a:lnTo>
                    <a:pt x="425" y="4905"/>
                  </a:lnTo>
                  <a:lnTo>
                    <a:pt x="464" y="4287"/>
                  </a:lnTo>
                  <a:lnTo>
                    <a:pt x="618" y="3708"/>
                  </a:lnTo>
                  <a:lnTo>
                    <a:pt x="811" y="3129"/>
                  </a:lnTo>
                  <a:lnTo>
                    <a:pt x="1120" y="2588"/>
                  </a:lnTo>
                  <a:lnTo>
                    <a:pt x="1468" y="2086"/>
                  </a:lnTo>
                  <a:lnTo>
                    <a:pt x="1892" y="1661"/>
                  </a:lnTo>
                  <a:lnTo>
                    <a:pt x="2356" y="1275"/>
                  </a:lnTo>
                  <a:lnTo>
                    <a:pt x="2896" y="1005"/>
                  </a:lnTo>
                  <a:lnTo>
                    <a:pt x="3476" y="773"/>
                  </a:lnTo>
                  <a:lnTo>
                    <a:pt x="4055" y="619"/>
                  </a:lnTo>
                  <a:lnTo>
                    <a:pt x="4634" y="542"/>
                  </a:lnTo>
                  <a:close/>
                  <a:moveTo>
                    <a:pt x="16875" y="1"/>
                  </a:moveTo>
                  <a:lnTo>
                    <a:pt x="16682" y="40"/>
                  </a:lnTo>
                  <a:lnTo>
                    <a:pt x="16450" y="155"/>
                  </a:lnTo>
                  <a:lnTo>
                    <a:pt x="16257" y="271"/>
                  </a:lnTo>
                  <a:lnTo>
                    <a:pt x="16103" y="426"/>
                  </a:lnTo>
                  <a:lnTo>
                    <a:pt x="15948" y="580"/>
                  </a:lnTo>
                  <a:lnTo>
                    <a:pt x="15832" y="773"/>
                  </a:lnTo>
                  <a:lnTo>
                    <a:pt x="15717" y="1005"/>
                  </a:lnTo>
                  <a:lnTo>
                    <a:pt x="15601" y="1237"/>
                  </a:lnTo>
                  <a:lnTo>
                    <a:pt x="15485" y="1739"/>
                  </a:lnTo>
                  <a:lnTo>
                    <a:pt x="15446" y="2279"/>
                  </a:lnTo>
                  <a:lnTo>
                    <a:pt x="15485" y="2820"/>
                  </a:lnTo>
                  <a:lnTo>
                    <a:pt x="15369" y="2820"/>
                  </a:lnTo>
                  <a:lnTo>
                    <a:pt x="15330" y="2858"/>
                  </a:lnTo>
                  <a:lnTo>
                    <a:pt x="14906" y="2743"/>
                  </a:lnTo>
                  <a:lnTo>
                    <a:pt x="14442" y="2665"/>
                  </a:lnTo>
                  <a:lnTo>
                    <a:pt x="13979" y="2665"/>
                  </a:lnTo>
                  <a:lnTo>
                    <a:pt x="13516" y="2743"/>
                  </a:lnTo>
                  <a:lnTo>
                    <a:pt x="13168" y="2858"/>
                  </a:lnTo>
                  <a:lnTo>
                    <a:pt x="12975" y="2974"/>
                  </a:lnTo>
                  <a:lnTo>
                    <a:pt x="12782" y="3090"/>
                  </a:lnTo>
                  <a:lnTo>
                    <a:pt x="12627" y="3206"/>
                  </a:lnTo>
                  <a:lnTo>
                    <a:pt x="12512" y="3360"/>
                  </a:lnTo>
                  <a:lnTo>
                    <a:pt x="12396" y="3554"/>
                  </a:lnTo>
                  <a:lnTo>
                    <a:pt x="12396" y="3747"/>
                  </a:lnTo>
                  <a:lnTo>
                    <a:pt x="12396" y="3940"/>
                  </a:lnTo>
                  <a:lnTo>
                    <a:pt x="12473" y="4094"/>
                  </a:lnTo>
                  <a:lnTo>
                    <a:pt x="12627" y="4210"/>
                  </a:lnTo>
                  <a:lnTo>
                    <a:pt x="12782" y="4287"/>
                  </a:lnTo>
                  <a:lnTo>
                    <a:pt x="12975" y="4364"/>
                  </a:lnTo>
                  <a:lnTo>
                    <a:pt x="13168" y="4403"/>
                  </a:lnTo>
                  <a:lnTo>
                    <a:pt x="13516" y="4364"/>
                  </a:lnTo>
                  <a:lnTo>
                    <a:pt x="13863" y="4326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8" y="3824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3" y="4866"/>
                  </a:lnTo>
                  <a:lnTo>
                    <a:pt x="13940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29" y="5446"/>
                  </a:lnTo>
                  <a:lnTo>
                    <a:pt x="12743" y="5523"/>
                  </a:lnTo>
                  <a:lnTo>
                    <a:pt x="12396" y="5523"/>
                  </a:lnTo>
                  <a:lnTo>
                    <a:pt x="12048" y="5446"/>
                  </a:lnTo>
                  <a:lnTo>
                    <a:pt x="11739" y="5330"/>
                  </a:lnTo>
                  <a:lnTo>
                    <a:pt x="11430" y="5137"/>
                  </a:lnTo>
                  <a:lnTo>
                    <a:pt x="11121" y="4905"/>
                  </a:lnTo>
                  <a:lnTo>
                    <a:pt x="10851" y="4635"/>
                  </a:lnTo>
                  <a:lnTo>
                    <a:pt x="10542" y="4210"/>
                  </a:lnTo>
                  <a:lnTo>
                    <a:pt x="10195" y="3785"/>
                  </a:lnTo>
                  <a:lnTo>
                    <a:pt x="9615" y="2936"/>
                  </a:lnTo>
                  <a:lnTo>
                    <a:pt x="9307" y="2511"/>
                  </a:lnTo>
                  <a:lnTo>
                    <a:pt x="8959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6" y="966"/>
                  </a:lnTo>
                  <a:lnTo>
                    <a:pt x="7105" y="657"/>
                  </a:lnTo>
                  <a:lnTo>
                    <a:pt x="6526" y="426"/>
                  </a:lnTo>
                  <a:lnTo>
                    <a:pt x="5947" y="271"/>
                  </a:lnTo>
                  <a:lnTo>
                    <a:pt x="5329" y="155"/>
                  </a:lnTo>
                  <a:lnTo>
                    <a:pt x="4750" y="117"/>
                  </a:lnTo>
                  <a:lnTo>
                    <a:pt x="4132" y="155"/>
                  </a:lnTo>
                  <a:lnTo>
                    <a:pt x="3553" y="271"/>
                  </a:lnTo>
                  <a:lnTo>
                    <a:pt x="3283" y="348"/>
                  </a:lnTo>
                  <a:lnTo>
                    <a:pt x="2935" y="464"/>
                  </a:lnTo>
                  <a:lnTo>
                    <a:pt x="2588" y="619"/>
                  </a:lnTo>
                  <a:lnTo>
                    <a:pt x="2279" y="812"/>
                  </a:lnTo>
                  <a:lnTo>
                    <a:pt x="1931" y="1005"/>
                  </a:lnTo>
                  <a:lnTo>
                    <a:pt x="1661" y="1275"/>
                  </a:lnTo>
                  <a:lnTo>
                    <a:pt x="1352" y="1546"/>
                  </a:lnTo>
                  <a:lnTo>
                    <a:pt x="1082" y="1854"/>
                  </a:lnTo>
                  <a:lnTo>
                    <a:pt x="850" y="2163"/>
                  </a:lnTo>
                  <a:lnTo>
                    <a:pt x="541" y="2665"/>
                  </a:lnTo>
                  <a:lnTo>
                    <a:pt x="309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0" y="4712"/>
                  </a:lnTo>
                  <a:lnTo>
                    <a:pt x="39" y="5214"/>
                  </a:lnTo>
                  <a:lnTo>
                    <a:pt x="78" y="5716"/>
                  </a:lnTo>
                  <a:lnTo>
                    <a:pt x="193" y="6218"/>
                  </a:lnTo>
                  <a:lnTo>
                    <a:pt x="386" y="6720"/>
                  </a:lnTo>
                  <a:lnTo>
                    <a:pt x="580" y="7222"/>
                  </a:lnTo>
                  <a:lnTo>
                    <a:pt x="811" y="7685"/>
                  </a:lnTo>
                  <a:lnTo>
                    <a:pt x="1082" y="8110"/>
                  </a:lnTo>
                  <a:lnTo>
                    <a:pt x="1429" y="8573"/>
                  </a:lnTo>
                  <a:lnTo>
                    <a:pt x="1777" y="8960"/>
                  </a:lnTo>
                  <a:lnTo>
                    <a:pt x="2124" y="9384"/>
                  </a:lnTo>
                  <a:lnTo>
                    <a:pt x="2549" y="9732"/>
                  </a:lnTo>
                  <a:lnTo>
                    <a:pt x="3090" y="10157"/>
                  </a:lnTo>
                  <a:lnTo>
                    <a:pt x="3630" y="10504"/>
                  </a:lnTo>
                  <a:lnTo>
                    <a:pt x="4209" y="10774"/>
                  </a:lnTo>
                  <a:lnTo>
                    <a:pt x="4789" y="11045"/>
                  </a:lnTo>
                  <a:lnTo>
                    <a:pt x="5406" y="11199"/>
                  </a:lnTo>
                  <a:lnTo>
                    <a:pt x="6024" y="11354"/>
                  </a:lnTo>
                  <a:lnTo>
                    <a:pt x="6642" y="11392"/>
                  </a:lnTo>
                  <a:lnTo>
                    <a:pt x="7260" y="11431"/>
                  </a:lnTo>
                  <a:lnTo>
                    <a:pt x="7337" y="11585"/>
                  </a:lnTo>
                  <a:lnTo>
                    <a:pt x="7646" y="11392"/>
                  </a:lnTo>
                  <a:lnTo>
                    <a:pt x="8457" y="11315"/>
                  </a:lnTo>
                  <a:lnTo>
                    <a:pt x="9268" y="11122"/>
                  </a:lnTo>
                  <a:lnTo>
                    <a:pt x="10079" y="10813"/>
                  </a:lnTo>
                  <a:lnTo>
                    <a:pt x="10851" y="10466"/>
                  </a:lnTo>
                  <a:lnTo>
                    <a:pt x="11546" y="10041"/>
                  </a:lnTo>
                  <a:lnTo>
                    <a:pt x="12164" y="9577"/>
                  </a:lnTo>
                  <a:lnTo>
                    <a:pt x="12434" y="9384"/>
                  </a:lnTo>
                  <a:lnTo>
                    <a:pt x="13052" y="8805"/>
                  </a:lnTo>
                  <a:lnTo>
                    <a:pt x="13631" y="8187"/>
                  </a:lnTo>
                  <a:lnTo>
                    <a:pt x="14133" y="7492"/>
                  </a:lnTo>
                  <a:lnTo>
                    <a:pt x="14597" y="6797"/>
                  </a:lnTo>
                  <a:lnTo>
                    <a:pt x="14944" y="6025"/>
                  </a:lnTo>
                  <a:lnTo>
                    <a:pt x="15099" y="5639"/>
                  </a:lnTo>
                  <a:lnTo>
                    <a:pt x="15253" y="5214"/>
                  </a:lnTo>
                  <a:lnTo>
                    <a:pt x="15330" y="4828"/>
                  </a:lnTo>
                  <a:lnTo>
                    <a:pt x="15408" y="4403"/>
                  </a:lnTo>
                  <a:lnTo>
                    <a:pt x="15485" y="4017"/>
                  </a:lnTo>
                  <a:lnTo>
                    <a:pt x="15485" y="3592"/>
                  </a:lnTo>
                  <a:lnTo>
                    <a:pt x="15678" y="4056"/>
                  </a:lnTo>
                  <a:lnTo>
                    <a:pt x="15948" y="4480"/>
                  </a:lnTo>
                  <a:lnTo>
                    <a:pt x="16257" y="4866"/>
                  </a:lnTo>
                  <a:lnTo>
                    <a:pt x="16605" y="5214"/>
                  </a:lnTo>
                  <a:lnTo>
                    <a:pt x="16759" y="5368"/>
                  </a:lnTo>
                  <a:lnTo>
                    <a:pt x="16991" y="5484"/>
                  </a:lnTo>
                  <a:lnTo>
                    <a:pt x="17184" y="5561"/>
                  </a:lnTo>
                  <a:lnTo>
                    <a:pt x="17416" y="5639"/>
                  </a:lnTo>
                  <a:lnTo>
                    <a:pt x="17609" y="5677"/>
                  </a:lnTo>
                  <a:lnTo>
                    <a:pt x="17840" y="5639"/>
                  </a:lnTo>
                  <a:lnTo>
                    <a:pt x="18033" y="5523"/>
                  </a:lnTo>
                  <a:lnTo>
                    <a:pt x="18188" y="5330"/>
                  </a:lnTo>
                  <a:lnTo>
                    <a:pt x="18304" y="5137"/>
                  </a:lnTo>
                  <a:lnTo>
                    <a:pt x="18342" y="4944"/>
                  </a:lnTo>
                  <a:lnTo>
                    <a:pt x="18304" y="4712"/>
                  </a:lnTo>
                  <a:lnTo>
                    <a:pt x="18265" y="4519"/>
                  </a:lnTo>
                  <a:lnTo>
                    <a:pt x="18188" y="4287"/>
                  </a:lnTo>
                  <a:lnTo>
                    <a:pt x="18072" y="4133"/>
                  </a:lnTo>
                  <a:lnTo>
                    <a:pt x="17956" y="3940"/>
                  </a:lnTo>
                  <a:lnTo>
                    <a:pt x="17802" y="3785"/>
                  </a:lnTo>
                  <a:lnTo>
                    <a:pt x="17647" y="3631"/>
                  </a:lnTo>
                  <a:lnTo>
                    <a:pt x="17416" y="3476"/>
                  </a:lnTo>
                  <a:lnTo>
                    <a:pt x="16952" y="3245"/>
                  </a:lnTo>
                  <a:lnTo>
                    <a:pt x="16489" y="3052"/>
                  </a:lnTo>
                  <a:lnTo>
                    <a:pt x="15987" y="2936"/>
                  </a:lnTo>
                  <a:lnTo>
                    <a:pt x="16412" y="2781"/>
                  </a:lnTo>
                  <a:lnTo>
                    <a:pt x="16836" y="2511"/>
                  </a:lnTo>
                  <a:lnTo>
                    <a:pt x="17184" y="2202"/>
                  </a:lnTo>
                  <a:lnTo>
                    <a:pt x="17493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3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0" y="194"/>
                  </a:lnTo>
                  <a:lnTo>
                    <a:pt x="17454" y="117"/>
                  </a:lnTo>
                  <a:lnTo>
                    <a:pt x="17338" y="40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21"/>
            <p:cNvSpPr/>
            <p:nvPr/>
          </p:nvSpPr>
          <p:spPr>
            <a:xfrm>
              <a:off x="5978200" y="1074925"/>
              <a:ext cx="144850" cy="162200"/>
            </a:xfrm>
            <a:custGeom>
              <a:avLst/>
              <a:gdLst/>
              <a:ahLst/>
              <a:cxnLst/>
              <a:rect l="l" t="t" r="r" b="b"/>
              <a:pathLst>
                <a:path w="5794" h="6488" extrusionOk="0">
                  <a:moveTo>
                    <a:pt x="2241" y="425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7" y="734"/>
                  </a:lnTo>
                  <a:lnTo>
                    <a:pt x="4171" y="1004"/>
                  </a:lnTo>
                  <a:lnTo>
                    <a:pt x="4558" y="1313"/>
                  </a:lnTo>
                  <a:lnTo>
                    <a:pt x="4751" y="1506"/>
                  </a:lnTo>
                  <a:lnTo>
                    <a:pt x="4905" y="1738"/>
                  </a:lnTo>
                  <a:lnTo>
                    <a:pt x="5021" y="1931"/>
                  </a:lnTo>
                  <a:lnTo>
                    <a:pt x="5137" y="2163"/>
                  </a:lnTo>
                  <a:lnTo>
                    <a:pt x="5214" y="2433"/>
                  </a:lnTo>
                  <a:lnTo>
                    <a:pt x="5291" y="2703"/>
                  </a:lnTo>
                  <a:lnTo>
                    <a:pt x="5330" y="3167"/>
                  </a:lnTo>
                  <a:lnTo>
                    <a:pt x="5330" y="3630"/>
                  </a:lnTo>
                  <a:lnTo>
                    <a:pt x="5214" y="4132"/>
                  </a:lnTo>
                  <a:lnTo>
                    <a:pt x="5021" y="4557"/>
                  </a:lnTo>
                  <a:lnTo>
                    <a:pt x="4789" y="4982"/>
                  </a:lnTo>
                  <a:lnTo>
                    <a:pt x="4480" y="5329"/>
                  </a:lnTo>
                  <a:lnTo>
                    <a:pt x="4287" y="5484"/>
                  </a:lnTo>
                  <a:lnTo>
                    <a:pt x="4094" y="5638"/>
                  </a:lnTo>
                  <a:lnTo>
                    <a:pt x="3901" y="5754"/>
                  </a:lnTo>
                  <a:lnTo>
                    <a:pt x="3669" y="5831"/>
                  </a:lnTo>
                  <a:lnTo>
                    <a:pt x="3360" y="5947"/>
                  </a:lnTo>
                  <a:lnTo>
                    <a:pt x="3090" y="5986"/>
                  </a:lnTo>
                  <a:lnTo>
                    <a:pt x="2820" y="6024"/>
                  </a:lnTo>
                  <a:lnTo>
                    <a:pt x="2550" y="5986"/>
                  </a:lnTo>
                  <a:lnTo>
                    <a:pt x="2279" y="5947"/>
                  </a:lnTo>
                  <a:lnTo>
                    <a:pt x="2048" y="5870"/>
                  </a:lnTo>
                  <a:lnTo>
                    <a:pt x="1855" y="5754"/>
                  </a:lnTo>
                  <a:lnTo>
                    <a:pt x="1623" y="5638"/>
                  </a:lnTo>
                  <a:lnTo>
                    <a:pt x="1430" y="5484"/>
                  </a:lnTo>
                  <a:lnTo>
                    <a:pt x="1275" y="5291"/>
                  </a:lnTo>
                  <a:lnTo>
                    <a:pt x="1082" y="5097"/>
                  </a:lnTo>
                  <a:lnTo>
                    <a:pt x="966" y="4904"/>
                  </a:lnTo>
                  <a:lnTo>
                    <a:pt x="696" y="4441"/>
                  </a:lnTo>
                  <a:lnTo>
                    <a:pt x="542" y="3900"/>
                  </a:lnTo>
                  <a:lnTo>
                    <a:pt x="426" y="3398"/>
                  </a:lnTo>
                  <a:lnTo>
                    <a:pt x="426" y="2858"/>
                  </a:lnTo>
                  <a:lnTo>
                    <a:pt x="503" y="2317"/>
                  </a:lnTo>
                  <a:lnTo>
                    <a:pt x="542" y="2047"/>
                  </a:lnTo>
                  <a:lnTo>
                    <a:pt x="657" y="1815"/>
                  </a:lnTo>
                  <a:lnTo>
                    <a:pt x="735" y="1584"/>
                  </a:lnTo>
                  <a:lnTo>
                    <a:pt x="889" y="1352"/>
                  </a:lnTo>
                  <a:lnTo>
                    <a:pt x="1044" y="1159"/>
                  </a:lnTo>
                  <a:lnTo>
                    <a:pt x="1237" y="1004"/>
                  </a:lnTo>
                  <a:lnTo>
                    <a:pt x="1430" y="811"/>
                  </a:lnTo>
                  <a:lnTo>
                    <a:pt x="1661" y="695"/>
                  </a:lnTo>
                  <a:lnTo>
                    <a:pt x="1893" y="580"/>
                  </a:lnTo>
                  <a:lnTo>
                    <a:pt x="2202" y="502"/>
                  </a:lnTo>
                  <a:lnTo>
                    <a:pt x="2241" y="464"/>
                  </a:lnTo>
                  <a:lnTo>
                    <a:pt x="2241" y="425"/>
                  </a:lnTo>
                  <a:close/>
                  <a:moveTo>
                    <a:pt x="2279" y="0"/>
                  </a:moveTo>
                  <a:lnTo>
                    <a:pt x="1970" y="39"/>
                  </a:lnTo>
                  <a:lnTo>
                    <a:pt x="1893" y="78"/>
                  </a:lnTo>
                  <a:lnTo>
                    <a:pt x="1816" y="116"/>
                  </a:lnTo>
                  <a:lnTo>
                    <a:pt x="1816" y="193"/>
                  </a:lnTo>
                  <a:lnTo>
                    <a:pt x="1816" y="271"/>
                  </a:lnTo>
                  <a:lnTo>
                    <a:pt x="1507" y="348"/>
                  </a:lnTo>
                  <a:lnTo>
                    <a:pt x="1275" y="464"/>
                  </a:lnTo>
                  <a:lnTo>
                    <a:pt x="1044" y="618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7"/>
                  </a:lnTo>
                  <a:lnTo>
                    <a:pt x="349" y="1429"/>
                  </a:lnTo>
                  <a:lnTo>
                    <a:pt x="233" y="1661"/>
                  </a:lnTo>
                  <a:lnTo>
                    <a:pt x="117" y="1931"/>
                  </a:lnTo>
                  <a:lnTo>
                    <a:pt x="78" y="2201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0"/>
                  </a:lnTo>
                  <a:lnTo>
                    <a:pt x="271" y="4518"/>
                  </a:lnTo>
                  <a:lnTo>
                    <a:pt x="387" y="4827"/>
                  </a:lnTo>
                  <a:lnTo>
                    <a:pt x="542" y="5097"/>
                  </a:lnTo>
                  <a:lnTo>
                    <a:pt x="696" y="5329"/>
                  </a:lnTo>
                  <a:lnTo>
                    <a:pt x="851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0"/>
                  </a:lnTo>
                  <a:lnTo>
                    <a:pt x="1739" y="6256"/>
                  </a:lnTo>
                  <a:lnTo>
                    <a:pt x="2009" y="6372"/>
                  </a:lnTo>
                  <a:lnTo>
                    <a:pt x="2279" y="6449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49"/>
                  </a:lnTo>
                  <a:lnTo>
                    <a:pt x="3554" y="6372"/>
                  </a:lnTo>
                  <a:lnTo>
                    <a:pt x="3862" y="6256"/>
                  </a:lnTo>
                  <a:lnTo>
                    <a:pt x="4133" y="6140"/>
                  </a:lnTo>
                  <a:lnTo>
                    <a:pt x="4403" y="5986"/>
                  </a:lnTo>
                  <a:lnTo>
                    <a:pt x="4635" y="5793"/>
                  </a:lnTo>
                  <a:lnTo>
                    <a:pt x="4866" y="5599"/>
                  </a:lnTo>
                  <a:lnTo>
                    <a:pt x="5060" y="5368"/>
                  </a:lnTo>
                  <a:lnTo>
                    <a:pt x="5214" y="5136"/>
                  </a:lnTo>
                  <a:lnTo>
                    <a:pt x="5368" y="4866"/>
                  </a:lnTo>
                  <a:lnTo>
                    <a:pt x="5523" y="4634"/>
                  </a:lnTo>
                  <a:lnTo>
                    <a:pt x="5639" y="4325"/>
                  </a:lnTo>
                  <a:lnTo>
                    <a:pt x="5716" y="4055"/>
                  </a:lnTo>
                  <a:lnTo>
                    <a:pt x="5755" y="3746"/>
                  </a:lnTo>
                  <a:lnTo>
                    <a:pt x="5793" y="3437"/>
                  </a:lnTo>
                  <a:lnTo>
                    <a:pt x="5793" y="3128"/>
                  </a:lnTo>
                  <a:lnTo>
                    <a:pt x="5793" y="2858"/>
                  </a:lnTo>
                  <a:lnTo>
                    <a:pt x="5716" y="2549"/>
                  </a:lnTo>
                  <a:lnTo>
                    <a:pt x="5639" y="2240"/>
                  </a:lnTo>
                  <a:lnTo>
                    <a:pt x="5523" y="1931"/>
                  </a:lnTo>
                  <a:lnTo>
                    <a:pt x="5368" y="1661"/>
                  </a:lnTo>
                  <a:lnTo>
                    <a:pt x="5214" y="1390"/>
                  </a:lnTo>
                  <a:lnTo>
                    <a:pt x="5021" y="1159"/>
                  </a:lnTo>
                  <a:lnTo>
                    <a:pt x="4828" y="927"/>
                  </a:lnTo>
                  <a:lnTo>
                    <a:pt x="4596" y="734"/>
                  </a:lnTo>
                  <a:lnTo>
                    <a:pt x="4326" y="541"/>
                  </a:lnTo>
                  <a:lnTo>
                    <a:pt x="4094" y="386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21"/>
            <p:cNvSpPr/>
            <p:nvPr/>
          </p:nvSpPr>
          <p:spPr>
            <a:xfrm>
              <a:off x="5341075" y="109905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2" y="2742"/>
                  </a:lnTo>
                  <a:lnTo>
                    <a:pt x="966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21"/>
            <p:cNvSpPr/>
            <p:nvPr/>
          </p:nvSpPr>
          <p:spPr>
            <a:xfrm>
              <a:off x="695700" y="1106775"/>
              <a:ext cx="102350" cy="132275"/>
            </a:xfrm>
            <a:custGeom>
              <a:avLst/>
              <a:gdLst/>
              <a:ahLst/>
              <a:cxnLst/>
              <a:rect l="l" t="t" r="r" b="b"/>
              <a:pathLst>
                <a:path w="4094" h="5291" extrusionOk="0">
                  <a:moveTo>
                    <a:pt x="2279" y="1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4" y="1893"/>
                  </a:lnTo>
                  <a:lnTo>
                    <a:pt x="116" y="2279"/>
                  </a:lnTo>
                  <a:lnTo>
                    <a:pt x="39" y="2665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1"/>
                  </a:lnTo>
                  <a:lnTo>
                    <a:pt x="425" y="5291"/>
                  </a:lnTo>
                  <a:lnTo>
                    <a:pt x="464" y="4750"/>
                  </a:lnTo>
                  <a:lnTo>
                    <a:pt x="464" y="4210"/>
                  </a:lnTo>
                  <a:lnTo>
                    <a:pt x="464" y="3630"/>
                  </a:lnTo>
                  <a:lnTo>
                    <a:pt x="464" y="3090"/>
                  </a:lnTo>
                  <a:lnTo>
                    <a:pt x="541" y="2549"/>
                  </a:lnTo>
                  <a:lnTo>
                    <a:pt x="657" y="2047"/>
                  </a:lnTo>
                  <a:lnTo>
                    <a:pt x="773" y="1816"/>
                  </a:lnTo>
                  <a:lnTo>
                    <a:pt x="889" y="1545"/>
                  </a:lnTo>
                  <a:lnTo>
                    <a:pt x="1043" y="1352"/>
                  </a:lnTo>
                  <a:lnTo>
                    <a:pt x="1198" y="1120"/>
                  </a:lnTo>
                  <a:lnTo>
                    <a:pt x="1391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80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4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2" y="1391"/>
                  </a:lnTo>
                  <a:lnTo>
                    <a:pt x="3669" y="1661"/>
                  </a:lnTo>
                  <a:lnTo>
                    <a:pt x="4094" y="1545"/>
                  </a:lnTo>
                  <a:lnTo>
                    <a:pt x="3978" y="1159"/>
                  </a:lnTo>
                  <a:lnTo>
                    <a:pt x="3823" y="812"/>
                  </a:lnTo>
                  <a:lnTo>
                    <a:pt x="3630" y="503"/>
                  </a:lnTo>
                  <a:lnTo>
                    <a:pt x="3399" y="271"/>
                  </a:lnTo>
                  <a:lnTo>
                    <a:pt x="3244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21"/>
            <p:cNvSpPr/>
            <p:nvPr/>
          </p:nvSpPr>
          <p:spPr>
            <a:xfrm>
              <a:off x="560550" y="1107750"/>
              <a:ext cx="437325" cy="302175"/>
            </a:xfrm>
            <a:custGeom>
              <a:avLst/>
              <a:gdLst/>
              <a:ahLst/>
              <a:cxnLst/>
              <a:rect l="l" t="t" r="r" b="b"/>
              <a:pathLst>
                <a:path w="17493" h="12087" extrusionOk="0">
                  <a:moveTo>
                    <a:pt x="11971" y="502"/>
                  </a:moveTo>
                  <a:lnTo>
                    <a:pt x="12087" y="541"/>
                  </a:lnTo>
                  <a:lnTo>
                    <a:pt x="12203" y="579"/>
                  </a:lnTo>
                  <a:lnTo>
                    <a:pt x="12280" y="657"/>
                  </a:lnTo>
                  <a:lnTo>
                    <a:pt x="12627" y="888"/>
                  </a:lnTo>
                  <a:lnTo>
                    <a:pt x="12898" y="1159"/>
                  </a:lnTo>
                  <a:lnTo>
                    <a:pt x="13129" y="1506"/>
                  </a:lnTo>
                  <a:lnTo>
                    <a:pt x="13322" y="1854"/>
                  </a:lnTo>
                  <a:lnTo>
                    <a:pt x="13477" y="2278"/>
                  </a:lnTo>
                  <a:lnTo>
                    <a:pt x="13593" y="2665"/>
                  </a:lnTo>
                  <a:lnTo>
                    <a:pt x="13824" y="3437"/>
                  </a:lnTo>
                  <a:lnTo>
                    <a:pt x="13824" y="3437"/>
                  </a:lnTo>
                  <a:lnTo>
                    <a:pt x="13091" y="3012"/>
                  </a:lnTo>
                  <a:lnTo>
                    <a:pt x="12705" y="2780"/>
                  </a:lnTo>
                  <a:lnTo>
                    <a:pt x="12357" y="2510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2" y="1738"/>
                  </a:lnTo>
                  <a:lnTo>
                    <a:pt x="11508" y="1429"/>
                  </a:lnTo>
                  <a:lnTo>
                    <a:pt x="11430" y="1081"/>
                  </a:lnTo>
                  <a:lnTo>
                    <a:pt x="11662" y="734"/>
                  </a:lnTo>
                  <a:lnTo>
                    <a:pt x="11739" y="618"/>
                  </a:lnTo>
                  <a:lnTo>
                    <a:pt x="11855" y="541"/>
                  </a:lnTo>
                  <a:lnTo>
                    <a:pt x="11971" y="502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89" y="1738"/>
                  </a:lnTo>
                  <a:lnTo>
                    <a:pt x="16566" y="1854"/>
                  </a:lnTo>
                  <a:lnTo>
                    <a:pt x="16605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5" y="2510"/>
                  </a:lnTo>
                  <a:lnTo>
                    <a:pt x="16528" y="2665"/>
                  </a:lnTo>
                  <a:lnTo>
                    <a:pt x="16412" y="2819"/>
                  </a:lnTo>
                  <a:lnTo>
                    <a:pt x="16296" y="2974"/>
                  </a:lnTo>
                  <a:lnTo>
                    <a:pt x="15948" y="3205"/>
                  </a:lnTo>
                  <a:lnTo>
                    <a:pt x="15524" y="3398"/>
                  </a:lnTo>
                  <a:lnTo>
                    <a:pt x="15137" y="3553"/>
                  </a:lnTo>
                  <a:lnTo>
                    <a:pt x="14713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6"/>
                  </a:lnTo>
                  <a:lnTo>
                    <a:pt x="15060" y="2278"/>
                  </a:lnTo>
                  <a:lnTo>
                    <a:pt x="15408" y="1970"/>
                  </a:lnTo>
                  <a:lnTo>
                    <a:pt x="15639" y="1815"/>
                  </a:lnTo>
                  <a:lnTo>
                    <a:pt x="15871" y="1699"/>
                  </a:lnTo>
                  <a:lnTo>
                    <a:pt x="16103" y="1622"/>
                  </a:lnTo>
                  <a:close/>
                  <a:moveTo>
                    <a:pt x="13824" y="4286"/>
                  </a:moveTo>
                  <a:lnTo>
                    <a:pt x="13670" y="4557"/>
                  </a:lnTo>
                  <a:lnTo>
                    <a:pt x="13477" y="4788"/>
                  </a:lnTo>
                  <a:lnTo>
                    <a:pt x="13245" y="5020"/>
                  </a:lnTo>
                  <a:lnTo>
                    <a:pt x="13014" y="5252"/>
                  </a:lnTo>
                  <a:lnTo>
                    <a:pt x="12666" y="5484"/>
                  </a:lnTo>
                  <a:lnTo>
                    <a:pt x="12125" y="5792"/>
                  </a:lnTo>
                  <a:lnTo>
                    <a:pt x="11855" y="5908"/>
                  </a:lnTo>
                  <a:lnTo>
                    <a:pt x="11623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4" y="5870"/>
                  </a:lnTo>
                  <a:lnTo>
                    <a:pt x="10967" y="5792"/>
                  </a:lnTo>
                  <a:lnTo>
                    <a:pt x="10928" y="5715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7" y="5290"/>
                  </a:lnTo>
                  <a:lnTo>
                    <a:pt x="11121" y="5097"/>
                  </a:lnTo>
                  <a:lnTo>
                    <a:pt x="11276" y="4943"/>
                  </a:lnTo>
                  <a:lnTo>
                    <a:pt x="11546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7" y="4480"/>
                  </a:lnTo>
                  <a:lnTo>
                    <a:pt x="13245" y="4402"/>
                  </a:lnTo>
                  <a:lnTo>
                    <a:pt x="13554" y="4364"/>
                  </a:lnTo>
                  <a:lnTo>
                    <a:pt x="13824" y="4286"/>
                  </a:lnTo>
                  <a:close/>
                  <a:moveTo>
                    <a:pt x="14404" y="4248"/>
                  </a:moveTo>
                  <a:lnTo>
                    <a:pt x="15060" y="4595"/>
                  </a:lnTo>
                  <a:lnTo>
                    <a:pt x="15408" y="4788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1" y="5368"/>
                  </a:lnTo>
                  <a:lnTo>
                    <a:pt x="16412" y="5677"/>
                  </a:lnTo>
                  <a:lnTo>
                    <a:pt x="16643" y="6024"/>
                  </a:lnTo>
                  <a:lnTo>
                    <a:pt x="16875" y="6333"/>
                  </a:lnTo>
                  <a:lnTo>
                    <a:pt x="16991" y="6681"/>
                  </a:lnTo>
                  <a:lnTo>
                    <a:pt x="16991" y="6835"/>
                  </a:lnTo>
                  <a:lnTo>
                    <a:pt x="16991" y="6990"/>
                  </a:lnTo>
                  <a:lnTo>
                    <a:pt x="16952" y="7105"/>
                  </a:lnTo>
                  <a:lnTo>
                    <a:pt x="16836" y="7221"/>
                  </a:lnTo>
                  <a:lnTo>
                    <a:pt x="16759" y="7298"/>
                  </a:lnTo>
                  <a:lnTo>
                    <a:pt x="16643" y="7337"/>
                  </a:lnTo>
                  <a:lnTo>
                    <a:pt x="16373" y="7337"/>
                  </a:lnTo>
                  <a:lnTo>
                    <a:pt x="16141" y="7221"/>
                  </a:lnTo>
                  <a:lnTo>
                    <a:pt x="15871" y="7028"/>
                  </a:lnTo>
                  <a:lnTo>
                    <a:pt x="15601" y="6835"/>
                  </a:lnTo>
                  <a:lnTo>
                    <a:pt x="15369" y="6565"/>
                  </a:lnTo>
                  <a:lnTo>
                    <a:pt x="15060" y="6179"/>
                  </a:lnTo>
                  <a:lnTo>
                    <a:pt x="14828" y="5715"/>
                  </a:lnTo>
                  <a:lnTo>
                    <a:pt x="14635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5" y="0"/>
                  </a:moveTo>
                  <a:lnTo>
                    <a:pt x="11585" y="77"/>
                  </a:lnTo>
                  <a:lnTo>
                    <a:pt x="11469" y="116"/>
                  </a:lnTo>
                  <a:lnTo>
                    <a:pt x="11353" y="232"/>
                  </a:lnTo>
                  <a:lnTo>
                    <a:pt x="11160" y="425"/>
                  </a:lnTo>
                  <a:lnTo>
                    <a:pt x="11006" y="618"/>
                  </a:lnTo>
                  <a:lnTo>
                    <a:pt x="10928" y="811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67" y="1468"/>
                  </a:lnTo>
                  <a:lnTo>
                    <a:pt x="11083" y="1699"/>
                  </a:lnTo>
                  <a:lnTo>
                    <a:pt x="11199" y="1892"/>
                  </a:lnTo>
                  <a:lnTo>
                    <a:pt x="11546" y="2317"/>
                  </a:lnTo>
                  <a:lnTo>
                    <a:pt x="11932" y="2742"/>
                  </a:lnTo>
                  <a:lnTo>
                    <a:pt x="12396" y="3089"/>
                  </a:lnTo>
                  <a:lnTo>
                    <a:pt x="12859" y="3437"/>
                  </a:lnTo>
                  <a:lnTo>
                    <a:pt x="12048" y="3321"/>
                  </a:lnTo>
                  <a:lnTo>
                    <a:pt x="11199" y="3282"/>
                  </a:lnTo>
                  <a:lnTo>
                    <a:pt x="10388" y="3360"/>
                  </a:lnTo>
                  <a:lnTo>
                    <a:pt x="9615" y="3476"/>
                  </a:lnTo>
                  <a:lnTo>
                    <a:pt x="9654" y="3012"/>
                  </a:lnTo>
                  <a:lnTo>
                    <a:pt x="9654" y="2510"/>
                  </a:lnTo>
                  <a:lnTo>
                    <a:pt x="9615" y="2008"/>
                  </a:lnTo>
                  <a:lnTo>
                    <a:pt x="9500" y="1506"/>
                  </a:lnTo>
                  <a:lnTo>
                    <a:pt x="9075" y="1622"/>
                  </a:lnTo>
                  <a:lnTo>
                    <a:pt x="9152" y="2085"/>
                  </a:lnTo>
                  <a:lnTo>
                    <a:pt x="9152" y="2587"/>
                  </a:lnTo>
                  <a:lnTo>
                    <a:pt x="9113" y="3089"/>
                  </a:lnTo>
                  <a:lnTo>
                    <a:pt x="9075" y="3514"/>
                  </a:lnTo>
                  <a:lnTo>
                    <a:pt x="9075" y="3630"/>
                  </a:lnTo>
                  <a:lnTo>
                    <a:pt x="8225" y="3900"/>
                  </a:lnTo>
                  <a:lnTo>
                    <a:pt x="7414" y="4286"/>
                  </a:lnTo>
                  <a:lnTo>
                    <a:pt x="6604" y="4711"/>
                  </a:lnTo>
                  <a:lnTo>
                    <a:pt x="5831" y="5252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6" y="6217"/>
                  </a:lnTo>
                  <a:lnTo>
                    <a:pt x="3823" y="6951"/>
                  </a:lnTo>
                  <a:lnTo>
                    <a:pt x="3090" y="7685"/>
                  </a:lnTo>
                  <a:lnTo>
                    <a:pt x="2394" y="8495"/>
                  </a:lnTo>
                  <a:lnTo>
                    <a:pt x="1738" y="9306"/>
                  </a:lnTo>
                  <a:lnTo>
                    <a:pt x="1082" y="10156"/>
                  </a:lnTo>
                  <a:lnTo>
                    <a:pt x="502" y="10967"/>
                  </a:lnTo>
                  <a:lnTo>
                    <a:pt x="0" y="11816"/>
                  </a:lnTo>
                  <a:lnTo>
                    <a:pt x="309" y="12087"/>
                  </a:lnTo>
                  <a:lnTo>
                    <a:pt x="1545" y="10503"/>
                  </a:lnTo>
                  <a:lnTo>
                    <a:pt x="2742" y="8959"/>
                  </a:lnTo>
                  <a:lnTo>
                    <a:pt x="3360" y="8225"/>
                  </a:lnTo>
                  <a:lnTo>
                    <a:pt x="4016" y="7491"/>
                  </a:lnTo>
                  <a:lnTo>
                    <a:pt x="4711" y="6835"/>
                  </a:lnTo>
                  <a:lnTo>
                    <a:pt x="5484" y="6179"/>
                  </a:lnTo>
                  <a:lnTo>
                    <a:pt x="6256" y="5599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7" y="4441"/>
                  </a:lnTo>
                  <a:lnTo>
                    <a:pt x="8920" y="4248"/>
                  </a:lnTo>
                  <a:lnTo>
                    <a:pt x="9422" y="4132"/>
                  </a:lnTo>
                  <a:lnTo>
                    <a:pt x="9886" y="4016"/>
                  </a:lnTo>
                  <a:lnTo>
                    <a:pt x="10388" y="3939"/>
                  </a:lnTo>
                  <a:lnTo>
                    <a:pt x="10851" y="3862"/>
                  </a:lnTo>
                  <a:lnTo>
                    <a:pt x="11353" y="3823"/>
                  </a:lnTo>
                  <a:lnTo>
                    <a:pt x="11855" y="3823"/>
                  </a:lnTo>
                  <a:lnTo>
                    <a:pt x="12357" y="3862"/>
                  </a:lnTo>
                  <a:lnTo>
                    <a:pt x="12821" y="3939"/>
                  </a:lnTo>
                  <a:lnTo>
                    <a:pt x="12319" y="4016"/>
                  </a:lnTo>
                  <a:lnTo>
                    <a:pt x="11855" y="4132"/>
                  </a:lnTo>
                  <a:lnTo>
                    <a:pt x="11392" y="4286"/>
                  </a:lnTo>
                  <a:lnTo>
                    <a:pt x="11199" y="4402"/>
                  </a:lnTo>
                  <a:lnTo>
                    <a:pt x="11006" y="4557"/>
                  </a:lnTo>
                  <a:lnTo>
                    <a:pt x="10813" y="4711"/>
                  </a:lnTo>
                  <a:lnTo>
                    <a:pt x="10697" y="4866"/>
                  </a:lnTo>
                  <a:lnTo>
                    <a:pt x="10542" y="5059"/>
                  </a:lnTo>
                  <a:lnTo>
                    <a:pt x="10465" y="5290"/>
                  </a:lnTo>
                  <a:lnTo>
                    <a:pt x="10388" y="5522"/>
                  </a:lnTo>
                  <a:lnTo>
                    <a:pt x="10388" y="5754"/>
                  </a:lnTo>
                  <a:lnTo>
                    <a:pt x="10426" y="5947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3"/>
                  </a:lnTo>
                  <a:lnTo>
                    <a:pt x="11006" y="6410"/>
                  </a:lnTo>
                  <a:lnTo>
                    <a:pt x="11276" y="6449"/>
                  </a:lnTo>
                  <a:lnTo>
                    <a:pt x="11585" y="6410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2"/>
                  </a:lnTo>
                  <a:lnTo>
                    <a:pt x="13422" y="5533"/>
                  </a:lnTo>
                  <a:lnTo>
                    <a:pt x="13422" y="5533"/>
                  </a:lnTo>
                  <a:lnTo>
                    <a:pt x="13786" y="5715"/>
                  </a:lnTo>
                  <a:lnTo>
                    <a:pt x="14056" y="4866"/>
                  </a:lnTo>
                  <a:lnTo>
                    <a:pt x="14211" y="5406"/>
                  </a:lnTo>
                  <a:lnTo>
                    <a:pt x="14404" y="5908"/>
                  </a:lnTo>
                  <a:lnTo>
                    <a:pt x="14674" y="6410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8" y="7298"/>
                  </a:lnTo>
                  <a:lnTo>
                    <a:pt x="15678" y="7491"/>
                  </a:lnTo>
                  <a:lnTo>
                    <a:pt x="15987" y="7685"/>
                  </a:lnTo>
                  <a:lnTo>
                    <a:pt x="16296" y="7800"/>
                  </a:lnTo>
                  <a:lnTo>
                    <a:pt x="16605" y="7878"/>
                  </a:lnTo>
                  <a:lnTo>
                    <a:pt x="16875" y="7878"/>
                  </a:lnTo>
                  <a:lnTo>
                    <a:pt x="17030" y="7800"/>
                  </a:lnTo>
                  <a:lnTo>
                    <a:pt x="17184" y="7723"/>
                  </a:lnTo>
                  <a:lnTo>
                    <a:pt x="17300" y="7646"/>
                  </a:lnTo>
                  <a:lnTo>
                    <a:pt x="17377" y="7530"/>
                  </a:lnTo>
                  <a:lnTo>
                    <a:pt x="17416" y="7414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6" y="6603"/>
                  </a:lnTo>
                  <a:lnTo>
                    <a:pt x="17300" y="6294"/>
                  </a:lnTo>
                  <a:lnTo>
                    <a:pt x="17184" y="5986"/>
                  </a:lnTo>
                  <a:lnTo>
                    <a:pt x="17030" y="5715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0"/>
                  </a:lnTo>
                  <a:lnTo>
                    <a:pt x="16257" y="4788"/>
                  </a:lnTo>
                  <a:lnTo>
                    <a:pt x="16026" y="4634"/>
                  </a:lnTo>
                  <a:lnTo>
                    <a:pt x="15524" y="4286"/>
                  </a:lnTo>
                  <a:lnTo>
                    <a:pt x="14944" y="4016"/>
                  </a:lnTo>
                  <a:lnTo>
                    <a:pt x="15408" y="3900"/>
                  </a:lnTo>
                  <a:lnTo>
                    <a:pt x="15832" y="3746"/>
                  </a:lnTo>
                  <a:lnTo>
                    <a:pt x="16219" y="3514"/>
                  </a:lnTo>
                  <a:lnTo>
                    <a:pt x="16605" y="3244"/>
                  </a:lnTo>
                  <a:lnTo>
                    <a:pt x="16759" y="3089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5" y="2201"/>
                  </a:lnTo>
                  <a:lnTo>
                    <a:pt x="17107" y="1931"/>
                  </a:lnTo>
                  <a:lnTo>
                    <a:pt x="17068" y="1699"/>
                  </a:lnTo>
                  <a:lnTo>
                    <a:pt x="16914" y="1506"/>
                  </a:lnTo>
                  <a:lnTo>
                    <a:pt x="16759" y="1313"/>
                  </a:lnTo>
                  <a:lnTo>
                    <a:pt x="16528" y="1236"/>
                  </a:lnTo>
                  <a:lnTo>
                    <a:pt x="16334" y="1159"/>
                  </a:lnTo>
                  <a:lnTo>
                    <a:pt x="16103" y="1159"/>
                  </a:lnTo>
                  <a:lnTo>
                    <a:pt x="15910" y="1197"/>
                  </a:lnTo>
                  <a:lnTo>
                    <a:pt x="15678" y="1275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6" y="2587"/>
                  </a:lnTo>
                  <a:lnTo>
                    <a:pt x="14095" y="3012"/>
                  </a:lnTo>
                  <a:lnTo>
                    <a:pt x="13940" y="2433"/>
                  </a:lnTo>
                  <a:lnTo>
                    <a:pt x="13747" y="1892"/>
                  </a:lnTo>
                  <a:lnTo>
                    <a:pt x="13516" y="1352"/>
                  </a:lnTo>
                  <a:lnTo>
                    <a:pt x="13168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7" y="155"/>
                  </a:lnTo>
                  <a:lnTo>
                    <a:pt x="12087" y="39"/>
                  </a:lnTo>
                  <a:lnTo>
                    <a:pt x="118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21"/>
            <p:cNvSpPr/>
            <p:nvPr/>
          </p:nvSpPr>
          <p:spPr>
            <a:xfrm>
              <a:off x="5590125" y="11338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21"/>
            <p:cNvSpPr/>
            <p:nvPr/>
          </p:nvSpPr>
          <p:spPr>
            <a:xfrm>
              <a:off x="5491675" y="1139600"/>
              <a:ext cx="21250" cy="8725"/>
            </a:xfrm>
            <a:custGeom>
              <a:avLst/>
              <a:gdLst/>
              <a:ahLst/>
              <a:cxnLst/>
              <a:rect l="l" t="t" r="r" b="b"/>
              <a:pathLst>
                <a:path w="850" h="349" extrusionOk="0">
                  <a:moveTo>
                    <a:pt x="425" y="1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4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4"/>
                  </a:lnTo>
                  <a:lnTo>
                    <a:pt x="811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21"/>
            <p:cNvSpPr/>
            <p:nvPr/>
          </p:nvSpPr>
          <p:spPr>
            <a:xfrm>
              <a:off x="2443975" y="1153125"/>
              <a:ext cx="315725" cy="477875"/>
            </a:xfrm>
            <a:custGeom>
              <a:avLst/>
              <a:gdLst/>
              <a:ahLst/>
              <a:cxnLst/>
              <a:rect l="l" t="t" r="r" b="b"/>
              <a:pathLst>
                <a:path w="12629" h="19115" extrusionOk="0">
                  <a:moveTo>
                    <a:pt x="1005" y="618"/>
                  </a:moveTo>
                  <a:lnTo>
                    <a:pt x="1661" y="850"/>
                  </a:lnTo>
                  <a:lnTo>
                    <a:pt x="2318" y="1120"/>
                  </a:lnTo>
                  <a:lnTo>
                    <a:pt x="2743" y="1352"/>
                  </a:lnTo>
                  <a:lnTo>
                    <a:pt x="3167" y="1583"/>
                  </a:lnTo>
                  <a:lnTo>
                    <a:pt x="3322" y="1699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1"/>
                  </a:lnTo>
                  <a:lnTo>
                    <a:pt x="4017" y="2819"/>
                  </a:lnTo>
                  <a:lnTo>
                    <a:pt x="5677" y="6796"/>
                  </a:lnTo>
                  <a:lnTo>
                    <a:pt x="9075" y="15021"/>
                  </a:lnTo>
                  <a:lnTo>
                    <a:pt x="9153" y="15098"/>
                  </a:lnTo>
                  <a:lnTo>
                    <a:pt x="9191" y="15137"/>
                  </a:lnTo>
                  <a:lnTo>
                    <a:pt x="9346" y="15137"/>
                  </a:lnTo>
                  <a:lnTo>
                    <a:pt x="8921" y="15369"/>
                  </a:lnTo>
                  <a:lnTo>
                    <a:pt x="7956" y="13515"/>
                  </a:lnTo>
                  <a:lnTo>
                    <a:pt x="6990" y="11662"/>
                  </a:lnTo>
                  <a:lnTo>
                    <a:pt x="5021" y="7955"/>
                  </a:lnTo>
                  <a:lnTo>
                    <a:pt x="3013" y="4286"/>
                  </a:lnTo>
                  <a:lnTo>
                    <a:pt x="1005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20" y="11739"/>
                  </a:lnTo>
                  <a:lnTo>
                    <a:pt x="7763" y="13593"/>
                  </a:lnTo>
                  <a:lnTo>
                    <a:pt x="8805" y="15446"/>
                  </a:lnTo>
                  <a:lnTo>
                    <a:pt x="8651" y="15523"/>
                  </a:lnTo>
                  <a:lnTo>
                    <a:pt x="7415" y="13747"/>
                  </a:lnTo>
                  <a:lnTo>
                    <a:pt x="6179" y="12009"/>
                  </a:lnTo>
                  <a:lnTo>
                    <a:pt x="3592" y="8534"/>
                  </a:lnTo>
                  <a:lnTo>
                    <a:pt x="2318" y="6758"/>
                  </a:lnTo>
                  <a:lnTo>
                    <a:pt x="1005" y="4943"/>
                  </a:lnTo>
                  <a:lnTo>
                    <a:pt x="850" y="4711"/>
                  </a:lnTo>
                  <a:lnTo>
                    <a:pt x="735" y="4479"/>
                  </a:lnTo>
                  <a:lnTo>
                    <a:pt x="619" y="4209"/>
                  </a:lnTo>
                  <a:lnTo>
                    <a:pt x="542" y="3939"/>
                  </a:lnTo>
                  <a:lnTo>
                    <a:pt x="464" y="3398"/>
                  </a:lnTo>
                  <a:lnTo>
                    <a:pt x="426" y="2819"/>
                  </a:lnTo>
                  <a:lnTo>
                    <a:pt x="464" y="2240"/>
                  </a:lnTo>
                  <a:lnTo>
                    <a:pt x="503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3" y="12357"/>
                  </a:lnTo>
                  <a:lnTo>
                    <a:pt x="11817" y="12434"/>
                  </a:lnTo>
                  <a:lnTo>
                    <a:pt x="12165" y="12859"/>
                  </a:lnTo>
                  <a:lnTo>
                    <a:pt x="12242" y="13052"/>
                  </a:lnTo>
                  <a:lnTo>
                    <a:pt x="12280" y="13245"/>
                  </a:lnTo>
                  <a:lnTo>
                    <a:pt x="12242" y="13438"/>
                  </a:lnTo>
                  <a:lnTo>
                    <a:pt x="12203" y="13631"/>
                  </a:lnTo>
                  <a:lnTo>
                    <a:pt x="12049" y="14017"/>
                  </a:lnTo>
                  <a:lnTo>
                    <a:pt x="11856" y="14365"/>
                  </a:lnTo>
                  <a:lnTo>
                    <a:pt x="11508" y="14790"/>
                  </a:lnTo>
                  <a:lnTo>
                    <a:pt x="11122" y="15176"/>
                  </a:lnTo>
                  <a:lnTo>
                    <a:pt x="10697" y="15523"/>
                  </a:lnTo>
                  <a:lnTo>
                    <a:pt x="10273" y="15871"/>
                  </a:lnTo>
                  <a:lnTo>
                    <a:pt x="10157" y="15871"/>
                  </a:lnTo>
                  <a:lnTo>
                    <a:pt x="10118" y="15987"/>
                  </a:lnTo>
                  <a:lnTo>
                    <a:pt x="9771" y="16180"/>
                  </a:lnTo>
                  <a:lnTo>
                    <a:pt x="9114" y="16604"/>
                  </a:lnTo>
                  <a:lnTo>
                    <a:pt x="8458" y="16952"/>
                  </a:lnTo>
                  <a:lnTo>
                    <a:pt x="7724" y="17261"/>
                  </a:lnTo>
                  <a:lnTo>
                    <a:pt x="6990" y="17493"/>
                  </a:lnTo>
                  <a:lnTo>
                    <a:pt x="6643" y="17608"/>
                  </a:lnTo>
                  <a:lnTo>
                    <a:pt x="6295" y="17647"/>
                  </a:lnTo>
                  <a:lnTo>
                    <a:pt x="5755" y="17647"/>
                  </a:lnTo>
                  <a:lnTo>
                    <a:pt x="5562" y="17570"/>
                  </a:lnTo>
                  <a:lnTo>
                    <a:pt x="5446" y="17493"/>
                  </a:lnTo>
                  <a:lnTo>
                    <a:pt x="5330" y="17415"/>
                  </a:lnTo>
                  <a:lnTo>
                    <a:pt x="5098" y="17184"/>
                  </a:lnTo>
                  <a:lnTo>
                    <a:pt x="4982" y="16875"/>
                  </a:lnTo>
                  <a:lnTo>
                    <a:pt x="4905" y="16604"/>
                  </a:lnTo>
                  <a:lnTo>
                    <a:pt x="4944" y="16411"/>
                  </a:lnTo>
                  <a:lnTo>
                    <a:pt x="4982" y="16218"/>
                  </a:lnTo>
                  <a:lnTo>
                    <a:pt x="5060" y="16064"/>
                  </a:lnTo>
                  <a:lnTo>
                    <a:pt x="5175" y="15948"/>
                  </a:lnTo>
                  <a:lnTo>
                    <a:pt x="5291" y="15832"/>
                  </a:lnTo>
                  <a:lnTo>
                    <a:pt x="5407" y="15755"/>
                  </a:lnTo>
                  <a:lnTo>
                    <a:pt x="5523" y="15716"/>
                  </a:lnTo>
                  <a:lnTo>
                    <a:pt x="5639" y="15755"/>
                  </a:lnTo>
                  <a:lnTo>
                    <a:pt x="5793" y="15832"/>
                  </a:lnTo>
                  <a:lnTo>
                    <a:pt x="5948" y="15948"/>
                  </a:lnTo>
                  <a:lnTo>
                    <a:pt x="6064" y="16141"/>
                  </a:lnTo>
                  <a:lnTo>
                    <a:pt x="6257" y="16373"/>
                  </a:lnTo>
                  <a:lnTo>
                    <a:pt x="6102" y="16411"/>
                  </a:lnTo>
                  <a:lnTo>
                    <a:pt x="6025" y="16450"/>
                  </a:lnTo>
                  <a:lnTo>
                    <a:pt x="6025" y="16566"/>
                  </a:lnTo>
                  <a:lnTo>
                    <a:pt x="6064" y="16643"/>
                  </a:lnTo>
                  <a:lnTo>
                    <a:pt x="6141" y="16643"/>
                  </a:lnTo>
                  <a:lnTo>
                    <a:pt x="6913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30" y="15716"/>
                  </a:lnTo>
                  <a:lnTo>
                    <a:pt x="9616" y="15485"/>
                  </a:lnTo>
                  <a:lnTo>
                    <a:pt x="9964" y="15253"/>
                  </a:lnTo>
                  <a:lnTo>
                    <a:pt x="10273" y="15021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2" y="14172"/>
                  </a:lnTo>
                  <a:lnTo>
                    <a:pt x="11354" y="13824"/>
                  </a:lnTo>
                  <a:lnTo>
                    <a:pt x="11547" y="13515"/>
                  </a:lnTo>
                  <a:lnTo>
                    <a:pt x="11547" y="13438"/>
                  </a:lnTo>
                  <a:lnTo>
                    <a:pt x="11547" y="13361"/>
                  </a:lnTo>
                  <a:lnTo>
                    <a:pt x="11508" y="13284"/>
                  </a:lnTo>
                  <a:lnTo>
                    <a:pt x="11431" y="13245"/>
                  </a:lnTo>
                  <a:lnTo>
                    <a:pt x="11238" y="13245"/>
                  </a:lnTo>
                  <a:lnTo>
                    <a:pt x="11161" y="13322"/>
                  </a:lnTo>
                  <a:lnTo>
                    <a:pt x="10968" y="13670"/>
                  </a:lnTo>
                  <a:lnTo>
                    <a:pt x="10775" y="13554"/>
                  </a:lnTo>
                  <a:lnTo>
                    <a:pt x="10659" y="13438"/>
                  </a:lnTo>
                  <a:lnTo>
                    <a:pt x="10620" y="13284"/>
                  </a:lnTo>
                  <a:lnTo>
                    <a:pt x="10581" y="13168"/>
                  </a:lnTo>
                  <a:lnTo>
                    <a:pt x="10620" y="13013"/>
                  </a:lnTo>
                  <a:lnTo>
                    <a:pt x="10659" y="12859"/>
                  </a:lnTo>
                  <a:lnTo>
                    <a:pt x="10852" y="12627"/>
                  </a:lnTo>
                  <a:lnTo>
                    <a:pt x="10929" y="12473"/>
                  </a:lnTo>
                  <a:lnTo>
                    <a:pt x="11045" y="12357"/>
                  </a:lnTo>
                  <a:lnTo>
                    <a:pt x="11122" y="12318"/>
                  </a:lnTo>
                  <a:lnTo>
                    <a:pt x="11238" y="12280"/>
                  </a:lnTo>
                  <a:close/>
                  <a:moveTo>
                    <a:pt x="426" y="0"/>
                  </a:moveTo>
                  <a:lnTo>
                    <a:pt x="349" y="39"/>
                  </a:lnTo>
                  <a:lnTo>
                    <a:pt x="271" y="116"/>
                  </a:lnTo>
                  <a:lnTo>
                    <a:pt x="233" y="193"/>
                  </a:lnTo>
                  <a:lnTo>
                    <a:pt x="78" y="2587"/>
                  </a:lnTo>
                  <a:lnTo>
                    <a:pt x="40" y="3012"/>
                  </a:lnTo>
                  <a:lnTo>
                    <a:pt x="1" y="3475"/>
                  </a:lnTo>
                  <a:lnTo>
                    <a:pt x="40" y="3900"/>
                  </a:lnTo>
                  <a:lnTo>
                    <a:pt x="117" y="4325"/>
                  </a:lnTo>
                  <a:lnTo>
                    <a:pt x="233" y="4518"/>
                  </a:lnTo>
                  <a:lnTo>
                    <a:pt x="349" y="4750"/>
                  </a:lnTo>
                  <a:lnTo>
                    <a:pt x="619" y="5175"/>
                  </a:lnTo>
                  <a:lnTo>
                    <a:pt x="1237" y="5985"/>
                  </a:lnTo>
                  <a:lnTo>
                    <a:pt x="2665" y="7955"/>
                  </a:lnTo>
                  <a:lnTo>
                    <a:pt x="5446" y="11816"/>
                  </a:lnTo>
                  <a:lnTo>
                    <a:pt x="6874" y="13747"/>
                  </a:lnTo>
                  <a:lnTo>
                    <a:pt x="8342" y="15639"/>
                  </a:lnTo>
                  <a:lnTo>
                    <a:pt x="7492" y="15987"/>
                  </a:lnTo>
                  <a:lnTo>
                    <a:pt x="6643" y="16257"/>
                  </a:lnTo>
                  <a:lnTo>
                    <a:pt x="6643" y="16257"/>
                  </a:lnTo>
                  <a:lnTo>
                    <a:pt x="6681" y="16102"/>
                  </a:lnTo>
                  <a:lnTo>
                    <a:pt x="6681" y="15948"/>
                  </a:lnTo>
                  <a:lnTo>
                    <a:pt x="6643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4" y="15369"/>
                  </a:lnTo>
                  <a:lnTo>
                    <a:pt x="6179" y="15292"/>
                  </a:lnTo>
                  <a:lnTo>
                    <a:pt x="6025" y="15253"/>
                  </a:lnTo>
                  <a:lnTo>
                    <a:pt x="5716" y="15253"/>
                  </a:lnTo>
                  <a:lnTo>
                    <a:pt x="5484" y="15292"/>
                  </a:lnTo>
                  <a:lnTo>
                    <a:pt x="5214" y="15407"/>
                  </a:lnTo>
                  <a:lnTo>
                    <a:pt x="5021" y="15600"/>
                  </a:lnTo>
                  <a:lnTo>
                    <a:pt x="4828" y="15794"/>
                  </a:lnTo>
                  <a:lnTo>
                    <a:pt x="4712" y="16025"/>
                  </a:lnTo>
                  <a:lnTo>
                    <a:pt x="4596" y="16296"/>
                  </a:lnTo>
                  <a:lnTo>
                    <a:pt x="4596" y="16566"/>
                  </a:lnTo>
                  <a:lnTo>
                    <a:pt x="4635" y="16991"/>
                  </a:lnTo>
                  <a:lnTo>
                    <a:pt x="4751" y="17300"/>
                  </a:lnTo>
                  <a:lnTo>
                    <a:pt x="4905" y="17531"/>
                  </a:lnTo>
                  <a:lnTo>
                    <a:pt x="5098" y="17724"/>
                  </a:lnTo>
                  <a:lnTo>
                    <a:pt x="5368" y="17840"/>
                  </a:lnTo>
                  <a:lnTo>
                    <a:pt x="5677" y="17917"/>
                  </a:lnTo>
                  <a:lnTo>
                    <a:pt x="6025" y="17956"/>
                  </a:lnTo>
                  <a:lnTo>
                    <a:pt x="6372" y="17917"/>
                  </a:lnTo>
                  <a:lnTo>
                    <a:pt x="6720" y="17840"/>
                  </a:lnTo>
                  <a:lnTo>
                    <a:pt x="7106" y="17763"/>
                  </a:lnTo>
                  <a:lnTo>
                    <a:pt x="7878" y="17531"/>
                  </a:lnTo>
                  <a:lnTo>
                    <a:pt x="8573" y="17222"/>
                  </a:lnTo>
                  <a:lnTo>
                    <a:pt x="9153" y="16952"/>
                  </a:lnTo>
                  <a:lnTo>
                    <a:pt x="9230" y="16875"/>
                  </a:lnTo>
                  <a:lnTo>
                    <a:pt x="9462" y="16759"/>
                  </a:lnTo>
                  <a:lnTo>
                    <a:pt x="10234" y="16257"/>
                  </a:lnTo>
                  <a:lnTo>
                    <a:pt x="10813" y="17106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4"/>
                  </a:lnTo>
                  <a:lnTo>
                    <a:pt x="12280" y="19037"/>
                  </a:lnTo>
                  <a:lnTo>
                    <a:pt x="12203" y="18883"/>
                  </a:lnTo>
                  <a:lnTo>
                    <a:pt x="11817" y="18149"/>
                  </a:lnTo>
                  <a:lnTo>
                    <a:pt x="11392" y="17454"/>
                  </a:lnTo>
                  <a:lnTo>
                    <a:pt x="10929" y="16759"/>
                  </a:lnTo>
                  <a:lnTo>
                    <a:pt x="10466" y="16102"/>
                  </a:lnTo>
                  <a:lnTo>
                    <a:pt x="10968" y="15716"/>
                  </a:lnTo>
                  <a:lnTo>
                    <a:pt x="11470" y="15253"/>
                  </a:lnTo>
                  <a:lnTo>
                    <a:pt x="11894" y="14790"/>
                  </a:lnTo>
                  <a:lnTo>
                    <a:pt x="12126" y="14558"/>
                  </a:lnTo>
                  <a:lnTo>
                    <a:pt x="12280" y="14288"/>
                  </a:lnTo>
                  <a:lnTo>
                    <a:pt x="12435" y="14056"/>
                  </a:lnTo>
                  <a:lnTo>
                    <a:pt x="12512" y="13786"/>
                  </a:lnTo>
                  <a:lnTo>
                    <a:pt x="12589" y="13554"/>
                  </a:lnTo>
                  <a:lnTo>
                    <a:pt x="12628" y="13284"/>
                  </a:lnTo>
                  <a:lnTo>
                    <a:pt x="12589" y="13052"/>
                  </a:lnTo>
                  <a:lnTo>
                    <a:pt x="12512" y="12820"/>
                  </a:lnTo>
                  <a:lnTo>
                    <a:pt x="12358" y="12589"/>
                  </a:lnTo>
                  <a:lnTo>
                    <a:pt x="12165" y="12357"/>
                  </a:lnTo>
                  <a:lnTo>
                    <a:pt x="11972" y="12202"/>
                  </a:lnTo>
                  <a:lnTo>
                    <a:pt x="11740" y="12087"/>
                  </a:lnTo>
                  <a:lnTo>
                    <a:pt x="11470" y="12009"/>
                  </a:lnTo>
                  <a:lnTo>
                    <a:pt x="11238" y="12009"/>
                  </a:lnTo>
                  <a:lnTo>
                    <a:pt x="10968" y="12048"/>
                  </a:lnTo>
                  <a:lnTo>
                    <a:pt x="10736" y="12125"/>
                  </a:lnTo>
                  <a:lnTo>
                    <a:pt x="10543" y="12280"/>
                  </a:lnTo>
                  <a:lnTo>
                    <a:pt x="10388" y="12511"/>
                  </a:lnTo>
                  <a:lnTo>
                    <a:pt x="10311" y="12704"/>
                  </a:lnTo>
                  <a:lnTo>
                    <a:pt x="10273" y="12897"/>
                  </a:lnTo>
                  <a:lnTo>
                    <a:pt x="10273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20" y="13786"/>
                  </a:lnTo>
                  <a:lnTo>
                    <a:pt x="10813" y="13901"/>
                  </a:lnTo>
                  <a:lnTo>
                    <a:pt x="10504" y="14249"/>
                  </a:lnTo>
                  <a:lnTo>
                    <a:pt x="10157" y="14597"/>
                  </a:lnTo>
                  <a:lnTo>
                    <a:pt x="9771" y="14867"/>
                  </a:lnTo>
                  <a:lnTo>
                    <a:pt x="9431" y="15083"/>
                  </a:lnTo>
                  <a:lnTo>
                    <a:pt x="9431" y="15083"/>
                  </a:lnTo>
                  <a:lnTo>
                    <a:pt x="9462" y="15021"/>
                  </a:lnTo>
                  <a:lnTo>
                    <a:pt x="9500" y="14944"/>
                  </a:lnTo>
                  <a:lnTo>
                    <a:pt x="9462" y="14828"/>
                  </a:lnTo>
                  <a:lnTo>
                    <a:pt x="5716" y="5754"/>
                  </a:lnTo>
                  <a:lnTo>
                    <a:pt x="4789" y="3475"/>
                  </a:lnTo>
                  <a:lnTo>
                    <a:pt x="4364" y="2471"/>
                  </a:lnTo>
                  <a:lnTo>
                    <a:pt x="4133" y="1969"/>
                  </a:lnTo>
                  <a:lnTo>
                    <a:pt x="3978" y="1738"/>
                  </a:lnTo>
                  <a:lnTo>
                    <a:pt x="3824" y="1545"/>
                  </a:lnTo>
                  <a:lnTo>
                    <a:pt x="3515" y="1236"/>
                  </a:lnTo>
                  <a:lnTo>
                    <a:pt x="3129" y="965"/>
                  </a:lnTo>
                  <a:lnTo>
                    <a:pt x="2743" y="772"/>
                  </a:lnTo>
                  <a:lnTo>
                    <a:pt x="2279" y="541"/>
                  </a:lnTo>
                  <a:lnTo>
                    <a:pt x="1816" y="386"/>
                  </a:lnTo>
                  <a:lnTo>
                    <a:pt x="1391" y="232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21"/>
            <p:cNvSpPr/>
            <p:nvPr/>
          </p:nvSpPr>
          <p:spPr>
            <a:xfrm>
              <a:off x="5383550" y="11801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2"/>
                  </a:lnTo>
                  <a:lnTo>
                    <a:pt x="1583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2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21"/>
            <p:cNvSpPr/>
            <p:nvPr/>
          </p:nvSpPr>
          <p:spPr>
            <a:xfrm>
              <a:off x="1657200" y="1227450"/>
              <a:ext cx="61825" cy="90775"/>
            </a:xfrm>
            <a:custGeom>
              <a:avLst/>
              <a:gdLst/>
              <a:ahLst/>
              <a:cxnLst/>
              <a:rect l="l" t="t" r="r" b="b"/>
              <a:pathLst>
                <a:path w="2473" h="3631" extrusionOk="0">
                  <a:moveTo>
                    <a:pt x="1198" y="0"/>
                  </a:moveTo>
                  <a:lnTo>
                    <a:pt x="1082" y="39"/>
                  </a:lnTo>
                  <a:lnTo>
                    <a:pt x="1005" y="39"/>
                  </a:lnTo>
                  <a:lnTo>
                    <a:pt x="966" y="116"/>
                  </a:lnTo>
                  <a:lnTo>
                    <a:pt x="966" y="194"/>
                  </a:lnTo>
                  <a:lnTo>
                    <a:pt x="966" y="232"/>
                  </a:lnTo>
                  <a:lnTo>
                    <a:pt x="850" y="271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5" y="618"/>
                  </a:lnTo>
                  <a:lnTo>
                    <a:pt x="773" y="657"/>
                  </a:lnTo>
                  <a:lnTo>
                    <a:pt x="850" y="734"/>
                  </a:lnTo>
                  <a:lnTo>
                    <a:pt x="1082" y="811"/>
                  </a:lnTo>
                  <a:lnTo>
                    <a:pt x="1275" y="966"/>
                  </a:lnTo>
                  <a:lnTo>
                    <a:pt x="1468" y="1120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70" y="2163"/>
                  </a:lnTo>
                  <a:lnTo>
                    <a:pt x="1932" y="2472"/>
                  </a:lnTo>
                  <a:lnTo>
                    <a:pt x="1816" y="2742"/>
                  </a:lnTo>
                  <a:lnTo>
                    <a:pt x="1739" y="2897"/>
                  </a:lnTo>
                  <a:lnTo>
                    <a:pt x="1661" y="2974"/>
                  </a:lnTo>
                  <a:lnTo>
                    <a:pt x="1545" y="3090"/>
                  </a:lnTo>
                  <a:lnTo>
                    <a:pt x="1391" y="3128"/>
                  </a:lnTo>
                  <a:lnTo>
                    <a:pt x="1237" y="3167"/>
                  </a:lnTo>
                  <a:lnTo>
                    <a:pt x="1043" y="3128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626"/>
                  </a:lnTo>
                  <a:lnTo>
                    <a:pt x="928" y="2472"/>
                  </a:lnTo>
                  <a:lnTo>
                    <a:pt x="1082" y="2356"/>
                  </a:lnTo>
                  <a:lnTo>
                    <a:pt x="1159" y="2279"/>
                  </a:lnTo>
                  <a:lnTo>
                    <a:pt x="1159" y="2163"/>
                  </a:lnTo>
                  <a:lnTo>
                    <a:pt x="1159" y="2047"/>
                  </a:lnTo>
                  <a:lnTo>
                    <a:pt x="1082" y="1970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52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63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48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60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630"/>
                  </a:lnTo>
                  <a:lnTo>
                    <a:pt x="1275" y="3630"/>
                  </a:lnTo>
                  <a:lnTo>
                    <a:pt x="1507" y="3592"/>
                  </a:lnTo>
                  <a:lnTo>
                    <a:pt x="1700" y="3514"/>
                  </a:lnTo>
                  <a:lnTo>
                    <a:pt x="1854" y="3437"/>
                  </a:lnTo>
                  <a:lnTo>
                    <a:pt x="2047" y="3244"/>
                  </a:lnTo>
                  <a:lnTo>
                    <a:pt x="2202" y="3090"/>
                  </a:lnTo>
                  <a:lnTo>
                    <a:pt x="2318" y="2897"/>
                  </a:lnTo>
                  <a:lnTo>
                    <a:pt x="2395" y="2703"/>
                  </a:lnTo>
                  <a:lnTo>
                    <a:pt x="2434" y="2472"/>
                  </a:lnTo>
                  <a:lnTo>
                    <a:pt x="2472" y="2279"/>
                  </a:lnTo>
                  <a:lnTo>
                    <a:pt x="2434" y="2047"/>
                  </a:lnTo>
                  <a:lnTo>
                    <a:pt x="2395" y="1815"/>
                  </a:lnTo>
                  <a:lnTo>
                    <a:pt x="2318" y="1622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21"/>
            <p:cNvSpPr/>
            <p:nvPr/>
          </p:nvSpPr>
          <p:spPr>
            <a:xfrm>
              <a:off x="6055450" y="1230350"/>
              <a:ext cx="302175" cy="155450"/>
            </a:xfrm>
            <a:custGeom>
              <a:avLst/>
              <a:gdLst/>
              <a:ahLst/>
              <a:cxnLst/>
              <a:rect l="l" t="t" r="r" b="b"/>
              <a:pathLst>
                <a:path w="12087" h="6218" extrusionOk="0">
                  <a:moveTo>
                    <a:pt x="11739" y="0"/>
                  </a:moveTo>
                  <a:lnTo>
                    <a:pt x="11662" y="39"/>
                  </a:lnTo>
                  <a:lnTo>
                    <a:pt x="11585" y="78"/>
                  </a:lnTo>
                  <a:lnTo>
                    <a:pt x="11507" y="116"/>
                  </a:lnTo>
                  <a:lnTo>
                    <a:pt x="11469" y="232"/>
                  </a:lnTo>
                  <a:lnTo>
                    <a:pt x="11469" y="309"/>
                  </a:lnTo>
                  <a:lnTo>
                    <a:pt x="11507" y="425"/>
                  </a:lnTo>
                  <a:lnTo>
                    <a:pt x="11585" y="580"/>
                  </a:lnTo>
                  <a:lnTo>
                    <a:pt x="11623" y="773"/>
                  </a:lnTo>
                  <a:lnTo>
                    <a:pt x="11585" y="966"/>
                  </a:lnTo>
                  <a:lnTo>
                    <a:pt x="11507" y="1120"/>
                  </a:lnTo>
                  <a:lnTo>
                    <a:pt x="11392" y="1275"/>
                  </a:lnTo>
                  <a:lnTo>
                    <a:pt x="11276" y="1429"/>
                  </a:lnTo>
                  <a:lnTo>
                    <a:pt x="10928" y="1738"/>
                  </a:lnTo>
                  <a:lnTo>
                    <a:pt x="10503" y="2008"/>
                  </a:lnTo>
                  <a:lnTo>
                    <a:pt x="10079" y="2240"/>
                  </a:lnTo>
                  <a:lnTo>
                    <a:pt x="9422" y="2587"/>
                  </a:lnTo>
                  <a:lnTo>
                    <a:pt x="9036" y="2781"/>
                  </a:lnTo>
                  <a:lnTo>
                    <a:pt x="9036" y="2703"/>
                  </a:lnTo>
                  <a:lnTo>
                    <a:pt x="8959" y="2626"/>
                  </a:lnTo>
                  <a:lnTo>
                    <a:pt x="8495" y="2201"/>
                  </a:lnTo>
                  <a:lnTo>
                    <a:pt x="8109" y="1699"/>
                  </a:lnTo>
                  <a:lnTo>
                    <a:pt x="7839" y="1892"/>
                  </a:lnTo>
                  <a:lnTo>
                    <a:pt x="7993" y="2201"/>
                  </a:lnTo>
                  <a:lnTo>
                    <a:pt x="8187" y="2510"/>
                  </a:lnTo>
                  <a:lnTo>
                    <a:pt x="8418" y="2781"/>
                  </a:lnTo>
                  <a:lnTo>
                    <a:pt x="8650" y="2974"/>
                  </a:lnTo>
                  <a:lnTo>
                    <a:pt x="7607" y="3514"/>
                  </a:lnTo>
                  <a:lnTo>
                    <a:pt x="6565" y="3978"/>
                  </a:lnTo>
                  <a:lnTo>
                    <a:pt x="5252" y="4518"/>
                  </a:lnTo>
                  <a:lnTo>
                    <a:pt x="3939" y="4982"/>
                  </a:lnTo>
                  <a:lnTo>
                    <a:pt x="3669" y="5059"/>
                  </a:lnTo>
                  <a:lnTo>
                    <a:pt x="3707" y="4711"/>
                  </a:lnTo>
                  <a:lnTo>
                    <a:pt x="3630" y="4364"/>
                  </a:lnTo>
                  <a:lnTo>
                    <a:pt x="3514" y="4055"/>
                  </a:lnTo>
                  <a:lnTo>
                    <a:pt x="3321" y="3707"/>
                  </a:lnTo>
                  <a:lnTo>
                    <a:pt x="3012" y="3900"/>
                  </a:lnTo>
                  <a:lnTo>
                    <a:pt x="3128" y="4171"/>
                  </a:lnTo>
                  <a:lnTo>
                    <a:pt x="3205" y="4441"/>
                  </a:lnTo>
                  <a:lnTo>
                    <a:pt x="3244" y="4866"/>
                  </a:lnTo>
                  <a:lnTo>
                    <a:pt x="3244" y="5252"/>
                  </a:lnTo>
                  <a:lnTo>
                    <a:pt x="2356" y="5522"/>
                  </a:lnTo>
                  <a:lnTo>
                    <a:pt x="1892" y="5638"/>
                  </a:lnTo>
                  <a:lnTo>
                    <a:pt x="1429" y="5677"/>
                  </a:lnTo>
                  <a:lnTo>
                    <a:pt x="1043" y="5715"/>
                  </a:lnTo>
                  <a:lnTo>
                    <a:pt x="850" y="5715"/>
                  </a:lnTo>
                  <a:lnTo>
                    <a:pt x="695" y="5677"/>
                  </a:lnTo>
                  <a:lnTo>
                    <a:pt x="579" y="5599"/>
                  </a:lnTo>
                  <a:lnTo>
                    <a:pt x="464" y="5522"/>
                  </a:lnTo>
                  <a:lnTo>
                    <a:pt x="386" y="5406"/>
                  </a:lnTo>
                  <a:lnTo>
                    <a:pt x="348" y="5291"/>
                  </a:lnTo>
                  <a:lnTo>
                    <a:pt x="309" y="5213"/>
                  </a:lnTo>
                  <a:lnTo>
                    <a:pt x="270" y="5175"/>
                  </a:lnTo>
                  <a:lnTo>
                    <a:pt x="155" y="5136"/>
                  </a:lnTo>
                  <a:lnTo>
                    <a:pt x="77" y="5175"/>
                  </a:lnTo>
                  <a:lnTo>
                    <a:pt x="39" y="5213"/>
                  </a:lnTo>
                  <a:lnTo>
                    <a:pt x="0" y="5291"/>
                  </a:lnTo>
                  <a:lnTo>
                    <a:pt x="0" y="5445"/>
                  </a:lnTo>
                  <a:lnTo>
                    <a:pt x="39" y="5599"/>
                  </a:lnTo>
                  <a:lnTo>
                    <a:pt x="77" y="5754"/>
                  </a:lnTo>
                  <a:lnTo>
                    <a:pt x="155" y="5870"/>
                  </a:lnTo>
                  <a:lnTo>
                    <a:pt x="232" y="5947"/>
                  </a:lnTo>
                  <a:lnTo>
                    <a:pt x="309" y="6024"/>
                  </a:lnTo>
                  <a:lnTo>
                    <a:pt x="541" y="6140"/>
                  </a:lnTo>
                  <a:lnTo>
                    <a:pt x="811" y="6179"/>
                  </a:lnTo>
                  <a:lnTo>
                    <a:pt x="1120" y="6217"/>
                  </a:lnTo>
                  <a:lnTo>
                    <a:pt x="1429" y="6179"/>
                  </a:lnTo>
                  <a:lnTo>
                    <a:pt x="1699" y="6140"/>
                  </a:lnTo>
                  <a:lnTo>
                    <a:pt x="2896" y="5831"/>
                  </a:lnTo>
                  <a:lnTo>
                    <a:pt x="4093" y="5445"/>
                  </a:lnTo>
                  <a:lnTo>
                    <a:pt x="5290" y="5020"/>
                  </a:lnTo>
                  <a:lnTo>
                    <a:pt x="6449" y="4557"/>
                  </a:lnTo>
                  <a:lnTo>
                    <a:pt x="7530" y="4093"/>
                  </a:lnTo>
                  <a:lnTo>
                    <a:pt x="8573" y="3591"/>
                  </a:lnTo>
                  <a:lnTo>
                    <a:pt x="9615" y="3051"/>
                  </a:lnTo>
                  <a:lnTo>
                    <a:pt x="10619" y="2472"/>
                  </a:lnTo>
                  <a:lnTo>
                    <a:pt x="10928" y="2279"/>
                  </a:lnTo>
                  <a:lnTo>
                    <a:pt x="11276" y="2047"/>
                  </a:lnTo>
                  <a:lnTo>
                    <a:pt x="11546" y="1777"/>
                  </a:lnTo>
                  <a:lnTo>
                    <a:pt x="11816" y="1506"/>
                  </a:lnTo>
                  <a:lnTo>
                    <a:pt x="12009" y="1197"/>
                  </a:lnTo>
                  <a:lnTo>
                    <a:pt x="12048" y="1043"/>
                  </a:lnTo>
                  <a:lnTo>
                    <a:pt x="12087" y="888"/>
                  </a:lnTo>
                  <a:lnTo>
                    <a:pt x="12087" y="695"/>
                  </a:lnTo>
                  <a:lnTo>
                    <a:pt x="12048" y="502"/>
                  </a:lnTo>
                  <a:lnTo>
                    <a:pt x="12009" y="309"/>
                  </a:lnTo>
                  <a:lnTo>
                    <a:pt x="11894" y="116"/>
                  </a:lnTo>
                  <a:lnTo>
                    <a:pt x="11816" y="39"/>
                  </a:lnTo>
                  <a:lnTo>
                    <a:pt x="1173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21"/>
            <p:cNvSpPr/>
            <p:nvPr/>
          </p:nvSpPr>
          <p:spPr>
            <a:xfrm>
              <a:off x="4272400" y="1236125"/>
              <a:ext cx="61800" cy="89825"/>
            </a:xfrm>
            <a:custGeom>
              <a:avLst/>
              <a:gdLst/>
              <a:ahLst/>
              <a:cxnLst/>
              <a:rect l="l" t="t" r="r" b="b"/>
              <a:pathLst>
                <a:path w="2472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4" y="349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1" y="1932"/>
                  </a:lnTo>
                  <a:lnTo>
                    <a:pt x="1931" y="2163"/>
                  </a:lnTo>
                  <a:lnTo>
                    <a:pt x="1931" y="2434"/>
                  </a:lnTo>
                  <a:lnTo>
                    <a:pt x="1815" y="2743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43"/>
                  </a:lnTo>
                  <a:lnTo>
                    <a:pt x="850" y="2588"/>
                  </a:lnTo>
                  <a:lnTo>
                    <a:pt x="927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0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5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5" y="2356"/>
                  </a:lnTo>
                  <a:lnTo>
                    <a:pt x="348" y="2627"/>
                  </a:lnTo>
                  <a:lnTo>
                    <a:pt x="309" y="2897"/>
                  </a:lnTo>
                  <a:lnTo>
                    <a:pt x="348" y="3052"/>
                  </a:lnTo>
                  <a:lnTo>
                    <a:pt x="425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7" y="2858"/>
                  </a:lnTo>
                  <a:lnTo>
                    <a:pt x="2395" y="2665"/>
                  </a:lnTo>
                  <a:lnTo>
                    <a:pt x="2433" y="2472"/>
                  </a:lnTo>
                  <a:lnTo>
                    <a:pt x="2472" y="2241"/>
                  </a:lnTo>
                  <a:lnTo>
                    <a:pt x="2433" y="2009"/>
                  </a:lnTo>
                  <a:lnTo>
                    <a:pt x="2395" y="1816"/>
                  </a:lnTo>
                  <a:lnTo>
                    <a:pt x="2317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21"/>
            <p:cNvSpPr/>
            <p:nvPr/>
          </p:nvSpPr>
          <p:spPr>
            <a:xfrm>
              <a:off x="799000" y="1245800"/>
              <a:ext cx="106200" cy="124550"/>
            </a:xfrm>
            <a:custGeom>
              <a:avLst/>
              <a:gdLst/>
              <a:ahLst/>
              <a:cxnLst/>
              <a:rect l="l" t="t" r="r" b="b"/>
              <a:pathLst>
                <a:path w="4248" h="4982" extrusionOk="0">
                  <a:moveTo>
                    <a:pt x="3862" y="0"/>
                  </a:moveTo>
                  <a:lnTo>
                    <a:pt x="3591" y="579"/>
                  </a:lnTo>
                  <a:lnTo>
                    <a:pt x="3244" y="1159"/>
                  </a:lnTo>
                  <a:lnTo>
                    <a:pt x="2896" y="1699"/>
                  </a:lnTo>
                  <a:lnTo>
                    <a:pt x="2510" y="2201"/>
                  </a:lnTo>
                  <a:lnTo>
                    <a:pt x="1931" y="2858"/>
                  </a:lnTo>
                  <a:lnTo>
                    <a:pt x="1313" y="3475"/>
                  </a:lnTo>
                  <a:lnTo>
                    <a:pt x="1004" y="3784"/>
                  </a:lnTo>
                  <a:lnTo>
                    <a:pt x="657" y="4016"/>
                  </a:lnTo>
                  <a:lnTo>
                    <a:pt x="309" y="4286"/>
                  </a:lnTo>
                  <a:lnTo>
                    <a:pt x="0" y="4595"/>
                  </a:lnTo>
                  <a:lnTo>
                    <a:pt x="39" y="4981"/>
                  </a:lnTo>
                  <a:lnTo>
                    <a:pt x="155" y="4981"/>
                  </a:lnTo>
                  <a:lnTo>
                    <a:pt x="541" y="4788"/>
                  </a:lnTo>
                  <a:lnTo>
                    <a:pt x="927" y="4557"/>
                  </a:lnTo>
                  <a:lnTo>
                    <a:pt x="1313" y="4248"/>
                  </a:lnTo>
                  <a:lnTo>
                    <a:pt x="1699" y="3939"/>
                  </a:lnTo>
                  <a:lnTo>
                    <a:pt x="2008" y="3591"/>
                  </a:lnTo>
                  <a:lnTo>
                    <a:pt x="2356" y="3205"/>
                  </a:lnTo>
                  <a:lnTo>
                    <a:pt x="2896" y="2510"/>
                  </a:lnTo>
                  <a:lnTo>
                    <a:pt x="3321" y="1969"/>
                  </a:lnTo>
                  <a:lnTo>
                    <a:pt x="3669" y="1390"/>
                  </a:lnTo>
                  <a:lnTo>
                    <a:pt x="3978" y="811"/>
                  </a:lnTo>
                  <a:lnTo>
                    <a:pt x="4248" y="193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21"/>
            <p:cNvSpPr/>
            <p:nvPr/>
          </p:nvSpPr>
          <p:spPr>
            <a:xfrm>
              <a:off x="747825" y="12477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5" y="271"/>
                  </a:move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7"/>
                  </a:lnTo>
                  <a:lnTo>
                    <a:pt x="1545" y="1313"/>
                  </a:lnTo>
                  <a:lnTo>
                    <a:pt x="1429" y="1391"/>
                  </a:lnTo>
                  <a:lnTo>
                    <a:pt x="1352" y="1468"/>
                  </a:lnTo>
                  <a:lnTo>
                    <a:pt x="1198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468"/>
                  </a:lnTo>
                  <a:lnTo>
                    <a:pt x="580" y="1429"/>
                  </a:lnTo>
                  <a:lnTo>
                    <a:pt x="503" y="1313"/>
                  </a:lnTo>
                  <a:lnTo>
                    <a:pt x="464" y="1197"/>
                  </a:lnTo>
                  <a:lnTo>
                    <a:pt x="425" y="1004"/>
                  </a:lnTo>
                  <a:lnTo>
                    <a:pt x="425" y="773"/>
                  </a:lnTo>
                  <a:lnTo>
                    <a:pt x="541" y="580"/>
                  </a:lnTo>
                  <a:lnTo>
                    <a:pt x="696" y="425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78"/>
                  </a:lnTo>
                  <a:lnTo>
                    <a:pt x="657" y="116"/>
                  </a:lnTo>
                  <a:lnTo>
                    <a:pt x="541" y="78"/>
                  </a:lnTo>
                  <a:lnTo>
                    <a:pt x="425" y="116"/>
                  </a:lnTo>
                  <a:lnTo>
                    <a:pt x="271" y="193"/>
                  </a:lnTo>
                  <a:lnTo>
                    <a:pt x="155" y="348"/>
                  </a:lnTo>
                  <a:lnTo>
                    <a:pt x="78" y="502"/>
                  </a:lnTo>
                  <a:lnTo>
                    <a:pt x="1" y="695"/>
                  </a:lnTo>
                  <a:lnTo>
                    <a:pt x="1" y="889"/>
                  </a:lnTo>
                  <a:lnTo>
                    <a:pt x="1" y="1082"/>
                  </a:lnTo>
                  <a:lnTo>
                    <a:pt x="39" y="1275"/>
                  </a:lnTo>
                  <a:lnTo>
                    <a:pt x="78" y="1429"/>
                  </a:lnTo>
                  <a:lnTo>
                    <a:pt x="194" y="1622"/>
                  </a:lnTo>
                  <a:lnTo>
                    <a:pt x="310" y="1777"/>
                  </a:lnTo>
                  <a:lnTo>
                    <a:pt x="464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043" y="2008"/>
                  </a:lnTo>
                  <a:lnTo>
                    <a:pt x="1236" y="1970"/>
                  </a:lnTo>
                  <a:lnTo>
                    <a:pt x="1429" y="1892"/>
                  </a:lnTo>
                  <a:lnTo>
                    <a:pt x="1584" y="1815"/>
                  </a:lnTo>
                  <a:lnTo>
                    <a:pt x="1738" y="1699"/>
                  </a:lnTo>
                  <a:lnTo>
                    <a:pt x="1893" y="1545"/>
                  </a:lnTo>
                  <a:lnTo>
                    <a:pt x="1970" y="1352"/>
                  </a:lnTo>
                  <a:lnTo>
                    <a:pt x="2047" y="1197"/>
                  </a:lnTo>
                  <a:lnTo>
                    <a:pt x="2086" y="1004"/>
                  </a:lnTo>
                  <a:lnTo>
                    <a:pt x="2047" y="811"/>
                  </a:lnTo>
                  <a:lnTo>
                    <a:pt x="1970" y="580"/>
                  </a:lnTo>
                  <a:lnTo>
                    <a:pt x="1893" y="425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78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21"/>
            <p:cNvSpPr/>
            <p:nvPr/>
          </p:nvSpPr>
          <p:spPr>
            <a:xfrm>
              <a:off x="1261400" y="125255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194"/>
                  </a:lnTo>
                  <a:lnTo>
                    <a:pt x="503" y="927"/>
                  </a:lnTo>
                  <a:lnTo>
                    <a:pt x="1043" y="1622"/>
                  </a:lnTo>
                  <a:lnTo>
                    <a:pt x="1700" y="2240"/>
                  </a:lnTo>
                  <a:lnTo>
                    <a:pt x="2356" y="2858"/>
                  </a:lnTo>
                  <a:lnTo>
                    <a:pt x="3090" y="3360"/>
                  </a:lnTo>
                  <a:lnTo>
                    <a:pt x="3901" y="3823"/>
                  </a:lnTo>
                  <a:lnTo>
                    <a:pt x="4673" y="4209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05"/>
                  </a:lnTo>
                  <a:lnTo>
                    <a:pt x="7685" y="4943"/>
                  </a:lnTo>
                  <a:lnTo>
                    <a:pt x="8110" y="4982"/>
                  </a:lnTo>
                  <a:lnTo>
                    <a:pt x="8535" y="4943"/>
                  </a:lnTo>
                  <a:lnTo>
                    <a:pt x="8998" y="4905"/>
                  </a:lnTo>
                  <a:lnTo>
                    <a:pt x="9423" y="4866"/>
                  </a:lnTo>
                  <a:lnTo>
                    <a:pt x="9848" y="4750"/>
                  </a:lnTo>
                  <a:lnTo>
                    <a:pt x="10272" y="4634"/>
                  </a:lnTo>
                  <a:lnTo>
                    <a:pt x="10658" y="4480"/>
                  </a:lnTo>
                  <a:lnTo>
                    <a:pt x="11083" y="4325"/>
                  </a:lnTo>
                  <a:lnTo>
                    <a:pt x="11469" y="4094"/>
                  </a:lnTo>
                  <a:lnTo>
                    <a:pt x="11856" y="3862"/>
                  </a:lnTo>
                  <a:lnTo>
                    <a:pt x="12242" y="3592"/>
                  </a:lnTo>
                  <a:lnTo>
                    <a:pt x="12319" y="3514"/>
                  </a:lnTo>
                  <a:lnTo>
                    <a:pt x="12435" y="3167"/>
                  </a:lnTo>
                  <a:lnTo>
                    <a:pt x="12280" y="3167"/>
                  </a:lnTo>
                  <a:lnTo>
                    <a:pt x="12203" y="3128"/>
                  </a:lnTo>
                  <a:lnTo>
                    <a:pt x="12126" y="3090"/>
                  </a:lnTo>
                  <a:lnTo>
                    <a:pt x="12010" y="3128"/>
                  </a:lnTo>
                  <a:lnTo>
                    <a:pt x="11933" y="3167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03"/>
                  </a:lnTo>
                  <a:lnTo>
                    <a:pt x="8342" y="4441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3" y="4325"/>
                  </a:lnTo>
                  <a:lnTo>
                    <a:pt x="6218" y="4248"/>
                  </a:lnTo>
                  <a:lnTo>
                    <a:pt x="5793" y="4132"/>
                  </a:lnTo>
                  <a:lnTo>
                    <a:pt x="5407" y="4016"/>
                  </a:lnTo>
                  <a:lnTo>
                    <a:pt x="4596" y="3669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21"/>
            <p:cNvSpPr/>
            <p:nvPr/>
          </p:nvSpPr>
          <p:spPr>
            <a:xfrm>
              <a:off x="1569350" y="1258350"/>
              <a:ext cx="92700" cy="136125"/>
            </a:xfrm>
            <a:custGeom>
              <a:avLst/>
              <a:gdLst/>
              <a:ahLst/>
              <a:cxnLst/>
              <a:rect l="l" t="t" r="r" b="b"/>
              <a:pathLst>
                <a:path w="3708" h="5445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67"/>
                  </a:lnTo>
                  <a:lnTo>
                    <a:pt x="1159" y="1815"/>
                  </a:lnTo>
                  <a:lnTo>
                    <a:pt x="1082" y="1892"/>
                  </a:lnTo>
                  <a:lnTo>
                    <a:pt x="1082" y="1969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201"/>
                  </a:lnTo>
                  <a:lnTo>
                    <a:pt x="812" y="2278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510"/>
                  </a:lnTo>
                  <a:lnTo>
                    <a:pt x="966" y="2549"/>
                  </a:lnTo>
                  <a:lnTo>
                    <a:pt x="1198" y="2626"/>
                  </a:lnTo>
                  <a:lnTo>
                    <a:pt x="1430" y="2703"/>
                  </a:lnTo>
                  <a:lnTo>
                    <a:pt x="1623" y="2858"/>
                  </a:lnTo>
                  <a:lnTo>
                    <a:pt x="1816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132"/>
                  </a:lnTo>
                  <a:lnTo>
                    <a:pt x="2009" y="4364"/>
                  </a:lnTo>
                  <a:lnTo>
                    <a:pt x="1893" y="4557"/>
                  </a:lnTo>
                  <a:lnTo>
                    <a:pt x="1739" y="4711"/>
                  </a:lnTo>
                  <a:lnTo>
                    <a:pt x="1545" y="4866"/>
                  </a:lnTo>
                  <a:lnTo>
                    <a:pt x="1314" y="4943"/>
                  </a:lnTo>
                  <a:lnTo>
                    <a:pt x="1198" y="4981"/>
                  </a:lnTo>
                  <a:lnTo>
                    <a:pt x="1082" y="4981"/>
                  </a:lnTo>
                  <a:lnTo>
                    <a:pt x="889" y="4904"/>
                  </a:lnTo>
                  <a:lnTo>
                    <a:pt x="773" y="4788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966" y="4132"/>
                  </a:lnTo>
                  <a:lnTo>
                    <a:pt x="1121" y="4093"/>
                  </a:lnTo>
                  <a:lnTo>
                    <a:pt x="1237" y="4055"/>
                  </a:lnTo>
                  <a:lnTo>
                    <a:pt x="1314" y="3939"/>
                  </a:lnTo>
                  <a:lnTo>
                    <a:pt x="1314" y="3784"/>
                  </a:lnTo>
                  <a:lnTo>
                    <a:pt x="1275" y="3746"/>
                  </a:lnTo>
                  <a:lnTo>
                    <a:pt x="1237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900"/>
                  </a:lnTo>
                  <a:lnTo>
                    <a:pt x="387" y="3977"/>
                  </a:lnTo>
                  <a:lnTo>
                    <a:pt x="310" y="4132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904"/>
                  </a:lnTo>
                  <a:lnTo>
                    <a:pt x="387" y="5097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30" y="5406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41" y="4866"/>
                  </a:lnTo>
                  <a:lnTo>
                    <a:pt x="2395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89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510"/>
                  </a:lnTo>
                  <a:lnTo>
                    <a:pt x="1739" y="2356"/>
                  </a:lnTo>
                  <a:lnTo>
                    <a:pt x="1507" y="2240"/>
                  </a:lnTo>
                  <a:lnTo>
                    <a:pt x="1275" y="2124"/>
                  </a:lnTo>
                  <a:lnTo>
                    <a:pt x="1623" y="2008"/>
                  </a:lnTo>
                  <a:lnTo>
                    <a:pt x="1932" y="1815"/>
                  </a:lnTo>
                  <a:lnTo>
                    <a:pt x="2279" y="1661"/>
                  </a:lnTo>
                  <a:lnTo>
                    <a:pt x="2549" y="1429"/>
                  </a:lnTo>
                  <a:lnTo>
                    <a:pt x="2820" y="1197"/>
                  </a:lnTo>
                  <a:lnTo>
                    <a:pt x="3129" y="966"/>
                  </a:lnTo>
                  <a:lnTo>
                    <a:pt x="3360" y="695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21"/>
            <p:cNvSpPr/>
            <p:nvPr/>
          </p:nvSpPr>
          <p:spPr>
            <a:xfrm>
              <a:off x="3876600" y="12602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9" y="3553"/>
                  </a:lnTo>
                  <a:lnTo>
                    <a:pt x="12434" y="3205"/>
                  </a:lnTo>
                  <a:lnTo>
                    <a:pt x="12357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2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6" y="4016"/>
                  </a:lnTo>
                  <a:lnTo>
                    <a:pt x="10040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5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21"/>
            <p:cNvSpPr/>
            <p:nvPr/>
          </p:nvSpPr>
          <p:spPr>
            <a:xfrm>
              <a:off x="4184550" y="1267025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1" y="2240"/>
                  </a:lnTo>
                  <a:lnTo>
                    <a:pt x="811" y="2356"/>
                  </a:lnTo>
                  <a:lnTo>
                    <a:pt x="811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0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9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6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2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2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21"/>
            <p:cNvSpPr/>
            <p:nvPr/>
          </p:nvSpPr>
          <p:spPr>
            <a:xfrm>
              <a:off x="3067625" y="1293100"/>
              <a:ext cx="105250" cy="105250"/>
            </a:xfrm>
            <a:custGeom>
              <a:avLst/>
              <a:gdLst/>
              <a:ahLst/>
              <a:cxnLst/>
              <a:rect l="l" t="t" r="r" b="b"/>
              <a:pathLst>
                <a:path w="4210" h="4210" extrusionOk="0">
                  <a:moveTo>
                    <a:pt x="2317" y="348"/>
                  </a:moveTo>
                  <a:lnTo>
                    <a:pt x="2472" y="425"/>
                  </a:lnTo>
                  <a:lnTo>
                    <a:pt x="2665" y="464"/>
                  </a:lnTo>
                  <a:lnTo>
                    <a:pt x="2819" y="579"/>
                  </a:lnTo>
                  <a:lnTo>
                    <a:pt x="2974" y="695"/>
                  </a:lnTo>
                  <a:lnTo>
                    <a:pt x="3128" y="811"/>
                  </a:lnTo>
                  <a:lnTo>
                    <a:pt x="3205" y="850"/>
                  </a:lnTo>
                  <a:lnTo>
                    <a:pt x="3360" y="1081"/>
                  </a:lnTo>
                  <a:lnTo>
                    <a:pt x="3553" y="1313"/>
                  </a:lnTo>
                  <a:lnTo>
                    <a:pt x="3669" y="1545"/>
                  </a:lnTo>
                  <a:lnTo>
                    <a:pt x="3784" y="1815"/>
                  </a:lnTo>
                  <a:lnTo>
                    <a:pt x="3823" y="2085"/>
                  </a:lnTo>
                  <a:lnTo>
                    <a:pt x="3823" y="2356"/>
                  </a:lnTo>
                  <a:lnTo>
                    <a:pt x="3784" y="2665"/>
                  </a:lnTo>
                  <a:lnTo>
                    <a:pt x="3669" y="2935"/>
                  </a:lnTo>
                  <a:lnTo>
                    <a:pt x="3476" y="3244"/>
                  </a:lnTo>
                  <a:lnTo>
                    <a:pt x="3205" y="3476"/>
                  </a:lnTo>
                  <a:lnTo>
                    <a:pt x="2896" y="3669"/>
                  </a:lnTo>
                  <a:lnTo>
                    <a:pt x="2587" y="3785"/>
                  </a:lnTo>
                  <a:lnTo>
                    <a:pt x="2201" y="3862"/>
                  </a:lnTo>
                  <a:lnTo>
                    <a:pt x="1854" y="3823"/>
                  </a:lnTo>
                  <a:lnTo>
                    <a:pt x="1506" y="3746"/>
                  </a:lnTo>
                  <a:lnTo>
                    <a:pt x="1197" y="3591"/>
                  </a:lnTo>
                  <a:lnTo>
                    <a:pt x="927" y="3398"/>
                  </a:lnTo>
                  <a:lnTo>
                    <a:pt x="695" y="3167"/>
                  </a:lnTo>
                  <a:lnTo>
                    <a:pt x="541" y="2858"/>
                  </a:lnTo>
                  <a:lnTo>
                    <a:pt x="425" y="2549"/>
                  </a:lnTo>
                  <a:lnTo>
                    <a:pt x="348" y="2240"/>
                  </a:lnTo>
                  <a:lnTo>
                    <a:pt x="348" y="1892"/>
                  </a:lnTo>
                  <a:lnTo>
                    <a:pt x="425" y="1583"/>
                  </a:lnTo>
                  <a:lnTo>
                    <a:pt x="541" y="1275"/>
                  </a:lnTo>
                  <a:lnTo>
                    <a:pt x="772" y="966"/>
                  </a:lnTo>
                  <a:lnTo>
                    <a:pt x="1081" y="695"/>
                  </a:lnTo>
                  <a:lnTo>
                    <a:pt x="1390" y="502"/>
                  </a:lnTo>
                  <a:lnTo>
                    <a:pt x="1738" y="386"/>
                  </a:lnTo>
                  <a:lnTo>
                    <a:pt x="2124" y="348"/>
                  </a:lnTo>
                  <a:close/>
                  <a:moveTo>
                    <a:pt x="1892" y="0"/>
                  </a:moveTo>
                  <a:lnTo>
                    <a:pt x="1545" y="77"/>
                  </a:lnTo>
                  <a:lnTo>
                    <a:pt x="1197" y="232"/>
                  </a:lnTo>
                  <a:lnTo>
                    <a:pt x="850" y="425"/>
                  </a:lnTo>
                  <a:lnTo>
                    <a:pt x="618" y="618"/>
                  </a:lnTo>
                  <a:lnTo>
                    <a:pt x="464" y="811"/>
                  </a:lnTo>
                  <a:lnTo>
                    <a:pt x="309" y="966"/>
                  </a:lnTo>
                  <a:lnTo>
                    <a:pt x="232" y="1159"/>
                  </a:lnTo>
                  <a:lnTo>
                    <a:pt x="116" y="1390"/>
                  </a:lnTo>
                  <a:lnTo>
                    <a:pt x="39" y="1815"/>
                  </a:lnTo>
                  <a:lnTo>
                    <a:pt x="0" y="2240"/>
                  </a:lnTo>
                  <a:lnTo>
                    <a:pt x="77" y="2665"/>
                  </a:lnTo>
                  <a:lnTo>
                    <a:pt x="232" y="3051"/>
                  </a:lnTo>
                  <a:lnTo>
                    <a:pt x="464" y="3437"/>
                  </a:lnTo>
                  <a:lnTo>
                    <a:pt x="618" y="3591"/>
                  </a:lnTo>
                  <a:lnTo>
                    <a:pt x="772" y="3746"/>
                  </a:lnTo>
                  <a:lnTo>
                    <a:pt x="1120" y="3978"/>
                  </a:lnTo>
                  <a:lnTo>
                    <a:pt x="1506" y="4132"/>
                  </a:lnTo>
                  <a:lnTo>
                    <a:pt x="1931" y="4209"/>
                  </a:lnTo>
                  <a:lnTo>
                    <a:pt x="2317" y="4209"/>
                  </a:lnTo>
                  <a:lnTo>
                    <a:pt x="2742" y="4132"/>
                  </a:lnTo>
                  <a:lnTo>
                    <a:pt x="3128" y="3978"/>
                  </a:lnTo>
                  <a:lnTo>
                    <a:pt x="3476" y="3785"/>
                  </a:lnTo>
                  <a:lnTo>
                    <a:pt x="3784" y="3476"/>
                  </a:lnTo>
                  <a:lnTo>
                    <a:pt x="3900" y="3321"/>
                  </a:lnTo>
                  <a:lnTo>
                    <a:pt x="4016" y="3128"/>
                  </a:lnTo>
                  <a:lnTo>
                    <a:pt x="4093" y="2935"/>
                  </a:lnTo>
                  <a:lnTo>
                    <a:pt x="4132" y="2703"/>
                  </a:lnTo>
                  <a:lnTo>
                    <a:pt x="4209" y="2279"/>
                  </a:lnTo>
                  <a:lnTo>
                    <a:pt x="4171" y="1854"/>
                  </a:lnTo>
                  <a:lnTo>
                    <a:pt x="4055" y="1429"/>
                  </a:lnTo>
                  <a:lnTo>
                    <a:pt x="3939" y="1236"/>
                  </a:lnTo>
                  <a:lnTo>
                    <a:pt x="3823" y="1043"/>
                  </a:lnTo>
                  <a:lnTo>
                    <a:pt x="3707" y="888"/>
                  </a:lnTo>
                  <a:lnTo>
                    <a:pt x="3553" y="734"/>
                  </a:lnTo>
                  <a:lnTo>
                    <a:pt x="3360" y="579"/>
                  </a:lnTo>
                  <a:lnTo>
                    <a:pt x="3167" y="502"/>
                  </a:lnTo>
                  <a:lnTo>
                    <a:pt x="3128" y="502"/>
                  </a:lnTo>
                  <a:lnTo>
                    <a:pt x="3051" y="348"/>
                  </a:lnTo>
                  <a:lnTo>
                    <a:pt x="2896" y="232"/>
                  </a:lnTo>
                  <a:lnTo>
                    <a:pt x="2780" y="116"/>
                  </a:lnTo>
                  <a:lnTo>
                    <a:pt x="2626" y="77"/>
                  </a:lnTo>
                  <a:lnTo>
                    <a:pt x="2433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21"/>
            <p:cNvSpPr/>
            <p:nvPr/>
          </p:nvSpPr>
          <p:spPr>
            <a:xfrm>
              <a:off x="686050" y="1295025"/>
              <a:ext cx="44425" cy="43475"/>
            </a:xfrm>
            <a:custGeom>
              <a:avLst/>
              <a:gdLst/>
              <a:ahLst/>
              <a:cxnLst/>
              <a:rect l="l" t="t" r="r" b="b"/>
              <a:pathLst>
                <a:path w="1777" h="1739" extrusionOk="0">
                  <a:moveTo>
                    <a:pt x="773" y="309"/>
                  </a:moveTo>
                  <a:lnTo>
                    <a:pt x="966" y="348"/>
                  </a:lnTo>
                  <a:lnTo>
                    <a:pt x="1159" y="464"/>
                  </a:lnTo>
                  <a:lnTo>
                    <a:pt x="1313" y="580"/>
                  </a:lnTo>
                  <a:lnTo>
                    <a:pt x="1390" y="773"/>
                  </a:lnTo>
                  <a:lnTo>
                    <a:pt x="1390" y="966"/>
                  </a:lnTo>
                  <a:lnTo>
                    <a:pt x="1352" y="1043"/>
                  </a:lnTo>
                  <a:lnTo>
                    <a:pt x="1275" y="1159"/>
                  </a:lnTo>
                  <a:lnTo>
                    <a:pt x="1197" y="1236"/>
                  </a:lnTo>
                  <a:lnTo>
                    <a:pt x="1082" y="1275"/>
                  </a:lnTo>
                  <a:lnTo>
                    <a:pt x="888" y="1352"/>
                  </a:lnTo>
                  <a:lnTo>
                    <a:pt x="695" y="1352"/>
                  </a:lnTo>
                  <a:lnTo>
                    <a:pt x="541" y="1236"/>
                  </a:lnTo>
                  <a:lnTo>
                    <a:pt x="425" y="1082"/>
                  </a:lnTo>
                  <a:lnTo>
                    <a:pt x="386" y="889"/>
                  </a:lnTo>
                  <a:lnTo>
                    <a:pt x="386" y="734"/>
                  </a:lnTo>
                  <a:lnTo>
                    <a:pt x="464" y="541"/>
                  </a:lnTo>
                  <a:lnTo>
                    <a:pt x="541" y="387"/>
                  </a:lnTo>
                  <a:lnTo>
                    <a:pt x="541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8" y="39"/>
                  </a:lnTo>
                  <a:lnTo>
                    <a:pt x="464" y="116"/>
                  </a:lnTo>
                  <a:lnTo>
                    <a:pt x="425" y="155"/>
                  </a:lnTo>
                  <a:lnTo>
                    <a:pt x="348" y="155"/>
                  </a:lnTo>
                  <a:lnTo>
                    <a:pt x="232" y="271"/>
                  </a:lnTo>
                  <a:lnTo>
                    <a:pt x="116" y="387"/>
                  </a:lnTo>
                  <a:lnTo>
                    <a:pt x="39" y="502"/>
                  </a:lnTo>
                  <a:lnTo>
                    <a:pt x="0" y="657"/>
                  </a:lnTo>
                  <a:lnTo>
                    <a:pt x="0" y="850"/>
                  </a:lnTo>
                  <a:lnTo>
                    <a:pt x="0" y="1004"/>
                  </a:lnTo>
                  <a:lnTo>
                    <a:pt x="39" y="1159"/>
                  </a:lnTo>
                  <a:lnTo>
                    <a:pt x="116" y="1313"/>
                  </a:lnTo>
                  <a:lnTo>
                    <a:pt x="193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8" y="1738"/>
                  </a:lnTo>
                  <a:lnTo>
                    <a:pt x="966" y="1738"/>
                  </a:lnTo>
                  <a:lnTo>
                    <a:pt x="1120" y="1700"/>
                  </a:lnTo>
                  <a:lnTo>
                    <a:pt x="1275" y="1622"/>
                  </a:lnTo>
                  <a:lnTo>
                    <a:pt x="1429" y="1545"/>
                  </a:lnTo>
                  <a:lnTo>
                    <a:pt x="1584" y="1391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27"/>
                  </a:lnTo>
                  <a:lnTo>
                    <a:pt x="1777" y="773"/>
                  </a:lnTo>
                  <a:lnTo>
                    <a:pt x="1738" y="580"/>
                  </a:lnTo>
                  <a:lnTo>
                    <a:pt x="1661" y="425"/>
                  </a:lnTo>
                  <a:lnTo>
                    <a:pt x="1545" y="271"/>
                  </a:lnTo>
                  <a:lnTo>
                    <a:pt x="1429" y="155"/>
                  </a:lnTo>
                  <a:lnTo>
                    <a:pt x="1275" y="78"/>
                  </a:lnTo>
                  <a:lnTo>
                    <a:pt x="1120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21"/>
            <p:cNvSpPr/>
            <p:nvPr/>
          </p:nvSpPr>
          <p:spPr>
            <a:xfrm>
              <a:off x="691825" y="1300825"/>
              <a:ext cx="114925" cy="285775"/>
            </a:xfrm>
            <a:custGeom>
              <a:avLst/>
              <a:gdLst/>
              <a:ahLst/>
              <a:cxnLst/>
              <a:rect l="l" t="t" r="r" b="b"/>
              <a:pathLst>
                <a:path w="4597" h="11431" extrusionOk="0">
                  <a:moveTo>
                    <a:pt x="3631" y="888"/>
                  </a:moveTo>
                  <a:lnTo>
                    <a:pt x="3708" y="2008"/>
                  </a:lnTo>
                  <a:lnTo>
                    <a:pt x="3824" y="3128"/>
                  </a:lnTo>
                  <a:lnTo>
                    <a:pt x="3940" y="4248"/>
                  </a:lnTo>
                  <a:lnTo>
                    <a:pt x="4017" y="5406"/>
                  </a:lnTo>
                  <a:lnTo>
                    <a:pt x="4056" y="6603"/>
                  </a:lnTo>
                  <a:lnTo>
                    <a:pt x="4056" y="7260"/>
                  </a:lnTo>
                  <a:lnTo>
                    <a:pt x="3978" y="7878"/>
                  </a:lnTo>
                  <a:lnTo>
                    <a:pt x="3901" y="8534"/>
                  </a:lnTo>
                  <a:lnTo>
                    <a:pt x="3747" y="9152"/>
                  </a:lnTo>
                  <a:lnTo>
                    <a:pt x="3515" y="9731"/>
                  </a:lnTo>
                  <a:lnTo>
                    <a:pt x="3245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2"/>
                  </a:lnTo>
                  <a:lnTo>
                    <a:pt x="1623" y="10696"/>
                  </a:lnTo>
                  <a:lnTo>
                    <a:pt x="1353" y="10503"/>
                  </a:lnTo>
                  <a:lnTo>
                    <a:pt x="1121" y="10233"/>
                  </a:lnTo>
                  <a:lnTo>
                    <a:pt x="966" y="9963"/>
                  </a:lnTo>
                  <a:lnTo>
                    <a:pt x="851" y="9692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95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9" y="4055"/>
                  </a:lnTo>
                  <a:lnTo>
                    <a:pt x="580" y="2780"/>
                  </a:lnTo>
                  <a:lnTo>
                    <a:pt x="542" y="2742"/>
                  </a:lnTo>
                  <a:lnTo>
                    <a:pt x="580" y="2742"/>
                  </a:lnTo>
                  <a:lnTo>
                    <a:pt x="1353" y="2356"/>
                  </a:lnTo>
                  <a:lnTo>
                    <a:pt x="2163" y="1931"/>
                  </a:lnTo>
                  <a:lnTo>
                    <a:pt x="2936" y="1429"/>
                  </a:lnTo>
                  <a:lnTo>
                    <a:pt x="3283" y="1159"/>
                  </a:lnTo>
                  <a:lnTo>
                    <a:pt x="3631" y="888"/>
                  </a:lnTo>
                  <a:close/>
                  <a:moveTo>
                    <a:pt x="3978" y="0"/>
                  </a:moveTo>
                  <a:lnTo>
                    <a:pt x="3901" y="39"/>
                  </a:lnTo>
                  <a:lnTo>
                    <a:pt x="3476" y="309"/>
                  </a:lnTo>
                  <a:lnTo>
                    <a:pt x="3052" y="657"/>
                  </a:lnTo>
                  <a:lnTo>
                    <a:pt x="2627" y="966"/>
                  </a:lnTo>
                  <a:lnTo>
                    <a:pt x="2202" y="1313"/>
                  </a:lnTo>
                  <a:lnTo>
                    <a:pt x="1314" y="1892"/>
                  </a:lnTo>
                  <a:lnTo>
                    <a:pt x="426" y="2472"/>
                  </a:lnTo>
                  <a:lnTo>
                    <a:pt x="349" y="2549"/>
                  </a:lnTo>
                  <a:lnTo>
                    <a:pt x="349" y="2626"/>
                  </a:lnTo>
                  <a:lnTo>
                    <a:pt x="271" y="2665"/>
                  </a:lnTo>
                  <a:lnTo>
                    <a:pt x="233" y="2780"/>
                  </a:lnTo>
                  <a:lnTo>
                    <a:pt x="194" y="3823"/>
                  </a:lnTo>
                  <a:lnTo>
                    <a:pt x="155" y="4827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7"/>
                  </a:lnTo>
                  <a:lnTo>
                    <a:pt x="155" y="7685"/>
                  </a:lnTo>
                  <a:lnTo>
                    <a:pt x="155" y="8418"/>
                  </a:lnTo>
                  <a:lnTo>
                    <a:pt x="233" y="9152"/>
                  </a:lnTo>
                  <a:lnTo>
                    <a:pt x="310" y="9615"/>
                  </a:lnTo>
                  <a:lnTo>
                    <a:pt x="503" y="10079"/>
                  </a:lnTo>
                  <a:lnTo>
                    <a:pt x="735" y="10503"/>
                  </a:lnTo>
                  <a:lnTo>
                    <a:pt x="1044" y="10890"/>
                  </a:lnTo>
                  <a:lnTo>
                    <a:pt x="1198" y="11044"/>
                  </a:lnTo>
                  <a:lnTo>
                    <a:pt x="1391" y="11198"/>
                  </a:lnTo>
                  <a:lnTo>
                    <a:pt x="1623" y="11314"/>
                  </a:lnTo>
                  <a:lnTo>
                    <a:pt x="1816" y="11392"/>
                  </a:lnTo>
                  <a:lnTo>
                    <a:pt x="2048" y="11430"/>
                  </a:lnTo>
                  <a:lnTo>
                    <a:pt x="2279" y="11430"/>
                  </a:lnTo>
                  <a:lnTo>
                    <a:pt x="2550" y="11392"/>
                  </a:lnTo>
                  <a:lnTo>
                    <a:pt x="2820" y="11314"/>
                  </a:lnTo>
                  <a:lnTo>
                    <a:pt x="3052" y="11198"/>
                  </a:lnTo>
                  <a:lnTo>
                    <a:pt x="3283" y="11044"/>
                  </a:lnTo>
                  <a:lnTo>
                    <a:pt x="3476" y="10851"/>
                  </a:lnTo>
                  <a:lnTo>
                    <a:pt x="3669" y="10658"/>
                  </a:lnTo>
                  <a:lnTo>
                    <a:pt x="3824" y="10388"/>
                  </a:lnTo>
                  <a:lnTo>
                    <a:pt x="3978" y="10117"/>
                  </a:lnTo>
                  <a:lnTo>
                    <a:pt x="4171" y="9538"/>
                  </a:lnTo>
                  <a:lnTo>
                    <a:pt x="4326" y="8920"/>
                  </a:lnTo>
                  <a:lnTo>
                    <a:pt x="4442" y="8302"/>
                  </a:lnTo>
                  <a:lnTo>
                    <a:pt x="4519" y="7723"/>
                  </a:lnTo>
                  <a:lnTo>
                    <a:pt x="4558" y="7221"/>
                  </a:lnTo>
                  <a:lnTo>
                    <a:pt x="4596" y="6642"/>
                  </a:lnTo>
                  <a:lnTo>
                    <a:pt x="4596" y="6101"/>
                  </a:lnTo>
                  <a:lnTo>
                    <a:pt x="4519" y="4981"/>
                  </a:lnTo>
                  <a:lnTo>
                    <a:pt x="4442" y="3862"/>
                  </a:lnTo>
                  <a:lnTo>
                    <a:pt x="4326" y="2780"/>
                  </a:lnTo>
                  <a:lnTo>
                    <a:pt x="4287" y="2394"/>
                  </a:lnTo>
                  <a:lnTo>
                    <a:pt x="4210" y="1468"/>
                  </a:lnTo>
                  <a:lnTo>
                    <a:pt x="4133" y="541"/>
                  </a:lnTo>
                  <a:lnTo>
                    <a:pt x="4094" y="386"/>
                  </a:lnTo>
                  <a:lnTo>
                    <a:pt x="4133" y="348"/>
                  </a:lnTo>
                  <a:lnTo>
                    <a:pt x="4171" y="270"/>
                  </a:lnTo>
                  <a:lnTo>
                    <a:pt x="4210" y="193"/>
                  </a:lnTo>
                  <a:lnTo>
                    <a:pt x="4171" y="77"/>
                  </a:lnTo>
                  <a:lnTo>
                    <a:pt x="4094" y="39"/>
                  </a:lnTo>
                  <a:lnTo>
                    <a:pt x="40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21"/>
            <p:cNvSpPr/>
            <p:nvPr/>
          </p:nvSpPr>
          <p:spPr>
            <a:xfrm>
              <a:off x="635850" y="1347150"/>
              <a:ext cx="42500" cy="41550"/>
            </a:xfrm>
            <a:custGeom>
              <a:avLst/>
              <a:gdLst/>
              <a:ahLst/>
              <a:cxnLst/>
              <a:rect l="l" t="t" r="r" b="b"/>
              <a:pathLst>
                <a:path w="1700" h="1662" extrusionOk="0">
                  <a:moveTo>
                    <a:pt x="1004" y="387"/>
                  </a:moveTo>
                  <a:lnTo>
                    <a:pt x="1120" y="425"/>
                  </a:lnTo>
                  <a:lnTo>
                    <a:pt x="1159" y="464"/>
                  </a:lnTo>
                  <a:lnTo>
                    <a:pt x="1236" y="541"/>
                  </a:lnTo>
                  <a:lnTo>
                    <a:pt x="1313" y="734"/>
                  </a:lnTo>
                  <a:lnTo>
                    <a:pt x="1313" y="927"/>
                  </a:lnTo>
                  <a:lnTo>
                    <a:pt x="1236" y="1082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8" y="1275"/>
                  </a:lnTo>
                  <a:lnTo>
                    <a:pt x="695" y="1236"/>
                  </a:lnTo>
                  <a:lnTo>
                    <a:pt x="541" y="1121"/>
                  </a:lnTo>
                  <a:lnTo>
                    <a:pt x="464" y="1082"/>
                  </a:lnTo>
                  <a:lnTo>
                    <a:pt x="425" y="966"/>
                  </a:lnTo>
                  <a:lnTo>
                    <a:pt x="386" y="889"/>
                  </a:lnTo>
                  <a:lnTo>
                    <a:pt x="386" y="773"/>
                  </a:lnTo>
                  <a:lnTo>
                    <a:pt x="425" y="541"/>
                  </a:lnTo>
                  <a:lnTo>
                    <a:pt x="541" y="580"/>
                  </a:lnTo>
                  <a:lnTo>
                    <a:pt x="618" y="541"/>
                  </a:lnTo>
                  <a:lnTo>
                    <a:pt x="773" y="425"/>
                  </a:lnTo>
                  <a:lnTo>
                    <a:pt x="927" y="387"/>
                  </a:lnTo>
                  <a:close/>
                  <a:moveTo>
                    <a:pt x="734" y="1"/>
                  </a:moveTo>
                  <a:lnTo>
                    <a:pt x="618" y="39"/>
                  </a:lnTo>
                  <a:lnTo>
                    <a:pt x="502" y="117"/>
                  </a:lnTo>
                  <a:lnTo>
                    <a:pt x="348" y="194"/>
                  </a:lnTo>
                  <a:lnTo>
                    <a:pt x="232" y="310"/>
                  </a:lnTo>
                  <a:lnTo>
                    <a:pt x="155" y="425"/>
                  </a:lnTo>
                  <a:lnTo>
                    <a:pt x="78" y="580"/>
                  </a:lnTo>
                  <a:lnTo>
                    <a:pt x="39" y="696"/>
                  </a:lnTo>
                  <a:lnTo>
                    <a:pt x="0" y="850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3" y="1352"/>
                  </a:lnTo>
                  <a:lnTo>
                    <a:pt x="309" y="1468"/>
                  </a:lnTo>
                  <a:lnTo>
                    <a:pt x="464" y="1584"/>
                  </a:lnTo>
                  <a:lnTo>
                    <a:pt x="657" y="1623"/>
                  </a:lnTo>
                  <a:lnTo>
                    <a:pt x="811" y="1661"/>
                  </a:lnTo>
                  <a:lnTo>
                    <a:pt x="1004" y="1661"/>
                  </a:lnTo>
                  <a:lnTo>
                    <a:pt x="1197" y="1584"/>
                  </a:lnTo>
                  <a:lnTo>
                    <a:pt x="1352" y="1507"/>
                  </a:lnTo>
                  <a:lnTo>
                    <a:pt x="1468" y="1391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699" y="927"/>
                  </a:lnTo>
                  <a:lnTo>
                    <a:pt x="1699" y="734"/>
                  </a:lnTo>
                  <a:lnTo>
                    <a:pt x="1661" y="541"/>
                  </a:lnTo>
                  <a:lnTo>
                    <a:pt x="1584" y="387"/>
                  </a:lnTo>
                  <a:lnTo>
                    <a:pt x="1506" y="232"/>
                  </a:lnTo>
                  <a:lnTo>
                    <a:pt x="1390" y="155"/>
                  </a:lnTo>
                  <a:lnTo>
                    <a:pt x="1275" y="78"/>
                  </a:lnTo>
                  <a:lnTo>
                    <a:pt x="10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21"/>
            <p:cNvSpPr/>
            <p:nvPr/>
          </p:nvSpPr>
          <p:spPr>
            <a:xfrm>
              <a:off x="444700" y="13741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71" y="1"/>
                  </a:moveTo>
                  <a:lnTo>
                    <a:pt x="116" y="40"/>
                  </a:lnTo>
                  <a:lnTo>
                    <a:pt x="39" y="117"/>
                  </a:lnTo>
                  <a:lnTo>
                    <a:pt x="1" y="233"/>
                  </a:lnTo>
                  <a:lnTo>
                    <a:pt x="39" y="387"/>
                  </a:lnTo>
                  <a:lnTo>
                    <a:pt x="348" y="889"/>
                  </a:lnTo>
                  <a:lnTo>
                    <a:pt x="657" y="1391"/>
                  </a:lnTo>
                  <a:lnTo>
                    <a:pt x="1005" y="1854"/>
                  </a:lnTo>
                  <a:lnTo>
                    <a:pt x="1391" y="2318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4" y="3553"/>
                  </a:lnTo>
                  <a:lnTo>
                    <a:pt x="3167" y="3901"/>
                  </a:lnTo>
                  <a:lnTo>
                    <a:pt x="3553" y="3747"/>
                  </a:lnTo>
                  <a:lnTo>
                    <a:pt x="2781" y="3013"/>
                  </a:lnTo>
                  <a:lnTo>
                    <a:pt x="2047" y="2241"/>
                  </a:lnTo>
                  <a:lnTo>
                    <a:pt x="1352" y="1430"/>
                  </a:lnTo>
                  <a:lnTo>
                    <a:pt x="1043" y="1005"/>
                  </a:lnTo>
                  <a:lnTo>
                    <a:pt x="734" y="542"/>
                  </a:lnTo>
                  <a:lnTo>
                    <a:pt x="1622" y="696"/>
                  </a:lnTo>
                  <a:lnTo>
                    <a:pt x="2511" y="889"/>
                  </a:lnTo>
                  <a:lnTo>
                    <a:pt x="3013" y="1044"/>
                  </a:lnTo>
                  <a:lnTo>
                    <a:pt x="3515" y="1198"/>
                  </a:lnTo>
                  <a:lnTo>
                    <a:pt x="4017" y="1352"/>
                  </a:lnTo>
                  <a:lnTo>
                    <a:pt x="4480" y="1507"/>
                  </a:lnTo>
                  <a:lnTo>
                    <a:pt x="4596" y="1507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5" y="1507"/>
                  </a:lnTo>
                  <a:lnTo>
                    <a:pt x="4943" y="1430"/>
                  </a:lnTo>
                  <a:lnTo>
                    <a:pt x="4634" y="1159"/>
                  </a:lnTo>
                  <a:lnTo>
                    <a:pt x="4171" y="850"/>
                  </a:lnTo>
                  <a:lnTo>
                    <a:pt x="3630" y="619"/>
                  </a:lnTo>
                  <a:lnTo>
                    <a:pt x="3090" y="464"/>
                  </a:lnTo>
                  <a:lnTo>
                    <a:pt x="2511" y="310"/>
                  </a:lnTo>
                  <a:lnTo>
                    <a:pt x="1931" y="194"/>
                  </a:lnTo>
                  <a:lnTo>
                    <a:pt x="1352" y="117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21"/>
            <p:cNvSpPr/>
            <p:nvPr/>
          </p:nvSpPr>
          <p:spPr>
            <a:xfrm>
              <a:off x="5333350" y="138867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5"/>
                  </a:moveTo>
                  <a:lnTo>
                    <a:pt x="23633" y="1467"/>
                  </a:lnTo>
                  <a:lnTo>
                    <a:pt x="23941" y="2008"/>
                  </a:lnTo>
                  <a:lnTo>
                    <a:pt x="23787" y="2163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2" y="1969"/>
                  </a:lnTo>
                  <a:lnTo>
                    <a:pt x="23015" y="1815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4"/>
                  </a:lnTo>
                  <a:lnTo>
                    <a:pt x="23169" y="1120"/>
                  </a:lnTo>
                  <a:lnTo>
                    <a:pt x="23285" y="965"/>
                  </a:lnTo>
                  <a:close/>
                  <a:moveTo>
                    <a:pt x="24096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7"/>
                  </a:lnTo>
                  <a:lnTo>
                    <a:pt x="24096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0"/>
                  </a:lnTo>
                  <a:lnTo>
                    <a:pt x="16566" y="5406"/>
                  </a:lnTo>
                  <a:lnTo>
                    <a:pt x="16296" y="5445"/>
                  </a:lnTo>
                  <a:lnTo>
                    <a:pt x="15639" y="5522"/>
                  </a:lnTo>
                  <a:lnTo>
                    <a:pt x="15639" y="5483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5" y="5175"/>
                  </a:lnTo>
                  <a:lnTo>
                    <a:pt x="15832" y="5097"/>
                  </a:lnTo>
                  <a:lnTo>
                    <a:pt x="15948" y="5020"/>
                  </a:lnTo>
                  <a:lnTo>
                    <a:pt x="16064" y="4981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522"/>
                  </a:lnTo>
                  <a:lnTo>
                    <a:pt x="24057" y="5445"/>
                  </a:lnTo>
                  <a:lnTo>
                    <a:pt x="23903" y="5290"/>
                  </a:lnTo>
                  <a:lnTo>
                    <a:pt x="23826" y="5097"/>
                  </a:lnTo>
                  <a:lnTo>
                    <a:pt x="23787" y="4981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2" y="5638"/>
                  </a:lnTo>
                  <a:lnTo>
                    <a:pt x="17570" y="5522"/>
                  </a:lnTo>
                  <a:lnTo>
                    <a:pt x="17029" y="5445"/>
                  </a:lnTo>
                  <a:lnTo>
                    <a:pt x="17068" y="5290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3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6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599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6"/>
                  </a:lnTo>
                  <a:lnTo>
                    <a:pt x="19385" y="5831"/>
                  </a:lnTo>
                  <a:lnTo>
                    <a:pt x="19385" y="5985"/>
                  </a:lnTo>
                  <a:lnTo>
                    <a:pt x="19346" y="6178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6"/>
                  </a:lnTo>
                  <a:lnTo>
                    <a:pt x="18844" y="5522"/>
                  </a:lnTo>
                  <a:lnTo>
                    <a:pt x="18999" y="5483"/>
                  </a:lnTo>
                  <a:close/>
                  <a:moveTo>
                    <a:pt x="20196" y="6063"/>
                  </a:moveTo>
                  <a:lnTo>
                    <a:pt x="20350" y="6101"/>
                  </a:lnTo>
                  <a:lnTo>
                    <a:pt x="20466" y="6140"/>
                  </a:lnTo>
                  <a:lnTo>
                    <a:pt x="20543" y="6178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0"/>
                  </a:lnTo>
                  <a:lnTo>
                    <a:pt x="19848" y="6294"/>
                  </a:lnTo>
                  <a:lnTo>
                    <a:pt x="19887" y="6178"/>
                  </a:lnTo>
                  <a:lnTo>
                    <a:pt x="20003" y="6140"/>
                  </a:lnTo>
                  <a:lnTo>
                    <a:pt x="20080" y="6101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1" y="5985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1" y="6294"/>
                  </a:lnTo>
                  <a:lnTo>
                    <a:pt x="23748" y="6565"/>
                  </a:lnTo>
                  <a:lnTo>
                    <a:pt x="23517" y="6796"/>
                  </a:lnTo>
                  <a:lnTo>
                    <a:pt x="23246" y="6989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8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78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6"/>
                  </a:lnTo>
                  <a:lnTo>
                    <a:pt x="12627" y="6680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59" y="6217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719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44"/>
                  </a:lnTo>
                  <a:lnTo>
                    <a:pt x="22551" y="7221"/>
                  </a:lnTo>
                  <a:lnTo>
                    <a:pt x="22165" y="7260"/>
                  </a:lnTo>
                  <a:lnTo>
                    <a:pt x="21779" y="7221"/>
                  </a:lnTo>
                  <a:lnTo>
                    <a:pt x="21393" y="7105"/>
                  </a:lnTo>
                  <a:lnTo>
                    <a:pt x="21470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414"/>
                  </a:moveTo>
                  <a:lnTo>
                    <a:pt x="12473" y="7453"/>
                  </a:lnTo>
                  <a:lnTo>
                    <a:pt x="12125" y="7993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09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3"/>
                  </a:lnTo>
                  <a:lnTo>
                    <a:pt x="11816" y="7607"/>
                  </a:lnTo>
                  <a:lnTo>
                    <a:pt x="11894" y="7530"/>
                  </a:lnTo>
                  <a:lnTo>
                    <a:pt x="12009" y="7453"/>
                  </a:lnTo>
                  <a:lnTo>
                    <a:pt x="12164" y="7414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1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2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7"/>
                  </a:lnTo>
                  <a:close/>
                  <a:moveTo>
                    <a:pt x="3785" y="9770"/>
                  </a:moveTo>
                  <a:lnTo>
                    <a:pt x="3900" y="9808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32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5"/>
                  </a:lnTo>
                  <a:lnTo>
                    <a:pt x="5097" y="10774"/>
                  </a:lnTo>
                  <a:lnTo>
                    <a:pt x="5136" y="10889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928"/>
                  </a:lnTo>
                  <a:lnTo>
                    <a:pt x="4441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19"/>
                  </a:moveTo>
                  <a:lnTo>
                    <a:pt x="10967" y="11198"/>
                  </a:lnTo>
                  <a:lnTo>
                    <a:pt x="10735" y="11739"/>
                  </a:lnTo>
                  <a:lnTo>
                    <a:pt x="10658" y="11700"/>
                  </a:lnTo>
                  <a:lnTo>
                    <a:pt x="10504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2"/>
                  </a:lnTo>
                  <a:lnTo>
                    <a:pt x="10735" y="10696"/>
                  </a:lnTo>
                  <a:lnTo>
                    <a:pt x="10928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09"/>
                  </a:lnTo>
                  <a:lnTo>
                    <a:pt x="6410" y="12241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0"/>
                  </a:lnTo>
                  <a:lnTo>
                    <a:pt x="5445" y="11623"/>
                  </a:lnTo>
                  <a:lnTo>
                    <a:pt x="5561" y="11546"/>
                  </a:lnTo>
                  <a:lnTo>
                    <a:pt x="5638" y="11507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39" y="13206"/>
                  </a:lnTo>
                  <a:lnTo>
                    <a:pt x="7337" y="13013"/>
                  </a:lnTo>
                  <a:lnTo>
                    <a:pt x="6835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3" y="12627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6"/>
                  </a:lnTo>
                  <a:lnTo>
                    <a:pt x="9229" y="13129"/>
                  </a:lnTo>
                  <a:lnTo>
                    <a:pt x="9268" y="13206"/>
                  </a:lnTo>
                  <a:lnTo>
                    <a:pt x="9036" y="13284"/>
                  </a:lnTo>
                  <a:lnTo>
                    <a:pt x="8804" y="13322"/>
                  </a:lnTo>
                  <a:lnTo>
                    <a:pt x="8573" y="13322"/>
                  </a:lnTo>
                  <a:lnTo>
                    <a:pt x="8302" y="13284"/>
                  </a:lnTo>
                  <a:lnTo>
                    <a:pt x="8302" y="13206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704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6" y="0"/>
                  </a:moveTo>
                  <a:lnTo>
                    <a:pt x="22899" y="39"/>
                  </a:lnTo>
                  <a:lnTo>
                    <a:pt x="22822" y="77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2"/>
                  </a:lnTo>
                  <a:lnTo>
                    <a:pt x="22783" y="965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0" y="2278"/>
                  </a:lnTo>
                  <a:lnTo>
                    <a:pt x="23053" y="2394"/>
                  </a:lnTo>
                  <a:lnTo>
                    <a:pt x="23246" y="2510"/>
                  </a:lnTo>
                  <a:lnTo>
                    <a:pt x="23478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82"/>
                  </a:lnTo>
                  <a:lnTo>
                    <a:pt x="23439" y="3514"/>
                  </a:lnTo>
                  <a:lnTo>
                    <a:pt x="23555" y="3707"/>
                  </a:lnTo>
                  <a:lnTo>
                    <a:pt x="23748" y="3900"/>
                  </a:lnTo>
                  <a:lnTo>
                    <a:pt x="23980" y="4016"/>
                  </a:lnTo>
                  <a:lnTo>
                    <a:pt x="23748" y="4209"/>
                  </a:lnTo>
                  <a:lnTo>
                    <a:pt x="23555" y="4479"/>
                  </a:lnTo>
                  <a:lnTo>
                    <a:pt x="23478" y="4750"/>
                  </a:lnTo>
                  <a:lnTo>
                    <a:pt x="23439" y="4904"/>
                  </a:lnTo>
                  <a:lnTo>
                    <a:pt x="23439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1" y="5522"/>
                  </a:lnTo>
                  <a:lnTo>
                    <a:pt x="23169" y="5561"/>
                  </a:lnTo>
                  <a:lnTo>
                    <a:pt x="22976" y="5715"/>
                  </a:lnTo>
                  <a:lnTo>
                    <a:pt x="22783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4" y="6294"/>
                  </a:lnTo>
                  <a:lnTo>
                    <a:pt x="22320" y="6256"/>
                  </a:lnTo>
                  <a:lnTo>
                    <a:pt x="22165" y="6217"/>
                  </a:lnTo>
                  <a:lnTo>
                    <a:pt x="21972" y="6217"/>
                  </a:lnTo>
                  <a:lnTo>
                    <a:pt x="21740" y="6294"/>
                  </a:lnTo>
                  <a:lnTo>
                    <a:pt x="21509" y="6410"/>
                  </a:lnTo>
                  <a:lnTo>
                    <a:pt x="21354" y="6565"/>
                  </a:lnTo>
                  <a:lnTo>
                    <a:pt x="21200" y="6796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4"/>
                  </a:lnTo>
                  <a:lnTo>
                    <a:pt x="20736" y="5908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4" y="5754"/>
                  </a:lnTo>
                  <a:lnTo>
                    <a:pt x="20080" y="5792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3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0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1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5"/>
                  </a:lnTo>
                  <a:lnTo>
                    <a:pt x="17802" y="4557"/>
                  </a:lnTo>
                  <a:lnTo>
                    <a:pt x="17647" y="4518"/>
                  </a:lnTo>
                  <a:lnTo>
                    <a:pt x="17493" y="4557"/>
                  </a:lnTo>
                  <a:lnTo>
                    <a:pt x="17377" y="4595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7"/>
                  </a:lnTo>
                  <a:lnTo>
                    <a:pt x="16759" y="4943"/>
                  </a:lnTo>
                  <a:lnTo>
                    <a:pt x="16605" y="4788"/>
                  </a:lnTo>
                  <a:lnTo>
                    <a:pt x="16450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1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1"/>
                  </a:lnTo>
                  <a:lnTo>
                    <a:pt x="14635" y="4943"/>
                  </a:lnTo>
                  <a:lnTo>
                    <a:pt x="14442" y="4981"/>
                  </a:lnTo>
                  <a:lnTo>
                    <a:pt x="14288" y="5020"/>
                  </a:lnTo>
                  <a:lnTo>
                    <a:pt x="14133" y="5097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7"/>
                  </a:lnTo>
                  <a:lnTo>
                    <a:pt x="12357" y="6372"/>
                  </a:lnTo>
                  <a:lnTo>
                    <a:pt x="12357" y="6526"/>
                  </a:lnTo>
                  <a:lnTo>
                    <a:pt x="12357" y="6680"/>
                  </a:lnTo>
                  <a:lnTo>
                    <a:pt x="12357" y="6835"/>
                  </a:lnTo>
                  <a:lnTo>
                    <a:pt x="12434" y="6989"/>
                  </a:lnTo>
                  <a:lnTo>
                    <a:pt x="12164" y="7028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414"/>
                  </a:lnTo>
                  <a:lnTo>
                    <a:pt x="11392" y="7530"/>
                  </a:lnTo>
                  <a:lnTo>
                    <a:pt x="11353" y="7684"/>
                  </a:lnTo>
                  <a:lnTo>
                    <a:pt x="11314" y="7839"/>
                  </a:lnTo>
                  <a:lnTo>
                    <a:pt x="11276" y="7993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57"/>
                  </a:lnTo>
                  <a:lnTo>
                    <a:pt x="11469" y="8611"/>
                  </a:lnTo>
                  <a:lnTo>
                    <a:pt x="11199" y="8650"/>
                  </a:lnTo>
                  <a:lnTo>
                    <a:pt x="10967" y="8804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3"/>
                  </a:lnTo>
                  <a:lnTo>
                    <a:pt x="10619" y="10310"/>
                  </a:lnTo>
                  <a:lnTo>
                    <a:pt x="10426" y="10426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5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4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2" y="12087"/>
                  </a:lnTo>
                  <a:lnTo>
                    <a:pt x="9384" y="12202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95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4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202"/>
                  </a:lnTo>
                  <a:lnTo>
                    <a:pt x="6990" y="12280"/>
                  </a:lnTo>
                  <a:lnTo>
                    <a:pt x="6796" y="12434"/>
                  </a:lnTo>
                  <a:lnTo>
                    <a:pt x="6796" y="12048"/>
                  </a:lnTo>
                  <a:lnTo>
                    <a:pt x="6758" y="11893"/>
                  </a:lnTo>
                  <a:lnTo>
                    <a:pt x="6681" y="11700"/>
                  </a:lnTo>
                  <a:lnTo>
                    <a:pt x="6603" y="11546"/>
                  </a:lnTo>
                  <a:lnTo>
                    <a:pt x="6526" y="11430"/>
                  </a:lnTo>
                  <a:lnTo>
                    <a:pt x="6372" y="11314"/>
                  </a:lnTo>
                  <a:lnTo>
                    <a:pt x="6217" y="11198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7"/>
                  </a:lnTo>
                  <a:lnTo>
                    <a:pt x="5522" y="10967"/>
                  </a:lnTo>
                  <a:lnTo>
                    <a:pt x="5445" y="10735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88"/>
                  </a:lnTo>
                  <a:lnTo>
                    <a:pt x="4943" y="10310"/>
                  </a:lnTo>
                  <a:lnTo>
                    <a:pt x="4827" y="10310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499"/>
                  </a:lnTo>
                  <a:lnTo>
                    <a:pt x="3900" y="9461"/>
                  </a:lnTo>
                  <a:lnTo>
                    <a:pt x="3746" y="9422"/>
                  </a:lnTo>
                  <a:lnTo>
                    <a:pt x="3591" y="9422"/>
                  </a:lnTo>
                  <a:lnTo>
                    <a:pt x="3398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70"/>
                  </a:lnTo>
                  <a:lnTo>
                    <a:pt x="2974" y="9615"/>
                  </a:lnTo>
                  <a:lnTo>
                    <a:pt x="2896" y="9461"/>
                  </a:lnTo>
                  <a:lnTo>
                    <a:pt x="2781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9036"/>
                  </a:lnTo>
                  <a:lnTo>
                    <a:pt x="1854" y="9113"/>
                  </a:lnTo>
                  <a:lnTo>
                    <a:pt x="1699" y="9190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1"/>
                  </a:lnTo>
                  <a:lnTo>
                    <a:pt x="1352" y="9924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0"/>
                  </a:lnTo>
                  <a:lnTo>
                    <a:pt x="386" y="10426"/>
                  </a:lnTo>
                  <a:lnTo>
                    <a:pt x="271" y="10581"/>
                  </a:lnTo>
                  <a:lnTo>
                    <a:pt x="116" y="10889"/>
                  </a:lnTo>
                  <a:lnTo>
                    <a:pt x="0" y="11237"/>
                  </a:lnTo>
                  <a:lnTo>
                    <a:pt x="0" y="11585"/>
                  </a:lnTo>
                  <a:lnTo>
                    <a:pt x="77" y="11932"/>
                  </a:lnTo>
                  <a:lnTo>
                    <a:pt x="193" y="12241"/>
                  </a:lnTo>
                  <a:lnTo>
                    <a:pt x="386" y="12550"/>
                  </a:lnTo>
                  <a:lnTo>
                    <a:pt x="618" y="12820"/>
                  </a:lnTo>
                  <a:lnTo>
                    <a:pt x="811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5" y="13129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1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78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4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2"/>
                  </a:lnTo>
                  <a:lnTo>
                    <a:pt x="618" y="12048"/>
                  </a:lnTo>
                  <a:lnTo>
                    <a:pt x="541" y="11893"/>
                  </a:lnTo>
                  <a:lnTo>
                    <a:pt x="502" y="11739"/>
                  </a:lnTo>
                  <a:lnTo>
                    <a:pt x="502" y="11546"/>
                  </a:lnTo>
                  <a:lnTo>
                    <a:pt x="502" y="11391"/>
                  </a:lnTo>
                  <a:lnTo>
                    <a:pt x="541" y="11198"/>
                  </a:lnTo>
                  <a:lnTo>
                    <a:pt x="579" y="11044"/>
                  </a:lnTo>
                  <a:lnTo>
                    <a:pt x="657" y="10889"/>
                  </a:lnTo>
                  <a:lnTo>
                    <a:pt x="773" y="10774"/>
                  </a:lnTo>
                  <a:lnTo>
                    <a:pt x="888" y="10619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6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5"/>
                  </a:lnTo>
                  <a:lnTo>
                    <a:pt x="5870" y="12704"/>
                  </a:lnTo>
                  <a:lnTo>
                    <a:pt x="6256" y="12975"/>
                  </a:lnTo>
                  <a:lnTo>
                    <a:pt x="6681" y="13206"/>
                  </a:lnTo>
                  <a:lnTo>
                    <a:pt x="7105" y="13438"/>
                  </a:lnTo>
                  <a:lnTo>
                    <a:pt x="7530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8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5"/>
                  </a:lnTo>
                  <a:lnTo>
                    <a:pt x="11314" y="11739"/>
                  </a:lnTo>
                  <a:lnTo>
                    <a:pt x="11507" y="11237"/>
                  </a:lnTo>
                  <a:lnTo>
                    <a:pt x="11662" y="10696"/>
                  </a:lnTo>
                  <a:lnTo>
                    <a:pt x="11971" y="9615"/>
                  </a:lnTo>
                  <a:lnTo>
                    <a:pt x="12125" y="9113"/>
                  </a:lnTo>
                  <a:lnTo>
                    <a:pt x="12357" y="8611"/>
                  </a:lnTo>
                  <a:lnTo>
                    <a:pt x="12589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89"/>
                  </a:lnTo>
                  <a:lnTo>
                    <a:pt x="14017" y="6719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4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0" y="7723"/>
                  </a:lnTo>
                  <a:lnTo>
                    <a:pt x="22165" y="7762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530"/>
                  </a:lnTo>
                  <a:lnTo>
                    <a:pt x="23710" y="7298"/>
                  </a:lnTo>
                  <a:lnTo>
                    <a:pt x="24057" y="6989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908"/>
                  </a:lnTo>
                  <a:lnTo>
                    <a:pt x="24868" y="5483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5" y="3746"/>
                  </a:lnTo>
                  <a:lnTo>
                    <a:pt x="24868" y="3282"/>
                  </a:lnTo>
                  <a:lnTo>
                    <a:pt x="24791" y="2858"/>
                  </a:lnTo>
                  <a:lnTo>
                    <a:pt x="24637" y="2394"/>
                  </a:lnTo>
                  <a:lnTo>
                    <a:pt x="24443" y="1969"/>
                  </a:lnTo>
                  <a:lnTo>
                    <a:pt x="24250" y="1583"/>
                  </a:lnTo>
                  <a:lnTo>
                    <a:pt x="24057" y="1197"/>
                  </a:lnTo>
                  <a:lnTo>
                    <a:pt x="23787" y="811"/>
                  </a:lnTo>
                  <a:lnTo>
                    <a:pt x="23941" y="386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7"/>
                  </a:lnTo>
                  <a:lnTo>
                    <a:pt x="230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21"/>
            <p:cNvSpPr/>
            <p:nvPr/>
          </p:nvSpPr>
          <p:spPr>
            <a:xfrm>
              <a:off x="5843050" y="1398325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5" y="1429"/>
                  </a:lnTo>
                  <a:lnTo>
                    <a:pt x="4866" y="1738"/>
                  </a:lnTo>
                  <a:lnTo>
                    <a:pt x="5059" y="2085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6" y="5599"/>
                  </a:lnTo>
                  <a:lnTo>
                    <a:pt x="5330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40" y="8380"/>
                  </a:lnTo>
                  <a:lnTo>
                    <a:pt x="3631" y="8727"/>
                  </a:lnTo>
                  <a:lnTo>
                    <a:pt x="3283" y="9036"/>
                  </a:lnTo>
                  <a:lnTo>
                    <a:pt x="2936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9" y="10040"/>
                  </a:lnTo>
                  <a:lnTo>
                    <a:pt x="1314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9" y="10967"/>
                  </a:lnTo>
                  <a:lnTo>
                    <a:pt x="1121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8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5" y="6294"/>
                  </a:lnTo>
                  <a:lnTo>
                    <a:pt x="5909" y="5792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5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40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21"/>
            <p:cNvSpPr/>
            <p:nvPr/>
          </p:nvSpPr>
          <p:spPr>
            <a:xfrm>
              <a:off x="569225" y="1424375"/>
              <a:ext cx="126500" cy="69550"/>
            </a:xfrm>
            <a:custGeom>
              <a:avLst/>
              <a:gdLst/>
              <a:ahLst/>
              <a:cxnLst/>
              <a:rect l="l" t="t" r="r" b="b"/>
              <a:pathLst>
                <a:path w="5060" h="2782" extrusionOk="0">
                  <a:moveTo>
                    <a:pt x="4905" y="1"/>
                  </a:moveTo>
                  <a:lnTo>
                    <a:pt x="3824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30" y="1854"/>
                  </a:lnTo>
                  <a:lnTo>
                    <a:pt x="773" y="2125"/>
                  </a:lnTo>
                  <a:lnTo>
                    <a:pt x="117" y="2395"/>
                  </a:lnTo>
                  <a:lnTo>
                    <a:pt x="40" y="2472"/>
                  </a:lnTo>
                  <a:lnTo>
                    <a:pt x="1" y="2588"/>
                  </a:lnTo>
                  <a:lnTo>
                    <a:pt x="40" y="2665"/>
                  </a:lnTo>
                  <a:lnTo>
                    <a:pt x="117" y="2781"/>
                  </a:lnTo>
                  <a:lnTo>
                    <a:pt x="387" y="2781"/>
                  </a:lnTo>
                  <a:lnTo>
                    <a:pt x="1082" y="2627"/>
                  </a:lnTo>
                  <a:lnTo>
                    <a:pt x="1739" y="2356"/>
                  </a:lnTo>
                  <a:lnTo>
                    <a:pt x="2356" y="2047"/>
                  </a:lnTo>
                  <a:lnTo>
                    <a:pt x="2974" y="1739"/>
                  </a:lnTo>
                  <a:lnTo>
                    <a:pt x="3553" y="1430"/>
                  </a:lnTo>
                  <a:lnTo>
                    <a:pt x="4094" y="1082"/>
                  </a:lnTo>
                  <a:lnTo>
                    <a:pt x="4596" y="735"/>
                  </a:lnTo>
                  <a:lnTo>
                    <a:pt x="5059" y="310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21"/>
            <p:cNvSpPr/>
            <p:nvPr/>
          </p:nvSpPr>
          <p:spPr>
            <a:xfrm>
              <a:off x="512275" y="1467825"/>
              <a:ext cx="66650" cy="99450"/>
            </a:xfrm>
            <a:custGeom>
              <a:avLst/>
              <a:gdLst/>
              <a:ahLst/>
              <a:cxnLst/>
              <a:rect l="l" t="t" r="r" b="b"/>
              <a:pathLst>
                <a:path w="2666" h="3978" extrusionOk="0">
                  <a:moveTo>
                    <a:pt x="850" y="1"/>
                  </a:moveTo>
                  <a:lnTo>
                    <a:pt x="464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2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1" y="2704"/>
                  </a:lnTo>
                  <a:lnTo>
                    <a:pt x="39" y="2974"/>
                  </a:lnTo>
                  <a:lnTo>
                    <a:pt x="78" y="3206"/>
                  </a:lnTo>
                  <a:lnTo>
                    <a:pt x="155" y="3399"/>
                  </a:lnTo>
                  <a:lnTo>
                    <a:pt x="271" y="3592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9" y="3939"/>
                  </a:lnTo>
                  <a:lnTo>
                    <a:pt x="1082" y="3978"/>
                  </a:lnTo>
                  <a:lnTo>
                    <a:pt x="1314" y="3939"/>
                  </a:lnTo>
                  <a:lnTo>
                    <a:pt x="1507" y="3823"/>
                  </a:lnTo>
                  <a:lnTo>
                    <a:pt x="1661" y="3708"/>
                  </a:lnTo>
                  <a:lnTo>
                    <a:pt x="1816" y="3514"/>
                  </a:lnTo>
                  <a:lnTo>
                    <a:pt x="1970" y="3321"/>
                  </a:lnTo>
                  <a:lnTo>
                    <a:pt x="2086" y="3090"/>
                  </a:lnTo>
                  <a:lnTo>
                    <a:pt x="2318" y="2549"/>
                  </a:lnTo>
                  <a:lnTo>
                    <a:pt x="2472" y="2009"/>
                  </a:lnTo>
                  <a:lnTo>
                    <a:pt x="2626" y="1507"/>
                  </a:lnTo>
                  <a:lnTo>
                    <a:pt x="2665" y="1043"/>
                  </a:lnTo>
                  <a:lnTo>
                    <a:pt x="2395" y="1043"/>
                  </a:lnTo>
                  <a:lnTo>
                    <a:pt x="2009" y="2009"/>
                  </a:lnTo>
                  <a:lnTo>
                    <a:pt x="1738" y="2665"/>
                  </a:lnTo>
                  <a:lnTo>
                    <a:pt x="1545" y="3051"/>
                  </a:lnTo>
                  <a:lnTo>
                    <a:pt x="1468" y="3206"/>
                  </a:lnTo>
                  <a:lnTo>
                    <a:pt x="1314" y="3283"/>
                  </a:lnTo>
                  <a:lnTo>
                    <a:pt x="1159" y="3283"/>
                  </a:lnTo>
                  <a:lnTo>
                    <a:pt x="966" y="3206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8"/>
                  </a:lnTo>
                  <a:lnTo>
                    <a:pt x="889" y="773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21"/>
            <p:cNvSpPr/>
            <p:nvPr/>
          </p:nvSpPr>
          <p:spPr>
            <a:xfrm>
              <a:off x="4008850" y="152575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4"/>
                  </a:lnTo>
                  <a:lnTo>
                    <a:pt x="7029" y="1313"/>
                  </a:lnTo>
                  <a:lnTo>
                    <a:pt x="7531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7"/>
                  </a:lnTo>
                  <a:lnTo>
                    <a:pt x="8573" y="3707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1" y="3862"/>
                  </a:lnTo>
                  <a:lnTo>
                    <a:pt x="2433" y="4016"/>
                  </a:lnTo>
                  <a:lnTo>
                    <a:pt x="2318" y="4132"/>
                  </a:lnTo>
                  <a:lnTo>
                    <a:pt x="2124" y="4209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1" y="4248"/>
                  </a:lnTo>
                  <a:lnTo>
                    <a:pt x="734" y="4132"/>
                  </a:lnTo>
                  <a:lnTo>
                    <a:pt x="387" y="4016"/>
                  </a:lnTo>
                  <a:lnTo>
                    <a:pt x="503" y="3514"/>
                  </a:lnTo>
                  <a:lnTo>
                    <a:pt x="657" y="3012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8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7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3" y="5947"/>
                  </a:lnTo>
                  <a:lnTo>
                    <a:pt x="10543" y="5870"/>
                  </a:lnTo>
                  <a:lnTo>
                    <a:pt x="10543" y="5754"/>
                  </a:lnTo>
                  <a:lnTo>
                    <a:pt x="10620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0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9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7" y="3205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8"/>
                  </a:lnTo>
                  <a:lnTo>
                    <a:pt x="1314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3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7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3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8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7" y="6526"/>
                  </a:lnTo>
                  <a:lnTo>
                    <a:pt x="11740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1" y="7916"/>
                  </a:lnTo>
                  <a:lnTo>
                    <a:pt x="12551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7" y="7183"/>
                  </a:lnTo>
                  <a:lnTo>
                    <a:pt x="12744" y="6681"/>
                  </a:lnTo>
                  <a:lnTo>
                    <a:pt x="12435" y="6217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9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4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5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6" y="193"/>
                  </a:lnTo>
                  <a:lnTo>
                    <a:pt x="5291" y="78"/>
                  </a:lnTo>
                  <a:lnTo>
                    <a:pt x="4828" y="39"/>
                  </a:lnTo>
                  <a:lnTo>
                    <a:pt x="44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21"/>
            <p:cNvSpPr/>
            <p:nvPr/>
          </p:nvSpPr>
          <p:spPr>
            <a:xfrm>
              <a:off x="6763050" y="1538300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8"/>
                  </a:moveTo>
                  <a:lnTo>
                    <a:pt x="1082" y="5986"/>
                  </a:lnTo>
                  <a:lnTo>
                    <a:pt x="1237" y="6024"/>
                  </a:lnTo>
                  <a:lnTo>
                    <a:pt x="1391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7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9" y="6990"/>
                  </a:lnTo>
                  <a:lnTo>
                    <a:pt x="464" y="6835"/>
                  </a:lnTo>
                  <a:lnTo>
                    <a:pt x="426" y="6719"/>
                  </a:lnTo>
                  <a:lnTo>
                    <a:pt x="387" y="6642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6" y="6256"/>
                  </a:lnTo>
                  <a:lnTo>
                    <a:pt x="503" y="6179"/>
                  </a:lnTo>
                  <a:lnTo>
                    <a:pt x="696" y="6024"/>
                  </a:lnTo>
                  <a:lnTo>
                    <a:pt x="889" y="5908"/>
                  </a:lnTo>
                  <a:close/>
                  <a:moveTo>
                    <a:pt x="5909" y="0"/>
                  </a:moveTo>
                  <a:lnTo>
                    <a:pt x="5832" y="39"/>
                  </a:lnTo>
                  <a:lnTo>
                    <a:pt x="5523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7" y="2047"/>
                  </a:lnTo>
                  <a:lnTo>
                    <a:pt x="3438" y="2781"/>
                  </a:lnTo>
                  <a:lnTo>
                    <a:pt x="2279" y="4132"/>
                  </a:lnTo>
                  <a:lnTo>
                    <a:pt x="1739" y="4866"/>
                  </a:lnTo>
                  <a:lnTo>
                    <a:pt x="1198" y="5561"/>
                  </a:lnTo>
                  <a:lnTo>
                    <a:pt x="1043" y="5522"/>
                  </a:lnTo>
                  <a:lnTo>
                    <a:pt x="889" y="5522"/>
                  </a:lnTo>
                  <a:lnTo>
                    <a:pt x="773" y="5561"/>
                  </a:lnTo>
                  <a:lnTo>
                    <a:pt x="619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10" y="5870"/>
                  </a:lnTo>
                  <a:lnTo>
                    <a:pt x="117" y="6063"/>
                  </a:lnTo>
                  <a:lnTo>
                    <a:pt x="1" y="6333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40" y="6797"/>
                  </a:lnTo>
                  <a:lnTo>
                    <a:pt x="117" y="6990"/>
                  </a:lnTo>
                  <a:lnTo>
                    <a:pt x="194" y="7144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4"/>
                  </a:lnTo>
                  <a:lnTo>
                    <a:pt x="1430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6" y="6874"/>
                  </a:lnTo>
                  <a:lnTo>
                    <a:pt x="1854" y="6681"/>
                  </a:lnTo>
                  <a:lnTo>
                    <a:pt x="1893" y="6526"/>
                  </a:lnTo>
                  <a:lnTo>
                    <a:pt x="1854" y="6333"/>
                  </a:lnTo>
                  <a:lnTo>
                    <a:pt x="1816" y="6179"/>
                  </a:lnTo>
                  <a:lnTo>
                    <a:pt x="1739" y="6024"/>
                  </a:lnTo>
                  <a:lnTo>
                    <a:pt x="1661" y="5908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3" y="4403"/>
                  </a:lnTo>
                  <a:lnTo>
                    <a:pt x="3940" y="3012"/>
                  </a:lnTo>
                  <a:lnTo>
                    <a:pt x="4480" y="2395"/>
                  </a:lnTo>
                  <a:lnTo>
                    <a:pt x="5098" y="1699"/>
                  </a:lnTo>
                  <a:lnTo>
                    <a:pt x="5639" y="1043"/>
                  </a:lnTo>
                  <a:lnTo>
                    <a:pt x="5909" y="657"/>
                  </a:lnTo>
                  <a:lnTo>
                    <a:pt x="6102" y="309"/>
                  </a:lnTo>
                  <a:lnTo>
                    <a:pt x="6141" y="193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21"/>
            <p:cNvSpPr/>
            <p:nvPr/>
          </p:nvSpPr>
          <p:spPr>
            <a:xfrm>
              <a:off x="4040700" y="153927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5" y="7298"/>
                  </a:moveTo>
                  <a:lnTo>
                    <a:pt x="8496" y="7375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1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4"/>
                  </a:lnTo>
                  <a:lnTo>
                    <a:pt x="8110" y="10156"/>
                  </a:lnTo>
                  <a:lnTo>
                    <a:pt x="7840" y="10078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6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7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2" y="8766"/>
                  </a:lnTo>
                  <a:lnTo>
                    <a:pt x="1546" y="8727"/>
                  </a:lnTo>
                  <a:lnTo>
                    <a:pt x="40" y="8688"/>
                  </a:lnTo>
                  <a:lnTo>
                    <a:pt x="1" y="8688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6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6"/>
                  </a:lnTo>
                  <a:lnTo>
                    <a:pt x="6759" y="9847"/>
                  </a:lnTo>
                  <a:lnTo>
                    <a:pt x="6990" y="10078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0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7"/>
                  </a:lnTo>
                  <a:lnTo>
                    <a:pt x="9539" y="10194"/>
                  </a:lnTo>
                  <a:lnTo>
                    <a:pt x="9771" y="9963"/>
                  </a:lnTo>
                  <a:lnTo>
                    <a:pt x="9925" y="9692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7"/>
                  </a:lnTo>
                  <a:lnTo>
                    <a:pt x="6565" y="8186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79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21"/>
            <p:cNvSpPr/>
            <p:nvPr/>
          </p:nvSpPr>
          <p:spPr>
            <a:xfrm>
              <a:off x="1387875" y="1558575"/>
              <a:ext cx="374575" cy="387125"/>
            </a:xfrm>
            <a:custGeom>
              <a:avLst/>
              <a:gdLst/>
              <a:ahLst/>
              <a:cxnLst/>
              <a:rect l="l" t="t" r="r" b="b"/>
              <a:pathLst>
                <a:path w="14983" h="15485" extrusionOk="0">
                  <a:moveTo>
                    <a:pt x="7453" y="502"/>
                  </a:moveTo>
                  <a:lnTo>
                    <a:pt x="8032" y="541"/>
                  </a:lnTo>
                  <a:lnTo>
                    <a:pt x="8573" y="580"/>
                  </a:lnTo>
                  <a:lnTo>
                    <a:pt x="9152" y="695"/>
                  </a:lnTo>
                  <a:lnTo>
                    <a:pt x="9654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0" y="1545"/>
                  </a:lnTo>
                  <a:lnTo>
                    <a:pt x="11585" y="1854"/>
                  </a:lnTo>
                  <a:lnTo>
                    <a:pt x="10812" y="2201"/>
                  </a:lnTo>
                  <a:lnTo>
                    <a:pt x="10040" y="2626"/>
                  </a:lnTo>
                  <a:lnTo>
                    <a:pt x="9306" y="3090"/>
                  </a:lnTo>
                  <a:lnTo>
                    <a:pt x="8611" y="3630"/>
                  </a:lnTo>
                  <a:lnTo>
                    <a:pt x="7916" y="4171"/>
                  </a:lnTo>
                  <a:lnTo>
                    <a:pt x="7299" y="4789"/>
                  </a:lnTo>
                  <a:lnTo>
                    <a:pt x="6681" y="5445"/>
                  </a:lnTo>
                  <a:lnTo>
                    <a:pt x="6140" y="6140"/>
                  </a:lnTo>
                  <a:lnTo>
                    <a:pt x="5638" y="6874"/>
                  </a:lnTo>
                  <a:lnTo>
                    <a:pt x="5175" y="7646"/>
                  </a:lnTo>
                  <a:lnTo>
                    <a:pt x="4789" y="8418"/>
                  </a:lnTo>
                  <a:lnTo>
                    <a:pt x="4441" y="9229"/>
                  </a:lnTo>
                  <a:lnTo>
                    <a:pt x="4171" y="10040"/>
                  </a:lnTo>
                  <a:lnTo>
                    <a:pt x="3939" y="10890"/>
                  </a:lnTo>
                  <a:lnTo>
                    <a:pt x="3823" y="11778"/>
                  </a:lnTo>
                  <a:lnTo>
                    <a:pt x="3746" y="12666"/>
                  </a:lnTo>
                  <a:lnTo>
                    <a:pt x="3553" y="12666"/>
                  </a:lnTo>
                  <a:lnTo>
                    <a:pt x="3283" y="11855"/>
                  </a:lnTo>
                  <a:lnTo>
                    <a:pt x="3051" y="11044"/>
                  </a:lnTo>
                  <a:lnTo>
                    <a:pt x="2819" y="10195"/>
                  </a:lnTo>
                  <a:lnTo>
                    <a:pt x="2665" y="9384"/>
                  </a:lnTo>
                  <a:lnTo>
                    <a:pt x="2588" y="8534"/>
                  </a:lnTo>
                  <a:lnTo>
                    <a:pt x="2549" y="7685"/>
                  </a:lnTo>
                  <a:lnTo>
                    <a:pt x="2588" y="6797"/>
                  </a:lnTo>
                  <a:lnTo>
                    <a:pt x="2665" y="5947"/>
                  </a:lnTo>
                  <a:lnTo>
                    <a:pt x="2858" y="5213"/>
                  </a:lnTo>
                  <a:lnTo>
                    <a:pt x="3051" y="4518"/>
                  </a:lnTo>
                  <a:lnTo>
                    <a:pt x="3321" y="3823"/>
                  </a:lnTo>
                  <a:lnTo>
                    <a:pt x="3630" y="3205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29"/>
                  </a:lnTo>
                  <a:lnTo>
                    <a:pt x="5406" y="888"/>
                  </a:lnTo>
                  <a:lnTo>
                    <a:pt x="5908" y="734"/>
                  </a:lnTo>
                  <a:lnTo>
                    <a:pt x="6410" y="618"/>
                  </a:lnTo>
                  <a:lnTo>
                    <a:pt x="6912" y="541"/>
                  </a:lnTo>
                  <a:lnTo>
                    <a:pt x="7453" y="502"/>
                  </a:lnTo>
                  <a:close/>
                  <a:moveTo>
                    <a:pt x="11932" y="2086"/>
                  </a:moveTo>
                  <a:lnTo>
                    <a:pt x="12318" y="2433"/>
                  </a:lnTo>
                  <a:lnTo>
                    <a:pt x="12666" y="2819"/>
                  </a:lnTo>
                  <a:lnTo>
                    <a:pt x="13014" y="3205"/>
                  </a:lnTo>
                  <a:lnTo>
                    <a:pt x="13322" y="3669"/>
                  </a:lnTo>
                  <a:lnTo>
                    <a:pt x="13593" y="4093"/>
                  </a:lnTo>
                  <a:lnTo>
                    <a:pt x="13824" y="4595"/>
                  </a:lnTo>
                  <a:lnTo>
                    <a:pt x="14018" y="5097"/>
                  </a:lnTo>
                  <a:lnTo>
                    <a:pt x="14211" y="5599"/>
                  </a:lnTo>
                  <a:lnTo>
                    <a:pt x="14326" y="6101"/>
                  </a:lnTo>
                  <a:lnTo>
                    <a:pt x="14404" y="6642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25" y="6951"/>
                  </a:lnTo>
                  <a:lnTo>
                    <a:pt x="11392" y="7144"/>
                  </a:lnTo>
                  <a:lnTo>
                    <a:pt x="10658" y="7414"/>
                  </a:lnTo>
                  <a:lnTo>
                    <a:pt x="9924" y="7723"/>
                  </a:lnTo>
                  <a:lnTo>
                    <a:pt x="9229" y="8032"/>
                  </a:lnTo>
                  <a:lnTo>
                    <a:pt x="8534" y="8418"/>
                  </a:lnTo>
                  <a:lnTo>
                    <a:pt x="7878" y="8843"/>
                  </a:lnTo>
                  <a:lnTo>
                    <a:pt x="7221" y="9306"/>
                  </a:lnTo>
                  <a:lnTo>
                    <a:pt x="6642" y="9808"/>
                  </a:lnTo>
                  <a:lnTo>
                    <a:pt x="6063" y="10349"/>
                  </a:lnTo>
                  <a:lnTo>
                    <a:pt x="5561" y="10890"/>
                  </a:lnTo>
                  <a:lnTo>
                    <a:pt x="5059" y="11508"/>
                  </a:lnTo>
                  <a:lnTo>
                    <a:pt x="4634" y="12125"/>
                  </a:lnTo>
                  <a:lnTo>
                    <a:pt x="4248" y="12820"/>
                  </a:lnTo>
                  <a:lnTo>
                    <a:pt x="4093" y="12743"/>
                  </a:lnTo>
                  <a:lnTo>
                    <a:pt x="3939" y="12666"/>
                  </a:lnTo>
                  <a:lnTo>
                    <a:pt x="4093" y="11816"/>
                  </a:lnTo>
                  <a:lnTo>
                    <a:pt x="4287" y="10928"/>
                  </a:lnTo>
                  <a:lnTo>
                    <a:pt x="4557" y="10117"/>
                  </a:lnTo>
                  <a:lnTo>
                    <a:pt x="4827" y="9306"/>
                  </a:lnTo>
                  <a:lnTo>
                    <a:pt x="5175" y="8496"/>
                  </a:lnTo>
                  <a:lnTo>
                    <a:pt x="5561" y="7723"/>
                  </a:lnTo>
                  <a:lnTo>
                    <a:pt x="6024" y="6990"/>
                  </a:lnTo>
                  <a:lnTo>
                    <a:pt x="6488" y="6295"/>
                  </a:lnTo>
                  <a:lnTo>
                    <a:pt x="7028" y="5599"/>
                  </a:lnTo>
                  <a:lnTo>
                    <a:pt x="7607" y="4982"/>
                  </a:lnTo>
                  <a:lnTo>
                    <a:pt x="8225" y="4402"/>
                  </a:lnTo>
                  <a:lnTo>
                    <a:pt x="8882" y="3823"/>
                  </a:lnTo>
                  <a:lnTo>
                    <a:pt x="9577" y="3321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42" y="6990"/>
                  </a:moveTo>
                  <a:lnTo>
                    <a:pt x="14481" y="7839"/>
                  </a:lnTo>
                  <a:lnTo>
                    <a:pt x="14404" y="8689"/>
                  </a:lnTo>
                  <a:lnTo>
                    <a:pt x="14249" y="9538"/>
                  </a:lnTo>
                  <a:lnTo>
                    <a:pt x="14172" y="9963"/>
                  </a:lnTo>
                  <a:lnTo>
                    <a:pt x="14018" y="10388"/>
                  </a:lnTo>
                  <a:lnTo>
                    <a:pt x="13863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89"/>
                  </a:lnTo>
                  <a:lnTo>
                    <a:pt x="12473" y="12898"/>
                  </a:lnTo>
                  <a:lnTo>
                    <a:pt x="12203" y="13207"/>
                  </a:lnTo>
                  <a:lnTo>
                    <a:pt x="11932" y="13052"/>
                  </a:lnTo>
                  <a:lnTo>
                    <a:pt x="11662" y="12936"/>
                  </a:lnTo>
                  <a:lnTo>
                    <a:pt x="11083" y="12782"/>
                  </a:lnTo>
                  <a:lnTo>
                    <a:pt x="10542" y="12627"/>
                  </a:lnTo>
                  <a:lnTo>
                    <a:pt x="9963" y="12550"/>
                  </a:lnTo>
                  <a:lnTo>
                    <a:pt x="9384" y="12512"/>
                  </a:lnTo>
                  <a:lnTo>
                    <a:pt x="8843" y="12473"/>
                  </a:lnTo>
                  <a:lnTo>
                    <a:pt x="8303" y="12473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6"/>
                  </a:lnTo>
                  <a:lnTo>
                    <a:pt x="6179" y="12782"/>
                  </a:lnTo>
                  <a:lnTo>
                    <a:pt x="5638" y="12975"/>
                  </a:lnTo>
                  <a:lnTo>
                    <a:pt x="5136" y="13129"/>
                  </a:lnTo>
                  <a:lnTo>
                    <a:pt x="4673" y="13361"/>
                  </a:lnTo>
                  <a:lnTo>
                    <a:pt x="4557" y="13129"/>
                  </a:lnTo>
                  <a:lnTo>
                    <a:pt x="4402" y="12936"/>
                  </a:lnTo>
                  <a:lnTo>
                    <a:pt x="4866" y="12318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0" y="10619"/>
                  </a:lnTo>
                  <a:lnTo>
                    <a:pt x="6951" y="10117"/>
                  </a:lnTo>
                  <a:lnTo>
                    <a:pt x="7530" y="9654"/>
                  </a:lnTo>
                  <a:lnTo>
                    <a:pt x="8148" y="9229"/>
                  </a:lnTo>
                  <a:lnTo>
                    <a:pt x="8766" y="8804"/>
                  </a:lnTo>
                  <a:lnTo>
                    <a:pt x="9384" y="8457"/>
                  </a:lnTo>
                  <a:lnTo>
                    <a:pt x="10040" y="8109"/>
                  </a:lnTo>
                  <a:lnTo>
                    <a:pt x="10735" y="7839"/>
                  </a:lnTo>
                  <a:lnTo>
                    <a:pt x="11430" y="7569"/>
                  </a:lnTo>
                  <a:lnTo>
                    <a:pt x="12164" y="7376"/>
                  </a:lnTo>
                  <a:lnTo>
                    <a:pt x="12898" y="7183"/>
                  </a:lnTo>
                  <a:lnTo>
                    <a:pt x="13670" y="7067"/>
                  </a:lnTo>
                  <a:lnTo>
                    <a:pt x="14442" y="6990"/>
                  </a:lnTo>
                  <a:close/>
                  <a:moveTo>
                    <a:pt x="4518" y="1275"/>
                  </a:moveTo>
                  <a:lnTo>
                    <a:pt x="4016" y="1854"/>
                  </a:lnTo>
                  <a:lnTo>
                    <a:pt x="3591" y="2472"/>
                  </a:lnTo>
                  <a:lnTo>
                    <a:pt x="3244" y="3128"/>
                  </a:lnTo>
                  <a:lnTo>
                    <a:pt x="2935" y="3823"/>
                  </a:lnTo>
                  <a:lnTo>
                    <a:pt x="2665" y="4518"/>
                  </a:lnTo>
                  <a:lnTo>
                    <a:pt x="2472" y="5291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3"/>
                  </a:lnTo>
                  <a:lnTo>
                    <a:pt x="2356" y="9886"/>
                  </a:lnTo>
                  <a:lnTo>
                    <a:pt x="2549" y="10619"/>
                  </a:lnTo>
                  <a:lnTo>
                    <a:pt x="2742" y="11353"/>
                  </a:lnTo>
                  <a:lnTo>
                    <a:pt x="3012" y="12087"/>
                  </a:lnTo>
                  <a:lnTo>
                    <a:pt x="3283" y="12782"/>
                  </a:lnTo>
                  <a:lnTo>
                    <a:pt x="3089" y="12898"/>
                  </a:lnTo>
                  <a:lnTo>
                    <a:pt x="2935" y="13052"/>
                  </a:lnTo>
                  <a:lnTo>
                    <a:pt x="2819" y="13245"/>
                  </a:lnTo>
                  <a:lnTo>
                    <a:pt x="2703" y="13438"/>
                  </a:lnTo>
                  <a:lnTo>
                    <a:pt x="2394" y="13014"/>
                  </a:lnTo>
                  <a:lnTo>
                    <a:pt x="2047" y="12550"/>
                  </a:lnTo>
                  <a:lnTo>
                    <a:pt x="1777" y="12087"/>
                  </a:lnTo>
                  <a:lnTo>
                    <a:pt x="1506" y="11623"/>
                  </a:lnTo>
                  <a:lnTo>
                    <a:pt x="1275" y="11121"/>
                  </a:lnTo>
                  <a:lnTo>
                    <a:pt x="1043" y="10619"/>
                  </a:lnTo>
                  <a:lnTo>
                    <a:pt x="850" y="10117"/>
                  </a:lnTo>
                  <a:lnTo>
                    <a:pt x="734" y="9615"/>
                  </a:lnTo>
                  <a:lnTo>
                    <a:pt x="618" y="9113"/>
                  </a:lnTo>
                  <a:lnTo>
                    <a:pt x="541" y="8573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0"/>
                  </a:lnTo>
                  <a:lnTo>
                    <a:pt x="734" y="5870"/>
                  </a:lnTo>
                  <a:lnTo>
                    <a:pt x="927" y="5329"/>
                  </a:lnTo>
                  <a:lnTo>
                    <a:pt x="1197" y="4673"/>
                  </a:lnTo>
                  <a:lnTo>
                    <a:pt x="1506" y="4055"/>
                  </a:lnTo>
                  <a:lnTo>
                    <a:pt x="1892" y="3476"/>
                  </a:lnTo>
                  <a:lnTo>
                    <a:pt x="2356" y="2935"/>
                  </a:lnTo>
                  <a:lnTo>
                    <a:pt x="2819" y="2433"/>
                  </a:lnTo>
                  <a:lnTo>
                    <a:pt x="3360" y="2008"/>
                  </a:lnTo>
                  <a:lnTo>
                    <a:pt x="3900" y="1584"/>
                  </a:lnTo>
                  <a:lnTo>
                    <a:pt x="4518" y="1275"/>
                  </a:lnTo>
                  <a:close/>
                  <a:moveTo>
                    <a:pt x="3823" y="12975"/>
                  </a:moveTo>
                  <a:lnTo>
                    <a:pt x="4016" y="13052"/>
                  </a:lnTo>
                  <a:lnTo>
                    <a:pt x="4132" y="13168"/>
                  </a:lnTo>
                  <a:lnTo>
                    <a:pt x="4248" y="13284"/>
                  </a:lnTo>
                  <a:lnTo>
                    <a:pt x="4325" y="13438"/>
                  </a:lnTo>
                  <a:lnTo>
                    <a:pt x="4364" y="13631"/>
                  </a:lnTo>
                  <a:lnTo>
                    <a:pt x="4325" y="13786"/>
                  </a:lnTo>
                  <a:lnTo>
                    <a:pt x="4287" y="13940"/>
                  </a:lnTo>
                  <a:lnTo>
                    <a:pt x="4209" y="14095"/>
                  </a:lnTo>
                  <a:lnTo>
                    <a:pt x="3746" y="13824"/>
                  </a:lnTo>
                  <a:lnTo>
                    <a:pt x="3321" y="13477"/>
                  </a:lnTo>
                  <a:lnTo>
                    <a:pt x="3244" y="13438"/>
                  </a:lnTo>
                  <a:lnTo>
                    <a:pt x="3128" y="13438"/>
                  </a:lnTo>
                  <a:lnTo>
                    <a:pt x="3051" y="13477"/>
                  </a:lnTo>
                  <a:lnTo>
                    <a:pt x="2974" y="13515"/>
                  </a:lnTo>
                  <a:lnTo>
                    <a:pt x="3051" y="13361"/>
                  </a:lnTo>
                  <a:lnTo>
                    <a:pt x="3167" y="13245"/>
                  </a:lnTo>
                  <a:lnTo>
                    <a:pt x="3321" y="13129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13" y="12859"/>
                  </a:moveTo>
                  <a:lnTo>
                    <a:pt x="9615" y="12898"/>
                  </a:lnTo>
                  <a:lnTo>
                    <a:pt x="10079" y="12975"/>
                  </a:lnTo>
                  <a:lnTo>
                    <a:pt x="10504" y="13014"/>
                  </a:lnTo>
                  <a:lnTo>
                    <a:pt x="11006" y="13129"/>
                  </a:lnTo>
                  <a:lnTo>
                    <a:pt x="11469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7"/>
                  </a:lnTo>
                  <a:lnTo>
                    <a:pt x="10658" y="14249"/>
                  </a:lnTo>
                  <a:lnTo>
                    <a:pt x="10195" y="14442"/>
                  </a:lnTo>
                  <a:lnTo>
                    <a:pt x="9770" y="14635"/>
                  </a:lnTo>
                  <a:lnTo>
                    <a:pt x="9306" y="14751"/>
                  </a:lnTo>
                  <a:lnTo>
                    <a:pt x="8804" y="14867"/>
                  </a:lnTo>
                  <a:lnTo>
                    <a:pt x="8341" y="14944"/>
                  </a:lnTo>
                  <a:lnTo>
                    <a:pt x="7839" y="14983"/>
                  </a:lnTo>
                  <a:lnTo>
                    <a:pt x="7376" y="14983"/>
                  </a:lnTo>
                  <a:lnTo>
                    <a:pt x="6874" y="14944"/>
                  </a:lnTo>
                  <a:lnTo>
                    <a:pt x="6410" y="14867"/>
                  </a:lnTo>
                  <a:lnTo>
                    <a:pt x="5947" y="14790"/>
                  </a:lnTo>
                  <a:lnTo>
                    <a:pt x="5484" y="14674"/>
                  </a:lnTo>
                  <a:lnTo>
                    <a:pt x="5020" y="14481"/>
                  </a:lnTo>
                  <a:lnTo>
                    <a:pt x="4557" y="14288"/>
                  </a:lnTo>
                  <a:lnTo>
                    <a:pt x="4673" y="14017"/>
                  </a:lnTo>
                  <a:lnTo>
                    <a:pt x="4711" y="13747"/>
                  </a:lnTo>
                  <a:lnTo>
                    <a:pt x="4711" y="13593"/>
                  </a:lnTo>
                  <a:lnTo>
                    <a:pt x="5561" y="13322"/>
                  </a:lnTo>
                  <a:lnTo>
                    <a:pt x="6410" y="13091"/>
                  </a:lnTo>
                  <a:lnTo>
                    <a:pt x="7260" y="12936"/>
                  </a:lnTo>
                  <a:lnTo>
                    <a:pt x="8148" y="12859"/>
                  </a:lnTo>
                  <a:close/>
                  <a:moveTo>
                    <a:pt x="7569" y="0"/>
                  </a:moveTo>
                  <a:lnTo>
                    <a:pt x="6990" y="39"/>
                  </a:lnTo>
                  <a:lnTo>
                    <a:pt x="6410" y="116"/>
                  </a:lnTo>
                  <a:lnTo>
                    <a:pt x="5870" y="232"/>
                  </a:lnTo>
                  <a:lnTo>
                    <a:pt x="5291" y="386"/>
                  </a:lnTo>
                  <a:lnTo>
                    <a:pt x="4750" y="580"/>
                  </a:lnTo>
                  <a:lnTo>
                    <a:pt x="4248" y="811"/>
                  </a:lnTo>
                  <a:lnTo>
                    <a:pt x="3746" y="1120"/>
                  </a:lnTo>
                  <a:lnTo>
                    <a:pt x="3283" y="1429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1970" y="2588"/>
                  </a:lnTo>
                  <a:lnTo>
                    <a:pt x="1622" y="3012"/>
                  </a:lnTo>
                  <a:lnTo>
                    <a:pt x="1275" y="3514"/>
                  </a:lnTo>
                  <a:lnTo>
                    <a:pt x="966" y="4016"/>
                  </a:lnTo>
                  <a:lnTo>
                    <a:pt x="657" y="4595"/>
                  </a:lnTo>
                  <a:lnTo>
                    <a:pt x="425" y="5252"/>
                  </a:lnTo>
                  <a:lnTo>
                    <a:pt x="232" y="5908"/>
                  </a:lnTo>
                  <a:lnTo>
                    <a:pt x="116" y="6565"/>
                  </a:lnTo>
                  <a:lnTo>
                    <a:pt x="0" y="7221"/>
                  </a:lnTo>
                  <a:lnTo>
                    <a:pt x="0" y="7916"/>
                  </a:lnTo>
                  <a:lnTo>
                    <a:pt x="39" y="8611"/>
                  </a:lnTo>
                  <a:lnTo>
                    <a:pt x="116" y="9268"/>
                  </a:lnTo>
                  <a:lnTo>
                    <a:pt x="232" y="9924"/>
                  </a:lnTo>
                  <a:lnTo>
                    <a:pt x="425" y="10581"/>
                  </a:lnTo>
                  <a:lnTo>
                    <a:pt x="695" y="11237"/>
                  </a:lnTo>
                  <a:lnTo>
                    <a:pt x="966" y="11855"/>
                  </a:lnTo>
                  <a:lnTo>
                    <a:pt x="1313" y="12396"/>
                  </a:lnTo>
                  <a:lnTo>
                    <a:pt x="1738" y="12975"/>
                  </a:lnTo>
                  <a:lnTo>
                    <a:pt x="2201" y="13477"/>
                  </a:lnTo>
                  <a:lnTo>
                    <a:pt x="2703" y="13902"/>
                  </a:lnTo>
                  <a:lnTo>
                    <a:pt x="2742" y="13940"/>
                  </a:lnTo>
                  <a:lnTo>
                    <a:pt x="2819" y="13940"/>
                  </a:lnTo>
                  <a:lnTo>
                    <a:pt x="2896" y="13902"/>
                  </a:lnTo>
                  <a:lnTo>
                    <a:pt x="3167" y="14133"/>
                  </a:lnTo>
                  <a:lnTo>
                    <a:pt x="3437" y="14326"/>
                  </a:lnTo>
                  <a:lnTo>
                    <a:pt x="3785" y="14519"/>
                  </a:lnTo>
                  <a:lnTo>
                    <a:pt x="4093" y="14597"/>
                  </a:lnTo>
                  <a:lnTo>
                    <a:pt x="4518" y="14828"/>
                  </a:lnTo>
                  <a:lnTo>
                    <a:pt x="4943" y="14983"/>
                  </a:lnTo>
                  <a:lnTo>
                    <a:pt x="5406" y="15137"/>
                  </a:lnTo>
                  <a:lnTo>
                    <a:pt x="5870" y="15292"/>
                  </a:lnTo>
                  <a:lnTo>
                    <a:pt x="6333" y="15369"/>
                  </a:lnTo>
                  <a:lnTo>
                    <a:pt x="6797" y="15446"/>
                  </a:lnTo>
                  <a:lnTo>
                    <a:pt x="7260" y="15485"/>
                  </a:lnTo>
                  <a:lnTo>
                    <a:pt x="7723" y="15485"/>
                  </a:lnTo>
                  <a:lnTo>
                    <a:pt x="8225" y="15446"/>
                  </a:lnTo>
                  <a:lnTo>
                    <a:pt x="8689" y="15408"/>
                  </a:lnTo>
                  <a:lnTo>
                    <a:pt x="9152" y="15330"/>
                  </a:lnTo>
                  <a:lnTo>
                    <a:pt x="9615" y="15215"/>
                  </a:lnTo>
                  <a:lnTo>
                    <a:pt x="10079" y="15060"/>
                  </a:lnTo>
                  <a:lnTo>
                    <a:pt x="10504" y="14906"/>
                  </a:lnTo>
                  <a:lnTo>
                    <a:pt x="10928" y="14674"/>
                  </a:lnTo>
                  <a:lnTo>
                    <a:pt x="11353" y="14442"/>
                  </a:lnTo>
                  <a:lnTo>
                    <a:pt x="11855" y="14133"/>
                  </a:lnTo>
                  <a:lnTo>
                    <a:pt x="12318" y="13786"/>
                  </a:lnTo>
                  <a:lnTo>
                    <a:pt x="12705" y="13400"/>
                  </a:lnTo>
                  <a:lnTo>
                    <a:pt x="13091" y="12975"/>
                  </a:lnTo>
                  <a:lnTo>
                    <a:pt x="13438" y="12550"/>
                  </a:lnTo>
                  <a:lnTo>
                    <a:pt x="13747" y="12048"/>
                  </a:lnTo>
                  <a:lnTo>
                    <a:pt x="14056" y="11585"/>
                  </a:lnTo>
                  <a:lnTo>
                    <a:pt x="14288" y="11044"/>
                  </a:lnTo>
                  <a:lnTo>
                    <a:pt x="14481" y="10542"/>
                  </a:lnTo>
                  <a:lnTo>
                    <a:pt x="14674" y="10002"/>
                  </a:lnTo>
                  <a:lnTo>
                    <a:pt x="14790" y="9422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3"/>
                  </a:lnTo>
                  <a:lnTo>
                    <a:pt x="14983" y="7144"/>
                  </a:lnTo>
                  <a:lnTo>
                    <a:pt x="14906" y="6603"/>
                  </a:lnTo>
                  <a:lnTo>
                    <a:pt x="14828" y="5986"/>
                  </a:lnTo>
                  <a:lnTo>
                    <a:pt x="14674" y="5406"/>
                  </a:lnTo>
                  <a:lnTo>
                    <a:pt x="14481" y="4827"/>
                  </a:lnTo>
                  <a:lnTo>
                    <a:pt x="14249" y="4287"/>
                  </a:lnTo>
                  <a:lnTo>
                    <a:pt x="13979" y="3746"/>
                  </a:lnTo>
                  <a:lnTo>
                    <a:pt x="13631" y="3244"/>
                  </a:lnTo>
                  <a:lnTo>
                    <a:pt x="13284" y="2742"/>
                  </a:lnTo>
                  <a:lnTo>
                    <a:pt x="12898" y="2317"/>
                  </a:lnTo>
                  <a:lnTo>
                    <a:pt x="12512" y="1892"/>
                  </a:lnTo>
                  <a:lnTo>
                    <a:pt x="12048" y="1506"/>
                  </a:lnTo>
                  <a:lnTo>
                    <a:pt x="11546" y="1197"/>
                  </a:lnTo>
                  <a:lnTo>
                    <a:pt x="11044" y="888"/>
                  </a:lnTo>
                  <a:lnTo>
                    <a:pt x="10504" y="618"/>
                  </a:lnTo>
                  <a:lnTo>
                    <a:pt x="9963" y="386"/>
                  </a:lnTo>
                  <a:lnTo>
                    <a:pt x="9345" y="232"/>
                  </a:lnTo>
                  <a:lnTo>
                    <a:pt x="8766" y="116"/>
                  </a:lnTo>
                  <a:lnTo>
                    <a:pt x="8148" y="39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21"/>
            <p:cNvSpPr/>
            <p:nvPr/>
          </p:nvSpPr>
          <p:spPr>
            <a:xfrm>
              <a:off x="6509175" y="1566300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8" y="5870"/>
                  </a:lnTo>
                  <a:lnTo>
                    <a:pt x="7491" y="6024"/>
                  </a:lnTo>
                  <a:lnTo>
                    <a:pt x="7530" y="6140"/>
                  </a:lnTo>
                  <a:lnTo>
                    <a:pt x="7569" y="6256"/>
                  </a:lnTo>
                  <a:lnTo>
                    <a:pt x="7607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1" y="6681"/>
                  </a:lnTo>
                  <a:lnTo>
                    <a:pt x="7337" y="6796"/>
                  </a:lnTo>
                  <a:lnTo>
                    <a:pt x="7105" y="6912"/>
                  </a:lnTo>
                  <a:lnTo>
                    <a:pt x="6912" y="6912"/>
                  </a:lnTo>
                  <a:lnTo>
                    <a:pt x="6719" y="6835"/>
                  </a:lnTo>
                  <a:lnTo>
                    <a:pt x="6565" y="6681"/>
                  </a:lnTo>
                  <a:lnTo>
                    <a:pt x="6487" y="6488"/>
                  </a:lnTo>
                  <a:lnTo>
                    <a:pt x="6487" y="6294"/>
                  </a:lnTo>
                  <a:lnTo>
                    <a:pt x="6526" y="6101"/>
                  </a:lnTo>
                  <a:lnTo>
                    <a:pt x="6642" y="5908"/>
                  </a:lnTo>
                  <a:lnTo>
                    <a:pt x="6796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7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0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1" y="1120"/>
                  </a:lnTo>
                  <a:lnTo>
                    <a:pt x="1622" y="1777"/>
                  </a:lnTo>
                  <a:lnTo>
                    <a:pt x="3398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0" y="5599"/>
                  </a:lnTo>
                  <a:lnTo>
                    <a:pt x="6294" y="5677"/>
                  </a:lnTo>
                  <a:lnTo>
                    <a:pt x="6217" y="5792"/>
                  </a:lnTo>
                  <a:lnTo>
                    <a:pt x="6101" y="6101"/>
                  </a:lnTo>
                  <a:lnTo>
                    <a:pt x="6063" y="6410"/>
                  </a:lnTo>
                  <a:lnTo>
                    <a:pt x="6101" y="6681"/>
                  </a:lnTo>
                  <a:lnTo>
                    <a:pt x="6179" y="6835"/>
                  </a:lnTo>
                  <a:lnTo>
                    <a:pt x="6294" y="6990"/>
                  </a:lnTo>
                  <a:lnTo>
                    <a:pt x="6410" y="7144"/>
                  </a:lnTo>
                  <a:lnTo>
                    <a:pt x="6565" y="7221"/>
                  </a:lnTo>
                  <a:lnTo>
                    <a:pt x="6719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7" y="7144"/>
                  </a:lnTo>
                  <a:lnTo>
                    <a:pt x="7723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3" y="6565"/>
                  </a:lnTo>
                  <a:lnTo>
                    <a:pt x="8032" y="6410"/>
                  </a:lnTo>
                  <a:lnTo>
                    <a:pt x="8032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3" y="5715"/>
                  </a:lnTo>
                  <a:lnTo>
                    <a:pt x="7569" y="5599"/>
                  </a:lnTo>
                  <a:lnTo>
                    <a:pt x="7414" y="5522"/>
                  </a:lnTo>
                  <a:lnTo>
                    <a:pt x="7221" y="5445"/>
                  </a:lnTo>
                  <a:lnTo>
                    <a:pt x="7028" y="5445"/>
                  </a:lnTo>
                  <a:lnTo>
                    <a:pt x="6835" y="5484"/>
                  </a:lnTo>
                  <a:lnTo>
                    <a:pt x="6024" y="4711"/>
                  </a:lnTo>
                  <a:lnTo>
                    <a:pt x="5213" y="4016"/>
                  </a:lnTo>
                  <a:lnTo>
                    <a:pt x="3514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09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21"/>
            <p:cNvSpPr/>
            <p:nvPr/>
          </p:nvSpPr>
          <p:spPr>
            <a:xfrm>
              <a:off x="2672775" y="1574975"/>
              <a:ext cx="84975" cy="94650"/>
            </a:xfrm>
            <a:custGeom>
              <a:avLst/>
              <a:gdLst/>
              <a:ahLst/>
              <a:cxnLst/>
              <a:rect l="l" t="t" r="r" b="b"/>
              <a:pathLst>
                <a:path w="3399" h="3786" extrusionOk="0">
                  <a:moveTo>
                    <a:pt x="78" y="1"/>
                  </a:moveTo>
                  <a:lnTo>
                    <a:pt x="1" y="78"/>
                  </a:lnTo>
                  <a:lnTo>
                    <a:pt x="1" y="117"/>
                  </a:lnTo>
                  <a:lnTo>
                    <a:pt x="348" y="889"/>
                  </a:lnTo>
                  <a:lnTo>
                    <a:pt x="812" y="1661"/>
                  </a:lnTo>
                  <a:lnTo>
                    <a:pt x="1275" y="2395"/>
                  </a:lnTo>
                  <a:lnTo>
                    <a:pt x="1738" y="3090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5"/>
                  </a:lnTo>
                  <a:lnTo>
                    <a:pt x="3013" y="3708"/>
                  </a:lnTo>
                  <a:lnTo>
                    <a:pt x="3206" y="3592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90"/>
                  </a:lnTo>
                  <a:lnTo>
                    <a:pt x="3399" y="2897"/>
                  </a:lnTo>
                  <a:lnTo>
                    <a:pt x="3360" y="2704"/>
                  </a:lnTo>
                  <a:lnTo>
                    <a:pt x="3283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90" y="2742"/>
                  </a:lnTo>
                  <a:lnTo>
                    <a:pt x="3128" y="2858"/>
                  </a:lnTo>
                  <a:lnTo>
                    <a:pt x="2897" y="3013"/>
                  </a:lnTo>
                  <a:lnTo>
                    <a:pt x="2665" y="3129"/>
                  </a:lnTo>
                  <a:lnTo>
                    <a:pt x="2511" y="3206"/>
                  </a:lnTo>
                  <a:lnTo>
                    <a:pt x="2318" y="3206"/>
                  </a:lnTo>
                  <a:lnTo>
                    <a:pt x="2202" y="3167"/>
                  </a:lnTo>
                  <a:lnTo>
                    <a:pt x="2047" y="3090"/>
                  </a:lnTo>
                  <a:lnTo>
                    <a:pt x="1931" y="2936"/>
                  </a:lnTo>
                  <a:lnTo>
                    <a:pt x="1854" y="2742"/>
                  </a:lnTo>
                  <a:lnTo>
                    <a:pt x="1700" y="2511"/>
                  </a:lnTo>
                  <a:lnTo>
                    <a:pt x="1082" y="1507"/>
                  </a:lnTo>
                  <a:lnTo>
                    <a:pt x="619" y="773"/>
                  </a:lnTo>
                  <a:lnTo>
                    <a:pt x="387" y="387"/>
                  </a:lnTo>
                  <a:lnTo>
                    <a:pt x="117" y="39"/>
                  </a:lnTo>
                  <a:lnTo>
                    <a:pt x="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21"/>
            <p:cNvSpPr/>
            <p:nvPr/>
          </p:nvSpPr>
          <p:spPr>
            <a:xfrm>
              <a:off x="4909550" y="158077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8" y="5909"/>
                  </a:moveTo>
                  <a:lnTo>
                    <a:pt x="1082" y="5986"/>
                  </a:lnTo>
                  <a:lnTo>
                    <a:pt x="1236" y="6024"/>
                  </a:lnTo>
                  <a:lnTo>
                    <a:pt x="1390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7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8"/>
                  </a:lnTo>
                  <a:lnTo>
                    <a:pt x="386" y="6372"/>
                  </a:lnTo>
                  <a:lnTo>
                    <a:pt x="425" y="6256"/>
                  </a:lnTo>
                  <a:lnTo>
                    <a:pt x="502" y="6179"/>
                  </a:lnTo>
                  <a:lnTo>
                    <a:pt x="695" y="6024"/>
                  </a:lnTo>
                  <a:lnTo>
                    <a:pt x="888" y="5909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6" y="2047"/>
                  </a:lnTo>
                  <a:lnTo>
                    <a:pt x="3437" y="2781"/>
                  </a:lnTo>
                  <a:lnTo>
                    <a:pt x="2279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8"/>
                  </a:lnTo>
                  <a:lnTo>
                    <a:pt x="0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6"/>
                  </a:lnTo>
                  <a:lnTo>
                    <a:pt x="695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699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9"/>
                  </a:lnTo>
                  <a:lnTo>
                    <a:pt x="1738" y="6024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2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21"/>
            <p:cNvSpPr/>
            <p:nvPr/>
          </p:nvSpPr>
          <p:spPr>
            <a:xfrm>
              <a:off x="4655650" y="16087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4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7" y="6796"/>
                  </a:lnTo>
                  <a:lnTo>
                    <a:pt x="7106" y="6912"/>
                  </a:lnTo>
                  <a:lnTo>
                    <a:pt x="6913" y="6912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1"/>
                  </a:lnTo>
                  <a:lnTo>
                    <a:pt x="6642" y="5908"/>
                  </a:lnTo>
                  <a:lnTo>
                    <a:pt x="6797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2" y="1120"/>
                  </a:lnTo>
                  <a:lnTo>
                    <a:pt x="1622" y="1777"/>
                  </a:lnTo>
                  <a:lnTo>
                    <a:pt x="3399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1" y="5599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1"/>
                  </a:lnTo>
                  <a:lnTo>
                    <a:pt x="6063" y="6410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1"/>
                  </a:lnTo>
                  <a:lnTo>
                    <a:pt x="6720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8" y="7144"/>
                  </a:lnTo>
                  <a:lnTo>
                    <a:pt x="7724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3" y="6410"/>
                  </a:lnTo>
                  <a:lnTo>
                    <a:pt x="8033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4" y="5715"/>
                  </a:lnTo>
                  <a:lnTo>
                    <a:pt x="7569" y="5599"/>
                  </a:lnTo>
                  <a:lnTo>
                    <a:pt x="7415" y="5522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5" y="5484"/>
                  </a:lnTo>
                  <a:lnTo>
                    <a:pt x="6025" y="4711"/>
                  </a:lnTo>
                  <a:lnTo>
                    <a:pt x="5214" y="4016"/>
                  </a:lnTo>
                  <a:lnTo>
                    <a:pt x="3515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10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21"/>
            <p:cNvSpPr/>
            <p:nvPr/>
          </p:nvSpPr>
          <p:spPr>
            <a:xfrm>
              <a:off x="781625" y="1619400"/>
              <a:ext cx="153500" cy="186325"/>
            </a:xfrm>
            <a:custGeom>
              <a:avLst/>
              <a:gdLst/>
              <a:ahLst/>
              <a:cxnLst/>
              <a:rect l="l" t="t" r="r" b="b"/>
              <a:pathLst>
                <a:path w="6140" h="7453" extrusionOk="0">
                  <a:moveTo>
                    <a:pt x="888" y="5908"/>
                  </a:moveTo>
                  <a:lnTo>
                    <a:pt x="1081" y="5985"/>
                  </a:lnTo>
                  <a:lnTo>
                    <a:pt x="1236" y="6024"/>
                  </a:lnTo>
                  <a:lnTo>
                    <a:pt x="1390" y="6178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6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89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7"/>
                  </a:lnTo>
                  <a:lnTo>
                    <a:pt x="386" y="6371"/>
                  </a:lnTo>
                  <a:lnTo>
                    <a:pt x="425" y="6256"/>
                  </a:lnTo>
                  <a:lnTo>
                    <a:pt x="502" y="6178"/>
                  </a:lnTo>
                  <a:lnTo>
                    <a:pt x="695" y="6024"/>
                  </a:lnTo>
                  <a:lnTo>
                    <a:pt x="888" y="5908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5" y="1313"/>
                  </a:lnTo>
                  <a:lnTo>
                    <a:pt x="4016" y="2047"/>
                  </a:lnTo>
                  <a:lnTo>
                    <a:pt x="3437" y="2780"/>
                  </a:lnTo>
                  <a:lnTo>
                    <a:pt x="2278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2" y="5561"/>
                  </a:lnTo>
                  <a:lnTo>
                    <a:pt x="618" y="5599"/>
                  </a:lnTo>
                  <a:lnTo>
                    <a:pt x="541" y="5676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7"/>
                  </a:lnTo>
                  <a:lnTo>
                    <a:pt x="0" y="6603"/>
                  </a:lnTo>
                  <a:lnTo>
                    <a:pt x="39" y="6796"/>
                  </a:lnTo>
                  <a:lnTo>
                    <a:pt x="116" y="6989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5"/>
                  </a:lnTo>
                  <a:lnTo>
                    <a:pt x="695" y="7453"/>
                  </a:lnTo>
                  <a:lnTo>
                    <a:pt x="1081" y="7453"/>
                  </a:lnTo>
                  <a:lnTo>
                    <a:pt x="1274" y="7414"/>
                  </a:lnTo>
                  <a:lnTo>
                    <a:pt x="1429" y="7298"/>
                  </a:lnTo>
                  <a:lnTo>
                    <a:pt x="1583" y="7182"/>
                  </a:lnTo>
                  <a:lnTo>
                    <a:pt x="1699" y="7067"/>
                  </a:lnTo>
                  <a:lnTo>
                    <a:pt x="1815" y="6873"/>
                  </a:lnTo>
                  <a:lnTo>
                    <a:pt x="1854" y="6680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8"/>
                  </a:lnTo>
                  <a:lnTo>
                    <a:pt x="1738" y="6024"/>
                  </a:lnTo>
                  <a:lnTo>
                    <a:pt x="1661" y="5908"/>
                  </a:lnTo>
                  <a:lnTo>
                    <a:pt x="1545" y="5792"/>
                  </a:lnTo>
                  <a:lnTo>
                    <a:pt x="2163" y="5097"/>
                  </a:lnTo>
                  <a:lnTo>
                    <a:pt x="2742" y="4402"/>
                  </a:lnTo>
                  <a:lnTo>
                    <a:pt x="3939" y="3012"/>
                  </a:lnTo>
                  <a:lnTo>
                    <a:pt x="4479" y="2394"/>
                  </a:lnTo>
                  <a:lnTo>
                    <a:pt x="5097" y="1699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3"/>
                  </a:lnTo>
                  <a:lnTo>
                    <a:pt x="6063" y="77"/>
                  </a:lnTo>
                  <a:lnTo>
                    <a:pt x="598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21"/>
            <p:cNvSpPr/>
            <p:nvPr/>
          </p:nvSpPr>
          <p:spPr>
            <a:xfrm>
              <a:off x="1926550" y="1629050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3"/>
                  </a:lnTo>
                  <a:lnTo>
                    <a:pt x="2008" y="966"/>
                  </a:lnTo>
                  <a:lnTo>
                    <a:pt x="2124" y="1120"/>
                  </a:lnTo>
                  <a:lnTo>
                    <a:pt x="2201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1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5" y="502"/>
                  </a:lnTo>
                  <a:lnTo>
                    <a:pt x="811" y="464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3" y="425"/>
                  </a:lnTo>
                  <a:lnTo>
                    <a:pt x="78" y="618"/>
                  </a:lnTo>
                  <a:lnTo>
                    <a:pt x="0" y="811"/>
                  </a:lnTo>
                  <a:lnTo>
                    <a:pt x="0" y="1004"/>
                  </a:lnTo>
                  <a:lnTo>
                    <a:pt x="0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7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1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4"/>
                  </a:lnTo>
                  <a:lnTo>
                    <a:pt x="2626" y="2896"/>
                  </a:lnTo>
                  <a:lnTo>
                    <a:pt x="2703" y="2317"/>
                  </a:lnTo>
                  <a:lnTo>
                    <a:pt x="2703" y="2008"/>
                  </a:lnTo>
                  <a:lnTo>
                    <a:pt x="2703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699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21"/>
            <p:cNvSpPr/>
            <p:nvPr/>
          </p:nvSpPr>
          <p:spPr>
            <a:xfrm>
              <a:off x="3904600" y="163580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0" y="194"/>
                  </a:lnTo>
                  <a:lnTo>
                    <a:pt x="2240" y="309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7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21"/>
            <p:cNvSpPr/>
            <p:nvPr/>
          </p:nvSpPr>
          <p:spPr>
            <a:xfrm>
              <a:off x="527725" y="16473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0" y="6141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2" y="6681"/>
                  </a:lnTo>
                  <a:lnTo>
                    <a:pt x="7337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19" y="6836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6" y="6102"/>
                  </a:lnTo>
                  <a:lnTo>
                    <a:pt x="6642" y="5909"/>
                  </a:lnTo>
                  <a:lnTo>
                    <a:pt x="6797" y="5754"/>
                  </a:lnTo>
                  <a:close/>
                  <a:moveTo>
                    <a:pt x="232" y="1"/>
                  </a:moveTo>
                  <a:lnTo>
                    <a:pt x="155" y="40"/>
                  </a:lnTo>
                  <a:lnTo>
                    <a:pt x="78" y="40"/>
                  </a:lnTo>
                  <a:lnTo>
                    <a:pt x="39" y="117"/>
                  </a:lnTo>
                  <a:lnTo>
                    <a:pt x="0" y="233"/>
                  </a:lnTo>
                  <a:lnTo>
                    <a:pt x="0" y="310"/>
                  </a:lnTo>
                  <a:lnTo>
                    <a:pt x="39" y="387"/>
                  </a:lnTo>
                  <a:lnTo>
                    <a:pt x="425" y="773"/>
                  </a:lnTo>
                  <a:lnTo>
                    <a:pt x="811" y="1121"/>
                  </a:lnTo>
                  <a:lnTo>
                    <a:pt x="1622" y="1777"/>
                  </a:lnTo>
                  <a:lnTo>
                    <a:pt x="3399" y="3206"/>
                  </a:lnTo>
                  <a:lnTo>
                    <a:pt x="4866" y="4442"/>
                  </a:lnTo>
                  <a:lnTo>
                    <a:pt x="5638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7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6"/>
                  </a:lnTo>
                  <a:lnTo>
                    <a:pt x="6295" y="6990"/>
                  </a:lnTo>
                  <a:lnTo>
                    <a:pt x="6411" y="7145"/>
                  </a:lnTo>
                  <a:lnTo>
                    <a:pt x="6565" y="7222"/>
                  </a:lnTo>
                  <a:lnTo>
                    <a:pt x="6719" y="7299"/>
                  </a:lnTo>
                  <a:lnTo>
                    <a:pt x="6874" y="7338"/>
                  </a:lnTo>
                  <a:lnTo>
                    <a:pt x="7067" y="7338"/>
                  </a:lnTo>
                  <a:lnTo>
                    <a:pt x="7260" y="7299"/>
                  </a:lnTo>
                  <a:lnTo>
                    <a:pt x="7453" y="7260"/>
                  </a:lnTo>
                  <a:lnTo>
                    <a:pt x="7608" y="7145"/>
                  </a:lnTo>
                  <a:lnTo>
                    <a:pt x="7723" y="7029"/>
                  </a:lnTo>
                  <a:lnTo>
                    <a:pt x="7839" y="6913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2" y="6411"/>
                  </a:lnTo>
                  <a:lnTo>
                    <a:pt x="8032" y="6218"/>
                  </a:lnTo>
                  <a:lnTo>
                    <a:pt x="7955" y="6025"/>
                  </a:lnTo>
                  <a:lnTo>
                    <a:pt x="7839" y="5870"/>
                  </a:lnTo>
                  <a:lnTo>
                    <a:pt x="7723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1" y="5446"/>
                  </a:lnTo>
                  <a:lnTo>
                    <a:pt x="7028" y="5446"/>
                  </a:lnTo>
                  <a:lnTo>
                    <a:pt x="6835" y="5484"/>
                  </a:lnTo>
                  <a:lnTo>
                    <a:pt x="6024" y="4712"/>
                  </a:lnTo>
                  <a:lnTo>
                    <a:pt x="5213" y="4017"/>
                  </a:lnTo>
                  <a:lnTo>
                    <a:pt x="3514" y="2627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9"/>
                  </a:lnTo>
                  <a:lnTo>
                    <a:pt x="734" y="310"/>
                  </a:lnTo>
                  <a:lnTo>
                    <a:pt x="309" y="40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21"/>
            <p:cNvSpPr/>
            <p:nvPr/>
          </p:nvSpPr>
          <p:spPr>
            <a:xfrm>
              <a:off x="5813125" y="1664750"/>
              <a:ext cx="61825" cy="89825"/>
            </a:xfrm>
            <a:custGeom>
              <a:avLst/>
              <a:gdLst/>
              <a:ahLst/>
              <a:cxnLst/>
              <a:rect l="l" t="t" r="r" b="b"/>
              <a:pathLst>
                <a:path w="2473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5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2"/>
                  </a:lnTo>
                  <a:lnTo>
                    <a:pt x="1932" y="2163"/>
                  </a:lnTo>
                  <a:lnTo>
                    <a:pt x="1932" y="2434"/>
                  </a:lnTo>
                  <a:lnTo>
                    <a:pt x="1816" y="2743"/>
                  </a:lnTo>
                  <a:lnTo>
                    <a:pt x="1739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8" y="3013"/>
                  </a:lnTo>
                  <a:lnTo>
                    <a:pt x="850" y="2897"/>
                  </a:lnTo>
                  <a:lnTo>
                    <a:pt x="812" y="2743"/>
                  </a:lnTo>
                  <a:lnTo>
                    <a:pt x="850" y="2588"/>
                  </a:lnTo>
                  <a:lnTo>
                    <a:pt x="928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1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6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6" y="2356"/>
                  </a:lnTo>
                  <a:lnTo>
                    <a:pt x="348" y="2627"/>
                  </a:lnTo>
                  <a:lnTo>
                    <a:pt x="310" y="2897"/>
                  </a:lnTo>
                  <a:lnTo>
                    <a:pt x="348" y="3052"/>
                  </a:lnTo>
                  <a:lnTo>
                    <a:pt x="426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1"/>
                  </a:lnTo>
                  <a:lnTo>
                    <a:pt x="2434" y="2009"/>
                  </a:lnTo>
                  <a:lnTo>
                    <a:pt x="2395" y="1816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21"/>
            <p:cNvSpPr/>
            <p:nvPr/>
          </p:nvSpPr>
          <p:spPr>
            <a:xfrm>
              <a:off x="4153650" y="167055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2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40" y="232"/>
                  </a:lnTo>
                  <a:lnTo>
                    <a:pt x="1" y="271"/>
                  </a:lnTo>
                  <a:lnTo>
                    <a:pt x="40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4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21"/>
            <p:cNvSpPr/>
            <p:nvPr/>
          </p:nvSpPr>
          <p:spPr>
            <a:xfrm>
              <a:off x="4055200" y="1676350"/>
              <a:ext cx="21250" cy="8700"/>
            </a:xfrm>
            <a:custGeom>
              <a:avLst/>
              <a:gdLst/>
              <a:ahLst/>
              <a:cxnLst/>
              <a:rect l="l" t="t" r="r" b="b"/>
              <a:pathLst>
                <a:path w="850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21"/>
            <p:cNvSpPr/>
            <p:nvPr/>
          </p:nvSpPr>
          <p:spPr>
            <a:xfrm>
              <a:off x="5417325" y="16889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232"/>
                  </a:lnTo>
                  <a:lnTo>
                    <a:pt x="503" y="966"/>
                  </a:lnTo>
                  <a:lnTo>
                    <a:pt x="1043" y="1622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3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6" y="3862"/>
                  </a:lnTo>
                  <a:lnTo>
                    <a:pt x="12242" y="3591"/>
                  </a:lnTo>
                  <a:lnTo>
                    <a:pt x="12319" y="3553"/>
                  </a:lnTo>
                  <a:lnTo>
                    <a:pt x="12435" y="3205"/>
                  </a:lnTo>
                  <a:lnTo>
                    <a:pt x="12358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3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3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21"/>
            <p:cNvSpPr/>
            <p:nvPr/>
          </p:nvSpPr>
          <p:spPr>
            <a:xfrm>
              <a:off x="5725275" y="169565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5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4" y="1931"/>
                  </a:lnTo>
                  <a:lnTo>
                    <a:pt x="1082" y="2009"/>
                  </a:lnTo>
                  <a:lnTo>
                    <a:pt x="1121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30" y="2704"/>
                  </a:lnTo>
                  <a:lnTo>
                    <a:pt x="1623" y="2820"/>
                  </a:lnTo>
                  <a:lnTo>
                    <a:pt x="1816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5" y="3630"/>
                  </a:lnTo>
                  <a:lnTo>
                    <a:pt x="2125" y="3901"/>
                  </a:lnTo>
                  <a:lnTo>
                    <a:pt x="2086" y="4094"/>
                  </a:lnTo>
                  <a:lnTo>
                    <a:pt x="2009" y="4325"/>
                  </a:lnTo>
                  <a:lnTo>
                    <a:pt x="1893" y="4519"/>
                  </a:lnTo>
                  <a:lnTo>
                    <a:pt x="1739" y="4712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5" y="4287"/>
                  </a:lnTo>
                  <a:lnTo>
                    <a:pt x="812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1" y="4094"/>
                  </a:lnTo>
                  <a:lnTo>
                    <a:pt x="1237" y="4017"/>
                  </a:lnTo>
                  <a:lnTo>
                    <a:pt x="1314" y="3901"/>
                  </a:lnTo>
                  <a:lnTo>
                    <a:pt x="1314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10" y="4094"/>
                  </a:lnTo>
                  <a:lnTo>
                    <a:pt x="233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2"/>
                  </a:lnTo>
                  <a:lnTo>
                    <a:pt x="1739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3" y="1970"/>
                  </a:lnTo>
                  <a:lnTo>
                    <a:pt x="1932" y="1816"/>
                  </a:lnTo>
                  <a:lnTo>
                    <a:pt x="2241" y="1622"/>
                  </a:lnTo>
                  <a:lnTo>
                    <a:pt x="2549" y="1391"/>
                  </a:lnTo>
                  <a:lnTo>
                    <a:pt x="2820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21"/>
            <p:cNvSpPr/>
            <p:nvPr/>
          </p:nvSpPr>
          <p:spPr>
            <a:xfrm>
              <a:off x="1994125" y="1698550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6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4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4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21"/>
            <p:cNvSpPr/>
            <p:nvPr/>
          </p:nvSpPr>
          <p:spPr>
            <a:xfrm>
              <a:off x="3947075" y="171690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3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8" y="579"/>
                  </a:lnTo>
                  <a:lnTo>
                    <a:pt x="425" y="772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21"/>
            <p:cNvSpPr/>
            <p:nvPr/>
          </p:nvSpPr>
          <p:spPr>
            <a:xfrm>
              <a:off x="2585900" y="1732325"/>
              <a:ext cx="305075" cy="236550"/>
            </a:xfrm>
            <a:custGeom>
              <a:avLst/>
              <a:gdLst/>
              <a:ahLst/>
              <a:cxnLst/>
              <a:rect l="l" t="t" r="r" b="b"/>
              <a:pathLst>
                <a:path w="12203" h="9462" extrusionOk="0">
                  <a:moveTo>
                    <a:pt x="5329" y="349"/>
                  </a:moveTo>
                  <a:lnTo>
                    <a:pt x="5522" y="426"/>
                  </a:lnTo>
                  <a:lnTo>
                    <a:pt x="5600" y="426"/>
                  </a:lnTo>
                  <a:lnTo>
                    <a:pt x="5831" y="657"/>
                  </a:lnTo>
                  <a:lnTo>
                    <a:pt x="5986" y="889"/>
                  </a:lnTo>
                  <a:lnTo>
                    <a:pt x="6063" y="1198"/>
                  </a:lnTo>
                  <a:lnTo>
                    <a:pt x="6102" y="1468"/>
                  </a:lnTo>
                  <a:lnTo>
                    <a:pt x="6140" y="1777"/>
                  </a:lnTo>
                  <a:lnTo>
                    <a:pt x="6102" y="2086"/>
                  </a:lnTo>
                  <a:lnTo>
                    <a:pt x="6024" y="2704"/>
                  </a:lnTo>
                  <a:lnTo>
                    <a:pt x="5715" y="4866"/>
                  </a:lnTo>
                  <a:lnTo>
                    <a:pt x="5715" y="4905"/>
                  </a:lnTo>
                  <a:lnTo>
                    <a:pt x="5561" y="4982"/>
                  </a:lnTo>
                  <a:lnTo>
                    <a:pt x="5291" y="4017"/>
                  </a:lnTo>
                  <a:lnTo>
                    <a:pt x="5020" y="3090"/>
                  </a:lnTo>
                  <a:lnTo>
                    <a:pt x="4750" y="1970"/>
                  </a:lnTo>
                  <a:lnTo>
                    <a:pt x="4673" y="1468"/>
                  </a:lnTo>
                  <a:lnTo>
                    <a:pt x="4673" y="1159"/>
                  </a:lnTo>
                  <a:lnTo>
                    <a:pt x="4673" y="851"/>
                  </a:lnTo>
                  <a:lnTo>
                    <a:pt x="4750" y="619"/>
                  </a:lnTo>
                  <a:lnTo>
                    <a:pt x="4827" y="503"/>
                  </a:lnTo>
                  <a:lnTo>
                    <a:pt x="4904" y="426"/>
                  </a:lnTo>
                  <a:lnTo>
                    <a:pt x="5020" y="349"/>
                  </a:lnTo>
                  <a:close/>
                  <a:moveTo>
                    <a:pt x="11199" y="3515"/>
                  </a:moveTo>
                  <a:lnTo>
                    <a:pt x="11315" y="3554"/>
                  </a:lnTo>
                  <a:lnTo>
                    <a:pt x="11392" y="3592"/>
                  </a:lnTo>
                  <a:lnTo>
                    <a:pt x="11508" y="3708"/>
                  </a:lnTo>
                  <a:lnTo>
                    <a:pt x="11585" y="3824"/>
                  </a:lnTo>
                  <a:lnTo>
                    <a:pt x="11701" y="4133"/>
                  </a:lnTo>
                  <a:lnTo>
                    <a:pt x="11585" y="4287"/>
                  </a:lnTo>
                  <a:lnTo>
                    <a:pt x="11430" y="4403"/>
                  </a:lnTo>
                  <a:lnTo>
                    <a:pt x="11237" y="4519"/>
                  </a:lnTo>
                  <a:lnTo>
                    <a:pt x="11044" y="4596"/>
                  </a:lnTo>
                  <a:lnTo>
                    <a:pt x="10581" y="4751"/>
                  </a:lnTo>
                  <a:lnTo>
                    <a:pt x="10195" y="4866"/>
                  </a:lnTo>
                  <a:lnTo>
                    <a:pt x="9422" y="5021"/>
                  </a:lnTo>
                  <a:lnTo>
                    <a:pt x="8650" y="5137"/>
                  </a:lnTo>
                  <a:lnTo>
                    <a:pt x="7994" y="5175"/>
                  </a:lnTo>
                  <a:lnTo>
                    <a:pt x="7376" y="5175"/>
                  </a:lnTo>
                  <a:lnTo>
                    <a:pt x="6102" y="5137"/>
                  </a:lnTo>
                  <a:lnTo>
                    <a:pt x="7260" y="4673"/>
                  </a:lnTo>
                  <a:lnTo>
                    <a:pt x="8418" y="4249"/>
                  </a:lnTo>
                  <a:lnTo>
                    <a:pt x="9075" y="4017"/>
                  </a:lnTo>
                  <a:lnTo>
                    <a:pt x="9770" y="3824"/>
                  </a:lnTo>
                  <a:lnTo>
                    <a:pt x="10465" y="3631"/>
                  </a:lnTo>
                  <a:lnTo>
                    <a:pt x="10928" y="3554"/>
                  </a:lnTo>
                  <a:lnTo>
                    <a:pt x="11083" y="3515"/>
                  </a:lnTo>
                  <a:close/>
                  <a:moveTo>
                    <a:pt x="5136" y="5909"/>
                  </a:moveTo>
                  <a:lnTo>
                    <a:pt x="4209" y="6797"/>
                  </a:lnTo>
                  <a:lnTo>
                    <a:pt x="3244" y="7685"/>
                  </a:lnTo>
                  <a:lnTo>
                    <a:pt x="2742" y="8110"/>
                  </a:lnTo>
                  <a:lnTo>
                    <a:pt x="2163" y="8535"/>
                  </a:lnTo>
                  <a:lnTo>
                    <a:pt x="1854" y="8728"/>
                  </a:lnTo>
                  <a:lnTo>
                    <a:pt x="1468" y="8921"/>
                  </a:lnTo>
                  <a:lnTo>
                    <a:pt x="1197" y="8998"/>
                  </a:lnTo>
                  <a:lnTo>
                    <a:pt x="1004" y="9037"/>
                  </a:lnTo>
                  <a:lnTo>
                    <a:pt x="888" y="8998"/>
                  </a:lnTo>
                  <a:lnTo>
                    <a:pt x="811" y="8960"/>
                  </a:lnTo>
                  <a:lnTo>
                    <a:pt x="734" y="8844"/>
                  </a:lnTo>
                  <a:lnTo>
                    <a:pt x="695" y="8689"/>
                  </a:lnTo>
                  <a:lnTo>
                    <a:pt x="657" y="8535"/>
                  </a:lnTo>
                  <a:lnTo>
                    <a:pt x="618" y="8419"/>
                  </a:lnTo>
                  <a:lnTo>
                    <a:pt x="657" y="8342"/>
                  </a:lnTo>
                  <a:lnTo>
                    <a:pt x="695" y="8265"/>
                  </a:lnTo>
                  <a:lnTo>
                    <a:pt x="850" y="8110"/>
                  </a:lnTo>
                  <a:lnTo>
                    <a:pt x="1120" y="7956"/>
                  </a:lnTo>
                  <a:lnTo>
                    <a:pt x="1699" y="7608"/>
                  </a:lnTo>
                  <a:lnTo>
                    <a:pt x="2472" y="7222"/>
                  </a:lnTo>
                  <a:lnTo>
                    <a:pt x="3244" y="6874"/>
                  </a:lnTo>
                  <a:lnTo>
                    <a:pt x="4209" y="6411"/>
                  </a:lnTo>
                  <a:lnTo>
                    <a:pt x="4673" y="6179"/>
                  </a:lnTo>
                  <a:lnTo>
                    <a:pt x="5136" y="5909"/>
                  </a:lnTo>
                  <a:close/>
                  <a:moveTo>
                    <a:pt x="5136" y="1"/>
                  </a:moveTo>
                  <a:lnTo>
                    <a:pt x="4943" y="78"/>
                  </a:lnTo>
                  <a:lnTo>
                    <a:pt x="4750" y="194"/>
                  </a:lnTo>
                  <a:lnTo>
                    <a:pt x="4596" y="387"/>
                  </a:lnTo>
                  <a:lnTo>
                    <a:pt x="4441" y="580"/>
                  </a:lnTo>
                  <a:lnTo>
                    <a:pt x="4364" y="812"/>
                  </a:lnTo>
                  <a:lnTo>
                    <a:pt x="4325" y="1044"/>
                  </a:lnTo>
                  <a:lnTo>
                    <a:pt x="4325" y="1507"/>
                  </a:lnTo>
                  <a:lnTo>
                    <a:pt x="4402" y="1970"/>
                  </a:lnTo>
                  <a:lnTo>
                    <a:pt x="4634" y="2897"/>
                  </a:lnTo>
                  <a:lnTo>
                    <a:pt x="4982" y="4017"/>
                  </a:lnTo>
                  <a:lnTo>
                    <a:pt x="5175" y="4558"/>
                  </a:lnTo>
                  <a:lnTo>
                    <a:pt x="5368" y="5098"/>
                  </a:lnTo>
                  <a:lnTo>
                    <a:pt x="5368" y="5214"/>
                  </a:lnTo>
                  <a:lnTo>
                    <a:pt x="5406" y="5330"/>
                  </a:lnTo>
                  <a:lnTo>
                    <a:pt x="4943" y="5600"/>
                  </a:lnTo>
                  <a:lnTo>
                    <a:pt x="4480" y="5870"/>
                  </a:lnTo>
                  <a:lnTo>
                    <a:pt x="3476" y="6334"/>
                  </a:lnTo>
                  <a:lnTo>
                    <a:pt x="2472" y="6797"/>
                  </a:lnTo>
                  <a:lnTo>
                    <a:pt x="1970" y="7029"/>
                  </a:lnTo>
                  <a:lnTo>
                    <a:pt x="1468" y="7299"/>
                  </a:lnTo>
                  <a:lnTo>
                    <a:pt x="966" y="7608"/>
                  </a:lnTo>
                  <a:lnTo>
                    <a:pt x="657" y="7801"/>
                  </a:lnTo>
                  <a:lnTo>
                    <a:pt x="348" y="8071"/>
                  </a:lnTo>
                  <a:lnTo>
                    <a:pt x="116" y="8342"/>
                  </a:lnTo>
                  <a:lnTo>
                    <a:pt x="39" y="8458"/>
                  </a:lnTo>
                  <a:lnTo>
                    <a:pt x="0" y="8612"/>
                  </a:lnTo>
                  <a:lnTo>
                    <a:pt x="0" y="8767"/>
                  </a:lnTo>
                  <a:lnTo>
                    <a:pt x="0" y="8921"/>
                  </a:lnTo>
                  <a:lnTo>
                    <a:pt x="78" y="9037"/>
                  </a:lnTo>
                  <a:lnTo>
                    <a:pt x="232" y="9191"/>
                  </a:lnTo>
                  <a:lnTo>
                    <a:pt x="348" y="9307"/>
                  </a:lnTo>
                  <a:lnTo>
                    <a:pt x="502" y="9384"/>
                  </a:lnTo>
                  <a:lnTo>
                    <a:pt x="618" y="9423"/>
                  </a:lnTo>
                  <a:lnTo>
                    <a:pt x="773" y="9462"/>
                  </a:lnTo>
                  <a:lnTo>
                    <a:pt x="1120" y="9462"/>
                  </a:lnTo>
                  <a:lnTo>
                    <a:pt x="1429" y="9384"/>
                  </a:lnTo>
                  <a:lnTo>
                    <a:pt x="1738" y="9230"/>
                  </a:lnTo>
                  <a:lnTo>
                    <a:pt x="2047" y="9075"/>
                  </a:lnTo>
                  <a:lnTo>
                    <a:pt x="2588" y="8767"/>
                  </a:lnTo>
                  <a:lnTo>
                    <a:pt x="3476" y="8071"/>
                  </a:lnTo>
                  <a:lnTo>
                    <a:pt x="4287" y="7338"/>
                  </a:lnTo>
                  <a:lnTo>
                    <a:pt x="5098" y="6565"/>
                  </a:lnTo>
                  <a:lnTo>
                    <a:pt x="5445" y="6141"/>
                  </a:lnTo>
                  <a:lnTo>
                    <a:pt x="5793" y="5677"/>
                  </a:lnTo>
                  <a:lnTo>
                    <a:pt x="5793" y="5716"/>
                  </a:lnTo>
                  <a:lnTo>
                    <a:pt x="6063" y="6064"/>
                  </a:lnTo>
                  <a:lnTo>
                    <a:pt x="6217" y="6218"/>
                  </a:lnTo>
                  <a:lnTo>
                    <a:pt x="6372" y="6334"/>
                  </a:lnTo>
                  <a:lnTo>
                    <a:pt x="6603" y="6179"/>
                  </a:lnTo>
                  <a:lnTo>
                    <a:pt x="6603" y="6141"/>
                  </a:lnTo>
                  <a:lnTo>
                    <a:pt x="6333" y="5870"/>
                  </a:lnTo>
                  <a:lnTo>
                    <a:pt x="6217" y="5716"/>
                  </a:lnTo>
                  <a:lnTo>
                    <a:pt x="6179" y="5523"/>
                  </a:lnTo>
                  <a:lnTo>
                    <a:pt x="6140" y="5484"/>
                  </a:lnTo>
                  <a:lnTo>
                    <a:pt x="7028" y="5562"/>
                  </a:lnTo>
                  <a:lnTo>
                    <a:pt x="7955" y="5562"/>
                  </a:lnTo>
                  <a:lnTo>
                    <a:pt x="8882" y="5484"/>
                  </a:lnTo>
                  <a:lnTo>
                    <a:pt x="9770" y="5330"/>
                  </a:lnTo>
                  <a:lnTo>
                    <a:pt x="10465" y="5175"/>
                  </a:lnTo>
                  <a:lnTo>
                    <a:pt x="10890" y="5060"/>
                  </a:lnTo>
                  <a:lnTo>
                    <a:pt x="11315" y="4905"/>
                  </a:lnTo>
                  <a:lnTo>
                    <a:pt x="11701" y="4673"/>
                  </a:lnTo>
                  <a:lnTo>
                    <a:pt x="11894" y="4558"/>
                  </a:lnTo>
                  <a:lnTo>
                    <a:pt x="12010" y="4403"/>
                  </a:lnTo>
                  <a:lnTo>
                    <a:pt x="12125" y="4249"/>
                  </a:lnTo>
                  <a:lnTo>
                    <a:pt x="12164" y="4094"/>
                  </a:lnTo>
                  <a:lnTo>
                    <a:pt x="12203" y="3901"/>
                  </a:lnTo>
                  <a:lnTo>
                    <a:pt x="12164" y="3708"/>
                  </a:lnTo>
                  <a:lnTo>
                    <a:pt x="12125" y="3554"/>
                  </a:lnTo>
                  <a:lnTo>
                    <a:pt x="12010" y="3438"/>
                  </a:lnTo>
                  <a:lnTo>
                    <a:pt x="11932" y="3322"/>
                  </a:lnTo>
                  <a:lnTo>
                    <a:pt x="11817" y="3245"/>
                  </a:lnTo>
                  <a:lnTo>
                    <a:pt x="11662" y="3167"/>
                  </a:lnTo>
                  <a:lnTo>
                    <a:pt x="11508" y="3167"/>
                  </a:lnTo>
                  <a:lnTo>
                    <a:pt x="11199" y="3129"/>
                  </a:lnTo>
                  <a:lnTo>
                    <a:pt x="10851" y="3167"/>
                  </a:lnTo>
                  <a:lnTo>
                    <a:pt x="10504" y="3245"/>
                  </a:lnTo>
                  <a:lnTo>
                    <a:pt x="9924" y="3360"/>
                  </a:lnTo>
                  <a:lnTo>
                    <a:pt x="8959" y="3669"/>
                  </a:lnTo>
                  <a:lnTo>
                    <a:pt x="7994" y="3978"/>
                  </a:lnTo>
                  <a:lnTo>
                    <a:pt x="7028" y="4326"/>
                  </a:lnTo>
                  <a:lnTo>
                    <a:pt x="6102" y="4751"/>
                  </a:lnTo>
                  <a:lnTo>
                    <a:pt x="6333" y="3283"/>
                  </a:lnTo>
                  <a:lnTo>
                    <a:pt x="6449" y="2550"/>
                  </a:lnTo>
                  <a:lnTo>
                    <a:pt x="6488" y="1816"/>
                  </a:lnTo>
                  <a:lnTo>
                    <a:pt x="6488" y="1546"/>
                  </a:lnTo>
                  <a:lnTo>
                    <a:pt x="6449" y="1275"/>
                  </a:lnTo>
                  <a:lnTo>
                    <a:pt x="6372" y="1044"/>
                  </a:lnTo>
                  <a:lnTo>
                    <a:pt x="6295" y="851"/>
                  </a:lnTo>
                  <a:lnTo>
                    <a:pt x="6179" y="619"/>
                  </a:lnTo>
                  <a:lnTo>
                    <a:pt x="6024" y="464"/>
                  </a:lnTo>
                  <a:lnTo>
                    <a:pt x="5831" y="310"/>
                  </a:lnTo>
                  <a:lnTo>
                    <a:pt x="5600" y="155"/>
                  </a:lnTo>
                  <a:lnTo>
                    <a:pt x="5484" y="78"/>
                  </a:lnTo>
                  <a:lnTo>
                    <a:pt x="5368" y="40"/>
                  </a:lnTo>
                  <a:lnTo>
                    <a:pt x="51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21"/>
            <p:cNvSpPr/>
            <p:nvPr/>
          </p:nvSpPr>
          <p:spPr>
            <a:xfrm>
              <a:off x="1851250" y="17671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2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0" y="5368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9"/>
                  </a:lnTo>
                  <a:lnTo>
                    <a:pt x="3978" y="888"/>
                  </a:lnTo>
                  <a:lnTo>
                    <a:pt x="4634" y="657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2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4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29" y="7376"/>
                  </a:lnTo>
                  <a:lnTo>
                    <a:pt x="13438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4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1" y="8611"/>
                  </a:lnTo>
                  <a:lnTo>
                    <a:pt x="18651" y="8534"/>
                  </a:lnTo>
                  <a:lnTo>
                    <a:pt x="18651" y="8457"/>
                  </a:lnTo>
                  <a:lnTo>
                    <a:pt x="18651" y="8380"/>
                  </a:lnTo>
                  <a:lnTo>
                    <a:pt x="18651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0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21"/>
            <p:cNvSpPr/>
            <p:nvPr/>
          </p:nvSpPr>
          <p:spPr>
            <a:xfrm>
              <a:off x="6591225" y="17699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8" y="542"/>
                  </a:lnTo>
                  <a:lnTo>
                    <a:pt x="12434" y="657"/>
                  </a:lnTo>
                  <a:lnTo>
                    <a:pt x="12628" y="735"/>
                  </a:lnTo>
                  <a:lnTo>
                    <a:pt x="12743" y="812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6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1"/>
                  </a:lnTo>
                  <a:lnTo>
                    <a:pt x="12241" y="2472"/>
                  </a:lnTo>
                  <a:lnTo>
                    <a:pt x="11817" y="2743"/>
                  </a:lnTo>
                  <a:lnTo>
                    <a:pt x="11392" y="2936"/>
                  </a:lnTo>
                  <a:lnTo>
                    <a:pt x="10658" y="3206"/>
                  </a:lnTo>
                  <a:lnTo>
                    <a:pt x="9924" y="3438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2"/>
                  </a:lnTo>
                  <a:lnTo>
                    <a:pt x="5020" y="4596"/>
                  </a:lnTo>
                  <a:lnTo>
                    <a:pt x="4132" y="4712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1"/>
                  </a:lnTo>
                  <a:lnTo>
                    <a:pt x="1506" y="4673"/>
                  </a:lnTo>
                  <a:lnTo>
                    <a:pt x="1198" y="4558"/>
                  </a:lnTo>
                  <a:lnTo>
                    <a:pt x="889" y="4442"/>
                  </a:lnTo>
                  <a:lnTo>
                    <a:pt x="580" y="4249"/>
                  </a:lnTo>
                  <a:lnTo>
                    <a:pt x="657" y="4171"/>
                  </a:lnTo>
                  <a:lnTo>
                    <a:pt x="696" y="4056"/>
                  </a:lnTo>
                  <a:lnTo>
                    <a:pt x="696" y="3940"/>
                  </a:lnTo>
                  <a:lnTo>
                    <a:pt x="734" y="3824"/>
                  </a:lnTo>
                  <a:lnTo>
                    <a:pt x="850" y="3631"/>
                  </a:lnTo>
                  <a:lnTo>
                    <a:pt x="1082" y="3438"/>
                  </a:lnTo>
                  <a:lnTo>
                    <a:pt x="1313" y="3245"/>
                  </a:lnTo>
                  <a:lnTo>
                    <a:pt x="1854" y="2936"/>
                  </a:lnTo>
                  <a:lnTo>
                    <a:pt x="2279" y="2704"/>
                  </a:lnTo>
                  <a:lnTo>
                    <a:pt x="3012" y="2356"/>
                  </a:lnTo>
                  <a:lnTo>
                    <a:pt x="3707" y="2009"/>
                  </a:lnTo>
                  <a:lnTo>
                    <a:pt x="4480" y="1700"/>
                  </a:lnTo>
                  <a:lnTo>
                    <a:pt x="5252" y="1430"/>
                  </a:lnTo>
                  <a:lnTo>
                    <a:pt x="6024" y="1198"/>
                  </a:lnTo>
                  <a:lnTo>
                    <a:pt x="6835" y="1005"/>
                  </a:lnTo>
                  <a:lnTo>
                    <a:pt x="7608" y="812"/>
                  </a:lnTo>
                  <a:lnTo>
                    <a:pt x="8418" y="696"/>
                  </a:lnTo>
                  <a:lnTo>
                    <a:pt x="9229" y="580"/>
                  </a:lnTo>
                  <a:lnTo>
                    <a:pt x="10040" y="542"/>
                  </a:lnTo>
                  <a:lnTo>
                    <a:pt x="10735" y="503"/>
                  </a:lnTo>
                  <a:lnTo>
                    <a:pt x="11160" y="464"/>
                  </a:lnTo>
                  <a:close/>
                  <a:moveTo>
                    <a:pt x="13477" y="1121"/>
                  </a:moveTo>
                  <a:lnTo>
                    <a:pt x="13631" y="1314"/>
                  </a:lnTo>
                  <a:lnTo>
                    <a:pt x="13709" y="1507"/>
                  </a:lnTo>
                  <a:lnTo>
                    <a:pt x="13747" y="1739"/>
                  </a:lnTo>
                  <a:lnTo>
                    <a:pt x="13709" y="2009"/>
                  </a:lnTo>
                  <a:lnTo>
                    <a:pt x="13631" y="2241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8"/>
                  </a:lnTo>
                  <a:lnTo>
                    <a:pt x="12048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1" y="4635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5" y="5948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9"/>
                  </a:lnTo>
                  <a:lnTo>
                    <a:pt x="696" y="5484"/>
                  </a:lnTo>
                  <a:lnTo>
                    <a:pt x="502" y="5253"/>
                  </a:lnTo>
                  <a:lnTo>
                    <a:pt x="348" y="5021"/>
                  </a:lnTo>
                  <a:lnTo>
                    <a:pt x="309" y="4866"/>
                  </a:lnTo>
                  <a:lnTo>
                    <a:pt x="309" y="4751"/>
                  </a:lnTo>
                  <a:lnTo>
                    <a:pt x="309" y="4596"/>
                  </a:lnTo>
                  <a:lnTo>
                    <a:pt x="348" y="4442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4"/>
                  </a:lnTo>
                  <a:lnTo>
                    <a:pt x="1931" y="5253"/>
                  </a:lnTo>
                  <a:lnTo>
                    <a:pt x="2588" y="5330"/>
                  </a:lnTo>
                  <a:lnTo>
                    <a:pt x="3244" y="5291"/>
                  </a:lnTo>
                  <a:lnTo>
                    <a:pt x="3939" y="5253"/>
                  </a:lnTo>
                  <a:lnTo>
                    <a:pt x="5136" y="5059"/>
                  </a:lnTo>
                  <a:lnTo>
                    <a:pt x="6913" y="4789"/>
                  </a:lnTo>
                  <a:lnTo>
                    <a:pt x="7839" y="4596"/>
                  </a:lnTo>
                  <a:lnTo>
                    <a:pt x="8727" y="4403"/>
                  </a:lnTo>
                  <a:lnTo>
                    <a:pt x="9616" y="4133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9"/>
                  </a:lnTo>
                  <a:lnTo>
                    <a:pt x="12434" y="2974"/>
                  </a:lnTo>
                  <a:lnTo>
                    <a:pt x="12705" y="2820"/>
                  </a:lnTo>
                  <a:lnTo>
                    <a:pt x="12936" y="2588"/>
                  </a:lnTo>
                  <a:lnTo>
                    <a:pt x="13129" y="2395"/>
                  </a:lnTo>
                  <a:lnTo>
                    <a:pt x="13323" y="2125"/>
                  </a:lnTo>
                  <a:lnTo>
                    <a:pt x="13438" y="1854"/>
                  </a:lnTo>
                  <a:lnTo>
                    <a:pt x="13516" y="1584"/>
                  </a:lnTo>
                  <a:lnTo>
                    <a:pt x="13516" y="1237"/>
                  </a:lnTo>
                  <a:lnTo>
                    <a:pt x="13477" y="1121"/>
                  </a:lnTo>
                  <a:close/>
                  <a:moveTo>
                    <a:pt x="10658" y="1"/>
                  </a:moveTo>
                  <a:lnTo>
                    <a:pt x="9886" y="40"/>
                  </a:lnTo>
                  <a:lnTo>
                    <a:pt x="9114" y="117"/>
                  </a:lnTo>
                  <a:lnTo>
                    <a:pt x="8303" y="233"/>
                  </a:lnTo>
                  <a:lnTo>
                    <a:pt x="7530" y="348"/>
                  </a:lnTo>
                  <a:lnTo>
                    <a:pt x="6719" y="542"/>
                  </a:lnTo>
                  <a:lnTo>
                    <a:pt x="5909" y="735"/>
                  </a:lnTo>
                  <a:lnTo>
                    <a:pt x="5020" y="1005"/>
                  </a:lnTo>
                  <a:lnTo>
                    <a:pt x="4132" y="1352"/>
                  </a:lnTo>
                  <a:lnTo>
                    <a:pt x="3244" y="1700"/>
                  </a:lnTo>
                  <a:lnTo>
                    <a:pt x="2395" y="2125"/>
                  </a:lnTo>
                  <a:lnTo>
                    <a:pt x="1777" y="2434"/>
                  </a:lnTo>
                  <a:lnTo>
                    <a:pt x="1391" y="2627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4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6"/>
                  </a:lnTo>
                  <a:lnTo>
                    <a:pt x="194" y="4133"/>
                  </a:lnTo>
                  <a:lnTo>
                    <a:pt x="194" y="4171"/>
                  </a:lnTo>
                  <a:lnTo>
                    <a:pt x="116" y="4326"/>
                  </a:lnTo>
                  <a:lnTo>
                    <a:pt x="39" y="4480"/>
                  </a:lnTo>
                  <a:lnTo>
                    <a:pt x="0" y="4635"/>
                  </a:lnTo>
                  <a:lnTo>
                    <a:pt x="0" y="4789"/>
                  </a:lnTo>
                  <a:lnTo>
                    <a:pt x="39" y="5137"/>
                  </a:lnTo>
                  <a:lnTo>
                    <a:pt x="194" y="5446"/>
                  </a:lnTo>
                  <a:lnTo>
                    <a:pt x="348" y="5639"/>
                  </a:lnTo>
                  <a:lnTo>
                    <a:pt x="502" y="5832"/>
                  </a:lnTo>
                  <a:lnTo>
                    <a:pt x="696" y="5948"/>
                  </a:lnTo>
                  <a:lnTo>
                    <a:pt x="927" y="6063"/>
                  </a:lnTo>
                  <a:lnTo>
                    <a:pt x="966" y="6257"/>
                  </a:lnTo>
                  <a:lnTo>
                    <a:pt x="1275" y="6179"/>
                  </a:lnTo>
                  <a:lnTo>
                    <a:pt x="1313" y="6218"/>
                  </a:lnTo>
                  <a:lnTo>
                    <a:pt x="1313" y="6257"/>
                  </a:lnTo>
                  <a:lnTo>
                    <a:pt x="1352" y="6295"/>
                  </a:lnTo>
                  <a:lnTo>
                    <a:pt x="1468" y="6257"/>
                  </a:lnTo>
                  <a:lnTo>
                    <a:pt x="1815" y="6295"/>
                  </a:lnTo>
                  <a:lnTo>
                    <a:pt x="2395" y="6334"/>
                  </a:lnTo>
                  <a:lnTo>
                    <a:pt x="3012" y="6372"/>
                  </a:lnTo>
                  <a:lnTo>
                    <a:pt x="3592" y="6334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2"/>
                  </a:lnTo>
                  <a:lnTo>
                    <a:pt x="7994" y="5523"/>
                  </a:lnTo>
                  <a:lnTo>
                    <a:pt x="9036" y="5253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3"/>
                  </a:lnTo>
                  <a:lnTo>
                    <a:pt x="12126" y="4249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4" y="3940"/>
                  </a:lnTo>
                  <a:lnTo>
                    <a:pt x="12898" y="3669"/>
                  </a:lnTo>
                  <a:lnTo>
                    <a:pt x="13361" y="3322"/>
                  </a:lnTo>
                  <a:lnTo>
                    <a:pt x="13631" y="3052"/>
                  </a:lnTo>
                  <a:lnTo>
                    <a:pt x="13825" y="2704"/>
                  </a:lnTo>
                  <a:lnTo>
                    <a:pt x="14133" y="2627"/>
                  </a:lnTo>
                  <a:lnTo>
                    <a:pt x="14018" y="2318"/>
                  </a:lnTo>
                  <a:lnTo>
                    <a:pt x="14095" y="2009"/>
                  </a:lnTo>
                  <a:lnTo>
                    <a:pt x="14133" y="1739"/>
                  </a:lnTo>
                  <a:lnTo>
                    <a:pt x="14095" y="1468"/>
                  </a:lnTo>
                  <a:lnTo>
                    <a:pt x="14018" y="1237"/>
                  </a:lnTo>
                  <a:lnTo>
                    <a:pt x="13902" y="1005"/>
                  </a:lnTo>
                  <a:lnTo>
                    <a:pt x="13747" y="812"/>
                  </a:lnTo>
                  <a:lnTo>
                    <a:pt x="13477" y="619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3" y="117"/>
                  </a:lnTo>
                  <a:lnTo>
                    <a:pt x="11817" y="40"/>
                  </a:lnTo>
                  <a:lnTo>
                    <a:pt x="1143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21"/>
            <p:cNvSpPr/>
            <p:nvPr/>
          </p:nvSpPr>
          <p:spPr>
            <a:xfrm>
              <a:off x="2687250" y="1806675"/>
              <a:ext cx="449900" cy="337900"/>
            </a:xfrm>
            <a:custGeom>
              <a:avLst/>
              <a:gdLst/>
              <a:ahLst/>
              <a:cxnLst/>
              <a:rect l="l" t="t" r="r" b="b"/>
              <a:pathLst>
                <a:path w="17996" h="13516" extrusionOk="0">
                  <a:moveTo>
                    <a:pt x="15794" y="386"/>
                  </a:moveTo>
                  <a:lnTo>
                    <a:pt x="15872" y="425"/>
                  </a:lnTo>
                  <a:lnTo>
                    <a:pt x="15949" y="464"/>
                  </a:lnTo>
                  <a:lnTo>
                    <a:pt x="16103" y="657"/>
                  </a:lnTo>
                  <a:lnTo>
                    <a:pt x="16181" y="850"/>
                  </a:lnTo>
                  <a:lnTo>
                    <a:pt x="16258" y="1043"/>
                  </a:lnTo>
                  <a:lnTo>
                    <a:pt x="16219" y="1236"/>
                  </a:lnTo>
                  <a:lnTo>
                    <a:pt x="16181" y="1468"/>
                  </a:lnTo>
                  <a:lnTo>
                    <a:pt x="15987" y="1892"/>
                  </a:lnTo>
                  <a:lnTo>
                    <a:pt x="15833" y="2163"/>
                  </a:lnTo>
                  <a:lnTo>
                    <a:pt x="15601" y="2433"/>
                  </a:lnTo>
                  <a:lnTo>
                    <a:pt x="15370" y="2665"/>
                  </a:lnTo>
                  <a:lnTo>
                    <a:pt x="15099" y="2896"/>
                  </a:lnTo>
                  <a:lnTo>
                    <a:pt x="14983" y="2279"/>
                  </a:lnTo>
                  <a:lnTo>
                    <a:pt x="14945" y="1970"/>
                  </a:lnTo>
                  <a:lnTo>
                    <a:pt x="14906" y="1699"/>
                  </a:lnTo>
                  <a:lnTo>
                    <a:pt x="14945" y="1390"/>
                  </a:lnTo>
                  <a:lnTo>
                    <a:pt x="15022" y="1120"/>
                  </a:lnTo>
                  <a:lnTo>
                    <a:pt x="15138" y="850"/>
                  </a:lnTo>
                  <a:lnTo>
                    <a:pt x="15331" y="618"/>
                  </a:lnTo>
                  <a:lnTo>
                    <a:pt x="15563" y="464"/>
                  </a:lnTo>
                  <a:lnTo>
                    <a:pt x="15679" y="386"/>
                  </a:lnTo>
                  <a:close/>
                  <a:moveTo>
                    <a:pt x="14481" y="3437"/>
                  </a:moveTo>
                  <a:lnTo>
                    <a:pt x="14443" y="3591"/>
                  </a:lnTo>
                  <a:lnTo>
                    <a:pt x="14134" y="3939"/>
                  </a:lnTo>
                  <a:lnTo>
                    <a:pt x="13786" y="4287"/>
                  </a:lnTo>
                  <a:lnTo>
                    <a:pt x="13593" y="4441"/>
                  </a:lnTo>
                  <a:lnTo>
                    <a:pt x="13362" y="4595"/>
                  </a:lnTo>
                  <a:lnTo>
                    <a:pt x="13091" y="4711"/>
                  </a:lnTo>
                  <a:lnTo>
                    <a:pt x="12782" y="4750"/>
                  </a:lnTo>
                  <a:lnTo>
                    <a:pt x="12667" y="4789"/>
                  </a:lnTo>
                  <a:lnTo>
                    <a:pt x="12589" y="4750"/>
                  </a:lnTo>
                  <a:lnTo>
                    <a:pt x="12551" y="4673"/>
                  </a:lnTo>
                  <a:lnTo>
                    <a:pt x="12512" y="4518"/>
                  </a:lnTo>
                  <a:lnTo>
                    <a:pt x="12474" y="4287"/>
                  </a:lnTo>
                  <a:lnTo>
                    <a:pt x="12512" y="4171"/>
                  </a:lnTo>
                  <a:lnTo>
                    <a:pt x="12628" y="4055"/>
                  </a:lnTo>
                  <a:lnTo>
                    <a:pt x="12821" y="3900"/>
                  </a:lnTo>
                  <a:lnTo>
                    <a:pt x="13091" y="3746"/>
                  </a:lnTo>
                  <a:lnTo>
                    <a:pt x="13362" y="3591"/>
                  </a:lnTo>
                  <a:lnTo>
                    <a:pt x="13632" y="3514"/>
                  </a:lnTo>
                  <a:lnTo>
                    <a:pt x="13941" y="3437"/>
                  </a:lnTo>
                  <a:close/>
                  <a:moveTo>
                    <a:pt x="15061" y="3514"/>
                  </a:moveTo>
                  <a:lnTo>
                    <a:pt x="15717" y="3553"/>
                  </a:lnTo>
                  <a:lnTo>
                    <a:pt x="16065" y="3591"/>
                  </a:lnTo>
                  <a:lnTo>
                    <a:pt x="16412" y="3630"/>
                  </a:lnTo>
                  <a:lnTo>
                    <a:pt x="16721" y="3707"/>
                  </a:lnTo>
                  <a:lnTo>
                    <a:pt x="17030" y="3823"/>
                  </a:lnTo>
                  <a:lnTo>
                    <a:pt x="17262" y="4016"/>
                  </a:lnTo>
                  <a:lnTo>
                    <a:pt x="17378" y="4171"/>
                  </a:lnTo>
                  <a:lnTo>
                    <a:pt x="17493" y="4287"/>
                  </a:lnTo>
                  <a:lnTo>
                    <a:pt x="17571" y="4480"/>
                  </a:lnTo>
                  <a:lnTo>
                    <a:pt x="17571" y="4634"/>
                  </a:lnTo>
                  <a:lnTo>
                    <a:pt x="17493" y="4789"/>
                  </a:lnTo>
                  <a:lnTo>
                    <a:pt x="17378" y="4904"/>
                  </a:lnTo>
                  <a:lnTo>
                    <a:pt x="17262" y="4982"/>
                  </a:lnTo>
                  <a:lnTo>
                    <a:pt x="17069" y="5020"/>
                  </a:lnTo>
                  <a:lnTo>
                    <a:pt x="16914" y="4982"/>
                  </a:lnTo>
                  <a:lnTo>
                    <a:pt x="16721" y="4943"/>
                  </a:lnTo>
                  <a:lnTo>
                    <a:pt x="16335" y="4750"/>
                  </a:lnTo>
                  <a:lnTo>
                    <a:pt x="15987" y="4518"/>
                  </a:lnTo>
                  <a:lnTo>
                    <a:pt x="15717" y="4287"/>
                  </a:lnTo>
                  <a:lnTo>
                    <a:pt x="15485" y="4055"/>
                  </a:lnTo>
                  <a:lnTo>
                    <a:pt x="15254" y="3785"/>
                  </a:lnTo>
                  <a:lnTo>
                    <a:pt x="15061" y="3514"/>
                  </a:lnTo>
                  <a:close/>
                  <a:moveTo>
                    <a:pt x="4866" y="3128"/>
                  </a:moveTo>
                  <a:lnTo>
                    <a:pt x="5484" y="3167"/>
                  </a:lnTo>
                  <a:lnTo>
                    <a:pt x="6102" y="3283"/>
                  </a:lnTo>
                  <a:lnTo>
                    <a:pt x="6681" y="3514"/>
                  </a:lnTo>
                  <a:lnTo>
                    <a:pt x="7145" y="3707"/>
                  </a:lnTo>
                  <a:lnTo>
                    <a:pt x="7569" y="3978"/>
                  </a:lnTo>
                  <a:lnTo>
                    <a:pt x="7994" y="4248"/>
                  </a:lnTo>
                  <a:lnTo>
                    <a:pt x="8380" y="4557"/>
                  </a:lnTo>
                  <a:lnTo>
                    <a:pt x="9153" y="5213"/>
                  </a:lnTo>
                  <a:lnTo>
                    <a:pt x="9925" y="5908"/>
                  </a:lnTo>
                  <a:lnTo>
                    <a:pt x="10234" y="6179"/>
                  </a:lnTo>
                  <a:lnTo>
                    <a:pt x="10581" y="6410"/>
                  </a:lnTo>
                  <a:lnTo>
                    <a:pt x="10968" y="6642"/>
                  </a:lnTo>
                  <a:lnTo>
                    <a:pt x="11354" y="6797"/>
                  </a:lnTo>
                  <a:lnTo>
                    <a:pt x="11740" y="6874"/>
                  </a:lnTo>
                  <a:lnTo>
                    <a:pt x="12165" y="6912"/>
                  </a:lnTo>
                  <a:lnTo>
                    <a:pt x="12589" y="6874"/>
                  </a:lnTo>
                  <a:lnTo>
                    <a:pt x="13014" y="6719"/>
                  </a:lnTo>
                  <a:lnTo>
                    <a:pt x="13323" y="6565"/>
                  </a:lnTo>
                  <a:lnTo>
                    <a:pt x="13593" y="6372"/>
                  </a:lnTo>
                  <a:lnTo>
                    <a:pt x="13825" y="6179"/>
                  </a:lnTo>
                  <a:lnTo>
                    <a:pt x="14018" y="5947"/>
                  </a:lnTo>
                  <a:lnTo>
                    <a:pt x="14211" y="5677"/>
                  </a:lnTo>
                  <a:lnTo>
                    <a:pt x="14366" y="5406"/>
                  </a:lnTo>
                  <a:lnTo>
                    <a:pt x="14520" y="5097"/>
                  </a:lnTo>
                  <a:lnTo>
                    <a:pt x="14636" y="4789"/>
                  </a:lnTo>
                  <a:lnTo>
                    <a:pt x="14559" y="5638"/>
                  </a:lnTo>
                  <a:lnTo>
                    <a:pt x="14404" y="6449"/>
                  </a:lnTo>
                  <a:lnTo>
                    <a:pt x="14211" y="7221"/>
                  </a:lnTo>
                  <a:lnTo>
                    <a:pt x="13941" y="7994"/>
                  </a:lnTo>
                  <a:lnTo>
                    <a:pt x="13593" y="8727"/>
                  </a:lnTo>
                  <a:lnTo>
                    <a:pt x="13169" y="9422"/>
                  </a:lnTo>
                  <a:lnTo>
                    <a:pt x="12667" y="10117"/>
                  </a:lnTo>
                  <a:lnTo>
                    <a:pt x="12087" y="10735"/>
                  </a:lnTo>
                  <a:lnTo>
                    <a:pt x="11624" y="11160"/>
                  </a:lnTo>
                  <a:lnTo>
                    <a:pt x="11199" y="11546"/>
                  </a:lnTo>
                  <a:lnTo>
                    <a:pt x="10697" y="11855"/>
                  </a:lnTo>
                  <a:lnTo>
                    <a:pt x="10195" y="12164"/>
                  </a:lnTo>
                  <a:lnTo>
                    <a:pt x="9693" y="12396"/>
                  </a:lnTo>
                  <a:lnTo>
                    <a:pt x="9153" y="12627"/>
                  </a:lnTo>
                  <a:lnTo>
                    <a:pt x="8612" y="12782"/>
                  </a:lnTo>
                  <a:lnTo>
                    <a:pt x="8071" y="12898"/>
                  </a:lnTo>
                  <a:lnTo>
                    <a:pt x="7531" y="12975"/>
                  </a:lnTo>
                  <a:lnTo>
                    <a:pt x="6990" y="13014"/>
                  </a:lnTo>
                  <a:lnTo>
                    <a:pt x="6411" y="12975"/>
                  </a:lnTo>
                  <a:lnTo>
                    <a:pt x="5870" y="12898"/>
                  </a:lnTo>
                  <a:lnTo>
                    <a:pt x="5291" y="12782"/>
                  </a:lnTo>
                  <a:lnTo>
                    <a:pt x="4751" y="12627"/>
                  </a:lnTo>
                  <a:lnTo>
                    <a:pt x="4171" y="12396"/>
                  </a:lnTo>
                  <a:lnTo>
                    <a:pt x="3631" y="12125"/>
                  </a:lnTo>
                  <a:lnTo>
                    <a:pt x="3090" y="11816"/>
                  </a:lnTo>
                  <a:lnTo>
                    <a:pt x="2588" y="11469"/>
                  </a:lnTo>
                  <a:lnTo>
                    <a:pt x="2125" y="11044"/>
                  </a:lnTo>
                  <a:lnTo>
                    <a:pt x="1700" y="10581"/>
                  </a:lnTo>
                  <a:lnTo>
                    <a:pt x="1314" y="10117"/>
                  </a:lnTo>
                  <a:lnTo>
                    <a:pt x="966" y="9577"/>
                  </a:lnTo>
                  <a:lnTo>
                    <a:pt x="696" y="8998"/>
                  </a:lnTo>
                  <a:lnTo>
                    <a:pt x="542" y="8418"/>
                  </a:lnTo>
                  <a:lnTo>
                    <a:pt x="426" y="7801"/>
                  </a:lnTo>
                  <a:lnTo>
                    <a:pt x="426" y="7221"/>
                  </a:lnTo>
                  <a:lnTo>
                    <a:pt x="503" y="6603"/>
                  </a:lnTo>
                  <a:lnTo>
                    <a:pt x="696" y="6024"/>
                  </a:lnTo>
                  <a:lnTo>
                    <a:pt x="928" y="5484"/>
                  </a:lnTo>
                  <a:lnTo>
                    <a:pt x="1237" y="4943"/>
                  </a:lnTo>
                  <a:lnTo>
                    <a:pt x="1623" y="4480"/>
                  </a:lnTo>
                  <a:lnTo>
                    <a:pt x="2048" y="4055"/>
                  </a:lnTo>
                  <a:lnTo>
                    <a:pt x="2588" y="3707"/>
                  </a:lnTo>
                  <a:lnTo>
                    <a:pt x="3129" y="3437"/>
                  </a:lnTo>
                  <a:lnTo>
                    <a:pt x="3708" y="3244"/>
                  </a:lnTo>
                  <a:lnTo>
                    <a:pt x="4287" y="3167"/>
                  </a:lnTo>
                  <a:lnTo>
                    <a:pt x="4866" y="3128"/>
                  </a:lnTo>
                  <a:close/>
                  <a:moveTo>
                    <a:pt x="15717" y="0"/>
                  </a:moveTo>
                  <a:lnTo>
                    <a:pt x="15524" y="39"/>
                  </a:lnTo>
                  <a:lnTo>
                    <a:pt x="15331" y="155"/>
                  </a:lnTo>
                  <a:lnTo>
                    <a:pt x="15138" y="271"/>
                  </a:lnTo>
                  <a:lnTo>
                    <a:pt x="14983" y="464"/>
                  </a:lnTo>
                  <a:lnTo>
                    <a:pt x="14829" y="618"/>
                  </a:lnTo>
                  <a:lnTo>
                    <a:pt x="14713" y="850"/>
                  </a:lnTo>
                  <a:lnTo>
                    <a:pt x="14636" y="1043"/>
                  </a:lnTo>
                  <a:lnTo>
                    <a:pt x="14597" y="1275"/>
                  </a:lnTo>
                  <a:lnTo>
                    <a:pt x="14559" y="1545"/>
                  </a:lnTo>
                  <a:lnTo>
                    <a:pt x="14520" y="2047"/>
                  </a:lnTo>
                  <a:lnTo>
                    <a:pt x="14597" y="2588"/>
                  </a:lnTo>
                  <a:lnTo>
                    <a:pt x="14752" y="3090"/>
                  </a:lnTo>
                  <a:lnTo>
                    <a:pt x="14713" y="3128"/>
                  </a:lnTo>
                  <a:lnTo>
                    <a:pt x="14675" y="3167"/>
                  </a:lnTo>
                  <a:lnTo>
                    <a:pt x="14636" y="3205"/>
                  </a:lnTo>
                  <a:lnTo>
                    <a:pt x="14173" y="3128"/>
                  </a:lnTo>
                  <a:lnTo>
                    <a:pt x="13709" y="3167"/>
                  </a:lnTo>
                  <a:lnTo>
                    <a:pt x="13246" y="3283"/>
                  </a:lnTo>
                  <a:lnTo>
                    <a:pt x="12821" y="3476"/>
                  </a:lnTo>
                  <a:lnTo>
                    <a:pt x="12512" y="3669"/>
                  </a:lnTo>
                  <a:lnTo>
                    <a:pt x="12358" y="3785"/>
                  </a:lnTo>
                  <a:lnTo>
                    <a:pt x="12203" y="3939"/>
                  </a:lnTo>
                  <a:lnTo>
                    <a:pt x="12049" y="4132"/>
                  </a:lnTo>
                  <a:lnTo>
                    <a:pt x="11972" y="4287"/>
                  </a:lnTo>
                  <a:lnTo>
                    <a:pt x="11933" y="4480"/>
                  </a:lnTo>
                  <a:lnTo>
                    <a:pt x="11933" y="4673"/>
                  </a:lnTo>
                  <a:lnTo>
                    <a:pt x="12010" y="4866"/>
                  </a:lnTo>
                  <a:lnTo>
                    <a:pt x="12126" y="5020"/>
                  </a:lnTo>
                  <a:lnTo>
                    <a:pt x="12280" y="5097"/>
                  </a:lnTo>
                  <a:lnTo>
                    <a:pt x="12435" y="5136"/>
                  </a:lnTo>
                  <a:lnTo>
                    <a:pt x="12628" y="5175"/>
                  </a:lnTo>
                  <a:lnTo>
                    <a:pt x="12821" y="5136"/>
                  </a:lnTo>
                  <a:lnTo>
                    <a:pt x="13207" y="5059"/>
                  </a:lnTo>
                  <a:lnTo>
                    <a:pt x="13516" y="4904"/>
                  </a:lnTo>
                  <a:lnTo>
                    <a:pt x="13825" y="4711"/>
                  </a:lnTo>
                  <a:lnTo>
                    <a:pt x="14095" y="4480"/>
                  </a:lnTo>
                  <a:lnTo>
                    <a:pt x="14366" y="4248"/>
                  </a:lnTo>
                  <a:lnTo>
                    <a:pt x="14211" y="4711"/>
                  </a:lnTo>
                  <a:lnTo>
                    <a:pt x="14018" y="5175"/>
                  </a:lnTo>
                  <a:lnTo>
                    <a:pt x="13864" y="5406"/>
                  </a:lnTo>
                  <a:lnTo>
                    <a:pt x="13709" y="5599"/>
                  </a:lnTo>
                  <a:lnTo>
                    <a:pt x="13555" y="5793"/>
                  </a:lnTo>
                  <a:lnTo>
                    <a:pt x="13362" y="5947"/>
                  </a:lnTo>
                  <a:lnTo>
                    <a:pt x="13053" y="6179"/>
                  </a:lnTo>
                  <a:lnTo>
                    <a:pt x="12705" y="6333"/>
                  </a:lnTo>
                  <a:lnTo>
                    <a:pt x="12358" y="6410"/>
                  </a:lnTo>
                  <a:lnTo>
                    <a:pt x="12010" y="6410"/>
                  </a:lnTo>
                  <a:lnTo>
                    <a:pt x="11663" y="6372"/>
                  </a:lnTo>
                  <a:lnTo>
                    <a:pt x="11315" y="6256"/>
                  </a:lnTo>
                  <a:lnTo>
                    <a:pt x="10968" y="6101"/>
                  </a:lnTo>
                  <a:lnTo>
                    <a:pt x="10659" y="5870"/>
                  </a:lnTo>
                  <a:lnTo>
                    <a:pt x="10234" y="5561"/>
                  </a:lnTo>
                  <a:lnTo>
                    <a:pt x="9809" y="5213"/>
                  </a:lnTo>
                  <a:lnTo>
                    <a:pt x="9037" y="4480"/>
                  </a:lnTo>
                  <a:lnTo>
                    <a:pt x="8651" y="4132"/>
                  </a:lnTo>
                  <a:lnTo>
                    <a:pt x="8226" y="3823"/>
                  </a:lnTo>
                  <a:lnTo>
                    <a:pt x="7801" y="3514"/>
                  </a:lnTo>
                  <a:lnTo>
                    <a:pt x="7299" y="3244"/>
                  </a:lnTo>
                  <a:lnTo>
                    <a:pt x="6720" y="3012"/>
                  </a:lnTo>
                  <a:lnTo>
                    <a:pt x="6102" y="2819"/>
                  </a:lnTo>
                  <a:lnTo>
                    <a:pt x="5523" y="2742"/>
                  </a:lnTo>
                  <a:lnTo>
                    <a:pt x="4905" y="2703"/>
                  </a:lnTo>
                  <a:lnTo>
                    <a:pt x="4287" y="2703"/>
                  </a:lnTo>
                  <a:lnTo>
                    <a:pt x="3708" y="2819"/>
                  </a:lnTo>
                  <a:lnTo>
                    <a:pt x="3129" y="2974"/>
                  </a:lnTo>
                  <a:lnTo>
                    <a:pt x="2549" y="3205"/>
                  </a:lnTo>
                  <a:lnTo>
                    <a:pt x="2318" y="3360"/>
                  </a:lnTo>
                  <a:lnTo>
                    <a:pt x="2009" y="3553"/>
                  </a:lnTo>
                  <a:lnTo>
                    <a:pt x="1700" y="3785"/>
                  </a:lnTo>
                  <a:lnTo>
                    <a:pt x="1430" y="4016"/>
                  </a:lnTo>
                  <a:lnTo>
                    <a:pt x="1159" y="4325"/>
                  </a:lnTo>
                  <a:lnTo>
                    <a:pt x="928" y="4595"/>
                  </a:lnTo>
                  <a:lnTo>
                    <a:pt x="696" y="4943"/>
                  </a:lnTo>
                  <a:lnTo>
                    <a:pt x="503" y="5291"/>
                  </a:lnTo>
                  <a:lnTo>
                    <a:pt x="348" y="5677"/>
                  </a:lnTo>
                  <a:lnTo>
                    <a:pt x="155" y="6217"/>
                  </a:lnTo>
                  <a:lnTo>
                    <a:pt x="40" y="6758"/>
                  </a:lnTo>
                  <a:lnTo>
                    <a:pt x="1" y="7299"/>
                  </a:lnTo>
                  <a:lnTo>
                    <a:pt x="1" y="7801"/>
                  </a:lnTo>
                  <a:lnTo>
                    <a:pt x="78" y="8303"/>
                  </a:lnTo>
                  <a:lnTo>
                    <a:pt x="194" y="8804"/>
                  </a:lnTo>
                  <a:lnTo>
                    <a:pt x="387" y="9306"/>
                  </a:lnTo>
                  <a:lnTo>
                    <a:pt x="580" y="9770"/>
                  </a:lnTo>
                  <a:lnTo>
                    <a:pt x="850" y="10195"/>
                  </a:lnTo>
                  <a:lnTo>
                    <a:pt x="1159" y="10658"/>
                  </a:lnTo>
                  <a:lnTo>
                    <a:pt x="1507" y="11044"/>
                  </a:lnTo>
                  <a:lnTo>
                    <a:pt x="1893" y="11430"/>
                  </a:lnTo>
                  <a:lnTo>
                    <a:pt x="2279" y="11778"/>
                  </a:lnTo>
                  <a:lnTo>
                    <a:pt x="2704" y="12125"/>
                  </a:lnTo>
                  <a:lnTo>
                    <a:pt x="3167" y="12396"/>
                  </a:lnTo>
                  <a:lnTo>
                    <a:pt x="3631" y="12666"/>
                  </a:lnTo>
                  <a:lnTo>
                    <a:pt x="4249" y="12975"/>
                  </a:lnTo>
                  <a:lnTo>
                    <a:pt x="4866" y="13168"/>
                  </a:lnTo>
                  <a:lnTo>
                    <a:pt x="5484" y="13361"/>
                  </a:lnTo>
                  <a:lnTo>
                    <a:pt x="6141" y="13438"/>
                  </a:lnTo>
                  <a:lnTo>
                    <a:pt x="6759" y="13515"/>
                  </a:lnTo>
                  <a:lnTo>
                    <a:pt x="7376" y="13477"/>
                  </a:lnTo>
                  <a:lnTo>
                    <a:pt x="7994" y="13438"/>
                  </a:lnTo>
                  <a:lnTo>
                    <a:pt x="8612" y="13284"/>
                  </a:lnTo>
                  <a:lnTo>
                    <a:pt x="8728" y="13438"/>
                  </a:lnTo>
                  <a:lnTo>
                    <a:pt x="8998" y="13207"/>
                  </a:lnTo>
                  <a:lnTo>
                    <a:pt x="9770" y="12898"/>
                  </a:lnTo>
                  <a:lnTo>
                    <a:pt x="10504" y="12550"/>
                  </a:lnTo>
                  <a:lnTo>
                    <a:pt x="11238" y="12087"/>
                  </a:lnTo>
                  <a:lnTo>
                    <a:pt x="11933" y="11546"/>
                  </a:lnTo>
                  <a:lnTo>
                    <a:pt x="12474" y="11044"/>
                  </a:lnTo>
                  <a:lnTo>
                    <a:pt x="13014" y="10426"/>
                  </a:lnTo>
                  <a:lnTo>
                    <a:pt x="13246" y="10195"/>
                  </a:lnTo>
                  <a:lnTo>
                    <a:pt x="13207" y="10156"/>
                  </a:lnTo>
                  <a:lnTo>
                    <a:pt x="13709" y="9461"/>
                  </a:lnTo>
                  <a:lnTo>
                    <a:pt x="14134" y="8727"/>
                  </a:lnTo>
                  <a:lnTo>
                    <a:pt x="14481" y="7955"/>
                  </a:lnTo>
                  <a:lnTo>
                    <a:pt x="14752" y="7183"/>
                  </a:lnTo>
                  <a:lnTo>
                    <a:pt x="14945" y="6333"/>
                  </a:lnTo>
                  <a:lnTo>
                    <a:pt x="15022" y="5947"/>
                  </a:lnTo>
                  <a:lnTo>
                    <a:pt x="15061" y="5522"/>
                  </a:lnTo>
                  <a:lnTo>
                    <a:pt x="15061" y="5097"/>
                  </a:lnTo>
                  <a:lnTo>
                    <a:pt x="15061" y="4673"/>
                  </a:lnTo>
                  <a:lnTo>
                    <a:pt x="15022" y="4248"/>
                  </a:lnTo>
                  <a:lnTo>
                    <a:pt x="14945" y="3862"/>
                  </a:lnTo>
                  <a:lnTo>
                    <a:pt x="15215" y="4248"/>
                  </a:lnTo>
                  <a:lnTo>
                    <a:pt x="15563" y="4595"/>
                  </a:lnTo>
                  <a:lnTo>
                    <a:pt x="15949" y="4943"/>
                  </a:lnTo>
                  <a:lnTo>
                    <a:pt x="16374" y="5213"/>
                  </a:lnTo>
                  <a:lnTo>
                    <a:pt x="16567" y="5291"/>
                  </a:lnTo>
                  <a:lnTo>
                    <a:pt x="16798" y="5368"/>
                  </a:lnTo>
                  <a:lnTo>
                    <a:pt x="17030" y="5445"/>
                  </a:lnTo>
                  <a:lnTo>
                    <a:pt x="17262" y="5445"/>
                  </a:lnTo>
                  <a:lnTo>
                    <a:pt x="17493" y="5406"/>
                  </a:lnTo>
                  <a:lnTo>
                    <a:pt x="17687" y="5329"/>
                  </a:lnTo>
                  <a:lnTo>
                    <a:pt x="17841" y="5175"/>
                  </a:lnTo>
                  <a:lnTo>
                    <a:pt x="17957" y="4982"/>
                  </a:lnTo>
                  <a:lnTo>
                    <a:pt x="17995" y="4750"/>
                  </a:lnTo>
                  <a:lnTo>
                    <a:pt x="17995" y="4557"/>
                  </a:lnTo>
                  <a:lnTo>
                    <a:pt x="17957" y="4325"/>
                  </a:lnTo>
                  <a:lnTo>
                    <a:pt x="17841" y="4132"/>
                  </a:lnTo>
                  <a:lnTo>
                    <a:pt x="17725" y="3978"/>
                  </a:lnTo>
                  <a:lnTo>
                    <a:pt x="17571" y="3785"/>
                  </a:lnTo>
                  <a:lnTo>
                    <a:pt x="17416" y="3669"/>
                  </a:lnTo>
                  <a:lnTo>
                    <a:pt x="17262" y="3553"/>
                  </a:lnTo>
                  <a:lnTo>
                    <a:pt x="17030" y="3437"/>
                  </a:lnTo>
                  <a:lnTo>
                    <a:pt x="16798" y="3321"/>
                  </a:lnTo>
                  <a:lnTo>
                    <a:pt x="16296" y="3205"/>
                  </a:lnTo>
                  <a:lnTo>
                    <a:pt x="15794" y="3128"/>
                  </a:lnTo>
                  <a:lnTo>
                    <a:pt x="15254" y="3128"/>
                  </a:lnTo>
                  <a:lnTo>
                    <a:pt x="15679" y="2858"/>
                  </a:lnTo>
                  <a:lnTo>
                    <a:pt x="16026" y="2510"/>
                  </a:lnTo>
                  <a:lnTo>
                    <a:pt x="16296" y="2124"/>
                  </a:lnTo>
                  <a:lnTo>
                    <a:pt x="16528" y="1661"/>
                  </a:lnTo>
                  <a:lnTo>
                    <a:pt x="16567" y="1429"/>
                  </a:lnTo>
                  <a:lnTo>
                    <a:pt x="16605" y="1197"/>
                  </a:lnTo>
                  <a:lnTo>
                    <a:pt x="16644" y="927"/>
                  </a:lnTo>
                  <a:lnTo>
                    <a:pt x="16605" y="657"/>
                  </a:lnTo>
                  <a:lnTo>
                    <a:pt x="16528" y="425"/>
                  </a:lnTo>
                  <a:lnTo>
                    <a:pt x="16412" y="232"/>
                  </a:lnTo>
                  <a:lnTo>
                    <a:pt x="16219" y="78"/>
                  </a:lnTo>
                  <a:lnTo>
                    <a:pt x="16103" y="39"/>
                  </a:lnTo>
                  <a:lnTo>
                    <a:pt x="1594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21"/>
            <p:cNvSpPr/>
            <p:nvPr/>
          </p:nvSpPr>
          <p:spPr>
            <a:xfrm>
              <a:off x="4737700" y="181247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1" y="463"/>
                  </a:moveTo>
                  <a:lnTo>
                    <a:pt x="11624" y="502"/>
                  </a:lnTo>
                  <a:lnTo>
                    <a:pt x="12049" y="541"/>
                  </a:lnTo>
                  <a:lnTo>
                    <a:pt x="12435" y="656"/>
                  </a:lnTo>
                  <a:lnTo>
                    <a:pt x="12628" y="734"/>
                  </a:lnTo>
                  <a:lnTo>
                    <a:pt x="12744" y="811"/>
                  </a:lnTo>
                  <a:lnTo>
                    <a:pt x="12860" y="965"/>
                  </a:lnTo>
                  <a:lnTo>
                    <a:pt x="12937" y="1081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7" y="1699"/>
                  </a:lnTo>
                  <a:lnTo>
                    <a:pt x="12821" y="1892"/>
                  </a:lnTo>
                  <a:lnTo>
                    <a:pt x="12705" y="2085"/>
                  </a:lnTo>
                  <a:lnTo>
                    <a:pt x="12589" y="2240"/>
                  </a:lnTo>
                  <a:lnTo>
                    <a:pt x="12242" y="2471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9" y="3205"/>
                  </a:lnTo>
                  <a:lnTo>
                    <a:pt x="9925" y="3437"/>
                  </a:lnTo>
                  <a:lnTo>
                    <a:pt x="9153" y="3707"/>
                  </a:lnTo>
                  <a:lnTo>
                    <a:pt x="8380" y="3900"/>
                  </a:lnTo>
                  <a:lnTo>
                    <a:pt x="7608" y="4093"/>
                  </a:lnTo>
                  <a:lnTo>
                    <a:pt x="6797" y="4286"/>
                  </a:lnTo>
                  <a:lnTo>
                    <a:pt x="5909" y="4441"/>
                  </a:lnTo>
                  <a:lnTo>
                    <a:pt x="5021" y="4595"/>
                  </a:lnTo>
                  <a:lnTo>
                    <a:pt x="4133" y="4711"/>
                  </a:lnTo>
                  <a:lnTo>
                    <a:pt x="3245" y="4788"/>
                  </a:lnTo>
                  <a:lnTo>
                    <a:pt x="2202" y="4788"/>
                  </a:lnTo>
                  <a:lnTo>
                    <a:pt x="1854" y="4750"/>
                  </a:lnTo>
                  <a:lnTo>
                    <a:pt x="1507" y="4672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0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5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3"/>
                  </a:lnTo>
                  <a:lnTo>
                    <a:pt x="3013" y="2356"/>
                  </a:lnTo>
                  <a:lnTo>
                    <a:pt x="3708" y="2008"/>
                  </a:lnTo>
                  <a:lnTo>
                    <a:pt x="4480" y="1699"/>
                  </a:lnTo>
                  <a:lnTo>
                    <a:pt x="5253" y="1429"/>
                  </a:lnTo>
                  <a:lnTo>
                    <a:pt x="6025" y="1197"/>
                  </a:lnTo>
                  <a:lnTo>
                    <a:pt x="6836" y="1004"/>
                  </a:lnTo>
                  <a:lnTo>
                    <a:pt x="7608" y="811"/>
                  </a:lnTo>
                  <a:lnTo>
                    <a:pt x="8419" y="695"/>
                  </a:lnTo>
                  <a:lnTo>
                    <a:pt x="9230" y="579"/>
                  </a:lnTo>
                  <a:lnTo>
                    <a:pt x="10041" y="541"/>
                  </a:lnTo>
                  <a:lnTo>
                    <a:pt x="10736" y="502"/>
                  </a:lnTo>
                  <a:lnTo>
                    <a:pt x="11161" y="463"/>
                  </a:lnTo>
                  <a:close/>
                  <a:moveTo>
                    <a:pt x="13477" y="1120"/>
                  </a:moveTo>
                  <a:lnTo>
                    <a:pt x="13632" y="1313"/>
                  </a:lnTo>
                  <a:lnTo>
                    <a:pt x="13709" y="1506"/>
                  </a:lnTo>
                  <a:lnTo>
                    <a:pt x="13748" y="1738"/>
                  </a:lnTo>
                  <a:lnTo>
                    <a:pt x="13709" y="2008"/>
                  </a:lnTo>
                  <a:lnTo>
                    <a:pt x="13632" y="2240"/>
                  </a:lnTo>
                  <a:lnTo>
                    <a:pt x="13516" y="2471"/>
                  </a:lnTo>
                  <a:lnTo>
                    <a:pt x="13400" y="2703"/>
                  </a:lnTo>
                  <a:lnTo>
                    <a:pt x="13207" y="2896"/>
                  </a:lnTo>
                  <a:lnTo>
                    <a:pt x="12860" y="3205"/>
                  </a:lnTo>
                  <a:lnTo>
                    <a:pt x="12473" y="3437"/>
                  </a:lnTo>
                  <a:lnTo>
                    <a:pt x="12049" y="3668"/>
                  </a:lnTo>
                  <a:lnTo>
                    <a:pt x="11624" y="3900"/>
                  </a:lnTo>
                  <a:lnTo>
                    <a:pt x="10659" y="4286"/>
                  </a:lnTo>
                  <a:lnTo>
                    <a:pt x="9732" y="4634"/>
                  </a:lnTo>
                  <a:lnTo>
                    <a:pt x="8766" y="4904"/>
                  </a:lnTo>
                  <a:lnTo>
                    <a:pt x="7762" y="5174"/>
                  </a:lnTo>
                  <a:lnTo>
                    <a:pt x="6758" y="5406"/>
                  </a:lnTo>
                  <a:lnTo>
                    <a:pt x="5755" y="5599"/>
                  </a:lnTo>
                  <a:lnTo>
                    <a:pt x="4712" y="5792"/>
                  </a:lnTo>
                  <a:lnTo>
                    <a:pt x="3708" y="5908"/>
                  </a:lnTo>
                  <a:lnTo>
                    <a:pt x="2781" y="5985"/>
                  </a:lnTo>
                  <a:lnTo>
                    <a:pt x="2279" y="5985"/>
                  </a:lnTo>
                  <a:lnTo>
                    <a:pt x="1816" y="5947"/>
                  </a:lnTo>
                  <a:lnTo>
                    <a:pt x="1545" y="5869"/>
                  </a:lnTo>
                  <a:lnTo>
                    <a:pt x="1237" y="5792"/>
                  </a:lnTo>
                  <a:lnTo>
                    <a:pt x="928" y="5638"/>
                  </a:lnTo>
                  <a:lnTo>
                    <a:pt x="696" y="5483"/>
                  </a:lnTo>
                  <a:lnTo>
                    <a:pt x="503" y="5252"/>
                  </a:lnTo>
                  <a:lnTo>
                    <a:pt x="348" y="5020"/>
                  </a:lnTo>
                  <a:lnTo>
                    <a:pt x="310" y="4865"/>
                  </a:lnTo>
                  <a:lnTo>
                    <a:pt x="310" y="4750"/>
                  </a:lnTo>
                  <a:lnTo>
                    <a:pt x="310" y="4595"/>
                  </a:lnTo>
                  <a:lnTo>
                    <a:pt x="348" y="4441"/>
                  </a:lnTo>
                  <a:lnTo>
                    <a:pt x="542" y="4672"/>
                  </a:lnTo>
                  <a:lnTo>
                    <a:pt x="812" y="4865"/>
                  </a:lnTo>
                  <a:lnTo>
                    <a:pt x="1043" y="4981"/>
                  </a:lnTo>
                  <a:lnTo>
                    <a:pt x="1352" y="5097"/>
                  </a:lnTo>
                  <a:lnTo>
                    <a:pt x="1623" y="5213"/>
                  </a:lnTo>
                  <a:lnTo>
                    <a:pt x="1932" y="5252"/>
                  </a:lnTo>
                  <a:lnTo>
                    <a:pt x="2588" y="5329"/>
                  </a:lnTo>
                  <a:lnTo>
                    <a:pt x="3245" y="5290"/>
                  </a:lnTo>
                  <a:lnTo>
                    <a:pt x="3940" y="5252"/>
                  </a:lnTo>
                  <a:lnTo>
                    <a:pt x="5137" y="5059"/>
                  </a:lnTo>
                  <a:lnTo>
                    <a:pt x="6913" y="4788"/>
                  </a:lnTo>
                  <a:lnTo>
                    <a:pt x="7840" y="4595"/>
                  </a:lnTo>
                  <a:lnTo>
                    <a:pt x="8728" y="4402"/>
                  </a:lnTo>
                  <a:lnTo>
                    <a:pt x="9616" y="4132"/>
                  </a:lnTo>
                  <a:lnTo>
                    <a:pt x="10504" y="3861"/>
                  </a:lnTo>
                  <a:lnTo>
                    <a:pt x="11354" y="3514"/>
                  </a:lnTo>
                  <a:lnTo>
                    <a:pt x="12165" y="3128"/>
                  </a:lnTo>
                  <a:lnTo>
                    <a:pt x="12435" y="2973"/>
                  </a:lnTo>
                  <a:lnTo>
                    <a:pt x="12705" y="2819"/>
                  </a:lnTo>
                  <a:lnTo>
                    <a:pt x="12937" y="2587"/>
                  </a:lnTo>
                  <a:lnTo>
                    <a:pt x="13130" y="2394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3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9" y="0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4"/>
                  </a:lnTo>
                  <a:lnTo>
                    <a:pt x="4133" y="1352"/>
                  </a:lnTo>
                  <a:lnTo>
                    <a:pt x="3245" y="1699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89"/>
                  </a:lnTo>
                  <a:lnTo>
                    <a:pt x="464" y="3398"/>
                  </a:lnTo>
                  <a:lnTo>
                    <a:pt x="348" y="3553"/>
                  </a:lnTo>
                  <a:lnTo>
                    <a:pt x="271" y="3707"/>
                  </a:lnTo>
                  <a:lnTo>
                    <a:pt x="233" y="3861"/>
                  </a:lnTo>
                  <a:lnTo>
                    <a:pt x="233" y="4055"/>
                  </a:lnTo>
                  <a:lnTo>
                    <a:pt x="194" y="4132"/>
                  </a:lnTo>
                  <a:lnTo>
                    <a:pt x="194" y="4170"/>
                  </a:lnTo>
                  <a:lnTo>
                    <a:pt x="117" y="4325"/>
                  </a:lnTo>
                  <a:lnTo>
                    <a:pt x="40" y="4479"/>
                  </a:lnTo>
                  <a:lnTo>
                    <a:pt x="1" y="4634"/>
                  </a:lnTo>
                  <a:lnTo>
                    <a:pt x="1" y="4788"/>
                  </a:lnTo>
                  <a:lnTo>
                    <a:pt x="40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8" y="6063"/>
                  </a:lnTo>
                  <a:lnTo>
                    <a:pt x="966" y="6256"/>
                  </a:lnTo>
                  <a:lnTo>
                    <a:pt x="1275" y="6178"/>
                  </a:lnTo>
                  <a:lnTo>
                    <a:pt x="1314" y="6217"/>
                  </a:lnTo>
                  <a:lnTo>
                    <a:pt x="1314" y="6256"/>
                  </a:lnTo>
                  <a:lnTo>
                    <a:pt x="1352" y="6294"/>
                  </a:lnTo>
                  <a:lnTo>
                    <a:pt x="1468" y="6256"/>
                  </a:lnTo>
                  <a:lnTo>
                    <a:pt x="1816" y="6294"/>
                  </a:lnTo>
                  <a:lnTo>
                    <a:pt x="2395" y="6333"/>
                  </a:lnTo>
                  <a:lnTo>
                    <a:pt x="3013" y="6371"/>
                  </a:lnTo>
                  <a:lnTo>
                    <a:pt x="3592" y="6333"/>
                  </a:lnTo>
                  <a:lnTo>
                    <a:pt x="4171" y="6294"/>
                  </a:lnTo>
                  <a:lnTo>
                    <a:pt x="5368" y="6101"/>
                  </a:lnTo>
                  <a:lnTo>
                    <a:pt x="6565" y="5869"/>
                  </a:lnTo>
                  <a:lnTo>
                    <a:pt x="6758" y="5831"/>
                  </a:lnTo>
                  <a:lnTo>
                    <a:pt x="7994" y="5522"/>
                  </a:lnTo>
                  <a:lnTo>
                    <a:pt x="9037" y="5252"/>
                  </a:lnTo>
                  <a:lnTo>
                    <a:pt x="10079" y="4981"/>
                  </a:lnTo>
                  <a:lnTo>
                    <a:pt x="11161" y="4595"/>
                  </a:lnTo>
                  <a:lnTo>
                    <a:pt x="11663" y="4363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6"/>
                  </a:lnTo>
                  <a:lnTo>
                    <a:pt x="12782" y="4711"/>
                  </a:lnTo>
                  <a:lnTo>
                    <a:pt x="13014" y="4518"/>
                  </a:lnTo>
                  <a:lnTo>
                    <a:pt x="12435" y="3939"/>
                  </a:lnTo>
                  <a:lnTo>
                    <a:pt x="12898" y="3668"/>
                  </a:lnTo>
                  <a:lnTo>
                    <a:pt x="13362" y="3321"/>
                  </a:lnTo>
                  <a:lnTo>
                    <a:pt x="13632" y="3051"/>
                  </a:lnTo>
                  <a:lnTo>
                    <a:pt x="13825" y="2703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8"/>
                  </a:lnTo>
                  <a:lnTo>
                    <a:pt x="14134" y="1738"/>
                  </a:lnTo>
                  <a:lnTo>
                    <a:pt x="14095" y="1467"/>
                  </a:lnTo>
                  <a:lnTo>
                    <a:pt x="14018" y="1236"/>
                  </a:lnTo>
                  <a:lnTo>
                    <a:pt x="13902" y="1004"/>
                  </a:lnTo>
                  <a:lnTo>
                    <a:pt x="13748" y="811"/>
                  </a:lnTo>
                  <a:lnTo>
                    <a:pt x="13477" y="618"/>
                  </a:lnTo>
                  <a:lnTo>
                    <a:pt x="13169" y="502"/>
                  </a:lnTo>
                  <a:lnTo>
                    <a:pt x="13091" y="502"/>
                  </a:lnTo>
                  <a:lnTo>
                    <a:pt x="12898" y="386"/>
                  </a:lnTo>
                  <a:lnTo>
                    <a:pt x="12667" y="270"/>
                  </a:lnTo>
                  <a:lnTo>
                    <a:pt x="12435" y="154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21"/>
            <p:cNvSpPr/>
            <p:nvPr/>
          </p:nvSpPr>
          <p:spPr>
            <a:xfrm>
              <a:off x="2291450" y="1821150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7" y="1"/>
                  </a:moveTo>
                  <a:lnTo>
                    <a:pt x="1893" y="78"/>
                  </a:lnTo>
                  <a:lnTo>
                    <a:pt x="1738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5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39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3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1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1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8" y="1005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2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1" y="2704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1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6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6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2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3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2" y="5793"/>
                  </a:lnTo>
                  <a:lnTo>
                    <a:pt x="4828" y="5638"/>
                  </a:lnTo>
                  <a:lnTo>
                    <a:pt x="4248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6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3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21"/>
            <p:cNvSpPr/>
            <p:nvPr/>
          </p:nvSpPr>
          <p:spPr>
            <a:xfrm>
              <a:off x="6650100" y="1835625"/>
              <a:ext cx="350475" cy="288675"/>
            </a:xfrm>
            <a:custGeom>
              <a:avLst/>
              <a:gdLst/>
              <a:ahLst/>
              <a:cxnLst/>
              <a:rect l="l" t="t" r="r" b="b"/>
              <a:pathLst>
                <a:path w="14019" h="11547" extrusionOk="0">
                  <a:moveTo>
                    <a:pt x="11778" y="1"/>
                  </a:moveTo>
                  <a:lnTo>
                    <a:pt x="11470" y="78"/>
                  </a:lnTo>
                  <a:lnTo>
                    <a:pt x="11856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9" y="1893"/>
                  </a:lnTo>
                  <a:lnTo>
                    <a:pt x="10427" y="2086"/>
                  </a:lnTo>
                  <a:lnTo>
                    <a:pt x="11470" y="3437"/>
                  </a:lnTo>
                  <a:lnTo>
                    <a:pt x="12551" y="4750"/>
                  </a:lnTo>
                  <a:lnTo>
                    <a:pt x="12860" y="5754"/>
                  </a:lnTo>
                  <a:lnTo>
                    <a:pt x="13169" y="5754"/>
                  </a:lnTo>
                  <a:lnTo>
                    <a:pt x="13207" y="5639"/>
                  </a:lnTo>
                  <a:lnTo>
                    <a:pt x="13169" y="5523"/>
                  </a:lnTo>
                  <a:lnTo>
                    <a:pt x="13439" y="5716"/>
                  </a:lnTo>
                  <a:lnTo>
                    <a:pt x="13593" y="5947"/>
                  </a:lnTo>
                  <a:lnTo>
                    <a:pt x="13671" y="6179"/>
                  </a:lnTo>
                  <a:lnTo>
                    <a:pt x="13709" y="6411"/>
                  </a:lnTo>
                  <a:lnTo>
                    <a:pt x="13632" y="6681"/>
                  </a:lnTo>
                  <a:lnTo>
                    <a:pt x="13516" y="6913"/>
                  </a:lnTo>
                  <a:lnTo>
                    <a:pt x="13362" y="7183"/>
                  </a:lnTo>
                  <a:lnTo>
                    <a:pt x="13169" y="7453"/>
                  </a:lnTo>
                  <a:lnTo>
                    <a:pt x="12744" y="7955"/>
                  </a:lnTo>
                  <a:lnTo>
                    <a:pt x="12203" y="8419"/>
                  </a:lnTo>
                  <a:lnTo>
                    <a:pt x="11740" y="8766"/>
                  </a:lnTo>
                  <a:lnTo>
                    <a:pt x="11354" y="9075"/>
                  </a:lnTo>
                  <a:lnTo>
                    <a:pt x="10543" y="9577"/>
                  </a:lnTo>
                  <a:lnTo>
                    <a:pt x="9655" y="10002"/>
                  </a:lnTo>
                  <a:lnTo>
                    <a:pt x="8767" y="10388"/>
                  </a:lnTo>
                  <a:lnTo>
                    <a:pt x="7878" y="10658"/>
                  </a:lnTo>
                  <a:lnTo>
                    <a:pt x="6952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1" y="11160"/>
                  </a:lnTo>
                  <a:lnTo>
                    <a:pt x="3013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2" y="10543"/>
                  </a:lnTo>
                  <a:lnTo>
                    <a:pt x="619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40" y="9654"/>
                  </a:lnTo>
                  <a:lnTo>
                    <a:pt x="1" y="9886"/>
                  </a:lnTo>
                  <a:lnTo>
                    <a:pt x="40" y="10118"/>
                  </a:lnTo>
                  <a:lnTo>
                    <a:pt x="78" y="10311"/>
                  </a:lnTo>
                  <a:lnTo>
                    <a:pt x="194" y="10465"/>
                  </a:lnTo>
                  <a:lnTo>
                    <a:pt x="348" y="10620"/>
                  </a:lnTo>
                  <a:lnTo>
                    <a:pt x="542" y="10774"/>
                  </a:lnTo>
                  <a:lnTo>
                    <a:pt x="773" y="10890"/>
                  </a:lnTo>
                  <a:lnTo>
                    <a:pt x="1237" y="11083"/>
                  </a:lnTo>
                  <a:lnTo>
                    <a:pt x="1739" y="11238"/>
                  </a:lnTo>
                  <a:lnTo>
                    <a:pt x="2202" y="11354"/>
                  </a:lnTo>
                  <a:lnTo>
                    <a:pt x="2627" y="11431"/>
                  </a:lnTo>
                  <a:lnTo>
                    <a:pt x="3322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9" y="11315"/>
                  </a:lnTo>
                  <a:lnTo>
                    <a:pt x="7415" y="11160"/>
                  </a:lnTo>
                  <a:lnTo>
                    <a:pt x="8071" y="11006"/>
                  </a:lnTo>
                  <a:lnTo>
                    <a:pt x="8728" y="10774"/>
                  </a:lnTo>
                  <a:lnTo>
                    <a:pt x="9346" y="10543"/>
                  </a:lnTo>
                  <a:lnTo>
                    <a:pt x="9964" y="10272"/>
                  </a:lnTo>
                  <a:lnTo>
                    <a:pt x="10543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9" y="8071"/>
                  </a:lnTo>
                  <a:lnTo>
                    <a:pt x="13555" y="7646"/>
                  </a:lnTo>
                  <a:lnTo>
                    <a:pt x="13748" y="7376"/>
                  </a:lnTo>
                  <a:lnTo>
                    <a:pt x="13864" y="7145"/>
                  </a:lnTo>
                  <a:lnTo>
                    <a:pt x="13980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1" y="5909"/>
                  </a:lnTo>
                  <a:lnTo>
                    <a:pt x="13864" y="5716"/>
                  </a:lnTo>
                  <a:lnTo>
                    <a:pt x="13748" y="5523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5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21"/>
            <p:cNvSpPr/>
            <p:nvPr/>
          </p:nvSpPr>
          <p:spPr>
            <a:xfrm>
              <a:off x="609775" y="18510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9" y="541"/>
                  </a:lnTo>
                  <a:lnTo>
                    <a:pt x="12435" y="657"/>
                  </a:lnTo>
                  <a:lnTo>
                    <a:pt x="12628" y="734"/>
                  </a:lnTo>
                  <a:lnTo>
                    <a:pt x="12744" y="812"/>
                  </a:lnTo>
                  <a:lnTo>
                    <a:pt x="12859" y="966"/>
                  </a:lnTo>
                  <a:lnTo>
                    <a:pt x="12937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7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0"/>
                  </a:lnTo>
                  <a:lnTo>
                    <a:pt x="12242" y="2472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8" y="3206"/>
                  </a:lnTo>
                  <a:lnTo>
                    <a:pt x="9925" y="3437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1"/>
                  </a:lnTo>
                  <a:lnTo>
                    <a:pt x="5021" y="4596"/>
                  </a:lnTo>
                  <a:lnTo>
                    <a:pt x="4133" y="4712"/>
                  </a:lnTo>
                  <a:lnTo>
                    <a:pt x="3244" y="4789"/>
                  </a:lnTo>
                  <a:lnTo>
                    <a:pt x="2202" y="4789"/>
                  </a:lnTo>
                  <a:lnTo>
                    <a:pt x="1854" y="4750"/>
                  </a:lnTo>
                  <a:lnTo>
                    <a:pt x="1507" y="4673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1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4"/>
                  </a:lnTo>
                  <a:lnTo>
                    <a:pt x="3013" y="2356"/>
                  </a:lnTo>
                  <a:lnTo>
                    <a:pt x="3708" y="2009"/>
                  </a:lnTo>
                  <a:lnTo>
                    <a:pt x="4480" y="1700"/>
                  </a:lnTo>
                  <a:lnTo>
                    <a:pt x="5252" y="1429"/>
                  </a:lnTo>
                  <a:lnTo>
                    <a:pt x="6025" y="1198"/>
                  </a:lnTo>
                  <a:lnTo>
                    <a:pt x="6836" y="1005"/>
                  </a:lnTo>
                  <a:lnTo>
                    <a:pt x="7608" y="812"/>
                  </a:lnTo>
                  <a:lnTo>
                    <a:pt x="8419" y="696"/>
                  </a:lnTo>
                  <a:lnTo>
                    <a:pt x="9230" y="580"/>
                  </a:lnTo>
                  <a:lnTo>
                    <a:pt x="10041" y="541"/>
                  </a:lnTo>
                  <a:lnTo>
                    <a:pt x="10736" y="503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2" y="1314"/>
                  </a:lnTo>
                  <a:lnTo>
                    <a:pt x="13709" y="1507"/>
                  </a:lnTo>
                  <a:lnTo>
                    <a:pt x="13748" y="1738"/>
                  </a:lnTo>
                  <a:lnTo>
                    <a:pt x="13709" y="2009"/>
                  </a:lnTo>
                  <a:lnTo>
                    <a:pt x="13632" y="2240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7"/>
                  </a:lnTo>
                  <a:lnTo>
                    <a:pt x="12049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2" y="4634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2" y="5793"/>
                  </a:lnTo>
                  <a:lnTo>
                    <a:pt x="3708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6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6" y="5484"/>
                  </a:lnTo>
                  <a:lnTo>
                    <a:pt x="503" y="5252"/>
                  </a:lnTo>
                  <a:lnTo>
                    <a:pt x="348" y="5021"/>
                  </a:lnTo>
                  <a:lnTo>
                    <a:pt x="310" y="4866"/>
                  </a:lnTo>
                  <a:lnTo>
                    <a:pt x="310" y="4750"/>
                  </a:lnTo>
                  <a:lnTo>
                    <a:pt x="310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2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3" y="5214"/>
                  </a:lnTo>
                  <a:lnTo>
                    <a:pt x="1931" y="5252"/>
                  </a:lnTo>
                  <a:lnTo>
                    <a:pt x="2588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7" y="5059"/>
                  </a:lnTo>
                  <a:lnTo>
                    <a:pt x="6913" y="4789"/>
                  </a:lnTo>
                  <a:lnTo>
                    <a:pt x="7840" y="4596"/>
                  </a:lnTo>
                  <a:lnTo>
                    <a:pt x="8728" y="4403"/>
                  </a:lnTo>
                  <a:lnTo>
                    <a:pt x="9616" y="4132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8"/>
                  </a:lnTo>
                  <a:lnTo>
                    <a:pt x="12435" y="2974"/>
                  </a:lnTo>
                  <a:lnTo>
                    <a:pt x="12705" y="2819"/>
                  </a:lnTo>
                  <a:lnTo>
                    <a:pt x="12937" y="2588"/>
                  </a:lnTo>
                  <a:lnTo>
                    <a:pt x="13130" y="2395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4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8" y="1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5"/>
                  </a:lnTo>
                  <a:lnTo>
                    <a:pt x="4133" y="1352"/>
                  </a:lnTo>
                  <a:lnTo>
                    <a:pt x="3244" y="1700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3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4" y="4132"/>
                  </a:lnTo>
                  <a:lnTo>
                    <a:pt x="194" y="4171"/>
                  </a:lnTo>
                  <a:lnTo>
                    <a:pt x="117" y="4325"/>
                  </a:lnTo>
                  <a:lnTo>
                    <a:pt x="39" y="4480"/>
                  </a:lnTo>
                  <a:lnTo>
                    <a:pt x="1" y="4634"/>
                  </a:lnTo>
                  <a:lnTo>
                    <a:pt x="1" y="4789"/>
                  </a:lnTo>
                  <a:lnTo>
                    <a:pt x="39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7" y="6063"/>
                  </a:lnTo>
                  <a:lnTo>
                    <a:pt x="966" y="6256"/>
                  </a:lnTo>
                  <a:lnTo>
                    <a:pt x="1275" y="6179"/>
                  </a:lnTo>
                  <a:lnTo>
                    <a:pt x="1314" y="6218"/>
                  </a:lnTo>
                  <a:lnTo>
                    <a:pt x="1314" y="6256"/>
                  </a:lnTo>
                  <a:lnTo>
                    <a:pt x="1352" y="6295"/>
                  </a:lnTo>
                  <a:lnTo>
                    <a:pt x="1468" y="6256"/>
                  </a:lnTo>
                  <a:lnTo>
                    <a:pt x="1816" y="6295"/>
                  </a:lnTo>
                  <a:lnTo>
                    <a:pt x="2395" y="6333"/>
                  </a:lnTo>
                  <a:lnTo>
                    <a:pt x="3013" y="6372"/>
                  </a:lnTo>
                  <a:lnTo>
                    <a:pt x="3592" y="6333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4" y="5523"/>
                  </a:lnTo>
                  <a:lnTo>
                    <a:pt x="9037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5" y="3939"/>
                  </a:lnTo>
                  <a:lnTo>
                    <a:pt x="12898" y="3669"/>
                  </a:lnTo>
                  <a:lnTo>
                    <a:pt x="13361" y="3321"/>
                  </a:lnTo>
                  <a:lnTo>
                    <a:pt x="13632" y="3051"/>
                  </a:lnTo>
                  <a:lnTo>
                    <a:pt x="13825" y="2704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9"/>
                  </a:lnTo>
                  <a:lnTo>
                    <a:pt x="14134" y="1738"/>
                  </a:lnTo>
                  <a:lnTo>
                    <a:pt x="14095" y="1468"/>
                  </a:lnTo>
                  <a:lnTo>
                    <a:pt x="14018" y="1236"/>
                  </a:lnTo>
                  <a:lnTo>
                    <a:pt x="13902" y="1005"/>
                  </a:lnTo>
                  <a:lnTo>
                    <a:pt x="13748" y="812"/>
                  </a:lnTo>
                  <a:lnTo>
                    <a:pt x="13477" y="618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5" y="155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21"/>
            <p:cNvSpPr/>
            <p:nvPr/>
          </p:nvSpPr>
          <p:spPr>
            <a:xfrm>
              <a:off x="6883725" y="1876175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6" y="1"/>
                  </a:moveTo>
                  <a:lnTo>
                    <a:pt x="348" y="889"/>
                  </a:lnTo>
                  <a:lnTo>
                    <a:pt x="232" y="1815"/>
                  </a:lnTo>
                  <a:lnTo>
                    <a:pt x="155" y="3630"/>
                  </a:lnTo>
                  <a:lnTo>
                    <a:pt x="1" y="7260"/>
                  </a:lnTo>
                  <a:lnTo>
                    <a:pt x="194" y="7260"/>
                  </a:lnTo>
                  <a:lnTo>
                    <a:pt x="426" y="5484"/>
                  </a:lnTo>
                  <a:lnTo>
                    <a:pt x="580" y="3669"/>
                  </a:lnTo>
                  <a:lnTo>
                    <a:pt x="696" y="1854"/>
                  </a:lnTo>
                  <a:lnTo>
                    <a:pt x="696" y="927"/>
                  </a:lnTo>
                  <a:lnTo>
                    <a:pt x="696" y="39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21"/>
            <p:cNvSpPr/>
            <p:nvPr/>
          </p:nvSpPr>
          <p:spPr>
            <a:xfrm>
              <a:off x="4796600" y="1878100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1"/>
                  </a:moveTo>
                  <a:lnTo>
                    <a:pt x="11469" y="78"/>
                  </a:lnTo>
                  <a:lnTo>
                    <a:pt x="11855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8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9"/>
                  </a:lnTo>
                  <a:lnTo>
                    <a:pt x="13168" y="5523"/>
                  </a:lnTo>
                  <a:lnTo>
                    <a:pt x="13438" y="5716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1"/>
                  </a:lnTo>
                  <a:lnTo>
                    <a:pt x="13631" y="6681"/>
                  </a:lnTo>
                  <a:lnTo>
                    <a:pt x="13516" y="6913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9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1" y="10543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39" y="9655"/>
                  </a:lnTo>
                  <a:lnTo>
                    <a:pt x="0" y="9886"/>
                  </a:lnTo>
                  <a:lnTo>
                    <a:pt x="39" y="10118"/>
                  </a:lnTo>
                  <a:lnTo>
                    <a:pt x="78" y="10311"/>
                  </a:lnTo>
                  <a:lnTo>
                    <a:pt x="193" y="10465"/>
                  </a:lnTo>
                  <a:lnTo>
                    <a:pt x="348" y="10620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8"/>
                  </a:lnTo>
                  <a:lnTo>
                    <a:pt x="2201" y="11354"/>
                  </a:lnTo>
                  <a:lnTo>
                    <a:pt x="2626" y="11431"/>
                  </a:lnTo>
                  <a:lnTo>
                    <a:pt x="3321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3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5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7"/>
                  </a:lnTo>
                  <a:lnTo>
                    <a:pt x="13747" y="7376"/>
                  </a:lnTo>
                  <a:lnTo>
                    <a:pt x="13863" y="7145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0" y="5909"/>
                  </a:lnTo>
                  <a:lnTo>
                    <a:pt x="13863" y="5716"/>
                  </a:lnTo>
                  <a:lnTo>
                    <a:pt x="13747" y="5523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4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21"/>
            <p:cNvSpPr/>
            <p:nvPr/>
          </p:nvSpPr>
          <p:spPr>
            <a:xfrm>
              <a:off x="6050625" y="1898375"/>
              <a:ext cx="329200" cy="241375"/>
            </a:xfrm>
            <a:custGeom>
              <a:avLst/>
              <a:gdLst/>
              <a:ahLst/>
              <a:cxnLst/>
              <a:rect l="l" t="t" r="r" b="b"/>
              <a:pathLst>
                <a:path w="13168" h="9655" extrusionOk="0">
                  <a:moveTo>
                    <a:pt x="5368" y="619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5"/>
                  </a:lnTo>
                  <a:lnTo>
                    <a:pt x="8109" y="2356"/>
                  </a:lnTo>
                  <a:lnTo>
                    <a:pt x="8264" y="2627"/>
                  </a:lnTo>
                  <a:lnTo>
                    <a:pt x="8380" y="2858"/>
                  </a:lnTo>
                  <a:lnTo>
                    <a:pt x="8495" y="3129"/>
                  </a:lnTo>
                  <a:lnTo>
                    <a:pt x="8573" y="3437"/>
                  </a:lnTo>
                  <a:lnTo>
                    <a:pt x="8611" y="3708"/>
                  </a:lnTo>
                  <a:lnTo>
                    <a:pt x="8573" y="3708"/>
                  </a:lnTo>
                  <a:lnTo>
                    <a:pt x="7723" y="3824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1"/>
                  </a:lnTo>
                  <a:lnTo>
                    <a:pt x="5792" y="3862"/>
                  </a:lnTo>
                  <a:lnTo>
                    <a:pt x="5638" y="3746"/>
                  </a:lnTo>
                  <a:lnTo>
                    <a:pt x="5561" y="3553"/>
                  </a:lnTo>
                  <a:lnTo>
                    <a:pt x="5483" y="3283"/>
                  </a:lnTo>
                  <a:lnTo>
                    <a:pt x="5406" y="2627"/>
                  </a:lnTo>
                  <a:lnTo>
                    <a:pt x="5368" y="1970"/>
                  </a:lnTo>
                  <a:lnTo>
                    <a:pt x="5368" y="619"/>
                  </a:lnTo>
                  <a:close/>
                  <a:moveTo>
                    <a:pt x="2742" y="889"/>
                  </a:moveTo>
                  <a:lnTo>
                    <a:pt x="2626" y="3090"/>
                  </a:lnTo>
                  <a:lnTo>
                    <a:pt x="2626" y="3515"/>
                  </a:lnTo>
                  <a:lnTo>
                    <a:pt x="2587" y="3708"/>
                  </a:lnTo>
                  <a:lnTo>
                    <a:pt x="2510" y="3862"/>
                  </a:lnTo>
                  <a:lnTo>
                    <a:pt x="2433" y="3978"/>
                  </a:lnTo>
                  <a:lnTo>
                    <a:pt x="2278" y="4094"/>
                  </a:lnTo>
                  <a:lnTo>
                    <a:pt x="2124" y="4210"/>
                  </a:lnTo>
                  <a:lnTo>
                    <a:pt x="1892" y="4248"/>
                  </a:lnTo>
                  <a:lnTo>
                    <a:pt x="1699" y="4287"/>
                  </a:lnTo>
                  <a:lnTo>
                    <a:pt x="1506" y="4287"/>
                  </a:lnTo>
                  <a:lnTo>
                    <a:pt x="1120" y="4210"/>
                  </a:lnTo>
                  <a:lnTo>
                    <a:pt x="734" y="4133"/>
                  </a:lnTo>
                  <a:lnTo>
                    <a:pt x="386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8" y="2549"/>
                  </a:lnTo>
                  <a:lnTo>
                    <a:pt x="1159" y="2125"/>
                  </a:lnTo>
                  <a:lnTo>
                    <a:pt x="1506" y="1738"/>
                  </a:lnTo>
                  <a:lnTo>
                    <a:pt x="1892" y="1391"/>
                  </a:lnTo>
                  <a:lnTo>
                    <a:pt x="2317" y="1121"/>
                  </a:lnTo>
                  <a:lnTo>
                    <a:pt x="2742" y="889"/>
                  </a:lnTo>
                  <a:close/>
                  <a:moveTo>
                    <a:pt x="10774" y="5368"/>
                  </a:moveTo>
                  <a:lnTo>
                    <a:pt x="11198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14" y="6179"/>
                  </a:lnTo>
                  <a:lnTo>
                    <a:pt x="11198" y="6256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32"/>
                  </a:lnTo>
                  <a:lnTo>
                    <a:pt x="10542" y="5716"/>
                  </a:lnTo>
                  <a:lnTo>
                    <a:pt x="10619" y="5523"/>
                  </a:lnTo>
                  <a:lnTo>
                    <a:pt x="10658" y="5407"/>
                  </a:lnTo>
                  <a:lnTo>
                    <a:pt x="10774" y="5368"/>
                  </a:lnTo>
                  <a:close/>
                  <a:moveTo>
                    <a:pt x="4402" y="1"/>
                  </a:moveTo>
                  <a:lnTo>
                    <a:pt x="3939" y="39"/>
                  </a:lnTo>
                  <a:lnTo>
                    <a:pt x="3514" y="117"/>
                  </a:lnTo>
                  <a:lnTo>
                    <a:pt x="3051" y="194"/>
                  </a:lnTo>
                  <a:lnTo>
                    <a:pt x="2626" y="348"/>
                  </a:lnTo>
                  <a:lnTo>
                    <a:pt x="2240" y="541"/>
                  </a:lnTo>
                  <a:lnTo>
                    <a:pt x="1854" y="773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9"/>
                  </a:lnTo>
                  <a:lnTo>
                    <a:pt x="386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31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57"/>
                  </a:lnTo>
                  <a:lnTo>
                    <a:pt x="348" y="4287"/>
                  </a:lnTo>
                  <a:lnTo>
                    <a:pt x="965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5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364"/>
                  </a:lnTo>
                  <a:lnTo>
                    <a:pt x="2858" y="4248"/>
                  </a:lnTo>
                  <a:lnTo>
                    <a:pt x="2896" y="4094"/>
                  </a:lnTo>
                  <a:lnTo>
                    <a:pt x="2973" y="3939"/>
                  </a:lnTo>
                  <a:lnTo>
                    <a:pt x="3012" y="3631"/>
                  </a:lnTo>
                  <a:lnTo>
                    <a:pt x="3012" y="2974"/>
                  </a:lnTo>
                  <a:lnTo>
                    <a:pt x="3089" y="734"/>
                  </a:lnTo>
                  <a:lnTo>
                    <a:pt x="3514" y="619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23"/>
                  </a:lnTo>
                  <a:lnTo>
                    <a:pt x="5059" y="2704"/>
                  </a:lnTo>
                  <a:lnTo>
                    <a:pt x="5097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0" y="4017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6"/>
                  </a:lnTo>
                  <a:lnTo>
                    <a:pt x="6217" y="4326"/>
                  </a:lnTo>
                  <a:lnTo>
                    <a:pt x="6565" y="4287"/>
                  </a:lnTo>
                  <a:lnTo>
                    <a:pt x="7607" y="4210"/>
                  </a:lnTo>
                  <a:lnTo>
                    <a:pt x="8650" y="4055"/>
                  </a:lnTo>
                  <a:lnTo>
                    <a:pt x="8650" y="4441"/>
                  </a:lnTo>
                  <a:lnTo>
                    <a:pt x="8611" y="4866"/>
                  </a:lnTo>
                  <a:lnTo>
                    <a:pt x="8611" y="4905"/>
                  </a:lnTo>
                  <a:lnTo>
                    <a:pt x="8611" y="5021"/>
                  </a:lnTo>
                  <a:lnTo>
                    <a:pt x="8650" y="5059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0" y="4905"/>
                  </a:lnTo>
                  <a:lnTo>
                    <a:pt x="9384" y="4905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03" y="5252"/>
                  </a:lnTo>
                  <a:lnTo>
                    <a:pt x="10426" y="5330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16"/>
                  </a:lnTo>
                  <a:lnTo>
                    <a:pt x="10233" y="5870"/>
                  </a:lnTo>
                  <a:lnTo>
                    <a:pt x="10233" y="6025"/>
                  </a:lnTo>
                  <a:lnTo>
                    <a:pt x="10272" y="6179"/>
                  </a:lnTo>
                  <a:lnTo>
                    <a:pt x="10349" y="6334"/>
                  </a:lnTo>
                  <a:lnTo>
                    <a:pt x="10503" y="6488"/>
                  </a:lnTo>
                  <a:lnTo>
                    <a:pt x="10696" y="6565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41" y="6913"/>
                  </a:lnTo>
                  <a:lnTo>
                    <a:pt x="12395" y="7222"/>
                  </a:lnTo>
                  <a:lnTo>
                    <a:pt x="12473" y="7569"/>
                  </a:lnTo>
                  <a:lnTo>
                    <a:pt x="12511" y="7917"/>
                  </a:lnTo>
                  <a:lnTo>
                    <a:pt x="12550" y="8264"/>
                  </a:lnTo>
                  <a:lnTo>
                    <a:pt x="12550" y="8998"/>
                  </a:lnTo>
                  <a:lnTo>
                    <a:pt x="12473" y="8998"/>
                  </a:lnTo>
                  <a:lnTo>
                    <a:pt x="12434" y="9037"/>
                  </a:lnTo>
                  <a:lnTo>
                    <a:pt x="12357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54"/>
                  </a:lnTo>
                  <a:lnTo>
                    <a:pt x="12125" y="9654"/>
                  </a:lnTo>
                  <a:lnTo>
                    <a:pt x="12820" y="9616"/>
                  </a:lnTo>
                  <a:lnTo>
                    <a:pt x="12936" y="9577"/>
                  </a:lnTo>
                  <a:lnTo>
                    <a:pt x="13013" y="9461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091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685"/>
                  </a:lnTo>
                  <a:lnTo>
                    <a:pt x="12936" y="7183"/>
                  </a:lnTo>
                  <a:lnTo>
                    <a:pt x="12704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276" y="5098"/>
                  </a:lnTo>
                  <a:lnTo>
                    <a:pt x="10967" y="4905"/>
                  </a:lnTo>
                  <a:lnTo>
                    <a:pt x="10619" y="4750"/>
                  </a:lnTo>
                  <a:lnTo>
                    <a:pt x="10233" y="4596"/>
                  </a:lnTo>
                  <a:lnTo>
                    <a:pt x="9886" y="4480"/>
                  </a:lnTo>
                  <a:lnTo>
                    <a:pt x="9499" y="4403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186" y="1584"/>
                  </a:lnTo>
                  <a:lnTo>
                    <a:pt x="7839" y="1275"/>
                  </a:lnTo>
                  <a:lnTo>
                    <a:pt x="7453" y="966"/>
                  </a:lnTo>
                  <a:lnTo>
                    <a:pt x="7067" y="734"/>
                  </a:lnTo>
                  <a:lnTo>
                    <a:pt x="6603" y="503"/>
                  </a:lnTo>
                  <a:lnTo>
                    <a:pt x="6178" y="348"/>
                  </a:lnTo>
                  <a:lnTo>
                    <a:pt x="5715" y="194"/>
                  </a:lnTo>
                  <a:lnTo>
                    <a:pt x="5290" y="78"/>
                  </a:lnTo>
                  <a:lnTo>
                    <a:pt x="482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21"/>
            <p:cNvSpPr/>
            <p:nvPr/>
          </p:nvSpPr>
          <p:spPr>
            <a:xfrm>
              <a:off x="1849325" y="1901275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7" y="1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6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1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7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0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4" y="7299"/>
                  </a:lnTo>
                  <a:lnTo>
                    <a:pt x="14712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3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3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9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4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6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21"/>
            <p:cNvSpPr/>
            <p:nvPr/>
          </p:nvSpPr>
          <p:spPr>
            <a:xfrm>
              <a:off x="1935225" y="1910925"/>
              <a:ext cx="35750" cy="29000"/>
            </a:xfrm>
            <a:custGeom>
              <a:avLst/>
              <a:gdLst/>
              <a:ahLst/>
              <a:cxnLst/>
              <a:rect l="l" t="t" r="r" b="b"/>
              <a:pathLst>
                <a:path w="1430" h="1160" extrusionOk="0">
                  <a:moveTo>
                    <a:pt x="503" y="1"/>
                  </a:move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40" y="541"/>
                  </a:lnTo>
                  <a:lnTo>
                    <a:pt x="1" y="734"/>
                  </a:lnTo>
                  <a:lnTo>
                    <a:pt x="40" y="927"/>
                  </a:lnTo>
                  <a:lnTo>
                    <a:pt x="117" y="1082"/>
                  </a:lnTo>
                  <a:lnTo>
                    <a:pt x="194" y="1159"/>
                  </a:lnTo>
                  <a:lnTo>
                    <a:pt x="348" y="1159"/>
                  </a:lnTo>
                  <a:lnTo>
                    <a:pt x="426" y="1043"/>
                  </a:lnTo>
                  <a:lnTo>
                    <a:pt x="426" y="1005"/>
                  </a:lnTo>
                  <a:lnTo>
                    <a:pt x="387" y="927"/>
                  </a:lnTo>
                  <a:lnTo>
                    <a:pt x="387" y="850"/>
                  </a:lnTo>
                  <a:lnTo>
                    <a:pt x="348" y="773"/>
                  </a:lnTo>
                  <a:lnTo>
                    <a:pt x="426" y="580"/>
                  </a:lnTo>
                  <a:lnTo>
                    <a:pt x="542" y="425"/>
                  </a:lnTo>
                  <a:lnTo>
                    <a:pt x="619" y="387"/>
                  </a:lnTo>
                  <a:lnTo>
                    <a:pt x="773" y="387"/>
                  </a:lnTo>
                  <a:lnTo>
                    <a:pt x="850" y="425"/>
                  </a:lnTo>
                  <a:lnTo>
                    <a:pt x="966" y="580"/>
                  </a:lnTo>
                  <a:lnTo>
                    <a:pt x="1005" y="657"/>
                  </a:lnTo>
                  <a:lnTo>
                    <a:pt x="1005" y="734"/>
                  </a:lnTo>
                  <a:lnTo>
                    <a:pt x="966" y="927"/>
                  </a:lnTo>
                  <a:lnTo>
                    <a:pt x="966" y="1005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82" y="1159"/>
                  </a:lnTo>
                  <a:lnTo>
                    <a:pt x="1198" y="1159"/>
                  </a:lnTo>
                  <a:lnTo>
                    <a:pt x="1275" y="1121"/>
                  </a:lnTo>
                  <a:lnTo>
                    <a:pt x="1314" y="1082"/>
                  </a:lnTo>
                  <a:lnTo>
                    <a:pt x="1391" y="889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48"/>
                  </a:lnTo>
                  <a:lnTo>
                    <a:pt x="1198" y="194"/>
                  </a:lnTo>
                  <a:lnTo>
                    <a:pt x="1044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21"/>
            <p:cNvSpPr/>
            <p:nvPr/>
          </p:nvSpPr>
          <p:spPr>
            <a:xfrm>
              <a:off x="6081500" y="1911900"/>
              <a:ext cx="255850" cy="266475"/>
            </a:xfrm>
            <a:custGeom>
              <a:avLst/>
              <a:gdLst/>
              <a:ahLst/>
              <a:cxnLst/>
              <a:rect l="l" t="t" r="r" b="b"/>
              <a:pathLst>
                <a:path w="10234" h="10659" extrusionOk="0">
                  <a:moveTo>
                    <a:pt x="8303" y="7299"/>
                  </a:moveTo>
                  <a:lnTo>
                    <a:pt x="8535" y="7376"/>
                  </a:lnTo>
                  <a:lnTo>
                    <a:pt x="8766" y="7453"/>
                  </a:lnTo>
                  <a:lnTo>
                    <a:pt x="8998" y="7569"/>
                  </a:lnTo>
                  <a:lnTo>
                    <a:pt x="9191" y="7723"/>
                  </a:lnTo>
                  <a:lnTo>
                    <a:pt x="9384" y="7878"/>
                  </a:lnTo>
                  <a:lnTo>
                    <a:pt x="9539" y="8109"/>
                  </a:lnTo>
                  <a:lnTo>
                    <a:pt x="9655" y="8341"/>
                  </a:lnTo>
                  <a:lnTo>
                    <a:pt x="9693" y="8573"/>
                  </a:lnTo>
                  <a:lnTo>
                    <a:pt x="9732" y="8843"/>
                  </a:lnTo>
                  <a:lnTo>
                    <a:pt x="9693" y="9152"/>
                  </a:lnTo>
                  <a:lnTo>
                    <a:pt x="9577" y="9422"/>
                  </a:lnTo>
                  <a:lnTo>
                    <a:pt x="9423" y="9654"/>
                  </a:lnTo>
                  <a:lnTo>
                    <a:pt x="9230" y="9847"/>
                  </a:lnTo>
                  <a:lnTo>
                    <a:pt x="8959" y="10002"/>
                  </a:lnTo>
                  <a:lnTo>
                    <a:pt x="8728" y="10117"/>
                  </a:lnTo>
                  <a:lnTo>
                    <a:pt x="8419" y="10156"/>
                  </a:lnTo>
                  <a:lnTo>
                    <a:pt x="8149" y="10156"/>
                  </a:lnTo>
                  <a:lnTo>
                    <a:pt x="7878" y="10079"/>
                  </a:lnTo>
                  <a:lnTo>
                    <a:pt x="7647" y="9963"/>
                  </a:lnTo>
                  <a:lnTo>
                    <a:pt x="7415" y="9770"/>
                  </a:lnTo>
                  <a:lnTo>
                    <a:pt x="7222" y="9577"/>
                  </a:lnTo>
                  <a:lnTo>
                    <a:pt x="7067" y="9345"/>
                  </a:lnTo>
                  <a:lnTo>
                    <a:pt x="6990" y="9075"/>
                  </a:lnTo>
                  <a:lnTo>
                    <a:pt x="6951" y="8805"/>
                  </a:lnTo>
                  <a:lnTo>
                    <a:pt x="6990" y="8496"/>
                  </a:lnTo>
                  <a:lnTo>
                    <a:pt x="7067" y="8264"/>
                  </a:lnTo>
                  <a:lnTo>
                    <a:pt x="7183" y="8071"/>
                  </a:lnTo>
                  <a:lnTo>
                    <a:pt x="7338" y="7878"/>
                  </a:lnTo>
                  <a:lnTo>
                    <a:pt x="7531" y="7723"/>
                  </a:lnTo>
                  <a:lnTo>
                    <a:pt x="7762" y="7569"/>
                  </a:lnTo>
                  <a:lnTo>
                    <a:pt x="8187" y="7337"/>
                  </a:lnTo>
                  <a:lnTo>
                    <a:pt x="8264" y="7299"/>
                  </a:lnTo>
                  <a:close/>
                  <a:moveTo>
                    <a:pt x="2897" y="0"/>
                  </a:moveTo>
                  <a:lnTo>
                    <a:pt x="2704" y="39"/>
                  </a:lnTo>
                  <a:lnTo>
                    <a:pt x="2665" y="78"/>
                  </a:lnTo>
                  <a:lnTo>
                    <a:pt x="2665" y="1313"/>
                  </a:lnTo>
                  <a:lnTo>
                    <a:pt x="2665" y="2588"/>
                  </a:lnTo>
                  <a:lnTo>
                    <a:pt x="2704" y="3823"/>
                  </a:lnTo>
                  <a:lnTo>
                    <a:pt x="2742" y="5059"/>
                  </a:lnTo>
                  <a:lnTo>
                    <a:pt x="2936" y="7492"/>
                  </a:lnTo>
                  <a:lnTo>
                    <a:pt x="2936" y="8148"/>
                  </a:lnTo>
                  <a:lnTo>
                    <a:pt x="2974" y="8457"/>
                  </a:lnTo>
                  <a:lnTo>
                    <a:pt x="3013" y="8611"/>
                  </a:lnTo>
                  <a:lnTo>
                    <a:pt x="3090" y="8766"/>
                  </a:lnTo>
                  <a:lnTo>
                    <a:pt x="1584" y="8689"/>
                  </a:lnTo>
                  <a:lnTo>
                    <a:pt x="1" y="8689"/>
                  </a:lnTo>
                  <a:lnTo>
                    <a:pt x="39" y="8998"/>
                  </a:lnTo>
                  <a:lnTo>
                    <a:pt x="812" y="9113"/>
                  </a:lnTo>
                  <a:lnTo>
                    <a:pt x="1584" y="9152"/>
                  </a:lnTo>
                  <a:lnTo>
                    <a:pt x="3167" y="9229"/>
                  </a:lnTo>
                  <a:lnTo>
                    <a:pt x="4866" y="9306"/>
                  </a:lnTo>
                  <a:lnTo>
                    <a:pt x="5677" y="9306"/>
                  </a:lnTo>
                  <a:lnTo>
                    <a:pt x="6527" y="9229"/>
                  </a:lnTo>
                  <a:lnTo>
                    <a:pt x="6643" y="9538"/>
                  </a:lnTo>
                  <a:lnTo>
                    <a:pt x="6797" y="9847"/>
                  </a:lnTo>
                  <a:lnTo>
                    <a:pt x="6990" y="10079"/>
                  </a:lnTo>
                  <a:lnTo>
                    <a:pt x="7260" y="10310"/>
                  </a:lnTo>
                  <a:lnTo>
                    <a:pt x="7531" y="10465"/>
                  </a:lnTo>
                  <a:lnTo>
                    <a:pt x="7840" y="10581"/>
                  </a:lnTo>
                  <a:lnTo>
                    <a:pt x="8149" y="10658"/>
                  </a:lnTo>
                  <a:lnTo>
                    <a:pt x="8457" y="10658"/>
                  </a:lnTo>
                  <a:lnTo>
                    <a:pt x="8766" y="10619"/>
                  </a:lnTo>
                  <a:lnTo>
                    <a:pt x="9075" y="10504"/>
                  </a:lnTo>
                  <a:lnTo>
                    <a:pt x="9346" y="10388"/>
                  </a:lnTo>
                  <a:lnTo>
                    <a:pt x="9577" y="10195"/>
                  </a:lnTo>
                  <a:lnTo>
                    <a:pt x="9809" y="9963"/>
                  </a:lnTo>
                  <a:lnTo>
                    <a:pt x="9963" y="9693"/>
                  </a:lnTo>
                  <a:lnTo>
                    <a:pt x="10118" y="9422"/>
                  </a:lnTo>
                  <a:lnTo>
                    <a:pt x="10195" y="9113"/>
                  </a:lnTo>
                  <a:lnTo>
                    <a:pt x="10234" y="9113"/>
                  </a:lnTo>
                  <a:lnTo>
                    <a:pt x="10234" y="8766"/>
                  </a:lnTo>
                  <a:lnTo>
                    <a:pt x="10195" y="8380"/>
                  </a:lnTo>
                  <a:lnTo>
                    <a:pt x="10041" y="8071"/>
                  </a:lnTo>
                  <a:lnTo>
                    <a:pt x="9886" y="7762"/>
                  </a:lnTo>
                  <a:lnTo>
                    <a:pt x="9655" y="7492"/>
                  </a:lnTo>
                  <a:lnTo>
                    <a:pt x="9346" y="7260"/>
                  </a:lnTo>
                  <a:lnTo>
                    <a:pt x="9037" y="7105"/>
                  </a:lnTo>
                  <a:lnTo>
                    <a:pt x="8689" y="7028"/>
                  </a:lnTo>
                  <a:lnTo>
                    <a:pt x="8342" y="6990"/>
                  </a:lnTo>
                  <a:lnTo>
                    <a:pt x="8226" y="7067"/>
                  </a:lnTo>
                  <a:lnTo>
                    <a:pt x="8187" y="7028"/>
                  </a:lnTo>
                  <a:lnTo>
                    <a:pt x="8110" y="6990"/>
                  </a:lnTo>
                  <a:lnTo>
                    <a:pt x="7955" y="6990"/>
                  </a:lnTo>
                  <a:lnTo>
                    <a:pt x="7762" y="7028"/>
                  </a:lnTo>
                  <a:lnTo>
                    <a:pt x="7453" y="7144"/>
                  </a:lnTo>
                  <a:lnTo>
                    <a:pt x="7183" y="7337"/>
                  </a:lnTo>
                  <a:lnTo>
                    <a:pt x="6951" y="7569"/>
                  </a:lnTo>
                  <a:lnTo>
                    <a:pt x="6758" y="7878"/>
                  </a:lnTo>
                  <a:lnTo>
                    <a:pt x="6604" y="8187"/>
                  </a:lnTo>
                  <a:lnTo>
                    <a:pt x="6488" y="8496"/>
                  </a:lnTo>
                  <a:lnTo>
                    <a:pt x="6488" y="8843"/>
                  </a:lnTo>
                  <a:lnTo>
                    <a:pt x="5716" y="8766"/>
                  </a:lnTo>
                  <a:lnTo>
                    <a:pt x="3476" y="8766"/>
                  </a:lnTo>
                  <a:lnTo>
                    <a:pt x="3515" y="8689"/>
                  </a:lnTo>
                  <a:lnTo>
                    <a:pt x="3515" y="8650"/>
                  </a:lnTo>
                  <a:lnTo>
                    <a:pt x="3476" y="8573"/>
                  </a:lnTo>
                  <a:lnTo>
                    <a:pt x="3438" y="8496"/>
                  </a:lnTo>
                  <a:lnTo>
                    <a:pt x="3399" y="8457"/>
                  </a:lnTo>
                  <a:lnTo>
                    <a:pt x="3322" y="8457"/>
                  </a:lnTo>
                  <a:lnTo>
                    <a:pt x="3244" y="8496"/>
                  </a:lnTo>
                  <a:lnTo>
                    <a:pt x="3322" y="8380"/>
                  </a:lnTo>
                  <a:lnTo>
                    <a:pt x="3322" y="8225"/>
                  </a:lnTo>
                  <a:lnTo>
                    <a:pt x="3322" y="8071"/>
                  </a:lnTo>
                  <a:lnTo>
                    <a:pt x="3283" y="7955"/>
                  </a:lnTo>
                  <a:lnTo>
                    <a:pt x="3244" y="7337"/>
                  </a:lnTo>
                  <a:lnTo>
                    <a:pt x="3167" y="6410"/>
                  </a:lnTo>
                  <a:lnTo>
                    <a:pt x="3051" y="4325"/>
                  </a:lnTo>
                  <a:lnTo>
                    <a:pt x="2974" y="2201"/>
                  </a:lnTo>
                  <a:lnTo>
                    <a:pt x="2897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21"/>
            <p:cNvSpPr/>
            <p:nvPr/>
          </p:nvSpPr>
          <p:spPr>
            <a:xfrm>
              <a:off x="2715250" y="1912850"/>
              <a:ext cx="147725" cy="161250"/>
            </a:xfrm>
            <a:custGeom>
              <a:avLst/>
              <a:gdLst/>
              <a:ahLst/>
              <a:cxnLst/>
              <a:rect l="l" t="t" r="r" b="b"/>
              <a:pathLst>
                <a:path w="5909" h="6450" extrusionOk="0">
                  <a:moveTo>
                    <a:pt x="2781" y="503"/>
                  </a:moveTo>
                  <a:lnTo>
                    <a:pt x="3283" y="580"/>
                  </a:lnTo>
                  <a:lnTo>
                    <a:pt x="3746" y="735"/>
                  </a:lnTo>
                  <a:lnTo>
                    <a:pt x="4210" y="966"/>
                  </a:lnTo>
                  <a:lnTo>
                    <a:pt x="4403" y="1082"/>
                  </a:lnTo>
                  <a:lnTo>
                    <a:pt x="4596" y="1275"/>
                  </a:lnTo>
                  <a:lnTo>
                    <a:pt x="4750" y="1468"/>
                  </a:lnTo>
                  <a:lnTo>
                    <a:pt x="4943" y="1661"/>
                  </a:lnTo>
                  <a:lnTo>
                    <a:pt x="5059" y="1893"/>
                  </a:lnTo>
                  <a:lnTo>
                    <a:pt x="5175" y="2125"/>
                  </a:lnTo>
                  <a:lnTo>
                    <a:pt x="5330" y="2588"/>
                  </a:lnTo>
                  <a:lnTo>
                    <a:pt x="5407" y="3052"/>
                  </a:lnTo>
                  <a:lnTo>
                    <a:pt x="5407" y="3515"/>
                  </a:lnTo>
                  <a:lnTo>
                    <a:pt x="5368" y="4017"/>
                  </a:lnTo>
                  <a:lnTo>
                    <a:pt x="5214" y="4442"/>
                  </a:lnTo>
                  <a:lnTo>
                    <a:pt x="4982" y="4866"/>
                  </a:lnTo>
                  <a:lnTo>
                    <a:pt x="4828" y="5059"/>
                  </a:lnTo>
                  <a:lnTo>
                    <a:pt x="4673" y="5253"/>
                  </a:lnTo>
                  <a:lnTo>
                    <a:pt x="4480" y="5407"/>
                  </a:lnTo>
                  <a:lnTo>
                    <a:pt x="4287" y="5561"/>
                  </a:lnTo>
                  <a:lnTo>
                    <a:pt x="4017" y="5716"/>
                  </a:lnTo>
                  <a:lnTo>
                    <a:pt x="3746" y="5832"/>
                  </a:lnTo>
                  <a:lnTo>
                    <a:pt x="3515" y="5909"/>
                  </a:lnTo>
                  <a:lnTo>
                    <a:pt x="3244" y="5948"/>
                  </a:lnTo>
                  <a:lnTo>
                    <a:pt x="2742" y="5948"/>
                  </a:lnTo>
                  <a:lnTo>
                    <a:pt x="2511" y="5870"/>
                  </a:lnTo>
                  <a:lnTo>
                    <a:pt x="2279" y="5793"/>
                  </a:lnTo>
                  <a:lnTo>
                    <a:pt x="2047" y="5677"/>
                  </a:lnTo>
                  <a:lnTo>
                    <a:pt x="1816" y="5561"/>
                  </a:lnTo>
                  <a:lnTo>
                    <a:pt x="1623" y="5407"/>
                  </a:lnTo>
                  <a:lnTo>
                    <a:pt x="1429" y="5214"/>
                  </a:lnTo>
                  <a:lnTo>
                    <a:pt x="1082" y="4828"/>
                  </a:lnTo>
                  <a:lnTo>
                    <a:pt x="812" y="4364"/>
                  </a:lnTo>
                  <a:lnTo>
                    <a:pt x="619" y="3862"/>
                  </a:lnTo>
                  <a:lnTo>
                    <a:pt x="464" y="3322"/>
                  </a:lnTo>
                  <a:lnTo>
                    <a:pt x="426" y="2820"/>
                  </a:lnTo>
                  <a:lnTo>
                    <a:pt x="426" y="2550"/>
                  </a:lnTo>
                  <a:lnTo>
                    <a:pt x="464" y="2279"/>
                  </a:lnTo>
                  <a:lnTo>
                    <a:pt x="503" y="2048"/>
                  </a:lnTo>
                  <a:lnTo>
                    <a:pt x="619" y="1777"/>
                  </a:lnTo>
                  <a:lnTo>
                    <a:pt x="696" y="1584"/>
                  </a:lnTo>
                  <a:lnTo>
                    <a:pt x="850" y="1352"/>
                  </a:lnTo>
                  <a:lnTo>
                    <a:pt x="1005" y="1159"/>
                  </a:lnTo>
                  <a:lnTo>
                    <a:pt x="1198" y="966"/>
                  </a:lnTo>
                  <a:lnTo>
                    <a:pt x="1429" y="812"/>
                  </a:lnTo>
                  <a:lnTo>
                    <a:pt x="1700" y="657"/>
                  </a:lnTo>
                  <a:lnTo>
                    <a:pt x="1738" y="619"/>
                  </a:lnTo>
                  <a:lnTo>
                    <a:pt x="1738" y="580"/>
                  </a:lnTo>
                  <a:lnTo>
                    <a:pt x="2240" y="503"/>
                  </a:lnTo>
                  <a:close/>
                  <a:moveTo>
                    <a:pt x="2588" y="1"/>
                  </a:moveTo>
                  <a:lnTo>
                    <a:pt x="2279" y="40"/>
                  </a:lnTo>
                  <a:lnTo>
                    <a:pt x="1970" y="78"/>
                  </a:lnTo>
                  <a:lnTo>
                    <a:pt x="1661" y="155"/>
                  </a:lnTo>
                  <a:lnTo>
                    <a:pt x="1391" y="233"/>
                  </a:lnTo>
                  <a:lnTo>
                    <a:pt x="1314" y="310"/>
                  </a:lnTo>
                  <a:lnTo>
                    <a:pt x="1236" y="387"/>
                  </a:lnTo>
                  <a:lnTo>
                    <a:pt x="1236" y="464"/>
                  </a:lnTo>
                  <a:lnTo>
                    <a:pt x="1275" y="542"/>
                  </a:lnTo>
                  <a:lnTo>
                    <a:pt x="1005" y="657"/>
                  </a:lnTo>
                  <a:lnTo>
                    <a:pt x="773" y="850"/>
                  </a:lnTo>
                  <a:lnTo>
                    <a:pt x="580" y="1044"/>
                  </a:lnTo>
                  <a:lnTo>
                    <a:pt x="426" y="1237"/>
                  </a:lnTo>
                  <a:lnTo>
                    <a:pt x="271" y="1468"/>
                  </a:lnTo>
                  <a:lnTo>
                    <a:pt x="155" y="1700"/>
                  </a:lnTo>
                  <a:lnTo>
                    <a:pt x="78" y="1970"/>
                  </a:lnTo>
                  <a:lnTo>
                    <a:pt x="39" y="2241"/>
                  </a:lnTo>
                  <a:lnTo>
                    <a:pt x="1" y="2511"/>
                  </a:lnTo>
                  <a:lnTo>
                    <a:pt x="1" y="2781"/>
                  </a:lnTo>
                  <a:lnTo>
                    <a:pt x="39" y="3360"/>
                  </a:lnTo>
                  <a:lnTo>
                    <a:pt x="155" y="3901"/>
                  </a:lnTo>
                  <a:lnTo>
                    <a:pt x="387" y="4442"/>
                  </a:lnTo>
                  <a:lnTo>
                    <a:pt x="696" y="5021"/>
                  </a:lnTo>
                  <a:lnTo>
                    <a:pt x="889" y="5253"/>
                  </a:lnTo>
                  <a:lnTo>
                    <a:pt x="1082" y="5484"/>
                  </a:lnTo>
                  <a:lnTo>
                    <a:pt x="1275" y="5716"/>
                  </a:lnTo>
                  <a:lnTo>
                    <a:pt x="1507" y="5909"/>
                  </a:lnTo>
                  <a:lnTo>
                    <a:pt x="1738" y="6063"/>
                  </a:lnTo>
                  <a:lnTo>
                    <a:pt x="2009" y="6179"/>
                  </a:lnTo>
                  <a:lnTo>
                    <a:pt x="2240" y="6295"/>
                  </a:lnTo>
                  <a:lnTo>
                    <a:pt x="2511" y="6372"/>
                  </a:lnTo>
                  <a:lnTo>
                    <a:pt x="2820" y="6411"/>
                  </a:lnTo>
                  <a:lnTo>
                    <a:pt x="3090" y="6450"/>
                  </a:lnTo>
                  <a:lnTo>
                    <a:pt x="3399" y="6411"/>
                  </a:lnTo>
                  <a:lnTo>
                    <a:pt x="3669" y="6334"/>
                  </a:lnTo>
                  <a:lnTo>
                    <a:pt x="3978" y="6218"/>
                  </a:lnTo>
                  <a:lnTo>
                    <a:pt x="4326" y="6102"/>
                  </a:lnTo>
                  <a:lnTo>
                    <a:pt x="4557" y="5909"/>
                  </a:lnTo>
                  <a:lnTo>
                    <a:pt x="4828" y="5716"/>
                  </a:lnTo>
                  <a:lnTo>
                    <a:pt x="5021" y="5523"/>
                  </a:lnTo>
                  <a:lnTo>
                    <a:pt x="5214" y="5291"/>
                  </a:lnTo>
                  <a:lnTo>
                    <a:pt x="5407" y="5059"/>
                  </a:lnTo>
                  <a:lnTo>
                    <a:pt x="5561" y="4789"/>
                  </a:lnTo>
                  <a:lnTo>
                    <a:pt x="5677" y="4519"/>
                  </a:lnTo>
                  <a:lnTo>
                    <a:pt x="5754" y="4249"/>
                  </a:lnTo>
                  <a:lnTo>
                    <a:pt x="5832" y="3940"/>
                  </a:lnTo>
                  <a:lnTo>
                    <a:pt x="5870" y="3669"/>
                  </a:lnTo>
                  <a:lnTo>
                    <a:pt x="5909" y="3360"/>
                  </a:lnTo>
                  <a:lnTo>
                    <a:pt x="5870" y="3052"/>
                  </a:lnTo>
                  <a:lnTo>
                    <a:pt x="5832" y="2743"/>
                  </a:lnTo>
                  <a:lnTo>
                    <a:pt x="5793" y="2472"/>
                  </a:lnTo>
                  <a:lnTo>
                    <a:pt x="5716" y="2163"/>
                  </a:lnTo>
                  <a:lnTo>
                    <a:pt x="5600" y="1893"/>
                  </a:lnTo>
                  <a:lnTo>
                    <a:pt x="5445" y="1584"/>
                  </a:lnTo>
                  <a:lnTo>
                    <a:pt x="5252" y="1352"/>
                  </a:lnTo>
                  <a:lnTo>
                    <a:pt x="5059" y="1082"/>
                  </a:lnTo>
                  <a:lnTo>
                    <a:pt x="4828" y="889"/>
                  </a:lnTo>
                  <a:lnTo>
                    <a:pt x="4596" y="696"/>
                  </a:lnTo>
                  <a:lnTo>
                    <a:pt x="4364" y="503"/>
                  </a:lnTo>
                  <a:lnTo>
                    <a:pt x="4094" y="348"/>
                  </a:lnTo>
                  <a:lnTo>
                    <a:pt x="3785" y="233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40"/>
                  </a:lnTo>
                  <a:lnTo>
                    <a:pt x="25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21"/>
            <p:cNvSpPr/>
            <p:nvPr/>
          </p:nvSpPr>
          <p:spPr>
            <a:xfrm>
              <a:off x="1882150" y="19148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6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3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3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3" y="464"/>
                  </a:lnTo>
                  <a:lnTo>
                    <a:pt x="541" y="386"/>
                  </a:lnTo>
                  <a:lnTo>
                    <a:pt x="772" y="386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5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4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4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21"/>
            <p:cNvSpPr/>
            <p:nvPr/>
          </p:nvSpPr>
          <p:spPr>
            <a:xfrm>
              <a:off x="6734100" y="1914800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0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8"/>
                  </a:lnTo>
                  <a:lnTo>
                    <a:pt x="116" y="5059"/>
                  </a:lnTo>
                  <a:lnTo>
                    <a:pt x="0" y="6719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6" y="77"/>
                  </a:lnTo>
                  <a:lnTo>
                    <a:pt x="1236" y="39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21"/>
            <p:cNvSpPr/>
            <p:nvPr/>
          </p:nvSpPr>
          <p:spPr>
            <a:xfrm>
              <a:off x="668675" y="1916725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0"/>
                  </a:moveTo>
                  <a:lnTo>
                    <a:pt x="11469" y="78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7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438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1" y="6681"/>
                  </a:lnTo>
                  <a:lnTo>
                    <a:pt x="13515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8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3"/>
                  </a:lnTo>
                  <a:lnTo>
                    <a:pt x="1081" y="10697"/>
                  </a:lnTo>
                  <a:lnTo>
                    <a:pt x="811" y="10542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6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0" y="9886"/>
                  </a:lnTo>
                  <a:lnTo>
                    <a:pt x="39" y="10117"/>
                  </a:lnTo>
                  <a:lnTo>
                    <a:pt x="77" y="10311"/>
                  </a:lnTo>
                  <a:lnTo>
                    <a:pt x="193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1" y="11353"/>
                  </a:lnTo>
                  <a:lnTo>
                    <a:pt x="2626" y="11430"/>
                  </a:lnTo>
                  <a:lnTo>
                    <a:pt x="3321" y="11508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8"/>
                  </a:lnTo>
                  <a:lnTo>
                    <a:pt x="6063" y="11430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4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7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7" y="6565"/>
                  </a:lnTo>
                  <a:lnTo>
                    <a:pt x="14017" y="6333"/>
                  </a:lnTo>
                  <a:lnTo>
                    <a:pt x="14017" y="6140"/>
                  </a:lnTo>
                  <a:lnTo>
                    <a:pt x="13940" y="5908"/>
                  </a:lnTo>
                  <a:lnTo>
                    <a:pt x="13863" y="5715"/>
                  </a:lnTo>
                  <a:lnTo>
                    <a:pt x="13747" y="5522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6"/>
                  </a:lnTo>
                  <a:lnTo>
                    <a:pt x="13091" y="5136"/>
                  </a:lnTo>
                  <a:lnTo>
                    <a:pt x="12820" y="3823"/>
                  </a:lnTo>
                  <a:lnTo>
                    <a:pt x="12511" y="2549"/>
                  </a:lnTo>
                  <a:lnTo>
                    <a:pt x="12164" y="1275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21"/>
            <p:cNvSpPr/>
            <p:nvPr/>
          </p:nvSpPr>
          <p:spPr>
            <a:xfrm>
              <a:off x="6761125" y="19167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5" y="5098"/>
                  </a:lnTo>
                  <a:lnTo>
                    <a:pt x="4326" y="5445"/>
                  </a:lnTo>
                  <a:lnTo>
                    <a:pt x="4634" y="5793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3" y="4866"/>
                  </a:lnTo>
                  <a:lnTo>
                    <a:pt x="3862" y="4171"/>
                  </a:lnTo>
                  <a:lnTo>
                    <a:pt x="2704" y="2781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21"/>
            <p:cNvSpPr/>
            <p:nvPr/>
          </p:nvSpPr>
          <p:spPr>
            <a:xfrm>
              <a:off x="5030225" y="191865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21"/>
            <p:cNvSpPr/>
            <p:nvPr/>
          </p:nvSpPr>
          <p:spPr>
            <a:xfrm>
              <a:off x="6615350" y="1924450"/>
              <a:ext cx="61825" cy="160275"/>
            </a:xfrm>
            <a:custGeom>
              <a:avLst/>
              <a:gdLst/>
              <a:ahLst/>
              <a:cxnLst/>
              <a:rect l="l" t="t" r="r" b="b"/>
              <a:pathLst>
                <a:path w="2473" h="6411" extrusionOk="0">
                  <a:moveTo>
                    <a:pt x="310" y="0"/>
                  </a:moveTo>
                  <a:lnTo>
                    <a:pt x="1" y="78"/>
                  </a:lnTo>
                  <a:lnTo>
                    <a:pt x="194" y="927"/>
                  </a:lnTo>
                  <a:lnTo>
                    <a:pt x="426" y="1777"/>
                  </a:lnTo>
                  <a:lnTo>
                    <a:pt x="657" y="2626"/>
                  </a:lnTo>
                  <a:lnTo>
                    <a:pt x="928" y="3476"/>
                  </a:lnTo>
                  <a:lnTo>
                    <a:pt x="1507" y="5097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2" y="6140"/>
                  </a:lnTo>
                  <a:lnTo>
                    <a:pt x="2086" y="6333"/>
                  </a:lnTo>
                  <a:lnTo>
                    <a:pt x="2125" y="6410"/>
                  </a:lnTo>
                  <a:lnTo>
                    <a:pt x="2318" y="6410"/>
                  </a:lnTo>
                  <a:lnTo>
                    <a:pt x="2356" y="6333"/>
                  </a:lnTo>
                  <a:lnTo>
                    <a:pt x="2434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5" y="5599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21"/>
            <p:cNvSpPr/>
            <p:nvPr/>
          </p:nvSpPr>
          <p:spPr>
            <a:xfrm>
              <a:off x="3366875" y="19263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1" y="2317"/>
                  </a:lnTo>
                  <a:lnTo>
                    <a:pt x="6449" y="3901"/>
                  </a:lnTo>
                  <a:lnTo>
                    <a:pt x="6527" y="6990"/>
                  </a:lnTo>
                  <a:lnTo>
                    <a:pt x="3515" y="6758"/>
                  </a:lnTo>
                  <a:lnTo>
                    <a:pt x="2009" y="6642"/>
                  </a:lnTo>
                  <a:lnTo>
                    <a:pt x="503" y="6604"/>
                  </a:lnTo>
                  <a:lnTo>
                    <a:pt x="1352" y="5986"/>
                  </a:lnTo>
                  <a:lnTo>
                    <a:pt x="2202" y="5291"/>
                  </a:lnTo>
                  <a:lnTo>
                    <a:pt x="2974" y="4557"/>
                  </a:lnTo>
                  <a:lnTo>
                    <a:pt x="3708" y="3823"/>
                  </a:lnTo>
                  <a:lnTo>
                    <a:pt x="4441" y="3090"/>
                  </a:lnTo>
                  <a:lnTo>
                    <a:pt x="5137" y="2356"/>
                  </a:lnTo>
                  <a:lnTo>
                    <a:pt x="5793" y="1584"/>
                  </a:lnTo>
                  <a:lnTo>
                    <a:pt x="6449" y="773"/>
                  </a:lnTo>
                  <a:close/>
                  <a:moveTo>
                    <a:pt x="6720" y="1"/>
                  </a:moveTo>
                  <a:lnTo>
                    <a:pt x="6643" y="39"/>
                  </a:lnTo>
                  <a:lnTo>
                    <a:pt x="6565" y="39"/>
                  </a:lnTo>
                  <a:lnTo>
                    <a:pt x="6488" y="116"/>
                  </a:lnTo>
                  <a:lnTo>
                    <a:pt x="4982" y="1854"/>
                  </a:lnTo>
                  <a:lnTo>
                    <a:pt x="4210" y="2704"/>
                  </a:lnTo>
                  <a:lnTo>
                    <a:pt x="3438" y="3515"/>
                  </a:lnTo>
                  <a:lnTo>
                    <a:pt x="2588" y="4287"/>
                  </a:lnTo>
                  <a:lnTo>
                    <a:pt x="1738" y="5059"/>
                  </a:lnTo>
                  <a:lnTo>
                    <a:pt x="889" y="5793"/>
                  </a:lnTo>
                  <a:lnTo>
                    <a:pt x="39" y="6604"/>
                  </a:lnTo>
                  <a:lnTo>
                    <a:pt x="1" y="6642"/>
                  </a:lnTo>
                  <a:lnTo>
                    <a:pt x="1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1" y="6913"/>
                  </a:lnTo>
                  <a:lnTo>
                    <a:pt x="39" y="6990"/>
                  </a:lnTo>
                  <a:lnTo>
                    <a:pt x="117" y="7144"/>
                  </a:lnTo>
                  <a:lnTo>
                    <a:pt x="387" y="6990"/>
                  </a:lnTo>
                  <a:lnTo>
                    <a:pt x="1893" y="7144"/>
                  </a:lnTo>
                  <a:lnTo>
                    <a:pt x="3438" y="7299"/>
                  </a:lnTo>
                  <a:lnTo>
                    <a:pt x="6527" y="7453"/>
                  </a:lnTo>
                  <a:lnTo>
                    <a:pt x="6565" y="9307"/>
                  </a:lnTo>
                  <a:lnTo>
                    <a:pt x="6527" y="12628"/>
                  </a:lnTo>
                  <a:lnTo>
                    <a:pt x="6951" y="12628"/>
                  </a:lnTo>
                  <a:lnTo>
                    <a:pt x="6990" y="9461"/>
                  </a:lnTo>
                  <a:lnTo>
                    <a:pt x="6990" y="7492"/>
                  </a:lnTo>
                  <a:lnTo>
                    <a:pt x="8651" y="7569"/>
                  </a:lnTo>
                  <a:lnTo>
                    <a:pt x="10311" y="7646"/>
                  </a:lnTo>
                  <a:lnTo>
                    <a:pt x="10311" y="7183"/>
                  </a:lnTo>
                  <a:lnTo>
                    <a:pt x="8651" y="7106"/>
                  </a:lnTo>
                  <a:lnTo>
                    <a:pt x="6990" y="7028"/>
                  </a:lnTo>
                  <a:lnTo>
                    <a:pt x="7029" y="5368"/>
                  </a:lnTo>
                  <a:lnTo>
                    <a:pt x="6990" y="3708"/>
                  </a:lnTo>
                  <a:lnTo>
                    <a:pt x="6951" y="2047"/>
                  </a:lnTo>
                  <a:lnTo>
                    <a:pt x="6797" y="387"/>
                  </a:lnTo>
                  <a:lnTo>
                    <a:pt x="6990" y="194"/>
                  </a:lnTo>
                  <a:lnTo>
                    <a:pt x="6836" y="39"/>
                  </a:lnTo>
                  <a:lnTo>
                    <a:pt x="67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21"/>
            <p:cNvSpPr/>
            <p:nvPr/>
          </p:nvSpPr>
          <p:spPr>
            <a:xfrm>
              <a:off x="6625000" y="1926375"/>
              <a:ext cx="355300" cy="170900"/>
            </a:xfrm>
            <a:custGeom>
              <a:avLst/>
              <a:gdLst/>
              <a:ahLst/>
              <a:cxnLst/>
              <a:rect l="l" t="t" r="r" b="b"/>
              <a:pathLst>
                <a:path w="14212" h="6836" extrusionOk="0">
                  <a:moveTo>
                    <a:pt x="117" y="1"/>
                  </a:moveTo>
                  <a:lnTo>
                    <a:pt x="1" y="39"/>
                  </a:lnTo>
                  <a:lnTo>
                    <a:pt x="1970" y="3206"/>
                  </a:lnTo>
                  <a:lnTo>
                    <a:pt x="4056" y="6333"/>
                  </a:lnTo>
                  <a:lnTo>
                    <a:pt x="3554" y="6295"/>
                  </a:lnTo>
                  <a:lnTo>
                    <a:pt x="3052" y="6179"/>
                  </a:lnTo>
                  <a:lnTo>
                    <a:pt x="2588" y="6024"/>
                  </a:lnTo>
                  <a:lnTo>
                    <a:pt x="2125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8" y="6720"/>
                  </a:lnTo>
                  <a:lnTo>
                    <a:pt x="4133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9" y="6488"/>
                  </a:lnTo>
                  <a:lnTo>
                    <a:pt x="8960" y="6295"/>
                  </a:lnTo>
                  <a:lnTo>
                    <a:pt x="9771" y="6024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8" y="4673"/>
                  </a:lnTo>
                  <a:lnTo>
                    <a:pt x="12667" y="4403"/>
                  </a:lnTo>
                  <a:lnTo>
                    <a:pt x="12976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80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3" y="2163"/>
                  </a:lnTo>
                  <a:lnTo>
                    <a:pt x="14173" y="2124"/>
                  </a:lnTo>
                  <a:lnTo>
                    <a:pt x="13864" y="2124"/>
                  </a:lnTo>
                  <a:lnTo>
                    <a:pt x="13825" y="2163"/>
                  </a:lnTo>
                  <a:lnTo>
                    <a:pt x="13555" y="2704"/>
                  </a:lnTo>
                  <a:lnTo>
                    <a:pt x="13207" y="3167"/>
                  </a:lnTo>
                  <a:lnTo>
                    <a:pt x="12860" y="3630"/>
                  </a:lnTo>
                  <a:lnTo>
                    <a:pt x="12474" y="4016"/>
                  </a:lnTo>
                  <a:lnTo>
                    <a:pt x="12010" y="4364"/>
                  </a:lnTo>
                  <a:lnTo>
                    <a:pt x="11547" y="4712"/>
                  </a:lnTo>
                  <a:lnTo>
                    <a:pt x="11083" y="4982"/>
                  </a:lnTo>
                  <a:lnTo>
                    <a:pt x="10543" y="5252"/>
                  </a:lnTo>
                  <a:lnTo>
                    <a:pt x="10350" y="5252"/>
                  </a:lnTo>
                  <a:lnTo>
                    <a:pt x="10350" y="5368"/>
                  </a:lnTo>
                  <a:lnTo>
                    <a:pt x="10273" y="5368"/>
                  </a:lnTo>
                  <a:lnTo>
                    <a:pt x="10079" y="5407"/>
                  </a:lnTo>
                  <a:lnTo>
                    <a:pt x="10157" y="5445"/>
                  </a:lnTo>
                  <a:lnTo>
                    <a:pt x="9500" y="5677"/>
                  </a:lnTo>
                  <a:lnTo>
                    <a:pt x="8844" y="5870"/>
                  </a:lnTo>
                  <a:lnTo>
                    <a:pt x="7840" y="6102"/>
                  </a:lnTo>
                  <a:lnTo>
                    <a:pt x="6759" y="6295"/>
                  </a:lnTo>
                  <a:lnTo>
                    <a:pt x="6218" y="6333"/>
                  </a:lnTo>
                  <a:lnTo>
                    <a:pt x="5677" y="6411"/>
                  </a:lnTo>
                  <a:lnTo>
                    <a:pt x="4558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21"/>
            <p:cNvSpPr/>
            <p:nvPr/>
          </p:nvSpPr>
          <p:spPr>
            <a:xfrm>
              <a:off x="3536800" y="19312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3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6" y="7492"/>
                  </a:lnTo>
                  <a:lnTo>
                    <a:pt x="6371" y="7453"/>
                  </a:lnTo>
                  <a:lnTo>
                    <a:pt x="6371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59" y="12087"/>
                  </a:lnTo>
                  <a:lnTo>
                    <a:pt x="1583" y="14983"/>
                  </a:lnTo>
                  <a:lnTo>
                    <a:pt x="772" y="16451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8" y="16759"/>
                  </a:lnTo>
                  <a:lnTo>
                    <a:pt x="1969" y="15369"/>
                  </a:lnTo>
                  <a:lnTo>
                    <a:pt x="2780" y="13979"/>
                  </a:lnTo>
                  <a:lnTo>
                    <a:pt x="3591" y="12589"/>
                  </a:lnTo>
                  <a:lnTo>
                    <a:pt x="4441" y="11199"/>
                  </a:lnTo>
                  <a:lnTo>
                    <a:pt x="5290" y="9809"/>
                  </a:lnTo>
                  <a:lnTo>
                    <a:pt x="5715" y="9191"/>
                  </a:lnTo>
                  <a:lnTo>
                    <a:pt x="6178" y="8612"/>
                  </a:lnTo>
                  <a:lnTo>
                    <a:pt x="6603" y="8033"/>
                  </a:lnTo>
                  <a:lnTo>
                    <a:pt x="6989" y="7453"/>
                  </a:lnTo>
                  <a:lnTo>
                    <a:pt x="6989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89" y="7067"/>
                  </a:lnTo>
                  <a:lnTo>
                    <a:pt x="6873" y="7029"/>
                  </a:lnTo>
                  <a:lnTo>
                    <a:pt x="6835" y="7029"/>
                  </a:lnTo>
                  <a:lnTo>
                    <a:pt x="6101" y="6102"/>
                  </a:lnTo>
                  <a:lnTo>
                    <a:pt x="5290" y="5175"/>
                  </a:lnTo>
                  <a:lnTo>
                    <a:pt x="3668" y="3437"/>
                  </a:lnTo>
                  <a:lnTo>
                    <a:pt x="1969" y="1700"/>
                  </a:lnTo>
                  <a:lnTo>
                    <a:pt x="1081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21"/>
            <p:cNvSpPr/>
            <p:nvPr/>
          </p:nvSpPr>
          <p:spPr>
            <a:xfrm>
              <a:off x="902300" y="1957275"/>
              <a:ext cx="17400" cy="181500"/>
            </a:xfrm>
            <a:custGeom>
              <a:avLst/>
              <a:gdLst/>
              <a:ahLst/>
              <a:cxnLst/>
              <a:rect l="l" t="t" r="r" b="b"/>
              <a:pathLst>
                <a:path w="696" h="7260" extrusionOk="0">
                  <a:moveTo>
                    <a:pt x="425" y="0"/>
                  </a:moveTo>
                  <a:lnTo>
                    <a:pt x="348" y="888"/>
                  </a:lnTo>
                  <a:lnTo>
                    <a:pt x="232" y="1815"/>
                  </a:lnTo>
                  <a:lnTo>
                    <a:pt x="154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21"/>
            <p:cNvSpPr/>
            <p:nvPr/>
          </p:nvSpPr>
          <p:spPr>
            <a:xfrm>
              <a:off x="4880575" y="1957275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1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2" y="1738"/>
                  </a:lnTo>
                  <a:lnTo>
                    <a:pt x="310" y="3398"/>
                  </a:lnTo>
                  <a:lnTo>
                    <a:pt x="117" y="5059"/>
                  </a:lnTo>
                  <a:lnTo>
                    <a:pt x="1" y="6719"/>
                  </a:lnTo>
                  <a:lnTo>
                    <a:pt x="233" y="6758"/>
                  </a:lnTo>
                  <a:lnTo>
                    <a:pt x="503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7" y="77"/>
                  </a:lnTo>
                  <a:lnTo>
                    <a:pt x="1237" y="39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21"/>
            <p:cNvSpPr/>
            <p:nvPr/>
          </p:nvSpPr>
          <p:spPr>
            <a:xfrm>
              <a:off x="4907625" y="1959200"/>
              <a:ext cx="121650" cy="144825"/>
            </a:xfrm>
            <a:custGeom>
              <a:avLst/>
              <a:gdLst/>
              <a:ahLst/>
              <a:cxnLst/>
              <a:rect l="l" t="t" r="r" b="b"/>
              <a:pathLst>
                <a:path w="4866" h="5793" extrusionOk="0">
                  <a:moveTo>
                    <a:pt x="155" y="0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5"/>
                  </a:lnTo>
                  <a:lnTo>
                    <a:pt x="2896" y="3630"/>
                  </a:lnTo>
                  <a:lnTo>
                    <a:pt x="3475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7" y="1352"/>
                  </a:lnTo>
                  <a:lnTo>
                    <a:pt x="811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21"/>
            <p:cNvSpPr/>
            <p:nvPr/>
          </p:nvSpPr>
          <p:spPr>
            <a:xfrm>
              <a:off x="4761850" y="196692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0"/>
                  </a:moveTo>
                  <a:lnTo>
                    <a:pt x="0" y="78"/>
                  </a:lnTo>
                  <a:lnTo>
                    <a:pt x="193" y="927"/>
                  </a:lnTo>
                  <a:lnTo>
                    <a:pt x="425" y="1777"/>
                  </a:lnTo>
                  <a:lnTo>
                    <a:pt x="657" y="2626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1" y="6140"/>
                  </a:lnTo>
                  <a:lnTo>
                    <a:pt x="2085" y="6333"/>
                  </a:lnTo>
                  <a:lnTo>
                    <a:pt x="2124" y="6410"/>
                  </a:lnTo>
                  <a:lnTo>
                    <a:pt x="2317" y="6410"/>
                  </a:lnTo>
                  <a:lnTo>
                    <a:pt x="2356" y="6333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7" y="2935"/>
                  </a:lnTo>
                  <a:lnTo>
                    <a:pt x="734" y="1468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21"/>
            <p:cNvSpPr/>
            <p:nvPr/>
          </p:nvSpPr>
          <p:spPr>
            <a:xfrm>
              <a:off x="4771500" y="196885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0" y="39"/>
                  </a:lnTo>
                  <a:lnTo>
                    <a:pt x="1970" y="3206"/>
                  </a:lnTo>
                  <a:lnTo>
                    <a:pt x="4055" y="6333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2"/>
                  </a:lnTo>
                  <a:lnTo>
                    <a:pt x="3707" y="6720"/>
                  </a:lnTo>
                  <a:lnTo>
                    <a:pt x="4132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7" y="6333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21"/>
            <p:cNvSpPr/>
            <p:nvPr/>
          </p:nvSpPr>
          <p:spPr>
            <a:xfrm>
              <a:off x="5286050" y="19765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1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4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3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8"/>
                  </a:lnTo>
                  <a:lnTo>
                    <a:pt x="6951" y="12628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8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21"/>
            <p:cNvSpPr/>
            <p:nvPr/>
          </p:nvSpPr>
          <p:spPr>
            <a:xfrm>
              <a:off x="5455950" y="19814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21"/>
            <p:cNvSpPr/>
            <p:nvPr/>
          </p:nvSpPr>
          <p:spPr>
            <a:xfrm>
              <a:off x="752650" y="1995875"/>
              <a:ext cx="30925" cy="168975"/>
            </a:xfrm>
            <a:custGeom>
              <a:avLst/>
              <a:gdLst/>
              <a:ahLst/>
              <a:cxnLst/>
              <a:rect l="l" t="t" r="r" b="b"/>
              <a:pathLst>
                <a:path w="1237" h="6759" extrusionOk="0">
                  <a:moveTo>
                    <a:pt x="1121" y="1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7"/>
                  </a:lnTo>
                  <a:lnTo>
                    <a:pt x="541" y="1738"/>
                  </a:lnTo>
                  <a:lnTo>
                    <a:pt x="310" y="3399"/>
                  </a:lnTo>
                  <a:lnTo>
                    <a:pt x="117" y="5059"/>
                  </a:lnTo>
                  <a:lnTo>
                    <a:pt x="1" y="6720"/>
                  </a:lnTo>
                  <a:lnTo>
                    <a:pt x="232" y="6758"/>
                  </a:lnTo>
                  <a:lnTo>
                    <a:pt x="503" y="5137"/>
                  </a:lnTo>
                  <a:lnTo>
                    <a:pt x="773" y="3515"/>
                  </a:lnTo>
                  <a:lnTo>
                    <a:pt x="966" y="1854"/>
                  </a:lnTo>
                  <a:lnTo>
                    <a:pt x="1082" y="233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21"/>
            <p:cNvSpPr/>
            <p:nvPr/>
          </p:nvSpPr>
          <p:spPr>
            <a:xfrm>
              <a:off x="779675" y="19978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6" y="5097"/>
                  </a:lnTo>
                  <a:lnTo>
                    <a:pt x="4326" y="5445"/>
                  </a:lnTo>
                  <a:lnTo>
                    <a:pt x="4635" y="5792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5" y="5252"/>
                  </a:lnTo>
                  <a:lnTo>
                    <a:pt x="4403" y="4866"/>
                  </a:lnTo>
                  <a:lnTo>
                    <a:pt x="3862" y="4170"/>
                  </a:lnTo>
                  <a:lnTo>
                    <a:pt x="2704" y="2780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21"/>
            <p:cNvSpPr/>
            <p:nvPr/>
          </p:nvSpPr>
          <p:spPr>
            <a:xfrm>
              <a:off x="2839800" y="2000700"/>
              <a:ext cx="270325" cy="209525"/>
            </a:xfrm>
            <a:custGeom>
              <a:avLst/>
              <a:gdLst/>
              <a:ahLst/>
              <a:cxnLst/>
              <a:rect l="l" t="t" r="r" b="b"/>
              <a:pathLst>
                <a:path w="10813" h="8381" extrusionOk="0">
                  <a:moveTo>
                    <a:pt x="10233" y="1"/>
                  </a:moveTo>
                  <a:lnTo>
                    <a:pt x="10156" y="78"/>
                  </a:lnTo>
                  <a:lnTo>
                    <a:pt x="10117" y="155"/>
                  </a:lnTo>
                  <a:lnTo>
                    <a:pt x="10079" y="233"/>
                  </a:lnTo>
                  <a:lnTo>
                    <a:pt x="10079" y="348"/>
                  </a:lnTo>
                  <a:lnTo>
                    <a:pt x="10156" y="426"/>
                  </a:lnTo>
                  <a:lnTo>
                    <a:pt x="10272" y="580"/>
                  </a:lnTo>
                  <a:lnTo>
                    <a:pt x="10310" y="735"/>
                  </a:lnTo>
                  <a:lnTo>
                    <a:pt x="10349" y="928"/>
                  </a:lnTo>
                  <a:lnTo>
                    <a:pt x="10310" y="1121"/>
                  </a:lnTo>
                  <a:lnTo>
                    <a:pt x="10233" y="1275"/>
                  </a:lnTo>
                  <a:lnTo>
                    <a:pt x="10156" y="1468"/>
                  </a:lnTo>
                  <a:lnTo>
                    <a:pt x="9847" y="1854"/>
                  </a:lnTo>
                  <a:lnTo>
                    <a:pt x="9538" y="2202"/>
                  </a:lnTo>
                  <a:lnTo>
                    <a:pt x="9152" y="2511"/>
                  </a:lnTo>
                  <a:lnTo>
                    <a:pt x="8611" y="3013"/>
                  </a:lnTo>
                  <a:lnTo>
                    <a:pt x="8264" y="3283"/>
                  </a:lnTo>
                  <a:lnTo>
                    <a:pt x="8225" y="3206"/>
                  </a:lnTo>
                  <a:lnTo>
                    <a:pt x="8148" y="3129"/>
                  </a:lnTo>
                  <a:lnTo>
                    <a:pt x="7607" y="2820"/>
                  </a:lnTo>
                  <a:lnTo>
                    <a:pt x="7144" y="2434"/>
                  </a:lnTo>
                  <a:lnTo>
                    <a:pt x="6912" y="2665"/>
                  </a:lnTo>
                  <a:lnTo>
                    <a:pt x="7105" y="2936"/>
                  </a:lnTo>
                  <a:lnTo>
                    <a:pt x="7376" y="3167"/>
                  </a:lnTo>
                  <a:lnTo>
                    <a:pt x="7646" y="3399"/>
                  </a:lnTo>
                  <a:lnTo>
                    <a:pt x="7955" y="3553"/>
                  </a:lnTo>
                  <a:lnTo>
                    <a:pt x="7028" y="4287"/>
                  </a:lnTo>
                  <a:lnTo>
                    <a:pt x="6101" y="4982"/>
                  </a:lnTo>
                  <a:lnTo>
                    <a:pt x="4943" y="5793"/>
                  </a:lnTo>
                  <a:lnTo>
                    <a:pt x="3746" y="6527"/>
                  </a:lnTo>
                  <a:lnTo>
                    <a:pt x="3553" y="6681"/>
                  </a:lnTo>
                  <a:lnTo>
                    <a:pt x="3475" y="6334"/>
                  </a:lnTo>
                  <a:lnTo>
                    <a:pt x="3321" y="6025"/>
                  </a:lnTo>
                  <a:lnTo>
                    <a:pt x="3128" y="5716"/>
                  </a:lnTo>
                  <a:lnTo>
                    <a:pt x="2896" y="5446"/>
                  </a:lnTo>
                  <a:lnTo>
                    <a:pt x="2626" y="5677"/>
                  </a:lnTo>
                  <a:lnTo>
                    <a:pt x="2819" y="5909"/>
                  </a:lnTo>
                  <a:lnTo>
                    <a:pt x="2935" y="6179"/>
                  </a:lnTo>
                  <a:lnTo>
                    <a:pt x="3051" y="6565"/>
                  </a:lnTo>
                  <a:lnTo>
                    <a:pt x="3128" y="6952"/>
                  </a:lnTo>
                  <a:lnTo>
                    <a:pt x="2317" y="7376"/>
                  </a:lnTo>
                  <a:lnTo>
                    <a:pt x="1892" y="7608"/>
                  </a:lnTo>
                  <a:lnTo>
                    <a:pt x="1467" y="7762"/>
                  </a:lnTo>
                  <a:lnTo>
                    <a:pt x="1081" y="7878"/>
                  </a:lnTo>
                  <a:lnTo>
                    <a:pt x="927" y="7917"/>
                  </a:lnTo>
                  <a:lnTo>
                    <a:pt x="772" y="7917"/>
                  </a:lnTo>
                  <a:lnTo>
                    <a:pt x="618" y="7878"/>
                  </a:lnTo>
                  <a:lnTo>
                    <a:pt x="502" y="7840"/>
                  </a:lnTo>
                  <a:lnTo>
                    <a:pt x="386" y="7724"/>
                  </a:lnTo>
                  <a:lnTo>
                    <a:pt x="309" y="7608"/>
                  </a:lnTo>
                  <a:lnTo>
                    <a:pt x="270" y="7569"/>
                  </a:lnTo>
                  <a:lnTo>
                    <a:pt x="232" y="7531"/>
                  </a:lnTo>
                  <a:lnTo>
                    <a:pt x="116" y="7492"/>
                  </a:lnTo>
                  <a:lnTo>
                    <a:pt x="39" y="7569"/>
                  </a:lnTo>
                  <a:lnTo>
                    <a:pt x="0" y="7608"/>
                  </a:lnTo>
                  <a:lnTo>
                    <a:pt x="0" y="7685"/>
                  </a:lnTo>
                  <a:lnTo>
                    <a:pt x="39" y="7840"/>
                  </a:lnTo>
                  <a:lnTo>
                    <a:pt x="77" y="7994"/>
                  </a:lnTo>
                  <a:lnTo>
                    <a:pt x="155" y="8110"/>
                  </a:lnTo>
                  <a:lnTo>
                    <a:pt x="270" y="8226"/>
                  </a:lnTo>
                  <a:lnTo>
                    <a:pt x="348" y="8264"/>
                  </a:lnTo>
                  <a:lnTo>
                    <a:pt x="463" y="8342"/>
                  </a:lnTo>
                  <a:lnTo>
                    <a:pt x="734" y="8380"/>
                  </a:lnTo>
                  <a:lnTo>
                    <a:pt x="1004" y="8380"/>
                  </a:lnTo>
                  <a:lnTo>
                    <a:pt x="1274" y="8342"/>
                  </a:lnTo>
                  <a:lnTo>
                    <a:pt x="1545" y="8264"/>
                  </a:lnTo>
                  <a:lnTo>
                    <a:pt x="1815" y="8149"/>
                  </a:lnTo>
                  <a:lnTo>
                    <a:pt x="2935" y="7569"/>
                  </a:lnTo>
                  <a:lnTo>
                    <a:pt x="4055" y="6952"/>
                  </a:lnTo>
                  <a:lnTo>
                    <a:pt x="5097" y="6295"/>
                  </a:lnTo>
                  <a:lnTo>
                    <a:pt x="6140" y="5561"/>
                  </a:lnTo>
                  <a:lnTo>
                    <a:pt x="7067" y="4866"/>
                  </a:lnTo>
                  <a:lnTo>
                    <a:pt x="7993" y="4171"/>
                  </a:lnTo>
                  <a:lnTo>
                    <a:pt x="8881" y="3399"/>
                  </a:lnTo>
                  <a:lnTo>
                    <a:pt x="9731" y="2627"/>
                  </a:lnTo>
                  <a:lnTo>
                    <a:pt x="10001" y="2356"/>
                  </a:lnTo>
                  <a:lnTo>
                    <a:pt x="10272" y="2047"/>
                  </a:lnTo>
                  <a:lnTo>
                    <a:pt x="10503" y="1739"/>
                  </a:lnTo>
                  <a:lnTo>
                    <a:pt x="10696" y="1430"/>
                  </a:lnTo>
                  <a:lnTo>
                    <a:pt x="10812" y="1082"/>
                  </a:lnTo>
                  <a:lnTo>
                    <a:pt x="10812" y="928"/>
                  </a:lnTo>
                  <a:lnTo>
                    <a:pt x="10812" y="735"/>
                  </a:lnTo>
                  <a:lnTo>
                    <a:pt x="10774" y="580"/>
                  </a:lnTo>
                  <a:lnTo>
                    <a:pt x="10735" y="387"/>
                  </a:lnTo>
                  <a:lnTo>
                    <a:pt x="10619" y="233"/>
                  </a:lnTo>
                  <a:lnTo>
                    <a:pt x="10465" y="40"/>
                  </a:lnTo>
                  <a:lnTo>
                    <a:pt x="103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21"/>
            <p:cNvSpPr/>
            <p:nvPr/>
          </p:nvSpPr>
          <p:spPr>
            <a:xfrm>
              <a:off x="633925" y="2005525"/>
              <a:ext cx="61800" cy="160300"/>
            </a:xfrm>
            <a:custGeom>
              <a:avLst/>
              <a:gdLst/>
              <a:ahLst/>
              <a:cxnLst/>
              <a:rect l="l" t="t" r="r" b="b"/>
              <a:pathLst>
                <a:path w="2472" h="6412" extrusionOk="0">
                  <a:moveTo>
                    <a:pt x="309" y="1"/>
                  </a:moveTo>
                  <a:lnTo>
                    <a:pt x="0" y="78"/>
                  </a:lnTo>
                  <a:lnTo>
                    <a:pt x="193" y="928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5"/>
                  </a:lnTo>
                  <a:lnTo>
                    <a:pt x="1661" y="5716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6" y="5909"/>
                  </a:lnTo>
                  <a:lnTo>
                    <a:pt x="1931" y="6141"/>
                  </a:lnTo>
                  <a:lnTo>
                    <a:pt x="2085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1" y="6257"/>
                  </a:lnTo>
                  <a:lnTo>
                    <a:pt x="2356" y="5948"/>
                  </a:lnTo>
                  <a:lnTo>
                    <a:pt x="2278" y="5948"/>
                  </a:lnTo>
                  <a:lnTo>
                    <a:pt x="2124" y="5600"/>
                  </a:lnTo>
                  <a:lnTo>
                    <a:pt x="1969" y="5214"/>
                  </a:lnTo>
                  <a:lnTo>
                    <a:pt x="1738" y="4442"/>
                  </a:lnTo>
                  <a:lnTo>
                    <a:pt x="1197" y="2936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21"/>
            <p:cNvSpPr/>
            <p:nvPr/>
          </p:nvSpPr>
          <p:spPr>
            <a:xfrm>
              <a:off x="643575" y="2007475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0"/>
                  </a:moveTo>
                  <a:lnTo>
                    <a:pt x="0" y="39"/>
                  </a:lnTo>
                  <a:lnTo>
                    <a:pt x="1970" y="3205"/>
                  </a:lnTo>
                  <a:lnTo>
                    <a:pt x="4055" y="6333"/>
                  </a:lnTo>
                  <a:lnTo>
                    <a:pt x="3553" y="6294"/>
                  </a:lnTo>
                  <a:lnTo>
                    <a:pt x="3051" y="6179"/>
                  </a:lnTo>
                  <a:lnTo>
                    <a:pt x="2587" y="6024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5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7" y="6719"/>
                  </a:lnTo>
                  <a:lnTo>
                    <a:pt x="4132" y="6796"/>
                  </a:lnTo>
                  <a:lnTo>
                    <a:pt x="4595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8" y="6642"/>
                  </a:lnTo>
                  <a:lnTo>
                    <a:pt x="8148" y="6487"/>
                  </a:lnTo>
                  <a:lnTo>
                    <a:pt x="8959" y="6294"/>
                  </a:lnTo>
                  <a:lnTo>
                    <a:pt x="9770" y="6024"/>
                  </a:lnTo>
                  <a:lnTo>
                    <a:pt x="10581" y="5715"/>
                  </a:lnTo>
                  <a:lnTo>
                    <a:pt x="11314" y="5368"/>
                  </a:lnTo>
                  <a:lnTo>
                    <a:pt x="12009" y="4904"/>
                  </a:lnTo>
                  <a:lnTo>
                    <a:pt x="12357" y="4673"/>
                  </a:lnTo>
                  <a:lnTo>
                    <a:pt x="12666" y="4402"/>
                  </a:lnTo>
                  <a:lnTo>
                    <a:pt x="12975" y="4093"/>
                  </a:lnTo>
                  <a:lnTo>
                    <a:pt x="13284" y="3784"/>
                  </a:lnTo>
                  <a:lnTo>
                    <a:pt x="13515" y="3476"/>
                  </a:lnTo>
                  <a:lnTo>
                    <a:pt x="13786" y="3128"/>
                  </a:lnTo>
                  <a:lnTo>
                    <a:pt x="13979" y="2780"/>
                  </a:lnTo>
                  <a:lnTo>
                    <a:pt x="14211" y="2394"/>
                  </a:lnTo>
                  <a:lnTo>
                    <a:pt x="14211" y="2278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4" y="2163"/>
                  </a:lnTo>
                  <a:lnTo>
                    <a:pt x="13554" y="2703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6"/>
                  </a:lnTo>
                  <a:lnTo>
                    <a:pt x="12009" y="4364"/>
                  </a:lnTo>
                  <a:lnTo>
                    <a:pt x="11546" y="4711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6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1"/>
                  </a:lnTo>
                  <a:lnTo>
                    <a:pt x="6758" y="6294"/>
                  </a:lnTo>
                  <a:lnTo>
                    <a:pt x="6217" y="6333"/>
                  </a:lnTo>
                  <a:lnTo>
                    <a:pt x="5677" y="6410"/>
                  </a:lnTo>
                  <a:lnTo>
                    <a:pt x="4557" y="6410"/>
                  </a:lnTo>
                  <a:lnTo>
                    <a:pt x="4595" y="6294"/>
                  </a:lnTo>
                  <a:lnTo>
                    <a:pt x="4364" y="6256"/>
                  </a:lnTo>
                  <a:lnTo>
                    <a:pt x="3398" y="4634"/>
                  </a:lnTo>
                  <a:lnTo>
                    <a:pt x="2356" y="3012"/>
                  </a:lnTo>
                  <a:lnTo>
                    <a:pt x="1275" y="1468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21"/>
            <p:cNvSpPr/>
            <p:nvPr/>
          </p:nvSpPr>
          <p:spPr>
            <a:xfrm>
              <a:off x="5946350" y="2008425"/>
              <a:ext cx="112975" cy="132300"/>
            </a:xfrm>
            <a:custGeom>
              <a:avLst/>
              <a:gdLst/>
              <a:ahLst/>
              <a:cxnLst/>
              <a:rect l="l" t="t" r="r" b="b"/>
              <a:pathLst>
                <a:path w="4519" h="5292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55"/>
                  </a:lnTo>
                  <a:lnTo>
                    <a:pt x="2240" y="271"/>
                  </a:lnTo>
                  <a:lnTo>
                    <a:pt x="2009" y="426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082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08"/>
                  </a:lnTo>
                  <a:lnTo>
                    <a:pt x="1" y="4055"/>
                  </a:lnTo>
                  <a:lnTo>
                    <a:pt x="1" y="4364"/>
                  </a:lnTo>
                  <a:lnTo>
                    <a:pt x="39" y="4673"/>
                  </a:lnTo>
                  <a:lnTo>
                    <a:pt x="117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789"/>
                  </a:lnTo>
                  <a:lnTo>
                    <a:pt x="696" y="4712"/>
                  </a:lnTo>
                  <a:lnTo>
                    <a:pt x="580" y="4557"/>
                  </a:lnTo>
                  <a:lnTo>
                    <a:pt x="541" y="4442"/>
                  </a:lnTo>
                  <a:lnTo>
                    <a:pt x="503" y="4248"/>
                  </a:lnTo>
                  <a:lnTo>
                    <a:pt x="541" y="4055"/>
                  </a:lnTo>
                  <a:lnTo>
                    <a:pt x="580" y="3592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27" y="2318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16" y="1159"/>
                  </a:lnTo>
                  <a:lnTo>
                    <a:pt x="2202" y="889"/>
                  </a:lnTo>
                  <a:lnTo>
                    <a:pt x="2627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6" y="464"/>
                  </a:lnTo>
                  <a:lnTo>
                    <a:pt x="4441" y="464"/>
                  </a:lnTo>
                  <a:lnTo>
                    <a:pt x="4519" y="426"/>
                  </a:lnTo>
                  <a:lnTo>
                    <a:pt x="4519" y="348"/>
                  </a:lnTo>
                  <a:lnTo>
                    <a:pt x="4519" y="155"/>
                  </a:lnTo>
                  <a:lnTo>
                    <a:pt x="4210" y="155"/>
                  </a:lnTo>
                  <a:lnTo>
                    <a:pt x="3901" y="78"/>
                  </a:lnTo>
                  <a:lnTo>
                    <a:pt x="36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21"/>
            <p:cNvSpPr/>
            <p:nvPr/>
          </p:nvSpPr>
          <p:spPr>
            <a:xfrm>
              <a:off x="6195425" y="2043175"/>
              <a:ext cx="25125" cy="11625"/>
            </a:xfrm>
            <a:custGeom>
              <a:avLst/>
              <a:gdLst/>
              <a:ahLst/>
              <a:cxnLst/>
              <a:rect l="l" t="t" r="r" b="b"/>
              <a:pathLst>
                <a:path w="1005" h="465" extrusionOk="0">
                  <a:moveTo>
                    <a:pt x="773" y="1"/>
                  </a:moveTo>
                  <a:lnTo>
                    <a:pt x="541" y="40"/>
                  </a:lnTo>
                  <a:lnTo>
                    <a:pt x="309" y="78"/>
                  </a:lnTo>
                  <a:lnTo>
                    <a:pt x="78" y="155"/>
                  </a:lnTo>
                  <a:lnTo>
                    <a:pt x="39" y="194"/>
                  </a:lnTo>
                  <a:lnTo>
                    <a:pt x="0" y="271"/>
                  </a:lnTo>
                  <a:lnTo>
                    <a:pt x="0" y="348"/>
                  </a:lnTo>
                  <a:lnTo>
                    <a:pt x="78" y="426"/>
                  </a:lnTo>
                  <a:lnTo>
                    <a:pt x="116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580" y="348"/>
                  </a:lnTo>
                  <a:lnTo>
                    <a:pt x="773" y="387"/>
                  </a:lnTo>
                  <a:lnTo>
                    <a:pt x="850" y="348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04" y="233"/>
                  </a:lnTo>
                  <a:lnTo>
                    <a:pt x="1004" y="155"/>
                  </a:lnTo>
                  <a:lnTo>
                    <a:pt x="966" y="78"/>
                  </a:lnTo>
                  <a:lnTo>
                    <a:pt x="888" y="40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21"/>
            <p:cNvSpPr/>
            <p:nvPr/>
          </p:nvSpPr>
          <p:spPr>
            <a:xfrm>
              <a:off x="6096950" y="2048975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155" y="1"/>
                  </a:moveTo>
                  <a:lnTo>
                    <a:pt x="116" y="39"/>
                  </a:lnTo>
                  <a:lnTo>
                    <a:pt x="39" y="78"/>
                  </a:lnTo>
                  <a:lnTo>
                    <a:pt x="1" y="155"/>
                  </a:lnTo>
                  <a:lnTo>
                    <a:pt x="39" y="271"/>
                  </a:lnTo>
                  <a:lnTo>
                    <a:pt x="116" y="310"/>
                  </a:lnTo>
                  <a:lnTo>
                    <a:pt x="155" y="310"/>
                  </a:lnTo>
                  <a:lnTo>
                    <a:pt x="425" y="348"/>
                  </a:lnTo>
                  <a:lnTo>
                    <a:pt x="734" y="348"/>
                  </a:lnTo>
                  <a:lnTo>
                    <a:pt x="812" y="271"/>
                  </a:lnTo>
                  <a:lnTo>
                    <a:pt x="850" y="155"/>
                  </a:lnTo>
                  <a:lnTo>
                    <a:pt x="812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21"/>
            <p:cNvSpPr/>
            <p:nvPr/>
          </p:nvSpPr>
          <p:spPr>
            <a:xfrm>
              <a:off x="5988825" y="2089525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580"/>
                  </a:lnTo>
                  <a:lnTo>
                    <a:pt x="2549" y="696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59"/>
                  </a:lnTo>
                  <a:lnTo>
                    <a:pt x="3206" y="1429"/>
                  </a:lnTo>
                  <a:lnTo>
                    <a:pt x="3244" y="1661"/>
                  </a:lnTo>
                  <a:lnTo>
                    <a:pt x="3244" y="1931"/>
                  </a:lnTo>
                  <a:lnTo>
                    <a:pt x="3206" y="2201"/>
                  </a:lnTo>
                  <a:lnTo>
                    <a:pt x="3090" y="2433"/>
                  </a:lnTo>
                  <a:lnTo>
                    <a:pt x="2974" y="2665"/>
                  </a:lnTo>
                  <a:lnTo>
                    <a:pt x="2781" y="2858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47" y="3244"/>
                  </a:lnTo>
                  <a:lnTo>
                    <a:pt x="1777" y="3244"/>
                  </a:lnTo>
                  <a:lnTo>
                    <a:pt x="1468" y="3167"/>
                  </a:lnTo>
                  <a:lnTo>
                    <a:pt x="1198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24"/>
                  </a:lnTo>
                  <a:lnTo>
                    <a:pt x="464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8" y="889"/>
                  </a:lnTo>
                  <a:lnTo>
                    <a:pt x="1121" y="734"/>
                  </a:lnTo>
                  <a:lnTo>
                    <a:pt x="1352" y="580"/>
                  </a:lnTo>
                  <a:lnTo>
                    <a:pt x="1584" y="464"/>
                  </a:lnTo>
                  <a:close/>
                  <a:moveTo>
                    <a:pt x="1700" y="0"/>
                  </a:moveTo>
                  <a:lnTo>
                    <a:pt x="1545" y="78"/>
                  </a:lnTo>
                  <a:lnTo>
                    <a:pt x="1352" y="116"/>
                  </a:lnTo>
                  <a:lnTo>
                    <a:pt x="1314" y="155"/>
                  </a:lnTo>
                  <a:lnTo>
                    <a:pt x="1082" y="271"/>
                  </a:lnTo>
                  <a:lnTo>
                    <a:pt x="812" y="387"/>
                  </a:lnTo>
                  <a:lnTo>
                    <a:pt x="619" y="541"/>
                  </a:lnTo>
                  <a:lnTo>
                    <a:pt x="426" y="734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1" y="2086"/>
                  </a:lnTo>
                  <a:lnTo>
                    <a:pt x="39" y="2279"/>
                  </a:lnTo>
                  <a:lnTo>
                    <a:pt x="117" y="2472"/>
                  </a:lnTo>
                  <a:lnTo>
                    <a:pt x="310" y="2819"/>
                  </a:lnTo>
                  <a:lnTo>
                    <a:pt x="541" y="3128"/>
                  </a:lnTo>
                  <a:lnTo>
                    <a:pt x="850" y="3399"/>
                  </a:lnTo>
                  <a:lnTo>
                    <a:pt x="1198" y="3592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07"/>
                  </a:lnTo>
                  <a:lnTo>
                    <a:pt x="2356" y="3669"/>
                  </a:lnTo>
                  <a:lnTo>
                    <a:pt x="2627" y="3553"/>
                  </a:lnTo>
                  <a:lnTo>
                    <a:pt x="2897" y="3399"/>
                  </a:lnTo>
                  <a:lnTo>
                    <a:pt x="3129" y="3244"/>
                  </a:lnTo>
                  <a:lnTo>
                    <a:pt x="3322" y="3012"/>
                  </a:lnTo>
                  <a:lnTo>
                    <a:pt x="3476" y="2742"/>
                  </a:lnTo>
                  <a:lnTo>
                    <a:pt x="3631" y="2472"/>
                  </a:lnTo>
                  <a:lnTo>
                    <a:pt x="3708" y="2201"/>
                  </a:lnTo>
                  <a:lnTo>
                    <a:pt x="3746" y="1893"/>
                  </a:lnTo>
                  <a:lnTo>
                    <a:pt x="3708" y="1584"/>
                  </a:lnTo>
                  <a:lnTo>
                    <a:pt x="3669" y="1275"/>
                  </a:lnTo>
                  <a:lnTo>
                    <a:pt x="3515" y="966"/>
                  </a:lnTo>
                  <a:lnTo>
                    <a:pt x="3322" y="696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21"/>
            <p:cNvSpPr/>
            <p:nvPr/>
          </p:nvSpPr>
          <p:spPr>
            <a:xfrm>
              <a:off x="3369775" y="2101100"/>
              <a:ext cx="174750" cy="292550"/>
            </a:xfrm>
            <a:custGeom>
              <a:avLst/>
              <a:gdLst/>
              <a:ahLst/>
              <a:cxnLst/>
              <a:rect l="l" t="t" r="r" b="b"/>
              <a:pathLst>
                <a:path w="6990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3" y="6256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3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1" y="11508"/>
                  </a:lnTo>
                  <a:lnTo>
                    <a:pt x="6951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8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5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3" y="8573"/>
                  </a:lnTo>
                  <a:lnTo>
                    <a:pt x="6295" y="9500"/>
                  </a:lnTo>
                  <a:lnTo>
                    <a:pt x="6256" y="10427"/>
                  </a:lnTo>
                  <a:lnTo>
                    <a:pt x="5986" y="9886"/>
                  </a:lnTo>
                  <a:lnTo>
                    <a:pt x="5252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21"/>
            <p:cNvSpPr/>
            <p:nvPr/>
          </p:nvSpPr>
          <p:spPr>
            <a:xfrm>
              <a:off x="4221225" y="2127175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21"/>
            <p:cNvSpPr/>
            <p:nvPr/>
          </p:nvSpPr>
          <p:spPr>
            <a:xfrm>
              <a:off x="4086075" y="21291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7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6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2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69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7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5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5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8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4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4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8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21"/>
            <p:cNvSpPr/>
            <p:nvPr/>
          </p:nvSpPr>
          <p:spPr>
            <a:xfrm>
              <a:off x="5288925" y="2151300"/>
              <a:ext cx="174775" cy="292550"/>
            </a:xfrm>
            <a:custGeom>
              <a:avLst/>
              <a:gdLst/>
              <a:ahLst/>
              <a:cxnLst/>
              <a:rect l="l" t="t" r="r" b="b"/>
              <a:pathLst>
                <a:path w="6991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21"/>
            <p:cNvSpPr/>
            <p:nvPr/>
          </p:nvSpPr>
          <p:spPr>
            <a:xfrm>
              <a:off x="1498900" y="21899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7" y="618"/>
                  </a:moveTo>
                  <a:lnTo>
                    <a:pt x="5947" y="773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5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3" y="3900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0"/>
                  </a:lnTo>
                  <a:lnTo>
                    <a:pt x="5792" y="3862"/>
                  </a:lnTo>
                  <a:lnTo>
                    <a:pt x="5676" y="3746"/>
                  </a:lnTo>
                  <a:lnTo>
                    <a:pt x="5561" y="3553"/>
                  </a:lnTo>
                  <a:lnTo>
                    <a:pt x="5483" y="3321"/>
                  </a:lnTo>
                  <a:lnTo>
                    <a:pt x="5406" y="2626"/>
                  </a:lnTo>
                  <a:lnTo>
                    <a:pt x="5367" y="1970"/>
                  </a:lnTo>
                  <a:lnTo>
                    <a:pt x="5367" y="618"/>
                  </a:lnTo>
                  <a:close/>
                  <a:moveTo>
                    <a:pt x="2780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7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6" y="3012"/>
                  </a:lnTo>
                  <a:lnTo>
                    <a:pt x="888" y="2549"/>
                  </a:lnTo>
                  <a:lnTo>
                    <a:pt x="1158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0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2" y="6295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0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4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8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6" y="4287"/>
                  </a:lnTo>
                  <a:lnTo>
                    <a:pt x="965" y="4518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3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7" y="3398"/>
                  </a:lnTo>
                  <a:lnTo>
                    <a:pt x="5174" y="3746"/>
                  </a:lnTo>
                  <a:lnTo>
                    <a:pt x="5213" y="3900"/>
                  </a:lnTo>
                  <a:lnTo>
                    <a:pt x="5290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69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7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0" y="4904"/>
                  </a:lnTo>
                  <a:lnTo>
                    <a:pt x="9383" y="4904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3" y="6488"/>
                  </a:lnTo>
                  <a:lnTo>
                    <a:pt x="10696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6" y="6565"/>
                  </a:lnTo>
                  <a:lnTo>
                    <a:pt x="12280" y="6912"/>
                  </a:lnTo>
                  <a:lnTo>
                    <a:pt x="12395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8" y="8998"/>
                  </a:lnTo>
                  <a:lnTo>
                    <a:pt x="12511" y="8998"/>
                  </a:lnTo>
                  <a:lnTo>
                    <a:pt x="12434" y="9075"/>
                  </a:lnTo>
                  <a:lnTo>
                    <a:pt x="12395" y="9113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3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0" y="7723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7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4" y="5098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6"/>
                  </a:lnTo>
                  <a:lnTo>
                    <a:pt x="9885" y="4480"/>
                  </a:lnTo>
                  <a:lnTo>
                    <a:pt x="9538" y="4441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4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8" y="348"/>
                  </a:lnTo>
                  <a:lnTo>
                    <a:pt x="5715" y="193"/>
                  </a:lnTo>
                  <a:lnTo>
                    <a:pt x="5290" y="78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21"/>
            <p:cNvSpPr/>
            <p:nvPr/>
          </p:nvSpPr>
          <p:spPr>
            <a:xfrm>
              <a:off x="1530750" y="22034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7" y="7454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5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3"/>
                  </a:lnTo>
                  <a:lnTo>
                    <a:pt x="9538" y="9423"/>
                  </a:lnTo>
                  <a:lnTo>
                    <a:pt x="9384" y="9655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8" y="10195"/>
                  </a:lnTo>
                  <a:lnTo>
                    <a:pt x="8109" y="10157"/>
                  </a:lnTo>
                  <a:lnTo>
                    <a:pt x="7839" y="10079"/>
                  </a:lnTo>
                  <a:lnTo>
                    <a:pt x="7607" y="9964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8" y="9346"/>
                  </a:lnTo>
                  <a:lnTo>
                    <a:pt x="6951" y="9075"/>
                  </a:lnTo>
                  <a:lnTo>
                    <a:pt x="6912" y="8805"/>
                  </a:lnTo>
                  <a:lnTo>
                    <a:pt x="6951" y="8535"/>
                  </a:lnTo>
                  <a:lnTo>
                    <a:pt x="7028" y="8265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3" y="7569"/>
                  </a:lnTo>
                  <a:lnTo>
                    <a:pt x="8148" y="7338"/>
                  </a:lnTo>
                  <a:lnTo>
                    <a:pt x="8225" y="7299"/>
                  </a:lnTo>
                  <a:close/>
                  <a:moveTo>
                    <a:pt x="2858" y="1"/>
                  </a:moveTo>
                  <a:lnTo>
                    <a:pt x="2665" y="40"/>
                  </a:lnTo>
                  <a:lnTo>
                    <a:pt x="2665" y="78"/>
                  </a:lnTo>
                  <a:lnTo>
                    <a:pt x="2626" y="1353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3" y="5098"/>
                  </a:lnTo>
                  <a:lnTo>
                    <a:pt x="2896" y="7492"/>
                  </a:lnTo>
                  <a:lnTo>
                    <a:pt x="2896" y="8149"/>
                  </a:lnTo>
                  <a:lnTo>
                    <a:pt x="2935" y="8458"/>
                  </a:lnTo>
                  <a:lnTo>
                    <a:pt x="2974" y="8612"/>
                  </a:lnTo>
                  <a:lnTo>
                    <a:pt x="3051" y="8767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0" y="8689"/>
                  </a:lnTo>
                  <a:lnTo>
                    <a:pt x="0" y="9037"/>
                  </a:lnTo>
                  <a:lnTo>
                    <a:pt x="773" y="9114"/>
                  </a:lnTo>
                  <a:lnTo>
                    <a:pt x="1545" y="9153"/>
                  </a:lnTo>
                  <a:lnTo>
                    <a:pt x="3128" y="9230"/>
                  </a:lnTo>
                  <a:lnTo>
                    <a:pt x="4827" y="9307"/>
                  </a:lnTo>
                  <a:lnTo>
                    <a:pt x="5677" y="9307"/>
                  </a:lnTo>
                  <a:lnTo>
                    <a:pt x="6488" y="9269"/>
                  </a:lnTo>
                  <a:lnTo>
                    <a:pt x="6603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1" y="10311"/>
                  </a:lnTo>
                  <a:lnTo>
                    <a:pt x="7492" y="10466"/>
                  </a:lnTo>
                  <a:lnTo>
                    <a:pt x="7801" y="10581"/>
                  </a:lnTo>
                  <a:lnTo>
                    <a:pt x="8109" y="10659"/>
                  </a:lnTo>
                  <a:lnTo>
                    <a:pt x="8418" y="10697"/>
                  </a:lnTo>
                  <a:lnTo>
                    <a:pt x="8727" y="10620"/>
                  </a:lnTo>
                  <a:lnTo>
                    <a:pt x="9036" y="10543"/>
                  </a:lnTo>
                  <a:lnTo>
                    <a:pt x="9306" y="10388"/>
                  </a:lnTo>
                  <a:lnTo>
                    <a:pt x="9538" y="10195"/>
                  </a:lnTo>
                  <a:lnTo>
                    <a:pt x="9770" y="9964"/>
                  </a:lnTo>
                  <a:lnTo>
                    <a:pt x="9924" y="9693"/>
                  </a:lnTo>
                  <a:lnTo>
                    <a:pt x="10079" y="9423"/>
                  </a:lnTo>
                  <a:lnTo>
                    <a:pt x="10156" y="9153"/>
                  </a:lnTo>
                  <a:lnTo>
                    <a:pt x="10195" y="9153"/>
                  </a:lnTo>
                  <a:lnTo>
                    <a:pt x="10195" y="8767"/>
                  </a:lnTo>
                  <a:lnTo>
                    <a:pt x="10156" y="8419"/>
                  </a:lnTo>
                  <a:lnTo>
                    <a:pt x="10040" y="8071"/>
                  </a:lnTo>
                  <a:lnTo>
                    <a:pt x="9847" y="7763"/>
                  </a:lnTo>
                  <a:lnTo>
                    <a:pt x="9615" y="7492"/>
                  </a:lnTo>
                  <a:lnTo>
                    <a:pt x="9306" y="7261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6" y="6990"/>
                  </a:lnTo>
                  <a:lnTo>
                    <a:pt x="7723" y="7029"/>
                  </a:lnTo>
                  <a:lnTo>
                    <a:pt x="7414" y="7145"/>
                  </a:lnTo>
                  <a:lnTo>
                    <a:pt x="7144" y="7338"/>
                  </a:lnTo>
                  <a:lnTo>
                    <a:pt x="6912" y="7569"/>
                  </a:lnTo>
                  <a:lnTo>
                    <a:pt x="6719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5" y="8805"/>
                  </a:lnTo>
                  <a:lnTo>
                    <a:pt x="4943" y="8767"/>
                  </a:lnTo>
                  <a:lnTo>
                    <a:pt x="3476" y="8767"/>
                  </a:lnTo>
                  <a:lnTo>
                    <a:pt x="3476" y="8728"/>
                  </a:lnTo>
                  <a:lnTo>
                    <a:pt x="3476" y="8651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5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6"/>
                  </a:lnTo>
                  <a:lnTo>
                    <a:pt x="3205" y="7338"/>
                  </a:lnTo>
                  <a:lnTo>
                    <a:pt x="3128" y="6450"/>
                  </a:lnTo>
                  <a:lnTo>
                    <a:pt x="3012" y="4326"/>
                  </a:lnTo>
                  <a:lnTo>
                    <a:pt x="2935" y="2202"/>
                  </a:lnTo>
                  <a:lnTo>
                    <a:pt x="2896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21"/>
            <p:cNvSpPr/>
            <p:nvPr/>
          </p:nvSpPr>
          <p:spPr>
            <a:xfrm>
              <a:off x="4324525" y="22671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21"/>
            <p:cNvSpPr/>
            <p:nvPr/>
          </p:nvSpPr>
          <p:spPr>
            <a:xfrm>
              <a:off x="4273375" y="2268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21"/>
            <p:cNvSpPr/>
            <p:nvPr/>
          </p:nvSpPr>
          <p:spPr>
            <a:xfrm>
              <a:off x="1394625" y="22999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94"/>
                  </a:lnTo>
                  <a:lnTo>
                    <a:pt x="2240" y="309"/>
                  </a:lnTo>
                  <a:lnTo>
                    <a:pt x="2009" y="425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46"/>
                  </a:lnTo>
                  <a:lnTo>
                    <a:pt x="1" y="4055"/>
                  </a:lnTo>
                  <a:lnTo>
                    <a:pt x="1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4" y="4711"/>
                  </a:lnTo>
                  <a:lnTo>
                    <a:pt x="580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9"/>
                  </a:lnTo>
                  <a:lnTo>
                    <a:pt x="2626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4"/>
                  </a:lnTo>
                  <a:lnTo>
                    <a:pt x="4210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21"/>
            <p:cNvSpPr/>
            <p:nvPr/>
          </p:nvSpPr>
          <p:spPr>
            <a:xfrm>
              <a:off x="4211575" y="2315425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4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2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21"/>
            <p:cNvSpPr/>
            <p:nvPr/>
          </p:nvSpPr>
          <p:spPr>
            <a:xfrm>
              <a:off x="2413100" y="2319275"/>
              <a:ext cx="84975" cy="222075"/>
            </a:xfrm>
            <a:custGeom>
              <a:avLst/>
              <a:gdLst/>
              <a:ahLst/>
              <a:cxnLst/>
              <a:rect l="l" t="t" r="r" b="b"/>
              <a:pathLst>
                <a:path w="3399" h="8883" extrusionOk="0">
                  <a:moveTo>
                    <a:pt x="1043" y="7376"/>
                  </a:moveTo>
                  <a:lnTo>
                    <a:pt x="1197" y="7453"/>
                  </a:lnTo>
                  <a:lnTo>
                    <a:pt x="1352" y="7608"/>
                  </a:lnTo>
                  <a:lnTo>
                    <a:pt x="1429" y="7685"/>
                  </a:lnTo>
                  <a:lnTo>
                    <a:pt x="1468" y="7801"/>
                  </a:lnTo>
                  <a:lnTo>
                    <a:pt x="1468" y="8033"/>
                  </a:lnTo>
                  <a:lnTo>
                    <a:pt x="1390" y="8226"/>
                  </a:lnTo>
                  <a:lnTo>
                    <a:pt x="1313" y="8342"/>
                  </a:lnTo>
                  <a:lnTo>
                    <a:pt x="1236" y="8419"/>
                  </a:lnTo>
                  <a:lnTo>
                    <a:pt x="1159" y="8457"/>
                  </a:lnTo>
                  <a:lnTo>
                    <a:pt x="1043" y="8496"/>
                  </a:lnTo>
                  <a:lnTo>
                    <a:pt x="811" y="8496"/>
                  </a:lnTo>
                  <a:lnTo>
                    <a:pt x="618" y="8419"/>
                  </a:lnTo>
                  <a:lnTo>
                    <a:pt x="541" y="8342"/>
                  </a:lnTo>
                  <a:lnTo>
                    <a:pt x="464" y="8264"/>
                  </a:lnTo>
                  <a:lnTo>
                    <a:pt x="386" y="8148"/>
                  </a:lnTo>
                  <a:lnTo>
                    <a:pt x="386" y="8033"/>
                  </a:lnTo>
                  <a:lnTo>
                    <a:pt x="386" y="7917"/>
                  </a:lnTo>
                  <a:lnTo>
                    <a:pt x="386" y="7801"/>
                  </a:lnTo>
                  <a:lnTo>
                    <a:pt x="502" y="7569"/>
                  </a:lnTo>
                  <a:lnTo>
                    <a:pt x="695" y="7415"/>
                  </a:lnTo>
                  <a:lnTo>
                    <a:pt x="850" y="7376"/>
                  </a:lnTo>
                  <a:close/>
                  <a:moveTo>
                    <a:pt x="3128" y="1"/>
                  </a:moveTo>
                  <a:lnTo>
                    <a:pt x="3089" y="39"/>
                  </a:lnTo>
                  <a:lnTo>
                    <a:pt x="3051" y="78"/>
                  </a:lnTo>
                  <a:lnTo>
                    <a:pt x="2819" y="503"/>
                  </a:lnTo>
                  <a:lnTo>
                    <a:pt x="2665" y="889"/>
                  </a:lnTo>
                  <a:lnTo>
                    <a:pt x="2356" y="1777"/>
                  </a:lnTo>
                  <a:lnTo>
                    <a:pt x="2085" y="2665"/>
                  </a:lnTo>
                  <a:lnTo>
                    <a:pt x="1854" y="3515"/>
                  </a:lnTo>
                  <a:lnTo>
                    <a:pt x="1313" y="5252"/>
                  </a:lnTo>
                  <a:lnTo>
                    <a:pt x="1043" y="6102"/>
                  </a:lnTo>
                  <a:lnTo>
                    <a:pt x="811" y="6990"/>
                  </a:lnTo>
                  <a:lnTo>
                    <a:pt x="657" y="6990"/>
                  </a:lnTo>
                  <a:lnTo>
                    <a:pt x="541" y="7029"/>
                  </a:lnTo>
                  <a:lnTo>
                    <a:pt x="386" y="7106"/>
                  </a:lnTo>
                  <a:lnTo>
                    <a:pt x="309" y="7222"/>
                  </a:lnTo>
                  <a:lnTo>
                    <a:pt x="271" y="7299"/>
                  </a:lnTo>
                  <a:lnTo>
                    <a:pt x="271" y="7376"/>
                  </a:lnTo>
                  <a:lnTo>
                    <a:pt x="116" y="7608"/>
                  </a:lnTo>
                  <a:lnTo>
                    <a:pt x="0" y="7840"/>
                  </a:lnTo>
                  <a:lnTo>
                    <a:pt x="0" y="8110"/>
                  </a:lnTo>
                  <a:lnTo>
                    <a:pt x="39" y="8264"/>
                  </a:lnTo>
                  <a:lnTo>
                    <a:pt x="78" y="8419"/>
                  </a:lnTo>
                  <a:lnTo>
                    <a:pt x="193" y="8573"/>
                  </a:lnTo>
                  <a:lnTo>
                    <a:pt x="348" y="8689"/>
                  </a:lnTo>
                  <a:lnTo>
                    <a:pt x="502" y="8805"/>
                  </a:lnTo>
                  <a:lnTo>
                    <a:pt x="657" y="8882"/>
                  </a:lnTo>
                  <a:lnTo>
                    <a:pt x="1043" y="8882"/>
                  </a:lnTo>
                  <a:lnTo>
                    <a:pt x="1236" y="8844"/>
                  </a:lnTo>
                  <a:lnTo>
                    <a:pt x="1429" y="8766"/>
                  </a:lnTo>
                  <a:lnTo>
                    <a:pt x="1584" y="8650"/>
                  </a:lnTo>
                  <a:lnTo>
                    <a:pt x="1699" y="8496"/>
                  </a:lnTo>
                  <a:lnTo>
                    <a:pt x="1777" y="8342"/>
                  </a:lnTo>
                  <a:lnTo>
                    <a:pt x="1854" y="8148"/>
                  </a:lnTo>
                  <a:lnTo>
                    <a:pt x="1854" y="7955"/>
                  </a:lnTo>
                  <a:lnTo>
                    <a:pt x="1854" y="7762"/>
                  </a:lnTo>
                  <a:lnTo>
                    <a:pt x="1815" y="7608"/>
                  </a:lnTo>
                  <a:lnTo>
                    <a:pt x="1738" y="7415"/>
                  </a:lnTo>
                  <a:lnTo>
                    <a:pt x="1622" y="7299"/>
                  </a:lnTo>
                  <a:lnTo>
                    <a:pt x="1506" y="7183"/>
                  </a:lnTo>
                  <a:lnTo>
                    <a:pt x="1352" y="7106"/>
                  </a:lnTo>
                  <a:lnTo>
                    <a:pt x="1197" y="7029"/>
                  </a:lnTo>
                  <a:lnTo>
                    <a:pt x="1545" y="6179"/>
                  </a:lnTo>
                  <a:lnTo>
                    <a:pt x="1815" y="5330"/>
                  </a:lnTo>
                  <a:lnTo>
                    <a:pt x="2394" y="3592"/>
                  </a:lnTo>
                  <a:lnTo>
                    <a:pt x="2665" y="2781"/>
                  </a:lnTo>
                  <a:lnTo>
                    <a:pt x="2974" y="1932"/>
                  </a:lnTo>
                  <a:lnTo>
                    <a:pt x="3244" y="1082"/>
                  </a:lnTo>
                  <a:lnTo>
                    <a:pt x="3321" y="657"/>
                  </a:lnTo>
                  <a:lnTo>
                    <a:pt x="3398" y="232"/>
                  </a:lnTo>
                  <a:lnTo>
                    <a:pt x="3360" y="117"/>
                  </a:lnTo>
                  <a:lnTo>
                    <a:pt x="3244" y="39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21"/>
            <p:cNvSpPr/>
            <p:nvPr/>
          </p:nvSpPr>
          <p:spPr>
            <a:xfrm>
              <a:off x="4217375" y="2321200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0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2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21"/>
            <p:cNvSpPr/>
            <p:nvPr/>
          </p:nvSpPr>
          <p:spPr>
            <a:xfrm>
              <a:off x="1643700" y="2334725"/>
              <a:ext cx="26075" cy="11600"/>
            </a:xfrm>
            <a:custGeom>
              <a:avLst/>
              <a:gdLst/>
              <a:ahLst/>
              <a:cxnLst/>
              <a:rect l="l" t="t" r="r" b="b"/>
              <a:pathLst>
                <a:path w="1043" h="464" extrusionOk="0">
                  <a:moveTo>
                    <a:pt x="773" y="1"/>
                  </a:moveTo>
                  <a:lnTo>
                    <a:pt x="541" y="39"/>
                  </a:lnTo>
                  <a:lnTo>
                    <a:pt x="309" y="78"/>
                  </a:lnTo>
                  <a:lnTo>
                    <a:pt x="77" y="194"/>
                  </a:lnTo>
                  <a:lnTo>
                    <a:pt x="39" y="232"/>
                  </a:lnTo>
                  <a:lnTo>
                    <a:pt x="0" y="271"/>
                  </a:lnTo>
                  <a:lnTo>
                    <a:pt x="39" y="387"/>
                  </a:lnTo>
                  <a:lnTo>
                    <a:pt x="77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43" y="232"/>
                  </a:lnTo>
                  <a:lnTo>
                    <a:pt x="1004" y="155"/>
                  </a:lnTo>
                  <a:lnTo>
                    <a:pt x="966" y="116"/>
                  </a:lnTo>
                  <a:lnTo>
                    <a:pt x="888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21"/>
            <p:cNvSpPr/>
            <p:nvPr/>
          </p:nvSpPr>
          <p:spPr>
            <a:xfrm>
              <a:off x="5914500" y="2336650"/>
              <a:ext cx="309900" cy="605325"/>
            </a:xfrm>
            <a:custGeom>
              <a:avLst/>
              <a:gdLst/>
              <a:ahLst/>
              <a:cxnLst/>
              <a:rect l="l" t="t" r="r" b="b"/>
              <a:pathLst>
                <a:path w="12396" h="24213" extrusionOk="0">
                  <a:moveTo>
                    <a:pt x="7955" y="464"/>
                  </a:moveTo>
                  <a:lnTo>
                    <a:pt x="8496" y="503"/>
                  </a:lnTo>
                  <a:lnTo>
                    <a:pt x="9036" y="619"/>
                  </a:lnTo>
                  <a:lnTo>
                    <a:pt x="9500" y="812"/>
                  </a:lnTo>
                  <a:lnTo>
                    <a:pt x="9924" y="1043"/>
                  </a:lnTo>
                  <a:lnTo>
                    <a:pt x="10311" y="1352"/>
                  </a:lnTo>
                  <a:lnTo>
                    <a:pt x="10658" y="1700"/>
                  </a:lnTo>
                  <a:lnTo>
                    <a:pt x="10967" y="2086"/>
                  </a:lnTo>
                  <a:lnTo>
                    <a:pt x="11237" y="2511"/>
                  </a:lnTo>
                  <a:lnTo>
                    <a:pt x="11469" y="2974"/>
                  </a:lnTo>
                  <a:lnTo>
                    <a:pt x="11662" y="3438"/>
                  </a:lnTo>
                  <a:lnTo>
                    <a:pt x="11778" y="3940"/>
                  </a:lnTo>
                  <a:lnTo>
                    <a:pt x="11855" y="4442"/>
                  </a:lnTo>
                  <a:lnTo>
                    <a:pt x="11894" y="4982"/>
                  </a:lnTo>
                  <a:lnTo>
                    <a:pt x="11894" y="5484"/>
                  </a:lnTo>
                  <a:lnTo>
                    <a:pt x="11817" y="5986"/>
                  </a:lnTo>
                  <a:lnTo>
                    <a:pt x="11701" y="6488"/>
                  </a:lnTo>
                  <a:lnTo>
                    <a:pt x="11546" y="6990"/>
                  </a:lnTo>
                  <a:lnTo>
                    <a:pt x="11315" y="7453"/>
                  </a:lnTo>
                  <a:lnTo>
                    <a:pt x="11083" y="7917"/>
                  </a:lnTo>
                  <a:lnTo>
                    <a:pt x="10813" y="8342"/>
                  </a:lnTo>
                  <a:lnTo>
                    <a:pt x="10504" y="8766"/>
                  </a:lnTo>
                  <a:lnTo>
                    <a:pt x="10195" y="9153"/>
                  </a:lnTo>
                  <a:lnTo>
                    <a:pt x="9847" y="9500"/>
                  </a:lnTo>
                  <a:lnTo>
                    <a:pt x="9461" y="9848"/>
                  </a:lnTo>
                  <a:lnTo>
                    <a:pt x="9036" y="10157"/>
                  </a:lnTo>
                  <a:lnTo>
                    <a:pt x="8650" y="10465"/>
                  </a:lnTo>
                  <a:lnTo>
                    <a:pt x="8187" y="10736"/>
                  </a:lnTo>
                  <a:lnTo>
                    <a:pt x="7762" y="11006"/>
                  </a:lnTo>
                  <a:lnTo>
                    <a:pt x="6835" y="11469"/>
                  </a:lnTo>
                  <a:lnTo>
                    <a:pt x="5870" y="11856"/>
                  </a:lnTo>
                  <a:lnTo>
                    <a:pt x="5677" y="11856"/>
                  </a:lnTo>
                  <a:lnTo>
                    <a:pt x="5638" y="11933"/>
                  </a:lnTo>
                  <a:lnTo>
                    <a:pt x="5600" y="11933"/>
                  </a:lnTo>
                  <a:lnTo>
                    <a:pt x="4982" y="11276"/>
                  </a:lnTo>
                  <a:lnTo>
                    <a:pt x="4441" y="10543"/>
                  </a:lnTo>
                  <a:lnTo>
                    <a:pt x="3978" y="9809"/>
                  </a:lnTo>
                  <a:lnTo>
                    <a:pt x="3746" y="9384"/>
                  </a:lnTo>
                  <a:lnTo>
                    <a:pt x="3592" y="8998"/>
                  </a:lnTo>
                  <a:lnTo>
                    <a:pt x="3437" y="8612"/>
                  </a:lnTo>
                  <a:lnTo>
                    <a:pt x="3283" y="8187"/>
                  </a:lnTo>
                  <a:lnTo>
                    <a:pt x="3167" y="7762"/>
                  </a:lnTo>
                  <a:lnTo>
                    <a:pt x="3090" y="7299"/>
                  </a:lnTo>
                  <a:lnTo>
                    <a:pt x="3051" y="6874"/>
                  </a:lnTo>
                  <a:lnTo>
                    <a:pt x="3012" y="6411"/>
                  </a:lnTo>
                  <a:lnTo>
                    <a:pt x="3051" y="5948"/>
                  </a:lnTo>
                  <a:lnTo>
                    <a:pt x="3090" y="5484"/>
                  </a:lnTo>
                  <a:lnTo>
                    <a:pt x="3167" y="5021"/>
                  </a:lnTo>
                  <a:lnTo>
                    <a:pt x="3244" y="4557"/>
                  </a:lnTo>
                  <a:lnTo>
                    <a:pt x="3399" y="4094"/>
                  </a:lnTo>
                  <a:lnTo>
                    <a:pt x="3592" y="3669"/>
                  </a:lnTo>
                  <a:lnTo>
                    <a:pt x="3785" y="3206"/>
                  </a:lnTo>
                  <a:lnTo>
                    <a:pt x="4055" y="2820"/>
                  </a:lnTo>
                  <a:lnTo>
                    <a:pt x="4325" y="2395"/>
                  </a:lnTo>
                  <a:lnTo>
                    <a:pt x="4634" y="2047"/>
                  </a:lnTo>
                  <a:lnTo>
                    <a:pt x="4943" y="1700"/>
                  </a:lnTo>
                  <a:lnTo>
                    <a:pt x="5329" y="1391"/>
                  </a:lnTo>
                  <a:lnTo>
                    <a:pt x="5715" y="1082"/>
                  </a:lnTo>
                  <a:lnTo>
                    <a:pt x="6102" y="850"/>
                  </a:lnTo>
                  <a:lnTo>
                    <a:pt x="6526" y="696"/>
                  </a:lnTo>
                  <a:lnTo>
                    <a:pt x="6990" y="541"/>
                  </a:lnTo>
                  <a:lnTo>
                    <a:pt x="7453" y="464"/>
                  </a:lnTo>
                  <a:close/>
                  <a:moveTo>
                    <a:pt x="5561" y="12280"/>
                  </a:moveTo>
                  <a:lnTo>
                    <a:pt x="5600" y="12319"/>
                  </a:lnTo>
                  <a:lnTo>
                    <a:pt x="5677" y="12358"/>
                  </a:lnTo>
                  <a:lnTo>
                    <a:pt x="5793" y="12898"/>
                  </a:lnTo>
                  <a:lnTo>
                    <a:pt x="5098" y="12589"/>
                  </a:lnTo>
                  <a:lnTo>
                    <a:pt x="5561" y="12280"/>
                  </a:lnTo>
                  <a:close/>
                  <a:moveTo>
                    <a:pt x="3321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2" y="13979"/>
                  </a:lnTo>
                  <a:lnTo>
                    <a:pt x="2781" y="13941"/>
                  </a:lnTo>
                  <a:lnTo>
                    <a:pt x="2510" y="13825"/>
                  </a:lnTo>
                  <a:lnTo>
                    <a:pt x="2935" y="13400"/>
                  </a:lnTo>
                  <a:lnTo>
                    <a:pt x="3321" y="12975"/>
                  </a:lnTo>
                  <a:close/>
                  <a:moveTo>
                    <a:pt x="3939" y="14327"/>
                  </a:moveTo>
                  <a:lnTo>
                    <a:pt x="5098" y="14520"/>
                  </a:lnTo>
                  <a:lnTo>
                    <a:pt x="4441" y="15485"/>
                  </a:lnTo>
                  <a:lnTo>
                    <a:pt x="4287" y="15215"/>
                  </a:lnTo>
                  <a:lnTo>
                    <a:pt x="4171" y="14945"/>
                  </a:lnTo>
                  <a:lnTo>
                    <a:pt x="4055" y="14636"/>
                  </a:lnTo>
                  <a:lnTo>
                    <a:pt x="3978" y="14366"/>
                  </a:lnTo>
                  <a:lnTo>
                    <a:pt x="3939" y="14327"/>
                  </a:lnTo>
                  <a:close/>
                  <a:moveTo>
                    <a:pt x="3746" y="14597"/>
                  </a:moveTo>
                  <a:lnTo>
                    <a:pt x="3823" y="14945"/>
                  </a:lnTo>
                  <a:lnTo>
                    <a:pt x="3978" y="15292"/>
                  </a:lnTo>
                  <a:lnTo>
                    <a:pt x="4132" y="15601"/>
                  </a:lnTo>
                  <a:lnTo>
                    <a:pt x="4287" y="15910"/>
                  </a:lnTo>
                  <a:lnTo>
                    <a:pt x="4364" y="15987"/>
                  </a:lnTo>
                  <a:lnTo>
                    <a:pt x="4055" y="16412"/>
                  </a:lnTo>
                  <a:lnTo>
                    <a:pt x="3746" y="16875"/>
                  </a:lnTo>
                  <a:lnTo>
                    <a:pt x="3592" y="16412"/>
                  </a:lnTo>
                  <a:lnTo>
                    <a:pt x="3476" y="15949"/>
                  </a:lnTo>
                  <a:lnTo>
                    <a:pt x="3476" y="15717"/>
                  </a:lnTo>
                  <a:lnTo>
                    <a:pt x="3476" y="15447"/>
                  </a:lnTo>
                  <a:lnTo>
                    <a:pt x="3514" y="15215"/>
                  </a:lnTo>
                  <a:lnTo>
                    <a:pt x="3553" y="14983"/>
                  </a:lnTo>
                  <a:lnTo>
                    <a:pt x="3746" y="14597"/>
                  </a:lnTo>
                  <a:close/>
                  <a:moveTo>
                    <a:pt x="4480" y="16335"/>
                  </a:moveTo>
                  <a:lnTo>
                    <a:pt x="4673" y="16760"/>
                  </a:lnTo>
                  <a:lnTo>
                    <a:pt x="4789" y="17223"/>
                  </a:lnTo>
                  <a:lnTo>
                    <a:pt x="4364" y="17107"/>
                  </a:lnTo>
                  <a:lnTo>
                    <a:pt x="3939" y="17030"/>
                  </a:lnTo>
                  <a:lnTo>
                    <a:pt x="4480" y="16335"/>
                  </a:lnTo>
                  <a:close/>
                  <a:moveTo>
                    <a:pt x="2472" y="16875"/>
                  </a:moveTo>
                  <a:lnTo>
                    <a:pt x="3399" y="17107"/>
                  </a:lnTo>
                  <a:lnTo>
                    <a:pt x="3476" y="17262"/>
                  </a:lnTo>
                  <a:lnTo>
                    <a:pt x="3321" y="17377"/>
                  </a:lnTo>
                  <a:lnTo>
                    <a:pt x="3167" y="17571"/>
                  </a:lnTo>
                  <a:lnTo>
                    <a:pt x="2897" y="17918"/>
                  </a:lnTo>
                  <a:lnTo>
                    <a:pt x="2665" y="17416"/>
                  </a:lnTo>
                  <a:lnTo>
                    <a:pt x="2472" y="16875"/>
                  </a:lnTo>
                  <a:close/>
                  <a:moveTo>
                    <a:pt x="3360" y="19733"/>
                  </a:moveTo>
                  <a:lnTo>
                    <a:pt x="4055" y="20428"/>
                  </a:lnTo>
                  <a:lnTo>
                    <a:pt x="3553" y="20660"/>
                  </a:lnTo>
                  <a:lnTo>
                    <a:pt x="3012" y="20969"/>
                  </a:lnTo>
                  <a:lnTo>
                    <a:pt x="3012" y="20969"/>
                  </a:lnTo>
                  <a:lnTo>
                    <a:pt x="3167" y="20351"/>
                  </a:lnTo>
                  <a:lnTo>
                    <a:pt x="3360" y="19733"/>
                  </a:lnTo>
                  <a:close/>
                  <a:moveTo>
                    <a:pt x="5677" y="20119"/>
                  </a:moveTo>
                  <a:lnTo>
                    <a:pt x="5986" y="20196"/>
                  </a:lnTo>
                  <a:lnTo>
                    <a:pt x="5715" y="20891"/>
                  </a:lnTo>
                  <a:lnTo>
                    <a:pt x="5368" y="21548"/>
                  </a:lnTo>
                  <a:lnTo>
                    <a:pt x="4673" y="20583"/>
                  </a:lnTo>
                  <a:lnTo>
                    <a:pt x="4634" y="20544"/>
                  </a:lnTo>
                  <a:lnTo>
                    <a:pt x="4673" y="20235"/>
                  </a:lnTo>
                  <a:lnTo>
                    <a:pt x="5020" y="20158"/>
                  </a:lnTo>
                  <a:lnTo>
                    <a:pt x="5329" y="20119"/>
                  </a:lnTo>
                  <a:close/>
                  <a:moveTo>
                    <a:pt x="7453" y="1"/>
                  </a:moveTo>
                  <a:lnTo>
                    <a:pt x="7067" y="39"/>
                  </a:lnTo>
                  <a:lnTo>
                    <a:pt x="6719" y="155"/>
                  </a:lnTo>
                  <a:lnTo>
                    <a:pt x="6333" y="271"/>
                  </a:lnTo>
                  <a:lnTo>
                    <a:pt x="5986" y="426"/>
                  </a:lnTo>
                  <a:lnTo>
                    <a:pt x="5638" y="580"/>
                  </a:lnTo>
                  <a:lnTo>
                    <a:pt x="5291" y="812"/>
                  </a:lnTo>
                  <a:lnTo>
                    <a:pt x="4943" y="1043"/>
                  </a:lnTo>
                  <a:lnTo>
                    <a:pt x="4634" y="1314"/>
                  </a:lnTo>
                  <a:lnTo>
                    <a:pt x="4364" y="1623"/>
                  </a:lnTo>
                  <a:lnTo>
                    <a:pt x="4094" y="1893"/>
                  </a:lnTo>
                  <a:lnTo>
                    <a:pt x="3823" y="2240"/>
                  </a:lnTo>
                  <a:lnTo>
                    <a:pt x="3592" y="2549"/>
                  </a:lnTo>
                  <a:lnTo>
                    <a:pt x="3399" y="2897"/>
                  </a:lnTo>
                  <a:lnTo>
                    <a:pt x="3205" y="3283"/>
                  </a:lnTo>
                  <a:lnTo>
                    <a:pt x="3051" y="3631"/>
                  </a:lnTo>
                  <a:lnTo>
                    <a:pt x="2897" y="4017"/>
                  </a:lnTo>
                  <a:lnTo>
                    <a:pt x="2781" y="4403"/>
                  </a:lnTo>
                  <a:lnTo>
                    <a:pt x="2703" y="4789"/>
                  </a:lnTo>
                  <a:lnTo>
                    <a:pt x="2626" y="5175"/>
                  </a:lnTo>
                  <a:lnTo>
                    <a:pt x="2588" y="5600"/>
                  </a:lnTo>
                  <a:lnTo>
                    <a:pt x="2549" y="5986"/>
                  </a:lnTo>
                  <a:lnTo>
                    <a:pt x="2549" y="6411"/>
                  </a:lnTo>
                  <a:lnTo>
                    <a:pt x="2549" y="6836"/>
                  </a:lnTo>
                  <a:lnTo>
                    <a:pt x="2665" y="7724"/>
                  </a:lnTo>
                  <a:lnTo>
                    <a:pt x="2742" y="8149"/>
                  </a:lnTo>
                  <a:lnTo>
                    <a:pt x="2858" y="8573"/>
                  </a:lnTo>
                  <a:lnTo>
                    <a:pt x="3012" y="8998"/>
                  </a:lnTo>
                  <a:lnTo>
                    <a:pt x="3167" y="9384"/>
                  </a:lnTo>
                  <a:lnTo>
                    <a:pt x="3321" y="9809"/>
                  </a:lnTo>
                  <a:lnTo>
                    <a:pt x="3553" y="10195"/>
                  </a:lnTo>
                  <a:lnTo>
                    <a:pt x="3746" y="10543"/>
                  </a:lnTo>
                  <a:lnTo>
                    <a:pt x="4016" y="10929"/>
                  </a:lnTo>
                  <a:lnTo>
                    <a:pt x="4287" y="11238"/>
                  </a:lnTo>
                  <a:lnTo>
                    <a:pt x="4596" y="11547"/>
                  </a:lnTo>
                  <a:lnTo>
                    <a:pt x="4905" y="11856"/>
                  </a:lnTo>
                  <a:lnTo>
                    <a:pt x="5252" y="12087"/>
                  </a:lnTo>
                  <a:lnTo>
                    <a:pt x="4557" y="12473"/>
                  </a:lnTo>
                  <a:lnTo>
                    <a:pt x="4480" y="12551"/>
                  </a:lnTo>
                  <a:lnTo>
                    <a:pt x="4441" y="12666"/>
                  </a:lnTo>
                  <a:lnTo>
                    <a:pt x="4480" y="12782"/>
                  </a:lnTo>
                  <a:lnTo>
                    <a:pt x="4596" y="12860"/>
                  </a:lnTo>
                  <a:lnTo>
                    <a:pt x="5020" y="13014"/>
                  </a:lnTo>
                  <a:lnTo>
                    <a:pt x="4673" y="13168"/>
                  </a:lnTo>
                  <a:lnTo>
                    <a:pt x="4403" y="13362"/>
                  </a:lnTo>
                  <a:lnTo>
                    <a:pt x="4094" y="13555"/>
                  </a:lnTo>
                  <a:lnTo>
                    <a:pt x="3862" y="13786"/>
                  </a:lnTo>
                  <a:lnTo>
                    <a:pt x="3823" y="13477"/>
                  </a:lnTo>
                  <a:lnTo>
                    <a:pt x="3746" y="13168"/>
                  </a:lnTo>
                  <a:lnTo>
                    <a:pt x="3630" y="12860"/>
                  </a:lnTo>
                  <a:lnTo>
                    <a:pt x="3514" y="12551"/>
                  </a:lnTo>
                  <a:lnTo>
                    <a:pt x="3476" y="12473"/>
                  </a:lnTo>
                  <a:lnTo>
                    <a:pt x="3360" y="12435"/>
                  </a:lnTo>
                  <a:lnTo>
                    <a:pt x="3283" y="12473"/>
                  </a:lnTo>
                  <a:lnTo>
                    <a:pt x="3205" y="12512"/>
                  </a:lnTo>
                  <a:lnTo>
                    <a:pt x="2665" y="13168"/>
                  </a:lnTo>
                  <a:lnTo>
                    <a:pt x="2086" y="13748"/>
                  </a:lnTo>
                  <a:lnTo>
                    <a:pt x="2047" y="13825"/>
                  </a:lnTo>
                  <a:lnTo>
                    <a:pt x="2008" y="13902"/>
                  </a:lnTo>
                  <a:lnTo>
                    <a:pt x="2047" y="13979"/>
                  </a:lnTo>
                  <a:lnTo>
                    <a:pt x="2086" y="14057"/>
                  </a:lnTo>
                  <a:lnTo>
                    <a:pt x="2395" y="14211"/>
                  </a:lnTo>
                  <a:lnTo>
                    <a:pt x="2742" y="14288"/>
                  </a:lnTo>
                  <a:lnTo>
                    <a:pt x="3051" y="14366"/>
                  </a:lnTo>
                  <a:lnTo>
                    <a:pt x="3399" y="14366"/>
                  </a:lnTo>
                  <a:lnTo>
                    <a:pt x="3244" y="14636"/>
                  </a:lnTo>
                  <a:lnTo>
                    <a:pt x="3128" y="14945"/>
                  </a:lnTo>
                  <a:lnTo>
                    <a:pt x="3090" y="15176"/>
                  </a:lnTo>
                  <a:lnTo>
                    <a:pt x="3051" y="15408"/>
                  </a:lnTo>
                  <a:lnTo>
                    <a:pt x="3051" y="15872"/>
                  </a:lnTo>
                  <a:lnTo>
                    <a:pt x="3128" y="16296"/>
                  </a:lnTo>
                  <a:lnTo>
                    <a:pt x="3244" y="16760"/>
                  </a:lnTo>
                  <a:lnTo>
                    <a:pt x="2781" y="16567"/>
                  </a:lnTo>
                  <a:lnTo>
                    <a:pt x="2279" y="16412"/>
                  </a:lnTo>
                  <a:lnTo>
                    <a:pt x="2201" y="16412"/>
                  </a:lnTo>
                  <a:lnTo>
                    <a:pt x="2124" y="16451"/>
                  </a:lnTo>
                  <a:lnTo>
                    <a:pt x="2047" y="16528"/>
                  </a:lnTo>
                  <a:lnTo>
                    <a:pt x="2047" y="16644"/>
                  </a:lnTo>
                  <a:lnTo>
                    <a:pt x="2163" y="17107"/>
                  </a:lnTo>
                  <a:lnTo>
                    <a:pt x="2279" y="17532"/>
                  </a:lnTo>
                  <a:lnTo>
                    <a:pt x="2472" y="17957"/>
                  </a:lnTo>
                  <a:lnTo>
                    <a:pt x="2703" y="18381"/>
                  </a:lnTo>
                  <a:lnTo>
                    <a:pt x="2781" y="18459"/>
                  </a:lnTo>
                  <a:lnTo>
                    <a:pt x="2858" y="18497"/>
                  </a:lnTo>
                  <a:lnTo>
                    <a:pt x="2935" y="18459"/>
                  </a:lnTo>
                  <a:lnTo>
                    <a:pt x="3012" y="18381"/>
                  </a:lnTo>
                  <a:lnTo>
                    <a:pt x="3321" y="18034"/>
                  </a:lnTo>
                  <a:lnTo>
                    <a:pt x="3514" y="17802"/>
                  </a:lnTo>
                  <a:lnTo>
                    <a:pt x="3630" y="17609"/>
                  </a:lnTo>
                  <a:lnTo>
                    <a:pt x="3707" y="17764"/>
                  </a:lnTo>
                  <a:lnTo>
                    <a:pt x="3978" y="18343"/>
                  </a:lnTo>
                  <a:lnTo>
                    <a:pt x="4132" y="18961"/>
                  </a:lnTo>
                  <a:lnTo>
                    <a:pt x="4248" y="19540"/>
                  </a:lnTo>
                  <a:lnTo>
                    <a:pt x="4248" y="20158"/>
                  </a:lnTo>
                  <a:lnTo>
                    <a:pt x="3437" y="19308"/>
                  </a:lnTo>
                  <a:lnTo>
                    <a:pt x="3399" y="19270"/>
                  </a:lnTo>
                  <a:lnTo>
                    <a:pt x="3205" y="19270"/>
                  </a:lnTo>
                  <a:lnTo>
                    <a:pt x="3167" y="19347"/>
                  </a:lnTo>
                  <a:lnTo>
                    <a:pt x="2974" y="19810"/>
                  </a:lnTo>
                  <a:lnTo>
                    <a:pt x="2781" y="20274"/>
                  </a:lnTo>
                  <a:lnTo>
                    <a:pt x="2665" y="20776"/>
                  </a:lnTo>
                  <a:lnTo>
                    <a:pt x="2626" y="21316"/>
                  </a:lnTo>
                  <a:lnTo>
                    <a:pt x="2626" y="21393"/>
                  </a:lnTo>
                  <a:lnTo>
                    <a:pt x="2703" y="21471"/>
                  </a:lnTo>
                  <a:lnTo>
                    <a:pt x="2781" y="21509"/>
                  </a:lnTo>
                  <a:lnTo>
                    <a:pt x="2897" y="21471"/>
                  </a:lnTo>
                  <a:lnTo>
                    <a:pt x="3514" y="21162"/>
                  </a:lnTo>
                  <a:lnTo>
                    <a:pt x="4171" y="20776"/>
                  </a:lnTo>
                  <a:lnTo>
                    <a:pt x="4171" y="20776"/>
                  </a:lnTo>
                  <a:lnTo>
                    <a:pt x="4055" y="21162"/>
                  </a:lnTo>
                  <a:lnTo>
                    <a:pt x="3901" y="21548"/>
                  </a:lnTo>
                  <a:lnTo>
                    <a:pt x="3669" y="22050"/>
                  </a:lnTo>
                  <a:lnTo>
                    <a:pt x="3321" y="22552"/>
                  </a:lnTo>
                  <a:lnTo>
                    <a:pt x="2897" y="23015"/>
                  </a:lnTo>
                  <a:lnTo>
                    <a:pt x="2626" y="23247"/>
                  </a:lnTo>
                  <a:lnTo>
                    <a:pt x="2395" y="23401"/>
                  </a:lnTo>
                  <a:lnTo>
                    <a:pt x="2124" y="23594"/>
                  </a:lnTo>
                  <a:lnTo>
                    <a:pt x="1854" y="23710"/>
                  </a:lnTo>
                  <a:lnTo>
                    <a:pt x="1584" y="23788"/>
                  </a:lnTo>
                  <a:lnTo>
                    <a:pt x="1313" y="23788"/>
                  </a:lnTo>
                  <a:lnTo>
                    <a:pt x="1082" y="23749"/>
                  </a:lnTo>
                  <a:lnTo>
                    <a:pt x="811" y="23672"/>
                  </a:lnTo>
                  <a:lnTo>
                    <a:pt x="541" y="23517"/>
                  </a:lnTo>
                  <a:lnTo>
                    <a:pt x="309" y="23286"/>
                  </a:lnTo>
                  <a:lnTo>
                    <a:pt x="232" y="23247"/>
                  </a:lnTo>
                  <a:lnTo>
                    <a:pt x="78" y="23247"/>
                  </a:lnTo>
                  <a:lnTo>
                    <a:pt x="39" y="23363"/>
                  </a:lnTo>
                  <a:lnTo>
                    <a:pt x="0" y="23401"/>
                  </a:lnTo>
                  <a:lnTo>
                    <a:pt x="39" y="23479"/>
                  </a:lnTo>
                  <a:lnTo>
                    <a:pt x="155" y="23633"/>
                  </a:lnTo>
                  <a:lnTo>
                    <a:pt x="271" y="23788"/>
                  </a:lnTo>
                  <a:lnTo>
                    <a:pt x="387" y="23903"/>
                  </a:lnTo>
                  <a:lnTo>
                    <a:pt x="541" y="24019"/>
                  </a:lnTo>
                  <a:lnTo>
                    <a:pt x="695" y="24096"/>
                  </a:lnTo>
                  <a:lnTo>
                    <a:pt x="889" y="24135"/>
                  </a:lnTo>
                  <a:lnTo>
                    <a:pt x="1236" y="24212"/>
                  </a:lnTo>
                  <a:lnTo>
                    <a:pt x="1584" y="24174"/>
                  </a:lnTo>
                  <a:lnTo>
                    <a:pt x="1970" y="24096"/>
                  </a:lnTo>
                  <a:lnTo>
                    <a:pt x="2317" y="23942"/>
                  </a:lnTo>
                  <a:lnTo>
                    <a:pt x="2665" y="23749"/>
                  </a:lnTo>
                  <a:lnTo>
                    <a:pt x="3012" y="23479"/>
                  </a:lnTo>
                  <a:lnTo>
                    <a:pt x="3321" y="23208"/>
                  </a:lnTo>
                  <a:lnTo>
                    <a:pt x="3630" y="22861"/>
                  </a:lnTo>
                  <a:lnTo>
                    <a:pt x="3901" y="22513"/>
                  </a:lnTo>
                  <a:lnTo>
                    <a:pt x="4132" y="22127"/>
                  </a:lnTo>
                  <a:lnTo>
                    <a:pt x="4325" y="21702"/>
                  </a:lnTo>
                  <a:lnTo>
                    <a:pt x="4480" y="21316"/>
                  </a:lnTo>
                  <a:lnTo>
                    <a:pt x="4596" y="20853"/>
                  </a:lnTo>
                  <a:lnTo>
                    <a:pt x="5213" y="21973"/>
                  </a:lnTo>
                  <a:lnTo>
                    <a:pt x="5291" y="22050"/>
                  </a:lnTo>
                  <a:lnTo>
                    <a:pt x="5368" y="22088"/>
                  </a:lnTo>
                  <a:lnTo>
                    <a:pt x="5445" y="22050"/>
                  </a:lnTo>
                  <a:lnTo>
                    <a:pt x="5522" y="22011"/>
                  </a:lnTo>
                  <a:lnTo>
                    <a:pt x="5793" y="21548"/>
                  </a:lnTo>
                  <a:lnTo>
                    <a:pt x="6024" y="21084"/>
                  </a:lnTo>
                  <a:lnTo>
                    <a:pt x="6410" y="20119"/>
                  </a:lnTo>
                  <a:lnTo>
                    <a:pt x="6410" y="20042"/>
                  </a:lnTo>
                  <a:lnTo>
                    <a:pt x="6410" y="19965"/>
                  </a:lnTo>
                  <a:lnTo>
                    <a:pt x="6372" y="19926"/>
                  </a:lnTo>
                  <a:lnTo>
                    <a:pt x="6295" y="19887"/>
                  </a:lnTo>
                  <a:lnTo>
                    <a:pt x="5908" y="19772"/>
                  </a:lnTo>
                  <a:lnTo>
                    <a:pt x="5484" y="19733"/>
                  </a:lnTo>
                  <a:lnTo>
                    <a:pt x="5098" y="19733"/>
                  </a:lnTo>
                  <a:lnTo>
                    <a:pt x="4673" y="19849"/>
                  </a:lnTo>
                  <a:lnTo>
                    <a:pt x="4634" y="19231"/>
                  </a:lnTo>
                  <a:lnTo>
                    <a:pt x="4518" y="18652"/>
                  </a:lnTo>
                  <a:lnTo>
                    <a:pt x="4287" y="18034"/>
                  </a:lnTo>
                  <a:lnTo>
                    <a:pt x="4055" y="17455"/>
                  </a:lnTo>
                  <a:lnTo>
                    <a:pt x="4518" y="17532"/>
                  </a:lnTo>
                  <a:lnTo>
                    <a:pt x="4982" y="17609"/>
                  </a:lnTo>
                  <a:lnTo>
                    <a:pt x="5059" y="17609"/>
                  </a:lnTo>
                  <a:lnTo>
                    <a:pt x="5098" y="17532"/>
                  </a:lnTo>
                  <a:lnTo>
                    <a:pt x="5136" y="17493"/>
                  </a:lnTo>
                  <a:lnTo>
                    <a:pt x="5136" y="17377"/>
                  </a:lnTo>
                  <a:lnTo>
                    <a:pt x="5098" y="17030"/>
                  </a:lnTo>
                  <a:lnTo>
                    <a:pt x="4982" y="16644"/>
                  </a:lnTo>
                  <a:lnTo>
                    <a:pt x="4827" y="16296"/>
                  </a:lnTo>
                  <a:lnTo>
                    <a:pt x="4673" y="15987"/>
                  </a:lnTo>
                  <a:lnTo>
                    <a:pt x="4596" y="15910"/>
                  </a:lnTo>
                  <a:lnTo>
                    <a:pt x="4634" y="15910"/>
                  </a:lnTo>
                  <a:lnTo>
                    <a:pt x="5600" y="14481"/>
                  </a:lnTo>
                  <a:lnTo>
                    <a:pt x="5638" y="14366"/>
                  </a:lnTo>
                  <a:lnTo>
                    <a:pt x="5600" y="14288"/>
                  </a:lnTo>
                  <a:lnTo>
                    <a:pt x="5561" y="14211"/>
                  </a:lnTo>
                  <a:lnTo>
                    <a:pt x="5445" y="14172"/>
                  </a:lnTo>
                  <a:lnTo>
                    <a:pt x="4209" y="13979"/>
                  </a:lnTo>
                  <a:lnTo>
                    <a:pt x="4480" y="13748"/>
                  </a:lnTo>
                  <a:lnTo>
                    <a:pt x="4789" y="13555"/>
                  </a:lnTo>
                  <a:lnTo>
                    <a:pt x="5098" y="13362"/>
                  </a:lnTo>
                  <a:lnTo>
                    <a:pt x="5406" y="13168"/>
                  </a:lnTo>
                  <a:lnTo>
                    <a:pt x="6024" y="13400"/>
                  </a:lnTo>
                  <a:lnTo>
                    <a:pt x="6140" y="13439"/>
                  </a:lnTo>
                  <a:lnTo>
                    <a:pt x="6217" y="13362"/>
                  </a:lnTo>
                  <a:lnTo>
                    <a:pt x="6256" y="13284"/>
                  </a:lnTo>
                  <a:lnTo>
                    <a:pt x="6295" y="13168"/>
                  </a:lnTo>
                  <a:lnTo>
                    <a:pt x="6179" y="12705"/>
                  </a:lnTo>
                  <a:lnTo>
                    <a:pt x="6063" y="12242"/>
                  </a:lnTo>
                  <a:lnTo>
                    <a:pt x="6912" y="11933"/>
                  </a:lnTo>
                  <a:lnTo>
                    <a:pt x="7723" y="11585"/>
                  </a:lnTo>
                  <a:lnTo>
                    <a:pt x="8534" y="11122"/>
                  </a:lnTo>
                  <a:lnTo>
                    <a:pt x="9268" y="10620"/>
                  </a:lnTo>
                  <a:lnTo>
                    <a:pt x="9963" y="10079"/>
                  </a:lnTo>
                  <a:lnTo>
                    <a:pt x="10311" y="9770"/>
                  </a:lnTo>
                  <a:lnTo>
                    <a:pt x="10620" y="9423"/>
                  </a:lnTo>
                  <a:lnTo>
                    <a:pt x="10890" y="9075"/>
                  </a:lnTo>
                  <a:lnTo>
                    <a:pt x="11160" y="8728"/>
                  </a:lnTo>
                  <a:lnTo>
                    <a:pt x="11392" y="8342"/>
                  </a:lnTo>
                  <a:lnTo>
                    <a:pt x="11623" y="7955"/>
                  </a:lnTo>
                  <a:lnTo>
                    <a:pt x="11817" y="7569"/>
                  </a:lnTo>
                  <a:lnTo>
                    <a:pt x="11971" y="7183"/>
                  </a:lnTo>
                  <a:lnTo>
                    <a:pt x="12125" y="6758"/>
                  </a:lnTo>
                  <a:lnTo>
                    <a:pt x="12241" y="6334"/>
                  </a:lnTo>
                  <a:lnTo>
                    <a:pt x="12319" y="5948"/>
                  </a:lnTo>
                  <a:lnTo>
                    <a:pt x="12357" y="5523"/>
                  </a:lnTo>
                  <a:lnTo>
                    <a:pt x="12396" y="5098"/>
                  </a:lnTo>
                  <a:lnTo>
                    <a:pt x="12396" y="4673"/>
                  </a:lnTo>
                  <a:lnTo>
                    <a:pt x="12357" y="4248"/>
                  </a:lnTo>
                  <a:lnTo>
                    <a:pt x="12280" y="3824"/>
                  </a:lnTo>
                  <a:lnTo>
                    <a:pt x="12203" y="3438"/>
                  </a:lnTo>
                  <a:lnTo>
                    <a:pt x="12048" y="3051"/>
                  </a:lnTo>
                  <a:lnTo>
                    <a:pt x="11894" y="2665"/>
                  </a:lnTo>
                  <a:lnTo>
                    <a:pt x="11701" y="2279"/>
                  </a:lnTo>
                  <a:lnTo>
                    <a:pt x="11469" y="1893"/>
                  </a:lnTo>
                  <a:lnTo>
                    <a:pt x="11160" y="1545"/>
                  </a:lnTo>
                  <a:lnTo>
                    <a:pt x="10890" y="1275"/>
                  </a:lnTo>
                  <a:lnTo>
                    <a:pt x="10620" y="1005"/>
                  </a:lnTo>
                  <a:lnTo>
                    <a:pt x="10311" y="773"/>
                  </a:lnTo>
                  <a:lnTo>
                    <a:pt x="9963" y="580"/>
                  </a:lnTo>
                  <a:lnTo>
                    <a:pt x="9654" y="387"/>
                  </a:lnTo>
                  <a:lnTo>
                    <a:pt x="9307" y="233"/>
                  </a:lnTo>
                  <a:lnTo>
                    <a:pt x="8920" y="117"/>
                  </a:lnTo>
                  <a:lnTo>
                    <a:pt x="8573" y="39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21"/>
            <p:cNvSpPr/>
            <p:nvPr/>
          </p:nvSpPr>
          <p:spPr>
            <a:xfrm>
              <a:off x="1545225" y="23405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1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21"/>
            <p:cNvSpPr/>
            <p:nvPr/>
          </p:nvSpPr>
          <p:spPr>
            <a:xfrm>
              <a:off x="6777550" y="23482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9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1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21"/>
            <p:cNvSpPr/>
            <p:nvPr/>
          </p:nvSpPr>
          <p:spPr>
            <a:xfrm>
              <a:off x="6642400" y="2349200"/>
              <a:ext cx="437325" cy="301225"/>
            </a:xfrm>
            <a:custGeom>
              <a:avLst/>
              <a:gdLst/>
              <a:ahLst/>
              <a:cxnLst/>
              <a:rect l="l" t="t" r="r" b="b"/>
              <a:pathLst>
                <a:path w="17493" h="12049" extrusionOk="0">
                  <a:moveTo>
                    <a:pt x="12086" y="503"/>
                  </a:moveTo>
                  <a:lnTo>
                    <a:pt x="12202" y="580"/>
                  </a:lnTo>
                  <a:lnTo>
                    <a:pt x="12280" y="657"/>
                  </a:lnTo>
                  <a:lnTo>
                    <a:pt x="12627" y="850"/>
                  </a:lnTo>
                  <a:lnTo>
                    <a:pt x="12897" y="1159"/>
                  </a:lnTo>
                  <a:lnTo>
                    <a:pt x="13129" y="1507"/>
                  </a:lnTo>
                  <a:lnTo>
                    <a:pt x="13322" y="1854"/>
                  </a:lnTo>
                  <a:lnTo>
                    <a:pt x="13477" y="2240"/>
                  </a:lnTo>
                  <a:lnTo>
                    <a:pt x="13631" y="2665"/>
                  </a:lnTo>
                  <a:lnTo>
                    <a:pt x="13824" y="3438"/>
                  </a:lnTo>
                  <a:lnTo>
                    <a:pt x="13090" y="3013"/>
                  </a:lnTo>
                  <a:lnTo>
                    <a:pt x="12704" y="2781"/>
                  </a:lnTo>
                  <a:lnTo>
                    <a:pt x="12357" y="2472"/>
                  </a:lnTo>
                  <a:lnTo>
                    <a:pt x="12009" y="2125"/>
                  </a:lnTo>
                  <a:lnTo>
                    <a:pt x="11816" y="1932"/>
                  </a:lnTo>
                  <a:lnTo>
                    <a:pt x="11662" y="1700"/>
                  </a:lnTo>
                  <a:lnTo>
                    <a:pt x="11507" y="1391"/>
                  </a:lnTo>
                  <a:lnTo>
                    <a:pt x="11430" y="1043"/>
                  </a:lnTo>
                  <a:lnTo>
                    <a:pt x="11662" y="735"/>
                  </a:lnTo>
                  <a:lnTo>
                    <a:pt x="11739" y="619"/>
                  </a:lnTo>
                  <a:lnTo>
                    <a:pt x="11855" y="541"/>
                  </a:lnTo>
                  <a:lnTo>
                    <a:pt x="11971" y="503"/>
                  </a:lnTo>
                  <a:close/>
                  <a:moveTo>
                    <a:pt x="16218" y="1584"/>
                  </a:moveTo>
                  <a:lnTo>
                    <a:pt x="16296" y="1623"/>
                  </a:lnTo>
                  <a:lnTo>
                    <a:pt x="16411" y="1661"/>
                  </a:lnTo>
                  <a:lnTo>
                    <a:pt x="16489" y="1738"/>
                  </a:lnTo>
                  <a:lnTo>
                    <a:pt x="16566" y="1816"/>
                  </a:lnTo>
                  <a:lnTo>
                    <a:pt x="16604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4" y="2511"/>
                  </a:lnTo>
                  <a:lnTo>
                    <a:pt x="16527" y="2665"/>
                  </a:lnTo>
                  <a:lnTo>
                    <a:pt x="16411" y="2820"/>
                  </a:lnTo>
                  <a:lnTo>
                    <a:pt x="16296" y="2974"/>
                  </a:lnTo>
                  <a:lnTo>
                    <a:pt x="15948" y="3206"/>
                  </a:lnTo>
                  <a:lnTo>
                    <a:pt x="15562" y="3399"/>
                  </a:lnTo>
                  <a:lnTo>
                    <a:pt x="15137" y="3553"/>
                  </a:lnTo>
                  <a:lnTo>
                    <a:pt x="14712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7"/>
                  </a:lnTo>
                  <a:lnTo>
                    <a:pt x="15098" y="2279"/>
                  </a:lnTo>
                  <a:lnTo>
                    <a:pt x="15407" y="1970"/>
                  </a:lnTo>
                  <a:lnTo>
                    <a:pt x="15639" y="1816"/>
                  </a:lnTo>
                  <a:lnTo>
                    <a:pt x="15871" y="1661"/>
                  </a:lnTo>
                  <a:lnTo>
                    <a:pt x="16102" y="1623"/>
                  </a:lnTo>
                  <a:lnTo>
                    <a:pt x="16218" y="1584"/>
                  </a:lnTo>
                  <a:close/>
                  <a:moveTo>
                    <a:pt x="13824" y="4287"/>
                  </a:moveTo>
                  <a:lnTo>
                    <a:pt x="13670" y="4557"/>
                  </a:lnTo>
                  <a:lnTo>
                    <a:pt x="13477" y="4789"/>
                  </a:lnTo>
                  <a:lnTo>
                    <a:pt x="13245" y="5021"/>
                  </a:lnTo>
                  <a:lnTo>
                    <a:pt x="13013" y="5214"/>
                  </a:lnTo>
                  <a:lnTo>
                    <a:pt x="12666" y="5484"/>
                  </a:lnTo>
                  <a:lnTo>
                    <a:pt x="12164" y="5754"/>
                  </a:lnTo>
                  <a:lnTo>
                    <a:pt x="11893" y="5870"/>
                  </a:lnTo>
                  <a:lnTo>
                    <a:pt x="11623" y="5948"/>
                  </a:lnTo>
                  <a:lnTo>
                    <a:pt x="11391" y="5986"/>
                  </a:lnTo>
                  <a:lnTo>
                    <a:pt x="11198" y="5948"/>
                  </a:lnTo>
                  <a:lnTo>
                    <a:pt x="11044" y="5870"/>
                  </a:lnTo>
                  <a:lnTo>
                    <a:pt x="10967" y="5793"/>
                  </a:lnTo>
                  <a:lnTo>
                    <a:pt x="10928" y="5716"/>
                  </a:lnTo>
                  <a:lnTo>
                    <a:pt x="10889" y="5639"/>
                  </a:lnTo>
                  <a:lnTo>
                    <a:pt x="10889" y="5446"/>
                  </a:lnTo>
                  <a:lnTo>
                    <a:pt x="10967" y="5252"/>
                  </a:lnTo>
                  <a:lnTo>
                    <a:pt x="11121" y="5098"/>
                  </a:lnTo>
                  <a:lnTo>
                    <a:pt x="11276" y="4944"/>
                  </a:lnTo>
                  <a:lnTo>
                    <a:pt x="11546" y="4750"/>
                  </a:lnTo>
                  <a:lnTo>
                    <a:pt x="11816" y="4635"/>
                  </a:lnTo>
                  <a:lnTo>
                    <a:pt x="12086" y="4557"/>
                  </a:lnTo>
                  <a:lnTo>
                    <a:pt x="12627" y="4480"/>
                  </a:lnTo>
                  <a:lnTo>
                    <a:pt x="13245" y="4403"/>
                  </a:lnTo>
                  <a:lnTo>
                    <a:pt x="13554" y="4364"/>
                  </a:lnTo>
                  <a:lnTo>
                    <a:pt x="13824" y="4287"/>
                  </a:lnTo>
                  <a:close/>
                  <a:moveTo>
                    <a:pt x="14403" y="4248"/>
                  </a:moveTo>
                  <a:lnTo>
                    <a:pt x="15098" y="4596"/>
                  </a:lnTo>
                  <a:lnTo>
                    <a:pt x="15407" y="4789"/>
                  </a:lnTo>
                  <a:lnTo>
                    <a:pt x="15716" y="4982"/>
                  </a:lnTo>
                  <a:lnTo>
                    <a:pt x="15909" y="5137"/>
                  </a:lnTo>
                  <a:lnTo>
                    <a:pt x="16141" y="5368"/>
                  </a:lnTo>
                  <a:lnTo>
                    <a:pt x="16411" y="5677"/>
                  </a:lnTo>
                  <a:lnTo>
                    <a:pt x="16643" y="5986"/>
                  </a:lnTo>
                  <a:lnTo>
                    <a:pt x="16875" y="6334"/>
                  </a:lnTo>
                  <a:lnTo>
                    <a:pt x="16991" y="6681"/>
                  </a:lnTo>
                  <a:lnTo>
                    <a:pt x="16991" y="6836"/>
                  </a:lnTo>
                  <a:lnTo>
                    <a:pt x="16991" y="6990"/>
                  </a:lnTo>
                  <a:lnTo>
                    <a:pt x="16952" y="7106"/>
                  </a:lnTo>
                  <a:lnTo>
                    <a:pt x="16836" y="7222"/>
                  </a:lnTo>
                  <a:lnTo>
                    <a:pt x="16759" y="7299"/>
                  </a:lnTo>
                  <a:lnTo>
                    <a:pt x="16643" y="7338"/>
                  </a:lnTo>
                  <a:lnTo>
                    <a:pt x="16373" y="7338"/>
                  </a:lnTo>
                  <a:lnTo>
                    <a:pt x="16141" y="7222"/>
                  </a:lnTo>
                  <a:lnTo>
                    <a:pt x="15871" y="7029"/>
                  </a:lnTo>
                  <a:lnTo>
                    <a:pt x="15600" y="6797"/>
                  </a:lnTo>
                  <a:lnTo>
                    <a:pt x="15369" y="6565"/>
                  </a:lnTo>
                  <a:lnTo>
                    <a:pt x="15060" y="6141"/>
                  </a:lnTo>
                  <a:lnTo>
                    <a:pt x="14828" y="5716"/>
                  </a:lnTo>
                  <a:lnTo>
                    <a:pt x="14635" y="5252"/>
                  </a:lnTo>
                  <a:lnTo>
                    <a:pt x="14519" y="4750"/>
                  </a:lnTo>
                  <a:lnTo>
                    <a:pt x="14403" y="4248"/>
                  </a:lnTo>
                  <a:close/>
                  <a:moveTo>
                    <a:pt x="11855" y="1"/>
                  </a:moveTo>
                  <a:lnTo>
                    <a:pt x="11584" y="39"/>
                  </a:lnTo>
                  <a:lnTo>
                    <a:pt x="11469" y="117"/>
                  </a:lnTo>
                  <a:lnTo>
                    <a:pt x="11353" y="194"/>
                  </a:lnTo>
                  <a:lnTo>
                    <a:pt x="11160" y="387"/>
                  </a:lnTo>
                  <a:lnTo>
                    <a:pt x="11005" y="619"/>
                  </a:lnTo>
                  <a:lnTo>
                    <a:pt x="10928" y="812"/>
                  </a:lnTo>
                  <a:lnTo>
                    <a:pt x="10928" y="1005"/>
                  </a:lnTo>
                  <a:lnTo>
                    <a:pt x="10928" y="1236"/>
                  </a:lnTo>
                  <a:lnTo>
                    <a:pt x="11005" y="1468"/>
                  </a:lnTo>
                  <a:lnTo>
                    <a:pt x="11082" y="1661"/>
                  </a:lnTo>
                  <a:lnTo>
                    <a:pt x="11198" y="1893"/>
                  </a:lnTo>
                  <a:lnTo>
                    <a:pt x="11546" y="2318"/>
                  </a:lnTo>
                  <a:lnTo>
                    <a:pt x="11932" y="2742"/>
                  </a:lnTo>
                  <a:lnTo>
                    <a:pt x="12395" y="3090"/>
                  </a:lnTo>
                  <a:lnTo>
                    <a:pt x="12859" y="3399"/>
                  </a:lnTo>
                  <a:lnTo>
                    <a:pt x="12859" y="3399"/>
                  </a:lnTo>
                  <a:lnTo>
                    <a:pt x="12048" y="3283"/>
                  </a:lnTo>
                  <a:lnTo>
                    <a:pt x="11198" y="3283"/>
                  </a:lnTo>
                  <a:lnTo>
                    <a:pt x="10387" y="3322"/>
                  </a:lnTo>
                  <a:lnTo>
                    <a:pt x="9615" y="3476"/>
                  </a:lnTo>
                  <a:lnTo>
                    <a:pt x="9654" y="3013"/>
                  </a:lnTo>
                  <a:lnTo>
                    <a:pt x="9654" y="2511"/>
                  </a:lnTo>
                  <a:lnTo>
                    <a:pt x="9615" y="2009"/>
                  </a:lnTo>
                  <a:lnTo>
                    <a:pt x="9538" y="1507"/>
                  </a:lnTo>
                  <a:lnTo>
                    <a:pt x="9075" y="1623"/>
                  </a:lnTo>
                  <a:lnTo>
                    <a:pt x="9152" y="2086"/>
                  </a:lnTo>
                  <a:lnTo>
                    <a:pt x="9152" y="2588"/>
                  </a:lnTo>
                  <a:lnTo>
                    <a:pt x="9152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5" y="3901"/>
                  </a:lnTo>
                  <a:lnTo>
                    <a:pt x="7414" y="4287"/>
                  </a:lnTo>
                  <a:lnTo>
                    <a:pt x="6603" y="4712"/>
                  </a:lnTo>
                  <a:lnTo>
                    <a:pt x="5831" y="5214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5" y="6218"/>
                  </a:lnTo>
                  <a:lnTo>
                    <a:pt x="3823" y="6913"/>
                  </a:lnTo>
                  <a:lnTo>
                    <a:pt x="3089" y="7685"/>
                  </a:lnTo>
                  <a:lnTo>
                    <a:pt x="2394" y="8496"/>
                  </a:lnTo>
                  <a:lnTo>
                    <a:pt x="1738" y="9307"/>
                  </a:lnTo>
                  <a:lnTo>
                    <a:pt x="1081" y="10157"/>
                  </a:lnTo>
                  <a:lnTo>
                    <a:pt x="502" y="10967"/>
                  </a:lnTo>
                  <a:lnTo>
                    <a:pt x="0" y="11778"/>
                  </a:lnTo>
                  <a:lnTo>
                    <a:pt x="348" y="12049"/>
                  </a:lnTo>
                  <a:lnTo>
                    <a:pt x="1545" y="10504"/>
                  </a:lnTo>
                  <a:lnTo>
                    <a:pt x="2742" y="8959"/>
                  </a:lnTo>
                  <a:lnTo>
                    <a:pt x="3360" y="8226"/>
                  </a:lnTo>
                  <a:lnTo>
                    <a:pt x="4016" y="7492"/>
                  </a:lnTo>
                  <a:lnTo>
                    <a:pt x="4711" y="6797"/>
                  </a:lnTo>
                  <a:lnTo>
                    <a:pt x="5483" y="6179"/>
                  </a:lnTo>
                  <a:lnTo>
                    <a:pt x="6256" y="5561"/>
                  </a:lnTo>
                  <a:lnTo>
                    <a:pt x="7105" y="5059"/>
                  </a:lnTo>
                  <a:lnTo>
                    <a:pt x="7993" y="4596"/>
                  </a:lnTo>
                  <a:lnTo>
                    <a:pt x="8457" y="4442"/>
                  </a:lnTo>
                  <a:lnTo>
                    <a:pt x="8920" y="4248"/>
                  </a:lnTo>
                  <a:lnTo>
                    <a:pt x="9422" y="4133"/>
                  </a:lnTo>
                  <a:lnTo>
                    <a:pt x="9885" y="4017"/>
                  </a:lnTo>
                  <a:lnTo>
                    <a:pt x="10387" y="3901"/>
                  </a:lnTo>
                  <a:lnTo>
                    <a:pt x="10851" y="3862"/>
                  </a:lnTo>
                  <a:lnTo>
                    <a:pt x="11353" y="3824"/>
                  </a:lnTo>
                  <a:lnTo>
                    <a:pt x="11855" y="3824"/>
                  </a:lnTo>
                  <a:lnTo>
                    <a:pt x="12357" y="3862"/>
                  </a:lnTo>
                  <a:lnTo>
                    <a:pt x="12859" y="3901"/>
                  </a:lnTo>
                  <a:lnTo>
                    <a:pt x="12318" y="3978"/>
                  </a:lnTo>
                  <a:lnTo>
                    <a:pt x="11855" y="4094"/>
                  </a:lnTo>
                  <a:lnTo>
                    <a:pt x="11391" y="4287"/>
                  </a:lnTo>
                  <a:lnTo>
                    <a:pt x="11198" y="4403"/>
                  </a:lnTo>
                  <a:lnTo>
                    <a:pt x="11005" y="4557"/>
                  </a:lnTo>
                  <a:lnTo>
                    <a:pt x="10851" y="4673"/>
                  </a:lnTo>
                  <a:lnTo>
                    <a:pt x="10696" y="4866"/>
                  </a:lnTo>
                  <a:lnTo>
                    <a:pt x="10542" y="5059"/>
                  </a:lnTo>
                  <a:lnTo>
                    <a:pt x="10465" y="5291"/>
                  </a:lnTo>
                  <a:lnTo>
                    <a:pt x="10387" y="5523"/>
                  </a:lnTo>
                  <a:lnTo>
                    <a:pt x="10387" y="5754"/>
                  </a:lnTo>
                  <a:lnTo>
                    <a:pt x="10426" y="5948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4"/>
                  </a:lnTo>
                  <a:lnTo>
                    <a:pt x="11005" y="6411"/>
                  </a:lnTo>
                  <a:lnTo>
                    <a:pt x="11276" y="6449"/>
                  </a:lnTo>
                  <a:lnTo>
                    <a:pt x="11584" y="6411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3"/>
                  </a:lnTo>
                  <a:lnTo>
                    <a:pt x="13438" y="5484"/>
                  </a:lnTo>
                  <a:lnTo>
                    <a:pt x="13399" y="5523"/>
                  </a:lnTo>
                  <a:lnTo>
                    <a:pt x="13786" y="5716"/>
                  </a:lnTo>
                  <a:lnTo>
                    <a:pt x="14056" y="4866"/>
                  </a:lnTo>
                  <a:lnTo>
                    <a:pt x="14210" y="5407"/>
                  </a:lnTo>
                  <a:lnTo>
                    <a:pt x="14403" y="5909"/>
                  </a:lnTo>
                  <a:lnTo>
                    <a:pt x="14674" y="6411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7" y="7299"/>
                  </a:lnTo>
                  <a:lnTo>
                    <a:pt x="15678" y="7492"/>
                  </a:lnTo>
                  <a:lnTo>
                    <a:pt x="15987" y="7685"/>
                  </a:lnTo>
                  <a:lnTo>
                    <a:pt x="16296" y="7801"/>
                  </a:lnTo>
                  <a:lnTo>
                    <a:pt x="16604" y="7878"/>
                  </a:lnTo>
                  <a:lnTo>
                    <a:pt x="16759" y="7878"/>
                  </a:lnTo>
                  <a:lnTo>
                    <a:pt x="16875" y="7840"/>
                  </a:lnTo>
                  <a:lnTo>
                    <a:pt x="17029" y="7801"/>
                  </a:lnTo>
                  <a:lnTo>
                    <a:pt x="17184" y="7724"/>
                  </a:lnTo>
                  <a:lnTo>
                    <a:pt x="17299" y="7647"/>
                  </a:lnTo>
                  <a:lnTo>
                    <a:pt x="17377" y="7531"/>
                  </a:lnTo>
                  <a:lnTo>
                    <a:pt x="17415" y="7376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5" y="6604"/>
                  </a:lnTo>
                  <a:lnTo>
                    <a:pt x="17299" y="6295"/>
                  </a:lnTo>
                  <a:lnTo>
                    <a:pt x="17184" y="5986"/>
                  </a:lnTo>
                  <a:lnTo>
                    <a:pt x="17029" y="5716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1"/>
                  </a:lnTo>
                  <a:lnTo>
                    <a:pt x="16257" y="4789"/>
                  </a:lnTo>
                  <a:lnTo>
                    <a:pt x="16025" y="4596"/>
                  </a:lnTo>
                  <a:lnTo>
                    <a:pt x="15523" y="4287"/>
                  </a:lnTo>
                  <a:lnTo>
                    <a:pt x="14944" y="4017"/>
                  </a:lnTo>
                  <a:lnTo>
                    <a:pt x="15407" y="3901"/>
                  </a:lnTo>
                  <a:lnTo>
                    <a:pt x="15832" y="3746"/>
                  </a:lnTo>
                  <a:lnTo>
                    <a:pt x="16218" y="3515"/>
                  </a:lnTo>
                  <a:lnTo>
                    <a:pt x="16604" y="3244"/>
                  </a:lnTo>
                  <a:lnTo>
                    <a:pt x="16759" y="3051"/>
                  </a:lnTo>
                  <a:lnTo>
                    <a:pt x="16913" y="2858"/>
                  </a:lnTo>
                  <a:lnTo>
                    <a:pt x="17029" y="2665"/>
                  </a:lnTo>
                  <a:lnTo>
                    <a:pt x="17106" y="2434"/>
                  </a:lnTo>
                  <a:lnTo>
                    <a:pt x="17145" y="2163"/>
                  </a:lnTo>
                  <a:lnTo>
                    <a:pt x="17106" y="1932"/>
                  </a:lnTo>
                  <a:lnTo>
                    <a:pt x="17068" y="1700"/>
                  </a:lnTo>
                  <a:lnTo>
                    <a:pt x="16913" y="1468"/>
                  </a:lnTo>
                  <a:lnTo>
                    <a:pt x="16759" y="1314"/>
                  </a:lnTo>
                  <a:lnTo>
                    <a:pt x="16566" y="1198"/>
                  </a:lnTo>
                  <a:lnTo>
                    <a:pt x="16334" y="1159"/>
                  </a:lnTo>
                  <a:lnTo>
                    <a:pt x="16102" y="1159"/>
                  </a:lnTo>
                  <a:lnTo>
                    <a:pt x="15909" y="1198"/>
                  </a:lnTo>
                  <a:lnTo>
                    <a:pt x="15678" y="1236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5" y="1777"/>
                  </a:lnTo>
                  <a:lnTo>
                    <a:pt x="14596" y="2163"/>
                  </a:lnTo>
                  <a:lnTo>
                    <a:pt x="14326" y="2588"/>
                  </a:lnTo>
                  <a:lnTo>
                    <a:pt x="14094" y="3013"/>
                  </a:lnTo>
                  <a:lnTo>
                    <a:pt x="13940" y="2434"/>
                  </a:lnTo>
                  <a:lnTo>
                    <a:pt x="13747" y="1893"/>
                  </a:lnTo>
                  <a:lnTo>
                    <a:pt x="13515" y="1352"/>
                  </a:lnTo>
                  <a:lnTo>
                    <a:pt x="13168" y="850"/>
                  </a:lnTo>
                  <a:lnTo>
                    <a:pt x="13013" y="657"/>
                  </a:lnTo>
                  <a:lnTo>
                    <a:pt x="12820" y="464"/>
                  </a:lnTo>
                  <a:lnTo>
                    <a:pt x="12588" y="271"/>
                  </a:lnTo>
                  <a:lnTo>
                    <a:pt x="12357" y="117"/>
                  </a:lnTo>
                  <a:lnTo>
                    <a:pt x="12086" y="39"/>
                  </a:lnTo>
                  <a:lnTo>
                    <a:pt x="118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21"/>
            <p:cNvSpPr/>
            <p:nvPr/>
          </p:nvSpPr>
          <p:spPr>
            <a:xfrm>
              <a:off x="4161375" y="2367550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6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6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1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21"/>
            <p:cNvSpPr/>
            <p:nvPr/>
          </p:nvSpPr>
          <p:spPr>
            <a:xfrm>
              <a:off x="4673025" y="2378175"/>
              <a:ext cx="330175" cy="176675"/>
            </a:xfrm>
            <a:custGeom>
              <a:avLst/>
              <a:gdLst/>
              <a:ahLst/>
              <a:cxnLst/>
              <a:rect l="l" t="t" r="r" b="b"/>
              <a:pathLst>
                <a:path w="13207" h="7067" extrusionOk="0">
                  <a:moveTo>
                    <a:pt x="8110" y="309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79"/>
                  </a:lnTo>
                  <a:lnTo>
                    <a:pt x="8728" y="888"/>
                  </a:lnTo>
                  <a:lnTo>
                    <a:pt x="8766" y="1197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7"/>
                  </a:lnTo>
                  <a:lnTo>
                    <a:pt x="8033" y="2858"/>
                  </a:lnTo>
                  <a:lnTo>
                    <a:pt x="6836" y="4711"/>
                  </a:lnTo>
                  <a:lnTo>
                    <a:pt x="6681" y="4711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7"/>
                  </a:lnTo>
                  <a:lnTo>
                    <a:pt x="7453" y="888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09"/>
                  </a:lnTo>
                  <a:close/>
                  <a:moveTo>
                    <a:pt x="5909" y="5406"/>
                  </a:moveTo>
                  <a:lnTo>
                    <a:pt x="4673" y="5831"/>
                  </a:lnTo>
                  <a:lnTo>
                    <a:pt x="3437" y="6217"/>
                  </a:lnTo>
                  <a:lnTo>
                    <a:pt x="2781" y="6372"/>
                  </a:lnTo>
                  <a:lnTo>
                    <a:pt x="2125" y="6526"/>
                  </a:lnTo>
                  <a:lnTo>
                    <a:pt x="1700" y="6565"/>
                  </a:lnTo>
                  <a:lnTo>
                    <a:pt x="1314" y="6603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7"/>
                  </a:lnTo>
                  <a:lnTo>
                    <a:pt x="696" y="6063"/>
                  </a:lnTo>
                  <a:lnTo>
                    <a:pt x="696" y="5908"/>
                  </a:lnTo>
                  <a:lnTo>
                    <a:pt x="734" y="5792"/>
                  </a:lnTo>
                  <a:lnTo>
                    <a:pt x="812" y="5715"/>
                  </a:lnTo>
                  <a:lnTo>
                    <a:pt x="889" y="5677"/>
                  </a:lnTo>
                  <a:lnTo>
                    <a:pt x="1082" y="5599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6"/>
                  </a:lnTo>
                  <a:close/>
                  <a:moveTo>
                    <a:pt x="7067" y="5097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5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8"/>
                  </a:lnTo>
                  <a:lnTo>
                    <a:pt x="12589" y="6024"/>
                  </a:lnTo>
                  <a:lnTo>
                    <a:pt x="12628" y="6179"/>
                  </a:lnTo>
                  <a:lnTo>
                    <a:pt x="12589" y="6526"/>
                  </a:lnTo>
                  <a:lnTo>
                    <a:pt x="12435" y="6603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3"/>
                  </a:lnTo>
                  <a:lnTo>
                    <a:pt x="10929" y="6526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8"/>
                  </a:lnTo>
                  <a:lnTo>
                    <a:pt x="8226" y="5677"/>
                  </a:lnTo>
                  <a:lnTo>
                    <a:pt x="7067" y="5097"/>
                  </a:lnTo>
                  <a:close/>
                  <a:moveTo>
                    <a:pt x="8148" y="0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6"/>
                  </a:lnTo>
                  <a:lnTo>
                    <a:pt x="6681" y="2433"/>
                  </a:lnTo>
                  <a:lnTo>
                    <a:pt x="6527" y="3591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0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7"/>
                  </a:lnTo>
                  <a:lnTo>
                    <a:pt x="1391" y="5175"/>
                  </a:lnTo>
                  <a:lnTo>
                    <a:pt x="1005" y="5213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599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4"/>
                  </a:lnTo>
                  <a:lnTo>
                    <a:pt x="117" y="6449"/>
                  </a:lnTo>
                  <a:lnTo>
                    <a:pt x="232" y="6603"/>
                  </a:lnTo>
                  <a:lnTo>
                    <a:pt x="348" y="6681"/>
                  </a:lnTo>
                  <a:lnTo>
                    <a:pt x="464" y="6796"/>
                  </a:lnTo>
                  <a:lnTo>
                    <a:pt x="773" y="6912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2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5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8"/>
                  </a:lnTo>
                  <a:lnTo>
                    <a:pt x="6758" y="6101"/>
                  </a:lnTo>
                  <a:lnTo>
                    <a:pt x="6836" y="6294"/>
                  </a:lnTo>
                  <a:lnTo>
                    <a:pt x="7106" y="6256"/>
                  </a:lnTo>
                  <a:lnTo>
                    <a:pt x="7106" y="6217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6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6"/>
                  </a:lnTo>
                  <a:lnTo>
                    <a:pt x="11045" y="6951"/>
                  </a:lnTo>
                  <a:lnTo>
                    <a:pt x="11469" y="7028"/>
                  </a:lnTo>
                  <a:lnTo>
                    <a:pt x="11933" y="7067"/>
                  </a:lnTo>
                  <a:lnTo>
                    <a:pt x="12396" y="7028"/>
                  </a:lnTo>
                  <a:lnTo>
                    <a:pt x="12589" y="6990"/>
                  </a:lnTo>
                  <a:lnTo>
                    <a:pt x="12782" y="6912"/>
                  </a:lnTo>
                  <a:lnTo>
                    <a:pt x="12937" y="6796"/>
                  </a:lnTo>
                  <a:lnTo>
                    <a:pt x="13053" y="6681"/>
                  </a:lnTo>
                  <a:lnTo>
                    <a:pt x="13130" y="6526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4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6"/>
                  </a:lnTo>
                  <a:lnTo>
                    <a:pt x="12242" y="5290"/>
                  </a:lnTo>
                  <a:lnTo>
                    <a:pt x="11894" y="5213"/>
                  </a:lnTo>
                  <a:lnTo>
                    <a:pt x="11315" y="5097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1"/>
                  </a:lnTo>
                  <a:lnTo>
                    <a:pt x="8071" y="3514"/>
                  </a:lnTo>
                  <a:lnTo>
                    <a:pt x="8496" y="2858"/>
                  </a:lnTo>
                  <a:lnTo>
                    <a:pt x="8844" y="2201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6"/>
                  </a:lnTo>
                  <a:lnTo>
                    <a:pt x="9075" y="1275"/>
                  </a:lnTo>
                  <a:lnTo>
                    <a:pt x="9037" y="1004"/>
                  </a:lnTo>
                  <a:lnTo>
                    <a:pt x="8959" y="811"/>
                  </a:lnTo>
                  <a:lnTo>
                    <a:pt x="8882" y="579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21"/>
            <p:cNvSpPr/>
            <p:nvPr/>
          </p:nvSpPr>
          <p:spPr>
            <a:xfrm>
              <a:off x="1437100" y="2381075"/>
              <a:ext cx="93675" cy="93650"/>
            </a:xfrm>
            <a:custGeom>
              <a:avLst/>
              <a:gdLst/>
              <a:ahLst/>
              <a:cxnLst/>
              <a:rect l="l" t="t" r="r" b="b"/>
              <a:pathLst>
                <a:path w="3747" h="3746" extrusionOk="0">
                  <a:moveTo>
                    <a:pt x="1584" y="463"/>
                  </a:moveTo>
                  <a:lnTo>
                    <a:pt x="2086" y="541"/>
                  </a:lnTo>
                  <a:lnTo>
                    <a:pt x="2318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5"/>
                  </a:lnTo>
                  <a:lnTo>
                    <a:pt x="3090" y="1197"/>
                  </a:lnTo>
                  <a:lnTo>
                    <a:pt x="3206" y="1429"/>
                  </a:lnTo>
                  <a:lnTo>
                    <a:pt x="3244" y="1699"/>
                  </a:lnTo>
                  <a:lnTo>
                    <a:pt x="3244" y="1969"/>
                  </a:lnTo>
                  <a:lnTo>
                    <a:pt x="3206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7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3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3"/>
                  </a:lnTo>
                  <a:close/>
                  <a:moveTo>
                    <a:pt x="1893" y="0"/>
                  </a:moveTo>
                  <a:lnTo>
                    <a:pt x="1700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4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9" y="579"/>
                  </a:lnTo>
                  <a:lnTo>
                    <a:pt x="425" y="772"/>
                  </a:lnTo>
                  <a:lnTo>
                    <a:pt x="271" y="965"/>
                  </a:lnTo>
                  <a:lnTo>
                    <a:pt x="155" y="1236"/>
                  </a:lnTo>
                  <a:lnTo>
                    <a:pt x="78" y="1467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7" y="2510"/>
                  </a:lnTo>
                  <a:lnTo>
                    <a:pt x="310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8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7" y="3437"/>
                  </a:lnTo>
                  <a:lnTo>
                    <a:pt x="3128" y="3244"/>
                  </a:lnTo>
                  <a:lnTo>
                    <a:pt x="3322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8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5" y="1004"/>
                  </a:lnTo>
                  <a:lnTo>
                    <a:pt x="3322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21"/>
            <p:cNvSpPr/>
            <p:nvPr/>
          </p:nvSpPr>
          <p:spPr>
            <a:xfrm>
              <a:off x="3476925" y="23916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7" y="1159"/>
                  </a:lnTo>
                  <a:lnTo>
                    <a:pt x="1391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6" y="1816"/>
                  </a:lnTo>
                  <a:lnTo>
                    <a:pt x="387" y="1700"/>
                  </a:lnTo>
                  <a:lnTo>
                    <a:pt x="348" y="1584"/>
                  </a:lnTo>
                  <a:lnTo>
                    <a:pt x="387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2" y="1623"/>
                  </a:lnTo>
                  <a:lnTo>
                    <a:pt x="3669" y="1700"/>
                  </a:lnTo>
                  <a:lnTo>
                    <a:pt x="3747" y="1816"/>
                  </a:lnTo>
                  <a:lnTo>
                    <a:pt x="3747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9" y="2356"/>
                  </a:lnTo>
                  <a:lnTo>
                    <a:pt x="3206" y="2434"/>
                  </a:lnTo>
                  <a:lnTo>
                    <a:pt x="3013" y="2395"/>
                  </a:lnTo>
                  <a:lnTo>
                    <a:pt x="2820" y="2356"/>
                  </a:lnTo>
                  <a:lnTo>
                    <a:pt x="2627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1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90" y="1468"/>
                  </a:lnTo>
                  <a:close/>
                  <a:moveTo>
                    <a:pt x="3747" y="4750"/>
                  </a:moveTo>
                  <a:lnTo>
                    <a:pt x="3901" y="4789"/>
                  </a:lnTo>
                  <a:lnTo>
                    <a:pt x="4017" y="4828"/>
                  </a:lnTo>
                  <a:lnTo>
                    <a:pt x="4094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3" y="5368"/>
                  </a:lnTo>
                  <a:lnTo>
                    <a:pt x="4094" y="5484"/>
                  </a:lnTo>
                  <a:lnTo>
                    <a:pt x="3978" y="5600"/>
                  </a:lnTo>
                  <a:lnTo>
                    <a:pt x="3785" y="5754"/>
                  </a:lnTo>
                  <a:lnTo>
                    <a:pt x="3515" y="5870"/>
                  </a:lnTo>
                  <a:lnTo>
                    <a:pt x="3129" y="5870"/>
                  </a:lnTo>
                  <a:lnTo>
                    <a:pt x="2743" y="5793"/>
                  </a:lnTo>
                  <a:lnTo>
                    <a:pt x="2936" y="5368"/>
                  </a:lnTo>
                  <a:lnTo>
                    <a:pt x="3051" y="5214"/>
                  </a:lnTo>
                  <a:lnTo>
                    <a:pt x="3206" y="5021"/>
                  </a:lnTo>
                  <a:lnTo>
                    <a:pt x="3476" y="4866"/>
                  </a:lnTo>
                  <a:lnTo>
                    <a:pt x="3631" y="4789"/>
                  </a:lnTo>
                  <a:lnTo>
                    <a:pt x="3747" y="4750"/>
                  </a:lnTo>
                  <a:close/>
                  <a:moveTo>
                    <a:pt x="1121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3" y="6102"/>
                  </a:lnTo>
                  <a:lnTo>
                    <a:pt x="1430" y="6256"/>
                  </a:lnTo>
                  <a:lnTo>
                    <a:pt x="1237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6" y="6334"/>
                  </a:lnTo>
                  <a:lnTo>
                    <a:pt x="503" y="6179"/>
                  </a:lnTo>
                  <a:lnTo>
                    <a:pt x="426" y="6025"/>
                  </a:lnTo>
                  <a:lnTo>
                    <a:pt x="426" y="5909"/>
                  </a:lnTo>
                  <a:lnTo>
                    <a:pt x="464" y="5754"/>
                  </a:lnTo>
                  <a:lnTo>
                    <a:pt x="580" y="5677"/>
                  </a:lnTo>
                  <a:lnTo>
                    <a:pt x="696" y="5600"/>
                  </a:lnTo>
                  <a:lnTo>
                    <a:pt x="850" y="5523"/>
                  </a:lnTo>
                  <a:close/>
                  <a:moveTo>
                    <a:pt x="5716" y="6218"/>
                  </a:moveTo>
                  <a:lnTo>
                    <a:pt x="5870" y="6334"/>
                  </a:lnTo>
                  <a:lnTo>
                    <a:pt x="5948" y="6411"/>
                  </a:lnTo>
                  <a:lnTo>
                    <a:pt x="5986" y="6527"/>
                  </a:lnTo>
                  <a:lnTo>
                    <a:pt x="6025" y="6681"/>
                  </a:lnTo>
                  <a:lnTo>
                    <a:pt x="5986" y="6797"/>
                  </a:lnTo>
                  <a:lnTo>
                    <a:pt x="5909" y="7067"/>
                  </a:lnTo>
                  <a:lnTo>
                    <a:pt x="5793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1" y="7801"/>
                  </a:lnTo>
                  <a:lnTo>
                    <a:pt x="5059" y="7917"/>
                  </a:lnTo>
                  <a:lnTo>
                    <a:pt x="5098" y="7878"/>
                  </a:lnTo>
                  <a:lnTo>
                    <a:pt x="5021" y="7415"/>
                  </a:lnTo>
                  <a:lnTo>
                    <a:pt x="4982" y="7183"/>
                  </a:lnTo>
                  <a:lnTo>
                    <a:pt x="5021" y="6952"/>
                  </a:lnTo>
                  <a:lnTo>
                    <a:pt x="5137" y="6681"/>
                  </a:lnTo>
                  <a:lnTo>
                    <a:pt x="5214" y="6527"/>
                  </a:lnTo>
                  <a:lnTo>
                    <a:pt x="5330" y="6372"/>
                  </a:lnTo>
                  <a:lnTo>
                    <a:pt x="5446" y="6256"/>
                  </a:lnTo>
                  <a:lnTo>
                    <a:pt x="5600" y="6218"/>
                  </a:lnTo>
                  <a:close/>
                  <a:moveTo>
                    <a:pt x="8960" y="8071"/>
                  </a:moveTo>
                  <a:lnTo>
                    <a:pt x="9153" y="8110"/>
                  </a:lnTo>
                  <a:lnTo>
                    <a:pt x="9268" y="8187"/>
                  </a:lnTo>
                  <a:lnTo>
                    <a:pt x="9346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7" y="9153"/>
                  </a:lnTo>
                  <a:lnTo>
                    <a:pt x="8805" y="9346"/>
                  </a:lnTo>
                  <a:lnTo>
                    <a:pt x="8689" y="9384"/>
                  </a:lnTo>
                  <a:lnTo>
                    <a:pt x="8612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2" y="9346"/>
                  </a:lnTo>
                  <a:lnTo>
                    <a:pt x="8264" y="9346"/>
                  </a:lnTo>
                  <a:lnTo>
                    <a:pt x="8226" y="8960"/>
                  </a:lnTo>
                  <a:lnTo>
                    <a:pt x="8226" y="8766"/>
                  </a:lnTo>
                  <a:lnTo>
                    <a:pt x="8264" y="8573"/>
                  </a:lnTo>
                  <a:lnTo>
                    <a:pt x="8342" y="8342"/>
                  </a:lnTo>
                  <a:lnTo>
                    <a:pt x="8496" y="8187"/>
                  </a:lnTo>
                  <a:lnTo>
                    <a:pt x="8728" y="8110"/>
                  </a:lnTo>
                  <a:lnTo>
                    <a:pt x="8844" y="8071"/>
                  </a:lnTo>
                  <a:close/>
                  <a:moveTo>
                    <a:pt x="4944" y="8380"/>
                  </a:moveTo>
                  <a:lnTo>
                    <a:pt x="4944" y="8419"/>
                  </a:lnTo>
                  <a:lnTo>
                    <a:pt x="4751" y="8805"/>
                  </a:lnTo>
                  <a:lnTo>
                    <a:pt x="4596" y="8960"/>
                  </a:lnTo>
                  <a:lnTo>
                    <a:pt x="4442" y="9153"/>
                  </a:lnTo>
                  <a:lnTo>
                    <a:pt x="4210" y="9307"/>
                  </a:lnTo>
                  <a:lnTo>
                    <a:pt x="3940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9" y="9346"/>
                  </a:lnTo>
                  <a:lnTo>
                    <a:pt x="3322" y="9191"/>
                  </a:lnTo>
                  <a:lnTo>
                    <a:pt x="3322" y="9075"/>
                  </a:lnTo>
                  <a:lnTo>
                    <a:pt x="3322" y="8960"/>
                  </a:lnTo>
                  <a:lnTo>
                    <a:pt x="3399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5" y="8458"/>
                  </a:lnTo>
                  <a:lnTo>
                    <a:pt x="4055" y="8380"/>
                  </a:lnTo>
                  <a:lnTo>
                    <a:pt x="4326" y="8380"/>
                  </a:lnTo>
                  <a:lnTo>
                    <a:pt x="4905" y="8419"/>
                  </a:lnTo>
                  <a:lnTo>
                    <a:pt x="4944" y="8380"/>
                  </a:lnTo>
                  <a:close/>
                  <a:moveTo>
                    <a:pt x="7994" y="10002"/>
                  </a:moveTo>
                  <a:lnTo>
                    <a:pt x="7956" y="10195"/>
                  </a:lnTo>
                  <a:lnTo>
                    <a:pt x="7917" y="10350"/>
                  </a:lnTo>
                  <a:lnTo>
                    <a:pt x="7840" y="10543"/>
                  </a:lnTo>
                  <a:lnTo>
                    <a:pt x="7724" y="10697"/>
                  </a:lnTo>
                  <a:lnTo>
                    <a:pt x="7608" y="10813"/>
                  </a:lnTo>
                  <a:lnTo>
                    <a:pt x="7492" y="10929"/>
                  </a:lnTo>
                  <a:lnTo>
                    <a:pt x="7338" y="11045"/>
                  </a:lnTo>
                  <a:lnTo>
                    <a:pt x="7145" y="11083"/>
                  </a:lnTo>
                  <a:lnTo>
                    <a:pt x="6952" y="11122"/>
                  </a:lnTo>
                  <a:lnTo>
                    <a:pt x="6797" y="11083"/>
                  </a:lnTo>
                  <a:lnTo>
                    <a:pt x="6720" y="11045"/>
                  </a:lnTo>
                  <a:lnTo>
                    <a:pt x="6681" y="10967"/>
                  </a:lnTo>
                  <a:lnTo>
                    <a:pt x="6643" y="10890"/>
                  </a:lnTo>
                  <a:lnTo>
                    <a:pt x="6604" y="10813"/>
                  </a:lnTo>
                  <a:lnTo>
                    <a:pt x="6643" y="10620"/>
                  </a:lnTo>
                  <a:lnTo>
                    <a:pt x="6720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2" y="10157"/>
                  </a:lnTo>
                  <a:lnTo>
                    <a:pt x="7492" y="10079"/>
                  </a:lnTo>
                  <a:lnTo>
                    <a:pt x="7724" y="10041"/>
                  </a:lnTo>
                  <a:lnTo>
                    <a:pt x="7994" y="10002"/>
                  </a:lnTo>
                  <a:close/>
                  <a:moveTo>
                    <a:pt x="2202" y="1"/>
                  </a:moveTo>
                  <a:lnTo>
                    <a:pt x="2009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1" y="812"/>
                  </a:lnTo>
                  <a:lnTo>
                    <a:pt x="1237" y="773"/>
                  </a:lnTo>
                  <a:lnTo>
                    <a:pt x="1043" y="735"/>
                  </a:lnTo>
                  <a:lnTo>
                    <a:pt x="696" y="735"/>
                  </a:lnTo>
                  <a:lnTo>
                    <a:pt x="541" y="812"/>
                  </a:lnTo>
                  <a:lnTo>
                    <a:pt x="387" y="889"/>
                  </a:lnTo>
                  <a:lnTo>
                    <a:pt x="233" y="1005"/>
                  </a:lnTo>
                  <a:lnTo>
                    <a:pt x="117" y="1159"/>
                  </a:lnTo>
                  <a:lnTo>
                    <a:pt x="39" y="1314"/>
                  </a:lnTo>
                  <a:lnTo>
                    <a:pt x="1" y="1468"/>
                  </a:lnTo>
                  <a:lnTo>
                    <a:pt x="1" y="1623"/>
                  </a:lnTo>
                  <a:lnTo>
                    <a:pt x="1" y="1777"/>
                  </a:lnTo>
                  <a:lnTo>
                    <a:pt x="78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6" y="2279"/>
                  </a:lnTo>
                  <a:lnTo>
                    <a:pt x="580" y="2356"/>
                  </a:lnTo>
                  <a:lnTo>
                    <a:pt x="735" y="2395"/>
                  </a:lnTo>
                  <a:lnTo>
                    <a:pt x="1043" y="2434"/>
                  </a:lnTo>
                  <a:lnTo>
                    <a:pt x="1391" y="2395"/>
                  </a:lnTo>
                  <a:lnTo>
                    <a:pt x="1700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9" y="4635"/>
                  </a:lnTo>
                  <a:lnTo>
                    <a:pt x="1777" y="5021"/>
                  </a:lnTo>
                  <a:lnTo>
                    <a:pt x="1893" y="5368"/>
                  </a:lnTo>
                  <a:lnTo>
                    <a:pt x="1584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3" y="5252"/>
                  </a:lnTo>
                  <a:lnTo>
                    <a:pt x="387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8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8" y="6218"/>
                  </a:lnTo>
                  <a:lnTo>
                    <a:pt x="155" y="6334"/>
                  </a:lnTo>
                  <a:lnTo>
                    <a:pt x="233" y="6450"/>
                  </a:lnTo>
                  <a:lnTo>
                    <a:pt x="348" y="6565"/>
                  </a:lnTo>
                  <a:lnTo>
                    <a:pt x="503" y="6643"/>
                  </a:lnTo>
                  <a:lnTo>
                    <a:pt x="657" y="6720"/>
                  </a:lnTo>
                  <a:lnTo>
                    <a:pt x="812" y="6758"/>
                  </a:lnTo>
                  <a:lnTo>
                    <a:pt x="1121" y="6758"/>
                  </a:lnTo>
                  <a:lnTo>
                    <a:pt x="1430" y="6681"/>
                  </a:lnTo>
                  <a:lnTo>
                    <a:pt x="1700" y="6527"/>
                  </a:lnTo>
                  <a:lnTo>
                    <a:pt x="1932" y="6295"/>
                  </a:lnTo>
                  <a:lnTo>
                    <a:pt x="2125" y="6063"/>
                  </a:lnTo>
                  <a:lnTo>
                    <a:pt x="2395" y="6527"/>
                  </a:lnTo>
                  <a:lnTo>
                    <a:pt x="2743" y="6990"/>
                  </a:lnTo>
                  <a:lnTo>
                    <a:pt x="3129" y="7376"/>
                  </a:lnTo>
                  <a:lnTo>
                    <a:pt x="3592" y="7762"/>
                  </a:lnTo>
                  <a:lnTo>
                    <a:pt x="4017" y="7994"/>
                  </a:lnTo>
                  <a:lnTo>
                    <a:pt x="3824" y="8033"/>
                  </a:lnTo>
                  <a:lnTo>
                    <a:pt x="3631" y="8110"/>
                  </a:lnTo>
                  <a:lnTo>
                    <a:pt x="3438" y="8187"/>
                  </a:lnTo>
                  <a:lnTo>
                    <a:pt x="3283" y="8342"/>
                  </a:lnTo>
                  <a:lnTo>
                    <a:pt x="3167" y="8458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6" y="8882"/>
                  </a:lnTo>
                  <a:lnTo>
                    <a:pt x="2897" y="9075"/>
                  </a:lnTo>
                  <a:lnTo>
                    <a:pt x="2936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2" y="9770"/>
                  </a:lnTo>
                  <a:lnTo>
                    <a:pt x="3515" y="9848"/>
                  </a:lnTo>
                  <a:lnTo>
                    <a:pt x="3708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9" y="9770"/>
                  </a:lnTo>
                  <a:lnTo>
                    <a:pt x="4403" y="9693"/>
                  </a:lnTo>
                  <a:lnTo>
                    <a:pt x="4673" y="9461"/>
                  </a:lnTo>
                  <a:lnTo>
                    <a:pt x="4905" y="9153"/>
                  </a:lnTo>
                  <a:lnTo>
                    <a:pt x="5098" y="8844"/>
                  </a:lnTo>
                  <a:lnTo>
                    <a:pt x="5214" y="8496"/>
                  </a:lnTo>
                  <a:lnTo>
                    <a:pt x="6527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6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5" y="9809"/>
                  </a:lnTo>
                  <a:lnTo>
                    <a:pt x="6797" y="9963"/>
                  </a:lnTo>
                  <a:lnTo>
                    <a:pt x="6643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5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5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6" y="11508"/>
                  </a:lnTo>
                  <a:lnTo>
                    <a:pt x="7029" y="11508"/>
                  </a:lnTo>
                  <a:lnTo>
                    <a:pt x="7222" y="11469"/>
                  </a:lnTo>
                  <a:lnTo>
                    <a:pt x="7415" y="11392"/>
                  </a:lnTo>
                  <a:lnTo>
                    <a:pt x="7569" y="11315"/>
                  </a:lnTo>
                  <a:lnTo>
                    <a:pt x="7724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10" y="10697"/>
                  </a:lnTo>
                  <a:lnTo>
                    <a:pt x="8226" y="10465"/>
                  </a:lnTo>
                  <a:lnTo>
                    <a:pt x="8264" y="10234"/>
                  </a:lnTo>
                  <a:lnTo>
                    <a:pt x="8303" y="9963"/>
                  </a:lnTo>
                  <a:lnTo>
                    <a:pt x="8342" y="9925"/>
                  </a:lnTo>
                  <a:lnTo>
                    <a:pt x="8728" y="10272"/>
                  </a:lnTo>
                  <a:lnTo>
                    <a:pt x="9075" y="10659"/>
                  </a:lnTo>
                  <a:lnTo>
                    <a:pt x="9346" y="11122"/>
                  </a:lnTo>
                  <a:lnTo>
                    <a:pt x="9462" y="11354"/>
                  </a:lnTo>
                  <a:lnTo>
                    <a:pt x="9539" y="11585"/>
                  </a:lnTo>
                  <a:lnTo>
                    <a:pt x="9655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5" y="12937"/>
                  </a:lnTo>
                  <a:lnTo>
                    <a:pt x="9577" y="13284"/>
                  </a:lnTo>
                  <a:lnTo>
                    <a:pt x="9462" y="13593"/>
                  </a:lnTo>
                  <a:lnTo>
                    <a:pt x="9191" y="14211"/>
                  </a:lnTo>
                  <a:lnTo>
                    <a:pt x="9153" y="14288"/>
                  </a:lnTo>
                  <a:lnTo>
                    <a:pt x="9153" y="14327"/>
                  </a:lnTo>
                  <a:lnTo>
                    <a:pt x="9230" y="14404"/>
                  </a:lnTo>
                  <a:lnTo>
                    <a:pt x="9307" y="14443"/>
                  </a:lnTo>
                  <a:lnTo>
                    <a:pt x="9423" y="14404"/>
                  </a:lnTo>
                  <a:lnTo>
                    <a:pt x="9577" y="14250"/>
                  </a:lnTo>
                  <a:lnTo>
                    <a:pt x="9732" y="14057"/>
                  </a:lnTo>
                  <a:lnTo>
                    <a:pt x="9848" y="13902"/>
                  </a:lnTo>
                  <a:lnTo>
                    <a:pt x="9925" y="13671"/>
                  </a:lnTo>
                  <a:lnTo>
                    <a:pt x="10079" y="13246"/>
                  </a:lnTo>
                  <a:lnTo>
                    <a:pt x="10118" y="12782"/>
                  </a:lnTo>
                  <a:lnTo>
                    <a:pt x="10118" y="12319"/>
                  </a:lnTo>
                  <a:lnTo>
                    <a:pt x="10041" y="11856"/>
                  </a:lnTo>
                  <a:lnTo>
                    <a:pt x="9925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7" y="10272"/>
                  </a:lnTo>
                  <a:lnTo>
                    <a:pt x="9037" y="9963"/>
                  </a:lnTo>
                  <a:lnTo>
                    <a:pt x="8728" y="9693"/>
                  </a:lnTo>
                  <a:lnTo>
                    <a:pt x="8960" y="9577"/>
                  </a:lnTo>
                  <a:lnTo>
                    <a:pt x="9230" y="9423"/>
                  </a:lnTo>
                  <a:lnTo>
                    <a:pt x="9462" y="9191"/>
                  </a:lnTo>
                  <a:lnTo>
                    <a:pt x="9616" y="8921"/>
                  </a:lnTo>
                  <a:lnTo>
                    <a:pt x="9732" y="8612"/>
                  </a:lnTo>
                  <a:lnTo>
                    <a:pt x="9732" y="8496"/>
                  </a:lnTo>
                  <a:lnTo>
                    <a:pt x="9732" y="8342"/>
                  </a:lnTo>
                  <a:lnTo>
                    <a:pt x="9693" y="8187"/>
                  </a:lnTo>
                  <a:lnTo>
                    <a:pt x="9616" y="8071"/>
                  </a:lnTo>
                  <a:lnTo>
                    <a:pt x="9500" y="7956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7" y="7724"/>
                  </a:lnTo>
                  <a:lnTo>
                    <a:pt x="8689" y="7724"/>
                  </a:lnTo>
                  <a:lnTo>
                    <a:pt x="8535" y="7762"/>
                  </a:lnTo>
                  <a:lnTo>
                    <a:pt x="8380" y="7840"/>
                  </a:lnTo>
                  <a:lnTo>
                    <a:pt x="8226" y="7956"/>
                  </a:lnTo>
                  <a:lnTo>
                    <a:pt x="8110" y="8071"/>
                  </a:lnTo>
                  <a:lnTo>
                    <a:pt x="7956" y="8264"/>
                  </a:lnTo>
                  <a:lnTo>
                    <a:pt x="7878" y="8535"/>
                  </a:lnTo>
                  <a:lnTo>
                    <a:pt x="7840" y="8766"/>
                  </a:lnTo>
                  <a:lnTo>
                    <a:pt x="7840" y="9037"/>
                  </a:lnTo>
                  <a:lnTo>
                    <a:pt x="7222" y="8766"/>
                  </a:lnTo>
                  <a:lnTo>
                    <a:pt x="6643" y="8496"/>
                  </a:lnTo>
                  <a:lnTo>
                    <a:pt x="5368" y="8033"/>
                  </a:lnTo>
                  <a:lnTo>
                    <a:pt x="5639" y="7878"/>
                  </a:lnTo>
                  <a:lnTo>
                    <a:pt x="5870" y="7685"/>
                  </a:lnTo>
                  <a:lnTo>
                    <a:pt x="6063" y="7454"/>
                  </a:lnTo>
                  <a:lnTo>
                    <a:pt x="6218" y="7183"/>
                  </a:lnTo>
                  <a:lnTo>
                    <a:pt x="6334" y="6874"/>
                  </a:lnTo>
                  <a:lnTo>
                    <a:pt x="6334" y="6720"/>
                  </a:lnTo>
                  <a:lnTo>
                    <a:pt x="6334" y="6527"/>
                  </a:lnTo>
                  <a:lnTo>
                    <a:pt x="6334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5" y="5948"/>
                  </a:lnTo>
                  <a:lnTo>
                    <a:pt x="5870" y="5870"/>
                  </a:lnTo>
                  <a:lnTo>
                    <a:pt x="5716" y="5832"/>
                  </a:lnTo>
                  <a:lnTo>
                    <a:pt x="5561" y="5870"/>
                  </a:lnTo>
                  <a:lnTo>
                    <a:pt x="5407" y="5909"/>
                  </a:lnTo>
                  <a:lnTo>
                    <a:pt x="5253" y="5986"/>
                  </a:lnTo>
                  <a:lnTo>
                    <a:pt x="5137" y="6063"/>
                  </a:lnTo>
                  <a:lnTo>
                    <a:pt x="4905" y="6334"/>
                  </a:lnTo>
                  <a:lnTo>
                    <a:pt x="4751" y="6643"/>
                  </a:lnTo>
                  <a:lnTo>
                    <a:pt x="4635" y="7029"/>
                  </a:lnTo>
                  <a:lnTo>
                    <a:pt x="4635" y="7222"/>
                  </a:lnTo>
                  <a:lnTo>
                    <a:pt x="4635" y="7415"/>
                  </a:lnTo>
                  <a:lnTo>
                    <a:pt x="4635" y="7608"/>
                  </a:lnTo>
                  <a:lnTo>
                    <a:pt x="4712" y="7762"/>
                  </a:lnTo>
                  <a:lnTo>
                    <a:pt x="4094" y="7454"/>
                  </a:lnTo>
                  <a:lnTo>
                    <a:pt x="3824" y="7299"/>
                  </a:lnTo>
                  <a:lnTo>
                    <a:pt x="3553" y="7106"/>
                  </a:lnTo>
                  <a:lnTo>
                    <a:pt x="3322" y="6874"/>
                  </a:lnTo>
                  <a:lnTo>
                    <a:pt x="3090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2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3" y="5986"/>
                  </a:lnTo>
                  <a:lnTo>
                    <a:pt x="4249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9" y="5407"/>
                  </a:lnTo>
                  <a:lnTo>
                    <a:pt x="4557" y="5214"/>
                  </a:lnTo>
                  <a:lnTo>
                    <a:pt x="4519" y="5059"/>
                  </a:lnTo>
                  <a:lnTo>
                    <a:pt x="4480" y="4866"/>
                  </a:lnTo>
                  <a:lnTo>
                    <a:pt x="4403" y="4712"/>
                  </a:lnTo>
                  <a:lnTo>
                    <a:pt x="4287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1" y="4364"/>
                  </a:lnTo>
                  <a:lnTo>
                    <a:pt x="3708" y="4364"/>
                  </a:lnTo>
                  <a:lnTo>
                    <a:pt x="3553" y="4403"/>
                  </a:lnTo>
                  <a:lnTo>
                    <a:pt x="3399" y="4442"/>
                  </a:lnTo>
                  <a:lnTo>
                    <a:pt x="3245" y="4519"/>
                  </a:lnTo>
                  <a:lnTo>
                    <a:pt x="3090" y="4635"/>
                  </a:lnTo>
                  <a:lnTo>
                    <a:pt x="2820" y="4905"/>
                  </a:lnTo>
                  <a:lnTo>
                    <a:pt x="2588" y="5214"/>
                  </a:lnTo>
                  <a:lnTo>
                    <a:pt x="2434" y="5561"/>
                  </a:lnTo>
                  <a:lnTo>
                    <a:pt x="2395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6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5" y="2318"/>
                  </a:lnTo>
                  <a:lnTo>
                    <a:pt x="2356" y="2511"/>
                  </a:lnTo>
                  <a:lnTo>
                    <a:pt x="2588" y="2627"/>
                  </a:lnTo>
                  <a:lnTo>
                    <a:pt x="2820" y="2743"/>
                  </a:lnTo>
                  <a:lnTo>
                    <a:pt x="3129" y="2781"/>
                  </a:lnTo>
                  <a:lnTo>
                    <a:pt x="3283" y="2743"/>
                  </a:lnTo>
                  <a:lnTo>
                    <a:pt x="3476" y="2704"/>
                  </a:lnTo>
                  <a:lnTo>
                    <a:pt x="3631" y="2627"/>
                  </a:lnTo>
                  <a:lnTo>
                    <a:pt x="3785" y="2549"/>
                  </a:lnTo>
                  <a:lnTo>
                    <a:pt x="3901" y="2434"/>
                  </a:lnTo>
                  <a:lnTo>
                    <a:pt x="4017" y="2279"/>
                  </a:lnTo>
                  <a:lnTo>
                    <a:pt x="4094" y="2125"/>
                  </a:lnTo>
                  <a:lnTo>
                    <a:pt x="4133" y="1970"/>
                  </a:lnTo>
                  <a:lnTo>
                    <a:pt x="4094" y="1777"/>
                  </a:lnTo>
                  <a:lnTo>
                    <a:pt x="4055" y="1623"/>
                  </a:lnTo>
                  <a:lnTo>
                    <a:pt x="4017" y="1507"/>
                  </a:lnTo>
                  <a:lnTo>
                    <a:pt x="3901" y="1352"/>
                  </a:lnTo>
                  <a:lnTo>
                    <a:pt x="3785" y="1237"/>
                  </a:lnTo>
                  <a:lnTo>
                    <a:pt x="3631" y="1159"/>
                  </a:lnTo>
                  <a:lnTo>
                    <a:pt x="3515" y="1121"/>
                  </a:lnTo>
                  <a:lnTo>
                    <a:pt x="3322" y="1082"/>
                  </a:lnTo>
                  <a:lnTo>
                    <a:pt x="3167" y="1043"/>
                  </a:lnTo>
                  <a:lnTo>
                    <a:pt x="3013" y="1082"/>
                  </a:lnTo>
                  <a:lnTo>
                    <a:pt x="2743" y="1159"/>
                  </a:lnTo>
                  <a:lnTo>
                    <a:pt x="2472" y="1314"/>
                  </a:lnTo>
                  <a:lnTo>
                    <a:pt x="2241" y="1545"/>
                  </a:lnTo>
                  <a:lnTo>
                    <a:pt x="2511" y="78"/>
                  </a:lnTo>
                  <a:lnTo>
                    <a:pt x="220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21"/>
            <p:cNvSpPr/>
            <p:nvPr/>
          </p:nvSpPr>
          <p:spPr>
            <a:xfrm>
              <a:off x="3971200" y="23945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4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2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21"/>
            <p:cNvSpPr/>
            <p:nvPr/>
          </p:nvSpPr>
          <p:spPr>
            <a:xfrm>
              <a:off x="591450" y="23984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8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0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21"/>
            <p:cNvSpPr/>
            <p:nvPr/>
          </p:nvSpPr>
          <p:spPr>
            <a:xfrm>
              <a:off x="456275" y="23994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80"/>
                  </a:lnTo>
                  <a:lnTo>
                    <a:pt x="12280" y="657"/>
                  </a:lnTo>
                  <a:lnTo>
                    <a:pt x="12628" y="850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54"/>
                  </a:lnTo>
                  <a:lnTo>
                    <a:pt x="13478" y="2240"/>
                  </a:lnTo>
                  <a:lnTo>
                    <a:pt x="13632" y="2665"/>
                  </a:lnTo>
                  <a:lnTo>
                    <a:pt x="13825" y="3438"/>
                  </a:lnTo>
                  <a:lnTo>
                    <a:pt x="13825" y="3438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472"/>
                  </a:lnTo>
                  <a:lnTo>
                    <a:pt x="12010" y="2125"/>
                  </a:lnTo>
                  <a:lnTo>
                    <a:pt x="11817" y="1932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734"/>
                  </a:lnTo>
                  <a:lnTo>
                    <a:pt x="11740" y="619"/>
                  </a:lnTo>
                  <a:lnTo>
                    <a:pt x="11856" y="541"/>
                  </a:lnTo>
                  <a:lnTo>
                    <a:pt x="11972" y="503"/>
                  </a:lnTo>
                  <a:close/>
                  <a:moveTo>
                    <a:pt x="16219" y="1584"/>
                  </a:moveTo>
                  <a:lnTo>
                    <a:pt x="16296" y="1623"/>
                  </a:lnTo>
                  <a:lnTo>
                    <a:pt x="16412" y="1661"/>
                  </a:lnTo>
                  <a:lnTo>
                    <a:pt x="16490" y="1738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7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661"/>
                  </a:lnTo>
                  <a:lnTo>
                    <a:pt x="16103" y="1623"/>
                  </a:lnTo>
                  <a:lnTo>
                    <a:pt x="16219" y="1584"/>
                  </a:lnTo>
                  <a:close/>
                  <a:moveTo>
                    <a:pt x="13825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9"/>
                  </a:lnTo>
                  <a:lnTo>
                    <a:pt x="10890" y="5445"/>
                  </a:lnTo>
                  <a:lnTo>
                    <a:pt x="10968" y="5252"/>
                  </a:lnTo>
                  <a:lnTo>
                    <a:pt x="11122" y="5098"/>
                  </a:lnTo>
                  <a:lnTo>
                    <a:pt x="11277" y="4943"/>
                  </a:lnTo>
                  <a:lnTo>
                    <a:pt x="11547" y="4750"/>
                  </a:lnTo>
                  <a:lnTo>
                    <a:pt x="11817" y="4635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25" y="4287"/>
                  </a:lnTo>
                  <a:close/>
                  <a:moveTo>
                    <a:pt x="14404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7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44" y="5986"/>
                  </a:lnTo>
                  <a:lnTo>
                    <a:pt x="16876" y="6334"/>
                  </a:lnTo>
                  <a:lnTo>
                    <a:pt x="16992" y="6681"/>
                  </a:lnTo>
                  <a:lnTo>
                    <a:pt x="16992" y="6836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8"/>
                  </a:lnTo>
                  <a:lnTo>
                    <a:pt x="16374" y="7338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370" y="6565"/>
                  </a:lnTo>
                  <a:lnTo>
                    <a:pt x="15061" y="6141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06" y="619"/>
                  </a:lnTo>
                  <a:lnTo>
                    <a:pt x="10929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33" y="2742"/>
                  </a:lnTo>
                  <a:lnTo>
                    <a:pt x="12396" y="3090"/>
                  </a:lnTo>
                  <a:lnTo>
                    <a:pt x="12860" y="3399"/>
                  </a:lnTo>
                  <a:lnTo>
                    <a:pt x="12860" y="3399"/>
                  </a:lnTo>
                  <a:lnTo>
                    <a:pt x="12049" y="3283"/>
                  </a:lnTo>
                  <a:lnTo>
                    <a:pt x="11199" y="3283"/>
                  </a:lnTo>
                  <a:lnTo>
                    <a:pt x="10388" y="3322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623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082" y="10156"/>
                  </a:lnTo>
                  <a:lnTo>
                    <a:pt x="503" y="10967"/>
                  </a:lnTo>
                  <a:lnTo>
                    <a:pt x="1" y="11778"/>
                  </a:lnTo>
                  <a:lnTo>
                    <a:pt x="348" y="12049"/>
                  </a:lnTo>
                  <a:lnTo>
                    <a:pt x="1546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79"/>
                  </a:lnTo>
                  <a:lnTo>
                    <a:pt x="6257" y="5561"/>
                  </a:lnTo>
                  <a:lnTo>
                    <a:pt x="7106" y="5059"/>
                  </a:lnTo>
                  <a:lnTo>
                    <a:pt x="7994" y="4596"/>
                  </a:lnTo>
                  <a:lnTo>
                    <a:pt x="8458" y="4441"/>
                  </a:lnTo>
                  <a:lnTo>
                    <a:pt x="8921" y="4248"/>
                  </a:lnTo>
                  <a:lnTo>
                    <a:pt x="9423" y="4133"/>
                  </a:lnTo>
                  <a:lnTo>
                    <a:pt x="9886" y="4017"/>
                  </a:lnTo>
                  <a:lnTo>
                    <a:pt x="10388" y="3901"/>
                  </a:lnTo>
                  <a:lnTo>
                    <a:pt x="10852" y="3862"/>
                  </a:lnTo>
                  <a:lnTo>
                    <a:pt x="11354" y="3824"/>
                  </a:lnTo>
                  <a:lnTo>
                    <a:pt x="11856" y="3824"/>
                  </a:lnTo>
                  <a:lnTo>
                    <a:pt x="12358" y="3862"/>
                  </a:lnTo>
                  <a:lnTo>
                    <a:pt x="12860" y="3901"/>
                  </a:lnTo>
                  <a:lnTo>
                    <a:pt x="12319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47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4"/>
                  </a:lnTo>
                  <a:lnTo>
                    <a:pt x="11006" y="6411"/>
                  </a:lnTo>
                  <a:lnTo>
                    <a:pt x="11277" y="6449"/>
                  </a:lnTo>
                  <a:lnTo>
                    <a:pt x="11585" y="6411"/>
                  </a:lnTo>
                  <a:lnTo>
                    <a:pt x="11856" y="6372"/>
                  </a:lnTo>
                  <a:lnTo>
                    <a:pt x="12165" y="6256"/>
                  </a:lnTo>
                  <a:lnTo>
                    <a:pt x="12628" y="6063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760" y="7878"/>
                  </a:lnTo>
                  <a:lnTo>
                    <a:pt x="16876" y="7840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7"/>
                  </a:lnTo>
                  <a:lnTo>
                    <a:pt x="17378" y="7531"/>
                  </a:lnTo>
                  <a:lnTo>
                    <a:pt x="17416" y="7376"/>
                  </a:lnTo>
                  <a:lnTo>
                    <a:pt x="17455" y="7260"/>
                  </a:lnTo>
                  <a:lnTo>
                    <a:pt x="17493" y="6951"/>
                  </a:lnTo>
                  <a:lnTo>
                    <a:pt x="17416" y="6604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4"/>
                  </a:lnTo>
                  <a:lnTo>
                    <a:pt x="17146" y="2163"/>
                  </a:lnTo>
                  <a:lnTo>
                    <a:pt x="17107" y="1932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36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41" y="2434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21"/>
            <p:cNvSpPr/>
            <p:nvPr/>
          </p:nvSpPr>
          <p:spPr>
            <a:xfrm>
              <a:off x="5396100" y="24418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4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2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6" y="9153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3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7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5"/>
                  </a:lnTo>
                  <a:lnTo>
                    <a:pt x="695" y="735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4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50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3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9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6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8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2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4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7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21"/>
            <p:cNvSpPr/>
            <p:nvPr/>
          </p:nvSpPr>
          <p:spPr>
            <a:xfrm>
              <a:off x="4094775" y="2444775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4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5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21"/>
            <p:cNvSpPr/>
            <p:nvPr/>
          </p:nvSpPr>
          <p:spPr>
            <a:xfrm>
              <a:off x="6880825" y="24872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5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40" y="4943"/>
                  </a:lnTo>
                  <a:lnTo>
                    <a:pt x="155" y="4943"/>
                  </a:lnTo>
                  <a:lnTo>
                    <a:pt x="542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9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21"/>
            <p:cNvSpPr/>
            <p:nvPr/>
          </p:nvSpPr>
          <p:spPr>
            <a:xfrm>
              <a:off x="4037825" y="2489175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3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3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69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7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9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5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21"/>
            <p:cNvSpPr/>
            <p:nvPr/>
          </p:nvSpPr>
          <p:spPr>
            <a:xfrm>
              <a:off x="6829675" y="24891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580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9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9"/>
                  </a:lnTo>
                  <a:lnTo>
                    <a:pt x="78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8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4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6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21"/>
            <p:cNvSpPr/>
            <p:nvPr/>
          </p:nvSpPr>
          <p:spPr>
            <a:xfrm>
              <a:off x="2130250" y="2495950"/>
              <a:ext cx="246175" cy="107175"/>
            </a:xfrm>
            <a:custGeom>
              <a:avLst/>
              <a:gdLst/>
              <a:ahLst/>
              <a:cxnLst/>
              <a:rect l="l" t="t" r="r" b="b"/>
              <a:pathLst>
                <a:path w="9847" h="4287" extrusionOk="0">
                  <a:moveTo>
                    <a:pt x="8882" y="2742"/>
                  </a:moveTo>
                  <a:lnTo>
                    <a:pt x="9113" y="2819"/>
                  </a:lnTo>
                  <a:lnTo>
                    <a:pt x="9229" y="2896"/>
                  </a:lnTo>
                  <a:lnTo>
                    <a:pt x="9306" y="3012"/>
                  </a:lnTo>
                  <a:lnTo>
                    <a:pt x="9384" y="3089"/>
                  </a:lnTo>
                  <a:lnTo>
                    <a:pt x="9384" y="3205"/>
                  </a:lnTo>
                  <a:lnTo>
                    <a:pt x="9422" y="3321"/>
                  </a:lnTo>
                  <a:lnTo>
                    <a:pt x="9384" y="3437"/>
                  </a:lnTo>
                  <a:lnTo>
                    <a:pt x="9268" y="3630"/>
                  </a:lnTo>
                  <a:lnTo>
                    <a:pt x="9113" y="3785"/>
                  </a:lnTo>
                  <a:lnTo>
                    <a:pt x="8920" y="3862"/>
                  </a:lnTo>
                  <a:lnTo>
                    <a:pt x="8727" y="3862"/>
                  </a:lnTo>
                  <a:lnTo>
                    <a:pt x="8573" y="3785"/>
                  </a:lnTo>
                  <a:lnTo>
                    <a:pt x="8418" y="3630"/>
                  </a:lnTo>
                  <a:lnTo>
                    <a:pt x="8302" y="3437"/>
                  </a:lnTo>
                  <a:lnTo>
                    <a:pt x="8302" y="3244"/>
                  </a:lnTo>
                  <a:lnTo>
                    <a:pt x="8341" y="3051"/>
                  </a:lnTo>
                  <a:lnTo>
                    <a:pt x="8380" y="2858"/>
                  </a:lnTo>
                  <a:lnTo>
                    <a:pt x="8418" y="2819"/>
                  </a:lnTo>
                  <a:lnTo>
                    <a:pt x="8650" y="2742"/>
                  </a:lnTo>
                  <a:close/>
                  <a:moveTo>
                    <a:pt x="155" y="0"/>
                  </a:moveTo>
                  <a:lnTo>
                    <a:pt x="77" y="39"/>
                  </a:lnTo>
                  <a:lnTo>
                    <a:pt x="39" y="78"/>
                  </a:lnTo>
                  <a:lnTo>
                    <a:pt x="0" y="155"/>
                  </a:lnTo>
                  <a:lnTo>
                    <a:pt x="39" y="271"/>
                  </a:lnTo>
                  <a:lnTo>
                    <a:pt x="77" y="348"/>
                  </a:lnTo>
                  <a:lnTo>
                    <a:pt x="116" y="386"/>
                  </a:lnTo>
                  <a:lnTo>
                    <a:pt x="618" y="618"/>
                  </a:lnTo>
                  <a:lnTo>
                    <a:pt x="1120" y="773"/>
                  </a:lnTo>
                  <a:lnTo>
                    <a:pt x="2124" y="1081"/>
                  </a:lnTo>
                  <a:lnTo>
                    <a:pt x="4286" y="1738"/>
                  </a:lnTo>
                  <a:lnTo>
                    <a:pt x="6101" y="2317"/>
                  </a:lnTo>
                  <a:lnTo>
                    <a:pt x="7028" y="2587"/>
                  </a:lnTo>
                  <a:lnTo>
                    <a:pt x="7993" y="2819"/>
                  </a:lnTo>
                  <a:lnTo>
                    <a:pt x="7916" y="2974"/>
                  </a:lnTo>
                  <a:lnTo>
                    <a:pt x="7878" y="3089"/>
                  </a:lnTo>
                  <a:lnTo>
                    <a:pt x="7878" y="3398"/>
                  </a:lnTo>
                  <a:lnTo>
                    <a:pt x="7993" y="3707"/>
                  </a:lnTo>
                  <a:lnTo>
                    <a:pt x="8109" y="3939"/>
                  </a:lnTo>
                  <a:lnTo>
                    <a:pt x="8225" y="4093"/>
                  </a:lnTo>
                  <a:lnTo>
                    <a:pt x="8380" y="4171"/>
                  </a:lnTo>
                  <a:lnTo>
                    <a:pt x="8573" y="4248"/>
                  </a:lnTo>
                  <a:lnTo>
                    <a:pt x="8727" y="4287"/>
                  </a:lnTo>
                  <a:lnTo>
                    <a:pt x="8920" y="4287"/>
                  </a:lnTo>
                  <a:lnTo>
                    <a:pt x="9075" y="4248"/>
                  </a:lnTo>
                  <a:lnTo>
                    <a:pt x="9268" y="4209"/>
                  </a:lnTo>
                  <a:lnTo>
                    <a:pt x="9422" y="4093"/>
                  </a:lnTo>
                  <a:lnTo>
                    <a:pt x="9538" y="3978"/>
                  </a:lnTo>
                  <a:lnTo>
                    <a:pt x="9654" y="3823"/>
                  </a:lnTo>
                  <a:lnTo>
                    <a:pt x="9770" y="3669"/>
                  </a:lnTo>
                  <a:lnTo>
                    <a:pt x="9808" y="3514"/>
                  </a:lnTo>
                  <a:lnTo>
                    <a:pt x="9847" y="3321"/>
                  </a:lnTo>
                  <a:lnTo>
                    <a:pt x="9847" y="3128"/>
                  </a:lnTo>
                  <a:lnTo>
                    <a:pt x="9770" y="2974"/>
                  </a:lnTo>
                  <a:lnTo>
                    <a:pt x="9692" y="2781"/>
                  </a:lnTo>
                  <a:lnTo>
                    <a:pt x="9577" y="2665"/>
                  </a:lnTo>
                  <a:lnTo>
                    <a:pt x="9422" y="2549"/>
                  </a:lnTo>
                  <a:lnTo>
                    <a:pt x="9229" y="2433"/>
                  </a:lnTo>
                  <a:lnTo>
                    <a:pt x="9075" y="2394"/>
                  </a:lnTo>
                  <a:lnTo>
                    <a:pt x="8688" y="2394"/>
                  </a:lnTo>
                  <a:lnTo>
                    <a:pt x="8495" y="2472"/>
                  </a:lnTo>
                  <a:lnTo>
                    <a:pt x="8341" y="2549"/>
                  </a:lnTo>
                  <a:lnTo>
                    <a:pt x="7298" y="2163"/>
                  </a:lnTo>
                  <a:lnTo>
                    <a:pt x="6294" y="1815"/>
                  </a:lnTo>
                  <a:lnTo>
                    <a:pt x="4209" y="1159"/>
                  </a:lnTo>
                  <a:lnTo>
                    <a:pt x="3244" y="850"/>
                  </a:lnTo>
                  <a:lnTo>
                    <a:pt x="2240" y="502"/>
                  </a:lnTo>
                  <a:lnTo>
                    <a:pt x="1236" y="193"/>
                  </a:lnTo>
                  <a:lnTo>
                    <a:pt x="734" y="7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21"/>
            <p:cNvSpPr/>
            <p:nvPr/>
          </p:nvSpPr>
          <p:spPr>
            <a:xfrm>
              <a:off x="4737700" y="2534550"/>
              <a:ext cx="459550" cy="296400"/>
            </a:xfrm>
            <a:custGeom>
              <a:avLst/>
              <a:gdLst/>
              <a:ahLst/>
              <a:cxnLst/>
              <a:rect l="l" t="t" r="r" b="b"/>
              <a:pathLst>
                <a:path w="18382" h="11856" extrusionOk="0">
                  <a:moveTo>
                    <a:pt x="17648" y="2936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9"/>
                  </a:lnTo>
                  <a:lnTo>
                    <a:pt x="17880" y="3322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40"/>
                  </a:lnTo>
                  <a:lnTo>
                    <a:pt x="17648" y="4133"/>
                  </a:lnTo>
                  <a:lnTo>
                    <a:pt x="17300" y="4403"/>
                  </a:lnTo>
                  <a:lnTo>
                    <a:pt x="17030" y="4596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4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5"/>
                  </a:lnTo>
                  <a:lnTo>
                    <a:pt x="16528" y="3515"/>
                  </a:lnTo>
                  <a:lnTo>
                    <a:pt x="16721" y="3283"/>
                  </a:lnTo>
                  <a:lnTo>
                    <a:pt x="16953" y="3129"/>
                  </a:lnTo>
                  <a:lnTo>
                    <a:pt x="17223" y="2974"/>
                  </a:lnTo>
                  <a:lnTo>
                    <a:pt x="17493" y="2936"/>
                  </a:lnTo>
                  <a:close/>
                  <a:moveTo>
                    <a:pt x="14211" y="4866"/>
                  </a:moveTo>
                  <a:lnTo>
                    <a:pt x="14481" y="4905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30"/>
                  </a:lnTo>
                  <a:lnTo>
                    <a:pt x="14752" y="5523"/>
                  </a:lnTo>
                  <a:lnTo>
                    <a:pt x="14288" y="5677"/>
                  </a:lnTo>
                  <a:lnTo>
                    <a:pt x="14018" y="5716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600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7"/>
                  </a:lnTo>
                  <a:lnTo>
                    <a:pt x="13169" y="5021"/>
                  </a:lnTo>
                  <a:lnTo>
                    <a:pt x="13323" y="4944"/>
                  </a:lnTo>
                  <a:lnTo>
                    <a:pt x="13555" y="4905"/>
                  </a:lnTo>
                  <a:lnTo>
                    <a:pt x="13864" y="4866"/>
                  </a:lnTo>
                  <a:close/>
                  <a:moveTo>
                    <a:pt x="15756" y="5523"/>
                  </a:moveTo>
                  <a:lnTo>
                    <a:pt x="16374" y="5832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4"/>
                  </a:lnTo>
                  <a:lnTo>
                    <a:pt x="17571" y="6913"/>
                  </a:lnTo>
                  <a:lnTo>
                    <a:pt x="17609" y="7067"/>
                  </a:lnTo>
                  <a:lnTo>
                    <a:pt x="17609" y="7222"/>
                  </a:lnTo>
                  <a:lnTo>
                    <a:pt x="17609" y="7454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4"/>
                  </a:lnTo>
                  <a:lnTo>
                    <a:pt x="17146" y="7724"/>
                  </a:lnTo>
                  <a:lnTo>
                    <a:pt x="16953" y="7685"/>
                  </a:lnTo>
                  <a:lnTo>
                    <a:pt x="16798" y="7608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7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2"/>
                  </a:lnTo>
                  <a:lnTo>
                    <a:pt x="15756" y="5523"/>
                  </a:lnTo>
                  <a:close/>
                  <a:moveTo>
                    <a:pt x="4944" y="464"/>
                  </a:moveTo>
                  <a:lnTo>
                    <a:pt x="5561" y="503"/>
                  </a:lnTo>
                  <a:lnTo>
                    <a:pt x="6141" y="657"/>
                  </a:lnTo>
                  <a:lnTo>
                    <a:pt x="6681" y="889"/>
                  </a:lnTo>
                  <a:lnTo>
                    <a:pt x="7222" y="1198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5"/>
                  </a:lnTo>
                  <a:lnTo>
                    <a:pt x="8766" y="2781"/>
                  </a:lnTo>
                  <a:lnTo>
                    <a:pt x="9037" y="3206"/>
                  </a:lnTo>
                  <a:lnTo>
                    <a:pt x="9268" y="3669"/>
                  </a:lnTo>
                  <a:lnTo>
                    <a:pt x="9693" y="4596"/>
                  </a:lnTo>
                  <a:lnTo>
                    <a:pt x="10079" y="5523"/>
                  </a:lnTo>
                  <a:lnTo>
                    <a:pt x="10272" y="5909"/>
                  </a:lnTo>
                  <a:lnTo>
                    <a:pt x="10504" y="6295"/>
                  </a:lnTo>
                  <a:lnTo>
                    <a:pt x="10736" y="6643"/>
                  </a:lnTo>
                  <a:lnTo>
                    <a:pt x="11006" y="6913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1"/>
                  </a:lnTo>
                  <a:lnTo>
                    <a:pt x="13207" y="7492"/>
                  </a:lnTo>
                  <a:lnTo>
                    <a:pt x="13516" y="7415"/>
                  </a:lnTo>
                  <a:lnTo>
                    <a:pt x="13825" y="7260"/>
                  </a:lnTo>
                  <a:lnTo>
                    <a:pt x="14095" y="7106"/>
                  </a:lnTo>
                  <a:lnTo>
                    <a:pt x="14366" y="6952"/>
                  </a:lnTo>
                  <a:lnTo>
                    <a:pt x="14597" y="6720"/>
                  </a:lnTo>
                  <a:lnTo>
                    <a:pt x="14829" y="6488"/>
                  </a:lnTo>
                  <a:lnTo>
                    <a:pt x="14829" y="6488"/>
                  </a:lnTo>
                  <a:lnTo>
                    <a:pt x="14404" y="7222"/>
                  </a:lnTo>
                  <a:lnTo>
                    <a:pt x="13941" y="7878"/>
                  </a:lnTo>
                  <a:lnTo>
                    <a:pt x="13439" y="8535"/>
                  </a:lnTo>
                  <a:lnTo>
                    <a:pt x="12860" y="9114"/>
                  </a:lnTo>
                  <a:lnTo>
                    <a:pt x="12242" y="9616"/>
                  </a:lnTo>
                  <a:lnTo>
                    <a:pt x="11547" y="10079"/>
                  </a:lnTo>
                  <a:lnTo>
                    <a:pt x="10813" y="10504"/>
                  </a:lnTo>
                  <a:lnTo>
                    <a:pt x="10041" y="10813"/>
                  </a:lnTo>
                  <a:lnTo>
                    <a:pt x="9462" y="11006"/>
                  </a:lnTo>
                  <a:lnTo>
                    <a:pt x="8882" y="11161"/>
                  </a:lnTo>
                  <a:lnTo>
                    <a:pt x="8303" y="11276"/>
                  </a:lnTo>
                  <a:lnTo>
                    <a:pt x="7724" y="11315"/>
                  </a:lnTo>
                  <a:lnTo>
                    <a:pt x="7145" y="11354"/>
                  </a:lnTo>
                  <a:lnTo>
                    <a:pt x="6604" y="11315"/>
                  </a:lnTo>
                  <a:lnTo>
                    <a:pt x="6025" y="11238"/>
                  </a:lnTo>
                  <a:lnTo>
                    <a:pt x="5484" y="11122"/>
                  </a:lnTo>
                  <a:lnTo>
                    <a:pt x="4944" y="10967"/>
                  </a:lnTo>
                  <a:lnTo>
                    <a:pt x="4442" y="10736"/>
                  </a:lnTo>
                  <a:lnTo>
                    <a:pt x="3940" y="10504"/>
                  </a:lnTo>
                  <a:lnTo>
                    <a:pt x="3476" y="10195"/>
                  </a:lnTo>
                  <a:lnTo>
                    <a:pt x="3013" y="9848"/>
                  </a:lnTo>
                  <a:lnTo>
                    <a:pt x="2549" y="9461"/>
                  </a:lnTo>
                  <a:lnTo>
                    <a:pt x="2163" y="9037"/>
                  </a:lnTo>
                  <a:lnTo>
                    <a:pt x="1777" y="8573"/>
                  </a:lnTo>
                  <a:lnTo>
                    <a:pt x="1430" y="8033"/>
                  </a:lnTo>
                  <a:lnTo>
                    <a:pt x="1121" y="7492"/>
                  </a:lnTo>
                  <a:lnTo>
                    <a:pt x="850" y="6913"/>
                  </a:lnTo>
                  <a:lnTo>
                    <a:pt x="657" y="6334"/>
                  </a:lnTo>
                  <a:lnTo>
                    <a:pt x="503" y="5754"/>
                  </a:lnTo>
                  <a:lnTo>
                    <a:pt x="426" y="5137"/>
                  </a:lnTo>
                  <a:lnTo>
                    <a:pt x="426" y="4519"/>
                  </a:lnTo>
                  <a:lnTo>
                    <a:pt x="503" y="3862"/>
                  </a:lnTo>
                  <a:lnTo>
                    <a:pt x="696" y="3283"/>
                  </a:lnTo>
                  <a:lnTo>
                    <a:pt x="928" y="2743"/>
                  </a:lnTo>
                  <a:lnTo>
                    <a:pt x="1275" y="2241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80"/>
                  </a:lnTo>
                  <a:lnTo>
                    <a:pt x="4326" y="464"/>
                  </a:lnTo>
                  <a:close/>
                  <a:moveTo>
                    <a:pt x="4519" y="1"/>
                  </a:moveTo>
                  <a:lnTo>
                    <a:pt x="4249" y="39"/>
                  </a:lnTo>
                  <a:lnTo>
                    <a:pt x="3901" y="78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6"/>
                  </a:lnTo>
                  <a:lnTo>
                    <a:pt x="2472" y="580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4"/>
                  </a:lnTo>
                  <a:lnTo>
                    <a:pt x="1082" y="1700"/>
                  </a:lnTo>
                  <a:lnTo>
                    <a:pt x="773" y="2163"/>
                  </a:lnTo>
                  <a:lnTo>
                    <a:pt x="503" y="2627"/>
                  </a:lnTo>
                  <a:lnTo>
                    <a:pt x="310" y="3090"/>
                  </a:lnTo>
                  <a:lnTo>
                    <a:pt x="155" y="3592"/>
                  </a:lnTo>
                  <a:lnTo>
                    <a:pt x="40" y="4094"/>
                  </a:lnTo>
                  <a:lnTo>
                    <a:pt x="1" y="4596"/>
                  </a:lnTo>
                  <a:lnTo>
                    <a:pt x="1" y="5137"/>
                  </a:lnTo>
                  <a:lnTo>
                    <a:pt x="78" y="5639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9"/>
                  </a:lnTo>
                  <a:lnTo>
                    <a:pt x="1237" y="8612"/>
                  </a:lnTo>
                  <a:lnTo>
                    <a:pt x="1545" y="9037"/>
                  </a:lnTo>
                  <a:lnTo>
                    <a:pt x="2009" y="9577"/>
                  </a:lnTo>
                  <a:lnTo>
                    <a:pt x="2472" y="10041"/>
                  </a:lnTo>
                  <a:lnTo>
                    <a:pt x="2974" y="10427"/>
                  </a:lnTo>
                  <a:lnTo>
                    <a:pt x="3476" y="10813"/>
                  </a:lnTo>
                  <a:lnTo>
                    <a:pt x="4055" y="11083"/>
                  </a:lnTo>
                  <a:lnTo>
                    <a:pt x="4596" y="11354"/>
                  </a:lnTo>
                  <a:lnTo>
                    <a:pt x="5214" y="11547"/>
                  </a:lnTo>
                  <a:lnTo>
                    <a:pt x="5832" y="11701"/>
                  </a:lnTo>
                  <a:lnTo>
                    <a:pt x="5870" y="11856"/>
                  </a:lnTo>
                  <a:lnTo>
                    <a:pt x="6218" y="11778"/>
                  </a:lnTo>
                  <a:lnTo>
                    <a:pt x="7029" y="11817"/>
                  </a:lnTo>
                  <a:lnTo>
                    <a:pt x="7840" y="11817"/>
                  </a:lnTo>
                  <a:lnTo>
                    <a:pt x="8689" y="11701"/>
                  </a:lnTo>
                  <a:lnTo>
                    <a:pt x="9539" y="11508"/>
                  </a:lnTo>
                  <a:lnTo>
                    <a:pt x="10272" y="11238"/>
                  </a:lnTo>
                  <a:lnTo>
                    <a:pt x="11006" y="10929"/>
                  </a:lnTo>
                  <a:lnTo>
                    <a:pt x="11315" y="10813"/>
                  </a:lnTo>
                  <a:lnTo>
                    <a:pt x="11315" y="10774"/>
                  </a:lnTo>
                  <a:lnTo>
                    <a:pt x="12049" y="10350"/>
                  </a:lnTo>
                  <a:lnTo>
                    <a:pt x="12705" y="9848"/>
                  </a:lnTo>
                  <a:lnTo>
                    <a:pt x="13362" y="9307"/>
                  </a:lnTo>
                  <a:lnTo>
                    <a:pt x="13941" y="8689"/>
                  </a:lnTo>
                  <a:lnTo>
                    <a:pt x="14481" y="8033"/>
                  </a:lnTo>
                  <a:lnTo>
                    <a:pt x="14713" y="7685"/>
                  </a:lnTo>
                  <a:lnTo>
                    <a:pt x="14906" y="7299"/>
                  </a:lnTo>
                  <a:lnTo>
                    <a:pt x="15099" y="6952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20"/>
                  </a:lnTo>
                  <a:lnTo>
                    <a:pt x="15987" y="7145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7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3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4"/>
                  </a:lnTo>
                  <a:lnTo>
                    <a:pt x="18034" y="7260"/>
                  </a:lnTo>
                  <a:lnTo>
                    <a:pt x="17995" y="7029"/>
                  </a:lnTo>
                  <a:lnTo>
                    <a:pt x="17918" y="6836"/>
                  </a:lnTo>
                  <a:lnTo>
                    <a:pt x="17841" y="6643"/>
                  </a:lnTo>
                  <a:lnTo>
                    <a:pt x="17725" y="6450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6"/>
                  </a:lnTo>
                  <a:lnTo>
                    <a:pt x="16567" y="5446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2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4"/>
                  </a:lnTo>
                  <a:lnTo>
                    <a:pt x="18343" y="3553"/>
                  </a:lnTo>
                  <a:lnTo>
                    <a:pt x="18382" y="3322"/>
                  </a:lnTo>
                  <a:lnTo>
                    <a:pt x="18343" y="3090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4"/>
                  </a:lnTo>
                  <a:lnTo>
                    <a:pt x="17841" y="2588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8"/>
                  </a:lnTo>
                  <a:lnTo>
                    <a:pt x="16953" y="2704"/>
                  </a:lnTo>
                  <a:lnTo>
                    <a:pt x="16760" y="2781"/>
                  </a:lnTo>
                  <a:lnTo>
                    <a:pt x="16567" y="2936"/>
                  </a:lnTo>
                  <a:lnTo>
                    <a:pt x="16412" y="3090"/>
                  </a:lnTo>
                  <a:lnTo>
                    <a:pt x="16258" y="3283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1"/>
                  </a:lnTo>
                  <a:lnTo>
                    <a:pt x="15524" y="5021"/>
                  </a:lnTo>
                  <a:lnTo>
                    <a:pt x="15099" y="4789"/>
                  </a:lnTo>
                  <a:lnTo>
                    <a:pt x="14675" y="4635"/>
                  </a:lnTo>
                  <a:lnTo>
                    <a:pt x="14211" y="4519"/>
                  </a:lnTo>
                  <a:lnTo>
                    <a:pt x="13748" y="4519"/>
                  </a:lnTo>
                  <a:lnTo>
                    <a:pt x="13362" y="4596"/>
                  </a:lnTo>
                  <a:lnTo>
                    <a:pt x="13169" y="4635"/>
                  </a:lnTo>
                  <a:lnTo>
                    <a:pt x="12975" y="4712"/>
                  </a:lnTo>
                  <a:lnTo>
                    <a:pt x="12782" y="4789"/>
                  </a:lnTo>
                  <a:lnTo>
                    <a:pt x="12628" y="4944"/>
                  </a:lnTo>
                  <a:lnTo>
                    <a:pt x="12512" y="5098"/>
                  </a:lnTo>
                  <a:lnTo>
                    <a:pt x="12435" y="5252"/>
                  </a:lnTo>
                  <a:lnTo>
                    <a:pt x="12396" y="5446"/>
                  </a:lnTo>
                  <a:lnTo>
                    <a:pt x="12473" y="5639"/>
                  </a:lnTo>
                  <a:lnTo>
                    <a:pt x="12551" y="5793"/>
                  </a:lnTo>
                  <a:lnTo>
                    <a:pt x="12705" y="5909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1"/>
                  </a:lnTo>
                  <a:lnTo>
                    <a:pt x="13786" y="6141"/>
                  </a:lnTo>
                  <a:lnTo>
                    <a:pt x="14134" y="6102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20"/>
                  </a:lnTo>
                  <a:lnTo>
                    <a:pt x="13671" y="6836"/>
                  </a:lnTo>
                  <a:lnTo>
                    <a:pt x="13439" y="6952"/>
                  </a:lnTo>
                  <a:lnTo>
                    <a:pt x="13207" y="7029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1"/>
                  </a:lnTo>
                  <a:lnTo>
                    <a:pt x="10968" y="6141"/>
                  </a:lnTo>
                  <a:lnTo>
                    <a:pt x="10774" y="5793"/>
                  </a:lnTo>
                  <a:lnTo>
                    <a:pt x="10504" y="5330"/>
                  </a:lnTo>
                  <a:lnTo>
                    <a:pt x="10311" y="4828"/>
                  </a:lnTo>
                  <a:lnTo>
                    <a:pt x="9886" y="3862"/>
                  </a:lnTo>
                  <a:lnTo>
                    <a:pt x="9655" y="3399"/>
                  </a:lnTo>
                  <a:lnTo>
                    <a:pt x="9423" y="2936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2"/>
                  </a:lnTo>
                  <a:lnTo>
                    <a:pt x="6874" y="503"/>
                  </a:lnTo>
                  <a:lnTo>
                    <a:pt x="6295" y="271"/>
                  </a:lnTo>
                  <a:lnTo>
                    <a:pt x="5716" y="117"/>
                  </a:lnTo>
                  <a:lnTo>
                    <a:pt x="5137" y="39"/>
                  </a:lnTo>
                  <a:lnTo>
                    <a:pt x="451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21"/>
            <p:cNvSpPr/>
            <p:nvPr/>
          </p:nvSpPr>
          <p:spPr>
            <a:xfrm>
              <a:off x="6767875" y="25365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1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6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21"/>
            <p:cNvSpPr/>
            <p:nvPr/>
          </p:nvSpPr>
          <p:spPr>
            <a:xfrm>
              <a:off x="694725" y="25374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8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21"/>
            <p:cNvSpPr/>
            <p:nvPr/>
          </p:nvSpPr>
          <p:spPr>
            <a:xfrm>
              <a:off x="643575" y="25393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657" y="1468"/>
                  </a:lnTo>
                  <a:lnTo>
                    <a:pt x="579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3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5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21"/>
            <p:cNvSpPr/>
            <p:nvPr/>
          </p:nvSpPr>
          <p:spPr>
            <a:xfrm>
              <a:off x="2323325" y="2542275"/>
              <a:ext cx="309900" cy="249100"/>
            </a:xfrm>
            <a:custGeom>
              <a:avLst/>
              <a:gdLst/>
              <a:ahLst/>
              <a:cxnLst/>
              <a:rect l="l" t="t" r="r" b="b"/>
              <a:pathLst>
                <a:path w="12396" h="9964" extrusionOk="0">
                  <a:moveTo>
                    <a:pt x="10079" y="426"/>
                  </a:moveTo>
                  <a:lnTo>
                    <a:pt x="10272" y="464"/>
                  </a:lnTo>
                  <a:lnTo>
                    <a:pt x="10465" y="503"/>
                  </a:lnTo>
                  <a:lnTo>
                    <a:pt x="10581" y="541"/>
                  </a:lnTo>
                  <a:lnTo>
                    <a:pt x="10735" y="657"/>
                  </a:lnTo>
                  <a:lnTo>
                    <a:pt x="10851" y="850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28" y="1430"/>
                  </a:lnTo>
                  <a:lnTo>
                    <a:pt x="10890" y="1661"/>
                  </a:lnTo>
                  <a:lnTo>
                    <a:pt x="10812" y="1854"/>
                  </a:lnTo>
                  <a:lnTo>
                    <a:pt x="10619" y="2202"/>
                  </a:lnTo>
                  <a:lnTo>
                    <a:pt x="10310" y="2588"/>
                  </a:lnTo>
                  <a:lnTo>
                    <a:pt x="9963" y="2936"/>
                  </a:lnTo>
                  <a:lnTo>
                    <a:pt x="9422" y="3476"/>
                  </a:lnTo>
                  <a:lnTo>
                    <a:pt x="8843" y="3978"/>
                  </a:lnTo>
                  <a:lnTo>
                    <a:pt x="8186" y="4480"/>
                  </a:lnTo>
                  <a:lnTo>
                    <a:pt x="7569" y="4982"/>
                  </a:lnTo>
                  <a:lnTo>
                    <a:pt x="6912" y="5484"/>
                  </a:lnTo>
                  <a:lnTo>
                    <a:pt x="6256" y="5947"/>
                  </a:lnTo>
                  <a:lnTo>
                    <a:pt x="5483" y="6411"/>
                  </a:lnTo>
                  <a:lnTo>
                    <a:pt x="4711" y="6874"/>
                  </a:lnTo>
                  <a:lnTo>
                    <a:pt x="3939" y="7299"/>
                  </a:lnTo>
                  <a:lnTo>
                    <a:pt x="3128" y="7724"/>
                  </a:lnTo>
                  <a:lnTo>
                    <a:pt x="2471" y="7994"/>
                  </a:lnTo>
                  <a:lnTo>
                    <a:pt x="2163" y="8110"/>
                  </a:lnTo>
                  <a:lnTo>
                    <a:pt x="1815" y="8226"/>
                  </a:lnTo>
                  <a:lnTo>
                    <a:pt x="1506" y="8264"/>
                  </a:lnTo>
                  <a:lnTo>
                    <a:pt x="1159" y="8303"/>
                  </a:lnTo>
                  <a:lnTo>
                    <a:pt x="811" y="8303"/>
                  </a:lnTo>
                  <a:lnTo>
                    <a:pt x="463" y="8226"/>
                  </a:lnTo>
                  <a:lnTo>
                    <a:pt x="502" y="8148"/>
                  </a:lnTo>
                  <a:lnTo>
                    <a:pt x="463" y="8033"/>
                  </a:lnTo>
                  <a:lnTo>
                    <a:pt x="463" y="7917"/>
                  </a:lnTo>
                  <a:lnTo>
                    <a:pt x="463" y="7801"/>
                  </a:lnTo>
                  <a:lnTo>
                    <a:pt x="502" y="7569"/>
                  </a:lnTo>
                  <a:lnTo>
                    <a:pt x="618" y="7299"/>
                  </a:lnTo>
                  <a:lnTo>
                    <a:pt x="772" y="7029"/>
                  </a:lnTo>
                  <a:lnTo>
                    <a:pt x="1159" y="6565"/>
                  </a:lnTo>
                  <a:lnTo>
                    <a:pt x="1467" y="6179"/>
                  </a:lnTo>
                  <a:lnTo>
                    <a:pt x="2008" y="5561"/>
                  </a:lnTo>
                  <a:lnTo>
                    <a:pt x="2549" y="4982"/>
                  </a:lnTo>
                  <a:lnTo>
                    <a:pt x="3128" y="4441"/>
                  </a:lnTo>
                  <a:lnTo>
                    <a:pt x="3746" y="3862"/>
                  </a:lnTo>
                  <a:lnTo>
                    <a:pt x="4364" y="3360"/>
                  </a:lnTo>
                  <a:lnTo>
                    <a:pt x="5020" y="2858"/>
                  </a:lnTo>
                  <a:lnTo>
                    <a:pt x="5715" y="2434"/>
                  </a:lnTo>
                  <a:lnTo>
                    <a:pt x="6410" y="1970"/>
                  </a:lnTo>
                  <a:lnTo>
                    <a:pt x="7105" y="1584"/>
                  </a:lnTo>
                  <a:lnTo>
                    <a:pt x="7839" y="1236"/>
                  </a:lnTo>
                  <a:lnTo>
                    <a:pt x="8457" y="928"/>
                  </a:lnTo>
                  <a:lnTo>
                    <a:pt x="8843" y="734"/>
                  </a:lnTo>
                  <a:lnTo>
                    <a:pt x="9268" y="580"/>
                  </a:lnTo>
                  <a:lnTo>
                    <a:pt x="9692" y="464"/>
                  </a:lnTo>
                  <a:lnTo>
                    <a:pt x="10079" y="426"/>
                  </a:lnTo>
                  <a:close/>
                  <a:moveTo>
                    <a:pt x="11237" y="464"/>
                  </a:moveTo>
                  <a:lnTo>
                    <a:pt x="11430" y="580"/>
                  </a:lnTo>
                  <a:lnTo>
                    <a:pt x="11585" y="773"/>
                  </a:lnTo>
                  <a:lnTo>
                    <a:pt x="11700" y="966"/>
                  </a:lnTo>
                  <a:lnTo>
                    <a:pt x="11778" y="1236"/>
                  </a:lnTo>
                  <a:lnTo>
                    <a:pt x="11778" y="1468"/>
                  </a:lnTo>
                  <a:lnTo>
                    <a:pt x="11778" y="1738"/>
                  </a:lnTo>
                  <a:lnTo>
                    <a:pt x="11739" y="1970"/>
                  </a:lnTo>
                  <a:lnTo>
                    <a:pt x="11662" y="2240"/>
                  </a:lnTo>
                  <a:lnTo>
                    <a:pt x="11430" y="2627"/>
                  </a:lnTo>
                  <a:lnTo>
                    <a:pt x="11160" y="3013"/>
                  </a:lnTo>
                  <a:lnTo>
                    <a:pt x="10851" y="3399"/>
                  </a:lnTo>
                  <a:lnTo>
                    <a:pt x="10542" y="3746"/>
                  </a:lnTo>
                  <a:lnTo>
                    <a:pt x="9847" y="4480"/>
                  </a:lnTo>
                  <a:lnTo>
                    <a:pt x="9075" y="5137"/>
                  </a:lnTo>
                  <a:lnTo>
                    <a:pt x="8264" y="5793"/>
                  </a:lnTo>
                  <a:lnTo>
                    <a:pt x="7453" y="6372"/>
                  </a:lnTo>
                  <a:lnTo>
                    <a:pt x="6603" y="6990"/>
                  </a:lnTo>
                  <a:lnTo>
                    <a:pt x="5754" y="7569"/>
                  </a:lnTo>
                  <a:lnTo>
                    <a:pt x="4866" y="8110"/>
                  </a:lnTo>
                  <a:lnTo>
                    <a:pt x="3977" y="8612"/>
                  </a:lnTo>
                  <a:lnTo>
                    <a:pt x="3128" y="9037"/>
                  </a:lnTo>
                  <a:lnTo>
                    <a:pt x="2703" y="9191"/>
                  </a:lnTo>
                  <a:lnTo>
                    <a:pt x="2240" y="9346"/>
                  </a:lnTo>
                  <a:lnTo>
                    <a:pt x="1969" y="9384"/>
                  </a:lnTo>
                  <a:lnTo>
                    <a:pt x="1661" y="9423"/>
                  </a:lnTo>
                  <a:lnTo>
                    <a:pt x="1313" y="9384"/>
                  </a:lnTo>
                  <a:lnTo>
                    <a:pt x="1004" y="9346"/>
                  </a:lnTo>
                  <a:lnTo>
                    <a:pt x="734" y="9191"/>
                  </a:lnTo>
                  <a:lnTo>
                    <a:pt x="541" y="9037"/>
                  </a:lnTo>
                  <a:lnTo>
                    <a:pt x="463" y="8921"/>
                  </a:lnTo>
                  <a:lnTo>
                    <a:pt x="386" y="8805"/>
                  </a:lnTo>
                  <a:lnTo>
                    <a:pt x="348" y="8650"/>
                  </a:lnTo>
                  <a:lnTo>
                    <a:pt x="309" y="8496"/>
                  </a:lnTo>
                  <a:lnTo>
                    <a:pt x="579" y="8612"/>
                  </a:lnTo>
                  <a:lnTo>
                    <a:pt x="888" y="8728"/>
                  </a:lnTo>
                  <a:lnTo>
                    <a:pt x="1197" y="8766"/>
                  </a:lnTo>
                  <a:lnTo>
                    <a:pt x="1506" y="8766"/>
                  </a:lnTo>
                  <a:lnTo>
                    <a:pt x="1815" y="8728"/>
                  </a:lnTo>
                  <a:lnTo>
                    <a:pt x="2124" y="8650"/>
                  </a:lnTo>
                  <a:lnTo>
                    <a:pt x="2742" y="8457"/>
                  </a:lnTo>
                  <a:lnTo>
                    <a:pt x="3321" y="8187"/>
                  </a:lnTo>
                  <a:lnTo>
                    <a:pt x="3939" y="7917"/>
                  </a:lnTo>
                  <a:lnTo>
                    <a:pt x="4981" y="7299"/>
                  </a:lnTo>
                  <a:lnTo>
                    <a:pt x="6526" y="6372"/>
                  </a:lnTo>
                  <a:lnTo>
                    <a:pt x="7298" y="5832"/>
                  </a:lnTo>
                  <a:lnTo>
                    <a:pt x="8071" y="5291"/>
                  </a:lnTo>
                  <a:lnTo>
                    <a:pt x="8804" y="4750"/>
                  </a:lnTo>
                  <a:lnTo>
                    <a:pt x="9499" y="4133"/>
                  </a:lnTo>
                  <a:lnTo>
                    <a:pt x="10156" y="3515"/>
                  </a:lnTo>
                  <a:lnTo>
                    <a:pt x="10774" y="2820"/>
                  </a:lnTo>
                  <a:lnTo>
                    <a:pt x="10967" y="2588"/>
                  </a:lnTo>
                  <a:lnTo>
                    <a:pt x="11121" y="2356"/>
                  </a:lnTo>
                  <a:lnTo>
                    <a:pt x="11276" y="2047"/>
                  </a:lnTo>
                  <a:lnTo>
                    <a:pt x="11391" y="1777"/>
                  </a:lnTo>
                  <a:lnTo>
                    <a:pt x="11469" y="1468"/>
                  </a:lnTo>
                  <a:lnTo>
                    <a:pt x="11507" y="1159"/>
                  </a:lnTo>
                  <a:lnTo>
                    <a:pt x="11430" y="889"/>
                  </a:lnTo>
                  <a:lnTo>
                    <a:pt x="11314" y="580"/>
                  </a:lnTo>
                  <a:lnTo>
                    <a:pt x="11237" y="464"/>
                  </a:lnTo>
                  <a:close/>
                  <a:moveTo>
                    <a:pt x="9924" y="1"/>
                  </a:moveTo>
                  <a:lnTo>
                    <a:pt x="9654" y="39"/>
                  </a:lnTo>
                  <a:lnTo>
                    <a:pt x="9306" y="117"/>
                  </a:lnTo>
                  <a:lnTo>
                    <a:pt x="8920" y="194"/>
                  </a:lnTo>
                  <a:lnTo>
                    <a:pt x="8186" y="503"/>
                  </a:lnTo>
                  <a:lnTo>
                    <a:pt x="7491" y="850"/>
                  </a:lnTo>
                  <a:lnTo>
                    <a:pt x="6835" y="1198"/>
                  </a:lnTo>
                  <a:lnTo>
                    <a:pt x="6101" y="1584"/>
                  </a:lnTo>
                  <a:lnTo>
                    <a:pt x="5406" y="2009"/>
                  </a:lnTo>
                  <a:lnTo>
                    <a:pt x="4750" y="2472"/>
                  </a:lnTo>
                  <a:lnTo>
                    <a:pt x="4093" y="2974"/>
                  </a:lnTo>
                  <a:lnTo>
                    <a:pt x="3360" y="3553"/>
                  </a:lnTo>
                  <a:lnTo>
                    <a:pt x="2665" y="4210"/>
                  </a:lnTo>
                  <a:lnTo>
                    <a:pt x="1969" y="4866"/>
                  </a:lnTo>
                  <a:lnTo>
                    <a:pt x="1352" y="5600"/>
                  </a:lnTo>
                  <a:lnTo>
                    <a:pt x="888" y="6141"/>
                  </a:lnTo>
                  <a:lnTo>
                    <a:pt x="618" y="6449"/>
                  </a:lnTo>
                  <a:lnTo>
                    <a:pt x="348" y="6797"/>
                  </a:lnTo>
                  <a:lnTo>
                    <a:pt x="155" y="7145"/>
                  </a:lnTo>
                  <a:lnTo>
                    <a:pt x="0" y="7492"/>
                  </a:lnTo>
                  <a:lnTo>
                    <a:pt x="0" y="7685"/>
                  </a:lnTo>
                  <a:lnTo>
                    <a:pt x="0" y="7840"/>
                  </a:lnTo>
                  <a:lnTo>
                    <a:pt x="0" y="8033"/>
                  </a:lnTo>
                  <a:lnTo>
                    <a:pt x="77" y="8187"/>
                  </a:lnTo>
                  <a:lnTo>
                    <a:pt x="77" y="8264"/>
                  </a:lnTo>
                  <a:lnTo>
                    <a:pt x="77" y="8342"/>
                  </a:lnTo>
                  <a:lnTo>
                    <a:pt x="39" y="8496"/>
                  </a:lnTo>
                  <a:lnTo>
                    <a:pt x="39" y="8650"/>
                  </a:lnTo>
                  <a:lnTo>
                    <a:pt x="77" y="8805"/>
                  </a:lnTo>
                  <a:lnTo>
                    <a:pt x="116" y="8959"/>
                  </a:lnTo>
                  <a:lnTo>
                    <a:pt x="309" y="9230"/>
                  </a:lnTo>
                  <a:lnTo>
                    <a:pt x="541" y="9500"/>
                  </a:lnTo>
                  <a:lnTo>
                    <a:pt x="734" y="9616"/>
                  </a:lnTo>
                  <a:lnTo>
                    <a:pt x="965" y="9732"/>
                  </a:lnTo>
                  <a:lnTo>
                    <a:pt x="1236" y="9770"/>
                  </a:lnTo>
                  <a:lnTo>
                    <a:pt x="1467" y="9809"/>
                  </a:lnTo>
                  <a:lnTo>
                    <a:pt x="1583" y="9963"/>
                  </a:lnTo>
                  <a:lnTo>
                    <a:pt x="1815" y="9770"/>
                  </a:lnTo>
                  <a:lnTo>
                    <a:pt x="1892" y="9770"/>
                  </a:lnTo>
                  <a:lnTo>
                    <a:pt x="1892" y="9848"/>
                  </a:lnTo>
                  <a:lnTo>
                    <a:pt x="1931" y="9848"/>
                  </a:lnTo>
                  <a:lnTo>
                    <a:pt x="2008" y="9770"/>
                  </a:lnTo>
                  <a:lnTo>
                    <a:pt x="2394" y="9654"/>
                  </a:lnTo>
                  <a:lnTo>
                    <a:pt x="2935" y="9500"/>
                  </a:lnTo>
                  <a:lnTo>
                    <a:pt x="3514" y="9268"/>
                  </a:lnTo>
                  <a:lnTo>
                    <a:pt x="4055" y="9037"/>
                  </a:lnTo>
                  <a:lnTo>
                    <a:pt x="4557" y="8766"/>
                  </a:lnTo>
                  <a:lnTo>
                    <a:pt x="5599" y="8148"/>
                  </a:lnTo>
                  <a:lnTo>
                    <a:pt x="6603" y="7492"/>
                  </a:lnTo>
                  <a:lnTo>
                    <a:pt x="6758" y="7376"/>
                  </a:lnTo>
                  <a:lnTo>
                    <a:pt x="7839" y="6643"/>
                  </a:lnTo>
                  <a:lnTo>
                    <a:pt x="8688" y="5986"/>
                  </a:lnTo>
                  <a:lnTo>
                    <a:pt x="9538" y="5330"/>
                  </a:lnTo>
                  <a:lnTo>
                    <a:pt x="10388" y="4596"/>
                  </a:lnTo>
                  <a:lnTo>
                    <a:pt x="10774" y="4171"/>
                  </a:lnTo>
                  <a:lnTo>
                    <a:pt x="11121" y="3785"/>
                  </a:lnTo>
                  <a:lnTo>
                    <a:pt x="11160" y="3901"/>
                  </a:lnTo>
                  <a:lnTo>
                    <a:pt x="11430" y="3824"/>
                  </a:lnTo>
                  <a:lnTo>
                    <a:pt x="11932" y="4094"/>
                  </a:lnTo>
                  <a:lnTo>
                    <a:pt x="12087" y="3824"/>
                  </a:lnTo>
                  <a:lnTo>
                    <a:pt x="11353" y="3476"/>
                  </a:lnTo>
                  <a:lnTo>
                    <a:pt x="11662" y="3051"/>
                  </a:lnTo>
                  <a:lnTo>
                    <a:pt x="11932" y="2588"/>
                  </a:lnTo>
                  <a:lnTo>
                    <a:pt x="12087" y="2202"/>
                  </a:lnTo>
                  <a:lnTo>
                    <a:pt x="12164" y="1816"/>
                  </a:lnTo>
                  <a:lnTo>
                    <a:pt x="12395" y="1623"/>
                  </a:lnTo>
                  <a:lnTo>
                    <a:pt x="12164" y="1391"/>
                  </a:lnTo>
                  <a:lnTo>
                    <a:pt x="12125" y="1082"/>
                  </a:lnTo>
                  <a:lnTo>
                    <a:pt x="12048" y="812"/>
                  </a:lnTo>
                  <a:lnTo>
                    <a:pt x="11932" y="580"/>
                  </a:lnTo>
                  <a:lnTo>
                    <a:pt x="11778" y="387"/>
                  </a:lnTo>
                  <a:lnTo>
                    <a:pt x="11585" y="194"/>
                  </a:lnTo>
                  <a:lnTo>
                    <a:pt x="11353" y="78"/>
                  </a:lnTo>
                  <a:lnTo>
                    <a:pt x="11044" y="39"/>
                  </a:lnTo>
                  <a:lnTo>
                    <a:pt x="10735" y="39"/>
                  </a:lnTo>
                  <a:lnTo>
                    <a:pt x="10619" y="78"/>
                  </a:lnTo>
                  <a:lnTo>
                    <a:pt x="103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21"/>
            <p:cNvSpPr/>
            <p:nvPr/>
          </p:nvSpPr>
          <p:spPr>
            <a:xfrm>
              <a:off x="6773675" y="25422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4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52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2"/>
                  </a:lnTo>
                  <a:lnTo>
                    <a:pt x="2935" y="1430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4" y="1893"/>
                  </a:lnTo>
                  <a:lnTo>
                    <a:pt x="425" y="2434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6" y="11354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20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2"/>
                  </a:lnTo>
                  <a:lnTo>
                    <a:pt x="3669" y="10620"/>
                  </a:lnTo>
                  <a:lnTo>
                    <a:pt x="3824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6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3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6" y="2742"/>
                  </a:lnTo>
                  <a:lnTo>
                    <a:pt x="4287" y="2395"/>
                  </a:lnTo>
                  <a:lnTo>
                    <a:pt x="4210" y="1430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21"/>
            <p:cNvSpPr/>
            <p:nvPr/>
          </p:nvSpPr>
          <p:spPr>
            <a:xfrm>
              <a:off x="4769575" y="2562550"/>
              <a:ext cx="144825" cy="164150"/>
            </a:xfrm>
            <a:custGeom>
              <a:avLst/>
              <a:gdLst/>
              <a:ahLst/>
              <a:cxnLst/>
              <a:rect l="l" t="t" r="r" b="b"/>
              <a:pathLst>
                <a:path w="5793" h="6566" extrusionOk="0">
                  <a:moveTo>
                    <a:pt x="2858" y="464"/>
                  </a:moveTo>
                  <a:lnTo>
                    <a:pt x="3360" y="619"/>
                  </a:lnTo>
                  <a:lnTo>
                    <a:pt x="3823" y="812"/>
                  </a:lnTo>
                  <a:lnTo>
                    <a:pt x="4248" y="1082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9"/>
                  </a:lnTo>
                  <a:lnTo>
                    <a:pt x="5252" y="2511"/>
                  </a:lnTo>
                  <a:lnTo>
                    <a:pt x="5290" y="2781"/>
                  </a:lnTo>
                  <a:lnTo>
                    <a:pt x="5329" y="3051"/>
                  </a:lnTo>
                  <a:lnTo>
                    <a:pt x="5329" y="3322"/>
                  </a:lnTo>
                  <a:lnTo>
                    <a:pt x="5290" y="3785"/>
                  </a:lnTo>
                  <a:lnTo>
                    <a:pt x="5175" y="4248"/>
                  </a:lnTo>
                  <a:lnTo>
                    <a:pt x="4982" y="4712"/>
                  </a:lnTo>
                  <a:lnTo>
                    <a:pt x="4711" y="5098"/>
                  </a:lnTo>
                  <a:lnTo>
                    <a:pt x="4364" y="5445"/>
                  </a:lnTo>
                  <a:lnTo>
                    <a:pt x="4016" y="5716"/>
                  </a:lnTo>
                  <a:lnTo>
                    <a:pt x="3784" y="5832"/>
                  </a:lnTo>
                  <a:lnTo>
                    <a:pt x="3553" y="5947"/>
                  </a:lnTo>
                  <a:lnTo>
                    <a:pt x="3321" y="6025"/>
                  </a:lnTo>
                  <a:lnTo>
                    <a:pt x="3089" y="6063"/>
                  </a:lnTo>
                  <a:lnTo>
                    <a:pt x="2780" y="6102"/>
                  </a:lnTo>
                  <a:lnTo>
                    <a:pt x="2510" y="6102"/>
                  </a:lnTo>
                  <a:lnTo>
                    <a:pt x="2201" y="6063"/>
                  </a:lnTo>
                  <a:lnTo>
                    <a:pt x="1970" y="5986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600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1"/>
                  </a:lnTo>
                  <a:lnTo>
                    <a:pt x="734" y="4789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5"/>
                  </a:lnTo>
                  <a:lnTo>
                    <a:pt x="464" y="2974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700"/>
                  </a:lnTo>
                  <a:lnTo>
                    <a:pt x="966" y="1507"/>
                  </a:lnTo>
                  <a:lnTo>
                    <a:pt x="1120" y="1275"/>
                  </a:lnTo>
                  <a:lnTo>
                    <a:pt x="1313" y="1121"/>
                  </a:lnTo>
                  <a:lnTo>
                    <a:pt x="1506" y="927"/>
                  </a:lnTo>
                  <a:lnTo>
                    <a:pt x="1738" y="812"/>
                  </a:lnTo>
                  <a:lnTo>
                    <a:pt x="1970" y="696"/>
                  </a:lnTo>
                  <a:lnTo>
                    <a:pt x="2201" y="580"/>
                  </a:lnTo>
                  <a:lnTo>
                    <a:pt x="2472" y="541"/>
                  </a:lnTo>
                  <a:lnTo>
                    <a:pt x="2780" y="503"/>
                  </a:lnTo>
                  <a:lnTo>
                    <a:pt x="2819" y="503"/>
                  </a:lnTo>
                  <a:lnTo>
                    <a:pt x="2858" y="464"/>
                  </a:lnTo>
                  <a:close/>
                  <a:moveTo>
                    <a:pt x="2665" y="1"/>
                  </a:moveTo>
                  <a:lnTo>
                    <a:pt x="2587" y="39"/>
                  </a:lnTo>
                  <a:lnTo>
                    <a:pt x="2510" y="78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1"/>
                  </a:lnTo>
                  <a:lnTo>
                    <a:pt x="1854" y="310"/>
                  </a:lnTo>
                  <a:lnTo>
                    <a:pt x="1622" y="387"/>
                  </a:lnTo>
                  <a:lnTo>
                    <a:pt x="1390" y="503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7"/>
                  </a:lnTo>
                  <a:lnTo>
                    <a:pt x="348" y="1738"/>
                  </a:lnTo>
                  <a:lnTo>
                    <a:pt x="155" y="2279"/>
                  </a:lnTo>
                  <a:lnTo>
                    <a:pt x="39" y="2858"/>
                  </a:lnTo>
                  <a:lnTo>
                    <a:pt x="0" y="3399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3"/>
                  </a:lnTo>
                  <a:lnTo>
                    <a:pt x="309" y="4943"/>
                  </a:lnTo>
                  <a:lnTo>
                    <a:pt x="425" y="5214"/>
                  </a:lnTo>
                  <a:lnTo>
                    <a:pt x="579" y="5445"/>
                  </a:lnTo>
                  <a:lnTo>
                    <a:pt x="734" y="5677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8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7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7"/>
                  </a:lnTo>
                  <a:lnTo>
                    <a:pt x="3476" y="6449"/>
                  </a:lnTo>
                  <a:lnTo>
                    <a:pt x="3784" y="6334"/>
                  </a:lnTo>
                  <a:lnTo>
                    <a:pt x="4055" y="6218"/>
                  </a:lnTo>
                  <a:lnTo>
                    <a:pt x="4325" y="6063"/>
                  </a:lnTo>
                  <a:lnTo>
                    <a:pt x="4557" y="5909"/>
                  </a:lnTo>
                  <a:lnTo>
                    <a:pt x="4788" y="5716"/>
                  </a:lnTo>
                  <a:lnTo>
                    <a:pt x="4982" y="5484"/>
                  </a:lnTo>
                  <a:lnTo>
                    <a:pt x="5175" y="5252"/>
                  </a:lnTo>
                  <a:lnTo>
                    <a:pt x="5329" y="4982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1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8"/>
                  </a:lnTo>
                  <a:lnTo>
                    <a:pt x="5561" y="2047"/>
                  </a:lnTo>
                  <a:lnTo>
                    <a:pt x="5406" y="1777"/>
                  </a:lnTo>
                  <a:lnTo>
                    <a:pt x="5252" y="1507"/>
                  </a:lnTo>
                  <a:lnTo>
                    <a:pt x="5059" y="1275"/>
                  </a:lnTo>
                  <a:lnTo>
                    <a:pt x="4866" y="1043"/>
                  </a:lnTo>
                  <a:lnTo>
                    <a:pt x="4634" y="812"/>
                  </a:lnTo>
                  <a:lnTo>
                    <a:pt x="4402" y="619"/>
                  </a:lnTo>
                  <a:lnTo>
                    <a:pt x="4132" y="464"/>
                  </a:lnTo>
                  <a:lnTo>
                    <a:pt x="3862" y="310"/>
                  </a:lnTo>
                  <a:lnTo>
                    <a:pt x="3591" y="194"/>
                  </a:lnTo>
                  <a:lnTo>
                    <a:pt x="3282" y="117"/>
                  </a:lnTo>
                  <a:lnTo>
                    <a:pt x="2974" y="39"/>
                  </a:lnTo>
                  <a:lnTo>
                    <a:pt x="266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21"/>
            <p:cNvSpPr/>
            <p:nvPr/>
          </p:nvSpPr>
          <p:spPr>
            <a:xfrm>
              <a:off x="2452675" y="2582825"/>
              <a:ext cx="296400" cy="356250"/>
            </a:xfrm>
            <a:custGeom>
              <a:avLst/>
              <a:gdLst/>
              <a:ahLst/>
              <a:cxnLst/>
              <a:rect l="l" t="t" r="r" b="b"/>
              <a:pathLst>
                <a:path w="11856" h="14250" extrusionOk="0">
                  <a:moveTo>
                    <a:pt x="7221" y="1"/>
                  </a:moveTo>
                  <a:lnTo>
                    <a:pt x="6990" y="194"/>
                  </a:lnTo>
                  <a:lnTo>
                    <a:pt x="8032" y="1777"/>
                  </a:lnTo>
                  <a:lnTo>
                    <a:pt x="9114" y="3283"/>
                  </a:lnTo>
                  <a:lnTo>
                    <a:pt x="8032" y="2704"/>
                  </a:lnTo>
                  <a:lnTo>
                    <a:pt x="6913" y="2202"/>
                  </a:lnTo>
                  <a:lnTo>
                    <a:pt x="6758" y="2472"/>
                  </a:lnTo>
                  <a:lnTo>
                    <a:pt x="8225" y="3283"/>
                  </a:lnTo>
                  <a:lnTo>
                    <a:pt x="9731" y="4094"/>
                  </a:lnTo>
                  <a:lnTo>
                    <a:pt x="10388" y="4905"/>
                  </a:lnTo>
                  <a:lnTo>
                    <a:pt x="10388" y="4943"/>
                  </a:lnTo>
                  <a:lnTo>
                    <a:pt x="10697" y="4827"/>
                  </a:lnTo>
                  <a:lnTo>
                    <a:pt x="10658" y="4712"/>
                  </a:lnTo>
                  <a:lnTo>
                    <a:pt x="10620" y="4596"/>
                  </a:lnTo>
                  <a:lnTo>
                    <a:pt x="10620" y="4596"/>
                  </a:lnTo>
                  <a:lnTo>
                    <a:pt x="10929" y="4712"/>
                  </a:lnTo>
                  <a:lnTo>
                    <a:pt x="11160" y="4827"/>
                  </a:lnTo>
                  <a:lnTo>
                    <a:pt x="11315" y="5021"/>
                  </a:lnTo>
                  <a:lnTo>
                    <a:pt x="11431" y="5252"/>
                  </a:lnTo>
                  <a:lnTo>
                    <a:pt x="11469" y="5484"/>
                  </a:lnTo>
                  <a:lnTo>
                    <a:pt x="11469" y="5754"/>
                  </a:lnTo>
                  <a:lnTo>
                    <a:pt x="11431" y="6063"/>
                  </a:lnTo>
                  <a:lnTo>
                    <a:pt x="11353" y="6372"/>
                  </a:lnTo>
                  <a:lnTo>
                    <a:pt x="11083" y="7028"/>
                  </a:lnTo>
                  <a:lnTo>
                    <a:pt x="10813" y="7646"/>
                  </a:lnTo>
                  <a:lnTo>
                    <a:pt x="10504" y="8148"/>
                  </a:lnTo>
                  <a:lnTo>
                    <a:pt x="10233" y="8573"/>
                  </a:lnTo>
                  <a:lnTo>
                    <a:pt x="9654" y="9345"/>
                  </a:lnTo>
                  <a:lnTo>
                    <a:pt x="9036" y="10079"/>
                  </a:lnTo>
                  <a:lnTo>
                    <a:pt x="8380" y="10736"/>
                  </a:lnTo>
                  <a:lnTo>
                    <a:pt x="7646" y="11353"/>
                  </a:lnTo>
                  <a:lnTo>
                    <a:pt x="6874" y="11933"/>
                  </a:lnTo>
                  <a:lnTo>
                    <a:pt x="6024" y="12435"/>
                  </a:lnTo>
                  <a:lnTo>
                    <a:pt x="5175" y="12898"/>
                  </a:lnTo>
                  <a:lnTo>
                    <a:pt x="4287" y="13284"/>
                  </a:lnTo>
                  <a:lnTo>
                    <a:pt x="3862" y="13439"/>
                  </a:lnTo>
                  <a:lnTo>
                    <a:pt x="3283" y="13632"/>
                  </a:lnTo>
                  <a:lnTo>
                    <a:pt x="2665" y="13786"/>
                  </a:lnTo>
                  <a:lnTo>
                    <a:pt x="1970" y="13941"/>
                  </a:lnTo>
                  <a:lnTo>
                    <a:pt x="1043" y="13941"/>
                  </a:lnTo>
                  <a:lnTo>
                    <a:pt x="811" y="13863"/>
                  </a:lnTo>
                  <a:lnTo>
                    <a:pt x="580" y="13709"/>
                  </a:lnTo>
                  <a:lnTo>
                    <a:pt x="425" y="13554"/>
                  </a:lnTo>
                  <a:lnTo>
                    <a:pt x="309" y="13323"/>
                  </a:lnTo>
                  <a:lnTo>
                    <a:pt x="232" y="13052"/>
                  </a:lnTo>
                  <a:lnTo>
                    <a:pt x="1" y="13130"/>
                  </a:lnTo>
                  <a:lnTo>
                    <a:pt x="1" y="13400"/>
                  </a:lnTo>
                  <a:lnTo>
                    <a:pt x="39" y="13632"/>
                  </a:lnTo>
                  <a:lnTo>
                    <a:pt x="155" y="13825"/>
                  </a:lnTo>
                  <a:lnTo>
                    <a:pt x="271" y="13941"/>
                  </a:lnTo>
                  <a:lnTo>
                    <a:pt x="464" y="14056"/>
                  </a:lnTo>
                  <a:lnTo>
                    <a:pt x="657" y="14172"/>
                  </a:lnTo>
                  <a:lnTo>
                    <a:pt x="889" y="14211"/>
                  </a:lnTo>
                  <a:lnTo>
                    <a:pt x="1120" y="14249"/>
                  </a:lnTo>
                  <a:lnTo>
                    <a:pt x="1661" y="14249"/>
                  </a:lnTo>
                  <a:lnTo>
                    <a:pt x="2163" y="14211"/>
                  </a:lnTo>
                  <a:lnTo>
                    <a:pt x="2665" y="14134"/>
                  </a:lnTo>
                  <a:lnTo>
                    <a:pt x="3051" y="14056"/>
                  </a:lnTo>
                  <a:lnTo>
                    <a:pt x="3708" y="13863"/>
                  </a:lnTo>
                  <a:lnTo>
                    <a:pt x="4364" y="13632"/>
                  </a:lnTo>
                  <a:lnTo>
                    <a:pt x="5020" y="13361"/>
                  </a:lnTo>
                  <a:lnTo>
                    <a:pt x="5638" y="13091"/>
                  </a:lnTo>
                  <a:lnTo>
                    <a:pt x="6256" y="12743"/>
                  </a:lnTo>
                  <a:lnTo>
                    <a:pt x="6835" y="12396"/>
                  </a:lnTo>
                  <a:lnTo>
                    <a:pt x="7415" y="12010"/>
                  </a:lnTo>
                  <a:lnTo>
                    <a:pt x="7955" y="11585"/>
                  </a:lnTo>
                  <a:lnTo>
                    <a:pt x="8457" y="11160"/>
                  </a:lnTo>
                  <a:lnTo>
                    <a:pt x="8959" y="10697"/>
                  </a:lnTo>
                  <a:lnTo>
                    <a:pt x="9423" y="10234"/>
                  </a:lnTo>
                  <a:lnTo>
                    <a:pt x="9847" y="9732"/>
                  </a:lnTo>
                  <a:lnTo>
                    <a:pt x="10272" y="9191"/>
                  </a:lnTo>
                  <a:lnTo>
                    <a:pt x="10620" y="8650"/>
                  </a:lnTo>
                  <a:lnTo>
                    <a:pt x="11006" y="8071"/>
                  </a:lnTo>
                  <a:lnTo>
                    <a:pt x="11315" y="7492"/>
                  </a:lnTo>
                  <a:lnTo>
                    <a:pt x="11546" y="6951"/>
                  </a:lnTo>
                  <a:lnTo>
                    <a:pt x="11778" y="6411"/>
                  </a:lnTo>
                  <a:lnTo>
                    <a:pt x="11817" y="6102"/>
                  </a:lnTo>
                  <a:lnTo>
                    <a:pt x="11855" y="5831"/>
                  </a:lnTo>
                  <a:lnTo>
                    <a:pt x="11855" y="5523"/>
                  </a:lnTo>
                  <a:lnTo>
                    <a:pt x="11778" y="5252"/>
                  </a:lnTo>
                  <a:lnTo>
                    <a:pt x="11701" y="5021"/>
                  </a:lnTo>
                  <a:lnTo>
                    <a:pt x="11585" y="4866"/>
                  </a:lnTo>
                  <a:lnTo>
                    <a:pt x="11469" y="4673"/>
                  </a:lnTo>
                  <a:lnTo>
                    <a:pt x="11315" y="4519"/>
                  </a:lnTo>
                  <a:lnTo>
                    <a:pt x="11122" y="4403"/>
                  </a:lnTo>
                  <a:lnTo>
                    <a:pt x="10929" y="4325"/>
                  </a:lnTo>
                  <a:lnTo>
                    <a:pt x="10735" y="4248"/>
                  </a:lnTo>
                  <a:lnTo>
                    <a:pt x="10504" y="4210"/>
                  </a:lnTo>
                  <a:lnTo>
                    <a:pt x="10465" y="4248"/>
                  </a:lnTo>
                  <a:lnTo>
                    <a:pt x="10388" y="4248"/>
                  </a:lnTo>
                  <a:lnTo>
                    <a:pt x="9654" y="3167"/>
                  </a:lnTo>
                  <a:lnTo>
                    <a:pt x="8882" y="2086"/>
                  </a:lnTo>
                  <a:lnTo>
                    <a:pt x="8032" y="1043"/>
                  </a:lnTo>
                  <a:lnTo>
                    <a:pt x="72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21"/>
            <p:cNvSpPr/>
            <p:nvPr/>
          </p:nvSpPr>
          <p:spPr>
            <a:xfrm>
              <a:off x="581775" y="25867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0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5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21"/>
            <p:cNvSpPr/>
            <p:nvPr/>
          </p:nvSpPr>
          <p:spPr>
            <a:xfrm>
              <a:off x="6717675" y="2588625"/>
              <a:ext cx="42525" cy="41525"/>
            </a:xfrm>
            <a:custGeom>
              <a:avLst/>
              <a:gdLst/>
              <a:ahLst/>
              <a:cxnLst/>
              <a:rect l="l" t="t" r="r" b="b"/>
              <a:pathLst>
                <a:path w="1701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2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9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3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8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21"/>
            <p:cNvSpPr/>
            <p:nvPr/>
          </p:nvSpPr>
          <p:spPr>
            <a:xfrm>
              <a:off x="587575" y="25924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3" y="1893"/>
                  </a:lnTo>
                  <a:lnTo>
                    <a:pt x="425" y="2433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5" y="11353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1"/>
                  </a:lnTo>
                  <a:lnTo>
                    <a:pt x="3669" y="10620"/>
                  </a:lnTo>
                  <a:lnTo>
                    <a:pt x="3823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5" y="2742"/>
                  </a:lnTo>
                  <a:lnTo>
                    <a:pt x="4287" y="2395"/>
                  </a:lnTo>
                  <a:lnTo>
                    <a:pt x="4210" y="1429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21"/>
            <p:cNvSpPr/>
            <p:nvPr/>
          </p:nvSpPr>
          <p:spPr>
            <a:xfrm>
              <a:off x="6526550" y="26156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1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1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2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21"/>
            <p:cNvSpPr/>
            <p:nvPr/>
          </p:nvSpPr>
          <p:spPr>
            <a:xfrm>
              <a:off x="1725750" y="2629175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2"/>
                  </a:lnTo>
                  <a:lnTo>
                    <a:pt x="2008" y="965"/>
                  </a:lnTo>
                  <a:lnTo>
                    <a:pt x="2124" y="1120"/>
                  </a:lnTo>
                  <a:lnTo>
                    <a:pt x="2202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6" y="502"/>
                  </a:lnTo>
                  <a:lnTo>
                    <a:pt x="811" y="463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0"/>
                  </a:lnTo>
                  <a:lnTo>
                    <a:pt x="194" y="425"/>
                  </a:lnTo>
                  <a:lnTo>
                    <a:pt x="78" y="618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8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2" y="2973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3"/>
                  </a:lnTo>
                  <a:lnTo>
                    <a:pt x="2626" y="2896"/>
                  </a:lnTo>
                  <a:lnTo>
                    <a:pt x="2704" y="2317"/>
                  </a:lnTo>
                  <a:lnTo>
                    <a:pt x="2704" y="2008"/>
                  </a:lnTo>
                  <a:lnTo>
                    <a:pt x="2704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00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21"/>
            <p:cNvSpPr/>
            <p:nvPr/>
          </p:nvSpPr>
          <p:spPr>
            <a:xfrm>
              <a:off x="2602300" y="2637850"/>
              <a:ext cx="63750" cy="173800"/>
            </a:xfrm>
            <a:custGeom>
              <a:avLst/>
              <a:gdLst/>
              <a:ahLst/>
              <a:cxnLst/>
              <a:rect l="l" t="t" r="r" b="b"/>
              <a:pathLst>
                <a:path w="2550" h="6952" extrusionOk="0">
                  <a:moveTo>
                    <a:pt x="271" y="1"/>
                  </a:moveTo>
                  <a:lnTo>
                    <a:pt x="1" y="78"/>
                  </a:lnTo>
                  <a:lnTo>
                    <a:pt x="232" y="927"/>
                  </a:lnTo>
                  <a:lnTo>
                    <a:pt x="503" y="1816"/>
                  </a:lnTo>
                  <a:lnTo>
                    <a:pt x="1082" y="3515"/>
                  </a:lnTo>
                  <a:lnTo>
                    <a:pt x="2318" y="6951"/>
                  </a:lnTo>
                  <a:lnTo>
                    <a:pt x="2549" y="6874"/>
                  </a:lnTo>
                  <a:lnTo>
                    <a:pt x="2047" y="5136"/>
                  </a:lnTo>
                  <a:lnTo>
                    <a:pt x="1507" y="3399"/>
                  </a:lnTo>
                  <a:lnTo>
                    <a:pt x="928" y="1661"/>
                  </a:lnTo>
                  <a:lnTo>
                    <a:pt x="619" y="81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21"/>
            <p:cNvSpPr/>
            <p:nvPr/>
          </p:nvSpPr>
          <p:spPr>
            <a:xfrm>
              <a:off x="531575" y="26388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1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21"/>
            <p:cNvSpPr/>
            <p:nvPr/>
          </p:nvSpPr>
          <p:spPr>
            <a:xfrm>
              <a:off x="340450" y="26658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0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0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1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21"/>
            <p:cNvSpPr/>
            <p:nvPr/>
          </p:nvSpPr>
          <p:spPr>
            <a:xfrm>
              <a:off x="6651075" y="26658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1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21"/>
            <p:cNvSpPr/>
            <p:nvPr/>
          </p:nvSpPr>
          <p:spPr>
            <a:xfrm>
              <a:off x="1793325" y="26986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7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5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5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3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21"/>
            <p:cNvSpPr/>
            <p:nvPr/>
          </p:nvSpPr>
          <p:spPr>
            <a:xfrm>
              <a:off x="2371575" y="2703500"/>
              <a:ext cx="351425" cy="207575"/>
            </a:xfrm>
            <a:custGeom>
              <a:avLst/>
              <a:gdLst/>
              <a:ahLst/>
              <a:cxnLst/>
              <a:rect l="l" t="t" r="r" b="b"/>
              <a:pathLst>
                <a:path w="14057" h="8303" extrusionOk="0">
                  <a:moveTo>
                    <a:pt x="13941" y="0"/>
                  </a:moveTo>
                  <a:lnTo>
                    <a:pt x="13632" y="116"/>
                  </a:lnTo>
                  <a:lnTo>
                    <a:pt x="13632" y="155"/>
                  </a:lnTo>
                  <a:lnTo>
                    <a:pt x="13555" y="773"/>
                  </a:lnTo>
                  <a:lnTo>
                    <a:pt x="13439" y="1313"/>
                  </a:lnTo>
                  <a:lnTo>
                    <a:pt x="13284" y="1854"/>
                  </a:lnTo>
                  <a:lnTo>
                    <a:pt x="13053" y="2395"/>
                  </a:lnTo>
                  <a:lnTo>
                    <a:pt x="12782" y="2897"/>
                  </a:lnTo>
                  <a:lnTo>
                    <a:pt x="12473" y="3360"/>
                  </a:lnTo>
                  <a:lnTo>
                    <a:pt x="12126" y="3823"/>
                  </a:lnTo>
                  <a:lnTo>
                    <a:pt x="11778" y="4248"/>
                  </a:lnTo>
                  <a:lnTo>
                    <a:pt x="11547" y="4325"/>
                  </a:lnTo>
                  <a:lnTo>
                    <a:pt x="11585" y="4441"/>
                  </a:lnTo>
                  <a:lnTo>
                    <a:pt x="11547" y="4480"/>
                  </a:lnTo>
                  <a:lnTo>
                    <a:pt x="11392" y="4557"/>
                  </a:lnTo>
                  <a:lnTo>
                    <a:pt x="11469" y="4557"/>
                  </a:lnTo>
                  <a:lnTo>
                    <a:pt x="10967" y="5020"/>
                  </a:lnTo>
                  <a:lnTo>
                    <a:pt x="10427" y="5445"/>
                  </a:lnTo>
                  <a:lnTo>
                    <a:pt x="9539" y="6063"/>
                  </a:lnTo>
                  <a:lnTo>
                    <a:pt x="8612" y="6642"/>
                  </a:lnTo>
                  <a:lnTo>
                    <a:pt x="8149" y="6912"/>
                  </a:lnTo>
                  <a:lnTo>
                    <a:pt x="7647" y="7144"/>
                  </a:lnTo>
                  <a:lnTo>
                    <a:pt x="7145" y="7376"/>
                  </a:lnTo>
                  <a:lnTo>
                    <a:pt x="6643" y="7569"/>
                  </a:lnTo>
                  <a:lnTo>
                    <a:pt x="6604" y="7453"/>
                  </a:lnTo>
                  <a:lnTo>
                    <a:pt x="6411" y="7492"/>
                  </a:lnTo>
                  <a:lnTo>
                    <a:pt x="4905" y="6372"/>
                  </a:lnTo>
                  <a:lnTo>
                    <a:pt x="3322" y="5291"/>
                  </a:lnTo>
                  <a:lnTo>
                    <a:pt x="1739" y="4248"/>
                  </a:lnTo>
                  <a:lnTo>
                    <a:pt x="78" y="3321"/>
                  </a:lnTo>
                  <a:lnTo>
                    <a:pt x="1" y="3399"/>
                  </a:lnTo>
                  <a:lnTo>
                    <a:pt x="3051" y="5600"/>
                  </a:lnTo>
                  <a:lnTo>
                    <a:pt x="6141" y="7723"/>
                  </a:lnTo>
                  <a:lnTo>
                    <a:pt x="5639" y="7839"/>
                  </a:lnTo>
                  <a:lnTo>
                    <a:pt x="5175" y="7916"/>
                  </a:lnTo>
                  <a:lnTo>
                    <a:pt x="4673" y="7955"/>
                  </a:lnTo>
                  <a:lnTo>
                    <a:pt x="4210" y="7994"/>
                  </a:lnTo>
                  <a:lnTo>
                    <a:pt x="4094" y="7994"/>
                  </a:lnTo>
                  <a:lnTo>
                    <a:pt x="4055" y="8071"/>
                  </a:lnTo>
                  <a:lnTo>
                    <a:pt x="4248" y="8303"/>
                  </a:lnTo>
                  <a:lnTo>
                    <a:pt x="5098" y="8303"/>
                  </a:lnTo>
                  <a:lnTo>
                    <a:pt x="5523" y="8264"/>
                  </a:lnTo>
                  <a:lnTo>
                    <a:pt x="5948" y="8187"/>
                  </a:lnTo>
                  <a:lnTo>
                    <a:pt x="6372" y="8110"/>
                  </a:lnTo>
                  <a:lnTo>
                    <a:pt x="6797" y="7955"/>
                  </a:lnTo>
                  <a:lnTo>
                    <a:pt x="7647" y="7646"/>
                  </a:lnTo>
                  <a:lnTo>
                    <a:pt x="8458" y="7221"/>
                  </a:lnTo>
                  <a:lnTo>
                    <a:pt x="9230" y="6758"/>
                  </a:lnTo>
                  <a:lnTo>
                    <a:pt x="10002" y="6295"/>
                  </a:lnTo>
                  <a:lnTo>
                    <a:pt x="10659" y="5793"/>
                  </a:lnTo>
                  <a:lnTo>
                    <a:pt x="11315" y="5252"/>
                  </a:lnTo>
                  <a:lnTo>
                    <a:pt x="11933" y="4673"/>
                  </a:lnTo>
                  <a:lnTo>
                    <a:pt x="12512" y="4055"/>
                  </a:lnTo>
                  <a:lnTo>
                    <a:pt x="12975" y="3360"/>
                  </a:lnTo>
                  <a:lnTo>
                    <a:pt x="13207" y="3012"/>
                  </a:lnTo>
                  <a:lnTo>
                    <a:pt x="13400" y="2665"/>
                  </a:lnTo>
                  <a:lnTo>
                    <a:pt x="13555" y="2279"/>
                  </a:lnTo>
                  <a:lnTo>
                    <a:pt x="13709" y="1893"/>
                  </a:lnTo>
                  <a:lnTo>
                    <a:pt x="13864" y="1506"/>
                  </a:lnTo>
                  <a:lnTo>
                    <a:pt x="13941" y="1082"/>
                  </a:lnTo>
                  <a:lnTo>
                    <a:pt x="14018" y="657"/>
                  </a:lnTo>
                  <a:lnTo>
                    <a:pt x="14057" y="232"/>
                  </a:lnTo>
                  <a:lnTo>
                    <a:pt x="14018" y="116"/>
                  </a:lnTo>
                  <a:lnTo>
                    <a:pt x="13941" y="39"/>
                  </a:lnTo>
                  <a:lnTo>
                    <a:pt x="139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21"/>
            <p:cNvSpPr/>
            <p:nvPr/>
          </p:nvSpPr>
          <p:spPr>
            <a:xfrm>
              <a:off x="6594125" y="27093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8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21"/>
            <p:cNvSpPr/>
            <p:nvPr/>
          </p:nvSpPr>
          <p:spPr>
            <a:xfrm>
              <a:off x="464975" y="27160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0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21"/>
            <p:cNvSpPr/>
            <p:nvPr/>
          </p:nvSpPr>
          <p:spPr>
            <a:xfrm>
              <a:off x="2488400" y="2725700"/>
              <a:ext cx="48275" cy="165100"/>
            </a:xfrm>
            <a:custGeom>
              <a:avLst/>
              <a:gdLst/>
              <a:ahLst/>
              <a:cxnLst/>
              <a:rect l="l" t="t" r="r" b="b"/>
              <a:pathLst>
                <a:path w="1931" h="6604" extrusionOk="0">
                  <a:moveTo>
                    <a:pt x="271" y="1"/>
                  </a:moveTo>
                  <a:lnTo>
                    <a:pt x="193" y="39"/>
                  </a:lnTo>
                  <a:lnTo>
                    <a:pt x="155" y="39"/>
                  </a:lnTo>
                  <a:lnTo>
                    <a:pt x="0" y="155"/>
                  </a:lnTo>
                  <a:lnTo>
                    <a:pt x="0" y="194"/>
                  </a:lnTo>
                  <a:lnTo>
                    <a:pt x="348" y="1815"/>
                  </a:lnTo>
                  <a:lnTo>
                    <a:pt x="773" y="3437"/>
                  </a:lnTo>
                  <a:lnTo>
                    <a:pt x="1236" y="5021"/>
                  </a:lnTo>
                  <a:lnTo>
                    <a:pt x="1738" y="6604"/>
                  </a:lnTo>
                  <a:lnTo>
                    <a:pt x="1931" y="6565"/>
                  </a:lnTo>
                  <a:lnTo>
                    <a:pt x="1622" y="4982"/>
                  </a:lnTo>
                  <a:lnTo>
                    <a:pt x="1236" y="3360"/>
                  </a:lnTo>
                  <a:lnTo>
                    <a:pt x="773" y="1777"/>
                  </a:lnTo>
                  <a:lnTo>
                    <a:pt x="271" y="194"/>
                  </a:lnTo>
                  <a:lnTo>
                    <a:pt x="3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21"/>
            <p:cNvSpPr/>
            <p:nvPr/>
          </p:nvSpPr>
          <p:spPr>
            <a:xfrm>
              <a:off x="2495150" y="2725700"/>
              <a:ext cx="165100" cy="91725"/>
            </a:xfrm>
            <a:custGeom>
              <a:avLst/>
              <a:gdLst/>
              <a:ahLst/>
              <a:cxnLst/>
              <a:rect l="l" t="t" r="r" b="b"/>
              <a:pathLst>
                <a:path w="6604" h="3669" extrusionOk="0">
                  <a:moveTo>
                    <a:pt x="116" y="1"/>
                  </a:moveTo>
                  <a:lnTo>
                    <a:pt x="1" y="194"/>
                  </a:lnTo>
                  <a:lnTo>
                    <a:pt x="1622" y="1043"/>
                  </a:lnTo>
                  <a:lnTo>
                    <a:pt x="3244" y="1893"/>
                  </a:lnTo>
                  <a:lnTo>
                    <a:pt x="4017" y="2356"/>
                  </a:lnTo>
                  <a:lnTo>
                    <a:pt x="4827" y="2819"/>
                  </a:lnTo>
                  <a:lnTo>
                    <a:pt x="5638" y="3283"/>
                  </a:lnTo>
                  <a:lnTo>
                    <a:pt x="6024" y="3476"/>
                  </a:lnTo>
                  <a:lnTo>
                    <a:pt x="6449" y="3669"/>
                  </a:lnTo>
                  <a:lnTo>
                    <a:pt x="6604" y="3592"/>
                  </a:lnTo>
                  <a:lnTo>
                    <a:pt x="6604" y="3515"/>
                  </a:lnTo>
                  <a:lnTo>
                    <a:pt x="6565" y="3437"/>
                  </a:lnTo>
                  <a:lnTo>
                    <a:pt x="6218" y="3167"/>
                  </a:lnTo>
                  <a:lnTo>
                    <a:pt x="5870" y="2935"/>
                  </a:lnTo>
                  <a:lnTo>
                    <a:pt x="5098" y="2472"/>
                  </a:lnTo>
                  <a:lnTo>
                    <a:pt x="3515" y="1622"/>
                  </a:lnTo>
                  <a:lnTo>
                    <a:pt x="1815" y="773"/>
                  </a:lnTo>
                  <a:lnTo>
                    <a:pt x="966" y="387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21"/>
            <p:cNvSpPr/>
            <p:nvPr/>
          </p:nvSpPr>
          <p:spPr>
            <a:xfrm>
              <a:off x="4212550" y="2732450"/>
              <a:ext cx="315700" cy="477900"/>
            </a:xfrm>
            <a:custGeom>
              <a:avLst/>
              <a:gdLst/>
              <a:ahLst/>
              <a:cxnLst/>
              <a:rect l="l" t="t" r="r" b="b"/>
              <a:pathLst>
                <a:path w="12628" h="19116" extrusionOk="0">
                  <a:moveTo>
                    <a:pt x="1004" y="619"/>
                  </a:moveTo>
                  <a:lnTo>
                    <a:pt x="1661" y="850"/>
                  </a:lnTo>
                  <a:lnTo>
                    <a:pt x="2317" y="1121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5"/>
                  </a:lnTo>
                  <a:lnTo>
                    <a:pt x="3862" y="2472"/>
                  </a:lnTo>
                  <a:lnTo>
                    <a:pt x="4016" y="2820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8"/>
                  </a:lnTo>
                  <a:lnTo>
                    <a:pt x="9345" y="15138"/>
                  </a:lnTo>
                  <a:lnTo>
                    <a:pt x="8920" y="15370"/>
                  </a:lnTo>
                  <a:lnTo>
                    <a:pt x="7955" y="13516"/>
                  </a:lnTo>
                  <a:lnTo>
                    <a:pt x="6990" y="11663"/>
                  </a:lnTo>
                  <a:lnTo>
                    <a:pt x="5020" y="7956"/>
                  </a:lnTo>
                  <a:lnTo>
                    <a:pt x="3012" y="4287"/>
                  </a:lnTo>
                  <a:lnTo>
                    <a:pt x="1004" y="619"/>
                  </a:lnTo>
                  <a:close/>
                  <a:moveTo>
                    <a:pt x="657" y="503"/>
                  </a:moveTo>
                  <a:lnTo>
                    <a:pt x="657" y="541"/>
                  </a:lnTo>
                  <a:lnTo>
                    <a:pt x="4673" y="8033"/>
                  </a:lnTo>
                  <a:lnTo>
                    <a:pt x="6719" y="11740"/>
                  </a:lnTo>
                  <a:lnTo>
                    <a:pt x="7762" y="13593"/>
                  </a:lnTo>
                  <a:lnTo>
                    <a:pt x="8805" y="15447"/>
                  </a:lnTo>
                  <a:lnTo>
                    <a:pt x="8650" y="15524"/>
                  </a:lnTo>
                  <a:lnTo>
                    <a:pt x="7414" y="13748"/>
                  </a:lnTo>
                  <a:lnTo>
                    <a:pt x="6179" y="12010"/>
                  </a:lnTo>
                  <a:lnTo>
                    <a:pt x="3592" y="8535"/>
                  </a:lnTo>
                  <a:lnTo>
                    <a:pt x="2317" y="6758"/>
                  </a:lnTo>
                  <a:lnTo>
                    <a:pt x="1004" y="4944"/>
                  </a:lnTo>
                  <a:lnTo>
                    <a:pt x="850" y="4712"/>
                  </a:lnTo>
                  <a:lnTo>
                    <a:pt x="734" y="4480"/>
                  </a:lnTo>
                  <a:lnTo>
                    <a:pt x="618" y="4210"/>
                  </a:lnTo>
                  <a:lnTo>
                    <a:pt x="541" y="3940"/>
                  </a:lnTo>
                  <a:lnTo>
                    <a:pt x="464" y="3399"/>
                  </a:lnTo>
                  <a:lnTo>
                    <a:pt x="425" y="2820"/>
                  </a:lnTo>
                  <a:lnTo>
                    <a:pt x="464" y="2241"/>
                  </a:lnTo>
                  <a:lnTo>
                    <a:pt x="502" y="1661"/>
                  </a:lnTo>
                  <a:lnTo>
                    <a:pt x="657" y="503"/>
                  </a:lnTo>
                  <a:close/>
                  <a:moveTo>
                    <a:pt x="11508" y="12280"/>
                  </a:moveTo>
                  <a:lnTo>
                    <a:pt x="11662" y="12358"/>
                  </a:lnTo>
                  <a:lnTo>
                    <a:pt x="11817" y="12435"/>
                  </a:lnTo>
                  <a:lnTo>
                    <a:pt x="12164" y="12860"/>
                  </a:lnTo>
                  <a:lnTo>
                    <a:pt x="12241" y="13053"/>
                  </a:lnTo>
                  <a:lnTo>
                    <a:pt x="12280" y="13246"/>
                  </a:lnTo>
                  <a:lnTo>
                    <a:pt x="12241" y="13439"/>
                  </a:lnTo>
                  <a:lnTo>
                    <a:pt x="12203" y="13632"/>
                  </a:lnTo>
                  <a:lnTo>
                    <a:pt x="12048" y="14018"/>
                  </a:lnTo>
                  <a:lnTo>
                    <a:pt x="11855" y="14366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2"/>
                  </a:lnTo>
                  <a:lnTo>
                    <a:pt x="10156" y="15872"/>
                  </a:lnTo>
                  <a:lnTo>
                    <a:pt x="10118" y="15987"/>
                  </a:lnTo>
                  <a:lnTo>
                    <a:pt x="9770" y="16180"/>
                  </a:lnTo>
                  <a:lnTo>
                    <a:pt x="9114" y="16605"/>
                  </a:lnTo>
                  <a:lnTo>
                    <a:pt x="8457" y="16953"/>
                  </a:lnTo>
                  <a:lnTo>
                    <a:pt x="7723" y="17262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5" y="17648"/>
                  </a:lnTo>
                  <a:lnTo>
                    <a:pt x="5754" y="17648"/>
                  </a:lnTo>
                  <a:lnTo>
                    <a:pt x="5561" y="17571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8" y="17184"/>
                  </a:lnTo>
                  <a:lnTo>
                    <a:pt x="4982" y="16876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5"/>
                  </a:lnTo>
                  <a:lnTo>
                    <a:pt x="5175" y="15949"/>
                  </a:lnTo>
                  <a:lnTo>
                    <a:pt x="5291" y="15833"/>
                  </a:lnTo>
                  <a:lnTo>
                    <a:pt x="5406" y="15756"/>
                  </a:lnTo>
                  <a:lnTo>
                    <a:pt x="5522" y="15717"/>
                  </a:lnTo>
                  <a:lnTo>
                    <a:pt x="5638" y="15756"/>
                  </a:lnTo>
                  <a:lnTo>
                    <a:pt x="5793" y="15833"/>
                  </a:lnTo>
                  <a:lnTo>
                    <a:pt x="5947" y="15949"/>
                  </a:lnTo>
                  <a:lnTo>
                    <a:pt x="6063" y="16142"/>
                  </a:lnTo>
                  <a:lnTo>
                    <a:pt x="6256" y="16374"/>
                  </a:lnTo>
                  <a:lnTo>
                    <a:pt x="6102" y="16412"/>
                  </a:lnTo>
                  <a:lnTo>
                    <a:pt x="6024" y="16451"/>
                  </a:lnTo>
                  <a:lnTo>
                    <a:pt x="6024" y="16567"/>
                  </a:lnTo>
                  <a:lnTo>
                    <a:pt x="6063" y="16644"/>
                  </a:lnTo>
                  <a:lnTo>
                    <a:pt x="6140" y="16644"/>
                  </a:lnTo>
                  <a:lnTo>
                    <a:pt x="6912" y="16567"/>
                  </a:lnTo>
                  <a:lnTo>
                    <a:pt x="7685" y="16374"/>
                  </a:lnTo>
                  <a:lnTo>
                    <a:pt x="8496" y="16065"/>
                  </a:lnTo>
                  <a:lnTo>
                    <a:pt x="9229" y="15717"/>
                  </a:lnTo>
                  <a:lnTo>
                    <a:pt x="9616" y="15485"/>
                  </a:lnTo>
                  <a:lnTo>
                    <a:pt x="9963" y="15254"/>
                  </a:lnTo>
                  <a:lnTo>
                    <a:pt x="10272" y="15022"/>
                  </a:lnTo>
                  <a:lnTo>
                    <a:pt x="10581" y="14752"/>
                  </a:lnTo>
                  <a:lnTo>
                    <a:pt x="10890" y="14481"/>
                  </a:lnTo>
                  <a:lnTo>
                    <a:pt x="11121" y="14173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9"/>
                  </a:lnTo>
                  <a:lnTo>
                    <a:pt x="11546" y="13362"/>
                  </a:lnTo>
                  <a:lnTo>
                    <a:pt x="11508" y="13284"/>
                  </a:lnTo>
                  <a:lnTo>
                    <a:pt x="11430" y="13246"/>
                  </a:lnTo>
                  <a:lnTo>
                    <a:pt x="11237" y="13246"/>
                  </a:lnTo>
                  <a:lnTo>
                    <a:pt x="11160" y="13323"/>
                  </a:lnTo>
                  <a:lnTo>
                    <a:pt x="10967" y="13671"/>
                  </a:lnTo>
                  <a:lnTo>
                    <a:pt x="10774" y="13555"/>
                  </a:lnTo>
                  <a:lnTo>
                    <a:pt x="10658" y="13439"/>
                  </a:lnTo>
                  <a:lnTo>
                    <a:pt x="10619" y="13284"/>
                  </a:lnTo>
                  <a:lnTo>
                    <a:pt x="10581" y="13169"/>
                  </a:lnTo>
                  <a:lnTo>
                    <a:pt x="10619" y="13014"/>
                  </a:lnTo>
                  <a:lnTo>
                    <a:pt x="10658" y="12860"/>
                  </a:lnTo>
                  <a:lnTo>
                    <a:pt x="10851" y="12628"/>
                  </a:lnTo>
                  <a:lnTo>
                    <a:pt x="10928" y="12473"/>
                  </a:lnTo>
                  <a:lnTo>
                    <a:pt x="11044" y="12358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1"/>
                  </a:moveTo>
                  <a:lnTo>
                    <a:pt x="348" y="40"/>
                  </a:lnTo>
                  <a:lnTo>
                    <a:pt x="271" y="117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3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6"/>
                  </a:lnTo>
                  <a:lnTo>
                    <a:pt x="232" y="4519"/>
                  </a:lnTo>
                  <a:lnTo>
                    <a:pt x="348" y="4751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6"/>
                  </a:lnTo>
                  <a:lnTo>
                    <a:pt x="5445" y="11817"/>
                  </a:lnTo>
                  <a:lnTo>
                    <a:pt x="6874" y="13748"/>
                  </a:lnTo>
                  <a:lnTo>
                    <a:pt x="8341" y="15640"/>
                  </a:lnTo>
                  <a:lnTo>
                    <a:pt x="7492" y="15987"/>
                  </a:lnTo>
                  <a:lnTo>
                    <a:pt x="6642" y="16258"/>
                  </a:lnTo>
                  <a:lnTo>
                    <a:pt x="6681" y="16103"/>
                  </a:lnTo>
                  <a:lnTo>
                    <a:pt x="6681" y="15949"/>
                  </a:lnTo>
                  <a:lnTo>
                    <a:pt x="6642" y="15756"/>
                  </a:lnTo>
                  <a:lnTo>
                    <a:pt x="6565" y="15640"/>
                  </a:lnTo>
                  <a:lnTo>
                    <a:pt x="6488" y="15485"/>
                  </a:lnTo>
                  <a:lnTo>
                    <a:pt x="6333" y="15370"/>
                  </a:lnTo>
                  <a:lnTo>
                    <a:pt x="6179" y="15292"/>
                  </a:lnTo>
                  <a:lnTo>
                    <a:pt x="6024" y="15254"/>
                  </a:lnTo>
                  <a:lnTo>
                    <a:pt x="5715" y="15254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6" y="16296"/>
                  </a:lnTo>
                  <a:lnTo>
                    <a:pt x="4596" y="16567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8" y="17725"/>
                  </a:lnTo>
                  <a:lnTo>
                    <a:pt x="5368" y="17841"/>
                  </a:lnTo>
                  <a:lnTo>
                    <a:pt x="5677" y="17918"/>
                  </a:lnTo>
                  <a:lnTo>
                    <a:pt x="6024" y="17957"/>
                  </a:lnTo>
                  <a:lnTo>
                    <a:pt x="6372" y="17918"/>
                  </a:lnTo>
                  <a:lnTo>
                    <a:pt x="6719" y="17841"/>
                  </a:lnTo>
                  <a:lnTo>
                    <a:pt x="7106" y="17764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3"/>
                  </a:lnTo>
                  <a:lnTo>
                    <a:pt x="9229" y="16876"/>
                  </a:lnTo>
                  <a:lnTo>
                    <a:pt x="9461" y="16760"/>
                  </a:lnTo>
                  <a:lnTo>
                    <a:pt x="10233" y="16258"/>
                  </a:lnTo>
                  <a:lnTo>
                    <a:pt x="10813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4"/>
                  </a:lnTo>
                  <a:lnTo>
                    <a:pt x="11817" y="18150"/>
                  </a:lnTo>
                  <a:lnTo>
                    <a:pt x="11392" y="17455"/>
                  </a:lnTo>
                  <a:lnTo>
                    <a:pt x="10928" y="16760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4"/>
                  </a:lnTo>
                  <a:lnTo>
                    <a:pt x="11894" y="14790"/>
                  </a:lnTo>
                  <a:lnTo>
                    <a:pt x="12125" y="14559"/>
                  </a:lnTo>
                  <a:lnTo>
                    <a:pt x="12280" y="14288"/>
                  </a:lnTo>
                  <a:lnTo>
                    <a:pt x="12434" y="14057"/>
                  </a:lnTo>
                  <a:lnTo>
                    <a:pt x="12512" y="13786"/>
                  </a:lnTo>
                  <a:lnTo>
                    <a:pt x="12589" y="13555"/>
                  </a:lnTo>
                  <a:lnTo>
                    <a:pt x="12627" y="13284"/>
                  </a:lnTo>
                  <a:lnTo>
                    <a:pt x="12589" y="13053"/>
                  </a:lnTo>
                  <a:lnTo>
                    <a:pt x="12512" y="12821"/>
                  </a:lnTo>
                  <a:lnTo>
                    <a:pt x="12357" y="12589"/>
                  </a:lnTo>
                  <a:lnTo>
                    <a:pt x="12164" y="12358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9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1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2"/>
                  </a:lnTo>
                  <a:lnTo>
                    <a:pt x="10619" y="13786"/>
                  </a:lnTo>
                  <a:lnTo>
                    <a:pt x="10813" y="13902"/>
                  </a:lnTo>
                  <a:lnTo>
                    <a:pt x="10504" y="14250"/>
                  </a:lnTo>
                  <a:lnTo>
                    <a:pt x="10156" y="14597"/>
                  </a:lnTo>
                  <a:lnTo>
                    <a:pt x="9770" y="14868"/>
                  </a:lnTo>
                  <a:lnTo>
                    <a:pt x="9430" y="15084"/>
                  </a:lnTo>
                  <a:lnTo>
                    <a:pt x="9461" y="15022"/>
                  </a:lnTo>
                  <a:lnTo>
                    <a:pt x="9500" y="14945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9"/>
                  </a:lnTo>
                  <a:lnTo>
                    <a:pt x="3823" y="1545"/>
                  </a:lnTo>
                  <a:lnTo>
                    <a:pt x="3514" y="1237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1" y="233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21"/>
            <p:cNvSpPr/>
            <p:nvPr/>
          </p:nvSpPr>
          <p:spPr>
            <a:xfrm>
              <a:off x="3419975" y="2751775"/>
              <a:ext cx="68575" cy="77250"/>
            </a:xfrm>
            <a:custGeom>
              <a:avLst/>
              <a:gdLst/>
              <a:ahLst/>
              <a:cxnLst/>
              <a:rect l="l" t="t" r="r" b="b"/>
              <a:pathLst>
                <a:path w="2743" h="3090" extrusionOk="0">
                  <a:moveTo>
                    <a:pt x="1198" y="464"/>
                  </a:moveTo>
                  <a:lnTo>
                    <a:pt x="1429" y="502"/>
                  </a:lnTo>
                  <a:lnTo>
                    <a:pt x="1700" y="618"/>
                  </a:lnTo>
                  <a:lnTo>
                    <a:pt x="1893" y="772"/>
                  </a:lnTo>
                  <a:lnTo>
                    <a:pt x="2047" y="966"/>
                  </a:lnTo>
                  <a:lnTo>
                    <a:pt x="2163" y="1159"/>
                  </a:lnTo>
                  <a:lnTo>
                    <a:pt x="2240" y="1352"/>
                  </a:lnTo>
                  <a:lnTo>
                    <a:pt x="2356" y="1738"/>
                  </a:lnTo>
                  <a:lnTo>
                    <a:pt x="2395" y="2163"/>
                  </a:lnTo>
                  <a:lnTo>
                    <a:pt x="2395" y="2587"/>
                  </a:lnTo>
                  <a:lnTo>
                    <a:pt x="2240" y="2433"/>
                  </a:lnTo>
                  <a:lnTo>
                    <a:pt x="2047" y="2278"/>
                  </a:lnTo>
                  <a:lnTo>
                    <a:pt x="1661" y="2085"/>
                  </a:lnTo>
                  <a:lnTo>
                    <a:pt x="1275" y="1931"/>
                  </a:lnTo>
                  <a:lnTo>
                    <a:pt x="1043" y="1815"/>
                  </a:lnTo>
                  <a:lnTo>
                    <a:pt x="850" y="1699"/>
                  </a:lnTo>
                  <a:lnTo>
                    <a:pt x="657" y="1545"/>
                  </a:lnTo>
                  <a:lnTo>
                    <a:pt x="503" y="1390"/>
                  </a:lnTo>
                  <a:lnTo>
                    <a:pt x="425" y="1197"/>
                  </a:lnTo>
                  <a:lnTo>
                    <a:pt x="425" y="1081"/>
                  </a:lnTo>
                  <a:lnTo>
                    <a:pt x="425" y="966"/>
                  </a:lnTo>
                  <a:lnTo>
                    <a:pt x="503" y="811"/>
                  </a:lnTo>
                  <a:lnTo>
                    <a:pt x="541" y="695"/>
                  </a:lnTo>
                  <a:lnTo>
                    <a:pt x="618" y="618"/>
                  </a:lnTo>
                  <a:lnTo>
                    <a:pt x="734" y="541"/>
                  </a:lnTo>
                  <a:lnTo>
                    <a:pt x="850" y="464"/>
                  </a:lnTo>
                  <a:close/>
                  <a:moveTo>
                    <a:pt x="1043" y="0"/>
                  </a:moveTo>
                  <a:lnTo>
                    <a:pt x="812" y="77"/>
                  </a:lnTo>
                  <a:lnTo>
                    <a:pt x="580" y="155"/>
                  </a:lnTo>
                  <a:lnTo>
                    <a:pt x="387" y="309"/>
                  </a:lnTo>
                  <a:lnTo>
                    <a:pt x="232" y="464"/>
                  </a:lnTo>
                  <a:lnTo>
                    <a:pt x="116" y="618"/>
                  </a:lnTo>
                  <a:lnTo>
                    <a:pt x="39" y="811"/>
                  </a:lnTo>
                  <a:lnTo>
                    <a:pt x="1" y="1043"/>
                  </a:lnTo>
                  <a:lnTo>
                    <a:pt x="39" y="1236"/>
                  </a:lnTo>
                  <a:lnTo>
                    <a:pt x="78" y="1468"/>
                  </a:lnTo>
                  <a:lnTo>
                    <a:pt x="194" y="1661"/>
                  </a:lnTo>
                  <a:lnTo>
                    <a:pt x="387" y="1892"/>
                  </a:lnTo>
                  <a:lnTo>
                    <a:pt x="657" y="2085"/>
                  </a:lnTo>
                  <a:lnTo>
                    <a:pt x="927" y="2201"/>
                  </a:lnTo>
                  <a:lnTo>
                    <a:pt x="1236" y="2317"/>
                  </a:lnTo>
                  <a:lnTo>
                    <a:pt x="1507" y="2433"/>
                  </a:lnTo>
                  <a:lnTo>
                    <a:pt x="1777" y="2587"/>
                  </a:lnTo>
                  <a:lnTo>
                    <a:pt x="2009" y="2780"/>
                  </a:lnTo>
                  <a:lnTo>
                    <a:pt x="2240" y="3012"/>
                  </a:lnTo>
                  <a:lnTo>
                    <a:pt x="2317" y="3051"/>
                  </a:lnTo>
                  <a:lnTo>
                    <a:pt x="2395" y="3089"/>
                  </a:lnTo>
                  <a:lnTo>
                    <a:pt x="2472" y="3051"/>
                  </a:lnTo>
                  <a:lnTo>
                    <a:pt x="2549" y="3012"/>
                  </a:lnTo>
                  <a:lnTo>
                    <a:pt x="2588" y="3012"/>
                  </a:lnTo>
                  <a:lnTo>
                    <a:pt x="2626" y="2935"/>
                  </a:lnTo>
                  <a:lnTo>
                    <a:pt x="2704" y="2356"/>
                  </a:lnTo>
                  <a:lnTo>
                    <a:pt x="2742" y="2047"/>
                  </a:lnTo>
                  <a:lnTo>
                    <a:pt x="2704" y="1738"/>
                  </a:lnTo>
                  <a:lnTo>
                    <a:pt x="2665" y="1429"/>
                  </a:lnTo>
                  <a:lnTo>
                    <a:pt x="2588" y="1159"/>
                  </a:lnTo>
                  <a:lnTo>
                    <a:pt x="2472" y="888"/>
                  </a:lnTo>
                  <a:lnTo>
                    <a:pt x="2317" y="618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38" y="155"/>
                  </a:lnTo>
                  <a:lnTo>
                    <a:pt x="1507" y="77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21"/>
            <p:cNvSpPr/>
            <p:nvPr/>
          </p:nvSpPr>
          <p:spPr>
            <a:xfrm>
              <a:off x="408025" y="27595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7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79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1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21"/>
            <p:cNvSpPr/>
            <p:nvPr/>
          </p:nvSpPr>
          <p:spPr>
            <a:xfrm>
              <a:off x="1650450" y="2767225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1" y="5367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8"/>
                  </a:lnTo>
                  <a:lnTo>
                    <a:pt x="3978" y="888"/>
                  </a:lnTo>
                  <a:lnTo>
                    <a:pt x="4634" y="656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2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3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30" y="7375"/>
                  </a:lnTo>
                  <a:lnTo>
                    <a:pt x="13439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5"/>
                  </a:lnTo>
                  <a:lnTo>
                    <a:pt x="16721" y="9885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3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1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79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7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21"/>
            <p:cNvSpPr/>
            <p:nvPr/>
          </p:nvSpPr>
          <p:spPr>
            <a:xfrm>
              <a:off x="4802400" y="27817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0"/>
                  </a:moveTo>
                  <a:lnTo>
                    <a:pt x="12434" y="39"/>
                  </a:lnTo>
                  <a:lnTo>
                    <a:pt x="12357" y="77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8"/>
                  </a:lnTo>
                  <a:lnTo>
                    <a:pt x="12164" y="1043"/>
                  </a:lnTo>
                  <a:lnTo>
                    <a:pt x="12009" y="1197"/>
                  </a:lnTo>
                  <a:lnTo>
                    <a:pt x="11855" y="1313"/>
                  </a:lnTo>
                  <a:lnTo>
                    <a:pt x="11430" y="1545"/>
                  </a:lnTo>
                  <a:lnTo>
                    <a:pt x="11005" y="1699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4" y="2085"/>
                  </a:lnTo>
                  <a:lnTo>
                    <a:pt x="9345" y="2008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0"/>
                  </a:lnTo>
                  <a:lnTo>
                    <a:pt x="8611" y="1699"/>
                  </a:lnTo>
                  <a:lnTo>
                    <a:pt x="8804" y="2008"/>
                  </a:lnTo>
                  <a:lnTo>
                    <a:pt x="8997" y="2279"/>
                  </a:lnTo>
                  <a:lnTo>
                    <a:pt x="7839" y="2587"/>
                  </a:lnTo>
                  <a:lnTo>
                    <a:pt x="6719" y="2819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9" y="3282"/>
                  </a:lnTo>
                  <a:lnTo>
                    <a:pt x="3746" y="2935"/>
                  </a:lnTo>
                  <a:lnTo>
                    <a:pt x="3784" y="2587"/>
                  </a:lnTo>
                  <a:lnTo>
                    <a:pt x="3707" y="2240"/>
                  </a:lnTo>
                  <a:lnTo>
                    <a:pt x="3630" y="1892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7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8"/>
                  </a:lnTo>
                  <a:lnTo>
                    <a:pt x="1815" y="3437"/>
                  </a:lnTo>
                  <a:lnTo>
                    <a:pt x="1352" y="3398"/>
                  </a:lnTo>
                  <a:lnTo>
                    <a:pt x="965" y="3360"/>
                  </a:lnTo>
                  <a:lnTo>
                    <a:pt x="772" y="3282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3"/>
                  </a:lnTo>
                  <a:lnTo>
                    <a:pt x="309" y="2665"/>
                  </a:lnTo>
                  <a:lnTo>
                    <a:pt x="232" y="2587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3"/>
                  </a:lnTo>
                  <a:lnTo>
                    <a:pt x="0" y="2858"/>
                  </a:lnTo>
                  <a:lnTo>
                    <a:pt x="0" y="3012"/>
                  </a:lnTo>
                  <a:lnTo>
                    <a:pt x="0" y="3167"/>
                  </a:lnTo>
                  <a:lnTo>
                    <a:pt x="39" y="3282"/>
                  </a:lnTo>
                  <a:lnTo>
                    <a:pt x="116" y="3398"/>
                  </a:lnTo>
                  <a:lnTo>
                    <a:pt x="193" y="3514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0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0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2"/>
                  </a:lnTo>
                  <a:lnTo>
                    <a:pt x="12048" y="1699"/>
                  </a:lnTo>
                  <a:lnTo>
                    <a:pt x="12357" y="1506"/>
                  </a:lnTo>
                  <a:lnTo>
                    <a:pt x="12627" y="1236"/>
                  </a:lnTo>
                  <a:lnTo>
                    <a:pt x="12704" y="1081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79"/>
                  </a:lnTo>
                  <a:lnTo>
                    <a:pt x="12820" y="386"/>
                  </a:lnTo>
                  <a:lnTo>
                    <a:pt x="12743" y="155"/>
                  </a:lnTo>
                  <a:lnTo>
                    <a:pt x="12704" y="77"/>
                  </a:lnTo>
                  <a:lnTo>
                    <a:pt x="12627" y="39"/>
                  </a:lnTo>
                  <a:lnTo>
                    <a:pt x="125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21"/>
            <p:cNvSpPr/>
            <p:nvPr/>
          </p:nvSpPr>
          <p:spPr>
            <a:xfrm>
              <a:off x="2362900" y="2786525"/>
              <a:ext cx="114900" cy="130350"/>
            </a:xfrm>
            <a:custGeom>
              <a:avLst/>
              <a:gdLst/>
              <a:ahLst/>
              <a:cxnLst/>
              <a:rect l="l" t="t" r="r" b="b"/>
              <a:pathLst>
                <a:path w="4596" h="5214" extrusionOk="0">
                  <a:moveTo>
                    <a:pt x="232" y="0"/>
                  </a:moveTo>
                  <a:lnTo>
                    <a:pt x="0" y="193"/>
                  </a:lnTo>
                  <a:lnTo>
                    <a:pt x="502" y="888"/>
                  </a:lnTo>
                  <a:lnTo>
                    <a:pt x="1004" y="1622"/>
                  </a:lnTo>
                  <a:lnTo>
                    <a:pt x="1545" y="2279"/>
                  </a:lnTo>
                  <a:lnTo>
                    <a:pt x="2124" y="2974"/>
                  </a:lnTo>
                  <a:lnTo>
                    <a:pt x="3283" y="4248"/>
                  </a:lnTo>
                  <a:lnTo>
                    <a:pt x="3746" y="4789"/>
                  </a:lnTo>
                  <a:lnTo>
                    <a:pt x="3630" y="4789"/>
                  </a:lnTo>
                  <a:lnTo>
                    <a:pt x="3592" y="4866"/>
                  </a:lnTo>
                  <a:lnTo>
                    <a:pt x="3592" y="4982"/>
                  </a:lnTo>
                  <a:lnTo>
                    <a:pt x="3823" y="4904"/>
                  </a:lnTo>
                  <a:lnTo>
                    <a:pt x="4055" y="5059"/>
                  </a:lnTo>
                  <a:lnTo>
                    <a:pt x="4287" y="5213"/>
                  </a:lnTo>
                  <a:lnTo>
                    <a:pt x="4441" y="5213"/>
                  </a:lnTo>
                  <a:lnTo>
                    <a:pt x="4518" y="5175"/>
                  </a:lnTo>
                  <a:lnTo>
                    <a:pt x="4557" y="5097"/>
                  </a:lnTo>
                  <a:lnTo>
                    <a:pt x="4557" y="5059"/>
                  </a:lnTo>
                  <a:lnTo>
                    <a:pt x="4595" y="4982"/>
                  </a:lnTo>
                  <a:lnTo>
                    <a:pt x="4402" y="4750"/>
                  </a:lnTo>
                  <a:lnTo>
                    <a:pt x="4325" y="4750"/>
                  </a:lnTo>
                  <a:lnTo>
                    <a:pt x="4016" y="4480"/>
                  </a:lnTo>
                  <a:lnTo>
                    <a:pt x="3746" y="4171"/>
                  </a:lnTo>
                  <a:lnTo>
                    <a:pt x="3244" y="3553"/>
                  </a:lnTo>
                  <a:lnTo>
                    <a:pt x="2201" y="2394"/>
                  </a:lnTo>
                  <a:lnTo>
                    <a:pt x="1197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21"/>
            <p:cNvSpPr/>
            <p:nvPr/>
          </p:nvSpPr>
          <p:spPr>
            <a:xfrm>
              <a:off x="2090650" y="2821275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8" y="0"/>
                  </a:moveTo>
                  <a:lnTo>
                    <a:pt x="1893" y="78"/>
                  </a:lnTo>
                  <a:lnTo>
                    <a:pt x="1739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4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40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4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2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2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4" y="1622"/>
                  </a:lnTo>
                  <a:lnTo>
                    <a:pt x="1237" y="1313"/>
                  </a:lnTo>
                  <a:lnTo>
                    <a:pt x="1468" y="1004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2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3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2" y="2703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2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5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5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9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5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3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6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3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2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3" y="5793"/>
                  </a:lnTo>
                  <a:lnTo>
                    <a:pt x="4828" y="5638"/>
                  </a:lnTo>
                  <a:lnTo>
                    <a:pt x="4249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5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2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21"/>
            <p:cNvSpPr/>
            <p:nvPr/>
          </p:nvSpPr>
          <p:spPr>
            <a:xfrm>
              <a:off x="3488525" y="28212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120" y="387"/>
                  </a:moveTo>
                  <a:lnTo>
                    <a:pt x="1313" y="425"/>
                  </a:lnTo>
                  <a:lnTo>
                    <a:pt x="1506" y="464"/>
                  </a:lnTo>
                  <a:lnTo>
                    <a:pt x="1661" y="580"/>
                  </a:lnTo>
                  <a:lnTo>
                    <a:pt x="1738" y="734"/>
                  </a:lnTo>
                  <a:lnTo>
                    <a:pt x="1777" y="889"/>
                  </a:lnTo>
                  <a:lnTo>
                    <a:pt x="1738" y="966"/>
                  </a:lnTo>
                  <a:lnTo>
                    <a:pt x="1699" y="1004"/>
                  </a:lnTo>
                  <a:lnTo>
                    <a:pt x="1661" y="1082"/>
                  </a:lnTo>
                  <a:lnTo>
                    <a:pt x="1545" y="1120"/>
                  </a:lnTo>
                  <a:lnTo>
                    <a:pt x="1236" y="1159"/>
                  </a:lnTo>
                  <a:lnTo>
                    <a:pt x="927" y="1159"/>
                  </a:lnTo>
                  <a:lnTo>
                    <a:pt x="579" y="1198"/>
                  </a:lnTo>
                  <a:lnTo>
                    <a:pt x="464" y="1236"/>
                  </a:lnTo>
                  <a:lnTo>
                    <a:pt x="309" y="1313"/>
                  </a:lnTo>
                  <a:lnTo>
                    <a:pt x="309" y="1159"/>
                  </a:lnTo>
                  <a:lnTo>
                    <a:pt x="348" y="1004"/>
                  </a:lnTo>
                  <a:lnTo>
                    <a:pt x="386" y="850"/>
                  </a:lnTo>
                  <a:lnTo>
                    <a:pt x="464" y="734"/>
                  </a:lnTo>
                  <a:lnTo>
                    <a:pt x="541" y="618"/>
                  </a:lnTo>
                  <a:lnTo>
                    <a:pt x="657" y="541"/>
                  </a:lnTo>
                  <a:lnTo>
                    <a:pt x="811" y="464"/>
                  </a:lnTo>
                  <a:lnTo>
                    <a:pt x="927" y="425"/>
                  </a:lnTo>
                  <a:lnTo>
                    <a:pt x="1120" y="387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79" y="116"/>
                  </a:lnTo>
                  <a:lnTo>
                    <a:pt x="425" y="232"/>
                  </a:lnTo>
                  <a:lnTo>
                    <a:pt x="271" y="387"/>
                  </a:lnTo>
                  <a:lnTo>
                    <a:pt x="155" y="541"/>
                  </a:lnTo>
                  <a:lnTo>
                    <a:pt x="77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68"/>
                  </a:lnTo>
                  <a:lnTo>
                    <a:pt x="116" y="1661"/>
                  </a:lnTo>
                  <a:lnTo>
                    <a:pt x="155" y="1738"/>
                  </a:lnTo>
                  <a:lnTo>
                    <a:pt x="232" y="1815"/>
                  </a:lnTo>
                  <a:lnTo>
                    <a:pt x="309" y="1815"/>
                  </a:lnTo>
                  <a:lnTo>
                    <a:pt x="425" y="1777"/>
                  </a:lnTo>
                  <a:lnTo>
                    <a:pt x="541" y="1661"/>
                  </a:lnTo>
                  <a:lnTo>
                    <a:pt x="695" y="1584"/>
                  </a:lnTo>
                  <a:lnTo>
                    <a:pt x="850" y="1545"/>
                  </a:lnTo>
                  <a:lnTo>
                    <a:pt x="1043" y="1545"/>
                  </a:lnTo>
                  <a:lnTo>
                    <a:pt x="1390" y="1506"/>
                  </a:lnTo>
                  <a:lnTo>
                    <a:pt x="1583" y="1506"/>
                  </a:lnTo>
                  <a:lnTo>
                    <a:pt x="1738" y="1468"/>
                  </a:lnTo>
                  <a:lnTo>
                    <a:pt x="1931" y="1391"/>
                  </a:lnTo>
                  <a:lnTo>
                    <a:pt x="2047" y="1275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811"/>
                  </a:lnTo>
                  <a:lnTo>
                    <a:pt x="2124" y="657"/>
                  </a:lnTo>
                  <a:lnTo>
                    <a:pt x="2047" y="502"/>
                  </a:lnTo>
                  <a:lnTo>
                    <a:pt x="1970" y="348"/>
                  </a:lnTo>
                  <a:lnTo>
                    <a:pt x="1777" y="194"/>
                  </a:lnTo>
                  <a:lnTo>
                    <a:pt x="1622" y="116"/>
                  </a:lnTo>
                  <a:lnTo>
                    <a:pt x="1429" y="39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21"/>
            <p:cNvSpPr/>
            <p:nvPr/>
          </p:nvSpPr>
          <p:spPr>
            <a:xfrm>
              <a:off x="3345650" y="2889825"/>
              <a:ext cx="466300" cy="248125"/>
            </a:xfrm>
            <a:custGeom>
              <a:avLst/>
              <a:gdLst/>
              <a:ahLst/>
              <a:cxnLst/>
              <a:rect l="l" t="t" r="r" b="b"/>
              <a:pathLst>
                <a:path w="18652" h="9925" extrusionOk="0">
                  <a:moveTo>
                    <a:pt x="6140" y="0"/>
                  </a:moveTo>
                  <a:lnTo>
                    <a:pt x="5561" y="39"/>
                  </a:lnTo>
                  <a:lnTo>
                    <a:pt x="4982" y="155"/>
                  </a:lnTo>
                  <a:lnTo>
                    <a:pt x="4402" y="309"/>
                  </a:lnTo>
                  <a:lnTo>
                    <a:pt x="3862" y="502"/>
                  </a:lnTo>
                  <a:lnTo>
                    <a:pt x="3283" y="772"/>
                  </a:lnTo>
                  <a:lnTo>
                    <a:pt x="2781" y="1081"/>
                  </a:lnTo>
                  <a:lnTo>
                    <a:pt x="2279" y="1467"/>
                  </a:lnTo>
                  <a:lnTo>
                    <a:pt x="1815" y="1892"/>
                  </a:lnTo>
                  <a:lnTo>
                    <a:pt x="1390" y="2317"/>
                  </a:lnTo>
                  <a:lnTo>
                    <a:pt x="1043" y="2780"/>
                  </a:lnTo>
                  <a:lnTo>
                    <a:pt x="734" y="3244"/>
                  </a:lnTo>
                  <a:lnTo>
                    <a:pt x="464" y="3746"/>
                  </a:lnTo>
                  <a:lnTo>
                    <a:pt x="271" y="4286"/>
                  </a:lnTo>
                  <a:lnTo>
                    <a:pt x="116" y="4827"/>
                  </a:lnTo>
                  <a:lnTo>
                    <a:pt x="0" y="5368"/>
                  </a:lnTo>
                  <a:lnTo>
                    <a:pt x="348" y="5445"/>
                  </a:lnTo>
                  <a:lnTo>
                    <a:pt x="425" y="5020"/>
                  </a:lnTo>
                  <a:lnTo>
                    <a:pt x="541" y="4595"/>
                  </a:lnTo>
                  <a:lnTo>
                    <a:pt x="773" y="4016"/>
                  </a:lnTo>
                  <a:lnTo>
                    <a:pt x="1081" y="3437"/>
                  </a:lnTo>
                  <a:lnTo>
                    <a:pt x="1468" y="2896"/>
                  </a:lnTo>
                  <a:lnTo>
                    <a:pt x="1892" y="2394"/>
                  </a:lnTo>
                  <a:lnTo>
                    <a:pt x="2356" y="1931"/>
                  </a:lnTo>
                  <a:lnTo>
                    <a:pt x="2858" y="1545"/>
                  </a:lnTo>
                  <a:lnTo>
                    <a:pt x="3398" y="1197"/>
                  </a:lnTo>
                  <a:lnTo>
                    <a:pt x="3978" y="888"/>
                  </a:lnTo>
                  <a:lnTo>
                    <a:pt x="4595" y="657"/>
                  </a:lnTo>
                  <a:lnTo>
                    <a:pt x="5252" y="502"/>
                  </a:lnTo>
                  <a:lnTo>
                    <a:pt x="5908" y="425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39" y="618"/>
                  </a:lnTo>
                  <a:lnTo>
                    <a:pt x="8457" y="811"/>
                  </a:lnTo>
                  <a:lnTo>
                    <a:pt x="9075" y="1120"/>
                  </a:lnTo>
                  <a:lnTo>
                    <a:pt x="9422" y="1313"/>
                  </a:lnTo>
                  <a:lnTo>
                    <a:pt x="9731" y="1506"/>
                  </a:lnTo>
                  <a:lnTo>
                    <a:pt x="10002" y="1738"/>
                  </a:lnTo>
                  <a:lnTo>
                    <a:pt x="10272" y="1969"/>
                  </a:lnTo>
                  <a:lnTo>
                    <a:pt x="10774" y="2471"/>
                  </a:lnTo>
                  <a:lnTo>
                    <a:pt x="11199" y="3051"/>
                  </a:lnTo>
                  <a:lnTo>
                    <a:pt x="11546" y="3630"/>
                  </a:lnTo>
                  <a:lnTo>
                    <a:pt x="11855" y="4286"/>
                  </a:lnTo>
                  <a:lnTo>
                    <a:pt x="12164" y="4943"/>
                  </a:lnTo>
                  <a:lnTo>
                    <a:pt x="12396" y="5638"/>
                  </a:lnTo>
                  <a:lnTo>
                    <a:pt x="12627" y="6217"/>
                  </a:lnTo>
                  <a:lnTo>
                    <a:pt x="12859" y="6835"/>
                  </a:lnTo>
                  <a:lnTo>
                    <a:pt x="13129" y="7414"/>
                  </a:lnTo>
                  <a:lnTo>
                    <a:pt x="13438" y="7993"/>
                  </a:lnTo>
                  <a:lnTo>
                    <a:pt x="13786" y="8495"/>
                  </a:lnTo>
                  <a:lnTo>
                    <a:pt x="14211" y="8959"/>
                  </a:lnTo>
                  <a:lnTo>
                    <a:pt x="14442" y="9190"/>
                  </a:lnTo>
                  <a:lnTo>
                    <a:pt x="14713" y="9383"/>
                  </a:lnTo>
                  <a:lnTo>
                    <a:pt x="14983" y="9538"/>
                  </a:lnTo>
                  <a:lnTo>
                    <a:pt x="15253" y="9692"/>
                  </a:lnTo>
                  <a:lnTo>
                    <a:pt x="15717" y="9847"/>
                  </a:lnTo>
                  <a:lnTo>
                    <a:pt x="16219" y="9924"/>
                  </a:lnTo>
                  <a:lnTo>
                    <a:pt x="16682" y="9885"/>
                  </a:lnTo>
                  <a:lnTo>
                    <a:pt x="17145" y="9808"/>
                  </a:lnTo>
                  <a:lnTo>
                    <a:pt x="17609" y="9654"/>
                  </a:lnTo>
                  <a:lnTo>
                    <a:pt x="17802" y="9538"/>
                  </a:lnTo>
                  <a:lnTo>
                    <a:pt x="17995" y="9383"/>
                  </a:lnTo>
                  <a:lnTo>
                    <a:pt x="18188" y="9229"/>
                  </a:lnTo>
                  <a:lnTo>
                    <a:pt x="18342" y="9075"/>
                  </a:lnTo>
                  <a:lnTo>
                    <a:pt x="18497" y="8881"/>
                  </a:lnTo>
                  <a:lnTo>
                    <a:pt x="18613" y="8650"/>
                  </a:lnTo>
                  <a:lnTo>
                    <a:pt x="18651" y="8573"/>
                  </a:lnTo>
                  <a:lnTo>
                    <a:pt x="18613" y="8457"/>
                  </a:lnTo>
                  <a:lnTo>
                    <a:pt x="18651" y="8418"/>
                  </a:lnTo>
                  <a:lnTo>
                    <a:pt x="18613" y="8341"/>
                  </a:lnTo>
                  <a:lnTo>
                    <a:pt x="18304" y="8380"/>
                  </a:lnTo>
                  <a:lnTo>
                    <a:pt x="18265" y="8418"/>
                  </a:lnTo>
                  <a:lnTo>
                    <a:pt x="18033" y="8766"/>
                  </a:lnTo>
                  <a:lnTo>
                    <a:pt x="17802" y="8997"/>
                  </a:lnTo>
                  <a:lnTo>
                    <a:pt x="17493" y="9229"/>
                  </a:lnTo>
                  <a:lnTo>
                    <a:pt x="17184" y="9345"/>
                  </a:lnTo>
                  <a:lnTo>
                    <a:pt x="16798" y="9461"/>
                  </a:lnTo>
                  <a:lnTo>
                    <a:pt x="16064" y="9461"/>
                  </a:lnTo>
                  <a:lnTo>
                    <a:pt x="15717" y="9383"/>
                  </a:lnTo>
                  <a:lnTo>
                    <a:pt x="15330" y="9229"/>
                  </a:lnTo>
                  <a:lnTo>
                    <a:pt x="15021" y="9036"/>
                  </a:lnTo>
                  <a:lnTo>
                    <a:pt x="14674" y="8766"/>
                  </a:lnTo>
                  <a:lnTo>
                    <a:pt x="14404" y="8495"/>
                  </a:lnTo>
                  <a:lnTo>
                    <a:pt x="14133" y="8186"/>
                  </a:lnTo>
                  <a:lnTo>
                    <a:pt x="13902" y="7878"/>
                  </a:lnTo>
                  <a:lnTo>
                    <a:pt x="13709" y="7530"/>
                  </a:lnTo>
                  <a:lnTo>
                    <a:pt x="13515" y="7182"/>
                  </a:lnTo>
                  <a:lnTo>
                    <a:pt x="13207" y="6526"/>
                  </a:lnTo>
                  <a:lnTo>
                    <a:pt x="12936" y="5870"/>
                  </a:lnTo>
                  <a:lnTo>
                    <a:pt x="12434" y="4518"/>
                  </a:lnTo>
                  <a:lnTo>
                    <a:pt x="12164" y="3862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317"/>
                  </a:lnTo>
                  <a:lnTo>
                    <a:pt x="11005" y="2047"/>
                  </a:lnTo>
                  <a:lnTo>
                    <a:pt x="10542" y="1583"/>
                  </a:lnTo>
                  <a:lnTo>
                    <a:pt x="10040" y="1197"/>
                  </a:lnTo>
                  <a:lnTo>
                    <a:pt x="9538" y="888"/>
                  </a:lnTo>
                  <a:lnTo>
                    <a:pt x="9036" y="579"/>
                  </a:lnTo>
                  <a:lnTo>
                    <a:pt x="8457" y="386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21"/>
            <p:cNvSpPr/>
            <p:nvPr/>
          </p:nvSpPr>
          <p:spPr>
            <a:xfrm>
              <a:off x="6719625" y="2898500"/>
              <a:ext cx="625575" cy="344675"/>
            </a:xfrm>
            <a:custGeom>
              <a:avLst/>
              <a:gdLst/>
              <a:ahLst/>
              <a:cxnLst/>
              <a:rect l="l" t="t" r="r" b="b"/>
              <a:pathLst>
                <a:path w="25023" h="13787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9"/>
                  </a:lnTo>
                  <a:lnTo>
                    <a:pt x="23787" y="2163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6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5"/>
                  </a:lnTo>
                  <a:lnTo>
                    <a:pt x="23169" y="1120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2"/>
                  </a:lnTo>
                  <a:lnTo>
                    <a:pt x="23864" y="3515"/>
                  </a:lnTo>
                  <a:lnTo>
                    <a:pt x="23787" y="3399"/>
                  </a:lnTo>
                  <a:lnTo>
                    <a:pt x="23748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1"/>
                  </a:lnTo>
                  <a:lnTo>
                    <a:pt x="16566" y="5407"/>
                  </a:lnTo>
                  <a:lnTo>
                    <a:pt x="16296" y="5445"/>
                  </a:lnTo>
                  <a:lnTo>
                    <a:pt x="15639" y="5523"/>
                  </a:lnTo>
                  <a:lnTo>
                    <a:pt x="15639" y="5484"/>
                  </a:lnTo>
                  <a:lnTo>
                    <a:pt x="15678" y="5368"/>
                  </a:lnTo>
                  <a:lnTo>
                    <a:pt x="15716" y="5252"/>
                  </a:lnTo>
                  <a:lnTo>
                    <a:pt x="15755" y="5175"/>
                  </a:lnTo>
                  <a:lnTo>
                    <a:pt x="15832" y="5098"/>
                  </a:lnTo>
                  <a:lnTo>
                    <a:pt x="15948" y="5021"/>
                  </a:lnTo>
                  <a:lnTo>
                    <a:pt x="16064" y="4982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8"/>
                  </a:lnTo>
                  <a:lnTo>
                    <a:pt x="24250" y="5523"/>
                  </a:lnTo>
                  <a:lnTo>
                    <a:pt x="24057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1"/>
                  </a:lnTo>
                  <a:lnTo>
                    <a:pt x="18111" y="5214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523"/>
                  </a:lnTo>
                  <a:lnTo>
                    <a:pt x="17029" y="5445"/>
                  </a:lnTo>
                  <a:lnTo>
                    <a:pt x="17068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2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7"/>
                  </a:lnTo>
                  <a:lnTo>
                    <a:pt x="14558" y="5870"/>
                  </a:lnTo>
                  <a:lnTo>
                    <a:pt x="14056" y="6102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600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4"/>
                  </a:moveTo>
                  <a:lnTo>
                    <a:pt x="19115" y="5523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6" y="6179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7"/>
                  </a:lnTo>
                  <a:lnTo>
                    <a:pt x="18844" y="5523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0" y="6102"/>
                  </a:lnTo>
                  <a:lnTo>
                    <a:pt x="20466" y="6140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7"/>
                  </a:lnTo>
                  <a:lnTo>
                    <a:pt x="20814" y="6720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8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1" y="5986"/>
                  </a:lnTo>
                  <a:lnTo>
                    <a:pt x="24019" y="6025"/>
                  </a:lnTo>
                  <a:lnTo>
                    <a:pt x="24096" y="6025"/>
                  </a:lnTo>
                  <a:lnTo>
                    <a:pt x="23941" y="6295"/>
                  </a:lnTo>
                  <a:lnTo>
                    <a:pt x="23748" y="6565"/>
                  </a:lnTo>
                  <a:lnTo>
                    <a:pt x="23517" y="6797"/>
                  </a:lnTo>
                  <a:lnTo>
                    <a:pt x="23246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7"/>
                  </a:lnTo>
                  <a:lnTo>
                    <a:pt x="23015" y="6295"/>
                  </a:lnTo>
                  <a:lnTo>
                    <a:pt x="23053" y="6179"/>
                  </a:lnTo>
                  <a:lnTo>
                    <a:pt x="23131" y="6102"/>
                  </a:lnTo>
                  <a:lnTo>
                    <a:pt x="23208" y="6025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8" y="6333"/>
                  </a:lnTo>
                  <a:lnTo>
                    <a:pt x="13168" y="6720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7"/>
                  </a:lnTo>
                  <a:lnTo>
                    <a:pt x="12627" y="6681"/>
                  </a:lnTo>
                  <a:lnTo>
                    <a:pt x="12666" y="6527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218"/>
                  </a:lnTo>
                  <a:lnTo>
                    <a:pt x="13013" y="6140"/>
                  </a:lnTo>
                  <a:lnTo>
                    <a:pt x="13129" y="6102"/>
                  </a:lnTo>
                  <a:close/>
                  <a:moveTo>
                    <a:pt x="22165" y="6565"/>
                  </a:moveTo>
                  <a:lnTo>
                    <a:pt x="22281" y="6604"/>
                  </a:lnTo>
                  <a:lnTo>
                    <a:pt x="22474" y="6720"/>
                  </a:lnTo>
                  <a:lnTo>
                    <a:pt x="22629" y="6874"/>
                  </a:lnTo>
                  <a:lnTo>
                    <a:pt x="22783" y="7029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6"/>
                  </a:lnTo>
                  <a:lnTo>
                    <a:pt x="22937" y="7144"/>
                  </a:lnTo>
                  <a:lnTo>
                    <a:pt x="22551" y="7222"/>
                  </a:lnTo>
                  <a:lnTo>
                    <a:pt x="22165" y="7260"/>
                  </a:lnTo>
                  <a:lnTo>
                    <a:pt x="21779" y="7222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49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5" y="7994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4"/>
                  </a:lnTo>
                  <a:lnTo>
                    <a:pt x="11816" y="7608"/>
                  </a:lnTo>
                  <a:lnTo>
                    <a:pt x="11894" y="7531"/>
                  </a:lnTo>
                  <a:lnTo>
                    <a:pt x="12009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3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2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3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5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4" y="9770"/>
                  </a:moveTo>
                  <a:lnTo>
                    <a:pt x="3900" y="9809"/>
                  </a:lnTo>
                  <a:lnTo>
                    <a:pt x="4016" y="9886"/>
                  </a:lnTo>
                  <a:lnTo>
                    <a:pt x="4093" y="10002"/>
                  </a:lnTo>
                  <a:lnTo>
                    <a:pt x="4132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5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6"/>
                  </a:lnTo>
                  <a:lnTo>
                    <a:pt x="5097" y="10774"/>
                  </a:lnTo>
                  <a:lnTo>
                    <a:pt x="5136" y="10890"/>
                  </a:lnTo>
                  <a:lnTo>
                    <a:pt x="5175" y="11044"/>
                  </a:lnTo>
                  <a:lnTo>
                    <a:pt x="5136" y="11238"/>
                  </a:lnTo>
                  <a:lnTo>
                    <a:pt x="5097" y="11431"/>
                  </a:lnTo>
                  <a:lnTo>
                    <a:pt x="4402" y="10929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5" y="11740"/>
                  </a:lnTo>
                  <a:lnTo>
                    <a:pt x="10658" y="11701"/>
                  </a:lnTo>
                  <a:lnTo>
                    <a:pt x="10503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5" y="10697"/>
                  </a:lnTo>
                  <a:lnTo>
                    <a:pt x="10928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10"/>
                  </a:lnTo>
                  <a:lnTo>
                    <a:pt x="6410" y="12242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8" y="11508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1" y="12744"/>
                  </a:lnTo>
                  <a:lnTo>
                    <a:pt x="9770" y="12937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2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39" y="13207"/>
                  </a:lnTo>
                  <a:lnTo>
                    <a:pt x="7337" y="13014"/>
                  </a:lnTo>
                  <a:lnTo>
                    <a:pt x="6835" y="12744"/>
                  </a:lnTo>
                  <a:lnTo>
                    <a:pt x="6990" y="12628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3" y="12628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7"/>
                  </a:lnTo>
                  <a:lnTo>
                    <a:pt x="9229" y="13130"/>
                  </a:lnTo>
                  <a:lnTo>
                    <a:pt x="9268" y="13207"/>
                  </a:lnTo>
                  <a:lnTo>
                    <a:pt x="9036" y="13284"/>
                  </a:lnTo>
                  <a:lnTo>
                    <a:pt x="8804" y="13323"/>
                  </a:lnTo>
                  <a:lnTo>
                    <a:pt x="8573" y="13323"/>
                  </a:lnTo>
                  <a:lnTo>
                    <a:pt x="8302" y="13284"/>
                  </a:lnTo>
                  <a:lnTo>
                    <a:pt x="8302" y="13207"/>
                  </a:lnTo>
                  <a:lnTo>
                    <a:pt x="8341" y="13014"/>
                  </a:lnTo>
                  <a:lnTo>
                    <a:pt x="8418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8"/>
                  </a:lnTo>
                  <a:close/>
                  <a:moveTo>
                    <a:pt x="22976" y="1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10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3" y="966"/>
                  </a:lnTo>
                  <a:lnTo>
                    <a:pt x="22706" y="1120"/>
                  </a:lnTo>
                  <a:lnTo>
                    <a:pt x="22629" y="1314"/>
                  </a:lnTo>
                  <a:lnTo>
                    <a:pt x="22590" y="1507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0" y="2279"/>
                  </a:lnTo>
                  <a:lnTo>
                    <a:pt x="23053" y="2395"/>
                  </a:lnTo>
                  <a:lnTo>
                    <a:pt x="23246" y="2511"/>
                  </a:lnTo>
                  <a:lnTo>
                    <a:pt x="23478" y="2511"/>
                  </a:lnTo>
                  <a:lnTo>
                    <a:pt x="23401" y="2704"/>
                  </a:lnTo>
                  <a:lnTo>
                    <a:pt x="23362" y="2897"/>
                  </a:lnTo>
                  <a:lnTo>
                    <a:pt x="23324" y="3090"/>
                  </a:lnTo>
                  <a:lnTo>
                    <a:pt x="23362" y="3283"/>
                  </a:lnTo>
                  <a:lnTo>
                    <a:pt x="23439" y="3515"/>
                  </a:lnTo>
                  <a:lnTo>
                    <a:pt x="23555" y="3708"/>
                  </a:lnTo>
                  <a:lnTo>
                    <a:pt x="23748" y="3901"/>
                  </a:lnTo>
                  <a:lnTo>
                    <a:pt x="23980" y="4017"/>
                  </a:lnTo>
                  <a:lnTo>
                    <a:pt x="23748" y="4210"/>
                  </a:lnTo>
                  <a:lnTo>
                    <a:pt x="23555" y="4480"/>
                  </a:lnTo>
                  <a:lnTo>
                    <a:pt x="23478" y="4750"/>
                  </a:lnTo>
                  <a:lnTo>
                    <a:pt x="23439" y="4905"/>
                  </a:lnTo>
                  <a:lnTo>
                    <a:pt x="23439" y="5021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3"/>
                  </a:lnTo>
                  <a:lnTo>
                    <a:pt x="23169" y="5561"/>
                  </a:lnTo>
                  <a:lnTo>
                    <a:pt x="22976" y="5716"/>
                  </a:lnTo>
                  <a:lnTo>
                    <a:pt x="22783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4" y="6295"/>
                  </a:lnTo>
                  <a:lnTo>
                    <a:pt x="22320" y="6256"/>
                  </a:lnTo>
                  <a:lnTo>
                    <a:pt x="22165" y="6218"/>
                  </a:lnTo>
                  <a:lnTo>
                    <a:pt x="21972" y="6218"/>
                  </a:lnTo>
                  <a:lnTo>
                    <a:pt x="21740" y="6295"/>
                  </a:lnTo>
                  <a:lnTo>
                    <a:pt x="21509" y="6411"/>
                  </a:lnTo>
                  <a:lnTo>
                    <a:pt x="21354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5"/>
                  </a:lnTo>
                  <a:lnTo>
                    <a:pt x="20736" y="5909"/>
                  </a:lnTo>
                  <a:lnTo>
                    <a:pt x="20582" y="5831"/>
                  </a:lnTo>
                  <a:lnTo>
                    <a:pt x="20427" y="5754"/>
                  </a:lnTo>
                  <a:lnTo>
                    <a:pt x="20234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6"/>
                  </a:lnTo>
                  <a:lnTo>
                    <a:pt x="19617" y="5484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1"/>
                  </a:lnTo>
                  <a:lnTo>
                    <a:pt x="18497" y="5407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6"/>
                  </a:lnTo>
                  <a:lnTo>
                    <a:pt x="17802" y="4557"/>
                  </a:lnTo>
                  <a:lnTo>
                    <a:pt x="17647" y="4519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8"/>
                  </a:lnTo>
                  <a:lnTo>
                    <a:pt x="16759" y="4943"/>
                  </a:lnTo>
                  <a:lnTo>
                    <a:pt x="16605" y="4789"/>
                  </a:lnTo>
                  <a:lnTo>
                    <a:pt x="16450" y="4712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82"/>
                  </a:lnTo>
                  <a:lnTo>
                    <a:pt x="14288" y="5021"/>
                  </a:lnTo>
                  <a:lnTo>
                    <a:pt x="14133" y="5098"/>
                  </a:lnTo>
                  <a:lnTo>
                    <a:pt x="14056" y="5175"/>
                  </a:lnTo>
                  <a:lnTo>
                    <a:pt x="13940" y="5291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6"/>
                  </a:lnTo>
                  <a:lnTo>
                    <a:pt x="13168" y="5716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8"/>
                  </a:lnTo>
                  <a:lnTo>
                    <a:pt x="12357" y="6372"/>
                  </a:lnTo>
                  <a:lnTo>
                    <a:pt x="12357" y="6527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7029"/>
                  </a:lnTo>
                  <a:lnTo>
                    <a:pt x="11894" y="7106"/>
                  </a:lnTo>
                  <a:lnTo>
                    <a:pt x="11662" y="7222"/>
                  </a:lnTo>
                  <a:lnTo>
                    <a:pt x="11507" y="7415"/>
                  </a:lnTo>
                  <a:lnTo>
                    <a:pt x="11392" y="7531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276" y="7994"/>
                  </a:lnTo>
                  <a:lnTo>
                    <a:pt x="11314" y="8148"/>
                  </a:lnTo>
                  <a:lnTo>
                    <a:pt x="11353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30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4"/>
                  </a:lnTo>
                  <a:lnTo>
                    <a:pt x="10619" y="10311"/>
                  </a:lnTo>
                  <a:lnTo>
                    <a:pt x="10426" y="10427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6"/>
                  </a:lnTo>
                  <a:lnTo>
                    <a:pt x="10040" y="11238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4" y="11740"/>
                  </a:lnTo>
                  <a:lnTo>
                    <a:pt x="9693" y="11855"/>
                  </a:lnTo>
                  <a:lnTo>
                    <a:pt x="9499" y="12010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9"/>
                  </a:lnTo>
                  <a:lnTo>
                    <a:pt x="9306" y="12473"/>
                  </a:lnTo>
                  <a:lnTo>
                    <a:pt x="9191" y="12396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5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3" y="12435"/>
                  </a:lnTo>
                  <a:lnTo>
                    <a:pt x="7878" y="12319"/>
                  </a:lnTo>
                  <a:lnTo>
                    <a:pt x="7723" y="12242"/>
                  </a:lnTo>
                  <a:lnTo>
                    <a:pt x="7492" y="12164"/>
                  </a:lnTo>
                  <a:lnTo>
                    <a:pt x="7221" y="12203"/>
                  </a:lnTo>
                  <a:lnTo>
                    <a:pt x="6990" y="12280"/>
                  </a:lnTo>
                  <a:lnTo>
                    <a:pt x="6796" y="12435"/>
                  </a:lnTo>
                  <a:lnTo>
                    <a:pt x="6796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431"/>
                  </a:lnTo>
                  <a:lnTo>
                    <a:pt x="6372" y="11315"/>
                  </a:lnTo>
                  <a:lnTo>
                    <a:pt x="6217" y="11199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8"/>
                  </a:lnTo>
                  <a:lnTo>
                    <a:pt x="5522" y="10967"/>
                  </a:lnTo>
                  <a:lnTo>
                    <a:pt x="5445" y="10736"/>
                  </a:lnTo>
                  <a:lnTo>
                    <a:pt x="5329" y="10504"/>
                  </a:lnTo>
                  <a:lnTo>
                    <a:pt x="5213" y="10427"/>
                  </a:lnTo>
                  <a:lnTo>
                    <a:pt x="5097" y="10388"/>
                  </a:lnTo>
                  <a:lnTo>
                    <a:pt x="4943" y="10311"/>
                  </a:lnTo>
                  <a:lnTo>
                    <a:pt x="4827" y="10311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500"/>
                  </a:lnTo>
                  <a:lnTo>
                    <a:pt x="3900" y="9461"/>
                  </a:lnTo>
                  <a:lnTo>
                    <a:pt x="3746" y="9423"/>
                  </a:lnTo>
                  <a:lnTo>
                    <a:pt x="3591" y="9423"/>
                  </a:lnTo>
                  <a:lnTo>
                    <a:pt x="3398" y="9461"/>
                  </a:lnTo>
                  <a:lnTo>
                    <a:pt x="3282" y="9538"/>
                  </a:lnTo>
                  <a:lnTo>
                    <a:pt x="3128" y="9616"/>
                  </a:lnTo>
                  <a:lnTo>
                    <a:pt x="3012" y="9770"/>
                  </a:lnTo>
                  <a:lnTo>
                    <a:pt x="2974" y="9616"/>
                  </a:lnTo>
                  <a:lnTo>
                    <a:pt x="2896" y="9461"/>
                  </a:lnTo>
                  <a:lnTo>
                    <a:pt x="2780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2"/>
                  </a:lnTo>
                  <a:lnTo>
                    <a:pt x="1352" y="9925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1"/>
                  </a:lnTo>
                  <a:lnTo>
                    <a:pt x="386" y="10427"/>
                  </a:lnTo>
                  <a:lnTo>
                    <a:pt x="271" y="10581"/>
                  </a:lnTo>
                  <a:lnTo>
                    <a:pt x="116" y="10890"/>
                  </a:lnTo>
                  <a:lnTo>
                    <a:pt x="0" y="11238"/>
                  </a:lnTo>
                  <a:lnTo>
                    <a:pt x="0" y="11585"/>
                  </a:lnTo>
                  <a:lnTo>
                    <a:pt x="77" y="11933"/>
                  </a:lnTo>
                  <a:lnTo>
                    <a:pt x="193" y="12242"/>
                  </a:lnTo>
                  <a:lnTo>
                    <a:pt x="386" y="12550"/>
                  </a:lnTo>
                  <a:lnTo>
                    <a:pt x="618" y="12821"/>
                  </a:lnTo>
                  <a:lnTo>
                    <a:pt x="811" y="12937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30"/>
                  </a:lnTo>
                  <a:lnTo>
                    <a:pt x="1738" y="13168"/>
                  </a:lnTo>
                  <a:lnTo>
                    <a:pt x="2085" y="13130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2"/>
                  </a:lnTo>
                  <a:lnTo>
                    <a:pt x="3591" y="12010"/>
                  </a:lnTo>
                  <a:lnTo>
                    <a:pt x="3553" y="11933"/>
                  </a:lnTo>
                  <a:lnTo>
                    <a:pt x="3514" y="11817"/>
                  </a:lnTo>
                  <a:lnTo>
                    <a:pt x="3437" y="11778"/>
                  </a:lnTo>
                  <a:lnTo>
                    <a:pt x="3321" y="11740"/>
                  </a:lnTo>
                  <a:lnTo>
                    <a:pt x="3282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2"/>
                  </a:lnTo>
                  <a:lnTo>
                    <a:pt x="2587" y="12435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94"/>
                  </a:lnTo>
                  <a:lnTo>
                    <a:pt x="502" y="11740"/>
                  </a:lnTo>
                  <a:lnTo>
                    <a:pt x="502" y="11546"/>
                  </a:lnTo>
                  <a:lnTo>
                    <a:pt x="502" y="11392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8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7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9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5" y="13439"/>
                  </a:lnTo>
                  <a:lnTo>
                    <a:pt x="7530" y="13593"/>
                  </a:lnTo>
                  <a:lnTo>
                    <a:pt x="7993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9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6"/>
                  </a:lnTo>
                  <a:lnTo>
                    <a:pt x="11314" y="11740"/>
                  </a:lnTo>
                  <a:lnTo>
                    <a:pt x="11507" y="11238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5" y="9114"/>
                  </a:lnTo>
                  <a:lnTo>
                    <a:pt x="12357" y="8612"/>
                  </a:lnTo>
                  <a:lnTo>
                    <a:pt x="12589" y="8110"/>
                  </a:lnTo>
                  <a:lnTo>
                    <a:pt x="12936" y="7646"/>
                  </a:lnTo>
                  <a:lnTo>
                    <a:pt x="13284" y="7299"/>
                  </a:lnTo>
                  <a:lnTo>
                    <a:pt x="13631" y="6990"/>
                  </a:lnTo>
                  <a:lnTo>
                    <a:pt x="14017" y="6720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2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29" y="7492"/>
                  </a:lnTo>
                  <a:lnTo>
                    <a:pt x="21316" y="7646"/>
                  </a:lnTo>
                  <a:lnTo>
                    <a:pt x="21740" y="7724"/>
                  </a:lnTo>
                  <a:lnTo>
                    <a:pt x="22165" y="7762"/>
                  </a:lnTo>
                  <a:lnTo>
                    <a:pt x="22590" y="7724"/>
                  </a:lnTo>
                  <a:lnTo>
                    <a:pt x="22976" y="7646"/>
                  </a:lnTo>
                  <a:lnTo>
                    <a:pt x="23362" y="7531"/>
                  </a:lnTo>
                  <a:lnTo>
                    <a:pt x="23710" y="7299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5"/>
                  </a:lnTo>
                  <a:lnTo>
                    <a:pt x="24752" y="5909"/>
                  </a:lnTo>
                  <a:lnTo>
                    <a:pt x="24868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10"/>
                  </a:lnTo>
                  <a:lnTo>
                    <a:pt x="24945" y="3746"/>
                  </a:lnTo>
                  <a:lnTo>
                    <a:pt x="24868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3" y="1970"/>
                  </a:lnTo>
                  <a:lnTo>
                    <a:pt x="24250" y="1584"/>
                  </a:lnTo>
                  <a:lnTo>
                    <a:pt x="24057" y="1198"/>
                  </a:lnTo>
                  <a:lnTo>
                    <a:pt x="23787" y="812"/>
                  </a:lnTo>
                  <a:lnTo>
                    <a:pt x="23941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8"/>
                  </a:lnTo>
                  <a:lnTo>
                    <a:pt x="230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21"/>
            <p:cNvSpPr/>
            <p:nvPr/>
          </p:nvSpPr>
          <p:spPr>
            <a:xfrm>
              <a:off x="1648525" y="2901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5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8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5" y="7299"/>
                  </a:lnTo>
                  <a:lnTo>
                    <a:pt x="14713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4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4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5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7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21"/>
            <p:cNvSpPr/>
            <p:nvPr/>
          </p:nvSpPr>
          <p:spPr>
            <a:xfrm>
              <a:off x="7229325" y="290815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6"/>
                  </a:lnTo>
                  <a:lnTo>
                    <a:pt x="3785" y="619"/>
                  </a:lnTo>
                  <a:lnTo>
                    <a:pt x="4094" y="889"/>
                  </a:lnTo>
                  <a:lnTo>
                    <a:pt x="4364" y="1121"/>
                  </a:lnTo>
                  <a:lnTo>
                    <a:pt x="4635" y="1430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4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23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3" y="5214"/>
                  </a:lnTo>
                  <a:lnTo>
                    <a:pt x="5446" y="5600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7"/>
                  </a:lnTo>
                  <a:lnTo>
                    <a:pt x="4210" y="8033"/>
                  </a:lnTo>
                  <a:lnTo>
                    <a:pt x="3940" y="8380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9" y="10041"/>
                  </a:lnTo>
                  <a:lnTo>
                    <a:pt x="1314" y="10234"/>
                  </a:lnTo>
                  <a:lnTo>
                    <a:pt x="889" y="10388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5"/>
                  </a:lnTo>
                  <a:lnTo>
                    <a:pt x="4828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1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4" y="2434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4"/>
                  </a:lnTo>
                  <a:lnTo>
                    <a:pt x="4905" y="1005"/>
                  </a:lnTo>
                  <a:lnTo>
                    <a:pt x="4596" y="696"/>
                  </a:lnTo>
                  <a:lnTo>
                    <a:pt x="4287" y="426"/>
                  </a:lnTo>
                  <a:lnTo>
                    <a:pt x="3940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21"/>
            <p:cNvSpPr/>
            <p:nvPr/>
          </p:nvSpPr>
          <p:spPr>
            <a:xfrm>
              <a:off x="1734450" y="2911050"/>
              <a:ext cx="35725" cy="29000"/>
            </a:xfrm>
            <a:custGeom>
              <a:avLst/>
              <a:gdLst/>
              <a:ahLst/>
              <a:cxnLst/>
              <a:rect l="l" t="t" r="r" b="b"/>
              <a:pathLst>
                <a:path w="1429" h="1160" extrusionOk="0">
                  <a:moveTo>
                    <a:pt x="502" y="1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7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2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5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3"/>
                  </a:lnTo>
                  <a:lnTo>
                    <a:pt x="425" y="580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772" y="387"/>
                  </a:lnTo>
                  <a:lnTo>
                    <a:pt x="850" y="425"/>
                  </a:lnTo>
                  <a:lnTo>
                    <a:pt x="965" y="580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5" y="927"/>
                  </a:lnTo>
                  <a:lnTo>
                    <a:pt x="965" y="1005"/>
                  </a:lnTo>
                  <a:lnTo>
                    <a:pt x="965" y="1082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4" y="1120"/>
                  </a:lnTo>
                  <a:lnTo>
                    <a:pt x="1313" y="1082"/>
                  </a:lnTo>
                  <a:lnTo>
                    <a:pt x="1390" y="889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4"/>
                  </a:lnTo>
                  <a:lnTo>
                    <a:pt x="1043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21"/>
            <p:cNvSpPr/>
            <p:nvPr/>
          </p:nvSpPr>
          <p:spPr>
            <a:xfrm>
              <a:off x="6320925" y="2913950"/>
              <a:ext cx="315700" cy="477875"/>
            </a:xfrm>
            <a:custGeom>
              <a:avLst/>
              <a:gdLst/>
              <a:ahLst/>
              <a:cxnLst/>
              <a:rect l="l" t="t" r="r" b="b"/>
              <a:pathLst>
                <a:path w="12628" h="19115" extrusionOk="0">
                  <a:moveTo>
                    <a:pt x="1004" y="618"/>
                  </a:moveTo>
                  <a:lnTo>
                    <a:pt x="1661" y="850"/>
                  </a:lnTo>
                  <a:lnTo>
                    <a:pt x="2317" y="1120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2"/>
                  </a:lnTo>
                  <a:lnTo>
                    <a:pt x="4016" y="2819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7"/>
                  </a:lnTo>
                  <a:lnTo>
                    <a:pt x="9345" y="15137"/>
                  </a:lnTo>
                  <a:lnTo>
                    <a:pt x="8920" y="15369"/>
                  </a:lnTo>
                  <a:lnTo>
                    <a:pt x="7955" y="13516"/>
                  </a:lnTo>
                  <a:lnTo>
                    <a:pt x="6990" y="11662"/>
                  </a:lnTo>
                  <a:lnTo>
                    <a:pt x="5020" y="7955"/>
                  </a:lnTo>
                  <a:lnTo>
                    <a:pt x="3012" y="4287"/>
                  </a:lnTo>
                  <a:lnTo>
                    <a:pt x="1004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19" y="11739"/>
                  </a:lnTo>
                  <a:lnTo>
                    <a:pt x="7762" y="13593"/>
                  </a:lnTo>
                  <a:lnTo>
                    <a:pt x="8804" y="15446"/>
                  </a:lnTo>
                  <a:lnTo>
                    <a:pt x="8650" y="15524"/>
                  </a:lnTo>
                  <a:lnTo>
                    <a:pt x="7414" y="13747"/>
                  </a:lnTo>
                  <a:lnTo>
                    <a:pt x="6179" y="12010"/>
                  </a:lnTo>
                  <a:lnTo>
                    <a:pt x="3591" y="8534"/>
                  </a:lnTo>
                  <a:lnTo>
                    <a:pt x="2317" y="6758"/>
                  </a:lnTo>
                  <a:lnTo>
                    <a:pt x="1004" y="4943"/>
                  </a:lnTo>
                  <a:lnTo>
                    <a:pt x="850" y="4711"/>
                  </a:lnTo>
                  <a:lnTo>
                    <a:pt x="734" y="4480"/>
                  </a:lnTo>
                  <a:lnTo>
                    <a:pt x="618" y="4209"/>
                  </a:lnTo>
                  <a:lnTo>
                    <a:pt x="541" y="3939"/>
                  </a:lnTo>
                  <a:lnTo>
                    <a:pt x="464" y="3399"/>
                  </a:lnTo>
                  <a:lnTo>
                    <a:pt x="425" y="2819"/>
                  </a:lnTo>
                  <a:lnTo>
                    <a:pt x="464" y="2240"/>
                  </a:lnTo>
                  <a:lnTo>
                    <a:pt x="502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2" y="12357"/>
                  </a:lnTo>
                  <a:lnTo>
                    <a:pt x="11816" y="12434"/>
                  </a:lnTo>
                  <a:lnTo>
                    <a:pt x="12164" y="12859"/>
                  </a:lnTo>
                  <a:lnTo>
                    <a:pt x="12241" y="13052"/>
                  </a:lnTo>
                  <a:lnTo>
                    <a:pt x="12280" y="13245"/>
                  </a:lnTo>
                  <a:lnTo>
                    <a:pt x="12241" y="13438"/>
                  </a:lnTo>
                  <a:lnTo>
                    <a:pt x="12203" y="13631"/>
                  </a:lnTo>
                  <a:lnTo>
                    <a:pt x="12048" y="14018"/>
                  </a:lnTo>
                  <a:lnTo>
                    <a:pt x="11855" y="14365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1"/>
                  </a:lnTo>
                  <a:lnTo>
                    <a:pt x="10156" y="15871"/>
                  </a:lnTo>
                  <a:lnTo>
                    <a:pt x="10117" y="15987"/>
                  </a:lnTo>
                  <a:lnTo>
                    <a:pt x="9770" y="16180"/>
                  </a:lnTo>
                  <a:lnTo>
                    <a:pt x="9113" y="16605"/>
                  </a:lnTo>
                  <a:lnTo>
                    <a:pt x="8457" y="16952"/>
                  </a:lnTo>
                  <a:lnTo>
                    <a:pt x="7723" y="17261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4" y="17647"/>
                  </a:lnTo>
                  <a:lnTo>
                    <a:pt x="5754" y="17647"/>
                  </a:lnTo>
                  <a:lnTo>
                    <a:pt x="5561" y="17570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7" y="17184"/>
                  </a:lnTo>
                  <a:lnTo>
                    <a:pt x="4982" y="16875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4"/>
                  </a:lnTo>
                  <a:lnTo>
                    <a:pt x="5175" y="15948"/>
                  </a:lnTo>
                  <a:lnTo>
                    <a:pt x="5291" y="15833"/>
                  </a:lnTo>
                  <a:lnTo>
                    <a:pt x="5406" y="15755"/>
                  </a:lnTo>
                  <a:lnTo>
                    <a:pt x="5522" y="15717"/>
                  </a:lnTo>
                  <a:lnTo>
                    <a:pt x="5638" y="15755"/>
                  </a:lnTo>
                  <a:lnTo>
                    <a:pt x="5793" y="15833"/>
                  </a:lnTo>
                  <a:lnTo>
                    <a:pt x="5947" y="15948"/>
                  </a:lnTo>
                  <a:lnTo>
                    <a:pt x="6063" y="16141"/>
                  </a:lnTo>
                  <a:lnTo>
                    <a:pt x="6256" y="16373"/>
                  </a:lnTo>
                  <a:lnTo>
                    <a:pt x="6101" y="16412"/>
                  </a:lnTo>
                  <a:lnTo>
                    <a:pt x="6024" y="16450"/>
                  </a:lnTo>
                  <a:lnTo>
                    <a:pt x="6024" y="16566"/>
                  </a:lnTo>
                  <a:lnTo>
                    <a:pt x="6063" y="16643"/>
                  </a:lnTo>
                  <a:lnTo>
                    <a:pt x="6140" y="16643"/>
                  </a:lnTo>
                  <a:lnTo>
                    <a:pt x="6912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29" y="15717"/>
                  </a:lnTo>
                  <a:lnTo>
                    <a:pt x="9615" y="15485"/>
                  </a:lnTo>
                  <a:lnTo>
                    <a:pt x="9963" y="15253"/>
                  </a:lnTo>
                  <a:lnTo>
                    <a:pt x="10272" y="15022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1" y="14172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8"/>
                  </a:lnTo>
                  <a:lnTo>
                    <a:pt x="11546" y="13361"/>
                  </a:lnTo>
                  <a:lnTo>
                    <a:pt x="11508" y="13284"/>
                  </a:lnTo>
                  <a:lnTo>
                    <a:pt x="11430" y="13245"/>
                  </a:lnTo>
                  <a:lnTo>
                    <a:pt x="11237" y="13245"/>
                  </a:lnTo>
                  <a:lnTo>
                    <a:pt x="11160" y="13323"/>
                  </a:lnTo>
                  <a:lnTo>
                    <a:pt x="10967" y="13670"/>
                  </a:lnTo>
                  <a:lnTo>
                    <a:pt x="10774" y="13554"/>
                  </a:lnTo>
                  <a:lnTo>
                    <a:pt x="10658" y="13438"/>
                  </a:lnTo>
                  <a:lnTo>
                    <a:pt x="10619" y="13284"/>
                  </a:lnTo>
                  <a:lnTo>
                    <a:pt x="10581" y="13168"/>
                  </a:lnTo>
                  <a:lnTo>
                    <a:pt x="10619" y="13014"/>
                  </a:lnTo>
                  <a:lnTo>
                    <a:pt x="10658" y="12859"/>
                  </a:lnTo>
                  <a:lnTo>
                    <a:pt x="10851" y="12627"/>
                  </a:lnTo>
                  <a:lnTo>
                    <a:pt x="10928" y="12473"/>
                  </a:lnTo>
                  <a:lnTo>
                    <a:pt x="11044" y="12357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0"/>
                  </a:moveTo>
                  <a:lnTo>
                    <a:pt x="348" y="39"/>
                  </a:lnTo>
                  <a:lnTo>
                    <a:pt x="271" y="116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2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5"/>
                  </a:lnTo>
                  <a:lnTo>
                    <a:pt x="232" y="4518"/>
                  </a:lnTo>
                  <a:lnTo>
                    <a:pt x="348" y="4750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5"/>
                  </a:lnTo>
                  <a:lnTo>
                    <a:pt x="5445" y="11817"/>
                  </a:lnTo>
                  <a:lnTo>
                    <a:pt x="6874" y="13747"/>
                  </a:lnTo>
                  <a:lnTo>
                    <a:pt x="8341" y="15639"/>
                  </a:lnTo>
                  <a:lnTo>
                    <a:pt x="7492" y="15987"/>
                  </a:lnTo>
                  <a:lnTo>
                    <a:pt x="6642" y="16257"/>
                  </a:lnTo>
                  <a:lnTo>
                    <a:pt x="6642" y="16257"/>
                  </a:lnTo>
                  <a:lnTo>
                    <a:pt x="6681" y="16103"/>
                  </a:lnTo>
                  <a:lnTo>
                    <a:pt x="6681" y="15948"/>
                  </a:lnTo>
                  <a:lnTo>
                    <a:pt x="6642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3" y="15369"/>
                  </a:lnTo>
                  <a:lnTo>
                    <a:pt x="6179" y="15292"/>
                  </a:lnTo>
                  <a:lnTo>
                    <a:pt x="6024" y="15253"/>
                  </a:lnTo>
                  <a:lnTo>
                    <a:pt x="5715" y="15253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5" y="16296"/>
                  </a:lnTo>
                  <a:lnTo>
                    <a:pt x="4595" y="16566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7" y="17725"/>
                  </a:lnTo>
                  <a:lnTo>
                    <a:pt x="5368" y="17840"/>
                  </a:lnTo>
                  <a:lnTo>
                    <a:pt x="5677" y="17918"/>
                  </a:lnTo>
                  <a:lnTo>
                    <a:pt x="6024" y="17956"/>
                  </a:lnTo>
                  <a:lnTo>
                    <a:pt x="6372" y="17918"/>
                  </a:lnTo>
                  <a:lnTo>
                    <a:pt x="6719" y="17840"/>
                  </a:lnTo>
                  <a:lnTo>
                    <a:pt x="7105" y="17763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2"/>
                  </a:lnTo>
                  <a:lnTo>
                    <a:pt x="9229" y="16875"/>
                  </a:lnTo>
                  <a:lnTo>
                    <a:pt x="9461" y="16759"/>
                  </a:lnTo>
                  <a:lnTo>
                    <a:pt x="10233" y="16257"/>
                  </a:lnTo>
                  <a:lnTo>
                    <a:pt x="10812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3"/>
                  </a:lnTo>
                  <a:lnTo>
                    <a:pt x="11816" y="18149"/>
                  </a:lnTo>
                  <a:lnTo>
                    <a:pt x="11392" y="17454"/>
                  </a:lnTo>
                  <a:lnTo>
                    <a:pt x="10928" y="16759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3"/>
                  </a:lnTo>
                  <a:lnTo>
                    <a:pt x="11894" y="14790"/>
                  </a:lnTo>
                  <a:lnTo>
                    <a:pt x="12125" y="14558"/>
                  </a:lnTo>
                  <a:lnTo>
                    <a:pt x="12280" y="14288"/>
                  </a:lnTo>
                  <a:lnTo>
                    <a:pt x="12434" y="14056"/>
                  </a:lnTo>
                  <a:lnTo>
                    <a:pt x="12511" y="13786"/>
                  </a:lnTo>
                  <a:lnTo>
                    <a:pt x="12589" y="13554"/>
                  </a:lnTo>
                  <a:lnTo>
                    <a:pt x="12627" y="13284"/>
                  </a:lnTo>
                  <a:lnTo>
                    <a:pt x="12589" y="13052"/>
                  </a:lnTo>
                  <a:lnTo>
                    <a:pt x="12511" y="12821"/>
                  </a:lnTo>
                  <a:lnTo>
                    <a:pt x="12357" y="12589"/>
                  </a:lnTo>
                  <a:lnTo>
                    <a:pt x="12164" y="12357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8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0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0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19" y="13786"/>
                  </a:lnTo>
                  <a:lnTo>
                    <a:pt x="10812" y="13902"/>
                  </a:lnTo>
                  <a:lnTo>
                    <a:pt x="10504" y="14249"/>
                  </a:lnTo>
                  <a:lnTo>
                    <a:pt x="10156" y="14597"/>
                  </a:lnTo>
                  <a:lnTo>
                    <a:pt x="9770" y="14867"/>
                  </a:lnTo>
                  <a:lnTo>
                    <a:pt x="9430" y="15083"/>
                  </a:lnTo>
                  <a:lnTo>
                    <a:pt x="9461" y="15022"/>
                  </a:lnTo>
                  <a:lnTo>
                    <a:pt x="9500" y="14944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8"/>
                  </a:lnTo>
                  <a:lnTo>
                    <a:pt x="3823" y="1545"/>
                  </a:lnTo>
                  <a:lnTo>
                    <a:pt x="3514" y="1236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0" y="232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21"/>
            <p:cNvSpPr/>
            <p:nvPr/>
          </p:nvSpPr>
          <p:spPr>
            <a:xfrm>
              <a:off x="1681350" y="2914925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5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4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4" y="463"/>
                  </a:lnTo>
                  <a:lnTo>
                    <a:pt x="541" y="386"/>
                  </a:lnTo>
                  <a:lnTo>
                    <a:pt x="773" y="386"/>
                  </a:lnTo>
                  <a:lnTo>
                    <a:pt x="850" y="463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5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21"/>
            <p:cNvSpPr/>
            <p:nvPr/>
          </p:nvSpPr>
          <p:spPr>
            <a:xfrm>
              <a:off x="3785850" y="2943875"/>
              <a:ext cx="199850" cy="231725"/>
            </a:xfrm>
            <a:custGeom>
              <a:avLst/>
              <a:gdLst/>
              <a:ahLst/>
              <a:cxnLst/>
              <a:rect l="l" t="t" r="r" b="b"/>
              <a:pathLst>
                <a:path w="7994" h="9269" extrusionOk="0">
                  <a:moveTo>
                    <a:pt x="2163" y="1"/>
                  </a:moveTo>
                  <a:lnTo>
                    <a:pt x="2009" y="39"/>
                  </a:lnTo>
                  <a:lnTo>
                    <a:pt x="1854" y="78"/>
                  </a:lnTo>
                  <a:lnTo>
                    <a:pt x="1700" y="194"/>
                  </a:lnTo>
                  <a:lnTo>
                    <a:pt x="1429" y="425"/>
                  </a:lnTo>
                  <a:lnTo>
                    <a:pt x="1159" y="734"/>
                  </a:lnTo>
                  <a:lnTo>
                    <a:pt x="966" y="1005"/>
                  </a:lnTo>
                  <a:lnTo>
                    <a:pt x="696" y="1391"/>
                  </a:lnTo>
                  <a:lnTo>
                    <a:pt x="503" y="1777"/>
                  </a:lnTo>
                  <a:lnTo>
                    <a:pt x="310" y="2163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1" y="3514"/>
                  </a:lnTo>
                  <a:lnTo>
                    <a:pt x="1" y="3978"/>
                  </a:lnTo>
                  <a:lnTo>
                    <a:pt x="39" y="4441"/>
                  </a:lnTo>
                  <a:lnTo>
                    <a:pt x="155" y="4905"/>
                  </a:lnTo>
                  <a:lnTo>
                    <a:pt x="271" y="5368"/>
                  </a:lnTo>
                  <a:lnTo>
                    <a:pt x="464" y="5793"/>
                  </a:lnTo>
                  <a:lnTo>
                    <a:pt x="696" y="6218"/>
                  </a:lnTo>
                  <a:lnTo>
                    <a:pt x="1005" y="6179"/>
                  </a:lnTo>
                  <a:lnTo>
                    <a:pt x="850" y="5870"/>
                  </a:lnTo>
                  <a:lnTo>
                    <a:pt x="734" y="5522"/>
                  </a:lnTo>
                  <a:lnTo>
                    <a:pt x="618" y="5175"/>
                  </a:lnTo>
                  <a:lnTo>
                    <a:pt x="541" y="4789"/>
                  </a:lnTo>
                  <a:lnTo>
                    <a:pt x="503" y="4441"/>
                  </a:lnTo>
                  <a:lnTo>
                    <a:pt x="464" y="4055"/>
                  </a:lnTo>
                  <a:lnTo>
                    <a:pt x="464" y="3708"/>
                  </a:lnTo>
                  <a:lnTo>
                    <a:pt x="464" y="3360"/>
                  </a:lnTo>
                  <a:lnTo>
                    <a:pt x="503" y="2974"/>
                  </a:lnTo>
                  <a:lnTo>
                    <a:pt x="580" y="2626"/>
                  </a:lnTo>
                  <a:lnTo>
                    <a:pt x="696" y="2279"/>
                  </a:lnTo>
                  <a:lnTo>
                    <a:pt x="850" y="1931"/>
                  </a:lnTo>
                  <a:lnTo>
                    <a:pt x="1005" y="1622"/>
                  </a:lnTo>
                  <a:lnTo>
                    <a:pt x="1236" y="1313"/>
                  </a:lnTo>
                  <a:lnTo>
                    <a:pt x="1468" y="1043"/>
                  </a:lnTo>
                  <a:lnTo>
                    <a:pt x="1738" y="773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503"/>
                  </a:lnTo>
                  <a:lnTo>
                    <a:pt x="2279" y="618"/>
                  </a:lnTo>
                  <a:lnTo>
                    <a:pt x="2395" y="850"/>
                  </a:lnTo>
                  <a:lnTo>
                    <a:pt x="2588" y="1236"/>
                  </a:lnTo>
                  <a:lnTo>
                    <a:pt x="2742" y="1584"/>
                  </a:lnTo>
                  <a:lnTo>
                    <a:pt x="2858" y="1970"/>
                  </a:lnTo>
                  <a:lnTo>
                    <a:pt x="2974" y="2356"/>
                  </a:lnTo>
                  <a:lnTo>
                    <a:pt x="3051" y="2742"/>
                  </a:lnTo>
                  <a:lnTo>
                    <a:pt x="3090" y="3090"/>
                  </a:lnTo>
                  <a:lnTo>
                    <a:pt x="3090" y="3476"/>
                  </a:lnTo>
                  <a:lnTo>
                    <a:pt x="3051" y="3823"/>
                  </a:lnTo>
                  <a:lnTo>
                    <a:pt x="2974" y="4171"/>
                  </a:lnTo>
                  <a:lnTo>
                    <a:pt x="2897" y="4480"/>
                  </a:lnTo>
                  <a:lnTo>
                    <a:pt x="2742" y="4827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61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56" y="5793"/>
                  </a:lnTo>
                  <a:lnTo>
                    <a:pt x="2395" y="5831"/>
                  </a:lnTo>
                  <a:lnTo>
                    <a:pt x="2433" y="5793"/>
                  </a:lnTo>
                  <a:lnTo>
                    <a:pt x="2626" y="5754"/>
                  </a:lnTo>
                  <a:lnTo>
                    <a:pt x="2781" y="5716"/>
                  </a:lnTo>
                  <a:lnTo>
                    <a:pt x="3167" y="5677"/>
                  </a:lnTo>
                  <a:lnTo>
                    <a:pt x="3592" y="5716"/>
                  </a:lnTo>
                  <a:lnTo>
                    <a:pt x="4017" y="5831"/>
                  </a:lnTo>
                  <a:lnTo>
                    <a:pt x="4441" y="5947"/>
                  </a:lnTo>
                  <a:lnTo>
                    <a:pt x="4827" y="6102"/>
                  </a:lnTo>
                  <a:lnTo>
                    <a:pt x="5214" y="6295"/>
                  </a:lnTo>
                  <a:lnTo>
                    <a:pt x="5523" y="6449"/>
                  </a:lnTo>
                  <a:lnTo>
                    <a:pt x="5831" y="6642"/>
                  </a:lnTo>
                  <a:lnTo>
                    <a:pt x="6140" y="6874"/>
                  </a:lnTo>
                  <a:lnTo>
                    <a:pt x="6411" y="7106"/>
                  </a:lnTo>
                  <a:lnTo>
                    <a:pt x="6681" y="7337"/>
                  </a:lnTo>
                  <a:lnTo>
                    <a:pt x="6913" y="7646"/>
                  </a:lnTo>
                  <a:lnTo>
                    <a:pt x="7144" y="7917"/>
                  </a:lnTo>
                  <a:lnTo>
                    <a:pt x="7337" y="8225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56" y="8805"/>
                  </a:lnTo>
                  <a:lnTo>
                    <a:pt x="5870" y="8843"/>
                  </a:lnTo>
                  <a:lnTo>
                    <a:pt x="5445" y="8805"/>
                  </a:lnTo>
                  <a:lnTo>
                    <a:pt x="5059" y="8766"/>
                  </a:lnTo>
                  <a:lnTo>
                    <a:pt x="4634" y="8650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33" y="7106"/>
                  </a:lnTo>
                  <a:lnTo>
                    <a:pt x="1931" y="6604"/>
                  </a:lnTo>
                  <a:lnTo>
                    <a:pt x="1854" y="6526"/>
                  </a:lnTo>
                  <a:lnTo>
                    <a:pt x="1777" y="6526"/>
                  </a:lnTo>
                  <a:lnTo>
                    <a:pt x="1661" y="6565"/>
                  </a:lnTo>
                  <a:lnTo>
                    <a:pt x="1622" y="6565"/>
                  </a:lnTo>
                  <a:lnTo>
                    <a:pt x="1584" y="6604"/>
                  </a:lnTo>
                  <a:lnTo>
                    <a:pt x="1429" y="6874"/>
                  </a:lnTo>
                  <a:lnTo>
                    <a:pt x="1622" y="6913"/>
                  </a:lnTo>
                  <a:lnTo>
                    <a:pt x="2240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592" y="8573"/>
                  </a:lnTo>
                  <a:lnTo>
                    <a:pt x="3978" y="8805"/>
                  </a:lnTo>
                  <a:lnTo>
                    <a:pt x="4364" y="8998"/>
                  </a:lnTo>
                  <a:lnTo>
                    <a:pt x="4789" y="9152"/>
                  </a:lnTo>
                  <a:lnTo>
                    <a:pt x="5252" y="9229"/>
                  </a:lnTo>
                  <a:lnTo>
                    <a:pt x="5677" y="9268"/>
                  </a:lnTo>
                  <a:lnTo>
                    <a:pt x="6102" y="9229"/>
                  </a:lnTo>
                  <a:lnTo>
                    <a:pt x="6565" y="9191"/>
                  </a:lnTo>
                  <a:lnTo>
                    <a:pt x="6990" y="9114"/>
                  </a:lnTo>
                  <a:lnTo>
                    <a:pt x="7878" y="8882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7994" y="8650"/>
                  </a:lnTo>
                  <a:lnTo>
                    <a:pt x="7994" y="8573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183" y="7299"/>
                  </a:lnTo>
                  <a:lnTo>
                    <a:pt x="6874" y="6951"/>
                  </a:lnTo>
                  <a:lnTo>
                    <a:pt x="6488" y="6604"/>
                  </a:lnTo>
                  <a:lnTo>
                    <a:pt x="6102" y="6295"/>
                  </a:lnTo>
                  <a:lnTo>
                    <a:pt x="5677" y="6063"/>
                  </a:lnTo>
                  <a:lnTo>
                    <a:pt x="5252" y="5831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01" y="5368"/>
                  </a:lnTo>
                  <a:lnTo>
                    <a:pt x="3592" y="5329"/>
                  </a:lnTo>
                  <a:lnTo>
                    <a:pt x="3283" y="5291"/>
                  </a:lnTo>
                  <a:lnTo>
                    <a:pt x="2974" y="5291"/>
                  </a:lnTo>
                  <a:lnTo>
                    <a:pt x="3167" y="4982"/>
                  </a:lnTo>
                  <a:lnTo>
                    <a:pt x="3283" y="4673"/>
                  </a:lnTo>
                  <a:lnTo>
                    <a:pt x="3399" y="4325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44"/>
                  </a:lnTo>
                  <a:lnTo>
                    <a:pt x="3476" y="2858"/>
                  </a:lnTo>
                  <a:lnTo>
                    <a:pt x="3437" y="2510"/>
                  </a:lnTo>
                  <a:lnTo>
                    <a:pt x="3322" y="1970"/>
                  </a:lnTo>
                  <a:lnTo>
                    <a:pt x="3128" y="1468"/>
                  </a:lnTo>
                  <a:lnTo>
                    <a:pt x="2935" y="1005"/>
                  </a:lnTo>
                  <a:lnTo>
                    <a:pt x="2704" y="503"/>
                  </a:lnTo>
                  <a:lnTo>
                    <a:pt x="2588" y="309"/>
                  </a:lnTo>
                  <a:lnTo>
                    <a:pt x="2433" y="116"/>
                  </a:lnTo>
                  <a:lnTo>
                    <a:pt x="2356" y="78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21"/>
            <p:cNvSpPr/>
            <p:nvPr/>
          </p:nvSpPr>
          <p:spPr>
            <a:xfrm>
              <a:off x="1264300" y="2944850"/>
              <a:ext cx="455675" cy="657425"/>
            </a:xfrm>
            <a:custGeom>
              <a:avLst/>
              <a:gdLst/>
              <a:ahLst/>
              <a:cxnLst/>
              <a:rect l="l" t="t" r="r" b="b"/>
              <a:pathLst>
                <a:path w="18227" h="26297" extrusionOk="0">
                  <a:moveTo>
                    <a:pt x="310" y="348"/>
                  </a:moveTo>
                  <a:lnTo>
                    <a:pt x="425" y="386"/>
                  </a:lnTo>
                  <a:lnTo>
                    <a:pt x="1700" y="1429"/>
                  </a:lnTo>
                  <a:lnTo>
                    <a:pt x="2974" y="2510"/>
                  </a:lnTo>
                  <a:lnTo>
                    <a:pt x="4210" y="3591"/>
                  </a:lnTo>
                  <a:lnTo>
                    <a:pt x="5445" y="4673"/>
                  </a:lnTo>
                  <a:lnTo>
                    <a:pt x="5098" y="5290"/>
                  </a:lnTo>
                  <a:lnTo>
                    <a:pt x="4943" y="5599"/>
                  </a:lnTo>
                  <a:lnTo>
                    <a:pt x="4712" y="5831"/>
                  </a:lnTo>
                  <a:lnTo>
                    <a:pt x="4519" y="6101"/>
                  </a:lnTo>
                  <a:lnTo>
                    <a:pt x="4248" y="6294"/>
                  </a:lnTo>
                  <a:lnTo>
                    <a:pt x="3978" y="6526"/>
                  </a:lnTo>
                  <a:lnTo>
                    <a:pt x="3669" y="6680"/>
                  </a:lnTo>
                  <a:lnTo>
                    <a:pt x="3360" y="6835"/>
                  </a:lnTo>
                  <a:lnTo>
                    <a:pt x="3051" y="6989"/>
                  </a:lnTo>
                  <a:lnTo>
                    <a:pt x="2395" y="7182"/>
                  </a:lnTo>
                  <a:lnTo>
                    <a:pt x="1738" y="7298"/>
                  </a:lnTo>
                  <a:lnTo>
                    <a:pt x="1082" y="7414"/>
                  </a:lnTo>
                  <a:lnTo>
                    <a:pt x="889" y="6526"/>
                  </a:lnTo>
                  <a:lnTo>
                    <a:pt x="734" y="5677"/>
                  </a:lnTo>
                  <a:lnTo>
                    <a:pt x="580" y="4788"/>
                  </a:lnTo>
                  <a:lnTo>
                    <a:pt x="464" y="3900"/>
                  </a:lnTo>
                  <a:lnTo>
                    <a:pt x="387" y="3012"/>
                  </a:lnTo>
                  <a:lnTo>
                    <a:pt x="348" y="2124"/>
                  </a:lnTo>
                  <a:lnTo>
                    <a:pt x="310" y="1236"/>
                  </a:lnTo>
                  <a:lnTo>
                    <a:pt x="310" y="348"/>
                  </a:lnTo>
                  <a:close/>
                  <a:moveTo>
                    <a:pt x="12357" y="12318"/>
                  </a:moveTo>
                  <a:lnTo>
                    <a:pt x="13014" y="12473"/>
                  </a:lnTo>
                  <a:lnTo>
                    <a:pt x="13709" y="12550"/>
                  </a:lnTo>
                  <a:lnTo>
                    <a:pt x="14404" y="12589"/>
                  </a:lnTo>
                  <a:lnTo>
                    <a:pt x="15060" y="12550"/>
                  </a:lnTo>
                  <a:lnTo>
                    <a:pt x="15640" y="13901"/>
                  </a:lnTo>
                  <a:lnTo>
                    <a:pt x="16296" y="15214"/>
                  </a:lnTo>
                  <a:lnTo>
                    <a:pt x="17648" y="17840"/>
                  </a:lnTo>
                  <a:lnTo>
                    <a:pt x="16644" y="17686"/>
                  </a:lnTo>
                  <a:lnTo>
                    <a:pt x="15640" y="17647"/>
                  </a:lnTo>
                  <a:lnTo>
                    <a:pt x="15331" y="17608"/>
                  </a:lnTo>
                  <a:lnTo>
                    <a:pt x="15099" y="17531"/>
                  </a:lnTo>
                  <a:lnTo>
                    <a:pt x="14983" y="17493"/>
                  </a:lnTo>
                  <a:lnTo>
                    <a:pt x="14906" y="17415"/>
                  </a:lnTo>
                  <a:lnTo>
                    <a:pt x="14751" y="17106"/>
                  </a:lnTo>
                  <a:lnTo>
                    <a:pt x="14365" y="16489"/>
                  </a:lnTo>
                  <a:lnTo>
                    <a:pt x="13979" y="15832"/>
                  </a:lnTo>
                  <a:lnTo>
                    <a:pt x="13941" y="15794"/>
                  </a:lnTo>
                  <a:lnTo>
                    <a:pt x="13902" y="15755"/>
                  </a:lnTo>
                  <a:lnTo>
                    <a:pt x="13747" y="15755"/>
                  </a:lnTo>
                  <a:lnTo>
                    <a:pt x="13670" y="15214"/>
                  </a:lnTo>
                  <a:lnTo>
                    <a:pt x="13516" y="14712"/>
                  </a:lnTo>
                  <a:lnTo>
                    <a:pt x="13323" y="14172"/>
                  </a:lnTo>
                  <a:lnTo>
                    <a:pt x="13091" y="13670"/>
                  </a:lnTo>
                  <a:lnTo>
                    <a:pt x="12744" y="13013"/>
                  </a:lnTo>
                  <a:lnTo>
                    <a:pt x="12357" y="12318"/>
                  </a:lnTo>
                  <a:close/>
                  <a:moveTo>
                    <a:pt x="5677" y="4904"/>
                  </a:moveTo>
                  <a:lnTo>
                    <a:pt x="6720" y="5947"/>
                  </a:lnTo>
                  <a:lnTo>
                    <a:pt x="7762" y="6989"/>
                  </a:lnTo>
                  <a:lnTo>
                    <a:pt x="8612" y="7916"/>
                  </a:lnTo>
                  <a:lnTo>
                    <a:pt x="9423" y="8920"/>
                  </a:lnTo>
                  <a:lnTo>
                    <a:pt x="10234" y="9886"/>
                  </a:lnTo>
                  <a:lnTo>
                    <a:pt x="10967" y="10928"/>
                  </a:lnTo>
                  <a:lnTo>
                    <a:pt x="11701" y="12009"/>
                  </a:lnTo>
                  <a:lnTo>
                    <a:pt x="12087" y="12550"/>
                  </a:lnTo>
                  <a:lnTo>
                    <a:pt x="12396" y="13129"/>
                  </a:lnTo>
                  <a:lnTo>
                    <a:pt x="12705" y="13708"/>
                  </a:lnTo>
                  <a:lnTo>
                    <a:pt x="12975" y="14326"/>
                  </a:lnTo>
                  <a:lnTo>
                    <a:pt x="13207" y="14944"/>
                  </a:lnTo>
                  <a:lnTo>
                    <a:pt x="13361" y="15562"/>
                  </a:lnTo>
                  <a:lnTo>
                    <a:pt x="13439" y="16180"/>
                  </a:lnTo>
                  <a:lnTo>
                    <a:pt x="13400" y="16759"/>
                  </a:lnTo>
                  <a:lnTo>
                    <a:pt x="13361" y="17068"/>
                  </a:lnTo>
                  <a:lnTo>
                    <a:pt x="13284" y="17338"/>
                  </a:lnTo>
                  <a:lnTo>
                    <a:pt x="13207" y="17608"/>
                  </a:lnTo>
                  <a:lnTo>
                    <a:pt x="13091" y="17879"/>
                  </a:lnTo>
                  <a:lnTo>
                    <a:pt x="12975" y="18149"/>
                  </a:lnTo>
                  <a:lnTo>
                    <a:pt x="12821" y="18381"/>
                  </a:lnTo>
                  <a:lnTo>
                    <a:pt x="12628" y="18612"/>
                  </a:lnTo>
                  <a:lnTo>
                    <a:pt x="12435" y="18806"/>
                  </a:lnTo>
                  <a:lnTo>
                    <a:pt x="12203" y="18999"/>
                  </a:lnTo>
                  <a:lnTo>
                    <a:pt x="11971" y="19153"/>
                  </a:lnTo>
                  <a:lnTo>
                    <a:pt x="11662" y="19308"/>
                  </a:lnTo>
                  <a:lnTo>
                    <a:pt x="11392" y="19423"/>
                  </a:lnTo>
                  <a:lnTo>
                    <a:pt x="10813" y="19539"/>
                  </a:lnTo>
                  <a:lnTo>
                    <a:pt x="10234" y="19616"/>
                  </a:lnTo>
                  <a:lnTo>
                    <a:pt x="9693" y="19578"/>
                  </a:lnTo>
                  <a:lnTo>
                    <a:pt x="9114" y="19462"/>
                  </a:lnTo>
                  <a:lnTo>
                    <a:pt x="8573" y="19308"/>
                  </a:lnTo>
                  <a:lnTo>
                    <a:pt x="8032" y="19076"/>
                  </a:lnTo>
                  <a:lnTo>
                    <a:pt x="7531" y="18767"/>
                  </a:lnTo>
                  <a:lnTo>
                    <a:pt x="7067" y="18458"/>
                  </a:lnTo>
                  <a:lnTo>
                    <a:pt x="6642" y="18072"/>
                  </a:lnTo>
                  <a:lnTo>
                    <a:pt x="6256" y="17686"/>
                  </a:lnTo>
                  <a:lnTo>
                    <a:pt x="5870" y="17261"/>
                  </a:lnTo>
                  <a:lnTo>
                    <a:pt x="5484" y="16798"/>
                  </a:lnTo>
                  <a:lnTo>
                    <a:pt x="4827" y="15871"/>
                  </a:lnTo>
                  <a:lnTo>
                    <a:pt x="4210" y="14944"/>
                  </a:lnTo>
                  <a:lnTo>
                    <a:pt x="3592" y="13901"/>
                  </a:lnTo>
                  <a:lnTo>
                    <a:pt x="3051" y="12859"/>
                  </a:lnTo>
                  <a:lnTo>
                    <a:pt x="2549" y="11778"/>
                  </a:lnTo>
                  <a:lnTo>
                    <a:pt x="2086" y="10696"/>
                  </a:lnTo>
                  <a:lnTo>
                    <a:pt x="1816" y="9963"/>
                  </a:lnTo>
                  <a:lnTo>
                    <a:pt x="1584" y="9190"/>
                  </a:lnTo>
                  <a:lnTo>
                    <a:pt x="1352" y="8457"/>
                  </a:lnTo>
                  <a:lnTo>
                    <a:pt x="1159" y="7723"/>
                  </a:lnTo>
                  <a:lnTo>
                    <a:pt x="1816" y="7646"/>
                  </a:lnTo>
                  <a:lnTo>
                    <a:pt x="2549" y="7491"/>
                  </a:lnTo>
                  <a:lnTo>
                    <a:pt x="3244" y="7298"/>
                  </a:lnTo>
                  <a:lnTo>
                    <a:pt x="3592" y="7144"/>
                  </a:lnTo>
                  <a:lnTo>
                    <a:pt x="3901" y="6989"/>
                  </a:lnTo>
                  <a:lnTo>
                    <a:pt x="4248" y="6796"/>
                  </a:lnTo>
                  <a:lnTo>
                    <a:pt x="4519" y="6603"/>
                  </a:lnTo>
                  <a:lnTo>
                    <a:pt x="4789" y="6410"/>
                  </a:lnTo>
                  <a:lnTo>
                    <a:pt x="5059" y="6140"/>
                  </a:lnTo>
                  <a:lnTo>
                    <a:pt x="5252" y="5870"/>
                  </a:lnTo>
                  <a:lnTo>
                    <a:pt x="5445" y="5599"/>
                  </a:lnTo>
                  <a:lnTo>
                    <a:pt x="5561" y="5252"/>
                  </a:lnTo>
                  <a:lnTo>
                    <a:pt x="5677" y="4904"/>
                  </a:lnTo>
                  <a:close/>
                  <a:moveTo>
                    <a:pt x="13284" y="18381"/>
                  </a:moveTo>
                  <a:lnTo>
                    <a:pt x="13593" y="18612"/>
                  </a:lnTo>
                  <a:lnTo>
                    <a:pt x="13902" y="18844"/>
                  </a:lnTo>
                  <a:lnTo>
                    <a:pt x="13632" y="19230"/>
                  </a:lnTo>
                  <a:lnTo>
                    <a:pt x="13323" y="19578"/>
                  </a:lnTo>
                  <a:lnTo>
                    <a:pt x="12975" y="19887"/>
                  </a:lnTo>
                  <a:lnTo>
                    <a:pt x="12589" y="20157"/>
                  </a:lnTo>
                  <a:lnTo>
                    <a:pt x="12164" y="20350"/>
                  </a:lnTo>
                  <a:lnTo>
                    <a:pt x="11701" y="20505"/>
                  </a:lnTo>
                  <a:lnTo>
                    <a:pt x="11238" y="20582"/>
                  </a:lnTo>
                  <a:lnTo>
                    <a:pt x="10736" y="20620"/>
                  </a:lnTo>
                  <a:lnTo>
                    <a:pt x="10697" y="20620"/>
                  </a:lnTo>
                  <a:lnTo>
                    <a:pt x="10581" y="19964"/>
                  </a:lnTo>
                  <a:lnTo>
                    <a:pt x="10967" y="19887"/>
                  </a:lnTo>
                  <a:lnTo>
                    <a:pt x="11392" y="19810"/>
                  </a:lnTo>
                  <a:lnTo>
                    <a:pt x="11740" y="19694"/>
                  </a:lnTo>
                  <a:lnTo>
                    <a:pt x="12126" y="19501"/>
                  </a:lnTo>
                  <a:lnTo>
                    <a:pt x="12473" y="19308"/>
                  </a:lnTo>
                  <a:lnTo>
                    <a:pt x="12782" y="19037"/>
                  </a:lnTo>
                  <a:lnTo>
                    <a:pt x="13052" y="18728"/>
                  </a:lnTo>
                  <a:lnTo>
                    <a:pt x="13284" y="18381"/>
                  </a:lnTo>
                  <a:close/>
                  <a:moveTo>
                    <a:pt x="14172" y="18999"/>
                  </a:moveTo>
                  <a:lnTo>
                    <a:pt x="14636" y="19230"/>
                  </a:lnTo>
                  <a:lnTo>
                    <a:pt x="14327" y="19732"/>
                  </a:lnTo>
                  <a:lnTo>
                    <a:pt x="13941" y="20157"/>
                  </a:lnTo>
                  <a:lnTo>
                    <a:pt x="13516" y="20543"/>
                  </a:lnTo>
                  <a:lnTo>
                    <a:pt x="13091" y="20852"/>
                  </a:lnTo>
                  <a:lnTo>
                    <a:pt x="12589" y="21122"/>
                  </a:lnTo>
                  <a:lnTo>
                    <a:pt x="12087" y="21315"/>
                  </a:lnTo>
                  <a:lnTo>
                    <a:pt x="11508" y="21470"/>
                  </a:lnTo>
                  <a:lnTo>
                    <a:pt x="10929" y="21624"/>
                  </a:lnTo>
                  <a:lnTo>
                    <a:pt x="10929" y="21393"/>
                  </a:lnTo>
                  <a:lnTo>
                    <a:pt x="10851" y="21200"/>
                  </a:lnTo>
                  <a:lnTo>
                    <a:pt x="10736" y="20814"/>
                  </a:lnTo>
                  <a:lnTo>
                    <a:pt x="11276" y="20852"/>
                  </a:lnTo>
                  <a:lnTo>
                    <a:pt x="11778" y="20775"/>
                  </a:lnTo>
                  <a:lnTo>
                    <a:pt x="12280" y="20659"/>
                  </a:lnTo>
                  <a:lnTo>
                    <a:pt x="12744" y="20427"/>
                  </a:lnTo>
                  <a:lnTo>
                    <a:pt x="13168" y="20157"/>
                  </a:lnTo>
                  <a:lnTo>
                    <a:pt x="13554" y="19810"/>
                  </a:lnTo>
                  <a:lnTo>
                    <a:pt x="13863" y="19423"/>
                  </a:lnTo>
                  <a:lnTo>
                    <a:pt x="14172" y="18999"/>
                  </a:lnTo>
                  <a:close/>
                  <a:moveTo>
                    <a:pt x="14018" y="20659"/>
                  </a:moveTo>
                  <a:lnTo>
                    <a:pt x="14172" y="20852"/>
                  </a:lnTo>
                  <a:lnTo>
                    <a:pt x="14288" y="20968"/>
                  </a:lnTo>
                  <a:lnTo>
                    <a:pt x="14134" y="21007"/>
                  </a:lnTo>
                  <a:lnTo>
                    <a:pt x="14056" y="21045"/>
                  </a:lnTo>
                  <a:lnTo>
                    <a:pt x="14018" y="21122"/>
                  </a:lnTo>
                  <a:lnTo>
                    <a:pt x="13979" y="21200"/>
                  </a:lnTo>
                  <a:lnTo>
                    <a:pt x="14018" y="21277"/>
                  </a:lnTo>
                  <a:lnTo>
                    <a:pt x="14404" y="21663"/>
                  </a:lnTo>
                  <a:lnTo>
                    <a:pt x="14751" y="22049"/>
                  </a:lnTo>
                  <a:lnTo>
                    <a:pt x="15099" y="22435"/>
                  </a:lnTo>
                  <a:lnTo>
                    <a:pt x="15408" y="22860"/>
                  </a:lnTo>
                  <a:lnTo>
                    <a:pt x="15678" y="23285"/>
                  </a:lnTo>
                  <a:lnTo>
                    <a:pt x="15910" y="23748"/>
                  </a:lnTo>
                  <a:lnTo>
                    <a:pt x="16142" y="24250"/>
                  </a:lnTo>
                  <a:lnTo>
                    <a:pt x="16335" y="24714"/>
                  </a:lnTo>
                  <a:lnTo>
                    <a:pt x="15871" y="24636"/>
                  </a:lnTo>
                  <a:lnTo>
                    <a:pt x="15485" y="24521"/>
                  </a:lnTo>
                  <a:lnTo>
                    <a:pt x="15099" y="24327"/>
                  </a:lnTo>
                  <a:lnTo>
                    <a:pt x="14790" y="24096"/>
                  </a:lnTo>
                  <a:lnTo>
                    <a:pt x="14481" y="23825"/>
                  </a:lnTo>
                  <a:lnTo>
                    <a:pt x="14211" y="23517"/>
                  </a:lnTo>
                  <a:lnTo>
                    <a:pt x="13979" y="23169"/>
                  </a:lnTo>
                  <a:lnTo>
                    <a:pt x="13747" y="22744"/>
                  </a:lnTo>
                  <a:lnTo>
                    <a:pt x="13593" y="22397"/>
                  </a:lnTo>
                  <a:lnTo>
                    <a:pt x="13400" y="22126"/>
                  </a:lnTo>
                  <a:lnTo>
                    <a:pt x="13284" y="22011"/>
                  </a:lnTo>
                  <a:lnTo>
                    <a:pt x="13130" y="21895"/>
                  </a:lnTo>
                  <a:lnTo>
                    <a:pt x="12975" y="21856"/>
                  </a:lnTo>
                  <a:lnTo>
                    <a:pt x="12821" y="21895"/>
                  </a:lnTo>
                  <a:lnTo>
                    <a:pt x="12821" y="21702"/>
                  </a:lnTo>
                  <a:lnTo>
                    <a:pt x="12898" y="21470"/>
                  </a:lnTo>
                  <a:lnTo>
                    <a:pt x="13207" y="21315"/>
                  </a:lnTo>
                  <a:lnTo>
                    <a:pt x="13477" y="21122"/>
                  </a:lnTo>
                  <a:lnTo>
                    <a:pt x="13786" y="20891"/>
                  </a:lnTo>
                  <a:lnTo>
                    <a:pt x="14018" y="20659"/>
                  </a:lnTo>
                  <a:close/>
                  <a:moveTo>
                    <a:pt x="5291" y="17145"/>
                  </a:moveTo>
                  <a:lnTo>
                    <a:pt x="5677" y="17608"/>
                  </a:lnTo>
                  <a:lnTo>
                    <a:pt x="6102" y="18072"/>
                  </a:lnTo>
                  <a:lnTo>
                    <a:pt x="6565" y="18497"/>
                  </a:lnTo>
                  <a:lnTo>
                    <a:pt x="7029" y="18883"/>
                  </a:lnTo>
                  <a:lnTo>
                    <a:pt x="7531" y="19192"/>
                  </a:lnTo>
                  <a:lnTo>
                    <a:pt x="7531" y="19230"/>
                  </a:lnTo>
                  <a:lnTo>
                    <a:pt x="7917" y="19964"/>
                  </a:lnTo>
                  <a:lnTo>
                    <a:pt x="8380" y="20698"/>
                  </a:lnTo>
                  <a:lnTo>
                    <a:pt x="8573" y="20968"/>
                  </a:lnTo>
                  <a:lnTo>
                    <a:pt x="8805" y="21238"/>
                  </a:lnTo>
                  <a:lnTo>
                    <a:pt x="8998" y="21509"/>
                  </a:lnTo>
                  <a:lnTo>
                    <a:pt x="9036" y="21663"/>
                  </a:lnTo>
                  <a:lnTo>
                    <a:pt x="9075" y="21817"/>
                  </a:lnTo>
                  <a:lnTo>
                    <a:pt x="9075" y="22011"/>
                  </a:lnTo>
                  <a:lnTo>
                    <a:pt x="9036" y="22204"/>
                  </a:lnTo>
                  <a:lnTo>
                    <a:pt x="8882" y="22590"/>
                  </a:lnTo>
                  <a:lnTo>
                    <a:pt x="8496" y="23362"/>
                  </a:lnTo>
                  <a:lnTo>
                    <a:pt x="7955" y="24868"/>
                  </a:lnTo>
                  <a:lnTo>
                    <a:pt x="7608" y="24173"/>
                  </a:lnTo>
                  <a:lnTo>
                    <a:pt x="7260" y="23555"/>
                  </a:lnTo>
                  <a:lnTo>
                    <a:pt x="6874" y="22899"/>
                  </a:lnTo>
                  <a:lnTo>
                    <a:pt x="6488" y="22281"/>
                  </a:lnTo>
                  <a:lnTo>
                    <a:pt x="5716" y="21315"/>
                  </a:lnTo>
                  <a:lnTo>
                    <a:pt x="5214" y="20736"/>
                  </a:lnTo>
                  <a:lnTo>
                    <a:pt x="4982" y="20389"/>
                  </a:lnTo>
                  <a:lnTo>
                    <a:pt x="4789" y="20080"/>
                  </a:lnTo>
                  <a:lnTo>
                    <a:pt x="4827" y="20003"/>
                  </a:lnTo>
                  <a:lnTo>
                    <a:pt x="4827" y="19925"/>
                  </a:lnTo>
                  <a:lnTo>
                    <a:pt x="4827" y="19887"/>
                  </a:lnTo>
                  <a:lnTo>
                    <a:pt x="4750" y="19810"/>
                  </a:lnTo>
                  <a:lnTo>
                    <a:pt x="5021" y="18458"/>
                  </a:lnTo>
                  <a:lnTo>
                    <a:pt x="5291" y="17145"/>
                  </a:lnTo>
                  <a:close/>
                  <a:moveTo>
                    <a:pt x="14481" y="20157"/>
                  </a:moveTo>
                  <a:lnTo>
                    <a:pt x="15022" y="20273"/>
                  </a:lnTo>
                  <a:lnTo>
                    <a:pt x="15485" y="20466"/>
                  </a:lnTo>
                  <a:lnTo>
                    <a:pt x="15987" y="20659"/>
                  </a:lnTo>
                  <a:lnTo>
                    <a:pt x="16451" y="20891"/>
                  </a:lnTo>
                  <a:lnTo>
                    <a:pt x="16180" y="21007"/>
                  </a:lnTo>
                  <a:lnTo>
                    <a:pt x="15949" y="21007"/>
                  </a:lnTo>
                  <a:lnTo>
                    <a:pt x="15678" y="20968"/>
                  </a:lnTo>
                  <a:lnTo>
                    <a:pt x="15447" y="20891"/>
                  </a:lnTo>
                  <a:lnTo>
                    <a:pt x="15292" y="20891"/>
                  </a:lnTo>
                  <a:lnTo>
                    <a:pt x="15176" y="20968"/>
                  </a:lnTo>
                  <a:lnTo>
                    <a:pt x="15176" y="21045"/>
                  </a:lnTo>
                  <a:lnTo>
                    <a:pt x="15176" y="21084"/>
                  </a:lnTo>
                  <a:lnTo>
                    <a:pt x="15215" y="21161"/>
                  </a:lnTo>
                  <a:lnTo>
                    <a:pt x="15253" y="21200"/>
                  </a:lnTo>
                  <a:lnTo>
                    <a:pt x="15794" y="21547"/>
                  </a:lnTo>
                  <a:lnTo>
                    <a:pt x="16257" y="21972"/>
                  </a:lnTo>
                  <a:lnTo>
                    <a:pt x="16489" y="22204"/>
                  </a:lnTo>
                  <a:lnTo>
                    <a:pt x="16682" y="22435"/>
                  </a:lnTo>
                  <a:lnTo>
                    <a:pt x="16837" y="22706"/>
                  </a:lnTo>
                  <a:lnTo>
                    <a:pt x="16991" y="22976"/>
                  </a:lnTo>
                  <a:lnTo>
                    <a:pt x="17223" y="23517"/>
                  </a:lnTo>
                  <a:lnTo>
                    <a:pt x="17339" y="23825"/>
                  </a:lnTo>
                  <a:lnTo>
                    <a:pt x="17416" y="24173"/>
                  </a:lnTo>
                  <a:lnTo>
                    <a:pt x="17493" y="24482"/>
                  </a:lnTo>
                  <a:lnTo>
                    <a:pt x="17532" y="24791"/>
                  </a:lnTo>
                  <a:lnTo>
                    <a:pt x="17493" y="25100"/>
                  </a:lnTo>
                  <a:lnTo>
                    <a:pt x="17455" y="25409"/>
                  </a:lnTo>
                  <a:lnTo>
                    <a:pt x="17339" y="25602"/>
                  </a:lnTo>
                  <a:lnTo>
                    <a:pt x="17223" y="25756"/>
                  </a:lnTo>
                  <a:lnTo>
                    <a:pt x="17068" y="25833"/>
                  </a:lnTo>
                  <a:lnTo>
                    <a:pt x="16914" y="25872"/>
                  </a:lnTo>
                  <a:lnTo>
                    <a:pt x="16528" y="25872"/>
                  </a:lnTo>
                  <a:lnTo>
                    <a:pt x="16103" y="25756"/>
                  </a:lnTo>
                  <a:lnTo>
                    <a:pt x="15447" y="25563"/>
                  </a:lnTo>
                  <a:lnTo>
                    <a:pt x="15099" y="25409"/>
                  </a:lnTo>
                  <a:lnTo>
                    <a:pt x="14790" y="25254"/>
                  </a:lnTo>
                  <a:lnTo>
                    <a:pt x="14443" y="25061"/>
                  </a:lnTo>
                  <a:lnTo>
                    <a:pt x="14095" y="24829"/>
                  </a:lnTo>
                  <a:lnTo>
                    <a:pt x="13786" y="24559"/>
                  </a:lnTo>
                  <a:lnTo>
                    <a:pt x="13516" y="24250"/>
                  </a:lnTo>
                  <a:lnTo>
                    <a:pt x="13284" y="23903"/>
                  </a:lnTo>
                  <a:lnTo>
                    <a:pt x="13091" y="23555"/>
                  </a:lnTo>
                  <a:lnTo>
                    <a:pt x="12937" y="23208"/>
                  </a:lnTo>
                  <a:lnTo>
                    <a:pt x="12821" y="22783"/>
                  </a:lnTo>
                  <a:lnTo>
                    <a:pt x="12744" y="22706"/>
                  </a:lnTo>
                  <a:lnTo>
                    <a:pt x="12666" y="22667"/>
                  </a:lnTo>
                  <a:lnTo>
                    <a:pt x="12589" y="22706"/>
                  </a:lnTo>
                  <a:lnTo>
                    <a:pt x="12512" y="22744"/>
                  </a:lnTo>
                  <a:lnTo>
                    <a:pt x="12048" y="23439"/>
                  </a:lnTo>
                  <a:lnTo>
                    <a:pt x="11933" y="23053"/>
                  </a:lnTo>
                  <a:lnTo>
                    <a:pt x="11855" y="22628"/>
                  </a:lnTo>
                  <a:lnTo>
                    <a:pt x="11855" y="22242"/>
                  </a:lnTo>
                  <a:lnTo>
                    <a:pt x="11894" y="21817"/>
                  </a:lnTo>
                  <a:lnTo>
                    <a:pt x="12280" y="21740"/>
                  </a:lnTo>
                  <a:lnTo>
                    <a:pt x="12666" y="21586"/>
                  </a:lnTo>
                  <a:lnTo>
                    <a:pt x="12589" y="21817"/>
                  </a:lnTo>
                  <a:lnTo>
                    <a:pt x="12589" y="22049"/>
                  </a:lnTo>
                  <a:lnTo>
                    <a:pt x="12589" y="22126"/>
                  </a:lnTo>
                  <a:lnTo>
                    <a:pt x="12628" y="22165"/>
                  </a:lnTo>
                  <a:lnTo>
                    <a:pt x="12937" y="22165"/>
                  </a:lnTo>
                  <a:lnTo>
                    <a:pt x="13130" y="22319"/>
                  </a:lnTo>
                  <a:lnTo>
                    <a:pt x="13323" y="22551"/>
                  </a:lnTo>
                  <a:lnTo>
                    <a:pt x="13516" y="22821"/>
                  </a:lnTo>
                  <a:lnTo>
                    <a:pt x="13863" y="23439"/>
                  </a:lnTo>
                  <a:lnTo>
                    <a:pt x="14095" y="23825"/>
                  </a:lnTo>
                  <a:lnTo>
                    <a:pt x="14404" y="24173"/>
                  </a:lnTo>
                  <a:lnTo>
                    <a:pt x="14751" y="24482"/>
                  </a:lnTo>
                  <a:lnTo>
                    <a:pt x="15176" y="24752"/>
                  </a:lnTo>
                  <a:lnTo>
                    <a:pt x="15640" y="24907"/>
                  </a:lnTo>
                  <a:lnTo>
                    <a:pt x="15871" y="24945"/>
                  </a:lnTo>
                  <a:lnTo>
                    <a:pt x="16103" y="24984"/>
                  </a:lnTo>
                  <a:lnTo>
                    <a:pt x="16566" y="24984"/>
                  </a:lnTo>
                  <a:lnTo>
                    <a:pt x="16644" y="24945"/>
                  </a:lnTo>
                  <a:lnTo>
                    <a:pt x="16644" y="24907"/>
                  </a:lnTo>
                  <a:lnTo>
                    <a:pt x="16644" y="24829"/>
                  </a:lnTo>
                  <a:lnTo>
                    <a:pt x="16605" y="24791"/>
                  </a:lnTo>
                  <a:lnTo>
                    <a:pt x="16605" y="24752"/>
                  </a:lnTo>
                  <a:lnTo>
                    <a:pt x="16451" y="24250"/>
                  </a:lnTo>
                  <a:lnTo>
                    <a:pt x="16257" y="23748"/>
                  </a:lnTo>
                  <a:lnTo>
                    <a:pt x="16026" y="23285"/>
                  </a:lnTo>
                  <a:lnTo>
                    <a:pt x="15755" y="22821"/>
                  </a:lnTo>
                  <a:lnTo>
                    <a:pt x="15485" y="22397"/>
                  </a:lnTo>
                  <a:lnTo>
                    <a:pt x="15176" y="22011"/>
                  </a:lnTo>
                  <a:lnTo>
                    <a:pt x="14829" y="21586"/>
                  </a:lnTo>
                  <a:lnTo>
                    <a:pt x="14443" y="21238"/>
                  </a:lnTo>
                  <a:lnTo>
                    <a:pt x="14597" y="21161"/>
                  </a:lnTo>
                  <a:lnTo>
                    <a:pt x="14713" y="21045"/>
                  </a:lnTo>
                  <a:lnTo>
                    <a:pt x="14751" y="20968"/>
                  </a:lnTo>
                  <a:lnTo>
                    <a:pt x="14751" y="20929"/>
                  </a:lnTo>
                  <a:lnTo>
                    <a:pt x="14713" y="20852"/>
                  </a:lnTo>
                  <a:lnTo>
                    <a:pt x="14674" y="20814"/>
                  </a:lnTo>
                  <a:lnTo>
                    <a:pt x="14211" y="20505"/>
                  </a:lnTo>
                  <a:lnTo>
                    <a:pt x="14481" y="20157"/>
                  </a:lnTo>
                  <a:close/>
                  <a:moveTo>
                    <a:pt x="155" y="0"/>
                  </a:moveTo>
                  <a:lnTo>
                    <a:pt x="116" y="39"/>
                  </a:lnTo>
                  <a:lnTo>
                    <a:pt x="78" y="77"/>
                  </a:lnTo>
                  <a:lnTo>
                    <a:pt x="116" y="155"/>
                  </a:lnTo>
                  <a:lnTo>
                    <a:pt x="78" y="193"/>
                  </a:lnTo>
                  <a:lnTo>
                    <a:pt x="39" y="270"/>
                  </a:lnTo>
                  <a:lnTo>
                    <a:pt x="1" y="1583"/>
                  </a:lnTo>
                  <a:lnTo>
                    <a:pt x="39" y="2896"/>
                  </a:lnTo>
                  <a:lnTo>
                    <a:pt x="116" y="4171"/>
                  </a:lnTo>
                  <a:lnTo>
                    <a:pt x="310" y="5483"/>
                  </a:lnTo>
                  <a:lnTo>
                    <a:pt x="541" y="6758"/>
                  </a:lnTo>
                  <a:lnTo>
                    <a:pt x="850" y="8032"/>
                  </a:lnTo>
                  <a:lnTo>
                    <a:pt x="1198" y="9306"/>
                  </a:lnTo>
                  <a:lnTo>
                    <a:pt x="1622" y="10542"/>
                  </a:lnTo>
                  <a:lnTo>
                    <a:pt x="2124" y="11739"/>
                  </a:lnTo>
                  <a:lnTo>
                    <a:pt x="2665" y="12936"/>
                  </a:lnTo>
                  <a:lnTo>
                    <a:pt x="3283" y="14095"/>
                  </a:lnTo>
                  <a:lnTo>
                    <a:pt x="3978" y="15214"/>
                  </a:lnTo>
                  <a:lnTo>
                    <a:pt x="4519" y="16064"/>
                  </a:lnTo>
                  <a:lnTo>
                    <a:pt x="5098" y="16913"/>
                  </a:lnTo>
                  <a:lnTo>
                    <a:pt x="4827" y="17686"/>
                  </a:lnTo>
                  <a:lnTo>
                    <a:pt x="4596" y="18458"/>
                  </a:lnTo>
                  <a:lnTo>
                    <a:pt x="4441" y="19269"/>
                  </a:lnTo>
                  <a:lnTo>
                    <a:pt x="4325" y="20080"/>
                  </a:lnTo>
                  <a:lnTo>
                    <a:pt x="4325" y="20157"/>
                  </a:lnTo>
                  <a:lnTo>
                    <a:pt x="4364" y="20196"/>
                  </a:lnTo>
                  <a:lnTo>
                    <a:pt x="4480" y="20273"/>
                  </a:lnTo>
                  <a:lnTo>
                    <a:pt x="4596" y="20543"/>
                  </a:lnTo>
                  <a:lnTo>
                    <a:pt x="4712" y="20775"/>
                  </a:lnTo>
                  <a:lnTo>
                    <a:pt x="4905" y="21045"/>
                  </a:lnTo>
                  <a:lnTo>
                    <a:pt x="5059" y="21277"/>
                  </a:lnTo>
                  <a:lnTo>
                    <a:pt x="5484" y="21702"/>
                  </a:lnTo>
                  <a:lnTo>
                    <a:pt x="5831" y="22165"/>
                  </a:lnTo>
                  <a:lnTo>
                    <a:pt x="6333" y="22860"/>
                  </a:lnTo>
                  <a:lnTo>
                    <a:pt x="6835" y="23594"/>
                  </a:lnTo>
                  <a:lnTo>
                    <a:pt x="7260" y="24366"/>
                  </a:lnTo>
                  <a:lnTo>
                    <a:pt x="7646" y="25138"/>
                  </a:lnTo>
                  <a:lnTo>
                    <a:pt x="7724" y="25216"/>
                  </a:lnTo>
                  <a:lnTo>
                    <a:pt x="7878" y="25216"/>
                  </a:lnTo>
                  <a:lnTo>
                    <a:pt x="7917" y="25177"/>
                  </a:lnTo>
                  <a:lnTo>
                    <a:pt x="7994" y="25216"/>
                  </a:lnTo>
                  <a:lnTo>
                    <a:pt x="8110" y="25216"/>
                  </a:lnTo>
                  <a:lnTo>
                    <a:pt x="8187" y="25138"/>
                  </a:lnTo>
                  <a:lnTo>
                    <a:pt x="8534" y="24327"/>
                  </a:lnTo>
                  <a:lnTo>
                    <a:pt x="8921" y="23478"/>
                  </a:lnTo>
                  <a:lnTo>
                    <a:pt x="9577" y="21779"/>
                  </a:lnTo>
                  <a:lnTo>
                    <a:pt x="9577" y="21663"/>
                  </a:lnTo>
                  <a:lnTo>
                    <a:pt x="9538" y="21586"/>
                  </a:lnTo>
                  <a:lnTo>
                    <a:pt x="8766" y="20543"/>
                  </a:lnTo>
                  <a:lnTo>
                    <a:pt x="8071" y="19462"/>
                  </a:lnTo>
                  <a:lnTo>
                    <a:pt x="8612" y="19694"/>
                  </a:lnTo>
                  <a:lnTo>
                    <a:pt x="9152" y="19848"/>
                  </a:lnTo>
                  <a:lnTo>
                    <a:pt x="9732" y="19925"/>
                  </a:lnTo>
                  <a:lnTo>
                    <a:pt x="10311" y="19964"/>
                  </a:lnTo>
                  <a:lnTo>
                    <a:pt x="10311" y="20389"/>
                  </a:lnTo>
                  <a:lnTo>
                    <a:pt x="10349" y="20852"/>
                  </a:lnTo>
                  <a:lnTo>
                    <a:pt x="10465" y="21315"/>
                  </a:lnTo>
                  <a:lnTo>
                    <a:pt x="10542" y="21547"/>
                  </a:lnTo>
                  <a:lnTo>
                    <a:pt x="10697" y="21740"/>
                  </a:lnTo>
                  <a:lnTo>
                    <a:pt x="10736" y="21779"/>
                  </a:lnTo>
                  <a:lnTo>
                    <a:pt x="10813" y="21779"/>
                  </a:lnTo>
                  <a:lnTo>
                    <a:pt x="10851" y="21856"/>
                  </a:lnTo>
                  <a:lnTo>
                    <a:pt x="10929" y="21856"/>
                  </a:lnTo>
                  <a:lnTo>
                    <a:pt x="11315" y="21895"/>
                  </a:lnTo>
                  <a:lnTo>
                    <a:pt x="11662" y="21856"/>
                  </a:lnTo>
                  <a:lnTo>
                    <a:pt x="11624" y="22126"/>
                  </a:lnTo>
                  <a:lnTo>
                    <a:pt x="11585" y="22358"/>
                  </a:lnTo>
                  <a:lnTo>
                    <a:pt x="11546" y="22590"/>
                  </a:lnTo>
                  <a:lnTo>
                    <a:pt x="11585" y="22860"/>
                  </a:lnTo>
                  <a:lnTo>
                    <a:pt x="11624" y="23092"/>
                  </a:lnTo>
                  <a:lnTo>
                    <a:pt x="11662" y="23323"/>
                  </a:lnTo>
                  <a:lnTo>
                    <a:pt x="11778" y="23594"/>
                  </a:lnTo>
                  <a:lnTo>
                    <a:pt x="11894" y="23825"/>
                  </a:lnTo>
                  <a:lnTo>
                    <a:pt x="11933" y="23903"/>
                  </a:lnTo>
                  <a:lnTo>
                    <a:pt x="12010" y="23903"/>
                  </a:lnTo>
                  <a:lnTo>
                    <a:pt x="12087" y="23864"/>
                  </a:lnTo>
                  <a:lnTo>
                    <a:pt x="12164" y="23825"/>
                  </a:lnTo>
                  <a:lnTo>
                    <a:pt x="12589" y="23208"/>
                  </a:lnTo>
                  <a:lnTo>
                    <a:pt x="12744" y="23594"/>
                  </a:lnTo>
                  <a:lnTo>
                    <a:pt x="12937" y="23941"/>
                  </a:lnTo>
                  <a:lnTo>
                    <a:pt x="13168" y="24289"/>
                  </a:lnTo>
                  <a:lnTo>
                    <a:pt x="13439" y="24598"/>
                  </a:lnTo>
                  <a:lnTo>
                    <a:pt x="13709" y="24907"/>
                  </a:lnTo>
                  <a:lnTo>
                    <a:pt x="14018" y="25177"/>
                  </a:lnTo>
                  <a:lnTo>
                    <a:pt x="14365" y="25409"/>
                  </a:lnTo>
                  <a:lnTo>
                    <a:pt x="14713" y="25602"/>
                  </a:lnTo>
                  <a:lnTo>
                    <a:pt x="15331" y="25911"/>
                  </a:lnTo>
                  <a:lnTo>
                    <a:pt x="15717" y="26027"/>
                  </a:lnTo>
                  <a:lnTo>
                    <a:pt x="16142" y="26181"/>
                  </a:lnTo>
                  <a:lnTo>
                    <a:pt x="16566" y="26258"/>
                  </a:lnTo>
                  <a:lnTo>
                    <a:pt x="16953" y="26297"/>
                  </a:lnTo>
                  <a:lnTo>
                    <a:pt x="17146" y="26297"/>
                  </a:lnTo>
                  <a:lnTo>
                    <a:pt x="17300" y="26258"/>
                  </a:lnTo>
                  <a:lnTo>
                    <a:pt x="17416" y="26181"/>
                  </a:lnTo>
                  <a:lnTo>
                    <a:pt x="17570" y="26104"/>
                  </a:lnTo>
                  <a:lnTo>
                    <a:pt x="17648" y="25949"/>
                  </a:lnTo>
                  <a:lnTo>
                    <a:pt x="17725" y="25833"/>
                  </a:lnTo>
                  <a:lnTo>
                    <a:pt x="17841" y="25486"/>
                  </a:lnTo>
                  <a:lnTo>
                    <a:pt x="17879" y="25100"/>
                  </a:lnTo>
                  <a:lnTo>
                    <a:pt x="17841" y="24675"/>
                  </a:lnTo>
                  <a:lnTo>
                    <a:pt x="17802" y="24289"/>
                  </a:lnTo>
                  <a:lnTo>
                    <a:pt x="17686" y="23903"/>
                  </a:lnTo>
                  <a:lnTo>
                    <a:pt x="17493" y="23246"/>
                  </a:lnTo>
                  <a:lnTo>
                    <a:pt x="17223" y="22706"/>
                  </a:lnTo>
                  <a:lnTo>
                    <a:pt x="16914" y="22204"/>
                  </a:lnTo>
                  <a:lnTo>
                    <a:pt x="16528" y="21740"/>
                  </a:lnTo>
                  <a:lnTo>
                    <a:pt x="16103" y="21354"/>
                  </a:lnTo>
                  <a:lnTo>
                    <a:pt x="16296" y="21315"/>
                  </a:lnTo>
                  <a:lnTo>
                    <a:pt x="16489" y="21277"/>
                  </a:lnTo>
                  <a:lnTo>
                    <a:pt x="16682" y="21161"/>
                  </a:lnTo>
                  <a:lnTo>
                    <a:pt x="16875" y="21045"/>
                  </a:lnTo>
                  <a:lnTo>
                    <a:pt x="16914" y="21007"/>
                  </a:lnTo>
                  <a:lnTo>
                    <a:pt x="16953" y="20929"/>
                  </a:lnTo>
                  <a:lnTo>
                    <a:pt x="16914" y="20814"/>
                  </a:lnTo>
                  <a:lnTo>
                    <a:pt x="16875" y="20775"/>
                  </a:lnTo>
                  <a:lnTo>
                    <a:pt x="16335" y="20466"/>
                  </a:lnTo>
                  <a:lnTo>
                    <a:pt x="15833" y="20196"/>
                  </a:lnTo>
                  <a:lnTo>
                    <a:pt x="15292" y="20003"/>
                  </a:lnTo>
                  <a:lnTo>
                    <a:pt x="14713" y="19848"/>
                  </a:lnTo>
                  <a:lnTo>
                    <a:pt x="14983" y="19346"/>
                  </a:lnTo>
                  <a:lnTo>
                    <a:pt x="14983" y="19230"/>
                  </a:lnTo>
                  <a:lnTo>
                    <a:pt x="14983" y="19114"/>
                  </a:lnTo>
                  <a:lnTo>
                    <a:pt x="14983" y="19076"/>
                  </a:lnTo>
                  <a:lnTo>
                    <a:pt x="14945" y="19037"/>
                  </a:lnTo>
                  <a:lnTo>
                    <a:pt x="14172" y="18574"/>
                  </a:lnTo>
                  <a:lnTo>
                    <a:pt x="13825" y="18342"/>
                  </a:lnTo>
                  <a:lnTo>
                    <a:pt x="13477" y="18033"/>
                  </a:lnTo>
                  <a:lnTo>
                    <a:pt x="13554" y="17879"/>
                  </a:lnTo>
                  <a:lnTo>
                    <a:pt x="13670" y="17493"/>
                  </a:lnTo>
                  <a:lnTo>
                    <a:pt x="13747" y="17106"/>
                  </a:lnTo>
                  <a:lnTo>
                    <a:pt x="13786" y="16720"/>
                  </a:lnTo>
                  <a:lnTo>
                    <a:pt x="13825" y="16334"/>
                  </a:lnTo>
                  <a:lnTo>
                    <a:pt x="14249" y="17106"/>
                  </a:lnTo>
                  <a:lnTo>
                    <a:pt x="14674" y="17956"/>
                  </a:lnTo>
                  <a:lnTo>
                    <a:pt x="14751" y="18033"/>
                  </a:lnTo>
                  <a:lnTo>
                    <a:pt x="14867" y="18033"/>
                  </a:lnTo>
                  <a:lnTo>
                    <a:pt x="15640" y="18072"/>
                  </a:lnTo>
                  <a:lnTo>
                    <a:pt x="16412" y="18110"/>
                  </a:lnTo>
                  <a:lnTo>
                    <a:pt x="17184" y="18188"/>
                  </a:lnTo>
                  <a:lnTo>
                    <a:pt x="17957" y="18304"/>
                  </a:lnTo>
                  <a:lnTo>
                    <a:pt x="18111" y="18304"/>
                  </a:lnTo>
                  <a:lnTo>
                    <a:pt x="18188" y="18226"/>
                  </a:lnTo>
                  <a:lnTo>
                    <a:pt x="18227" y="18110"/>
                  </a:lnTo>
                  <a:lnTo>
                    <a:pt x="18188" y="17995"/>
                  </a:lnTo>
                  <a:lnTo>
                    <a:pt x="16798" y="15099"/>
                  </a:lnTo>
                  <a:lnTo>
                    <a:pt x="16064" y="13631"/>
                  </a:lnTo>
                  <a:lnTo>
                    <a:pt x="15678" y="12936"/>
                  </a:lnTo>
                  <a:lnTo>
                    <a:pt x="15253" y="12241"/>
                  </a:lnTo>
                  <a:lnTo>
                    <a:pt x="15176" y="12202"/>
                  </a:lnTo>
                  <a:lnTo>
                    <a:pt x="15099" y="12202"/>
                  </a:lnTo>
                  <a:lnTo>
                    <a:pt x="14713" y="12164"/>
                  </a:lnTo>
                  <a:lnTo>
                    <a:pt x="14288" y="12164"/>
                  </a:lnTo>
                  <a:lnTo>
                    <a:pt x="13516" y="12125"/>
                  </a:lnTo>
                  <a:lnTo>
                    <a:pt x="12164" y="12009"/>
                  </a:lnTo>
                  <a:lnTo>
                    <a:pt x="11662" y="11198"/>
                  </a:lnTo>
                  <a:lnTo>
                    <a:pt x="11122" y="10465"/>
                  </a:lnTo>
                  <a:lnTo>
                    <a:pt x="10542" y="9731"/>
                  </a:lnTo>
                  <a:lnTo>
                    <a:pt x="10002" y="8997"/>
                  </a:lnTo>
                  <a:lnTo>
                    <a:pt x="8959" y="7762"/>
                  </a:lnTo>
                  <a:lnTo>
                    <a:pt x="7839" y="6565"/>
                  </a:lnTo>
                  <a:lnTo>
                    <a:pt x="6720" y="5406"/>
                  </a:lnTo>
                  <a:lnTo>
                    <a:pt x="5561" y="4286"/>
                  </a:lnTo>
                  <a:lnTo>
                    <a:pt x="4325" y="3205"/>
                  </a:lnTo>
                  <a:lnTo>
                    <a:pt x="3128" y="2163"/>
                  </a:lnTo>
                  <a:lnTo>
                    <a:pt x="1854" y="1120"/>
                  </a:lnTo>
                  <a:lnTo>
                    <a:pt x="580" y="116"/>
                  </a:lnTo>
                  <a:lnTo>
                    <a:pt x="541" y="77"/>
                  </a:lnTo>
                  <a:lnTo>
                    <a:pt x="464" y="77"/>
                  </a:lnTo>
                  <a:lnTo>
                    <a:pt x="348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21"/>
            <p:cNvSpPr/>
            <p:nvPr/>
          </p:nvSpPr>
          <p:spPr>
            <a:xfrm>
              <a:off x="668675" y="2948700"/>
              <a:ext cx="256800" cy="152550"/>
            </a:xfrm>
            <a:custGeom>
              <a:avLst/>
              <a:gdLst/>
              <a:ahLst/>
              <a:cxnLst/>
              <a:rect l="l" t="t" r="r" b="b"/>
              <a:pathLst>
                <a:path w="10272" h="6102" extrusionOk="0">
                  <a:moveTo>
                    <a:pt x="541" y="1"/>
                  </a:moveTo>
                  <a:lnTo>
                    <a:pt x="425" y="39"/>
                  </a:lnTo>
                  <a:lnTo>
                    <a:pt x="348" y="116"/>
                  </a:lnTo>
                  <a:lnTo>
                    <a:pt x="232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889"/>
                  </a:lnTo>
                  <a:lnTo>
                    <a:pt x="0" y="1275"/>
                  </a:lnTo>
                  <a:lnTo>
                    <a:pt x="0" y="1622"/>
                  </a:lnTo>
                  <a:lnTo>
                    <a:pt x="0" y="2047"/>
                  </a:lnTo>
                  <a:lnTo>
                    <a:pt x="77" y="2511"/>
                  </a:lnTo>
                  <a:lnTo>
                    <a:pt x="155" y="2935"/>
                  </a:lnTo>
                  <a:lnTo>
                    <a:pt x="309" y="3321"/>
                  </a:lnTo>
                  <a:lnTo>
                    <a:pt x="502" y="3785"/>
                  </a:lnTo>
                  <a:lnTo>
                    <a:pt x="734" y="4171"/>
                  </a:lnTo>
                  <a:lnTo>
                    <a:pt x="1004" y="4557"/>
                  </a:lnTo>
                  <a:lnTo>
                    <a:pt x="1313" y="4905"/>
                  </a:lnTo>
                  <a:lnTo>
                    <a:pt x="1699" y="5214"/>
                  </a:lnTo>
                  <a:lnTo>
                    <a:pt x="2047" y="5523"/>
                  </a:lnTo>
                  <a:lnTo>
                    <a:pt x="2472" y="5754"/>
                  </a:lnTo>
                  <a:lnTo>
                    <a:pt x="2896" y="5947"/>
                  </a:lnTo>
                  <a:lnTo>
                    <a:pt x="3167" y="5716"/>
                  </a:lnTo>
                  <a:lnTo>
                    <a:pt x="2819" y="5561"/>
                  </a:lnTo>
                  <a:lnTo>
                    <a:pt x="2510" y="5368"/>
                  </a:lnTo>
                  <a:lnTo>
                    <a:pt x="2240" y="5136"/>
                  </a:lnTo>
                  <a:lnTo>
                    <a:pt x="1931" y="4905"/>
                  </a:lnTo>
                  <a:lnTo>
                    <a:pt x="1661" y="4634"/>
                  </a:lnTo>
                  <a:lnTo>
                    <a:pt x="1429" y="4364"/>
                  </a:lnTo>
                  <a:lnTo>
                    <a:pt x="1197" y="4094"/>
                  </a:lnTo>
                  <a:lnTo>
                    <a:pt x="1004" y="3785"/>
                  </a:lnTo>
                  <a:lnTo>
                    <a:pt x="811" y="3476"/>
                  </a:lnTo>
                  <a:lnTo>
                    <a:pt x="657" y="3128"/>
                  </a:lnTo>
                  <a:lnTo>
                    <a:pt x="541" y="2781"/>
                  </a:lnTo>
                  <a:lnTo>
                    <a:pt x="464" y="2433"/>
                  </a:lnTo>
                  <a:lnTo>
                    <a:pt x="425" y="2086"/>
                  </a:lnTo>
                  <a:lnTo>
                    <a:pt x="386" y="1700"/>
                  </a:lnTo>
                  <a:lnTo>
                    <a:pt x="425" y="1352"/>
                  </a:lnTo>
                  <a:lnTo>
                    <a:pt x="464" y="966"/>
                  </a:lnTo>
                  <a:lnTo>
                    <a:pt x="541" y="696"/>
                  </a:lnTo>
                  <a:lnTo>
                    <a:pt x="579" y="541"/>
                  </a:lnTo>
                  <a:lnTo>
                    <a:pt x="657" y="464"/>
                  </a:lnTo>
                  <a:lnTo>
                    <a:pt x="811" y="503"/>
                  </a:lnTo>
                  <a:lnTo>
                    <a:pt x="1043" y="618"/>
                  </a:lnTo>
                  <a:lnTo>
                    <a:pt x="1429" y="812"/>
                  </a:lnTo>
                  <a:lnTo>
                    <a:pt x="1738" y="1005"/>
                  </a:lnTo>
                  <a:lnTo>
                    <a:pt x="2085" y="1236"/>
                  </a:lnTo>
                  <a:lnTo>
                    <a:pt x="2394" y="1468"/>
                  </a:lnTo>
                  <a:lnTo>
                    <a:pt x="2665" y="1738"/>
                  </a:lnTo>
                  <a:lnTo>
                    <a:pt x="2935" y="2009"/>
                  </a:lnTo>
                  <a:lnTo>
                    <a:pt x="3167" y="2279"/>
                  </a:lnTo>
                  <a:lnTo>
                    <a:pt x="3360" y="2588"/>
                  </a:lnTo>
                  <a:lnTo>
                    <a:pt x="3514" y="2897"/>
                  </a:lnTo>
                  <a:lnTo>
                    <a:pt x="3630" y="3244"/>
                  </a:lnTo>
                  <a:lnTo>
                    <a:pt x="3707" y="3592"/>
                  </a:lnTo>
                  <a:lnTo>
                    <a:pt x="3784" y="3939"/>
                  </a:lnTo>
                  <a:lnTo>
                    <a:pt x="3784" y="4325"/>
                  </a:lnTo>
                  <a:lnTo>
                    <a:pt x="3823" y="4403"/>
                  </a:lnTo>
                  <a:lnTo>
                    <a:pt x="3939" y="4480"/>
                  </a:lnTo>
                  <a:lnTo>
                    <a:pt x="3939" y="4557"/>
                  </a:lnTo>
                  <a:lnTo>
                    <a:pt x="3978" y="4596"/>
                  </a:lnTo>
                  <a:lnTo>
                    <a:pt x="4016" y="4596"/>
                  </a:lnTo>
                  <a:lnTo>
                    <a:pt x="4055" y="4557"/>
                  </a:lnTo>
                  <a:lnTo>
                    <a:pt x="4171" y="4403"/>
                  </a:lnTo>
                  <a:lnTo>
                    <a:pt x="4286" y="4287"/>
                  </a:lnTo>
                  <a:lnTo>
                    <a:pt x="4595" y="4017"/>
                  </a:lnTo>
                  <a:lnTo>
                    <a:pt x="4943" y="3785"/>
                  </a:lnTo>
                  <a:lnTo>
                    <a:pt x="5329" y="3630"/>
                  </a:lnTo>
                  <a:lnTo>
                    <a:pt x="5754" y="3476"/>
                  </a:lnTo>
                  <a:lnTo>
                    <a:pt x="6179" y="3360"/>
                  </a:lnTo>
                  <a:lnTo>
                    <a:pt x="6565" y="3283"/>
                  </a:lnTo>
                  <a:lnTo>
                    <a:pt x="6912" y="3206"/>
                  </a:lnTo>
                  <a:lnTo>
                    <a:pt x="7260" y="3167"/>
                  </a:lnTo>
                  <a:lnTo>
                    <a:pt x="7646" y="3167"/>
                  </a:lnTo>
                  <a:lnTo>
                    <a:pt x="7994" y="3206"/>
                  </a:lnTo>
                  <a:lnTo>
                    <a:pt x="8380" y="3244"/>
                  </a:lnTo>
                  <a:lnTo>
                    <a:pt x="8727" y="3321"/>
                  </a:lnTo>
                  <a:lnTo>
                    <a:pt x="9075" y="3399"/>
                  </a:lnTo>
                  <a:lnTo>
                    <a:pt x="9422" y="3553"/>
                  </a:lnTo>
                  <a:lnTo>
                    <a:pt x="9770" y="3669"/>
                  </a:lnTo>
                  <a:lnTo>
                    <a:pt x="9499" y="4017"/>
                  </a:lnTo>
                  <a:lnTo>
                    <a:pt x="9229" y="4364"/>
                  </a:lnTo>
                  <a:lnTo>
                    <a:pt x="8920" y="4634"/>
                  </a:lnTo>
                  <a:lnTo>
                    <a:pt x="8611" y="4905"/>
                  </a:lnTo>
                  <a:lnTo>
                    <a:pt x="8264" y="5136"/>
                  </a:lnTo>
                  <a:lnTo>
                    <a:pt x="7916" y="5329"/>
                  </a:lnTo>
                  <a:lnTo>
                    <a:pt x="7530" y="5484"/>
                  </a:lnTo>
                  <a:lnTo>
                    <a:pt x="7105" y="5600"/>
                  </a:lnTo>
                  <a:lnTo>
                    <a:pt x="6719" y="5638"/>
                  </a:lnTo>
                  <a:lnTo>
                    <a:pt x="6333" y="5677"/>
                  </a:lnTo>
                  <a:lnTo>
                    <a:pt x="5599" y="5677"/>
                  </a:lnTo>
                  <a:lnTo>
                    <a:pt x="4866" y="5600"/>
                  </a:lnTo>
                  <a:lnTo>
                    <a:pt x="4093" y="5484"/>
                  </a:lnTo>
                  <a:lnTo>
                    <a:pt x="4016" y="5484"/>
                  </a:lnTo>
                  <a:lnTo>
                    <a:pt x="3978" y="5523"/>
                  </a:lnTo>
                  <a:lnTo>
                    <a:pt x="3900" y="5638"/>
                  </a:lnTo>
                  <a:lnTo>
                    <a:pt x="3862" y="5638"/>
                  </a:lnTo>
                  <a:lnTo>
                    <a:pt x="3862" y="5716"/>
                  </a:lnTo>
                  <a:lnTo>
                    <a:pt x="3900" y="6025"/>
                  </a:lnTo>
                  <a:lnTo>
                    <a:pt x="4093" y="5909"/>
                  </a:lnTo>
                  <a:lnTo>
                    <a:pt x="4943" y="6025"/>
                  </a:lnTo>
                  <a:lnTo>
                    <a:pt x="5792" y="6102"/>
                  </a:lnTo>
                  <a:lnTo>
                    <a:pt x="6217" y="6102"/>
                  </a:lnTo>
                  <a:lnTo>
                    <a:pt x="6642" y="6063"/>
                  </a:lnTo>
                  <a:lnTo>
                    <a:pt x="7105" y="6025"/>
                  </a:lnTo>
                  <a:lnTo>
                    <a:pt x="7530" y="5947"/>
                  </a:lnTo>
                  <a:lnTo>
                    <a:pt x="7955" y="5793"/>
                  </a:lnTo>
                  <a:lnTo>
                    <a:pt x="8341" y="5600"/>
                  </a:lnTo>
                  <a:lnTo>
                    <a:pt x="8727" y="5368"/>
                  </a:lnTo>
                  <a:lnTo>
                    <a:pt x="9075" y="5098"/>
                  </a:lnTo>
                  <a:lnTo>
                    <a:pt x="9384" y="4789"/>
                  </a:lnTo>
                  <a:lnTo>
                    <a:pt x="9654" y="4441"/>
                  </a:lnTo>
                  <a:lnTo>
                    <a:pt x="10233" y="3746"/>
                  </a:lnTo>
                  <a:lnTo>
                    <a:pt x="10272" y="3630"/>
                  </a:lnTo>
                  <a:lnTo>
                    <a:pt x="10272" y="3553"/>
                  </a:lnTo>
                  <a:lnTo>
                    <a:pt x="10233" y="3476"/>
                  </a:lnTo>
                  <a:lnTo>
                    <a:pt x="10156" y="3399"/>
                  </a:lnTo>
                  <a:lnTo>
                    <a:pt x="9693" y="3206"/>
                  </a:lnTo>
                  <a:lnTo>
                    <a:pt x="9229" y="3013"/>
                  </a:lnTo>
                  <a:lnTo>
                    <a:pt x="8766" y="2897"/>
                  </a:lnTo>
                  <a:lnTo>
                    <a:pt x="8264" y="2781"/>
                  </a:lnTo>
                  <a:lnTo>
                    <a:pt x="7800" y="2742"/>
                  </a:lnTo>
                  <a:lnTo>
                    <a:pt x="7298" y="2742"/>
                  </a:lnTo>
                  <a:lnTo>
                    <a:pt x="6796" y="2781"/>
                  </a:lnTo>
                  <a:lnTo>
                    <a:pt x="6294" y="2858"/>
                  </a:lnTo>
                  <a:lnTo>
                    <a:pt x="5870" y="3013"/>
                  </a:lnTo>
                  <a:lnTo>
                    <a:pt x="5290" y="3206"/>
                  </a:lnTo>
                  <a:lnTo>
                    <a:pt x="4982" y="3321"/>
                  </a:lnTo>
                  <a:lnTo>
                    <a:pt x="4673" y="3476"/>
                  </a:lnTo>
                  <a:lnTo>
                    <a:pt x="4402" y="3630"/>
                  </a:lnTo>
                  <a:lnTo>
                    <a:pt x="4209" y="3823"/>
                  </a:lnTo>
                  <a:lnTo>
                    <a:pt x="4132" y="3476"/>
                  </a:lnTo>
                  <a:lnTo>
                    <a:pt x="4055" y="3128"/>
                  </a:lnTo>
                  <a:lnTo>
                    <a:pt x="3939" y="2781"/>
                  </a:lnTo>
                  <a:lnTo>
                    <a:pt x="3784" y="2472"/>
                  </a:lnTo>
                  <a:lnTo>
                    <a:pt x="3591" y="2163"/>
                  </a:lnTo>
                  <a:lnTo>
                    <a:pt x="3360" y="1854"/>
                  </a:lnTo>
                  <a:lnTo>
                    <a:pt x="3128" y="1584"/>
                  </a:lnTo>
                  <a:lnTo>
                    <a:pt x="2858" y="1314"/>
                  </a:lnTo>
                  <a:lnTo>
                    <a:pt x="2472" y="966"/>
                  </a:lnTo>
                  <a:lnTo>
                    <a:pt x="2008" y="696"/>
                  </a:lnTo>
                  <a:lnTo>
                    <a:pt x="1545" y="425"/>
                  </a:lnTo>
                  <a:lnTo>
                    <a:pt x="1081" y="194"/>
                  </a:lnTo>
                  <a:lnTo>
                    <a:pt x="850" y="78"/>
                  </a:lnTo>
                  <a:lnTo>
                    <a:pt x="657" y="39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21"/>
            <p:cNvSpPr/>
            <p:nvPr/>
          </p:nvSpPr>
          <p:spPr>
            <a:xfrm>
              <a:off x="3343725" y="3024000"/>
              <a:ext cx="482700" cy="227850"/>
            </a:xfrm>
            <a:custGeom>
              <a:avLst/>
              <a:gdLst/>
              <a:ahLst/>
              <a:cxnLst/>
              <a:rect l="l" t="t" r="r" b="b"/>
              <a:pathLst>
                <a:path w="19308" h="9114" extrusionOk="0">
                  <a:moveTo>
                    <a:pt x="77" y="1"/>
                  </a:moveTo>
                  <a:lnTo>
                    <a:pt x="0" y="618"/>
                  </a:lnTo>
                  <a:lnTo>
                    <a:pt x="0" y="1236"/>
                  </a:lnTo>
                  <a:lnTo>
                    <a:pt x="39" y="1854"/>
                  </a:lnTo>
                  <a:lnTo>
                    <a:pt x="154" y="2472"/>
                  </a:lnTo>
                  <a:lnTo>
                    <a:pt x="309" y="3090"/>
                  </a:lnTo>
                  <a:lnTo>
                    <a:pt x="502" y="3669"/>
                  </a:lnTo>
                  <a:lnTo>
                    <a:pt x="772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69" y="5947"/>
                  </a:lnTo>
                  <a:lnTo>
                    <a:pt x="2433" y="6449"/>
                  </a:lnTo>
                  <a:lnTo>
                    <a:pt x="2935" y="6913"/>
                  </a:lnTo>
                  <a:lnTo>
                    <a:pt x="3514" y="7299"/>
                  </a:lnTo>
                  <a:lnTo>
                    <a:pt x="4093" y="7646"/>
                  </a:lnTo>
                  <a:lnTo>
                    <a:pt x="4672" y="7994"/>
                  </a:lnTo>
                  <a:lnTo>
                    <a:pt x="5329" y="8264"/>
                  </a:lnTo>
                  <a:lnTo>
                    <a:pt x="5947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98"/>
                  </a:lnTo>
                  <a:lnTo>
                    <a:pt x="8688" y="9075"/>
                  </a:lnTo>
                  <a:lnTo>
                    <a:pt x="9383" y="9114"/>
                  </a:lnTo>
                  <a:lnTo>
                    <a:pt x="10079" y="9114"/>
                  </a:lnTo>
                  <a:lnTo>
                    <a:pt x="10735" y="9075"/>
                  </a:lnTo>
                  <a:lnTo>
                    <a:pt x="11391" y="9036"/>
                  </a:lnTo>
                  <a:lnTo>
                    <a:pt x="12048" y="8921"/>
                  </a:lnTo>
                  <a:lnTo>
                    <a:pt x="12704" y="8805"/>
                  </a:lnTo>
                  <a:lnTo>
                    <a:pt x="13361" y="8612"/>
                  </a:lnTo>
                  <a:lnTo>
                    <a:pt x="14017" y="8419"/>
                  </a:lnTo>
                  <a:lnTo>
                    <a:pt x="14635" y="8187"/>
                  </a:lnTo>
                  <a:lnTo>
                    <a:pt x="15253" y="7917"/>
                  </a:lnTo>
                  <a:lnTo>
                    <a:pt x="15871" y="7569"/>
                  </a:lnTo>
                  <a:lnTo>
                    <a:pt x="16411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28" y="4905"/>
                  </a:lnTo>
                  <a:lnTo>
                    <a:pt x="19076" y="4325"/>
                  </a:lnTo>
                  <a:lnTo>
                    <a:pt x="19307" y="3708"/>
                  </a:lnTo>
                  <a:lnTo>
                    <a:pt x="19114" y="3669"/>
                  </a:lnTo>
                  <a:lnTo>
                    <a:pt x="18767" y="4171"/>
                  </a:lnTo>
                  <a:lnTo>
                    <a:pt x="18381" y="4673"/>
                  </a:lnTo>
                  <a:lnTo>
                    <a:pt x="17995" y="5136"/>
                  </a:lnTo>
                  <a:lnTo>
                    <a:pt x="17608" y="5561"/>
                  </a:lnTo>
                  <a:lnTo>
                    <a:pt x="17145" y="5986"/>
                  </a:lnTo>
                  <a:lnTo>
                    <a:pt x="16720" y="6372"/>
                  </a:lnTo>
                  <a:lnTo>
                    <a:pt x="16218" y="6720"/>
                  </a:lnTo>
                  <a:lnTo>
                    <a:pt x="15716" y="7028"/>
                  </a:lnTo>
                  <a:lnTo>
                    <a:pt x="15214" y="7337"/>
                  </a:lnTo>
                  <a:lnTo>
                    <a:pt x="14674" y="7608"/>
                  </a:lnTo>
                  <a:lnTo>
                    <a:pt x="14133" y="7839"/>
                  </a:lnTo>
                  <a:lnTo>
                    <a:pt x="13554" y="8032"/>
                  </a:lnTo>
                  <a:lnTo>
                    <a:pt x="12975" y="8225"/>
                  </a:lnTo>
                  <a:lnTo>
                    <a:pt x="12395" y="8380"/>
                  </a:lnTo>
                  <a:lnTo>
                    <a:pt x="11816" y="8496"/>
                  </a:lnTo>
                  <a:lnTo>
                    <a:pt x="11198" y="8573"/>
                  </a:lnTo>
                  <a:lnTo>
                    <a:pt x="10503" y="8612"/>
                  </a:lnTo>
                  <a:lnTo>
                    <a:pt x="9808" y="8650"/>
                  </a:lnTo>
                  <a:lnTo>
                    <a:pt x="9075" y="8612"/>
                  </a:lnTo>
                  <a:lnTo>
                    <a:pt x="8379" y="8573"/>
                  </a:lnTo>
                  <a:lnTo>
                    <a:pt x="7684" y="8457"/>
                  </a:lnTo>
                  <a:lnTo>
                    <a:pt x="6989" y="8303"/>
                  </a:lnTo>
                  <a:lnTo>
                    <a:pt x="6294" y="8110"/>
                  </a:lnTo>
                  <a:lnTo>
                    <a:pt x="5638" y="7878"/>
                  </a:lnTo>
                  <a:lnTo>
                    <a:pt x="4981" y="7608"/>
                  </a:lnTo>
                  <a:lnTo>
                    <a:pt x="4364" y="7299"/>
                  </a:lnTo>
                  <a:lnTo>
                    <a:pt x="3784" y="6951"/>
                  </a:lnTo>
                  <a:lnTo>
                    <a:pt x="3205" y="6526"/>
                  </a:lnTo>
                  <a:lnTo>
                    <a:pt x="2664" y="6063"/>
                  </a:lnTo>
                  <a:lnTo>
                    <a:pt x="2201" y="5561"/>
                  </a:lnTo>
                  <a:lnTo>
                    <a:pt x="1738" y="5020"/>
                  </a:lnTo>
                  <a:lnTo>
                    <a:pt x="1352" y="4403"/>
                  </a:lnTo>
                  <a:lnTo>
                    <a:pt x="1081" y="3901"/>
                  </a:lnTo>
                  <a:lnTo>
                    <a:pt x="850" y="3399"/>
                  </a:lnTo>
                  <a:lnTo>
                    <a:pt x="656" y="2858"/>
                  </a:lnTo>
                  <a:lnTo>
                    <a:pt x="502" y="2317"/>
                  </a:lnTo>
                  <a:lnTo>
                    <a:pt x="425" y="1777"/>
                  </a:lnTo>
                  <a:lnTo>
                    <a:pt x="348" y="1198"/>
                  </a:lnTo>
                  <a:lnTo>
                    <a:pt x="386" y="618"/>
                  </a:lnTo>
                  <a:lnTo>
                    <a:pt x="425" y="78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21"/>
            <p:cNvSpPr/>
            <p:nvPr/>
          </p:nvSpPr>
          <p:spPr>
            <a:xfrm>
              <a:off x="238125" y="3026900"/>
              <a:ext cx="84975" cy="55050"/>
            </a:xfrm>
            <a:custGeom>
              <a:avLst/>
              <a:gdLst/>
              <a:ahLst/>
              <a:cxnLst/>
              <a:rect l="l" t="t" r="r" b="b"/>
              <a:pathLst>
                <a:path w="3399" h="2202" extrusionOk="0">
                  <a:moveTo>
                    <a:pt x="1506" y="425"/>
                  </a:moveTo>
                  <a:lnTo>
                    <a:pt x="1738" y="502"/>
                  </a:lnTo>
                  <a:lnTo>
                    <a:pt x="1931" y="580"/>
                  </a:lnTo>
                  <a:lnTo>
                    <a:pt x="2124" y="657"/>
                  </a:lnTo>
                  <a:lnTo>
                    <a:pt x="2433" y="927"/>
                  </a:lnTo>
                  <a:lnTo>
                    <a:pt x="2742" y="1236"/>
                  </a:lnTo>
                  <a:lnTo>
                    <a:pt x="2973" y="1545"/>
                  </a:lnTo>
                  <a:lnTo>
                    <a:pt x="2549" y="1545"/>
                  </a:lnTo>
                  <a:lnTo>
                    <a:pt x="2085" y="1584"/>
                  </a:lnTo>
                  <a:lnTo>
                    <a:pt x="1699" y="1699"/>
                  </a:lnTo>
                  <a:lnTo>
                    <a:pt x="1467" y="1777"/>
                  </a:lnTo>
                  <a:lnTo>
                    <a:pt x="965" y="1777"/>
                  </a:lnTo>
                  <a:lnTo>
                    <a:pt x="772" y="1738"/>
                  </a:lnTo>
                  <a:lnTo>
                    <a:pt x="579" y="1622"/>
                  </a:lnTo>
                  <a:lnTo>
                    <a:pt x="502" y="1545"/>
                  </a:lnTo>
                  <a:lnTo>
                    <a:pt x="463" y="1429"/>
                  </a:lnTo>
                  <a:lnTo>
                    <a:pt x="386" y="1313"/>
                  </a:lnTo>
                  <a:lnTo>
                    <a:pt x="386" y="1159"/>
                  </a:lnTo>
                  <a:lnTo>
                    <a:pt x="386" y="1043"/>
                  </a:lnTo>
                  <a:lnTo>
                    <a:pt x="425" y="927"/>
                  </a:lnTo>
                  <a:lnTo>
                    <a:pt x="463" y="811"/>
                  </a:lnTo>
                  <a:lnTo>
                    <a:pt x="541" y="734"/>
                  </a:lnTo>
                  <a:lnTo>
                    <a:pt x="734" y="580"/>
                  </a:lnTo>
                  <a:lnTo>
                    <a:pt x="1004" y="502"/>
                  </a:lnTo>
                  <a:lnTo>
                    <a:pt x="1236" y="425"/>
                  </a:lnTo>
                  <a:close/>
                  <a:moveTo>
                    <a:pt x="1004" y="0"/>
                  </a:moveTo>
                  <a:lnTo>
                    <a:pt x="772" y="78"/>
                  </a:lnTo>
                  <a:lnTo>
                    <a:pt x="541" y="193"/>
                  </a:lnTo>
                  <a:lnTo>
                    <a:pt x="386" y="309"/>
                  </a:lnTo>
                  <a:lnTo>
                    <a:pt x="193" y="502"/>
                  </a:lnTo>
                  <a:lnTo>
                    <a:pt x="77" y="734"/>
                  </a:lnTo>
                  <a:lnTo>
                    <a:pt x="0" y="927"/>
                  </a:lnTo>
                  <a:lnTo>
                    <a:pt x="0" y="1159"/>
                  </a:lnTo>
                  <a:lnTo>
                    <a:pt x="0" y="1391"/>
                  </a:lnTo>
                  <a:lnTo>
                    <a:pt x="77" y="1584"/>
                  </a:lnTo>
                  <a:lnTo>
                    <a:pt x="154" y="1777"/>
                  </a:lnTo>
                  <a:lnTo>
                    <a:pt x="309" y="1931"/>
                  </a:lnTo>
                  <a:lnTo>
                    <a:pt x="463" y="2047"/>
                  </a:lnTo>
                  <a:lnTo>
                    <a:pt x="695" y="2163"/>
                  </a:lnTo>
                  <a:lnTo>
                    <a:pt x="1004" y="2201"/>
                  </a:lnTo>
                  <a:lnTo>
                    <a:pt x="1274" y="2201"/>
                  </a:lnTo>
                  <a:lnTo>
                    <a:pt x="1583" y="2163"/>
                  </a:lnTo>
                  <a:lnTo>
                    <a:pt x="1892" y="2086"/>
                  </a:lnTo>
                  <a:lnTo>
                    <a:pt x="2201" y="2008"/>
                  </a:lnTo>
                  <a:lnTo>
                    <a:pt x="2510" y="1931"/>
                  </a:lnTo>
                  <a:lnTo>
                    <a:pt x="2819" y="1931"/>
                  </a:lnTo>
                  <a:lnTo>
                    <a:pt x="3089" y="2008"/>
                  </a:lnTo>
                  <a:lnTo>
                    <a:pt x="3205" y="2008"/>
                  </a:lnTo>
                  <a:lnTo>
                    <a:pt x="3282" y="1970"/>
                  </a:lnTo>
                  <a:lnTo>
                    <a:pt x="3359" y="1893"/>
                  </a:lnTo>
                  <a:lnTo>
                    <a:pt x="3359" y="1815"/>
                  </a:lnTo>
                  <a:lnTo>
                    <a:pt x="3398" y="1777"/>
                  </a:lnTo>
                  <a:lnTo>
                    <a:pt x="3398" y="1699"/>
                  </a:lnTo>
                  <a:lnTo>
                    <a:pt x="3089" y="1159"/>
                  </a:lnTo>
                  <a:lnTo>
                    <a:pt x="2935" y="927"/>
                  </a:lnTo>
                  <a:lnTo>
                    <a:pt x="2742" y="695"/>
                  </a:lnTo>
                  <a:lnTo>
                    <a:pt x="2510" y="464"/>
                  </a:lnTo>
                  <a:lnTo>
                    <a:pt x="2278" y="309"/>
                  </a:lnTo>
                  <a:lnTo>
                    <a:pt x="2008" y="155"/>
                  </a:lnTo>
                  <a:lnTo>
                    <a:pt x="1738" y="3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21"/>
            <p:cNvSpPr/>
            <p:nvPr/>
          </p:nvSpPr>
          <p:spPr>
            <a:xfrm>
              <a:off x="3429625" y="3033650"/>
              <a:ext cx="35750" cy="29950"/>
            </a:xfrm>
            <a:custGeom>
              <a:avLst/>
              <a:gdLst/>
              <a:ahLst/>
              <a:cxnLst/>
              <a:rect l="l" t="t" r="r" b="b"/>
              <a:pathLst>
                <a:path w="1430" h="1198" extrusionOk="0">
                  <a:moveTo>
                    <a:pt x="657" y="1"/>
                  </a:moveTo>
                  <a:lnTo>
                    <a:pt x="464" y="39"/>
                  </a:ln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1" y="580"/>
                  </a:lnTo>
                  <a:lnTo>
                    <a:pt x="1" y="773"/>
                  </a:lnTo>
                  <a:lnTo>
                    <a:pt x="39" y="927"/>
                  </a:lnTo>
                  <a:lnTo>
                    <a:pt x="117" y="1121"/>
                  </a:lnTo>
                  <a:lnTo>
                    <a:pt x="155" y="1159"/>
                  </a:lnTo>
                  <a:lnTo>
                    <a:pt x="232" y="1198"/>
                  </a:lnTo>
                  <a:lnTo>
                    <a:pt x="348" y="1159"/>
                  </a:lnTo>
                  <a:lnTo>
                    <a:pt x="387" y="1082"/>
                  </a:lnTo>
                  <a:lnTo>
                    <a:pt x="426" y="1005"/>
                  </a:lnTo>
                  <a:lnTo>
                    <a:pt x="387" y="966"/>
                  </a:lnTo>
                  <a:lnTo>
                    <a:pt x="348" y="850"/>
                  </a:lnTo>
                  <a:lnTo>
                    <a:pt x="348" y="773"/>
                  </a:lnTo>
                  <a:lnTo>
                    <a:pt x="387" y="580"/>
                  </a:lnTo>
                  <a:lnTo>
                    <a:pt x="503" y="464"/>
                  </a:lnTo>
                  <a:lnTo>
                    <a:pt x="580" y="425"/>
                  </a:lnTo>
                  <a:lnTo>
                    <a:pt x="696" y="387"/>
                  </a:lnTo>
                  <a:lnTo>
                    <a:pt x="773" y="425"/>
                  </a:lnTo>
                  <a:lnTo>
                    <a:pt x="850" y="464"/>
                  </a:lnTo>
                  <a:lnTo>
                    <a:pt x="966" y="580"/>
                  </a:lnTo>
                  <a:lnTo>
                    <a:pt x="1005" y="696"/>
                  </a:lnTo>
                  <a:lnTo>
                    <a:pt x="1005" y="773"/>
                  </a:lnTo>
                  <a:lnTo>
                    <a:pt x="966" y="966"/>
                  </a:lnTo>
                  <a:lnTo>
                    <a:pt x="928" y="1043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43" y="1159"/>
                  </a:lnTo>
                  <a:lnTo>
                    <a:pt x="1236" y="1159"/>
                  </a:lnTo>
                  <a:lnTo>
                    <a:pt x="1314" y="1082"/>
                  </a:lnTo>
                  <a:lnTo>
                    <a:pt x="1391" y="927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87"/>
                  </a:lnTo>
                  <a:lnTo>
                    <a:pt x="1159" y="232"/>
                  </a:lnTo>
                  <a:lnTo>
                    <a:pt x="1005" y="117"/>
                  </a:lnTo>
                  <a:lnTo>
                    <a:pt x="850" y="39"/>
                  </a:lnTo>
                  <a:lnTo>
                    <a:pt x="65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21"/>
            <p:cNvSpPr/>
            <p:nvPr/>
          </p:nvSpPr>
          <p:spPr>
            <a:xfrm>
              <a:off x="3375575" y="3037525"/>
              <a:ext cx="34775" cy="29950"/>
            </a:xfrm>
            <a:custGeom>
              <a:avLst/>
              <a:gdLst/>
              <a:ahLst/>
              <a:cxnLst/>
              <a:rect l="l" t="t" r="r" b="b"/>
              <a:pathLst>
                <a:path w="1391" h="1198" extrusionOk="0">
                  <a:moveTo>
                    <a:pt x="657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0"/>
                  </a:lnTo>
                  <a:lnTo>
                    <a:pt x="39" y="425"/>
                  </a:lnTo>
                  <a:lnTo>
                    <a:pt x="0" y="618"/>
                  </a:lnTo>
                  <a:lnTo>
                    <a:pt x="39" y="811"/>
                  </a:lnTo>
                  <a:lnTo>
                    <a:pt x="116" y="1004"/>
                  </a:lnTo>
                  <a:lnTo>
                    <a:pt x="232" y="1120"/>
                  </a:lnTo>
                  <a:lnTo>
                    <a:pt x="425" y="1197"/>
                  </a:lnTo>
                  <a:lnTo>
                    <a:pt x="502" y="1197"/>
                  </a:lnTo>
                  <a:lnTo>
                    <a:pt x="541" y="1159"/>
                  </a:lnTo>
                  <a:lnTo>
                    <a:pt x="541" y="1081"/>
                  </a:lnTo>
                  <a:lnTo>
                    <a:pt x="502" y="1004"/>
                  </a:lnTo>
                  <a:lnTo>
                    <a:pt x="425" y="927"/>
                  </a:lnTo>
                  <a:lnTo>
                    <a:pt x="386" y="850"/>
                  </a:lnTo>
                  <a:lnTo>
                    <a:pt x="386" y="734"/>
                  </a:lnTo>
                  <a:lnTo>
                    <a:pt x="386" y="618"/>
                  </a:lnTo>
                  <a:lnTo>
                    <a:pt x="425" y="541"/>
                  </a:lnTo>
                  <a:lnTo>
                    <a:pt x="464" y="464"/>
                  </a:lnTo>
                  <a:lnTo>
                    <a:pt x="580" y="425"/>
                  </a:lnTo>
                  <a:lnTo>
                    <a:pt x="695" y="386"/>
                  </a:lnTo>
                  <a:lnTo>
                    <a:pt x="811" y="425"/>
                  </a:lnTo>
                  <a:lnTo>
                    <a:pt x="888" y="464"/>
                  </a:lnTo>
                  <a:lnTo>
                    <a:pt x="927" y="579"/>
                  </a:lnTo>
                  <a:lnTo>
                    <a:pt x="966" y="657"/>
                  </a:lnTo>
                  <a:lnTo>
                    <a:pt x="1043" y="888"/>
                  </a:lnTo>
                  <a:lnTo>
                    <a:pt x="1082" y="966"/>
                  </a:lnTo>
                  <a:lnTo>
                    <a:pt x="1120" y="1081"/>
                  </a:lnTo>
                  <a:lnTo>
                    <a:pt x="1159" y="1120"/>
                  </a:lnTo>
                  <a:lnTo>
                    <a:pt x="1236" y="1120"/>
                  </a:lnTo>
                  <a:lnTo>
                    <a:pt x="1313" y="1043"/>
                  </a:lnTo>
                  <a:lnTo>
                    <a:pt x="1352" y="966"/>
                  </a:lnTo>
                  <a:lnTo>
                    <a:pt x="1390" y="850"/>
                  </a:lnTo>
                  <a:lnTo>
                    <a:pt x="1352" y="618"/>
                  </a:lnTo>
                  <a:lnTo>
                    <a:pt x="1313" y="425"/>
                  </a:lnTo>
                  <a:lnTo>
                    <a:pt x="1197" y="232"/>
                  </a:lnTo>
                  <a:lnTo>
                    <a:pt x="1043" y="116"/>
                  </a:lnTo>
                  <a:lnTo>
                    <a:pt x="850" y="39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21"/>
            <p:cNvSpPr/>
            <p:nvPr/>
          </p:nvSpPr>
          <p:spPr>
            <a:xfrm>
              <a:off x="333675" y="3041375"/>
              <a:ext cx="49275" cy="56025"/>
            </a:xfrm>
            <a:custGeom>
              <a:avLst/>
              <a:gdLst/>
              <a:ahLst/>
              <a:cxnLst/>
              <a:rect l="l" t="t" r="r" b="b"/>
              <a:pathLst>
                <a:path w="1971" h="2241" extrusionOk="0">
                  <a:moveTo>
                    <a:pt x="1237" y="425"/>
                  </a:moveTo>
                  <a:lnTo>
                    <a:pt x="1391" y="464"/>
                  </a:lnTo>
                  <a:lnTo>
                    <a:pt x="1507" y="580"/>
                  </a:lnTo>
                  <a:lnTo>
                    <a:pt x="1545" y="657"/>
                  </a:lnTo>
                  <a:lnTo>
                    <a:pt x="1545" y="734"/>
                  </a:lnTo>
                  <a:lnTo>
                    <a:pt x="1507" y="812"/>
                  </a:lnTo>
                  <a:lnTo>
                    <a:pt x="1468" y="889"/>
                  </a:lnTo>
                  <a:lnTo>
                    <a:pt x="1275" y="1082"/>
                  </a:lnTo>
                  <a:lnTo>
                    <a:pt x="1005" y="1314"/>
                  </a:lnTo>
                  <a:lnTo>
                    <a:pt x="773" y="1507"/>
                  </a:lnTo>
                  <a:lnTo>
                    <a:pt x="657" y="1661"/>
                  </a:lnTo>
                  <a:lnTo>
                    <a:pt x="619" y="1777"/>
                  </a:lnTo>
                  <a:lnTo>
                    <a:pt x="503" y="1661"/>
                  </a:lnTo>
                  <a:lnTo>
                    <a:pt x="464" y="1545"/>
                  </a:lnTo>
                  <a:lnTo>
                    <a:pt x="387" y="1391"/>
                  </a:lnTo>
                  <a:lnTo>
                    <a:pt x="387" y="1236"/>
                  </a:lnTo>
                  <a:lnTo>
                    <a:pt x="387" y="1082"/>
                  </a:lnTo>
                  <a:lnTo>
                    <a:pt x="426" y="966"/>
                  </a:lnTo>
                  <a:lnTo>
                    <a:pt x="464" y="812"/>
                  </a:lnTo>
                  <a:lnTo>
                    <a:pt x="580" y="696"/>
                  </a:lnTo>
                  <a:lnTo>
                    <a:pt x="696" y="580"/>
                  </a:lnTo>
                  <a:lnTo>
                    <a:pt x="850" y="464"/>
                  </a:lnTo>
                  <a:lnTo>
                    <a:pt x="1043" y="425"/>
                  </a:lnTo>
                  <a:close/>
                  <a:moveTo>
                    <a:pt x="1121" y="1"/>
                  </a:moveTo>
                  <a:lnTo>
                    <a:pt x="928" y="39"/>
                  </a:lnTo>
                  <a:lnTo>
                    <a:pt x="735" y="116"/>
                  </a:lnTo>
                  <a:lnTo>
                    <a:pt x="541" y="232"/>
                  </a:lnTo>
                  <a:lnTo>
                    <a:pt x="348" y="348"/>
                  </a:lnTo>
                  <a:lnTo>
                    <a:pt x="233" y="503"/>
                  </a:lnTo>
                  <a:lnTo>
                    <a:pt x="117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68"/>
                  </a:lnTo>
                  <a:lnTo>
                    <a:pt x="117" y="1622"/>
                  </a:lnTo>
                  <a:lnTo>
                    <a:pt x="233" y="1816"/>
                  </a:lnTo>
                  <a:lnTo>
                    <a:pt x="348" y="1931"/>
                  </a:lnTo>
                  <a:lnTo>
                    <a:pt x="503" y="2086"/>
                  </a:lnTo>
                  <a:lnTo>
                    <a:pt x="657" y="2163"/>
                  </a:lnTo>
                  <a:lnTo>
                    <a:pt x="735" y="2240"/>
                  </a:lnTo>
                  <a:lnTo>
                    <a:pt x="850" y="2240"/>
                  </a:lnTo>
                  <a:lnTo>
                    <a:pt x="928" y="2202"/>
                  </a:lnTo>
                  <a:lnTo>
                    <a:pt x="966" y="2086"/>
                  </a:lnTo>
                  <a:lnTo>
                    <a:pt x="1005" y="1931"/>
                  </a:lnTo>
                  <a:lnTo>
                    <a:pt x="1082" y="1777"/>
                  </a:lnTo>
                  <a:lnTo>
                    <a:pt x="1198" y="1661"/>
                  </a:lnTo>
                  <a:lnTo>
                    <a:pt x="1314" y="1507"/>
                  </a:lnTo>
                  <a:lnTo>
                    <a:pt x="1623" y="1314"/>
                  </a:lnTo>
                  <a:lnTo>
                    <a:pt x="1739" y="1198"/>
                  </a:lnTo>
                  <a:lnTo>
                    <a:pt x="1854" y="1043"/>
                  </a:lnTo>
                  <a:lnTo>
                    <a:pt x="1932" y="889"/>
                  </a:lnTo>
                  <a:lnTo>
                    <a:pt x="1970" y="696"/>
                  </a:lnTo>
                  <a:lnTo>
                    <a:pt x="1932" y="541"/>
                  </a:lnTo>
                  <a:lnTo>
                    <a:pt x="1893" y="387"/>
                  </a:lnTo>
                  <a:lnTo>
                    <a:pt x="1777" y="271"/>
                  </a:lnTo>
                  <a:lnTo>
                    <a:pt x="1661" y="155"/>
                  </a:lnTo>
                  <a:lnTo>
                    <a:pt x="1507" y="78"/>
                  </a:lnTo>
                  <a:lnTo>
                    <a:pt x="1352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21"/>
            <p:cNvSpPr/>
            <p:nvPr/>
          </p:nvSpPr>
          <p:spPr>
            <a:xfrm>
              <a:off x="312450" y="3078050"/>
              <a:ext cx="440225" cy="234625"/>
            </a:xfrm>
            <a:custGeom>
              <a:avLst/>
              <a:gdLst/>
              <a:ahLst/>
              <a:cxnLst/>
              <a:rect l="l" t="t" r="r" b="b"/>
              <a:pathLst>
                <a:path w="17609" h="9385" extrusionOk="0">
                  <a:moveTo>
                    <a:pt x="6256" y="1"/>
                  </a:moveTo>
                  <a:lnTo>
                    <a:pt x="5638" y="40"/>
                  </a:lnTo>
                  <a:lnTo>
                    <a:pt x="5059" y="155"/>
                  </a:lnTo>
                  <a:lnTo>
                    <a:pt x="4480" y="271"/>
                  </a:lnTo>
                  <a:lnTo>
                    <a:pt x="3939" y="503"/>
                  </a:lnTo>
                  <a:lnTo>
                    <a:pt x="3398" y="735"/>
                  </a:lnTo>
                  <a:lnTo>
                    <a:pt x="2896" y="1044"/>
                  </a:lnTo>
                  <a:lnTo>
                    <a:pt x="2433" y="1391"/>
                  </a:lnTo>
                  <a:lnTo>
                    <a:pt x="1970" y="1777"/>
                  </a:lnTo>
                  <a:lnTo>
                    <a:pt x="1584" y="2202"/>
                  </a:lnTo>
                  <a:lnTo>
                    <a:pt x="1197" y="2665"/>
                  </a:lnTo>
                  <a:lnTo>
                    <a:pt x="888" y="3206"/>
                  </a:lnTo>
                  <a:lnTo>
                    <a:pt x="618" y="3747"/>
                  </a:lnTo>
                  <a:lnTo>
                    <a:pt x="386" y="4287"/>
                  </a:lnTo>
                  <a:lnTo>
                    <a:pt x="193" y="4905"/>
                  </a:lnTo>
                  <a:lnTo>
                    <a:pt x="78" y="5484"/>
                  </a:lnTo>
                  <a:lnTo>
                    <a:pt x="0" y="6102"/>
                  </a:lnTo>
                  <a:lnTo>
                    <a:pt x="0" y="6681"/>
                  </a:lnTo>
                  <a:lnTo>
                    <a:pt x="39" y="7261"/>
                  </a:lnTo>
                  <a:lnTo>
                    <a:pt x="155" y="7801"/>
                  </a:lnTo>
                  <a:lnTo>
                    <a:pt x="309" y="8342"/>
                  </a:lnTo>
                  <a:lnTo>
                    <a:pt x="502" y="8882"/>
                  </a:lnTo>
                  <a:lnTo>
                    <a:pt x="734" y="9384"/>
                  </a:lnTo>
                  <a:lnTo>
                    <a:pt x="1043" y="9230"/>
                  </a:lnTo>
                  <a:lnTo>
                    <a:pt x="888" y="8844"/>
                  </a:lnTo>
                  <a:lnTo>
                    <a:pt x="734" y="8458"/>
                  </a:lnTo>
                  <a:lnTo>
                    <a:pt x="541" y="7801"/>
                  </a:lnTo>
                  <a:lnTo>
                    <a:pt x="425" y="7183"/>
                  </a:lnTo>
                  <a:lnTo>
                    <a:pt x="425" y="6527"/>
                  </a:lnTo>
                  <a:lnTo>
                    <a:pt x="425" y="5870"/>
                  </a:lnTo>
                  <a:lnTo>
                    <a:pt x="541" y="5253"/>
                  </a:lnTo>
                  <a:lnTo>
                    <a:pt x="695" y="4596"/>
                  </a:lnTo>
                  <a:lnTo>
                    <a:pt x="927" y="3978"/>
                  </a:lnTo>
                  <a:lnTo>
                    <a:pt x="1236" y="3399"/>
                  </a:lnTo>
                  <a:lnTo>
                    <a:pt x="1584" y="2858"/>
                  </a:lnTo>
                  <a:lnTo>
                    <a:pt x="2008" y="2318"/>
                  </a:lnTo>
                  <a:lnTo>
                    <a:pt x="2472" y="1854"/>
                  </a:lnTo>
                  <a:lnTo>
                    <a:pt x="2974" y="1468"/>
                  </a:lnTo>
                  <a:lnTo>
                    <a:pt x="3553" y="1121"/>
                  </a:lnTo>
                  <a:lnTo>
                    <a:pt x="4132" y="851"/>
                  </a:lnTo>
                  <a:lnTo>
                    <a:pt x="4750" y="657"/>
                  </a:lnTo>
                  <a:lnTo>
                    <a:pt x="5406" y="503"/>
                  </a:lnTo>
                  <a:lnTo>
                    <a:pt x="5793" y="464"/>
                  </a:lnTo>
                  <a:lnTo>
                    <a:pt x="6912" y="464"/>
                  </a:lnTo>
                  <a:lnTo>
                    <a:pt x="7607" y="580"/>
                  </a:lnTo>
                  <a:lnTo>
                    <a:pt x="8264" y="773"/>
                  </a:lnTo>
                  <a:lnTo>
                    <a:pt x="8920" y="1044"/>
                  </a:lnTo>
                  <a:lnTo>
                    <a:pt x="9538" y="1352"/>
                  </a:lnTo>
                  <a:lnTo>
                    <a:pt x="10195" y="1739"/>
                  </a:lnTo>
                  <a:lnTo>
                    <a:pt x="10813" y="2125"/>
                  </a:lnTo>
                  <a:lnTo>
                    <a:pt x="11315" y="2472"/>
                  </a:lnTo>
                  <a:lnTo>
                    <a:pt x="11894" y="2781"/>
                  </a:lnTo>
                  <a:lnTo>
                    <a:pt x="12434" y="3090"/>
                  </a:lnTo>
                  <a:lnTo>
                    <a:pt x="13052" y="3360"/>
                  </a:lnTo>
                  <a:lnTo>
                    <a:pt x="13631" y="3554"/>
                  </a:lnTo>
                  <a:lnTo>
                    <a:pt x="14249" y="3708"/>
                  </a:lnTo>
                  <a:lnTo>
                    <a:pt x="14867" y="3708"/>
                  </a:lnTo>
                  <a:lnTo>
                    <a:pt x="15215" y="3669"/>
                  </a:lnTo>
                  <a:lnTo>
                    <a:pt x="15524" y="3631"/>
                  </a:lnTo>
                  <a:lnTo>
                    <a:pt x="15987" y="3476"/>
                  </a:lnTo>
                  <a:lnTo>
                    <a:pt x="16412" y="3245"/>
                  </a:lnTo>
                  <a:lnTo>
                    <a:pt x="16798" y="2936"/>
                  </a:lnTo>
                  <a:lnTo>
                    <a:pt x="17107" y="2588"/>
                  </a:lnTo>
                  <a:lnTo>
                    <a:pt x="17377" y="2202"/>
                  </a:lnTo>
                  <a:lnTo>
                    <a:pt x="17454" y="1970"/>
                  </a:lnTo>
                  <a:lnTo>
                    <a:pt x="17531" y="1739"/>
                  </a:lnTo>
                  <a:lnTo>
                    <a:pt x="17609" y="1507"/>
                  </a:lnTo>
                  <a:lnTo>
                    <a:pt x="17609" y="1275"/>
                  </a:lnTo>
                  <a:lnTo>
                    <a:pt x="17609" y="1044"/>
                  </a:lnTo>
                  <a:lnTo>
                    <a:pt x="17570" y="773"/>
                  </a:lnTo>
                  <a:lnTo>
                    <a:pt x="17531" y="696"/>
                  </a:lnTo>
                  <a:lnTo>
                    <a:pt x="17493" y="657"/>
                  </a:lnTo>
                  <a:lnTo>
                    <a:pt x="17454" y="580"/>
                  </a:lnTo>
                  <a:lnTo>
                    <a:pt x="17416" y="542"/>
                  </a:lnTo>
                  <a:lnTo>
                    <a:pt x="17145" y="773"/>
                  </a:lnTo>
                  <a:lnTo>
                    <a:pt x="17145" y="851"/>
                  </a:lnTo>
                  <a:lnTo>
                    <a:pt x="17184" y="1198"/>
                  </a:lnTo>
                  <a:lnTo>
                    <a:pt x="17145" y="1584"/>
                  </a:lnTo>
                  <a:lnTo>
                    <a:pt x="17030" y="1893"/>
                  </a:lnTo>
                  <a:lnTo>
                    <a:pt x="16836" y="2241"/>
                  </a:lnTo>
                  <a:lnTo>
                    <a:pt x="16605" y="2511"/>
                  </a:lnTo>
                  <a:lnTo>
                    <a:pt x="16334" y="2743"/>
                  </a:lnTo>
                  <a:lnTo>
                    <a:pt x="16026" y="2936"/>
                  </a:lnTo>
                  <a:lnTo>
                    <a:pt x="15678" y="3090"/>
                  </a:lnTo>
                  <a:lnTo>
                    <a:pt x="15292" y="3206"/>
                  </a:lnTo>
                  <a:lnTo>
                    <a:pt x="14906" y="3245"/>
                  </a:lnTo>
                  <a:lnTo>
                    <a:pt x="14520" y="3245"/>
                  </a:lnTo>
                  <a:lnTo>
                    <a:pt x="14133" y="3206"/>
                  </a:lnTo>
                  <a:lnTo>
                    <a:pt x="13747" y="3129"/>
                  </a:lnTo>
                  <a:lnTo>
                    <a:pt x="13361" y="3013"/>
                  </a:lnTo>
                  <a:lnTo>
                    <a:pt x="12975" y="2858"/>
                  </a:lnTo>
                  <a:lnTo>
                    <a:pt x="12627" y="2704"/>
                  </a:lnTo>
                  <a:lnTo>
                    <a:pt x="12010" y="2356"/>
                  </a:lnTo>
                  <a:lnTo>
                    <a:pt x="11353" y="1970"/>
                  </a:lnTo>
                  <a:lnTo>
                    <a:pt x="10156" y="1198"/>
                  </a:lnTo>
                  <a:lnTo>
                    <a:pt x="9538" y="851"/>
                  </a:lnTo>
                  <a:lnTo>
                    <a:pt x="8882" y="542"/>
                  </a:lnTo>
                  <a:lnTo>
                    <a:pt x="8225" y="271"/>
                  </a:lnTo>
                  <a:lnTo>
                    <a:pt x="7878" y="155"/>
                  </a:lnTo>
                  <a:lnTo>
                    <a:pt x="7492" y="78"/>
                  </a:lnTo>
                  <a:lnTo>
                    <a:pt x="687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21"/>
            <p:cNvSpPr/>
            <p:nvPr/>
          </p:nvSpPr>
          <p:spPr>
            <a:xfrm>
              <a:off x="330800" y="3096400"/>
              <a:ext cx="446975" cy="310875"/>
            </a:xfrm>
            <a:custGeom>
              <a:avLst/>
              <a:gdLst/>
              <a:ahLst/>
              <a:cxnLst/>
              <a:rect l="l" t="t" r="r" b="b"/>
              <a:pathLst>
                <a:path w="17879" h="12435" extrusionOk="0">
                  <a:moveTo>
                    <a:pt x="17608" y="1"/>
                  </a:moveTo>
                  <a:lnTo>
                    <a:pt x="17415" y="117"/>
                  </a:lnTo>
                  <a:lnTo>
                    <a:pt x="17454" y="734"/>
                  </a:lnTo>
                  <a:lnTo>
                    <a:pt x="17454" y="1352"/>
                  </a:lnTo>
                  <a:lnTo>
                    <a:pt x="17415" y="1931"/>
                  </a:lnTo>
                  <a:lnTo>
                    <a:pt x="17338" y="2549"/>
                  </a:lnTo>
                  <a:lnTo>
                    <a:pt x="17261" y="3128"/>
                  </a:lnTo>
                  <a:lnTo>
                    <a:pt x="17106" y="3708"/>
                  </a:lnTo>
                  <a:lnTo>
                    <a:pt x="16952" y="4287"/>
                  </a:lnTo>
                  <a:lnTo>
                    <a:pt x="16720" y="4828"/>
                  </a:lnTo>
                  <a:lnTo>
                    <a:pt x="16489" y="5368"/>
                  </a:lnTo>
                  <a:lnTo>
                    <a:pt x="16257" y="5909"/>
                  </a:lnTo>
                  <a:lnTo>
                    <a:pt x="15948" y="6449"/>
                  </a:lnTo>
                  <a:lnTo>
                    <a:pt x="15600" y="6951"/>
                  </a:lnTo>
                  <a:lnTo>
                    <a:pt x="15253" y="7415"/>
                  </a:lnTo>
                  <a:lnTo>
                    <a:pt x="14867" y="7917"/>
                  </a:lnTo>
                  <a:lnTo>
                    <a:pt x="14481" y="8341"/>
                  </a:lnTo>
                  <a:lnTo>
                    <a:pt x="14017" y="8805"/>
                  </a:lnTo>
                  <a:lnTo>
                    <a:pt x="13515" y="9268"/>
                  </a:lnTo>
                  <a:lnTo>
                    <a:pt x="12975" y="9693"/>
                  </a:lnTo>
                  <a:lnTo>
                    <a:pt x="12395" y="10118"/>
                  </a:lnTo>
                  <a:lnTo>
                    <a:pt x="11778" y="10465"/>
                  </a:lnTo>
                  <a:lnTo>
                    <a:pt x="11160" y="10813"/>
                  </a:lnTo>
                  <a:lnTo>
                    <a:pt x="10503" y="11122"/>
                  </a:lnTo>
                  <a:lnTo>
                    <a:pt x="9847" y="11392"/>
                  </a:lnTo>
                  <a:lnTo>
                    <a:pt x="9190" y="11585"/>
                  </a:lnTo>
                  <a:lnTo>
                    <a:pt x="8495" y="11778"/>
                  </a:lnTo>
                  <a:lnTo>
                    <a:pt x="7839" y="11894"/>
                  </a:lnTo>
                  <a:lnTo>
                    <a:pt x="7144" y="11971"/>
                  </a:lnTo>
                  <a:lnTo>
                    <a:pt x="6449" y="11971"/>
                  </a:lnTo>
                  <a:lnTo>
                    <a:pt x="5754" y="11933"/>
                  </a:lnTo>
                  <a:lnTo>
                    <a:pt x="5059" y="11817"/>
                  </a:lnTo>
                  <a:lnTo>
                    <a:pt x="4364" y="11624"/>
                  </a:lnTo>
                  <a:lnTo>
                    <a:pt x="3668" y="11392"/>
                  </a:lnTo>
                  <a:lnTo>
                    <a:pt x="3166" y="11160"/>
                  </a:lnTo>
                  <a:lnTo>
                    <a:pt x="2664" y="10890"/>
                  </a:lnTo>
                  <a:lnTo>
                    <a:pt x="2201" y="10581"/>
                  </a:lnTo>
                  <a:lnTo>
                    <a:pt x="1738" y="10234"/>
                  </a:lnTo>
                  <a:lnTo>
                    <a:pt x="1352" y="9847"/>
                  </a:lnTo>
                  <a:lnTo>
                    <a:pt x="965" y="9423"/>
                  </a:lnTo>
                  <a:lnTo>
                    <a:pt x="618" y="8959"/>
                  </a:lnTo>
                  <a:lnTo>
                    <a:pt x="309" y="8496"/>
                  </a:lnTo>
                  <a:lnTo>
                    <a:pt x="0" y="8650"/>
                  </a:lnTo>
                  <a:lnTo>
                    <a:pt x="309" y="9191"/>
                  </a:lnTo>
                  <a:lnTo>
                    <a:pt x="695" y="9693"/>
                  </a:lnTo>
                  <a:lnTo>
                    <a:pt x="1081" y="10156"/>
                  </a:lnTo>
                  <a:lnTo>
                    <a:pt x="1545" y="10581"/>
                  </a:lnTo>
                  <a:lnTo>
                    <a:pt x="2047" y="10967"/>
                  </a:lnTo>
                  <a:lnTo>
                    <a:pt x="2549" y="11315"/>
                  </a:lnTo>
                  <a:lnTo>
                    <a:pt x="3128" y="11624"/>
                  </a:lnTo>
                  <a:lnTo>
                    <a:pt x="3746" y="11894"/>
                  </a:lnTo>
                  <a:lnTo>
                    <a:pt x="4402" y="12126"/>
                  </a:lnTo>
                  <a:lnTo>
                    <a:pt x="5097" y="12280"/>
                  </a:lnTo>
                  <a:lnTo>
                    <a:pt x="5754" y="12357"/>
                  </a:lnTo>
                  <a:lnTo>
                    <a:pt x="6449" y="12435"/>
                  </a:lnTo>
                  <a:lnTo>
                    <a:pt x="7144" y="12396"/>
                  </a:lnTo>
                  <a:lnTo>
                    <a:pt x="7800" y="12357"/>
                  </a:lnTo>
                  <a:lnTo>
                    <a:pt x="8495" y="12242"/>
                  </a:lnTo>
                  <a:lnTo>
                    <a:pt x="9152" y="12087"/>
                  </a:lnTo>
                  <a:lnTo>
                    <a:pt x="9808" y="11894"/>
                  </a:lnTo>
                  <a:lnTo>
                    <a:pt x="10465" y="11662"/>
                  </a:lnTo>
                  <a:lnTo>
                    <a:pt x="11121" y="11353"/>
                  </a:lnTo>
                  <a:lnTo>
                    <a:pt x="11739" y="11044"/>
                  </a:lnTo>
                  <a:lnTo>
                    <a:pt x="12318" y="10697"/>
                  </a:lnTo>
                  <a:lnTo>
                    <a:pt x="12897" y="10311"/>
                  </a:lnTo>
                  <a:lnTo>
                    <a:pt x="13477" y="9925"/>
                  </a:lnTo>
                  <a:lnTo>
                    <a:pt x="13979" y="9461"/>
                  </a:lnTo>
                  <a:lnTo>
                    <a:pt x="14481" y="9037"/>
                  </a:lnTo>
                  <a:lnTo>
                    <a:pt x="14944" y="8573"/>
                  </a:lnTo>
                  <a:lnTo>
                    <a:pt x="15369" y="8071"/>
                  </a:lnTo>
                  <a:lnTo>
                    <a:pt x="15794" y="7531"/>
                  </a:lnTo>
                  <a:lnTo>
                    <a:pt x="16180" y="6990"/>
                  </a:lnTo>
                  <a:lnTo>
                    <a:pt x="16566" y="6411"/>
                  </a:lnTo>
                  <a:lnTo>
                    <a:pt x="16875" y="5793"/>
                  </a:lnTo>
                  <a:lnTo>
                    <a:pt x="17184" y="5214"/>
                  </a:lnTo>
                  <a:lnTo>
                    <a:pt x="17415" y="4557"/>
                  </a:lnTo>
                  <a:lnTo>
                    <a:pt x="17608" y="3939"/>
                  </a:lnTo>
                  <a:lnTo>
                    <a:pt x="17763" y="3283"/>
                  </a:lnTo>
                  <a:lnTo>
                    <a:pt x="17840" y="2626"/>
                  </a:lnTo>
                  <a:lnTo>
                    <a:pt x="17879" y="1970"/>
                  </a:lnTo>
                  <a:lnTo>
                    <a:pt x="17840" y="1314"/>
                  </a:lnTo>
                  <a:lnTo>
                    <a:pt x="17763" y="657"/>
                  </a:lnTo>
                  <a:lnTo>
                    <a:pt x="1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21"/>
            <p:cNvSpPr/>
            <p:nvPr/>
          </p:nvSpPr>
          <p:spPr>
            <a:xfrm>
              <a:off x="4441350" y="3154325"/>
              <a:ext cx="84975" cy="94625"/>
            </a:xfrm>
            <a:custGeom>
              <a:avLst/>
              <a:gdLst/>
              <a:ahLst/>
              <a:cxnLst/>
              <a:rect l="l" t="t" r="r" b="b"/>
              <a:pathLst>
                <a:path w="3399" h="3785" extrusionOk="0">
                  <a:moveTo>
                    <a:pt x="77" y="1"/>
                  </a:moveTo>
                  <a:lnTo>
                    <a:pt x="0" y="78"/>
                  </a:lnTo>
                  <a:lnTo>
                    <a:pt x="0" y="116"/>
                  </a:lnTo>
                  <a:lnTo>
                    <a:pt x="348" y="889"/>
                  </a:lnTo>
                  <a:lnTo>
                    <a:pt x="811" y="1661"/>
                  </a:lnTo>
                  <a:lnTo>
                    <a:pt x="1274" y="2395"/>
                  </a:lnTo>
                  <a:lnTo>
                    <a:pt x="1738" y="3090"/>
                  </a:lnTo>
                  <a:lnTo>
                    <a:pt x="2008" y="3437"/>
                  </a:lnTo>
                  <a:lnTo>
                    <a:pt x="2201" y="3553"/>
                  </a:lnTo>
                  <a:lnTo>
                    <a:pt x="2394" y="3669"/>
                  </a:lnTo>
                  <a:lnTo>
                    <a:pt x="2587" y="3746"/>
                  </a:lnTo>
                  <a:lnTo>
                    <a:pt x="2780" y="3785"/>
                  </a:lnTo>
                  <a:lnTo>
                    <a:pt x="3012" y="3708"/>
                  </a:lnTo>
                  <a:lnTo>
                    <a:pt x="3205" y="3592"/>
                  </a:lnTo>
                  <a:lnTo>
                    <a:pt x="3321" y="3437"/>
                  </a:lnTo>
                  <a:lnTo>
                    <a:pt x="3398" y="3244"/>
                  </a:lnTo>
                  <a:lnTo>
                    <a:pt x="3398" y="3090"/>
                  </a:lnTo>
                  <a:lnTo>
                    <a:pt x="3398" y="2897"/>
                  </a:lnTo>
                  <a:lnTo>
                    <a:pt x="3360" y="2704"/>
                  </a:lnTo>
                  <a:lnTo>
                    <a:pt x="3282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89" y="2742"/>
                  </a:lnTo>
                  <a:lnTo>
                    <a:pt x="3128" y="2858"/>
                  </a:lnTo>
                  <a:lnTo>
                    <a:pt x="2896" y="3012"/>
                  </a:lnTo>
                  <a:lnTo>
                    <a:pt x="2665" y="3128"/>
                  </a:lnTo>
                  <a:lnTo>
                    <a:pt x="2510" y="3206"/>
                  </a:lnTo>
                  <a:lnTo>
                    <a:pt x="2317" y="3206"/>
                  </a:lnTo>
                  <a:lnTo>
                    <a:pt x="2201" y="3167"/>
                  </a:lnTo>
                  <a:lnTo>
                    <a:pt x="2047" y="3090"/>
                  </a:lnTo>
                  <a:lnTo>
                    <a:pt x="1931" y="2935"/>
                  </a:lnTo>
                  <a:lnTo>
                    <a:pt x="1854" y="2742"/>
                  </a:lnTo>
                  <a:lnTo>
                    <a:pt x="1699" y="2511"/>
                  </a:lnTo>
                  <a:lnTo>
                    <a:pt x="1081" y="1507"/>
                  </a:lnTo>
                  <a:lnTo>
                    <a:pt x="618" y="773"/>
                  </a:lnTo>
                  <a:lnTo>
                    <a:pt x="386" y="387"/>
                  </a:lnTo>
                  <a:lnTo>
                    <a:pt x="116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21"/>
            <p:cNvSpPr/>
            <p:nvPr/>
          </p:nvSpPr>
          <p:spPr>
            <a:xfrm>
              <a:off x="7199400" y="3174600"/>
              <a:ext cx="61825" cy="89800"/>
            </a:xfrm>
            <a:custGeom>
              <a:avLst/>
              <a:gdLst/>
              <a:ahLst/>
              <a:cxnLst/>
              <a:rect l="l" t="t" r="r" b="b"/>
              <a:pathLst>
                <a:path w="2473" h="3592" extrusionOk="0">
                  <a:moveTo>
                    <a:pt x="1082" y="0"/>
                  </a:moveTo>
                  <a:lnTo>
                    <a:pt x="1005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32" y="2163"/>
                  </a:lnTo>
                  <a:lnTo>
                    <a:pt x="1932" y="2433"/>
                  </a:lnTo>
                  <a:lnTo>
                    <a:pt x="1816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1" y="3128"/>
                  </a:lnTo>
                  <a:lnTo>
                    <a:pt x="1198" y="3128"/>
                  </a:lnTo>
                  <a:lnTo>
                    <a:pt x="1043" y="3090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588"/>
                  </a:lnTo>
                  <a:lnTo>
                    <a:pt x="928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1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13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24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10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21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3"/>
                  </a:lnTo>
                  <a:lnTo>
                    <a:pt x="1700" y="3514"/>
                  </a:lnTo>
                  <a:lnTo>
                    <a:pt x="1854" y="3399"/>
                  </a:lnTo>
                  <a:lnTo>
                    <a:pt x="2047" y="3244"/>
                  </a:lnTo>
                  <a:lnTo>
                    <a:pt x="2202" y="3051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0"/>
                  </a:lnTo>
                  <a:lnTo>
                    <a:pt x="2434" y="2008"/>
                  </a:lnTo>
                  <a:lnTo>
                    <a:pt x="2395" y="1815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21"/>
            <p:cNvSpPr/>
            <p:nvPr/>
          </p:nvSpPr>
          <p:spPr>
            <a:xfrm>
              <a:off x="6803600" y="3198725"/>
              <a:ext cx="310875" cy="124575"/>
            </a:xfrm>
            <a:custGeom>
              <a:avLst/>
              <a:gdLst/>
              <a:ahLst/>
              <a:cxnLst/>
              <a:rect l="l" t="t" r="r" b="b"/>
              <a:pathLst>
                <a:path w="12435" h="4983" extrusionOk="0">
                  <a:moveTo>
                    <a:pt x="232" y="1"/>
                  </a:moveTo>
                  <a:lnTo>
                    <a:pt x="1" y="233"/>
                  </a:lnTo>
                  <a:lnTo>
                    <a:pt x="503" y="966"/>
                  </a:lnTo>
                  <a:lnTo>
                    <a:pt x="1043" y="1623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4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4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3"/>
                  </a:lnTo>
                  <a:lnTo>
                    <a:pt x="11855" y="3862"/>
                  </a:lnTo>
                  <a:lnTo>
                    <a:pt x="12242" y="3592"/>
                  </a:lnTo>
                  <a:lnTo>
                    <a:pt x="12319" y="3553"/>
                  </a:lnTo>
                  <a:lnTo>
                    <a:pt x="12435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9"/>
                  </a:lnTo>
                  <a:lnTo>
                    <a:pt x="12010" y="3129"/>
                  </a:lnTo>
                  <a:lnTo>
                    <a:pt x="11933" y="3206"/>
                  </a:lnTo>
                  <a:lnTo>
                    <a:pt x="11585" y="3438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7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2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2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7"/>
                  </a:lnTo>
                  <a:lnTo>
                    <a:pt x="4596" y="3708"/>
                  </a:lnTo>
                  <a:lnTo>
                    <a:pt x="3901" y="3283"/>
                  </a:lnTo>
                  <a:lnTo>
                    <a:pt x="3206" y="2820"/>
                  </a:lnTo>
                  <a:lnTo>
                    <a:pt x="2588" y="2318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21"/>
            <p:cNvSpPr/>
            <p:nvPr/>
          </p:nvSpPr>
          <p:spPr>
            <a:xfrm>
              <a:off x="7111550" y="320550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77"/>
                  </a:lnTo>
                  <a:lnTo>
                    <a:pt x="3013" y="270"/>
                  </a:lnTo>
                  <a:lnTo>
                    <a:pt x="2781" y="502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5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1"/>
                  </a:lnTo>
                  <a:lnTo>
                    <a:pt x="966" y="2510"/>
                  </a:lnTo>
                  <a:lnTo>
                    <a:pt x="1198" y="2587"/>
                  </a:lnTo>
                  <a:lnTo>
                    <a:pt x="1430" y="2703"/>
                  </a:lnTo>
                  <a:lnTo>
                    <a:pt x="1623" y="2819"/>
                  </a:lnTo>
                  <a:lnTo>
                    <a:pt x="1816" y="2973"/>
                  </a:lnTo>
                  <a:lnTo>
                    <a:pt x="1970" y="3167"/>
                  </a:lnTo>
                  <a:lnTo>
                    <a:pt x="2047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093"/>
                  </a:lnTo>
                  <a:lnTo>
                    <a:pt x="2009" y="4325"/>
                  </a:lnTo>
                  <a:lnTo>
                    <a:pt x="1893" y="4518"/>
                  </a:lnTo>
                  <a:lnTo>
                    <a:pt x="1739" y="4711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5"/>
                  </a:lnTo>
                  <a:lnTo>
                    <a:pt x="657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32"/>
                  </a:lnTo>
                  <a:lnTo>
                    <a:pt x="966" y="4093"/>
                  </a:lnTo>
                  <a:lnTo>
                    <a:pt x="1121" y="4093"/>
                  </a:lnTo>
                  <a:lnTo>
                    <a:pt x="1237" y="4016"/>
                  </a:lnTo>
                  <a:lnTo>
                    <a:pt x="1314" y="3900"/>
                  </a:lnTo>
                  <a:lnTo>
                    <a:pt x="1314" y="3784"/>
                  </a:lnTo>
                  <a:lnTo>
                    <a:pt x="1275" y="3707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862"/>
                  </a:lnTo>
                  <a:lnTo>
                    <a:pt x="387" y="3977"/>
                  </a:lnTo>
                  <a:lnTo>
                    <a:pt x="310" y="4093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866"/>
                  </a:lnTo>
                  <a:lnTo>
                    <a:pt x="387" y="5097"/>
                  </a:lnTo>
                  <a:lnTo>
                    <a:pt x="541" y="5252"/>
                  </a:lnTo>
                  <a:lnTo>
                    <a:pt x="735" y="5368"/>
                  </a:lnTo>
                  <a:lnTo>
                    <a:pt x="966" y="5406"/>
                  </a:lnTo>
                  <a:lnTo>
                    <a:pt x="1198" y="5406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20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1"/>
                  </a:lnTo>
                  <a:lnTo>
                    <a:pt x="1739" y="2356"/>
                  </a:lnTo>
                  <a:lnTo>
                    <a:pt x="1507" y="2201"/>
                  </a:lnTo>
                  <a:lnTo>
                    <a:pt x="1275" y="2124"/>
                  </a:lnTo>
                  <a:lnTo>
                    <a:pt x="1623" y="1969"/>
                  </a:lnTo>
                  <a:lnTo>
                    <a:pt x="1932" y="1815"/>
                  </a:lnTo>
                  <a:lnTo>
                    <a:pt x="2241" y="1622"/>
                  </a:lnTo>
                  <a:lnTo>
                    <a:pt x="2549" y="1390"/>
                  </a:lnTo>
                  <a:lnTo>
                    <a:pt x="2820" y="1197"/>
                  </a:lnTo>
                  <a:lnTo>
                    <a:pt x="3090" y="965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77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21"/>
            <p:cNvSpPr/>
            <p:nvPr/>
          </p:nvSpPr>
          <p:spPr>
            <a:xfrm>
              <a:off x="1402350" y="3219000"/>
              <a:ext cx="106225" cy="103325"/>
            </a:xfrm>
            <a:custGeom>
              <a:avLst/>
              <a:gdLst/>
              <a:ahLst/>
              <a:cxnLst/>
              <a:rect l="l" t="t" r="r" b="b"/>
              <a:pathLst>
                <a:path w="4249" h="4133" extrusionOk="0">
                  <a:moveTo>
                    <a:pt x="2317" y="387"/>
                  </a:moveTo>
                  <a:lnTo>
                    <a:pt x="2588" y="425"/>
                  </a:lnTo>
                  <a:lnTo>
                    <a:pt x="2858" y="503"/>
                  </a:lnTo>
                  <a:lnTo>
                    <a:pt x="3128" y="619"/>
                  </a:lnTo>
                  <a:lnTo>
                    <a:pt x="3321" y="812"/>
                  </a:lnTo>
                  <a:lnTo>
                    <a:pt x="3553" y="1043"/>
                  </a:lnTo>
                  <a:lnTo>
                    <a:pt x="3708" y="1352"/>
                  </a:lnTo>
                  <a:lnTo>
                    <a:pt x="3823" y="1700"/>
                  </a:lnTo>
                  <a:lnTo>
                    <a:pt x="3862" y="2047"/>
                  </a:lnTo>
                  <a:lnTo>
                    <a:pt x="3785" y="2395"/>
                  </a:lnTo>
                  <a:lnTo>
                    <a:pt x="3708" y="2742"/>
                  </a:lnTo>
                  <a:lnTo>
                    <a:pt x="3514" y="3051"/>
                  </a:lnTo>
                  <a:lnTo>
                    <a:pt x="3283" y="3322"/>
                  </a:lnTo>
                  <a:lnTo>
                    <a:pt x="3012" y="3515"/>
                  </a:lnTo>
                  <a:lnTo>
                    <a:pt x="2704" y="3669"/>
                  </a:lnTo>
                  <a:lnTo>
                    <a:pt x="2395" y="3746"/>
                  </a:lnTo>
                  <a:lnTo>
                    <a:pt x="2047" y="3785"/>
                  </a:lnTo>
                  <a:lnTo>
                    <a:pt x="1738" y="3746"/>
                  </a:lnTo>
                  <a:lnTo>
                    <a:pt x="1391" y="3631"/>
                  </a:lnTo>
                  <a:lnTo>
                    <a:pt x="1120" y="3476"/>
                  </a:lnTo>
                  <a:lnTo>
                    <a:pt x="850" y="3283"/>
                  </a:lnTo>
                  <a:lnTo>
                    <a:pt x="618" y="3013"/>
                  </a:lnTo>
                  <a:lnTo>
                    <a:pt x="464" y="2665"/>
                  </a:lnTo>
                  <a:lnTo>
                    <a:pt x="348" y="2318"/>
                  </a:lnTo>
                  <a:lnTo>
                    <a:pt x="348" y="1931"/>
                  </a:lnTo>
                  <a:lnTo>
                    <a:pt x="387" y="1545"/>
                  </a:lnTo>
                  <a:lnTo>
                    <a:pt x="541" y="1236"/>
                  </a:lnTo>
                  <a:lnTo>
                    <a:pt x="618" y="1082"/>
                  </a:lnTo>
                  <a:lnTo>
                    <a:pt x="734" y="927"/>
                  </a:lnTo>
                  <a:lnTo>
                    <a:pt x="889" y="812"/>
                  </a:lnTo>
                  <a:lnTo>
                    <a:pt x="1043" y="696"/>
                  </a:lnTo>
                  <a:lnTo>
                    <a:pt x="1236" y="619"/>
                  </a:lnTo>
                  <a:lnTo>
                    <a:pt x="1429" y="541"/>
                  </a:lnTo>
                  <a:lnTo>
                    <a:pt x="1468" y="503"/>
                  </a:lnTo>
                  <a:lnTo>
                    <a:pt x="1777" y="425"/>
                  </a:lnTo>
                  <a:lnTo>
                    <a:pt x="2047" y="387"/>
                  </a:lnTo>
                  <a:close/>
                  <a:moveTo>
                    <a:pt x="1931" y="1"/>
                  </a:moveTo>
                  <a:lnTo>
                    <a:pt x="1738" y="39"/>
                  </a:lnTo>
                  <a:lnTo>
                    <a:pt x="1507" y="117"/>
                  </a:lnTo>
                  <a:lnTo>
                    <a:pt x="1313" y="232"/>
                  </a:lnTo>
                  <a:lnTo>
                    <a:pt x="1159" y="348"/>
                  </a:lnTo>
                  <a:lnTo>
                    <a:pt x="1120" y="387"/>
                  </a:lnTo>
                  <a:lnTo>
                    <a:pt x="966" y="387"/>
                  </a:lnTo>
                  <a:lnTo>
                    <a:pt x="773" y="464"/>
                  </a:lnTo>
                  <a:lnTo>
                    <a:pt x="657" y="541"/>
                  </a:lnTo>
                  <a:lnTo>
                    <a:pt x="503" y="657"/>
                  </a:lnTo>
                  <a:lnTo>
                    <a:pt x="387" y="773"/>
                  </a:lnTo>
                  <a:lnTo>
                    <a:pt x="309" y="927"/>
                  </a:lnTo>
                  <a:lnTo>
                    <a:pt x="155" y="1236"/>
                  </a:lnTo>
                  <a:lnTo>
                    <a:pt x="39" y="1623"/>
                  </a:lnTo>
                  <a:lnTo>
                    <a:pt x="1" y="2009"/>
                  </a:lnTo>
                  <a:lnTo>
                    <a:pt x="39" y="2356"/>
                  </a:lnTo>
                  <a:lnTo>
                    <a:pt x="78" y="2704"/>
                  </a:lnTo>
                  <a:lnTo>
                    <a:pt x="155" y="2897"/>
                  </a:lnTo>
                  <a:lnTo>
                    <a:pt x="271" y="3090"/>
                  </a:lnTo>
                  <a:lnTo>
                    <a:pt x="387" y="3283"/>
                  </a:lnTo>
                  <a:lnTo>
                    <a:pt x="541" y="3437"/>
                  </a:lnTo>
                  <a:lnTo>
                    <a:pt x="850" y="3746"/>
                  </a:lnTo>
                  <a:lnTo>
                    <a:pt x="1236" y="3939"/>
                  </a:lnTo>
                  <a:lnTo>
                    <a:pt x="1661" y="4094"/>
                  </a:lnTo>
                  <a:lnTo>
                    <a:pt x="2086" y="4133"/>
                  </a:lnTo>
                  <a:lnTo>
                    <a:pt x="2510" y="4094"/>
                  </a:lnTo>
                  <a:lnTo>
                    <a:pt x="2742" y="4055"/>
                  </a:lnTo>
                  <a:lnTo>
                    <a:pt x="2974" y="3978"/>
                  </a:lnTo>
                  <a:lnTo>
                    <a:pt x="3321" y="3746"/>
                  </a:lnTo>
                  <a:lnTo>
                    <a:pt x="3630" y="3476"/>
                  </a:lnTo>
                  <a:lnTo>
                    <a:pt x="3862" y="3167"/>
                  </a:lnTo>
                  <a:lnTo>
                    <a:pt x="4055" y="2781"/>
                  </a:lnTo>
                  <a:lnTo>
                    <a:pt x="4171" y="2395"/>
                  </a:lnTo>
                  <a:lnTo>
                    <a:pt x="4248" y="2009"/>
                  </a:lnTo>
                  <a:lnTo>
                    <a:pt x="4210" y="1584"/>
                  </a:lnTo>
                  <a:lnTo>
                    <a:pt x="4094" y="1198"/>
                  </a:lnTo>
                  <a:lnTo>
                    <a:pt x="3978" y="1005"/>
                  </a:lnTo>
                  <a:lnTo>
                    <a:pt x="3862" y="812"/>
                  </a:lnTo>
                  <a:lnTo>
                    <a:pt x="3708" y="657"/>
                  </a:lnTo>
                  <a:lnTo>
                    <a:pt x="3553" y="503"/>
                  </a:lnTo>
                  <a:lnTo>
                    <a:pt x="3206" y="232"/>
                  </a:lnTo>
                  <a:lnTo>
                    <a:pt x="2781" y="78"/>
                  </a:lnTo>
                  <a:lnTo>
                    <a:pt x="23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21"/>
            <p:cNvSpPr/>
            <p:nvPr/>
          </p:nvSpPr>
          <p:spPr>
            <a:xfrm>
              <a:off x="4924025" y="3220925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6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5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5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0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7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21"/>
            <p:cNvSpPr/>
            <p:nvPr/>
          </p:nvSpPr>
          <p:spPr>
            <a:xfrm>
              <a:off x="2672775" y="3239275"/>
              <a:ext cx="330175" cy="176700"/>
            </a:xfrm>
            <a:custGeom>
              <a:avLst/>
              <a:gdLst/>
              <a:ahLst/>
              <a:cxnLst/>
              <a:rect l="l" t="t" r="r" b="b"/>
              <a:pathLst>
                <a:path w="13207" h="7068" extrusionOk="0">
                  <a:moveTo>
                    <a:pt x="8110" y="310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80"/>
                  </a:lnTo>
                  <a:lnTo>
                    <a:pt x="8728" y="889"/>
                  </a:lnTo>
                  <a:lnTo>
                    <a:pt x="8766" y="1198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8"/>
                  </a:lnTo>
                  <a:lnTo>
                    <a:pt x="8033" y="2858"/>
                  </a:lnTo>
                  <a:lnTo>
                    <a:pt x="6836" y="4712"/>
                  </a:lnTo>
                  <a:lnTo>
                    <a:pt x="6681" y="4712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8"/>
                  </a:lnTo>
                  <a:lnTo>
                    <a:pt x="7453" y="889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10"/>
                  </a:lnTo>
                  <a:close/>
                  <a:moveTo>
                    <a:pt x="5909" y="5407"/>
                  </a:moveTo>
                  <a:lnTo>
                    <a:pt x="4673" y="5831"/>
                  </a:lnTo>
                  <a:lnTo>
                    <a:pt x="3437" y="6218"/>
                  </a:lnTo>
                  <a:lnTo>
                    <a:pt x="2781" y="6372"/>
                  </a:lnTo>
                  <a:lnTo>
                    <a:pt x="2125" y="6527"/>
                  </a:lnTo>
                  <a:lnTo>
                    <a:pt x="1700" y="6565"/>
                  </a:lnTo>
                  <a:lnTo>
                    <a:pt x="1314" y="6604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8"/>
                  </a:lnTo>
                  <a:lnTo>
                    <a:pt x="696" y="6063"/>
                  </a:lnTo>
                  <a:lnTo>
                    <a:pt x="696" y="5909"/>
                  </a:lnTo>
                  <a:lnTo>
                    <a:pt x="734" y="5793"/>
                  </a:lnTo>
                  <a:lnTo>
                    <a:pt x="812" y="5716"/>
                  </a:lnTo>
                  <a:lnTo>
                    <a:pt x="889" y="5677"/>
                  </a:lnTo>
                  <a:lnTo>
                    <a:pt x="1082" y="5600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7"/>
                  </a:lnTo>
                  <a:close/>
                  <a:moveTo>
                    <a:pt x="7067" y="5098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6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9"/>
                  </a:lnTo>
                  <a:lnTo>
                    <a:pt x="12589" y="6025"/>
                  </a:lnTo>
                  <a:lnTo>
                    <a:pt x="12628" y="6179"/>
                  </a:lnTo>
                  <a:lnTo>
                    <a:pt x="12589" y="6527"/>
                  </a:lnTo>
                  <a:lnTo>
                    <a:pt x="12435" y="6604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4"/>
                  </a:lnTo>
                  <a:lnTo>
                    <a:pt x="10929" y="6527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9"/>
                  </a:lnTo>
                  <a:lnTo>
                    <a:pt x="8226" y="5677"/>
                  </a:lnTo>
                  <a:lnTo>
                    <a:pt x="7067" y="5098"/>
                  </a:lnTo>
                  <a:close/>
                  <a:moveTo>
                    <a:pt x="8148" y="1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7"/>
                  </a:lnTo>
                  <a:lnTo>
                    <a:pt x="6681" y="2433"/>
                  </a:lnTo>
                  <a:lnTo>
                    <a:pt x="6527" y="3592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1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8"/>
                  </a:lnTo>
                  <a:lnTo>
                    <a:pt x="1391" y="5175"/>
                  </a:lnTo>
                  <a:lnTo>
                    <a:pt x="1005" y="5214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600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5"/>
                  </a:lnTo>
                  <a:lnTo>
                    <a:pt x="117" y="6449"/>
                  </a:lnTo>
                  <a:lnTo>
                    <a:pt x="232" y="6604"/>
                  </a:lnTo>
                  <a:lnTo>
                    <a:pt x="348" y="6681"/>
                  </a:lnTo>
                  <a:lnTo>
                    <a:pt x="464" y="6797"/>
                  </a:lnTo>
                  <a:lnTo>
                    <a:pt x="773" y="6913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3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6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9"/>
                  </a:lnTo>
                  <a:lnTo>
                    <a:pt x="6758" y="6102"/>
                  </a:lnTo>
                  <a:lnTo>
                    <a:pt x="6836" y="6295"/>
                  </a:lnTo>
                  <a:lnTo>
                    <a:pt x="7106" y="6256"/>
                  </a:lnTo>
                  <a:lnTo>
                    <a:pt x="7106" y="6218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7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7"/>
                  </a:lnTo>
                  <a:lnTo>
                    <a:pt x="11045" y="6951"/>
                  </a:lnTo>
                  <a:lnTo>
                    <a:pt x="11469" y="7029"/>
                  </a:lnTo>
                  <a:lnTo>
                    <a:pt x="11933" y="7067"/>
                  </a:lnTo>
                  <a:lnTo>
                    <a:pt x="12396" y="7029"/>
                  </a:lnTo>
                  <a:lnTo>
                    <a:pt x="12589" y="6990"/>
                  </a:lnTo>
                  <a:lnTo>
                    <a:pt x="12782" y="6913"/>
                  </a:lnTo>
                  <a:lnTo>
                    <a:pt x="12937" y="6797"/>
                  </a:lnTo>
                  <a:lnTo>
                    <a:pt x="13053" y="6681"/>
                  </a:lnTo>
                  <a:lnTo>
                    <a:pt x="13130" y="6527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5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7"/>
                  </a:lnTo>
                  <a:lnTo>
                    <a:pt x="12242" y="5291"/>
                  </a:lnTo>
                  <a:lnTo>
                    <a:pt x="11894" y="5214"/>
                  </a:lnTo>
                  <a:lnTo>
                    <a:pt x="11315" y="5098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2"/>
                  </a:lnTo>
                  <a:lnTo>
                    <a:pt x="8071" y="3515"/>
                  </a:lnTo>
                  <a:lnTo>
                    <a:pt x="8496" y="2858"/>
                  </a:lnTo>
                  <a:lnTo>
                    <a:pt x="8843" y="2202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7"/>
                  </a:lnTo>
                  <a:lnTo>
                    <a:pt x="9075" y="1275"/>
                  </a:lnTo>
                  <a:lnTo>
                    <a:pt x="9037" y="1005"/>
                  </a:lnTo>
                  <a:lnTo>
                    <a:pt x="8959" y="812"/>
                  </a:lnTo>
                  <a:lnTo>
                    <a:pt x="8882" y="580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21"/>
            <p:cNvSpPr/>
            <p:nvPr/>
          </p:nvSpPr>
          <p:spPr>
            <a:xfrm>
              <a:off x="410925" y="3256650"/>
              <a:ext cx="35725" cy="33825"/>
            </a:xfrm>
            <a:custGeom>
              <a:avLst/>
              <a:gdLst/>
              <a:ahLst/>
              <a:cxnLst/>
              <a:rect l="l" t="t" r="r" b="b"/>
              <a:pathLst>
                <a:path w="1429" h="1353" extrusionOk="0">
                  <a:moveTo>
                    <a:pt x="579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71"/>
                  </a:lnTo>
                  <a:lnTo>
                    <a:pt x="39" y="425"/>
                  </a:lnTo>
                  <a:lnTo>
                    <a:pt x="0" y="619"/>
                  </a:lnTo>
                  <a:lnTo>
                    <a:pt x="0" y="812"/>
                  </a:lnTo>
                  <a:lnTo>
                    <a:pt x="77" y="966"/>
                  </a:lnTo>
                  <a:lnTo>
                    <a:pt x="155" y="1121"/>
                  </a:lnTo>
                  <a:lnTo>
                    <a:pt x="309" y="1275"/>
                  </a:lnTo>
                  <a:lnTo>
                    <a:pt x="463" y="1352"/>
                  </a:lnTo>
                  <a:lnTo>
                    <a:pt x="618" y="1352"/>
                  </a:lnTo>
                  <a:lnTo>
                    <a:pt x="695" y="1236"/>
                  </a:lnTo>
                  <a:lnTo>
                    <a:pt x="695" y="1121"/>
                  </a:lnTo>
                  <a:lnTo>
                    <a:pt x="657" y="1082"/>
                  </a:lnTo>
                  <a:lnTo>
                    <a:pt x="579" y="1043"/>
                  </a:lnTo>
                  <a:lnTo>
                    <a:pt x="502" y="1005"/>
                  </a:lnTo>
                  <a:lnTo>
                    <a:pt x="463" y="927"/>
                  </a:lnTo>
                  <a:lnTo>
                    <a:pt x="386" y="773"/>
                  </a:lnTo>
                  <a:lnTo>
                    <a:pt x="386" y="580"/>
                  </a:lnTo>
                  <a:lnTo>
                    <a:pt x="425" y="503"/>
                  </a:lnTo>
                  <a:lnTo>
                    <a:pt x="502" y="425"/>
                  </a:lnTo>
                  <a:lnTo>
                    <a:pt x="579" y="387"/>
                  </a:lnTo>
                  <a:lnTo>
                    <a:pt x="657" y="387"/>
                  </a:lnTo>
                  <a:lnTo>
                    <a:pt x="850" y="425"/>
                  </a:lnTo>
                  <a:lnTo>
                    <a:pt x="927" y="464"/>
                  </a:lnTo>
                  <a:lnTo>
                    <a:pt x="965" y="541"/>
                  </a:lnTo>
                  <a:lnTo>
                    <a:pt x="1043" y="696"/>
                  </a:lnTo>
                  <a:lnTo>
                    <a:pt x="1081" y="773"/>
                  </a:lnTo>
                  <a:lnTo>
                    <a:pt x="1120" y="812"/>
                  </a:lnTo>
                  <a:lnTo>
                    <a:pt x="1274" y="812"/>
                  </a:lnTo>
                  <a:lnTo>
                    <a:pt x="1352" y="734"/>
                  </a:lnTo>
                  <a:lnTo>
                    <a:pt x="1390" y="696"/>
                  </a:lnTo>
                  <a:lnTo>
                    <a:pt x="1429" y="619"/>
                  </a:lnTo>
                  <a:lnTo>
                    <a:pt x="1390" y="425"/>
                  </a:lnTo>
                  <a:lnTo>
                    <a:pt x="1274" y="271"/>
                  </a:lnTo>
                  <a:lnTo>
                    <a:pt x="1159" y="117"/>
                  </a:lnTo>
                  <a:lnTo>
                    <a:pt x="965" y="39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21"/>
            <p:cNvSpPr/>
            <p:nvPr/>
          </p:nvSpPr>
          <p:spPr>
            <a:xfrm>
              <a:off x="5445325" y="3267275"/>
              <a:ext cx="624625" cy="344650"/>
            </a:xfrm>
            <a:custGeom>
              <a:avLst/>
              <a:gdLst/>
              <a:ahLst/>
              <a:cxnLst/>
              <a:rect l="l" t="t" r="r" b="b"/>
              <a:pathLst>
                <a:path w="24985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03" y="2008"/>
                  </a:lnTo>
                  <a:lnTo>
                    <a:pt x="23787" y="2124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170" y="2086"/>
                  </a:lnTo>
                  <a:lnTo>
                    <a:pt x="23054" y="1970"/>
                  </a:lnTo>
                  <a:lnTo>
                    <a:pt x="22976" y="1815"/>
                  </a:lnTo>
                  <a:lnTo>
                    <a:pt x="22938" y="1622"/>
                  </a:lnTo>
                  <a:lnTo>
                    <a:pt x="22976" y="1429"/>
                  </a:lnTo>
                  <a:lnTo>
                    <a:pt x="23015" y="1236"/>
                  </a:lnTo>
                  <a:lnTo>
                    <a:pt x="23131" y="1082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42"/>
                  </a:lnTo>
                  <a:lnTo>
                    <a:pt x="24289" y="3090"/>
                  </a:lnTo>
                  <a:lnTo>
                    <a:pt x="24367" y="3437"/>
                  </a:lnTo>
                  <a:lnTo>
                    <a:pt x="24405" y="3785"/>
                  </a:lnTo>
                  <a:lnTo>
                    <a:pt x="24173" y="3707"/>
                  </a:lnTo>
                  <a:lnTo>
                    <a:pt x="23942" y="3592"/>
                  </a:lnTo>
                  <a:lnTo>
                    <a:pt x="23826" y="3514"/>
                  </a:lnTo>
                  <a:lnTo>
                    <a:pt x="23787" y="3399"/>
                  </a:lnTo>
                  <a:lnTo>
                    <a:pt x="23710" y="3283"/>
                  </a:lnTo>
                  <a:lnTo>
                    <a:pt x="23672" y="3128"/>
                  </a:lnTo>
                  <a:lnTo>
                    <a:pt x="23710" y="2897"/>
                  </a:lnTo>
                  <a:lnTo>
                    <a:pt x="23787" y="2704"/>
                  </a:lnTo>
                  <a:lnTo>
                    <a:pt x="23903" y="2549"/>
                  </a:lnTo>
                  <a:lnTo>
                    <a:pt x="24096" y="2433"/>
                  </a:lnTo>
                  <a:close/>
                  <a:moveTo>
                    <a:pt x="16142" y="4943"/>
                  </a:moveTo>
                  <a:lnTo>
                    <a:pt x="16257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28" y="5252"/>
                  </a:lnTo>
                  <a:lnTo>
                    <a:pt x="16566" y="5407"/>
                  </a:lnTo>
                  <a:lnTo>
                    <a:pt x="16296" y="5407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40" y="5368"/>
                  </a:lnTo>
                  <a:lnTo>
                    <a:pt x="15678" y="5252"/>
                  </a:lnTo>
                  <a:lnTo>
                    <a:pt x="15755" y="5136"/>
                  </a:lnTo>
                  <a:lnTo>
                    <a:pt x="15833" y="5059"/>
                  </a:lnTo>
                  <a:lnTo>
                    <a:pt x="15949" y="5020"/>
                  </a:lnTo>
                  <a:lnTo>
                    <a:pt x="16026" y="4982"/>
                  </a:lnTo>
                  <a:lnTo>
                    <a:pt x="16142" y="4943"/>
                  </a:lnTo>
                  <a:close/>
                  <a:moveTo>
                    <a:pt x="24444" y="4248"/>
                  </a:moveTo>
                  <a:lnTo>
                    <a:pt x="24405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07"/>
                  </a:lnTo>
                  <a:lnTo>
                    <a:pt x="23903" y="5252"/>
                  </a:lnTo>
                  <a:lnTo>
                    <a:pt x="23787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865" y="4596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763" y="4866"/>
                  </a:lnTo>
                  <a:lnTo>
                    <a:pt x="17879" y="4905"/>
                  </a:lnTo>
                  <a:lnTo>
                    <a:pt x="17957" y="4982"/>
                  </a:lnTo>
                  <a:lnTo>
                    <a:pt x="18072" y="5175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484"/>
                  </a:lnTo>
                  <a:lnTo>
                    <a:pt x="17030" y="5407"/>
                  </a:lnTo>
                  <a:lnTo>
                    <a:pt x="17030" y="5291"/>
                  </a:lnTo>
                  <a:lnTo>
                    <a:pt x="17107" y="5136"/>
                  </a:lnTo>
                  <a:lnTo>
                    <a:pt x="17184" y="5059"/>
                  </a:lnTo>
                  <a:lnTo>
                    <a:pt x="17261" y="4943"/>
                  </a:lnTo>
                  <a:lnTo>
                    <a:pt x="17377" y="4866"/>
                  </a:lnTo>
                  <a:lnTo>
                    <a:pt x="17493" y="4827"/>
                  </a:lnTo>
                  <a:close/>
                  <a:moveTo>
                    <a:pt x="14558" y="5291"/>
                  </a:moveTo>
                  <a:lnTo>
                    <a:pt x="14674" y="5329"/>
                  </a:lnTo>
                  <a:lnTo>
                    <a:pt x="14790" y="5368"/>
                  </a:lnTo>
                  <a:lnTo>
                    <a:pt x="14906" y="5445"/>
                  </a:lnTo>
                  <a:lnTo>
                    <a:pt x="14983" y="5522"/>
                  </a:lnTo>
                  <a:lnTo>
                    <a:pt x="15060" y="5677"/>
                  </a:lnTo>
                  <a:lnTo>
                    <a:pt x="14520" y="5870"/>
                  </a:lnTo>
                  <a:lnTo>
                    <a:pt x="14056" y="6102"/>
                  </a:lnTo>
                  <a:lnTo>
                    <a:pt x="14018" y="6024"/>
                  </a:lnTo>
                  <a:lnTo>
                    <a:pt x="14018" y="5793"/>
                  </a:lnTo>
                  <a:lnTo>
                    <a:pt x="14095" y="5600"/>
                  </a:lnTo>
                  <a:lnTo>
                    <a:pt x="14249" y="5445"/>
                  </a:lnTo>
                  <a:lnTo>
                    <a:pt x="14327" y="5368"/>
                  </a:lnTo>
                  <a:lnTo>
                    <a:pt x="14443" y="5329"/>
                  </a:lnTo>
                  <a:lnTo>
                    <a:pt x="14558" y="5291"/>
                  </a:lnTo>
                  <a:close/>
                  <a:moveTo>
                    <a:pt x="19076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47" y="5793"/>
                  </a:lnTo>
                  <a:lnTo>
                    <a:pt x="19385" y="5986"/>
                  </a:lnTo>
                  <a:lnTo>
                    <a:pt x="19347" y="6140"/>
                  </a:lnTo>
                  <a:lnTo>
                    <a:pt x="18574" y="5831"/>
                  </a:lnTo>
                  <a:lnTo>
                    <a:pt x="18613" y="5715"/>
                  </a:lnTo>
                  <a:lnTo>
                    <a:pt x="18652" y="5638"/>
                  </a:lnTo>
                  <a:lnTo>
                    <a:pt x="18806" y="5522"/>
                  </a:lnTo>
                  <a:lnTo>
                    <a:pt x="18999" y="5484"/>
                  </a:lnTo>
                  <a:close/>
                  <a:moveTo>
                    <a:pt x="20312" y="6063"/>
                  </a:moveTo>
                  <a:lnTo>
                    <a:pt x="20428" y="6102"/>
                  </a:lnTo>
                  <a:lnTo>
                    <a:pt x="20544" y="6179"/>
                  </a:lnTo>
                  <a:lnTo>
                    <a:pt x="20660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53" y="6913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10" y="6256"/>
                  </a:lnTo>
                  <a:lnTo>
                    <a:pt x="19887" y="6179"/>
                  </a:lnTo>
                  <a:lnTo>
                    <a:pt x="19964" y="6102"/>
                  </a:lnTo>
                  <a:lnTo>
                    <a:pt x="20080" y="6063"/>
                  </a:lnTo>
                  <a:close/>
                  <a:moveTo>
                    <a:pt x="23710" y="5870"/>
                  </a:moveTo>
                  <a:lnTo>
                    <a:pt x="23942" y="5986"/>
                  </a:lnTo>
                  <a:lnTo>
                    <a:pt x="24058" y="5986"/>
                  </a:lnTo>
                  <a:lnTo>
                    <a:pt x="23903" y="6295"/>
                  </a:lnTo>
                  <a:lnTo>
                    <a:pt x="23710" y="6565"/>
                  </a:lnTo>
                  <a:lnTo>
                    <a:pt x="23478" y="6797"/>
                  </a:lnTo>
                  <a:lnTo>
                    <a:pt x="23247" y="6990"/>
                  </a:lnTo>
                  <a:lnTo>
                    <a:pt x="23208" y="6913"/>
                  </a:lnTo>
                  <a:lnTo>
                    <a:pt x="23054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092" y="6063"/>
                  </a:lnTo>
                  <a:lnTo>
                    <a:pt x="23170" y="5986"/>
                  </a:lnTo>
                  <a:lnTo>
                    <a:pt x="23285" y="5947"/>
                  </a:lnTo>
                  <a:lnTo>
                    <a:pt x="23478" y="5870"/>
                  </a:lnTo>
                  <a:close/>
                  <a:moveTo>
                    <a:pt x="13207" y="6102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670" y="6333"/>
                  </a:lnTo>
                  <a:lnTo>
                    <a:pt x="13130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3"/>
                  </a:lnTo>
                  <a:lnTo>
                    <a:pt x="12628" y="6797"/>
                  </a:lnTo>
                  <a:lnTo>
                    <a:pt x="12628" y="6642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179"/>
                  </a:lnTo>
                  <a:lnTo>
                    <a:pt x="12975" y="6140"/>
                  </a:lnTo>
                  <a:lnTo>
                    <a:pt x="13091" y="6102"/>
                  </a:lnTo>
                  <a:close/>
                  <a:moveTo>
                    <a:pt x="22166" y="6565"/>
                  </a:moveTo>
                  <a:lnTo>
                    <a:pt x="22281" y="6604"/>
                  </a:lnTo>
                  <a:lnTo>
                    <a:pt x="22436" y="6681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1" y="7067"/>
                  </a:lnTo>
                  <a:lnTo>
                    <a:pt x="22899" y="7067"/>
                  </a:lnTo>
                  <a:lnTo>
                    <a:pt x="22976" y="7106"/>
                  </a:lnTo>
                  <a:lnTo>
                    <a:pt x="22938" y="7106"/>
                  </a:lnTo>
                  <a:lnTo>
                    <a:pt x="22552" y="7221"/>
                  </a:lnTo>
                  <a:lnTo>
                    <a:pt x="22166" y="7221"/>
                  </a:lnTo>
                  <a:lnTo>
                    <a:pt x="21779" y="7183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19"/>
                  </a:lnTo>
                  <a:lnTo>
                    <a:pt x="21779" y="6604"/>
                  </a:lnTo>
                  <a:lnTo>
                    <a:pt x="22011" y="6565"/>
                  </a:lnTo>
                  <a:close/>
                  <a:moveTo>
                    <a:pt x="12280" y="7376"/>
                  </a:moveTo>
                  <a:lnTo>
                    <a:pt x="12473" y="7415"/>
                  </a:lnTo>
                  <a:lnTo>
                    <a:pt x="12087" y="7955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24" y="8071"/>
                  </a:lnTo>
                  <a:lnTo>
                    <a:pt x="11624" y="7955"/>
                  </a:lnTo>
                  <a:lnTo>
                    <a:pt x="11662" y="7839"/>
                  </a:lnTo>
                  <a:lnTo>
                    <a:pt x="11701" y="7723"/>
                  </a:lnTo>
                  <a:lnTo>
                    <a:pt x="11778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26" y="7415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56" y="9422"/>
                  </a:lnTo>
                  <a:lnTo>
                    <a:pt x="2433" y="9461"/>
                  </a:lnTo>
                  <a:lnTo>
                    <a:pt x="2511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588" y="10002"/>
                  </a:lnTo>
                  <a:lnTo>
                    <a:pt x="2124" y="9886"/>
                  </a:lnTo>
                  <a:lnTo>
                    <a:pt x="1622" y="9886"/>
                  </a:lnTo>
                  <a:lnTo>
                    <a:pt x="1661" y="9731"/>
                  </a:lnTo>
                  <a:lnTo>
                    <a:pt x="1738" y="9616"/>
                  </a:lnTo>
                  <a:lnTo>
                    <a:pt x="1815" y="9538"/>
                  </a:lnTo>
                  <a:lnTo>
                    <a:pt x="1893" y="9461"/>
                  </a:lnTo>
                  <a:lnTo>
                    <a:pt x="2009" y="9384"/>
                  </a:lnTo>
                  <a:lnTo>
                    <a:pt x="2124" y="9345"/>
                  </a:lnTo>
                  <a:close/>
                  <a:moveTo>
                    <a:pt x="11624" y="8998"/>
                  </a:moveTo>
                  <a:lnTo>
                    <a:pt x="11469" y="9500"/>
                  </a:lnTo>
                  <a:lnTo>
                    <a:pt x="11315" y="10002"/>
                  </a:lnTo>
                  <a:lnTo>
                    <a:pt x="11238" y="10272"/>
                  </a:lnTo>
                  <a:lnTo>
                    <a:pt x="11044" y="10079"/>
                  </a:lnTo>
                  <a:lnTo>
                    <a:pt x="10967" y="9809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29" y="9422"/>
                  </a:lnTo>
                  <a:lnTo>
                    <a:pt x="11006" y="9307"/>
                  </a:lnTo>
                  <a:lnTo>
                    <a:pt x="11122" y="9152"/>
                  </a:lnTo>
                  <a:lnTo>
                    <a:pt x="11276" y="9036"/>
                  </a:lnTo>
                  <a:lnTo>
                    <a:pt x="11469" y="8998"/>
                  </a:lnTo>
                  <a:close/>
                  <a:moveTo>
                    <a:pt x="3746" y="9731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2" y="10118"/>
                  </a:lnTo>
                  <a:lnTo>
                    <a:pt x="4171" y="10233"/>
                  </a:lnTo>
                  <a:lnTo>
                    <a:pt x="4132" y="10388"/>
                  </a:lnTo>
                  <a:lnTo>
                    <a:pt x="4094" y="10504"/>
                  </a:lnTo>
                  <a:lnTo>
                    <a:pt x="4017" y="10620"/>
                  </a:lnTo>
                  <a:lnTo>
                    <a:pt x="3862" y="10542"/>
                  </a:lnTo>
                  <a:lnTo>
                    <a:pt x="3476" y="10311"/>
                  </a:lnTo>
                  <a:lnTo>
                    <a:pt x="3051" y="10156"/>
                  </a:lnTo>
                  <a:lnTo>
                    <a:pt x="3128" y="10002"/>
                  </a:lnTo>
                  <a:lnTo>
                    <a:pt x="3244" y="9924"/>
                  </a:lnTo>
                  <a:lnTo>
                    <a:pt x="3360" y="9809"/>
                  </a:lnTo>
                  <a:lnTo>
                    <a:pt x="3476" y="9770"/>
                  </a:lnTo>
                  <a:lnTo>
                    <a:pt x="3630" y="9731"/>
                  </a:lnTo>
                  <a:close/>
                  <a:moveTo>
                    <a:pt x="4827" y="10620"/>
                  </a:moveTo>
                  <a:lnTo>
                    <a:pt x="4905" y="10658"/>
                  </a:lnTo>
                  <a:lnTo>
                    <a:pt x="4982" y="10697"/>
                  </a:lnTo>
                  <a:lnTo>
                    <a:pt x="5059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59" y="11430"/>
                  </a:lnTo>
                  <a:lnTo>
                    <a:pt x="4403" y="10890"/>
                  </a:lnTo>
                  <a:lnTo>
                    <a:pt x="4441" y="10813"/>
                  </a:lnTo>
                  <a:lnTo>
                    <a:pt x="4480" y="10735"/>
                  </a:lnTo>
                  <a:lnTo>
                    <a:pt x="4634" y="10658"/>
                  </a:lnTo>
                  <a:lnTo>
                    <a:pt x="4827" y="10620"/>
                  </a:lnTo>
                  <a:close/>
                  <a:moveTo>
                    <a:pt x="11160" y="10620"/>
                  </a:moveTo>
                  <a:lnTo>
                    <a:pt x="10929" y="11199"/>
                  </a:lnTo>
                  <a:lnTo>
                    <a:pt x="10697" y="11739"/>
                  </a:lnTo>
                  <a:lnTo>
                    <a:pt x="10658" y="11701"/>
                  </a:lnTo>
                  <a:lnTo>
                    <a:pt x="10465" y="11508"/>
                  </a:lnTo>
                  <a:lnTo>
                    <a:pt x="10388" y="11315"/>
                  </a:lnTo>
                  <a:lnTo>
                    <a:pt x="10388" y="11122"/>
                  </a:lnTo>
                  <a:lnTo>
                    <a:pt x="10427" y="10967"/>
                  </a:lnTo>
                  <a:lnTo>
                    <a:pt x="10542" y="10774"/>
                  </a:lnTo>
                  <a:lnTo>
                    <a:pt x="10697" y="10658"/>
                  </a:lnTo>
                  <a:lnTo>
                    <a:pt x="10929" y="10620"/>
                  </a:lnTo>
                  <a:close/>
                  <a:moveTo>
                    <a:pt x="5947" y="11469"/>
                  </a:moveTo>
                  <a:lnTo>
                    <a:pt x="6063" y="11508"/>
                  </a:lnTo>
                  <a:lnTo>
                    <a:pt x="6140" y="11546"/>
                  </a:lnTo>
                  <a:lnTo>
                    <a:pt x="6218" y="11662"/>
                  </a:lnTo>
                  <a:lnTo>
                    <a:pt x="6295" y="11739"/>
                  </a:lnTo>
                  <a:lnTo>
                    <a:pt x="6372" y="11971"/>
                  </a:lnTo>
                  <a:lnTo>
                    <a:pt x="6411" y="12203"/>
                  </a:lnTo>
                  <a:lnTo>
                    <a:pt x="6372" y="12473"/>
                  </a:lnTo>
                  <a:lnTo>
                    <a:pt x="5870" y="12087"/>
                  </a:lnTo>
                  <a:lnTo>
                    <a:pt x="5407" y="11701"/>
                  </a:lnTo>
                  <a:lnTo>
                    <a:pt x="5445" y="11585"/>
                  </a:lnTo>
                  <a:lnTo>
                    <a:pt x="5523" y="11508"/>
                  </a:lnTo>
                  <a:lnTo>
                    <a:pt x="5638" y="11469"/>
                  </a:lnTo>
                  <a:close/>
                  <a:moveTo>
                    <a:pt x="10542" y="12048"/>
                  </a:moveTo>
                  <a:lnTo>
                    <a:pt x="10388" y="12280"/>
                  </a:lnTo>
                  <a:lnTo>
                    <a:pt x="10195" y="12550"/>
                  </a:lnTo>
                  <a:lnTo>
                    <a:pt x="9963" y="12743"/>
                  </a:lnTo>
                  <a:lnTo>
                    <a:pt x="9770" y="12936"/>
                  </a:lnTo>
                  <a:lnTo>
                    <a:pt x="9732" y="12859"/>
                  </a:lnTo>
                  <a:lnTo>
                    <a:pt x="9654" y="12666"/>
                  </a:lnTo>
                  <a:lnTo>
                    <a:pt x="9616" y="12473"/>
                  </a:lnTo>
                  <a:lnTo>
                    <a:pt x="9693" y="12319"/>
                  </a:lnTo>
                  <a:lnTo>
                    <a:pt x="9809" y="12203"/>
                  </a:lnTo>
                  <a:lnTo>
                    <a:pt x="9963" y="12126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37" y="12473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01" y="12821"/>
                  </a:lnTo>
                  <a:lnTo>
                    <a:pt x="7878" y="13014"/>
                  </a:lnTo>
                  <a:lnTo>
                    <a:pt x="7839" y="13207"/>
                  </a:lnTo>
                  <a:lnTo>
                    <a:pt x="7299" y="13014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44" y="12512"/>
                  </a:lnTo>
                  <a:lnTo>
                    <a:pt x="7337" y="12473"/>
                  </a:lnTo>
                  <a:close/>
                  <a:moveTo>
                    <a:pt x="8843" y="12628"/>
                  </a:moveTo>
                  <a:lnTo>
                    <a:pt x="8921" y="12666"/>
                  </a:lnTo>
                  <a:lnTo>
                    <a:pt x="9075" y="12743"/>
                  </a:lnTo>
                  <a:lnTo>
                    <a:pt x="9191" y="12936"/>
                  </a:lnTo>
                  <a:lnTo>
                    <a:pt x="9230" y="13130"/>
                  </a:lnTo>
                  <a:lnTo>
                    <a:pt x="9230" y="13207"/>
                  </a:lnTo>
                  <a:lnTo>
                    <a:pt x="9036" y="13245"/>
                  </a:lnTo>
                  <a:lnTo>
                    <a:pt x="8805" y="13284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03" y="13014"/>
                  </a:lnTo>
                  <a:lnTo>
                    <a:pt x="8419" y="12821"/>
                  </a:lnTo>
                  <a:lnTo>
                    <a:pt x="8534" y="12666"/>
                  </a:lnTo>
                  <a:lnTo>
                    <a:pt x="8650" y="12628"/>
                  </a:lnTo>
                  <a:close/>
                  <a:moveTo>
                    <a:pt x="22861" y="0"/>
                  </a:moveTo>
                  <a:lnTo>
                    <a:pt x="22822" y="78"/>
                  </a:lnTo>
                  <a:lnTo>
                    <a:pt x="22745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783" y="387"/>
                  </a:lnTo>
                  <a:lnTo>
                    <a:pt x="22822" y="387"/>
                  </a:lnTo>
                  <a:lnTo>
                    <a:pt x="22861" y="464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668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22" y="2240"/>
                  </a:lnTo>
                  <a:lnTo>
                    <a:pt x="23015" y="2395"/>
                  </a:lnTo>
                  <a:lnTo>
                    <a:pt x="23247" y="2472"/>
                  </a:lnTo>
                  <a:lnTo>
                    <a:pt x="23478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24" y="3244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862"/>
                  </a:lnTo>
                  <a:lnTo>
                    <a:pt x="23942" y="4016"/>
                  </a:lnTo>
                  <a:lnTo>
                    <a:pt x="23710" y="4209"/>
                  </a:lnTo>
                  <a:lnTo>
                    <a:pt x="23556" y="4480"/>
                  </a:lnTo>
                  <a:lnTo>
                    <a:pt x="23440" y="4750"/>
                  </a:lnTo>
                  <a:lnTo>
                    <a:pt x="23440" y="4866"/>
                  </a:lnTo>
                  <a:lnTo>
                    <a:pt x="23440" y="5020"/>
                  </a:lnTo>
                  <a:lnTo>
                    <a:pt x="23478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70" y="5561"/>
                  </a:lnTo>
                  <a:lnTo>
                    <a:pt x="22938" y="5677"/>
                  </a:lnTo>
                  <a:lnTo>
                    <a:pt x="22783" y="5870"/>
                  </a:lnTo>
                  <a:lnTo>
                    <a:pt x="22668" y="6102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1972" y="6217"/>
                  </a:lnTo>
                  <a:lnTo>
                    <a:pt x="21741" y="6256"/>
                  </a:lnTo>
                  <a:lnTo>
                    <a:pt x="21509" y="6411"/>
                  </a:lnTo>
                  <a:lnTo>
                    <a:pt x="21316" y="6565"/>
                  </a:lnTo>
                  <a:lnTo>
                    <a:pt x="21200" y="6758"/>
                  </a:lnTo>
                  <a:lnTo>
                    <a:pt x="21084" y="6449"/>
                  </a:lnTo>
                  <a:lnTo>
                    <a:pt x="20930" y="6140"/>
                  </a:lnTo>
                  <a:lnTo>
                    <a:pt x="20853" y="5986"/>
                  </a:lnTo>
                  <a:lnTo>
                    <a:pt x="20698" y="5870"/>
                  </a:lnTo>
                  <a:lnTo>
                    <a:pt x="20582" y="5793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42" y="5793"/>
                  </a:lnTo>
                  <a:lnTo>
                    <a:pt x="19887" y="5831"/>
                  </a:lnTo>
                  <a:lnTo>
                    <a:pt x="19733" y="5947"/>
                  </a:lnTo>
                  <a:lnTo>
                    <a:pt x="19694" y="5715"/>
                  </a:lnTo>
                  <a:lnTo>
                    <a:pt x="19617" y="5484"/>
                  </a:lnTo>
                  <a:lnTo>
                    <a:pt x="19462" y="5291"/>
                  </a:lnTo>
                  <a:lnTo>
                    <a:pt x="19347" y="5213"/>
                  </a:lnTo>
                  <a:lnTo>
                    <a:pt x="19231" y="5175"/>
                  </a:lnTo>
                  <a:lnTo>
                    <a:pt x="19038" y="5136"/>
                  </a:lnTo>
                  <a:lnTo>
                    <a:pt x="18806" y="5175"/>
                  </a:lnTo>
                  <a:lnTo>
                    <a:pt x="18613" y="5252"/>
                  </a:lnTo>
                  <a:lnTo>
                    <a:pt x="18458" y="5407"/>
                  </a:lnTo>
                  <a:lnTo>
                    <a:pt x="18458" y="5252"/>
                  </a:lnTo>
                  <a:lnTo>
                    <a:pt x="18420" y="5098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7" y="4557"/>
                  </a:lnTo>
                  <a:lnTo>
                    <a:pt x="17802" y="4518"/>
                  </a:lnTo>
                  <a:lnTo>
                    <a:pt x="17493" y="4518"/>
                  </a:lnTo>
                  <a:lnTo>
                    <a:pt x="17377" y="4557"/>
                  </a:lnTo>
                  <a:lnTo>
                    <a:pt x="17223" y="4634"/>
                  </a:lnTo>
                  <a:lnTo>
                    <a:pt x="17107" y="4711"/>
                  </a:lnTo>
                  <a:lnTo>
                    <a:pt x="17030" y="4827"/>
                  </a:lnTo>
                  <a:lnTo>
                    <a:pt x="16875" y="5059"/>
                  </a:lnTo>
                  <a:lnTo>
                    <a:pt x="16759" y="4905"/>
                  </a:lnTo>
                  <a:lnTo>
                    <a:pt x="16605" y="4789"/>
                  </a:lnTo>
                  <a:lnTo>
                    <a:pt x="16451" y="4673"/>
                  </a:lnTo>
                  <a:lnTo>
                    <a:pt x="16257" y="4634"/>
                  </a:lnTo>
                  <a:lnTo>
                    <a:pt x="16103" y="4634"/>
                  </a:lnTo>
                  <a:lnTo>
                    <a:pt x="15910" y="4673"/>
                  </a:lnTo>
                  <a:lnTo>
                    <a:pt x="15755" y="4750"/>
                  </a:lnTo>
                  <a:lnTo>
                    <a:pt x="15640" y="4827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291"/>
                  </a:lnTo>
                  <a:lnTo>
                    <a:pt x="15374" y="5460"/>
                  </a:lnTo>
                  <a:lnTo>
                    <a:pt x="15331" y="5329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597" y="4943"/>
                  </a:lnTo>
                  <a:lnTo>
                    <a:pt x="14404" y="4943"/>
                  </a:lnTo>
                  <a:lnTo>
                    <a:pt x="14249" y="5020"/>
                  </a:lnTo>
                  <a:lnTo>
                    <a:pt x="14134" y="5098"/>
                  </a:lnTo>
                  <a:lnTo>
                    <a:pt x="14018" y="5175"/>
                  </a:lnTo>
                  <a:lnTo>
                    <a:pt x="13941" y="5291"/>
                  </a:lnTo>
                  <a:lnTo>
                    <a:pt x="13825" y="5522"/>
                  </a:lnTo>
                  <a:lnTo>
                    <a:pt x="13747" y="5831"/>
                  </a:lnTo>
                  <a:lnTo>
                    <a:pt x="13593" y="5754"/>
                  </a:lnTo>
                  <a:lnTo>
                    <a:pt x="13361" y="5677"/>
                  </a:lnTo>
                  <a:lnTo>
                    <a:pt x="13130" y="5677"/>
                  </a:lnTo>
                  <a:lnTo>
                    <a:pt x="12937" y="5715"/>
                  </a:lnTo>
                  <a:lnTo>
                    <a:pt x="12705" y="5831"/>
                  </a:lnTo>
                  <a:lnTo>
                    <a:pt x="12589" y="5947"/>
                  </a:lnTo>
                  <a:lnTo>
                    <a:pt x="12473" y="6063"/>
                  </a:lnTo>
                  <a:lnTo>
                    <a:pt x="12396" y="6217"/>
                  </a:lnTo>
                  <a:lnTo>
                    <a:pt x="12357" y="6333"/>
                  </a:lnTo>
                  <a:lnTo>
                    <a:pt x="12319" y="6526"/>
                  </a:lnTo>
                  <a:lnTo>
                    <a:pt x="12319" y="6681"/>
                  </a:lnTo>
                  <a:lnTo>
                    <a:pt x="12357" y="6835"/>
                  </a:lnTo>
                  <a:lnTo>
                    <a:pt x="12396" y="6990"/>
                  </a:lnTo>
                  <a:lnTo>
                    <a:pt x="12126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469" y="7376"/>
                  </a:lnTo>
                  <a:lnTo>
                    <a:pt x="11392" y="7530"/>
                  </a:lnTo>
                  <a:lnTo>
                    <a:pt x="11315" y="7685"/>
                  </a:lnTo>
                  <a:lnTo>
                    <a:pt x="11276" y="7839"/>
                  </a:lnTo>
                  <a:lnTo>
                    <a:pt x="11276" y="7994"/>
                  </a:lnTo>
                  <a:lnTo>
                    <a:pt x="11276" y="8148"/>
                  </a:lnTo>
                  <a:lnTo>
                    <a:pt x="11315" y="8303"/>
                  </a:lnTo>
                  <a:lnTo>
                    <a:pt x="11392" y="8457"/>
                  </a:lnTo>
                  <a:lnTo>
                    <a:pt x="11469" y="8573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20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02"/>
                  </a:lnTo>
                  <a:lnTo>
                    <a:pt x="10851" y="10233"/>
                  </a:lnTo>
                  <a:lnTo>
                    <a:pt x="10620" y="10272"/>
                  </a:lnTo>
                  <a:lnTo>
                    <a:pt x="10388" y="10388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40" y="11006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56" y="11701"/>
                  </a:lnTo>
                  <a:lnTo>
                    <a:pt x="9925" y="11739"/>
                  </a:lnTo>
                  <a:lnTo>
                    <a:pt x="9693" y="11817"/>
                  </a:lnTo>
                  <a:lnTo>
                    <a:pt x="9500" y="11971"/>
                  </a:lnTo>
                  <a:lnTo>
                    <a:pt x="9423" y="12087"/>
                  </a:lnTo>
                  <a:lnTo>
                    <a:pt x="9345" y="12203"/>
                  </a:lnTo>
                  <a:lnTo>
                    <a:pt x="9307" y="12319"/>
                  </a:lnTo>
                  <a:lnTo>
                    <a:pt x="9307" y="12473"/>
                  </a:lnTo>
                  <a:lnTo>
                    <a:pt x="9152" y="12357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689" y="12280"/>
                  </a:lnTo>
                  <a:lnTo>
                    <a:pt x="8534" y="12319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48" y="12705"/>
                  </a:lnTo>
                  <a:lnTo>
                    <a:pt x="8071" y="12550"/>
                  </a:lnTo>
                  <a:lnTo>
                    <a:pt x="7994" y="12434"/>
                  </a:lnTo>
                  <a:lnTo>
                    <a:pt x="7839" y="12319"/>
                  </a:lnTo>
                  <a:lnTo>
                    <a:pt x="7724" y="12241"/>
                  </a:lnTo>
                  <a:lnTo>
                    <a:pt x="7453" y="12164"/>
                  </a:lnTo>
                  <a:lnTo>
                    <a:pt x="7222" y="12164"/>
                  </a:lnTo>
                  <a:lnTo>
                    <a:pt x="6990" y="12241"/>
                  </a:lnTo>
                  <a:lnTo>
                    <a:pt x="6758" y="12396"/>
                  </a:lnTo>
                  <a:lnTo>
                    <a:pt x="6758" y="12048"/>
                  </a:lnTo>
                  <a:lnTo>
                    <a:pt x="6720" y="11855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488" y="11392"/>
                  </a:lnTo>
                  <a:lnTo>
                    <a:pt x="6372" y="11276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870" y="11122"/>
                  </a:lnTo>
                  <a:lnTo>
                    <a:pt x="5677" y="11160"/>
                  </a:lnTo>
                  <a:lnTo>
                    <a:pt x="5523" y="11199"/>
                  </a:lnTo>
                  <a:lnTo>
                    <a:pt x="5523" y="10967"/>
                  </a:lnTo>
                  <a:lnTo>
                    <a:pt x="5445" y="10697"/>
                  </a:lnTo>
                  <a:lnTo>
                    <a:pt x="5291" y="10504"/>
                  </a:lnTo>
                  <a:lnTo>
                    <a:pt x="5214" y="10426"/>
                  </a:lnTo>
                  <a:lnTo>
                    <a:pt x="5098" y="10349"/>
                  </a:lnTo>
                  <a:lnTo>
                    <a:pt x="4943" y="10311"/>
                  </a:lnTo>
                  <a:lnTo>
                    <a:pt x="4673" y="10311"/>
                  </a:lnTo>
                  <a:lnTo>
                    <a:pt x="4519" y="10349"/>
                  </a:lnTo>
                  <a:lnTo>
                    <a:pt x="4519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22"/>
                  </a:lnTo>
                  <a:lnTo>
                    <a:pt x="3553" y="9422"/>
                  </a:lnTo>
                  <a:lnTo>
                    <a:pt x="3399" y="9461"/>
                  </a:lnTo>
                  <a:lnTo>
                    <a:pt x="3244" y="9538"/>
                  </a:lnTo>
                  <a:lnTo>
                    <a:pt x="3128" y="9616"/>
                  </a:lnTo>
                  <a:lnTo>
                    <a:pt x="2974" y="9731"/>
                  </a:lnTo>
                  <a:lnTo>
                    <a:pt x="2974" y="9616"/>
                  </a:lnTo>
                  <a:lnTo>
                    <a:pt x="2897" y="9422"/>
                  </a:lnTo>
                  <a:lnTo>
                    <a:pt x="2742" y="9268"/>
                  </a:lnTo>
                  <a:lnTo>
                    <a:pt x="2588" y="9114"/>
                  </a:lnTo>
                  <a:lnTo>
                    <a:pt x="2433" y="9036"/>
                  </a:lnTo>
                  <a:lnTo>
                    <a:pt x="2202" y="8998"/>
                  </a:lnTo>
                  <a:lnTo>
                    <a:pt x="2009" y="8998"/>
                  </a:lnTo>
                  <a:lnTo>
                    <a:pt x="1815" y="9075"/>
                  </a:lnTo>
                  <a:lnTo>
                    <a:pt x="1661" y="9191"/>
                  </a:lnTo>
                  <a:lnTo>
                    <a:pt x="1545" y="9345"/>
                  </a:lnTo>
                  <a:lnTo>
                    <a:pt x="1429" y="9500"/>
                  </a:lnTo>
                  <a:lnTo>
                    <a:pt x="1352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889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48" y="10426"/>
                  </a:lnTo>
                  <a:lnTo>
                    <a:pt x="232" y="10581"/>
                  </a:lnTo>
                  <a:lnTo>
                    <a:pt x="78" y="10890"/>
                  </a:lnTo>
                  <a:lnTo>
                    <a:pt x="1" y="11199"/>
                  </a:lnTo>
                  <a:lnTo>
                    <a:pt x="1" y="11546"/>
                  </a:lnTo>
                  <a:lnTo>
                    <a:pt x="39" y="11894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8" y="12782"/>
                  </a:lnTo>
                  <a:lnTo>
                    <a:pt x="773" y="12898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13" y="13130"/>
                  </a:lnTo>
                  <a:lnTo>
                    <a:pt x="1700" y="13168"/>
                  </a:lnTo>
                  <a:lnTo>
                    <a:pt x="2086" y="13091"/>
                  </a:lnTo>
                  <a:lnTo>
                    <a:pt x="2472" y="12975"/>
                  </a:lnTo>
                  <a:lnTo>
                    <a:pt x="2781" y="12782"/>
                  </a:lnTo>
                  <a:lnTo>
                    <a:pt x="3090" y="12512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15" y="11932"/>
                  </a:lnTo>
                  <a:lnTo>
                    <a:pt x="3515" y="11817"/>
                  </a:lnTo>
                  <a:lnTo>
                    <a:pt x="3437" y="11739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8" y="12434"/>
                  </a:lnTo>
                  <a:lnTo>
                    <a:pt x="2317" y="12550"/>
                  </a:lnTo>
                  <a:lnTo>
                    <a:pt x="2009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20" y="12550"/>
                  </a:lnTo>
                  <a:lnTo>
                    <a:pt x="966" y="12434"/>
                  </a:lnTo>
                  <a:lnTo>
                    <a:pt x="812" y="12319"/>
                  </a:lnTo>
                  <a:lnTo>
                    <a:pt x="696" y="12203"/>
                  </a:lnTo>
                  <a:lnTo>
                    <a:pt x="580" y="12048"/>
                  </a:lnTo>
                  <a:lnTo>
                    <a:pt x="541" y="11855"/>
                  </a:lnTo>
                  <a:lnTo>
                    <a:pt x="503" y="11701"/>
                  </a:lnTo>
                  <a:lnTo>
                    <a:pt x="464" y="11546"/>
                  </a:lnTo>
                  <a:lnTo>
                    <a:pt x="464" y="11353"/>
                  </a:lnTo>
                  <a:lnTo>
                    <a:pt x="503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889" y="10620"/>
                  </a:lnTo>
                  <a:lnTo>
                    <a:pt x="1043" y="10504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00" y="10349"/>
                  </a:lnTo>
                  <a:lnTo>
                    <a:pt x="2279" y="10349"/>
                  </a:lnTo>
                  <a:lnTo>
                    <a:pt x="2588" y="10426"/>
                  </a:lnTo>
                  <a:lnTo>
                    <a:pt x="2858" y="10504"/>
                  </a:lnTo>
                  <a:lnTo>
                    <a:pt x="3128" y="10620"/>
                  </a:lnTo>
                  <a:lnTo>
                    <a:pt x="3630" y="10928"/>
                  </a:lnTo>
                  <a:lnTo>
                    <a:pt x="4132" y="11276"/>
                  </a:lnTo>
                  <a:lnTo>
                    <a:pt x="4634" y="11662"/>
                  </a:lnTo>
                  <a:lnTo>
                    <a:pt x="5523" y="12396"/>
                  </a:lnTo>
                  <a:lnTo>
                    <a:pt x="5870" y="12666"/>
                  </a:lnTo>
                  <a:lnTo>
                    <a:pt x="6256" y="12936"/>
                  </a:lnTo>
                  <a:lnTo>
                    <a:pt x="6681" y="13207"/>
                  </a:lnTo>
                  <a:lnTo>
                    <a:pt x="7106" y="13400"/>
                  </a:lnTo>
                  <a:lnTo>
                    <a:pt x="7530" y="13593"/>
                  </a:lnTo>
                  <a:lnTo>
                    <a:pt x="7994" y="13709"/>
                  </a:lnTo>
                  <a:lnTo>
                    <a:pt x="8419" y="13786"/>
                  </a:lnTo>
                  <a:lnTo>
                    <a:pt x="8921" y="13786"/>
                  </a:lnTo>
                  <a:lnTo>
                    <a:pt x="9345" y="13670"/>
                  </a:lnTo>
                  <a:lnTo>
                    <a:pt x="9693" y="13554"/>
                  </a:lnTo>
                  <a:lnTo>
                    <a:pt x="10040" y="13323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890" y="12473"/>
                  </a:lnTo>
                  <a:lnTo>
                    <a:pt x="11122" y="12087"/>
                  </a:lnTo>
                  <a:lnTo>
                    <a:pt x="11315" y="11739"/>
                  </a:lnTo>
                  <a:lnTo>
                    <a:pt x="11508" y="11199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075"/>
                  </a:lnTo>
                  <a:lnTo>
                    <a:pt x="12319" y="8573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45" y="7299"/>
                  </a:lnTo>
                  <a:lnTo>
                    <a:pt x="13632" y="6951"/>
                  </a:lnTo>
                  <a:lnTo>
                    <a:pt x="14018" y="6681"/>
                  </a:lnTo>
                  <a:lnTo>
                    <a:pt x="14443" y="6449"/>
                  </a:lnTo>
                  <a:lnTo>
                    <a:pt x="14867" y="6256"/>
                  </a:lnTo>
                  <a:lnTo>
                    <a:pt x="15331" y="6102"/>
                  </a:lnTo>
                  <a:lnTo>
                    <a:pt x="15794" y="5986"/>
                  </a:lnTo>
                  <a:lnTo>
                    <a:pt x="16296" y="5909"/>
                  </a:lnTo>
                  <a:lnTo>
                    <a:pt x="16875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08"/>
                  </a:lnTo>
                  <a:lnTo>
                    <a:pt x="21741" y="7723"/>
                  </a:lnTo>
                  <a:lnTo>
                    <a:pt x="22127" y="7762"/>
                  </a:lnTo>
                  <a:lnTo>
                    <a:pt x="22552" y="7723"/>
                  </a:lnTo>
                  <a:lnTo>
                    <a:pt x="22976" y="7646"/>
                  </a:lnTo>
                  <a:lnTo>
                    <a:pt x="23363" y="7492"/>
                  </a:lnTo>
                  <a:lnTo>
                    <a:pt x="23710" y="7260"/>
                  </a:lnTo>
                  <a:lnTo>
                    <a:pt x="24058" y="6990"/>
                  </a:lnTo>
                  <a:lnTo>
                    <a:pt x="24328" y="6642"/>
                  </a:lnTo>
                  <a:lnTo>
                    <a:pt x="24560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46" y="5059"/>
                  </a:lnTo>
                  <a:lnTo>
                    <a:pt x="24984" y="4634"/>
                  </a:lnTo>
                  <a:lnTo>
                    <a:pt x="24984" y="4171"/>
                  </a:lnTo>
                  <a:lnTo>
                    <a:pt x="24946" y="3707"/>
                  </a:lnTo>
                  <a:lnTo>
                    <a:pt x="24869" y="3283"/>
                  </a:lnTo>
                  <a:lnTo>
                    <a:pt x="24753" y="2819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45"/>
                  </a:lnTo>
                  <a:lnTo>
                    <a:pt x="24019" y="1159"/>
                  </a:lnTo>
                  <a:lnTo>
                    <a:pt x="23787" y="811"/>
                  </a:lnTo>
                  <a:lnTo>
                    <a:pt x="23942" y="348"/>
                  </a:lnTo>
                  <a:lnTo>
                    <a:pt x="23556" y="232"/>
                  </a:lnTo>
                  <a:lnTo>
                    <a:pt x="23170" y="78"/>
                  </a:lnTo>
                  <a:lnTo>
                    <a:pt x="23131" y="39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21"/>
            <p:cNvSpPr/>
            <p:nvPr/>
          </p:nvSpPr>
          <p:spPr>
            <a:xfrm>
              <a:off x="5955050" y="3275975"/>
              <a:ext cx="152550" cy="277075"/>
            </a:xfrm>
            <a:custGeom>
              <a:avLst/>
              <a:gdLst/>
              <a:ahLst/>
              <a:cxnLst/>
              <a:rect l="l" t="t" r="r" b="b"/>
              <a:pathLst>
                <a:path w="6102" h="11083" extrusionOk="0">
                  <a:moveTo>
                    <a:pt x="3553" y="0"/>
                  </a:moveTo>
                  <a:lnTo>
                    <a:pt x="3398" y="463"/>
                  </a:lnTo>
                  <a:lnTo>
                    <a:pt x="3746" y="656"/>
                  </a:lnTo>
                  <a:lnTo>
                    <a:pt x="4093" y="888"/>
                  </a:lnTo>
                  <a:lnTo>
                    <a:pt x="4364" y="1158"/>
                  </a:lnTo>
                  <a:lnTo>
                    <a:pt x="4634" y="1467"/>
                  </a:lnTo>
                  <a:lnTo>
                    <a:pt x="4866" y="1776"/>
                  </a:lnTo>
                  <a:lnTo>
                    <a:pt x="5059" y="2124"/>
                  </a:lnTo>
                  <a:lnTo>
                    <a:pt x="5213" y="2471"/>
                  </a:lnTo>
                  <a:lnTo>
                    <a:pt x="5368" y="2819"/>
                  </a:lnTo>
                  <a:lnTo>
                    <a:pt x="5445" y="3205"/>
                  </a:lnTo>
                  <a:lnTo>
                    <a:pt x="5522" y="3630"/>
                  </a:lnTo>
                  <a:lnTo>
                    <a:pt x="5561" y="4016"/>
                  </a:lnTo>
                  <a:lnTo>
                    <a:pt x="5561" y="4441"/>
                  </a:lnTo>
                  <a:lnTo>
                    <a:pt x="5561" y="4827"/>
                  </a:lnTo>
                  <a:lnTo>
                    <a:pt x="5522" y="5252"/>
                  </a:lnTo>
                  <a:lnTo>
                    <a:pt x="5406" y="5638"/>
                  </a:lnTo>
                  <a:lnTo>
                    <a:pt x="5290" y="6024"/>
                  </a:lnTo>
                  <a:lnTo>
                    <a:pt x="5136" y="6449"/>
                  </a:lnTo>
                  <a:lnTo>
                    <a:pt x="4943" y="6873"/>
                  </a:lnTo>
                  <a:lnTo>
                    <a:pt x="4711" y="7298"/>
                  </a:lnTo>
                  <a:lnTo>
                    <a:pt x="4480" y="7684"/>
                  </a:lnTo>
                  <a:lnTo>
                    <a:pt x="4209" y="8070"/>
                  </a:lnTo>
                  <a:lnTo>
                    <a:pt x="3900" y="8418"/>
                  </a:lnTo>
                  <a:lnTo>
                    <a:pt x="3591" y="8727"/>
                  </a:lnTo>
                  <a:lnTo>
                    <a:pt x="3244" y="9036"/>
                  </a:lnTo>
                  <a:lnTo>
                    <a:pt x="2896" y="9345"/>
                  </a:lnTo>
                  <a:lnTo>
                    <a:pt x="2549" y="9615"/>
                  </a:lnTo>
                  <a:lnTo>
                    <a:pt x="2124" y="9847"/>
                  </a:lnTo>
                  <a:lnTo>
                    <a:pt x="1738" y="10078"/>
                  </a:lnTo>
                  <a:lnTo>
                    <a:pt x="1313" y="10272"/>
                  </a:lnTo>
                  <a:lnTo>
                    <a:pt x="888" y="10426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7" y="11082"/>
                  </a:lnTo>
                  <a:lnTo>
                    <a:pt x="579" y="10967"/>
                  </a:lnTo>
                  <a:lnTo>
                    <a:pt x="1081" y="10851"/>
                  </a:lnTo>
                  <a:lnTo>
                    <a:pt x="1583" y="10696"/>
                  </a:lnTo>
                  <a:lnTo>
                    <a:pt x="2047" y="10465"/>
                  </a:lnTo>
                  <a:lnTo>
                    <a:pt x="2510" y="10233"/>
                  </a:lnTo>
                  <a:lnTo>
                    <a:pt x="2935" y="9963"/>
                  </a:lnTo>
                  <a:lnTo>
                    <a:pt x="3360" y="9654"/>
                  </a:lnTo>
                  <a:lnTo>
                    <a:pt x="3784" y="9306"/>
                  </a:lnTo>
                  <a:lnTo>
                    <a:pt x="4132" y="8959"/>
                  </a:lnTo>
                  <a:lnTo>
                    <a:pt x="4480" y="8572"/>
                  </a:lnTo>
                  <a:lnTo>
                    <a:pt x="4788" y="8148"/>
                  </a:lnTo>
                  <a:lnTo>
                    <a:pt x="5097" y="7723"/>
                  </a:lnTo>
                  <a:lnTo>
                    <a:pt x="5329" y="7260"/>
                  </a:lnTo>
                  <a:lnTo>
                    <a:pt x="5561" y="6796"/>
                  </a:lnTo>
                  <a:lnTo>
                    <a:pt x="5754" y="6294"/>
                  </a:lnTo>
                  <a:lnTo>
                    <a:pt x="5908" y="5792"/>
                  </a:lnTo>
                  <a:lnTo>
                    <a:pt x="5986" y="5367"/>
                  </a:lnTo>
                  <a:lnTo>
                    <a:pt x="6063" y="4943"/>
                  </a:lnTo>
                  <a:lnTo>
                    <a:pt x="6101" y="4518"/>
                  </a:lnTo>
                  <a:lnTo>
                    <a:pt x="6063" y="4093"/>
                  </a:lnTo>
                  <a:lnTo>
                    <a:pt x="6024" y="3668"/>
                  </a:lnTo>
                  <a:lnTo>
                    <a:pt x="5986" y="3244"/>
                  </a:lnTo>
                  <a:lnTo>
                    <a:pt x="5870" y="2858"/>
                  </a:lnTo>
                  <a:lnTo>
                    <a:pt x="5715" y="2433"/>
                  </a:lnTo>
                  <a:lnTo>
                    <a:pt x="5561" y="2047"/>
                  </a:lnTo>
                  <a:lnTo>
                    <a:pt x="5368" y="1699"/>
                  </a:lnTo>
                  <a:lnTo>
                    <a:pt x="5136" y="1352"/>
                  </a:lnTo>
                  <a:lnTo>
                    <a:pt x="4866" y="1043"/>
                  </a:lnTo>
                  <a:lnTo>
                    <a:pt x="4595" y="734"/>
                  </a:lnTo>
                  <a:lnTo>
                    <a:pt x="4286" y="463"/>
                  </a:lnTo>
                  <a:lnTo>
                    <a:pt x="3939" y="232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21"/>
            <p:cNvSpPr/>
            <p:nvPr/>
          </p:nvSpPr>
          <p:spPr>
            <a:xfrm>
              <a:off x="369400" y="3292375"/>
              <a:ext cx="35750" cy="31875"/>
            </a:xfrm>
            <a:custGeom>
              <a:avLst/>
              <a:gdLst/>
              <a:ahLst/>
              <a:cxnLst/>
              <a:rect l="l" t="t" r="r" b="b"/>
              <a:pathLst>
                <a:path w="1430" h="1275" extrusionOk="0">
                  <a:moveTo>
                    <a:pt x="618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1"/>
                  </a:lnTo>
                  <a:lnTo>
                    <a:pt x="39" y="464"/>
                  </a:lnTo>
                  <a:lnTo>
                    <a:pt x="1" y="657"/>
                  </a:lnTo>
                  <a:lnTo>
                    <a:pt x="39" y="850"/>
                  </a:lnTo>
                  <a:lnTo>
                    <a:pt x="116" y="1004"/>
                  </a:lnTo>
                  <a:lnTo>
                    <a:pt x="271" y="1159"/>
                  </a:lnTo>
                  <a:lnTo>
                    <a:pt x="425" y="1236"/>
                  </a:lnTo>
                  <a:lnTo>
                    <a:pt x="618" y="1275"/>
                  </a:lnTo>
                  <a:lnTo>
                    <a:pt x="812" y="1236"/>
                  </a:lnTo>
                  <a:lnTo>
                    <a:pt x="850" y="1198"/>
                  </a:lnTo>
                  <a:lnTo>
                    <a:pt x="889" y="1120"/>
                  </a:lnTo>
                  <a:lnTo>
                    <a:pt x="812" y="1043"/>
                  </a:lnTo>
                  <a:lnTo>
                    <a:pt x="734" y="1004"/>
                  </a:lnTo>
                  <a:lnTo>
                    <a:pt x="657" y="1004"/>
                  </a:lnTo>
                  <a:lnTo>
                    <a:pt x="541" y="966"/>
                  </a:lnTo>
                  <a:lnTo>
                    <a:pt x="464" y="889"/>
                  </a:lnTo>
                  <a:lnTo>
                    <a:pt x="425" y="811"/>
                  </a:lnTo>
                  <a:lnTo>
                    <a:pt x="387" y="696"/>
                  </a:lnTo>
                  <a:lnTo>
                    <a:pt x="425" y="618"/>
                  </a:lnTo>
                  <a:lnTo>
                    <a:pt x="464" y="502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812" y="387"/>
                  </a:lnTo>
                  <a:lnTo>
                    <a:pt x="927" y="464"/>
                  </a:lnTo>
                  <a:lnTo>
                    <a:pt x="1082" y="618"/>
                  </a:lnTo>
                  <a:lnTo>
                    <a:pt x="1198" y="657"/>
                  </a:lnTo>
                  <a:lnTo>
                    <a:pt x="1275" y="696"/>
                  </a:lnTo>
                  <a:lnTo>
                    <a:pt x="1352" y="696"/>
                  </a:lnTo>
                  <a:lnTo>
                    <a:pt x="1391" y="657"/>
                  </a:lnTo>
                  <a:lnTo>
                    <a:pt x="1429" y="541"/>
                  </a:lnTo>
                  <a:lnTo>
                    <a:pt x="1391" y="464"/>
                  </a:lnTo>
                  <a:lnTo>
                    <a:pt x="1352" y="348"/>
                  </a:lnTo>
                  <a:lnTo>
                    <a:pt x="1198" y="194"/>
                  </a:lnTo>
                  <a:lnTo>
                    <a:pt x="1005" y="78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21"/>
            <p:cNvSpPr/>
            <p:nvPr/>
          </p:nvSpPr>
          <p:spPr>
            <a:xfrm>
              <a:off x="6549700" y="3335825"/>
              <a:ext cx="85000" cy="94625"/>
            </a:xfrm>
            <a:custGeom>
              <a:avLst/>
              <a:gdLst/>
              <a:ahLst/>
              <a:cxnLst/>
              <a:rect l="l" t="t" r="r" b="b"/>
              <a:pathLst>
                <a:path w="3400" h="3785" extrusionOk="0">
                  <a:moveTo>
                    <a:pt x="78" y="0"/>
                  </a:moveTo>
                  <a:lnTo>
                    <a:pt x="1" y="77"/>
                  </a:lnTo>
                  <a:lnTo>
                    <a:pt x="1" y="116"/>
                  </a:lnTo>
                  <a:lnTo>
                    <a:pt x="349" y="888"/>
                  </a:lnTo>
                  <a:lnTo>
                    <a:pt x="812" y="1661"/>
                  </a:lnTo>
                  <a:lnTo>
                    <a:pt x="1275" y="2394"/>
                  </a:lnTo>
                  <a:lnTo>
                    <a:pt x="1739" y="3089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4"/>
                  </a:lnTo>
                  <a:lnTo>
                    <a:pt x="3013" y="3707"/>
                  </a:lnTo>
                  <a:lnTo>
                    <a:pt x="3206" y="3591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89"/>
                  </a:lnTo>
                  <a:lnTo>
                    <a:pt x="3399" y="2896"/>
                  </a:lnTo>
                  <a:lnTo>
                    <a:pt x="3360" y="2703"/>
                  </a:lnTo>
                  <a:lnTo>
                    <a:pt x="3283" y="2510"/>
                  </a:lnTo>
                  <a:lnTo>
                    <a:pt x="3129" y="2163"/>
                  </a:lnTo>
                  <a:lnTo>
                    <a:pt x="2936" y="2240"/>
                  </a:lnTo>
                  <a:lnTo>
                    <a:pt x="3052" y="2587"/>
                  </a:lnTo>
                  <a:lnTo>
                    <a:pt x="3090" y="2742"/>
                  </a:lnTo>
                  <a:lnTo>
                    <a:pt x="3129" y="2858"/>
                  </a:lnTo>
                  <a:lnTo>
                    <a:pt x="2897" y="3012"/>
                  </a:lnTo>
                  <a:lnTo>
                    <a:pt x="2665" y="3128"/>
                  </a:lnTo>
                  <a:lnTo>
                    <a:pt x="2511" y="3205"/>
                  </a:lnTo>
                  <a:lnTo>
                    <a:pt x="2318" y="3205"/>
                  </a:lnTo>
                  <a:lnTo>
                    <a:pt x="2202" y="3167"/>
                  </a:lnTo>
                  <a:lnTo>
                    <a:pt x="2048" y="3089"/>
                  </a:lnTo>
                  <a:lnTo>
                    <a:pt x="1932" y="2935"/>
                  </a:lnTo>
                  <a:lnTo>
                    <a:pt x="1855" y="2742"/>
                  </a:lnTo>
                  <a:lnTo>
                    <a:pt x="1700" y="2510"/>
                  </a:lnTo>
                  <a:lnTo>
                    <a:pt x="1082" y="1506"/>
                  </a:lnTo>
                  <a:lnTo>
                    <a:pt x="619" y="772"/>
                  </a:lnTo>
                  <a:lnTo>
                    <a:pt x="387" y="386"/>
                  </a:lnTo>
                  <a:lnTo>
                    <a:pt x="117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21"/>
            <p:cNvSpPr/>
            <p:nvPr/>
          </p:nvSpPr>
          <p:spPr>
            <a:xfrm>
              <a:off x="2268300" y="338120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70"/>
                  </a:lnTo>
                  <a:lnTo>
                    <a:pt x="1120" y="463"/>
                  </a:lnTo>
                  <a:lnTo>
                    <a:pt x="850" y="656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64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90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68"/>
                  </a:lnTo>
                  <a:lnTo>
                    <a:pt x="502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815"/>
                  </a:lnTo>
                  <a:lnTo>
                    <a:pt x="888" y="1583"/>
                  </a:lnTo>
                  <a:lnTo>
                    <a:pt x="1043" y="1352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92" y="656"/>
                  </a:lnTo>
                  <a:lnTo>
                    <a:pt x="2124" y="579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5"/>
                  </a:lnTo>
                  <a:lnTo>
                    <a:pt x="3514" y="1158"/>
                  </a:lnTo>
                  <a:lnTo>
                    <a:pt x="3591" y="1390"/>
                  </a:lnTo>
                  <a:lnTo>
                    <a:pt x="3668" y="1660"/>
                  </a:lnTo>
                  <a:lnTo>
                    <a:pt x="4132" y="1583"/>
                  </a:lnTo>
                  <a:lnTo>
                    <a:pt x="4016" y="1197"/>
                  </a:lnTo>
                  <a:lnTo>
                    <a:pt x="3823" y="811"/>
                  </a:lnTo>
                  <a:lnTo>
                    <a:pt x="3630" y="541"/>
                  </a:lnTo>
                  <a:lnTo>
                    <a:pt x="3398" y="270"/>
                  </a:lnTo>
                  <a:lnTo>
                    <a:pt x="3244" y="193"/>
                  </a:lnTo>
                  <a:lnTo>
                    <a:pt x="3089" y="116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21"/>
            <p:cNvSpPr/>
            <p:nvPr/>
          </p:nvSpPr>
          <p:spPr>
            <a:xfrm>
              <a:off x="2133125" y="3382150"/>
              <a:ext cx="437350" cy="302200"/>
            </a:xfrm>
            <a:custGeom>
              <a:avLst/>
              <a:gdLst/>
              <a:ahLst/>
              <a:cxnLst/>
              <a:rect l="l" t="t" r="r" b="b"/>
              <a:pathLst>
                <a:path w="17494" h="12088" extrusionOk="0">
                  <a:moveTo>
                    <a:pt x="12087" y="541"/>
                  </a:moveTo>
                  <a:lnTo>
                    <a:pt x="12203" y="580"/>
                  </a:lnTo>
                  <a:lnTo>
                    <a:pt x="12319" y="657"/>
                  </a:lnTo>
                  <a:lnTo>
                    <a:pt x="12628" y="889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93"/>
                  </a:lnTo>
                  <a:lnTo>
                    <a:pt x="13478" y="2279"/>
                  </a:lnTo>
                  <a:lnTo>
                    <a:pt x="13632" y="2665"/>
                  </a:lnTo>
                  <a:lnTo>
                    <a:pt x="13825" y="3476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511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3" y="1738"/>
                  </a:lnTo>
                  <a:lnTo>
                    <a:pt x="11508" y="1429"/>
                  </a:lnTo>
                  <a:lnTo>
                    <a:pt x="11431" y="1082"/>
                  </a:lnTo>
                  <a:lnTo>
                    <a:pt x="11663" y="734"/>
                  </a:lnTo>
                  <a:lnTo>
                    <a:pt x="11779" y="618"/>
                  </a:lnTo>
                  <a:lnTo>
                    <a:pt x="11856" y="541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90" y="1738"/>
                  </a:lnTo>
                  <a:lnTo>
                    <a:pt x="16567" y="1854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704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6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700"/>
                  </a:lnTo>
                  <a:lnTo>
                    <a:pt x="16103" y="1622"/>
                  </a:lnTo>
                  <a:close/>
                  <a:moveTo>
                    <a:pt x="13864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52"/>
                  </a:lnTo>
                  <a:lnTo>
                    <a:pt x="12667" y="5484"/>
                  </a:lnTo>
                  <a:lnTo>
                    <a:pt x="12165" y="5793"/>
                  </a:lnTo>
                  <a:lnTo>
                    <a:pt x="11894" y="5909"/>
                  </a:lnTo>
                  <a:lnTo>
                    <a:pt x="11624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8" y="5291"/>
                  </a:lnTo>
                  <a:lnTo>
                    <a:pt x="11122" y="5098"/>
                  </a:lnTo>
                  <a:lnTo>
                    <a:pt x="11277" y="4982"/>
                  </a:lnTo>
                  <a:lnTo>
                    <a:pt x="11547" y="4750"/>
                  </a:lnTo>
                  <a:lnTo>
                    <a:pt x="11817" y="4673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2" y="5407"/>
                  </a:lnTo>
                  <a:lnTo>
                    <a:pt x="16412" y="5677"/>
                  </a:lnTo>
                  <a:lnTo>
                    <a:pt x="16644" y="6025"/>
                  </a:lnTo>
                  <a:lnTo>
                    <a:pt x="16876" y="6333"/>
                  </a:lnTo>
                  <a:lnTo>
                    <a:pt x="16992" y="6681"/>
                  </a:lnTo>
                  <a:lnTo>
                    <a:pt x="16992" y="6835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374" y="7337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835"/>
                  </a:lnTo>
                  <a:lnTo>
                    <a:pt x="15370" y="6565"/>
                  </a:lnTo>
                  <a:lnTo>
                    <a:pt x="15061" y="6179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78"/>
                  </a:lnTo>
                  <a:lnTo>
                    <a:pt x="11470" y="116"/>
                  </a:lnTo>
                  <a:lnTo>
                    <a:pt x="11354" y="232"/>
                  </a:lnTo>
                  <a:lnTo>
                    <a:pt x="11161" y="425"/>
                  </a:lnTo>
                  <a:lnTo>
                    <a:pt x="11006" y="618"/>
                  </a:lnTo>
                  <a:lnTo>
                    <a:pt x="10929" y="812"/>
                  </a:lnTo>
                  <a:lnTo>
                    <a:pt x="10929" y="1043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700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2" y="2742"/>
                  </a:lnTo>
                  <a:lnTo>
                    <a:pt x="12396" y="3090"/>
                  </a:lnTo>
                  <a:lnTo>
                    <a:pt x="12860" y="3437"/>
                  </a:lnTo>
                  <a:lnTo>
                    <a:pt x="12860" y="3437"/>
                  </a:lnTo>
                  <a:lnTo>
                    <a:pt x="12049" y="3322"/>
                  </a:lnTo>
                  <a:lnTo>
                    <a:pt x="11199" y="3283"/>
                  </a:lnTo>
                  <a:lnTo>
                    <a:pt x="10388" y="3360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45"/>
                  </a:lnTo>
                  <a:lnTo>
                    <a:pt x="9075" y="1622"/>
                  </a:lnTo>
                  <a:lnTo>
                    <a:pt x="9153" y="2124"/>
                  </a:lnTo>
                  <a:lnTo>
                    <a:pt x="9153" y="2626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630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50"/>
                  </a:lnTo>
                  <a:lnTo>
                    <a:pt x="5832" y="5252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51"/>
                  </a:lnTo>
                  <a:lnTo>
                    <a:pt x="3090" y="7724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56"/>
                  </a:lnTo>
                  <a:lnTo>
                    <a:pt x="542" y="10967"/>
                  </a:lnTo>
                  <a:lnTo>
                    <a:pt x="1" y="11817"/>
                  </a:lnTo>
                  <a:lnTo>
                    <a:pt x="349" y="12087"/>
                  </a:lnTo>
                  <a:lnTo>
                    <a:pt x="1546" y="10542"/>
                  </a:lnTo>
                  <a:lnTo>
                    <a:pt x="2743" y="8998"/>
                  </a:lnTo>
                  <a:lnTo>
                    <a:pt x="3360" y="8226"/>
                  </a:lnTo>
                  <a:lnTo>
                    <a:pt x="4017" y="7531"/>
                  </a:lnTo>
                  <a:lnTo>
                    <a:pt x="4712" y="6835"/>
                  </a:lnTo>
                  <a:lnTo>
                    <a:pt x="5484" y="6179"/>
                  </a:lnTo>
                  <a:lnTo>
                    <a:pt x="6257" y="5600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8" y="4441"/>
                  </a:lnTo>
                  <a:lnTo>
                    <a:pt x="8921" y="4287"/>
                  </a:lnTo>
                  <a:lnTo>
                    <a:pt x="9423" y="4132"/>
                  </a:lnTo>
                  <a:lnTo>
                    <a:pt x="9886" y="4017"/>
                  </a:lnTo>
                  <a:lnTo>
                    <a:pt x="10388" y="3939"/>
                  </a:lnTo>
                  <a:lnTo>
                    <a:pt x="10852" y="3862"/>
                  </a:lnTo>
                  <a:lnTo>
                    <a:pt x="11354" y="3823"/>
                  </a:lnTo>
                  <a:lnTo>
                    <a:pt x="11856" y="3823"/>
                  </a:lnTo>
                  <a:lnTo>
                    <a:pt x="12358" y="3862"/>
                  </a:lnTo>
                  <a:lnTo>
                    <a:pt x="12860" y="3939"/>
                  </a:lnTo>
                  <a:lnTo>
                    <a:pt x="12358" y="4017"/>
                  </a:lnTo>
                  <a:lnTo>
                    <a:pt x="11856" y="4132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712"/>
                  </a:lnTo>
                  <a:lnTo>
                    <a:pt x="10697" y="4866"/>
                  </a:lnTo>
                  <a:lnTo>
                    <a:pt x="10543" y="5098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86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3"/>
                  </a:lnTo>
                  <a:lnTo>
                    <a:pt x="11006" y="6449"/>
                  </a:lnTo>
                  <a:lnTo>
                    <a:pt x="11585" y="6449"/>
                  </a:lnTo>
                  <a:lnTo>
                    <a:pt x="11894" y="6372"/>
                  </a:lnTo>
                  <a:lnTo>
                    <a:pt x="12165" y="6295"/>
                  </a:lnTo>
                  <a:lnTo>
                    <a:pt x="12628" y="6063"/>
                  </a:lnTo>
                  <a:lnTo>
                    <a:pt x="13053" y="5831"/>
                  </a:lnTo>
                  <a:lnTo>
                    <a:pt x="13439" y="5523"/>
                  </a:lnTo>
                  <a:lnTo>
                    <a:pt x="13400" y="5561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47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876" y="7878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6"/>
                  </a:lnTo>
                  <a:lnTo>
                    <a:pt x="17378" y="7531"/>
                  </a:lnTo>
                  <a:lnTo>
                    <a:pt x="17416" y="7415"/>
                  </a:lnTo>
                  <a:lnTo>
                    <a:pt x="17455" y="7260"/>
                  </a:lnTo>
                  <a:lnTo>
                    <a:pt x="17494" y="6951"/>
                  </a:lnTo>
                  <a:lnTo>
                    <a:pt x="17416" y="6642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827"/>
                  </a:lnTo>
                  <a:lnTo>
                    <a:pt x="16026" y="4634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39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90"/>
                  </a:lnTo>
                  <a:lnTo>
                    <a:pt x="16914" y="2897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6" y="2202"/>
                  </a:lnTo>
                  <a:lnTo>
                    <a:pt x="17107" y="1931"/>
                  </a:lnTo>
                  <a:lnTo>
                    <a:pt x="17069" y="1700"/>
                  </a:lnTo>
                  <a:lnTo>
                    <a:pt x="16914" y="1507"/>
                  </a:lnTo>
                  <a:lnTo>
                    <a:pt x="16760" y="1352"/>
                  </a:lnTo>
                  <a:lnTo>
                    <a:pt x="16567" y="1236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75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80" y="2472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89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55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21"/>
            <p:cNvSpPr/>
            <p:nvPr/>
          </p:nvSpPr>
          <p:spPr>
            <a:xfrm>
              <a:off x="2737450" y="3395675"/>
              <a:ext cx="459550" cy="296375"/>
            </a:xfrm>
            <a:custGeom>
              <a:avLst/>
              <a:gdLst/>
              <a:ahLst/>
              <a:cxnLst/>
              <a:rect l="l" t="t" r="r" b="b"/>
              <a:pathLst>
                <a:path w="18382" h="11855" extrusionOk="0">
                  <a:moveTo>
                    <a:pt x="17648" y="2935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8"/>
                  </a:lnTo>
                  <a:lnTo>
                    <a:pt x="17880" y="3321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39"/>
                  </a:lnTo>
                  <a:lnTo>
                    <a:pt x="17648" y="4132"/>
                  </a:lnTo>
                  <a:lnTo>
                    <a:pt x="17300" y="4402"/>
                  </a:lnTo>
                  <a:lnTo>
                    <a:pt x="17030" y="4595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3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4"/>
                  </a:lnTo>
                  <a:lnTo>
                    <a:pt x="16528" y="3514"/>
                  </a:lnTo>
                  <a:lnTo>
                    <a:pt x="16721" y="3282"/>
                  </a:lnTo>
                  <a:lnTo>
                    <a:pt x="16953" y="3128"/>
                  </a:lnTo>
                  <a:lnTo>
                    <a:pt x="17223" y="2974"/>
                  </a:lnTo>
                  <a:lnTo>
                    <a:pt x="17493" y="2935"/>
                  </a:lnTo>
                  <a:close/>
                  <a:moveTo>
                    <a:pt x="14211" y="4866"/>
                  </a:moveTo>
                  <a:lnTo>
                    <a:pt x="14481" y="4904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29"/>
                  </a:lnTo>
                  <a:lnTo>
                    <a:pt x="14752" y="5522"/>
                  </a:lnTo>
                  <a:lnTo>
                    <a:pt x="14288" y="5677"/>
                  </a:lnTo>
                  <a:lnTo>
                    <a:pt x="14018" y="5715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599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6"/>
                  </a:lnTo>
                  <a:lnTo>
                    <a:pt x="13169" y="5020"/>
                  </a:lnTo>
                  <a:lnTo>
                    <a:pt x="13323" y="4943"/>
                  </a:lnTo>
                  <a:lnTo>
                    <a:pt x="13555" y="4904"/>
                  </a:lnTo>
                  <a:lnTo>
                    <a:pt x="13864" y="4866"/>
                  </a:lnTo>
                  <a:close/>
                  <a:moveTo>
                    <a:pt x="15756" y="5522"/>
                  </a:moveTo>
                  <a:lnTo>
                    <a:pt x="16374" y="5831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3"/>
                  </a:lnTo>
                  <a:lnTo>
                    <a:pt x="17571" y="6912"/>
                  </a:lnTo>
                  <a:lnTo>
                    <a:pt x="17609" y="7067"/>
                  </a:lnTo>
                  <a:lnTo>
                    <a:pt x="17609" y="7221"/>
                  </a:lnTo>
                  <a:lnTo>
                    <a:pt x="17609" y="7453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3"/>
                  </a:lnTo>
                  <a:lnTo>
                    <a:pt x="17146" y="7723"/>
                  </a:lnTo>
                  <a:lnTo>
                    <a:pt x="16953" y="7685"/>
                  </a:lnTo>
                  <a:lnTo>
                    <a:pt x="16798" y="7607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6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1"/>
                  </a:lnTo>
                  <a:lnTo>
                    <a:pt x="15756" y="5522"/>
                  </a:lnTo>
                  <a:close/>
                  <a:moveTo>
                    <a:pt x="4944" y="464"/>
                  </a:moveTo>
                  <a:lnTo>
                    <a:pt x="5561" y="502"/>
                  </a:lnTo>
                  <a:lnTo>
                    <a:pt x="6141" y="657"/>
                  </a:lnTo>
                  <a:lnTo>
                    <a:pt x="6681" y="888"/>
                  </a:lnTo>
                  <a:lnTo>
                    <a:pt x="7222" y="1197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4"/>
                  </a:lnTo>
                  <a:lnTo>
                    <a:pt x="8766" y="2781"/>
                  </a:lnTo>
                  <a:lnTo>
                    <a:pt x="9037" y="3205"/>
                  </a:lnTo>
                  <a:lnTo>
                    <a:pt x="9268" y="3669"/>
                  </a:lnTo>
                  <a:lnTo>
                    <a:pt x="9693" y="4595"/>
                  </a:lnTo>
                  <a:lnTo>
                    <a:pt x="10079" y="5522"/>
                  </a:lnTo>
                  <a:lnTo>
                    <a:pt x="10272" y="5908"/>
                  </a:lnTo>
                  <a:lnTo>
                    <a:pt x="10504" y="6294"/>
                  </a:lnTo>
                  <a:lnTo>
                    <a:pt x="10736" y="6642"/>
                  </a:lnTo>
                  <a:lnTo>
                    <a:pt x="11006" y="6912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0"/>
                  </a:lnTo>
                  <a:lnTo>
                    <a:pt x="13207" y="7492"/>
                  </a:lnTo>
                  <a:lnTo>
                    <a:pt x="13516" y="7414"/>
                  </a:lnTo>
                  <a:lnTo>
                    <a:pt x="13825" y="7260"/>
                  </a:lnTo>
                  <a:lnTo>
                    <a:pt x="14095" y="7105"/>
                  </a:lnTo>
                  <a:lnTo>
                    <a:pt x="14366" y="6951"/>
                  </a:lnTo>
                  <a:lnTo>
                    <a:pt x="14597" y="6719"/>
                  </a:lnTo>
                  <a:lnTo>
                    <a:pt x="14829" y="6488"/>
                  </a:lnTo>
                  <a:lnTo>
                    <a:pt x="14404" y="7221"/>
                  </a:lnTo>
                  <a:lnTo>
                    <a:pt x="13941" y="7878"/>
                  </a:lnTo>
                  <a:lnTo>
                    <a:pt x="13439" y="8534"/>
                  </a:lnTo>
                  <a:lnTo>
                    <a:pt x="12860" y="9113"/>
                  </a:lnTo>
                  <a:lnTo>
                    <a:pt x="12242" y="9615"/>
                  </a:lnTo>
                  <a:lnTo>
                    <a:pt x="11547" y="10079"/>
                  </a:lnTo>
                  <a:lnTo>
                    <a:pt x="10813" y="10503"/>
                  </a:lnTo>
                  <a:lnTo>
                    <a:pt x="10041" y="10812"/>
                  </a:lnTo>
                  <a:lnTo>
                    <a:pt x="9462" y="11005"/>
                  </a:lnTo>
                  <a:lnTo>
                    <a:pt x="8882" y="11160"/>
                  </a:lnTo>
                  <a:lnTo>
                    <a:pt x="8303" y="11276"/>
                  </a:lnTo>
                  <a:lnTo>
                    <a:pt x="7724" y="11314"/>
                  </a:lnTo>
                  <a:lnTo>
                    <a:pt x="7145" y="11353"/>
                  </a:lnTo>
                  <a:lnTo>
                    <a:pt x="6604" y="11314"/>
                  </a:lnTo>
                  <a:lnTo>
                    <a:pt x="6025" y="11237"/>
                  </a:lnTo>
                  <a:lnTo>
                    <a:pt x="5484" y="11121"/>
                  </a:lnTo>
                  <a:lnTo>
                    <a:pt x="4944" y="10967"/>
                  </a:lnTo>
                  <a:lnTo>
                    <a:pt x="4442" y="10735"/>
                  </a:lnTo>
                  <a:lnTo>
                    <a:pt x="3940" y="10503"/>
                  </a:lnTo>
                  <a:lnTo>
                    <a:pt x="3476" y="10195"/>
                  </a:lnTo>
                  <a:lnTo>
                    <a:pt x="3013" y="9847"/>
                  </a:lnTo>
                  <a:lnTo>
                    <a:pt x="2549" y="9461"/>
                  </a:lnTo>
                  <a:lnTo>
                    <a:pt x="2163" y="9036"/>
                  </a:lnTo>
                  <a:lnTo>
                    <a:pt x="1777" y="8573"/>
                  </a:lnTo>
                  <a:lnTo>
                    <a:pt x="1430" y="8032"/>
                  </a:lnTo>
                  <a:lnTo>
                    <a:pt x="1121" y="7492"/>
                  </a:lnTo>
                  <a:lnTo>
                    <a:pt x="850" y="6912"/>
                  </a:lnTo>
                  <a:lnTo>
                    <a:pt x="657" y="6333"/>
                  </a:lnTo>
                  <a:lnTo>
                    <a:pt x="503" y="5754"/>
                  </a:lnTo>
                  <a:lnTo>
                    <a:pt x="426" y="5136"/>
                  </a:lnTo>
                  <a:lnTo>
                    <a:pt x="426" y="4518"/>
                  </a:lnTo>
                  <a:lnTo>
                    <a:pt x="503" y="3862"/>
                  </a:lnTo>
                  <a:lnTo>
                    <a:pt x="696" y="3282"/>
                  </a:lnTo>
                  <a:lnTo>
                    <a:pt x="928" y="2742"/>
                  </a:lnTo>
                  <a:lnTo>
                    <a:pt x="1275" y="2240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79"/>
                  </a:lnTo>
                  <a:lnTo>
                    <a:pt x="4326" y="464"/>
                  </a:lnTo>
                  <a:close/>
                  <a:moveTo>
                    <a:pt x="4519" y="0"/>
                  </a:moveTo>
                  <a:lnTo>
                    <a:pt x="4249" y="39"/>
                  </a:lnTo>
                  <a:lnTo>
                    <a:pt x="3901" y="77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5"/>
                  </a:lnTo>
                  <a:lnTo>
                    <a:pt x="2472" y="579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3"/>
                  </a:lnTo>
                  <a:lnTo>
                    <a:pt x="1082" y="1699"/>
                  </a:lnTo>
                  <a:lnTo>
                    <a:pt x="773" y="2163"/>
                  </a:lnTo>
                  <a:lnTo>
                    <a:pt x="503" y="2626"/>
                  </a:lnTo>
                  <a:lnTo>
                    <a:pt x="310" y="3089"/>
                  </a:lnTo>
                  <a:lnTo>
                    <a:pt x="155" y="3591"/>
                  </a:lnTo>
                  <a:lnTo>
                    <a:pt x="40" y="4093"/>
                  </a:lnTo>
                  <a:lnTo>
                    <a:pt x="1" y="4595"/>
                  </a:lnTo>
                  <a:lnTo>
                    <a:pt x="1" y="5136"/>
                  </a:lnTo>
                  <a:lnTo>
                    <a:pt x="78" y="5638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8"/>
                  </a:lnTo>
                  <a:lnTo>
                    <a:pt x="1237" y="8611"/>
                  </a:lnTo>
                  <a:lnTo>
                    <a:pt x="1545" y="9036"/>
                  </a:lnTo>
                  <a:lnTo>
                    <a:pt x="2009" y="9577"/>
                  </a:lnTo>
                  <a:lnTo>
                    <a:pt x="2472" y="10040"/>
                  </a:lnTo>
                  <a:lnTo>
                    <a:pt x="2974" y="10426"/>
                  </a:lnTo>
                  <a:lnTo>
                    <a:pt x="3476" y="10812"/>
                  </a:lnTo>
                  <a:lnTo>
                    <a:pt x="4055" y="11083"/>
                  </a:lnTo>
                  <a:lnTo>
                    <a:pt x="4596" y="11353"/>
                  </a:lnTo>
                  <a:lnTo>
                    <a:pt x="5214" y="11546"/>
                  </a:lnTo>
                  <a:lnTo>
                    <a:pt x="5832" y="11701"/>
                  </a:lnTo>
                  <a:lnTo>
                    <a:pt x="5870" y="11855"/>
                  </a:lnTo>
                  <a:lnTo>
                    <a:pt x="6218" y="11778"/>
                  </a:lnTo>
                  <a:lnTo>
                    <a:pt x="7029" y="11816"/>
                  </a:lnTo>
                  <a:lnTo>
                    <a:pt x="7840" y="11816"/>
                  </a:lnTo>
                  <a:lnTo>
                    <a:pt x="8689" y="11701"/>
                  </a:lnTo>
                  <a:lnTo>
                    <a:pt x="9539" y="11507"/>
                  </a:lnTo>
                  <a:lnTo>
                    <a:pt x="10272" y="11237"/>
                  </a:lnTo>
                  <a:lnTo>
                    <a:pt x="11006" y="10928"/>
                  </a:lnTo>
                  <a:lnTo>
                    <a:pt x="11315" y="10812"/>
                  </a:lnTo>
                  <a:lnTo>
                    <a:pt x="11315" y="10774"/>
                  </a:lnTo>
                  <a:lnTo>
                    <a:pt x="12049" y="10349"/>
                  </a:lnTo>
                  <a:lnTo>
                    <a:pt x="12705" y="9847"/>
                  </a:lnTo>
                  <a:lnTo>
                    <a:pt x="13362" y="9306"/>
                  </a:lnTo>
                  <a:lnTo>
                    <a:pt x="13941" y="8689"/>
                  </a:lnTo>
                  <a:lnTo>
                    <a:pt x="14481" y="8032"/>
                  </a:lnTo>
                  <a:lnTo>
                    <a:pt x="14713" y="7685"/>
                  </a:lnTo>
                  <a:lnTo>
                    <a:pt x="14906" y="7298"/>
                  </a:lnTo>
                  <a:lnTo>
                    <a:pt x="15099" y="6951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19"/>
                  </a:lnTo>
                  <a:lnTo>
                    <a:pt x="15987" y="7144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6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2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3"/>
                  </a:lnTo>
                  <a:lnTo>
                    <a:pt x="18034" y="7260"/>
                  </a:lnTo>
                  <a:lnTo>
                    <a:pt x="17995" y="7028"/>
                  </a:lnTo>
                  <a:lnTo>
                    <a:pt x="17918" y="6835"/>
                  </a:lnTo>
                  <a:lnTo>
                    <a:pt x="17841" y="6642"/>
                  </a:lnTo>
                  <a:lnTo>
                    <a:pt x="17725" y="6449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5"/>
                  </a:lnTo>
                  <a:lnTo>
                    <a:pt x="16567" y="5445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1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3"/>
                  </a:lnTo>
                  <a:lnTo>
                    <a:pt x="18343" y="3553"/>
                  </a:lnTo>
                  <a:lnTo>
                    <a:pt x="18382" y="3321"/>
                  </a:lnTo>
                  <a:lnTo>
                    <a:pt x="18343" y="3089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3"/>
                  </a:lnTo>
                  <a:lnTo>
                    <a:pt x="17841" y="2587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7"/>
                  </a:lnTo>
                  <a:lnTo>
                    <a:pt x="16953" y="2703"/>
                  </a:lnTo>
                  <a:lnTo>
                    <a:pt x="16760" y="2781"/>
                  </a:lnTo>
                  <a:lnTo>
                    <a:pt x="16567" y="2935"/>
                  </a:lnTo>
                  <a:lnTo>
                    <a:pt x="16412" y="3089"/>
                  </a:lnTo>
                  <a:lnTo>
                    <a:pt x="16258" y="3282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0"/>
                  </a:lnTo>
                  <a:lnTo>
                    <a:pt x="15524" y="5020"/>
                  </a:lnTo>
                  <a:lnTo>
                    <a:pt x="15099" y="4788"/>
                  </a:lnTo>
                  <a:lnTo>
                    <a:pt x="14675" y="4634"/>
                  </a:lnTo>
                  <a:lnTo>
                    <a:pt x="14211" y="4518"/>
                  </a:lnTo>
                  <a:lnTo>
                    <a:pt x="13748" y="4518"/>
                  </a:lnTo>
                  <a:lnTo>
                    <a:pt x="13362" y="4595"/>
                  </a:lnTo>
                  <a:lnTo>
                    <a:pt x="13169" y="4634"/>
                  </a:lnTo>
                  <a:lnTo>
                    <a:pt x="12975" y="4711"/>
                  </a:lnTo>
                  <a:lnTo>
                    <a:pt x="12782" y="4788"/>
                  </a:lnTo>
                  <a:lnTo>
                    <a:pt x="12628" y="4943"/>
                  </a:lnTo>
                  <a:lnTo>
                    <a:pt x="12512" y="5097"/>
                  </a:lnTo>
                  <a:lnTo>
                    <a:pt x="12435" y="5252"/>
                  </a:lnTo>
                  <a:lnTo>
                    <a:pt x="12396" y="5445"/>
                  </a:lnTo>
                  <a:lnTo>
                    <a:pt x="12473" y="5638"/>
                  </a:lnTo>
                  <a:lnTo>
                    <a:pt x="12551" y="5792"/>
                  </a:lnTo>
                  <a:lnTo>
                    <a:pt x="12705" y="5908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0"/>
                  </a:lnTo>
                  <a:lnTo>
                    <a:pt x="13786" y="6140"/>
                  </a:lnTo>
                  <a:lnTo>
                    <a:pt x="14134" y="6101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19"/>
                  </a:lnTo>
                  <a:lnTo>
                    <a:pt x="13671" y="6835"/>
                  </a:lnTo>
                  <a:lnTo>
                    <a:pt x="13439" y="6951"/>
                  </a:lnTo>
                  <a:lnTo>
                    <a:pt x="13207" y="7028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0"/>
                  </a:lnTo>
                  <a:lnTo>
                    <a:pt x="10968" y="6140"/>
                  </a:lnTo>
                  <a:lnTo>
                    <a:pt x="10774" y="5792"/>
                  </a:lnTo>
                  <a:lnTo>
                    <a:pt x="10504" y="5329"/>
                  </a:lnTo>
                  <a:lnTo>
                    <a:pt x="10311" y="4827"/>
                  </a:lnTo>
                  <a:lnTo>
                    <a:pt x="9886" y="3862"/>
                  </a:lnTo>
                  <a:lnTo>
                    <a:pt x="9655" y="3398"/>
                  </a:lnTo>
                  <a:lnTo>
                    <a:pt x="9423" y="2935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1"/>
                  </a:lnTo>
                  <a:lnTo>
                    <a:pt x="6874" y="502"/>
                  </a:lnTo>
                  <a:lnTo>
                    <a:pt x="6295" y="271"/>
                  </a:lnTo>
                  <a:lnTo>
                    <a:pt x="5716" y="116"/>
                  </a:lnTo>
                  <a:lnTo>
                    <a:pt x="5137" y="39"/>
                  </a:lnTo>
                  <a:lnTo>
                    <a:pt x="451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21"/>
            <p:cNvSpPr/>
            <p:nvPr/>
          </p:nvSpPr>
          <p:spPr>
            <a:xfrm>
              <a:off x="2769325" y="3423675"/>
              <a:ext cx="144825" cy="164125"/>
            </a:xfrm>
            <a:custGeom>
              <a:avLst/>
              <a:gdLst/>
              <a:ahLst/>
              <a:cxnLst/>
              <a:rect l="l" t="t" r="r" b="b"/>
              <a:pathLst>
                <a:path w="5793" h="6565" extrusionOk="0">
                  <a:moveTo>
                    <a:pt x="2858" y="463"/>
                  </a:moveTo>
                  <a:lnTo>
                    <a:pt x="3360" y="618"/>
                  </a:lnTo>
                  <a:lnTo>
                    <a:pt x="3823" y="811"/>
                  </a:lnTo>
                  <a:lnTo>
                    <a:pt x="4248" y="1081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8"/>
                  </a:lnTo>
                  <a:lnTo>
                    <a:pt x="5252" y="2510"/>
                  </a:lnTo>
                  <a:lnTo>
                    <a:pt x="5290" y="2780"/>
                  </a:lnTo>
                  <a:lnTo>
                    <a:pt x="5329" y="3051"/>
                  </a:lnTo>
                  <a:lnTo>
                    <a:pt x="5329" y="3321"/>
                  </a:lnTo>
                  <a:lnTo>
                    <a:pt x="5290" y="3784"/>
                  </a:lnTo>
                  <a:lnTo>
                    <a:pt x="5175" y="4248"/>
                  </a:lnTo>
                  <a:lnTo>
                    <a:pt x="4981" y="4711"/>
                  </a:lnTo>
                  <a:lnTo>
                    <a:pt x="4711" y="5097"/>
                  </a:lnTo>
                  <a:lnTo>
                    <a:pt x="4364" y="5445"/>
                  </a:lnTo>
                  <a:lnTo>
                    <a:pt x="4016" y="5715"/>
                  </a:lnTo>
                  <a:lnTo>
                    <a:pt x="3784" y="5831"/>
                  </a:lnTo>
                  <a:lnTo>
                    <a:pt x="3553" y="5947"/>
                  </a:lnTo>
                  <a:lnTo>
                    <a:pt x="3321" y="6024"/>
                  </a:lnTo>
                  <a:lnTo>
                    <a:pt x="3089" y="6063"/>
                  </a:lnTo>
                  <a:lnTo>
                    <a:pt x="2780" y="6101"/>
                  </a:lnTo>
                  <a:lnTo>
                    <a:pt x="2510" y="6101"/>
                  </a:lnTo>
                  <a:lnTo>
                    <a:pt x="2201" y="6063"/>
                  </a:lnTo>
                  <a:lnTo>
                    <a:pt x="1970" y="5985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599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0"/>
                  </a:lnTo>
                  <a:lnTo>
                    <a:pt x="734" y="4788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4"/>
                  </a:lnTo>
                  <a:lnTo>
                    <a:pt x="464" y="2973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699"/>
                  </a:lnTo>
                  <a:lnTo>
                    <a:pt x="966" y="1506"/>
                  </a:lnTo>
                  <a:lnTo>
                    <a:pt x="1120" y="1274"/>
                  </a:lnTo>
                  <a:lnTo>
                    <a:pt x="1313" y="1120"/>
                  </a:lnTo>
                  <a:lnTo>
                    <a:pt x="1506" y="927"/>
                  </a:lnTo>
                  <a:lnTo>
                    <a:pt x="1738" y="811"/>
                  </a:lnTo>
                  <a:lnTo>
                    <a:pt x="1970" y="695"/>
                  </a:lnTo>
                  <a:lnTo>
                    <a:pt x="2201" y="579"/>
                  </a:lnTo>
                  <a:lnTo>
                    <a:pt x="2472" y="541"/>
                  </a:lnTo>
                  <a:lnTo>
                    <a:pt x="2780" y="502"/>
                  </a:lnTo>
                  <a:lnTo>
                    <a:pt x="2819" y="502"/>
                  </a:lnTo>
                  <a:lnTo>
                    <a:pt x="2858" y="463"/>
                  </a:lnTo>
                  <a:close/>
                  <a:moveTo>
                    <a:pt x="2665" y="0"/>
                  </a:moveTo>
                  <a:lnTo>
                    <a:pt x="2587" y="39"/>
                  </a:lnTo>
                  <a:lnTo>
                    <a:pt x="2510" y="77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0"/>
                  </a:lnTo>
                  <a:lnTo>
                    <a:pt x="1854" y="309"/>
                  </a:lnTo>
                  <a:lnTo>
                    <a:pt x="1622" y="386"/>
                  </a:lnTo>
                  <a:lnTo>
                    <a:pt x="1390" y="502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6"/>
                  </a:lnTo>
                  <a:lnTo>
                    <a:pt x="348" y="1738"/>
                  </a:lnTo>
                  <a:lnTo>
                    <a:pt x="155" y="2278"/>
                  </a:lnTo>
                  <a:lnTo>
                    <a:pt x="39" y="2858"/>
                  </a:lnTo>
                  <a:lnTo>
                    <a:pt x="0" y="3398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2"/>
                  </a:lnTo>
                  <a:lnTo>
                    <a:pt x="309" y="4943"/>
                  </a:lnTo>
                  <a:lnTo>
                    <a:pt x="425" y="5213"/>
                  </a:lnTo>
                  <a:lnTo>
                    <a:pt x="579" y="5445"/>
                  </a:lnTo>
                  <a:lnTo>
                    <a:pt x="734" y="5676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7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6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6"/>
                  </a:lnTo>
                  <a:lnTo>
                    <a:pt x="3476" y="6449"/>
                  </a:lnTo>
                  <a:lnTo>
                    <a:pt x="3784" y="6333"/>
                  </a:lnTo>
                  <a:lnTo>
                    <a:pt x="4055" y="6217"/>
                  </a:lnTo>
                  <a:lnTo>
                    <a:pt x="4325" y="6063"/>
                  </a:lnTo>
                  <a:lnTo>
                    <a:pt x="4557" y="5908"/>
                  </a:lnTo>
                  <a:lnTo>
                    <a:pt x="4788" y="5715"/>
                  </a:lnTo>
                  <a:lnTo>
                    <a:pt x="4981" y="5483"/>
                  </a:lnTo>
                  <a:lnTo>
                    <a:pt x="5175" y="5252"/>
                  </a:lnTo>
                  <a:lnTo>
                    <a:pt x="5329" y="4981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0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7"/>
                  </a:lnTo>
                  <a:lnTo>
                    <a:pt x="5561" y="2047"/>
                  </a:lnTo>
                  <a:lnTo>
                    <a:pt x="5406" y="1776"/>
                  </a:lnTo>
                  <a:lnTo>
                    <a:pt x="5252" y="1506"/>
                  </a:lnTo>
                  <a:lnTo>
                    <a:pt x="5059" y="1274"/>
                  </a:lnTo>
                  <a:lnTo>
                    <a:pt x="4866" y="1043"/>
                  </a:lnTo>
                  <a:lnTo>
                    <a:pt x="4634" y="811"/>
                  </a:lnTo>
                  <a:lnTo>
                    <a:pt x="4402" y="618"/>
                  </a:lnTo>
                  <a:lnTo>
                    <a:pt x="4132" y="463"/>
                  </a:lnTo>
                  <a:lnTo>
                    <a:pt x="3862" y="309"/>
                  </a:lnTo>
                  <a:lnTo>
                    <a:pt x="3591" y="193"/>
                  </a:lnTo>
                  <a:lnTo>
                    <a:pt x="3282" y="116"/>
                  </a:lnTo>
                  <a:lnTo>
                    <a:pt x="2974" y="39"/>
                  </a:lnTo>
                  <a:lnTo>
                    <a:pt x="266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21"/>
            <p:cNvSpPr/>
            <p:nvPr/>
          </p:nvSpPr>
          <p:spPr>
            <a:xfrm>
              <a:off x="3889150" y="34449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3" y="3823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0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4" y="5986"/>
                  </a:lnTo>
                  <a:lnTo>
                    <a:pt x="11430" y="6140"/>
                  </a:lnTo>
                  <a:lnTo>
                    <a:pt x="11353" y="6218"/>
                  </a:lnTo>
                  <a:lnTo>
                    <a:pt x="11237" y="6256"/>
                  </a:lnTo>
                  <a:lnTo>
                    <a:pt x="11083" y="6295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0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9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4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1" y="9616"/>
                  </a:lnTo>
                  <a:lnTo>
                    <a:pt x="12936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5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21"/>
            <p:cNvSpPr/>
            <p:nvPr/>
          </p:nvSpPr>
          <p:spPr>
            <a:xfrm>
              <a:off x="4428800" y="3447800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0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3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2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7"/>
                  </a:lnTo>
                  <a:lnTo>
                    <a:pt x="6951" y="12627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7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21"/>
            <p:cNvSpPr/>
            <p:nvPr/>
          </p:nvSpPr>
          <p:spPr>
            <a:xfrm>
              <a:off x="4598700" y="3452625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49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21"/>
            <p:cNvSpPr/>
            <p:nvPr/>
          </p:nvSpPr>
          <p:spPr>
            <a:xfrm>
              <a:off x="3921000" y="34584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59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1" y="9075"/>
                  </a:lnTo>
                  <a:lnTo>
                    <a:pt x="6913" y="8804"/>
                  </a:lnTo>
                  <a:lnTo>
                    <a:pt x="6951" y="8534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8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0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8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4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4"/>
                  </a:lnTo>
                  <a:lnTo>
                    <a:pt x="6449" y="8843"/>
                  </a:lnTo>
                  <a:lnTo>
                    <a:pt x="5716" y="8804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5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21"/>
            <p:cNvSpPr/>
            <p:nvPr/>
          </p:nvSpPr>
          <p:spPr>
            <a:xfrm>
              <a:off x="1220850" y="3492200"/>
              <a:ext cx="274200" cy="516500"/>
            </a:xfrm>
            <a:custGeom>
              <a:avLst/>
              <a:gdLst/>
              <a:ahLst/>
              <a:cxnLst/>
              <a:rect l="l" t="t" r="r" b="b"/>
              <a:pathLst>
                <a:path w="10968" h="20660" extrusionOk="0">
                  <a:moveTo>
                    <a:pt x="1468" y="657"/>
                  </a:moveTo>
                  <a:lnTo>
                    <a:pt x="2086" y="1005"/>
                  </a:lnTo>
                  <a:lnTo>
                    <a:pt x="2665" y="1391"/>
                  </a:lnTo>
                  <a:lnTo>
                    <a:pt x="3052" y="1661"/>
                  </a:lnTo>
                  <a:lnTo>
                    <a:pt x="3438" y="1970"/>
                  </a:lnTo>
                  <a:lnTo>
                    <a:pt x="3592" y="2125"/>
                  </a:lnTo>
                  <a:lnTo>
                    <a:pt x="3708" y="2279"/>
                  </a:lnTo>
                  <a:lnTo>
                    <a:pt x="3862" y="2588"/>
                  </a:lnTo>
                  <a:lnTo>
                    <a:pt x="3978" y="2935"/>
                  </a:lnTo>
                  <a:lnTo>
                    <a:pt x="4055" y="3322"/>
                  </a:lnTo>
                  <a:lnTo>
                    <a:pt x="5098" y="7492"/>
                  </a:lnTo>
                  <a:lnTo>
                    <a:pt x="7222" y="16180"/>
                  </a:lnTo>
                  <a:lnTo>
                    <a:pt x="7261" y="16258"/>
                  </a:lnTo>
                  <a:lnTo>
                    <a:pt x="7299" y="16296"/>
                  </a:lnTo>
                  <a:lnTo>
                    <a:pt x="7369" y="16331"/>
                  </a:lnTo>
                  <a:lnTo>
                    <a:pt x="7369" y="16331"/>
                  </a:lnTo>
                  <a:lnTo>
                    <a:pt x="6990" y="16489"/>
                  </a:lnTo>
                  <a:lnTo>
                    <a:pt x="6334" y="14481"/>
                  </a:lnTo>
                  <a:lnTo>
                    <a:pt x="5677" y="12512"/>
                  </a:lnTo>
                  <a:lnTo>
                    <a:pt x="4287" y="8573"/>
                  </a:lnTo>
                  <a:lnTo>
                    <a:pt x="2858" y="4634"/>
                  </a:lnTo>
                  <a:lnTo>
                    <a:pt x="1468" y="657"/>
                  </a:lnTo>
                  <a:close/>
                  <a:moveTo>
                    <a:pt x="1121" y="503"/>
                  </a:moveTo>
                  <a:lnTo>
                    <a:pt x="1121" y="580"/>
                  </a:lnTo>
                  <a:lnTo>
                    <a:pt x="3940" y="8573"/>
                  </a:lnTo>
                  <a:lnTo>
                    <a:pt x="5368" y="12551"/>
                  </a:lnTo>
                  <a:lnTo>
                    <a:pt x="6102" y="14558"/>
                  </a:lnTo>
                  <a:lnTo>
                    <a:pt x="6874" y="16528"/>
                  </a:lnTo>
                  <a:lnTo>
                    <a:pt x="6681" y="16566"/>
                  </a:lnTo>
                  <a:lnTo>
                    <a:pt x="5755" y="14636"/>
                  </a:lnTo>
                  <a:lnTo>
                    <a:pt x="4789" y="12705"/>
                  </a:lnTo>
                  <a:lnTo>
                    <a:pt x="2820" y="8882"/>
                  </a:lnTo>
                  <a:lnTo>
                    <a:pt x="1777" y="6951"/>
                  </a:lnTo>
                  <a:lnTo>
                    <a:pt x="773" y="4982"/>
                  </a:lnTo>
                  <a:lnTo>
                    <a:pt x="657" y="4712"/>
                  </a:lnTo>
                  <a:lnTo>
                    <a:pt x="580" y="4441"/>
                  </a:lnTo>
                  <a:lnTo>
                    <a:pt x="542" y="4171"/>
                  </a:lnTo>
                  <a:lnTo>
                    <a:pt x="503" y="3901"/>
                  </a:lnTo>
                  <a:lnTo>
                    <a:pt x="503" y="3322"/>
                  </a:lnTo>
                  <a:lnTo>
                    <a:pt x="542" y="2781"/>
                  </a:lnTo>
                  <a:lnTo>
                    <a:pt x="657" y="2202"/>
                  </a:lnTo>
                  <a:lnTo>
                    <a:pt x="812" y="1623"/>
                  </a:lnTo>
                  <a:lnTo>
                    <a:pt x="1121" y="503"/>
                  </a:lnTo>
                  <a:close/>
                  <a:moveTo>
                    <a:pt x="9886" y="13786"/>
                  </a:moveTo>
                  <a:lnTo>
                    <a:pt x="10041" y="13825"/>
                  </a:lnTo>
                  <a:lnTo>
                    <a:pt x="10157" y="13902"/>
                  </a:lnTo>
                  <a:lnTo>
                    <a:pt x="10311" y="14018"/>
                  </a:lnTo>
                  <a:lnTo>
                    <a:pt x="10581" y="14481"/>
                  </a:lnTo>
                  <a:lnTo>
                    <a:pt x="10620" y="14674"/>
                  </a:lnTo>
                  <a:lnTo>
                    <a:pt x="10620" y="14906"/>
                  </a:lnTo>
                  <a:lnTo>
                    <a:pt x="10581" y="15099"/>
                  </a:lnTo>
                  <a:lnTo>
                    <a:pt x="10504" y="15254"/>
                  </a:lnTo>
                  <a:lnTo>
                    <a:pt x="10311" y="15640"/>
                  </a:lnTo>
                  <a:lnTo>
                    <a:pt x="10041" y="15910"/>
                  </a:lnTo>
                  <a:lnTo>
                    <a:pt x="9655" y="16296"/>
                  </a:lnTo>
                  <a:lnTo>
                    <a:pt x="9191" y="16605"/>
                  </a:lnTo>
                  <a:lnTo>
                    <a:pt x="8728" y="16914"/>
                  </a:lnTo>
                  <a:lnTo>
                    <a:pt x="8265" y="17184"/>
                  </a:lnTo>
                  <a:lnTo>
                    <a:pt x="8149" y="17184"/>
                  </a:lnTo>
                  <a:lnTo>
                    <a:pt x="8071" y="17262"/>
                  </a:lnTo>
                  <a:lnTo>
                    <a:pt x="7724" y="17416"/>
                  </a:lnTo>
                  <a:lnTo>
                    <a:pt x="7029" y="17725"/>
                  </a:lnTo>
                  <a:lnTo>
                    <a:pt x="6295" y="17995"/>
                  </a:lnTo>
                  <a:lnTo>
                    <a:pt x="5523" y="18150"/>
                  </a:lnTo>
                  <a:lnTo>
                    <a:pt x="4789" y="18304"/>
                  </a:lnTo>
                  <a:lnTo>
                    <a:pt x="4403" y="18343"/>
                  </a:lnTo>
                  <a:lnTo>
                    <a:pt x="4055" y="18343"/>
                  </a:lnTo>
                  <a:lnTo>
                    <a:pt x="3669" y="18266"/>
                  </a:lnTo>
                  <a:lnTo>
                    <a:pt x="3515" y="18227"/>
                  </a:lnTo>
                  <a:lnTo>
                    <a:pt x="3360" y="18150"/>
                  </a:lnTo>
                  <a:lnTo>
                    <a:pt x="3245" y="18034"/>
                  </a:lnTo>
                  <a:lnTo>
                    <a:pt x="3129" y="17957"/>
                  </a:lnTo>
                  <a:lnTo>
                    <a:pt x="2974" y="17686"/>
                  </a:lnTo>
                  <a:lnTo>
                    <a:pt x="2858" y="17377"/>
                  </a:lnTo>
                  <a:lnTo>
                    <a:pt x="2858" y="17068"/>
                  </a:lnTo>
                  <a:lnTo>
                    <a:pt x="2897" y="16875"/>
                  </a:lnTo>
                  <a:lnTo>
                    <a:pt x="2974" y="16721"/>
                  </a:lnTo>
                  <a:lnTo>
                    <a:pt x="3090" y="16566"/>
                  </a:lnTo>
                  <a:lnTo>
                    <a:pt x="3206" y="16451"/>
                  </a:lnTo>
                  <a:lnTo>
                    <a:pt x="3322" y="16373"/>
                  </a:lnTo>
                  <a:lnTo>
                    <a:pt x="3476" y="16296"/>
                  </a:lnTo>
                  <a:lnTo>
                    <a:pt x="3592" y="16296"/>
                  </a:lnTo>
                  <a:lnTo>
                    <a:pt x="3708" y="16335"/>
                  </a:lnTo>
                  <a:lnTo>
                    <a:pt x="3824" y="16451"/>
                  </a:lnTo>
                  <a:lnTo>
                    <a:pt x="3940" y="16605"/>
                  </a:lnTo>
                  <a:lnTo>
                    <a:pt x="4094" y="16798"/>
                  </a:lnTo>
                  <a:lnTo>
                    <a:pt x="4210" y="17068"/>
                  </a:lnTo>
                  <a:lnTo>
                    <a:pt x="4055" y="17068"/>
                  </a:lnTo>
                  <a:lnTo>
                    <a:pt x="3978" y="17107"/>
                  </a:lnTo>
                  <a:lnTo>
                    <a:pt x="3940" y="17184"/>
                  </a:lnTo>
                  <a:lnTo>
                    <a:pt x="3978" y="17300"/>
                  </a:lnTo>
                  <a:lnTo>
                    <a:pt x="4055" y="17339"/>
                  </a:lnTo>
                  <a:lnTo>
                    <a:pt x="4828" y="17339"/>
                  </a:lnTo>
                  <a:lnTo>
                    <a:pt x="5639" y="17262"/>
                  </a:lnTo>
                  <a:lnTo>
                    <a:pt x="6450" y="17107"/>
                  </a:lnTo>
                  <a:lnTo>
                    <a:pt x="7261" y="16875"/>
                  </a:lnTo>
                  <a:lnTo>
                    <a:pt x="7647" y="16721"/>
                  </a:lnTo>
                  <a:lnTo>
                    <a:pt x="8033" y="16528"/>
                  </a:lnTo>
                  <a:lnTo>
                    <a:pt x="8419" y="16335"/>
                  </a:lnTo>
                  <a:lnTo>
                    <a:pt x="8728" y="16103"/>
                  </a:lnTo>
                  <a:lnTo>
                    <a:pt x="9075" y="15871"/>
                  </a:lnTo>
                  <a:lnTo>
                    <a:pt x="9384" y="15601"/>
                  </a:lnTo>
                  <a:lnTo>
                    <a:pt x="9616" y="15331"/>
                  </a:lnTo>
                  <a:lnTo>
                    <a:pt x="9886" y="15022"/>
                  </a:lnTo>
                  <a:lnTo>
                    <a:pt x="9886" y="14945"/>
                  </a:lnTo>
                  <a:lnTo>
                    <a:pt x="9886" y="14906"/>
                  </a:lnTo>
                  <a:lnTo>
                    <a:pt x="9848" y="14829"/>
                  </a:lnTo>
                  <a:lnTo>
                    <a:pt x="9809" y="14790"/>
                  </a:lnTo>
                  <a:lnTo>
                    <a:pt x="9732" y="14752"/>
                  </a:lnTo>
                  <a:lnTo>
                    <a:pt x="9616" y="14752"/>
                  </a:lnTo>
                  <a:lnTo>
                    <a:pt x="9539" y="14790"/>
                  </a:lnTo>
                  <a:lnTo>
                    <a:pt x="9307" y="15099"/>
                  </a:lnTo>
                  <a:lnTo>
                    <a:pt x="9114" y="14945"/>
                  </a:lnTo>
                  <a:lnTo>
                    <a:pt x="9037" y="14829"/>
                  </a:lnTo>
                  <a:lnTo>
                    <a:pt x="8998" y="14674"/>
                  </a:lnTo>
                  <a:lnTo>
                    <a:pt x="8998" y="14558"/>
                  </a:lnTo>
                  <a:lnTo>
                    <a:pt x="9037" y="14404"/>
                  </a:lnTo>
                  <a:lnTo>
                    <a:pt x="9114" y="14288"/>
                  </a:lnTo>
                  <a:lnTo>
                    <a:pt x="9346" y="14056"/>
                  </a:lnTo>
                  <a:lnTo>
                    <a:pt x="9462" y="13941"/>
                  </a:lnTo>
                  <a:lnTo>
                    <a:pt x="9539" y="13825"/>
                  </a:lnTo>
                  <a:lnTo>
                    <a:pt x="9655" y="13786"/>
                  </a:lnTo>
                  <a:close/>
                  <a:moveTo>
                    <a:pt x="889" y="1"/>
                  </a:moveTo>
                  <a:lnTo>
                    <a:pt x="812" y="78"/>
                  </a:lnTo>
                  <a:lnTo>
                    <a:pt x="773" y="155"/>
                  </a:lnTo>
                  <a:lnTo>
                    <a:pt x="194" y="2511"/>
                  </a:lnTo>
                  <a:lnTo>
                    <a:pt x="117" y="2897"/>
                  </a:lnTo>
                  <a:lnTo>
                    <a:pt x="40" y="3322"/>
                  </a:lnTo>
                  <a:lnTo>
                    <a:pt x="1" y="3746"/>
                  </a:lnTo>
                  <a:lnTo>
                    <a:pt x="1" y="4210"/>
                  </a:lnTo>
                  <a:lnTo>
                    <a:pt x="78" y="4441"/>
                  </a:lnTo>
                  <a:lnTo>
                    <a:pt x="155" y="4673"/>
                  </a:lnTo>
                  <a:lnTo>
                    <a:pt x="348" y="5136"/>
                  </a:lnTo>
                  <a:lnTo>
                    <a:pt x="850" y="6025"/>
                  </a:lnTo>
                  <a:lnTo>
                    <a:pt x="1970" y="8187"/>
                  </a:lnTo>
                  <a:lnTo>
                    <a:pt x="4133" y="12435"/>
                  </a:lnTo>
                  <a:lnTo>
                    <a:pt x="5253" y="14558"/>
                  </a:lnTo>
                  <a:lnTo>
                    <a:pt x="6411" y="16682"/>
                  </a:lnTo>
                  <a:lnTo>
                    <a:pt x="5484" y="16875"/>
                  </a:lnTo>
                  <a:lnTo>
                    <a:pt x="4596" y="16991"/>
                  </a:lnTo>
                  <a:lnTo>
                    <a:pt x="4596" y="16991"/>
                  </a:lnTo>
                  <a:lnTo>
                    <a:pt x="4673" y="16837"/>
                  </a:lnTo>
                  <a:lnTo>
                    <a:pt x="4712" y="16682"/>
                  </a:lnTo>
                  <a:lnTo>
                    <a:pt x="4712" y="16528"/>
                  </a:lnTo>
                  <a:lnTo>
                    <a:pt x="4635" y="16373"/>
                  </a:lnTo>
                  <a:lnTo>
                    <a:pt x="4557" y="16219"/>
                  </a:lnTo>
                  <a:lnTo>
                    <a:pt x="4442" y="16103"/>
                  </a:lnTo>
                  <a:lnTo>
                    <a:pt x="4326" y="15987"/>
                  </a:lnTo>
                  <a:lnTo>
                    <a:pt x="4133" y="15910"/>
                  </a:lnTo>
                  <a:lnTo>
                    <a:pt x="3862" y="15871"/>
                  </a:lnTo>
                  <a:lnTo>
                    <a:pt x="3592" y="15871"/>
                  </a:lnTo>
                  <a:lnTo>
                    <a:pt x="3322" y="15949"/>
                  </a:lnTo>
                  <a:lnTo>
                    <a:pt x="3090" y="16103"/>
                  </a:lnTo>
                  <a:lnTo>
                    <a:pt x="2897" y="16258"/>
                  </a:lnTo>
                  <a:lnTo>
                    <a:pt x="2743" y="16489"/>
                  </a:lnTo>
                  <a:lnTo>
                    <a:pt x="2588" y="16721"/>
                  </a:lnTo>
                  <a:lnTo>
                    <a:pt x="2550" y="16991"/>
                  </a:lnTo>
                  <a:lnTo>
                    <a:pt x="2511" y="17416"/>
                  </a:lnTo>
                  <a:lnTo>
                    <a:pt x="2550" y="17725"/>
                  </a:lnTo>
                  <a:lnTo>
                    <a:pt x="2704" y="17995"/>
                  </a:lnTo>
                  <a:lnTo>
                    <a:pt x="2858" y="18227"/>
                  </a:lnTo>
                  <a:lnTo>
                    <a:pt x="3129" y="18381"/>
                  </a:lnTo>
                  <a:lnTo>
                    <a:pt x="3399" y="18497"/>
                  </a:lnTo>
                  <a:lnTo>
                    <a:pt x="3747" y="18574"/>
                  </a:lnTo>
                  <a:lnTo>
                    <a:pt x="4094" y="18613"/>
                  </a:lnTo>
                  <a:lnTo>
                    <a:pt x="4442" y="18613"/>
                  </a:lnTo>
                  <a:lnTo>
                    <a:pt x="4828" y="18574"/>
                  </a:lnTo>
                  <a:lnTo>
                    <a:pt x="5639" y="18420"/>
                  </a:lnTo>
                  <a:lnTo>
                    <a:pt x="6334" y="18266"/>
                  </a:lnTo>
                  <a:lnTo>
                    <a:pt x="6952" y="18072"/>
                  </a:lnTo>
                  <a:lnTo>
                    <a:pt x="7067" y="18034"/>
                  </a:lnTo>
                  <a:lnTo>
                    <a:pt x="7299" y="17957"/>
                  </a:lnTo>
                  <a:lnTo>
                    <a:pt x="8149" y="17570"/>
                  </a:lnTo>
                  <a:lnTo>
                    <a:pt x="8612" y="18497"/>
                  </a:lnTo>
                  <a:lnTo>
                    <a:pt x="9037" y="19463"/>
                  </a:lnTo>
                  <a:lnTo>
                    <a:pt x="9269" y="20003"/>
                  </a:lnTo>
                  <a:lnTo>
                    <a:pt x="9423" y="20351"/>
                  </a:lnTo>
                  <a:lnTo>
                    <a:pt x="9539" y="20660"/>
                  </a:lnTo>
                  <a:lnTo>
                    <a:pt x="9770" y="20621"/>
                  </a:lnTo>
                  <a:lnTo>
                    <a:pt x="9693" y="20428"/>
                  </a:lnTo>
                  <a:lnTo>
                    <a:pt x="9423" y="19656"/>
                  </a:lnTo>
                  <a:lnTo>
                    <a:pt x="9114" y="18922"/>
                  </a:lnTo>
                  <a:lnTo>
                    <a:pt x="8767" y="18150"/>
                  </a:lnTo>
                  <a:lnTo>
                    <a:pt x="8419" y="17416"/>
                  </a:lnTo>
                  <a:lnTo>
                    <a:pt x="8960" y="17107"/>
                  </a:lnTo>
                  <a:lnTo>
                    <a:pt x="9539" y="16760"/>
                  </a:lnTo>
                  <a:lnTo>
                    <a:pt x="10041" y="16373"/>
                  </a:lnTo>
                  <a:lnTo>
                    <a:pt x="10272" y="16180"/>
                  </a:lnTo>
                  <a:lnTo>
                    <a:pt x="10466" y="15949"/>
                  </a:lnTo>
                  <a:lnTo>
                    <a:pt x="10659" y="15717"/>
                  </a:lnTo>
                  <a:lnTo>
                    <a:pt x="10813" y="15485"/>
                  </a:lnTo>
                  <a:lnTo>
                    <a:pt x="10929" y="15254"/>
                  </a:lnTo>
                  <a:lnTo>
                    <a:pt x="10968" y="14983"/>
                  </a:lnTo>
                  <a:lnTo>
                    <a:pt x="10968" y="14752"/>
                  </a:lnTo>
                  <a:lnTo>
                    <a:pt x="10929" y="14520"/>
                  </a:lnTo>
                  <a:lnTo>
                    <a:pt x="10852" y="14250"/>
                  </a:lnTo>
                  <a:lnTo>
                    <a:pt x="10659" y="13979"/>
                  </a:lnTo>
                  <a:lnTo>
                    <a:pt x="10504" y="13825"/>
                  </a:lnTo>
                  <a:lnTo>
                    <a:pt x="10272" y="13670"/>
                  </a:lnTo>
                  <a:lnTo>
                    <a:pt x="10041" y="13555"/>
                  </a:lnTo>
                  <a:lnTo>
                    <a:pt x="9809" y="13516"/>
                  </a:lnTo>
                  <a:lnTo>
                    <a:pt x="9539" y="13516"/>
                  </a:lnTo>
                  <a:lnTo>
                    <a:pt x="9307" y="13555"/>
                  </a:lnTo>
                  <a:lnTo>
                    <a:pt x="9075" y="13670"/>
                  </a:lnTo>
                  <a:lnTo>
                    <a:pt x="8882" y="13863"/>
                  </a:lnTo>
                  <a:lnTo>
                    <a:pt x="8767" y="14056"/>
                  </a:lnTo>
                  <a:lnTo>
                    <a:pt x="8728" y="14250"/>
                  </a:lnTo>
                  <a:lnTo>
                    <a:pt x="8689" y="14443"/>
                  </a:lnTo>
                  <a:lnTo>
                    <a:pt x="8689" y="14636"/>
                  </a:lnTo>
                  <a:lnTo>
                    <a:pt x="8728" y="14829"/>
                  </a:lnTo>
                  <a:lnTo>
                    <a:pt x="8805" y="15022"/>
                  </a:lnTo>
                  <a:lnTo>
                    <a:pt x="8921" y="15176"/>
                  </a:lnTo>
                  <a:lnTo>
                    <a:pt x="9075" y="15331"/>
                  </a:lnTo>
                  <a:lnTo>
                    <a:pt x="8728" y="15640"/>
                  </a:lnTo>
                  <a:lnTo>
                    <a:pt x="8342" y="15871"/>
                  </a:lnTo>
                  <a:lnTo>
                    <a:pt x="7917" y="16103"/>
                  </a:lnTo>
                  <a:lnTo>
                    <a:pt x="7454" y="16296"/>
                  </a:lnTo>
                  <a:lnTo>
                    <a:pt x="7531" y="16258"/>
                  </a:lnTo>
                  <a:lnTo>
                    <a:pt x="7608" y="16219"/>
                  </a:lnTo>
                  <a:lnTo>
                    <a:pt x="7608" y="16142"/>
                  </a:lnTo>
                  <a:lnTo>
                    <a:pt x="7608" y="16026"/>
                  </a:lnTo>
                  <a:lnTo>
                    <a:pt x="5330" y="6488"/>
                  </a:lnTo>
                  <a:lnTo>
                    <a:pt x="4712" y="4094"/>
                  </a:lnTo>
                  <a:lnTo>
                    <a:pt x="4480" y="3013"/>
                  </a:lnTo>
                  <a:lnTo>
                    <a:pt x="4326" y="2511"/>
                  </a:lnTo>
                  <a:lnTo>
                    <a:pt x="4249" y="2240"/>
                  </a:lnTo>
                  <a:lnTo>
                    <a:pt x="4094" y="2009"/>
                  </a:lnTo>
                  <a:lnTo>
                    <a:pt x="3824" y="1700"/>
                  </a:lnTo>
                  <a:lnTo>
                    <a:pt x="3515" y="1352"/>
                  </a:lnTo>
                  <a:lnTo>
                    <a:pt x="3129" y="1082"/>
                  </a:lnTo>
                  <a:lnTo>
                    <a:pt x="2704" y="812"/>
                  </a:lnTo>
                  <a:lnTo>
                    <a:pt x="2318" y="580"/>
                  </a:lnTo>
                  <a:lnTo>
                    <a:pt x="1854" y="387"/>
                  </a:lnTo>
                  <a:lnTo>
                    <a:pt x="108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21"/>
            <p:cNvSpPr/>
            <p:nvPr/>
          </p:nvSpPr>
          <p:spPr>
            <a:xfrm>
              <a:off x="319200" y="3515375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8" y="309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2"/>
                  </a:lnTo>
                  <a:lnTo>
                    <a:pt x="7299" y="502"/>
                  </a:lnTo>
                  <a:lnTo>
                    <a:pt x="7453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3"/>
                  </a:lnTo>
                  <a:lnTo>
                    <a:pt x="6295" y="4943"/>
                  </a:lnTo>
                  <a:lnTo>
                    <a:pt x="6218" y="3978"/>
                  </a:lnTo>
                  <a:lnTo>
                    <a:pt x="6140" y="2974"/>
                  </a:lnTo>
                  <a:lnTo>
                    <a:pt x="6140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4"/>
                  </a:lnTo>
                  <a:lnTo>
                    <a:pt x="6449" y="502"/>
                  </a:lnTo>
                  <a:lnTo>
                    <a:pt x="6527" y="425"/>
                  </a:lnTo>
                  <a:lnTo>
                    <a:pt x="6642" y="348"/>
                  </a:lnTo>
                  <a:lnTo>
                    <a:pt x="6758" y="309"/>
                  </a:lnTo>
                  <a:close/>
                  <a:moveTo>
                    <a:pt x="11971" y="4711"/>
                  </a:moveTo>
                  <a:lnTo>
                    <a:pt x="12087" y="4750"/>
                  </a:lnTo>
                  <a:lnTo>
                    <a:pt x="12164" y="4827"/>
                  </a:lnTo>
                  <a:lnTo>
                    <a:pt x="12280" y="4905"/>
                  </a:lnTo>
                  <a:lnTo>
                    <a:pt x="12319" y="4982"/>
                  </a:lnTo>
                  <a:lnTo>
                    <a:pt x="12396" y="5136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1"/>
                  </a:lnTo>
                  <a:lnTo>
                    <a:pt x="10041" y="5831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8" y="5252"/>
                  </a:lnTo>
                  <a:lnTo>
                    <a:pt x="7955" y="5020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8" y="4750"/>
                  </a:lnTo>
                  <a:lnTo>
                    <a:pt x="11353" y="4711"/>
                  </a:lnTo>
                  <a:close/>
                  <a:moveTo>
                    <a:pt x="5638" y="5754"/>
                  </a:moveTo>
                  <a:lnTo>
                    <a:pt x="4557" y="6449"/>
                  </a:lnTo>
                  <a:lnTo>
                    <a:pt x="3437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29" y="7917"/>
                  </a:lnTo>
                  <a:lnTo>
                    <a:pt x="1120" y="7955"/>
                  </a:lnTo>
                  <a:lnTo>
                    <a:pt x="927" y="7917"/>
                  </a:lnTo>
                  <a:lnTo>
                    <a:pt x="850" y="7878"/>
                  </a:lnTo>
                  <a:lnTo>
                    <a:pt x="773" y="7801"/>
                  </a:lnTo>
                  <a:lnTo>
                    <a:pt x="734" y="7685"/>
                  </a:lnTo>
                  <a:lnTo>
                    <a:pt x="696" y="7530"/>
                  </a:lnTo>
                  <a:lnTo>
                    <a:pt x="696" y="7376"/>
                  </a:lnTo>
                  <a:lnTo>
                    <a:pt x="696" y="7221"/>
                  </a:lnTo>
                  <a:lnTo>
                    <a:pt x="734" y="7144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2"/>
                  </a:lnTo>
                  <a:lnTo>
                    <a:pt x="2742" y="6449"/>
                  </a:lnTo>
                  <a:lnTo>
                    <a:pt x="3592" y="6295"/>
                  </a:lnTo>
                  <a:lnTo>
                    <a:pt x="4634" y="6063"/>
                  </a:lnTo>
                  <a:lnTo>
                    <a:pt x="5136" y="5909"/>
                  </a:lnTo>
                  <a:lnTo>
                    <a:pt x="5638" y="5754"/>
                  </a:lnTo>
                  <a:close/>
                  <a:moveTo>
                    <a:pt x="6951" y="0"/>
                  </a:moveTo>
                  <a:lnTo>
                    <a:pt x="6720" y="39"/>
                  </a:lnTo>
                  <a:lnTo>
                    <a:pt x="6527" y="116"/>
                  </a:lnTo>
                  <a:lnTo>
                    <a:pt x="6333" y="232"/>
                  </a:lnTo>
                  <a:lnTo>
                    <a:pt x="6140" y="425"/>
                  </a:lnTo>
                  <a:lnTo>
                    <a:pt x="5986" y="618"/>
                  </a:lnTo>
                  <a:lnTo>
                    <a:pt x="5909" y="811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1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3" y="5020"/>
                  </a:lnTo>
                  <a:lnTo>
                    <a:pt x="6025" y="5136"/>
                  </a:lnTo>
                  <a:lnTo>
                    <a:pt x="6063" y="5252"/>
                  </a:lnTo>
                  <a:lnTo>
                    <a:pt x="5523" y="5445"/>
                  </a:lnTo>
                  <a:lnTo>
                    <a:pt x="4982" y="5561"/>
                  </a:lnTo>
                  <a:lnTo>
                    <a:pt x="3939" y="5831"/>
                  </a:lnTo>
                  <a:lnTo>
                    <a:pt x="2858" y="6024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0" y="6642"/>
                  </a:lnTo>
                  <a:lnTo>
                    <a:pt x="503" y="6835"/>
                  </a:lnTo>
                  <a:lnTo>
                    <a:pt x="232" y="7028"/>
                  </a:lnTo>
                  <a:lnTo>
                    <a:pt x="116" y="7144"/>
                  </a:lnTo>
                  <a:lnTo>
                    <a:pt x="39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39" y="7723"/>
                  </a:lnTo>
                  <a:lnTo>
                    <a:pt x="116" y="7917"/>
                  </a:lnTo>
                  <a:lnTo>
                    <a:pt x="232" y="8032"/>
                  </a:lnTo>
                  <a:lnTo>
                    <a:pt x="348" y="8148"/>
                  </a:lnTo>
                  <a:lnTo>
                    <a:pt x="503" y="8225"/>
                  </a:lnTo>
                  <a:lnTo>
                    <a:pt x="618" y="8264"/>
                  </a:lnTo>
                  <a:lnTo>
                    <a:pt x="927" y="8341"/>
                  </a:lnTo>
                  <a:lnTo>
                    <a:pt x="1275" y="8341"/>
                  </a:lnTo>
                  <a:lnTo>
                    <a:pt x="1622" y="8303"/>
                  </a:lnTo>
                  <a:lnTo>
                    <a:pt x="1931" y="8187"/>
                  </a:lnTo>
                  <a:lnTo>
                    <a:pt x="2549" y="7994"/>
                  </a:lnTo>
                  <a:lnTo>
                    <a:pt x="3553" y="7530"/>
                  </a:lnTo>
                  <a:lnTo>
                    <a:pt x="4519" y="6990"/>
                  </a:lnTo>
                  <a:lnTo>
                    <a:pt x="5445" y="6372"/>
                  </a:lnTo>
                  <a:lnTo>
                    <a:pt x="5909" y="6063"/>
                  </a:lnTo>
                  <a:lnTo>
                    <a:pt x="6333" y="5715"/>
                  </a:lnTo>
                  <a:lnTo>
                    <a:pt x="6527" y="6102"/>
                  </a:lnTo>
                  <a:lnTo>
                    <a:pt x="6642" y="6295"/>
                  </a:lnTo>
                  <a:lnTo>
                    <a:pt x="6758" y="6449"/>
                  </a:lnTo>
                  <a:lnTo>
                    <a:pt x="7029" y="6372"/>
                  </a:lnTo>
                  <a:lnTo>
                    <a:pt x="7029" y="6333"/>
                  </a:lnTo>
                  <a:lnTo>
                    <a:pt x="6835" y="5986"/>
                  </a:lnTo>
                  <a:lnTo>
                    <a:pt x="6758" y="5831"/>
                  </a:lnTo>
                  <a:lnTo>
                    <a:pt x="6720" y="5638"/>
                  </a:lnTo>
                  <a:lnTo>
                    <a:pt x="6720" y="5561"/>
                  </a:lnTo>
                  <a:lnTo>
                    <a:pt x="7569" y="5831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7"/>
                  </a:lnTo>
                  <a:lnTo>
                    <a:pt x="11006" y="6217"/>
                  </a:lnTo>
                  <a:lnTo>
                    <a:pt x="11469" y="6179"/>
                  </a:lnTo>
                  <a:lnTo>
                    <a:pt x="11933" y="6140"/>
                  </a:lnTo>
                  <a:lnTo>
                    <a:pt x="12357" y="5986"/>
                  </a:lnTo>
                  <a:lnTo>
                    <a:pt x="12512" y="5909"/>
                  </a:lnTo>
                  <a:lnTo>
                    <a:pt x="12666" y="5793"/>
                  </a:lnTo>
                  <a:lnTo>
                    <a:pt x="12821" y="5677"/>
                  </a:lnTo>
                  <a:lnTo>
                    <a:pt x="12898" y="5522"/>
                  </a:lnTo>
                  <a:lnTo>
                    <a:pt x="12975" y="5368"/>
                  </a:lnTo>
                  <a:lnTo>
                    <a:pt x="12975" y="5175"/>
                  </a:lnTo>
                  <a:lnTo>
                    <a:pt x="12975" y="4982"/>
                  </a:lnTo>
                  <a:lnTo>
                    <a:pt x="12898" y="4827"/>
                  </a:lnTo>
                  <a:lnTo>
                    <a:pt x="12821" y="4711"/>
                  </a:lnTo>
                  <a:lnTo>
                    <a:pt x="12744" y="4634"/>
                  </a:lnTo>
                  <a:lnTo>
                    <a:pt x="12628" y="4518"/>
                  </a:lnTo>
                  <a:lnTo>
                    <a:pt x="12473" y="4480"/>
                  </a:lnTo>
                  <a:lnTo>
                    <a:pt x="12164" y="4364"/>
                  </a:lnTo>
                  <a:lnTo>
                    <a:pt x="11817" y="4325"/>
                  </a:lnTo>
                  <a:lnTo>
                    <a:pt x="11469" y="4325"/>
                  </a:lnTo>
                  <a:lnTo>
                    <a:pt x="10890" y="4364"/>
                  </a:lnTo>
                  <a:lnTo>
                    <a:pt x="9847" y="4403"/>
                  </a:lnTo>
                  <a:lnTo>
                    <a:pt x="8843" y="4480"/>
                  </a:lnTo>
                  <a:lnTo>
                    <a:pt x="7839" y="4634"/>
                  </a:lnTo>
                  <a:lnTo>
                    <a:pt x="6835" y="4827"/>
                  </a:lnTo>
                  <a:lnTo>
                    <a:pt x="7376" y="3476"/>
                  </a:lnTo>
                  <a:lnTo>
                    <a:pt x="7646" y="2742"/>
                  </a:lnTo>
                  <a:lnTo>
                    <a:pt x="7839" y="2047"/>
                  </a:lnTo>
                  <a:lnTo>
                    <a:pt x="7917" y="1815"/>
                  </a:lnTo>
                  <a:lnTo>
                    <a:pt x="7917" y="1545"/>
                  </a:lnTo>
                  <a:lnTo>
                    <a:pt x="7917" y="1313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8"/>
                  </a:lnTo>
                  <a:lnTo>
                    <a:pt x="7531" y="425"/>
                  </a:lnTo>
                  <a:lnTo>
                    <a:pt x="7337" y="271"/>
                  </a:lnTo>
                  <a:lnTo>
                    <a:pt x="7260" y="155"/>
                  </a:lnTo>
                  <a:lnTo>
                    <a:pt x="7144" y="78"/>
                  </a:lnTo>
                  <a:lnTo>
                    <a:pt x="695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21"/>
            <p:cNvSpPr/>
            <p:nvPr/>
          </p:nvSpPr>
          <p:spPr>
            <a:xfrm>
              <a:off x="2371575" y="3521175"/>
              <a:ext cx="106225" cy="123575"/>
            </a:xfrm>
            <a:custGeom>
              <a:avLst/>
              <a:gdLst/>
              <a:ahLst/>
              <a:cxnLst/>
              <a:rect l="l" t="t" r="r" b="b"/>
              <a:pathLst>
                <a:path w="4249" h="4943" extrusionOk="0">
                  <a:moveTo>
                    <a:pt x="3862" y="0"/>
                  </a:moveTo>
                  <a:lnTo>
                    <a:pt x="3592" y="541"/>
                  </a:lnTo>
                  <a:lnTo>
                    <a:pt x="3245" y="1120"/>
                  </a:lnTo>
                  <a:lnTo>
                    <a:pt x="2897" y="1661"/>
                  </a:lnTo>
                  <a:lnTo>
                    <a:pt x="2511" y="2163"/>
                  </a:lnTo>
                  <a:lnTo>
                    <a:pt x="1932" y="2858"/>
                  </a:lnTo>
                  <a:lnTo>
                    <a:pt x="1314" y="3475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48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50"/>
                  </a:lnTo>
                  <a:lnTo>
                    <a:pt x="966" y="4518"/>
                  </a:lnTo>
                  <a:lnTo>
                    <a:pt x="1314" y="4209"/>
                  </a:lnTo>
                  <a:lnTo>
                    <a:pt x="1700" y="3900"/>
                  </a:lnTo>
                  <a:lnTo>
                    <a:pt x="2009" y="3553"/>
                  </a:lnTo>
                  <a:lnTo>
                    <a:pt x="2356" y="3167"/>
                  </a:lnTo>
                  <a:lnTo>
                    <a:pt x="2897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2"/>
                  </a:lnTo>
                  <a:lnTo>
                    <a:pt x="4248" y="155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21"/>
            <p:cNvSpPr/>
            <p:nvPr/>
          </p:nvSpPr>
          <p:spPr>
            <a:xfrm>
              <a:off x="2320425" y="3522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1"/>
                  </a:moveTo>
                  <a:lnTo>
                    <a:pt x="1004" y="310"/>
                  </a:ln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314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507"/>
                  </a:lnTo>
                  <a:lnTo>
                    <a:pt x="579" y="1430"/>
                  </a:lnTo>
                  <a:lnTo>
                    <a:pt x="502" y="1314"/>
                  </a:lnTo>
                  <a:lnTo>
                    <a:pt x="464" y="1236"/>
                  </a:lnTo>
                  <a:lnTo>
                    <a:pt x="425" y="1005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426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1"/>
                  </a:moveTo>
                  <a:lnTo>
                    <a:pt x="850" y="39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117"/>
                  </a:lnTo>
                  <a:lnTo>
                    <a:pt x="271" y="232"/>
                  </a:lnTo>
                  <a:lnTo>
                    <a:pt x="155" y="348"/>
                  </a:lnTo>
                  <a:lnTo>
                    <a:pt x="77" y="541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68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932"/>
                  </a:lnTo>
                  <a:lnTo>
                    <a:pt x="1622" y="1816"/>
                  </a:lnTo>
                  <a:lnTo>
                    <a:pt x="1777" y="1700"/>
                  </a:lnTo>
                  <a:lnTo>
                    <a:pt x="1892" y="1545"/>
                  </a:lnTo>
                  <a:lnTo>
                    <a:pt x="1970" y="1352"/>
                  </a:lnTo>
                  <a:lnTo>
                    <a:pt x="2047" y="1198"/>
                  </a:lnTo>
                  <a:lnTo>
                    <a:pt x="2085" y="1005"/>
                  </a:lnTo>
                  <a:lnTo>
                    <a:pt x="2047" y="812"/>
                  </a:lnTo>
                  <a:lnTo>
                    <a:pt x="1970" y="619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78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21"/>
            <p:cNvSpPr/>
            <p:nvPr/>
          </p:nvSpPr>
          <p:spPr>
            <a:xfrm>
              <a:off x="5925125" y="3542400"/>
              <a:ext cx="60825" cy="90775"/>
            </a:xfrm>
            <a:custGeom>
              <a:avLst/>
              <a:gdLst/>
              <a:ahLst/>
              <a:cxnLst/>
              <a:rect l="l" t="t" r="r" b="b"/>
              <a:pathLst>
                <a:path w="2433" h="3631" extrusionOk="0">
                  <a:moveTo>
                    <a:pt x="1197" y="1"/>
                  </a:moveTo>
                  <a:lnTo>
                    <a:pt x="1081" y="39"/>
                  </a:lnTo>
                  <a:lnTo>
                    <a:pt x="1004" y="78"/>
                  </a:lnTo>
                  <a:lnTo>
                    <a:pt x="966" y="117"/>
                  </a:lnTo>
                  <a:lnTo>
                    <a:pt x="927" y="194"/>
                  </a:lnTo>
                  <a:lnTo>
                    <a:pt x="927" y="271"/>
                  </a:lnTo>
                  <a:lnTo>
                    <a:pt x="850" y="271"/>
                  </a:lnTo>
                  <a:lnTo>
                    <a:pt x="772" y="310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41"/>
                  </a:lnTo>
                  <a:lnTo>
                    <a:pt x="695" y="619"/>
                  </a:lnTo>
                  <a:lnTo>
                    <a:pt x="772" y="696"/>
                  </a:lnTo>
                  <a:lnTo>
                    <a:pt x="850" y="734"/>
                  </a:lnTo>
                  <a:lnTo>
                    <a:pt x="1081" y="812"/>
                  </a:lnTo>
                  <a:lnTo>
                    <a:pt x="1274" y="966"/>
                  </a:lnTo>
                  <a:lnTo>
                    <a:pt x="1468" y="1121"/>
                  </a:lnTo>
                  <a:lnTo>
                    <a:pt x="1622" y="1275"/>
                  </a:lnTo>
                  <a:lnTo>
                    <a:pt x="1738" y="1507"/>
                  </a:lnTo>
                  <a:lnTo>
                    <a:pt x="1854" y="1700"/>
                  </a:lnTo>
                  <a:lnTo>
                    <a:pt x="1892" y="1931"/>
                  </a:lnTo>
                  <a:lnTo>
                    <a:pt x="1931" y="2163"/>
                  </a:lnTo>
                  <a:lnTo>
                    <a:pt x="1892" y="2472"/>
                  </a:lnTo>
                  <a:lnTo>
                    <a:pt x="1815" y="2742"/>
                  </a:lnTo>
                  <a:lnTo>
                    <a:pt x="1738" y="2897"/>
                  </a:lnTo>
                  <a:lnTo>
                    <a:pt x="1622" y="2974"/>
                  </a:lnTo>
                  <a:lnTo>
                    <a:pt x="1506" y="3090"/>
                  </a:lnTo>
                  <a:lnTo>
                    <a:pt x="1390" y="3128"/>
                  </a:lnTo>
                  <a:lnTo>
                    <a:pt x="1197" y="3167"/>
                  </a:lnTo>
                  <a:lnTo>
                    <a:pt x="1043" y="3128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81"/>
                  </a:lnTo>
                  <a:lnTo>
                    <a:pt x="811" y="2626"/>
                  </a:lnTo>
                  <a:lnTo>
                    <a:pt x="888" y="2472"/>
                  </a:lnTo>
                  <a:lnTo>
                    <a:pt x="1043" y="2356"/>
                  </a:lnTo>
                  <a:lnTo>
                    <a:pt x="1120" y="2279"/>
                  </a:lnTo>
                  <a:lnTo>
                    <a:pt x="1159" y="2163"/>
                  </a:lnTo>
                  <a:lnTo>
                    <a:pt x="1120" y="2047"/>
                  </a:lnTo>
                  <a:lnTo>
                    <a:pt x="1043" y="1970"/>
                  </a:lnTo>
                  <a:lnTo>
                    <a:pt x="618" y="1623"/>
                  </a:lnTo>
                  <a:lnTo>
                    <a:pt x="425" y="1468"/>
                  </a:lnTo>
                  <a:lnTo>
                    <a:pt x="193" y="1352"/>
                  </a:lnTo>
                  <a:lnTo>
                    <a:pt x="0" y="1623"/>
                  </a:lnTo>
                  <a:lnTo>
                    <a:pt x="270" y="1893"/>
                  </a:lnTo>
                  <a:lnTo>
                    <a:pt x="541" y="2163"/>
                  </a:lnTo>
                  <a:lnTo>
                    <a:pt x="386" y="2395"/>
                  </a:lnTo>
                  <a:lnTo>
                    <a:pt x="309" y="2626"/>
                  </a:lnTo>
                  <a:lnTo>
                    <a:pt x="309" y="2935"/>
                  </a:lnTo>
                  <a:lnTo>
                    <a:pt x="348" y="3051"/>
                  </a:lnTo>
                  <a:lnTo>
                    <a:pt x="425" y="3206"/>
                  </a:lnTo>
                  <a:lnTo>
                    <a:pt x="541" y="3360"/>
                  </a:lnTo>
                  <a:lnTo>
                    <a:pt x="695" y="3476"/>
                  </a:lnTo>
                  <a:lnTo>
                    <a:pt x="850" y="3592"/>
                  </a:lnTo>
                  <a:lnTo>
                    <a:pt x="1081" y="3630"/>
                  </a:lnTo>
                  <a:lnTo>
                    <a:pt x="1274" y="3630"/>
                  </a:lnTo>
                  <a:lnTo>
                    <a:pt x="1468" y="3592"/>
                  </a:lnTo>
                  <a:lnTo>
                    <a:pt x="1661" y="3515"/>
                  </a:lnTo>
                  <a:lnTo>
                    <a:pt x="1854" y="3437"/>
                  </a:lnTo>
                  <a:lnTo>
                    <a:pt x="2047" y="3283"/>
                  </a:lnTo>
                  <a:lnTo>
                    <a:pt x="2201" y="3090"/>
                  </a:lnTo>
                  <a:lnTo>
                    <a:pt x="2317" y="2897"/>
                  </a:lnTo>
                  <a:lnTo>
                    <a:pt x="2394" y="2704"/>
                  </a:lnTo>
                  <a:lnTo>
                    <a:pt x="2433" y="2472"/>
                  </a:lnTo>
                  <a:lnTo>
                    <a:pt x="2433" y="2279"/>
                  </a:lnTo>
                  <a:lnTo>
                    <a:pt x="2433" y="2047"/>
                  </a:lnTo>
                  <a:lnTo>
                    <a:pt x="2356" y="1816"/>
                  </a:lnTo>
                  <a:lnTo>
                    <a:pt x="2317" y="1623"/>
                  </a:lnTo>
                  <a:lnTo>
                    <a:pt x="2201" y="1391"/>
                  </a:lnTo>
                  <a:lnTo>
                    <a:pt x="1931" y="1005"/>
                  </a:lnTo>
                  <a:lnTo>
                    <a:pt x="1622" y="657"/>
                  </a:lnTo>
                  <a:lnTo>
                    <a:pt x="1274" y="425"/>
                  </a:lnTo>
                  <a:lnTo>
                    <a:pt x="11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21"/>
            <p:cNvSpPr/>
            <p:nvPr/>
          </p:nvSpPr>
          <p:spPr>
            <a:xfrm>
              <a:off x="5032150" y="354530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21"/>
            <p:cNvSpPr/>
            <p:nvPr/>
          </p:nvSpPr>
          <p:spPr>
            <a:xfrm>
              <a:off x="3784900" y="3554950"/>
              <a:ext cx="112950" cy="132275"/>
            </a:xfrm>
            <a:custGeom>
              <a:avLst/>
              <a:gdLst/>
              <a:ahLst/>
              <a:cxnLst/>
              <a:rect l="l" t="t" r="r" b="b"/>
              <a:pathLst>
                <a:path w="4518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3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5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8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6" y="3167"/>
                  </a:lnTo>
                  <a:lnTo>
                    <a:pt x="772" y="2742"/>
                  </a:lnTo>
                  <a:lnTo>
                    <a:pt x="965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79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21"/>
            <p:cNvSpPr/>
            <p:nvPr/>
          </p:nvSpPr>
          <p:spPr>
            <a:xfrm>
              <a:off x="5529325" y="35675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463" y="927"/>
                  </a:lnTo>
                  <a:lnTo>
                    <a:pt x="1043" y="1622"/>
                  </a:lnTo>
                  <a:lnTo>
                    <a:pt x="1661" y="2279"/>
                  </a:lnTo>
                  <a:lnTo>
                    <a:pt x="2356" y="2858"/>
                  </a:lnTo>
                  <a:lnTo>
                    <a:pt x="3089" y="3360"/>
                  </a:lnTo>
                  <a:lnTo>
                    <a:pt x="3862" y="3824"/>
                  </a:lnTo>
                  <a:lnTo>
                    <a:pt x="4672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21" y="4905"/>
                  </a:lnTo>
                  <a:lnTo>
                    <a:pt x="7684" y="4943"/>
                  </a:lnTo>
                  <a:lnTo>
                    <a:pt x="8109" y="4982"/>
                  </a:lnTo>
                  <a:lnTo>
                    <a:pt x="8534" y="4943"/>
                  </a:lnTo>
                  <a:lnTo>
                    <a:pt x="8959" y="4905"/>
                  </a:lnTo>
                  <a:lnTo>
                    <a:pt x="9383" y="4866"/>
                  </a:lnTo>
                  <a:lnTo>
                    <a:pt x="9808" y="4750"/>
                  </a:lnTo>
                  <a:lnTo>
                    <a:pt x="10233" y="4634"/>
                  </a:lnTo>
                  <a:lnTo>
                    <a:pt x="10658" y="4480"/>
                  </a:lnTo>
                  <a:lnTo>
                    <a:pt x="11044" y="4326"/>
                  </a:lnTo>
                  <a:lnTo>
                    <a:pt x="11469" y="4094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280" y="3553"/>
                  </a:lnTo>
                  <a:lnTo>
                    <a:pt x="12434" y="3167"/>
                  </a:lnTo>
                  <a:lnTo>
                    <a:pt x="12241" y="3167"/>
                  </a:lnTo>
                  <a:lnTo>
                    <a:pt x="12202" y="3128"/>
                  </a:lnTo>
                  <a:lnTo>
                    <a:pt x="12009" y="3128"/>
                  </a:lnTo>
                  <a:lnTo>
                    <a:pt x="11893" y="3167"/>
                  </a:lnTo>
                  <a:lnTo>
                    <a:pt x="11546" y="3437"/>
                  </a:lnTo>
                  <a:lnTo>
                    <a:pt x="11198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01" y="4171"/>
                  </a:lnTo>
                  <a:lnTo>
                    <a:pt x="9615" y="4287"/>
                  </a:lnTo>
                  <a:lnTo>
                    <a:pt x="9190" y="4364"/>
                  </a:lnTo>
                  <a:lnTo>
                    <a:pt x="8766" y="4403"/>
                  </a:lnTo>
                  <a:lnTo>
                    <a:pt x="8341" y="4441"/>
                  </a:lnTo>
                  <a:lnTo>
                    <a:pt x="7916" y="4480"/>
                  </a:lnTo>
                  <a:lnTo>
                    <a:pt x="7453" y="4441"/>
                  </a:lnTo>
                  <a:lnTo>
                    <a:pt x="7028" y="4403"/>
                  </a:lnTo>
                  <a:lnTo>
                    <a:pt x="6603" y="4326"/>
                  </a:lnTo>
                  <a:lnTo>
                    <a:pt x="6178" y="4248"/>
                  </a:lnTo>
                  <a:lnTo>
                    <a:pt x="5792" y="4132"/>
                  </a:lnTo>
                  <a:lnTo>
                    <a:pt x="5368" y="4017"/>
                  </a:lnTo>
                  <a:lnTo>
                    <a:pt x="4595" y="3669"/>
                  </a:lnTo>
                  <a:lnTo>
                    <a:pt x="3862" y="3283"/>
                  </a:lnTo>
                  <a:lnTo>
                    <a:pt x="3205" y="2820"/>
                  </a:lnTo>
                  <a:lnTo>
                    <a:pt x="2549" y="2318"/>
                  </a:lnTo>
                  <a:lnTo>
                    <a:pt x="1969" y="1777"/>
                  </a:lnTo>
                  <a:lnTo>
                    <a:pt x="1352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21"/>
            <p:cNvSpPr/>
            <p:nvPr/>
          </p:nvSpPr>
          <p:spPr>
            <a:xfrm>
              <a:off x="2258625" y="3569425"/>
              <a:ext cx="44450" cy="43475"/>
            </a:xfrm>
            <a:custGeom>
              <a:avLst/>
              <a:gdLst/>
              <a:ahLst/>
              <a:cxnLst/>
              <a:rect l="l" t="t" r="r" b="b"/>
              <a:pathLst>
                <a:path w="1778" h="1739" extrusionOk="0">
                  <a:moveTo>
                    <a:pt x="773" y="310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9"/>
                  </a:lnTo>
                  <a:lnTo>
                    <a:pt x="1391" y="773"/>
                  </a:lnTo>
                  <a:lnTo>
                    <a:pt x="1391" y="966"/>
                  </a:lnTo>
                  <a:lnTo>
                    <a:pt x="1352" y="1044"/>
                  </a:lnTo>
                  <a:lnTo>
                    <a:pt x="1275" y="1159"/>
                  </a:lnTo>
                  <a:lnTo>
                    <a:pt x="1198" y="1237"/>
                  </a:lnTo>
                  <a:lnTo>
                    <a:pt x="1082" y="1314"/>
                  </a:lnTo>
                  <a:lnTo>
                    <a:pt x="889" y="1352"/>
                  </a:lnTo>
                  <a:lnTo>
                    <a:pt x="696" y="1352"/>
                  </a:lnTo>
                  <a:lnTo>
                    <a:pt x="542" y="1237"/>
                  </a:lnTo>
                  <a:lnTo>
                    <a:pt x="426" y="1082"/>
                  </a:lnTo>
                  <a:lnTo>
                    <a:pt x="387" y="889"/>
                  </a:lnTo>
                  <a:lnTo>
                    <a:pt x="387" y="735"/>
                  </a:lnTo>
                  <a:lnTo>
                    <a:pt x="464" y="580"/>
                  </a:lnTo>
                  <a:lnTo>
                    <a:pt x="542" y="387"/>
                  </a:lnTo>
                  <a:lnTo>
                    <a:pt x="542" y="348"/>
                  </a:lnTo>
                  <a:lnTo>
                    <a:pt x="773" y="310"/>
                  </a:lnTo>
                  <a:close/>
                  <a:moveTo>
                    <a:pt x="773" y="1"/>
                  </a:moveTo>
                  <a:lnTo>
                    <a:pt x="619" y="40"/>
                  </a:lnTo>
                  <a:lnTo>
                    <a:pt x="464" y="117"/>
                  </a:lnTo>
                  <a:lnTo>
                    <a:pt x="426" y="155"/>
                  </a:lnTo>
                  <a:lnTo>
                    <a:pt x="348" y="194"/>
                  </a:lnTo>
                  <a:lnTo>
                    <a:pt x="233" y="271"/>
                  </a:lnTo>
                  <a:lnTo>
                    <a:pt x="117" y="387"/>
                  </a:lnTo>
                  <a:lnTo>
                    <a:pt x="40" y="503"/>
                  </a:lnTo>
                  <a:lnTo>
                    <a:pt x="1" y="657"/>
                  </a:lnTo>
                  <a:lnTo>
                    <a:pt x="1" y="850"/>
                  </a:lnTo>
                  <a:lnTo>
                    <a:pt x="1" y="1005"/>
                  </a:lnTo>
                  <a:lnTo>
                    <a:pt x="40" y="1159"/>
                  </a:lnTo>
                  <a:lnTo>
                    <a:pt x="117" y="1314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9" y="1739"/>
                  </a:lnTo>
                  <a:lnTo>
                    <a:pt x="966" y="1739"/>
                  </a:lnTo>
                  <a:lnTo>
                    <a:pt x="1121" y="1700"/>
                  </a:lnTo>
                  <a:lnTo>
                    <a:pt x="1275" y="1623"/>
                  </a:lnTo>
                  <a:lnTo>
                    <a:pt x="1430" y="1545"/>
                  </a:lnTo>
                  <a:lnTo>
                    <a:pt x="1584" y="1430"/>
                  </a:lnTo>
                  <a:lnTo>
                    <a:pt x="1661" y="1275"/>
                  </a:lnTo>
                  <a:lnTo>
                    <a:pt x="1739" y="1121"/>
                  </a:lnTo>
                  <a:lnTo>
                    <a:pt x="1777" y="928"/>
                  </a:lnTo>
                  <a:lnTo>
                    <a:pt x="1777" y="773"/>
                  </a:lnTo>
                  <a:lnTo>
                    <a:pt x="1739" y="580"/>
                  </a:lnTo>
                  <a:lnTo>
                    <a:pt x="1661" y="426"/>
                  </a:lnTo>
                  <a:lnTo>
                    <a:pt x="1546" y="271"/>
                  </a:lnTo>
                  <a:lnTo>
                    <a:pt x="1430" y="155"/>
                  </a:lnTo>
                  <a:lnTo>
                    <a:pt x="1275" y="78"/>
                  </a:lnTo>
                  <a:lnTo>
                    <a:pt x="1121" y="40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21"/>
            <p:cNvSpPr/>
            <p:nvPr/>
          </p:nvSpPr>
          <p:spPr>
            <a:xfrm>
              <a:off x="5836300" y="3573300"/>
              <a:ext cx="93675" cy="136150"/>
            </a:xfrm>
            <a:custGeom>
              <a:avLst/>
              <a:gdLst/>
              <a:ahLst/>
              <a:cxnLst/>
              <a:rect l="l" t="t" r="r" b="b"/>
              <a:pathLst>
                <a:path w="3747" h="5446" extrusionOk="0">
                  <a:moveTo>
                    <a:pt x="3515" y="0"/>
                  </a:moveTo>
                  <a:lnTo>
                    <a:pt x="3437" y="39"/>
                  </a:lnTo>
                  <a:lnTo>
                    <a:pt x="3360" y="78"/>
                  </a:lnTo>
                  <a:lnTo>
                    <a:pt x="3283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88" y="773"/>
                  </a:lnTo>
                  <a:lnTo>
                    <a:pt x="2356" y="1004"/>
                  </a:lnTo>
                  <a:lnTo>
                    <a:pt x="2086" y="1236"/>
                  </a:lnTo>
                  <a:lnTo>
                    <a:pt x="1777" y="1468"/>
                  </a:lnTo>
                  <a:lnTo>
                    <a:pt x="1159" y="1815"/>
                  </a:lnTo>
                  <a:lnTo>
                    <a:pt x="1120" y="1892"/>
                  </a:lnTo>
                  <a:lnTo>
                    <a:pt x="1082" y="1970"/>
                  </a:lnTo>
                  <a:lnTo>
                    <a:pt x="1082" y="2047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927" y="2124"/>
                  </a:lnTo>
                  <a:lnTo>
                    <a:pt x="850" y="2201"/>
                  </a:lnTo>
                  <a:lnTo>
                    <a:pt x="812" y="2279"/>
                  </a:lnTo>
                  <a:lnTo>
                    <a:pt x="812" y="2356"/>
                  </a:lnTo>
                  <a:lnTo>
                    <a:pt x="850" y="2433"/>
                  </a:lnTo>
                  <a:lnTo>
                    <a:pt x="889" y="2510"/>
                  </a:lnTo>
                  <a:lnTo>
                    <a:pt x="1005" y="2549"/>
                  </a:lnTo>
                  <a:lnTo>
                    <a:pt x="1236" y="2626"/>
                  </a:lnTo>
                  <a:lnTo>
                    <a:pt x="1468" y="2703"/>
                  </a:lnTo>
                  <a:lnTo>
                    <a:pt x="1661" y="2858"/>
                  </a:lnTo>
                  <a:lnTo>
                    <a:pt x="1854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63" y="3669"/>
                  </a:lnTo>
                  <a:lnTo>
                    <a:pt x="2163" y="3900"/>
                  </a:lnTo>
                  <a:lnTo>
                    <a:pt x="2124" y="4132"/>
                  </a:lnTo>
                  <a:lnTo>
                    <a:pt x="2047" y="4364"/>
                  </a:lnTo>
                  <a:lnTo>
                    <a:pt x="1931" y="4557"/>
                  </a:lnTo>
                  <a:lnTo>
                    <a:pt x="1777" y="4711"/>
                  </a:lnTo>
                  <a:lnTo>
                    <a:pt x="1584" y="4866"/>
                  </a:lnTo>
                  <a:lnTo>
                    <a:pt x="1352" y="4943"/>
                  </a:lnTo>
                  <a:lnTo>
                    <a:pt x="1236" y="4982"/>
                  </a:lnTo>
                  <a:lnTo>
                    <a:pt x="1120" y="4982"/>
                  </a:lnTo>
                  <a:lnTo>
                    <a:pt x="927" y="4904"/>
                  </a:lnTo>
                  <a:lnTo>
                    <a:pt x="773" y="4789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73" y="4287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1005" y="4132"/>
                  </a:lnTo>
                  <a:lnTo>
                    <a:pt x="1120" y="4094"/>
                  </a:lnTo>
                  <a:lnTo>
                    <a:pt x="1275" y="4055"/>
                  </a:lnTo>
                  <a:lnTo>
                    <a:pt x="1352" y="3939"/>
                  </a:lnTo>
                  <a:lnTo>
                    <a:pt x="1314" y="3823"/>
                  </a:lnTo>
                  <a:lnTo>
                    <a:pt x="1314" y="3746"/>
                  </a:lnTo>
                  <a:lnTo>
                    <a:pt x="1236" y="3669"/>
                  </a:lnTo>
                  <a:lnTo>
                    <a:pt x="155" y="2935"/>
                  </a:lnTo>
                  <a:lnTo>
                    <a:pt x="1" y="3321"/>
                  </a:lnTo>
                  <a:lnTo>
                    <a:pt x="657" y="3785"/>
                  </a:lnTo>
                  <a:lnTo>
                    <a:pt x="541" y="3900"/>
                  </a:lnTo>
                  <a:lnTo>
                    <a:pt x="425" y="4016"/>
                  </a:lnTo>
                  <a:lnTo>
                    <a:pt x="310" y="4132"/>
                  </a:lnTo>
                  <a:lnTo>
                    <a:pt x="271" y="4248"/>
                  </a:lnTo>
                  <a:lnTo>
                    <a:pt x="232" y="4402"/>
                  </a:lnTo>
                  <a:lnTo>
                    <a:pt x="194" y="4557"/>
                  </a:lnTo>
                  <a:lnTo>
                    <a:pt x="232" y="4750"/>
                  </a:lnTo>
                  <a:lnTo>
                    <a:pt x="271" y="4904"/>
                  </a:lnTo>
                  <a:lnTo>
                    <a:pt x="425" y="5136"/>
                  </a:lnTo>
                  <a:lnTo>
                    <a:pt x="580" y="5291"/>
                  </a:lnTo>
                  <a:lnTo>
                    <a:pt x="773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29" y="5406"/>
                  </a:lnTo>
                  <a:lnTo>
                    <a:pt x="1661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79" y="4866"/>
                  </a:lnTo>
                  <a:lnTo>
                    <a:pt x="2433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626" y="3978"/>
                  </a:lnTo>
                  <a:lnTo>
                    <a:pt x="2626" y="3746"/>
                  </a:lnTo>
                  <a:lnTo>
                    <a:pt x="2588" y="3514"/>
                  </a:lnTo>
                  <a:lnTo>
                    <a:pt x="2511" y="3283"/>
                  </a:lnTo>
                  <a:lnTo>
                    <a:pt x="2395" y="3090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70" y="2510"/>
                  </a:lnTo>
                  <a:lnTo>
                    <a:pt x="1777" y="2356"/>
                  </a:lnTo>
                  <a:lnTo>
                    <a:pt x="1545" y="2240"/>
                  </a:lnTo>
                  <a:lnTo>
                    <a:pt x="1314" y="2124"/>
                  </a:lnTo>
                  <a:lnTo>
                    <a:pt x="1661" y="2008"/>
                  </a:lnTo>
                  <a:lnTo>
                    <a:pt x="1970" y="1854"/>
                  </a:lnTo>
                  <a:lnTo>
                    <a:pt x="2279" y="1661"/>
                  </a:lnTo>
                  <a:lnTo>
                    <a:pt x="2588" y="1429"/>
                  </a:lnTo>
                  <a:lnTo>
                    <a:pt x="2858" y="1236"/>
                  </a:lnTo>
                  <a:lnTo>
                    <a:pt x="3128" y="966"/>
                  </a:lnTo>
                  <a:lnTo>
                    <a:pt x="3360" y="695"/>
                  </a:lnTo>
                  <a:lnTo>
                    <a:pt x="3476" y="541"/>
                  </a:lnTo>
                  <a:lnTo>
                    <a:pt x="3553" y="387"/>
                  </a:lnTo>
                  <a:lnTo>
                    <a:pt x="3746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21"/>
            <p:cNvSpPr/>
            <p:nvPr/>
          </p:nvSpPr>
          <p:spPr>
            <a:xfrm>
              <a:off x="2264425" y="357522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8"/>
                  </a:lnTo>
                  <a:lnTo>
                    <a:pt x="3939" y="4248"/>
                  </a:lnTo>
                  <a:lnTo>
                    <a:pt x="4017" y="5407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917"/>
                  </a:lnTo>
                  <a:lnTo>
                    <a:pt x="3901" y="8534"/>
                  </a:lnTo>
                  <a:lnTo>
                    <a:pt x="3746" y="9152"/>
                  </a:lnTo>
                  <a:lnTo>
                    <a:pt x="3515" y="9732"/>
                  </a:lnTo>
                  <a:lnTo>
                    <a:pt x="3244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93"/>
                  </a:lnTo>
                  <a:lnTo>
                    <a:pt x="773" y="9384"/>
                  </a:lnTo>
                  <a:lnTo>
                    <a:pt x="696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618" y="2742"/>
                  </a:lnTo>
                  <a:lnTo>
                    <a:pt x="1391" y="2395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39"/>
                  </a:lnTo>
                  <a:lnTo>
                    <a:pt x="3476" y="310"/>
                  </a:lnTo>
                  <a:lnTo>
                    <a:pt x="3051" y="657"/>
                  </a:lnTo>
                  <a:lnTo>
                    <a:pt x="2626" y="966"/>
                  </a:lnTo>
                  <a:lnTo>
                    <a:pt x="2202" y="1313"/>
                  </a:lnTo>
                  <a:lnTo>
                    <a:pt x="1314" y="1893"/>
                  </a:lnTo>
                  <a:lnTo>
                    <a:pt x="425" y="2472"/>
                  </a:lnTo>
                  <a:lnTo>
                    <a:pt x="348" y="2549"/>
                  </a:lnTo>
                  <a:lnTo>
                    <a:pt x="348" y="2626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3"/>
                  </a:lnTo>
                  <a:lnTo>
                    <a:pt x="155" y="4866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4"/>
                  </a:lnTo>
                  <a:lnTo>
                    <a:pt x="1391" y="11199"/>
                  </a:lnTo>
                  <a:lnTo>
                    <a:pt x="1622" y="11315"/>
                  </a:lnTo>
                  <a:lnTo>
                    <a:pt x="1816" y="11392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53"/>
                  </a:lnTo>
                  <a:lnTo>
                    <a:pt x="3051" y="11237"/>
                  </a:lnTo>
                  <a:lnTo>
                    <a:pt x="3283" y="11044"/>
                  </a:lnTo>
                  <a:lnTo>
                    <a:pt x="3476" y="10890"/>
                  </a:lnTo>
                  <a:lnTo>
                    <a:pt x="3669" y="10658"/>
                  </a:lnTo>
                  <a:lnTo>
                    <a:pt x="3823" y="10388"/>
                  </a:lnTo>
                  <a:lnTo>
                    <a:pt x="3978" y="10156"/>
                  </a:lnTo>
                  <a:lnTo>
                    <a:pt x="4171" y="9538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222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57" y="4982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1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39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21"/>
            <p:cNvSpPr/>
            <p:nvPr/>
          </p:nvSpPr>
          <p:spPr>
            <a:xfrm>
              <a:off x="4033950" y="35897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21"/>
            <p:cNvSpPr/>
            <p:nvPr/>
          </p:nvSpPr>
          <p:spPr>
            <a:xfrm>
              <a:off x="3935475" y="3595500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426" y="1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40" y="78"/>
                  </a:lnTo>
                  <a:lnTo>
                    <a:pt x="1" y="194"/>
                  </a:lnTo>
                  <a:lnTo>
                    <a:pt x="40" y="271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1"/>
                  </a:lnTo>
                  <a:lnTo>
                    <a:pt x="850" y="194"/>
                  </a:lnTo>
                  <a:lnTo>
                    <a:pt x="812" y="78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21"/>
            <p:cNvSpPr/>
            <p:nvPr/>
          </p:nvSpPr>
          <p:spPr>
            <a:xfrm>
              <a:off x="6924275" y="3599350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4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4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1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6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21"/>
            <p:cNvSpPr/>
            <p:nvPr/>
          </p:nvSpPr>
          <p:spPr>
            <a:xfrm>
              <a:off x="2208425" y="362157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4" y="386"/>
                  </a:moveTo>
                  <a:lnTo>
                    <a:pt x="1121" y="425"/>
                  </a:lnTo>
                  <a:lnTo>
                    <a:pt x="1198" y="463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9" y="1274"/>
                  </a:lnTo>
                  <a:lnTo>
                    <a:pt x="696" y="1236"/>
                  </a:lnTo>
                  <a:lnTo>
                    <a:pt x="542" y="1159"/>
                  </a:lnTo>
                  <a:lnTo>
                    <a:pt x="464" y="1081"/>
                  </a:lnTo>
                  <a:lnTo>
                    <a:pt x="426" y="965"/>
                  </a:lnTo>
                  <a:lnTo>
                    <a:pt x="387" y="888"/>
                  </a:lnTo>
                  <a:lnTo>
                    <a:pt x="387" y="772"/>
                  </a:lnTo>
                  <a:lnTo>
                    <a:pt x="426" y="579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850" y="0"/>
                  </a:moveTo>
                  <a:lnTo>
                    <a:pt x="735" y="39"/>
                  </a:lnTo>
                  <a:lnTo>
                    <a:pt x="619" y="77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79"/>
                  </a:lnTo>
                  <a:lnTo>
                    <a:pt x="40" y="734"/>
                  </a:lnTo>
                  <a:lnTo>
                    <a:pt x="1" y="888"/>
                  </a:lnTo>
                  <a:lnTo>
                    <a:pt x="40" y="1043"/>
                  </a:lnTo>
                  <a:lnTo>
                    <a:pt x="78" y="1197"/>
                  </a:lnTo>
                  <a:lnTo>
                    <a:pt x="194" y="1352"/>
                  </a:lnTo>
                  <a:lnTo>
                    <a:pt x="310" y="1467"/>
                  </a:lnTo>
                  <a:lnTo>
                    <a:pt x="464" y="1583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21"/>
            <p:cNvSpPr/>
            <p:nvPr/>
          </p:nvSpPr>
          <p:spPr>
            <a:xfrm>
              <a:off x="4431675" y="3622525"/>
              <a:ext cx="174775" cy="292525"/>
            </a:xfrm>
            <a:custGeom>
              <a:avLst/>
              <a:gdLst/>
              <a:ahLst/>
              <a:cxnLst/>
              <a:rect l="l" t="t" r="r" b="b"/>
              <a:pathLst>
                <a:path w="6991" h="11701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5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3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8"/>
                  </a:lnTo>
                  <a:lnTo>
                    <a:pt x="6411" y="5638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2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21"/>
            <p:cNvSpPr/>
            <p:nvPr/>
          </p:nvSpPr>
          <p:spPr>
            <a:xfrm>
              <a:off x="3827375" y="36360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3" y="2665"/>
                  </a:lnTo>
                  <a:lnTo>
                    <a:pt x="2780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6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5" y="2896"/>
                  </a:lnTo>
                  <a:lnTo>
                    <a:pt x="772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0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3" y="3707"/>
                  </a:lnTo>
                  <a:lnTo>
                    <a:pt x="1969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5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8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21"/>
            <p:cNvSpPr/>
            <p:nvPr/>
          </p:nvSpPr>
          <p:spPr>
            <a:xfrm>
              <a:off x="2802150" y="36428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1"/>
                  </a:moveTo>
                  <a:lnTo>
                    <a:pt x="12434" y="39"/>
                  </a:lnTo>
                  <a:lnTo>
                    <a:pt x="12357" y="78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9"/>
                  </a:lnTo>
                  <a:lnTo>
                    <a:pt x="12164" y="1043"/>
                  </a:lnTo>
                  <a:lnTo>
                    <a:pt x="12009" y="1198"/>
                  </a:lnTo>
                  <a:lnTo>
                    <a:pt x="11855" y="1314"/>
                  </a:lnTo>
                  <a:lnTo>
                    <a:pt x="11430" y="1545"/>
                  </a:lnTo>
                  <a:lnTo>
                    <a:pt x="11005" y="1700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3" y="2086"/>
                  </a:lnTo>
                  <a:lnTo>
                    <a:pt x="9345" y="2009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1"/>
                  </a:lnTo>
                  <a:lnTo>
                    <a:pt x="8611" y="1700"/>
                  </a:lnTo>
                  <a:lnTo>
                    <a:pt x="8804" y="2009"/>
                  </a:lnTo>
                  <a:lnTo>
                    <a:pt x="8997" y="2279"/>
                  </a:lnTo>
                  <a:lnTo>
                    <a:pt x="7839" y="2588"/>
                  </a:lnTo>
                  <a:lnTo>
                    <a:pt x="6719" y="2820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8" y="3283"/>
                  </a:lnTo>
                  <a:lnTo>
                    <a:pt x="3746" y="2935"/>
                  </a:lnTo>
                  <a:lnTo>
                    <a:pt x="3784" y="2588"/>
                  </a:lnTo>
                  <a:lnTo>
                    <a:pt x="3707" y="2240"/>
                  </a:lnTo>
                  <a:lnTo>
                    <a:pt x="3630" y="1893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8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9"/>
                  </a:lnTo>
                  <a:lnTo>
                    <a:pt x="1815" y="3437"/>
                  </a:lnTo>
                  <a:lnTo>
                    <a:pt x="1352" y="3399"/>
                  </a:lnTo>
                  <a:lnTo>
                    <a:pt x="965" y="3360"/>
                  </a:lnTo>
                  <a:lnTo>
                    <a:pt x="772" y="3283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4"/>
                  </a:lnTo>
                  <a:lnTo>
                    <a:pt x="309" y="2665"/>
                  </a:lnTo>
                  <a:lnTo>
                    <a:pt x="232" y="2588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4"/>
                  </a:lnTo>
                  <a:lnTo>
                    <a:pt x="0" y="2858"/>
                  </a:lnTo>
                  <a:lnTo>
                    <a:pt x="0" y="3013"/>
                  </a:lnTo>
                  <a:lnTo>
                    <a:pt x="0" y="3167"/>
                  </a:lnTo>
                  <a:lnTo>
                    <a:pt x="39" y="3283"/>
                  </a:lnTo>
                  <a:lnTo>
                    <a:pt x="116" y="3399"/>
                  </a:lnTo>
                  <a:lnTo>
                    <a:pt x="193" y="3515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1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1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3"/>
                  </a:lnTo>
                  <a:lnTo>
                    <a:pt x="12048" y="1700"/>
                  </a:lnTo>
                  <a:lnTo>
                    <a:pt x="12357" y="1507"/>
                  </a:lnTo>
                  <a:lnTo>
                    <a:pt x="12627" y="1236"/>
                  </a:lnTo>
                  <a:lnTo>
                    <a:pt x="12704" y="1082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80"/>
                  </a:lnTo>
                  <a:lnTo>
                    <a:pt x="12820" y="387"/>
                  </a:lnTo>
                  <a:lnTo>
                    <a:pt x="12743" y="155"/>
                  </a:lnTo>
                  <a:lnTo>
                    <a:pt x="12704" y="78"/>
                  </a:lnTo>
                  <a:lnTo>
                    <a:pt x="12627" y="39"/>
                  </a:lnTo>
                  <a:lnTo>
                    <a:pt x="125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21"/>
            <p:cNvSpPr/>
            <p:nvPr/>
          </p:nvSpPr>
          <p:spPr>
            <a:xfrm>
              <a:off x="2017300" y="364860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271" y="0"/>
                  </a:moveTo>
                  <a:lnTo>
                    <a:pt x="155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39" y="386"/>
                  </a:lnTo>
                  <a:lnTo>
                    <a:pt x="348" y="888"/>
                  </a:lnTo>
                  <a:lnTo>
                    <a:pt x="657" y="1390"/>
                  </a:lnTo>
                  <a:lnTo>
                    <a:pt x="1043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205"/>
                  </a:lnTo>
                  <a:lnTo>
                    <a:pt x="2703" y="3553"/>
                  </a:lnTo>
                  <a:lnTo>
                    <a:pt x="3205" y="3900"/>
                  </a:lnTo>
                  <a:lnTo>
                    <a:pt x="3553" y="3746"/>
                  </a:lnTo>
                  <a:lnTo>
                    <a:pt x="2780" y="3012"/>
                  </a:lnTo>
                  <a:lnTo>
                    <a:pt x="2047" y="2240"/>
                  </a:lnTo>
                  <a:lnTo>
                    <a:pt x="1352" y="1429"/>
                  </a:lnTo>
                  <a:lnTo>
                    <a:pt x="1043" y="1004"/>
                  </a:lnTo>
                  <a:lnTo>
                    <a:pt x="734" y="541"/>
                  </a:lnTo>
                  <a:lnTo>
                    <a:pt x="1622" y="695"/>
                  </a:lnTo>
                  <a:lnTo>
                    <a:pt x="2510" y="888"/>
                  </a:lnTo>
                  <a:lnTo>
                    <a:pt x="3012" y="1043"/>
                  </a:lnTo>
                  <a:lnTo>
                    <a:pt x="3514" y="1197"/>
                  </a:lnTo>
                  <a:lnTo>
                    <a:pt x="4016" y="1390"/>
                  </a:lnTo>
                  <a:lnTo>
                    <a:pt x="4518" y="1506"/>
                  </a:lnTo>
                  <a:lnTo>
                    <a:pt x="4595" y="1506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84"/>
                  </a:lnTo>
                  <a:lnTo>
                    <a:pt x="4904" y="1506"/>
                  </a:lnTo>
                  <a:lnTo>
                    <a:pt x="4982" y="1429"/>
                  </a:lnTo>
                  <a:lnTo>
                    <a:pt x="4634" y="1159"/>
                  </a:lnTo>
                  <a:lnTo>
                    <a:pt x="4171" y="888"/>
                  </a:lnTo>
                  <a:lnTo>
                    <a:pt x="3630" y="657"/>
                  </a:lnTo>
                  <a:lnTo>
                    <a:pt x="3089" y="464"/>
                  </a:lnTo>
                  <a:lnTo>
                    <a:pt x="2510" y="309"/>
                  </a:lnTo>
                  <a:lnTo>
                    <a:pt x="1931" y="193"/>
                  </a:lnTo>
                  <a:lnTo>
                    <a:pt x="1352" y="116"/>
                  </a:lnTo>
                  <a:lnTo>
                    <a:pt x="27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21"/>
            <p:cNvSpPr/>
            <p:nvPr/>
          </p:nvSpPr>
          <p:spPr>
            <a:xfrm>
              <a:off x="1564525" y="3658250"/>
              <a:ext cx="248125" cy="295425"/>
            </a:xfrm>
            <a:custGeom>
              <a:avLst/>
              <a:gdLst/>
              <a:ahLst/>
              <a:cxnLst/>
              <a:rect l="l" t="t" r="r" b="b"/>
              <a:pathLst>
                <a:path w="9925" h="11817" extrusionOk="0">
                  <a:moveTo>
                    <a:pt x="3785" y="850"/>
                  </a:moveTo>
                  <a:lnTo>
                    <a:pt x="4326" y="2279"/>
                  </a:lnTo>
                  <a:lnTo>
                    <a:pt x="4944" y="3746"/>
                  </a:lnTo>
                  <a:lnTo>
                    <a:pt x="6179" y="6565"/>
                  </a:lnTo>
                  <a:lnTo>
                    <a:pt x="3322" y="7492"/>
                  </a:lnTo>
                  <a:lnTo>
                    <a:pt x="1893" y="7955"/>
                  </a:lnTo>
                  <a:lnTo>
                    <a:pt x="464" y="8457"/>
                  </a:lnTo>
                  <a:lnTo>
                    <a:pt x="464" y="8457"/>
                  </a:lnTo>
                  <a:lnTo>
                    <a:pt x="1043" y="7569"/>
                  </a:lnTo>
                  <a:lnTo>
                    <a:pt x="1507" y="6604"/>
                  </a:lnTo>
                  <a:lnTo>
                    <a:pt x="1970" y="5638"/>
                  </a:lnTo>
                  <a:lnTo>
                    <a:pt x="2395" y="4673"/>
                  </a:lnTo>
                  <a:lnTo>
                    <a:pt x="2781" y="3746"/>
                  </a:lnTo>
                  <a:lnTo>
                    <a:pt x="3167" y="2781"/>
                  </a:lnTo>
                  <a:lnTo>
                    <a:pt x="3476" y="1815"/>
                  </a:lnTo>
                  <a:lnTo>
                    <a:pt x="3785" y="850"/>
                  </a:lnTo>
                  <a:close/>
                  <a:moveTo>
                    <a:pt x="3824" y="0"/>
                  </a:moveTo>
                  <a:lnTo>
                    <a:pt x="3746" y="39"/>
                  </a:lnTo>
                  <a:lnTo>
                    <a:pt x="3708" y="78"/>
                  </a:lnTo>
                  <a:lnTo>
                    <a:pt x="3592" y="116"/>
                  </a:lnTo>
                  <a:lnTo>
                    <a:pt x="3553" y="194"/>
                  </a:lnTo>
                  <a:lnTo>
                    <a:pt x="2820" y="2395"/>
                  </a:lnTo>
                  <a:lnTo>
                    <a:pt x="2434" y="3476"/>
                  </a:lnTo>
                  <a:lnTo>
                    <a:pt x="2009" y="4518"/>
                  </a:lnTo>
                  <a:lnTo>
                    <a:pt x="1545" y="5561"/>
                  </a:lnTo>
                  <a:lnTo>
                    <a:pt x="1043" y="6604"/>
                  </a:lnTo>
                  <a:lnTo>
                    <a:pt x="503" y="7608"/>
                  </a:lnTo>
                  <a:lnTo>
                    <a:pt x="39" y="8650"/>
                  </a:lnTo>
                  <a:lnTo>
                    <a:pt x="1" y="8689"/>
                  </a:lnTo>
                  <a:lnTo>
                    <a:pt x="39" y="8766"/>
                  </a:lnTo>
                  <a:lnTo>
                    <a:pt x="117" y="8805"/>
                  </a:lnTo>
                  <a:lnTo>
                    <a:pt x="117" y="8843"/>
                  </a:lnTo>
                  <a:lnTo>
                    <a:pt x="117" y="8920"/>
                  </a:lnTo>
                  <a:lnTo>
                    <a:pt x="155" y="8998"/>
                  </a:lnTo>
                  <a:lnTo>
                    <a:pt x="310" y="9114"/>
                  </a:lnTo>
                  <a:lnTo>
                    <a:pt x="464" y="8882"/>
                  </a:lnTo>
                  <a:lnTo>
                    <a:pt x="1970" y="8457"/>
                  </a:lnTo>
                  <a:lnTo>
                    <a:pt x="3438" y="7994"/>
                  </a:lnTo>
                  <a:lnTo>
                    <a:pt x="6372" y="7028"/>
                  </a:lnTo>
                  <a:lnTo>
                    <a:pt x="7106" y="8689"/>
                  </a:lnTo>
                  <a:lnTo>
                    <a:pt x="8303" y="11817"/>
                  </a:lnTo>
                  <a:lnTo>
                    <a:pt x="8689" y="11662"/>
                  </a:lnTo>
                  <a:lnTo>
                    <a:pt x="7531" y="8689"/>
                  </a:lnTo>
                  <a:lnTo>
                    <a:pt x="6797" y="6874"/>
                  </a:lnTo>
                  <a:lnTo>
                    <a:pt x="8380" y="6333"/>
                  </a:lnTo>
                  <a:lnTo>
                    <a:pt x="9925" y="5754"/>
                  </a:lnTo>
                  <a:lnTo>
                    <a:pt x="9770" y="5329"/>
                  </a:lnTo>
                  <a:lnTo>
                    <a:pt x="8187" y="5909"/>
                  </a:lnTo>
                  <a:lnTo>
                    <a:pt x="6643" y="6449"/>
                  </a:lnTo>
                  <a:lnTo>
                    <a:pt x="6025" y="4905"/>
                  </a:lnTo>
                  <a:lnTo>
                    <a:pt x="5407" y="3360"/>
                  </a:lnTo>
                  <a:lnTo>
                    <a:pt x="4712" y="1854"/>
                  </a:lnTo>
                  <a:lnTo>
                    <a:pt x="3978" y="348"/>
                  </a:lnTo>
                  <a:lnTo>
                    <a:pt x="4055" y="78"/>
                  </a:lnTo>
                  <a:lnTo>
                    <a:pt x="3862" y="39"/>
                  </a:lnTo>
                  <a:lnTo>
                    <a:pt x="382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21"/>
            <p:cNvSpPr/>
            <p:nvPr/>
          </p:nvSpPr>
          <p:spPr>
            <a:xfrm>
              <a:off x="1663975" y="3660175"/>
              <a:ext cx="229775" cy="419975"/>
            </a:xfrm>
            <a:custGeom>
              <a:avLst/>
              <a:gdLst/>
              <a:ahLst/>
              <a:cxnLst/>
              <a:rect l="l" t="t" r="r" b="b"/>
              <a:pathLst>
                <a:path w="9191" h="16799" extrusionOk="0">
                  <a:moveTo>
                    <a:pt x="77" y="1"/>
                  </a:moveTo>
                  <a:lnTo>
                    <a:pt x="0" y="271"/>
                  </a:lnTo>
                  <a:lnTo>
                    <a:pt x="2124" y="1275"/>
                  </a:lnTo>
                  <a:lnTo>
                    <a:pt x="4286" y="2240"/>
                  </a:lnTo>
                  <a:lnTo>
                    <a:pt x="5290" y="2742"/>
                  </a:lnTo>
                  <a:lnTo>
                    <a:pt x="6294" y="3244"/>
                  </a:lnTo>
                  <a:lnTo>
                    <a:pt x="7298" y="3746"/>
                  </a:lnTo>
                  <a:lnTo>
                    <a:pt x="8302" y="4248"/>
                  </a:lnTo>
                  <a:lnTo>
                    <a:pt x="7028" y="4750"/>
                  </a:lnTo>
                  <a:lnTo>
                    <a:pt x="5792" y="5252"/>
                  </a:lnTo>
                  <a:lnTo>
                    <a:pt x="5947" y="5677"/>
                  </a:lnTo>
                  <a:lnTo>
                    <a:pt x="7298" y="5175"/>
                  </a:lnTo>
                  <a:lnTo>
                    <a:pt x="7955" y="4905"/>
                  </a:lnTo>
                  <a:lnTo>
                    <a:pt x="8611" y="4596"/>
                  </a:lnTo>
                  <a:lnTo>
                    <a:pt x="8457" y="5136"/>
                  </a:lnTo>
                  <a:lnTo>
                    <a:pt x="8341" y="5638"/>
                  </a:lnTo>
                  <a:lnTo>
                    <a:pt x="8148" y="6681"/>
                  </a:lnTo>
                  <a:lnTo>
                    <a:pt x="7839" y="8380"/>
                  </a:lnTo>
                  <a:lnTo>
                    <a:pt x="7569" y="10041"/>
                  </a:lnTo>
                  <a:lnTo>
                    <a:pt x="7028" y="13361"/>
                  </a:lnTo>
                  <a:lnTo>
                    <a:pt x="6796" y="15060"/>
                  </a:lnTo>
                  <a:lnTo>
                    <a:pt x="6681" y="15871"/>
                  </a:lnTo>
                  <a:lnTo>
                    <a:pt x="6642" y="16721"/>
                  </a:lnTo>
                  <a:lnTo>
                    <a:pt x="6989" y="16798"/>
                  </a:lnTo>
                  <a:lnTo>
                    <a:pt x="7298" y="15215"/>
                  </a:lnTo>
                  <a:lnTo>
                    <a:pt x="7530" y="13593"/>
                  </a:lnTo>
                  <a:lnTo>
                    <a:pt x="7723" y="12010"/>
                  </a:lnTo>
                  <a:lnTo>
                    <a:pt x="7955" y="10427"/>
                  </a:lnTo>
                  <a:lnTo>
                    <a:pt x="8225" y="8805"/>
                  </a:lnTo>
                  <a:lnTo>
                    <a:pt x="8495" y="7183"/>
                  </a:lnTo>
                  <a:lnTo>
                    <a:pt x="8689" y="6488"/>
                  </a:lnTo>
                  <a:lnTo>
                    <a:pt x="8882" y="5793"/>
                  </a:lnTo>
                  <a:lnTo>
                    <a:pt x="9036" y="5059"/>
                  </a:lnTo>
                  <a:lnTo>
                    <a:pt x="9152" y="4364"/>
                  </a:lnTo>
                  <a:lnTo>
                    <a:pt x="9152" y="4287"/>
                  </a:lnTo>
                  <a:lnTo>
                    <a:pt x="9190" y="4210"/>
                  </a:lnTo>
                  <a:lnTo>
                    <a:pt x="9113" y="4094"/>
                  </a:lnTo>
                  <a:lnTo>
                    <a:pt x="9036" y="4017"/>
                  </a:lnTo>
                  <a:lnTo>
                    <a:pt x="8920" y="4017"/>
                  </a:lnTo>
                  <a:lnTo>
                    <a:pt x="8882" y="4055"/>
                  </a:lnTo>
                  <a:lnTo>
                    <a:pt x="7839" y="3437"/>
                  </a:lnTo>
                  <a:lnTo>
                    <a:pt x="6758" y="2897"/>
                  </a:lnTo>
                  <a:lnTo>
                    <a:pt x="4595" y="1893"/>
                  </a:lnTo>
                  <a:lnTo>
                    <a:pt x="2356" y="927"/>
                  </a:lnTo>
                  <a:lnTo>
                    <a:pt x="1236" y="464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21"/>
            <p:cNvSpPr/>
            <p:nvPr/>
          </p:nvSpPr>
          <p:spPr>
            <a:xfrm>
              <a:off x="406075" y="3667900"/>
              <a:ext cx="458600" cy="289650"/>
            </a:xfrm>
            <a:custGeom>
              <a:avLst/>
              <a:gdLst/>
              <a:ahLst/>
              <a:cxnLst/>
              <a:rect l="l" t="t" r="r" b="b"/>
              <a:pathLst>
                <a:path w="18344" h="11586" extrusionOk="0">
                  <a:moveTo>
                    <a:pt x="17069" y="387"/>
                  </a:moveTo>
                  <a:lnTo>
                    <a:pt x="17146" y="425"/>
                  </a:lnTo>
                  <a:lnTo>
                    <a:pt x="17223" y="503"/>
                  </a:lnTo>
                  <a:lnTo>
                    <a:pt x="17300" y="734"/>
                  </a:lnTo>
                  <a:lnTo>
                    <a:pt x="17378" y="927"/>
                  </a:lnTo>
                  <a:lnTo>
                    <a:pt x="17378" y="1120"/>
                  </a:lnTo>
                  <a:lnTo>
                    <a:pt x="17339" y="1314"/>
                  </a:lnTo>
                  <a:lnTo>
                    <a:pt x="17223" y="1545"/>
                  </a:lnTo>
                  <a:lnTo>
                    <a:pt x="16953" y="1893"/>
                  </a:lnTo>
                  <a:lnTo>
                    <a:pt x="16721" y="2124"/>
                  </a:lnTo>
                  <a:lnTo>
                    <a:pt x="16451" y="2356"/>
                  </a:lnTo>
                  <a:lnTo>
                    <a:pt x="16181" y="2549"/>
                  </a:lnTo>
                  <a:lnTo>
                    <a:pt x="15872" y="2665"/>
                  </a:lnTo>
                  <a:lnTo>
                    <a:pt x="15872" y="2086"/>
                  </a:lnTo>
                  <a:lnTo>
                    <a:pt x="15910" y="1777"/>
                  </a:lnTo>
                  <a:lnTo>
                    <a:pt x="15949" y="1468"/>
                  </a:lnTo>
                  <a:lnTo>
                    <a:pt x="16026" y="1198"/>
                  </a:lnTo>
                  <a:lnTo>
                    <a:pt x="16181" y="927"/>
                  </a:lnTo>
                  <a:lnTo>
                    <a:pt x="16335" y="696"/>
                  </a:lnTo>
                  <a:lnTo>
                    <a:pt x="16605" y="503"/>
                  </a:lnTo>
                  <a:lnTo>
                    <a:pt x="16837" y="425"/>
                  </a:lnTo>
                  <a:lnTo>
                    <a:pt x="16992" y="387"/>
                  </a:lnTo>
                  <a:close/>
                  <a:moveTo>
                    <a:pt x="14597" y="2974"/>
                  </a:moveTo>
                  <a:lnTo>
                    <a:pt x="14868" y="3013"/>
                  </a:lnTo>
                  <a:lnTo>
                    <a:pt x="15138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6"/>
                  </a:lnTo>
                  <a:lnTo>
                    <a:pt x="14057" y="3862"/>
                  </a:lnTo>
                  <a:lnTo>
                    <a:pt x="13786" y="3939"/>
                  </a:lnTo>
                  <a:lnTo>
                    <a:pt x="13478" y="4017"/>
                  </a:lnTo>
                  <a:lnTo>
                    <a:pt x="13053" y="4017"/>
                  </a:lnTo>
                  <a:lnTo>
                    <a:pt x="12976" y="3939"/>
                  </a:lnTo>
                  <a:lnTo>
                    <a:pt x="12976" y="3862"/>
                  </a:lnTo>
                  <a:lnTo>
                    <a:pt x="12976" y="3708"/>
                  </a:lnTo>
                  <a:lnTo>
                    <a:pt x="13014" y="3476"/>
                  </a:lnTo>
                  <a:lnTo>
                    <a:pt x="13053" y="3360"/>
                  </a:lnTo>
                  <a:lnTo>
                    <a:pt x="13207" y="3244"/>
                  </a:lnTo>
                  <a:lnTo>
                    <a:pt x="13400" y="3167"/>
                  </a:lnTo>
                  <a:lnTo>
                    <a:pt x="13709" y="3051"/>
                  </a:lnTo>
                  <a:lnTo>
                    <a:pt x="14018" y="3013"/>
                  </a:lnTo>
                  <a:lnTo>
                    <a:pt x="14327" y="2974"/>
                  </a:lnTo>
                  <a:close/>
                  <a:moveTo>
                    <a:pt x="15679" y="3283"/>
                  </a:moveTo>
                  <a:lnTo>
                    <a:pt x="16335" y="3476"/>
                  </a:lnTo>
                  <a:lnTo>
                    <a:pt x="16644" y="3553"/>
                  </a:lnTo>
                  <a:lnTo>
                    <a:pt x="16992" y="3669"/>
                  </a:lnTo>
                  <a:lnTo>
                    <a:pt x="17262" y="3823"/>
                  </a:lnTo>
                  <a:lnTo>
                    <a:pt x="17532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80" y="4596"/>
                  </a:lnTo>
                  <a:lnTo>
                    <a:pt x="17918" y="4789"/>
                  </a:lnTo>
                  <a:lnTo>
                    <a:pt x="17880" y="4943"/>
                  </a:lnTo>
                  <a:lnTo>
                    <a:pt x="17802" y="5059"/>
                  </a:lnTo>
                  <a:lnTo>
                    <a:pt x="17648" y="5136"/>
                  </a:lnTo>
                  <a:lnTo>
                    <a:pt x="17494" y="5175"/>
                  </a:lnTo>
                  <a:lnTo>
                    <a:pt x="17339" y="5175"/>
                  </a:lnTo>
                  <a:lnTo>
                    <a:pt x="17146" y="5136"/>
                  </a:lnTo>
                  <a:lnTo>
                    <a:pt x="16992" y="5059"/>
                  </a:lnTo>
                  <a:lnTo>
                    <a:pt x="16644" y="4789"/>
                  </a:lnTo>
                  <a:lnTo>
                    <a:pt x="16374" y="4480"/>
                  </a:lnTo>
                  <a:lnTo>
                    <a:pt x="16181" y="4210"/>
                  </a:lnTo>
                  <a:lnTo>
                    <a:pt x="15988" y="3901"/>
                  </a:lnTo>
                  <a:lnTo>
                    <a:pt x="15833" y="3592"/>
                  </a:lnTo>
                  <a:lnTo>
                    <a:pt x="15679" y="3283"/>
                  </a:lnTo>
                  <a:close/>
                  <a:moveTo>
                    <a:pt x="4635" y="541"/>
                  </a:moveTo>
                  <a:lnTo>
                    <a:pt x="5253" y="580"/>
                  </a:lnTo>
                  <a:lnTo>
                    <a:pt x="5832" y="696"/>
                  </a:lnTo>
                  <a:lnTo>
                    <a:pt x="6411" y="850"/>
                  </a:lnTo>
                  <a:lnTo>
                    <a:pt x="6990" y="1120"/>
                  </a:lnTo>
                  <a:lnTo>
                    <a:pt x="7492" y="1429"/>
                  </a:lnTo>
                  <a:lnTo>
                    <a:pt x="7917" y="1738"/>
                  </a:lnTo>
                  <a:lnTo>
                    <a:pt x="8303" y="2086"/>
                  </a:lnTo>
                  <a:lnTo>
                    <a:pt x="8651" y="2472"/>
                  </a:lnTo>
                  <a:lnTo>
                    <a:pt x="8960" y="2858"/>
                  </a:lnTo>
                  <a:lnTo>
                    <a:pt x="9539" y="3669"/>
                  </a:lnTo>
                  <a:lnTo>
                    <a:pt x="10157" y="4480"/>
                  </a:lnTo>
                  <a:lnTo>
                    <a:pt x="10388" y="4827"/>
                  </a:lnTo>
                  <a:lnTo>
                    <a:pt x="10697" y="5136"/>
                  </a:lnTo>
                  <a:lnTo>
                    <a:pt x="11006" y="5445"/>
                  </a:lnTo>
                  <a:lnTo>
                    <a:pt x="11354" y="5677"/>
                  </a:lnTo>
                  <a:lnTo>
                    <a:pt x="11701" y="5870"/>
                  </a:lnTo>
                  <a:lnTo>
                    <a:pt x="12126" y="5986"/>
                  </a:lnTo>
                  <a:lnTo>
                    <a:pt x="12512" y="6025"/>
                  </a:lnTo>
                  <a:lnTo>
                    <a:pt x="12976" y="5986"/>
                  </a:lnTo>
                  <a:lnTo>
                    <a:pt x="13323" y="5870"/>
                  </a:lnTo>
                  <a:lnTo>
                    <a:pt x="13632" y="5754"/>
                  </a:lnTo>
                  <a:lnTo>
                    <a:pt x="13902" y="5600"/>
                  </a:lnTo>
                  <a:lnTo>
                    <a:pt x="14173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9" y="4712"/>
                  </a:lnTo>
                  <a:lnTo>
                    <a:pt x="14984" y="4441"/>
                  </a:lnTo>
                  <a:lnTo>
                    <a:pt x="14752" y="5252"/>
                  </a:lnTo>
                  <a:lnTo>
                    <a:pt x="14443" y="5986"/>
                  </a:lnTo>
                  <a:lnTo>
                    <a:pt x="14057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0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7" y="10272"/>
                  </a:lnTo>
                  <a:lnTo>
                    <a:pt x="9616" y="10465"/>
                  </a:lnTo>
                  <a:lnTo>
                    <a:pt x="9075" y="10658"/>
                  </a:lnTo>
                  <a:lnTo>
                    <a:pt x="8496" y="10774"/>
                  </a:lnTo>
                  <a:lnTo>
                    <a:pt x="7956" y="10890"/>
                  </a:lnTo>
                  <a:lnTo>
                    <a:pt x="7376" y="10929"/>
                  </a:lnTo>
                  <a:lnTo>
                    <a:pt x="6836" y="10929"/>
                  </a:lnTo>
                  <a:lnTo>
                    <a:pt x="6257" y="10890"/>
                  </a:lnTo>
                  <a:lnTo>
                    <a:pt x="5716" y="10774"/>
                  </a:lnTo>
                  <a:lnTo>
                    <a:pt x="5175" y="10620"/>
                  </a:lnTo>
                  <a:lnTo>
                    <a:pt x="4635" y="10465"/>
                  </a:lnTo>
                  <a:lnTo>
                    <a:pt x="4133" y="10195"/>
                  </a:lnTo>
                  <a:lnTo>
                    <a:pt x="3631" y="9925"/>
                  </a:lnTo>
                  <a:lnTo>
                    <a:pt x="3129" y="9577"/>
                  </a:lnTo>
                  <a:lnTo>
                    <a:pt x="2665" y="9191"/>
                  </a:lnTo>
                  <a:lnTo>
                    <a:pt x="2202" y="8766"/>
                  </a:lnTo>
                  <a:lnTo>
                    <a:pt x="1777" y="8303"/>
                  </a:lnTo>
                  <a:lnTo>
                    <a:pt x="1430" y="7801"/>
                  </a:lnTo>
                  <a:lnTo>
                    <a:pt x="1082" y="7260"/>
                  </a:lnTo>
                  <a:lnTo>
                    <a:pt x="812" y="6720"/>
                  </a:lnTo>
                  <a:lnTo>
                    <a:pt x="619" y="6140"/>
                  </a:lnTo>
                  <a:lnTo>
                    <a:pt x="464" y="5523"/>
                  </a:lnTo>
                  <a:lnTo>
                    <a:pt x="426" y="4905"/>
                  </a:lnTo>
                  <a:lnTo>
                    <a:pt x="464" y="4287"/>
                  </a:lnTo>
                  <a:lnTo>
                    <a:pt x="619" y="3708"/>
                  </a:lnTo>
                  <a:lnTo>
                    <a:pt x="812" y="3128"/>
                  </a:lnTo>
                  <a:lnTo>
                    <a:pt x="1121" y="2588"/>
                  </a:lnTo>
                  <a:lnTo>
                    <a:pt x="1468" y="2086"/>
                  </a:lnTo>
                  <a:lnTo>
                    <a:pt x="1893" y="1661"/>
                  </a:lnTo>
                  <a:lnTo>
                    <a:pt x="2356" y="1275"/>
                  </a:lnTo>
                  <a:lnTo>
                    <a:pt x="2897" y="1005"/>
                  </a:lnTo>
                  <a:lnTo>
                    <a:pt x="3476" y="773"/>
                  </a:lnTo>
                  <a:lnTo>
                    <a:pt x="4056" y="618"/>
                  </a:lnTo>
                  <a:lnTo>
                    <a:pt x="4635" y="541"/>
                  </a:lnTo>
                  <a:close/>
                  <a:moveTo>
                    <a:pt x="16876" y="1"/>
                  </a:moveTo>
                  <a:lnTo>
                    <a:pt x="16683" y="39"/>
                  </a:lnTo>
                  <a:lnTo>
                    <a:pt x="16451" y="155"/>
                  </a:lnTo>
                  <a:lnTo>
                    <a:pt x="16258" y="271"/>
                  </a:lnTo>
                  <a:lnTo>
                    <a:pt x="16103" y="425"/>
                  </a:lnTo>
                  <a:lnTo>
                    <a:pt x="15949" y="580"/>
                  </a:lnTo>
                  <a:lnTo>
                    <a:pt x="15833" y="773"/>
                  </a:lnTo>
                  <a:lnTo>
                    <a:pt x="15717" y="1005"/>
                  </a:lnTo>
                  <a:lnTo>
                    <a:pt x="15601" y="1236"/>
                  </a:lnTo>
                  <a:lnTo>
                    <a:pt x="15486" y="1738"/>
                  </a:lnTo>
                  <a:lnTo>
                    <a:pt x="15447" y="2279"/>
                  </a:lnTo>
                  <a:lnTo>
                    <a:pt x="15486" y="2819"/>
                  </a:lnTo>
                  <a:lnTo>
                    <a:pt x="15370" y="2819"/>
                  </a:lnTo>
                  <a:lnTo>
                    <a:pt x="15331" y="2858"/>
                  </a:lnTo>
                  <a:lnTo>
                    <a:pt x="14906" y="2742"/>
                  </a:lnTo>
                  <a:lnTo>
                    <a:pt x="14443" y="2665"/>
                  </a:lnTo>
                  <a:lnTo>
                    <a:pt x="13980" y="2665"/>
                  </a:lnTo>
                  <a:lnTo>
                    <a:pt x="13516" y="2742"/>
                  </a:lnTo>
                  <a:lnTo>
                    <a:pt x="13169" y="2858"/>
                  </a:lnTo>
                  <a:lnTo>
                    <a:pt x="12976" y="2974"/>
                  </a:lnTo>
                  <a:lnTo>
                    <a:pt x="12783" y="3090"/>
                  </a:lnTo>
                  <a:lnTo>
                    <a:pt x="12628" y="3206"/>
                  </a:lnTo>
                  <a:lnTo>
                    <a:pt x="12512" y="3360"/>
                  </a:lnTo>
                  <a:lnTo>
                    <a:pt x="12396" y="3553"/>
                  </a:lnTo>
                  <a:lnTo>
                    <a:pt x="12396" y="3746"/>
                  </a:lnTo>
                  <a:lnTo>
                    <a:pt x="12396" y="3939"/>
                  </a:lnTo>
                  <a:lnTo>
                    <a:pt x="12474" y="4094"/>
                  </a:lnTo>
                  <a:lnTo>
                    <a:pt x="12628" y="4210"/>
                  </a:lnTo>
                  <a:lnTo>
                    <a:pt x="12783" y="4287"/>
                  </a:lnTo>
                  <a:lnTo>
                    <a:pt x="12976" y="4364"/>
                  </a:lnTo>
                  <a:lnTo>
                    <a:pt x="13169" y="4403"/>
                  </a:lnTo>
                  <a:lnTo>
                    <a:pt x="13516" y="4364"/>
                  </a:lnTo>
                  <a:lnTo>
                    <a:pt x="13864" y="4325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9" y="3823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4" y="4866"/>
                  </a:lnTo>
                  <a:lnTo>
                    <a:pt x="13941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30" y="5445"/>
                  </a:lnTo>
                  <a:lnTo>
                    <a:pt x="12744" y="5523"/>
                  </a:lnTo>
                  <a:lnTo>
                    <a:pt x="12396" y="5523"/>
                  </a:lnTo>
                  <a:lnTo>
                    <a:pt x="12049" y="5445"/>
                  </a:lnTo>
                  <a:lnTo>
                    <a:pt x="11740" y="5329"/>
                  </a:lnTo>
                  <a:lnTo>
                    <a:pt x="11431" y="5136"/>
                  </a:lnTo>
                  <a:lnTo>
                    <a:pt x="11122" y="4905"/>
                  </a:lnTo>
                  <a:lnTo>
                    <a:pt x="10852" y="4634"/>
                  </a:lnTo>
                  <a:lnTo>
                    <a:pt x="10543" y="4210"/>
                  </a:lnTo>
                  <a:lnTo>
                    <a:pt x="10195" y="3785"/>
                  </a:lnTo>
                  <a:lnTo>
                    <a:pt x="9616" y="2935"/>
                  </a:lnTo>
                  <a:lnTo>
                    <a:pt x="9307" y="2511"/>
                  </a:lnTo>
                  <a:lnTo>
                    <a:pt x="8960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7" y="966"/>
                  </a:lnTo>
                  <a:lnTo>
                    <a:pt x="7106" y="657"/>
                  </a:lnTo>
                  <a:lnTo>
                    <a:pt x="6527" y="425"/>
                  </a:lnTo>
                  <a:lnTo>
                    <a:pt x="5948" y="271"/>
                  </a:lnTo>
                  <a:lnTo>
                    <a:pt x="5330" y="155"/>
                  </a:lnTo>
                  <a:lnTo>
                    <a:pt x="4751" y="116"/>
                  </a:lnTo>
                  <a:lnTo>
                    <a:pt x="4133" y="155"/>
                  </a:lnTo>
                  <a:lnTo>
                    <a:pt x="3554" y="271"/>
                  </a:lnTo>
                  <a:lnTo>
                    <a:pt x="3283" y="348"/>
                  </a:lnTo>
                  <a:lnTo>
                    <a:pt x="2936" y="464"/>
                  </a:lnTo>
                  <a:lnTo>
                    <a:pt x="2588" y="618"/>
                  </a:lnTo>
                  <a:lnTo>
                    <a:pt x="2279" y="812"/>
                  </a:lnTo>
                  <a:lnTo>
                    <a:pt x="1932" y="1005"/>
                  </a:lnTo>
                  <a:lnTo>
                    <a:pt x="1661" y="1275"/>
                  </a:lnTo>
                  <a:lnTo>
                    <a:pt x="1353" y="1545"/>
                  </a:lnTo>
                  <a:lnTo>
                    <a:pt x="1082" y="1854"/>
                  </a:lnTo>
                  <a:lnTo>
                    <a:pt x="851" y="2163"/>
                  </a:lnTo>
                  <a:lnTo>
                    <a:pt x="542" y="2665"/>
                  </a:lnTo>
                  <a:lnTo>
                    <a:pt x="310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1" y="4712"/>
                  </a:lnTo>
                  <a:lnTo>
                    <a:pt x="40" y="5214"/>
                  </a:lnTo>
                  <a:lnTo>
                    <a:pt x="78" y="5716"/>
                  </a:lnTo>
                  <a:lnTo>
                    <a:pt x="194" y="6218"/>
                  </a:lnTo>
                  <a:lnTo>
                    <a:pt x="387" y="6720"/>
                  </a:lnTo>
                  <a:lnTo>
                    <a:pt x="580" y="7222"/>
                  </a:lnTo>
                  <a:lnTo>
                    <a:pt x="812" y="7685"/>
                  </a:lnTo>
                  <a:lnTo>
                    <a:pt x="1082" y="8110"/>
                  </a:lnTo>
                  <a:lnTo>
                    <a:pt x="1430" y="8573"/>
                  </a:lnTo>
                  <a:lnTo>
                    <a:pt x="1777" y="8959"/>
                  </a:lnTo>
                  <a:lnTo>
                    <a:pt x="2125" y="9384"/>
                  </a:lnTo>
                  <a:lnTo>
                    <a:pt x="2550" y="9732"/>
                  </a:lnTo>
                  <a:lnTo>
                    <a:pt x="3090" y="10156"/>
                  </a:lnTo>
                  <a:lnTo>
                    <a:pt x="3631" y="10504"/>
                  </a:lnTo>
                  <a:lnTo>
                    <a:pt x="4210" y="10774"/>
                  </a:lnTo>
                  <a:lnTo>
                    <a:pt x="4789" y="11044"/>
                  </a:lnTo>
                  <a:lnTo>
                    <a:pt x="5407" y="11199"/>
                  </a:lnTo>
                  <a:lnTo>
                    <a:pt x="6025" y="11353"/>
                  </a:lnTo>
                  <a:lnTo>
                    <a:pt x="6643" y="11392"/>
                  </a:lnTo>
                  <a:lnTo>
                    <a:pt x="7261" y="11431"/>
                  </a:lnTo>
                  <a:lnTo>
                    <a:pt x="7338" y="11585"/>
                  </a:lnTo>
                  <a:lnTo>
                    <a:pt x="7647" y="11392"/>
                  </a:lnTo>
                  <a:lnTo>
                    <a:pt x="8458" y="11315"/>
                  </a:lnTo>
                  <a:lnTo>
                    <a:pt x="9269" y="11122"/>
                  </a:lnTo>
                  <a:lnTo>
                    <a:pt x="10079" y="10813"/>
                  </a:lnTo>
                  <a:lnTo>
                    <a:pt x="10852" y="10465"/>
                  </a:lnTo>
                  <a:lnTo>
                    <a:pt x="11547" y="10040"/>
                  </a:lnTo>
                  <a:lnTo>
                    <a:pt x="12165" y="9577"/>
                  </a:lnTo>
                  <a:lnTo>
                    <a:pt x="12435" y="9384"/>
                  </a:lnTo>
                  <a:lnTo>
                    <a:pt x="13053" y="8805"/>
                  </a:lnTo>
                  <a:lnTo>
                    <a:pt x="13632" y="8187"/>
                  </a:lnTo>
                  <a:lnTo>
                    <a:pt x="14134" y="7492"/>
                  </a:lnTo>
                  <a:lnTo>
                    <a:pt x="14597" y="6797"/>
                  </a:lnTo>
                  <a:lnTo>
                    <a:pt x="14945" y="6025"/>
                  </a:lnTo>
                  <a:lnTo>
                    <a:pt x="15099" y="5638"/>
                  </a:lnTo>
                  <a:lnTo>
                    <a:pt x="15254" y="5214"/>
                  </a:lnTo>
                  <a:lnTo>
                    <a:pt x="15331" y="4827"/>
                  </a:lnTo>
                  <a:lnTo>
                    <a:pt x="15408" y="4403"/>
                  </a:lnTo>
                  <a:lnTo>
                    <a:pt x="15486" y="4017"/>
                  </a:lnTo>
                  <a:lnTo>
                    <a:pt x="15486" y="3592"/>
                  </a:lnTo>
                  <a:lnTo>
                    <a:pt x="15679" y="4055"/>
                  </a:lnTo>
                  <a:lnTo>
                    <a:pt x="15949" y="4480"/>
                  </a:lnTo>
                  <a:lnTo>
                    <a:pt x="16258" y="4866"/>
                  </a:lnTo>
                  <a:lnTo>
                    <a:pt x="16605" y="5214"/>
                  </a:lnTo>
                  <a:lnTo>
                    <a:pt x="16760" y="5368"/>
                  </a:lnTo>
                  <a:lnTo>
                    <a:pt x="16992" y="5484"/>
                  </a:lnTo>
                  <a:lnTo>
                    <a:pt x="17185" y="5561"/>
                  </a:lnTo>
                  <a:lnTo>
                    <a:pt x="17416" y="5638"/>
                  </a:lnTo>
                  <a:lnTo>
                    <a:pt x="17609" y="5677"/>
                  </a:lnTo>
                  <a:lnTo>
                    <a:pt x="17841" y="5638"/>
                  </a:lnTo>
                  <a:lnTo>
                    <a:pt x="18034" y="5523"/>
                  </a:lnTo>
                  <a:lnTo>
                    <a:pt x="18189" y="5329"/>
                  </a:lnTo>
                  <a:lnTo>
                    <a:pt x="18304" y="5136"/>
                  </a:lnTo>
                  <a:lnTo>
                    <a:pt x="18343" y="4943"/>
                  </a:lnTo>
                  <a:lnTo>
                    <a:pt x="18304" y="4712"/>
                  </a:lnTo>
                  <a:lnTo>
                    <a:pt x="18266" y="4519"/>
                  </a:lnTo>
                  <a:lnTo>
                    <a:pt x="18189" y="4287"/>
                  </a:lnTo>
                  <a:lnTo>
                    <a:pt x="18073" y="4132"/>
                  </a:lnTo>
                  <a:lnTo>
                    <a:pt x="17957" y="3939"/>
                  </a:lnTo>
                  <a:lnTo>
                    <a:pt x="17802" y="3785"/>
                  </a:lnTo>
                  <a:lnTo>
                    <a:pt x="17648" y="3630"/>
                  </a:lnTo>
                  <a:lnTo>
                    <a:pt x="17416" y="3476"/>
                  </a:lnTo>
                  <a:lnTo>
                    <a:pt x="16953" y="3244"/>
                  </a:lnTo>
                  <a:lnTo>
                    <a:pt x="16490" y="3051"/>
                  </a:lnTo>
                  <a:lnTo>
                    <a:pt x="15988" y="2935"/>
                  </a:lnTo>
                  <a:lnTo>
                    <a:pt x="16412" y="2781"/>
                  </a:lnTo>
                  <a:lnTo>
                    <a:pt x="16837" y="2511"/>
                  </a:lnTo>
                  <a:lnTo>
                    <a:pt x="17185" y="2202"/>
                  </a:lnTo>
                  <a:lnTo>
                    <a:pt x="17494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4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1" y="194"/>
                  </a:lnTo>
                  <a:lnTo>
                    <a:pt x="17455" y="116"/>
                  </a:lnTo>
                  <a:lnTo>
                    <a:pt x="17339" y="39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21"/>
            <p:cNvSpPr/>
            <p:nvPr/>
          </p:nvSpPr>
          <p:spPr>
            <a:xfrm>
              <a:off x="2141825" y="3698800"/>
              <a:ext cx="126500" cy="70500"/>
            </a:xfrm>
            <a:custGeom>
              <a:avLst/>
              <a:gdLst/>
              <a:ahLst/>
              <a:cxnLst/>
              <a:rect l="l" t="t" r="r" b="b"/>
              <a:pathLst>
                <a:path w="5060" h="2820" extrusionOk="0">
                  <a:moveTo>
                    <a:pt x="4905" y="0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3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0"/>
                  </a:lnTo>
                  <a:lnTo>
                    <a:pt x="1" y="2587"/>
                  </a:lnTo>
                  <a:lnTo>
                    <a:pt x="39" y="2703"/>
                  </a:lnTo>
                  <a:lnTo>
                    <a:pt x="116" y="2781"/>
                  </a:lnTo>
                  <a:lnTo>
                    <a:pt x="387" y="2819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1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21"/>
            <p:cNvSpPr/>
            <p:nvPr/>
          </p:nvSpPr>
          <p:spPr>
            <a:xfrm>
              <a:off x="436975" y="3704575"/>
              <a:ext cx="144825" cy="162225"/>
            </a:xfrm>
            <a:custGeom>
              <a:avLst/>
              <a:gdLst/>
              <a:ahLst/>
              <a:cxnLst/>
              <a:rect l="l" t="t" r="r" b="b"/>
              <a:pathLst>
                <a:path w="5793" h="6489" extrusionOk="0">
                  <a:moveTo>
                    <a:pt x="2240" y="426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6" y="735"/>
                  </a:lnTo>
                  <a:lnTo>
                    <a:pt x="4171" y="1005"/>
                  </a:lnTo>
                  <a:lnTo>
                    <a:pt x="4557" y="1314"/>
                  </a:lnTo>
                  <a:lnTo>
                    <a:pt x="4750" y="1507"/>
                  </a:lnTo>
                  <a:lnTo>
                    <a:pt x="4905" y="1739"/>
                  </a:lnTo>
                  <a:lnTo>
                    <a:pt x="5021" y="1932"/>
                  </a:lnTo>
                  <a:lnTo>
                    <a:pt x="5136" y="2163"/>
                  </a:lnTo>
                  <a:lnTo>
                    <a:pt x="5214" y="2434"/>
                  </a:lnTo>
                  <a:lnTo>
                    <a:pt x="5291" y="2704"/>
                  </a:lnTo>
                  <a:lnTo>
                    <a:pt x="5330" y="3167"/>
                  </a:lnTo>
                  <a:lnTo>
                    <a:pt x="5330" y="3631"/>
                  </a:lnTo>
                  <a:lnTo>
                    <a:pt x="5214" y="4133"/>
                  </a:lnTo>
                  <a:lnTo>
                    <a:pt x="5021" y="4558"/>
                  </a:lnTo>
                  <a:lnTo>
                    <a:pt x="4789" y="4982"/>
                  </a:lnTo>
                  <a:lnTo>
                    <a:pt x="4480" y="5330"/>
                  </a:lnTo>
                  <a:lnTo>
                    <a:pt x="4287" y="5484"/>
                  </a:lnTo>
                  <a:lnTo>
                    <a:pt x="4094" y="5639"/>
                  </a:lnTo>
                  <a:lnTo>
                    <a:pt x="3901" y="5755"/>
                  </a:lnTo>
                  <a:lnTo>
                    <a:pt x="3669" y="5832"/>
                  </a:lnTo>
                  <a:lnTo>
                    <a:pt x="3360" y="5948"/>
                  </a:lnTo>
                  <a:lnTo>
                    <a:pt x="3090" y="5986"/>
                  </a:lnTo>
                  <a:lnTo>
                    <a:pt x="2820" y="6025"/>
                  </a:lnTo>
                  <a:lnTo>
                    <a:pt x="2549" y="5986"/>
                  </a:lnTo>
                  <a:lnTo>
                    <a:pt x="2279" y="5948"/>
                  </a:lnTo>
                  <a:lnTo>
                    <a:pt x="2047" y="5870"/>
                  </a:lnTo>
                  <a:lnTo>
                    <a:pt x="1854" y="5755"/>
                  </a:lnTo>
                  <a:lnTo>
                    <a:pt x="1622" y="5639"/>
                  </a:lnTo>
                  <a:lnTo>
                    <a:pt x="1429" y="5484"/>
                  </a:lnTo>
                  <a:lnTo>
                    <a:pt x="1275" y="5291"/>
                  </a:lnTo>
                  <a:lnTo>
                    <a:pt x="1082" y="5098"/>
                  </a:lnTo>
                  <a:lnTo>
                    <a:pt x="966" y="4905"/>
                  </a:lnTo>
                  <a:lnTo>
                    <a:pt x="696" y="4442"/>
                  </a:lnTo>
                  <a:lnTo>
                    <a:pt x="541" y="3901"/>
                  </a:lnTo>
                  <a:lnTo>
                    <a:pt x="425" y="3399"/>
                  </a:lnTo>
                  <a:lnTo>
                    <a:pt x="425" y="2858"/>
                  </a:lnTo>
                  <a:lnTo>
                    <a:pt x="503" y="2318"/>
                  </a:lnTo>
                  <a:lnTo>
                    <a:pt x="541" y="2048"/>
                  </a:lnTo>
                  <a:lnTo>
                    <a:pt x="657" y="1816"/>
                  </a:lnTo>
                  <a:lnTo>
                    <a:pt x="734" y="1584"/>
                  </a:lnTo>
                  <a:lnTo>
                    <a:pt x="889" y="1352"/>
                  </a:lnTo>
                  <a:lnTo>
                    <a:pt x="1043" y="1159"/>
                  </a:lnTo>
                  <a:lnTo>
                    <a:pt x="1236" y="1005"/>
                  </a:lnTo>
                  <a:lnTo>
                    <a:pt x="1429" y="812"/>
                  </a:lnTo>
                  <a:lnTo>
                    <a:pt x="1661" y="696"/>
                  </a:lnTo>
                  <a:lnTo>
                    <a:pt x="1893" y="580"/>
                  </a:lnTo>
                  <a:lnTo>
                    <a:pt x="2202" y="503"/>
                  </a:lnTo>
                  <a:lnTo>
                    <a:pt x="2240" y="464"/>
                  </a:lnTo>
                  <a:lnTo>
                    <a:pt x="2240" y="426"/>
                  </a:lnTo>
                  <a:close/>
                  <a:moveTo>
                    <a:pt x="2279" y="1"/>
                  </a:moveTo>
                  <a:lnTo>
                    <a:pt x="1970" y="40"/>
                  </a:lnTo>
                  <a:lnTo>
                    <a:pt x="1893" y="78"/>
                  </a:lnTo>
                  <a:lnTo>
                    <a:pt x="1816" y="117"/>
                  </a:lnTo>
                  <a:lnTo>
                    <a:pt x="1816" y="194"/>
                  </a:lnTo>
                  <a:lnTo>
                    <a:pt x="1816" y="271"/>
                  </a:lnTo>
                  <a:lnTo>
                    <a:pt x="1507" y="349"/>
                  </a:lnTo>
                  <a:lnTo>
                    <a:pt x="1275" y="464"/>
                  </a:lnTo>
                  <a:lnTo>
                    <a:pt x="1043" y="619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8"/>
                  </a:lnTo>
                  <a:lnTo>
                    <a:pt x="348" y="1430"/>
                  </a:lnTo>
                  <a:lnTo>
                    <a:pt x="232" y="1661"/>
                  </a:lnTo>
                  <a:lnTo>
                    <a:pt x="117" y="1932"/>
                  </a:lnTo>
                  <a:lnTo>
                    <a:pt x="78" y="2202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1"/>
                  </a:lnTo>
                  <a:lnTo>
                    <a:pt x="271" y="4519"/>
                  </a:lnTo>
                  <a:lnTo>
                    <a:pt x="387" y="4828"/>
                  </a:lnTo>
                  <a:lnTo>
                    <a:pt x="541" y="5098"/>
                  </a:lnTo>
                  <a:lnTo>
                    <a:pt x="696" y="5330"/>
                  </a:lnTo>
                  <a:lnTo>
                    <a:pt x="850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1"/>
                  </a:lnTo>
                  <a:lnTo>
                    <a:pt x="1738" y="6257"/>
                  </a:lnTo>
                  <a:lnTo>
                    <a:pt x="2009" y="6372"/>
                  </a:lnTo>
                  <a:lnTo>
                    <a:pt x="2279" y="6450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50"/>
                  </a:lnTo>
                  <a:lnTo>
                    <a:pt x="3553" y="6372"/>
                  </a:lnTo>
                  <a:lnTo>
                    <a:pt x="3862" y="6257"/>
                  </a:lnTo>
                  <a:lnTo>
                    <a:pt x="4132" y="6141"/>
                  </a:lnTo>
                  <a:lnTo>
                    <a:pt x="4403" y="5986"/>
                  </a:lnTo>
                  <a:lnTo>
                    <a:pt x="4634" y="5793"/>
                  </a:lnTo>
                  <a:lnTo>
                    <a:pt x="4866" y="5600"/>
                  </a:lnTo>
                  <a:lnTo>
                    <a:pt x="5059" y="5368"/>
                  </a:lnTo>
                  <a:lnTo>
                    <a:pt x="5214" y="5137"/>
                  </a:lnTo>
                  <a:lnTo>
                    <a:pt x="5368" y="4866"/>
                  </a:lnTo>
                  <a:lnTo>
                    <a:pt x="5523" y="4635"/>
                  </a:lnTo>
                  <a:lnTo>
                    <a:pt x="5638" y="4326"/>
                  </a:lnTo>
                  <a:lnTo>
                    <a:pt x="5716" y="4056"/>
                  </a:lnTo>
                  <a:lnTo>
                    <a:pt x="5754" y="3747"/>
                  </a:lnTo>
                  <a:lnTo>
                    <a:pt x="5793" y="3438"/>
                  </a:lnTo>
                  <a:lnTo>
                    <a:pt x="5793" y="3129"/>
                  </a:lnTo>
                  <a:lnTo>
                    <a:pt x="5793" y="2858"/>
                  </a:lnTo>
                  <a:lnTo>
                    <a:pt x="5716" y="2550"/>
                  </a:lnTo>
                  <a:lnTo>
                    <a:pt x="5638" y="2241"/>
                  </a:lnTo>
                  <a:lnTo>
                    <a:pt x="5523" y="1932"/>
                  </a:lnTo>
                  <a:lnTo>
                    <a:pt x="5368" y="1661"/>
                  </a:lnTo>
                  <a:lnTo>
                    <a:pt x="5214" y="1391"/>
                  </a:lnTo>
                  <a:lnTo>
                    <a:pt x="5021" y="1159"/>
                  </a:lnTo>
                  <a:lnTo>
                    <a:pt x="4828" y="928"/>
                  </a:lnTo>
                  <a:lnTo>
                    <a:pt x="4596" y="735"/>
                  </a:lnTo>
                  <a:lnTo>
                    <a:pt x="4326" y="542"/>
                  </a:lnTo>
                  <a:lnTo>
                    <a:pt x="4094" y="387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21"/>
            <p:cNvSpPr/>
            <p:nvPr/>
          </p:nvSpPr>
          <p:spPr>
            <a:xfrm>
              <a:off x="6171275" y="3733550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3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21"/>
            <p:cNvSpPr/>
            <p:nvPr/>
          </p:nvSpPr>
          <p:spPr>
            <a:xfrm>
              <a:off x="6036125" y="3735475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8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5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3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6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8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6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9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5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9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6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21"/>
            <p:cNvSpPr/>
            <p:nvPr/>
          </p:nvSpPr>
          <p:spPr>
            <a:xfrm>
              <a:off x="2084875" y="3742225"/>
              <a:ext cx="66625" cy="99475"/>
            </a:xfrm>
            <a:custGeom>
              <a:avLst/>
              <a:gdLst/>
              <a:ahLst/>
              <a:cxnLst/>
              <a:rect l="l" t="t" r="r" b="b"/>
              <a:pathLst>
                <a:path w="2665" h="3979" extrusionOk="0">
                  <a:moveTo>
                    <a:pt x="850" y="1"/>
                  </a:moveTo>
                  <a:lnTo>
                    <a:pt x="502" y="155"/>
                  </a:lnTo>
                  <a:lnTo>
                    <a:pt x="618" y="233"/>
                  </a:lnTo>
                  <a:lnTo>
                    <a:pt x="464" y="619"/>
                  </a:lnTo>
                  <a:lnTo>
                    <a:pt x="271" y="1082"/>
                  </a:lnTo>
                  <a:lnTo>
                    <a:pt x="116" y="1623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74"/>
                  </a:lnTo>
                  <a:lnTo>
                    <a:pt x="77" y="3206"/>
                  </a:lnTo>
                  <a:lnTo>
                    <a:pt x="155" y="3399"/>
                  </a:lnTo>
                  <a:lnTo>
                    <a:pt x="309" y="3592"/>
                  </a:lnTo>
                  <a:lnTo>
                    <a:pt x="464" y="3747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78"/>
                  </a:lnTo>
                  <a:lnTo>
                    <a:pt x="1313" y="3940"/>
                  </a:lnTo>
                  <a:lnTo>
                    <a:pt x="1506" y="3824"/>
                  </a:lnTo>
                  <a:lnTo>
                    <a:pt x="1661" y="3708"/>
                  </a:lnTo>
                  <a:lnTo>
                    <a:pt x="1815" y="3515"/>
                  </a:lnTo>
                  <a:lnTo>
                    <a:pt x="1970" y="3322"/>
                  </a:lnTo>
                  <a:lnTo>
                    <a:pt x="2085" y="3090"/>
                  </a:lnTo>
                  <a:lnTo>
                    <a:pt x="2317" y="2550"/>
                  </a:lnTo>
                  <a:lnTo>
                    <a:pt x="2510" y="2009"/>
                  </a:lnTo>
                  <a:lnTo>
                    <a:pt x="2626" y="1507"/>
                  </a:lnTo>
                  <a:lnTo>
                    <a:pt x="2665" y="1082"/>
                  </a:lnTo>
                  <a:lnTo>
                    <a:pt x="2394" y="1044"/>
                  </a:lnTo>
                  <a:lnTo>
                    <a:pt x="2008" y="2048"/>
                  </a:lnTo>
                  <a:lnTo>
                    <a:pt x="1738" y="2704"/>
                  </a:lnTo>
                  <a:lnTo>
                    <a:pt x="1545" y="3052"/>
                  </a:lnTo>
                  <a:lnTo>
                    <a:pt x="1468" y="3206"/>
                  </a:lnTo>
                  <a:lnTo>
                    <a:pt x="1313" y="3322"/>
                  </a:lnTo>
                  <a:lnTo>
                    <a:pt x="1159" y="3322"/>
                  </a:lnTo>
                  <a:lnTo>
                    <a:pt x="966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936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79" y="2086"/>
                  </a:lnTo>
                  <a:lnTo>
                    <a:pt x="618" y="1623"/>
                  </a:lnTo>
                  <a:lnTo>
                    <a:pt x="734" y="1198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21"/>
            <p:cNvSpPr/>
            <p:nvPr/>
          </p:nvSpPr>
          <p:spPr>
            <a:xfrm>
              <a:off x="3315725" y="3754775"/>
              <a:ext cx="374575" cy="387150"/>
            </a:xfrm>
            <a:custGeom>
              <a:avLst/>
              <a:gdLst/>
              <a:ahLst/>
              <a:cxnLst/>
              <a:rect l="l" t="t" r="r" b="b"/>
              <a:pathLst>
                <a:path w="14983" h="15486" extrusionOk="0">
                  <a:moveTo>
                    <a:pt x="7453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44"/>
                  </a:lnTo>
                  <a:lnTo>
                    <a:pt x="10697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40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80" y="9230"/>
                  </a:lnTo>
                  <a:lnTo>
                    <a:pt x="4171" y="10041"/>
                  </a:lnTo>
                  <a:lnTo>
                    <a:pt x="3978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53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9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53" y="503"/>
                  </a:lnTo>
                  <a:close/>
                  <a:moveTo>
                    <a:pt x="11932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13" y="3206"/>
                  </a:lnTo>
                  <a:lnTo>
                    <a:pt x="13322" y="3669"/>
                  </a:lnTo>
                  <a:lnTo>
                    <a:pt x="13593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2"/>
                  </a:lnTo>
                  <a:lnTo>
                    <a:pt x="11392" y="7145"/>
                  </a:lnTo>
                  <a:lnTo>
                    <a:pt x="10658" y="7415"/>
                  </a:lnTo>
                  <a:lnTo>
                    <a:pt x="9924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8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8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2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1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7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30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42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19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1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286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39"/>
                  </a:lnTo>
                  <a:lnTo>
                    <a:pt x="3051" y="13477"/>
                  </a:lnTo>
                  <a:lnTo>
                    <a:pt x="2974" y="13516"/>
                  </a:lnTo>
                  <a:lnTo>
                    <a:pt x="3051" y="13362"/>
                  </a:lnTo>
                  <a:lnTo>
                    <a:pt x="3167" y="13207"/>
                  </a:lnTo>
                  <a:lnTo>
                    <a:pt x="3321" y="13130"/>
                  </a:lnTo>
                  <a:lnTo>
                    <a:pt x="3476" y="13014"/>
                  </a:lnTo>
                  <a:lnTo>
                    <a:pt x="3669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1" y="13362"/>
                  </a:lnTo>
                  <a:lnTo>
                    <a:pt x="11894" y="13477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11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7" y="12860"/>
                  </a:lnTo>
                  <a:close/>
                  <a:moveTo>
                    <a:pt x="7569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46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6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4" y="14520"/>
                  </a:lnTo>
                  <a:lnTo>
                    <a:pt x="4093" y="14597"/>
                  </a:lnTo>
                  <a:lnTo>
                    <a:pt x="4518" y="14829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60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9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2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4" y="233"/>
                  </a:lnTo>
                  <a:lnTo>
                    <a:pt x="8766" y="117"/>
                  </a:lnTo>
                  <a:lnTo>
                    <a:pt x="8187" y="40"/>
                  </a:lnTo>
                  <a:lnTo>
                    <a:pt x="756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21"/>
            <p:cNvSpPr/>
            <p:nvPr/>
          </p:nvSpPr>
          <p:spPr>
            <a:xfrm>
              <a:off x="514200" y="3860000"/>
              <a:ext cx="302200" cy="155450"/>
            </a:xfrm>
            <a:custGeom>
              <a:avLst/>
              <a:gdLst/>
              <a:ahLst/>
              <a:cxnLst/>
              <a:rect l="l" t="t" r="r" b="b"/>
              <a:pathLst>
                <a:path w="12088" h="6218" extrusionOk="0">
                  <a:moveTo>
                    <a:pt x="11740" y="1"/>
                  </a:moveTo>
                  <a:lnTo>
                    <a:pt x="11663" y="40"/>
                  </a:lnTo>
                  <a:lnTo>
                    <a:pt x="11585" y="78"/>
                  </a:lnTo>
                  <a:lnTo>
                    <a:pt x="11508" y="117"/>
                  </a:lnTo>
                  <a:lnTo>
                    <a:pt x="11469" y="233"/>
                  </a:lnTo>
                  <a:lnTo>
                    <a:pt x="11469" y="310"/>
                  </a:lnTo>
                  <a:lnTo>
                    <a:pt x="11508" y="426"/>
                  </a:lnTo>
                  <a:lnTo>
                    <a:pt x="11585" y="580"/>
                  </a:lnTo>
                  <a:lnTo>
                    <a:pt x="11624" y="773"/>
                  </a:lnTo>
                  <a:lnTo>
                    <a:pt x="11585" y="966"/>
                  </a:lnTo>
                  <a:lnTo>
                    <a:pt x="11508" y="1121"/>
                  </a:lnTo>
                  <a:lnTo>
                    <a:pt x="11392" y="1275"/>
                  </a:lnTo>
                  <a:lnTo>
                    <a:pt x="11276" y="1430"/>
                  </a:lnTo>
                  <a:lnTo>
                    <a:pt x="10929" y="1739"/>
                  </a:lnTo>
                  <a:lnTo>
                    <a:pt x="10504" y="2009"/>
                  </a:lnTo>
                  <a:lnTo>
                    <a:pt x="10079" y="2241"/>
                  </a:lnTo>
                  <a:lnTo>
                    <a:pt x="9423" y="2588"/>
                  </a:lnTo>
                  <a:lnTo>
                    <a:pt x="9037" y="2781"/>
                  </a:lnTo>
                  <a:lnTo>
                    <a:pt x="9037" y="2704"/>
                  </a:lnTo>
                  <a:lnTo>
                    <a:pt x="8960" y="2627"/>
                  </a:lnTo>
                  <a:lnTo>
                    <a:pt x="8496" y="2202"/>
                  </a:lnTo>
                  <a:lnTo>
                    <a:pt x="8110" y="1700"/>
                  </a:lnTo>
                  <a:lnTo>
                    <a:pt x="7840" y="1893"/>
                  </a:lnTo>
                  <a:lnTo>
                    <a:pt x="7994" y="2202"/>
                  </a:lnTo>
                  <a:lnTo>
                    <a:pt x="8187" y="2511"/>
                  </a:lnTo>
                  <a:lnTo>
                    <a:pt x="8419" y="2781"/>
                  </a:lnTo>
                  <a:lnTo>
                    <a:pt x="8651" y="2974"/>
                  </a:lnTo>
                  <a:lnTo>
                    <a:pt x="7608" y="3515"/>
                  </a:lnTo>
                  <a:lnTo>
                    <a:pt x="6565" y="3978"/>
                  </a:lnTo>
                  <a:lnTo>
                    <a:pt x="5252" y="4519"/>
                  </a:lnTo>
                  <a:lnTo>
                    <a:pt x="3940" y="4982"/>
                  </a:lnTo>
                  <a:lnTo>
                    <a:pt x="3669" y="5059"/>
                  </a:lnTo>
                  <a:lnTo>
                    <a:pt x="3708" y="4712"/>
                  </a:lnTo>
                  <a:lnTo>
                    <a:pt x="3631" y="4364"/>
                  </a:lnTo>
                  <a:lnTo>
                    <a:pt x="3515" y="4055"/>
                  </a:lnTo>
                  <a:lnTo>
                    <a:pt x="3322" y="3708"/>
                  </a:lnTo>
                  <a:lnTo>
                    <a:pt x="3013" y="3901"/>
                  </a:lnTo>
                  <a:lnTo>
                    <a:pt x="3129" y="4171"/>
                  </a:lnTo>
                  <a:lnTo>
                    <a:pt x="3206" y="4442"/>
                  </a:lnTo>
                  <a:lnTo>
                    <a:pt x="3245" y="4866"/>
                  </a:lnTo>
                  <a:lnTo>
                    <a:pt x="3245" y="5253"/>
                  </a:lnTo>
                  <a:lnTo>
                    <a:pt x="2356" y="5523"/>
                  </a:lnTo>
                  <a:lnTo>
                    <a:pt x="1893" y="5639"/>
                  </a:lnTo>
                  <a:lnTo>
                    <a:pt x="1430" y="5677"/>
                  </a:lnTo>
                  <a:lnTo>
                    <a:pt x="1043" y="5716"/>
                  </a:lnTo>
                  <a:lnTo>
                    <a:pt x="850" y="5716"/>
                  </a:lnTo>
                  <a:lnTo>
                    <a:pt x="696" y="5677"/>
                  </a:lnTo>
                  <a:lnTo>
                    <a:pt x="580" y="5600"/>
                  </a:lnTo>
                  <a:lnTo>
                    <a:pt x="464" y="5523"/>
                  </a:lnTo>
                  <a:lnTo>
                    <a:pt x="387" y="5407"/>
                  </a:lnTo>
                  <a:lnTo>
                    <a:pt x="348" y="5291"/>
                  </a:lnTo>
                  <a:lnTo>
                    <a:pt x="310" y="5214"/>
                  </a:lnTo>
                  <a:lnTo>
                    <a:pt x="271" y="5175"/>
                  </a:lnTo>
                  <a:lnTo>
                    <a:pt x="155" y="5137"/>
                  </a:lnTo>
                  <a:lnTo>
                    <a:pt x="78" y="5175"/>
                  </a:lnTo>
                  <a:lnTo>
                    <a:pt x="39" y="5214"/>
                  </a:lnTo>
                  <a:lnTo>
                    <a:pt x="1" y="5291"/>
                  </a:lnTo>
                  <a:lnTo>
                    <a:pt x="1" y="5446"/>
                  </a:lnTo>
                  <a:lnTo>
                    <a:pt x="39" y="5600"/>
                  </a:lnTo>
                  <a:lnTo>
                    <a:pt x="78" y="5755"/>
                  </a:lnTo>
                  <a:lnTo>
                    <a:pt x="155" y="5870"/>
                  </a:lnTo>
                  <a:lnTo>
                    <a:pt x="233" y="5948"/>
                  </a:lnTo>
                  <a:lnTo>
                    <a:pt x="310" y="6025"/>
                  </a:lnTo>
                  <a:lnTo>
                    <a:pt x="541" y="6141"/>
                  </a:lnTo>
                  <a:lnTo>
                    <a:pt x="812" y="6179"/>
                  </a:lnTo>
                  <a:lnTo>
                    <a:pt x="1121" y="6218"/>
                  </a:lnTo>
                  <a:lnTo>
                    <a:pt x="1430" y="6179"/>
                  </a:lnTo>
                  <a:lnTo>
                    <a:pt x="1700" y="6141"/>
                  </a:lnTo>
                  <a:lnTo>
                    <a:pt x="2897" y="5832"/>
                  </a:lnTo>
                  <a:lnTo>
                    <a:pt x="4094" y="5446"/>
                  </a:lnTo>
                  <a:lnTo>
                    <a:pt x="5291" y="5021"/>
                  </a:lnTo>
                  <a:lnTo>
                    <a:pt x="6450" y="4557"/>
                  </a:lnTo>
                  <a:lnTo>
                    <a:pt x="7531" y="4094"/>
                  </a:lnTo>
                  <a:lnTo>
                    <a:pt x="8573" y="3592"/>
                  </a:lnTo>
                  <a:lnTo>
                    <a:pt x="9616" y="3052"/>
                  </a:lnTo>
                  <a:lnTo>
                    <a:pt x="10620" y="2472"/>
                  </a:lnTo>
                  <a:lnTo>
                    <a:pt x="10929" y="2279"/>
                  </a:lnTo>
                  <a:lnTo>
                    <a:pt x="11276" y="2048"/>
                  </a:lnTo>
                  <a:lnTo>
                    <a:pt x="11547" y="1777"/>
                  </a:lnTo>
                  <a:lnTo>
                    <a:pt x="11817" y="1507"/>
                  </a:lnTo>
                  <a:lnTo>
                    <a:pt x="12010" y="1198"/>
                  </a:lnTo>
                  <a:lnTo>
                    <a:pt x="12049" y="1044"/>
                  </a:lnTo>
                  <a:lnTo>
                    <a:pt x="12087" y="889"/>
                  </a:lnTo>
                  <a:lnTo>
                    <a:pt x="12087" y="696"/>
                  </a:lnTo>
                  <a:lnTo>
                    <a:pt x="12049" y="503"/>
                  </a:lnTo>
                  <a:lnTo>
                    <a:pt x="12010" y="310"/>
                  </a:lnTo>
                  <a:lnTo>
                    <a:pt x="11894" y="117"/>
                  </a:lnTo>
                  <a:lnTo>
                    <a:pt x="11817" y="40"/>
                  </a:lnTo>
                  <a:lnTo>
                    <a:pt x="1174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21"/>
            <p:cNvSpPr/>
            <p:nvPr/>
          </p:nvSpPr>
          <p:spPr>
            <a:xfrm>
              <a:off x="6274575" y="3873525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21"/>
            <p:cNvSpPr/>
            <p:nvPr/>
          </p:nvSpPr>
          <p:spPr>
            <a:xfrm>
              <a:off x="6223425" y="3874500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21"/>
            <p:cNvSpPr/>
            <p:nvPr/>
          </p:nvSpPr>
          <p:spPr>
            <a:xfrm>
              <a:off x="1572250" y="3880275"/>
              <a:ext cx="267450" cy="210475"/>
            </a:xfrm>
            <a:custGeom>
              <a:avLst/>
              <a:gdLst/>
              <a:ahLst/>
              <a:cxnLst/>
              <a:rect l="l" t="t" r="r" b="b"/>
              <a:pathLst>
                <a:path w="10698" h="8419" extrusionOk="0">
                  <a:moveTo>
                    <a:pt x="155" y="1"/>
                  </a:moveTo>
                  <a:lnTo>
                    <a:pt x="1" y="233"/>
                  </a:lnTo>
                  <a:lnTo>
                    <a:pt x="1391" y="1314"/>
                  </a:lnTo>
                  <a:lnTo>
                    <a:pt x="2781" y="2395"/>
                  </a:lnTo>
                  <a:lnTo>
                    <a:pt x="4210" y="3476"/>
                  </a:lnTo>
                  <a:lnTo>
                    <a:pt x="5600" y="4596"/>
                  </a:lnTo>
                  <a:lnTo>
                    <a:pt x="6951" y="5677"/>
                  </a:lnTo>
                  <a:lnTo>
                    <a:pt x="8303" y="6797"/>
                  </a:lnTo>
                  <a:lnTo>
                    <a:pt x="9616" y="7917"/>
                  </a:lnTo>
                  <a:lnTo>
                    <a:pt x="9963" y="8226"/>
                  </a:lnTo>
                  <a:lnTo>
                    <a:pt x="10118" y="8342"/>
                  </a:lnTo>
                  <a:lnTo>
                    <a:pt x="10311" y="8419"/>
                  </a:lnTo>
                  <a:lnTo>
                    <a:pt x="10658" y="8380"/>
                  </a:lnTo>
                  <a:lnTo>
                    <a:pt x="10697" y="8264"/>
                  </a:lnTo>
                  <a:lnTo>
                    <a:pt x="10697" y="8149"/>
                  </a:lnTo>
                  <a:lnTo>
                    <a:pt x="10658" y="8033"/>
                  </a:lnTo>
                  <a:lnTo>
                    <a:pt x="10658" y="7994"/>
                  </a:lnTo>
                  <a:lnTo>
                    <a:pt x="10311" y="7917"/>
                  </a:lnTo>
                  <a:lnTo>
                    <a:pt x="10002" y="6952"/>
                  </a:lnTo>
                  <a:lnTo>
                    <a:pt x="9654" y="5986"/>
                  </a:lnTo>
                  <a:lnTo>
                    <a:pt x="8882" y="4094"/>
                  </a:lnTo>
                  <a:lnTo>
                    <a:pt x="8380" y="2781"/>
                  </a:lnTo>
                  <a:lnTo>
                    <a:pt x="7994" y="2936"/>
                  </a:lnTo>
                  <a:lnTo>
                    <a:pt x="8419" y="3940"/>
                  </a:lnTo>
                  <a:lnTo>
                    <a:pt x="9037" y="5677"/>
                  </a:lnTo>
                  <a:lnTo>
                    <a:pt x="9346" y="6565"/>
                  </a:lnTo>
                  <a:lnTo>
                    <a:pt x="9654" y="7415"/>
                  </a:lnTo>
                  <a:lnTo>
                    <a:pt x="9230" y="7029"/>
                  </a:lnTo>
                  <a:lnTo>
                    <a:pt x="7994" y="5986"/>
                  </a:lnTo>
                  <a:lnTo>
                    <a:pt x="6720" y="4905"/>
                  </a:lnTo>
                  <a:lnTo>
                    <a:pt x="5407" y="3862"/>
                  </a:lnTo>
                  <a:lnTo>
                    <a:pt x="4133" y="2858"/>
                  </a:lnTo>
                  <a:lnTo>
                    <a:pt x="2820" y="1854"/>
                  </a:lnTo>
                  <a:lnTo>
                    <a:pt x="1507" y="92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21"/>
            <p:cNvSpPr/>
            <p:nvPr/>
          </p:nvSpPr>
          <p:spPr>
            <a:xfrm>
              <a:off x="4538850" y="3913100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3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3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6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1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0"/>
                  </a:lnTo>
                  <a:lnTo>
                    <a:pt x="9268" y="8921"/>
                  </a:lnTo>
                  <a:lnTo>
                    <a:pt x="9036" y="9152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2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6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4"/>
                  </a:lnTo>
                  <a:lnTo>
                    <a:pt x="695" y="734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1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3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5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49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2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4"/>
                  </a:lnTo>
                  <a:lnTo>
                    <a:pt x="7762" y="9654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8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5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7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1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39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3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6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21"/>
            <p:cNvSpPr/>
            <p:nvPr/>
          </p:nvSpPr>
          <p:spPr>
            <a:xfrm>
              <a:off x="6161625" y="3921800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5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3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3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21"/>
            <p:cNvSpPr/>
            <p:nvPr/>
          </p:nvSpPr>
          <p:spPr>
            <a:xfrm>
              <a:off x="7032400" y="3923725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6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8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6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21"/>
            <p:cNvSpPr/>
            <p:nvPr/>
          </p:nvSpPr>
          <p:spPr>
            <a:xfrm>
              <a:off x="6167425" y="3927575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1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21"/>
            <p:cNvSpPr/>
            <p:nvPr/>
          </p:nvSpPr>
          <p:spPr>
            <a:xfrm>
              <a:off x="1394625" y="3943025"/>
              <a:ext cx="74350" cy="103325"/>
            </a:xfrm>
            <a:custGeom>
              <a:avLst/>
              <a:gdLst/>
              <a:ahLst/>
              <a:cxnLst/>
              <a:rect l="l" t="t" r="r" b="b"/>
              <a:pathLst>
                <a:path w="2974" h="4133" extrusionOk="0">
                  <a:moveTo>
                    <a:pt x="116" y="1"/>
                  </a:moveTo>
                  <a:lnTo>
                    <a:pt x="1" y="39"/>
                  </a:lnTo>
                  <a:lnTo>
                    <a:pt x="1" y="78"/>
                  </a:lnTo>
                  <a:lnTo>
                    <a:pt x="271" y="928"/>
                  </a:lnTo>
                  <a:lnTo>
                    <a:pt x="580" y="1738"/>
                  </a:lnTo>
                  <a:lnTo>
                    <a:pt x="927" y="2549"/>
                  </a:lnTo>
                  <a:lnTo>
                    <a:pt x="1275" y="3283"/>
                  </a:lnTo>
                  <a:lnTo>
                    <a:pt x="1507" y="3669"/>
                  </a:lnTo>
                  <a:lnTo>
                    <a:pt x="1661" y="3824"/>
                  </a:lnTo>
                  <a:lnTo>
                    <a:pt x="1854" y="3978"/>
                  </a:lnTo>
                  <a:lnTo>
                    <a:pt x="2009" y="4055"/>
                  </a:lnTo>
                  <a:lnTo>
                    <a:pt x="2240" y="4133"/>
                  </a:lnTo>
                  <a:lnTo>
                    <a:pt x="2433" y="4094"/>
                  </a:lnTo>
                  <a:lnTo>
                    <a:pt x="2665" y="4017"/>
                  </a:lnTo>
                  <a:lnTo>
                    <a:pt x="2781" y="3862"/>
                  </a:lnTo>
                  <a:lnTo>
                    <a:pt x="2897" y="3708"/>
                  </a:lnTo>
                  <a:lnTo>
                    <a:pt x="2935" y="3515"/>
                  </a:lnTo>
                  <a:lnTo>
                    <a:pt x="2974" y="3360"/>
                  </a:lnTo>
                  <a:lnTo>
                    <a:pt x="2935" y="3129"/>
                  </a:lnTo>
                  <a:lnTo>
                    <a:pt x="2897" y="2936"/>
                  </a:lnTo>
                  <a:lnTo>
                    <a:pt x="2819" y="2588"/>
                  </a:lnTo>
                  <a:lnTo>
                    <a:pt x="2588" y="2627"/>
                  </a:lnTo>
                  <a:lnTo>
                    <a:pt x="2665" y="2974"/>
                  </a:lnTo>
                  <a:lnTo>
                    <a:pt x="2704" y="3129"/>
                  </a:lnTo>
                  <a:lnTo>
                    <a:pt x="2665" y="3283"/>
                  </a:lnTo>
                  <a:lnTo>
                    <a:pt x="2433" y="3399"/>
                  </a:lnTo>
                  <a:lnTo>
                    <a:pt x="2202" y="3476"/>
                  </a:lnTo>
                  <a:lnTo>
                    <a:pt x="2009" y="3515"/>
                  </a:lnTo>
                  <a:lnTo>
                    <a:pt x="1854" y="3476"/>
                  </a:lnTo>
                  <a:lnTo>
                    <a:pt x="1700" y="3438"/>
                  </a:lnTo>
                  <a:lnTo>
                    <a:pt x="1584" y="3322"/>
                  </a:lnTo>
                  <a:lnTo>
                    <a:pt x="1507" y="3167"/>
                  </a:lnTo>
                  <a:lnTo>
                    <a:pt x="1468" y="2974"/>
                  </a:lnTo>
                  <a:lnTo>
                    <a:pt x="1352" y="2704"/>
                  </a:lnTo>
                  <a:lnTo>
                    <a:pt x="889" y="1623"/>
                  </a:lnTo>
                  <a:lnTo>
                    <a:pt x="541" y="812"/>
                  </a:lnTo>
                  <a:lnTo>
                    <a:pt x="348" y="426"/>
                  </a:lnTo>
                  <a:lnTo>
                    <a:pt x="155" y="39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21"/>
            <p:cNvSpPr/>
            <p:nvPr/>
          </p:nvSpPr>
          <p:spPr>
            <a:xfrm>
              <a:off x="2923775" y="3946900"/>
              <a:ext cx="335975" cy="782925"/>
            </a:xfrm>
            <a:custGeom>
              <a:avLst/>
              <a:gdLst/>
              <a:ahLst/>
              <a:cxnLst/>
              <a:rect l="l" t="t" r="r" b="b"/>
              <a:pathLst>
                <a:path w="13439" h="31317" extrusionOk="0">
                  <a:moveTo>
                    <a:pt x="6488" y="386"/>
                  </a:moveTo>
                  <a:lnTo>
                    <a:pt x="6526" y="464"/>
                  </a:lnTo>
                  <a:lnTo>
                    <a:pt x="7144" y="2008"/>
                  </a:lnTo>
                  <a:lnTo>
                    <a:pt x="7685" y="3553"/>
                  </a:lnTo>
                  <a:lnTo>
                    <a:pt x="8226" y="5136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1"/>
                  </a:lnTo>
                  <a:lnTo>
                    <a:pt x="7530" y="7337"/>
                  </a:lnTo>
                  <a:lnTo>
                    <a:pt x="7222" y="7453"/>
                  </a:lnTo>
                  <a:lnTo>
                    <a:pt x="6913" y="7530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0"/>
                  </a:lnTo>
                  <a:lnTo>
                    <a:pt x="5522" y="7492"/>
                  </a:lnTo>
                  <a:lnTo>
                    <a:pt x="4866" y="7337"/>
                  </a:lnTo>
                  <a:lnTo>
                    <a:pt x="4210" y="7105"/>
                  </a:lnTo>
                  <a:lnTo>
                    <a:pt x="3592" y="6874"/>
                  </a:lnTo>
                  <a:lnTo>
                    <a:pt x="3862" y="6024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3"/>
                  </a:lnTo>
                  <a:lnTo>
                    <a:pt x="5214" y="2742"/>
                  </a:lnTo>
                  <a:lnTo>
                    <a:pt x="5600" y="1931"/>
                  </a:lnTo>
                  <a:lnTo>
                    <a:pt x="6024" y="1159"/>
                  </a:lnTo>
                  <a:lnTo>
                    <a:pt x="6488" y="386"/>
                  </a:lnTo>
                  <a:close/>
                  <a:moveTo>
                    <a:pt x="8805" y="7028"/>
                  </a:moveTo>
                  <a:lnTo>
                    <a:pt x="9230" y="8418"/>
                  </a:lnTo>
                  <a:lnTo>
                    <a:pt x="9577" y="9847"/>
                  </a:lnTo>
                  <a:lnTo>
                    <a:pt x="9847" y="11083"/>
                  </a:lnTo>
                  <a:lnTo>
                    <a:pt x="10079" y="12357"/>
                  </a:lnTo>
                  <a:lnTo>
                    <a:pt x="10233" y="13631"/>
                  </a:lnTo>
                  <a:lnTo>
                    <a:pt x="10388" y="14906"/>
                  </a:lnTo>
                  <a:lnTo>
                    <a:pt x="10465" y="16180"/>
                  </a:lnTo>
                  <a:lnTo>
                    <a:pt x="10504" y="16836"/>
                  </a:lnTo>
                  <a:lnTo>
                    <a:pt x="10504" y="17493"/>
                  </a:lnTo>
                  <a:lnTo>
                    <a:pt x="10504" y="18188"/>
                  </a:lnTo>
                  <a:lnTo>
                    <a:pt x="10427" y="18844"/>
                  </a:lnTo>
                  <a:lnTo>
                    <a:pt x="10311" y="19462"/>
                  </a:lnTo>
                  <a:lnTo>
                    <a:pt x="10118" y="20080"/>
                  </a:lnTo>
                  <a:lnTo>
                    <a:pt x="9886" y="20659"/>
                  </a:lnTo>
                  <a:lnTo>
                    <a:pt x="9538" y="21161"/>
                  </a:lnTo>
                  <a:lnTo>
                    <a:pt x="9384" y="21393"/>
                  </a:lnTo>
                  <a:lnTo>
                    <a:pt x="9152" y="21586"/>
                  </a:lnTo>
                  <a:lnTo>
                    <a:pt x="8959" y="21779"/>
                  </a:lnTo>
                  <a:lnTo>
                    <a:pt x="8728" y="21972"/>
                  </a:lnTo>
                  <a:lnTo>
                    <a:pt x="8496" y="22127"/>
                  </a:lnTo>
                  <a:lnTo>
                    <a:pt x="8226" y="22242"/>
                  </a:lnTo>
                  <a:lnTo>
                    <a:pt x="7955" y="22358"/>
                  </a:lnTo>
                  <a:lnTo>
                    <a:pt x="7685" y="22435"/>
                  </a:lnTo>
                  <a:lnTo>
                    <a:pt x="7415" y="22474"/>
                  </a:lnTo>
                  <a:lnTo>
                    <a:pt x="6797" y="22474"/>
                  </a:lnTo>
                  <a:lnTo>
                    <a:pt x="6488" y="22435"/>
                  </a:lnTo>
                  <a:lnTo>
                    <a:pt x="5909" y="22281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4"/>
                  </a:lnTo>
                  <a:lnTo>
                    <a:pt x="4094" y="20929"/>
                  </a:lnTo>
                  <a:lnTo>
                    <a:pt x="3785" y="20466"/>
                  </a:lnTo>
                  <a:lnTo>
                    <a:pt x="3476" y="19964"/>
                  </a:lnTo>
                  <a:lnTo>
                    <a:pt x="3244" y="19424"/>
                  </a:lnTo>
                  <a:lnTo>
                    <a:pt x="3051" y="18883"/>
                  </a:lnTo>
                  <a:lnTo>
                    <a:pt x="2897" y="18342"/>
                  </a:lnTo>
                  <a:lnTo>
                    <a:pt x="2781" y="17802"/>
                  </a:lnTo>
                  <a:lnTo>
                    <a:pt x="2704" y="17222"/>
                  </a:lnTo>
                  <a:lnTo>
                    <a:pt x="2588" y="16103"/>
                  </a:lnTo>
                  <a:lnTo>
                    <a:pt x="2511" y="14944"/>
                  </a:lnTo>
                  <a:lnTo>
                    <a:pt x="2511" y="13747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2"/>
                  </a:lnTo>
                  <a:lnTo>
                    <a:pt x="3128" y="8689"/>
                  </a:lnTo>
                  <a:lnTo>
                    <a:pt x="3283" y="7916"/>
                  </a:lnTo>
                  <a:lnTo>
                    <a:pt x="3515" y="7183"/>
                  </a:lnTo>
                  <a:lnTo>
                    <a:pt x="4132" y="7453"/>
                  </a:lnTo>
                  <a:lnTo>
                    <a:pt x="4827" y="7685"/>
                  </a:lnTo>
                  <a:lnTo>
                    <a:pt x="5522" y="7839"/>
                  </a:lnTo>
                  <a:lnTo>
                    <a:pt x="5909" y="7916"/>
                  </a:lnTo>
                  <a:lnTo>
                    <a:pt x="6256" y="7916"/>
                  </a:lnTo>
                  <a:lnTo>
                    <a:pt x="6604" y="7955"/>
                  </a:lnTo>
                  <a:lnTo>
                    <a:pt x="6990" y="7916"/>
                  </a:lnTo>
                  <a:lnTo>
                    <a:pt x="7299" y="7878"/>
                  </a:lnTo>
                  <a:lnTo>
                    <a:pt x="7646" y="7762"/>
                  </a:lnTo>
                  <a:lnTo>
                    <a:pt x="7955" y="7646"/>
                  </a:lnTo>
                  <a:lnTo>
                    <a:pt x="8264" y="7492"/>
                  </a:lnTo>
                  <a:lnTo>
                    <a:pt x="8573" y="7260"/>
                  </a:lnTo>
                  <a:lnTo>
                    <a:pt x="8805" y="7028"/>
                  </a:lnTo>
                  <a:close/>
                  <a:moveTo>
                    <a:pt x="8650" y="22474"/>
                  </a:moveTo>
                  <a:lnTo>
                    <a:pt x="8766" y="22822"/>
                  </a:lnTo>
                  <a:lnTo>
                    <a:pt x="8921" y="23169"/>
                  </a:lnTo>
                  <a:lnTo>
                    <a:pt x="8496" y="23401"/>
                  </a:lnTo>
                  <a:lnTo>
                    <a:pt x="8071" y="23555"/>
                  </a:lnTo>
                  <a:lnTo>
                    <a:pt x="7608" y="23633"/>
                  </a:lnTo>
                  <a:lnTo>
                    <a:pt x="7144" y="23671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2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4"/>
                  </a:lnTo>
                  <a:lnTo>
                    <a:pt x="5870" y="22629"/>
                  </a:lnTo>
                  <a:lnTo>
                    <a:pt x="6256" y="22783"/>
                  </a:lnTo>
                  <a:lnTo>
                    <a:pt x="6681" y="22860"/>
                  </a:lnTo>
                  <a:lnTo>
                    <a:pt x="7067" y="22899"/>
                  </a:lnTo>
                  <a:lnTo>
                    <a:pt x="7453" y="22860"/>
                  </a:lnTo>
                  <a:lnTo>
                    <a:pt x="7878" y="22822"/>
                  </a:lnTo>
                  <a:lnTo>
                    <a:pt x="8264" y="22667"/>
                  </a:lnTo>
                  <a:lnTo>
                    <a:pt x="8650" y="22474"/>
                  </a:lnTo>
                  <a:close/>
                  <a:moveTo>
                    <a:pt x="10890" y="16798"/>
                  </a:moveTo>
                  <a:lnTo>
                    <a:pt x="11392" y="17261"/>
                  </a:lnTo>
                  <a:lnTo>
                    <a:pt x="11933" y="17647"/>
                  </a:lnTo>
                  <a:lnTo>
                    <a:pt x="12512" y="18033"/>
                  </a:lnTo>
                  <a:lnTo>
                    <a:pt x="13091" y="18342"/>
                  </a:lnTo>
                  <a:lnTo>
                    <a:pt x="12937" y="19771"/>
                  </a:lnTo>
                  <a:lnTo>
                    <a:pt x="12821" y="21238"/>
                  </a:lnTo>
                  <a:lnTo>
                    <a:pt x="12705" y="24212"/>
                  </a:lnTo>
                  <a:lnTo>
                    <a:pt x="11894" y="23594"/>
                  </a:lnTo>
                  <a:lnTo>
                    <a:pt x="11044" y="23015"/>
                  </a:lnTo>
                  <a:lnTo>
                    <a:pt x="10813" y="22860"/>
                  </a:lnTo>
                  <a:lnTo>
                    <a:pt x="10620" y="22667"/>
                  </a:lnTo>
                  <a:lnTo>
                    <a:pt x="10581" y="22590"/>
                  </a:lnTo>
                  <a:lnTo>
                    <a:pt x="10542" y="22435"/>
                  </a:lnTo>
                  <a:lnTo>
                    <a:pt x="10542" y="22127"/>
                  </a:lnTo>
                  <a:lnTo>
                    <a:pt x="10542" y="21393"/>
                  </a:lnTo>
                  <a:lnTo>
                    <a:pt x="10504" y="20659"/>
                  </a:lnTo>
                  <a:lnTo>
                    <a:pt x="10504" y="20582"/>
                  </a:lnTo>
                  <a:lnTo>
                    <a:pt x="10465" y="20543"/>
                  </a:lnTo>
                  <a:lnTo>
                    <a:pt x="10388" y="20466"/>
                  </a:lnTo>
                  <a:lnTo>
                    <a:pt x="10542" y="19964"/>
                  </a:lnTo>
                  <a:lnTo>
                    <a:pt x="10697" y="19424"/>
                  </a:lnTo>
                  <a:lnTo>
                    <a:pt x="10774" y="18883"/>
                  </a:lnTo>
                  <a:lnTo>
                    <a:pt x="10851" y="18304"/>
                  </a:lnTo>
                  <a:lnTo>
                    <a:pt x="10890" y="17570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4"/>
                  </a:lnTo>
                  <a:lnTo>
                    <a:pt x="6140" y="23826"/>
                  </a:lnTo>
                  <a:lnTo>
                    <a:pt x="6642" y="23941"/>
                  </a:lnTo>
                  <a:lnTo>
                    <a:pt x="7144" y="23980"/>
                  </a:lnTo>
                  <a:lnTo>
                    <a:pt x="7646" y="23980"/>
                  </a:lnTo>
                  <a:lnTo>
                    <a:pt x="8148" y="23864"/>
                  </a:lnTo>
                  <a:lnTo>
                    <a:pt x="8612" y="23710"/>
                  </a:lnTo>
                  <a:lnTo>
                    <a:pt x="9075" y="23439"/>
                  </a:lnTo>
                  <a:lnTo>
                    <a:pt x="9384" y="23903"/>
                  </a:lnTo>
                  <a:lnTo>
                    <a:pt x="8843" y="24173"/>
                  </a:lnTo>
                  <a:lnTo>
                    <a:pt x="8303" y="24366"/>
                  </a:lnTo>
                  <a:lnTo>
                    <a:pt x="7762" y="24482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3"/>
                  </a:lnTo>
                  <a:lnTo>
                    <a:pt x="5561" y="24289"/>
                  </a:lnTo>
                  <a:lnTo>
                    <a:pt x="4982" y="24096"/>
                  </a:lnTo>
                  <a:lnTo>
                    <a:pt x="5059" y="23903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7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2"/>
                  </a:lnTo>
                  <a:lnTo>
                    <a:pt x="2974" y="19771"/>
                  </a:lnTo>
                  <a:lnTo>
                    <a:pt x="3244" y="20312"/>
                  </a:lnTo>
                  <a:lnTo>
                    <a:pt x="3244" y="20350"/>
                  </a:lnTo>
                  <a:lnTo>
                    <a:pt x="3206" y="21200"/>
                  </a:lnTo>
                  <a:lnTo>
                    <a:pt x="3244" y="22049"/>
                  </a:lnTo>
                  <a:lnTo>
                    <a:pt x="3283" y="22358"/>
                  </a:lnTo>
                  <a:lnTo>
                    <a:pt x="3321" y="22706"/>
                  </a:lnTo>
                  <a:lnTo>
                    <a:pt x="3321" y="23053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8"/>
                  </a:lnTo>
                  <a:lnTo>
                    <a:pt x="3051" y="23633"/>
                  </a:lnTo>
                  <a:lnTo>
                    <a:pt x="2704" y="23903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5"/>
                  </a:lnTo>
                  <a:lnTo>
                    <a:pt x="850" y="23941"/>
                  </a:lnTo>
                  <a:lnTo>
                    <a:pt x="811" y="23169"/>
                  </a:lnTo>
                  <a:lnTo>
                    <a:pt x="773" y="22435"/>
                  </a:lnTo>
                  <a:lnTo>
                    <a:pt x="657" y="21238"/>
                  </a:lnTo>
                  <a:lnTo>
                    <a:pt x="503" y="20466"/>
                  </a:lnTo>
                  <a:lnTo>
                    <a:pt x="425" y="20080"/>
                  </a:lnTo>
                  <a:lnTo>
                    <a:pt x="464" y="19694"/>
                  </a:lnTo>
                  <a:lnTo>
                    <a:pt x="503" y="19655"/>
                  </a:lnTo>
                  <a:lnTo>
                    <a:pt x="541" y="19578"/>
                  </a:lnTo>
                  <a:lnTo>
                    <a:pt x="541" y="19539"/>
                  </a:lnTo>
                  <a:lnTo>
                    <a:pt x="541" y="19462"/>
                  </a:lnTo>
                  <a:lnTo>
                    <a:pt x="1429" y="18420"/>
                  </a:lnTo>
                  <a:lnTo>
                    <a:pt x="2356" y="17377"/>
                  </a:lnTo>
                  <a:close/>
                  <a:moveTo>
                    <a:pt x="8148" y="24830"/>
                  </a:moveTo>
                  <a:lnTo>
                    <a:pt x="8148" y="25061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7"/>
                  </a:lnTo>
                  <a:lnTo>
                    <a:pt x="7878" y="25216"/>
                  </a:lnTo>
                  <a:lnTo>
                    <a:pt x="7839" y="25293"/>
                  </a:lnTo>
                  <a:lnTo>
                    <a:pt x="7839" y="25370"/>
                  </a:lnTo>
                  <a:lnTo>
                    <a:pt x="7994" y="25872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59"/>
                  </a:lnTo>
                  <a:lnTo>
                    <a:pt x="8148" y="28961"/>
                  </a:lnTo>
                  <a:lnTo>
                    <a:pt x="8071" y="29502"/>
                  </a:lnTo>
                  <a:lnTo>
                    <a:pt x="7762" y="29193"/>
                  </a:lnTo>
                  <a:lnTo>
                    <a:pt x="7453" y="28884"/>
                  </a:lnTo>
                  <a:lnTo>
                    <a:pt x="7260" y="28537"/>
                  </a:lnTo>
                  <a:lnTo>
                    <a:pt x="7067" y="28189"/>
                  </a:lnTo>
                  <a:lnTo>
                    <a:pt x="6951" y="27803"/>
                  </a:lnTo>
                  <a:lnTo>
                    <a:pt x="6874" y="27417"/>
                  </a:lnTo>
                  <a:lnTo>
                    <a:pt x="6835" y="26953"/>
                  </a:lnTo>
                  <a:lnTo>
                    <a:pt x="6835" y="26490"/>
                  </a:lnTo>
                  <a:lnTo>
                    <a:pt x="6874" y="26104"/>
                  </a:lnTo>
                  <a:lnTo>
                    <a:pt x="6874" y="25756"/>
                  </a:lnTo>
                  <a:lnTo>
                    <a:pt x="6835" y="25602"/>
                  </a:lnTo>
                  <a:lnTo>
                    <a:pt x="6758" y="25486"/>
                  </a:lnTo>
                  <a:lnTo>
                    <a:pt x="6642" y="25370"/>
                  </a:lnTo>
                  <a:lnTo>
                    <a:pt x="6488" y="25293"/>
                  </a:lnTo>
                  <a:lnTo>
                    <a:pt x="6604" y="25100"/>
                  </a:lnTo>
                  <a:lnTo>
                    <a:pt x="6720" y="24984"/>
                  </a:lnTo>
                  <a:lnTo>
                    <a:pt x="7106" y="24984"/>
                  </a:lnTo>
                  <a:lnTo>
                    <a:pt x="7453" y="24945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4"/>
                  </a:lnTo>
                  <a:lnTo>
                    <a:pt x="9500" y="25409"/>
                  </a:lnTo>
                  <a:lnTo>
                    <a:pt x="9809" y="25795"/>
                  </a:lnTo>
                  <a:lnTo>
                    <a:pt x="10118" y="26258"/>
                  </a:lnTo>
                  <a:lnTo>
                    <a:pt x="9847" y="26220"/>
                  </a:lnTo>
                  <a:lnTo>
                    <a:pt x="9616" y="26104"/>
                  </a:lnTo>
                  <a:lnTo>
                    <a:pt x="9423" y="25949"/>
                  </a:lnTo>
                  <a:lnTo>
                    <a:pt x="9230" y="25756"/>
                  </a:lnTo>
                  <a:lnTo>
                    <a:pt x="9191" y="25679"/>
                  </a:lnTo>
                  <a:lnTo>
                    <a:pt x="8998" y="25679"/>
                  </a:lnTo>
                  <a:lnTo>
                    <a:pt x="8959" y="25718"/>
                  </a:lnTo>
                  <a:lnTo>
                    <a:pt x="8921" y="25795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0"/>
                  </a:lnTo>
                  <a:lnTo>
                    <a:pt x="9423" y="27069"/>
                  </a:lnTo>
                  <a:lnTo>
                    <a:pt x="9500" y="27378"/>
                  </a:lnTo>
                  <a:lnTo>
                    <a:pt x="9538" y="27687"/>
                  </a:lnTo>
                  <a:lnTo>
                    <a:pt x="9538" y="27996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79"/>
                  </a:lnTo>
                  <a:lnTo>
                    <a:pt x="9230" y="29888"/>
                  </a:lnTo>
                  <a:lnTo>
                    <a:pt x="9075" y="30158"/>
                  </a:lnTo>
                  <a:lnTo>
                    <a:pt x="8921" y="30429"/>
                  </a:lnTo>
                  <a:lnTo>
                    <a:pt x="8728" y="30660"/>
                  </a:lnTo>
                  <a:lnTo>
                    <a:pt x="8534" y="30776"/>
                  </a:lnTo>
                  <a:lnTo>
                    <a:pt x="8341" y="30853"/>
                  </a:lnTo>
                  <a:lnTo>
                    <a:pt x="8187" y="30853"/>
                  </a:lnTo>
                  <a:lnTo>
                    <a:pt x="7994" y="30776"/>
                  </a:lnTo>
                  <a:lnTo>
                    <a:pt x="7839" y="30699"/>
                  </a:lnTo>
                  <a:lnTo>
                    <a:pt x="7685" y="30583"/>
                  </a:lnTo>
                  <a:lnTo>
                    <a:pt x="7376" y="30274"/>
                  </a:lnTo>
                  <a:lnTo>
                    <a:pt x="6874" y="29772"/>
                  </a:lnTo>
                  <a:lnTo>
                    <a:pt x="6681" y="29502"/>
                  </a:lnTo>
                  <a:lnTo>
                    <a:pt x="6488" y="29193"/>
                  </a:lnTo>
                  <a:lnTo>
                    <a:pt x="6295" y="28846"/>
                  </a:lnTo>
                  <a:lnTo>
                    <a:pt x="6102" y="28459"/>
                  </a:lnTo>
                  <a:lnTo>
                    <a:pt x="5986" y="28073"/>
                  </a:lnTo>
                  <a:lnTo>
                    <a:pt x="5909" y="27687"/>
                  </a:lnTo>
                  <a:lnTo>
                    <a:pt x="5870" y="27262"/>
                  </a:lnTo>
                  <a:lnTo>
                    <a:pt x="5870" y="26876"/>
                  </a:lnTo>
                  <a:lnTo>
                    <a:pt x="5909" y="26490"/>
                  </a:lnTo>
                  <a:lnTo>
                    <a:pt x="6024" y="26065"/>
                  </a:lnTo>
                  <a:lnTo>
                    <a:pt x="6024" y="25949"/>
                  </a:lnTo>
                  <a:lnTo>
                    <a:pt x="5947" y="25911"/>
                  </a:lnTo>
                  <a:lnTo>
                    <a:pt x="5870" y="25872"/>
                  </a:lnTo>
                  <a:lnTo>
                    <a:pt x="5793" y="25872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7"/>
                  </a:lnTo>
                  <a:lnTo>
                    <a:pt x="5445" y="25100"/>
                  </a:lnTo>
                  <a:lnTo>
                    <a:pt x="5716" y="24752"/>
                  </a:lnTo>
                  <a:lnTo>
                    <a:pt x="6102" y="24868"/>
                  </a:lnTo>
                  <a:lnTo>
                    <a:pt x="6488" y="24945"/>
                  </a:lnTo>
                  <a:lnTo>
                    <a:pt x="6333" y="25100"/>
                  </a:lnTo>
                  <a:lnTo>
                    <a:pt x="6179" y="25293"/>
                  </a:lnTo>
                  <a:lnTo>
                    <a:pt x="6179" y="25370"/>
                  </a:lnTo>
                  <a:lnTo>
                    <a:pt x="6179" y="25447"/>
                  </a:lnTo>
                  <a:lnTo>
                    <a:pt x="6256" y="25486"/>
                  </a:lnTo>
                  <a:lnTo>
                    <a:pt x="6295" y="25486"/>
                  </a:lnTo>
                  <a:lnTo>
                    <a:pt x="6372" y="25525"/>
                  </a:lnTo>
                  <a:lnTo>
                    <a:pt x="6449" y="25602"/>
                  </a:lnTo>
                  <a:lnTo>
                    <a:pt x="6526" y="25795"/>
                  </a:lnTo>
                  <a:lnTo>
                    <a:pt x="6565" y="26104"/>
                  </a:lnTo>
                  <a:lnTo>
                    <a:pt x="6604" y="26451"/>
                  </a:lnTo>
                  <a:lnTo>
                    <a:pt x="6604" y="27146"/>
                  </a:lnTo>
                  <a:lnTo>
                    <a:pt x="6604" y="27610"/>
                  </a:lnTo>
                  <a:lnTo>
                    <a:pt x="6681" y="28073"/>
                  </a:lnTo>
                  <a:lnTo>
                    <a:pt x="6835" y="28498"/>
                  </a:lnTo>
                  <a:lnTo>
                    <a:pt x="7067" y="28923"/>
                  </a:lnTo>
                  <a:lnTo>
                    <a:pt x="7376" y="29309"/>
                  </a:lnTo>
                  <a:lnTo>
                    <a:pt x="7569" y="29463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49"/>
                  </a:lnTo>
                  <a:lnTo>
                    <a:pt x="8264" y="29849"/>
                  </a:lnTo>
                  <a:lnTo>
                    <a:pt x="8303" y="29811"/>
                  </a:lnTo>
                  <a:lnTo>
                    <a:pt x="8303" y="29734"/>
                  </a:lnTo>
                  <a:lnTo>
                    <a:pt x="8303" y="29695"/>
                  </a:lnTo>
                  <a:lnTo>
                    <a:pt x="8303" y="29656"/>
                  </a:lnTo>
                  <a:lnTo>
                    <a:pt x="8419" y="29154"/>
                  </a:lnTo>
                  <a:lnTo>
                    <a:pt x="8496" y="28614"/>
                  </a:lnTo>
                  <a:lnTo>
                    <a:pt x="8534" y="28112"/>
                  </a:lnTo>
                  <a:lnTo>
                    <a:pt x="8534" y="27571"/>
                  </a:lnTo>
                  <a:lnTo>
                    <a:pt x="8534" y="27069"/>
                  </a:lnTo>
                  <a:lnTo>
                    <a:pt x="8457" y="26567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6"/>
                  </a:lnTo>
                  <a:lnTo>
                    <a:pt x="8650" y="25409"/>
                  </a:lnTo>
                  <a:lnTo>
                    <a:pt x="8650" y="25370"/>
                  </a:lnTo>
                  <a:lnTo>
                    <a:pt x="8612" y="25293"/>
                  </a:lnTo>
                  <a:lnTo>
                    <a:pt x="8380" y="24791"/>
                  </a:lnTo>
                  <a:lnTo>
                    <a:pt x="8805" y="24637"/>
                  </a:lnTo>
                  <a:close/>
                  <a:moveTo>
                    <a:pt x="6449" y="0"/>
                  </a:moveTo>
                  <a:lnTo>
                    <a:pt x="6411" y="39"/>
                  </a:lnTo>
                  <a:lnTo>
                    <a:pt x="6411" y="116"/>
                  </a:lnTo>
                  <a:lnTo>
                    <a:pt x="6333" y="116"/>
                  </a:lnTo>
                  <a:lnTo>
                    <a:pt x="6295" y="193"/>
                  </a:lnTo>
                  <a:lnTo>
                    <a:pt x="5600" y="1275"/>
                  </a:lnTo>
                  <a:lnTo>
                    <a:pt x="4943" y="2433"/>
                  </a:lnTo>
                  <a:lnTo>
                    <a:pt x="4403" y="3591"/>
                  </a:lnTo>
                  <a:lnTo>
                    <a:pt x="3901" y="4827"/>
                  </a:lnTo>
                  <a:lnTo>
                    <a:pt x="3437" y="6063"/>
                  </a:lnTo>
                  <a:lnTo>
                    <a:pt x="3090" y="7298"/>
                  </a:lnTo>
                  <a:lnTo>
                    <a:pt x="2742" y="8573"/>
                  </a:lnTo>
                  <a:lnTo>
                    <a:pt x="2511" y="9847"/>
                  </a:lnTo>
                  <a:lnTo>
                    <a:pt x="2317" y="11160"/>
                  </a:lnTo>
                  <a:lnTo>
                    <a:pt x="2202" y="12473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8"/>
                  </a:lnTo>
                  <a:lnTo>
                    <a:pt x="541" y="18806"/>
                  </a:lnTo>
                  <a:lnTo>
                    <a:pt x="39" y="19462"/>
                  </a:lnTo>
                  <a:lnTo>
                    <a:pt x="1" y="19501"/>
                  </a:lnTo>
                  <a:lnTo>
                    <a:pt x="1" y="19578"/>
                  </a:lnTo>
                  <a:lnTo>
                    <a:pt x="78" y="19694"/>
                  </a:lnTo>
                  <a:lnTo>
                    <a:pt x="39" y="19964"/>
                  </a:lnTo>
                  <a:lnTo>
                    <a:pt x="39" y="20273"/>
                  </a:lnTo>
                  <a:lnTo>
                    <a:pt x="39" y="20543"/>
                  </a:lnTo>
                  <a:lnTo>
                    <a:pt x="78" y="20852"/>
                  </a:lnTo>
                  <a:lnTo>
                    <a:pt x="194" y="21431"/>
                  </a:lnTo>
                  <a:lnTo>
                    <a:pt x="309" y="22011"/>
                  </a:lnTo>
                  <a:lnTo>
                    <a:pt x="387" y="22899"/>
                  </a:lnTo>
                  <a:lnTo>
                    <a:pt x="425" y="23748"/>
                  </a:lnTo>
                  <a:lnTo>
                    <a:pt x="425" y="24637"/>
                  </a:lnTo>
                  <a:lnTo>
                    <a:pt x="387" y="25486"/>
                  </a:lnTo>
                  <a:lnTo>
                    <a:pt x="387" y="25602"/>
                  </a:lnTo>
                  <a:lnTo>
                    <a:pt x="464" y="25640"/>
                  </a:lnTo>
                  <a:lnTo>
                    <a:pt x="503" y="25679"/>
                  </a:lnTo>
                  <a:lnTo>
                    <a:pt x="580" y="25679"/>
                  </a:lnTo>
                  <a:lnTo>
                    <a:pt x="618" y="25756"/>
                  </a:lnTo>
                  <a:lnTo>
                    <a:pt x="696" y="25795"/>
                  </a:lnTo>
                  <a:lnTo>
                    <a:pt x="811" y="25795"/>
                  </a:lnTo>
                  <a:lnTo>
                    <a:pt x="1584" y="25254"/>
                  </a:lnTo>
                  <a:lnTo>
                    <a:pt x="2279" y="24714"/>
                  </a:lnTo>
                  <a:lnTo>
                    <a:pt x="3746" y="23594"/>
                  </a:lnTo>
                  <a:lnTo>
                    <a:pt x="3785" y="23478"/>
                  </a:lnTo>
                  <a:lnTo>
                    <a:pt x="3785" y="23362"/>
                  </a:lnTo>
                  <a:lnTo>
                    <a:pt x="3630" y="22088"/>
                  </a:lnTo>
                  <a:lnTo>
                    <a:pt x="3592" y="20814"/>
                  </a:lnTo>
                  <a:lnTo>
                    <a:pt x="3939" y="21277"/>
                  </a:lnTo>
                  <a:lnTo>
                    <a:pt x="4364" y="21663"/>
                  </a:lnTo>
                  <a:lnTo>
                    <a:pt x="4789" y="22049"/>
                  </a:lnTo>
                  <a:lnTo>
                    <a:pt x="5252" y="22358"/>
                  </a:lnTo>
                  <a:lnTo>
                    <a:pt x="5059" y="22744"/>
                  </a:lnTo>
                  <a:lnTo>
                    <a:pt x="4866" y="23169"/>
                  </a:lnTo>
                  <a:lnTo>
                    <a:pt x="4712" y="23633"/>
                  </a:lnTo>
                  <a:lnTo>
                    <a:pt x="4673" y="23864"/>
                  </a:lnTo>
                  <a:lnTo>
                    <a:pt x="4712" y="24096"/>
                  </a:lnTo>
                  <a:lnTo>
                    <a:pt x="4750" y="24173"/>
                  </a:lnTo>
                  <a:lnTo>
                    <a:pt x="4789" y="24212"/>
                  </a:lnTo>
                  <a:lnTo>
                    <a:pt x="4827" y="24250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5"/>
                  </a:lnTo>
                  <a:lnTo>
                    <a:pt x="5329" y="24868"/>
                  </a:lnTo>
                  <a:lnTo>
                    <a:pt x="5175" y="25061"/>
                  </a:lnTo>
                  <a:lnTo>
                    <a:pt x="5020" y="25254"/>
                  </a:lnTo>
                  <a:lnTo>
                    <a:pt x="4905" y="25486"/>
                  </a:lnTo>
                  <a:lnTo>
                    <a:pt x="4827" y="25718"/>
                  </a:lnTo>
                  <a:lnTo>
                    <a:pt x="4750" y="25949"/>
                  </a:lnTo>
                  <a:lnTo>
                    <a:pt x="4712" y="26220"/>
                  </a:lnTo>
                  <a:lnTo>
                    <a:pt x="4712" y="26490"/>
                  </a:lnTo>
                  <a:lnTo>
                    <a:pt x="4712" y="26567"/>
                  </a:lnTo>
                  <a:lnTo>
                    <a:pt x="4789" y="26644"/>
                  </a:lnTo>
                  <a:lnTo>
                    <a:pt x="4943" y="26644"/>
                  </a:lnTo>
                  <a:lnTo>
                    <a:pt x="5638" y="26297"/>
                  </a:lnTo>
                  <a:lnTo>
                    <a:pt x="5638" y="26297"/>
                  </a:lnTo>
                  <a:lnTo>
                    <a:pt x="5561" y="26722"/>
                  </a:lnTo>
                  <a:lnTo>
                    <a:pt x="5561" y="27146"/>
                  </a:lnTo>
                  <a:lnTo>
                    <a:pt x="5561" y="27533"/>
                  </a:lnTo>
                  <a:lnTo>
                    <a:pt x="5638" y="27957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3"/>
                  </a:lnTo>
                  <a:lnTo>
                    <a:pt x="6642" y="30004"/>
                  </a:lnTo>
                  <a:lnTo>
                    <a:pt x="6913" y="30351"/>
                  </a:lnTo>
                  <a:lnTo>
                    <a:pt x="7183" y="30660"/>
                  </a:lnTo>
                  <a:lnTo>
                    <a:pt x="7530" y="30969"/>
                  </a:lnTo>
                  <a:lnTo>
                    <a:pt x="7839" y="31162"/>
                  </a:lnTo>
                  <a:lnTo>
                    <a:pt x="7994" y="31240"/>
                  </a:lnTo>
                  <a:lnTo>
                    <a:pt x="8148" y="31317"/>
                  </a:lnTo>
                  <a:lnTo>
                    <a:pt x="8303" y="31317"/>
                  </a:lnTo>
                  <a:lnTo>
                    <a:pt x="8457" y="31278"/>
                  </a:lnTo>
                  <a:lnTo>
                    <a:pt x="8612" y="31240"/>
                  </a:lnTo>
                  <a:lnTo>
                    <a:pt x="8766" y="31162"/>
                  </a:lnTo>
                  <a:lnTo>
                    <a:pt x="8998" y="30892"/>
                  </a:lnTo>
                  <a:lnTo>
                    <a:pt x="9230" y="30583"/>
                  </a:lnTo>
                  <a:lnTo>
                    <a:pt x="9423" y="30236"/>
                  </a:lnTo>
                  <a:lnTo>
                    <a:pt x="9577" y="29849"/>
                  </a:lnTo>
                  <a:lnTo>
                    <a:pt x="9693" y="29463"/>
                  </a:lnTo>
                  <a:lnTo>
                    <a:pt x="9847" y="28807"/>
                  </a:lnTo>
                  <a:lnTo>
                    <a:pt x="9886" y="28228"/>
                  </a:lnTo>
                  <a:lnTo>
                    <a:pt x="9847" y="27610"/>
                  </a:lnTo>
                  <a:lnTo>
                    <a:pt x="9770" y="27031"/>
                  </a:lnTo>
                  <a:lnTo>
                    <a:pt x="9577" y="26490"/>
                  </a:lnTo>
                  <a:lnTo>
                    <a:pt x="9770" y="26529"/>
                  </a:lnTo>
                  <a:lnTo>
                    <a:pt x="9963" y="26567"/>
                  </a:lnTo>
                  <a:lnTo>
                    <a:pt x="10156" y="26606"/>
                  </a:lnTo>
                  <a:lnTo>
                    <a:pt x="10388" y="26606"/>
                  </a:lnTo>
                  <a:lnTo>
                    <a:pt x="10465" y="26567"/>
                  </a:lnTo>
                  <a:lnTo>
                    <a:pt x="10542" y="26529"/>
                  </a:lnTo>
                  <a:lnTo>
                    <a:pt x="10542" y="26451"/>
                  </a:lnTo>
                  <a:lnTo>
                    <a:pt x="10542" y="26336"/>
                  </a:lnTo>
                  <a:lnTo>
                    <a:pt x="10233" y="25834"/>
                  </a:lnTo>
                  <a:lnTo>
                    <a:pt x="9925" y="25332"/>
                  </a:lnTo>
                  <a:lnTo>
                    <a:pt x="9538" y="24868"/>
                  </a:lnTo>
                  <a:lnTo>
                    <a:pt x="9114" y="24482"/>
                  </a:lnTo>
                  <a:lnTo>
                    <a:pt x="9616" y="24135"/>
                  </a:lnTo>
                  <a:lnTo>
                    <a:pt x="9693" y="24057"/>
                  </a:lnTo>
                  <a:lnTo>
                    <a:pt x="9732" y="23980"/>
                  </a:lnTo>
                  <a:lnTo>
                    <a:pt x="9770" y="23941"/>
                  </a:lnTo>
                  <a:lnTo>
                    <a:pt x="9732" y="23864"/>
                  </a:lnTo>
                  <a:lnTo>
                    <a:pt x="9307" y="23092"/>
                  </a:lnTo>
                  <a:lnTo>
                    <a:pt x="9114" y="22706"/>
                  </a:lnTo>
                  <a:lnTo>
                    <a:pt x="8959" y="22281"/>
                  </a:lnTo>
                  <a:lnTo>
                    <a:pt x="9114" y="22204"/>
                  </a:lnTo>
                  <a:lnTo>
                    <a:pt x="9423" y="21933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8"/>
                  </a:lnTo>
                  <a:lnTo>
                    <a:pt x="10118" y="21895"/>
                  </a:lnTo>
                  <a:lnTo>
                    <a:pt x="10040" y="22822"/>
                  </a:lnTo>
                  <a:lnTo>
                    <a:pt x="10079" y="22899"/>
                  </a:lnTo>
                  <a:lnTo>
                    <a:pt x="10156" y="22976"/>
                  </a:lnTo>
                  <a:lnTo>
                    <a:pt x="10813" y="23401"/>
                  </a:lnTo>
                  <a:lnTo>
                    <a:pt x="11469" y="23826"/>
                  </a:lnTo>
                  <a:lnTo>
                    <a:pt x="12126" y="24289"/>
                  </a:lnTo>
                  <a:lnTo>
                    <a:pt x="12743" y="24752"/>
                  </a:lnTo>
                  <a:lnTo>
                    <a:pt x="12859" y="24830"/>
                  </a:lnTo>
                  <a:lnTo>
                    <a:pt x="12975" y="24791"/>
                  </a:lnTo>
                  <a:lnTo>
                    <a:pt x="13052" y="24752"/>
                  </a:lnTo>
                  <a:lnTo>
                    <a:pt x="13091" y="24637"/>
                  </a:lnTo>
                  <a:lnTo>
                    <a:pt x="13323" y="21393"/>
                  </a:lnTo>
                  <a:lnTo>
                    <a:pt x="13400" y="19771"/>
                  </a:lnTo>
                  <a:lnTo>
                    <a:pt x="13439" y="18960"/>
                  </a:lnTo>
                  <a:lnTo>
                    <a:pt x="13400" y="18188"/>
                  </a:lnTo>
                  <a:lnTo>
                    <a:pt x="13361" y="18072"/>
                  </a:lnTo>
                  <a:lnTo>
                    <a:pt x="13323" y="18033"/>
                  </a:lnTo>
                  <a:lnTo>
                    <a:pt x="13284" y="18033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4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8"/>
                  </a:lnTo>
                  <a:lnTo>
                    <a:pt x="10620" y="13631"/>
                  </a:lnTo>
                  <a:lnTo>
                    <a:pt x="10504" y="12705"/>
                  </a:lnTo>
                  <a:lnTo>
                    <a:pt x="10233" y="11121"/>
                  </a:lnTo>
                  <a:lnTo>
                    <a:pt x="9886" y="9538"/>
                  </a:lnTo>
                  <a:lnTo>
                    <a:pt x="9500" y="7955"/>
                  </a:lnTo>
                  <a:lnTo>
                    <a:pt x="9036" y="6410"/>
                  </a:lnTo>
                  <a:lnTo>
                    <a:pt x="8534" y="4866"/>
                  </a:lnTo>
                  <a:lnTo>
                    <a:pt x="7994" y="3321"/>
                  </a:lnTo>
                  <a:lnTo>
                    <a:pt x="7415" y="1815"/>
                  </a:lnTo>
                  <a:lnTo>
                    <a:pt x="6835" y="309"/>
                  </a:lnTo>
                  <a:lnTo>
                    <a:pt x="6797" y="232"/>
                  </a:lnTo>
                  <a:lnTo>
                    <a:pt x="6720" y="193"/>
                  </a:lnTo>
                  <a:lnTo>
                    <a:pt x="6642" y="155"/>
                  </a:lnTo>
                  <a:lnTo>
                    <a:pt x="6604" y="39"/>
                  </a:lnTo>
                  <a:lnTo>
                    <a:pt x="652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21"/>
            <p:cNvSpPr/>
            <p:nvPr/>
          </p:nvSpPr>
          <p:spPr>
            <a:xfrm>
              <a:off x="6111425" y="39739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0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21"/>
            <p:cNvSpPr/>
            <p:nvPr/>
          </p:nvSpPr>
          <p:spPr>
            <a:xfrm>
              <a:off x="5921250" y="4000950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5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3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21"/>
            <p:cNvSpPr/>
            <p:nvPr/>
          </p:nvSpPr>
          <p:spPr>
            <a:xfrm>
              <a:off x="6044825" y="4051150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5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21"/>
            <p:cNvSpPr/>
            <p:nvPr/>
          </p:nvSpPr>
          <p:spPr>
            <a:xfrm>
              <a:off x="1792350" y="4089775"/>
              <a:ext cx="345650" cy="269350"/>
            </a:xfrm>
            <a:custGeom>
              <a:avLst/>
              <a:gdLst/>
              <a:ahLst/>
              <a:cxnLst/>
              <a:rect l="l" t="t" r="r" b="b"/>
              <a:pathLst>
                <a:path w="13826" h="10774" extrusionOk="0">
                  <a:moveTo>
                    <a:pt x="3438" y="1004"/>
                  </a:moveTo>
                  <a:lnTo>
                    <a:pt x="3515" y="1081"/>
                  </a:lnTo>
                  <a:lnTo>
                    <a:pt x="3631" y="1159"/>
                  </a:lnTo>
                  <a:lnTo>
                    <a:pt x="3669" y="1275"/>
                  </a:lnTo>
                  <a:lnTo>
                    <a:pt x="3669" y="1429"/>
                  </a:lnTo>
                  <a:lnTo>
                    <a:pt x="3592" y="1661"/>
                  </a:lnTo>
                  <a:lnTo>
                    <a:pt x="3515" y="1815"/>
                  </a:lnTo>
                  <a:lnTo>
                    <a:pt x="3360" y="1931"/>
                  </a:lnTo>
                  <a:lnTo>
                    <a:pt x="3167" y="1970"/>
                  </a:lnTo>
                  <a:lnTo>
                    <a:pt x="2974" y="2008"/>
                  </a:lnTo>
                  <a:lnTo>
                    <a:pt x="2781" y="2008"/>
                  </a:lnTo>
                  <a:lnTo>
                    <a:pt x="2356" y="1931"/>
                  </a:lnTo>
                  <a:lnTo>
                    <a:pt x="2395" y="1892"/>
                  </a:lnTo>
                  <a:lnTo>
                    <a:pt x="2472" y="1661"/>
                  </a:lnTo>
                  <a:lnTo>
                    <a:pt x="2588" y="1429"/>
                  </a:lnTo>
                  <a:lnTo>
                    <a:pt x="2704" y="1236"/>
                  </a:lnTo>
                  <a:lnTo>
                    <a:pt x="2897" y="1081"/>
                  </a:lnTo>
                  <a:lnTo>
                    <a:pt x="3013" y="1004"/>
                  </a:lnTo>
                  <a:close/>
                  <a:moveTo>
                    <a:pt x="1044" y="1468"/>
                  </a:moveTo>
                  <a:lnTo>
                    <a:pt x="1237" y="1545"/>
                  </a:lnTo>
                  <a:lnTo>
                    <a:pt x="1430" y="1622"/>
                  </a:lnTo>
                  <a:lnTo>
                    <a:pt x="1623" y="1777"/>
                  </a:lnTo>
                  <a:lnTo>
                    <a:pt x="1816" y="1892"/>
                  </a:lnTo>
                  <a:lnTo>
                    <a:pt x="1507" y="2201"/>
                  </a:lnTo>
                  <a:lnTo>
                    <a:pt x="1314" y="2356"/>
                  </a:lnTo>
                  <a:lnTo>
                    <a:pt x="1121" y="2433"/>
                  </a:lnTo>
                  <a:lnTo>
                    <a:pt x="966" y="2472"/>
                  </a:lnTo>
                  <a:lnTo>
                    <a:pt x="812" y="2472"/>
                  </a:lnTo>
                  <a:lnTo>
                    <a:pt x="696" y="2433"/>
                  </a:lnTo>
                  <a:lnTo>
                    <a:pt x="580" y="2394"/>
                  </a:lnTo>
                  <a:lnTo>
                    <a:pt x="464" y="2317"/>
                  </a:lnTo>
                  <a:lnTo>
                    <a:pt x="387" y="2201"/>
                  </a:lnTo>
                  <a:lnTo>
                    <a:pt x="387" y="2085"/>
                  </a:lnTo>
                  <a:lnTo>
                    <a:pt x="426" y="1892"/>
                  </a:lnTo>
                  <a:lnTo>
                    <a:pt x="503" y="1699"/>
                  </a:lnTo>
                  <a:lnTo>
                    <a:pt x="657" y="1545"/>
                  </a:lnTo>
                  <a:lnTo>
                    <a:pt x="850" y="1468"/>
                  </a:lnTo>
                  <a:close/>
                  <a:moveTo>
                    <a:pt x="4866" y="3823"/>
                  </a:moveTo>
                  <a:lnTo>
                    <a:pt x="5021" y="3862"/>
                  </a:lnTo>
                  <a:lnTo>
                    <a:pt x="5137" y="3939"/>
                  </a:lnTo>
                  <a:lnTo>
                    <a:pt x="5253" y="4055"/>
                  </a:lnTo>
                  <a:lnTo>
                    <a:pt x="5330" y="4171"/>
                  </a:lnTo>
                  <a:lnTo>
                    <a:pt x="5330" y="4325"/>
                  </a:lnTo>
                  <a:lnTo>
                    <a:pt x="5330" y="4441"/>
                  </a:lnTo>
                  <a:lnTo>
                    <a:pt x="5291" y="4557"/>
                  </a:lnTo>
                  <a:lnTo>
                    <a:pt x="5137" y="4788"/>
                  </a:lnTo>
                  <a:lnTo>
                    <a:pt x="4944" y="4982"/>
                  </a:lnTo>
                  <a:lnTo>
                    <a:pt x="4751" y="5097"/>
                  </a:lnTo>
                  <a:lnTo>
                    <a:pt x="4557" y="5136"/>
                  </a:lnTo>
                  <a:lnTo>
                    <a:pt x="4171" y="5213"/>
                  </a:lnTo>
                  <a:lnTo>
                    <a:pt x="4171" y="5213"/>
                  </a:lnTo>
                  <a:lnTo>
                    <a:pt x="4210" y="4750"/>
                  </a:lnTo>
                  <a:lnTo>
                    <a:pt x="4287" y="4557"/>
                  </a:lnTo>
                  <a:lnTo>
                    <a:pt x="4364" y="4325"/>
                  </a:lnTo>
                  <a:lnTo>
                    <a:pt x="4519" y="4055"/>
                  </a:lnTo>
                  <a:lnTo>
                    <a:pt x="4635" y="3978"/>
                  </a:lnTo>
                  <a:lnTo>
                    <a:pt x="4751" y="3900"/>
                  </a:lnTo>
                  <a:lnTo>
                    <a:pt x="4866" y="3823"/>
                  </a:lnTo>
                  <a:close/>
                  <a:moveTo>
                    <a:pt x="7299" y="4518"/>
                  </a:moveTo>
                  <a:lnTo>
                    <a:pt x="7415" y="4595"/>
                  </a:lnTo>
                  <a:lnTo>
                    <a:pt x="7492" y="4673"/>
                  </a:lnTo>
                  <a:lnTo>
                    <a:pt x="7531" y="4788"/>
                  </a:lnTo>
                  <a:lnTo>
                    <a:pt x="7569" y="4943"/>
                  </a:lnTo>
                  <a:lnTo>
                    <a:pt x="7608" y="5175"/>
                  </a:lnTo>
                  <a:lnTo>
                    <a:pt x="7569" y="5445"/>
                  </a:lnTo>
                  <a:lnTo>
                    <a:pt x="7531" y="5677"/>
                  </a:lnTo>
                  <a:lnTo>
                    <a:pt x="7454" y="5908"/>
                  </a:lnTo>
                  <a:lnTo>
                    <a:pt x="7299" y="6101"/>
                  </a:lnTo>
                  <a:lnTo>
                    <a:pt x="7145" y="6294"/>
                  </a:lnTo>
                  <a:lnTo>
                    <a:pt x="6913" y="5870"/>
                  </a:lnTo>
                  <a:lnTo>
                    <a:pt x="6797" y="5677"/>
                  </a:lnTo>
                  <a:lnTo>
                    <a:pt x="6759" y="5445"/>
                  </a:lnTo>
                  <a:lnTo>
                    <a:pt x="6720" y="5136"/>
                  </a:lnTo>
                  <a:lnTo>
                    <a:pt x="6759" y="4943"/>
                  </a:lnTo>
                  <a:lnTo>
                    <a:pt x="6797" y="4788"/>
                  </a:lnTo>
                  <a:lnTo>
                    <a:pt x="6874" y="4634"/>
                  </a:lnTo>
                  <a:lnTo>
                    <a:pt x="6990" y="4557"/>
                  </a:lnTo>
                  <a:lnTo>
                    <a:pt x="7106" y="4518"/>
                  </a:lnTo>
                  <a:close/>
                  <a:moveTo>
                    <a:pt x="11161" y="4982"/>
                  </a:moveTo>
                  <a:lnTo>
                    <a:pt x="11276" y="5059"/>
                  </a:lnTo>
                  <a:lnTo>
                    <a:pt x="11354" y="5136"/>
                  </a:lnTo>
                  <a:lnTo>
                    <a:pt x="11392" y="5252"/>
                  </a:lnTo>
                  <a:lnTo>
                    <a:pt x="11431" y="5368"/>
                  </a:lnTo>
                  <a:lnTo>
                    <a:pt x="11392" y="5677"/>
                  </a:lnTo>
                  <a:lnTo>
                    <a:pt x="11315" y="5986"/>
                  </a:lnTo>
                  <a:lnTo>
                    <a:pt x="11161" y="6217"/>
                  </a:lnTo>
                  <a:lnTo>
                    <a:pt x="11083" y="6333"/>
                  </a:lnTo>
                  <a:lnTo>
                    <a:pt x="10968" y="6372"/>
                  </a:lnTo>
                  <a:lnTo>
                    <a:pt x="10890" y="6410"/>
                  </a:lnTo>
                  <a:lnTo>
                    <a:pt x="10736" y="6410"/>
                  </a:lnTo>
                  <a:lnTo>
                    <a:pt x="10697" y="6449"/>
                  </a:lnTo>
                  <a:lnTo>
                    <a:pt x="10659" y="6449"/>
                  </a:lnTo>
                  <a:lnTo>
                    <a:pt x="10466" y="6101"/>
                  </a:lnTo>
                  <a:lnTo>
                    <a:pt x="10388" y="5947"/>
                  </a:lnTo>
                  <a:lnTo>
                    <a:pt x="10350" y="5715"/>
                  </a:lnTo>
                  <a:lnTo>
                    <a:pt x="10350" y="5484"/>
                  </a:lnTo>
                  <a:lnTo>
                    <a:pt x="10427" y="5252"/>
                  </a:lnTo>
                  <a:lnTo>
                    <a:pt x="10581" y="5097"/>
                  </a:lnTo>
                  <a:lnTo>
                    <a:pt x="10697" y="5059"/>
                  </a:lnTo>
                  <a:lnTo>
                    <a:pt x="10813" y="4982"/>
                  </a:lnTo>
                  <a:close/>
                  <a:moveTo>
                    <a:pt x="3052" y="5522"/>
                  </a:moveTo>
                  <a:lnTo>
                    <a:pt x="3476" y="5561"/>
                  </a:lnTo>
                  <a:lnTo>
                    <a:pt x="3283" y="5947"/>
                  </a:lnTo>
                  <a:lnTo>
                    <a:pt x="3167" y="6140"/>
                  </a:lnTo>
                  <a:lnTo>
                    <a:pt x="3013" y="6294"/>
                  </a:lnTo>
                  <a:lnTo>
                    <a:pt x="2858" y="6410"/>
                  </a:lnTo>
                  <a:lnTo>
                    <a:pt x="2704" y="6488"/>
                  </a:lnTo>
                  <a:lnTo>
                    <a:pt x="2472" y="6488"/>
                  </a:lnTo>
                  <a:lnTo>
                    <a:pt x="2279" y="6410"/>
                  </a:lnTo>
                  <a:lnTo>
                    <a:pt x="2125" y="6294"/>
                  </a:lnTo>
                  <a:lnTo>
                    <a:pt x="2086" y="6179"/>
                  </a:lnTo>
                  <a:lnTo>
                    <a:pt x="2086" y="6063"/>
                  </a:lnTo>
                  <a:lnTo>
                    <a:pt x="2125" y="5908"/>
                  </a:lnTo>
                  <a:lnTo>
                    <a:pt x="2241" y="5792"/>
                  </a:lnTo>
                  <a:lnTo>
                    <a:pt x="2356" y="5677"/>
                  </a:lnTo>
                  <a:lnTo>
                    <a:pt x="2472" y="5599"/>
                  </a:lnTo>
                  <a:lnTo>
                    <a:pt x="2588" y="5561"/>
                  </a:lnTo>
                  <a:lnTo>
                    <a:pt x="2820" y="5522"/>
                  </a:lnTo>
                  <a:close/>
                  <a:moveTo>
                    <a:pt x="7222" y="6796"/>
                  </a:moveTo>
                  <a:lnTo>
                    <a:pt x="7183" y="7260"/>
                  </a:lnTo>
                  <a:lnTo>
                    <a:pt x="7106" y="7453"/>
                  </a:lnTo>
                  <a:lnTo>
                    <a:pt x="7029" y="7685"/>
                  </a:lnTo>
                  <a:lnTo>
                    <a:pt x="6874" y="7916"/>
                  </a:lnTo>
                  <a:lnTo>
                    <a:pt x="6681" y="8148"/>
                  </a:lnTo>
                  <a:lnTo>
                    <a:pt x="6565" y="8225"/>
                  </a:lnTo>
                  <a:lnTo>
                    <a:pt x="6450" y="8264"/>
                  </a:lnTo>
                  <a:lnTo>
                    <a:pt x="6295" y="8302"/>
                  </a:lnTo>
                  <a:lnTo>
                    <a:pt x="6141" y="8225"/>
                  </a:lnTo>
                  <a:lnTo>
                    <a:pt x="6025" y="8148"/>
                  </a:lnTo>
                  <a:lnTo>
                    <a:pt x="5948" y="8032"/>
                  </a:lnTo>
                  <a:lnTo>
                    <a:pt x="5909" y="7916"/>
                  </a:lnTo>
                  <a:lnTo>
                    <a:pt x="5909" y="7800"/>
                  </a:lnTo>
                  <a:lnTo>
                    <a:pt x="5948" y="7646"/>
                  </a:lnTo>
                  <a:lnTo>
                    <a:pt x="6025" y="7530"/>
                  </a:lnTo>
                  <a:lnTo>
                    <a:pt x="6179" y="7298"/>
                  </a:lnTo>
                  <a:lnTo>
                    <a:pt x="6411" y="7144"/>
                  </a:lnTo>
                  <a:lnTo>
                    <a:pt x="6643" y="7028"/>
                  </a:lnTo>
                  <a:lnTo>
                    <a:pt x="7183" y="6835"/>
                  </a:lnTo>
                  <a:lnTo>
                    <a:pt x="7183" y="6796"/>
                  </a:lnTo>
                  <a:close/>
                  <a:moveTo>
                    <a:pt x="10620" y="7144"/>
                  </a:moveTo>
                  <a:lnTo>
                    <a:pt x="10659" y="7337"/>
                  </a:lnTo>
                  <a:lnTo>
                    <a:pt x="10697" y="7530"/>
                  </a:lnTo>
                  <a:lnTo>
                    <a:pt x="10697" y="7685"/>
                  </a:lnTo>
                  <a:lnTo>
                    <a:pt x="10659" y="7878"/>
                  </a:lnTo>
                  <a:lnTo>
                    <a:pt x="10620" y="8032"/>
                  </a:lnTo>
                  <a:lnTo>
                    <a:pt x="10504" y="8187"/>
                  </a:lnTo>
                  <a:lnTo>
                    <a:pt x="10427" y="8341"/>
                  </a:lnTo>
                  <a:lnTo>
                    <a:pt x="10272" y="8457"/>
                  </a:lnTo>
                  <a:lnTo>
                    <a:pt x="10118" y="8573"/>
                  </a:lnTo>
                  <a:lnTo>
                    <a:pt x="9925" y="8611"/>
                  </a:lnTo>
                  <a:lnTo>
                    <a:pt x="9848" y="8573"/>
                  </a:lnTo>
                  <a:lnTo>
                    <a:pt x="9770" y="8573"/>
                  </a:lnTo>
                  <a:lnTo>
                    <a:pt x="9732" y="8496"/>
                  </a:lnTo>
                  <a:lnTo>
                    <a:pt x="9655" y="8418"/>
                  </a:lnTo>
                  <a:lnTo>
                    <a:pt x="9616" y="8225"/>
                  </a:lnTo>
                  <a:lnTo>
                    <a:pt x="9655" y="8071"/>
                  </a:lnTo>
                  <a:lnTo>
                    <a:pt x="9732" y="7916"/>
                  </a:lnTo>
                  <a:lnTo>
                    <a:pt x="9809" y="7762"/>
                  </a:lnTo>
                  <a:lnTo>
                    <a:pt x="10002" y="7569"/>
                  </a:lnTo>
                  <a:lnTo>
                    <a:pt x="10195" y="7414"/>
                  </a:lnTo>
                  <a:lnTo>
                    <a:pt x="10388" y="7260"/>
                  </a:lnTo>
                  <a:lnTo>
                    <a:pt x="10620" y="7144"/>
                  </a:lnTo>
                  <a:close/>
                  <a:moveTo>
                    <a:pt x="1854" y="0"/>
                  </a:moveTo>
                  <a:lnTo>
                    <a:pt x="1507" y="39"/>
                  </a:lnTo>
                  <a:lnTo>
                    <a:pt x="1584" y="734"/>
                  </a:lnTo>
                  <a:lnTo>
                    <a:pt x="1700" y="1429"/>
                  </a:lnTo>
                  <a:lnTo>
                    <a:pt x="1584" y="1313"/>
                  </a:lnTo>
                  <a:lnTo>
                    <a:pt x="1430" y="1236"/>
                  </a:lnTo>
                  <a:lnTo>
                    <a:pt x="1275" y="1159"/>
                  </a:lnTo>
                  <a:lnTo>
                    <a:pt x="1082" y="1120"/>
                  </a:lnTo>
                  <a:lnTo>
                    <a:pt x="889" y="1120"/>
                  </a:lnTo>
                  <a:lnTo>
                    <a:pt x="735" y="1159"/>
                  </a:lnTo>
                  <a:lnTo>
                    <a:pt x="542" y="1236"/>
                  </a:lnTo>
                  <a:lnTo>
                    <a:pt x="387" y="1313"/>
                  </a:lnTo>
                  <a:lnTo>
                    <a:pt x="271" y="1429"/>
                  </a:lnTo>
                  <a:lnTo>
                    <a:pt x="155" y="1545"/>
                  </a:lnTo>
                  <a:lnTo>
                    <a:pt x="78" y="1738"/>
                  </a:lnTo>
                  <a:lnTo>
                    <a:pt x="40" y="1892"/>
                  </a:lnTo>
                  <a:lnTo>
                    <a:pt x="1" y="2085"/>
                  </a:lnTo>
                  <a:lnTo>
                    <a:pt x="40" y="2240"/>
                  </a:lnTo>
                  <a:lnTo>
                    <a:pt x="78" y="2394"/>
                  </a:lnTo>
                  <a:lnTo>
                    <a:pt x="155" y="2549"/>
                  </a:lnTo>
                  <a:lnTo>
                    <a:pt x="271" y="2665"/>
                  </a:lnTo>
                  <a:lnTo>
                    <a:pt x="387" y="2742"/>
                  </a:lnTo>
                  <a:lnTo>
                    <a:pt x="542" y="2819"/>
                  </a:lnTo>
                  <a:lnTo>
                    <a:pt x="735" y="2858"/>
                  </a:lnTo>
                  <a:lnTo>
                    <a:pt x="1044" y="2858"/>
                  </a:lnTo>
                  <a:lnTo>
                    <a:pt x="1352" y="2742"/>
                  </a:lnTo>
                  <a:lnTo>
                    <a:pt x="1661" y="2587"/>
                  </a:lnTo>
                  <a:lnTo>
                    <a:pt x="1932" y="2356"/>
                  </a:lnTo>
                  <a:lnTo>
                    <a:pt x="2163" y="3089"/>
                  </a:lnTo>
                  <a:lnTo>
                    <a:pt x="2434" y="3823"/>
                  </a:lnTo>
                  <a:lnTo>
                    <a:pt x="2820" y="4518"/>
                  </a:lnTo>
                  <a:lnTo>
                    <a:pt x="3013" y="4827"/>
                  </a:lnTo>
                  <a:lnTo>
                    <a:pt x="3245" y="5136"/>
                  </a:lnTo>
                  <a:lnTo>
                    <a:pt x="2936" y="5136"/>
                  </a:lnTo>
                  <a:lnTo>
                    <a:pt x="2588" y="5175"/>
                  </a:lnTo>
                  <a:lnTo>
                    <a:pt x="2318" y="5252"/>
                  </a:lnTo>
                  <a:lnTo>
                    <a:pt x="2048" y="5445"/>
                  </a:lnTo>
                  <a:lnTo>
                    <a:pt x="1932" y="5561"/>
                  </a:lnTo>
                  <a:lnTo>
                    <a:pt x="1854" y="5677"/>
                  </a:lnTo>
                  <a:lnTo>
                    <a:pt x="1777" y="5831"/>
                  </a:lnTo>
                  <a:lnTo>
                    <a:pt x="1739" y="5986"/>
                  </a:lnTo>
                  <a:lnTo>
                    <a:pt x="1700" y="6140"/>
                  </a:lnTo>
                  <a:lnTo>
                    <a:pt x="1739" y="6294"/>
                  </a:lnTo>
                  <a:lnTo>
                    <a:pt x="1777" y="6449"/>
                  </a:lnTo>
                  <a:lnTo>
                    <a:pt x="1893" y="6603"/>
                  </a:lnTo>
                  <a:lnTo>
                    <a:pt x="2009" y="6681"/>
                  </a:lnTo>
                  <a:lnTo>
                    <a:pt x="2125" y="6758"/>
                  </a:lnTo>
                  <a:lnTo>
                    <a:pt x="2279" y="6835"/>
                  </a:lnTo>
                  <a:lnTo>
                    <a:pt x="2434" y="6874"/>
                  </a:lnTo>
                  <a:lnTo>
                    <a:pt x="2588" y="6874"/>
                  </a:lnTo>
                  <a:lnTo>
                    <a:pt x="2743" y="6835"/>
                  </a:lnTo>
                  <a:lnTo>
                    <a:pt x="2897" y="6796"/>
                  </a:lnTo>
                  <a:lnTo>
                    <a:pt x="3052" y="6719"/>
                  </a:lnTo>
                  <a:lnTo>
                    <a:pt x="3283" y="6526"/>
                  </a:lnTo>
                  <a:lnTo>
                    <a:pt x="3476" y="6294"/>
                  </a:lnTo>
                  <a:lnTo>
                    <a:pt x="3631" y="5986"/>
                  </a:lnTo>
                  <a:lnTo>
                    <a:pt x="3747" y="5677"/>
                  </a:lnTo>
                  <a:lnTo>
                    <a:pt x="4171" y="6024"/>
                  </a:lnTo>
                  <a:lnTo>
                    <a:pt x="4635" y="6333"/>
                  </a:lnTo>
                  <a:lnTo>
                    <a:pt x="5137" y="6565"/>
                  </a:lnTo>
                  <a:lnTo>
                    <a:pt x="5716" y="6719"/>
                  </a:lnTo>
                  <a:lnTo>
                    <a:pt x="6218" y="6796"/>
                  </a:lnTo>
                  <a:lnTo>
                    <a:pt x="6025" y="6912"/>
                  </a:lnTo>
                  <a:lnTo>
                    <a:pt x="5870" y="7028"/>
                  </a:lnTo>
                  <a:lnTo>
                    <a:pt x="5755" y="7183"/>
                  </a:lnTo>
                  <a:lnTo>
                    <a:pt x="5639" y="7376"/>
                  </a:lnTo>
                  <a:lnTo>
                    <a:pt x="5561" y="7530"/>
                  </a:lnTo>
                  <a:lnTo>
                    <a:pt x="5523" y="7685"/>
                  </a:lnTo>
                  <a:lnTo>
                    <a:pt x="5523" y="7878"/>
                  </a:lnTo>
                  <a:lnTo>
                    <a:pt x="5523" y="8032"/>
                  </a:lnTo>
                  <a:lnTo>
                    <a:pt x="5561" y="8187"/>
                  </a:lnTo>
                  <a:lnTo>
                    <a:pt x="5639" y="8341"/>
                  </a:lnTo>
                  <a:lnTo>
                    <a:pt x="5755" y="8457"/>
                  </a:lnTo>
                  <a:lnTo>
                    <a:pt x="5909" y="8573"/>
                  </a:lnTo>
                  <a:lnTo>
                    <a:pt x="6063" y="8650"/>
                  </a:lnTo>
                  <a:lnTo>
                    <a:pt x="6257" y="8689"/>
                  </a:lnTo>
                  <a:lnTo>
                    <a:pt x="6411" y="8689"/>
                  </a:lnTo>
                  <a:lnTo>
                    <a:pt x="6604" y="8650"/>
                  </a:lnTo>
                  <a:lnTo>
                    <a:pt x="6759" y="8573"/>
                  </a:lnTo>
                  <a:lnTo>
                    <a:pt x="6952" y="8457"/>
                  </a:lnTo>
                  <a:lnTo>
                    <a:pt x="7067" y="8341"/>
                  </a:lnTo>
                  <a:lnTo>
                    <a:pt x="7183" y="8187"/>
                  </a:lnTo>
                  <a:lnTo>
                    <a:pt x="7376" y="7878"/>
                  </a:lnTo>
                  <a:lnTo>
                    <a:pt x="7492" y="7530"/>
                  </a:lnTo>
                  <a:lnTo>
                    <a:pt x="7531" y="7183"/>
                  </a:lnTo>
                  <a:lnTo>
                    <a:pt x="7531" y="6796"/>
                  </a:lnTo>
                  <a:lnTo>
                    <a:pt x="8882" y="6719"/>
                  </a:lnTo>
                  <a:lnTo>
                    <a:pt x="9577" y="6719"/>
                  </a:lnTo>
                  <a:lnTo>
                    <a:pt x="10272" y="6796"/>
                  </a:lnTo>
                  <a:lnTo>
                    <a:pt x="10466" y="6835"/>
                  </a:lnTo>
                  <a:lnTo>
                    <a:pt x="10311" y="6912"/>
                  </a:lnTo>
                  <a:lnTo>
                    <a:pt x="10118" y="7028"/>
                  </a:lnTo>
                  <a:lnTo>
                    <a:pt x="9809" y="7260"/>
                  </a:lnTo>
                  <a:lnTo>
                    <a:pt x="9539" y="7569"/>
                  </a:lnTo>
                  <a:lnTo>
                    <a:pt x="9423" y="7723"/>
                  </a:lnTo>
                  <a:lnTo>
                    <a:pt x="9346" y="7916"/>
                  </a:lnTo>
                  <a:lnTo>
                    <a:pt x="9307" y="8109"/>
                  </a:lnTo>
                  <a:lnTo>
                    <a:pt x="9269" y="8264"/>
                  </a:lnTo>
                  <a:lnTo>
                    <a:pt x="9307" y="8457"/>
                  </a:lnTo>
                  <a:lnTo>
                    <a:pt x="9384" y="8611"/>
                  </a:lnTo>
                  <a:lnTo>
                    <a:pt x="9462" y="8766"/>
                  </a:lnTo>
                  <a:lnTo>
                    <a:pt x="9616" y="8882"/>
                  </a:lnTo>
                  <a:lnTo>
                    <a:pt x="9770" y="8959"/>
                  </a:lnTo>
                  <a:lnTo>
                    <a:pt x="9964" y="8998"/>
                  </a:lnTo>
                  <a:lnTo>
                    <a:pt x="10157" y="8959"/>
                  </a:lnTo>
                  <a:lnTo>
                    <a:pt x="10311" y="8882"/>
                  </a:lnTo>
                  <a:lnTo>
                    <a:pt x="10466" y="8804"/>
                  </a:lnTo>
                  <a:lnTo>
                    <a:pt x="10620" y="8650"/>
                  </a:lnTo>
                  <a:lnTo>
                    <a:pt x="10736" y="8534"/>
                  </a:lnTo>
                  <a:lnTo>
                    <a:pt x="10852" y="8341"/>
                  </a:lnTo>
                  <a:lnTo>
                    <a:pt x="10929" y="8187"/>
                  </a:lnTo>
                  <a:lnTo>
                    <a:pt x="11006" y="7994"/>
                  </a:lnTo>
                  <a:lnTo>
                    <a:pt x="11045" y="7762"/>
                  </a:lnTo>
                  <a:lnTo>
                    <a:pt x="11045" y="7492"/>
                  </a:lnTo>
                  <a:lnTo>
                    <a:pt x="10968" y="7221"/>
                  </a:lnTo>
                  <a:lnTo>
                    <a:pt x="10890" y="6990"/>
                  </a:lnTo>
                  <a:lnTo>
                    <a:pt x="10929" y="6951"/>
                  </a:lnTo>
                  <a:lnTo>
                    <a:pt x="11431" y="7105"/>
                  </a:lnTo>
                  <a:lnTo>
                    <a:pt x="11894" y="7376"/>
                  </a:lnTo>
                  <a:lnTo>
                    <a:pt x="12319" y="7685"/>
                  </a:lnTo>
                  <a:lnTo>
                    <a:pt x="12512" y="7839"/>
                  </a:lnTo>
                  <a:lnTo>
                    <a:pt x="12705" y="8032"/>
                  </a:lnTo>
                  <a:lnTo>
                    <a:pt x="12898" y="8341"/>
                  </a:lnTo>
                  <a:lnTo>
                    <a:pt x="13091" y="8650"/>
                  </a:lnTo>
                  <a:lnTo>
                    <a:pt x="13207" y="8920"/>
                  </a:lnTo>
                  <a:lnTo>
                    <a:pt x="13284" y="9268"/>
                  </a:lnTo>
                  <a:lnTo>
                    <a:pt x="13323" y="9577"/>
                  </a:lnTo>
                  <a:lnTo>
                    <a:pt x="13362" y="9924"/>
                  </a:lnTo>
                  <a:lnTo>
                    <a:pt x="13323" y="10619"/>
                  </a:lnTo>
                  <a:lnTo>
                    <a:pt x="13323" y="10658"/>
                  </a:lnTo>
                  <a:lnTo>
                    <a:pt x="13362" y="10735"/>
                  </a:lnTo>
                  <a:lnTo>
                    <a:pt x="13439" y="10774"/>
                  </a:lnTo>
                  <a:lnTo>
                    <a:pt x="13555" y="10774"/>
                  </a:lnTo>
                  <a:lnTo>
                    <a:pt x="13632" y="10697"/>
                  </a:lnTo>
                  <a:lnTo>
                    <a:pt x="13709" y="10465"/>
                  </a:lnTo>
                  <a:lnTo>
                    <a:pt x="13786" y="10272"/>
                  </a:lnTo>
                  <a:lnTo>
                    <a:pt x="13825" y="10040"/>
                  </a:lnTo>
                  <a:lnTo>
                    <a:pt x="13825" y="9808"/>
                  </a:lnTo>
                  <a:lnTo>
                    <a:pt x="13786" y="9384"/>
                  </a:lnTo>
                  <a:lnTo>
                    <a:pt x="13671" y="8920"/>
                  </a:lnTo>
                  <a:lnTo>
                    <a:pt x="13478" y="8496"/>
                  </a:lnTo>
                  <a:lnTo>
                    <a:pt x="13246" y="8109"/>
                  </a:lnTo>
                  <a:lnTo>
                    <a:pt x="12976" y="7723"/>
                  </a:lnTo>
                  <a:lnTo>
                    <a:pt x="12667" y="7414"/>
                  </a:lnTo>
                  <a:lnTo>
                    <a:pt x="12319" y="7144"/>
                  </a:lnTo>
                  <a:lnTo>
                    <a:pt x="11972" y="6912"/>
                  </a:lnTo>
                  <a:lnTo>
                    <a:pt x="11585" y="6719"/>
                  </a:lnTo>
                  <a:lnTo>
                    <a:pt x="11199" y="6565"/>
                  </a:lnTo>
                  <a:lnTo>
                    <a:pt x="11392" y="6410"/>
                  </a:lnTo>
                  <a:lnTo>
                    <a:pt x="11585" y="6140"/>
                  </a:lnTo>
                  <a:lnTo>
                    <a:pt x="11701" y="5831"/>
                  </a:lnTo>
                  <a:lnTo>
                    <a:pt x="11740" y="5522"/>
                  </a:lnTo>
                  <a:lnTo>
                    <a:pt x="11740" y="5213"/>
                  </a:lnTo>
                  <a:lnTo>
                    <a:pt x="11701" y="5059"/>
                  </a:lnTo>
                  <a:lnTo>
                    <a:pt x="11624" y="4943"/>
                  </a:lnTo>
                  <a:lnTo>
                    <a:pt x="11547" y="4827"/>
                  </a:lnTo>
                  <a:lnTo>
                    <a:pt x="11431" y="4750"/>
                  </a:lnTo>
                  <a:lnTo>
                    <a:pt x="11276" y="4673"/>
                  </a:lnTo>
                  <a:lnTo>
                    <a:pt x="11122" y="4634"/>
                  </a:lnTo>
                  <a:lnTo>
                    <a:pt x="10774" y="4634"/>
                  </a:lnTo>
                  <a:lnTo>
                    <a:pt x="10581" y="4711"/>
                  </a:lnTo>
                  <a:lnTo>
                    <a:pt x="10427" y="4788"/>
                  </a:lnTo>
                  <a:lnTo>
                    <a:pt x="10311" y="4866"/>
                  </a:lnTo>
                  <a:lnTo>
                    <a:pt x="10195" y="5020"/>
                  </a:lnTo>
                  <a:lnTo>
                    <a:pt x="10079" y="5136"/>
                  </a:lnTo>
                  <a:lnTo>
                    <a:pt x="10002" y="5329"/>
                  </a:lnTo>
                  <a:lnTo>
                    <a:pt x="9964" y="5561"/>
                  </a:lnTo>
                  <a:lnTo>
                    <a:pt x="9964" y="5831"/>
                  </a:lnTo>
                  <a:lnTo>
                    <a:pt x="10041" y="6063"/>
                  </a:lnTo>
                  <a:lnTo>
                    <a:pt x="10118" y="6333"/>
                  </a:lnTo>
                  <a:lnTo>
                    <a:pt x="9462" y="6256"/>
                  </a:lnTo>
                  <a:lnTo>
                    <a:pt x="8805" y="6256"/>
                  </a:lnTo>
                  <a:lnTo>
                    <a:pt x="7492" y="6333"/>
                  </a:lnTo>
                  <a:lnTo>
                    <a:pt x="7685" y="6063"/>
                  </a:lnTo>
                  <a:lnTo>
                    <a:pt x="7801" y="5792"/>
                  </a:lnTo>
                  <a:lnTo>
                    <a:pt x="7878" y="5522"/>
                  </a:lnTo>
                  <a:lnTo>
                    <a:pt x="7956" y="5213"/>
                  </a:lnTo>
                  <a:lnTo>
                    <a:pt x="7917" y="4866"/>
                  </a:lnTo>
                  <a:lnTo>
                    <a:pt x="7878" y="4711"/>
                  </a:lnTo>
                  <a:lnTo>
                    <a:pt x="7801" y="4557"/>
                  </a:lnTo>
                  <a:lnTo>
                    <a:pt x="7724" y="4402"/>
                  </a:lnTo>
                  <a:lnTo>
                    <a:pt x="7608" y="4287"/>
                  </a:lnTo>
                  <a:lnTo>
                    <a:pt x="7492" y="4209"/>
                  </a:lnTo>
                  <a:lnTo>
                    <a:pt x="7299" y="4132"/>
                  </a:lnTo>
                  <a:lnTo>
                    <a:pt x="6990" y="4132"/>
                  </a:lnTo>
                  <a:lnTo>
                    <a:pt x="6836" y="4209"/>
                  </a:lnTo>
                  <a:lnTo>
                    <a:pt x="6720" y="4325"/>
                  </a:lnTo>
                  <a:lnTo>
                    <a:pt x="6604" y="4441"/>
                  </a:lnTo>
                  <a:lnTo>
                    <a:pt x="6527" y="4595"/>
                  </a:lnTo>
                  <a:lnTo>
                    <a:pt x="6411" y="4904"/>
                  </a:lnTo>
                  <a:lnTo>
                    <a:pt x="6372" y="5252"/>
                  </a:lnTo>
                  <a:lnTo>
                    <a:pt x="6411" y="5638"/>
                  </a:lnTo>
                  <a:lnTo>
                    <a:pt x="6450" y="5831"/>
                  </a:lnTo>
                  <a:lnTo>
                    <a:pt x="6527" y="6024"/>
                  </a:lnTo>
                  <a:lnTo>
                    <a:pt x="6643" y="6179"/>
                  </a:lnTo>
                  <a:lnTo>
                    <a:pt x="6759" y="6333"/>
                  </a:lnTo>
                  <a:lnTo>
                    <a:pt x="6102" y="6256"/>
                  </a:lnTo>
                  <a:lnTo>
                    <a:pt x="5755" y="6217"/>
                  </a:lnTo>
                  <a:lnTo>
                    <a:pt x="5446" y="6140"/>
                  </a:lnTo>
                  <a:lnTo>
                    <a:pt x="5137" y="6024"/>
                  </a:lnTo>
                  <a:lnTo>
                    <a:pt x="4828" y="5870"/>
                  </a:lnTo>
                  <a:lnTo>
                    <a:pt x="4519" y="5715"/>
                  </a:lnTo>
                  <a:lnTo>
                    <a:pt x="4210" y="5522"/>
                  </a:lnTo>
                  <a:lnTo>
                    <a:pt x="4557" y="5484"/>
                  </a:lnTo>
                  <a:lnTo>
                    <a:pt x="4905" y="5406"/>
                  </a:lnTo>
                  <a:lnTo>
                    <a:pt x="5175" y="5252"/>
                  </a:lnTo>
                  <a:lnTo>
                    <a:pt x="5446" y="5020"/>
                  </a:lnTo>
                  <a:lnTo>
                    <a:pt x="5561" y="4866"/>
                  </a:lnTo>
                  <a:lnTo>
                    <a:pt x="5639" y="4711"/>
                  </a:lnTo>
                  <a:lnTo>
                    <a:pt x="5677" y="4518"/>
                  </a:lnTo>
                  <a:lnTo>
                    <a:pt x="5716" y="4364"/>
                  </a:lnTo>
                  <a:lnTo>
                    <a:pt x="5716" y="4171"/>
                  </a:lnTo>
                  <a:lnTo>
                    <a:pt x="5639" y="4016"/>
                  </a:lnTo>
                  <a:lnTo>
                    <a:pt x="5561" y="3862"/>
                  </a:lnTo>
                  <a:lnTo>
                    <a:pt x="5446" y="3707"/>
                  </a:lnTo>
                  <a:lnTo>
                    <a:pt x="5330" y="3591"/>
                  </a:lnTo>
                  <a:lnTo>
                    <a:pt x="5175" y="3514"/>
                  </a:lnTo>
                  <a:lnTo>
                    <a:pt x="5021" y="3476"/>
                  </a:lnTo>
                  <a:lnTo>
                    <a:pt x="4866" y="3437"/>
                  </a:lnTo>
                  <a:lnTo>
                    <a:pt x="4712" y="3476"/>
                  </a:lnTo>
                  <a:lnTo>
                    <a:pt x="4557" y="3514"/>
                  </a:lnTo>
                  <a:lnTo>
                    <a:pt x="4442" y="3630"/>
                  </a:lnTo>
                  <a:lnTo>
                    <a:pt x="4287" y="3707"/>
                  </a:lnTo>
                  <a:lnTo>
                    <a:pt x="4171" y="3862"/>
                  </a:lnTo>
                  <a:lnTo>
                    <a:pt x="4055" y="4016"/>
                  </a:lnTo>
                  <a:lnTo>
                    <a:pt x="3940" y="4364"/>
                  </a:lnTo>
                  <a:lnTo>
                    <a:pt x="3824" y="4750"/>
                  </a:lnTo>
                  <a:lnTo>
                    <a:pt x="3785" y="5097"/>
                  </a:lnTo>
                  <a:lnTo>
                    <a:pt x="3515" y="4788"/>
                  </a:lnTo>
                  <a:lnTo>
                    <a:pt x="3283" y="4441"/>
                  </a:lnTo>
                  <a:lnTo>
                    <a:pt x="3052" y="4093"/>
                  </a:lnTo>
                  <a:lnTo>
                    <a:pt x="2858" y="3746"/>
                  </a:lnTo>
                  <a:lnTo>
                    <a:pt x="2704" y="3398"/>
                  </a:lnTo>
                  <a:lnTo>
                    <a:pt x="2550" y="3012"/>
                  </a:lnTo>
                  <a:lnTo>
                    <a:pt x="2318" y="2240"/>
                  </a:lnTo>
                  <a:lnTo>
                    <a:pt x="2318" y="2240"/>
                  </a:lnTo>
                  <a:lnTo>
                    <a:pt x="2588" y="2317"/>
                  </a:lnTo>
                  <a:lnTo>
                    <a:pt x="2858" y="2356"/>
                  </a:lnTo>
                  <a:lnTo>
                    <a:pt x="3129" y="2356"/>
                  </a:lnTo>
                  <a:lnTo>
                    <a:pt x="3399" y="2279"/>
                  </a:lnTo>
                  <a:lnTo>
                    <a:pt x="3554" y="2201"/>
                  </a:lnTo>
                  <a:lnTo>
                    <a:pt x="3708" y="2085"/>
                  </a:lnTo>
                  <a:lnTo>
                    <a:pt x="3824" y="1970"/>
                  </a:lnTo>
                  <a:lnTo>
                    <a:pt x="3940" y="1815"/>
                  </a:lnTo>
                  <a:lnTo>
                    <a:pt x="4017" y="1661"/>
                  </a:lnTo>
                  <a:lnTo>
                    <a:pt x="4055" y="1506"/>
                  </a:lnTo>
                  <a:lnTo>
                    <a:pt x="4055" y="1313"/>
                  </a:lnTo>
                  <a:lnTo>
                    <a:pt x="4017" y="1159"/>
                  </a:lnTo>
                  <a:lnTo>
                    <a:pt x="3978" y="1004"/>
                  </a:lnTo>
                  <a:lnTo>
                    <a:pt x="3862" y="850"/>
                  </a:lnTo>
                  <a:lnTo>
                    <a:pt x="3747" y="773"/>
                  </a:lnTo>
                  <a:lnTo>
                    <a:pt x="3592" y="695"/>
                  </a:lnTo>
                  <a:lnTo>
                    <a:pt x="3438" y="618"/>
                  </a:lnTo>
                  <a:lnTo>
                    <a:pt x="3283" y="579"/>
                  </a:lnTo>
                  <a:lnTo>
                    <a:pt x="3129" y="579"/>
                  </a:lnTo>
                  <a:lnTo>
                    <a:pt x="2974" y="618"/>
                  </a:lnTo>
                  <a:lnTo>
                    <a:pt x="2820" y="657"/>
                  </a:lnTo>
                  <a:lnTo>
                    <a:pt x="2665" y="734"/>
                  </a:lnTo>
                  <a:lnTo>
                    <a:pt x="2434" y="927"/>
                  </a:lnTo>
                  <a:lnTo>
                    <a:pt x="2241" y="1159"/>
                  </a:lnTo>
                  <a:lnTo>
                    <a:pt x="2125" y="1468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21"/>
            <p:cNvSpPr/>
            <p:nvPr/>
          </p:nvSpPr>
          <p:spPr>
            <a:xfrm>
              <a:off x="5987875" y="4095550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4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4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70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8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21"/>
            <p:cNvSpPr/>
            <p:nvPr/>
          </p:nvSpPr>
          <p:spPr>
            <a:xfrm>
              <a:off x="4079325" y="419112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9"/>
                  </a:moveTo>
                  <a:lnTo>
                    <a:pt x="1082" y="5986"/>
                  </a:lnTo>
                  <a:lnTo>
                    <a:pt x="1236" y="6025"/>
                  </a:lnTo>
                  <a:lnTo>
                    <a:pt x="1391" y="6179"/>
                  </a:lnTo>
                  <a:lnTo>
                    <a:pt x="1468" y="6334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6" y="6951"/>
                  </a:lnTo>
                  <a:lnTo>
                    <a:pt x="1159" y="7029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6"/>
                  </a:lnTo>
                  <a:lnTo>
                    <a:pt x="425" y="6720"/>
                  </a:lnTo>
                  <a:lnTo>
                    <a:pt x="387" y="6643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5" y="6256"/>
                  </a:lnTo>
                  <a:lnTo>
                    <a:pt x="503" y="6179"/>
                  </a:lnTo>
                  <a:lnTo>
                    <a:pt x="696" y="6025"/>
                  </a:lnTo>
                  <a:lnTo>
                    <a:pt x="889" y="5909"/>
                  </a:lnTo>
                  <a:close/>
                  <a:moveTo>
                    <a:pt x="5909" y="1"/>
                  </a:moveTo>
                  <a:lnTo>
                    <a:pt x="5831" y="39"/>
                  </a:lnTo>
                  <a:lnTo>
                    <a:pt x="5522" y="310"/>
                  </a:lnTo>
                  <a:lnTo>
                    <a:pt x="5175" y="619"/>
                  </a:lnTo>
                  <a:lnTo>
                    <a:pt x="4596" y="1314"/>
                  </a:lnTo>
                  <a:lnTo>
                    <a:pt x="4017" y="2047"/>
                  </a:lnTo>
                  <a:lnTo>
                    <a:pt x="3437" y="2781"/>
                  </a:lnTo>
                  <a:lnTo>
                    <a:pt x="2279" y="4133"/>
                  </a:lnTo>
                  <a:lnTo>
                    <a:pt x="1738" y="4866"/>
                  </a:lnTo>
                  <a:lnTo>
                    <a:pt x="1198" y="5561"/>
                  </a:lnTo>
                  <a:lnTo>
                    <a:pt x="1043" y="5523"/>
                  </a:lnTo>
                  <a:lnTo>
                    <a:pt x="889" y="5523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1" y="6334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4" y="7145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3" y="6527"/>
                  </a:lnTo>
                  <a:lnTo>
                    <a:pt x="1854" y="6334"/>
                  </a:lnTo>
                  <a:lnTo>
                    <a:pt x="1815" y="6179"/>
                  </a:lnTo>
                  <a:lnTo>
                    <a:pt x="1738" y="6025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3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9" y="657"/>
                  </a:lnTo>
                  <a:lnTo>
                    <a:pt x="6102" y="310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21"/>
            <p:cNvSpPr/>
            <p:nvPr/>
          </p:nvSpPr>
          <p:spPr>
            <a:xfrm>
              <a:off x="3825425" y="421912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8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2"/>
                  </a:lnTo>
                  <a:lnTo>
                    <a:pt x="6643" y="5909"/>
                  </a:lnTo>
                  <a:lnTo>
                    <a:pt x="6797" y="5754"/>
                  </a:lnTo>
                  <a:close/>
                  <a:moveTo>
                    <a:pt x="233" y="1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10"/>
                  </a:lnTo>
                  <a:lnTo>
                    <a:pt x="39" y="387"/>
                  </a:lnTo>
                  <a:lnTo>
                    <a:pt x="426" y="773"/>
                  </a:lnTo>
                  <a:lnTo>
                    <a:pt x="812" y="1120"/>
                  </a:lnTo>
                  <a:lnTo>
                    <a:pt x="1623" y="1777"/>
                  </a:lnTo>
                  <a:lnTo>
                    <a:pt x="3399" y="3206"/>
                  </a:lnTo>
                  <a:lnTo>
                    <a:pt x="4866" y="4441"/>
                  </a:lnTo>
                  <a:lnTo>
                    <a:pt x="5639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2"/>
                  </a:lnTo>
                  <a:lnTo>
                    <a:pt x="6720" y="7299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9"/>
                  </a:lnTo>
                  <a:lnTo>
                    <a:pt x="7454" y="7260"/>
                  </a:lnTo>
                  <a:lnTo>
                    <a:pt x="7608" y="7144"/>
                  </a:lnTo>
                  <a:lnTo>
                    <a:pt x="7724" y="7029"/>
                  </a:lnTo>
                  <a:lnTo>
                    <a:pt x="7840" y="6913"/>
                  </a:lnTo>
                  <a:lnTo>
                    <a:pt x="7956" y="6758"/>
                  </a:lnTo>
                  <a:lnTo>
                    <a:pt x="7994" y="6565"/>
                  </a:lnTo>
                  <a:lnTo>
                    <a:pt x="8033" y="6411"/>
                  </a:lnTo>
                  <a:lnTo>
                    <a:pt x="8033" y="6218"/>
                  </a:lnTo>
                  <a:lnTo>
                    <a:pt x="7956" y="6025"/>
                  </a:lnTo>
                  <a:lnTo>
                    <a:pt x="7840" y="5870"/>
                  </a:lnTo>
                  <a:lnTo>
                    <a:pt x="7724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6" y="5484"/>
                  </a:lnTo>
                  <a:lnTo>
                    <a:pt x="6025" y="4712"/>
                  </a:lnTo>
                  <a:lnTo>
                    <a:pt x="5214" y="4017"/>
                  </a:lnTo>
                  <a:lnTo>
                    <a:pt x="3515" y="2626"/>
                  </a:lnTo>
                  <a:lnTo>
                    <a:pt x="2743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5" y="310"/>
                  </a:lnTo>
                  <a:lnTo>
                    <a:pt x="310" y="39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21"/>
            <p:cNvSpPr/>
            <p:nvPr/>
          </p:nvSpPr>
          <p:spPr>
            <a:xfrm>
              <a:off x="3401625" y="4223000"/>
              <a:ext cx="240425" cy="634250"/>
            </a:xfrm>
            <a:custGeom>
              <a:avLst/>
              <a:gdLst/>
              <a:ahLst/>
              <a:cxnLst/>
              <a:rect l="l" t="t" r="r" b="b"/>
              <a:pathLst>
                <a:path w="9617" h="25370" extrusionOk="0">
                  <a:moveTo>
                    <a:pt x="4751" y="463"/>
                  </a:moveTo>
                  <a:lnTo>
                    <a:pt x="5291" y="502"/>
                  </a:lnTo>
                  <a:lnTo>
                    <a:pt x="5755" y="579"/>
                  </a:lnTo>
                  <a:lnTo>
                    <a:pt x="6218" y="772"/>
                  </a:lnTo>
                  <a:lnTo>
                    <a:pt x="6681" y="965"/>
                  </a:lnTo>
                  <a:lnTo>
                    <a:pt x="7067" y="1236"/>
                  </a:lnTo>
                  <a:lnTo>
                    <a:pt x="7454" y="1583"/>
                  </a:lnTo>
                  <a:lnTo>
                    <a:pt x="7801" y="1931"/>
                  </a:lnTo>
                  <a:lnTo>
                    <a:pt x="8149" y="2356"/>
                  </a:lnTo>
                  <a:lnTo>
                    <a:pt x="8419" y="2780"/>
                  </a:lnTo>
                  <a:lnTo>
                    <a:pt x="8651" y="3244"/>
                  </a:lnTo>
                  <a:lnTo>
                    <a:pt x="8844" y="3707"/>
                  </a:lnTo>
                  <a:lnTo>
                    <a:pt x="8998" y="4209"/>
                  </a:lnTo>
                  <a:lnTo>
                    <a:pt x="9075" y="4711"/>
                  </a:lnTo>
                  <a:lnTo>
                    <a:pt x="9114" y="5213"/>
                  </a:lnTo>
                  <a:lnTo>
                    <a:pt x="9114" y="5754"/>
                  </a:lnTo>
                  <a:lnTo>
                    <a:pt x="9075" y="6256"/>
                  </a:lnTo>
                  <a:lnTo>
                    <a:pt x="8998" y="6758"/>
                  </a:lnTo>
                  <a:lnTo>
                    <a:pt x="8882" y="7260"/>
                  </a:lnTo>
                  <a:lnTo>
                    <a:pt x="8689" y="7723"/>
                  </a:lnTo>
                  <a:lnTo>
                    <a:pt x="8496" y="8225"/>
                  </a:lnTo>
                  <a:lnTo>
                    <a:pt x="8303" y="8650"/>
                  </a:lnTo>
                  <a:lnTo>
                    <a:pt x="8033" y="9113"/>
                  </a:lnTo>
                  <a:lnTo>
                    <a:pt x="7763" y="9538"/>
                  </a:lnTo>
                  <a:lnTo>
                    <a:pt x="7454" y="9924"/>
                  </a:lnTo>
                  <a:lnTo>
                    <a:pt x="7106" y="10349"/>
                  </a:lnTo>
                  <a:lnTo>
                    <a:pt x="6759" y="10735"/>
                  </a:lnTo>
                  <a:lnTo>
                    <a:pt x="6025" y="11469"/>
                  </a:lnTo>
                  <a:lnTo>
                    <a:pt x="5253" y="12125"/>
                  </a:lnTo>
                  <a:lnTo>
                    <a:pt x="5098" y="12125"/>
                  </a:lnTo>
                  <a:lnTo>
                    <a:pt x="5059" y="12202"/>
                  </a:lnTo>
                  <a:lnTo>
                    <a:pt x="5021" y="12241"/>
                  </a:lnTo>
                  <a:lnTo>
                    <a:pt x="5021" y="12280"/>
                  </a:lnTo>
                  <a:lnTo>
                    <a:pt x="4210" y="11816"/>
                  </a:lnTo>
                  <a:lnTo>
                    <a:pt x="3476" y="11314"/>
                  </a:lnTo>
                  <a:lnTo>
                    <a:pt x="2781" y="10735"/>
                  </a:lnTo>
                  <a:lnTo>
                    <a:pt x="2472" y="10426"/>
                  </a:lnTo>
                  <a:lnTo>
                    <a:pt x="2163" y="10117"/>
                  </a:lnTo>
                  <a:lnTo>
                    <a:pt x="1893" y="9770"/>
                  </a:lnTo>
                  <a:lnTo>
                    <a:pt x="1661" y="9422"/>
                  </a:lnTo>
                  <a:lnTo>
                    <a:pt x="1430" y="9036"/>
                  </a:lnTo>
                  <a:lnTo>
                    <a:pt x="1198" y="8650"/>
                  </a:lnTo>
                  <a:lnTo>
                    <a:pt x="1005" y="8264"/>
                  </a:lnTo>
                  <a:lnTo>
                    <a:pt x="850" y="7839"/>
                  </a:lnTo>
                  <a:lnTo>
                    <a:pt x="735" y="7376"/>
                  </a:lnTo>
                  <a:lnTo>
                    <a:pt x="619" y="6912"/>
                  </a:lnTo>
                  <a:lnTo>
                    <a:pt x="542" y="6449"/>
                  </a:lnTo>
                  <a:lnTo>
                    <a:pt x="503" y="5985"/>
                  </a:lnTo>
                  <a:lnTo>
                    <a:pt x="503" y="5522"/>
                  </a:lnTo>
                  <a:lnTo>
                    <a:pt x="542" y="5020"/>
                  </a:lnTo>
                  <a:lnTo>
                    <a:pt x="619" y="4557"/>
                  </a:lnTo>
                  <a:lnTo>
                    <a:pt x="696" y="4055"/>
                  </a:lnTo>
                  <a:lnTo>
                    <a:pt x="850" y="3591"/>
                  </a:lnTo>
                  <a:lnTo>
                    <a:pt x="1005" y="3167"/>
                  </a:lnTo>
                  <a:lnTo>
                    <a:pt x="1237" y="2742"/>
                  </a:lnTo>
                  <a:lnTo>
                    <a:pt x="1468" y="2317"/>
                  </a:lnTo>
                  <a:lnTo>
                    <a:pt x="1739" y="1931"/>
                  </a:lnTo>
                  <a:lnTo>
                    <a:pt x="2086" y="1583"/>
                  </a:lnTo>
                  <a:lnTo>
                    <a:pt x="2434" y="1274"/>
                  </a:lnTo>
                  <a:lnTo>
                    <a:pt x="2820" y="1004"/>
                  </a:lnTo>
                  <a:lnTo>
                    <a:pt x="3245" y="811"/>
                  </a:lnTo>
                  <a:lnTo>
                    <a:pt x="3708" y="618"/>
                  </a:lnTo>
                  <a:lnTo>
                    <a:pt x="4249" y="502"/>
                  </a:lnTo>
                  <a:lnTo>
                    <a:pt x="4751" y="463"/>
                  </a:lnTo>
                  <a:close/>
                  <a:moveTo>
                    <a:pt x="5137" y="12627"/>
                  </a:moveTo>
                  <a:lnTo>
                    <a:pt x="5214" y="12666"/>
                  </a:lnTo>
                  <a:lnTo>
                    <a:pt x="5484" y="13129"/>
                  </a:lnTo>
                  <a:lnTo>
                    <a:pt x="4751" y="13052"/>
                  </a:lnTo>
                  <a:lnTo>
                    <a:pt x="5059" y="12627"/>
                  </a:lnTo>
                  <a:close/>
                  <a:moveTo>
                    <a:pt x="3167" y="13979"/>
                  </a:moveTo>
                  <a:lnTo>
                    <a:pt x="3476" y="14403"/>
                  </a:lnTo>
                  <a:lnTo>
                    <a:pt x="3708" y="14828"/>
                  </a:lnTo>
                  <a:lnTo>
                    <a:pt x="3669" y="14867"/>
                  </a:lnTo>
                  <a:lnTo>
                    <a:pt x="3438" y="14944"/>
                  </a:lnTo>
                  <a:lnTo>
                    <a:pt x="3167" y="15021"/>
                  </a:lnTo>
                  <a:lnTo>
                    <a:pt x="2936" y="15060"/>
                  </a:lnTo>
                  <a:lnTo>
                    <a:pt x="2665" y="15021"/>
                  </a:lnTo>
                  <a:lnTo>
                    <a:pt x="2936" y="14519"/>
                  </a:lnTo>
                  <a:lnTo>
                    <a:pt x="3167" y="13979"/>
                  </a:lnTo>
                  <a:close/>
                  <a:moveTo>
                    <a:pt x="5330" y="14867"/>
                  </a:moveTo>
                  <a:lnTo>
                    <a:pt x="5021" y="15987"/>
                  </a:lnTo>
                  <a:lnTo>
                    <a:pt x="4789" y="15794"/>
                  </a:lnTo>
                  <a:lnTo>
                    <a:pt x="4557" y="15562"/>
                  </a:lnTo>
                  <a:lnTo>
                    <a:pt x="4364" y="15330"/>
                  </a:lnTo>
                  <a:lnTo>
                    <a:pt x="4210" y="15098"/>
                  </a:lnTo>
                  <a:lnTo>
                    <a:pt x="4171" y="15060"/>
                  </a:lnTo>
                  <a:lnTo>
                    <a:pt x="5330" y="14867"/>
                  </a:lnTo>
                  <a:close/>
                  <a:moveTo>
                    <a:pt x="4055" y="15407"/>
                  </a:moveTo>
                  <a:lnTo>
                    <a:pt x="4249" y="15678"/>
                  </a:lnTo>
                  <a:lnTo>
                    <a:pt x="4480" y="15948"/>
                  </a:lnTo>
                  <a:lnTo>
                    <a:pt x="4712" y="16218"/>
                  </a:lnTo>
                  <a:lnTo>
                    <a:pt x="4982" y="16450"/>
                  </a:lnTo>
                  <a:lnTo>
                    <a:pt x="5098" y="16489"/>
                  </a:lnTo>
                  <a:lnTo>
                    <a:pt x="4905" y="16991"/>
                  </a:lnTo>
                  <a:lnTo>
                    <a:pt x="4789" y="17531"/>
                  </a:lnTo>
                  <a:lnTo>
                    <a:pt x="4480" y="17145"/>
                  </a:lnTo>
                  <a:lnTo>
                    <a:pt x="4249" y="16759"/>
                  </a:lnTo>
                  <a:lnTo>
                    <a:pt x="4133" y="16527"/>
                  </a:lnTo>
                  <a:lnTo>
                    <a:pt x="4055" y="16296"/>
                  </a:lnTo>
                  <a:lnTo>
                    <a:pt x="4017" y="16064"/>
                  </a:lnTo>
                  <a:lnTo>
                    <a:pt x="4017" y="15794"/>
                  </a:lnTo>
                  <a:lnTo>
                    <a:pt x="4055" y="15407"/>
                  </a:lnTo>
                  <a:close/>
                  <a:moveTo>
                    <a:pt x="5291" y="16798"/>
                  </a:moveTo>
                  <a:lnTo>
                    <a:pt x="5600" y="17145"/>
                  </a:lnTo>
                  <a:lnTo>
                    <a:pt x="5870" y="17531"/>
                  </a:lnTo>
                  <a:lnTo>
                    <a:pt x="5446" y="17570"/>
                  </a:lnTo>
                  <a:lnTo>
                    <a:pt x="5021" y="17647"/>
                  </a:lnTo>
                  <a:lnTo>
                    <a:pt x="5291" y="16798"/>
                  </a:lnTo>
                  <a:close/>
                  <a:moveTo>
                    <a:pt x="4557" y="17879"/>
                  </a:moveTo>
                  <a:lnTo>
                    <a:pt x="4635" y="17995"/>
                  </a:lnTo>
                  <a:lnTo>
                    <a:pt x="4519" y="18149"/>
                  </a:lnTo>
                  <a:lnTo>
                    <a:pt x="4403" y="18381"/>
                  </a:lnTo>
                  <a:lnTo>
                    <a:pt x="4287" y="18805"/>
                  </a:lnTo>
                  <a:lnTo>
                    <a:pt x="3901" y="18381"/>
                  </a:lnTo>
                  <a:lnTo>
                    <a:pt x="3553" y="17917"/>
                  </a:lnTo>
                  <a:lnTo>
                    <a:pt x="4557" y="17879"/>
                  </a:lnTo>
                  <a:close/>
                  <a:moveTo>
                    <a:pt x="7917" y="20003"/>
                  </a:moveTo>
                  <a:lnTo>
                    <a:pt x="7878" y="20736"/>
                  </a:lnTo>
                  <a:lnTo>
                    <a:pt x="7763" y="21509"/>
                  </a:lnTo>
                  <a:lnTo>
                    <a:pt x="6797" y="20775"/>
                  </a:lnTo>
                  <a:lnTo>
                    <a:pt x="6759" y="20736"/>
                  </a:lnTo>
                  <a:lnTo>
                    <a:pt x="6681" y="20466"/>
                  </a:lnTo>
                  <a:lnTo>
                    <a:pt x="6990" y="20273"/>
                  </a:lnTo>
                  <a:lnTo>
                    <a:pt x="7299" y="20118"/>
                  </a:lnTo>
                  <a:lnTo>
                    <a:pt x="7608" y="20041"/>
                  </a:lnTo>
                  <a:lnTo>
                    <a:pt x="7917" y="20003"/>
                  </a:lnTo>
                  <a:close/>
                  <a:moveTo>
                    <a:pt x="5330" y="20389"/>
                  </a:moveTo>
                  <a:lnTo>
                    <a:pt x="6179" y="20813"/>
                  </a:lnTo>
                  <a:lnTo>
                    <a:pt x="5755" y="21200"/>
                  </a:lnTo>
                  <a:lnTo>
                    <a:pt x="5368" y="21663"/>
                  </a:lnTo>
                  <a:lnTo>
                    <a:pt x="5291" y="21007"/>
                  </a:lnTo>
                  <a:lnTo>
                    <a:pt x="5330" y="20389"/>
                  </a:lnTo>
                  <a:close/>
                  <a:moveTo>
                    <a:pt x="4905" y="0"/>
                  </a:moveTo>
                  <a:lnTo>
                    <a:pt x="4519" y="39"/>
                  </a:lnTo>
                  <a:lnTo>
                    <a:pt x="4171" y="39"/>
                  </a:lnTo>
                  <a:lnTo>
                    <a:pt x="3785" y="116"/>
                  </a:lnTo>
                  <a:lnTo>
                    <a:pt x="3438" y="232"/>
                  </a:lnTo>
                  <a:lnTo>
                    <a:pt x="3090" y="348"/>
                  </a:lnTo>
                  <a:lnTo>
                    <a:pt x="2743" y="502"/>
                  </a:lnTo>
                  <a:lnTo>
                    <a:pt x="2434" y="695"/>
                  </a:lnTo>
                  <a:lnTo>
                    <a:pt x="2086" y="927"/>
                  </a:lnTo>
                  <a:lnTo>
                    <a:pt x="1816" y="1197"/>
                  </a:lnTo>
                  <a:lnTo>
                    <a:pt x="1507" y="1506"/>
                  </a:lnTo>
                  <a:lnTo>
                    <a:pt x="1275" y="1815"/>
                  </a:lnTo>
                  <a:lnTo>
                    <a:pt x="1044" y="2124"/>
                  </a:lnTo>
                  <a:lnTo>
                    <a:pt x="812" y="2471"/>
                  </a:lnTo>
                  <a:lnTo>
                    <a:pt x="619" y="2858"/>
                  </a:lnTo>
                  <a:lnTo>
                    <a:pt x="464" y="3205"/>
                  </a:lnTo>
                  <a:lnTo>
                    <a:pt x="310" y="3591"/>
                  </a:lnTo>
                  <a:lnTo>
                    <a:pt x="233" y="3977"/>
                  </a:lnTo>
                  <a:lnTo>
                    <a:pt x="117" y="4364"/>
                  </a:lnTo>
                  <a:lnTo>
                    <a:pt x="78" y="4750"/>
                  </a:lnTo>
                  <a:lnTo>
                    <a:pt x="1" y="5174"/>
                  </a:lnTo>
                  <a:lnTo>
                    <a:pt x="1" y="5561"/>
                  </a:lnTo>
                  <a:lnTo>
                    <a:pt x="1" y="5985"/>
                  </a:lnTo>
                  <a:lnTo>
                    <a:pt x="40" y="6372"/>
                  </a:lnTo>
                  <a:lnTo>
                    <a:pt x="78" y="6796"/>
                  </a:lnTo>
                  <a:lnTo>
                    <a:pt x="155" y="7182"/>
                  </a:lnTo>
                  <a:lnTo>
                    <a:pt x="271" y="7569"/>
                  </a:lnTo>
                  <a:lnTo>
                    <a:pt x="387" y="7993"/>
                  </a:lnTo>
                  <a:lnTo>
                    <a:pt x="542" y="8380"/>
                  </a:lnTo>
                  <a:lnTo>
                    <a:pt x="928" y="9152"/>
                  </a:lnTo>
                  <a:lnTo>
                    <a:pt x="1121" y="9538"/>
                  </a:lnTo>
                  <a:lnTo>
                    <a:pt x="1352" y="9924"/>
                  </a:lnTo>
                  <a:lnTo>
                    <a:pt x="1623" y="10272"/>
                  </a:lnTo>
                  <a:lnTo>
                    <a:pt x="1893" y="10619"/>
                  </a:lnTo>
                  <a:lnTo>
                    <a:pt x="2202" y="10928"/>
                  </a:lnTo>
                  <a:lnTo>
                    <a:pt x="2511" y="11237"/>
                  </a:lnTo>
                  <a:lnTo>
                    <a:pt x="2820" y="11546"/>
                  </a:lnTo>
                  <a:lnTo>
                    <a:pt x="3167" y="11778"/>
                  </a:lnTo>
                  <a:lnTo>
                    <a:pt x="3553" y="12009"/>
                  </a:lnTo>
                  <a:lnTo>
                    <a:pt x="3940" y="12241"/>
                  </a:lnTo>
                  <a:lnTo>
                    <a:pt x="4326" y="12395"/>
                  </a:lnTo>
                  <a:lnTo>
                    <a:pt x="4712" y="12550"/>
                  </a:lnTo>
                  <a:lnTo>
                    <a:pt x="4171" y="13091"/>
                  </a:lnTo>
                  <a:lnTo>
                    <a:pt x="4133" y="13206"/>
                  </a:lnTo>
                  <a:lnTo>
                    <a:pt x="4133" y="13322"/>
                  </a:lnTo>
                  <a:lnTo>
                    <a:pt x="4210" y="13399"/>
                  </a:lnTo>
                  <a:lnTo>
                    <a:pt x="4326" y="13438"/>
                  </a:lnTo>
                  <a:lnTo>
                    <a:pt x="4789" y="13477"/>
                  </a:lnTo>
                  <a:lnTo>
                    <a:pt x="4519" y="13747"/>
                  </a:lnTo>
                  <a:lnTo>
                    <a:pt x="4287" y="13979"/>
                  </a:lnTo>
                  <a:lnTo>
                    <a:pt x="4094" y="14288"/>
                  </a:lnTo>
                  <a:lnTo>
                    <a:pt x="3940" y="14596"/>
                  </a:lnTo>
                  <a:lnTo>
                    <a:pt x="3785" y="14288"/>
                  </a:lnTo>
                  <a:lnTo>
                    <a:pt x="3631" y="14017"/>
                  </a:lnTo>
                  <a:lnTo>
                    <a:pt x="3438" y="13747"/>
                  </a:lnTo>
                  <a:lnTo>
                    <a:pt x="3206" y="13477"/>
                  </a:lnTo>
                  <a:lnTo>
                    <a:pt x="3129" y="13438"/>
                  </a:lnTo>
                  <a:lnTo>
                    <a:pt x="3051" y="13438"/>
                  </a:lnTo>
                  <a:lnTo>
                    <a:pt x="2974" y="13477"/>
                  </a:lnTo>
                  <a:lnTo>
                    <a:pt x="2897" y="13593"/>
                  </a:lnTo>
                  <a:lnTo>
                    <a:pt x="2588" y="14326"/>
                  </a:lnTo>
                  <a:lnTo>
                    <a:pt x="2241" y="15098"/>
                  </a:lnTo>
                  <a:lnTo>
                    <a:pt x="2202" y="15176"/>
                  </a:lnTo>
                  <a:lnTo>
                    <a:pt x="2202" y="15253"/>
                  </a:lnTo>
                  <a:lnTo>
                    <a:pt x="2241" y="15330"/>
                  </a:lnTo>
                  <a:lnTo>
                    <a:pt x="2318" y="15369"/>
                  </a:lnTo>
                  <a:lnTo>
                    <a:pt x="2665" y="15407"/>
                  </a:lnTo>
                  <a:lnTo>
                    <a:pt x="3013" y="15407"/>
                  </a:lnTo>
                  <a:lnTo>
                    <a:pt x="3360" y="15369"/>
                  </a:lnTo>
                  <a:lnTo>
                    <a:pt x="3669" y="15253"/>
                  </a:lnTo>
                  <a:lnTo>
                    <a:pt x="3669" y="15253"/>
                  </a:lnTo>
                  <a:lnTo>
                    <a:pt x="3631" y="15562"/>
                  </a:lnTo>
                  <a:lnTo>
                    <a:pt x="3592" y="15909"/>
                  </a:lnTo>
                  <a:lnTo>
                    <a:pt x="3631" y="16141"/>
                  </a:lnTo>
                  <a:lnTo>
                    <a:pt x="3669" y="16373"/>
                  </a:lnTo>
                  <a:lnTo>
                    <a:pt x="3785" y="16798"/>
                  </a:lnTo>
                  <a:lnTo>
                    <a:pt x="4017" y="17184"/>
                  </a:lnTo>
                  <a:lnTo>
                    <a:pt x="4287" y="17570"/>
                  </a:lnTo>
                  <a:lnTo>
                    <a:pt x="3245" y="17570"/>
                  </a:lnTo>
                  <a:lnTo>
                    <a:pt x="3167" y="17608"/>
                  </a:lnTo>
                  <a:lnTo>
                    <a:pt x="3090" y="17647"/>
                  </a:lnTo>
                  <a:lnTo>
                    <a:pt x="3051" y="17763"/>
                  </a:lnTo>
                  <a:lnTo>
                    <a:pt x="3090" y="17840"/>
                  </a:lnTo>
                  <a:lnTo>
                    <a:pt x="3322" y="18265"/>
                  </a:lnTo>
                  <a:lnTo>
                    <a:pt x="3592" y="18612"/>
                  </a:lnTo>
                  <a:lnTo>
                    <a:pt x="3901" y="18960"/>
                  </a:lnTo>
                  <a:lnTo>
                    <a:pt x="4249" y="19307"/>
                  </a:lnTo>
                  <a:lnTo>
                    <a:pt x="4326" y="19346"/>
                  </a:lnTo>
                  <a:lnTo>
                    <a:pt x="4442" y="19346"/>
                  </a:lnTo>
                  <a:lnTo>
                    <a:pt x="4519" y="19307"/>
                  </a:lnTo>
                  <a:lnTo>
                    <a:pt x="4557" y="19230"/>
                  </a:lnTo>
                  <a:lnTo>
                    <a:pt x="4751" y="18767"/>
                  </a:lnTo>
                  <a:lnTo>
                    <a:pt x="4828" y="18497"/>
                  </a:lnTo>
                  <a:lnTo>
                    <a:pt x="4905" y="18265"/>
                  </a:lnTo>
                  <a:lnTo>
                    <a:pt x="5021" y="18381"/>
                  </a:lnTo>
                  <a:lnTo>
                    <a:pt x="5446" y="18883"/>
                  </a:lnTo>
                  <a:lnTo>
                    <a:pt x="5793" y="19385"/>
                  </a:lnTo>
                  <a:lnTo>
                    <a:pt x="6063" y="19964"/>
                  </a:lnTo>
                  <a:lnTo>
                    <a:pt x="6257" y="20543"/>
                  </a:lnTo>
                  <a:lnTo>
                    <a:pt x="5253" y="19964"/>
                  </a:lnTo>
                  <a:lnTo>
                    <a:pt x="5175" y="19925"/>
                  </a:lnTo>
                  <a:lnTo>
                    <a:pt x="5098" y="19925"/>
                  </a:lnTo>
                  <a:lnTo>
                    <a:pt x="5021" y="20003"/>
                  </a:lnTo>
                  <a:lnTo>
                    <a:pt x="4982" y="20041"/>
                  </a:lnTo>
                  <a:lnTo>
                    <a:pt x="4944" y="20582"/>
                  </a:lnTo>
                  <a:lnTo>
                    <a:pt x="4944" y="21084"/>
                  </a:lnTo>
                  <a:lnTo>
                    <a:pt x="4982" y="21586"/>
                  </a:lnTo>
                  <a:lnTo>
                    <a:pt x="5059" y="22088"/>
                  </a:lnTo>
                  <a:lnTo>
                    <a:pt x="5098" y="22204"/>
                  </a:lnTo>
                  <a:lnTo>
                    <a:pt x="5214" y="22242"/>
                  </a:lnTo>
                  <a:lnTo>
                    <a:pt x="5291" y="22242"/>
                  </a:lnTo>
                  <a:lnTo>
                    <a:pt x="5368" y="22165"/>
                  </a:lnTo>
                  <a:lnTo>
                    <a:pt x="5870" y="21663"/>
                  </a:lnTo>
                  <a:lnTo>
                    <a:pt x="6372" y="21161"/>
                  </a:lnTo>
                  <a:lnTo>
                    <a:pt x="6411" y="21547"/>
                  </a:lnTo>
                  <a:lnTo>
                    <a:pt x="6372" y="21933"/>
                  </a:lnTo>
                  <a:lnTo>
                    <a:pt x="6295" y="22474"/>
                  </a:lnTo>
                  <a:lnTo>
                    <a:pt x="6102" y="23053"/>
                  </a:lnTo>
                  <a:lnTo>
                    <a:pt x="5870" y="23671"/>
                  </a:lnTo>
                  <a:lnTo>
                    <a:pt x="5677" y="23941"/>
                  </a:lnTo>
                  <a:lnTo>
                    <a:pt x="5523" y="24173"/>
                  </a:lnTo>
                  <a:lnTo>
                    <a:pt x="5330" y="24405"/>
                  </a:lnTo>
                  <a:lnTo>
                    <a:pt x="5098" y="24598"/>
                  </a:lnTo>
                  <a:lnTo>
                    <a:pt x="4866" y="24752"/>
                  </a:lnTo>
                  <a:lnTo>
                    <a:pt x="4635" y="24868"/>
                  </a:lnTo>
                  <a:lnTo>
                    <a:pt x="4364" y="24945"/>
                  </a:lnTo>
                  <a:lnTo>
                    <a:pt x="4094" y="24907"/>
                  </a:lnTo>
                  <a:lnTo>
                    <a:pt x="3785" y="24868"/>
                  </a:lnTo>
                  <a:lnTo>
                    <a:pt x="3476" y="24714"/>
                  </a:lnTo>
                  <a:lnTo>
                    <a:pt x="3399" y="24675"/>
                  </a:lnTo>
                  <a:lnTo>
                    <a:pt x="3360" y="24675"/>
                  </a:lnTo>
                  <a:lnTo>
                    <a:pt x="3283" y="24752"/>
                  </a:lnTo>
                  <a:lnTo>
                    <a:pt x="3245" y="24868"/>
                  </a:lnTo>
                  <a:lnTo>
                    <a:pt x="3245" y="24907"/>
                  </a:lnTo>
                  <a:lnTo>
                    <a:pt x="3283" y="24945"/>
                  </a:lnTo>
                  <a:lnTo>
                    <a:pt x="3438" y="25100"/>
                  </a:lnTo>
                  <a:lnTo>
                    <a:pt x="3592" y="25216"/>
                  </a:lnTo>
                  <a:lnTo>
                    <a:pt x="3785" y="25293"/>
                  </a:lnTo>
                  <a:lnTo>
                    <a:pt x="3940" y="25331"/>
                  </a:lnTo>
                  <a:lnTo>
                    <a:pt x="4133" y="25370"/>
                  </a:lnTo>
                  <a:lnTo>
                    <a:pt x="4287" y="25370"/>
                  </a:lnTo>
                  <a:lnTo>
                    <a:pt x="4635" y="25293"/>
                  </a:lnTo>
                  <a:lnTo>
                    <a:pt x="4982" y="25138"/>
                  </a:lnTo>
                  <a:lnTo>
                    <a:pt x="5330" y="24945"/>
                  </a:lnTo>
                  <a:lnTo>
                    <a:pt x="5600" y="24714"/>
                  </a:lnTo>
                  <a:lnTo>
                    <a:pt x="5870" y="24443"/>
                  </a:lnTo>
                  <a:lnTo>
                    <a:pt x="6141" y="24057"/>
                  </a:lnTo>
                  <a:lnTo>
                    <a:pt x="6334" y="23671"/>
                  </a:lnTo>
                  <a:lnTo>
                    <a:pt x="6527" y="23285"/>
                  </a:lnTo>
                  <a:lnTo>
                    <a:pt x="6643" y="22860"/>
                  </a:lnTo>
                  <a:lnTo>
                    <a:pt x="6759" y="22435"/>
                  </a:lnTo>
                  <a:lnTo>
                    <a:pt x="6797" y="21972"/>
                  </a:lnTo>
                  <a:lnTo>
                    <a:pt x="6836" y="21547"/>
                  </a:lnTo>
                  <a:lnTo>
                    <a:pt x="6797" y="21084"/>
                  </a:lnTo>
                  <a:lnTo>
                    <a:pt x="7763" y="21933"/>
                  </a:lnTo>
                  <a:lnTo>
                    <a:pt x="7840" y="21972"/>
                  </a:lnTo>
                  <a:lnTo>
                    <a:pt x="7917" y="21972"/>
                  </a:lnTo>
                  <a:lnTo>
                    <a:pt x="7994" y="21933"/>
                  </a:lnTo>
                  <a:lnTo>
                    <a:pt x="8071" y="21856"/>
                  </a:lnTo>
                  <a:lnTo>
                    <a:pt x="8149" y="21354"/>
                  </a:lnTo>
                  <a:lnTo>
                    <a:pt x="8226" y="20852"/>
                  </a:lnTo>
                  <a:lnTo>
                    <a:pt x="8303" y="19809"/>
                  </a:lnTo>
                  <a:lnTo>
                    <a:pt x="8303" y="19732"/>
                  </a:lnTo>
                  <a:lnTo>
                    <a:pt x="8265" y="19694"/>
                  </a:lnTo>
                  <a:lnTo>
                    <a:pt x="8187" y="19655"/>
                  </a:lnTo>
                  <a:lnTo>
                    <a:pt x="8149" y="19616"/>
                  </a:lnTo>
                  <a:lnTo>
                    <a:pt x="7724" y="19655"/>
                  </a:lnTo>
                  <a:lnTo>
                    <a:pt x="7299" y="19732"/>
                  </a:lnTo>
                  <a:lnTo>
                    <a:pt x="6952" y="19848"/>
                  </a:lnTo>
                  <a:lnTo>
                    <a:pt x="6604" y="20080"/>
                  </a:lnTo>
                  <a:lnTo>
                    <a:pt x="6334" y="19539"/>
                  </a:lnTo>
                  <a:lnTo>
                    <a:pt x="6025" y="18999"/>
                  </a:lnTo>
                  <a:lnTo>
                    <a:pt x="5677" y="18497"/>
                  </a:lnTo>
                  <a:lnTo>
                    <a:pt x="5253" y="18033"/>
                  </a:lnTo>
                  <a:lnTo>
                    <a:pt x="5214" y="17995"/>
                  </a:lnTo>
                  <a:lnTo>
                    <a:pt x="5716" y="17956"/>
                  </a:lnTo>
                  <a:lnTo>
                    <a:pt x="6179" y="17879"/>
                  </a:lnTo>
                  <a:lnTo>
                    <a:pt x="6257" y="17840"/>
                  </a:lnTo>
                  <a:lnTo>
                    <a:pt x="6295" y="17763"/>
                  </a:lnTo>
                  <a:lnTo>
                    <a:pt x="6295" y="17686"/>
                  </a:lnTo>
                  <a:lnTo>
                    <a:pt x="6257" y="17608"/>
                  </a:lnTo>
                  <a:lnTo>
                    <a:pt x="6102" y="17261"/>
                  </a:lnTo>
                  <a:lnTo>
                    <a:pt x="5870" y="16952"/>
                  </a:lnTo>
                  <a:lnTo>
                    <a:pt x="5639" y="16682"/>
                  </a:lnTo>
                  <a:lnTo>
                    <a:pt x="5368" y="16411"/>
                  </a:lnTo>
                  <a:lnTo>
                    <a:pt x="5291" y="16373"/>
                  </a:lnTo>
                  <a:lnTo>
                    <a:pt x="5793" y="14674"/>
                  </a:lnTo>
                  <a:lnTo>
                    <a:pt x="5793" y="14558"/>
                  </a:lnTo>
                  <a:lnTo>
                    <a:pt x="5755" y="14481"/>
                  </a:lnTo>
                  <a:lnTo>
                    <a:pt x="5677" y="14442"/>
                  </a:lnTo>
                  <a:lnTo>
                    <a:pt x="5561" y="14442"/>
                  </a:lnTo>
                  <a:lnTo>
                    <a:pt x="4326" y="14674"/>
                  </a:lnTo>
                  <a:lnTo>
                    <a:pt x="4326" y="14674"/>
                  </a:lnTo>
                  <a:lnTo>
                    <a:pt x="4519" y="14326"/>
                  </a:lnTo>
                  <a:lnTo>
                    <a:pt x="4751" y="14056"/>
                  </a:lnTo>
                  <a:lnTo>
                    <a:pt x="4982" y="13786"/>
                  </a:lnTo>
                  <a:lnTo>
                    <a:pt x="5214" y="13515"/>
                  </a:lnTo>
                  <a:lnTo>
                    <a:pt x="5870" y="13554"/>
                  </a:lnTo>
                  <a:lnTo>
                    <a:pt x="5986" y="13515"/>
                  </a:lnTo>
                  <a:lnTo>
                    <a:pt x="6025" y="13438"/>
                  </a:lnTo>
                  <a:lnTo>
                    <a:pt x="6063" y="13361"/>
                  </a:lnTo>
                  <a:lnTo>
                    <a:pt x="6025" y="13245"/>
                  </a:lnTo>
                  <a:lnTo>
                    <a:pt x="5832" y="12820"/>
                  </a:lnTo>
                  <a:lnTo>
                    <a:pt x="5561" y="12434"/>
                  </a:lnTo>
                  <a:lnTo>
                    <a:pt x="6257" y="11893"/>
                  </a:lnTo>
                  <a:lnTo>
                    <a:pt x="6913" y="11276"/>
                  </a:lnTo>
                  <a:lnTo>
                    <a:pt x="7531" y="10619"/>
                  </a:lnTo>
                  <a:lnTo>
                    <a:pt x="8110" y="9885"/>
                  </a:lnTo>
                  <a:lnTo>
                    <a:pt x="8573" y="9152"/>
                  </a:lnTo>
                  <a:lnTo>
                    <a:pt x="8805" y="8766"/>
                  </a:lnTo>
                  <a:lnTo>
                    <a:pt x="8998" y="8341"/>
                  </a:lnTo>
                  <a:lnTo>
                    <a:pt x="9153" y="7916"/>
                  </a:lnTo>
                  <a:lnTo>
                    <a:pt x="9307" y="7491"/>
                  </a:lnTo>
                  <a:lnTo>
                    <a:pt x="9423" y="7067"/>
                  </a:lnTo>
                  <a:lnTo>
                    <a:pt x="9500" y="6642"/>
                  </a:lnTo>
                  <a:lnTo>
                    <a:pt x="9577" y="6217"/>
                  </a:lnTo>
                  <a:lnTo>
                    <a:pt x="9616" y="5754"/>
                  </a:lnTo>
                  <a:lnTo>
                    <a:pt x="9616" y="5329"/>
                  </a:lnTo>
                  <a:lnTo>
                    <a:pt x="9577" y="4904"/>
                  </a:lnTo>
                  <a:lnTo>
                    <a:pt x="9539" y="4479"/>
                  </a:lnTo>
                  <a:lnTo>
                    <a:pt x="9462" y="4093"/>
                  </a:lnTo>
                  <a:lnTo>
                    <a:pt x="9346" y="3669"/>
                  </a:lnTo>
                  <a:lnTo>
                    <a:pt x="9230" y="3282"/>
                  </a:lnTo>
                  <a:lnTo>
                    <a:pt x="9037" y="2896"/>
                  </a:lnTo>
                  <a:lnTo>
                    <a:pt x="8882" y="2510"/>
                  </a:lnTo>
                  <a:lnTo>
                    <a:pt x="8651" y="2163"/>
                  </a:lnTo>
                  <a:lnTo>
                    <a:pt x="8380" y="1815"/>
                  </a:lnTo>
                  <a:lnTo>
                    <a:pt x="8110" y="1506"/>
                  </a:lnTo>
                  <a:lnTo>
                    <a:pt x="7801" y="1197"/>
                  </a:lnTo>
                  <a:lnTo>
                    <a:pt x="7492" y="927"/>
                  </a:lnTo>
                  <a:lnTo>
                    <a:pt x="7106" y="695"/>
                  </a:lnTo>
                  <a:lnTo>
                    <a:pt x="6759" y="502"/>
                  </a:lnTo>
                  <a:lnTo>
                    <a:pt x="6411" y="348"/>
                  </a:lnTo>
                  <a:lnTo>
                    <a:pt x="6025" y="193"/>
                  </a:lnTo>
                  <a:lnTo>
                    <a:pt x="5639" y="116"/>
                  </a:lnTo>
                  <a:lnTo>
                    <a:pt x="5291" y="3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21"/>
            <p:cNvSpPr/>
            <p:nvPr/>
          </p:nvSpPr>
          <p:spPr>
            <a:xfrm>
              <a:off x="3031900" y="427125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4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8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1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9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5"/>
                  </a:lnTo>
                  <a:lnTo>
                    <a:pt x="1159" y="541"/>
                  </a:lnTo>
                  <a:lnTo>
                    <a:pt x="1352" y="426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9"/>
                  </a:lnTo>
                  <a:lnTo>
                    <a:pt x="309" y="928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6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3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4"/>
                  </a:lnTo>
                  <a:lnTo>
                    <a:pt x="1468" y="4017"/>
                  </a:lnTo>
                  <a:lnTo>
                    <a:pt x="1661" y="4094"/>
                  </a:lnTo>
                  <a:lnTo>
                    <a:pt x="1893" y="4133"/>
                  </a:lnTo>
                  <a:lnTo>
                    <a:pt x="2317" y="4133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3"/>
                  </a:lnTo>
                  <a:lnTo>
                    <a:pt x="4171" y="1430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7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21"/>
            <p:cNvSpPr/>
            <p:nvPr/>
          </p:nvSpPr>
          <p:spPr>
            <a:xfrm>
              <a:off x="5567925" y="4274150"/>
              <a:ext cx="67600" cy="76300"/>
            </a:xfrm>
            <a:custGeom>
              <a:avLst/>
              <a:gdLst/>
              <a:ahLst/>
              <a:cxnLst/>
              <a:rect l="l" t="t" r="r" b="b"/>
              <a:pathLst>
                <a:path w="2704" h="3052" extrusionOk="0">
                  <a:moveTo>
                    <a:pt x="1159" y="425"/>
                  </a:moveTo>
                  <a:lnTo>
                    <a:pt x="1429" y="503"/>
                  </a:lnTo>
                  <a:lnTo>
                    <a:pt x="1661" y="619"/>
                  </a:lnTo>
                  <a:lnTo>
                    <a:pt x="1854" y="773"/>
                  </a:lnTo>
                  <a:lnTo>
                    <a:pt x="2009" y="966"/>
                  </a:lnTo>
                  <a:lnTo>
                    <a:pt x="2124" y="1121"/>
                  </a:lnTo>
                  <a:lnTo>
                    <a:pt x="2202" y="1314"/>
                  </a:lnTo>
                  <a:lnTo>
                    <a:pt x="2318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5"/>
                  </a:lnTo>
                  <a:lnTo>
                    <a:pt x="2047" y="2279"/>
                  </a:lnTo>
                  <a:lnTo>
                    <a:pt x="1623" y="2047"/>
                  </a:lnTo>
                  <a:lnTo>
                    <a:pt x="1236" y="1893"/>
                  </a:lnTo>
                  <a:lnTo>
                    <a:pt x="1005" y="1777"/>
                  </a:lnTo>
                  <a:lnTo>
                    <a:pt x="812" y="1661"/>
                  </a:lnTo>
                  <a:lnTo>
                    <a:pt x="619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2"/>
                  </a:lnTo>
                  <a:lnTo>
                    <a:pt x="541" y="657"/>
                  </a:lnTo>
                  <a:lnTo>
                    <a:pt x="619" y="580"/>
                  </a:lnTo>
                  <a:lnTo>
                    <a:pt x="696" y="503"/>
                  </a:lnTo>
                  <a:lnTo>
                    <a:pt x="812" y="464"/>
                  </a:lnTo>
                  <a:lnTo>
                    <a:pt x="927" y="425"/>
                  </a:lnTo>
                  <a:close/>
                  <a:moveTo>
                    <a:pt x="1005" y="1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4" y="425"/>
                  </a:lnTo>
                  <a:lnTo>
                    <a:pt x="78" y="619"/>
                  </a:lnTo>
                  <a:lnTo>
                    <a:pt x="1" y="812"/>
                  </a:lnTo>
                  <a:lnTo>
                    <a:pt x="1" y="1005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3"/>
                  </a:lnTo>
                  <a:lnTo>
                    <a:pt x="387" y="1854"/>
                  </a:lnTo>
                  <a:lnTo>
                    <a:pt x="619" y="2047"/>
                  </a:lnTo>
                  <a:lnTo>
                    <a:pt x="889" y="2202"/>
                  </a:lnTo>
                  <a:lnTo>
                    <a:pt x="1198" y="2318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9" y="2742"/>
                  </a:lnTo>
                  <a:lnTo>
                    <a:pt x="2202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1" y="3013"/>
                  </a:lnTo>
                  <a:lnTo>
                    <a:pt x="2588" y="2974"/>
                  </a:lnTo>
                  <a:lnTo>
                    <a:pt x="2626" y="2897"/>
                  </a:lnTo>
                  <a:lnTo>
                    <a:pt x="2704" y="2318"/>
                  </a:lnTo>
                  <a:lnTo>
                    <a:pt x="2704" y="2009"/>
                  </a:lnTo>
                  <a:lnTo>
                    <a:pt x="2704" y="1700"/>
                  </a:lnTo>
                  <a:lnTo>
                    <a:pt x="2626" y="1429"/>
                  </a:lnTo>
                  <a:lnTo>
                    <a:pt x="2549" y="1121"/>
                  </a:lnTo>
                  <a:lnTo>
                    <a:pt x="2433" y="850"/>
                  </a:lnTo>
                  <a:lnTo>
                    <a:pt x="2279" y="580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700" y="117"/>
                  </a:lnTo>
                  <a:lnTo>
                    <a:pt x="1507" y="39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21"/>
            <p:cNvSpPr/>
            <p:nvPr/>
          </p:nvSpPr>
          <p:spPr>
            <a:xfrm>
              <a:off x="2254775" y="4312775"/>
              <a:ext cx="326325" cy="190200"/>
            </a:xfrm>
            <a:custGeom>
              <a:avLst/>
              <a:gdLst/>
              <a:ahLst/>
              <a:cxnLst/>
              <a:rect l="l" t="t" r="r" b="b"/>
              <a:pathLst>
                <a:path w="13053" h="7608" extrusionOk="0">
                  <a:moveTo>
                    <a:pt x="8920" y="271"/>
                  </a:moveTo>
                  <a:lnTo>
                    <a:pt x="9036" y="348"/>
                  </a:lnTo>
                  <a:lnTo>
                    <a:pt x="9191" y="464"/>
                  </a:lnTo>
                  <a:lnTo>
                    <a:pt x="9307" y="618"/>
                  </a:lnTo>
                  <a:lnTo>
                    <a:pt x="9384" y="657"/>
                  </a:lnTo>
                  <a:lnTo>
                    <a:pt x="9422" y="966"/>
                  </a:lnTo>
                  <a:lnTo>
                    <a:pt x="9422" y="1275"/>
                  </a:lnTo>
                  <a:lnTo>
                    <a:pt x="9345" y="1545"/>
                  </a:lnTo>
                  <a:lnTo>
                    <a:pt x="9229" y="1815"/>
                  </a:lnTo>
                  <a:lnTo>
                    <a:pt x="9036" y="2085"/>
                  </a:lnTo>
                  <a:lnTo>
                    <a:pt x="8882" y="2317"/>
                  </a:lnTo>
                  <a:lnTo>
                    <a:pt x="8457" y="2781"/>
                  </a:lnTo>
                  <a:lnTo>
                    <a:pt x="6990" y="4441"/>
                  </a:lnTo>
                  <a:lnTo>
                    <a:pt x="6835" y="4441"/>
                  </a:lnTo>
                  <a:lnTo>
                    <a:pt x="7106" y="3476"/>
                  </a:lnTo>
                  <a:lnTo>
                    <a:pt x="7415" y="2549"/>
                  </a:lnTo>
                  <a:lnTo>
                    <a:pt x="7801" y="1506"/>
                  </a:lnTo>
                  <a:lnTo>
                    <a:pt x="8032" y="1043"/>
                  </a:lnTo>
                  <a:lnTo>
                    <a:pt x="8187" y="773"/>
                  </a:lnTo>
                  <a:lnTo>
                    <a:pt x="8380" y="502"/>
                  </a:lnTo>
                  <a:lnTo>
                    <a:pt x="8573" y="348"/>
                  </a:lnTo>
                  <a:lnTo>
                    <a:pt x="8689" y="271"/>
                  </a:lnTo>
                  <a:close/>
                  <a:moveTo>
                    <a:pt x="2124" y="4441"/>
                  </a:moveTo>
                  <a:lnTo>
                    <a:pt x="2974" y="4557"/>
                  </a:lnTo>
                  <a:lnTo>
                    <a:pt x="3823" y="4711"/>
                  </a:lnTo>
                  <a:lnTo>
                    <a:pt x="4905" y="4866"/>
                  </a:lnTo>
                  <a:lnTo>
                    <a:pt x="5407" y="4943"/>
                  </a:lnTo>
                  <a:lnTo>
                    <a:pt x="5947" y="4982"/>
                  </a:lnTo>
                  <a:lnTo>
                    <a:pt x="4673" y="5213"/>
                  </a:lnTo>
                  <a:lnTo>
                    <a:pt x="3399" y="5406"/>
                  </a:lnTo>
                  <a:lnTo>
                    <a:pt x="2703" y="5484"/>
                  </a:lnTo>
                  <a:lnTo>
                    <a:pt x="1622" y="5484"/>
                  </a:lnTo>
                  <a:lnTo>
                    <a:pt x="1236" y="5445"/>
                  </a:lnTo>
                  <a:lnTo>
                    <a:pt x="966" y="5368"/>
                  </a:lnTo>
                  <a:lnTo>
                    <a:pt x="773" y="5291"/>
                  </a:lnTo>
                  <a:lnTo>
                    <a:pt x="696" y="5213"/>
                  </a:lnTo>
                  <a:lnTo>
                    <a:pt x="657" y="5097"/>
                  </a:lnTo>
                  <a:lnTo>
                    <a:pt x="657" y="4982"/>
                  </a:lnTo>
                  <a:lnTo>
                    <a:pt x="696" y="4827"/>
                  </a:lnTo>
                  <a:lnTo>
                    <a:pt x="734" y="4673"/>
                  </a:lnTo>
                  <a:lnTo>
                    <a:pt x="811" y="4557"/>
                  </a:lnTo>
                  <a:lnTo>
                    <a:pt x="889" y="4480"/>
                  </a:lnTo>
                  <a:lnTo>
                    <a:pt x="966" y="4441"/>
                  </a:lnTo>
                  <a:close/>
                  <a:moveTo>
                    <a:pt x="7183" y="4866"/>
                  </a:moveTo>
                  <a:lnTo>
                    <a:pt x="8380" y="5097"/>
                  </a:lnTo>
                  <a:lnTo>
                    <a:pt x="9616" y="5406"/>
                  </a:lnTo>
                  <a:lnTo>
                    <a:pt x="10272" y="5599"/>
                  </a:lnTo>
                  <a:lnTo>
                    <a:pt x="10967" y="5792"/>
                  </a:lnTo>
                  <a:lnTo>
                    <a:pt x="11662" y="6024"/>
                  </a:lnTo>
                  <a:lnTo>
                    <a:pt x="12087" y="6217"/>
                  </a:lnTo>
                  <a:lnTo>
                    <a:pt x="12203" y="6256"/>
                  </a:lnTo>
                  <a:lnTo>
                    <a:pt x="12319" y="6333"/>
                  </a:lnTo>
                  <a:lnTo>
                    <a:pt x="12396" y="6410"/>
                  </a:lnTo>
                  <a:lnTo>
                    <a:pt x="12434" y="6526"/>
                  </a:lnTo>
                  <a:lnTo>
                    <a:pt x="12473" y="6642"/>
                  </a:lnTo>
                  <a:lnTo>
                    <a:pt x="12473" y="6796"/>
                  </a:lnTo>
                  <a:lnTo>
                    <a:pt x="12396" y="7144"/>
                  </a:lnTo>
                  <a:lnTo>
                    <a:pt x="12241" y="7183"/>
                  </a:lnTo>
                  <a:lnTo>
                    <a:pt x="12010" y="7221"/>
                  </a:lnTo>
                  <a:lnTo>
                    <a:pt x="11817" y="7183"/>
                  </a:lnTo>
                  <a:lnTo>
                    <a:pt x="11585" y="7144"/>
                  </a:lnTo>
                  <a:lnTo>
                    <a:pt x="11122" y="7028"/>
                  </a:lnTo>
                  <a:lnTo>
                    <a:pt x="10735" y="6874"/>
                  </a:lnTo>
                  <a:lnTo>
                    <a:pt x="10002" y="6603"/>
                  </a:lnTo>
                  <a:lnTo>
                    <a:pt x="9307" y="6256"/>
                  </a:lnTo>
                  <a:lnTo>
                    <a:pt x="8766" y="5947"/>
                  </a:lnTo>
                  <a:lnTo>
                    <a:pt x="8225" y="5599"/>
                  </a:lnTo>
                  <a:lnTo>
                    <a:pt x="7183" y="4866"/>
                  </a:lnTo>
                  <a:close/>
                  <a:moveTo>
                    <a:pt x="8805" y="0"/>
                  </a:moveTo>
                  <a:lnTo>
                    <a:pt x="8573" y="39"/>
                  </a:lnTo>
                  <a:lnTo>
                    <a:pt x="8341" y="155"/>
                  </a:lnTo>
                  <a:lnTo>
                    <a:pt x="8110" y="271"/>
                  </a:lnTo>
                  <a:lnTo>
                    <a:pt x="7955" y="464"/>
                  </a:lnTo>
                  <a:lnTo>
                    <a:pt x="7723" y="850"/>
                  </a:lnTo>
                  <a:lnTo>
                    <a:pt x="7492" y="1275"/>
                  </a:lnTo>
                  <a:lnTo>
                    <a:pt x="7183" y="2201"/>
                  </a:lnTo>
                  <a:lnTo>
                    <a:pt x="6835" y="3321"/>
                  </a:lnTo>
                  <a:lnTo>
                    <a:pt x="6719" y="3862"/>
                  </a:lnTo>
                  <a:lnTo>
                    <a:pt x="6604" y="4441"/>
                  </a:lnTo>
                  <a:lnTo>
                    <a:pt x="6526" y="4518"/>
                  </a:lnTo>
                  <a:lnTo>
                    <a:pt x="6526" y="4634"/>
                  </a:lnTo>
                  <a:lnTo>
                    <a:pt x="5947" y="4595"/>
                  </a:lnTo>
                  <a:lnTo>
                    <a:pt x="5407" y="4557"/>
                  </a:lnTo>
                  <a:lnTo>
                    <a:pt x="4325" y="4402"/>
                  </a:lnTo>
                  <a:lnTo>
                    <a:pt x="3244" y="4209"/>
                  </a:lnTo>
                  <a:lnTo>
                    <a:pt x="2703" y="4132"/>
                  </a:lnTo>
                  <a:lnTo>
                    <a:pt x="2124" y="4093"/>
                  </a:lnTo>
                  <a:lnTo>
                    <a:pt x="1545" y="4055"/>
                  </a:lnTo>
                  <a:lnTo>
                    <a:pt x="1159" y="4055"/>
                  </a:lnTo>
                  <a:lnTo>
                    <a:pt x="773" y="4093"/>
                  </a:lnTo>
                  <a:lnTo>
                    <a:pt x="425" y="4209"/>
                  </a:lnTo>
                  <a:lnTo>
                    <a:pt x="271" y="4287"/>
                  </a:lnTo>
                  <a:lnTo>
                    <a:pt x="155" y="4364"/>
                  </a:lnTo>
                  <a:lnTo>
                    <a:pt x="78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4982"/>
                  </a:lnTo>
                  <a:lnTo>
                    <a:pt x="78" y="5136"/>
                  </a:lnTo>
                  <a:lnTo>
                    <a:pt x="155" y="5252"/>
                  </a:lnTo>
                  <a:lnTo>
                    <a:pt x="232" y="5406"/>
                  </a:lnTo>
                  <a:lnTo>
                    <a:pt x="348" y="5522"/>
                  </a:lnTo>
                  <a:lnTo>
                    <a:pt x="618" y="5677"/>
                  </a:lnTo>
                  <a:lnTo>
                    <a:pt x="927" y="5792"/>
                  </a:lnTo>
                  <a:lnTo>
                    <a:pt x="1275" y="5870"/>
                  </a:lnTo>
                  <a:lnTo>
                    <a:pt x="1622" y="5908"/>
                  </a:lnTo>
                  <a:lnTo>
                    <a:pt x="2240" y="5908"/>
                  </a:lnTo>
                  <a:lnTo>
                    <a:pt x="3360" y="5831"/>
                  </a:lnTo>
                  <a:lnTo>
                    <a:pt x="4441" y="5715"/>
                  </a:lnTo>
                  <a:lnTo>
                    <a:pt x="5561" y="5484"/>
                  </a:lnTo>
                  <a:lnTo>
                    <a:pt x="6102" y="5329"/>
                  </a:lnTo>
                  <a:lnTo>
                    <a:pt x="6604" y="5136"/>
                  </a:lnTo>
                  <a:lnTo>
                    <a:pt x="6604" y="5175"/>
                  </a:lnTo>
                  <a:lnTo>
                    <a:pt x="6642" y="5599"/>
                  </a:lnTo>
                  <a:lnTo>
                    <a:pt x="6681" y="5792"/>
                  </a:lnTo>
                  <a:lnTo>
                    <a:pt x="6758" y="5986"/>
                  </a:lnTo>
                  <a:lnTo>
                    <a:pt x="7028" y="6024"/>
                  </a:lnTo>
                  <a:lnTo>
                    <a:pt x="7028" y="5986"/>
                  </a:lnTo>
                  <a:lnTo>
                    <a:pt x="6951" y="5599"/>
                  </a:lnTo>
                  <a:lnTo>
                    <a:pt x="6951" y="5406"/>
                  </a:lnTo>
                  <a:lnTo>
                    <a:pt x="6990" y="5213"/>
                  </a:lnTo>
                  <a:lnTo>
                    <a:pt x="7028" y="5175"/>
                  </a:lnTo>
                  <a:lnTo>
                    <a:pt x="7723" y="5754"/>
                  </a:lnTo>
                  <a:lnTo>
                    <a:pt x="8496" y="6256"/>
                  </a:lnTo>
                  <a:lnTo>
                    <a:pt x="9307" y="6681"/>
                  </a:lnTo>
                  <a:lnTo>
                    <a:pt x="10118" y="7067"/>
                  </a:lnTo>
                  <a:lnTo>
                    <a:pt x="10774" y="7337"/>
                  </a:lnTo>
                  <a:lnTo>
                    <a:pt x="11237" y="7453"/>
                  </a:lnTo>
                  <a:lnTo>
                    <a:pt x="11662" y="7569"/>
                  </a:lnTo>
                  <a:lnTo>
                    <a:pt x="12126" y="7607"/>
                  </a:lnTo>
                  <a:lnTo>
                    <a:pt x="12319" y="7569"/>
                  </a:lnTo>
                  <a:lnTo>
                    <a:pt x="12512" y="7530"/>
                  </a:lnTo>
                  <a:lnTo>
                    <a:pt x="12666" y="7453"/>
                  </a:lnTo>
                  <a:lnTo>
                    <a:pt x="12821" y="7376"/>
                  </a:lnTo>
                  <a:lnTo>
                    <a:pt x="12936" y="7221"/>
                  </a:lnTo>
                  <a:lnTo>
                    <a:pt x="13014" y="7028"/>
                  </a:lnTo>
                  <a:lnTo>
                    <a:pt x="13052" y="6874"/>
                  </a:lnTo>
                  <a:lnTo>
                    <a:pt x="13052" y="6719"/>
                  </a:lnTo>
                  <a:lnTo>
                    <a:pt x="13014" y="6565"/>
                  </a:lnTo>
                  <a:lnTo>
                    <a:pt x="12975" y="6449"/>
                  </a:lnTo>
                  <a:lnTo>
                    <a:pt x="12898" y="6333"/>
                  </a:lnTo>
                  <a:lnTo>
                    <a:pt x="12782" y="6217"/>
                  </a:lnTo>
                  <a:lnTo>
                    <a:pt x="12512" y="6024"/>
                  </a:lnTo>
                  <a:lnTo>
                    <a:pt x="12241" y="5870"/>
                  </a:lnTo>
                  <a:lnTo>
                    <a:pt x="11894" y="5715"/>
                  </a:lnTo>
                  <a:lnTo>
                    <a:pt x="11353" y="5522"/>
                  </a:lnTo>
                  <a:lnTo>
                    <a:pt x="10388" y="5213"/>
                  </a:lnTo>
                  <a:lnTo>
                    <a:pt x="9384" y="4943"/>
                  </a:lnTo>
                  <a:lnTo>
                    <a:pt x="8380" y="4711"/>
                  </a:lnTo>
                  <a:lnTo>
                    <a:pt x="7376" y="4518"/>
                  </a:lnTo>
                  <a:lnTo>
                    <a:pt x="8418" y="3437"/>
                  </a:lnTo>
                  <a:lnTo>
                    <a:pt x="8882" y="2896"/>
                  </a:lnTo>
                  <a:lnTo>
                    <a:pt x="9345" y="2279"/>
                  </a:lnTo>
                  <a:lnTo>
                    <a:pt x="9461" y="2085"/>
                  </a:lnTo>
                  <a:lnTo>
                    <a:pt x="9577" y="1854"/>
                  </a:lnTo>
                  <a:lnTo>
                    <a:pt x="9654" y="1622"/>
                  </a:lnTo>
                  <a:lnTo>
                    <a:pt x="9731" y="1390"/>
                  </a:lnTo>
                  <a:lnTo>
                    <a:pt x="9731" y="1159"/>
                  </a:lnTo>
                  <a:lnTo>
                    <a:pt x="9693" y="927"/>
                  </a:lnTo>
                  <a:lnTo>
                    <a:pt x="9654" y="657"/>
                  </a:lnTo>
                  <a:lnTo>
                    <a:pt x="9500" y="464"/>
                  </a:lnTo>
                  <a:lnTo>
                    <a:pt x="9461" y="309"/>
                  </a:lnTo>
                  <a:lnTo>
                    <a:pt x="9384" y="232"/>
                  </a:lnTo>
                  <a:lnTo>
                    <a:pt x="9229" y="78"/>
                  </a:lnTo>
                  <a:lnTo>
                    <a:pt x="90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21"/>
            <p:cNvSpPr/>
            <p:nvPr/>
          </p:nvSpPr>
          <p:spPr>
            <a:xfrm>
              <a:off x="1058675" y="4315675"/>
              <a:ext cx="594700" cy="534825"/>
            </a:xfrm>
            <a:custGeom>
              <a:avLst/>
              <a:gdLst/>
              <a:ahLst/>
              <a:cxnLst/>
              <a:rect l="l" t="t" r="r" b="b"/>
              <a:pathLst>
                <a:path w="23788" h="21393" extrusionOk="0">
                  <a:moveTo>
                    <a:pt x="23478" y="270"/>
                  </a:moveTo>
                  <a:lnTo>
                    <a:pt x="23401" y="386"/>
                  </a:lnTo>
                  <a:lnTo>
                    <a:pt x="22590" y="1815"/>
                  </a:lnTo>
                  <a:lnTo>
                    <a:pt x="21741" y="3205"/>
                  </a:lnTo>
                  <a:lnTo>
                    <a:pt x="20853" y="4595"/>
                  </a:lnTo>
                  <a:lnTo>
                    <a:pt x="19926" y="5985"/>
                  </a:lnTo>
                  <a:lnTo>
                    <a:pt x="19269" y="5754"/>
                  </a:lnTo>
                  <a:lnTo>
                    <a:pt x="18999" y="5638"/>
                  </a:lnTo>
                  <a:lnTo>
                    <a:pt x="18690" y="5483"/>
                  </a:lnTo>
                  <a:lnTo>
                    <a:pt x="18420" y="5290"/>
                  </a:lnTo>
                  <a:lnTo>
                    <a:pt x="18150" y="5059"/>
                  </a:lnTo>
                  <a:lnTo>
                    <a:pt x="17918" y="4827"/>
                  </a:lnTo>
                  <a:lnTo>
                    <a:pt x="17686" y="4557"/>
                  </a:lnTo>
                  <a:lnTo>
                    <a:pt x="17493" y="4286"/>
                  </a:lnTo>
                  <a:lnTo>
                    <a:pt x="17339" y="3977"/>
                  </a:lnTo>
                  <a:lnTo>
                    <a:pt x="17030" y="3360"/>
                  </a:lnTo>
                  <a:lnTo>
                    <a:pt x="16798" y="2742"/>
                  </a:lnTo>
                  <a:lnTo>
                    <a:pt x="16605" y="2085"/>
                  </a:lnTo>
                  <a:lnTo>
                    <a:pt x="17416" y="1776"/>
                  </a:lnTo>
                  <a:lnTo>
                    <a:pt x="18265" y="1467"/>
                  </a:lnTo>
                  <a:lnTo>
                    <a:pt x="19115" y="1197"/>
                  </a:lnTo>
                  <a:lnTo>
                    <a:pt x="19965" y="965"/>
                  </a:lnTo>
                  <a:lnTo>
                    <a:pt x="20853" y="772"/>
                  </a:lnTo>
                  <a:lnTo>
                    <a:pt x="21702" y="579"/>
                  </a:lnTo>
                  <a:lnTo>
                    <a:pt x="22590" y="425"/>
                  </a:lnTo>
                  <a:lnTo>
                    <a:pt x="23478" y="270"/>
                  </a:lnTo>
                  <a:close/>
                  <a:moveTo>
                    <a:pt x="4866" y="7607"/>
                  </a:moveTo>
                  <a:lnTo>
                    <a:pt x="6256" y="7646"/>
                  </a:lnTo>
                  <a:lnTo>
                    <a:pt x="7608" y="7723"/>
                  </a:lnTo>
                  <a:lnTo>
                    <a:pt x="7222" y="8186"/>
                  </a:lnTo>
                  <a:lnTo>
                    <a:pt x="6835" y="8650"/>
                  </a:lnTo>
                  <a:lnTo>
                    <a:pt x="6488" y="9190"/>
                  </a:lnTo>
                  <a:lnTo>
                    <a:pt x="6140" y="9692"/>
                  </a:lnTo>
                  <a:lnTo>
                    <a:pt x="5909" y="10233"/>
                  </a:lnTo>
                  <a:lnTo>
                    <a:pt x="5870" y="10272"/>
                  </a:lnTo>
                  <a:lnTo>
                    <a:pt x="5214" y="10774"/>
                  </a:lnTo>
                  <a:lnTo>
                    <a:pt x="4557" y="11314"/>
                  </a:lnTo>
                  <a:lnTo>
                    <a:pt x="4326" y="11546"/>
                  </a:lnTo>
                  <a:lnTo>
                    <a:pt x="4094" y="11816"/>
                  </a:lnTo>
                  <a:lnTo>
                    <a:pt x="3824" y="12048"/>
                  </a:lnTo>
                  <a:lnTo>
                    <a:pt x="3708" y="12125"/>
                  </a:lnTo>
                  <a:lnTo>
                    <a:pt x="3553" y="12164"/>
                  </a:lnTo>
                  <a:lnTo>
                    <a:pt x="3399" y="12202"/>
                  </a:lnTo>
                  <a:lnTo>
                    <a:pt x="3206" y="12164"/>
                  </a:lnTo>
                  <a:lnTo>
                    <a:pt x="2742" y="12087"/>
                  </a:lnTo>
                  <a:lnTo>
                    <a:pt x="1970" y="11855"/>
                  </a:lnTo>
                  <a:lnTo>
                    <a:pt x="387" y="11507"/>
                  </a:lnTo>
                  <a:lnTo>
                    <a:pt x="1005" y="11083"/>
                  </a:lnTo>
                  <a:lnTo>
                    <a:pt x="1584" y="10658"/>
                  </a:lnTo>
                  <a:lnTo>
                    <a:pt x="2163" y="10156"/>
                  </a:lnTo>
                  <a:lnTo>
                    <a:pt x="2704" y="9654"/>
                  </a:lnTo>
                  <a:lnTo>
                    <a:pt x="3553" y="8804"/>
                  </a:lnTo>
                  <a:lnTo>
                    <a:pt x="4055" y="8186"/>
                  </a:lnTo>
                  <a:lnTo>
                    <a:pt x="4326" y="7916"/>
                  </a:lnTo>
                  <a:lnTo>
                    <a:pt x="4634" y="7684"/>
                  </a:lnTo>
                  <a:lnTo>
                    <a:pt x="4789" y="7684"/>
                  </a:lnTo>
                  <a:lnTo>
                    <a:pt x="4827" y="7646"/>
                  </a:lnTo>
                  <a:lnTo>
                    <a:pt x="4866" y="7607"/>
                  </a:lnTo>
                  <a:close/>
                  <a:moveTo>
                    <a:pt x="16296" y="2201"/>
                  </a:moveTo>
                  <a:lnTo>
                    <a:pt x="16489" y="2858"/>
                  </a:lnTo>
                  <a:lnTo>
                    <a:pt x="16721" y="3553"/>
                  </a:lnTo>
                  <a:lnTo>
                    <a:pt x="17030" y="4209"/>
                  </a:lnTo>
                  <a:lnTo>
                    <a:pt x="17223" y="4518"/>
                  </a:lnTo>
                  <a:lnTo>
                    <a:pt x="17455" y="4827"/>
                  </a:lnTo>
                  <a:lnTo>
                    <a:pt x="17648" y="5136"/>
                  </a:lnTo>
                  <a:lnTo>
                    <a:pt x="17879" y="5368"/>
                  </a:lnTo>
                  <a:lnTo>
                    <a:pt x="18150" y="5599"/>
                  </a:lnTo>
                  <a:lnTo>
                    <a:pt x="18420" y="5831"/>
                  </a:lnTo>
                  <a:lnTo>
                    <a:pt x="18729" y="5985"/>
                  </a:lnTo>
                  <a:lnTo>
                    <a:pt x="19038" y="6140"/>
                  </a:lnTo>
                  <a:lnTo>
                    <a:pt x="19385" y="6217"/>
                  </a:lnTo>
                  <a:lnTo>
                    <a:pt x="19771" y="6256"/>
                  </a:lnTo>
                  <a:lnTo>
                    <a:pt x="18922" y="7453"/>
                  </a:lnTo>
                  <a:lnTo>
                    <a:pt x="18034" y="8611"/>
                  </a:lnTo>
                  <a:lnTo>
                    <a:pt x="17223" y="9615"/>
                  </a:lnTo>
                  <a:lnTo>
                    <a:pt x="16373" y="10581"/>
                  </a:lnTo>
                  <a:lnTo>
                    <a:pt x="15524" y="11507"/>
                  </a:lnTo>
                  <a:lnTo>
                    <a:pt x="14597" y="12395"/>
                  </a:lnTo>
                  <a:lnTo>
                    <a:pt x="13670" y="13284"/>
                  </a:lnTo>
                  <a:lnTo>
                    <a:pt x="13168" y="13747"/>
                  </a:lnTo>
                  <a:lnTo>
                    <a:pt x="12628" y="14172"/>
                  </a:lnTo>
                  <a:lnTo>
                    <a:pt x="12126" y="14558"/>
                  </a:lnTo>
                  <a:lnTo>
                    <a:pt x="11546" y="14905"/>
                  </a:lnTo>
                  <a:lnTo>
                    <a:pt x="10967" y="15214"/>
                  </a:lnTo>
                  <a:lnTo>
                    <a:pt x="10388" y="15446"/>
                  </a:lnTo>
                  <a:lnTo>
                    <a:pt x="9809" y="15600"/>
                  </a:lnTo>
                  <a:lnTo>
                    <a:pt x="9191" y="15678"/>
                  </a:lnTo>
                  <a:lnTo>
                    <a:pt x="8612" y="15678"/>
                  </a:lnTo>
                  <a:lnTo>
                    <a:pt x="8341" y="15639"/>
                  </a:lnTo>
                  <a:lnTo>
                    <a:pt x="8033" y="15562"/>
                  </a:lnTo>
                  <a:lnTo>
                    <a:pt x="7762" y="15446"/>
                  </a:lnTo>
                  <a:lnTo>
                    <a:pt x="7531" y="15330"/>
                  </a:lnTo>
                  <a:lnTo>
                    <a:pt x="7260" y="15214"/>
                  </a:lnTo>
                  <a:lnTo>
                    <a:pt x="7029" y="15021"/>
                  </a:lnTo>
                  <a:lnTo>
                    <a:pt x="6835" y="14828"/>
                  </a:lnTo>
                  <a:lnTo>
                    <a:pt x="6642" y="14597"/>
                  </a:lnTo>
                  <a:lnTo>
                    <a:pt x="6449" y="14365"/>
                  </a:lnTo>
                  <a:lnTo>
                    <a:pt x="6295" y="14095"/>
                  </a:lnTo>
                  <a:lnTo>
                    <a:pt x="6063" y="13554"/>
                  </a:lnTo>
                  <a:lnTo>
                    <a:pt x="5909" y="13013"/>
                  </a:lnTo>
                  <a:lnTo>
                    <a:pt x="5870" y="12434"/>
                  </a:lnTo>
                  <a:lnTo>
                    <a:pt x="5870" y="11855"/>
                  </a:lnTo>
                  <a:lnTo>
                    <a:pt x="5986" y="11314"/>
                  </a:lnTo>
                  <a:lnTo>
                    <a:pt x="6140" y="10735"/>
                  </a:lnTo>
                  <a:lnTo>
                    <a:pt x="6333" y="10194"/>
                  </a:lnTo>
                  <a:lnTo>
                    <a:pt x="6604" y="9692"/>
                  </a:lnTo>
                  <a:lnTo>
                    <a:pt x="6913" y="9229"/>
                  </a:lnTo>
                  <a:lnTo>
                    <a:pt x="7222" y="8766"/>
                  </a:lnTo>
                  <a:lnTo>
                    <a:pt x="7569" y="8302"/>
                  </a:lnTo>
                  <a:lnTo>
                    <a:pt x="7955" y="7878"/>
                  </a:lnTo>
                  <a:lnTo>
                    <a:pt x="8766" y="7067"/>
                  </a:lnTo>
                  <a:lnTo>
                    <a:pt x="9616" y="6333"/>
                  </a:lnTo>
                  <a:lnTo>
                    <a:pt x="10542" y="5561"/>
                  </a:lnTo>
                  <a:lnTo>
                    <a:pt x="11508" y="4866"/>
                  </a:lnTo>
                  <a:lnTo>
                    <a:pt x="12473" y="4209"/>
                  </a:lnTo>
                  <a:lnTo>
                    <a:pt x="13516" y="3591"/>
                  </a:lnTo>
                  <a:lnTo>
                    <a:pt x="14211" y="3205"/>
                  </a:lnTo>
                  <a:lnTo>
                    <a:pt x="14906" y="2858"/>
                  </a:lnTo>
                  <a:lnTo>
                    <a:pt x="15601" y="2510"/>
                  </a:lnTo>
                  <a:lnTo>
                    <a:pt x="16296" y="2201"/>
                  </a:lnTo>
                  <a:close/>
                  <a:moveTo>
                    <a:pt x="5638" y="13361"/>
                  </a:moveTo>
                  <a:lnTo>
                    <a:pt x="5754" y="13747"/>
                  </a:lnTo>
                  <a:lnTo>
                    <a:pt x="5870" y="14133"/>
                  </a:lnTo>
                  <a:lnTo>
                    <a:pt x="6063" y="14519"/>
                  </a:lnTo>
                  <a:lnTo>
                    <a:pt x="6295" y="14828"/>
                  </a:lnTo>
                  <a:lnTo>
                    <a:pt x="6565" y="15137"/>
                  </a:lnTo>
                  <a:lnTo>
                    <a:pt x="6874" y="15407"/>
                  </a:lnTo>
                  <a:lnTo>
                    <a:pt x="7222" y="15639"/>
                  </a:lnTo>
                  <a:lnTo>
                    <a:pt x="7608" y="15832"/>
                  </a:lnTo>
                  <a:lnTo>
                    <a:pt x="7415" y="16141"/>
                  </a:lnTo>
                  <a:lnTo>
                    <a:pt x="7260" y="16489"/>
                  </a:lnTo>
                  <a:lnTo>
                    <a:pt x="6797" y="16296"/>
                  </a:lnTo>
                  <a:lnTo>
                    <a:pt x="6411" y="16025"/>
                  </a:lnTo>
                  <a:lnTo>
                    <a:pt x="6025" y="15716"/>
                  </a:lnTo>
                  <a:lnTo>
                    <a:pt x="5716" y="15369"/>
                  </a:lnTo>
                  <a:lnTo>
                    <a:pt x="5484" y="14983"/>
                  </a:lnTo>
                  <a:lnTo>
                    <a:pt x="5252" y="14558"/>
                  </a:lnTo>
                  <a:lnTo>
                    <a:pt x="5098" y="14133"/>
                  </a:lnTo>
                  <a:lnTo>
                    <a:pt x="5021" y="13631"/>
                  </a:lnTo>
                  <a:lnTo>
                    <a:pt x="4982" y="13593"/>
                  </a:lnTo>
                  <a:lnTo>
                    <a:pt x="5638" y="13361"/>
                  </a:lnTo>
                  <a:close/>
                  <a:moveTo>
                    <a:pt x="4827" y="13670"/>
                  </a:moveTo>
                  <a:lnTo>
                    <a:pt x="4866" y="14210"/>
                  </a:lnTo>
                  <a:lnTo>
                    <a:pt x="4982" y="14712"/>
                  </a:lnTo>
                  <a:lnTo>
                    <a:pt x="5214" y="15176"/>
                  </a:lnTo>
                  <a:lnTo>
                    <a:pt x="5484" y="15600"/>
                  </a:lnTo>
                  <a:lnTo>
                    <a:pt x="5831" y="15948"/>
                  </a:lnTo>
                  <a:lnTo>
                    <a:pt x="6218" y="16296"/>
                  </a:lnTo>
                  <a:lnTo>
                    <a:pt x="6642" y="16566"/>
                  </a:lnTo>
                  <a:lnTo>
                    <a:pt x="7106" y="16759"/>
                  </a:lnTo>
                  <a:lnTo>
                    <a:pt x="6951" y="17300"/>
                  </a:lnTo>
                  <a:lnTo>
                    <a:pt x="6411" y="17029"/>
                  </a:lnTo>
                  <a:lnTo>
                    <a:pt x="5909" y="16720"/>
                  </a:lnTo>
                  <a:lnTo>
                    <a:pt x="5484" y="16373"/>
                  </a:lnTo>
                  <a:lnTo>
                    <a:pt x="5098" y="15987"/>
                  </a:lnTo>
                  <a:lnTo>
                    <a:pt x="4789" y="15562"/>
                  </a:lnTo>
                  <a:lnTo>
                    <a:pt x="4480" y="15060"/>
                  </a:lnTo>
                  <a:lnTo>
                    <a:pt x="4248" y="14558"/>
                  </a:lnTo>
                  <a:lnTo>
                    <a:pt x="4055" y="13979"/>
                  </a:lnTo>
                  <a:lnTo>
                    <a:pt x="4248" y="13940"/>
                  </a:lnTo>
                  <a:lnTo>
                    <a:pt x="4441" y="13863"/>
                  </a:lnTo>
                  <a:lnTo>
                    <a:pt x="4827" y="13670"/>
                  </a:lnTo>
                  <a:close/>
                  <a:moveTo>
                    <a:pt x="4441" y="15871"/>
                  </a:moveTo>
                  <a:lnTo>
                    <a:pt x="4673" y="16180"/>
                  </a:lnTo>
                  <a:lnTo>
                    <a:pt x="4905" y="16450"/>
                  </a:lnTo>
                  <a:lnTo>
                    <a:pt x="5175" y="16682"/>
                  </a:lnTo>
                  <a:lnTo>
                    <a:pt x="5445" y="16913"/>
                  </a:lnTo>
                  <a:lnTo>
                    <a:pt x="5291" y="17029"/>
                  </a:lnTo>
                  <a:lnTo>
                    <a:pt x="5214" y="17222"/>
                  </a:lnTo>
                  <a:lnTo>
                    <a:pt x="5098" y="17068"/>
                  </a:lnTo>
                  <a:lnTo>
                    <a:pt x="5059" y="16991"/>
                  </a:lnTo>
                  <a:lnTo>
                    <a:pt x="4982" y="16952"/>
                  </a:lnTo>
                  <a:lnTo>
                    <a:pt x="4905" y="16952"/>
                  </a:lnTo>
                  <a:lnTo>
                    <a:pt x="4827" y="16991"/>
                  </a:lnTo>
                  <a:lnTo>
                    <a:pt x="4519" y="17415"/>
                  </a:lnTo>
                  <a:lnTo>
                    <a:pt x="4210" y="17840"/>
                  </a:lnTo>
                  <a:lnTo>
                    <a:pt x="3862" y="18226"/>
                  </a:lnTo>
                  <a:lnTo>
                    <a:pt x="3476" y="18574"/>
                  </a:lnTo>
                  <a:lnTo>
                    <a:pt x="3090" y="18921"/>
                  </a:lnTo>
                  <a:lnTo>
                    <a:pt x="2665" y="19230"/>
                  </a:lnTo>
                  <a:lnTo>
                    <a:pt x="2240" y="19501"/>
                  </a:lnTo>
                  <a:lnTo>
                    <a:pt x="1777" y="19771"/>
                  </a:lnTo>
                  <a:lnTo>
                    <a:pt x="1777" y="19771"/>
                  </a:lnTo>
                  <a:lnTo>
                    <a:pt x="1816" y="19346"/>
                  </a:lnTo>
                  <a:lnTo>
                    <a:pt x="1854" y="18921"/>
                  </a:lnTo>
                  <a:lnTo>
                    <a:pt x="2009" y="18535"/>
                  </a:lnTo>
                  <a:lnTo>
                    <a:pt x="2163" y="18188"/>
                  </a:lnTo>
                  <a:lnTo>
                    <a:pt x="2395" y="17840"/>
                  </a:lnTo>
                  <a:lnTo>
                    <a:pt x="2665" y="17531"/>
                  </a:lnTo>
                  <a:lnTo>
                    <a:pt x="2974" y="17222"/>
                  </a:lnTo>
                  <a:lnTo>
                    <a:pt x="3360" y="16913"/>
                  </a:lnTo>
                  <a:lnTo>
                    <a:pt x="3669" y="16720"/>
                  </a:lnTo>
                  <a:lnTo>
                    <a:pt x="3939" y="16489"/>
                  </a:lnTo>
                  <a:lnTo>
                    <a:pt x="4017" y="16334"/>
                  </a:lnTo>
                  <a:lnTo>
                    <a:pt x="4094" y="16218"/>
                  </a:lnTo>
                  <a:lnTo>
                    <a:pt x="4094" y="16064"/>
                  </a:lnTo>
                  <a:lnTo>
                    <a:pt x="4055" y="15871"/>
                  </a:lnTo>
                  <a:close/>
                  <a:moveTo>
                    <a:pt x="13439" y="13979"/>
                  </a:moveTo>
                  <a:lnTo>
                    <a:pt x="13400" y="14674"/>
                  </a:lnTo>
                  <a:lnTo>
                    <a:pt x="13400" y="15369"/>
                  </a:lnTo>
                  <a:lnTo>
                    <a:pt x="13477" y="16025"/>
                  </a:lnTo>
                  <a:lnTo>
                    <a:pt x="13632" y="16682"/>
                  </a:lnTo>
                  <a:lnTo>
                    <a:pt x="12396" y="17454"/>
                  </a:lnTo>
                  <a:lnTo>
                    <a:pt x="11160" y="18304"/>
                  </a:lnTo>
                  <a:lnTo>
                    <a:pt x="8805" y="20041"/>
                  </a:lnTo>
                  <a:lnTo>
                    <a:pt x="8766" y="19037"/>
                  </a:lnTo>
                  <a:lnTo>
                    <a:pt x="8689" y="18033"/>
                  </a:lnTo>
                  <a:lnTo>
                    <a:pt x="8650" y="17724"/>
                  </a:lnTo>
                  <a:lnTo>
                    <a:pt x="8689" y="17493"/>
                  </a:lnTo>
                  <a:lnTo>
                    <a:pt x="8728" y="17377"/>
                  </a:lnTo>
                  <a:lnTo>
                    <a:pt x="8805" y="17261"/>
                  </a:lnTo>
                  <a:lnTo>
                    <a:pt x="9037" y="17068"/>
                  </a:lnTo>
                  <a:lnTo>
                    <a:pt x="9654" y="16604"/>
                  </a:lnTo>
                  <a:lnTo>
                    <a:pt x="10195" y="16141"/>
                  </a:lnTo>
                  <a:lnTo>
                    <a:pt x="10234" y="16064"/>
                  </a:lnTo>
                  <a:lnTo>
                    <a:pt x="10272" y="16025"/>
                  </a:lnTo>
                  <a:lnTo>
                    <a:pt x="10234" y="15909"/>
                  </a:lnTo>
                  <a:lnTo>
                    <a:pt x="10774" y="15716"/>
                  </a:lnTo>
                  <a:lnTo>
                    <a:pt x="11276" y="15485"/>
                  </a:lnTo>
                  <a:lnTo>
                    <a:pt x="11740" y="15214"/>
                  </a:lnTo>
                  <a:lnTo>
                    <a:pt x="12203" y="14905"/>
                  </a:lnTo>
                  <a:lnTo>
                    <a:pt x="12821" y="14481"/>
                  </a:lnTo>
                  <a:lnTo>
                    <a:pt x="13439" y="13979"/>
                  </a:lnTo>
                  <a:close/>
                  <a:moveTo>
                    <a:pt x="3978" y="14944"/>
                  </a:moveTo>
                  <a:lnTo>
                    <a:pt x="4132" y="15330"/>
                  </a:lnTo>
                  <a:lnTo>
                    <a:pt x="4326" y="15678"/>
                  </a:lnTo>
                  <a:lnTo>
                    <a:pt x="3862" y="15678"/>
                  </a:lnTo>
                  <a:lnTo>
                    <a:pt x="3785" y="15716"/>
                  </a:lnTo>
                  <a:lnTo>
                    <a:pt x="3746" y="15755"/>
                  </a:lnTo>
                  <a:lnTo>
                    <a:pt x="3746" y="15832"/>
                  </a:lnTo>
                  <a:lnTo>
                    <a:pt x="3785" y="15871"/>
                  </a:lnTo>
                  <a:lnTo>
                    <a:pt x="3785" y="15948"/>
                  </a:lnTo>
                  <a:lnTo>
                    <a:pt x="3785" y="16064"/>
                  </a:lnTo>
                  <a:lnTo>
                    <a:pt x="3669" y="16257"/>
                  </a:lnTo>
                  <a:lnTo>
                    <a:pt x="3476" y="16489"/>
                  </a:lnTo>
                  <a:lnTo>
                    <a:pt x="3206" y="16720"/>
                  </a:lnTo>
                  <a:lnTo>
                    <a:pt x="2665" y="17145"/>
                  </a:lnTo>
                  <a:lnTo>
                    <a:pt x="2318" y="17415"/>
                  </a:lnTo>
                  <a:lnTo>
                    <a:pt x="2009" y="17802"/>
                  </a:lnTo>
                  <a:lnTo>
                    <a:pt x="1777" y="18188"/>
                  </a:lnTo>
                  <a:lnTo>
                    <a:pt x="1584" y="18651"/>
                  </a:lnTo>
                  <a:lnTo>
                    <a:pt x="1507" y="19114"/>
                  </a:lnTo>
                  <a:lnTo>
                    <a:pt x="1468" y="19346"/>
                  </a:lnTo>
                  <a:lnTo>
                    <a:pt x="1468" y="19578"/>
                  </a:lnTo>
                  <a:lnTo>
                    <a:pt x="1507" y="19848"/>
                  </a:lnTo>
                  <a:lnTo>
                    <a:pt x="1545" y="20080"/>
                  </a:lnTo>
                  <a:lnTo>
                    <a:pt x="1622" y="20118"/>
                  </a:lnTo>
                  <a:lnTo>
                    <a:pt x="1738" y="20118"/>
                  </a:lnTo>
                  <a:lnTo>
                    <a:pt x="1777" y="20041"/>
                  </a:lnTo>
                  <a:lnTo>
                    <a:pt x="2279" y="19809"/>
                  </a:lnTo>
                  <a:lnTo>
                    <a:pt x="2742" y="19578"/>
                  </a:lnTo>
                  <a:lnTo>
                    <a:pt x="3167" y="19269"/>
                  </a:lnTo>
                  <a:lnTo>
                    <a:pt x="3553" y="18960"/>
                  </a:lnTo>
                  <a:lnTo>
                    <a:pt x="3939" y="18612"/>
                  </a:lnTo>
                  <a:lnTo>
                    <a:pt x="4287" y="18226"/>
                  </a:lnTo>
                  <a:lnTo>
                    <a:pt x="4634" y="17802"/>
                  </a:lnTo>
                  <a:lnTo>
                    <a:pt x="4943" y="17377"/>
                  </a:lnTo>
                  <a:lnTo>
                    <a:pt x="5059" y="17531"/>
                  </a:lnTo>
                  <a:lnTo>
                    <a:pt x="5175" y="17647"/>
                  </a:lnTo>
                  <a:lnTo>
                    <a:pt x="5291" y="17647"/>
                  </a:lnTo>
                  <a:lnTo>
                    <a:pt x="5368" y="17608"/>
                  </a:lnTo>
                  <a:lnTo>
                    <a:pt x="5368" y="17531"/>
                  </a:lnTo>
                  <a:lnTo>
                    <a:pt x="5638" y="17068"/>
                  </a:lnTo>
                  <a:lnTo>
                    <a:pt x="6025" y="17300"/>
                  </a:lnTo>
                  <a:lnTo>
                    <a:pt x="5986" y="17802"/>
                  </a:lnTo>
                  <a:lnTo>
                    <a:pt x="5870" y="18304"/>
                  </a:lnTo>
                  <a:lnTo>
                    <a:pt x="5754" y="18806"/>
                  </a:lnTo>
                  <a:lnTo>
                    <a:pt x="5561" y="19308"/>
                  </a:lnTo>
                  <a:lnTo>
                    <a:pt x="5445" y="19076"/>
                  </a:lnTo>
                  <a:lnTo>
                    <a:pt x="5407" y="18844"/>
                  </a:lnTo>
                  <a:lnTo>
                    <a:pt x="5368" y="18574"/>
                  </a:lnTo>
                  <a:lnTo>
                    <a:pt x="5407" y="18304"/>
                  </a:lnTo>
                  <a:lnTo>
                    <a:pt x="5445" y="18226"/>
                  </a:lnTo>
                  <a:lnTo>
                    <a:pt x="5407" y="18188"/>
                  </a:lnTo>
                  <a:lnTo>
                    <a:pt x="5329" y="18110"/>
                  </a:lnTo>
                  <a:lnTo>
                    <a:pt x="5252" y="18072"/>
                  </a:lnTo>
                  <a:lnTo>
                    <a:pt x="5214" y="18110"/>
                  </a:lnTo>
                  <a:lnTo>
                    <a:pt x="5136" y="18110"/>
                  </a:lnTo>
                  <a:lnTo>
                    <a:pt x="5098" y="18188"/>
                  </a:lnTo>
                  <a:lnTo>
                    <a:pt x="4827" y="18767"/>
                  </a:lnTo>
                  <a:lnTo>
                    <a:pt x="4519" y="19308"/>
                  </a:lnTo>
                  <a:lnTo>
                    <a:pt x="4326" y="19539"/>
                  </a:lnTo>
                  <a:lnTo>
                    <a:pt x="4094" y="19771"/>
                  </a:lnTo>
                  <a:lnTo>
                    <a:pt x="3862" y="19964"/>
                  </a:lnTo>
                  <a:lnTo>
                    <a:pt x="3592" y="20196"/>
                  </a:lnTo>
                  <a:lnTo>
                    <a:pt x="3090" y="20505"/>
                  </a:lnTo>
                  <a:lnTo>
                    <a:pt x="2820" y="20659"/>
                  </a:lnTo>
                  <a:lnTo>
                    <a:pt x="2511" y="20775"/>
                  </a:lnTo>
                  <a:lnTo>
                    <a:pt x="2202" y="20891"/>
                  </a:lnTo>
                  <a:lnTo>
                    <a:pt x="1893" y="20968"/>
                  </a:lnTo>
                  <a:lnTo>
                    <a:pt x="1584" y="21007"/>
                  </a:lnTo>
                  <a:lnTo>
                    <a:pt x="1275" y="20968"/>
                  </a:lnTo>
                  <a:lnTo>
                    <a:pt x="1043" y="20929"/>
                  </a:lnTo>
                  <a:lnTo>
                    <a:pt x="889" y="20813"/>
                  </a:lnTo>
                  <a:lnTo>
                    <a:pt x="773" y="20698"/>
                  </a:lnTo>
                  <a:lnTo>
                    <a:pt x="734" y="20543"/>
                  </a:lnTo>
                  <a:lnTo>
                    <a:pt x="696" y="20350"/>
                  </a:lnTo>
                  <a:lnTo>
                    <a:pt x="696" y="20157"/>
                  </a:lnTo>
                  <a:lnTo>
                    <a:pt x="734" y="19732"/>
                  </a:lnTo>
                  <a:lnTo>
                    <a:pt x="812" y="19037"/>
                  </a:lnTo>
                  <a:lnTo>
                    <a:pt x="889" y="18690"/>
                  </a:lnTo>
                  <a:lnTo>
                    <a:pt x="1005" y="18342"/>
                  </a:lnTo>
                  <a:lnTo>
                    <a:pt x="1159" y="17956"/>
                  </a:lnTo>
                  <a:lnTo>
                    <a:pt x="1352" y="17608"/>
                  </a:lnTo>
                  <a:lnTo>
                    <a:pt x="1584" y="17261"/>
                  </a:lnTo>
                  <a:lnTo>
                    <a:pt x="1854" y="16952"/>
                  </a:lnTo>
                  <a:lnTo>
                    <a:pt x="2124" y="16682"/>
                  </a:lnTo>
                  <a:lnTo>
                    <a:pt x="2433" y="16411"/>
                  </a:lnTo>
                  <a:lnTo>
                    <a:pt x="2781" y="16180"/>
                  </a:lnTo>
                  <a:lnTo>
                    <a:pt x="3167" y="16025"/>
                  </a:lnTo>
                  <a:lnTo>
                    <a:pt x="3244" y="15948"/>
                  </a:lnTo>
                  <a:lnTo>
                    <a:pt x="3244" y="15871"/>
                  </a:lnTo>
                  <a:lnTo>
                    <a:pt x="3206" y="15794"/>
                  </a:lnTo>
                  <a:lnTo>
                    <a:pt x="3167" y="15716"/>
                  </a:lnTo>
                  <a:lnTo>
                    <a:pt x="2433" y="15369"/>
                  </a:lnTo>
                  <a:lnTo>
                    <a:pt x="2781" y="15176"/>
                  </a:lnTo>
                  <a:lnTo>
                    <a:pt x="3167" y="15021"/>
                  </a:lnTo>
                  <a:lnTo>
                    <a:pt x="3553" y="14983"/>
                  </a:lnTo>
                  <a:lnTo>
                    <a:pt x="3978" y="14944"/>
                  </a:lnTo>
                  <a:close/>
                  <a:moveTo>
                    <a:pt x="23478" y="0"/>
                  </a:moveTo>
                  <a:lnTo>
                    <a:pt x="22204" y="155"/>
                  </a:lnTo>
                  <a:lnTo>
                    <a:pt x="20891" y="386"/>
                  </a:lnTo>
                  <a:lnTo>
                    <a:pt x="19617" y="657"/>
                  </a:lnTo>
                  <a:lnTo>
                    <a:pt x="18381" y="1043"/>
                  </a:lnTo>
                  <a:lnTo>
                    <a:pt x="17146" y="1467"/>
                  </a:lnTo>
                  <a:lnTo>
                    <a:pt x="15949" y="1969"/>
                  </a:lnTo>
                  <a:lnTo>
                    <a:pt x="14752" y="2510"/>
                  </a:lnTo>
                  <a:lnTo>
                    <a:pt x="13593" y="3128"/>
                  </a:lnTo>
                  <a:lnTo>
                    <a:pt x="12473" y="3784"/>
                  </a:lnTo>
                  <a:lnTo>
                    <a:pt x="11353" y="4518"/>
                  </a:lnTo>
                  <a:lnTo>
                    <a:pt x="10311" y="5290"/>
                  </a:lnTo>
                  <a:lnTo>
                    <a:pt x="9307" y="6140"/>
                  </a:lnTo>
                  <a:lnTo>
                    <a:pt x="8535" y="6796"/>
                  </a:lnTo>
                  <a:lnTo>
                    <a:pt x="7801" y="7491"/>
                  </a:lnTo>
                  <a:lnTo>
                    <a:pt x="7029" y="7337"/>
                  </a:lnTo>
                  <a:lnTo>
                    <a:pt x="6218" y="7221"/>
                  </a:lnTo>
                  <a:lnTo>
                    <a:pt x="5407" y="7182"/>
                  </a:lnTo>
                  <a:lnTo>
                    <a:pt x="4557" y="7221"/>
                  </a:lnTo>
                  <a:lnTo>
                    <a:pt x="4519" y="7221"/>
                  </a:lnTo>
                  <a:lnTo>
                    <a:pt x="4441" y="7260"/>
                  </a:lnTo>
                  <a:lnTo>
                    <a:pt x="4403" y="7414"/>
                  </a:lnTo>
                  <a:lnTo>
                    <a:pt x="4171" y="7530"/>
                  </a:lnTo>
                  <a:lnTo>
                    <a:pt x="3939" y="7723"/>
                  </a:lnTo>
                  <a:lnTo>
                    <a:pt x="3708" y="7916"/>
                  </a:lnTo>
                  <a:lnTo>
                    <a:pt x="3515" y="8148"/>
                  </a:lnTo>
                  <a:lnTo>
                    <a:pt x="3128" y="8611"/>
                  </a:lnTo>
                  <a:lnTo>
                    <a:pt x="2742" y="9036"/>
                  </a:lnTo>
                  <a:lnTo>
                    <a:pt x="2124" y="9654"/>
                  </a:lnTo>
                  <a:lnTo>
                    <a:pt x="1468" y="10194"/>
                  </a:lnTo>
                  <a:lnTo>
                    <a:pt x="773" y="10774"/>
                  </a:lnTo>
                  <a:lnTo>
                    <a:pt x="78" y="11276"/>
                  </a:lnTo>
                  <a:lnTo>
                    <a:pt x="1" y="11353"/>
                  </a:lnTo>
                  <a:lnTo>
                    <a:pt x="1" y="11430"/>
                  </a:lnTo>
                  <a:lnTo>
                    <a:pt x="1" y="11507"/>
                  </a:lnTo>
                  <a:lnTo>
                    <a:pt x="39" y="11546"/>
                  </a:lnTo>
                  <a:lnTo>
                    <a:pt x="39" y="11623"/>
                  </a:lnTo>
                  <a:lnTo>
                    <a:pt x="39" y="11700"/>
                  </a:lnTo>
                  <a:lnTo>
                    <a:pt x="78" y="11739"/>
                  </a:lnTo>
                  <a:lnTo>
                    <a:pt x="116" y="11778"/>
                  </a:lnTo>
                  <a:lnTo>
                    <a:pt x="1005" y="12048"/>
                  </a:lnTo>
                  <a:lnTo>
                    <a:pt x="1893" y="12280"/>
                  </a:lnTo>
                  <a:lnTo>
                    <a:pt x="3669" y="12666"/>
                  </a:lnTo>
                  <a:lnTo>
                    <a:pt x="3785" y="12666"/>
                  </a:lnTo>
                  <a:lnTo>
                    <a:pt x="3862" y="12589"/>
                  </a:lnTo>
                  <a:lnTo>
                    <a:pt x="4750" y="11700"/>
                  </a:lnTo>
                  <a:lnTo>
                    <a:pt x="5716" y="10851"/>
                  </a:lnTo>
                  <a:lnTo>
                    <a:pt x="5600" y="11391"/>
                  </a:lnTo>
                  <a:lnTo>
                    <a:pt x="5523" y="11971"/>
                  </a:lnTo>
                  <a:lnTo>
                    <a:pt x="5523" y="12550"/>
                  </a:lnTo>
                  <a:lnTo>
                    <a:pt x="5600" y="13091"/>
                  </a:lnTo>
                  <a:lnTo>
                    <a:pt x="5136" y="13168"/>
                  </a:lnTo>
                  <a:lnTo>
                    <a:pt x="4712" y="13284"/>
                  </a:lnTo>
                  <a:lnTo>
                    <a:pt x="4248" y="13477"/>
                  </a:lnTo>
                  <a:lnTo>
                    <a:pt x="4017" y="13593"/>
                  </a:lnTo>
                  <a:lnTo>
                    <a:pt x="3862" y="13747"/>
                  </a:lnTo>
                  <a:lnTo>
                    <a:pt x="3824" y="13824"/>
                  </a:lnTo>
                  <a:lnTo>
                    <a:pt x="3862" y="13901"/>
                  </a:lnTo>
                  <a:lnTo>
                    <a:pt x="3824" y="13940"/>
                  </a:lnTo>
                  <a:lnTo>
                    <a:pt x="3785" y="14017"/>
                  </a:lnTo>
                  <a:lnTo>
                    <a:pt x="3824" y="14403"/>
                  </a:lnTo>
                  <a:lnTo>
                    <a:pt x="3901" y="14751"/>
                  </a:lnTo>
                  <a:lnTo>
                    <a:pt x="3669" y="14712"/>
                  </a:lnTo>
                  <a:lnTo>
                    <a:pt x="3399" y="14712"/>
                  </a:lnTo>
                  <a:lnTo>
                    <a:pt x="3167" y="14751"/>
                  </a:lnTo>
                  <a:lnTo>
                    <a:pt x="2935" y="14790"/>
                  </a:lnTo>
                  <a:lnTo>
                    <a:pt x="2665" y="14867"/>
                  </a:lnTo>
                  <a:lnTo>
                    <a:pt x="2433" y="14983"/>
                  </a:lnTo>
                  <a:lnTo>
                    <a:pt x="2240" y="15098"/>
                  </a:lnTo>
                  <a:lnTo>
                    <a:pt x="2009" y="15253"/>
                  </a:lnTo>
                  <a:lnTo>
                    <a:pt x="1931" y="15330"/>
                  </a:lnTo>
                  <a:lnTo>
                    <a:pt x="1931" y="15407"/>
                  </a:lnTo>
                  <a:lnTo>
                    <a:pt x="1970" y="15485"/>
                  </a:lnTo>
                  <a:lnTo>
                    <a:pt x="2047" y="15523"/>
                  </a:lnTo>
                  <a:lnTo>
                    <a:pt x="2704" y="15871"/>
                  </a:lnTo>
                  <a:lnTo>
                    <a:pt x="2356" y="16064"/>
                  </a:lnTo>
                  <a:lnTo>
                    <a:pt x="2047" y="16334"/>
                  </a:lnTo>
                  <a:lnTo>
                    <a:pt x="1738" y="16604"/>
                  </a:lnTo>
                  <a:lnTo>
                    <a:pt x="1468" y="16875"/>
                  </a:lnTo>
                  <a:lnTo>
                    <a:pt x="1198" y="17222"/>
                  </a:lnTo>
                  <a:lnTo>
                    <a:pt x="1005" y="17570"/>
                  </a:lnTo>
                  <a:lnTo>
                    <a:pt x="812" y="17956"/>
                  </a:lnTo>
                  <a:lnTo>
                    <a:pt x="657" y="18342"/>
                  </a:lnTo>
                  <a:lnTo>
                    <a:pt x="464" y="18960"/>
                  </a:lnTo>
                  <a:lnTo>
                    <a:pt x="387" y="19385"/>
                  </a:lnTo>
                  <a:lnTo>
                    <a:pt x="310" y="19809"/>
                  </a:lnTo>
                  <a:lnTo>
                    <a:pt x="271" y="20234"/>
                  </a:lnTo>
                  <a:lnTo>
                    <a:pt x="310" y="20659"/>
                  </a:lnTo>
                  <a:lnTo>
                    <a:pt x="348" y="20813"/>
                  </a:lnTo>
                  <a:lnTo>
                    <a:pt x="425" y="20968"/>
                  </a:lnTo>
                  <a:lnTo>
                    <a:pt x="503" y="21084"/>
                  </a:lnTo>
                  <a:lnTo>
                    <a:pt x="618" y="21200"/>
                  </a:lnTo>
                  <a:lnTo>
                    <a:pt x="773" y="21277"/>
                  </a:lnTo>
                  <a:lnTo>
                    <a:pt x="927" y="21315"/>
                  </a:lnTo>
                  <a:lnTo>
                    <a:pt x="1275" y="21393"/>
                  </a:lnTo>
                  <a:lnTo>
                    <a:pt x="1661" y="21354"/>
                  </a:lnTo>
                  <a:lnTo>
                    <a:pt x="2047" y="21277"/>
                  </a:lnTo>
                  <a:lnTo>
                    <a:pt x="2433" y="21161"/>
                  </a:lnTo>
                  <a:lnTo>
                    <a:pt x="2820" y="21007"/>
                  </a:lnTo>
                  <a:lnTo>
                    <a:pt x="3437" y="20698"/>
                  </a:lnTo>
                  <a:lnTo>
                    <a:pt x="3901" y="20389"/>
                  </a:lnTo>
                  <a:lnTo>
                    <a:pt x="4364" y="20003"/>
                  </a:lnTo>
                  <a:lnTo>
                    <a:pt x="4750" y="19539"/>
                  </a:lnTo>
                  <a:lnTo>
                    <a:pt x="5098" y="19037"/>
                  </a:lnTo>
                  <a:lnTo>
                    <a:pt x="5136" y="19230"/>
                  </a:lnTo>
                  <a:lnTo>
                    <a:pt x="5214" y="19423"/>
                  </a:lnTo>
                  <a:lnTo>
                    <a:pt x="5329" y="19578"/>
                  </a:lnTo>
                  <a:lnTo>
                    <a:pt x="5484" y="19771"/>
                  </a:lnTo>
                  <a:lnTo>
                    <a:pt x="5561" y="19809"/>
                  </a:lnTo>
                  <a:lnTo>
                    <a:pt x="5638" y="19809"/>
                  </a:lnTo>
                  <a:lnTo>
                    <a:pt x="5716" y="19771"/>
                  </a:lnTo>
                  <a:lnTo>
                    <a:pt x="5793" y="19694"/>
                  </a:lnTo>
                  <a:lnTo>
                    <a:pt x="5986" y="19153"/>
                  </a:lnTo>
                  <a:lnTo>
                    <a:pt x="6179" y="18612"/>
                  </a:lnTo>
                  <a:lnTo>
                    <a:pt x="6295" y="18033"/>
                  </a:lnTo>
                  <a:lnTo>
                    <a:pt x="6372" y="17454"/>
                  </a:lnTo>
                  <a:lnTo>
                    <a:pt x="6913" y="17608"/>
                  </a:lnTo>
                  <a:lnTo>
                    <a:pt x="7183" y="17608"/>
                  </a:lnTo>
                  <a:lnTo>
                    <a:pt x="7183" y="17531"/>
                  </a:lnTo>
                  <a:lnTo>
                    <a:pt x="7531" y="16720"/>
                  </a:lnTo>
                  <a:lnTo>
                    <a:pt x="7724" y="16334"/>
                  </a:lnTo>
                  <a:lnTo>
                    <a:pt x="7955" y="15948"/>
                  </a:lnTo>
                  <a:lnTo>
                    <a:pt x="8110" y="15987"/>
                  </a:lnTo>
                  <a:lnTo>
                    <a:pt x="8535" y="16064"/>
                  </a:lnTo>
                  <a:lnTo>
                    <a:pt x="8921" y="16102"/>
                  </a:lnTo>
                  <a:lnTo>
                    <a:pt x="9307" y="16064"/>
                  </a:lnTo>
                  <a:lnTo>
                    <a:pt x="9693" y="16025"/>
                  </a:lnTo>
                  <a:lnTo>
                    <a:pt x="9693" y="16025"/>
                  </a:lnTo>
                  <a:lnTo>
                    <a:pt x="8998" y="16604"/>
                  </a:lnTo>
                  <a:lnTo>
                    <a:pt x="8226" y="17106"/>
                  </a:lnTo>
                  <a:lnTo>
                    <a:pt x="8148" y="17222"/>
                  </a:lnTo>
                  <a:lnTo>
                    <a:pt x="8148" y="17300"/>
                  </a:lnTo>
                  <a:lnTo>
                    <a:pt x="8264" y="18110"/>
                  </a:lnTo>
                  <a:lnTo>
                    <a:pt x="8341" y="18883"/>
                  </a:lnTo>
                  <a:lnTo>
                    <a:pt x="8380" y="19655"/>
                  </a:lnTo>
                  <a:lnTo>
                    <a:pt x="8380" y="20427"/>
                  </a:lnTo>
                  <a:lnTo>
                    <a:pt x="8419" y="20543"/>
                  </a:lnTo>
                  <a:lnTo>
                    <a:pt x="8496" y="20620"/>
                  </a:lnTo>
                  <a:lnTo>
                    <a:pt x="8612" y="20659"/>
                  </a:lnTo>
                  <a:lnTo>
                    <a:pt x="8728" y="20620"/>
                  </a:lnTo>
                  <a:lnTo>
                    <a:pt x="11392" y="18806"/>
                  </a:lnTo>
                  <a:lnTo>
                    <a:pt x="12705" y="17840"/>
                  </a:lnTo>
                  <a:lnTo>
                    <a:pt x="13323" y="17338"/>
                  </a:lnTo>
                  <a:lnTo>
                    <a:pt x="13941" y="16836"/>
                  </a:lnTo>
                  <a:lnTo>
                    <a:pt x="13979" y="16759"/>
                  </a:lnTo>
                  <a:lnTo>
                    <a:pt x="13979" y="16682"/>
                  </a:lnTo>
                  <a:lnTo>
                    <a:pt x="13979" y="16643"/>
                  </a:lnTo>
                  <a:lnTo>
                    <a:pt x="13941" y="16257"/>
                  </a:lnTo>
                  <a:lnTo>
                    <a:pt x="13902" y="15871"/>
                  </a:lnTo>
                  <a:lnTo>
                    <a:pt x="13825" y="15098"/>
                  </a:lnTo>
                  <a:lnTo>
                    <a:pt x="13748" y="13747"/>
                  </a:lnTo>
                  <a:lnTo>
                    <a:pt x="14443" y="13129"/>
                  </a:lnTo>
                  <a:lnTo>
                    <a:pt x="15099" y="12473"/>
                  </a:lnTo>
                  <a:lnTo>
                    <a:pt x="15756" y="11816"/>
                  </a:lnTo>
                  <a:lnTo>
                    <a:pt x="16373" y="11121"/>
                  </a:lnTo>
                  <a:lnTo>
                    <a:pt x="17455" y="9924"/>
                  </a:lnTo>
                  <a:lnTo>
                    <a:pt x="18459" y="8650"/>
                  </a:lnTo>
                  <a:lnTo>
                    <a:pt x="19424" y="7376"/>
                  </a:lnTo>
                  <a:lnTo>
                    <a:pt x="20351" y="6024"/>
                  </a:lnTo>
                  <a:lnTo>
                    <a:pt x="21239" y="4673"/>
                  </a:lnTo>
                  <a:lnTo>
                    <a:pt x="22088" y="3321"/>
                  </a:lnTo>
                  <a:lnTo>
                    <a:pt x="22938" y="1931"/>
                  </a:lnTo>
                  <a:lnTo>
                    <a:pt x="23749" y="502"/>
                  </a:lnTo>
                  <a:lnTo>
                    <a:pt x="23749" y="425"/>
                  </a:lnTo>
                  <a:lnTo>
                    <a:pt x="23749" y="348"/>
                  </a:lnTo>
                  <a:lnTo>
                    <a:pt x="23749" y="270"/>
                  </a:lnTo>
                  <a:lnTo>
                    <a:pt x="23787" y="155"/>
                  </a:lnTo>
                  <a:lnTo>
                    <a:pt x="23787" y="77"/>
                  </a:lnTo>
                  <a:lnTo>
                    <a:pt x="23749" y="39"/>
                  </a:lnTo>
                  <a:lnTo>
                    <a:pt x="23672" y="0"/>
                  </a:lnTo>
                  <a:lnTo>
                    <a:pt x="23633" y="39"/>
                  </a:lnTo>
                  <a:lnTo>
                    <a:pt x="23633" y="77"/>
                  </a:lnTo>
                  <a:lnTo>
                    <a:pt x="235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21"/>
            <p:cNvSpPr/>
            <p:nvPr/>
          </p:nvSpPr>
          <p:spPr>
            <a:xfrm>
              <a:off x="5635500" y="4343650"/>
              <a:ext cx="54100" cy="45400"/>
            </a:xfrm>
            <a:custGeom>
              <a:avLst/>
              <a:gdLst/>
              <a:ahLst/>
              <a:cxnLst/>
              <a:rect l="l" t="t" r="r" b="b"/>
              <a:pathLst>
                <a:path w="2164" h="1816" extrusionOk="0">
                  <a:moveTo>
                    <a:pt x="1314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5"/>
                  </a:lnTo>
                  <a:lnTo>
                    <a:pt x="1777" y="889"/>
                  </a:lnTo>
                  <a:lnTo>
                    <a:pt x="1777" y="928"/>
                  </a:lnTo>
                  <a:lnTo>
                    <a:pt x="1738" y="1005"/>
                  </a:lnTo>
                  <a:lnTo>
                    <a:pt x="1661" y="1044"/>
                  </a:lnTo>
                  <a:lnTo>
                    <a:pt x="1584" y="1082"/>
                  </a:lnTo>
                  <a:lnTo>
                    <a:pt x="1275" y="1121"/>
                  </a:lnTo>
                  <a:lnTo>
                    <a:pt x="927" y="1121"/>
                  </a:lnTo>
                  <a:lnTo>
                    <a:pt x="619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1"/>
                  </a:lnTo>
                  <a:lnTo>
                    <a:pt x="348" y="1005"/>
                  </a:lnTo>
                  <a:lnTo>
                    <a:pt x="387" y="850"/>
                  </a:lnTo>
                  <a:lnTo>
                    <a:pt x="464" y="735"/>
                  </a:lnTo>
                  <a:lnTo>
                    <a:pt x="580" y="619"/>
                  </a:lnTo>
                  <a:lnTo>
                    <a:pt x="657" y="503"/>
                  </a:lnTo>
                  <a:lnTo>
                    <a:pt x="812" y="426"/>
                  </a:lnTo>
                  <a:lnTo>
                    <a:pt x="966" y="387"/>
                  </a:lnTo>
                  <a:close/>
                  <a:moveTo>
                    <a:pt x="1005" y="1"/>
                  </a:moveTo>
                  <a:lnTo>
                    <a:pt x="812" y="40"/>
                  </a:lnTo>
                  <a:lnTo>
                    <a:pt x="619" y="117"/>
                  </a:lnTo>
                  <a:lnTo>
                    <a:pt x="425" y="233"/>
                  </a:lnTo>
                  <a:lnTo>
                    <a:pt x="271" y="348"/>
                  </a:lnTo>
                  <a:lnTo>
                    <a:pt x="155" y="503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30"/>
                  </a:lnTo>
                  <a:lnTo>
                    <a:pt x="117" y="1623"/>
                  </a:lnTo>
                  <a:lnTo>
                    <a:pt x="155" y="1739"/>
                  </a:lnTo>
                  <a:lnTo>
                    <a:pt x="232" y="1777"/>
                  </a:lnTo>
                  <a:lnTo>
                    <a:pt x="348" y="1816"/>
                  </a:lnTo>
                  <a:lnTo>
                    <a:pt x="425" y="1739"/>
                  </a:lnTo>
                  <a:lnTo>
                    <a:pt x="580" y="1623"/>
                  </a:lnTo>
                  <a:lnTo>
                    <a:pt x="696" y="1546"/>
                  </a:lnTo>
                  <a:lnTo>
                    <a:pt x="889" y="1507"/>
                  </a:lnTo>
                  <a:lnTo>
                    <a:pt x="1429" y="1507"/>
                  </a:lnTo>
                  <a:lnTo>
                    <a:pt x="1584" y="1468"/>
                  </a:lnTo>
                  <a:lnTo>
                    <a:pt x="1777" y="1430"/>
                  </a:lnTo>
                  <a:lnTo>
                    <a:pt x="1931" y="1352"/>
                  </a:lnTo>
                  <a:lnTo>
                    <a:pt x="2047" y="1237"/>
                  </a:lnTo>
                  <a:lnTo>
                    <a:pt x="2125" y="1121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9"/>
                  </a:lnTo>
                  <a:lnTo>
                    <a:pt x="2086" y="464"/>
                  </a:lnTo>
                  <a:lnTo>
                    <a:pt x="1970" y="310"/>
                  </a:lnTo>
                  <a:lnTo>
                    <a:pt x="1816" y="194"/>
                  </a:lnTo>
                  <a:lnTo>
                    <a:pt x="1623" y="78"/>
                  </a:lnTo>
                  <a:lnTo>
                    <a:pt x="142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21"/>
            <p:cNvSpPr/>
            <p:nvPr/>
          </p:nvSpPr>
          <p:spPr>
            <a:xfrm>
              <a:off x="4572625" y="43774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2"/>
                  </a:lnTo>
                  <a:lnTo>
                    <a:pt x="23479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5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2"/>
                  </a:lnTo>
                  <a:lnTo>
                    <a:pt x="23865" y="3514"/>
                  </a:lnTo>
                  <a:lnTo>
                    <a:pt x="23788" y="3399"/>
                  </a:lnTo>
                  <a:lnTo>
                    <a:pt x="23749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1"/>
                  </a:lnTo>
                  <a:lnTo>
                    <a:pt x="16567" y="5407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8"/>
                  </a:lnTo>
                  <a:lnTo>
                    <a:pt x="15949" y="5020"/>
                  </a:lnTo>
                  <a:lnTo>
                    <a:pt x="16065" y="4982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8" y="4982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7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2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600"/>
                  </a:lnTo>
                  <a:lnTo>
                    <a:pt x="14250" y="5445"/>
                  </a:lnTo>
                  <a:lnTo>
                    <a:pt x="14365" y="5368"/>
                  </a:lnTo>
                  <a:lnTo>
                    <a:pt x="14443" y="5329"/>
                  </a:lnTo>
                  <a:close/>
                  <a:moveTo>
                    <a:pt x="18999" y="5484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0" y="5677"/>
                  </a:lnTo>
                  <a:lnTo>
                    <a:pt x="18845" y="5522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1" y="6102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8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891" y="6951"/>
                  </a:lnTo>
                  <a:lnTo>
                    <a:pt x="20467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9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2" y="5986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2" y="6295"/>
                  </a:lnTo>
                  <a:lnTo>
                    <a:pt x="23749" y="6565"/>
                  </a:lnTo>
                  <a:lnTo>
                    <a:pt x="23517" y="6797"/>
                  </a:lnTo>
                  <a:lnTo>
                    <a:pt x="23247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131" y="6102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8" y="6797"/>
                  </a:lnTo>
                  <a:lnTo>
                    <a:pt x="12628" y="6681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2"/>
                  </a:lnTo>
                  <a:close/>
                  <a:moveTo>
                    <a:pt x="22166" y="6565"/>
                  </a:moveTo>
                  <a:lnTo>
                    <a:pt x="22282" y="6604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6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3" y="7106"/>
                  </a:lnTo>
                  <a:lnTo>
                    <a:pt x="21471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50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6" y="7994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40" y="7723"/>
                  </a:lnTo>
                  <a:lnTo>
                    <a:pt x="11817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2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8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5" y="9770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3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3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6" y="11739"/>
                  </a:lnTo>
                  <a:lnTo>
                    <a:pt x="10658" y="11701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6" y="10697"/>
                  </a:lnTo>
                  <a:lnTo>
                    <a:pt x="10929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4" y="11778"/>
                  </a:lnTo>
                  <a:lnTo>
                    <a:pt x="6372" y="12010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9" y="11508"/>
                  </a:lnTo>
                  <a:lnTo>
                    <a:pt x="5754" y="11469"/>
                  </a:lnTo>
                  <a:close/>
                  <a:moveTo>
                    <a:pt x="10543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3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40" y="13207"/>
                  </a:lnTo>
                  <a:lnTo>
                    <a:pt x="7338" y="13014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4" y="12627"/>
                  </a:moveTo>
                  <a:lnTo>
                    <a:pt x="8959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8" y="13207"/>
                  </a:lnTo>
                  <a:lnTo>
                    <a:pt x="9037" y="13284"/>
                  </a:lnTo>
                  <a:lnTo>
                    <a:pt x="8805" y="13323"/>
                  </a:lnTo>
                  <a:lnTo>
                    <a:pt x="8573" y="13323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42" y="13014"/>
                  </a:lnTo>
                  <a:lnTo>
                    <a:pt x="8419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7" y="0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1" y="2279"/>
                  </a:lnTo>
                  <a:lnTo>
                    <a:pt x="23054" y="2395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63" y="3283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1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80"/>
                  </a:lnTo>
                  <a:lnTo>
                    <a:pt x="23479" y="4750"/>
                  </a:lnTo>
                  <a:lnTo>
                    <a:pt x="23440" y="4905"/>
                  </a:lnTo>
                  <a:lnTo>
                    <a:pt x="23440" y="5020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5" y="6295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5"/>
                  </a:lnTo>
                  <a:lnTo>
                    <a:pt x="21509" y="6411"/>
                  </a:lnTo>
                  <a:lnTo>
                    <a:pt x="21355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9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4"/>
                  </a:lnTo>
                  <a:lnTo>
                    <a:pt x="19463" y="5329"/>
                  </a:lnTo>
                  <a:lnTo>
                    <a:pt x="19385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1"/>
                  </a:lnTo>
                  <a:lnTo>
                    <a:pt x="18497" y="5407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3" y="4673"/>
                  </a:lnTo>
                  <a:lnTo>
                    <a:pt x="17957" y="4596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5" y="5098"/>
                  </a:lnTo>
                  <a:lnTo>
                    <a:pt x="16760" y="4943"/>
                  </a:lnTo>
                  <a:lnTo>
                    <a:pt x="16605" y="4789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636" y="4943"/>
                  </a:lnTo>
                  <a:lnTo>
                    <a:pt x="14443" y="4982"/>
                  </a:lnTo>
                  <a:lnTo>
                    <a:pt x="14288" y="5020"/>
                  </a:lnTo>
                  <a:lnTo>
                    <a:pt x="14134" y="5098"/>
                  </a:lnTo>
                  <a:lnTo>
                    <a:pt x="14057" y="5175"/>
                  </a:lnTo>
                  <a:lnTo>
                    <a:pt x="13941" y="5291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90"/>
                  </a:lnTo>
                  <a:lnTo>
                    <a:pt x="12164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508" y="7415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4"/>
                  </a:lnTo>
                  <a:lnTo>
                    <a:pt x="11315" y="8148"/>
                  </a:lnTo>
                  <a:lnTo>
                    <a:pt x="11354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1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6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10"/>
                  </a:lnTo>
                  <a:lnTo>
                    <a:pt x="9423" y="12087"/>
                  </a:lnTo>
                  <a:lnTo>
                    <a:pt x="9384" y="12203"/>
                  </a:lnTo>
                  <a:lnTo>
                    <a:pt x="9346" y="12319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9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9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3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5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5" y="10735"/>
                  </a:lnTo>
                  <a:lnTo>
                    <a:pt x="5330" y="10504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3" y="10311"/>
                  </a:lnTo>
                  <a:lnTo>
                    <a:pt x="4828" y="10311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61"/>
                  </a:lnTo>
                  <a:lnTo>
                    <a:pt x="3746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6"/>
                  </a:lnTo>
                  <a:lnTo>
                    <a:pt x="3013" y="9770"/>
                  </a:lnTo>
                  <a:lnTo>
                    <a:pt x="2974" y="9616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700" y="9191"/>
                  </a:lnTo>
                  <a:lnTo>
                    <a:pt x="1545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1"/>
                  </a:lnTo>
                  <a:lnTo>
                    <a:pt x="812" y="12936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53" y="11932"/>
                  </a:lnTo>
                  <a:lnTo>
                    <a:pt x="3515" y="11817"/>
                  </a:lnTo>
                  <a:lnTo>
                    <a:pt x="3437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3"/>
                  </a:lnTo>
                  <a:lnTo>
                    <a:pt x="619" y="12048"/>
                  </a:lnTo>
                  <a:lnTo>
                    <a:pt x="541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1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30" y="10388"/>
                  </a:lnTo>
                  <a:lnTo>
                    <a:pt x="1738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1" y="13786"/>
                  </a:lnTo>
                  <a:lnTo>
                    <a:pt x="9346" y="13709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9" y="12473"/>
                  </a:lnTo>
                  <a:lnTo>
                    <a:pt x="11122" y="12126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114"/>
                  </a:lnTo>
                  <a:lnTo>
                    <a:pt x="12358" y="8612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84" y="7299"/>
                  </a:lnTo>
                  <a:lnTo>
                    <a:pt x="13632" y="6990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3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0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9"/>
                  </a:lnTo>
                  <a:lnTo>
                    <a:pt x="24058" y="6990"/>
                  </a:lnTo>
                  <a:lnTo>
                    <a:pt x="24367" y="6642"/>
                  </a:lnTo>
                  <a:lnTo>
                    <a:pt x="24598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84"/>
                  </a:lnTo>
                  <a:lnTo>
                    <a:pt x="24058" y="1198"/>
                  </a:lnTo>
                  <a:lnTo>
                    <a:pt x="23788" y="811"/>
                  </a:lnTo>
                  <a:lnTo>
                    <a:pt x="23942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70" y="78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21"/>
            <p:cNvSpPr/>
            <p:nvPr/>
          </p:nvSpPr>
          <p:spPr>
            <a:xfrm>
              <a:off x="5082350" y="43871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9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3" y="2433"/>
                  </a:lnTo>
                  <a:lnTo>
                    <a:pt x="5368" y="2819"/>
                  </a:lnTo>
                  <a:lnTo>
                    <a:pt x="5484" y="3206"/>
                  </a:lnTo>
                  <a:lnTo>
                    <a:pt x="5522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2" y="5214"/>
                  </a:lnTo>
                  <a:lnTo>
                    <a:pt x="5445" y="5600"/>
                  </a:lnTo>
                  <a:lnTo>
                    <a:pt x="5329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09" y="8032"/>
                  </a:lnTo>
                  <a:lnTo>
                    <a:pt x="3939" y="8380"/>
                  </a:lnTo>
                  <a:lnTo>
                    <a:pt x="3630" y="8728"/>
                  </a:lnTo>
                  <a:lnTo>
                    <a:pt x="3283" y="9036"/>
                  </a:lnTo>
                  <a:lnTo>
                    <a:pt x="2935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8" y="10040"/>
                  </a:lnTo>
                  <a:lnTo>
                    <a:pt x="1313" y="10234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0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4"/>
                  </a:lnTo>
                  <a:lnTo>
                    <a:pt x="4827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8" y="5793"/>
                  </a:lnTo>
                  <a:lnTo>
                    <a:pt x="6024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4"/>
                  </a:lnTo>
                  <a:lnTo>
                    <a:pt x="4904" y="1005"/>
                  </a:lnTo>
                  <a:lnTo>
                    <a:pt x="4596" y="696"/>
                  </a:lnTo>
                  <a:lnTo>
                    <a:pt x="4287" y="425"/>
                  </a:lnTo>
                  <a:lnTo>
                    <a:pt x="3939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21"/>
            <p:cNvSpPr/>
            <p:nvPr/>
          </p:nvSpPr>
          <p:spPr>
            <a:xfrm>
              <a:off x="5492625" y="44122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1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1"/>
                  </a:lnTo>
                  <a:lnTo>
                    <a:pt x="3862" y="503"/>
                  </a:lnTo>
                  <a:lnTo>
                    <a:pt x="3322" y="773"/>
                  </a:lnTo>
                  <a:lnTo>
                    <a:pt x="2781" y="1082"/>
                  </a:lnTo>
                  <a:lnTo>
                    <a:pt x="2279" y="1429"/>
                  </a:lnTo>
                  <a:lnTo>
                    <a:pt x="1816" y="1854"/>
                  </a:lnTo>
                  <a:lnTo>
                    <a:pt x="1429" y="2279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7" y="4789"/>
                  </a:lnTo>
                  <a:lnTo>
                    <a:pt x="1" y="5368"/>
                  </a:lnTo>
                  <a:lnTo>
                    <a:pt x="348" y="5407"/>
                  </a:lnTo>
                  <a:lnTo>
                    <a:pt x="464" y="4982"/>
                  </a:lnTo>
                  <a:lnTo>
                    <a:pt x="580" y="4596"/>
                  </a:lnTo>
                  <a:lnTo>
                    <a:pt x="812" y="3978"/>
                  </a:lnTo>
                  <a:lnTo>
                    <a:pt x="1121" y="3399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7"/>
                  </a:lnTo>
                  <a:lnTo>
                    <a:pt x="3399" y="1159"/>
                  </a:lnTo>
                  <a:lnTo>
                    <a:pt x="3978" y="889"/>
                  </a:lnTo>
                  <a:lnTo>
                    <a:pt x="4635" y="657"/>
                  </a:lnTo>
                  <a:lnTo>
                    <a:pt x="5252" y="464"/>
                  </a:lnTo>
                  <a:lnTo>
                    <a:pt x="5909" y="387"/>
                  </a:lnTo>
                  <a:lnTo>
                    <a:pt x="6565" y="387"/>
                  </a:lnTo>
                  <a:lnTo>
                    <a:pt x="7222" y="464"/>
                  </a:lnTo>
                  <a:lnTo>
                    <a:pt x="7878" y="580"/>
                  </a:lnTo>
                  <a:lnTo>
                    <a:pt x="8496" y="812"/>
                  </a:lnTo>
                  <a:lnTo>
                    <a:pt x="9114" y="1082"/>
                  </a:lnTo>
                  <a:lnTo>
                    <a:pt x="9423" y="1275"/>
                  </a:lnTo>
                  <a:lnTo>
                    <a:pt x="9732" y="1507"/>
                  </a:lnTo>
                  <a:lnTo>
                    <a:pt x="10041" y="1700"/>
                  </a:lnTo>
                  <a:lnTo>
                    <a:pt x="10311" y="1931"/>
                  </a:lnTo>
                  <a:lnTo>
                    <a:pt x="10774" y="2472"/>
                  </a:lnTo>
                  <a:lnTo>
                    <a:pt x="11199" y="3013"/>
                  </a:lnTo>
                  <a:lnTo>
                    <a:pt x="11547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8"/>
                  </a:lnTo>
                  <a:lnTo>
                    <a:pt x="12859" y="6797"/>
                  </a:lnTo>
                  <a:lnTo>
                    <a:pt x="13130" y="7376"/>
                  </a:lnTo>
                  <a:lnTo>
                    <a:pt x="13439" y="7955"/>
                  </a:lnTo>
                  <a:lnTo>
                    <a:pt x="13825" y="8496"/>
                  </a:lnTo>
                  <a:lnTo>
                    <a:pt x="14250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500"/>
                  </a:lnTo>
                  <a:lnTo>
                    <a:pt x="15292" y="9654"/>
                  </a:lnTo>
                  <a:lnTo>
                    <a:pt x="15756" y="9809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9"/>
                  </a:lnTo>
                  <a:lnTo>
                    <a:pt x="17609" y="9616"/>
                  </a:lnTo>
                  <a:lnTo>
                    <a:pt x="17841" y="9500"/>
                  </a:lnTo>
                  <a:lnTo>
                    <a:pt x="18034" y="9384"/>
                  </a:lnTo>
                  <a:lnTo>
                    <a:pt x="18188" y="9230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2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80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6" y="8419"/>
                  </a:lnTo>
                  <a:lnTo>
                    <a:pt x="18072" y="8728"/>
                  </a:lnTo>
                  <a:lnTo>
                    <a:pt x="17802" y="8998"/>
                  </a:lnTo>
                  <a:lnTo>
                    <a:pt x="17493" y="9191"/>
                  </a:lnTo>
                  <a:lnTo>
                    <a:pt x="17184" y="9345"/>
                  </a:lnTo>
                  <a:lnTo>
                    <a:pt x="16837" y="9423"/>
                  </a:lnTo>
                  <a:lnTo>
                    <a:pt x="16451" y="9461"/>
                  </a:lnTo>
                  <a:lnTo>
                    <a:pt x="16103" y="9423"/>
                  </a:lnTo>
                  <a:lnTo>
                    <a:pt x="15717" y="9345"/>
                  </a:lnTo>
                  <a:lnTo>
                    <a:pt x="15369" y="9191"/>
                  </a:lnTo>
                  <a:lnTo>
                    <a:pt x="15022" y="8998"/>
                  </a:lnTo>
                  <a:lnTo>
                    <a:pt x="14713" y="8766"/>
                  </a:lnTo>
                  <a:lnTo>
                    <a:pt x="14404" y="8496"/>
                  </a:lnTo>
                  <a:lnTo>
                    <a:pt x="14172" y="8187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5" y="7183"/>
                  </a:lnTo>
                  <a:lnTo>
                    <a:pt x="13246" y="6526"/>
                  </a:lnTo>
                  <a:lnTo>
                    <a:pt x="12975" y="5831"/>
                  </a:lnTo>
                  <a:lnTo>
                    <a:pt x="12473" y="4480"/>
                  </a:lnTo>
                  <a:lnTo>
                    <a:pt x="12164" y="3823"/>
                  </a:lnTo>
                  <a:lnTo>
                    <a:pt x="11855" y="3206"/>
                  </a:lnTo>
                  <a:lnTo>
                    <a:pt x="11469" y="2588"/>
                  </a:lnTo>
                  <a:lnTo>
                    <a:pt x="11238" y="2279"/>
                  </a:lnTo>
                  <a:lnTo>
                    <a:pt x="11006" y="2009"/>
                  </a:lnTo>
                  <a:lnTo>
                    <a:pt x="10543" y="1584"/>
                  </a:lnTo>
                  <a:lnTo>
                    <a:pt x="10079" y="1198"/>
                  </a:lnTo>
                  <a:lnTo>
                    <a:pt x="9577" y="850"/>
                  </a:lnTo>
                  <a:lnTo>
                    <a:pt x="9037" y="580"/>
                  </a:lnTo>
                  <a:lnTo>
                    <a:pt x="8496" y="348"/>
                  </a:lnTo>
                  <a:lnTo>
                    <a:pt x="7917" y="194"/>
                  </a:lnTo>
                  <a:lnTo>
                    <a:pt x="7338" y="78"/>
                  </a:lnTo>
                  <a:lnTo>
                    <a:pt x="67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21"/>
            <p:cNvSpPr/>
            <p:nvPr/>
          </p:nvSpPr>
          <p:spPr>
            <a:xfrm>
              <a:off x="3907500" y="442282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0" y="464"/>
                  </a:moveTo>
                  <a:lnTo>
                    <a:pt x="11623" y="502"/>
                  </a:lnTo>
                  <a:lnTo>
                    <a:pt x="12048" y="541"/>
                  </a:lnTo>
                  <a:lnTo>
                    <a:pt x="12434" y="657"/>
                  </a:lnTo>
                  <a:lnTo>
                    <a:pt x="12627" y="734"/>
                  </a:lnTo>
                  <a:lnTo>
                    <a:pt x="12743" y="811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6" y="1699"/>
                  </a:lnTo>
                  <a:lnTo>
                    <a:pt x="12820" y="1892"/>
                  </a:lnTo>
                  <a:lnTo>
                    <a:pt x="12704" y="2086"/>
                  </a:lnTo>
                  <a:lnTo>
                    <a:pt x="12589" y="2240"/>
                  </a:lnTo>
                  <a:lnTo>
                    <a:pt x="12241" y="2472"/>
                  </a:lnTo>
                  <a:lnTo>
                    <a:pt x="11816" y="2742"/>
                  </a:lnTo>
                  <a:lnTo>
                    <a:pt x="11391" y="2935"/>
                  </a:lnTo>
                  <a:lnTo>
                    <a:pt x="10658" y="3205"/>
                  </a:lnTo>
                  <a:lnTo>
                    <a:pt x="9924" y="3437"/>
                  </a:lnTo>
                  <a:lnTo>
                    <a:pt x="9152" y="3707"/>
                  </a:lnTo>
                  <a:lnTo>
                    <a:pt x="8380" y="3900"/>
                  </a:lnTo>
                  <a:lnTo>
                    <a:pt x="7607" y="4094"/>
                  </a:lnTo>
                  <a:lnTo>
                    <a:pt x="6796" y="4287"/>
                  </a:lnTo>
                  <a:lnTo>
                    <a:pt x="5908" y="4441"/>
                  </a:lnTo>
                  <a:lnTo>
                    <a:pt x="5020" y="4596"/>
                  </a:lnTo>
                  <a:lnTo>
                    <a:pt x="4132" y="4711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0"/>
                  </a:lnTo>
                  <a:lnTo>
                    <a:pt x="1506" y="4673"/>
                  </a:lnTo>
                  <a:lnTo>
                    <a:pt x="1197" y="4557"/>
                  </a:lnTo>
                  <a:lnTo>
                    <a:pt x="888" y="4441"/>
                  </a:lnTo>
                  <a:lnTo>
                    <a:pt x="579" y="4248"/>
                  </a:lnTo>
                  <a:lnTo>
                    <a:pt x="657" y="4171"/>
                  </a:lnTo>
                  <a:lnTo>
                    <a:pt x="695" y="4055"/>
                  </a:lnTo>
                  <a:lnTo>
                    <a:pt x="695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1" y="3437"/>
                  </a:lnTo>
                  <a:lnTo>
                    <a:pt x="1313" y="3244"/>
                  </a:lnTo>
                  <a:lnTo>
                    <a:pt x="1854" y="2935"/>
                  </a:lnTo>
                  <a:lnTo>
                    <a:pt x="2278" y="2703"/>
                  </a:lnTo>
                  <a:lnTo>
                    <a:pt x="3012" y="2356"/>
                  </a:lnTo>
                  <a:lnTo>
                    <a:pt x="3707" y="2008"/>
                  </a:lnTo>
                  <a:lnTo>
                    <a:pt x="4479" y="1699"/>
                  </a:lnTo>
                  <a:lnTo>
                    <a:pt x="5252" y="1429"/>
                  </a:lnTo>
                  <a:lnTo>
                    <a:pt x="6024" y="1197"/>
                  </a:lnTo>
                  <a:lnTo>
                    <a:pt x="6835" y="1004"/>
                  </a:lnTo>
                  <a:lnTo>
                    <a:pt x="7607" y="811"/>
                  </a:lnTo>
                  <a:lnTo>
                    <a:pt x="8418" y="695"/>
                  </a:lnTo>
                  <a:lnTo>
                    <a:pt x="9229" y="580"/>
                  </a:lnTo>
                  <a:lnTo>
                    <a:pt x="10040" y="541"/>
                  </a:lnTo>
                  <a:lnTo>
                    <a:pt x="10735" y="502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1" y="1313"/>
                  </a:lnTo>
                  <a:lnTo>
                    <a:pt x="13708" y="1506"/>
                  </a:lnTo>
                  <a:lnTo>
                    <a:pt x="13747" y="1738"/>
                  </a:lnTo>
                  <a:lnTo>
                    <a:pt x="13708" y="2008"/>
                  </a:lnTo>
                  <a:lnTo>
                    <a:pt x="13631" y="2240"/>
                  </a:lnTo>
                  <a:lnTo>
                    <a:pt x="13515" y="2472"/>
                  </a:lnTo>
                  <a:lnTo>
                    <a:pt x="13399" y="2703"/>
                  </a:lnTo>
                  <a:lnTo>
                    <a:pt x="13206" y="2896"/>
                  </a:lnTo>
                  <a:lnTo>
                    <a:pt x="12859" y="3205"/>
                  </a:lnTo>
                  <a:lnTo>
                    <a:pt x="12473" y="3437"/>
                  </a:lnTo>
                  <a:lnTo>
                    <a:pt x="12048" y="3669"/>
                  </a:lnTo>
                  <a:lnTo>
                    <a:pt x="11623" y="3900"/>
                  </a:lnTo>
                  <a:lnTo>
                    <a:pt x="10658" y="4287"/>
                  </a:lnTo>
                  <a:lnTo>
                    <a:pt x="9731" y="4634"/>
                  </a:lnTo>
                  <a:lnTo>
                    <a:pt x="8766" y="4904"/>
                  </a:lnTo>
                  <a:lnTo>
                    <a:pt x="7762" y="5175"/>
                  </a:lnTo>
                  <a:lnTo>
                    <a:pt x="6758" y="5406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8"/>
                  </a:lnTo>
                  <a:lnTo>
                    <a:pt x="2780" y="5986"/>
                  </a:lnTo>
                  <a:lnTo>
                    <a:pt x="2278" y="5986"/>
                  </a:lnTo>
                  <a:lnTo>
                    <a:pt x="1815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5" y="5484"/>
                  </a:lnTo>
                  <a:lnTo>
                    <a:pt x="502" y="5252"/>
                  </a:lnTo>
                  <a:lnTo>
                    <a:pt x="348" y="5020"/>
                  </a:lnTo>
                  <a:lnTo>
                    <a:pt x="309" y="4866"/>
                  </a:lnTo>
                  <a:lnTo>
                    <a:pt x="309" y="4750"/>
                  </a:lnTo>
                  <a:lnTo>
                    <a:pt x="309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3"/>
                  </a:lnTo>
                  <a:lnTo>
                    <a:pt x="1931" y="5252"/>
                  </a:lnTo>
                  <a:lnTo>
                    <a:pt x="2587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6" y="5059"/>
                  </a:lnTo>
                  <a:lnTo>
                    <a:pt x="6912" y="4789"/>
                  </a:lnTo>
                  <a:lnTo>
                    <a:pt x="7839" y="4596"/>
                  </a:lnTo>
                  <a:lnTo>
                    <a:pt x="8727" y="4402"/>
                  </a:lnTo>
                  <a:lnTo>
                    <a:pt x="9615" y="4132"/>
                  </a:lnTo>
                  <a:lnTo>
                    <a:pt x="10503" y="3862"/>
                  </a:lnTo>
                  <a:lnTo>
                    <a:pt x="11353" y="3514"/>
                  </a:lnTo>
                  <a:lnTo>
                    <a:pt x="12164" y="3128"/>
                  </a:lnTo>
                  <a:lnTo>
                    <a:pt x="12434" y="2974"/>
                  </a:lnTo>
                  <a:lnTo>
                    <a:pt x="12704" y="2819"/>
                  </a:lnTo>
                  <a:lnTo>
                    <a:pt x="12936" y="2588"/>
                  </a:lnTo>
                  <a:lnTo>
                    <a:pt x="13129" y="2394"/>
                  </a:lnTo>
                  <a:lnTo>
                    <a:pt x="13322" y="2124"/>
                  </a:lnTo>
                  <a:lnTo>
                    <a:pt x="13438" y="1854"/>
                  </a:lnTo>
                  <a:lnTo>
                    <a:pt x="13515" y="1584"/>
                  </a:lnTo>
                  <a:lnTo>
                    <a:pt x="13515" y="1236"/>
                  </a:lnTo>
                  <a:lnTo>
                    <a:pt x="13477" y="1120"/>
                  </a:lnTo>
                  <a:close/>
                  <a:moveTo>
                    <a:pt x="10658" y="0"/>
                  </a:moveTo>
                  <a:lnTo>
                    <a:pt x="9886" y="39"/>
                  </a:lnTo>
                  <a:lnTo>
                    <a:pt x="9113" y="116"/>
                  </a:lnTo>
                  <a:lnTo>
                    <a:pt x="8302" y="232"/>
                  </a:lnTo>
                  <a:lnTo>
                    <a:pt x="7530" y="348"/>
                  </a:lnTo>
                  <a:lnTo>
                    <a:pt x="6719" y="541"/>
                  </a:lnTo>
                  <a:lnTo>
                    <a:pt x="5908" y="734"/>
                  </a:lnTo>
                  <a:lnTo>
                    <a:pt x="5020" y="1004"/>
                  </a:lnTo>
                  <a:lnTo>
                    <a:pt x="4132" y="1352"/>
                  </a:lnTo>
                  <a:lnTo>
                    <a:pt x="3244" y="1699"/>
                  </a:lnTo>
                  <a:lnTo>
                    <a:pt x="2394" y="2124"/>
                  </a:lnTo>
                  <a:lnTo>
                    <a:pt x="1776" y="2433"/>
                  </a:lnTo>
                  <a:lnTo>
                    <a:pt x="1390" y="2626"/>
                  </a:lnTo>
                  <a:lnTo>
                    <a:pt x="1043" y="2858"/>
                  </a:lnTo>
                  <a:lnTo>
                    <a:pt x="695" y="3090"/>
                  </a:lnTo>
                  <a:lnTo>
                    <a:pt x="463" y="3398"/>
                  </a:lnTo>
                  <a:lnTo>
                    <a:pt x="348" y="3553"/>
                  </a:lnTo>
                  <a:lnTo>
                    <a:pt x="270" y="3707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3" y="4132"/>
                  </a:lnTo>
                  <a:lnTo>
                    <a:pt x="193" y="4171"/>
                  </a:lnTo>
                  <a:lnTo>
                    <a:pt x="116" y="4325"/>
                  </a:lnTo>
                  <a:lnTo>
                    <a:pt x="39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5136"/>
                  </a:lnTo>
                  <a:lnTo>
                    <a:pt x="193" y="5445"/>
                  </a:lnTo>
                  <a:lnTo>
                    <a:pt x="348" y="5638"/>
                  </a:lnTo>
                  <a:lnTo>
                    <a:pt x="502" y="5831"/>
                  </a:lnTo>
                  <a:lnTo>
                    <a:pt x="695" y="5947"/>
                  </a:lnTo>
                  <a:lnTo>
                    <a:pt x="927" y="6063"/>
                  </a:lnTo>
                  <a:lnTo>
                    <a:pt x="965" y="6256"/>
                  </a:lnTo>
                  <a:lnTo>
                    <a:pt x="1274" y="6179"/>
                  </a:lnTo>
                  <a:lnTo>
                    <a:pt x="1313" y="6217"/>
                  </a:lnTo>
                  <a:lnTo>
                    <a:pt x="1313" y="6256"/>
                  </a:lnTo>
                  <a:lnTo>
                    <a:pt x="1352" y="6295"/>
                  </a:lnTo>
                  <a:lnTo>
                    <a:pt x="1467" y="6256"/>
                  </a:lnTo>
                  <a:lnTo>
                    <a:pt x="1815" y="6295"/>
                  </a:lnTo>
                  <a:lnTo>
                    <a:pt x="2394" y="6333"/>
                  </a:lnTo>
                  <a:lnTo>
                    <a:pt x="3012" y="6372"/>
                  </a:lnTo>
                  <a:lnTo>
                    <a:pt x="3591" y="6333"/>
                  </a:lnTo>
                  <a:lnTo>
                    <a:pt x="4171" y="6295"/>
                  </a:lnTo>
                  <a:lnTo>
                    <a:pt x="5368" y="6101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3" y="5522"/>
                  </a:lnTo>
                  <a:lnTo>
                    <a:pt x="9036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5" y="4132"/>
                  </a:lnTo>
                  <a:lnTo>
                    <a:pt x="12125" y="4248"/>
                  </a:lnTo>
                  <a:lnTo>
                    <a:pt x="12395" y="4287"/>
                  </a:lnTo>
                  <a:lnTo>
                    <a:pt x="12782" y="4711"/>
                  </a:lnTo>
                  <a:lnTo>
                    <a:pt x="13013" y="4518"/>
                  </a:lnTo>
                  <a:lnTo>
                    <a:pt x="12434" y="3939"/>
                  </a:lnTo>
                  <a:lnTo>
                    <a:pt x="12897" y="3669"/>
                  </a:lnTo>
                  <a:lnTo>
                    <a:pt x="13361" y="3321"/>
                  </a:lnTo>
                  <a:lnTo>
                    <a:pt x="13631" y="3051"/>
                  </a:lnTo>
                  <a:lnTo>
                    <a:pt x="13824" y="2703"/>
                  </a:lnTo>
                  <a:lnTo>
                    <a:pt x="14133" y="2626"/>
                  </a:lnTo>
                  <a:lnTo>
                    <a:pt x="14017" y="2317"/>
                  </a:lnTo>
                  <a:lnTo>
                    <a:pt x="14095" y="2008"/>
                  </a:lnTo>
                  <a:lnTo>
                    <a:pt x="14133" y="1738"/>
                  </a:lnTo>
                  <a:lnTo>
                    <a:pt x="14095" y="1468"/>
                  </a:lnTo>
                  <a:lnTo>
                    <a:pt x="14017" y="1236"/>
                  </a:lnTo>
                  <a:lnTo>
                    <a:pt x="13901" y="1004"/>
                  </a:lnTo>
                  <a:lnTo>
                    <a:pt x="13747" y="811"/>
                  </a:lnTo>
                  <a:lnTo>
                    <a:pt x="13477" y="618"/>
                  </a:lnTo>
                  <a:lnTo>
                    <a:pt x="13168" y="502"/>
                  </a:lnTo>
                  <a:lnTo>
                    <a:pt x="13091" y="502"/>
                  </a:lnTo>
                  <a:lnTo>
                    <a:pt x="12897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2" y="116"/>
                  </a:lnTo>
                  <a:lnTo>
                    <a:pt x="11816" y="39"/>
                  </a:lnTo>
                  <a:lnTo>
                    <a:pt x="1143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21"/>
            <p:cNvSpPr/>
            <p:nvPr/>
          </p:nvSpPr>
          <p:spPr>
            <a:xfrm>
              <a:off x="299900" y="4449850"/>
              <a:ext cx="375550" cy="386175"/>
            </a:xfrm>
            <a:custGeom>
              <a:avLst/>
              <a:gdLst/>
              <a:ahLst/>
              <a:cxnLst/>
              <a:rect l="l" t="t" r="r" b="b"/>
              <a:pathLst>
                <a:path w="15022" h="15447" extrusionOk="0">
                  <a:moveTo>
                    <a:pt x="8032" y="503"/>
                  </a:move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05"/>
                  </a:lnTo>
                  <a:lnTo>
                    <a:pt x="10697" y="1236"/>
                  </a:lnTo>
                  <a:lnTo>
                    <a:pt x="11160" y="1507"/>
                  </a:lnTo>
                  <a:lnTo>
                    <a:pt x="11623" y="1815"/>
                  </a:lnTo>
                  <a:lnTo>
                    <a:pt x="10813" y="2163"/>
                  </a:lnTo>
                  <a:lnTo>
                    <a:pt x="10079" y="2588"/>
                  </a:lnTo>
                  <a:lnTo>
                    <a:pt x="9307" y="3090"/>
                  </a:lnTo>
                  <a:lnTo>
                    <a:pt x="8611" y="3592"/>
                  </a:lnTo>
                  <a:lnTo>
                    <a:pt x="7955" y="4171"/>
                  </a:lnTo>
                  <a:lnTo>
                    <a:pt x="7299" y="4789"/>
                  </a:lnTo>
                  <a:lnTo>
                    <a:pt x="6719" y="5445"/>
                  </a:lnTo>
                  <a:lnTo>
                    <a:pt x="6140" y="6140"/>
                  </a:lnTo>
                  <a:lnTo>
                    <a:pt x="5638" y="6835"/>
                  </a:lnTo>
                  <a:lnTo>
                    <a:pt x="5213" y="7608"/>
                  </a:lnTo>
                  <a:lnTo>
                    <a:pt x="4789" y="8380"/>
                  </a:lnTo>
                  <a:lnTo>
                    <a:pt x="4480" y="9191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3" y="11739"/>
                  </a:lnTo>
                  <a:lnTo>
                    <a:pt x="3746" y="12628"/>
                  </a:lnTo>
                  <a:lnTo>
                    <a:pt x="3592" y="12666"/>
                  </a:lnTo>
                  <a:lnTo>
                    <a:pt x="3283" y="11817"/>
                  </a:lnTo>
                  <a:lnTo>
                    <a:pt x="3051" y="11006"/>
                  </a:lnTo>
                  <a:lnTo>
                    <a:pt x="2858" y="10195"/>
                  </a:lnTo>
                  <a:lnTo>
                    <a:pt x="2703" y="9345"/>
                  </a:lnTo>
                  <a:lnTo>
                    <a:pt x="2588" y="8496"/>
                  </a:lnTo>
                  <a:lnTo>
                    <a:pt x="2549" y="7646"/>
                  </a:lnTo>
                  <a:lnTo>
                    <a:pt x="2588" y="6797"/>
                  </a:lnTo>
                  <a:lnTo>
                    <a:pt x="2703" y="5909"/>
                  </a:lnTo>
                  <a:lnTo>
                    <a:pt x="2858" y="5214"/>
                  </a:lnTo>
                  <a:lnTo>
                    <a:pt x="3051" y="4480"/>
                  </a:lnTo>
                  <a:lnTo>
                    <a:pt x="3321" y="3823"/>
                  </a:lnTo>
                  <a:lnTo>
                    <a:pt x="3669" y="3167"/>
                  </a:lnTo>
                  <a:lnTo>
                    <a:pt x="4016" y="2549"/>
                  </a:lnTo>
                  <a:lnTo>
                    <a:pt x="4441" y="1970"/>
                  </a:lnTo>
                  <a:lnTo>
                    <a:pt x="4904" y="1391"/>
                  </a:lnTo>
                  <a:lnTo>
                    <a:pt x="5406" y="850"/>
                  </a:lnTo>
                  <a:lnTo>
                    <a:pt x="5908" y="696"/>
                  </a:lnTo>
                  <a:lnTo>
                    <a:pt x="6410" y="618"/>
                  </a:lnTo>
                  <a:lnTo>
                    <a:pt x="6951" y="541"/>
                  </a:lnTo>
                  <a:lnTo>
                    <a:pt x="7492" y="503"/>
                  </a:lnTo>
                  <a:close/>
                  <a:moveTo>
                    <a:pt x="11971" y="2086"/>
                  </a:moveTo>
                  <a:lnTo>
                    <a:pt x="12357" y="2433"/>
                  </a:lnTo>
                  <a:lnTo>
                    <a:pt x="12705" y="2781"/>
                  </a:lnTo>
                  <a:lnTo>
                    <a:pt x="13052" y="3206"/>
                  </a:lnTo>
                  <a:lnTo>
                    <a:pt x="13322" y="3630"/>
                  </a:lnTo>
                  <a:lnTo>
                    <a:pt x="13593" y="4094"/>
                  </a:lnTo>
                  <a:lnTo>
                    <a:pt x="13863" y="4557"/>
                  </a:lnTo>
                  <a:lnTo>
                    <a:pt x="14056" y="5059"/>
                  </a:lnTo>
                  <a:lnTo>
                    <a:pt x="14211" y="5600"/>
                  </a:lnTo>
                  <a:lnTo>
                    <a:pt x="14326" y="6102"/>
                  </a:lnTo>
                  <a:lnTo>
                    <a:pt x="14442" y="6604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1"/>
                  </a:lnTo>
                  <a:lnTo>
                    <a:pt x="11392" y="7144"/>
                  </a:lnTo>
                  <a:lnTo>
                    <a:pt x="10658" y="7376"/>
                  </a:lnTo>
                  <a:lnTo>
                    <a:pt x="9963" y="7685"/>
                  </a:lnTo>
                  <a:lnTo>
                    <a:pt x="9229" y="8032"/>
                  </a:lnTo>
                  <a:lnTo>
                    <a:pt x="8534" y="8419"/>
                  </a:lnTo>
                  <a:lnTo>
                    <a:pt x="7878" y="8843"/>
                  </a:lnTo>
                  <a:lnTo>
                    <a:pt x="7260" y="9268"/>
                  </a:lnTo>
                  <a:lnTo>
                    <a:pt x="6642" y="9770"/>
                  </a:lnTo>
                  <a:lnTo>
                    <a:pt x="6102" y="10311"/>
                  </a:lnTo>
                  <a:lnTo>
                    <a:pt x="5561" y="10890"/>
                  </a:lnTo>
                  <a:lnTo>
                    <a:pt x="5098" y="11469"/>
                  </a:lnTo>
                  <a:lnTo>
                    <a:pt x="4634" y="12126"/>
                  </a:lnTo>
                  <a:lnTo>
                    <a:pt x="4248" y="12782"/>
                  </a:lnTo>
                  <a:lnTo>
                    <a:pt x="4132" y="12705"/>
                  </a:lnTo>
                  <a:lnTo>
                    <a:pt x="3978" y="12666"/>
                  </a:lnTo>
                  <a:lnTo>
                    <a:pt x="4094" y="11778"/>
                  </a:lnTo>
                  <a:lnTo>
                    <a:pt x="4325" y="10929"/>
                  </a:lnTo>
                  <a:lnTo>
                    <a:pt x="4557" y="10079"/>
                  </a:lnTo>
                  <a:lnTo>
                    <a:pt x="4866" y="9268"/>
                  </a:lnTo>
                  <a:lnTo>
                    <a:pt x="5213" y="8496"/>
                  </a:lnTo>
                  <a:lnTo>
                    <a:pt x="5600" y="7724"/>
                  </a:lnTo>
                  <a:lnTo>
                    <a:pt x="6024" y="6990"/>
                  </a:lnTo>
                  <a:lnTo>
                    <a:pt x="6526" y="6256"/>
                  </a:lnTo>
                  <a:lnTo>
                    <a:pt x="7067" y="5600"/>
                  </a:lnTo>
                  <a:lnTo>
                    <a:pt x="7607" y="4943"/>
                  </a:lnTo>
                  <a:lnTo>
                    <a:pt x="8225" y="4364"/>
                  </a:lnTo>
                  <a:lnTo>
                    <a:pt x="8920" y="3823"/>
                  </a:lnTo>
                  <a:lnTo>
                    <a:pt x="9615" y="3321"/>
                  </a:lnTo>
                  <a:lnTo>
                    <a:pt x="10349" y="2858"/>
                  </a:lnTo>
                  <a:lnTo>
                    <a:pt x="11121" y="2433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39"/>
                  </a:lnTo>
                  <a:lnTo>
                    <a:pt x="14442" y="8689"/>
                  </a:lnTo>
                  <a:lnTo>
                    <a:pt x="14288" y="9538"/>
                  </a:lnTo>
                  <a:lnTo>
                    <a:pt x="14172" y="9925"/>
                  </a:lnTo>
                  <a:lnTo>
                    <a:pt x="14056" y="10349"/>
                  </a:lnTo>
                  <a:lnTo>
                    <a:pt x="13902" y="10735"/>
                  </a:lnTo>
                  <a:lnTo>
                    <a:pt x="13709" y="11122"/>
                  </a:lnTo>
                  <a:lnTo>
                    <a:pt x="13516" y="11508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50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1" y="13014"/>
                  </a:lnTo>
                  <a:lnTo>
                    <a:pt x="11701" y="12898"/>
                  </a:lnTo>
                  <a:lnTo>
                    <a:pt x="11121" y="12743"/>
                  </a:lnTo>
                  <a:lnTo>
                    <a:pt x="10542" y="12628"/>
                  </a:lnTo>
                  <a:lnTo>
                    <a:pt x="10002" y="12550"/>
                  </a:lnTo>
                  <a:lnTo>
                    <a:pt x="9422" y="12473"/>
                  </a:lnTo>
                  <a:lnTo>
                    <a:pt x="8843" y="12435"/>
                  </a:lnTo>
                  <a:lnTo>
                    <a:pt x="8303" y="12435"/>
                  </a:lnTo>
                  <a:lnTo>
                    <a:pt x="7762" y="12473"/>
                  </a:lnTo>
                  <a:lnTo>
                    <a:pt x="7221" y="12550"/>
                  </a:lnTo>
                  <a:lnTo>
                    <a:pt x="6719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23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01"/>
                  </a:lnTo>
                  <a:lnTo>
                    <a:pt x="5870" y="11160"/>
                  </a:lnTo>
                  <a:lnTo>
                    <a:pt x="6410" y="10620"/>
                  </a:lnTo>
                  <a:lnTo>
                    <a:pt x="6990" y="10118"/>
                  </a:lnTo>
                  <a:lnTo>
                    <a:pt x="7569" y="9616"/>
                  </a:lnTo>
                  <a:lnTo>
                    <a:pt x="8148" y="9191"/>
                  </a:lnTo>
                  <a:lnTo>
                    <a:pt x="8766" y="8805"/>
                  </a:lnTo>
                  <a:lnTo>
                    <a:pt x="9422" y="8419"/>
                  </a:lnTo>
                  <a:lnTo>
                    <a:pt x="10079" y="8110"/>
                  </a:lnTo>
                  <a:lnTo>
                    <a:pt x="10735" y="7801"/>
                  </a:lnTo>
                  <a:lnTo>
                    <a:pt x="11469" y="7569"/>
                  </a:lnTo>
                  <a:lnTo>
                    <a:pt x="12164" y="7337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6"/>
                  </a:moveTo>
                  <a:lnTo>
                    <a:pt x="4055" y="1815"/>
                  </a:lnTo>
                  <a:lnTo>
                    <a:pt x="3630" y="2433"/>
                  </a:lnTo>
                  <a:lnTo>
                    <a:pt x="3244" y="3090"/>
                  </a:lnTo>
                  <a:lnTo>
                    <a:pt x="2935" y="3785"/>
                  </a:lnTo>
                  <a:lnTo>
                    <a:pt x="2665" y="4519"/>
                  </a:lnTo>
                  <a:lnTo>
                    <a:pt x="2472" y="5252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4"/>
                  </a:lnTo>
                  <a:lnTo>
                    <a:pt x="2394" y="9847"/>
                  </a:lnTo>
                  <a:lnTo>
                    <a:pt x="2549" y="10620"/>
                  </a:lnTo>
                  <a:lnTo>
                    <a:pt x="2781" y="11353"/>
                  </a:lnTo>
                  <a:lnTo>
                    <a:pt x="3012" y="12048"/>
                  </a:lnTo>
                  <a:lnTo>
                    <a:pt x="3321" y="12743"/>
                  </a:lnTo>
                  <a:lnTo>
                    <a:pt x="3128" y="12859"/>
                  </a:lnTo>
                  <a:lnTo>
                    <a:pt x="2935" y="13014"/>
                  </a:lnTo>
                  <a:lnTo>
                    <a:pt x="2819" y="13207"/>
                  </a:lnTo>
                  <a:lnTo>
                    <a:pt x="2742" y="13439"/>
                  </a:lnTo>
                  <a:lnTo>
                    <a:pt x="2394" y="12975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6" y="11585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075"/>
                  </a:lnTo>
                  <a:lnTo>
                    <a:pt x="541" y="8534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1"/>
                  </a:lnTo>
                  <a:lnTo>
                    <a:pt x="773" y="5870"/>
                  </a:lnTo>
                  <a:lnTo>
                    <a:pt x="927" y="5291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1970"/>
                  </a:lnTo>
                  <a:lnTo>
                    <a:pt x="3939" y="1584"/>
                  </a:lnTo>
                  <a:lnTo>
                    <a:pt x="4518" y="1236"/>
                  </a:lnTo>
                  <a:close/>
                  <a:moveTo>
                    <a:pt x="3862" y="12975"/>
                  </a:moveTo>
                  <a:lnTo>
                    <a:pt x="4016" y="13014"/>
                  </a:lnTo>
                  <a:lnTo>
                    <a:pt x="4171" y="13130"/>
                  </a:lnTo>
                  <a:lnTo>
                    <a:pt x="4287" y="13284"/>
                  </a:lnTo>
                  <a:lnTo>
                    <a:pt x="4325" y="13439"/>
                  </a:lnTo>
                  <a:lnTo>
                    <a:pt x="4364" y="13593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5" y="13786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00"/>
                  </a:lnTo>
                  <a:lnTo>
                    <a:pt x="3051" y="13439"/>
                  </a:lnTo>
                  <a:lnTo>
                    <a:pt x="2974" y="13516"/>
                  </a:lnTo>
                  <a:lnTo>
                    <a:pt x="3051" y="13361"/>
                  </a:lnTo>
                  <a:lnTo>
                    <a:pt x="3167" y="13207"/>
                  </a:lnTo>
                  <a:lnTo>
                    <a:pt x="3321" y="13091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8187" y="12821"/>
                  </a:moveTo>
                  <a:lnTo>
                    <a:pt x="9152" y="12859"/>
                  </a:lnTo>
                  <a:lnTo>
                    <a:pt x="9615" y="12898"/>
                  </a:lnTo>
                  <a:lnTo>
                    <a:pt x="10117" y="12937"/>
                  </a:lnTo>
                  <a:lnTo>
                    <a:pt x="10504" y="13014"/>
                  </a:lnTo>
                  <a:lnTo>
                    <a:pt x="11006" y="13091"/>
                  </a:lnTo>
                  <a:lnTo>
                    <a:pt x="11508" y="13245"/>
                  </a:lnTo>
                  <a:lnTo>
                    <a:pt x="11701" y="13323"/>
                  </a:lnTo>
                  <a:lnTo>
                    <a:pt x="11894" y="13439"/>
                  </a:lnTo>
                  <a:lnTo>
                    <a:pt x="11508" y="13747"/>
                  </a:lnTo>
                  <a:lnTo>
                    <a:pt x="11083" y="14018"/>
                  </a:lnTo>
                  <a:lnTo>
                    <a:pt x="10658" y="14249"/>
                  </a:lnTo>
                  <a:lnTo>
                    <a:pt x="10233" y="14442"/>
                  </a:lnTo>
                  <a:lnTo>
                    <a:pt x="9770" y="14597"/>
                  </a:lnTo>
                  <a:lnTo>
                    <a:pt x="9307" y="14751"/>
                  </a:lnTo>
                  <a:lnTo>
                    <a:pt x="8843" y="14829"/>
                  </a:lnTo>
                  <a:lnTo>
                    <a:pt x="8341" y="14906"/>
                  </a:lnTo>
                  <a:lnTo>
                    <a:pt x="7878" y="14944"/>
                  </a:lnTo>
                  <a:lnTo>
                    <a:pt x="7376" y="14944"/>
                  </a:lnTo>
                  <a:lnTo>
                    <a:pt x="6912" y="14906"/>
                  </a:lnTo>
                  <a:lnTo>
                    <a:pt x="6410" y="14867"/>
                  </a:lnTo>
                  <a:lnTo>
                    <a:pt x="5947" y="14751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6" y="14288"/>
                  </a:lnTo>
                  <a:lnTo>
                    <a:pt x="4711" y="14018"/>
                  </a:lnTo>
                  <a:lnTo>
                    <a:pt x="4750" y="13709"/>
                  </a:lnTo>
                  <a:lnTo>
                    <a:pt x="4711" y="13593"/>
                  </a:lnTo>
                  <a:lnTo>
                    <a:pt x="5561" y="13284"/>
                  </a:lnTo>
                  <a:lnTo>
                    <a:pt x="6410" y="13091"/>
                  </a:lnTo>
                  <a:lnTo>
                    <a:pt x="7299" y="12937"/>
                  </a:lnTo>
                  <a:lnTo>
                    <a:pt x="8187" y="12821"/>
                  </a:lnTo>
                  <a:close/>
                  <a:moveTo>
                    <a:pt x="6990" y="1"/>
                  </a:moveTo>
                  <a:lnTo>
                    <a:pt x="6449" y="78"/>
                  </a:lnTo>
                  <a:lnTo>
                    <a:pt x="5870" y="194"/>
                  </a:lnTo>
                  <a:lnTo>
                    <a:pt x="5329" y="348"/>
                  </a:lnTo>
                  <a:lnTo>
                    <a:pt x="4789" y="580"/>
                  </a:lnTo>
                  <a:lnTo>
                    <a:pt x="4248" y="811"/>
                  </a:lnTo>
                  <a:lnTo>
                    <a:pt x="3785" y="1082"/>
                  </a:lnTo>
                  <a:lnTo>
                    <a:pt x="3283" y="1391"/>
                  </a:lnTo>
                  <a:lnTo>
                    <a:pt x="2819" y="1738"/>
                  </a:lnTo>
                  <a:lnTo>
                    <a:pt x="2394" y="2124"/>
                  </a:lnTo>
                  <a:lnTo>
                    <a:pt x="2008" y="2549"/>
                  </a:lnTo>
                  <a:lnTo>
                    <a:pt x="1622" y="3013"/>
                  </a:lnTo>
                  <a:lnTo>
                    <a:pt x="1275" y="3476"/>
                  </a:lnTo>
                  <a:lnTo>
                    <a:pt x="966" y="3978"/>
                  </a:lnTo>
                  <a:lnTo>
                    <a:pt x="695" y="4596"/>
                  </a:lnTo>
                  <a:lnTo>
                    <a:pt x="425" y="5214"/>
                  </a:lnTo>
                  <a:lnTo>
                    <a:pt x="232" y="5870"/>
                  </a:lnTo>
                  <a:lnTo>
                    <a:pt x="116" y="6526"/>
                  </a:lnTo>
                  <a:lnTo>
                    <a:pt x="39" y="7222"/>
                  </a:lnTo>
                  <a:lnTo>
                    <a:pt x="0" y="7878"/>
                  </a:lnTo>
                  <a:lnTo>
                    <a:pt x="39" y="8573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199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1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481"/>
                  </a:lnTo>
                  <a:lnTo>
                    <a:pt x="4132" y="14597"/>
                  </a:lnTo>
                  <a:lnTo>
                    <a:pt x="4557" y="14790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53"/>
                  </a:lnTo>
                  <a:lnTo>
                    <a:pt x="6333" y="15369"/>
                  </a:lnTo>
                  <a:lnTo>
                    <a:pt x="6797" y="15408"/>
                  </a:lnTo>
                  <a:lnTo>
                    <a:pt x="7299" y="15446"/>
                  </a:lnTo>
                  <a:lnTo>
                    <a:pt x="8225" y="15446"/>
                  </a:lnTo>
                  <a:lnTo>
                    <a:pt x="8689" y="15369"/>
                  </a:lnTo>
                  <a:lnTo>
                    <a:pt x="9152" y="15292"/>
                  </a:lnTo>
                  <a:lnTo>
                    <a:pt x="9615" y="15176"/>
                  </a:lnTo>
                  <a:lnTo>
                    <a:pt x="10079" y="15022"/>
                  </a:lnTo>
                  <a:lnTo>
                    <a:pt x="10542" y="14867"/>
                  </a:lnTo>
                  <a:lnTo>
                    <a:pt x="10967" y="14674"/>
                  </a:lnTo>
                  <a:lnTo>
                    <a:pt x="11392" y="14442"/>
                  </a:lnTo>
                  <a:lnTo>
                    <a:pt x="11855" y="14134"/>
                  </a:lnTo>
                  <a:lnTo>
                    <a:pt x="12318" y="13747"/>
                  </a:lnTo>
                  <a:lnTo>
                    <a:pt x="12743" y="13361"/>
                  </a:lnTo>
                  <a:lnTo>
                    <a:pt x="13129" y="12975"/>
                  </a:lnTo>
                  <a:lnTo>
                    <a:pt x="13477" y="12512"/>
                  </a:lnTo>
                  <a:lnTo>
                    <a:pt x="13786" y="12048"/>
                  </a:lnTo>
                  <a:lnTo>
                    <a:pt x="14056" y="11546"/>
                  </a:lnTo>
                  <a:lnTo>
                    <a:pt x="14288" y="11044"/>
                  </a:lnTo>
                  <a:lnTo>
                    <a:pt x="14520" y="10504"/>
                  </a:lnTo>
                  <a:lnTo>
                    <a:pt x="14674" y="9963"/>
                  </a:lnTo>
                  <a:lnTo>
                    <a:pt x="14828" y="9423"/>
                  </a:lnTo>
                  <a:lnTo>
                    <a:pt x="14906" y="8843"/>
                  </a:lnTo>
                  <a:lnTo>
                    <a:pt x="14983" y="8264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4" y="6565"/>
                  </a:lnTo>
                  <a:lnTo>
                    <a:pt x="14828" y="5986"/>
                  </a:lnTo>
                  <a:lnTo>
                    <a:pt x="14674" y="5368"/>
                  </a:lnTo>
                  <a:lnTo>
                    <a:pt x="14481" y="4789"/>
                  </a:lnTo>
                  <a:lnTo>
                    <a:pt x="14249" y="4248"/>
                  </a:lnTo>
                  <a:lnTo>
                    <a:pt x="13979" y="3708"/>
                  </a:lnTo>
                  <a:lnTo>
                    <a:pt x="13670" y="3206"/>
                  </a:lnTo>
                  <a:lnTo>
                    <a:pt x="13322" y="2742"/>
                  </a:lnTo>
                  <a:lnTo>
                    <a:pt x="12936" y="2279"/>
                  </a:lnTo>
                  <a:lnTo>
                    <a:pt x="12512" y="1893"/>
                  </a:lnTo>
                  <a:lnTo>
                    <a:pt x="12048" y="1507"/>
                  </a:lnTo>
                  <a:lnTo>
                    <a:pt x="11585" y="1159"/>
                  </a:lnTo>
                  <a:lnTo>
                    <a:pt x="11083" y="850"/>
                  </a:lnTo>
                  <a:lnTo>
                    <a:pt x="10542" y="580"/>
                  </a:lnTo>
                  <a:lnTo>
                    <a:pt x="9963" y="387"/>
                  </a:lnTo>
                  <a:lnTo>
                    <a:pt x="9384" y="194"/>
                  </a:lnTo>
                  <a:lnTo>
                    <a:pt x="8766" y="78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21"/>
            <p:cNvSpPr/>
            <p:nvPr/>
          </p:nvSpPr>
          <p:spPr>
            <a:xfrm>
              <a:off x="2298225" y="4462400"/>
              <a:ext cx="461475" cy="306050"/>
            </a:xfrm>
            <a:custGeom>
              <a:avLst/>
              <a:gdLst/>
              <a:ahLst/>
              <a:cxnLst/>
              <a:rect l="l" t="t" r="r" b="b"/>
              <a:pathLst>
                <a:path w="18459" h="12242" extrusionOk="0">
                  <a:moveTo>
                    <a:pt x="17609" y="4943"/>
                  </a:moveTo>
                  <a:lnTo>
                    <a:pt x="17763" y="4982"/>
                  </a:lnTo>
                  <a:lnTo>
                    <a:pt x="17879" y="5020"/>
                  </a:lnTo>
                  <a:lnTo>
                    <a:pt x="17917" y="5098"/>
                  </a:lnTo>
                  <a:lnTo>
                    <a:pt x="17956" y="5175"/>
                  </a:lnTo>
                  <a:lnTo>
                    <a:pt x="17956" y="5407"/>
                  </a:lnTo>
                  <a:lnTo>
                    <a:pt x="17956" y="5638"/>
                  </a:lnTo>
                  <a:lnTo>
                    <a:pt x="17879" y="5793"/>
                  </a:lnTo>
                  <a:lnTo>
                    <a:pt x="17763" y="5986"/>
                  </a:lnTo>
                  <a:lnTo>
                    <a:pt x="17570" y="6140"/>
                  </a:lnTo>
                  <a:lnTo>
                    <a:pt x="17222" y="6372"/>
                  </a:lnTo>
                  <a:lnTo>
                    <a:pt x="16913" y="6526"/>
                  </a:lnTo>
                  <a:lnTo>
                    <a:pt x="16566" y="6642"/>
                  </a:lnTo>
                  <a:lnTo>
                    <a:pt x="16257" y="6681"/>
                  </a:lnTo>
                  <a:lnTo>
                    <a:pt x="15909" y="6720"/>
                  </a:lnTo>
                  <a:lnTo>
                    <a:pt x="16141" y="6140"/>
                  </a:lnTo>
                  <a:lnTo>
                    <a:pt x="16257" y="5870"/>
                  </a:lnTo>
                  <a:lnTo>
                    <a:pt x="16411" y="5600"/>
                  </a:lnTo>
                  <a:lnTo>
                    <a:pt x="16605" y="5368"/>
                  </a:lnTo>
                  <a:lnTo>
                    <a:pt x="16798" y="5175"/>
                  </a:lnTo>
                  <a:lnTo>
                    <a:pt x="17068" y="5059"/>
                  </a:lnTo>
                  <a:lnTo>
                    <a:pt x="17377" y="4943"/>
                  </a:lnTo>
                  <a:close/>
                  <a:moveTo>
                    <a:pt x="13747" y="6295"/>
                  </a:moveTo>
                  <a:lnTo>
                    <a:pt x="14056" y="6333"/>
                  </a:lnTo>
                  <a:lnTo>
                    <a:pt x="14365" y="6411"/>
                  </a:lnTo>
                  <a:lnTo>
                    <a:pt x="14597" y="6526"/>
                  </a:lnTo>
                  <a:lnTo>
                    <a:pt x="14828" y="6681"/>
                  </a:lnTo>
                  <a:lnTo>
                    <a:pt x="15060" y="6835"/>
                  </a:lnTo>
                  <a:lnTo>
                    <a:pt x="14983" y="6951"/>
                  </a:lnTo>
                  <a:lnTo>
                    <a:pt x="14519" y="7067"/>
                  </a:lnTo>
                  <a:lnTo>
                    <a:pt x="14056" y="7144"/>
                  </a:lnTo>
                  <a:lnTo>
                    <a:pt x="13515" y="7144"/>
                  </a:lnTo>
                  <a:lnTo>
                    <a:pt x="13206" y="7106"/>
                  </a:lnTo>
                  <a:lnTo>
                    <a:pt x="12936" y="6990"/>
                  </a:lnTo>
                  <a:lnTo>
                    <a:pt x="12820" y="6951"/>
                  </a:lnTo>
                  <a:lnTo>
                    <a:pt x="12782" y="6874"/>
                  </a:lnTo>
                  <a:lnTo>
                    <a:pt x="12782" y="6758"/>
                  </a:lnTo>
                  <a:lnTo>
                    <a:pt x="12859" y="6642"/>
                  </a:lnTo>
                  <a:lnTo>
                    <a:pt x="12936" y="6449"/>
                  </a:lnTo>
                  <a:lnTo>
                    <a:pt x="13052" y="6333"/>
                  </a:lnTo>
                  <a:lnTo>
                    <a:pt x="13206" y="6295"/>
                  </a:lnTo>
                  <a:close/>
                  <a:moveTo>
                    <a:pt x="15523" y="7222"/>
                  </a:moveTo>
                  <a:lnTo>
                    <a:pt x="16064" y="7608"/>
                  </a:lnTo>
                  <a:lnTo>
                    <a:pt x="16334" y="7839"/>
                  </a:lnTo>
                  <a:lnTo>
                    <a:pt x="16566" y="8071"/>
                  </a:lnTo>
                  <a:lnTo>
                    <a:pt x="16798" y="8303"/>
                  </a:lnTo>
                  <a:lnTo>
                    <a:pt x="16991" y="8573"/>
                  </a:lnTo>
                  <a:lnTo>
                    <a:pt x="17068" y="8882"/>
                  </a:lnTo>
                  <a:lnTo>
                    <a:pt x="17107" y="9036"/>
                  </a:lnTo>
                  <a:lnTo>
                    <a:pt x="17107" y="9229"/>
                  </a:lnTo>
                  <a:lnTo>
                    <a:pt x="17068" y="9423"/>
                  </a:lnTo>
                  <a:lnTo>
                    <a:pt x="16952" y="9538"/>
                  </a:lnTo>
                  <a:lnTo>
                    <a:pt x="16836" y="9616"/>
                  </a:lnTo>
                  <a:lnTo>
                    <a:pt x="16682" y="9654"/>
                  </a:lnTo>
                  <a:lnTo>
                    <a:pt x="16527" y="9654"/>
                  </a:lnTo>
                  <a:lnTo>
                    <a:pt x="16373" y="9577"/>
                  </a:lnTo>
                  <a:lnTo>
                    <a:pt x="16218" y="9461"/>
                  </a:lnTo>
                  <a:lnTo>
                    <a:pt x="16103" y="9307"/>
                  </a:lnTo>
                  <a:lnTo>
                    <a:pt x="15909" y="8959"/>
                  </a:lnTo>
                  <a:lnTo>
                    <a:pt x="15716" y="8573"/>
                  </a:lnTo>
                  <a:lnTo>
                    <a:pt x="15639" y="8226"/>
                  </a:lnTo>
                  <a:lnTo>
                    <a:pt x="15562" y="7917"/>
                  </a:lnTo>
                  <a:lnTo>
                    <a:pt x="15523" y="7569"/>
                  </a:lnTo>
                  <a:lnTo>
                    <a:pt x="15523" y="7222"/>
                  </a:lnTo>
                  <a:close/>
                  <a:moveTo>
                    <a:pt x="5020" y="464"/>
                  </a:moveTo>
                  <a:lnTo>
                    <a:pt x="5638" y="541"/>
                  </a:lnTo>
                  <a:lnTo>
                    <a:pt x="6217" y="696"/>
                  </a:lnTo>
                  <a:lnTo>
                    <a:pt x="6758" y="927"/>
                  </a:lnTo>
                  <a:lnTo>
                    <a:pt x="7260" y="1236"/>
                  </a:lnTo>
                  <a:lnTo>
                    <a:pt x="7723" y="1622"/>
                  </a:lnTo>
                  <a:lnTo>
                    <a:pt x="8186" y="2047"/>
                  </a:lnTo>
                  <a:lnTo>
                    <a:pt x="8534" y="2549"/>
                  </a:lnTo>
                  <a:lnTo>
                    <a:pt x="8804" y="3013"/>
                  </a:lnTo>
                  <a:lnTo>
                    <a:pt x="9036" y="3437"/>
                  </a:lnTo>
                  <a:lnTo>
                    <a:pt x="9229" y="3901"/>
                  </a:lnTo>
                  <a:lnTo>
                    <a:pt x="9384" y="4403"/>
                  </a:lnTo>
                  <a:lnTo>
                    <a:pt x="9654" y="5368"/>
                  </a:lnTo>
                  <a:lnTo>
                    <a:pt x="9924" y="6333"/>
                  </a:lnTo>
                  <a:lnTo>
                    <a:pt x="10040" y="6758"/>
                  </a:lnTo>
                  <a:lnTo>
                    <a:pt x="10194" y="7144"/>
                  </a:lnTo>
                  <a:lnTo>
                    <a:pt x="10388" y="7530"/>
                  </a:lnTo>
                  <a:lnTo>
                    <a:pt x="10619" y="7878"/>
                  </a:lnTo>
                  <a:lnTo>
                    <a:pt x="10890" y="8187"/>
                  </a:lnTo>
                  <a:lnTo>
                    <a:pt x="11198" y="8419"/>
                  </a:lnTo>
                  <a:lnTo>
                    <a:pt x="11585" y="8612"/>
                  </a:lnTo>
                  <a:lnTo>
                    <a:pt x="12009" y="8766"/>
                  </a:lnTo>
                  <a:lnTo>
                    <a:pt x="12357" y="8805"/>
                  </a:lnTo>
                  <a:lnTo>
                    <a:pt x="12704" y="8766"/>
                  </a:lnTo>
                  <a:lnTo>
                    <a:pt x="13013" y="8728"/>
                  </a:lnTo>
                  <a:lnTo>
                    <a:pt x="13322" y="8650"/>
                  </a:lnTo>
                  <a:lnTo>
                    <a:pt x="13631" y="8534"/>
                  </a:lnTo>
                  <a:lnTo>
                    <a:pt x="13901" y="8419"/>
                  </a:lnTo>
                  <a:lnTo>
                    <a:pt x="14172" y="8226"/>
                  </a:lnTo>
                  <a:lnTo>
                    <a:pt x="14442" y="8071"/>
                  </a:lnTo>
                  <a:lnTo>
                    <a:pt x="13940" y="8689"/>
                  </a:lnTo>
                  <a:lnTo>
                    <a:pt x="13361" y="9307"/>
                  </a:lnTo>
                  <a:lnTo>
                    <a:pt x="12743" y="9847"/>
                  </a:lnTo>
                  <a:lnTo>
                    <a:pt x="12087" y="10311"/>
                  </a:lnTo>
                  <a:lnTo>
                    <a:pt x="11392" y="10735"/>
                  </a:lnTo>
                  <a:lnTo>
                    <a:pt x="10658" y="11083"/>
                  </a:lnTo>
                  <a:lnTo>
                    <a:pt x="9847" y="11353"/>
                  </a:lnTo>
                  <a:lnTo>
                    <a:pt x="9036" y="11585"/>
                  </a:lnTo>
                  <a:lnTo>
                    <a:pt x="8418" y="11662"/>
                  </a:lnTo>
                  <a:lnTo>
                    <a:pt x="7839" y="11739"/>
                  </a:lnTo>
                  <a:lnTo>
                    <a:pt x="7260" y="11739"/>
                  </a:lnTo>
                  <a:lnTo>
                    <a:pt x="6680" y="11701"/>
                  </a:lnTo>
                  <a:lnTo>
                    <a:pt x="6101" y="11624"/>
                  </a:lnTo>
                  <a:lnTo>
                    <a:pt x="5561" y="11508"/>
                  </a:lnTo>
                  <a:lnTo>
                    <a:pt x="5020" y="11353"/>
                  </a:lnTo>
                  <a:lnTo>
                    <a:pt x="4518" y="11160"/>
                  </a:lnTo>
                  <a:lnTo>
                    <a:pt x="4016" y="10929"/>
                  </a:lnTo>
                  <a:lnTo>
                    <a:pt x="3514" y="10620"/>
                  </a:lnTo>
                  <a:lnTo>
                    <a:pt x="3089" y="10311"/>
                  </a:lnTo>
                  <a:lnTo>
                    <a:pt x="2626" y="9925"/>
                  </a:lnTo>
                  <a:lnTo>
                    <a:pt x="2240" y="9538"/>
                  </a:lnTo>
                  <a:lnTo>
                    <a:pt x="1854" y="9075"/>
                  </a:lnTo>
                  <a:lnTo>
                    <a:pt x="1545" y="8573"/>
                  </a:lnTo>
                  <a:lnTo>
                    <a:pt x="1236" y="8071"/>
                  </a:lnTo>
                  <a:lnTo>
                    <a:pt x="965" y="7492"/>
                  </a:lnTo>
                  <a:lnTo>
                    <a:pt x="734" y="6913"/>
                  </a:lnTo>
                  <a:lnTo>
                    <a:pt x="579" y="6295"/>
                  </a:lnTo>
                  <a:lnTo>
                    <a:pt x="464" y="5677"/>
                  </a:lnTo>
                  <a:lnTo>
                    <a:pt x="425" y="5059"/>
                  </a:lnTo>
                  <a:lnTo>
                    <a:pt x="425" y="4441"/>
                  </a:lnTo>
                  <a:lnTo>
                    <a:pt x="541" y="3823"/>
                  </a:lnTo>
                  <a:lnTo>
                    <a:pt x="695" y="3244"/>
                  </a:lnTo>
                  <a:lnTo>
                    <a:pt x="965" y="2704"/>
                  </a:lnTo>
                  <a:lnTo>
                    <a:pt x="1313" y="2163"/>
                  </a:lnTo>
                  <a:lnTo>
                    <a:pt x="1699" y="1738"/>
                  </a:lnTo>
                  <a:lnTo>
                    <a:pt x="2163" y="1313"/>
                  </a:lnTo>
                  <a:lnTo>
                    <a:pt x="2665" y="1005"/>
                  </a:lnTo>
                  <a:lnTo>
                    <a:pt x="3205" y="734"/>
                  </a:lnTo>
                  <a:lnTo>
                    <a:pt x="3784" y="580"/>
                  </a:lnTo>
                  <a:lnTo>
                    <a:pt x="4402" y="464"/>
                  </a:lnTo>
                  <a:close/>
                  <a:moveTo>
                    <a:pt x="4634" y="1"/>
                  </a:moveTo>
                  <a:lnTo>
                    <a:pt x="4248" y="39"/>
                  </a:lnTo>
                  <a:lnTo>
                    <a:pt x="3900" y="78"/>
                  </a:lnTo>
                  <a:lnTo>
                    <a:pt x="3514" y="155"/>
                  </a:lnTo>
                  <a:lnTo>
                    <a:pt x="3128" y="271"/>
                  </a:lnTo>
                  <a:lnTo>
                    <a:pt x="2780" y="425"/>
                  </a:lnTo>
                  <a:lnTo>
                    <a:pt x="2433" y="618"/>
                  </a:lnTo>
                  <a:lnTo>
                    <a:pt x="2085" y="850"/>
                  </a:lnTo>
                  <a:lnTo>
                    <a:pt x="1622" y="1198"/>
                  </a:lnTo>
                  <a:lnTo>
                    <a:pt x="1236" y="1584"/>
                  </a:lnTo>
                  <a:lnTo>
                    <a:pt x="888" y="2009"/>
                  </a:lnTo>
                  <a:lnTo>
                    <a:pt x="618" y="2433"/>
                  </a:lnTo>
                  <a:lnTo>
                    <a:pt x="386" y="2897"/>
                  </a:lnTo>
                  <a:lnTo>
                    <a:pt x="232" y="3399"/>
                  </a:lnTo>
                  <a:lnTo>
                    <a:pt x="77" y="3901"/>
                  </a:lnTo>
                  <a:lnTo>
                    <a:pt x="0" y="4403"/>
                  </a:lnTo>
                  <a:lnTo>
                    <a:pt x="0" y="4905"/>
                  </a:lnTo>
                  <a:lnTo>
                    <a:pt x="0" y="5445"/>
                  </a:lnTo>
                  <a:lnTo>
                    <a:pt x="77" y="5986"/>
                  </a:lnTo>
                  <a:lnTo>
                    <a:pt x="155" y="6488"/>
                  </a:lnTo>
                  <a:lnTo>
                    <a:pt x="309" y="7028"/>
                  </a:lnTo>
                  <a:lnTo>
                    <a:pt x="464" y="7530"/>
                  </a:lnTo>
                  <a:lnTo>
                    <a:pt x="695" y="8032"/>
                  </a:lnTo>
                  <a:lnTo>
                    <a:pt x="927" y="8496"/>
                  </a:lnTo>
                  <a:lnTo>
                    <a:pt x="1274" y="9075"/>
                  </a:lnTo>
                  <a:lnTo>
                    <a:pt x="1661" y="9616"/>
                  </a:lnTo>
                  <a:lnTo>
                    <a:pt x="2124" y="10079"/>
                  </a:lnTo>
                  <a:lnTo>
                    <a:pt x="2587" y="10542"/>
                  </a:lnTo>
                  <a:lnTo>
                    <a:pt x="3089" y="10929"/>
                  </a:lnTo>
                  <a:lnTo>
                    <a:pt x="3591" y="11276"/>
                  </a:lnTo>
                  <a:lnTo>
                    <a:pt x="4171" y="11546"/>
                  </a:lnTo>
                  <a:lnTo>
                    <a:pt x="4750" y="11778"/>
                  </a:lnTo>
                  <a:lnTo>
                    <a:pt x="4750" y="11933"/>
                  </a:lnTo>
                  <a:lnTo>
                    <a:pt x="5097" y="11894"/>
                  </a:lnTo>
                  <a:lnTo>
                    <a:pt x="5908" y="12087"/>
                  </a:lnTo>
                  <a:lnTo>
                    <a:pt x="6719" y="12203"/>
                  </a:lnTo>
                  <a:lnTo>
                    <a:pt x="7569" y="12241"/>
                  </a:lnTo>
                  <a:lnTo>
                    <a:pt x="8418" y="12164"/>
                  </a:lnTo>
                  <a:lnTo>
                    <a:pt x="9190" y="12048"/>
                  </a:lnTo>
                  <a:lnTo>
                    <a:pt x="9963" y="11855"/>
                  </a:lnTo>
                  <a:lnTo>
                    <a:pt x="10310" y="11739"/>
                  </a:lnTo>
                  <a:lnTo>
                    <a:pt x="10272" y="11739"/>
                  </a:lnTo>
                  <a:lnTo>
                    <a:pt x="11083" y="11431"/>
                  </a:lnTo>
                  <a:lnTo>
                    <a:pt x="11855" y="11044"/>
                  </a:lnTo>
                  <a:lnTo>
                    <a:pt x="12550" y="10581"/>
                  </a:lnTo>
                  <a:lnTo>
                    <a:pt x="13245" y="10079"/>
                  </a:lnTo>
                  <a:lnTo>
                    <a:pt x="13863" y="9500"/>
                  </a:lnTo>
                  <a:lnTo>
                    <a:pt x="14133" y="9191"/>
                  </a:lnTo>
                  <a:lnTo>
                    <a:pt x="14403" y="8882"/>
                  </a:lnTo>
                  <a:lnTo>
                    <a:pt x="14635" y="8534"/>
                  </a:lnTo>
                  <a:lnTo>
                    <a:pt x="14867" y="8187"/>
                  </a:lnTo>
                  <a:lnTo>
                    <a:pt x="15060" y="7801"/>
                  </a:lnTo>
                  <a:lnTo>
                    <a:pt x="15253" y="7415"/>
                  </a:lnTo>
                  <a:lnTo>
                    <a:pt x="15253" y="7917"/>
                  </a:lnTo>
                  <a:lnTo>
                    <a:pt x="15330" y="8419"/>
                  </a:lnTo>
                  <a:lnTo>
                    <a:pt x="15485" y="8882"/>
                  </a:lnTo>
                  <a:lnTo>
                    <a:pt x="15678" y="9345"/>
                  </a:lnTo>
                  <a:lnTo>
                    <a:pt x="15794" y="9538"/>
                  </a:lnTo>
                  <a:lnTo>
                    <a:pt x="15948" y="9731"/>
                  </a:lnTo>
                  <a:lnTo>
                    <a:pt x="16103" y="9886"/>
                  </a:lnTo>
                  <a:lnTo>
                    <a:pt x="16257" y="10040"/>
                  </a:lnTo>
                  <a:lnTo>
                    <a:pt x="16489" y="10156"/>
                  </a:lnTo>
                  <a:lnTo>
                    <a:pt x="16682" y="10195"/>
                  </a:lnTo>
                  <a:lnTo>
                    <a:pt x="16913" y="10156"/>
                  </a:lnTo>
                  <a:lnTo>
                    <a:pt x="17107" y="10040"/>
                  </a:lnTo>
                  <a:lnTo>
                    <a:pt x="17300" y="9886"/>
                  </a:lnTo>
                  <a:lnTo>
                    <a:pt x="17377" y="9693"/>
                  </a:lnTo>
                  <a:lnTo>
                    <a:pt x="17454" y="9500"/>
                  </a:lnTo>
                  <a:lnTo>
                    <a:pt x="17493" y="9268"/>
                  </a:lnTo>
                  <a:lnTo>
                    <a:pt x="17493" y="9075"/>
                  </a:lnTo>
                  <a:lnTo>
                    <a:pt x="17454" y="8843"/>
                  </a:lnTo>
                  <a:lnTo>
                    <a:pt x="17415" y="8650"/>
                  </a:lnTo>
                  <a:lnTo>
                    <a:pt x="17338" y="8457"/>
                  </a:lnTo>
                  <a:lnTo>
                    <a:pt x="17222" y="8226"/>
                  </a:lnTo>
                  <a:lnTo>
                    <a:pt x="17068" y="8032"/>
                  </a:lnTo>
                  <a:lnTo>
                    <a:pt x="16720" y="7646"/>
                  </a:lnTo>
                  <a:lnTo>
                    <a:pt x="16334" y="7299"/>
                  </a:lnTo>
                  <a:lnTo>
                    <a:pt x="15909" y="6990"/>
                  </a:lnTo>
                  <a:lnTo>
                    <a:pt x="16373" y="6990"/>
                  </a:lnTo>
                  <a:lnTo>
                    <a:pt x="16875" y="6913"/>
                  </a:lnTo>
                  <a:lnTo>
                    <a:pt x="17338" y="6720"/>
                  </a:lnTo>
                  <a:lnTo>
                    <a:pt x="17763" y="6488"/>
                  </a:lnTo>
                  <a:lnTo>
                    <a:pt x="17917" y="6333"/>
                  </a:lnTo>
                  <a:lnTo>
                    <a:pt x="18110" y="6140"/>
                  </a:lnTo>
                  <a:lnTo>
                    <a:pt x="18265" y="5947"/>
                  </a:lnTo>
                  <a:lnTo>
                    <a:pt x="18381" y="5716"/>
                  </a:lnTo>
                  <a:lnTo>
                    <a:pt x="18458" y="5484"/>
                  </a:lnTo>
                  <a:lnTo>
                    <a:pt x="18458" y="5214"/>
                  </a:lnTo>
                  <a:lnTo>
                    <a:pt x="18381" y="4982"/>
                  </a:lnTo>
                  <a:lnTo>
                    <a:pt x="18304" y="4905"/>
                  </a:lnTo>
                  <a:lnTo>
                    <a:pt x="18226" y="4789"/>
                  </a:lnTo>
                  <a:lnTo>
                    <a:pt x="18033" y="4673"/>
                  </a:lnTo>
                  <a:lnTo>
                    <a:pt x="17802" y="4596"/>
                  </a:lnTo>
                  <a:lnTo>
                    <a:pt x="17609" y="4557"/>
                  </a:lnTo>
                  <a:lnTo>
                    <a:pt x="17377" y="4557"/>
                  </a:lnTo>
                  <a:lnTo>
                    <a:pt x="17145" y="4634"/>
                  </a:lnTo>
                  <a:lnTo>
                    <a:pt x="16913" y="4712"/>
                  </a:lnTo>
                  <a:lnTo>
                    <a:pt x="16720" y="4789"/>
                  </a:lnTo>
                  <a:lnTo>
                    <a:pt x="16566" y="4905"/>
                  </a:lnTo>
                  <a:lnTo>
                    <a:pt x="16373" y="5098"/>
                  </a:lnTo>
                  <a:lnTo>
                    <a:pt x="16180" y="5291"/>
                  </a:lnTo>
                  <a:lnTo>
                    <a:pt x="15871" y="5716"/>
                  </a:lnTo>
                  <a:lnTo>
                    <a:pt x="15639" y="6179"/>
                  </a:lnTo>
                  <a:lnTo>
                    <a:pt x="15485" y="6681"/>
                  </a:lnTo>
                  <a:lnTo>
                    <a:pt x="15407" y="6681"/>
                  </a:lnTo>
                  <a:lnTo>
                    <a:pt x="15330" y="6720"/>
                  </a:lnTo>
                  <a:lnTo>
                    <a:pt x="14983" y="6411"/>
                  </a:lnTo>
                  <a:lnTo>
                    <a:pt x="14597" y="6179"/>
                  </a:lnTo>
                  <a:lnTo>
                    <a:pt x="14172" y="6024"/>
                  </a:lnTo>
                  <a:lnTo>
                    <a:pt x="13708" y="5947"/>
                  </a:lnTo>
                  <a:lnTo>
                    <a:pt x="13322" y="5909"/>
                  </a:lnTo>
                  <a:lnTo>
                    <a:pt x="13091" y="5947"/>
                  </a:lnTo>
                  <a:lnTo>
                    <a:pt x="12897" y="5986"/>
                  </a:lnTo>
                  <a:lnTo>
                    <a:pt x="12704" y="6063"/>
                  </a:lnTo>
                  <a:lnTo>
                    <a:pt x="12511" y="6140"/>
                  </a:lnTo>
                  <a:lnTo>
                    <a:pt x="12357" y="6295"/>
                  </a:lnTo>
                  <a:lnTo>
                    <a:pt x="12280" y="6449"/>
                  </a:lnTo>
                  <a:lnTo>
                    <a:pt x="12202" y="6642"/>
                  </a:lnTo>
                  <a:lnTo>
                    <a:pt x="12241" y="6835"/>
                  </a:lnTo>
                  <a:lnTo>
                    <a:pt x="12318" y="6990"/>
                  </a:lnTo>
                  <a:lnTo>
                    <a:pt x="12434" y="7106"/>
                  </a:lnTo>
                  <a:lnTo>
                    <a:pt x="12589" y="7260"/>
                  </a:lnTo>
                  <a:lnTo>
                    <a:pt x="12782" y="7337"/>
                  </a:lnTo>
                  <a:lnTo>
                    <a:pt x="13129" y="7453"/>
                  </a:lnTo>
                  <a:lnTo>
                    <a:pt x="13477" y="7530"/>
                  </a:lnTo>
                  <a:lnTo>
                    <a:pt x="13824" y="7530"/>
                  </a:lnTo>
                  <a:lnTo>
                    <a:pt x="14172" y="7492"/>
                  </a:lnTo>
                  <a:lnTo>
                    <a:pt x="14519" y="7415"/>
                  </a:lnTo>
                  <a:lnTo>
                    <a:pt x="14133" y="7762"/>
                  </a:lnTo>
                  <a:lnTo>
                    <a:pt x="13708" y="8032"/>
                  </a:lnTo>
                  <a:lnTo>
                    <a:pt x="13477" y="8110"/>
                  </a:lnTo>
                  <a:lnTo>
                    <a:pt x="13245" y="8226"/>
                  </a:lnTo>
                  <a:lnTo>
                    <a:pt x="13013" y="8264"/>
                  </a:lnTo>
                  <a:lnTo>
                    <a:pt x="12743" y="8303"/>
                  </a:lnTo>
                  <a:lnTo>
                    <a:pt x="12357" y="8303"/>
                  </a:lnTo>
                  <a:lnTo>
                    <a:pt x="11971" y="8264"/>
                  </a:lnTo>
                  <a:lnTo>
                    <a:pt x="11662" y="8110"/>
                  </a:lnTo>
                  <a:lnTo>
                    <a:pt x="11353" y="7955"/>
                  </a:lnTo>
                  <a:lnTo>
                    <a:pt x="11083" y="7685"/>
                  </a:lnTo>
                  <a:lnTo>
                    <a:pt x="10890" y="7415"/>
                  </a:lnTo>
                  <a:lnTo>
                    <a:pt x="10696" y="7106"/>
                  </a:lnTo>
                  <a:lnTo>
                    <a:pt x="10542" y="6720"/>
                  </a:lnTo>
                  <a:lnTo>
                    <a:pt x="10388" y="6218"/>
                  </a:lnTo>
                  <a:lnTo>
                    <a:pt x="10233" y="5716"/>
                  </a:lnTo>
                  <a:lnTo>
                    <a:pt x="9963" y="4673"/>
                  </a:lnTo>
                  <a:lnTo>
                    <a:pt x="9847" y="4171"/>
                  </a:lnTo>
                  <a:lnTo>
                    <a:pt x="9654" y="3669"/>
                  </a:lnTo>
                  <a:lnTo>
                    <a:pt x="9461" y="3167"/>
                  </a:lnTo>
                  <a:lnTo>
                    <a:pt x="9229" y="2704"/>
                  </a:lnTo>
                  <a:lnTo>
                    <a:pt x="8843" y="2163"/>
                  </a:lnTo>
                  <a:lnTo>
                    <a:pt x="8457" y="1700"/>
                  </a:lnTo>
                  <a:lnTo>
                    <a:pt x="7993" y="1275"/>
                  </a:lnTo>
                  <a:lnTo>
                    <a:pt x="7530" y="889"/>
                  </a:lnTo>
                  <a:lnTo>
                    <a:pt x="6989" y="580"/>
                  </a:lnTo>
                  <a:lnTo>
                    <a:pt x="6449" y="348"/>
                  </a:lnTo>
                  <a:lnTo>
                    <a:pt x="5870" y="155"/>
                  </a:lnTo>
                  <a:lnTo>
                    <a:pt x="5290" y="39"/>
                  </a:lnTo>
                  <a:lnTo>
                    <a:pt x="50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21"/>
            <p:cNvSpPr/>
            <p:nvPr/>
          </p:nvSpPr>
          <p:spPr>
            <a:xfrm>
              <a:off x="5932850" y="4466275"/>
              <a:ext cx="200800" cy="230725"/>
            </a:xfrm>
            <a:custGeom>
              <a:avLst/>
              <a:gdLst/>
              <a:ahLst/>
              <a:cxnLst/>
              <a:rect l="l" t="t" r="r" b="b"/>
              <a:pathLst>
                <a:path w="8032" h="9229" extrusionOk="0">
                  <a:moveTo>
                    <a:pt x="2047" y="0"/>
                  </a:moveTo>
                  <a:lnTo>
                    <a:pt x="1892" y="77"/>
                  </a:lnTo>
                  <a:lnTo>
                    <a:pt x="1738" y="154"/>
                  </a:lnTo>
                  <a:lnTo>
                    <a:pt x="1429" y="425"/>
                  </a:lnTo>
                  <a:lnTo>
                    <a:pt x="1197" y="734"/>
                  </a:lnTo>
                  <a:lnTo>
                    <a:pt x="965" y="1004"/>
                  </a:lnTo>
                  <a:lnTo>
                    <a:pt x="734" y="1352"/>
                  </a:lnTo>
                  <a:lnTo>
                    <a:pt x="502" y="1738"/>
                  </a:lnTo>
                  <a:lnTo>
                    <a:pt x="348" y="2124"/>
                  </a:lnTo>
                  <a:lnTo>
                    <a:pt x="193" y="2549"/>
                  </a:lnTo>
                  <a:lnTo>
                    <a:pt x="77" y="3012"/>
                  </a:lnTo>
                  <a:lnTo>
                    <a:pt x="39" y="3475"/>
                  </a:lnTo>
                  <a:lnTo>
                    <a:pt x="0" y="3939"/>
                  </a:lnTo>
                  <a:lnTo>
                    <a:pt x="77" y="4441"/>
                  </a:lnTo>
                  <a:lnTo>
                    <a:pt x="155" y="4904"/>
                  </a:lnTo>
                  <a:lnTo>
                    <a:pt x="270" y="5329"/>
                  </a:lnTo>
                  <a:lnTo>
                    <a:pt x="463" y="5792"/>
                  </a:lnTo>
                  <a:lnTo>
                    <a:pt x="695" y="6178"/>
                  </a:lnTo>
                  <a:lnTo>
                    <a:pt x="1043" y="6178"/>
                  </a:lnTo>
                  <a:lnTo>
                    <a:pt x="888" y="5831"/>
                  </a:lnTo>
                  <a:lnTo>
                    <a:pt x="734" y="5483"/>
                  </a:lnTo>
                  <a:lnTo>
                    <a:pt x="657" y="5136"/>
                  </a:lnTo>
                  <a:lnTo>
                    <a:pt x="541" y="4788"/>
                  </a:lnTo>
                  <a:lnTo>
                    <a:pt x="502" y="4402"/>
                  </a:lnTo>
                  <a:lnTo>
                    <a:pt x="463" y="4055"/>
                  </a:lnTo>
                  <a:lnTo>
                    <a:pt x="463" y="3668"/>
                  </a:lnTo>
                  <a:lnTo>
                    <a:pt x="463" y="3321"/>
                  </a:lnTo>
                  <a:lnTo>
                    <a:pt x="541" y="2973"/>
                  </a:lnTo>
                  <a:lnTo>
                    <a:pt x="618" y="2626"/>
                  </a:lnTo>
                  <a:lnTo>
                    <a:pt x="734" y="2278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7" y="1004"/>
                  </a:lnTo>
                  <a:lnTo>
                    <a:pt x="1776" y="734"/>
                  </a:lnTo>
                  <a:lnTo>
                    <a:pt x="1969" y="579"/>
                  </a:lnTo>
                  <a:lnTo>
                    <a:pt x="2085" y="502"/>
                  </a:lnTo>
                  <a:lnTo>
                    <a:pt x="2201" y="463"/>
                  </a:lnTo>
                  <a:lnTo>
                    <a:pt x="2317" y="579"/>
                  </a:lnTo>
                  <a:lnTo>
                    <a:pt x="2433" y="811"/>
                  </a:lnTo>
                  <a:lnTo>
                    <a:pt x="2587" y="1197"/>
                  </a:lnTo>
                  <a:lnTo>
                    <a:pt x="2742" y="1583"/>
                  </a:lnTo>
                  <a:lnTo>
                    <a:pt x="2858" y="1931"/>
                  </a:lnTo>
                  <a:lnTo>
                    <a:pt x="2973" y="2317"/>
                  </a:lnTo>
                  <a:lnTo>
                    <a:pt x="3051" y="2703"/>
                  </a:lnTo>
                  <a:lnTo>
                    <a:pt x="3089" y="3089"/>
                  </a:lnTo>
                  <a:lnTo>
                    <a:pt x="3089" y="3437"/>
                  </a:lnTo>
                  <a:lnTo>
                    <a:pt x="3051" y="3784"/>
                  </a:lnTo>
                  <a:lnTo>
                    <a:pt x="3012" y="4132"/>
                  </a:lnTo>
                  <a:lnTo>
                    <a:pt x="2896" y="4479"/>
                  </a:lnTo>
                  <a:lnTo>
                    <a:pt x="2780" y="4788"/>
                  </a:lnTo>
                  <a:lnTo>
                    <a:pt x="2587" y="5136"/>
                  </a:lnTo>
                  <a:lnTo>
                    <a:pt x="2394" y="5445"/>
                  </a:lnTo>
                  <a:lnTo>
                    <a:pt x="2356" y="5522"/>
                  </a:lnTo>
                  <a:lnTo>
                    <a:pt x="2394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4" y="5792"/>
                  </a:lnTo>
                  <a:lnTo>
                    <a:pt x="2471" y="5792"/>
                  </a:lnTo>
                  <a:lnTo>
                    <a:pt x="2626" y="5715"/>
                  </a:lnTo>
                  <a:lnTo>
                    <a:pt x="2819" y="5676"/>
                  </a:lnTo>
                  <a:lnTo>
                    <a:pt x="3205" y="5676"/>
                  </a:lnTo>
                  <a:lnTo>
                    <a:pt x="3630" y="5715"/>
                  </a:lnTo>
                  <a:lnTo>
                    <a:pt x="4055" y="5792"/>
                  </a:lnTo>
                  <a:lnTo>
                    <a:pt x="4441" y="5947"/>
                  </a:lnTo>
                  <a:lnTo>
                    <a:pt x="4866" y="6101"/>
                  </a:lnTo>
                  <a:lnTo>
                    <a:pt x="5213" y="6256"/>
                  </a:lnTo>
                  <a:lnTo>
                    <a:pt x="5522" y="6449"/>
                  </a:lnTo>
                  <a:lnTo>
                    <a:pt x="5831" y="6642"/>
                  </a:lnTo>
                  <a:lnTo>
                    <a:pt x="6140" y="6835"/>
                  </a:lnTo>
                  <a:lnTo>
                    <a:pt x="6410" y="7067"/>
                  </a:lnTo>
                  <a:lnTo>
                    <a:pt x="6680" y="7337"/>
                  </a:lnTo>
                  <a:lnTo>
                    <a:pt x="6912" y="7607"/>
                  </a:lnTo>
                  <a:lnTo>
                    <a:pt x="7144" y="7877"/>
                  </a:lnTo>
                  <a:lnTo>
                    <a:pt x="7337" y="8186"/>
                  </a:lnTo>
                  <a:lnTo>
                    <a:pt x="7530" y="8534"/>
                  </a:lnTo>
                  <a:lnTo>
                    <a:pt x="7105" y="8650"/>
                  </a:lnTo>
                  <a:lnTo>
                    <a:pt x="6680" y="8727"/>
                  </a:lnTo>
                  <a:lnTo>
                    <a:pt x="6294" y="8766"/>
                  </a:lnTo>
                  <a:lnTo>
                    <a:pt x="5870" y="8804"/>
                  </a:lnTo>
                  <a:lnTo>
                    <a:pt x="5483" y="8804"/>
                  </a:lnTo>
                  <a:lnTo>
                    <a:pt x="5059" y="8727"/>
                  </a:lnTo>
                  <a:lnTo>
                    <a:pt x="4672" y="8611"/>
                  </a:lnTo>
                  <a:lnTo>
                    <a:pt x="4248" y="8457"/>
                  </a:lnTo>
                  <a:lnTo>
                    <a:pt x="3900" y="8264"/>
                  </a:lnTo>
                  <a:lnTo>
                    <a:pt x="3591" y="8071"/>
                  </a:lnTo>
                  <a:lnTo>
                    <a:pt x="3012" y="7607"/>
                  </a:lnTo>
                  <a:lnTo>
                    <a:pt x="2471" y="7105"/>
                  </a:lnTo>
                  <a:lnTo>
                    <a:pt x="1931" y="6565"/>
                  </a:lnTo>
                  <a:lnTo>
                    <a:pt x="1854" y="6526"/>
                  </a:lnTo>
                  <a:lnTo>
                    <a:pt x="1815" y="6487"/>
                  </a:lnTo>
                  <a:lnTo>
                    <a:pt x="1661" y="6526"/>
                  </a:lnTo>
                  <a:lnTo>
                    <a:pt x="1622" y="6526"/>
                  </a:lnTo>
                  <a:lnTo>
                    <a:pt x="1583" y="6565"/>
                  </a:lnTo>
                  <a:lnTo>
                    <a:pt x="1429" y="6835"/>
                  </a:lnTo>
                  <a:lnTo>
                    <a:pt x="1661" y="6873"/>
                  </a:lnTo>
                  <a:lnTo>
                    <a:pt x="2278" y="7491"/>
                  </a:lnTo>
                  <a:lnTo>
                    <a:pt x="2896" y="8071"/>
                  </a:lnTo>
                  <a:lnTo>
                    <a:pt x="3244" y="8341"/>
                  </a:lnTo>
                  <a:lnTo>
                    <a:pt x="3630" y="8573"/>
                  </a:lnTo>
                  <a:lnTo>
                    <a:pt x="3977" y="8766"/>
                  </a:lnTo>
                  <a:lnTo>
                    <a:pt x="4364" y="8959"/>
                  </a:lnTo>
                  <a:lnTo>
                    <a:pt x="4827" y="9113"/>
                  </a:lnTo>
                  <a:lnTo>
                    <a:pt x="5252" y="9190"/>
                  </a:lnTo>
                  <a:lnTo>
                    <a:pt x="5676" y="9229"/>
                  </a:lnTo>
                  <a:lnTo>
                    <a:pt x="6140" y="9229"/>
                  </a:lnTo>
                  <a:lnTo>
                    <a:pt x="6565" y="9152"/>
                  </a:lnTo>
                  <a:lnTo>
                    <a:pt x="6989" y="9074"/>
                  </a:lnTo>
                  <a:lnTo>
                    <a:pt x="7878" y="8843"/>
                  </a:lnTo>
                  <a:lnTo>
                    <a:pt x="7955" y="8804"/>
                  </a:lnTo>
                  <a:lnTo>
                    <a:pt x="7993" y="8727"/>
                  </a:lnTo>
                  <a:lnTo>
                    <a:pt x="8032" y="8650"/>
                  </a:lnTo>
                  <a:lnTo>
                    <a:pt x="7993" y="8534"/>
                  </a:lnTo>
                  <a:lnTo>
                    <a:pt x="7762" y="8109"/>
                  </a:lnTo>
                  <a:lnTo>
                    <a:pt x="7491" y="7684"/>
                  </a:lnTo>
                  <a:lnTo>
                    <a:pt x="7221" y="7298"/>
                  </a:lnTo>
                  <a:lnTo>
                    <a:pt x="6874" y="6912"/>
                  </a:lnTo>
                  <a:lnTo>
                    <a:pt x="6526" y="6603"/>
                  </a:lnTo>
                  <a:lnTo>
                    <a:pt x="6140" y="6294"/>
                  </a:lnTo>
                  <a:lnTo>
                    <a:pt x="5715" y="6024"/>
                  </a:lnTo>
                  <a:lnTo>
                    <a:pt x="5252" y="5792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39" y="5367"/>
                  </a:lnTo>
                  <a:lnTo>
                    <a:pt x="3591" y="5290"/>
                  </a:lnTo>
                  <a:lnTo>
                    <a:pt x="3012" y="5290"/>
                  </a:lnTo>
                  <a:lnTo>
                    <a:pt x="3167" y="4981"/>
                  </a:lnTo>
                  <a:lnTo>
                    <a:pt x="3321" y="4634"/>
                  </a:lnTo>
                  <a:lnTo>
                    <a:pt x="3398" y="4286"/>
                  </a:lnTo>
                  <a:lnTo>
                    <a:pt x="3475" y="3939"/>
                  </a:lnTo>
                  <a:lnTo>
                    <a:pt x="3514" y="3591"/>
                  </a:lnTo>
                  <a:lnTo>
                    <a:pt x="3514" y="3205"/>
                  </a:lnTo>
                  <a:lnTo>
                    <a:pt x="3514" y="2858"/>
                  </a:lnTo>
                  <a:lnTo>
                    <a:pt x="3437" y="2471"/>
                  </a:lnTo>
                  <a:lnTo>
                    <a:pt x="3321" y="1969"/>
                  </a:lnTo>
                  <a:lnTo>
                    <a:pt x="3167" y="1467"/>
                  </a:lnTo>
                  <a:lnTo>
                    <a:pt x="2935" y="965"/>
                  </a:lnTo>
                  <a:lnTo>
                    <a:pt x="2703" y="502"/>
                  </a:lnTo>
                  <a:lnTo>
                    <a:pt x="2587" y="270"/>
                  </a:lnTo>
                  <a:lnTo>
                    <a:pt x="2471" y="116"/>
                  </a:lnTo>
                  <a:lnTo>
                    <a:pt x="2356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21"/>
            <p:cNvSpPr/>
            <p:nvPr/>
          </p:nvSpPr>
          <p:spPr>
            <a:xfrm>
              <a:off x="2331050" y="4488475"/>
              <a:ext cx="145775" cy="163175"/>
            </a:xfrm>
            <a:custGeom>
              <a:avLst/>
              <a:gdLst/>
              <a:ahLst/>
              <a:cxnLst/>
              <a:rect l="l" t="t" r="r" b="b"/>
              <a:pathLst>
                <a:path w="5831" h="6527" extrusionOk="0">
                  <a:moveTo>
                    <a:pt x="3321" y="502"/>
                  </a:moveTo>
                  <a:lnTo>
                    <a:pt x="3784" y="695"/>
                  </a:lnTo>
                  <a:lnTo>
                    <a:pt x="4248" y="1004"/>
                  </a:lnTo>
                  <a:lnTo>
                    <a:pt x="4595" y="1313"/>
                  </a:lnTo>
                  <a:lnTo>
                    <a:pt x="4904" y="1738"/>
                  </a:lnTo>
                  <a:lnTo>
                    <a:pt x="5174" y="2163"/>
                  </a:lnTo>
                  <a:lnTo>
                    <a:pt x="5252" y="2394"/>
                  </a:lnTo>
                  <a:lnTo>
                    <a:pt x="5329" y="2665"/>
                  </a:lnTo>
                  <a:lnTo>
                    <a:pt x="5367" y="2896"/>
                  </a:lnTo>
                  <a:lnTo>
                    <a:pt x="5367" y="3167"/>
                  </a:lnTo>
                  <a:lnTo>
                    <a:pt x="5367" y="3437"/>
                  </a:lnTo>
                  <a:lnTo>
                    <a:pt x="5329" y="3707"/>
                  </a:lnTo>
                  <a:lnTo>
                    <a:pt x="5213" y="4171"/>
                  </a:lnTo>
                  <a:lnTo>
                    <a:pt x="5020" y="4595"/>
                  </a:lnTo>
                  <a:lnTo>
                    <a:pt x="4750" y="4981"/>
                  </a:lnTo>
                  <a:lnTo>
                    <a:pt x="4441" y="5368"/>
                  </a:lnTo>
                  <a:lnTo>
                    <a:pt x="4055" y="5638"/>
                  </a:lnTo>
                  <a:lnTo>
                    <a:pt x="3630" y="5870"/>
                  </a:lnTo>
                  <a:lnTo>
                    <a:pt x="3398" y="5947"/>
                  </a:lnTo>
                  <a:lnTo>
                    <a:pt x="3166" y="6024"/>
                  </a:lnTo>
                  <a:lnTo>
                    <a:pt x="2935" y="6024"/>
                  </a:lnTo>
                  <a:lnTo>
                    <a:pt x="2703" y="6063"/>
                  </a:lnTo>
                  <a:lnTo>
                    <a:pt x="2394" y="6024"/>
                  </a:lnTo>
                  <a:lnTo>
                    <a:pt x="2085" y="5985"/>
                  </a:lnTo>
                  <a:lnTo>
                    <a:pt x="1815" y="5908"/>
                  </a:lnTo>
                  <a:lnTo>
                    <a:pt x="1583" y="5792"/>
                  </a:lnTo>
                  <a:lnTo>
                    <a:pt x="1390" y="5677"/>
                  </a:lnTo>
                  <a:lnTo>
                    <a:pt x="1197" y="5522"/>
                  </a:lnTo>
                  <a:lnTo>
                    <a:pt x="1004" y="5329"/>
                  </a:lnTo>
                  <a:lnTo>
                    <a:pt x="850" y="5136"/>
                  </a:lnTo>
                  <a:lnTo>
                    <a:pt x="734" y="4904"/>
                  </a:lnTo>
                  <a:lnTo>
                    <a:pt x="656" y="4673"/>
                  </a:lnTo>
                  <a:lnTo>
                    <a:pt x="541" y="4441"/>
                  </a:lnTo>
                  <a:lnTo>
                    <a:pt x="502" y="4209"/>
                  </a:lnTo>
                  <a:lnTo>
                    <a:pt x="425" y="3669"/>
                  </a:lnTo>
                  <a:lnTo>
                    <a:pt x="463" y="3128"/>
                  </a:lnTo>
                  <a:lnTo>
                    <a:pt x="579" y="2587"/>
                  </a:lnTo>
                  <a:lnTo>
                    <a:pt x="734" y="2085"/>
                  </a:lnTo>
                  <a:lnTo>
                    <a:pt x="1004" y="1622"/>
                  </a:lnTo>
                  <a:lnTo>
                    <a:pt x="1158" y="1390"/>
                  </a:lnTo>
                  <a:lnTo>
                    <a:pt x="1313" y="1197"/>
                  </a:lnTo>
                  <a:lnTo>
                    <a:pt x="1506" y="1043"/>
                  </a:lnTo>
                  <a:lnTo>
                    <a:pt x="1699" y="888"/>
                  </a:lnTo>
                  <a:lnTo>
                    <a:pt x="1931" y="734"/>
                  </a:lnTo>
                  <a:lnTo>
                    <a:pt x="2162" y="657"/>
                  </a:lnTo>
                  <a:lnTo>
                    <a:pt x="2394" y="579"/>
                  </a:lnTo>
                  <a:lnTo>
                    <a:pt x="2664" y="502"/>
                  </a:lnTo>
                  <a:lnTo>
                    <a:pt x="2935" y="502"/>
                  </a:lnTo>
                  <a:lnTo>
                    <a:pt x="3244" y="541"/>
                  </a:lnTo>
                  <a:lnTo>
                    <a:pt x="3282" y="502"/>
                  </a:lnTo>
                  <a:close/>
                  <a:moveTo>
                    <a:pt x="3128" y="0"/>
                  </a:moveTo>
                  <a:lnTo>
                    <a:pt x="3051" y="39"/>
                  </a:lnTo>
                  <a:lnTo>
                    <a:pt x="2973" y="116"/>
                  </a:lnTo>
                  <a:lnTo>
                    <a:pt x="2973" y="193"/>
                  </a:lnTo>
                  <a:lnTo>
                    <a:pt x="2664" y="155"/>
                  </a:lnTo>
                  <a:lnTo>
                    <a:pt x="2394" y="193"/>
                  </a:lnTo>
                  <a:lnTo>
                    <a:pt x="2124" y="232"/>
                  </a:lnTo>
                  <a:lnTo>
                    <a:pt x="1854" y="309"/>
                  </a:lnTo>
                  <a:lnTo>
                    <a:pt x="1622" y="425"/>
                  </a:lnTo>
                  <a:lnTo>
                    <a:pt x="1390" y="579"/>
                  </a:lnTo>
                  <a:lnTo>
                    <a:pt x="1197" y="734"/>
                  </a:lnTo>
                  <a:lnTo>
                    <a:pt x="965" y="927"/>
                  </a:lnTo>
                  <a:lnTo>
                    <a:pt x="811" y="1120"/>
                  </a:lnTo>
                  <a:lnTo>
                    <a:pt x="656" y="1352"/>
                  </a:lnTo>
                  <a:lnTo>
                    <a:pt x="386" y="1854"/>
                  </a:lnTo>
                  <a:lnTo>
                    <a:pt x="154" y="2394"/>
                  </a:lnTo>
                  <a:lnTo>
                    <a:pt x="39" y="2974"/>
                  </a:lnTo>
                  <a:lnTo>
                    <a:pt x="0" y="3591"/>
                  </a:lnTo>
                  <a:lnTo>
                    <a:pt x="0" y="3900"/>
                  </a:lnTo>
                  <a:lnTo>
                    <a:pt x="39" y="4209"/>
                  </a:lnTo>
                  <a:lnTo>
                    <a:pt x="116" y="4518"/>
                  </a:lnTo>
                  <a:lnTo>
                    <a:pt x="193" y="4788"/>
                  </a:lnTo>
                  <a:lnTo>
                    <a:pt x="270" y="5059"/>
                  </a:lnTo>
                  <a:lnTo>
                    <a:pt x="425" y="5329"/>
                  </a:lnTo>
                  <a:lnTo>
                    <a:pt x="579" y="5561"/>
                  </a:lnTo>
                  <a:lnTo>
                    <a:pt x="772" y="5754"/>
                  </a:lnTo>
                  <a:lnTo>
                    <a:pt x="965" y="5947"/>
                  </a:lnTo>
                  <a:lnTo>
                    <a:pt x="1197" y="6101"/>
                  </a:lnTo>
                  <a:lnTo>
                    <a:pt x="1467" y="6256"/>
                  </a:lnTo>
                  <a:lnTo>
                    <a:pt x="1738" y="6372"/>
                  </a:lnTo>
                  <a:lnTo>
                    <a:pt x="2085" y="6449"/>
                  </a:lnTo>
                  <a:lnTo>
                    <a:pt x="2394" y="6487"/>
                  </a:lnTo>
                  <a:lnTo>
                    <a:pt x="2742" y="6526"/>
                  </a:lnTo>
                  <a:lnTo>
                    <a:pt x="3012" y="6487"/>
                  </a:lnTo>
                  <a:lnTo>
                    <a:pt x="3321" y="6449"/>
                  </a:lnTo>
                  <a:lnTo>
                    <a:pt x="3630" y="6372"/>
                  </a:lnTo>
                  <a:lnTo>
                    <a:pt x="3900" y="6256"/>
                  </a:lnTo>
                  <a:lnTo>
                    <a:pt x="4170" y="6101"/>
                  </a:lnTo>
                  <a:lnTo>
                    <a:pt x="4402" y="5947"/>
                  </a:lnTo>
                  <a:lnTo>
                    <a:pt x="4634" y="5792"/>
                  </a:lnTo>
                  <a:lnTo>
                    <a:pt x="4866" y="5561"/>
                  </a:lnTo>
                  <a:lnTo>
                    <a:pt x="5059" y="5368"/>
                  </a:lnTo>
                  <a:lnTo>
                    <a:pt x="5252" y="5097"/>
                  </a:lnTo>
                  <a:lnTo>
                    <a:pt x="5406" y="4866"/>
                  </a:lnTo>
                  <a:lnTo>
                    <a:pt x="5522" y="4595"/>
                  </a:lnTo>
                  <a:lnTo>
                    <a:pt x="5638" y="4286"/>
                  </a:lnTo>
                  <a:lnTo>
                    <a:pt x="5754" y="4016"/>
                  </a:lnTo>
                  <a:lnTo>
                    <a:pt x="5792" y="3707"/>
                  </a:lnTo>
                  <a:lnTo>
                    <a:pt x="5831" y="3398"/>
                  </a:lnTo>
                  <a:lnTo>
                    <a:pt x="5831" y="3089"/>
                  </a:lnTo>
                  <a:lnTo>
                    <a:pt x="5792" y="2780"/>
                  </a:lnTo>
                  <a:lnTo>
                    <a:pt x="5754" y="2472"/>
                  </a:lnTo>
                  <a:lnTo>
                    <a:pt x="5638" y="2163"/>
                  </a:lnTo>
                  <a:lnTo>
                    <a:pt x="5522" y="1892"/>
                  </a:lnTo>
                  <a:lnTo>
                    <a:pt x="5406" y="1622"/>
                  </a:lnTo>
                  <a:lnTo>
                    <a:pt x="5213" y="1352"/>
                  </a:lnTo>
                  <a:lnTo>
                    <a:pt x="5020" y="1120"/>
                  </a:lnTo>
                  <a:lnTo>
                    <a:pt x="4827" y="888"/>
                  </a:lnTo>
                  <a:lnTo>
                    <a:pt x="4595" y="695"/>
                  </a:lnTo>
                  <a:lnTo>
                    <a:pt x="4364" y="502"/>
                  </a:lnTo>
                  <a:lnTo>
                    <a:pt x="4093" y="348"/>
                  </a:lnTo>
                  <a:lnTo>
                    <a:pt x="3823" y="193"/>
                  </a:lnTo>
                  <a:lnTo>
                    <a:pt x="3514" y="116"/>
                  </a:lnTo>
                  <a:lnTo>
                    <a:pt x="32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21"/>
            <p:cNvSpPr/>
            <p:nvPr/>
          </p:nvSpPr>
          <p:spPr>
            <a:xfrm>
              <a:off x="3966375" y="4488475"/>
              <a:ext cx="350450" cy="288650"/>
            </a:xfrm>
            <a:custGeom>
              <a:avLst/>
              <a:gdLst/>
              <a:ahLst/>
              <a:cxnLst/>
              <a:rect l="l" t="t" r="r" b="b"/>
              <a:pathLst>
                <a:path w="14018" h="11546" extrusionOk="0">
                  <a:moveTo>
                    <a:pt x="11778" y="0"/>
                  </a:moveTo>
                  <a:lnTo>
                    <a:pt x="11469" y="77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8" y="2780"/>
                  </a:lnTo>
                  <a:lnTo>
                    <a:pt x="10658" y="1892"/>
                  </a:lnTo>
                  <a:lnTo>
                    <a:pt x="10427" y="2085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168" y="5522"/>
                  </a:lnTo>
                  <a:lnTo>
                    <a:pt x="13439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2" y="6681"/>
                  </a:lnTo>
                  <a:lnTo>
                    <a:pt x="13516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4" y="7955"/>
                  </a:lnTo>
                  <a:lnTo>
                    <a:pt x="12203" y="8418"/>
                  </a:lnTo>
                  <a:lnTo>
                    <a:pt x="11740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1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0" y="11160"/>
                  </a:lnTo>
                  <a:lnTo>
                    <a:pt x="3013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2"/>
                  </a:lnTo>
                  <a:lnTo>
                    <a:pt x="1082" y="10696"/>
                  </a:lnTo>
                  <a:lnTo>
                    <a:pt x="812" y="10542"/>
                  </a:lnTo>
                  <a:lnTo>
                    <a:pt x="618" y="10388"/>
                  </a:lnTo>
                  <a:lnTo>
                    <a:pt x="464" y="10194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7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1" y="9886"/>
                  </a:lnTo>
                  <a:lnTo>
                    <a:pt x="39" y="10117"/>
                  </a:lnTo>
                  <a:lnTo>
                    <a:pt x="78" y="10310"/>
                  </a:lnTo>
                  <a:lnTo>
                    <a:pt x="194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2" y="11353"/>
                  </a:lnTo>
                  <a:lnTo>
                    <a:pt x="2626" y="11430"/>
                  </a:lnTo>
                  <a:lnTo>
                    <a:pt x="3321" y="11507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7"/>
                  </a:lnTo>
                  <a:lnTo>
                    <a:pt x="6063" y="11430"/>
                  </a:lnTo>
                  <a:lnTo>
                    <a:pt x="6758" y="11314"/>
                  </a:lnTo>
                  <a:lnTo>
                    <a:pt x="7415" y="11160"/>
                  </a:lnTo>
                  <a:lnTo>
                    <a:pt x="8071" y="11005"/>
                  </a:lnTo>
                  <a:lnTo>
                    <a:pt x="8728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8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3"/>
                  </a:lnTo>
                  <a:lnTo>
                    <a:pt x="14018" y="6140"/>
                  </a:lnTo>
                  <a:lnTo>
                    <a:pt x="13941" y="5908"/>
                  </a:lnTo>
                  <a:lnTo>
                    <a:pt x="13863" y="5715"/>
                  </a:lnTo>
                  <a:lnTo>
                    <a:pt x="13748" y="5522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6"/>
                  </a:lnTo>
                  <a:lnTo>
                    <a:pt x="13091" y="5136"/>
                  </a:lnTo>
                  <a:lnTo>
                    <a:pt x="12821" y="3823"/>
                  </a:lnTo>
                  <a:lnTo>
                    <a:pt x="12512" y="2549"/>
                  </a:lnTo>
                  <a:lnTo>
                    <a:pt x="12164" y="1274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21"/>
            <p:cNvSpPr/>
            <p:nvPr/>
          </p:nvSpPr>
          <p:spPr>
            <a:xfrm>
              <a:off x="1307750" y="4498125"/>
              <a:ext cx="103325" cy="105250"/>
            </a:xfrm>
            <a:custGeom>
              <a:avLst/>
              <a:gdLst/>
              <a:ahLst/>
              <a:cxnLst/>
              <a:rect l="l" t="t" r="r" b="b"/>
              <a:pathLst>
                <a:path w="4133" h="4210" extrusionOk="0">
                  <a:moveTo>
                    <a:pt x="2317" y="348"/>
                  </a:moveTo>
                  <a:lnTo>
                    <a:pt x="2665" y="425"/>
                  </a:lnTo>
                  <a:lnTo>
                    <a:pt x="2819" y="502"/>
                  </a:lnTo>
                  <a:lnTo>
                    <a:pt x="2974" y="618"/>
                  </a:lnTo>
                  <a:lnTo>
                    <a:pt x="3128" y="734"/>
                  </a:lnTo>
                  <a:lnTo>
                    <a:pt x="3244" y="850"/>
                  </a:lnTo>
                  <a:lnTo>
                    <a:pt x="3360" y="1043"/>
                  </a:lnTo>
                  <a:lnTo>
                    <a:pt x="3476" y="1197"/>
                  </a:lnTo>
                  <a:lnTo>
                    <a:pt x="3514" y="1236"/>
                  </a:lnTo>
                  <a:lnTo>
                    <a:pt x="3630" y="1545"/>
                  </a:lnTo>
                  <a:lnTo>
                    <a:pt x="3707" y="1815"/>
                  </a:lnTo>
                  <a:lnTo>
                    <a:pt x="3746" y="2086"/>
                  </a:lnTo>
                  <a:lnTo>
                    <a:pt x="3746" y="2356"/>
                  </a:lnTo>
                  <a:lnTo>
                    <a:pt x="3707" y="2626"/>
                  </a:lnTo>
                  <a:lnTo>
                    <a:pt x="3630" y="2896"/>
                  </a:lnTo>
                  <a:lnTo>
                    <a:pt x="3514" y="3128"/>
                  </a:lnTo>
                  <a:lnTo>
                    <a:pt x="3283" y="3398"/>
                  </a:lnTo>
                  <a:lnTo>
                    <a:pt x="3012" y="3591"/>
                  </a:lnTo>
                  <a:lnTo>
                    <a:pt x="2703" y="3746"/>
                  </a:lnTo>
                  <a:lnTo>
                    <a:pt x="2356" y="3823"/>
                  </a:lnTo>
                  <a:lnTo>
                    <a:pt x="2008" y="3862"/>
                  </a:lnTo>
                  <a:lnTo>
                    <a:pt x="1661" y="3785"/>
                  </a:lnTo>
                  <a:lnTo>
                    <a:pt x="1313" y="3669"/>
                  </a:lnTo>
                  <a:lnTo>
                    <a:pt x="1004" y="3476"/>
                  </a:lnTo>
                  <a:lnTo>
                    <a:pt x="734" y="3244"/>
                  </a:lnTo>
                  <a:lnTo>
                    <a:pt x="579" y="2935"/>
                  </a:lnTo>
                  <a:lnTo>
                    <a:pt x="425" y="2665"/>
                  </a:lnTo>
                  <a:lnTo>
                    <a:pt x="386" y="2317"/>
                  </a:lnTo>
                  <a:lnTo>
                    <a:pt x="348" y="2008"/>
                  </a:lnTo>
                  <a:lnTo>
                    <a:pt x="386" y="1661"/>
                  </a:lnTo>
                  <a:lnTo>
                    <a:pt x="502" y="1352"/>
                  </a:lnTo>
                  <a:lnTo>
                    <a:pt x="657" y="1043"/>
                  </a:lnTo>
                  <a:lnTo>
                    <a:pt x="888" y="811"/>
                  </a:lnTo>
                  <a:lnTo>
                    <a:pt x="1197" y="580"/>
                  </a:lnTo>
                  <a:lnTo>
                    <a:pt x="1545" y="425"/>
                  </a:lnTo>
                  <a:lnTo>
                    <a:pt x="1931" y="348"/>
                  </a:lnTo>
                  <a:close/>
                  <a:moveTo>
                    <a:pt x="2201" y="0"/>
                  </a:moveTo>
                  <a:lnTo>
                    <a:pt x="1815" y="39"/>
                  </a:lnTo>
                  <a:lnTo>
                    <a:pt x="1468" y="116"/>
                  </a:lnTo>
                  <a:lnTo>
                    <a:pt x="1120" y="232"/>
                  </a:lnTo>
                  <a:lnTo>
                    <a:pt x="927" y="348"/>
                  </a:lnTo>
                  <a:lnTo>
                    <a:pt x="773" y="464"/>
                  </a:lnTo>
                  <a:lnTo>
                    <a:pt x="579" y="618"/>
                  </a:lnTo>
                  <a:lnTo>
                    <a:pt x="464" y="773"/>
                  </a:lnTo>
                  <a:lnTo>
                    <a:pt x="232" y="1159"/>
                  </a:lnTo>
                  <a:lnTo>
                    <a:pt x="78" y="1545"/>
                  </a:lnTo>
                  <a:lnTo>
                    <a:pt x="0" y="1970"/>
                  </a:lnTo>
                  <a:lnTo>
                    <a:pt x="0" y="2394"/>
                  </a:lnTo>
                  <a:lnTo>
                    <a:pt x="116" y="2858"/>
                  </a:lnTo>
                  <a:lnTo>
                    <a:pt x="193" y="3051"/>
                  </a:lnTo>
                  <a:lnTo>
                    <a:pt x="309" y="3244"/>
                  </a:lnTo>
                  <a:lnTo>
                    <a:pt x="579" y="3553"/>
                  </a:lnTo>
                  <a:lnTo>
                    <a:pt x="888" y="3823"/>
                  </a:lnTo>
                  <a:lnTo>
                    <a:pt x="1236" y="4016"/>
                  </a:lnTo>
                  <a:lnTo>
                    <a:pt x="1622" y="4171"/>
                  </a:lnTo>
                  <a:lnTo>
                    <a:pt x="2047" y="4209"/>
                  </a:lnTo>
                  <a:lnTo>
                    <a:pt x="2472" y="4209"/>
                  </a:lnTo>
                  <a:lnTo>
                    <a:pt x="2858" y="4093"/>
                  </a:lnTo>
                  <a:lnTo>
                    <a:pt x="3244" y="3939"/>
                  </a:lnTo>
                  <a:lnTo>
                    <a:pt x="3398" y="3823"/>
                  </a:lnTo>
                  <a:lnTo>
                    <a:pt x="3553" y="3669"/>
                  </a:lnTo>
                  <a:lnTo>
                    <a:pt x="3707" y="3514"/>
                  </a:lnTo>
                  <a:lnTo>
                    <a:pt x="3823" y="3321"/>
                  </a:lnTo>
                  <a:lnTo>
                    <a:pt x="4016" y="2935"/>
                  </a:lnTo>
                  <a:lnTo>
                    <a:pt x="4132" y="2510"/>
                  </a:lnTo>
                  <a:lnTo>
                    <a:pt x="4132" y="2047"/>
                  </a:lnTo>
                  <a:lnTo>
                    <a:pt x="4132" y="1854"/>
                  </a:lnTo>
                  <a:lnTo>
                    <a:pt x="4055" y="1622"/>
                  </a:lnTo>
                  <a:lnTo>
                    <a:pt x="4016" y="1429"/>
                  </a:lnTo>
                  <a:lnTo>
                    <a:pt x="3900" y="1236"/>
                  </a:lnTo>
                  <a:lnTo>
                    <a:pt x="3785" y="1082"/>
                  </a:lnTo>
                  <a:lnTo>
                    <a:pt x="3630" y="927"/>
                  </a:lnTo>
                  <a:lnTo>
                    <a:pt x="3591" y="888"/>
                  </a:lnTo>
                  <a:lnTo>
                    <a:pt x="3553" y="734"/>
                  </a:lnTo>
                  <a:lnTo>
                    <a:pt x="3437" y="580"/>
                  </a:lnTo>
                  <a:lnTo>
                    <a:pt x="3360" y="425"/>
                  </a:lnTo>
                  <a:lnTo>
                    <a:pt x="3244" y="348"/>
                  </a:lnTo>
                  <a:lnTo>
                    <a:pt x="3089" y="232"/>
                  </a:lnTo>
                  <a:lnTo>
                    <a:pt x="2935" y="155"/>
                  </a:lnTo>
                  <a:lnTo>
                    <a:pt x="2587" y="39"/>
                  </a:lnTo>
                  <a:lnTo>
                    <a:pt x="220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21"/>
            <p:cNvSpPr/>
            <p:nvPr/>
          </p:nvSpPr>
          <p:spPr>
            <a:xfrm>
              <a:off x="6468625" y="45261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8" y="618"/>
                  </a:moveTo>
                  <a:lnTo>
                    <a:pt x="5947" y="772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2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4" y="3900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0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6" y="2626"/>
                  </a:lnTo>
                  <a:lnTo>
                    <a:pt x="5368" y="1969"/>
                  </a:lnTo>
                  <a:lnTo>
                    <a:pt x="5368" y="618"/>
                  </a:lnTo>
                  <a:close/>
                  <a:moveTo>
                    <a:pt x="2781" y="888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6"/>
                  </a:lnTo>
                  <a:lnTo>
                    <a:pt x="1545" y="4286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7" y="3012"/>
                  </a:lnTo>
                  <a:lnTo>
                    <a:pt x="888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1" y="888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5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3" y="6294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6"/>
                  </a:lnTo>
                  <a:lnTo>
                    <a:pt x="2240" y="579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4"/>
                  </a:lnTo>
                  <a:lnTo>
                    <a:pt x="232" y="2780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3"/>
                  </a:lnTo>
                  <a:lnTo>
                    <a:pt x="39" y="4557"/>
                  </a:lnTo>
                  <a:lnTo>
                    <a:pt x="348" y="4595"/>
                  </a:lnTo>
                  <a:lnTo>
                    <a:pt x="386" y="4286"/>
                  </a:lnTo>
                  <a:lnTo>
                    <a:pt x="966" y="4518"/>
                  </a:lnTo>
                  <a:lnTo>
                    <a:pt x="1313" y="4595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79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4" y="3977"/>
                  </a:lnTo>
                  <a:lnTo>
                    <a:pt x="3012" y="3630"/>
                  </a:lnTo>
                  <a:lnTo>
                    <a:pt x="3012" y="2973"/>
                  </a:lnTo>
                  <a:lnTo>
                    <a:pt x="3128" y="772"/>
                  </a:lnTo>
                  <a:lnTo>
                    <a:pt x="3514" y="657"/>
                  </a:lnTo>
                  <a:lnTo>
                    <a:pt x="3939" y="579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8" y="579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8" y="3398"/>
                  </a:lnTo>
                  <a:lnTo>
                    <a:pt x="5175" y="3746"/>
                  </a:lnTo>
                  <a:lnTo>
                    <a:pt x="5213" y="3900"/>
                  </a:lnTo>
                  <a:lnTo>
                    <a:pt x="5291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6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6"/>
                  </a:lnTo>
                  <a:lnTo>
                    <a:pt x="7607" y="4209"/>
                  </a:lnTo>
                  <a:lnTo>
                    <a:pt x="8650" y="4093"/>
                  </a:lnTo>
                  <a:lnTo>
                    <a:pt x="8650" y="4479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7"/>
                  </a:lnTo>
                  <a:lnTo>
                    <a:pt x="8766" y="5097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1" y="4904"/>
                  </a:lnTo>
                  <a:lnTo>
                    <a:pt x="9384" y="4904"/>
                  </a:lnTo>
                  <a:lnTo>
                    <a:pt x="9809" y="4981"/>
                  </a:lnTo>
                  <a:lnTo>
                    <a:pt x="10195" y="5097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599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7"/>
                  </a:lnTo>
                  <a:lnTo>
                    <a:pt x="10697" y="6603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3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9" y="8997"/>
                  </a:lnTo>
                  <a:lnTo>
                    <a:pt x="12512" y="8997"/>
                  </a:lnTo>
                  <a:lnTo>
                    <a:pt x="12434" y="9075"/>
                  </a:lnTo>
                  <a:lnTo>
                    <a:pt x="12396" y="9113"/>
                  </a:lnTo>
                  <a:lnTo>
                    <a:pt x="12357" y="9190"/>
                  </a:lnTo>
                  <a:lnTo>
                    <a:pt x="11469" y="9306"/>
                  </a:lnTo>
                  <a:lnTo>
                    <a:pt x="11469" y="9692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4" y="9499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7"/>
                  </a:lnTo>
                  <a:lnTo>
                    <a:pt x="13168" y="8766"/>
                  </a:lnTo>
                  <a:lnTo>
                    <a:pt x="13168" y="8495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6" y="7182"/>
                  </a:lnTo>
                  <a:lnTo>
                    <a:pt x="12743" y="6680"/>
                  </a:lnTo>
                  <a:lnTo>
                    <a:pt x="12434" y="6217"/>
                  </a:lnTo>
                  <a:lnTo>
                    <a:pt x="12125" y="5792"/>
                  </a:lnTo>
                  <a:lnTo>
                    <a:pt x="11778" y="5445"/>
                  </a:lnTo>
                  <a:lnTo>
                    <a:pt x="11315" y="5097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5"/>
                  </a:lnTo>
                  <a:lnTo>
                    <a:pt x="9886" y="4479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7"/>
                  </a:lnTo>
                  <a:lnTo>
                    <a:pt x="9229" y="3514"/>
                  </a:lnTo>
                  <a:lnTo>
                    <a:pt x="9152" y="3089"/>
                  </a:lnTo>
                  <a:lnTo>
                    <a:pt x="8998" y="2665"/>
                  </a:lnTo>
                  <a:lnTo>
                    <a:pt x="8805" y="2278"/>
                  </a:lnTo>
                  <a:lnTo>
                    <a:pt x="8534" y="1931"/>
                  </a:lnTo>
                  <a:lnTo>
                    <a:pt x="8225" y="1583"/>
                  </a:lnTo>
                  <a:lnTo>
                    <a:pt x="7839" y="1274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5" y="193"/>
                  </a:lnTo>
                  <a:lnTo>
                    <a:pt x="5291" y="77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21"/>
            <p:cNvSpPr/>
            <p:nvPr/>
          </p:nvSpPr>
          <p:spPr>
            <a:xfrm>
              <a:off x="4200000" y="452900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1"/>
                  </a:lnTo>
                  <a:lnTo>
                    <a:pt x="0" y="7261"/>
                  </a:lnTo>
                  <a:lnTo>
                    <a:pt x="193" y="7261"/>
                  </a:lnTo>
                  <a:lnTo>
                    <a:pt x="425" y="5484"/>
                  </a:lnTo>
                  <a:lnTo>
                    <a:pt x="580" y="3669"/>
                  </a:lnTo>
                  <a:lnTo>
                    <a:pt x="695" y="1854"/>
                  </a:lnTo>
                  <a:lnTo>
                    <a:pt x="695" y="928"/>
                  </a:lnTo>
                  <a:lnTo>
                    <a:pt x="695" y="40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21"/>
            <p:cNvSpPr/>
            <p:nvPr/>
          </p:nvSpPr>
          <p:spPr>
            <a:xfrm>
              <a:off x="6500475" y="45396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6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3"/>
                  </a:lnTo>
                  <a:lnTo>
                    <a:pt x="9384" y="9654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39" y="10079"/>
                  </a:lnTo>
                  <a:lnTo>
                    <a:pt x="7608" y="9963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9" y="9346"/>
                  </a:lnTo>
                  <a:lnTo>
                    <a:pt x="6951" y="9075"/>
                  </a:lnTo>
                  <a:lnTo>
                    <a:pt x="6913" y="8805"/>
                  </a:lnTo>
                  <a:lnTo>
                    <a:pt x="6951" y="8535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4" y="7569"/>
                  </a:lnTo>
                  <a:lnTo>
                    <a:pt x="8148" y="7338"/>
                  </a:lnTo>
                  <a:lnTo>
                    <a:pt x="8226" y="7299"/>
                  </a:lnTo>
                  <a:close/>
                  <a:moveTo>
                    <a:pt x="2858" y="1"/>
                  </a:moveTo>
                  <a:lnTo>
                    <a:pt x="2665" y="39"/>
                  </a:lnTo>
                  <a:lnTo>
                    <a:pt x="2665" y="78"/>
                  </a:lnTo>
                  <a:lnTo>
                    <a:pt x="2626" y="1352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4" y="5098"/>
                  </a:lnTo>
                  <a:lnTo>
                    <a:pt x="2897" y="7492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2"/>
                  </a:lnTo>
                  <a:lnTo>
                    <a:pt x="3051" y="8766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7"/>
                  </a:lnTo>
                  <a:lnTo>
                    <a:pt x="773" y="9114"/>
                  </a:lnTo>
                  <a:lnTo>
                    <a:pt x="1545" y="9152"/>
                  </a:lnTo>
                  <a:lnTo>
                    <a:pt x="3128" y="9230"/>
                  </a:lnTo>
                  <a:lnTo>
                    <a:pt x="4828" y="9307"/>
                  </a:lnTo>
                  <a:lnTo>
                    <a:pt x="5677" y="9307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2" y="10311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20"/>
                  </a:lnTo>
                  <a:lnTo>
                    <a:pt x="9037" y="10543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3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9"/>
                  </a:lnTo>
                  <a:lnTo>
                    <a:pt x="10041" y="8071"/>
                  </a:lnTo>
                  <a:lnTo>
                    <a:pt x="9847" y="7762"/>
                  </a:lnTo>
                  <a:lnTo>
                    <a:pt x="9616" y="7492"/>
                  </a:lnTo>
                  <a:lnTo>
                    <a:pt x="9307" y="7260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7" y="6990"/>
                  </a:lnTo>
                  <a:lnTo>
                    <a:pt x="7724" y="7029"/>
                  </a:lnTo>
                  <a:lnTo>
                    <a:pt x="7415" y="7144"/>
                  </a:lnTo>
                  <a:lnTo>
                    <a:pt x="7144" y="7338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6" y="8805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8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6" y="8535"/>
                  </a:lnTo>
                  <a:lnTo>
                    <a:pt x="3206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5"/>
                  </a:lnTo>
                  <a:lnTo>
                    <a:pt x="3206" y="7338"/>
                  </a:lnTo>
                  <a:lnTo>
                    <a:pt x="3128" y="6449"/>
                  </a:lnTo>
                  <a:lnTo>
                    <a:pt x="3013" y="4326"/>
                  </a:lnTo>
                  <a:lnTo>
                    <a:pt x="2935" y="2202"/>
                  </a:lnTo>
                  <a:lnTo>
                    <a:pt x="2897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21"/>
            <p:cNvSpPr/>
            <p:nvPr/>
          </p:nvSpPr>
          <p:spPr>
            <a:xfrm>
              <a:off x="5490700" y="4546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79"/>
                  </a:lnTo>
                  <a:lnTo>
                    <a:pt x="0" y="1197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8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6"/>
                  </a:lnTo>
                  <a:lnTo>
                    <a:pt x="1970" y="5947"/>
                  </a:lnTo>
                  <a:lnTo>
                    <a:pt x="2433" y="6410"/>
                  </a:lnTo>
                  <a:lnTo>
                    <a:pt x="2974" y="6873"/>
                  </a:lnTo>
                  <a:lnTo>
                    <a:pt x="3514" y="7260"/>
                  </a:lnTo>
                  <a:lnTo>
                    <a:pt x="4094" y="7646"/>
                  </a:lnTo>
                  <a:lnTo>
                    <a:pt x="4712" y="7955"/>
                  </a:lnTo>
                  <a:lnTo>
                    <a:pt x="5329" y="8225"/>
                  </a:lnTo>
                  <a:lnTo>
                    <a:pt x="5986" y="8495"/>
                  </a:lnTo>
                  <a:lnTo>
                    <a:pt x="6642" y="8688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3"/>
                  </a:lnTo>
                  <a:lnTo>
                    <a:pt x="10774" y="9075"/>
                  </a:lnTo>
                  <a:lnTo>
                    <a:pt x="11392" y="8997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1"/>
                  </a:lnTo>
                  <a:lnTo>
                    <a:pt x="14018" y="8379"/>
                  </a:lnTo>
                  <a:lnTo>
                    <a:pt x="14636" y="8148"/>
                  </a:lnTo>
                  <a:lnTo>
                    <a:pt x="15253" y="7877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0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4"/>
                  </a:lnTo>
                  <a:lnTo>
                    <a:pt x="19076" y="4286"/>
                  </a:lnTo>
                  <a:lnTo>
                    <a:pt x="19347" y="3668"/>
                  </a:lnTo>
                  <a:lnTo>
                    <a:pt x="19115" y="3630"/>
                  </a:lnTo>
                  <a:lnTo>
                    <a:pt x="18767" y="4170"/>
                  </a:lnTo>
                  <a:lnTo>
                    <a:pt x="18420" y="4634"/>
                  </a:lnTo>
                  <a:lnTo>
                    <a:pt x="18034" y="5097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0"/>
                  </a:lnTo>
                  <a:lnTo>
                    <a:pt x="15755" y="7028"/>
                  </a:lnTo>
                  <a:lnTo>
                    <a:pt x="15215" y="7298"/>
                  </a:lnTo>
                  <a:lnTo>
                    <a:pt x="14713" y="7569"/>
                  </a:lnTo>
                  <a:lnTo>
                    <a:pt x="14134" y="7800"/>
                  </a:lnTo>
                  <a:lnTo>
                    <a:pt x="13593" y="8032"/>
                  </a:lnTo>
                  <a:lnTo>
                    <a:pt x="13014" y="8186"/>
                  </a:lnTo>
                  <a:lnTo>
                    <a:pt x="12434" y="8341"/>
                  </a:lnTo>
                  <a:lnTo>
                    <a:pt x="11817" y="8457"/>
                  </a:lnTo>
                  <a:lnTo>
                    <a:pt x="11199" y="8534"/>
                  </a:lnTo>
                  <a:lnTo>
                    <a:pt x="10504" y="8611"/>
                  </a:lnTo>
                  <a:lnTo>
                    <a:pt x="9114" y="8611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2"/>
                  </a:lnTo>
                  <a:lnTo>
                    <a:pt x="6333" y="8109"/>
                  </a:lnTo>
                  <a:lnTo>
                    <a:pt x="5638" y="7877"/>
                  </a:lnTo>
                  <a:lnTo>
                    <a:pt x="5020" y="7607"/>
                  </a:lnTo>
                  <a:lnTo>
                    <a:pt x="4364" y="7260"/>
                  </a:lnTo>
                  <a:lnTo>
                    <a:pt x="3785" y="6912"/>
                  </a:lnTo>
                  <a:lnTo>
                    <a:pt x="3206" y="6487"/>
                  </a:lnTo>
                  <a:lnTo>
                    <a:pt x="2704" y="6063"/>
                  </a:lnTo>
                  <a:lnTo>
                    <a:pt x="2202" y="5561"/>
                  </a:lnTo>
                  <a:lnTo>
                    <a:pt x="1777" y="4981"/>
                  </a:lnTo>
                  <a:lnTo>
                    <a:pt x="1391" y="4402"/>
                  </a:lnTo>
                  <a:lnTo>
                    <a:pt x="1120" y="3900"/>
                  </a:lnTo>
                  <a:lnTo>
                    <a:pt x="850" y="3360"/>
                  </a:lnTo>
                  <a:lnTo>
                    <a:pt x="696" y="2858"/>
                  </a:lnTo>
                  <a:lnTo>
                    <a:pt x="541" y="2278"/>
                  </a:lnTo>
                  <a:lnTo>
                    <a:pt x="425" y="1738"/>
                  </a:lnTo>
                  <a:lnTo>
                    <a:pt x="387" y="1158"/>
                  </a:lnTo>
                  <a:lnTo>
                    <a:pt x="387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21"/>
            <p:cNvSpPr/>
            <p:nvPr/>
          </p:nvSpPr>
          <p:spPr>
            <a:xfrm>
              <a:off x="5576625" y="4556050"/>
              <a:ext cx="35725" cy="28975"/>
            </a:xfrm>
            <a:custGeom>
              <a:avLst/>
              <a:gdLst/>
              <a:ahLst/>
              <a:cxnLst/>
              <a:rect l="l" t="t" r="r" b="b"/>
              <a:pathLst>
                <a:path w="1429" h="1159" extrusionOk="0">
                  <a:moveTo>
                    <a:pt x="502" y="0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6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1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4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2"/>
                  </a:lnTo>
                  <a:lnTo>
                    <a:pt x="425" y="579"/>
                  </a:lnTo>
                  <a:lnTo>
                    <a:pt x="541" y="425"/>
                  </a:lnTo>
                  <a:lnTo>
                    <a:pt x="618" y="386"/>
                  </a:lnTo>
                  <a:lnTo>
                    <a:pt x="773" y="386"/>
                  </a:lnTo>
                  <a:lnTo>
                    <a:pt x="850" y="425"/>
                  </a:lnTo>
                  <a:lnTo>
                    <a:pt x="966" y="579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6" y="927"/>
                  </a:lnTo>
                  <a:lnTo>
                    <a:pt x="966" y="1004"/>
                  </a:lnTo>
                  <a:lnTo>
                    <a:pt x="966" y="1081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5" y="1120"/>
                  </a:lnTo>
                  <a:lnTo>
                    <a:pt x="1313" y="1081"/>
                  </a:lnTo>
                  <a:lnTo>
                    <a:pt x="1390" y="888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3"/>
                  </a:lnTo>
                  <a:lnTo>
                    <a:pt x="1043" y="77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21"/>
            <p:cNvSpPr/>
            <p:nvPr/>
          </p:nvSpPr>
          <p:spPr>
            <a:xfrm>
              <a:off x="5523525" y="45599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2"/>
                  </a:lnTo>
                  <a:lnTo>
                    <a:pt x="78" y="966"/>
                  </a:lnTo>
                  <a:lnTo>
                    <a:pt x="232" y="1082"/>
                  </a:lnTo>
                  <a:lnTo>
                    <a:pt x="387" y="1198"/>
                  </a:lnTo>
                  <a:lnTo>
                    <a:pt x="464" y="1198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5"/>
                  </a:lnTo>
                  <a:lnTo>
                    <a:pt x="387" y="927"/>
                  </a:lnTo>
                  <a:lnTo>
                    <a:pt x="348" y="812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7" y="503"/>
                  </a:lnTo>
                  <a:lnTo>
                    <a:pt x="464" y="464"/>
                  </a:lnTo>
                  <a:lnTo>
                    <a:pt x="541" y="387"/>
                  </a:lnTo>
                  <a:lnTo>
                    <a:pt x="773" y="387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2" y="1043"/>
                  </a:lnTo>
                  <a:lnTo>
                    <a:pt x="1159" y="1082"/>
                  </a:lnTo>
                  <a:lnTo>
                    <a:pt x="1197" y="1082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7"/>
                  </a:lnTo>
                  <a:lnTo>
                    <a:pt x="1159" y="232"/>
                  </a:lnTo>
                  <a:lnTo>
                    <a:pt x="1004" y="78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21"/>
            <p:cNvSpPr/>
            <p:nvPr/>
          </p:nvSpPr>
          <p:spPr>
            <a:xfrm>
              <a:off x="4050375" y="4567625"/>
              <a:ext cx="30900" cy="168975"/>
            </a:xfrm>
            <a:custGeom>
              <a:avLst/>
              <a:gdLst/>
              <a:ahLst/>
              <a:cxnLst/>
              <a:rect l="l" t="t" r="r" b="b"/>
              <a:pathLst>
                <a:path w="1236" h="6759" extrusionOk="0">
                  <a:moveTo>
                    <a:pt x="1120" y="1"/>
                  </a:moveTo>
                  <a:lnTo>
                    <a:pt x="1081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9"/>
                  </a:lnTo>
                  <a:lnTo>
                    <a:pt x="116" y="5059"/>
                  </a:lnTo>
                  <a:lnTo>
                    <a:pt x="0" y="6720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2" y="3515"/>
                  </a:lnTo>
                  <a:lnTo>
                    <a:pt x="965" y="1854"/>
                  </a:lnTo>
                  <a:lnTo>
                    <a:pt x="1081" y="232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21"/>
            <p:cNvSpPr/>
            <p:nvPr/>
          </p:nvSpPr>
          <p:spPr>
            <a:xfrm>
              <a:off x="4077400" y="4569550"/>
              <a:ext cx="121650" cy="144850"/>
            </a:xfrm>
            <a:custGeom>
              <a:avLst/>
              <a:gdLst/>
              <a:ahLst/>
              <a:cxnLst/>
              <a:rect l="l" t="t" r="r" b="b"/>
              <a:pathLst>
                <a:path w="4866" h="5794" extrusionOk="0">
                  <a:moveTo>
                    <a:pt x="155" y="1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6"/>
                  </a:lnTo>
                  <a:lnTo>
                    <a:pt x="2896" y="3631"/>
                  </a:lnTo>
                  <a:lnTo>
                    <a:pt x="3476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6"/>
                  </a:lnTo>
                  <a:lnTo>
                    <a:pt x="4866" y="5639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8" y="1352"/>
                  </a:lnTo>
                  <a:lnTo>
                    <a:pt x="811" y="657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21"/>
            <p:cNvSpPr/>
            <p:nvPr/>
          </p:nvSpPr>
          <p:spPr>
            <a:xfrm>
              <a:off x="3931625" y="457727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1"/>
                  </a:moveTo>
                  <a:lnTo>
                    <a:pt x="0" y="78"/>
                  </a:lnTo>
                  <a:lnTo>
                    <a:pt x="194" y="927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6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9"/>
                  </a:lnTo>
                  <a:lnTo>
                    <a:pt x="1931" y="6140"/>
                  </a:lnTo>
                  <a:lnTo>
                    <a:pt x="2086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4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21"/>
            <p:cNvSpPr/>
            <p:nvPr/>
          </p:nvSpPr>
          <p:spPr>
            <a:xfrm>
              <a:off x="3941275" y="457920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1" y="40"/>
                  </a:lnTo>
                  <a:lnTo>
                    <a:pt x="1970" y="3206"/>
                  </a:lnTo>
                  <a:lnTo>
                    <a:pt x="4055" y="6334"/>
                  </a:lnTo>
                  <a:lnTo>
                    <a:pt x="4055" y="6334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3"/>
                  </a:lnTo>
                  <a:lnTo>
                    <a:pt x="3708" y="6720"/>
                  </a:lnTo>
                  <a:lnTo>
                    <a:pt x="4132" y="6797"/>
                  </a:lnTo>
                  <a:lnTo>
                    <a:pt x="4596" y="6836"/>
                  </a:lnTo>
                  <a:lnTo>
                    <a:pt x="5484" y="6836"/>
                  </a:lnTo>
                  <a:lnTo>
                    <a:pt x="6372" y="6759"/>
                  </a:lnTo>
                  <a:lnTo>
                    <a:pt x="7299" y="6643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9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5"/>
                  </a:lnTo>
                  <a:lnTo>
                    <a:pt x="13863" y="2125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1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3"/>
                  </a:lnTo>
                  <a:lnTo>
                    <a:pt x="10349" y="5253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6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8" y="6334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7"/>
                  </a:lnTo>
                  <a:lnTo>
                    <a:pt x="3399" y="4635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21"/>
            <p:cNvSpPr/>
            <p:nvPr/>
          </p:nvSpPr>
          <p:spPr>
            <a:xfrm>
              <a:off x="6364350" y="46361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2" y="39"/>
                  </a:lnTo>
                  <a:lnTo>
                    <a:pt x="2781" y="77"/>
                  </a:lnTo>
                  <a:lnTo>
                    <a:pt x="2511" y="193"/>
                  </a:lnTo>
                  <a:lnTo>
                    <a:pt x="2241" y="309"/>
                  </a:lnTo>
                  <a:lnTo>
                    <a:pt x="2009" y="425"/>
                  </a:lnTo>
                  <a:lnTo>
                    <a:pt x="1739" y="579"/>
                  </a:lnTo>
                  <a:lnTo>
                    <a:pt x="1507" y="773"/>
                  </a:lnTo>
                  <a:lnTo>
                    <a:pt x="1121" y="1197"/>
                  </a:lnTo>
                  <a:lnTo>
                    <a:pt x="735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8"/>
                  </a:lnTo>
                  <a:lnTo>
                    <a:pt x="40" y="3746"/>
                  </a:lnTo>
                  <a:lnTo>
                    <a:pt x="1" y="4055"/>
                  </a:lnTo>
                  <a:lnTo>
                    <a:pt x="1" y="4402"/>
                  </a:lnTo>
                  <a:lnTo>
                    <a:pt x="40" y="4673"/>
                  </a:lnTo>
                  <a:lnTo>
                    <a:pt x="117" y="4904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5" y="5252"/>
                  </a:lnTo>
                  <a:lnTo>
                    <a:pt x="966" y="5290"/>
                  </a:lnTo>
                  <a:lnTo>
                    <a:pt x="1700" y="5290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5" y="4711"/>
                  </a:lnTo>
                  <a:lnTo>
                    <a:pt x="580" y="4595"/>
                  </a:lnTo>
                  <a:lnTo>
                    <a:pt x="542" y="4441"/>
                  </a:lnTo>
                  <a:lnTo>
                    <a:pt x="542" y="4248"/>
                  </a:lnTo>
                  <a:lnTo>
                    <a:pt x="542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8"/>
                  </a:lnTo>
                  <a:lnTo>
                    <a:pt x="2627" y="695"/>
                  </a:lnTo>
                  <a:lnTo>
                    <a:pt x="3090" y="579"/>
                  </a:lnTo>
                  <a:lnTo>
                    <a:pt x="3592" y="541"/>
                  </a:lnTo>
                  <a:lnTo>
                    <a:pt x="4094" y="579"/>
                  </a:lnTo>
                  <a:lnTo>
                    <a:pt x="4249" y="541"/>
                  </a:lnTo>
                  <a:lnTo>
                    <a:pt x="4326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3"/>
                  </a:lnTo>
                  <a:lnTo>
                    <a:pt x="4210" y="155"/>
                  </a:lnTo>
                  <a:lnTo>
                    <a:pt x="3940" y="77"/>
                  </a:lnTo>
                  <a:lnTo>
                    <a:pt x="3631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21"/>
            <p:cNvSpPr/>
            <p:nvPr/>
          </p:nvSpPr>
          <p:spPr>
            <a:xfrm>
              <a:off x="5052425" y="4653550"/>
              <a:ext cx="61800" cy="89800"/>
            </a:xfrm>
            <a:custGeom>
              <a:avLst/>
              <a:gdLst/>
              <a:ahLst/>
              <a:cxnLst/>
              <a:rect l="l" t="t" r="r" b="b"/>
              <a:pathLst>
                <a:path w="2472" h="3592" extrusionOk="0">
                  <a:moveTo>
                    <a:pt x="1082" y="0"/>
                  </a:moveTo>
                  <a:lnTo>
                    <a:pt x="1004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5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699"/>
                  </a:lnTo>
                  <a:lnTo>
                    <a:pt x="1931" y="1931"/>
                  </a:lnTo>
                  <a:lnTo>
                    <a:pt x="1931" y="2163"/>
                  </a:lnTo>
                  <a:lnTo>
                    <a:pt x="1931" y="2433"/>
                  </a:lnTo>
                  <a:lnTo>
                    <a:pt x="1815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0" y="3128"/>
                  </a:lnTo>
                  <a:lnTo>
                    <a:pt x="1197" y="3128"/>
                  </a:lnTo>
                  <a:lnTo>
                    <a:pt x="1043" y="3089"/>
                  </a:lnTo>
                  <a:lnTo>
                    <a:pt x="927" y="3012"/>
                  </a:lnTo>
                  <a:lnTo>
                    <a:pt x="850" y="2896"/>
                  </a:lnTo>
                  <a:lnTo>
                    <a:pt x="811" y="2742"/>
                  </a:lnTo>
                  <a:lnTo>
                    <a:pt x="850" y="2587"/>
                  </a:lnTo>
                  <a:lnTo>
                    <a:pt x="927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0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5" y="1468"/>
                  </a:lnTo>
                  <a:lnTo>
                    <a:pt x="193" y="1313"/>
                  </a:lnTo>
                  <a:lnTo>
                    <a:pt x="0" y="1622"/>
                  </a:lnTo>
                  <a:lnTo>
                    <a:pt x="271" y="1892"/>
                  </a:lnTo>
                  <a:lnTo>
                    <a:pt x="580" y="2124"/>
                  </a:lnTo>
                  <a:lnTo>
                    <a:pt x="425" y="2356"/>
                  </a:lnTo>
                  <a:lnTo>
                    <a:pt x="348" y="2626"/>
                  </a:lnTo>
                  <a:lnTo>
                    <a:pt x="309" y="2896"/>
                  </a:lnTo>
                  <a:lnTo>
                    <a:pt x="348" y="3051"/>
                  </a:lnTo>
                  <a:lnTo>
                    <a:pt x="425" y="3167"/>
                  </a:lnTo>
                  <a:lnTo>
                    <a:pt x="541" y="3321"/>
                  </a:lnTo>
                  <a:lnTo>
                    <a:pt x="695" y="3476"/>
                  </a:lnTo>
                  <a:lnTo>
                    <a:pt x="888" y="3553"/>
                  </a:lnTo>
                  <a:lnTo>
                    <a:pt x="1082" y="3591"/>
                  </a:lnTo>
                  <a:lnTo>
                    <a:pt x="1275" y="3591"/>
                  </a:lnTo>
                  <a:lnTo>
                    <a:pt x="1506" y="3553"/>
                  </a:lnTo>
                  <a:lnTo>
                    <a:pt x="1699" y="3514"/>
                  </a:lnTo>
                  <a:lnTo>
                    <a:pt x="1854" y="3398"/>
                  </a:lnTo>
                  <a:lnTo>
                    <a:pt x="2047" y="3244"/>
                  </a:lnTo>
                  <a:lnTo>
                    <a:pt x="2201" y="3051"/>
                  </a:lnTo>
                  <a:lnTo>
                    <a:pt x="2317" y="2858"/>
                  </a:lnTo>
                  <a:lnTo>
                    <a:pt x="2394" y="2665"/>
                  </a:lnTo>
                  <a:lnTo>
                    <a:pt x="2433" y="2472"/>
                  </a:lnTo>
                  <a:lnTo>
                    <a:pt x="2472" y="2240"/>
                  </a:lnTo>
                  <a:lnTo>
                    <a:pt x="2433" y="2008"/>
                  </a:lnTo>
                  <a:lnTo>
                    <a:pt x="2394" y="1815"/>
                  </a:lnTo>
                  <a:lnTo>
                    <a:pt x="2317" y="1583"/>
                  </a:lnTo>
                  <a:lnTo>
                    <a:pt x="2201" y="1390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6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21"/>
            <p:cNvSpPr/>
            <p:nvPr/>
          </p:nvSpPr>
          <p:spPr>
            <a:xfrm>
              <a:off x="6613425" y="4670925"/>
              <a:ext cx="26100" cy="11600"/>
            </a:xfrm>
            <a:custGeom>
              <a:avLst/>
              <a:gdLst/>
              <a:ahLst/>
              <a:cxnLst/>
              <a:rect l="l" t="t" r="r" b="b"/>
              <a:pathLst>
                <a:path w="1044" h="464" extrusionOk="0">
                  <a:moveTo>
                    <a:pt x="773" y="0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3"/>
                  </a:lnTo>
                  <a:lnTo>
                    <a:pt x="39" y="232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21"/>
            <p:cNvSpPr/>
            <p:nvPr/>
          </p:nvSpPr>
          <p:spPr>
            <a:xfrm>
              <a:off x="6514950" y="46767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6" y="0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39" y="77"/>
                  </a:lnTo>
                  <a:lnTo>
                    <a:pt x="1" y="193"/>
                  </a:lnTo>
                  <a:lnTo>
                    <a:pt x="39" y="270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0"/>
                  </a:lnTo>
                  <a:lnTo>
                    <a:pt x="850" y="193"/>
                  </a:lnTo>
                  <a:lnTo>
                    <a:pt x="812" y="77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21"/>
            <p:cNvSpPr/>
            <p:nvPr/>
          </p:nvSpPr>
          <p:spPr>
            <a:xfrm>
              <a:off x="4656625" y="46776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89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8" y="3553"/>
                  </a:lnTo>
                  <a:lnTo>
                    <a:pt x="12434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8"/>
                  </a:lnTo>
                  <a:lnTo>
                    <a:pt x="12009" y="3128"/>
                  </a:lnTo>
                  <a:lnTo>
                    <a:pt x="11932" y="3206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40" y="4171"/>
                  </a:lnTo>
                  <a:lnTo>
                    <a:pt x="9615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2" y="4171"/>
                  </a:lnTo>
                  <a:lnTo>
                    <a:pt x="5368" y="4017"/>
                  </a:lnTo>
                  <a:lnTo>
                    <a:pt x="4595" y="3708"/>
                  </a:lnTo>
                  <a:lnTo>
                    <a:pt x="3900" y="3283"/>
                  </a:lnTo>
                  <a:lnTo>
                    <a:pt x="3205" y="2820"/>
                  </a:lnTo>
                  <a:lnTo>
                    <a:pt x="2587" y="2318"/>
                  </a:lnTo>
                  <a:lnTo>
                    <a:pt x="1970" y="1777"/>
                  </a:lnTo>
                  <a:lnTo>
                    <a:pt x="1390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21"/>
            <p:cNvSpPr/>
            <p:nvPr/>
          </p:nvSpPr>
          <p:spPr>
            <a:xfrm>
              <a:off x="4964575" y="4684425"/>
              <a:ext cx="92700" cy="135200"/>
            </a:xfrm>
            <a:custGeom>
              <a:avLst/>
              <a:gdLst/>
              <a:ahLst/>
              <a:cxnLst/>
              <a:rect l="l" t="t" r="r" b="b"/>
              <a:pathLst>
                <a:path w="3708" h="5408" extrusionOk="0">
                  <a:moveTo>
                    <a:pt x="3398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2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7"/>
                  </a:lnTo>
                  <a:lnTo>
                    <a:pt x="1777" y="1430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2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4" y="2086"/>
                  </a:lnTo>
                  <a:lnTo>
                    <a:pt x="889" y="2125"/>
                  </a:lnTo>
                  <a:lnTo>
                    <a:pt x="850" y="2163"/>
                  </a:lnTo>
                  <a:lnTo>
                    <a:pt x="811" y="2241"/>
                  </a:lnTo>
                  <a:lnTo>
                    <a:pt x="811" y="2356"/>
                  </a:lnTo>
                  <a:lnTo>
                    <a:pt x="811" y="2434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7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1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8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4"/>
                  </a:lnTo>
                  <a:lnTo>
                    <a:pt x="1082" y="4944"/>
                  </a:lnTo>
                  <a:lnTo>
                    <a:pt x="889" y="4866"/>
                  </a:lnTo>
                  <a:lnTo>
                    <a:pt x="773" y="4751"/>
                  </a:lnTo>
                  <a:lnTo>
                    <a:pt x="695" y="4596"/>
                  </a:lnTo>
                  <a:lnTo>
                    <a:pt x="657" y="4442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3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7" y="3669"/>
                  </a:lnTo>
                  <a:lnTo>
                    <a:pt x="116" y="2936"/>
                  </a:lnTo>
                  <a:lnTo>
                    <a:pt x="0" y="3283"/>
                  </a:lnTo>
                  <a:lnTo>
                    <a:pt x="657" y="3785"/>
                  </a:lnTo>
                  <a:lnTo>
                    <a:pt x="502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9"/>
                  </a:lnTo>
                  <a:lnTo>
                    <a:pt x="193" y="4403"/>
                  </a:lnTo>
                  <a:lnTo>
                    <a:pt x="193" y="4558"/>
                  </a:lnTo>
                  <a:lnTo>
                    <a:pt x="193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3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7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5"/>
                  </a:lnTo>
                  <a:lnTo>
                    <a:pt x="2510" y="4442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7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2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6" y="2202"/>
                  </a:lnTo>
                  <a:lnTo>
                    <a:pt x="1275" y="2125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3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2"/>
                  </a:lnTo>
                  <a:lnTo>
                    <a:pt x="3514" y="387"/>
                  </a:lnTo>
                  <a:lnTo>
                    <a:pt x="3707" y="78"/>
                  </a:lnTo>
                  <a:lnTo>
                    <a:pt x="351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21"/>
            <p:cNvSpPr/>
            <p:nvPr/>
          </p:nvSpPr>
          <p:spPr>
            <a:xfrm>
              <a:off x="6406825" y="4717250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619"/>
                  </a:lnTo>
                  <a:lnTo>
                    <a:pt x="2550" y="696"/>
                  </a:lnTo>
                  <a:lnTo>
                    <a:pt x="2743" y="812"/>
                  </a:lnTo>
                  <a:lnTo>
                    <a:pt x="2936" y="966"/>
                  </a:lnTo>
                  <a:lnTo>
                    <a:pt x="3090" y="1198"/>
                  </a:lnTo>
                  <a:lnTo>
                    <a:pt x="3206" y="1430"/>
                  </a:lnTo>
                  <a:lnTo>
                    <a:pt x="3245" y="1700"/>
                  </a:lnTo>
                  <a:lnTo>
                    <a:pt x="3245" y="1970"/>
                  </a:lnTo>
                  <a:lnTo>
                    <a:pt x="3206" y="2202"/>
                  </a:lnTo>
                  <a:lnTo>
                    <a:pt x="3090" y="2472"/>
                  </a:lnTo>
                  <a:lnTo>
                    <a:pt x="2974" y="2665"/>
                  </a:lnTo>
                  <a:lnTo>
                    <a:pt x="2781" y="2897"/>
                  </a:lnTo>
                  <a:lnTo>
                    <a:pt x="2588" y="3051"/>
                  </a:lnTo>
                  <a:lnTo>
                    <a:pt x="2357" y="3167"/>
                  </a:lnTo>
                  <a:lnTo>
                    <a:pt x="2086" y="3245"/>
                  </a:lnTo>
                  <a:lnTo>
                    <a:pt x="1777" y="3245"/>
                  </a:lnTo>
                  <a:lnTo>
                    <a:pt x="1507" y="3167"/>
                  </a:lnTo>
                  <a:lnTo>
                    <a:pt x="1237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4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5" y="1121"/>
                  </a:lnTo>
                  <a:lnTo>
                    <a:pt x="928" y="928"/>
                  </a:lnTo>
                  <a:lnTo>
                    <a:pt x="1121" y="735"/>
                  </a:lnTo>
                  <a:lnTo>
                    <a:pt x="1353" y="580"/>
                  </a:lnTo>
                  <a:lnTo>
                    <a:pt x="1584" y="464"/>
                  </a:lnTo>
                  <a:close/>
                  <a:moveTo>
                    <a:pt x="1893" y="1"/>
                  </a:moveTo>
                  <a:lnTo>
                    <a:pt x="1700" y="39"/>
                  </a:lnTo>
                  <a:lnTo>
                    <a:pt x="1546" y="78"/>
                  </a:lnTo>
                  <a:lnTo>
                    <a:pt x="1353" y="155"/>
                  </a:lnTo>
                  <a:lnTo>
                    <a:pt x="1314" y="194"/>
                  </a:lnTo>
                  <a:lnTo>
                    <a:pt x="1082" y="271"/>
                  </a:lnTo>
                  <a:lnTo>
                    <a:pt x="851" y="387"/>
                  </a:lnTo>
                  <a:lnTo>
                    <a:pt x="619" y="580"/>
                  </a:lnTo>
                  <a:lnTo>
                    <a:pt x="426" y="773"/>
                  </a:lnTo>
                  <a:lnTo>
                    <a:pt x="271" y="966"/>
                  </a:lnTo>
                  <a:lnTo>
                    <a:pt x="155" y="1237"/>
                  </a:lnTo>
                  <a:lnTo>
                    <a:pt x="78" y="1468"/>
                  </a:lnTo>
                  <a:lnTo>
                    <a:pt x="1" y="1739"/>
                  </a:lnTo>
                  <a:lnTo>
                    <a:pt x="1" y="2047"/>
                  </a:lnTo>
                  <a:lnTo>
                    <a:pt x="40" y="2125"/>
                  </a:lnTo>
                  <a:lnTo>
                    <a:pt x="40" y="2318"/>
                  </a:lnTo>
                  <a:lnTo>
                    <a:pt x="117" y="2511"/>
                  </a:lnTo>
                  <a:lnTo>
                    <a:pt x="310" y="2858"/>
                  </a:lnTo>
                  <a:lnTo>
                    <a:pt x="542" y="3167"/>
                  </a:lnTo>
                  <a:lnTo>
                    <a:pt x="851" y="3399"/>
                  </a:lnTo>
                  <a:lnTo>
                    <a:pt x="1198" y="3592"/>
                  </a:lnTo>
                  <a:lnTo>
                    <a:pt x="1584" y="3708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7" y="3669"/>
                  </a:lnTo>
                  <a:lnTo>
                    <a:pt x="2627" y="3592"/>
                  </a:lnTo>
                  <a:lnTo>
                    <a:pt x="2897" y="3438"/>
                  </a:lnTo>
                  <a:lnTo>
                    <a:pt x="3129" y="3245"/>
                  </a:lnTo>
                  <a:lnTo>
                    <a:pt x="3322" y="3013"/>
                  </a:lnTo>
                  <a:lnTo>
                    <a:pt x="3476" y="2781"/>
                  </a:lnTo>
                  <a:lnTo>
                    <a:pt x="3631" y="2511"/>
                  </a:lnTo>
                  <a:lnTo>
                    <a:pt x="3708" y="2202"/>
                  </a:lnTo>
                  <a:lnTo>
                    <a:pt x="3747" y="1932"/>
                  </a:lnTo>
                  <a:lnTo>
                    <a:pt x="3747" y="1584"/>
                  </a:lnTo>
                  <a:lnTo>
                    <a:pt x="3669" y="1314"/>
                  </a:lnTo>
                  <a:lnTo>
                    <a:pt x="3515" y="1005"/>
                  </a:lnTo>
                  <a:lnTo>
                    <a:pt x="3322" y="696"/>
                  </a:lnTo>
                  <a:lnTo>
                    <a:pt x="3052" y="426"/>
                  </a:lnTo>
                  <a:lnTo>
                    <a:pt x="2743" y="233"/>
                  </a:lnTo>
                  <a:lnTo>
                    <a:pt x="2395" y="7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21"/>
            <p:cNvSpPr/>
            <p:nvPr/>
          </p:nvSpPr>
          <p:spPr>
            <a:xfrm>
              <a:off x="2332000" y="4749125"/>
              <a:ext cx="326325" cy="58900"/>
            </a:xfrm>
            <a:custGeom>
              <a:avLst/>
              <a:gdLst/>
              <a:ahLst/>
              <a:cxnLst/>
              <a:rect l="l" t="t" r="r" b="b"/>
              <a:pathLst>
                <a:path w="13053" h="2356" extrusionOk="0">
                  <a:moveTo>
                    <a:pt x="12782" y="0"/>
                  </a:moveTo>
                  <a:lnTo>
                    <a:pt x="12705" y="39"/>
                  </a:lnTo>
                  <a:lnTo>
                    <a:pt x="12628" y="116"/>
                  </a:lnTo>
                  <a:lnTo>
                    <a:pt x="12589" y="193"/>
                  </a:lnTo>
                  <a:lnTo>
                    <a:pt x="12589" y="309"/>
                  </a:lnTo>
                  <a:lnTo>
                    <a:pt x="12589" y="502"/>
                  </a:lnTo>
                  <a:lnTo>
                    <a:pt x="12550" y="657"/>
                  </a:lnTo>
                  <a:lnTo>
                    <a:pt x="12435" y="811"/>
                  </a:lnTo>
                  <a:lnTo>
                    <a:pt x="12319" y="966"/>
                  </a:lnTo>
                  <a:lnTo>
                    <a:pt x="12164" y="1081"/>
                  </a:lnTo>
                  <a:lnTo>
                    <a:pt x="11971" y="1159"/>
                  </a:lnTo>
                  <a:lnTo>
                    <a:pt x="11546" y="1313"/>
                  </a:lnTo>
                  <a:lnTo>
                    <a:pt x="11083" y="1429"/>
                  </a:lnTo>
                  <a:lnTo>
                    <a:pt x="10581" y="1506"/>
                  </a:lnTo>
                  <a:lnTo>
                    <a:pt x="9847" y="1583"/>
                  </a:lnTo>
                  <a:lnTo>
                    <a:pt x="9423" y="1622"/>
                  </a:lnTo>
                  <a:lnTo>
                    <a:pt x="9423" y="1545"/>
                  </a:lnTo>
                  <a:lnTo>
                    <a:pt x="9423" y="1468"/>
                  </a:lnTo>
                  <a:lnTo>
                    <a:pt x="9152" y="888"/>
                  </a:lnTo>
                  <a:lnTo>
                    <a:pt x="8959" y="270"/>
                  </a:lnTo>
                  <a:lnTo>
                    <a:pt x="8612" y="386"/>
                  </a:lnTo>
                  <a:lnTo>
                    <a:pt x="8650" y="695"/>
                  </a:lnTo>
                  <a:lnTo>
                    <a:pt x="8728" y="1043"/>
                  </a:lnTo>
                  <a:lnTo>
                    <a:pt x="8843" y="1390"/>
                  </a:lnTo>
                  <a:lnTo>
                    <a:pt x="8998" y="1661"/>
                  </a:lnTo>
                  <a:lnTo>
                    <a:pt x="7839" y="1776"/>
                  </a:lnTo>
                  <a:lnTo>
                    <a:pt x="6681" y="1854"/>
                  </a:lnTo>
                  <a:lnTo>
                    <a:pt x="5252" y="1892"/>
                  </a:lnTo>
                  <a:lnTo>
                    <a:pt x="3862" y="1854"/>
                  </a:lnTo>
                  <a:lnTo>
                    <a:pt x="3592" y="1815"/>
                  </a:lnTo>
                  <a:lnTo>
                    <a:pt x="3746" y="1506"/>
                  </a:lnTo>
                  <a:lnTo>
                    <a:pt x="3785" y="1159"/>
                  </a:lnTo>
                  <a:lnTo>
                    <a:pt x="3785" y="811"/>
                  </a:lnTo>
                  <a:lnTo>
                    <a:pt x="3746" y="425"/>
                  </a:lnTo>
                  <a:lnTo>
                    <a:pt x="3399" y="464"/>
                  </a:lnTo>
                  <a:lnTo>
                    <a:pt x="3399" y="772"/>
                  </a:lnTo>
                  <a:lnTo>
                    <a:pt x="3360" y="1081"/>
                  </a:lnTo>
                  <a:lnTo>
                    <a:pt x="3244" y="1468"/>
                  </a:lnTo>
                  <a:lnTo>
                    <a:pt x="3128" y="1815"/>
                  </a:lnTo>
                  <a:lnTo>
                    <a:pt x="2202" y="1738"/>
                  </a:lnTo>
                  <a:lnTo>
                    <a:pt x="1738" y="1699"/>
                  </a:lnTo>
                  <a:lnTo>
                    <a:pt x="1275" y="1622"/>
                  </a:lnTo>
                  <a:lnTo>
                    <a:pt x="889" y="1468"/>
                  </a:lnTo>
                  <a:lnTo>
                    <a:pt x="734" y="1390"/>
                  </a:lnTo>
                  <a:lnTo>
                    <a:pt x="618" y="1313"/>
                  </a:lnTo>
                  <a:lnTo>
                    <a:pt x="503" y="1197"/>
                  </a:lnTo>
                  <a:lnTo>
                    <a:pt x="425" y="1081"/>
                  </a:lnTo>
                  <a:lnTo>
                    <a:pt x="387" y="966"/>
                  </a:lnTo>
                  <a:lnTo>
                    <a:pt x="387" y="811"/>
                  </a:lnTo>
                  <a:lnTo>
                    <a:pt x="387" y="772"/>
                  </a:lnTo>
                  <a:lnTo>
                    <a:pt x="387" y="695"/>
                  </a:lnTo>
                  <a:lnTo>
                    <a:pt x="310" y="618"/>
                  </a:lnTo>
                  <a:lnTo>
                    <a:pt x="194" y="618"/>
                  </a:lnTo>
                  <a:lnTo>
                    <a:pt x="155" y="657"/>
                  </a:lnTo>
                  <a:lnTo>
                    <a:pt x="116" y="695"/>
                  </a:lnTo>
                  <a:lnTo>
                    <a:pt x="39" y="850"/>
                  </a:lnTo>
                  <a:lnTo>
                    <a:pt x="1" y="1004"/>
                  </a:lnTo>
                  <a:lnTo>
                    <a:pt x="1" y="1159"/>
                  </a:lnTo>
                  <a:lnTo>
                    <a:pt x="1" y="1274"/>
                  </a:lnTo>
                  <a:lnTo>
                    <a:pt x="39" y="1390"/>
                  </a:lnTo>
                  <a:lnTo>
                    <a:pt x="116" y="1506"/>
                  </a:lnTo>
                  <a:lnTo>
                    <a:pt x="310" y="1699"/>
                  </a:lnTo>
                  <a:lnTo>
                    <a:pt x="541" y="1854"/>
                  </a:lnTo>
                  <a:lnTo>
                    <a:pt x="812" y="1970"/>
                  </a:lnTo>
                  <a:lnTo>
                    <a:pt x="1082" y="2047"/>
                  </a:lnTo>
                  <a:lnTo>
                    <a:pt x="1352" y="2085"/>
                  </a:lnTo>
                  <a:lnTo>
                    <a:pt x="2626" y="2240"/>
                  </a:lnTo>
                  <a:lnTo>
                    <a:pt x="3862" y="2317"/>
                  </a:lnTo>
                  <a:lnTo>
                    <a:pt x="5136" y="2356"/>
                  </a:lnTo>
                  <a:lnTo>
                    <a:pt x="6372" y="2356"/>
                  </a:lnTo>
                  <a:lnTo>
                    <a:pt x="7531" y="2278"/>
                  </a:lnTo>
                  <a:lnTo>
                    <a:pt x="8689" y="2201"/>
                  </a:lnTo>
                  <a:lnTo>
                    <a:pt x="9847" y="2047"/>
                  </a:lnTo>
                  <a:lnTo>
                    <a:pt x="11006" y="1892"/>
                  </a:lnTo>
                  <a:lnTo>
                    <a:pt x="11392" y="1815"/>
                  </a:lnTo>
                  <a:lnTo>
                    <a:pt x="11740" y="1738"/>
                  </a:lnTo>
                  <a:lnTo>
                    <a:pt x="12126" y="1583"/>
                  </a:lnTo>
                  <a:lnTo>
                    <a:pt x="12473" y="1429"/>
                  </a:lnTo>
                  <a:lnTo>
                    <a:pt x="12744" y="1236"/>
                  </a:lnTo>
                  <a:lnTo>
                    <a:pt x="12859" y="1081"/>
                  </a:lnTo>
                  <a:lnTo>
                    <a:pt x="12937" y="927"/>
                  </a:lnTo>
                  <a:lnTo>
                    <a:pt x="13014" y="772"/>
                  </a:lnTo>
                  <a:lnTo>
                    <a:pt x="13052" y="579"/>
                  </a:lnTo>
                  <a:lnTo>
                    <a:pt x="13052" y="386"/>
                  </a:lnTo>
                  <a:lnTo>
                    <a:pt x="13052" y="155"/>
                  </a:lnTo>
                  <a:lnTo>
                    <a:pt x="13014" y="77"/>
                  </a:lnTo>
                  <a:lnTo>
                    <a:pt x="1293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17" name="Google Shape;5217;p21"/>
          <p:cNvGrpSpPr/>
          <p:nvPr/>
        </p:nvGrpSpPr>
        <p:grpSpPr>
          <a:xfrm>
            <a:off x="6815325" y="-77375"/>
            <a:ext cx="260625" cy="1230500"/>
            <a:chOff x="6815325" y="0"/>
            <a:chExt cx="260625" cy="1230500"/>
          </a:xfrm>
        </p:grpSpPr>
        <p:sp>
          <p:nvSpPr>
            <p:cNvPr id="5218" name="Google Shape;5218;p21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extrusionOk="0">
                  <a:moveTo>
                    <a:pt x="1" y="36662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21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fill="none" extrusionOk="0">
                  <a:moveTo>
                    <a:pt x="1" y="36662"/>
                  </a:move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21"/>
            <p:cNvSpPr/>
            <p:nvPr/>
          </p:nvSpPr>
          <p:spPr>
            <a:xfrm>
              <a:off x="6933275" y="0"/>
              <a:ext cx="19675" cy="916575"/>
            </a:xfrm>
            <a:custGeom>
              <a:avLst/>
              <a:gdLst/>
              <a:ahLst/>
              <a:cxnLst/>
              <a:rect l="l" t="t" r="r" b="b"/>
              <a:pathLst>
                <a:path w="787" h="36663" extrusionOk="0">
                  <a:moveTo>
                    <a:pt x="0" y="0"/>
                  </a:moveTo>
                  <a:lnTo>
                    <a:pt x="0" y="36662"/>
                  </a:lnTo>
                  <a:lnTo>
                    <a:pt x="787" y="36662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21"/>
            <p:cNvSpPr/>
            <p:nvPr/>
          </p:nvSpPr>
          <p:spPr>
            <a:xfrm>
              <a:off x="6815325" y="847475"/>
              <a:ext cx="260625" cy="383025"/>
            </a:xfrm>
            <a:custGeom>
              <a:avLst/>
              <a:gdLst/>
              <a:ahLst/>
              <a:cxnLst/>
              <a:rect l="l" t="t" r="r" b="b"/>
              <a:pathLst>
                <a:path w="10425" h="15321" extrusionOk="0">
                  <a:moveTo>
                    <a:pt x="7077" y="0"/>
                  </a:moveTo>
                  <a:lnTo>
                    <a:pt x="6718" y="23"/>
                  </a:lnTo>
                  <a:lnTo>
                    <a:pt x="6358" y="45"/>
                  </a:lnTo>
                  <a:lnTo>
                    <a:pt x="5999" y="90"/>
                  </a:lnTo>
                  <a:lnTo>
                    <a:pt x="5662" y="157"/>
                  </a:lnTo>
                  <a:lnTo>
                    <a:pt x="5303" y="247"/>
                  </a:lnTo>
                  <a:lnTo>
                    <a:pt x="4966" y="360"/>
                  </a:lnTo>
                  <a:lnTo>
                    <a:pt x="4651" y="472"/>
                  </a:lnTo>
                  <a:lnTo>
                    <a:pt x="4314" y="607"/>
                  </a:lnTo>
                  <a:lnTo>
                    <a:pt x="4000" y="764"/>
                  </a:lnTo>
                  <a:lnTo>
                    <a:pt x="3708" y="944"/>
                  </a:lnTo>
                  <a:lnTo>
                    <a:pt x="3416" y="1123"/>
                  </a:lnTo>
                  <a:lnTo>
                    <a:pt x="3123" y="1326"/>
                  </a:lnTo>
                  <a:lnTo>
                    <a:pt x="2831" y="1528"/>
                  </a:lnTo>
                  <a:lnTo>
                    <a:pt x="2584" y="1752"/>
                  </a:lnTo>
                  <a:lnTo>
                    <a:pt x="2315" y="1999"/>
                  </a:lnTo>
                  <a:lnTo>
                    <a:pt x="2068" y="2247"/>
                  </a:lnTo>
                  <a:lnTo>
                    <a:pt x="1843" y="2516"/>
                  </a:lnTo>
                  <a:lnTo>
                    <a:pt x="1618" y="2808"/>
                  </a:lnTo>
                  <a:lnTo>
                    <a:pt x="1394" y="3078"/>
                  </a:lnTo>
                  <a:lnTo>
                    <a:pt x="1214" y="3392"/>
                  </a:lnTo>
                  <a:lnTo>
                    <a:pt x="1012" y="3707"/>
                  </a:lnTo>
                  <a:lnTo>
                    <a:pt x="855" y="4021"/>
                  </a:lnTo>
                  <a:lnTo>
                    <a:pt x="697" y="4336"/>
                  </a:lnTo>
                  <a:lnTo>
                    <a:pt x="563" y="4695"/>
                  </a:lnTo>
                  <a:lnTo>
                    <a:pt x="428" y="5032"/>
                  </a:lnTo>
                  <a:lnTo>
                    <a:pt x="315" y="5392"/>
                  </a:lnTo>
                  <a:lnTo>
                    <a:pt x="226" y="5751"/>
                  </a:lnTo>
                  <a:lnTo>
                    <a:pt x="136" y="6110"/>
                  </a:lnTo>
                  <a:lnTo>
                    <a:pt x="68" y="6492"/>
                  </a:lnTo>
                  <a:lnTo>
                    <a:pt x="23" y="6874"/>
                  </a:lnTo>
                  <a:lnTo>
                    <a:pt x="1" y="7256"/>
                  </a:lnTo>
                  <a:lnTo>
                    <a:pt x="1" y="7661"/>
                  </a:lnTo>
                  <a:lnTo>
                    <a:pt x="1" y="8042"/>
                  </a:lnTo>
                  <a:lnTo>
                    <a:pt x="23" y="8447"/>
                  </a:lnTo>
                  <a:lnTo>
                    <a:pt x="68" y="8829"/>
                  </a:lnTo>
                  <a:lnTo>
                    <a:pt x="136" y="9211"/>
                  </a:lnTo>
                  <a:lnTo>
                    <a:pt x="226" y="9570"/>
                  </a:lnTo>
                  <a:lnTo>
                    <a:pt x="315" y="9929"/>
                  </a:lnTo>
                  <a:lnTo>
                    <a:pt x="428" y="10289"/>
                  </a:lnTo>
                  <a:lnTo>
                    <a:pt x="563" y="10648"/>
                  </a:lnTo>
                  <a:lnTo>
                    <a:pt x="697" y="10985"/>
                  </a:lnTo>
                  <a:lnTo>
                    <a:pt x="855" y="11322"/>
                  </a:lnTo>
                  <a:lnTo>
                    <a:pt x="1012" y="11637"/>
                  </a:lnTo>
                  <a:lnTo>
                    <a:pt x="1214" y="11951"/>
                  </a:lnTo>
                  <a:lnTo>
                    <a:pt x="1394" y="12243"/>
                  </a:lnTo>
                  <a:lnTo>
                    <a:pt x="1618" y="12535"/>
                  </a:lnTo>
                  <a:lnTo>
                    <a:pt x="1843" y="12805"/>
                  </a:lnTo>
                  <a:lnTo>
                    <a:pt x="2068" y="13075"/>
                  </a:lnTo>
                  <a:lnTo>
                    <a:pt x="2315" y="13344"/>
                  </a:lnTo>
                  <a:lnTo>
                    <a:pt x="2584" y="13569"/>
                  </a:lnTo>
                  <a:lnTo>
                    <a:pt x="2831" y="13793"/>
                  </a:lnTo>
                  <a:lnTo>
                    <a:pt x="3123" y="14018"/>
                  </a:lnTo>
                  <a:lnTo>
                    <a:pt x="3416" y="14220"/>
                  </a:lnTo>
                  <a:lnTo>
                    <a:pt x="3708" y="14400"/>
                  </a:lnTo>
                  <a:lnTo>
                    <a:pt x="4000" y="14580"/>
                  </a:lnTo>
                  <a:lnTo>
                    <a:pt x="4314" y="14714"/>
                  </a:lnTo>
                  <a:lnTo>
                    <a:pt x="4651" y="14872"/>
                  </a:lnTo>
                  <a:lnTo>
                    <a:pt x="4966" y="14984"/>
                  </a:lnTo>
                  <a:lnTo>
                    <a:pt x="5303" y="15074"/>
                  </a:lnTo>
                  <a:lnTo>
                    <a:pt x="5662" y="15164"/>
                  </a:lnTo>
                  <a:lnTo>
                    <a:pt x="5999" y="15231"/>
                  </a:lnTo>
                  <a:lnTo>
                    <a:pt x="6358" y="15276"/>
                  </a:lnTo>
                  <a:lnTo>
                    <a:pt x="6718" y="15321"/>
                  </a:lnTo>
                  <a:lnTo>
                    <a:pt x="7504" y="15321"/>
                  </a:lnTo>
                  <a:lnTo>
                    <a:pt x="7931" y="15276"/>
                  </a:lnTo>
                  <a:lnTo>
                    <a:pt x="8335" y="15209"/>
                  </a:lnTo>
                  <a:lnTo>
                    <a:pt x="8762" y="15119"/>
                  </a:lnTo>
                  <a:lnTo>
                    <a:pt x="9144" y="14984"/>
                  </a:lnTo>
                  <a:lnTo>
                    <a:pt x="9548" y="14849"/>
                  </a:lnTo>
                  <a:lnTo>
                    <a:pt x="9908" y="14692"/>
                  </a:lnTo>
                  <a:lnTo>
                    <a:pt x="10267" y="14512"/>
                  </a:lnTo>
                  <a:lnTo>
                    <a:pt x="9863" y="14243"/>
                  </a:lnTo>
                  <a:lnTo>
                    <a:pt x="9481" y="13951"/>
                  </a:lnTo>
                  <a:lnTo>
                    <a:pt x="9122" y="13636"/>
                  </a:lnTo>
                  <a:lnTo>
                    <a:pt x="8762" y="13299"/>
                  </a:lnTo>
                  <a:lnTo>
                    <a:pt x="8425" y="12940"/>
                  </a:lnTo>
                  <a:lnTo>
                    <a:pt x="8133" y="12558"/>
                  </a:lnTo>
                  <a:lnTo>
                    <a:pt x="7841" y="12153"/>
                  </a:lnTo>
                  <a:lnTo>
                    <a:pt x="7594" y="11727"/>
                  </a:lnTo>
                  <a:lnTo>
                    <a:pt x="7347" y="11300"/>
                  </a:lnTo>
                  <a:lnTo>
                    <a:pt x="7145" y="10828"/>
                  </a:lnTo>
                  <a:lnTo>
                    <a:pt x="6987" y="10356"/>
                  </a:lnTo>
                  <a:lnTo>
                    <a:pt x="6830" y="9862"/>
                  </a:lnTo>
                  <a:lnTo>
                    <a:pt x="6718" y="9345"/>
                  </a:lnTo>
                  <a:lnTo>
                    <a:pt x="6628" y="8829"/>
                  </a:lnTo>
                  <a:lnTo>
                    <a:pt x="6583" y="8290"/>
                  </a:lnTo>
                  <a:lnTo>
                    <a:pt x="6561" y="7750"/>
                  </a:lnTo>
                  <a:lnTo>
                    <a:pt x="6583" y="7211"/>
                  </a:lnTo>
                  <a:lnTo>
                    <a:pt x="6628" y="6650"/>
                  </a:lnTo>
                  <a:lnTo>
                    <a:pt x="6718" y="6133"/>
                  </a:lnTo>
                  <a:lnTo>
                    <a:pt x="6830" y="5616"/>
                  </a:lnTo>
                  <a:lnTo>
                    <a:pt x="6987" y="5100"/>
                  </a:lnTo>
                  <a:lnTo>
                    <a:pt x="7167" y="4605"/>
                  </a:lnTo>
                  <a:lnTo>
                    <a:pt x="7392" y="4134"/>
                  </a:lnTo>
                  <a:lnTo>
                    <a:pt x="7639" y="3684"/>
                  </a:lnTo>
                  <a:lnTo>
                    <a:pt x="7908" y="3257"/>
                  </a:lnTo>
                  <a:lnTo>
                    <a:pt x="8200" y="2853"/>
                  </a:lnTo>
                  <a:lnTo>
                    <a:pt x="8515" y="2449"/>
                  </a:lnTo>
                  <a:lnTo>
                    <a:pt x="8852" y="2089"/>
                  </a:lnTo>
                  <a:lnTo>
                    <a:pt x="9211" y="1752"/>
                  </a:lnTo>
                  <a:lnTo>
                    <a:pt x="9616" y="1438"/>
                  </a:lnTo>
                  <a:lnTo>
                    <a:pt x="10020" y="1168"/>
                  </a:lnTo>
                  <a:lnTo>
                    <a:pt x="10424" y="921"/>
                  </a:lnTo>
                  <a:lnTo>
                    <a:pt x="10065" y="719"/>
                  </a:lnTo>
                  <a:lnTo>
                    <a:pt x="9661" y="517"/>
                  </a:lnTo>
                  <a:lnTo>
                    <a:pt x="9256" y="382"/>
                  </a:lnTo>
                  <a:lnTo>
                    <a:pt x="8852" y="247"/>
                  </a:lnTo>
                  <a:lnTo>
                    <a:pt x="8425" y="135"/>
                  </a:lnTo>
                  <a:lnTo>
                    <a:pt x="7976" y="68"/>
                  </a:lnTo>
                  <a:lnTo>
                    <a:pt x="7527" y="23"/>
                  </a:lnTo>
                  <a:lnTo>
                    <a:pt x="70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22" name="Google Shape;5222;p21"/>
          <p:cNvGrpSpPr/>
          <p:nvPr/>
        </p:nvGrpSpPr>
        <p:grpSpPr>
          <a:xfrm>
            <a:off x="310050" y="-77375"/>
            <a:ext cx="599250" cy="1418100"/>
            <a:chOff x="310050" y="-1175"/>
            <a:chExt cx="599250" cy="1418100"/>
          </a:xfrm>
        </p:grpSpPr>
        <p:grpSp>
          <p:nvGrpSpPr>
            <p:cNvPr id="5223" name="Google Shape;5223;p21"/>
            <p:cNvGrpSpPr/>
            <p:nvPr/>
          </p:nvGrpSpPr>
          <p:grpSpPr>
            <a:xfrm>
              <a:off x="310050" y="-1175"/>
              <a:ext cx="599250" cy="1418100"/>
              <a:chOff x="310050" y="0"/>
              <a:chExt cx="599250" cy="1418100"/>
            </a:xfrm>
          </p:grpSpPr>
          <p:sp>
            <p:nvSpPr>
              <p:cNvPr id="5224" name="Google Shape;5224;p21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extrusionOk="0">
                    <a:moveTo>
                      <a:pt x="1" y="36662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5" name="Google Shape;5225;p21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fill="none" extrusionOk="0">
                    <a:moveTo>
                      <a:pt x="1" y="36662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6" name="Google Shape;5226;p21"/>
              <p:cNvSpPr/>
              <p:nvPr/>
            </p:nvSpPr>
            <p:spPr>
              <a:xfrm>
                <a:off x="598700" y="0"/>
                <a:ext cx="19700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36663" extrusionOk="0">
                    <a:moveTo>
                      <a:pt x="1" y="0"/>
                    </a:moveTo>
                    <a:lnTo>
                      <a:pt x="1" y="36662"/>
                    </a:lnTo>
                    <a:lnTo>
                      <a:pt x="787" y="36662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7" name="Google Shape;5227;p21"/>
              <p:cNvSpPr/>
              <p:nvPr/>
            </p:nvSpPr>
            <p:spPr>
              <a:xfrm>
                <a:off x="310050" y="847475"/>
                <a:ext cx="599250" cy="570625"/>
              </a:xfrm>
              <a:custGeom>
                <a:avLst/>
                <a:gdLst/>
                <a:ahLst/>
                <a:cxnLst/>
                <a:rect l="l" t="t" r="r" b="b"/>
                <a:pathLst>
                  <a:path w="23970" h="22825" extrusionOk="0">
                    <a:moveTo>
                      <a:pt x="11996" y="0"/>
                    </a:moveTo>
                    <a:lnTo>
                      <a:pt x="7503" y="6425"/>
                    </a:lnTo>
                    <a:lnTo>
                      <a:pt x="0" y="8716"/>
                    </a:lnTo>
                    <a:lnTo>
                      <a:pt x="4718" y="14984"/>
                    </a:lnTo>
                    <a:lnTo>
                      <a:pt x="4560" y="22824"/>
                    </a:lnTo>
                    <a:lnTo>
                      <a:pt x="11996" y="20286"/>
                    </a:lnTo>
                    <a:lnTo>
                      <a:pt x="19409" y="22824"/>
                    </a:lnTo>
                    <a:lnTo>
                      <a:pt x="19252" y="14984"/>
                    </a:lnTo>
                    <a:lnTo>
                      <a:pt x="23970" y="8716"/>
                    </a:lnTo>
                    <a:lnTo>
                      <a:pt x="16489" y="6425"/>
                    </a:lnTo>
                    <a:lnTo>
                      <a:pt x="1199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228" name="Google Shape;5228;p21"/>
            <p:cNvSpPr/>
            <p:nvPr/>
          </p:nvSpPr>
          <p:spPr>
            <a:xfrm>
              <a:off x="445600" y="979650"/>
              <a:ext cx="328149" cy="312474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29" name="Google Shape;5229;p21"/>
          <p:cNvGrpSpPr/>
          <p:nvPr/>
        </p:nvGrpSpPr>
        <p:grpSpPr>
          <a:xfrm>
            <a:off x="8234700" y="-77375"/>
            <a:ext cx="297100" cy="2315550"/>
            <a:chOff x="8234700" y="-1175"/>
            <a:chExt cx="297100" cy="2315550"/>
          </a:xfrm>
        </p:grpSpPr>
        <p:grpSp>
          <p:nvGrpSpPr>
            <p:cNvPr id="5230" name="Google Shape;5230;p21"/>
            <p:cNvGrpSpPr/>
            <p:nvPr/>
          </p:nvGrpSpPr>
          <p:grpSpPr>
            <a:xfrm>
              <a:off x="8234700" y="-1175"/>
              <a:ext cx="297100" cy="2315550"/>
              <a:chOff x="8234700" y="-5937"/>
              <a:chExt cx="297100" cy="2315550"/>
            </a:xfrm>
          </p:grpSpPr>
          <p:sp>
            <p:nvSpPr>
              <p:cNvPr id="5231" name="Google Shape;5231;p21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extrusionOk="0">
                    <a:moveTo>
                      <a:pt x="0" y="8689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2" name="Google Shape;5232;p21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fill="none" extrusionOk="0">
                    <a:moveTo>
                      <a:pt x="0" y="86893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3" name="Google Shape;5233;p21"/>
              <p:cNvSpPr/>
              <p:nvPr/>
            </p:nvSpPr>
            <p:spPr>
              <a:xfrm>
                <a:off x="8374525" y="-5937"/>
                <a:ext cx="19700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86894" extrusionOk="0">
                    <a:moveTo>
                      <a:pt x="1" y="0"/>
                    </a:moveTo>
                    <a:lnTo>
                      <a:pt x="1" y="86893"/>
                    </a:lnTo>
                    <a:lnTo>
                      <a:pt x="787" y="86893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4" name="Google Shape;5234;p21"/>
              <p:cNvSpPr/>
              <p:nvPr/>
            </p:nvSpPr>
            <p:spPr>
              <a:xfrm>
                <a:off x="8234700" y="2027088"/>
                <a:ext cx="297100" cy="282525"/>
              </a:xfrm>
              <a:custGeom>
                <a:avLst/>
                <a:gdLst/>
                <a:ahLst/>
                <a:cxnLst/>
                <a:rect l="l" t="t" r="r" b="b"/>
                <a:pathLst>
                  <a:path w="11884" h="11301" extrusionOk="0">
                    <a:moveTo>
                      <a:pt x="5931" y="1"/>
                    </a:moveTo>
                    <a:lnTo>
                      <a:pt x="3707" y="3191"/>
                    </a:lnTo>
                    <a:lnTo>
                      <a:pt x="0" y="4314"/>
                    </a:lnTo>
                    <a:lnTo>
                      <a:pt x="2337" y="7437"/>
                    </a:lnTo>
                    <a:lnTo>
                      <a:pt x="2269" y="11301"/>
                    </a:lnTo>
                    <a:lnTo>
                      <a:pt x="5931" y="10043"/>
                    </a:lnTo>
                    <a:lnTo>
                      <a:pt x="9615" y="11301"/>
                    </a:lnTo>
                    <a:lnTo>
                      <a:pt x="9548" y="7437"/>
                    </a:lnTo>
                    <a:lnTo>
                      <a:pt x="11884" y="4314"/>
                    </a:lnTo>
                    <a:lnTo>
                      <a:pt x="8155" y="3191"/>
                    </a:lnTo>
                    <a:lnTo>
                      <a:pt x="593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235" name="Google Shape;5235;p21"/>
            <p:cNvSpPr/>
            <p:nvPr/>
          </p:nvSpPr>
          <p:spPr>
            <a:xfrm>
              <a:off x="8309450" y="2109800"/>
              <a:ext cx="147595" cy="140545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36" name="Google Shape;5236;p21"/>
          <p:cNvGrpSpPr/>
          <p:nvPr/>
        </p:nvGrpSpPr>
        <p:grpSpPr>
          <a:xfrm>
            <a:off x="310050" y="3368275"/>
            <a:ext cx="1609800" cy="1615000"/>
            <a:chOff x="10614475" y="3194400"/>
            <a:chExt cx="1609800" cy="1615000"/>
          </a:xfrm>
        </p:grpSpPr>
        <p:sp>
          <p:nvSpPr>
            <p:cNvPr id="5237" name="Google Shape;5237;p21"/>
            <p:cNvSpPr/>
            <p:nvPr/>
          </p:nvSpPr>
          <p:spPr>
            <a:xfrm>
              <a:off x="10614475" y="4537600"/>
              <a:ext cx="1609800" cy="2718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21"/>
            <p:cNvSpPr/>
            <p:nvPr/>
          </p:nvSpPr>
          <p:spPr>
            <a:xfrm>
              <a:off x="11027200" y="3878275"/>
              <a:ext cx="805725" cy="779150"/>
            </a:xfrm>
            <a:custGeom>
              <a:avLst/>
              <a:gdLst/>
              <a:ahLst/>
              <a:cxnLst/>
              <a:rect l="l" t="t" r="r" b="b"/>
              <a:pathLst>
                <a:path w="32229" h="31166" extrusionOk="0">
                  <a:moveTo>
                    <a:pt x="15664" y="0"/>
                  </a:moveTo>
                  <a:lnTo>
                    <a:pt x="14641" y="60"/>
                  </a:lnTo>
                  <a:lnTo>
                    <a:pt x="13638" y="121"/>
                  </a:lnTo>
                  <a:lnTo>
                    <a:pt x="12635" y="201"/>
                  </a:lnTo>
                  <a:lnTo>
                    <a:pt x="11653" y="321"/>
                  </a:lnTo>
                  <a:lnTo>
                    <a:pt x="10710" y="462"/>
                  </a:lnTo>
                  <a:lnTo>
                    <a:pt x="9848" y="622"/>
                  </a:lnTo>
                  <a:lnTo>
                    <a:pt x="9025" y="802"/>
                  </a:lnTo>
                  <a:lnTo>
                    <a:pt x="8263" y="1003"/>
                  </a:lnTo>
                  <a:lnTo>
                    <a:pt x="7541" y="1244"/>
                  </a:lnTo>
                  <a:lnTo>
                    <a:pt x="6900" y="1484"/>
                  </a:lnTo>
                  <a:lnTo>
                    <a:pt x="6599" y="1625"/>
                  </a:lnTo>
                  <a:lnTo>
                    <a:pt x="6338" y="1765"/>
                  </a:lnTo>
                  <a:lnTo>
                    <a:pt x="6077" y="1905"/>
                  </a:lnTo>
                  <a:lnTo>
                    <a:pt x="5837" y="2066"/>
                  </a:lnTo>
                  <a:lnTo>
                    <a:pt x="5636" y="2226"/>
                  </a:lnTo>
                  <a:lnTo>
                    <a:pt x="5436" y="2387"/>
                  </a:lnTo>
                  <a:lnTo>
                    <a:pt x="5255" y="2587"/>
                  </a:lnTo>
                  <a:lnTo>
                    <a:pt x="5055" y="2788"/>
                  </a:lnTo>
                  <a:lnTo>
                    <a:pt x="4674" y="3269"/>
                  </a:lnTo>
                  <a:lnTo>
                    <a:pt x="4293" y="3791"/>
                  </a:lnTo>
                  <a:lnTo>
                    <a:pt x="3932" y="4372"/>
                  </a:lnTo>
                  <a:lnTo>
                    <a:pt x="3591" y="4994"/>
                  </a:lnTo>
                  <a:lnTo>
                    <a:pt x="3250" y="5656"/>
                  </a:lnTo>
                  <a:lnTo>
                    <a:pt x="2929" y="6378"/>
                  </a:lnTo>
                  <a:lnTo>
                    <a:pt x="2628" y="7120"/>
                  </a:lnTo>
                  <a:lnTo>
                    <a:pt x="2327" y="7902"/>
                  </a:lnTo>
                  <a:lnTo>
                    <a:pt x="2047" y="8704"/>
                  </a:lnTo>
                  <a:lnTo>
                    <a:pt x="1786" y="9526"/>
                  </a:lnTo>
                  <a:lnTo>
                    <a:pt x="1525" y="10389"/>
                  </a:lnTo>
                  <a:lnTo>
                    <a:pt x="1284" y="11251"/>
                  </a:lnTo>
                  <a:lnTo>
                    <a:pt x="1084" y="12133"/>
                  </a:lnTo>
                  <a:lnTo>
                    <a:pt x="883" y="13016"/>
                  </a:lnTo>
                  <a:lnTo>
                    <a:pt x="703" y="13898"/>
                  </a:lnTo>
                  <a:lnTo>
                    <a:pt x="542" y="14801"/>
                  </a:lnTo>
                  <a:lnTo>
                    <a:pt x="402" y="15683"/>
                  </a:lnTo>
                  <a:lnTo>
                    <a:pt x="282" y="16565"/>
                  </a:lnTo>
                  <a:lnTo>
                    <a:pt x="181" y="17428"/>
                  </a:lnTo>
                  <a:lnTo>
                    <a:pt x="101" y="18290"/>
                  </a:lnTo>
                  <a:lnTo>
                    <a:pt x="41" y="19132"/>
                  </a:lnTo>
                  <a:lnTo>
                    <a:pt x="1" y="19935"/>
                  </a:lnTo>
                  <a:lnTo>
                    <a:pt x="1" y="20717"/>
                  </a:lnTo>
                  <a:lnTo>
                    <a:pt x="1" y="21479"/>
                  </a:lnTo>
                  <a:lnTo>
                    <a:pt x="41" y="22181"/>
                  </a:lnTo>
                  <a:lnTo>
                    <a:pt x="101" y="22862"/>
                  </a:lnTo>
                  <a:lnTo>
                    <a:pt x="202" y="23504"/>
                  </a:lnTo>
                  <a:lnTo>
                    <a:pt x="302" y="24086"/>
                  </a:lnTo>
                  <a:lnTo>
                    <a:pt x="442" y="24627"/>
                  </a:lnTo>
                  <a:lnTo>
                    <a:pt x="603" y="25089"/>
                  </a:lnTo>
                  <a:lnTo>
                    <a:pt x="703" y="25309"/>
                  </a:lnTo>
                  <a:lnTo>
                    <a:pt x="803" y="25510"/>
                  </a:lnTo>
                  <a:lnTo>
                    <a:pt x="923" y="25710"/>
                  </a:lnTo>
                  <a:lnTo>
                    <a:pt x="1044" y="25911"/>
                  </a:lnTo>
                  <a:lnTo>
                    <a:pt x="1204" y="26111"/>
                  </a:lnTo>
                  <a:lnTo>
                    <a:pt x="1365" y="26312"/>
                  </a:lnTo>
                  <a:lnTo>
                    <a:pt x="1726" y="26693"/>
                  </a:lnTo>
                  <a:lnTo>
                    <a:pt x="2167" y="27094"/>
                  </a:lnTo>
                  <a:lnTo>
                    <a:pt x="2648" y="27475"/>
                  </a:lnTo>
                  <a:lnTo>
                    <a:pt x="3170" y="27836"/>
                  </a:lnTo>
                  <a:lnTo>
                    <a:pt x="3751" y="28197"/>
                  </a:lnTo>
                  <a:lnTo>
                    <a:pt x="4393" y="28538"/>
                  </a:lnTo>
                  <a:lnTo>
                    <a:pt x="5055" y="28879"/>
                  </a:lnTo>
                  <a:lnTo>
                    <a:pt x="5777" y="29200"/>
                  </a:lnTo>
                  <a:lnTo>
                    <a:pt x="6539" y="29501"/>
                  </a:lnTo>
                  <a:lnTo>
                    <a:pt x="7321" y="29781"/>
                  </a:lnTo>
                  <a:lnTo>
                    <a:pt x="8143" y="30042"/>
                  </a:lnTo>
                  <a:lnTo>
                    <a:pt x="8985" y="30283"/>
                  </a:lnTo>
                  <a:lnTo>
                    <a:pt x="9868" y="30483"/>
                  </a:lnTo>
                  <a:lnTo>
                    <a:pt x="10770" y="30684"/>
                  </a:lnTo>
                  <a:lnTo>
                    <a:pt x="11693" y="30844"/>
                  </a:lnTo>
                  <a:lnTo>
                    <a:pt x="12635" y="30965"/>
                  </a:lnTo>
                  <a:lnTo>
                    <a:pt x="13598" y="31065"/>
                  </a:lnTo>
                  <a:lnTo>
                    <a:pt x="14561" y="31145"/>
                  </a:lnTo>
                  <a:lnTo>
                    <a:pt x="15543" y="31165"/>
                  </a:lnTo>
                  <a:lnTo>
                    <a:pt x="16526" y="31165"/>
                  </a:lnTo>
                  <a:lnTo>
                    <a:pt x="17529" y="31125"/>
                  </a:lnTo>
                  <a:lnTo>
                    <a:pt x="18531" y="31045"/>
                  </a:lnTo>
                  <a:lnTo>
                    <a:pt x="19514" y="30924"/>
                  </a:lnTo>
                  <a:lnTo>
                    <a:pt x="20517" y="30764"/>
                  </a:lnTo>
                  <a:lnTo>
                    <a:pt x="21499" y="30563"/>
                  </a:lnTo>
                  <a:lnTo>
                    <a:pt x="21981" y="30443"/>
                  </a:lnTo>
                  <a:lnTo>
                    <a:pt x="22462" y="30303"/>
                  </a:lnTo>
                  <a:lnTo>
                    <a:pt x="22943" y="30162"/>
                  </a:lnTo>
                  <a:lnTo>
                    <a:pt x="23425" y="30002"/>
                  </a:lnTo>
                  <a:lnTo>
                    <a:pt x="23906" y="29821"/>
                  </a:lnTo>
                  <a:lnTo>
                    <a:pt x="24367" y="29641"/>
                  </a:lnTo>
                  <a:lnTo>
                    <a:pt x="24848" y="29440"/>
                  </a:lnTo>
                  <a:lnTo>
                    <a:pt x="25310" y="29240"/>
                  </a:lnTo>
                  <a:lnTo>
                    <a:pt x="25771" y="29019"/>
                  </a:lnTo>
                  <a:lnTo>
                    <a:pt x="26212" y="28779"/>
                  </a:lnTo>
                  <a:lnTo>
                    <a:pt x="26794" y="28458"/>
                  </a:lnTo>
                  <a:lnTo>
                    <a:pt x="27375" y="28097"/>
                  </a:lnTo>
                  <a:lnTo>
                    <a:pt x="27937" y="27716"/>
                  </a:lnTo>
                  <a:lnTo>
                    <a:pt x="28478" y="27315"/>
                  </a:lnTo>
                  <a:lnTo>
                    <a:pt x="29020" y="26893"/>
                  </a:lnTo>
                  <a:lnTo>
                    <a:pt x="29541" y="26432"/>
                  </a:lnTo>
                  <a:lnTo>
                    <a:pt x="30043" y="25951"/>
                  </a:lnTo>
                  <a:lnTo>
                    <a:pt x="30544" y="25450"/>
                  </a:lnTo>
                  <a:lnTo>
                    <a:pt x="30744" y="25209"/>
                  </a:lnTo>
                  <a:lnTo>
                    <a:pt x="30945" y="24948"/>
                  </a:lnTo>
                  <a:lnTo>
                    <a:pt x="31126" y="24667"/>
                  </a:lnTo>
                  <a:lnTo>
                    <a:pt x="31286" y="24367"/>
                  </a:lnTo>
                  <a:lnTo>
                    <a:pt x="31446" y="24066"/>
                  </a:lnTo>
                  <a:lnTo>
                    <a:pt x="31587" y="23725"/>
                  </a:lnTo>
                  <a:lnTo>
                    <a:pt x="31707" y="23384"/>
                  </a:lnTo>
                  <a:lnTo>
                    <a:pt x="31807" y="23043"/>
                  </a:lnTo>
                  <a:lnTo>
                    <a:pt x="31908" y="22682"/>
                  </a:lnTo>
                  <a:lnTo>
                    <a:pt x="31988" y="22301"/>
                  </a:lnTo>
                  <a:lnTo>
                    <a:pt x="32068" y="21900"/>
                  </a:lnTo>
                  <a:lnTo>
                    <a:pt x="32108" y="21519"/>
                  </a:lnTo>
                  <a:lnTo>
                    <a:pt x="32168" y="21098"/>
                  </a:lnTo>
                  <a:lnTo>
                    <a:pt x="32188" y="20677"/>
                  </a:lnTo>
                  <a:lnTo>
                    <a:pt x="32229" y="19814"/>
                  </a:lnTo>
                  <a:lnTo>
                    <a:pt x="32208" y="18912"/>
                  </a:lnTo>
                  <a:lnTo>
                    <a:pt x="32148" y="17989"/>
                  </a:lnTo>
                  <a:lnTo>
                    <a:pt x="32048" y="17047"/>
                  </a:lnTo>
                  <a:lnTo>
                    <a:pt x="31908" y="16104"/>
                  </a:lnTo>
                  <a:lnTo>
                    <a:pt x="31747" y="15121"/>
                  </a:lnTo>
                  <a:lnTo>
                    <a:pt x="31547" y="14139"/>
                  </a:lnTo>
                  <a:lnTo>
                    <a:pt x="31306" y="13176"/>
                  </a:lnTo>
                  <a:lnTo>
                    <a:pt x="31045" y="12193"/>
                  </a:lnTo>
                  <a:lnTo>
                    <a:pt x="30744" y="11231"/>
                  </a:lnTo>
                  <a:lnTo>
                    <a:pt x="30424" y="10268"/>
                  </a:lnTo>
                  <a:lnTo>
                    <a:pt x="30103" y="9346"/>
                  </a:lnTo>
                  <a:lnTo>
                    <a:pt x="29742" y="8423"/>
                  </a:lnTo>
                  <a:lnTo>
                    <a:pt x="29361" y="7541"/>
                  </a:lnTo>
                  <a:lnTo>
                    <a:pt x="28980" y="6699"/>
                  </a:lnTo>
                  <a:lnTo>
                    <a:pt x="28579" y="5896"/>
                  </a:lnTo>
                  <a:lnTo>
                    <a:pt x="28157" y="5114"/>
                  </a:lnTo>
                  <a:lnTo>
                    <a:pt x="27756" y="4412"/>
                  </a:lnTo>
                  <a:lnTo>
                    <a:pt x="27315" y="3730"/>
                  </a:lnTo>
                  <a:lnTo>
                    <a:pt x="26894" y="3129"/>
                  </a:lnTo>
                  <a:lnTo>
                    <a:pt x="26473" y="2587"/>
                  </a:lnTo>
                  <a:lnTo>
                    <a:pt x="26032" y="2106"/>
                  </a:lnTo>
                  <a:lnTo>
                    <a:pt x="25831" y="1905"/>
                  </a:lnTo>
                  <a:lnTo>
                    <a:pt x="25611" y="1705"/>
                  </a:lnTo>
                  <a:lnTo>
                    <a:pt x="25410" y="1544"/>
                  </a:lnTo>
                  <a:lnTo>
                    <a:pt x="25209" y="1384"/>
                  </a:lnTo>
                  <a:lnTo>
                    <a:pt x="24989" y="1244"/>
                  </a:lnTo>
                  <a:lnTo>
                    <a:pt x="24788" y="1143"/>
                  </a:lnTo>
                  <a:lnTo>
                    <a:pt x="24548" y="1023"/>
                  </a:lnTo>
                  <a:lnTo>
                    <a:pt x="24267" y="923"/>
                  </a:lnTo>
                  <a:lnTo>
                    <a:pt x="23986" y="823"/>
                  </a:lnTo>
                  <a:lnTo>
                    <a:pt x="23665" y="722"/>
                  </a:lnTo>
                  <a:lnTo>
                    <a:pt x="22983" y="542"/>
                  </a:lnTo>
                  <a:lnTo>
                    <a:pt x="22221" y="401"/>
                  </a:lnTo>
                  <a:lnTo>
                    <a:pt x="21399" y="261"/>
                  </a:lnTo>
                  <a:lnTo>
                    <a:pt x="20537" y="161"/>
                  </a:lnTo>
                  <a:lnTo>
                    <a:pt x="19614" y="81"/>
                  </a:lnTo>
                  <a:lnTo>
                    <a:pt x="18652" y="40"/>
                  </a:lnTo>
                  <a:lnTo>
                    <a:pt x="1766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21"/>
            <p:cNvSpPr/>
            <p:nvPr/>
          </p:nvSpPr>
          <p:spPr>
            <a:xfrm>
              <a:off x="11027200" y="3878275"/>
              <a:ext cx="805725" cy="779150"/>
            </a:xfrm>
            <a:custGeom>
              <a:avLst/>
              <a:gdLst/>
              <a:ahLst/>
              <a:cxnLst/>
              <a:rect l="l" t="t" r="r" b="b"/>
              <a:pathLst>
                <a:path w="32229" h="31166" fill="none" extrusionOk="0">
                  <a:moveTo>
                    <a:pt x="30544" y="25450"/>
                  </a:moveTo>
                  <a:lnTo>
                    <a:pt x="30544" y="25450"/>
                  </a:lnTo>
                  <a:lnTo>
                    <a:pt x="30043" y="25951"/>
                  </a:lnTo>
                  <a:lnTo>
                    <a:pt x="29541" y="26432"/>
                  </a:lnTo>
                  <a:lnTo>
                    <a:pt x="29020" y="26893"/>
                  </a:lnTo>
                  <a:lnTo>
                    <a:pt x="28478" y="27315"/>
                  </a:lnTo>
                  <a:lnTo>
                    <a:pt x="27937" y="27716"/>
                  </a:lnTo>
                  <a:lnTo>
                    <a:pt x="27375" y="28097"/>
                  </a:lnTo>
                  <a:lnTo>
                    <a:pt x="26794" y="28458"/>
                  </a:lnTo>
                  <a:lnTo>
                    <a:pt x="26212" y="28779"/>
                  </a:lnTo>
                  <a:lnTo>
                    <a:pt x="26212" y="28779"/>
                  </a:lnTo>
                  <a:lnTo>
                    <a:pt x="25771" y="29019"/>
                  </a:lnTo>
                  <a:lnTo>
                    <a:pt x="25310" y="29240"/>
                  </a:lnTo>
                  <a:lnTo>
                    <a:pt x="24848" y="29440"/>
                  </a:lnTo>
                  <a:lnTo>
                    <a:pt x="24367" y="29641"/>
                  </a:lnTo>
                  <a:lnTo>
                    <a:pt x="23906" y="29821"/>
                  </a:lnTo>
                  <a:lnTo>
                    <a:pt x="23425" y="30002"/>
                  </a:lnTo>
                  <a:lnTo>
                    <a:pt x="22943" y="30162"/>
                  </a:lnTo>
                  <a:lnTo>
                    <a:pt x="22462" y="30303"/>
                  </a:lnTo>
                  <a:lnTo>
                    <a:pt x="21981" y="30443"/>
                  </a:lnTo>
                  <a:lnTo>
                    <a:pt x="21499" y="30563"/>
                  </a:lnTo>
                  <a:lnTo>
                    <a:pt x="20517" y="30764"/>
                  </a:lnTo>
                  <a:lnTo>
                    <a:pt x="19514" y="30924"/>
                  </a:lnTo>
                  <a:lnTo>
                    <a:pt x="18531" y="31045"/>
                  </a:lnTo>
                  <a:lnTo>
                    <a:pt x="17529" y="31125"/>
                  </a:lnTo>
                  <a:lnTo>
                    <a:pt x="16526" y="31165"/>
                  </a:lnTo>
                  <a:lnTo>
                    <a:pt x="15543" y="31165"/>
                  </a:lnTo>
                  <a:lnTo>
                    <a:pt x="14561" y="31145"/>
                  </a:lnTo>
                  <a:lnTo>
                    <a:pt x="13598" y="31065"/>
                  </a:lnTo>
                  <a:lnTo>
                    <a:pt x="12635" y="30965"/>
                  </a:lnTo>
                  <a:lnTo>
                    <a:pt x="11693" y="30844"/>
                  </a:lnTo>
                  <a:lnTo>
                    <a:pt x="10770" y="30684"/>
                  </a:lnTo>
                  <a:lnTo>
                    <a:pt x="9868" y="30483"/>
                  </a:lnTo>
                  <a:lnTo>
                    <a:pt x="8985" y="30283"/>
                  </a:lnTo>
                  <a:lnTo>
                    <a:pt x="8143" y="30042"/>
                  </a:lnTo>
                  <a:lnTo>
                    <a:pt x="7321" y="29781"/>
                  </a:lnTo>
                  <a:lnTo>
                    <a:pt x="6539" y="29501"/>
                  </a:lnTo>
                  <a:lnTo>
                    <a:pt x="5777" y="29200"/>
                  </a:lnTo>
                  <a:lnTo>
                    <a:pt x="5055" y="28879"/>
                  </a:lnTo>
                  <a:lnTo>
                    <a:pt x="4393" y="28538"/>
                  </a:lnTo>
                  <a:lnTo>
                    <a:pt x="3751" y="28197"/>
                  </a:lnTo>
                  <a:lnTo>
                    <a:pt x="3170" y="27836"/>
                  </a:lnTo>
                  <a:lnTo>
                    <a:pt x="2648" y="27475"/>
                  </a:lnTo>
                  <a:lnTo>
                    <a:pt x="2167" y="27094"/>
                  </a:lnTo>
                  <a:lnTo>
                    <a:pt x="1726" y="26693"/>
                  </a:lnTo>
                  <a:lnTo>
                    <a:pt x="1365" y="26312"/>
                  </a:lnTo>
                  <a:lnTo>
                    <a:pt x="1204" y="26111"/>
                  </a:lnTo>
                  <a:lnTo>
                    <a:pt x="1044" y="25911"/>
                  </a:lnTo>
                  <a:lnTo>
                    <a:pt x="923" y="25710"/>
                  </a:lnTo>
                  <a:lnTo>
                    <a:pt x="803" y="25510"/>
                  </a:lnTo>
                  <a:lnTo>
                    <a:pt x="803" y="25510"/>
                  </a:lnTo>
                  <a:lnTo>
                    <a:pt x="703" y="25309"/>
                  </a:lnTo>
                  <a:lnTo>
                    <a:pt x="603" y="25089"/>
                  </a:lnTo>
                  <a:lnTo>
                    <a:pt x="442" y="24627"/>
                  </a:lnTo>
                  <a:lnTo>
                    <a:pt x="302" y="24086"/>
                  </a:lnTo>
                  <a:lnTo>
                    <a:pt x="202" y="23504"/>
                  </a:lnTo>
                  <a:lnTo>
                    <a:pt x="101" y="22862"/>
                  </a:lnTo>
                  <a:lnTo>
                    <a:pt x="41" y="22181"/>
                  </a:lnTo>
                  <a:lnTo>
                    <a:pt x="1" y="21479"/>
                  </a:lnTo>
                  <a:lnTo>
                    <a:pt x="1" y="20717"/>
                  </a:lnTo>
                  <a:lnTo>
                    <a:pt x="1" y="19935"/>
                  </a:lnTo>
                  <a:lnTo>
                    <a:pt x="41" y="19132"/>
                  </a:lnTo>
                  <a:lnTo>
                    <a:pt x="101" y="18290"/>
                  </a:lnTo>
                  <a:lnTo>
                    <a:pt x="181" y="17428"/>
                  </a:lnTo>
                  <a:lnTo>
                    <a:pt x="282" y="16565"/>
                  </a:lnTo>
                  <a:lnTo>
                    <a:pt x="402" y="15683"/>
                  </a:lnTo>
                  <a:lnTo>
                    <a:pt x="542" y="14801"/>
                  </a:lnTo>
                  <a:lnTo>
                    <a:pt x="703" y="13898"/>
                  </a:lnTo>
                  <a:lnTo>
                    <a:pt x="883" y="13016"/>
                  </a:lnTo>
                  <a:lnTo>
                    <a:pt x="1084" y="12133"/>
                  </a:lnTo>
                  <a:lnTo>
                    <a:pt x="1284" y="11251"/>
                  </a:lnTo>
                  <a:lnTo>
                    <a:pt x="1525" y="10389"/>
                  </a:lnTo>
                  <a:lnTo>
                    <a:pt x="1786" y="9526"/>
                  </a:lnTo>
                  <a:lnTo>
                    <a:pt x="2047" y="8704"/>
                  </a:lnTo>
                  <a:lnTo>
                    <a:pt x="2327" y="7902"/>
                  </a:lnTo>
                  <a:lnTo>
                    <a:pt x="2628" y="7120"/>
                  </a:lnTo>
                  <a:lnTo>
                    <a:pt x="2929" y="6378"/>
                  </a:lnTo>
                  <a:lnTo>
                    <a:pt x="3250" y="5656"/>
                  </a:lnTo>
                  <a:lnTo>
                    <a:pt x="3591" y="4994"/>
                  </a:lnTo>
                  <a:lnTo>
                    <a:pt x="3932" y="4372"/>
                  </a:lnTo>
                  <a:lnTo>
                    <a:pt x="4293" y="3791"/>
                  </a:lnTo>
                  <a:lnTo>
                    <a:pt x="4674" y="3269"/>
                  </a:lnTo>
                  <a:lnTo>
                    <a:pt x="5055" y="2788"/>
                  </a:lnTo>
                  <a:lnTo>
                    <a:pt x="5255" y="2587"/>
                  </a:lnTo>
                  <a:lnTo>
                    <a:pt x="5436" y="2387"/>
                  </a:lnTo>
                  <a:lnTo>
                    <a:pt x="5436" y="2387"/>
                  </a:lnTo>
                  <a:lnTo>
                    <a:pt x="5636" y="2226"/>
                  </a:lnTo>
                  <a:lnTo>
                    <a:pt x="5837" y="2066"/>
                  </a:lnTo>
                  <a:lnTo>
                    <a:pt x="6077" y="1905"/>
                  </a:lnTo>
                  <a:lnTo>
                    <a:pt x="6338" y="1765"/>
                  </a:lnTo>
                  <a:lnTo>
                    <a:pt x="6599" y="1625"/>
                  </a:lnTo>
                  <a:lnTo>
                    <a:pt x="6900" y="1484"/>
                  </a:lnTo>
                  <a:lnTo>
                    <a:pt x="7541" y="1244"/>
                  </a:lnTo>
                  <a:lnTo>
                    <a:pt x="8263" y="1003"/>
                  </a:lnTo>
                  <a:lnTo>
                    <a:pt x="9025" y="802"/>
                  </a:lnTo>
                  <a:lnTo>
                    <a:pt x="9848" y="622"/>
                  </a:lnTo>
                  <a:lnTo>
                    <a:pt x="10710" y="462"/>
                  </a:lnTo>
                  <a:lnTo>
                    <a:pt x="10710" y="462"/>
                  </a:lnTo>
                  <a:lnTo>
                    <a:pt x="11653" y="321"/>
                  </a:lnTo>
                  <a:lnTo>
                    <a:pt x="12635" y="201"/>
                  </a:lnTo>
                  <a:lnTo>
                    <a:pt x="13638" y="121"/>
                  </a:lnTo>
                  <a:lnTo>
                    <a:pt x="14641" y="60"/>
                  </a:lnTo>
                  <a:lnTo>
                    <a:pt x="15664" y="0"/>
                  </a:lnTo>
                  <a:lnTo>
                    <a:pt x="16666" y="0"/>
                  </a:lnTo>
                  <a:lnTo>
                    <a:pt x="17669" y="0"/>
                  </a:lnTo>
                  <a:lnTo>
                    <a:pt x="18652" y="40"/>
                  </a:lnTo>
                  <a:lnTo>
                    <a:pt x="19614" y="81"/>
                  </a:lnTo>
                  <a:lnTo>
                    <a:pt x="20537" y="161"/>
                  </a:lnTo>
                  <a:lnTo>
                    <a:pt x="21399" y="261"/>
                  </a:lnTo>
                  <a:lnTo>
                    <a:pt x="22221" y="401"/>
                  </a:lnTo>
                  <a:lnTo>
                    <a:pt x="22983" y="542"/>
                  </a:lnTo>
                  <a:lnTo>
                    <a:pt x="23665" y="722"/>
                  </a:lnTo>
                  <a:lnTo>
                    <a:pt x="23986" y="823"/>
                  </a:lnTo>
                  <a:lnTo>
                    <a:pt x="24267" y="923"/>
                  </a:lnTo>
                  <a:lnTo>
                    <a:pt x="24548" y="1023"/>
                  </a:lnTo>
                  <a:lnTo>
                    <a:pt x="24788" y="1143"/>
                  </a:lnTo>
                  <a:lnTo>
                    <a:pt x="24788" y="1143"/>
                  </a:lnTo>
                  <a:lnTo>
                    <a:pt x="24989" y="1244"/>
                  </a:lnTo>
                  <a:lnTo>
                    <a:pt x="25209" y="1384"/>
                  </a:lnTo>
                  <a:lnTo>
                    <a:pt x="25410" y="1544"/>
                  </a:lnTo>
                  <a:lnTo>
                    <a:pt x="25611" y="1705"/>
                  </a:lnTo>
                  <a:lnTo>
                    <a:pt x="25831" y="1905"/>
                  </a:lnTo>
                  <a:lnTo>
                    <a:pt x="26032" y="2106"/>
                  </a:lnTo>
                  <a:lnTo>
                    <a:pt x="26473" y="2587"/>
                  </a:lnTo>
                  <a:lnTo>
                    <a:pt x="26894" y="3129"/>
                  </a:lnTo>
                  <a:lnTo>
                    <a:pt x="27315" y="3730"/>
                  </a:lnTo>
                  <a:lnTo>
                    <a:pt x="27756" y="4412"/>
                  </a:lnTo>
                  <a:lnTo>
                    <a:pt x="28157" y="5114"/>
                  </a:lnTo>
                  <a:lnTo>
                    <a:pt x="28579" y="5896"/>
                  </a:lnTo>
                  <a:lnTo>
                    <a:pt x="28980" y="6699"/>
                  </a:lnTo>
                  <a:lnTo>
                    <a:pt x="29361" y="7541"/>
                  </a:lnTo>
                  <a:lnTo>
                    <a:pt x="29742" y="8423"/>
                  </a:lnTo>
                  <a:lnTo>
                    <a:pt x="30103" y="9346"/>
                  </a:lnTo>
                  <a:lnTo>
                    <a:pt x="30424" y="10268"/>
                  </a:lnTo>
                  <a:lnTo>
                    <a:pt x="30744" y="11231"/>
                  </a:lnTo>
                  <a:lnTo>
                    <a:pt x="31045" y="12193"/>
                  </a:lnTo>
                  <a:lnTo>
                    <a:pt x="31306" y="13176"/>
                  </a:lnTo>
                  <a:lnTo>
                    <a:pt x="31547" y="14139"/>
                  </a:lnTo>
                  <a:lnTo>
                    <a:pt x="31747" y="15121"/>
                  </a:lnTo>
                  <a:lnTo>
                    <a:pt x="31908" y="16104"/>
                  </a:lnTo>
                  <a:lnTo>
                    <a:pt x="32048" y="17047"/>
                  </a:lnTo>
                  <a:lnTo>
                    <a:pt x="32148" y="17989"/>
                  </a:lnTo>
                  <a:lnTo>
                    <a:pt x="32208" y="18912"/>
                  </a:lnTo>
                  <a:lnTo>
                    <a:pt x="32229" y="19814"/>
                  </a:lnTo>
                  <a:lnTo>
                    <a:pt x="32188" y="20677"/>
                  </a:lnTo>
                  <a:lnTo>
                    <a:pt x="32168" y="21098"/>
                  </a:lnTo>
                  <a:lnTo>
                    <a:pt x="32108" y="21519"/>
                  </a:lnTo>
                  <a:lnTo>
                    <a:pt x="32068" y="21900"/>
                  </a:lnTo>
                  <a:lnTo>
                    <a:pt x="31988" y="22301"/>
                  </a:lnTo>
                  <a:lnTo>
                    <a:pt x="31908" y="22682"/>
                  </a:lnTo>
                  <a:lnTo>
                    <a:pt x="31807" y="23043"/>
                  </a:lnTo>
                  <a:lnTo>
                    <a:pt x="31707" y="23384"/>
                  </a:lnTo>
                  <a:lnTo>
                    <a:pt x="31587" y="23725"/>
                  </a:lnTo>
                  <a:lnTo>
                    <a:pt x="31446" y="24066"/>
                  </a:lnTo>
                  <a:lnTo>
                    <a:pt x="31286" y="24367"/>
                  </a:lnTo>
                  <a:lnTo>
                    <a:pt x="31126" y="24667"/>
                  </a:lnTo>
                  <a:lnTo>
                    <a:pt x="30945" y="24948"/>
                  </a:lnTo>
                  <a:lnTo>
                    <a:pt x="30744" y="25209"/>
                  </a:lnTo>
                  <a:lnTo>
                    <a:pt x="30544" y="254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21"/>
            <p:cNvSpPr/>
            <p:nvPr/>
          </p:nvSpPr>
          <p:spPr>
            <a:xfrm>
              <a:off x="11410250" y="4044225"/>
              <a:ext cx="69225" cy="547000"/>
            </a:xfrm>
            <a:custGeom>
              <a:avLst/>
              <a:gdLst/>
              <a:ahLst/>
              <a:cxnLst/>
              <a:rect l="l" t="t" r="r" b="b"/>
              <a:pathLst>
                <a:path w="2769" h="21880" extrusionOk="0">
                  <a:moveTo>
                    <a:pt x="843" y="0"/>
                  </a:moveTo>
                  <a:lnTo>
                    <a:pt x="843" y="421"/>
                  </a:lnTo>
                  <a:lnTo>
                    <a:pt x="1063" y="361"/>
                  </a:lnTo>
                  <a:lnTo>
                    <a:pt x="1304" y="341"/>
                  </a:lnTo>
                  <a:lnTo>
                    <a:pt x="1344" y="361"/>
                  </a:lnTo>
                  <a:lnTo>
                    <a:pt x="1344" y="0"/>
                  </a:lnTo>
                  <a:close/>
                  <a:moveTo>
                    <a:pt x="863" y="3690"/>
                  </a:moveTo>
                  <a:lnTo>
                    <a:pt x="923" y="9105"/>
                  </a:lnTo>
                  <a:lnTo>
                    <a:pt x="923" y="9306"/>
                  </a:lnTo>
                  <a:lnTo>
                    <a:pt x="522" y="9145"/>
                  </a:lnTo>
                  <a:lnTo>
                    <a:pt x="101" y="9005"/>
                  </a:lnTo>
                  <a:lnTo>
                    <a:pt x="81" y="9005"/>
                  </a:lnTo>
                  <a:lnTo>
                    <a:pt x="41" y="9025"/>
                  </a:lnTo>
                  <a:lnTo>
                    <a:pt x="21" y="9065"/>
                  </a:lnTo>
                  <a:lnTo>
                    <a:pt x="21" y="9105"/>
                  </a:lnTo>
                  <a:lnTo>
                    <a:pt x="41" y="9145"/>
                  </a:lnTo>
                  <a:lnTo>
                    <a:pt x="743" y="9526"/>
                  </a:lnTo>
                  <a:lnTo>
                    <a:pt x="41" y="9907"/>
                  </a:lnTo>
                  <a:lnTo>
                    <a:pt x="1" y="9947"/>
                  </a:lnTo>
                  <a:lnTo>
                    <a:pt x="1" y="9988"/>
                  </a:lnTo>
                  <a:lnTo>
                    <a:pt x="21" y="10008"/>
                  </a:lnTo>
                  <a:lnTo>
                    <a:pt x="61" y="10028"/>
                  </a:lnTo>
                  <a:lnTo>
                    <a:pt x="101" y="10028"/>
                  </a:lnTo>
                  <a:lnTo>
                    <a:pt x="522" y="9847"/>
                  </a:lnTo>
                  <a:lnTo>
                    <a:pt x="943" y="9707"/>
                  </a:lnTo>
                  <a:lnTo>
                    <a:pt x="1003" y="16946"/>
                  </a:lnTo>
                  <a:lnTo>
                    <a:pt x="1003" y="19313"/>
                  </a:lnTo>
                  <a:lnTo>
                    <a:pt x="161" y="19353"/>
                  </a:lnTo>
                  <a:lnTo>
                    <a:pt x="141" y="19373"/>
                  </a:lnTo>
                  <a:lnTo>
                    <a:pt x="101" y="19373"/>
                  </a:lnTo>
                  <a:lnTo>
                    <a:pt x="81" y="19433"/>
                  </a:lnTo>
                  <a:lnTo>
                    <a:pt x="101" y="19493"/>
                  </a:lnTo>
                  <a:lnTo>
                    <a:pt x="121" y="19513"/>
                  </a:lnTo>
                  <a:lnTo>
                    <a:pt x="161" y="19513"/>
                  </a:lnTo>
                  <a:lnTo>
                    <a:pt x="1003" y="19594"/>
                  </a:lnTo>
                  <a:lnTo>
                    <a:pt x="1003" y="20516"/>
                  </a:lnTo>
                  <a:lnTo>
                    <a:pt x="121" y="20777"/>
                  </a:lnTo>
                  <a:lnTo>
                    <a:pt x="101" y="20797"/>
                  </a:lnTo>
                  <a:lnTo>
                    <a:pt x="81" y="20817"/>
                  </a:lnTo>
                  <a:lnTo>
                    <a:pt x="61" y="20877"/>
                  </a:lnTo>
                  <a:lnTo>
                    <a:pt x="81" y="20917"/>
                  </a:lnTo>
                  <a:lnTo>
                    <a:pt x="121" y="20937"/>
                  </a:lnTo>
                  <a:lnTo>
                    <a:pt x="161" y="20937"/>
                  </a:lnTo>
                  <a:lnTo>
                    <a:pt x="1003" y="20797"/>
                  </a:lnTo>
                  <a:lnTo>
                    <a:pt x="1023" y="21760"/>
                  </a:lnTo>
                  <a:lnTo>
                    <a:pt x="1525" y="21880"/>
                  </a:lnTo>
                  <a:lnTo>
                    <a:pt x="1525" y="20697"/>
                  </a:lnTo>
                  <a:lnTo>
                    <a:pt x="1846" y="20616"/>
                  </a:lnTo>
                  <a:lnTo>
                    <a:pt x="2146" y="20516"/>
                  </a:lnTo>
                  <a:lnTo>
                    <a:pt x="2447" y="20416"/>
                  </a:lnTo>
                  <a:lnTo>
                    <a:pt x="2708" y="20275"/>
                  </a:lnTo>
                  <a:lnTo>
                    <a:pt x="2748" y="20235"/>
                  </a:lnTo>
                  <a:lnTo>
                    <a:pt x="2768" y="20155"/>
                  </a:lnTo>
                  <a:lnTo>
                    <a:pt x="2728" y="20115"/>
                  </a:lnTo>
                  <a:lnTo>
                    <a:pt x="2708" y="20095"/>
                  </a:lnTo>
                  <a:lnTo>
                    <a:pt x="2668" y="20095"/>
                  </a:lnTo>
                  <a:lnTo>
                    <a:pt x="2367" y="20135"/>
                  </a:lnTo>
                  <a:lnTo>
                    <a:pt x="2086" y="20195"/>
                  </a:lnTo>
                  <a:lnTo>
                    <a:pt x="1525" y="20376"/>
                  </a:lnTo>
                  <a:lnTo>
                    <a:pt x="1505" y="19614"/>
                  </a:lnTo>
                  <a:lnTo>
                    <a:pt x="1846" y="19614"/>
                  </a:lnTo>
                  <a:lnTo>
                    <a:pt x="1906" y="19594"/>
                  </a:lnTo>
                  <a:lnTo>
                    <a:pt x="1946" y="19554"/>
                  </a:lnTo>
                  <a:lnTo>
                    <a:pt x="1966" y="19513"/>
                  </a:lnTo>
                  <a:lnTo>
                    <a:pt x="1966" y="19473"/>
                  </a:lnTo>
                  <a:lnTo>
                    <a:pt x="1966" y="19433"/>
                  </a:lnTo>
                  <a:lnTo>
                    <a:pt x="1946" y="19393"/>
                  </a:lnTo>
                  <a:lnTo>
                    <a:pt x="1906" y="19353"/>
                  </a:lnTo>
                  <a:lnTo>
                    <a:pt x="1846" y="19333"/>
                  </a:lnTo>
                  <a:lnTo>
                    <a:pt x="1505" y="19313"/>
                  </a:lnTo>
                  <a:lnTo>
                    <a:pt x="1465" y="17969"/>
                  </a:lnTo>
                  <a:lnTo>
                    <a:pt x="1445" y="16606"/>
                  </a:lnTo>
                  <a:lnTo>
                    <a:pt x="1404" y="9927"/>
                  </a:lnTo>
                  <a:lnTo>
                    <a:pt x="1404" y="9927"/>
                  </a:lnTo>
                  <a:lnTo>
                    <a:pt x="1665" y="10088"/>
                  </a:lnTo>
                  <a:lnTo>
                    <a:pt x="1725" y="10088"/>
                  </a:lnTo>
                  <a:lnTo>
                    <a:pt x="1785" y="10068"/>
                  </a:lnTo>
                  <a:lnTo>
                    <a:pt x="1846" y="10028"/>
                  </a:lnTo>
                  <a:lnTo>
                    <a:pt x="1866" y="9967"/>
                  </a:lnTo>
                  <a:lnTo>
                    <a:pt x="1846" y="9927"/>
                  </a:lnTo>
                  <a:lnTo>
                    <a:pt x="1826" y="9907"/>
                  </a:lnTo>
                  <a:lnTo>
                    <a:pt x="1625" y="9727"/>
                  </a:lnTo>
                  <a:lnTo>
                    <a:pt x="1404" y="9566"/>
                  </a:lnTo>
                  <a:lnTo>
                    <a:pt x="1404" y="9526"/>
                  </a:lnTo>
                  <a:lnTo>
                    <a:pt x="1846" y="9386"/>
                  </a:lnTo>
                  <a:lnTo>
                    <a:pt x="2267" y="9205"/>
                  </a:lnTo>
                  <a:lnTo>
                    <a:pt x="2247" y="8965"/>
                  </a:lnTo>
                  <a:lnTo>
                    <a:pt x="2026" y="9005"/>
                  </a:lnTo>
                  <a:lnTo>
                    <a:pt x="1805" y="9065"/>
                  </a:lnTo>
                  <a:lnTo>
                    <a:pt x="1404" y="9225"/>
                  </a:lnTo>
                  <a:lnTo>
                    <a:pt x="1404" y="8945"/>
                  </a:lnTo>
                  <a:lnTo>
                    <a:pt x="1384" y="4974"/>
                  </a:lnTo>
                  <a:lnTo>
                    <a:pt x="1324" y="4854"/>
                  </a:lnTo>
                  <a:lnTo>
                    <a:pt x="1104" y="4252"/>
                  </a:lnTo>
                  <a:lnTo>
                    <a:pt x="863" y="369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21"/>
            <p:cNvSpPr/>
            <p:nvPr/>
          </p:nvSpPr>
          <p:spPr>
            <a:xfrm>
              <a:off x="11431300" y="4044225"/>
              <a:ext cx="12575" cy="10550"/>
            </a:xfrm>
            <a:custGeom>
              <a:avLst/>
              <a:gdLst/>
              <a:ahLst/>
              <a:cxnLst/>
              <a:rect l="l" t="t" r="r" b="b"/>
              <a:pathLst>
                <a:path w="503" h="422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421"/>
                  </a:lnTo>
                  <a:lnTo>
                    <a:pt x="1" y="421"/>
                  </a:lnTo>
                  <a:lnTo>
                    <a:pt x="221" y="361"/>
                  </a:lnTo>
                  <a:lnTo>
                    <a:pt x="221" y="361"/>
                  </a:lnTo>
                  <a:lnTo>
                    <a:pt x="221" y="361"/>
                  </a:lnTo>
                  <a:lnTo>
                    <a:pt x="462" y="341"/>
                  </a:lnTo>
                  <a:lnTo>
                    <a:pt x="462" y="341"/>
                  </a:lnTo>
                  <a:lnTo>
                    <a:pt x="502" y="361"/>
                  </a:lnTo>
                  <a:lnTo>
                    <a:pt x="502" y="361"/>
                  </a:lnTo>
                  <a:lnTo>
                    <a:pt x="502" y="0"/>
                  </a:lnTo>
                  <a:lnTo>
                    <a:pt x="502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21"/>
            <p:cNvSpPr/>
            <p:nvPr/>
          </p:nvSpPr>
          <p:spPr>
            <a:xfrm>
              <a:off x="11161575" y="3984550"/>
              <a:ext cx="480825" cy="673375"/>
            </a:xfrm>
            <a:custGeom>
              <a:avLst/>
              <a:gdLst/>
              <a:ahLst/>
              <a:cxnLst/>
              <a:rect l="l" t="t" r="r" b="b"/>
              <a:pathLst>
                <a:path w="19233" h="26935" extrusionOk="0">
                  <a:moveTo>
                    <a:pt x="462" y="1"/>
                  </a:moveTo>
                  <a:lnTo>
                    <a:pt x="462" y="362"/>
                  </a:lnTo>
                  <a:lnTo>
                    <a:pt x="442" y="763"/>
                  </a:lnTo>
                  <a:lnTo>
                    <a:pt x="341" y="1625"/>
                  </a:lnTo>
                  <a:lnTo>
                    <a:pt x="121" y="3490"/>
                  </a:lnTo>
                  <a:lnTo>
                    <a:pt x="41" y="4413"/>
                  </a:lnTo>
                  <a:lnTo>
                    <a:pt x="1" y="4834"/>
                  </a:lnTo>
                  <a:lnTo>
                    <a:pt x="1" y="5255"/>
                  </a:lnTo>
                  <a:lnTo>
                    <a:pt x="1" y="5656"/>
                  </a:lnTo>
                  <a:lnTo>
                    <a:pt x="41" y="6017"/>
                  </a:lnTo>
                  <a:lnTo>
                    <a:pt x="81" y="6338"/>
                  </a:lnTo>
                  <a:lnTo>
                    <a:pt x="181" y="6619"/>
                  </a:lnTo>
                  <a:lnTo>
                    <a:pt x="281" y="6880"/>
                  </a:lnTo>
                  <a:lnTo>
                    <a:pt x="422" y="7140"/>
                  </a:lnTo>
                  <a:lnTo>
                    <a:pt x="763" y="7742"/>
                  </a:lnTo>
                  <a:lnTo>
                    <a:pt x="943" y="6639"/>
                  </a:lnTo>
                  <a:lnTo>
                    <a:pt x="1144" y="5576"/>
                  </a:lnTo>
                  <a:lnTo>
                    <a:pt x="1284" y="4974"/>
                  </a:lnTo>
                  <a:lnTo>
                    <a:pt x="1424" y="4373"/>
                  </a:lnTo>
                  <a:lnTo>
                    <a:pt x="1585" y="3771"/>
                  </a:lnTo>
                  <a:lnTo>
                    <a:pt x="1745" y="3190"/>
                  </a:lnTo>
                  <a:lnTo>
                    <a:pt x="1926" y="2608"/>
                  </a:lnTo>
                  <a:lnTo>
                    <a:pt x="2126" y="2026"/>
                  </a:lnTo>
                  <a:lnTo>
                    <a:pt x="2347" y="1445"/>
                  </a:lnTo>
                  <a:lnTo>
                    <a:pt x="2568" y="883"/>
                  </a:lnTo>
                  <a:lnTo>
                    <a:pt x="2026" y="683"/>
                  </a:lnTo>
                  <a:lnTo>
                    <a:pt x="1485" y="462"/>
                  </a:lnTo>
                  <a:lnTo>
                    <a:pt x="963" y="242"/>
                  </a:lnTo>
                  <a:lnTo>
                    <a:pt x="462" y="1"/>
                  </a:lnTo>
                  <a:close/>
                  <a:moveTo>
                    <a:pt x="11472" y="24267"/>
                  </a:moveTo>
                  <a:lnTo>
                    <a:pt x="11452" y="24909"/>
                  </a:lnTo>
                  <a:lnTo>
                    <a:pt x="11432" y="25550"/>
                  </a:lnTo>
                  <a:lnTo>
                    <a:pt x="11392" y="26192"/>
                  </a:lnTo>
                  <a:lnTo>
                    <a:pt x="11331" y="26834"/>
                  </a:lnTo>
                  <a:lnTo>
                    <a:pt x="11311" y="26894"/>
                  </a:lnTo>
                  <a:lnTo>
                    <a:pt x="11271" y="26914"/>
                  </a:lnTo>
                  <a:lnTo>
                    <a:pt x="12274" y="26874"/>
                  </a:lnTo>
                  <a:lnTo>
                    <a:pt x="13277" y="26794"/>
                  </a:lnTo>
                  <a:lnTo>
                    <a:pt x="14299" y="26653"/>
                  </a:lnTo>
                  <a:lnTo>
                    <a:pt x="15302" y="26473"/>
                  </a:lnTo>
                  <a:lnTo>
                    <a:pt x="15803" y="26373"/>
                  </a:lnTo>
                  <a:lnTo>
                    <a:pt x="16305" y="26252"/>
                  </a:lnTo>
                  <a:lnTo>
                    <a:pt x="16806" y="26132"/>
                  </a:lnTo>
                  <a:lnTo>
                    <a:pt x="17288" y="25992"/>
                  </a:lnTo>
                  <a:lnTo>
                    <a:pt x="17789" y="25831"/>
                  </a:lnTo>
                  <a:lnTo>
                    <a:pt x="18270" y="25671"/>
                  </a:lnTo>
                  <a:lnTo>
                    <a:pt x="18752" y="25490"/>
                  </a:lnTo>
                  <a:lnTo>
                    <a:pt x="19233" y="25310"/>
                  </a:lnTo>
                  <a:lnTo>
                    <a:pt x="18812" y="24768"/>
                  </a:lnTo>
                  <a:lnTo>
                    <a:pt x="17809" y="24828"/>
                  </a:lnTo>
                  <a:lnTo>
                    <a:pt x="16786" y="24848"/>
                  </a:lnTo>
                  <a:lnTo>
                    <a:pt x="16124" y="24828"/>
                  </a:lnTo>
                  <a:lnTo>
                    <a:pt x="15443" y="24808"/>
                  </a:lnTo>
                  <a:lnTo>
                    <a:pt x="14781" y="24768"/>
                  </a:lnTo>
                  <a:lnTo>
                    <a:pt x="14099" y="24708"/>
                  </a:lnTo>
                  <a:lnTo>
                    <a:pt x="13437" y="24628"/>
                  </a:lnTo>
                  <a:lnTo>
                    <a:pt x="12775" y="24528"/>
                  </a:lnTo>
                  <a:lnTo>
                    <a:pt x="12113" y="24407"/>
                  </a:lnTo>
                  <a:lnTo>
                    <a:pt x="11472" y="24267"/>
                  </a:lnTo>
                  <a:close/>
                  <a:moveTo>
                    <a:pt x="3570" y="20296"/>
                  </a:moveTo>
                  <a:lnTo>
                    <a:pt x="3650" y="20597"/>
                  </a:lnTo>
                  <a:lnTo>
                    <a:pt x="3731" y="20898"/>
                  </a:lnTo>
                  <a:lnTo>
                    <a:pt x="3771" y="21199"/>
                  </a:lnTo>
                  <a:lnTo>
                    <a:pt x="3811" y="21519"/>
                  </a:lnTo>
                  <a:lnTo>
                    <a:pt x="3811" y="21840"/>
                  </a:lnTo>
                  <a:lnTo>
                    <a:pt x="3811" y="22161"/>
                  </a:lnTo>
                  <a:lnTo>
                    <a:pt x="3771" y="22482"/>
                  </a:lnTo>
                  <a:lnTo>
                    <a:pt x="3711" y="22823"/>
                  </a:lnTo>
                  <a:lnTo>
                    <a:pt x="3630" y="23124"/>
                  </a:lnTo>
                  <a:lnTo>
                    <a:pt x="3510" y="23445"/>
                  </a:lnTo>
                  <a:lnTo>
                    <a:pt x="3350" y="23765"/>
                  </a:lnTo>
                  <a:lnTo>
                    <a:pt x="3169" y="24106"/>
                  </a:lnTo>
                  <a:lnTo>
                    <a:pt x="2929" y="24467"/>
                  </a:lnTo>
                  <a:lnTo>
                    <a:pt x="2688" y="24828"/>
                  </a:lnTo>
                  <a:lnTo>
                    <a:pt x="2407" y="25209"/>
                  </a:lnTo>
                  <a:lnTo>
                    <a:pt x="2106" y="25570"/>
                  </a:lnTo>
                  <a:lnTo>
                    <a:pt x="3049" y="25871"/>
                  </a:lnTo>
                  <a:lnTo>
                    <a:pt x="4052" y="26132"/>
                  </a:lnTo>
                  <a:lnTo>
                    <a:pt x="5074" y="26373"/>
                  </a:lnTo>
                  <a:lnTo>
                    <a:pt x="6137" y="26553"/>
                  </a:lnTo>
                  <a:lnTo>
                    <a:pt x="7220" y="26714"/>
                  </a:lnTo>
                  <a:lnTo>
                    <a:pt x="8343" y="26834"/>
                  </a:lnTo>
                  <a:lnTo>
                    <a:pt x="9466" y="26894"/>
                  </a:lnTo>
                  <a:lnTo>
                    <a:pt x="10028" y="26914"/>
                  </a:lnTo>
                  <a:lnTo>
                    <a:pt x="10589" y="26934"/>
                  </a:lnTo>
                  <a:lnTo>
                    <a:pt x="11191" y="26914"/>
                  </a:lnTo>
                  <a:lnTo>
                    <a:pt x="11151" y="26894"/>
                  </a:lnTo>
                  <a:lnTo>
                    <a:pt x="11131" y="26854"/>
                  </a:lnTo>
                  <a:lnTo>
                    <a:pt x="11071" y="26192"/>
                  </a:lnTo>
                  <a:lnTo>
                    <a:pt x="11031" y="25510"/>
                  </a:lnTo>
                  <a:lnTo>
                    <a:pt x="10990" y="24828"/>
                  </a:lnTo>
                  <a:lnTo>
                    <a:pt x="10970" y="24147"/>
                  </a:lnTo>
                  <a:lnTo>
                    <a:pt x="10268" y="23946"/>
                  </a:lnTo>
                  <a:lnTo>
                    <a:pt x="9567" y="23745"/>
                  </a:lnTo>
                  <a:lnTo>
                    <a:pt x="8865" y="23505"/>
                  </a:lnTo>
                  <a:lnTo>
                    <a:pt x="8183" y="23244"/>
                  </a:lnTo>
                  <a:lnTo>
                    <a:pt x="7541" y="22983"/>
                  </a:lnTo>
                  <a:lnTo>
                    <a:pt x="6919" y="22683"/>
                  </a:lnTo>
                  <a:lnTo>
                    <a:pt x="6298" y="22342"/>
                  </a:lnTo>
                  <a:lnTo>
                    <a:pt x="5716" y="22001"/>
                  </a:lnTo>
                  <a:lnTo>
                    <a:pt x="5135" y="21620"/>
                  </a:lnTo>
                  <a:lnTo>
                    <a:pt x="4593" y="21199"/>
                  </a:lnTo>
                  <a:lnTo>
                    <a:pt x="4072" y="20777"/>
                  </a:lnTo>
                  <a:lnTo>
                    <a:pt x="3570" y="20296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21"/>
            <p:cNvSpPr/>
            <p:nvPr/>
          </p:nvSpPr>
          <p:spPr>
            <a:xfrm>
              <a:off x="11443350" y="4591200"/>
              <a:ext cx="199050" cy="66225"/>
            </a:xfrm>
            <a:custGeom>
              <a:avLst/>
              <a:gdLst/>
              <a:ahLst/>
              <a:cxnLst/>
              <a:rect l="l" t="t" r="r" b="b"/>
              <a:pathLst>
                <a:path w="7962" h="2649" fill="none" extrusionOk="0">
                  <a:moveTo>
                    <a:pt x="201" y="1"/>
                  </a:moveTo>
                  <a:lnTo>
                    <a:pt x="201" y="1"/>
                  </a:lnTo>
                  <a:lnTo>
                    <a:pt x="181" y="643"/>
                  </a:lnTo>
                  <a:lnTo>
                    <a:pt x="161" y="1284"/>
                  </a:lnTo>
                  <a:lnTo>
                    <a:pt x="121" y="1926"/>
                  </a:lnTo>
                  <a:lnTo>
                    <a:pt x="60" y="2568"/>
                  </a:lnTo>
                  <a:lnTo>
                    <a:pt x="60" y="2568"/>
                  </a:lnTo>
                  <a:lnTo>
                    <a:pt x="40" y="2628"/>
                  </a:lnTo>
                  <a:lnTo>
                    <a:pt x="0" y="2648"/>
                  </a:lnTo>
                  <a:lnTo>
                    <a:pt x="0" y="2648"/>
                  </a:lnTo>
                  <a:lnTo>
                    <a:pt x="1003" y="2608"/>
                  </a:lnTo>
                  <a:lnTo>
                    <a:pt x="2006" y="2528"/>
                  </a:lnTo>
                  <a:lnTo>
                    <a:pt x="3028" y="2387"/>
                  </a:lnTo>
                  <a:lnTo>
                    <a:pt x="4031" y="2207"/>
                  </a:lnTo>
                  <a:lnTo>
                    <a:pt x="4532" y="2107"/>
                  </a:lnTo>
                  <a:lnTo>
                    <a:pt x="5034" y="1986"/>
                  </a:lnTo>
                  <a:lnTo>
                    <a:pt x="5535" y="1866"/>
                  </a:lnTo>
                  <a:lnTo>
                    <a:pt x="6017" y="1726"/>
                  </a:lnTo>
                  <a:lnTo>
                    <a:pt x="6518" y="1565"/>
                  </a:lnTo>
                  <a:lnTo>
                    <a:pt x="6999" y="1405"/>
                  </a:lnTo>
                  <a:lnTo>
                    <a:pt x="7481" y="1224"/>
                  </a:lnTo>
                  <a:lnTo>
                    <a:pt x="7962" y="1044"/>
                  </a:lnTo>
                  <a:lnTo>
                    <a:pt x="7962" y="1044"/>
                  </a:lnTo>
                  <a:lnTo>
                    <a:pt x="7541" y="502"/>
                  </a:lnTo>
                  <a:lnTo>
                    <a:pt x="7541" y="502"/>
                  </a:lnTo>
                  <a:lnTo>
                    <a:pt x="6538" y="562"/>
                  </a:lnTo>
                  <a:lnTo>
                    <a:pt x="5515" y="582"/>
                  </a:lnTo>
                  <a:lnTo>
                    <a:pt x="5515" y="582"/>
                  </a:lnTo>
                  <a:lnTo>
                    <a:pt x="4853" y="562"/>
                  </a:lnTo>
                  <a:lnTo>
                    <a:pt x="4172" y="542"/>
                  </a:lnTo>
                  <a:lnTo>
                    <a:pt x="3510" y="502"/>
                  </a:lnTo>
                  <a:lnTo>
                    <a:pt x="2828" y="442"/>
                  </a:lnTo>
                  <a:lnTo>
                    <a:pt x="2166" y="362"/>
                  </a:lnTo>
                  <a:lnTo>
                    <a:pt x="1504" y="262"/>
                  </a:lnTo>
                  <a:lnTo>
                    <a:pt x="842" y="141"/>
                  </a:lnTo>
                  <a:lnTo>
                    <a:pt x="20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21"/>
            <p:cNvSpPr/>
            <p:nvPr/>
          </p:nvSpPr>
          <p:spPr>
            <a:xfrm>
              <a:off x="11214225" y="4491950"/>
              <a:ext cx="227125" cy="165975"/>
            </a:xfrm>
            <a:custGeom>
              <a:avLst/>
              <a:gdLst/>
              <a:ahLst/>
              <a:cxnLst/>
              <a:rect l="l" t="t" r="r" b="b"/>
              <a:pathLst>
                <a:path w="9085" h="6639" fill="none" extrusionOk="0">
                  <a:moveTo>
                    <a:pt x="1464" y="0"/>
                  </a:moveTo>
                  <a:lnTo>
                    <a:pt x="1464" y="0"/>
                  </a:lnTo>
                  <a:lnTo>
                    <a:pt x="1544" y="301"/>
                  </a:lnTo>
                  <a:lnTo>
                    <a:pt x="1625" y="602"/>
                  </a:lnTo>
                  <a:lnTo>
                    <a:pt x="1665" y="903"/>
                  </a:lnTo>
                  <a:lnTo>
                    <a:pt x="1705" y="1223"/>
                  </a:lnTo>
                  <a:lnTo>
                    <a:pt x="1705" y="1544"/>
                  </a:lnTo>
                  <a:lnTo>
                    <a:pt x="1705" y="1865"/>
                  </a:lnTo>
                  <a:lnTo>
                    <a:pt x="1665" y="2186"/>
                  </a:lnTo>
                  <a:lnTo>
                    <a:pt x="1605" y="2527"/>
                  </a:lnTo>
                  <a:lnTo>
                    <a:pt x="1605" y="2527"/>
                  </a:lnTo>
                  <a:lnTo>
                    <a:pt x="1524" y="2828"/>
                  </a:lnTo>
                  <a:lnTo>
                    <a:pt x="1404" y="3149"/>
                  </a:lnTo>
                  <a:lnTo>
                    <a:pt x="1244" y="3469"/>
                  </a:lnTo>
                  <a:lnTo>
                    <a:pt x="1063" y="3810"/>
                  </a:lnTo>
                  <a:lnTo>
                    <a:pt x="823" y="4171"/>
                  </a:lnTo>
                  <a:lnTo>
                    <a:pt x="582" y="4532"/>
                  </a:lnTo>
                  <a:lnTo>
                    <a:pt x="301" y="4913"/>
                  </a:lnTo>
                  <a:lnTo>
                    <a:pt x="0" y="5274"/>
                  </a:lnTo>
                  <a:lnTo>
                    <a:pt x="0" y="5274"/>
                  </a:lnTo>
                  <a:lnTo>
                    <a:pt x="943" y="5575"/>
                  </a:lnTo>
                  <a:lnTo>
                    <a:pt x="1946" y="5836"/>
                  </a:lnTo>
                  <a:lnTo>
                    <a:pt x="2968" y="6077"/>
                  </a:lnTo>
                  <a:lnTo>
                    <a:pt x="4031" y="6257"/>
                  </a:lnTo>
                  <a:lnTo>
                    <a:pt x="5114" y="6418"/>
                  </a:lnTo>
                  <a:lnTo>
                    <a:pt x="6237" y="6538"/>
                  </a:lnTo>
                  <a:lnTo>
                    <a:pt x="7360" y="6598"/>
                  </a:lnTo>
                  <a:lnTo>
                    <a:pt x="7922" y="6618"/>
                  </a:lnTo>
                  <a:lnTo>
                    <a:pt x="8483" y="6638"/>
                  </a:lnTo>
                  <a:lnTo>
                    <a:pt x="8483" y="6638"/>
                  </a:lnTo>
                  <a:lnTo>
                    <a:pt x="9085" y="6618"/>
                  </a:lnTo>
                  <a:lnTo>
                    <a:pt x="9085" y="6618"/>
                  </a:lnTo>
                  <a:lnTo>
                    <a:pt x="9045" y="6598"/>
                  </a:lnTo>
                  <a:lnTo>
                    <a:pt x="9025" y="6558"/>
                  </a:lnTo>
                  <a:lnTo>
                    <a:pt x="9025" y="6558"/>
                  </a:lnTo>
                  <a:lnTo>
                    <a:pt x="8965" y="5896"/>
                  </a:lnTo>
                  <a:lnTo>
                    <a:pt x="8925" y="5214"/>
                  </a:lnTo>
                  <a:lnTo>
                    <a:pt x="8884" y="4532"/>
                  </a:lnTo>
                  <a:lnTo>
                    <a:pt x="8864" y="3851"/>
                  </a:lnTo>
                  <a:lnTo>
                    <a:pt x="8864" y="3851"/>
                  </a:lnTo>
                  <a:lnTo>
                    <a:pt x="8162" y="3650"/>
                  </a:lnTo>
                  <a:lnTo>
                    <a:pt x="7461" y="3449"/>
                  </a:lnTo>
                  <a:lnTo>
                    <a:pt x="6759" y="3209"/>
                  </a:lnTo>
                  <a:lnTo>
                    <a:pt x="6077" y="2948"/>
                  </a:lnTo>
                  <a:lnTo>
                    <a:pt x="6077" y="2948"/>
                  </a:lnTo>
                  <a:lnTo>
                    <a:pt x="5435" y="2687"/>
                  </a:lnTo>
                  <a:lnTo>
                    <a:pt x="4813" y="2387"/>
                  </a:lnTo>
                  <a:lnTo>
                    <a:pt x="4192" y="2046"/>
                  </a:lnTo>
                  <a:lnTo>
                    <a:pt x="3610" y="1705"/>
                  </a:lnTo>
                  <a:lnTo>
                    <a:pt x="3029" y="1324"/>
                  </a:lnTo>
                  <a:lnTo>
                    <a:pt x="2487" y="903"/>
                  </a:lnTo>
                  <a:lnTo>
                    <a:pt x="1966" y="481"/>
                  </a:lnTo>
                  <a:lnTo>
                    <a:pt x="146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21"/>
            <p:cNvSpPr/>
            <p:nvPr/>
          </p:nvSpPr>
          <p:spPr>
            <a:xfrm>
              <a:off x="11161575" y="3984550"/>
              <a:ext cx="64200" cy="193550"/>
            </a:xfrm>
            <a:custGeom>
              <a:avLst/>
              <a:gdLst/>
              <a:ahLst/>
              <a:cxnLst/>
              <a:rect l="l" t="t" r="r" b="b"/>
              <a:pathLst>
                <a:path w="2568" h="7742" fill="none" extrusionOk="0">
                  <a:moveTo>
                    <a:pt x="462" y="1"/>
                  </a:moveTo>
                  <a:lnTo>
                    <a:pt x="462" y="1"/>
                  </a:lnTo>
                  <a:lnTo>
                    <a:pt x="462" y="362"/>
                  </a:lnTo>
                  <a:lnTo>
                    <a:pt x="442" y="763"/>
                  </a:lnTo>
                  <a:lnTo>
                    <a:pt x="341" y="1625"/>
                  </a:lnTo>
                  <a:lnTo>
                    <a:pt x="121" y="3490"/>
                  </a:lnTo>
                  <a:lnTo>
                    <a:pt x="41" y="4413"/>
                  </a:lnTo>
                  <a:lnTo>
                    <a:pt x="1" y="4834"/>
                  </a:lnTo>
                  <a:lnTo>
                    <a:pt x="1" y="5255"/>
                  </a:lnTo>
                  <a:lnTo>
                    <a:pt x="1" y="5656"/>
                  </a:lnTo>
                  <a:lnTo>
                    <a:pt x="41" y="6017"/>
                  </a:lnTo>
                  <a:lnTo>
                    <a:pt x="81" y="6338"/>
                  </a:lnTo>
                  <a:lnTo>
                    <a:pt x="181" y="6619"/>
                  </a:lnTo>
                  <a:lnTo>
                    <a:pt x="181" y="6619"/>
                  </a:lnTo>
                  <a:lnTo>
                    <a:pt x="281" y="6880"/>
                  </a:lnTo>
                  <a:lnTo>
                    <a:pt x="422" y="7140"/>
                  </a:lnTo>
                  <a:lnTo>
                    <a:pt x="763" y="7742"/>
                  </a:lnTo>
                  <a:lnTo>
                    <a:pt x="763" y="7742"/>
                  </a:lnTo>
                  <a:lnTo>
                    <a:pt x="943" y="6639"/>
                  </a:lnTo>
                  <a:lnTo>
                    <a:pt x="1144" y="5576"/>
                  </a:lnTo>
                  <a:lnTo>
                    <a:pt x="1144" y="5576"/>
                  </a:lnTo>
                  <a:lnTo>
                    <a:pt x="1284" y="4974"/>
                  </a:lnTo>
                  <a:lnTo>
                    <a:pt x="1424" y="4373"/>
                  </a:lnTo>
                  <a:lnTo>
                    <a:pt x="1585" y="3771"/>
                  </a:lnTo>
                  <a:lnTo>
                    <a:pt x="1745" y="3190"/>
                  </a:lnTo>
                  <a:lnTo>
                    <a:pt x="1926" y="2608"/>
                  </a:lnTo>
                  <a:lnTo>
                    <a:pt x="2126" y="2026"/>
                  </a:lnTo>
                  <a:lnTo>
                    <a:pt x="2347" y="1445"/>
                  </a:lnTo>
                  <a:lnTo>
                    <a:pt x="2568" y="883"/>
                  </a:lnTo>
                  <a:lnTo>
                    <a:pt x="2568" y="883"/>
                  </a:lnTo>
                  <a:lnTo>
                    <a:pt x="2026" y="683"/>
                  </a:lnTo>
                  <a:lnTo>
                    <a:pt x="1485" y="462"/>
                  </a:lnTo>
                  <a:lnTo>
                    <a:pt x="963" y="242"/>
                  </a:lnTo>
                  <a:lnTo>
                    <a:pt x="4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21"/>
            <p:cNvSpPr/>
            <p:nvPr/>
          </p:nvSpPr>
          <p:spPr>
            <a:xfrm>
              <a:off x="11435825" y="4588200"/>
              <a:ext cx="12550" cy="69225"/>
            </a:xfrm>
            <a:custGeom>
              <a:avLst/>
              <a:gdLst/>
              <a:ahLst/>
              <a:cxnLst/>
              <a:rect l="l" t="t" r="r" b="b"/>
              <a:pathLst>
                <a:path w="502" h="2769" extrusionOk="0">
                  <a:moveTo>
                    <a:pt x="0" y="1"/>
                  </a:moveTo>
                  <a:lnTo>
                    <a:pt x="20" y="682"/>
                  </a:lnTo>
                  <a:lnTo>
                    <a:pt x="61" y="1364"/>
                  </a:lnTo>
                  <a:lnTo>
                    <a:pt x="101" y="2046"/>
                  </a:lnTo>
                  <a:lnTo>
                    <a:pt x="161" y="2708"/>
                  </a:lnTo>
                  <a:lnTo>
                    <a:pt x="181" y="2748"/>
                  </a:lnTo>
                  <a:lnTo>
                    <a:pt x="221" y="2768"/>
                  </a:lnTo>
                  <a:lnTo>
                    <a:pt x="301" y="2768"/>
                  </a:lnTo>
                  <a:lnTo>
                    <a:pt x="341" y="2748"/>
                  </a:lnTo>
                  <a:lnTo>
                    <a:pt x="361" y="2688"/>
                  </a:lnTo>
                  <a:lnTo>
                    <a:pt x="422" y="2046"/>
                  </a:lnTo>
                  <a:lnTo>
                    <a:pt x="462" y="1404"/>
                  </a:lnTo>
                  <a:lnTo>
                    <a:pt x="482" y="763"/>
                  </a:lnTo>
                  <a:lnTo>
                    <a:pt x="502" y="12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21"/>
            <p:cNvSpPr/>
            <p:nvPr/>
          </p:nvSpPr>
          <p:spPr>
            <a:xfrm>
              <a:off x="11322000" y="4109400"/>
              <a:ext cx="116850" cy="218625"/>
            </a:xfrm>
            <a:custGeom>
              <a:avLst/>
              <a:gdLst/>
              <a:ahLst/>
              <a:cxnLst/>
              <a:rect l="l" t="t" r="r" b="b"/>
              <a:pathLst>
                <a:path w="4674" h="8745" extrusionOk="0">
                  <a:moveTo>
                    <a:pt x="3551" y="0"/>
                  </a:moveTo>
                  <a:lnTo>
                    <a:pt x="3230" y="301"/>
                  </a:lnTo>
                  <a:lnTo>
                    <a:pt x="2869" y="682"/>
                  </a:lnTo>
                  <a:lnTo>
                    <a:pt x="2428" y="1184"/>
                  </a:lnTo>
                  <a:lnTo>
                    <a:pt x="2187" y="1464"/>
                  </a:lnTo>
                  <a:lnTo>
                    <a:pt x="1946" y="1805"/>
                  </a:lnTo>
                  <a:lnTo>
                    <a:pt x="1686" y="2146"/>
                  </a:lnTo>
                  <a:lnTo>
                    <a:pt x="1445" y="2527"/>
                  </a:lnTo>
                  <a:lnTo>
                    <a:pt x="1184" y="2928"/>
                  </a:lnTo>
                  <a:lnTo>
                    <a:pt x="964" y="3350"/>
                  </a:lnTo>
                  <a:lnTo>
                    <a:pt x="723" y="3811"/>
                  </a:lnTo>
                  <a:lnTo>
                    <a:pt x="522" y="4272"/>
                  </a:lnTo>
                  <a:lnTo>
                    <a:pt x="362" y="4713"/>
                  </a:lnTo>
                  <a:lnTo>
                    <a:pt x="222" y="5175"/>
                  </a:lnTo>
                  <a:lnTo>
                    <a:pt x="101" y="5656"/>
                  </a:lnTo>
                  <a:lnTo>
                    <a:pt x="1" y="6137"/>
                  </a:lnTo>
                  <a:lnTo>
                    <a:pt x="2628" y="8744"/>
                  </a:lnTo>
                  <a:lnTo>
                    <a:pt x="2628" y="8203"/>
                  </a:lnTo>
                  <a:lnTo>
                    <a:pt x="2668" y="7581"/>
                  </a:lnTo>
                  <a:lnTo>
                    <a:pt x="2728" y="6779"/>
                  </a:lnTo>
                  <a:lnTo>
                    <a:pt x="2849" y="5836"/>
                  </a:lnTo>
                  <a:lnTo>
                    <a:pt x="3009" y="4793"/>
                  </a:lnTo>
                  <a:lnTo>
                    <a:pt x="3109" y="4252"/>
                  </a:lnTo>
                  <a:lnTo>
                    <a:pt x="3210" y="3711"/>
                  </a:lnTo>
                  <a:lnTo>
                    <a:pt x="3350" y="3169"/>
                  </a:lnTo>
                  <a:lnTo>
                    <a:pt x="3511" y="2608"/>
                  </a:lnTo>
                  <a:lnTo>
                    <a:pt x="3671" y="2126"/>
                  </a:lnTo>
                  <a:lnTo>
                    <a:pt x="3831" y="1665"/>
                  </a:lnTo>
                  <a:lnTo>
                    <a:pt x="4012" y="1204"/>
                  </a:lnTo>
                  <a:lnTo>
                    <a:pt x="4232" y="763"/>
                  </a:lnTo>
                  <a:lnTo>
                    <a:pt x="4433" y="361"/>
                  </a:lnTo>
                  <a:lnTo>
                    <a:pt x="46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21"/>
            <p:cNvSpPr/>
            <p:nvPr/>
          </p:nvSpPr>
          <p:spPr>
            <a:xfrm>
              <a:off x="11322000" y="4109400"/>
              <a:ext cx="116850" cy="218625"/>
            </a:xfrm>
            <a:custGeom>
              <a:avLst/>
              <a:gdLst/>
              <a:ahLst/>
              <a:cxnLst/>
              <a:rect l="l" t="t" r="r" b="b"/>
              <a:pathLst>
                <a:path w="4674" h="8745" fill="none" extrusionOk="0">
                  <a:moveTo>
                    <a:pt x="4674" y="0"/>
                  </a:moveTo>
                  <a:lnTo>
                    <a:pt x="4674" y="0"/>
                  </a:lnTo>
                  <a:lnTo>
                    <a:pt x="4433" y="361"/>
                  </a:lnTo>
                  <a:lnTo>
                    <a:pt x="4232" y="763"/>
                  </a:lnTo>
                  <a:lnTo>
                    <a:pt x="4232" y="763"/>
                  </a:lnTo>
                  <a:lnTo>
                    <a:pt x="4012" y="1204"/>
                  </a:lnTo>
                  <a:lnTo>
                    <a:pt x="3831" y="1665"/>
                  </a:lnTo>
                  <a:lnTo>
                    <a:pt x="3671" y="2126"/>
                  </a:lnTo>
                  <a:lnTo>
                    <a:pt x="3511" y="2608"/>
                  </a:lnTo>
                  <a:lnTo>
                    <a:pt x="3511" y="2608"/>
                  </a:lnTo>
                  <a:lnTo>
                    <a:pt x="3350" y="3169"/>
                  </a:lnTo>
                  <a:lnTo>
                    <a:pt x="3210" y="3711"/>
                  </a:lnTo>
                  <a:lnTo>
                    <a:pt x="3109" y="4252"/>
                  </a:lnTo>
                  <a:lnTo>
                    <a:pt x="3009" y="4793"/>
                  </a:lnTo>
                  <a:lnTo>
                    <a:pt x="2849" y="5836"/>
                  </a:lnTo>
                  <a:lnTo>
                    <a:pt x="2728" y="6779"/>
                  </a:lnTo>
                  <a:lnTo>
                    <a:pt x="2668" y="7581"/>
                  </a:lnTo>
                  <a:lnTo>
                    <a:pt x="2628" y="8203"/>
                  </a:lnTo>
                  <a:lnTo>
                    <a:pt x="2628" y="8744"/>
                  </a:lnTo>
                  <a:lnTo>
                    <a:pt x="1" y="6137"/>
                  </a:lnTo>
                  <a:lnTo>
                    <a:pt x="1" y="6137"/>
                  </a:lnTo>
                  <a:lnTo>
                    <a:pt x="101" y="5656"/>
                  </a:lnTo>
                  <a:lnTo>
                    <a:pt x="222" y="5175"/>
                  </a:lnTo>
                  <a:lnTo>
                    <a:pt x="362" y="4713"/>
                  </a:lnTo>
                  <a:lnTo>
                    <a:pt x="522" y="4272"/>
                  </a:lnTo>
                  <a:lnTo>
                    <a:pt x="522" y="4272"/>
                  </a:lnTo>
                  <a:lnTo>
                    <a:pt x="723" y="3811"/>
                  </a:lnTo>
                  <a:lnTo>
                    <a:pt x="964" y="3350"/>
                  </a:lnTo>
                  <a:lnTo>
                    <a:pt x="1184" y="2928"/>
                  </a:lnTo>
                  <a:lnTo>
                    <a:pt x="1445" y="2527"/>
                  </a:lnTo>
                  <a:lnTo>
                    <a:pt x="1686" y="2146"/>
                  </a:lnTo>
                  <a:lnTo>
                    <a:pt x="1946" y="1805"/>
                  </a:lnTo>
                  <a:lnTo>
                    <a:pt x="2187" y="1464"/>
                  </a:lnTo>
                  <a:lnTo>
                    <a:pt x="2428" y="1184"/>
                  </a:lnTo>
                  <a:lnTo>
                    <a:pt x="2869" y="682"/>
                  </a:lnTo>
                  <a:lnTo>
                    <a:pt x="3230" y="301"/>
                  </a:lnTo>
                  <a:lnTo>
                    <a:pt x="3551" y="0"/>
                  </a:lnTo>
                  <a:lnTo>
                    <a:pt x="3771" y="0"/>
                  </a:lnTo>
                  <a:lnTo>
                    <a:pt x="46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21"/>
            <p:cNvSpPr/>
            <p:nvPr/>
          </p:nvSpPr>
          <p:spPr>
            <a:xfrm>
              <a:off x="11416275" y="4109400"/>
              <a:ext cx="119350" cy="218125"/>
            </a:xfrm>
            <a:custGeom>
              <a:avLst/>
              <a:gdLst/>
              <a:ahLst/>
              <a:cxnLst/>
              <a:rect l="l" t="t" r="r" b="b"/>
              <a:pathLst>
                <a:path w="4774" h="8725" extrusionOk="0">
                  <a:moveTo>
                    <a:pt x="0" y="0"/>
                  </a:moveTo>
                  <a:lnTo>
                    <a:pt x="241" y="361"/>
                  </a:lnTo>
                  <a:lnTo>
                    <a:pt x="461" y="763"/>
                  </a:lnTo>
                  <a:lnTo>
                    <a:pt x="642" y="1123"/>
                  </a:lnTo>
                  <a:lnTo>
                    <a:pt x="802" y="1484"/>
                  </a:lnTo>
                  <a:lnTo>
                    <a:pt x="943" y="1845"/>
                  </a:lnTo>
                  <a:lnTo>
                    <a:pt x="1083" y="2247"/>
                  </a:lnTo>
                  <a:lnTo>
                    <a:pt x="1264" y="2808"/>
                  </a:lnTo>
                  <a:lnTo>
                    <a:pt x="1424" y="3370"/>
                  </a:lnTo>
                  <a:lnTo>
                    <a:pt x="1585" y="3951"/>
                  </a:lnTo>
                  <a:lnTo>
                    <a:pt x="1705" y="4513"/>
                  </a:lnTo>
                  <a:lnTo>
                    <a:pt x="1805" y="5054"/>
                  </a:lnTo>
                  <a:lnTo>
                    <a:pt x="1885" y="5596"/>
                  </a:lnTo>
                  <a:lnTo>
                    <a:pt x="2026" y="6598"/>
                  </a:lnTo>
                  <a:lnTo>
                    <a:pt x="2126" y="7461"/>
                  </a:lnTo>
                  <a:lnTo>
                    <a:pt x="2166" y="8123"/>
                  </a:lnTo>
                  <a:lnTo>
                    <a:pt x="2186" y="8724"/>
                  </a:lnTo>
                  <a:lnTo>
                    <a:pt x="4773" y="6077"/>
                  </a:lnTo>
                  <a:lnTo>
                    <a:pt x="4653" y="5495"/>
                  </a:lnTo>
                  <a:lnTo>
                    <a:pt x="4492" y="4954"/>
                  </a:lnTo>
                  <a:lnTo>
                    <a:pt x="4292" y="4412"/>
                  </a:lnTo>
                  <a:lnTo>
                    <a:pt x="4091" y="3911"/>
                  </a:lnTo>
                  <a:lnTo>
                    <a:pt x="3851" y="3430"/>
                  </a:lnTo>
                  <a:lnTo>
                    <a:pt x="3590" y="2969"/>
                  </a:lnTo>
                  <a:lnTo>
                    <a:pt x="3329" y="2547"/>
                  </a:lnTo>
                  <a:lnTo>
                    <a:pt x="3049" y="2146"/>
                  </a:lnTo>
                  <a:lnTo>
                    <a:pt x="2688" y="1665"/>
                  </a:lnTo>
                  <a:lnTo>
                    <a:pt x="2347" y="1244"/>
                  </a:lnTo>
                  <a:lnTo>
                    <a:pt x="2026" y="883"/>
                  </a:lnTo>
                  <a:lnTo>
                    <a:pt x="1725" y="562"/>
                  </a:lnTo>
                  <a:lnTo>
                    <a:pt x="1284" y="141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21"/>
            <p:cNvSpPr/>
            <p:nvPr/>
          </p:nvSpPr>
          <p:spPr>
            <a:xfrm>
              <a:off x="11416275" y="4109400"/>
              <a:ext cx="119350" cy="218125"/>
            </a:xfrm>
            <a:custGeom>
              <a:avLst/>
              <a:gdLst/>
              <a:ahLst/>
              <a:cxnLst/>
              <a:rect l="l" t="t" r="r" b="b"/>
              <a:pathLst>
                <a:path w="4774" h="8725" fill="none" extrusionOk="0">
                  <a:moveTo>
                    <a:pt x="4773" y="6077"/>
                  </a:moveTo>
                  <a:lnTo>
                    <a:pt x="2186" y="8724"/>
                  </a:lnTo>
                  <a:lnTo>
                    <a:pt x="2186" y="8724"/>
                  </a:lnTo>
                  <a:lnTo>
                    <a:pt x="2166" y="8123"/>
                  </a:lnTo>
                  <a:lnTo>
                    <a:pt x="2126" y="7461"/>
                  </a:lnTo>
                  <a:lnTo>
                    <a:pt x="2026" y="6598"/>
                  </a:lnTo>
                  <a:lnTo>
                    <a:pt x="1885" y="5596"/>
                  </a:lnTo>
                  <a:lnTo>
                    <a:pt x="1805" y="5054"/>
                  </a:lnTo>
                  <a:lnTo>
                    <a:pt x="1705" y="4513"/>
                  </a:lnTo>
                  <a:lnTo>
                    <a:pt x="1585" y="3951"/>
                  </a:lnTo>
                  <a:lnTo>
                    <a:pt x="1424" y="3370"/>
                  </a:lnTo>
                  <a:lnTo>
                    <a:pt x="1264" y="2808"/>
                  </a:lnTo>
                  <a:lnTo>
                    <a:pt x="1083" y="2247"/>
                  </a:lnTo>
                  <a:lnTo>
                    <a:pt x="1083" y="2247"/>
                  </a:lnTo>
                  <a:lnTo>
                    <a:pt x="943" y="1845"/>
                  </a:lnTo>
                  <a:lnTo>
                    <a:pt x="802" y="1484"/>
                  </a:lnTo>
                  <a:lnTo>
                    <a:pt x="642" y="1123"/>
                  </a:lnTo>
                  <a:lnTo>
                    <a:pt x="461" y="763"/>
                  </a:lnTo>
                  <a:lnTo>
                    <a:pt x="461" y="763"/>
                  </a:lnTo>
                  <a:lnTo>
                    <a:pt x="241" y="361"/>
                  </a:lnTo>
                  <a:lnTo>
                    <a:pt x="0" y="0"/>
                  </a:lnTo>
                  <a:lnTo>
                    <a:pt x="903" y="0"/>
                  </a:lnTo>
                  <a:lnTo>
                    <a:pt x="1123" y="0"/>
                  </a:lnTo>
                  <a:lnTo>
                    <a:pt x="1123" y="0"/>
                  </a:lnTo>
                  <a:lnTo>
                    <a:pt x="1284" y="141"/>
                  </a:lnTo>
                  <a:lnTo>
                    <a:pt x="1725" y="562"/>
                  </a:lnTo>
                  <a:lnTo>
                    <a:pt x="2026" y="883"/>
                  </a:lnTo>
                  <a:lnTo>
                    <a:pt x="2347" y="1244"/>
                  </a:lnTo>
                  <a:lnTo>
                    <a:pt x="2688" y="1665"/>
                  </a:lnTo>
                  <a:lnTo>
                    <a:pt x="3049" y="2146"/>
                  </a:lnTo>
                  <a:lnTo>
                    <a:pt x="3049" y="2146"/>
                  </a:lnTo>
                  <a:lnTo>
                    <a:pt x="3329" y="2547"/>
                  </a:lnTo>
                  <a:lnTo>
                    <a:pt x="3590" y="2969"/>
                  </a:lnTo>
                  <a:lnTo>
                    <a:pt x="3851" y="3430"/>
                  </a:lnTo>
                  <a:lnTo>
                    <a:pt x="4091" y="3911"/>
                  </a:lnTo>
                  <a:lnTo>
                    <a:pt x="4292" y="4412"/>
                  </a:lnTo>
                  <a:lnTo>
                    <a:pt x="4492" y="4954"/>
                  </a:lnTo>
                  <a:lnTo>
                    <a:pt x="4653" y="5495"/>
                  </a:lnTo>
                  <a:lnTo>
                    <a:pt x="4773" y="6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21"/>
            <p:cNvSpPr/>
            <p:nvPr/>
          </p:nvSpPr>
          <p:spPr>
            <a:xfrm>
              <a:off x="11335050" y="4119925"/>
              <a:ext cx="92775" cy="96300"/>
            </a:xfrm>
            <a:custGeom>
              <a:avLst/>
              <a:gdLst/>
              <a:ahLst/>
              <a:cxnLst/>
              <a:rect l="l" t="t" r="r" b="b"/>
              <a:pathLst>
                <a:path w="3711" h="3852" extrusionOk="0">
                  <a:moveTo>
                    <a:pt x="2628" y="1"/>
                  </a:moveTo>
                  <a:lnTo>
                    <a:pt x="2487" y="121"/>
                  </a:lnTo>
                  <a:lnTo>
                    <a:pt x="2206" y="402"/>
                  </a:lnTo>
                  <a:lnTo>
                    <a:pt x="1906" y="763"/>
                  </a:lnTo>
                  <a:lnTo>
                    <a:pt x="1585" y="1164"/>
                  </a:lnTo>
                  <a:lnTo>
                    <a:pt x="1244" y="1605"/>
                  </a:lnTo>
                  <a:lnTo>
                    <a:pt x="923" y="2106"/>
                  </a:lnTo>
                  <a:lnTo>
                    <a:pt x="582" y="2648"/>
                  </a:lnTo>
                  <a:lnTo>
                    <a:pt x="281" y="3229"/>
                  </a:lnTo>
                  <a:lnTo>
                    <a:pt x="0" y="3851"/>
                  </a:lnTo>
                  <a:lnTo>
                    <a:pt x="281" y="3610"/>
                  </a:lnTo>
                  <a:lnTo>
                    <a:pt x="602" y="3390"/>
                  </a:lnTo>
                  <a:lnTo>
                    <a:pt x="903" y="3189"/>
                  </a:lnTo>
                  <a:lnTo>
                    <a:pt x="1224" y="2989"/>
                  </a:lnTo>
                  <a:lnTo>
                    <a:pt x="1565" y="2808"/>
                  </a:lnTo>
                  <a:lnTo>
                    <a:pt x="1906" y="2648"/>
                  </a:lnTo>
                  <a:lnTo>
                    <a:pt x="2587" y="2347"/>
                  </a:lnTo>
                  <a:lnTo>
                    <a:pt x="2989" y="2187"/>
                  </a:lnTo>
                  <a:lnTo>
                    <a:pt x="3149" y="1705"/>
                  </a:lnTo>
                  <a:lnTo>
                    <a:pt x="3309" y="1244"/>
                  </a:lnTo>
                  <a:lnTo>
                    <a:pt x="3490" y="783"/>
                  </a:lnTo>
                  <a:lnTo>
                    <a:pt x="3710" y="342"/>
                  </a:lnTo>
                  <a:lnTo>
                    <a:pt x="3630" y="181"/>
                  </a:lnTo>
                  <a:lnTo>
                    <a:pt x="3430" y="241"/>
                  </a:lnTo>
                  <a:lnTo>
                    <a:pt x="3309" y="281"/>
                  </a:lnTo>
                  <a:lnTo>
                    <a:pt x="3089" y="281"/>
                  </a:lnTo>
                  <a:lnTo>
                    <a:pt x="3009" y="261"/>
                  </a:lnTo>
                  <a:lnTo>
                    <a:pt x="2908" y="241"/>
                  </a:lnTo>
                  <a:lnTo>
                    <a:pt x="2788" y="181"/>
                  </a:lnTo>
                  <a:lnTo>
                    <a:pt x="2708" y="101"/>
                  </a:lnTo>
                  <a:lnTo>
                    <a:pt x="2628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21"/>
            <p:cNvSpPr/>
            <p:nvPr/>
          </p:nvSpPr>
          <p:spPr>
            <a:xfrm>
              <a:off x="11335050" y="4119925"/>
              <a:ext cx="92775" cy="96300"/>
            </a:xfrm>
            <a:custGeom>
              <a:avLst/>
              <a:gdLst/>
              <a:ahLst/>
              <a:cxnLst/>
              <a:rect l="l" t="t" r="r" b="b"/>
              <a:pathLst>
                <a:path w="3711" h="3852" fill="none" extrusionOk="0">
                  <a:moveTo>
                    <a:pt x="2628" y="1"/>
                  </a:moveTo>
                  <a:lnTo>
                    <a:pt x="2628" y="1"/>
                  </a:lnTo>
                  <a:lnTo>
                    <a:pt x="2487" y="121"/>
                  </a:lnTo>
                  <a:lnTo>
                    <a:pt x="2487" y="121"/>
                  </a:lnTo>
                  <a:lnTo>
                    <a:pt x="2206" y="402"/>
                  </a:lnTo>
                  <a:lnTo>
                    <a:pt x="1906" y="763"/>
                  </a:lnTo>
                  <a:lnTo>
                    <a:pt x="1585" y="1164"/>
                  </a:lnTo>
                  <a:lnTo>
                    <a:pt x="1244" y="1605"/>
                  </a:lnTo>
                  <a:lnTo>
                    <a:pt x="923" y="2106"/>
                  </a:lnTo>
                  <a:lnTo>
                    <a:pt x="582" y="2648"/>
                  </a:lnTo>
                  <a:lnTo>
                    <a:pt x="281" y="3229"/>
                  </a:lnTo>
                  <a:lnTo>
                    <a:pt x="0" y="3851"/>
                  </a:lnTo>
                  <a:lnTo>
                    <a:pt x="0" y="3851"/>
                  </a:lnTo>
                  <a:lnTo>
                    <a:pt x="281" y="3610"/>
                  </a:lnTo>
                  <a:lnTo>
                    <a:pt x="602" y="3390"/>
                  </a:lnTo>
                  <a:lnTo>
                    <a:pt x="903" y="3189"/>
                  </a:lnTo>
                  <a:lnTo>
                    <a:pt x="1224" y="2989"/>
                  </a:lnTo>
                  <a:lnTo>
                    <a:pt x="1565" y="2808"/>
                  </a:lnTo>
                  <a:lnTo>
                    <a:pt x="1906" y="2648"/>
                  </a:lnTo>
                  <a:lnTo>
                    <a:pt x="2587" y="2347"/>
                  </a:lnTo>
                  <a:lnTo>
                    <a:pt x="2587" y="2347"/>
                  </a:lnTo>
                  <a:lnTo>
                    <a:pt x="2989" y="2187"/>
                  </a:lnTo>
                  <a:lnTo>
                    <a:pt x="2989" y="2187"/>
                  </a:lnTo>
                  <a:lnTo>
                    <a:pt x="3149" y="1705"/>
                  </a:lnTo>
                  <a:lnTo>
                    <a:pt x="3309" y="1244"/>
                  </a:lnTo>
                  <a:lnTo>
                    <a:pt x="3490" y="783"/>
                  </a:lnTo>
                  <a:lnTo>
                    <a:pt x="3710" y="342"/>
                  </a:lnTo>
                  <a:lnTo>
                    <a:pt x="3710" y="342"/>
                  </a:lnTo>
                  <a:lnTo>
                    <a:pt x="3630" y="181"/>
                  </a:lnTo>
                  <a:lnTo>
                    <a:pt x="3630" y="181"/>
                  </a:lnTo>
                  <a:lnTo>
                    <a:pt x="3430" y="241"/>
                  </a:lnTo>
                  <a:lnTo>
                    <a:pt x="3309" y="281"/>
                  </a:lnTo>
                  <a:lnTo>
                    <a:pt x="3189" y="281"/>
                  </a:lnTo>
                  <a:lnTo>
                    <a:pt x="3189" y="281"/>
                  </a:lnTo>
                  <a:lnTo>
                    <a:pt x="3089" y="281"/>
                  </a:lnTo>
                  <a:lnTo>
                    <a:pt x="3009" y="261"/>
                  </a:lnTo>
                  <a:lnTo>
                    <a:pt x="2908" y="241"/>
                  </a:lnTo>
                  <a:lnTo>
                    <a:pt x="2788" y="181"/>
                  </a:lnTo>
                  <a:lnTo>
                    <a:pt x="2788" y="181"/>
                  </a:lnTo>
                  <a:lnTo>
                    <a:pt x="2708" y="101"/>
                  </a:lnTo>
                  <a:lnTo>
                    <a:pt x="262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21"/>
            <p:cNvSpPr/>
            <p:nvPr/>
          </p:nvSpPr>
          <p:spPr>
            <a:xfrm>
              <a:off x="11425800" y="4119425"/>
              <a:ext cx="66700" cy="46150"/>
            </a:xfrm>
            <a:custGeom>
              <a:avLst/>
              <a:gdLst/>
              <a:ahLst/>
              <a:cxnLst/>
              <a:rect l="l" t="t" r="r" b="b"/>
              <a:pathLst>
                <a:path w="2668" h="1846" extrusionOk="0">
                  <a:moveTo>
                    <a:pt x="1143" y="1"/>
                  </a:moveTo>
                  <a:lnTo>
                    <a:pt x="1063" y="121"/>
                  </a:lnTo>
                  <a:lnTo>
                    <a:pt x="983" y="181"/>
                  </a:lnTo>
                  <a:lnTo>
                    <a:pt x="883" y="241"/>
                  </a:lnTo>
                  <a:lnTo>
                    <a:pt x="782" y="281"/>
                  </a:lnTo>
                  <a:lnTo>
                    <a:pt x="682" y="301"/>
                  </a:lnTo>
                  <a:lnTo>
                    <a:pt x="502" y="301"/>
                  </a:lnTo>
                  <a:lnTo>
                    <a:pt x="401" y="281"/>
                  </a:lnTo>
                  <a:lnTo>
                    <a:pt x="221" y="221"/>
                  </a:lnTo>
                  <a:lnTo>
                    <a:pt x="141" y="201"/>
                  </a:lnTo>
                  <a:lnTo>
                    <a:pt x="0" y="201"/>
                  </a:lnTo>
                  <a:lnTo>
                    <a:pt x="80" y="362"/>
                  </a:lnTo>
                  <a:lnTo>
                    <a:pt x="261" y="722"/>
                  </a:lnTo>
                  <a:lnTo>
                    <a:pt x="421" y="1083"/>
                  </a:lnTo>
                  <a:lnTo>
                    <a:pt x="562" y="1444"/>
                  </a:lnTo>
                  <a:lnTo>
                    <a:pt x="702" y="1846"/>
                  </a:lnTo>
                  <a:lnTo>
                    <a:pt x="1023" y="1785"/>
                  </a:lnTo>
                  <a:lnTo>
                    <a:pt x="1344" y="1745"/>
                  </a:lnTo>
                  <a:lnTo>
                    <a:pt x="1665" y="1725"/>
                  </a:lnTo>
                  <a:lnTo>
                    <a:pt x="2006" y="1705"/>
                  </a:lnTo>
                  <a:lnTo>
                    <a:pt x="2327" y="1725"/>
                  </a:lnTo>
                  <a:lnTo>
                    <a:pt x="2668" y="1745"/>
                  </a:lnTo>
                  <a:lnTo>
                    <a:pt x="2286" y="1244"/>
                  </a:lnTo>
                  <a:lnTo>
                    <a:pt x="1926" y="803"/>
                  </a:lnTo>
                  <a:lnTo>
                    <a:pt x="1605" y="422"/>
                  </a:lnTo>
                  <a:lnTo>
                    <a:pt x="1304" y="121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21"/>
            <p:cNvSpPr/>
            <p:nvPr/>
          </p:nvSpPr>
          <p:spPr>
            <a:xfrm>
              <a:off x="11425800" y="4119425"/>
              <a:ext cx="66700" cy="46150"/>
            </a:xfrm>
            <a:custGeom>
              <a:avLst/>
              <a:gdLst/>
              <a:ahLst/>
              <a:cxnLst/>
              <a:rect l="l" t="t" r="r" b="b"/>
              <a:pathLst>
                <a:path w="2668" h="1846" fill="none" extrusionOk="0">
                  <a:moveTo>
                    <a:pt x="1143" y="1"/>
                  </a:moveTo>
                  <a:lnTo>
                    <a:pt x="1143" y="1"/>
                  </a:lnTo>
                  <a:lnTo>
                    <a:pt x="1063" y="121"/>
                  </a:lnTo>
                  <a:lnTo>
                    <a:pt x="983" y="181"/>
                  </a:lnTo>
                  <a:lnTo>
                    <a:pt x="983" y="181"/>
                  </a:lnTo>
                  <a:lnTo>
                    <a:pt x="883" y="241"/>
                  </a:lnTo>
                  <a:lnTo>
                    <a:pt x="782" y="281"/>
                  </a:lnTo>
                  <a:lnTo>
                    <a:pt x="682" y="301"/>
                  </a:lnTo>
                  <a:lnTo>
                    <a:pt x="602" y="301"/>
                  </a:lnTo>
                  <a:lnTo>
                    <a:pt x="602" y="301"/>
                  </a:lnTo>
                  <a:lnTo>
                    <a:pt x="502" y="301"/>
                  </a:lnTo>
                  <a:lnTo>
                    <a:pt x="401" y="281"/>
                  </a:lnTo>
                  <a:lnTo>
                    <a:pt x="401" y="281"/>
                  </a:lnTo>
                  <a:lnTo>
                    <a:pt x="221" y="221"/>
                  </a:lnTo>
                  <a:lnTo>
                    <a:pt x="141" y="201"/>
                  </a:lnTo>
                  <a:lnTo>
                    <a:pt x="80" y="201"/>
                  </a:lnTo>
                  <a:lnTo>
                    <a:pt x="80" y="201"/>
                  </a:lnTo>
                  <a:lnTo>
                    <a:pt x="0" y="201"/>
                  </a:lnTo>
                  <a:lnTo>
                    <a:pt x="0" y="201"/>
                  </a:lnTo>
                  <a:lnTo>
                    <a:pt x="80" y="362"/>
                  </a:lnTo>
                  <a:lnTo>
                    <a:pt x="80" y="362"/>
                  </a:lnTo>
                  <a:lnTo>
                    <a:pt x="80" y="362"/>
                  </a:lnTo>
                  <a:lnTo>
                    <a:pt x="261" y="722"/>
                  </a:lnTo>
                  <a:lnTo>
                    <a:pt x="421" y="1083"/>
                  </a:lnTo>
                  <a:lnTo>
                    <a:pt x="562" y="1444"/>
                  </a:lnTo>
                  <a:lnTo>
                    <a:pt x="702" y="1846"/>
                  </a:lnTo>
                  <a:lnTo>
                    <a:pt x="702" y="1846"/>
                  </a:lnTo>
                  <a:lnTo>
                    <a:pt x="1023" y="1785"/>
                  </a:lnTo>
                  <a:lnTo>
                    <a:pt x="1344" y="1745"/>
                  </a:lnTo>
                  <a:lnTo>
                    <a:pt x="1665" y="1725"/>
                  </a:lnTo>
                  <a:lnTo>
                    <a:pt x="2006" y="1705"/>
                  </a:lnTo>
                  <a:lnTo>
                    <a:pt x="2006" y="1705"/>
                  </a:lnTo>
                  <a:lnTo>
                    <a:pt x="2327" y="1725"/>
                  </a:lnTo>
                  <a:lnTo>
                    <a:pt x="2668" y="1745"/>
                  </a:lnTo>
                  <a:lnTo>
                    <a:pt x="2668" y="1745"/>
                  </a:lnTo>
                  <a:lnTo>
                    <a:pt x="2286" y="1244"/>
                  </a:lnTo>
                  <a:lnTo>
                    <a:pt x="1926" y="803"/>
                  </a:lnTo>
                  <a:lnTo>
                    <a:pt x="1605" y="422"/>
                  </a:lnTo>
                  <a:lnTo>
                    <a:pt x="1304" y="121"/>
                  </a:lnTo>
                  <a:lnTo>
                    <a:pt x="1304" y="121"/>
                  </a:lnTo>
                  <a:lnTo>
                    <a:pt x="114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21"/>
            <p:cNvSpPr/>
            <p:nvPr/>
          </p:nvSpPr>
          <p:spPr>
            <a:xfrm>
              <a:off x="11254325" y="3988075"/>
              <a:ext cx="156450" cy="165975"/>
            </a:xfrm>
            <a:custGeom>
              <a:avLst/>
              <a:gdLst/>
              <a:ahLst/>
              <a:cxnLst/>
              <a:rect l="l" t="t" r="r" b="b"/>
              <a:pathLst>
                <a:path w="6258" h="6639" extrusionOk="0">
                  <a:moveTo>
                    <a:pt x="1244" y="0"/>
                  </a:moveTo>
                  <a:lnTo>
                    <a:pt x="983" y="20"/>
                  </a:lnTo>
                  <a:lnTo>
                    <a:pt x="863" y="40"/>
                  </a:lnTo>
                  <a:lnTo>
                    <a:pt x="723" y="80"/>
                  </a:lnTo>
                  <a:lnTo>
                    <a:pt x="562" y="161"/>
                  </a:lnTo>
                  <a:lnTo>
                    <a:pt x="402" y="261"/>
                  </a:lnTo>
                  <a:lnTo>
                    <a:pt x="281" y="361"/>
                  </a:lnTo>
                  <a:lnTo>
                    <a:pt x="181" y="482"/>
                  </a:lnTo>
                  <a:lnTo>
                    <a:pt x="101" y="622"/>
                  </a:lnTo>
                  <a:lnTo>
                    <a:pt x="61" y="762"/>
                  </a:lnTo>
                  <a:lnTo>
                    <a:pt x="21" y="923"/>
                  </a:lnTo>
                  <a:lnTo>
                    <a:pt x="1" y="1103"/>
                  </a:lnTo>
                  <a:lnTo>
                    <a:pt x="1" y="1264"/>
                  </a:lnTo>
                  <a:lnTo>
                    <a:pt x="21" y="1464"/>
                  </a:lnTo>
                  <a:lnTo>
                    <a:pt x="61" y="1645"/>
                  </a:lnTo>
                  <a:lnTo>
                    <a:pt x="101" y="1845"/>
                  </a:lnTo>
                  <a:lnTo>
                    <a:pt x="221" y="2226"/>
                  </a:lnTo>
                  <a:lnTo>
                    <a:pt x="382" y="2627"/>
                  </a:lnTo>
                  <a:lnTo>
                    <a:pt x="562" y="3028"/>
                  </a:lnTo>
                  <a:lnTo>
                    <a:pt x="763" y="3410"/>
                  </a:lnTo>
                  <a:lnTo>
                    <a:pt x="1144" y="4091"/>
                  </a:lnTo>
                  <a:lnTo>
                    <a:pt x="1425" y="4593"/>
                  </a:lnTo>
                  <a:lnTo>
                    <a:pt x="1505" y="4753"/>
                  </a:lnTo>
                  <a:lnTo>
                    <a:pt x="1545" y="4853"/>
                  </a:lnTo>
                  <a:lnTo>
                    <a:pt x="1505" y="4994"/>
                  </a:lnTo>
                  <a:lnTo>
                    <a:pt x="1445" y="5174"/>
                  </a:lnTo>
                  <a:lnTo>
                    <a:pt x="1364" y="5395"/>
                  </a:lnTo>
                  <a:lnTo>
                    <a:pt x="1324" y="5636"/>
                  </a:lnTo>
                  <a:lnTo>
                    <a:pt x="1304" y="5776"/>
                  </a:lnTo>
                  <a:lnTo>
                    <a:pt x="1304" y="5896"/>
                  </a:lnTo>
                  <a:lnTo>
                    <a:pt x="1324" y="6017"/>
                  </a:lnTo>
                  <a:lnTo>
                    <a:pt x="1384" y="6137"/>
                  </a:lnTo>
                  <a:lnTo>
                    <a:pt x="1445" y="6237"/>
                  </a:lnTo>
                  <a:lnTo>
                    <a:pt x="1545" y="6358"/>
                  </a:lnTo>
                  <a:lnTo>
                    <a:pt x="1665" y="6458"/>
                  </a:lnTo>
                  <a:lnTo>
                    <a:pt x="1826" y="6538"/>
                  </a:lnTo>
                  <a:lnTo>
                    <a:pt x="1966" y="6598"/>
                  </a:lnTo>
                  <a:lnTo>
                    <a:pt x="2126" y="6638"/>
                  </a:lnTo>
                  <a:lnTo>
                    <a:pt x="2688" y="6638"/>
                  </a:lnTo>
                  <a:lnTo>
                    <a:pt x="2909" y="6598"/>
                  </a:lnTo>
                  <a:lnTo>
                    <a:pt x="3350" y="6498"/>
                  </a:lnTo>
                  <a:lnTo>
                    <a:pt x="3831" y="6358"/>
                  </a:lnTo>
                  <a:lnTo>
                    <a:pt x="4292" y="6177"/>
                  </a:lnTo>
                  <a:lnTo>
                    <a:pt x="4754" y="5976"/>
                  </a:lnTo>
                  <a:lnTo>
                    <a:pt x="5195" y="5736"/>
                  </a:lnTo>
                  <a:lnTo>
                    <a:pt x="5215" y="5736"/>
                  </a:lnTo>
                  <a:lnTo>
                    <a:pt x="5536" y="5515"/>
                  </a:lnTo>
                  <a:lnTo>
                    <a:pt x="5816" y="5295"/>
                  </a:lnTo>
                  <a:lnTo>
                    <a:pt x="6057" y="5074"/>
                  </a:lnTo>
                  <a:lnTo>
                    <a:pt x="6258" y="4873"/>
                  </a:lnTo>
                  <a:lnTo>
                    <a:pt x="6238" y="3871"/>
                  </a:lnTo>
                  <a:lnTo>
                    <a:pt x="6017" y="3590"/>
                  </a:lnTo>
                  <a:lnTo>
                    <a:pt x="5756" y="3269"/>
                  </a:lnTo>
                  <a:lnTo>
                    <a:pt x="5395" y="2868"/>
                  </a:lnTo>
                  <a:lnTo>
                    <a:pt x="4994" y="2427"/>
                  </a:lnTo>
                  <a:lnTo>
                    <a:pt x="4513" y="1946"/>
                  </a:lnTo>
                  <a:lnTo>
                    <a:pt x="3991" y="1484"/>
                  </a:lnTo>
                  <a:lnTo>
                    <a:pt x="3450" y="1023"/>
                  </a:lnTo>
                  <a:lnTo>
                    <a:pt x="3009" y="702"/>
                  </a:lnTo>
                  <a:lnTo>
                    <a:pt x="2708" y="502"/>
                  </a:lnTo>
                  <a:lnTo>
                    <a:pt x="2407" y="341"/>
                  </a:lnTo>
                  <a:lnTo>
                    <a:pt x="2106" y="201"/>
                  </a:lnTo>
                  <a:lnTo>
                    <a:pt x="1826" y="101"/>
                  </a:lnTo>
                  <a:lnTo>
                    <a:pt x="1525" y="40"/>
                  </a:lnTo>
                  <a:lnTo>
                    <a:pt x="12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21"/>
            <p:cNvSpPr/>
            <p:nvPr/>
          </p:nvSpPr>
          <p:spPr>
            <a:xfrm>
              <a:off x="11254325" y="3988075"/>
              <a:ext cx="156450" cy="165975"/>
            </a:xfrm>
            <a:custGeom>
              <a:avLst/>
              <a:gdLst/>
              <a:ahLst/>
              <a:cxnLst/>
              <a:rect l="l" t="t" r="r" b="b"/>
              <a:pathLst>
                <a:path w="6258" h="6639" fill="none" extrusionOk="0">
                  <a:moveTo>
                    <a:pt x="6258" y="4873"/>
                  </a:moveTo>
                  <a:lnTo>
                    <a:pt x="6258" y="4873"/>
                  </a:lnTo>
                  <a:lnTo>
                    <a:pt x="6057" y="5074"/>
                  </a:lnTo>
                  <a:lnTo>
                    <a:pt x="5816" y="5295"/>
                  </a:lnTo>
                  <a:lnTo>
                    <a:pt x="5536" y="5515"/>
                  </a:lnTo>
                  <a:lnTo>
                    <a:pt x="5215" y="5736"/>
                  </a:lnTo>
                  <a:lnTo>
                    <a:pt x="5195" y="5736"/>
                  </a:lnTo>
                  <a:lnTo>
                    <a:pt x="5195" y="5736"/>
                  </a:lnTo>
                  <a:lnTo>
                    <a:pt x="4754" y="5976"/>
                  </a:lnTo>
                  <a:lnTo>
                    <a:pt x="4292" y="6177"/>
                  </a:lnTo>
                  <a:lnTo>
                    <a:pt x="3831" y="6358"/>
                  </a:lnTo>
                  <a:lnTo>
                    <a:pt x="3350" y="6498"/>
                  </a:lnTo>
                  <a:lnTo>
                    <a:pt x="2909" y="6598"/>
                  </a:lnTo>
                  <a:lnTo>
                    <a:pt x="2688" y="6638"/>
                  </a:lnTo>
                  <a:lnTo>
                    <a:pt x="2487" y="6638"/>
                  </a:lnTo>
                  <a:lnTo>
                    <a:pt x="2307" y="6638"/>
                  </a:lnTo>
                  <a:lnTo>
                    <a:pt x="2126" y="6638"/>
                  </a:lnTo>
                  <a:lnTo>
                    <a:pt x="1966" y="6598"/>
                  </a:lnTo>
                  <a:lnTo>
                    <a:pt x="1826" y="6538"/>
                  </a:lnTo>
                  <a:lnTo>
                    <a:pt x="1826" y="6538"/>
                  </a:lnTo>
                  <a:lnTo>
                    <a:pt x="1665" y="6458"/>
                  </a:lnTo>
                  <a:lnTo>
                    <a:pt x="1545" y="6358"/>
                  </a:lnTo>
                  <a:lnTo>
                    <a:pt x="1445" y="6237"/>
                  </a:lnTo>
                  <a:lnTo>
                    <a:pt x="1384" y="6137"/>
                  </a:lnTo>
                  <a:lnTo>
                    <a:pt x="1324" y="6017"/>
                  </a:lnTo>
                  <a:lnTo>
                    <a:pt x="1304" y="5896"/>
                  </a:lnTo>
                  <a:lnTo>
                    <a:pt x="1304" y="5776"/>
                  </a:lnTo>
                  <a:lnTo>
                    <a:pt x="1324" y="5636"/>
                  </a:lnTo>
                  <a:lnTo>
                    <a:pt x="1364" y="5395"/>
                  </a:lnTo>
                  <a:lnTo>
                    <a:pt x="1445" y="5174"/>
                  </a:lnTo>
                  <a:lnTo>
                    <a:pt x="1505" y="4994"/>
                  </a:lnTo>
                  <a:lnTo>
                    <a:pt x="1545" y="4853"/>
                  </a:lnTo>
                  <a:lnTo>
                    <a:pt x="1545" y="4853"/>
                  </a:lnTo>
                  <a:lnTo>
                    <a:pt x="1505" y="4753"/>
                  </a:lnTo>
                  <a:lnTo>
                    <a:pt x="1425" y="4593"/>
                  </a:lnTo>
                  <a:lnTo>
                    <a:pt x="1144" y="4091"/>
                  </a:lnTo>
                  <a:lnTo>
                    <a:pt x="763" y="3410"/>
                  </a:lnTo>
                  <a:lnTo>
                    <a:pt x="562" y="3028"/>
                  </a:lnTo>
                  <a:lnTo>
                    <a:pt x="382" y="2627"/>
                  </a:lnTo>
                  <a:lnTo>
                    <a:pt x="221" y="2226"/>
                  </a:lnTo>
                  <a:lnTo>
                    <a:pt x="101" y="1845"/>
                  </a:lnTo>
                  <a:lnTo>
                    <a:pt x="61" y="1645"/>
                  </a:lnTo>
                  <a:lnTo>
                    <a:pt x="21" y="1464"/>
                  </a:lnTo>
                  <a:lnTo>
                    <a:pt x="1" y="1264"/>
                  </a:lnTo>
                  <a:lnTo>
                    <a:pt x="1" y="1103"/>
                  </a:lnTo>
                  <a:lnTo>
                    <a:pt x="21" y="923"/>
                  </a:lnTo>
                  <a:lnTo>
                    <a:pt x="61" y="762"/>
                  </a:lnTo>
                  <a:lnTo>
                    <a:pt x="101" y="622"/>
                  </a:lnTo>
                  <a:lnTo>
                    <a:pt x="181" y="482"/>
                  </a:lnTo>
                  <a:lnTo>
                    <a:pt x="281" y="361"/>
                  </a:lnTo>
                  <a:lnTo>
                    <a:pt x="402" y="261"/>
                  </a:lnTo>
                  <a:lnTo>
                    <a:pt x="562" y="161"/>
                  </a:lnTo>
                  <a:lnTo>
                    <a:pt x="723" y="80"/>
                  </a:lnTo>
                  <a:lnTo>
                    <a:pt x="723" y="80"/>
                  </a:lnTo>
                  <a:lnTo>
                    <a:pt x="863" y="40"/>
                  </a:lnTo>
                  <a:lnTo>
                    <a:pt x="983" y="20"/>
                  </a:lnTo>
                  <a:lnTo>
                    <a:pt x="1244" y="0"/>
                  </a:lnTo>
                  <a:lnTo>
                    <a:pt x="1525" y="40"/>
                  </a:lnTo>
                  <a:lnTo>
                    <a:pt x="1826" y="101"/>
                  </a:lnTo>
                  <a:lnTo>
                    <a:pt x="2106" y="201"/>
                  </a:lnTo>
                  <a:lnTo>
                    <a:pt x="2407" y="341"/>
                  </a:lnTo>
                  <a:lnTo>
                    <a:pt x="2708" y="502"/>
                  </a:lnTo>
                  <a:lnTo>
                    <a:pt x="3009" y="702"/>
                  </a:lnTo>
                  <a:lnTo>
                    <a:pt x="3009" y="702"/>
                  </a:lnTo>
                  <a:lnTo>
                    <a:pt x="3009" y="702"/>
                  </a:lnTo>
                  <a:lnTo>
                    <a:pt x="3450" y="1023"/>
                  </a:lnTo>
                  <a:lnTo>
                    <a:pt x="3450" y="1023"/>
                  </a:lnTo>
                  <a:lnTo>
                    <a:pt x="3991" y="1484"/>
                  </a:lnTo>
                  <a:lnTo>
                    <a:pt x="4513" y="1946"/>
                  </a:lnTo>
                  <a:lnTo>
                    <a:pt x="4994" y="2427"/>
                  </a:lnTo>
                  <a:lnTo>
                    <a:pt x="5395" y="2868"/>
                  </a:lnTo>
                  <a:lnTo>
                    <a:pt x="5756" y="3269"/>
                  </a:lnTo>
                  <a:lnTo>
                    <a:pt x="6017" y="3590"/>
                  </a:lnTo>
                  <a:lnTo>
                    <a:pt x="6238" y="3871"/>
                  </a:lnTo>
                  <a:lnTo>
                    <a:pt x="6258" y="487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21"/>
            <p:cNvSpPr/>
            <p:nvPr/>
          </p:nvSpPr>
          <p:spPr>
            <a:xfrm>
              <a:off x="11350100" y="4072300"/>
              <a:ext cx="46150" cy="42650"/>
            </a:xfrm>
            <a:custGeom>
              <a:avLst/>
              <a:gdLst/>
              <a:ahLst/>
              <a:cxnLst/>
              <a:rect l="l" t="t" r="r" b="b"/>
              <a:pathLst>
                <a:path w="1846" h="1706" extrusionOk="0">
                  <a:moveTo>
                    <a:pt x="642" y="0"/>
                  </a:moveTo>
                  <a:lnTo>
                    <a:pt x="542" y="20"/>
                  </a:lnTo>
                  <a:lnTo>
                    <a:pt x="421" y="61"/>
                  </a:lnTo>
                  <a:lnTo>
                    <a:pt x="321" y="101"/>
                  </a:lnTo>
                  <a:lnTo>
                    <a:pt x="221" y="181"/>
                  </a:lnTo>
                  <a:lnTo>
                    <a:pt x="140" y="261"/>
                  </a:lnTo>
                  <a:lnTo>
                    <a:pt x="80" y="361"/>
                  </a:lnTo>
                  <a:lnTo>
                    <a:pt x="20" y="482"/>
                  </a:lnTo>
                  <a:lnTo>
                    <a:pt x="0" y="622"/>
                  </a:lnTo>
                  <a:lnTo>
                    <a:pt x="0" y="762"/>
                  </a:lnTo>
                  <a:lnTo>
                    <a:pt x="20" y="883"/>
                  </a:lnTo>
                  <a:lnTo>
                    <a:pt x="60" y="1023"/>
                  </a:lnTo>
                  <a:lnTo>
                    <a:pt x="140" y="1164"/>
                  </a:lnTo>
                  <a:lnTo>
                    <a:pt x="221" y="1264"/>
                  </a:lnTo>
                  <a:lnTo>
                    <a:pt x="321" y="1384"/>
                  </a:lnTo>
                  <a:lnTo>
                    <a:pt x="421" y="1464"/>
                  </a:lnTo>
                  <a:lnTo>
                    <a:pt x="602" y="1565"/>
                  </a:lnTo>
                  <a:lnTo>
                    <a:pt x="782" y="1645"/>
                  </a:lnTo>
                  <a:lnTo>
                    <a:pt x="963" y="1685"/>
                  </a:lnTo>
                  <a:lnTo>
                    <a:pt x="1163" y="1705"/>
                  </a:lnTo>
                  <a:lnTo>
                    <a:pt x="1324" y="1685"/>
                  </a:lnTo>
                  <a:lnTo>
                    <a:pt x="1484" y="1665"/>
                  </a:lnTo>
                  <a:lnTo>
                    <a:pt x="1645" y="1625"/>
                  </a:lnTo>
                  <a:lnTo>
                    <a:pt x="1785" y="1585"/>
                  </a:lnTo>
                  <a:lnTo>
                    <a:pt x="1825" y="1565"/>
                  </a:lnTo>
                  <a:lnTo>
                    <a:pt x="1845" y="1545"/>
                  </a:lnTo>
                  <a:lnTo>
                    <a:pt x="1845" y="1484"/>
                  </a:lnTo>
                  <a:lnTo>
                    <a:pt x="1825" y="1444"/>
                  </a:lnTo>
                  <a:lnTo>
                    <a:pt x="1765" y="1444"/>
                  </a:lnTo>
                  <a:lnTo>
                    <a:pt x="1544" y="1484"/>
                  </a:lnTo>
                  <a:lnTo>
                    <a:pt x="1304" y="1504"/>
                  </a:lnTo>
                  <a:lnTo>
                    <a:pt x="1123" y="1484"/>
                  </a:lnTo>
                  <a:lnTo>
                    <a:pt x="943" y="1444"/>
                  </a:lnTo>
                  <a:lnTo>
                    <a:pt x="762" y="1364"/>
                  </a:lnTo>
                  <a:lnTo>
                    <a:pt x="602" y="1244"/>
                  </a:lnTo>
                  <a:lnTo>
                    <a:pt x="521" y="1164"/>
                  </a:lnTo>
                  <a:lnTo>
                    <a:pt x="441" y="1063"/>
                  </a:lnTo>
                  <a:lnTo>
                    <a:pt x="381" y="963"/>
                  </a:lnTo>
                  <a:lnTo>
                    <a:pt x="341" y="863"/>
                  </a:lnTo>
                  <a:lnTo>
                    <a:pt x="321" y="742"/>
                  </a:lnTo>
                  <a:lnTo>
                    <a:pt x="321" y="642"/>
                  </a:lnTo>
                  <a:lnTo>
                    <a:pt x="381" y="542"/>
                  </a:lnTo>
                  <a:lnTo>
                    <a:pt x="461" y="442"/>
                  </a:lnTo>
                  <a:lnTo>
                    <a:pt x="562" y="381"/>
                  </a:lnTo>
                  <a:lnTo>
                    <a:pt x="682" y="341"/>
                  </a:lnTo>
                  <a:lnTo>
                    <a:pt x="802" y="321"/>
                  </a:lnTo>
                  <a:lnTo>
                    <a:pt x="923" y="301"/>
                  </a:lnTo>
                  <a:lnTo>
                    <a:pt x="1103" y="321"/>
                  </a:lnTo>
                  <a:lnTo>
                    <a:pt x="1284" y="361"/>
                  </a:lnTo>
                  <a:lnTo>
                    <a:pt x="1464" y="401"/>
                  </a:lnTo>
                  <a:lnTo>
                    <a:pt x="1645" y="462"/>
                  </a:lnTo>
                  <a:lnTo>
                    <a:pt x="1645" y="221"/>
                  </a:lnTo>
                  <a:lnTo>
                    <a:pt x="1645" y="201"/>
                  </a:lnTo>
                  <a:lnTo>
                    <a:pt x="1424" y="121"/>
                  </a:lnTo>
                  <a:lnTo>
                    <a:pt x="1203" y="61"/>
                  </a:lnTo>
                  <a:lnTo>
                    <a:pt x="983" y="2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21"/>
            <p:cNvSpPr/>
            <p:nvPr/>
          </p:nvSpPr>
          <p:spPr>
            <a:xfrm>
              <a:off x="11254325" y="4016150"/>
              <a:ext cx="129875" cy="138400"/>
            </a:xfrm>
            <a:custGeom>
              <a:avLst/>
              <a:gdLst/>
              <a:ahLst/>
              <a:cxnLst/>
              <a:rect l="l" t="t" r="r" b="b"/>
              <a:pathLst>
                <a:path w="5195" h="5536" extrusionOk="0">
                  <a:moveTo>
                    <a:pt x="1" y="0"/>
                  </a:moveTo>
                  <a:lnTo>
                    <a:pt x="1" y="40"/>
                  </a:lnTo>
                  <a:lnTo>
                    <a:pt x="21" y="301"/>
                  </a:lnTo>
                  <a:lnTo>
                    <a:pt x="61" y="582"/>
                  </a:lnTo>
                  <a:lnTo>
                    <a:pt x="141" y="863"/>
                  </a:lnTo>
                  <a:lnTo>
                    <a:pt x="241" y="1163"/>
                  </a:lnTo>
                  <a:lnTo>
                    <a:pt x="362" y="1444"/>
                  </a:lnTo>
                  <a:lnTo>
                    <a:pt x="482" y="1745"/>
                  </a:lnTo>
                  <a:lnTo>
                    <a:pt x="763" y="2307"/>
                  </a:lnTo>
                  <a:lnTo>
                    <a:pt x="1043" y="2808"/>
                  </a:lnTo>
                  <a:lnTo>
                    <a:pt x="1304" y="3229"/>
                  </a:lnTo>
                  <a:lnTo>
                    <a:pt x="1465" y="3550"/>
                  </a:lnTo>
                  <a:lnTo>
                    <a:pt x="1525" y="3650"/>
                  </a:lnTo>
                  <a:lnTo>
                    <a:pt x="1545" y="3730"/>
                  </a:lnTo>
                  <a:lnTo>
                    <a:pt x="1505" y="3891"/>
                  </a:lnTo>
                  <a:lnTo>
                    <a:pt x="1425" y="4132"/>
                  </a:lnTo>
                  <a:lnTo>
                    <a:pt x="1344" y="4392"/>
                  </a:lnTo>
                  <a:lnTo>
                    <a:pt x="1304" y="4533"/>
                  </a:lnTo>
                  <a:lnTo>
                    <a:pt x="1304" y="4673"/>
                  </a:lnTo>
                  <a:lnTo>
                    <a:pt x="1304" y="4773"/>
                  </a:lnTo>
                  <a:lnTo>
                    <a:pt x="1324" y="4874"/>
                  </a:lnTo>
                  <a:lnTo>
                    <a:pt x="1364" y="4974"/>
                  </a:lnTo>
                  <a:lnTo>
                    <a:pt x="1425" y="5074"/>
                  </a:lnTo>
                  <a:lnTo>
                    <a:pt x="1485" y="5174"/>
                  </a:lnTo>
                  <a:lnTo>
                    <a:pt x="1585" y="5255"/>
                  </a:lnTo>
                  <a:lnTo>
                    <a:pt x="1685" y="5355"/>
                  </a:lnTo>
                  <a:lnTo>
                    <a:pt x="1826" y="5415"/>
                  </a:lnTo>
                  <a:lnTo>
                    <a:pt x="1946" y="5475"/>
                  </a:lnTo>
                  <a:lnTo>
                    <a:pt x="2086" y="5495"/>
                  </a:lnTo>
                  <a:lnTo>
                    <a:pt x="2227" y="5515"/>
                  </a:lnTo>
                  <a:lnTo>
                    <a:pt x="2387" y="5535"/>
                  </a:lnTo>
                  <a:lnTo>
                    <a:pt x="2708" y="5515"/>
                  </a:lnTo>
                  <a:lnTo>
                    <a:pt x="3029" y="5455"/>
                  </a:lnTo>
                  <a:lnTo>
                    <a:pt x="3390" y="5375"/>
                  </a:lnTo>
                  <a:lnTo>
                    <a:pt x="3771" y="5255"/>
                  </a:lnTo>
                  <a:lnTo>
                    <a:pt x="4132" y="5114"/>
                  </a:lnTo>
                  <a:lnTo>
                    <a:pt x="4493" y="4974"/>
                  </a:lnTo>
                  <a:lnTo>
                    <a:pt x="4854" y="4793"/>
                  </a:lnTo>
                  <a:lnTo>
                    <a:pt x="5195" y="4613"/>
                  </a:lnTo>
                  <a:lnTo>
                    <a:pt x="4814" y="4753"/>
                  </a:lnTo>
                  <a:lnTo>
                    <a:pt x="4373" y="4914"/>
                  </a:lnTo>
                  <a:lnTo>
                    <a:pt x="4132" y="4974"/>
                  </a:lnTo>
                  <a:lnTo>
                    <a:pt x="3891" y="5034"/>
                  </a:lnTo>
                  <a:lnTo>
                    <a:pt x="3671" y="5054"/>
                  </a:lnTo>
                  <a:lnTo>
                    <a:pt x="3450" y="5074"/>
                  </a:lnTo>
                  <a:lnTo>
                    <a:pt x="3249" y="5054"/>
                  </a:lnTo>
                  <a:lnTo>
                    <a:pt x="3089" y="5014"/>
                  </a:lnTo>
                  <a:lnTo>
                    <a:pt x="2929" y="4954"/>
                  </a:lnTo>
                  <a:lnTo>
                    <a:pt x="2808" y="4853"/>
                  </a:lnTo>
                  <a:lnTo>
                    <a:pt x="2748" y="4793"/>
                  </a:lnTo>
                  <a:lnTo>
                    <a:pt x="2708" y="4713"/>
                  </a:lnTo>
                  <a:lnTo>
                    <a:pt x="2628" y="4533"/>
                  </a:lnTo>
                  <a:lnTo>
                    <a:pt x="2588" y="4292"/>
                  </a:lnTo>
                  <a:lnTo>
                    <a:pt x="2608" y="4031"/>
                  </a:lnTo>
                  <a:lnTo>
                    <a:pt x="2628" y="3851"/>
                  </a:lnTo>
                  <a:lnTo>
                    <a:pt x="2668" y="3690"/>
                  </a:lnTo>
                  <a:lnTo>
                    <a:pt x="2788" y="3369"/>
                  </a:lnTo>
                  <a:lnTo>
                    <a:pt x="2828" y="3229"/>
                  </a:lnTo>
                  <a:lnTo>
                    <a:pt x="2868" y="3069"/>
                  </a:lnTo>
                  <a:lnTo>
                    <a:pt x="2868" y="2888"/>
                  </a:lnTo>
                  <a:lnTo>
                    <a:pt x="2848" y="2688"/>
                  </a:lnTo>
                  <a:lnTo>
                    <a:pt x="2788" y="2507"/>
                  </a:lnTo>
                  <a:lnTo>
                    <a:pt x="2648" y="2246"/>
                  </a:lnTo>
                  <a:lnTo>
                    <a:pt x="2287" y="1645"/>
                  </a:lnTo>
                  <a:lnTo>
                    <a:pt x="2106" y="1324"/>
                  </a:lnTo>
                  <a:lnTo>
                    <a:pt x="1946" y="1003"/>
                  </a:lnTo>
                  <a:lnTo>
                    <a:pt x="1806" y="722"/>
                  </a:lnTo>
                  <a:lnTo>
                    <a:pt x="1765" y="582"/>
                  </a:lnTo>
                  <a:lnTo>
                    <a:pt x="1745" y="462"/>
                  </a:lnTo>
                  <a:lnTo>
                    <a:pt x="863" y="24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21"/>
            <p:cNvSpPr/>
            <p:nvPr/>
          </p:nvSpPr>
          <p:spPr>
            <a:xfrm>
              <a:off x="11254325" y="4016150"/>
              <a:ext cx="129875" cy="138400"/>
            </a:xfrm>
            <a:custGeom>
              <a:avLst/>
              <a:gdLst/>
              <a:ahLst/>
              <a:cxnLst/>
              <a:rect l="l" t="t" r="r" b="b"/>
              <a:pathLst>
                <a:path w="5195" h="5536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21" y="301"/>
                  </a:lnTo>
                  <a:lnTo>
                    <a:pt x="61" y="582"/>
                  </a:lnTo>
                  <a:lnTo>
                    <a:pt x="141" y="863"/>
                  </a:lnTo>
                  <a:lnTo>
                    <a:pt x="241" y="1163"/>
                  </a:lnTo>
                  <a:lnTo>
                    <a:pt x="362" y="1444"/>
                  </a:lnTo>
                  <a:lnTo>
                    <a:pt x="482" y="1745"/>
                  </a:lnTo>
                  <a:lnTo>
                    <a:pt x="763" y="2307"/>
                  </a:lnTo>
                  <a:lnTo>
                    <a:pt x="1043" y="2808"/>
                  </a:lnTo>
                  <a:lnTo>
                    <a:pt x="1304" y="3229"/>
                  </a:lnTo>
                  <a:lnTo>
                    <a:pt x="1465" y="3550"/>
                  </a:lnTo>
                  <a:lnTo>
                    <a:pt x="1525" y="3650"/>
                  </a:lnTo>
                  <a:lnTo>
                    <a:pt x="1545" y="3730"/>
                  </a:lnTo>
                  <a:lnTo>
                    <a:pt x="1545" y="3730"/>
                  </a:lnTo>
                  <a:lnTo>
                    <a:pt x="1545" y="3730"/>
                  </a:lnTo>
                  <a:lnTo>
                    <a:pt x="1545" y="3730"/>
                  </a:lnTo>
                  <a:lnTo>
                    <a:pt x="1505" y="3891"/>
                  </a:lnTo>
                  <a:lnTo>
                    <a:pt x="1425" y="4132"/>
                  </a:lnTo>
                  <a:lnTo>
                    <a:pt x="1344" y="4392"/>
                  </a:lnTo>
                  <a:lnTo>
                    <a:pt x="1304" y="4533"/>
                  </a:lnTo>
                  <a:lnTo>
                    <a:pt x="1304" y="4673"/>
                  </a:lnTo>
                  <a:lnTo>
                    <a:pt x="1304" y="4673"/>
                  </a:lnTo>
                  <a:lnTo>
                    <a:pt x="1304" y="4773"/>
                  </a:lnTo>
                  <a:lnTo>
                    <a:pt x="1324" y="4874"/>
                  </a:lnTo>
                  <a:lnTo>
                    <a:pt x="1364" y="4974"/>
                  </a:lnTo>
                  <a:lnTo>
                    <a:pt x="1425" y="5074"/>
                  </a:lnTo>
                  <a:lnTo>
                    <a:pt x="1485" y="5174"/>
                  </a:lnTo>
                  <a:lnTo>
                    <a:pt x="1585" y="5255"/>
                  </a:lnTo>
                  <a:lnTo>
                    <a:pt x="1685" y="5355"/>
                  </a:lnTo>
                  <a:lnTo>
                    <a:pt x="1826" y="5415"/>
                  </a:lnTo>
                  <a:lnTo>
                    <a:pt x="1826" y="5415"/>
                  </a:lnTo>
                  <a:lnTo>
                    <a:pt x="1946" y="5475"/>
                  </a:lnTo>
                  <a:lnTo>
                    <a:pt x="2086" y="5495"/>
                  </a:lnTo>
                  <a:lnTo>
                    <a:pt x="2227" y="5515"/>
                  </a:lnTo>
                  <a:lnTo>
                    <a:pt x="2387" y="5535"/>
                  </a:lnTo>
                  <a:lnTo>
                    <a:pt x="2387" y="5535"/>
                  </a:lnTo>
                  <a:lnTo>
                    <a:pt x="2708" y="5515"/>
                  </a:lnTo>
                  <a:lnTo>
                    <a:pt x="3029" y="5455"/>
                  </a:lnTo>
                  <a:lnTo>
                    <a:pt x="3390" y="5375"/>
                  </a:lnTo>
                  <a:lnTo>
                    <a:pt x="3771" y="5255"/>
                  </a:lnTo>
                  <a:lnTo>
                    <a:pt x="4132" y="5114"/>
                  </a:lnTo>
                  <a:lnTo>
                    <a:pt x="4493" y="4974"/>
                  </a:lnTo>
                  <a:lnTo>
                    <a:pt x="4854" y="4793"/>
                  </a:lnTo>
                  <a:lnTo>
                    <a:pt x="5195" y="4613"/>
                  </a:lnTo>
                  <a:lnTo>
                    <a:pt x="5195" y="4613"/>
                  </a:lnTo>
                  <a:lnTo>
                    <a:pt x="4814" y="4753"/>
                  </a:lnTo>
                  <a:lnTo>
                    <a:pt x="4373" y="4914"/>
                  </a:lnTo>
                  <a:lnTo>
                    <a:pt x="4132" y="4974"/>
                  </a:lnTo>
                  <a:lnTo>
                    <a:pt x="3891" y="5034"/>
                  </a:lnTo>
                  <a:lnTo>
                    <a:pt x="3671" y="5054"/>
                  </a:lnTo>
                  <a:lnTo>
                    <a:pt x="3450" y="5074"/>
                  </a:lnTo>
                  <a:lnTo>
                    <a:pt x="3450" y="5074"/>
                  </a:lnTo>
                  <a:lnTo>
                    <a:pt x="3249" y="5054"/>
                  </a:lnTo>
                  <a:lnTo>
                    <a:pt x="3089" y="5014"/>
                  </a:lnTo>
                  <a:lnTo>
                    <a:pt x="2929" y="4954"/>
                  </a:lnTo>
                  <a:lnTo>
                    <a:pt x="2808" y="4853"/>
                  </a:lnTo>
                  <a:lnTo>
                    <a:pt x="2748" y="4793"/>
                  </a:lnTo>
                  <a:lnTo>
                    <a:pt x="2708" y="4713"/>
                  </a:lnTo>
                  <a:lnTo>
                    <a:pt x="2628" y="4533"/>
                  </a:lnTo>
                  <a:lnTo>
                    <a:pt x="2588" y="4292"/>
                  </a:lnTo>
                  <a:lnTo>
                    <a:pt x="2608" y="4031"/>
                  </a:lnTo>
                  <a:lnTo>
                    <a:pt x="2608" y="4031"/>
                  </a:lnTo>
                  <a:lnTo>
                    <a:pt x="2628" y="3851"/>
                  </a:lnTo>
                  <a:lnTo>
                    <a:pt x="2668" y="3690"/>
                  </a:lnTo>
                  <a:lnTo>
                    <a:pt x="2788" y="3369"/>
                  </a:lnTo>
                  <a:lnTo>
                    <a:pt x="2828" y="3229"/>
                  </a:lnTo>
                  <a:lnTo>
                    <a:pt x="2868" y="3069"/>
                  </a:lnTo>
                  <a:lnTo>
                    <a:pt x="2868" y="2888"/>
                  </a:lnTo>
                  <a:lnTo>
                    <a:pt x="2848" y="2688"/>
                  </a:lnTo>
                  <a:lnTo>
                    <a:pt x="2848" y="2688"/>
                  </a:lnTo>
                  <a:lnTo>
                    <a:pt x="2788" y="2507"/>
                  </a:lnTo>
                  <a:lnTo>
                    <a:pt x="2648" y="2246"/>
                  </a:lnTo>
                  <a:lnTo>
                    <a:pt x="2287" y="1645"/>
                  </a:lnTo>
                  <a:lnTo>
                    <a:pt x="2106" y="1324"/>
                  </a:lnTo>
                  <a:lnTo>
                    <a:pt x="1946" y="1003"/>
                  </a:lnTo>
                  <a:lnTo>
                    <a:pt x="1806" y="722"/>
                  </a:lnTo>
                  <a:lnTo>
                    <a:pt x="1765" y="582"/>
                  </a:lnTo>
                  <a:lnTo>
                    <a:pt x="1745" y="462"/>
                  </a:lnTo>
                  <a:lnTo>
                    <a:pt x="1745" y="462"/>
                  </a:lnTo>
                  <a:lnTo>
                    <a:pt x="863" y="241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21"/>
            <p:cNvSpPr/>
            <p:nvPr/>
          </p:nvSpPr>
          <p:spPr>
            <a:xfrm>
              <a:off x="11444350" y="3986075"/>
              <a:ext cx="154950" cy="166475"/>
            </a:xfrm>
            <a:custGeom>
              <a:avLst/>
              <a:gdLst/>
              <a:ahLst/>
              <a:cxnLst/>
              <a:rect l="l" t="t" r="r" b="b"/>
              <a:pathLst>
                <a:path w="6198" h="6659" extrusionOk="0">
                  <a:moveTo>
                    <a:pt x="4853" y="0"/>
                  </a:moveTo>
                  <a:lnTo>
                    <a:pt x="4633" y="40"/>
                  </a:lnTo>
                  <a:lnTo>
                    <a:pt x="4412" y="80"/>
                  </a:lnTo>
                  <a:lnTo>
                    <a:pt x="4192" y="160"/>
                  </a:lnTo>
                  <a:lnTo>
                    <a:pt x="3971" y="261"/>
                  </a:lnTo>
                  <a:lnTo>
                    <a:pt x="3730" y="381"/>
                  </a:lnTo>
                  <a:lnTo>
                    <a:pt x="3510" y="501"/>
                  </a:lnTo>
                  <a:lnTo>
                    <a:pt x="3289" y="662"/>
                  </a:lnTo>
                  <a:lnTo>
                    <a:pt x="2828" y="983"/>
                  </a:lnTo>
                  <a:lnTo>
                    <a:pt x="2387" y="1344"/>
                  </a:lnTo>
                  <a:lnTo>
                    <a:pt x="1966" y="1745"/>
                  </a:lnTo>
                  <a:lnTo>
                    <a:pt x="1565" y="2126"/>
                  </a:lnTo>
                  <a:lnTo>
                    <a:pt x="1184" y="2527"/>
                  </a:lnTo>
                  <a:lnTo>
                    <a:pt x="562" y="3229"/>
                  </a:lnTo>
                  <a:lnTo>
                    <a:pt x="141" y="3750"/>
                  </a:lnTo>
                  <a:lnTo>
                    <a:pt x="0" y="3931"/>
                  </a:lnTo>
                  <a:lnTo>
                    <a:pt x="0" y="4933"/>
                  </a:lnTo>
                  <a:lnTo>
                    <a:pt x="181" y="5114"/>
                  </a:lnTo>
                  <a:lnTo>
                    <a:pt x="381" y="5314"/>
                  </a:lnTo>
                  <a:lnTo>
                    <a:pt x="622" y="5495"/>
                  </a:lnTo>
                  <a:lnTo>
                    <a:pt x="903" y="5696"/>
                  </a:lnTo>
                  <a:lnTo>
                    <a:pt x="1224" y="5856"/>
                  </a:lnTo>
                  <a:lnTo>
                    <a:pt x="1544" y="6036"/>
                  </a:lnTo>
                  <a:lnTo>
                    <a:pt x="1885" y="6177"/>
                  </a:lnTo>
                  <a:lnTo>
                    <a:pt x="2246" y="6317"/>
                  </a:lnTo>
                  <a:lnTo>
                    <a:pt x="2567" y="6438"/>
                  </a:lnTo>
                  <a:lnTo>
                    <a:pt x="2888" y="6518"/>
                  </a:lnTo>
                  <a:lnTo>
                    <a:pt x="3209" y="6578"/>
                  </a:lnTo>
                  <a:lnTo>
                    <a:pt x="3510" y="6638"/>
                  </a:lnTo>
                  <a:lnTo>
                    <a:pt x="3791" y="6658"/>
                  </a:lnTo>
                  <a:lnTo>
                    <a:pt x="4031" y="6658"/>
                  </a:lnTo>
                  <a:lnTo>
                    <a:pt x="4272" y="6618"/>
                  </a:lnTo>
                  <a:lnTo>
                    <a:pt x="4452" y="6538"/>
                  </a:lnTo>
                  <a:lnTo>
                    <a:pt x="4613" y="6458"/>
                  </a:lnTo>
                  <a:lnTo>
                    <a:pt x="4733" y="6357"/>
                  </a:lnTo>
                  <a:lnTo>
                    <a:pt x="4833" y="6237"/>
                  </a:lnTo>
                  <a:lnTo>
                    <a:pt x="4894" y="6117"/>
                  </a:lnTo>
                  <a:lnTo>
                    <a:pt x="4954" y="5996"/>
                  </a:lnTo>
                  <a:lnTo>
                    <a:pt x="4974" y="5876"/>
                  </a:lnTo>
                  <a:lnTo>
                    <a:pt x="4974" y="5756"/>
                  </a:lnTo>
                  <a:lnTo>
                    <a:pt x="4954" y="5635"/>
                  </a:lnTo>
                  <a:lnTo>
                    <a:pt x="4894" y="5395"/>
                  </a:lnTo>
                  <a:lnTo>
                    <a:pt x="4833" y="5174"/>
                  </a:lnTo>
                  <a:lnTo>
                    <a:pt x="4753" y="4994"/>
                  </a:lnTo>
                  <a:lnTo>
                    <a:pt x="4713" y="4853"/>
                  </a:lnTo>
                  <a:lnTo>
                    <a:pt x="4733" y="4793"/>
                  </a:lnTo>
                  <a:lnTo>
                    <a:pt x="4773" y="4713"/>
                  </a:lnTo>
                  <a:lnTo>
                    <a:pt x="4914" y="4432"/>
                  </a:lnTo>
                  <a:lnTo>
                    <a:pt x="5355" y="3630"/>
                  </a:lnTo>
                  <a:lnTo>
                    <a:pt x="5595" y="3129"/>
                  </a:lnTo>
                  <a:lnTo>
                    <a:pt x="5836" y="2587"/>
                  </a:lnTo>
                  <a:lnTo>
                    <a:pt x="5956" y="2326"/>
                  </a:lnTo>
                  <a:lnTo>
                    <a:pt x="6037" y="2066"/>
                  </a:lnTo>
                  <a:lnTo>
                    <a:pt x="6117" y="1785"/>
                  </a:lnTo>
                  <a:lnTo>
                    <a:pt x="6157" y="1524"/>
                  </a:lnTo>
                  <a:lnTo>
                    <a:pt x="6197" y="1284"/>
                  </a:lnTo>
                  <a:lnTo>
                    <a:pt x="6197" y="1063"/>
                  </a:lnTo>
                  <a:lnTo>
                    <a:pt x="6157" y="842"/>
                  </a:lnTo>
                  <a:lnTo>
                    <a:pt x="6097" y="642"/>
                  </a:lnTo>
                  <a:lnTo>
                    <a:pt x="5997" y="461"/>
                  </a:lnTo>
                  <a:lnTo>
                    <a:pt x="5856" y="301"/>
                  </a:lnTo>
                  <a:lnTo>
                    <a:pt x="5776" y="241"/>
                  </a:lnTo>
                  <a:lnTo>
                    <a:pt x="5676" y="160"/>
                  </a:lnTo>
                  <a:lnTo>
                    <a:pt x="5455" y="60"/>
                  </a:lnTo>
                  <a:lnTo>
                    <a:pt x="5255" y="20"/>
                  </a:lnTo>
                  <a:lnTo>
                    <a:pt x="50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21"/>
            <p:cNvSpPr/>
            <p:nvPr/>
          </p:nvSpPr>
          <p:spPr>
            <a:xfrm>
              <a:off x="11444350" y="3986075"/>
              <a:ext cx="154950" cy="166475"/>
            </a:xfrm>
            <a:custGeom>
              <a:avLst/>
              <a:gdLst/>
              <a:ahLst/>
              <a:cxnLst/>
              <a:rect l="l" t="t" r="r" b="b"/>
              <a:pathLst>
                <a:path w="6198" h="6659" fill="none" extrusionOk="0">
                  <a:moveTo>
                    <a:pt x="6157" y="1524"/>
                  </a:moveTo>
                  <a:lnTo>
                    <a:pt x="6157" y="1524"/>
                  </a:lnTo>
                  <a:lnTo>
                    <a:pt x="6117" y="1785"/>
                  </a:lnTo>
                  <a:lnTo>
                    <a:pt x="6037" y="2066"/>
                  </a:lnTo>
                  <a:lnTo>
                    <a:pt x="5956" y="2326"/>
                  </a:lnTo>
                  <a:lnTo>
                    <a:pt x="5836" y="2587"/>
                  </a:lnTo>
                  <a:lnTo>
                    <a:pt x="5595" y="3129"/>
                  </a:lnTo>
                  <a:lnTo>
                    <a:pt x="5355" y="3630"/>
                  </a:lnTo>
                  <a:lnTo>
                    <a:pt x="4914" y="4432"/>
                  </a:lnTo>
                  <a:lnTo>
                    <a:pt x="4773" y="4713"/>
                  </a:lnTo>
                  <a:lnTo>
                    <a:pt x="4733" y="4793"/>
                  </a:lnTo>
                  <a:lnTo>
                    <a:pt x="4713" y="4853"/>
                  </a:lnTo>
                  <a:lnTo>
                    <a:pt x="4713" y="4853"/>
                  </a:lnTo>
                  <a:lnTo>
                    <a:pt x="4753" y="4994"/>
                  </a:lnTo>
                  <a:lnTo>
                    <a:pt x="4833" y="5174"/>
                  </a:lnTo>
                  <a:lnTo>
                    <a:pt x="4894" y="5395"/>
                  </a:lnTo>
                  <a:lnTo>
                    <a:pt x="4954" y="5635"/>
                  </a:lnTo>
                  <a:lnTo>
                    <a:pt x="4974" y="5756"/>
                  </a:lnTo>
                  <a:lnTo>
                    <a:pt x="4974" y="5876"/>
                  </a:lnTo>
                  <a:lnTo>
                    <a:pt x="4954" y="5996"/>
                  </a:lnTo>
                  <a:lnTo>
                    <a:pt x="4894" y="6117"/>
                  </a:lnTo>
                  <a:lnTo>
                    <a:pt x="4833" y="6237"/>
                  </a:lnTo>
                  <a:lnTo>
                    <a:pt x="4733" y="6357"/>
                  </a:lnTo>
                  <a:lnTo>
                    <a:pt x="4613" y="6458"/>
                  </a:lnTo>
                  <a:lnTo>
                    <a:pt x="4452" y="6538"/>
                  </a:lnTo>
                  <a:lnTo>
                    <a:pt x="4452" y="6538"/>
                  </a:lnTo>
                  <a:lnTo>
                    <a:pt x="4272" y="6618"/>
                  </a:lnTo>
                  <a:lnTo>
                    <a:pt x="4031" y="6658"/>
                  </a:lnTo>
                  <a:lnTo>
                    <a:pt x="3791" y="6658"/>
                  </a:lnTo>
                  <a:lnTo>
                    <a:pt x="3510" y="6638"/>
                  </a:lnTo>
                  <a:lnTo>
                    <a:pt x="3209" y="6578"/>
                  </a:lnTo>
                  <a:lnTo>
                    <a:pt x="2888" y="6518"/>
                  </a:lnTo>
                  <a:lnTo>
                    <a:pt x="2567" y="6438"/>
                  </a:lnTo>
                  <a:lnTo>
                    <a:pt x="2246" y="6317"/>
                  </a:lnTo>
                  <a:lnTo>
                    <a:pt x="2246" y="6317"/>
                  </a:lnTo>
                  <a:lnTo>
                    <a:pt x="1885" y="6177"/>
                  </a:lnTo>
                  <a:lnTo>
                    <a:pt x="1544" y="6036"/>
                  </a:lnTo>
                  <a:lnTo>
                    <a:pt x="1224" y="5856"/>
                  </a:lnTo>
                  <a:lnTo>
                    <a:pt x="903" y="5696"/>
                  </a:lnTo>
                  <a:lnTo>
                    <a:pt x="622" y="5495"/>
                  </a:lnTo>
                  <a:lnTo>
                    <a:pt x="381" y="5314"/>
                  </a:lnTo>
                  <a:lnTo>
                    <a:pt x="181" y="5114"/>
                  </a:lnTo>
                  <a:lnTo>
                    <a:pt x="0" y="4933"/>
                  </a:lnTo>
                  <a:lnTo>
                    <a:pt x="0" y="3931"/>
                  </a:lnTo>
                  <a:lnTo>
                    <a:pt x="0" y="3931"/>
                  </a:lnTo>
                  <a:lnTo>
                    <a:pt x="141" y="3750"/>
                  </a:lnTo>
                  <a:lnTo>
                    <a:pt x="562" y="3229"/>
                  </a:lnTo>
                  <a:lnTo>
                    <a:pt x="1184" y="2527"/>
                  </a:lnTo>
                  <a:lnTo>
                    <a:pt x="1565" y="2126"/>
                  </a:lnTo>
                  <a:lnTo>
                    <a:pt x="1966" y="1745"/>
                  </a:lnTo>
                  <a:lnTo>
                    <a:pt x="2387" y="1344"/>
                  </a:lnTo>
                  <a:lnTo>
                    <a:pt x="2828" y="983"/>
                  </a:lnTo>
                  <a:lnTo>
                    <a:pt x="3289" y="662"/>
                  </a:lnTo>
                  <a:lnTo>
                    <a:pt x="3510" y="501"/>
                  </a:lnTo>
                  <a:lnTo>
                    <a:pt x="3730" y="381"/>
                  </a:lnTo>
                  <a:lnTo>
                    <a:pt x="3971" y="261"/>
                  </a:lnTo>
                  <a:lnTo>
                    <a:pt x="4192" y="160"/>
                  </a:lnTo>
                  <a:lnTo>
                    <a:pt x="4412" y="80"/>
                  </a:lnTo>
                  <a:lnTo>
                    <a:pt x="4633" y="40"/>
                  </a:lnTo>
                  <a:lnTo>
                    <a:pt x="4853" y="0"/>
                  </a:lnTo>
                  <a:lnTo>
                    <a:pt x="5054" y="0"/>
                  </a:lnTo>
                  <a:lnTo>
                    <a:pt x="5255" y="20"/>
                  </a:lnTo>
                  <a:lnTo>
                    <a:pt x="5455" y="60"/>
                  </a:lnTo>
                  <a:lnTo>
                    <a:pt x="5455" y="60"/>
                  </a:lnTo>
                  <a:lnTo>
                    <a:pt x="5676" y="160"/>
                  </a:lnTo>
                  <a:lnTo>
                    <a:pt x="5776" y="241"/>
                  </a:lnTo>
                  <a:lnTo>
                    <a:pt x="5856" y="301"/>
                  </a:lnTo>
                  <a:lnTo>
                    <a:pt x="5997" y="461"/>
                  </a:lnTo>
                  <a:lnTo>
                    <a:pt x="6097" y="642"/>
                  </a:lnTo>
                  <a:lnTo>
                    <a:pt x="6157" y="842"/>
                  </a:lnTo>
                  <a:lnTo>
                    <a:pt x="6197" y="1063"/>
                  </a:lnTo>
                  <a:lnTo>
                    <a:pt x="6197" y="1284"/>
                  </a:lnTo>
                  <a:lnTo>
                    <a:pt x="6157" y="152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21"/>
            <p:cNvSpPr/>
            <p:nvPr/>
          </p:nvSpPr>
          <p:spPr>
            <a:xfrm>
              <a:off x="11487975" y="4075800"/>
              <a:ext cx="14050" cy="35125"/>
            </a:xfrm>
            <a:custGeom>
              <a:avLst/>
              <a:gdLst/>
              <a:ahLst/>
              <a:cxnLst/>
              <a:rect l="l" t="t" r="r" b="b"/>
              <a:pathLst>
                <a:path w="562" h="1405" extrusionOk="0">
                  <a:moveTo>
                    <a:pt x="281" y="1"/>
                  </a:moveTo>
                  <a:lnTo>
                    <a:pt x="160" y="362"/>
                  </a:lnTo>
                  <a:lnTo>
                    <a:pt x="201" y="442"/>
                  </a:lnTo>
                  <a:lnTo>
                    <a:pt x="221" y="522"/>
                  </a:lnTo>
                  <a:lnTo>
                    <a:pt x="221" y="622"/>
                  </a:lnTo>
                  <a:lnTo>
                    <a:pt x="221" y="703"/>
                  </a:lnTo>
                  <a:lnTo>
                    <a:pt x="181" y="783"/>
                  </a:lnTo>
                  <a:lnTo>
                    <a:pt x="140" y="883"/>
                  </a:lnTo>
                  <a:lnTo>
                    <a:pt x="20" y="1024"/>
                  </a:lnTo>
                  <a:lnTo>
                    <a:pt x="0" y="1224"/>
                  </a:lnTo>
                  <a:lnTo>
                    <a:pt x="0" y="1405"/>
                  </a:lnTo>
                  <a:lnTo>
                    <a:pt x="140" y="1324"/>
                  </a:lnTo>
                  <a:lnTo>
                    <a:pt x="241" y="1244"/>
                  </a:lnTo>
                  <a:lnTo>
                    <a:pt x="321" y="1124"/>
                  </a:lnTo>
                  <a:lnTo>
                    <a:pt x="421" y="1024"/>
                  </a:lnTo>
                  <a:lnTo>
                    <a:pt x="481" y="883"/>
                  </a:lnTo>
                  <a:lnTo>
                    <a:pt x="521" y="743"/>
                  </a:lnTo>
                  <a:lnTo>
                    <a:pt x="562" y="622"/>
                  </a:lnTo>
                  <a:lnTo>
                    <a:pt x="562" y="482"/>
                  </a:lnTo>
                  <a:lnTo>
                    <a:pt x="521" y="342"/>
                  </a:lnTo>
                  <a:lnTo>
                    <a:pt x="481" y="241"/>
                  </a:lnTo>
                  <a:lnTo>
                    <a:pt x="421" y="141"/>
                  </a:lnTo>
                  <a:lnTo>
                    <a:pt x="361" y="61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21"/>
            <p:cNvSpPr/>
            <p:nvPr/>
          </p:nvSpPr>
          <p:spPr>
            <a:xfrm>
              <a:off x="11454375" y="4021650"/>
              <a:ext cx="144425" cy="122375"/>
            </a:xfrm>
            <a:custGeom>
              <a:avLst/>
              <a:gdLst/>
              <a:ahLst/>
              <a:cxnLst/>
              <a:rect l="l" t="t" r="r" b="b"/>
              <a:pathLst>
                <a:path w="5777" h="4895" extrusionOk="0">
                  <a:moveTo>
                    <a:pt x="5776" y="1"/>
                  </a:moveTo>
                  <a:lnTo>
                    <a:pt x="5716" y="21"/>
                  </a:lnTo>
                  <a:lnTo>
                    <a:pt x="5756" y="101"/>
                  </a:lnTo>
                  <a:lnTo>
                    <a:pt x="5776" y="1"/>
                  </a:lnTo>
                  <a:close/>
                  <a:moveTo>
                    <a:pt x="2567" y="723"/>
                  </a:moveTo>
                  <a:lnTo>
                    <a:pt x="1785" y="803"/>
                  </a:lnTo>
                  <a:lnTo>
                    <a:pt x="1003" y="863"/>
                  </a:lnTo>
                  <a:lnTo>
                    <a:pt x="622" y="1284"/>
                  </a:lnTo>
                  <a:lnTo>
                    <a:pt x="281" y="1665"/>
                  </a:lnTo>
                  <a:lnTo>
                    <a:pt x="321" y="1766"/>
                  </a:lnTo>
                  <a:lnTo>
                    <a:pt x="341" y="1906"/>
                  </a:lnTo>
                  <a:lnTo>
                    <a:pt x="361" y="2187"/>
                  </a:lnTo>
                  <a:lnTo>
                    <a:pt x="562" y="2127"/>
                  </a:lnTo>
                  <a:lnTo>
                    <a:pt x="742" y="2067"/>
                  </a:lnTo>
                  <a:lnTo>
                    <a:pt x="943" y="2046"/>
                  </a:lnTo>
                  <a:lnTo>
                    <a:pt x="1123" y="2026"/>
                  </a:lnTo>
                  <a:lnTo>
                    <a:pt x="1264" y="2046"/>
                  </a:lnTo>
                  <a:lnTo>
                    <a:pt x="1404" y="2067"/>
                  </a:lnTo>
                  <a:lnTo>
                    <a:pt x="1525" y="2107"/>
                  </a:lnTo>
                  <a:lnTo>
                    <a:pt x="1625" y="2167"/>
                  </a:lnTo>
                  <a:lnTo>
                    <a:pt x="1745" y="1906"/>
                  </a:lnTo>
                  <a:lnTo>
                    <a:pt x="1886" y="1665"/>
                  </a:lnTo>
                  <a:lnTo>
                    <a:pt x="2026" y="1425"/>
                  </a:lnTo>
                  <a:lnTo>
                    <a:pt x="2186" y="1184"/>
                  </a:lnTo>
                  <a:lnTo>
                    <a:pt x="2367" y="943"/>
                  </a:lnTo>
                  <a:lnTo>
                    <a:pt x="2567" y="723"/>
                  </a:lnTo>
                  <a:close/>
                  <a:moveTo>
                    <a:pt x="963" y="2327"/>
                  </a:moveTo>
                  <a:lnTo>
                    <a:pt x="823" y="2347"/>
                  </a:lnTo>
                  <a:lnTo>
                    <a:pt x="662" y="2367"/>
                  </a:lnTo>
                  <a:lnTo>
                    <a:pt x="361" y="2448"/>
                  </a:lnTo>
                  <a:lnTo>
                    <a:pt x="341" y="2708"/>
                  </a:lnTo>
                  <a:lnTo>
                    <a:pt x="301" y="2969"/>
                  </a:lnTo>
                  <a:lnTo>
                    <a:pt x="261" y="3230"/>
                  </a:lnTo>
                  <a:lnTo>
                    <a:pt x="181" y="3470"/>
                  </a:lnTo>
                  <a:lnTo>
                    <a:pt x="381" y="3510"/>
                  </a:lnTo>
                  <a:lnTo>
                    <a:pt x="582" y="3530"/>
                  </a:lnTo>
                  <a:lnTo>
                    <a:pt x="762" y="3510"/>
                  </a:lnTo>
                  <a:lnTo>
                    <a:pt x="963" y="3470"/>
                  </a:lnTo>
                  <a:lnTo>
                    <a:pt x="1123" y="3390"/>
                  </a:lnTo>
                  <a:lnTo>
                    <a:pt x="1284" y="3270"/>
                  </a:lnTo>
                  <a:lnTo>
                    <a:pt x="1364" y="3190"/>
                  </a:lnTo>
                  <a:lnTo>
                    <a:pt x="1404" y="2869"/>
                  </a:lnTo>
                  <a:lnTo>
                    <a:pt x="1504" y="2528"/>
                  </a:lnTo>
                  <a:lnTo>
                    <a:pt x="1424" y="2468"/>
                  </a:lnTo>
                  <a:lnTo>
                    <a:pt x="1324" y="2407"/>
                  </a:lnTo>
                  <a:lnTo>
                    <a:pt x="1224" y="2367"/>
                  </a:lnTo>
                  <a:lnTo>
                    <a:pt x="1103" y="2347"/>
                  </a:lnTo>
                  <a:lnTo>
                    <a:pt x="963" y="2327"/>
                  </a:lnTo>
                  <a:close/>
                  <a:moveTo>
                    <a:pt x="1344" y="3571"/>
                  </a:moveTo>
                  <a:lnTo>
                    <a:pt x="1204" y="3651"/>
                  </a:lnTo>
                  <a:lnTo>
                    <a:pt x="1043" y="3691"/>
                  </a:lnTo>
                  <a:lnTo>
                    <a:pt x="883" y="3711"/>
                  </a:lnTo>
                  <a:lnTo>
                    <a:pt x="722" y="3731"/>
                  </a:lnTo>
                  <a:lnTo>
                    <a:pt x="582" y="3731"/>
                  </a:lnTo>
                  <a:lnTo>
                    <a:pt x="422" y="3691"/>
                  </a:lnTo>
                  <a:lnTo>
                    <a:pt x="281" y="3671"/>
                  </a:lnTo>
                  <a:lnTo>
                    <a:pt x="141" y="3631"/>
                  </a:lnTo>
                  <a:lnTo>
                    <a:pt x="81" y="3771"/>
                  </a:lnTo>
                  <a:lnTo>
                    <a:pt x="0" y="3912"/>
                  </a:lnTo>
                  <a:lnTo>
                    <a:pt x="181" y="4052"/>
                  </a:lnTo>
                  <a:lnTo>
                    <a:pt x="381" y="4192"/>
                  </a:lnTo>
                  <a:lnTo>
                    <a:pt x="843" y="4453"/>
                  </a:lnTo>
                  <a:lnTo>
                    <a:pt x="1324" y="4694"/>
                  </a:lnTo>
                  <a:lnTo>
                    <a:pt x="1845" y="4894"/>
                  </a:lnTo>
                  <a:lnTo>
                    <a:pt x="1725" y="4734"/>
                  </a:lnTo>
                  <a:lnTo>
                    <a:pt x="1625" y="4593"/>
                  </a:lnTo>
                  <a:lnTo>
                    <a:pt x="1545" y="4433"/>
                  </a:lnTo>
                  <a:lnTo>
                    <a:pt x="1484" y="4252"/>
                  </a:lnTo>
                  <a:lnTo>
                    <a:pt x="1424" y="4092"/>
                  </a:lnTo>
                  <a:lnTo>
                    <a:pt x="1384" y="3912"/>
                  </a:lnTo>
                  <a:lnTo>
                    <a:pt x="1364" y="3751"/>
                  </a:lnTo>
                  <a:lnTo>
                    <a:pt x="1344" y="357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21"/>
            <p:cNvSpPr/>
            <p:nvPr/>
          </p:nvSpPr>
          <p:spPr>
            <a:xfrm>
              <a:off x="11454375" y="4110900"/>
              <a:ext cx="46150" cy="33125"/>
            </a:xfrm>
            <a:custGeom>
              <a:avLst/>
              <a:gdLst/>
              <a:ahLst/>
              <a:cxnLst/>
              <a:rect l="l" t="t" r="r" b="b"/>
              <a:pathLst>
                <a:path w="1846" h="1325" fill="none" extrusionOk="0">
                  <a:moveTo>
                    <a:pt x="1344" y="1"/>
                  </a:moveTo>
                  <a:lnTo>
                    <a:pt x="1344" y="1"/>
                  </a:lnTo>
                  <a:lnTo>
                    <a:pt x="1204" y="81"/>
                  </a:lnTo>
                  <a:lnTo>
                    <a:pt x="1043" y="121"/>
                  </a:lnTo>
                  <a:lnTo>
                    <a:pt x="883" y="14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582" y="161"/>
                  </a:lnTo>
                  <a:lnTo>
                    <a:pt x="422" y="121"/>
                  </a:lnTo>
                  <a:lnTo>
                    <a:pt x="281" y="101"/>
                  </a:lnTo>
                  <a:lnTo>
                    <a:pt x="141" y="61"/>
                  </a:lnTo>
                  <a:lnTo>
                    <a:pt x="141" y="61"/>
                  </a:lnTo>
                  <a:lnTo>
                    <a:pt x="81" y="201"/>
                  </a:lnTo>
                  <a:lnTo>
                    <a:pt x="0" y="342"/>
                  </a:lnTo>
                  <a:lnTo>
                    <a:pt x="0" y="342"/>
                  </a:lnTo>
                  <a:lnTo>
                    <a:pt x="181" y="482"/>
                  </a:lnTo>
                  <a:lnTo>
                    <a:pt x="381" y="622"/>
                  </a:lnTo>
                  <a:lnTo>
                    <a:pt x="843" y="883"/>
                  </a:lnTo>
                  <a:lnTo>
                    <a:pt x="1324" y="1124"/>
                  </a:lnTo>
                  <a:lnTo>
                    <a:pt x="1845" y="1324"/>
                  </a:lnTo>
                  <a:lnTo>
                    <a:pt x="1845" y="1324"/>
                  </a:lnTo>
                  <a:lnTo>
                    <a:pt x="1725" y="1164"/>
                  </a:lnTo>
                  <a:lnTo>
                    <a:pt x="1625" y="1023"/>
                  </a:lnTo>
                  <a:lnTo>
                    <a:pt x="1545" y="863"/>
                  </a:lnTo>
                  <a:lnTo>
                    <a:pt x="1484" y="682"/>
                  </a:lnTo>
                  <a:lnTo>
                    <a:pt x="1424" y="522"/>
                  </a:lnTo>
                  <a:lnTo>
                    <a:pt x="1384" y="342"/>
                  </a:lnTo>
                  <a:lnTo>
                    <a:pt x="1364" y="181"/>
                  </a:lnTo>
                  <a:lnTo>
                    <a:pt x="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21"/>
            <p:cNvSpPr/>
            <p:nvPr/>
          </p:nvSpPr>
          <p:spPr>
            <a:xfrm>
              <a:off x="11458875" y="4079825"/>
              <a:ext cx="33125" cy="30100"/>
            </a:xfrm>
            <a:custGeom>
              <a:avLst/>
              <a:gdLst/>
              <a:ahLst/>
              <a:cxnLst/>
              <a:rect l="l" t="t" r="r" b="b"/>
              <a:pathLst>
                <a:path w="1325" h="1204" fill="none" extrusionOk="0">
                  <a:moveTo>
                    <a:pt x="783" y="0"/>
                  </a:moveTo>
                  <a:lnTo>
                    <a:pt x="783" y="0"/>
                  </a:lnTo>
                  <a:lnTo>
                    <a:pt x="643" y="20"/>
                  </a:lnTo>
                  <a:lnTo>
                    <a:pt x="482" y="40"/>
                  </a:lnTo>
                  <a:lnTo>
                    <a:pt x="181" y="121"/>
                  </a:lnTo>
                  <a:lnTo>
                    <a:pt x="181" y="121"/>
                  </a:lnTo>
                  <a:lnTo>
                    <a:pt x="161" y="381"/>
                  </a:lnTo>
                  <a:lnTo>
                    <a:pt x="121" y="642"/>
                  </a:lnTo>
                  <a:lnTo>
                    <a:pt x="81" y="903"/>
                  </a:lnTo>
                  <a:lnTo>
                    <a:pt x="1" y="1143"/>
                  </a:lnTo>
                  <a:lnTo>
                    <a:pt x="1" y="1143"/>
                  </a:lnTo>
                  <a:lnTo>
                    <a:pt x="201" y="1183"/>
                  </a:lnTo>
                  <a:lnTo>
                    <a:pt x="402" y="1203"/>
                  </a:lnTo>
                  <a:lnTo>
                    <a:pt x="402" y="1203"/>
                  </a:lnTo>
                  <a:lnTo>
                    <a:pt x="582" y="1183"/>
                  </a:lnTo>
                  <a:lnTo>
                    <a:pt x="783" y="1143"/>
                  </a:lnTo>
                  <a:lnTo>
                    <a:pt x="943" y="1063"/>
                  </a:lnTo>
                  <a:lnTo>
                    <a:pt x="1104" y="943"/>
                  </a:lnTo>
                  <a:lnTo>
                    <a:pt x="1104" y="943"/>
                  </a:lnTo>
                  <a:lnTo>
                    <a:pt x="1184" y="863"/>
                  </a:lnTo>
                  <a:lnTo>
                    <a:pt x="1184" y="863"/>
                  </a:lnTo>
                  <a:lnTo>
                    <a:pt x="1224" y="542"/>
                  </a:lnTo>
                  <a:lnTo>
                    <a:pt x="1324" y="201"/>
                  </a:lnTo>
                  <a:lnTo>
                    <a:pt x="1324" y="201"/>
                  </a:lnTo>
                  <a:lnTo>
                    <a:pt x="1244" y="141"/>
                  </a:lnTo>
                  <a:lnTo>
                    <a:pt x="1244" y="141"/>
                  </a:lnTo>
                  <a:lnTo>
                    <a:pt x="1144" y="80"/>
                  </a:lnTo>
                  <a:lnTo>
                    <a:pt x="1044" y="40"/>
                  </a:lnTo>
                  <a:lnTo>
                    <a:pt x="923" y="20"/>
                  </a:lnTo>
                  <a:lnTo>
                    <a:pt x="78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21"/>
            <p:cNvSpPr/>
            <p:nvPr/>
          </p:nvSpPr>
          <p:spPr>
            <a:xfrm>
              <a:off x="11461400" y="4039700"/>
              <a:ext cx="57175" cy="36625"/>
            </a:xfrm>
            <a:custGeom>
              <a:avLst/>
              <a:gdLst/>
              <a:ahLst/>
              <a:cxnLst/>
              <a:rect l="l" t="t" r="r" b="b"/>
              <a:pathLst>
                <a:path w="2287" h="1465" fill="none" extrusionOk="0">
                  <a:moveTo>
                    <a:pt x="2286" y="1"/>
                  </a:moveTo>
                  <a:lnTo>
                    <a:pt x="2286" y="1"/>
                  </a:lnTo>
                  <a:lnTo>
                    <a:pt x="1504" y="81"/>
                  </a:lnTo>
                  <a:lnTo>
                    <a:pt x="722" y="141"/>
                  </a:lnTo>
                  <a:lnTo>
                    <a:pt x="722" y="141"/>
                  </a:lnTo>
                  <a:lnTo>
                    <a:pt x="341" y="562"/>
                  </a:lnTo>
                  <a:lnTo>
                    <a:pt x="0" y="943"/>
                  </a:lnTo>
                  <a:lnTo>
                    <a:pt x="0" y="943"/>
                  </a:lnTo>
                  <a:lnTo>
                    <a:pt x="40" y="1044"/>
                  </a:lnTo>
                  <a:lnTo>
                    <a:pt x="60" y="1184"/>
                  </a:lnTo>
                  <a:lnTo>
                    <a:pt x="80" y="1465"/>
                  </a:lnTo>
                  <a:lnTo>
                    <a:pt x="80" y="1465"/>
                  </a:lnTo>
                  <a:lnTo>
                    <a:pt x="281" y="1405"/>
                  </a:lnTo>
                  <a:lnTo>
                    <a:pt x="461" y="1345"/>
                  </a:lnTo>
                  <a:lnTo>
                    <a:pt x="662" y="1324"/>
                  </a:lnTo>
                  <a:lnTo>
                    <a:pt x="842" y="1304"/>
                  </a:lnTo>
                  <a:lnTo>
                    <a:pt x="842" y="1304"/>
                  </a:lnTo>
                  <a:lnTo>
                    <a:pt x="983" y="1324"/>
                  </a:lnTo>
                  <a:lnTo>
                    <a:pt x="1123" y="1345"/>
                  </a:lnTo>
                  <a:lnTo>
                    <a:pt x="1244" y="1385"/>
                  </a:lnTo>
                  <a:lnTo>
                    <a:pt x="1344" y="1445"/>
                  </a:lnTo>
                  <a:lnTo>
                    <a:pt x="1344" y="1445"/>
                  </a:lnTo>
                  <a:lnTo>
                    <a:pt x="1464" y="1184"/>
                  </a:lnTo>
                  <a:lnTo>
                    <a:pt x="1605" y="943"/>
                  </a:lnTo>
                  <a:lnTo>
                    <a:pt x="1745" y="703"/>
                  </a:lnTo>
                  <a:lnTo>
                    <a:pt x="1905" y="462"/>
                  </a:lnTo>
                  <a:lnTo>
                    <a:pt x="1905" y="462"/>
                  </a:lnTo>
                  <a:lnTo>
                    <a:pt x="2086" y="221"/>
                  </a:lnTo>
                  <a:lnTo>
                    <a:pt x="22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21"/>
            <p:cNvSpPr/>
            <p:nvPr/>
          </p:nvSpPr>
          <p:spPr>
            <a:xfrm>
              <a:off x="11597250" y="4021650"/>
              <a:ext cx="1550" cy="2550"/>
            </a:xfrm>
            <a:custGeom>
              <a:avLst/>
              <a:gdLst/>
              <a:ahLst/>
              <a:cxnLst/>
              <a:rect l="l" t="t" r="r" b="b"/>
              <a:pathLst>
                <a:path w="62" h="102" fill="none" extrusionOk="0">
                  <a:moveTo>
                    <a:pt x="61" y="1"/>
                  </a:moveTo>
                  <a:lnTo>
                    <a:pt x="61" y="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41" y="101"/>
                  </a:lnTo>
                  <a:lnTo>
                    <a:pt x="41" y="101"/>
                  </a:lnTo>
                  <a:lnTo>
                    <a:pt x="6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21"/>
            <p:cNvSpPr/>
            <p:nvPr/>
          </p:nvSpPr>
          <p:spPr>
            <a:xfrm>
              <a:off x="11457875" y="4072300"/>
              <a:ext cx="37125" cy="42650"/>
            </a:xfrm>
            <a:custGeom>
              <a:avLst/>
              <a:gdLst/>
              <a:ahLst/>
              <a:cxnLst/>
              <a:rect l="l" t="t" r="r" b="b"/>
              <a:pathLst>
                <a:path w="1485" h="1706" extrusionOk="0">
                  <a:moveTo>
                    <a:pt x="983" y="0"/>
                  </a:moveTo>
                  <a:lnTo>
                    <a:pt x="803" y="20"/>
                  </a:lnTo>
                  <a:lnTo>
                    <a:pt x="602" y="41"/>
                  </a:lnTo>
                  <a:lnTo>
                    <a:pt x="422" y="101"/>
                  </a:lnTo>
                  <a:lnTo>
                    <a:pt x="221" y="161"/>
                  </a:lnTo>
                  <a:lnTo>
                    <a:pt x="221" y="422"/>
                  </a:lnTo>
                  <a:lnTo>
                    <a:pt x="522" y="341"/>
                  </a:lnTo>
                  <a:lnTo>
                    <a:pt x="683" y="321"/>
                  </a:lnTo>
                  <a:lnTo>
                    <a:pt x="823" y="301"/>
                  </a:lnTo>
                  <a:lnTo>
                    <a:pt x="963" y="321"/>
                  </a:lnTo>
                  <a:lnTo>
                    <a:pt x="1084" y="341"/>
                  </a:lnTo>
                  <a:lnTo>
                    <a:pt x="1184" y="381"/>
                  </a:lnTo>
                  <a:lnTo>
                    <a:pt x="1284" y="442"/>
                  </a:lnTo>
                  <a:lnTo>
                    <a:pt x="1364" y="502"/>
                  </a:lnTo>
                  <a:lnTo>
                    <a:pt x="1485" y="141"/>
                  </a:lnTo>
                  <a:lnTo>
                    <a:pt x="1385" y="81"/>
                  </a:lnTo>
                  <a:lnTo>
                    <a:pt x="1264" y="41"/>
                  </a:lnTo>
                  <a:lnTo>
                    <a:pt x="1124" y="20"/>
                  </a:lnTo>
                  <a:lnTo>
                    <a:pt x="983" y="0"/>
                  </a:lnTo>
                  <a:close/>
                  <a:moveTo>
                    <a:pt x="1224" y="1164"/>
                  </a:moveTo>
                  <a:lnTo>
                    <a:pt x="1144" y="1244"/>
                  </a:lnTo>
                  <a:lnTo>
                    <a:pt x="983" y="1364"/>
                  </a:lnTo>
                  <a:lnTo>
                    <a:pt x="823" y="1444"/>
                  </a:lnTo>
                  <a:lnTo>
                    <a:pt x="622" y="1484"/>
                  </a:lnTo>
                  <a:lnTo>
                    <a:pt x="442" y="1504"/>
                  </a:lnTo>
                  <a:lnTo>
                    <a:pt x="241" y="1484"/>
                  </a:lnTo>
                  <a:lnTo>
                    <a:pt x="41" y="1444"/>
                  </a:lnTo>
                  <a:lnTo>
                    <a:pt x="1" y="1605"/>
                  </a:lnTo>
                  <a:lnTo>
                    <a:pt x="141" y="1645"/>
                  </a:lnTo>
                  <a:lnTo>
                    <a:pt x="282" y="1665"/>
                  </a:lnTo>
                  <a:lnTo>
                    <a:pt x="442" y="1705"/>
                  </a:lnTo>
                  <a:lnTo>
                    <a:pt x="582" y="1705"/>
                  </a:lnTo>
                  <a:lnTo>
                    <a:pt x="743" y="1685"/>
                  </a:lnTo>
                  <a:lnTo>
                    <a:pt x="903" y="1665"/>
                  </a:lnTo>
                  <a:lnTo>
                    <a:pt x="1064" y="1625"/>
                  </a:lnTo>
                  <a:lnTo>
                    <a:pt x="1204" y="1545"/>
                  </a:lnTo>
                  <a:lnTo>
                    <a:pt x="1204" y="1364"/>
                  </a:lnTo>
                  <a:lnTo>
                    <a:pt x="1224" y="1164"/>
                  </a:lnTo>
                  <a:close/>
                </a:path>
              </a:pathLst>
            </a:custGeom>
            <a:solidFill>
              <a:srgbClr val="424242">
                <a:alpha val="30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21"/>
            <p:cNvSpPr/>
            <p:nvPr/>
          </p:nvSpPr>
          <p:spPr>
            <a:xfrm>
              <a:off x="11457875" y="4101375"/>
              <a:ext cx="30625" cy="13575"/>
            </a:xfrm>
            <a:custGeom>
              <a:avLst/>
              <a:gdLst/>
              <a:ahLst/>
              <a:cxnLst/>
              <a:rect l="l" t="t" r="r" b="b"/>
              <a:pathLst>
                <a:path w="1225" h="543" fill="none" extrusionOk="0">
                  <a:moveTo>
                    <a:pt x="1224" y="1"/>
                  </a:moveTo>
                  <a:lnTo>
                    <a:pt x="1224" y="1"/>
                  </a:lnTo>
                  <a:lnTo>
                    <a:pt x="1144" y="81"/>
                  </a:lnTo>
                  <a:lnTo>
                    <a:pt x="1144" y="81"/>
                  </a:lnTo>
                  <a:lnTo>
                    <a:pt x="983" y="201"/>
                  </a:lnTo>
                  <a:lnTo>
                    <a:pt x="823" y="281"/>
                  </a:lnTo>
                  <a:lnTo>
                    <a:pt x="622" y="321"/>
                  </a:lnTo>
                  <a:lnTo>
                    <a:pt x="442" y="341"/>
                  </a:lnTo>
                  <a:lnTo>
                    <a:pt x="442" y="341"/>
                  </a:lnTo>
                  <a:lnTo>
                    <a:pt x="241" y="321"/>
                  </a:lnTo>
                  <a:lnTo>
                    <a:pt x="41" y="281"/>
                  </a:lnTo>
                  <a:lnTo>
                    <a:pt x="41" y="281"/>
                  </a:lnTo>
                  <a:lnTo>
                    <a:pt x="1" y="442"/>
                  </a:lnTo>
                  <a:lnTo>
                    <a:pt x="1" y="442"/>
                  </a:lnTo>
                  <a:lnTo>
                    <a:pt x="141" y="482"/>
                  </a:lnTo>
                  <a:lnTo>
                    <a:pt x="282" y="502"/>
                  </a:lnTo>
                  <a:lnTo>
                    <a:pt x="442" y="542"/>
                  </a:lnTo>
                  <a:lnTo>
                    <a:pt x="582" y="542"/>
                  </a:lnTo>
                  <a:lnTo>
                    <a:pt x="582" y="542"/>
                  </a:lnTo>
                  <a:lnTo>
                    <a:pt x="743" y="522"/>
                  </a:lnTo>
                  <a:lnTo>
                    <a:pt x="903" y="502"/>
                  </a:lnTo>
                  <a:lnTo>
                    <a:pt x="1064" y="462"/>
                  </a:lnTo>
                  <a:lnTo>
                    <a:pt x="1204" y="382"/>
                  </a:lnTo>
                  <a:lnTo>
                    <a:pt x="1204" y="382"/>
                  </a:lnTo>
                  <a:lnTo>
                    <a:pt x="1204" y="201"/>
                  </a:lnTo>
                  <a:lnTo>
                    <a:pt x="1224" y="1"/>
                  </a:lnTo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21"/>
            <p:cNvSpPr/>
            <p:nvPr/>
          </p:nvSpPr>
          <p:spPr>
            <a:xfrm>
              <a:off x="11391200" y="4053250"/>
              <a:ext cx="72225" cy="73725"/>
            </a:xfrm>
            <a:custGeom>
              <a:avLst/>
              <a:gdLst/>
              <a:ahLst/>
              <a:cxnLst/>
              <a:rect l="l" t="t" r="r" b="b"/>
              <a:pathLst>
                <a:path w="2889" h="2949" extrusionOk="0">
                  <a:moveTo>
                    <a:pt x="783" y="0"/>
                  </a:moveTo>
                  <a:lnTo>
                    <a:pt x="622" y="20"/>
                  </a:lnTo>
                  <a:lnTo>
                    <a:pt x="422" y="81"/>
                  </a:lnTo>
                  <a:lnTo>
                    <a:pt x="241" y="161"/>
                  </a:lnTo>
                  <a:lnTo>
                    <a:pt x="161" y="241"/>
                  </a:lnTo>
                  <a:lnTo>
                    <a:pt x="81" y="361"/>
                  </a:lnTo>
                  <a:lnTo>
                    <a:pt x="41" y="522"/>
                  </a:lnTo>
                  <a:lnTo>
                    <a:pt x="1" y="682"/>
                  </a:lnTo>
                  <a:lnTo>
                    <a:pt x="1" y="883"/>
                  </a:lnTo>
                  <a:lnTo>
                    <a:pt x="1" y="1083"/>
                  </a:lnTo>
                  <a:lnTo>
                    <a:pt x="1" y="1304"/>
                  </a:lnTo>
                  <a:lnTo>
                    <a:pt x="41" y="1545"/>
                  </a:lnTo>
                  <a:lnTo>
                    <a:pt x="121" y="1966"/>
                  </a:lnTo>
                  <a:lnTo>
                    <a:pt x="181" y="2186"/>
                  </a:lnTo>
                  <a:lnTo>
                    <a:pt x="241" y="2367"/>
                  </a:lnTo>
                  <a:lnTo>
                    <a:pt x="301" y="2527"/>
                  </a:lnTo>
                  <a:lnTo>
                    <a:pt x="382" y="2668"/>
                  </a:lnTo>
                  <a:lnTo>
                    <a:pt x="462" y="2788"/>
                  </a:lnTo>
                  <a:lnTo>
                    <a:pt x="542" y="2848"/>
                  </a:lnTo>
                  <a:lnTo>
                    <a:pt x="702" y="2928"/>
                  </a:lnTo>
                  <a:lnTo>
                    <a:pt x="843" y="2948"/>
                  </a:lnTo>
                  <a:lnTo>
                    <a:pt x="1104" y="2948"/>
                  </a:lnTo>
                  <a:lnTo>
                    <a:pt x="1284" y="2868"/>
                  </a:lnTo>
                  <a:lnTo>
                    <a:pt x="1384" y="2848"/>
                  </a:lnTo>
                  <a:lnTo>
                    <a:pt x="1525" y="2848"/>
                  </a:lnTo>
                  <a:lnTo>
                    <a:pt x="1605" y="2868"/>
                  </a:lnTo>
                  <a:lnTo>
                    <a:pt x="1785" y="2928"/>
                  </a:lnTo>
                  <a:lnTo>
                    <a:pt x="1906" y="2948"/>
                  </a:lnTo>
                  <a:lnTo>
                    <a:pt x="2046" y="2948"/>
                  </a:lnTo>
                  <a:lnTo>
                    <a:pt x="2207" y="2908"/>
                  </a:lnTo>
                  <a:lnTo>
                    <a:pt x="2367" y="2828"/>
                  </a:lnTo>
                  <a:lnTo>
                    <a:pt x="2447" y="2768"/>
                  </a:lnTo>
                  <a:lnTo>
                    <a:pt x="2527" y="2648"/>
                  </a:lnTo>
                  <a:lnTo>
                    <a:pt x="2608" y="2507"/>
                  </a:lnTo>
                  <a:lnTo>
                    <a:pt x="2668" y="2347"/>
                  </a:lnTo>
                  <a:lnTo>
                    <a:pt x="2728" y="2166"/>
                  </a:lnTo>
                  <a:lnTo>
                    <a:pt x="2788" y="1946"/>
                  </a:lnTo>
                  <a:lnTo>
                    <a:pt x="2868" y="1504"/>
                  </a:lnTo>
                  <a:lnTo>
                    <a:pt x="2888" y="1284"/>
                  </a:lnTo>
                  <a:lnTo>
                    <a:pt x="2888" y="1063"/>
                  </a:lnTo>
                  <a:lnTo>
                    <a:pt x="2888" y="863"/>
                  </a:lnTo>
                  <a:lnTo>
                    <a:pt x="2868" y="662"/>
                  </a:lnTo>
                  <a:lnTo>
                    <a:pt x="2848" y="502"/>
                  </a:lnTo>
                  <a:lnTo>
                    <a:pt x="2788" y="341"/>
                  </a:lnTo>
                  <a:lnTo>
                    <a:pt x="2728" y="241"/>
                  </a:lnTo>
                  <a:lnTo>
                    <a:pt x="2648" y="161"/>
                  </a:lnTo>
                  <a:lnTo>
                    <a:pt x="2527" y="101"/>
                  </a:lnTo>
                  <a:lnTo>
                    <a:pt x="2427" y="40"/>
                  </a:lnTo>
                  <a:lnTo>
                    <a:pt x="2207" y="0"/>
                  </a:lnTo>
                  <a:lnTo>
                    <a:pt x="1825" y="0"/>
                  </a:lnTo>
                  <a:lnTo>
                    <a:pt x="1605" y="60"/>
                  </a:lnTo>
                  <a:lnTo>
                    <a:pt x="1444" y="81"/>
                  </a:lnTo>
                  <a:lnTo>
                    <a:pt x="1244" y="40"/>
                  </a:lnTo>
                  <a:lnTo>
                    <a:pt x="9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21"/>
            <p:cNvSpPr/>
            <p:nvPr/>
          </p:nvSpPr>
          <p:spPr>
            <a:xfrm>
              <a:off x="11391200" y="4053250"/>
              <a:ext cx="72225" cy="73725"/>
            </a:xfrm>
            <a:custGeom>
              <a:avLst/>
              <a:gdLst/>
              <a:ahLst/>
              <a:cxnLst/>
              <a:rect l="l" t="t" r="r" b="b"/>
              <a:pathLst>
                <a:path w="2889" h="2949" fill="none" extrusionOk="0">
                  <a:moveTo>
                    <a:pt x="2367" y="2828"/>
                  </a:moveTo>
                  <a:lnTo>
                    <a:pt x="2367" y="2828"/>
                  </a:lnTo>
                  <a:lnTo>
                    <a:pt x="2207" y="2908"/>
                  </a:lnTo>
                  <a:lnTo>
                    <a:pt x="2046" y="2948"/>
                  </a:lnTo>
                  <a:lnTo>
                    <a:pt x="1906" y="2948"/>
                  </a:lnTo>
                  <a:lnTo>
                    <a:pt x="1785" y="2928"/>
                  </a:lnTo>
                  <a:lnTo>
                    <a:pt x="1785" y="2928"/>
                  </a:lnTo>
                  <a:lnTo>
                    <a:pt x="1605" y="2868"/>
                  </a:lnTo>
                  <a:lnTo>
                    <a:pt x="1525" y="2848"/>
                  </a:lnTo>
                  <a:lnTo>
                    <a:pt x="1464" y="2848"/>
                  </a:lnTo>
                  <a:lnTo>
                    <a:pt x="1464" y="2848"/>
                  </a:lnTo>
                  <a:lnTo>
                    <a:pt x="1384" y="2848"/>
                  </a:lnTo>
                  <a:lnTo>
                    <a:pt x="1284" y="2868"/>
                  </a:lnTo>
                  <a:lnTo>
                    <a:pt x="1104" y="2948"/>
                  </a:lnTo>
                  <a:lnTo>
                    <a:pt x="983" y="2948"/>
                  </a:lnTo>
                  <a:lnTo>
                    <a:pt x="843" y="2948"/>
                  </a:lnTo>
                  <a:lnTo>
                    <a:pt x="702" y="2928"/>
                  </a:lnTo>
                  <a:lnTo>
                    <a:pt x="542" y="2848"/>
                  </a:lnTo>
                  <a:lnTo>
                    <a:pt x="542" y="2848"/>
                  </a:lnTo>
                  <a:lnTo>
                    <a:pt x="462" y="2788"/>
                  </a:lnTo>
                  <a:lnTo>
                    <a:pt x="382" y="2668"/>
                  </a:lnTo>
                  <a:lnTo>
                    <a:pt x="301" y="2527"/>
                  </a:lnTo>
                  <a:lnTo>
                    <a:pt x="241" y="2367"/>
                  </a:lnTo>
                  <a:lnTo>
                    <a:pt x="181" y="2186"/>
                  </a:lnTo>
                  <a:lnTo>
                    <a:pt x="121" y="1966"/>
                  </a:lnTo>
                  <a:lnTo>
                    <a:pt x="41" y="1545"/>
                  </a:lnTo>
                  <a:lnTo>
                    <a:pt x="1" y="1304"/>
                  </a:lnTo>
                  <a:lnTo>
                    <a:pt x="1" y="1083"/>
                  </a:lnTo>
                  <a:lnTo>
                    <a:pt x="1" y="883"/>
                  </a:lnTo>
                  <a:lnTo>
                    <a:pt x="1" y="682"/>
                  </a:lnTo>
                  <a:lnTo>
                    <a:pt x="41" y="522"/>
                  </a:lnTo>
                  <a:lnTo>
                    <a:pt x="81" y="361"/>
                  </a:lnTo>
                  <a:lnTo>
                    <a:pt x="161" y="241"/>
                  </a:lnTo>
                  <a:lnTo>
                    <a:pt x="241" y="161"/>
                  </a:lnTo>
                  <a:lnTo>
                    <a:pt x="241" y="161"/>
                  </a:lnTo>
                  <a:lnTo>
                    <a:pt x="422" y="81"/>
                  </a:lnTo>
                  <a:lnTo>
                    <a:pt x="622" y="20"/>
                  </a:lnTo>
                  <a:lnTo>
                    <a:pt x="783" y="0"/>
                  </a:lnTo>
                  <a:lnTo>
                    <a:pt x="943" y="0"/>
                  </a:lnTo>
                  <a:lnTo>
                    <a:pt x="1244" y="40"/>
                  </a:lnTo>
                  <a:lnTo>
                    <a:pt x="1444" y="81"/>
                  </a:lnTo>
                  <a:lnTo>
                    <a:pt x="1444" y="81"/>
                  </a:lnTo>
                  <a:lnTo>
                    <a:pt x="1605" y="60"/>
                  </a:lnTo>
                  <a:lnTo>
                    <a:pt x="1825" y="0"/>
                  </a:lnTo>
                  <a:lnTo>
                    <a:pt x="1825" y="0"/>
                  </a:lnTo>
                  <a:lnTo>
                    <a:pt x="2006" y="0"/>
                  </a:lnTo>
                  <a:lnTo>
                    <a:pt x="2207" y="0"/>
                  </a:lnTo>
                  <a:lnTo>
                    <a:pt x="2427" y="40"/>
                  </a:lnTo>
                  <a:lnTo>
                    <a:pt x="2527" y="101"/>
                  </a:lnTo>
                  <a:lnTo>
                    <a:pt x="2648" y="161"/>
                  </a:lnTo>
                  <a:lnTo>
                    <a:pt x="2648" y="161"/>
                  </a:lnTo>
                  <a:lnTo>
                    <a:pt x="2728" y="241"/>
                  </a:lnTo>
                  <a:lnTo>
                    <a:pt x="2788" y="341"/>
                  </a:lnTo>
                  <a:lnTo>
                    <a:pt x="2848" y="502"/>
                  </a:lnTo>
                  <a:lnTo>
                    <a:pt x="2868" y="662"/>
                  </a:lnTo>
                  <a:lnTo>
                    <a:pt x="2888" y="863"/>
                  </a:lnTo>
                  <a:lnTo>
                    <a:pt x="2888" y="1063"/>
                  </a:lnTo>
                  <a:lnTo>
                    <a:pt x="2888" y="1284"/>
                  </a:lnTo>
                  <a:lnTo>
                    <a:pt x="2868" y="1504"/>
                  </a:lnTo>
                  <a:lnTo>
                    <a:pt x="2788" y="1946"/>
                  </a:lnTo>
                  <a:lnTo>
                    <a:pt x="2728" y="2166"/>
                  </a:lnTo>
                  <a:lnTo>
                    <a:pt x="2668" y="2347"/>
                  </a:lnTo>
                  <a:lnTo>
                    <a:pt x="2608" y="2507"/>
                  </a:lnTo>
                  <a:lnTo>
                    <a:pt x="2527" y="2648"/>
                  </a:lnTo>
                  <a:lnTo>
                    <a:pt x="2447" y="2768"/>
                  </a:lnTo>
                  <a:lnTo>
                    <a:pt x="2367" y="282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21"/>
            <p:cNvSpPr/>
            <p:nvPr/>
          </p:nvSpPr>
          <p:spPr>
            <a:xfrm>
              <a:off x="11391200" y="4053250"/>
              <a:ext cx="45650" cy="73725"/>
            </a:xfrm>
            <a:custGeom>
              <a:avLst/>
              <a:gdLst/>
              <a:ahLst/>
              <a:cxnLst/>
              <a:rect l="l" t="t" r="r" b="b"/>
              <a:pathLst>
                <a:path w="1826" h="2949" extrusionOk="0">
                  <a:moveTo>
                    <a:pt x="702" y="0"/>
                  </a:moveTo>
                  <a:lnTo>
                    <a:pt x="542" y="40"/>
                  </a:lnTo>
                  <a:lnTo>
                    <a:pt x="402" y="81"/>
                  </a:lnTo>
                  <a:lnTo>
                    <a:pt x="241" y="161"/>
                  </a:lnTo>
                  <a:lnTo>
                    <a:pt x="181" y="221"/>
                  </a:lnTo>
                  <a:lnTo>
                    <a:pt x="121" y="281"/>
                  </a:lnTo>
                  <a:lnTo>
                    <a:pt x="81" y="361"/>
                  </a:lnTo>
                  <a:lnTo>
                    <a:pt x="61" y="462"/>
                  </a:lnTo>
                  <a:lnTo>
                    <a:pt x="1" y="702"/>
                  </a:lnTo>
                  <a:lnTo>
                    <a:pt x="1" y="963"/>
                  </a:lnTo>
                  <a:lnTo>
                    <a:pt x="1" y="983"/>
                  </a:lnTo>
                  <a:lnTo>
                    <a:pt x="1" y="1264"/>
                  </a:lnTo>
                  <a:lnTo>
                    <a:pt x="41" y="1565"/>
                  </a:lnTo>
                  <a:lnTo>
                    <a:pt x="81" y="1845"/>
                  </a:lnTo>
                  <a:lnTo>
                    <a:pt x="161" y="2126"/>
                  </a:lnTo>
                  <a:lnTo>
                    <a:pt x="241" y="2367"/>
                  </a:lnTo>
                  <a:lnTo>
                    <a:pt x="341" y="2587"/>
                  </a:lnTo>
                  <a:lnTo>
                    <a:pt x="442" y="2748"/>
                  </a:lnTo>
                  <a:lnTo>
                    <a:pt x="502" y="2808"/>
                  </a:lnTo>
                  <a:lnTo>
                    <a:pt x="542" y="2848"/>
                  </a:lnTo>
                  <a:lnTo>
                    <a:pt x="662" y="2908"/>
                  </a:lnTo>
                  <a:lnTo>
                    <a:pt x="763" y="2928"/>
                  </a:lnTo>
                  <a:lnTo>
                    <a:pt x="843" y="2948"/>
                  </a:lnTo>
                  <a:lnTo>
                    <a:pt x="1083" y="2948"/>
                  </a:lnTo>
                  <a:lnTo>
                    <a:pt x="1224" y="2908"/>
                  </a:lnTo>
                  <a:lnTo>
                    <a:pt x="1344" y="2868"/>
                  </a:lnTo>
                  <a:lnTo>
                    <a:pt x="1464" y="2848"/>
                  </a:lnTo>
                  <a:lnTo>
                    <a:pt x="1525" y="2848"/>
                  </a:lnTo>
                  <a:lnTo>
                    <a:pt x="1605" y="2868"/>
                  </a:lnTo>
                  <a:lnTo>
                    <a:pt x="1785" y="2928"/>
                  </a:lnTo>
                  <a:lnTo>
                    <a:pt x="1725" y="2868"/>
                  </a:lnTo>
                  <a:lnTo>
                    <a:pt x="1625" y="2748"/>
                  </a:lnTo>
                  <a:lnTo>
                    <a:pt x="1525" y="2668"/>
                  </a:lnTo>
                  <a:lnTo>
                    <a:pt x="1324" y="2527"/>
                  </a:lnTo>
                  <a:lnTo>
                    <a:pt x="1244" y="2467"/>
                  </a:lnTo>
                  <a:lnTo>
                    <a:pt x="1164" y="2367"/>
                  </a:lnTo>
                  <a:lnTo>
                    <a:pt x="1083" y="2266"/>
                  </a:lnTo>
                  <a:lnTo>
                    <a:pt x="1023" y="2126"/>
                  </a:lnTo>
                  <a:lnTo>
                    <a:pt x="983" y="1966"/>
                  </a:lnTo>
                  <a:lnTo>
                    <a:pt x="943" y="1805"/>
                  </a:lnTo>
                  <a:lnTo>
                    <a:pt x="923" y="1464"/>
                  </a:lnTo>
                  <a:lnTo>
                    <a:pt x="923" y="1244"/>
                  </a:lnTo>
                  <a:lnTo>
                    <a:pt x="943" y="1043"/>
                  </a:lnTo>
                  <a:lnTo>
                    <a:pt x="1003" y="863"/>
                  </a:lnTo>
                  <a:lnTo>
                    <a:pt x="1083" y="682"/>
                  </a:lnTo>
                  <a:lnTo>
                    <a:pt x="1204" y="502"/>
                  </a:lnTo>
                  <a:lnTo>
                    <a:pt x="1324" y="361"/>
                  </a:lnTo>
                  <a:lnTo>
                    <a:pt x="1485" y="241"/>
                  </a:lnTo>
                  <a:lnTo>
                    <a:pt x="1665" y="141"/>
                  </a:lnTo>
                  <a:lnTo>
                    <a:pt x="1705" y="141"/>
                  </a:lnTo>
                  <a:lnTo>
                    <a:pt x="1765" y="121"/>
                  </a:lnTo>
                  <a:lnTo>
                    <a:pt x="1805" y="81"/>
                  </a:lnTo>
                  <a:lnTo>
                    <a:pt x="1825" y="40"/>
                  </a:lnTo>
                  <a:lnTo>
                    <a:pt x="1825" y="20"/>
                  </a:lnTo>
                  <a:lnTo>
                    <a:pt x="1825" y="0"/>
                  </a:lnTo>
                  <a:lnTo>
                    <a:pt x="1605" y="60"/>
                  </a:lnTo>
                  <a:lnTo>
                    <a:pt x="1444" y="81"/>
                  </a:lnTo>
                  <a:lnTo>
                    <a:pt x="1324" y="60"/>
                  </a:lnTo>
                  <a:lnTo>
                    <a:pt x="1184" y="40"/>
                  </a:lnTo>
                  <a:lnTo>
                    <a:pt x="1023" y="20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21"/>
            <p:cNvSpPr/>
            <p:nvPr/>
          </p:nvSpPr>
          <p:spPr>
            <a:xfrm>
              <a:off x="11391200" y="4053250"/>
              <a:ext cx="45650" cy="73725"/>
            </a:xfrm>
            <a:custGeom>
              <a:avLst/>
              <a:gdLst/>
              <a:ahLst/>
              <a:cxnLst/>
              <a:rect l="l" t="t" r="r" b="b"/>
              <a:pathLst>
                <a:path w="1826" h="2949" fill="none" extrusionOk="0">
                  <a:moveTo>
                    <a:pt x="843" y="0"/>
                  </a:moveTo>
                  <a:lnTo>
                    <a:pt x="843" y="0"/>
                  </a:lnTo>
                  <a:lnTo>
                    <a:pt x="702" y="0"/>
                  </a:lnTo>
                  <a:lnTo>
                    <a:pt x="542" y="40"/>
                  </a:lnTo>
                  <a:lnTo>
                    <a:pt x="402" y="81"/>
                  </a:lnTo>
                  <a:lnTo>
                    <a:pt x="241" y="161"/>
                  </a:lnTo>
                  <a:lnTo>
                    <a:pt x="241" y="161"/>
                  </a:lnTo>
                  <a:lnTo>
                    <a:pt x="181" y="221"/>
                  </a:lnTo>
                  <a:lnTo>
                    <a:pt x="121" y="281"/>
                  </a:lnTo>
                  <a:lnTo>
                    <a:pt x="81" y="361"/>
                  </a:lnTo>
                  <a:lnTo>
                    <a:pt x="61" y="462"/>
                  </a:lnTo>
                  <a:lnTo>
                    <a:pt x="1" y="702"/>
                  </a:lnTo>
                  <a:lnTo>
                    <a:pt x="1" y="963"/>
                  </a:lnTo>
                  <a:lnTo>
                    <a:pt x="1" y="963"/>
                  </a:lnTo>
                  <a:lnTo>
                    <a:pt x="1" y="983"/>
                  </a:lnTo>
                  <a:lnTo>
                    <a:pt x="1" y="983"/>
                  </a:lnTo>
                  <a:lnTo>
                    <a:pt x="1" y="1264"/>
                  </a:lnTo>
                  <a:lnTo>
                    <a:pt x="41" y="1565"/>
                  </a:lnTo>
                  <a:lnTo>
                    <a:pt x="81" y="1845"/>
                  </a:lnTo>
                  <a:lnTo>
                    <a:pt x="161" y="2126"/>
                  </a:lnTo>
                  <a:lnTo>
                    <a:pt x="241" y="2367"/>
                  </a:lnTo>
                  <a:lnTo>
                    <a:pt x="341" y="2587"/>
                  </a:lnTo>
                  <a:lnTo>
                    <a:pt x="442" y="2748"/>
                  </a:lnTo>
                  <a:lnTo>
                    <a:pt x="502" y="2808"/>
                  </a:lnTo>
                  <a:lnTo>
                    <a:pt x="542" y="2848"/>
                  </a:lnTo>
                  <a:lnTo>
                    <a:pt x="542" y="2848"/>
                  </a:lnTo>
                  <a:lnTo>
                    <a:pt x="662" y="2908"/>
                  </a:lnTo>
                  <a:lnTo>
                    <a:pt x="763" y="2928"/>
                  </a:lnTo>
                  <a:lnTo>
                    <a:pt x="843" y="2948"/>
                  </a:lnTo>
                  <a:lnTo>
                    <a:pt x="943" y="2948"/>
                  </a:lnTo>
                  <a:lnTo>
                    <a:pt x="943" y="2948"/>
                  </a:lnTo>
                  <a:lnTo>
                    <a:pt x="1083" y="2948"/>
                  </a:lnTo>
                  <a:lnTo>
                    <a:pt x="1224" y="2908"/>
                  </a:lnTo>
                  <a:lnTo>
                    <a:pt x="1344" y="2868"/>
                  </a:lnTo>
                  <a:lnTo>
                    <a:pt x="1464" y="2848"/>
                  </a:lnTo>
                  <a:lnTo>
                    <a:pt x="1464" y="2848"/>
                  </a:lnTo>
                  <a:lnTo>
                    <a:pt x="1525" y="2848"/>
                  </a:lnTo>
                  <a:lnTo>
                    <a:pt x="1605" y="2868"/>
                  </a:lnTo>
                  <a:lnTo>
                    <a:pt x="1785" y="2928"/>
                  </a:lnTo>
                  <a:lnTo>
                    <a:pt x="1785" y="2928"/>
                  </a:lnTo>
                  <a:lnTo>
                    <a:pt x="1725" y="2868"/>
                  </a:lnTo>
                  <a:lnTo>
                    <a:pt x="1725" y="2868"/>
                  </a:lnTo>
                  <a:lnTo>
                    <a:pt x="1625" y="2748"/>
                  </a:lnTo>
                  <a:lnTo>
                    <a:pt x="1525" y="2668"/>
                  </a:lnTo>
                  <a:lnTo>
                    <a:pt x="1324" y="2527"/>
                  </a:lnTo>
                  <a:lnTo>
                    <a:pt x="1244" y="2467"/>
                  </a:lnTo>
                  <a:lnTo>
                    <a:pt x="1164" y="2367"/>
                  </a:lnTo>
                  <a:lnTo>
                    <a:pt x="1083" y="2266"/>
                  </a:lnTo>
                  <a:lnTo>
                    <a:pt x="1023" y="2126"/>
                  </a:lnTo>
                  <a:lnTo>
                    <a:pt x="1023" y="2126"/>
                  </a:lnTo>
                  <a:lnTo>
                    <a:pt x="983" y="1966"/>
                  </a:lnTo>
                  <a:lnTo>
                    <a:pt x="943" y="1805"/>
                  </a:lnTo>
                  <a:lnTo>
                    <a:pt x="923" y="1464"/>
                  </a:lnTo>
                  <a:lnTo>
                    <a:pt x="923" y="1464"/>
                  </a:lnTo>
                  <a:lnTo>
                    <a:pt x="923" y="1244"/>
                  </a:lnTo>
                  <a:lnTo>
                    <a:pt x="943" y="1043"/>
                  </a:lnTo>
                  <a:lnTo>
                    <a:pt x="1003" y="863"/>
                  </a:lnTo>
                  <a:lnTo>
                    <a:pt x="1083" y="682"/>
                  </a:lnTo>
                  <a:lnTo>
                    <a:pt x="1204" y="502"/>
                  </a:lnTo>
                  <a:lnTo>
                    <a:pt x="1324" y="361"/>
                  </a:lnTo>
                  <a:lnTo>
                    <a:pt x="1485" y="241"/>
                  </a:lnTo>
                  <a:lnTo>
                    <a:pt x="1665" y="141"/>
                  </a:lnTo>
                  <a:lnTo>
                    <a:pt x="1665" y="141"/>
                  </a:lnTo>
                  <a:lnTo>
                    <a:pt x="1705" y="141"/>
                  </a:lnTo>
                  <a:lnTo>
                    <a:pt x="1705" y="141"/>
                  </a:lnTo>
                  <a:lnTo>
                    <a:pt x="1765" y="121"/>
                  </a:lnTo>
                  <a:lnTo>
                    <a:pt x="1805" y="81"/>
                  </a:lnTo>
                  <a:lnTo>
                    <a:pt x="1805" y="81"/>
                  </a:lnTo>
                  <a:lnTo>
                    <a:pt x="1825" y="40"/>
                  </a:lnTo>
                  <a:lnTo>
                    <a:pt x="1825" y="20"/>
                  </a:lnTo>
                  <a:lnTo>
                    <a:pt x="1825" y="0"/>
                  </a:lnTo>
                  <a:lnTo>
                    <a:pt x="1825" y="0"/>
                  </a:lnTo>
                  <a:lnTo>
                    <a:pt x="1825" y="0"/>
                  </a:lnTo>
                  <a:lnTo>
                    <a:pt x="1605" y="60"/>
                  </a:lnTo>
                  <a:lnTo>
                    <a:pt x="1444" y="81"/>
                  </a:lnTo>
                  <a:lnTo>
                    <a:pt x="1444" y="81"/>
                  </a:lnTo>
                  <a:lnTo>
                    <a:pt x="1324" y="60"/>
                  </a:lnTo>
                  <a:lnTo>
                    <a:pt x="1184" y="40"/>
                  </a:lnTo>
                  <a:lnTo>
                    <a:pt x="1023" y="20"/>
                  </a:lnTo>
                  <a:lnTo>
                    <a:pt x="8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21"/>
            <p:cNvSpPr/>
            <p:nvPr/>
          </p:nvSpPr>
          <p:spPr>
            <a:xfrm>
              <a:off x="10716375" y="4375625"/>
              <a:ext cx="540475" cy="391075"/>
            </a:xfrm>
            <a:custGeom>
              <a:avLst/>
              <a:gdLst/>
              <a:ahLst/>
              <a:cxnLst/>
              <a:rect l="l" t="t" r="r" b="b"/>
              <a:pathLst>
                <a:path w="21619" h="15643" extrusionOk="0">
                  <a:moveTo>
                    <a:pt x="5635" y="0"/>
                  </a:moveTo>
                  <a:lnTo>
                    <a:pt x="5214" y="20"/>
                  </a:lnTo>
                  <a:lnTo>
                    <a:pt x="4793" y="61"/>
                  </a:lnTo>
                  <a:lnTo>
                    <a:pt x="4392" y="121"/>
                  </a:lnTo>
                  <a:lnTo>
                    <a:pt x="4011" y="201"/>
                  </a:lnTo>
                  <a:lnTo>
                    <a:pt x="3630" y="301"/>
                  </a:lnTo>
                  <a:lnTo>
                    <a:pt x="3269" y="442"/>
                  </a:lnTo>
                  <a:lnTo>
                    <a:pt x="2908" y="582"/>
                  </a:lnTo>
                  <a:lnTo>
                    <a:pt x="2567" y="762"/>
                  </a:lnTo>
                  <a:lnTo>
                    <a:pt x="2246" y="963"/>
                  </a:lnTo>
                  <a:lnTo>
                    <a:pt x="1945" y="1164"/>
                  </a:lnTo>
                  <a:lnTo>
                    <a:pt x="1665" y="1404"/>
                  </a:lnTo>
                  <a:lnTo>
                    <a:pt x="1404" y="1665"/>
                  </a:lnTo>
                  <a:lnTo>
                    <a:pt x="1143" y="1946"/>
                  </a:lnTo>
                  <a:lnTo>
                    <a:pt x="923" y="2247"/>
                  </a:lnTo>
                  <a:lnTo>
                    <a:pt x="722" y="2567"/>
                  </a:lnTo>
                  <a:lnTo>
                    <a:pt x="542" y="2908"/>
                  </a:lnTo>
                  <a:lnTo>
                    <a:pt x="381" y="3269"/>
                  </a:lnTo>
                  <a:lnTo>
                    <a:pt x="241" y="3650"/>
                  </a:lnTo>
                  <a:lnTo>
                    <a:pt x="141" y="4051"/>
                  </a:lnTo>
                  <a:lnTo>
                    <a:pt x="60" y="4453"/>
                  </a:lnTo>
                  <a:lnTo>
                    <a:pt x="20" y="4894"/>
                  </a:lnTo>
                  <a:lnTo>
                    <a:pt x="0" y="5355"/>
                  </a:lnTo>
                  <a:lnTo>
                    <a:pt x="20" y="5816"/>
                  </a:lnTo>
                  <a:lnTo>
                    <a:pt x="80" y="6277"/>
                  </a:lnTo>
                  <a:lnTo>
                    <a:pt x="181" y="6759"/>
                  </a:lnTo>
                  <a:lnTo>
                    <a:pt x="301" y="7220"/>
                  </a:lnTo>
                  <a:lnTo>
                    <a:pt x="461" y="7681"/>
                  </a:lnTo>
                  <a:lnTo>
                    <a:pt x="662" y="8143"/>
                  </a:lnTo>
                  <a:lnTo>
                    <a:pt x="883" y="8624"/>
                  </a:lnTo>
                  <a:lnTo>
                    <a:pt x="1143" y="9065"/>
                  </a:lnTo>
                  <a:lnTo>
                    <a:pt x="1424" y="9526"/>
                  </a:lnTo>
                  <a:lnTo>
                    <a:pt x="1725" y="9968"/>
                  </a:lnTo>
                  <a:lnTo>
                    <a:pt x="2046" y="10409"/>
                  </a:lnTo>
                  <a:lnTo>
                    <a:pt x="2387" y="10830"/>
                  </a:lnTo>
                  <a:lnTo>
                    <a:pt x="2748" y="11251"/>
                  </a:lnTo>
                  <a:lnTo>
                    <a:pt x="3149" y="11652"/>
                  </a:lnTo>
                  <a:lnTo>
                    <a:pt x="3530" y="12053"/>
                  </a:lnTo>
                  <a:lnTo>
                    <a:pt x="3951" y="12434"/>
                  </a:lnTo>
                  <a:lnTo>
                    <a:pt x="4372" y="12795"/>
                  </a:lnTo>
                  <a:lnTo>
                    <a:pt x="4793" y="13136"/>
                  </a:lnTo>
                  <a:lnTo>
                    <a:pt x="5234" y="13477"/>
                  </a:lnTo>
                  <a:lnTo>
                    <a:pt x="5676" y="13778"/>
                  </a:lnTo>
                  <a:lnTo>
                    <a:pt x="6137" y="14079"/>
                  </a:lnTo>
                  <a:lnTo>
                    <a:pt x="6578" y="14339"/>
                  </a:lnTo>
                  <a:lnTo>
                    <a:pt x="7039" y="14600"/>
                  </a:lnTo>
                  <a:lnTo>
                    <a:pt x="7481" y="14821"/>
                  </a:lnTo>
                  <a:lnTo>
                    <a:pt x="7922" y="15021"/>
                  </a:lnTo>
                  <a:lnTo>
                    <a:pt x="8363" y="15202"/>
                  </a:lnTo>
                  <a:lnTo>
                    <a:pt x="8804" y="15342"/>
                  </a:lnTo>
                  <a:lnTo>
                    <a:pt x="9225" y="15462"/>
                  </a:lnTo>
                  <a:lnTo>
                    <a:pt x="9626" y="15543"/>
                  </a:lnTo>
                  <a:lnTo>
                    <a:pt x="10027" y="15603"/>
                  </a:lnTo>
                  <a:lnTo>
                    <a:pt x="10408" y="15643"/>
                  </a:lnTo>
                  <a:lnTo>
                    <a:pt x="10789" y="15643"/>
                  </a:lnTo>
                  <a:lnTo>
                    <a:pt x="11050" y="15603"/>
                  </a:lnTo>
                  <a:lnTo>
                    <a:pt x="11331" y="15563"/>
                  </a:lnTo>
                  <a:lnTo>
                    <a:pt x="11612" y="15503"/>
                  </a:lnTo>
                  <a:lnTo>
                    <a:pt x="11892" y="15442"/>
                  </a:lnTo>
                  <a:lnTo>
                    <a:pt x="12494" y="15262"/>
                  </a:lnTo>
                  <a:lnTo>
                    <a:pt x="13116" y="15021"/>
                  </a:lnTo>
                  <a:lnTo>
                    <a:pt x="13738" y="14740"/>
                  </a:lnTo>
                  <a:lnTo>
                    <a:pt x="14379" y="14420"/>
                  </a:lnTo>
                  <a:lnTo>
                    <a:pt x="15001" y="14039"/>
                  </a:lnTo>
                  <a:lnTo>
                    <a:pt x="15643" y="13637"/>
                  </a:lnTo>
                  <a:lnTo>
                    <a:pt x="16164" y="13277"/>
                  </a:lnTo>
                  <a:lnTo>
                    <a:pt x="16706" y="12895"/>
                  </a:lnTo>
                  <a:lnTo>
                    <a:pt x="17207" y="12514"/>
                  </a:lnTo>
                  <a:lnTo>
                    <a:pt x="17708" y="12093"/>
                  </a:lnTo>
                  <a:lnTo>
                    <a:pt x="18190" y="11672"/>
                  </a:lnTo>
                  <a:lnTo>
                    <a:pt x="18651" y="11251"/>
                  </a:lnTo>
                  <a:lnTo>
                    <a:pt x="19092" y="10830"/>
                  </a:lnTo>
                  <a:lnTo>
                    <a:pt x="19513" y="10389"/>
                  </a:lnTo>
                  <a:lnTo>
                    <a:pt x="19894" y="9947"/>
                  </a:lnTo>
                  <a:lnTo>
                    <a:pt x="20235" y="9526"/>
                  </a:lnTo>
                  <a:lnTo>
                    <a:pt x="20556" y="9105"/>
                  </a:lnTo>
                  <a:lnTo>
                    <a:pt x="20837" y="8684"/>
                  </a:lnTo>
                  <a:lnTo>
                    <a:pt x="21077" y="8283"/>
                  </a:lnTo>
                  <a:lnTo>
                    <a:pt x="21278" y="7902"/>
                  </a:lnTo>
                  <a:lnTo>
                    <a:pt x="21418" y="7521"/>
                  </a:lnTo>
                  <a:lnTo>
                    <a:pt x="21519" y="7180"/>
                  </a:lnTo>
                  <a:lnTo>
                    <a:pt x="21579" y="6779"/>
                  </a:lnTo>
                  <a:lnTo>
                    <a:pt x="21619" y="6398"/>
                  </a:lnTo>
                  <a:lnTo>
                    <a:pt x="21619" y="6037"/>
                  </a:lnTo>
                  <a:lnTo>
                    <a:pt x="21599" y="5676"/>
                  </a:lnTo>
                  <a:lnTo>
                    <a:pt x="21539" y="5315"/>
                  </a:lnTo>
                  <a:lnTo>
                    <a:pt x="21458" y="4954"/>
                  </a:lnTo>
                  <a:lnTo>
                    <a:pt x="21358" y="4613"/>
                  </a:lnTo>
                  <a:lnTo>
                    <a:pt x="21238" y="4292"/>
                  </a:lnTo>
                  <a:lnTo>
                    <a:pt x="21077" y="3951"/>
                  </a:lnTo>
                  <a:lnTo>
                    <a:pt x="20917" y="3650"/>
                  </a:lnTo>
                  <a:lnTo>
                    <a:pt x="20737" y="3350"/>
                  </a:lnTo>
                  <a:lnTo>
                    <a:pt x="20536" y="3049"/>
                  </a:lnTo>
                  <a:lnTo>
                    <a:pt x="20315" y="2768"/>
                  </a:lnTo>
                  <a:lnTo>
                    <a:pt x="20095" y="2487"/>
                  </a:lnTo>
                  <a:lnTo>
                    <a:pt x="19854" y="2226"/>
                  </a:lnTo>
                  <a:lnTo>
                    <a:pt x="19593" y="1986"/>
                  </a:lnTo>
                  <a:lnTo>
                    <a:pt x="19333" y="1745"/>
                  </a:lnTo>
                  <a:lnTo>
                    <a:pt x="19072" y="1525"/>
                  </a:lnTo>
                  <a:lnTo>
                    <a:pt x="18791" y="1324"/>
                  </a:lnTo>
                  <a:lnTo>
                    <a:pt x="18510" y="1123"/>
                  </a:lnTo>
                  <a:lnTo>
                    <a:pt x="18230" y="943"/>
                  </a:lnTo>
                  <a:lnTo>
                    <a:pt x="17949" y="783"/>
                  </a:lnTo>
                  <a:lnTo>
                    <a:pt x="17668" y="642"/>
                  </a:lnTo>
                  <a:lnTo>
                    <a:pt x="17387" y="502"/>
                  </a:lnTo>
                  <a:lnTo>
                    <a:pt x="17127" y="381"/>
                  </a:lnTo>
                  <a:lnTo>
                    <a:pt x="16846" y="281"/>
                  </a:lnTo>
                  <a:lnTo>
                    <a:pt x="16585" y="201"/>
                  </a:lnTo>
                  <a:lnTo>
                    <a:pt x="16325" y="141"/>
                  </a:lnTo>
                  <a:lnTo>
                    <a:pt x="16084" y="101"/>
                  </a:lnTo>
                  <a:lnTo>
                    <a:pt x="15863" y="81"/>
                  </a:lnTo>
                  <a:lnTo>
                    <a:pt x="15643" y="61"/>
                  </a:lnTo>
                  <a:lnTo>
                    <a:pt x="15442" y="81"/>
                  </a:lnTo>
                  <a:lnTo>
                    <a:pt x="15101" y="121"/>
                  </a:lnTo>
                  <a:lnTo>
                    <a:pt x="14800" y="201"/>
                  </a:lnTo>
                  <a:lnTo>
                    <a:pt x="14480" y="321"/>
                  </a:lnTo>
                  <a:lnTo>
                    <a:pt x="14179" y="442"/>
                  </a:lnTo>
                  <a:lnTo>
                    <a:pt x="13898" y="602"/>
                  </a:lnTo>
                  <a:lnTo>
                    <a:pt x="13617" y="742"/>
                  </a:lnTo>
                  <a:lnTo>
                    <a:pt x="13076" y="1063"/>
                  </a:lnTo>
                  <a:lnTo>
                    <a:pt x="12815" y="1204"/>
                  </a:lnTo>
                  <a:lnTo>
                    <a:pt x="12554" y="1344"/>
                  </a:lnTo>
                  <a:lnTo>
                    <a:pt x="12274" y="1464"/>
                  </a:lnTo>
                  <a:lnTo>
                    <a:pt x="11993" y="1545"/>
                  </a:lnTo>
                  <a:lnTo>
                    <a:pt x="11712" y="1605"/>
                  </a:lnTo>
                  <a:lnTo>
                    <a:pt x="11431" y="1625"/>
                  </a:lnTo>
                  <a:lnTo>
                    <a:pt x="11110" y="1605"/>
                  </a:lnTo>
                  <a:lnTo>
                    <a:pt x="10789" y="1545"/>
                  </a:lnTo>
                  <a:lnTo>
                    <a:pt x="10429" y="1404"/>
                  </a:lnTo>
                  <a:lnTo>
                    <a:pt x="10068" y="1224"/>
                  </a:lnTo>
                  <a:lnTo>
                    <a:pt x="9626" y="983"/>
                  </a:lnTo>
                  <a:lnTo>
                    <a:pt x="9165" y="783"/>
                  </a:lnTo>
                  <a:lnTo>
                    <a:pt x="8724" y="602"/>
                  </a:lnTo>
                  <a:lnTo>
                    <a:pt x="8263" y="442"/>
                  </a:lnTo>
                  <a:lnTo>
                    <a:pt x="7821" y="301"/>
                  </a:lnTo>
                  <a:lnTo>
                    <a:pt x="7380" y="201"/>
                  </a:lnTo>
                  <a:lnTo>
                    <a:pt x="6939" y="101"/>
                  </a:lnTo>
                  <a:lnTo>
                    <a:pt x="6498" y="41"/>
                  </a:lnTo>
                  <a:lnTo>
                    <a:pt x="6057" y="20"/>
                  </a:lnTo>
                  <a:lnTo>
                    <a:pt x="563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21"/>
            <p:cNvSpPr/>
            <p:nvPr/>
          </p:nvSpPr>
          <p:spPr>
            <a:xfrm>
              <a:off x="10716375" y="4375625"/>
              <a:ext cx="540475" cy="391075"/>
            </a:xfrm>
            <a:custGeom>
              <a:avLst/>
              <a:gdLst/>
              <a:ahLst/>
              <a:cxnLst/>
              <a:rect l="l" t="t" r="r" b="b"/>
              <a:pathLst>
                <a:path w="21619" h="15643" fill="none" extrusionOk="0">
                  <a:moveTo>
                    <a:pt x="21519" y="7180"/>
                  </a:moveTo>
                  <a:lnTo>
                    <a:pt x="21519" y="7180"/>
                  </a:lnTo>
                  <a:lnTo>
                    <a:pt x="21418" y="7521"/>
                  </a:lnTo>
                  <a:lnTo>
                    <a:pt x="21278" y="7902"/>
                  </a:lnTo>
                  <a:lnTo>
                    <a:pt x="21077" y="8283"/>
                  </a:lnTo>
                  <a:lnTo>
                    <a:pt x="20837" y="8684"/>
                  </a:lnTo>
                  <a:lnTo>
                    <a:pt x="20556" y="9105"/>
                  </a:lnTo>
                  <a:lnTo>
                    <a:pt x="20235" y="9526"/>
                  </a:lnTo>
                  <a:lnTo>
                    <a:pt x="19894" y="9947"/>
                  </a:lnTo>
                  <a:lnTo>
                    <a:pt x="19513" y="10389"/>
                  </a:lnTo>
                  <a:lnTo>
                    <a:pt x="19092" y="10830"/>
                  </a:lnTo>
                  <a:lnTo>
                    <a:pt x="18651" y="11251"/>
                  </a:lnTo>
                  <a:lnTo>
                    <a:pt x="18190" y="11672"/>
                  </a:lnTo>
                  <a:lnTo>
                    <a:pt x="17708" y="12093"/>
                  </a:lnTo>
                  <a:lnTo>
                    <a:pt x="17207" y="12514"/>
                  </a:lnTo>
                  <a:lnTo>
                    <a:pt x="16706" y="12895"/>
                  </a:lnTo>
                  <a:lnTo>
                    <a:pt x="16164" y="13277"/>
                  </a:lnTo>
                  <a:lnTo>
                    <a:pt x="15643" y="13637"/>
                  </a:lnTo>
                  <a:lnTo>
                    <a:pt x="15643" y="13637"/>
                  </a:lnTo>
                  <a:lnTo>
                    <a:pt x="15001" y="14039"/>
                  </a:lnTo>
                  <a:lnTo>
                    <a:pt x="14379" y="14420"/>
                  </a:lnTo>
                  <a:lnTo>
                    <a:pt x="13738" y="14740"/>
                  </a:lnTo>
                  <a:lnTo>
                    <a:pt x="13116" y="15021"/>
                  </a:lnTo>
                  <a:lnTo>
                    <a:pt x="12494" y="15262"/>
                  </a:lnTo>
                  <a:lnTo>
                    <a:pt x="11892" y="15442"/>
                  </a:lnTo>
                  <a:lnTo>
                    <a:pt x="11612" y="15503"/>
                  </a:lnTo>
                  <a:lnTo>
                    <a:pt x="11331" y="15563"/>
                  </a:lnTo>
                  <a:lnTo>
                    <a:pt x="11050" y="15603"/>
                  </a:lnTo>
                  <a:lnTo>
                    <a:pt x="10789" y="15643"/>
                  </a:lnTo>
                  <a:lnTo>
                    <a:pt x="10789" y="15643"/>
                  </a:lnTo>
                  <a:lnTo>
                    <a:pt x="10408" y="15643"/>
                  </a:lnTo>
                  <a:lnTo>
                    <a:pt x="10027" y="15603"/>
                  </a:lnTo>
                  <a:lnTo>
                    <a:pt x="9626" y="15543"/>
                  </a:lnTo>
                  <a:lnTo>
                    <a:pt x="9225" y="15462"/>
                  </a:lnTo>
                  <a:lnTo>
                    <a:pt x="8804" y="15342"/>
                  </a:lnTo>
                  <a:lnTo>
                    <a:pt x="8363" y="15202"/>
                  </a:lnTo>
                  <a:lnTo>
                    <a:pt x="7922" y="15021"/>
                  </a:lnTo>
                  <a:lnTo>
                    <a:pt x="7481" y="14821"/>
                  </a:lnTo>
                  <a:lnTo>
                    <a:pt x="7039" y="14600"/>
                  </a:lnTo>
                  <a:lnTo>
                    <a:pt x="6578" y="14339"/>
                  </a:lnTo>
                  <a:lnTo>
                    <a:pt x="6137" y="14079"/>
                  </a:lnTo>
                  <a:lnTo>
                    <a:pt x="5676" y="13778"/>
                  </a:lnTo>
                  <a:lnTo>
                    <a:pt x="5234" y="13477"/>
                  </a:lnTo>
                  <a:lnTo>
                    <a:pt x="4793" y="13136"/>
                  </a:lnTo>
                  <a:lnTo>
                    <a:pt x="4372" y="12795"/>
                  </a:lnTo>
                  <a:lnTo>
                    <a:pt x="3951" y="12434"/>
                  </a:lnTo>
                  <a:lnTo>
                    <a:pt x="3530" y="12053"/>
                  </a:lnTo>
                  <a:lnTo>
                    <a:pt x="3149" y="11652"/>
                  </a:lnTo>
                  <a:lnTo>
                    <a:pt x="2748" y="11251"/>
                  </a:lnTo>
                  <a:lnTo>
                    <a:pt x="2387" y="10830"/>
                  </a:lnTo>
                  <a:lnTo>
                    <a:pt x="2046" y="10409"/>
                  </a:lnTo>
                  <a:lnTo>
                    <a:pt x="1725" y="9968"/>
                  </a:lnTo>
                  <a:lnTo>
                    <a:pt x="1424" y="9526"/>
                  </a:lnTo>
                  <a:lnTo>
                    <a:pt x="1143" y="9065"/>
                  </a:lnTo>
                  <a:lnTo>
                    <a:pt x="883" y="8624"/>
                  </a:lnTo>
                  <a:lnTo>
                    <a:pt x="662" y="8143"/>
                  </a:lnTo>
                  <a:lnTo>
                    <a:pt x="461" y="7681"/>
                  </a:lnTo>
                  <a:lnTo>
                    <a:pt x="301" y="7220"/>
                  </a:lnTo>
                  <a:lnTo>
                    <a:pt x="181" y="6759"/>
                  </a:lnTo>
                  <a:lnTo>
                    <a:pt x="80" y="6277"/>
                  </a:lnTo>
                  <a:lnTo>
                    <a:pt x="20" y="5816"/>
                  </a:lnTo>
                  <a:lnTo>
                    <a:pt x="0" y="5355"/>
                  </a:lnTo>
                  <a:lnTo>
                    <a:pt x="0" y="5355"/>
                  </a:lnTo>
                  <a:lnTo>
                    <a:pt x="20" y="4894"/>
                  </a:lnTo>
                  <a:lnTo>
                    <a:pt x="60" y="4453"/>
                  </a:lnTo>
                  <a:lnTo>
                    <a:pt x="141" y="4051"/>
                  </a:lnTo>
                  <a:lnTo>
                    <a:pt x="241" y="3650"/>
                  </a:lnTo>
                  <a:lnTo>
                    <a:pt x="381" y="3269"/>
                  </a:lnTo>
                  <a:lnTo>
                    <a:pt x="542" y="2908"/>
                  </a:lnTo>
                  <a:lnTo>
                    <a:pt x="722" y="2567"/>
                  </a:lnTo>
                  <a:lnTo>
                    <a:pt x="923" y="2247"/>
                  </a:lnTo>
                  <a:lnTo>
                    <a:pt x="1143" y="1946"/>
                  </a:lnTo>
                  <a:lnTo>
                    <a:pt x="1404" y="1665"/>
                  </a:lnTo>
                  <a:lnTo>
                    <a:pt x="1665" y="1404"/>
                  </a:lnTo>
                  <a:lnTo>
                    <a:pt x="1945" y="1164"/>
                  </a:lnTo>
                  <a:lnTo>
                    <a:pt x="2246" y="963"/>
                  </a:lnTo>
                  <a:lnTo>
                    <a:pt x="2567" y="762"/>
                  </a:lnTo>
                  <a:lnTo>
                    <a:pt x="2908" y="582"/>
                  </a:lnTo>
                  <a:lnTo>
                    <a:pt x="3269" y="442"/>
                  </a:lnTo>
                  <a:lnTo>
                    <a:pt x="3630" y="301"/>
                  </a:lnTo>
                  <a:lnTo>
                    <a:pt x="4011" y="201"/>
                  </a:lnTo>
                  <a:lnTo>
                    <a:pt x="4392" y="121"/>
                  </a:lnTo>
                  <a:lnTo>
                    <a:pt x="4793" y="61"/>
                  </a:lnTo>
                  <a:lnTo>
                    <a:pt x="5214" y="20"/>
                  </a:lnTo>
                  <a:lnTo>
                    <a:pt x="5635" y="0"/>
                  </a:lnTo>
                  <a:lnTo>
                    <a:pt x="6057" y="20"/>
                  </a:lnTo>
                  <a:lnTo>
                    <a:pt x="6498" y="41"/>
                  </a:lnTo>
                  <a:lnTo>
                    <a:pt x="6939" y="101"/>
                  </a:lnTo>
                  <a:lnTo>
                    <a:pt x="7380" y="201"/>
                  </a:lnTo>
                  <a:lnTo>
                    <a:pt x="7821" y="301"/>
                  </a:lnTo>
                  <a:lnTo>
                    <a:pt x="8263" y="442"/>
                  </a:lnTo>
                  <a:lnTo>
                    <a:pt x="8724" y="602"/>
                  </a:lnTo>
                  <a:lnTo>
                    <a:pt x="9165" y="783"/>
                  </a:lnTo>
                  <a:lnTo>
                    <a:pt x="9626" y="983"/>
                  </a:lnTo>
                  <a:lnTo>
                    <a:pt x="10068" y="1224"/>
                  </a:lnTo>
                  <a:lnTo>
                    <a:pt x="10068" y="1224"/>
                  </a:lnTo>
                  <a:lnTo>
                    <a:pt x="10429" y="1404"/>
                  </a:lnTo>
                  <a:lnTo>
                    <a:pt x="10789" y="1545"/>
                  </a:lnTo>
                  <a:lnTo>
                    <a:pt x="11110" y="1605"/>
                  </a:lnTo>
                  <a:lnTo>
                    <a:pt x="11431" y="1625"/>
                  </a:lnTo>
                  <a:lnTo>
                    <a:pt x="11712" y="1605"/>
                  </a:lnTo>
                  <a:lnTo>
                    <a:pt x="11993" y="1545"/>
                  </a:lnTo>
                  <a:lnTo>
                    <a:pt x="12274" y="1464"/>
                  </a:lnTo>
                  <a:lnTo>
                    <a:pt x="12554" y="1344"/>
                  </a:lnTo>
                  <a:lnTo>
                    <a:pt x="12815" y="1204"/>
                  </a:lnTo>
                  <a:lnTo>
                    <a:pt x="13076" y="1063"/>
                  </a:lnTo>
                  <a:lnTo>
                    <a:pt x="13617" y="742"/>
                  </a:lnTo>
                  <a:lnTo>
                    <a:pt x="13898" y="602"/>
                  </a:lnTo>
                  <a:lnTo>
                    <a:pt x="14179" y="442"/>
                  </a:lnTo>
                  <a:lnTo>
                    <a:pt x="14480" y="321"/>
                  </a:lnTo>
                  <a:lnTo>
                    <a:pt x="14800" y="201"/>
                  </a:lnTo>
                  <a:lnTo>
                    <a:pt x="14800" y="201"/>
                  </a:lnTo>
                  <a:lnTo>
                    <a:pt x="15101" y="121"/>
                  </a:lnTo>
                  <a:lnTo>
                    <a:pt x="15442" y="81"/>
                  </a:lnTo>
                  <a:lnTo>
                    <a:pt x="15442" y="81"/>
                  </a:lnTo>
                  <a:lnTo>
                    <a:pt x="15643" y="61"/>
                  </a:lnTo>
                  <a:lnTo>
                    <a:pt x="15863" y="81"/>
                  </a:lnTo>
                  <a:lnTo>
                    <a:pt x="16084" y="101"/>
                  </a:lnTo>
                  <a:lnTo>
                    <a:pt x="16325" y="141"/>
                  </a:lnTo>
                  <a:lnTo>
                    <a:pt x="16585" y="201"/>
                  </a:lnTo>
                  <a:lnTo>
                    <a:pt x="16846" y="281"/>
                  </a:lnTo>
                  <a:lnTo>
                    <a:pt x="17127" y="381"/>
                  </a:lnTo>
                  <a:lnTo>
                    <a:pt x="17387" y="502"/>
                  </a:lnTo>
                  <a:lnTo>
                    <a:pt x="17668" y="642"/>
                  </a:lnTo>
                  <a:lnTo>
                    <a:pt x="17949" y="783"/>
                  </a:lnTo>
                  <a:lnTo>
                    <a:pt x="18230" y="943"/>
                  </a:lnTo>
                  <a:lnTo>
                    <a:pt x="18510" y="1123"/>
                  </a:lnTo>
                  <a:lnTo>
                    <a:pt x="18791" y="1324"/>
                  </a:lnTo>
                  <a:lnTo>
                    <a:pt x="19072" y="1525"/>
                  </a:lnTo>
                  <a:lnTo>
                    <a:pt x="19333" y="1745"/>
                  </a:lnTo>
                  <a:lnTo>
                    <a:pt x="19593" y="1986"/>
                  </a:lnTo>
                  <a:lnTo>
                    <a:pt x="19854" y="2226"/>
                  </a:lnTo>
                  <a:lnTo>
                    <a:pt x="20095" y="2487"/>
                  </a:lnTo>
                  <a:lnTo>
                    <a:pt x="20315" y="2768"/>
                  </a:lnTo>
                  <a:lnTo>
                    <a:pt x="20536" y="3049"/>
                  </a:lnTo>
                  <a:lnTo>
                    <a:pt x="20737" y="3350"/>
                  </a:lnTo>
                  <a:lnTo>
                    <a:pt x="20917" y="3650"/>
                  </a:lnTo>
                  <a:lnTo>
                    <a:pt x="21077" y="3951"/>
                  </a:lnTo>
                  <a:lnTo>
                    <a:pt x="21238" y="4292"/>
                  </a:lnTo>
                  <a:lnTo>
                    <a:pt x="21358" y="4613"/>
                  </a:lnTo>
                  <a:lnTo>
                    <a:pt x="21458" y="4954"/>
                  </a:lnTo>
                  <a:lnTo>
                    <a:pt x="21539" y="5315"/>
                  </a:lnTo>
                  <a:lnTo>
                    <a:pt x="21599" y="5676"/>
                  </a:lnTo>
                  <a:lnTo>
                    <a:pt x="21619" y="6037"/>
                  </a:lnTo>
                  <a:lnTo>
                    <a:pt x="21619" y="6398"/>
                  </a:lnTo>
                  <a:lnTo>
                    <a:pt x="21579" y="6779"/>
                  </a:lnTo>
                  <a:lnTo>
                    <a:pt x="21519" y="718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21"/>
            <p:cNvSpPr/>
            <p:nvPr/>
          </p:nvSpPr>
          <p:spPr>
            <a:xfrm>
              <a:off x="10747950" y="4450325"/>
              <a:ext cx="223625" cy="276775"/>
            </a:xfrm>
            <a:custGeom>
              <a:avLst/>
              <a:gdLst/>
              <a:ahLst/>
              <a:cxnLst/>
              <a:rect l="l" t="t" r="r" b="b"/>
              <a:pathLst>
                <a:path w="8945" h="11071" extrusionOk="0">
                  <a:moveTo>
                    <a:pt x="2527" y="1"/>
                  </a:moveTo>
                  <a:lnTo>
                    <a:pt x="2287" y="21"/>
                  </a:lnTo>
                  <a:lnTo>
                    <a:pt x="2066" y="81"/>
                  </a:lnTo>
                  <a:lnTo>
                    <a:pt x="1826" y="141"/>
                  </a:lnTo>
                  <a:lnTo>
                    <a:pt x="1585" y="221"/>
                  </a:lnTo>
                  <a:lnTo>
                    <a:pt x="1364" y="321"/>
                  </a:lnTo>
                  <a:lnTo>
                    <a:pt x="1144" y="422"/>
                  </a:lnTo>
                  <a:lnTo>
                    <a:pt x="963" y="542"/>
                  </a:lnTo>
                  <a:lnTo>
                    <a:pt x="783" y="662"/>
                  </a:lnTo>
                  <a:lnTo>
                    <a:pt x="642" y="803"/>
                  </a:lnTo>
                  <a:lnTo>
                    <a:pt x="502" y="963"/>
                  </a:lnTo>
                  <a:lnTo>
                    <a:pt x="382" y="1124"/>
                  </a:lnTo>
                  <a:lnTo>
                    <a:pt x="281" y="1284"/>
                  </a:lnTo>
                  <a:lnTo>
                    <a:pt x="201" y="1444"/>
                  </a:lnTo>
                  <a:lnTo>
                    <a:pt x="121" y="1625"/>
                  </a:lnTo>
                  <a:lnTo>
                    <a:pt x="81" y="1825"/>
                  </a:lnTo>
                  <a:lnTo>
                    <a:pt x="41" y="2006"/>
                  </a:lnTo>
                  <a:lnTo>
                    <a:pt x="21" y="2207"/>
                  </a:lnTo>
                  <a:lnTo>
                    <a:pt x="1" y="2427"/>
                  </a:lnTo>
                  <a:lnTo>
                    <a:pt x="1" y="2628"/>
                  </a:lnTo>
                  <a:lnTo>
                    <a:pt x="21" y="2848"/>
                  </a:lnTo>
                  <a:lnTo>
                    <a:pt x="101" y="3289"/>
                  </a:lnTo>
                  <a:lnTo>
                    <a:pt x="221" y="3751"/>
                  </a:lnTo>
                  <a:lnTo>
                    <a:pt x="402" y="4232"/>
                  </a:lnTo>
                  <a:lnTo>
                    <a:pt x="602" y="4713"/>
                  </a:lnTo>
                  <a:lnTo>
                    <a:pt x="843" y="5195"/>
                  </a:lnTo>
                  <a:lnTo>
                    <a:pt x="1144" y="5696"/>
                  </a:lnTo>
                  <a:lnTo>
                    <a:pt x="1445" y="6177"/>
                  </a:lnTo>
                  <a:lnTo>
                    <a:pt x="1806" y="6659"/>
                  </a:lnTo>
                  <a:lnTo>
                    <a:pt x="2166" y="7140"/>
                  </a:lnTo>
                  <a:lnTo>
                    <a:pt x="2568" y="7601"/>
                  </a:lnTo>
                  <a:lnTo>
                    <a:pt x="2969" y="8042"/>
                  </a:lnTo>
                  <a:lnTo>
                    <a:pt x="3390" y="8484"/>
                  </a:lnTo>
                  <a:lnTo>
                    <a:pt x="3831" y="8885"/>
                  </a:lnTo>
                  <a:lnTo>
                    <a:pt x="4272" y="9266"/>
                  </a:lnTo>
                  <a:lnTo>
                    <a:pt x="4733" y="9627"/>
                  </a:lnTo>
                  <a:lnTo>
                    <a:pt x="5195" y="9948"/>
                  </a:lnTo>
                  <a:lnTo>
                    <a:pt x="5636" y="10248"/>
                  </a:lnTo>
                  <a:lnTo>
                    <a:pt x="6077" y="10489"/>
                  </a:lnTo>
                  <a:lnTo>
                    <a:pt x="6518" y="10710"/>
                  </a:lnTo>
                  <a:lnTo>
                    <a:pt x="6939" y="10870"/>
                  </a:lnTo>
                  <a:lnTo>
                    <a:pt x="7361" y="10990"/>
                  </a:lnTo>
                  <a:lnTo>
                    <a:pt x="7561" y="11031"/>
                  </a:lnTo>
                  <a:lnTo>
                    <a:pt x="7762" y="11051"/>
                  </a:lnTo>
                  <a:lnTo>
                    <a:pt x="7942" y="11071"/>
                  </a:lnTo>
                  <a:lnTo>
                    <a:pt x="8123" y="11071"/>
                  </a:lnTo>
                  <a:lnTo>
                    <a:pt x="8303" y="11051"/>
                  </a:lnTo>
                  <a:lnTo>
                    <a:pt x="8464" y="11031"/>
                  </a:lnTo>
                  <a:lnTo>
                    <a:pt x="8544" y="10990"/>
                  </a:lnTo>
                  <a:lnTo>
                    <a:pt x="8624" y="10950"/>
                  </a:lnTo>
                  <a:lnTo>
                    <a:pt x="8684" y="10890"/>
                  </a:lnTo>
                  <a:lnTo>
                    <a:pt x="8744" y="10810"/>
                  </a:lnTo>
                  <a:lnTo>
                    <a:pt x="8805" y="10710"/>
                  </a:lnTo>
                  <a:lnTo>
                    <a:pt x="8845" y="10609"/>
                  </a:lnTo>
                  <a:lnTo>
                    <a:pt x="8905" y="10349"/>
                  </a:lnTo>
                  <a:lnTo>
                    <a:pt x="8945" y="10048"/>
                  </a:lnTo>
                  <a:lnTo>
                    <a:pt x="8945" y="9707"/>
                  </a:lnTo>
                  <a:lnTo>
                    <a:pt x="8925" y="9306"/>
                  </a:lnTo>
                  <a:lnTo>
                    <a:pt x="8885" y="8885"/>
                  </a:lnTo>
                  <a:lnTo>
                    <a:pt x="8805" y="8423"/>
                  </a:lnTo>
                  <a:lnTo>
                    <a:pt x="8704" y="7942"/>
                  </a:lnTo>
                  <a:lnTo>
                    <a:pt x="8584" y="7421"/>
                  </a:lnTo>
                  <a:lnTo>
                    <a:pt x="8444" y="6899"/>
                  </a:lnTo>
                  <a:lnTo>
                    <a:pt x="8263" y="6358"/>
                  </a:lnTo>
                  <a:lnTo>
                    <a:pt x="8063" y="5816"/>
                  </a:lnTo>
                  <a:lnTo>
                    <a:pt x="7862" y="5275"/>
                  </a:lnTo>
                  <a:lnTo>
                    <a:pt x="7621" y="4713"/>
                  </a:lnTo>
                  <a:lnTo>
                    <a:pt x="7361" y="4192"/>
                  </a:lnTo>
                  <a:lnTo>
                    <a:pt x="7080" y="3650"/>
                  </a:lnTo>
                  <a:lnTo>
                    <a:pt x="6799" y="3149"/>
                  </a:lnTo>
                  <a:lnTo>
                    <a:pt x="6478" y="2648"/>
                  </a:lnTo>
                  <a:lnTo>
                    <a:pt x="6137" y="2186"/>
                  </a:lnTo>
                  <a:lnTo>
                    <a:pt x="5796" y="1765"/>
                  </a:lnTo>
                  <a:lnTo>
                    <a:pt x="5435" y="1364"/>
                  </a:lnTo>
                  <a:lnTo>
                    <a:pt x="5054" y="1003"/>
                  </a:lnTo>
                  <a:lnTo>
                    <a:pt x="4673" y="702"/>
                  </a:lnTo>
                  <a:lnTo>
                    <a:pt x="4473" y="562"/>
                  </a:lnTo>
                  <a:lnTo>
                    <a:pt x="4272" y="442"/>
                  </a:lnTo>
                  <a:lnTo>
                    <a:pt x="4052" y="341"/>
                  </a:lnTo>
                  <a:lnTo>
                    <a:pt x="3851" y="241"/>
                  </a:lnTo>
                  <a:lnTo>
                    <a:pt x="3630" y="161"/>
                  </a:lnTo>
                  <a:lnTo>
                    <a:pt x="3410" y="101"/>
                  </a:lnTo>
                  <a:lnTo>
                    <a:pt x="3189" y="41"/>
                  </a:lnTo>
                  <a:lnTo>
                    <a:pt x="2969" y="21"/>
                  </a:lnTo>
                  <a:lnTo>
                    <a:pt x="27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21"/>
            <p:cNvSpPr/>
            <p:nvPr/>
          </p:nvSpPr>
          <p:spPr>
            <a:xfrm>
              <a:off x="10747950" y="4450325"/>
              <a:ext cx="223625" cy="276775"/>
            </a:xfrm>
            <a:custGeom>
              <a:avLst/>
              <a:gdLst/>
              <a:ahLst/>
              <a:cxnLst/>
              <a:rect l="l" t="t" r="r" b="b"/>
              <a:pathLst>
                <a:path w="8945" h="11071" fill="none" extrusionOk="0">
                  <a:moveTo>
                    <a:pt x="8464" y="11031"/>
                  </a:moveTo>
                  <a:lnTo>
                    <a:pt x="8464" y="11031"/>
                  </a:lnTo>
                  <a:lnTo>
                    <a:pt x="8544" y="10990"/>
                  </a:lnTo>
                  <a:lnTo>
                    <a:pt x="8624" y="10950"/>
                  </a:lnTo>
                  <a:lnTo>
                    <a:pt x="8684" y="10890"/>
                  </a:lnTo>
                  <a:lnTo>
                    <a:pt x="8744" y="10810"/>
                  </a:lnTo>
                  <a:lnTo>
                    <a:pt x="8805" y="10710"/>
                  </a:lnTo>
                  <a:lnTo>
                    <a:pt x="8845" y="10609"/>
                  </a:lnTo>
                  <a:lnTo>
                    <a:pt x="8905" y="10349"/>
                  </a:lnTo>
                  <a:lnTo>
                    <a:pt x="8945" y="10048"/>
                  </a:lnTo>
                  <a:lnTo>
                    <a:pt x="8945" y="9707"/>
                  </a:lnTo>
                  <a:lnTo>
                    <a:pt x="8925" y="9306"/>
                  </a:lnTo>
                  <a:lnTo>
                    <a:pt x="8885" y="8885"/>
                  </a:lnTo>
                  <a:lnTo>
                    <a:pt x="8805" y="8423"/>
                  </a:lnTo>
                  <a:lnTo>
                    <a:pt x="8704" y="7942"/>
                  </a:lnTo>
                  <a:lnTo>
                    <a:pt x="8584" y="7421"/>
                  </a:lnTo>
                  <a:lnTo>
                    <a:pt x="8444" y="6899"/>
                  </a:lnTo>
                  <a:lnTo>
                    <a:pt x="8263" y="6358"/>
                  </a:lnTo>
                  <a:lnTo>
                    <a:pt x="8063" y="5816"/>
                  </a:lnTo>
                  <a:lnTo>
                    <a:pt x="7862" y="5275"/>
                  </a:lnTo>
                  <a:lnTo>
                    <a:pt x="7621" y="4713"/>
                  </a:lnTo>
                  <a:lnTo>
                    <a:pt x="7361" y="4192"/>
                  </a:lnTo>
                  <a:lnTo>
                    <a:pt x="7080" y="3650"/>
                  </a:lnTo>
                  <a:lnTo>
                    <a:pt x="6799" y="3149"/>
                  </a:lnTo>
                  <a:lnTo>
                    <a:pt x="6478" y="2648"/>
                  </a:lnTo>
                  <a:lnTo>
                    <a:pt x="6137" y="2186"/>
                  </a:lnTo>
                  <a:lnTo>
                    <a:pt x="5796" y="1765"/>
                  </a:lnTo>
                  <a:lnTo>
                    <a:pt x="5435" y="1364"/>
                  </a:lnTo>
                  <a:lnTo>
                    <a:pt x="5054" y="1003"/>
                  </a:lnTo>
                  <a:lnTo>
                    <a:pt x="4673" y="702"/>
                  </a:lnTo>
                  <a:lnTo>
                    <a:pt x="4473" y="562"/>
                  </a:lnTo>
                  <a:lnTo>
                    <a:pt x="4272" y="442"/>
                  </a:lnTo>
                  <a:lnTo>
                    <a:pt x="4052" y="341"/>
                  </a:lnTo>
                  <a:lnTo>
                    <a:pt x="3851" y="241"/>
                  </a:lnTo>
                  <a:lnTo>
                    <a:pt x="3630" y="161"/>
                  </a:lnTo>
                  <a:lnTo>
                    <a:pt x="3410" y="101"/>
                  </a:lnTo>
                  <a:lnTo>
                    <a:pt x="3189" y="41"/>
                  </a:lnTo>
                  <a:lnTo>
                    <a:pt x="2969" y="21"/>
                  </a:lnTo>
                  <a:lnTo>
                    <a:pt x="2748" y="1"/>
                  </a:lnTo>
                  <a:lnTo>
                    <a:pt x="2527" y="1"/>
                  </a:lnTo>
                  <a:lnTo>
                    <a:pt x="2287" y="21"/>
                  </a:lnTo>
                  <a:lnTo>
                    <a:pt x="2066" y="81"/>
                  </a:lnTo>
                  <a:lnTo>
                    <a:pt x="1826" y="141"/>
                  </a:lnTo>
                  <a:lnTo>
                    <a:pt x="1585" y="221"/>
                  </a:lnTo>
                  <a:lnTo>
                    <a:pt x="1585" y="221"/>
                  </a:lnTo>
                  <a:lnTo>
                    <a:pt x="1364" y="321"/>
                  </a:lnTo>
                  <a:lnTo>
                    <a:pt x="1144" y="422"/>
                  </a:lnTo>
                  <a:lnTo>
                    <a:pt x="963" y="542"/>
                  </a:lnTo>
                  <a:lnTo>
                    <a:pt x="783" y="662"/>
                  </a:lnTo>
                  <a:lnTo>
                    <a:pt x="642" y="803"/>
                  </a:lnTo>
                  <a:lnTo>
                    <a:pt x="502" y="963"/>
                  </a:lnTo>
                  <a:lnTo>
                    <a:pt x="382" y="1124"/>
                  </a:lnTo>
                  <a:lnTo>
                    <a:pt x="281" y="1284"/>
                  </a:lnTo>
                  <a:lnTo>
                    <a:pt x="201" y="1444"/>
                  </a:lnTo>
                  <a:lnTo>
                    <a:pt x="121" y="1625"/>
                  </a:lnTo>
                  <a:lnTo>
                    <a:pt x="81" y="1825"/>
                  </a:lnTo>
                  <a:lnTo>
                    <a:pt x="41" y="2006"/>
                  </a:lnTo>
                  <a:lnTo>
                    <a:pt x="21" y="2207"/>
                  </a:lnTo>
                  <a:lnTo>
                    <a:pt x="1" y="2427"/>
                  </a:lnTo>
                  <a:lnTo>
                    <a:pt x="1" y="2628"/>
                  </a:lnTo>
                  <a:lnTo>
                    <a:pt x="21" y="2848"/>
                  </a:lnTo>
                  <a:lnTo>
                    <a:pt x="101" y="3289"/>
                  </a:lnTo>
                  <a:lnTo>
                    <a:pt x="221" y="3751"/>
                  </a:lnTo>
                  <a:lnTo>
                    <a:pt x="402" y="4232"/>
                  </a:lnTo>
                  <a:lnTo>
                    <a:pt x="602" y="4713"/>
                  </a:lnTo>
                  <a:lnTo>
                    <a:pt x="843" y="5195"/>
                  </a:lnTo>
                  <a:lnTo>
                    <a:pt x="1144" y="5696"/>
                  </a:lnTo>
                  <a:lnTo>
                    <a:pt x="1445" y="6177"/>
                  </a:lnTo>
                  <a:lnTo>
                    <a:pt x="1806" y="6659"/>
                  </a:lnTo>
                  <a:lnTo>
                    <a:pt x="2166" y="7140"/>
                  </a:lnTo>
                  <a:lnTo>
                    <a:pt x="2568" y="7601"/>
                  </a:lnTo>
                  <a:lnTo>
                    <a:pt x="2969" y="8042"/>
                  </a:lnTo>
                  <a:lnTo>
                    <a:pt x="3390" y="8484"/>
                  </a:lnTo>
                  <a:lnTo>
                    <a:pt x="3831" y="8885"/>
                  </a:lnTo>
                  <a:lnTo>
                    <a:pt x="4272" y="9266"/>
                  </a:lnTo>
                  <a:lnTo>
                    <a:pt x="4733" y="9627"/>
                  </a:lnTo>
                  <a:lnTo>
                    <a:pt x="5195" y="9948"/>
                  </a:lnTo>
                  <a:lnTo>
                    <a:pt x="5636" y="10248"/>
                  </a:lnTo>
                  <a:lnTo>
                    <a:pt x="6077" y="10489"/>
                  </a:lnTo>
                  <a:lnTo>
                    <a:pt x="6518" y="10710"/>
                  </a:lnTo>
                  <a:lnTo>
                    <a:pt x="6939" y="10870"/>
                  </a:lnTo>
                  <a:lnTo>
                    <a:pt x="7361" y="10990"/>
                  </a:lnTo>
                  <a:lnTo>
                    <a:pt x="7561" y="11031"/>
                  </a:lnTo>
                  <a:lnTo>
                    <a:pt x="7762" y="11051"/>
                  </a:lnTo>
                  <a:lnTo>
                    <a:pt x="7942" y="11071"/>
                  </a:lnTo>
                  <a:lnTo>
                    <a:pt x="8123" y="11071"/>
                  </a:lnTo>
                  <a:lnTo>
                    <a:pt x="8303" y="11051"/>
                  </a:lnTo>
                  <a:lnTo>
                    <a:pt x="8464" y="110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21"/>
            <p:cNvSpPr/>
            <p:nvPr/>
          </p:nvSpPr>
          <p:spPr>
            <a:xfrm>
              <a:off x="10920425" y="4417225"/>
              <a:ext cx="334925" cy="312375"/>
            </a:xfrm>
            <a:custGeom>
              <a:avLst/>
              <a:gdLst/>
              <a:ahLst/>
              <a:cxnLst/>
              <a:rect l="l" t="t" r="r" b="b"/>
              <a:pathLst>
                <a:path w="13397" h="12495" extrusionOk="0">
                  <a:moveTo>
                    <a:pt x="462" y="1"/>
                  </a:moveTo>
                  <a:lnTo>
                    <a:pt x="61" y="21"/>
                  </a:lnTo>
                  <a:lnTo>
                    <a:pt x="221" y="141"/>
                  </a:lnTo>
                  <a:lnTo>
                    <a:pt x="0" y="482"/>
                  </a:lnTo>
                  <a:lnTo>
                    <a:pt x="0" y="502"/>
                  </a:lnTo>
                  <a:lnTo>
                    <a:pt x="0" y="522"/>
                  </a:lnTo>
                  <a:lnTo>
                    <a:pt x="40" y="542"/>
                  </a:lnTo>
                  <a:lnTo>
                    <a:pt x="61" y="562"/>
                  </a:lnTo>
                  <a:lnTo>
                    <a:pt x="81" y="542"/>
                  </a:lnTo>
                  <a:lnTo>
                    <a:pt x="101" y="522"/>
                  </a:lnTo>
                  <a:lnTo>
                    <a:pt x="341" y="242"/>
                  </a:lnTo>
                  <a:lnTo>
                    <a:pt x="582" y="442"/>
                  </a:lnTo>
                  <a:lnTo>
                    <a:pt x="281" y="663"/>
                  </a:lnTo>
                  <a:lnTo>
                    <a:pt x="261" y="703"/>
                  </a:lnTo>
                  <a:lnTo>
                    <a:pt x="261" y="743"/>
                  </a:lnTo>
                  <a:lnTo>
                    <a:pt x="281" y="783"/>
                  </a:lnTo>
                  <a:lnTo>
                    <a:pt x="321" y="803"/>
                  </a:lnTo>
                  <a:lnTo>
                    <a:pt x="341" y="783"/>
                  </a:lnTo>
                  <a:lnTo>
                    <a:pt x="742" y="562"/>
                  </a:lnTo>
                  <a:lnTo>
                    <a:pt x="1003" y="803"/>
                  </a:lnTo>
                  <a:lnTo>
                    <a:pt x="1244" y="1024"/>
                  </a:lnTo>
                  <a:lnTo>
                    <a:pt x="1705" y="1545"/>
                  </a:lnTo>
                  <a:lnTo>
                    <a:pt x="2146" y="2067"/>
                  </a:lnTo>
                  <a:lnTo>
                    <a:pt x="2567" y="2628"/>
                  </a:lnTo>
                  <a:lnTo>
                    <a:pt x="2948" y="3210"/>
                  </a:lnTo>
                  <a:lnTo>
                    <a:pt x="3289" y="3771"/>
                  </a:lnTo>
                  <a:lnTo>
                    <a:pt x="3590" y="4333"/>
                  </a:lnTo>
                  <a:lnTo>
                    <a:pt x="3851" y="4894"/>
                  </a:lnTo>
                  <a:lnTo>
                    <a:pt x="4071" y="5416"/>
                  </a:lnTo>
                  <a:lnTo>
                    <a:pt x="4272" y="5937"/>
                  </a:lnTo>
                  <a:lnTo>
                    <a:pt x="4452" y="6479"/>
                  </a:lnTo>
                  <a:lnTo>
                    <a:pt x="4593" y="7020"/>
                  </a:lnTo>
                  <a:lnTo>
                    <a:pt x="4593" y="7020"/>
                  </a:lnTo>
                  <a:lnTo>
                    <a:pt x="4292" y="7000"/>
                  </a:lnTo>
                  <a:lnTo>
                    <a:pt x="3971" y="6980"/>
                  </a:lnTo>
                  <a:lnTo>
                    <a:pt x="3951" y="6980"/>
                  </a:lnTo>
                  <a:lnTo>
                    <a:pt x="3931" y="7000"/>
                  </a:lnTo>
                  <a:lnTo>
                    <a:pt x="3931" y="7040"/>
                  </a:lnTo>
                  <a:lnTo>
                    <a:pt x="3951" y="7060"/>
                  </a:lnTo>
                  <a:lnTo>
                    <a:pt x="4553" y="7180"/>
                  </a:lnTo>
                  <a:lnTo>
                    <a:pt x="4312" y="7421"/>
                  </a:lnTo>
                  <a:lnTo>
                    <a:pt x="4051" y="7642"/>
                  </a:lnTo>
                  <a:lnTo>
                    <a:pt x="4031" y="7662"/>
                  </a:lnTo>
                  <a:lnTo>
                    <a:pt x="4051" y="7682"/>
                  </a:lnTo>
                  <a:lnTo>
                    <a:pt x="4051" y="7702"/>
                  </a:lnTo>
                  <a:lnTo>
                    <a:pt x="4112" y="7702"/>
                  </a:lnTo>
                  <a:lnTo>
                    <a:pt x="4673" y="7321"/>
                  </a:lnTo>
                  <a:lnTo>
                    <a:pt x="4793" y="7862"/>
                  </a:lnTo>
                  <a:lnTo>
                    <a:pt x="4874" y="8404"/>
                  </a:lnTo>
                  <a:lnTo>
                    <a:pt x="4954" y="8945"/>
                  </a:lnTo>
                  <a:lnTo>
                    <a:pt x="4994" y="9507"/>
                  </a:lnTo>
                  <a:lnTo>
                    <a:pt x="5014" y="10048"/>
                  </a:lnTo>
                  <a:lnTo>
                    <a:pt x="5034" y="10610"/>
                  </a:lnTo>
                  <a:lnTo>
                    <a:pt x="5014" y="11171"/>
                  </a:lnTo>
                  <a:lnTo>
                    <a:pt x="4974" y="11733"/>
                  </a:lnTo>
                  <a:lnTo>
                    <a:pt x="4593" y="11753"/>
                  </a:lnTo>
                  <a:lnTo>
                    <a:pt x="4553" y="11773"/>
                  </a:lnTo>
                  <a:lnTo>
                    <a:pt x="4553" y="11793"/>
                  </a:lnTo>
                  <a:lnTo>
                    <a:pt x="4553" y="11833"/>
                  </a:lnTo>
                  <a:lnTo>
                    <a:pt x="4593" y="11853"/>
                  </a:lnTo>
                  <a:lnTo>
                    <a:pt x="4974" y="11873"/>
                  </a:lnTo>
                  <a:lnTo>
                    <a:pt x="4894" y="12495"/>
                  </a:lnTo>
                  <a:lnTo>
                    <a:pt x="4894" y="12495"/>
                  </a:lnTo>
                  <a:lnTo>
                    <a:pt x="5134" y="12475"/>
                  </a:lnTo>
                  <a:lnTo>
                    <a:pt x="5235" y="11893"/>
                  </a:lnTo>
                  <a:lnTo>
                    <a:pt x="5275" y="11893"/>
                  </a:lnTo>
                  <a:lnTo>
                    <a:pt x="5315" y="11873"/>
                  </a:lnTo>
                  <a:lnTo>
                    <a:pt x="5335" y="11853"/>
                  </a:lnTo>
                  <a:lnTo>
                    <a:pt x="5355" y="11793"/>
                  </a:lnTo>
                  <a:lnTo>
                    <a:pt x="5335" y="11733"/>
                  </a:lnTo>
                  <a:lnTo>
                    <a:pt x="5315" y="11713"/>
                  </a:lnTo>
                  <a:lnTo>
                    <a:pt x="5255" y="11713"/>
                  </a:lnTo>
                  <a:lnTo>
                    <a:pt x="5295" y="11312"/>
                  </a:lnTo>
                  <a:lnTo>
                    <a:pt x="5315" y="10931"/>
                  </a:lnTo>
                  <a:lnTo>
                    <a:pt x="5335" y="10530"/>
                  </a:lnTo>
                  <a:lnTo>
                    <a:pt x="5335" y="10128"/>
                  </a:lnTo>
                  <a:lnTo>
                    <a:pt x="5355" y="10169"/>
                  </a:lnTo>
                  <a:lnTo>
                    <a:pt x="5395" y="10189"/>
                  </a:lnTo>
                  <a:lnTo>
                    <a:pt x="5435" y="10189"/>
                  </a:lnTo>
                  <a:lnTo>
                    <a:pt x="6037" y="9868"/>
                  </a:lnTo>
                  <a:lnTo>
                    <a:pt x="6638" y="9547"/>
                  </a:lnTo>
                  <a:lnTo>
                    <a:pt x="7260" y="9206"/>
                  </a:lnTo>
                  <a:lnTo>
                    <a:pt x="7842" y="8845"/>
                  </a:lnTo>
                  <a:lnTo>
                    <a:pt x="7862" y="8965"/>
                  </a:lnTo>
                  <a:lnTo>
                    <a:pt x="7862" y="9106"/>
                  </a:lnTo>
                  <a:lnTo>
                    <a:pt x="7902" y="9146"/>
                  </a:lnTo>
                  <a:lnTo>
                    <a:pt x="7942" y="9166"/>
                  </a:lnTo>
                  <a:lnTo>
                    <a:pt x="8002" y="9146"/>
                  </a:lnTo>
                  <a:lnTo>
                    <a:pt x="8042" y="9106"/>
                  </a:lnTo>
                  <a:lnTo>
                    <a:pt x="8082" y="9005"/>
                  </a:lnTo>
                  <a:lnTo>
                    <a:pt x="8082" y="8905"/>
                  </a:lnTo>
                  <a:lnTo>
                    <a:pt x="8082" y="8685"/>
                  </a:lnTo>
                  <a:lnTo>
                    <a:pt x="8423" y="8464"/>
                  </a:lnTo>
                  <a:lnTo>
                    <a:pt x="8443" y="8604"/>
                  </a:lnTo>
                  <a:lnTo>
                    <a:pt x="8483" y="8725"/>
                  </a:lnTo>
                  <a:lnTo>
                    <a:pt x="8524" y="8785"/>
                  </a:lnTo>
                  <a:lnTo>
                    <a:pt x="8584" y="8805"/>
                  </a:lnTo>
                  <a:lnTo>
                    <a:pt x="8644" y="8785"/>
                  </a:lnTo>
                  <a:lnTo>
                    <a:pt x="8684" y="8725"/>
                  </a:lnTo>
                  <a:lnTo>
                    <a:pt x="8704" y="8624"/>
                  </a:lnTo>
                  <a:lnTo>
                    <a:pt x="8684" y="8524"/>
                  </a:lnTo>
                  <a:lnTo>
                    <a:pt x="8684" y="8424"/>
                  </a:lnTo>
                  <a:lnTo>
                    <a:pt x="8644" y="8324"/>
                  </a:lnTo>
                  <a:lnTo>
                    <a:pt x="9366" y="7822"/>
                  </a:lnTo>
                  <a:lnTo>
                    <a:pt x="10088" y="7281"/>
                  </a:lnTo>
                  <a:lnTo>
                    <a:pt x="10790" y="6739"/>
                  </a:lnTo>
                  <a:lnTo>
                    <a:pt x="11472" y="6178"/>
                  </a:lnTo>
                  <a:lnTo>
                    <a:pt x="11632" y="6378"/>
                  </a:lnTo>
                  <a:lnTo>
                    <a:pt x="11672" y="6398"/>
                  </a:lnTo>
                  <a:lnTo>
                    <a:pt x="11772" y="6398"/>
                  </a:lnTo>
                  <a:lnTo>
                    <a:pt x="11833" y="6338"/>
                  </a:lnTo>
                  <a:lnTo>
                    <a:pt x="11853" y="6278"/>
                  </a:lnTo>
                  <a:lnTo>
                    <a:pt x="11833" y="6218"/>
                  </a:lnTo>
                  <a:lnTo>
                    <a:pt x="11672" y="5997"/>
                  </a:lnTo>
                  <a:lnTo>
                    <a:pt x="12254" y="5456"/>
                  </a:lnTo>
                  <a:lnTo>
                    <a:pt x="12815" y="4894"/>
                  </a:lnTo>
                  <a:lnTo>
                    <a:pt x="12795" y="5055"/>
                  </a:lnTo>
                  <a:lnTo>
                    <a:pt x="12795" y="5095"/>
                  </a:lnTo>
                  <a:lnTo>
                    <a:pt x="12815" y="5115"/>
                  </a:lnTo>
                  <a:lnTo>
                    <a:pt x="12855" y="5135"/>
                  </a:lnTo>
                  <a:lnTo>
                    <a:pt x="12875" y="5135"/>
                  </a:lnTo>
                  <a:lnTo>
                    <a:pt x="12935" y="5115"/>
                  </a:lnTo>
                  <a:lnTo>
                    <a:pt x="12976" y="5075"/>
                  </a:lnTo>
                  <a:lnTo>
                    <a:pt x="13016" y="4934"/>
                  </a:lnTo>
                  <a:lnTo>
                    <a:pt x="13036" y="4774"/>
                  </a:lnTo>
                  <a:lnTo>
                    <a:pt x="13256" y="4914"/>
                  </a:lnTo>
                  <a:lnTo>
                    <a:pt x="13337" y="4914"/>
                  </a:lnTo>
                  <a:lnTo>
                    <a:pt x="13357" y="4874"/>
                  </a:lnTo>
                  <a:lnTo>
                    <a:pt x="13377" y="4854"/>
                  </a:lnTo>
                  <a:lnTo>
                    <a:pt x="13337" y="4814"/>
                  </a:lnTo>
                  <a:lnTo>
                    <a:pt x="13216" y="4714"/>
                  </a:lnTo>
                  <a:lnTo>
                    <a:pt x="13076" y="4634"/>
                  </a:lnTo>
                  <a:lnTo>
                    <a:pt x="13377" y="4313"/>
                  </a:lnTo>
                  <a:lnTo>
                    <a:pt x="13397" y="4273"/>
                  </a:lnTo>
                  <a:lnTo>
                    <a:pt x="13397" y="4232"/>
                  </a:lnTo>
                  <a:lnTo>
                    <a:pt x="13357" y="4212"/>
                  </a:lnTo>
                  <a:lnTo>
                    <a:pt x="13337" y="4192"/>
                  </a:lnTo>
                  <a:lnTo>
                    <a:pt x="13276" y="4212"/>
                  </a:lnTo>
                  <a:lnTo>
                    <a:pt x="13056" y="4393"/>
                  </a:lnTo>
                  <a:lnTo>
                    <a:pt x="13016" y="4012"/>
                  </a:lnTo>
                  <a:lnTo>
                    <a:pt x="12996" y="3952"/>
                  </a:lnTo>
                  <a:lnTo>
                    <a:pt x="12956" y="3932"/>
                  </a:lnTo>
                  <a:lnTo>
                    <a:pt x="12915" y="3952"/>
                  </a:lnTo>
                  <a:lnTo>
                    <a:pt x="12895" y="4012"/>
                  </a:lnTo>
                  <a:lnTo>
                    <a:pt x="12895" y="4273"/>
                  </a:lnTo>
                  <a:lnTo>
                    <a:pt x="12855" y="4553"/>
                  </a:lnTo>
                  <a:lnTo>
                    <a:pt x="12514" y="4453"/>
                  </a:lnTo>
                  <a:lnTo>
                    <a:pt x="12494" y="4453"/>
                  </a:lnTo>
                  <a:lnTo>
                    <a:pt x="12494" y="4473"/>
                  </a:lnTo>
                  <a:lnTo>
                    <a:pt x="12494" y="4493"/>
                  </a:lnTo>
                  <a:lnTo>
                    <a:pt x="12494" y="4513"/>
                  </a:lnTo>
                  <a:lnTo>
                    <a:pt x="12635" y="4573"/>
                  </a:lnTo>
                  <a:lnTo>
                    <a:pt x="12775" y="4634"/>
                  </a:lnTo>
                  <a:lnTo>
                    <a:pt x="11431" y="5737"/>
                  </a:lnTo>
                  <a:lnTo>
                    <a:pt x="11171" y="5476"/>
                  </a:lnTo>
                  <a:lnTo>
                    <a:pt x="11131" y="5456"/>
                  </a:lnTo>
                  <a:lnTo>
                    <a:pt x="11090" y="5476"/>
                  </a:lnTo>
                  <a:lnTo>
                    <a:pt x="11070" y="5496"/>
                  </a:lnTo>
                  <a:lnTo>
                    <a:pt x="11050" y="5536"/>
                  </a:lnTo>
                  <a:lnTo>
                    <a:pt x="11070" y="5576"/>
                  </a:lnTo>
                  <a:lnTo>
                    <a:pt x="11271" y="5857"/>
                  </a:lnTo>
                  <a:lnTo>
                    <a:pt x="10308" y="6639"/>
                  </a:lnTo>
                  <a:lnTo>
                    <a:pt x="9827" y="7020"/>
                  </a:lnTo>
                  <a:lnTo>
                    <a:pt x="9346" y="7381"/>
                  </a:lnTo>
                  <a:lnTo>
                    <a:pt x="8443" y="8003"/>
                  </a:lnTo>
                  <a:lnTo>
                    <a:pt x="8323" y="7862"/>
                  </a:lnTo>
                  <a:lnTo>
                    <a:pt x="8203" y="7742"/>
                  </a:lnTo>
                  <a:lnTo>
                    <a:pt x="8163" y="7722"/>
                  </a:lnTo>
                  <a:lnTo>
                    <a:pt x="8122" y="7742"/>
                  </a:lnTo>
                  <a:lnTo>
                    <a:pt x="8102" y="7762"/>
                  </a:lnTo>
                  <a:lnTo>
                    <a:pt x="8102" y="7802"/>
                  </a:lnTo>
                  <a:lnTo>
                    <a:pt x="8122" y="7842"/>
                  </a:lnTo>
                  <a:lnTo>
                    <a:pt x="8223" y="7963"/>
                  </a:lnTo>
                  <a:lnTo>
                    <a:pt x="8303" y="8123"/>
                  </a:lnTo>
                  <a:lnTo>
                    <a:pt x="7982" y="8324"/>
                  </a:lnTo>
                  <a:lnTo>
                    <a:pt x="7902" y="8143"/>
                  </a:lnTo>
                  <a:lnTo>
                    <a:pt x="7802" y="7983"/>
                  </a:lnTo>
                  <a:lnTo>
                    <a:pt x="7781" y="7963"/>
                  </a:lnTo>
                  <a:lnTo>
                    <a:pt x="7741" y="7943"/>
                  </a:lnTo>
                  <a:lnTo>
                    <a:pt x="7701" y="7963"/>
                  </a:lnTo>
                  <a:lnTo>
                    <a:pt x="7661" y="7983"/>
                  </a:lnTo>
                  <a:lnTo>
                    <a:pt x="7661" y="8023"/>
                  </a:lnTo>
                  <a:lnTo>
                    <a:pt x="7661" y="8083"/>
                  </a:lnTo>
                  <a:lnTo>
                    <a:pt x="7741" y="8263"/>
                  </a:lnTo>
                  <a:lnTo>
                    <a:pt x="7802" y="8444"/>
                  </a:lnTo>
                  <a:lnTo>
                    <a:pt x="5355" y="10048"/>
                  </a:lnTo>
                  <a:lnTo>
                    <a:pt x="5335" y="10088"/>
                  </a:lnTo>
                  <a:lnTo>
                    <a:pt x="5295" y="9366"/>
                  </a:lnTo>
                  <a:lnTo>
                    <a:pt x="5215" y="8644"/>
                  </a:lnTo>
                  <a:lnTo>
                    <a:pt x="5094" y="7943"/>
                  </a:lnTo>
                  <a:lnTo>
                    <a:pt x="4934" y="7221"/>
                  </a:lnTo>
                  <a:lnTo>
                    <a:pt x="4934" y="7221"/>
                  </a:lnTo>
                  <a:lnTo>
                    <a:pt x="5054" y="7241"/>
                  </a:lnTo>
                  <a:lnTo>
                    <a:pt x="5154" y="7221"/>
                  </a:lnTo>
                  <a:lnTo>
                    <a:pt x="5215" y="7201"/>
                  </a:lnTo>
                  <a:lnTo>
                    <a:pt x="5235" y="7140"/>
                  </a:lnTo>
                  <a:lnTo>
                    <a:pt x="5235" y="7100"/>
                  </a:lnTo>
                  <a:lnTo>
                    <a:pt x="5215" y="7080"/>
                  </a:lnTo>
                  <a:lnTo>
                    <a:pt x="5174" y="7060"/>
                  </a:lnTo>
                  <a:lnTo>
                    <a:pt x="5014" y="7040"/>
                  </a:lnTo>
                  <a:lnTo>
                    <a:pt x="5215" y="6840"/>
                  </a:lnTo>
                  <a:lnTo>
                    <a:pt x="5395" y="6639"/>
                  </a:lnTo>
                  <a:lnTo>
                    <a:pt x="5415" y="6599"/>
                  </a:lnTo>
                  <a:lnTo>
                    <a:pt x="5395" y="6559"/>
                  </a:lnTo>
                  <a:lnTo>
                    <a:pt x="5375" y="6539"/>
                  </a:lnTo>
                  <a:lnTo>
                    <a:pt x="5335" y="6519"/>
                  </a:lnTo>
                  <a:lnTo>
                    <a:pt x="5295" y="6539"/>
                  </a:lnTo>
                  <a:lnTo>
                    <a:pt x="5074" y="6719"/>
                  </a:lnTo>
                  <a:lnTo>
                    <a:pt x="4854" y="6900"/>
                  </a:lnTo>
                  <a:lnTo>
                    <a:pt x="4673" y="6298"/>
                  </a:lnTo>
                  <a:lnTo>
                    <a:pt x="4473" y="5696"/>
                  </a:lnTo>
                  <a:lnTo>
                    <a:pt x="4232" y="5095"/>
                  </a:lnTo>
                  <a:lnTo>
                    <a:pt x="3971" y="4513"/>
                  </a:lnTo>
                  <a:lnTo>
                    <a:pt x="3710" y="3992"/>
                  </a:lnTo>
                  <a:lnTo>
                    <a:pt x="3390" y="3450"/>
                  </a:lnTo>
                  <a:lnTo>
                    <a:pt x="3069" y="2889"/>
                  </a:lnTo>
                  <a:lnTo>
                    <a:pt x="2708" y="2367"/>
                  </a:lnTo>
                  <a:lnTo>
                    <a:pt x="2307" y="1846"/>
                  </a:lnTo>
                  <a:lnTo>
                    <a:pt x="1885" y="1345"/>
                  </a:lnTo>
                  <a:lnTo>
                    <a:pt x="1424" y="883"/>
                  </a:lnTo>
                  <a:lnTo>
                    <a:pt x="1184" y="663"/>
                  </a:lnTo>
                  <a:lnTo>
                    <a:pt x="943" y="462"/>
                  </a:lnTo>
                  <a:lnTo>
                    <a:pt x="1123" y="362"/>
                  </a:lnTo>
                  <a:lnTo>
                    <a:pt x="1284" y="242"/>
                  </a:lnTo>
                  <a:lnTo>
                    <a:pt x="1304" y="222"/>
                  </a:lnTo>
                  <a:lnTo>
                    <a:pt x="1304" y="181"/>
                  </a:lnTo>
                  <a:lnTo>
                    <a:pt x="1284" y="141"/>
                  </a:lnTo>
                  <a:lnTo>
                    <a:pt x="1244" y="141"/>
                  </a:lnTo>
                  <a:lnTo>
                    <a:pt x="1123" y="161"/>
                  </a:lnTo>
                  <a:lnTo>
                    <a:pt x="1003" y="201"/>
                  </a:lnTo>
                  <a:lnTo>
                    <a:pt x="782" y="322"/>
                  </a:lnTo>
                  <a:lnTo>
                    <a:pt x="482" y="81"/>
                  </a:lnTo>
                  <a:lnTo>
                    <a:pt x="54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21"/>
            <p:cNvSpPr/>
            <p:nvPr/>
          </p:nvSpPr>
          <p:spPr>
            <a:xfrm>
              <a:off x="10716375" y="4375625"/>
              <a:ext cx="391075" cy="391075"/>
            </a:xfrm>
            <a:custGeom>
              <a:avLst/>
              <a:gdLst/>
              <a:ahLst/>
              <a:cxnLst/>
              <a:rect l="l" t="t" r="r" b="b"/>
              <a:pathLst>
                <a:path w="15643" h="15643" extrusionOk="0">
                  <a:moveTo>
                    <a:pt x="5656" y="0"/>
                  </a:moveTo>
                  <a:lnTo>
                    <a:pt x="5094" y="20"/>
                  </a:lnTo>
                  <a:lnTo>
                    <a:pt x="4532" y="101"/>
                  </a:lnTo>
                  <a:lnTo>
                    <a:pt x="3991" y="201"/>
                  </a:lnTo>
                  <a:lnTo>
                    <a:pt x="3470" y="361"/>
                  </a:lnTo>
                  <a:lnTo>
                    <a:pt x="3209" y="462"/>
                  </a:lnTo>
                  <a:lnTo>
                    <a:pt x="2968" y="562"/>
                  </a:lnTo>
                  <a:lnTo>
                    <a:pt x="2728" y="682"/>
                  </a:lnTo>
                  <a:lnTo>
                    <a:pt x="2507" y="803"/>
                  </a:lnTo>
                  <a:lnTo>
                    <a:pt x="2286" y="943"/>
                  </a:lnTo>
                  <a:lnTo>
                    <a:pt x="2066" y="1083"/>
                  </a:lnTo>
                  <a:lnTo>
                    <a:pt x="1865" y="1244"/>
                  </a:lnTo>
                  <a:lnTo>
                    <a:pt x="1665" y="1404"/>
                  </a:lnTo>
                  <a:lnTo>
                    <a:pt x="1484" y="1585"/>
                  </a:lnTo>
                  <a:lnTo>
                    <a:pt x="1304" y="1765"/>
                  </a:lnTo>
                  <a:lnTo>
                    <a:pt x="1143" y="1966"/>
                  </a:lnTo>
                  <a:lnTo>
                    <a:pt x="983" y="2166"/>
                  </a:lnTo>
                  <a:lnTo>
                    <a:pt x="842" y="2387"/>
                  </a:lnTo>
                  <a:lnTo>
                    <a:pt x="702" y="2607"/>
                  </a:lnTo>
                  <a:lnTo>
                    <a:pt x="582" y="2828"/>
                  </a:lnTo>
                  <a:lnTo>
                    <a:pt x="461" y="3089"/>
                  </a:lnTo>
                  <a:lnTo>
                    <a:pt x="361" y="3329"/>
                  </a:lnTo>
                  <a:lnTo>
                    <a:pt x="261" y="3590"/>
                  </a:lnTo>
                  <a:lnTo>
                    <a:pt x="181" y="3871"/>
                  </a:lnTo>
                  <a:lnTo>
                    <a:pt x="121" y="4152"/>
                  </a:lnTo>
                  <a:lnTo>
                    <a:pt x="80" y="4432"/>
                  </a:lnTo>
                  <a:lnTo>
                    <a:pt x="40" y="4733"/>
                  </a:lnTo>
                  <a:lnTo>
                    <a:pt x="20" y="5034"/>
                  </a:lnTo>
                  <a:lnTo>
                    <a:pt x="0" y="5355"/>
                  </a:lnTo>
                  <a:lnTo>
                    <a:pt x="0" y="5375"/>
                  </a:lnTo>
                  <a:lnTo>
                    <a:pt x="20" y="5836"/>
                  </a:lnTo>
                  <a:lnTo>
                    <a:pt x="80" y="6298"/>
                  </a:lnTo>
                  <a:lnTo>
                    <a:pt x="181" y="6739"/>
                  </a:lnTo>
                  <a:lnTo>
                    <a:pt x="301" y="7200"/>
                  </a:lnTo>
                  <a:lnTo>
                    <a:pt x="461" y="7661"/>
                  </a:lnTo>
                  <a:lnTo>
                    <a:pt x="642" y="8122"/>
                  </a:lnTo>
                  <a:lnTo>
                    <a:pt x="863" y="8564"/>
                  </a:lnTo>
                  <a:lnTo>
                    <a:pt x="1103" y="9025"/>
                  </a:lnTo>
                  <a:lnTo>
                    <a:pt x="1384" y="9466"/>
                  </a:lnTo>
                  <a:lnTo>
                    <a:pt x="1665" y="9887"/>
                  </a:lnTo>
                  <a:lnTo>
                    <a:pt x="1986" y="10328"/>
                  </a:lnTo>
                  <a:lnTo>
                    <a:pt x="2327" y="10750"/>
                  </a:lnTo>
                  <a:lnTo>
                    <a:pt x="2667" y="11151"/>
                  </a:lnTo>
                  <a:lnTo>
                    <a:pt x="3048" y="11552"/>
                  </a:lnTo>
                  <a:lnTo>
                    <a:pt x="3429" y="11953"/>
                  </a:lnTo>
                  <a:lnTo>
                    <a:pt x="3831" y="12314"/>
                  </a:lnTo>
                  <a:lnTo>
                    <a:pt x="4232" y="12675"/>
                  </a:lnTo>
                  <a:lnTo>
                    <a:pt x="4653" y="13016"/>
                  </a:lnTo>
                  <a:lnTo>
                    <a:pt x="5074" y="13357"/>
                  </a:lnTo>
                  <a:lnTo>
                    <a:pt x="5515" y="13658"/>
                  </a:lnTo>
                  <a:lnTo>
                    <a:pt x="5936" y="13958"/>
                  </a:lnTo>
                  <a:lnTo>
                    <a:pt x="6378" y="14239"/>
                  </a:lnTo>
                  <a:lnTo>
                    <a:pt x="6819" y="14480"/>
                  </a:lnTo>
                  <a:lnTo>
                    <a:pt x="7260" y="14720"/>
                  </a:lnTo>
                  <a:lnTo>
                    <a:pt x="7701" y="14921"/>
                  </a:lnTo>
                  <a:lnTo>
                    <a:pt x="8122" y="15101"/>
                  </a:lnTo>
                  <a:lnTo>
                    <a:pt x="8563" y="15262"/>
                  </a:lnTo>
                  <a:lnTo>
                    <a:pt x="8985" y="15402"/>
                  </a:lnTo>
                  <a:lnTo>
                    <a:pt x="9386" y="15503"/>
                  </a:lnTo>
                  <a:lnTo>
                    <a:pt x="9787" y="15583"/>
                  </a:lnTo>
                  <a:lnTo>
                    <a:pt x="10168" y="15623"/>
                  </a:lnTo>
                  <a:lnTo>
                    <a:pt x="10529" y="15643"/>
                  </a:lnTo>
                  <a:lnTo>
                    <a:pt x="10789" y="15643"/>
                  </a:lnTo>
                  <a:lnTo>
                    <a:pt x="11050" y="15603"/>
                  </a:lnTo>
                  <a:lnTo>
                    <a:pt x="11331" y="15563"/>
                  </a:lnTo>
                  <a:lnTo>
                    <a:pt x="11612" y="15503"/>
                  </a:lnTo>
                  <a:lnTo>
                    <a:pt x="11892" y="15442"/>
                  </a:lnTo>
                  <a:lnTo>
                    <a:pt x="12494" y="15262"/>
                  </a:lnTo>
                  <a:lnTo>
                    <a:pt x="13116" y="15021"/>
                  </a:lnTo>
                  <a:lnTo>
                    <a:pt x="13738" y="14740"/>
                  </a:lnTo>
                  <a:lnTo>
                    <a:pt x="14379" y="14420"/>
                  </a:lnTo>
                  <a:lnTo>
                    <a:pt x="15001" y="14039"/>
                  </a:lnTo>
                  <a:lnTo>
                    <a:pt x="15643" y="13637"/>
                  </a:lnTo>
                  <a:lnTo>
                    <a:pt x="15643" y="13637"/>
                  </a:lnTo>
                  <a:lnTo>
                    <a:pt x="15061" y="13818"/>
                  </a:lnTo>
                  <a:lnTo>
                    <a:pt x="14480" y="13958"/>
                  </a:lnTo>
                  <a:lnTo>
                    <a:pt x="13898" y="14059"/>
                  </a:lnTo>
                  <a:lnTo>
                    <a:pt x="13296" y="14139"/>
                  </a:lnTo>
                  <a:lnTo>
                    <a:pt x="13236" y="14460"/>
                  </a:lnTo>
                  <a:lnTo>
                    <a:pt x="13156" y="14801"/>
                  </a:lnTo>
                  <a:lnTo>
                    <a:pt x="13136" y="14841"/>
                  </a:lnTo>
                  <a:lnTo>
                    <a:pt x="13076" y="14861"/>
                  </a:lnTo>
                  <a:lnTo>
                    <a:pt x="13036" y="14861"/>
                  </a:lnTo>
                  <a:lnTo>
                    <a:pt x="13016" y="14821"/>
                  </a:lnTo>
                  <a:lnTo>
                    <a:pt x="12995" y="14801"/>
                  </a:lnTo>
                  <a:lnTo>
                    <a:pt x="12975" y="14740"/>
                  </a:lnTo>
                  <a:lnTo>
                    <a:pt x="13056" y="14159"/>
                  </a:lnTo>
                  <a:lnTo>
                    <a:pt x="12695" y="14179"/>
                  </a:lnTo>
                  <a:lnTo>
                    <a:pt x="12334" y="14179"/>
                  </a:lnTo>
                  <a:lnTo>
                    <a:pt x="11752" y="14159"/>
                  </a:lnTo>
                  <a:lnTo>
                    <a:pt x="11171" y="14099"/>
                  </a:lnTo>
                  <a:lnTo>
                    <a:pt x="10569" y="14019"/>
                  </a:lnTo>
                  <a:lnTo>
                    <a:pt x="9967" y="13858"/>
                  </a:lnTo>
                  <a:lnTo>
                    <a:pt x="9867" y="13958"/>
                  </a:lnTo>
                  <a:lnTo>
                    <a:pt x="9727" y="14019"/>
                  </a:lnTo>
                  <a:lnTo>
                    <a:pt x="9506" y="14039"/>
                  </a:lnTo>
                  <a:lnTo>
                    <a:pt x="9285" y="14059"/>
                  </a:lnTo>
                  <a:lnTo>
                    <a:pt x="9105" y="14059"/>
                  </a:lnTo>
                  <a:lnTo>
                    <a:pt x="8924" y="14039"/>
                  </a:lnTo>
                  <a:lnTo>
                    <a:pt x="8543" y="13958"/>
                  </a:lnTo>
                  <a:lnTo>
                    <a:pt x="8142" y="13838"/>
                  </a:lnTo>
                  <a:lnTo>
                    <a:pt x="7741" y="13678"/>
                  </a:lnTo>
                  <a:lnTo>
                    <a:pt x="7320" y="13457"/>
                  </a:lnTo>
                  <a:lnTo>
                    <a:pt x="6879" y="13216"/>
                  </a:lnTo>
                  <a:lnTo>
                    <a:pt x="6458" y="12936"/>
                  </a:lnTo>
                  <a:lnTo>
                    <a:pt x="6017" y="12635"/>
                  </a:lnTo>
                  <a:lnTo>
                    <a:pt x="5575" y="12294"/>
                  </a:lnTo>
                  <a:lnTo>
                    <a:pt x="5154" y="11913"/>
                  </a:lnTo>
                  <a:lnTo>
                    <a:pt x="4733" y="11532"/>
                  </a:lnTo>
                  <a:lnTo>
                    <a:pt x="4312" y="11131"/>
                  </a:lnTo>
                  <a:lnTo>
                    <a:pt x="3911" y="10689"/>
                  </a:lnTo>
                  <a:lnTo>
                    <a:pt x="3530" y="10248"/>
                  </a:lnTo>
                  <a:lnTo>
                    <a:pt x="3169" y="9807"/>
                  </a:lnTo>
                  <a:lnTo>
                    <a:pt x="2828" y="9346"/>
                  </a:lnTo>
                  <a:lnTo>
                    <a:pt x="2527" y="8865"/>
                  </a:lnTo>
                  <a:lnTo>
                    <a:pt x="2226" y="8403"/>
                  </a:lnTo>
                  <a:lnTo>
                    <a:pt x="1986" y="7942"/>
                  </a:lnTo>
                  <a:lnTo>
                    <a:pt x="1765" y="7461"/>
                  </a:lnTo>
                  <a:lnTo>
                    <a:pt x="1584" y="7019"/>
                  </a:lnTo>
                  <a:lnTo>
                    <a:pt x="1424" y="6558"/>
                  </a:lnTo>
                  <a:lnTo>
                    <a:pt x="1324" y="6117"/>
                  </a:lnTo>
                  <a:lnTo>
                    <a:pt x="1284" y="5696"/>
                  </a:lnTo>
                  <a:lnTo>
                    <a:pt x="1264" y="5495"/>
                  </a:lnTo>
                  <a:lnTo>
                    <a:pt x="1264" y="5295"/>
                  </a:lnTo>
                  <a:lnTo>
                    <a:pt x="1284" y="5094"/>
                  </a:lnTo>
                  <a:lnTo>
                    <a:pt x="1324" y="4914"/>
                  </a:lnTo>
                  <a:lnTo>
                    <a:pt x="1364" y="4733"/>
                  </a:lnTo>
                  <a:lnTo>
                    <a:pt x="1424" y="4553"/>
                  </a:lnTo>
                  <a:lnTo>
                    <a:pt x="1484" y="4372"/>
                  </a:lnTo>
                  <a:lnTo>
                    <a:pt x="1584" y="4212"/>
                  </a:lnTo>
                  <a:lnTo>
                    <a:pt x="1685" y="4051"/>
                  </a:lnTo>
                  <a:lnTo>
                    <a:pt x="1805" y="3911"/>
                  </a:lnTo>
                  <a:lnTo>
                    <a:pt x="1925" y="3771"/>
                  </a:lnTo>
                  <a:lnTo>
                    <a:pt x="2086" y="3630"/>
                  </a:lnTo>
                  <a:lnTo>
                    <a:pt x="2246" y="3510"/>
                  </a:lnTo>
                  <a:lnTo>
                    <a:pt x="2427" y="3410"/>
                  </a:lnTo>
                  <a:lnTo>
                    <a:pt x="2627" y="3289"/>
                  </a:lnTo>
                  <a:lnTo>
                    <a:pt x="2848" y="3209"/>
                  </a:lnTo>
                  <a:lnTo>
                    <a:pt x="3129" y="3109"/>
                  </a:lnTo>
                  <a:lnTo>
                    <a:pt x="3409" y="3049"/>
                  </a:lnTo>
                  <a:lnTo>
                    <a:pt x="3670" y="3009"/>
                  </a:lnTo>
                  <a:lnTo>
                    <a:pt x="3951" y="2989"/>
                  </a:lnTo>
                  <a:lnTo>
                    <a:pt x="4232" y="3009"/>
                  </a:lnTo>
                  <a:lnTo>
                    <a:pt x="4673" y="2708"/>
                  </a:lnTo>
                  <a:lnTo>
                    <a:pt x="5134" y="2467"/>
                  </a:lnTo>
                  <a:lnTo>
                    <a:pt x="5615" y="2247"/>
                  </a:lnTo>
                  <a:lnTo>
                    <a:pt x="6117" y="2066"/>
                  </a:lnTo>
                  <a:lnTo>
                    <a:pt x="6638" y="1926"/>
                  </a:lnTo>
                  <a:lnTo>
                    <a:pt x="7160" y="1805"/>
                  </a:lnTo>
                  <a:lnTo>
                    <a:pt x="7681" y="1725"/>
                  </a:lnTo>
                  <a:lnTo>
                    <a:pt x="8223" y="1685"/>
                  </a:lnTo>
                  <a:lnTo>
                    <a:pt x="7922" y="1504"/>
                  </a:lnTo>
                  <a:lnTo>
                    <a:pt x="7621" y="1324"/>
                  </a:lnTo>
                  <a:lnTo>
                    <a:pt x="7320" y="1184"/>
                  </a:lnTo>
                  <a:lnTo>
                    <a:pt x="7019" y="1043"/>
                  </a:lnTo>
                  <a:lnTo>
                    <a:pt x="6698" y="943"/>
                  </a:lnTo>
                  <a:lnTo>
                    <a:pt x="6378" y="843"/>
                  </a:lnTo>
                  <a:lnTo>
                    <a:pt x="6057" y="783"/>
                  </a:lnTo>
                  <a:lnTo>
                    <a:pt x="5716" y="742"/>
                  </a:lnTo>
                  <a:lnTo>
                    <a:pt x="5696" y="722"/>
                  </a:lnTo>
                  <a:lnTo>
                    <a:pt x="5716" y="722"/>
                  </a:lnTo>
                  <a:lnTo>
                    <a:pt x="6097" y="742"/>
                  </a:lnTo>
                  <a:lnTo>
                    <a:pt x="6458" y="803"/>
                  </a:lnTo>
                  <a:lnTo>
                    <a:pt x="6819" y="883"/>
                  </a:lnTo>
                  <a:lnTo>
                    <a:pt x="7180" y="983"/>
                  </a:lnTo>
                  <a:lnTo>
                    <a:pt x="7521" y="1123"/>
                  </a:lnTo>
                  <a:lnTo>
                    <a:pt x="7841" y="1264"/>
                  </a:lnTo>
                  <a:lnTo>
                    <a:pt x="8162" y="1444"/>
                  </a:lnTo>
                  <a:lnTo>
                    <a:pt x="8483" y="1645"/>
                  </a:lnTo>
                  <a:lnTo>
                    <a:pt x="8604" y="1484"/>
                  </a:lnTo>
                  <a:lnTo>
                    <a:pt x="8664" y="1404"/>
                  </a:lnTo>
                  <a:lnTo>
                    <a:pt x="8744" y="1364"/>
                  </a:lnTo>
                  <a:lnTo>
                    <a:pt x="8764" y="1344"/>
                  </a:lnTo>
                  <a:lnTo>
                    <a:pt x="8804" y="1344"/>
                  </a:lnTo>
                  <a:lnTo>
                    <a:pt x="8824" y="1364"/>
                  </a:lnTo>
                  <a:lnTo>
                    <a:pt x="8824" y="1404"/>
                  </a:lnTo>
                  <a:lnTo>
                    <a:pt x="8824" y="1424"/>
                  </a:lnTo>
                  <a:lnTo>
                    <a:pt x="8804" y="1504"/>
                  </a:lnTo>
                  <a:lnTo>
                    <a:pt x="8784" y="1565"/>
                  </a:lnTo>
                  <a:lnTo>
                    <a:pt x="8704" y="1665"/>
                  </a:lnTo>
                  <a:lnTo>
                    <a:pt x="8824" y="1665"/>
                  </a:lnTo>
                  <a:lnTo>
                    <a:pt x="9346" y="1685"/>
                  </a:lnTo>
                  <a:lnTo>
                    <a:pt x="9867" y="1725"/>
                  </a:lnTo>
                  <a:lnTo>
                    <a:pt x="10388" y="1785"/>
                  </a:lnTo>
                  <a:lnTo>
                    <a:pt x="10910" y="1865"/>
                  </a:lnTo>
                  <a:lnTo>
                    <a:pt x="11552" y="2006"/>
                  </a:lnTo>
                  <a:lnTo>
                    <a:pt x="11552" y="2006"/>
                  </a:lnTo>
                  <a:lnTo>
                    <a:pt x="11391" y="1625"/>
                  </a:lnTo>
                  <a:lnTo>
                    <a:pt x="11090" y="1605"/>
                  </a:lnTo>
                  <a:lnTo>
                    <a:pt x="10769" y="1525"/>
                  </a:lnTo>
                  <a:lnTo>
                    <a:pt x="10429" y="1404"/>
                  </a:lnTo>
                  <a:lnTo>
                    <a:pt x="10068" y="1224"/>
                  </a:lnTo>
                  <a:lnTo>
                    <a:pt x="9506" y="943"/>
                  </a:lnTo>
                  <a:lnTo>
                    <a:pt x="8944" y="682"/>
                  </a:lnTo>
                  <a:lnTo>
                    <a:pt x="8403" y="482"/>
                  </a:lnTo>
                  <a:lnTo>
                    <a:pt x="7841" y="301"/>
                  </a:lnTo>
                  <a:lnTo>
                    <a:pt x="7280" y="181"/>
                  </a:lnTo>
                  <a:lnTo>
                    <a:pt x="6738" y="81"/>
                  </a:lnTo>
                  <a:lnTo>
                    <a:pt x="6197" y="20"/>
                  </a:lnTo>
                  <a:lnTo>
                    <a:pt x="5656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21"/>
            <p:cNvSpPr/>
            <p:nvPr/>
          </p:nvSpPr>
          <p:spPr>
            <a:xfrm>
              <a:off x="10716375" y="4375625"/>
              <a:ext cx="391075" cy="391075"/>
            </a:xfrm>
            <a:custGeom>
              <a:avLst/>
              <a:gdLst/>
              <a:ahLst/>
              <a:cxnLst/>
              <a:rect l="l" t="t" r="r" b="b"/>
              <a:pathLst>
                <a:path w="15643" h="15643" fill="none" extrusionOk="0">
                  <a:moveTo>
                    <a:pt x="5656" y="0"/>
                  </a:moveTo>
                  <a:lnTo>
                    <a:pt x="5656" y="0"/>
                  </a:lnTo>
                  <a:lnTo>
                    <a:pt x="5094" y="20"/>
                  </a:lnTo>
                  <a:lnTo>
                    <a:pt x="4532" y="101"/>
                  </a:lnTo>
                  <a:lnTo>
                    <a:pt x="3991" y="201"/>
                  </a:lnTo>
                  <a:lnTo>
                    <a:pt x="3470" y="361"/>
                  </a:lnTo>
                  <a:lnTo>
                    <a:pt x="3209" y="462"/>
                  </a:lnTo>
                  <a:lnTo>
                    <a:pt x="2968" y="562"/>
                  </a:lnTo>
                  <a:lnTo>
                    <a:pt x="2728" y="682"/>
                  </a:lnTo>
                  <a:lnTo>
                    <a:pt x="2507" y="803"/>
                  </a:lnTo>
                  <a:lnTo>
                    <a:pt x="2286" y="943"/>
                  </a:lnTo>
                  <a:lnTo>
                    <a:pt x="2066" y="1083"/>
                  </a:lnTo>
                  <a:lnTo>
                    <a:pt x="1865" y="1244"/>
                  </a:lnTo>
                  <a:lnTo>
                    <a:pt x="1665" y="1404"/>
                  </a:lnTo>
                  <a:lnTo>
                    <a:pt x="1484" y="1585"/>
                  </a:lnTo>
                  <a:lnTo>
                    <a:pt x="1304" y="1765"/>
                  </a:lnTo>
                  <a:lnTo>
                    <a:pt x="1143" y="1966"/>
                  </a:lnTo>
                  <a:lnTo>
                    <a:pt x="983" y="2166"/>
                  </a:lnTo>
                  <a:lnTo>
                    <a:pt x="842" y="2387"/>
                  </a:lnTo>
                  <a:lnTo>
                    <a:pt x="702" y="2607"/>
                  </a:lnTo>
                  <a:lnTo>
                    <a:pt x="582" y="2828"/>
                  </a:lnTo>
                  <a:lnTo>
                    <a:pt x="461" y="3089"/>
                  </a:lnTo>
                  <a:lnTo>
                    <a:pt x="361" y="3329"/>
                  </a:lnTo>
                  <a:lnTo>
                    <a:pt x="261" y="3590"/>
                  </a:lnTo>
                  <a:lnTo>
                    <a:pt x="181" y="3871"/>
                  </a:lnTo>
                  <a:lnTo>
                    <a:pt x="121" y="4152"/>
                  </a:lnTo>
                  <a:lnTo>
                    <a:pt x="80" y="4432"/>
                  </a:lnTo>
                  <a:lnTo>
                    <a:pt x="40" y="4733"/>
                  </a:lnTo>
                  <a:lnTo>
                    <a:pt x="20" y="5034"/>
                  </a:lnTo>
                  <a:lnTo>
                    <a:pt x="0" y="5355"/>
                  </a:lnTo>
                  <a:lnTo>
                    <a:pt x="0" y="5355"/>
                  </a:lnTo>
                  <a:lnTo>
                    <a:pt x="0" y="5375"/>
                  </a:lnTo>
                  <a:lnTo>
                    <a:pt x="0" y="5375"/>
                  </a:lnTo>
                  <a:lnTo>
                    <a:pt x="20" y="5836"/>
                  </a:lnTo>
                  <a:lnTo>
                    <a:pt x="80" y="6298"/>
                  </a:lnTo>
                  <a:lnTo>
                    <a:pt x="181" y="6739"/>
                  </a:lnTo>
                  <a:lnTo>
                    <a:pt x="301" y="7200"/>
                  </a:lnTo>
                  <a:lnTo>
                    <a:pt x="461" y="7661"/>
                  </a:lnTo>
                  <a:lnTo>
                    <a:pt x="642" y="8122"/>
                  </a:lnTo>
                  <a:lnTo>
                    <a:pt x="863" y="8564"/>
                  </a:lnTo>
                  <a:lnTo>
                    <a:pt x="1103" y="9025"/>
                  </a:lnTo>
                  <a:lnTo>
                    <a:pt x="1384" y="9466"/>
                  </a:lnTo>
                  <a:lnTo>
                    <a:pt x="1665" y="9887"/>
                  </a:lnTo>
                  <a:lnTo>
                    <a:pt x="1986" y="10328"/>
                  </a:lnTo>
                  <a:lnTo>
                    <a:pt x="2327" y="10750"/>
                  </a:lnTo>
                  <a:lnTo>
                    <a:pt x="2667" y="11151"/>
                  </a:lnTo>
                  <a:lnTo>
                    <a:pt x="3048" y="11552"/>
                  </a:lnTo>
                  <a:lnTo>
                    <a:pt x="3429" y="11953"/>
                  </a:lnTo>
                  <a:lnTo>
                    <a:pt x="3831" y="12314"/>
                  </a:lnTo>
                  <a:lnTo>
                    <a:pt x="4232" y="12675"/>
                  </a:lnTo>
                  <a:lnTo>
                    <a:pt x="4653" y="13016"/>
                  </a:lnTo>
                  <a:lnTo>
                    <a:pt x="5074" y="13357"/>
                  </a:lnTo>
                  <a:lnTo>
                    <a:pt x="5515" y="13658"/>
                  </a:lnTo>
                  <a:lnTo>
                    <a:pt x="5936" y="13958"/>
                  </a:lnTo>
                  <a:lnTo>
                    <a:pt x="6378" y="14239"/>
                  </a:lnTo>
                  <a:lnTo>
                    <a:pt x="6819" y="14480"/>
                  </a:lnTo>
                  <a:lnTo>
                    <a:pt x="7260" y="14720"/>
                  </a:lnTo>
                  <a:lnTo>
                    <a:pt x="7701" y="14921"/>
                  </a:lnTo>
                  <a:lnTo>
                    <a:pt x="8122" y="15101"/>
                  </a:lnTo>
                  <a:lnTo>
                    <a:pt x="8563" y="15262"/>
                  </a:lnTo>
                  <a:lnTo>
                    <a:pt x="8985" y="15402"/>
                  </a:lnTo>
                  <a:lnTo>
                    <a:pt x="9386" y="15503"/>
                  </a:lnTo>
                  <a:lnTo>
                    <a:pt x="9787" y="15583"/>
                  </a:lnTo>
                  <a:lnTo>
                    <a:pt x="10168" y="15623"/>
                  </a:lnTo>
                  <a:lnTo>
                    <a:pt x="10529" y="15643"/>
                  </a:lnTo>
                  <a:lnTo>
                    <a:pt x="10529" y="15643"/>
                  </a:lnTo>
                  <a:lnTo>
                    <a:pt x="10789" y="15643"/>
                  </a:lnTo>
                  <a:lnTo>
                    <a:pt x="10789" y="15643"/>
                  </a:lnTo>
                  <a:lnTo>
                    <a:pt x="11050" y="15603"/>
                  </a:lnTo>
                  <a:lnTo>
                    <a:pt x="11331" y="15563"/>
                  </a:lnTo>
                  <a:lnTo>
                    <a:pt x="11612" y="15503"/>
                  </a:lnTo>
                  <a:lnTo>
                    <a:pt x="11892" y="15442"/>
                  </a:lnTo>
                  <a:lnTo>
                    <a:pt x="12494" y="15262"/>
                  </a:lnTo>
                  <a:lnTo>
                    <a:pt x="13116" y="15021"/>
                  </a:lnTo>
                  <a:lnTo>
                    <a:pt x="13738" y="14740"/>
                  </a:lnTo>
                  <a:lnTo>
                    <a:pt x="14379" y="14420"/>
                  </a:lnTo>
                  <a:lnTo>
                    <a:pt x="15001" y="14039"/>
                  </a:lnTo>
                  <a:lnTo>
                    <a:pt x="15643" y="13637"/>
                  </a:lnTo>
                  <a:lnTo>
                    <a:pt x="15643" y="13637"/>
                  </a:lnTo>
                  <a:lnTo>
                    <a:pt x="15061" y="13818"/>
                  </a:lnTo>
                  <a:lnTo>
                    <a:pt x="14480" y="13958"/>
                  </a:lnTo>
                  <a:lnTo>
                    <a:pt x="13898" y="14059"/>
                  </a:lnTo>
                  <a:lnTo>
                    <a:pt x="13296" y="14139"/>
                  </a:lnTo>
                  <a:lnTo>
                    <a:pt x="13296" y="14139"/>
                  </a:lnTo>
                  <a:lnTo>
                    <a:pt x="13236" y="14460"/>
                  </a:lnTo>
                  <a:lnTo>
                    <a:pt x="13156" y="14801"/>
                  </a:lnTo>
                  <a:lnTo>
                    <a:pt x="13156" y="14801"/>
                  </a:lnTo>
                  <a:lnTo>
                    <a:pt x="13136" y="14841"/>
                  </a:lnTo>
                  <a:lnTo>
                    <a:pt x="13076" y="14861"/>
                  </a:lnTo>
                  <a:lnTo>
                    <a:pt x="13076" y="14861"/>
                  </a:lnTo>
                  <a:lnTo>
                    <a:pt x="13036" y="14861"/>
                  </a:lnTo>
                  <a:lnTo>
                    <a:pt x="13016" y="14821"/>
                  </a:lnTo>
                  <a:lnTo>
                    <a:pt x="12995" y="14801"/>
                  </a:lnTo>
                  <a:lnTo>
                    <a:pt x="12975" y="14740"/>
                  </a:lnTo>
                  <a:lnTo>
                    <a:pt x="12975" y="14740"/>
                  </a:lnTo>
                  <a:lnTo>
                    <a:pt x="13056" y="14159"/>
                  </a:lnTo>
                  <a:lnTo>
                    <a:pt x="13056" y="14159"/>
                  </a:lnTo>
                  <a:lnTo>
                    <a:pt x="12695" y="14179"/>
                  </a:lnTo>
                  <a:lnTo>
                    <a:pt x="12334" y="14179"/>
                  </a:lnTo>
                  <a:lnTo>
                    <a:pt x="12334" y="14179"/>
                  </a:lnTo>
                  <a:lnTo>
                    <a:pt x="11752" y="14159"/>
                  </a:lnTo>
                  <a:lnTo>
                    <a:pt x="11171" y="14099"/>
                  </a:lnTo>
                  <a:lnTo>
                    <a:pt x="10569" y="14019"/>
                  </a:lnTo>
                  <a:lnTo>
                    <a:pt x="9967" y="13858"/>
                  </a:lnTo>
                  <a:lnTo>
                    <a:pt x="9967" y="13858"/>
                  </a:lnTo>
                  <a:lnTo>
                    <a:pt x="9867" y="13958"/>
                  </a:lnTo>
                  <a:lnTo>
                    <a:pt x="9727" y="14019"/>
                  </a:lnTo>
                  <a:lnTo>
                    <a:pt x="9727" y="14019"/>
                  </a:lnTo>
                  <a:lnTo>
                    <a:pt x="9506" y="14039"/>
                  </a:lnTo>
                  <a:lnTo>
                    <a:pt x="9285" y="14059"/>
                  </a:lnTo>
                  <a:lnTo>
                    <a:pt x="9285" y="14059"/>
                  </a:lnTo>
                  <a:lnTo>
                    <a:pt x="9105" y="14059"/>
                  </a:lnTo>
                  <a:lnTo>
                    <a:pt x="8924" y="14039"/>
                  </a:lnTo>
                  <a:lnTo>
                    <a:pt x="8543" y="13958"/>
                  </a:lnTo>
                  <a:lnTo>
                    <a:pt x="8142" y="13838"/>
                  </a:lnTo>
                  <a:lnTo>
                    <a:pt x="7741" y="13678"/>
                  </a:lnTo>
                  <a:lnTo>
                    <a:pt x="7320" y="13457"/>
                  </a:lnTo>
                  <a:lnTo>
                    <a:pt x="6879" y="13216"/>
                  </a:lnTo>
                  <a:lnTo>
                    <a:pt x="6458" y="12936"/>
                  </a:lnTo>
                  <a:lnTo>
                    <a:pt x="6017" y="12635"/>
                  </a:lnTo>
                  <a:lnTo>
                    <a:pt x="5575" y="12294"/>
                  </a:lnTo>
                  <a:lnTo>
                    <a:pt x="5154" y="11913"/>
                  </a:lnTo>
                  <a:lnTo>
                    <a:pt x="4733" y="11532"/>
                  </a:lnTo>
                  <a:lnTo>
                    <a:pt x="4312" y="11131"/>
                  </a:lnTo>
                  <a:lnTo>
                    <a:pt x="3911" y="10689"/>
                  </a:lnTo>
                  <a:lnTo>
                    <a:pt x="3530" y="10248"/>
                  </a:lnTo>
                  <a:lnTo>
                    <a:pt x="3169" y="9807"/>
                  </a:lnTo>
                  <a:lnTo>
                    <a:pt x="2828" y="9346"/>
                  </a:lnTo>
                  <a:lnTo>
                    <a:pt x="2527" y="8865"/>
                  </a:lnTo>
                  <a:lnTo>
                    <a:pt x="2226" y="8403"/>
                  </a:lnTo>
                  <a:lnTo>
                    <a:pt x="1986" y="7942"/>
                  </a:lnTo>
                  <a:lnTo>
                    <a:pt x="1765" y="7461"/>
                  </a:lnTo>
                  <a:lnTo>
                    <a:pt x="1584" y="7019"/>
                  </a:lnTo>
                  <a:lnTo>
                    <a:pt x="1424" y="6558"/>
                  </a:lnTo>
                  <a:lnTo>
                    <a:pt x="1324" y="6117"/>
                  </a:lnTo>
                  <a:lnTo>
                    <a:pt x="1284" y="5696"/>
                  </a:lnTo>
                  <a:lnTo>
                    <a:pt x="1264" y="5495"/>
                  </a:lnTo>
                  <a:lnTo>
                    <a:pt x="1264" y="5295"/>
                  </a:lnTo>
                  <a:lnTo>
                    <a:pt x="1284" y="5094"/>
                  </a:lnTo>
                  <a:lnTo>
                    <a:pt x="1324" y="4914"/>
                  </a:lnTo>
                  <a:lnTo>
                    <a:pt x="1364" y="4733"/>
                  </a:lnTo>
                  <a:lnTo>
                    <a:pt x="1424" y="4553"/>
                  </a:lnTo>
                  <a:lnTo>
                    <a:pt x="1484" y="4372"/>
                  </a:lnTo>
                  <a:lnTo>
                    <a:pt x="1584" y="4212"/>
                  </a:lnTo>
                  <a:lnTo>
                    <a:pt x="1685" y="4051"/>
                  </a:lnTo>
                  <a:lnTo>
                    <a:pt x="1805" y="3911"/>
                  </a:lnTo>
                  <a:lnTo>
                    <a:pt x="1925" y="3771"/>
                  </a:lnTo>
                  <a:lnTo>
                    <a:pt x="2086" y="3630"/>
                  </a:lnTo>
                  <a:lnTo>
                    <a:pt x="2246" y="3510"/>
                  </a:lnTo>
                  <a:lnTo>
                    <a:pt x="2427" y="3410"/>
                  </a:lnTo>
                  <a:lnTo>
                    <a:pt x="2627" y="3289"/>
                  </a:lnTo>
                  <a:lnTo>
                    <a:pt x="2848" y="3209"/>
                  </a:lnTo>
                  <a:lnTo>
                    <a:pt x="2848" y="3209"/>
                  </a:lnTo>
                  <a:lnTo>
                    <a:pt x="3129" y="3109"/>
                  </a:lnTo>
                  <a:lnTo>
                    <a:pt x="3409" y="3049"/>
                  </a:lnTo>
                  <a:lnTo>
                    <a:pt x="3670" y="3009"/>
                  </a:lnTo>
                  <a:lnTo>
                    <a:pt x="3951" y="2989"/>
                  </a:lnTo>
                  <a:lnTo>
                    <a:pt x="3951" y="2989"/>
                  </a:lnTo>
                  <a:lnTo>
                    <a:pt x="4232" y="3009"/>
                  </a:lnTo>
                  <a:lnTo>
                    <a:pt x="4232" y="3009"/>
                  </a:lnTo>
                  <a:lnTo>
                    <a:pt x="4673" y="2708"/>
                  </a:lnTo>
                  <a:lnTo>
                    <a:pt x="5134" y="2467"/>
                  </a:lnTo>
                  <a:lnTo>
                    <a:pt x="5615" y="2247"/>
                  </a:lnTo>
                  <a:lnTo>
                    <a:pt x="6117" y="2066"/>
                  </a:lnTo>
                  <a:lnTo>
                    <a:pt x="6638" y="1926"/>
                  </a:lnTo>
                  <a:lnTo>
                    <a:pt x="7160" y="1805"/>
                  </a:lnTo>
                  <a:lnTo>
                    <a:pt x="7681" y="1725"/>
                  </a:lnTo>
                  <a:lnTo>
                    <a:pt x="8223" y="1685"/>
                  </a:lnTo>
                  <a:lnTo>
                    <a:pt x="8223" y="1685"/>
                  </a:lnTo>
                  <a:lnTo>
                    <a:pt x="7922" y="1504"/>
                  </a:lnTo>
                  <a:lnTo>
                    <a:pt x="7621" y="1324"/>
                  </a:lnTo>
                  <a:lnTo>
                    <a:pt x="7320" y="1184"/>
                  </a:lnTo>
                  <a:lnTo>
                    <a:pt x="7019" y="1043"/>
                  </a:lnTo>
                  <a:lnTo>
                    <a:pt x="6698" y="943"/>
                  </a:lnTo>
                  <a:lnTo>
                    <a:pt x="6378" y="843"/>
                  </a:lnTo>
                  <a:lnTo>
                    <a:pt x="6057" y="783"/>
                  </a:lnTo>
                  <a:lnTo>
                    <a:pt x="5716" y="742"/>
                  </a:lnTo>
                  <a:lnTo>
                    <a:pt x="5716" y="742"/>
                  </a:lnTo>
                  <a:lnTo>
                    <a:pt x="5696" y="722"/>
                  </a:lnTo>
                  <a:lnTo>
                    <a:pt x="5716" y="722"/>
                  </a:lnTo>
                  <a:lnTo>
                    <a:pt x="5716" y="722"/>
                  </a:lnTo>
                  <a:lnTo>
                    <a:pt x="5716" y="722"/>
                  </a:lnTo>
                  <a:lnTo>
                    <a:pt x="5716" y="722"/>
                  </a:lnTo>
                  <a:lnTo>
                    <a:pt x="6097" y="742"/>
                  </a:lnTo>
                  <a:lnTo>
                    <a:pt x="6458" y="803"/>
                  </a:lnTo>
                  <a:lnTo>
                    <a:pt x="6819" y="883"/>
                  </a:lnTo>
                  <a:lnTo>
                    <a:pt x="7180" y="983"/>
                  </a:lnTo>
                  <a:lnTo>
                    <a:pt x="7521" y="1123"/>
                  </a:lnTo>
                  <a:lnTo>
                    <a:pt x="7841" y="1264"/>
                  </a:lnTo>
                  <a:lnTo>
                    <a:pt x="8162" y="1444"/>
                  </a:lnTo>
                  <a:lnTo>
                    <a:pt x="8483" y="1645"/>
                  </a:lnTo>
                  <a:lnTo>
                    <a:pt x="8483" y="1645"/>
                  </a:lnTo>
                  <a:lnTo>
                    <a:pt x="8604" y="1484"/>
                  </a:lnTo>
                  <a:lnTo>
                    <a:pt x="8664" y="1404"/>
                  </a:lnTo>
                  <a:lnTo>
                    <a:pt x="8744" y="1364"/>
                  </a:lnTo>
                  <a:lnTo>
                    <a:pt x="8744" y="1364"/>
                  </a:lnTo>
                  <a:lnTo>
                    <a:pt x="8764" y="1344"/>
                  </a:lnTo>
                  <a:lnTo>
                    <a:pt x="8764" y="1344"/>
                  </a:lnTo>
                  <a:lnTo>
                    <a:pt x="8804" y="1344"/>
                  </a:lnTo>
                  <a:lnTo>
                    <a:pt x="8824" y="1364"/>
                  </a:lnTo>
                  <a:lnTo>
                    <a:pt x="8824" y="1404"/>
                  </a:lnTo>
                  <a:lnTo>
                    <a:pt x="8824" y="1424"/>
                  </a:lnTo>
                  <a:lnTo>
                    <a:pt x="8824" y="1424"/>
                  </a:lnTo>
                  <a:lnTo>
                    <a:pt x="8804" y="1504"/>
                  </a:lnTo>
                  <a:lnTo>
                    <a:pt x="8784" y="1565"/>
                  </a:lnTo>
                  <a:lnTo>
                    <a:pt x="8704" y="1665"/>
                  </a:lnTo>
                  <a:lnTo>
                    <a:pt x="8704" y="1665"/>
                  </a:lnTo>
                  <a:lnTo>
                    <a:pt x="8824" y="1665"/>
                  </a:lnTo>
                  <a:lnTo>
                    <a:pt x="8824" y="1665"/>
                  </a:lnTo>
                  <a:lnTo>
                    <a:pt x="9346" y="1685"/>
                  </a:lnTo>
                  <a:lnTo>
                    <a:pt x="9867" y="1725"/>
                  </a:lnTo>
                  <a:lnTo>
                    <a:pt x="10388" y="1785"/>
                  </a:lnTo>
                  <a:lnTo>
                    <a:pt x="10910" y="1865"/>
                  </a:lnTo>
                  <a:lnTo>
                    <a:pt x="10910" y="1865"/>
                  </a:lnTo>
                  <a:lnTo>
                    <a:pt x="11552" y="2006"/>
                  </a:lnTo>
                  <a:lnTo>
                    <a:pt x="11552" y="2006"/>
                  </a:lnTo>
                  <a:lnTo>
                    <a:pt x="11391" y="1625"/>
                  </a:lnTo>
                  <a:lnTo>
                    <a:pt x="11391" y="1625"/>
                  </a:lnTo>
                  <a:lnTo>
                    <a:pt x="11090" y="1605"/>
                  </a:lnTo>
                  <a:lnTo>
                    <a:pt x="10769" y="1525"/>
                  </a:lnTo>
                  <a:lnTo>
                    <a:pt x="10429" y="1404"/>
                  </a:lnTo>
                  <a:lnTo>
                    <a:pt x="10068" y="1224"/>
                  </a:lnTo>
                  <a:lnTo>
                    <a:pt x="10068" y="1224"/>
                  </a:lnTo>
                  <a:lnTo>
                    <a:pt x="9506" y="943"/>
                  </a:lnTo>
                  <a:lnTo>
                    <a:pt x="8944" y="682"/>
                  </a:lnTo>
                  <a:lnTo>
                    <a:pt x="8403" y="482"/>
                  </a:lnTo>
                  <a:lnTo>
                    <a:pt x="7841" y="301"/>
                  </a:lnTo>
                  <a:lnTo>
                    <a:pt x="7280" y="181"/>
                  </a:lnTo>
                  <a:lnTo>
                    <a:pt x="6738" y="81"/>
                  </a:lnTo>
                  <a:lnTo>
                    <a:pt x="6197" y="20"/>
                  </a:lnTo>
                  <a:lnTo>
                    <a:pt x="565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21"/>
            <p:cNvSpPr/>
            <p:nvPr/>
          </p:nvSpPr>
          <p:spPr>
            <a:xfrm>
              <a:off x="10747950" y="4450325"/>
              <a:ext cx="217625" cy="276775"/>
            </a:xfrm>
            <a:custGeom>
              <a:avLst/>
              <a:gdLst/>
              <a:ahLst/>
              <a:cxnLst/>
              <a:rect l="l" t="t" r="r" b="b"/>
              <a:pathLst>
                <a:path w="8705" h="11071" extrusionOk="0">
                  <a:moveTo>
                    <a:pt x="2688" y="1"/>
                  </a:moveTo>
                  <a:lnTo>
                    <a:pt x="2407" y="21"/>
                  </a:lnTo>
                  <a:lnTo>
                    <a:pt x="2146" y="61"/>
                  </a:lnTo>
                  <a:lnTo>
                    <a:pt x="1866" y="121"/>
                  </a:lnTo>
                  <a:lnTo>
                    <a:pt x="1585" y="221"/>
                  </a:lnTo>
                  <a:lnTo>
                    <a:pt x="1364" y="301"/>
                  </a:lnTo>
                  <a:lnTo>
                    <a:pt x="1164" y="422"/>
                  </a:lnTo>
                  <a:lnTo>
                    <a:pt x="983" y="522"/>
                  </a:lnTo>
                  <a:lnTo>
                    <a:pt x="823" y="642"/>
                  </a:lnTo>
                  <a:lnTo>
                    <a:pt x="662" y="783"/>
                  </a:lnTo>
                  <a:lnTo>
                    <a:pt x="542" y="923"/>
                  </a:lnTo>
                  <a:lnTo>
                    <a:pt x="422" y="1063"/>
                  </a:lnTo>
                  <a:lnTo>
                    <a:pt x="321" y="1224"/>
                  </a:lnTo>
                  <a:lnTo>
                    <a:pt x="221" y="1384"/>
                  </a:lnTo>
                  <a:lnTo>
                    <a:pt x="161" y="1565"/>
                  </a:lnTo>
                  <a:lnTo>
                    <a:pt x="101" y="1745"/>
                  </a:lnTo>
                  <a:lnTo>
                    <a:pt x="61" y="1926"/>
                  </a:lnTo>
                  <a:lnTo>
                    <a:pt x="21" y="2106"/>
                  </a:lnTo>
                  <a:lnTo>
                    <a:pt x="1" y="2307"/>
                  </a:lnTo>
                  <a:lnTo>
                    <a:pt x="1" y="2507"/>
                  </a:lnTo>
                  <a:lnTo>
                    <a:pt x="21" y="2708"/>
                  </a:lnTo>
                  <a:lnTo>
                    <a:pt x="61" y="3129"/>
                  </a:lnTo>
                  <a:lnTo>
                    <a:pt x="161" y="3570"/>
                  </a:lnTo>
                  <a:lnTo>
                    <a:pt x="321" y="4031"/>
                  </a:lnTo>
                  <a:lnTo>
                    <a:pt x="502" y="4473"/>
                  </a:lnTo>
                  <a:lnTo>
                    <a:pt x="723" y="4954"/>
                  </a:lnTo>
                  <a:lnTo>
                    <a:pt x="963" y="5415"/>
                  </a:lnTo>
                  <a:lnTo>
                    <a:pt x="1264" y="5877"/>
                  </a:lnTo>
                  <a:lnTo>
                    <a:pt x="1565" y="6358"/>
                  </a:lnTo>
                  <a:lnTo>
                    <a:pt x="1906" y="6819"/>
                  </a:lnTo>
                  <a:lnTo>
                    <a:pt x="2267" y="7260"/>
                  </a:lnTo>
                  <a:lnTo>
                    <a:pt x="2648" y="7701"/>
                  </a:lnTo>
                  <a:lnTo>
                    <a:pt x="3049" y="8143"/>
                  </a:lnTo>
                  <a:lnTo>
                    <a:pt x="3470" y="8544"/>
                  </a:lnTo>
                  <a:lnTo>
                    <a:pt x="3891" y="8925"/>
                  </a:lnTo>
                  <a:lnTo>
                    <a:pt x="4312" y="9306"/>
                  </a:lnTo>
                  <a:lnTo>
                    <a:pt x="4754" y="9647"/>
                  </a:lnTo>
                  <a:lnTo>
                    <a:pt x="5195" y="9948"/>
                  </a:lnTo>
                  <a:lnTo>
                    <a:pt x="5616" y="10228"/>
                  </a:lnTo>
                  <a:lnTo>
                    <a:pt x="6057" y="10469"/>
                  </a:lnTo>
                  <a:lnTo>
                    <a:pt x="6478" y="10690"/>
                  </a:lnTo>
                  <a:lnTo>
                    <a:pt x="6879" y="10850"/>
                  </a:lnTo>
                  <a:lnTo>
                    <a:pt x="7280" y="10970"/>
                  </a:lnTo>
                  <a:lnTo>
                    <a:pt x="7661" y="11051"/>
                  </a:lnTo>
                  <a:lnTo>
                    <a:pt x="7842" y="11071"/>
                  </a:lnTo>
                  <a:lnTo>
                    <a:pt x="8022" y="11071"/>
                  </a:lnTo>
                  <a:lnTo>
                    <a:pt x="8243" y="11051"/>
                  </a:lnTo>
                  <a:lnTo>
                    <a:pt x="8464" y="11031"/>
                  </a:lnTo>
                  <a:lnTo>
                    <a:pt x="8604" y="10970"/>
                  </a:lnTo>
                  <a:lnTo>
                    <a:pt x="8704" y="10870"/>
                  </a:lnTo>
                  <a:lnTo>
                    <a:pt x="8664" y="10870"/>
                  </a:lnTo>
                  <a:lnTo>
                    <a:pt x="8103" y="10690"/>
                  </a:lnTo>
                  <a:lnTo>
                    <a:pt x="7561" y="10489"/>
                  </a:lnTo>
                  <a:lnTo>
                    <a:pt x="7040" y="10248"/>
                  </a:lnTo>
                  <a:lnTo>
                    <a:pt x="6518" y="9988"/>
                  </a:lnTo>
                  <a:lnTo>
                    <a:pt x="6017" y="9687"/>
                  </a:lnTo>
                  <a:lnTo>
                    <a:pt x="5556" y="9366"/>
                  </a:lnTo>
                  <a:lnTo>
                    <a:pt x="5094" y="9005"/>
                  </a:lnTo>
                  <a:lnTo>
                    <a:pt x="4673" y="8624"/>
                  </a:lnTo>
                  <a:lnTo>
                    <a:pt x="4252" y="8223"/>
                  </a:lnTo>
                  <a:lnTo>
                    <a:pt x="3871" y="7802"/>
                  </a:lnTo>
                  <a:lnTo>
                    <a:pt x="3510" y="7340"/>
                  </a:lnTo>
                  <a:lnTo>
                    <a:pt x="3169" y="6879"/>
                  </a:lnTo>
                  <a:lnTo>
                    <a:pt x="2868" y="6378"/>
                  </a:lnTo>
                  <a:lnTo>
                    <a:pt x="2608" y="5877"/>
                  </a:lnTo>
                  <a:lnTo>
                    <a:pt x="2347" y="5335"/>
                  </a:lnTo>
                  <a:lnTo>
                    <a:pt x="2146" y="4794"/>
                  </a:lnTo>
                  <a:lnTo>
                    <a:pt x="2026" y="4473"/>
                  </a:lnTo>
                  <a:lnTo>
                    <a:pt x="1926" y="4152"/>
                  </a:lnTo>
                  <a:lnTo>
                    <a:pt x="1846" y="3831"/>
                  </a:lnTo>
                  <a:lnTo>
                    <a:pt x="1785" y="3490"/>
                  </a:lnTo>
                  <a:lnTo>
                    <a:pt x="1725" y="3169"/>
                  </a:lnTo>
                  <a:lnTo>
                    <a:pt x="1685" y="2848"/>
                  </a:lnTo>
                  <a:lnTo>
                    <a:pt x="1685" y="2527"/>
                  </a:lnTo>
                  <a:lnTo>
                    <a:pt x="1705" y="2227"/>
                  </a:lnTo>
                  <a:lnTo>
                    <a:pt x="1745" y="1906"/>
                  </a:lnTo>
                  <a:lnTo>
                    <a:pt x="1806" y="1605"/>
                  </a:lnTo>
                  <a:lnTo>
                    <a:pt x="1906" y="1324"/>
                  </a:lnTo>
                  <a:lnTo>
                    <a:pt x="2046" y="1043"/>
                  </a:lnTo>
                  <a:lnTo>
                    <a:pt x="2207" y="763"/>
                  </a:lnTo>
                  <a:lnTo>
                    <a:pt x="2427" y="502"/>
                  </a:lnTo>
                  <a:lnTo>
                    <a:pt x="2668" y="261"/>
                  </a:lnTo>
                  <a:lnTo>
                    <a:pt x="2949" y="21"/>
                  </a:lnTo>
                  <a:lnTo>
                    <a:pt x="2969" y="21"/>
                  </a:lnTo>
                  <a:lnTo>
                    <a:pt x="26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21"/>
            <p:cNvSpPr/>
            <p:nvPr/>
          </p:nvSpPr>
          <p:spPr>
            <a:xfrm>
              <a:off x="10747950" y="4450325"/>
              <a:ext cx="217625" cy="276775"/>
            </a:xfrm>
            <a:custGeom>
              <a:avLst/>
              <a:gdLst/>
              <a:ahLst/>
              <a:cxnLst/>
              <a:rect l="l" t="t" r="r" b="b"/>
              <a:pathLst>
                <a:path w="8705" h="11071" fill="none" extrusionOk="0">
                  <a:moveTo>
                    <a:pt x="2688" y="1"/>
                  </a:moveTo>
                  <a:lnTo>
                    <a:pt x="2688" y="1"/>
                  </a:lnTo>
                  <a:lnTo>
                    <a:pt x="2407" y="21"/>
                  </a:lnTo>
                  <a:lnTo>
                    <a:pt x="2146" y="61"/>
                  </a:lnTo>
                  <a:lnTo>
                    <a:pt x="1866" y="121"/>
                  </a:lnTo>
                  <a:lnTo>
                    <a:pt x="1585" y="221"/>
                  </a:lnTo>
                  <a:lnTo>
                    <a:pt x="1585" y="221"/>
                  </a:lnTo>
                  <a:lnTo>
                    <a:pt x="1364" y="301"/>
                  </a:lnTo>
                  <a:lnTo>
                    <a:pt x="1164" y="422"/>
                  </a:lnTo>
                  <a:lnTo>
                    <a:pt x="983" y="522"/>
                  </a:lnTo>
                  <a:lnTo>
                    <a:pt x="823" y="642"/>
                  </a:lnTo>
                  <a:lnTo>
                    <a:pt x="662" y="783"/>
                  </a:lnTo>
                  <a:lnTo>
                    <a:pt x="542" y="923"/>
                  </a:lnTo>
                  <a:lnTo>
                    <a:pt x="422" y="1063"/>
                  </a:lnTo>
                  <a:lnTo>
                    <a:pt x="321" y="1224"/>
                  </a:lnTo>
                  <a:lnTo>
                    <a:pt x="221" y="1384"/>
                  </a:lnTo>
                  <a:lnTo>
                    <a:pt x="161" y="1565"/>
                  </a:lnTo>
                  <a:lnTo>
                    <a:pt x="101" y="1745"/>
                  </a:lnTo>
                  <a:lnTo>
                    <a:pt x="61" y="1926"/>
                  </a:lnTo>
                  <a:lnTo>
                    <a:pt x="21" y="2106"/>
                  </a:lnTo>
                  <a:lnTo>
                    <a:pt x="1" y="2307"/>
                  </a:lnTo>
                  <a:lnTo>
                    <a:pt x="1" y="2507"/>
                  </a:lnTo>
                  <a:lnTo>
                    <a:pt x="21" y="2708"/>
                  </a:lnTo>
                  <a:lnTo>
                    <a:pt x="61" y="3129"/>
                  </a:lnTo>
                  <a:lnTo>
                    <a:pt x="161" y="3570"/>
                  </a:lnTo>
                  <a:lnTo>
                    <a:pt x="321" y="4031"/>
                  </a:lnTo>
                  <a:lnTo>
                    <a:pt x="502" y="4473"/>
                  </a:lnTo>
                  <a:lnTo>
                    <a:pt x="723" y="4954"/>
                  </a:lnTo>
                  <a:lnTo>
                    <a:pt x="963" y="5415"/>
                  </a:lnTo>
                  <a:lnTo>
                    <a:pt x="1264" y="5877"/>
                  </a:lnTo>
                  <a:lnTo>
                    <a:pt x="1565" y="6358"/>
                  </a:lnTo>
                  <a:lnTo>
                    <a:pt x="1906" y="6819"/>
                  </a:lnTo>
                  <a:lnTo>
                    <a:pt x="2267" y="7260"/>
                  </a:lnTo>
                  <a:lnTo>
                    <a:pt x="2648" y="7701"/>
                  </a:lnTo>
                  <a:lnTo>
                    <a:pt x="3049" y="8143"/>
                  </a:lnTo>
                  <a:lnTo>
                    <a:pt x="3470" y="8544"/>
                  </a:lnTo>
                  <a:lnTo>
                    <a:pt x="3891" y="8925"/>
                  </a:lnTo>
                  <a:lnTo>
                    <a:pt x="4312" y="9306"/>
                  </a:lnTo>
                  <a:lnTo>
                    <a:pt x="4754" y="9647"/>
                  </a:lnTo>
                  <a:lnTo>
                    <a:pt x="5195" y="9948"/>
                  </a:lnTo>
                  <a:lnTo>
                    <a:pt x="5616" y="10228"/>
                  </a:lnTo>
                  <a:lnTo>
                    <a:pt x="6057" y="10469"/>
                  </a:lnTo>
                  <a:lnTo>
                    <a:pt x="6478" y="10690"/>
                  </a:lnTo>
                  <a:lnTo>
                    <a:pt x="6879" y="10850"/>
                  </a:lnTo>
                  <a:lnTo>
                    <a:pt x="7280" y="10970"/>
                  </a:lnTo>
                  <a:lnTo>
                    <a:pt x="7661" y="11051"/>
                  </a:lnTo>
                  <a:lnTo>
                    <a:pt x="7842" y="11071"/>
                  </a:lnTo>
                  <a:lnTo>
                    <a:pt x="8022" y="11071"/>
                  </a:lnTo>
                  <a:lnTo>
                    <a:pt x="8022" y="11071"/>
                  </a:lnTo>
                  <a:lnTo>
                    <a:pt x="8243" y="11051"/>
                  </a:lnTo>
                  <a:lnTo>
                    <a:pt x="8464" y="11031"/>
                  </a:lnTo>
                  <a:lnTo>
                    <a:pt x="8464" y="11031"/>
                  </a:lnTo>
                  <a:lnTo>
                    <a:pt x="8604" y="10970"/>
                  </a:lnTo>
                  <a:lnTo>
                    <a:pt x="8704" y="10870"/>
                  </a:lnTo>
                  <a:lnTo>
                    <a:pt x="8704" y="10870"/>
                  </a:lnTo>
                  <a:lnTo>
                    <a:pt x="8664" y="10870"/>
                  </a:lnTo>
                  <a:lnTo>
                    <a:pt x="8664" y="10870"/>
                  </a:lnTo>
                  <a:lnTo>
                    <a:pt x="8103" y="10690"/>
                  </a:lnTo>
                  <a:lnTo>
                    <a:pt x="7561" y="10489"/>
                  </a:lnTo>
                  <a:lnTo>
                    <a:pt x="7040" y="10248"/>
                  </a:lnTo>
                  <a:lnTo>
                    <a:pt x="6518" y="9988"/>
                  </a:lnTo>
                  <a:lnTo>
                    <a:pt x="6017" y="9687"/>
                  </a:lnTo>
                  <a:lnTo>
                    <a:pt x="5556" y="9366"/>
                  </a:lnTo>
                  <a:lnTo>
                    <a:pt x="5094" y="9005"/>
                  </a:lnTo>
                  <a:lnTo>
                    <a:pt x="4673" y="8624"/>
                  </a:lnTo>
                  <a:lnTo>
                    <a:pt x="4252" y="8223"/>
                  </a:lnTo>
                  <a:lnTo>
                    <a:pt x="3871" y="7802"/>
                  </a:lnTo>
                  <a:lnTo>
                    <a:pt x="3510" y="7340"/>
                  </a:lnTo>
                  <a:lnTo>
                    <a:pt x="3169" y="6879"/>
                  </a:lnTo>
                  <a:lnTo>
                    <a:pt x="2868" y="6378"/>
                  </a:lnTo>
                  <a:lnTo>
                    <a:pt x="2608" y="5877"/>
                  </a:lnTo>
                  <a:lnTo>
                    <a:pt x="2347" y="5335"/>
                  </a:lnTo>
                  <a:lnTo>
                    <a:pt x="2146" y="4794"/>
                  </a:lnTo>
                  <a:lnTo>
                    <a:pt x="2146" y="4794"/>
                  </a:lnTo>
                  <a:lnTo>
                    <a:pt x="2026" y="4473"/>
                  </a:lnTo>
                  <a:lnTo>
                    <a:pt x="1926" y="4152"/>
                  </a:lnTo>
                  <a:lnTo>
                    <a:pt x="1846" y="3831"/>
                  </a:lnTo>
                  <a:lnTo>
                    <a:pt x="1785" y="3490"/>
                  </a:lnTo>
                  <a:lnTo>
                    <a:pt x="1725" y="3169"/>
                  </a:lnTo>
                  <a:lnTo>
                    <a:pt x="1685" y="2848"/>
                  </a:lnTo>
                  <a:lnTo>
                    <a:pt x="1685" y="2527"/>
                  </a:lnTo>
                  <a:lnTo>
                    <a:pt x="1705" y="2227"/>
                  </a:lnTo>
                  <a:lnTo>
                    <a:pt x="1745" y="1906"/>
                  </a:lnTo>
                  <a:lnTo>
                    <a:pt x="1806" y="1605"/>
                  </a:lnTo>
                  <a:lnTo>
                    <a:pt x="1906" y="1324"/>
                  </a:lnTo>
                  <a:lnTo>
                    <a:pt x="2046" y="1043"/>
                  </a:lnTo>
                  <a:lnTo>
                    <a:pt x="2207" y="763"/>
                  </a:lnTo>
                  <a:lnTo>
                    <a:pt x="2427" y="502"/>
                  </a:lnTo>
                  <a:lnTo>
                    <a:pt x="2668" y="261"/>
                  </a:lnTo>
                  <a:lnTo>
                    <a:pt x="2949" y="21"/>
                  </a:lnTo>
                  <a:lnTo>
                    <a:pt x="2949" y="21"/>
                  </a:lnTo>
                  <a:lnTo>
                    <a:pt x="2969" y="21"/>
                  </a:lnTo>
                  <a:lnTo>
                    <a:pt x="2969" y="21"/>
                  </a:lnTo>
                  <a:lnTo>
                    <a:pt x="268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21"/>
            <p:cNvSpPr/>
            <p:nvPr/>
          </p:nvSpPr>
          <p:spPr>
            <a:xfrm>
              <a:off x="10858750" y="4393675"/>
              <a:ext cx="190050" cy="353475"/>
            </a:xfrm>
            <a:custGeom>
              <a:avLst/>
              <a:gdLst/>
              <a:ahLst/>
              <a:cxnLst/>
              <a:rect l="l" t="t" r="r" b="b"/>
              <a:pathLst>
                <a:path w="7602" h="14139" extrusionOk="0">
                  <a:moveTo>
                    <a:pt x="1" y="0"/>
                  </a:moveTo>
                  <a:lnTo>
                    <a:pt x="21" y="20"/>
                  </a:lnTo>
                  <a:lnTo>
                    <a:pt x="362" y="61"/>
                  </a:lnTo>
                  <a:lnTo>
                    <a:pt x="683" y="121"/>
                  </a:lnTo>
                  <a:lnTo>
                    <a:pt x="1003" y="221"/>
                  </a:lnTo>
                  <a:lnTo>
                    <a:pt x="1324" y="321"/>
                  </a:lnTo>
                  <a:lnTo>
                    <a:pt x="1625" y="462"/>
                  </a:lnTo>
                  <a:lnTo>
                    <a:pt x="1926" y="602"/>
                  </a:lnTo>
                  <a:lnTo>
                    <a:pt x="2227" y="782"/>
                  </a:lnTo>
                  <a:lnTo>
                    <a:pt x="2528" y="963"/>
                  </a:lnTo>
                  <a:lnTo>
                    <a:pt x="2929" y="943"/>
                  </a:lnTo>
                  <a:lnTo>
                    <a:pt x="3009" y="943"/>
                  </a:lnTo>
                  <a:lnTo>
                    <a:pt x="3089" y="843"/>
                  </a:lnTo>
                  <a:lnTo>
                    <a:pt x="3109" y="782"/>
                  </a:lnTo>
                  <a:lnTo>
                    <a:pt x="3129" y="702"/>
                  </a:lnTo>
                  <a:lnTo>
                    <a:pt x="3129" y="682"/>
                  </a:lnTo>
                  <a:lnTo>
                    <a:pt x="3129" y="642"/>
                  </a:lnTo>
                  <a:lnTo>
                    <a:pt x="3109" y="622"/>
                  </a:lnTo>
                  <a:lnTo>
                    <a:pt x="3069" y="622"/>
                  </a:lnTo>
                  <a:lnTo>
                    <a:pt x="3049" y="642"/>
                  </a:lnTo>
                  <a:lnTo>
                    <a:pt x="2969" y="682"/>
                  </a:lnTo>
                  <a:lnTo>
                    <a:pt x="2909" y="762"/>
                  </a:lnTo>
                  <a:lnTo>
                    <a:pt x="2788" y="923"/>
                  </a:lnTo>
                  <a:lnTo>
                    <a:pt x="2467" y="722"/>
                  </a:lnTo>
                  <a:lnTo>
                    <a:pt x="2146" y="542"/>
                  </a:lnTo>
                  <a:lnTo>
                    <a:pt x="1826" y="401"/>
                  </a:lnTo>
                  <a:lnTo>
                    <a:pt x="1485" y="261"/>
                  </a:lnTo>
                  <a:lnTo>
                    <a:pt x="1124" y="161"/>
                  </a:lnTo>
                  <a:lnTo>
                    <a:pt x="763" y="81"/>
                  </a:lnTo>
                  <a:lnTo>
                    <a:pt x="402" y="20"/>
                  </a:lnTo>
                  <a:lnTo>
                    <a:pt x="21" y="0"/>
                  </a:lnTo>
                  <a:close/>
                  <a:moveTo>
                    <a:pt x="7601" y="13417"/>
                  </a:moveTo>
                  <a:lnTo>
                    <a:pt x="7361" y="13437"/>
                  </a:lnTo>
                  <a:lnTo>
                    <a:pt x="7280" y="14018"/>
                  </a:lnTo>
                  <a:lnTo>
                    <a:pt x="7300" y="14079"/>
                  </a:lnTo>
                  <a:lnTo>
                    <a:pt x="7321" y="14099"/>
                  </a:lnTo>
                  <a:lnTo>
                    <a:pt x="7341" y="14139"/>
                  </a:lnTo>
                  <a:lnTo>
                    <a:pt x="7381" y="14139"/>
                  </a:lnTo>
                  <a:lnTo>
                    <a:pt x="7441" y="14119"/>
                  </a:lnTo>
                  <a:lnTo>
                    <a:pt x="7461" y="14079"/>
                  </a:lnTo>
                  <a:lnTo>
                    <a:pt x="7541" y="13738"/>
                  </a:lnTo>
                  <a:lnTo>
                    <a:pt x="7601" y="13417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21"/>
            <p:cNvSpPr/>
            <p:nvPr/>
          </p:nvSpPr>
          <p:spPr>
            <a:xfrm>
              <a:off x="11040750" y="4729075"/>
              <a:ext cx="8050" cy="18075"/>
            </a:xfrm>
            <a:custGeom>
              <a:avLst/>
              <a:gdLst/>
              <a:ahLst/>
              <a:cxnLst/>
              <a:rect l="l" t="t" r="r" b="b"/>
              <a:pathLst>
                <a:path w="322" h="723" fill="none" extrusionOk="0">
                  <a:moveTo>
                    <a:pt x="321" y="1"/>
                  </a:moveTo>
                  <a:lnTo>
                    <a:pt x="321" y="1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0" y="602"/>
                  </a:lnTo>
                  <a:lnTo>
                    <a:pt x="0" y="602"/>
                  </a:lnTo>
                  <a:lnTo>
                    <a:pt x="20" y="663"/>
                  </a:lnTo>
                  <a:lnTo>
                    <a:pt x="41" y="683"/>
                  </a:lnTo>
                  <a:lnTo>
                    <a:pt x="61" y="723"/>
                  </a:lnTo>
                  <a:lnTo>
                    <a:pt x="101" y="723"/>
                  </a:lnTo>
                  <a:lnTo>
                    <a:pt x="101" y="723"/>
                  </a:lnTo>
                  <a:lnTo>
                    <a:pt x="161" y="703"/>
                  </a:lnTo>
                  <a:lnTo>
                    <a:pt x="181" y="663"/>
                  </a:lnTo>
                  <a:lnTo>
                    <a:pt x="181" y="663"/>
                  </a:lnTo>
                  <a:lnTo>
                    <a:pt x="261" y="322"/>
                  </a:lnTo>
                  <a:lnTo>
                    <a:pt x="32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21"/>
            <p:cNvSpPr/>
            <p:nvPr/>
          </p:nvSpPr>
          <p:spPr>
            <a:xfrm>
              <a:off x="11605275" y="4375625"/>
              <a:ext cx="540000" cy="391075"/>
            </a:xfrm>
            <a:custGeom>
              <a:avLst/>
              <a:gdLst/>
              <a:ahLst/>
              <a:cxnLst/>
              <a:rect l="l" t="t" r="r" b="b"/>
              <a:pathLst>
                <a:path w="21600" h="15643" extrusionOk="0">
                  <a:moveTo>
                    <a:pt x="15984" y="0"/>
                  </a:moveTo>
                  <a:lnTo>
                    <a:pt x="15563" y="20"/>
                  </a:lnTo>
                  <a:lnTo>
                    <a:pt x="15122" y="41"/>
                  </a:lnTo>
                  <a:lnTo>
                    <a:pt x="14681" y="101"/>
                  </a:lnTo>
                  <a:lnTo>
                    <a:pt x="14239" y="201"/>
                  </a:lnTo>
                  <a:lnTo>
                    <a:pt x="13798" y="301"/>
                  </a:lnTo>
                  <a:lnTo>
                    <a:pt x="13337" y="442"/>
                  </a:lnTo>
                  <a:lnTo>
                    <a:pt x="12896" y="602"/>
                  </a:lnTo>
                  <a:lnTo>
                    <a:pt x="12435" y="783"/>
                  </a:lnTo>
                  <a:lnTo>
                    <a:pt x="11993" y="983"/>
                  </a:lnTo>
                  <a:lnTo>
                    <a:pt x="11552" y="1224"/>
                  </a:lnTo>
                  <a:lnTo>
                    <a:pt x="11332" y="1344"/>
                  </a:lnTo>
                  <a:lnTo>
                    <a:pt x="11131" y="1424"/>
                  </a:lnTo>
                  <a:lnTo>
                    <a:pt x="10951" y="1504"/>
                  </a:lnTo>
                  <a:lnTo>
                    <a:pt x="10750" y="1565"/>
                  </a:lnTo>
                  <a:lnTo>
                    <a:pt x="10569" y="1585"/>
                  </a:lnTo>
                  <a:lnTo>
                    <a:pt x="10389" y="1625"/>
                  </a:lnTo>
                  <a:lnTo>
                    <a:pt x="10048" y="1625"/>
                  </a:lnTo>
                  <a:lnTo>
                    <a:pt x="9888" y="1605"/>
                  </a:lnTo>
                  <a:lnTo>
                    <a:pt x="9727" y="1585"/>
                  </a:lnTo>
                  <a:lnTo>
                    <a:pt x="9426" y="1484"/>
                  </a:lnTo>
                  <a:lnTo>
                    <a:pt x="9126" y="1364"/>
                  </a:lnTo>
                  <a:lnTo>
                    <a:pt x="8825" y="1224"/>
                  </a:lnTo>
                  <a:lnTo>
                    <a:pt x="8223" y="883"/>
                  </a:lnTo>
                  <a:lnTo>
                    <a:pt x="7922" y="702"/>
                  </a:lnTo>
                  <a:lnTo>
                    <a:pt x="7621" y="542"/>
                  </a:lnTo>
                  <a:lnTo>
                    <a:pt x="7281" y="381"/>
                  </a:lnTo>
                  <a:lnTo>
                    <a:pt x="6940" y="241"/>
                  </a:lnTo>
                  <a:lnTo>
                    <a:pt x="6579" y="141"/>
                  </a:lnTo>
                  <a:lnTo>
                    <a:pt x="6178" y="81"/>
                  </a:lnTo>
                  <a:lnTo>
                    <a:pt x="5977" y="61"/>
                  </a:lnTo>
                  <a:lnTo>
                    <a:pt x="5776" y="61"/>
                  </a:lnTo>
                  <a:lnTo>
                    <a:pt x="5556" y="101"/>
                  </a:lnTo>
                  <a:lnTo>
                    <a:pt x="5315" y="141"/>
                  </a:lnTo>
                  <a:lnTo>
                    <a:pt x="5095" y="181"/>
                  </a:lnTo>
                  <a:lnTo>
                    <a:pt x="4834" y="261"/>
                  </a:lnTo>
                  <a:lnTo>
                    <a:pt x="4593" y="341"/>
                  </a:lnTo>
                  <a:lnTo>
                    <a:pt x="4333" y="442"/>
                  </a:lnTo>
                  <a:lnTo>
                    <a:pt x="3811" y="702"/>
                  </a:lnTo>
                  <a:lnTo>
                    <a:pt x="3290" y="1003"/>
                  </a:lnTo>
                  <a:lnTo>
                    <a:pt x="3029" y="1184"/>
                  </a:lnTo>
                  <a:lnTo>
                    <a:pt x="2768" y="1364"/>
                  </a:lnTo>
                  <a:lnTo>
                    <a:pt x="2508" y="1565"/>
                  </a:lnTo>
                  <a:lnTo>
                    <a:pt x="2267" y="1765"/>
                  </a:lnTo>
                  <a:lnTo>
                    <a:pt x="2006" y="1986"/>
                  </a:lnTo>
                  <a:lnTo>
                    <a:pt x="1786" y="2226"/>
                  </a:lnTo>
                  <a:lnTo>
                    <a:pt x="1545" y="2467"/>
                  </a:lnTo>
                  <a:lnTo>
                    <a:pt x="1324" y="2728"/>
                  </a:lnTo>
                  <a:lnTo>
                    <a:pt x="1124" y="2989"/>
                  </a:lnTo>
                  <a:lnTo>
                    <a:pt x="923" y="3269"/>
                  </a:lnTo>
                  <a:lnTo>
                    <a:pt x="763" y="3550"/>
                  </a:lnTo>
                  <a:lnTo>
                    <a:pt x="582" y="3831"/>
                  </a:lnTo>
                  <a:lnTo>
                    <a:pt x="442" y="4132"/>
                  </a:lnTo>
                  <a:lnTo>
                    <a:pt x="322" y="4453"/>
                  </a:lnTo>
                  <a:lnTo>
                    <a:pt x="201" y="4753"/>
                  </a:lnTo>
                  <a:lnTo>
                    <a:pt x="121" y="5094"/>
                  </a:lnTo>
                  <a:lnTo>
                    <a:pt x="61" y="5415"/>
                  </a:lnTo>
                  <a:lnTo>
                    <a:pt x="21" y="5756"/>
                  </a:lnTo>
                  <a:lnTo>
                    <a:pt x="1" y="6097"/>
                  </a:lnTo>
                  <a:lnTo>
                    <a:pt x="1" y="6458"/>
                  </a:lnTo>
                  <a:lnTo>
                    <a:pt x="41" y="6819"/>
                  </a:lnTo>
                  <a:lnTo>
                    <a:pt x="101" y="7180"/>
                  </a:lnTo>
                  <a:lnTo>
                    <a:pt x="161" y="7441"/>
                  </a:lnTo>
                  <a:lnTo>
                    <a:pt x="282" y="7741"/>
                  </a:lnTo>
                  <a:lnTo>
                    <a:pt x="422" y="8042"/>
                  </a:lnTo>
                  <a:lnTo>
                    <a:pt x="582" y="8363"/>
                  </a:lnTo>
                  <a:lnTo>
                    <a:pt x="763" y="8684"/>
                  </a:lnTo>
                  <a:lnTo>
                    <a:pt x="983" y="9005"/>
                  </a:lnTo>
                  <a:lnTo>
                    <a:pt x="1224" y="9346"/>
                  </a:lnTo>
                  <a:lnTo>
                    <a:pt x="1505" y="9687"/>
                  </a:lnTo>
                  <a:lnTo>
                    <a:pt x="1786" y="10028"/>
                  </a:lnTo>
                  <a:lnTo>
                    <a:pt x="2086" y="10369"/>
                  </a:lnTo>
                  <a:lnTo>
                    <a:pt x="2407" y="10710"/>
                  </a:lnTo>
                  <a:lnTo>
                    <a:pt x="2748" y="11050"/>
                  </a:lnTo>
                  <a:lnTo>
                    <a:pt x="3109" y="11391"/>
                  </a:lnTo>
                  <a:lnTo>
                    <a:pt x="3490" y="11732"/>
                  </a:lnTo>
                  <a:lnTo>
                    <a:pt x="4252" y="12394"/>
                  </a:lnTo>
                  <a:lnTo>
                    <a:pt x="4673" y="12715"/>
                  </a:lnTo>
                  <a:lnTo>
                    <a:pt x="5075" y="13016"/>
                  </a:lnTo>
                  <a:lnTo>
                    <a:pt x="5496" y="13317"/>
                  </a:lnTo>
                  <a:lnTo>
                    <a:pt x="5917" y="13617"/>
                  </a:lnTo>
                  <a:lnTo>
                    <a:pt x="6338" y="13878"/>
                  </a:lnTo>
                  <a:lnTo>
                    <a:pt x="6779" y="14139"/>
                  </a:lnTo>
                  <a:lnTo>
                    <a:pt x="7200" y="14380"/>
                  </a:lnTo>
                  <a:lnTo>
                    <a:pt x="7621" y="14620"/>
                  </a:lnTo>
                  <a:lnTo>
                    <a:pt x="8063" y="14821"/>
                  </a:lnTo>
                  <a:lnTo>
                    <a:pt x="8484" y="15001"/>
                  </a:lnTo>
                  <a:lnTo>
                    <a:pt x="8885" y="15182"/>
                  </a:lnTo>
                  <a:lnTo>
                    <a:pt x="9306" y="15322"/>
                  </a:lnTo>
                  <a:lnTo>
                    <a:pt x="9707" y="15442"/>
                  </a:lnTo>
                  <a:lnTo>
                    <a:pt x="10088" y="15523"/>
                  </a:lnTo>
                  <a:lnTo>
                    <a:pt x="10469" y="15603"/>
                  </a:lnTo>
                  <a:lnTo>
                    <a:pt x="10830" y="15643"/>
                  </a:lnTo>
                  <a:lnTo>
                    <a:pt x="11191" y="15643"/>
                  </a:lnTo>
                  <a:lnTo>
                    <a:pt x="11592" y="15603"/>
                  </a:lnTo>
                  <a:lnTo>
                    <a:pt x="11993" y="15543"/>
                  </a:lnTo>
                  <a:lnTo>
                    <a:pt x="12394" y="15462"/>
                  </a:lnTo>
                  <a:lnTo>
                    <a:pt x="12816" y="15342"/>
                  </a:lnTo>
                  <a:lnTo>
                    <a:pt x="13257" y="15202"/>
                  </a:lnTo>
                  <a:lnTo>
                    <a:pt x="13698" y="15021"/>
                  </a:lnTo>
                  <a:lnTo>
                    <a:pt x="14139" y="14821"/>
                  </a:lnTo>
                  <a:lnTo>
                    <a:pt x="14580" y="14600"/>
                  </a:lnTo>
                  <a:lnTo>
                    <a:pt x="15042" y="14339"/>
                  </a:lnTo>
                  <a:lnTo>
                    <a:pt x="15483" y="14079"/>
                  </a:lnTo>
                  <a:lnTo>
                    <a:pt x="15944" y="13778"/>
                  </a:lnTo>
                  <a:lnTo>
                    <a:pt x="16385" y="13477"/>
                  </a:lnTo>
                  <a:lnTo>
                    <a:pt x="16826" y="13136"/>
                  </a:lnTo>
                  <a:lnTo>
                    <a:pt x="17248" y="12795"/>
                  </a:lnTo>
                  <a:lnTo>
                    <a:pt x="17669" y="12414"/>
                  </a:lnTo>
                  <a:lnTo>
                    <a:pt x="18090" y="12033"/>
                  </a:lnTo>
                  <a:lnTo>
                    <a:pt x="18471" y="11652"/>
                  </a:lnTo>
                  <a:lnTo>
                    <a:pt x="18852" y="11251"/>
                  </a:lnTo>
                  <a:lnTo>
                    <a:pt x="19233" y="10830"/>
                  </a:lnTo>
                  <a:lnTo>
                    <a:pt x="19574" y="10409"/>
                  </a:lnTo>
                  <a:lnTo>
                    <a:pt x="19895" y="9968"/>
                  </a:lnTo>
                  <a:lnTo>
                    <a:pt x="20196" y="9526"/>
                  </a:lnTo>
                  <a:lnTo>
                    <a:pt x="20476" y="9065"/>
                  </a:lnTo>
                  <a:lnTo>
                    <a:pt x="20737" y="8604"/>
                  </a:lnTo>
                  <a:lnTo>
                    <a:pt x="20958" y="8143"/>
                  </a:lnTo>
                  <a:lnTo>
                    <a:pt x="21138" y="7681"/>
                  </a:lnTo>
                  <a:lnTo>
                    <a:pt x="21319" y="7220"/>
                  </a:lnTo>
                  <a:lnTo>
                    <a:pt x="21439" y="6739"/>
                  </a:lnTo>
                  <a:lnTo>
                    <a:pt x="21539" y="6277"/>
                  </a:lnTo>
                  <a:lnTo>
                    <a:pt x="21599" y="5816"/>
                  </a:lnTo>
                  <a:lnTo>
                    <a:pt x="21599" y="5355"/>
                  </a:lnTo>
                  <a:lnTo>
                    <a:pt x="21599" y="4894"/>
                  </a:lnTo>
                  <a:lnTo>
                    <a:pt x="21539" y="4453"/>
                  </a:lnTo>
                  <a:lnTo>
                    <a:pt x="21459" y="4051"/>
                  </a:lnTo>
                  <a:lnTo>
                    <a:pt x="21359" y="3650"/>
                  </a:lnTo>
                  <a:lnTo>
                    <a:pt x="21238" y="3269"/>
                  </a:lnTo>
                  <a:lnTo>
                    <a:pt x="21078" y="2908"/>
                  </a:lnTo>
                  <a:lnTo>
                    <a:pt x="20898" y="2567"/>
                  </a:lnTo>
                  <a:lnTo>
                    <a:pt x="20697" y="2247"/>
                  </a:lnTo>
                  <a:lnTo>
                    <a:pt x="20456" y="1946"/>
                  </a:lnTo>
                  <a:lnTo>
                    <a:pt x="20216" y="1665"/>
                  </a:lnTo>
                  <a:lnTo>
                    <a:pt x="19955" y="1404"/>
                  </a:lnTo>
                  <a:lnTo>
                    <a:pt x="19674" y="1164"/>
                  </a:lnTo>
                  <a:lnTo>
                    <a:pt x="19353" y="963"/>
                  </a:lnTo>
                  <a:lnTo>
                    <a:pt x="19032" y="762"/>
                  </a:lnTo>
                  <a:lnTo>
                    <a:pt x="18692" y="582"/>
                  </a:lnTo>
                  <a:lnTo>
                    <a:pt x="18351" y="442"/>
                  </a:lnTo>
                  <a:lnTo>
                    <a:pt x="17990" y="301"/>
                  </a:lnTo>
                  <a:lnTo>
                    <a:pt x="17609" y="201"/>
                  </a:lnTo>
                  <a:lnTo>
                    <a:pt x="17208" y="121"/>
                  </a:lnTo>
                  <a:lnTo>
                    <a:pt x="16806" y="61"/>
                  </a:lnTo>
                  <a:lnTo>
                    <a:pt x="16405" y="20"/>
                  </a:lnTo>
                  <a:lnTo>
                    <a:pt x="1598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21"/>
            <p:cNvSpPr/>
            <p:nvPr/>
          </p:nvSpPr>
          <p:spPr>
            <a:xfrm>
              <a:off x="11605275" y="4375625"/>
              <a:ext cx="540000" cy="391075"/>
            </a:xfrm>
            <a:custGeom>
              <a:avLst/>
              <a:gdLst/>
              <a:ahLst/>
              <a:cxnLst/>
              <a:rect l="l" t="t" r="r" b="b"/>
              <a:pathLst>
                <a:path w="21600" h="15643" fill="none" extrusionOk="0">
                  <a:moveTo>
                    <a:pt x="21599" y="5355"/>
                  </a:moveTo>
                  <a:lnTo>
                    <a:pt x="21599" y="5355"/>
                  </a:lnTo>
                  <a:lnTo>
                    <a:pt x="21599" y="5816"/>
                  </a:lnTo>
                  <a:lnTo>
                    <a:pt x="21539" y="6277"/>
                  </a:lnTo>
                  <a:lnTo>
                    <a:pt x="21439" y="6739"/>
                  </a:lnTo>
                  <a:lnTo>
                    <a:pt x="21319" y="7220"/>
                  </a:lnTo>
                  <a:lnTo>
                    <a:pt x="21138" y="7681"/>
                  </a:lnTo>
                  <a:lnTo>
                    <a:pt x="20958" y="8143"/>
                  </a:lnTo>
                  <a:lnTo>
                    <a:pt x="20737" y="8604"/>
                  </a:lnTo>
                  <a:lnTo>
                    <a:pt x="20476" y="9065"/>
                  </a:lnTo>
                  <a:lnTo>
                    <a:pt x="20196" y="9526"/>
                  </a:lnTo>
                  <a:lnTo>
                    <a:pt x="19895" y="9968"/>
                  </a:lnTo>
                  <a:lnTo>
                    <a:pt x="19574" y="10409"/>
                  </a:lnTo>
                  <a:lnTo>
                    <a:pt x="19233" y="10830"/>
                  </a:lnTo>
                  <a:lnTo>
                    <a:pt x="18852" y="11251"/>
                  </a:lnTo>
                  <a:lnTo>
                    <a:pt x="18471" y="11652"/>
                  </a:lnTo>
                  <a:lnTo>
                    <a:pt x="18090" y="12033"/>
                  </a:lnTo>
                  <a:lnTo>
                    <a:pt x="17669" y="12414"/>
                  </a:lnTo>
                  <a:lnTo>
                    <a:pt x="17669" y="12414"/>
                  </a:lnTo>
                  <a:lnTo>
                    <a:pt x="17248" y="12795"/>
                  </a:lnTo>
                  <a:lnTo>
                    <a:pt x="16826" y="13136"/>
                  </a:lnTo>
                  <a:lnTo>
                    <a:pt x="16385" y="13477"/>
                  </a:lnTo>
                  <a:lnTo>
                    <a:pt x="15944" y="13778"/>
                  </a:lnTo>
                  <a:lnTo>
                    <a:pt x="15483" y="14079"/>
                  </a:lnTo>
                  <a:lnTo>
                    <a:pt x="15042" y="14339"/>
                  </a:lnTo>
                  <a:lnTo>
                    <a:pt x="14580" y="14600"/>
                  </a:lnTo>
                  <a:lnTo>
                    <a:pt x="14139" y="14821"/>
                  </a:lnTo>
                  <a:lnTo>
                    <a:pt x="13698" y="15021"/>
                  </a:lnTo>
                  <a:lnTo>
                    <a:pt x="13257" y="15202"/>
                  </a:lnTo>
                  <a:lnTo>
                    <a:pt x="12816" y="15342"/>
                  </a:lnTo>
                  <a:lnTo>
                    <a:pt x="12394" y="15462"/>
                  </a:lnTo>
                  <a:lnTo>
                    <a:pt x="11993" y="15543"/>
                  </a:lnTo>
                  <a:lnTo>
                    <a:pt x="11592" y="15603"/>
                  </a:lnTo>
                  <a:lnTo>
                    <a:pt x="11191" y="15643"/>
                  </a:lnTo>
                  <a:lnTo>
                    <a:pt x="10830" y="15643"/>
                  </a:lnTo>
                  <a:lnTo>
                    <a:pt x="10830" y="15643"/>
                  </a:lnTo>
                  <a:lnTo>
                    <a:pt x="10469" y="15603"/>
                  </a:lnTo>
                  <a:lnTo>
                    <a:pt x="10088" y="15523"/>
                  </a:lnTo>
                  <a:lnTo>
                    <a:pt x="9707" y="15442"/>
                  </a:lnTo>
                  <a:lnTo>
                    <a:pt x="9306" y="15322"/>
                  </a:lnTo>
                  <a:lnTo>
                    <a:pt x="8885" y="15182"/>
                  </a:lnTo>
                  <a:lnTo>
                    <a:pt x="8484" y="15001"/>
                  </a:lnTo>
                  <a:lnTo>
                    <a:pt x="8063" y="14821"/>
                  </a:lnTo>
                  <a:lnTo>
                    <a:pt x="7621" y="14620"/>
                  </a:lnTo>
                  <a:lnTo>
                    <a:pt x="7200" y="14380"/>
                  </a:lnTo>
                  <a:lnTo>
                    <a:pt x="6779" y="14139"/>
                  </a:lnTo>
                  <a:lnTo>
                    <a:pt x="6338" y="13878"/>
                  </a:lnTo>
                  <a:lnTo>
                    <a:pt x="5917" y="13617"/>
                  </a:lnTo>
                  <a:lnTo>
                    <a:pt x="5496" y="13317"/>
                  </a:lnTo>
                  <a:lnTo>
                    <a:pt x="5075" y="13016"/>
                  </a:lnTo>
                  <a:lnTo>
                    <a:pt x="4673" y="12715"/>
                  </a:lnTo>
                  <a:lnTo>
                    <a:pt x="4252" y="12394"/>
                  </a:lnTo>
                  <a:lnTo>
                    <a:pt x="3490" y="11732"/>
                  </a:lnTo>
                  <a:lnTo>
                    <a:pt x="3109" y="11391"/>
                  </a:lnTo>
                  <a:lnTo>
                    <a:pt x="2748" y="11050"/>
                  </a:lnTo>
                  <a:lnTo>
                    <a:pt x="2407" y="10710"/>
                  </a:lnTo>
                  <a:lnTo>
                    <a:pt x="2086" y="10369"/>
                  </a:lnTo>
                  <a:lnTo>
                    <a:pt x="1786" y="10028"/>
                  </a:lnTo>
                  <a:lnTo>
                    <a:pt x="1505" y="9687"/>
                  </a:lnTo>
                  <a:lnTo>
                    <a:pt x="1224" y="9346"/>
                  </a:lnTo>
                  <a:lnTo>
                    <a:pt x="983" y="9005"/>
                  </a:lnTo>
                  <a:lnTo>
                    <a:pt x="763" y="8684"/>
                  </a:lnTo>
                  <a:lnTo>
                    <a:pt x="582" y="8363"/>
                  </a:lnTo>
                  <a:lnTo>
                    <a:pt x="422" y="8042"/>
                  </a:lnTo>
                  <a:lnTo>
                    <a:pt x="282" y="7741"/>
                  </a:lnTo>
                  <a:lnTo>
                    <a:pt x="161" y="7441"/>
                  </a:lnTo>
                  <a:lnTo>
                    <a:pt x="101" y="7180"/>
                  </a:lnTo>
                  <a:lnTo>
                    <a:pt x="101" y="7180"/>
                  </a:lnTo>
                  <a:lnTo>
                    <a:pt x="41" y="6819"/>
                  </a:lnTo>
                  <a:lnTo>
                    <a:pt x="1" y="6458"/>
                  </a:lnTo>
                  <a:lnTo>
                    <a:pt x="1" y="6097"/>
                  </a:lnTo>
                  <a:lnTo>
                    <a:pt x="21" y="5756"/>
                  </a:lnTo>
                  <a:lnTo>
                    <a:pt x="61" y="5415"/>
                  </a:lnTo>
                  <a:lnTo>
                    <a:pt x="121" y="5094"/>
                  </a:lnTo>
                  <a:lnTo>
                    <a:pt x="201" y="4753"/>
                  </a:lnTo>
                  <a:lnTo>
                    <a:pt x="322" y="4453"/>
                  </a:lnTo>
                  <a:lnTo>
                    <a:pt x="442" y="4132"/>
                  </a:lnTo>
                  <a:lnTo>
                    <a:pt x="582" y="3831"/>
                  </a:lnTo>
                  <a:lnTo>
                    <a:pt x="763" y="3550"/>
                  </a:lnTo>
                  <a:lnTo>
                    <a:pt x="923" y="3269"/>
                  </a:lnTo>
                  <a:lnTo>
                    <a:pt x="1124" y="2989"/>
                  </a:lnTo>
                  <a:lnTo>
                    <a:pt x="1324" y="2728"/>
                  </a:lnTo>
                  <a:lnTo>
                    <a:pt x="1545" y="2467"/>
                  </a:lnTo>
                  <a:lnTo>
                    <a:pt x="1786" y="2226"/>
                  </a:lnTo>
                  <a:lnTo>
                    <a:pt x="2006" y="1986"/>
                  </a:lnTo>
                  <a:lnTo>
                    <a:pt x="2267" y="1765"/>
                  </a:lnTo>
                  <a:lnTo>
                    <a:pt x="2508" y="1565"/>
                  </a:lnTo>
                  <a:lnTo>
                    <a:pt x="2768" y="1364"/>
                  </a:lnTo>
                  <a:lnTo>
                    <a:pt x="3029" y="1184"/>
                  </a:lnTo>
                  <a:lnTo>
                    <a:pt x="3290" y="1003"/>
                  </a:lnTo>
                  <a:lnTo>
                    <a:pt x="3811" y="702"/>
                  </a:lnTo>
                  <a:lnTo>
                    <a:pt x="4333" y="442"/>
                  </a:lnTo>
                  <a:lnTo>
                    <a:pt x="4593" y="341"/>
                  </a:lnTo>
                  <a:lnTo>
                    <a:pt x="4834" y="261"/>
                  </a:lnTo>
                  <a:lnTo>
                    <a:pt x="5095" y="181"/>
                  </a:lnTo>
                  <a:lnTo>
                    <a:pt x="5315" y="141"/>
                  </a:lnTo>
                  <a:lnTo>
                    <a:pt x="5556" y="101"/>
                  </a:lnTo>
                  <a:lnTo>
                    <a:pt x="5776" y="61"/>
                  </a:lnTo>
                  <a:lnTo>
                    <a:pt x="5776" y="61"/>
                  </a:lnTo>
                  <a:lnTo>
                    <a:pt x="5977" y="61"/>
                  </a:lnTo>
                  <a:lnTo>
                    <a:pt x="6178" y="81"/>
                  </a:lnTo>
                  <a:lnTo>
                    <a:pt x="6178" y="81"/>
                  </a:lnTo>
                  <a:lnTo>
                    <a:pt x="6579" y="141"/>
                  </a:lnTo>
                  <a:lnTo>
                    <a:pt x="6940" y="241"/>
                  </a:lnTo>
                  <a:lnTo>
                    <a:pt x="7281" y="381"/>
                  </a:lnTo>
                  <a:lnTo>
                    <a:pt x="7621" y="542"/>
                  </a:lnTo>
                  <a:lnTo>
                    <a:pt x="7922" y="702"/>
                  </a:lnTo>
                  <a:lnTo>
                    <a:pt x="8223" y="883"/>
                  </a:lnTo>
                  <a:lnTo>
                    <a:pt x="8825" y="1224"/>
                  </a:lnTo>
                  <a:lnTo>
                    <a:pt x="9126" y="1364"/>
                  </a:lnTo>
                  <a:lnTo>
                    <a:pt x="9426" y="1484"/>
                  </a:lnTo>
                  <a:lnTo>
                    <a:pt x="9727" y="1585"/>
                  </a:lnTo>
                  <a:lnTo>
                    <a:pt x="9888" y="1605"/>
                  </a:lnTo>
                  <a:lnTo>
                    <a:pt x="10048" y="1625"/>
                  </a:lnTo>
                  <a:lnTo>
                    <a:pt x="10229" y="1625"/>
                  </a:lnTo>
                  <a:lnTo>
                    <a:pt x="10389" y="1625"/>
                  </a:lnTo>
                  <a:lnTo>
                    <a:pt x="10569" y="1585"/>
                  </a:lnTo>
                  <a:lnTo>
                    <a:pt x="10750" y="1565"/>
                  </a:lnTo>
                  <a:lnTo>
                    <a:pt x="10951" y="1504"/>
                  </a:lnTo>
                  <a:lnTo>
                    <a:pt x="11131" y="1424"/>
                  </a:lnTo>
                  <a:lnTo>
                    <a:pt x="11332" y="1344"/>
                  </a:lnTo>
                  <a:lnTo>
                    <a:pt x="11552" y="1224"/>
                  </a:lnTo>
                  <a:lnTo>
                    <a:pt x="11552" y="1224"/>
                  </a:lnTo>
                  <a:lnTo>
                    <a:pt x="11993" y="983"/>
                  </a:lnTo>
                  <a:lnTo>
                    <a:pt x="12435" y="783"/>
                  </a:lnTo>
                  <a:lnTo>
                    <a:pt x="12896" y="602"/>
                  </a:lnTo>
                  <a:lnTo>
                    <a:pt x="13337" y="442"/>
                  </a:lnTo>
                  <a:lnTo>
                    <a:pt x="13798" y="301"/>
                  </a:lnTo>
                  <a:lnTo>
                    <a:pt x="14239" y="201"/>
                  </a:lnTo>
                  <a:lnTo>
                    <a:pt x="14681" y="101"/>
                  </a:lnTo>
                  <a:lnTo>
                    <a:pt x="15122" y="41"/>
                  </a:lnTo>
                  <a:lnTo>
                    <a:pt x="15563" y="20"/>
                  </a:lnTo>
                  <a:lnTo>
                    <a:pt x="15984" y="0"/>
                  </a:lnTo>
                  <a:lnTo>
                    <a:pt x="16405" y="20"/>
                  </a:lnTo>
                  <a:lnTo>
                    <a:pt x="16806" y="61"/>
                  </a:lnTo>
                  <a:lnTo>
                    <a:pt x="17208" y="121"/>
                  </a:lnTo>
                  <a:lnTo>
                    <a:pt x="17609" y="201"/>
                  </a:lnTo>
                  <a:lnTo>
                    <a:pt x="17990" y="301"/>
                  </a:lnTo>
                  <a:lnTo>
                    <a:pt x="18351" y="442"/>
                  </a:lnTo>
                  <a:lnTo>
                    <a:pt x="18692" y="582"/>
                  </a:lnTo>
                  <a:lnTo>
                    <a:pt x="19032" y="762"/>
                  </a:lnTo>
                  <a:lnTo>
                    <a:pt x="19353" y="963"/>
                  </a:lnTo>
                  <a:lnTo>
                    <a:pt x="19674" y="1164"/>
                  </a:lnTo>
                  <a:lnTo>
                    <a:pt x="19955" y="1404"/>
                  </a:lnTo>
                  <a:lnTo>
                    <a:pt x="20216" y="1665"/>
                  </a:lnTo>
                  <a:lnTo>
                    <a:pt x="20456" y="1946"/>
                  </a:lnTo>
                  <a:lnTo>
                    <a:pt x="20697" y="2247"/>
                  </a:lnTo>
                  <a:lnTo>
                    <a:pt x="20898" y="2567"/>
                  </a:lnTo>
                  <a:lnTo>
                    <a:pt x="21078" y="2908"/>
                  </a:lnTo>
                  <a:lnTo>
                    <a:pt x="21238" y="3269"/>
                  </a:lnTo>
                  <a:lnTo>
                    <a:pt x="21359" y="3650"/>
                  </a:lnTo>
                  <a:lnTo>
                    <a:pt x="21459" y="4051"/>
                  </a:lnTo>
                  <a:lnTo>
                    <a:pt x="21539" y="4453"/>
                  </a:lnTo>
                  <a:lnTo>
                    <a:pt x="21599" y="4894"/>
                  </a:lnTo>
                  <a:lnTo>
                    <a:pt x="21599" y="535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21"/>
            <p:cNvSpPr/>
            <p:nvPr/>
          </p:nvSpPr>
          <p:spPr>
            <a:xfrm>
              <a:off x="11890050" y="4450325"/>
              <a:ext cx="224150" cy="276775"/>
            </a:xfrm>
            <a:custGeom>
              <a:avLst/>
              <a:gdLst/>
              <a:ahLst/>
              <a:cxnLst/>
              <a:rect l="l" t="t" r="r" b="b"/>
              <a:pathLst>
                <a:path w="8966" h="11071" extrusionOk="0">
                  <a:moveTo>
                    <a:pt x="6218" y="1"/>
                  </a:moveTo>
                  <a:lnTo>
                    <a:pt x="5977" y="21"/>
                  </a:lnTo>
                  <a:lnTo>
                    <a:pt x="5756" y="41"/>
                  </a:lnTo>
                  <a:lnTo>
                    <a:pt x="5536" y="101"/>
                  </a:lnTo>
                  <a:lnTo>
                    <a:pt x="5335" y="161"/>
                  </a:lnTo>
                  <a:lnTo>
                    <a:pt x="5115" y="241"/>
                  </a:lnTo>
                  <a:lnTo>
                    <a:pt x="4894" y="341"/>
                  </a:lnTo>
                  <a:lnTo>
                    <a:pt x="4693" y="442"/>
                  </a:lnTo>
                  <a:lnTo>
                    <a:pt x="4493" y="562"/>
                  </a:lnTo>
                  <a:lnTo>
                    <a:pt x="4292" y="702"/>
                  </a:lnTo>
                  <a:lnTo>
                    <a:pt x="3891" y="1003"/>
                  </a:lnTo>
                  <a:lnTo>
                    <a:pt x="3530" y="1364"/>
                  </a:lnTo>
                  <a:lnTo>
                    <a:pt x="3169" y="1765"/>
                  </a:lnTo>
                  <a:lnTo>
                    <a:pt x="2808" y="2186"/>
                  </a:lnTo>
                  <a:lnTo>
                    <a:pt x="2487" y="2648"/>
                  </a:lnTo>
                  <a:lnTo>
                    <a:pt x="2167" y="3149"/>
                  </a:lnTo>
                  <a:lnTo>
                    <a:pt x="1866" y="3650"/>
                  </a:lnTo>
                  <a:lnTo>
                    <a:pt x="1605" y="4192"/>
                  </a:lnTo>
                  <a:lnTo>
                    <a:pt x="1344" y="4713"/>
                  </a:lnTo>
                  <a:lnTo>
                    <a:pt x="1104" y="5275"/>
                  </a:lnTo>
                  <a:lnTo>
                    <a:pt x="883" y="5816"/>
                  </a:lnTo>
                  <a:lnTo>
                    <a:pt x="703" y="6358"/>
                  </a:lnTo>
                  <a:lnTo>
                    <a:pt x="522" y="6899"/>
                  </a:lnTo>
                  <a:lnTo>
                    <a:pt x="382" y="7421"/>
                  </a:lnTo>
                  <a:lnTo>
                    <a:pt x="241" y="7942"/>
                  </a:lnTo>
                  <a:lnTo>
                    <a:pt x="161" y="8423"/>
                  </a:lnTo>
                  <a:lnTo>
                    <a:pt x="81" y="8885"/>
                  </a:lnTo>
                  <a:lnTo>
                    <a:pt x="21" y="9306"/>
                  </a:lnTo>
                  <a:lnTo>
                    <a:pt x="1" y="9707"/>
                  </a:lnTo>
                  <a:lnTo>
                    <a:pt x="21" y="10048"/>
                  </a:lnTo>
                  <a:lnTo>
                    <a:pt x="41" y="10349"/>
                  </a:lnTo>
                  <a:lnTo>
                    <a:pt x="121" y="10609"/>
                  </a:lnTo>
                  <a:lnTo>
                    <a:pt x="161" y="10710"/>
                  </a:lnTo>
                  <a:lnTo>
                    <a:pt x="201" y="10810"/>
                  </a:lnTo>
                  <a:lnTo>
                    <a:pt x="261" y="10890"/>
                  </a:lnTo>
                  <a:lnTo>
                    <a:pt x="342" y="10950"/>
                  </a:lnTo>
                  <a:lnTo>
                    <a:pt x="402" y="10990"/>
                  </a:lnTo>
                  <a:lnTo>
                    <a:pt x="482" y="11031"/>
                  </a:lnTo>
                  <a:lnTo>
                    <a:pt x="663" y="11051"/>
                  </a:lnTo>
                  <a:lnTo>
                    <a:pt x="843" y="11071"/>
                  </a:lnTo>
                  <a:lnTo>
                    <a:pt x="1024" y="11071"/>
                  </a:lnTo>
                  <a:lnTo>
                    <a:pt x="1204" y="11051"/>
                  </a:lnTo>
                  <a:lnTo>
                    <a:pt x="1405" y="11031"/>
                  </a:lnTo>
                  <a:lnTo>
                    <a:pt x="1605" y="10990"/>
                  </a:lnTo>
                  <a:lnTo>
                    <a:pt x="2006" y="10870"/>
                  </a:lnTo>
                  <a:lnTo>
                    <a:pt x="2447" y="10710"/>
                  </a:lnTo>
                  <a:lnTo>
                    <a:pt x="2869" y="10489"/>
                  </a:lnTo>
                  <a:lnTo>
                    <a:pt x="3330" y="10248"/>
                  </a:lnTo>
                  <a:lnTo>
                    <a:pt x="3771" y="9948"/>
                  </a:lnTo>
                  <a:lnTo>
                    <a:pt x="4232" y="9627"/>
                  </a:lnTo>
                  <a:lnTo>
                    <a:pt x="4673" y="9266"/>
                  </a:lnTo>
                  <a:lnTo>
                    <a:pt x="5135" y="8885"/>
                  </a:lnTo>
                  <a:lnTo>
                    <a:pt x="5556" y="8484"/>
                  </a:lnTo>
                  <a:lnTo>
                    <a:pt x="5997" y="8042"/>
                  </a:lnTo>
                  <a:lnTo>
                    <a:pt x="6398" y="7601"/>
                  </a:lnTo>
                  <a:lnTo>
                    <a:pt x="6799" y="7140"/>
                  </a:lnTo>
                  <a:lnTo>
                    <a:pt x="7160" y="6659"/>
                  </a:lnTo>
                  <a:lnTo>
                    <a:pt x="7501" y="6177"/>
                  </a:lnTo>
                  <a:lnTo>
                    <a:pt x="7822" y="5696"/>
                  </a:lnTo>
                  <a:lnTo>
                    <a:pt x="8103" y="5195"/>
                  </a:lnTo>
                  <a:lnTo>
                    <a:pt x="8363" y="4713"/>
                  </a:lnTo>
                  <a:lnTo>
                    <a:pt x="8564" y="4232"/>
                  </a:lnTo>
                  <a:lnTo>
                    <a:pt x="8744" y="3751"/>
                  </a:lnTo>
                  <a:lnTo>
                    <a:pt x="8865" y="3289"/>
                  </a:lnTo>
                  <a:lnTo>
                    <a:pt x="8925" y="2848"/>
                  </a:lnTo>
                  <a:lnTo>
                    <a:pt x="8945" y="2628"/>
                  </a:lnTo>
                  <a:lnTo>
                    <a:pt x="8965" y="2427"/>
                  </a:lnTo>
                  <a:lnTo>
                    <a:pt x="8945" y="2207"/>
                  </a:lnTo>
                  <a:lnTo>
                    <a:pt x="8925" y="2006"/>
                  </a:lnTo>
                  <a:lnTo>
                    <a:pt x="8885" y="1825"/>
                  </a:lnTo>
                  <a:lnTo>
                    <a:pt x="8825" y="1625"/>
                  </a:lnTo>
                  <a:lnTo>
                    <a:pt x="8765" y="1444"/>
                  </a:lnTo>
                  <a:lnTo>
                    <a:pt x="8684" y="1284"/>
                  </a:lnTo>
                  <a:lnTo>
                    <a:pt x="8584" y="1124"/>
                  </a:lnTo>
                  <a:lnTo>
                    <a:pt x="8464" y="963"/>
                  </a:lnTo>
                  <a:lnTo>
                    <a:pt x="8323" y="803"/>
                  </a:lnTo>
                  <a:lnTo>
                    <a:pt x="8163" y="662"/>
                  </a:lnTo>
                  <a:lnTo>
                    <a:pt x="8002" y="542"/>
                  </a:lnTo>
                  <a:lnTo>
                    <a:pt x="7802" y="422"/>
                  </a:lnTo>
                  <a:lnTo>
                    <a:pt x="7601" y="321"/>
                  </a:lnTo>
                  <a:lnTo>
                    <a:pt x="7381" y="221"/>
                  </a:lnTo>
                  <a:lnTo>
                    <a:pt x="7140" y="141"/>
                  </a:lnTo>
                  <a:lnTo>
                    <a:pt x="6899" y="81"/>
                  </a:lnTo>
                  <a:lnTo>
                    <a:pt x="6659" y="21"/>
                  </a:lnTo>
                  <a:lnTo>
                    <a:pt x="64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21"/>
            <p:cNvSpPr/>
            <p:nvPr/>
          </p:nvSpPr>
          <p:spPr>
            <a:xfrm>
              <a:off x="11890050" y="4450325"/>
              <a:ext cx="224150" cy="276775"/>
            </a:xfrm>
            <a:custGeom>
              <a:avLst/>
              <a:gdLst/>
              <a:ahLst/>
              <a:cxnLst/>
              <a:rect l="l" t="t" r="r" b="b"/>
              <a:pathLst>
                <a:path w="8966" h="11071" fill="none" extrusionOk="0">
                  <a:moveTo>
                    <a:pt x="482" y="11031"/>
                  </a:moveTo>
                  <a:lnTo>
                    <a:pt x="482" y="11031"/>
                  </a:lnTo>
                  <a:lnTo>
                    <a:pt x="402" y="10990"/>
                  </a:lnTo>
                  <a:lnTo>
                    <a:pt x="342" y="10950"/>
                  </a:lnTo>
                  <a:lnTo>
                    <a:pt x="261" y="10890"/>
                  </a:lnTo>
                  <a:lnTo>
                    <a:pt x="201" y="10810"/>
                  </a:lnTo>
                  <a:lnTo>
                    <a:pt x="161" y="10710"/>
                  </a:lnTo>
                  <a:lnTo>
                    <a:pt x="121" y="10609"/>
                  </a:lnTo>
                  <a:lnTo>
                    <a:pt x="41" y="10349"/>
                  </a:lnTo>
                  <a:lnTo>
                    <a:pt x="21" y="10048"/>
                  </a:lnTo>
                  <a:lnTo>
                    <a:pt x="1" y="9707"/>
                  </a:lnTo>
                  <a:lnTo>
                    <a:pt x="21" y="9306"/>
                  </a:lnTo>
                  <a:lnTo>
                    <a:pt x="81" y="8885"/>
                  </a:lnTo>
                  <a:lnTo>
                    <a:pt x="161" y="8423"/>
                  </a:lnTo>
                  <a:lnTo>
                    <a:pt x="241" y="7942"/>
                  </a:lnTo>
                  <a:lnTo>
                    <a:pt x="382" y="7421"/>
                  </a:lnTo>
                  <a:lnTo>
                    <a:pt x="522" y="6899"/>
                  </a:lnTo>
                  <a:lnTo>
                    <a:pt x="703" y="6358"/>
                  </a:lnTo>
                  <a:lnTo>
                    <a:pt x="883" y="5816"/>
                  </a:lnTo>
                  <a:lnTo>
                    <a:pt x="1104" y="5275"/>
                  </a:lnTo>
                  <a:lnTo>
                    <a:pt x="1344" y="4713"/>
                  </a:lnTo>
                  <a:lnTo>
                    <a:pt x="1605" y="4192"/>
                  </a:lnTo>
                  <a:lnTo>
                    <a:pt x="1866" y="3650"/>
                  </a:lnTo>
                  <a:lnTo>
                    <a:pt x="2167" y="3149"/>
                  </a:lnTo>
                  <a:lnTo>
                    <a:pt x="2487" y="2648"/>
                  </a:lnTo>
                  <a:lnTo>
                    <a:pt x="2808" y="2186"/>
                  </a:lnTo>
                  <a:lnTo>
                    <a:pt x="3169" y="1765"/>
                  </a:lnTo>
                  <a:lnTo>
                    <a:pt x="3530" y="1364"/>
                  </a:lnTo>
                  <a:lnTo>
                    <a:pt x="3891" y="1003"/>
                  </a:lnTo>
                  <a:lnTo>
                    <a:pt x="4292" y="702"/>
                  </a:lnTo>
                  <a:lnTo>
                    <a:pt x="4493" y="562"/>
                  </a:lnTo>
                  <a:lnTo>
                    <a:pt x="4693" y="442"/>
                  </a:lnTo>
                  <a:lnTo>
                    <a:pt x="4894" y="341"/>
                  </a:lnTo>
                  <a:lnTo>
                    <a:pt x="5115" y="241"/>
                  </a:lnTo>
                  <a:lnTo>
                    <a:pt x="5335" y="161"/>
                  </a:lnTo>
                  <a:lnTo>
                    <a:pt x="5536" y="101"/>
                  </a:lnTo>
                  <a:lnTo>
                    <a:pt x="5756" y="41"/>
                  </a:lnTo>
                  <a:lnTo>
                    <a:pt x="5977" y="21"/>
                  </a:lnTo>
                  <a:lnTo>
                    <a:pt x="6218" y="1"/>
                  </a:lnTo>
                  <a:lnTo>
                    <a:pt x="6438" y="1"/>
                  </a:lnTo>
                  <a:lnTo>
                    <a:pt x="6659" y="21"/>
                  </a:lnTo>
                  <a:lnTo>
                    <a:pt x="6899" y="81"/>
                  </a:lnTo>
                  <a:lnTo>
                    <a:pt x="7140" y="141"/>
                  </a:lnTo>
                  <a:lnTo>
                    <a:pt x="7381" y="221"/>
                  </a:lnTo>
                  <a:lnTo>
                    <a:pt x="7381" y="221"/>
                  </a:lnTo>
                  <a:lnTo>
                    <a:pt x="7601" y="321"/>
                  </a:lnTo>
                  <a:lnTo>
                    <a:pt x="7802" y="422"/>
                  </a:lnTo>
                  <a:lnTo>
                    <a:pt x="8002" y="542"/>
                  </a:lnTo>
                  <a:lnTo>
                    <a:pt x="8163" y="662"/>
                  </a:lnTo>
                  <a:lnTo>
                    <a:pt x="8323" y="803"/>
                  </a:lnTo>
                  <a:lnTo>
                    <a:pt x="8464" y="963"/>
                  </a:lnTo>
                  <a:lnTo>
                    <a:pt x="8584" y="1124"/>
                  </a:lnTo>
                  <a:lnTo>
                    <a:pt x="8684" y="1284"/>
                  </a:lnTo>
                  <a:lnTo>
                    <a:pt x="8765" y="1444"/>
                  </a:lnTo>
                  <a:lnTo>
                    <a:pt x="8825" y="1625"/>
                  </a:lnTo>
                  <a:lnTo>
                    <a:pt x="8885" y="1825"/>
                  </a:lnTo>
                  <a:lnTo>
                    <a:pt x="8925" y="2006"/>
                  </a:lnTo>
                  <a:lnTo>
                    <a:pt x="8945" y="2207"/>
                  </a:lnTo>
                  <a:lnTo>
                    <a:pt x="8965" y="2427"/>
                  </a:lnTo>
                  <a:lnTo>
                    <a:pt x="8945" y="2628"/>
                  </a:lnTo>
                  <a:lnTo>
                    <a:pt x="8925" y="2848"/>
                  </a:lnTo>
                  <a:lnTo>
                    <a:pt x="8865" y="3289"/>
                  </a:lnTo>
                  <a:lnTo>
                    <a:pt x="8744" y="3751"/>
                  </a:lnTo>
                  <a:lnTo>
                    <a:pt x="8564" y="4232"/>
                  </a:lnTo>
                  <a:lnTo>
                    <a:pt x="8363" y="4713"/>
                  </a:lnTo>
                  <a:lnTo>
                    <a:pt x="8103" y="5195"/>
                  </a:lnTo>
                  <a:lnTo>
                    <a:pt x="7822" y="5696"/>
                  </a:lnTo>
                  <a:lnTo>
                    <a:pt x="7501" y="6177"/>
                  </a:lnTo>
                  <a:lnTo>
                    <a:pt x="7160" y="6659"/>
                  </a:lnTo>
                  <a:lnTo>
                    <a:pt x="6799" y="7140"/>
                  </a:lnTo>
                  <a:lnTo>
                    <a:pt x="6398" y="7601"/>
                  </a:lnTo>
                  <a:lnTo>
                    <a:pt x="5997" y="8042"/>
                  </a:lnTo>
                  <a:lnTo>
                    <a:pt x="5556" y="8484"/>
                  </a:lnTo>
                  <a:lnTo>
                    <a:pt x="5135" y="8885"/>
                  </a:lnTo>
                  <a:lnTo>
                    <a:pt x="4673" y="9266"/>
                  </a:lnTo>
                  <a:lnTo>
                    <a:pt x="4232" y="9627"/>
                  </a:lnTo>
                  <a:lnTo>
                    <a:pt x="3771" y="9948"/>
                  </a:lnTo>
                  <a:lnTo>
                    <a:pt x="3330" y="10248"/>
                  </a:lnTo>
                  <a:lnTo>
                    <a:pt x="2869" y="10489"/>
                  </a:lnTo>
                  <a:lnTo>
                    <a:pt x="2447" y="10710"/>
                  </a:lnTo>
                  <a:lnTo>
                    <a:pt x="2006" y="10870"/>
                  </a:lnTo>
                  <a:lnTo>
                    <a:pt x="1605" y="10990"/>
                  </a:lnTo>
                  <a:lnTo>
                    <a:pt x="1405" y="11031"/>
                  </a:lnTo>
                  <a:lnTo>
                    <a:pt x="1204" y="11051"/>
                  </a:lnTo>
                  <a:lnTo>
                    <a:pt x="1024" y="11071"/>
                  </a:lnTo>
                  <a:lnTo>
                    <a:pt x="843" y="11071"/>
                  </a:lnTo>
                  <a:lnTo>
                    <a:pt x="663" y="11051"/>
                  </a:lnTo>
                  <a:lnTo>
                    <a:pt x="482" y="110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21"/>
            <p:cNvSpPr/>
            <p:nvPr/>
          </p:nvSpPr>
          <p:spPr>
            <a:xfrm>
              <a:off x="11816350" y="4389150"/>
              <a:ext cx="211100" cy="284800"/>
            </a:xfrm>
            <a:custGeom>
              <a:avLst/>
              <a:gdLst/>
              <a:ahLst/>
              <a:cxnLst/>
              <a:rect l="l" t="t" r="r" b="b"/>
              <a:pathLst>
                <a:path w="8444" h="11392" extrusionOk="0">
                  <a:moveTo>
                    <a:pt x="8363" y="1"/>
                  </a:moveTo>
                  <a:lnTo>
                    <a:pt x="7942" y="121"/>
                  </a:lnTo>
                  <a:lnTo>
                    <a:pt x="7521" y="242"/>
                  </a:lnTo>
                  <a:lnTo>
                    <a:pt x="7100" y="402"/>
                  </a:lnTo>
                  <a:lnTo>
                    <a:pt x="6699" y="582"/>
                  </a:lnTo>
                  <a:lnTo>
                    <a:pt x="6699" y="101"/>
                  </a:lnTo>
                  <a:lnTo>
                    <a:pt x="6699" y="61"/>
                  </a:lnTo>
                  <a:lnTo>
                    <a:pt x="6679" y="41"/>
                  </a:lnTo>
                  <a:lnTo>
                    <a:pt x="6579" y="41"/>
                  </a:lnTo>
                  <a:lnTo>
                    <a:pt x="6559" y="81"/>
                  </a:lnTo>
                  <a:lnTo>
                    <a:pt x="6559" y="101"/>
                  </a:lnTo>
                  <a:lnTo>
                    <a:pt x="6498" y="582"/>
                  </a:lnTo>
                  <a:lnTo>
                    <a:pt x="6137" y="462"/>
                  </a:lnTo>
                  <a:lnTo>
                    <a:pt x="6117" y="462"/>
                  </a:lnTo>
                  <a:lnTo>
                    <a:pt x="6097" y="482"/>
                  </a:lnTo>
                  <a:lnTo>
                    <a:pt x="6097" y="502"/>
                  </a:lnTo>
                  <a:lnTo>
                    <a:pt x="6117" y="522"/>
                  </a:lnTo>
                  <a:lnTo>
                    <a:pt x="6478" y="683"/>
                  </a:lnTo>
                  <a:lnTo>
                    <a:pt x="6198" y="843"/>
                  </a:lnTo>
                  <a:lnTo>
                    <a:pt x="5897" y="1004"/>
                  </a:lnTo>
                  <a:lnTo>
                    <a:pt x="5616" y="1184"/>
                  </a:lnTo>
                  <a:lnTo>
                    <a:pt x="5355" y="1365"/>
                  </a:lnTo>
                  <a:lnTo>
                    <a:pt x="4834" y="1766"/>
                  </a:lnTo>
                  <a:lnTo>
                    <a:pt x="4332" y="2207"/>
                  </a:lnTo>
                  <a:lnTo>
                    <a:pt x="4132" y="1866"/>
                  </a:lnTo>
                  <a:lnTo>
                    <a:pt x="4112" y="1846"/>
                  </a:lnTo>
                  <a:lnTo>
                    <a:pt x="4072" y="1826"/>
                  </a:lnTo>
                  <a:lnTo>
                    <a:pt x="4052" y="1846"/>
                  </a:lnTo>
                  <a:lnTo>
                    <a:pt x="4032" y="1866"/>
                  </a:lnTo>
                  <a:lnTo>
                    <a:pt x="4032" y="1886"/>
                  </a:lnTo>
                  <a:lnTo>
                    <a:pt x="4032" y="1926"/>
                  </a:lnTo>
                  <a:lnTo>
                    <a:pt x="4212" y="2327"/>
                  </a:lnTo>
                  <a:lnTo>
                    <a:pt x="3851" y="2688"/>
                  </a:lnTo>
                  <a:lnTo>
                    <a:pt x="3510" y="3069"/>
                  </a:lnTo>
                  <a:lnTo>
                    <a:pt x="3169" y="3450"/>
                  </a:lnTo>
                  <a:lnTo>
                    <a:pt x="2869" y="3851"/>
                  </a:lnTo>
                  <a:lnTo>
                    <a:pt x="2568" y="4272"/>
                  </a:lnTo>
                  <a:lnTo>
                    <a:pt x="2287" y="4694"/>
                  </a:lnTo>
                  <a:lnTo>
                    <a:pt x="2026" y="5135"/>
                  </a:lnTo>
                  <a:lnTo>
                    <a:pt x="1766" y="5576"/>
                  </a:lnTo>
                  <a:lnTo>
                    <a:pt x="1525" y="6057"/>
                  </a:lnTo>
                  <a:lnTo>
                    <a:pt x="1264" y="6579"/>
                  </a:lnTo>
                  <a:lnTo>
                    <a:pt x="1003" y="7140"/>
                  </a:lnTo>
                  <a:lnTo>
                    <a:pt x="763" y="7702"/>
                  </a:lnTo>
                  <a:lnTo>
                    <a:pt x="462" y="7602"/>
                  </a:lnTo>
                  <a:lnTo>
                    <a:pt x="422" y="7622"/>
                  </a:lnTo>
                  <a:lnTo>
                    <a:pt x="402" y="7642"/>
                  </a:lnTo>
                  <a:lnTo>
                    <a:pt x="402" y="7662"/>
                  </a:lnTo>
                  <a:lnTo>
                    <a:pt x="422" y="7702"/>
                  </a:lnTo>
                  <a:lnTo>
                    <a:pt x="723" y="7842"/>
                  </a:lnTo>
                  <a:lnTo>
                    <a:pt x="622" y="8123"/>
                  </a:lnTo>
                  <a:lnTo>
                    <a:pt x="522" y="8424"/>
                  </a:lnTo>
                  <a:lnTo>
                    <a:pt x="382" y="8424"/>
                  </a:lnTo>
                  <a:lnTo>
                    <a:pt x="322" y="8464"/>
                  </a:lnTo>
                  <a:lnTo>
                    <a:pt x="322" y="8504"/>
                  </a:lnTo>
                  <a:lnTo>
                    <a:pt x="322" y="8544"/>
                  </a:lnTo>
                  <a:lnTo>
                    <a:pt x="382" y="8564"/>
                  </a:lnTo>
                  <a:lnTo>
                    <a:pt x="462" y="8584"/>
                  </a:lnTo>
                  <a:lnTo>
                    <a:pt x="261" y="9246"/>
                  </a:lnTo>
                  <a:lnTo>
                    <a:pt x="181" y="9567"/>
                  </a:lnTo>
                  <a:lnTo>
                    <a:pt x="121" y="9908"/>
                  </a:lnTo>
                  <a:lnTo>
                    <a:pt x="61" y="10249"/>
                  </a:lnTo>
                  <a:lnTo>
                    <a:pt x="21" y="10570"/>
                  </a:lnTo>
                  <a:lnTo>
                    <a:pt x="1" y="10911"/>
                  </a:lnTo>
                  <a:lnTo>
                    <a:pt x="1" y="11231"/>
                  </a:lnTo>
                  <a:lnTo>
                    <a:pt x="281" y="11392"/>
                  </a:lnTo>
                  <a:lnTo>
                    <a:pt x="281" y="11051"/>
                  </a:lnTo>
                  <a:lnTo>
                    <a:pt x="281" y="10710"/>
                  </a:lnTo>
                  <a:lnTo>
                    <a:pt x="322" y="10349"/>
                  </a:lnTo>
                  <a:lnTo>
                    <a:pt x="362" y="10008"/>
                  </a:lnTo>
                  <a:lnTo>
                    <a:pt x="442" y="9647"/>
                  </a:lnTo>
                  <a:lnTo>
                    <a:pt x="522" y="9306"/>
                  </a:lnTo>
                  <a:lnTo>
                    <a:pt x="602" y="8945"/>
                  </a:lnTo>
                  <a:lnTo>
                    <a:pt x="723" y="8604"/>
                  </a:lnTo>
                  <a:lnTo>
                    <a:pt x="963" y="8604"/>
                  </a:lnTo>
                  <a:lnTo>
                    <a:pt x="1084" y="8584"/>
                  </a:lnTo>
                  <a:lnTo>
                    <a:pt x="1124" y="8544"/>
                  </a:lnTo>
                  <a:lnTo>
                    <a:pt x="1144" y="8504"/>
                  </a:lnTo>
                  <a:lnTo>
                    <a:pt x="1124" y="8464"/>
                  </a:lnTo>
                  <a:lnTo>
                    <a:pt x="1084" y="8424"/>
                  </a:lnTo>
                  <a:lnTo>
                    <a:pt x="963" y="8404"/>
                  </a:lnTo>
                  <a:lnTo>
                    <a:pt x="783" y="8404"/>
                  </a:lnTo>
                  <a:lnTo>
                    <a:pt x="943" y="7963"/>
                  </a:lnTo>
                  <a:lnTo>
                    <a:pt x="1164" y="8063"/>
                  </a:lnTo>
                  <a:lnTo>
                    <a:pt x="1184" y="8063"/>
                  </a:lnTo>
                  <a:lnTo>
                    <a:pt x="1224" y="8043"/>
                  </a:lnTo>
                  <a:lnTo>
                    <a:pt x="1244" y="8023"/>
                  </a:lnTo>
                  <a:lnTo>
                    <a:pt x="1244" y="7983"/>
                  </a:lnTo>
                  <a:lnTo>
                    <a:pt x="1224" y="7942"/>
                  </a:lnTo>
                  <a:lnTo>
                    <a:pt x="1124" y="7862"/>
                  </a:lnTo>
                  <a:lnTo>
                    <a:pt x="1003" y="7802"/>
                  </a:lnTo>
                  <a:lnTo>
                    <a:pt x="1304" y="7100"/>
                  </a:lnTo>
                  <a:lnTo>
                    <a:pt x="1625" y="6418"/>
                  </a:lnTo>
                  <a:lnTo>
                    <a:pt x="1946" y="5777"/>
                  </a:lnTo>
                  <a:lnTo>
                    <a:pt x="2287" y="5195"/>
                  </a:lnTo>
                  <a:lnTo>
                    <a:pt x="2728" y="4473"/>
                  </a:lnTo>
                  <a:lnTo>
                    <a:pt x="2969" y="4132"/>
                  </a:lnTo>
                  <a:lnTo>
                    <a:pt x="3209" y="3791"/>
                  </a:lnTo>
                  <a:lnTo>
                    <a:pt x="3470" y="3450"/>
                  </a:lnTo>
                  <a:lnTo>
                    <a:pt x="3731" y="3129"/>
                  </a:lnTo>
                  <a:lnTo>
                    <a:pt x="4012" y="2809"/>
                  </a:lnTo>
                  <a:lnTo>
                    <a:pt x="4312" y="2508"/>
                  </a:lnTo>
                  <a:lnTo>
                    <a:pt x="4312" y="2528"/>
                  </a:lnTo>
                  <a:lnTo>
                    <a:pt x="4353" y="2548"/>
                  </a:lnTo>
                  <a:lnTo>
                    <a:pt x="4393" y="2568"/>
                  </a:lnTo>
                  <a:lnTo>
                    <a:pt x="4413" y="2548"/>
                  </a:lnTo>
                  <a:lnTo>
                    <a:pt x="4433" y="2528"/>
                  </a:lnTo>
                  <a:lnTo>
                    <a:pt x="4453" y="2508"/>
                  </a:lnTo>
                  <a:lnTo>
                    <a:pt x="4453" y="2468"/>
                  </a:lnTo>
                  <a:lnTo>
                    <a:pt x="4413" y="2407"/>
                  </a:lnTo>
                  <a:lnTo>
                    <a:pt x="4894" y="1966"/>
                  </a:lnTo>
                  <a:lnTo>
                    <a:pt x="5395" y="1565"/>
                  </a:lnTo>
                  <a:lnTo>
                    <a:pt x="5917" y="1184"/>
                  </a:lnTo>
                  <a:lnTo>
                    <a:pt x="6198" y="1024"/>
                  </a:lnTo>
                  <a:lnTo>
                    <a:pt x="6478" y="863"/>
                  </a:lnTo>
                  <a:lnTo>
                    <a:pt x="6478" y="863"/>
                  </a:lnTo>
                  <a:lnTo>
                    <a:pt x="6458" y="1104"/>
                  </a:lnTo>
                  <a:lnTo>
                    <a:pt x="6478" y="1324"/>
                  </a:lnTo>
                  <a:lnTo>
                    <a:pt x="6498" y="1365"/>
                  </a:lnTo>
                  <a:lnTo>
                    <a:pt x="6518" y="1385"/>
                  </a:lnTo>
                  <a:lnTo>
                    <a:pt x="6559" y="1405"/>
                  </a:lnTo>
                  <a:lnTo>
                    <a:pt x="6599" y="1405"/>
                  </a:lnTo>
                  <a:lnTo>
                    <a:pt x="6639" y="1365"/>
                  </a:lnTo>
                  <a:lnTo>
                    <a:pt x="6679" y="1084"/>
                  </a:lnTo>
                  <a:lnTo>
                    <a:pt x="6699" y="783"/>
                  </a:lnTo>
                  <a:lnTo>
                    <a:pt x="6879" y="863"/>
                  </a:lnTo>
                  <a:lnTo>
                    <a:pt x="6960" y="903"/>
                  </a:lnTo>
                  <a:lnTo>
                    <a:pt x="7080" y="903"/>
                  </a:lnTo>
                  <a:lnTo>
                    <a:pt x="7100" y="863"/>
                  </a:lnTo>
                  <a:lnTo>
                    <a:pt x="7120" y="843"/>
                  </a:lnTo>
                  <a:lnTo>
                    <a:pt x="7100" y="803"/>
                  </a:lnTo>
                  <a:lnTo>
                    <a:pt x="6960" y="723"/>
                  </a:lnTo>
                  <a:lnTo>
                    <a:pt x="6839" y="683"/>
                  </a:lnTo>
                  <a:lnTo>
                    <a:pt x="7200" y="502"/>
                  </a:lnTo>
                  <a:lnTo>
                    <a:pt x="7601" y="362"/>
                  </a:lnTo>
                  <a:lnTo>
                    <a:pt x="8002" y="221"/>
                  </a:lnTo>
                  <a:lnTo>
                    <a:pt x="8404" y="121"/>
                  </a:lnTo>
                  <a:lnTo>
                    <a:pt x="8444" y="101"/>
                  </a:lnTo>
                  <a:lnTo>
                    <a:pt x="8444" y="61"/>
                  </a:lnTo>
                  <a:lnTo>
                    <a:pt x="8424" y="21"/>
                  </a:lnTo>
                  <a:lnTo>
                    <a:pt x="838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21"/>
            <p:cNvSpPr/>
            <p:nvPr/>
          </p:nvSpPr>
          <p:spPr>
            <a:xfrm>
              <a:off x="11605275" y="4494950"/>
              <a:ext cx="441725" cy="271750"/>
            </a:xfrm>
            <a:custGeom>
              <a:avLst/>
              <a:gdLst/>
              <a:ahLst/>
              <a:cxnLst/>
              <a:rect l="l" t="t" r="r" b="b"/>
              <a:pathLst>
                <a:path w="17669" h="10870" extrusionOk="0">
                  <a:moveTo>
                    <a:pt x="141" y="783"/>
                  </a:moveTo>
                  <a:lnTo>
                    <a:pt x="181" y="803"/>
                  </a:lnTo>
                  <a:lnTo>
                    <a:pt x="602" y="1364"/>
                  </a:lnTo>
                  <a:lnTo>
                    <a:pt x="1044" y="1906"/>
                  </a:lnTo>
                  <a:lnTo>
                    <a:pt x="1505" y="2427"/>
                  </a:lnTo>
                  <a:lnTo>
                    <a:pt x="1986" y="2928"/>
                  </a:lnTo>
                  <a:lnTo>
                    <a:pt x="2086" y="2768"/>
                  </a:lnTo>
                  <a:lnTo>
                    <a:pt x="2187" y="2628"/>
                  </a:lnTo>
                  <a:lnTo>
                    <a:pt x="2227" y="2607"/>
                  </a:lnTo>
                  <a:lnTo>
                    <a:pt x="2247" y="2587"/>
                  </a:lnTo>
                  <a:lnTo>
                    <a:pt x="2287" y="2607"/>
                  </a:lnTo>
                  <a:lnTo>
                    <a:pt x="2327" y="2628"/>
                  </a:lnTo>
                  <a:lnTo>
                    <a:pt x="2347" y="2668"/>
                  </a:lnTo>
                  <a:lnTo>
                    <a:pt x="2347" y="2708"/>
                  </a:lnTo>
                  <a:lnTo>
                    <a:pt x="2267" y="2908"/>
                  </a:lnTo>
                  <a:lnTo>
                    <a:pt x="2147" y="3089"/>
                  </a:lnTo>
                  <a:lnTo>
                    <a:pt x="2447" y="3370"/>
                  </a:lnTo>
                  <a:lnTo>
                    <a:pt x="2588" y="3149"/>
                  </a:lnTo>
                  <a:lnTo>
                    <a:pt x="2668" y="3029"/>
                  </a:lnTo>
                  <a:lnTo>
                    <a:pt x="2768" y="2948"/>
                  </a:lnTo>
                  <a:lnTo>
                    <a:pt x="2828" y="2948"/>
                  </a:lnTo>
                  <a:lnTo>
                    <a:pt x="2849" y="2968"/>
                  </a:lnTo>
                  <a:lnTo>
                    <a:pt x="2869" y="2989"/>
                  </a:lnTo>
                  <a:lnTo>
                    <a:pt x="2869" y="3029"/>
                  </a:lnTo>
                  <a:lnTo>
                    <a:pt x="2828" y="3149"/>
                  </a:lnTo>
                  <a:lnTo>
                    <a:pt x="2748" y="3269"/>
                  </a:lnTo>
                  <a:lnTo>
                    <a:pt x="2588" y="3510"/>
                  </a:lnTo>
                  <a:lnTo>
                    <a:pt x="3009" y="3911"/>
                  </a:lnTo>
                  <a:lnTo>
                    <a:pt x="3450" y="4292"/>
                  </a:lnTo>
                  <a:lnTo>
                    <a:pt x="4333" y="5034"/>
                  </a:lnTo>
                  <a:lnTo>
                    <a:pt x="5255" y="5776"/>
                  </a:lnTo>
                  <a:lnTo>
                    <a:pt x="6178" y="6478"/>
                  </a:lnTo>
                  <a:lnTo>
                    <a:pt x="6258" y="6197"/>
                  </a:lnTo>
                  <a:lnTo>
                    <a:pt x="6318" y="6057"/>
                  </a:lnTo>
                  <a:lnTo>
                    <a:pt x="6378" y="5937"/>
                  </a:lnTo>
                  <a:lnTo>
                    <a:pt x="6398" y="5916"/>
                  </a:lnTo>
                  <a:lnTo>
                    <a:pt x="6418" y="5916"/>
                  </a:lnTo>
                  <a:lnTo>
                    <a:pt x="6478" y="5937"/>
                  </a:lnTo>
                  <a:lnTo>
                    <a:pt x="6478" y="5957"/>
                  </a:lnTo>
                  <a:lnTo>
                    <a:pt x="6498" y="5977"/>
                  </a:lnTo>
                  <a:lnTo>
                    <a:pt x="6458" y="6217"/>
                  </a:lnTo>
                  <a:lnTo>
                    <a:pt x="6378" y="6458"/>
                  </a:lnTo>
                  <a:lnTo>
                    <a:pt x="6579" y="6338"/>
                  </a:lnTo>
                  <a:lnTo>
                    <a:pt x="6779" y="6217"/>
                  </a:lnTo>
                  <a:lnTo>
                    <a:pt x="6819" y="6197"/>
                  </a:lnTo>
                  <a:lnTo>
                    <a:pt x="6859" y="6217"/>
                  </a:lnTo>
                  <a:lnTo>
                    <a:pt x="6900" y="6257"/>
                  </a:lnTo>
                  <a:lnTo>
                    <a:pt x="6920" y="6318"/>
                  </a:lnTo>
                  <a:lnTo>
                    <a:pt x="6879" y="6358"/>
                  </a:lnTo>
                  <a:lnTo>
                    <a:pt x="6659" y="6518"/>
                  </a:lnTo>
                  <a:lnTo>
                    <a:pt x="6418" y="6658"/>
                  </a:lnTo>
                  <a:lnTo>
                    <a:pt x="8263" y="8002"/>
                  </a:lnTo>
                  <a:lnTo>
                    <a:pt x="8303" y="8042"/>
                  </a:lnTo>
                  <a:lnTo>
                    <a:pt x="8283" y="8102"/>
                  </a:lnTo>
                  <a:lnTo>
                    <a:pt x="8263" y="8143"/>
                  </a:lnTo>
                  <a:lnTo>
                    <a:pt x="8203" y="8163"/>
                  </a:lnTo>
                  <a:lnTo>
                    <a:pt x="8163" y="8143"/>
                  </a:lnTo>
                  <a:lnTo>
                    <a:pt x="7682" y="7862"/>
                  </a:lnTo>
                  <a:lnTo>
                    <a:pt x="7220" y="7561"/>
                  </a:lnTo>
                  <a:lnTo>
                    <a:pt x="6278" y="6959"/>
                  </a:lnTo>
                  <a:lnTo>
                    <a:pt x="6238" y="7200"/>
                  </a:lnTo>
                  <a:lnTo>
                    <a:pt x="6198" y="7461"/>
                  </a:lnTo>
                  <a:lnTo>
                    <a:pt x="6178" y="7481"/>
                  </a:lnTo>
                  <a:lnTo>
                    <a:pt x="6158" y="7501"/>
                  </a:lnTo>
                  <a:lnTo>
                    <a:pt x="6158" y="7481"/>
                  </a:lnTo>
                  <a:lnTo>
                    <a:pt x="6137" y="7461"/>
                  </a:lnTo>
                  <a:lnTo>
                    <a:pt x="6137" y="7180"/>
                  </a:lnTo>
                  <a:lnTo>
                    <a:pt x="6137" y="6859"/>
                  </a:lnTo>
                  <a:lnTo>
                    <a:pt x="6097" y="6819"/>
                  </a:lnTo>
                  <a:lnTo>
                    <a:pt x="5696" y="6999"/>
                  </a:lnTo>
                  <a:lnTo>
                    <a:pt x="5676" y="7019"/>
                  </a:lnTo>
                  <a:lnTo>
                    <a:pt x="5656" y="6999"/>
                  </a:lnTo>
                  <a:lnTo>
                    <a:pt x="5656" y="6979"/>
                  </a:lnTo>
                  <a:lnTo>
                    <a:pt x="5676" y="6959"/>
                  </a:lnTo>
                  <a:lnTo>
                    <a:pt x="5977" y="6739"/>
                  </a:lnTo>
                  <a:lnTo>
                    <a:pt x="5516" y="6398"/>
                  </a:lnTo>
                  <a:lnTo>
                    <a:pt x="5034" y="6057"/>
                  </a:lnTo>
                  <a:lnTo>
                    <a:pt x="4593" y="5696"/>
                  </a:lnTo>
                  <a:lnTo>
                    <a:pt x="4132" y="5315"/>
                  </a:lnTo>
                  <a:lnTo>
                    <a:pt x="3691" y="4934"/>
                  </a:lnTo>
                  <a:lnTo>
                    <a:pt x="3270" y="4533"/>
                  </a:lnTo>
                  <a:lnTo>
                    <a:pt x="2849" y="4132"/>
                  </a:lnTo>
                  <a:lnTo>
                    <a:pt x="2427" y="3710"/>
                  </a:lnTo>
                  <a:lnTo>
                    <a:pt x="2327" y="3871"/>
                  </a:lnTo>
                  <a:lnTo>
                    <a:pt x="2227" y="4031"/>
                  </a:lnTo>
                  <a:lnTo>
                    <a:pt x="2207" y="4031"/>
                  </a:lnTo>
                  <a:lnTo>
                    <a:pt x="2207" y="4051"/>
                  </a:lnTo>
                  <a:lnTo>
                    <a:pt x="2167" y="4031"/>
                  </a:lnTo>
                  <a:lnTo>
                    <a:pt x="2147" y="4011"/>
                  </a:lnTo>
                  <a:lnTo>
                    <a:pt x="2167" y="3971"/>
                  </a:lnTo>
                  <a:lnTo>
                    <a:pt x="2327" y="3590"/>
                  </a:lnTo>
                  <a:lnTo>
                    <a:pt x="2006" y="3249"/>
                  </a:lnTo>
                  <a:lnTo>
                    <a:pt x="1826" y="3510"/>
                  </a:lnTo>
                  <a:lnTo>
                    <a:pt x="1766" y="3510"/>
                  </a:lnTo>
                  <a:lnTo>
                    <a:pt x="1746" y="3490"/>
                  </a:lnTo>
                  <a:lnTo>
                    <a:pt x="1746" y="3470"/>
                  </a:lnTo>
                  <a:lnTo>
                    <a:pt x="1746" y="3450"/>
                  </a:lnTo>
                  <a:lnTo>
                    <a:pt x="1886" y="3109"/>
                  </a:lnTo>
                  <a:lnTo>
                    <a:pt x="1405" y="2567"/>
                  </a:lnTo>
                  <a:lnTo>
                    <a:pt x="963" y="2006"/>
                  </a:lnTo>
                  <a:lnTo>
                    <a:pt x="522" y="1424"/>
                  </a:lnTo>
                  <a:lnTo>
                    <a:pt x="121" y="823"/>
                  </a:lnTo>
                  <a:lnTo>
                    <a:pt x="121" y="803"/>
                  </a:lnTo>
                  <a:lnTo>
                    <a:pt x="141" y="783"/>
                  </a:lnTo>
                  <a:close/>
                  <a:moveTo>
                    <a:pt x="201" y="0"/>
                  </a:moveTo>
                  <a:lnTo>
                    <a:pt x="121" y="341"/>
                  </a:lnTo>
                  <a:lnTo>
                    <a:pt x="41" y="682"/>
                  </a:lnTo>
                  <a:lnTo>
                    <a:pt x="1" y="1043"/>
                  </a:lnTo>
                  <a:lnTo>
                    <a:pt x="1" y="1404"/>
                  </a:lnTo>
                  <a:lnTo>
                    <a:pt x="1" y="1645"/>
                  </a:lnTo>
                  <a:lnTo>
                    <a:pt x="21" y="1906"/>
                  </a:lnTo>
                  <a:lnTo>
                    <a:pt x="41" y="2146"/>
                  </a:lnTo>
                  <a:lnTo>
                    <a:pt x="101" y="2407"/>
                  </a:lnTo>
                  <a:lnTo>
                    <a:pt x="161" y="2668"/>
                  </a:lnTo>
                  <a:lnTo>
                    <a:pt x="282" y="2968"/>
                  </a:lnTo>
                  <a:lnTo>
                    <a:pt x="422" y="3269"/>
                  </a:lnTo>
                  <a:lnTo>
                    <a:pt x="582" y="3590"/>
                  </a:lnTo>
                  <a:lnTo>
                    <a:pt x="763" y="3911"/>
                  </a:lnTo>
                  <a:lnTo>
                    <a:pt x="983" y="4232"/>
                  </a:lnTo>
                  <a:lnTo>
                    <a:pt x="1224" y="4573"/>
                  </a:lnTo>
                  <a:lnTo>
                    <a:pt x="1505" y="4914"/>
                  </a:lnTo>
                  <a:lnTo>
                    <a:pt x="1786" y="5255"/>
                  </a:lnTo>
                  <a:lnTo>
                    <a:pt x="2086" y="5596"/>
                  </a:lnTo>
                  <a:lnTo>
                    <a:pt x="2407" y="5937"/>
                  </a:lnTo>
                  <a:lnTo>
                    <a:pt x="2748" y="6277"/>
                  </a:lnTo>
                  <a:lnTo>
                    <a:pt x="3109" y="6618"/>
                  </a:lnTo>
                  <a:lnTo>
                    <a:pt x="3490" y="6959"/>
                  </a:lnTo>
                  <a:lnTo>
                    <a:pt x="4252" y="7621"/>
                  </a:lnTo>
                  <a:lnTo>
                    <a:pt x="4673" y="7942"/>
                  </a:lnTo>
                  <a:lnTo>
                    <a:pt x="5075" y="8243"/>
                  </a:lnTo>
                  <a:lnTo>
                    <a:pt x="5496" y="8544"/>
                  </a:lnTo>
                  <a:lnTo>
                    <a:pt x="5917" y="8844"/>
                  </a:lnTo>
                  <a:lnTo>
                    <a:pt x="6338" y="9105"/>
                  </a:lnTo>
                  <a:lnTo>
                    <a:pt x="6779" y="9366"/>
                  </a:lnTo>
                  <a:lnTo>
                    <a:pt x="7200" y="9607"/>
                  </a:lnTo>
                  <a:lnTo>
                    <a:pt x="7621" y="9847"/>
                  </a:lnTo>
                  <a:lnTo>
                    <a:pt x="8063" y="10048"/>
                  </a:lnTo>
                  <a:lnTo>
                    <a:pt x="8484" y="10228"/>
                  </a:lnTo>
                  <a:lnTo>
                    <a:pt x="8885" y="10409"/>
                  </a:lnTo>
                  <a:lnTo>
                    <a:pt x="9306" y="10549"/>
                  </a:lnTo>
                  <a:lnTo>
                    <a:pt x="9707" y="10669"/>
                  </a:lnTo>
                  <a:lnTo>
                    <a:pt x="10088" y="10750"/>
                  </a:lnTo>
                  <a:lnTo>
                    <a:pt x="10469" y="10830"/>
                  </a:lnTo>
                  <a:lnTo>
                    <a:pt x="10830" y="10870"/>
                  </a:lnTo>
                  <a:lnTo>
                    <a:pt x="11071" y="10870"/>
                  </a:lnTo>
                  <a:lnTo>
                    <a:pt x="11432" y="10850"/>
                  </a:lnTo>
                  <a:lnTo>
                    <a:pt x="11813" y="10810"/>
                  </a:lnTo>
                  <a:lnTo>
                    <a:pt x="12214" y="10730"/>
                  </a:lnTo>
                  <a:lnTo>
                    <a:pt x="12615" y="10629"/>
                  </a:lnTo>
                  <a:lnTo>
                    <a:pt x="13016" y="10509"/>
                  </a:lnTo>
                  <a:lnTo>
                    <a:pt x="13437" y="10349"/>
                  </a:lnTo>
                  <a:lnTo>
                    <a:pt x="13858" y="10168"/>
                  </a:lnTo>
                  <a:lnTo>
                    <a:pt x="14280" y="9967"/>
                  </a:lnTo>
                  <a:lnTo>
                    <a:pt x="14721" y="9747"/>
                  </a:lnTo>
                  <a:lnTo>
                    <a:pt x="15142" y="9506"/>
                  </a:lnTo>
                  <a:lnTo>
                    <a:pt x="15583" y="9246"/>
                  </a:lnTo>
                  <a:lnTo>
                    <a:pt x="16004" y="8965"/>
                  </a:lnTo>
                  <a:lnTo>
                    <a:pt x="16445" y="8664"/>
                  </a:lnTo>
                  <a:lnTo>
                    <a:pt x="16847" y="8343"/>
                  </a:lnTo>
                  <a:lnTo>
                    <a:pt x="17268" y="8002"/>
                  </a:lnTo>
                  <a:lnTo>
                    <a:pt x="17669" y="7641"/>
                  </a:lnTo>
                  <a:lnTo>
                    <a:pt x="17007" y="7862"/>
                  </a:lnTo>
                  <a:lnTo>
                    <a:pt x="16345" y="8042"/>
                  </a:lnTo>
                  <a:lnTo>
                    <a:pt x="15663" y="8183"/>
                  </a:lnTo>
                  <a:lnTo>
                    <a:pt x="14981" y="8303"/>
                  </a:lnTo>
                  <a:lnTo>
                    <a:pt x="14621" y="8504"/>
                  </a:lnTo>
                  <a:lnTo>
                    <a:pt x="14260" y="8704"/>
                  </a:lnTo>
                  <a:lnTo>
                    <a:pt x="13919" y="8885"/>
                  </a:lnTo>
                  <a:lnTo>
                    <a:pt x="13578" y="9025"/>
                  </a:lnTo>
                  <a:lnTo>
                    <a:pt x="13257" y="9125"/>
                  </a:lnTo>
                  <a:lnTo>
                    <a:pt x="12936" y="9225"/>
                  </a:lnTo>
                  <a:lnTo>
                    <a:pt x="12615" y="9266"/>
                  </a:lnTo>
                  <a:lnTo>
                    <a:pt x="12334" y="9286"/>
                  </a:lnTo>
                  <a:lnTo>
                    <a:pt x="12094" y="9266"/>
                  </a:lnTo>
                  <a:lnTo>
                    <a:pt x="11873" y="9246"/>
                  </a:lnTo>
                  <a:lnTo>
                    <a:pt x="11773" y="9205"/>
                  </a:lnTo>
                  <a:lnTo>
                    <a:pt x="11672" y="9125"/>
                  </a:lnTo>
                  <a:lnTo>
                    <a:pt x="11592" y="9025"/>
                  </a:lnTo>
                  <a:lnTo>
                    <a:pt x="11532" y="8885"/>
                  </a:lnTo>
                  <a:lnTo>
                    <a:pt x="11472" y="8744"/>
                  </a:lnTo>
                  <a:lnTo>
                    <a:pt x="11432" y="8564"/>
                  </a:lnTo>
                  <a:lnTo>
                    <a:pt x="11412" y="8363"/>
                  </a:lnTo>
                  <a:lnTo>
                    <a:pt x="11392" y="8143"/>
                  </a:lnTo>
                  <a:lnTo>
                    <a:pt x="10870" y="8002"/>
                  </a:lnTo>
                  <a:lnTo>
                    <a:pt x="10329" y="7842"/>
                  </a:lnTo>
                  <a:lnTo>
                    <a:pt x="9807" y="7661"/>
                  </a:lnTo>
                  <a:lnTo>
                    <a:pt x="9286" y="7441"/>
                  </a:lnTo>
                  <a:lnTo>
                    <a:pt x="8724" y="7160"/>
                  </a:lnTo>
                  <a:lnTo>
                    <a:pt x="8745" y="7521"/>
                  </a:lnTo>
                  <a:lnTo>
                    <a:pt x="8805" y="7862"/>
                  </a:lnTo>
                  <a:lnTo>
                    <a:pt x="8885" y="8223"/>
                  </a:lnTo>
                  <a:lnTo>
                    <a:pt x="8985" y="8544"/>
                  </a:lnTo>
                  <a:lnTo>
                    <a:pt x="9126" y="8885"/>
                  </a:lnTo>
                  <a:lnTo>
                    <a:pt x="9286" y="9205"/>
                  </a:lnTo>
                  <a:lnTo>
                    <a:pt x="9487" y="9506"/>
                  </a:lnTo>
                  <a:lnTo>
                    <a:pt x="9727" y="9807"/>
                  </a:lnTo>
                  <a:lnTo>
                    <a:pt x="9747" y="9847"/>
                  </a:lnTo>
                  <a:lnTo>
                    <a:pt x="9747" y="9907"/>
                  </a:lnTo>
                  <a:lnTo>
                    <a:pt x="9707" y="9947"/>
                  </a:lnTo>
                  <a:lnTo>
                    <a:pt x="9627" y="9947"/>
                  </a:lnTo>
                  <a:lnTo>
                    <a:pt x="9607" y="9927"/>
                  </a:lnTo>
                  <a:lnTo>
                    <a:pt x="9446" y="9767"/>
                  </a:lnTo>
                  <a:lnTo>
                    <a:pt x="9306" y="9627"/>
                  </a:lnTo>
                  <a:lnTo>
                    <a:pt x="9065" y="9286"/>
                  </a:lnTo>
                  <a:lnTo>
                    <a:pt x="8865" y="8945"/>
                  </a:lnTo>
                  <a:lnTo>
                    <a:pt x="8704" y="8584"/>
                  </a:lnTo>
                  <a:lnTo>
                    <a:pt x="8584" y="8203"/>
                  </a:lnTo>
                  <a:lnTo>
                    <a:pt x="8504" y="7802"/>
                  </a:lnTo>
                  <a:lnTo>
                    <a:pt x="8464" y="7401"/>
                  </a:lnTo>
                  <a:lnTo>
                    <a:pt x="8444" y="6999"/>
                  </a:lnTo>
                  <a:lnTo>
                    <a:pt x="8063" y="6759"/>
                  </a:lnTo>
                  <a:lnTo>
                    <a:pt x="7722" y="6518"/>
                  </a:lnTo>
                  <a:lnTo>
                    <a:pt x="7361" y="6257"/>
                  </a:lnTo>
                  <a:lnTo>
                    <a:pt x="7040" y="5977"/>
                  </a:lnTo>
                  <a:lnTo>
                    <a:pt x="6719" y="5696"/>
                  </a:lnTo>
                  <a:lnTo>
                    <a:pt x="6418" y="5375"/>
                  </a:lnTo>
                  <a:lnTo>
                    <a:pt x="6117" y="5054"/>
                  </a:lnTo>
                  <a:lnTo>
                    <a:pt x="5857" y="4713"/>
                  </a:lnTo>
                  <a:lnTo>
                    <a:pt x="5596" y="4372"/>
                  </a:lnTo>
                  <a:lnTo>
                    <a:pt x="5355" y="4011"/>
                  </a:lnTo>
                  <a:lnTo>
                    <a:pt x="5135" y="3650"/>
                  </a:lnTo>
                  <a:lnTo>
                    <a:pt x="4934" y="3269"/>
                  </a:lnTo>
                  <a:lnTo>
                    <a:pt x="4754" y="2868"/>
                  </a:lnTo>
                  <a:lnTo>
                    <a:pt x="4573" y="2467"/>
                  </a:lnTo>
                  <a:lnTo>
                    <a:pt x="4433" y="2046"/>
                  </a:lnTo>
                  <a:lnTo>
                    <a:pt x="4312" y="1625"/>
                  </a:lnTo>
                  <a:lnTo>
                    <a:pt x="4212" y="1224"/>
                  </a:lnTo>
                  <a:lnTo>
                    <a:pt x="3731" y="1204"/>
                  </a:lnTo>
                  <a:lnTo>
                    <a:pt x="3209" y="1123"/>
                  </a:lnTo>
                  <a:lnTo>
                    <a:pt x="2708" y="1023"/>
                  </a:lnTo>
                  <a:lnTo>
                    <a:pt x="2187" y="883"/>
                  </a:lnTo>
                  <a:lnTo>
                    <a:pt x="1665" y="722"/>
                  </a:lnTo>
                  <a:lnTo>
                    <a:pt x="1164" y="522"/>
                  </a:lnTo>
                  <a:lnTo>
                    <a:pt x="683" y="281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21"/>
            <p:cNvSpPr/>
            <p:nvPr/>
          </p:nvSpPr>
          <p:spPr>
            <a:xfrm>
              <a:off x="11608300" y="4514500"/>
              <a:ext cx="204575" cy="184525"/>
            </a:xfrm>
            <a:custGeom>
              <a:avLst/>
              <a:gdLst/>
              <a:ahLst/>
              <a:cxnLst/>
              <a:rect l="l" t="t" r="r" b="b"/>
              <a:pathLst>
                <a:path w="8183" h="7381" fill="none" extrusionOk="0">
                  <a:moveTo>
                    <a:pt x="1665" y="2728"/>
                  </a:moveTo>
                  <a:lnTo>
                    <a:pt x="1665" y="2728"/>
                  </a:lnTo>
                  <a:lnTo>
                    <a:pt x="1645" y="2728"/>
                  </a:lnTo>
                  <a:lnTo>
                    <a:pt x="1625" y="2708"/>
                  </a:lnTo>
                  <a:lnTo>
                    <a:pt x="1625" y="2688"/>
                  </a:lnTo>
                  <a:lnTo>
                    <a:pt x="1625" y="2668"/>
                  </a:lnTo>
                  <a:lnTo>
                    <a:pt x="1625" y="2668"/>
                  </a:lnTo>
                  <a:lnTo>
                    <a:pt x="1765" y="2327"/>
                  </a:lnTo>
                  <a:lnTo>
                    <a:pt x="1765" y="2327"/>
                  </a:lnTo>
                  <a:lnTo>
                    <a:pt x="1284" y="1785"/>
                  </a:lnTo>
                  <a:lnTo>
                    <a:pt x="842" y="1224"/>
                  </a:lnTo>
                  <a:lnTo>
                    <a:pt x="401" y="64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2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60" y="21"/>
                  </a:lnTo>
                  <a:lnTo>
                    <a:pt x="60" y="21"/>
                  </a:lnTo>
                  <a:lnTo>
                    <a:pt x="481" y="582"/>
                  </a:lnTo>
                  <a:lnTo>
                    <a:pt x="923" y="1124"/>
                  </a:lnTo>
                  <a:lnTo>
                    <a:pt x="1384" y="1645"/>
                  </a:lnTo>
                  <a:lnTo>
                    <a:pt x="1865" y="2146"/>
                  </a:lnTo>
                  <a:lnTo>
                    <a:pt x="1865" y="2146"/>
                  </a:lnTo>
                  <a:lnTo>
                    <a:pt x="1965" y="1986"/>
                  </a:lnTo>
                  <a:lnTo>
                    <a:pt x="2066" y="1846"/>
                  </a:lnTo>
                  <a:lnTo>
                    <a:pt x="2066" y="1846"/>
                  </a:lnTo>
                  <a:lnTo>
                    <a:pt x="2106" y="1825"/>
                  </a:lnTo>
                  <a:lnTo>
                    <a:pt x="2126" y="1805"/>
                  </a:lnTo>
                  <a:lnTo>
                    <a:pt x="2126" y="1805"/>
                  </a:lnTo>
                  <a:lnTo>
                    <a:pt x="2166" y="1825"/>
                  </a:lnTo>
                  <a:lnTo>
                    <a:pt x="2206" y="1846"/>
                  </a:lnTo>
                  <a:lnTo>
                    <a:pt x="2226" y="1886"/>
                  </a:lnTo>
                  <a:lnTo>
                    <a:pt x="2226" y="1926"/>
                  </a:lnTo>
                  <a:lnTo>
                    <a:pt x="2226" y="1926"/>
                  </a:lnTo>
                  <a:lnTo>
                    <a:pt x="2146" y="2126"/>
                  </a:lnTo>
                  <a:lnTo>
                    <a:pt x="2026" y="2307"/>
                  </a:lnTo>
                  <a:lnTo>
                    <a:pt x="2026" y="2307"/>
                  </a:lnTo>
                  <a:lnTo>
                    <a:pt x="2326" y="2588"/>
                  </a:lnTo>
                  <a:lnTo>
                    <a:pt x="2326" y="2588"/>
                  </a:lnTo>
                  <a:lnTo>
                    <a:pt x="2467" y="2367"/>
                  </a:lnTo>
                  <a:lnTo>
                    <a:pt x="2547" y="2247"/>
                  </a:lnTo>
                  <a:lnTo>
                    <a:pt x="2647" y="2166"/>
                  </a:lnTo>
                  <a:lnTo>
                    <a:pt x="2647" y="2166"/>
                  </a:lnTo>
                  <a:lnTo>
                    <a:pt x="2687" y="2166"/>
                  </a:lnTo>
                  <a:lnTo>
                    <a:pt x="2687" y="2166"/>
                  </a:lnTo>
                  <a:lnTo>
                    <a:pt x="2707" y="2166"/>
                  </a:lnTo>
                  <a:lnTo>
                    <a:pt x="2728" y="2186"/>
                  </a:lnTo>
                  <a:lnTo>
                    <a:pt x="2748" y="2207"/>
                  </a:lnTo>
                  <a:lnTo>
                    <a:pt x="2748" y="2247"/>
                  </a:lnTo>
                  <a:lnTo>
                    <a:pt x="2748" y="2247"/>
                  </a:lnTo>
                  <a:lnTo>
                    <a:pt x="2707" y="2367"/>
                  </a:lnTo>
                  <a:lnTo>
                    <a:pt x="2627" y="2487"/>
                  </a:lnTo>
                  <a:lnTo>
                    <a:pt x="2467" y="2728"/>
                  </a:lnTo>
                  <a:lnTo>
                    <a:pt x="2467" y="2728"/>
                  </a:lnTo>
                  <a:lnTo>
                    <a:pt x="2888" y="3129"/>
                  </a:lnTo>
                  <a:lnTo>
                    <a:pt x="3329" y="3510"/>
                  </a:lnTo>
                  <a:lnTo>
                    <a:pt x="4212" y="4252"/>
                  </a:lnTo>
                  <a:lnTo>
                    <a:pt x="5134" y="4994"/>
                  </a:lnTo>
                  <a:lnTo>
                    <a:pt x="6057" y="5696"/>
                  </a:lnTo>
                  <a:lnTo>
                    <a:pt x="6057" y="5696"/>
                  </a:lnTo>
                  <a:lnTo>
                    <a:pt x="6137" y="5415"/>
                  </a:lnTo>
                  <a:lnTo>
                    <a:pt x="6197" y="5275"/>
                  </a:lnTo>
                  <a:lnTo>
                    <a:pt x="6257" y="5155"/>
                  </a:lnTo>
                  <a:lnTo>
                    <a:pt x="6257" y="5155"/>
                  </a:lnTo>
                  <a:lnTo>
                    <a:pt x="6277" y="5134"/>
                  </a:lnTo>
                  <a:lnTo>
                    <a:pt x="6297" y="5134"/>
                  </a:lnTo>
                  <a:lnTo>
                    <a:pt x="6297" y="5134"/>
                  </a:lnTo>
                  <a:lnTo>
                    <a:pt x="6357" y="5155"/>
                  </a:lnTo>
                  <a:lnTo>
                    <a:pt x="6357" y="5175"/>
                  </a:lnTo>
                  <a:lnTo>
                    <a:pt x="6377" y="5195"/>
                  </a:lnTo>
                  <a:lnTo>
                    <a:pt x="6377" y="5195"/>
                  </a:lnTo>
                  <a:lnTo>
                    <a:pt x="6337" y="5435"/>
                  </a:lnTo>
                  <a:lnTo>
                    <a:pt x="6257" y="5676"/>
                  </a:lnTo>
                  <a:lnTo>
                    <a:pt x="6257" y="5676"/>
                  </a:lnTo>
                  <a:lnTo>
                    <a:pt x="6458" y="5556"/>
                  </a:lnTo>
                  <a:lnTo>
                    <a:pt x="6658" y="5435"/>
                  </a:lnTo>
                  <a:lnTo>
                    <a:pt x="6658" y="5435"/>
                  </a:lnTo>
                  <a:lnTo>
                    <a:pt x="6698" y="5415"/>
                  </a:lnTo>
                  <a:lnTo>
                    <a:pt x="6698" y="5415"/>
                  </a:lnTo>
                  <a:lnTo>
                    <a:pt x="6738" y="5435"/>
                  </a:lnTo>
                  <a:lnTo>
                    <a:pt x="6779" y="5475"/>
                  </a:lnTo>
                  <a:lnTo>
                    <a:pt x="6799" y="5536"/>
                  </a:lnTo>
                  <a:lnTo>
                    <a:pt x="6758" y="5576"/>
                  </a:lnTo>
                  <a:lnTo>
                    <a:pt x="6758" y="5576"/>
                  </a:lnTo>
                  <a:lnTo>
                    <a:pt x="6538" y="5736"/>
                  </a:lnTo>
                  <a:lnTo>
                    <a:pt x="6297" y="5876"/>
                  </a:lnTo>
                  <a:lnTo>
                    <a:pt x="6297" y="5876"/>
                  </a:lnTo>
                  <a:lnTo>
                    <a:pt x="8142" y="7220"/>
                  </a:lnTo>
                  <a:lnTo>
                    <a:pt x="8142" y="7220"/>
                  </a:lnTo>
                  <a:lnTo>
                    <a:pt x="8182" y="7260"/>
                  </a:lnTo>
                  <a:lnTo>
                    <a:pt x="8162" y="7320"/>
                  </a:lnTo>
                  <a:lnTo>
                    <a:pt x="8142" y="7361"/>
                  </a:lnTo>
                  <a:lnTo>
                    <a:pt x="8082" y="7381"/>
                  </a:lnTo>
                  <a:lnTo>
                    <a:pt x="8082" y="7381"/>
                  </a:lnTo>
                  <a:lnTo>
                    <a:pt x="8042" y="7361"/>
                  </a:lnTo>
                  <a:lnTo>
                    <a:pt x="8042" y="7361"/>
                  </a:lnTo>
                  <a:lnTo>
                    <a:pt x="7561" y="7080"/>
                  </a:lnTo>
                  <a:lnTo>
                    <a:pt x="7099" y="6779"/>
                  </a:lnTo>
                  <a:lnTo>
                    <a:pt x="6157" y="6177"/>
                  </a:lnTo>
                  <a:lnTo>
                    <a:pt x="6157" y="6177"/>
                  </a:lnTo>
                  <a:lnTo>
                    <a:pt x="6117" y="6418"/>
                  </a:lnTo>
                  <a:lnTo>
                    <a:pt x="6077" y="6679"/>
                  </a:lnTo>
                  <a:lnTo>
                    <a:pt x="6077" y="6679"/>
                  </a:lnTo>
                  <a:lnTo>
                    <a:pt x="6057" y="6699"/>
                  </a:lnTo>
                  <a:lnTo>
                    <a:pt x="6037" y="6719"/>
                  </a:lnTo>
                  <a:lnTo>
                    <a:pt x="6037" y="6719"/>
                  </a:lnTo>
                  <a:lnTo>
                    <a:pt x="6037" y="6699"/>
                  </a:lnTo>
                  <a:lnTo>
                    <a:pt x="6016" y="6679"/>
                  </a:lnTo>
                  <a:lnTo>
                    <a:pt x="6016" y="6679"/>
                  </a:lnTo>
                  <a:lnTo>
                    <a:pt x="6016" y="6398"/>
                  </a:lnTo>
                  <a:lnTo>
                    <a:pt x="6016" y="6077"/>
                  </a:lnTo>
                  <a:lnTo>
                    <a:pt x="6016" y="6077"/>
                  </a:lnTo>
                  <a:lnTo>
                    <a:pt x="5976" y="6037"/>
                  </a:lnTo>
                  <a:lnTo>
                    <a:pt x="5976" y="6037"/>
                  </a:lnTo>
                  <a:lnTo>
                    <a:pt x="5575" y="6217"/>
                  </a:lnTo>
                  <a:lnTo>
                    <a:pt x="5575" y="6217"/>
                  </a:lnTo>
                  <a:lnTo>
                    <a:pt x="5555" y="6237"/>
                  </a:lnTo>
                  <a:lnTo>
                    <a:pt x="5555" y="6237"/>
                  </a:lnTo>
                  <a:lnTo>
                    <a:pt x="5535" y="6217"/>
                  </a:lnTo>
                  <a:lnTo>
                    <a:pt x="5535" y="6197"/>
                  </a:lnTo>
                  <a:lnTo>
                    <a:pt x="5555" y="6177"/>
                  </a:lnTo>
                  <a:lnTo>
                    <a:pt x="5555" y="6177"/>
                  </a:lnTo>
                  <a:lnTo>
                    <a:pt x="5856" y="5957"/>
                  </a:lnTo>
                  <a:lnTo>
                    <a:pt x="5856" y="5957"/>
                  </a:lnTo>
                  <a:lnTo>
                    <a:pt x="5395" y="5616"/>
                  </a:lnTo>
                  <a:lnTo>
                    <a:pt x="4913" y="5275"/>
                  </a:lnTo>
                  <a:lnTo>
                    <a:pt x="4472" y="4914"/>
                  </a:lnTo>
                  <a:lnTo>
                    <a:pt x="4011" y="4533"/>
                  </a:lnTo>
                  <a:lnTo>
                    <a:pt x="3570" y="4152"/>
                  </a:lnTo>
                  <a:lnTo>
                    <a:pt x="3149" y="3751"/>
                  </a:lnTo>
                  <a:lnTo>
                    <a:pt x="2728" y="3350"/>
                  </a:lnTo>
                  <a:lnTo>
                    <a:pt x="2306" y="2928"/>
                  </a:lnTo>
                  <a:lnTo>
                    <a:pt x="2306" y="2928"/>
                  </a:lnTo>
                  <a:lnTo>
                    <a:pt x="2206" y="3089"/>
                  </a:lnTo>
                  <a:lnTo>
                    <a:pt x="2106" y="3249"/>
                  </a:lnTo>
                  <a:lnTo>
                    <a:pt x="2106" y="3249"/>
                  </a:lnTo>
                  <a:lnTo>
                    <a:pt x="2086" y="3249"/>
                  </a:lnTo>
                  <a:lnTo>
                    <a:pt x="2086" y="3269"/>
                  </a:lnTo>
                  <a:lnTo>
                    <a:pt x="2086" y="3269"/>
                  </a:lnTo>
                  <a:lnTo>
                    <a:pt x="2046" y="3249"/>
                  </a:lnTo>
                  <a:lnTo>
                    <a:pt x="2026" y="3229"/>
                  </a:lnTo>
                  <a:lnTo>
                    <a:pt x="2046" y="3189"/>
                  </a:lnTo>
                  <a:lnTo>
                    <a:pt x="2046" y="3189"/>
                  </a:lnTo>
                  <a:lnTo>
                    <a:pt x="2206" y="2808"/>
                  </a:lnTo>
                  <a:lnTo>
                    <a:pt x="2206" y="2808"/>
                  </a:lnTo>
                  <a:lnTo>
                    <a:pt x="1885" y="2467"/>
                  </a:lnTo>
                  <a:lnTo>
                    <a:pt x="1885" y="2467"/>
                  </a:lnTo>
                  <a:lnTo>
                    <a:pt x="1705" y="2728"/>
                  </a:lnTo>
                  <a:lnTo>
                    <a:pt x="1705" y="2728"/>
                  </a:lnTo>
                  <a:lnTo>
                    <a:pt x="1665" y="272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21"/>
            <p:cNvSpPr/>
            <p:nvPr/>
          </p:nvSpPr>
          <p:spPr>
            <a:xfrm>
              <a:off x="11890050" y="4698500"/>
              <a:ext cx="89775" cy="28600"/>
            </a:xfrm>
            <a:custGeom>
              <a:avLst/>
              <a:gdLst/>
              <a:ahLst/>
              <a:cxnLst/>
              <a:rect l="l" t="t" r="r" b="b"/>
              <a:pathLst>
                <a:path w="3591" h="1144" extrusionOk="0">
                  <a:moveTo>
                    <a:pt x="1" y="1"/>
                  </a:moveTo>
                  <a:lnTo>
                    <a:pt x="21" y="221"/>
                  </a:lnTo>
                  <a:lnTo>
                    <a:pt x="41" y="422"/>
                  </a:lnTo>
                  <a:lnTo>
                    <a:pt x="81" y="602"/>
                  </a:lnTo>
                  <a:lnTo>
                    <a:pt x="141" y="743"/>
                  </a:lnTo>
                  <a:lnTo>
                    <a:pt x="201" y="883"/>
                  </a:lnTo>
                  <a:lnTo>
                    <a:pt x="281" y="983"/>
                  </a:lnTo>
                  <a:lnTo>
                    <a:pt x="382" y="1063"/>
                  </a:lnTo>
                  <a:lnTo>
                    <a:pt x="482" y="1104"/>
                  </a:lnTo>
                  <a:lnTo>
                    <a:pt x="703" y="1124"/>
                  </a:lnTo>
                  <a:lnTo>
                    <a:pt x="943" y="1144"/>
                  </a:lnTo>
                  <a:lnTo>
                    <a:pt x="1224" y="1124"/>
                  </a:lnTo>
                  <a:lnTo>
                    <a:pt x="1545" y="1083"/>
                  </a:lnTo>
                  <a:lnTo>
                    <a:pt x="1866" y="983"/>
                  </a:lnTo>
                  <a:lnTo>
                    <a:pt x="2187" y="883"/>
                  </a:lnTo>
                  <a:lnTo>
                    <a:pt x="2528" y="743"/>
                  </a:lnTo>
                  <a:lnTo>
                    <a:pt x="2869" y="562"/>
                  </a:lnTo>
                  <a:lnTo>
                    <a:pt x="3230" y="362"/>
                  </a:lnTo>
                  <a:lnTo>
                    <a:pt x="3590" y="161"/>
                  </a:lnTo>
                  <a:lnTo>
                    <a:pt x="2909" y="221"/>
                  </a:lnTo>
                  <a:lnTo>
                    <a:pt x="2247" y="241"/>
                  </a:lnTo>
                  <a:lnTo>
                    <a:pt x="1685" y="221"/>
                  </a:lnTo>
                  <a:lnTo>
                    <a:pt x="1124" y="181"/>
                  </a:lnTo>
                  <a:lnTo>
                    <a:pt x="562" y="10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21"/>
            <p:cNvSpPr/>
            <p:nvPr/>
          </p:nvSpPr>
          <p:spPr>
            <a:xfrm>
              <a:off x="11890050" y="4698500"/>
              <a:ext cx="89775" cy="28600"/>
            </a:xfrm>
            <a:custGeom>
              <a:avLst/>
              <a:gdLst/>
              <a:ahLst/>
              <a:cxnLst/>
              <a:rect l="l" t="t" r="r" b="b"/>
              <a:pathLst>
                <a:path w="3591" h="1144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21" y="221"/>
                  </a:lnTo>
                  <a:lnTo>
                    <a:pt x="41" y="422"/>
                  </a:lnTo>
                  <a:lnTo>
                    <a:pt x="81" y="602"/>
                  </a:lnTo>
                  <a:lnTo>
                    <a:pt x="141" y="743"/>
                  </a:lnTo>
                  <a:lnTo>
                    <a:pt x="201" y="883"/>
                  </a:lnTo>
                  <a:lnTo>
                    <a:pt x="281" y="983"/>
                  </a:lnTo>
                  <a:lnTo>
                    <a:pt x="382" y="1063"/>
                  </a:lnTo>
                  <a:lnTo>
                    <a:pt x="482" y="1104"/>
                  </a:lnTo>
                  <a:lnTo>
                    <a:pt x="482" y="1104"/>
                  </a:lnTo>
                  <a:lnTo>
                    <a:pt x="703" y="1124"/>
                  </a:lnTo>
                  <a:lnTo>
                    <a:pt x="943" y="1144"/>
                  </a:lnTo>
                  <a:lnTo>
                    <a:pt x="943" y="1144"/>
                  </a:lnTo>
                  <a:lnTo>
                    <a:pt x="1224" y="1124"/>
                  </a:lnTo>
                  <a:lnTo>
                    <a:pt x="1545" y="1083"/>
                  </a:lnTo>
                  <a:lnTo>
                    <a:pt x="1866" y="983"/>
                  </a:lnTo>
                  <a:lnTo>
                    <a:pt x="2187" y="883"/>
                  </a:lnTo>
                  <a:lnTo>
                    <a:pt x="2528" y="743"/>
                  </a:lnTo>
                  <a:lnTo>
                    <a:pt x="2869" y="562"/>
                  </a:lnTo>
                  <a:lnTo>
                    <a:pt x="3230" y="362"/>
                  </a:lnTo>
                  <a:lnTo>
                    <a:pt x="3590" y="161"/>
                  </a:lnTo>
                  <a:lnTo>
                    <a:pt x="3590" y="161"/>
                  </a:lnTo>
                  <a:lnTo>
                    <a:pt x="2909" y="221"/>
                  </a:lnTo>
                  <a:lnTo>
                    <a:pt x="2247" y="241"/>
                  </a:lnTo>
                  <a:lnTo>
                    <a:pt x="2247" y="241"/>
                  </a:lnTo>
                  <a:lnTo>
                    <a:pt x="1685" y="221"/>
                  </a:lnTo>
                  <a:lnTo>
                    <a:pt x="1124" y="181"/>
                  </a:lnTo>
                  <a:lnTo>
                    <a:pt x="562" y="10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21"/>
            <p:cNvSpPr/>
            <p:nvPr/>
          </p:nvSpPr>
          <p:spPr>
            <a:xfrm>
              <a:off x="11816350" y="4669925"/>
              <a:ext cx="32625" cy="73725"/>
            </a:xfrm>
            <a:custGeom>
              <a:avLst/>
              <a:gdLst/>
              <a:ahLst/>
              <a:cxnLst/>
              <a:rect l="l" t="t" r="r" b="b"/>
              <a:pathLst>
                <a:path w="1305" h="2949" extrusionOk="0">
                  <a:moveTo>
                    <a:pt x="1" y="0"/>
                  </a:moveTo>
                  <a:lnTo>
                    <a:pt x="21" y="402"/>
                  </a:lnTo>
                  <a:lnTo>
                    <a:pt x="61" y="803"/>
                  </a:lnTo>
                  <a:lnTo>
                    <a:pt x="141" y="1204"/>
                  </a:lnTo>
                  <a:lnTo>
                    <a:pt x="261" y="1585"/>
                  </a:lnTo>
                  <a:lnTo>
                    <a:pt x="422" y="1946"/>
                  </a:lnTo>
                  <a:lnTo>
                    <a:pt x="622" y="2287"/>
                  </a:lnTo>
                  <a:lnTo>
                    <a:pt x="863" y="2628"/>
                  </a:lnTo>
                  <a:lnTo>
                    <a:pt x="1003" y="2768"/>
                  </a:lnTo>
                  <a:lnTo>
                    <a:pt x="1164" y="2928"/>
                  </a:lnTo>
                  <a:lnTo>
                    <a:pt x="1184" y="2948"/>
                  </a:lnTo>
                  <a:lnTo>
                    <a:pt x="1264" y="2948"/>
                  </a:lnTo>
                  <a:lnTo>
                    <a:pt x="1304" y="2908"/>
                  </a:lnTo>
                  <a:lnTo>
                    <a:pt x="1304" y="2848"/>
                  </a:lnTo>
                  <a:lnTo>
                    <a:pt x="1284" y="2808"/>
                  </a:lnTo>
                  <a:lnTo>
                    <a:pt x="1044" y="2507"/>
                  </a:lnTo>
                  <a:lnTo>
                    <a:pt x="843" y="2206"/>
                  </a:lnTo>
                  <a:lnTo>
                    <a:pt x="683" y="1886"/>
                  </a:lnTo>
                  <a:lnTo>
                    <a:pt x="542" y="1545"/>
                  </a:lnTo>
                  <a:lnTo>
                    <a:pt x="442" y="1224"/>
                  </a:lnTo>
                  <a:lnTo>
                    <a:pt x="362" y="863"/>
                  </a:lnTo>
                  <a:lnTo>
                    <a:pt x="302" y="522"/>
                  </a:lnTo>
                  <a:lnTo>
                    <a:pt x="281" y="16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21"/>
            <p:cNvSpPr/>
            <p:nvPr/>
          </p:nvSpPr>
          <p:spPr>
            <a:xfrm>
              <a:off x="11608300" y="4514500"/>
              <a:ext cx="204575" cy="184525"/>
            </a:xfrm>
            <a:custGeom>
              <a:avLst/>
              <a:gdLst/>
              <a:ahLst/>
              <a:cxnLst/>
              <a:rect l="l" t="t" r="r" b="b"/>
              <a:pathLst>
                <a:path w="8183" h="7381" extrusionOk="0">
                  <a:moveTo>
                    <a:pt x="20" y="1"/>
                  </a:moveTo>
                  <a:lnTo>
                    <a:pt x="0" y="21"/>
                  </a:lnTo>
                  <a:lnTo>
                    <a:pt x="0" y="41"/>
                  </a:lnTo>
                  <a:lnTo>
                    <a:pt x="401" y="642"/>
                  </a:lnTo>
                  <a:lnTo>
                    <a:pt x="842" y="1224"/>
                  </a:lnTo>
                  <a:lnTo>
                    <a:pt x="1284" y="1785"/>
                  </a:lnTo>
                  <a:lnTo>
                    <a:pt x="1765" y="2327"/>
                  </a:lnTo>
                  <a:lnTo>
                    <a:pt x="1625" y="2668"/>
                  </a:lnTo>
                  <a:lnTo>
                    <a:pt x="1625" y="2688"/>
                  </a:lnTo>
                  <a:lnTo>
                    <a:pt x="1625" y="2708"/>
                  </a:lnTo>
                  <a:lnTo>
                    <a:pt x="1645" y="2728"/>
                  </a:lnTo>
                  <a:lnTo>
                    <a:pt x="1705" y="2728"/>
                  </a:lnTo>
                  <a:lnTo>
                    <a:pt x="1885" y="2467"/>
                  </a:lnTo>
                  <a:lnTo>
                    <a:pt x="2206" y="2808"/>
                  </a:lnTo>
                  <a:lnTo>
                    <a:pt x="2046" y="3189"/>
                  </a:lnTo>
                  <a:lnTo>
                    <a:pt x="2026" y="3229"/>
                  </a:lnTo>
                  <a:lnTo>
                    <a:pt x="2046" y="3249"/>
                  </a:lnTo>
                  <a:lnTo>
                    <a:pt x="2086" y="3269"/>
                  </a:lnTo>
                  <a:lnTo>
                    <a:pt x="2086" y="3249"/>
                  </a:lnTo>
                  <a:lnTo>
                    <a:pt x="2106" y="3249"/>
                  </a:lnTo>
                  <a:lnTo>
                    <a:pt x="2206" y="3089"/>
                  </a:lnTo>
                  <a:lnTo>
                    <a:pt x="2306" y="2928"/>
                  </a:lnTo>
                  <a:lnTo>
                    <a:pt x="2728" y="3350"/>
                  </a:lnTo>
                  <a:lnTo>
                    <a:pt x="3149" y="3751"/>
                  </a:lnTo>
                  <a:lnTo>
                    <a:pt x="3570" y="4152"/>
                  </a:lnTo>
                  <a:lnTo>
                    <a:pt x="4011" y="4533"/>
                  </a:lnTo>
                  <a:lnTo>
                    <a:pt x="4472" y="4914"/>
                  </a:lnTo>
                  <a:lnTo>
                    <a:pt x="4913" y="5275"/>
                  </a:lnTo>
                  <a:lnTo>
                    <a:pt x="5395" y="5616"/>
                  </a:lnTo>
                  <a:lnTo>
                    <a:pt x="5856" y="5957"/>
                  </a:lnTo>
                  <a:lnTo>
                    <a:pt x="5555" y="6177"/>
                  </a:lnTo>
                  <a:lnTo>
                    <a:pt x="5535" y="6197"/>
                  </a:lnTo>
                  <a:lnTo>
                    <a:pt x="5535" y="6217"/>
                  </a:lnTo>
                  <a:lnTo>
                    <a:pt x="5555" y="6237"/>
                  </a:lnTo>
                  <a:lnTo>
                    <a:pt x="5575" y="6217"/>
                  </a:lnTo>
                  <a:lnTo>
                    <a:pt x="5976" y="6037"/>
                  </a:lnTo>
                  <a:lnTo>
                    <a:pt x="6016" y="6077"/>
                  </a:lnTo>
                  <a:lnTo>
                    <a:pt x="6016" y="6398"/>
                  </a:lnTo>
                  <a:lnTo>
                    <a:pt x="6016" y="6679"/>
                  </a:lnTo>
                  <a:lnTo>
                    <a:pt x="6037" y="6699"/>
                  </a:lnTo>
                  <a:lnTo>
                    <a:pt x="6037" y="6719"/>
                  </a:lnTo>
                  <a:lnTo>
                    <a:pt x="6057" y="6699"/>
                  </a:lnTo>
                  <a:lnTo>
                    <a:pt x="6077" y="6679"/>
                  </a:lnTo>
                  <a:lnTo>
                    <a:pt x="6117" y="6418"/>
                  </a:lnTo>
                  <a:lnTo>
                    <a:pt x="6157" y="6177"/>
                  </a:lnTo>
                  <a:lnTo>
                    <a:pt x="7099" y="6779"/>
                  </a:lnTo>
                  <a:lnTo>
                    <a:pt x="7561" y="7080"/>
                  </a:lnTo>
                  <a:lnTo>
                    <a:pt x="8042" y="7361"/>
                  </a:lnTo>
                  <a:lnTo>
                    <a:pt x="8082" y="7381"/>
                  </a:lnTo>
                  <a:lnTo>
                    <a:pt x="8142" y="7361"/>
                  </a:lnTo>
                  <a:lnTo>
                    <a:pt x="8162" y="7320"/>
                  </a:lnTo>
                  <a:lnTo>
                    <a:pt x="8182" y="7260"/>
                  </a:lnTo>
                  <a:lnTo>
                    <a:pt x="8142" y="7220"/>
                  </a:lnTo>
                  <a:lnTo>
                    <a:pt x="6297" y="5876"/>
                  </a:lnTo>
                  <a:lnTo>
                    <a:pt x="6538" y="5736"/>
                  </a:lnTo>
                  <a:lnTo>
                    <a:pt x="6758" y="5576"/>
                  </a:lnTo>
                  <a:lnTo>
                    <a:pt x="6799" y="5536"/>
                  </a:lnTo>
                  <a:lnTo>
                    <a:pt x="6779" y="5475"/>
                  </a:lnTo>
                  <a:lnTo>
                    <a:pt x="6738" y="5435"/>
                  </a:lnTo>
                  <a:lnTo>
                    <a:pt x="6698" y="5415"/>
                  </a:lnTo>
                  <a:lnTo>
                    <a:pt x="6658" y="5435"/>
                  </a:lnTo>
                  <a:lnTo>
                    <a:pt x="6458" y="5556"/>
                  </a:lnTo>
                  <a:lnTo>
                    <a:pt x="6257" y="5676"/>
                  </a:lnTo>
                  <a:lnTo>
                    <a:pt x="6337" y="5435"/>
                  </a:lnTo>
                  <a:lnTo>
                    <a:pt x="6377" y="5195"/>
                  </a:lnTo>
                  <a:lnTo>
                    <a:pt x="6357" y="5175"/>
                  </a:lnTo>
                  <a:lnTo>
                    <a:pt x="6357" y="5155"/>
                  </a:lnTo>
                  <a:lnTo>
                    <a:pt x="6297" y="5134"/>
                  </a:lnTo>
                  <a:lnTo>
                    <a:pt x="6277" y="5134"/>
                  </a:lnTo>
                  <a:lnTo>
                    <a:pt x="6257" y="5155"/>
                  </a:lnTo>
                  <a:lnTo>
                    <a:pt x="6197" y="5275"/>
                  </a:lnTo>
                  <a:lnTo>
                    <a:pt x="6137" y="5415"/>
                  </a:lnTo>
                  <a:lnTo>
                    <a:pt x="6057" y="5696"/>
                  </a:lnTo>
                  <a:lnTo>
                    <a:pt x="5134" y="4994"/>
                  </a:lnTo>
                  <a:lnTo>
                    <a:pt x="4212" y="4252"/>
                  </a:lnTo>
                  <a:lnTo>
                    <a:pt x="3329" y="3510"/>
                  </a:lnTo>
                  <a:lnTo>
                    <a:pt x="2888" y="3129"/>
                  </a:lnTo>
                  <a:lnTo>
                    <a:pt x="2467" y="2728"/>
                  </a:lnTo>
                  <a:lnTo>
                    <a:pt x="2627" y="2487"/>
                  </a:lnTo>
                  <a:lnTo>
                    <a:pt x="2707" y="2367"/>
                  </a:lnTo>
                  <a:lnTo>
                    <a:pt x="2748" y="2247"/>
                  </a:lnTo>
                  <a:lnTo>
                    <a:pt x="2748" y="2207"/>
                  </a:lnTo>
                  <a:lnTo>
                    <a:pt x="2728" y="2186"/>
                  </a:lnTo>
                  <a:lnTo>
                    <a:pt x="2707" y="2166"/>
                  </a:lnTo>
                  <a:lnTo>
                    <a:pt x="2647" y="2166"/>
                  </a:lnTo>
                  <a:lnTo>
                    <a:pt x="2547" y="2247"/>
                  </a:lnTo>
                  <a:lnTo>
                    <a:pt x="2467" y="2367"/>
                  </a:lnTo>
                  <a:lnTo>
                    <a:pt x="2326" y="2588"/>
                  </a:lnTo>
                  <a:lnTo>
                    <a:pt x="2026" y="2307"/>
                  </a:lnTo>
                  <a:lnTo>
                    <a:pt x="2146" y="2126"/>
                  </a:lnTo>
                  <a:lnTo>
                    <a:pt x="2226" y="1926"/>
                  </a:lnTo>
                  <a:lnTo>
                    <a:pt x="2226" y="1886"/>
                  </a:lnTo>
                  <a:lnTo>
                    <a:pt x="2206" y="1846"/>
                  </a:lnTo>
                  <a:lnTo>
                    <a:pt x="2166" y="1825"/>
                  </a:lnTo>
                  <a:lnTo>
                    <a:pt x="2126" y="1805"/>
                  </a:lnTo>
                  <a:lnTo>
                    <a:pt x="2106" y="1825"/>
                  </a:lnTo>
                  <a:lnTo>
                    <a:pt x="2066" y="1846"/>
                  </a:lnTo>
                  <a:lnTo>
                    <a:pt x="1965" y="1986"/>
                  </a:lnTo>
                  <a:lnTo>
                    <a:pt x="1865" y="2146"/>
                  </a:lnTo>
                  <a:lnTo>
                    <a:pt x="1384" y="1645"/>
                  </a:lnTo>
                  <a:lnTo>
                    <a:pt x="923" y="1124"/>
                  </a:lnTo>
                  <a:lnTo>
                    <a:pt x="481" y="582"/>
                  </a:lnTo>
                  <a:lnTo>
                    <a:pt x="60" y="21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21"/>
            <p:cNvSpPr/>
            <p:nvPr/>
          </p:nvSpPr>
          <p:spPr>
            <a:xfrm>
              <a:off x="10977575" y="3951475"/>
              <a:ext cx="307350" cy="574075"/>
            </a:xfrm>
            <a:custGeom>
              <a:avLst/>
              <a:gdLst/>
              <a:ahLst/>
              <a:cxnLst/>
              <a:rect l="l" t="t" r="r" b="b"/>
              <a:pathLst>
                <a:path w="12294" h="22963" extrusionOk="0">
                  <a:moveTo>
                    <a:pt x="6959" y="0"/>
                  </a:moveTo>
                  <a:lnTo>
                    <a:pt x="6699" y="20"/>
                  </a:lnTo>
                  <a:lnTo>
                    <a:pt x="6438" y="101"/>
                  </a:lnTo>
                  <a:lnTo>
                    <a:pt x="6177" y="221"/>
                  </a:lnTo>
                  <a:lnTo>
                    <a:pt x="5897" y="361"/>
                  </a:lnTo>
                  <a:lnTo>
                    <a:pt x="5616" y="542"/>
                  </a:lnTo>
                  <a:lnTo>
                    <a:pt x="5335" y="742"/>
                  </a:lnTo>
                  <a:lnTo>
                    <a:pt x="5054" y="983"/>
                  </a:lnTo>
                  <a:lnTo>
                    <a:pt x="4774" y="1264"/>
                  </a:lnTo>
                  <a:lnTo>
                    <a:pt x="4473" y="1565"/>
                  </a:lnTo>
                  <a:lnTo>
                    <a:pt x="4192" y="1885"/>
                  </a:lnTo>
                  <a:lnTo>
                    <a:pt x="3891" y="2226"/>
                  </a:lnTo>
                  <a:lnTo>
                    <a:pt x="3610" y="2607"/>
                  </a:lnTo>
                  <a:lnTo>
                    <a:pt x="3330" y="3008"/>
                  </a:lnTo>
                  <a:lnTo>
                    <a:pt x="3049" y="3430"/>
                  </a:lnTo>
                  <a:lnTo>
                    <a:pt x="2768" y="3871"/>
                  </a:lnTo>
                  <a:lnTo>
                    <a:pt x="2507" y="4332"/>
                  </a:lnTo>
                  <a:lnTo>
                    <a:pt x="2247" y="4793"/>
                  </a:lnTo>
                  <a:lnTo>
                    <a:pt x="2006" y="5295"/>
                  </a:lnTo>
                  <a:lnTo>
                    <a:pt x="1765" y="5796"/>
                  </a:lnTo>
                  <a:lnTo>
                    <a:pt x="1525" y="6317"/>
                  </a:lnTo>
                  <a:lnTo>
                    <a:pt x="1304" y="6859"/>
                  </a:lnTo>
                  <a:lnTo>
                    <a:pt x="1104" y="7400"/>
                  </a:lnTo>
                  <a:lnTo>
                    <a:pt x="923" y="7962"/>
                  </a:lnTo>
                  <a:lnTo>
                    <a:pt x="743" y="8543"/>
                  </a:lnTo>
                  <a:lnTo>
                    <a:pt x="582" y="9105"/>
                  </a:lnTo>
                  <a:lnTo>
                    <a:pt x="442" y="9687"/>
                  </a:lnTo>
                  <a:lnTo>
                    <a:pt x="321" y="10288"/>
                  </a:lnTo>
                  <a:lnTo>
                    <a:pt x="201" y="10870"/>
                  </a:lnTo>
                  <a:lnTo>
                    <a:pt x="121" y="11471"/>
                  </a:lnTo>
                  <a:lnTo>
                    <a:pt x="61" y="12053"/>
                  </a:lnTo>
                  <a:lnTo>
                    <a:pt x="21" y="12655"/>
                  </a:lnTo>
                  <a:lnTo>
                    <a:pt x="1" y="13056"/>
                  </a:lnTo>
                  <a:lnTo>
                    <a:pt x="1" y="13457"/>
                  </a:lnTo>
                  <a:lnTo>
                    <a:pt x="41" y="14279"/>
                  </a:lnTo>
                  <a:lnTo>
                    <a:pt x="101" y="15101"/>
                  </a:lnTo>
                  <a:lnTo>
                    <a:pt x="221" y="15924"/>
                  </a:lnTo>
                  <a:lnTo>
                    <a:pt x="402" y="16726"/>
                  </a:lnTo>
                  <a:lnTo>
                    <a:pt x="602" y="17508"/>
                  </a:lnTo>
                  <a:lnTo>
                    <a:pt x="843" y="18270"/>
                  </a:lnTo>
                  <a:lnTo>
                    <a:pt x="1104" y="18992"/>
                  </a:lnTo>
                  <a:lnTo>
                    <a:pt x="1424" y="19674"/>
                  </a:lnTo>
                  <a:lnTo>
                    <a:pt x="1585" y="20015"/>
                  </a:lnTo>
                  <a:lnTo>
                    <a:pt x="1765" y="20316"/>
                  </a:lnTo>
                  <a:lnTo>
                    <a:pt x="1946" y="20616"/>
                  </a:lnTo>
                  <a:lnTo>
                    <a:pt x="2126" y="20897"/>
                  </a:lnTo>
                  <a:lnTo>
                    <a:pt x="2327" y="21178"/>
                  </a:lnTo>
                  <a:lnTo>
                    <a:pt x="2527" y="21419"/>
                  </a:lnTo>
                  <a:lnTo>
                    <a:pt x="2748" y="21659"/>
                  </a:lnTo>
                  <a:lnTo>
                    <a:pt x="2969" y="21880"/>
                  </a:lnTo>
                  <a:lnTo>
                    <a:pt x="3189" y="22080"/>
                  </a:lnTo>
                  <a:lnTo>
                    <a:pt x="3410" y="22261"/>
                  </a:lnTo>
                  <a:lnTo>
                    <a:pt x="3630" y="22421"/>
                  </a:lnTo>
                  <a:lnTo>
                    <a:pt x="3871" y="22562"/>
                  </a:lnTo>
                  <a:lnTo>
                    <a:pt x="4112" y="22682"/>
                  </a:lnTo>
                  <a:lnTo>
                    <a:pt x="4372" y="22762"/>
                  </a:lnTo>
                  <a:lnTo>
                    <a:pt x="4613" y="22842"/>
                  </a:lnTo>
                  <a:lnTo>
                    <a:pt x="4874" y="22882"/>
                  </a:lnTo>
                  <a:lnTo>
                    <a:pt x="5155" y="22923"/>
                  </a:lnTo>
                  <a:lnTo>
                    <a:pt x="5455" y="22963"/>
                  </a:lnTo>
                  <a:lnTo>
                    <a:pt x="6057" y="22963"/>
                  </a:lnTo>
                  <a:lnTo>
                    <a:pt x="6378" y="22943"/>
                  </a:lnTo>
                  <a:lnTo>
                    <a:pt x="6699" y="22903"/>
                  </a:lnTo>
                  <a:lnTo>
                    <a:pt x="7040" y="22862"/>
                  </a:lnTo>
                  <a:lnTo>
                    <a:pt x="7361" y="22782"/>
                  </a:lnTo>
                  <a:lnTo>
                    <a:pt x="7701" y="22702"/>
                  </a:lnTo>
                  <a:lnTo>
                    <a:pt x="8042" y="22622"/>
                  </a:lnTo>
                  <a:lnTo>
                    <a:pt x="8383" y="22501"/>
                  </a:lnTo>
                  <a:lnTo>
                    <a:pt x="8704" y="22381"/>
                  </a:lnTo>
                  <a:lnTo>
                    <a:pt x="9025" y="22241"/>
                  </a:lnTo>
                  <a:lnTo>
                    <a:pt x="9346" y="22080"/>
                  </a:lnTo>
                  <a:lnTo>
                    <a:pt x="9667" y="21920"/>
                  </a:lnTo>
                  <a:lnTo>
                    <a:pt x="9968" y="21739"/>
                  </a:lnTo>
                  <a:lnTo>
                    <a:pt x="10248" y="21539"/>
                  </a:lnTo>
                  <a:lnTo>
                    <a:pt x="10529" y="21318"/>
                  </a:lnTo>
                  <a:lnTo>
                    <a:pt x="10790" y="21098"/>
                  </a:lnTo>
                  <a:lnTo>
                    <a:pt x="11051" y="20857"/>
                  </a:lnTo>
                  <a:lnTo>
                    <a:pt x="11271" y="20596"/>
                  </a:lnTo>
                  <a:lnTo>
                    <a:pt x="11492" y="20316"/>
                  </a:lnTo>
                  <a:lnTo>
                    <a:pt x="11672" y="20035"/>
                  </a:lnTo>
                  <a:lnTo>
                    <a:pt x="11833" y="19734"/>
                  </a:lnTo>
                  <a:lnTo>
                    <a:pt x="11993" y="19413"/>
                  </a:lnTo>
                  <a:lnTo>
                    <a:pt x="12113" y="19092"/>
                  </a:lnTo>
                  <a:lnTo>
                    <a:pt x="12194" y="18751"/>
                  </a:lnTo>
                  <a:lnTo>
                    <a:pt x="12254" y="18390"/>
                  </a:lnTo>
                  <a:lnTo>
                    <a:pt x="12294" y="18009"/>
                  </a:lnTo>
                  <a:lnTo>
                    <a:pt x="12294" y="17628"/>
                  </a:lnTo>
                  <a:lnTo>
                    <a:pt x="12274" y="17367"/>
                  </a:lnTo>
                  <a:lnTo>
                    <a:pt x="12254" y="17107"/>
                  </a:lnTo>
                  <a:lnTo>
                    <a:pt x="12194" y="16786"/>
                  </a:lnTo>
                  <a:lnTo>
                    <a:pt x="12134" y="16465"/>
                  </a:lnTo>
                  <a:lnTo>
                    <a:pt x="12033" y="16144"/>
                  </a:lnTo>
                  <a:lnTo>
                    <a:pt x="11933" y="15823"/>
                  </a:lnTo>
                  <a:lnTo>
                    <a:pt x="11692" y="15182"/>
                  </a:lnTo>
                  <a:lnTo>
                    <a:pt x="11412" y="14520"/>
                  </a:lnTo>
                  <a:lnTo>
                    <a:pt x="11091" y="13878"/>
                  </a:lnTo>
                  <a:lnTo>
                    <a:pt x="10750" y="13236"/>
                  </a:lnTo>
                  <a:lnTo>
                    <a:pt x="10389" y="12615"/>
                  </a:lnTo>
                  <a:lnTo>
                    <a:pt x="10008" y="11993"/>
                  </a:lnTo>
                  <a:lnTo>
                    <a:pt x="9246" y="10810"/>
                  </a:lnTo>
                  <a:lnTo>
                    <a:pt x="8524" y="9727"/>
                  </a:lnTo>
                  <a:lnTo>
                    <a:pt x="8223" y="9225"/>
                  </a:lnTo>
                  <a:lnTo>
                    <a:pt x="7942" y="8764"/>
                  </a:lnTo>
                  <a:lnTo>
                    <a:pt x="7701" y="8323"/>
                  </a:lnTo>
                  <a:lnTo>
                    <a:pt x="7541" y="7942"/>
                  </a:lnTo>
                  <a:lnTo>
                    <a:pt x="7481" y="7761"/>
                  </a:lnTo>
                  <a:lnTo>
                    <a:pt x="7421" y="7561"/>
                  </a:lnTo>
                  <a:lnTo>
                    <a:pt x="7401" y="7340"/>
                  </a:lnTo>
                  <a:lnTo>
                    <a:pt x="7361" y="7100"/>
                  </a:lnTo>
                  <a:lnTo>
                    <a:pt x="7361" y="6578"/>
                  </a:lnTo>
                  <a:lnTo>
                    <a:pt x="7381" y="6017"/>
                  </a:lnTo>
                  <a:lnTo>
                    <a:pt x="7421" y="5415"/>
                  </a:lnTo>
                  <a:lnTo>
                    <a:pt x="7481" y="4793"/>
                  </a:lnTo>
                  <a:lnTo>
                    <a:pt x="7641" y="3550"/>
                  </a:lnTo>
                  <a:lnTo>
                    <a:pt x="7722" y="2928"/>
                  </a:lnTo>
                  <a:lnTo>
                    <a:pt x="7782" y="2347"/>
                  </a:lnTo>
                  <a:lnTo>
                    <a:pt x="7822" y="1805"/>
                  </a:lnTo>
                  <a:lnTo>
                    <a:pt x="7822" y="1304"/>
                  </a:lnTo>
                  <a:lnTo>
                    <a:pt x="7802" y="883"/>
                  </a:lnTo>
                  <a:lnTo>
                    <a:pt x="7762" y="682"/>
                  </a:lnTo>
                  <a:lnTo>
                    <a:pt x="7722" y="522"/>
                  </a:lnTo>
                  <a:lnTo>
                    <a:pt x="7681" y="361"/>
                  </a:lnTo>
                  <a:lnTo>
                    <a:pt x="7601" y="241"/>
                  </a:lnTo>
                  <a:lnTo>
                    <a:pt x="7521" y="141"/>
                  </a:lnTo>
                  <a:lnTo>
                    <a:pt x="7421" y="60"/>
                  </a:lnTo>
                  <a:lnTo>
                    <a:pt x="7320" y="20"/>
                  </a:lnTo>
                  <a:lnTo>
                    <a:pt x="72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21"/>
            <p:cNvSpPr/>
            <p:nvPr/>
          </p:nvSpPr>
          <p:spPr>
            <a:xfrm>
              <a:off x="10977575" y="3951475"/>
              <a:ext cx="307350" cy="574075"/>
            </a:xfrm>
            <a:custGeom>
              <a:avLst/>
              <a:gdLst/>
              <a:ahLst/>
              <a:cxnLst/>
              <a:rect l="l" t="t" r="r" b="b"/>
              <a:pathLst>
                <a:path w="12294" h="22963" fill="none" extrusionOk="0">
                  <a:moveTo>
                    <a:pt x="12294" y="17628"/>
                  </a:moveTo>
                  <a:lnTo>
                    <a:pt x="12294" y="17628"/>
                  </a:lnTo>
                  <a:lnTo>
                    <a:pt x="12294" y="18009"/>
                  </a:lnTo>
                  <a:lnTo>
                    <a:pt x="12254" y="18390"/>
                  </a:lnTo>
                  <a:lnTo>
                    <a:pt x="12194" y="18751"/>
                  </a:lnTo>
                  <a:lnTo>
                    <a:pt x="12113" y="19092"/>
                  </a:lnTo>
                  <a:lnTo>
                    <a:pt x="11993" y="19413"/>
                  </a:lnTo>
                  <a:lnTo>
                    <a:pt x="11833" y="19734"/>
                  </a:lnTo>
                  <a:lnTo>
                    <a:pt x="11672" y="20035"/>
                  </a:lnTo>
                  <a:lnTo>
                    <a:pt x="11492" y="20316"/>
                  </a:lnTo>
                  <a:lnTo>
                    <a:pt x="11271" y="20596"/>
                  </a:lnTo>
                  <a:lnTo>
                    <a:pt x="11051" y="20857"/>
                  </a:lnTo>
                  <a:lnTo>
                    <a:pt x="10790" y="21098"/>
                  </a:lnTo>
                  <a:lnTo>
                    <a:pt x="10529" y="21318"/>
                  </a:lnTo>
                  <a:lnTo>
                    <a:pt x="10248" y="21539"/>
                  </a:lnTo>
                  <a:lnTo>
                    <a:pt x="9968" y="21739"/>
                  </a:lnTo>
                  <a:lnTo>
                    <a:pt x="9667" y="21920"/>
                  </a:lnTo>
                  <a:lnTo>
                    <a:pt x="9346" y="22080"/>
                  </a:lnTo>
                  <a:lnTo>
                    <a:pt x="9025" y="22241"/>
                  </a:lnTo>
                  <a:lnTo>
                    <a:pt x="8704" y="22381"/>
                  </a:lnTo>
                  <a:lnTo>
                    <a:pt x="8383" y="22501"/>
                  </a:lnTo>
                  <a:lnTo>
                    <a:pt x="8042" y="22622"/>
                  </a:lnTo>
                  <a:lnTo>
                    <a:pt x="7701" y="22702"/>
                  </a:lnTo>
                  <a:lnTo>
                    <a:pt x="7361" y="22782"/>
                  </a:lnTo>
                  <a:lnTo>
                    <a:pt x="7040" y="22862"/>
                  </a:lnTo>
                  <a:lnTo>
                    <a:pt x="6699" y="22903"/>
                  </a:lnTo>
                  <a:lnTo>
                    <a:pt x="6378" y="22943"/>
                  </a:lnTo>
                  <a:lnTo>
                    <a:pt x="6057" y="22963"/>
                  </a:lnTo>
                  <a:lnTo>
                    <a:pt x="5756" y="22963"/>
                  </a:lnTo>
                  <a:lnTo>
                    <a:pt x="5455" y="22963"/>
                  </a:lnTo>
                  <a:lnTo>
                    <a:pt x="5155" y="22923"/>
                  </a:lnTo>
                  <a:lnTo>
                    <a:pt x="4874" y="22882"/>
                  </a:lnTo>
                  <a:lnTo>
                    <a:pt x="4613" y="22842"/>
                  </a:lnTo>
                  <a:lnTo>
                    <a:pt x="4372" y="22762"/>
                  </a:lnTo>
                  <a:lnTo>
                    <a:pt x="4372" y="22762"/>
                  </a:lnTo>
                  <a:lnTo>
                    <a:pt x="4112" y="22682"/>
                  </a:lnTo>
                  <a:lnTo>
                    <a:pt x="3871" y="22562"/>
                  </a:lnTo>
                  <a:lnTo>
                    <a:pt x="3630" y="22421"/>
                  </a:lnTo>
                  <a:lnTo>
                    <a:pt x="3410" y="22261"/>
                  </a:lnTo>
                  <a:lnTo>
                    <a:pt x="3189" y="22080"/>
                  </a:lnTo>
                  <a:lnTo>
                    <a:pt x="2969" y="21880"/>
                  </a:lnTo>
                  <a:lnTo>
                    <a:pt x="2748" y="21659"/>
                  </a:lnTo>
                  <a:lnTo>
                    <a:pt x="2527" y="21419"/>
                  </a:lnTo>
                  <a:lnTo>
                    <a:pt x="2327" y="21178"/>
                  </a:lnTo>
                  <a:lnTo>
                    <a:pt x="2126" y="20897"/>
                  </a:lnTo>
                  <a:lnTo>
                    <a:pt x="1946" y="20616"/>
                  </a:lnTo>
                  <a:lnTo>
                    <a:pt x="1765" y="20316"/>
                  </a:lnTo>
                  <a:lnTo>
                    <a:pt x="1585" y="20015"/>
                  </a:lnTo>
                  <a:lnTo>
                    <a:pt x="1424" y="19674"/>
                  </a:lnTo>
                  <a:lnTo>
                    <a:pt x="1104" y="18992"/>
                  </a:lnTo>
                  <a:lnTo>
                    <a:pt x="843" y="18270"/>
                  </a:lnTo>
                  <a:lnTo>
                    <a:pt x="602" y="17508"/>
                  </a:lnTo>
                  <a:lnTo>
                    <a:pt x="402" y="16726"/>
                  </a:lnTo>
                  <a:lnTo>
                    <a:pt x="221" y="15924"/>
                  </a:lnTo>
                  <a:lnTo>
                    <a:pt x="101" y="15101"/>
                  </a:lnTo>
                  <a:lnTo>
                    <a:pt x="41" y="14279"/>
                  </a:lnTo>
                  <a:lnTo>
                    <a:pt x="1" y="13457"/>
                  </a:lnTo>
                  <a:lnTo>
                    <a:pt x="1" y="13056"/>
                  </a:lnTo>
                  <a:lnTo>
                    <a:pt x="21" y="12655"/>
                  </a:lnTo>
                  <a:lnTo>
                    <a:pt x="21" y="12655"/>
                  </a:lnTo>
                  <a:lnTo>
                    <a:pt x="61" y="12053"/>
                  </a:lnTo>
                  <a:lnTo>
                    <a:pt x="121" y="11471"/>
                  </a:lnTo>
                  <a:lnTo>
                    <a:pt x="201" y="10870"/>
                  </a:lnTo>
                  <a:lnTo>
                    <a:pt x="321" y="10288"/>
                  </a:lnTo>
                  <a:lnTo>
                    <a:pt x="442" y="9687"/>
                  </a:lnTo>
                  <a:lnTo>
                    <a:pt x="582" y="9105"/>
                  </a:lnTo>
                  <a:lnTo>
                    <a:pt x="743" y="8543"/>
                  </a:lnTo>
                  <a:lnTo>
                    <a:pt x="923" y="7962"/>
                  </a:lnTo>
                  <a:lnTo>
                    <a:pt x="1104" y="7400"/>
                  </a:lnTo>
                  <a:lnTo>
                    <a:pt x="1304" y="6859"/>
                  </a:lnTo>
                  <a:lnTo>
                    <a:pt x="1525" y="6317"/>
                  </a:lnTo>
                  <a:lnTo>
                    <a:pt x="1765" y="5796"/>
                  </a:lnTo>
                  <a:lnTo>
                    <a:pt x="2006" y="5295"/>
                  </a:lnTo>
                  <a:lnTo>
                    <a:pt x="2247" y="4793"/>
                  </a:lnTo>
                  <a:lnTo>
                    <a:pt x="2507" y="4332"/>
                  </a:lnTo>
                  <a:lnTo>
                    <a:pt x="2768" y="3871"/>
                  </a:lnTo>
                  <a:lnTo>
                    <a:pt x="3049" y="3430"/>
                  </a:lnTo>
                  <a:lnTo>
                    <a:pt x="3330" y="3008"/>
                  </a:lnTo>
                  <a:lnTo>
                    <a:pt x="3610" y="2607"/>
                  </a:lnTo>
                  <a:lnTo>
                    <a:pt x="3891" y="2226"/>
                  </a:lnTo>
                  <a:lnTo>
                    <a:pt x="4192" y="1885"/>
                  </a:lnTo>
                  <a:lnTo>
                    <a:pt x="4473" y="1565"/>
                  </a:lnTo>
                  <a:lnTo>
                    <a:pt x="4774" y="1264"/>
                  </a:lnTo>
                  <a:lnTo>
                    <a:pt x="5054" y="983"/>
                  </a:lnTo>
                  <a:lnTo>
                    <a:pt x="5335" y="742"/>
                  </a:lnTo>
                  <a:lnTo>
                    <a:pt x="5616" y="542"/>
                  </a:lnTo>
                  <a:lnTo>
                    <a:pt x="5897" y="361"/>
                  </a:lnTo>
                  <a:lnTo>
                    <a:pt x="6177" y="221"/>
                  </a:lnTo>
                  <a:lnTo>
                    <a:pt x="6438" y="101"/>
                  </a:lnTo>
                  <a:lnTo>
                    <a:pt x="6699" y="20"/>
                  </a:lnTo>
                  <a:lnTo>
                    <a:pt x="6959" y="0"/>
                  </a:lnTo>
                  <a:lnTo>
                    <a:pt x="7200" y="0"/>
                  </a:lnTo>
                  <a:lnTo>
                    <a:pt x="7200" y="0"/>
                  </a:lnTo>
                  <a:lnTo>
                    <a:pt x="7320" y="20"/>
                  </a:lnTo>
                  <a:lnTo>
                    <a:pt x="7421" y="60"/>
                  </a:lnTo>
                  <a:lnTo>
                    <a:pt x="7421" y="60"/>
                  </a:lnTo>
                  <a:lnTo>
                    <a:pt x="7521" y="141"/>
                  </a:lnTo>
                  <a:lnTo>
                    <a:pt x="7601" y="241"/>
                  </a:lnTo>
                  <a:lnTo>
                    <a:pt x="7681" y="361"/>
                  </a:lnTo>
                  <a:lnTo>
                    <a:pt x="7722" y="522"/>
                  </a:lnTo>
                  <a:lnTo>
                    <a:pt x="7762" y="682"/>
                  </a:lnTo>
                  <a:lnTo>
                    <a:pt x="7802" y="883"/>
                  </a:lnTo>
                  <a:lnTo>
                    <a:pt x="7822" y="1304"/>
                  </a:lnTo>
                  <a:lnTo>
                    <a:pt x="7822" y="1805"/>
                  </a:lnTo>
                  <a:lnTo>
                    <a:pt x="7782" y="2347"/>
                  </a:lnTo>
                  <a:lnTo>
                    <a:pt x="7722" y="2928"/>
                  </a:lnTo>
                  <a:lnTo>
                    <a:pt x="7641" y="3550"/>
                  </a:lnTo>
                  <a:lnTo>
                    <a:pt x="7481" y="4793"/>
                  </a:lnTo>
                  <a:lnTo>
                    <a:pt x="7421" y="5415"/>
                  </a:lnTo>
                  <a:lnTo>
                    <a:pt x="7381" y="6017"/>
                  </a:lnTo>
                  <a:lnTo>
                    <a:pt x="7361" y="6578"/>
                  </a:lnTo>
                  <a:lnTo>
                    <a:pt x="7361" y="7100"/>
                  </a:lnTo>
                  <a:lnTo>
                    <a:pt x="7401" y="7340"/>
                  </a:lnTo>
                  <a:lnTo>
                    <a:pt x="7421" y="7561"/>
                  </a:lnTo>
                  <a:lnTo>
                    <a:pt x="7481" y="7761"/>
                  </a:lnTo>
                  <a:lnTo>
                    <a:pt x="7541" y="7942"/>
                  </a:lnTo>
                  <a:lnTo>
                    <a:pt x="7541" y="7942"/>
                  </a:lnTo>
                  <a:lnTo>
                    <a:pt x="7701" y="8323"/>
                  </a:lnTo>
                  <a:lnTo>
                    <a:pt x="7942" y="8764"/>
                  </a:lnTo>
                  <a:lnTo>
                    <a:pt x="8223" y="9225"/>
                  </a:lnTo>
                  <a:lnTo>
                    <a:pt x="8524" y="9727"/>
                  </a:lnTo>
                  <a:lnTo>
                    <a:pt x="9246" y="10810"/>
                  </a:lnTo>
                  <a:lnTo>
                    <a:pt x="10008" y="11993"/>
                  </a:lnTo>
                  <a:lnTo>
                    <a:pt x="10389" y="12615"/>
                  </a:lnTo>
                  <a:lnTo>
                    <a:pt x="10750" y="13236"/>
                  </a:lnTo>
                  <a:lnTo>
                    <a:pt x="11091" y="13878"/>
                  </a:lnTo>
                  <a:lnTo>
                    <a:pt x="11412" y="14520"/>
                  </a:lnTo>
                  <a:lnTo>
                    <a:pt x="11692" y="15182"/>
                  </a:lnTo>
                  <a:lnTo>
                    <a:pt x="11933" y="15823"/>
                  </a:lnTo>
                  <a:lnTo>
                    <a:pt x="12033" y="16144"/>
                  </a:lnTo>
                  <a:lnTo>
                    <a:pt x="12134" y="16465"/>
                  </a:lnTo>
                  <a:lnTo>
                    <a:pt x="12194" y="16786"/>
                  </a:lnTo>
                  <a:lnTo>
                    <a:pt x="12254" y="17107"/>
                  </a:lnTo>
                  <a:lnTo>
                    <a:pt x="12254" y="17107"/>
                  </a:lnTo>
                  <a:lnTo>
                    <a:pt x="12274" y="17367"/>
                  </a:lnTo>
                  <a:lnTo>
                    <a:pt x="12294" y="1762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21"/>
            <p:cNvSpPr/>
            <p:nvPr/>
          </p:nvSpPr>
          <p:spPr>
            <a:xfrm>
              <a:off x="11034725" y="3969025"/>
              <a:ext cx="113850" cy="428675"/>
            </a:xfrm>
            <a:custGeom>
              <a:avLst/>
              <a:gdLst/>
              <a:ahLst/>
              <a:cxnLst/>
              <a:rect l="l" t="t" r="r" b="b"/>
              <a:pathLst>
                <a:path w="4554" h="17147" extrusionOk="0">
                  <a:moveTo>
                    <a:pt x="4373" y="0"/>
                  </a:moveTo>
                  <a:lnTo>
                    <a:pt x="4112" y="281"/>
                  </a:lnTo>
                  <a:lnTo>
                    <a:pt x="3851" y="562"/>
                  </a:lnTo>
                  <a:lnTo>
                    <a:pt x="3611" y="863"/>
                  </a:lnTo>
                  <a:lnTo>
                    <a:pt x="3390" y="1163"/>
                  </a:lnTo>
                  <a:lnTo>
                    <a:pt x="3169" y="1484"/>
                  </a:lnTo>
                  <a:lnTo>
                    <a:pt x="2949" y="1805"/>
                  </a:lnTo>
                  <a:lnTo>
                    <a:pt x="2548" y="2467"/>
                  </a:lnTo>
                  <a:lnTo>
                    <a:pt x="2508" y="2266"/>
                  </a:lnTo>
                  <a:lnTo>
                    <a:pt x="2488" y="2226"/>
                  </a:lnTo>
                  <a:lnTo>
                    <a:pt x="2467" y="2206"/>
                  </a:lnTo>
                  <a:lnTo>
                    <a:pt x="2387" y="2186"/>
                  </a:lnTo>
                  <a:lnTo>
                    <a:pt x="2347" y="2206"/>
                  </a:lnTo>
                  <a:lnTo>
                    <a:pt x="2327" y="2226"/>
                  </a:lnTo>
                  <a:lnTo>
                    <a:pt x="2287" y="2246"/>
                  </a:lnTo>
                  <a:lnTo>
                    <a:pt x="2287" y="2286"/>
                  </a:lnTo>
                  <a:lnTo>
                    <a:pt x="2307" y="2547"/>
                  </a:lnTo>
                  <a:lnTo>
                    <a:pt x="2367" y="2828"/>
                  </a:lnTo>
                  <a:lnTo>
                    <a:pt x="2347" y="2848"/>
                  </a:lnTo>
                  <a:lnTo>
                    <a:pt x="2106" y="2768"/>
                  </a:lnTo>
                  <a:lnTo>
                    <a:pt x="1846" y="2728"/>
                  </a:lnTo>
                  <a:lnTo>
                    <a:pt x="1806" y="2728"/>
                  </a:lnTo>
                  <a:lnTo>
                    <a:pt x="1786" y="2768"/>
                  </a:lnTo>
                  <a:lnTo>
                    <a:pt x="1786" y="2788"/>
                  </a:lnTo>
                  <a:lnTo>
                    <a:pt x="1826" y="2808"/>
                  </a:lnTo>
                  <a:lnTo>
                    <a:pt x="2287" y="2988"/>
                  </a:lnTo>
                  <a:lnTo>
                    <a:pt x="2006" y="3570"/>
                  </a:lnTo>
                  <a:lnTo>
                    <a:pt x="1746" y="4172"/>
                  </a:lnTo>
                  <a:lnTo>
                    <a:pt x="1525" y="4793"/>
                  </a:lnTo>
                  <a:lnTo>
                    <a:pt x="1304" y="5415"/>
                  </a:lnTo>
                  <a:lnTo>
                    <a:pt x="1124" y="6037"/>
                  </a:lnTo>
                  <a:lnTo>
                    <a:pt x="963" y="6678"/>
                  </a:lnTo>
                  <a:lnTo>
                    <a:pt x="823" y="7300"/>
                  </a:lnTo>
                  <a:lnTo>
                    <a:pt x="703" y="7942"/>
                  </a:lnTo>
                  <a:lnTo>
                    <a:pt x="502" y="7962"/>
                  </a:lnTo>
                  <a:lnTo>
                    <a:pt x="302" y="7982"/>
                  </a:lnTo>
                  <a:lnTo>
                    <a:pt x="282" y="8002"/>
                  </a:lnTo>
                  <a:lnTo>
                    <a:pt x="261" y="8022"/>
                  </a:lnTo>
                  <a:lnTo>
                    <a:pt x="241" y="8062"/>
                  </a:lnTo>
                  <a:lnTo>
                    <a:pt x="282" y="8122"/>
                  </a:lnTo>
                  <a:lnTo>
                    <a:pt x="302" y="8122"/>
                  </a:lnTo>
                  <a:lnTo>
                    <a:pt x="322" y="8142"/>
                  </a:lnTo>
                  <a:lnTo>
                    <a:pt x="663" y="8142"/>
                  </a:lnTo>
                  <a:lnTo>
                    <a:pt x="542" y="9005"/>
                  </a:lnTo>
                  <a:lnTo>
                    <a:pt x="302" y="9025"/>
                  </a:lnTo>
                  <a:lnTo>
                    <a:pt x="61" y="9065"/>
                  </a:lnTo>
                  <a:lnTo>
                    <a:pt x="41" y="9085"/>
                  </a:lnTo>
                  <a:lnTo>
                    <a:pt x="21" y="9105"/>
                  </a:lnTo>
                  <a:lnTo>
                    <a:pt x="1" y="9165"/>
                  </a:lnTo>
                  <a:lnTo>
                    <a:pt x="41" y="9205"/>
                  </a:lnTo>
                  <a:lnTo>
                    <a:pt x="101" y="9245"/>
                  </a:lnTo>
                  <a:lnTo>
                    <a:pt x="382" y="9265"/>
                  </a:lnTo>
                  <a:lnTo>
                    <a:pt x="522" y="9245"/>
                  </a:lnTo>
                  <a:lnTo>
                    <a:pt x="462" y="9827"/>
                  </a:lnTo>
                  <a:lnTo>
                    <a:pt x="422" y="10408"/>
                  </a:lnTo>
                  <a:lnTo>
                    <a:pt x="382" y="10990"/>
                  </a:lnTo>
                  <a:lnTo>
                    <a:pt x="382" y="11572"/>
                  </a:lnTo>
                  <a:lnTo>
                    <a:pt x="402" y="12153"/>
                  </a:lnTo>
                  <a:lnTo>
                    <a:pt x="442" y="12735"/>
                  </a:lnTo>
                  <a:lnTo>
                    <a:pt x="502" y="13316"/>
                  </a:lnTo>
                  <a:lnTo>
                    <a:pt x="582" y="13878"/>
                  </a:lnTo>
                  <a:lnTo>
                    <a:pt x="683" y="14459"/>
                  </a:lnTo>
                  <a:lnTo>
                    <a:pt x="803" y="15021"/>
                  </a:lnTo>
                  <a:lnTo>
                    <a:pt x="983" y="15342"/>
                  </a:lnTo>
                  <a:lnTo>
                    <a:pt x="1164" y="15663"/>
                  </a:lnTo>
                  <a:lnTo>
                    <a:pt x="1364" y="15984"/>
                  </a:lnTo>
                  <a:lnTo>
                    <a:pt x="1565" y="16284"/>
                  </a:lnTo>
                  <a:lnTo>
                    <a:pt x="1344" y="15583"/>
                  </a:lnTo>
                  <a:lnTo>
                    <a:pt x="1164" y="14881"/>
                  </a:lnTo>
                  <a:lnTo>
                    <a:pt x="1004" y="14159"/>
                  </a:lnTo>
                  <a:lnTo>
                    <a:pt x="883" y="13437"/>
                  </a:lnTo>
                  <a:lnTo>
                    <a:pt x="803" y="12695"/>
                  </a:lnTo>
                  <a:lnTo>
                    <a:pt x="743" y="11953"/>
                  </a:lnTo>
                  <a:lnTo>
                    <a:pt x="743" y="11191"/>
                  </a:lnTo>
                  <a:lnTo>
                    <a:pt x="763" y="10408"/>
                  </a:lnTo>
                  <a:lnTo>
                    <a:pt x="803" y="9827"/>
                  </a:lnTo>
                  <a:lnTo>
                    <a:pt x="863" y="9245"/>
                  </a:lnTo>
                  <a:lnTo>
                    <a:pt x="1164" y="9225"/>
                  </a:lnTo>
                  <a:lnTo>
                    <a:pt x="1324" y="9205"/>
                  </a:lnTo>
                  <a:lnTo>
                    <a:pt x="1465" y="9165"/>
                  </a:lnTo>
                  <a:lnTo>
                    <a:pt x="1505" y="9125"/>
                  </a:lnTo>
                  <a:lnTo>
                    <a:pt x="1505" y="9065"/>
                  </a:lnTo>
                  <a:lnTo>
                    <a:pt x="1485" y="9025"/>
                  </a:lnTo>
                  <a:lnTo>
                    <a:pt x="1445" y="9005"/>
                  </a:lnTo>
                  <a:lnTo>
                    <a:pt x="1304" y="8965"/>
                  </a:lnTo>
                  <a:lnTo>
                    <a:pt x="903" y="8965"/>
                  </a:lnTo>
                  <a:lnTo>
                    <a:pt x="1024" y="8202"/>
                  </a:lnTo>
                  <a:lnTo>
                    <a:pt x="1405" y="8263"/>
                  </a:lnTo>
                  <a:lnTo>
                    <a:pt x="1465" y="8243"/>
                  </a:lnTo>
                  <a:lnTo>
                    <a:pt x="1505" y="8182"/>
                  </a:lnTo>
                  <a:lnTo>
                    <a:pt x="1525" y="8122"/>
                  </a:lnTo>
                  <a:lnTo>
                    <a:pt x="1505" y="8102"/>
                  </a:lnTo>
                  <a:lnTo>
                    <a:pt x="1465" y="8082"/>
                  </a:lnTo>
                  <a:lnTo>
                    <a:pt x="1264" y="8002"/>
                  </a:lnTo>
                  <a:lnTo>
                    <a:pt x="1044" y="7962"/>
                  </a:lnTo>
                  <a:lnTo>
                    <a:pt x="1164" y="7360"/>
                  </a:lnTo>
                  <a:lnTo>
                    <a:pt x="1304" y="6759"/>
                  </a:lnTo>
                  <a:lnTo>
                    <a:pt x="1465" y="6177"/>
                  </a:lnTo>
                  <a:lnTo>
                    <a:pt x="1625" y="5595"/>
                  </a:lnTo>
                  <a:lnTo>
                    <a:pt x="1826" y="5014"/>
                  </a:lnTo>
                  <a:lnTo>
                    <a:pt x="2046" y="4432"/>
                  </a:lnTo>
                  <a:lnTo>
                    <a:pt x="2267" y="3871"/>
                  </a:lnTo>
                  <a:lnTo>
                    <a:pt x="2528" y="3329"/>
                  </a:lnTo>
                  <a:lnTo>
                    <a:pt x="2608" y="3490"/>
                  </a:lnTo>
                  <a:lnTo>
                    <a:pt x="2708" y="3610"/>
                  </a:lnTo>
                  <a:lnTo>
                    <a:pt x="2728" y="3630"/>
                  </a:lnTo>
                  <a:lnTo>
                    <a:pt x="2748" y="3650"/>
                  </a:lnTo>
                  <a:lnTo>
                    <a:pt x="2808" y="3610"/>
                  </a:lnTo>
                  <a:lnTo>
                    <a:pt x="2828" y="3590"/>
                  </a:lnTo>
                  <a:lnTo>
                    <a:pt x="2849" y="3570"/>
                  </a:lnTo>
                  <a:lnTo>
                    <a:pt x="2808" y="3389"/>
                  </a:lnTo>
                  <a:lnTo>
                    <a:pt x="2768" y="3209"/>
                  </a:lnTo>
                  <a:lnTo>
                    <a:pt x="2949" y="3289"/>
                  </a:lnTo>
                  <a:lnTo>
                    <a:pt x="3049" y="3329"/>
                  </a:lnTo>
                  <a:lnTo>
                    <a:pt x="3149" y="3349"/>
                  </a:lnTo>
                  <a:lnTo>
                    <a:pt x="3189" y="3329"/>
                  </a:lnTo>
                  <a:lnTo>
                    <a:pt x="3209" y="3289"/>
                  </a:lnTo>
                  <a:lnTo>
                    <a:pt x="3209" y="3249"/>
                  </a:lnTo>
                  <a:lnTo>
                    <a:pt x="3209" y="3209"/>
                  </a:lnTo>
                  <a:lnTo>
                    <a:pt x="3089" y="3129"/>
                  </a:lnTo>
                  <a:lnTo>
                    <a:pt x="2969" y="3048"/>
                  </a:lnTo>
                  <a:lnTo>
                    <a:pt x="2708" y="2948"/>
                  </a:lnTo>
                  <a:lnTo>
                    <a:pt x="3109" y="2206"/>
                  </a:lnTo>
                  <a:lnTo>
                    <a:pt x="3550" y="1484"/>
                  </a:lnTo>
                  <a:lnTo>
                    <a:pt x="4032" y="782"/>
                  </a:lnTo>
                  <a:lnTo>
                    <a:pt x="4553" y="100"/>
                  </a:lnTo>
                  <a:lnTo>
                    <a:pt x="4373" y="0"/>
                  </a:lnTo>
                  <a:close/>
                  <a:moveTo>
                    <a:pt x="2287" y="17067"/>
                  </a:moveTo>
                  <a:lnTo>
                    <a:pt x="2387" y="17147"/>
                  </a:lnTo>
                  <a:lnTo>
                    <a:pt x="2387" y="17147"/>
                  </a:lnTo>
                  <a:lnTo>
                    <a:pt x="2367" y="17127"/>
                  </a:lnTo>
                  <a:lnTo>
                    <a:pt x="2347" y="17087"/>
                  </a:lnTo>
                  <a:lnTo>
                    <a:pt x="2287" y="17067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21"/>
            <p:cNvSpPr/>
            <p:nvPr/>
          </p:nvSpPr>
          <p:spPr>
            <a:xfrm>
              <a:off x="11091875" y="4395675"/>
              <a:ext cx="2550" cy="2025"/>
            </a:xfrm>
            <a:custGeom>
              <a:avLst/>
              <a:gdLst/>
              <a:ahLst/>
              <a:cxnLst/>
              <a:rect l="l" t="t" r="r" b="b"/>
              <a:pathLst>
                <a:path w="102" h="8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01" y="81"/>
                  </a:lnTo>
                  <a:lnTo>
                    <a:pt x="101" y="81"/>
                  </a:lnTo>
                  <a:lnTo>
                    <a:pt x="81" y="61"/>
                  </a:lnTo>
                  <a:lnTo>
                    <a:pt x="61" y="2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21"/>
            <p:cNvSpPr/>
            <p:nvPr/>
          </p:nvSpPr>
          <p:spPr>
            <a:xfrm>
              <a:off x="10977575" y="3959000"/>
              <a:ext cx="307350" cy="566550"/>
            </a:xfrm>
            <a:custGeom>
              <a:avLst/>
              <a:gdLst/>
              <a:ahLst/>
              <a:cxnLst/>
              <a:rect l="l" t="t" r="r" b="b"/>
              <a:pathLst>
                <a:path w="12294" h="22662" extrusionOk="0">
                  <a:moveTo>
                    <a:pt x="3851" y="16685"/>
                  </a:moveTo>
                  <a:lnTo>
                    <a:pt x="4032" y="17147"/>
                  </a:lnTo>
                  <a:lnTo>
                    <a:pt x="4212" y="17608"/>
                  </a:lnTo>
                  <a:lnTo>
                    <a:pt x="4372" y="17528"/>
                  </a:lnTo>
                  <a:lnTo>
                    <a:pt x="4553" y="17468"/>
                  </a:lnTo>
                  <a:lnTo>
                    <a:pt x="4573" y="17468"/>
                  </a:lnTo>
                  <a:lnTo>
                    <a:pt x="4392" y="17287"/>
                  </a:lnTo>
                  <a:lnTo>
                    <a:pt x="4192" y="17087"/>
                  </a:lnTo>
                  <a:lnTo>
                    <a:pt x="3851" y="16685"/>
                  </a:lnTo>
                  <a:close/>
                  <a:moveTo>
                    <a:pt x="6017" y="0"/>
                  </a:moveTo>
                  <a:lnTo>
                    <a:pt x="5776" y="140"/>
                  </a:lnTo>
                  <a:lnTo>
                    <a:pt x="5536" y="301"/>
                  </a:lnTo>
                  <a:lnTo>
                    <a:pt x="5295" y="481"/>
                  </a:lnTo>
                  <a:lnTo>
                    <a:pt x="5054" y="682"/>
                  </a:lnTo>
                  <a:lnTo>
                    <a:pt x="4814" y="923"/>
                  </a:lnTo>
                  <a:lnTo>
                    <a:pt x="4553" y="1163"/>
                  </a:lnTo>
                  <a:lnTo>
                    <a:pt x="4312" y="1444"/>
                  </a:lnTo>
                  <a:lnTo>
                    <a:pt x="4072" y="1725"/>
                  </a:lnTo>
                  <a:lnTo>
                    <a:pt x="3811" y="2026"/>
                  </a:lnTo>
                  <a:lnTo>
                    <a:pt x="3570" y="2367"/>
                  </a:lnTo>
                  <a:lnTo>
                    <a:pt x="3089" y="3068"/>
                  </a:lnTo>
                  <a:lnTo>
                    <a:pt x="2628" y="3830"/>
                  </a:lnTo>
                  <a:lnTo>
                    <a:pt x="2187" y="4633"/>
                  </a:lnTo>
                  <a:lnTo>
                    <a:pt x="1765" y="5495"/>
                  </a:lnTo>
                  <a:lnTo>
                    <a:pt x="1384" y="6397"/>
                  </a:lnTo>
                  <a:lnTo>
                    <a:pt x="1204" y="6879"/>
                  </a:lnTo>
                  <a:lnTo>
                    <a:pt x="1023" y="7340"/>
                  </a:lnTo>
                  <a:lnTo>
                    <a:pt x="863" y="7821"/>
                  </a:lnTo>
                  <a:lnTo>
                    <a:pt x="723" y="8323"/>
                  </a:lnTo>
                  <a:lnTo>
                    <a:pt x="582" y="8804"/>
                  </a:lnTo>
                  <a:lnTo>
                    <a:pt x="462" y="9305"/>
                  </a:lnTo>
                  <a:lnTo>
                    <a:pt x="341" y="9807"/>
                  </a:lnTo>
                  <a:lnTo>
                    <a:pt x="241" y="10308"/>
                  </a:lnTo>
                  <a:lnTo>
                    <a:pt x="161" y="10830"/>
                  </a:lnTo>
                  <a:lnTo>
                    <a:pt x="101" y="11331"/>
                  </a:lnTo>
                  <a:lnTo>
                    <a:pt x="61" y="11852"/>
                  </a:lnTo>
                  <a:lnTo>
                    <a:pt x="21" y="12354"/>
                  </a:lnTo>
                  <a:lnTo>
                    <a:pt x="1" y="13036"/>
                  </a:lnTo>
                  <a:lnTo>
                    <a:pt x="21" y="13818"/>
                  </a:lnTo>
                  <a:lnTo>
                    <a:pt x="81" y="14600"/>
                  </a:lnTo>
                  <a:lnTo>
                    <a:pt x="181" y="15362"/>
                  </a:lnTo>
                  <a:lnTo>
                    <a:pt x="321" y="16124"/>
                  </a:lnTo>
                  <a:lnTo>
                    <a:pt x="502" y="16886"/>
                  </a:lnTo>
                  <a:lnTo>
                    <a:pt x="723" y="17608"/>
                  </a:lnTo>
                  <a:lnTo>
                    <a:pt x="963" y="18310"/>
                  </a:lnTo>
                  <a:lnTo>
                    <a:pt x="1244" y="18992"/>
                  </a:lnTo>
                  <a:lnTo>
                    <a:pt x="1545" y="19613"/>
                  </a:lnTo>
                  <a:lnTo>
                    <a:pt x="1886" y="20215"/>
                  </a:lnTo>
                  <a:lnTo>
                    <a:pt x="2046" y="20496"/>
                  </a:lnTo>
                  <a:lnTo>
                    <a:pt x="2247" y="20757"/>
                  </a:lnTo>
                  <a:lnTo>
                    <a:pt x="2427" y="20997"/>
                  </a:lnTo>
                  <a:lnTo>
                    <a:pt x="2628" y="21238"/>
                  </a:lnTo>
                  <a:lnTo>
                    <a:pt x="2828" y="21438"/>
                  </a:lnTo>
                  <a:lnTo>
                    <a:pt x="3029" y="21639"/>
                  </a:lnTo>
                  <a:lnTo>
                    <a:pt x="3249" y="21839"/>
                  </a:lnTo>
                  <a:lnTo>
                    <a:pt x="3450" y="22000"/>
                  </a:lnTo>
                  <a:lnTo>
                    <a:pt x="3671" y="22140"/>
                  </a:lnTo>
                  <a:lnTo>
                    <a:pt x="3911" y="22261"/>
                  </a:lnTo>
                  <a:lnTo>
                    <a:pt x="4132" y="22381"/>
                  </a:lnTo>
                  <a:lnTo>
                    <a:pt x="4372" y="22461"/>
                  </a:lnTo>
                  <a:lnTo>
                    <a:pt x="4693" y="22561"/>
                  </a:lnTo>
                  <a:lnTo>
                    <a:pt x="5034" y="22622"/>
                  </a:lnTo>
                  <a:lnTo>
                    <a:pt x="5395" y="22642"/>
                  </a:lnTo>
                  <a:lnTo>
                    <a:pt x="5796" y="22662"/>
                  </a:lnTo>
                  <a:lnTo>
                    <a:pt x="6318" y="22642"/>
                  </a:lnTo>
                  <a:lnTo>
                    <a:pt x="6859" y="22581"/>
                  </a:lnTo>
                  <a:lnTo>
                    <a:pt x="7401" y="22481"/>
                  </a:lnTo>
                  <a:lnTo>
                    <a:pt x="7962" y="22341"/>
                  </a:lnTo>
                  <a:lnTo>
                    <a:pt x="8504" y="22160"/>
                  </a:lnTo>
                  <a:lnTo>
                    <a:pt x="9045" y="21940"/>
                  </a:lnTo>
                  <a:lnTo>
                    <a:pt x="9567" y="21659"/>
                  </a:lnTo>
                  <a:lnTo>
                    <a:pt x="9827" y="21519"/>
                  </a:lnTo>
                  <a:lnTo>
                    <a:pt x="10068" y="21358"/>
                  </a:lnTo>
                  <a:lnTo>
                    <a:pt x="10309" y="21198"/>
                  </a:lnTo>
                  <a:lnTo>
                    <a:pt x="10529" y="21017"/>
                  </a:lnTo>
                  <a:lnTo>
                    <a:pt x="10750" y="20837"/>
                  </a:lnTo>
                  <a:lnTo>
                    <a:pt x="10950" y="20636"/>
                  </a:lnTo>
                  <a:lnTo>
                    <a:pt x="11151" y="20436"/>
                  </a:lnTo>
                  <a:lnTo>
                    <a:pt x="11331" y="20215"/>
                  </a:lnTo>
                  <a:lnTo>
                    <a:pt x="11512" y="19974"/>
                  </a:lnTo>
                  <a:lnTo>
                    <a:pt x="11672" y="19754"/>
                  </a:lnTo>
                  <a:lnTo>
                    <a:pt x="11813" y="19493"/>
                  </a:lnTo>
                  <a:lnTo>
                    <a:pt x="11933" y="19252"/>
                  </a:lnTo>
                  <a:lnTo>
                    <a:pt x="12033" y="18972"/>
                  </a:lnTo>
                  <a:lnTo>
                    <a:pt x="12134" y="18691"/>
                  </a:lnTo>
                  <a:lnTo>
                    <a:pt x="12194" y="18410"/>
                  </a:lnTo>
                  <a:lnTo>
                    <a:pt x="12254" y="18109"/>
                  </a:lnTo>
                  <a:lnTo>
                    <a:pt x="12294" y="17809"/>
                  </a:lnTo>
                  <a:lnTo>
                    <a:pt x="12294" y="17488"/>
                  </a:lnTo>
                  <a:lnTo>
                    <a:pt x="12294" y="17327"/>
                  </a:lnTo>
                  <a:lnTo>
                    <a:pt x="12093" y="17508"/>
                  </a:lnTo>
                  <a:lnTo>
                    <a:pt x="11873" y="17688"/>
                  </a:lnTo>
                  <a:lnTo>
                    <a:pt x="11652" y="17849"/>
                  </a:lnTo>
                  <a:lnTo>
                    <a:pt x="11432" y="18009"/>
                  </a:lnTo>
                  <a:lnTo>
                    <a:pt x="11191" y="18149"/>
                  </a:lnTo>
                  <a:lnTo>
                    <a:pt x="10950" y="18290"/>
                  </a:lnTo>
                  <a:lnTo>
                    <a:pt x="10710" y="18410"/>
                  </a:lnTo>
                  <a:lnTo>
                    <a:pt x="10469" y="18510"/>
                  </a:lnTo>
                  <a:lnTo>
                    <a:pt x="10208" y="18611"/>
                  </a:lnTo>
                  <a:lnTo>
                    <a:pt x="9948" y="18691"/>
                  </a:lnTo>
                  <a:lnTo>
                    <a:pt x="9687" y="18771"/>
                  </a:lnTo>
                  <a:lnTo>
                    <a:pt x="9426" y="18831"/>
                  </a:lnTo>
                  <a:lnTo>
                    <a:pt x="9145" y="18871"/>
                  </a:lnTo>
                  <a:lnTo>
                    <a:pt x="8885" y="18912"/>
                  </a:lnTo>
                  <a:lnTo>
                    <a:pt x="8604" y="18932"/>
                  </a:lnTo>
                  <a:lnTo>
                    <a:pt x="7942" y="18932"/>
                  </a:lnTo>
                  <a:lnTo>
                    <a:pt x="7561" y="18891"/>
                  </a:lnTo>
                  <a:lnTo>
                    <a:pt x="7180" y="18811"/>
                  </a:lnTo>
                  <a:lnTo>
                    <a:pt x="6799" y="18711"/>
                  </a:lnTo>
                  <a:lnTo>
                    <a:pt x="6478" y="18611"/>
                  </a:lnTo>
                  <a:lnTo>
                    <a:pt x="6197" y="18510"/>
                  </a:lnTo>
                  <a:lnTo>
                    <a:pt x="5917" y="18370"/>
                  </a:lnTo>
                  <a:lnTo>
                    <a:pt x="5636" y="18230"/>
                  </a:lnTo>
                  <a:lnTo>
                    <a:pt x="5375" y="18089"/>
                  </a:lnTo>
                  <a:lnTo>
                    <a:pt x="5135" y="17909"/>
                  </a:lnTo>
                  <a:lnTo>
                    <a:pt x="4894" y="17748"/>
                  </a:lnTo>
                  <a:lnTo>
                    <a:pt x="4673" y="17548"/>
                  </a:lnTo>
                  <a:lnTo>
                    <a:pt x="4653" y="17588"/>
                  </a:lnTo>
                  <a:lnTo>
                    <a:pt x="4633" y="17608"/>
                  </a:lnTo>
                  <a:lnTo>
                    <a:pt x="4473" y="17708"/>
                  </a:lnTo>
                  <a:lnTo>
                    <a:pt x="4292" y="17809"/>
                  </a:lnTo>
                  <a:lnTo>
                    <a:pt x="4513" y="18330"/>
                  </a:lnTo>
                  <a:lnTo>
                    <a:pt x="4653" y="18210"/>
                  </a:lnTo>
                  <a:lnTo>
                    <a:pt x="4774" y="18109"/>
                  </a:lnTo>
                  <a:lnTo>
                    <a:pt x="4914" y="18029"/>
                  </a:lnTo>
                  <a:lnTo>
                    <a:pt x="5074" y="17949"/>
                  </a:lnTo>
                  <a:lnTo>
                    <a:pt x="5114" y="17949"/>
                  </a:lnTo>
                  <a:lnTo>
                    <a:pt x="5155" y="17969"/>
                  </a:lnTo>
                  <a:lnTo>
                    <a:pt x="5195" y="18009"/>
                  </a:lnTo>
                  <a:lnTo>
                    <a:pt x="5195" y="18089"/>
                  </a:lnTo>
                  <a:lnTo>
                    <a:pt x="5175" y="18129"/>
                  </a:lnTo>
                  <a:lnTo>
                    <a:pt x="5054" y="18250"/>
                  </a:lnTo>
                  <a:lnTo>
                    <a:pt x="4914" y="18370"/>
                  </a:lnTo>
                  <a:lnTo>
                    <a:pt x="4653" y="18571"/>
                  </a:lnTo>
                  <a:lnTo>
                    <a:pt x="4894" y="19052"/>
                  </a:lnTo>
                  <a:lnTo>
                    <a:pt x="5155" y="19533"/>
                  </a:lnTo>
                  <a:lnTo>
                    <a:pt x="5435" y="20015"/>
                  </a:lnTo>
                  <a:lnTo>
                    <a:pt x="5716" y="20476"/>
                  </a:lnTo>
                  <a:lnTo>
                    <a:pt x="6017" y="20937"/>
                  </a:lnTo>
                  <a:lnTo>
                    <a:pt x="6338" y="21398"/>
                  </a:lnTo>
                  <a:lnTo>
                    <a:pt x="6679" y="21860"/>
                  </a:lnTo>
                  <a:lnTo>
                    <a:pt x="7020" y="22301"/>
                  </a:lnTo>
                  <a:lnTo>
                    <a:pt x="7040" y="22361"/>
                  </a:lnTo>
                  <a:lnTo>
                    <a:pt x="7040" y="22421"/>
                  </a:lnTo>
                  <a:lnTo>
                    <a:pt x="7000" y="22461"/>
                  </a:lnTo>
                  <a:lnTo>
                    <a:pt x="6919" y="22461"/>
                  </a:lnTo>
                  <a:lnTo>
                    <a:pt x="6879" y="22441"/>
                  </a:lnTo>
                  <a:lnTo>
                    <a:pt x="6498" y="22040"/>
                  </a:lnTo>
                  <a:lnTo>
                    <a:pt x="6137" y="21619"/>
                  </a:lnTo>
                  <a:lnTo>
                    <a:pt x="5796" y="21178"/>
                  </a:lnTo>
                  <a:lnTo>
                    <a:pt x="5475" y="20736"/>
                  </a:lnTo>
                  <a:lnTo>
                    <a:pt x="5155" y="20295"/>
                  </a:lnTo>
                  <a:lnTo>
                    <a:pt x="4874" y="19814"/>
                  </a:lnTo>
                  <a:lnTo>
                    <a:pt x="4593" y="19353"/>
                  </a:lnTo>
                  <a:lnTo>
                    <a:pt x="4332" y="18851"/>
                  </a:lnTo>
                  <a:lnTo>
                    <a:pt x="4132" y="19072"/>
                  </a:lnTo>
                  <a:lnTo>
                    <a:pt x="3911" y="19293"/>
                  </a:lnTo>
                  <a:lnTo>
                    <a:pt x="3891" y="19313"/>
                  </a:lnTo>
                  <a:lnTo>
                    <a:pt x="3811" y="19313"/>
                  </a:lnTo>
                  <a:lnTo>
                    <a:pt x="3771" y="19272"/>
                  </a:lnTo>
                  <a:lnTo>
                    <a:pt x="3771" y="19232"/>
                  </a:lnTo>
                  <a:lnTo>
                    <a:pt x="3771" y="19192"/>
                  </a:lnTo>
                  <a:lnTo>
                    <a:pt x="3871" y="19032"/>
                  </a:lnTo>
                  <a:lnTo>
                    <a:pt x="3971" y="18891"/>
                  </a:lnTo>
                  <a:lnTo>
                    <a:pt x="4212" y="18611"/>
                  </a:lnTo>
                  <a:lnTo>
                    <a:pt x="3951" y="17989"/>
                  </a:lnTo>
                  <a:lnTo>
                    <a:pt x="3671" y="18169"/>
                  </a:lnTo>
                  <a:lnTo>
                    <a:pt x="3410" y="18350"/>
                  </a:lnTo>
                  <a:lnTo>
                    <a:pt x="3370" y="18370"/>
                  </a:lnTo>
                  <a:lnTo>
                    <a:pt x="3350" y="18350"/>
                  </a:lnTo>
                  <a:lnTo>
                    <a:pt x="3310" y="18330"/>
                  </a:lnTo>
                  <a:lnTo>
                    <a:pt x="3310" y="18290"/>
                  </a:lnTo>
                  <a:lnTo>
                    <a:pt x="3330" y="18250"/>
                  </a:lnTo>
                  <a:lnTo>
                    <a:pt x="3590" y="18029"/>
                  </a:lnTo>
                  <a:lnTo>
                    <a:pt x="3871" y="17829"/>
                  </a:lnTo>
                  <a:lnTo>
                    <a:pt x="3630" y="17247"/>
                  </a:lnTo>
                  <a:lnTo>
                    <a:pt x="3430" y="16645"/>
                  </a:lnTo>
                  <a:lnTo>
                    <a:pt x="3249" y="16044"/>
                  </a:lnTo>
                  <a:lnTo>
                    <a:pt x="3089" y="15422"/>
                  </a:lnTo>
                  <a:lnTo>
                    <a:pt x="2949" y="15121"/>
                  </a:lnTo>
                  <a:lnTo>
                    <a:pt x="2828" y="14800"/>
                  </a:lnTo>
                  <a:lnTo>
                    <a:pt x="2608" y="14179"/>
                  </a:lnTo>
                  <a:lnTo>
                    <a:pt x="2427" y="13517"/>
                  </a:lnTo>
                  <a:lnTo>
                    <a:pt x="2287" y="12855"/>
                  </a:lnTo>
                  <a:lnTo>
                    <a:pt x="2207" y="12374"/>
                  </a:lnTo>
                  <a:lnTo>
                    <a:pt x="2146" y="11872"/>
                  </a:lnTo>
                  <a:lnTo>
                    <a:pt x="2126" y="11391"/>
                  </a:lnTo>
                  <a:lnTo>
                    <a:pt x="2106" y="10890"/>
                  </a:lnTo>
                  <a:lnTo>
                    <a:pt x="2106" y="10408"/>
                  </a:lnTo>
                  <a:lnTo>
                    <a:pt x="2106" y="9907"/>
                  </a:lnTo>
                  <a:lnTo>
                    <a:pt x="2146" y="9426"/>
                  </a:lnTo>
                  <a:lnTo>
                    <a:pt x="2207" y="8924"/>
                  </a:lnTo>
                  <a:lnTo>
                    <a:pt x="2267" y="8443"/>
                  </a:lnTo>
                  <a:lnTo>
                    <a:pt x="2347" y="7962"/>
                  </a:lnTo>
                  <a:lnTo>
                    <a:pt x="2447" y="7460"/>
                  </a:lnTo>
                  <a:lnTo>
                    <a:pt x="2547" y="6979"/>
                  </a:lnTo>
                  <a:lnTo>
                    <a:pt x="2688" y="6518"/>
                  </a:lnTo>
                  <a:lnTo>
                    <a:pt x="2828" y="6036"/>
                  </a:lnTo>
                  <a:lnTo>
                    <a:pt x="2969" y="5575"/>
                  </a:lnTo>
                  <a:lnTo>
                    <a:pt x="3129" y="5114"/>
                  </a:lnTo>
                  <a:lnTo>
                    <a:pt x="3410" y="4412"/>
                  </a:lnTo>
                  <a:lnTo>
                    <a:pt x="3711" y="3730"/>
                  </a:lnTo>
                  <a:lnTo>
                    <a:pt x="4052" y="3068"/>
                  </a:lnTo>
                  <a:lnTo>
                    <a:pt x="4232" y="2748"/>
                  </a:lnTo>
                  <a:lnTo>
                    <a:pt x="4433" y="2427"/>
                  </a:lnTo>
                  <a:lnTo>
                    <a:pt x="4633" y="2106"/>
                  </a:lnTo>
                  <a:lnTo>
                    <a:pt x="4854" y="1805"/>
                  </a:lnTo>
                  <a:lnTo>
                    <a:pt x="5074" y="1524"/>
                  </a:lnTo>
                  <a:lnTo>
                    <a:pt x="5315" y="1243"/>
                  </a:lnTo>
                  <a:lnTo>
                    <a:pt x="5556" y="963"/>
                  </a:lnTo>
                  <a:lnTo>
                    <a:pt x="5816" y="702"/>
                  </a:lnTo>
                  <a:lnTo>
                    <a:pt x="6097" y="461"/>
                  </a:lnTo>
                  <a:lnTo>
                    <a:pt x="6378" y="221"/>
                  </a:lnTo>
                  <a:lnTo>
                    <a:pt x="6017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21"/>
            <p:cNvSpPr/>
            <p:nvPr/>
          </p:nvSpPr>
          <p:spPr>
            <a:xfrm>
              <a:off x="11073850" y="4376125"/>
              <a:ext cx="18050" cy="23075"/>
            </a:xfrm>
            <a:custGeom>
              <a:avLst/>
              <a:gdLst/>
              <a:ahLst/>
              <a:cxnLst/>
              <a:rect l="l" t="t" r="r" b="b"/>
              <a:pathLst>
                <a:path w="722" h="923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81" y="462"/>
                  </a:lnTo>
                  <a:lnTo>
                    <a:pt x="361" y="923"/>
                  </a:lnTo>
                  <a:lnTo>
                    <a:pt x="361" y="923"/>
                  </a:lnTo>
                  <a:lnTo>
                    <a:pt x="521" y="843"/>
                  </a:lnTo>
                  <a:lnTo>
                    <a:pt x="702" y="783"/>
                  </a:lnTo>
                  <a:lnTo>
                    <a:pt x="702" y="783"/>
                  </a:lnTo>
                  <a:lnTo>
                    <a:pt x="722" y="783"/>
                  </a:lnTo>
                  <a:lnTo>
                    <a:pt x="722" y="783"/>
                  </a:lnTo>
                  <a:lnTo>
                    <a:pt x="722" y="783"/>
                  </a:lnTo>
                  <a:lnTo>
                    <a:pt x="722" y="783"/>
                  </a:lnTo>
                  <a:lnTo>
                    <a:pt x="541" y="602"/>
                  </a:lnTo>
                  <a:lnTo>
                    <a:pt x="341" y="40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21"/>
            <p:cNvSpPr/>
            <p:nvPr/>
          </p:nvSpPr>
          <p:spPr>
            <a:xfrm>
              <a:off x="11054775" y="4344550"/>
              <a:ext cx="98800" cy="176000"/>
            </a:xfrm>
            <a:custGeom>
              <a:avLst/>
              <a:gdLst/>
              <a:ahLst/>
              <a:cxnLst/>
              <a:rect l="l" t="t" r="r" b="b"/>
              <a:pathLst>
                <a:path w="3952" h="7040" extrusionOk="0">
                  <a:moveTo>
                    <a:pt x="1" y="0"/>
                  </a:moveTo>
                  <a:lnTo>
                    <a:pt x="161" y="622"/>
                  </a:lnTo>
                  <a:lnTo>
                    <a:pt x="342" y="1223"/>
                  </a:lnTo>
                  <a:lnTo>
                    <a:pt x="542" y="1825"/>
                  </a:lnTo>
                  <a:lnTo>
                    <a:pt x="783" y="2407"/>
                  </a:lnTo>
                  <a:lnTo>
                    <a:pt x="502" y="2607"/>
                  </a:lnTo>
                  <a:lnTo>
                    <a:pt x="242" y="2828"/>
                  </a:lnTo>
                  <a:lnTo>
                    <a:pt x="222" y="2868"/>
                  </a:lnTo>
                  <a:lnTo>
                    <a:pt x="222" y="2908"/>
                  </a:lnTo>
                  <a:lnTo>
                    <a:pt x="262" y="2928"/>
                  </a:lnTo>
                  <a:lnTo>
                    <a:pt x="282" y="2948"/>
                  </a:lnTo>
                  <a:lnTo>
                    <a:pt x="322" y="2928"/>
                  </a:lnTo>
                  <a:lnTo>
                    <a:pt x="583" y="2747"/>
                  </a:lnTo>
                  <a:lnTo>
                    <a:pt x="863" y="2567"/>
                  </a:lnTo>
                  <a:lnTo>
                    <a:pt x="1124" y="3189"/>
                  </a:lnTo>
                  <a:lnTo>
                    <a:pt x="883" y="3469"/>
                  </a:lnTo>
                  <a:lnTo>
                    <a:pt x="783" y="3610"/>
                  </a:lnTo>
                  <a:lnTo>
                    <a:pt x="683" y="3770"/>
                  </a:lnTo>
                  <a:lnTo>
                    <a:pt x="683" y="3810"/>
                  </a:lnTo>
                  <a:lnTo>
                    <a:pt x="683" y="3850"/>
                  </a:lnTo>
                  <a:lnTo>
                    <a:pt x="723" y="3891"/>
                  </a:lnTo>
                  <a:lnTo>
                    <a:pt x="803" y="3891"/>
                  </a:lnTo>
                  <a:lnTo>
                    <a:pt x="823" y="3871"/>
                  </a:lnTo>
                  <a:lnTo>
                    <a:pt x="1044" y="3650"/>
                  </a:lnTo>
                  <a:lnTo>
                    <a:pt x="1244" y="3429"/>
                  </a:lnTo>
                  <a:lnTo>
                    <a:pt x="1505" y="3931"/>
                  </a:lnTo>
                  <a:lnTo>
                    <a:pt x="1786" y="4392"/>
                  </a:lnTo>
                  <a:lnTo>
                    <a:pt x="2067" y="4873"/>
                  </a:lnTo>
                  <a:lnTo>
                    <a:pt x="2387" y="5314"/>
                  </a:lnTo>
                  <a:lnTo>
                    <a:pt x="2708" y="5756"/>
                  </a:lnTo>
                  <a:lnTo>
                    <a:pt x="3049" y="6197"/>
                  </a:lnTo>
                  <a:lnTo>
                    <a:pt x="3410" y="6618"/>
                  </a:lnTo>
                  <a:lnTo>
                    <a:pt x="3791" y="7019"/>
                  </a:lnTo>
                  <a:lnTo>
                    <a:pt x="3831" y="7039"/>
                  </a:lnTo>
                  <a:lnTo>
                    <a:pt x="3912" y="7039"/>
                  </a:lnTo>
                  <a:lnTo>
                    <a:pt x="3952" y="6999"/>
                  </a:lnTo>
                  <a:lnTo>
                    <a:pt x="3952" y="6939"/>
                  </a:lnTo>
                  <a:lnTo>
                    <a:pt x="3932" y="6879"/>
                  </a:lnTo>
                  <a:lnTo>
                    <a:pt x="3591" y="6438"/>
                  </a:lnTo>
                  <a:lnTo>
                    <a:pt x="3250" y="5976"/>
                  </a:lnTo>
                  <a:lnTo>
                    <a:pt x="2929" y="5515"/>
                  </a:lnTo>
                  <a:lnTo>
                    <a:pt x="2628" y="5054"/>
                  </a:lnTo>
                  <a:lnTo>
                    <a:pt x="2347" y="4593"/>
                  </a:lnTo>
                  <a:lnTo>
                    <a:pt x="2067" y="4111"/>
                  </a:lnTo>
                  <a:lnTo>
                    <a:pt x="1806" y="3630"/>
                  </a:lnTo>
                  <a:lnTo>
                    <a:pt x="1565" y="3149"/>
                  </a:lnTo>
                  <a:lnTo>
                    <a:pt x="1826" y="2948"/>
                  </a:lnTo>
                  <a:lnTo>
                    <a:pt x="1966" y="2828"/>
                  </a:lnTo>
                  <a:lnTo>
                    <a:pt x="2087" y="2707"/>
                  </a:lnTo>
                  <a:lnTo>
                    <a:pt x="2107" y="2667"/>
                  </a:lnTo>
                  <a:lnTo>
                    <a:pt x="2107" y="2587"/>
                  </a:lnTo>
                  <a:lnTo>
                    <a:pt x="2067" y="2547"/>
                  </a:lnTo>
                  <a:lnTo>
                    <a:pt x="2026" y="2527"/>
                  </a:lnTo>
                  <a:lnTo>
                    <a:pt x="1986" y="2527"/>
                  </a:lnTo>
                  <a:lnTo>
                    <a:pt x="1826" y="2607"/>
                  </a:lnTo>
                  <a:lnTo>
                    <a:pt x="1686" y="2687"/>
                  </a:lnTo>
                  <a:lnTo>
                    <a:pt x="1565" y="2788"/>
                  </a:lnTo>
                  <a:lnTo>
                    <a:pt x="1425" y="2908"/>
                  </a:lnTo>
                  <a:lnTo>
                    <a:pt x="1204" y="2387"/>
                  </a:lnTo>
                  <a:lnTo>
                    <a:pt x="1385" y="2286"/>
                  </a:lnTo>
                  <a:lnTo>
                    <a:pt x="1545" y="2186"/>
                  </a:lnTo>
                  <a:lnTo>
                    <a:pt x="1565" y="2166"/>
                  </a:lnTo>
                  <a:lnTo>
                    <a:pt x="1585" y="2126"/>
                  </a:lnTo>
                  <a:lnTo>
                    <a:pt x="1485" y="2046"/>
                  </a:lnTo>
                  <a:lnTo>
                    <a:pt x="1465" y="2046"/>
                  </a:lnTo>
                  <a:lnTo>
                    <a:pt x="1284" y="2106"/>
                  </a:lnTo>
                  <a:lnTo>
                    <a:pt x="1124" y="2186"/>
                  </a:lnTo>
                  <a:lnTo>
                    <a:pt x="944" y="1725"/>
                  </a:lnTo>
                  <a:lnTo>
                    <a:pt x="763" y="1263"/>
                  </a:lnTo>
                  <a:lnTo>
                    <a:pt x="562" y="963"/>
                  </a:lnTo>
                  <a:lnTo>
                    <a:pt x="362" y="642"/>
                  </a:lnTo>
                  <a:lnTo>
                    <a:pt x="181" y="3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21"/>
            <p:cNvSpPr/>
            <p:nvPr/>
          </p:nvSpPr>
          <p:spPr>
            <a:xfrm>
              <a:off x="11551625" y="3950975"/>
              <a:ext cx="307875" cy="574575"/>
            </a:xfrm>
            <a:custGeom>
              <a:avLst/>
              <a:gdLst/>
              <a:ahLst/>
              <a:cxnLst/>
              <a:rect l="l" t="t" r="r" b="b"/>
              <a:pathLst>
                <a:path w="12315" h="22983" extrusionOk="0">
                  <a:moveTo>
                    <a:pt x="5275" y="0"/>
                  </a:moveTo>
                  <a:lnTo>
                    <a:pt x="5095" y="20"/>
                  </a:lnTo>
                  <a:lnTo>
                    <a:pt x="4954" y="40"/>
                  </a:lnTo>
                  <a:lnTo>
                    <a:pt x="4854" y="100"/>
                  </a:lnTo>
                  <a:lnTo>
                    <a:pt x="4754" y="181"/>
                  </a:lnTo>
                  <a:lnTo>
                    <a:pt x="4674" y="301"/>
                  </a:lnTo>
                  <a:lnTo>
                    <a:pt x="4593" y="461"/>
                  </a:lnTo>
                  <a:lnTo>
                    <a:pt x="4553" y="622"/>
                  </a:lnTo>
                  <a:lnTo>
                    <a:pt x="4513" y="822"/>
                  </a:lnTo>
                  <a:lnTo>
                    <a:pt x="4493" y="1023"/>
                  </a:lnTo>
                  <a:lnTo>
                    <a:pt x="4473" y="1524"/>
                  </a:lnTo>
                  <a:lnTo>
                    <a:pt x="4513" y="2066"/>
                  </a:lnTo>
                  <a:lnTo>
                    <a:pt x="4553" y="2667"/>
                  </a:lnTo>
                  <a:lnTo>
                    <a:pt x="4634" y="3289"/>
                  </a:lnTo>
                  <a:lnTo>
                    <a:pt x="4794" y="4613"/>
                  </a:lnTo>
                  <a:lnTo>
                    <a:pt x="4874" y="5275"/>
                  </a:lnTo>
                  <a:lnTo>
                    <a:pt x="4914" y="5916"/>
                  </a:lnTo>
                  <a:lnTo>
                    <a:pt x="4954" y="6498"/>
                  </a:lnTo>
                  <a:lnTo>
                    <a:pt x="4934" y="7059"/>
                  </a:lnTo>
                  <a:lnTo>
                    <a:pt x="4914" y="7320"/>
                  </a:lnTo>
                  <a:lnTo>
                    <a:pt x="4874" y="7541"/>
                  </a:lnTo>
                  <a:lnTo>
                    <a:pt x="4834" y="7761"/>
                  </a:lnTo>
                  <a:lnTo>
                    <a:pt x="4774" y="7962"/>
                  </a:lnTo>
                  <a:lnTo>
                    <a:pt x="4593" y="8343"/>
                  </a:lnTo>
                  <a:lnTo>
                    <a:pt x="4373" y="8784"/>
                  </a:lnTo>
                  <a:lnTo>
                    <a:pt x="4092" y="9245"/>
                  </a:lnTo>
                  <a:lnTo>
                    <a:pt x="3771" y="9747"/>
                  </a:lnTo>
                  <a:lnTo>
                    <a:pt x="3069" y="10830"/>
                  </a:lnTo>
                  <a:lnTo>
                    <a:pt x="2307" y="12013"/>
                  </a:lnTo>
                  <a:lnTo>
                    <a:pt x="1926" y="12635"/>
                  </a:lnTo>
                  <a:lnTo>
                    <a:pt x="1545" y="13256"/>
                  </a:lnTo>
                  <a:lnTo>
                    <a:pt x="1204" y="13898"/>
                  </a:lnTo>
                  <a:lnTo>
                    <a:pt x="883" y="14540"/>
                  </a:lnTo>
                  <a:lnTo>
                    <a:pt x="603" y="15202"/>
                  </a:lnTo>
                  <a:lnTo>
                    <a:pt x="362" y="15843"/>
                  </a:lnTo>
                  <a:lnTo>
                    <a:pt x="262" y="16164"/>
                  </a:lnTo>
                  <a:lnTo>
                    <a:pt x="181" y="16485"/>
                  </a:lnTo>
                  <a:lnTo>
                    <a:pt x="101" y="16806"/>
                  </a:lnTo>
                  <a:lnTo>
                    <a:pt x="61" y="17127"/>
                  </a:lnTo>
                  <a:lnTo>
                    <a:pt x="21" y="17548"/>
                  </a:lnTo>
                  <a:lnTo>
                    <a:pt x="1" y="17949"/>
                  </a:lnTo>
                  <a:lnTo>
                    <a:pt x="41" y="18350"/>
                  </a:lnTo>
                  <a:lnTo>
                    <a:pt x="101" y="18731"/>
                  </a:lnTo>
                  <a:lnTo>
                    <a:pt x="201" y="19092"/>
                  </a:lnTo>
                  <a:lnTo>
                    <a:pt x="322" y="19433"/>
                  </a:lnTo>
                  <a:lnTo>
                    <a:pt x="462" y="19754"/>
                  </a:lnTo>
                  <a:lnTo>
                    <a:pt x="643" y="20075"/>
                  </a:lnTo>
                  <a:lnTo>
                    <a:pt x="843" y="20356"/>
                  </a:lnTo>
                  <a:lnTo>
                    <a:pt x="1064" y="20636"/>
                  </a:lnTo>
                  <a:lnTo>
                    <a:pt x="1304" y="20917"/>
                  </a:lnTo>
                  <a:lnTo>
                    <a:pt x="1565" y="21158"/>
                  </a:lnTo>
                  <a:lnTo>
                    <a:pt x="1846" y="21398"/>
                  </a:lnTo>
                  <a:lnTo>
                    <a:pt x="2127" y="21619"/>
                  </a:lnTo>
                  <a:lnTo>
                    <a:pt x="2448" y="21820"/>
                  </a:lnTo>
                  <a:lnTo>
                    <a:pt x="2768" y="22000"/>
                  </a:lnTo>
                  <a:lnTo>
                    <a:pt x="3089" y="22160"/>
                  </a:lnTo>
                  <a:lnTo>
                    <a:pt x="3430" y="22321"/>
                  </a:lnTo>
                  <a:lnTo>
                    <a:pt x="3771" y="22461"/>
                  </a:lnTo>
                  <a:lnTo>
                    <a:pt x="4112" y="22582"/>
                  </a:lnTo>
                  <a:lnTo>
                    <a:pt x="4453" y="22682"/>
                  </a:lnTo>
                  <a:lnTo>
                    <a:pt x="4794" y="22782"/>
                  </a:lnTo>
                  <a:lnTo>
                    <a:pt x="5155" y="22842"/>
                  </a:lnTo>
                  <a:lnTo>
                    <a:pt x="5496" y="22902"/>
                  </a:lnTo>
                  <a:lnTo>
                    <a:pt x="5837" y="22943"/>
                  </a:lnTo>
                  <a:lnTo>
                    <a:pt x="6178" y="22983"/>
                  </a:lnTo>
                  <a:lnTo>
                    <a:pt x="6819" y="22983"/>
                  </a:lnTo>
                  <a:lnTo>
                    <a:pt x="7120" y="22963"/>
                  </a:lnTo>
                  <a:lnTo>
                    <a:pt x="7401" y="22923"/>
                  </a:lnTo>
                  <a:lnTo>
                    <a:pt x="7682" y="22862"/>
                  </a:lnTo>
                  <a:lnTo>
                    <a:pt x="7943" y="22782"/>
                  </a:lnTo>
                  <a:lnTo>
                    <a:pt x="8283" y="22642"/>
                  </a:lnTo>
                  <a:lnTo>
                    <a:pt x="8624" y="22461"/>
                  </a:lnTo>
                  <a:lnTo>
                    <a:pt x="8965" y="22241"/>
                  </a:lnTo>
                  <a:lnTo>
                    <a:pt x="9286" y="21960"/>
                  </a:lnTo>
                  <a:lnTo>
                    <a:pt x="9627" y="21599"/>
                  </a:lnTo>
                  <a:lnTo>
                    <a:pt x="9968" y="21198"/>
                  </a:lnTo>
                  <a:lnTo>
                    <a:pt x="10289" y="20737"/>
                  </a:lnTo>
                  <a:lnTo>
                    <a:pt x="10590" y="20255"/>
                  </a:lnTo>
                  <a:lnTo>
                    <a:pt x="10870" y="19734"/>
                  </a:lnTo>
                  <a:lnTo>
                    <a:pt x="11131" y="19172"/>
                  </a:lnTo>
                  <a:lnTo>
                    <a:pt x="11372" y="18591"/>
                  </a:lnTo>
                  <a:lnTo>
                    <a:pt x="11572" y="17969"/>
                  </a:lnTo>
                  <a:lnTo>
                    <a:pt x="11773" y="17347"/>
                  </a:lnTo>
                  <a:lnTo>
                    <a:pt x="11933" y="16686"/>
                  </a:lnTo>
                  <a:lnTo>
                    <a:pt x="12054" y="16024"/>
                  </a:lnTo>
                  <a:lnTo>
                    <a:pt x="12174" y="15362"/>
                  </a:lnTo>
                  <a:lnTo>
                    <a:pt x="12234" y="14680"/>
                  </a:lnTo>
                  <a:lnTo>
                    <a:pt x="12294" y="14018"/>
                  </a:lnTo>
                  <a:lnTo>
                    <a:pt x="12314" y="13336"/>
                  </a:lnTo>
                  <a:lnTo>
                    <a:pt x="12294" y="12675"/>
                  </a:lnTo>
                  <a:lnTo>
                    <a:pt x="12254" y="12133"/>
                  </a:lnTo>
                  <a:lnTo>
                    <a:pt x="12194" y="11592"/>
                  </a:lnTo>
                  <a:lnTo>
                    <a:pt x="12114" y="11050"/>
                  </a:lnTo>
                  <a:lnTo>
                    <a:pt x="12034" y="10509"/>
                  </a:lnTo>
                  <a:lnTo>
                    <a:pt x="11933" y="9967"/>
                  </a:lnTo>
                  <a:lnTo>
                    <a:pt x="11793" y="9446"/>
                  </a:lnTo>
                  <a:lnTo>
                    <a:pt x="11673" y="8904"/>
                  </a:lnTo>
                  <a:lnTo>
                    <a:pt x="11512" y="8383"/>
                  </a:lnTo>
                  <a:lnTo>
                    <a:pt x="11352" y="7862"/>
                  </a:lnTo>
                  <a:lnTo>
                    <a:pt x="11171" y="7360"/>
                  </a:lnTo>
                  <a:lnTo>
                    <a:pt x="10991" y="6859"/>
                  </a:lnTo>
                  <a:lnTo>
                    <a:pt x="10790" y="6378"/>
                  </a:lnTo>
                  <a:lnTo>
                    <a:pt x="10570" y="5896"/>
                  </a:lnTo>
                  <a:lnTo>
                    <a:pt x="10369" y="5435"/>
                  </a:lnTo>
                  <a:lnTo>
                    <a:pt x="10128" y="4974"/>
                  </a:lnTo>
                  <a:lnTo>
                    <a:pt x="9908" y="4533"/>
                  </a:lnTo>
                  <a:lnTo>
                    <a:pt x="9667" y="4111"/>
                  </a:lnTo>
                  <a:lnTo>
                    <a:pt x="9407" y="3690"/>
                  </a:lnTo>
                  <a:lnTo>
                    <a:pt x="9166" y="3309"/>
                  </a:lnTo>
                  <a:lnTo>
                    <a:pt x="8905" y="2928"/>
                  </a:lnTo>
                  <a:lnTo>
                    <a:pt x="8644" y="2567"/>
                  </a:lnTo>
                  <a:lnTo>
                    <a:pt x="8384" y="2226"/>
                  </a:lnTo>
                  <a:lnTo>
                    <a:pt x="8123" y="1905"/>
                  </a:lnTo>
                  <a:lnTo>
                    <a:pt x="7862" y="1605"/>
                  </a:lnTo>
                  <a:lnTo>
                    <a:pt x="7602" y="1344"/>
                  </a:lnTo>
                  <a:lnTo>
                    <a:pt x="7341" y="1083"/>
                  </a:lnTo>
                  <a:lnTo>
                    <a:pt x="7080" y="863"/>
                  </a:lnTo>
                  <a:lnTo>
                    <a:pt x="6819" y="662"/>
                  </a:lnTo>
                  <a:lnTo>
                    <a:pt x="6559" y="482"/>
                  </a:lnTo>
                  <a:lnTo>
                    <a:pt x="6298" y="321"/>
                  </a:lnTo>
                  <a:lnTo>
                    <a:pt x="6057" y="201"/>
                  </a:lnTo>
                  <a:lnTo>
                    <a:pt x="5817" y="100"/>
                  </a:lnTo>
                  <a:lnTo>
                    <a:pt x="5616" y="60"/>
                  </a:lnTo>
                  <a:lnTo>
                    <a:pt x="5456" y="20"/>
                  </a:lnTo>
                  <a:lnTo>
                    <a:pt x="527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21"/>
            <p:cNvSpPr/>
            <p:nvPr/>
          </p:nvSpPr>
          <p:spPr>
            <a:xfrm>
              <a:off x="11551625" y="3950975"/>
              <a:ext cx="307875" cy="574575"/>
            </a:xfrm>
            <a:custGeom>
              <a:avLst/>
              <a:gdLst/>
              <a:ahLst/>
              <a:cxnLst/>
              <a:rect l="l" t="t" r="r" b="b"/>
              <a:pathLst>
                <a:path w="12315" h="22983" fill="none" extrusionOk="0">
                  <a:moveTo>
                    <a:pt x="9286" y="21960"/>
                  </a:moveTo>
                  <a:lnTo>
                    <a:pt x="9286" y="21960"/>
                  </a:lnTo>
                  <a:lnTo>
                    <a:pt x="8965" y="22241"/>
                  </a:lnTo>
                  <a:lnTo>
                    <a:pt x="8624" y="22461"/>
                  </a:lnTo>
                  <a:lnTo>
                    <a:pt x="8283" y="22642"/>
                  </a:lnTo>
                  <a:lnTo>
                    <a:pt x="7943" y="22782"/>
                  </a:lnTo>
                  <a:lnTo>
                    <a:pt x="7943" y="22782"/>
                  </a:lnTo>
                  <a:lnTo>
                    <a:pt x="7682" y="22862"/>
                  </a:lnTo>
                  <a:lnTo>
                    <a:pt x="7401" y="22923"/>
                  </a:lnTo>
                  <a:lnTo>
                    <a:pt x="7120" y="22963"/>
                  </a:lnTo>
                  <a:lnTo>
                    <a:pt x="6819" y="22983"/>
                  </a:lnTo>
                  <a:lnTo>
                    <a:pt x="6499" y="22983"/>
                  </a:lnTo>
                  <a:lnTo>
                    <a:pt x="6178" y="22983"/>
                  </a:lnTo>
                  <a:lnTo>
                    <a:pt x="5837" y="22943"/>
                  </a:lnTo>
                  <a:lnTo>
                    <a:pt x="5496" y="22902"/>
                  </a:lnTo>
                  <a:lnTo>
                    <a:pt x="5155" y="22842"/>
                  </a:lnTo>
                  <a:lnTo>
                    <a:pt x="4794" y="22782"/>
                  </a:lnTo>
                  <a:lnTo>
                    <a:pt x="4453" y="22682"/>
                  </a:lnTo>
                  <a:lnTo>
                    <a:pt x="4112" y="22582"/>
                  </a:lnTo>
                  <a:lnTo>
                    <a:pt x="3771" y="22461"/>
                  </a:lnTo>
                  <a:lnTo>
                    <a:pt x="3430" y="22321"/>
                  </a:lnTo>
                  <a:lnTo>
                    <a:pt x="3089" y="22160"/>
                  </a:lnTo>
                  <a:lnTo>
                    <a:pt x="2768" y="22000"/>
                  </a:lnTo>
                  <a:lnTo>
                    <a:pt x="2448" y="21820"/>
                  </a:lnTo>
                  <a:lnTo>
                    <a:pt x="2127" y="21619"/>
                  </a:lnTo>
                  <a:lnTo>
                    <a:pt x="1846" y="21398"/>
                  </a:lnTo>
                  <a:lnTo>
                    <a:pt x="1565" y="21158"/>
                  </a:lnTo>
                  <a:lnTo>
                    <a:pt x="1304" y="20917"/>
                  </a:lnTo>
                  <a:lnTo>
                    <a:pt x="1064" y="20636"/>
                  </a:lnTo>
                  <a:lnTo>
                    <a:pt x="843" y="20356"/>
                  </a:lnTo>
                  <a:lnTo>
                    <a:pt x="643" y="20075"/>
                  </a:lnTo>
                  <a:lnTo>
                    <a:pt x="462" y="19754"/>
                  </a:lnTo>
                  <a:lnTo>
                    <a:pt x="322" y="19433"/>
                  </a:lnTo>
                  <a:lnTo>
                    <a:pt x="201" y="19092"/>
                  </a:lnTo>
                  <a:lnTo>
                    <a:pt x="101" y="18731"/>
                  </a:lnTo>
                  <a:lnTo>
                    <a:pt x="41" y="18350"/>
                  </a:lnTo>
                  <a:lnTo>
                    <a:pt x="1" y="17949"/>
                  </a:lnTo>
                  <a:lnTo>
                    <a:pt x="21" y="17548"/>
                  </a:lnTo>
                  <a:lnTo>
                    <a:pt x="61" y="17127"/>
                  </a:lnTo>
                  <a:lnTo>
                    <a:pt x="61" y="17127"/>
                  </a:lnTo>
                  <a:lnTo>
                    <a:pt x="101" y="16806"/>
                  </a:lnTo>
                  <a:lnTo>
                    <a:pt x="181" y="16485"/>
                  </a:lnTo>
                  <a:lnTo>
                    <a:pt x="262" y="16164"/>
                  </a:lnTo>
                  <a:lnTo>
                    <a:pt x="362" y="15843"/>
                  </a:lnTo>
                  <a:lnTo>
                    <a:pt x="603" y="15202"/>
                  </a:lnTo>
                  <a:lnTo>
                    <a:pt x="883" y="14540"/>
                  </a:lnTo>
                  <a:lnTo>
                    <a:pt x="1204" y="13898"/>
                  </a:lnTo>
                  <a:lnTo>
                    <a:pt x="1545" y="13256"/>
                  </a:lnTo>
                  <a:lnTo>
                    <a:pt x="1926" y="12635"/>
                  </a:lnTo>
                  <a:lnTo>
                    <a:pt x="2307" y="12013"/>
                  </a:lnTo>
                  <a:lnTo>
                    <a:pt x="3069" y="10830"/>
                  </a:lnTo>
                  <a:lnTo>
                    <a:pt x="3771" y="9747"/>
                  </a:lnTo>
                  <a:lnTo>
                    <a:pt x="4092" y="9245"/>
                  </a:lnTo>
                  <a:lnTo>
                    <a:pt x="4373" y="8784"/>
                  </a:lnTo>
                  <a:lnTo>
                    <a:pt x="4593" y="8343"/>
                  </a:lnTo>
                  <a:lnTo>
                    <a:pt x="4774" y="7962"/>
                  </a:lnTo>
                  <a:lnTo>
                    <a:pt x="4774" y="7962"/>
                  </a:lnTo>
                  <a:lnTo>
                    <a:pt x="4834" y="7761"/>
                  </a:lnTo>
                  <a:lnTo>
                    <a:pt x="4874" y="7541"/>
                  </a:lnTo>
                  <a:lnTo>
                    <a:pt x="4914" y="7320"/>
                  </a:lnTo>
                  <a:lnTo>
                    <a:pt x="4934" y="7059"/>
                  </a:lnTo>
                  <a:lnTo>
                    <a:pt x="4954" y="6498"/>
                  </a:lnTo>
                  <a:lnTo>
                    <a:pt x="4914" y="5916"/>
                  </a:lnTo>
                  <a:lnTo>
                    <a:pt x="4874" y="5275"/>
                  </a:lnTo>
                  <a:lnTo>
                    <a:pt x="4794" y="4613"/>
                  </a:lnTo>
                  <a:lnTo>
                    <a:pt x="4634" y="3289"/>
                  </a:lnTo>
                  <a:lnTo>
                    <a:pt x="4553" y="2667"/>
                  </a:lnTo>
                  <a:lnTo>
                    <a:pt x="4513" y="2066"/>
                  </a:lnTo>
                  <a:lnTo>
                    <a:pt x="4473" y="1524"/>
                  </a:lnTo>
                  <a:lnTo>
                    <a:pt x="4493" y="1023"/>
                  </a:lnTo>
                  <a:lnTo>
                    <a:pt x="4513" y="822"/>
                  </a:lnTo>
                  <a:lnTo>
                    <a:pt x="4553" y="622"/>
                  </a:lnTo>
                  <a:lnTo>
                    <a:pt x="4593" y="461"/>
                  </a:lnTo>
                  <a:lnTo>
                    <a:pt x="4674" y="301"/>
                  </a:lnTo>
                  <a:lnTo>
                    <a:pt x="4754" y="181"/>
                  </a:lnTo>
                  <a:lnTo>
                    <a:pt x="4854" y="100"/>
                  </a:lnTo>
                  <a:lnTo>
                    <a:pt x="4954" y="40"/>
                  </a:lnTo>
                  <a:lnTo>
                    <a:pt x="5095" y="20"/>
                  </a:lnTo>
                  <a:lnTo>
                    <a:pt x="5095" y="20"/>
                  </a:lnTo>
                  <a:lnTo>
                    <a:pt x="5275" y="0"/>
                  </a:lnTo>
                  <a:lnTo>
                    <a:pt x="5456" y="20"/>
                  </a:lnTo>
                  <a:lnTo>
                    <a:pt x="5616" y="60"/>
                  </a:lnTo>
                  <a:lnTo>
                    <a:pt x="5817" y="100"/>
                  </a:lnTo>
                  <a:lnTo>
                    <a:pt x="5817" y="100"/>
                  </a:lnTo>
                  <a:lnTo>
                    <a:pt x="6057" y="201"/>
                  </a:lnTo>
                  <a:lnTo>
                    <a:pt x="6298" y="321"/>
                  </a:lnTo>
                  <a:lnTo>
                    <a:pt x="6559" y="482"/>
                  </a:lnTo>
                  <a:lnTo>
                    <a:pt x="6819" y="662"/>
                  </a:lnTo>
                  <a:lnTo>
                    <a:pt x="7080" y="863"/>
                  </a:lnTo>
                  <a:lnTo>
                    <a:pt x="7341" y="1083"/>
                  </a:lnTo>
                  <a:lnTo>
                    <a:pt x="7602" y="1344"/>
                  </a:lnTo>
                  <a:lnTo>
                    <a:pt x="7862" y="1605"/>
                  </a:lnTo>
                  <a:lnTo>
                    <a:pt x="8123" y="1905"/>
                  </a:lnTo>
                  <a:lnTo>
                    <a:pt x="8384" y="2226"/>
                  </a:lnTo>
                  <a:lnTo>
                    <a:pt x="8644" y="2567"/>
                  </a:lnTo>
                  <a:lnTo>
                    <a:pt x="8905" y="2928"/>
                  </a:lnTo>
                  <a:lnTo>
                    <a:pt x="9166" y="3309"/>
                  </a:lnTo>
                  <a:lnTo>
                    <a:pt x="9407" y="3690"/>
                  </a:lnTo>
                  <a:lnTo>
                    <a:pt x="9667" y="4111"/>
                  </a:lnTo>
                  <a:lnTo>
                    <a:pt x="9908" y="4533"/>
                  </a:lnTo>
                  <a:lnTo>
                    <a:pt x="10128" y="4974"/>
                  </a:lnTo>
                  <a:lnTo>
                    <a:pt x="10369" y="5435"/>
                  </a:lnTo>
                  <a:lnTo>
                    <a:pt x="10570" y="5896"/>
                  </a:lnTo>
                  <a:lnTo>
                    <a:pt x="10790" y="6378"/>
                  </a:lnTo>
                  <a:lnTo>
                    <a:pt x="10991" y="6859"/>
                  </a:lnTo>
                  <a:lnTo>
                    <a:pt x="11171" y="7360"/>
                  </a:lnTo>
                  <a:lnTo>
                    <a:pt x="11352" y="7862"/>
                  </a:lnTo>
                  <a:lnTo>
                    <a:pt x="11512" y="8383"/>
                  </a:lnTo>
                  <a:lnTo>
                    <a:pt x="11673" y="8904"/>
                  </a:lnTo>
                  <a:lnTo>
                    <a:pt x="11793" y="9446"/>
                  </a:lnTo>
                  <a:lnTo>
                    <a:pt x="11933" y="9967"/>
                  </a:lnTo>
                  <a:lnTo>
                    <a:pt x="12034" y="10509"/>
                  </a:lnTo>
                  <a:lnTo>
                    <a:pt x="12114" y="11050"/>
                  </a:lnTo>
                  <a:lnTo>
                    <a:pt x="12194" y="11592"/>
                  </a:lnTo>
                  <a:lnTo>
                    <a:pt x="12254" y="12133"/>
                  </a:lnTo>
                  <a:lnTo>
                    <a:pt x="12294" y="12675"/>
                  </a:lnTo>
                  <a:lnTo>
                    <a:pt x="12294" y="12675"/>
                  </a:lnTo>
                  <a:lnTo>
                    <a:pt x="12314" y="13336"/>
                  </a:lnTo>
                  <a:lnTo>
                    <a:pt x="12294" y="14018"/>
                  </a:lnTo>
                  <a:lnTo>
                    <a:pt x="12234" y="14680"/>
                  </a:lnTo>
                  <a:lnTo>
                    <a:pt x="12174" y="15362"/>
                  </a:lnTo>
                  <a:lnTo>
                    <a:pt x="12054" y="16024"/>
                  </a:lnTo>
                  <a:lnTo>
                    <a:pt x="11933" y="16686"/>
                  </a:lnTo>
                  <a:lnTo>
                    <a:pt x="11773" y="17347"/>
                  </a:lnTo>
                  <a:lnTo>
                    <a:pt x="11572" y="17969"/>
                  </a:lnTo>
                  <a:lnTo>
                    <a:pt x="11372" y="18591"/>
                  </a:lnTo>
                  <a:lnTo>
                    <a:pt x="11131" y="19172"/>
                  </a:lnTo>
                  <a:lnTo>
                    <a:pt x="10870" y="19734"/>
                  </a:lnTo>
                  <a:lnTo>
                    <a:pt x="10590" y="20255"/>
                  </a:lnTo>
                  <a:lnTo>
                    <a:pt x="10289" y="20737"/>
                  </a:lnTo>
                  <a:lnTo>
                    <a:pt x="9968" y="21198"/>
                  </a:lnTo>
                  <a:lnTo>
                    <a:pt x="9627" y="21599"/>
                  </a:lnTo>
                  <a:lnTo>
                    <a:pt x="9286" y="219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21"/>
            <p:cNvSpPr/>
            <p:nvPr/>
          </p:nvSpPr>
          <p:spPr>
            <a:xfrm>
              <a:off x="11701550" y="3965000"/>
              <a:ext cx="121850" cy="521450"/>
            </a:xfrm>
            <a:custGeom>
              <a:avLst/>
              <a:gdLst/>
              <a:ahLst/>
              <a:cxnLst/>
              <a:rect l="l" t="t" r="r" b="b"/>
              <a:pathLst>
                <a:path w="4874" h="20858" extrusionOk="0">
                  <a:moveTo>
                    <a:pt x="181" y="1"/>
                  </a:moveTo>
                  <a:lnTo>
                    <a:pt x="0" y="141"/>
                  </a:lnTo>
                  <a:lnTo>
                    <a:pt x="281" y="382"/>
                  </a:lnTo>
                  <a:lnTo>
                    <a:pt x="562" y="663"/>
                  </a:lnTo>
                  <a:lnTo>
                    <a:pt x="843" y="943"/>
                  </a:lnTo>
                  <a:lnTo>
                    <a:pt x="1083" y="1264"/>
                  </a:lnTo>
                  <a:lnTo>
                    <a:pt x="1324" y="1585"/>
                  </a:lnTo>
                  <a:lnTo>
                    <a:pt x="1544" y="1906"/>
                  </a:lnTo>
                  <a:lnTo>
                    <a:pt x="1765" y="2247"/>
                  </a:lnTo>
                  <a:lnTo>
                    <a:pt x="1966" y="2588"/>
                  </a:lnTo>
                  <a:lnTo>
                    <a:pt x="1444" y="2889"/>
                  </a:lnTo>
                  <a:lnTo>
                    <a:pt x="1404" y="2909"/>
                  </a:lnTo>
                  <a:lnTo>
                    <a:pt x="1404" y="2949"/>
                  </a:lnTo>
                  <a:lnTo>
                    <a:pt x="1424" y="2989"/>
                  </a:lnTo>
                  <a:lnTo>
                    <a:pt x="1464" y="3009"/>
                  </a:lnTo>
                  <a:lnTo>
                    <a:pt x="1484" y="2989"/>
                  </a:lnTo>
                  <a:lnTo>
                    <a:pt x="2066" y="2768"/>
                  </a:lnTo>
                  <a:lnTo>
                    <a:pt x="2307" y="3250"/>
                  </a:lnTo>
                  <a:lnTo>
                    <a:pt x="2527" y="3731"/>
                  </a:lnTo>
                  <a:lnTo>
                    <a:pt x="2728" y="4212"/>
                  </a:lnTo>
                  <a:lnTo>
                    <a:pt x="2908" y="4693"/>
                  </a:lnTo>
                  <a:lnTo>
                    <a:pt x="3129" y="5375"/>
                  </a:lnTo>
                  <a:lnTo>
                    <a:pt x="3309" y="6057"/>
                  </a:lnTo>
                  <a:lnTo>
                    <a:pt x="3470" y="6739"/>
                  </a:lnTo>
                  <a:lnTo>
                    <a:pt x="3590" y="7441"/>
                  </a:lnTo>
                  <a:lnTo>
                    <a:pt x="3670" y="8143"/>
                  </a:lnTo>
                  <a:lnTo>
                    <a:pt x="3730" y="8845"/>
                  </a:lnTo>
                  <a:lnTo>
                    <a:pt x="3750" y="9547"/>
                  </a:lnTo>
                  <a:lnTo>
                    <a:pt x="3750" y="10249"/>
                  </a:lnTo>
                  <a:lnTo>
                    <a:pt x="3590" y="10229"/>
                  </a:lnTo>
                  <a:lnTo>
                    <a:pt x="3550" y="10249"/>
                  </a:lnTo>
                  <a:lnTo>
                    <a:pt x="3530" y="10289"/>
                  </a:lnTo>
                  <a:lnTo>
                    <a:pt x="3530" y="10309"/>
                  </a:lnTo>
                  <a:lnTo>
                    <a:pt x="3570" y="10329"/>
                  </a:lnTo>
                  <a:lnTo>
                    <a:pt x="3750" y="10389"/>
                  </a:lnTo>
                  <a:lnTo>
                    <a:pt x="3710" y="11051"/>
                  </a:lnTo>
                  <a:lnTo>
                    <a:pt x="3269" y="11071"/>
                  </a:lnTo>
                  <a:lnTo>
                    <a:pt x="3249" y="11071"/>
                  </a:lnTo>
                  <a:lnTo>
                    <a:pt x="3209" y="11091"/>
                  </a:lnTo>
                  <a:lnTo>
                    <a:pt x="3209" y="11131"/>
                  </a:lnTo>
                  <a:lnTo>
                    <a:pt x="3209" y="11171"/>
                  </a:lnTo>
                  <a:lnTo>
                    <a:pt x="3249" y="11191"/>
                  </a:lnTo>
                  <a:lnTo>
                    <a:pt x="3690" y="11231"/>
                  </a:lnTo>
                  <a:lnTo>
                    <a:pt x="3650" y="11733"/>
                  </a:lnTo>
                  <a:lnTo>
                    <a:pt x="3590" y="12234"/>
                  </a:lnTo>
                  <a:lnTo>
                    <a:pt x="3510" y="12735"/>
                  </a:lnTo>
                  <a:lnTo>
                    <a:pt x="3430" y="13217"/>
                  </a:lnTo>
                  <a:lnTo>
                    <a:pt x="3329" y="13718"/>
                  </a:lnTo>
                  <a:lnTo>
                    <a:pt x="3209" y="14199"/>
                  </a:lnTo>
                  <a:lnTo>
                    <a:pt x="3089" y="14681"/>
                  </a:lnTo>
                  <a:lnTo>
                    <a:pt x="2948" y="15162"/>
                  </a:lnTo>
                  <a:lnTo>
                    <a:pt x="2627" y="16125"/>
                  </a:lnTo>
                  <a:lnTo>
                    <a:pt x="2286" y="17067"/>
                  </a:lnTo>
                  <a:lnTo>
                    <a:pt x="1885" y="17990"/>
                  </a:lnTo>
                  <a:lnTo>
                    <a:pt x="1464" y="18912"/>
                  </a:lnTo>
                  <a:lnTo>
                    <a:pt x="1224" y="18872"/>
                  </a:lnTo>
                  <a:lnTo>
                    <a:pt x="1183" y="18872"/>
                  </a:lnTo>
                  <a:lnTo>
                    <a:pt x="1163" y="18912"/>
                  </a:lnTo>
                  <a:lnTo>
                    <a:pt x="1163" y="18952"/>
                  </a:lnTo>
                  <a:lnTo>
                    <a:pt x="1204" y="18972"/>
                  </a:lnTo>
                  <a:lnTo>
                    <a:pt x="1404" y="19032"/>
                  </a:lnTo>
                  <a:lnTo>
                    <a:pt x="1224" y="19414"/>
                  </a:lnTo>
                  <a:lnTo>
                    <a:pt x="843" y="19293"/>
                  </a:lnTo>
                  <a:lnTo>
                    <a:pt x="822" y="19273"/>
                  </a:lnTo>
                  <a:lnTo>
                    <a:pt x="802" y="19293"/>
                  </a:lnTo>
                  <a:lnTo>
                    <a:pt x="782" y="19333"/>
                  </a:lnTo>
                  <a:lnTo>
                    <a:pt x="782" y="19353"/>
                  </a:lnTo>
                  <a:lnTo>
                    <a:pt x="822" y="19393"/>
                  </a:lnTo>
                  <a:lnTo>
                    <a:pt x="1163" y="19534"/>
                  </a:lnTo>
                  <a:lnTo>
                    <a:pt x="843" y="20156"/>
                  </a:lnTo>
                  <a:lnTo>
                    <a:pt x="502" y="20777"/>
                  </a:lnTo>
                  <a:lnTo>
                    <a:pt x="662" y="20857"/>
                  </a:lnTo>
                  <a:lnTo>
                    <a:pt x="1003" y="20256"/>
                  </a:lnTo>
                  <a:lnTo>
                    <a:pt x="1344" y="19634"/>
                  </a:lnTo>
                  <a:lnTo>
                    <a:pt x="1765" y="19855"/>
                  </a:lnTo>
                  <a:lnTo>
                    <a:pt x="1986" y="19975"/>
                  </a:lnTo>
                  <a:lnTo>
                    <a:pt x="2186" y="20075"/>
                  </a:lnTo>
                  <a:lnTo>
                    <a:pt x="2226" y="20075"/>
                  </a:lnTo>
                  <a:lnTo>
                    <a:pt x="2246" y="20055"/>
                  </a:lnTo>
                  <a:lnTo>
                    <a:pt x="2266" y="20035"/>
                  </a:lnTo>
                  <a:lnTo>
                    <a:pt x="2286" y="19995"/>
                  </a:lnTo>
                  <a:lnTo>
                    <a:pt x="2266" y="19955"/>
                  </a:lnTo>
                  <a:lnTo>
                    <a:pt x="2086" y="19815"/>
                  </a:lnTo>
                  <a:lnTo>
                    <a:pt x="1865" y="19674"/>
                  </a:lnTo>
                  <a:lnTo>
                    <a:pt x="1645" y="19574"/>
                  </a:lnTo>
                  <a:lnTo>
                    <a:pt x="1424" y="19474"/>
                  </a:lnTo>
                  <a:lnTo>
                    <a:pt x="1625" y="19113"/>
                  </a:lnTo>
                  <a:lnTo>
                    <a:pt x="2347" y="19393"/>
                  </a:lnTo>
                  <a:lnTo>
                    <a:pt x="2387" y="19393"/>
                  </a:lnTo>
                  <a:lnTo>
                    <a:pt x="2427" y="19373"/>
                  </a:lnTo>
                  <a:lnTo>
                    <a:pt x="2467" y="19313"/>
                  </a:lnTo>
                  <a:lnTo>
                    <a:pt x="2467" y="19253"/>
                  </a:lnTo>
                  <a:lnTo>
                    <a:pt x="2447" y="19233"/>
                  </a:lnTo>
                  <a:lnTo>
                    <a:pt x="2427" y="19213"/>
                  </a:lnTo>
                  <a:lnTo>
                    <a:pt x="2246" y="19133"/>
                  </a:lnTo>
                  <a:lnTo>
                    <a:pt x="2066" y="19073"/>
                  </a:lnTo>
                  <a:lnTo>
                    <a:pt x="1705" y="18952"/>
                  </a:lnTo>
                  <a:lnTo>
                    <a:pt x="2146" y="18050"/>
                  </a:lnTo>
                  <a:lnTo>
                    <a:pt x="2547" y="17107"/>
                  </a:lnTo>
                  <a:lnTo>
                    <a:pt x="2908" y="16165"/>
                  </a:lnTo>
                  <a:lnTo>
                    <a:pt x="3229" y="15202"/>
                  </a:lnTo>
                  <a:lnTo>
                    <a:pt x="3369" y="14721"/>
                  </a:lnTo>
                  <a:lnTo>
                    <a:pt x="3510" y="14239"/>
                  </a:lnTo>
                  <a:lnTo>
                    <a:pt x="3630" y="13738"/>
                  </a:lnTo>
                  <a:lnTo>
                    <a:pt x="3730" y="13257"/>
                  </a:lnTo>
                  <a:lnTo>
                    <a:pt x="3831" y="12755"/>
                  </a:lnTo>
                  <a:lnTo>
                    <a:pt x="3911" y="12254"/>
                  </a:lnTo>
                  <a:lnTo>
                    <a:pt x="3971" y="11753"/>
                  </a:lnTo>
                  <a:lnTo>
                    <a:pt x="4031" y="11251"/>
                  </a:lnTo>
                  <a:lnTo>
                    <a:pt x="4212" y="11251"/>
                  </a:lnTo>
                  <a:lnTo>
                    <a:pt x="4513" y="11231"/>
                  </a:lnTo>
                  <a:lnTo>
                    <a:pt x="4813" y="11191"/>
                  </a:lnTo>
                  <a:lnTo>
                    <a:pt x="4853" y="11171"/>
                  </a:lnTo>
                  <a:lnTo>
                    <a:pt x="4873" y="11151"/>
                  </a:lnTo>
                  <a:lnTo>
                    <a:pt x="4873" y="11091"/>
                  </a:lnTo>
                  <a:lnTo>
                    <a:pt x="4853" y="11031"/>
                  </a:lnTo>
                  <a:lnTo>
                    <a:pt x="4813" y="11031"/>
                  </a:lnTo>
                  <a:lnTo>
                    <a:pt x="4793" y="11011"/>
                  </a:lnTo>
                  <a:lnTo>
                    <a:pt x="4292" y="11011"/>
                  </a:lnTo>
                  <a:lnTo>
                    <a:pt x="4051" y="11031"/>
                  </a:lnTo>
                  <a:lnTo>
                    <a:pt x="4071" y="10489"/>
                  </a:lnTo>
                  <a:lnTo>
                    <a:pt x="4332" y="10549"/>
                  </a:lnTo>
                  <a:lnTo>
                    <a:pt x="4593" y="10590"/>
                  </a:lnTo>
                  <a:lnTo>
                    <a:pt x="4633" y="10569"/>
                  </a:lnTo>
                  <a:lnTo>
                    <a:pt x="4653" y="10549"/>
                  </a:lnTo>
                  <a:lnTo>
                    <a:pt x="4673" y="10509"/>
                  </a:lnTo>
                  <a:lnTo>
                    <a:pt x="4673" y="10449"/>
                  </a:lnTo>
                  <a:lnTo>
                    <a:pt x="4613" y="10409"/>
                  </a:lnTo>
                  <a:lnTo>
                    <a:pt x="4492" y="10369"/>
                  </a:lnTo>
                  <a:lnTo>
                    <a:pt x="4372" y="10329"/>
                  </a:lnTo>
                  <a:lnTo>
                    <a:pt x="4091" y="10289"/>
                  </a:lnTo>
                  <a:lnTo>
                    <a:pt x="4091" y="9627"/>
                  </a:lnTo>
                  <a:lnTo>
                    <a:pt x="4071" y="8885"/>
                  </a:lnTo>
                  <a:lnTo>
                    <a:pt x="4011" y="8143"/>
                  </a:lnTo>
                  <a:lnTo>
                    <a:pt x="3911" y="7401"/>
                  </a:lnTo>
                  <a:lnTo>
                    <a:pt x="3791" y="6659"/>
                  </a:lnTo>
                  <a:lnTo>
                    <a:pt x="3610" y="5917"/>
                  </a:lnTo>
                  <a:lnTo>
                    <a:pt x="3410" y="5195"/>
                  </a:lnTo>
                  <a:lnTo>
                    <a:pt x="3169" y="4493"/>
                  </a:lnTo>
                  <a:lnTo>
                    <a:pt x="2888" y="3791"/>
                  </a:lnTo>
                  <a:lnTo>
                    <a:pt x="2627" y="3230"/>
                  </a:lnTo>
                  <a:lnTo>
                    <a:pt x="2327" y="2648"/>
                  </a:lnTo>
                  <a:lnTo>
                    <a:pt x="2667" y="2487"/>
                  </a:lnTo>
                  <a:lnTo>
                    <a:pt x="2688" y="2447"/>
                  </a:lnTo>
                  <a:lnTo>
                    <a:pt x="2708" y="2427"/>
                  </a:lnTo>
                  <a:lnTo>
                    <a:pt x="2708" y="2367"/>
                  </a:lnTo>
                  <a:lnTo>
                    <a:pt x="2667" y="2307"/>
                  </a:lnTo>
                  <a:lnTo>
                    <a:pt x="2647" y="2287"/>
                  </a:lnTo>
                  <a:lnTo>
                    <a:pt x="2587" y="2287"/>
                  </a:lnTo>
                  <a:lnTo>
                    <a:pt x="2226" y="2447"/>
                  </a:lnTo>
                  <a:lnTo>
                    <a:pt x="2026" y="2106"/>
                  </a:lnTo>
                  <a:lnTo>
                    <a:pt x="1805" y="1745"/>
                  </a:lnTo>
                  <a:lnTo>
                    <a:pt x="1564" y="1425"/>
                  </a:lnTo>
                  <a:lnTo>
                    <a:pt x="1324" y="1104"/>
                  </a:lnTo>
                  <a:lnTo>
                    <a:pt x="1063" y="783"/>
                  </a:lnTo>
                  <a:lnTo>
                    <a:pt x="782" y="502"/>
                  </a:lnTo>
                  <a:lnTo>
                    <a:pt x="482" y="24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21"/>
            <p:cNvSpPr/>
            <p:nvPr/>
          </p:nvSpPr>
          <p:spPr>
            <a:xfrm>
              <a:off x="11551625" y="3973025"/>
              <a:ext cx="232175" cy="552525"/>
            </a:xfrm>
            <a:custGeom>
              <a:avLst/>
              <a:gdLst/>
              <a:ahLst/>
              <a:cxnLst/>
              <a:rect l="l" t="t" r="r" b="b"/>
              <a:pathLst>
                <a:path w="9287" h="22101" extrusionOk="0">
                  <a:moveTo>
                    <a:pt x="5757" y="1"/>
                  </a:moveTo>
                  <a:lnTo>
                    <a:pt x="5135" y="422"/>
                  </a:lnTo>
                  <a:lnTo>
                    <a:pt x="4493" y="823"/>
                  </a:lnTo>
                  <a:lnTo>
                    <a:pt x="4513" y="1384"/>
                  </a:lnTo>
                  <a:lnTo>
                    <a:pt x="4573" y="1986"/>
                  </a:lnTo>
                  <a:lnTo>
                    <a:pt x="4734" y="3269"/>
                  </a:lnTo>
                  <a:lnTo>
                    <a:pt x="4814" y="3911"/>
                  </a:lnTo>
                  <a:lnTo>
                    <a:pt x="4894" y="4573"/>
                  </a:lnTo>
                  <a:lnTo>
                    <a:pt x="4934" y="5195"/>
                  </a:lnTo>
                  <a:lnTo>
                    <a:pt x="4954" y="5776"/>
                  </a:lnTo>
                  <a:lnTo>
                    <a:pt x="4934" y="6137"/>
                  </a:lnTo>
                  <a:lnTo>
                    <a:pt x="4914" y="6498"/>
                  </a:lnTo>
                  <a:lnTo>
                    <a:pt x="4854" y="6799"/>
                  </a:lnTo>
                  <a:lnTo>
                    <a:pt x="4774" y="7080"/>
                  </a:lnTo>
                  <a:lnTo>
                    <a:pt x="4593" y="7461"/>
                  </a:lnTo>
                  <a:lnTo>
                    <a:pt x="4373" y="7902"/>
                  </a:lnTo>
                  <a:lnTo>
                    <a:pt x="4092" y="8363"/>
                  </a:lnTo>
                  <a:lnTo>
                    <a:pt x="3771" y="8865"/>
                  </a:lnTo>
                  <a:lnTo>
                    <a:pt x="3069" y="9948"/>
                  </a:lnTo>
                  <a:lnTo>
                    <a:pt x="2307" y="11131"/>
                  </a:lnTo>
                  <a:lnTo>
                    <a:pt x="1926" y="11753"/>
                  </a:lnTo>
                  <a:lnTo>
                    <a:pt x="1545" y="12374"/>
                  </a:lnTo>
                  <a:lnTo>
                    <a:pt x="1204" y="13016"/>
                  </a:lnTo>
                  <a:lnTo>
                    <a:pt x="883" y="13658"/>
                  </a:lnTo>
                  <a:lnTo>
                    <a:pt x="603" y="14320"/>
                  </a:lnTo>
                  <a:lnTo>
                    <a:pt x="362" y="14961"/>
                  </a:lnTo>
                  <a:lnTo>
                    <a:pt x="262" y="15282"/>
                  </a:lnTo>
                  <a:lnTo>
                    <a:pt x="181" y="15603"/>
                  </a:lnTo>
                  <a:lnTo>
                    <a:pt x="101" y="15924"/>
                  </a:lnTo>
                  <a:lnTo>
                    <a:pt x="61" y="16245"/>
                  </a:lnTo>
                  <a:lnTo>
                    <a:pt x="21" y="16606"/>
                  </a:lnTo>
                  <a:lnTo>
                    <a:pt x="1" y="16947"/>
                  </a:lnTo>
                  <a:lnTo>
                    <a:pt x="21" y="17268"/>
                  </a:lnTo>
                  <a:lnTo>
                    <a:pt x="41" y="17568"/>
                  </a:lnTo>
                  <a:lnTo>
                    <a:pt x="101" y="17869"/>
                  </a:lnTo>
                  <a:lnTo>
                    <a:pt x="181" y="18150"/>
                  </a:lnTo>
                  <a:lnTo>
                    <a:pt x="262" y="18431"/>
                  </a:lnTo>
                  <a:lnTo>
                    <a:pt x="382" y="18691"/>
                  </a:lnTo>
                  <a:lnTo>
                    <a:pt x="502" y="18952"/>
                  </a:lnTo>
                  <a:lnTo>
                    <a:pt x="643" y="19193"/>
                  </a:lnTo>
                  <a:lnTo>
                    <a:pt x="803" y="19433"/>
                  </a:lnTo>
                  <a:lnTo>
                    <a:pt x="964" y="19654"/>
                  </a:lnTo>
                  <a:lnTo>
                    <a:pt x="1164" y="19875"/>
                  </a:lnTo>
                  <a:lnTo>
                    <a:pt x="1345" y="20075"/>
                  </a:lnTo>
                  <a:lnTo>
                    <a:pt x="1565" y="20276"/>
                  </a:lnTo>
                  <a:lnTo>
                    <a:pt x="1786" y="20456"/>
                  </a:lnTo>
                  <a:lnTo>
                    <a:pt x="2006" y="20637"/>
                  </a:lnTo>
                  <a:lnTo>
                    <a:pt x="2247" y="20797"/>
                  </a:lnTo>
                  <a:lnTo>
                    <a:pt x="2488" y="20958"/>
                  </a:lnTo>
                  <a:lnTo>
                    <a:pt x="2748" y="21098"/>
                  </a:lnTo>
                  <a:lnTo>
                    <a:pt x="3270" y="21379"/>
                  </a:lnTo>
                  <a:lnTo>
                    <a:pt x="3811" y="21599"/>
                  </a:lnTo>
                  <a:lnTo>
                    <a:pt x="4353" y="21780"/>
                  </a:lnTo>
                  <a:lnTo>
                    <a:pt x="4914" y="21920"/>
                  </a:lnTo>
                  <a:lnTo>
                    <a:pt x="5456" y="22020"/>
                  </a:lnTo>
                  <a:lnTo>
                    <a:pt x="5997" y="22081"/>
                  </a:lnTo>
                  <a:lnTo>
                    <a:pt x="6519" y="22101"/>
                  </a:lnTo>
                  <a:lnTo>
                    <a:pt x="6900" y="22081"/>
                  </a:lnTo>
                  <a:lnTo>
                    <a:pt x="7281" y="22061"/>
                  </a:lnTo>
                  <a:lnTo>
                    <a:pt x="7622" y="22000"/>
                  </a:lnTo>
                  <a:lnTo>
                    <a:pt x="7943" y="21900"/>
                  </a:lnTo>
                  <a:lnTo>
                    <a:pt x="8283" y="21760"/>
                  </a:lnTo>
                  <a:lnTo>
                    <a:pt x="8624" y="21579"/>
                  </a:lnTo>
                  <a:lnTo>
                    <a:pt x="8965" y="21359"/>
                  </a:lnTo>
                  <a:lnTo>
                    <a:pt x="9286" y="21078"/>
                  </a:lnTo>
                  <a:lnTo>
                    <a:pt x="8905" y="21078"/>
                  </a:lnTo>
                  <a:lnTo>
                    <a:pt x="8564" y="21058"/>
                  </a:lnTo>
                  <a:lnTo>
                    <a:pt x="8243" y="21018"/>
                  </a:lnTo>
                  <a:lnTo>
                    <a:pt x="7922" y="20958"/>
                  </a:lnTo>
                  <a:lnTo>
                    <a:pt x="7602" y="20877"/>
                  </a:lnTo>
                  <a:lnTo>
                    <a:pt x="7281" y="20777"/>
                  </a:lnTo>
                  <a:lnTo>
                    <a:pt x="6960" y="20657"/>
                  </a:lnTo>
                  <a:lnTo>
                    <a:pt x="6659" y="20536"/>
                  </a:lnTo>
                  <a:lnTo>
                    <a:pt x="6057" y="21499"/>
                  </a:lnTo>
                  <a:lnTo>
                    <a:pt x="6017" y="21519"/>
                  </a:lnTo>
                  <a:lnTo>
                    <a:pt x="5997" y="21539"/>
                  </a:lnTo>
                  <a:lnTo>
                    <a:pt x="5957" y="21519"/>
                  </a:lnTo>
                  <a:lnTo>
                    <a:pt x="5917" y="21499"/>
                  </a:lnTo>
                  <a:lnTo>
                    <a:pt x="5917" y="21459"/>
                  </a:lnTo>
                  <a:lnTo>
                    <a:pt x="5917" y="21419"/>
                  </a:lnTo>
                  <a:lnTo>
                    <a:pt x="6499" y="20456"/>
                  </a:lnTo>
                  <a:lnTo>
                    <a:pt x="6438" y="20416"/>
                  </a:lnTo>
                  <a:lnTo>
                    <a:pt x="6198" y="20296"/>
                  </a:lnTo>
                  <a:lnTo>
                    <a:pt x="5977" y="20135"/>
                  </a:lnTo>
                  <a:lnTo>
                    <a:pt x="5757" y="19995"/>
                  </a:lnTo>
                  <a:lnTo>
                    <a:pt x="5556" y="19835"/>
                  </a:lnTo>
                  <a:lnTo>
                    <a:pt x="5355" y="19654"/>
                  </a:lnTo>
                  <a:lnTo>
                    <a:pt x="5195" y="19474"/>
                  </a:lnTo>
                  <a:lnTo>
                    <a:pt x="5035" y="19293"/>
                  </a:lnTo>
                  <a:lnTo>
                    <a:pt x="4874" y="19113"/>
                  </a:lnTo>
                  <a:lnTo>
                    <a:pt x="4754" y="18912"/>
                  </a:lnTo>
                  <a:lnTo>
                    <a:pt x="4634" y="18711"/>
                  </a:lnTo>
                  <a:lnTo>
                    <a:pt x="4513" y="18511"/>
                  </a:lnTo>
                  <a:lnTo>
                    <a:pt x="4413" y="18290"/>
                  </a:lnTo>
                  <a:lnTo>
                    <a:pt x="4333" y="18070"/>
                  </a:lnTo>
                  <a:lnTo>
                    <a:pt x="4273" y="17849"/>
                  </a:lnTo>
                  <a:lnTo>
                    <a:pt x="4152" y="17388"/>
                  </a:lnTo>
                  <a:lnTo>
                    <a:pt x="4092" y="16927"/>
                  </a:lnTo>
                  <a:lnTo>
                    <a:pt x="4052" y="16445"/>
                  </a:lnTo>
                  <a:lnTo>
                    <a:pt x="4072" y="15964"/>
                  </a:lnTo>
                  <a:lnTo>
                    <a:pt x="4112" y="15463"/>
                  </a:lnTo>
                  <a:lnTo>
                    <a:pt x="4192" y="14961"/>
                  </a:lnTo>
                  <a:lnTo>
                    <a:pt x="4313" y="14480"/>
                  </a:lnTo>
                  <a:lnTo>
                    <a:pt x="4453" y="13979"/>
                  </a:lnTo>
                  <a:lnTo>
                    <a:pt x="4613" y="13497"/>
                  </a:lnTo>
                  <a:lnTo>
                    <a:pt x="4974" y="12615"/>
                  </a:lnTo>
                  <a:lnTo>
                    <a:pt x="5335" y="11753"/>
                  </a:lnTo>
                  <a:lnTo>
                    <a:pt x="5696" y="10890"/>
                  </a:lnTo>
                  <a:lnTo>
                    <a:pt x="6017" y="10028"/>
                  </a:lnTo>
                  <a:lnTo>
                    <a:pt x="6338" y="9166"/>
                  </a:lnTo>
                  <a:lnTo>
                    <a:pt x="6458" y="8724"/>
                  </a:lnTo>
                  <a:lnTo>
                    <a:pt x="6579" y="8263"/>
                  </a:lnTo>
                  <a:lnTo>
                    <a:pt x="6679" y="7822"/>
                  </a:lnTo>
                  <a:lnTo>
                    <a:pt x="6779" y="7361"/>
                  </a:lnTo>
                  <a:lnTo>
                    <a:pt x="6840" y="6879"/>
                  </a:lnTo>
                  <a:lnTo>
                    <a:pt x="6880" y="6418"/>
                  </a:lnTo>
                  <a:lnTo>
                    <a:pt x="6900" y="5957"/>
                  </a:lnTo>
                  <a:lnTo>
                    <a:pt x="6900" y="5496"/>
                  </a:lnTo>
                  <a:lnTo>
                    <a:pt x="6880" y="5034"/>
                  </a:lnTo>
                  <a:lnTo>
                    <a:pt x="6840" y="4573"/>
                  </a:lnTo>
                  <a:lnTo>
                    <a:pt x="6779" y="4132"/>
                  </a:lnTo>
                  <a:lnTo>
                    <a:pt x="6699" y="3671"/>
                  </a:lnTo>
                  <a:lnTo>
                    <a:pt x="6579" y="3229"/>
                  </a:lnTo>
                  <a:lnTo>
                    <a:pt x="6458" y="2788"/>
                  </a:lnTo>
                  <a:lnTo>
                    <a:pt x="6218" y="2106"/>
                  </a:lnTo>
                  <a:lnTo>
                    <a:pt x="5997" y="1404"/>
                  </a:lnTo>
                  <a:lnTo>
                    <a:pt x="5917" y="1063"/>
                  </a:lnTo>
                  <a:lnTo>
                    <a:pt x="5837" y="703"/>
                  </a:lnTo>
                  <a:lnTo>
                    <a:pt x="5777" y="362"/>
                  </a:lnTo>
                  <a:lnTo>
                    <a:pt x="5757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21"/>
            <p:cNvSpPr/>
            <p:nvPr/>
          </p:nvSpPr>
          <p:spPr>
            <a:xfrm>
              <a:off x="11699550" y="4484425"/>
              <a:ext cx="18575" cy="27100"/>
            </a:xfrm>
            <a:custGeom>
              <a:avLst/>
              <a:gdLst/>
              <a:ahLst/>
              <a:cxnLst/>
              <a:rect l="l" t="t" r="r" b="b"/>
              <a:pathLst>
                <a:path w="743" h="1084" extrusionOk="0">
                  <a:moveTo>
                    <a:pt x="582" y="0"/>
                  </a:moveTo>
                  <a:lnTo>
                    <a:pt x="0" y="963"/>
                  </a:lnTo>
                  <a:lnTo>
                    <a:pt x="0" y="1003"/>
                  </a:lnTo>
                  <a:lnTo>
                    <a:pt x="0" y="1043"/>
                  </a:lnTo>
                  <a:lnTo>
                    <a:pt x="40" y="1063"/>
                  </a:lnTo>
                  <a:lnTo>
                    <a:pt x="80" y="1083"/>
                  </a:lnTo>
                  <a:lnTo>
                    <a:pt x="100" y="1063"/>
                  </a:lnTo>
                  <a:lnTo>
                    <a:pt x="140" y="1043"/>
                  </a:lnTo>
                  <a:lnTo>
                    <a:pt x="742" y="80"/>
                  </a:lnTo>
                  <a:lnTo>
                    <a:pt x="582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21"/>
            <p:cNvSpPr/>
            <p:nvPr/>
          </p:nvSpPr>
          <p:spPr>
            <a:xfrm>
              <a:off x="10942475" y="3194900"/>
              <a:ext cx="315400" cy="322425"/>
            </a:xfrm>
            <a:custGeom>
              <a:avLst/>
              <a:gdLst/>
              <a:ahLst/>
              <a:cxnLst/>
              <a:rect l="l" t="t" r="r" b="b"/>
              <a:pathLst>
                <a:path w="12616" h="12897" extrusionOk="0">
                  <a:moveTo>
                    <a:pt x="6599" y="1"/>
                  </a:moveTo>
                  <a:lnTo>
                    <a:pt x="6137" y="41"/>
                  </a:lnTo>
                  <a:lnTo>
                    <a:pt x="5676" y="121"/>
                  </a:lnTo>
                  <a:lnTo>
                    <a:pt x="5195" y="242"/>
                  </a:lnTo>
                  <a:lnTo>
                    <a:pt x="4673" y="422"/>
                  </a:lnTo>
                  <a:lnTo>
                    <a:pt x="4172" y="623"/>
                  </a:lnTo>
                  <a:lnTo>
                    <a:pt x="3691" y="883"/>
                  </a:lnTo>
                  <a:lnTo>
                    <a:pt x="3209" y="1164"/>
                  </a:lnTo>
                  <a:lnTo>
                    <a:pt x="2768" y="1465"/>
                  </a:lnTo>
                  <a:lnTo>
                    <a:pt x="2367" y="1826"/>
                  </a:lnTo>
                  <a:lnTo>
                    <a:pt x="1966" y="2187"/>
                  </a:lnTo>
                  <a:lnTo>
                    <a:pt x="1605" y="2588"/>
                  </a:lnTo>
                  <a:lnTo>
                    <a:pt x="1284" y="2989"/>
                  </a:lnTo>
                  <a:lnTo>
                    <a:pt x="983" y="3430"/>
                  </a:lnTo>
                  <a:lnTo>
                    <a:pt x="723" y="3871"/>
                  </a:lnTo>
                  <a:lnTo>
                    <a:pt x="502" y="4353"/>
                  </a:lnTo>
                  <a:lnTo>
                    <a:pt x="302" y="4814"/>
                  </a:lnTo>
                  <a:lnTo>
                    <a:pt x="161" y="5315"/>
                  </a:lnTo>
                  <a:lnTo>
                    <a:pt x="61" y="5797"/>
                  </a:lnTo>
                  <a:lnTo>
                    <a:pt x="1" y="6298"/>
                  </a:lnTo>
                  <a:lnTo>
                    <a:pt x="1" y="6659"/>
                  </a:lnTo>
                  <a:lnTo>
                    <a:pt x="1" y="7020"/>
                  </a:lnTo>
                  <a:lnTo>
                    <a:pt x="21" y="7381"/>
                  </a:lnTo>
                  <a:lnTo>
                    <a:pt x="41" y="7722"/>
                  </a:lnTo>
                  <a:lnTo>
                    <a:pt x="101" y="8063"/>
                  </a:lnTo>
                  <a:lnTo>
                    <a:pt x="181" y="8404"/>
                  </a:lnTo>
                  <a:lnTo>
                    <a:pt x="261" y="8725"/>
                  </a:lnTo>
                  <a:lnTo>
                    <a:pt x="362" y="9046"/>
                  </a:lnTo>
                  <a:lnTo>
                    <a:pt x="482" y="9366"/>
                  </a:lnTo>
                  <a:lnTo>
                    <a:pt x="622" y="9667"/>
                  </a:lnTo>
                  <a:lnTo>
                    <a:pt x="763" y="9948"/>
                  </a:lnTo>
                  <a:lnTo>
                    <a:pt x="923" y="10249"/>
                  </a:lnTo>
                  <a:lnTo>
                    <a:pt x="1104" y="10510"/>
                  </a:lnTo>
                  <a:lnTo>
                    <a:pt x="1304" y="10770"/>
                  </a:lnTo>
                  <a:lnTo>
                    <a:pt x="1505" y="11011"/>
                  </a:lnTo>
                  <a:lnTo>
                    <a:pt x="1725" y="11252"/>
                  </a:lnTo>
                  <a:lnTo>
                    <a:pt x="1966" y="11472"/>
                  </a:lnTo>
                  <a:lnTo>
                    <a:pt x="2207" y="11673"/>
                  </a:lnTo>
                  <a:lnTo>
                    <a:pt x="2467" y="11873"/>
                  </a:lnTo>
                  <a:lnTo>
                    <a:pt x="2748" y="12054"/>
                  </a:lnTo>
                  <a:lnTo>
                    <a:pt x="3029" y="12214"/>
                  </a:lnTo>
                  <a:lnTo>
                    <a:pt x="3330" y="12355"/>
                  </a:lnTo>
                  <a:lnTo>
                    <a:pt x="3631" y="12495"/>
                  </a:lnTo>
                  <a:lnTo>
                    <a:pt x="3951" y="12595"/>
                  </a:lnTo>
                  <a:lnTo>
                    <a:pt x="4292" y="12695"/>
                  </a:lnTo>
                  <a:lnTo>
                    <a:pt x="4633" y="12776"/>
                  </a:lnTo>
                  <a:lnTo>
                    <a:pt x="4994" y="12836"/>
                  </a:lnTo>
                  <a:lnTo>
                    <a:pt x="5355" y="12876"/>
                  </a:lnTo>
                  <a:lnTo>
                    <a:pt x="5736" y="12896"/>
                  </a:lnTo>
                  <a:lnTo>
                    <a:pt x="6117" y="12896"/>
                  </a:lnTo>
                  <a:lnTo>
                    <a:pt x="6518" y="12876"/>
                  </a:lnTo>
                  <a:lnTo>
                    <a:pt x="6920" y="12836"/>
                  </a:lnTo>
                  <a:lnTo>
                    <a:pt x="7361" y="12756"/>
                  </a:lnTo>
                  <a:lnTo>
                    <a:pt x="7762" y="12655"/>
                  </a:lnTo>
                  <a:lnTo>
                    <a:pt x="8163" y="12555"/>
                  </a:lnTo>
                  <a:lnTo>
                    <a:pt x="8564" y="12415"/>
                  </a:lnTo>
                  <a:lnTo>
                    <a:pt x="8925" y="12254"/>
                  </a:lnTo>
                  <a:lnTo>
                    <a:pt x="9266" y="12074"/>
                  </a:lnTo>
                  <a:lnTo>
                    <a:pt x="9607" y="11873"/>
                  </a:lnTo>
                  <a:lnTo>
                    <a:pt x="9928" y="11673"/>
                  </a:lnTo>
                  <a:lnTo>
                    <a:pt x="10229" y="11432"/>
                  </a:lnTo>
                  <a:lnTo>
                    <a:pt x="10509" y="11191"/>
                  </a:lnTo>
                  <a:lnTo>
                    <a:pt x="10770" y="10931"/>
                  </a:lnTo>
                  <a:lnTo>
                    <a:pt x="11011" y="10670"/>
                  </a:lnTo>
                  <a:lnTo>
                    <a:pt x="11251" y="10369"/>
                  </a:lnTo>
                  <a:lnTo>
                    <a:pt x="11452" y="10068"/>
                  </a:lnTo>
                  <a:lnTo>
                    <a:pt x="11652" y="9767"/>
                  </a:lnTo>
                  <a:lnTo>
                    <a:pt x="11833" y="9447"/>
                  </a:lnTo>
                  <a:lnTo>
                    <a:pt x="11973" y="9166"/>
                  </a:lnTo>
                  <a:lnTo>
                    <a:pt x="12094" y="8865"/>
                  </a:lnTo>
                  <a:lnTo>
                    <a:pt x="12194" y="8584"/>
                  </a:lnTo>
                  <a:lnTo>
                    <a:pt x="12294" y="8283"/>
                  </a:lnTo>
                  <a:lnTo>
                    <a:pt x="12394" y="7983"/>
                  </a:lnTo>
                  <a:lnTo>
                    <a:pt x="12455" y="7662"/>
                  </a:lnTo>
                  <a:lnTo>
                    <a:pt x="12515" y="7361"/>
                  </a:lnTo>
                  <a:lnTo>
                    <a:pt x="12555" y="7040"/>
                  </a:lnTo>
                  <a:lnTo>
                    <a:pt x="12595" y="6719"/>
                  </a:lnTo>
                  <a:lnTo>
                    <a:pt x="12615" y="6398"/>
                  </a:lnTo>
                  <a:lnTo>
                    <a:pt x="12615" y="6077"/>
                  </a:lnTo>
                  <a:lnTo>
                    <a:pt x="12615" y="5757"/>
                  </a:lnTo>
                  <a:lnTo>
                    <a:pt x="12575" y="5436"/>
                  </a:lnTo>
                  <a:lnTo>
                    <a:pt x="12555" y="5115"/>
                  </a:lnTo>
                  <a:lnTo>
                    <a:pt x="12495" y="4794"/>
                  </a:lnTo>
                  <a:lnTo>
                    <a:pt x="12435" y="4473"/>
                  </a:lnTo>
                  <a:lnTo>
                    <a:pt x="12314" y="4032"/>
                  </a:lnTo>
                  <a:lnTo>
                    <a:pt x="12174" y="3591"/>
                  </a:lnTo>
                  <a:lnTo>
                    <a:pt x="11973" y="3190"/>
                  </a:lnTo>
                  <a:lnTo>
                    <a:pt x="11753" y="2768"/>
                  </a:lnTo>
                  <a:lnTo>
                    <a:pt x="11492" y="2387"/>
                  </a:lnTo>
                  <a:lnTo>
                    <a:pt x="11211" y="2026"/>
                  </a:lnTo>
                  <a:lnTo>
                    <a:pt x="10890" y="1686"/>
                  </a:lnTo>
                  <a:lnTo>
                    <a:pt x="10549" y="1365"/>
                  </a:lnTo>
                  <a:lnTo>
                    <a:pt x="10188" y="1064"/>
                  </a:lnTo>
                  <a:lnTo>
                    <a:pt x="9807" y="803"/>
                  </a:lnTo>
                  <a:lnTo>
                    <a:pt x="9386" y="583"/>
                  </a:lnTo>
                  <a:lnTo>
                    <a:pt x="8945" y="382"/>
                  </a:lnTo>
                  <a:lnTo>
                    <a:pt x="8504" y="222"/>
                  </a:lnTo>
                  <a:lnTo>
                    <a:pt x="8023" y="101"/>
                  </a:lnTo>
                  <a:lnTo>
                    <a:pt x="7541" y="21"/>
                  </a:lnTo>
                  <a:lnTo>
                    <a:pt x="704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21"/>
            <p:cNvSpPr/>
            <p:nvPr/>
          </p:nvSpPr>
          <p:spPr>
            <a:xfrm>
              <a:off x="10942475" y="3194900"/>
              <a:ext cx="315400" cy="322425"/>
            </a:xfrm>
            <a:custGeom>
              <a:avLst/>
              <a:gdLst/>
              <a:ahLst/>
              <a:cxnLst/>
              <a:rect l="l" t="t" r="r" b="b"/>
              <a:pathLst>
                <a:path w="12616" h="12897" fill="none" extrusionOk="0">
                  <a:moveTo>
                    <a:pt x="11833" y="9447"/>
                  </a:moveTo>
                  <a:lnTo>
                    <a:pt x="11833" y="9447"/>
                  </a:lnTo>
                  <a:lnTo>
                    <a:pt x="11652" y="9767"/>
                  </a:lnTo>
                  <a:lnTo>
                    <a:pt x="11452" y="10068"/>
                  </a:lnTo>
                  <a:lnTo>
                    <a:pt x="11251" y="10369"/>
                  </a:lnTo>
                  <a:lnTo>
                    <a:pt x="11011" y="10670"/>
                  </a:lnTo>
                  <a:lnTo>
                    <a:pt x="10770" y="10931"/>
                  </a:lnTo>
                  <a:lnTo>
                    <a:pt x="10509" y="11191"/>
                  </a:lnTo>
                  <a:lnTo>
                    <a:pt x="10229" y="11432"/>
                  </a:lnTo>
                  <a:lnTo>
                    <a:pt x="9928" y="11673"/>
                  </a:lnTo>
                  <a:lnTo>
                    <a:pt x="9607" y="11873"/>
                  </a:lnTo>
                  <a:lnTo>
                    <a:pt x="9266" y="12074"/>
                  </a:lnTo>
                  <a:lnTo>
                    <a:pt x="8925" y="12254"/>
                  </a:lnTo>
                  <a:lnTo>
                    <a:pt x="8564" y="12415"/>
                  </a:lnTo>
                  <a:lnTo>
                    <a:pt x="8163" y="12555"/>
                  </a:lnTo>
                  <a:lnTo>
                    <a:pt x="7762" y="12655"/>
                  </a:lnTo>
                  <a:lnTo>
                    <a:pt x="7361" y="12756"/>
                  </a:lnTo>
                  <a:lnTo>
                    <a:pt x="6920" y="12836"/>
                  </a:lnTo>
                  <a:lnTo>
                    <a:pt x="6920" y="12836"/>
                  </a:lnTo>
                  <a:lnTo>
                    <a:pt x="6518" y="12876"/>
                  </a:lnTo>
                  <a:lnTo>
                    <a:pt x="6117" y="12896"/>
                  </a:lnTo>
                  <a:lnTo>
                    <a:pt x="5736" y="12896"/>
                  </a:lnTo>
                  <a:lnTo>
                    <a:pt x="5355" y="12876"/>
                  </a:lnTo>
                  <a:lnTo>
                    <a:pt x="4994" y="12836"/>
                  </a:lnTo>
                  <a:lnTo>
                    <a:pt x="4633" y="12776"/>
                  </a:lnTo>
                  <a:lnTo>
                    <a:pt x="4292" y="12695"/>
                  </a:lnTo>
                  <a:lnTo>
                    <a:pt x="3951" y="12595"/>
                  </a:lnTo>
                  <a:lnTo>
                    <a:pt x="3631" y="12495"/>
                  </a:lnTo>
                  <a:lnTo>
                    <a:pt x="3330" y="12355"/>
                  </a:lnTo>
                  <a:lnTo>
                    <a:pt x="3029" y="12214"/>
                  </a:lnTo>
                  <a:lnTo>
                    <a:pt x="2748" y="12054"/>
                  </a:lnTo>
                  <a:lnTo>
                    <a:pt x="2467" y="11873"/>
                  </a:lnTo>
                  <a:lnTo>
                    <a:pt x="2207" y="11673"/>
                  </a:lnTo>
                  <a:lnTo>
                    <a:pt x="1966" y="11472"/>
                  </a:lnTo>
                  <a:lnTo>
                    <a:pt x="1725" y="11252"/>
                  </a:lnTo>
                  <a:lnTo>
                    <a:pt x="1505" y="11011"/>
                  </a:lnTo>
                  <a:lnTo>
                    <a:pt x="1304" y="10770"/>
                  </a:lnTo>
                  <a:lnTo>
                    <a:pt x="1104" y="10510"/>
                  </a:lnTo>
                  <a:lnTo>
                    <a:pt x="923" y="10249"/>
                  </a:lnTo>
                  <a:lnTo>
                    <a:pt x="763" y="9948"/>
                  </a:lnTo>
                  <a:lnTo>
                    <a:pt x="622" y="9667"/>
                  </a:lnTo>
                  <a:lnTo>
                    <a:pt x="482" y="9366"/>
                  </a:lnTo>
                  <a:lnTo>
                    <a:pt x="362" y="9046"/>
                  </a:lnTo>
                  <a:lnTo>
                    <a:pt x="261" y="8725"/>
                  </a:lnTo>
                  <a:lnTo>
                    <a:pt x="181" y="8404"/>
                  </a:lnTo>
                  <a:lnTo>
                    <a:pt x="101" y="8063"/>
                  </a:lnTo>
                  <a:lnTo>
                    <a:pt x="41" y="7722"/>
                  </a:lnTo>
                  <a:lnTo>
                    <a:pt x="21" y="7381"/>
                  </a:lnTo>
                  <a:lnTo>
                    <a:pt x="1" y="7020"/>
                  </a:lnTo>
                  <a:lnTo>
                    <a:pt x="1" y="6659"/>
                  </a:lnTo>
                  <a:lnTo>
                    <a:pt x="1" y="6298"/>
                  </a:lnTo>
                  <a:lnTo>
                    <a:pt x="1" y="6298"/>
                  </a:lnTo>
                  <a:lnTo>
                    <a:pt x="61" y="5797"/>
                  </a:lnTo>
                  <a:lnTo>
                    <a:pt x="161" y="5315"/>
                  </a:lnTo>
                  <a:lnTo>
                    <a:pt x="302" y="4814"/>
                  </a:lnTo>
                  <a:lnTo>
                    <a:pt x="502" y="4353"/>
                  </a:lnTo>
                  <a:lnTo>
                    <a:pt x="723" y="3871"/>
                  </a:lnTo>
                  <a:lnTo>
                    <a:pt x="983" y="3430"/>
                  </a:lnTo>
                  <a:lnTo>
                    <a:pt x="1284" y="2989"/>
                  </a:lnTo>
                  <a:lnTo>
                    <a:pt x="1605" y="2588"/>
                  </a:lnTo>
                  <a:lnTo>
                    <a:pt x="1966" y="2187"/>
                  </a:lnTo>
                  <a:lnTo>
                    <a:pt x="2367" y="1826"/>
                  </a:lnTo>
                  <a:lnTo>
                    <a:pt x="2768" y="1465"/>
                  </a:lnTo>
                  <a:lnTo>
                    <a:pt x="3209" y="1164"/>
                  </a:lnTo>
                  <a:lnTo>
                    <a:pt x="3691" y="883"/>
                  </a:lnTo>
                  <a:lnTo>
                    <a:pt x="4172" y="623"/>
                  </a:lnTo>
                  <a:lnTo>
                    <a:pt x="4673" y="422"/>
                  </a:lnTo>
                  <a:lnTo>
                    <a:pt x="5195" y="242"/>
                  </a:lnTo>
                  <a:lnTo>
                    <a:pt x="5195" y="242"/>
                  </a:lnTo>
                  <a:lnTo>
                    <a:pt x="5676" y="121"/>
                  </a:lnTo>
                  <a:lnTo>
                    <a:pt x="6137" y="41"/>
                  </a:lnTo>
                  <a:lnTo>
                    <a:pt x="6599" y="1"/>
                  </a:lnTo>
                  <a:lnTo>
                    <a:pt x="7040" y="1"/>
                  </a:lnTo>
                  <a:lnTo>
                    <a:pt x="7040" y="1"/>
                  </a:lnTo>
                  <a:lnTo>
                    <a:pt x="7541" y="21"/>
                  </a:lnTo>
                  <a:lnTo>
                    <a:pt x="8023" y="101"/>
                  </a:lnTo>
                  <a:lnTo>
                    <a:pt x="8504" y="222"/>
                  </a:lnTo>
                  <a:lnTo>
                    <a:pt x="8945" y="382"/>
                  </a:lnTo>
                  <a:lnTo>
                    <a:pt x="9386" y="583"/>
                  </a:lnTo>
                  <a:lnTo>
                    <a:pt x="9807" y="803"/>
                  </a:lnTo>
                  <a:lnTo>
                    <a:pt x="10188" y="1064"/>
                  </a:lnTo>
                  <a:lnTo>
                    <a:pt x="10549" y="1365"/>
                  </a:lnTo>
                  <a:lnTo>
                    <a:pt x="10890" y="1686"/>
                  </a:lnTo>
                  <a:lnTo>
                    <a:pt x="11211" y="2026"/>
                  </a:lnTo>
                  <a:lnTo>
                    <a:pt x="11492" y="2387"/>
                  </a:lnTo>
                  <a:lnTo>
                    <a:pt x="11753" y="2768"/>
                  </a:lnTo>
                  <a:lnTo>
                    <a:pt x="11973" y="3190"/>
                  </a:lnTo>
                  <a:lnTo>
                    <a:pt x="12174" y="3591"/>
                  </a:lnTo>
                  <a:lnTo>
                    <a:pt x="12314" y="4032"/>
                  </a:lnTo>
                  <a:lnTo>
                    <a:pt x="12435" y="4473"/>
                  </a:lnTo>
                  <a:lnTo>
                    <a:pt x="12435" y="4473"/>
                  </a:lnTo>
                  <a:lnTo>
                    <a:pt x="12495" y="4794"/>
                  </a:lnTo>
                  <a:lnTo>
                    <a:pt x="12555" y="5115"/>
                  </a:lnTo>
                  <a:lnTo>
                    <a:pt x="12575" y="5436"/>
                  </a:lnTo>
                  <a:lnTo>
                    <a:pt x="12615" y="5757"/>
                  </a:lnTo>
                  <a:lnTo>
                    <a:pt x="12615" y="6077"/>
                  </a:lnTo>
                  <a:lnTo>
                    <a:pt x="12615" y="6398"/>
                  </a:lnTo>
                  <a:lnTo>
                    <a:pt x="12595" y="6719"/>
                  </a:lnTo>
                  <a:lnTo>
                    <a:pt x="12555" y="7040"/>
                  </a:lnTo>
                  <a:lnTo>
                    <a:pt x="12515" y="7361"/>
                  </a:lnTo>
                  <a:lnTo>
                    <a:pt x="12455" y="7662"/>
                  </a:lnTo>
                  <a:lnTo>
                    <a:pt x="12394" y="7983"/>
                  </a:lnTo>
                  <a:lnTo>
                    <a:pt x="12294" y="8283"/>
                  </a:lnTo>
                  <a:lnTo>
                    <a:pt x="12194" y="8584"/>
                  </a:lnTo>
                  <a:lnTo>
                    <a:pt x="12094" y="8865"/>
                  </a:lnTo>
                  <a:lnTo>
                    <a:pt x="11973" y="9166"/>
                  </a:lnTo>
                  <a:lnTo>
                    <a:pt x="11833" y="94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21"/>
            <p:cNvSpPr/>
            <p:nvPr/>
          </p:nvSpPr>
          <p:spPr>
            <a:xfrm>
              <a:off x="11023200" y="3271125"/>
              <a:ext cx="189050" cy="193050"/>
            </a:xfrm>
            <a:custGeom>
              <a:avLst/>
              <a:gdLst/>
              <a:ahLst/>
              <a:cxnLst/>
              <a:rect l="l" t="t" r="r" b="b"/>
              <a:pathLst>
                <a:path w="7562" h="7722" extrusionOk="0">
                  <a:moveTo>
                    <a:pt x="3891" y="0"/>
                  </a:moveTo>
                  <a:lnTo>
                    <a:pt x="3510" y="60"/>
                  </a:lnTo>
                  <a:lnTo>
                    <a:pt x="3129" y="141"/>
                  </a:lnTo>
                  <a:lnTo>
                    <a:pt x="2808" y="261"/>
                  </a:lnTo>
                  <a:lnTo>
                    <a:pt x="2507" y="381"/>
                  </a:lnTo>
                  <a:lnTo>
                    <a:pt x="2207" y="522"/>
                  </a:lnTo>
                  <a:lnTo>
                    <a:pt x="1946" y="702"/>
                  </a:lnTo>
                  <a:lnTo>
                    <a:pt x="1665" y="883"/>
                  </a:lnTo>
                  <a:lnTo>
                    <a:pt x="1424" y="1103"/>
                  </a:lnTo>
                  <a:lnTo>
                    <a:pt x="1184" y="1324"/>
                  </a:lnTo>
                  <a:lnTo>
                    <a:pt x="983" y="1544"/>
                  </a:lnTo>
                  <a:lnTo>
                    <a:pt x="783" y="1805"/>
                  </a:lnTo>
                  <a:lnTo>
                    <a:pt x="602" y="2066"/>
                  </a:lnTo>
                  <a:lnTo>
                    <a:pt x="442" y="2327"/>
                  </a:lnTo>
                  <a:lnTo>
                    <a:pt x="301" y="2607"/>
                  </a:lnTo>
                  <a:lnTo>
                    <a:pt x="201" y="2888"/>
                  </a:lnTo>
                  <a:lnTo>
                    <a:pt x="121" y="3189"/>
                  </a:lnTo>
                  <a:lnTo>
                    <a:pt x="41" y="3470"/>
                  </a:lnTo>
                  <a:lnTo>
                    <a:pt x="21" y="3770"/>
                  </a:lnTo>
                  <a:lnTo>
                    <a:pt x="1" y="4212"/>
                  </a:lnTo>
                  <a:lnTo>
                    <a:pt x="41" y="4633"/>
                  </a:lnTo>
                  <a:lnTo>
                    <a:pt x="121" y="5034"/>
                  </a:lnTo>
                  <a:lnTo>
                    <a:pt x="221" y="5415"/>
                  </a:lnTo>
                  <a:lnTo>
                    <a:pt x="382" y="5796"/>
                  </a:lnTo>
                  <a:lnTo>
                    <a:pt x="562" y="6137"/>
                  </a:lnTo>
                  <a:lnTo>
                    <a:pt x="783" y="6458"/>
                  </a:lnTo>
                  <a:lnTo>
                    <a:pt x="1043" y="6739"/>
                  </a:lnTo>
                  <a:lnTo>
                    <a:pt x="1324" y="6999"/>
                  </a:lnTo>
                  <a:lnTo>
                    <a:pt x="1645" y="7220"/>
                  </a:lnTo>
                  <a:lnTo>
                    <a:pt x="2006" y="7400"/>
                  </a:lnTo>
                  <a:lnTo>
                    <a:pt x="2186" y="7481"/>
                  </a:lnTo>
                  <a:lnTo>
                    <a:pt x="2387" y="7541"/>
                  </a:lnTo>
                  <a:lnTo>
                    <a:pt x="2567" y="7601"/>
                  </a:lnTo>
                  <a:lnTo>
                    <a:pt x="2788" y="7641"/>
                  </a:lnTo>
                  <a:lnTo>
                    <a:pt x="2989" y="7681"/>
                  </a:lnTo>
                  <a:lnTo>
                    <a:pt x="3209" y="7701"/>
                  </a:lnTo>
                  <a:lnTo>
                    <a:pt x="3430" y="7721"/>
                  </a:lnTo>
                  <a:lnTo>
                    <a:pt x="3670" y="7721"/>
                  </a:lnTo>
                  <a:lnTo>
                    <a:pt x="3911" y="7701"/>
                  </a:lnTo>
                  <a:lnTo>
                    <a:pt x="4152" y="7681"/>
                  </a:lnTo>
                  <a:lnTo>
                    <a:pt x="4392" y="7641"/>
                  </a:lnTo>
                  <a:lnTo>
                    <a:pt x="4613" y="7581"/>
                  </a:lnTo>
                  <a:lnTo>
                    <a:pt x="4854" y="7521"/>
                  </a:lnTo>
                  <a:lnTo>
                    <a:pt x="5054" y="7461"/>
                  </a:lnTo>
                  <a:lnTo>
                    <a:pt x="5275" y="7380"/>
                  </a:lnTo>
                  <a:lnTo>
                    <a:pt x="5455" y="7280"/>
                  </a:lnTo>
                  <a:lnTo>
                    <a:pt x="5656" y="7180"/>
                  </a:lnTo>
                  <a:lnTo>
                    <a:pt x="5836" y="7059"/>
                  </a:lnTo>
                  <a:lnTo>
                    <a:pt x="6017" y="6939"/>
                  </a:lnTo>
                  <a:lnTo>
                    <a:pt x="6177" y="6819"/>
                  </a:lnTo>
                  <a:lnTo>
                    <a:pt x="6478" y="6538"/>
                  </a:lnTo>
                  <a:lnTo>
                    <a:pt x="6739" y="6217"/>
                  </a:lnTo>
                  <a:lnTo>
                    <a:pt x="6959" y="5876"/>
                  </a:lnTo>
                  <a:lnTo>
                    <a:pt x="7160" y="5535"/>
                  </a:lnTo>
                  <a:lnTo>
                    <a:pt x="7300" y="5154"/>
                  </a:lnTo>
                  <a:lnTo>
                    <a:pt x="7421" y="4753"/>
                  </a:lnTo>
                  <a:lnTo>
                    <a:pt x="7501" y="4352"/>
                  </a:lnTo>
                  <a:lnTo>
                    <a:pt x="7541" y="3951"/>
                  </a:lnTo>
                  <a:lnTo>
                    <a:pt x="7561" y="3530"/>
                  </a:lnTo>
                  <a:lnTo>
                    <a:pt x="7521" y="3109"/>
                  </a:lnTo>
                  <a:lnTo>
                    <a:pt x="7461" y="2688"/>
                  </a:lnTo>
                  <a:lnTo>
                    <a:pt x="7361" y="2367"/>
                  </a:lnTo>
                  <a:lnTo>
                    <a:pt x="7240" y="2046"/>
                  </a:lnTo>
                  <a:lnTo>
                    <a:pt x="7100" y="1745"/>
                  </a:lnTo>
                  <a:lnTo>
                    <a:pt x="6919" y="1464"/>
                  </a:lnTo>
                  <a:lnTo>
                    <a:pt x="6699" y="1203"/>
                  </a:lnTo>
                  <a:lnTo>
                    <a:pt x="6478" y="963"/>
                  </a:lnTo>
                  <a:lnTo>
                    <a:pt x="6217" y="722"/>
                  </a:lnTo>
                  <a:lnTo>
                    <a:pt x="5937" y="522"/>
                  </a:lnTo>
                  <a:lnTo>
                    <a:pt x="5636" y="361"/>
                  </a:lnTo>
                  <a:lnTo>
                    <a:pt x="5315" y="221"/>
                  </a:lnTo>
                  <a:lnTo>
                    <a:pt x="4974" y="121"/>
                  </a:lnTo>
                  <a:lnTo>
                    <a:pt x="4633" y="40"/>
                  </a:lnTo>
                  <a:lnTo>
                    <a:pt x="4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21"/>
            <p:cNvSpPr/>
            <p:nvPr/>
          </p:nvSpPr>
          <p:spPr>
            <a:xfrm>
              <a:off x="11023200" y="3271125"/>
              <a:ext cx="189050" cy="193050"/>
            </a:xfrm>
            <a:custGeom>
              <a:avLst/>
              <a:gdLst/>
              <a:ahLst/>
              <a:cxnLst/>
              <a:rect l="l" t="t" r="r" b="b"/>
              <a:pathLst>
                <a:path w="7562" h="7722" fill="none" extrusionOk="0">
                  <a:moveTo>
                    <a:pt x="21" y="3770"/>
                  </a:moveTo>
                  <a:lnTo>
                    <a:pt x="21" y="3770"/>
                  </a:lnTo>
                  <a:lnTo>
                    <a:pt x="1" y="4212"/>
                  </a:lnTo>
                  <a:lnTo>
                    <a:pt x="41" y="4633"/>
                  </a:lnTo>
                  <a:lnTo>
                    <a:pt x="121" y="5034"/>
                  </a:lnTo>
                  <a:lnTo>
                    <a:pt x="221" y="5415"/>
                  </a:lnTo>
                  <a:lnTo>
                    <a:pt x="382" y="5796"/>
                  </a:lnTo>
                  <a:lnTo>
                    <a:pt x="562" y="6137"/>
                  </a:lnTo>
                  <a:lnTo>
                    <a:pt x="783" y="6458"/>
                  </a:lnTo>
                  <a:lnTo>
                    <a:pt x="1043" y="6739"/>
                  </a:lnTo>
                  <a:lnTo>
                    <a:pt x="1324" y="6999"/>
                  </a:lnTo>
                  <a:lnTo>
                    <a:pt x="1645" y="7220"/>
                  </a:lnTo>
                  <a:lnTo>
                    <a:pt x="2006" y="7400"/>
                  </a:lnTo>
                  <a:lnTo>
                    <a:pt x="2186" y="7481"/>
                  </a:lnTo>
                  <a:lnTo>
                    <a:pt x="2387" y="7541"/>
                  </a:lnTo>
                  <a:lnTo>
                    <a:pt x="2567" y="7601"/>
                  </a:lnTo>
                  <a:lnTo>
                    <a:pt x="2788" y="7641"/>
                  </a:lnTo>
                  <a:lnTo>
                    <a:pt x="2989" y="7681"/>
                  </a:lnTo>
                  <a:lnTo>
                    <a:pt x="3209" y="7701"/>
                  </a:lnTo>
                  <a:lnTo>
                    <a:pt x="3430" y="7721"/>
                  </a:lnTo>
                  <a:lnTo>
                    <a:pt x="3670" y="7721"/>
                  </a:lnTo>
                  <a:lnTo>
                    <a:pt x="3911" y="7701"/>
                  </a:lnTo>
                  <a:lnTo>
                    <a:pt x="4152" y="7681"/>
                  </a:lnTo>
                  <a:lnTo>
                    <a:pt x="4152" y="7681"/>
                  </a:lnTo>
                  <a:lnTo>
                    <a:pt x="4392" y="7641"/>
                  </a:lnTo>
                  <a:lnTo>
                    <a:pt x="4613" y="7581"/>
                  </a:lnTo>
                  <a:lnTo>
                    <a:pt x="4854" y="7521"/>
                  </a:lnTo>
                  <a:lnTo>
                    <a:pt x="5054" y="7461"/>
                  </a:lnTo>
                  <a:lnTo>
                    <a:pt x="5275" y="7380"/>
                  </a:lnTo>
                  <a:lnTo>
                    <a:pt x="5455" y="7280"/>
                  </a:lnTo>
                  <a:lnTo>
                    <a:pt x="5656" y="7180"/>
                  </a:lnTo>
                  <a:lnTo>
                    <a:pt x="5836" y="7059"/>
                  </a:lnTo>
                  <a:lnTo>
                    <a:pt x="6017" y="6939"/>
                  </a:lnTo>
                  <a:lnTo>
                    <a:pt x="6177" y="6819"/>
                  </a:lnTo>
                  <a:lnTo>
                    <a:pt x="6478" y="6538"/>
                  </a:lnTo>
                  <a:lnTo>
                    <a:pt x="6739" y="6217"/>
                  </a:lnTo>
                  <a:lnTo>
                    <a:pt x="6959" y="5876"/>
                  </a:lnTo>
                  <a:lnTo>
                    <a:pt x="7160" y="5535"/>
                  </a:lnTo>
                  <a:lnTo>
                    <a:pt x="7300" y="5154"/>
                  </a:lnTo>
                  <a:lnTo>
                    <a:pt x="7421" y="4753"/>
                  </a:lnTo>
                  <a:lnTo>
                    <a:pt x="7501" y="4352"/>
                  </a:lnTo>
                  <a:lnTo>
                    <a:pt x="7541" y="3951"/>
                  </a:lnTo>
                  <a:lnTo>
                    <a:pt x="7561" y="3530"/>
                  </a:lnTo>
                  <a:lnTo>
                    <a:pt x="7521" y="3109"/>
                  </a:lnTo>
                  <a:lnTo>
                    <a:pt x="7461" y="2688"/>
                  </a:lnTo>
                  <a:lnTo>
                    <a:pt x="7461" y="2688"/>
                  </a:lnTo>
                  <a:lnTo>
                    <a:pt x="7361" y="2367"/>
                  </a:lnTo>
                  <a:lnTo>
                    <a:pt x="7240" y="2046"/>
                  </a:lnTo>
                  <a:lnTo>
                    <a:pt x="7100" y="1745"/>
                  </a:lnTo>
                  <a:lnTo>
                    <a:pt x="6919" y="1464"/>
                  </a:lnTo>
                  <a:lnTo>
                    <a:pt x="6699" y="1203"/>
                  </a:lnTo>
                  <a:lnTo>
                    <a:pt x="6478" y="963"/>
                  </a:lnTo>
                  <a:lnTo>
                    <a:pt x="6217" y="722"/>
                  </a:lnTo>
                  <a:lnTo>
                    <a:pt x="5937" y="522"/>
                  </a:lnTo>
                  <a:lnTo>
                    <a:pt x="5636" y="361"/>
                  </a:lnTo>
                  <a:lnTo>
                    <a:pt x="5315" y="221"/>
                  </a:lnTo>
                  <a:lnTo>
                    <a:pt x="4974" y="121"/>
                  </a:lnTo>
                  <a:lnTo>
                    <a:pt x="4633" y="40"/>
                  </a:lnTo>
                  <a:lnTo>
                    <a:pt x="4272" y="0"/>
                  </a:lnTo>
                  <a:lnTo>
                    <a:pt x="3891" y="0"/>
                  </a:lnTo>
                  <a:lnTo>
                    <a:pt x="3510" y="60"/>
                  </a:lnTo>
                  <a:lnTo>
                    <a:pt x="3129" y="141"/>
                  </a:lnTo>
                  <a:lnTo>
                    <a:pt x="3129" y="141"/>
                  </a:lnTo>
                  <a:lnTo>
                    <a:pt x="2808" y="261"/>
                  </a:lnTo>
                  <a:lnTo>
                    <a:pt x="2507" y="381"/>
                  </a:lnTo>
                  <a:lnTo>
                    <a:pt x="2207" y="522"/>
                  </a:lnTo>
                  <a:lnTo>
                    <a:pt x="1946" y="702"/>
                  </a:lnTo>
                  <a:lnTo>
                    <a:pt x="1665" y="883"/>
                  </a:lnTo>
                  <a:lnTo>
                    <a:pt x="1424" y="1103"/>
                  </a:lnTo>
                  <a:lnTo>
                    <a:pt x="1184" y="1324"/>
                  </a:lnTo>
                  <a:lnTo>
                    <a:pt x="983" y="1544"/>
                  </a:lnTo>
                  <a:lnTo>
                    <a:pt x="783" y="1805"/>
                  </a:lnTo>
                  <a:lnTo>
                    <a:pt x="602" y="2066"/>
                  </a:lnTo>
                  <a:lnTo>
                    <a:pt x="442" y="2327"/>
                  </a:lnTo>
                  <a:lnTo>
                    <a:pt x="301" y="2607"/>
                  </a:lnTo>
                  <a:lnTo>
                    <a:pt x="201" y="2888"/>
                  </a:lnTo>
                  <a:lnTo>
                    <a:pt x="121" y="3189"/>
                  </a:lnTo>
                  <a:lnTo>
                    <a:pt x="41" y="3470"/>
                  </a:lnTo>
                  <a:lnTo>
                    <a:pt x="21" y="377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21"/>
            <p:cNvSpPr/>
            <p:nvPr/>
          </p:nvSpPr>
          <p:spPr>
            <a:xfrm>
              <a:off x="10942475" y="3194400"/>
              <a:ext cx="176000" cy="321400"/>
            </a:xfrm>
            <a:custGeom>
              <a:avLst/>
              <a:gdLst/>
              <a:ahLst/>
              <a:cxnLst/>
              <a:rect l="l" t="t" r="r" b="b"/>
              <a:pathLst>
                <a:path w="7040" h="12856" extrusionOk="0">
                  <a:moveTo>
                    <a:pt x="6859" y="1"/>
                  </a:moveTo>
                  <a:lnTo>
                    <a:pt x="6438" y="21"/>
                  </a:lnTo>
                  <a:lnTo>
                    <a:pt x="6037" y="81"/>
                  </a:lnTo>
                  <a:lnTo>
                    <a:pt x="5616" y="141"/>
                  </a:lnTo>
                  <a:lnTo>
                    <a:pt x="5195" y="262"/>
                  </a:lnTo>
                  <a:lnTo>
                    <a:pt x="4673" y="442"/>
                  </a:lnTo>
                  <a:lnTo>
                    <a:pt x="4172" y="643"/>
                  </a:lnTo>
                  <a:lnTo>
                    <a:pt x="3691" y="903"/>
                  </a:lnTo>
                  <a:lnTo>
                    <a:pt x="3209" y="1184"/>
                  </a:lnTo>
                  <a:lnTo>
                    <a:pt x="2768" y="1485"/>
                  </a:lnTo>
                  <a:lnTo>
                    <a:pt x="2367" y="1846"/>
                  </a:lnTo>
                  <a:lnTo>
                    <a:pt x="1966" y="2207"/>
                  </a:lnTo>
                  <a:lnTo>
                    <a:pt x="1605" y="2608"/>
                  </a:lnTo>
                  <a:lnTo>
                    <a:pt x="1284" y="3009"/>
                  </a:lnTo>
                  <a:lnTo>
                    <a:pt x="983" y="3450"/>
                  </a:lnTo>
                  <a:lnTo>
                    <a:pt x="723" y="3891"/>
                  </a:lnTo>
                  <a:lnTo>
                    <a:pt x="502" y="4373"/>
                  </a:lnTo>
                  <a:lnTo>
                    <a:pt x="302" y="4834"/>
                  </a:lnTo>
                  <a:lnTo>
                    <a:pt x="161" y="5335"/>
                  </a:lnTo>
                  <a:lnTo>
                    <a:pt x="61" y="5817"/>
                  </a:lnTo>
                  <a:lnTo>
                    <a:pt x="1" y="6318"/>
                  </a:lnTo>
                  <a:lnTo>
                    <a:pt x="1" y="6819"/>
                  </a:lnTo>
                  <a:lnTo>
                    <a:pt x="21" y="7401"/>
                  </a:lnTo>
                  <a:lnTo>
                    <a:pt x="81" y="7942"/>
                  </a:lnTo>
                  <a:lnTo>
                    <a:pt x="181" y="8484"/>
                  </a:lnTo>
                  <a:lnTo>
                    <a:pt x="342" y="9005"/>
                  </a:lnTo>
                  <a:lnTo>
                    <a:pt x="542" y="9507"/>
                  </a:lnTo>
                  <a:lnTo>
                    <a:pt x="763" y="9988"/>
                  </a:lnTo>
                  <a:lnTo>
                    <a:pt x="1044" y="10429"/>
                  </a:lnTo>
                  <a:lnTo>
                    <a:pt x="1344" y="10850"/>
                  </a:lnTo>
                  <a:lnTo>
                    <a:pt x="1505" y="11051"/>
                  </a:lnTo>
                  <a:lnTo>
                    <a:pt x="1685" y="11231"/>
                  </a:lnTo>
                  <a:lnTo>
                    <a:pt x="1866" y="11412"/>
                  </a:lnTo>
                  <a:lnTo>
                    <a:pt x="2066" y="11592"/>
                  </a:lnTo>
                  <a:lnTo>
                    <a:pt x="2267" y="11753"/>
                  </a:lnTo>
                  <a:lnTo>
                    <a:pt x="2488" y="11893"/>
                  </a:lnTo>
                  <a:lnTo>
                    <a:pt x="2688" y="12054"/>
                  </a:lnTo>
                  <a:lnTo>
                    <a:pt x="2929" y="12174"/>
                  </a:lnTo>
                  <a:lnTo>
                    <a:pt x="3149" y="12294"/>
                  </a:lnTo>
                  <a:lnTo>
                    <a:pt x="3410" y="12415"/>
                  </a:lnTo>
                  <a:lnTo>
                    <a:pt x="3651" y="12515"/>
                  </a:lnTo>
                  <a:lnTo>
                    <a:pt x="3911" y="12615"/>
                  </a:lnTo>
                  <a:lnTo>
                    <a:pt x="4172" y="12695"/>
                  </a:lnTo>
                  <a:lnTo>
                    <a:pt x="4453" y="12756"/>
                  </a:lnTo>
                  <a:lnTo>
                    <a:pt x="4734" y="12816"/>
                  </a:lnTo>
                  <a:lnTo>
                    <a:pt x="5014" y="12856"/>
                  </a:lnTo>
                  <a:lnTo>
                    <a:pt x="5215" y="12294"/>
                  </a:lnTo>
                  <a:lnTo>
                    <a:pt x="5415" y="11753"/>
                  </a:lnTo>
                  <a:lnTo>
                    <a:pt x="5616" y="11211"/>
                  </a:lnTo>
                  <a:lnTo>
                    <a:pt x="5857" y="10690"/>
                  </a:lnTo>
                  <a:lnTo>
                    <a:pt x="5536" y="10590"/>
                  </a:lnTo>
                  <a:lnTo>
                    <a:pt x="5235" y="10469"/>
                  </a:lnTo>
                  <a:lnTo>
                    <a:pt x="4954" y="10329"/>
                  </a:lnTo>
                  <a:lnTo>
                    <a:pt x="4694" y="10169"/>
                  </a:lnTo>
                  <a:lnTo>
                    <a:pt x="4453" y="9988"/>
                  </a:lnTo>
                  <a:lnTo>
                    <a:pt x="4232" y="9767"/>
                  </a:lnTo>
                  <a:lnTo>
                    <a:pt x="4032" y="9547"/>
                  </a:lnTo>
                  <a:lnTo>
                    <a:pt x="3851" y="9306"/>
                  </a:lnTo>
                  <a:lnTo>
                    <a:pt x="3691" y="9045"/>
                  </a:lnTo>
                  <a:lnTo>
                    <a:pt x="3570" y="8765"/>
                  </a:lnTo>
                  <a:lnTo>
                    <a:pt x="3450" y="8464"/>
                  </a:lnTo>
                  <a:lnTo>
                    <a:pt x="3350" y="8163"/>
                  </a:lnTo>
                  <a:lnTo>
                    <a:pt x="3290" y="7842"/>
                  </a:lnTo>
                  <a:lnTo>
                    <a:pt x="3250" y="7521"/>
                  </a:lnTo>
                  <a:lnTo>
                    <a:pt x="3230" y="7180"/>
                  </a:lnTo>
                  <a:lnTo>
                    <a:pt x="3250" y="6839"/>
                  </a:lnTo>
                  <a:lnTo>
                    <a:pt x="3290" y="6478"/>
                  </a:lnTo>
                  <a:lnTo>
                    <a:pt x="3370" y="6138"/>
                  </a:lnTo>
                  <a:lnTo>
                    <a:pt x="3350" y="5696"/>
                  </a:lnTo>
                  <a:lnTo>
                    <a:pt x="3370" y="5235"/>
                  </a:lnTo>
                  <a:lnTo>
                    <a:pt x="3430" y="4794"/>
                  </a:lnTo>
                  <a:lnTo>
                    <a:pt x="3510" y="4353"/>
                  </a:lnTo>
                  <a:lnTo>
                    <a:pt x="3631" y="3932"/>
                  </a:lnTo>
                  <a:lnTo>
                    <a:pt x="3791" y="3510"/>
                  </a:lnTo>
                  <a:lnTo>
                    <a:pt x="3972" y="3089"/>
                  </a:lnTo>
                  <a:lnTo>
                    <a:pt x="4172" y="2688"/>
                  </a:lnTo>
                  <a:lnTo>
                    <a:pt x="4413" y="2307"/>
                  </a:lnTo>
                  <a:lnTo>
                    <a:pt x="4673" y="1926"/>
                  </a:lnTo>
                  <a:lnTo>
                    <a:pt x="4954" y="1585"/>
                  </a:lnTo>
                  <a:lnTo>
                    <a:pt x="5275" y="1244"/>
                  </a:lnTo>
                  <a:lnTo>
                    <a:pt x="5596" y="903"/>
                  </a:lnTo>
                  <a:lnTo>
                    <a:pt x="5957" y="603"/>
                  </a:lnTo>
                  <a:lnTo>
                    <a:pt x="6338" y="322"/>
                  </a:lnTo>
                  <a:lnTo>
                    <a:pt x="6739" y="81"/>
                  </a:lnTo>
                  <a:lnTo>
                    <a:pt x="6779" y="101"/>
                  </a:lnTo>
                  <a:lnTo>
                    <a:pt x="6839" y="101"/>
                  </a:lnTo>
                  <a:lnTo>
                    <a:pt x="6940" y="81"/>
                  </a:lnTo>
                  <a:lnTo>
                    <a:pt x="7040" y="21"/>
                  </a:lnTo>
                  <a:lnTo>
                    <a:pt x="6859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21"/>
            <p:cNvSpPr/>
            <p:nvPr/>
          </p:nvSpPr>
          <p:spPr>
            <a:xfrm>
              <a:off x="10942475" y="3194400"/>
              <a:ext cx="176000" cy="321400"/>
            </a:xfrm>
            <a:custGeom>
              <a:avLst/>
              <a:gdLst/>
              <a:ahLst/>
              <a:cxnLst/>
              <a:rect l="l" t="t" r="r" b="b"/>
              <a:pathLst>
                <a:path w="7040" h="12856" fill="none" extrusionOk="0">
                  <a:moveTo>
                    <a:pt x="6859" y="1"/>
                  </a:moveTo>
                  <a:lnTo>
                    <a:pt x="6859" y="1"/>
                  </a:lnTo>
                  <a:lnTo>
                    <a:pt x="6438" y="21"/>
                  </a:lnTo>
                  <a:lnTo>
                    <a:pt x="6037" y="81"/>
                  </a:lnTo>
                  <a:lnTo>
                    <a:pt x="5616" y="141"/>
                  </a:lnTo>
                  <a:lnTo>
                    <a:pt x="5195" y="262"/>
                  </a:lnTo>
                  <a:lnTo>
                    <a:pt x="5195" y="262"/>
                  </a:lnTo>
                  <a:lnTo>
                    <a:pt x="4673" y="442"/>
                  </a:lnTo>
                  <a:lnTo>
                    <a:pt x="4172" y="643"/>
                  </a:lnTo>
                  <a:lnTo>
                    <a:pt x="3691" y="903"/>
                  </a:lnTo>
                  <a:lnTo>
                    <a:pt x="3209" y="1184"/>
                  </a:lnTo>
                  <a:lnTo>
                    <a:pt x="2768" y="1485"/>
                  </a:lnTo>
                  <a:lnTo>
                    <a:pt x="2367" y="1846"/>
                  </a:lnTo>
                  <a:lnTo>
                    <a:pt x="1966" y="2207"/>
                  </a:lnTo>
                  <a:lnTo>
                    <a:pt x="1605" y="2608"/>
                  </a:lnTo>
                  <a:lnTo>
                    <a:pt x="1284" y="3009"/>
                  </a:lnTo>
                  <a:lnTo>
                    <a:pt x="983" y="3450"/>
                  </a:lnTo>
                  <a:lnTo>
                    <a:pt x="723" y="3891"/>
                  </a:lnTo>
                  <a:lnTo>
                    <a:pt x="502" y="4373"/>
                  </a:lnTo>
                  <a:lnTo>
                    <a:pt x="302" y="4834"/>
                  </a:lnTo>
                  <a:lnTo>
                    <a:pt x="161" y="5335"/>
                  </a:lnTo>
                  <a:lnTo>
                    <a:pt x="61" y="5817"/>
                  </a:lnTo>
                  <a:lnTo>
                    <a:pt x="1" y="6318"/>
                  </a:lnTo>
                  <a:lnTo>
                    <a:pt x="1" y="6318"/>
                  </a:lnTo>
                  <a:lnTo>
                    <a:pt x="1" y="6819"/>
                  </a:lnTo>
                  <a:lnTo>
                    <a:pt x="1" y="6819"/>
                  </a:lnTo>
                  <a:lnTo>
                    <a:pt x="21" y="7401"/>
                  </a:lnTo>
                  <a:lnTo>
                    <a:pt x="81" y="7942"/>
                  </a:lnTo>
                  <a:lnTo>
                    <a:pt x="181" y="8484"/>
                  </a:lnTo>
                  <a:lnTo>
                    <a:pt x="342" y="9005"/>
                  </a:lnTo>
                  <a:lnTo>
                    <a:pt x="542" y="9507"/>
                  </a:lnTo>
                  <a:lnTo>
                    <a:pt x="763" y="9988"/>
                  </a:lnTo>
                  <a:lnTo>
                    <a:pt x="1044" y="10429"/>
                  </a:lnTo>
                  <a:lnTo>
                    <a:pt x="1344" y="10850"/>
                  </a:lnTo>
                  <a:lnTo>
                    <a:pt x="1505" y="11051"/>
                  </a:lnTo>
                  <a:lnTo>
                    <a:pt x="1685" y="11231"/>
                  </a:lnTo>
                  <a:lnTo>
                    <a:pt x="1866" y="11412"/>
                  </a:lnTo>
                  <a:lnTo>
                    <a:pt x="2066" y="11592"/>
                  </a:lnTo>
                  <a:lnTo>
                    <a:pt x="2267" y="11753"/>
                  </a:lnTo>
                  <a:lnTo>
                    <a:pt x="2488" y="11893"/>
                  </a:lnTo>
                  <a:lnTo>
                    <a:pt x="2688" y="12054"/>
                  </a:lnTo>
                  <a:lnTo>
                    <a:pt x="2929" y="12174"/>
                  </a:lnTo>
                  <a:lnTo>
                    <a:pt x="3149" y="12294"/>
                  </a:lnTo>
                  <a:lnTo>
                    <a:pt x="3410" y="12415"/>
                  </a:lnTo>
                  <a:lnTo>
                    <a:pt x="3651" y="12515"/>
                  </a:lnTo>
                  <a:lnTo>
                    <a:pt x="3911" y="12615"/>
                  </a:lnTo>
                  <a:lnTo>
                    <a:pt x="4172" y="12695"/>
                  </a:lnTo>
                  <a:lnTo>
                    <a:pt x="4453" y="12756"/>
                  </a:lnTo>
                  <a:lnTo>
                    <a:pt x="4734" y="12816"/>
                  </a:lnTo>
                  <a:lnTo>
                    <a:pt x="5014" y="12856"/>
                  </a:lnTo>
                  <a:lnTo>
                    <a:pt x="5014" y="12856"/>
                  </a:lnTo>
                  <a:lnTo>
                    <a:pt x="5215" y="12294"/>
                  </a:lnTo>
                  <a:lnTo>
                    <a:pt x="5415" y="11753"/>
                  </a:lnTo>
                  <a:lnTo>
                    <a:pt x="5616" y="11211"/>
                  </a:lnTo>
                  <a:lnTo>
                    <a:pt x="5857" y="10690"/>
                  </a:lnTo>
                  <a:lnTo>
                    <a:pt x="5857" y="10690"/>
                  </a:lnTo>
                  <a:lnTo>
                    <a:pt x="5536" y="10590"/>
                  </a:lnTo>
                  <a:lnTo>
                    <a:pt x="5235" y="10469"/>
                  </a:lnTo>
                  <a:lnTo>
                    <a:pt x="4954" y="10329"/>
                  </a:lnTo>
                  <a:lnTo>
                    <a:pt x="4694" y="10169"/>
                  </a:lnTo>
                  <a:lnTo>
                    <a:pt x="4453" y="9988"/>
                  </a:lnTo>
                  <a:lnTo>
                    <a:pt x="4232" y="9767"/>
                  </a:lnTo>
                  <a:lnTo>
                    <a:pt x="4032" y="9547"/>
                  </a:lnTo>
                  <a:lnTo>
                    <a:pt x="3851" y="9306"/>
                  </a:lnTo>
                  <a:lnTo>
                    <a:pt x="3691" y="9045"/>
                  </a:lnTo>
                  <a:lnTo>
                    <a:pt x="3570" y="8765"/>
                  </a:lnTo>
                  <a:lnTo>
                    <a:pt x="3450" y="8464"/>
                  </a:lnTo>
                  <a:lnTo>
                    <a:pt x="3350" y="8163"/>
                  </a:lnTo>
                  <a:lnTo>
                    <a:pt x="3290" y="7842"/>
                  </a:lnTo>
                  <a:lnTo>
                    <a:pt x="3250" y="7521"/>
                  </a:lnTo>
                  <a:lnTo>
                    <a:pt x="3230" y="7180"/>
                  </a:lnTo>
                  <a:lnTo>
                    <a:pt x="3250" y="6839"/>
                  </a:lnTo>
                  <a:lnTo>
                    <a:pt x="3250" y="6839"/>
                  </a:lnTo>
                  <a:lnTo>
                    <a:pt x="3290" y="6478"/>
                  </a:lnTo>
                  <a:lnTo>
                    <a:pt x="3370" y="6138"/>
                  </a:lnTo>
                  <a:lnTo>
                    <a:pt x="3370" y="6138"/>
                  </a:lnTo>
                  <a:lnTo>
                    <a:pt x="3350" y="5696"/>
                  </a:lnTo>
                  <a:lnTo>
                    <a:pt x="3370" y="5235"/>
                  </a:lnTo>
                  <a:lnTo>
                    <a:pt x="3430" y="4794"/>
                  </a:lnTo>
                  <a:lnTo>
                    <a:pt x="3510" y="4353"/>
                  </a:lnTo>
                  <a:lnTo>
                    <a:pt x="3631" y="3932"/>
                  </a:lnTo>
                  <a:lnTo>
                    <a:pt x="3791" y="3510"/>
                  </a:lnTo>
                  <a:lnTo>
                    <a:pt x="3972" y="3089"/>
                  </a:lnTo>
                  <a:lnTo>
                    <a:pt x="4172" y="2688"/>
                  </a:lnTo>
                  <a:lnTo>
                    <a:pt x="4413" y="2307"/>
                  </a:lnTo>
                  <a:lnTo>
                    <a:pt x="4673" y="1926"/>
                  </a:lnTo>
                  <a:lnTo>
                    <a:pt x="4954" y="1585"/>
                  </a:lnTo>
                  <a:lnTo>
                    <a:pt x="5275" y="1244"/>
                  </a:lnTo>
                  <a:lnTo>
                    <a:pt x="5596" y="903"/>
                  </a:lnTo>
                  <a:lnTo>
                    <a:pt x="5957" y="603"/>
                  </a:lnTo>
                  <a:lnTo>
                    <a:pt x="6338" y="322"/>
                  </a:lnTo>
                  <a:lnTo>
                    <a:pt x="6739" y="81"/>
                  </a:lnTo>
                  <a:lnTo>
                    <a:pt x="6739" y="81"/>
                  </a:lnTo>
                  <a:lnTo>
                    <a:pt x="6779" y="101"/>
                  </a:lnTo>
                  <a:lnTo>
                    <a:pt x="6839" y="101"/>
                  </a:lnTo>
                  <a:lnTo>
                    <a:pt x="6839" y="101"/>
                  </a:lnTo>
                  <a:lnTo>
                    <a:pt x="6940" y="81"/>
                  </a:lnTo>
                  <a:lnTo>
                    <a:pt x="7040" y="21"/>
                  </a:lnTo>
                  <a:lnTo>
                    <a:pt x="7040" y="21"/>
                  </a:lnTo>
                  <a:lnTo>
                    <a:pt x="68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21"/>
            <p:cNvSpPr/>
            <p:nvPr/>
          </p:nvSpPr>
          <p:spPr>
            <a:xfrm>
              <a:off x="11023200" y="3347825"/>
              <a:ext cx="69225" cy="113825"/>
            </a:xfrm>
            <a:custGeom>
              <a:avLst/>
              <a:gdLst/>
              <a:ahLst/>
              <a:cxnLst/>
              <a:rect l="l" t="t" r="r" b="b"/>
              <a:pathLst>
                <a:path w="2769" h="4553" extrusionOk="0">
                  <a:moveTo>
                    <a:pt x="141" y="1"/>
                  </a:moveTo>
                  <a:lnTo>
                    <a:pt x="61" y="341"/>
                  </a:lnTo>
                  <a:lnTo>
                    <a:pt x="21" y="702"/>
                  </a:lnTo>
                  <a:lnTo>
                    <a:pt x="1" y="1043"/>
                  </a:lnTo>
                  <a:lnTo>
                    <a:pt x="21" y="1384"/>
                  </a:lnTo>
                  <a:lnTo>
                    <a:pt x="61" y="1705"/>
                  </a:lnTo>
                  <a:lnTo>
                    <a:pt x="121" y="2026"/>
                  </a:lnTo>
                  <a:lnTo>
                    <a:pt x="221" y="2327"/>
                  </a:lnTo>
                  <a:lnTo>
                    <a:pt x="341" y="2628"/>
                  </a:lnTo>
                  <a:lnTo>
                    <a:pt x="462" y="2908"/>
                  </a:lnTo>
                  <a:lnTo>
                    <a:pt x="622" y="3169"/>
                  </a:lnTo>
                  <a:lnTo>
                    <a:pt x="803" y="3410"/>
                  </a:lnTo>
                  <a:lnTo>
                    <a:pt x="1003" y="3630"/>
                  </a:lnTo>
                  <a:lnTo>
                    <a:pt x="1224" y="3851"/>
                  </a:lnTo>
                  <a:lnTo>
                    <a:pt x="1465" y="4032"/>
                  </a:lnTo>
                  <a:lnTo>
                    <a:pt x="1725" y="4192"/>
                  </a:lnTo>
                  <a:lnTo>
                    <a:pt x="2006" y="4332"/>
                  </a:lnTo>
                  <a:lnTo>
                    <a:pt x="2307" y="4453"/>
                  </a:lnTo>
                  <a:lnTo>
                    <a:pt x="2628" y="4553"/>
                  </a:lnTo>
                  <a:lnTo>
                    <a:pt x="2768" y="4212"/>
                  </a:lnTo>
                  <a:lnTo>
                    <a:pt x="2507" y="4072"/>
                  </a:lnTo>
                  <a:lnTo>
                    <a:pt x="2267" y="3911"/>
                  </a:lnTo>
                  <a:lnTo>
                    <a:pt x="2026" y="3751"/>
                  </a:lnTo>
                  <a:lnTo>
                    <a:pt x="1805" y="3570"/>
                  </a:lnTo>
                  <a:lnTo>
                    <a:pt x="1585" y="3390"/>
                  </a:lnTo>
                  <a:lnTo>
                    <a:pt x="1384" y="3169"/>
                  </a:lnTo>
                  <a:lnTo>
                    <a:pt x="1204" y="2949"/>
                  </a:lnTo>
                  <a:lnTo>
                    <a:pt x="1043" y="2708"/>
                  </a:lnTo>
                  <a:lnTo>
                    <a:pt x="843" y="2367"/>
                  </a:lnTo>
                  <a:lnTo>
                    <a:pt x="682" y="2046"/>
                  </a:lnTo>
                  <a:lnTo>
                    <a:pt x="542" y="1705"/>
                  </a:lnTo>
                  <a:lnTo>
                    <a:pt x="402" y="1364"/>
                  </a:lnTo>
                  <a:lnTo>
                    <a:pt x="301" y="1023"/>
                  </a:lnTo>
                  <a:lnTo>
                    <a:pt x="241" y="682"/>
                  </a:lnTo>
                  <a:lnTo>
                    <a:pt x="181" y="341"/>
                  </a:lnTo>
                  <a:lnTo>
                    <a:pt x="14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21"/>
            <p:cNvSpPr/>
            <p:nvPr/>
          </p:nvSpPr>
          <p:spPr>
            <a:xfrm>
              <a:off x="11593750" y="3194400"/>
              <a:ext cx="315875" cy="322925"/>
            </a:xfrm>
            <a:custGeom>
              <a:avLst/>
              <a:gdLst/>
              <a:ahLst/>
              <a:cxnLst/>
              <a:rect l="l" t="t" r="r" b="b"/>
              <a:pathLst>
                <a:path w="12635" h="12917" extrusionOk="0">
                  <a:moveTo>
                    <a:pt x="5816" y="1"/>
                  </a:moveTo>
                  <a:lnTo>
                    <a:pt x="5516" y="21"/>
                  </a:lnTo>
                  <a:lnTo>
                    <a:pt x="5195" y="41"/>
                  </a:lnTo>
                  <a:lnTo>
                    <a:pt x="4894" y="81"/>
                  </a:lnTo>
                  <a:lnTo>
                    <a:pt x="4613" y="121"/>
                  </a:lnTo>
                  <a:lnTo>
                    <a:pt x="4312" y="201"/>
                  </a:lnTo>
                  <a:lnTo>
                    <a:pt x="4031" y="282"/>
                  </a:lnTo>
                  <a:lnTo>
                    <a:pt x="3751" y="382"/>
                  </a:lnTo>
                  <a:lnTo>
                    <a:pt x="3490" y="482"/>
                  </a:lnTo>
                  <a:lnTo>
                    <a:pt x="3229" y="603"/>
                  </a:lnTo>
                  <a:lnTo>
                    <a:pt x="2969" y="743"/>
                  </a:lnTo>
                  <a:lnTo>
                    <a:pt x="2728" y="903"/>
                  </a:lnTo>
                  <a:lnTo>
                    <a:pt x="2487" y="1064"/>
                  </a:lnTo>
                  <a:lnTo>
                    <a:pt x="2267" y="1224"/>
                  </a:lnTo>
                  <a:lnTo>
                    <a:pt x="2046" y="1405"/>
                  </a:lnTo>
                  <a:lnTo>
                    <a:pt x="1825" y="1605"/>
                  </a:lnTo>
                  <a:lnTo>
                    <a:pt x="1625" y="1806"/>
                  </a:lnTo>
                  <a:lnTo>
                    <a:pt x="1444" y="2006"/>
                  </a:lnTo>
                  <a:lnTo>
                    <a:pt x="1264" y="2227"/>
                  </a:lnTo>
                  <a:lnTo>
                    <a:pt x="1083" y="2448"/>
                  </a:lnTo>
                  <a:lnTo>
                    <a:pt x="943" y="2688"/>
                  </a:lnTo>
                  <a:lnTo>
                    <a:pt x="783" y="2929"/>
                  </a:lnTo>
                  <a:lnTo>
                    <a:pt x="662" y="3190"/>
                  </a:lnTo>
                  <a:lnTo>
                    <a:pt x="542" y="3430"/>
                  </a:lnTo>
                  <a:lnTo>
                    <a:pt x="422" y="3691"/>
                  </a:lnTo>
                  <a:lnTo>
                    <a:pt x="341" y="3952"/>
                  </a:lnTo>
                  <a:lnTo>
                    <a:pt x="261" y="4232"/>
                  </a:lnTo>
                  <a:lnTo>
                    <a:pt x="181" y="4493"/>
                  </a:lnTo>
                  <a:lnTo>
                    <a:pt x="121" y="4854"/>
                  </a:lnTo>
                  <a:lnTo>
                    <a:pt x="61" y="5195"/>
                  </a:lnTo>
                  <a:lnTo>
                    <a:pt x="41" y="5556"/>
                  </a:lnTo>
                  <a:lnTo>
                    <a:pt x="21" y="5897"/>
                  </a:lnTo>
                  <a:lnTo>
                    <a:pt x="1" y="6238"/>
                  </a:lnTo>
                  <a:lnTo>
                    <a:pt x="21" y="6599"/>
                  </a:lnTo>
                  <a:lnTo>
                    <a:pt x="61" y="6940"/>
                  </a:lnTo>
                  <a:lnTo>
                    <a:pt x="101" y="7281"/>
                  </a:lnTo>
                  <a:lnTo>
                    <a:pt x="161" y="7622"/>
                  </a:lnTo>
                  <a:lnTo>
                    <a:pt x="221" y="7963"/>
                  </a:lnTo>
                  <a:lnTo>
                    <a:pt x="321" y="8283"/>
                  </a:lnTo>
                  <a:lnTo>
                    <a:pt x="422" y="8624"/>
                  </a:lnTo>
                  <a:lnTo>
                    <a:pt x="542" y="8925"/>
                  </a:lnTo>
                  <a:lnTo>
                    <a:pt x="682" y="9246"/>
                  </a:lnTo>
                  <a:lnTo>
                    <a:pt x="843" y="9547"/>
                  </a:lnTo>
                  <a:lnTo>
                    <a:pt x="1003" y="9848"/>
                  </a:lnTo>
                  <a:lnTo>
                    <a:pt x="1184" y="10128"/>
                  </a:lnTo>
                  <a:lnTo>
                    <a:pt x="1384" y="10409"/>
                  </a:lnTo>
                  <a:lnTo>
                    <a:pt x="1605" y="10670"/>
                  </a:lnTo>
                  <a:lnTo>
                    <a:pt x="1825" y="10931"/>
                  </a:lnTo>
                  <a:lnTo>
                    <a:pt x="2066" y="11171"/>
                  </a:lnTo>
                  <a:lnTo>
                    <a:pt x="2327" y="11392"/>
                  </a:lnTo>
                  <a:lnTo>
                    <a:pt x="2608" y="11612"/>
                  </a:lnTo>
                  <a:lnTo>
                    <a:pt x="2888" y="11813"/>
                  </a:lnTo>
                  <a:lnTo>
                    <a:pt x="3189" y="12014"/>
                  </a:lnTo>
                  <a:lnTo>
                    <a:pt x="3510" y="12174"/>
                  </a:lnTo>
                  <a:lnTo>
                    <a:pt x="3831" y="12334"/>
                  </a:lnTo>
                  <a:lnTo>
                    <a:pt x="4192" y="12475"/>
                  </a:lnTo>
                  <a:lnTo>
                    <a:pt x="4553" y="12595"/>
                  </a:lnTo>
                  <a:lnTo>
                    <a:pt x="4914" y="12695"/>
                  </a:lnTo>
                  <a:lnTo>
                    <a:pt x="5315" y="12776"/>
                  </a:lnTo>
                  <a:lnTo>
                    <a:pt x="5716" y="12856"/>
                  </a:lnTo>
                  <a:lnTo>
                    <a:pt x="6137" y="12896"/>
                  </a:lnTo>
                  <a:lnTo>
                    <a:pt x="6558" y="12916"/>
                  </a:lnTo>
                  <a:lnTo>
                    <a:pt x="6959" y="12916"/>
                  </a:lnTo>
                  <a:lnTo>
                    <a:pt x="7361" y="12896"/>
                  </a:lnTo>
                  <a:lnTo>
                    <a:pt x="7742" y="12836"/>
                  </a:lnTo>
                  <a:lnTo>
                    <a:pt x="8103" y="12776"/>
                  </a:lnTo>
                  <a:lnTo>
                    <a:pt x="8464" y="12695"/>
                  </a:lnTo>
                  <a:lnTo>
                    <a:pt x="8804" y="12575"/>
                  </a:lnTo>
                  <a:lnTo>
                    <a:pt x="9145" y="12455"/>
                  </a:lnTo>
                  <a:lnTo>
                    <a:pt x="9466" y="12294"/>
                  </a:lnTo>
                  <a:lnTo>
                    <a:pt x="9767" y="12134"/>
                  </a:lnTo>
                  <a:lnTo>
                    <a:pt x="10068" y="11953"/>
                  </a:lnTo>
                  <a:lnTo>
                    <a:pt x="10349" y="11753"/>
                  </a:lnTo>
                  <a:lnTo>
                    <a:pt x="10609" y="11552"/>
                  </a:lnTo>
                  <a:lnTo>
                    <a:pt x="10850" y="11312"/>
                  </a:lnTo>
                  <a:lnTo>
                    <a:pt x="11091" y="11071"/>
                  </a:lnTo>
                  <a:lnTo>
                    <a:pt x="11291" y="10830"/>
                  </a:lnTo>
                  <a:lnTo>
                    <a:pt x="11472" y="10590"/>
                  </a:lnTo>
                  <a:lnTo>
                    <a:pt x="11652" y="10349"/>
                  </a:lnTo>
                  <a:lnTo>
                    <a:pt x="11813" y="10088"/>
                  </a:lnTo>
                  <a:lnTo>
                    <a:pt x="11953" y="9808"/>
                  </a:lnTo>
                  <a:lnTo>
                    <a:pt x="12093" y="9527"/>
                  </a:lnTo>
                  <a:lnTo>
                    <a:pt x="12214" y="9226"/>
                  </a:lnTo>
                  <a:lnTo>
                    <a:pt x="12314" y="8945"/>
                  </a:lnTo>
                  <a:lnTo>
                    <a:pt x="12394" y="8624"/>
                  </a:lnTo>
                  <a:lnTo>
                    <a:pt x="12474" y="8324"/>
                  </a:lnTo>
                  <a:lnTo>
                    <a:pt x="12535" y="8003"/>
                  </a:lnTo>
                  <a:lnTo>
                    <a:pt x="12595" y="7662"/>
                  </a:lnTo>
                  <a:lnTo>
                    <a:pt x="12615" y="7341"/>
                  </a:lnTo>
                  <a:lnTo>
                    <a:pt x="12635" y="7000"/>
                  </a:lnTo>
                  <a:lnTo>
                    <a:pt x="12635" y="6659"/>
                  </a:lnTo>
                  <a:lnTo>
                    <a:pt x="12615" y="6318"/>
                  </a:lnTo>
                  <a:lnTo>
                    <a:pt x="12575" y="5877"/>
                  </a:lnTo>
                  <a:lnTo>
                    <a:pt x="12494" y="5436"/>
                  </a:lnTo>
                  <a:lnTo>
                    <a:pt x="12374" y="5015"/>
                  </a:lnTo>
                  <a:lnTo>
                    <a:pt x="12214" y="4593"/>
                  </a:lnTo>
                  <a:lnTo>
                    <a:pt x="12033" y="4172"/>
                  </a:lnTo>
                  <a:lnTo>
                    <a:pt x="11833" y="3771"/>
                  </a:lnTo>
                  <a:lnTo>
                    <a:pt x="11592" y="3370"/>
                  </a:lnTo>
                  <a:lnTo>
                    <a:pt x="11331" y="2989"/>
                  </a:lnTo>
                  <a:lnTo>
                    <a:pt x="11030" y="2628"/>
                  </a:lnTo>
                  <a:lnTo>
                    <a:pt x="10730" y="2267"/>
                  </a:lnTo>
                  <a:lnTo>
                    <a:pt x="10389" y="1946"/>
                  </a:lnTo>
                  <a:lnTo>
                    <a:pt x="10028" y="1625"/>
                  </a:lnTo>
                  <a:lnTo>
                    <a:pt x="9647" y="1345"/>
                  </a:lnTo>
                  <a:lnTo>
                    <a:pt x="9246" y="1084"/>
                  </a:lnTo>
                  <a:lnTo>
                    <a:pt x="8825" y="843"/>
                  </a:lnTo>
                  <a:lnTo>
                    <a:pt x="8403" y="623"/>
                  </a:lnTo>
                  <a:lnTo>
                    <a:pt x="7922" y="422"/>
                  </a:lnTo>
                  <a:lnTo>
                    <a:pt x="7421" y="262"/>
                  </a:lnTo>
                  <a:lnTo>
                    <a:pt x="7100" y="161"/>
                  </a:lnTo>
                  <a:lnTo>
                    <a:pt x="6779" y="101"/>
                  </a:lnTo>
                  <a:lnTo>
                    <a:pt x="6458" y="61"/>
                  </a:lnTo>
                  <a:lnTo>
                    <a:pt x="6137" y="21"/>
                  </a:lnTo>
                  <a:lnTo>
                    <a:pt x="58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21"/>
            <p:cNvSpPr/>
            <p:nvPr/>
          </p:nvSpPr>
          <p:spPr>
            <a:xfrm>
              <a:off x="11593750" y="3194400"/>
              <a:ext cx="315875" cy="322925"/>
            </a:xfrm>
            <a:custGeom>
              <a:avLst/>
              <a:gdLst/>
              <a:ahLst/>
              <a:cxnLst/>
              <a:rect l="l" t="t" r="r" b="b"/>
              <a:pathLst>
                <a:path w="12635" h="12917" fill="none" extrusionOk="0">
                  <a:moveTo>
                    <a:pt x="11091" y="11071"/>
                  </a:moveTo>
                  <a:lnTo>
                    <a:pt x="11091" y="11071"/>
                  </a:lnTo>
                  <a:lnTo>
                    <a:pt x="10850" y="11312"/>
                  </a:lnTo>
                  <a:lnTo>
                    <a:pt x="10609" y="11552"/>
                  </a:lnTo>
                  <a:lnTo>
                    <a:pt x="10349" y="11753"/>
                  </a:lnTo>
                  <a:lnTo>
                    <a:pt x="10068" y="11953"/>
                  </a:lnTo>
                  <a:lnTo>
                    <a:pt x="9767" y="12134"/>
                  </a:lnTo>
                  <a:lnTo>
                    <a:pt x="9466" y="12294"/>
                  </a:lnTo>
                  <a:lnTo>
                    <a:pt x="9145" y="12455"/>
                  </a:lnTo>
                  <a:lnTo>
                    <a:pt x="8804" y="12575"/>
                  </a:lnTo>
                  <a:lnTo>
                    <a:pt x="8464" y="12695"/>
                  </a:lnTo>
                  <a:lnTo>
                    <a:pt x="8103" y="12776"/>
                  </a:lnTo>
                  <a:lnTo>
                    <a:pt x="7742" y="12836"/>
                  </a:lnTo>
                  <a:lnTo>
                    <a:pt x="7361" y="12896"/>
                  </a:lnTo>
                  <a:lnTo>
                    <a:pt x="6959" y="12916"/>
                  </a:lnTo>
                  <a:lnTo>
                    <a:pt x="6558" y="12916"/>
                  </a:lnTo>
                  <a:lnTo>
                    <a:pt x="6137" y="12896"/>
                  </a:lnTo>
                  <a:lnTo>
                    <a:pt x="5716" y="12856"/>
                  </a:lnTo>
                  <a:lnTo>
                    <a:pt x="5716" y="12856"/>
                  </a:lnTo>
                  <a:lnTo>
                    <a:pt x="5315" y="12776"/>
                  </a:lnTo>
                  <a:lnTo>
                    <a:pt x="4914" y="12695"/>
                  </a:lnTo>
                  <a:lnTo>
                    <a:pt x="4553" y="12595"/>
                  </a:lnTo>
                  <a:lnTo>
                    <a:pt x="4192" y="12475"/>
                  </a:lnTo>
                  <a:lnTo>
                    <a:pt x="3831" y="12334"/>
                  </a:lnTo>
                  <a:lnTo>
                    <a:pt x="3510" y="12174"/>
                  </a:lnTo>
                  <a:lnTo>
                    <a:pt x="3189" y="12014"/>
                  </a:lnTo>
                  <a:lnTo>
                    <a:pt x="2888" y="11813"/>
                  </a:lnTo>
                  <a:lnTo>
                    <a:pt x="2608" y="11612"/>
                  </a:lnTo>
                  <a:lnTo>
                    <a:pt x="2327" y="11392"/>
                  </a:lnTo>
                  <a:lnTo>
                    <a:pt x="2066" y="11171"/>
                  </a:lnTo>
                  <a:lnTo>
                    <a:pt x="1825" y="10931"/>
                  </a:lnTo>
                  <a:lnTo>
                    <a:pt x="1605" y="10670"/>
                  </a:lnTo>
                  <a:lnTo>
                    <a:pt x="1384" y="10409"/>
                  </a:lnTo>
                  <a:lnTo>
                    <a:pt x="1184" y="10128"/>
                  </a:lnTo>
                  <a:lnTo>
                    <a:pt x="1003" y="9848"/>
                  </a:lnTo>
                  <a:lnTo>
                    <a:pt x="843" y="9547"/>
                  </a:lnTo>
                  <a:lnTo>
                    <a:pt x="682" y="9246"/>
                  </a:lnTo>
                  <a:lnTo>
                    <a:pt x="542" y="8925"/>
                  </a:lnTo>
                  <a:lnTo>
                    <a:pt x="422" y="8624"/>
                  </a:lnTo>
                  <a:lnTo>
                    <a:pt x="321" y="8283"/>
                  </a:lnTo>
                  <a:lnTo>
                    <a:pt x="221" y="7963"/>
                  </a:lnTo>
                  <a:lnTo>
                    <a:pt x="161" y="7622"/>
                  </a:lnTo>
                  <a:lnTo>
                    <a:pt x="101" y="7281"/>
                  </a:lnTo>
                  <a:lnTo>
                    <a:pt x="61" y="6940"/>
                  </a:lnTo>
                  <a:lnTo>
                    <a:pt x="21" y="6599"/>
                  </a:lnTo>
                  <a:lnTo>
                    <a:pt x="1" y="6238"/>
                  </a:lnTo>
                  <a:lnTo>
                    <a:pt x="21" y="5897"/>
                  </a:lnTo>
                  <a:lnTo>
                    <a:pt x="41" y="5556"/>
                  </a:lnTo>
                  <a:lnTo>
                    <a:pt x="61" y="5195"/>
                  </a:lnTo>
                  <a:lnTo>
                    <a:pt x="121" y="4854"/>
                  </a:lnTo>
                  <a:lnTo>
                    <a:pt x="181" y="4493"/>
                  </a:lnTo>
                  <a:lnTo>
                    <a:pt x="181" y="4493"/>
                  </a:lnTo>
                  <a:lnTo>
                    <a:pt x="261" y="4232"/>
                  </a:lnTo>
                  <a:lnTo>
                    <a:pt x="341" y="3952"/>
                  </a:lnTo>
                  <a:lnTo>
                    <a:pt x="422" y="3691"/>
                  </a:lnTo>
                  <a:lnTo>
                    <a:pt x="542" y="3430"/>
                  </a:lnTo>
                  <a:lnTo>
                    <a:pt x="662" y="3190"/>
                  </a:lnTo>
                  <a:lnTo>
                    <a:pt x="783" y="2929"/>
                  </a:lnTo>
                  <a:lnTo>
                    <a:pt x="943" y="2688"/>
                  </a:lnTo>
                  <a:lnTo>
                    <a:pt x="1083" y="2448"/>
                  </a:lnTo>
                  <a:lnTo>
                    <a:pt x="1264" y="2227"/>
                  </a:lnTo>
                  <a:lnTo>
                    <a:pt x="1444" y="2006"/>
                  </a:lnTo>
                  <a:lnTo>
                    <a:pt x="1625" y="1806"/>
                  </a:lnTo>
                  <a:lnTo>
                    <a:pt x="1825" y="1605"/>
                  </a:lnTo>
                  <a:lnTo>
                    <a:pt x="2046" y="1405"/>
                  </a:lnTo>
                  <a:lnTo>
                    <a:pt x="2267" y="1224"/>
                  </a:lnTo>
                  <a:lnTo>
                    <a:pt x="2487" y="1064"/>
                  </a:lnTo>
                  <a:lnTo>
                    <a:pt x="2728" y="903"/>
                  </a:lnTo>
                  <a:lnTo>
                    <a:pt x="2969" y="743"/>
                  </a:lnTo>
                  <a:lnTo>
                    <a:pt x="3229" y="603"/>
                  </a:lnTo>
                  <a:lnTo>
                    <a:pt x="3490" y="482"/>
                  </a:lnTo>
                  <a:lnTo>
                    <a:pt x="3751" y="382"/>
                  </a:lnTo>
                  <a:lnTo>
                    <a:pt x="4031" y="282"/>
                  </a:lnTo>
                  <a:lnTo>
                    <a:pt x="4312" y="201"/>
                  </a:lnTo>
                  <a:lnTo>
                    <a:pt x="4613" y="121"/>
                  </a:lnTo>
                  <a:lnTo>
                    <a:pt x="4894" y="81"/>
                  </a:lnTo>
                  <a:lnTo>
                    <a:pt x="5195" y="41"/>
                  </a:lnTo>
                  <a:lnTo>
                    <a:pt x="5516" y="21"/>
                  </a:lnTo>
                  <a:lnTo>
                    <a:pt x="5816" y="1"/>
                  </a:lnTo>
                  <a:lnTo>
                    <a:pt x="6137" y="21"/>
                  </a:lnTo>
                  <a:lnTo>
                    <a:pt x="6458" y="61"/>
                  </a:lnTo>
                  <a:lnTo>
                    <a:pt x="6779" y="101"/>
                  </a:lnTo>
                  <a:lnTo>
                    <a:pt x="7100" y="161"/>
                  </a:lnTo>
                  <a:lnTo>
                    <a:pt x="7421" y="262"/>
                  </a:lnTo>
                  <a:lnTo>
                    <a:pt x="7421" y="262"/>
                  </a:lnTo>
                  <a:lnTo>
                    <a:pt x="7922" y="422"/>
                  </a:lnTo>
                  <a:lnTo>
                    <a:pt x="8403" y="623"/>
                  </a:lnTo>
                  <a:lnTo>
                    <a:pt x="8403" y="623"/>
                  </a:lnTo>
                  <a:lnTo>
                    <a:pt x="8825" y="843"/>
                  </a:lnTo>
                  <a:lnTo>
                    <a:pt x="9246" y="1084"/>
                  </a:lnTo>
                  <a:lnTo>
                    <a:pt x="9647" y="1345"/>
                  </a:lnTo>
                  <a:lnTo>
                    <a:pt x="10028" y="1625"/>
                  </a:lnTo>
                  <a:lnTo>
                    <a:pt x="10389" y="1946"/>
                  </a:lnTo>
                  <a:lnTo>
                    <a:pt x="10730" y="2267"/>
                  </a:lnTo>
                  <a:lnTo>
                    <a:pt x="11030" y="2628"/>
                  </a:lnTo>
                  <a:lnTo>
                    <a:pt x="11331" y="2989"/>
                  </a:lnTo>
                  <a:lnTo>
                    <a:pt x="11592" y="3370"/>
                  </a:lnTo>
                  <a:lnTo>
                    <a:pt x="11833" y="3771"/>
                  </a:lnTo>
                  <a:lnTo>
                    <a:pt x="12033" y="4172"/>
                  </a:lnTo>
                  <a:lnTo>
                    <a:pt x="12214" y="4593"/>
                  </a:lnTo>
                  <a:lnTo>
                    <a:pt x="12374" y="5015"/>
                  </a:lnTo>
                  <a:lnTo>
                    <a:pt x="12494" y="5436"/>
                  </a:lnTo>
                  <a:lnTo>
                    <a:pt x="12575" y="5877"/>
                  </a:lnTo>
                  <a:lnTo>
                    <a:pt x="12615" y="6318"/>
                  </a:lnTo>
                  <a:lnTo>
                    <a:pt x="12615" y="6318"/>
                  </a:lnTo>
                  <a:lnTo>
                    <a:pt x="12635" y="6659"/>
                  </a:lnTo>
                  <a:lnTo>
                    <a:pt x="12635" y="7000"/>
                  </a:lnTo>
                  <a:lnTo>
                    <a:pt x="12615" y="7341"/>
                  </a:lnTo>
                  <a:lnTo>
                    <a:pt x="12595" y="7662"/>
                  </a:lnTo>
                  <a:lnTo>
                    <a:pt x="12535" y="8003"/>
                  </a:lnTo>
                  <a:lnTo>
                    <a:pt x="12474" y="8324"/>
                  </a:lnTo>
                  <a:lnTo>
                    <a:pt x="12394" y="8624"/>
                  </a:lnTo>
                  <a:lnTo>
                    <a:pt x="12314" y="8945"/>
                  </a:lnTo>
                  <a:lnTo>
                    <a:pt x="12214" y="9226"/>
                  </a:lnTo>
                  <a:lnTo>
                    <a:pt x="12093" y="9527"/>
                  </a:lnTo>
                  <a:lnTo>
                    <a:pt x="11953" y="9808"/>
                  </a:lnTo>
                  <a:lnTo>
                    <a:pt x="11813" y="10088"/>
                  </a:lnTo>
                  <a:lnTo>
                    <a:pt x="11652" y="10349"/>
                  </a:lnTo>
                  <a:lnTo>
                    <a:pt x="11472" y="10590"/>
                  </a:lnTo>
                  <a:lnTo>
                    <a:pt x="11291" y="10830"/>
                  </a:lnTo>
                  <a:lnTo>
                    <a:pt x="11091" y="110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21"/>
            <p:cNvSpPr/>
            <p:nvPr/>
          </p:nvSpPr>
          <p:spPr>
            <a:xfrm>
              <a:off x="11639875" y="3271125"/>
              <a:ext cx="188550" cy="193050"/>
            </a:xfrm>
            <a:custGeom>
              <a:avLst/>
              <a:gdLst/>
              <a:ahLst/>
              <a:cxnLst/>
              <a:rect l="l" t="t" r="r" b="b"/>
              <a:pathLst>
                <a:path w="7542" h="7722" extrusionOk="0">
                  <a:moveTo>
                    <a:pt x="3289" y="0"/>
                  </a:moveTo>
                  <a:lnTo>
                    <a:pt x="2928" y="40"/>
                  </a:lnTo>
                  <a:lnTo>
                    <a:pt x="2568" y="121"/>
                  </a:lnTo>
                  <a:lnTo>
                    <a:pt x="2227" y="221"/>
                  </a:lnTo>
                  <a:lnTo>
                    <a:pt x="1926" y="361"/>
                  </a:lnTo>
                  <a:lnTo>
                    <a:pt x="1625" y="522"/>
                  </a:lnTo>
                  <a:lnTo>
                    <a:pt x="1344" y="722"/>
                  </a:lnTo>
                  <a:lnTo>
                    <a:pt x="1083" y="963"/>
                  </a:lnTo>
                  <a:lnTo>
                    <a:pt x="843" y="1203"/>
                  </a:lnTo>
                  <a:lnTo>
                    <a:pt x="642" y="1464"/>
                  </a:lnTo>
                  <a:lnTo>
                    <a:pt x="462" y="1745"/>
                  </a:lnTo>
                  <a:lnTo>
                    <a:pt x="301" y="2046"/>
                  </a:lnTo>
                  <a:lnTo>
                    <a:pt x="181" y="2367"/>
                  </a:lnTo>
                  <a:lnTo>
                    <a:pt x="101" y="2688"/>
                  </a:lnTo>
                  <a:lnTo>
                    <a:pt x="21" y="3109"/>
                  </a:lnTo>
                  <a:lnTo>
                    <a:pt x="1" y="3530"/>
                  </a:lnTo>
                  <a:lnTo>
                    <a:pt x="1" y="3951"/>
                  </a:lnTo>
                  <a:lnTo>
                    <a:pt x="41" y="4352"/>
                  </a:lnTo>
                  <a:lnTo>
                    <a:pt x="121" y="4753"/>
                  </a:lnTo>
                  <a:lnTo>
                    <a:pt x="241" y="5154"/>
                  </a:lnTo>
                  <a:lnTo>
                    <a:pt x="402" y="5535"/>
                  </a:lnTo>
                  <a:lnTo>
                    <a:pt x="582" y="5876"/>
                  </a:lnTo>
                  <a:lnTo>
                    <a:pt x="823" y="6217"/>
                  </a:lnTo>
                  <a:lnTo>
                    <a:pt x="1083" y="6538"/>
                  </a:lnTo>
                  <a:lnTo>
                    <a:pt x="1384" y="6819"/>
                  </a:lnTo>
                  <a:lnTo>
                    <a:pt x="1545" y="6939"/>
                  </a:lnTo>
                  <a:lnTo>
                    <a:pt x="1725" y="7059"/>
                  </a:lnTo>
                  <a:lnTo>
                    <a:pt x="1906" y="7180"/>
                  </a:lnTo>
                  <a:lnTo>
                    <a:pt x="2086" y="7280"/>
                  </a:lnTo>
                  <a:lnTo>
                    <a:pt x="2287" y="7380"/>
                  </a:lnTo>
                  <a:lnTo>
                    <a:pt x="2487" y="7461"/>
                  </a:lnTo>
                  <a:lnTo>
                    <a:pt x="2708" y="7521"/>
                  </a:lnTo>
                  <a:lnTo>
                    <a:pt x="2928" y="7581"/>
                  </a:lnTo>
                  <a:lnTo>
                    <a:pt x="3169" y="7641"/>
                  </a:lnTo>
                  <a:lnTo>
                    <a:pt x="3410" y="7681"/>
                  </a:lnTo>
                  <a:lnTo>
                    <a:pt x="3650" y="7701"/>
                  </a:lnTo>
                  <a:lnTo>
                    <a:pt x="3891" y="7721"/>
                  </a:lnTo>
                  <a:lnTo>
                    <a:pt x="4112" y="7721"/>
                  </a:lnTo>
                  <a:lnTo>
                    <a:pt x="4332" y="7701"/>
                  </a:lnTo>
                  <a:lnTo>
                    <a:pt x="4553" y="7681"/>
                  </a:lnTo>
                  <a:lnTo>
                    <a:pt x="4774" y="7641"/>
                  </a:lnTo>
                  <a:lnTo>
                    <a:pt x="4974" y="7601"/>
                  </a:lnTo>
                  <a:lnTo>
                    <a:pt x="5175" y="7541"/>
                  </a:lnTo>
                  <a:lnTo>
                    <a:pt x="5375" y="7481"/>
                  </a:lnTo>
                  <a:lnTo>
                    <a:pt x="5556" y="7400"/>
                  </a:lnTo>
                  <a:lnTo>
                    <a:pt x="5897" y="7220"/>
                  </a:lnTo>
                  <a:lnTo>
                    <a:pt x="6217" y="6999"/>
                  </a:lnTo>
                  <a:lnTo>
                    <a:pt x="6498" y="6739"/>
                  </a:lnTo>
                  <a:lnTo>
                    <a:pt x="6759" y="6458"/>
                  </a:lnTo>
                  <a:lnTo>
                    <a:pt x="6980" y="6137"/>
                  </a:lnTo>
                  <a:lnTo>
                    <a:pt x="7180" y="5796"/>
                  </a:lnTo>
                  <a:lnTo>
                    <a:pt x="7320" y="5415"/>
                  </a:lnTo>
                  <a:lnTo>
                    <a:pt x="7441" y="5034"/>
                  </a:lnTo>
                  <a:lnTo>
                    <a:pt x="7501" y="4633"/>
                  </a:lnTo>
                  <a:lnTo>
                    <a:pt x="7541" y="4212"/>
                  </a:lnTo>
                  <a:lnTo>
                    <a:pt x="7541" y="3770"/>
                  </a:lnTo>
                  <a:lnTo>
                    <a:pt x="7501" y="3470"/>
                  </a:lnTo>
                  <a:lnTo>
                    <a:pt x="7441" y="3189"/>
                  </a:lnTo>
                  <a:lnTo>
                    <a:pt x="7361" y="2888"/>
                  </a:lnTo>
                  <a:lnTo>
                    <a:pt x="7240" y="2607"/>
                  </a:lnTo>
                  <a:lnTo>
                    <a:pt x="7100" y="2327"/>
                  </a:lnTo>
                  <a:lnTo>
                    <a:pt x="6959" y="2066"/>
                  </a:lnTo>
                  <a:lnTo>
                    <a:pt x="6779" y="1805"/>
                  </a:lnTo>
                  <a:lnTo>
                    <a:pt x="6578" y="1544"/>
                  </a:lnTo>
                  <a:lnTo>
                    <a:pt x="6358" y="1324"/>
                  </a:lnTo>
                  <a:lnTo>
                    <a:pt x="6117" y="1103"/>
                  </a:lnTo>
                  <a:lnTo>
                    <a:pt x="5877" y="883"/>
                  </a:lnTo>
                  <a:lnTo>
                    <a:pt x="5616" y="702"/>
                  </a:lnTo>
                  <a:lnTo>
                    <a:pt x="5335" y="522"/>
                  </a:lnTo>
                  <a:lnTo>
                    <a:pt x="5034" y="381"/>
                  </a:lnTo>
                  <a:lnTo>
                    <a:pt x="4733" y="261"/>
                  </a:lnTo>
                  <a:lnTo>
                    <a:pt x="4433" y="141"/>
                  </a:lnTo>
                  <a:lnTo>
                    <a:pt x="4031" y="60"/>
                  </a:lnTo>
                  <a:lnTo>
                    <a:pt x="36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21"/>
            <p:cNvSpPr/>
            <p:nvPr/>
          </p:nvSpPr>
          <p:spPr>
            <a:xfrm>
              <a:off x="11639875" y="3271125"/>
              <a:ext cx="188550" cy="193050"/>
            </a:xfrm>
            <a:custGeom>
              <a:avLst/>
              <a:gdLst/>
              <a:ahLst/>
              <a:cxnLst/>
              <a:rect l="l" t="t" r="r" b="b"/>
              <a:pathLst>
                <a:path w="7542" h="7722" fill="none" extrusionOk="0">
                  <a:moveTo>
                    <a:pt x="7541" y="3770"/>
                  </a:moveTo>
                  <a:lnTo>
                    <a:pt x="7541" y="3770"/>
                  </a:lnTo>
                  <a:lnTo>
                    <a:pt x="7541" y="4212"/>
                  </a:lnTo>
                  <a:lnTo>
                    <a:pt x="7501" y="4633"/>
                  </a:lnTo>
                  <a:lnTo>
                    <a:pt x="7441" y="5034"/>
                  </a:lnTo>
                  <a:lnTo>
                    <a:pt x="7320" y="5415"/>
                  </a:lnTo>
                  <a:lnTo>
                    <a:pt x="7180" y="5796"/>
                  </a:lnTo>
                  <a:lnTo>
                    <a:pt x="6980" y="6137"/>
                  </a:lnTo>
                  <a:lnTo>
                    <a:pt x="6759" y="6458"/>
                  </a:lnTo>
                  <a:lnTo>
                    <a:pt x="6498" y="6739"/>
                  </a:lnTo>
                  <a:lnTo>
                    <a:pt x="6217" y="6999"/>
                  </a:lnTo>
                  <a:lnTo>
                    <a:pt x="5897" y="7220"/>
                  </a:lnTo>
                  <a:lnTo>
                    <a:pt x="5556" y="7400"/>
                  </a:lnTo>
                  <a:lnTo>
                    <a:pt x="5375" y="7481"/>
                  </a:lnTo>
                  <a:lnTo>
                    <a:pt x="5175" y="7541"/>
                  </a:lnTo>
                  <a:lnTo>
                    <a:pt x="4974" y="7601"/>
                  </a:lnTo>
                  <a:lnTo>
                    <a:pt x="4774" y="7641"/>
                  </a:lnTo>
                  <a:lnTo>
                    <a:pt x="4553" y="7681"/>
                  </a:lnTo>
                  <a:lnTo>
                    <a:pt x="4332" y="7701"/>
                  </a:lnTo>
                  <a:lnTo>
                    <a:pt x="4112" y="7721"/>
                  </a:lnTo>
                  <a:lnTo>
                    <a:pt x="3891" y="7721"/>
                  </a:lnTo>
                  <a:lnTo>
                    <a:pt x="3650" y="7701"/>
                  </a:lnTo>
                  <a:lnTo>
                    <a:pt x="3410" y="7681"/>
                  </a:lnTo>
                  <a:lnTo>
                    <a:pt x="3410" y="7681"/>
                  </a:lnTo>
                  <a:lnTo>
                    <a:pt x="3169" y="7641"/>
                  </a:lnTo>
                  <a:lnTo>
                    <a:pt x="2928" y="7581"/>
                  </a:lnTo>
                  <a:lnTo>
                    <a:pt x="2708" y="7521"/>
                  </a:lnTo>
                  <a:lnTo>
                    <a:pt x="2487" y="7461"/>
                  </a:lnTo>
                  <a:lnTo>
                    <a:pt x="2287" y="7380"/>
                  </a:lnTo>
                  <a:lnTo>
                    <a:pt x="2086" y="7280"/>
                  </a:lnTo>
                  <a:lnTo>
                    <a:pt x="1906" y="7180"/>
                  </a:lnTo>
                  <a:lnTo>
                    <a:pt x="1725" y="7059"/>
                  </a:lnTo>
                  <a:lnTo>
                    <a:pt x="1545" y="6939"/>
                  </a:lnTo>
                  <a:lnTo>
                    <a:pt x="1384" y="6819"/>
                  </a:lnTo>
                  <a:lnTo>
                    <a:pt x="1083" y="6538"/>
                  </a:lnTo>
                  <a:lnTo>
                    <a:pt x="823" y="6217"/>
                  </a:lnTo>
                  <a:lnTo>
                    <a:pt x="582" y="5876"/>
                  </a:lnTo>
                  <a:lnTo>
                    <a:pt x="402" y="5535"/>
                  </a:lnTo>
                  <a:lnTo>
                    <a:pt x="241" y="5154"/>
                  </a:lnTo>
                  <a:lnTo>
                    <a:pt x="121" y="4753"/>
                  </a:lnTo>
                  <a:lnTo>
                    <a:pt x="41" y="4352"/>
                  </a:lnTo>
                  <a:lnTo>
                    <a:pt x="1" y="3951"/>
                  </a:lnTo>
                  <a:lnTo>
                    <a:pt x="1" y="3530"/>
                  </a:lnTo>
                  <a:lnTo>
                    <a:pt x="21" y="3109"/>
                  </a:lnTo>
                  <a:lnTo>
                    <a:pt x="101" y="2688"/>
                  </a:lnTo>
                  <a:lnTo>
                    <a:pt x="101" y="2688"/>
                  </a:lnTo>
                  <a:lnTo>
                    <a:pt x="181" y="2367"/>
                  </a:lnTo>
                  <a:lnTo>
                    <a:pt x="301" y="2046"/>
                  </a:lnTo>
                  <a:lnTo>
                    <a:pt x="462" y="1745"/>
                  </a:lnTo>
                  <a:lnTo>
                    <a:pt x="642" y="1464"/>
                  </a:lnTo>
                  <a:lnTo>
                    <a:pt x="843" y="1203"/>
                  </a:lnTo>
                  <a:lnTo>
                    <a:pt x="1083" y="963"/>
                  </a:lnTo>
                  <a:lnTo>
                    <a:pt x="1344" y="722"/>
                  </a:lnTo>
                  <a:lnTo>
                    <a:pt x="1625" y="522"/>
                  </a:lnTo>
                  <a:lnTo>
                    <a:pt x="1926" y="361"/>
                  </a:lnTo>
                  <a:lnTo>
                    <a:pt x="2227" y="221"/>
                  </a:lnTo>
                  <a:lnTo>
                    <a:pt x="2568" y="121"/>
                  </a:lnTo>
                  <a:lnTo>
                    <a:pt x="2928" y="40"/>
                  </a:lnTo>
                  <a:lnTo>
                    <a:pt x="3289" y="0"/>
                  </a:lnTo>
                  <a:lnTo>
                    <a:pt x="3650" y="0"/>
                  </a:lnTo>
                  <a:lnTo>
                    <a:pt x="4031" y="60"/>
                  </a:lnTo>
                  <a:lnTo>
                    <a:pt x="4433" y="141"/>
                  </a:lnTo>
                  <a:lnTo>
                    <a:pt x="4433" y="141"/>
                  </a:lnTo>
                  <a:lnTo>
                    <a:pt x="4733" y="261"/>
                  </a:lnTo>
                  <a:lnTo>
                    <a:pt x="5034" y="381"/>
                  </a:lnTo>
                  <a:lnTo>
                    <a:pt x="5335" y="522"/>
                  </a:lnTo>
                  <a:lnTo>
                    <a:pt x="5616" y="702"/>
                  </a:lnTo>
                  <a:lnTo>
                    <a:pt x="5877" y="883"/>
                  </a:lnTo>
                  <a:lnTo>
                    <a:pt x="6117" y="1103"/>
                  </a:lnTo>
                  <a:lnTo>
                    <a:pt x="6358" y="1324"/>
                  </a:lnTo>
                  <a:lnTo>
                    <a:pt x="6578" y="1544"/>
                  </a:lnTo>
                  <a:lnTo>
                    <a:pt x="6779" y="1805"/>
                  </a:lnTo>
                  <a:lnTo>
                    <a:pt x="6959" y="2066"/>
                  </a:lnTo>
                  <a:lnTo>
                    <a:pt x="7100" y="2327"/>
                  </a:lnTo>
                  <a:lnTo>
                    <a:pt x="7240" y="2607"/>
                  </a:lnTo>
                  <a:lnTo>
                    <a:pt x="7361" y="2888"/>
                  </a:lnTo>
                  <a:lnTo>
                    <a:pt x="7441" y="3189"/>
                  </a:lnTo>
                  <a:lnTo>
                    <a:pt x="7501" y="3470"/>
                  </a:lnTo>
                  <a:lnTo>
                    <a:pt x="7541" y="377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21"/>
            <p:cNvSpPr/>
            <p:nvPr/>
          </p:nvSpPr>
          <p:spPr>
            <a:xfrm>
              <a:off x="11601775" y="3194400"/>
              <a:ext cx="269250" cy="321900"/>
            </a:xfrm>
            <a:custGeom>
              <a:avLst/>
              <a:gdLst/>
              <a:ahLst/>
              <a:cxnLst/>
              <a:rect l="l" t="t" r="r" b="b"/>
              <a:pathLst>
                <a:path w="10770" h="12876" extrusionOk="0">
                  <a:moveTo>
                    <a:pt x="5415" y="1"/>
                  </a:moveTo>
                  <a:lnTo>
                    <a:pt x="4934" y="21"/>
                  </a:lnTo>
                  <a:lnTo>
                    <a:pt x="4473" y="81"/>
                  </a:lnTo>
                  <a:lnTo>
                    <a:pt x="4011" y="181"/>
                  </a:lnTo>
                  <a:lnTo>
                    <a:pt x="3590" y="322"/>
                  </a:lnTo>
                  <a:lnTo>
                    <a:pt x="3169" y="482"/>
                  </a:lnTo>
                  <a:lnTo>
                    <a:pt x="2748" y="683"/>
                  </a:lnTo>
                  <a:lnTo>
                    <a:pt x="2367" y="923"/>
                  </a:lnTo>
                  <a:lnTo>
                    <a:pt x="2006" y="1164"/>
                  </a:lnTo>
                  <a:lnTo>
                    <a:pt x="1665" y="1465"/>
                  </a:lnTo>
                  <a:lnTo>
                    <a:pt x="1344" y="1766"/>
                  </a:lnTo>
                  <a:lnTo>
                    <a:pt x="1043" y="2087"/>
                  </a:lnTo>
                  <a:lnTo>
                    <a:pt x="783" y="2448"/>
                  </a:lnTo>
                  <a:lnTo>
                    <a:pt x="542" y="2809"/>
                  </a:lnTo>
                  <a:lnTo>
                    <a:pt x="321" y="3190"/>
                  </a:lnTo>
                  <a:lnTo>
                    <a:pt x="141" y="3591"/>
                  </a:lnTo>
                  <a:lnTo>
                    <a:pt x="0" y="3992"/>
                  </a:lnTo>
                  <a:lnTo>
                    <a:pt x="502" y="4212"/>
                  </a:lnTo>
                  <a:lnTo>
                    <a:pt x="983" y="4453"/>
                  </a:lnTo>
                  <a:lnTo>
                    <a:pt x="1444" y="4694"/>
                  </a:lnTo>
                  <a:lnTo>
                    <a:pt x="1906" y="4954"/>
                  </a:lnTo>
                  <a:lnTo>
                    <a:pt x="2066" y="4674"/>
                  </a:lnTo>
                  <a:lnTo>
                    <a:pt x="2247" y="4413"/>
                  </a:lnTo>
                  <a:lnTo>
                    <a:pt x="2467" y="4172"/>
                  </a:lnTo>
                  <a:lnTo>
                    <a:pt x="2708" y="3932"/>
                  </a:lnTo>
                  <a:lnTo>
                    <a:pt x="2948" y="3731"/>
                  </a:lnTo>
                  <a:lnTo>
                    <a:pt x="3229" y="3551"/>
                  </a:lnTo>
                  <a:lnTo>
                    <a:pt x="3530" y="3390"/>
                  </a:lnTo>
                  <a:lnTo>
                    <a:pt x="3831" y="3270"/>
                  </a:lnTo>
                  <a:lnTo>
                    <a:pt x="3951" y="3049"/>
                  </a:lnTo>
                  <a:lnTo>
                    <a:pt x="4132" y="2768"/>
                  </a:lnTo>
                  <a:lnTo>
                    <a:pt x="4332" y="2508"/>
                  </a:lnTo>
                  <a:lnTo>
                    <a:pt x="4533" y="2267"/>
                  </a:lnTo>
                  <a:lnTo>
                    <a:pt x="4753" y="2046"/>
                  </a:lnTo>
                  <a:lnTo>
                    <a:pt x="4974" y="1846"/>
                  </a:lnTo>
                  <a:lnTo>
                    <a:pt x="5215" y="1645"/>
                  </a:lnTo>
                  <a:lnTo>
                    <a:pt x="5475" y="1465"/>
                  </a:lnTo>
                  <a:lnTo>
                    <a:pt x="5736" y="1324"/>
                  </a:lnTo>
                  <a:lnTo>
                    <a:pt x="5997" y="1184"/>
                  </a:lnTo>
                  <a:lnTo>
                    <a:pt x="6277" y="1044"/>
                  </a:lnTo>
                  <a:lnTo>
                    <a:pt x="6558" y="943"/>
                  </a:lnTo>
                  <a:lnTo>
                    <a:pt x="6859" y="843"/>
                  </a:lnTo>
                  <a:lnTo>
                    <a:pt x="7160" y="763"/>
                  </a:lnTo>
                  <a:lnTo>
                    <a:pt x="7461" y="703"/>
                  </a:lnTo>
                  <a:lnTo>
                    <a:pt x="7761" y="663"/>
                  </a:lnTo>
                  <a:lnTo>
                    <a:pt x="8082" y="623"/>
                  </a:lnTo>
                  <a:lnTo>
                    <a:pt x="7601" y="422"/>
                  </a:lnTo>
                  <a:lnTo>
                    <a:pt x="7100" y="262"/>
                  </a:lnTo>
                  <a:lnTo>
                    <a:pt x="6679" y="141"/>
                  </a:lnTo>
                  <a:lnTo>
                    <a:pt x="6257" y="61"/>
                  </a:lnTo>
                  <a:lnTo>
                    <a:pt x="5836" y="21"/>
                  </a:lnTo>
                  <a:lnTo>
                    <a:pt x="5415" y="1"/>
                  </a:lnTo>
                  <a:close/>
                  <a:moveTo>
                    <a:pt x="6819" y="10570"/>
                  </a:moveTo>
                  <a:lnTo>
                    <a:pt x="6618" y="10650"/>
                  </a:lnTo>
                  <a:lnTo>
                    <a:pt x="6398" y="10690"/>
                  </a:lnTo>
                  <a:lnTo>
                    <a:pt x="6618" y="11211"/>
                  </a:lnTo>
                  <a:lnTo>
                    <a:pt x="6819" y="11753"/>
                  </a:lnTo>
                  <a:lnTo>
                    <a:pt x="7019" y="12314"/>
                  </a:lnTo>
                  <a:lnTo>
                    <a:pt x="7200" y="12876"/>
                  </a:lnTo>
                  <a:lnTo>
                    <a:pt x="7741" y="12776"/>
                  </a:lnTo>
                  <a:lnTo>
                    <a:pt x="8263" y="12655"/>
                  </a:lnTo>
                  <a:lnTo>
                    <a:pt x="8744" y="12475"/>
                  </a:lnTo>
                  <a:lnTo>
                    <a:pt x="9205" y="12274"/>
                  </a:lnTo>
                  <a:lnTo>
                    <a:pt x="9647" y="12014"/>
                  </a:lnTo>
                  <a:lnTo>
                    <a:pt x="10048" y="11733"/>
                  </a:lnTo>
                  <a:lnTo>
                    <a:pt x="10429" y="11412"/>
                  </a:lnTo>
                  <a:lnTo>
                    <a:pt x="10770" y="11071"/>
                  </a:lnTo>
                  <a:lnTo>
                    <a:pt x="10268" y="11111"/>
                  </a:lnTo>
                  <a:lnTo>
                    <a:pt x="9747" y="11131"/>
                  </a:lnTo>
                  <a:lnTo>
                    <a:pt x="9366" y="11111"/>
                  </a:lnTo>
                  <a:lnTo>
                    <a:pt x="8985" y="11091"/>
                  </a:lnTo>
                  <a:lnTo>
                    <a:pt x="8624" y="11051"/>
                  </a:lnTo>
                  <a:lnTo>
                    <a:pt x="8243" y="10991"/>
                  </a:lnTo>
                  <a:lnTo>
                    <a:pt x="7882" y="10911"/>
                  </a:lnTo>
                  <a:lnTo>
                    <a:pt x="7521" y="10830"/>
                  </a:lnTo>
                  <a:lnTo>
                    <a:pt x="7160" y="10710"/>
                  </a:lnTo>
                  <a:lnTo>
                    <a:pt x="6819" y="1057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21"/>
            <p:cNvSpPr/>
            <p:nvPr/>
          </p:nvSpPr>
          <p:spPr>
            <a:xfrm>
              <a:off x="11761700" y="3458625"/>
              <a:ext cx="109325" cy="57675"/>
            </a:xfrm>
            <a:custGeom>
              <a:avLst/>
              <a:gdLst/>
              <a:ahLst/>
              <a:cxnLst/>
              <a:rect l="l" t="t" r="r" b="b"/>
              <a:pathLst>
                <a:path w="4373" h="2307" fill="none" extrusionOk="0">
                  <a:moveTo>
                    <a:pt x="422" y="1"/>
                  </a:moveTo>
                  <a:lnTo>
                    <a:pt x="422" y="1"/>
                  </a:lnTo>
                  <a:lnTo>
                    <a:pt x="221" y="8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221" y="642"/>
                  </a:lnTo>
                  <a:lnTo>
                    <a:pt x="422" y="1184"/>
                  </a:lnTo>
                  <a:lnTo>
                    <a:pt x="622" y="1745"/>
                  </a:lnTo>
                  <a:lnTo>
                    <a:pt x="803" y="2307"/>
                  </a:lnTo>
                  <a:lnTo>
                    <a:pt x="803" y="2307"/>
                  </a:lnTo>
                  <a:lnTo>
                    <a:pt x="1344" y="2207"/>
                  </a:lnTo>
                  <a:lnTo>
                    <a:pt x="1866" y="2086"/>
                  </a:lnTo>
                  <a:lnTo>
                    <a:pt x="2347" y="1906"/>
                  </a:lnTo>
                  <a:lnTo>
                    <a:pt x="2808" y="1705"/>
                  </a:lnTo>
                  <a:lnTo>
                    <a:pt x="3250" y="1445"/>
                  </a:lnTo>
                  <a:lnTo>
                    <a:pt x="3651" y="1164"/>
                  </a:lnTo>
                  <a:lnTo>
                    <a:pt x="4032" y="843"/>
                  </a:lnTo>
                  <a:lnTo>
                    <a:pt x="4373" y="502"/>
                  </a:lnTo>
                  <a:lnTo>
                    <a:pt x="4373" y="502"/>
                  </a:lnTo>
                  <a:lnTo>
                    <a:pt x="3871" y="542"/>
                  </a:lnTo>
                  <a:lnTo>
                    <a:pt x="3350" y="562"/>
                  </a:lnTo>
                  <a:lnTo>
                    <a:pt x="3350" y="562"/>
                  </a:lnTo>
                  <a:lnTo>
                    <a:pt x="2969" y="542"/>
                  </a:lnTo>
                  <a:lnTo>
                    <a:pt x="2588" y="522"/>
                  </a:lnTo>
                  <a:lnTo>
                    <a:pt x="2227" y="482"/>
                  </a:lnTo>
                  <a:lnTo>
                    <a:pt x="1846" y="422"/>
                  </a:lnTo>
                  <a:lnTo>
                    <a:pt x="1485" y="342"/>
                  </a:lnTo>
                  <a:lnTo>
                    <a:pt x="1124" y="261"/>
                  </a:lnTo>
                  <a:lnTo>
                    <a:pt x="763" y="141"/>
                  </a:lnTo>
                  <a:lnTo>
                    <a:pt x="42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21"/>
            <p:cNvSpPr/>
            <p:nvPr/>
          </p:nvSpPr>
          <p:spPr>
            <a:xfrm>
              <a:off x="11601775" y="3194400"/>
              <a:ext cx="202075" cy="123875"/>
            </a:xfrm>
            <a:custGeom>
              <a:avLst/>
              <a:gdLst/>
              <a:ahLst/>
              <a:cxnLst/>
              <a:rect l="l" t="t" r="r" b="b"/>
              <a:pathLst>
                <a:path w="8083" h="4955" fill="none" extrusionOk="0">
                  <a:moveTo>
                    <a:pt x="5415" y="1"/>
                  </a:moveTo>
                  <a:lnTo>
                    <a:pt x="5415" y="1"/>
                  </a:lnTo>
                  <a:lnTo>
                    <a:pt x="4934" y="21"/>
                  </a:lnTo>
                  <a:lnTo>
                    <a:pt x="4473" y="81"/>
                  </a:lnTo>
                  <a:lnTo>
                    <a:pt x="4011" y="181"/>
                  </a:lnTo>
                  <a:lnTo>
                    <a:pt x="3590" y="322"/>
                  </a:lnTo>
                  <a:lnTo>
                    <a:pt x="3169" y="482"/>
                  </a:lnTo>
                  <a:lnTo>
                    <a:pt x="2748" y="683"/>
                  </a:lnTo>
                  <a:lnTo>
                    <a:pt x="2367" y="923"/>
                  </a:lnTo>
                  <a:lnTo>
                    <a:pt x="2006" y="1164"/>
                  </a:lnTo>
                  <a:lnTo>
                    <a:pt x="1665" y="1465"/>
                  </a:lnTo>
                  <a:lnTo>
                    <a:pt x="1344" y="1766"/>
                  </a:lnTo>
                  <a:lnTo>
                    <a:pt x="1043" y="2087"/>
                  </a:lnTo>
                  <a:lnTo>
                    <a:pt x="783" y="2448"/>
                  </a:lnTo>
                  <a:lnTo>
                    <a:pt x="542" y="2809"/>
                  </a:lnTo>
                  <a:lnTo>
                    <a:pt x="321" y="3190"/>
                  </a:lnTo>
                  <a:lnTo>
                    <a:pt x="141" y="3591"/>
                  </a:lnTo>
                  <a:lnTo>
                    <a:pt x="0" y="3992"/>
                  </a:lnTo>
                  <a:lnTo>
                    <a:pt x="0" y="3992"/>
                  </a:lnTo>
                  <a:lnTo>
                    <a:pt x="502" y="4212"/>
                  </a:lnTo>
                  <a:lnTo>
                    <a:pt x="983" y="4453"/>
                  </a:lnTo>
                  <a:lnTo>
                    <a:pt x="1444" y="4694"/>
                  </a:lnTo>
                  <a:lnTo>
                    <a:pt x="1906" y="4954"/>
                  </a:lnTo>
                  <a:lnTo>
                    <a:pt x="1906" y="4954"/>
                  </a:lnTo>
                  <a:lnTo>
                    <a:pt x="2066" y="4674"/>
                  </a:lnTo>
                  <a:lnTo>
                    <a:pt x="2247" y="4413"/>
                  </a:lnTo>
                  <a:lnTo>
                    <a:pt x="2467" y="4172"/>
                  </a:lnTo>
                  <a:lnTo>
                    <a:pt x="2708" y="3932"/>
                  </a:lnTo>
                  <a:lnTo>
                    <a:pt x="2948" y="3731"/>
                  </a:lnTo>
                  <a:lnTo>
                    <a:pt x="3229" y="3551"/>
                  </a:lnTo>
                  <a:lnTo>
                    <a:pt x="3530" y="3390"/>
                  </a:lnTo>
                  <a:lnTo>
                    <a:pt x="3831" y="3270"/>
                  </a:lnTo>
                  <a:lnTo>
                    <a:pt x="3831" y="3270"/>
                  </a:lnTo>
                  <a:lnTo>
                    <a:pt x="3951" y="3049"/>
                  </a:lnTo>
                  <a:lnTo>
                    <a:pt x="3951" y="3049"/>
                  </a:lnTo>
                  <a:lnTo>
                    <a:pt x="4132" y="2768"/>
                  </a:lnTo>
                  <a:lnTo>
                    <a:pt x="4332" y="2508"/>
                  </a:lnTo>
                  <a:lnTo>
                    <a:pt x="4533" y="2267"/>
                  </a:lnTo>
                  <a:lnTo>
                    <a:pt x="4753" y="2046"/>
                  </a:lnTo>
                  <a:lnTo>
                    <a:pt x="4974" y="1846"/>
                  </a:lnTo>
                  <a:lnTo>
                    <a:pt x="5215" y="1645"/>
                  </a:lnTo>
                  <a:lnTo>
                    <a:pt x="5475" y="1465"/>
                  </a:lnTo>
                  <a:lnTo>
                    <a:pt x="5736" y="1324"/>
                  </a:lnTo>
                  <a:lnTo>
                    <a:pt x="5997" y="1184"/>
                  </a:lnTo>
                  <a:lnTo>
                    <a:pt x="6277" y="1044"/>
                  </a:lnTo>
                  <a:lnTo>
                    <a:pt x="6558" y="943"/>
                  </a:lnTo>
                  <a:lnTo>
                    <a:pt x="6859" y="843"/>
                  </a:lnTo>
                  <a:lnTo>
                    <a:pt x="7160" y="763"/>
                  </a:lnTo>
                  <a:lnTo>
                    <a:pt x="7461" y="703"/>
                  </a:lnTo>
                  <a:lnTo>
                    <a:pt x="7761" y="663"/>
                  </a:lnTo>
                  <a:lnTo>
                    <a:pt x="8082" y="623"/>
                  </a:lnTo>
                  <a:lnTo>
                    <a:pt x="8082" y="623"/>
                  </a:lnTo>
                  <a:lnTo>
                    <a:pt x="7601" y="422"/>
                  </a:lnTo>
                  <a:lnTo>
                    <a:pt x="7100" y="262"/>
                  </a:lnTo>
                  <a:lnTo>
                    <a:pt x="7100" y="262"/>
                  </a:lnTo>
                  <a:lnTo>
                    <a:pt x="6679" y="141"/>
                  </a:lnTo>
                  <a:lnTo>
                    <a:pt x="6257" y="61"/>
                  </a:lnTo>
                  <a:lnTo>
                    <a:pt x="5836" y="21"/>
                  </a:lnTo>
                  <a:lnTo>
                    <a:pt x="541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21"/>
            <p:cNvSpPr/>
            <p:nvPr/>
          </p:nvSpPr>
          <p:spPr>
            <a:xfrm>
              <a:off x="11649400" y="3276125"/>
              <a:ext cx="122850" cy="185525"/>
            </a:xfrm>
            <a:custGeom>
              <a:avLst/>
              <a:gdLst/>
              <a:ahLst/>
              <a:cxnLst/>
              <a:rect l="l" t="t" r="r" b="b"/>
              <a:pathLst>
                <a:path w="4914" h="7421" extrusionOk="0">
                  <a:moveTo>
                    <a:pt x="1926" y="1"/>
                  </a:moveTo>
                  <a:lnTo>
                    <a:pt x="1625" y="121"/>
                  </a:lnTo>
                  <a:lnTo>
                    <a:pt x="1324" y="282"/>
                  </a:lnTo>
                  <a:lnTo>
                    <a:pt x="1043" y="462"/>
                  </a:lnTo>
                  <a:lnTo>
                    <a:pt x="803" y="663"/>
                  </a:lnTo>
                  <a:lnTo>
                    <a:pt x="562" y="903"/>
                  </a:lnTo>
                  <a:lnTo>
                    <a:pt x="342" y="1144"/>
                  </a:lnTo>
                  <a:lnTo>
                    <a:pt x="161" y="1405"/>
                  </a:lnTo>
                  <a:lnTo>
                    <a:pt x="1" y="1685"/>
                  </a:lnTo>
                  <a:lnTo>
                    <a:pt x="362" y="1926"/>
                  </a:lnTo>
                  <a:lnTo>
                    <a:pt x="723" y="2167"/>
                  </a:lnTo>
                  <a:lnTo>
                    <a:pt x="1043" y="2407"/>
                  </a:lnTo>
                  <a:lnTo>
                    <a:pt x="1384" y="2668"/>
                  </a:lnTo>
                  <a:lnTo>
                    <a:pt x="1364" y="2327"/>
                  </a:lnTo>
                  <a:lnTo>
                    <a:pt x="1364" y="1986"/>
                  </a:lnTo>
                  <a:lnTo>
                    <a:pt x="1404" y="1645"/>
                  </a:lnTo>
                  <a:lnTo>
                    <a:pt x="1465" y="1304"/>
                  </a:lnTo>
                  <a:lnTo>
                    <a:pt x="1545" y="963"/>
                  </a:lnTo>
                  <a:lnTo>
                    <a:pt x="1645" y="643"/>
                  </a:lnTo>
                  <a:lnTo>
                    <a:pt x="1785" y="302"/>
                  </a:lnTo>
                  <a:lnTo>
                    <a:pt x="1926" y="1"/>
                  </a:lnTo>
                  <a:close/>
                  <a:moveTo>
                    <a:pt x="4332" y="7020"/>
                  </a:moveTo>
                  <a:lnTo>
                    <a:pt x="4493" y="7421"/>
                  </a:lnTo>
                  <a:lnTo>
                    <a:pt x="4713" y="7381"/>
                  </a:lnTo>
                  <a:lnTo>
                    <a:pt x="4914" y="7301"/>
                  </a:lnTo>
                  <a:lnTo>
                    <a:pt x="4613" y="7180"/>
                  </a:lnTo>
                  <a:lnTo>
                    <a:pt x="4332" y="702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21"/>
            <p:cNvSpPr/>
            <p:nvPr/>
          </p:nvSpPr>
          <p:spPr>
            <a:xfrm>
              <a:off x="11757700" y="3451600"/>
              <a:ext cx="14550" cy="10050"/>
            </a:xfrm>
            <a:custGeom>
              <a:avLst/>
              <a:gdLst/>
              <a:ahLst/>
              <a:cxnLst/>
              <a:rect l="l" t="t" r="r" b="b"/>
              <a:pathLst>
                <a:path w="582" h="40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61" y="402"/>
                  </a:lnTo>
                  <a:lnTo>
                    <a:pt x="161" y="402"/>
                  </a:lnTo>
                  <a:lnTo>
                    <a:pt x="381" y="362"/>
                  </a:lnTo>
                  <a:lnTo>
                    <a:pt x="582" y="282"/>
                  </a:lnTo>
                  <a:lnTo>
                    <a:pt x="582" y="282"/>
                  </a:lnTo>
                  <a:lnTo>
                    <a:pt x="281" y="16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21"/>
            <p:cNvSpPr/>
            <p:nvPr/>
          </p:nvSpPr>
          <p:spPr>
            <a:xfrm>
              <a:off x="11649400" y="3276125"/>
              <a:ext cx="48150" cy="66725"/>
            </a:xfrm>
            <a:custGeom>
              <a:avLst/>
              <a:gdLst/>
              <a:ahLst/>
              <a:cxnLst/>
              <a:rect l="l" t="t" r="r" b="b"/>
              <a:pathLst>
                <a:path w="1926" h="2669" fill="none" extrusionOk="0">
                  <a:moveTo>
                    <a:pt x="1926" y="1"/>
                  </a:moveTo>
                  <a:lnTo>
                    <a:pt x="1926" y="1"/>
                  </a:lnTo>
                  <a:lnTo>
                    <a:pt x="1625" y="121"/>
                  </a:lnTo>
                  <a:lnTo>
                    <a:pt x="1324" y="282"/>
                  </a:lnTo>
                  <a:lnTo>
                    <a:pt x="1043" y="462"/>
                  </a:lnTo>
                  <a:lnTo>
                    <a:pt x="803" y="663"/>
                  </a:lnTo>
                  <a:lnTo>
                    <a:pt x="562" y="903"/>
                  </a:lnTo>
                  <a:lnTo>
                    <a:pt x="342" y="1144"/>
                  </a:lnTo>
                  <a:lnTo>
                    <a:pt x="161" y="1405"/>
                  </a:lnTo>
                  <a:lnTo>
                    <a:pt x="1" y="1685"/>
                  </a:lnTo>
                  <a:lnTo>
                    <a:pt x="1" y="1685"/>
                  </a:lnTo>
                  <a:lnTo>
                    <a:pt x="362" y="1926"/>
                  </a:lnTo>
                  <a:lnTo>
                    <a:pt x="723" y="2167"/>
                  </a:lnTo>
                  <a:lnTo>
                    <a:pt x="1043" y="2407"/>
                  </a:lnTo>
                  <a:lnTo>
                    <a:pt x="1384" y="2668"/>
                  </a:lnTo>
                  <a:lnTo>
                    <a:pt x="1384" y="2668"/>
                  </a:lnTo>
                  <a:lnTo>
                    <a:pt x="1364" y="2327"/>
                  </a:lnTo>
                  <a:lnTo>
                    <a:pt x="1364" y="1986"/>
                  </a:lnTo>
                  <a:lnTo>
                    <a:pt x="1404" y="1645"/>
                  </a:lnTo>
                  <a:lnTo>
                    <a:pt x="1465" y="1304"/>
                  </a:lnTo>
                  <a:lnTo>
                    <a:pt x="1545" y="963"/>
                  </a:lnTo>
                  <a:lnTo>
                    <a:pt x="1645" y="643"/>
                  </a:lnTo>
                  <a:lnTo>
                    <a:pt x="1785" y="302"/>
                  </a:lnTo>
                  <a:lnTo>
                    <a:pt x="192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21"/>
            <p:cNvSpPr/>
            <p:nvPr/>
          </p:nvSpPr>
          <p:spPr>
            <a:xfrm>
              <a:off x="11033225" y="3260600"/>
              <a:ext cx="779150" cy="783650"/>
            </a:xfrm>
            <a:custGeom>
              <a:avLst/>
              <a:gdLst/>
              <a:ahLst/>
              <a:cxnLst/>
              <a:rect l="l" t="t" r="r" b="b"/>
              <a:pathLst>
                <a:path w="31166" h="31346" extrusionOk="0">
                  <a:moveTo>
                    <a:pt x="15021" y="0"/>
                  </a:moveTo>
                  <a:lnTo>
                    <a:pt x="14500" y="20"/>
                  </a:lnTo>
                  <a:lnTo>
                    <a:pt x="13979" y="60"/>
                  </a:lnTo>
                  <a:lnTo>
                    <a:pt x="13457" y="100"/>
                  </a:lnTo>
                  <a:lnTo>
                    <a:pt x="12936" y="161"/>
                  </a:lnTo>
                  <a:lnTo>
                    <a:pt x="12434" y="241"/>
                  </a:lnTo>
                  <a:lnTo>
                    <a:pt x="11913" y="321"/>
                  </a:lnTo>
                  <a:lnTo>
                    <a:pt x="11412" y="421"/>
                  </a:lnTo>
                  <a:lnTo>
                    <a:pt x="10910" y="542"/>
                  </a:lnTo>
                  <a:lnTo>
                    <a:pt x="10088" y="762"/>
                  </a:lnTo>
                  <a:lnTo>
                    <a:pt x="9286" y="1023"/>
                  </a:lnTo>
                  <a:lnTo>
                    <a:pt x="8905" y="1163"/>
                  </a:lnTo>
                  <a:lnTo>
                    <a:pt x="8524" y="1324"/>
                  </a:lnTo>
                  <a:lnTo>
                    <a:pt x="8143" y="1504"/>
                  </a:lnTo>
                  <a:lnTo>
                    <a:pt x="7782" y="1685"/>
                  </a:lnTo>
                  <a:lnTo>
                    <a:pt x="7421" y="1865"/>
                  </a:lnTo>
                  <a:lnTo>
                    <a:pt x="7080" y="2066"/>
                  </a:lnTo>
                  <a:lnTo>
                    <a:pt x="6739" y="2266"/>
                  </a:lnTo>
                  <a:lnTo>
                    <a:pt x="6418" y="2487"/>
                  </a:lnTo>
                  <a:lnTo>
                    <a:pt x="6097" y="2727"/>
                  </a:lnTo>
                  <a:lnTo>
                    <a:pt x="5796" y="2968"/>
                  </a:lnTo>
                  <a:lnTo>
                    <a:pt x="5516" y="3209"/>
                  </a:lnTo>
                  <a:lnTo>
                    <a:pt x="5235" y="3470"/>
                  </a:lnTo>
                  <a:lnTo>
                    <a:pt x="4814" y="3911"/>
                  </a:lnTo>
                  <a:lnTo>
                    <a:pt x="4393" y="4372"/>
                  </a:lnTo>
                  <a:lnTo>
                    <a:pt x="4012" y="4893"/>
                  </a:lnTo>
                  <a:lnTo>
                    <a:pt x="3630" y="5435"/>
                  </a:lnTo>
                  <a:lnTo>
                    <a:pt x="3269" y="5996"/>
                  </a:lnTo>
                  <a:lnTo>
                    <a:pt x="2929" y="6598"/>
                  </a:lnTo>
                  <a:lnTo>
                    <a:pt x="2608" y="7220"/>
                  </a:lnTo>
                  <a:lnTo>
                    <a:pt x="2287" y="7861"/>
                  </a:lnTo>
                  <a:lnTo>
                    <a:pt x="2006" y="8523"/>
                  </a:lnTo>
                  <a:lnTo>
                    <a:pt x="1725" y="9225"/>
                  </a:lnTo>
                  <a:lnTo>
                    <a:pt x="1485" y="9927"/>
                  </a:lnTo>
                  <a:lnTo>
                    <a:pt x="1244" y="10629"/>
                  </a:lnTo>
                  <a:lnTo>
                    <a:pt x="1043" y="11371"/>
                  </a:lnTo>
                  <a:lnTo>
                    <a:pt x="843" y="12113"/>
                  </a:lnTo>
                  <a:lnTo>
                    <a:pt x="662" y="12855"/>
                  </a:lnTo>
                  <a:lnTo>
                    <a:pt x="502" y="13617"/>
                  </a:lnTo>
                  <a:lnTo>
                    <a:pt x="362" y="14359"/>
                  </a:lnTo>
                  <a:lnTo>
                    <a:pt x="261" y="15121"/>
                  </a:lnTo>
                  <a:lnTo>
                    <a:pt x="161" y="15883"/>
                  </a:lnTo>
                  <a:lnTo>
                    <a:pt x="81" y="16645"/>
                  </a:lnTo>
                  <a:lnTo>
                    <a:pt x="41" y="17407"/>
                  </a:lnTo>
                  <a:lnTo>
                    <a:pt x="1" y="18149"/>
                  </a:lnTo>
                  <a:lnTo>
                    <a:pt x="1" y="18891"/>
                  </a:lnTo>
                  <a:lnTo>
                    <a:pt x="21" y="19613"/>
                  </a:lnTo>
                  <a:lnTo>
                    <a:pt x="41" y="20335"/>
                  </a:lnTo>
                  <a:lnTo>
                    <a:pt x="101" y="21037"/>
                  </a:lnTo>
                  <a:lnTo>
                    <a:pt x="201" y="21719"/>
                  </a:lnTo>
                  <a:lnTo>
                    <a:pt x="301" y="22381"/>
                  </a:lnTo>
                  <a:lnTo>
                    <a:pt x="422" y="23023"/>
                  </a:lnTo>
                  <a:lnTo>
                    <a:pt x="582" y="23644"/>
                  </a:lnTo>
                  <a:lnTo>
                    <a:pt x="763" y="24226"/>
                  </a:lnTo>
                  <a:lnTo>
                    <a:pt x="963" y="24788"/>
                  </a:lnTo>
                  <a:lnTo>
                    <a:pt x="1144" y="25189"/>
                  </a:lnTo>
                  <a:lnTo>
                    <a:pt x="1364" y="25590"/>
                  </a:lnTo>
                  <a:lnTo>
                    <a:pt x="1645" y="25991"/>
                  </a:lnTo>
                  <a:lnTo>
                    <a:pt x="1946" y="26372"/>
                  </a:lnTo>
                  <a:lnTo>
                    <a:pt x="2307" y="26733"/>
                  </a:lnTo>
                  <a:lnTo>
                    <a:pt x="2708" y="27094"/>
                  </a:lnTo>
                  <a:lnTo>
                    <a:pt x="3129" y="27455"/>
                  </a:lnTo>
                  <a:lnTo>
                    <a:pt x="3610" y="27796"/>
                  </a:lnTo>
                  <a:lnTo>
                    <a:pt x="4112" y="28137"/>
                  </a:lnTo>
                  <a:lnTo>
                    <a:pt x="4633" y="28457"/>
                  </a:lnTo>
                  <a:lnTo>
                    <a:pt x="5195" y="28758"/>
                  </a:lnTo>
                  <a:lnTo>
                    <a:pt x="5796" y="29059"/>
                  </a:lnTo>
                  <a:lnTo>
                    <a:pt x="6398" y="29340"/>
                  </a:lnTo>
                  <a:lnTo>
                    <a:pt x="7040" y="29601"/>
                  </a:lnTo>
                  <a:lnTo>
                    <a:pt x="7702" y="29841"/>
                  </a:lnTo>
                  <a:lnTo>
                    <a:pt x="8383" y="30082"/>
                  </a:lnTo>
                  <a:lnTo>
                    <a:pt x="8403" y="30082"/>
                  </a:lnTo>
                  <a:lnTo>
                    <a:pt x="9125" y="30303"/>
                  </a:lnTo>
                  <a:lnTo>
                    <a:pt x="9847" y="30503"/>
                  </a:lnTo>
                  <a:lnTo>
                    <a:pt x="10609" y="30684"/>
                  </a:lnTo>
                  <a:lnTo>
                    <a:pt x="11372" y="30844"/>
                  </a:lnTo>
                  <a:lnTo>
                    <a:pt x="12154" y="30984"/>
                  </a:lnTo>
                  <a:lnTo>
                    <a:pt x="12936" y="31105"/>
                  </a:lnTo>
                  <a:lnTo>
                    <a:pt x="13718" y="31205"/>
                  </a:lnTo>
                  <a:lnTo>
                    <a:pt x="14520" y="31285"/>
                  </a:lnTo>
                  <a:lnTo>
                    <a:pt x="15322" y="31325"/>
                  </a:lnTo>
                  <a:lnTo>
                    <a:pt x="16124" y="31345"/>
                  </a:lnTo>
                  <a:lnTo>
                    <a:pt x="16927" y="31345"/>
                  </a:lnTo>
                  <a:lnTo>
                    <a:pt x="17729" y="31305"/>
                  </a:lnTo>
                  <a:lnTo>
                    <a:pt x="18531" y="31245"/>
                  </a:lnTo>
                  <a:lnTo>
                    <a:pt x="19313" y="31165"/>
                  </a:lnTo>
                  <a:lnTo>
                    <a:pt x="20095" y="31045"/>
                  </a:lnTo>
                  <a:lnTo>
                    <a:pt x="20877" y="30904"/>
                  </a:lnTo>
                  <a:lnTo>
                    <a:pt x="21379" y="30784"/>
                  </a:lnTo>
                  <a:lnTo>
                    <a:pt x="21900" y="30663"/>
                  </a:lnTo>
                  <a:lnTo>
                    <a:pt x="22401" y="30503"/>
                  </a:lnTo>
                  <a:lnTo>
                    <a:pt x="22883" y="30343"/>
                  </a:lnTo>
                  <a:lnTo>
                    <a:pt x="23625" y="30082"/>
                  </a:lnTo>
                  <a:lnTo>
                    <a:pt x="24347" y="29761"/>
                  </a:lnTo>
                  <a:lnTo>
                    <a:pt x="25049" y="29420"/>
                  </a:lnTo>
                  <a:lnTo>
                    <a:pt x="25710" y="29019"/>
                  </a:lnTo>
                  <a:lnTo>
                    <a:pt x="26031" y="28818"/>
                  </a:lnTo>
                  <a:lnTo>
                    <a:pt x="26352" y="28598"/>
                  </a:lnTo>
                  <a:lnTo>
                    <a:pt x="26653" y="28377"/>
                  </a:lnTo>
                  <a:lnTo>
                    <a:pt x="26954" y="28137"/>
                  </a:lnTo>
                  <a:lnTo>
                    <a:pt x="27255" y="27876"/>
                  </a:lnTo>
                  <a:lnTo>
                    <a:pt x="27535" y="27615"/>
                  </a:lnTo>
                  <a:lnTo>
                    <a:pt x="27816" y="27354"/>
                  </a:lnTo>
                  <a:lnTo>
                    <a:pt x="28077" y="27074"/>
                  </a:lnTo>
                  <a:lnTo>
                    <a:pt x="28358" y="26753"/>
                  </a:lnTo>
                  <a:lnTo>
                    <a:pt x="28618" y="26432"/>
                  </a:lnTo>
                  <a:lnTo>
                    <a:pt x="28859" y="26091"/>
                  </a:lnTo>
                  <a:lnTo>
                    <a:pt x="29100" y="25730"/>
                  </a:lnTo>
                  <a:lnTo>
                    <a:pt x="29320" y="25389"/>
                  </a:lnTo>
                  <a:lnTo>
                    <a:pt x="29541" y="25008"/>
                  </a:lnTo>
                  <a:lnTo>
                    <a:pt x="29721" y="24647"/>
                  </a:lnTo>
                  <a:lnTo>
                    <a:pt x="29902" y="24266"/>
                  </a:lnTo>
                  <a:lnTo>
                    <a:pt x="30082" y="23885"/>
                  </a:lnTo>
                  <a:lnTo>
                    <a:pt x="30223" y="23484"/>
                  </a:lnTo>
                  <a:lnTo>
                    <a:pt x="30363" y="23083"/>
                  </a:lnTo>
                  <a:lnTo>
                    <a:pt x="30503" y="22682"/>
                  </a:lnTo>
                  <a:lnTo>
                    <a:pt x="30624" y="22281"/>
                  </a:lnTo>
                  <a:lnTo>
                    <a:pt x="30724" y="21860"/>
                  </a:lnTo>
                  <a:lnTo>
                    <a:pt x="30804" y="21438"/>
                  </a:lnTo>
                  <a:lnTo>
                    <a:pt x="30905" y="21017"/>
                  </a:lnTo>
                  <a:lnTo>
                    <a:pt x="31025" y="20155"/>
                  </a:lnTo>
                  <a:lnTo>
                    <a:pt x="31105" y="19293"/>
                  </a:lnTo>
                  <a:lnTo>
                    <a:pt x="31165" y="18410"/>
                  </a:lnTo>
                  <a:lnTo>
                    <a:pt x="31165" y="17528"/>
                  </a:lnTo>
                  <a:lnTo>
                    <a:pt x="31145" y="16645"/>
                  </a:lnTo>
                  <a:lnTo>
                    <a:pt x="31065" y="15763"/>
                  </a:lnTo>
                  <a:lnTo>
                    <a:pt x="30965" y="14881"/>
                  </a:lnTo>
                  <a:lnTo>
                    <a:pt x="30844" y="13998"/>
                  </a:lnTo>
                  <a:lnTo>
                    <a:pt x="30684" y="13136"/>
                  </a:lnTo>
                  <a:lnTo>
                    <a:pt x="30503" y="12294"/>
                  </a:lnTo>
                  <a:lnTo>
                    <a:pt x="30303" y="11451"/>
                  </a:lnTo>
                  <a:lnTo>
                    <a:pt x="30062" y="10629"/>
                  </a:lnTo>
                  <a:lnTo>
                    <a:pt x="29822" y="9847"/>
                  </a:lnTo>
                  <a:lnTo>
                    <a:pt x="29561" y="9065"/>
                  </a:lnTo>
                  <a:lnTo>
                    <a:pt x="29260" y="8343"/>
                  </a:lnTo>
                  <a:lnTo>
                    <a:pt x="28959" y="7641"/>
                  </a:lnTo>
                  <a:lnTo>
                    <a:pt x="28658" y="6959"/>
                  </a:lnTo>
                  <a:lnTo>
                    <a:pt x="28338" y="6337"/>
                  </a:lnTo>
                  <a:lnTo>
                    <a:pt x="27997" y="5736"/>
                  </a:lnTo>
                  <a:lnTo>
                    <a:pt x="27656" y="5194"/>
                  </a:lnTo>
                  <a:lnTo>
                    <a:pt x="27315" y="4693"/>
                  </a:lnTo>
                  <a:lnTo>
                    <a:pt x="26974" y="4252"/>
                  </a:lnTo>
                  <a:lnTo>
                    <a:pt x="26633" y="3851"/>
                  </a:lnTo>
                  <a:lnTo>
                    <a:pt x="26292" y="3530"/>
                  </a:lnTo>
                  <a:lnTo>
                    <a:pt x="25951" y="3229"/>
                  </a:lnTo>
                  <a:lnTo>
                    <a:pt x="25570" y="2948"/>
                  </a:lnTo>
                  <a:lnTo>
                    <a:pt x="25209" y="2667"/>
                  </a:lnTo>
                  <a:lnTo>
                    <a:pt x="24808" y="2407"/>
                  </a:lnTo>
                  <a:lnTo>
                    <a:pt x="24407" y="2166"/>
                  </a:lnTo>
                  <a:lnTo>
                    <a:pt x="23986" y="1925"/>
                  </a:lnTo>
                  <a:lnTo>
                    <a:pt x="23545" y="1705"/>
                  </a:lnTo>
                  <a:lnTo>
                    <a:pt x="23103" y="1504"/>
                  </a:lnTo>
                  <a:lnTo>
                    <a:pt x="22642" y="1324"/>
                  </a:lnTo>
                  <a:lnTo>
                    <a:pt x="22181" y="1143"/>
                  </a:lnTo>
                  <a:lnTo>
                    <a:pt x="21700" y="963"/>
                  </a:lnTo>
                  <a:lnTo>
                    <a:pt x="21218" y="822"/>
                  </a:lnTo>
                  <a:lnTo>
                    <a:pt x="20737" y="682"/>
                  </a:lnTo>
                  <a:lnTo>
                    <a:pt x="20236" y="542"/>
                  </a:lnTo>
                  <a:lnTo>
                    <a:pt x="19734" y="421"/>
                  </a:lnTo>
                  <a:lnTo>
                    <a:pt x="19213" y="321"/>
                  </a:lnTo>
                  <a:lnTo>
                    <a:pt x="18711" y="241"/>
                  </a:lnTo>
                  <a:lnTo>
                    <a:pt x="18190" y="161"/>
                  </a:lnTo>
                  <a:lnTo>
                    <a:pt x="17669" y="100"/>
                  </a:lnTo>
                  <a:lnTo>
                    <a:pt x="17127" y="60"/>
                  </a:lnTo>
                  <a:lnTo>
                    <a:pt x="16606" y="20"/>
                  </a:lnTo>
                  <a:lnTo>
                    <a:pt x="1608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21"/>
            <p:cNvSpPr/>
            <p:nvPr/>
          </p:nvSpPr>
          <p:spPr>
            <a:xfrm>
              <a:off x="11033225" y="3260600"/>
              <a:ext cx="779150" cy="783650"/>
            </a:xfrm>
            <a:custGeom>
              <a:avLst/>
              <a:gdLst/>
              <a:ahLst/>
              <a:cxnLst/>
              <a:rect l="l" t="t" r="r" b="b"/>
              <a:pathLst>
                <a:path w="31166" h="31346" fill="none" extrusionOk="0">
                  <a:moveTo>
                    <a:pt x="28077" y="27074"/>
                  </a:moveTo>
                  <a:lnTo>
                    <a:pt x="28077" y="27074"/>
                  </a:lnTo>
                  <a:lnTo>
                    <a:pt x="27816" y="27354"/>
                  </a:lnTo>
                  <a:lnTo>
                    <a:pt x="27535" y="27615"/>
                  </a:lnTo>
                  <a:lnTo>
                    <a:pt x="27255" y="27876"/>
                  </a:lnTo>
                  <a:lnTo>
                    <a:pt x="26954" y="28137"/>
                  </a:lnTo>
                  <a:lnTo>
                    <a:pt x="26653" y="28377"/>
                  </a:lnTo>
                  <a:lnTo>
                    <a:pt x="26352" y="28598"/>
                  </a:lnTo>
                  <a:lnTo>
                    <a:pt x="26031" y="28818"/>
                  </a:lnTo>
                  <a:lnTo>
                    <a:pt x="25710" y="29019"/>
                  </a:lnTo>
                  <a:lnTo>
                    <a:pt x="25049" y="29420"/>
                  </a:lnTo>
                  <a:lnTo>
                    <a:pt x="24347" y="29761"/>
                  </a:lnTo>
                  <a:lnTo>
                    <a:pt x="23625" y="30082"/>
                  </a:lnTo>
                  <a:lnTo>
                    <a:pt x="22883" y="30343"/>
                  </a:lnTo>
                  <a:lnTo>
                    <a:pt x="22883" y="30343"/>
                  </a:lnTo>
                  <a:lnTo>
                    <a:pt x="22401" y="30503"/>
                  </a:lnTo>
                  <a:lnTo>
                    <a:pt x="21900" y="30663"/>
                  </a:lnTo>
                  <a:lnTo>
                    <a:pt x="21379" y="30784"/>
                  </a:lnTo>
                  <a:lnTo>
                    <a:pt x="20877" y="30904"/>
                  </a:lnTo>
                  <a:lnTo>
                    <a:pt x="20877" y="30904"/>
                  </a:lnTo>
                  <a:lnTo>
                    <a:pt x="20095" y="31045"/>
                  </a:lnTo>
                  <a:lnTo>
                    <a:pt x="19313" y="31165"/>
                  </a:lnTo>
                  <a:lnTo>
                    <a:pt x="18531" y="31245"/>
                  </a:lnTo>
                  <a:lnTo>
                    <a:pt x="17729" y="31305"/>
                  </a:lnTo>
                  <a:lnTo>
                    <a:pt x="16927" y="31345"/>
                  </a:lnTo>
                  <a:lnTo>
                    <a:pt x="16124" y="31345"/>
                  </a:lnTo>
                  <a:lnTo>
                    <a:pt x="15322" y="31325"/>
                  </a:lnTo>
                  <a:lnTo>
                    <a:pt x="14520" y="31285"/>
                  </a:lnTo>
                  <a:lnTo>
                    <a:pt x="13718" y="31205"/>
                  </a:lnTo>
                  <a:lnTo>
                    <a:pt x="12936" y="31105"/>
                  </a:lnTo>
                  <a:lnTo>
                    <a:pt x="12154" y="30984"/>
                  </a:lnTo>
                  <a:lnTo>
                    <a:pt x="11372" y="30844"/>
                  </a:lnTo>
                  <a:lnTo>
                    <a:pt x="10609" y="30684"/>
                  </a:lnTo>
                  <a:lnTo>
                    <a:pt x="9847" y="30503"/>
                  </a:lnTo>
                  <a:lnTo>
                    <a:pt x="9125" y="30303"/>
                  </a:lnTo>
                  <a:lnTo>
                    <a:pt x="8403" y="30082"/>
                  </a:lnTo>
                  <a:lnTo>
                    <a:pt x="8383" y="30082"/>
                  </a:lnTo>
                  <a:lnTo>
                    <a:pt x="8383" y="30082"/>
                  </a:lnTo>
                  <a:lnTo>
                    <a:pt x="7702" y="29841"/>
                  </a:lnTo>
                  <a:lnTo>
                    <a:pt x="7040" y="29601"/>
                  </a:lnTo>
                  <a:lnTo>
                    <a:pt x="6398" y="29340"/>
                  </a:lnTo>
                  <a:lnTo>
                    <a:pt x="5796" y="29059"/>
                  </a:lnTo>
                  <a:lnTo>
                    <a:pt x="5195" y="28758"/>
                  </a:lnTo>
                  <a:lnTo>
                    <a:pt x="4633" y="28457"/>
                  </a:lnTo>
                  <a:lnTo>
                    <a:pt x="4112" y="28137"/>
                  </a:lnTo>
                  <a:lnTo>
                    <a:pt x="3610" y="27796"/>
                  </a:lnTo>
                  <a:lnTo>
                    <a:pt x="3129" y="27455"/>
                  </a:lnTo>
                  <a:lnTo>
                    <a:pt x="2708" y="27094"/>
                  </a:lnTo>
                  <a:lnTo>
                    <a:pt x="2307" y="26733"/>
                  </a:lnTo>
                  <a:lnTo>
                    <a:pt x="1946" y="26372"/>
                  </a:lnTo>
                  <a:lnTo>
                    <a:pt x="1645" y="25991"/>
                  </a:lnTo>
                  <a:lnTo>
                    <a:pt x="1364" y="25590"/>
                  </a:lnTo>
                  <a:lnTo>
                    <a:pt x="1144" y="25189"/>
                  </a:lnTo>
                  <a:lnTo>
                    <a:pt x="963" y="24788"/>
                  </a:lnTo>
                  <a:lnTo>
                    <a:pt x="963" y="24788"/>
                  </a:lnTo>
                  <a:lnTo>
                    <a:pt x="763" y="24226"/>
                  </a:lnTo>
                  <a:lnTo>
                    <a:pt x="582" y="23644"/>
                  </a:lnTo>
                  <a:lnTo>
                    <a:pt x="422" y="23023"/>
                  </a:lnTo>
                  <a:lnTo>
                    <a:pt x="301" y="22381"/>
                  </a:lnTo>
                  <a:lnTo>
                    <a:pt x="201" y="21719"/>
                  </a:lnTo>
                  <a:lnTo>
                    <a:pt x="101" y="21037"/>
                  </a:lnTo>
                  <a:lnTo>
                    <a:pt x="41" y="20335"/>
                  </a:lnTo>
                  <a:lnTo>
                    <a:pt x="21" y="19613"/>
                  </a:lnTo>
                  <a:lnTo>
                    <a:pt x="1" y="18891"/>
                  </a:lnTo>
                  <a:lnTo>
                    <a:pt x="1" y="18149"/>
                  </a:lnTo>
                  <a:lnTo>
                    <a:pt x="41" y="17407"/>
                  </a:lnTo>
                  <a:lnTo>
                    <a:pt x="81" y="16645"/>
                  </a:lnTo>
                  <a:lnTo>
                    <a:pt x="161" y="15883"/>
                  </a:lnTo>
                  <a:lnTo>
                    <a:pt x="261" y="15121"/>
                  </a:lnTo>
                  <a:lnTo>
                    <a:pt x="362" y="14359"/>
                  </a:lnTo>
                  <a:lnTo>
                    <a:pt x="502" y="13617"/>
                  </a:lnTo>
                  <a:lnTo>
                    <a:pt x="662" y="12855"/>
                  </a:lnTo>
                  <a:lnTo>
                    <a:pt x="843" y="12113"/>
                  </a:lnTo>
                  <a:lnTo>
                    <a:pt x="1043" y="11371"/>
                  </a:lnTo>
                  <a:lnTo>
                    <a:pt x="1244" y="10629"/>
                  </a:lnTo>
                  <a:lnTo>
                    <a:pt x="1485" y="9927"/>
                  </a:lnTo>
                  <a:lnTo>
                    <a:pt x="1725" y="9225"/>
                  </a:lnTo>
                  <a:lnTo>
                    <a:pt x="2006" y="8523"/>
                  </a:lnTo>
                  <a:lnTo>
                    <a:pt x="2287" y="7861"/>
                  </a:lnTo>
                  <a:lnTo>
                    <a:pt x="2608" y="7220"/>
                  </a:lnTo>
                  <a:lnTo>
                    <a:pt x="2929" y="6598"/>
                  </a:lnTo>
                  <a:lnTo>
                    <a:pt x="3269" y="5996"/>
                  </a:lnTo>
                  <a:lnTo>
                    <a:pt x="3630" y="5435"/>
                  </a:lnTo>
                  <a:lnTo>
                    <a:pt x="4012" y="4893"/>
                  </a:lnTo>
                  <a:lnTo>
                    <a:pt x="4393" y="4372"/>
                  </a:lnTo>
                  <a:lnTo>
                    <a:pt x="4814" y="3911"/>
                  </a:lnTo>
                  <a:lnTo>
                    <a:pt x="5235" y="3470"/>
                  </a:lnTo>
                  <a:lnTo>
                    <a:pt x="5235" y="3470"/>
                  </a:lnTo>
                  <a:lnTo>
                    <a:pt x="5516" y="3209"/>
                  </a:lnTo>
                  <a:lnTo>
                    <a:pt x="5796" y="2968"/>
                  </a:lnTo>
                  <a:lnTo>
                    <a:pt x="6097" y="2727"/>
                  </a:lnTo>
                  <a:lnTo>
                    <a:pt x="6418" y="2487"/>
                  </a:lnTo>
                  <a:lnTo>
                    <a:pt x="6739" y="2266"/>
                  </a:lnTo>
                  <a:lnTo>
                    <a:pt x="7080" y="2066"/>
                  </a:lnTo>
                  <a:lnTo>
                    <a:pt x="7421" y="1865"/>
                  </a:lnTo>
                  <a:lnTo>
                    <a:pt x="7782" y="1685"/>
                  </a:lnTo>
                  <a:lnTo>
                    <a:pt x="8143" y="1504"/>
                  </a:lnTo>
                  <a:lnTo>
                    <a:pt x="8524" y="1324"/>
                  </a:lnTo>
                  <a:lnTo>
                    <a:pt x="8905" y="1163"/>
                  </a:lnTo>
                  <a:lnTo>
                    <a:pt x="9286" y="1023"/>
                  </a:lnTo>
                  <a:lnTo>
                    <a:pt x="10088" y="762"/>
                  </a:lnTo>
                  <a:lnTo>
                    <a:pt x="10910" y="542"/>
                  </a:lnTo>
                  <a:lnTo>
                    <a:pt x="10910" y="542"/>
                  </a:lnTo>
                  <a:lnTo>
                    <a:pt x="11412" y="421"/>
                  </a:lnTo>
                  <a:lnTo>
                    <a:pt x="11913" y="321"/>
                  </a:lnTo>
                  <a:lnTo>
                    <a:pt x="12434" y="241"/>
                  </a:lnTo>
                  <a:lnTo>
                    <a:pt x="12936" y="161"/>
                  </a:lnTo>
                  <a:lnTo>
                    <a:pt x="13457" y="100"/>
                  </a:lnTo>
                  <a:lnTo>
                    <a:pt x="13979" y="60"/>
                  </a:lnTo>
                  <a:lnTo>
                    <a:pt x="14500" y="20"/>
                  </a:lnTo>
                  <a:lnTo>
                    <a:pt x="15021" y="0"/>
                  </a:lnTo>
                  <a:lnTo>
                    <a:pt x="15543" y="0"/>
                  </a:lnTo>
                  <a:lnTo>
                    <a:pt x="16084" y="0"/>
                  </a:lnTo>
                  <a:lnTo>
                    <a:pt x="16606" y="20"/>
                  </a:lnTo>
                  <a:lnTo>
                    <a:pt x="17127" y="60"/>
                  </a:lnTo>
                  <a:lnTo>
                    <a:pt x="17669" y="100"/>
                  </a:lnTo>
                  <a:lnTo>
                    <a:pt x="18190" y="161"/>
                  </a:lnTo>
                  <a:lnTo>
                    <a:pt x="18711" y="241"/>
                  </a:lnTo>
                  <a:lnTo>
                    <a:pt x="19213" y="321"/>
                  </a:lnTo>
                  <a:lnTo>
                    <a:pt x="19734" y="421"/>
                  </a:lnTo>
                  <a:lnTo>
                    <a:pt x="20236" y="542"/>
                  </a:lnTo>
                  <a:lnTo>
                    <a:pt x="20737" y="682"/>
                  </a:lnTo>
                  <a:lnTo>
                    <a:pt x="21218" y="822"/>
                  </a:lnTo>
                  <a:lnTo>
                    <a:pt x="21700" y="963"/>
                  </a:lnTo>
                  <a:lnTo>
                    <a:pt x="22181" y="1143"/>
                  </a:lnTo>
                  <a:lnTo>
                    <a:pt x="22642" y="1324"/>
                  </a:lnTo>
                  <a:lnTo>
                    <a:pt x="23103" y="1504"/>
                  </a:lnTo>
                  <a:lnTo>
                    <a:pt x="23545" y="1705"/>
                  </a:lnTo>
                  <a:lnTo>
                    <a:pt x="23986" y="1925"/>
                  </a:lnTo>
                  <a:lnTo>
                    <a:pt x="24407" y="2166"/>
                  </a:lnTo>
                  <a:lnTo>
                    <a:pt x="24808" y="2407"/>
                  </a:lnTo>
                  <a:lnTo>
                    <a:pt x="25209" y="2667"/>
                  </a:lnTo>
                  <a:lnTo>
                    <a:pt x="25570" y="2948"/>
                  </a:lnTo>
                  <a:lnTo>
                    <a:pt x="25951" y="3229"/>
                  </a:lnTo>
                  <a:lnTo>
                    <a:pt x="26292" y="3530"/>
                  </a:lnTo>
                  <a:lnTo>
                    <a:pt x="26292" y="3530"/>
                  </a:lnTo>
                  <a:lnTo>
                    <a:pt x="26633" y="3851"/>
                  </a:lnTo>
                  <a:lnTo>
                    <a:pt x="26974" y="4252"/>
                  </a:lnTo>
                  <a:lnTo>
                    <a:pt x="27315" y="4693"/>
                  </a:lnTo>
                  <a:lnTo>
                    <a:pt x="27656" y="5194"/>
                  </a:lnTo>
                  <a:lnTo>
                    <a:pt x="27997" y="5736"/>
                  </a:lnTo>
                  <a:lnTo>
                    <a:pt x="28338" y="6337"/>
                  </a:lnTo>
                  <a:lnTo>
                    <a:pt x="28658" y="6959"/>
                  </a:lnTo>
                  <a:lnTo>
                    <a:pt x="28959" y="7641"/>
                  </a:lnTo>
                  <a:lnTo>
                    <a:pt x="29260" y="8343"/>
                  </a:lnTo>
                  <a:lnTo>
                    <a:pt x="29561" y="9065"/>
                  </a:lnTo>
                  <a:lnTo>
                    <a:pt x="29822" y="9847"/>
                  </a:lnTo>
                  <a:lnTo>
                    <a:pt x="30062" y="10629"/>
                  </a:lnTo>
                  <a:lnTo>
                    <a:pt x="30303" y="11451"/>
                  </a:lnTo>
                  <a:lnTo>
                    <a:pt x="30503" y="12294"/>
                  </a:lnTo>
                  <a:lnTo>
                    <a:pt x="30684" y="13136"/>
                  </a:lnTo>
                  <a:lnTo>
                    <a:pt x="30844" y="13998"/>
                  </a:lnTo>
                  <a:lnTo>
                    <a:pt x="30965" y="14881"/>
                  </a:lnTo>
                  <a:lnTo>
                    <a:pt x="31065" y="15763"/>
                  </a:lnTo>
                  <a:lnTo>
                    <a:pt x="31145" y="16645"/>
                  </a:lnTo>
                  <a:lnTo>
                    <a:pt x="31165" y="17528"/>
                  </a:lnTo>
                  <a:lnTo>
                    <a:pt x="31165" y="18410"/>
                  </a:lnTo>
                  <a:lnTo>
                    <a:pt x="31105" y="19293"/>
                  </a:lnTo>
                  <a:lnTo>
                    <a:pt x="31025" y="20155"/>
                  </a:lnTo>
                  <a:lnTo>
                    <a:pt x="30905" y="21017"/>
                  </a:lnTo>
                  <a:lnTo>
                    <a:pt x="30804" y="21438"/>
                  </a:lnTo>
                  <a:lnTo>
                    <a:pt x="30724" y="21860"/>
                  </a:lnTo>
                  <a:lnTo>
                    <a:pt x="30624" y="22281"/>
                  </a:lnTo>
                  <a:lnTo>
                    <a:pt x="30503" y="22682"/>
                  </a:lnTo>
                  <a:lnTo>
                    <a:pt x="30363" y="23083"/>
                  </a:lnTo>
                  <a:lnTo>
                    <a:pt x="30223" y="23484"/>
                  </a:lnTo>
                  <a:lnTo>
                    <a:pt x="30082" y="23885"/>
                  </a:lnTo>
                  <a:lnTo>
                    <a:pt x="29902" y="24266"/>
                  </a:lnTo>
                  <a:lnTo>
                    <a:pt x="29721" y="24647"/>
                  </a:lnTo>
                  <a:lnTo>
                    <a:pt x="29541" y="25008"/>
                  </a:lnTo>
                  <a:lnTo>
                    <a:pt x="29320" y="25389"/>
                  </a:lnTo>
                  <a:lnTo>
                    <a:pt x="29100" y="25730"/>
                  </a:lnTo>
                  <a:lnTo>
                    <a:pt x="28859" y="26091"/>
                  </a:lnTo>
                  <a:lnTo>
                    <a:pt x="28618" y="26432"/>
                  </a:lnTo>
                  <a:lnTo>
                    <a:pt x="28358" y="26753"/>
                  </a:lnTo>
                  <a:lnTo>
                    <a:pt x="28077" y="2707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21"/>
            <p:cNvSpPr/>
            <p:nvPr/>
          </p:nvSpPr>
          <p:spPr>
            <a:xfrm>
              <a:off x="11033225" y="3274125"/>
              <a:ext cx="521950" cy="770125"/>
            </a:xfrm>
            <a:custGeom>
              <a:avLst/>
              <a:gdLst/>
              <a:ahLst/>
              <a:cxnLst/>
              <a:rect l="l" t="t" r="r" b="b"/>
              <a:pathLst>
                <a:path w="20878" h="30805" extrusionOk="0">
                  <a:moveTo>
                    <a:pt x="10910" y="1"/>
                  </a:moveTo>
                  <a:lnTo>
                    <a:pt x="10088" y="221"/>
                  </a:lnTo>
                  <a:lnTo>
                    <a:pt x="9286" y="482"/>
                  </a:lnTo>
                  <a:lnTo>
                    <a:pt x="8905" y="622"/>
                  </a:lnTo>
                  <a:lnTo>
                    <a:pt x="8524" y="783"/>
                  </a:lnTo>
                  <a:lnTo>
                    <a:pt x="8143" y="963"/>
                  </a:lnTo>
                  <a:lnTo>
                    <a:pt x="7782" y="1144"/>
                  </a:lnTo>
                  <a:lnTo>
                    <a:pt x="7421" y="1324"/>
                  </a:lnTo>
                  <a:lnTo>
                    <a:pt x="7080" y="1525"/>
                  </a:lnTo>
                  <a:lnTo>
                    <a:pt x="6739" y="1725"/>
                  </a:lnTo>
                  <a:lnTo>
                    <a:pt x="6418" y="1946"/>
                  </a:lnTo>
                  <a:lnTo>
                    <a:pt x="6097" y="2186"/>
                  </a:lnTo>
                  <a:lnTo>
                    <a:pt x="5796" y="2427"/>
                  </a:lnTo>
                  <a:lnTo>
                    <a:pt x="5516" y="2668"/>
                  </a:lnTo>
                  <a:lnTo>
                    <a:pt x="5235" y="2929"/>
                  </a:lnTo>
                  <a:lnTo>
                    <a:pt x="4814" y="3350"/>
                  </a:lnTo>
                  <a:lnTo>
                    <a:pt x="4413" y="3811"/>
                  </a:lnTo>
                  <a:lnTo>
                    <a:pt x="4032" y="4292"/>
                  </a:lnTo>
                  <a:lnTo>
                    <a:pt x="3671" y="4814"/>
                  </a:lnTo>
                  <a:lnTo>
                    <a:pt x="3330" y="5355"/>
                  </a:lnTo>
                  <a:lnTo>
                    <a:pt x="2989" y="5937"/>
                  </a:lnTo>
                  <a:lnTo>
                    <a:pt x="2668" y="6538"/>
                  </a:lnTo>
                  <a:lnTo>
                    <a:pt x="2367" y="7160"/>
                  </a:lnTo>
                  <a:lnTo>
                    <a:pt x="2227" y="7501"/>
                  </a:lnTo>
                  <a:lnTo>
                    <a:pt x="1966" y="8103"/>
                  </a:lnTo>
                  <a:lnTo>
                    <a:pt x="1705" y="8744"/>
                  </a:lnTo>
                  <a:lnTo>
                    <a:pt x="1485" y="9386"/>
                  </a:lnTo>
                  <a:lnTo>
                    <a:pt x="1264" y="10028"/>
                  </a:lnTo>
                  <a:lnTo>
                    <a:pt x="1064" y="10690"/>
                  </a:lnTo>
                  <a:lnTo>
                    <a:pt x="883" y="11371"/>
                  </a:lnTo>
                  <a:lnTo>
                    <a:pt x="723" y="12053"/>
                  </a:lnTo>
                  <a:lnTo>
                    <a:pt x="562" y="12735"/>
                  </a:lnTo>
                  <a:lnTo>
                    <a:pt x="442" y="13437"/>
                  </a:lnTo>
                  <a:lnTo>
                    <a:pt x="321" y="14119"/>
                  </a:lnTo>
                  <a:lnTo>
                    <a:pt x="221" y="14821"/>
                  </a:lnTo>
                  <a:lnTo>
                    <a:pt x="141" y="15523"/>
                  </a:lnTo>
                  <a:lnTo>
                    <a:pt x="81" y="16205"/>
                  </a:lnTo>
                  <a:lnTo>
                    <a:pt x="41" y="16886"/>
                  </a:lnTo>
                  <a:lnTo>
                    <a:pt x="1" y="17568"/>
                  </a:lnTo>
                  <a:lnTo>
                    <a:pt x="1" y="18250"/>
                  </a:lnTo>
                  <a:lnTo>
                    <a:pt x="21" y="19092"/>
                  </a:lnTo>
                  <a:lnTo>
                    <a:pt x="61" y="19895"/>
                  </a:lnTo>
                  <a:lnTo>
                    <a:pt x="141" y="20697"/>
                  </a:lnTo>
                  <a:lnTo>
                    <a:pt x="241" y="21459"/>
                  </a:lnTo>
                  <a:lnTo>
                    <a:pt x="362" y="22201"/>
                  </a:lnTo>
                  <a:lnTo>
                    <a:pt x="542" y="22923"/>
                  </a:lnTo>
                  <a:lnTo>
                    <a:pt x="723" y="23605"/>
                  </a:lnTo>
                  <a:lnTo>
                    <a:pt x="963" y="24247"/>
                  </a:lnTo>
                  <a:lnTo>
                    <a:pt x="1144" y="24648"/>
                  </a:lnTo>
                  <a:lnTo>
                    <a:pt x="1364" y="25049"/>
                  </a:lnTo>
                  <a:lnTo>
                    <a:pt x="1645" y="25450"/>
                  </a:lnTo>
                  <a:lnTo>
                    <a:pt x="1946" y="25831"/>
                  </a:lnTo>
                  <a:lnTo>
                    <a:pt x="2307" y="26192"/>
                  </a:lnTo>
                  <a:lnTo>
                    <a:pt x="2708" y="26553"/>
                  </a:lnTo>
                  <a:lnTo>
                    <a:pt x="3129" y="26914"/>
                  </a:lnTo>
                  <a:lnTo>
                    <a:pt x="3610" y="27255"/>
                  </a:lnTo>
                  <a:lnTo>
                    <a:pt x="4112" y="27596"/>
                  </a:lnTo>
                  <a:lnTo>
                    <a:pt x="4633" y="27916"/>
                  </a:lnTo>
                  <a:lnTo>
                    <a:pt x="5195" y="28217"/>
                  </a:lnTo>
                  <a:lnTo>
                    <a:pt x="5796" y="28518"/>
                  </a:lnTo>
                  <a:lnTo>
                    <a:pt x="6398" y="28799"/>
                  </a:lnTo>
                  <a:lnTo>
                    <a:pt x="7040" y="29060"/>
                  </a:lnTo>
                  <a:lnTo>
                    <a:pt x="7702" y="29300"/>
                  </a:lnTo>
                  <a:lnTo>
                    <a:pt x="8383" y="29541"/>
                  </a:lnTo>
                  <a:lnTo>
                    <a:pt x="8403" y="29541"/>
                  </a:lnTo>
                  <a:lnTo>
                    <a:pt x="9326" y="29822"/>
                  </a:lnTo>
                  <a:lnTo>
                    <a:pt x="10289" y="30082"/>
                  </a:lnTo>
                  <a:lnTo>
                    <a:pt x="11291" y="30283"/>
                  </a:lnTo>
                  <a:lnTo>
                    <a:pt x="12294" y="30463"/>
                  </a:lnTo>
                  <a:lnTo>
                    <a:pt x="13317" y="30624"/>
                  </a:lnTo>
                  <a:lnTo>
                    <a:pt x="14340" y="30724"/>
                  </a:lnTo>
                  <a:lnTo>
                    <a:pt x="15382" y="30784"/>
                  </a:lnTo>
                  <a:lnTo>
                    <a:pt x="16425" y="30804"/>
                  </a:lnTo>
                  <a:lnTo>
                    <a:pt x="16987" y="30804"/>
                  </a:lnTo>
                  <a:lnTo>
                    <a:pt x="17548" y="30784"/>
                  </a:lnTo>
                  <a:lnTo>
                    <a:pt x="18110" y="30744"/>
                  </a:lnTo>
                  <a:lnTo>
                    <a:pt x="18671" y="30704"/>
                  </a:lnTo>
                  <a:lnTo>
                    <a:pt x="19233" y="30644"/>
                  </a:lnTo>
                  <a:lnTo>
                    <a:pt x="19774" y="30564"/>
                  </a:lnTo>
                  <a:lnTo>
                    <a:pt x="20336" y="30463"/>
                  </a:lnTo>
                  <a:lnTo>
                    <a:pt x="20877" y="30363"/>
                  </a:lnTo>
                  <a:lnTo>
                    <a:pt x="20115" y="30303"/>
                  </a:lnTo>
                  <a:lnTo>
                    <a:pt x="19333" y="30223"/>
                  </a:lnTo>
                  <a:lnTo>
                    <a:pt x="18611" y="30343"/>
                  </a:lnTo>
                  <a:lnTo>
                    <a:pt x="17849" y="30423"/>
                  </a:lnTo>
                  <a:lnTo>
                    <a:pt x="17087" y="30483"/>
                  </a:lnTo>
                  <a:lnTo>
                    <a:pt x="16305" y="30504"/>
                  </a:lnTo>
                  <a:lnTo>
                    <a:pt x="16024" y="30504"/>
                  </a:lnTo>
                  <a:lnTo>
                    <a:pt x="15302" y="30463"/>
                  </a:lnTo>
                  <a:lnTo>
                    <a:pt x="14580" y="30423"/>
                  </a:lnTo>
                  <a:lnTo>
                    <a:pt x="13858" y="30343"/>
                  </a:lnTo>
                  <a:lnTo>
                    <a:pt x="13156" y="30243"/>
                  </a:lnTo>
                  <a:lnTo>
                    <a:pt x="12475" y="30122"/>
                  </a:lnTo>
                  <a:lnTo>
                    <a:pt x="11793" y="29962"/>
                  </a:lnTo>
                  <a:lnTo>
                    <a:pt x="11171" y="29802"/>
                  </a:lnTo>
                  <a:lnTo>
                    <a:pt x="10549" y="29601"/>
                  </a:lnTo>
                  <a:lnTo>
                    <a:pt x="9948" y="29360"/>
                  </a:lnTo>
                  <a:lnTo>
                    <a:pt x="9366" y="29120"/>
                  </a:lnTo>
                  <a:lnTo>
                    <a:pt x="8865" y="28819"/>
                  </a:lnTo>
                  <a:lnTo>
                    <a:pt x="8624" y="28679"/>
                  </a:lnTo>
                  <a:lnTo>
                    <a:pt x="8403" y="28518"/>
                  </a:lnTo>
                  <a:lnTo>
                    <a:pt x="8383" y="28518"/>
                  </a:lnTo>
                  <a:lnTo>
                    <a:pt x="8163" y="28338"/>
                  </a:lnTo>
                  <a:lnTo>
                    <a:pt x="7942" y="28137"/>
                  </a:lnTo>
                  <a:lnTo>
                    <a:pt x="7742" y="27937"/>
                  </a:lnTo>
                  <a:lnTo>
                    <a:pt x="7581" y="27736"/>
                  </a:lnTo>
                  <a:lnTo>
                    <a:pt x="7441" y="27515"/>
                  </a:lnTo>
                  <a:lnTo>
                    <a:pt x="7321" y="27315"/>
                  </a:lnTo>
                  <a:lnTo>
                    <a:pt x="7220" y="27074"/>
                  </a:lnTo>
                  <a:lnTo>
                    <a:pt x="7160" y="26854"/>
                  </a:lnTo>
                  <a:lnTo>
                    <a:pt x="7120" y="26553"/>
                  </a:lnTo>
                  <a:lnTo>
                    <a:pt x="7080" y="26272"/>
                  </a:lnTo>
                  <a:lnTo>
                    <a:pt x="7060" y="25971"/>
                  </a:lnTo>
                  <a:lnTo>
                    <a:pt x="7040" y="25690"/>
                  </a:lnTo>
                  <a:lnTo>
                    <a:pt x="7060" y="25410"/>
                  </a:lnTo>
                  <a:lnTo>
                    <a:pt x="7080" y="25129"/>
                  </a:lnTo>
                  <a:lnTo>
                    <a:pt x="7100" y="24848"/>
                  </a:lnTo>
                  <a:lnTo>
                    <a:pt x="7140" y="24567"/>
                  </a:lnTo>
                  <a:lnTo>
                    <a:pt x="6819" y="24126"/>
                  </a:lnTo>
                  <a:lnTo>
                    <a:pt x="6518" y="23685"/>
                  </a:lnTo>
                  <a:lnTo>
                    <a:pt x="6218" y="23204"/>
                  </a:lnTo>
                  <a:lnTo>
                    <a:pt x="5957" y="22722"/>
                  </a:lnTo>
                  <a:lnTo>
                    <a:pt x="5897" y="22582"/>
                  </a:lnTo>
                  <a:lnTo>
                    <a:pt x="5556" y="22582"/>
                  </a:lnTo>
                  <a:lnTo>
                    <a:pt x="5275" y="22522"/>
                  </a:lnTo>
                  <a:lnTo>
                    <a:pt x="4994" y="22442"/>
                  </a:lnTo>
                  <a:lnTo>
                    <a:pt x="4754" y="22301"/>
                  </a:lnTo>
                  <a:lnTo>
                    <a:pt x="4533" y="22141"/>
                  </a:lnTo>
                  <a:lnTo>
                    <a:pt x="4332" y="21960"/>
                  </a:lnTo>
                  <a:lnTo>
                    <a:pt x="4172" y="21740"/>
                  </a:lnTo>
                  <a:lnTo>
                    <a:pt x="4012" y="21499"/>
                  </a:lnTo>
                  <a:lnTo>
                    <a:pt x="3911" y="21238"/>
                  </a:lnTo>
                  <a:lnTo>
                    <a:pt x="3851" y="21038"/>
                  </a:lnTo>
                  <a:lnTo>
                    <a:pt x="3811" y="20857"/>
                  </a:lnTo>
                  <a:lnTo>
                    <a:pt x="3791" y="20677"/>
                  </a:lnTo>
                  <a:lnTo>
                    <a:pt x="3791" y="20496"/>
                  </a:lnTo>
                  <a:lnTo>
                    <a:pt x="3791" y="20316"/>
                  </a:lnTo>
                  <a:lnTo>
                    <a:pt x="3831" y="20135"/>
                  </a:lnTo>
                  <a:lnTo>
                    <a:pt x="3871" y="19955"/>
                  </a:lnTo>
                  <a:lnTo>
                    <a:pt x="3931" y="19794"/>
                  </a:lnTo>
                  <a:lnTo>
                    <a:pt x="4012" y="19634"/>
                  </a:lnTo>
                  <a:lnTo>
                    <a:pt x="4092" y="19474"/>
                  </a:lnTo>
                  <a:lnTo>
                    <a:pt x="4192" y="19333"/>
                  </a:lnTo>
                  <a:lnTo>
                    <a:pt x="4312" y="19193"/>
                  </a:lnTo>
                  <a:lnTo>
                    <a:pt x="4433" y="19072"/>
                  </a:lnTo>
                  <a:lnTo>
                    <a:pt x="4553" y="18952"/>
                  </a:lnTo>
                  <a:lnTo>
                    <a:pt x="4713" y="18852"/>
                  </a:lnTo>
                  <a:lnTo>
                    <a:pt x="4854" y="18752"/>
                  </a:lnTo>
                  <a:lnTo>
                    <a:pt x="4814" y="18150"/>
                  </a:lnTo>
                  <a:lnTo>
                    <a:pt x="4774" y="17528"/>
                  </a:lnTo>
                  <a:lnTo>
                    <a:pt x="4754" y="16927"/>
                  </a:lnTo>
                  <a:lnTo>
                    <a:pt x="4733" y="16305"/>
                  </a:lnTo>
                  <a:lnTo>
                    <a:pt x="4733" y="15523"/>
                  </a:lnTo>
                  <a:lnTo>
                    <a:pt x="4754" y="14741"/>
                  </a:lnTo>
                  <a:lnTo>
                    <a:pt x="4794" y="13959"/>
                  </a:lnTo>
                  <a:lnTo>
                    <a:pt x="4854" y="13176"/>
                  </a:lnTo>
                  <a:lnTo>
                    <a:pt x="4934" y="12394"/>
                  </a:lnTo>
                  <a:lnTo>
                    <a:pt x="5054" y="11632"/>
                  </a:lnTo>
                  <a:lnTo>
                    <a:pt x="5175" y="10850"/>
                  </a:lnTo>
                  <a:lnTo>
                    <a:pt x="5335" y="10088"/>
                  </a:lnTo>
                  <a:lnTo>
                    <a:pt x="5516" y="9326"/>
                  </a:lnTo>
                  <a:lnTo>
                    <a:pt x="5716" y="8564"/>
                  </a:lnTo>
                  <a:lnTo>
                    <a:pt x="5937" y="7822"/>
                  </a:lnTo>
                  <a:lnTo>
                    <a:pt x="6197" y="7080"/>
                  </a:lnTo>
                  <a:lnTo>
                    <a:pt x="6478" y="6358"/>
                  </a:lnTo>
                  <a:lnTo>
                    <a:pt x="6779" y="5636"/>
                  </a:lnTo>
                  <a:lnTo>
                    <a:pt x="7120" y="4934"/>
                  </a:lnTo>
                  <a:lnTo>
                    <a:pt x="7501" y="4232"/>
                  </a:lnTo>
                  <a:lnTo>
                    <a:pt x="7862" y="3650"/>
                  </a:lnTo>
                  <a:lnTo>
                    <a:pt x="8223" y="3069"/>
                  </a:lnTo>
                  <a:lnTo>
                    <a:pt x="8624" y="2507"/>
                  </a:lnTo>
                  <a:lnTo>
                    <a:pt x="9045" y="1966"/>
                  </a:lnTo>
                  <a:lnTo>
                    <a:pt x="9486" y="1444"/>
                  </a:lnTo>
                  <a:lnTo>
                    <a:pt x="9948" y="943"/>
                  </a:lnTo>
                  <a:lnTo>
                    <a:pt x="10429" y="462"/>
                  </a:lnTo>
                  <a:lnTo>
                    <a:pt x="10910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21"/>
            <p:cNvSpPr/>
            <p:nvPr/>
          </p:nvSpPr>
          <p:spPr>
            <a:xfrm>
              <a:off x="11033225" y="3274125"/>
              <a:ext cx="521950" cy="770125"/>
            </a:xfrm>
            <a:custGeom>
              <a:avLst/>
              <a:gdLst/>
              <a:ahLst/>
              <a:cxnLst/>
              <a:rect l="l" t="t" r="r" b="b"/>
              <a:pathLst>
                <a:path w="20878" h="30805" fill="none" extrusionOk="0">
                  <a:moveTo>
                    <a:pt x="10910" y="1"/>
                  </a:moveTo>
                  <a:lnTo>
                    <a:pt x="10910" y="1"/>
                  </a:lnTo>
                  <a:lnTo>
                    <a:pt x="10088" y="221"/>
                  </a:lnTo>
                  <a:lnTo>
                    <a:pt x="9286" y="482"/>
                  </a:lnTo>
                  <a:lnTo>
                    <a:pt x="8905" y="622"/>
                  </a:lnTo>
                  <a:lnTo>
                    <a:pt x="8524" y="783"/>
                  </a:lnTo>
                  <a:lnTo>
                    <a:pt x="8143" y="963"/>
                  </a:lnTo>
                  <a:lnTo>
                    <a:pt x="7782" y="1144"/>
                  </a:lnTo>
                  <a:lnTo>
                    <a:pt x="7421" y="1324"/>
                  </a:lnTo>
                  <a:lnTo>
                    <a:pt x="7080" y="1525"/>
                  </a:lnTo>
                  <a:lnTo>
                    <a:pt x="6739" y="1725"/>
                  </a:lnTo>
                  <a:lnTo>
                    <a:pt x="6418" y="1946"/>
                  </a:lnTo>
                  <a:lnTo>
                    <a:pt x="6097" y="2186"/>
                  </a:lnTo>
                  <a:lnTo>
                    <a:pt x="5796" y="2427"/>
                  </a:lnTo>
                  <a:lnTo>
                    <a:pt x="5516" y="2668"/>
                  </a:lnTo>
                  <a:lnTo>
                    <a:pt x="5235" y="2929"/>
                  </a:lnTo>
                  <a:lnTo>
                    <a:pt x="5235" y="2929"/>
                  </a:lnTo>
                  <a:lnTo>
                    <a:pt x="4814" y="3350"/>
                  </a:lnTo>
                  <a:lnTo>
                    <a:pt x="4413" y="3811"/>
                  </a:lnTo>
                  <a:lnTo>
                    <a:pt x="4032" y="4292"/>
                  </a:lnTo>
                  <a:lnTo>
                    <a:pt x="3671" y="4814"/>
                  </a:lnTo>
                  <a:lnTo>
                    <a:pt x="3330" y="5355"/>
                  </a:lnTo>
                  <a:lnTo>
                    <a:pt x="2989" y="5937"/>
                  </a:lnTo>
                  <a:lnTo>
                    <a:pt x="2668" y="6538"/>
                  </a:lnTo>
                  <a:lnTo>
                    <a:pt x="2367" y="7160"/>
                  </a:lnTo>
                  <a:lnTo>
                    <a:pt x="2367" y="7160"/>
                  </a:lnTo>
                  <a:lnTo>
                    <a:pt x="2227" y="7501"/>
                  </a:lnTo>
                  <a:lnTo>
                    <a:pt x="2227" y="7501"/>
                  </a:lnTo>
                  <a:lnTo>
                    <a:pt x="1966" y="8103"/>
                  </a:lnTo>
                  <a:lnTo>
                    <a:pt x="1705" y="8744"/>
                  </a:lnTo>
                  <a:lnTo>
                    <a:pt x="1485" y="9386"/>
                  </a:lnTo>
                  <a:lnTo>
                    <a:pt x="1264" y="10028"/>
                  </a:lnTo>
                  <a:lnTo>
                    <a:pt x="1064" y="10690"/>
                  </a:lnTo>
                  <a:lnTo>
                    <a:pt x="883" y="11371"/>
                  </a:lnTo>
                  <a:lnTo>
                    <a:pt x="723" y="12053"/>
                  </a:lnTo>
                  <a:lnTo>
                    <a:pt x="562" y="12735"/>
                  </a:lnTo>
                  <a:lnTo>
                    <a:pt x="442" y="13437"/>
                  </a:lnTo>
                  <a:lnTo>
                    <a:pt x="321" y="14119"/>
                  </a:lnTo>
                  <a:lnTo>
                    <a:pt x="221" y="14821"/>
                  </a:lnTo>
                  <a:lnTo>
                    <a:pt x="141" y="15523"/>
                  </a:lnTo>
                  <a:lnTo>
                    <a:pt x="81" y="16205"/>
                  </a:lnTo>
                  <a:lnTo>
                    <a:pt x="41" y="16886"/>
                  </a:lnTo>
                  <a:lnTo>
                    <a:pt x="1" y="17568"/>
                  </a:lnTo>
                  <a:lnTo>
                    <a:pt x="1" y="18250"/>
                  </a:lnTo>
                  <a:lnTo>
                    <a:pt x="1" y="18250"/>
                  </a:lnTo>
                  <a:lnTo>
                    <a:pt x="21" y="19092"/>
                  </a:lnTo>
                  <a:lnTo>
                    <a:pt x="61" y="19895"/>
                  </a:lnTo>
                  <a:lnTo>
                    <a:pt x="141" y="20697"/>
                  </a:lnTo>
                  <a:lnTo>
                    <a:pt x="241" y="21459"/>
                  </a:lnTo>
                  <a:lnTo>
                    <a:pt x="362" y="22201"/>
                  </a:lnTo>
                  <a:lnTo>
                    <a:pt x="542" y="22923"/>
                  </a:lnTo>
                  <a:lnTo>
                    <a:pt x="723" y="23605"/>
                  </a:lnTo>
                  <a:lnTo>
                    <a:pt x="963" y="24247"/>
                  </a:lnTo>
                  <a:lnTo>
                    <a:pt x="963" y="24247"/>
                  </a:lnTo>
                  <a:lnTo>
                    <a:pt x="1144" y="24648"/>
                  </a:lnTo>
                  <a:lnTo>
                    <a:pt x="1364" y="25049"/>
                  </a:lnTo>
                  <a:lnTo>
                    <a:pt x="1645" y="25450"/>
                  </a:lnTo>
                  <a:lnTo>
                    <a:pt x="1946" y="25831"/>
                  </a:lnTo>
                  <a:lnTo>
                    <a:pt x="2307" y="26192"/>
                  </a:lnTo>
                  <a:lnTo>
                    <a:pt x="2708" y="26553"/>
                  </a:lnTo>
                  <a:lnTo>
                    <a:pt x="3129" y="26914"/>
                  </a:lnTo>
                  <a:lnTo>
                    <a:pt x="3610" y="27255"/>
                  </a:lnTo>
                  <a:lnTo>
                    <a:pt x="4112" y="27596"/>
                  </a:lnTo>
                  <a:lnTo>
                    <a:pt x="4633" y="27916"/>
                  </a:lnTo>
                  <a:lnTo>
                    <a:pt x="5195" y="28217"/>
                  </a:lnTo>
                  <a:lnTo>
                    <a:pt x="5796" y="28518"/>
                  </a:lnTo>
                  <a:lnTo>
                    <a:pt x="6398" y="28799"/>
                  </a:lnTo>
                  <a:lnTo>
                    <a:pt x="7040" y="29060"/>
                  </a:lnTo>
                  <a:lnTo>
                    <a:pt x="7702" y="29300"/>
                  </a:lnTo>
                  <a:lnTo>
                    <a:pt x="8383" y="29541"/>
                  </a:lnTo>
                  <a:lnTo>
                    <a:pt x="8403" y="29541"/>
                  </a:lnTo>
                  <a:lnTo>
                    <a:pt x="8403" y="29541"/>
                  </a:lnTo>
                  <a:lnTo>
                    <a:pt x="9326" y="29822"/>
                  </a:lnTo>
                  <a:lnTo>
                    <a:pt x="10289" y="30082"/>
                  </a:lnTo>
                  <a:lnTo>
                    <a:pt x="11291" y="30283"/>
                  </a:lnTo>
                  <a:lnTo>
                    <a:pt x="12294" y="30463"/>
                  </a:lnTo>
                  <a:lnTo>
                    <a:pt x="13317" y="30624"/>
                  </a:lnTo>
                  <a:lnTo>
                    <a:pt x="14340" y="30724"/>
                  </a:lnTo>
                  <a:lnTo>
                    <a:pt x="15382" y="30784"/>
                  </a:lnTo>
                  <a:lnTo>
                    <a:pt x="16425" y="30804"/>
                  </a:lnTo>
                  <a:lnTo>
                    <a:pt x="16425" y="30804"/>
                  </a:lnTo>
                  <a:lnTo>
                    <a:pt x="16987" y="30804"/>
                  </a:lnTo>
                  <a:lnTo>
                    <a:pt x="17548" y="30784"/>
                  </a:lnTo>
                  <a:lnTo>
                    <a:pt x="18110" y="30744"/>
                  </a:lnTo>
                  <a:lnTo>
                    <a:pt x="18671" y="30704"/>
                  </a:lnTo>
                  <a:lnTo>
                    <a:pt x="19233" y="30644"/>
                  </a:lnTo>
                  <a:lnTo>
                    <a:pt x="19774" y="30564"/>
                  </a:lnTo>
                  <a:lnTo>
                    <a:pt x="20336" y="30463"/>
                  </a:lnTo>
                  <a:lnTo>
                    <a:pt x="20877" y="30363"/>
                  </a:lnTo>
                  <a:lnTo>
                    <a:pt x="20877" y="30363"/>
                  </a:lnTo>
                  <a:lnTo>
                    <a:pt x="20115" y="30303"/>
                  </a:lnTo>
                  <a:lnTo>
                    <a:pt x="19333" y="30223"/>
                  </a:lnTo>
                  <a:lnTo>
                    <a:pt x="19333" y="30223"/>
                  </a:lnTo>
                  <a:lnTo>
                    <a:pt x="18611" y="30343"/>
                  </a:lnTo>
                  <a:lnTo>
                    <a:pt x="17849" y="30423"/>
                  </a:lnTo>
                  <a:lnTo>
                    <a:pt x="17087" y="30483"/>
                  </a:lnTo>
                  <a:lnTo>
                    <a:pt x="16305" y="30504"/>
                  </a:lnTo>
                  <a:lnTo>
                    <a:pt x="16305" y="30504"/>
                  </a:lnTo>
                  <a:lnTo>
                    <a:pt x="16024" y="30504"/>
                  </a:lnTo>
                  <a:lnTo>
                    <a:pt x="16024" y="30504"/>
                  </a:lnTo>
                  <a:lnTo>
                    <a:pt x="15302" y="30463"/>
                  </a:lnTo>
                  <a:lnTo>
                    <a:pt x="14580" y="30423"/>
                  </a:lnTo>
                  <a:lnTo>
                    <a:pt x="13858" y="30343"/>
                  </a:lnTo>
                  <a:lnTo>
                    <a:pt x="13156" y="30243"/>
                  </a:lnTo>
                  <a:lnTo>
                    <a:pt x="12475" y="30122"/>
                  </a:lnTo>
                  <a:lnTo>
                    <a:pt x="11793" y="29962"/>
                  </a:lnTo>
                  <a:lnTo>
                    <a:pt x="11171" y="29802"/>
                  </a:lnTo>
                  <a:lnTo>
                    <a:pt x="10549" y="29601"/>
                  </a:lnTo>
                  <a:lnTo>
                    <a:pt x="10549" y="29601"/>
                  </a:lnTo>
                  <a:lnTo>
                    <a:pt x="9948" y="29360"/>
                  </a:lnTo>
                  <a:lnTo>
                    <a:pt x="9366" y="29120"/>
                  </a:lnTo>
                  <a:lnTo>
                    <a:pt x="8865" y="28819"/>
                  </a:lnTo>
                  <a:lnTo>
                    <a:pt x="8624" y="28679"/>
                  </a:lnTo>
                  <a:lnTo>
                    <a:pt x="8403" y="28518"/>
                  </a:lnTo>
                  <a:lnTo>
                    <a:pt x="8383" y="28518"/>
                  </a:lnTo>
                  <a:lnTo>
                    <a:pt x="8383" y="28518"/>
                  </a:lnTo>
                  <a:lnTo>
                    <a:pt x="8163" y="28338"/>
                  </a:lnTo>
                  <a:lnTo>
                    <a:pt x="7942" y="28137"/>
                  </a:lnTo>
                  <a:lnTo>
                    <a:pt x="7742" y="27937"/>
                  </a:lnTo>
                  <a:lnTo>
                    <a:pt x="7581" y="27736"/>
                  </a:lnTo>
                  <a:lnTo>
                    <a:pt x="7441" y="27515"/>
                  </a:lnTo>
                  <a:lnTo>
                    <a:pt x="7321" y="27315"/>
                  </a:lnTo>
                  <a:lnTo>
                    <a:pt x="7220" y="27074"/>
                  </a:lnTo>
                  <a:lnTo>
                    <a:pt x="7160" y="26854"/>
                  </a:lnTo>
                  <a:lnTo>
                    <a:pt x="7160" y="26854"/>
                  </a:lnTo>
                  <a:lnTo>
                    <a:pt x="7120" y="26553"/>
                  </a:lnTo>
                  <a:lnTo>
                    <a:pt x="7080" y="26272"/>
                  </a:lnTo>
                  <a:lnTo>
                    <a:pt x="7060" y="25971"/>
                  </a:lnTo>
                  <a:lnTo>
                    <a:pt x="7040" y="25690"/>
                  </a:lnTo>
                  <a:lnTo>
                    <a:pt x="7040" y="25690"/>
                  </a:lnTo>
                  <a:lnTo>
                    <a:pt x="7060" y="25410"/>
                  </a:lnTo>
                  <a:lnTo>
                    <a:pt x="7080" y="25129"/>
                  </a:lnTo>
                  <a:lnTo>
                    <a:pt x="7100" y="24848"/>
                  </a:lnTo>
                  <a:lnTo>
                    <a:pt x="7140" y="24567"/>
                  </a:lnTo>
                  <a:lnTo>
                    <a:pt x="7140" y="24567"/>
                  </a:lnTo>
                  <a:lnTo>
                    <a:pt x="6819" y="24126"/>
                  </a:lnTo>
                  <a:lnTo>
                    <a:pt x="6518" y="23685"/>
                  </a:lnTo>
                  <a:lnTo>
                    <a:pt x="6218" y="23204"/>
                  </a:lnTo>
                  <a:lnTo>
                    <a:pt x="5957" y="22722"/>
                  </a:lnTo>
                  <a:lnTo>
                    <a:pt x="5957" y="22722"/>
                  </a:lnTo>
                  <a:lnTo>
                    <a:pt x="5897" y="22582"/>
                  </a:lnTo>
                  <a:lnTo>
                    <a:pt x="5897" y="22582"/>
                  </a:lnTo>
                  <a:lnTo>
                    <a:pt x="5776" y="22582"/>
                  </a:lnTo>
                  <a:lnTo>
                    <a:pt x="5776" y="22582"/>
                  </a:lnTo>
                  <a:lnTo>
                    <a:pt x="5556" y="22582"/>
                  </a:lnTo>
                  <a:lnTo>
                    <a:pt x="5556" y="22582"/>
                  </a:lnTo>
                  <a:lnTo>
                    <a:pt x="5275" y="22522"/>
                  </a:lnTo>
                  <a:lnTo>
                    <a:pt x="4994" y="22442"/>
                  </a:lnTo>
                  <a:lnTo>
                    <a:pt x="4754" y="22301"/>
                  </a:lnTo>
                  <a:lnTo>
                    <a:pt x="4533" y="22141"/>
                  </a:lnTo>
                  <a:lnTo>
                    <a:pt x="4332" y="21960"/>
                  </a:lnTo>
                  <a:lnTo>
                    <a:pt x="4172" y="21740"/>
                  </a:lnTo>
                  <a:lnTo>
                    <a:pt x="4012" y="21499"/>
                  </a:lnTo>
                  <a:lnTo>
                    <a:pt x="3911" y="21238"/>
                  </a:lnTo>
                  <a:lnTo>
                    <a:pt x="3911" y="21238"/>
                  </a:lnTo>
                  <a:lnTo>
                    <a:pt x="3851" y="21038"/>
                  </a:lnTo>
                  <a:lnTo>
                    <a:pt x="3811" y="20857"/>
                  </a:lnTo>
                  <a:lnTo>
                    <a:pt x="3791" y="20677"/>
                  </a:lnTo>
                  <a:lnTo>
                    <a:pt x="3791" y="20496"/>
                  </a:lnTo>
                  <a:lnTo>
                    <a:pt x="3791" y="20316"/>
                  </a:lnTo>
                  <a:lnTo>
                    <a:pt x="3831" y="20135"/>
                  </a:lnTo>
                  <a:lnTo>
                    <a:pt x="3871" y="19955"/>
                  </a:lnTo>
                  <a:lnTo>
                    <a:pt x="3931" y="19794"/>
                  </a:lnTo>
                  <a:lnTo>
                    <a:pt x="4012" y="19634"/>
                  </a:lnTo>
                  <a:lnTo>
                    <a:pt x="4092" y="19474"/>
                  </a:lnTo>
                  <a:lnTo>
                    <a:pt x="4192" y="19333"/>
                  </a:lnTo>
                  <a:lnTo>
                    <a:pt x="4312" y="19193"/>
                  </a:lnTo>
                  <a:lnTo>
                    <a:pt x="4433" y="19072"/>
                  </a:lnTo>
                  <a:lnTo>
                    <a:pt x="4553" y="18952"/>
                  </a:lnTo>
                  <a:lnTo>
                    <a:pt x="4713" y="18852"/>
                  </a:lnTo>
                  <a:lnTo>
                    <a:pt x="4854" y="18752"/>
                  </a:lnTo>
                  <a:lnTo>
                    <a:pt x="4854" y="18752"/>
                  </a:lnTo>
                  <a:lnTo>
                    <a:pt x="4814" y="18150"/>
                  </a:lnTo>
                  <a:lnTo>
                    <a:pt x="4774" y="17528"/>
                  </a:lnTo>
                  <a:lnTo>
                    <a:pt x="4754" y="16927"/>
                  </a:lnTo>
                  <a:lnTo>
                    <a:pt x="4733" y="16305"/>
                  </a:lnTo>
                  <a:lnTo>
                    <a:pt x="4733" y="16305"/>
                  </a:lnTo>
                  <a:lnTo>
                    <a:pt x="4733" y="15523"/>
                  </a:lnTo>
                  <a:lnTo>
                    <a:pt x="4754" y="14741"/>
                  </a:lnTo>
                  <a:lnTo>
                    <a:pt x="4794" y="13959"/>
                  </a:lnTo>
                  <a:lnTo>
                    <a:pt x="4854" y="13176"/>
                  </a:lnTo>
                  <a:lnTo>
                    <a:pt x="4934" y="12394"/>
                  </a:lnTo>
                  <a:lnTo>
                    <a:pt x="5054" y="11632"/>
                  </a:lnTo>
                  <a:lnTo>
                    <a:pt x="5175" y="10850"/>
                  </a:lnTo>
                  <a:lnTo>
                    <a:pt x="5335" y="10088"/>
                  </a:lnTo>
                  <a:lnTo>
                    <a:pt x="5516" y="9326"/>
                  </a:lnTo>
                  <a:lnTo>
                    <a:pt x="5716" y="8564"/>
                  </a:lnTo>
                  <a:lnTo>
                    <a:pt x="5937" y="7822"/>
                  </a:lnTo>
                  <a:lnTo>
                    <a:pt x="6197" y="7080"/>
                  </a:lnTo>
                  <a:lnTo>
                    <a:pt x="6478" y="6358"/>
                  </a:lnTo>
                  <a:lnTo>
                    <a:pt x="6779" y="5636"/>
                  </a:lnTo>
                  <a:lnTo>
                    <a:pt x="7120" y="4934"/>
                  </a:lnTo>
                  <a:lnTo>
                    <a:pt x="7501" y="4232"/>
                  </a:lnTo>
                  <a:lnTo>
                    <a:pt x="7501" y="4232"/>
                  </a:lnTo>
                  <a:lnTo>
                    <a:pt x="7862" y="3650"/>
                  </a:lnTo>
                  <a:lnTo>
                    <a:pt x="8223" y="3069"/>
                  </a:lnTo>
                  <a:lnTo>
                    <a:pt x="8624" y="2507"/>
                  </a:lnTo>
                  <a:lnTo>
                    <a:pt x="9045" y="1966"/>
                  </a:lnTo>
                  <a:lnTo>
                    <a:pt x="9486" y="1444"/>
                  </a:lnTo>
                  <a:lnTo>
                    <a:pt x="9948" y="943"/>
                  </a:lnTo>
                  <a:lnTo>
                    <a:pt x="10429" y="462"/>
                  </a:lnTo>
                  <a:lnTo>
                    <a:pt x="1091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21"/>
            <p:cNvSpPr/>
            <p:nvPr/>
          </p:nvSpPr>
          <p:spPr>
            <a:xfrm>
              <a:off x="11396725" y="3266600"/>
              <a:ext cx="58175" cy="439225"/>
            </a:xfrm>
            <a:custGeom>
              <a:avLst/>
              <a:gdLst/>
              <a:ahLst/>
              <a:cxnLst/>
              <a:rect l="l" t="t" r="r" b="b"/>
              <a:pathLst>
                <a:path w="2327" h="17569" extrusionOk="0">
                  <a:moveTo>
                    <a:pt x="1083" y="1"/>
                  </a:moveTo>
                  <a:lnTo>
                    <a:pt x="1063" y="21"/>
                  </a:lnTo>
                  <a:lnTo>
                    <a:pt x="1023" y="61"/>
                  </a:lnTo>
                  <a:lnTo>
                    <a:pt x="1023" y="121"/>
                  </a:lnTo>
                  <a:lnTo>
                    <a:pt x="963" y="1465"/>
                  </a:lnTo>
                  <a:lnTo>
                    <a:pt x="943" y="2808"/>
                  </a:lnTo>
                  <a:lnTo>
                    <a:pt x="903" y="5496"/>
                  </a:lnTo>
                  <a:lnTo>
                    <a:pt x="522" y="5616"/>
                  </a:lnTo>
                  <a:lnTo>
                    <a:pt x="140" y="5736"/>
                  </a:lnTo>
                  <a:lnTo>
                    <a:pt x="100" y="5756"/>
                  </a:lnTo>
                  <a:lnTo>
                    <a:pt x="100" y="5796"/>
                  </a:lnTo>
                  <a:lnTo>
                    <a:pt x="120" y="5837"/>
                  </a:lnTo>
                  <a:lnTo>
                    <a:pt x="161" y="5857"/>
                  </a:lnTo>
                  <a:lnTo>
                    <a:pt x="542" y="5796"/>
                  </a:lnTo>
                  <a:lnTo>
                    <a:pt x="903" y="5776"/>
                  </a:lnTo>
                  <a:lnTo>
                    <a:pt x="903" y="6418"/>
                  </a:lnTo>
                  <a:lnTo>
                    <a:pt x="481" y="6478"/>
                  </a:lnTo>
                  <a:lnTo>
                    <a:pt x="80" y="6539"/>
                  </a:lnTo>
                  <a:lnTo>
                    <a:pt x="40" y="6539"/>
                  </a:lnTo>
                  <a:lnTo>
                    <a:pt x="20" y="6579"/>
                  </a:lnTo>
                  <a:lnTo>
                    <a:pt x="0" y="6619"/>
                  </a:lnTo>
                  <a:lnTo>
                    <a:pt x="0" y="6659"/>
                  </a:lnTo>
                  <a:lnTo>
                    <a:pt x="20" y="6699"/>
                  </a:lnTo>
                  <a:lnTo>
                    <a:pt x="40" y="6719"/>
                  </a:lnTo>
                  <a:lnTo>
                    <a:pt x="60" y="6739"/>
                  </a:lnTo>
                  <a:lnTo>
                    <a:pt x="100" y="6759"/>
                  </a:lnTo>
                  <a:lnTo>
                    <a:pt x="562" y="6759"/>
                  </a:lnTo>
                  <a:lnTo>
                    <a:pt x="903" y="6799"/>
                  </a:lnTo>
                  <a:lnTo>
                    <a:pt x="923" y="11993"/>
                  </a:lnTo>
                  <a:lnTo>
                    <a:pt x="221" y="11833"/>
                  </a:lnTo>
                  <a:lnTo>
                    <a:pt x="201" y="11813"/>
                  </a:lnTo>
                  <a:lnTo>
                    <a:pt x="140" y="11833"/>
                  </a:lnTo>
                  <a:lnTo>
                    <a:pt x="120" y="11873"/>
                  </a:lnTo>
                  <a:lnTo>
                    <a:pt x="100" y="11933"/>
                  </a:lnTo>
                  <a:lnTo>
                    <a:pt x="140" y="11973"/>
                  </a:lnTo>
                  <a:lnTo>
                    <a:pt x="501" y="12174"/>
                  </a:lnTo>
                  <a:lnTo>
                    <a:pt x="923" y="12334"/>
                  </a:lnTo>
                  <a:lnTo>
                    <a:pt x="903" y="13357"/>
                  </a:lnTo>
                  <a:lnTo>
                    <a:pt x="441" y="13598"/>
                  </a:lnTo>
                  <a:lnTo>
                    <a:pt x="421" y="13618"/>
                  </a:lnTo>
                  <a:lnTo>
                    <a:pt x="401" y="13638"/>
                  </a:lnTo>
                  <a:lnTo>
                    <a:pt x="401" y="13698"/>
                  </a:lnTo>
                  <a:lnTo>
                    <a:pt x="441" y="13738"/>
                  </a:lnTo>
                  <a:lnTo>
                    <a:pt x="481" y="13758"/>
                  </a:lnTo>
                  <a:lnTo>
                    <a:pt x="522" y="13738"/>
                  </a:lnTo>
                  <a:lnTo>
                    <a:pt x="903" y="13618"/>
                  </a:lnTo>
                  <a:lnTo>
                    <a:pt x="903" y="14059"/>
                  </a:lnTo>
                  <a:lnTo>
                    <a:pt x="842" y="17569"/>
                  </a:lnTo>
                  <a:lnTo>
                    <a:pt x="1404" y="17569"/>
                  </a:lnTo>
                  <a:lnTo>
                    <a:pt x="1464" y="14079"/>
                  </a:lnTo>
                  <a:lnTo>
                    <a:pt x="1464" y="13437"/>
                  </a:lnTo>
                  <a:lnTo>
                    <a:pt x="2066" y="13277"/>
                  </a:lnTo>
                  <a:lnTo>
                    <a:pt x="2106" y="13237"/>
                  </a:lnTo>
                  <a:lnTo>
                    <a:pt x="2146" y="13197"/>
                  </a:lnTo>
                  <a:lnTo>
                    <a:pt x="2166" y="13157"/>
                  </a:lnTo>
                  <a:lnTo>
                    <a:pt x="2166" y="13096"/>
                  </a:lnTo>
                  <a:lnTo>
                    <a:pt x="2146" y="13056"/>
                  </a:lnTo>
                  <a:lnTo>
                    <a:pt x="2126" y="13016"/>
                  </a:lnTo>
                  <a:lnTo>
                    <a:pt x="2086" y="12976"/>
                  </a:lnTo>
                  <a:lnTo>
                    <a:pt x="1986" y="12976"/>
                  </a:lnTo>
                  <a:lnTo>
                    <a:pt x="1725" y="13036"/>
                  </a:lnTo>
                  <a:lnTo>
                    <a:pt x="1484" y="13136"/>
                  </a:lnTo>
                  <a:lnTo>
                    <a:pt x="1484" y="12495"/>
                  </a:lnTo>
                  <a:lnTo>
                    <a:pt x="1705" y="12535"/>
                  </a:lnTo>
                  <a:lnTo>
                    <a:pt x="2086" y="12535"/>
                  </a:lnTo>
                  <a:lnTo>
                    <a:pt x="2226" y="12515"/>
                  </a:lnTo>
                  <a:lnTo>
                    <a:pt x="2266" y="12515"/>
                  </a:lnTo>
                  <a:lnTo>
                    <a:pt x="2306" y="12475"/>
                  </a:lnTo>
                  <a:lnTo>
                    <a:pt x="2306" y="12455"/>
                  </a:lnTo>
                  <a:lnTo>
                    <a:pt x="2326" y="12415"/>
                  </a:lnTo>
                  <a:lnTo>
                    <a:pt x="2306" y="12334"/>
                  </a:lnTo>
                  <a:lnTo>
                    <a:pt x="2266" y="12314"/>
                  </a:lnTo>
                  <a:lnTo>
                    <a:pt x="2246" y="12294"/>
                  </a:lnTo>
                  <a:lnTo>
                    <a:pt x="2066" y="12234"/>
                  </a:lnTo>
                  <a:lnTo>
                    <a:pt x="1865" y="12194"/>
                  </a:lnTo>
                  <a:lnTo>
                    <a:pt x="1484" y="12134"/>
                  </a:lnTo>
                  <a:lnTo>
                    <a:pt x="1524" y="9487"/>
                  </a:lnTo>
                  <a:lnTo>
                    <a:pt x="1524" y="6819"/>
                  </a:lnTo>
                  <a:lnTo>
                    <a:pt x="2066" y="6819"/>
                  </a:lnTo>
                  <a:lnTo>
                    <a:pt x="2126" y="6799"/>
                  </a:lnTo>
                  <a:lnTo>
                    <a:pt x="2146" y="6759"/>
                  </a:lnTo>
                  <a:lnTo>
                    <a:pt x="2166" y="6719"/>
                  </a:lnTo>
                  <a:lnTo>
                    <a:pt x="2186" y="6679"/>
                  </a:lnTo>
                  <a:lnTo>
                    <a:pt x="2166" y="6619"/>
                  </a:lnTo>
                  <a:lnTo>
                    <a:pt x="2146" y="6579"/>
                  </a:lnTo>
                  <a:lnTo>
                    <a:pt x="2126" y="6539"/>
                  </a:lnTo>
                  <a:lnTo>
                    <a:pt x="2086" y="6518"/>
                  </a:lnTo>
                  <a:lnTo>
                    <a:pt x="1805" y="6458"/>
                  </a:lnTo>
                  <a:lnTo>
                    <a:pt x="1524" y="6418"/>
                  </a:lnTo>
                  <a:lnTo>
                    <a:pt x="1524" y="5716"/>
                  </a:lnTo>
                  <a:lnTo>
                    <a:pt x="1765" y="5676"/>
                  </a:lnTo>
                  <a:lnTo>
                    <a:pt x="2006" y="5616"/>
                  </a:lnTo>
                  <a:lnTo>
                    <a:pt x="2066" y="5596"/>
                  </a:lnTo>
                  <a:lnTo>
                    <a:pt x="2086" y="5556"/>
                  </a:lnTo>
                  <a:lnTo>
                    <a:pt x="2106" y="5516"/>
                  </a:lnTo>
                  <a:lnTo>
                    <a:pt x="2106" y="5476"/>
                  </a:lnTo>
                  <a:lnTo>
                    <a:pt x="2086" y="5436"/>
                  </a:lnTo>
                  <a:lnTo>
                    <a:pt x="2066" y="5395"/>
                  </a:lnTo>
                  <a:lnTo>
                    <a:pt x="2026" y="5375"/>
                  </a:lnTo>
                  <a:lnTo>
                    <a:pt x="1986" y="5355"/>
                  </a:lnTo>
                  <a:lnTo>
                    <a:pt x="1765" y="5355"/>
                  </a:lnTo>
                  <a:lnTo>
                    <a:pt x="1504" y="5375"/>
                  </a:lnTo>
                  <a:lnTo>
                    <a:pt x="1484" y="4052"/>
                  </a:lnTo>
                  <a:lnTo>
                    <a:pt x="1424" y="2748"/>
                  </a:lnTo>
                  <a:lnTo>
                    <a:pt x="1364" y="1425"/>
                  </a:lnTo>
                  <a:lnTo>
                    <a:pt x="1264" y="121"/>
                  </a:lnTo>
                  <a:lnTo>
                    <a:pt x="1264" y="61"/>
                  </a:lnTo>
                  <a:lnTo>
                    <a:pt x="1223" y="21"/>
                  </a:lnTo>
                  <a:lnTo>
                    <a:pt x="118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21"/>
            <p:cNvSpPr/>
            <p:nvPr/>
          </p:nvSpPr>
          <p:spPr>
            <a:xfrm>
              <a:off x="11431300" y="386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21"/>
            <p:cNvSpPr/>
            <p:nvPr/>
          </p:nvSpPr>
          <p:spPr>
            <a:xfrm>
              <a:off x="11431300" y="386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21"/>
            <p:cNvSpPr/>
            <p:nvPr/>
          </p:nvSpPr>
          <p:spPr>
            <a:xfrm>
              <a:off x="11209200" y="3705800"/>
              <a:ext cx="427700" cy="330925"/>
            </a:xfrm>
            <a:custGeom>
              <a:avLst/>
              <a:gdLst/>
              <a:ahLst/>
              <a:cxnLst/>
              <a:rect l="l" t="t" r="r" b="b"/>
              <a:pathLst>
                <a:path w="17108" h="13237" extrusionOk="0">
                  <a:moveTo>
                    <a:pt x="8323" y="1"/>
                  </a:moveTo>
                  <a:lnTo>
                    <a:pt x="7882" y="41"/>
                  </a:lnTo>
                  <a:lnTo>
                    <a:pt x="7421" y="101"/>
                  </a:lnTo>
                  <a:lnTo>
                    <a:pt x="7060" y="161"/>
                  </a:lnTo>
                  <a:lnTo>
                    <a:pt x="6699" y="241"/>
                  </a:lnTo>
                  <a:lnTo>
                    <a:pt x="6338" y="321"/>
                  </a:lnTo>
                  <a:lnTo>
                    <a:pt x="5977" y="442"/>
                  </a:lnTo>
                  <a:lnTo>
                    <a:pt x="5616" y="562"/>
                  </a:lnTo>
                  <a:lnTo>
                    <a:pt x="5255" y="722"/>
                  </a:lnTo>
                  <a:lnTo>
                    <a:pt x="4894" y="883"/>
                  </a:lnTo>
                  <a:lnTo>
                    <a:pt x="4533" y="1063"/>
                  </a:lnTo>
                  <a:lnTo>
                    <a:pt x="4252" y="1224"/>
                  </a:lnTo>
                  <a:lnTo>
                    <a:pt x="3972" y="1424"/>
                  </a:lnTo>
                  <a:lnTo>
                    <a:pt x="3671" y="1645"/>
                  </a:lnTo>
                  <a:lnTo>
                    <a:pt x="3370" y="1886"/>
                  </a:lnTo>
                  <a:lnTo>
                    <a:pt x="3069" y="2166"/>
                  </a:lnTo>
                  <a:lnTo>
                    <a:pt x="2748" y="2467"/>
                  </a:lnTo>
                  <a:lnTo>
                    <a:pt x="2447" y="2788"/>
                  </a:lnTo>
                  <a:lnTo>
                    <a:pt x="2147" y="3129"/>
                  </a:lnTo>
                  <a:lnTo>
                    <a:pt x="1866" y="3510"/>
                  </a:lnTo>
                  <a:lnTo>
                    <a:pt x="1585" y="3891"/>
                  </a:lnTo>
                  <a:lnTo>
                    <a:pt x="1324" y="4292"/>
                  </a:lnTo>
                  <a:lnTo>
                    <a:pt x="1064" y="4713"/>
                  </a:lnTo>
                  <a:lnTo>
                    <a:pt x="843" y="5134"/>
                  </a:lnTo>
                  <a:lnTo>
                    <a:pt x="642" y="5576"/>
                  </a:lnTo>
                  <a:lnTo>
                    <a:pt x="462" y="6037"/>
                  </a:lnTo>
                  <a:lnTo>
                    <a:pt x="302" y="6518"/>
                  </a:lnTo>
                  <a:lnTo>
                    <a:pt x="201" y="6879"/>
                  </a:lnTo>
                  <a:lnTo>
                    <a:pt x="121" y="7260"/>
                  </a:lnTo>
                  <a:lnTo>
                    <a:pt x="61" y="7641"/>
                  </a:lnTo>
                  <a:lnTo>
                    <a:pt x="21" y="8022"/>
                  </a:lnTo>
                  <a:lnTo>
                    <a:pt x="1" y="8403"/>
                  </a:lnTo>
                  <a:lnTo>
                    <a:pt x="21" y="8804"/>
                  </a:lnTo>
                  <a:lnTo>
                    <a:pt x="61" y="9186"/>
                  </a:lnTo>
                  <a:lnTo>
                    <a:pt x="121" y="9587"/>
                  </a:lnTo>
                  <a:lnTo>
                    <a:pt x="181" y="9807"/>
                  </a:lnTo>
                  <a:lnTo>
                    <a:pt x="282" y="10048"/>
                  </a:lnTo>
                  <a:lnTo>
                    <a:pt x="402" y="10248"/>
                  </a:lnTo>
                  <a:lnTo>
                    <a:pt x="542" y="10469"/>
                  </a:lnTo>
                  <a:lnTo>
                    <a:pt x="703" y="10670"/>
                  </a:lnTo>
                  <a:lnTo>
                    <a:pt x="903" y="10870"/>
                  </a:lnTo>
                  <a:lnTo>
                    <a:pt x="1124" y="11071"/>
                  </a:lnTo>
                  <a:lnTo>
                    <a:pt x="1344" y="11251"/>
                  </a:lnTo>
                  <a:lnTo>
                    <a:pt x="1364" y="11251"/>
                  </a:lnTo>
                  <a:lnTo>
                    <a:pt x="1585" y="11412"/>
                  </a:lnTo>
                  <a:lnTo>
                    <a:pt x="1826" y="11552"/>
                  </a:lnTo>
                  <a:lnTo>
                    <a:pt x="2327" y="11853"/>
                  </a:lnTo>
                  <a:lnTo>
                    <a:pt x="2909" y="12093"/>
                  </a:lnTo>
                  <a:lnTo>
                    <a:pt x="3510" y="12334"/>
                  </a:lnTo>
                  <a:lnTo>
                    <a:pt x="4132" y="12535"/>
                  </a:lnTo>
                  <a:lnTo>
                    <a:pt x="4754" y="12695"/>
                  </a:lnTo>
                  <a:lnTo>
                    <a:pt x="5436" y="12855"/>
                  </a:lnTo>
                  <a:lnTo>
                    <a:pt x="6117" y="12976"/>
                  </a:lnTo>
                  <a:lnTo>
                    <a:pt x="6819" y="13076"/>
                  </a:lnTo>
                  <a:lnTo>
                    <a:pt x="7541" y="13156"/>
                  </a:lnTo>
                  <a:lnTo>
                    <a:pt x="8263" y="13196"/>
                  </a:lnTo>
                  <a:lnTo>
                    <a:pt x="8985" y="13237"/>
                  </a:lnTo>
                  <a:lnTo>
                    <a:pt x="9787" y="13216"/>
                  </a:lnTo>
                  <a:lnTo>
                    <a:pt x="10590" y="13176"/>
                  </a:lnTo>
                  <a:lnTo>
                    <a:pt x="11372" y="13116"/>
                  </a:lnTo>
                  <a:lnTo>
                    <a:pt x="12134" y="12996"/>
                  </a:lnTo>
                  <a:lnTo>
                    <a:pt x="12876" y="12835"/>
                  </a:lnTo>
                  <a:lnTo>
                    <a:pt x="13217" y="12755"/>
                  </a:lnTo>
                  <a:lnTo>
                    <a:pt x="13578" y="12655"/>
                  </a:lnTo>
                  <a:lnTo>
                    <a:pt x="13919" y="12535"/>
                  </a:lnTo>
                  <a:lnTo>
                    <a:pt x="14239" y="12414"/>
                  </a:lnTo>
                  <a:lnTo>
                    <a:pt x="14560" y="12274"/>
                  </a:lnTo>
                  <a:lnTo>
                    <a:pt x="14861" y="12134"/>
                  </a:lnTo>
                  <a:lnTo>
                    <a:pt x="15262" y="11913"/>
                  </a:lnTo>
                  <a:lnTo>
                    <a:pt x="15643" y="11672"/>
                  </a:lnTo>
                  <a:lnTo>
                    <a:pt x="15844" y="11532"/>
                  </a:lnTo>
                  <a:lnTo>
                    <a:pt x="16064" y="11371"/>
                  </a:lnTo>
                  <a:lnTo>
                    <a:pt x="16245" y="11191"/>
                  </a:lnTo>
                  <a:lnTo>
                    <a:pt x="16445" y="10990"/>
                  </a:lnTo>
                  <a:lnTo>
                    <a:pt x="16606" y="10770"/>
                  </a:lnTo>
                  <a:lnTo>
                    <a:pt x="16746" y="10529"/>
                  </a:lnTo>
                  <a:lnTo>
                    <a:pt x="16847" y="10268"/>
                  </a:lnTo>
                  <a:lnTo>
                    <a:pt x="16947" y="9988"/>
                  </a:lnTo>
                  <a:lnTo>
                    <a:pt x="17027" y="9707"/>
                  </a:lnTo>
                  <a:lnTo>
                    <a:pt x="17067" y="9406"/>
                  </a:lnTo>
                  <a:lnTo>
                    <a:pt x="17107" y="9105"/>
                  </a:lnTo>
                  <a:lnTo>
                    <a:pt x="17107" y="8784"/>
                  </a:lnTo>
                  <a:lnTo>
                    <a:pt x="17107" y="8443"/>
                  </a:lnTo>
                  <a:lnTo>
                    <a:pt x="17067" y="8123"/>
                  </a:lnTo>
                  <a:lnTo>
                    <a:pt x="17027" y="7782"/>
                  </a:lnTo>
                  <a:lnTo>
                    <a:pt x="16967" y="7441"/>
                  </a:lnTo>
                  <a:lnTo>
                    <a:pt x="16907" y="7080"/>
                  </a:lnTo>
                  <a:lnTo>
                    <a:pt x="16806" y="6739"/>
                  </a:lnTo>
                  <a:lnTo>
                    <a:pt x="16706" y="6378"/>
                  </a:lnTo>
                  <a:lnTo>
                    <a:pt x="16586" y="6037"/>
                  </a:lnTo>
                  <a:lnTo>
                    <a:pt x="16465" y="5676"/>
                  </a:lnTo>
                  <a:lnTo>
                    <a:pt x="16165" y="4994"/>
                  </a:lnTo>
                  <a:lnTo>
                    <a:pt x="15844" y="4332"/>
                  </a:lnTo>
                  <a:lnTo>
                    <a:pt x="15463" y="3691"/>
                  </a:lnTo>
                  <a:lnTo>
                    <a:pt x="15082" y="3109"/>
                  </a:lnTo>
                  <a:lnTo>
                    <a:pt x="14861" y="2828"/>
                  </a:lnTo>
                  <a:lnTo>
                    <a:pt x="14661" y="2568"/>
                  </a:lnTo>
                  <a:lnTo>
                    <a:pt x="14440" y="2327"/>
                  </a:lnTo>
                  <a:lnTo>
                    <a:pt x="14239" y="2106"/>
                  </a:lnTo>
                  <a:lnTo>
                    <a:pt x="14019" y="1906"/>
                  </a:lnTo>
                  <a:lnTo>
                    <a:pt x="13798" y="1705"/>
                  </a:lnTo>
                  <a:lnTo>
                    <a:pt x="13477" y="1485"/>
                  </a:lnTo>
                  <a:lnTo>
                    <a:pt x="13156" y="1264"/>
                  </a:lnTo>
                  <a:lnTo>
                    <a:pt x="12816" y="1063"/>
                  </a:lnTo>
                  <a:lnTo>
                    <a:pt x="12475" y="863"/>
                  </a:lnTo>
                  <a:lnTo>
                    <a:pt x="12094" y="702"/>
                  </a:lnTo>
                  <a:lnTo>
                    <a:pt x="11713" y="542"/>
                  </a:lnTo>
                  <a:lnTo>
                    <a:pt x="11332" y="402"/>
                  </a:lnTo>
                  <a:lnTo>
                    <a:pt x="10930" y="281"/>
                  </a:lnTo>
                  <a:lnTo>
                    <a:pt x="10509" y="201"/>
                  </a:lnTo>
                  <a:lnTo>
                    <a:pt x="10088" y="121"/>
                  </a:lnTo>
                  <a:lnTo>
                    <a:pt x="9667" y="61"/>
                  </a:lnTo>
                  <a:lnTo>
                    <a:pt x="9226" y="21"/>
                  </a:lnTo>
                  <a:lnTo>
                    <a:pt x="87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21"/>
            <p:cNvSpPr/>
            <p:nvPr/>
          </p:nvSpPr>
          <p:spPr>
            <a:xfrm>
              <a:off x="11209200" y="3705800"/>
              <a:ext cx="427700" cy="330925"/>
            </a:xfrm>
            <a:custGeom>
              <a:avLst/>
              <a:gdLst/>
              <a:ahLst/>
              <a:cxnLst/>
              <a:rect l="l" t="t" r="r" b="b"/>
              <a:pathLst>
                <a:path w="17108" h="13237" fill="none" extrusionOk="0">
                  <a:moveTo>
                    <a:pt x="16245" y="11191"/>
                  </a:moveTo>
                  <a:lnTo>
                    <a:pt x="16245" y="11191"/>
                  </a:lnTo>
                  <a:lnTo>
                    <a:pt x="16064" y="11371"/>
                  </a:lnTo>
                  <a:lnTo>
                    <a:pt x="15844" y="11532"/>
                  </a:lnTo>
                  <a:lnTo>
                    <a:pt x="15844" y="11532"/>
                  </a:lnTo>
                  <a:lnTo>
                    <a:pt x="15643" y="11672"/>
                  </a:lnTo>
                  <a:lnTo>
                    <a:pt x="15643" y="11672"/>
                  </a:lnTo>
                  <a:lnTo>
                    <a:pt x="15262" y="11913"/>
                  </a:lnTo>
                  <a:lnTo>
                    <a:pt x="14861" y="12134"/>
                  </a:lnTo>
                  <a:lnTo>
                    <a:pt x="14861" y="12134"/>
                  </a:lnTo>
                  <a:lnTo>
                    <a:pt x="14560" y="12274"/>
                  </a:lnTo>
                  <a:lnTo>
                    <a:pt x="14239" y="12414"/>
                  </a:lnTo>
                  <a:lnTo>
                    <a:pt x="13919" y="12535"/>
                  </a:lnTo>
                  <a:lnTo>
                    <a:pt x="13578" y="12655"/>
                  </a:lnTo>
                  <a:lnTo>
                    <a:pt x="13217" y="12755"/>
                  </a:lnTo>
                  <a:lnTo>
                    <a:pt x="12876" y="12835"/>
                  </a:lnTo>
                  <a:lnTo>
                    <a:pt x="12134" y="12996"/>
                  </a:lnTo>
                  <a:lnTo>
                    <a:pt x="11372" y="13116"/>
                  </a:lnTo>
                  <a:lnTo>
                    <a:pt x="10590" y="13176"/>
                  </a:lnTo>
                  <a:lnTo>
                    <a:pt x="9787" y="13216"/>
                  </a:lnTo>
                  <a:lnTo>
                    <a:pt x="8985" y="13237"/>
                  </a:lnTo>
                  <a:lnTo>
                    <a:pt x="8985" y="13237"/>
                  </a:lnTo>
                  <a:lnTo>
                    <a:pt x="8263" y="13196"/>
                  </a:lnTo>
                  <a:lnTo>
                    <a:pt x="7541" y="13156"/>
                  </a:lnTo>
                  <a:lnTo>
                    <a:pt x="6819" y="13076"/>
                  </a:lnTo>
                  <a:lnTo>
                    <a:pt x="6117" y="12976"/>
                  </a:lnTo>
                  <a:lnTo>
                    <a:pt x="5436" y="12855"/>
                  </a:lnTo>
                  <a:lnTo>
                    <a:pt x="4754" y="12695"/>
                  </a:lnTo>
                  <a:lnTo>
                    <a:pt x="4132" y="12535"/>
                  </a:lnTo>
                  <a:lnTo>
                    <a:pt x="3510" y="12334"/>
                  </a:lnTo>
                  <a:lnTo>
                    <a:pt x="3510" y="12334"/>
                  </a:lnTo>
                  <a:lnTo>
                    <a:pt x="2909" y="12093"/>
                  </a:lnTo>
                  <a:lnTo>
                    <a:pt x="2327" y="11853"/>
                  </a:lnTo>
                  <a:lnTo>
                    <a:pt x="1826" y="11552"/>
                  </a:lnTo>
                  <a:lnTo>
                    <a:pt x="1585" y="11412"/>
                  </a:lnTo>
                  <a:lnTo>
                    <a:pt x="1364" y="11251"/>
                  </a:lnTo>
                  <a:lnTo>
                    <a:pt x="1344" y="11251"/>
                  </a:lnTo>
                  <a:lnTo>
                    <a:pt x="1344" y="11251"/>
                  </a:lnTo>
                  <a:lnTo>
                    <a:pt x="1124" y="11071"/>
                  </a:lnTo>
                  <a:lnTo>
                    <a:pt x="903" y="10870"/>
                  </a:lnTo>
                  <a:lnTo>
                    <a:pt x="703" y="10670"/>
                  </a:lnTo>
                  <a:lnTo>
                    <a:pt x="542" y="10469"/>
                  </a:lnTo>
                  <a:lnTo>
                    <a:pt x="402" y="10248"/>
                  </a:lnTo>
                  <a:lnTo>
                    <a:pt x="282" y="10048"/>
                  </a:lnTo>
                  <a:lnTo>
                    <a:pt x="181" y="9807"/>
                  </a:lnTo>
                  <a:lnTo>
                    <a:pt x="121" y="9587"/>
                  </a:lnTo>
                  <a:lnTo>
                    <a:pt x="121" y="9587"/>
                  </a:lnTo>
                  <a:lnTo>
                    <a:pt x="61" y="9186"/>
                  </a:lnTo>
                  <a:lnTo>
                    <a:pt x="21" y="8804"/>
                  </a:lnTo>
                  <a:lnTo>
                    <a:pt x="1" y="8403"/>
                  </a:lnTo>
                  <a:lnTo>
                    <a:pt x="21" y="8022"/>
                  </a:lnTo>
                  <a:lnTo>
                    <a:pt x="61" y="7641"/>
                  </a:lnTo>
                  <a:lnTo>
                    <a:pt x="121" y="7260"/>
                  </a:lnTo>
                  <a:lnTo>
                    <a:pt x="201" y="6879"/>
                  </a:lnTo>
                  <a:lnTo>
                    <a:pt x="302" y="6518"/>
                  </a:lnTo>
                  <a:lnTo>
                    <a:pt x="302" y="6518"/>
                  </a:lnTo>
                  <a:lnTo>
                    <a:pt x="462" y="6037"/>
                  </a:lnTo>
                  <a:lnTo>
                    <a:pt x="642" y="5576"/>
                  </a:lnTo>
                  <a:lnTo>
                    <a:pt x="843" y="5134"/>
                  </a:lnTo>
                  <a:lnTo>
                    <a:pt x="1064" y="4713"/>
                  </a:lnTo>
                  <a:lnTo>
                    <a:pt x="1324" y="4292"/>
                  </a:lnTo>
                  <a:lnTo>
                    <a:pt x="1585" y="3891"/>
                  </a:lnTo>
                  <a:lnTo>
                    <a:pt x="1866" y="3510"/>
                  </a:lnTo>
                  <a:lnTo>
                    <a:pt x="2147" y="3129"/>
                  </a:lnTo>
                  <a:lnTo>
                    <a:pt x="2447" y="2788"/>
                  </a:lnTo>
                  <a:lnTo>
                    <a:pt x="2748" y="2467"/>
                  </a:lnTo>
                  <a:lnTo>
                    <a:pt x="3069" y="2166"/>
                  </a:lnTo>
                  <a:lnTo>
                    <a:pt x="3370" y="1886"/>
                  </a:lnTo>
                  <a:lnTo>
                    <a:pt x="3671" y="1645"/>
                  </a:lnTo>
                  <a:lnTo>
                    <a:pt x="3972" y="1424"/>
                  </a:lnTo>
                  <a:lnTo>
                    <a:pt x="4252" y="1224"/>
                  </a:lnTo>
                  <a:lnTo>
                    <a:pt x="4533" y="1063"/>
                  </a:lnTo>
                  <a:lnTo>
                    <a:pt x="4533" y="1063"/>
                  </a:lnTo>
                  <a:lnTo>
                    <a:pt x="4894" y="883"/>
                  </a:lnTo>
                  <a:lnTo>
                    <a:pt x="5255" y="722"/>
                  </a:lnTo>
                  <a:lnTo>
                    <a:pt x="5616" y="562"/>
                  </a:lnTo>
                  <a:lnTo>
                    <a:pt x="5977" y="442"/>
                  </a:lnTo>
                  <a:lnTo>
                    <a:pt x="6338" y="321"/>
                  </a:lnTo>
                  <a:lnTo>
                    <a:pt x="6699" y="241"/>
                  </a:lnTo>
                  <a:lnTo>
                    <a:pt x="7060" y="161"/>
                  </a:lnTo>
                  <a:lnTo>
                    <a:pt x="7421" y="101"/>
                  </a:lnTo>
                  <a:lnTo>
                    <a:pt x="7421" y="101"/>
                  </a:lnTo>
                  <a:lnTo>
                    <a:pt x="7882" y="41"/>
                  </a:lnTo>
                  <a:lnTo>
                    <a:pt x="8323" y="1"/>
                  </a:lnTo>
                  <a:lnTo>
                    <a:pt x="8785" y="1"/>
                  </a:lnTo>
                  <a:lnTo>
                    <a:pt x="9226" y="21"/>
                  </a:lnTo>
                  <a:lnTo>
                    <a:pt x="9667" y="61"/>
                  </a:lnTo>
                  <a:lnTo>
                    <a:pt x="10088" y="121"/>
                  </a:lnTo>
                  <a:lnTo>
                    <a:pt x="10509" y="201"/>
                  </a:lnTo>
                  <a:lnTo>
                    <a:pt x="10930" y="281"/>
                  </a:lnTo>
                  <a:lnTo>
                    <a:pt x="11332" y="402"/>
                  </a:lnTo>
                  <a:lnTo>
                    <a:pt x="11713" y="542"/>
                  </a:lnTo>
                  <a:lnTo>
                    <a:pt x="12094" y="702"/>
                  </a:lnTo>
                  <a:lnTo>
                    <a:pt x="12475" y="863"/>
                  </a:lnTo>
                  <a:lnTo>
                    <a:pt x="12816" y="1063"/>
                  </a:lnTo>
                  <a:lnTo>
                    <a:pt x="13156" y="1264"/>
                  </a:lnTo>
                  <a:lnTo>
                    <a:pt x="13477" y="1485"/>
                  </a:lnTo>
                  <a:lnTo>
                    <a:pt x="13798" y="1705"/>
                  </a:lnTo>
                  <a:lnTo>
                    <a:pt x="13798" y="1705"/>
                  </a:lnTo>
                  <a:lnTo>
                    <a:pt x="14019" y="1906"/>
                  </a:lnTo>
                  <a:lnTo>
                    <a:pt x="14239" y="2106"/>
                  </a:lnTo>
                  <a:lnTo>
                    <a:pt x="14440" y="2327"/>
                  </a:lnTo>
                  <a:lnTo>
                    <a:pt x="14661" y="2568"/>
                  </a:lnTo>
                  <a:lnTo>
                    <a:pt x="14861" y="2828"/>
                  </a:lnTo>
                  <a:lnTo>
                    <a:pt x="15082" y="3109"/>
                  </a:lnTo>
                  <a:lnTo>
                    <a:pt x="15463" y="3691"/>
                  </a:lnTo>
                  <a:lnTo>
                    <a:pt x="15844" y="4332"/>
                  </a:lnTo>
                  <a:lnTo>
                    <a:pt x="16165" y="4994"/>
                  </a:lnTo>
                  <a:lnTo>
                    <a:pt x="16465" y="5676"/>
                  </a:lnTo>
                  <a:lnTo>
                    <a:pt x="16586" y="6037"/>
                  </a:lnTo>
                  <a:lnTo>
                    <a:pt x="16706" y="6378"/>
                  </a:lnTo>
                  <a:lnTo>
                    <a:pt x="16806" y="6739"/>
                  </a:lnTo>
                  <a:lnTo>
                    <a:pt x="16907" y="7080"/>
                  </a:lnTo>
                  <a:lnTo>
                    <a:pt x="16967" y="7441"/>
                  </a:lnTo>
                  <a:lnTo>
                    <a:pt x="17027" y="7782"/>
                  </a:lnTo>
                  <a:lnTo>
                    <a:pt x="17067" y="8123"/>
                  </a:lnTo>
                  <a:lnTo>
                    <a:pt x="17107" y="8443"/>
                  </a:lnTo>
                  <a:lnTo>
                    <a:pt x="17107" y="8784"/>
                  </a:lnTo>
                  <a:lnTo>
                    <a:pt x="17107" y="9105"/>
                  </a:lnTo>
                  <a:lnTo>
                    <a:pt x="17067" y="9406"/>
                  </a:lnTo>
                  <a:lnTo>
                    <a:pt x="17027" y="9707"/>
                  </a:lnTo>
                  <a:lnTo>
                    <a:pt x="16947" y="9988"/>
                  </a:lnTo>
                  <a:lnTo>
                    <a:pt x="16847" y="10268"/>
                  </a:lnTo>
                  <a:lnTo>
                    <a:pt x="16746" y="10529"/>
                  </a:lnTo>
                  <a:lnTo>
                    <a:pt x="16606" y="10770"/>
                  </a:lnTo>
                  <a:lnTo>
                    <a:pt x="16445" y="10990"/>
                  </a:lnTo>
                  <a:lnTo>
                    <a:pt x="16245" y="111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21"/>
            <p:cNvSpPr/>
            <p:nvPr/>
          </p:nvSpPr>
          <p:spPr>
            <a:xfrm>
              <a:off x="11209200" y="3708300"/>
              <a:ext cx="391100" cy="328425"/>
            </a:xfrm>
            <a:custGeom>
              <a:avLst/>
              <a:gdLst/>
              <a:ahLst/>
              <a:cxnLst/>
              <a:rect l="l" t="t" r="r" b="b"/>
              <a:pathLst>
                <a:path w="15644" h="13137" extrusionOk="0">
                  <a:moveTo>
                    <a:pt x="7421" y="1"/>
                  </a:moveTo>
                  <a:lnTo>
                    <a:pt x="7060" y="61"/>
                  </a:lnTo>
                  <a:lnTo>
                    <a:pt x="6699" y="141"/>
                  </a:lnTo>
                  <a:lnTo>
                    <a:pt x="6338" y="221"/>
                  </a:lnTo>
                  <a:lnTo>
                    <a:pt x="5977" y="342"/>
                  </a:lnTo>
                  <a:lnTo>
                    <a:pt x="5616" y="462"/>
                  </a:lnTo>
                  <a:lnTo>
                    <a:pt x="5255" y="622"/>
                  </a:lnTo>
                  <a:lnTo>
                    <a:pt x="4894" y="783"/>
                  </a:lnTo>
                  <a:lnTo>
                    <a:pt x="4533" y="963"/>
                  </a:lnTo>
                  <a:lnTo>
                    <a:pt x="4252" y="1124"/>
                  </a:lnTo>
                  <a:lnTo>
                    <a:pt x="3972" y="1324"/>
                  </a:lnTo>
                  <a:lnTo>
                    <a:pt x="3671" y="1545"/>
                  </a:lnTo>
                  <a:lnTo>
                    <a:pt x="3370" y="1786"/>
                  </a:lnTo>
                  <a:lnTo>
                    <a:pt x="3069" y="2066"/>
                  </a:lnTo>
                  <a:lnTo>
                    <a:pt x="2748" y="2367"/>
                  </a:lnTo>
                  <a:lnTo>
                    <a:pt x="2447" y="2688"/>
                  </a:lnTo>
                  <a:lnTo>
                    <a:pt x="2147" y="3029"/>
                  </a:lnTo>
                  <a:lnTo>
                    <a:pt x="1866" y="3410"/>
                  </a:lnTo>
                  <a:lnTo>
                    <a:pt x="1585" y="3791"/>
                  </a:lnTo>
                  <a:lnTo>
                    <a:pt x="1324" y="4192"/>
                  </a:lnTo>
                  <a:lnTo>
                    <a:pt x="1064" y="4613"/>
                  </a:lnTo>
                  <a:lnTo>
                    <a:pt x="843" y="5034"/>
                  </a:lnTo>
                  <a:lnTo>
                    <a:pt x="642" y="5476"/>
                  </a:lnTo>
                  <a:lnTo>
                    <a:pt x="462" y="5937"/>
                  </a:lnTo>
                  <a:lnTo>
                    <a:pt x="302" y="6418"/>
                  </a:lnTo>
                  <a:lnTo>
                    <a:pt x="201" y="6799"/>
                  </a:lnTo>
                  <a:lnTo>
                    <a:pt x="101" y="7200"/>
                  </a:lnTo>
                  <a:lnTo>
                    <a:pt x="61" y="7481"/>
                  </a:lnTo>
                  <a:lnTo>
                    <a:pt x="41" y="7762"/>
                  </a:lnTo>
                  <a:lnTo>
                    <a:pt x="21" y="8043"/>
                  </a:lnTo>
                  <a:lnTo>
                    <a:pt x="1" y="8323"/>
                  </a:lnTo>
                  <a:lnTo>
                    <a:pt x="21" y="8604"/>
                  </a:lnTo>
                  <a:lnTo>
                    <a:pt x="41" y="8905"/>
                  </a:lnTo>
                  <a:lnTo>
                    <a:pt x="81" y="9186"/>
                  </a:lnTo>
                  <a:lnTo>
                    <a:pt x="121" y="9487"/>
                  </a:lnTo>
                  <a:lnTo>
                    <a:pt x="181" y="9707"/>
                  </a:lnTo>
                  <a:lnTo>
                    <a:pt x="282" y="9948"/>
                  </a:lnTo>
                  <a:lnTo>
                    <a:pt x="402" y="10148"/>
                  </a:lnTo>
                  <a:lnTo>
                    <a:pt x="542" y="10369"/>
                  </a:lnTo>
                  <a:lnTo>
                    <a:pt x="703" y="10570"/>
                  </a:lnTo>
                  <a:lnTo>
                    <a:pt x="903" y="10770"/>
                  </a:lnTo>
                  <a:lnTo>
                    <a:pt x="1124" y="10971"/>
                  </a:lnTo>
                  <a:lnTo>
                    <a:pt x="1344" y="11151"/>
                  </a:lnTo>
                  <a:lnTo>
                    <a:pt x="1364" y="11151"/>
                  </a:lnTo>
                  <a:lnTo>
                    <a:pt x="1585" y="11312"/>
                  </a:lnTo>
                  <a:lnTo>
                    <a:pt x="1826" y="11452"/>
                  </a:lnTo>
                  <a:lnTo>
                    <a:pt x="2327" y="11753"/>
                  </a:lnTo>
                  <a:lnTo>
                    <a:pt x="2909" y="11993"/>
                  </a:lnTo>
                  <a:lnTo>
                    <a:pt x="3510" y="12234"/>
                  </a:lnTo>
                  <a:lnTo>
                    <a:pt x="4132" y="12435"/>
                  </a:lnTo>
                  <a:lnTo>
                    <a:pt x="4754" y="12595"/>
                  </a:lnTo>
                  <a:lnTo>
                    <a:pt x="5436" y="12755"/>
                  </a:lnTo>
                  <a:lnTo>
                    <a:pt x="6117" y="12876"/>
                  </a:lnTo>
                  <a:lnTo>
                    <a:pt x="6819" y="12976"/>
                  </a:lnTo>
                  <a:lnTo>
                    <a:pt x="7541" y="13056"/>
                  </a:lnTo>
                  <a:lnTo>
                    <a:pt x="8263" y="13096"/>
                  </a:lnTo>
                  <a:lnTo>
                    <a:pt x="8985" y="13137"/>
                  </a:lnTo>
                  <a:lnTo>
                    <a:pt x="9266" y="13137"/>
                  </a:lnTo>
                  <a:lnTo>
                    <a:pt x="10048" y="13116"/>
                  </a:lnTo>
                  <a:lnTo>
                    <a:pt x="10810" y="13076"/>
                  </a:lnTo>
                  <a:lnTo>
                    <a:pt x="11552" y="12976"/>
                  </a:lnTo>
                  <a:lnTo>
                    <a:pt x="12274" y="12876"/>
                  </a:lnTo>
                  <a:lnTo>
                    <a:pt x="12976" y="12715"/>
                  </a:lnTo>
                  <a:lnTo>
                    <a:pt x="13638" y="12535"/>
                  </a:lnTo>
                  <a:lnTo>
                    <a:pt x="13959" y="12415"/>
                  </a:lnTo>
                  <a:lnTo>
                    <a:pt x="14259" y="12294"/>
                  </a:lnTo>
                  <a:lnTo>
                    <a:pt x="14560" y="12174"/>
                  </a:lnTo>
                  <a:lnTo>
                    <a:pt x="14861" y="12034"/>
                  </a:lnTo>
                  <a:lnTo>
                    <a:pt x="15262" y="11813"/>
                  </a:lnTo>
                  <a:lnTo>
                    <a:pt x="15643" y="11572"/>
                  </a:lnTo>
                  <a:lnTo>
                    <a:pt x="14841" y="11833"/>
                  </a:lnTo>
                  <a:lnTo>
                    <a:pt x="14420" y="11933"/>
                  </a:lnTo>
                  <a:lnTo>
                    <a:pt x="13999" y="12034"/>
                  </a:lnTo>
                  <a:lnTo>
                    <a:pt x="13598" y="12134"/>
                  </a:lnTo>
                  <a:lnTo>
                    <a:pt x="13156" y="12194"/>
                  </a:lnTo>
                  <a:lnTo>
                    <a:pt x="12735" y="12234"/>
                  </a:lnTo>
                  <a:lnTo>
                    <a:pt x="12294" y="12254"/>
                  </a:lnTo>
                  <a:lnTo>
                    <a:pt x="11733" y="12274"/>
                  </a:lnTo>
                  <a:lnTo>
                    <a:pt x="10850" y="12254"/>
                  </a:lnTo>
                  <a:lnTo>
                    <a:pt x="9948" y="12194"/>
                  </a:lnTo>
                  <a:lnTo>
                    <a:pt x="9487" y="12154"/>
                  </a:lnTo>
                  <a:lnTo>
                    <a:pt x="9025" y="12094"/>
                  </a:lnTo>
                  <a:lnTo>
                    <a:pt x="8564" y="12013"/>
                  </a:lnTo>
                  <a:lnTo>
                    <a:pt x="8103" y="11933"/>
                  </a:lnTo>
                  <a:lnTo>
                    <a:pt x="7641" y="11833"/>
                  </a:lnTo>
                  <a:lnTo>
                    <a:pt x="7200" y="11733"/>
                  </a:lnTo>
                  <a:lnTo>
                    <a:pt x="6759" y="11592"/>
                  </a:lnTo>
                  <a:lnTo>
                    <a:pt x="6318" y="11452"/>
                  </a:lnTo>
                  <a:lnTo>
                    <a:pt x="5917" y="11292"/>
                  </a:lnTo>
                  <a:lnTo>
                    <a:pt x="5516" y="11111"/>
                  </a:lnTo>
                  <a:lnTo>
                    <a:pt x="5115" y="10910"/>
                  </a:lnTo>
                  <a:lnTo>
                    <a:pt x="4754" y="10710"/>
                  </a:lnTo>
                  <a:lnTo>
                    <a:pt x="4553" y="10570"/>
                  </a:lnTo>
                  <a:lnTo>
                    <a:pt x="4373" y="10429"/>
                  </a:lnTo>
                  <a:lnTo>
                    <a:pt x="4192" y="10269"/>
                  </a:lnTo>
                  <a:lnTo>
                    <a:pt x="4032" y="10108"/>
                  </a:lnTo>
                  <a:lnTo>
                    <a:pt x="3871" y="9948"/>
                  </a:lnTo>
                  <a:lnTo>
                    <a:pt x="3731" y="9767"/>
                  </a:lnTo>
                  <a:lnTo>
                    <a:pt x="3590" y="9587"/>
                  </a:lnTo>
                  <a:lnTo>
                    <a:pt x="3470" y="9406"/>
                  </a:lnTo>
                  <a:lnTo>
                    <a:pt x="3270" y="9025"/>
                  </a:lnTo>
                  <a:lnTo>
                    <a:pt x="3089" y="8604"/>
                  </a:lnTo>
                  <a:lnTo>
                    <a:pt x="2969" y="8183"/>
                  </a:lnTo>
                  <a:lnTo>
                    <a:pt x="2889" y="7762"/>
                  </a:lnTo>
                  <a:lnTo>
                    <a:pt x="2828" y="7321"/>
                  </a:lnTo>
                  <a:lnTo>
                    <a:pt x="2808" y="6859"/>
                  </a:lnTo>
                  <a:lnTo>
                    <a:pt x="2828" y="6418"/>
                  </a:lnTo>
                  <a:lnTo>
                    <a:pt x="2869" y="5957"/>
                  </a:lnTo>
                  <a:lnTo>
                    <a:pt x="2949" y="5496"/>
                  </a:lnTo>
                  <a:lnTo>
                    <a:pt x="3069" y="5055"/>
                  </a:lnTo>
                  <a:lnTo>
                    <a:pt x="3189" y="4613"/>
                  </a:lnTo>
                  <a:lnTo>
                    <a:pt x="3350" y="4192"/>
                  </a:lnTo>
                  <a:lnTo>
                    <a:pt x="3510" y="3831"/>
                  </a:lnTo>
                  <a:lnTo>
                    <a:pt x="3671" y="3490"/>
                  </a:lnTo>
                  <a:lnTo>
                    <a:pt x="3851" y="3169"/>
                  </a:lnTo>
                  <a:lnTo>
                    <a:pt x="4052" y="2849"/>
                  </a:lnTo>
                  <a:lnTo>
                    <a:pt x="4272" y="2548"/>
                  </a:lnTo>
                  <a:lnTo>
                    <a:pt x="4513" y="2267"/>
                  </a:lnTo>
                  <a:lnTo>
                    <a:pt x="4754" y="1986"/>
                  </a:lnTo>
                  <a:lnTo>
                    <a:pt x="5014" y="1725"/>
                  </a:lnTo>
                  <a:lnTo>
                    <a:pt x="5275" y="1465"/>
                  </a:lnTo>
                  <a:lnTo>
                    <a:pt x="5556" y="1224"/>
                  </a:lnTo>
                  <a:lnTo>
                    <a:pt x="5837" y="983"/>
                  </a:lnTo>
                  <a:lnTo>
                    <a:pt x="6137" y="763"/>
                  </a:lnTo>
                  <a:lnTo>
                    <a:pt x="6458" y="562"/>
                  </a:lnTo>
                  <a:lnTo>
                    <a:pt x="6779" y="362"/>
                  </a:lnTo>
                  <a:lnTo>
                    <a:pt x="7100" y="161"/>
                  </a:lnTo>
                  <a:lnTo>
                    <a:pt x="742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21"/>
            <p:cNvSpPr/>
            <p:nvPr/>
          </p:nvSpPr>
          <p:spPr>
            <a:xfrm>
              <a:off x="11209200" y="3708300"/>
              <a:ext cx="391100" cy="328425"/>
            </a:xfrm>
            <a:custGeom>
              <a:avLst/>
              <a:gdLst/>
              <a:ahLst/>
              <a:cxnLst/>
              <a:rect l="l" t="t" r="r" b="b"/>
              <a:pathLst>
                <a:path w="15644" h="13137" fill="none" extrusionOk="0">
                  <a:moveTo>
                    <a:pt x="7421" y="1"/>
                  </a:moveTo>
                  <a:lnTo>
                    <a:pt x="7421" y="1"/>
                  </a:lnTo>
                  <a:lnTo>
                    <a:pt x="7060" y="61"/>
                  </a:lnTo>
                  <a:lnTo>
                    <a:pt x="6699" y="141"/>
                  </a:lnTo>
                  <a:lnTo>
                    <a:pt x="6338" y="221"/>
                  </a:lnTo>
                  <a:lnTo>
                    <a:pt x="5977" y="342"/>
                  </a:lnTo>
                  <a:lnTo>
                    <a:pt x="5616" y="462"/>
                  </a:lnTo>
                  <a:lnTo>
                    <a:pt x="5255" y="622"/>
                  </a:lnTo>
                  <a:lnTo>
                    <a:pt x="4894" y="783"/>
                  </a:lnTo>
                  <a:lnTo>
                    <a:pt x="4533" y="963"/>
                  </a:lnTo>
                  <a:lnTo>
                    <a:pt x="4533" y="963"/>
                  </a:lnTo>
                  <a:lnTo>
                    <a:pt x="4252" y="1124"/>
                  </a:lnTo>
                  <a:lnTo>
                    <a:pt x="3972" y="1324"/>
                  </a:lnTo>
                  <a:lnTo>
                    <a:pt x="3671" y="1545"/>
                  </a:lnTo>
                  <a:lnTo>
                    <a:pt x="3370" y="1786"/>
                  </a:lnTo>
                  <a:lnTo>
                    <a:pt x="3069" y="2066"/>
                  </a:lnTo>
                  <a:lnTo>
                    <a:pt x="2748" y="2367"/>
                  </a:lnTo>
                  <a:lnTo>
                    <a:pt x="2447" y="2688"/>
                  </a:lnTo>
                  <a:lnTo>
                    <a:pt x="2147" y="3029"/>
                  </a:lnTo>
                  <a:lnTo>
                    <a:pt x="1866" y="3410"/>
                  </a:lnTo>
                  <a:lnTo>
                    <a:pt x="1585" y="3791"/>
                  </a:lnTo>
                  <a:lnTo>
                    <a:pt x="1324" y="4192"/>
                  </a:lnTo>
                  <a:lnTo>
                    <a:pt x="1064" y="4613"/>
                  </a:lnTo>
                  <a:lnTo>
                    <a:pt x="843" y="5034"/>
                  </a:lnTo>
                  <a:lnTo>
                    <a:pt x="642" y="5476"/>
                  </a:lnTo>
                  <a:lnTo>
                    <a:pt x="462" y="5937"/>
                  </a:lnTo>
                  <a:lnTo>
                    <a:pt x="302" y="6418"/>
                  </a:lnTo>
                  <a:lnTo>
                    <a:pt x="302" y="6418"/>
                  </a:lnTo>
                  <a:lnTo>
                    <a:pt x="201" y="6799"/>
                  </a:lnTo>
                  <a:lnTo>
                    <a:pt x="101" y="7200"/>
                  </a:lnTo>
                  <a:lnTo>
                    <a:pt x="101" y="7200"/>
                  </a:lnTo>
                  <a:lnTo>
                    <a:pt x="61" y="7481"/>
                  </a:lnTo>
                  <a:lnTo>
                    <a:pt x="41" y="7762"/>
                  </a:lnTo>
                  <a:lnTo>
                    <a:pt x="21" y="8043"/>
                  </a:lnTo>
                  <a:lnTo>
                    <a:pt x="1" y="8323"/>
                  </a:lnTo>
                  <a:lnTo>
                    <a:pt x="1" y="8323"/>
                  </a:lnTo>
                  <a:lnTo>
                    <a:pt x="21" y="8604"/>
                  </a:lnTo>
                  <a:lnTo>
                    <a:pt x="41" y="8905"/>
                  </a:lnTo>
                  <a:lnTo>
                    <a:pt x="81" y="9186"/>
                  </a:lnTo>
                  <a:lnTo>
                    <a:pt x="121" y="9487"/>
                  </a:lnTo>
                  <a:lnTo>
                    <a:pt x="121" y="9487"/>
                  </a:lnTo>
                  <a:lnTo>
                    <a:pt x="181" y="9707"/>
                  </a:lnTo>
                  <a:lnTo>
                    <a:pt x="282" y="9948"/>
                  </a:lnTo>
                  <a:lnTo>
                    <a:pt x="402" y="10148"/>
                  </a:lnTo>
                  <a:lnTo>
                    <a:pt x="542" y="10369"/>
                  </a:lnTo>
                  <a:lnTo>
                    <a:pt x="703" y="10570"/>
                  </a:lnTo>
                  <a:lnTo>
                    <a:pt x="903" y="10770"/>
                  </a:lnTo>
                  <a:lnTo>
                    <a:pt x="1124" y="10971"/>
                  </a:lnTo>
                  <a:lnTo>
                    <a:pt x="1344" y="11151"/>
                  </a:lnTo>
                  <a:lnTo>
                    <a:pt x="1364" y="11151"/>
                  </a:lnTo>
                  <a:lnTo>
                    <a:pt x="1364" y="11151"/>
                  </a:lnTo>
                  <a:lnTo>
                    <a:pt x="1585" y="11312"/>
                  </a:lnTo>
                  <a:lnTo>
                    <a:pt x="1826" y="11452"/>
                  </a:lnTo>
                  <a:lnTo>
                    <a:pt x="2327" y="11753"/>
                  </a:lnTo>
                  <a:lnTo>
                    <a:pt x="2909" y="11993"/>
                  </a:lnTo>
                  <a:lnTo>
                    <a:pt x="3510" y="12234"/>
                  </a:lnTo>
                  <a:lnTo>
                    <a:pt x="3510" y="12234"/>
                  </a:lnTo>
                  <a:lnTo>
                    <a:pt x="4132" y="12435"/>
                  </a:lnTo>
                  <a:lnTo>
                    <a:pt x="4754" y="12595"/>
                  </a:lnTo>
                  <a:lnTo>
                    <a:pt x="5436" y="12755"/>
                  </a:lnTo>
                  <a:lnTo>
                    <a:pt x="6117" y="12876"/>
                  </a:lnTo>
                  <a:lnTo>
                    <a:pt x="6819" y="12976"/>
                  </a:lnTo>
                  <a:lnTo>
                    <a:pt x="7541" y="13056"/>
                  </a:lnTo>
                  <a:lnTo>
                    <a:pt x="8263" y="13096"/>
                  </a:lnTo>
                  <a:lnTo>
                    <a:pt x="8985" y="13137"/>
                  </a:lnTo>
                  <a:lnTo>
                    <a:pt x="8985" y="13137"/>
                  </a:lnTo>
                  <a:lnTo>
                    <a:pt x="9266" y="13137"/>
                  </a:lnTo>
                  <a:lnTo>
                    <a:pt x="9266" y="13137"/>
                  </a:lnTo>
                  <a:lnTo>
                    <a:pt x="10048" y="13116"/>
                  </a:lnTo>
                  <a:lnTo>
                    <a:pt x="10810" y="13076"/>
                  </a:lnTo>
                  <a:lnTo>
                    <a:pt x="11552" y="12976"/>
                  </a:lnTo>
                  <a:lnTo>
                    <a:pt x="12274" y="12876"/>
                  </a:lnTo>
                  <a:lnTo>
                    <a:pt x="12976" y="12715"/>
                  </a:lnTo>
                  <a:lnTo>
                    <a:pt x="13638" y="12535"/>
                  </a:lnTo>
                  <a:lnTo>
                    <a:pt x="13959" y="12415"/>
                  </a:lnTo>
                  <a:lnTo>
                    <a:pt x="14259" y="12294"/>
                  </a:lnTo>
                  <a:lnTo>
                    <a:pt x="14560" y="12174"/>
                  </a:lnTo>
                  <a:lnTo>
                    <a:pt x="14861" y="12034"/>
                  </a:lnTo>
                  <a:lnTo>
                    <a:pt x="14861" y="12034"/>
                  </a:lnTo>
                  <a:lnTo>
                    <a:pt x="15262" y="11813"/>
                  </a:lnTo>
                  <a:lnTo>
                    <a:pt x="15643" y="11572"/>
                  </a:lnTo>
                  <a:lnTo>
                    <a:pt x="15643" y="11572"/>
                  </a:lnTo>
                  <a:lnTo>
                    <a:pt x="14841" y="11833"/>
                  </a:lnTo>
                  <a:lnTo>
                    <a:pt x="14420" y="11933"/>
                  </a:lnTo>
                  <a:lnTo>
                    <a:pt x="13999" y="12034"/>
                  </a:lnTo>
                  <a:lnTo>
                    <a:pt x="13598" y="12134"/>
                  </a:lnTo>
                  <a:lnTo>
                    <a:pt x="13156" y="12194"/>
                  </a:lnTo>
                  <a:lnTo>
                    <a:pt x="12735" y="12234"/>
                  </a:lnTo>
                  <a:lnTo>
                    <a:pt x="12294" y="12254"/>
                  </a:lnTo>
                  <a:lnTo>
                    <a:pt x="12294" y="12254"/>
                  </a:lnTo>
                  <a:lnTo>
                    <a:pt x="11733" y="12274"/>
                  </a:lnTo>
                  <a:lnTo>
                    <a:pt x="11733" y="12274"/>
                  </a:lnTo>
                  <a:lnTo>
                    <a:pt x="10850" y="12254"/>
                  </a:lnTo>
                  <a:lnTo>
                    <a:pt x="9948" y="12194"/>
                  </a:lnTo>
                  <a:lnTo>
                    <a:pt x="9487" y="12154"/>
                  </a:lnTo>
                  <a:lnTo>
                    <a:pt x="9025" y="12094"/>
                  </a:lnTo>
                  <a:lnTo>
                    <a:pt x="8564" y="12013"/>
                  </a:lnTo>
                  <a:lnTo>
                    <a:pt x="8103" y="11933"/>
                  </a:lnTo>
                  <a:lnTo>
                    <a:pt x="7641" y="11833"/>
                  </a:lnTo>
                  <a:lnTo>
                    <a:pt x="7200" y="11733"/>
                  </a:lnTo>
                  <a:lnTo>
                    <a:pt x="6759" y="11592"/>
                  </a:lnTo>
                  <a:lnTo>
                    <a:pt x="6318" y="11452"/>
                  </a:lnTo>
                  <a:lnTo>
                    <a:pt x="5917" y="11292"/>
                  </a:lnTo>
                  <a:lnTo>
                    <a:pt x="5516" y="11111"/>
                  </a:lnTo>
                  <a:lnTo>
                    <a:pt x="5115" y="10910"/>
                  </a:lnTo>
                  <a:lnTo>
                    <a:pt x="4754" y="10710"/>
                  </a:lnTo>
                  <a:lnTo>
                    <a:pt x="4754" y="10710"/>
                  </a:lnTo>
                  <a:lnTo>
                    <a:pt x="4553" y="10570"/>
                  </a:lnTo>
                  <a:lnTo>
                    <a:pt x="4373" y="10429"/>
                  </a:lnTo>
                  <a:lnTo>
                    <a:pt x="4192" y="10269"/>
                  </a:lnTo>
                  <a:lnTo>
                    <a:pt x="4032" y="10108"/>
                  </a:lnTo>
                  <a:lnTo>
                    <a:pt x="3871" y="9948"/>
                  </a:lnTo>
                  <a:lnTo>
                    <a:pt x="3731" y="9767"/>
                  </a:lnTo>
                  <a:lnTo>
                    <a:pt x="3590" y="9587"/>
                  </a:lnTo>
                  <a:lnTo>
                    <a:pt x="3470" y="9406"/>
                  </a:lnTo>
                  <a:lnTo>
                    <a:pt x="3270" y="9025"/>
                  </a:lnTo>
                  <a:lnTo>
                    <a:pt x="3089" y="8604"/>
                  </a:lnTo>
                  <a:lnTo>
                    <a:pt x="2969" y="8183"/>
                  </a:lnTo>
                  <a:lnTo>
                    <a:pt x="2889" y="7762"/>
                  </a:lnTo>
                  <a:lnTo>
                    <a:pt x="2828" y="7321"/>
                  </a:lnTo>
                  <a:lnTo>
                    <a:pt x="2808" y="6859"/>
                  </a:lnTo>
                  <a:lnTo>
                    <a:pt x="2828" y="6418"/>
                  </a:lnTo>
                  <a:lnTo>
                    <a:pt x="2869" y="5957"/>
                  </a:lnTo>
                  <a:lnTo>
                    <a:pt x="2949" y="5496"/>
                  </a:lnTo>
                  <a:lnTo>
                    <a:pt x="3069" y="5055"/>
                  </a:lnTo>
                  <a:lnTo>
                    <a:pt x="3189" y="4613"/>
                  </a:lnTo>
                  <a:lnTo>
                    <a:pt x="3350" y="4192"/>
                  </a:lnTo>
                  <a:lnTo>
                    <a:pt x="3350" y="4192"/>
                  </a:lnTo>
                  <a:lnTo>
                    <a:pt x="3510" y="3831"/>
                  </a:lnTo>
                  <a:lnTo>
                    <a:pt x="3671" y="3490"/>
                  </a:lnTo>
                  <a:lnTo>
                    <a:pt x="3851" y="3169"/>
                  </a:lnTo>
                  <a:lnTo>
                    <a:pt x="4052" y="2849"/>
                  </a:lnTo>
                  <a:lnTo>
                    <a:pt x="4272" y="2548"/>
                  </a:lnTo>
                  <a:lnTo>
                    <a:pt x="4513" y="2267"/>
                  </a:lnTo>
                  <a:lnTo>
                    <a:pt x="4754" y="1986"/>
                  </a:lnTo>
                  <a:lnTo>
                    <a:pt x="5014" y="1725"/>
                  </a:lnTo>
                  <a:lnTo>
                    <a:pt x="5275" y="1465"/>
                  </a:lnTo>
                  <a:lnTo>
                    <a:pt x="5556" y="1224"/>
                  </a:lnTo>
                  <a:lnTo>
                    <a:pt x="5837" y="983"/>
                  </a:lnTo>
                  <a:lnTo>
                    <a:pt x="6137" y="763"/>
                  </a:lnTo>
                  <a:lnTo>
                    <a:pt x="6458" y="562"/>
                  </a:lnTo>
                  <a:lnTo>
                    <a:pt x="6779" y="362"/>
                  </a:lnTo>
                  <a:lnTo>
                    <a:pt x="7100" y="161"/>
                  </a:lnTo>
                  <a:lnTo>
                    <a:pt x="742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21"/>
            <p:cNvSpPr/>
            <p:nvPr/>
          </p:nvSpPr>
          <p:spPr>
            <a:xfrm>
              <a:off x="11379175" y="3736875"/>
              <a:ext cx="55675" cy="119850"/>
            </a:xfrm>
            <a:custGeom>
              <a:avLst/>
              <a:gdLst/>
              <a:ahLst/>
              <a:cxnLst/>
              <a:rect l="l" t="t" r="r" b="b"/>
              <a:pathLst>
                <a:path w="2227" h="4794" extrusionOk="0">
                  <a:moveTo>
                    <a:pt x="2026" y="1"/>
                  </a:moveTo>
                  <a:lnTo>
                    <a:pt x="1966" y="21"/>
                  </a:lnTo>
                  <a:lnTo>
                    <a:pt x="1945" y="81"/>
                  </a:lnTo>
                  <a:lnTo>
                    <a:pt x="1905" y="703"/>
                  </a:lnTo>
                  <a:lnTo>
                    <a:pt x="1865" y="1345"/>
                  </a:lnTo>
                  <a:lnTo>
                    <a:pt x="1825" y="2608"/>
                  </a:lnTo>
                  <a:lnTo>
                    <a:pt x="1825" y="3250"/>
                  </a:lnTo>
                  <a:lnTo>
                    <a:pt x="1805" y="3571"/>
                  </a:lnTo>
                  <a:lnTo>
                    <a:pt x="1745" y="3891"/>
                  </a:lnTo>
                  <a:lnTo>
                    <a:pt x="1685" y="4052"/>
                  </a:lnTo>
                  <a:lnTo>
                    <a:pt x="1625" y="4172"/>
                  </a:lnTo>
                  <a:lnTo>
                    <a:pt x="1544" y="4273"/>
                  </a:lnTo>
                  <a:lnTo>
                    <a:pt x="1444" y="4333"/>
                  </a:lnTo>
                  <a:lnTo>
                    <a:pt x="1344" y="4373"/>
                  </a:lnTo>
                  <a:lnTo>
                    <a:pt x="1224" y="4373"/>
                  </a:lnTo>
                  <a:lnTo>
                    <a:pt x="1123" y="4353"/>
                  </a:lnTo>
                  <a:lnTo>
                    <a:pt x="1003" y="4333"/>
                  </a:lnTo>
                  <a:lnTo>
                    <a:pt x="883" y="4273"/>
                  </a:lnTo>
                  <a:lnTo>
                    <a:pt x="742" y="4212"/>
                  </a:lnTo>
                  <a:lnTo>
                    <a:pt x="522" y="4052"/>
                  </a:lnTo>
                  <a:lnTo>
                    <a:pt x="301" y="3891"/>
                  </a:lnTo>
                  <a:lnTo>
                    <a:pt x="121" y="3731"/>
                  </a:lnTo>
                  <a:lnTo>
                    <a:pt x="80" y="3691"/>
                  </a:lnTo>
                  <a:lnTo>
                    <a:pt x="20" y="3711"/>
                  </a:lnTo>
                  <a:lnTo>
                    <a:pt x="0" y="3751"/>
                  </a:lnTo>
                  <a:lnTo>
                    <a:pt x="0" y="3811"/>
                  </a:lnTo>
                  <a:lnTo>
                    <a:pt x="80" y="3932"/>
                  </a:lnTo>
                  <a:lnTo>
                    <a:pt x="161" y="4072"/>
                  </a:lnTo>
                  <a:lnTo>
                    <a:pt x="381" y="4313"/>
                  </a:lnTo>
                  <a:lnTo>
                    <a:pt x="502" y="4413"/>
                  </a:lnTo>
                  <a:lnTo>
                    <a:pt x="622" y="4533"/>
                  </a:lnTo>
                  <a:lnTo>
                    <a:pt x="762" y="4613"/>
                  </a:lnTo>
                  <a:lnTo>
                    <a:pt x="903" y="4694"/>
                  </a:lnTo>
                  <a:lnTo>
                    <a:pt x="1043" y="4754"/>
                  </a:lnTo>
                  <a:lnTo>
                    <a:pt x="1183" y="4774"/>
                  </a:lnTo>
                  <a:lnTo>
                    <a:pt x="1324" y="4794"/>
                  </a:lnTo>
                  <a:lnTo>
                    <a:pt x="1464" y="4774"/>
                  </a:lnTo>
                  <a:lnTo>
                    <a:pt x="1605" y="4734"/>
                  </a:lnTo>
                  <a:lnTo>
                    <a:pt x="1745" y="4654"/>
                  </a:lnTo>
                  <a:lnTo>
                    <a:pt x="1865" y="4533"/>
                  </a:lnTo>
                  <a:lnTo>
                    <a:pt x="1966" y="4393"/>
                  </a:lnTo>
                  <a:lnTo>
                    <a:pt x="2066" y="4212"/>
                  </a:lnTo>
                  <a:lnTo>
                    <a:pt x="2126" y="4012"/>
                  </a:lnTo>
                  <a:lnTo>
                    <a:pt x="2186" y="3811"/>
                  </a:lnTo>
                  <a:lnTo>
                    <a:pt x="2206" y="3591"/>
                  </a:lnTo>
                  <a:lnTo>
                    <a:pt x="2226" y="3149"/>
                  </a:lnTo>
                  <a:lnTo>
                    <a:pt x="2206" y="2748"/>
                  </a:lnTo>
                  <a:lnTo>
                    <a:pt x="2206" y="2067"/>
                  </a:lnTo>
                  <a:lnTo>
                    <a:pt x="2186" y="1405"/>
                  </a:lnTo>
                  <a:lnTo>
                    <a:pt x="2146" y="743"/>
                  </a:lnTo>
                  <a:lnTo>
                    <a:pt x="2086" y="81"/>
                  </a:lnTo>
                  <a:lnTo>
                    <a:pt x="2066" y="21"/>
                  </a:lnTo>
                  <a:lnTo>
                    <a:pt x="20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21"/>
            <p:cNvSpPr/>
            <p:nvPr/>
          </p:nvSpPr>
          <p:spPr>
            <a:xfrm>
              <a:off x="11424800" y="3736875"/>
              <a:ext cx="55675" cy="119850"/>
            </a:xfrm>
            <a:custGeom>
              <a:avLst/>
              <a:gdLst/>
              <a:ahLst/>
              <a:cxnLst/>
              <a:rect l="l" t="t" r="r" b="b"/>
              <a:pathLst>
                <a:path w="2227" h="4794" extrusionOk="0">
                  <a:moveTo>
                    <a:pt x="201" y="1"/>
                  </a:moveTo>
                  <a:lnTo>
                    <a:pt x="161" y="21"/>
                  </a:lnTo>
                  <a:lnTo>
                    <a:pt x="120" y="81"/>
                  </a:lnTo>
                  <a:lnTo>
                    <a:pt x="60" y="743"/>
                  </a:lnTo>
                  <a:lnTo>
                    <a:pt x="20" y="1405"/>
                  </a:lnTo>
                  <a:lnTo>
                    <a:pt x="0" y="2067"/>
                  </a:lnTo>
                  <a:lnTo>
                    <a:pt x="0" y="2748"/>
                  </a:lnTo>
                  <a:lnTo>
                    <a:pt x="0" y="3149"/>
                  </a:lnTo>
                  <a:lnTo>
                    <a:pt x="20" y="3591"/>
                  </a:lnTo>
                  <a:lnTo>
                    <a:pt x="40" y="3811"/>
                  </a:lnTo>
                  <a:lnTo>
                    <a:pt x="80" y="4012"/>
                  </a:lnTo>
                  <a:lnTo>
                    <a:pt x="161" y="4212"/>
                  </a:lnTo>
                  <a:lnTo>
                    <a:pt x="241" y="4393"/>
                  </a:lnTo>
                  <a:lnTo>
                    <a:pt x="361" y="4533"/>
                  </a:lnTo>
                  <a:lnTo>
                    <a:pt x="481" y="4654"/>
                  </a:lnTo>
                  <a:lnTo>
                    <a:pt x="622" y="4734"/>
                  </a:lnTo>
                  <a:lnTo>
                    <a:pt x="742" y="4774"/>
                  </a:lnTo>
                  <a:lnTo>
                    <a:pt x="883" y="4794"/>
                  </a:lnTo>
                  <a:lnTo>
                    <a:pt x="1023" y="4774"/>
                  </a:lnTo>
                  <a:lnTo>
                    <a:pt x="1183" y="4754"/>
                  </a:lnTo>
                  <a:lnTo>
                    <a:pt x="1324" y="4694"/>
                  </a:lnTo>
                  <a:lnTo>
                    <a:pt x="1464" y="4613"/>
                  </a:lnTo>
                  <a:lnTo>
                    <a:pt x="1584" y="4533"/>
                  </a:lnTo>
                  <a:lnTo>
                    <a:pt x="1725" y="4413"/>
                  </a:lnTo>
                  <a:lnTo>
                    <a:pt x="1845" y="4313"/>
                  </a:lnTo>
                  <a:lnTo>
                    <a:pt x="2046" y="4072"/>
                  </a:lnTo>
                  <a:lnTo>
                    <a:pt x="2146" y="3932"/>
                  </a:lnTo>
                  <a:lnTo>
                    <a:pt x="2206" y="3811"/>
                  </a:lnTo>
                  <a:lnTo>
                    <a:pt x="2226" y="3751"/>
                  </a:lnTo>
                  <a:lnTo>
                    <a:pt x="2186" y="3711"/>
                  </a:lnTo>
                  <a:lnTo>
                    <a:pt x="2146" y="3691"/>
                  </a:lnTo>
                  <a:lnTo>
                    <a:pt x="2086" y="3731"/>
                  </a:lnTo>
                  <a:lnTo>
                    <a:pt x="1925" y="3891"/>
                  </a:lnTo>
                  <a:lnTo>
                    <a:pt x="1705" y="4052"/>
                  </a:lnTo>
                  <a:lnTo>
                    <a:pt x="1464" y="4212"/>
                  </a:lnTo>
                  <a:lnTo>
                    <a:pt x="1344" y="4273"/>
                  </a:lnTo>
                  <a:lnTo>
                    <a:pt x="1223" y="4333"/>
                  </a:lnTo>
                  <a:lnTo>
                    <a:pt x="1103" y="4353"/>
                  </a:lnTo>
                  <a:lnTo>
                    <a:pt x="983" y="4373"/>
                  </a:lnTo>
                  <a:lnTo>
                    <a:pt x="883" y="4373"/>
                  </a:lnTo>
                  <a:lnTo>
                    <a:pt x="782" y="4333"/>
                  </a:lnTo>
                  <a:lnTo>
                    <a:pt x="682" y="4273"/>
                  </a:lnTo>
                  <a:lnTo>
                    <a:pt x="602" y="4172"/>
                  </a:lnTo>
                  <a:lnTo>
                    <a:pt x="522" y="4052"/>
                  </a:lnTo>
                  <a:lnTo>
                    <a:pt x="481" y="3891"/>
                  </a:lnTo>
                  <a:lnTo>
                    <a:pt x="421" y="3571"/>
                  </a:lnTo>
                  <a:lnTo>
                    <a:pt x="401" y="3250"/>
                  </a:lnTo>
                  <a:lnTo>
                    <a:pt x="401" y="2608"/>
                  </a:lnTo>
                  <a:lnTo>
                    <a:pt x="361" y="1345"/>
                  </a:lnTo>
                  <a:lnTo>
                    <a:pt x="321" y="703"/>
                  </a:lnTo>
                  <a:lnTo>
                    <a:pt x="261" y="81"/>
                  </a:lnTo>
                  <a:lnTo>
                    <a:pt x="241" y="21"/>
                  </a:lnTo>
                  <a:lnTo>
                    <a:pt x="20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21"/>
            <p:cNvSpPr/>
            <p:nvPr/>
          </p:nvSpPr>
          <p:spPr>
            <a:xfrm>
              <a:off x="11362125" y="3705800"/>
              <a:ext cx="135400" cy="75725"/>
            </a:xfrm>
            <a:custGeom>
              <a:avLst/>
              <a:gdLst/>
              <a:ahLst/>
              <a:cxnLst/>
              <a:rect l="l" t="t" r="r" b="b"/>
              <a:pathLst>
                <a:path w="5416" h="3029" extrusionOk="0">
                  <a:moveTo>
                    <a:pt x="2708" y="1"/>
                  </a:moveTo>
                  <a:lnTo>
                    <a:pt x="2327" y="21"/>
                  </a:lnTo>
                  <a:lnTo>
                    <a:pt x="1906" y="61"/>
                  </a:lnTo>
                  <a:lnTo>
                    <a:pt x="1484" y="141"/>
                  </a:lnTo>
                  <a:lnTo>
                    <a:pt x="1063" y="261"/>
                  </a:lnTo>
                  <a:lnTo>
                    <a:pt x="863" y="341"/>
                  </a:lnTo>
                  <a:lnTo>
                    <a:pt x="682" y="422"/>
                  </a:lnTo>
                  <a:lnTo>
                    <a:pt x="522" y="502"/>
                  </a:lnTo>
                  <a:lnTo>
                    <a:pt x="361" y="602"/>
                  </a:lnTo>
                  <a:lnTo>
                    <a:pt x="241" y="722"/>
                  </a:lnTo>
                  <a:lnTo>
                    <a:pt x="141" y="843"/>
                  </a:lnTo>
                  <a:lnTo>
                    <a:pt x="61" y="963"/>
                  </a:lnTo>
                  <a:lnTo>
                    <a:pt x="0" y="1104"/>
                  </a:lnTo>
                  <a:lnTo>
                    <a:pt x="0" y="1184"/>
                  </a:lnTo>
                  <a:lnTo>
                    <a:pt x="0" y="1244"/>
                  </a:lnTo>
                  <a:lnTo>
                    <a:pt x="61" y="1404"/>
                  </a:lnTo>
                  <a:lnTo>
                    <a:pt x="161" y="1565"/>
                  </a:lnTo>
                  <a:lnTo>
                    <a:pt x="301" y="1725"/>
                  </a:lnTo>
                  <a:lnTo>
                    <a:pt x="462" y="1886"/>
                  </a:lnTo>
                  <a:lnTo>
                    <a:pt x="662" y="2046"/>
                  </a:lnTo>
                  <a:lnTo>
                    <a:pt x="883" y="2207"/>
                  </a:lnTo>
                  <a:lnTo>
                    <a:pt x="1123" y="2367"/>
                  </a:lnTo>
                  <a:lnTo>
                    <a:pt x="1605" y="2628"/>
                  </a:lnTo>
                  <a:lnTo>
                    <a:pt x="2066" y="2848"/>
                  </a:lnTo>
                  <a:lnTo>
                    <a:pt x="2447" y="2989"/>
                  </a:lnTo>
                  <a:lnTo>
                    <a:pt x="2587" y="3029"/>
                  </a:lnTo>
                  <a:lnTo>
                    <a:pt x="2808" y="3029"/>
                  </a:lnTo>
                  <a:lnTo>
                    <a:pt x="2948" y="2989"/>
                  </a:lnTo>
                  <a:lnTo>
                    <a:pt x="3349" y="2848"/>
                  </a:lnTo>
                  <a:lnTo>
                    <a:pt x="3811" y="2628"/>
                  </a:lnTo>
                  <a:lnTo>
                    <a:pt x="4292" y="2367"/>
                  </a:lnTo>
                  <a:lnTo>
                    <a:pt x="4513" y="2207"/>
                  </a:lnTo>
                  <a:lnTo>
                    <a:pt x="4733" y="2046"/>
                  </a:lnTo>
                  <a:lnTo>
                    <a:pt x="4934" y="1886"/>
                  </a:lnTo>
                  <a:lnTo>
                    <a:pt x="5114" y="1725"/>
                  </a:lnTo>
                  <a:lnTo>
                    <a:pt x="5255" y="1565"/>
                  </a:lnTo>
                  <a:lnTo>
                    <a:pt x="5355" y="1404"/>
                  </a:lnTo>
                  <a:lnTo>
                    <a:pt x="5395" y="1244"/>
                  </a:lnTo>
                  <a:lnTo>
                    <a:pt x="5415" y="1184"/>
                  </a:lnTo>
                  <a:lnTo>
                    <a:pt x="5395" y="1104"/>
                  </a:lnTo>
                  <a:lnTo>
                    <a:pt x="5355" y="963"/>
                  </a:lnTo>
                  <a:lnTo>
                    <a:pt x="5275" y="843"/>
                  </a:lnTo>
                  <a:lnTo>
                    <a:pt x="5174" y="722"/>
                  </a:lnTo>
                  <a:lnTo>
                    <a:pt x="5034" y="602"/>
                  </a:lnTo>
                  <a:lnTo>
                    <a:pt x="4894" y="502"/>
                  </a:lnTo>
                  <a:lnTo>
                    <a:pt x="4713" y="422"/>
                  </a:lnTo>
                  <a:lnTo>
                    <a:pt x="4533" y="341"/>
                  </a:lnTo>
                  <a:lnTo>
                    <a:pt x="4352" y="261"/>
                  </a:lnTo>
                  <a:lnTo>
                    <a:pt x="3931" y="141"/>
                  </a:lnTo>
                  <a:lnTo>
                    <a:pt x="3490" y="61"/>
                  </a:lnTo>
                  <a:lnTo>
                    <a:pt x="3089" y="21"/>
                  </a:lnTo>
                  <a:lnTo>
                    <a:pt x="270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21"/>
            <p:cNvSpPr/>
            <p:nvPr/>
          </p:nvSpPr>
          <p:spPr>
            <a:xfrm>
              <a:off x="11226750" y="3687250"/>
              <a:ext cx="75225" cy="75225"/>
            </a:xfrm>
            <a:custGeom>
              <a:avLst/>
              <a:gdLst/>
              <a:ahLst/>
              <a:cxnLst/>
              <a:rect l="l" t="t" r="r" b="b"/>
              <a:pathLst>
                <a:path w="3009" h="3009" extrusionOk="0">
                  <a:moveTo>
                    <a:pt x="1384" y="1"/>
                  </a:moveTo>
                  <a:lnTo>
                    <a:pt x="1204" y="41"/>
                  </a:lnTo>
                  <a:lnTo>
                    <a:pt x="1043" y="81"/>
                  </a:lnTo>
                  <a:lnTo>
                    <a:pt x="883" y="141"/>
                  </a:lnTo>
                  <a:lnTo>
                    <a:pt x="723" y="221"/>
                  </a:lnTo>
                  <a:lnTo>
                    <a:pt x="582" y="321"/>
                  </a:lnTo>
                  <a:lnTo>
                    <a:pt x="462" y="422"/>
                  </a:lnTo>
                  <a:lnTo>
                    <a:pt x="342" y="562"/>
                  </a:lnTo>
                  <a:lnTo>
                    <a:pt x="241" y="682"/>
                  </a:lnTo>
                  <a:lnTo>
                    <a:pt x="161" y="823"/>
                  </a:lnTo>
                  <a:lnTo>
                    <a:pt x="101" y="983"/>
                  </a:lnTo>
                  <a:lnTo>
                    <a:pt x="41" y="1144"/>
                  </a:lnTo>
                  <a:lnTo>
                    <a:pt x="21" y="1304"/>
                  </a:lnTo>
                  <a:lnTo>
                    <a:pt x="1" y="1485"/>
                  </a:lnTo>
                  <a:lnTo>
                    <a:pt x="1" y="1665"/>
                  </a:lnTo>
                  <a:lnTo>
                    <a:pt x="41" y="1825"/>
                  </a:lnTo>
                  <a:lnTo>
                    <a:pt x="81" y="2006"/>
                  </a:lnTo>
                  <a:lnTo>
                    <a:pt x="181" y="2207"/>
                  </a:lnTo>
                  <a:lnTo>
                    <a:pt x="281" y="2387"/>
                  </a:lnTo>
                  <a:lnTo>
                    <a:pt x="402" y="2547"/>
                  </a:lnTo>
                  <a:lnTo>
                    <a:pt x="562" y="2688"/>
                  </a:lnTo>
                  <a:lnTo>
                    <a:pt x="723" y="2808"/>
                  </a:lnTo>
                  <a:lnTo>
                    <a:pt x="903" y="2908"/>
                  </a:lnTo>
                  <a:lnTo>
                    <a:pt x="1104" y="2969"/>
                  </a:lnTo>
                  <a:lnTo>
                    <a:pt x="1304" y="3009"/>
                  </a:lnTo>
                  <a:lnTo>
                    <a:pt x="1645" y="3009"/>
                  </a:lnTo>
                  <a:lnTo>
                    <a:pt x="1806" y="2969"/>
                  </a:lnTo>
                  <a:lnTo>
                    <a:pt x="1966" y="2928"/>
                  </a:lnTo>
                  <a:lnTo>
                    <a:pt x="2106" y="2888"/>
                  </a:lnTo>
                  <a:lnTo>
                    <a:pt x="2247" y="2808"/>
                  </a:lnTo>
                  <a:lnTo>
                    <a:pt x="2367" y="2728"/>
                  </a:lnTo>
                  <a:lnTo>
                    <a:pt x="2487" y="2648"/>
                  </a:lnTo>
                  <a:lnTo>
                    <a:pt x="2588" y="2547"/>
                  </a:lnTo>
                  <a:lnTo>
                    <a:pt x="2668" y="2447"/>
                  </a:lnTo>
                  <a:lnTo>
                    <a:pt x="2768" y="2327"/>
                  </a:lnTo>
                  <a:lnTo>
                    <a:pt x="2828" y="2207"/>
                  </a:lnTo>
                  <a:lnTo>
                    <a:pt x="2888" y="2086"/>
                  </a:lnTo>
                  <a:lnTo>
                    <a:pt x="2949" y="1966"/>
                  </a:lnTo>
                  <a:lnTo>
                    <a:pt x="2969" y="1846"/>
                  </a:lnTo>
                  <a:lnTo>
                    <a:pt x="2989" y="1705"/>
                  </a:lnTo>
                  <a:lnTo>
                    <a:pt x="3009" y="1525"/>
                  </a:lnTo>
                  <a:lnTo>
                    <a:pt x="2989" y="1364"/>
                  </a:lnTo>
                  <a:lnTo>
                    <a:pt x="2969" y="1204"/>
                  </a:lnTo>
                  <a:lnTo>
                    <a:pt x="2929" y="1043"/>
                  </a:lnTo>
                  <a:lnTo>
                    <a:pt x="2848" y="883"/>
                  </a:lnTo>
                  <a:lnTo>
                    <a:pt x="2788" y="743"/>
                  </a:lnTo>
                  <a:lnTo>
                    <a:pt x="2688" y="602"/>
                  </a:lnTo>
                  <a:lnTo>
                    <a:pt x="2588" y="482"/>
                  </a:lnTo>
                  <a:lnTo>
                    <a:pt x="2467" y="361"/>
                  </a:lnTo>
                  <a:lnTo>
                    <a:pt x="2347" y="261"/>
                  </a:lnTo>
                  <a:lnTo>
                    <a:pt x="2207" y="181"/>
                  </a:lnTo>
                  <a:lnTo>
                    <a:pt x="2046" y="101"/>
                  </a:lnTo>
                  <a:lnTo>
                    <a:pt x="1906" y="61"/>
                  </a:lnTo>
                  <a:lnTo>
                    <a:pt x="1745" y="21"/>
                  </a:lnTo>
                  <a:lnTo>
                    <a:pt x="15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21"/>
            <p:cNvSpPr/>
            <p:nvPr/>
          </p:nvSpPr>
          <p:spPr>
            <a:xfrm>
              <a:off x="11154550" y="3736875"/>
              <a:ext cx="74725" cy="101800"/>
            </a:xfrm>
            <a:custGeom>
              <a:avLst/>
              <a:gdLst/>
              <a:ahLst/>
              <a:cxnLst/>
              <a:rect l="l" t="t" r="r" b="b"/>
              <a:pathLst>
                <a:path w="2989" h="4072" extrusionOk="0">
                  <a:moveTo>
                    <a:pt x="983" y="1"/>
                  </a:moveTo>
                  <a:lnTo>
                    <a:pt x="803" y="21"/>
                  </a:lnTo>
                  <a:lnTo>
                    <a:pt x="602" y="41"/>
                  </a:lnTo>
                  <a:lnTo>
                    <a:pt x="382" y="101"/>
                  </a:lnTo>
                  <a:lnTo>
                    <a:pt x="201" y="161"/>
                  </a:lnTo>
                  <a:lnTo>
                    <a:pt x="1" y="242"/>
                  </a:lnTo>
                  <a:lnTo>
                    <a:pt x="81" y="743"/>
                  </a:lnTo>
                  <a:lnTo>
                    <a:pt x="141" y="1244"/>
                  </a:lnTo>
                  <a:lnTo>
                    <a:pt x="241" y="1726"/>
                  </a:lnTo>
                  <a:lnTo>
                    <a:pt x="362" y="2207"/>
                  </a:lnTo>
                  <a:lnTo>
                    <a:pt x="482" y="2688"/>
                  </a:lnTo>
                  <a:lnTo>
                    <a:pt x="643" y="3149"/>
                  </a:lnTo>
                  <a:lnTo>
                    <a:pt x="823" y="3611"/>
                  </a:lnTo>
                  <a:lnTo>
                    <a:pt x="1044" y="4072"/>
                  </a:lnTo>
                  <a:lnTo>
                    <a:pt x="1244" y="4052"/>
                  </a:lnTo>
                  <a:lnTo>
                    <a:pt x="1425" y="4012"/>
                  </a:lnTo>
                  <a:lnTo>
                    <a:pt x="1605" y="3972"/>
                  </a:lnTo>
                  <a:lnTo>
                    <a:pt x="1786" y="3891"/>
                  </a:lnTo>
                  <a:lnTo>
                    <a:pt x="1946" y="3811"/>
                  </a:lnTo>
                  <a:lnTo>
                    <a:pt x="2107" y="3711"/>
                  </a:lnTo>
                  <a:lnTo>
                    <a:pt x="2247" y="3611"/>
                  </a:lnTo>
                  <a:lnTo>
                    <a:pt x="2387" y="3490"/>
                  </a:lnTo>
                  <a:lnTo>
                    <a:pt x="2508" y="3370"/>
                  </a:lnTo>
                  <a:lnTo>
                    <a:pt x="2608" y="3230"/>
                  </a:lnTo>
                  <a:lnTo>
                    <a:pt x="2708" y="3089"/>
                  </a:lnTo>
                  <a:lnTo>
                    <a:pt x="2788" y="2949"/>
                  </a:lnTo>
                  <a:lnTo>
                    <a:pt x="2869" y="2788"/>
                  </a:lnTo>
                  <a:lnTo>
                    <a:pt x="2909" y="2628"/>
                  </a:lnTo>
                  <a:lnTo>
                    <a:pt x="2949" y="2468"/>
                  </a:lnTo>
                  <a:lnTo>
                    <a:pt x="2989" y="2307"/>
                  </a:lnTo>
                  <a:lnTo>
                    <a:pt x="2989" y="2087"/>
                  </a:lnTo>
                  <a:lnTo>
                    <a:pt x="2989" y="1866"/>
                  </a:lnTo>
                  <a:lnTo>
                    <a:pt x="2949" y="1665"/>
                  </a:lnTo>
                  <a:lnTo>
                    <a:pt x="2889" y="1445"/>
                  </a:lnTo>
                  <a:lnTo>
                    <a:pt x="2808" y="1244"/>
                  </a:lnTo>
                  <a:lnTo>
                    <a:pt x="2728" y="1064"/>
                  </a:lnTo>
                  <a:lnTo>
                    <a:pt x="2608" y="883"/>
                  </a:lnTo>
                  <a:lnTo>
                    <a:pt x="2488" y="703"/>
                  </a:lnTo>
                  <a:lnTo>
                    <a:pt x="2327" y="562"/>
                  </a:lnTo>
                  <a:lnTo>
                    <a:pt x="2187" y="422"/>
                  </a:lnTo>
                  <a:lnTo>
                    <a:pt x="2006" y="302"/>
                  </a:lnTo>
                  <a:lnTo>
                    <a:pt x="1826" y="201"/>
                  </a:lnTo>
                  <a:lnTo>
                    <a:pt x="1625" y="121"/>
                  </a:lnTo>
                  <a:lnTo>
                    <a:pt x="1425" y="61"/>
                  </a:lnTo>
                  <a:lnTo>
                    <a:pt x="1204" y="21"/>
                  </a:lnTo>
                  <a:lnTo>
                    <a:pt x="98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21"/>
            <p:cNvSpPr/>
            <p:nvPr/>
          </p:nvSpPr>
          <p:spPr>
            <a:xfrm>
              <a:off x="11154550" y="3736875"/>
              <a:ext cx="74725" cy="101800"/>
            </a:xfrm>
            <a:custGeom>
              <a:avLst/>
              <a:gdLst/>
              <a:ahLst/>
              <a:cxnLst/>
              <a:rect l="l" t="t" r="r" b="b"/>
              <a:pathLst>
                <a:path w="2989" h="4072" fill="none" extrusionOk="0">
                  <a:moveTo>
                    <a:pt x="983" y="1"/>
                  </a:moveTo>
                  <a:lnTo>
                    <a:pt x="983" y="1"/>
                  </a:lnTo>
                  <a:lnTo>
                    <a:pt x="803" y="21"/>
                  </a:lnTo>
                  <a:lnTo>
                    <a:pt x="803" y="21"/>
                  </a:lnTo>
                  <a:lnTo>
                    <a:pt x="602" y="41"/>
                  </a:lnTo>
                  <a:lnTo>
                    <a:pt x="382" y="101"/>
                  </a:lnTo>
                  <a:lnTo>
                    <a:pt x="201" y="161"/>
                  </a:lnTo>
                  <a:lnTo>
                    <a:pt x="1" y="242"/>
                  </a:lnTo>
                  <a:lnTo>
                    <a:pt x="1" y="242"/>
                  </a:lnTo>
                  <a:lnTo>
                    <a:pt x="81" y="743"/>
                  </a:lnTo>
                  <a:lnTo>
                    <a:pt x="141" y="1244"/>
                  </a:lnTo>
                  <a:lnTo>
                    <a:pt x="241" y="1726"/>
                  </a:lnTo>
                  <a:lnTo>
                    <a:pt x="362" y="2207"/>
                  </a:lnTo>
                  <a:lnTo>
                    <a:pt x="482" y="2688"/>
                  </a:lnTo>
                  <a:lnTo>
                    <a:pt x="643" y="3149"/>
                  </a:lnTo>
                  <a:lnTo>
                    <a:pt x="823" y="3611"/>
                  </a:lnTo>
                  <a:lnTo>
                    <a:pt x="1044" y="4072"/>
                  </a:lnTo>
                  <a:lnTo>
                    <a:pt x="1044" y="4072"/>
                  </a:lnTo>
                  <a:lnTo>
                    <a:pt x="1244" y="4052"/>
                  </a:lnTo>
                  <a:lnTo>
                    <a:pt x="1425" y="4012"/>
                  </a:lnTo>
                  <a:lnTo>
                    <a:pt x="1605" y="3972"/>
                  </a:lnTo>
                  <a:lnTo>
                    <a:pt x="1786" y="3891"/>
                  </a:lnTo>
                  <a:lnTo>
                    <a:pt x="1946" y="3811"/>
                  </a:lnTo>
                  <a:lnTo>
                    <a:pt x="2107" y="3711"/>
                  </a:lnTo>
                  <a:lnTo>
                    <a:pt x="2247" y="3611"/>
                  </a:lnTo>
                  <a:lnTo>
                    <a:pt x="2387" y="3490"/>
                  </a:lnTo>
                  <a:lnTo>
                    <a:pt x="2508" y="3370"/>
                  </a:lnTo>
                  <a:lnTo>
                    <a:pt x="2608" y="3230"/>
                  </a:lnTo>
                  <a:lnTo>
                    <a:pt x="2708" y="3089"/>
                  </a:lnTo>
                  <a:lnTo>
                    <a:pt x="2788" y="2949"/>
                  </a:lnTo>
                  <a:lnTo>
                    <a:pt x="2869" y="2788"/>
                  </a:lnTo>
                  <a:lnTo>
                    <a:pt x="2909" y="2628"/>
                  </a:lnTo>
                  <a:lnTo>
                    <a:pt x="2949" y="2468"/>
                  </a:lnTo>
                  <a:lnTo>
                    <a:pt x="2989" y="2307"/>
                  </a:lnTo>
                  <a:lnTo>
                    <a:pt x="2989" y="2307"/>
                  </a:lnTo>
                  <a:lnTo>
                    <a:pt x="2989" y="2087"/>
                  </a:lnTo>
                  <a:lnTo>
                    <a:pt x="2989" y="1866"/>
                  </a:lnTo>
                  <a:lnTo>
                    <a:pt x="2949" y="1665"/>
                  </a:lnTo>
                  <a:lnTo>
                    <a:pt x="2889" y="1445"/>
                  </a:lnTo>
                  <a:lnTo>
                    <a:pt x="2808" y="1244"/>
                  </a:lnTo>
                  <a:lnTo>
                    <a:pt x="2728" y="1064"/>
                  </a:lnTo>
                  <a:lnTo>
                    <a:pt x="2608" y="883"/>
                  </a:lnTo>
                  <a:lnTo>
                    <a:pt x="2488" y="703"/>
                  </a:lnTo>
                  <a:lnTo>
                    <a:pt x="2327" y="562"/>
                  </a:lnTo>
                  <a:lnTo>
                    <a:pt x="2187" y="422"/>
                  </a:lnTo>
                  <a:lnTo>
                    <a:pt x="2006" y="302"/>
                  </a:lnTo>
                  <a:lnTo>
                    <a:pt x="1826" y="201"/>
                  </a:lnTo>
                  <a:lnTo>
                    <a:pt x="1625" y="121"/>
                  </a:lnTo>
                  <a:lnTo>
                    <a:pt x="1425" y="61"/>
                  </a:lnTo>
                  <a:lnTo>
                    <a:pt x="1204" y="21"/>
                  </a:lnTo>
                  <a:lnTo>
                    <a:pt x="9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21"/>
            <p:cNvSpPr/>
            <p:nvPr/>
          </p:nvSpPr>
          <p:spPr>
            <a:xfrm>
              <a:off x="11127975" y="3742900"/>
              <a:ext cx="52675" cy="95775"/>
            </a:xfrm>
            <a:custGeom>
              <a:avLst/>
              <a:gdLst/>
              <a:ahLst/>
              <a:cxnLst/>
              <a:rect l="l" t="t" r="r" b="b"/>
              <a:pathLst>
                <a:path w="2107" h="3831" extrusionOk="0">
                  <a:moveTo>
                    <a:pt x="1064" y="1"/>
                  </a:moveTo>
                  <a:lnTo>
                    <a:pt x="923" y="101"/>
                  </a:lnTo>
                  <a:lnTo>
                    <a:pt x="763" y="201"/>
                  </a:lnTo>
                  <a:lnTo>
                    <a:pt x="643" y="321"/>
                  </a:lnTo>
                  <a:lnTo>
                    <a:pt x="522" y="442"/>
                  </a:lnTo>
                  <a:lnTo>
                    <a:pt x="402" y="582"/>
                  </a:lnTo>
                  <a:lnTo>
                    <a:pt x="302" y="723"/>
                  </a:lnTo>
                  <a:lnTo>
                    <a:pt x="222" y="883"/>
                  </a:lnTo>
                  <a:lnTo>
                    <a:pt x="141" y="1043"/>
                  </a:lnTo>
                  <a:lnTo>
                    <a:pt x="81" y="1204"/>
                  </a:lnTo>
                  <a:lnTo>
                    <a:pt x="41" y="1384"/>
                  </a:lnTo>
                  <a:lnTo>
                    <a:pt x="1" y="1565"/>
                  </a:lnTo>
                  <a:lnTo>
                    <a:pt x="1" y="1745"/>
                  </a:lnTo>
                  <a:lnTo>
                    <a:pt x="1" y="1926"/>
                  </a:lnTo>
                  <a:lnTo>
                    <a:pt x="21" y="2106"/>
                  </a:lnTo>
                  <a:lnTo>
                    <a:pt x="61" y="2287"/>
                  </a:lnTo>
                  <a:lnTo>
                    <a:pt x="121" y="2487"/>
                  </a:lnTo>
                  <a:lnTo>
                    <a:pt x="222" y="2748"/>
                  </a:lnTo>
                  <a:lnTo>
                    <a:pt x="382" y="2989"/>
                  </a:lnTo>
                  <a:lnTo>
                    <a:pt x="542" y="3209"/>
                  </a:lnTo>
                  <a:lnTo>
                    <a:pt x="743" y="3390"/>
                  </a:lnTo>
                  <a:lnTo>
                    <a:pt x="964" y="3550"/>
                  </a:lnTo>
                  <a:lnTo>
                    <a:pt x="1204" y="3691"/>
                  </a:lnTo>
                  <a:lnTo>
                    <a:pt x="1485" y="3771"/>
                  </a:lnTo>
                  <a:lnTo>
                    <a:pt x="1766" y="3831"/>
                  </a:lnTo>
                  <a:lnTo>
                    <a:pt x="2107" y="3831"/>
                  </a:lnTo>
                  <a:lnTo>
                    <a:pt x="1886" y="3370"/>
                  </a:lnTo>
                  <a:lnTo>
                    <a:pt x="1706" y="2908"/>
                  </a:lnTo>
                  <a:lnTo>
                    <a:pt x="1545" y="2447"/>
                  </a:lnTo>
                  <a:lnTo>
                    <a:pt x="1425" y="1966"/>
                  </a:lnTo>
                  <a:lnTo>
                    <a:pt x="1304" y="1485"/>
                  </a:lnTo>
                  <a:lnTo>
                    <a:pt x="1204" y="1003"/>
                  </a:lnTo>
                  <a:lnTo>
                    <a:pt x="1144" y="502"/>
                  </a:lnTo>
                  <a:lnTo>
                    <a:pt x="1064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21"/>
            <p:cNvSpPr/>
            <p:nvPr/>
          </p:nvSpPr>
          <p:spPr>
            <a:xfrm>
              <a:off x="11127975" y="3742900"/>
              <a:ext cx="52675" cy="95775"/>
            </a:xfrm>
            <a:custGeom>
              <a:avLst/>
              <a:gdLst/>
              <a:ahLst/>
              <a:cxnLst/>
              <a:rect l="l" t="t" r="r" b="b"/>
              <a:pathLst>
                <a:path w="2107" h="3831" fill="none" extrusionOk="0">
                  <a:moveTo>
                    <a:pt x="1064" y="1"/>
                  </a:moveTo>
                  <a:lnTo>
                    <a:pt x="1064" y="1"/>
                  </a:lnTo>
                  <a:lnTo>
                    <a:pt x="923" y="101"/>
                  </a:lnTo>
                  <a:lnTo>
                    <a:pt x="763" y="201"/>
                  </a:lnTo>
                  <a:lnTo>
                    <a:pt x="643" y="321"/>
                  </a:lnTo>
                  <a:lnTo>
                    <a:pt x="522" y="442"/>
                  </a:lnTo>
                  <a:lnTo>
                    <a:pt x="402" y="582"/>
                  </a:lnTo>
                  <a:lnTo>
                    <a:pt x="302" y="723"/>
                  </a:lnTo>
                  <a:lnTo>
                    <a:pt x="222" y="883"/>
                  </a:lnTo>
                  <a:lnTo>
                    <a:pt x="141" y="1043"/>
                  </a:lnTo>
                  <a:lnTo>
                    <a:pt x="81" y="1204"/>
                  </a:lnTo>
                  <a:lnTo>
                    <a:pt x="41" y="1384"/>
                  </a:lnTo>
                  <a:lnTo>
                    <a:pt x="1" y="1565"/>
                  </a:lnTo>
                  <a:lnTo>
                    <a:pt x="1" y="1745"/>
                  </a:lnTo>
                  <a:lnTo>
                    <a:pt x="1" y="1926"/>
                  </a:lnTo>
                  <a:lnTo>
                    <a:pt x="21" y="2106"/>
                  </a:lnTo>
                  <a:lnTo>
                    <a:pt x="61" y="2287"/>
                  </a:lnTo>
                  <a:lnTo>
                    <a:pt x="121" y="2487"/>
                  </a:lnTo>
                  <a:lnTo>
                    <a:pt x="121" y="2487"/>
                  </a:lnTo>
                  <a:lnTo>
                    <a:pt x="222" y="2748"/>
                  </a:lnTo>
                  <a:lnTo>
                    <a:pt x="382" y="2989"/>
                  </a:lnTo>
                  <a:lnTo>
                    <a:pt x="542" y="3209"/>
                  </a:lnTo>
                  <a:lnTo>
                    <a:pt x="743" y="3390"/>
                  </a:lnTo>
                  <a:lnTo>
                    <a:pt x="964" y="3550"/>
                  </a:lnTo>
                  <a:lnTo>
                    <a:pt x="1204" y="3691"/>
                  </a:lnTo>
                  <a:lnTo>
                    <a:pt x="1485" y="3771"/>
                  </a:lnTo>
                  <a:lnTo>
                    <a:pt x="1766" y="3831"/>
                  </a:lnTo>
                  <a:lnTo>
                    <a:pt x="1766" y="3831"/>
                  </a:lnTo>
                  <a:lnTo>
                    <a:pt x="1986" y="3831"/>
                  </a:lnTo>
                  <a:lnTo>
                    <a:pt x="1986" y="3831"/>
                  </a:lnTo>
                  <a:lnTo>
                    <a:pt x="2107" y="3831"/>
                  </a:lnTo>
                  <a:lnTo>
                    <a:pt x="2107" y="3831"/>
                  </a:lnTo>
                  <a:lnTo>
                    <a:pt x="1886" y="3370"/>
                  </a:lnTo>
                  <a:lnTo>
                    <a:pt x="1706" y="2908"/>
                  </a:lnTo>
                  <a:lnTo>
                    <a:pt x="1545" y="2447"/>
                  </a:lnTo>
                  <a:lnTo>
                    <a:pt x="1425" y="1966"/>
                  </a:lnTo>
                  <a:lnTo>
                    <a:pt x="1304" y="1485"/>
                  </a:lnTo>
                  <a:lnTo>
                    <a:pt x="1204" y="1003"/>
                  </a:lnTo>
                  <a:lnTo>
                    <a:pt x="1144" y="502"/>
                  </a:lnTo>
                  <a:lnTo>
                    <a:pt x="10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21"/>
            <p:cNvSpPr/>
            <p:nvPr/>
          </p:nvSpPr>
          <p:spPr>
            <a:xfrm>
              <a:off x="11629850" y="3736875"/>
              <a:ext cx="101800" cy="101800"/>
            </a:xfrm>
            <a:custGeom>
              <a:avLst/>
              <a:gdLst/>
              <a:ahLst/>
              <a:cxnLst/>
              <a:rect l="l" t="t" r="r" b="b"/>
              <a:pathLst>
                <a:path w="4072" h="4072" extrusionOk="0">
                  <a:moveTo>
                    <a:pt x="2066" y="1"/>
                  </a:moveTo>
                  <a:lnTo>
                    <a:pt x="1886" y="21"/>
                  </a:lnTo>
                  <a:lnTo>
                    <a:pt x="1645" y="41"/>
                  </a:lnTo>
                  <a:lnTo>
                    <a:pt x="1404" y="121"/>
                  </a:lnTo>
                  <a:lnTo>
                    <a:pt x="1184" y="201"/>
                  </a:lnTo>
                  <a:lnTo>
                    <a:pt x="983" y="302"/>
                  </a:lnTo>
                  <a:lnTo>
                    <a:pt x="803" y="442"/>
                  </a:lnTo>
                  <a:lnTo>
                    <a:pt x="622" y="582"/>
                  </a:lnTo>
                  <a:lnTo>
                    <a:pt x="482" y="763"/>
                  </a:lnTo>
                  <a:lnTo>
                    <a:pt x="341" y="943"/>
                  </a:lnTo>
                  <a:lnTo>
                    <a:pt x="221" y="1124"/>
                  </a:lnTo>
                  <a:lnTo>
                    <a:pt x="141" y="1345"/>
                  </a:lnTo>
                  <a:lnTo>
                    <a:pt x="61" y="1545"/>
                  </a:lnTo>
                  <a:lnTo>
                    <a:pt x="21" y="1786"/>
                  </a:lnTo>
                  <a:lnTo>
                    <a:pt x="0" y="2006"/>
                  </a:lnTo>
                  <a:lnTo>
                    <a:pt x="21" y="2247"/>
                  </a:lnTo>
                  <a:lnTo>
                    <a:pt x="61" y="2488"/>
                  </a:lnTo>
                  <a:lnTo>
                    <a:pt x="141" y="2728"/>
                  </a:lnTo>
                  <a:lnTo>
                    <a:pt x="241" y="2989"/>
                  </a:lnTo>
                  <a:lnTo>
                    <a:pt x="381" y="3230"/>
                  </a:lnTo>
                  <a:lnTo>
                    <a:pt x="562" y="3450"/>
                  </a:lnTo>
                  <a:lnTo>
                    <a:pt x="763" y="3631"/>
                  </a:lnTo>
                  <a:lnTo>
                    <a:pt x="983" y="3791"/>
                  </a:lnTo>
                  <a:lnTo>
                    <a:pt x="1224" y="3932"/>
                  </a:lnTo>
                  <a:lnTo>
                    <a:pt x="1484" y="4012"/>
                  </a:lnTo>
                  <a:lnTo>
                    <a:pt x="1765" y="4072"/>
                  </a:lnTo>
                  <a:lnTo>
                    <a:pt x="2206" y="4072"/>
                  </a:lnTo>
                  <a:lnTo>
                    <a:pt x="2427" y="4032"/>
                  </a:lnTo>
                  <a:lnTo>
                    <a:pt x="2608" y="3992"/>
                  </a:lnTo>
                  <a:lnTo>
                    <a:pt x="2788" y="3932"/>
                  </a:lnTo>
                  <a:lnTo>
                    <a:pt x="2969" y="3851"/>
                  </a:lnTo>
                  <a:lnTo>
                    <a:pt x="3129" y="3751"/>
                  </a:lnTo>
                  <a:lnTo>
                    <a:pt x="3289" y="3651"/>
                  </a:lnTo>
                  <a:lnTo>
                    <a:pt x="3430" y="3531"/>
                  </a:lnTo>
                  <a:lnTo>
                    <a:pt x="3550" y="3390"/>
                  </a:lnTo>
                  <a:lnTo>
                    <a:pt x="3670" y="3250"/>
                  </a:lnTo>
                  <a:lnTo>
                    <a:pt x="3771" y="3109"/>
                  </a:lnTo>
                  <a:lnTo>
                    <a:pt x="3851" y="2969"/>
                  </a:lnTo>
                  <a:lnTo>
                    <a:pt x="3931" y="2809"/>
                  </a:lnTo>
                  <a:lnTo>
                    <a:pt x="3991" y="2648"/>
                  </a:lnTo>
                  <a:lnTo>
                    <a:pt x="4031" y="2488"/>
                  </a:lnTo>
                  <a:lnTo>
                    <a:pt x="4051" y="2307"/>
                  </a:lnTo>
                  <a:lnTo>
                    <a:pt x="4072" y="2087"/>
                  </a:lnTo>
                  <a:lnTo>
                    <a:pt x="4051" y="1866"/>
                  </a:lnTo>
                  <a:lnTo>
                    <a:pt x="4031" y="1665"/>
                  </a:lnTo>
                  <a:lnTo>
                    <a:pt x="3971" y="1445"/>
                  </a:lnTo>
                  <a:lnTo>
                    <a:pt x="3891" y="1244"/>
                  </a:lnTo>
                  <a:lnTo>
                    <a:pt x="3791" y="1064"/>
                  </a:lnTo>
                  <a:lnTo>
                    <a:pt x="3690" y="883"/>
                  </a:lnTo>
                  <a:lnTo>
                    <a:pt x="3550" y="703"/>
                  </a:lnTo>
                  <a:lnTo>
                    <a:pt x="3410" y="562"/>
                  </a:lnTo>
                  <a:lnTo>
                    <a:pt x="3249" y="422"/>
                  </a:lnTo>
                  <a:lnTo>
                    <a:pt x="3089" y="302"/>
                  </a:lnTo>
                  <a:lnTo>
                    <a:pt x="2908" y="201"/>
                  </a:lnTo>
                  <a:lnTo>
                    <a:pt x="2708" y="121"/>
                  </a:lnTo>
                  <a:lnTo>
                    <a:pt x="2507" y="61"/>
                  </a:lnTo>
                  <a:lnTo>
                    <a:pt x="2287" y="21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21"/>
            <p:cNvSpPr/>
            <p:nvPr/>
          </p:nvSpPr>
          <p:spPr>
            <a:xfrm>
              <a:off x="11629850" y="3736875"/>
              <a:ext cx="101800" cy="101800"/>
            </a:xfrm>
            <a:custGeom>
              <a:avLst/>
              <a:gdLst/>
              <a:ahLst/>
              <a:cxnLst/>
              <a:rect l="l" t="t" r="r" b="b"/>
              <a:pathLst>
                <a:path w="4072" h="4072" fill="none" extrusionOk="0">
                  <a:moveTo>
                    <a:pt x="2066" y="1"/>
                  </a:moveTo>
                  <a:lnTo>
                    <a:pt x="2066" y="1"/>
                  </a:lnTo>
                  <a:lnTo>
                    <a:pt x="1886" y="21"/>
                  </a:lnTo>
                  <a:lnTo>
                    <a:pt x="1886" y="21"/>
                  </a:lnTo>
                  <a:lnTo>
                    <a:pt x="1645" y="41"/>
                  </a:lnTo>
                  <a:lnTo>
                    <a:pt x="1404" y="121"/>
                  </a:lnTo>
                  <a:lnTo>
                    <a:pt x="1184" y="201"/>
                  </a:lnTo>
                  <a:lnTo>
                    <a:pt x="983" y="302"/>
                  </a:lnTo>
                  <a:lnTo>
                    <a:pt x="803" y="442"/>
                  </a:lnTo>
                  <a:lnTo>
                    <a:pt x="622" y="582"/>
                  </a:lnTo>
                  <a:lnTo>
                    <a:pt x="482" y="763"/>
                  </a:lnTo>
                  <a:lnTo>
                    <a:pt x="341" y="943"/>
                  </a:lnTo>
                  <a:lnTo>
                    <a:pt x="221" y="1124"/>
                  </a:lnTo>
                  <a:lnTo>
                    <a:pt x="141" y="1345"/>
                  </a:lnTo>
                  <a:lnTo>
                    <a:pt x="61" y="1545"/>
                  </a:lnTo>
                  <a:lnTo>
                    <a:pt x="21" y="1786"/>
                  </a:lnTo>
                  <a:lnTo>
                    <a:pt x="0" y="2006"/>
                  </a:lnTo>
                  <a:lnTo>
                    <a:pt x="21" y="2247"/>
                  </a:lnTo>
                  <a:lnTo>
                    <a:pt x="61" y="2488"/>
                  </a:lnTo>
                  <a:lnTo>
                    <a:pt x="141" y="2728"/>
                  </a:lnTo>
                  <a:lnTo>
                    <a:pt x="141" y="2728"/>
                  </a:lnTo>
                  <a:lnTo>
                    <a:pt x="241" y="2989"/>
                  </a:lnTo>
                  <a:lnTo>
                    <a:pt x="381" y="3230"/>
                  </a:lnTo>
                  <a:lnTo>
                    <a:pt x="562" y="3450"/>
                  </a:lnTo>
                  <a:lnTo>
                    <a:pt x="763" y="3631"/>
                  </a:lnTo>
                  <a:lnTo>
                    <a:pt x="983" y="3791"/>
                  </a:lnTo>
                  <a:lnTo>
                    <a:pt x="1224" y="3932"/>
                  </a:lnTo>
                  <a:lnTo>
                    <a:pt x="1484" y="4012"/>
                  </a:lnTo>
                  <a:lnTo>
                    <a:pt x="1765" y="4072"/>
                  </a:lnTo>
                  <a:lnTo>
                    <a:pt x="1765" y="4072"/>
                  </a:lnTo>
                  <a:lnTo>
                    <a:pt x="2006" y="4072"/>
                  </a:lnTo>
                  <a:lnTo>
                    <a:pt x="2006" y="4072"/>
                  </a:lnTo>
                  <a:lnTo>
                    <a:pt x="2206" y="4072"/>
                  </a:lnTo>
                  <a:lnTo>
                    <a:pt x="2427" y="4032"/>
                  </a:lnTo>
                  <a:lnTo>
                    <a:pt x="2608" y="3992"/>
                  </a:lnTo>
                  <a:lnTo>
                    <a:pt x="2788" y="3932"/>
                  </a:lnTo>
                  <a:lnTo>
                    <a:pt x="2969" y="3851"/>
                  </a:lnTo>
                  <a:lnTo>
                    <a:pt x="3129" y="3751"/>
                  </a:lnTo>
                  <a:lnTo>
                    <a:pt x="3289" y="3651"/>
                  </a:lnTo>
                  <a:lnTo>
                    <a:pt x="3430" y="3531"/>
                  </a:lnTo>
                  <a:lnTo>
                    <a:pt x="3550" y="3390"/>
                  </a:lnTo>
                  <a:lnTo>
                    <a:pt x="3670" y="3250"/>
                  </a:lnTo>
                  <a:lnTo>
                    <a:pt x="3771" y="3109"/>
                  </a:lnTo>
                  <a:lnTo>
                    <a:pt x="3851" y="2969"/>
                  </a:lnTo>
                  <a:lnTo>
                    <a:pt x="3931" y="2809"/>
                  </a:lnTo>
                  <a:lnTo>
                    <a:pt x="3991" y="2648"/>
                  </a:lnTo>
                  <a:lnTo>
                    <a:pt x="4031" y="2488"/>
                  </a:lnTo>
                  <a:lnTo>
                    <a:pt x="4051" y="2307"/>
                  </a:lnTo>
                  <a:lnTo>
                    <a:pt x="4051" y="2307"/>
                  </a:lnTo>
                  <a:lnTo>
                    <a:pt x="4072" y="2087"/>
                  </a:lnTo>
                  <a:lnTo>
                    <a:pt x="4051" y="1866"/>
                  </a:lnTo>
                  <a:lnTo>
                    <a:pt x="4031" y="1665"/>
                  </a:lnTo>
                  <a:lnTo>
                    <a:pt x="3971" y="1445"/>
                  </a:lnTo>
                  <a:lnTo>
                    <a:pt x="3891" y="1244"/>
                  </a:lnTo>
                  <a:lnTo>
                    <a:pt x="3791" y="1064"/>
                  </a:lnTo>
                  <a:lnTo>
                    <a:pt x="3690" y="883"/>
                  </a:lnTo>
                  <a:lnTo>
                    <a:pt x="3550" y="703"/>
                  </a:lnTo>
                  <a:lnTo>
                    <a:pt x="3410" y="562"/>
                  </a:lnTo>
                  <a:lnTo>
                    <a:pt x="3249" y="422"/>
                  </a:lnTo>
                  <a:lnTo>
                    <a:pt x="3089" y="302"/>
                  </a:lnTo>
                  <a:lnTo>
                    <a:pt x="2908" y="201"/>
                  </a:lnTo>
                  <a:lnTo>
                    <a:pt x="2708" y="121"/>
                  </a:lnTo>
                  <a:lnTo>
                    <a:pt x="2507" y="61"/>
                  </a:lnTo>
                  <a:lnTo>
                    <a:pt x="2287" y="21"/>
                  </a:lnTo>
                  <a:lnTo>
                    <a:pt x="206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21"/>
            <p:cNvSpPr/>
            <p:nvPr/>
          </p:nvSpPr>
          <p:spPr>
            <a:xfrm>
              <a:off x="11203200" y="3587475"/>
              <a:ext cx="83250" cy="49150"/>
            </a:xfrm>
            <a:custGeom>
              <a:avLst/>
              <a:gdLst/>
              <a:ahLst/>
              <a:cxnLst/>
              <a:rect l="l" t="t" r="r" b="b"/>
              <a:pathLst>
                <a:path w="3330" h="1966" extrusionOk="0">
                  <a:moveTo>
                    <a:pt x="2266" y="1"/>
                  </a:moveTo>
                  <a:lnTo>
                    <a:pt x="2006" y="41"/>
                  </a:lnTo>
                  <a:lnTo>
                    <a:pt x="1745" y="101"/>
                  </a:lnTo>
                  <a:lnTo>
                    <a:pt x="1484" y="181"/>
                  </a:lnTo>
                  <a:lnTo>
                    <a:pt x="1223" y="281"/>
                  </a:lnTo>
                  <a:lnTo>
                    <a:pt x="983" y="422"/>
                  </a:lnTo>
                  <a:lnTo>
                    <a:pt x="742" y="562"/>
                  </a:lnTo>
                  <a:lnTo>
                    <a:pt x="542" y="723"/>
                  </a:lnTo>
                  <a:lnTo>
                    <a:pt x="361" y="903"/>
                  </a:lnTo>
                  <a:lnTo>
                    <a:pt x="201" y="1104"/>
                  </a:lnTo>
                  <a:lnTo>
                    <a:pt x="80" y="1304"/>
                  </a:lnTo>
                  <a:lnTo>
                    <a:pt x="20" y="1525"/>
                  </a:lnTo>
                  <a:lnTo>
                    <a:pt x="0" y="1645"/>
                  </a:lnTo>
                  <a:lnTo>
                    <a:pt x="0" y="1765"/>
                  </a:lnTo>
                  <a:lnTo>
                    <a:pt x="20" y="1846"/>
                  </a:lnTo>
                  <a:lnTo>
                    <a:pt x="80" y="1926"/>
                  </a:lnTo>
                  <a:lnTo>
                    <a:pt x="161" y="1966"/>
                  </a:lnTo>
                  <a:lnTo>
                    <a:pt x="201" y="1966"/>
                  </a:lnTo>
                  <a:lnTo>
                    <a:pt x="261" y="1946"/>
                  </a:lnTo>
                  <a:lnTo>
                    <a:pt x="441" y="1886"/>
                  </a:lnTo>
                  <a:lnTo>
                    <a:pt x="602" y="1806"/>
                  </a:lnTo>
                  <a:lnTo>
                    <a:pt x="943" y="1585"/>
                  </a:lnTo>
                  <a:lnTo>
                    <a:pt x="1284" y="1364"/>
                  </a:lnTo>
                  <a:lnTo>
                    <a:pt x="1464" y="1284"/>
                  </a:lnTo>
                  <a:lnTo>
                    <a:pt x="1645" y="1184"/>
                  </a:lnTo>
                  <a:lnTo>
                    <a:pt x="1825" y="1124"/>
                  </a:lnTo>
                  <a:lnTo>
                    <a:pt x="2026" y="1084"/>
                  </a:lnTo>
                  <a:lnTo>
                    <a:pt x="2407" y="1003"/>
                  </a:lnTo>
                  <a:lnTo>
                    <a:pt x="2788" y="923"/>
                  </a:lnTo>
                  <a:lnTo>
                    <a:pt x="2988" y="863"/>
                  </a:lnTo>
                  <a:lnTo>
                    <a:pt x="3169" y="783"/>
                  </a:lnTo>
                  <a:lnTo>
                    <a:pt x="3249" y="743"/>
                  </a:lnTo>
                  <a:lnTo>
                    <a:pt x="3309" y="662"/>
                  </a:lnTo>
                  <a:lnTo>
                    <a:pt x="3329" y="582"/>
                  </a:lnTo>
                  <a:lnTo>
                    <a:pt x="3329" y="502"/>
                  </a:lnTo>
                  <a:lnTo>
                    <a:pt x="3329" y="402"/>
                  </a:lnTo>
                  <a:lnTo>
                    <a:pt x="3289" y="322"/>
                  </a:lnTo>
                  <a:lnTo>
                    <a:pt x="3229" y="261"/>
                  </a:lnTo>
                  <a:lnTo>
                    <a:pt x="3169" y="201"/>
                  </a:lnTo>
                  <a:lnTo>
                    <a:pt x="2968" y="101"/>
                  </a:lnTo>
                  <a:lnTo>
                    <a:pt x="2748" y="41"/>
                  </a:lnTo>
                  <a:lnTo>
                    <a:pt x="252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21"/>
            <p:cNvSpPr/>
            <p:nvPr/>
          </p:nvSpPr>
          <p:spPr>
            <a:xfrm>
              <a:off x="11551125" y="3687250"/>
              <a:ext cx="74750" cy="75225"/>
            </a:xfrm>
            <a:custGeom>
              <a:avLst/>
              <a:gdLst/>
              <a:ahLst/>
              <a:cxnLst/>
              <a:rect l="l" t="t" r="r" b="b"/>
              <a:pathLst>
                <a:path w="2990" h="3009" extrusionOk="0">
                  <a:moveTo>
                    <a:pt x="1425" y="1"/>
                  </a:moveTo>
                  <a:lnTo>
                    <a:pt x="1264" y="21"/>
                  </a:lnTo>
                  <a:lnTo>
                    <a:pt x="1104" y="61"/>
                  </a:lnTo>
                  <a:lnTo>
                    <a:pt x="943" y="101"/>
                  </a:lnTo>
                  <a:lnTo>
                    <a:pt x="803" y="181"/>
                  </a:lnTo>
                  <a:lnTo>
                    <a:pt x="663" y="261"/>
                  </a:lnTo>
                  <a:lnTo>
                    <a:pt x="522" y="361"/>
                  </a:lnTo>
                  <a:lnTo>
                    <a:pt x="422" y="482"/>
                  </a:lnTo>
                  <a:lnTo>
                    <a:pt x="302" y="602"/>
                  </a:lnTo>
                  <a:lnTo>
                    <a:pt x="221" y="743"/>
                  </a:lnTo>
                  <a:lnTo>
                    <a:pt x="141" y="883"/>
                  </a:lnTo>
                  <a:lnTo>
                    <a:pt x="81" y="1043"/>
                  </a:lnTo>
                  <a:lnTo>
                    <a:pt x="41" y="1204"/>
                  </a:lnTo>
                  <a:lnTo>
                    <a:pt x="1" y="1364"/>
                  </a:lnTo>
                  <a:lnTo>
                    <a:pt x="1" y="1525"/>
                  </a:lnTo>
                  <a:lnTo>
                    <a:pt x="1" y="1705"/>
                  </a:lnTo>
                  <a:lnTo>
                    <a:pt x="21" y="1846"/>
                  </a:lnTo>
                  <a:lnTo>
                    <a:pt x="61" y="1966"/>
                  </a:lnTo>
                  <a:lnTo>
                    <a:pt x="101" y="2086"/>
                  </a:lnTo>
                  <a:lnTo>
                    <a:pt x="161" y="2207"/>
                  </a:lnTo>
                  <a:lnTo>
                    <a:pt x="242" y="2327"/>
                  </a:lnTo>
                  <a:lnTo>
                    <a:pt x="322" y="2447"/>
                  </a:lnTo>
                  <a:lnTo>
                    <a:pt x="422" y="2547"/>
                  </a:lnTo>
                  <a:lnTo>
                    <a:pt x="522" y="2648"/>
                  </a:lnTo>
                  <a:lnTo>
                    <a:pt x="643" y="2728"/>
                  </a:lnTo>
                  <a:lnTo>
                    <a:pt x="763" y="2808"/>
                  </a:lnTo>
                  <a:lnTo>
                    <a:pt x="903" y="2888"/>
                  </a:lnTo>
                  <a:lnTo>
                    <a:pt x="1044" y="2928"/>
                  </a:lnTo>
                  <a:lnTo>
                    <a:pt x="1184" y="2969"/>
                  </a:lnTo>
                  <a:lnTo>
                    <a:pt x="1345" y="3009"/>
                  </a:lnTo>
                  <a:lnTo>
                    <a:pt x="1685" y="3009"/>
                  </a:lnTo>
                  <a:lnTo>
                    <a:pt x="1906" y="2969"/>
                  </a:lnTo>
                  <a:lnTo>
                    <a:pt x="2087" y="2908"/>
                  </a:lnTo>
                  <a:lnTo>
                    <a:pt x="2267" y="2808"/>
                  </a:lnTo>
                  <a:lnTo>
                    <a:pt x="2448" y="2688"/>
                  </a:lnTo>
                  <a:lnTo>
                    <a:pt x="2588" y="2547"/>
                  </a:lnTo>
                  <a:lnTo>
                    <a:pt x="2708" y="2387"/>
                  </a:lnTo>
                  <a:lnTo>
                    <a:pt x="2829" y="2207"/>
                  </a:lnTo>
                  <a:lnTo>
                    <a:pt x="2909" y="2006"/>
                  </a:lnTo>
                  <a:lnTo>
                    <a:pt x="2969" y="1825"/>
                  </a:lnTo>
                  <a:lnTo>
                    <a:pt x="2989" y="1665"/>
                  </a:lnTo>
                  <a:lnTo>
                    <a:pt x="2989" y="1485"/>
                  </a:lnTo>
                  <a:lnTo>
                    <a:pt x="2989" y="1304"/>
                  </a:lnTo>
                  <a:lnTo>
                    <a:pt x="2949" y="1144"/>
                  </a:lnTo>
                  <a:lnTo>
                    <a:pt x="2909" y="983"/>
                  </a:lnTo>
                  <a:lnTo>
                    <a:pt x="2829" y="823"/>
                  </a:lnTo>
                  <a:lnTo>
                    <a:pt x="2748" y="682"/>
                  </a:lnTo>
                  <a:lnTo>
                    <a:pt x="2648" y="562"/>
                  </a:lnTo>
                  <a:lnTo>
                    <a:pt x="2548" y="422"/>
                  </a:lnTo>
                  <a:lnTo>
                    <a:pt x="2407" y="321"/>
                  </a:lnTo>
                  <a:lnTo>
                    <a:pt x="2267" y="221"/>
                  </a:lnTo>
                  <a:lnTo>
                    <a:pt x="2127" y="141"/>
                  </a:lnTo>
                  <a:lnTo>
                    <a:pt x="1966" y="81"/>
                  </a:lnTo>
                  <a:lnTo>
                    <a:pt x="1786" y="41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21"/>
            <p:cNvSpPr/>
            <p:nvPr/>
          </p:nvSpPr>
          <p:spPr>
            <a:xfrm>
              <a:off x="11566175" y="3587475"/>
              <a:ext cx="83750" cy="49150"/>
            </a:xfrm>
            <a:custGeom>
              <a:avLst/>
              <a:gdLst/>
              <a:ahLst/>
              <a:cxnLst/>
              <a:rect l="l" t="t" r="r" b="b"/>
              <a:pathLst>
                <a:path w="3350" h="1966" extrusionOk="0">
                  <a:moveTo>
                    <a:pt x="823" y="1"/>
                  </a:moveTo>
                  <a:lnTo>
                    <a:pt x="582" y="41"/>
                  </a:lnTo>
                  <a:lnTo>
                    <a:pt x="362" y="101"/>
                  </a:lnTo>
                  <a:lnTo>
                    <a:pt x="161" y="201"/>
                  </a:lnTo>
                  <a:lnTo>
                    <a:pt x="101" y="261"/>
                  </a:lnTo>
                  <a:lnTo>
                    <a:pt x="41" y="322"/>
                  </a:lnTo>
                  <a:lnTo>
                    <a:pt x="21" y="402"/>
                  </a:lnTo>
                  <a:lnTo>
                    <a:pt x="1" y="502"/>
                  </a:lnTo>
                  <a:lnTo>
                    <a:pt x="1" y="582"/>
                  </a:lnTo>
                  <a:lnTo>
                    <a:pt x="41" y="662"/>
                  </a:lnTo>
                  <a:lnTo>
                    <a:pt x="81" y="743"/>
                  </a:lnTo>
                  <a:lnTo>
                    <a:pt x="161" y="783"/>
                  </a:lnTo>
                  <a:lnTo>
                    <a:pt x="362" y="863"/>
                  </a:lnTo>
                  <a:lnTo>
                    <a:pt x="542" y="923"/>
                  </a:lnTo>
                  <a:lnTo>
                    <a:pt x="923" y="1003"/>
                  </a:lnTo>
                  <a:lnTo>
                    <a:pt x="1324" y="1084"/>
                  </a:lnTo>
                  <a:lnTo>
                    <a:pt x="1505" y="1124"/>
                  </a:lnTo>
                  <a:lnTo>
                    <a:pt x="1705" y="1184"/>
                  </a:lnTo>
                  <a:lnTo>
                    <a:pt x="1886" y="1284"/>
                  </a:lnTo>
                  <a:lnTo>
                    <a:pt x="2046" y="1364"/>
                  </a:lnTo>
                  <a:lnTo>
                    <a:pt x="2387" y="1585"/>
                  </a:lnTo>
                  <a:lnTo>
                    <a:pt x="2728" y="1806"/>
                  </a:lnTo>
                  <a:lnTo>
                    <a:pt x="2908" y="1886"/>
                  </a:lnTo>
                  <a:lnTo>
                    <a:pt x="3089" y="1946"/>
                  </a:lnTo>
                  <a:lnTo>
                    <a:pt x="3129" y="1966"/>
                  </a:lnTo>
                  <a:lnTo>
                    <a:pt x="3189" y="1966"/>
                  </a:lnTo>
                  <a:lnTo>
                    <a:pt x="3269" y="1926"/>
                  </a:lnTo>
                  <a:lnTo>
                    <a:pt x="3330" y="1846"/>
                  </a:lnTo>
                  <a:lnTo>
                    <a:pt x="3350" y="1765"/>
                  </a:lnTo>
                  <a:lnTo>
                    <a:pt x="3350" y="1645"/>
                  </a:lnTo>
                  <a:lnTo>
                    <a:pt x="3330" y="1525"/>
                  </a:lnTo>
                  <a:lnTo>
                    <a:pt x="3249" y="1304"/>
                  </a:lnTo>
                  <a:lnTo>
                    <a:pt x="3129" y="1104"/>
                  </a:lnTo>
                  <a:lnTo>
                    <a:pt x="2989" y="903"/>
                  </a:lnTo>
                  <a:lnTo>
                    <a:pt x="2808" y="723"/>
                  </a:lnTo>
                  <a:lnTo>
                    <a:pt x="2588" y="562"/>
                  </a:lnTo>
                  <a:lnTo>
                    <a:pt x="2367" y="422"/>
                  </a:lnTo>
                  <a:lnTo>
                    <a:pt x="2126" y="281"/>
                  </a:lnTo>
                  <a:lnTo>
                    <a:pt x="1866" y="181"/>
                  </a:lnTo>
                  <a:lnTo>
                    <a:pt x="1605" y="101"/>
                  </a:lnTo>
                  <a:lnTo>
                    <a:pt x="1324" y="41"/>
                  </a:lnTo>
                  <a:lnTo>
                    <a:pt x="106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49" name="Google Shape;5349;p21"/>
          <p:cNvGrpSpPr/>
          <p:nvPr/>
        </p:nvGrpSpPr>
        <p:grpSpPr>
          <a:xfrm>
            <a:off x="7221950" y="3079325"/>
            <a:ext cx="1765300" cy="1903938"/>
            <a:chOff x="9755600" y="2300713"/>
            <a:chExt cx="1765300" cy="1903938"/>
          </a:xfrm>
        </p:grpSpPr>
        <p:sp>
          <p:nvSpPr>
            <p:cNvPr id="5350" name="Google Shape;5350;p21"/>
            <p:cNvSpPr/>
            <p:nvPr/>
          </p:nvSpPr>
          <p:spPr>
            <a:xfrm>
              <a:off x="10095063" y="4128450"/>
              <a:ext cx="1092900" cy="762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21"/>
            <p:cNvSpPr/>
            <p:nvPr/>
          </p:nvSpPr>
          <p:spPr>
            <a:xfrm>
              <a:off x="10628450" y="2356363"/>
              <a:ext cx="26600" cy="257225"/>
            </a:xfrm>
            <a:custGeom>
              <a:avLst/>
              <a:gdLst/>
              <a:ahLst/>
              <a:cxnLst/>
              <a:rect l="l" t="t" r="r" b="b"/>
              <a:pathLst>
                <a:path w="1064" h="10289" extrusionOk="0">
                  <a:moveTo>
                    <a:pt x="322" y="0"/>
                  </a:moveTo>
                  <a:lnTo>
                    <a:pt x="1" y="10288"/>
                  </a:lnTo>
                  <a:lnTo>
                    <a:pt x="1064" y="10288"/>
                  </a:lnTo>
                  <a:lnTo>
                    <a:pt x="7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21"/>
            <p:cNvSpPr/>
            <p:nvPr/>
          </p:nvSpPr>
          <p:spPr>
            <a:xfrm>
              <a:off x="9851350" y="3122938"/>
              <a:ext cx="299325" cy="309375"/>
            </a:xfrm>
            <a:custGeom>
              <a:avLst/>
              <a:gdLst/>
              <a:ahLst/>
              <a:cxnLst/>
              <a:rect l="l" t="t" r="r" b="b"/>
              <a:pathLst>
                <a:path w="11973" h="12375" extrusionOk="0">
                  <a:moveTo>
                    <a:pt x="1144" y="0"/>
                  </a:moveTo>
                  <a:lnTo>
                    <a:pt x="923" y="21"/>
                  </a:lnTo>
                  <a:lnTo>
                    <a:pt x="722" y="81"/>
                  </a:lnTo>
                  <a:lnTo>
                    <a:pt x="522" y="161"/>
                  </a:lnTo>
                  <a:lnTo>
                    <a:pt x="422" y="221"/>
                  </a:lnTo>
                  <a:lnTo>
                    <a:pt x="341" y="301"/>
                  </a:lnTo>
                  <a:lnTo>
                    <a:pt x="261" y="382"/>
                  </a:lnTo>
                  <a:lnTo>
                    <a:pt x="201" y="482"/>
                  </a:lnTo>
                  <a:lnTo>
                    <a:pt x="141" y="582"/>
                  </a:lnTo>
                  <a:lnTo>
                    <a:pt x="101" y="702"/>
                  </a:lnTo>
                  <a:lnTo>
                    <a:pt x="81" y="823"/>
                  </a:lnTo>
                  <a:lnTo>
                    <a:pt x="61" y="963"/>
                  </a:lnTo>
                  <a:lnTo>
                    <a:pt x="21" y="2086"/>
                  </a:lnTo>
                  <a:lnTo>
                    <a:pt x="0" y="3309"/>
                  </a:lnTo>
                  <a:lnTo>
                    <a:pt x="0" y="3951"/>
                  </a:lnTo>
                  <a:lnTo>
                    <a:pt x="21" y="4613"/>
                  </a:lnTo>
                  <a:lnTo>
                    <a:pt x="61" y="5255"/>
                  </a:lnTo>
                  <a:lnTo>
                    <a:pt x="121" y="5917"/>
                  </a:lnTo>
                  <a:lnTo>
                    <a:pt x="201" y="6558"/>
                  </a:lnTo>
                  <a:lnTo>
                    <a:pt x="301" y="7200"/>
                  </a:lnTo>
                  <a:lnTo>
                    <a:pt x="462" y="7822"/>
                  </a:lnTo>
                  <a:lnTo>
                    <a:pt x="642" y="8403"/>
                  </a:lnTo>
                  <a:lnTo>
                    <a:pt x="742" y="8704"/>
                  </a:lnTo>
                  <a:lnTo>
                    <a:pt x="843" y="8965"/>
                  </a:lnTo>
                  <a:lnTo>
                    <a:pt x="983" y="9246"/>
                  </a:lnTo>
                  <a:lnTo>
                    <a:pt x="1103" y="9506"/>
                  </a:lnTo>
                  <a:lnTo>
                    <a:pt x="1264" y="9747"/>
                  </a:lnTo>
                  <a:lnTo>
                    <a:pt x="1424" y="9988"/>
                  </a:lnTo>
                  <a:lnTo>
                    <a:pt x="1585" y="10228"/>
                  </a:lnTo>
                  <a:lnTo>
                    <a:pt x="1765" y="10449"/>
                  </a:lnTo>
                  <a:lnTo>
                    <a:pt x="1966" y="10649"/>
                  </a:lnTo>
                  <a:lnTo>
                    <a:pt x="2166" y="10850"/>
                  </a:lnTo>
                  <a:lnTo>
                    <a:pt x="2407" y="11010"/>
                  </a:lnTo>
                  <a:lnTo>
                    <a:pt x="2628" y="11191"/>
                  </a:lnTo>
                  <a:lnTo>
                    <a:pt x="2888" y="11331"/>
                  </a:lnTo>
                  <a:lnTo>
                    <a:pt x="3129" y="11472"/>
                  </a:lnTo>
                  <a:lnTo>
                    <a:pt x="3410" y="11592"/>
                  </a:lnTo>
                  <a:lnTo>
                    <a:pt x="3690" y="11712"/>
                  </a:lnTo>
                  <a:lnTo>
                    <a:pt x="3971" y="11813"/>
                  </a:lnTo>
                  <a:lnTo>
                    <a:pt x="4252" y="11913"/>
                  </a:lnTo>
                  <a:lnTo>
                    <a:pt x="4854" y="12073"/>
                  </a:lnTo>
                  <a:lnTo>
                    <a:pt x="5475" y="12194"/>
                  </a:lnTo>
                  <a:lnTo>
                    <a:pt x="6117" y="12274"/>
                  </a:lnTo>
                  <a:lnTo>
                    <a:pt x="6779" y="12334"/>
                  </a:lnTo>
                  <a:lnTo>
                    <a:pt x="7421" y="12374"/>
                  </a:lnTo>
                  <a:lnTo>
                    <a:pt x="8704" y="12374"/>
                  </a:lnTo>
                  <a:lnTo>
                    <a:pt x="9326" y="12354"/>
                  </a:lnTo>
                  <a:lnTo>
                    <a:pt x="9927" y="12314"/>
                  </a:lnTo>
                  <a:lnTo>
                    <a:pt x="11030" y="12234"/>
                  </a:lnTo>
                  <a:lnTo>
                    <a:pt x="11211" y="12194"/>
                  </a:lnTo>
                  <a:lnTo>
                    <a:pt x="11351" y="12154"/>
                  </a:lnTo>
                  <a:lnTo>
                    <a:pt x="11512" y="12053"/>
                  </a:lnTo>
                  <a:lnTo>
                    <a:pt x="11652" y="11953"/>
                  </a:lnTo>
                  <a:lnTo>
                    <a:pt x="11752" y="11813"/>
                  </a:lnTo>
                  <a:lnTo>
                    <a:pt x="11853" y="11672"/>
                  </a:lnTo>
                  <a:lnTo>
                    <a:pt x="11913" y="11512"/>
                  </a:lnTo>
                  <a:lnTo>
                    <a:pt x="11953" y="11351"/>
                  </a:lnTo>
                  <a:lnTo>
                    <a:pt x="11973" y="11191"/>
                  </a:lnTo>
                  <a:lnTo>
                    <a:pt x="11953" y="11030"/>
                  </a:lnTo>
                  <a:lnTo>
                    <a:pt x="11913" y="10870"/>
                  </a:lnTo>
                  <a:lnTo>
                    <a:pt x="11873" y="10710"/>
                  </a:lnTo>
                  <a:lnTo>
                    <a:pt x="11792" y="10589"/>
                  </a:lnTo>
                  <a:lnTo>
                    <a:pt x="11672" y="10469"/>
                  </a:lnTo>
                  <a:lnTo>
                    <a:pt x="11552" y="10369"/>
                  </a:lnTo>
                  <a:lnTo>
                    <a:pt x="11391" y="10309"/>
                  </a:lnTo>
                  <a:lnTo>
                    <a:pt x="11231" y="10268"/>
                  </a:lnTo>
                  <a:lnTo>
                    <a:pt x="11030" y="10268"/>
                  </a:lnTo>
                  <a:lnTo>
                    <a:pt x="10128" y="10349"/>
                  </a:lnTo>
                  <a:lnTo>
                    <a:pt x="9085" y="10409"/>
                  </a:lnTo>
                  <a:lnTo>
                    <a:pt x="8544" y="10429"/>
                  </a:lnTo>
                  <a:lnTo>
                    <a:pt x="7982" y="10449"/>
                  </a:lnTo>
                  <a:lnTo>
                    <a:pt x="7421" y="10429"/>
                  </a:lnTo>
                  <a:lnTo>
                    <a:pt x="6839" y="10409"/>
                  </a:lnTo>
                  <a:lnTo>
                    <a:pt x="6278" y="10349"/>
                  </a:lnTo>
                  <a:lnTo>
                    <a:pt x="5736" y="10288"/>
                  </a:lnTo>
                  <a:lnTo>
                    <a:pt x="5215" y="10168"/>
                  </a:lnTo>
                  <a:lnTo>
                    <a:pt x="4713" y="10028"/>
                  </a:lnTo>
                  <a:lnTo>
                    <a:pt x="4473" y="9948"/>
                  </a:lnTo>
                  <a:lnTo>
                    <a:pt x="4252" y="9847"/>
                  </a:lnTo>
                  <a:lnTo>
                    <a:pt x="4031" y="9727"/>
                  </a:lnTo>
                  <a:lnTo>
                    <a:pt x="3831" y="9627"/>
                  </a:lnTo>
                  <a:lnTo>
                    <a:pt x="3630" y="9486"/>
                  </a:lnTo>
                  <a:lnTo>
                    <a:pt x="3470" y="9346"/>
                  </a:lnTo>
                  <a:lnTo>
                    <a:pt x="3289" y="9185"/>
                  </a:lnTo>
                  <a:lnTo>
                    <a:pt x="3149" y="9025"/>
                  </a:lnTo>
                  <a:lnTo>
                    <a:pt x="3009" y="8845"/>
                  </a:lnTo>
                  <a:lnTo>
                    <a:pt x="2888" y="8644"/>
                  </a:lnTo>
                  <a:lnTo>
                    <a:pt x="2768" y="8443"/>
                  </a:lnTo>
                  <a:lnTo>
                    <a:pt x="2648" y="8243"/>
                  </a:lnTo>
                  <a:lnTo>
                    <a:pt x="2467" y="7782"/>
                  </a:lnTo>
                  <a:lnTo>
                    <a:pt x="2307" y="7300"/>
                  </a:lnTo>
                  <a:lnTo>
                    <a:pt x="2186" y="6779"/>
                  </a:lnTo>
                  <a:lnTo>
                    <a:pt x="2086" y="6257"/>
                  </a:lnTo>
                  <a:lnTo>
                    <a:pt x="2026" y="5696"/>
                  </a:lnTo>
                  <a:lnTo>
                    <a:pt x="1966" y="5154"/>
                  </a:lnTo>
                  <a:lnTo>
                    <a:pt x="1946" y="4593"/>
                  </a:lnTo>
                  <a:lnTo>
                    <a:pt x="1926" y="4031"/>
                  </a:lnTo>
                  <a:lnTo>
                    <a:pt x="1946" y="2928"/>
                  </a:lnTo>
                  <a:lnTo>
                    <a:pt x="1986" y="1886"/>
                  </a:lnTo>
                  <a:lnTo>
                    <a:pt x="2026" y="963"/>
                  </a:lnTo>
                  <a:lnTo>
                    <a:pt x="2026" y="763"/>
                  </a:lnTo>
                  <a:lnTo>
                    <a:pt x="1986" y="602"/>
                  </a:lnTo>
                  <a:lnTo>
                    <a:pt x="1926" y="462"/>
                  </a:lnTo>
                  <a:lnTo>
                    <a:pt x="1845" y="341"/>
                  </a:lnTo>
                  <a:lnTo>
                    <a:pt x="1745" y="241"/>
                  </a:lnTo>
                  <a:lnTo>
                    <a:pt x="1625" y="141"/>
                  </a:lnTo>
                  <a:lnTo>
                    <a:pt x="1505" y="81"/>
                  </a:lnTo>
                  <a:lnTo>
                    <a:pt x="1364" y="41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21"/>
            <p:cNvSpPr/>
            <p:nvPr/>
          </p:nvSpPr>
          <p:spPr>
            <a:xfrm>
              <a:off x="9851350" y="3122938"/>
              <a:ext cx="299325" cy="309375"/>
            </a:xfrm>
            <a:custGeom>
              <a:avLst/>
              <a:gdLst/>
              <a:ahLst/>
              <a:cxnLst/>
              <a:rect l="l" t="t" r="r" b="b"/>
              <a:pathLst>
                <a:path w="11973" h="12375" fill="none" extrusionOk="0">
                  <a:moveTo>
                    <a:pt x="11351" y="12154"/>
                  </a:moveTo>
                  <a:lnTo>
                    <a:pt x="11351" y="12154"/>
                  </a:lnTo>
                  <a:lnTo>
                    <a:pt x="11211" y="12194"/>
                  </a:lnTo>
                  <a:lnTo>
                    <a:pt x="11030" y="12234"/>
                  </a:lnTo>
                  <a:lnTo>
                    <a:pt x="11030" y="12234"/>
                  </a:lnTo>
                  <a:lnTo>
                    <a:pt x="9927" y="12314"/>
                  </a:lnTo>
                  <a:lnTo>
                    <a:pt x="9326" y="12354"/>
                  </a:lnTo>
                  <a:lnTo>
                    <a:pt x="8704" y="12374"/>
                  </a:lnTo>
                  <a:lnTo>
                    <a:pt x="8062" y="12374"/>
                  </a:lnTo>
                  <a:lnTo>
                    <a:pt x="7421" y="12374"/>
                  </a:lnTo>
                  <a:lnTo>
                    <a:pt x="6779" y="12334"/>
                  </a:lnTo>
                  <a:lnTo>
                    <a:pt x="6117" y="12274"/>
                  </a:lnTo>
                  <a:lnTo>
                    <a:pt x="5475" y="12194"/>
                  </a:lnTo>
                  <a:lnTo>
                    <a:pt x="4854" y="12073"/>
                  </a:lnTo>
                  <a:lnTo>
                    <a:pt x="4252" y="11913"/>
                  </a:lnTo>
                  <a:lnTo>
                    <a:pt x="3971" y="11813"/>
                  </a:lnTo>
                  <a:lnTo>
                    <a:pt x="3690" y="11712"/>
                  </a:lnTo>
                  <a:lnTo>
                    <a:pt x="3410" y="11592"/>
                  </a:lnTo>
                  <a:lnTo>
                    <a:pt x="3129" y="11472"/>
                  </a:lnTo>
                  <a:lnTo>
                    <a:pt x="2888" y="11331"/>
                  </a:lnTo>
                  <a:lnTo>
                    <a:pt x="2628" y="11191"/>
                  </a:lnTo>
                  <a:lnTo>
                    <a:pt x="2407" y="11010"/>
                  </a:lnTo>
                  <a:lnTo>
                    <a:pt x="2166" y="10850"/>
                  </a:lnTo>
                  <a:lnTo>
                    <a:pt x="1966" y="10649"/>
                  </a:lnTo>
                  <a:lnTo>
                    <a:pt x="1765" y="10449"/>
                  </a:lnTo>
                  <a:lnTo>
                    <a:pt x="1765" y="10449"/>
                  </a:lnTo>
                  <a:lnTo>
                    <a:pt x="1585" y="10228"/>
                  </a:lnTo>
                  <a:lnTo>
                    <a:pt x="1424" y="9988"/>
                  </a:lnTo>
                  <a:lnTo>
                    <a:pt x="1264" y="9747"/>
                  </a:lnTo>
                  <a:lnTo>
                    <a:pt x="1103" y="9506"/>
                  </a:lnTo>
                  <a:lnTo>
                    <a:pt x="983" y="9246"/>
                  </a:lnTo>
                  <a:lnTo>
                    <a:pt x="843" y="8965"/>
                  </a:lnTo>
                  <a:lnTo>
                    <a:pt x="742" y="8704"/>
                  </a:lnTo>
                  <a:lnTo>
                    <a:pt x="642" y="8403"/>
                  </a:lnTo>
                  <a:lnTo>
                    <a:pt x="462" y="7822"/>
                  </a:lnTo>
                  <a:lnTo>
                    <a:pt x="301" y="7200"/>
                  </a:lnTo>
                  <a:lnTo>
                    <a:pt x="201" y="6558"/>
                  </a:lnTo>
                  <a:lnTo>
                    <a:pt x="121" y="5917"/>
                  </a:lnTo>
                  <a:lnTo>
                    <a:pt x="61" y="5255"/>
                  </a:lnTo>
                  <a:lnTo>
                    <a:pt x="21" y="4613"/>
                  </a:lnTo>
                  <a:lnTo>
                    <a:pt x="0" y="3951"/>
                  </a:lnTo>
                  <a:lnTo>
                    <a:pt x="0" y="3309"/>
                  </a:lnTo>
                  <a:lnTo>
                    <a:pt x="21" y="2086"/>
                  </a:lnTo>
                  <a:lnTo>
                    <a:pt x="61" y="963"/>
                  </a:lnTo>
                  <a:lnTo>
                    <a:pt x="61" y="963"/>
                  </a:lnTo>
                  <a:lnTo>
                    <a:pt x="81" y="823"/>
                  </a:lnTo>
                  <a:lnTo>
                    <a:pt x="101" y="702"/>
                  </a:lnTo>
                  <a:lnTo>
                    <a:pt x="141" y="582"/>
                  </a:lnTo>
                  <a:lnTo>
                    <a:pt x="201" y="482"/>
                  </a:lnTo>
                  <a:lnTo>
                    <a:pt x="261" y="382"/>
                  </a:lnTo>
                  <a:lnTo>
                    <a:pt x="341" y="301"/>
                  </a:lnTo>
                  <a:lnTo>
                    <a:pt x="422" y="221"/>
                  </a:lnTo>
                  <a:lnTo>
                    <a:pt x="522" y="161"/>
                  </a:lnTo>
                  <a:lnTo>
                    <a:pt x="722" y="81"/>
                  </a:lnTo>
                  <a:lnTo>
                    <a:pt x="923" y="21"/>
                  </a:lnTo>
                  <a:lnTo>
                    <a:pt x="1144" y="0"/>
                  </a:lnTo>
                  <a:lnTo>
                    <a:pt x="1364" y="41"/>
                  </a:lnTo>
                  <a:lnTo>
                    <a:pt x="1364" y="41"/>
                  </a:lnTo>
                  <a:lnTo>
                    <a:pt x="1505" y="81"/>
                  </a:lnTo>
                  <a:lnTo>
                    <a:pt x="1625" y="141"/>
                  </a:lnTo>
                  <a:lnTo>
                    <a:pt x="1745" y="241"/>
                  </a:lnTo>
                  <a:lnTo>
                    <a:pt x="1845" y="341"/>
                  </a:lnTo>
                  <a:lnTo>
                    <a:pt x="1926" y="462"/>
                  </a:lnTo>
                  <a:lnTo>
                    <a:pt x="1986" y="602"/>
                  </a:lnTo>
                  <a:lnTo>
                    <a:pt x="2026" y="763"/>
                  </a:lnTo>
                  <a:lnTo>
                    <a:pt x="2026" y="963"/>
                  </a:lnTo>
                  <a:lnTo>
                    <a:pt x="2026" y="963"/>
                  </a:lnTo>
                  <a:lnTo>
                    <a:pt x="1986" y="1886"/>
                  </a:lnTo>
                  <a:lnTo>
                    <a:pt x="1946" y="2928"/>
                  </a:lnTo>
                  <a:lnTo>
                    <a:pt x="1926" y="4031"/>
                  </a:lnTo>
                  <a:lnTo>
                    <a:pt x="1946" y="4593"/>
                  </a:lnTo>
                  <a:lnTo>
                    <a:pt x="1966" y="5154"/>
                  </a:lnTo>
                  <a:lnTo>
                    <a:pt x="2026" y="5696"/>
                  </a:lnTo>
                  <a:lnTo>
                    <a:pt x="2086" y="6257"/>
                  </a:lnTo>
                  <a:lnTo>
                    <a:pt x="2186" y="6779"/>
                  </a:lnTo>
                  <a:lnTo>
                    <a:pt x="2307" y="7300"/>
                  </a:lnTo>
                  <a:lnTo>
                    <a:pt x="2467" y="7782"/>
                  </a:lnTo>
                  <a:lnTo>
                    <a:pt x="2648" y="8243"/>
                  </a:lnTo>
                  <a:lnTo>
                    <a:pt x="2768" y="8443"/>
                  </a:lnTo>
                  <a:lnTo>
                    <a:pt x="2888" y="8644"/>
                  </a:lnTo>
                  <a:lnTo>
                    <a:pt x="3009" y="8845"/>
                  </a:lnTo>
                  <a:lnTo>
                    <a:pt x="3149" y="9025"/>
                  </a:lnTo>
                  <a:lnTo>
                    <a:pt x="3149" y="9025"/>
                  </a:lnTo>
                  <a:lnTo>
                    <a:pt x="3289" y="9185"/>
                  </a:lnTo>
                  <a:lnTo>
                    <a:pt x="3470" y="9346"/>
                  </a:lnTo>
                  <a:lnTo>
                    <a:pt x="3630" y="9486"/>
                  </a:lnTo>
                  <a:lnTo>
                    <a:pt x="3831" y="9627"/>
                  </a:lnTo>
                  <a:lnTo>
                    <a:pt x="4031" y="9727"/>
                  </a:lnTo>
                  <a:lnTo>
                    <a:pt x="4252" y="9847"/>
                  </a:lnTo>
                  <a:lnTo>
                    <a:pt x="4473" y="9948"/>
                  </a:lnTo>
                  <a:lnTo>
                    <a:pt x="4713" y="10028"/>
                  </a:lnTo>
                  <a:lnTo>
                    <a:pt x="5215" y="10168"/>
                  </a:lnTo>
                  <a:lnTo>
                    <a:pt x="5736" y="10288"/>
                  </a:lnTo>
                  <a:lnTo>
                    <a:pt x="6278" y="10349"/>
                  </a:lnTo>
                  <a:lnTo>
                    <a:pt x="6839" y="10409"/>
                  </a:lnTo>
                  <a:lnTo>
                    <a:pt x="7421" y="10429"/>
                  </a:lnTo>
                  <a:lnTo>
                    <a:pt x="7982" y="10449"/>
                  </a:lnTo>
                  <a:lnTo>
                    <a:pt x="8544" y="10429"/>
                  </a:lnTo>
                  <a:lnTo>
                    <a:pt x="9085" y="10409"/>
                  </a:lnTo>
                  <a:lnTo>
                    <a:pt x="10128" y="10349"/>
                  </a:lnTo>
                  <a:lnTo>
                    <a:pt x="11030" y="10268"/>
                  </a:lnTo>
                  <a:lnTo>
                    <a:pt x="11030" y="10268"/>
                  </a:lnTo>
                  <a:lnTo>
                    <a:pt x="11231" y="10268"/>
                  </a:lnTo>
                  <a:lnTo>
                    <a:pt x="11391" y="10309"/>
                  </a:lnTo>
                  <a:lnTo>
                    <a:pt x="11552" y="10369"/>
                  </a:lnTo>
                  <a:lnTo>
                    <a:pt x="11672" y="10469"/>
                  </a:lnTo>
                  <a:lnTo>
                    <a:pt x="11792" y="10589"/>
                  </a:lnTo>
                  <a:lnTo>
                    <a:pt x="11873" y="10710"/>
                  </a:lnTo>
                  <a:lnTo>
                    <a:pt x="11913" y="10870"/>
                  </a:lnTo>
                  <a:lnTo>
                    <a:pt x="11953" y="11030"/>
                  </a:lnTo>
                  <a:lnTo>
                    <a:pt x="11973" y="11191"/>
                  </a:lnTo>
                  <a:lnTo>
                    <a:pt x="11953" y="11351"/>
                  </a:lnTo>
                  <a:lnTo>
                    <a:pt x="11913" y="11512"/>
                  </a:lnTo>
                  <a:lnTo>
                    <a:pt x="11853" y="11672"/>
                  </a:lnTo>
                  <a:lnTo>
                    <a:pt x="11752" y="11813"/>
                  </a:lnTo>
                  <a:lnTo>
                    <a:pt x="11652" y="11953"/>
                  </a:lnTo>
                  <a:lnTo>
                    <a:pt x="11512" y="12053"/>
                  </a:lnTo>
                  <a:lnTo>
                    <a:pt x="11351" y="121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21"/>
            <p:cNvSpPr/>
            <p:nvPr/>
          </p:nvSpPr>
          <p:spPr>
            <a:xfrm>
              <a:off x="9851350" y="3162038"/>
              <a:ext cx="200575" cy="270275"/>
            </a:xfrm>
            <a:custGeom>
              <a:avLst/>
              <a:gdLst/>
              <a:ahLst/>
              <a:cxnLst/>
              <a:rect l="l" t="t" r="r" b="b"/>
              <a:pathLst>
                <a:path w="8023" h="10811" extrusionOk="0">
                  <a:moveTo>
                    <a:pt x="41" y="1"/>
                  </a:moveTo>
                  <a:lnTo>
                    <a:pt x="0" y="923"/>
                  </a:lnTo>
                  <a:lnTo>
                    <a:pt x="0" y="1906"/>
                  </a:lnTo>
                  <a:lnTo>
                    <a:pt x="0" y="2869"/>
                  </a:lnTo>
                  <a:lnTo>
                    <a:pt x="61" y="3831"/>
                  </a:lnTo>
                  <a:lnTo>
                    <a:pt x="101" y="4292"/>
                  </a:lnTo>
                  <a:lnTo>
                    <a:pt x="161" y="4774"/>
                  </a:lnTo>
                  <a:lnTo>
                    <a:pt x="241" y="5255"/>
                  </a:lnTo>
                  <a:lnTo>
                    <a:pt x="321" y="5716"/>
                  </a:lnTo>
                  <a:lnTo>
                    <a:pt x="422" y="6157"/>
                  </a:lnTo>
                  <a:lnTo>
                    <a:pt x="562" y="6599"/>
                  </a:lnTo>
                  <a:lnTo>
                    <a:pt x="702" y="7040"/>
                  </a:lnTo>
                  <a:lnTo>
                    <a:pt x="863" y="7441"/>
                  </a:lnTo>
                  <a:lnTo>
                    <a:pt x="1063" y="7842"/>
                  </a:lnTo>
                  <a:lnTo>
                    <a:pt x="1264" y="8203"/>
                  </a:lnTo>
                  <a:lnTo>
                    <a:pt x="1505" y="8564"/>
                  </a:lnTo>
                  <a:lnTo>
                    <a:pt x="1765" y="8885"/>
                  </a:lnTo>
                  <a:lnTo>
                    <a:pt x="2046" y="9166"/>
                  </a:lnTo>
                  <a:lnTo>
                    <a:pt x="2327" y="9406"/>
                  </a:lnTo>
                  <a:lnTo>
                    <a:pt x="2648" y="9627"/>
                  </a:lnTo>
                  <a:lnTo>
                    <a:pt x="2989" y="9827"/>
                  </a:lnTo>
                  <a:lnTo>
                    <a:pt x="3350" y="10008"/>
                  </a:lnTo>
                  <a:lnTo>
                    <a:pt x="3731" y="10168"/>
                  </a:lnTo>
                  <a:lnTo>
                    <a:pt x="4132" y="10309"/>
                  </a:lnTo>
                  <a:lnTo>
                    <a:pt x="4533" y="10429"/>
                  </a:lnTo>
                  <a:lnTo>
                    <a:pt x="4954" y="10529"/>
                  </a:lnTo>
                  <a:lnTo>
                    <a:pt x="5375" y="10610"/>
                  </a:lnTo>
                  <a:lnTo>
                    <a:pt x="5816" y="10670"/>
                  </a:lnTo>
                  <a:lnTo>
                    <a:pt x="6257" y="10730"/>
                  </a:lnTo>
                  <a:lnTo>
                    <a:pt x="6699" y="10770"/>
                  </a:lnTo>
                  <a:lnTo>
                    <a:pt x="7140" y="10790"/>
                  </a:lnTo>
                  <a:lnTo>
                    <a:pt x="8022" y="10810"/>
                  </a:lnTo>
                  <a:lnTo>
                    <a:pt x="8022" y="10810"/>
                  </a:lnTo>
                  <a:lnTo>
                    <a:pt x="8002" y="10549"/>
                  </a:lnTo>
                  <a:lnTo>
                    <a:pt x="8002" y="10409"/>
                  </a:lnTo>
                  <a:lnTo>
                    <a:pt x="7240" y="10329"/>
                  </a:lnTo>
                  <a:lnTo>
                    <a:pt x="6458" y="10208"/>
                  </a:lnTo>
                  <a:lnTo>
                    <a:pt x="6097" y="10128"/>
                  </a:lnTo>
                  <a:lnTo>
                    <a:pt x="5716" y="10028"/>
                  </a:lnTo>
                  <a:lnTo>
                    <a:pt x="5355" y="9928"/>
                  </a:lnTo>
                  <a:lnTo>
                    <a:pt x="4994" y="9807"/>
                  </a:lnTo>
                  <a:lnTo>
                    <a:pt x="4653" y="9687"/>
                  </a:lnTo>
                  <a:lnTo>
                    <a:pt x="4312" y="9527"/>
                  </a:lnTo>
                  <a:lnTo>
                    <a:pt x="3971" y="9366"/>
                  </a:lnTo>
                  <a:lnTo>
                    <a:pt x="3650" y="9166"/>
                  </a:lnTo>
                  <a:lnTo>
                    <a:pt x="3350" y="8965"/>
                  </a:lnTo>
                  <a:lnTo>
                    <a:pt x="3049" y="8745"/>
                  </a:lnTo>
                  <a:lnTo>
                    <a:pt x="2768" y="8484"/>
                  </a:lnTo>
                  <a:lnTo>
                    <a:pt x="2507" y="8203"/>
                  </a:lnTo>
                  <a:lnTo>
                    <a:pt x="2287" y="7942"/>
                  </a:lnTo>
                  <a:lnTo>
                    <a:pt x="2106" y="7682"/>
                  </a:lnTo>
                  <a:lnTo>
                    <a:pt x="1946" y="7401"/>
                  </a:lnTo>
                  <a:lnTo>
                    <a:pt x="1805" y="7120"/>
                  </a:lnTo>
                  <a:lnTo>
                    <a:pt x="1685" y="6819"/>
                  </a:lnTo>
                  <a:lnTo>
                    <a:pt x="1585" y="6518"/>
                  </a:lnTo>
                  <a:lnTo>
                    <a:pt x="1505" y="6218"/>
                  </a:lnTo>
                  <a:lnTo>
                    <a:pt x="1444" y="5917"/>
                  </a:lnTo>
                  <a:lnTo>
                    <a:pt x="1384" y="5596"/>
                  </a:lnTo>
                  <a:lnTo>
                    <a:pt x="1344" y="5275"/>
                  </a:lnTo>
                  <a:lnTo>
                    <a:pt x="1304" y="4633"/>
                  </a:lnTo>
                  <a:lnTo>
                    <a:pt x="1284" y="3992"/>
                  </a:lnTo>
                  <a:lnTo>
                    <a:pt x="1284" y="3330"/>
                  </a:lnTo>
                  <a:lnTo>
                    <a:pt x="1264" y="1685"/>
                  </a:lnTo>
                  <a:lnTo>
                    <a:pt x="1304" y="41"/>
                  </a:lnTo>
                  <a:lnTo>
                    <a:pt x="522" y="41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21"/>
            <p:cNvSpPr/>
            <p:nvPr/>
          </p:nvSpPr>
          <p:spPr>
            <a:xfrm>
              <a:off x="9851350" y="3162038"/>
              <a:ext cx="200575" cy="270275"/>
            </a:xfrm>
            <a:custGeom>
              <a:avLst/>
              <a:gdLst/>
              <a:ahLst/>
              <a:cxnLst/>
              <a:rect l="l" t="t" r="r" b="b"/>
              <a:pathLst>
                <a:path w="8023" h="10811" fill="none" extrusionOk="0">
                  <a:moveTo>
                    <a:pt x="41" y="1"/>
                  </a:moveTo>
                  <a:lnTo>
                    <a:pt x="41" y="1"/>
                  </a:lnTo>
                  <a:lnTo>
                    <a:pt x="0" y="923"/>
                  </a:lnTo>
                  <a:lnTo>
                    <a:pt x="0" y="1906"/>
                  </a:lnTo>
                  <a:lnTo>
                    <a:pt x="0" y="1906"/>
                  </a:lnTo>
                  <a:lnTo>
                    <a:pt x="0" y="2869"/>
                  </a:lnTo>
                  <a:lnTo>
                    <a:pt x="61" y="3831"/>
                  </a:lnTo>
                  <a:lnTo>
                    <a:pt x="101" y="4292"/>
                  </a:lnTo>
                  <a:lnTo>
                    <a:pt x="161" y="4774"/>
                  </a:lnTo>
                  <a:lnTo>
                    <a:pt x="241" y="5255"/>
                  </a:lnTo>
                  <a:lnTo>
                    <a:pt x="321" y="5716"/>
                  </a:lnTo>
                  <a:lnTo>
                    <a:pt x="422" y="6157"/>
                  </a:lnTo>
                  <a:lnTo>
                    <a:pt x="562" y="6599"/>
                  </a:lnTo>
                  <a:lnTo>
                    <a:pt x="702" y="7040"/>
                  </a:lnTo>
                  <a:lnTo>
                    <a:pt x="863" y="7441"/>
                  </a:lnTo>
                  <a:lnTo>
                    <a:pt x="1063" y="7842"/>
                  </a:lnTo>
                  <a:lnTo>
                    <a:pt x="1264" y="8203"/>
                  </a:lnTo>
                  <a:lnTo>
                    <a:pt x="1505" y="8564"/>
                  </a:lnTo>
                  <a:lnTo>
                    <a:pt x="1765" y="8885"/>
                  </a:lnTo>
                  <a:lnTo>
                    <a:pt x="1765" y="8885"/>
                  </a:lnTo>
                  <a:lnTo>
                    <a:pt x="2046" y="9166"/>
                  </a:lnTo>
                  <a:lnTo>
                    <a:pt x="2327" y="9406"/>
                  </a:lnTo>
                  <a:lnTo>
                    <a:pt x="2648" y="9627"/>
                  </a:lnTo>
                  <a:lnTo>
                    <a:pt x="2989" y="9827"/>
                  </a:lnTo>
                  <a:lnTo>
                    <a:pt x="3350" y="10008"/>
                  </a:lnTo>
                  <a:lnTo>
                    <a:pt x="3731" y="10168"/>
                  </a:lnTo>
                  <a:lnTo>
                    <a:pt x="4132" y="10309"/>
                  </a:lnTo>
                  <a:lnTo>
                    <a:pt x="4533" y="10429"/>
                  </a:lnTo>
                  <a:lnTo>
                    <a:pt x="4954" y="10529"/>
                  </a:lnTo>
                  <a:lnTo>
                    <a:pt x="5375" y="10610"/>
                  </a:lnTo>
                  <a:lnTo>
                    <a:pt x="5816" y="10670"/>
                  </a:lnTo>
                  <a:lnTo>
                    <a:pt x="6257" y="10730"/>
                  </a:lnTo>
                  <a:lnTo>
                    <a:pt x="6699" y="10770"/>
                  </a:lnTo>
                  <a:lnTo>
                    <a:pt x="7140" y="10790"/>
                  </a:lnTo>
                  <a:lnTo>
                    <a:pt x="8022" y="10810"/>
                  </a:lnTo>
                  <a:lnTo>
                    <a:pt x="8022" y="10810"/>
                  </a:lnTo>
                  <a:lnTo>
                    <a:pt x="8002" y="10549"/>
                  </a:lnTo>
                  <a:lnTo>
                    <a:pt x="8002" y="10409"/>
                  </a:lnTo>
                  <a:lnTo>
                    <a:pt x="8002" y="10409"/>
                  </a:lnTo>
                  <a:lnTo>
                    <a:pt x="7240" y="10329"/>
                  </a:lnTo>
                  <a:lnTo>
                    <a:pt x="6458" y="10208"/>
                  </a:lnTo>
                  <a:lnTo>
                    <a:pt x="6097" y="10128"/>
                  </a:lnTo>
                  <a:lnTo>
                    <a:pt x="5716" y="10028"/>
                  </a:lnTo>
                  <a:lnTo>
                    <a:pt x="5355" y="9928"/>
                  </a:lnTo>
                  <a:lnTo>
                    <a:pt x="4994" y="9807"/>
                  </a:lnTo>
                  <a:lnTo>
                    <a:pt x="4653" y="9687"/>
                  </a:lnTo>
                  <a:lnTo>
                    <a:pt x="4312" y="9527"/>
                  </a:lnTo>
                  <a:lnTo>
                    <a:pt x="3971" y="9366"/>
                  </a:lnTo>
                  <a:lnTo>
                    <a:pt x="3650" y="9166"/>
                  </a:lnTo>
                  <a:lnTo>
                    <a:pt x="3350" y="8965"/>
                  </a:lnTo>
                  <a:lnTo>
                    <a:pt x="3049" y="8745"/>
                  </a:lnTo>
                  <a:lnTo>
                    <a:pt x="2768" y="8484"/>
                  </a:lnTo>
                  <a:lnTo>
                    <a:pt x="2507" y="8203"/>
                  </a:lnTo>
                  <a:lnTo>
                    <a:pt x="2507" y="8203"/>
                  </a:lnTo>
                  <a:lnTo>
                    <a:pt x="2287" y="7942"/>
                  </a:lnTo>
                  <a:lnTo>
                    <a:pt x="2106" y="7682"/>
                  </a:lnTo>
                  <a:lnTo>
                    <a:pt x="1946" y="7401"/>
                  </a:lnTo>
                  <a:lnTo>
                    <a:pt x="1805" y="7120"/>
                  </a:lnTo>
                  <a:lnTo>
                    <a:pt x="1685" y="6819"/>
                  </a:lnTo>
                  <a:lnTo>
                    <a:pt x="1585" y="6518"/>
                  </a:lnTo>
                  <a:lnTo>
                    <a:pt x="1505" y="6218"/>
                  </a:lnTo>
                  <a:lnTo>
                    <a:pt x="1444" y="5917"/>
                  </a:lnTo>
                  <a:lnTo>
                    <a:pt x="1384" y="5596"/>
                  </a:lnTo>
                  <a:lnTo>
                    <a:pt x="1344" y="5275"/>
                  </a:lnTo>
                  <a:lnTo>
                    <a:pt x="1304" y="4633"/>
                  </a:lnTo>
                  <a:lnTo>
                    <a:pt x="1284" y="3992"/>
                  </a:lnTo>
                  <a:lnTo>
                    <a:pt x="1284" y="3330"/>
                  </a:lnTo>
                  <a:lnTo>
                    <a:pt x="1284" y="3330"/>
                  </a:lnTo>
                  <a:lnTo>
                    <a:pt x="1264" y="1685"/>
                  </a:lnTo>
                  <a:lnTo>
                    <a:pt x="1304" y="41"/>
                  </a:lnTo>
                  <a:lnTo>
                    <a:pt x="1304" y="41"/>
                  </a:lnTo>
                  <a:lnTo>
                    <a:pt x="1144" y="41"/>
                  </a:lnTo>
                  <a:lnTo>
                    <a:pt x="1144" y="41"/>
                  </a:lnTo>
                  <a:lnTo>
                    <a:pt x="1023" y="41"/>
                  </a:lnTo>
                  <a:lnTo>
                    <a:pt x="1023" y="41"/>
                  </a:lnTo>
                  <a:lnTo>
                    <a:pt x="903" y="41"/>
                  </a:lnTo>
                  <a:lnTo>
                    <a:pt x="903" y="41"/>
                  </a:lnTo>
                  <a:lnTo>
                    <a:pt x="522" y="41"/>
                  </a:lnTo>
                  <a:lnTo>
                    <a:pt x="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21"/>
            <p:cNvSpPr/>
            <p:nvPr/>
          </p:nvSpPr>
          <p:spPr>
            <a:xfrm>
              <a:off x="9755600" y="3008638"/>
              <a:ext cx="242675" cy="154425"/>
            </a:xfrm>
            <a:custGeom>
              <a:avLst/>
              <a:gdLst/>
              <a:ahLst/>
              <a:cxnLst/>
              <a:rect l="l" t="t" r="r" b="b"/>
              <a:pathLst>
                <a:path w="9707" h="6177" extrusionOk="0">
                  <a:moveTo>
                    <a:pt x="140" y="0"/>
                  </a:moveTo>
                  <a:lnTo>
                    <a:pt x="120" y="120"/>
                  </a:lnTo>
                  <a:lnTo>
                    <a:pt x="60" y="461"/>
                  </a:lnTo>
                  <a:lnTo>
                    <a:pt x="0" y="963"/>
                  </a:lnTo>
                  <a:lnTo>
                    <a:pt x="0" y="1284"/>
                  </a:lnTo>
                  <a:lnTo>
                    <a:pt x="0" y="1604"/>
                  </a:lnTo>
                  <a:lnTo>
                    <a:pt x="0" y="1965"/>
                  </a:lnTo>
                  <a:lnTo>
                    <a:pt x="40" y="2326"/>
                  </a:lnTo>
                  <a:lnTo>
                    <a:pt x="100" y="2707"/>
                  </a:lnTo>
                  <a:lnTo>
                    <a:pt x="201" y="3088"/>
                  </a:lnTo>
                  <a:lnTo>
                    <a:pt x="321" y="3449"/>
                  </a:lnTo>
                  <a:lnTo>
                    <a:pt x="481" y="3830"/>
                  </a:lnTo>
                  <a:lnTo>
                    <a:pt x="682" y="4171"/>
                  </a:lnTo>
                  <a:lnTo>
                    <a:pt x="802" y="4352"/>
                  </a:lnTo>
                  <a:lnTo>
                    <a:pt x="923" y="4512"/>
                  </a:lnTo>
                  <a:lnTo>
                    <a:pt x="1203" y="4813"/>
                  </a:lnTo>
                  <a:lnTo>
                    <a:pt x="1484" y="5074"/>
                  </a:lnTo>
                  <a:lnTo>
                    <a:pt x="1765" y="5294"/>
                  </a:lnTo>
                  <a:lnTo>
                    <a:pt x="2046" y="5495"/>
                  </a:lnTo>
                  <a:lnTo>
                    <a:pt x="2346" y="5655"/>
                  </a:lnTo>
                  <a:lnTo>
                    <a:pt x="2627" y="5796"/>
                  </a:lnTo>
                  <a:lnTo>
                    <a:pt x="2908" y="5896"/>
                  </a:lnTo>
                  <a:lnTo>
                    <a:pt x="3169" y="5996"/>
                  </a:lnTo>
                  <a:lnTo>
                    <a:pt x="3429" y="6057"/>
                  </a:lnTo>
                  <a:lnTo>
                    <a:pt x="3690" y="6097"/>
                  </a:lnTo>
                  <a:lnTo>
                    <a:pt x="4151" y="6157"/>
                  </a:lnTo>
                  <a:lnTo>
                    <a:pt x="4552" y="6177"/>
                  </a:lnTo>
                  <a:lnTo>
                    <a:pt x="5154" y="6177"/>
                  </a:lnTo>
                  <a:lnTo>
                    <a:pt x="5555" y="6157"/>
                  </a:lnTo>
                  <a:lnTo>
                    <a:pt x="6016" y="6097"/>
                  </a:lnTo>
                  <a:lnTo>
                    <a:pt x="6277" y="6057"/>
                  </a:lnTo>
                  <a:lnTo>
                    <a:pt x="6538" y="5996"/>
                  </a:lnTo>
                  <a:lnTo>
                    <a:pt x="6799" y="5896"/>
                  </a:lnTo>
                  <a:lnTo>
                    <a:pt x="7079" y="5796"/>
                  </a:lnTo>
                  <a:lnTo>
                    <a:pt x="7360" y="5655"/>
                  </a:lnTo>
                  <a:lnTo>
                    <a:pt x="7661" y="5495"/>
                  </a:lnTo>
                  <a:lnTo>
                    <a:pt x="7942" y="5294"/>
                  </a:lnTo>
                  <a:lnTo>
                    <a:pt x="8222" y="5074"/>
                  </a:lnTo>
                  <a:lnTo>
                    <a:pt x="8503" y="4813"/>
                  </a:lnTo>
                  <a:lnTo>
                    <a:pt x="8784" y="4512"/>
                  </a:lnTo>
                  <a:lnTo>
                    <a:pt x="9005" y="4191"/>
                  </a:lnTo>
                  <a:lnTo>
                    <a:pt x="9205" y="3871"/>
                  </a:lnTo>
                  <a:lnTo>
                    <a:pt x="9345" y="3550"/>
                  </a:lnTo>
                  <a:lnTo>
                    <a:pt x="9466" y="3209"/>
                  </a:lnTo>
                  <a:lnTo>
                    <a:pt x="9566" y="2868"/>
                  </a:lnTo>
                  <a:lnTo>
                    <a:pt x="9626" y="2547"/>
                  </a:lnTo>
                  <a:lnTo>
                    <a:pt x="9666" y="2206"/>
                  </a:lnTo>
                  <a:lnTo>
                    <a:pt x="9706" y="1905"/>
                  </a:lnTo>
                  <a:lnTo>
                    <a:pt x="9706" y="1584"/>
                  </a:lnTo>
                  <a:lnTo>
                    <a:pt x="9706" y="1304"/>
                  </a:lnTo>
                  <a:lnTo>
                    <a:pt x="9686" y="762"/>
                  </a:lnTo>
                  <a:lnTo>
                    <a:pt x="9626" y="361"/>
                  </a:lnTo>
                  <a:lnTo>
                    <a:pt x="9566" y="0"/>
                  </a:lnTo>
                  <a:lnTo>
                    <a:pt x="6879" y="0"/>
                  </a:lnTo>
                  <a:lnTo>
                    <a:pt x="6899" y="140"/>
                  </a:lnTo>
                  <a:lnTo>
                    <a:pt x="6939" y="501"/>
                  </a:lnTo>
                  <a:lnTo>
                    <a:pt x="6959" y="762"/>
                  </a:lnTo>
                  <a:lnTo>
                    <a:pt x="6959" y="1043"/>
                  </a:lnTo>
                  <a:lnTo>
                    <a:pt x="6919" y="1344"/>
                  </a:lnTo>
                  <a:lnTo>
                    <a:pt x="6879" y="1645"/>
                  </a:lnTo>
                  <a:lnTo>
                    <a:pt x="6799" y="1945"/>
                  </a:lnTo>
                  <a:lnTo>
                    <a:pt x="6678" y="2246"/>
                  </a:lnTo>
                  <a:lnTo>
                    <a:pt x="6598" y="2387"/>
                  </a:lnTo>
                  <a:lnTo>
                    <a:pt x="6518" y="2527"/>
                  </a:lnTo>
                  <a:lnTo>
                    <a:pt x="6417" y="2647"/>
                  </a:lnTo>
                  <a:lnTo>
                    <a:pt x="6297" y="2768"/>
                  </a:lnTo>
                  <a:lnTo>
                    <a:pt x="6177" y="2888"/>
                  </a:lnTo>
                  <a:lnTo>
                    <a:pt x="6036" y="2988"/>
                  </a:lnTo>
                  <a:lnTo>
                    <a:pt x="5876" y="3068"/>
                  </a:lnTo>
                  <a:lnTo>
                    <a:pt x="5716" y="3149"/>
                  </a:lnTo>
                  <a:lnTo>
                    <a:pt x="5515" y="3209"/>
                  </a:lnTo>
                  <a:lnTo>
                    <a:pt x="5314" y="3249"/>
                  </a:lnTo>
                  <a:lnTo>
                    <a:pt x="5094" y="3289"/>
                  </a:lnTo>
                  <a:lnTo>
                    <a:pt x="4613" y="3289"/>
                  </a:lnTo>
                  <a:lnTo>
                    <a:pt x="4392" y="3249"/>
                  </a:lnTo>
                  <a:lnTo>
                    <a:pt x="4191" y="3209"/>
                  </a:lnTo>
                  <a:lnTo>
                    <a:pt x="3991" y="3149"/>
                  </a:lnTo>
                  <a:lnTo>
                    <a:pt x="3830" y="3068"/>
                  </a:lnTo>
                  <a:lnTo>
                    <a:pt x="3670" y="2988"/>
                  </a:lnTo>
                  <a:lnTo>
                    <a:pt x="3530" y="2888"/>
                  </a:lnTo>
                  <a:lnTo>
                    <a:pt x="3409" y="2768"/>
                  </a:lnTo>
                  <a:lnTo>
                    <a:pt x="3289" y="2647"/>
                  </a:lnTo>
                  <a:lnTo>
                    <a:pt x="3189" y="2527"/>
                  </a:lnTo>
                  <a:lnTo>
                    <a:pt x="3108" y="2387"/>
                  </a:lnTo>
                  <a:lnTo>
                    <a:pt x="3028" y="2246"/>
                  </a:lnTo>
                  <a:lnTo>
                    <a:pt x="2908" y="1945"/>
                  </a:lnTo>
                  <a:lnTo>
                    <a:pt x="2828" y="1645"/>
                  </a:lnTo>
                  <a:lnTo>
                    <a:pt x="2788" y="1344"/>
                  </a:lnTo>
                  <a:lnTo>
                    <a:pt x="2748" y="1043"/>
                  </a:lnTo>
                  <a:lnTo>
                    <a:pt x="2748" y="762"/>
                  </a:lnTo>
                  <a:lnTo>
                    <a:pt x="2768" y="501"/>
                  </a:lnTo>
                  <a:lnTo>
                    <a:pt x="2788" y="140"/>
                  </a:lnTo>
                  <a:lnTo>
                    <a:pt x="2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21"/>
            <p:cNvSpPr/>
            <p:nvPr/>
          </p:nvSpPr>
          <p:spPr>
            <a:xfrm>
              <a:off x="9755600" y="3008638"/>
              <a:ext cx="242675" cy="154425"/>
            </a:xfrm>
            <a:custGeom>
              <a:avLst/>
              <a:gdLst/>
              <a:ahLst/>
              <a:cxnLst/>
              <a:rect l="l" t="t" r="r" b="b"/>
              <a:pathLst>
                <a:path w="9707" h="6177" fill="none" extrusionOk="0">
                  <a:moveTo>
                    <a:pt x="9205" y="3871"/>
                  </a:moveTo>
                  <a:lnTo>
                    <a:pt x="9205" y="3871"/>
                  </a:lnTo>
                  <a:lnTo>
                    <a:pt x="9005" y="4191"/>
                  </a:lnTo>
                  <a:lnTo>
                    <a:pt x="8784" y="4512"/>
                  </a:lnTo>
                  <a:lnTo>
                    <a:pt x="8784" y="4512"/>
                  </a:lnTo>
                  <a:lnTo>
                    <a:pt x="8503" y="4813"/>
                  </a:lnTo>
                  <a:lnTo>
                    <a:pt x="8222" y="5074"/>
                  </a:lnTo>
                  <a:lnTo>
                    <a:pt x="7942" y="5294"/>
                  </a:lnTo>
                  <a:lnTo>
                    <a:pt x="7661" y="5495"/>
                  </a:lnTo>
                  <a:lnTo>
                    <a:pt x="7360" y="5655"/>
                  </a:lnTo>
                  <a:lnTo>
                    <a:pt x="7079" y="5796"/>
                  </a:lnTo>
                  <a:lnTo>
                    <a:pt x="6799" y="5896"/>
                  </a:lnTo>
                  <a:lnTo>
                    <a:pt x="6538" y="5996"/>
                  </a:lnTo>
                  <a:lnTo>
                    <a:pt x="6277" y="6057"/>
                  </a:lnTo>
                  <a:lnTo>
                    <a:pt x="6016" y="6097"/>
                  </a:lnTo>
                  <a:lnTo>
                    <a:pt x="5555" y="6157"/>
                  </a:lnTo>
                  <a:lnTo>
                    <a:pt x="5154" y="6177"/>
                  </a:lnTo>
                  <a:lnTo>
                    <a:pt x="4853" y="6177"/>
                  </a:lnTo>
                  <a:lnTo>
                    <a:pt x="4853" y="6177"/>
                  </a:lnTo>
                  <a:lnTo>
                    <a:pt x="4552" y="6177"/>
                  </a:lnTo>
                  <a:lnTo>
                    <a:pt x="4151" y="6157"/>
                  </a:lnTo>
                  <a:lnTo>
                    <a:pt x="3690" y="6097"/>
                  </a:lnTo>
                  <a:lnTo>
                    <a:pt x="3429" y="6057"/>
                  </a:lnTo>
                  <a:lnTo>
                    <a:pt x="3169" y="5996"/>
                  </a:lnTo>
                  <a:lnTo>
                    <a:pt x="2908" y="5896"/>
                  </a:lnTo>
                  <a:lnTo>
                    <a:pt x="2627" y="5796"/>
                  </a:lnTo>
                  <a:lnTo>
                    <a:pt x="2346" y="5655"/>
                  </a:lnTo>
                  <a:lnTo>
                    <a:pt x="2046" y="5495"/>
                  </a:lnTo>
                  <a:lnTo>
                    <a:pt x="1765" y="5294"/>
                  </a:lnTo>
                  <a:lnTo>
                    <a:pt x="1484" y="5074"/>
                  </a:lnTo>
                  <a:lnTo>
                    <a:pt x="1203" y="4813"/>
                  </a:lnTo>
                  <a:lnTo>
                    <a:pt x="923" y="4512"/>
                  </a:lnTo>
                  <a:lnTo>
                    <a:pt x="923" y="4512"/>
                  </a:lnTo>
                  <a:lnTo>
                    <a:pt x="802" y="4352"/>
                  </a:lnTo>
                  <a:lnTo>
                    <a:pt x="682" y="4171"/>
                  </a:lnTo>
                  <a:lnTo>
                    <a:pt x="481" y="3830"/>
                  </a:lnTo>
                  <a:lnTo>
                    <a:pt x="321" y="3449"/>
                  </a:lnTo>
                  <a:lnTo>
                    <a:pt x="201" y="3088"/>
                  </a:lnTo>
                  <a:lnTo>
                    <a:pt x="100" y="2707"/>
                  </a:lnTo>
                  <a:lnTo>
                    <a:pt x="40" y="2326"/>
                  </a:lnTo>
                  <a:lnTo>
                    <a:pt x="0" y="1965"/>
                  </a:lnTo>
                  <a:lnTo>
                    <a:pt x="0" y="1604"/>
                  </a:lnTo>
                  <a:lnTo>
                    <a:pt x="0" y="1284"/>
                  </a:lnTo>
                  <a:lnTo>
                    <a:pt x="0" y="963"/>
                  </a:lnTo>
                  <a:lnTo>
                    <a:pt x="60" y="461"/>
                  </a:lnTo>
                  <a:lnTo>
                    <a:pt x="120" y="120"/>
                  </a:lnTo>
                  <a:lnTo>
                    <a:pt x="140" y="0"/>
                  </a:lnTo>
                  <a:lnTo>
                    <a:pt x="2828" y="0"/>
                  </a:lnTo>
                  <a:lnTo>
                    <a:pt x="2828" y="0"/>
                  </a:lnTo>
                  <a:lnTo>
                    <a:pt x="2788" y="140"/>
                  </a:lnTo>
                  <a:lnTo>
                    <a:pt x="2768" y="501"/>
                  </a:lnTo>
                  <a:lnTo>
                    <a:pt x="2748" y="762"/>
                  </a:lnTo>
                  <a:lnTo>
                    <a:pt x="2748" y="1043"/>
                  </a:lnTo>
                  <a:lnTo>
                    <a:pt x="2788" y="1344"/>
                  </a:lnTo>
                  <a:lnTo>
                    <a:pt x="2828" y="1645"/>
                  </a:lnTo>
                  <a:lnTo>
                    <a:pt x="2908" y="1945"/>
                  </a:lnTo>
                  <a:lnTo>
                    <a:pt x="3028" y="2246"/>
                  </a:lnTo>
                  <a:lnTo>
                    <a:pt x="3108" y="2387"/>
                  </a:lnTo>
                  <a:lnTo>
                    <a:pt x="3189" y="2527"/>
                  </a:lnTo>
                  <a:lnTo>
                    <a:pt x="3289" y="2647"/>
                  </a:lnTo>
                  <a:lnTo>
                    <a:pt x="3409" y="2768"/>
                  </a:lnTo>
                  <a:lnTo>
                    <a:pt x="3530" y="2888"/>
                  </a:lnTo>
                  <a:lnTo>
                    <a:pt x="3670" y="2988"/>
                  </a:lnTo>
                  <a:lnTo>
                    <a:pt x="3830" y="3068"/>
                  </a:lnTo>
                  <a:lnTo>
                    <a:pt x="3991" y="3149"/>
                  </a:lnTo>
                  <a:lnTo>
                    <a:pt x="4191" y="3209"/>
                  </a:lnTo>
                  <a:lnTo>
                    <a:pt x="4392" y="3249"/>
                  </a:lnTo>
                  <a:lnTo>
                    <a:pt x="4613" y="3289"/>
                  </a:lnTo>
                  <a:lnTo>
                    <a:pt x="4853" y="3289"/>
                  </a:lnTo>
                  <a:lnTo>
                    <a:pt x="4853" y="3289"/>
                  </a:lnTo>
                  <a:lnTo>
                    <a:pt x="5094" y="3289"/>
                  </a:lnTo>
                  <a:lnTo>
                    <a:pt x="5314" y="3249"/>
                  </a:lnTo>
                  <a:lnTo>
                    <a:pt x="5515" y="3209"/>
                  </a:lnTo>
                  <a:lnTo>
                    <a:pt x="5716" y="3149"/>
                  </a:lnTo>
                  <a:lnTo>
                    <a:pt x="5876" y="3068"/>
                  </a:lnTo>
                  <a:lnTo>
                    <a:pt x="6036" y="2988"/>
                  </a:lnTo>
                  <a:lnTo>
                    <a:pt x="6177" y="2888"/>
                  </a:lnTo>
                  <a:lnTo>
                    <a:pt x="6297" y="2768"/>
                  </a:lnTo>
                  <a:lnTo>
                    <a:pt x="6417" y="2647"/>
                  </a:lnTo>
                  <a:lnTo>
                    <a:pt x="6518" y="2527"/>
                  </a:lnTo>
                  <a:lnTo>
                    <a:pt x="6598" y="2387"/>
                  </a:lnTo>
                  <a:lnTo>
                    <a:pt x="6678" y="2246"/>
                  </a:lnTo>
                  <a:lnTo>
                    <a:pt x="6799" y="1945"/>
                  </a:lnTo>
                  <a:lnTo>
                    <a:pt x="6879" y="1645"/>
                  </a:lnTo>
                  <a:lnTo>
                    <a:pt x="6919" y="1344"/>
                  </a:lnTo>
                  <a:lnTo>
                    <a:pt x="6959" y="1043"/>
                  </a:lnTo>
                  <a:lnTo>
                    <a:pt x="6959" y="762"/>
                  </a:lnTo>
                  <a:lnTo>
                    <a:pt x="6939" y="501"/>
                  </a:lnTo>
                  <a:lnTo>
                    <a:pt x="6899" y="140"/>
                  </a:lnTo>
                  <a:lnTo>
                    <a:pt x="6879" y="0"/>
                  </a:lnTo>
                  <a:lnTo>
                    <a:pt x="9566" y="0"/>
                  </a:lnTo>
                  <a:lnTo>
                    <a:pt x="9566" y="0"/>
                  </a:lnTo>
                  <a:lnTo>
                    <a:pt x="9626" y="361"/>
                  </a:lnTo>
                  <a:lnTo>
                    <a:pt x="9686" y="762"/>
                  </a:lnTo>
                  <a:lnTo>
                    <a:pt x="9706" y="1304"/>
                  </a:lnTo>
                  <a:lnTo>
                    <a:pt x="9706" y="1584"/>
                  </a:lnTo>
                  <a:lnTo>
                    <a:pt x="9706" y="1905"/>
                  </a:lnTo>
                  <a:lnTo>
                    <a:pt x="9666" y="2206"/>
                  </a:lnTo>
                  <a:lnTo>
                    <a:pt x="9626" y="2547"/>
                  </a:lnTo>
                  <a:lnTo>
                    <a:pt x="9566" y="2868"/>
                  </a:lnTo>
                  <a:lnTo>
                    <a:pt x="9466" y="3209"/>
                  </a:lnTo>
                  <a:lnTo>
                    <a:pt x="9345" y="3550"/>
                  </a:lnTo>
                  <a:lnTo>
                    <a:pt x="9205" y="38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21"/>
            <p:cNvSpPr/>
            <p:nvPr/>
          </p:nvSpPr>
          <p:spPr>
            <a:xfrm>
              <a:off x="9755600" y="3008638"/>
              <a:ext cx="230150" cy="154425"/>
            </a:xfrm>
            <a:custGeom>
              <a:avLst/>
              <a:gdLst/>
              <a:ahLst/>
              <a:cxnLst/>
              <a:rect l="l" t="t" r="r" b="b"/>
              <a:pathLst>
                <a:path w="9206" h="6177" extrusionOk="0">
                  <a:moveTo>
                    <a:pt x="140" y="0"/>
                  </a:moveTo>
                  <a:lnTo>
                    <a:pt x="120" y="100"/>
                  </a:lnTo>
                  <a:lnTo>
                    <a:pt x="60" y="421"/>
                  </a:lnTo>
                  <a:lnTo>
                    <a:pt x="20" y="882"/>
                  </a:lnTo>
                  <a:lnTo>
                    <a:pt x="0" y="1163"/>
                  </a:lnTo>
                  <a:lnTo>
                    <a:pt x="0" y="1484"/>
                  </a:lnTo>
                  <a:lnTo>
                    <a:pt x="0" y="1845"/>
                  </a:lnTo>
                  <a:lnTo>
                    <a:pt x="40" y="2226"/>
                  </a:lnTo>
                  <a:lnTo>
                    <a:pt x="80" y="2607"/>
                  </a:lnTo>
                  <a:lnTo>
                    <a:pt x="181" y="3008"/>
                  </a:lnTo>
                  <a:lnTo>
                    <a:pt x="301" y="3409"/>
                  </a:lnTo>
                  <a:lnTo>
                    <a:pt x="461" y="3790"/>
                  </a:lnTo>
                  <a:lnTo>
                    <a:pt x="562" y="3971"/>
                  </a:lnTo>
                  <a:lnTo>
                    <a:pt x="682" y="4171"/>
                  </a:lnTo>
                  <a:lnTo>
                    <a:pt x="802" y="4332"/>
                  </a:lnTo>
                  <a:lnTo>
                    <a:pt x="923" y="4512"/>
                  </a:lnTo>
                  <a:lnTo>
                    <a:pt x="1183" y="4793"/>
                  </a:lnTo>
                  <a:lnTo>
                    <a:pt x="1464" y="5054"/>
                  </a:lnTo>
                  <a:lnTo>
                    <a:pt x="1725" y="5274"/>
                  </a:lnTo>
                  <a:lnTo>
                    <a:pt x="1985" y="5455"/>
                  </a:lnTo>
                  <a:lnTo>
                    <a:pt x="2266" y="5615"/>
                  </a:lnTo>
                  <a:lnTo>
                    <a:pt x="2527" y="5756"/>
                  </a:lnTo>
                  <a:lnTo>
                    <a:pt x="2808" y="5876"/>
                  </a:lnTo>
                  <a:lnTo>
                    <a:pt x="3068" y="5956"/>
                  </a:lnTo>
                  <a:lnTo>
                    <a:pt x="3309" y="6036"/>
                  </a:lnTo>
                  <a:lnTo>
                    <a:pt x="3550" y="6077"/>
                  </a:lnTo>
                  <a:lnTo>
                    <a:pt x="4011" y="6157"/>
                  </a:lnTo>
                  <a:lnTo>
                    <a:pt x="4412" y="6177"/>
                  </a:lnTo>
                  <a:lnTo>
                    <a:pt x="5294" y="6177"/>
                  </a:lnTo>
                  <a:lnTo>
                    <a:pt x="5696" y="6157"/>
                  </a:lnTo>
                  <a:lnTo>
                    <a:pt x="6157" y="6077"/>
                  </a:lnTo>
                  <a:lnTo>
                    <a:pt x="6397" y="6036"/>
                  </a:lnTo>
                  <a:lnTo>
                    <a:pt x="6638" y="5956"/>
                  </a:lnTo>
                  <a:lnTo>
                    <a:pt x="6899" y="5876"/>
                  </a:lnTo>
                  <a:lnTo>
                    <a:pt x="7180" y="5756"/>
                  </a:lnTo>
                  <a:lnTo>
                    <a:pt x="7440" y="5615"/>
                  </a:lnTo>
                  <a:lnTo>
                    <a:pt x="7721" y="5455"/>
                  </a:lnTo>
                  <a:lnTo>
                    <a:pt x="7982" y="5274"/>
                  </a:lnTo>
                  <a:lnTo>
                    <a:pt x="8242" y="5054"/>
                  </a:lnTo>
                  <a:lnTo>
                    <a:pt x="8523" y="4793"/>
                  </a:lnTo>
                  <a:lnTo>
                    <a:pt x="8784" y="4512"/>
                  </a:lnTo>
                  <a:lnTo>
                    <a:pt x="9005" y="4191"/>
                  </a:lnTo>
                  <a:lnTo>
                    <a:pt x="9205" y="3871"/>
                  </a:lnTo>
                  <a:lnTo>
                    <a:pt x="9205" y="3871"/>
                  </a:lnTo>
                  <a:lnTo>
                    <a:pt x="8824" y="4131"/>
                  </a:lnTo>
                  <a:lnTo>
                    <a:pt x="8403" y="4352"/>
                  </a:lnTo>
                  <a:lnTo>
                    <a:pt x="7982" y="4552"/>
                  </a:lnTo>
                  <a:lnTo>
                    <a:pt x="7541" y="4693"/>
                  </a:lnTo>
                  <a:lnTo>
                    <a:pt x="7099" y="4813"/>
                  </a:lnTo>
                  <a:lnTo>
                    <a:pt x="6638" y="4913"/>
                  </a:lnTo>
                  <a:lnTo>
                    <a:pt x="6157" y="4954"/>
                  </a:lnTo>
                  <a:lnTo>
                    <a:pt x="5675" y="4974"/>
                  </a:lnTo>
                  <a:lnTo>
                    <a:pt x="5375" y="4974"/>
                  </a:lnTo>
                  <a:lnTo>
                    <a:pt x="5094" y="4954"/>
                  </a:lnTo>
                  <a:lnTo>
                    <a:pt x="4793" y="4913"/>
                  </a:lnTo>
                  <a:lnTo>
                    <a:pt x="4492" y="4873"/>
                  </a:lnTo>
                  <a:lnTo>
                    <a:pt x="4071" y="4773"/>
                  </a:lnTo>
                  <a:lnTo>
                    <a:pt x="3650" y="4653"/>
                  </a:lnTo>
                  <a:lnTo>
                    <a:pt x="3249" y="4472"/>
                  </a:lnTo>
                  <a:lnTo>
                    <a:pt x="3048" y="4372"/>
                  </a:lnTo>
                  <a:lnTo>
                    <a:pt x="2868" y="4272"/>
                  </a:lnTo>
                  <a:lnTo>
                    <a:pt x="2687" y="4151"/>
                  </a:lnTo>
                  <a:lnTo>
                    <a:pt x="2507" y="4011"/>
                  </a:lnTo>
                  <a:lnTo>
                    <a:pt x="2366" y="3851"/>
                  </a:lnTo>
                  <a:lnTo>
                    <a:pt x="2226" y="3690"/>
                  </a:lnTo>
                  <a:lnTo>
                    <a:pt x="2086" y="3510"/>
                  </a:lnTo>
                  <a:lnTo>
                    <a:pt x="1985" y="3329"/>
                  </a:lnTo>
                  <a:lnTo>
                    <a:pt x="1885" y="3129"/>
                  </a:lnTo>
                  <a:lnTo>
                    <a:pt x="1805" y="2908"/>
                  </a:lnTo>
                  <a:lnTo>
                    <a:pt x="1725" y="2547"/>
                  </a:lnTo>
                  <a:lnTo>
                    <a:pt x="1705" y="2166"/>
                  </a:lnTo>
                  <a:lnTo>
                    <a:pt x="1685" y="1805"/>
                  </a:lnTo>
                  <a:lnTo>
                    <a:pt x="1725" y="1444"/>
                  </a:lnTo>
                  <a:lnTo>
                    <a:pt x="1785" y="1083"/>
                  </a:lnTo>
                  <a:lnTo>
                    <a:pt x="1845" y="702"/>
                  </a:lnTo>
                  <a:lnTo>
                    <a:pt x="1945" y="361"/>
                  </a:lnTo>
                  <a:lnTo>
                    <a:pt x="2046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21"/>
            <p:cNvSpPr/>
            <p:nvPr/>
          </p:nvSpPr>
          <p:spPr>
            <a:xfrm>
              <a:off x="9755600" y="3008638"/>
              <a:ext cx="230150" cy="154425"/>
            </a:xfrm>
            <a:custGeom>
              <a:avLst/>
              <a:gdLst/>
              <a:ahLst/>
              <a:cxnLst/>
              <a:rect l="l" t="t" r="r" b="b"/>
              <a:pathLst>
                <a:path w="9206" h="6177" fill="none" extrusionOk="0">
                  <a:moveTo>
                    <a:pt x="2046" y="0"/>
                  </a:moveTo>
                  <a:lnTo>
                    <a:pt x="140" y="0"/>
                  </a:lnTo>
                  <a:lnTo>
                    <a:pt x="140" y="0"/>
                  </a:lnTo>
                  <a:lnTo>
                    <a:pt x="120" y="100"/>
                  </a:lnTo>
                  <a:lnTo>
                    <a:pt x="60" y="421"/>
                  </a:lnTo>
                  <a:lnTo>
                    <a:pt x="20" y="882"/>
                  </a:lnTo>
                  <a:lnTo>
                    <a:pt x="0" y="1163"/>
                  </a:lnTo>
                  <a:lnTo>
                    <a:pt x="0" y="1484"/>
                  </a:lnTo>
                  <a:lnTo>
                    <a:pt x="0" y="1484"/>
                  </a:lnTo>
                  <a:lnTo>
                    <a:pt x="0" y="1845"/>
                  </a:lnTo>
                  <a:lnTo>
                    <a:pt x="40" y="2226"/>
                  </a:lnTo>
                  <a:lnTo>
                    <a:pt x="80" y="2607"/>
                  </a:lnTo>
                  <a:lnTo>
                    <a:pt x="181" y="3008"/>
                  </a:lnTo>
                  <a:lnTo>
                    <a:pt x="301" y="3409"/>
                  </a:lnTo>
                  <a:lnTo>
                    <a:pt x="461" y="3790"/>
                  </a:lnTo>
                  <a:lnTo>
                    <a:pt x="562" y="3971"/>
                  </a:lnTo>
                  <a:lnTo>
                    <a:pt x="682" y="4171"/>
                  </a:lnTo>
                  <a:lnTo>
                    <a:pt x="802" y="4332"/>
                  </a:lnTo>
                  <a:lnTo>
                    <a:pt x="923" y="4512"/>
                  </a:lnTo>
                  <a:lnTo>
                    <a:pt x="923" y="4512"/>
                  </a:lnTo>
                  <a:lnTo>
                    <a:pt x="1183" y="4793"/>
                  </a:lnTo>
                  <a:lnTo>
                    <a:pt x="1464" y="5054"/>
                  </a:lnTo>
                  <a:lnTo>
                    <a:pt x="1725" y="5274"/>
                  </a:lnTo>
                  <a:lnTo>
                    <a:pt x="1985" y="5455"/>
                  </a:lnTo>
                  <a:lnTo>
                    <a:pt x="2266" y="5615"/>
                  </a:lnTo>
                  <a:lnTo>
                    <a:pt x="2527" y="5756"/>
                  </a:lnTo>
                  <a:lnTo>
                    <a:pt x="2808" y="5876"/>
                  </a:lnTo>
                  <a:lnTo>
                    <a:pt x="3068" y="5956"/>
                  </a:lnTo>
                  <a:lnTo>
                    <a:pt x="3309" y="6036"/>
                  </a:lnTo>
                  <a:lnTo>
                    <a:pt x="3550" y="6077"/>
                  </a:lnTo>
                  <a:lnTo>
                    <a:pt x="4011" y="6157"/>
                  </a:lnTo>
                  <a:lnTo>
                    <a:pt x="4412" y="6177"/>
                  </a:lnTo>
                  <a:lnTo>
                    <a:pt x="4733" y="6177"/>
                  </a:lnTo>
                  <a:lnTo>
                    <a:pt x="4733" y="6177"/>
                  </a:lnTo>
                  <a:lnTo>
                    <a:pt x="4853" y="6177"/>
                  </a:lnTo>
                  <a:lnTo>
                    <a:pt x="4853" y="6177"/>
                  </a:lnTo>
                  <a:lnTo>
                    <a:pt x="4974" y="6177"/>
                  </a:lnTo>
                  <a:lnTo>
                    <a:pt x="4974" y="6177"/>
                  </a:lnTo>
                  <a:lnTo>
                    <a:pt x="5294" y="6177"/>
                  </a:lnTo>
                  <a:lnTo>
                    <a:pt x="5696" y="6157"/>
                  </a:lnTo>
                  <a:lnTo>
                    <a:pt x="6157" y="6077"/>
                  </a:lnTo>
                  <a:lnTo>
                    <a:pt x="6397" y="6036"/>
                  </a:lnTo>
                  <a:lnTo>
                    <a:pt x="6638" y="5956"/>
                  </a:lnTo>
                  <a:lnTo>
                    <a:pt x="6899" y="5876"/>
                  </a:lnTo>
                  <a:lnTo>
                    <a:pt x="7180" y="5756"/>
                  </a:lnTo>
                  <a:lnTo>
                    <a:pt x="7440" y="5615"/>
                  </a:lnTo>
                  <a:lnTo>
                    <a:pt x="7721" y="5455"/>
                  </a:lnTo>
                  <a:lnTo>
                    <a:pt x="7982" y="5274"/>
                  </a:lnTo>
                  <a:lnTo>
                    <a:pt x="8242" y="5054"/>
                  </a:lnTo>
                  <a:lnTo>
                    <a:pt x="8523" y="4793"/>
                  </a:lnTo>
                  <a:lnTo>
                    <a:pt x="8784" y="4512"/>
                  </a:lnTo>
                  <a:lnTo>
                    <a:pt x="8784" y="4512"/>
                  </a:lnTo>
                  <a:lnTo>
                    <a:pt x="9005" y="4191"/>
                  </a:lnTo>
                  <a:lnTo>
                    <a:pt x="9205" y="3871"/>
                  </a:lnTo>
                  <a:lnTo>
                    <a:pt x="9205" y="3871"/>
                  </a:lnTo>
                  <a:lnTo>
                    <a:pt x="8824" y="4131"/>
                  </a:lnTo>
                  <a:lnTo>
                    <a:pt x="8403" y="4352"/>
                  </a:lnTo>
                  <a:lnTo>
                    <a:pt x="7982" y="4552"/>
                  </a:lnTo>
                  <a:lnTo>
                    <a:pt x="7541" y="4693"/>
                  </a:lnTo>
                  <a:lnTo>
                    <a:pt x="7099" y="4813"/>
                  </a:lnTo>
                  <a:lnTo>
                    <a:pt x="6638" y="4913"/>
                  </a:lnTo>
                  <a:lnTo>
                    <a:pt x="6157" y="4954"/>
                  </a:lnTo>
                  <a:lnTo>
                    <a:pt x="5675" y="4974"/>
                  </a:lnTo>
                  <a:lnTo>
                    <a:pt x="5675" y="4974"/>
                  </a:lnTo>
                  <a:lnTo>
                    <a:pt x="5375" y="4974"/>
                  </a:lnTo>
                  <a:lnTo>
                    <a:pt x="5094" y="4954"/>
                  </a:lnTo>
                  <a:lnTo>
                    <a:pt x="4793" y="4913"/>
                  </a:lnTo>
                  <a:lnTo>
                    <a:pt x="4492" y="4873"/>
                  </a:lnTo>
                  <a:lnTo>
                    <a:pt x="4492" y="4873"/>
                  </a:lnTo>
                  <a:lnTo>
                    <a:pt x="4071" y="4773"/>
                  </a:lnTo>
                  <a:lnTo>
                    <a:pt x="3650" y="4653"/>
                  </a:lnTo>
                  <a:lnTo>
                    <a:pt x="3249" y="4472"/>
                  </a:lnTo>
                  <a:lnTo>
                    <a:pt x="3048" y="4372"/>
                  </a:lnTo>
                  <a:lnTo>
                    <a:pt x="2868" y="4272"/>
                  </a:lnTo>
                  <a:lnTo>
                    <a:pt x="2687" y="4151"/>
                  </a:lnTo>
                  <a:lnTo>
                    <a:pt x="2507" y="4011"/>
                  </a:lnTo>
                  <a:lnTo>
                    <a:pt x="2366" y="3851"/>
                  </a:lnTo>
                  <a:lnTo>
                    <a:pt x="2226" y="3690"/>
                  </a:lnTo>
                  <a:lnTo>
                    <a:pt x="2086" y="3510"/>
                  </a:lnTo>
                  <a:lnTo>
                    <a:pt x="1985" y="3329"/>
                  </a:lnTo>
                  <a:lnTo>
                    <a:pt x="1885" y="3129"/>
                  </a:lnTo>
                  <a:lnTo>
                    <a:pt x="1805" y="2908"/>
                  </a:lnTo>
                  <a:lnTo>
                    <a:pt x="1805" y="2908"/>
                  </a:lnTo>
                  <a:lnTo>
                    <a:pt x="1725" y="2547"/>
                  </a:lnTo>
                  <a:lnTo>
                    <a:pt x="1705" y="2166"/>
                  </a:lnTo>
                  <a:lnTo>
                    <a:pt x="1685" y="1805"/>
                  </a:lnTo>
                  <a:lnTo>
                    <a:pt x="1725" y="1444"/>
                  </a:lnTo>
                  <a:lnTo>
                    <a:pt x="1785" y="1083"/>
                  </a:lnTo>
                  <a:lnTo>
                    <a:pt x="1845" y="702"/>
                  </a:lnTo>
                  <a:lnTo>
                    <a:pt x="1945" y="361"/>
                  </a:lnTo>
                  <a:lnTo>
                    <a:pt x="204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21"/>
            <p:cNvSpPr/>
            <p:nvPr/>
          </p:nvSpPr>
          <p:spPr>
            <a:xfrm>
              <a:off x="10051400" y="3285888"/>
              <a:ext cx="142900" cy="211600"/>
            </a:xfrm>
            <a:custGeom>
              <a:avLst/>
              <a:gdLst/>
              <a:ahLst/>
              <a:cxnLst/>
              <a:rect l="l" t="t" r="r" b="b"/>
              <a:pathLst>
                <a:path w="5716" h="8464" extrusionOk="0">
                  <a:moveTo>
                    <a:pt x="2607" y="0"/>
                  </a:moveTo>
                  <a:lnTo>
                    <a:pt x="2347" y="40"/>
                  </a:lnTo>
                  <a:lnTo>
                    <a:pt x="2106" y="100"/>
                  </a:lnTo>
                  <a:lnTo>
                    <a:pt x="1865" y="181"/>
                  </a:lnTo>
                  <a:lnTo>
                    <a:pt x="1625" y="281"/>
                  </a:lnTo>
                  <a:lnTo>
                    <a:pt x="1404" y="401"/>
                  </a:lnTo>
                  <a:lnTo>
                    <a:pt x="1203" y="522"/>
                  </a:lnTo>
                  <a:lnTo>
                    <a:pt x="1003" y="682"/>
                  </a:lnTo>
                  <a:lnTo>
                    <a:pt x="822" y="842"/>
                  </a:lnTo>
                  <a:lnTo>
                    <a:pt x="662" y="1023"/>
                  </a:lnTo>
                  <a:lnTo>
                    <a:pt x="522" y="1224"/>
                  </a:lnTo>
                  <a:lnTo>
                    <a:pt x="381" y="1424"/>
                  </a:lnTo>
                  <a:lnTo>
                    <a:pt x="281" y="1645"/>
                  </a:lnTo>
                  <a:lnTo>
                    <a:pt x="181" y="1885"/>
                  </a:lnTo>
                  <a:lnTo>
                    <a:pt x="100" y="2126"/>
                  </a:lnTo>
                  <a:lnTo>
                    <a:pt x="60" y="2367"/>
                  </a:lnTo>
                  <a:lnTo>
                    <a:pt x="20" y="2607"/>
                  </a:lnTo>
                  <a:lnTo>
                    <a:pt x="0" y="2848"/>
                  </a:lnTo>
                  <a:lnTo>
                    <a:pt x="0" y="5595"/>
                  </a:lnTo>
                  <a:lnTo>
                    <a:pt x="20" y="5896"/>
                  </a:lnTo>
                  <a:lnTo>
                    <a:pt x="60" y="6177"/>
                  </a:lnTo>
                  <a:lnTo>
                    <a:pt x="141" y="6458"/>
                  </a:lnTo>
                  <a:lnTo>
                    <a:pt x="241" y="6718"/>
                  </a:lnTo>
                  <a:lnTo>
                    <a:pt x="361" y="6959"/>
                  </a:lnTo>
                  <a:lnTo>
                    <a:pt x="502" y="7200"/>
                  </a:lnTo>
                  <a:lnTo>
                    <a:pt x="662" y="7420"/>
                  </a:lnTo>
                  <a:lnTo>
                    <a:pt x="842" y="7621"/>
                  </a:lnTo>
                  <a:lnTo>
                    <a:pt x="1103" y="7862"/>
                  </a:lnTo>
                  <a:lnTo>
                    <a:pt x="1404" y="8062"/>
                  </a:lnTo>
                  <a:lnTo>
                    <a:pt x="1705" y="8223"/>
                  </a:lnTo>
                  <a:lnTo>
                    <a:pt x="2046" y="8343"/>
                  </a:lnTo>
                  <a:lnTo>
                    <a:pt x="2246" y="8383"/>
                  </a:lnTo>
                  <a:lnTo>
                    <a:pt x="2447" y="8423"/>
                  </a:lnTo>
                  <a:lnTo>
                    <a:pt x="2647" y="8443"/>
                  </a:lnTo>
                  <a:lnTo>
                    <a:pt x="2868" y="8463"/>
                  </a:lnTo>
                  <a:lnTo>
                    <a:pt x="3149" y="8443"/>
                  </a:lnTo>
                  <a:lnTo>
                    <a:pt x="3430" y="8403"/>
                  </a:lnTo>
                  <a:lnTo>
                    <a:pt x="3710" y="8323"/>
                  </a:lnTo>
                  <a:lnTo>
                    <a:pt x="3971" y="8243"/>
                  </a:lnTo>
                  <a:lnTo>
                    <a:pt x="4212" y="8122"/>
                  </a:lnTo>
                  <a:lnTo>
                    <a:pt x="4452" y="7962"/>
                  </a:lnTo>
                  <a:lnTo>
                    <a:pt x="4673" y="7801"/>
                  </a:lnTo>
                  <a:lnTo>
                    <a:pt x="4873" y="7621"/>
                  </a:lnTo>
                  <a:lnTo>
                    <a:pt x="5054" y="7420"/>
                  </a:lnTo>
                  <a:lnTo>
                    <a:pt x="5234" y="7200"/>
                  </a:lnTo>
                  <a:lnTo>
                    <a:pt x="5375" y="6959"/>
                  </a:lnTo>
                  <a:lnTo>
                    <a:pt x="5495" y="6718"/>
                  </a:lnTo>
                  <a:lnTo>
                    <a:pt x="5595" y="6458"/>
                  </a:lnTo>
                  <a:lnTo>
                    <a:pt x="5656" y="6177"/>
                  </a:lnTo>
                  <a:lnTo>
                    <a:pt x="5696" y="5896"/>
                  </a:lnTo>
                  <a:lnTo>
                    <a:pt x="5716" y="5595"/>
                  </a:lnTo>
                  <a:lnTo>
                    <a:pt x="5716" y="2848"/>
                  </a:lnTo>
                  <a:lnTo>
                    <a:pt x="5696" y="2567"/>
                  </a:lnTo>
                  <a:lnTo>
                    <a:pt x="5656" y="2286"/>
                  </a:lnTo>
                  <a:lnTo>
                    <a:pt x="5595" y="2006"/>
                  </a:lnTo>
                  <a:lnTo>
                    <a:pt x="5495" y="1745"/>
                  </a:lnTo>
                  <a:lnTo>
                    <a:pt x="5375" y="1484"/>
                  </a:lnTo>
                  <a:lnTo>
                    <a:pt x="5234" y="1264"/>
                  </a:lnTo>
                  <a:lnTo>
                    <a:pt x="5054" y="1043"/>
                  </a:lnTo>
                  <a:lnTo>
                    <a:pt x="4873" y="842"/>
                  </a:lnTo>
                  <a:lnTo>
                    <a:pt x="4673" y="642"/>
                  </a:lnTo>
                  <a:lnTo>
                    <a:pt x="4452" y="482"/>
                  </a:lnTo>
                  <a:lnTo>
                    <a:pt x="4232" y="341"/>
                  </a:lnTo>
                  <a:lnTo>
                    <a:pt x="3971" y="221"/>
                  </a:lnTo>
                  <a:lnTo>
                    <a:pt x="3710" y="121"/>
                  </a:lnTo>
                  <a:lnTo>
                    <a:pt x="3430" y="60"/>
                  </a:lnTo>
                  <a:lnTo>
                    <a:pt x="3149" y="20"/>
                  </a:lnTo>
                  <a:lnTo>
                    <a:pt x="286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21"/>
            <p:cNvSpPr/>
            <p:nvPr/>
          </p:nvSpPr>
          <p:spPr>
            <a:xfrm>
              <a:off x="10051400" y="3285888"/>
              <a:ext cx="142900" cy="211600"/>
            </a:xfrm>
            <a:custGeom>
              <a:avLst/>
              <a:gdLst/>
              <a:ahLst/>
              <a:cxnLst/>
              <a:rect l="l" t="t" r="r" b="b"/>
              <a:pathLst>
                <a:path w="5716" h="8464" fill="none" extrusionOk="0">
                  <a:moveTo>
                    <a:pt x="5716" y="2848"/>
                  </a:moveTo>
                  <a:lnTo>
                    <a:pt x="5716" y="5595"/>
                  </a:lnTo>
                  <a:lnTo>
                    <a:pt x="5716" y="5595"/>
                  </a:lnTo>
                  <a:lnTo>
                    <a:pt x="5696" y="5896"/>
                  </a:lnTo>
                  <a:lnTo>
                    <a:pt x="5656" y="6177"/>
                  </a:lnTo>
                  <a:lnTo>
                    <a:pt x="5595" y="6458"/>
                  </a:lnTo>
                  <a:lnTo>
                    <a:pt x="5495" y="6718"/>
                  </a:lnTo>
                  <a:lnTo>
                    <a:pt x="5375" y="6959"/>
                  </a:lnTo>
                  <a:lnTo>
                    <a:pt x="5234" y="7200"/>
                  </a:lnTo>
                  <a:lnTo>
                    <a:pt x="5054" y="7420"/>
                  </a:lnTo>
                  <a:lnTo>
                    <a:pt x="4873" y="7621"/>
                  </a:lnTo>
                  <a:lnTo>
                    <a:pt x="4673" y="7801"/>
                  </a:lnTo>
                  <a:lnTo>
                    <a:pt x="4452" y="7962"/>
                  </a:lnTo>
                  <a:lnTo>
                    <a:pt x="4212" y="8122"/>
                  </a:lnTo>
                  <a:lnTo>
                    <a:pt x="3971" y="8243"/>
                  </a:lnTo>
                  <a:lnTo>
                    <a:pt x="3710" y="8323"/>
                  </a:lnTo>
                  <a:lnTo>
                    <a:pt x="3430" y="8403"/>
                  </a:lnTo>
                  <a:lnTo>
                    <a:pt x="3149" y="8443"/>
                  </a:lnTo>
                  <a:lnTo>
                    <a:pt x="2868" y="8463"/>
                  </a:lnTo>
                  <a:lnTo>
                    <a:pt x="2868" y="8463"/>
                  </a:lnTo>
                  <a:lnTo>
                    <a:pt x="2647" y="8443"/>
                  </a:lnTo>
                  <a:lnTo>
                    <a:pt x="2447" y="8423"/>
                  </a:lnTo>
                  <a:lnTo>
                    <a:pt x="2246" y="8383"/>
                  </a:lnTo>
                  <a:lnTo>
                    <a:pt x="2046" y="8343"/>
                  </a:lnTo>
                  <a:lnTo>
                    <a:pt x="2046" y="8343"/>
                  </a:lnTo>
                  <a:lnTo>
                    <a:pt x="1705" y="8223"/>
                  </a:lnTo>
                  <a:lnTo>
                    <a:pt x="1404" y="8062"/>
                  </a:lnTo>
                  <a:lnTo>
                    <a:pt x="1103" y="7862"/>
                  </a:lnTo>
                  <a:lnTo>
                    <a:pt x="842" y="7621"/>
                  </a:lnTo>
                  <a:lnTo>
                    <a:pt x="842" y="7621"/>
                  </a:lnTo>
                  <a:lnTo>
                    <a:pt x="662" y="7420"/>
                  </a:lnTo>
                  <a:lnTo>
                    <a:pt x="502" y="7200"/>
                  </a:lnTo>
                  <a:lnTo>
                    <a:pt x="361" y="6959"/>
                  </a:lnTo>
                  <a:lnTo>
                    <a:pt x="241" y="6718"/>
                  </a:lnTo>
                  <a:lnTo>
                    <a:pt x="141" y="6458"/>
                  </a:lnTo>
                  <a:lnTo>
                    <a:pt x="60" y="6177"/>
                  </a:lnTo>
                  <a:lnTo>
                    <a:pt x="20" y="5896"/>
                  </a:lnTo>
                  <a:lnTo>
                    <a:pt x="0" y="5595"/>
                  </a:lnTo>
                  <a:lnTo>
                    <a:pt x="0" y="2848"/>
                  </a:lnTo>
                  <a:lnTo>
                    <a:pt x="0" y="2848"/>
                  </a:lnTo>
                  <a:lnTo>
                    <a:pt x="20" y="2607"/>
                  </a:lnTo>
                  <a:lnTo>
                    <a:pt x="60" y="2367"/>
                  </a:lnTo>
                  <a:lnTo>
                    <a:pt x="60" y="2367"/>
                  </a:lnTo>
                  <a:lnTo>
                    <a:pt x="100" y="2126"/>
                  </a:lnTo>
                  <a:lnTo>
                    <a:pt x="181" y="1885"/>
                  </a:lnTo>
                  <a:lnTo>
                    <a:pt x="281" y="1645"/>
                  </a:lnTo>
                  <a:lnTo>
                    <a:pt x="381" y="1424"/>
                  </a:lnTo>
                  <a:lnTo>
                    <a:pt x="522" y="1224"/>
                  </a:lnTo>
                  <a:lnTo>
                    <a:pt x="662" y="1023"/>
                  </a:lnTo>
                  <a:lnTo>
                    <a:pt x="822" y="842"/>
                  </a:lnTo>
                  <a:lnTo>
                    <a:pt x="1003" y="682"/>
                  </a:lnTo>
                  <a:lnTo>
                    <a:pt x="1203" y="522"/>
                  </a:lnTo>
                  <a:lnTo>
                    <a:pt x="1404" y="401"/>
                  </a:lnTo>
                  <a:lnTo>
                    <a:pt x="1625" y="281"/>
                  </a:lnTo>
                  <a:lnTo>
                    <a:pt x="1865" y="181"/>
                  </a:lnTo>
                  <a:lnTo>
                    <a:pt x="2106" y="100"/>
                  </a:lnTo>
                  <a:lnTo>
                    <a:pt x="2347" y="40"/>
                  </a:lnTo>
                  <a:lnTo>
                    <a:pt x="2607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3149" y="20"/>
                  </a:lnTo>
                  <a:lnTo>
                    <a:pt x="3430" y="60"/>
                  </a:lnTo>
                  <a:lnTo>
                    <a:pt x="3710" y="121"/>
                  </a:lnTo>
                  <a:lnTo>
                    <a:pt x="3971" y="221"/>
                  </a:lnTo>
                  <a:lnTo>
                    <a:pt x="4232" y="341"/>
                  </a:lnTo>
                  <a:lnTo>
                    <a:pt x="4452" y="482"/>
                  </a:lnTo>
                  <a:lnTo>
                    <a:pt x="4673" y="642"/>
                  </a:lnTo>
                  <a:lnTo>
                    <a:pt x="4873" y="842"/>
                  </a:lnTo>
                  <a:lnTo>
                    <a:pt x="4873" y="842"/>
                  </a:lnTo>
                  <a:lnTo>
                    <a:pt x="5054" y="1043"/>
                  </a:lnTo>
                  <a:lnTo>
                    <a:pt x="5234" y="1264"/>
                  </a:lnTo>
                  <a:lnTo>
                    <a:pt x="5375" y="1484"/>
                  </a:lnTo>
                  <a:lnTo>
                    <a:pt x="5495" y="1745"/>
                  </a:lnTo>
                  <a:lnTo>
                    <a:pt x="5595" y="2006"/>
                  </a:lnTo>
                  <a:lnTo>
                    <a:pt x="5656" y="2286"/>
                  </a:lnTo>
                  <a:lnTo>
                    <a:pt x="5696" y="2567"/>
                  </a:lnTo>
                  <a:lnTo>
                    <a:pt x="5716" y="28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21"/>
            <p:cNvSpPr/>
            <p:nvPr/>
          </p:nvSpPr>
          <p:spPr>
            <a:xfrm>
              <a:off x="10052900" y="3285888"/>
              <a:ext cx="90275" cy="211600"/>
            </a:xfrm>
            <a:custGeom>
              <a:avLst/>
              <a:gdLst/>
              <a:ahLst/>
              <a:cxnLst/>
              <a:rect l="l" t="t" r="r" b="b"/>
              <a:pathLst>
                <a:path w="3611" h="8464" extrusionOk="0">
                  <a:moveTo>
                    <a:pt x="2547" y="0"/>
                  </a:moveTo>
                  <a:lnTo>
                    <a:pt x="2287" y="40"/>
                  </a:lnTo>
                  <a:lnTo>
                    <a:pt x="2046" y="100"/>
                  </a:lnTo>
                  <a:lnTo>
                    <a:pt x="1805" y="181"/>
                  </a:lnTo>
                  <a:lnTo>
                    <a:pt x="1565" y="281"/>
                  </a:lnTo>
                  <a:lnTo>
                    <a:pt x="1344" y="401"/>
                  </a:lnTo>
                  <a:lnTo>
                    <a:pt x="1143" y="522"/>
                  </a:lnTo>
                  <a:lnTo>
                    <a:pt x="943" y="682"/>
                  </a:lnTo>
                  <a:lnTo>
                    <a:pt x="762" y="842"/>
                  </a:lnTo>
                  <a:lnTo>
                    <a:pt x="602" y="1023"/>
                  </a:lnTo>
                  <a:lnTo>
                    <a:pt x="462" y="1224"/>
                  </a:lnTo>
                  <a:lnTo>
                    <a:pt x="321" y="1424"/>
                  </a:lnTo>
                  <a:lnTo>
                    <a:pt x="221" y="1645"/>
                  </a:lnTo>
                  <a:lnTo>
                    <a:pt x="121" y="1885"/>
                  </a:lnTo>
                  <a:lnTo>
                    <a:pt x="40" y="2126"/>
                  </a:lnTo>
                  <a:lnTo>
                    <a:pt x="0" y="2367"/>
                  </a:lnTo>
                  <a:lnTo>
                    <a:pt x="241" y="2347"/>
                  </a:lnTo>
                  <a:lnTo>
                    <a:pt x="421" y="2367"/>
                  </a:lnTo>
                  <a:lnTo>
                    <a:pt x="582" y="2387"/>
                  </a:lnTo>
                  <a:lnTo>
                    <a:pt x="722" y="2447"/>
                  </a:lnTo>
                  <a:lnTo>
                    <a:pt x="863" y="2507"/>
                  </a:lnTo>
                  <a:lnTo>
                    <a:pt x="1003" y="2607"/>
                  </a:lnTo>
                  <a:lnTo>
                    <a:pt x="1123" y="2708"/>
                  </a:lnTo>
                  <a:lnTo>
                    <a:pt x="1224" y="2828"/>
                  </a:lnTo>
                  <a:lnTo>
                    <a:pt x="1324" y="2968"/>
                  </a:lnTo>
                  <a:lnTo>
                    <a:pt x="1404" y="3129"/>
                  </a:lnTo>
                  <a:lnTo>
                    <a:pt x="1504" y="3289"/>
                  </a:lnTo>
                  <a:lnTo>
                    <a:pt x="1625" y="3630"/>
                  </a:lnTo>
                  <a:lnTo>
                    <a:pt x="1745" y="4031"/>
                  </a:lnTo>
                  <a:lnTo>
                    <a:pt x="1825" y="4452"/>
                  </a:lnTo>
                  <a:lnTo>
                    <a:pt x="1885" y="4894"/>
                  </a:lnTo>
                  <a:lnTo>
                    <a:pt x="1946" y="5335"/>
                  </a:lnTo>
                  <a:lnTo>
                    <a:pt x="1966" y="5776"/>
                  </a:lnTo>
                  <a:lnTo>
                    <a:pt x="1986" y="6197"/>
                  </a:lnTo>
                  <a:lnTo>
                    <a:pt x="2006" y="6979"/>
                  </a:lnTo>
                  <a:lnTo>
                    <a:pt x="2006" y="7621"/>
                  </a:lnTo>
                  <a:lnTo>
                    <a:pt x="2006" y="7942"/>
                  </a:lnTo>
                  <a:lnTo>
                    <a:pt x="1986" y="8343"/>
                  </a:lnTo>
                  <a:lnTo>
                    <a:pt x="2186" y="8383"/>
                  </a:lnTo>
                  <a:lnTo>
                    <a:pt x="2387" y="8423"/>
                  </a:lnTo>
                  <a:lnTo>
                    <a:pt x="2587" y="8443"/>
                  </a:lnTo>
                  <a:lnTo>
                    <a:pt x="2808" y="8463"/>
                  </a:lnTo>
                  <a:lnTo>
                    <a:pt x="3109" y="8443"/>
                  </a:lnTo>
                  <a:lnTo>
                    <a:pt x="3390" y="8403"/>
                  </a:lnTo>
                  <a:lnTo>
                    <a:pt x="3390" y="2006"/>
                  </a:lnTo>
                  <a:lnTo>
                    <a:pt x="3410" y="1524"/>
                  </a:lnTo>
                  <a:lnTo>
                    <a:pt x="3450" y="1043"/>
                  </a:lnTo>
                  <a:lnTo>
                    <a:pt x="3510" y="582"/>
                  </a:lnTo>
                  <a:lnTo>
                    <a:pt x="3610" y="121"/>
                  </a:lnTo>
                  <a:lnTo>
                    <a:pt x="3410" y="60"/>
                  </a:lnTo>
                  <a:lnTo>
                    <a:pt x="3209" y="20"/>
                  </a:lnTo>
                  <a:lnTo>
                    <a:pt x="3009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21"/>
            <p:cNvSpPr/>
            <p:nvPr/>
          </p:nvSpPr>
          <p:spPr>
            <a:xfrm>
              <a:off x="10052900" y="3285888"/>
              <a:ext cx="90275" cy="211600"/>
            </a:xfrm>
            <a:custGeom>
              <a:avLst/>
              <a:gdLst/>
              <a:ahLst/>
              <a:cxnLst/>
              <a:rect l="l" t="t" r="r" b="b"/>
              <a:pathLst>
                <a:path w="3611" h="8464" fill="none" extrusionOk="0">
                  <a:moveTo>
                    <a:pt x="2808" y="0"/>
                  </a:moveTo>
                  <a:lnTo>
                    <a:pt x="2808" y="0"/>
                  </a:lnTo>
                  <a:lnTo>
                    <a:pt x="2547" y="0"/>
                  </a:lnTo>
                  <a:lnTo>
                    <a:pt x="2287" y="40"/>
                  </a:lnTo>
                  <a:lnTo>
                    <a:pt x="2046" y="100"/>
                  </a:lnTo>
                  <a:lnTo>
                    <a:pt x="1805" y="181"/>
                  </a:lnTo>
                  <a:lnTo>
                    <a:pt x="1565" y="281"/>
                  </a:lnTo>
                  <a:lnTo>
                    <a:pt x="1344" y="401"/>
                  </a:lnTo>
                  <a:lnTo>
                    <a:pt x="1143" y="522"/>
                  </a:lnTo>
                  <a:lnTo>
                    <a:pt x="943" y="682"/>
                  </a:lnTo>
                  <a:lnTo>
                    <a:pt x="762" y="842"/>
                  </a:lnTo>
                  <a:lnTo>
                    <a:pt x="602" y="1023"/>
                  </a:lnTo>
                  <a:lnTo>
                    <a:pt x="462" y="1224"/>
                  </a:lnTo>
                  <a:lnTo>
                    <a:pt x="321" y="1424"/>
                  </a:lnTo>
                  <a:lnTo>
                    <a:pt x="221" y="1645"/>
                  </a:lnTo>
                  <a:lnTo>
                    <a:pt x="121" y="1885"/>
                  </a:lnTo>
                  <a:lnTo>
                    <a:pt x="40" y="2126"/>
                  </a:lnTo>
                  <a:lnTo>
                    <a:pt x="0" y="2367"/>
                  </a:lnTo>
                  <a:lnTo>
                    <a:pt x="0" y="2367"/>
                  </a:lnTo>
                  <a:lnTo>
                    <a:pt x="241" y="2347"/>
                  </a:lnTo>
                  <a:lnTo>
                    <a:pt x="241" y="2347"/>
                  </a:lnTo>
                  <a:lnTo>
                    <a:pt x="421" y="2367"/>
                  </a:lnTo>
                  <a:lnTo>
                    <a:pt x="582" y="2387"/>
                  </a:lnTo>
                  <a:lnTo>
                    <a:pt x="722" y="2447"/>
                  </a:lnTo>
                  <a:lnTo>
                    <a:pt x="863" y="2507"/>
                  </a:lnTo>
                  <a:lnTo>
                    <a:pt x="1003" y="2607"/>
                  </a:lnTo>
                  <a:lnTo>
                    <a:pt x="1123" y="2708"/>
                  </a:lnTo>
                  <a:lnTo>
                    <a:pt x="1224" y="2828"/>
                  </a:lnTo>
                  <a:lnTo>
                    <a:pt x="1324" y="2968"/>
                  </a:lnTo>
                  <a:lnTo>
                    <a:pt x="1404" y="3129"/>
                  </a:lnTo>
                  <a:lnTo>
                    <a:pt x="1504" y="3289"/>
                  </a:lnTo>
                  <a:lnTo>
                    <a:pt x="1625" y="3630"/>
                  </a:lnTo>
                  <a:lnTo>
                    <a:pt x="1745" y="4031"/>
                  </a:lnTo>
                  <a:lnTo>
                    <a:pt x="1825" y="4452"/>
                  </a:lnTo>
                  <a:lnTo>
                    <a:pt x="1885" y="4894"/>
                  </a:lnTo>
                  <a:lnTo>
                    <a:pt x="1946" y="5335"/>
                  </a:lnTo>
                  <a:lnTo>
                    <a:pt x="1966" y="5776"/>
                  </a:lnTo>
                  <a:lnTo>
                    <a:pt x="1986" y="6197"/>
                  </a:lnTo>
                  <a:lnTo>
                    <a:pt x="2006" y="6979"/>
                  </a:lnTo>
                  <a:lnTo>
                    <a:pt x="2006" y="7621"/>
                  </a:lnTo>
                  <a:lnTo>
                    <a:pt x="2006" y="7621"/>
                  </a:lnTo>
                  <a:lnTo>
                    <a:pt x="2006" y="7942"/>
                  </a:lnTo>
                  <a:lnTo>
                    <a:pt x="1986" y="8343"/>
                  </a:lnTo>
                  <a:lnTo>
                    <a:pt x="1986" y="8343"/>
                  </a:lnTo>
                  <a:lnTo>
                    <a:pt x="2186" y="8383"/>
                  </a:lnTo>
                  <a:lnTo>
                    <a:pt x="2387" y="8423"/>
                  </a:lnTo>
                  <a:lnTo>
                    <a:pt x="2587" y="8443"/>
                  </a:lnTo>
                  <a:lnTo>
                    <a:pt x="2808" y="8463"/>
                  </a:lnTo>
                  <a:lnTo>
                    <a:pt x="2808" y="8463"/>
                  </a:lnTo>
                  <a:lnTo>
                    <a:pt x="3109" y="8443"/>
                  </a:lnTo>
                  <a:lnTo>
                    <a:pt x="3390" y="8403"/>
                  </a:lnTo>
                  <a:lnTo>
                    <a:pt x="3390" y="2006"/>
                  </a:lnTo>
                  <a:lnTo>
                    <a:pt x="3390" y="2006"/>
                  </a:lnTo>
                  <a:lnTo>
                    <a:pt x="3390" y="2006"/>
                  </a:lnTo>
                  <a:lnTo>
                    <a:pt x="3410" y="1524"/>
                  </a:lnTo>
                  <a:lnTo>
                    <a:pt x="3450" y="1043"/>
                  </a:lnTo>
                  <a:lnTo>
                    <a:pt x="3510" y="582"/>
                  </a:lnTo>
                  <a:lnTo>
                    <a:pt x="3610" y="121"/>
                  </a:lnTo>
                  <a:lnTo>
                    <a:pt x="3610" y="121"/>
                  </a:lnTo>
                  <a:lnTo>
                    <a:pt x="3410" y="60"/>
                  </a:lnTo>
                  <a:lnTo>
                    <a:pt x="3209" y="20"/>
                  </a:lnTo>
                  <a:lnTo>
                    <a:pt x="3009" y="0"/>
                  </a:lnTo>
                  <a:lnTo>
                    <a:pt x="280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21"/>
            <p:cNvSpPr/>
            <p:nvPr/>
          </p:nvSpPr>
          <p:spPr>
            <a:xfrm>
              <a:off x="10509125" y="2553388"/>
              <a:ext cx="265250" cy="142925"/>
            </a:xfrm>
            <a:custGeom>
              <a:avLst/>
              <a:gdLst/>
              <a:ahLst/>
              <a:cxnLst/>
              <a:rect l="l" t="t" r="r" b="b"/>
              <a:pathLst>
                <a:path w="10610" h="5717" extrusionOk="0">
                  <a:moveTo>
                    <a:pt x="2849" y="0"/>
                  </a:moveTo>
                  <a:lnTo>
                    <a:pt x="2568" y="21"/>
                  </a:lnTo>
                  <a:lnTo>
                    <a:pt x="2267" y="61"/>
                  </a:lnTo>
                  <a:lnTo>
                    <a:pt x="2006" y="121"/>
                  </a:lnTo>
                  <a:lnTo>
                    <a:pt x="1746" y="221"/>
                  </a:lnTo>
                  <a:lnTo>
                    <a:pt x="1485" y="341"/>
                  </a:lnTo>
                  <a:lnTo>
                    <a:pt x="1244" y="482"/>
                  </a:lnTo>
                  <a:lnTo>
                    <a:pt x="1024" y="642"/>
                  </a:lnTo>
                  <a:lnTo>
                    <a:pt x="823" y="843"/>
                  </a:lnTo>
                  <a:lnTo>
                    <a:pt x="643" y="1043"/>
                  </a:lnTo>
                  <a:lnTo>
                    <a:pt x="482" y="1264"/>
                  </a:lnTo>
                  <a:lnTo>
                    <a:pt x="342" y="1505"/>
                  </a:lnTo>
                  <a:lnTo>
                    <a:pt x="222" y="1745"/>
                  </a:lnTo>
                  <a:lnTo>
                    <a:pt x="121" y="2006"/>
                  </a:lnTo>
                  <a:lnTo>
                    <a:pt x="41" y="2287"/>
                  </a:lnTo>
                  <a:lnTo>
                    <a:pt x="1" y="2567"/>
                  </a:lnTo>
                  <a:lnTo>
                    <a:pt x="1" y="2848"/>
                  </a:lnTo>
                  <a:lnTo>
                    <a:pt x="1" y="3149"/>
                  </a:lnTo>
                  <a:lnTo>
                    <a:pt x="61" y="3430"/>
                  </a:lnTo>
                  <a:lnTo>
                    <a:pt x="121" y="3711"/>
                  </a:lnTo>
                  <a:lnTo>
                    <a:pt x="222" y="3971"/>
                  </a:lnTo>
                  <a:lnTo>
                    <a:pt x="342" y="4212"/>
                  </a:lnTo>
                  <a:lnTo>
                    <a:pt x="482" y="4453"/>
                  </a:lnTo>
                  <a:lnTo>
                    <a:pt x="643" y="4673"/>
                  </a:lnTo>
                  <a:lnTo>
                    <a:pt x="823" y="4874"/>
                  </a:lnTo>
                  <a:lnTo>
                    <a:pt x="1024" y="5054"/>
                  </a:lnTo>
                  <a:lnTo>
                    <a:pt x="1244" y="5215"/>
                  </a:lnTo>
                  <a:lnTo>
                    <a:pt x="1485" y="5375"/>
                  </a:lnTo>
                  <a:lnTo>
                    <a:pt x="1746" y="5495"/>
                  </a:lnTo>
                  <a:lnTo>
                    <a:pt x="2006" y="5576"/>
                  </a:lnTo>
                  <a:lnTo>
                    <a:pt x="2267" y="5656"/>
                  </a:lnTo>
                  <a:lnTo>
                    <a:pt x="2548" y="5696"/>
                  </a:lnTo>
                  <a:lnTo>
                    <a:pt x="2849" y="5716"/>
                  </a:lnTo>
                  <a:lnTo>
                    <a:pt x="7742" y="5716"/>
                  </a:lnTo>
                  <a:lnTo>
                    <a:pt x="8043" y="5696"/>
                  </a:lnTo>
                  <a:lnTo>
                    <a:pt x="8324" y="5656"/>
                  </a:lnTo>
                  <a:lnTo>
                    <a:pt x="8604" y="5576"/>
                  </a:lnTo>
                  <a:lnTo>
                    <a:pt x="8865" y="5495"/>
                  </a:lnTo>
                  <a:lnTo>
                    <a:pt x="9106" y="5375"/>
                  </a:lnTo>
                  <a:lnTo>
                    <a:pt x="9346" y="5215"/>
                  </a:lnTo>
                  <a:lnTo>
                    <a:pt x="9567" y="5054"/>
                  </a:lnTo>
                  <a:lnTo>
                    <a:pt x="9767" y="4874"/>
                  </a:lnTo>
                  <a:lnTo>
                    <a:pt x="9888" y="4733"/>
                  </a:lnTo>
                  <a:lnTo>
                    <a:pt x="10048" y="4553"/>
                  </a:lnTo>
                  <a:lnTo>
                    <a:pt x="10189" y="4332"/>
                  </a:lnTo>
                  <a:lnTo>
                    <a:pt x="10309" y="4112"/>
                  </a:lnTo>
                  <a:lnTo>
                    <a:pt x="10409" y="3871"/>
                  </a:lnTo>
                  <a:lnTo>
                    <a:pt x="10489" y="3630"/>
                  </a:lnTo>
                  <a:lnTo>
                    <a:pt x="10550" y="3390"/>
                  </a:lnTo>
                  <a:lnTo>
                    <a:pt x="10590" y="3129"/>
                  </a:lnTo>
                  <a:lnTo>
                    <a:pt x="10610" y="2848"/>
                  </a:lnTo>
                  <a:lnTo>
                    <a:pt x="10590" y="2567"/>
                  </a:lnTo>
                  <a:lnTo>
                    <a:pt x="10550" y="2287"/>
                  </a:lnTo>
                  <a:lnTo>
                    <a:pt x="10469" y="2006"/>
                  </a:lnTo>
                  <a:lnTo>
                    <a:pt x="10369" y="1745"/>
                  </a:lnTo>
                  <a:lnTo>
                    <a:pt x="10249" y="1505"/>
                  </a:lnTo>
                  <a:lnTo>
                    <a:pt x="10108" y="1264"/>
                  </a:lnTo>
                  <a:lnTo>
                    <a:pt x="9948" y="1043"/>
                  </a:lnTo>
                  <a:lnTo>
                    <a:pt x="9767" y="843"/>
                  </a:lnTo>
                  <a:lnTo>
                    <a:pt x="9567" y="662"/>
                  </a:lnTo>
                  <a:lnTo>
                    <a:pt x="9346" y="482"/>
                  </a:lnTo>
                  <a:lnTo>
                    <a:pt x="9106" y="341"/>
                  </a:lnTo>
                  <a:lnTo>
                    <a:pt x="8865" y="221"/>
                  </a:lnTo>
                  <a:lnTo>
                    <a:pt x="8604" y="121"/>
                  </a:lnTo>
                  <a:lnTo>
                    <a:pt x="8324" y="61"/>
                  </a:lnTo>
                  <a:lnTo>
                    <a:pt x="8043" y="21"/>
                  </a:lnTo>
                  <a:lnTo>
                    <a:pt x="77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21"/>
            <p:cNvSpPr/>
            <p:nvPr/>
          </p:nvSpPr>
          <p:spPr>
            <a:xfrm>
              <a:off x="10509125" y="2553388"/>
              <a:ext cx="265250" cy="142925"/>
            </a:xfrm>
            <a:custGeom>
              <a:avLst/>
              <a:gdLst/>
              <a:ahLst/>
              <a:cxnLst/>
              <a:rect l="l" t="t" r="r" b="b"/>
              <a:pathLst>
                <a:path w="10610" h="5717" fill="none" extrusionOk="0">
                  <a:moveTo>
                    <a:pt x="10610" y="2848"/>
                  </a:moveTo>
                  <a:lnTo>
                    <a:pt x="10610" y="2848"/>
                  </a:lnTo>
                  <a:lnTo>
                    <a:pt x="10590" y="3129"/>
                  </a:lnTo>
                  <a:lnTo>
                    <a:pt x="10550" y="3390"/>
                  </a:lnTo>
                  <a:lnTo>
                    <a:pt x="10489" y="3630"/>
                  </a:lnTo>
                  <a:lnTo>
                    <a:pt x="10409" y="3871"/>
                  </a:lnTo>
                  <a:lnTo>
                    <a:pt x="10309" y="4112"/>
                  </a:lnTo>
                  <a:lnTo>
                    <a:pt x="10189" y="4332"/>
                  </a:lnTo>
                  <a:lnTo>
                    <a:pt x="10048" y="4553"/>
                  </a:lnTo>
                  <a:lnTo>
                    <a:pt x="9888" y="4733"/>
                  </a:lnTo>
                  <a:lnTo>
                    <a:pt x="9888" y="4733"/>
                  </a:lnTo>
                  <a:lnTo>
                    <a:pt x="9767" y="4874"/>
                  </a:lnTo>
                  <a:lnTo>
                    <a:pt x="9767" y="4874"/>
                  </a:lnTo>
                  <a:lnTo>
                    <a:pt x="9567" y="5054"/>
                  </a:lnTo>
                  <a:lnTo>
                    <a:pt x="9346" y="5215"/>
                  </a:lnTo>
                  <a:lnTo>
                    <a:pt x="9106" y="5375"/>
                  </a:lnTo>
                  <a:lnTo>
                    <a:pt x="8865" y="5495"/>
                  </a:lnTo>
                  <a:lnTo>
                    <a:pt x="8604" y="5576"/>
                  </a:lnTo>
                  <a:lnTo>
                    <a:pt x="8324" y="5656"/>
                  </a:lnTo>
                  <a:lnTo>
                    <a:pt x="8043" y="5696"/>
                  </a:lnTo>
                  <a:lnTo>
                    <a:pt x="7742" y="5716"/>
                  </a:lnTo>
                  <a:lnTo>
                    <a:pt x="2849" y="5716"/>
                  </a:lnTo>
                  <a:lnTo>
                    <a:pt x="2849" y="5716"/>
                  </a:lnTo>
                  <a:lnTo>
                    <a:pt x="2548" y="5696"/>
                  </a:lnTo>
                  <a:lnTo>
                    <a:pt x="2267" y="5656"/>
                  </a:lnTo>
                  <a:lnTo>
                    <a:pt x="2006" y="5576"/>
                  </a:lnTo>
                  <a:lnTo>
                    <a:pt x="1746" y="5495"/>
                  </a:lnTo>
                  <a:lnTo>
                    <a:pt x="1485" y="5375"/>
                  </a:lnTo>
                  <a:lnTo>
                    <a:pt x="1244" y="5215"/>
                  </a:lnTo>
                  <a:lnTo>
                    <a:pt x="1024" y="5054"/>
                  </a:lnTo>
                  <a:lnTo>
                    <a:pt x="823" y="4874"/>
                  </a:lnTo>
                  <a:lnTo>
                    <a:pt x="643" y="4673"/>
                  </a:lnTo>
                  <a:lnTo>
                    <a:pt x="482" y="4453"/>
                  </a:lnTo>
                  <a:lnTo>
                    <a:pt x="342" y="4212"/>
                  </a:lnTo>
                  <a:lnTo>
                    <a:pt x="222" y="3971"/>
                  </a:lnTo>
                  <a:lnTo>
                    <a:pt x="121" y="3711"/>
                  </a:lnTo>
                  <a:lnTo>
                    <a:pt x="61" y="3430"/>
                  </a:lnTo>
                  <a:lnTo>
                    <a:pt x="1" y="3149"/>
                  </a:lnTo>
                  <a:lnTo>
                    <a:pt x="1" y="2848"/>
                  </a:lnTo>
                  <a:lnTo>
                    <a:pt x="1" y="2848"/>
                  </a:lnTo>
                  <a:lnTo>
                    <a:pt x="1" y="2567"/>
                  </a:lnTo>
                  <a:lnTo>
                    <a:pt x="41" y="2287"/>
                  </a:lnTo>
                  <a:lnTo>
                    <a:pt x="121" y="2006"/>
                  </a:lnTo>
                  <a:lnTo>
                    <a:pt x="222" y="1745"/>
                  </a:lnTo>
                  <a:lnTo>
                    <a:pt x="342" y="1505"/>
                  </a:lnTo>
                  <a:lnTo>
                    <a:pt x="482" y="1264"/>
                  </a:lnTo>
                  <a:lnTo>
                    <a:pt x="643" y="1043"/>
                  </a:lnTo>
                  <a:lnTo>
                    <a:pt x="823" y="843"/>
                  </a:lnTo>
                  <a:lnTo>
                    <a:pt x="823" y="843"/>
                  </a:lnTo>
                  <a:lnTo>
                    <a:pt x="1024" y="642"/>
                  </a:lnTo>
                  <a:lnTo>
                    <a:pt x="1244" y="482"/>
                  </a:lnTo>
                  <a:lnTo>
                    <a:pt x="1485" y="341"/>
                  </a:lnTo>
                  <a:lnTo>
                    <a:pt x="1746" y="221"/>
                  </a:lnTo>
                  <a:lnTo>
                    <a:pt x="2006" y="121"/>
                  </a:lnTo>
                  <a:lnTo>
                    <a:pt x="2267" y="61"/>
                  </a:lnTo>
                  <a:lnTo>
                    <a:pt x="2568" y="21"/>
                  </a:lnTo>
                  <a:lnTo>
                    <a:pt x="2849" y="0"/>
                  </a:lnTo>
                  <a:lnTo>
                    <a:pt x="7742" y="0"/>
                  </a:lnTo>
                  <a:lnTo>
                    <a:pt x="7742" y="0"/>
                  </a:lnTo>
                  <a:lnTo>
                    <a:pt x="8043" y="21"/>
                  </a:lnTo>
                  <a:lnTo>
                    <a:pt x="8324" y="61"/>
                  </a:lnTo>
                  <a:lnTo>
                    <a:pt x="8604" y="121"/>
                  </a:lnTo>
                  <a:lnTo>
                    <a:pt x="8865" y="221"/>
                  </a:lnTo>
                  <a:lnTo>
                    <a:pt x="9106" y="341"/>
                  </a:lnTo>
                  <a:lnTo>
                    <a:pt x="9346" y="482"/>
                  </a:lnTo>
                  <a:lnTo>
                    <a:pt x="9567" y="662"/>
                  </a:lnTo>
                  <a:lnTo>
                    <a:pt x="9767" y="843"/>
                  </a:lnTo>
                  <a:lnTo>
                    <a:pt x="9948" y="1043"/>
                  </a:lnTo>
                  <a:lnTo>
                    <a:pt x="10108" y="1264"/>
                  </a:lnTo>
                  <a:lnTo>
                    <a:pt x="10249" y="1505"/>
                  </a:lnTo>
                  <a:lnTo>
                    <a:pt x="10369" y="1745"/>
                  </a:lnTo>
                  <a:lnTo>
                    <a:pt x="10469" y="2006"/>
                  </a:lnTo>
                  <a:lnTo>
                    <a:pt x="10550" y="2287"/>
                  </a:lnTo>
                  <a:lnTo>
                    <a:pt x="10590" y="2567"/>
                  </a:lnTo>
                  <a:lnTo>
                    <a:pt x="10610" y="28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21"/>
            <p:cNvSpPr/>
            <p:nvPr/>
          </p:nvSpPr>
          <p:spPr>
            <a:xfrm>
              <a:off x="10509125" y="2553388"/>
              <a:ext cx="97300" cy="97800"/>
            </a:xfrm>
            <a:custGeom>
              <a:avLst/>
              <a:gdLst/>
              <a:ahLst/>
              <a:cxnLst/>
              <a:rect l="l" t="t" r="r" b="b"/>
              <a:pathLst>
                <a:path w="3892" h="3912" extrusionOk="0">
                  <a:moveTo>
                    <a:pt x="2849" y="0"/>
                  </a:moveTo>
                  <a:lnTo>
                    <a:pt x="2568" y="21"/>
                  </a:lnTo>
                  <a:lnTo>
                    <a:pt x="2267" y="61"/>
                  </a:lnTo>
                  <a:lnTo>
                    <a:pt x="2006" y="121"/>
                  </a:lnTo>
                  <a:lnTo>
                    <a:pt x="1746" y="221"/>
                  </a:lnTo>
                  <a:lnTo>
                    <a:pt x="1485" y="341"/>
                  </a:lnTo>
                  <a:lnTo>
                    <a:pt x="1244" y="482"/>
                  </a:lnTo>
                  <a:lnTo>
                    <a:pt x="1024" y="642"/>
                  </a:lnTo>
                  <a:lnTo>
                    <a:pt x="823" y="843"/>
                  </a:lnTo>
                  <a:lnTo>
                    <a:pt x="643" y="1043"/>
                  </a:lnTo>
                  <a:lnTo>
                    <a:pt x="482" y="1264"/>
                  </a:lnTo>
                  <a:lnTo>
                    <a:pt x="342" y="1505"/>
                  </a:lnTo>
                  <a:lnTo>
                    <a:pt x="222" y="1745"/>
                  </a:lnTo>
                  <a:lnTo>
                    <a:pt x="121" y="2006"/>
                  </a:lnTo>
                  <a:lnTo>
                    <a:pt x="41" y="2287"/>
                  </a:lnTo>
                  <a:lnTo>
                    <a:pt x="1" y="2567"/>
                  </a:lnTo>
                  <a:lnTo>
                    <a:pt x="1" y="2848"/>
                  </a:lnTo>
                  <a:lnTo>
                    <a:pt x="1" y="3129"/>
                  </a:lnTo>
                  <a:lnTo>
                    <a:pt x="41" y="3390"/>
                  </a:lnTo>
                  <a:lnTo>
                    <a:pt x="101" y="3650"/>
                  </a:lnTo>
                  <a:lnTo>
                    <a:pt x="201" y="3911"/>
                  </a:lnTo>
                  <a:lnTo>
                    <a:pt x="2889" y="3911"/>
                  </a:lnTo>
                  <a:lnTo>
                    <a:pt x="2768" y="3670"/>
                  </a:lnTo>
                  <a:lnTo>
                    <a:pt x="2688" y="3430"/>
                  </a:lnTo>
                  <a:lnTo>
                    <a:pt x="2628" y="3169"/>
                  </a:lnTo>
                  <a:lnTo>
                    <a:pt x="2608" y="2908"/>
                  </a:lnTo>
                  <a:lnTo>
                    <a:pt x="2608" y="2648"/>
                  </a:lnTo>
                  <a:lnTo>
                    <a:pt x="2648" y="2367"/>
                  </a:lnTo>
                  <a:lnTo>
                    <a:pt x="2688" y="2106"/>
                  </a:lnTo>
                  <a:lnTo>
                    <a:pt x="2748" y="1866"/>
                  </a:lnTo>
                  <a:lnTo>
                    <a:pt x="2829" y="1605"/>
                  </a:lnTo>
                  <a:lnTo>
                    <a:pt x="2929" y="1344"/>
                  </a:lnTo>
                  <a:lnTo>
                    <a:pt x="3049" y="1083"/>
                  </a:lnTo>
                  <a:lnTo>
                    <a:pt x="3190" y="843"/>
                  </a:lnTo>
                  <a:lnTo>
                    <a:pt x="3350" y="622"/>
                  </a:lnTo>
                  <a:lnTo>
                    <a:pt x="3510" y="402"/>
                  </a:lnTo>
                  <a:lnTo>
                    <a:pt x="3711" y="201"/>
                  </a:lnTo>
                  <a:lnTo>
                    <a:pt x="3892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21"/>
            <p:cNvSpPr/>
            <p:nvPr/>
          </p:nvSpPr>
          <p:spPr>
            <a:xfrm>
              <a:off x="10509125" y="2553388"/>
              <a:ext cx="97300" cy="97800"/>
            </a:xfrm>
            <a:custGeom>
              <a:avLst/>
              <a:gdLst/>
              <a:ahLst/>
              <a:cxnLst/>
              <a:rect l="l" t="t" r="r" b="b"/>
              <a:pathLst>
                <a:path w="3892" h="3912" fill="none" extrusionOk="0">
                  <a:moveTo>
                    <a:pt x="3892" y="0"/>
                  </a:moveTo>
                  <a:lnTo>
                    <a:pt x="2849" y="0"/>
                  </a:lnTo>
                  <a:lnTo>
                    <a:pt x="2849" y="0"/>
                  </a:lnTo>
                  <a:lnTo>
                    <a:pt x="2568" y="21"/>
                  </a:lnTo>
                  <a:lnTo>
                    <a:pt x="2267" y="61"/>
                  </a:lnTo>
                  <a:lnTo>
                    <a:pt x="2006" y="121"/>
                  </a:lnTo>
                  <a:lnTo>
                    <a:pt x="1746" y="221"/>
                  </a:lnTo>
                  <a:lnTo>
                    <a:pt x="1485" y="341"/>
                  </a:lnTo>
                  <a:lnTo>
                    <a:pt x="1244" y="482"/>
                  </a:lnTo>
                  <a:lnTo>
                    <a:pt x="1024" y="642"/>
                  </a:lnTo>
                  <a:lnTo>
                    <a:pt x="823" y="843"/>
                  </a:lnTo>
                  <a:lnTo>
                    <a:pt x="823" y="843"/>
                  </a:lnTo>
                  <a:lnTo>
                    <a:pt x="643" y="1043"/>
                  </a:lnTo>
                  <a:lnTo>
                    <a:pt x="482" y="1264"/>
                  </a:lnTo>
                  <a:lnTo>
                    <a:pt x="342" y="1505"/>
                  </a:lnTo>
                  <a:lnTo>
                    <a:pt x="222" y="1745"/>
                  </a:lnTo>
                  <a:lnTo>
                    <a:pt x="121" y="2006"/>
                  </a:lnTo>
                  <a:lnTo>
                    <a:pt x="41" y="2287"/>
                  </a:lnTo>
                  <a:lnTo>
                    <a:pt x="1" y="2567"/>
                  </a:lnTo>
                  <a:lnTo>
                    <a:pt x="1" y="2848"/>
                  </a:lnTo>
                  <a:lnTo>
                    <a:pt x="1" y="2848"/>
                  </a:lnTo>
                  <a:lnTo>
                    <a:pt x="1" y="3129"/>
                  </a:lnTo>
                  <a:lnTo>
                    <a:pt x="41" y="3390"/>
                  </a:lnTo>
                  <a:lnTo>
                    <a:pt x="101" y="3650"/>
                  </a:lnTo>
                  <a:lnTo>
                    <a:pt x="201" y="3911"/>
                  </a:lnTo>
                  <a:lnTo>
                    <a:pt x="2889" y="3911"/>
                  </a:lnTo>
                  <a:lnTo>
                    <a:pt x="2889" y="3911"/>
                  </a:lnTo>
                  <a:lnTo>
                    <a:pt x="2768" y="3670"/>
                  </a:lnTo>
                  <a:lnTo>
                    <a:pt x="2688" y="3430"/>
                  </a:lnTo>
                  <a:lnTo>
                    <a:pt x="2628" y="3169"/>
                  </a:lnTo>
                  <a:lnTo>
                    <a:pt x="2608" y="2908"/>
                  </a:lnTo>
                  <a:lnTo>
                    <a:pt x="2608" y="2648"/>
                  </a:lnTo>
                  <a:lnTo>
                    <a:pt x="2648" y="2367"/>
                  </a:lnTo>
                  <a:lnTo>
                    <a:pt x="2688" y="2106"/>
                  </a:lnTo>
                  <a:lnTo>
                    <a:pt x="2748" y="1866"/>
                  </a:lnTo>
                  <a:lnTo>
                    <a:pt x="2748" y="1866"/>
                  </a:lnTo>
                  <a:lnTo>
                    <a:pt x="2829" y="1605"/>
                  </a:lnTo>
                  <a:lnTo>
                    <a:pt x="2929" y="1344"/>
                  </a:lnTo>
                  <a:lnTo>
                    <a:pt x="3049" y="1083"/>
                  </a:lnTo>
                  <a:lnTo>
                    <a:pt x="3190" y="843"/>
                  </a:lnTo>
                  <a:lnTo>
                    <a:pt x="3350" y="622"/>
                  </a:lnTo>
                  <a:lnTo>
                    <a:pt x="3510" y="402"/>
                  </a:lnTo>
                  <a:lnTo>
                    <a:pt x="3711" y="201"/>
                  </a:lnTo>
                  <a:lnTo>
                    <a:pt x="389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21"/>
            <p:cNvSpPr/>
            <p:nvPr/>
          </p:nvSpPr>
          <p:spPr>
            <a:xfrm>
              <a:off x="10710175" y="2566413"/>
              <a:ext cx="43150" cy="46650"/>
            </a:xfrm>
            <a:custGeom>
              <a:avLst/>
              <a:gdLst/>
              <a:ahLst/>
              <a:cxnLst/>
              <a:rect l="l" t="t" r="r" b="b"/>
              <a:pathLst>
                <a:path w="1726" h="1866" extrusionOk="0">
                  <a:moveTo>
                    <a:pt x="261" y="1"/>
                  </a:moveTo>
                  <a:lnTo>
                    <a:pt x="181" y="21"/>
                  </a:lnTo>
                  <a:lnTo>
                    <a:pt x="101" y="61"/>
                  </a:lnTo>
                  <a:lnTo>
                    <a:pt x="61" y="121"/>
                  </a:lnTo>
                  <a:lnTo>
                    <a:pt x="21" y="181"/>
                  </a:lnTo>
                  <a:lnTo>
                    <a:pt x="1" y="262"/>
                  </a:lnTo>
                  <a:lnTo>
                    <a:pt x="1" y="342"/>
                  </a:lnTo>
                  <a:lnTo>
                    <a:pt x="41" y="422"/>
                  </a:lnTo>
                  <a:lnTo>
                    <a:pt x="101" y="502"/>
                  </a:lnTo>
                  <a:lnTo>
                    <a:pt x="181" y="582"/>
                  </a:lnTo>
                  <a:lnTo>
                    <a:pt x="362" y="723"/>
                  </a:lnTo>
                  <a:lnTo>
                    <a:pt x="542" y="863"/>
                  </a:lnTo>
                  <a:lnTo>
                    <a:pt x="643" y="943"/>
                  </a:lnTo>
                  <a:lnTo>
                    <a:pt x="723" y="1024"/>
                  </a:lnTo>
                  <a:lnTo>
                    <a:pt x="843" y="1204"/>
                  </a:lnTo>
                  <a:lnTo>
                    <a:pt x="943" y="1385"/>
                  </a:lnTo>
                  <a:lnTo>
                    <a:pt x="1044" y="1645"/>
                  </a:lnTo>
                  <a:lnTo>
                    <a:pt x="1124" y="1746"/>
                  </a:lnTo>
                  <a:lnTo>
                    <a:pt x="1184" y="1786"/>
                  </a:lnTo>
                  <a:lnTo>
                    <a:pt x="1244" y="1826"/>
                  </a:lnTo>
                  <a:lnTo>
                    <a:pt x="1324" y="1866"/>
                  </a:lnTo>
                  <a:lnTo>
                    <a:pt x="1425" y="1866"/>
                  </a:lnTo>
                  <a:lnTo>
                    <a:pt x="1525" y="1846"/>
                  </a:lnTo>
                  <a:lnTo>
                    <a:pt x="1565" y="1826"/>
                  </a:lnTo>
                  <a:lnTo>
                    <a:pt x="1605" y="1786"/>
                  </a:lnTo>
                  <a:lnTo>
                    <a:pt x="1645" y="1706"/>
                  </a:lnTo>
                  <a:lnTo>
                    <a:pt x="1685" y="1645"/>
                  </a:lnTo>
                  <a:lnTo>
                    <a:pt x="1725" y="1485"/>
                  </a:lnTo>
                  <a:lnTo>
                    <a:pt x="1705" y="1345"/>
                  </a:lnTo>
                  <a:lnTo>
                    <a:pt x="1665" y="1184"/>
                  </a:lnTo>
                  <a:lnTo>
                    <a:pt x="1605" y="1024"/>
                  </a:lnTo>
                  <a:lnTo>
                    <a:pt x="1525" y="883"/>
                  </a:lnTo>
                  <a:lnTo>
                    <a:pt x="1324" y="623"/>
                  </a:lnTo>
                  <a:lnTo>
                    <a:pt x="1224" y="502"/>
                  </a:lnTo>
                  <a:lnTo>
                    <a:pt x="1104" y="402"/>
                  </a:lnTo>
                  <a:lnTo>
                    <a:pt x="1004" y="322"/>
                  </a:lnTo>
                  <a:lnTo>
                    <a:pt x="883" y="242"/>
                  </a:lnTo>
                  <a:lnTo>
                    <a:pt x="622" y="121"/>
                  </a:lnTo>
                  <a:lnTo>
                    <a:pt x="342" y="21"/>
                  </a:lnTo>
                  <a:lnTo>
                    <a:pt x="26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21"/>
            <p:cNvSpPr/>
            <p:nvPr/>
          </p:nvSpPr>
          <p:spPr>
            <a:xfrm>
              <a:off x="10742775" y="2621563"/>
              <a:ext cx="12050" cy="12575"/>
            </a:xfrm>
            <a:custGeom>
              <a:avLst/>
              <a:gdLst/>
              <a:ahLst/>
              <a:cxnLst/>
              <a:rect l="l" t="t" r="r" b="b"/>
              <a:pathLst>
                <a:path w="482" h="503" extrusionOk="0">
                  <a:moveTo>
                    <a:pt x="241" y="1"/>
                  </a:moveTo>
                  <a:lnTo>
                    <a:pt x="181" y="21"/>
                  </a:lnTo>
                  <a:lnTo>
                    <a:pt x="121" y="41"/>
                  </a:lnTo>
                  <a:lnTo>
                    <a:pt x="40" y="101"/>
                  </a:lnTo>
                  <a:lnTo>
                    <a:pt x="20" y="181"/>
                  </a:lnTo>
                  <a:lnTo>
                    <a:pt x="0" y="242"/>
                  </a:lnTo>
                  <a:lnTo>
                    <a:pt x="0" y="322"/>
                  </a:lnTo>
                  <a:lnTo>
                    <a:pt x="40" y="402"/>
                  </a:lnTo>
                  <a:lnTo>
                    <a:pt x="81" y="462"/>
                  </a:lnTo>
                  <a:lnTo>
                    <a:pt x="161" y="502"/>
                  </a:lnTo>
                  <a:lnTo>
                    <a:pt x="321" y="502"/>
                  </a:lnTo>
                  <a:lnTo>
                    <a:pt x="381" y="462"/>
                  </a:lnTo>
                  <a:lnTo>
                    <a:pt x="442" y="402"/>
                  </a:lnTo>
                  <a:lnTo>
                    <a:pt x="462" y="322"/>
                  </a:lnTo>
                  <a:lnTo>
                    <a:pt x="482" y="242"/>
                  </a:lnTo>
                  <a:lnTo>
                    <a:pt x="462" y="181"/>
                  </a:lnTo>
                  <a:lnTo>
                    <a:pt x="421" y="101"/>
                  </a:lnTo>
                  <a:lnTo>
                    <a:pt x="361" y="41"/>
                  </a:lnTo>
                  <a:lnTo>
                    <a:pt x="301" y="21"/>
                  </a:lnTo>
                  <a:lnTo>
                    <a:pt x="2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21"/>
            <p:cNvSpPr/>
            <p:nvPr/>
          </p:nvSpPr>
          <p:spPr>
            <a:xfrm>
              <a:off x="10391825" y="3838388"/>
              <a:ext cx="49150" cy="312875"/>
            </a:xfrm>
            <a:custGeom>
              <a:avLst/>
              <a:gdLst/>
              <a:ahLst/>
              <a:cxnLst/>
              <a:rect l="l" t="t" r="r" b="b"/>
              <a:pathLst>
                <a:path w="1966" h="12515" extrusionOk="0">
                  <a:moveTo>
                    <a:pt x="943" y="0"/>
                  </a:moveTo>
                  <a:lnTo>
                    <a:pt x="822" y="20"/>
                  </a:lnTo>
                  <a:lnTo>
                    <a:pt x="682" y="40"/>
                  </a:lnTo>
                  <a:lnTo>
                    <a:pt x="562" y="81"/>
                  </a:lnTo>
                  <a:lnTo>
                    <a:pt x="441" y="141"/>
                  </a:lnTo>
                  <a:lnTo>
                    <a:pt x="341" y="221"/>
                  </a:lnTo>
                  <a:lnTo>
                    <a:pt x="241" y="301"/>
                  </a:lnTo>
                  <a:lnTo>
                    <a:pt x="161" y="401"/>
                  </a:lnTo>
                  <a:lnTo>
                    <a:pt x="100" y="522"/>
                  </a:lnTo>
                  <a:lnTo>
                    <a:pt x="40" y="642"/>
                  </a:lnTo>
                  <a:lnTo>
                    <a:pt x="0" y="802"/>
                  </a:lnTo>
                  <a:lnTo>
                    <a:pt x="0" y="963"/>
                  </a:lnTo>
                  <a:lnTo>
                    <a:pt x="0" y="11572"/>
                  </a:lnTo>
                  <a:lnTo>
                    <a:pt x="0" y="11692"/>
                  </a:lnTo>
                  <a:lnTo>
                    <a:pt x="20" y="11812"/>
                  </a:lnTo>
                  <a:lnTo>
                    <a:pt x="60" y="11933"/>
                  </a:lnTo>
                  <a:lnTo>
                    <a:pt x="100" y="12013"/>
                  </a:lnTo>
                  <a:lnTo>
                    <a:pt x="161" y="12113"/>
                  </a:lnTo>
                  <a:lnTo>
                    <a:pt x="221" y="12193"/>
                  </a:lnTo>
                  <a:lnTo>
                    <a:pt x="361" y="12334"/>
                  </a:lnTo>
                  <a:lnTo>
                    <a:pt x="542" y="12434"/>
                  </a:lnTo>
                  <a:lnTo>
                    <a:pt x="742" y="12494"/>
                  </a:lnTo>
                  <a:lnTo>
                    <a:pt x="943" y="12514"/>
                  </a:lnTo>
                  <a:lnTo>
                    <a:pt x="1143" y="12494"/>
                  </a:lnTo>
                  <a:lnTo>
                    <a:pt x="1304" y="12474"/>
                  </a:lnTo>
                  <a:lnTo>
                    <a:pt x="1444" y="12414"/>
                  </a:lnTo>
                  <a:lnTo>
                    <a:pt x="1584" y="12334"/>
                  </a:lnTo>
                  <a:lnTo>
                    <a:pt x="1705" y="12214"/>
                  </a:lnTo>
                  <a:lnTo>
                    <a:pt x="1825" y="12093"/>
                  </a:lnTo>
                  <a:lnTo>
                    <a:pt x="1885" y="11953"/>
                  </a:lnTo>
                  <a:lnTo>
                    <a:pt x="1945" y="11772"/>
                  </a:lnTo>
                  <a:lnTo>
                    <a:pt x="1966" y="11572"/>
                  </a:lnTo>
                  <a:lnTo>
                    <a:pt x="1966" y="963"/>
                  </a:lnTo>
                  <a:lnTo>
                    <a:pt x="1945" y="823"/>
                  </a:lnTo>
                  <a:lnTo>
                    <a:pt x="1925" y="702"/>
                  </a:lnTo>
                  <a:lnTo>
                    <a:pt x="1905" y="582"/>
                  </a:lnTo>
                  <a:lnTo>
                    <a:pt x="1845" y="482"/>
                  </a:lnTo>
                  <a:lnTo>
                    <a:pt x="1785" y="381"/>
                  </a:lnTo>
                  <a:lnTo>
                    <a:pt x="1725" y="301"/>
                  </a:lnTo>
                  <a:lnTo>
                    <a:pt x="1645" y="241"/>
                  </a:lnTo>
                  <a:lnTo>
                    <a:pt x="1564" y="181"/>
                  </a:lnTo>
                  <a:lnTo>
                    <a:pt x="1444" y="101"/>
                  </a:lnTo>
                  <a:lnTo>
                    <a:pt x="1324" y="60"/>
                  </a:lnTo>
                  <a:lnTo>
                    <a:pt x="1203" y="20"/>
                  </a:lnTo>
                  <a:lnTo>
                    <a:pt x="108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21"/>
            <p:cNvSpPr/>
            <p:nvPr/>
          </p:nvSpPr>
          <p:spPr>
            <a:xfrm>
              <a:off x="10287025" y="4075038"/>
              <a:ext cx="258725" cy="94775"/>
            </a:xfrm>
            <a:custGeom>
              <a:avLst/>
              <a:gdLst/>
              <a:ahLst/>
              <a:cxnLst/>
              <a:rect l="l" t="t" r="r" b="b"/>
              <a:pathLst>
                <a:path w="10349" h="3791" extrusionOk="0">
                  <a:moveTo>
                    <a:pt x="3490" y="0"/>
                  </a:moveTo>
                  <a:lnTo>
                    <a:pt x="3129" y="20"/>
                  </a:lnTo>
                  <a:lnTo>
                    <a:pt x="2788" y="80"/>
                  </a:lnTo>
                  <a:lnTo>
                    <a:pt x="2447" y="160"/>
                  </a:lnTo>
                  <a:lnTo>
                    <a:pt x="2127" y="281"/>
                  </a:lnTo>
                  <a:lnTo>
                    <a:pt x="1826" y="421"/>
                  </a:lnTo>
                  <a:lnTo>
                    <a:pt x="1545" y="602"/>
                  </a:lnTo>
                  <a:lnTo>
                    <a:pt x="1264" y="802"/>
                  </a:lnTo>
                  <a:lnTo>
                    <a:pt x="1024" y="1023"/>
                  </a:lnTo>
                  <a:lnTo>
                    <a:pt x="803" y="1284"/>
                  </a:lnTo>
                  <a:lnTo>
                    <a:pt x="602" y="1544"/>
                  </a:lnTo>
                  <a:lnTo>
                    <a:pt x="422" y="1825"/>
                  </a:lnTo>
                  <a:lnTo>
                    <a:pt x="282" y="2146"/>
                  </a:lnTo>
                  <a:lnTo>
                    <a:pt x="161" y="2467"/>
                  </a:lnTo>
                  <a:lnTo>
                    <a:pt x="61" y="2788"/>
                  </a:lnTo>
                  <a:lnTo>
                    <a:pt x="21" y="3149"/>
                  </a:lnTo>
                  <a:lnTo>
                    <a:pt x="1" y="3490"/>
                  </a:lnTo>
                  <a:lnTo>
                    <a:pt x="21" y="3790"/>
                  </a:lnTo>
                  <a:lnTo>
                    <a:pt x="10329" y="3790"/>
                  </a:lnTo>
                  <a:lnTo>
                    <a:pt x="10349" y="3490"/>
                  </a:lnTo>
                  <a:lnTo>
                    <a:pt x="10329" y="3149"/>
                  </a:lnTo>
                  <a:lnTo>
                    <a:pt x="10269" y="2788"/>
                  </a:lnTo>
                  <a:lnTo>
                    <a:pt x="10188" y="2467"/>
                  </a:lnTo>
                  <a:lnTo>
                    <a:pt x="10068" y="2146"/>
                  </a:lnTo>
                  <a:lnTo>
                    <a:pt x="9928" y="1825"/>
                  </a:lnTo>
                  <a:lnTo>
                    <a:pt x="9747" y="1544"/>
                  </a:lnTo>
                  <a:lnTo>
                    <a:pt x="9547" y="1284"/>
                  </a:lnTo>
                  <a:lnTo>
                    <a:pt x="9326" y="1023"/>
                  </a:lnTo>
                  <a:lnTo>
                    <a:pt x="9065" y="802"/>
                  </a:lnTo>
                  <a:lnTo>
                    <a:pt x="8805" y="602"/>
                  </a:lnTo>
                  <a:lnTo>
                    <a:pt x="8524" y="421"/>
                  </a:lnTo>
                  <a:lnTo>
                    <a:pt x="8223" y="281"/>
                  </a:lnTo>
                  <a:lnTo>
                    <a:pt x="7902" y="160"/>
                  </a:lnTo>
                  <a:lnTo>
                    <a:pt x="7561" y="80"/>
                  </a:lnTo>
                  <a:lnTo>
                    <a:pt x="7220" y="20"/>
                  </a:lnTo>
                  <a:lnTo>
                    <a:pt x="685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21"/>
            <p:cNvSpPr/>
            <p:nvPr/>
          </p:nvSpPr>
          <p:spPr>
            <a:xfrm>
              <a:off x="10287025" y="4075038"/>
              <a:ext cx="258725" cy="94775"/>
            </a:xfrm>
            <a:custGeom>
              <a:avLst/>
              <a:gdLst/>
              <a:ahLst/>
              <a:cxnLst/>
              <a:rect l="l" t="t" r="r" b="b"/>
              <a:pathLst>
                <a:path w="10349" h="3791" fill="none" extrusionOk="0">
                  <a:moveTo>
                    <a:pt x="10349" y="3490"/>
                  </a:moveTo>
                  <a:lnTo>
                    <a:pt x="10349" y="3490"/>
                  </a:lnTo>
                  <a:lnTo>
                    <a:pt x="10329" y="3790"/>
                  </a:lnTo>
                  <a:lnTo>
                    <a:pt x="21" y="3790"/>
                  </a:lnTo>
                  <a:lnTo>
                    <a:pt x="21" y="3790"/>
                  </a:lnTo>
                  <a:lnTo>
                    <a:pt x="1" y="3490"/>
                  </a:lnTo>
                  <a:lnTo>
                    <a:pt x="1" y="3490"/>
                  </a:lnTo>
                  <a:lnTo>
                    <a:pt x="21" y="3149"/>
                  </a:lnTo>
                  <a:lnTo>
                    <a:pt x="61" y="2788"/>
                  </a:lnTo>
                  <a:lnTo>
                    <a:pt x="161" y="2467"/>
                  </a:lnTo>
                  <a:lnTo>
                    <a:pt x="282" y="2146"/>
                  </a:lnTo>
                  <a:lnTo>
                    <a:pt x="422" y="1825"/>
                  </a:lnTo>
                  <a:lnTo>
                    <a:pt x="602" y="1544"/>
                  </a:lnTo>
                  <a:lnTo>
                    <a:pt x="803" y="1284"/>
                  </a:lnTo>
                  <a:lnTo>
                    <a:pt x="1024" y="1023"/>
                  </a:lnTo>
                  <a:lnTo>
                    <a:pt x="1024" y="1023"/>
                  </a:lnTo>
                  <a:lnTo>
                    <a:pt x="1264" y="802"/>
                  </a:lnTo>
                  <a:lnTo>
                    <a:pt x="1545" y="602"/>
                  </a:lnTo>
                  <a:lnTo>
                    <a:pt x="1826" y="421"/>
                  </a:lnTo>
                  <a:lnTo>
                    <a:pt x="2127" y="281"/>
                  </a:lnTo>
                  <a:lnTo>
                    <a:pt x="2447" y="160"/>
                  </a:lnTo>
                  <a:lnTo>
                    <a:pt x="2788" y="80"/>
                  </a:lnTo>
                  <a:lnTo>
                    <a:pt x="3129" y="20"/>
                  </a:lnTo>
                  <a:lnTo>
                    <a:pt x="3490" y="0"/>
                  </a:lnTo>
                  <a:lnTo>
                    <a:pt x="6859" y="0"/>
                  </a:lnTo>
                  <a:lnTo>
                    <a:pt x="6859" y="0"/>
                  </a:lnTo>
                  <a:lnTo>
                    <a:pt x="7220" y="20"/>
                  </a:lnTo>
                  <a:lnTo>
                    <a:pt x="7561" y="80"/>
                  </a:lnTo>
                  <a:lnTo>
                    <a:pt x="7902" y="160"/>
                  </a:lnTo>
                  <a:lnTo>
                    <a:pt x="8223" y="281"/>
                  </a:lnTo>
                  <a:lnTo>
                    <a:pt x="8524" y="421"/>
                  </a:lnTo>
                  <a:lnTo>
                    <a:pt x="8805" y="602"/>
                  </a:lnTo>
                  <a:lnTo>
                    <a:pt x="9065" y="802"/>
                  </a:lnTo>
                  <a:lnTo>
                    <a:pt x="9326" y="1023"/>
                  </a:lnTo>
                  <a:lnTo>
                    <a:pt x="9547" y="1284"/>
                  </a:lnTo>
                  <a:lnTo>
                    <a:pt x="9747" y="1544"/>
                  </a:lnTo>
                  <a:lnTo>
                    <a:pt x="9928" y="1825"/>
                  </a:lnTo>
                  <a:lnTo>
                    <a:pt x="10068" y="2146"/>
                  </a:lnTo>
                  <a:lnTo>
                    <a:pt x="10188" y="2467"/>
                  </a:lnTo>
                  <a:lnTo>
                    <a:pt x="10269" y="2788"/>
                  </a:lnTo>
                  <a:lnTo>
                    <a:pt x="10329" y="3149"/>
                  </a:lnTo>
                  <a:lnTo>
                    <a:pt x="10349" y="34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21"/>
            <p:cNvSpPr/>
            <p:nvPr/>
          </p:nvSpPr>
          <p:spPr>
            <a:xfrm>
              <a:off x="10402850" y="4163263"/>
              <a:ext cx="18075" cy="6550"/>
            </a:xfrm>
            <a:custGeom>
              <a:avLst/>
              <a:gdLst/>
              <a:ahLst/>
              <a:cxnLst/>
              <a:rect l="l" t="t" r="r" b="b"/>
              <a:pathLst>
                <a:path w="723" h="262" fill="none" extrusionOk="0">
                  <a:moveTo>
                    <a:pt x="0" y="1"/>
                  </a:moveTo>
                  <a:lnTo>
                    <a:pt x="0" y="261"/>
                  </a:lnTo>
                  <a:lnTo>
                    <a:pt x="722" y="261"/>
                  </a:lnTo>
                  <a:lnTo>
                    <a:pt x="722" y="261"/>
                  </a:lnTo>
                  <a:lnTo>
                    <a:pt x="522" y="221"/>
                  </a:lnTo>
                  <a:lnTo>
                    <a:pt x="522" y="221"/>
                  </a:lnTo>
                  <a:lnTo>
                    <a:pt x="261" y="12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21"/>
            <p:cNvSpPr/>
            <p:nvPr/>
          </p:nvSpPr>
          <p:spPr>
            <a:xfrm>
              <a:off x="10478550" y="4103613"/>
              <a:ext cx="17075" cy="17575"/>
            </a:xfrm>
            <a:custGeom>
              <a:avLst/>
              <a:gdLst/>
              <a:ahLst/>
              <a:cxnLst/>
              <a:rect l="l" t="t" r="r" b="b"/>
              <a:pathLst>
                <a:path w="683" h="703" extrusionOk="0">
                  <a:moveTo>
                    <a:pt x="261" y="0"/>
                  </a:moveTo>
                  <a:lnTo>
                    <a:pt x="201" y="20"/>
                  </a:lnTo>
                  <a:lnTo>
                    <a:pt x="141" y="60"/>
                  </a:lnTo>
                  <a:lnTo>
                    <a:pt x="81" y="100"/>
                  </a:lnTo>
                  <a:lnTo>
                    <a:pt x="41" y="161"/>
                  </a:lnTo>
                  <a:lnTo>
                    <a:pt x="21" y="221"/>
                  </a:lnTo>
                  <a:lnTo>
                    <a:pt x="1" y="341"/>
                  </a:lnTo>
                  <a:lnTo>
                    <a:pt x="21" y="481"/>
                  </a:lnTo>
                  <a:lnTo>
                    <a:pt x="41" y="542"/>
                  </a:lnTo>
                  <a:lnTo>
                    <a:pt x="81" y="602"/>
                  </a:lnTo>
                  <a:lnTo>
                    <a:pt x="141" y="642"/>
                  </a:lnTo>
                  <a:lnTo>
                    <a:pt x="201" y="662"/>
                  </a:lnTo>
                  <a:lnTo>
                    <a:pt x="261" y="702"/>
                  </a:lnTo>
                  <a:lnTo>
                    <a:pt x="422" y="702"/>
                  </a:lnTo>
                  <a:lnTo>
                    <a:pt x="502" y="662"/>
                  </a:lnTo>
                  <a:lnTo>
                    <a:pt x="542" y="642"/>
                  </a:lnTo>
                  <a:lnTo>
                    <a:pt x="602" y="602"/>
                  </a:lnTo>
                  <a:lnTo>
                    <a:pt x="642" y="542"/>
                  </a:lnTo>
                  <a:lnTo>
                    <a:pt x="662" y="481"/>
                  </a:lnTo>
                  <a:lnTo>
                    <a:pt x="682" y="341"/>
                  </a:lnTo>
                  <a:lnTo>
                    <a:pt x="662" y="221"/>
                  </a:lnTo>
                  <a:lnTo>
                    <a:pt x="642" y="161"/>
                  </a:lnTo>
                  <a:lnTo>
                    <a:pt x="602" y="100"/>
                  </a:lnTo>
                  <a:lnTo>
                    <a:pt x="542" y="60"/>
                  </a:lnTo>
                  <a:lnTo>
                    <a:pt x="502" y="20"/>
                  </a:lnTo>
                  <a:lnTo>
                    <a:pt x="42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21"/>
            <p:cNvSpPr/>
            <p:nvPr/>
          </p:nvSpPr>
          <p:spPr>
            <a:xfrm>
              <a:off x="10310600" y="3774213"/>
              <a:ext cx="211600" cy="142400"/>
            </a:xfrm>
            <a:custGeom>
              <a:avLst/>
              <a:gdLst/>
              <a:ahLst/>
              <a:cxnLst/>
              <a:rect l="l" t="t" r="r" b="b"/>
              <a:pathLst>
                <a:path w="8464" h="5696" extrusionOk="0">
                  <a:moveTo>
                    <a:pt x="2567" y="0"/>
                  </a:moveTo>
                  <a:lnTo>
                    <a:pt x="2287" y="60"/>
                  </a:lnTo>
                  <a:lnTo>
                    <a:pt x="2006" y="121"/>
                  </a:lnTo>
                  <a:lnTo>
                    <a:pt x="1745" y="221"/>
                  </a:lnTo>
                  <a:lnTo>
                    <a:pt x="1504" y="341"/>
                  </a:lnTo>
                  <a:lnTo>
                    <a:pt x="1264" y="482"/>
                  </a:lnTo>
                  <a:lnTo>
                    <a:pt x="1043" y="642"/>
                  </a:lnTo>
                  <a:lnTo>
                    <a:pt x="843" y="823"/>
                  </a:lnTo>
                  <a:lnTo>
                    <a:pt x="642" y="1043"/>
                  </a:lnTo>
                  <a:lnTo>
                    <a:pt x="482" y="1244"/>
                  </a:lnTo>
                  <a:lnTo>
                    <a:pt x="341" y="1484"/>
                  </a:lnTo>
                  <a:lnTo>
                    <a:pt x="221" y="1745"/>
                  </a:lnTo>
                  <a:lnTo>
                    <a:pt x="121" y="2006"/>
                  </a:lnTo>
                  <a:lnTo>
                    <a:pt x="61" y="2266"/>
                  </a:lnTo>
                  <a:lnTo>
                    <a:pt x="20" y="2547"/>
                  </a:lnTo>
                  <a:lnTo>
                    <a:pt x="0" y="2848"/>
                  </a:lnTo>
                  <a:lnTo>
                    <a:pt x="20" y="3209"/>
                  </a:lnTo>
                  <a:lnTo>
                    <a:pt x="81" y="3570"/>
                  </a:lnTo>
                  <a:lnTo>
                    <a:pt x="201" y="3891"/>
                  </a:lnTo>
                  <a:lnTo>
                    <a:pt x="341" y="4212"/>
                  </a:lnTo>
                  <a:lnTo>
                    <a:pt x="522" y="4493"/>
                  </a:lnTo>
                  <a:lnTo>
                    <a:pt x="742" y="4773"/>
                  </a:lnTo>
                  <a:lnTo>
                    <a:pt x="983" y="5014"/>
                  </a:lnTo>
                  <a:lnTo>
                    <a:pt x="1244" y="5215"/>
                  </a:lnTo>
                  <a:lnTo>
                    <a:pt x="1424" y="5315"/>
                  </a:lnTo>
                  <a:lnTo>
                    <a:pt x="1605" y="5415"/>
                  </a:lnTo>
                  <a:lnTo>
                    <a:pt x="1805" y="5515"/>
                  </a:lnTo>
                  <a:lnTo>
                    <a:pt x="2006" y="5575"/>
                  </a:lnTo>
                  <a:lnTo>
                    <a:pt x="2206" y="5636"/>
                  </a:lnTo>
                  <a:lnTo>
                    <a:pt x="2427" y="5676"/>
                  </a:lnTo>
                  <a:lnTo>
                    <a:pt x="2627" y="5696"/>
                  </a:lnTo>
                  <a:lnTo>
                    <a:pt x="5896" y="5696"/>
                  </a:lnTo>
                  <a:lnTo>
                    <a:pt x="6177" y="5656"/>
                  </a:lnTo>
                  <a:lnTo>
                    <a:pt x="6458" y="5575"/>
                  </a:lnTo>
                  <a:lnTo>
                    <a:pt x="6719" y="5475"/>
                  </a:lnTo>
                  <a:lnTo>
                    <a:pt x="6959" y="5355"/>
                  </a:lnTo>
                  <a:lnTo>
                    <a:pt x="7200" y="5215"/>
                  </a:lnTo>
                  <a:lnTo>
                    <a:pt x="7421" y="5054"/>
                  </a:lnTo>
                  <a:lnTo>
                    <a:pt x="7621" y="4874"/>
                  </a:lnTo>
                  <a:lnTo>
                    <a:pt x="7781" y="4693"/>
                  </a:lnTo>
                  <a:lnTo>
                    <a:pt x="7942" y="4513"/>
                  </a:lnTo>
                  <a:lnTo>
                    <a:pt x="8062" y="4312"/>
                  </a:lnTo>
                  <a:lnTo>
                    <a:pt x="8183" y="4091"/>
                  </a:lnTo>
                  <a:lnTo>
                    <a:pt x="8283" y="3871"/>
                  </a:lnTo>
                  <a:lnTo>
                    <a:pt x="8343" y="3630"/>
                  </a:lnTo>
                  <a:lnTo>
                    <a:pt x="8403" y="3390"/>
                  </a:lnTo>
                  <a:lnTo>
                    <a:pt x="8443" y="3149"/>
                  </a:lnTo>
                  <a:lnTo>
                    <a:pt x="8463" y="2848"/>
                  </a:lnTo>
                  <a:lnTo>
                    <a:pt x="8443" y="2567"/>
                  </a:lnTo>
                  <a:lnTo>
                    <a:pt x="8403" y="2266"/>
                  </a:lnTo>
                  <a:lnTo>
                    <a:pt x="8323" y="2006"/>
                  </a:lnTo>
                  <a:lnTo>
                    <a:pt x="8243" y="1745"/>
                  </a:lnTo>
                  <a:lnTo>
                    <a:pt x="8122" y="1484"/>
                  </a:lnTo>
                  <a:lnTo>
                    <a:pt x="7982" y="1244"/>
                  </a:lnTo>
                  <a:lnTo>
                    <a:pt x="7802" y="1043"/>
                  </a:lnTo>
                  <a:lnTo>
                    <a:pt x="7621" y="823"/>
                  </a:lnTo>
                  <a:lnTo>
                    <a:pt x="7421" y="642"/>
                  </a:lnTo>
                  <a:lnTo>
                    <a:pt x="7200" y="482"/>
                  </a:lnTo>
                  <a:lnTo>
                    <a:pt x="6959" y="341"/>
                  </a:lnTo>
                  <a:lnTo>
                    <a:pt x="6719" y="221"/>
                  </a:lnTo>
                  <a:lnTo>
                    <a:pt x="6458" y="121"/>
                  </a:lnTo>
                  <a:lnTo>
                    <a:pt x="6177" y="60"/>
                  </a:lnTo>
                  <a:lnTo>
                    <a:pt x="58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21"/>
            <p:cNvSpPr/>
            <p:nvPr/>
          </p:nvSpPr>
          <p:spPr>
            <a:xfrm>
              <a:off x="10310600" y="3774213"/>
              <a:ext cx="211600" cy="142400"/>
            </a:xfrm>
            <a:custGeom>
              <a:avLst/>
              <a:gdLst/>
              <a:ahLst/>
              <a:cxnLst/>
              <a:rect l="l" t="t" r="r" b="b"/>
              <a:pathLst>
                <a:path w="8464" h="5696" fill="none" extrusionOk="0">
                  <a:moveTo>
                    <a:pt x="8463" y="2848"/>
                  </a:moveTo>
                  <a:lnTo>
                    <a:pt x="8463" y="2848"/>
                  </a:lnTo>
                  <a:lnTo>
                    <a:pt x="8443" y="3149"/>
                  </a:lnTo>
                  <a:lnTo>
                    <a:pt x="8443" y="3149"/>
                  </a:lnTo>
                  <a:lnTo>
                    <a:pt x="8403" y="3390"/>
                  </a:lnTo>
                  <a:lnTo>
                    <a:pt x="8343" y="3630"/>
                  </a:lnTo>
                  <a:lnTo>
                    <a:pt x="8283" y="3871"/>
                  </a:lnTo>
                  <a:lnTo>
                    <a:pt x="8183" y="4091"/>
                  </a:lnTo>
                  <a:lnTo>
                    <a:pt x="8062" y="4312"/>
                  </a:lnTo>
                  <a:lnTo>
                    <a:pt x="7942" y="4513"/>
                  </a:lnTo>
                  <a:lnTo>
                    <a:pt x="7781" y="4693"/>
                  </a:lnTo>
                  <a:lnTo>
                    <a:pt x="7621" y="4874"/>
                  </a:lnTo>
                  <a:lnTo>
                    <a:pt x="7621" y="4874"/>
                  </a:lnTo>
                  <a:lnTo>
                    <a:pt x="7421" y="5054"/>
                  </a:lnTo>
                  <a:lnTo>
                    <a:pt x="7200" y="5215"/>
                  </a:lnTo>
                  <a:lnTo>
                    <a:pt x="6959" y="5355"/>
                  </a:lnTo>
                  <a:lnTo>
                    <a:pt x="6719" y="5475"/>
                  </a:lnTo>
                  <a:lnTo>
                    <a:pt x="6458" y="5575"/>
                  </a:lnTo>
                  <a:lnTo>
                    <a:pt x="6177" y="5656"/>
                  </a:lnTo>
                  <a:lnTo>
                    <a:pt x="5896" y="5696"/>
                  </a:lnTo>
                  <a:lnTo>
                    <a:pt x="5596" y="5696"/>
                  </a:lnTo>
                  <a:lnTo>
                    <a:pt x="2848" y="5696"/>
                  </a:lnTo>
                  <a:lnTo>
                    <a:pt x="2848" y="5696"/>
                  </a:lnTo>
                  <a:lnTo>
                    <a:pt x="2627" y="5696"/>
                  </a:lnTo>
                  <a:lnTo>
                    <a:pt x="2427" y="5676"/>
                  </a:lnTo>
                  <a:lnTo>
                    <a:pt x="2206" y="5636"/>
                  </a:lnTo>
                  <a:lnTo>
                    <a:pt x="2006" y="5575"/>
                  </a:lnTo>
                  <a:lnTo>
                    <a:pt x="1805" y="5515"/>
                  </a:lnTo>
                  <a:lnTo>
                    <a:pt x="1605" y="5415"/>
                  </a:lnTo>
                  <a:lnTo>
                    <a:pt x="1424" y="5315"/>
                  </a:lnTo>
                  <a:lnTo>
                    <a:pt x="1244" y="5215"/>
                  </a:lnTo>
                  <a:lnTo>
                    <a:pt x="1244" y="5215"/>
                  </a:lnTo>
                  <a:lnTo>
                    <a:pt x="983" y="5014"/>
                  </a:lnTo>
                  <a:lnTo>
                    <a:pt x="742" y="4773"/>
                  </a:lnTo>
                  <a:lnTo>
                    <a:pt x="522" y="4493"/>
                  </a:lnTo>
                  <a:lnTo>
                    <a:pt x="341" y="4212"/>
                  </a:lnTo>
                  <a:lnTo>
                    <a:pt x="201" y="3891"/>
                  </a:lnTo>
                  <a:lnTo>
                    <a:pt x="81" y="3570"/>
                  </a:lnTo>
                  <a:lnTo>
                    <a:pt x="20" y="3209"/>
                  </a:lnTo>
                  <a:lnTo>
                    <a:pt x="0" y="2848"/>
                  </a:lnTo>
                  <a:lnTo>
                    <a:pt x="0" y="2848"/>
                  </a:lnTo>
                  <a:lnTo>
                    <a:pt x="20" y="2547"/>
                  </a:lnTo>
                  <a:lnTo>
                    <a:pt x="61" y="2266"/>
                  </a:lnTo>
                  <a:lnTo>
                    <a:pt x="121" y="2006"/>
                  </a:lnTo>
                  <a:lnTo>
                    <a:pt x="221" y="1745"/>
                  </a:lnTo>
                  <a:lnTo>
                    <a:pt x="341" y="1484"/>
                  </a:lnTo>
                  <a:lnTo>
                    <a:pt x="482" y="1244"/>
                  </a:lnTo>
                  <a:lnTo>
                    <a:pt x="642" y="1043"/>
                  </a:lnTo>
                  <a:lnTo>
                    <a:pt x="843" y="823"/>
                  </a:lnTo>
                  <a:lnTo>
                    <a:pt x="843" y="823"/>
                  </a:lnTo>
                  <a:lnTo>
                    <a:pt x="1043" y="642"/>
                  </a:lnTo>
                  <a:lnTo>
                    <a:pt x="1264" y="482"/>
                  </a:lnTo>
                  <a:lnTo>
                    <a:pt x="1504" y="341"/>
                  </a:lnTo>
                  <a:lnTo>
                    <a:pt x="1745" y="221"/>
                  </a:lnTo>
                  <a:lnTo>
                    <a:pt x="2006" y="121"/>
                  </a:lnTo>
                  <a:lnTo>
                    <a:pt x="2287" y="60"/>
                  </a:lnTo>
                  <a:lnTo>
                    <a:pt x="2567" y="0"/>
                  </a:lnTo>
                  <a:lnTo>
                    <a:pt x="2848" y="0"/>
                  </a:lnTo>
                  <a:lnTo>
                    <a:pt x="5596" y="0"/>
                  </a:lnTo>
                  <a:lnTo>
                    <a:pt x="5596" y="0"/>
                  </a:lnTo>
                  <a:lnTo>
                    <a:pt x="5896" y="0"/>
                  </a:lnTo>
                  <a:lnTo>
                    <a:pt x="6177" y="60"/>
                  </a:lnTo>
                  <a:lnTo>
                    <a:pt x="6458" y="121"/>
                  </a:lnTo>
                  <a:lnTo>
                    <a:pt x="6719" y="221"/>
                  </a:lnTo>
                  <a:lnTo>
                    <a:pt x="6959" y="341"/>
                  </a:lnTo>
                  <a:lnTo>
                    <a:pt x="7200" y="482"/>
                  </a:lnTo>
                  <a:lnTo>
                    <a:pt x="7421" y="642"/>
                  </a:lnTo>
                  <a:lnTo>
                    <a:pt x="7621" y="823"/>
                  </a:lnTo>
                  <a:lnTo>
                    <a:pt x="7802" y="1043"/>
                  </a:lnTo>
                  <a:lnTo>
                    <a:pt x="7982" y="1244"/>
                  </a:lnTo>
                  <a:lnTo>
                    <a:pt x="8122" y="1484"/>
                  </a:lnTo>
                  <a:lnTo>
                    <a:pt x="8243" y="1745"/>
                  </a:lnTo>
                  <a:lnTo>
                    <a:pt x="8323" y="2006"/>
                  </a:lnTo>
                  <a:lnTo>
                    <a:pt x="8403" y="2266"/>
                  </a:lnTo>
                  <a:lnTo>
                    <a:pt x="8443" y="2567"/>
                  </a:lnTo>
                  <a:lnTo>
                    <a:pt x="8463" y="28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21"/>
            <p:cNvSpPr/>
            <p:nvPr/>
          </p:nvSpPr>
          <p:spPr>
            <a:xfrm>
              <a:off x="10310600" y="3828363"/>
              <a:ext cx="211600" cy="76225"/>
            </a:xfrm>
            <a:custGeom>
              <a:avLst/>
              <a:gdLst/>
              <a:ahLst/>
              <a:cxnLst/>
              <a:rect l="l" t="t" r="r" b="b"/>
              <a:pathLst>
                <a:path w="8464" h="3049" extrusionOk="0">
                  <a:moveTo>
                    <a:pt x="81" y="0"/>
                  </a:moveTo>
                  <a:lnTo>
                    <a:pt x="20" y="341"/>
                  </a:lnTo>
                  <a:lnTo>
                    <a:pt x="0" y="682"/>
                  </a:lnTo>
                  <a:lnTo>
                    <a:pt x="20" y="1043"/>
                  </a:lnTo>
                  <a:lnTo>
                    <a:pt x="81" y="1404"/>
                  </a:lnTo>
                  <a:lnTo>
                    <a:pt x="201" y="1725"/>
                  </a:lnTo>
                  <a:lnTo>
                    <a:pt x="341" y="2046"/>
                  </a:lnTo>
                  <a:lnTo>
                    <a:pt x="522" y="2327"/>
                  </a:lnTo>
                  <a:lnTo>
                    <a:pt x="742" y="2607"/>
                  </a:lnTo>
                  <a:lnTo>
                    <a:pt x="983" y="2848"/>
                  </a:lnTo>
                  <a:lnTo>
                    <a:pt x="1244" y="3049"/>
                  </a:lnTo>
                  <a:lnTo>
                    <a:pt x="1364" y="2828"/>
                  </a:lnTo>
                  <a:lnTo>
                    <a:pt x="1524" y="2627"/>
                  </a:lnTo>
                  <a:lnTo>
                    <a:pt x="1705" y="2427"/>
                  </a:lnTo>
                  <a:lnTo>
                    <a:pt x="1926" y="2266"/>
                  </a:lnTo>
                  <a:lnTo>
                    <a:pt x="2146" y="2106"/>
                  </a:lnTo>
                  <a:lnTo>
                    <a:pt x="2407" y="1946"/>
                  </a:lnTo>
                  <a:lnTo>
                    <a:pt x="2668" y="1805"/>
                  </a:lnTo>
                  <a:lnTo>
                    <a:pt x="2948" y="1685"/>
                  </a:lnTo>
                  <a:lnTo>
                    <a:pt x="3229" y="1564"/>
                  </a:lnTo>
                  <a:lnTo>
                    <a:pt x="3510" y="1464"/>
                  </a:lnTo>
                  <a:lnTo>
                    <a:pt x="4071" y="1304"/>
                  </a:lnTo>
                  <a:lnTo>
                    <a:pt x="4573" y="1183"/>
                  </a:lnTo>
                  <a:lnTo>
                    <a:pt x="5034" y="1083"/>
                  </a:lnTo>
                  <a:lnTo>
                    <a:pt x="5535" y="1023"/>
                  </a:lnTo>
                  <a:lnTo>
                    <a:pt x="6057" y="963"/>
                  </a:lnTo>
                  <a:lnTo>
                    <a:pt x="6558" y="943"/>
                  </a:lnTo>
                  <a:lnTo>
                    <a:pt x="7080" y="923"/>
                  </a:lnTo>
                  <a:lnTo>
                    <a:pt x="7761" y="943"/>
                  </a:lnTo>
                  <a:lnTo>
                    <a:pt x="8443" y="983"/>
                  </a:lnTo>
                  <a:lnTo>
                    <a:pt x="8463" y="682"/>
                  </a:lnTo>
                  <a:lnTo>
                    <a:pt x="8443" y="381"/>
                  </a:lnTo>
                  <a:lnTo>
                    <a:pt x="8403" y="80"/>
                  </a:lnTo>
                  <a:lnTo>
                    <a:pt x="1023" y="80"/>
                  </a:lnTo>
                  <a:lnTo>
                    <a:pt x="702" y="6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21"/>
            <p:cNvSpPr/>
            <p:nvPr/>
          </p:nvSpPr>
          <p:spPr>
            <a:xfrm>
              <a:off x="10310600" y="3828363"/>
              <a:ext cx="211600" cy="76225"/>
            </a:xfrm>
            <a:custGeom>
              <a:avLst/>
              <a:gdLst/>
              <a:ahLst/>
              <a:cxnLst/>
              <a:rect l="l" t="t" r="r" b="b"/>
              <a:pathLst>
                <a:path w="8464" h="3049" fill="none" extrusionOk="0">
                  <a:moveTo>
                    <a:pt x="81" y="0"/>
                  </a:moveTo>
                  <a:lnTo>
                    <a:pt x="81" y="0"/>
                  </a:lnTo>
                  <a:lnTo>
                    <a:pt x="20" y="341"/>
                  </a:lnTo>
                  <a:lnTo>
                    <a:pt x="0" y="682"/>
                  </a:lnTo>
                  <a:lnTo>
                    <a:pt x="0" y="682"/>
                  </a:lnTo>
                  <a:lnTo>
                    <a:pt x="20" y="1043"/>
                  </a:lnTo>
                  <a:lnTo>
                    <a:pt x="81" y="1404"/>
                  </a:lnTo>
                  <a:lnTo>
                    <a:pt x="201" y="1725"/>
                  </a:lnTo>
                  <a:lnTo>
                    <a:pt x="341" y="2046"/>
                  </a:lnTo>
                  <a:lnTo>
                    <a:pt x="522" y="2327"/>
                  </a:lnTo>
                  <a:lnTo>
                    <a:pt x="742" y="2607"/>
                  </a:lnTo>
                  <a:lnTo>
                    <a:pt x="983" y="2848"/>
                  </a:lnTo>
                  <a:lnTo>
                    <a:pt x="1244" y="3049"/>
                  </a:lnTo>
                  <a:lnTo>
                    <a:pt x="1244" y="3049"/>
                  </a:lnTo>
                  <a:lnTo>
                    <a:pt x="1364" y="2828"/>
                  </a:lnTo>
                  <a:lnTo>
                    <a:pt x="1524" y="2627"/>
                  </a:lnTo>
                  <a:lnTo>
                    <a:pt x="1705" y="2427"/>
                  </a:lnTo>
                  <a:lnTo>
                    <a:pt x="1926" y="2266"/>
                  </a:lnTo>
                  <a:lnTo>
                    <a:pt x="2146" y="2106"/>
                  </a:lnTo>
                  <a:lnTo>
                    <a:pt x="2407" y="1946"/>
                  </a:lnTo>
                  <a:lnTo>
                    <a:pt x="2668" y="1805"/>
                  </a:lnTo>
                  <a:lnTo>
                    <a:pt x="2948" y="1685"/>
                  </a:lnTo>
                  <a:lnTo>
                    <a:pt x="3229" y="1564"/>
                  </a:lnTo>
                  <a:lnTo>
                    <a:pt x="3510" y="1464"/>
                  </a:lnTo>
                  <a:lnTo>
                    <a:pt x="4071" y="1304"/>
                  </a:lnTo>
                  <a:lnTo>
                    <a:pt x="4573" y="1183"/>
                  </a:lnTo>
                  <a:lnTo>
                    <a:pt x="5034" y="1083"/>
                  </a:lnTo>
                  <a:lnTo>
                    <a:pt x="5034" y="1083"/>
                  </a:lnTo>
                  <a:lnTo>
                    <a:pt x="5535" y="1023"/>
                  </a:lnTo>
                  <a:lnTo>
                    <a:pt x="6057" y="963"/>
                  </a:lnTo>
                  <a:lnTo>
                    <a:pt x="6558" y="943"/>
                  </a:lnTo>
                  <a:lnTo>
                    <a:pt x="7080" y="923"/>
                  </a:lnTo>
                  <a:lnTo>
                    <a:pt x="7080" y="923"/>
                  </a:lnTo>
                  <a:lnTo>
                    <a:pt x="7761" y="943"/>
                  </a:lnTo>
                  <a:lnTo>
                    <a:pt x="8443" y="983"/>
                  </a:lnTo>
                  <a:lnTo>
                    <a:pt x="8443" y="983"/>
                  </a:lnTo>
                  <a:lnTo>
                    <a:pt x="8463" y="682"/>
                  </a:lnTo>
                  <a:lnTo>
                    <a:pt x="8463" y="682"/>
                  </a:lnTo>
                  <a:lnTo>
                    <a:pt x="8443" y="381"/>
                  </a:lnTo>
                  <a:lnTo>
                    <a:pt x="8403" y="80"/>
                  </a:lnTo>
                  <a:lnTo>
                    <a:pt x="1344" y="80"/>
                  </a:lnTo>
                  <a:lnTo>
                    <a:pt x="1344" y="80"/>
                  </a:lnTo>
                  <a:lnTo>
                    <a:pt x="1023" y="80"/>
                  </a:lnTo>
                  <a:lnTo>
                    <a:pt x="702" y="60"/>
                  </a:lnTo>
                  <a:lnTo>
                    <a:pt x="8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21"/>
            <p:cNvSpPr/>
            <p:nvPr/>
          </p:nvSpPr>
          <p:spPr>
            <a:xfrm>
              <a:off x="10842050" y="3838388"/>
              <a:ext cx="49150" cy="312875"/>
            </a:xfrm>
            <a:custGeom>
              <a:avLst/>
              <a:gdLst/>
              <a:ahLst/>
              <a:cxnLst/>
              <a:rect l="l" t="t" r="r" b="b"/>
              <a:pathLst>
                <a:path w="1966" h="12515" extrusionOk="0">
                  <a:moveTo>
                    <a:pt x="923" y="0"/>
                  </a:moveTo>
                  <a:lnTo>
                    <a:pt x="722" y="40"/>
                  </a:lnTo>
                  <a:lnTo>
                    <a:pt x="542" y="101"/>
                  </a:lnTo>
                  <a:lnTo>
                    <a:pt x="361" y="201"/>
                  </a:lnTo>
                  <a:lnTo>
                    <a:pt x="221" y="341"/>
                  </a:lnTo>
                  <a:lnTo>
                    <a:pt x="161" y="421"/>
                  </a:lnTo>
                  <a:lnTo>
                    <a:pt x="100" y="502"/>
                  </a:lnTo>
                  <a:lnTo>
                    <a:pt x="60" y="602"/>
                  </a:lnTo>
                  <a:lnTo>
                    <a:pt x="40" y="722"/>
                  </a:lnTo>
                  <a:lnTo>
                    <a:pt x="20" y="823"/>
                  </a:lnTo>
                  <a:lnTo>
                    <a:pt x="0" y="963"/>
                  </a:lnTo>
                  <a:lnTo>
                    <a:pt x="0" y="11572"/>
                  </a:lnTo>
                  <a:lnTo>
                    <a:pt x="20" y="11712"/>
                  </a:lnTo>
                  <a:lnTo>
                    <a:pt x="40" y="11832"/>
                  </a:lnTo>
                  <a:lnTo>
                    <a:pt x="80" y="11953"/>
                  </a:lnTo>
                  <a:lnTo>
                    <a:pt x="120" y="12053"/>
                  </a:lnTo>
                  <a:lnTo>
                    <a:pt x="181" y="12153"/>
                  </a:lnTo>
                  <a:lnTo>
                    <a:pt x="261" y="12234"/>
                  </a:lnTo>
                  <a:lnTo>
                    <a:pt x="341" y="12314"/>
                  </a:lnTo>
                  <a:lnTo>
                    <a:pt x="441" y="12374"/>
                  </a:lnTo>
                  <a:lnTo>
                    <a:pt x="522" y="12414"/>
                  </a:lnTo>
                  <a:lnTo>
                    <a:pt x="642" y="12454"/>
                  </a:lnTo>
                  <a:lnTo>
                    <a:pt x="842" y="12514"/>
                  </a:lnTo>
                  <a:lnTo>
                    <a:pt x="1063" y="12514"/>
                  </a:lnTo>
                  <a:lnTo>
                    <a:pt x="1284" y="12474"/>
                  </a:lnTo>
                  <a:lnTo>
                    <a:pt x="1424" y="12434"/>
                  </a:lnTo>
                  <a:lnTo>
                    <a:pt x="1544" y="12354"/>
                  </a:lnTo>
                  <a:lnTo>
                    <a:pt x="1665" y="12274"/>
                  </a:lnTo>
                  <a:lnTo>
                    <a:pt x="1765" y="12173"/>
                  </a:lnTo>
                  <a:lnTo>
                    <a:pt x="1845" y="12053"/>
                  </a:lnTo>
                  <a:lnTo>
                    <a:pt x="1905" y="11913"/>
                  </a:lnTo>
                  <a:lnTo>
                    <a:pt x="1945" y="11752"/>
                  </a:lnTo>
                  <a:lnTo>
                    <a:pt x="1965" y="11572"/>
                  </a:lnTo>
                  <a:lnTo>
                    <a:pt x="1965" y="963"/>
                  </a:lnTo>
                  <a:lnTo>
                    <a:pt x="1945" y="742"/>
                  </a:lnTo>
                  <a:lnTo>
                    <a:pt x="1905" y="582"/>
                  </a:lnTo>
                  <a:lnTo>
                    <a:pt x="1825" y="421"/>
                  </a:lnTo>
                  <a:lnTo>
                    <a:pt x="1705" y="281"/>
                  </a:lnTo>
                  <a:lnTo>
                    <a:pt x="1584" y="181"/>
                  </a:lnTo>
                  <a:lnTo>
                    <a:pt x="1444" y="101"/>
                  </a:lnTo>
                  <a:lnTo>
                    <a:pt x="1284" y="40"/>
                  </a:lnTo>
                  <a:lnTo>
                    <a:pt x="1123" y="20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21"/>
            <p:cNvSpPr/>
            <p:nvPr/>
          </p:nvSpPr>
          <p:spPr>
            <a:xfrm>
              <a:off x="10842050" y="3838388"/>
              <a:ext cx="49150" cy="312875"/>
            </a:xfrm>
            <a:custGeom>
              <a:avLst/>
              <a:gdLst/>
              <a:ahLst/>
              <a:cxnLst/>
              <a:rect l="l" t="t" r="r" b="b"/>
              <a:pathLst>
                <a:path w="1966" h="12515" fill="none" extrusionOk="0">
                  <a:moveTo>
                    <a:pt x="1965" y="963"/>
                  </a:moveTo>
                  <a:lnTo>
                    <a:pt x="1965" y="11572"/>
                  </a:lnTo>
                  <a:lnTo>
                    <a:pt x="1965" y="11572"/>
                  </a:lnTo>
                  <a:lnTo>
                    <a:pt x="1945" y="11752"/>
                  </a:lnTo>
                  <a:lnTo>
                    <a:pt x="1905" y="11913"/>
                  </a:lnTo>
                  <a:lnTo>
                    <a:pt x="1845" y="12053"/>
                  </a:lnTo>
                  <a:lnTo>
                    <a:pt x="1765" y="12173"/>
                  </a:lnTo>
                  <a:lnTo>
                    <a:pt x="1665" y="12274"/>
                  </a:lnTo>
                  <a:lnTo>
                    <a:pt x="1544" y="12354"/>
                  </a:lnTo>
                  <a:lnTo>
                    <a:pt x="1424" y="12434"/>
                  </a:lnTo>
                  <a:lnTo>
                    <a:pt x="1284" y="12474"/>
                  </a:lnTo>
                  <a:lnTo>
                    <a:pt x="1284" y="12474"/>
                  </a:lnTo>
                  <a:lnTo>
                    <a:pt x="1063" y="12514"/>
                  </a:lnTo>
                  <a:lnTo>
                    <a:pt x="842" y="12514"/>
                  </a:lnTo>
                  <a:lnTo>
                    <a:pt x="642" y="12454"/>
                  </a:lnTo>
                  <a:lnTo>
                    <a:pt x="522" y="12414"/>
                  </a:lnTo>
                  <a:lnTo>
                    <a:pt x="441" y="12374"/>
                  </a:lnTo>
                  <a:lnTo>
                    <a:pt x="341" y="12314"/>
                  </a:lnTo>
                  <a:lnTo>
                    <a:pt x="261" y="12234"/>
                  </a:lnTo>
                  <a:lnTo>
                    <a:pt x="181" y="12153"/>
                  </a:lnTo>
                  <a:lnTo>
                    <a:pt x="120" y="12053"/>
                  </a:lnTo>
                  <a:lnTo>
                    <a:pt x="80" y="11953"/>
                  </a:lnTo>
                  <a:lnTo>
                    <a:pt x="40" y="11832"/>
                  </a:lnTo>
                  <a:lnTo>
                    <a:pt x="20" y="11712"/>
                  </a:lnTo>
                  <a:lnTo>
                    <a:pt x="0" y="11572"/>
                  </a:lnTo>
                  <a:lnTo>
                    <a:pt x="0" y="963"/>
                  </a:lnTo>
                  <a:lnTo>
                    <a:pt x="0" y="963"/>
                  </a:lnTo>
                  <a:lnTo>
                    <a:pt x="20" y="823"/>
                  </a:lnTo>
                  <a:lnTo>
                    <a:pt x="40" y="722"/>
                  </a:lnTo>
                  <a:lnTo>
                    <a:pt x="60" y="602"/>
                  </a:lnTo>
                  <a:lnTo>
                    <a:pt x="100" y="502"/>
                  </a:lnTo>
                  <a:lnTo>
                    <a:pt x="161" y="421"/>
                  </a:lnTo>
                  <a:lnTo>
                    <a:pt x="221" y="341"/>
                  </a:lnTo>
                  <a:lnTo>
                    <a:pt x="361" y="201"/>
                  </a:lnTo>
                  <a:lnTo>
                    <a:pt x="542" y="101"/>
                  </a:lnTo>
                  <a:lnTo>
                    <a:pt x="722" y="40"/>
                  </a:lnTo>
                  <a:lnTo>
                    <a:pt x="923" y="0"/>
                  </a:lnTo>
                  <a:lnTo>
                    <a:pt x="1123" y="20"/>
                  </a:lnTo>
                  <a:lnTo>
                    <a:pt x="1123" y="20"/>
                  </a:lnTo>
                  <a:lnTo>
                    <a:pt x="1284" y="40"/>
                  </a:lnTo>
                  <a:lnTo>
                    <a:pt x="1444" y="101"/>
                  </a:lnTo>
                  <a:lnTo>
                    <a:pt x="1584" y="181"/>
                  </a:lnTo>
                  <a:lnTo>
                    <a:pt x="1705" y="281"/>
                  </a:lnTo>
                  <a:lnTo>
                    <a:pt x="1825" y="421"/>
                  </a:lnTo>
                  <a:lnTo>
                    <a:pt x="1905" y="582"/>
                  </a:lnTo>
                  <a:lnTo>
                    <a:pt x="1945" y="742"/>
                  </a:lnTo>
                  <a:lnTo>
                    <a:pt x="1965" y="96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21"/>
            <p:cNvSpPr/>
            <p:nvPr/>
          </p:nvSpPr>
          <p:spPr>
            <a:xfrm>
              <a:off x="10842050" y="3916588"/>
              <a:ext cx="25575" cy="158475"/>
            </a:xfrm>
            <a:custGeom>
              <a:avLst/>
              <a:gdLst/>
              <a:ahLst/>
              <a:cxnLst/>
              <a:rect l="l" t="t" r="r" b="b"/>
              <a:pathLst>
                <a:path w="1023" h="6339" extrusionOk="0">
                  <a:moveTo>
                    <a:pt x="0" y="1"/>
                  </a:moveTo>
                  <a:lnTo>
                    <a:pt x="0" y="6338"/>
                  </a:lnTo>
                  <a:lnTo>
                    <a:pt x="1023" y="6338"/>
                  </a:lnTo>
                  <a:lnTo>
                    <a:pt x="963" y="4754"/>
                  </a:lnTo>
                  <a:lnTo>
                    <a:pt x="943" y="3169"/>
                  </a:lnTo>
                  <a:lnTo>
                    <a:pt x="943" y="1585"/>
                  </a:lnTo>
                  <a:lnTo>
                    <a:pt x="96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21"/>
            <p:cNvSpPr/>
            <p:nvPr/>
          </p:nvSpPr>
          <p:spPr>
            <a:xfrm>
              <a:off x="10732750" y="4075038"/>
              <a:ext cx="258725" cy="94775"/>
            </a:xfrm>
            <a:custGeom>
              <a:avLst/>
              <a:gdLst/>
              <a:ahLst/>
              <a:cxnLst/>
              <a:rect l="l" t="t" r="r" b="b"/>
              <a:pathLst>
                <a:path w="10349" h="3791" extrusionOk="0">
                  <a:moveTo>
                    <a:pt x="3490" y="0"/>
                  </a:moveTo>
                  <a:lnTo>
                    <a:pt x="3129" y="20"/>
                  </a:lnTo>
                  <a:lnTo>
                    <a:pt x="2788" y="80"/>
                  </a:lnTo>
                  <a:lnTo>
                    <a:pt x="2447" y="160"/>
                  </a:lnTo>
                  <a:lnTo>
                    <a:pt x="2126" y="281"/>
                  </a:lnTo>
                  <a:lnTo>
                    <a:pt x="1825" y="421"/>
                  </a:lnTo>
                  <a:lnTo>
                    <a:pt x="1544" y="602"/>
                  </a:lnTo>
                  <a:lnTo>
                    <a:pt x="1264" y="802"/>
                  </a:lnTo>
                  <a:lnTo>
                    <a:pt x="1023" y="1023"/>
                  </a:lnTo>
                  <a:lnTo>
                    <a:pt x="802" y="1284"/>
                  </a:lnTo>
                  <a:lnTo>
                    <a:pt x="602" y="1544"/>
                  </a:lnTo>
                  <a:lnTo>
                    <a:pt x="421" y="1825"/>
                  </a:lnTo>
                  <a:lnTo>
                    <a:pt x="281" y="2146"/>
                  </a:lnTo>
                  <a:lnTo>
                    <a:pt x="161" y="2467"/>
                  </a:lnTo>
                  <a:lnTo>
                    <a:pt x="80" y="2788"/>
                  </a:lnTo>
                  <a:lnTo>
                    <a:pt x="20" y="3149"/>
                  </a:lnTo>
                  <a:lnTo>
                    <a:pt x="0" y="3490"/>
                  </a:lnTo>
                  <a:lnTo>
                    <a:pt x="20" y="3790"/>
                  </a:lnTo>
                  <a:lnTo>
                    <a:pt x="10328" y="3790"/>
                  </a:lnTo>
                  <a:lnTo>
                    <a:pt x="10348" y="3490"/>
                  </a:lnTo>
                  <a:lnTo>
                    <a:pt x="10328" y="3149"/>
                  </a:lnTo>
                  <a:lnTo>
                    <a:pt x="10268" y="2788"/>
                  </a:lnTo>
                  <a:lnTo>
                    <a:pt x="10188" y="2467"/>
                  </a:lnTo>
                  <a:lnTo>
                    <a:pt x="10068" y="2146"/>
                  </a:lnTo>
                  <a:lnTo>
                    <a:pt x="9927" y="1825"/>
                  </a:lnTo>
                  <a:lnTo>
                    <a:pt x="9747" y="1544"/>
                  </a:lnTo>
                  <a:lnTo>
                    <a:pt x="9546" y="1284"/>
                  </a:lnTo>
                  <a:lnTo>
                    <a:pt x="9326" y="1023"/>
                  </a:lnTo>
                  <a:lnTo>
                    <a:pt x="9085" y="802"/>
                  </a:lnTo>
                  <a:lnTo>
                    <a:pt x="8804" y="602"/>
                  </a:lnTo>
                  <a:lnTo>
                    <a:pt x="8523" y="421"/>
                  </a:lnTo>
                  <a:lnTo>
                    <a:pt x="8223" y="281"/>
                  </a:lnTo>
                  <a:lnTo>
                    <a:pt x="7902" y="160"/>
                  </a:lnTo>
                  <a:lnTo>
                    <a:pt x="7561" y="80"/>
                  </a:lnTo>
                  <a:lnTo>
                    <a:pt x="7220" y="20"/>
                  </a:lnTo>
                  <a:lnTo>
                    <a:pt x="685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21"/>
            <p:cNvSpPr/>
            <p:nvPr/>
          </p:nvSpPr>
          <p:spPr>
            <a:xfrm>
              <a:off x="10732750" y="4075038"/>
              <a:ext cx="258725" cy="94775"/>
            </a:xfrm>
            <a:custGeom>
              <a:avLst/>
              <a:gdLst/>
              <a:ahLst/>
              <a:cxnLst/>
              <a:rect l="l" t="t" r="r" b="b"/>
              <a:pathLst>
                <a:path w="10349" h="3791" fill="none" extrusionOk="0">
                  <a:moveTo>
                    <a:pt x="10348" y="3490"/>
                  </a:moveTo>
                  <a:lnTo>
                    <a:pt x="10348" y="3490"/>
                  </a:lnTo>
                  <a:lnTo>
                    <a:pt x="10328" y="3790"/>
                  </a:lnTo>
                  <a:lnTo>
                    <a:pt x="20" y="3790"/>
                  </a:lnTo>
                  <a:lnTo>
                    <a:pt x="20" y="3790"/>
                  </a:lnTo>
                  <a:lnTo>
                    <a:pt x="0" y="3490"/>
                  </a:lnTo>
                  <a:lnTo>
                    <a:pt x="0" y="3490"/>
                  </a:lnTo>
                  <a:lnTo>
                    <a:pt x="20" y="3149"/>
                  </a:lnTo>
                  <a:lnTo>
                    <a:pt x="80" y="2788"/>
                  </a:lnTo>
                  <a:lnTo>
                    <a:pt x="161" y="2467"/>
                  </a:lnTo>
                  <a:lnTo>
                    <a:pt x="281" y="2146"/>
                  </a:lnTo>
                  <a:lnTo>
                    <a:pt x="421" y="1825"/>
                  </a:lnTo>
                  <a:lnTo>
                    <a:pt x="602" y="1544"/>
                  </a:lnTo>
                  <a:lnTo>
                    <a:pt x="802" y="1284"/>
                  </a:lnTo>
                  <a:lnTo>
                    <a:pt x="1023" y="1023"/>
                  </a:lnTo>
                  <a:lnTo>
                    <a:pt x="1023" y="1023"/>
                  </a:lnTo>
                  <a:lnTo>
                    <a:pt x="1264" y="802"/>
                  </a:lnTo>
                  <a:lnTo>
                    <a:pt x="1544" y="602"/>
                  </a:lnTo>
                  <a:lnTo>
                    <a:pt x="1825" y="421"/>
                  </a:lnTo>
                  <a:lnTo>
                    <a:pt x="2126" y="281"/>
                  </a:lnTo>
                  <a:lnTo>
                    <a:pt x="2447" y="160"/>
                  </a:lnTo>
                  <a:lnTo>
                    <a:pt x="2788" y="80"/>
                  </a:lnTo>
                  <a:lnTo>
                    <a:pt x="3129" y="20"/>
                  </a:lnTo>
                  <a:lnTo>
                    <a:pt x="3490" y="0"/>
                  </a:lnTo>
                  <a:lnTo>
                    <a:pt x="6859" y="0"/>
                  </a:lnTo>
                  <a:lnTo>
                    <a:pt x="6859" y="0"/>
                  </a:lnTo>
                  <a:lnTo>
                    <a:pt x="7220" y="20"/>
                  </a:lnTo>
                  <a:lnTo>
                    <a:pt x="7561" y="80"/>
                  </a:lnTo>
                  <a:lnTo>
                    <a:pt x="7902" y="160"/>
                  </a:lnTo>
                  <a:lnTo>
                    <a:pt x="8223" y="281"/>
                  </a:lnTo>
                  <a:lnTo>
                    <a:pt x="8523" y="421"/>
                  </a:lnTo>
                  <a:lnTo>
                    <a:pt x="8804" y="602"/>
                  </a:lnTo>
                  <a:lnTo>
                    <a:pt x="9085" y="802"/>
                  </a:lnTo>
                  <a:lnTo>
                    <a:pt x="9326" y="1023"/>
                  </a:lnTo>
                  <a:lnTo>
                    <a:pt x="9546" y="1284"/>
                  </a:lnTo>
                  <a:lnTo>
                    <a:pt x="9747" y="1544"/>
                  </a:lnTo>
                  <a:lnTo>
                    <a:pt x="9927" y="1825"/>
                  </a:lnTo>
                  <a:lnTo>
                    <a:pt x="10068" y="2146"/>
                  </a:lnTo>
                  <a:lnTo>
                    <a:pt x="10188" y="2467"/>
                  </a:lnTo>
                  <a:lnTo>
                    <a:pt x="10268" y="2788"/>
                  </a:lnTo>
                  <a:lnTo>
                    <a:pt x="10328" y="3149"/>
                  </a:lnTo>
                  <a:lnTo>
                    <a:pt x="10348" y="34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21"/>
            <p:cNvSpPr/>
            <p:nvPr/>
          </p:nvSpPr>
          <p:spPr>
            <a:xfrm>
              <a:off x="10732750" y="4075038"/>
              <a:ext cx="162450" cy="94775"/>
            </a:xfrm>
            <a:custGeom>
              <a:avLst/>
              <a:gdLst/>
              <a:ahLst/>
              <a:cxnLst/>
              <a:rect l="l" t="t" r="r" b="b"/>
              <a:pathLst>
                <a:path w="6498" h="3791" extrusionOk="0">
                  <a:moveTo>
                    <a:pt x="3490" y="0"/>
                  </a:moveTo>
                  <a:lnTo>
                    <a:pt x="3129" y="20"/>
                  </a:lnTo>
                  <a:lnTo>
                    <a:pt x="2788" y="80"/>
                  </a:lnTo>
                  <a:lnTo>
                    <a:pt x="2447" y="160"/>
                  </a:lnTo>
                  <a:lnTo>
                    <a:pt x="2126" y="281"/>
                  </a:lnTo>
                  <a:lnTo>
                    <a:pt x="1825" y="421"/>
                  </a:lnTo>
                  <a:lnTo>
                    <a:pt x="1544" y="602"/>
                  </a:lnTo>
                  <a:lnTo>
                    <a:pt x="1264" y="802"/>
                  </a:lnTo>
                  <a:lnTo>
                    <a:pt x="1023" y="1023"/>
                  </a:lnTo>
                  <a:lnTo>
                    <a:pt x="802" y="1284"/>
                  </a:lnTo>
                  <a:lnTo>
                    <a:pt x="602" y="1544"/>
                  </a:lnTo>
                  <a:lnTo>
                    <a:pt x="421" y="1825"/>
                  </a:lnTo>
                  <a:lnTo>
                    <a:pt x="281" y="2146"/>
                  </a:lnTo>
                  <a:lnTo>
                    <a:pt x="161" y="2467"/>
                  </a:lnTo>
                  <a:lnTo>
                    <a:pt x="80" y="2788"/>
                  </a:lnTo>
                  <a:lnTo>
                    <a:pt x="20" y="3149"/>
                  </a:lnTo>
                  <a:lnTo>
                    <a:pt x="0" y="3490"/>
                  </a:lnTo>
                  <a:lnTo>
                    <a:pt x="20" y="3790"/>
                  </a:lnTo>
                  <a:lnTo>
                    <a:pt x="6498" y="3790"/>
                  </a:lnTo>
                  <a:lnTo>
                    <a:pt x="6117" y="3690"/>
                  </a:lnTo>
                  <a:lnTo>
                    <a:pt x="5776" y="3570"/>
                  </a:lnTo>
                  <a:lnTo>
                    <a:pt x="5435" y="3409"/>
                  </a:lnTo>
                  <a:lnTo>
                    <a:pt x="5114" y="3249"/>
                  </a:lnTo>
                  <a:lnTo>
                    <a:pt x="4813" y="3068"/>
                  </a:lnTo>
                  <a:lnTo>
                    <a:pt x="4533" y="2868"/>
                  </a:lnTo>
                  <a:lnTo>
                    <a:pt x="4292" y="2647"/>
                  </a:lnTo>
                  <a:lnTo>
                    <a:pt x="4091" y="2427"/>
                  </a:lnTo>
                  <a:lnTo>
                    <a:pt x="3971" y="2266"/>
                  </a:lnTo>
                  <a:lnTo>
                    <a:pt x="3891" y="2106"/>
                  </a:lnTo>
                  <a:lnTo>
                    <a:pt x="3851" y="1945"/>
                  </a:lnTo>
                  <a:lnTo>
                    <a:pt x="3811" y="1805"/>
                  </a:lnTo>
                  <a:lnTo>
                    <a:pt x="3811" y="1665"/>
                  </a:lnTo>
                  <a:lnTo>
                    <a:pt x="3811" y="1544"/>
                  </a:lnTo>
                  <a:lnTo>
                    <a:pt x="3851" y="1404"/>
                  </a:lnTo>
                  <a:lnTo>
                    <a:pt x="3891" y="1284"/>
                  </a:lnTo>
                  <a:lnTo>
                    <a:pt x="3951" y="1163"/>
                  </a:lnTo>
                  <a:lnTo>
                    <a:pt x="4031" y="1063"/>
                  </a:lnTo>
                  <a:lnTo>
                    <a:pt x="4212" y="842"/>
                  </a:lnTo>
                  <a:lnTo>
                    <a:pt x="4432" y="662"/>
                  </a:lnTo>
                  <a:lnTo>
                    <a:pt x="4653" y="481"/>
                  </a:lnTo>
                  <a:lnTo>
                    <a:pt x="4853" y="341"/>
                  </a:lnTo>
                  <a:lnTo>
                    <a:pt x="5054" y="221"/>
                  </a:lnTo>
                  <a:lnTo>
                    <a:pt x="5275" y="100"/>
                  </a:lnTo>
                  <a:lnTo>
                    <a:pt x="549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21"/>
            <p:cNvSpPr/>
            <p:nvPr/>
          </p:nvSpPr>
          <p:spPr>
            <a:xfrm>
              <a:off x="10732750" y="4075038"/>
              <a:ext cx="162450" cy="94775"/>
            </a:xfrm>
            <a:custGeom>
              <a:avLst/>
              <a:gdLst/>
              <a:ahLst/>
              <a:cxnLst/>
              <a:rect l="l" t="t" r="r" b="b"/>
              <a:pathLst>
                <a:path w="6498" h="3791" fill="none" extrusionOk="0">
                  <a:moveTo>
                    <a:pt x="5495" y="0"/>
                  </a:moveTo>
                  <a:lnTo>
                    <a:pt x="5395" y="0"/>
                  </a:lnTo>
                  <a:lnTo>
                    <a:pt x="4372" y="0"/>
                  </a:lnTo>
                  <a:lnTo>
                    <a:pt x="3490" y="0"/>
                  </a:lnTo>
                  <a:lnTo>
                    <a:pt x="3490" y="0"/>
                  </a:lnTo>
                  <a:lnTo>
                    <a:pt x="3129" y="20"/>
                  </a:lnTo>
                  <a:lnTo>
                    <a:pt x="2788" y="80"/>
                  </a:lnTo>
                  <a:lnTo>
                    <a:pt x="2447" y="160"/>
                  </a:lnTo>
                  <a:lnTo>
                    <a:pt x="2126" y="281"/>
                  </a:lnTo>
                  <a:lnTo>
                    <a:pt x="1825" y="421"/>
                  </a:lnTo>
                  <a:lnTo>
                    <a:pt x="1544" y="602"/>
                  </a:lnTo>
                  <a:lnTo>
                    <a:pt x="1264" y="802"/>
                  </a:lnTo>
                  <a:lnTo>
                    <a:pt x="1023" y="1023"/>
                  </a:lnTo>
                  <a:lnTo>
                    <a:pt x="1023" y="1023"/>
                  </a:lnTo>
                  <a:lnTo>
                    <a:pt x="802" y="1284"/>
                  </a:lnTo>
                  <a:lnTo>
                    <a:pt x="602" y="1544"/>
                  </a:lnTo>
                  <a:lnTo>
                    <a:pt x="421" y="1825"/>
                  </a:lnTo>
                  <a:lnTo>
                    <a:pt x="281" y="2146"/>
                  </a:lnTo>
                  <a:lnTo>
                    <a:pt x="161" y="2467"/>
                  </a:lnTo>
                  <a:lnTo>
                    <a:pt x="80" y="2788"/>
                  </a:lnTo>
                  <a:lnTo>
                    <a:pt x="20" y="3149"/>
                  </a:lnTo>
                  <a:lnTo>
                    <a:pt x="0" y="3490"/>
                  </a:lnTo>
                  <a:lnTo>
                    <a:pt x="0" y="3490"/>
                  </a:lnTo>
                  <a:lnTo>
                    <a:pt x="20" y="3790"/>
                  </a:lnTo>
                  <a:lnTo>
                    <a:pt x="6498" y="3790"/>
                  </a:lnTo>
                  <a:lnTo>
                    <a:pt x="6498" y="3790"/>
                  </a:lnTo>
                  <a:lnTo>
                    <a:pt x="6117" y="3690"/>
                  </a:lnTo>
                  <a:lnTo>
                    <a:pt x="5776" y="3570"/>
                  </a:lnTo>
                  <a:lnTo>
                    <a:pt x="5435" y="3409"/>
                  </a:lnTo>
                  <a:lnTo>
                    <a:pt x="5114" y="3249"/>
                  </a:lnTo>
                  <a:lnTo>
                    <a:pt x="4813" y="3068"/>
                  </a:lnTo>
                  <a:lnTo>
                    <a:pt x="4533" y="2868"/>
                  </a:lnTo>
                  <a:lnTo>
                    <a:pt x="4292" y="2647"/>
                  </a:lnTo>
                  <a:lnTo>
                    <a:pt x="4091" y="2427"/>
                  </a:lnTo>
                  <a:lnTo>
                    <a:pt x="4091" y="2427"/>
                  </a:lnTo>
                  <a:lnTo>
                    <a:pt x="3971" y="2266"/>
                  </a:lnTo>
                  <a:lnTo>
                    <a:pt x="3891" y="2106"/>
                  </a:lnTo>
                  <a:lnTo>
                    <a:pt x="3851" y="1945"/>
                  </a:lnTo>
                  <a:lnTo>
                    <a:pt x="3811" y="1805"/>
                  </a:lnTo>
                  <a:lnTo>
                    <a:pt x="3811" y="1665"/>
                  </a:lnTo>
                  <a:lnTo>
                    <a:pt x="3811" y="1544"/>
                  </a:lnTo>
                  <a:lnTo>
                    <a:pt x="3851" y="1404"/>
                  </a:lnTo>
                  <a:lnTo>
                    <a:pt x="3891" y="1284"/>
                  </a:lnTo>
                  <a:lnTo>
                    <a:pt x="3951" y="1163"/>
                  </a:lnTo>
                  <a:lnTo>
                    <a:pt x="4031" y="1063"/>
                  </a:lnTo>
                  <a:lnTo>
                    <a:pt x="4212" y="842"/>
                  </a:lnTo>
                  <a:lnTo>
                    <a:pt x="4432" y="662"/>
                  </a:lnTo>
                  <a:lnTo>
                    <a:pt x="4653" y="481"/>
                  </a:lnTo>
                  <a:lnTo>
                    <a:pt x="4653" y="481"/>
                  </a:lnTo>
                  <a:lnTo>
                    <a:pt x="4853" y="341"/>
                  </a:lnTo>
                  <a:lnTo>
                    <a:pt x="5054" y="221"/>
                  </a:lnTo>
                  <a:lnTo>
                    <a:pt x="5275" y="100"/>
                  </a:lnTo>
                  <a:lnTo>
                    <a:pt x="549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21"/>
            <p:cNvSpPr/>
            <p:nvPr/>
          </p:nvSpPr>
          <p:spPr>
            <a:xfrm>
              <a:off x="10928275" y="4096088"/>
              <a:ext cx="18575" cy="19075"/>
            </a:xfrm>
            <a:custGeom>
              <a:avLst/>
              <a:gdLst/>
              <a:ahLst/>
              <a:cxnLst/>
              <a:rect l="l" t="t" r="r" b="b"/>
              <a:pathLst>
                <a:path w="743" h="763" extrusionOk="0">
                  <a:moveTo>
                    <a:pt x="361" y="0"/>
                  </a:moveTo>
                  <a:lnTo>
                    <a:pt x="261" y="20"/>
                  </a:lnTo>
                  <a:lnTo>
                    <a:pt x="181" y="61"/>
                  </a:lnTo>
                  <a:lnTo>
                    <a:pt x="81" y="141"/>
                  </a:lnTo>
                  <a:lnTo>
                    <a:pt x="21" y="261"/>
                  </a:lnTo>
                  <a:lnTo>
                    <a:pt x="0" y="381"/>
                  </a:lnTo>
                  <a:lnTo>
                    <a:pt x="21" y="502"/>
                  </a:lnTo>
                  <a:lnTo>
                    <a:pt x="61" y="602"/>
                  </a:lnTo>
                  <a:lnTo>
                    <a:pt x="121" y="682"/>
                  </a:lnTo>
                  <a:lnTo>
                    <a:pt x="241" y="742"/>
                  </a:lnTo>
                  <a:lnTo>
                    <a:pt x="301" y="762"/>
                  </a:lnTo>
                  <a:lnTo>
                    <a:pt x="361" y="762"/>
                  </a:lnTo>
                  <a:lnTo>
                    <a:pt x="502" y="742"/>
                  </a:lnTo>
                  <a:lnTo>
                    <a:pt x="602" y="682"/>
                  </a:lnTo>
                  <a:lnTo>
                    <a:pt x="682" y="602"/>
                  </a:lnTo>
                  <a:lnTo>
                    <a:pt x="722" y="502"/>
                  </a:lnTo>
                  <a:lnTo>
                    <a:pt x="742" y="381"/>
                  </a:lnTo>
                  <a:lnTo>
                    <a:pt x="722" y="261"/>
                  </a:lnTo>
                  <a:lnTo>
                    <a:pt x="662" y="141"/>
                  </a:lnTo>
                  <a:lnTo>
                    <a:pt x="562" y="61"/>
                  </a:lnTo>
                  <a:lnTo>
                    <a:pt x="462" y="20"/>
                  </a:lnTo>
                  <a:lnTo>
                    <a:pt x="36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21"/>
            <p:cNvSpPr/>
            <p:nvPr/>
          </p:nvSpPr>
          <p:spPr>
            <a:xfrm>
              <a:off x="10760825" y="3774213"/>
              <a:ext cx="211600" cy="142400"/>
            </a:xfrm>
            <a:custGeom>
              <a:avLst/>
              <a:gdLst/>
              <a:ahLst/>
              <a:cxnLst/>
              <a:rect l="l" t="t" r="r" b="b"/>
              <a:pathLst>
                <a:path w="8464" h="5696" extrusionOk="0">
                  <a:moveTo>
                    <a:pt x="2567" y="0"/>
                  </a:moveTo>
                  <a:lnTo>
                    <a:pt x="2286" y="60"/>
                  </a:lnTo>
                  <a:lnTo>
                    <a:pt x="2006" y="121"/>
                  </a:lnTo>
                  <a:lnTo>
                    <a:pt x="1745" y="221"/>
                  </a:lnTo>
                  <a:lnTo>
                    <a:pt x="1504" y="341"/>
                  </a:lnTo>
                  <a:lnTo>
                    <a:pt x="1264" y="482"/>
                  </a:lnTo>
                  <a:lnTo>
                    <a:pt x="1043" y="642"/>
                  </a:lnTo>
                  <a:lnTo>
                    <a:pt x="843" y="823"/>
                  </a:lnTo>
                  <a:lnTo>
                    <a:pt x="662" y="1043"/>
                  </a:lnTo>
                  <a:lnTo>
                    <a:pt x="502" y="1244"/>
                  </a:lnTo>
                  <a:lnTo>
                    <a:pt x="341" y="1484"/>
                  </a:lnTo>
                  <a:lnTo>
                    <a:pt x="221" y="1745"/>
                  </a:lnTo>
                  <a:lnTo>
                    <a:pt x="141" y="2006"/>
                  </a:lnTo>
                  <a:lnTo>
                    <a:pt x="60" y="2266"/>
                  </a:lnTo>
                  <a:lnTo>
                    <a:pt x="20" y="2547"/>
                  </a:lnTo>
                  <a:lnTo>
                    <a:pt x="0" y="2848"/>
                  </a:lnTo>
                  <a:lnTo>
                    <a:pt x="20" y="3209"/>
                  </a:lnTo>
                  <a:lnTo>
                    <a:pt x="101" y="3550"/>
                  </a:lnTo>
                  <a:lnTo>
                    <a:pt x="201" y="3871"/>
                  </a:lnTo>
                  <a:lnTo>
                    <a:pt x="341" y="4192"/>
                  </a:lnTo>
                  <a:lnTo>
                    <a:pt x="522" y="4472"/>
                  </a:lnTo>
                  <a:lnTo>
                    <a:pt x="722" y="4753"/>
                  </a:lnTo>
                  <a:lnTo>
                    <a:pt x="963" y="4974"/>
                  </a:lnTo>
                  <a:lnTo>
                    <a:pt x="1224" y="5194"/>
                  </a:lnTo>
                  <a:lnTo>
                    <a:pt x="1404" y="5315"/>
                  </a:lnTo>
                  <a:lnTo>
                    <a:pt x="1605" y="5415"/>
                  </a:lnTo>
                  <a:lnTo>
                    <a:pt x="1785" y="5495"/>
                  </a:lnTo>
                  <a:lnTo>
                    <a:pt x="1986" y="5575"/>
                  </a:lnTo>
                  <a:lnTo>
                    <a:pt x="2206" y="5636"/>
                  </a:lnTo>
                  <a:lnTo>
                    <a:pt x="2407" y="5676"/>
                  </a:lnTo>
                  <a:lnTo>
                    <a:pt x="2627" y="5696"/>
                  </a:lnTo>
                  <a:lnTo>
                    <a:pt x="5896" y="5696"/>
                  </a:lnTo>
                  <a:lnTo>
                    <a:pt x="6197" y="5656"/>
                  </a:lnTo>
                  <a:lnTo>
                    <a:pt x="6458" y="5575"/>
                  </a:lnTo>
                  <a:lnTo>
                    <a:pt x="6719" y="5475"/>
                  </a:lnTo>
                  <a:lnTo>
                    <a:pt x="6979" y="5355"/>
                  </a:lnTo>
                  <a:lnTo>
                    <a:pt x="7200" y="5215"/>
                  </a:lnTo>
                  <a:lnTo>
                    <a:pt x="7420" y="5054"/>
                  </a:lnTo>
                  <a:lnTo>
                    <a:pt x="7621" y="4874"/>
                  </a:lnTo>
                  <a:lnTo>
                    <a:pt x="7781" y="4713"/>
                  </a:lnTo>
                  <a:lnTo>
                    <a:pt x="7922" y="4533"/>
                  </a:lnTo>
                  <a:lnTo>
                    <a:pt x="8042" y="4352"/>
                  </a:lnTo>
                  <a:lnTo>
                    <a:pt x="8142" y="4152"/>
                  </a:lnTo>
                  <a:lnTo>
                    <a:pt x="8243" y="3951"/>
                  </a:lnTo>
                  <a:lnTo>
                    <a:pt x="8323" y="3751"/>
                  </a:lnTo>
                  <a:lnTo>
                    <a:pt x="8383" y="3530"/>
                  </a:lnTo>
                  <a:lnTo>
                    <a:pt x="8423" y="3309"/>
                  </a:lnTo>
                  <a:lnTo>
                    <a:pt x="8463" y="3069"/>
                  </a:lnTo>
                  <a:lnTo>
                    <a:pt x="8463" y="2848"/>
                  </a:lnTo>
                  <a:lnTo>
                    <a:pt x="8443" y="2567"/>
                  </a:lnTo>
                  <a:lnTo>
                    <a:pt x="8403" y="2266"/>
                  </a:lnTo>
                  <a:lnTo>
                    <a:pt x="8343" y="2006"/>
                  </a:lnTo>
                  <a:lnTo>
                    <a:pt x="8243" y="1745"/>
                  </a:lnTo>
                  <a:lnTo>
                    <a:pt x="8122" y="1484"/>
                  </a:lnTo>
                  <a:lnTo>
                    <a:pt x="7982" y="1244"/>
                  </a:lnTo>
                  <a:lnTo>
                    <a:pt x="7822" y="1043"/>
                  </a:lnTo>
                  <a:lnTo>
                    <a:pt x="7641" y="823"/>
                  </a:lnTo>
                  <a:lnTo>
                    <a:pt x="7420" y="642"/>
                  </a:lnTo>
                  <a:lnTo>
                    <a:pt x="7200" y="482"/>
                  </a:lnTo>
                  <a:lnTo>
                    <a:pt x="6979" y="341"/>
                  </a:lnTo>
                  <a:lnTo>
                    <a:pt x="6719" y="221"/>
                  </a:lnTo>
                  <a:lnTo>
                    <a:pt x="6458" y="121"/>
                  </a:lnTo>
                  <a:lnTo>
                    <a:pt x="6197" y="60"/>
                  </a:lnTo>
                  <a:lnTo>
                    <a:pt x="58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21"/>
            <p:cNvSpPr/>
            <p:nvPr/>
          </p:nvSpPr>
          <p:spPr>
            <a:xfrm>
              <a:off x="10760825" y="3774213"/>
              <a:ext cx="211600" cy="142400"/>
            </a:xfrm>
            <a:custGeom>
              <a:avLst/>
              <a:gdLst/>
              <a:ahLst/>
              <a:cxnLst/>
              <a:rect l="l" t="t" r="r" b="b"/>
              <a:pathLst>
                <a:path w="8464" h="5696" fill="none" extrusionOk="0">
                  <a:moveTo>
                    <a:pt x="8463" y="2848"/>
                  </a:moveTo>
                  <a:lnTo>
                    <a:pt x="8463" y="2848"/>
                  </a:lnTo>
                  <a:lnTo>
                    <a:pt x="8463" y="3069"/>
                  </a:lnTo>
                  <a:lnTo>
                    <a:pt x="8423" y="3309"/>
                  </a:lnTo>
                  <a:lnTo>
                    <a:pt x="8423" y="3309"/>
                  </a:lnTo>
                  <a:lnTo>
                    <a:pt x="8383" y="3530"/>
                  </a:lnTo>
                  <a:lnTo>
                    <a:pt x="8323" y="3751"/>
                  </a:lnTo>
                  <a:lnTo>
                    <a:pt x="8243" y="3951"/>
                  </a:lnTo>
                  <a:lnTo>
                    <a:pt x="8142" y="4152"/>
                  </a:lnTo>
                  <a:lnTo>
                    <a:pt x="8042" y="4352"/>
                  </a:lnTo>
                  <a:lnTo>
                    <a:pt x="7922" y="4533"/>
                  </a:lnTo>
                  <a:lnTo>
                    <a:pt x="7781" y="4713"/>
                  </a:lnTo>
                  <a:lnTo>
                    <a:pt x="7621" y="4874"/>
                  </a:lnTo>
                  <a:lnTo>
                    <a:pt x="7621" y="4874"/>
                  </a:lnTo>
                  <a:lnTo>
                    <a:pt x="7420" y="5054"/>
                  </a:lnTo>
                  <a:lnTo>
                    <a:pt x="7200" y="5215"/>
                  </a:lnTo>
                  <a:lnTo>
                    <a:pt x="6979" y="5355"/>
                  </a:lnTo>
                  <a:lnTo>
                    <a:pt x="6719" y="5475"/>
                  </a:lnTo>
                  <a:lnTo>
                    <a:pt x="6458" y="5575"/>
                  </a:lnTo>
                  <a:lnTo>
                    <a:pt x="6197" y="5656"/>
                  </a:lnTo>
                  <a:lnTo>
                    <a:pt x="5896" y="5696"/>
                  </a:lnTo>
                  <a:lnTo>
                    <a:pt x="5616" y="5696"/>
                  </a:lnTo>
                  <a:lnTo>
                    <a:pt x="2868" y="5696"/>
                  </a:lnTo>
                  <a:lnTo>
                    <a:pt x="2868" y="5696"/>
                  </a:lnTo>
                  <a:lnTo>
                    <a:pt x="2627" y="5696"/>
                  </a:lnTo>
                  <a:lnTo>
                    <a:pt x="2407" y="5676"/>
                  </a:lnTo>
                  <a:lnTo>
                    <a:pt x="2206" y="5636"/>
                  </a:lnTo>
                  <a:lnTo>
                    <a:pt x="1986" y="5575"/>
                  </a:lnTo>
                  <a:lnTo>
                    <a:pt x="1785" y="5495"/>
                  </a:lnTo>
                  <a:lnTo>
                    <a:pt x="1605" y="5415"/>
                  </a:lnTo>
                  <a:lnTo>
                    <a:pt x="1404" y="5315"/>
                  </a:lnTo>
                  <a:lnTo>
                    <a:pt x="1224" y="5194"/>
                  </a:lnTo>
                  <a:lnTo>
                    <a:pt x="1224" y="5194"/>
                  </a:lnTo>
                  <a:lnTo>
                    <a:pt x="963" y="4974"/>
                  </a:lnTo>
                  <a:lnTo>
                    <a:pt x="722" y="4753"/>
                  </a:lnTo>
                  <a:lnTo>
                    <a:pt x="522" y="4472"/>
                  </a:lnTo>
                  <a:lnTo>
                    <a:pt x="341" y="4192"/>
                  </a:lnTo>
                  <a:lnTo>
                    <a:pt x="201" y="3871"/>
                  </a:lnTo>
                  <a:lnTo>
                    <a:pt x="101" y="3550"/>
                  </a:lnTo>
                  <a:lnTo>
                    <a:pt x="20" y="3209"/>
                  </a:lnTo>
                  <a:lnTo>
                    <a:pt x="0" y="2848"/>
                  </a:lnTo>
                  <a:lnTo>
                    <a:pt x="0" y="2848"/>
                  </a:lnTo>
                  <a:lnTo>
                    <a:pt x="20" y="2547"/>
                  </a:lnTo>
                  <a:lnTo>
                    <a:pt x="60" y="2266"/>
                  </a:lnTo>
                  <a:lnTo>
                    <a:pt x="141" y="2006"/>
                  </a:lnTo>
                  <a:lnTo>
                    <a:pt x="221" y="1745"/>
                  </a:lnTo>
                  <a:lnTo>
                    <a:pt x="341" y="1484"/>
                  </a:lnTo>
                  <a:lnTo>
                    <a:pt x="502" y="1244"/>
                  </a:lnTo>
                  <a:lnTo>
                    <a:pt x="662" y="1043"/>
                  </a:lnTo>
                  <a:lnTo>
                    <a:pt x="843" y="823"/>
                  </a:lnTo>
                  <a:lnTo>
                    <a:pt x="843" y="823"/>
                  </a:lnTo>
                  <a:lnTo>
                    <a:pt x="1043" y="642"/>
                  </a:lnTo>
                  <a:lnTo>
                    <a:pt x="1264" y="482"/>
                  </a:lnTo>
                  <a:lnTo>
                    <a:pt x="1504" y="341"/>
                  </a:lnTo>
                  <a:lnTo>
                    <a:pt x="1745" y="221"/>
                  </a:lnTo>
                  <a:lnTo>
                    <a:pt x="2006" y="121"/>
                  </a:lnTo>
                  <a:lnTo>
                    <a:pt x="2286" y="60"/>
                  </a:lnTo>
                  <a:lnTo>
                    <a:pt x="2567" y="0"/>
                  </a:lnTo>
                  <a:lnTo>
                    <a:pt x="2868" y="0"/>
                  </a:lnTo>
                  <a:lnTo>
                    <a:pt x="5616" y="0"/>
                  </a:lnTo>
                  <a:lnTo>
                    <a:pt x="5616" y="0"/>
                  </a:lnTo>
                  <a:lnTo>
                    <a:pt x="5896" y="0"/>
                  </a:lnTo>
                  <a:lnTo>
                    <a:pt x="6197" y="60"/>
                  </a:lnTo>
                  <a:lnTo>
                    <a:pt x="6458" y="121"/>
                  </a:lnTo>
                  <a:lnTo>
                    <a:pt x="6719" y="221"/>
                  </a:lnTo>
                  <a:lnTo>
                    <a:pt x="6979" y="341"/>
                  </a:lnTo>
                  <a:lnTo>
                    <a:pt x="7200" y="482"/>
                  </a:lnTo>
                  <a:lnTo>
                    <a:pt x="7420" y="642"/>
                  </a:lnTo>
                  <a:lnTo>
                    <a:pt x="7641" y="823"/>
                  </a:lnTo>
                  <a:lnTo>
                    <a:pt x="7822" y="1043"/>
                  </a:lnTo>
                  <a:lnTo>
                    <a:pt x="7982" y="1244"/>
                  </a:lnTo>
                  <a:lnTo>
                    <a:pt x="8122" y="1484"/>
                  </a:lnTo>
                  <a:lnTo>
                    <a:pt x="8243" y="1745"/>
                  </a:lnTo>
                  <a:lnTo>
                    <a:pt x="8343" y="2006"/>
                  </a:lnTo>
                  <a:lnTo>
                    <a:pt x="8403" y="2266"/>
                  </a:lnTo>
                  <a:lnTo>
                    <a:pt x="8443" y="2567"/>
                  </a:lnTo>
                  <a:lnTo>
                    <a:pt x="8463" y="28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21"/>
            <p:cNvSpPr/>
            <p:nvPr/>
          </p:nvSpPr>
          <p:spPr>
            <a:xfrm>
              <a:off x="10760825" y="3828363"/>
              <a:ext cx="211600" cy="75725"/>
            </a:xfrm>
            <a:custGeom>
              <a:avLst/>
              <a:gdLst/>
              <a:ahLst/>
              <a:cxnLst/>
              <a:rect l="l" t="t" r="r" b="b"/>
              <a:pathLst>
                <a:path w="8464" h="3029" extrusionOk="0">
                  <a:moveTo>
                    <a:pt x="8383" y="0"/>
                  </a:moveTo>
                  <a:lnTo>
                    <a:pt x="7761" y="60"/>
                  </a:lnTo>
                  <a:lnTo>
                    <a:pt x="7140" y="80"/>
                  </a:lnTo>
                  <a:lnTo>
                    <a:pt x="60" y="80"/>
                  </a:lnTo>
                  <a:lnTo>
                    <a:pt x="20" y="381"/>
                  </a:lnTo>
                  <a:lnTo>
                    <a:pt x="0" y="682"/>
                  </a:lnTo>
                  <a:lnTo>
                    <a:pt x="20" y="1043"/>
                  </a:lnTo>
                  <a:lnTo>
                    <a:pt x="101" y="1384"/>
                  </a:lnTo>
                  <a:lnTo>
                    <a:pt x="201" y="1705"/>
                  </a:lnTo>
                  <a:lnTo>
                    <a:pt x="341" y="2026"/>
                  </a:lnTo>
                  <a:lnTo>
                    <a:pt x="522" y="2306"/>
                  </a:lnTo>
                  <a:lnTo>
                    <a:pt x="722" y="2587"/>
                  </a:lnTo>
                  <a:lnTo>
                    <a:pt x="963" y="2808"/>
                  </a:lnTo>
                  <a:lnTo>
                    <a:pt x="1224" y="3028"/>
                  </a:lnTo>
                  <a:lnTo>
                    <a:pt x="1304" y="2828"/>
                  </a:lnTo>
                  <a:lnTo>
                    <a:pt x="1404" y="2647"/>
                  </a:lnTo>
                  <a:lnTo>
                    <a:pt x="1504" y="2487"/>
                  </a:lnTo>
                  <a:lnTo>
                    <a:pt x="1625" y="2306"/>
                  </a:lnTo>
                  <a:lnTo>
                    <a:pt x="1765" y="2166"/>
                  </a:lnTo>
                  <a:lnTo>
                    <a:pt x="1926" y="2006"/>
                  </a:lnTo>
                  <a:lnTo>
                    <a:pt x="2086" y="1885"/>
                  </a:lnTo>
                  <a:lnTo>
                    <a:pt x="2246" y="1765"/>
                  </a:lnTo>
                  <a:lnTo>
                    <a:pt x="2547" y="1605"/>
                  </a:lnTo>
                  <a:lnTo>
                    <a:pt x="2848" y="1464"/>
                  </a:lnTo>
                  <a:lnTo>
                    <a:pt x="3169" y="1364"/>
                  </a:lnTo>
                  <a:lnTo>
                    <a:pt x="3490" y="1284"/>
                  </a:lnTo>
                  <a:lnTo>
                    <a:pt x="3811" y="1203"/>
                  </a:lnTo>
                  <a:lnTo>
                    <a:pt x="4152" y="1163"/>
                  </a:lnTo>
                  <a:lnTo>
                    <a:pt x="4793" y="1083"/>
                  </a:lnTo>
                  <a:lnTo>
                    <a:pt x="5575" y="1023"/>
                  </a:lnTo>
                  <a:lnTo>
                    <a:pt x="6859" y="1023"/>
                  </a:lnTo>
                  <a:lnTo>
                    <a:pt x="7380" y="1043"/>
                  </a:lnTo>
                  <a:lnTo>
                    <a:pt x="7902" y="1083"/>
                  </a:lnTo>
                  <a:lnTo>
                    <a:pt x="8423" y="1143"/>
                  </a:lnTo>
                  <a:lnTo>
                    <a:pt x="8463" y="903"/>
                  </a:lnTo>
                  <a:lnTo>
                    <a:pt x="8463" y="682"/>
                  </a:lnTo>
                  <a:lnTo>
                    <a:pt x="8443" y="341"/>
                  </a:lnTo>
                  <a:lnTo>
                    <a:pt x="8383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21"/>
            <p:cNvSpPr/>
            <p:nvPr/>
          </p:nvSpPr>
          <p:spPr>
            <a:xfrm>
              <a:off x="10760825" y="3828363"/>
              <a:ext cx="211600" cy="75725"/>
            </a:xfrm>
            <a:custGeom>
              <a:avLst/>
              <a:gdLst/>
              <a:ahLst/>
              <a:cxnLst/>
              <a:rect l="l" t="t" r="r" b="b"/>
              <a:pathLst>
                <a:path w="8464" h="3029" fill="none" extrusionOk="0">
                  <a:moveTo>
                    <a:pt x="8383" y="0"/>
                  </a:moveTo>
                  <a:lnTo>
                    <a:pt x="8383" y="0"/>
                  </a:lnTo>
                  <a:lnTo>
                    <a:pt x="7761" y="60"/>
                  </a:lnTo>
                  <a:lnTo>
                    <a:pt x="714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20" y="381"/>
                  </a:lnTo>
                  <a:lnTo>
                    <a:pt x="0" y="682"/>
                  </a:lnTo>
                  <a:lnTo>
                    <a:pt x="0" y="682"/>
                  </a:lnTo>
                  <a:lnTo>
                    <a:pt x="20" y="1043"/>
                  </a:lnTo>
                  <a:lnTo>
                    <a:pt x="101" y="1384"/>
                  </a:lnTo>
                  <a:lnTo>
                    <a:pt x="201" y="1705"/>
                  </a:lnTo>
                  <a:lnTo>
                    <a:pt x="341" y="2026"/>
                  </a:lnTo>
                  <a:lnTo>
                    <a:pt x="522" y="2306"/>
                  </a:lnTo>
                  <a:lnTo>
                    <a:pt x="722" y="2587"/>
                  </a:lnTo>
                  <a:lnTo>
                    <a:pt x="963" y="2808"/>
                  </a:lnTo>
                  <a:lnTo>
                    <a:pt x="1224" y="3028"/>
                  </a:lnTo>
                  <a:lnTo>
                    <a:pt x="1224" y="3028"/>
                  </a:lnTo>
                  <a:lnTo>
                    <a:pt x="1304" y="2828"/>
                  </a:lnTo>
                  <a:lnTo>
                    <a:pt x="1404" y="2647"/>
                  </a:lnTo>
                  <a:lnTo>
                    <a:pt x="1504" y="2487"/>
                  </a:lnTo>
                  <a:lnTo>
                    <a:pt x="1625" y="2306"/>
                  </a:lnTo>
                  <a:lnTo>
                    <a:pt x="1765" y="2166"/>
                  </a:lnTo>
                  <a:lnTo>
                    <a:pt x="1926" y="2006"/>
                  </a:lnTo>
                  <a:lnTo>
                    <a:pt x="2086" y="1885"/>
                  </a:lnTo>
                  <a:lnTo>
                    <a:pt x="2246" y="1765"/>
                  </a:lnTo>
                  <a:lnTo>
                    <a:pt x="2246" y="1765"/>
                  </a:lnTo>
                  <a:lnTo>
                    <a:pt x="2547" y="1605"/>
                  </a:lnTo>
                  <a:lnTo>
                    <a:pt x="2848" y="1464"/>
                  </a:lnTo>
                  <a:lnTo>
                    <a:pt x="3169" y="1364"/>
                  </a:lnTo>
                  <a:lnTo>
                    <a:pt x="3490" y="1284"/>
                  </a:lnTo>
                  <a:lnTo>
                    <a:pt x="3811" y="1203"/>
                  </a:lnTo>
                  <a:lnTo>
                    <a:pt x="4152" y="1163"/>
                  </a:lnTo>
                  <a:lnTo>
                    <a:pt x="4793" y="1083"/>
                  </a:lnTo>
                  <a:lnTo>
                    <a:pt x="4793" y="1083"/>
                  </a:lnTo>
                  <a:lnTo>
                    <a:pt x="5575" y="1023"/>
                  </a:lnTo>
                  <a:lnTo>
                    <a:pt x="6337" y="1023"/>
                  </a:lnTo>
                  <a:lnTo>
                    <a:pt x="6337" y="1023"/>
                  </a:lnTo>
                  <a:lnTo>
                    <a:pt x="6859" y="1023"/>
                  </a:lnTo>
                  <a:lnTo>
                    <a:pt x="7380" y="1043"/>
                  </a:lnTo>
                  <a:lnTo>
                    <a:pt x="7902" y="1083"/>
                  </a:lnTo>
                  <a:lnTo>
                    <a:pt x="8423" y="1143"/>
                  </a:lnTo>
                  <a:lnTo>
                    <a:pt x="8423" y="1143"/>
                  </a:lnTo>
                  <a:lnTo>
                    <a:pt x="8463" y="903"/>
                  </a:lnTo>
                  <a:lnTo>
                    <a:pt x="8463" y="682"/>
                  </a:lnTo>
                  <a:lnTo>
                    <a:pt x="8463" y="682"/>
                  </a:lnTo>
                  <a:lnTo>
                    <a:pt x="8443" y="341"/>
                  </a:lnTo>
                  <a:lnTo>
                    <a:pt x="838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21"/>
            <p:cNvSpPr/>
            <p:nvPr/>
          </p:nvSpPr>
          <p:spPr>
            <a:xfrm>
              <a:off x="11125800" y="3122938"/>
              <a:ext cx="299350" cy="309375"/>
            </a:xfrm>
            <a:custGeom>
              <a:avLst/>
              <a:gdLst/>
              <a:ahLst/>
              <a:cxnLst/>
              <a:rect l="l" t="t" r="r" b="b"/>
              <a:pathLst>
                <a:path w="11974" h="12375" extrusionOk="0">
                  <a:moveTo>
                    <a:pt x="10830" y="0"/>
                  </a:moveTo>
                  <a:lnTo>
                    <a:pt x="10650" y="21"/>
                  </a:lnTo>
                  <a:lnTo>
                    <a:pt x="10489" y="81"/>
                  </a:lnTo>
                  <a:lnTo>
                    <a:pt x="10329" y="141"/>
                  </a:lnTo>
                  <a:lnTo>
                    <a:pt x="10189" y="261"/>
                  </a:lnTo>
                  <a:lnTo>
                    <a:pt x="10088" y="382"/>
                  </a:lnTo>
                  <a:lnTo>
                    <a:pt x="9988" y="542"/>
                  </a:lnTo>
                  <a:lnTo>
                    <a:pt x="9948" y="742"/>
                  </a:lnTo>
                  <a:lnTo>
                    <a:pt x="9928" y="963"/>
                  </a:lnTo>
                  <a:lnTo>
                    <a:pt x="9968" y="1886"/>
                  </a:lnTo>
                  <a:lnTo>
                    <a:pt x="10008" y="2928"/>
                  </a:lnTo>
                  <a:lnTo>
                    <a:pt x="10028" y="4031"/>
                  </a:lnTo>
                  <a:lnTo>
                    <a:pt x="10008" y="4593"/>
                  </a:lnTo>
                  <a:lnTo>
                    <a:pt x="9988" y="5154"/>
                  </a:lnTo>
                  <a:lnTo>
                    <a:pt x="9948" y="5696"/>
                  </a:lnTo>
                  <a:lnTo>
                    <a:pt x="9868" y="6257"/>
                  </a:lnTo>
                  <a:lnTo>
                    <a:pt x="9767" y="6779"/>
                  </a:lnTo>
                  <a:lnTo>
                    <a:pt x="9647" y="7300"/>
                  </a:lnTo>
                  <a:lnTo>
                    <a:pt x="9507" y="7782"/>
                  </a:lnTo>
                  <a:lnTo>
                    <a:pt x="9306" y="8243"/>
                  </a:lnTo>
                  <a:lnTo>
                    <a:pt x="9206" y="8443"/>
                  </a:lnTo>
                  <a:lnTo>
                    <a:pt x="9086" y="8644"/>
                  </a:lnTo>
                  <a:lnTo>
                    <a:pt x="8945" y="8845"/>
                  </a:lnTo>
                  <a:lnTo>
                    <a:pt x="8825" y="9025"/>
                  </a:lnTo>
                  <a:lnTo>
                    <a:pt x="8664" y="9185"/>
                  </a:lnTo>
                  <a:lnTo>
                    <a:pt x="8504" y="9346"/>
                  </a:lnTo>
                  <a:lnTo>
                    <a:pt x="8324" y="9486"/>
                  </a:lnTo>
                  <a:lnTo>
                    <a:pt x="8123" y="9627"/>
                  </a:lnTo>
                  <a:lnTo>
                    <a:pt x="7922" y="9747"/>
                  </a:lnTo>
                  <a:lnTo>
                    <a:pt x="7702" y="9847"/>
                  </a:lnTo>
                  <a:lnTo>
                    <a:pt x="7481" y="9948"/>
                  </a:lnTo>
                  <a:lnTo>
                    <a:pt x="7241" y="10028"/>
                  </a:lnTo>
                  <a:lnTo>
                    <a:pt x="6759" y="10168"/>
                  </a:lnTo>
                  <a:lnTo>
                    <a:pt x="6218" y="10288"/>
                  </a:lnTo>
                  <a:lnTo>
                    <a:pt x="5676" y="10369"/>
                  </a:lnTo>
                  <a:lnTo>
                    <a:pt x="5115" y="10409"/>
                  </a:lnTo>
                  <a:lnTo>
                    <a:pt x="4553" y="10429"/>
                  </a:lnTo>
                  <a:lnTo>
                    <a:pt x="3972" y="10449"/>
                  </a:lnTo>
                  <a:lnTo>
                    <a:pt x="3410" y="10429"/>
                  </a:lnTo>
                  <a:lnTo>
                    <a:pt x="2869" y="10409"/>
                  </a:lnTo>
                  <a:lnTo>
                    <a:pt x="1826" y="10349"/>
                  </a:lnTo>
                  <a:lnTo>
                    <a:pt x="944" y="10268"/>
                  </a:lnTo>
                  <a:lnTo>
                    <a:pt x="723" y="10268"/>
                  </a:lnTo>
                  <a:lnTo>
                    <a:pt x="522" y="10309"/>
                  </a:lnTo>
                  <a:lnTo>
                    <a:pt x="362" y="10409"/>
                  </a:lnTo>
                  <a:lnTo>
                    <a:pt x="222" y="10509"/>
                  </a:lnTo>
                  <a:lnTo>
                    <a:pt x="121" y="10649"/>
                  </a:lnTo>
                  <a:lnTo>
                    <a:pt x="61" y="10810"/>
                  </a:lnTo>
                  <a:lnTo>
                    <a:pt x="1" y="10990"/>
                  </a:lnTo>
                  <a:lnTo>
                    <a:pt x="1" y="11171"/>
                  </a:lnTo>
                  <a:lnTo>
                    <a:pt x="21" y="11351"/>
                  </a:lnTo>
                  <a:lnTo>
                    <a:pt x="61" y="11532"/>
                  </a:lnTo>
                  <a:lnTo>
                    <a:pt x="121" y="11712"/>
                  </a:lnTo>
                  <a:lnTo>
                    <a:pt x="242" y="11873"/>
                  </a:lnTo>
                  <a:lnTo>
                    <a:pt x="362" y="11993"/>
                  </a:lnTo>
                  <a:lnTo>
                    <a:pt x="522" y="12113"/>
                  </a:lnTo>
                  <a:lnTo>
                    <a:pt x="723" y="12194"/>
                  </a:lnTo>
                  <a:lnTo>
                    <a:pt x="944" y="12234"/>
                  </a:lnTo>
                  <a:lnTo>
                    <a:pt x="2247" y="12334"/>
                  </a:lnTo>
                  <a:lnTo>
                    <a:pt x="2949" y="12354"/>
                  </a:lnTo>
                  <a:lnTo>
                    <a:pt x="3691" y="12374"/>
                  </a:lnTo>
                  <a:lnTo>
                    <a:pt x="4613" y="12354"/>
                  </a:lnTo>
                  <a:lnTo>
                    <a:pt x="5055" y="12334"/>
                  </a:lnTo>
                  <a:lnTo>
                    <a:pt x="5516" y="12314"/>
                  </a:lnTo>
                  <a:lnTo>
                    <a:pt x="5977" y="12254"/>
                  </a:lnTo>
                  <a:lnTo>
                    <a:pt x="6438" y="12194"/>
                  </a:lnTo>
                  <a:lnTo>
                    <a:pt x="6880" y="12113"/>
                  </a:lnTo>
                  <a:lnTo>
                    <a:pt x="7301" y="12013"/>
                  </a:lnTo>
                  <a:lnTo>
                    <a:pt x="7742" y="11893"/>
                  </a:lnTo>
                  <a:lnTo>
                    <a:pt x="8143" y="11772"/>
                  </a:lnTo>
                  <a:lnTo>
                    <a:pt x="8544" y="11612"/>
                  </a:lnTo>
                  <a:lnTo>
                    <a:pt x="8905" y="11432"/>
                  </a:lnTo>
                  <a:lnTo>
                    <a:pt x="9266" y="11211"/>
                  </a:lnTo>
                  <a:lnTo>
                    <a:pt x="9607" y="10990"/>
                  </a:lnTo>
                  <a:lnTo>
                    <a:pt x="9908" y="10730"/>
                  </a:lnTo>
                  <a:lnTo>
                    <a:pt x="10189" y="10449"/>
                  </a:lnTo>
                  <a:lnTo>
                    <a:pt x="10369" y="10228"/>
                  </a:lnTo>
                  <a:lnTo>
                    <a:pt x="10550" y="9988"/>
                  </a:lnTo>
                  <a:lnTo>
                    <a:pt x="10710" y="9747"/>
                  </a:lnTo>
                  <a:lnTo>
                    <a:pt x="10850" y="9506"/>
                  </a:lnTo>
                  <a:lnTo>
                    <a:pt x="10991" y="9246"/>
                  </a:lnTo>
                  <a:lnTo>
                    <a:pt x="11111" y="8965"/>
                  </a:lnTo>
                  <a:lnTo>
                    <a:pt x="11231" y="8704"/>
                  </a:lnTo>
                  <a:lnTo>
                    <a:pt x="11332" y="8403"/>
                  </a:lnTo>
                  <a:lnTo>
                    <a:pt x="11512" y="7822"/>
                  </a:lnTo>
                  <a:lnTo>
                    <a:pt x="11653" y="7200"/>
                  </a:lnTo>
                  <a:lnTo>
                    <a:pt x="11773" y="6558"/>
                  </a:lnTo>
                  <a:lnTo>
                    <a:pt x="11853" y="5917"/>
                  </a:lnTo>
                  <a:lnTo>
                    <a:pt x="11913" y="5255"/>
                  </a:lnTo>
                  <a:lnTo>
                    <a:pt x="11953" y="4613"/>
                  </a:lnTo>
                  <a:lnTo>
                    <a:pt x="11973" y="3951"/>
                  </a:lnTo>
                  <a:lnTo>
                    <a:pt x="11973" y="3309"/>
                  </a:lnTo>
                  <a:lnTo>
                    <a:pt x="11933" y="2086"/>
                  </a:lnTo>
                  <a:lnTo>
                    <a:pt x="11893" y="963"/>
                  </a:lnTo>
                  <a:lnTo>
                    <a:pt x="11893" y="843"/>
                  </a:lnTo>
                  <a:lnTo>
                    <a:pt x="11853" y="722"/>
                  </a:lnTo>
                  <a:lnTo>
                    <a:pt x="11793" y="522"/>
                  </a:lnTo>
                  <a:lnTo>
                    <a:pt x="11673" y="361"/>
                  </a:lnTo>
                  <a:lnTo>
                    <a:pt x="11532" y="241"/>
                  </a:lnTo>
                  <a:lnTo>
                    <a:pt x="11372" y="121"/>
                  </a:lnTo>
                  <a:lnTo>
                    <a:pt x="11211" y="61"/>
                  </a:lnTo>
                  <a:lnTo>
                    <a:pt x="11011" y="21"/>
                  </a:lnTo>
                  <a:lnTo>
                    <a:pt x="1083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21"/>
            <p:cNvSpPr/>
            <p:nvPr/>
          </p:nvSpPr>
          <p:spPr>
            <a:xfrm>
              <a:off x="11125800" y="3122938"/>
              <a:ext cx="299350" cy="309375"/>
            </a:xfrm>
            <a:custGeom>
              <a:avLst/>
              <a:gdLst/>
              <a:ahLst/>
              <a:cxnLst/>
              <a:rect l="l" t="t" r="r" b="b"/>
              <a:pathLst>
                <a:path w="11974" h="12375" fill="none" extrusionOk="0">
                  <a:moveTo>
                    <a:pt x="10189" y="10449"/>
                  </a:moveTo>
                  <a:lnTo>
                    <a:pt x="10189" y="10449"/>
                  </a:lnTo>
                  <a:lnTo>
                    <a:pt x="9908" y="10730"/>
                  </a:lnTo>
                  <a:lnTo>
                    <a:pt x="9607" y="10990"/>
                  </a:lnTo>
                  <a:lnTo>
                    <a:pt x="9266" y="11211"/>
                  </a:lnTo>
                  <a:lnTo>
                    <a:pt x="8905" y="11432"/>
                  </a:lnTo>
                  <a:lnTo>
                    <a:pt x="8544" y="11612"/>
                  </a:lnTo>
                  <a:lnTo>
                    <a:pt x="8143" y="11772"/>
                  </a:lnTo>
                  <a:lnTo>
                    <a:pt x="7742" y="11893"/>
                  </a:lnTo>
                  <a:lnTo>
                    <a:pt x="7301" y="12013"/>
                  </a:lnTo>
                  <a:lnTo>
                    <a:pt x="6880" y="12113"/>
                  </a:lnTo>
                  <a:lnTo>
                    <a:pt x="6438" y="12194"/>
                  </a:lnTo>
                  <a:lnTo>
                    <a:pt x="5977" y="12254"/>
                  </a:lnTo>
                  <a:lnTo>
                    <a:pt x="5516" y="12314"/>
                  </a:lnTo>
                  <a:lnTo>
                    <a:pt x="5055" y="12334"/>
                  </a:lnTo>
                  <a:lnTo>
                    <a:pt x="4613" y="12354"/>
                  </a:lnTo>
                  <a:lnTo>
                    <a:pt x="3691" y="12374"/>
                  </a:lnTo>
                  <a:lnTo>
                    <a:pt x="3691" y="12374"/>
                  </a:lnTo>
                  <a:lnTo>
                    <a:pt x="2949" y="12354"/>
                  </a:lnTo>
                  <a:lnTo>
                    <a:pt x="2247" y="12334"/>
                  </a:lnTo>
                  <a:lnTo>
                    <a:pt x="944" y="12234"/>
                  </a:lnTo>
                  <a:lnTo>
                    <a:pt x="944" y="12234"/>
                  </a:lnTo>
                  <a:lnTo>
                    <a:pt x="723" y="12194"/>
                  </a:lnTo>
                  <a:lnTo>
                    <a:pt x="522" y="12113"/>
                  </a:lnTo>
                  <a:lnTo>
                    <a:pt x="362" y="11993"/>
                  </a:lnTo>
                  <a:lnTo>
                    <a:pt x="242" y="11873"/>
                  </a:lnTo>
                  <a:lnTo>
                    <a:pt x="121" y="11712"/>
                  </a:lnTo>
                  <a:lnTo>
                    <a:pt x="61" y="11532"/>
                  </a:lnTo>
                  <a:lnTo>
                    <a:pt x="21" y="11351"/>
                  </a:lnTo>
                  <a:lnTo>
                    <a:pt x="1" y="11171"/>
                  </a:lnTo>
                  <a:lnTo>
                    <a:pt x="1" y="10990"/>
                  </a:lnTo>
                  <a:lnTo>
                    <a:pt x="61" y="10810"/>
                  </a:lnTo>
                  <a:lnTo>
                    <a:pt x="121" y="10649"/>
                  </a:lnTo>
                  <a:lnTo>
                    <a:pt x="222" y="10509"/>
                  </a:lnTo>
                  <a:lnTo>
                    <a:pt x="362" y="10409"/>
                  </a:lnTo>
                  <a:lnTo>
                    <a:pt x="522" y="10309"/>
                  </a:lnTo>
                  <a:lnTo>
                    <a:pt x="723" y="10268"/>
                  </a:lnTo>
                  <a:lnTo>
                    <a:pt x="944" y="10268"/>
                  </a:lnTo>
                  <a:lnTo>
                    <a:pt x="944" y="10268"/>
                  </a:lnTo>
                  <a:lnTo>
                    <a:pt x="1826" y="10349"/>
                  </a:lnTo>
                  <a:lnTo>
                    <a:pt x="2869" y="10409"/>
                  </a:lnTo>
                  <a:lnTo>
                    <a:pt x="3410" y="10429"/>
                  </a:lnTo>
                  <a:lnTo>
                    <a:pt x="3972" y="10449"/>
                  </a:lnTo>
                  <a:lnTo>
                    <a:pt x="4553" y="10429"/>
                  </a:lnTo>
                  <a:lnTo>
                    <a:pt x="5115" y="10409"/>
                  </a:lnTo>
                  <a:lnTo>
                    <a:pt x="5676" y="10369"/>
                  </a:lnTo>
                  <a:lnTo>
                    <a:pt x="6218" y="10288"/>
                  </a:lnTo>
                  <a:lnTo>
                    <a:pt x="6759" y="10168"/>
                  </a:lnTo>
                  <a:lnTo>
                    <a:pt x="7241" y="10028"/>
                  </a:lnTo>
                  <a:lnTo>
                    <a:pt x="7481" y="9948"/>
                  </a:lnTo>
                  <a:lnTo>
                    <a:pt x="7702" y="9847"/>
                  </a:lnTo>
                  <a:lnTo>
                    <a:pt x="7922" y="9747"/>
                  </a:lnTo>
                  <a:lnTo>
                    <a:pt x="8123" y="9627"/>
                  </a:lnTo>
                  <a:lnTo>
                    <a:pt x="8324" y="9486"/>
                  </a:lnTo>
                  <a:lnTo>
                    <a:pt x="8504" y="9346"/>
                  </a:lnTo>
                  <a:lnTo>
                    <a:pt x="8664" y="9185"/>
                  </a:lnTo>
                  <a:lnTo>
                    <a:pt x="8825" y="9025"/>
                  </a:lnTo>
                  <a:lnTo>
                    <a:pt x="8825" y="9025"/>
                  </a:lnTo>
                  <a:lnTo>
                    <a:pt x="8945" y="8845"/>
                  </a:lnTo>
                  <a:lnTo>
                    <a:pt x="9086" y="8644"/>
                  </a:lnTo>
                  <a:lnTo>
                    <a:pt x="9206" y="8443"/>
                  </a:lnTo>
                  <a:lnTo>
                    <a:pt x="9306" y="8243"/>
                  </a:lnTo>
                  <a:lnTo>
                    <a:pt x="9507" y="7782"/>
                  </a:lnTo>
                  <a:lnTo>
                    <a:pt x="9647" y="7300"/>
                  </a:lnTo>
                  <a:lnTo>
                    <a:pt x="9767" y="6779"/>
                  </a:lnTo>
                  <a:lnTo>
                    <a:pt x="9868" y="6257"/>
                  </a:lnTo>
                  <a:lnTo>
                    <a:pt x="9948" y="5696"/>
                  </a:lnTo>
                  <a:lnTo>
                    <a:pt x="9988" y="5154"/>
                  </a:lnTo>
                  <a:lnTo>
                    <a:pt x="10008" y="4593"/>
                  </a:lnTo>
                  <a:lnTo>
                    <a:pt x="10028" y="4031"/>
                  </a:lnTo>
                  <a:lnTo>
                    <a:pt x="10008" y="2928"/>
                  </a:lnTo>
                  <a:lnTo>
                    <a:pt x="9968" y="1886"/>
                  </a:lnTo>
                  <a:lnTo>
                    <a:pt x="9928" y="963"/>
                  </a:lnTo>
                  <a:lnTo>
                    <a:pt x="9928" y="963"/>
                  </a:lnTo>
                  <a:lnTo>
                    <a:pt x="9948" y="742"/>
                  </a:lnTo>
                  <a:lnTo>
                    <a:pt x="9988" y="542"/>
                  </a:lnTo>
                  <a:lnTo>
                    <a:pt x="10088" y="382"/>
                  </a:lnTo>
                  <a:lnTo>
                    <a:pt x="10189" y="261"/>
                  </a:lnTo>
                  <a:lnTo>
                    <a:pt x="10329" y="141"/>
                  </a:lnTo>
                  <a:lnTo>
                    <a:pt x="10489" y="81"/>
                  </a:lnTo>
                  <a:lnTo>
                    <a:pt x="10650" y="21"/>
                  </a:lnTo>
                  <a:lnTo>
                    <a:pt x="10830" y="0"/>
                  </a:lnTo>
                  <a:lnTo>
                    <a:pt x="10830" y="0"/>
                  </a:lnTo>
                  <a:lnTo>
                    <a:pt x="11011" y="21"/>
                  </a:lnTo>
                  <a:lnTo>
                    <a:pt x="11211" y="61"/>
                  </a:lnTo>
                  <a:lnTo>
                    <a:pt x="11372" y="121"/>
                  </a:lnTo>
                  <a:lnTo>
                    <a:pt x="11532" y="241"/>
                  </a:lnTo>
                  <a:lnTo>
                    <a:pt x="11673" y="361"/>
                  </a:lnTo>
                  <a:lnTo>
                    <a:pt x="11793" y="522"/>
                  </a:lnTo>
                  <a:lnTo>
                    <a:pt x="11853" y="722"/>
                  </a:lnTo>
                  <a:lnTo>
                    <a:pt x="11893" y="843"/>
                  </a:lnTo>
                  <a:lnTo>
                    <a:pt x="11893" y="963"/>
                  </a:lnTo>
                  <a:lnTo>
                    <a:pt x="11893" y="963"/>
                  </a:lnTo>
                  <a:lnTo>
                    <a:pt x="11933" y="2086"/>
                  </a:lnTo>
                  <a:lnTo>
                    <a:pt x="11973" y="3309"/>
                  </a:lnTo>
                  <a:lnTo>
                    <a:pt x="11973" y="3951"/>
                  </a:lnTo>
                  <a:lnTo>
                    <a:pt x="11953" y="4613"/>
                  </a:lnTo>
                  <a:lnTo>
                    <a:pt x="11913" y="5255"/>
                  </a:lnTo>
                  <a:lnTo>
                    <a:pt x="11853" y="5917"/>
                  </a:lnTo>
                  <a:lnTo>
                    <a:pt x="11773" y="6558"/>
                  </a:lnTo>
                  <a:lnTo>
                    <a:pt x="11653" y="7200"/>
                  </a:lnTo>
                  <a:lnTo>
                    <a:pt x="11512" y="7822"/>
                  </a:lnTo>
                  <a:lnTo>
                    <a:pt x="11332" y="8403"/>
                  </a:lnTo>
                  <a:lnTo>
                    <a:pt x="11231" y="8704"/>
                  </a:lnTo>
                  <a:lnTo>
                    <a:pt x="11111" y="8965"/>
                  </a:lnTo>
                  <a:lnTo>
                    <a:pt x="10991" y="9246"/>
                  </a:lnTo>
                  <a:lnTo>
                    <a:pt x="10850" y="9506"/>
                  </a:lnTo>
                  <a:lnTo>
                    <a:pt x="10710" y="9747"/>
                  </a:lnTo>
                  <a:lnTo>
                    <a:pt x="10550" y="9988"/>
                  </a:lnTo>
                  <a:lnTo>
                    <a:pt x="10369" y="10228"/>
                  </a:lnTo>
                  <a:lnTo>
                    <a:pt x="10189" y="10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21"/>
            <p:cNvSpPr/>
            <p:nvPr/>
          </p:nvSpPr>
          <p:spPr>
            <a:xfrm>
              <a:off x="11231600" y="3162038"/>
              <a:ext cx="168475" cy="252725"/>
            </a:xfrm>
            <a:custGeom>
              <a:avLst/>
              <a:gdLst/>
              <a:ahLst/>
              <a:cxnLst/>
              <a:rect l="l" t="t" r="r" b="b"/>
              <a:pathLst>
                <a:path w="6739" h="10109" extrusionOk="0">
                  <a:moveTo>
                    <a:pt x="5736" y="1"/>
                  </a:moveTo>
                  <a:lnTo>
                    <a:pt x="5776" y="1064"/>
                  </a:lnTo>
                  <a:lnTo>
                    <a:pt x="5796" y="2227"/>
                  </a:lnTo>
                  <a:lnTo>
                    <a:pt x="5796" y="2969"/>
                  </a:lnTo>
                  <a:lnTo>
                    <a:pt x="5756" y="3691"/>
                  </a:lnTo>
                  <a:lnTo>
                    <a:pt x="5676" y="4413"/>
                  </a:lnTo>
                  <a:lnTo>
                    <a:pt x="5636" y="4774"/>
                  </a:lnTo>
                  <a:lnTo>
                    <a:pt x="5576" y="5115"/>
                  </a:lnTo>
                  <a:lnTo>
                    <a:pt x="5495" y="5456"/>
                  </a:lnTo>
                  <a:lnTo>
                    <a:pt x="5415" y="5776"/>
                  </a:lnTo>
                  <a:lnTo>
                    <a:pt x="5315" y="6097"/>
                  </a:lnTo>
                  <a:lnTo>
                    <a:pt x="5195" y="6398"/>
                  </a:lnTo>
                  <a:lnTo>
                    <a:pt x="5074" y="6699"/>
                  </a:lnTo>
                  <a:lnTo>
                    <a:pt x="4914" y="6960"/>
                  </a:lnTo>
                  <a:lnTo>
                    <a:pt x="4753" y="7220"/>
                  </a:lnTo>
                  <a:lnTo>
                    <a:pt x="4593" y="7461"/>
                  </a:lnTo>
                  <a:lnTo>
                    <a:pt x="4412" y="7662"/>
                  </a:lnTo>
                  <a:lnTo>
                    <a:pt x="4192" y="7842"/>
                  </a:lnTo>
                  <a:lnTo>
                    <a:pt x="3971" y="8002"/>
                  </a:lnTo>
                  <a:lnTo>
                    <a:pt x="3731" y="8143"/>
                  </a:lnTo>
                  <a:lnTo>
                    <a:pt x="3490" y="8283"/>
                  </a:lnTo>
                  <a:lnTo>
                    <a:pt x="3209" y="8384"/>
                  </a:lnTo>
                  <a:lnTo>
                    <a:pt x="2928" y="8484"/>
                  </a:lnTo>
                  <a:lnTo>
                    <a:pt x="2628" y="8584"/>
                  </a:lnTo>
                  <a:lnTo>
                    <a:pt x="2327" y="8644"/>
                  </a:lnTo>
                  <a:lnTo>
                    <a:pt x="2006" y="8724"/>
                  </a:lnTo>
                  <a:lnTo>
                    <a:pt x="1344" y="8805"/>
                  </a:lnTo>
                  <a:lnTo>
                    <a:pt x="682" y="8865"/>
                  </a:lnTo>
                  <a:lnTo>
                    <a:pt x="0" y="8885"/>
                  </a:lnTo>
                  <a:lnTo>
                    <a:pt x="0" y="10108"/>
                  </a:lnTo>
                  <a:lnTo>
                    <a:pt x="121" y="10048"/>
                  </a:lnTo>
                  <a:lnTo>
                    <a:pt x="301" y="9948"/>
                  </a:lnTo>
                  <a:lnTo>
                    <a:pt x="502" y="9868"/>
                  </a:lnTo>
                  <a:lnTo>
                    <a:pt x="903" y="9727"/>
                  </a:lnTo>
                  <a:lnTo>
                    <a:pt x="1725" y="9507"/>
                  </a:lnTo>
                  <a:lnTo>
                    <a:pt x="2447" y="9286"/>
                  </a:lnTo>
                  <a:lnTo>
                    <a:pt x="2788" y="9166"/>
                  </a:lnTo>
                  <a:lnTo>
                    <a:pt x="3129" y="9025"/>
                  </a:lnTo>
                  <a:lnTo>
                    <a:pt x="3470" y="8865"/>
                  </a:lnTo>
                  <a:lnTo>
                    <a:pt x="3811" y="8704"/>
                  </a:lnTo>
                  <a:lnTo>
                    <a:pt x="4132" y="8524"/>
                  </a:lnTo>
                  <a:lnTo>
                    <a:pt x="4432" y="8323"/>
                  </a:lnTo>
                  <a:lnTo>
                    <a:pt x="4733" y="8103"/>
                  </a:lnTo>
                  <a:lnTo>
                    <a:pt x="5014" y="7882"/>
                  </a:lnTo>
                  <a:lnTo>
                    <a:pt x="5275" y="7621"/>
                  </a:lnTo>
                  <a:lnTo>
                    <a:pt x="5515" y="7361"/>
                  </a:lnTo>
                  <a:lnTo>
                    <a:pt x="5756" y="7060"/>
                  </a:lnTo>
                  <a:lnTo>
                    <a:pt x="5957" y="6759"/>
                  </a:lnTo>
                  <a:lnTo>
                    <a:pt x="6137" y="6438"/>
                  </a:lnTo>
                  <a:lnTo>
                    <a:pt x="6298" y="6077"/>
                  </a:lnTo>
                  <a:lnTo>
                    <a:pt x="6418" y="5716"/>
                  </a:lnTo>
                  <a:lnTo>
                    <a:pt x="6518" y="5355"/>
                  </a:lnTo>
                  <a:lnTo>
                    <a:pt x="6598" y="4974"/>
                  </a:lnTo>
                  <a:lnTo>
                    <a:pt x="6659" y="4593"/>
                  </a:lnTo>
                  <a:lnTo>
                    <a:pt x="6699" y="4232"/>
                  </a:lnTo>
                  <a:lnTo>
                    <a:pt x="6719" y="3851"/>
                  </a:lnTo>
                  <a:lnTo>
                    <a:pt x="6739" y="3470"/>
                  </a:lnTo>
                  <a:lnTo>
                    <a:pt x="6739" y="3089"/>
                  </a:lnTo>
                  <a:lnTo>
                    <a:pt x="6699" y="2327"/>
                  </a:lnTo>
                  <a:lnTo>
                    <a:pt x="6638" y="1565"/>
                  </a:lnTo>
                  <a:lnTo>
                    <a:pt x="6598" y="803"/>
                  </a:lnTo>
                  <a:lnTo>
                    <a:pt x="6558" y="41"/>
                  </a:lnTo>
                  <a:lnTo>
                    <a:pt x="6177" y="41"/>
                  </a:lnTo>
                  <a:lnTo>
                    <a:pt x="5736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21"/>
            <p:cNvSpPr/>
            <p:nvPr/>
          </p:nvSpPr>
          <p:spPr>
            <a:xfrm>
              <a:off x="11277725" y="3008638"/>
              <a:ext cx="243175" cy="154425"/>
            </a:xfrm>
            <a:custGeom>
              <a:avLst/>
              <a:gdLst/>
              <a:ahLst/>
              <a:cxnLst/>
              <a:rect l="l" t="t" r="r" b="b"/>
              <a:pathLst>
                <a:path w="9727" h="6177" extrusionOk="0">
                  <a:moveTo>
                    <a:pt x="141" y="0"/>
                  </a:moveTo>
                  <a:lnTo>
                    <a:pt x="121" y="120"/>
                  </a:lnTo>
                  <a:lnTo>
                    <a:pt x="61" y="461"/>
                  </a:lnTo>
                  <a:lnTo>
                    <a:pt x="21" y="963"/>
                  </a:lnTo>
                  <a:lnTo>
                    <a:pt x="0" y="1284"/>
                  </a:lnTo>
                  <a:lnTo>
                    <a:pt x="0" y="1604"/>
                  </a:lnTo>
                  <a:lnTo>
                    <a:pt x="21" y="1965"/>
                  </a:lnTo>
                  <a:lnTo>
                    <a:pt x="61" y="2326"/>
                  </a:lnTo>
                  <a:lnTo>
                    <a:pt x="121" y="2707"/>
                  </a:lnTo>
                  <a:lnTo>
                    <a:pt x="201" y="3088"/>
                  </a:lnTo>
                  <a:lnTo>
                    <a:pt x="321" y="3449"/>
                  </a:lnTo>
                  <a:lnTo>
                    <a:pt x="482" y="3830"/>
                  </a:lnTo>
                  <a:lnTo>
                    <a:pt x="682" y="4171"/>
                  </a:lnTo>
                  <a:lnTo>
                    <a:pt x="803" y="4352"/>
                  </a:lnTo>
                  <a:lnTo>
                    <a:pt x="943" y="4512"/>
                  </a:lnTo>
                  <a:lnTo>
                    <a:pt x="1204" y="4813"/>
                  </a:lnTo>
                  <a:lnTo>
                    <a:pt x="1484" y="5074"/>
                  </a:lnTo>
                  <a:lnTo>
                    <a:pt x="1785" y="5294"/>
                  </a:lnTo>
                  <a:lnTo>
                    <a:pt x="2066" y="5495"/>
                  </a:lnTo>
                  <a:lnTo>
                    <a:pt x="2347" y="5655"/>
                  </a:lnTo>
                  <a:lnTo>
                    <a:pt x="2628" y="5796"/>
                  </a:lnTo>
                  <a:lnTo>
                    <a:pt x="2908" y="5896"/>
                  </a:lnTo>
                  <a:lnTo>
                    <a:pt x="3189" y="5996"/>
                  </a:lnTo>
                  <a:lnTo>
                    <a:pt x="3450" y="6057"/>
                  </a:lnTo>
                  <a:lnTo>
                    <a:pt x="3690" y="6097"/>
                  </a:lnTo>
                  <a:lnTo>
                    <a:pt x="4152" y="6157"/>
                  </a:lnTo>
                  <a:lnTo>
                    <a:pt x="4553" y="6177"/>
                  </a:lnTo>
                  <a:lnTo>
                    <a:pt x="5175" y="6177"/>
                  </a:lnTo>
                  <a:lnTo>
                    <a:pt x="5556" y="6157"/>
                  </a:lnTo>
                  <a:lnTo>
                    <a:pt x="6017" y="6097"/>
                  </a:lnTo>
                  <a:lnTo>
                    <a:pt x="6278" y="6057"/>
                  </a:lnTo>
                  <a:lnTo>
                    <a:pt x="6538" y="5996"/>
                  </a:lnTo>
                  <a:lnTo>
                    <a:pt x="6819" y="5896"/>
                  </a:lnTo>
                  <a:lnTo>
                    <a:pt x="7100" y="5796"/>
                  </a:lnTo>
                  <a:lnTo>
                    <a:pt x="7381" y="5655"/>
                  </a:lnTo>
                  <a:lnTo>
                    <a:pt x="7661" y="5495"/>
                  </a:lnTo>
                  <a:lnTo>
                    <a:pt x="7942" y="5294"/>
                  </a:lnTo>
                  <a:lnTo>
                    <a:pt x="8223" y="5074"/>
                  </a:lnTo>
                  <a:lnTo>
                    <a:pt x="8504" y="4813"/>
                  </a:lnTo>
                  <a:lnTo>
                    <a:pt x="8784" y="4512"/>
                  </a:lnTo>
                  <a:lnTo>
                    <a:pt x="8865" y="4412"/>
                  </a:lnTo>
                  <a:lnTo>
                    <a:pt x="8985" y="4252"/>
                  </a:lnTo>
                  <a:lnTo>
                    <a:pt x="9085" y="4071"/>
                  </a:lnTo>
                  <a:lnTo>
                    <a:pt x="9286" y="3730"/>
                  </a:lnTo>
                  <a:lnTo>
                    <a:pt x="9426" y="3369"/>
                  </a:lnTo>
                  <a:lnTo>
                    <a:pt x="9546" y="2988"/>
                  </a:lnTo>
                  <a:lnTo>
                    <a:pt x="9627" y="2627"/>
                  </a:lnTo>
                  <a:lnTo>
                    <a:pt x="9687" y="2246"/>
                  </a:lnTo>
                  <a:lnTo>
                    <a:pt x="9707" y="1905"/>
                  </a:lnTo>
                  <a:lnTo>
                    <a:pt x="9727" y="1564"/>
                  </a:lnTo>
                  <a:lnTo>
                    <a:pt x="9727" y="1223"/>
                  </a:lnTo>
                  <a:lnTo>
                    <a:pt x="9707" y="943"/>
                  </a:lnTo>
                  <a:lnTo>
                    <a:pt x="9647" y="441"/>
                  </a:lnTo>
                  <a:lnTo>
                    <a:pt x="9607" y="120"/>
                  </a:lnTo>
                  <a:lnTo>
                    <a:pt x="9566" y="0"/>
                  </a:lnTo>
                  <a:lnTo>
                    <a:pt x="6899" y="0"/>
                  </a:lnTo>
                  <a:lnTo>
                    <a:pt x="6919" y="140"/>
                  </a:lnTo>
                  <a:lnTo>
                    <a:pt x="6959" y="501"/>
                  </a:lnTo>
                  <a:lnTo>
                    <a:pt x="6959" y="762"/>
                  </a:lnTo>
                  <a:lnTo>
                    <a:pt x="6959" y="1043"/>
                  </a:lnTo>
                  <a:lnTo>
                    <a:pt x="6939" y="1344"/>
                  </a:lnTo>
                  <a:lnTo>
                    <a:pt x="6879" y="1645"/>
                  </a:lnTo>
                  <a:lnTo>
                    <a:pt x="6799" y="1945"/>
                  </a:lnTo>
                  <a:lnTo>
                    <a:pt x="6679" y="2246"/>
                  </a:lnTo>
                  <a:lnTo>
                    <a:pt x="6598" y="2387"/>
                  </a:lnTo>
                  <a:lnTo>
                    <a:pt x="6518" y="2527"/>
                  </a:lnTo>
                  <a:lnTo>
                    <a:pt x="6418" y="2647"/>
                  </a:lnTo>
                  <a:lnTo>
                    <a:pt x="6318" y="2768"/>
                  </a:lnTo>
                  <a:lnTo>
                    <a:pt x="6177" y="2888"/>
                  </a:lnTo>
                  <a:lnTo>
                    <a:pt x="6037" y="2988"/>
                  </a:lnTo>
                  <a:lnTo>
                    <a:pt x="5896" y="3068"/>
                  </a:lnTo>
                  <a:lnTo>
                    <a:pt x="5716" y="3149"/>
                  </a:lnTo>
                  <a:lnTo>
                    <a:pt x="5535" y="3209"/>
                  </a:lnTo>
                  <a:lnTo>
                    <a:pt x="5335" y="3249"/>
                  </a:lnTo>
                  <a:lnTo>
                    <a:pt x="5094" y="3289"/>
                  </a:lnTo>
                  <a:lnTo>
                    <a:pt x="4613" y="3289"/>
                  </a:lnTo>
                  <a:lnTo>
                    <a:pt x="4392" y="3249"/>
                  </a:lnTo>
                  <a:lnTo>
                    <a:pt x="4192" y="3209"/>
                  </a:lnTo>
                  <a:lnTo>
                    <a:pt x="4011" y="3149"/>
                  </a:lnTo>
                  <a:lnTo>
                    <a:pt x="3831" y="3068"/>
                  </a:lnTo>
                  <a:lnTo>
                    <a:pt x="3670" y="2988"/>
                  </a:lnTo>
                  <a:lnTo>
                    <a:pt x="3530" y="2888"/>
                  </a:lnTo>
                  <a:lnTo>
                    <a:pt x="3410" y="2768"/>
                  </a:lnTo>
                  <a:lnTo>
                    <a:pt x="3309" y="2647"/>
                  </a:lnTo>
                  <a:lnTo>
                    <a:pt x="3209" y="2527"/>
                  </a:lnTo>
                  <a:lnTo>
                    <a:pt x="3109" y="2387"/>
                  </a:lnTo>
                  <a:lnTo>
                    <a:pt x="3049" y="2246"/>
                  </a:lnTo>
                  <a:lnTo>
                    <a:pt x="2928" y="1945"/>
                  </a:lnTo>
                  <a:lnTo>
                    <a:pt x="2848" y="1645"/>
                  </a:lnTo>
                  <a:lnTo>
                    <a:pt x="2788" y="1344"/>
                  </a:lnTo>
                  <a:lnTo>
                    <a:pt x="2768" y="1043"/>
                  </a:lnTo>
                  <a:lnTo>
                    <a:pt x="2768" y="762"/>
                  </a:lnTo>
                  <a:lnTo>
                    <a:pt x="2768" y="501"/>
                  </a:lnTo>
                  <a:lnTo>
                    <a:pt x="2808" y="140"/>
                  </a:lnTo>
                  <a:lnTo>
                    <a:pt x="2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21"/>
            <p:cNvSpPr/>
            <p:nvPr/>
          </p:nvSpPr>
          <p:spPr>
            <a:xfrm>
              <a:off x="11277725" y="3008638"/>
              <a:ext cx="243175" cy="154425"/>
            </a:xfrm>
            <a:custGeom>
              <a:avLst/>
              <a:gdLst/>
              <a:ahLst/>
              <a:cxnLst/>
              <a:rect l="l" t="t" r="r" b="b"/>
              <a:pathLst>
                <a:path w="9727" h="6177" fill="none" extrusionOk="0">
                  <a:moveTo>
                    <a:pt x="8865" y="4412"/>
                  </a:moveTo>
                  <a:lnTo>
                    <a:pt x="8865" y="4412"/>
                  </a:lnTo>
                  <a:lnTo>
                    <a:pt x="8784" y="4512"/>
                  </a:lnTo>
                  <a:lnTo>
                    <a:pt x="8784" y="4512"/>
                  </a:lnTo>
                  <a:lnTo>
                    <a:pt x="8504" y="4813"/>
                  </a:lnTo>
                  <a:lnTo>
                    <a:pt x="8223" y="5074"/>
                  </a:lnTo>
                  <a:lnTo>
                    <a:pt x="7942" y="5294"/>
                  </a:lnTo>
                  <a:lnTo>
                    <a:pt x="7661" y="5495"/>
                  </a:lnTo>
                  <a:lnTo>
                    <a:pt x="7381" y="5655"/>
                  </a:lnTo>
                  <a:lnTo>
                    <a:pt x="7100" y="5796"/>
                  </a:lnTo>
                  <a:lnTo>
                    <a:pt x="6819" y="5896"/>
                  </a:lnTo>
                  <a:lnTo>
                    <a:pt x="6538" y="5996"/>
                  </a:lnTo>
                  <a:lnTo>
                    <a:pt x="6278" y="6057"/>
                  </a:lnTo>
                  <a:lnTo>
                    <a:pt x="6017" y="6097"/>
                  </a:lnTo>
                  <a:lnTo>
                    <a:pt x="5556" y="6157"/>
                  </a:lnTo>
                  <a:lnTo>
                    <a:pt x="5175" y="6177"/>
                  </a:lnTo>
                  <a:lnTo>
                    <a:pt x="4854" y="6177"/>
                  </a:lnTo>
                  <a:lnTo>
                    <a:pt x="4854" y="6177"/>
                  </a:lnTo>
                  <a:lnTo>
                    <a:pt x="4553" y="6177"/>
                  </a:lnTo>
                  <a:lnTo>
                    <a:pt x="4152" y="6157"/>
                  </a:lnTo>
                  <a:lnTo>
                    <a:pt x="3690" y="6097"/>
                  </a:lnTo>
                  <a:lnTo>
                    <a:pt x="3450" y="6057"/>
                  </a:lnTo>
                  <a:lnTo>
                    <a:pt x="3189" y="5996"/>
                  </a:lnTo>
                  <a:lnTo>
                    <a:pt x="2908" y="5896"/>
                  </a:lnTo>
                  <a:lnTo>
                    <a:pt x="2628" y="5796"/>
                  </a:lnTo>
                  <a:lnTo>
                    <a:pt x="2347" y="5655"/>
                  </a:lnTo>
                  <a:lnTo>
                    <a:pt x="2066" y="5495"/>
                  </a:lnTo>
                  <a:lnTo>
                    <a:pt x="1785" y="5294"/>
                  </a:lnTo>
                  <a:lnTo>
                    <a:pt x="1484" y="5074"/>
                  </a:lnTo>
                  <a:lnTo>
                    <a:pt x="1204" y="4813"/>
                  </a:lnTo>
                  <a:lnTo>
                    <a:pt x="943" y="4512"/>
                  </a:lnTo>
                  <a:lnTo>
                    <a:pt x="943" y="4512"/>
                  </a:lnTo>
                  <a:lnTo>
                    <a:pt x="803" y="4352"/>
                  </a:lnTo>
                  <a:lnTo>
                    <a:pt x="682" y="4171"/>
                  </a:lnTo>
                  <a:lnTo>
                    <a:pt x="482" y="3830"/>
                  </a:lnTo>
                  <a:lnTo>
                    <a:pt x="321" y="3449"/>
                  </a:lnTo>
                  <a:lnTo>
                    <a:pt x="201" y="3088"/>
                  </a:lnTo>
                  <a:lnTo>
                    <a:pt x="121" y="2707"/>
                  </a:lnTo>
                  <a:lnTo>
                    <a:pt x="61" y="2326"/>
                  </a:lnTo>
                  <a:lnTo>
                    <a:pt x="21" y="1965"/>
                  </a:lnTo>
                  <a:lnTo>
                    <a:pt x="0" y="1604"/>
                  </a:lnTo>
                  <a:lnTo>
                    <a:pt x="0" y="1284"/>
                  </a:lnTo>
                  <a:lnTo>
                    <a:pt x="21" y="963"/>
                  </a:lnTo>
                  <a:lnTo>
                    <a:pt x="61" y="461"/>
                  </a:lnTo>
                  <a:lnTo>
                    <a:pt x="121" y="120"/>
                  </a:lnTo>
                  <a:lnTo>
                    <a:pt x="141" y="0"/>
                  </a:lnTo>
                  <a:lnTo>
                    <a:pt x="2828" y="0"/>
                  </a:lnTo>
                  <a:lnTo>
                    <a:pt x="2828" y="0"/>
                  </a:lnTo>
                  <a:lnTo>
                    <a:pt x="2808" y="140"/>
                  </a:lnTo>
                  <a:lnTo>
                    <a:pt x="2768" y="501"/>
                  </a:lnTo>
                  <a:lnTo>
                    <a:pt x="2768" y="762"/>
                  </a:lnTo>
                  <a:lnTo>
                    <a:pt x="2768" y="1043"/>
                  </a:lnTo>
                  <a:lnTo>
                    <a:pt x="2788" y="1344"/>
                  </a:lnTo>
                  <a:lnTo>
                    <a:pt x="2848" y="1645"/>
                  </a:lnTo>
                  <a:lnTo>
                    <a:pt x="2928" y="1945"/>
                  </a:lnTo>
                  <a:lnTo>
                    <a:pt x="3049" y="2246"/>
                  </a:lnTo>
                  <a:lnTo>
                    <a:pt x="3109" y="2387"/>
                  </a:lnTo>
                  <a:lnTo>
                    <a:pt x="3209" y="2527"/>
                  </a:lnTo>
                  <a:lnTo>
                    <a:pt x="3309" y="2647"/>
                  </a:lnTo>
                  <a:lnTo>
                    <a:pt x="3410" y="2768"/>
                  </a:lnTo>
                  <a:lnTo>
                    <a:pt x="3530" y="2888"/>
                  </a:lnTo>
                  <a:lnTo>
                    <a:pt x="3670" y="2988"/>
                  </a:lnTo>
                  <a:lnTo>
                    <a:pt x="3831" y="3068"/>
                  </a:lnTo>
                  <a:lnTo>
                    <a:pt x="4011" y="3149"/>
                  </a:lnTo>
                  <a:lnTo>
                    <a:pt x="4192" y="3209"/>
                  </a:lnTo>
                  <a:lnTo>
                    <a:pt x="4392" y="3249"/>
                  </a:lnTo>
                  <a:lnTo>
                    <a:pt x="4613" y="3289"/>
                  </a:lnTo>
                  <a:lnTo>
                    <a:pt x="4854" y="3289"/>
                  </a:lnTo>
                  <a:lnTo>
                    <a:pt x="4854" y="3289"/>
                  </a:lnTo>
                  <a:lnTo>
                    <a:pt x="5094" y="3289"/>
                  </a:lnTo>
                  <a:lnTo>
                    <a:pt x="5335" y="3249"/>
                  </a:lnTo>
                  <a:lnTo>
                    <a:pt x="5535" y="3209"/>
                  </a:lnTo>
                  <a:lnTo>
                    <a:pt x="5716" y="3149"/>
                  </a:lnTo>
                  <a:lnTo>
                    <a:pt x="5896" y="3068"/>
                  </a:lnTo>
                  <a:lnTo>
                    <a:pt x="6037" y="2988"/>
                  </a:lnTo>
                  <a:lnTo>
                    <a:pt x="6177" y="2888"/>
                  </a:lnTo>
                  <a:lnTo>
                    <a:pt x="6318" y="2768"/>
                  </a:lnTo>
                  <a:lnTo>
                    <a:pt x="6418" y="2647"/>
                  </a:lnTo>
                  <a:lnTo>
                    <a:pt x="6518" y="2527"/>
                  </a:lnTo>
                  <a:lnTo>
                    <a:pt x="6598" y="2387"/>
                  </a:lnTo>
                  <a:lnTo>
                    <a:pt x="6679" y="2246"/>
                  </a:lnTo>
                  <a:lnTo>
                    <a:pt x="6799" y="1945"/>
                  </a:lnTo>
                  <a:lnTo>
                    <a:pt x="6879" y="1645"/>
                  </a:lnTo>
                  <a:lnTo>
                    <a:pt x="6939" y="1344"/>
                  </a:lnTo>
                  <a:lnTo>
                    <a:pt x="6959" y="1043"/>
                  </a:lnTo>
                  <a:lnTo>
                    <a:pt x="6959" y="762"/>
                  </a:lnTo>
                  <a:lnTo>
                    <a:pt x="6959" y="501"/>
                  </a:lnTo>
                  <a:lnTo>
                    <a:pt x="6919" y="140"/>
                  </a:lnTo>
                  <a:lnTo>
                    <a:pt x="6899" y="0"/>
                  </a:lnTo>
                  <a:lnTo>
                    <a:pt x="9566" y="0"/>
                  </a:lnTo>
                  <a:lnTo>
                    <a:pt x="9566" y="0"/>
                  </a:lnTo>
                  <a:lnTo>
                    <a:pt x="9607" y="120"/>
                  </a:lnTo>
                  <a:lnTo>
                    <a:pt x="9647" y="441"/>
                  </a:lnTo>
                  <a:lnTo>
                    <a:pt x="9707" y="943"/>
                  </a:lnTo>
                  <a:lnTo>
                    <a:pt x="9727" y="1223"/>
                  </a:lnTo>
                  <a:lnTo>
                    <a:pt x="9727" y="1564"/>
                  </a:lnTo>
                  <a:lnTo>
                    <a:pt x="9707" y="1905"/>
                  </a:lnTo>
                  <a:lnTo>
                    <a:pt x="9687" y="2246"/>
                  </a:lnTo>
                  <a:lnTo>
                    <a:pt x="9627" y="2627"/>
                  </a:lnTo>
                  <a:lnTo>
                    <a:pt x="9546" y="2988"/>
                  </a:lnTo>
                  <a:lnTo>
                    <a:pt x="9426" y="3369"/>
                  </a:lnTo>
                  <a:lnTo>
                    <a:pt x="9286" y="3730"/>
                  </a:lnTo>
                  <a:lnTo>
                    <a:pt x="9085" y="4071"/>
                  </a:lnTo>
                  <a:lnTo>
                    <a:pt x="8985" y="4252"/>
                  </a:lnTo>
                  <a:lnTo>
                    <a:pt x="8865" y="44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21"/>
            <p:cNvSpPr/>
            <p:nvPr/>
          </p:nvSpPr>
          <p:spPr>
            <a:xfrm>
              <a:off x="11277725" y="3008638"/>
              <a:ext cx="221625" cy="154425"/>
            </a:xfrm>
            <a:custGeom>
              <a:avLst/>
              <a:gdLst/>
              <a:ahLst/>
              <a:cxnLst/>
              <a:rect l="l" t="t" r="r" b="b"/>
              <a:pathLst>
                <a:path w="8865" h="6177" extrusionOk="0">
                  <a:moveTo>
                    <a:pt x="141" y="0"/>
                  </a:moveTo>
                  <a:lnTo>
                    <a:pt x="121" y="100"/>
                  </a:lnTo>
                  <a:lnTo>
                    <a:pt x="81" y="421"/>
                  </a:lnTo>
                  <a:lnTo>
                    <a:pt x="21" y="902"/>
                  </a:lnTo>
                  <a:lnTo>
                    <a:pt x="0" y="1183"/>
                  </a:lnTo>
                  <a:lnTo>
                    <a:pt x="0" y="1484"/>
                  </a:lnTo>
                  <a:lnTo>
                    <a:pt x="0" y="1845"/>
                  </a:lnTo>
                  <a:lnTo>
                    <a:pt x="41" y="2226"/>
                  </a:lnTo>
                  <a:lnTo>
                    <a:pt x="101" y="2607"/>
                  </a:lnTo>
                  <a:lnTo>
                    <a:pt x="181" y="3008"/>
                  </a:lnTo>
                  <a:lnTo>
                    <a:pt x="301" y="3409"/>
                  </a:lnTo>
                  <a:lnTo>
                    <a:pt x="462" y="3790"/>
                  </a:lnTo>
                  <a:lnTo>
                    <a:pt x="562" y="3971"/>
                  </a:lnTo>
                  <a:lnTo>
                    <a:pt x="682" y="4171"/>
                  </a:lnTo>
                  <a:lnTo>
                    <a:pt x="803" y="4332"/>
                  </a:lnTo>
                  <a:lnTo>
                    <a:pt x="943" y="4512"/>
                  </a:lnTo>
                  <a:lnTo>
                    <a:pt x="1204" y="4793"/>
                  </a:lnTo>
                  <a:lnTo>
                    <a:pt x="1464" y="5054"/>
                  </a:lnTo>
                  <a:lnTo>
                    <a:pt x="1725" y="5274"/>
                  </a:lnTo>
                  <a:lnTo>
                    <a:pt x="2006" y="5455"/>
                  </a:lnTo>
                  <a:lnTo>
                    <a:pt x="2267" y="5615"/>
                  </a:lnTo>
                  <a:lnTo>
                    <a:pt x="2547" y="5756"/>
                  </a:lnTo>
                  <a:lnTo>
                    <a:pt x="2808" y="5876"/>
                  </a:lnTo>
                  <a:lnTo>
                    <a:pt x="3069" y="5956"/>
                  </a:lnTo>
                  <a:lnTo>
                    <a:pt x="3329" y="6036"/>
                  </a:lnTo>
                  <a:lnTo>
                    <a:pt x="3570" y="6077"/>
                  </a:lnTo>
                  <a:lnTo>
                    <a:pt x="4011" y="6157"/>
                  </a:lnTo>
                  <a:lnTo>
                    <a:pt x="4412" y="6177"/>
                  </a:lnTo>
                  <a:lnTo>
                    <a:pt x="5295" y="6177"/>
                  </a:lnTo>
                  <a:lnTo>
                    <a:pt x="5696" y="6157"/>
                  </a:lnTo>
                  <a:lnTo>
                    <a:pt x="6157" y="6077"/>
                  </a:lnTo>
                  <a:lnTo>
                    <a:pt x="6398" y="6036"/>
                  </a:lnTo>
                  <a:lnTo>
                    <a:pt x="6659" y="5956"/>
                  </a:lnTo>
                  <a:lnTo>
                    <a:pt x="6919" y="5876"/>
                  </a:lnTo>
                  <a:lnTo>
                    <a:pt x="7180" y="5756"/>
                  </a:lnTo>
                  <a:lnTo>
                    <a:pt x="7441" y="5615"/>
                  </a:lnTo>
                  <a:lnTo>
                    <a:pt x="7721" y="5455"/>
                  </a:lnTo>
                  <a:lnTo>
                    <a:pt x="7982" y="5274"/>
                  </a:lnTo>
                  <a:lnTo>
                    <a:pt x="8263" y="5054"/>
                  </a:lnTo>
                  <a:lnTo>
                    <a:pt x="8524" y="4793"/>
                  </a:lnTo>
                  <a:lnTo>
                    <a:pt x="8784" y="4512"/>
                  </a:lnTo>
                  <a:lnTo>
                    <a:pt x="8865" y="4412"/>
                  </a:lnTo>
                  <a:lnTo>
                    <a:pt x="8544" y="4613"/>
                  </a:lnTo>
                  <a:lnTo>
                    <a:pt x="8203" y="4813"/>
                  </a:lnTo>
                  <a:lnTo>
                    <a:pt x="7842" y="4954"/>
                  </a:lnTo>
                  <a:lnTo>
                    <a:pt x="7481" y="5094"/>
                  </a:lnTo>
                  <a:lnTo>
                    <a:pt x="7100" y="5194"/>
                  </a:lnTo>
                  <a:lnTo>
                    <a:pt x="6719" y="5274"/>
                  </a:lnTo>
                  <a:lnTo>
                    <a:pt x="6338" y="5314"/>
                  </a:lnTo>
                  <a:lnTo>
                    <a:pt x="5937" y="5335"/>
                  </a:lnTo>
                  <a:lnTo>
                    <a:pt x="5676" y="5314"/>
                  </a:lnTo>
                  <a:lnTo>
                    <a:pt x="5415" y="5294"/>
                  </a:lnTo>
                  <a:lnTo>
                    <a:pt x="5154" y="5274"/>
                  </a:lnTo>
                  <a:lnTo>
                    <a:pt x="4914" y="5214"/>
                  </a:lnTo>
                  <a:lnTo>
                    <a:pt x="4653" y="5154"/>
                  </a:lnTo>
                  <a:lnTo>
                    <a:pt x="4412" y="5074"/>
                  </a:lnTo>
                  <a:lnTo>
                    <a:pt x="4152" y="4994"/>
                  </a:lnTo>
                  <a:lnTo>
                    <a:pt x="3911" y="4893"/>
                  </a:lnTo>
                  <a:lnTo>
                    <a:pt x="3550" y="4693"/>
                  </a:lnTo>
                  <a:lnTo>
                    <a:pt x="3209" y="4472"/>
                  </a:lnTo>
                  <a:lnTo>
                    <a:pt x="2908" y="4252"/>
                  </a:lnTo>
                  <a:lnTo>
                    <a:pt x="2648" y="3991"/>
                  </a:lnTo>
                  <a:lnTo>
                    <a:pt x="2427" y="3710"/>
                  </a:lnTo>
                  <a:lnTo>
                    <a:pt x="2227" y="3429"/>
                  </a:lnTo>
                  <a:lnTo>
                    <a:pt x="2066" y="3129"/>
                  </a:lnTo>
                  <a:lnTo>
                    <a:pt x="1946" y="2808"/>
                  </a:lnTo>
                  <a:lnTo>
                    <a:pt x="1825" y="2487"/>
                  </a:lnTo>
                  <a:lnTo>
                    <a:pt x="1765" y="2146"/>
                  </a:lnTo>
                  <a:lnTo>
                    <a:pt x="1725" y="1805"/>
                  </a:lnTo>
                  <a:lnTo>
                    <a:pt x="1705" y="1444"/>
                  </a:lnTo>
                  <a:lnTo>
                    <a:pt x="1705" y="1083"/>
                  </a:lnTo>
                  <a:lnTo>
                    <a:pt x="1745" y="722"/>
                  </a:lnTo>
                  <a:lnTo>
                    <a:pt x="1805" y="361"/>
                  </a:lnTo>
                  <a:lnTo>
                    <a:pt x="1906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21"/>
            <p:cNvSpPr/>
            <p:nvPr/>
          </p:nvSpPr>
          <p:spPr>
            <a:xfrm>
              <a:off x="11277725" y="3008638"/>
              <a:ext cx="221625" cy="154425"/>
            </a:xfrm>
            <a:custGeom>
              <a:avLst/>
              <a:gdLst/>
              <a:ahLst/>
              <a:cxnLst/>
              <a:rect l="l" t="t" r="r" b="b"/>
              <a:pathLst>
                <a:path w="8865" h="6177" fill="none" extrusionOk="0">
                  <a:moveTo>
                    <a:pt x="1906" y="0"/>
                  </a:moveTo>
                  <a:lnTo>
                    <a:pt x="141" y="0"/>
                  </a:lnTo>
                  <a:lnTo>
                    <a:pt x="141" y="0"/>
                  </a:lnTo>
                  <a:lnTo>
                    <a:pt x="121" y="100"/>
                  </a:lnTo>
                  <a:lnTo>
                    <a:pt x="81" y="421"/>
                  </a:lnTo>
                  <a:lnTo>
                    <a:pt x="21" y="902"/>
                  </a:lnTo>
                  <a:lnTo>
                    <a:pt x="0" y="1183"/>
                  </a:lnTo>
                  <a:lnTo>
                    <a:pt x="0" y="1484"/>
                  </a:lnTo>
                  <a:lnTo>
                    <a:pt x="0" y="1484"/>
                  </a:lnTo>
                  <a:lnTo>
                    <a:pt x="0" y="1845"/>
                  </a:lnTo>
                  <a:lnTo>
                    <a:pt x="41" y="2226"/>
                  </a:lnTo>
                  <a:lnTo>
                    <a:pt x="101" y="2607"/>
                  </a:lnTo>
                  <a:lnTo>
                    <a:pt x="181" y="3008"/>
                  </a:lnTo>
                  <a:lnTo>
                    <a:pt x="301" y="3409"/>
                  </a:lnTo>
                  <a:lnTo>
                    <a:pt x="462" y="3790"/>
                  </a:lnTo>
                  <a:lnTo>
                    <a:pt x="562" y="3971"/>
                  </a:lnTo>
                  <a:lnTo>
                    <a:pt x="682" y="4171"/>
                  </a:lnTo>
                  <a:lnTo>
                    <a:pt x="803" y="4332"/>
                  </a:lnTo>
                  <a:lnTo>
                    <a:pt x="943" y="4512"/>
                  </a:lnTo>
                  <a:lnTo>
                    <a:pt x="943" y="4512"/>
                  </a:lnTo>
                  <a:lnTo>
                    <a:pt x="1204" y="4793"/>
                  </a:lnTo>
                  <a:lnTo>
                    <a:pt x="1464" y="5054"/>
                  </a:lnTo>
                  <a:lnTo>
                    <a:pt x="1725" y="5274"/>
                  </a:lnTo>
                  <a:lnTo>
                    <a:pt x="2006" y="5455"/>
                  </a:lnTo>
                  <a:lnTo>
                    <a:pt x="2267" y="5615"/>
                  </a:lnTo>
                  <a:lnTo>
                    <a:pt x="2547" y="5756"/>
                  </a:lnTo>
                  <a:lnTo>
                    <a:pt x="2808" y="5876"/>
                  </a:lnTo>
                  <a:lnTo>
                    <a:pt x="3069" y="5956"/>
                  </a:lnTo>
                  <a:lnTo>
                    <a:pt x="3329" y="6036"/>
                  </a:lnTo>
                  <a:lnTo>
                    <a:pt x="3570" y="6077"/>
                  </a:lnTo>
                  <a:lnTo>
                    <a:pt x="4011" y="6157"/>
                  </a:lnTo>
                  <a:lnTo>
                    <a:pt x="4412" y="6177"/>
                  </a:lnTo>
                  <a:lnTo>
                    <a:pt x="4753" y="6177"/>
                  </a:lnTo>
                  <a:lnTo>
                    <a:pt x="4753" y="6177"/>
                  </a:lnTo>
                  <a:lnTo>
                    <a:pt x="4854" y="6177"/>
                  </a:lnTo>
                  <a:lnTo>
                    <a:pt x="4854" y="6177"/>
                  </a:lnTo>
                  <a:lnTo>
                    <a:pt x="4974" y="6177"/>
                  </a:lnTo>
                  <a:lnTo>
                    <a:pt x="4974" y="6177"/>
                  </a:lnTo>
                  <a:lnTo>
                    <a:pt x="5295" y="6177"/>
                  </a:lnTo>
                  <a:lnTo>
                    <a:pt x="5696" y="6157"/>
                  </a:lnTo>
                  <a:lnTo>
                    <a:pt x="6157" y="6077"/>
                  </a:lnTo>
                  <a:lnTo>
                    <a:pt x="6398" y="6036"/>
                  </a:lnTo>
                  <a:lnTo>
                    <a:pt x="6659" y="5956"/>
                  </a:lnTo>
                  <a:lnTo>
                    <a:pt x="6919" y="5876"/>
                  </a:lnTo>
                  <a:lnTo>
                    <a:pt x="7180" y="5756"/>
                  </a:lnTo>
                  <a:lnTo>
                    <a:pt x="7441" y="5615"/>
                  </a:lnTo>
                  <a:lnTo>
                    <a:pt x="7721" y="5455"/>
                  </a:lnTo>
                  <a:lnTo>
                    <a:pt x="7982" y="5274"/>
                  </a:lnTo>
                  <a:lnTo>
                    <a:pt x="8263" y="5054"/>
                  </a:lnTo>
                  <a:lnTo>
                    <a:pt x="8524" y="4793"/>
                  </a:lnTo>
                  <a:lnTo>
                    <a:pt x="8784" y="4512"/>
                  </a:lnTo>
                  <a:lnTo>
                    <a:pt x="8784" y="4512"/>
                  </a:lnTo>
                  <a:lnTo>
                    <a:pt x="8865" y="4412"/>
                  </a:lnTo>
                  <a:lnTo>
                    <a:pt x="8865" y="4412"/>
                  </a:lnTo>
                  <a:lnTo>
                    <a:pt x="8544" y="4613"/>
                  </a:lnTo>
                  <a:lnTo>
                    <a:pt x="8203" y="4813"/>
                  </a:lnTo>
                  <a:lnTo>
                    <a:pt x="7842" y="4954"/>
                  </a:lnTo>
                  <a:lnTo>
                    <a:pt x="7481" y="5094"/>
                  </a:lnTo>
                  <a:lnTo>
                    <a:pt x="7100" y="5194"/>
                  </a:lnTo>
                  <a:lnTo>
                    <a:pt x="6719" y="5274"/>
                  </a:lnTo>
                  <a:lnTo>
                    <a:pt x="6338" y="5314"/>
                  </a:lnTo>
                  <a:lnTo>
                    <a:pt x="5937" y="5335"/>
                  </a:lnTo>
                  <a:lnTo>
                    <a:pt x="5937" y="5335"/>
                  </a:lnTo>
                  <a:lnTo>
                    <a:pt x="5676" y="5314"/>
                  </a:lnTo>
                  <a:lnTo>
                    <a:pt x="5415" y="5294"/>
                  </a:lnTo>
                  <a:lnTo>
                    <a:pt x="5154" y="5274"/>
                  </a:lnTo>
                  <a:lnTo>
                    <a:pt x="4914" y="5214"/>
                  </a:lnTo>
                  <a:lnTo>
                    <a:pt x="4653" y="5154"/>
                  </a:lnTo>
                  <a:lnTo>
                    <a:pt x="4412" y="5074"/>
                  </a:lnTo>
                  <a:lnTo>
                    <a:pt x="4152" y="4994"/>
                  </a:lnTo>
                  <a:lnTo>
                    <a:pt x="3911" y="4893"/>
                  </a:lnTo>
                  <a:lnTo>
                    <a:pt x="3911" y="4893"/>
                  </a:lnTo>
                  <a:lnTo>
                    <a:pt x="3550" y="4693"/>
                  </a:lnTo>
                  <a:lnTo>
                    <a:pt x="3209" y="4472"/>
                  </a:lnTo>
                  <a:lnTo>
                    <a:pt x="2908" y="4252"/>
                  </a:lnTo>
                  <a:lnTo>
                    <a:pt x="2648" y="3991"/>
                  </a:lnTo>
                  <a:lnTo>
                    <a:pt x="2427" y="3710"/>
                  </a:lnTo>
                  <a:lnTo>
                    <a:pt x="2227" y="3429"/>
                  </a:lnTo>
                  <a:lnTo>
                    <a:pt x="2066" y="3129"/>
                  </a:lnTo>
                  <a:lnTo>
                    <a:pt x="1946" y="2808"/>
                  </a:lnTo>
                  <a:lnTo>
                    <a:pt x="1825" y="2487"/>
                  </a:lnTo>
                  <a:lnTo>
                    <a:pt x="1765" y="2146"/>
                  </a:lnTo>
                  <a:lnTo>
                    <a:pt x="1725" y="1805"/>
                  </a:lnTo>
                  <a:lnTo>
                    <a:pt x="1705" y="1444"/>
                  </a:lnTo>
                  <a:lnTo>
                    <a:pt x="1705" y="1083"/>
                  </a:lnTo>
                  <a:lnTo>
                    <a:pt x="1745" y="722"/>
                  </a:lnTo>
                  <a:lnTo>
                    <a:pt x="1805" y="361"/>
                  </a:lnTo>
                  <a:lnTo>
                    <a:pt x="190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21"/>
            <p:cNvSpPr/>
            <p:nvPr/>
          </p:nvSpPr>
          <p:spPr>
            <a:xfrm>
              <a:off x="11088700" y="3285888"/>
              <a:ext cx="142925" cy="211600"/>
            </a:xfrm>
            <a:custGeom>
              <a:avLst/>
              <a:gdLst/>
              <a:ahLst/>
              <a:cxnLst/>
              <a:rect l="l" t="t" r="r" b="b"/>
              <a:pathLst>
                <a:path w="5717" h="8464" extrusionOk="0">
                  <a:moveTo>
                    <a:pt x="2869" y="0"/>
                  </a:moveTo>
                  <a:lnTo>
                    <a:pt x="2568" y="20"/>
                  </a:lnTo>
                  <a:lnTo>
                    <a:pt x="2287" y="60"/>
                  </a:lnTo>
                  <a:lnTo>
                    <a:pt x="2006" y="121"/>
                  </a:lnTo>
                  <a:lnTo>
                    <a:pt x="1746" y="221"/>
                  </a:lnTo>
                  <a:lnTo>
                    <a:pt x="1505" y="341"/>
                  </a:lnTo>
                  <a:lnTo>
                    <a:pt x="1264" y="482"/>
                  </a:lnTo>
                  <a:lnTo>
                    <a:pt x="1044" y="642"/>
                  </a:lnTo>
                  <a:lnTo>
                    <a:pt x="843" y="842"/>
                  </a:lnTo>
                  <a:lnTo>
                    <a:pt x="663" y="1043"/>
                  </a:lnTo>
                  <a:lnTo>
                    <a:pt x="482" y="1264"/>
                  </a:lnTo>
                  <a:lnTo>
                    <a:pt x="342" y="1484"/>
                  </a:lnTo>
                  <a:lnTo>
                    <a:pt x="222" y="1745"/>
                  </a:lnTo>
                  <a:lnTo>
                    <a:pt x="141" y="2006"/>
                  </a:lnTo>
                  <a:lnTo>
                    <a:pt x="61" y="2286"/>
                  </a:lnTo>
                  <a:lnTo>
                    <a:pt x="21" y="2567"/>
                  </a:lnTo>
                  <a:lnTo>
                    <a:pt x="1" y="2848"/>
                  </a:lnTo>
                  <a:lnTo>
                    <a:pt x="1" y="5595"/>
                  </a:lnTo>
                  <a:lnTo>
                    <a:pt x="21" y="5896"/>
                  </a:lnTo>
                  <a:lnTo>
                    <a:pt x="61" y="6177"/>
                  </a:lnTo>
                  <a:lnTo>
                    <a:pt x="141" y="6458"/>
                  </a:lnTo>
                  <a:lnTo>
                    <a:pt x="222" y="6718"/>
                  </a:lnTo>
                  <a:lnTo>
                    <a:pt x="342" y="6959"/>
                  </a:lnTo>
                  <a:lnTo>
                    <a:pt x="482" y="7200"/>
                  </a:lnTo>
                  <a:lnTo>
                    <a:pt x="663" y="7420"/>
                  </a:lnTo>
                  <a:lnTo>
                    <a:pt x="843" y="7621"/>
                  </a:lnTo>
                  <a:lnTo>
                    <a:pt x="1044" y="7801"/>
                  </a:lnTo>
                  <a:lnTo>
                    <a:pt x="1264" y="7982"/>
                  </a:lnTo>
                  <a:lnTo>
                    <a:pt x="1505" y="8122"/>
                  </a:lnTo>
                  <a:lnTo>
                    <a:pt x="1746" y="8243"/>
                  </a:lnTo>
                  <a:lnTo>
                    <a:pt x="2006" y="8323"/>
                  </a:lnTo>
                  <a:lnTo>
                    <a:pt x="2287" y="8403"/>
                  </a:lnTo>
                  <a:lnTo>
                    <a:pt x="2568" y="8443"/>
                  </a:lnTo>
                  <a:lnTo>
                    <a:pt x="2869" y="8463"/>
                  </a:lnTo>
                  <a:lnTo>
                    <a:pt x="3170" y="8443"/>
                  </a:lnTo>
                  <a:lnTo>
                    <a:pt x="3470" y="8403"/>
                  </a:lnTo>
                  <a:lnTo>
                    <a:pt x="3751" y="8323"/>
                  </a:lnTo>
                  <a:lnTo>
                    <a:pt x="4032" y="8203"/>
                  </a:lnTo>
                  <a:lnTo>
                    <a:pt x="4293" y="8082"/>
                  </a:lnTo>
                  <a:lnTo>
                    <a:pt x="4533" y="7922"/>
                  </a:lnTo>
                  <a:lnTo>
                    <a:pt x="4754" y="7741"/>
                  </a:lnTo>
                  <a:lnTo>
                    <a:pt x="4954" y="7541"/>
                  </a:lnTo>
                  <a:lnTo>
                    <a:pt x="5135" y="7340"/>
                  </a:lnTo>
                  <a:lnTo>
                    <a:pt x="5275" y="7120"/>
                  </a:lnTo>
                  <a:lnTo>
                    <a:pt x="5416" y="6899"/>
                  </a:lnTo>
                  <a:lnTo>
                    <a:pt x="5516" y="6658"/>
                  </a:lnTo>
                  <a:lnTo>
                    <a:pt x="5596" y="6398"/>
                  </a:lnTo>
                  <a:lnTo>
                    <a:pt x="5656" y="6157"/>
                  </a:lnTo>
                  <a:lnTo>
                    <a:pt x="5696" y="5876"/>
                  </a:lnTo>
                  <a:lnTo>
                    <a:pt x="5716" y="5595"/>
                  </a:lnTo>
                  <a:lnTo>
                    <a:pt x="5716" y="2848"/>
                  </a:lnTo>
                  <a:lnTo>
                    <a:pt x="5696" y="2567"/>
                  </a:lnTo>
                  <a:lnTo>
                    <a:pt x="5656" y="2286"/>
                  </a:lnTo>
                  <a:lnTo>
                    <a:pt x="5596" y="2006"/>
                  </a:lnTo>
                  <a:lnTo>
                    <a:pt x="5496" y="1745"/>
                  </a:lnTo>
                  <a:lnTo>
                    <a:pt x="5376" y="1484"/>
                  </a:lnTo>
                  <a:lnTo>
                    <a:pt x="5235" y="1264"/>
                  </a:lnTo>
                  <a:lnTo>
                    <a:pt x="5055" y="1043"/>
                  </a:lnTo>
                  <a:lnTo>
                    <a:pt x="4874" y="842"/>
                  </a:lnTo>
                  <a:lnTo>
                    <a:pt x="4654" y="642"/>
                  </a:lnTo>
                  <a:lnTo>
                    <a:pt x="4413" y="461"/>
                  </a:lnTo>
                  <a:lnTo>
                    <a:pt x="4152" y="301"/>
                  </a:lnTo>
                  <a:lnTo>
                    <a:pt x="3871" y="181"/>
                  </a:lnTo>
                  <a:lnTo>
                    <a:pt x="3631" y="100"/>
                  </a:lnTo>
                  <a:lnTo>
                    <a:pt x="3390" y="40"/>
                  </a:lnTo>
                  <a:lnTo>
                    <a:pt x="3129" y="20"/>
                  </a:lnTo>
                  <a:lnTo>
                    <a:pt x="286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21"/>
            <p:cNvSpPr/>
            <p:nvPr/>
          </p:nvSpPr>
          <p:spPr>
            <a:xfrm>
              <a:off x="11088700" y="3285888"/>
              <a:ext cx="142925" cy="211600"/>
            </a:xfrm>
            <a:custGeom>
              <a:avLst/>
              <a:gdLst/>
              <a:ahLst/>
              <a:cxnLst/>
              <a:rect l="l" t="t" r="r" b="b"/>
              <a:pathLst>
                <a:path w="5717" h="8464" fill="none" extrusionOk="0">
                  <a:moveTo>
                    <a:pt x="5716" y="2848"/>
                  </a:moveTo>
                  <a:lnTo>
                    <a:pt x="5716" y="5595"/>
                  </a:lnTo>
                  <a:lnTo>
                    <a:pt x="5716" y="5595"/>
                  </a:lnTo>
                  <a:lnTo>
                    <a:pt x="5696" y="5876"/>
                  </a:lnTo>
                  <a:lnTo>
                    <a:pt x="5656" y="6157"/>
                  </a:lnTo>
                  <a:lnTo>
                    <a:pt x="5596" y="6398"/>
                  </a:lnTo>
                  <a:lnTo>
                    <a:pt x="5516" y="6658"/>
                  </a:lnTo>
                  <a:lnTo>
                    <a:pt x="5416" y="6899"/>
                  </a:lnTo>
                  <a:lnTo>
                    <a:pt x="5275" y="7120"/>
                  </a:lnTo>
                  <a:lnTo>
                    <a:pt x="5135" y="7340"/>
                  </a:lnTo>
                  <a:lnTo>
                    <a:pt x="4954" y="7541"/>
                  </a:lnTo>
                  <a:lnTo>
                    <a:pt x="4954" y="7541"/>
                  </a:lnTo>
                  <a:lnTo>
                    <a:pt x="4754" y="7741"/>
                  </a:lnTo>
                  <a:lnTo>
                    <a:pt x="4533" y="7922"/>
                  </a:lnTo>
                  <a:lnTo>
                    <a:pt x="4293" y="8082"/>
                  </a:lnTo>
                  <a:lnTo>
                    <a:pt x="4032" y="8203"/>
                  </a:lnTo>
                  <a:lnTo>
                    <a:pt x="3751" y="8323"/>
                  </a:lnTo>
                  <a:lnTo>
                    <a:pt x="3470" y="8403"/>
                  </a:lnTo>
                  <a:lnTo>
                    <a:pt x="3170" y="8443"/>
                  </a:lnTo>
                  <a:lnTo>
                    <a:pt x="2869" y="8463"/>
                  </a:lnTo>
                  <a:lnTo>
                    <a:pt x="2869" y="8463"/>
                  </a:lnTo>
                  <a:lnTo>
                    <a:pt x="2568" y="8443"/>
                  </a:lnTo>
                  <a:lnTo>
                    <a:pt x="2287" y="8403"/>
                  </a:lnTo>
                  <a:lnTo>
                    <a:pt x="2006" y="8323"/>
                  </a:lnTo>
                  <a:lnTo>
                    <a:pt x="1746" y="8243"/>
                  </a:lnTo>
                  <a:lnTo>
                    <a:pt x="1505" y="8122"/>
                  </a:lnTo>
                  <a:lnTo>
                    <a:pt x="1264" y="7982"/>
                  </a:lnTo>
                  <a:lnTo>
                    <a:pt x="1044" y="7801"/>
                  </a:lnTo>
                  <a:lnTo>
                    <a:pt x="843" y="7621"/>
                  </a:lnTo>
                  <a:lnTo>
                    <a:pt x="843" y="7621"/>
                  </a:lnTo>
                  <a:lnTo>
                    <a:pt x="663" y="7420"/>
                  </a:lnTo>
                  <a:lnTo>
                    <a:pt x="482" y="7200"/>
                  </a:lnTo>
                  <a:lnTo>
                    <a:pt x="342" y="6959"/>
                  </a:lnTo>
                  <a:lnTo>
                    <a:pt x="222" y="6718"/>
                  </a:lnTo>
                  <a:lnTo>
                    <a:pt x="141" y="6458"/>
                  </a:lnTo>
                  <a:lnTo>
                    <a:pt x="61" y="6177"/>
                  </a:lnTo>
                  <a:lnTo>
                    <a:pt x="21" y="5896"/>
                  </a:lnTo>
                  <a:lnTo>
                    <a:pt x="1" y="5595"/>
                  </a:lnTo>
                  <a:lnTo>
                    <a:pt x="1" y="2848"/>
                  </a:lnTo>
                  <a:lnTo>
                    <a:pt x="1" y="2848"/>
                  </a:lnTo>
                  <a:lnTo>
                    <a:pt x="21" y="2567"/>
                  </a:lnTo>
                  <a:lnTo>
                    <a:pt x="61" y="2286"/>
                  </a:lnTo>
                  <a:lnTo>
                    <a:pt x="141" y="2006"/>
                  </a:lnTo>
                  <a:lnTo>
                    <a:pt x="222" y="1745"/>
                  </a:lnTo>
                  <a:lnTo>
                    <a:pt x="342" y="1484"/>
                  </a:lnTo>
                  <a:lnTo>
                    <a:pt x="482" y="1264"/>
                  </a:lnTo>
                  <a:lnTo>
                    <a:pt x="663" y="1043"/>
                  </a:lnTo>
                  <a:lnTo>
                    <a:pt x="843" y="842"/>
                  </a:lnTo>
                  <a:lnTo>
                    <a:pt x="1044" y="642"/>
                  </a:lnTo>
                  <a:lnTo>
                    <a:pt x="1264" y="482"/>
                  </a:lnTo>
                  <a:lnTo>
                    <a:pt x="1505" y="341"/>
                  </a:lnTo>
                  <a:lnTo>
                    <a:pt x="1746" y="221"/>
                  </a:lnTo>
                  <a:lnTo>
                    <a:pt x="2006" y="121"/>
                  </a:lnTo>
                  <a:lnTo>
                    <a:pt x="2287" y="60"/>
                  </a:lnTo>
                  <a:lnTo>
                    <a:pt x="2568" y="20"/>
                  </a:lnTo>
                  <a:lnTo>
                    <a:pt x="2869" y="0"/>
                  </a:lnTo>
                  <a:lnTo>
                    <a:pt x="2869" y="0"/>
                  </a:lnTo>
                  <a:lnTo>
                    <a:pt x="3129" y="20"/>
                  </a:lnTo>
                  <a:lnTo>
                    <a:pt x="3390" y="40"/>
                  </a:lnTo>
                  <a:lnTo>
                    <a:pt x="3631" y="100"/>
                  </a:lnTo>
                  <a:lnTo>
                    <a:pt x="3871" y="181"/>
                  </a:lnTo>
                  <a:lnTo>
                    <a:pt x="3871" y="181"/>
                  </a:lnTo>
                  <a:lnTo>
                    <a:pt x="4152" y="301"/>
                  </a:lnTo>
                  <a:lnTo>
                    <a:pt x="4413" y="461"/>
                  </a:lnTo>
                  <a:lnTo>
                    <a:pt x="4654" y="642"/>
                  </a:lnTo>
                  <a:lnTo>
                    <a:pt x="4874" y="842"/>
                  </a:lnTo>
                  <a:lnTo>
                    <a:pt x="4874" y="842"/>
                  </a:lnTo>
                  <a:lnTo>
                    <a:pt x="5055" y="1043"/>
                  </a:lnTo>
                  <a:lnTo>
                    <a:pt x="5235" y="1264"/>
                  </a:lnTo>
                  <a:lnTo>
                    <a:pt x="5376" y="1484"/>
                  </a:lnTo>
                  <a:lnTo>
                    <a:pt x="5496" y="1745"/>
                  </a:lnTo>
                  <a:lnTo>
                    <a:pt x="5596" y="2006"/>
                  </a:lnTo>
                  <a:lnTo>
                    <a:pt x="5656" y="2286"/>
                  </a:lnTo>
                  <a:lnTo>
                    <a:pt x="5696" y="2567"/>
                  </a:lnTo>
                  <a:lnTo>
                    <a:pt x="5716" y="28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21"/>
            <p:cNvSpPr/>
            <p:nvPr/>
          </p:nvSpPr>
          <p:spPr>
            <a:xfrm>
              <a:off x="11139850" y="3285888"/>
              <a:ext cx="72725" cy="211600"/>
            </a:xfrm>
            <a:custGeom>
              <a:avLst/>
              <a:gdLst/>
              <a:ahLst/>
              <a:cxnLst/>
              <a:rect l="l" t="t" r="r" b="b"/>
              <a:pathLst>
                <a:path w="2909" h="8464" extrusionOk="0">
                  <a:moveTo>
                    <a:pt x="602" y="0"/>
                  </a:moveTo>
                  <a:lnTo>
                    <a:pt x="402" y="20"/>
                  </a:lnTo>
                  <a:lnTo>
                    <a:pt x="201" y="60"/>
                  </a:lnTo>
                  <a:lnTo>
                    <a:pt x="0" y="121"/>
                  </a:lnTo>
                  <a:lnTo>
                    <a:pt x="101" y="582"/>
                  </a:lnTo>
                  <a:lnTo>
                    <a:pt x="161" y="1043"/>
                  </a:lnTo>
                  <a:lnTo>
                    <a:pt x="201" y="1524"/>
                  </a:lnTo>
                  <a:lnTo>
                    <a:pt x="221" y="2006"/>
                  </a:lnTo>
                  <a:lnTo>
                    <a:pt x="221" y="8403"/>
                  </a:lnTo>
                  <a:lnTo>
                    <a:pt x="522" y="8443"/>
                  </a:lnTo>
                  <a:lnTo>
                    <a:pt x="823" y="8463"/>
                  </a:lnTo>
                  <a:lnTo>
                    <a:pt x="1124" y="8443"/>
                  </a:lnTo>
                  <a:lnTo>
                    <a:pt x="1424" y="8403"/>
                  </a:lnTo>
                  <a:lnTo>
                    <a:pt x="1705" y="8323"/>
                  </a:lnTo>
                  <a:lnTo>
                    <a:pt x="1986" y="8203"/>
                  </a:lnTo>
                  <a:lnTo>
                    <a:pt x="2247" y="8082"/>
                  </a:lnTo>
                  <a:lnTo>
                    <a:pt x="2487" y="7922"/>
                  </a:lnTo>
                  <a:lnTo>
                    <a:pt x="2708" y="7741"/>
                  </a:lnTo>
                  <a:lnTo>
                    <a:pt x="2908" y="7541"/>
                  </a:lnTo>
                  <a:lnTo>
                    <a:pt x="2788" y="7460"/>
                  </a:lnTo>
                  <a:lnTo>
                    <a:pt x="2628" y="7360"/>
                  </a:lnTo>
                  <a:lnTo>
                    <a:pt x="2507" y="7240"/>
                  </a:lnTo>
                  <a:lnTo>
                    <a:pt x="2367" y="7100"/>
                  </a:lnTo>
                  <a:lnTo>
                    <a:pt x="2267" y="6959"/>
                  </a:lnTo>
                  <a:lnTo>
                    <a:pt x="2066" y="6658"/>
                  </a:lnTo>
                  <a:lnTo>
                    <a:pt x="1886" y="6337"/>
                  </a:lnTo>
                  <a:lnTo>
                    <a:pt x="1765" y="5997"/>
                  </a:lnTo>
                  <a:lnTo>
                    <a:pt x="1645" y="5656"/>
                  </a:lnTo>
                  <a:lnTo>
                    <a:pt x="1545" y="5295"/>
                  </a:lnTo>
                  <a:lnTo>
                    <a:pt x="1464" y="4954"/>
                  </a:lnTo>
                  <a:lnTo>
                    <a:pt x="1384" y="4533"/>
                  </a:lnTo>
                  <a:lnTo>
                    <a:pt x="1304" y="3971"/>
                  </a:lnTo>
                  <a:lnTo>
                    <a:pt x="1244" y="3309"/>
                  </a:lnTo>
                  <a:lnTo>
                    <a:pt x="1224" y="2968"/>
                  </a:lnTo>
                  <a:lnTo>
                    <a:pt x="1224" y="2607"/>
                  </a:lnTo>
                  <a:lnTo>
                    <a:pt x="1224" y="2266"/>
                  </a:lnTo>
                  <a:lnTo>
                    <a:pt x="1264" y="1905"/>
                  </a:lnTo>
                  <a:lnTo>
                    <a:pt x="1304" y="1564"/>
                  </a:lnTo>
                  <a:lnTo>
                    <a:pt x="1364" y="1244"/>
                  </a:lnTo>
                  <a:lnTo>
                    <a:pt x="1444" y="943"/>
                  </a:lnTo>
                  <a:lnTo>
                    <a:pt x="1545" y="662"/>
                  </a:lnTo>
                  <a:lnTo>
                    <a:pt x="1685" y="401"/>
                  </a:lnTo>
                  <a:lnTo>
                    <a:pt x="1825" y="181"/>
                  </a:lnTo>
                  <a:lnTo>
                    <a:pt x="1585" y="100"/>
                  </a:lnTo>
                  <a:lnTo>
                    <a:pt x="1344" y="40"/>
                  </a:lnTo>
                  <a:lnTo>
                    <a:pt x="1083" y="20"/>
                  </a:lnTo>
                  <a:lnTo>
                    <a:pt x="823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21"/>
            <p:cNvSpPr/>
            <p:nvPr/>
          </p:nvSpPr>
          <p:spPr>
            <a:xfrm>
              <a:off x="11139850" y="3285888"/>
              <a:ext cx="72725" cy="211600"/>
            </a:xfrm>
            <a:custGeom>
              <a:avLst/>
              <a:gdLst/>
              <a:ahLst/>
              <a:cxnLst/>
              <a:rect l="l" t="t" r="r" b="b"/>
              <a:pathLst>
                <a:path w="2909" h="8464" fill="none" extrusionOk="0">
                  <a:moveTo>
                    <a:pt x="823" y="0"/>
                  </a:moveTo>
                  <a:lnTo>
                    <a:pt x="823" y="0"/>
                  </a:lnTo>
                  <a:lnTo>
                    <a:pt x="602" y="0"/>
                  </a:lnTo>
                  <a:lnTo>
                    <a:pt x="402" y="20"/>
                  </a:lnTo>
                  <a:lnTo>
                    <a:pt x="201" y="60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101" y="582"/>
                  </a:lnTo>
                  <a:lnTo>
                    <a:pt x="161" y="1043"/>
                  </a:lnTo>
                  <a:lnTo>
                    <a:pt x="201" y="1524"/>
                  </a:lnTo>
                  <a:lnTo>
                    <a:pt x="221" y="2006"/>
                  </a:lnTo>
                  <a:lnTo>
                    <a:pt x="221" y="8403"/>
                  </a:lnTo>
                  <a:lnTo>
                    <a:pt x="221" y="8403"/>
                  </a:lnTo>
                  <a:lnTo>
                    <a:pt x="522" y="8443"/>
                  </a:lnTo>
                  <a:lnTo>
                    <a:pt x="823" y="8463"/>
                  </a:lnTo>
                  <a:lnTo>
                    <a:pt x="823" y="8463"/>
                  </a:lnTo>
                  <a:lnTo>
                    <a:pt x="1124" y="8443"/>
                  </a:lnTo>
                  <a:lnTo>
                    <a:pt x="1424" y="8403"/>
                  </a:lnTo>
                  <a:lnTo>
                    <a:pt x="1705" y="8323"/>
                  </a:lnTo>
                  <a:lnTo>
                    <a:pt x="1986" y="8203"/>
                  </a:lnTo>
                  <a:lnTo>
                    <a:pt x="2247" y="8082"/>
                  </a:lnTo>
                  <a:lnTo>
                    <a:pt x="2487" y="7922"/>
                  </a:lnTo>
                  <a:lnTo>
                    <a:pt x="2708" y="7741"/>
                  </a:lnTo>
                  <a:lnTo>
                    <a:pt x="2908" y="7541"/>
                  </a:lnTo>
                  <a:lnTo>
                    <a:pt x="2908" y="7541"/>
                  </a:lnTo>
                  <a:lnTo>
                    <a:pt x="2788" y="7460"/>
                  </a:lnTo>
                  <a:lnTo>
                    <a:pt x="2788" y="7460"/>
                  </a:lnTo>
                  <a:lnTo>
                    <a:pt x="2628" y="7360"/>
                  </a:lnTo>
                  <a:lnTo>
                    <a:pt x="2507" y="7240"/>
                  </a:lnTo>
                  <a:lnTo>
                    <a:pt x="2367" y="7100"/>
                  </a:lnTo>
                  <a:lnTo>
                    <a:pt x="2267" y="6959"/>
                  </a:lnTo>
                  <a:lnTo>
                    <a:pt x="2066" y="6658"/>
                  </a:lnTo>
                  <a:lnTo>
                    <a:pt x="1886" y="6337"/>
                  </a:lnTo>
                  <a:lnTo>
                    <a:pt x="1765" y="5997"/>
                  </a:lnTo>
                  <a:lnTo>
                    <a:pt x="1645" y="5656"/>
                  </a:lnTo>
                  <a:lnTo>
                    <a:pt x="1545" y="5295"/>
                  </a:lnTo>
                  <a:lnTo>
                    <a:pt x="1464" y="4954"/>
                  </a:lnTo>
                  <a:lnTo>
                    <a:pt x="1464" y="4954"/>
                  </a:lnTo>
                  <a:lnTo>
                    <a:pt x="1384" y="4533"/>
                  </a:lnTo>
                  <a:lnTo>
                    <a:pt x="1304" y="3971"/>
                  </a:lnTo>
                  <a:lnTo>
                    <a:pt x="1244" y="3309"/>
                  </a:lnTo>
                  <a:lnTo>
                    <a:pt x="1224" y="2968"/>
                  </a:lnTo>
                  <a:lnTo>
                    <a:pt x="1224" y="2607"/>
                  </a:lnTo>
                  <a:lnTo>
                    <a:pt x="1224" y="2266"/>
                  </a:lnTo>
                  <a:lnTo>
                    <a:pt x="1264" y="1905"/>
                  </a:lnTo>
                  <a:lnTo>
                    <a:pt x="1304" y="1564"/>
                  </a:lnTo>
                  <a:lnTo>
                    <a:pt x="1364" y="1244"/>
                  </a:lnTo>
                  <a:lnTo>
                    <a:pt x="1444" y="943"/>
                  </a:lnTo>
                  <a:lnTo>
                    <a:pt x="1545" y="662"/>
                  </a:lnTo>
                  <a:lnTo>
                    <a:pt x="1685" y="401"/>
                  </a:lnTo>
                  <a:lnTo>
                    <a:pt x="1825" y="181"/>
                  </a:lnTo>
                  <a:lnTo>
                    <a:pt x="1825" y="181"/>
                  </a:lnTo>
                  <a:lnTo>
                    <a:pt x="1585" y="100"/>
                  </a:lnTo>
                  <a:lnTo>
                    <a:pt x="1344" y="40"/>
                  </a:lnTo>
                  <a:lnTo>
                    <a:pt x="1083" y="20"/>
                  </a:lnTo>
                  <a:lnTo>
                    <a:pt x="8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21"/>
            <p:cNvSpPr/>
            <p:nvPr/>
          </p:nvSpPr>
          <p:spPr>
            <a:xfrm>
              <a:off x="10603400" y="2300713"/>
              <a:ext cx="76225" cy="76225"/>
            </a:xfrm>
            <a:custGeom>
              <a:avLst/>
              <a:gdLst/>
              <a:ahLst/>
              <a:cxnLst/>
              <a:rect l="l" t="t" r="r" b="b"/>
              <a:pathLst>
                <a:path w="3049" h="3049" extrusionOk="0">
                  <a:moveTo>
                    <a:pt x="1464" y="0"/>
                  </a:moveTo>
                  <a:lnTo>
                    <a:pt x="1284" y="20"/>
                  </a:lnTo>
                  <a:lnTo>
                    <a:pt x="1123" y="60"/>
                  </a:lnTo>
                  <a:lnTo>
                    <a:pt x="963" y="120"/>
                  </a:lnTo>
                  <a:lnTo>
                    <a:pt x="822" y="180"/>
                  </a:lnTo>
                  <a:lnTo>
                    <a:pt x="682" y="261"/>
                  </a:lnTo>
                  <a:lnTo>
                    <a:pt x="542" y="361"/>
                  </a:lnTo>
                  <a:lnTo>
                    <a:pt x="441" y="481"/>
                  </a:lnTo>
                  <a:lnTo>
                    <a:pt x="321" y="622"/>
                  </a:lnTo>
                  <a:lnTo>
                    <a:pt x="241" y="742"/>
                  </a:lnTo>
                  <a:lnTo>
                    <a:pt x="161" y="902"/>
                  </a:lnTo>
                  <a:lnTo>
                    <a:pt x="100" y="1043"/>
                  </a:lnTo>
                  <a:lnTo>
                    <a:pt x="40" y="1223"/>
                  </a:lnTo>
                  <a:lnTo>
                    <a:pt x="20" y="1384"/>
                  </a:lnTo>
                  <a:lnTo>
                    <a:pt x="0" y="1564"/>
                  </a:lnTo>
                  <a:lnTo>
                    <a:pt x="20" y="1725"/>
                  </a:lnTo>
                  <a:lnTo>
                    <a:pt x="40" y="1865"/>
                  </a:lnTo>
                  <a:lnTo>
                    <a:pt x="80" y="1985"/>
                  </a:lnTo>
                  <a:lnTo>
                    <a:pt x="121" y="2126"/>
                  </a:lnTo>
                  <a:lnTo>
                    <a:pt x="181" y="2246"/>
                  </a:lnTo>
                  <a:lnTo>
                    <a:pt x="261" y="2366"/>
                  </a:lnTo>
                  <a:lnTo>
                    <a:pt x="341" y="2467"/>
                  </a:lnTo>
                  <a:lnTo>
                    <a:pt x="441" y="2587"/>
                  </a:lnTo>
                  <a:lnTo>
                    <a:pt x="542" y="2687"/>
                  </a:lnTo>
                  <a:lnTo>
                    <a:pt x="662" y="2768"/>
                  </a:lnTo>
                  <a:lnTo>
                    <a:pt x="782" y="2848"/>
                  </a:lnTo>
                  <a:lnTo>
                    <a:pt x="923" y="2908"/>
                  </a:lnTo>
                  <a:lnTo>
                    <a:pt x="1063" y="2968"/>
                  </a:lnTo>
                  <a:lnTo>
                    <a:pt x="1223" y="3008"/>
                  </a:lnTo>
                  <a:lnTo>
                    <a:pt x="1384" y="3028"/>
                  </a:lnTo>
                  <a:lnTo>
                    <a:pt x="1544" y="3048"/>
                  </a:lnTo>
                  <a:lnTo>
                    <a:pt x="1725" y="3028"/>
                  </a:lnTo>
                  <a:lnTo>
                    <a:pt x="1925" y="3008"/>
                  </a:lnTo>
                  <a:lnTo>
                    <a:pt x="2126" y="2928"/>
                  </a:lnTo>
                  <a:lnTo>
                    <a:pt x="2306" y="2848"/>
                  </a:lnTo>
                  <a:lnTo>
                    <a:pt x="2487" y="2727"/>
                  </a:lnTo>
                  <a:lnTo>
                    <a:pt x="2627" y="2567"/>
                  </a:lnTo>
                  <a:lnTo>
                    <a:pt x="2768" y="2407"/>
                  </a:lnTo>
                  <a:lnTo>
                    <a:pt x="2868" y="2226"/>
                  </a:lnTo>
                  <a:lnTo>
                    <a:pt x="2948" y="2026"/>
                  </a:lnTo>
                  <a:lnTo>
                    <a:pt x="3008" y="1865"/>
                  </a:lnTo>
                  <a:lnTo>
                    <a:pt x="3028" y="1685"/>
                  </a:lnTo>
                  <a:lnTo>
                    <a:pt x="3048" y="1504"/>
                  </a:lnTo>
                  <a:lnTo>
                    <a:pt x="3028" y="1324"/>
                  </a:lnTo>
                  <a:lnTo>
                    <a:pt x="3008" y="1163"/>
                  </a:lnTo>
                  <a:lnTo>
                    <a:pt x="2948" y="1003"/>
                  </a:lnTo>
                  <a:lnTo>
                    <a:pt x="2888" y="842"/>
                  </a:lnTo>
                  <a:lnTo>
                    <a:pt x="2788" y="702"/>
                  </a:lnTo>
                  <a:lnTo>
                    <a:pt x="2687" y="562"/>
                  </a:lnTo>
                  <a:lnTo>
                    <a:pt x="2587" y="441"/>
                  </a:lnTo>
                  <a:lnTo>
                    <a:pt x="2447" y="321"/>
                  </a:lnTo>
                  <a:lnTo>
                    <a:pt x="2306" y="221"/>
                  </a:lnTo>
                  <a:lnTo>
                    <a:pt x="2166" y="140"/>
                  </a:lnTo>
                  <a:lnTo>
                    <a:pt x="1986" y="80"/>
                  </a:lnTo>
                  <a:lnTo>
                    <a:pt x="1825" y="40"/>
                  </a:lnTo>
                  <a:lnTo>
                    <a:pt x="1645" y="20"/>
                  </a:lnTo>
                  <a:lnTo>
                    <a:pt x="146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21"/>
            <p:cNvSpPr/>
            <p:nvPr/>
          </p:nvSpPr>
          <p:spPr>
            <a:xfrm>
              <a:off x="10137625" y="2651163"/>
              <a:ext cx="1007775" cy="478825"/>
            </a:xfrm>
            <a:custGeom>
              <a:avLst/>
              <a:gdLst/>
              <a:ahLst/>
              <a:cxnLst/>
              <a:rect l="l" t="t" r="r" b="b"/>
              <a:pathLst>
                <a:path w="40311" h="19153" extrusionOk="0">
                  <a:moveTo>
                    <a:pt x="5877" y="0"/>
                  </a:moveTo>
                  <a:lnTo>
                    <a:pt x="5576" y="20"/>
                  </a:lnTo>
                  <a:lnTo>
                    <a:pt x="5255" y="60"/>
                  </a:lnTo>
                  <a:lnTo>
                    <a:pt x="4954" y="120"/>
                  </a:lnTo>
                  <a:lnTo>
                    <a:pt x="4653" y="201"/>
                  </a:lnTo>
                  <a:lnTo>
                    <a:pt x="4352" y="281"/>
                  </a:lnTo>
                  <a:lnTo>
                    <a:pt x="4072" y="381"/>
                  </a:lnTo>
                  <a:lnTo>
                    <a:pt x="3791" y="481"/>
                  </a:lnTo>
                  <a:lnTo>
                    <a:pt x="3510" y="602"/>
                  </a:lnTo>
                  <a:lnTo>
                    <a:pt x="3249" y="742"/>
                  </a:lnTo>
                  <a:lnTo>
                    <a:pt x="2989" y="903"/>
                  </a:lnTo>
                  <a:lnTo>
                    <a:pt x="2728" y="1063"/>
                  </a:lnTo>
                  <a:lnTo>
                    <a:pt x="2487" y="1223"/>
                  </a:lnTo>
                  <a:lnTo>
                    <a:pt x="2267" y="1404"/>
                  </a:lnTo>
                  <a:lnTo>
                    <a:pt x="2046" y="1604"/>
                  </a:lnTo>
                  <a:lnTo>
                    <a:pt x="1826" y="1805"/>
                  </a:lnTo>
                  <a:lnTo>
                    <a:pt x="1625" y="2026"/>
                  </a:lnTo>
                  <a:lnTo>
                    <a:pt x="1424" y="2246"/>
                  </a:lnTo>
                  <a:lnTo>
                    <a:pt x="1244" y="2487"/>
                  </a:lnTo>
                  <a:lnTo>
                    <a:pt x="1063" y="2728"/>
                  </a:lnTo>
                  <a:lnTo>
                    <a:pt x="903" y="2988"/>
                  </a:lnTo>
                  <a:lnTo>
                    <a:pt x="763" y="3229"/>
                  </a:lnTo>
                  <a:lnTo>
                    <a:pt x="622" y="3510"/>
                  </a:lnTo>
                  <a:lnTo>
                    <a:pt x="502" y="3770"/>
                  </a:lnTo>
                  <a:lnTo>
                    <a:pt x="382" y="4051"/>
                  </a:lnTo>
                  <a:lnTo>
                    <a:pt x="281" y="4352"/>
                  </a:lnTo>
                  <a:lnTo>
                    <a:pt x="201" y="4633"/>
                  </a:lnTo>
                  <a:lnTo>
                    <a:pt x="141" y="4934"/>
                  </a:lnTo>
                  <a:lnTo>
                    <a:pt x="81" y="5254"/>
                  </a:lnTo>
                  <a:lnTo>
                    <a:pt x="41" y="5555"/>
                  </a:lnTo>
                  <a:lnTo>
                    <a:pt x="21" y="5876"/>
                  </a:lnTo>
                  <a:lnTo>
                    <a:pt x="1" y="6197"/>
                  </a:lnTo>
                  <a:lnTo>
                    <a:pt x="1" y="12955"/>
                  </a:lnTo>
                  <a:lnTo>
                    <a:pt x="21" y="13276"/>
                  </a:lnTo>
                  <a:lnTo>
                    <a:pt x="41" y="13577"/>
                  </a:lnTo>
                  <a:lnTo>
                    <a:pt x="81" y="13898"/>
                  </a:lnTo>
                  <a:lnTo>
                    <a:pt x="141" y="14199"/>
                  </a:lnTo>
                  <a:lnTo>
                    <a:pt x="201" y="14500"/>
                  </a:lnTo>
                  <a:lnTo>
                    <a:pt x="281" y="14800"/>
                  </a:lnTo>
                  <a:lnTo>
                    <a:pt x="382" y="15081"/>
                  </a:lnTo>
                  <a:lnTo>
                    <a:pt x="502" y="15362"/>
                  </a:lnTo>
                  <a:lnTo>
                    <a:pt x="622" y="15643"/>
                  </a:lnTo>
                  <a:lnTo>
                    <a:pt x="763" y="15903"/>
                  </a:lnTo>
                  <a:lnTo>
                    <a:pt x="903" y="16164"/>
                  </a:lnTo>
                  <a:lnTo>
                    <a:pt x="1063" y="16405"/>
                  </a:lnTo>
                  <a:lnTo>
                    <a:pt x="1244" y="16665"/>
                  </a:lnTo>
                  <a:lnTo>
                    <a:pt x="1424" y="16886"/>
                  </a:lnTo>
                  <a:lnTo>
                    <a:pt x="1625" y="17107"/>
                  </a:lnTo>
                  <a:lnTo>
                    <a:pt x="1826" y="17327"/>
                  </a:lnTo>
                  <a:lnTo>
                    <a:pt x="2046" y="17528"/>
                  </a:lnTo>
                  <a:lnTo>
                    <a:pt x="2267" y="17728"/>
                  </a:lnTo>
                  <a:lnTo>
                    <a:pt x="2487" y="17909"/>
                  </a:lnTo>
                  <a:lnTo>
                    <a:pt x="2728" y="18089"/>
                  </a:lnTo>
                  <a:lnTo>
                    <a:pt x="2989" y="18250"/>
                  </a:lnTo>
                  <a:lnTo>
                    <a:pt x="3249" y="18390"/>
                  </a:lnTo>
                  <a:lnTo>
                    <a:pt x="3510" y="18531"/>
                  </a:lnTo>
                  <a:lnTo>
                    <a:pt x="3791" y="18651"/>
                  </a:lnTo>
                  <a:lnTo>
                    <a:pt x="4072" y="18771"/>
                  </a:lnTo>
                  <a:lnTo>
                    <a:pt x="4352" y="18871"/>
                  </a:lnTo>
                  <a:lnTo>
                    <a:pt x="4653" y="18952"/>
                  </a:lnTo>
                  <a:lnTo>
                    <a:pt x="4954" y="19012"/>
                  </a:lnTo>
                  <a:lnTo>
                    <a:pt x="5255" y="19072"/>
                  </a:lnTo>
                  <a:lnTo>
                    <a:pt x="5576" y="19112"/>
                  </a:lnTo>
                  <a:lnTo>
                    <a:pt x="5877" y="19132"/>
                  </a:lnTo>
                  <a:lnTo>
                    <a:pt x="6197" y="19152"/>
                  </a:lnTo>
                  <a:lnTo>
                    <a:pt x="34113" y="19152"/>
                  </a:lnTo>
                  <a:lnTo>
                    <a:pt x="34655" y="19132"/>
                  </a:lnTo>
                  <a:lnTo>
                    <a:pt x="35176" y="19052"/>
                  </a:lnTo>
                  <a:lnTo>
                    <a:pt x="35677" y="18952"/>
                  </a:lnTo>
                  <a:lnTo>
                    <a:pt x="36159" y="18791"/>
                  </a:lnTo>
                  <a:lnTo>
                    <a:pt x="36640" y="18611"/>
                  </a:lnTo>
                  <a:lnTo>
                    <a:pt x="37081" y="18390"/>
                  </a:lnTo>
                  <a:lnTo>
                    <a:pt x="37522" y="18129"/>
                  </a:lnTo>
                  <a:lnTo>
                    <a:pt x="37924" y="17829"/>
                  </a:lnTo>
                  <a:lnTo>
                    <a:pt x="38184" y="17608"/>
                  </a:lnTo>
                  <a:lnTo>
                    <a:pt x="38445" y="17387"/>
                  </a:lnTo>
                  <a:lnTo>
                    <a:pt x="38686" y="17127"/>
                  </a:lnTo>
                  <a:lnTo>
                    <a:pt x="38906" y="16866"/>
                  </a:lnTo>
                  <a:lnTo>
                    <a:pt x="39127" y="16605"/>
                  </a:lnTo>
                  <a:lnTo>
                    <a:pt x="39307" y="16325"/>
                  </a:lnTo>
                  <a:lnTo>
                    <a:pt x="39488" y="16024"/>
                  </a:lnTo>
                  <a:lnTo>
                    <a:pt x="39668" y="15723"/>
                  </a:lnTo>
                  <a:lnTo>
                    <a:pt x="39809" y="15402"/>
                  </a:lnTo>
                  <a:lnTo>
                    <a:pt x="39929" y="15081"/>
                  </a:lnTo>
                  <a:lnTo>
                    <a:pt x="40049" y="14740"/>
                  </a:lnTo>
                  <a:lnTo>
                    <a:pt x="40150" y="14399"/>
                  </a:lnTo>
                  <a:lnTo>
                    <a:pt x="40210" y="14038"/>
                  </a:lnTo>
                  <a:lnTo>
                    <a:pt x="40270" y="13677"/>
                  </a:lnTo>
                  <a:lnTo>
                    <a:pt x="40290" y="13316"/>
                  </a:lnTo>
                  <a:lnTo>
                    <a:pt x="40310" y="12955"/>
                  </a:lnTo>
                  <a:lnTo>
                    <a:pt x="40310" y="6197"/>
                  </a:lnTo>
                  <a:lnTo>
                    <a:pt x="40310" y="5876"/>
                  </a:lnTo>
                  <a:lnTo>
                    <a:pt x="40270" y="5555"/>
                  </a:lnTo>
                  <a:lnTo>
                    <a:pt x="40230" y="5254"/>
                  </a:lnTo>
                  <a:lnTo>
                    <a:pt x="40190" y="4934"/>
                  </a:lnTo>
                  <a:lnTo>
                    <a:pt x="40110" y="4633"/>
                  </a:lnTo>
                  <a:lnTo>
                    <a:pt x="40029" y="4352"/>
                  </a:lnTo>
                  <a:lnTo>
                    <a:pt x="39929" y="4051"/>
                  </a:lnTo>
                  <a:lnTo>
                    <a:pt x="39829" y="3770"/>
                  </a:lnTo>
                  <a:lnTo>
                    <a:pt x="39688" y="3510"/>
                  </a:lnTo>
                  <a:lnTo>
                    <a:pt x="39568" y="3229"/>
                  </a:lnTo>
                  <a:lnTo>
                    <a:pt x="39408" y="2988"/>
                  </a:lnTo>
                  <a:lnTo>
                    <a:pt x="39247" y="2728"/>
                  </a:lnTo>
                  <a:lnTo>
                    <a:pt x="39087" y="2487"/>
                  </a:lnTo>
                  <a:lnTo>
                    <a:pt x="38886" y="2246"/>
                  </a:lnTo>
                  <a:lnTo>
                    <a:pt x="38706" y="2026"/>
                  </a:lnTo>
                  <a:lnTo>
                    <a:pt x="38485" y="1805"/>
                  </a:lnTo>
                  <a:lnTo>
                    <a:pt x="38285" y="1604"/>
                  </a:lnTo>
                  <a:lnTo>
                    <a:pt x="38064" y="1404"/>
                  </a:lnTo>
                  <a:lnTo>
                    <a:pt x="37823" y="1223"/>
                  </a:lnTo>
                  <a:lnTo>
                    <a:pt x="37583" y="1063"/>
                  </a:lnTo>
                  <a:lnTo>
                    <a:pt x="37322" y="903"/>
                  </a:lnTo>
                  <a:lnTo>
                    <a:pt x="37061" y="742"/>
                  </a:lnTo>
                  <a:lnTo>
                    <a:pt x="36801" y="602"/>
                  </a:lnTo>
                  <a:lnTo>
                    <a:pt x="36520" y="481"/>
                  </a:lnTo>
                  <a:lnTo>
                    <a:pt x="36239" y="381"/>
                  </a:lnTo>
                  <a:lnTo>
                    <a:pt x="35958" y="281"/>
                  </a:lnTo>
                  <a:lnTo>
                    <a:pt x="35657" y="201"/>
                  </a:lnTo>
                  <a:lnTo>
                    <a:pt x="35357" y="120"/>
                  </a:lnTo>
                  <a:lnTo>
                    <a:pt x="35056" y="60"/>
                  </a:lnTo>
                  <a:lnTo>
                    <a:pt x="34755" y="20"/>
                  </a:lnTo>
                  <a:lnTo>
                    <a:pt x="344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21"/>
            <p:cNvSpPr/>
            <p:nvPr/>
          </p:nvSpPr>
          <p:spPr>
            <a:xfrm>
              <a:off x="10137625" y="2651163"/>
              <a:ext cx="1007775" cy="478825"/>
            </a:xfrm>
            <a:custGeom>
              <a:avLst/>
              <a:gdLst/>
              <a:ahLst/>
              <a:cxnLst/>
              <a:rect l="l" t="t" r="r" b="b"/>
              <a:pathLst>
                <a:path w="40311" h="19153" fill="none" extrusionOk="0">
                  <a:moveTo>
                    <a:pt x="40310" y="6197"/>
                  </a:moveTo>
                  <a:lnTo>
                    <a:pt x="40310" y="12955"/>
                  </a:lnTo>
                  <a:lnTo>
                    <a:pt x="40310" y="12955"/>
                  </a:lnTo>
                  <a:lnTo>
                    <a:pt x="40290" y="13316"/>
                  </a:lnTo>
                  <a:lnTo>
                    <a:pt x="40270" y="13677"/>
                  </a:lnTo>
                  <a:lnTo>
                    <a:pt x="40210" y="14038"/>
                  </a:lnTo>
                  <a:lnTo>
                    <a:pt x="40150" y="14399"/>
                  </a:lnTo>
                  <a:lnTo>
                    <a:pt x="40049" y="14740"/>
                  </a:lnTo>
                  <a:lnTo>
                    <a:pt x="39929" y="15081"/>
                  </a:lnTo>
                  <a:lnTo>
                    <a:pt x="39809" y="15402"/>
                  </a:lnTo>
                  <a:lnTo>
                    <a:pt x="39668" y="15723"/>
                  </a:lnTo>
                  <a:lnTo>
                    <a:pt x="39488" y="16024"/>
                  </a:lnTo>
                  <a:lnTo>
                    <a:pt x="39307" y="16325"/>
                  </a:lnTo>
                  <a:lnTo>
                    <a:pt x="39127" y="16605"/>
                  </a:lnTo>
                  <a:lnTo>
                    <a:pt x="38906" y="16866"/>
                  </a:lnTo>
                  <a:lnTo>
                    <a:pt x="38686" y="17127"/>
                  </a:lnTo>
                  <a:lnTo>
                    <a:pt x="38445" y="17387"/>
                  </a:lnTo>
                  <a:lnTo>
                    <a:pt x="38184" y="17608"/>
                  </a:lnTo>
                  <a:lnTo>
                    <a:pt x="37924" y="17829"/>
                  </a:lnTo>
                  <a:lnTo>
                    <a:pt x="37924" y="17829"/>
                  </a:lnTo>
                  <a:lnTo>
                    <a:pt x="37522" y="18129"/>
                  </a:lnTo>
                  <a:lnTo>
                    <a:pt x="37081" y="18390"/>
                  </a:lnTo>
                  <a:lnTo>
                    <a:pt x="36640" y="18611"/>
                  </a:lnTo>
                  <a:lnTo>
                    <a:pt x="36159" y="18791"/>
                  </a:lnTo>
                  <a:lnTo>
                    <a:pt x="35677" y="18952"/>
                  </a:lnTo>
                  <a:lnTo>
                    <a:pt x="35176" y="19052"/>
                  </a:lnTo>
                  <a:lnTo>
                    <a:pt x="34655" y="19132"/>
                  </a:lnTo>
                  <a:lnTo>
                    <a:pt x="34113" y="19152"/>
                  </a:lnTo>
                  <a:lnTo>
                    <a:pt x="6197" y="19152"/>
                  </a:lnTo>
                  <a:lnTo>
                    <a:pt x="6197" y="19152"/>
                  </a:lnTo>
                  <a:lnTo>
                    <a:pt x="5877" y="19132"/>
                  </a:lnTo>
                  <a:lnTo>
                    <a:pt x="5576" y="19112"/>
                  </a:lnTo>
                  <a:lnTo>
                    <a:pt x="5255" y="19072"/>
                  </a:lnTo>
                  <a:lnTo>
                    <a:pt x="4954" y="19012"/>
                  </a:lnTo>
                  <a:lnTo>
                    <a:pt x="4653" y="18952"/>
                  </a:lnTo>
                  <a:lnTo>
                    <a:pt x="4352" y="18871"/>
                  </a:lnTo>
                  <a:lnTo>
                    <a:pt x="4072" y="18771"/>
                  </a:lnTo>
                  <a:lnTo>
                    <a:pt x="3791" y="18651"/>
                  </a:lnTo>
                  <a:lnTo>
                    <a:pt x="3510" y="18531"/>
                  </a:lnTo>
                  <a:lnTo>
                    <a:pt x="3249" y="18390"/>
                  </a:lnTo>
                  <a:lnTo>
                    <a:pt x="2989" y="18250"/>
                  </a:lnTo>
                  <a:lnTo>
                    <a:pt x="2728" y="18089"/>
                  </a:lnTo>
                  <a:lnTo>
                    <a:pt x="2487" y="17909"/>
                  </a:lnTo>
                  <a:lnTo>
                    <a:pt x="2267" y="17728"/>
                  </a:lnTo>
                  <a:lnTo>
                    <a:pt x="2046" y="17528"/>
                  </a:lnTo>
                  <a:lnTo>
                    <a:pt x="1826" y="17327"/>
                  </a:lnTo>
                  <a:lnTo>
                    <a:pt x="1625" y="17107"/>
                  </a:lnTo>
                  <a:lnTo>
                    <a:pt x="1424" y="16886"/>
                  </a:lnTo>
                  <a:lnTo>
                    <a:pt x="1244" y="16665"/>
                  </a:lnTo>
                  <a:lnTo>
                    <a:pt x="1063" y="16405"/>
                  </a:lnTo>
                  <a:lnTo>
                    <a:pt x="903" y="16164"/>
                  </a:lnTo>
                  <a:lnTo>
                    <a:pt x="763" y="15903"/>
                  </a:lnTo>
                  <a:lnTo>
                    <a:pt x="622" y="15643"/>
                  </a:lnTo>
                  <a:lnTo>
                    <a:pt x="502" y="15362"/>
                  </a:lnTo>
                  <a:lnTo>
                    <a:pt x="382" y="15081"/>
                  </a:lnTo>
                  <a:lnTo>
                    <a:pt x="281" y="14800"/>
                  </a:lnTo>
                  <a:lnTo>
                    <a:pt x="201" y="14500"/>
                  </a:lnTo>
                  <a:lnTo>
                    <a:pt x="141" y="14199"/>
                  </a:lnTo>
                  <a:lnTo>
                    <a:pt x="81" y="13898"/>
                  </a:lnTo>
                  <a:lnTo>
                    <a:pt x="41" y="13577"/>
                  </a:lnTo>
                  <a:lnTo>
                    <a:pt x="21" y="13276"/>
                  </a:lnTo>
                  <a:lnTo>
                    <a:pt x="1" y="12955"/>
                  </a:lnTo>
                  <a:lnTo>
                    <a:pt x="1" y="6197"/>
                  </a:lnTo>
                  <a:lnTo>
                    <a:pt x="1" y="6197"/>
                  </a:lnTo>
                  <a:lnTo>
                    <a:pt x="21" y="5876"/>
                  </a:lnTo>
                  <a:lnTo>
                    <a:pt x="41" y="5555"/>
                  </a:lnTo>
                  <a:lnTo>
                    <a:pt x="81" y="5254"/>
                  </a:lnTo>
                  <a:lnTo>
                    <a:pt x="141" y="4934"/>
                  </a:lnTo>
                  <a:lnTo>
                    <a:pt x="201" y="4633"/>
                  </a:lnTo>
                  <a:lnTo>
                    <a:pt x="281" y="4352"/>
                  </a:lnTo>
                  <a:lnTo>
                    <a:pt x="382" y="4051"/>
                  </a:lnTo>
                  <a:lnTo>
                    <a:pt x="502" y="3770"/>
                  </a:lnTo>
                  <a:lnTo>
                    <a:pt x="622" y="3510"/>
                  </a:lnTo>
                  <a:lnTo>
                    <a:pt x="763" y="3229"/>
                  </a:lnTo>
                  <a:lnTo>
                    <a:pt x="903" y="2988"/>
                  </a:lnTo>
                  <a:lnTo>
                    <a:pt x="1063" y="2728"/>
                  </a:lnTo>
                  <a:lnTo>
                    <a:pt x="1244" y="2487"/>
                  </a:lnTo>
                  <a:lnTo>
                    <a:pt x="1424" y="2246"/>
                  </a:lnTo>
                  <a:lnTo>
                    <a:pt x="1625" y="2026"/>
                  </a:lnTo>
                  <a:lnTo>
                    <a:pt x="1826" y="1805"/>
                  </a:lnTo>
                  <a:lnTo>
                    <a:pt x="2046" y="1604"/>
                  </a:lnTo>
                  <a:lnTo>
                    <a:pt x="2267" y="1404"/>
                  </a:lnTo>
                  <a:lnTo>
                    <a:pt x="2487" y="1223"/>
                  </a:lnTo>
                  <a:lnTo>
                    <a:pt x="2728" y="1063"/>
                  </a:lnTo>
                  <a:lnTo>
                    <a:pt x="2989" y="903"/>
                  </a:lnTo>
                  <a:lnTo>
                    <a:pt x="3249" y="742"/>
                  </a:lnTo>
                  <a:lnTo>
                    <a:pt x="3510" y="602"/>
                  </a:lnTo>
                  <a:lnTo>
                    <a:pt x="3791" y="481"/>
                  </a:lnTo>
                  <a:lnTo>
                    <a:pt x="4072" y="381"/>
                  </a:lnTo>
                  <a:lnTo>
                    <a:pt x="4352" y="281"/>
                  </a:lnTo>
                  <a:lnTo>
                    <a:pt x="4653" y="201"/>
                  </a:lnTo>
                  <a:lnTo>
                    <a:pt x="4954" y="120"/>
                  </a:lnTo>
                  <a:lnTo>
                    <a:pt x="5255" y="60"/>
                  </a:lnTo>
                  <a:lnTo>
                    <a:pt x="5576" y="20"/>
                  </a:lnTo>
                  <a:lnTo>
                    <a:pt x="5877" y="0"/>
                  </a:lnTo>
                  <a:lnTo>
                    <a:pt x="6197" y="0"/>
                  </a:lnTo>
                  <a:lnTo>
                    <a:pt x="34113" y="0"/>
                  </a:lnTo>
                  <a:lnTo>
                    <a:pt x="34113" y="0"/>
                  </a:lnTo>
                  <a:lnTo>
                    <a:pt x="34434" y="0"/>
                  </a:lnTo>
                  <a:lnTo>
                    <a:pt x="34755" y="20"/>
                  </a:lnTo>
                  <a:lnTo>
                    <a:pt x="35056" y="60"/>
                  </a:lnTo>
                  <a:lnTo>
                    <a:pt x="35357" y="120"/>
                  </a:lnTo>
                  <a:lnTo>
                    <a:pt x="35657" y="201"/>
                  </a:lnTo>
                  <a:lnTo>
                    <a:pt x="35958" y="281"/>
                  </a:lnTo>
                  <a:lnTo>
                    <a:pt x="36239" y="381"/>
                  </a:lnTo>
                  <a:lnTo>
                    <a:pt x="36520" y="481"/>
                  </a:lnTo>
                  <a:lnTo>
                    <a:pt x="36801" y="602"/>
                  </a:lnTo>
                  <a:lnTo>
                    <a:pt x="37061" y="742"/>
                  </a:lnTo>
                  <a:lnTo>
                    <a:pt x="37322" y="903"/>
                  </a:lnTo>
                  <a:lnTo>
                    <a:pt x="37583" y="1063"/>
                  </a:lnTo>
                  <a:lnTo>
                    <a:pt x="37823" y="1223"/>
                  </a:lnTo>
                  <a:lnTo>
                    <a:pt x="38064" y="1404"/>
                  </a:lnTo>
                  <a:lnTo>
                    <a:pt x="38285" y="1604"/>
                  </a:lnTo>
                  <a:lnTo>
                    <a:pt x="38485" y="1805"/>
                  </a:lnTo>
                  <a:lnTo>
                    <a:pt x="38706" y="2026"/>
                  </a:lnTo>
                  <a:lnTo>
                    <a:pt x="38886" y="2246"/>
                  </a:lnTo>
                  <a:lnTo>
                    <a:pt x="39087" y="2487"/>
                  </a:lnTo>
                  <a:lnTo>
                    <a:pt x="39247" y="2728"/>
                  </a:lnTo>
                  <a:lnTo>
                    <a:pt x="39408" y="2988"/>
                  </a:lnTo>
                  <a:lnTo>
                    <a:pt x="39568" y="3229"/>
                  </a:lnTo>
                  <a:lnTo>
                    <a:pt x="39688" y="3510"/>
                  </a:lnTo>
                  <a:lnTo>
                    <a:pt x="39829" y="3770"/>
                  </a:lnTo>
                  <a:lnTo>
                    <a:pt x="39929" y="4051"/>
                  </a:lnTo>
                  <a:lnTo>
                    <a:pt x="40029" y="4352"/>
                  </a:lnTo>
                  <a:lnTo>
                    <a:pt x="40110" y="4633"/>
                  </a:lnTo>
                  <a:lnTo>
                    <a:pt x="40190" y="4934"/>
                  </a:lnTo>
                  <a:lnTo>
                    <a:pt x="40230" y="5254"/>
                  </a:lnTo>
                  <a:lnTo>
                    <a:pt x="40270" y="5555"/>
                  </a:lnTo>
                  <a:lnTo>
                    <a:pt x="40310" y="5876"/>
                  </a:lnTo>
                  <a:lnTo>
                    <a:pt x="40310" y="619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21"/>
            <p:cNvSpPr/>
            <p:nvPr/>
          </p:nvSpPr>
          <p:spPr>
            <a:xfrm>
              <a:off x="10137625" y="2651163"/>
              <a:ext cx="948100" cy="478825"/>
            </a:xfrm>
            <a:custGeom>
              <a:avLst/>
              <a:gdLst/>
              <a:ahLst/>
              <a:cxnLst/>
              <a:rect l="l" t="t" r="r" b="b"/>
              <a:pathLst>
                <a:path w="37924" h="19153" extrusionOk="0">
                  <a:moveTo>
                    <a:pt x="5877" y="0"/>
                  </a:moveTo>
                  <a:lnTo>
                    <a:pt x="5576" y="20"/>
                  </a:lnTo>
                  <a:lnTo>
                    <a:pt x="5255" y="60"/>
                  </a:lnTo>
                  <a:lnTo>
                    <a:pt x="4954" y="120"/>
                  </a:lnTo>
                  <a:lnTo>
                    <a:pt x="4653" y="201"/>
                  </a:lnTo>
                  <a:lnTo>
                    <a:pt x="4352" y="281"/>
                  </a:lnTo>
                  <a:lnTo>
                    <a:pt x="4072" y="381"/>
                  </a:lnTo>
                  <a:lnTo>
                    <a:pt x="3791" y="481"/>
                  </a:lnTo>
                  <a:lnTo>
                    <a:pt x="3510" y="602"/>
                  </a:lnTo>
                  <a:lnTo>
                    <a:pt x="3249" y="742"/>
                  </a:lnTo>
                  <a:lnTo>
                    <a:pt x="2989" y="903"/>
                  </a:lnTo>
                  <a:lnTo>
                    <a:pt x="2728" y="1063"/>
                  </a:lnTo>
                  <a:lnTo>
                    <a:pt x="2487" y="1223"/>
                  </a:lnTo>
                  <a:lnTo>
                    <a:pt x="2267" y="1404"/>
                  </a:lnTo>
                  <a:lnTo>
                    <a:pt x="2046" y="1604"/>
                  </a:lnTo>
                  <a:lnTo>
                    <a:pt x="1826" y="1805"/>
                  </a:lnTo>
                  <a:lnTo>
                    <a:pt x="1625" y="2026"/>
                  </a:lnTo>
                  <a:lnTo>
                    <a:pt x="1424" y="2246"/>
                  </a:lnTo>
                  <a:lnTo>
                    <a:pt x="1244" y="2487"/>
                  </a:lnTo>
                  <a:lnTo>
                    <a:pt x="1063" y="2728"/>
                  </a:lnTo>
                  <a:lnTo>
                    <a:pt x="903" y="2988"/>
                  </a:lnTo>
                  <a:lnTo>
                    <a:pt x="763" y="3229"/>
                  </a:lnTo>
                  <a:lnTo>
                    <a:pt x="622" y="3510"/>
                  </a:lnTo>
                  <a:lnTo>
                    <a:pt x="502" y="3770"/>
                  </a:lnTo>
                  <a:lnTo>
                    <a:pt x="382" y="4051"/>
                  </a:lnTo>
                  <a:lnTo>
                    <a:pt x="281" y="4352"/>
                  </a:lnTo>
                  <a:lnTo>
                    <a:pt x="201" y="4633"/>
                  </a:lnTo>
                  <a:lnTo>
                    <a:pt x="141" y="4934"/>
                  </a:lnTo>
                  <a:lnTo>
                    <a:pt x="81" y="5254"/>
                  </a:lnTo>
                  <a:lnTo>
                    <a:pt x="41" y="5555"/>
                  </a:lnTo>
                  <a:lnTo>
                    <a:pt x="21" y="5876"/>
                  </a:lnTo>
                  <a:lnTo>
                    <a:pt x="1" y="6197"/>
                  </a:lnTo>
                  <a:lnTo>
                    <a:pt x="1" y="12955"/>
                  </a:lnTo>
                  <a:lnTo>
                    <a:pt x="21" y="13276"/>
                  </a:lnTo>
                  <a:lnTo>
                    <a:pt x="41" y="13577"/>
                  </a:lnTo>
                  <a:lnTo>
                    <a:pt x="81" y="13898"/>
                  </a:lnTo>
                  <a:lnTo>
                    <a:pt x="141" y="14199"/>
                  </a:lnTo>
                  <a:lnTo>
                    <a:pt x="201" y="14500"/>
                  </a:lnTo>
                  <a:lnTo>
                    <a:pt x="281" y="14800"/>
                  </a:lnTo>
                  <a:lnTo>
                    <a:pt x="382" y="15081"/>
                  </a:lnTo>
                  <a:lnTo>
                    <a:pt x="502" y="15362"/>
                  </a:lnTo>
                  <a:lnTo>
                    <a:pt x="622" y="15643"/>
                  </a:lnTo>
                  <a:lnTo>
                    <a:pt x="763" y="15903"/>
                  </a:lnTo>
                  <a:lnTo>
                    <a:pt x="903" y="16164"/>
                  </a:lnTo>
                  <a:lnTo>
                    <a:pt x="1063" y="16405"/>
                  </a:lnTo>
                  <a:lnTo>
                    <a:pt x="1244" y="16665"/>
                  </a:lnTo>
                  <a:lnTo>
                    <a:pt x="1424" y="16886"/>
                  </a:lnTo>
                  <a:lnTo>
                    <a:pt x="1625" y="17107"/>
                  </a:lnTo>
                  <a:lnTo>
                    <a:pt x="1826" y="17327"/>
                  </a:lnTo>
                  <a:lnTo>
                    <a:pt x="2046" y="17528"/>
                  </a:lnTo>
                  <a:lnTo>
                    <a:pt x="2267" y="17728"/>
                  </a:lnTo>
                  <a:lnTo>
                    <a:pt x="2487" y="17909"/>
                  </a:lnTo>
                  <a:lnTo>
                    <a:pt x="2728" y="18089"/>
                  </a:lnTo>
                  <a:lnTo>
                    <a:pt x="2989" y="18250"/>
                  </a:lnTo>
                  <a:lnTo>
                    <a:pt x="3249" y="18390"/>
                  </a:lnTo>
                  <a:lnTo>
                    <a:pt x="3510" y="18531"/>
                  </a:lnTo>
                  <a:lnTo>
                    <a:pt x="3791" y="18651"/>
                  </a:lnTo>
                  <a:lnTo>
                    <a:pt x="4072" y="18771"/>
                  </a:lnTo>
                  <a:lnTo>
                    <a:pt x="4352" y="18871"/>
                  </a:lnTo>
                  <a:lnTo>
                    <a:pt x="4653" y="18952"/>
                  </a:lnTo>
                  <a:lnTo>
                    <a:pt x="4954" y="19012"/>
                  </a:lnTo>
                  <a:lnTo>
                    <a:pt x="5255" y="19072"/>
                  </a:lnTo>
                  <a:lnTo>
                    <a:pt x="5576" y="19112"/>
                  </a:lnTo>
                  <a:lnTo>
                    <a:pt x="5877" y="19132"/>
                  </a:lnTo>
                  <a:lnTo>
                    <a:pt x="6197" y="19152"/>
                  </a:lnTo>
                  <a:lnTo>
                    <a:pt x="34113" y="19152"/>
                  </a:lnTo>
                  <a:lnTo>
                    <a:pt x="34655" y="19132"/>
                  </a:lnTo>
                  <a:lnTo>
                    <a:pt x="35176" y="19052"/>
                  </a:lnTo>
                  <a:lnTo>
                    <a:pt x="35677" y="18952"/>
                  </a:lnTo>
                  <a:lnTo>
                    <a:pt x="36159" y="18791"/>
                  </a:lnTo>
                  <a:lnTo>
                    <a:pt x="36640" y="18611"/>
                  </a:lnTo>
                  <a:lnTo>
                    <a:pt x="37081" y="18390"/>
                  </a:lnTo>
                  <a:lnTo>
                    <a:pt x="37522" y="18129"/>
                  </a:lnTo>
                  <a:lnTo>
                    <a:pt x="37924" y="17829"/>
                  </a:lnTo>
                  <a:lnTo>
                    <a:pt x="36640" y="18069"/>
                  </a:lnTo>
                  <a:lnTo>
                    <a:pt x="35357" y="18250"/>
                  </a:lnTo>
                  <a:lnTo>
                    <a:pt x="34073" y="18410"/>
                  </a:lnTo>
                  <a:lnTo>
                    <a:pt x="32770" y="18510"/>
                  </a:lnTo>
                  <a:lnTo>
                    <a:pt x="31466" y="18611"/>
                  </a:lnTo>
                  <a:lnTo>
                    <a:pt x="30163" y="18671"/>
                  </a:lnTo>
                  <a:lnTo>
                    <a:pt x="28859" y="18691"/>
                  </a:lnTo>
                  <a:lnTo>
                    <a:pt x="27535" y="18711"/>
                  </a:lnTo>
                  <a:lnTo>
                    <a:pt x="25650" y="18691"/>
                  </a:lnTo>
                  <a:lnTo>
                    <a:pt x="23745" y="18631"/>
                  </a:lnTo>
                  <a:lnTo>
                    <a:pt x="21860" y="18551"/>
                  </a:lnTo>
                  <a:lnTo>
                    <a:pt x="19995" y="18470"/>
                  </a:lnTo>
                  <a:lnTo>
                    <a:pt x="18571" y="18390"/>
                  </a:lnTo>
                  <a:lnTo>
                    <a:pt x="17147" y="18290"/>
                  </a:lnTo>
                  <a:lnTo>
                    <a:pt x="15703" y="18190"/>
                  </a:lnTo>
                  <a:lnTo>
                    <a:pt x="14259" y="18029"/>
                  </a:lnTo>
                  <a:lnTo>
                    <a:pt x="13557" y="17949"/>
                  </a:lnTo>
                  <a:lnTo>
                    <a:pt x="12835" y="17829"/>
                  </a:lnTo>
                  <a:lnTo>
                    <a:pt x="12134" y="17708"/>
                  </a:lnTo>
                  <a:lnTo>
                    <a:pt x="11432" y="17568"/>
                  </a:lnTo>
                  <a:lnTo>
                    <a:pt x="10730" y="17407"/>
                  </a:lnTo>
                  <a:lnTo>
                    <a:pt x="10028" y="17227"/>
                  </a:lnTo>
                  <a:lnTo>
                    <a:pt x="9326" y="17026"/>
                  </a:lnTo>
                  <a:lnTo>
                    <a:pt x="8644" y="16806"/>
                  </a:lnTo>
                  <a:lnTo>
                    <a:pt x="8002" y="16565"/>
                  </a:lnTo>
                  <a:lnTo>
                    <a:pt x="7381" y="16304"/>
                  </a:lnTo>
                  <a:lnTo>
                    <a:pt x="7080" y="16144"/>
                  </a:lnTo>
                  <a:lnTo>
                    <a:pt x="6799" y="15984"/>
                  </a:lnTo>
                  <a:lnTo>
                    <a:pt x="6498" y="15803"/>
                  </a:lnTo>
                  <a:lnTo>
                    <a:pt x="6217" y="15623"/>
                  </a:lnTo>
                  <a:lnTo>
                    <a:pt x="5957" y="15402"/>
                  </a:lnTo>
                  <a:lnTo>
                    <a:pt x="5696" y="15201"/>
                  </a:lnTo>
                  <a:lnTo>
                    <a:pt x="5435" y="14961"/>
                  </a:lnTo>
                  <a:lnTo>
                    <a:pt x="5215" y="14720"/>
                  </a:lnTo>
                  <a:lnTo>
                    <a:pt x="4974" y="14459"/>
                  </a:lnTo>
                  <a:lnTo>
                    <a:pt x="4774" y="14179"/>
                  </a:lnTo>
                  <a:lnTo>
                    <a:pt x="4573" y="13878"/>
                  </a:lnTo>
                  <a:lnTo>
                    <a:pt x="4413" y="13577"/>
                  </a:lnTo>
                  <a:lnTo>
                    <a:pt x="4252" y="13276"/>
                  </a:lnTo>
                  <a:lnTo>
                    <a:pt x="4052" y="12955"/>
                  </a:lnTo>
                  <a:lnTo>
                    <a:pt x="3851" y="12614"/>
                  </a:lnTo>
                  <a:lnTo>
                    <a:pt x="3671" y="12274"/>
                  </a:lnTo>
                  <a:lnTo>
                    <a:pt x="3530" y="11913"/>
                  </a:lnTo>
                  <a:lnTo>
                    <a:pt x="3410" y="11552"/>
                  </a:lnTo>
                  <a:lnTo>
                    <a:pt x="3289" y="11191"/>
                  </a:lnTo>
                  <a:lnTo>
                    <a:pt x="3229" y="10830"/>
                  </a:lnTo>
                  <a:lnTo>
                    <a:pt x="3169" y="10469"/>
                  </a:lnTo>
                  <a:lnTo>
                    <a:pt x="3129" y="9967"/>
                  </a:lnTo>
                  <a:lnTo>
                    <a:pt x="3129" y="9486"/>
                  </a:lnTo>
                  <a:lnTo>
                    <a:pt x="3169" y="9005"/>
                  </a:lnTo>
                  <a:lnTo>
                    <a:pt x="3229" y="8543"/>
                  </a:lnTo>
                  <a:lnTo>
                    <a:pt x="3229" y="7801"/>
                  </a:lnTo>
                  <a:lnTo>
                    <a:pt x="3249" y="7240"/>
                  </a:lnTo>
                  <a:lnTo>
                    <a:pt x="3289" y="6678"/>
                  </a:lnTo>
                  <a:lnTo>
                    <a:pt x="3370" y="6137"/>
                  </a:lnTo>
                  <a:lnTo>
                    <a:pt x="3450" y="5595"/>
                  </a:lnTo>
                  <a:lnTo>
                    <a:pt x="3570" y="5054"/>
                  </a:lnTo>
                  <a:lnTo>
                    <a:pt x="3711" y="4532"/>
                  </a:lnTo>
                  <a:lnTo>
                    <a:pt x="3891" y="4011"/>
                  </a:lnTo>
                  <a:lnTo>
                    <a:pt x="4072" y="3510"/>
                  </a:lnTo>
                  <a:lnTo>
                    <a:pt x="4292" y="3008"/>
                  </a:lnTo>
                  <a:lnTo>
                    <a:pt x="4533" y="2527"/>
                  </a:lnTo>
                  <a:lnTo>
                    <a:pt x="4794" y="2066"/>
                  </a:lnTo>
                  <a:lnTo>
                    <a:pt x="5074" y="1604"/>
                  </a:lnTo>
                  <a:lnTo>
                    <a:pt x="5375" y="1183"/>
                  </a:lnTo>
                  <a:lnTo>
                    <a:pt x="5696" y="762"/>
                  </a:lnTo>
                  <a:lnTo>
                    <a:pt x="6037" y="361"/>
                  </a:lnTo>
                  <a:lnTo>
                    <a:pt x="6418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21"/>
            <p:cNvSpPr/>
            <p:nvPr/>
          </p:nvSpPr>
          <p:spPr>
            <a:xfrm>
              <a:off x="10137625" y="2651163"/>
              <a:ext cx="948100" cy="478825"/>
            </a:xfrm>
            <a:custGeom>
              <a:avLst/>
              <a:gdLst/>
              <a:ahLst/>
              <a:cxnLst/>
              <a:rect l="l" t="t" r="r" b="b"/>
              <a:pathLst>
                <a:path w="37924" h="19153" fill="none" extrusionOk="0">
                  <a:moveTo>
                    <a:pt x="6418" y="0"/>
                  </a:moveTo>
                  <a:lnTo>
                    <a:pt x="6197" y="0"/>
                  </a:lnTo>
                  <a:lnTo>
                    <a:pt x="6197" y="0"/>
                  </a:lnTo>
                  <a:lnTo>
                    <a:pt x="5877" y="0"/>
                  </a:lnTo>
                  <a:lnTo>
                    <a:pt x="5576" y="20"/>
                  </a:lnTo>
                  <a:lnTo>
                    <a:pt x="5255" y="60"/>
                  </a:lnTo>
                  <a:lnTo>
                    <a:pt x="4954" y="120"/>
                  </a:lnTo>
                  <a:lnTo>
                    <a:pt x="4653" y="201"/>
                  </a:lnTo>
                  <a:lnTo>
                    <a:pt x="4352" y="281"/>
                  </a:lnTo>
                  <a:lnTo>
                    <a:pt x="4072" y="381"/>
                  </a:lnTo>
                  <a:lnTo>
                    <a:pt x="3791" y="481"/>
                  </a:lnTo>
                  <a:lnTo>
                    <a:pt x="3510" y="602"/>
                  </a:lnTo>
                  <a:lnTo>
                    <a:pt x="3249" y="742"/>
                  </a:lnTo>
                  <a:lnTo>
                    <a:pt x="2989" y="903"/>
                  </a:lnTo>
                  <a:lnTo>
                    <a:pt x="2728" y="1063"/>
                  </a:lnTo>
                  <a:lnTo>
                    <a:pt x="2487" y="1223"/>
                  </a:lnTo>
                  <a:lnTo>
                    <a:pt x="2267" y="1404"/>
                  </a:lnTo>
                  <a:lnTo>
                    <a:pt x="2046" y="1604"/>
                  </a:lnTo>
                  <a:lnTo>
                    <a:pt x="1826" y="1805"/>
                  </a:lnTo>
                  <a:lnTo>
                    <a:pt x="1625" y="2026"/>
                  </a:lnTo>
                  <a:lnTo>
                    <a:pt x="1424" y="2246"/>
                  </a:lnTo>
                  <a:lnTo>
                    <a:pt x="1244" y="2487"/>
                  </a:lnTo>
                  <a:lnTo>
                    <a:pt x="1063" y="2728"/>
                  </a:lnTo>
                  <a:lnTo>
                    <a:pt x="903" y="2988"/>
                  </a:lnTo>
                  <a:lnTo>
                    <a:pt x="763" y="3229"/>
                  </a:lnTo>
                  <a:lnTo>
                    <a:pt x="622" y="3510"/>
                  </a:lnTo>
                  <a:lnTo>
                    <a:pt x="502" y="3770"/>
                  </a:lnTo>
                  <a:lnTo>
                    <a:pt x="382" y="4051"/>
                  </a:lnTo>
                  <a:lnTo>
                    <a:pt x="281" y="4352"/>
                  </a:lnTo>
                  <a:lnTo>
                    <a:pt x="201" y="4633"/>
                  </a:lnTo>
                  <a:lnTo>
                    <a:pt x="141" y="4934"/>
                  </a:lnTo>
                  <a:lnTo>
                    <a:pt x="81" y="5254"/>
                  </a:lnTo>
                  <a:lnTo>
                    <a:pt x="41" y="5555"/>
                  </a:lnTo>
                  <a:lnTo>
                    <a:pt x="21" y="5876"/>
                  </a:lnTo>
                  <a:lnTo>
                    <a:pt x="1" y="6197"/>
                  </a:lnTo>
                  <a:lnTo>
                    <a:pt x="1" y="12955"/>
                  </a:lnTo>
                  <a:lnTo>
                    <a:pt x="1" y="12955"/>
                  </a:lnTo>
                  <a:lnTo>
                    <a:pt x="21" y="13276"/>
                  </a:lnTo>
                  <a:lnTo>
                    <a:pt x="41" y="13577"/>
                  </a:lnTo>
                  <a:lnTo>
                    <a:pt x="81" y="13898"/>
                  </a:lnTo>
                  <a:lnTo>
                    <a:pt x="141" y="14199"/>
                  </a:lnTo>
                  <a:lnTo>
                    <a:pt x="201" y="14500"/>
                  </a:lnTo>
                  <a:lnTo>
                    <a:pt x="281" y="14800"/>
                  </a:lnTo>
                  <a:lnTo>
                    <a:pt x="382" y="15081"/>
                  </a:lnTo>
                  <a:lnTo>
                    <a:pt x="502" y="15362"/>
                  </a:lnTo>
                  <a:lnTo>
                    <a:pt x="622" y="15643"/>
                  </a:lnTo>
                  <a:lnTo>
                    <a:pt x="763" y="15903"/>
                  </a:lnTo>
                  <a:lnTo>
                    <a:pt x="903" y="16164"/>
                  </a:lnTo>
                  <a:lnTo>
                    <a:pt x="1063" y="16405"/>
                  </a:lnTo>
                  <a:lnTo>
                    <a:pt x="1244" y="16665"/>
                  </a:lnTo>
                  <a:lnTo>
                    <a:pt x="1424" y="16886"/>
                  </a:lnTo>
                  <a:lnTo>
                    <a:pt x="1625" y="17107"/>
                  </a:lnTo>
                  <a:lnTo>
                    <a:pt x="1826" y="17327"/>
                  </a:lnTo>
                  <a:lnTo>
                    <a:pt x="2046" y="17528"/>
                  </a:lnTo>
                  <a:lnTo>
                    <a:pt x="2267" y="17728"/>
                  </a:lnTo>
                  <a:lnTo>
                    <a:pt x="2487" y="17909"/>
                  </a:lnTo>
                  <a:lnTo>
                    <a:pt x="2728" y="18089"/>
                  </a:lnTo>
                  <a:lnTo>
                    <a:pt x="2989" y="18250"/>
                  </a:lnTo>
                  <a:lnTo>
                    <a:pt x="3249" y="18390"/>
                  </a:lnTo>
                  <a:lnTo>
                    <a:pt x="3510" y="18531"/>
                  </a:lnTo>
                  <a:lnTo>
                    <a:pt x="3791" y="18651"/>
                  </a:lnTo>
                  <a:lnTo>
                    <a:pt x="4072" y="18771"/>
                  </a:lnTo>
                  <a:lnTo>
                    <a:pt x="4352" y="18871"/>
                  </a:lnTo>
                  <a:lnTo>
                    <a:pt x="4653" y="18952"/>
                  </a:lnTo>
                  <a:lnTo>
                    <a:pt x="4954" y="19012"/>
                  </a:lnTo>
                  <a:lnTo>
                    <a:pt x="5255" y="19072"/>
                  </a:lnTo>
                  <a:lnTo>
                    <a:pt x="5576" y="19112"/>
                  </a:lnTo>
                  <a:lnTo>
                    <a:pt x="5877" y="19132"/>
                  </a:lnTo>
                  <a:lnTo>
                    <a:pt x="6197" y="19152"/>
                  </a:lnTo>
                  <a:lnTo>
                    <a:pt x="8263" y="19152"/>
                  </a:lnTo>
                  <a:lnTo>
                    <a:pt x="8263" y="19152"/>
                  </a:lnTo>
                  <a:lnTo>
                    <a:pt x="32068" y="19152"/>
                  </a:lnTo>
                  <a:lnTo>
                    <a:pt x="32068" y="19152"/>
                  </a:lnTo>
                  <a:lnTo>
                    <a:pt x="34113" y="19152"/>
                  </a:lnTo>
                  <a:lnTo>
                    <a:pt x="34113" y="19152"/>
                  </a:lnTo>
                  <a:lnTo>
                    <a:pt x="34655" y="19132"/>
                  </a:lnTo>
                  <a:lnTo>
                    <a:pt x="35176" y="19052"/>
                  </a:lnTo>
                  <a:lnTo>
                    <a:pt x="35677" y="18952"/>
                  </a:lnTo>
                  <a:lnTo>
                    <a:pt x="36159" y="18791"/>
                  </a:lnTo>
                  <a:lnTo>
                    <a:pt x="36640" y="18611"/>
                  </a:lnTo>
                  <a:lnTo>
                    <a:pt x="37081" y="18390"/>
                  </a:lnTo>
                  <a:lnTo>
                    <a:pt x="37522" y="18129"/>
                  </a:lnTo>
                  <a:lnTo>
                    <a:pt x="37924" y="17829"/>
                  </a:lnTo>
                  <a:lnTo>
                    <a:pt x="37924" y="17829"/>
                  </a:lnTo>
                  <a:lnTo>
                    <a:pt x="36640" y="18069"/>
                  </a:lnTo>
                  <a:lnTo>
                    <a:pt x="35357" y="18250"/>
                  </a:lnTo>
                  <a:lnTo>
                    <a:pt x="34073" y="18410"/>
                  </a:lnTo>
                  <a:lnTo>
                    <a:pt x="32770" y="18510"/>
                  </a:lnTo>
                  <a:lnTo>
                    <a:pt x="31466" y="18611"/>
                  </a:lnTo>
                  <a:lnTo>
                    <a:pt x="30163" y="18671"/>
                  </a:lnTo>
                  <a:lnTo>
                    <a:pt x="28859" y="18691"/>
                  </a:lnTo>
                  <a:lnTo>
                    <a:pt x="27535" y="18711"/>
                  </a:lnTo>
                  <a:lnTo>
                    <a:pt x="27535" y="18711"/>
                  </a:lnTo>
                  <a:lnTo>
                    <a:pt x="25650" y="18691"/>
                  </a:lnTo>
                  <a:lnTo>
                    <a:pt x="23745" y="18631"/>
                  </a:lnTo>
                  <a:lnTo>
                    <a:pt x="21860" y="18551"/>
                  </a:lnTo>
                  <a:lnTo>
                    <a:pt x="19995" y="18470"/>
                  </a:lnTo>
                  <a:lnTo>
                    <a:pt x="19995" y="18470"/>
                  </a:lnTo>
                  <a:lnTo>
                    <a:pt x="18571" y="18390"/>
                  </a:lnTo>
                  <a:lnTo>
                    <a:pt x="17147" y="18290"/>
                  </a:lnTo>
                  <a:lnTo>
                    <a:pt x="15703" y="18190"/>
                  </a:lnTo>
                  <a:lnTo>
                    <a:pt x="14259" y="18029"/>
                  </a:lnTo>
                  <a:lnTo>
                    <a:pt x="13557" y="17949"/>
                  </a:lnTo>
                  <a:lnTo>
                    <a:pt x="12835" y="17829"/>
                  </a:lnTo>
                  <a:lnTo>
                    <a:pt x="12134" y="17708"/>
                  </a:lnTo>
                  <a:lnTo>
                    <a:pt x="11432" y="17568"/>
                  </a:lnTo>
                  <a:lnTo>
                    <a:pt x="10730" y="17407"/>
                  </a:lnTo>
                  <a:lnTo>
                    <a:pt x="10028" y="17227"/>
                  </a:lnTo>
                  <a:lnTo>
                    <a:pt x="9326" y="17026"/>
                  </a:lnTo>
                  <a:lnTo>
                    <a:pt x="8644" y="16806"/>
                  </a:lnTo>
                  <a:lnTo>
                    <a:pt x="8644" y="16806"/>
                  </a:lnTo>
                  <a:lnTo>
                    <a:pt x="8002" y="16565"/>
                  </a:lnTo>
                  <a:lnTo>
                    <a:pt x="7381" y="16304"/>
                  </a:lnTo>
                  <a:lnTo>
                    <a:pt x="7080" y="16144"/>
                  </a:lnTo>
                  <a:lnTo>
                    <a:pt x="6799" y="15984"/>
                  </a:lnTo>
                  <a:lnTo>
                    <a:pt x="6498" y="15803"/>
                  </a:lnTo>
                  <a:lnTo>
                    <a:pt x="6217" y="15623"/>
                  </a:lnTo>
                  <a:lnTo>
                    <a:pt x="5957" y="15402"/>
                  </a:lnTo>
                  <a:lnTo>
                    <a:pt x="5696" y="15201"/>
                  </a:lnTo>
                  <a:lnTo>
                    <a:pt x="5435" y="14961"/>
                  </a:lnTo>
                  <a:lnTo>
                    <a:pt x="5215" y="14720"/>
                  </a:lnTo>
                  <a:lnTo>
                    <a:pt x="4974" y="14459"/>
                  </a:lnTo>
                  <a:lnTo>
                    <a:pt x="4774" y="14179"/>
                  </a:lnTo>
                  <a:lnTo>
                    <a:pt x="4573" y="13878"/>
                  </a:lnTo>
                  <a:lnTo>
                    <a:pt x="4413" y="13577"/>
                  </a:lnTo>
                  <a:lnTo>
                    <a:pt x="4413" y="13577"/>
                  </a:lnTo>
                  <a:lnTo>
                    <a:pt x="4252" y="13276"/>
                  </a:lnTo>
                  <a:lnTo>
                    <a:pt x="4252" y="13276"/>
                  </a:lnTo>
                  <a:lnTo>
                    <a:pt x="4052" y="12955"/>
                  </a:lnTo>
                  <a:lnTo>
                    <a:pt x="3851" y="12614"/>
                  </a:lnTo>
                  <a:lnTo>
                    <a:pt x="3671" y="12274"/>
                  </a:lnTo>
                  <a:lnTo>
                    <a:pt x="3530" y="11913"/>
                  </a:lnTo>
                  <a:lnTo>
                    <a:pt x="3410" y="11552"/>
                  </a:lnTo>
                  <a:lnTo>
                    <a:pt x="3289" y="11191"/>
                  </a:lnTo>
                  <a:lnTo>
                    <a:pt x="3229" y="10830"/>
                  </a:lnTo>
                  <a:lnTo>
                    <a:pt x="3169" y="10469"/>
                  </a:lnTo>
                  <a:lnTo>
                    <a:pt x="3169" y="10469"/>
                  </a:lnTo>
                  <a:lnTo>
                    <a:pt x="3129" y="9967"/>
                  </a:lnTo>
                  <a:lnTo>
                    <a:pt x="3129" y="9486"/>
                  </a:lnTo>
                  <a:lnTo>
                    <a:pt x="3169" y="9005"/>
                  </a:lnTo>
                  <a:lnTo>
                    <a:pt x="3229" y="8543"/>
                  </a:lnTo>
                  <a:lnTo>
                    <a:pt x="3229" y="8543"/>
                  </a:lnTo>
                  <a:lnTo>
                    <a:pt x="3229" y="7801"/>
                  </a:lnTo>
                  <a:lnTo>
                    <a:pt x="3229" y="7801"/>
                  </a:lnTo>
                  <a:lnTo>
                    <a:pt x="3249" y="7240"/>
                  </a:lnTo>
                  <a:lnTo>
                    <a:pt x="3289" y="6678"/>
                  </a:lnTo>
                  <a:lnTo>
                    <a:pt x="3370" y="6137"/>
                  </a:lnTo>
                  <a:lnTo>
                    <a:pt x="3450" y="5595"/>
                  </a:lnTo>
                  <a:lnTo>
                    <a:pt x="3570" y="5054"/>
                  </a:lnTo>
                  <a:lnTo>
                    <a:pt x="3711" y="4532"/>
                  </a:lnTo>
                  <a:lnTo>
                    <a:pt x="3891" y="4011"/>
                  </a:lnTo>
                  <a:lnTo>
                    <a:pt x="4072" y="3510"/>
                  </a:lnTo>
                  <a:lnTo>
                    <a:pt x="4292" y="3008"/>
                  </a:lnTo>
                  <a:lnTo>
                    <a:pt x="4533" y="2527"/>
                  </a:lnTo>
                  <a:lnTo>
                    <a:pt x="4794" y="2066"/>
                  </a:lnTo>
                  <a:lnTo>
                    <a:pt x="5074" y="1604"/>
                  </a:lnTo>
                  <a:lnTo>
                    <a:pt x="5375" y="1183"/>
                  </a:lnTo>
                  <a:lnTo>
                    <a:pt x="5696" y="762"/>
                  </a:lnTo>
                  <a:lnTo>
                    <a:pt x="6037" y="361"/>
                  </a:lnTo>
                  <a:lnTo>
                    <a:pt x="641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21"/>
            <p:cNvSpPr/>
            <p:nvPr/>
          </p:nvSpPr>
          <p:spPr>
            <a:xfrm>
              <a:off x="11027550" y="2695763"/>
              <a:ext cx="54675" cy="50175"/>
            </a:xfrm>
            <a:custGeom>
              <a:avLst/>
              <a:gdLst/>
              <a:ahLst/>
              <a:cxnLst/>
              <a:rect l="l" t="t" r="r" b="b"/>
              <a:pathLst>
                <a:path w="2187" h="2007" extrusionOk="0">
                  <a:moveTo>
                    <a:pt x="421" y="1"/>
                  </a:moveTo>
                  <a:lnTo>
                    <a:pt x="261" y="21"/>
                  </a:lnTo>
                  <a:lnTo>
                    <a:pt x="121" y="81"/>
                  </a:lnTo>
                  <a:lnTo>
                    <a:pt x="60" y="121"/>
                  </a:lnTo>
                  <a:lnTo>
                    <a:pt x="20" y="202"/>
                  </a:lnTo>
                  <a:lnTo>
                    <a:pt x="0" y="282"/>
                  </a:lnTo>
                  <a:lnTo>
                    <a:pt x="40" y="362"/>
                  </a:lnTo>
                  <a:lnTo>
                    <a:pt x="121" y="442"/>
                  </a:lnTo>
                  <a:lnTo>
                    <a:pt x="201" y="522"/>
                  </a:lnTo>
                  <a:lnTo>
                    <a:pt x="401" y="663"/>
                  </a:lnTo>
                  <a:lnTo>
                    <a:pt x="602" y="803"/>
                  </a:lnTo>
                  <a:lnTo>
                    <a:pt x="802" y="944"/>
                  </a:lnTo>
                  <a:lnTo>
                    <a:pt x="983" y="1104"/>
                  </a:lnTo>
                  <a:lnTo>
                    <a:pt x="1163" y="1305"/>
                  </a:lnTo>
                  <a:lnTo>
                    <a:pt x="1304" y="1525"/>
                  </a:lnTo>
                  <a:lnTo>
                    <a:pt x="1404" y="1746"/>
                  </a:lnTo>
                  <a:lnTo>
                    <a:pt x="1444" y="1826"/>
                  </a:lnTo>
                  <a:lnTo>
                    <a:pt x="1504" y="1906"/>
                  </a:lnTo>
                  <a:lnTo>
                    <a:pt x="1565" y="1946"/>
                  </a:lnTo>
                  <a:lnTo>
                    <a:pt x="1625" y="1986"/>
                  </a:lnTo>
                  <a:lnTo>
                    <a:pt x="1685" y="2006"/>
                  </a:lnTo>
                  <a:lnTo>
                    <a:pt x="1905" y="2006"/>
                  </a:lnTo>
                  <a:lnTo>
                    <a:pt x="1986" y="1966"/>
                  </a:lnTo>
                  <a:lnTo>
                    <a:pt x="2046" y="1946"/>
                  </a:lnTo>
                  <a:lnTo>
                    <a:pt x="2086" y="1886"/>
                  </a:lnTo>
                  <a:lnTo>
                    <a:pt x="2146" y="1846"/>
                  </a:lnTo>
                  <a:lnTo>
                    <a:pt x="2166" y="1786"/>
                  </a:lnTo>
                  <a:lnTo>
                    <a:pt x="2186" y="1706"/>
                  </a:lnTo>
                  <a:lnTo>
                    <a:pt x="2186" y="1625"/>
                  </a:lnTo>
                  <a:lnTo>
                    <a:pt x="2146" y="1545"/>
                  </a:lnTo>
                  <a:lnTo>
                    <a:pt x="2006" y="1224"/>
                  </a:lnTo>
                  <a:lnTo>
                    <a:pt x="1825" y="923"/>
                  </a:lnTo>
                  <a:lnTo>
                    <a:pt x="1725" y="763"/>
                  </a:lnTo>
                  <a:lnTo>
                    <a:pt x="1605" y="643"/>
                  </a:lnTo>
                  <a:lnTo>
                    <a:pt x="1464" y="522"/>
                  </a:lnTo>
                  <a:lnTo>
                    <a:pt x="1344" y="402"/>
                  </a:lnTo>
                  <a:lnTo>
                    <a:pt x="1204" y="302"/>
                  </a:lnTo>
                  <a:lnTo>
                    <a:pt x="1063" y="202"/>
                  </a:lnTo>
                  <a:lnTo>
                    <a:pt x="923" y="141"/>
                  </a:lnTo>
                  <a:lnTo>
                    <a:pt x="762" y="61"/>
                  </a:lnTo>
                  <a:lnTo>
                    <a:pt x="582" y="21"/>
                  </a:lnTo>
                  <a:lnTo>
                    <a:pt x="4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21"/>
            <p:cNvSpPr/>
            <p:nvPr/>
          </p:nvSpPr>
          <p:spPr>
            <a:xfrm>
              <a:off x="11073675" y="2762963"/>
              <a:ext cx="15550" cy="16575"/>
            </a:xfrm>
            <a:custGeom>
              <a:avLst/>
              <a:gdLst/>
              <a:ahLst/>
              <a:cxnLst/>
              <a:rect l="l" t="t" r="r" b="b"/>
              <a:pathLst>
                <a:path w="622" h="663" extrusionOk="0">
                  <a:moveTo>
                    <a:pt x="241" y="0"/>
                  </a:moveTo>
                  <a:lnTo>
                    <a:pt x="161" y="40"/>
                  </a:lnTo>
                  <a:lnTo>
                    <a:pt x="141" y="40"/>
                  </a:lnTo>
                  <a:lnTo>
                    <a:pt x="60" y="121"/>
                  </a:lnTo>
                  <a:lnTo>
                    <a:pt x="20" y="221"/>
                  </a:lnTo>
                  <a:lnTo>
                    <a:pt x="0" y="321"/>
                  </a:lnTo>
                  <a:lnTo>
                    <a:pt x="0" y="421"/>
                  </a:lnTo>
                  <a:lnTo>
                    <a:pt x="40" y="502"/>
                  </a:lnTo>
                  <a:lnTo>
                    <a:pt x="101" y="582"/>
                  </a:lnTo>
                  <a:lnTo>
                    <a:pt x="201" y="642"/>
                  </a:lnTo>
                  <a:lnTo>
                    <a:pt x="321" y="662"/>
                  </a:lnTo>
                  <a:lnTo>
                    <a:pt x="421" y="642"/>
                  </a:lnTo>
                  <a:lnTo>
                    <a:pt x="522" y="582"/>
                  </a:lnTo>
                  <a:lnTo>
                    <a:pt x="582" y="502"/>
                  </a:lnTo>
                  <a:lnTo>
                    <a:pt x="622" y="421"/>
                  </a:lnTo>
                  <a:lnTo>
                    <a:pt x="622" y="321"/>
                  </a:lnTo>
                  <a:lnTo>
                    <a:pt x="602" y="221"/>
                  </a:lnTo>
                  <a:lnTo>
                    <a:pt x="562" y="121"/>
                  </a:lnTo>
                  <a:lnTo>
                    <a:pt x="482" y="40"/>
                  </a:lnTo>
                  <a:lnTo>
                    <a:pt x="462" y="40"/>
                  </a:lnTo>
                  <a:lnTo>
                    <a:pt x="40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21"/>
            <p:cNvSpPr/>
            <p:nvPr/>
          </p:nvSpPr>
          <p:spPr>
            <a:xfrm>
              <a:off x="10215850" y="2725863"/>
              <a:ext cx="327900" cy="328925"/>
            </a:xfrm>
            <a:custGeom>
              <a:avLst/>
              <a:gdLst/>
              <a:ahLst/>
              <a:cxnLst/>
              <a:rect l="l" t="t" r="r" b="b"/>
              <a:pathLst>
                <a:path w="13116" h="13157" extrusionOk="0">
                  <a:moveTo>
                    <a:pt x="6658" y="0"/>
                  </a:moveTo>
                  <a:lnTo>
                    <a:pt x="6277" y="20"/>
                  </a:lnTo>
                  <a:lnTo>
                    <a:pt x="5896" y="40"/>
                  </a:lnTo>
                  <a:lnTo>
                    <a:pt x="5535" y="80"/>
                  </a:lnTo>
                  <a:lnTo>
                    <a:pt x="5174" y="141"/>
                  </a:lnTo>
                  <a:lnTo>
                    <a:pt x="4833" y="241"/>
                  </a:lnTo>
                  <a:lnTo>
                    <a:pt x="4472" y="341"/>
                  </a:lnTo>
                  <a:lnTo>
                    <a:pt x="4151" y="462"/>
                  </a:lnTo>
                  <a:lnTo>
                    <a:pt x="3810" y="622"/>
                  </a:lnTo>
                  <a:lnTo>
                    <a:pt x="3490" y="782"/>
                  </a:lnTo>
                  <a:lnTo>
                    <a:pt x="3189" y="963"/>
                  </a:lnTo>
                  <a:lnTo>
                    <a:pt x="2888" y="1143"/>
                  </a:lnTo>
                  <a:lnTo>
                    <a:pt x="2607" y="1364"/>
                  </a:lnTo>
                  <a:lnTo>
                    <a:pt x="2326" y="1585"/>
                  </a:lnTo>
                  <a:lnTo>
                    <a:pt x="2066" y="1825"/>
                  </a:lnTo>
                  <a:lnTo>
                    <a:pt x="1825" y="2086"/>
                  </a:lnTo>
                  <a:lnTo>
                    <a:pt x="1584" y="2347"/>
                  </a:lnTo>
                  <a:lnTo>
                    <a:pt x="1364" y="2627"/>
                  </a:lnTo>
                  <a:lnTo>
                    <a:pt x="1163" y="2928"/>
                  </a:lnTo>
                  <a:lnTo>
                    <a:pt x="963" y="3229"/>
                  </a:lnTo>
                  <a:lnTo>
                    <a:pt x="802" y="3550"/>
                  </a:lnTo>
                  <a:lnTo>
                    <a:pt x="642" y="3871"/>
                  </a:lnTo>
                  <a:lnTo>
                    <a:pt x="501" y="4192"/>
                  </a:lnTo>
                  <a:lnTo>
                    <a:pt x="361" y="4533"/>
                  </a:lnTo>
                  <a:lnTo>
                    <a:pt x="261" y="4894"/>
                  </a:lnTo>
                  <a:lnTo>
                    <a:pt x="160" y="5234"/>
                  </a:lnTo>
                  <a:lnTo>
                    <a:pt x="100" y="5595"/>
                  </a:lnTo>
                  <a:lnTo>
                    <a:pt x="40" y="5977"/>
                  </a:lnTo>
                  <a:lnTo>
                    <a:pt x="20" y="6337"/>
                  </a:lnTo>
                  <a:lnTo>
                    <a:pt x="0" y="6719"/>
                  </a:lnTo>
                  <a:lnTo>
                    <a:pt x="0" y="7100"/>
                  </a:lnTo>
                  <a:lnTo>
                    <a:pt x="40" y="7481"/>
                  </a:lnTo>
                  <a:lnTo>
                    <a:pt x="80" y="7761"/>
                  </a:lnTo>
                  <a:lnTo>
                    <a:pt x="120" y="8042"/>
                  </a:lnTo>
                  <a:lnTo>
                    <a:pt x="201" y="8323"/>
                  </a:lnTo>
                  <a:lnTo>
                    <a:pt x="281" y="8604"/>
                  </a:lnTo>
                  <a:lnTo>
                    <a:pt x="381" y="8864"/>
                  </a:lnTo>
                  <a:lnTo>
                    <a:pt x="481" y="9145"/>
                  </a:lnTo>
                  <a:lnTo>
                    <a:pt x="602" y="9406"/>
                  </a:lnTo>
                  <a:lnTo>
                    <a:pt x="742" y="9687"/>
                  </a:lnTo>
                  <a:lnTo>
                    <a:pt x="903" y="9947"/>
                  </a:lnTo>
                  <a:lnTo>
                    <a:pt x="1063" y="10188"/>
                  </a:lnTo>
                  <a:lnTo>
                    <a:pt x="1243" y="10449"/>
                  </a:lnTo>
                  <a:lnTo>
                    <a:pt x="1424" y="10689"/>
                  </a:lnTo>
                  <a:lnTo>
                    <a:pt x="1624" y="10930"/>
                  </a:lnTo>
                  <a:lnTo>
                    <a:pt x="1845" y="11151"/>
                  </a:lnTo>
                  <a:lnTo>
                    <a:pt x="2066" y="11371"/>
                  </a:lnTo>
                  <a:lnTo>
                    <a:pt x="2306" y="11572"/>
                  </a:lnTo>
                  <a:lnTo>
                    <a:pt x="2547" y="11772"/>
                  </a:lnTo>
                  <a:lnTo>
                    <a:pt x="2808" y="11953"/>
                  </a:lnTo>
                  <a:lnTo>
                    <a:pt x="3068" y="12133"/>
                  </a:lnTo>
                  <a:lnTo>
                    <a:pt x="3349" y="12294"/>
                  </a:lnTo>
                  <a:lnTo>
                    <a:pt x="3650" y="12454"/>
                  </a:lnTo>
                  <a:lnTo>
                    <a:pt x="3931" y="12595"/>
                  </a:lnTo>
                  <a:lnTo>
                    <a:pt x="4252" y="12715"/>
                  </a:lnTo>
                  <a:lnTo>
                    <a:pt x="4572" y="12835"/>
                  </a:lnTo>
                  <a:lnTo>
                    <a:pt x="4893" y="12935"/>
                  </a:lnTo>
                  <a:lnTo>
                    <a:pt x="5234" y="13016"/>
                  </a:lnTo>
                  <a:lnTo>
                    <a:pt x="5575" y="13076"/>
                  </a:lnTo>
                  <a:lnTo>
                    <a:pt x="5936" y="13116"/>
                  </a:lnTo>
                  <a:lnTo>
                    <a:pt x="6297" y="13156"/>
                  </a:lnTo>
                  <a:lnTo>
                    <a:pt x="7039" y="13156"/>
                  </a:lnTo>
                  <a:lnTo>
                    <a:pt x="7420" y="13116"/>
                  </a:lnTo>
                  <a:lnTo>
                    <a:pt x="7881" y="13056"/>
                  </a:lnTo>
                  <a:lnTo>
                    <a:pt x="8323" y="12976"/>
                  </a:lnTo>
                  <a:lnTo>
                    <a:pt x="8764" y="12835"/>
                  </a:lnTo>
                  <a:lnTo>
                    <a:pt x="9185" y="12675"/>
                  </a:lnTo>
                  <a:lnTo>
                    <a:pt x="9586" y="12494"/>
                  </a:lnTo>
                  <a:lnTo>
                    <a:pt x="9967" y="12274"/>
                  </a:lnTo>
                  <a:lnTo>
                    <a:pt x="10348" y="12013"/>
                  </a:lnTo>
                  <a:lnTo>
                    <a:pt x="10689" y="11752"/>
                  </a:lnTo>
                  <a:lnTo>
                    <a:pt x="11030" y="11451"/>
                  </a:lnTo>
                  <a:lnTo>
                    <a:pt x="11331" y="11131"/>
                  </a:lnTo>
                  <a:lnTo>
                    <a:pt x="11632" y="10790"/>
                  </a:lnTo>
                  <a:lnTo>
                    <a:pt x="11892" y="10409"/>
                  </a:lnTo>
                  <a:lnTo>
                    <a:pt x="12153" y="10028"/>
                  </a:lnTo>
                  <a:lnTo>
                    <a:pt x="12374" y="9626"/>
                  </a:lnTo>
                  <a:lnTo>
                    <a:pt x="12554" y="9225"/>
                  </a:lnTo>
                  <a:lnTo>
                    <a:pt x="12735" y="8784"/>
                  </a:lnTo>
                  <a:lnTo>
                    <a:pt x="12855" y="8403"/>
                  </a:lnTo>
                  <a:lnTo>
                    <a:pt x="12955" y="8022"/>
                  </a:lnTo>
                  <a:lnTo>
                    <a:pt x="13035" y="7641"/>
                  </a:lnTo>
                  <a:lnTo>
                    <a:pt x="13096" y="7240"/>
                  </a:lnTo>
                  <a:lnTo>
                    <a:pt x="13116" y="6859"/>
                  </a:lnTo>
                  <a:lnTo>
                    <a:pt x="13116" y="6478"/>
                  </a:lnTo>
                  <a:lnTo>
                    <a:pt x="13116" y="6117"/>
                  </a:lnTo>
                  <a:lnTo>
                    <a:pt x="13076" y="5736"/>
                  </a:lnTo>
                  <a:lnTo>
                    <a:pt x="13015" y="5375"/>
                  </a:lnTo>
                  <a:lnTo>
                    <a:pt x="12935" y="5014"/>
                  </a:lnTo>
                  <a:lnTo>
                    <a:pt x="12835" y="4653"/>
                  </a:lnTo>
                  <a:lnTo>
                    <a:pt x="12715" y="4312"/>
                  </a:lnTo>
                  <a:lnTo>
                    <a:pt x="12574" y="3971"/>
                  </a:lnTo>
                  <a:lnTo>
                    <a:pt x="12414" y="3650"/>
                  </a:lnTo>
                  <a:lnTo>
                    <a:pt x="12253" y="3329"/>
                  </a:lnTo>
                  <a:lnTo>
                    <a:pt x="12053" y="3008"/>
                  </a:lnTo>
                  <a:lnTo>
                    <a:pt x="11852" y="2708"/>
                  </a:lnTo>
                  <a:lnTo>
                    <a:pt x="11632" y="2427"/>
                  </a:lnTo>
                  <a:lnTo>
                    <a:pt x="11391" y="2146"/>
                  </a:lnTo>
                  <a:lnTo>
                    <a:pt x="11130" y="1885"/>
                  </a:lnTo>
                  <a:lnTo>
                    <a:pt x="10850" y="1645"/>
                  </a:lnTo>
                  <a:lnTo>
                    <a:pt x="10569" y="1404"/>
                  </a:lnTo>
                  <a:lnTo>
                    <a:pt x="10268" y="1183"/>
                  </a:lnTo>
                  <a:lnTo>
                    <a:pt x="9967" y="983"/>
                  </a:lnTo>
                  <a:lnTo>
                    <a:pt x="9626" y="802"/>
                  </a:lnTo>
                  <a:lnTo>
                    <a:pt x="9305" y="622"/>
                  </a:lnTo>
                  <a:lnTo>
                    <a:pt x="8944" y="482"/>
                  </a:lnTo>
                  <a:lnTo>
                    <a:pt x="8583" y="341"/>
                  </a:lnTo>
                  <a:lnTo>
                    <a:pt x="8222" y="241"/>
                  </a:lnTo>
                  <a:lnTo>
                    <a:pt x="7841" y="141"/>
                  </a:lnTo>
                  <a:lnTo>
                    <a:pt x="7440" y="80"/>
                  </a:lnTo>
                  <a:lnTo>
                    <a:pt x="7039" y="40"/>
                  </a:lnTo>
                  <a:lnTo>
                    <a:pt x="66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21"/>
            <p:cNvSpPr/>
            <p:nvPr/>
          </p:nvSpPr>
          <p:spPr>
            <a:xfrm>
              <a:off x="10215850" y="2725863"/>
              <a:ext cx="327900" cy="328925"/>
            </a:xfrm>
            <a:custGeom>
              <a:avLst/>
              <a:gdLst/>
              <a:ahLst/>
              <a:cxnLst/>
              <a:rect l="l" t="t" r="r" b="b"/>
              <a:pathLst>
                <a:path w="13116" h="13157" fill="none" extrusionOk="0">
                  <a:moveTo>
                    <a:pt x="40" y="7481"/>
                  </a:moveTo>
                  <a:lnTo>
                    <a:pt x="40" y="7481"/>
                  </a:lnTo>
                  <a:lnTo>
                    <a:pt x="80" y="7761"/>
                  </a:lnTo>
                  <a:lnTo>
                    <a:pt x="120" y="8042"/>
                  </a:lnTo>
                  <a:lnTo>
                    <a:pt x="201" y="8323"/>
                  </a:lnTo>
                  <a:lnTo>
                    <a:pt x="281" y="8604"/>
                  </a:lnTo>
                  <a:lnTo>
                    <a:pt x="381" y="8864"/>
                  </a:lnTo>
                  <a:lnTo>
                    <a:pt x="481" y="9145"/>
                  </a:lnTo>
                  <a:lnTo>
                    <a:pt x="602" y="9406"/>
                  </a:lnTo>
                  <a:lnTo>
                    <a:pt x="742" y="9687"/>
                  </a:lnTo>
                  <a:lnTo>
                    <a:pt x="903" y="9947"/>
                  </a:lnTo>
                  <a:lnTo>
                    <a:pt x="1063" y="10188"/>
                  </a:lnTo>
                  <a:lnTo>
                    <a:pt x="1243" y="10449"/>
                  </a:lnTo>
                  <a:lnTo>
                    <a:pt x="1424" y="10689"/>
                  </a:lnTo>
                  <a:lnTo>
                    <a:pt x="1624" y="10930"/>
                  </a:lnTo>
                  <a:lnTo>
                    <a:pt x="1845" y="11151"/>
                  </a:lnTo>
                  <a:lnTo>
                    <a:pt x="2066" y="11371"/>
                  </a:lnTo>
                  <a:lnTo>
                    <a:pt x="2306" y="11572"/>
                  </a:lnTo>
                  <a:lnTo>
                    <a:pt x="2547" y="11772"/>
                  </a:lnTo>
                  <a:lnTo>
                    <a:pt x="2808" y="11953"/>
                  </a:lnTo>
                  <a:lnTo>
                    <a:pt x="3068" y="12133"/>
                  </a:lnTo>
                  <a:lnTo>
                    <a:pt x="3349" y="12294"/>
                  </a:lnTo>
                  <a:lnTo>
                    <a:pt x="3650" y="12454"/>
                  </a:lnTo>
                  <a:lnTo>
                    <a:pt x="3931" y="12595"/>
                  </a:lnTo>
                  <a:lnTo>
                    <a:pt x="4252" y="12715"/>
                  </a:lnTo>
                  <a:lnTo>
                    <a:pt x="4572" y="12835"/>
                  </a:lnTo>
                  <a:lnTo>
                    <a:pt x="4893" y="12935"/>
                  </a:lnTo>
                  <a:lnTo>
                    <a:pt x="5234" y="13016"/>
                  </a:lnTo>
                  <a:lnTo>
                    <a:pt x="5575" y="13076"/>
                  </a:lnTo>
                  <a:lnTo>
                    <a:pt x="5936" y="13116"/>
                  </a:lnTo>
                  <a:lnTo>
                    <a:pt x="6297" y="13156"/>
                  </a:lnTo>
                  <a:lnTo>
                    <a:pt x="6658" y="13156"/>
                  </a:lnTo>
                  <a:lnTo>
                    <a:pt x="7039" y="13156"/>
                  </a:lnTo>
                  <a:lnTo>
                    <a:pt x="7420" y="13116"/>
                  </a:lnTo>
                  <a:lnTo>
                    <a:pt x="7420" y="13116"/>
                  </a:lnTo>
                  <a:lnTo>
                    <a:pt x="7881" y="13056"/>
                  </a:lnTo>
                  <a:lnTo>
                    <a:pt x="8323" y="12976"/>
                  </a:lnTo>
                  <a:lnTo>
                    <a:pt x="8764" y="12835"/>
                  </a:lnTo>
                  <a:lnTo>
                    <a:pt x="9185" y="12675"/>
                  </a:lnTo>
                  <a:lnTo>
                    <a:pt x="9586" y="12494"/>
                  </a:lnTo>
                  <a:lnTo>
                    <a:pt x="9967" y="12274"/>
                  </a:lnTo>
                  <a:lnTo>
                    <a:pt x="10348" y="12013"/>
                  </a:lnTo>
                  <a:lnTo>
                    <a:pt x="10689" y="11752"/>
                  </a:lnTo>
                  <a:lnTo>
                    <a:pt x="11030" y="11451"/>
                  </a:lnTo>
                  <a:lnTo>
                    <a:pt x="11331" y="11131"/>
                  </a:lnTo>
                  <a:lnTo>
                    <a:pt x="11632" y="10790"/>
                  </a:lnTo>
                  <a:lnTo>
                    <a:pt x="11892" y="10409"/>
                  </a:lnTo>
                  <a:lnTo>
                    <a:pt x="12153" y="10028"/>
                  </a:lnTo>
                  <a:lnTo>
                    <a:pt x="12374" y="9626"/>
                  </a:lnTo>
                  <a:lnTo>
                    <a:pt x="12554" y="9225"/>
                  </a:lnTo>
                  <a:lnTo>
                    <a:pt x="12735" y="8784"/>
                  </a:lnTo>
                  <a:lnTo>
                    <a:pt x="12735" y="8784"/>
                  </a:lnTo>
                  <a:lnTo>
                    <a:pt x="12855" y="8403"/>
                  </a:lnTo>
                  <a:lnTo>
                    <a:pt x="12955" y="8022"/>
                  </a:lnTo>
                  <a:lnTo>
                    <a:pt x="13035" y="7641"/>
                  </a:lnTo>
                  <a:lnTo>
                    <a:pt x="13096" y="7240"/>
                  </a:lnTo>
                  <a:lnTo>
                    <a:pt x="13116" y="6859"/>
                  </a:lnTo>
                  <a:lnTo>
                    <a:pt x="13116" y="6478"/>
                  </a:lnTo>
                  <a:lnTo>
                    <a:pt x="13116" y="6117"/>
                  </a:lnTo>
                  <a:lnTo>
                    <a:pt x="13076" y="5736"/>
                  </a:lnTo>
                  <a:lnTo>
                    <a:pt x="13015" y="5375"/>
                  </a:lnTo>
                  <a:lnTo>
                    <a:pt x="12935" y="5014"/>
                  </a:lnTo>
                  <a:lnTo>
                    <a:pt x="12835" y="4653"/>
                  </a:lnTo>
                  <a:lnTo>
                    <a:pt x="12715" y="4312"/>
                  </a:lnTo>
                  <a:lnTo>
                    <a:pt x="12574" y="3971"/>
                  </a:lnTo>
                  <a:lnTo>
                    <a:pt x="12414" y="3650"/>
                  </a:lnTo>
                  <a:lnTo>
                    <a:pt x="12253" y="3329"/>
                  </a:lnTo>
                  <a:lnTo>
                    <a:pt x="12053" y="3008"/>
                  </a:lnTo>
                  <a:lnTo>
                    <a:pt x="11852" y="2708"/>
                  </a:lnTo>
                  <a:lnTo>
                    <a:pt x="11632" y="2427"/>
                  </a:lnTo>
                  <a:lnTo>
                    <a:pt x="11391" y="2146"/>
                  </a:lnTo>
                  <a:lnTo>
                    <a:pt x="11130" y="1885"/>
                  </a:lnTo>
                  <a:lnTo>
                    <a:pt x="10850" y="1645"/>
                  </a:lnTo>
                  <a:lnTo>
                    <a:pt x="10569" y="1404"/>
                  </a:lnTo>
                  <a:lnTo>
                    <a:pt x="10268" y="1183"/>
                  </a:lnTo>
                  <a:lnTo>
                    <a:pt x="9967" y="983"/>
                  </a:lnTo>
                  <a:lnTo>
                    <a:pt x="9626" y="802"/>
                  </a:lnTo>
                  <a:lnTo>
                    <a:pt x="9305" y="622"/>
                  </a:lnTo>
                  <a:lnTo>
                    <a:pt x="8944" y="482"/>
                  </a:lnTo>
                  <a:lnTo>
                    <a:pt x="8583" y="341"/>
                  </a:lnTo>
                  <a:lnTo>
                    <a:pt x="8222" y="241"/>
                  </a:lnTo>
                  <a:lnTo>
                    <a:pt x="7841" y="141"/>
                  </a:lnTo>
                  <a:lnTo>
                    <a:pt x="7440" y="80"/>
                  </a:lnTo>
                  <a:lnTo>
                    <a:pt x="7039" y="40"/>
                  </a:lnTo>
                  <a:lnTo>
                    <a:pt x="7039" y="40"/>
                  </a:lnTo>
                  <a:lnTo>
                    <a:pt x="6658" y="0"/>
                  </a:lnTo>
                  <a:lnTo>
                    <a:pt x="6277" y="20"/>
                  </a:lnTo>
                  <a:lnTo>
                    <a:pt x="5896" y="40"/>
                  </a:lnTo>
                  <a:lnTo>
                    <a:pt x="5535" y="80"/>
                  </a:lnTo>
                  <a:lnTo>
                    <a:pt x="5174" y="141"/>
                  </a:lnTo>
                  <a:lnTo>
                    <a:pt x="4833" y="241"/>
                  </a:lnTo>
                  <a:lnTo>
                    <a:pt x="4472" y="341"/>
                  </a:lnTo>
                  <a:lnTo>
                    <a:pt x="4151" y="462"/>
                  </a:lnTo>
                  <a:lnTo>
                    <a:pt x="3810" y="622"/>
                  </a:lnTo>
                  <a:lnTo>
                    <a:pt x="3490" y="782"/>
                  </a:lnTo>
                  <a:lnTo>
                    <a:pt x="3189" y="963"/>
                  </a:lnTo>
                  <a:lnTo>
                    <a:pt x="2888" y="1143"/>
                  </a:lnTo>
                  <a:lnTo>
                    <a:pt x="2607" y="1364"/>
                  </a:lnTo>
                  <a:lnTo>
                    <a:pt x="2326" y="1585"/>
                  </a:lnTo>
                  <a:lnTo>
                    <a:pt x="2066" y="1825"/>
                  </a:lnTo>
                  <a:lnTo>
                    <a:pt x="1825" y="2086"/>
                  </a:lnTo>
                  <a:lnTo>
                    <a:pt x="1584" y="2347"/>
                  </a:lnTo>
                  <a:lnTo>
                    <a:pt x="1364" y="2627"/>
                  </a:lnTo>
                  <a:lnTo>
                    <a:pt x="1163" y="2928"/>
                  </a:lnTo>
                  <a:lnTo>
                    <a:pt x="963" y="3229"/>
                  </a:lnTo>
                  <a:lnTo>
                    <a:pt x="802" y="3550"/>
                  </a:lnTo>
                  <a:lnTo>
                    <a:pt x="642" y="3871"/>
                  </a:lnTo>
                  <a:lnTo>
                    <a:pt x="501" y="4192"/>
                  </a:lnTo>
                  <a:lnTo>
                    <a:pt x="361" y="4533"/>
                  </a:lnTo>
                  <a:lnTo>
                    <a:pt x="261" y="4894"/>
                  </a:lnTo>
                  <a:lnTo>
                    <a:pt x="160" y="5234"/>
                  </a:lnTo>
                  <a:lnTo>
                    <a:pt x="100" y="5595"/>
                  </a:lnTo>
                  <a:lnTo>
                    <a:pt x="40" y="5977"/>
                  </a:lnTo>
                  <a:lnTo>
                    <a:pt x="20" y="6337"/>
                  </a:lnTo>
                  <a:lnTo>
                    <a:pt x="0" y="6719"/>
                  </a:lnTo>
                  <a:lnTo>
                    <a:pt x="0" y="7100"/>
                  </a:lnTo>
                  <a:lnTo>
                    <a:pt x="40" y="7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21"/>
            <p:cNvSpPr/>
            <p:nvPr/>
          </p:nvSpPr>
          <p:spPr>
            <a:xfrm>
              <a:off x="10253450" y="2763463"/>
              <a:ext cx="253200" cy="253700"/>
            </a:xfrm>
            <a:custGeom>
              <a:avLst/>
              <a:gdLst/>
              <a:ahLst/>
              <a:cxnLst/>
              <a:rect l="l" t="t" r="r" b="b"/>
              <a:pathLst>
                <a:path w="10128" h="10148" extrusionOk="0">
                  <a:moveTo>
                    <a:pt x="4853" y="0"/>
                  </a:moveTo>
                  <a:lnTo>
                    <a:pt x="4573" y="20"/>
                  </a:lnTo>
                  <a:lnTo>
                    <a:pt x="4292" y="61"/>
                  </a:lnTo>
                  <a:lnTo>
                    <a:pt x="4011" y="101"/>
                  </a:lnTo>
                  <a:lnTo>
                    <a:pt x="3750" y="181"/>
                  </a:lnTo>
                  <a:lnTo>
                    <a:pt x="3490" y="241"/>
                  </a:lnTo>
                  <a:lnTo>
                    <a:pt x="3229" y="341"/>
                  </a:lnTo>
                  <a:lnTo>
                    <a:pt x="2968" y="442"/>
                  </a:lnTo>
                  <a:lnTo>
                    <a:pt x="2728" y="582"/>
                  </a:lnTo>
                  <a:lnTo>
                    <a:pt x="2507" y="702"/>
                  </a:lnTo>
                  <a:lnTo>
                    <a:pt x="2266" y="843"/>
                  </a:lnTo>
                  <a:lnTo>
                    <a:pt x="2066" y="1003"/>
                  </a:lnTo>
                  <a:lnTo>
                    <a:pt x="1845" y="1184"/>
                  </a:lnTo>
                  <a:lnTo>
                    <a:pt x="1645" y="1364"/>
                  </a:lnTo>
                  <a:lnTo>
                    <a:pt x="1464" y="1545"/>
                  </a:lnTo>
                  <a:lnTo>
                    <a:pt x="1264" y="1765"/>
                  </a:lnTo>
                  <a:lnTo>
                    <a:pt x="1083" y="1986"/>
                  </a:lnTo>
                  <a:lnTo>
                    <a:pt x="923" y="2206"/>
                  </a:lnTo>
                  <a:lnTo>
                    <a:pt x="782" y="2447"/>
                  </a:lnTo>
                  <a:lnTo>
                    <a:pt x="622" y="2688"/>
                  </a:lnTo>
                  <a:lnTo>
                    <a:pt x="502" y="2928"/>
                  </a:lnTo>
                  <a:lnTo>
                    <a:pt x="381" y="3189"/>
                  </a:lnTo>
                  <a:lnTo>
                    <a:pt x="281" y="3470"/>
                  </a:lnTo>
                  <a:lnTo>
                    <a:pt x="201" y="3730"/>
                  </a:lnTo>
                  <a:lnTo>
                    <a:pt x="120" y="4011"/>
                  </a:lnTo>
                  <a:lnTo>
                    <a:pt x="60" y="4292"/>
                  </a:lnTo>
                  <a:lnTo>
                    <a:pt x="20" y="4593"/>
                  </a:lnTo>
                  <a:lnTo>
                    <a:pt x="0" y="4874"/>
                  </a:lnTo>
                  <a:lnTo>
                    <a:pt x="0" y="5174"/>
                  </a:lnTo>
                  <a:lnTo>
                    <a:pt x="0" y="5475"/>
                  </a:lnTo>
                  <a:lnTo>
                    <a:pt x="20" y="5776"/>
                  </a:lnTo>
                  <a:lnTo>
                    <a:pt x="100" y="6197"/>
                  </a:lnTo>
                  <a:lnTo>
                    <a:pt x="201" y="6638"/>
                  </a:lnTo>
                  <a:lnTo>
                    <a:pt x="361" y="7060"/>
                  </a:lnTo>
                  <a:lnTo>
                    <a:pt x="562" y="7461"/>
                  </a:lnTo>
                  <a:lnTo>
                    <a:pt x="802" y="7862"/>
                  </a:lnTo>
                  <a:lnTo>
                    <a:pt x="1103" y="8243"/>
                  </a:lnTo>
                  <a:lnTo>
                    <a:pt x="1404" y="8604"/>
                  </a:lnTo>
                  <a:lnTo>
                    <a:pt x="1765" y="8925"/>
                  </a:lnTo>
                  <a:lnTo>
                    <a:pt x="2166" y="9225"/>
                  </a:lnTo>
                  <a:lnTo>
                    <a:pt x="2367" y="9366"/>
                  </a:lnTo>
                  <a:lnTo>
                    <a:pt x="2587" y="9486"/>
                  </a:lnTo>
                  <a:lnTo>
                    <a:pt x="2808" y="9606"/>
                  </a:lnTo>
                  <a:lnTo>
                    <a:pt x="3028" y="9727"/>
                  </a:lnTo>
                  <a:lnTo>
                    <a:pt x="3269" y="9807"/>
                  </a:lnTo>
                  <a:lnTo>
                    <a:pt x="3510" y="9907"/>
                  </a:lnTo>
                  <a:lnTo>
                    <a:pt x="3770" y="9967"/>
                  </a:lnTo>
                  <a:lnTo>
                    <a:pt x="4031" y="10048"/>
                  </a:lnTo>
                  <a:lnTo>
                    <a:pt x="4292" y="10088"/>
                  </a:lnTo>
                  <a:lnTo>
                    <a:pt x="4573" y="10128"/>
                  </a:lnTo>
                  <a:lnTo>
                    <a:pt x="4853" y="10148"/>
                  </a:lnTo>
                  <a:lnTo>
                    <a:pt x="5435" y="10148"/>
                  </a:lnTo>
                  <a:lnTo>
                    <a:pt x="5716" y="10128"/>
                  </a:lnTo>
                  <a:lnTo>
                    <a:pt x="6077" y="10088"/>
                  </a:lnTo>
                  <a:lnTo>
                    <a:pt x="6418" y="10008"/>
                  </a:lnTo>
                  <a:lnTo>
                    <a:pt x="6759" y="9907"/>
                  </a:lnTo>
                  <a:lnTo>
                    <a:pt x="7079" y="9787"/>
                  </a:lnTo>
                  <a:lnTo>
                    <a:pt x="7400" y="9647"/>
                  </a:lnTo>
                  <a:lnTo>
                    <a:pt x="7681" y="9466"/>
                  </a:lnTo>
                  <a:lnTo>
                    <a:pt x="7982" y="9286"/>
                  </a:lnTo>
                  <a:lnTo>
                    <a:pt x="8243" y="9065"/>
                  </a:lnTo>
                  <a:lnTo>
                    <a:pt x="8503" y="8824"/>
                  </a:lnTo>
                  <a:lnTo>
                    <a:pt x="8744" y="8584"/>
                  </a:lnTo>
                  <a:lnTo>
                    <a:pt x="8964" y="8323"/>
                  </a:lnTo>
                  <a:lnTo>
                    <a:pt x="9185" y="8042"/>
                  </a:lnTo>
                  <a:lnTo>
                    <a:pt x="9366" y="7741"/>
                  </a:lnTo>
                  <a:lnTo>
                    <a:pt x="9546" y="7441"/>
                  </a:lnTo>
                  <a:lnTo>
                    <a:pt x="9686" y="7120"/>
                  </a:lnTo>
                  <a:lnTo>
                    <a:pt x="9827" y="6779"/>
                  </a:lnTo>
                  <a:lnTo>
                    <a:pt x="9887" y="6598"/>
                  </a:lnTo>
                  <a:lnTo>
                    <a:pt x="9967" y="6318"/>
                  </a:lnTo>
                  <a:lnTo>
                    <a:pt x="10027" y="6017"/>
                  </a:lnTo>
                  <a:lnTo>
                    <a:pt x="10067" y="5736"/>
                  </a:lnTo>
                  <a:lnTo>
                    <a:pt x="10108" y="5435"/>
                  </a:lnTo>
                  <a:lnTo>
                    <a:pt x="10128" y="5154"/>
                  </a:lnTo>
                  <a:lnTo>
                    <a:pt x="10128" y="4874"/>
                  </a:lnTo>
                  <a:lnTo>
                    <a:pt x="10108" y="4573"/>
                  </a:lnTo>
                  <a:lnTo>
                    <a:pt x="10067" y="4292"/>
                  </a:lnTo>
                  <a:lnTo>
                    <a:pt x="10007" y="4031"/>
                  </a:lnTo>
                  <a:lnTo>
                    <a:pt x="9947" y="3751"/>
                  </a:lnTo>
                  <a:lnTo>
                    <a:pt x="9867" y="3490"/>
                  </a:lnTo>
                  <a:lnTo>
                    <a:pt x="9767" y="3229"/>
                  </a:lnTo>
                  <a:lnTo>
                    <a:pt x="9666" y="2968"/>
                  </a:lnTo>
                  <a:lnTo>
                    <a:pt x="9546" y="2728"/>
                  </a:lnTo>
                  <a:lnTo>
                    <a:pt x="9406" y="2487"/>
                  </a:lnTo>
                  <a:lnTo>
                    <a:pt x="9245" y="2246"/>
                  </a:lnTo>
                  <a:lnTo>
                    <a:pt x="9085" y="2026"/>
                  </a:lnTo>
                  <a:lnTo>
                    <a:pt x="8924" y="1805"/>
                  </a:lnTo>
                  <a:lnTo>
                    <a:pt x="8724" y="1605"/>
                  </a:lnTo>
                  <a:lnTo>
                    <a:pt x="8543" y="1404"/>
                  </a:lnTo>
                  <a:lnTo>
                    <a:pt x="8323" y="1224"/>
                  </a:lnTo>
                  <a:lnTo>
                    <a:pt x="8102" y="1043"/>
                  </a:lnTo>
                  <a:lnTo>
                    <a:pt x="7882" y="883"/>
                  </a:lnTo>
                  <a:lnTo>
                    <a:pt x="7641" y="742"/>
                  </a:lnTo>
                  <a:lnTo>
                    <a:pt x="7400" y="602"/>
                  </a:lnTo>
                  <a:lnTo>
                    <a:pt x="7140" y="462"/>
                  </a:lnTo>
                  <a:lnTo>
                    <a:pt x="6879" y="361"/>
                  </a:lnTo>
                  <a:lnTo>
                    <a:pt x="6598" y="261"/>
                  </a:lnTo>
                  <a:lnTo>
                    <a:pt x="6317" y="181"/>
                  </a:lnTo>
                  <a:lnTo>
                    <a:pt x="6037" y="121"/>
                  </a:lnTo>
                  <a:lnTo>
                    <a:pt x="5736" y="61"/>
                  </a:lnTo>
                  <a:lnTo>
                    <a:pt x="5435" y="20"/>
                  </a:lnTo>
                  <a:lnTo>
                    <a:pt x="513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21"/>
            <p:cNvSpPr/>
            <p:nvPr/>
          </p:nvSpPr>
          <p:spPr>
            <a:xfrm>
              <a:off x="10253450" y="2763463"/>
              <a:ext cx="253200" cy="253700"/>
            </a:xfrm>
            <a:custGeom>
              <a:avLst/>
              <a:gdLst/>
              <a:ahLst/>
              <a:cxnLst/>
              <a:rect l="l" t="t" r="r" b="b"/>
              <a:pathLst>
                <a:path w="10128" h="10148" fill="none" extrusionOk="0">
                  <a:moveTo>
                    <a:pt x="9887" y="6598"/>
                  </a:moveTo>
                  <a:lnTo>
                    <a:pt x="9887" y="6598"/>
                  </a:lnTo>
                  <a:lnTo>
                    <a:pt x="9827" y="6779"/>
                  </a:lnTo>
                  <a:lnTo>
                    <a:pt x="9827" y="6779"/>
                  </a:lnTo>
                  <a:lnTo>
                    <a:pt x="9686" y="7120"/>
                  </a:lnTo>
                  <a:lnTo>
                    <a:pt x="9546" y="7441"/>
                  </a:lnTo>
                  <a:lnTo>
                    <a:pt x="9366" y="7741"/>
                  </a:lnTo>
                  <a:lnTo>
                    <a:pt x="9185" y="8042"/>
                  </a:lnTo>
                  <a:lnTo>
                    <a:pt x="8964" y="8323"/>
                  </a:lnTo>
                  <a:lnTo>
                    <a:pt x="8744" y="8584"/>
                  </a:lnTo>
                  <a:lnTo>
                    <a:pt x="8503" y="8824"/>
                  </a:lnTo>
                  <a:lnTo>
                    <a:pt x="8243" y="9065"/>
                  </a:lnTo>
                  <a:lnTo>
                    <a:pt x="7982" y="9286"/>
                  </a:lnTo>
                  <a:lnTo>
                    <a:pt x="7681" y="9466"/>
                  </a:lnTo>
                  <a:lnTo>
                    <a:pt x="7400" y="9647"/>
                  </a:lnTo>
                  <a:lnTo>
                    <a:pt x="7079" y="9787"/>
                  </a:lnTo>
                  <a:lnTo>
                    <a:pt x="6759" y="9907"/>
                  </a:lnTo>
                  <a:lnTo>
                    <a:pt x="6418" y="10008"/>
                  </a:lnTo>
                  <a:lnTo>
                    <a:pt x="6077" y="10088"/>
                  </a:lnTo>
                  <a:lnTo>
                    <a:pt x="5716" y="10128"/>
                  </a:lnTo>
                  <a:lnTo>
                    <a:pt x="5716" y="10128"/>
                  </a:lnTo>
                  <a:lnTo>
                    <a:pt x="5435" y="10148"/>
                  </a:lnTo>
                  <a:lnTo>
                    <a:pt x="5134" y="10148"/>
                  </a:lnTo>
                  <a:lnTo>
                    <a:pt x="4853" y="10148"/>
                  </a:lnTo>
                  <a:lnTo>
                    <a:pt x="4573" y="10128"/>
                  </a:lnTo>
                  <a:lnTo>
                    <a:pt x="4292" y="10088"/>
                  </a:lnTo>
                  <a:lnTo>
                    <a:pt x="4031" y="10048"/>
                  </a:lnTo>
                  <a:lnTo>
                    <a:pt x="3770" y="9967"/>
                  </a:lnTo>
                  <a:lnTo>
                    <a:pt x="3510" y="9907"/>
                  </a:lnTo>
                  <a:lnTo>
                    <a:pt x="3269" y="9807"/>
                  </a:lnTo>
                  <a:lnTo>
                    <a:pt x="3028" y="9727"/>
                  </a:lnTo>
                  <a:lnTo>
                    <a:pt x="2808" y="9606"/>
                  </a:lnTo>
                  <a:lnTo>
                    <a:pt x="2587" y="9486"/>
                  </a:lnTo>
                  <a:lnTo>
                    <a:pt x="2367" y="9366"/>
                  </a:lnTo>
                  <a:lnTo>
                    <a:pt x="2166" y="9225"/>
                  </a:lnTo>
                  <a:lnTo>
                    <a:pt x="1765" y="8925"/>
                  </a:lnTo>
                  <a:lnTo>
                    <a:pt x="1404" y="8604"/>
                  </a:lnTo>
                  <a:lnTo>
                    <a:pt x="1103" y="8243"/>
                  </a:lnTo>
                  <a:lnTo>
                    <a:pt x="802" y="7862"/>
                  </a:lnTo>
                  <a:lnTo>
                    <a:pt x="562" y="7461"/>
                  </a:lnTo>
                  <a:lnTo>
                    <a:pt x="361" y="7060"/>
                  </a:lnTo>
                  <a:lnTo>
                    <a:pt x="201" y="6638"/>
                  </a:lnTo>
                  <a:lnTo>
                    <a:pt x="100" y="6197"/>
                  </a:lnTo>
                  <a:lnTo>
                    <a:pt x="20" y="5776"/>
                  </a:lnTo>
                  <a:lnTo>
                    <a:pt x="20" y="5776"/>
                  </a:lnTo>
                  <a:lnTo>
                    <a:pt x="0" y="5475"/>
                  </a:lnTo>
                  <a:lnTo>
                    <a:pt x="0" y="5174"/>
                  </a:lnTo>
                  <a:lnTo>
                    <a:pt x="0" y="4874"/>
                  </a:lnTo>
                  <a:lnTo>
                    <a:pt x="20" y="4593"/>
                  </a:lnTo>
                  <a:lnTo>
                    <a:pt x="60" y="4292"/>
                  </a:lnTo>
                  <a:lnTo>
                    <a:pt x="120" y="4011"/>
                  </a:lnTo>
                  <a:lnTo>
                    <a:pt x="201" y="3730"/>
                  </a:lnTo>
                  <a:lnTo>
                    <a:pt x="281" y="3470"/>
                  </a:lnTo>
                  <a:lnTo>
                    <a:pt x="381" y="3189"/>
                  </a:lnTo>
                  <a:lnTo>
                    <a:pt x="502" y="2928"/>
                  </a:lnTo>
                  <a:lnTo>
                    <a:pt x="622" y="2688"/>
                  </a:lnTo>
                  <a:lnTo>
                    <a:pt x="782" y="2447"/>
                  </a:lnTo>
                  <a:lnTo>
                    <a:pt x="923" y="2206"/>
                  </a:lnTo>
                  <a:lnTo>
                    <a:pt x="1083" y="1986"/>
                  </a:lnTo>
                  <a:lnTo>
                    <a:pt x="1264" y="1765"/>
                  </a:lnTo>
                  <a:lnTo>
                    <a:pt x="1464" y="1545"/>
                  </a:lnTo>
                  <a:lnTo>
                    <a:pt x="1464" y="1545"/>
                  </a:lnTo>
                  <a:lnTo>
                    <a:pt x="1645" y="1364"/>
                  </a:lnTo>
                  <a:lnTo>
                    <a:pt x="1845" y="1184"/>
                  </a:lnTo>
                  <a:lnTo>
                    <a:pt x="2066" y="1003"/>
                  </a:lnTo>
                  <a:lnTo>
                    <a:pt x="2266" y="843"/>
                  </a:lnTo>
                  <a:lnTo>
                    <a:pt x="2507" y="702"/>
                  </a:lnTo>
                  <a:lnTo>
                    <a:pt x="2728" y="582"/>
                  </a:lnTo>
                  <a:lnTo>
                    <a:pt x="2968" y="442"/>
                  </a:lnTo>
                  <a:lnTo>
                    <a:pt x="3229" y="341"/>
                  </a:lnTo>
                  <a:lnTo>
                    <a:pt x="3490" y="241"/>
                  </a:lnTo>
                  <a:lnTo>
                    <a:pt x="3750" y="181"/>
                  </a:lnTo>
                  <a:lnTo>
                    <a:pt x="4011" y="101"/>
                  </a:lnTo>
                  <a:lnTo>
                    <a:pt x="4292" y="61"/>
                  </a:lnTo>
                  <a:lnTo>
                    <a:pt x="4573" y="20"/>
                  </a:lnTo>
                  <a:lnTo>
                    <a:pt x="4853" y="0"/>
                  </a:lnTo>
                  <a:lnTo>
                    <a:pt x="5134" y="0"/>
                  </a:lnTo>
                  <a:lnTo>
                    <a:pt x="5435" y="20"/>
                  </a:lnTo>
                  <a:lnTo>
                    <a:pt x="5435" y="20"/>
                  </a:lnTo>
                  <a:lnTo>
                    <a:pt x="5736" y="61"/>
                  </a:lnTo>
                  <a:lnTo>
                    <a:pt x="6037" y="121"/>
                  </a:lnTo>
                  <a:lnTo>
                    <a:pt x="6317" y="181"/>
                  </a:lnTo>
                  <a:lnTo>
                    <a:pt x="6598" y="261"/>
                  </a:lnTo>
                  <a:lnTo>
                    <a:pt x="6879" y="361"/>
                  </a:lnTo>
                  <a:lnTo>
                    <a:pt x="7140" y="462"/>
                  </a:lnTo>
                  <a:lnTo>
                    <a:pt x="7400" y="602"/>
                  </a:lnTo>
                  <a:lnTo>
                    <a:pt x="7641" y="742"/>
                  </a:lnTo>
                  <a:lnTo>
                    <a:pt x="7882" y="883"/>
                  </a:lnTo>
                  <a:lnTo>
                    <a:pt x="8102" y="1043"/>
                  </a:lnTo>
                  <a:lnTo>
                    <a:pt x="8323" y="1224"/>
                  </a:lnTo>
                  <a:lnTo>
                    <a:pt x="8543" y="1404"/>
                  </a:lnTo>
                  <a:lnTo>
                    <a:pt x="8724" y="1605"/>
                  </a:lnTo>
                  <a:lnTo>
                    <a:pt x="8924" y="1805"/>
                  </a:lnTo>
                  <a:lnTo>
                    <a:pt x="9085" y="2026"/>
                  </a:lnTo>
                  <a:lnTo>
                    <a:pt x="9245" y="2246"/>
                  </a:lnTo>
                  <a:lnTo>
                    <a:pt x="9406" y="2487"/>
                  </a:lnTo>
                  <a:lnTo>
                    <a:pt x="9546" y="2728"/>
                  </a:lnTo>
                  <a:lnTo>
                    <a:pt x="9666" y="2968"/>
                  </a:lnTo>
                  <a:lnTo>
                    <a:pt x="9767" y="3229"/>
                  </a:lnTo>
                  <a:lnTo>
                    <a:pt x="9867" y="3490"/>
                  </a:lnTo>
                  <a:lnTo>
                    <a:pt x="9947" y="3751"/>
                  </a:lnTo>
                  <a:lnTo>
                    <a:pt x="10007" y="4031"/>
                  </a:lnTo>
                  <a:lnTo>
                    <a:pt x="10067" y="4292"/>
                  </a:lnTo>
                  <a:lnTo>
                    <a:pt x="10108" y="4573"/>
                  </a:lnTo>
                  <a:lnTo>
                    <a:pt x="10128" y="4874"/>
                  </a:lnTo>
                  <a:lnTo>
                    <a:pt x="10128" y="5154"/>
                  </a:lnTo>
                  <a:lnTo>
                    <a:pt x="10108" y="5435"/>
                  </a:lnTo>
                  <a:lnTo>
                    <a:pt x="10067" y="5736"/>
                  </a:lnTo>
                  <a:lnTo>
                    <a:pt x="10027" y="6017"/>
                  </a:lnTo>
                  <a:lnTo>
                    <a:pt x="9967" y="6318"/>
                  </a:lnTo>
                  <a:lnTo>
                    <a:pt x="9887" y="65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21"/>
            <p:cNvSpPr/>
            <p:nvPr/>
          </p:nvSpPr>
          <p:spPr>
            <a:xfrm>
              <a:off x="10253450" y="2802063"/>
              <a:ext cx="247175" cy="215100"/>
            </a:xfrm>
            <a:custGeom>
              <a:avLst/>
              <a:gdLst/>
              <a:ahLst/>
              <a:cxnLst/>
              <a:rect l="l" t="t" r="r" b="b"/>
              <a:pathLst>
                <a:path w="9887" h="8604" extrusionOk="0">
                  <a:moveTo>
                    <a:pt x="1464" y="1"/>
                  </a:moveTo>
                  <a:lnTo>
                    <a:pt x="1123" y="382"/>
                  </a:lnTo>
                  <a:lnTo>
                    <a:pt x="842" y="783"/>
                  </a:lnTo>
                  <a:lnTo>
                    <a:pt x="602" y="1224"/>
                  </a:lnTo>
                  <a:lnTo>
                    <a:pt x="381" y="1665"/>
                  </a:lnTo>
                  <a:lnTo>
                    <a:pt x="221" y="2146"/>
                  </a:lnTo>
                  <a:lnTo>
                    <a:pt x="141" y="2387"/>
                  </a:lnTo>
                  <a:lnTo>
                    <a:pt x="100" y="2628"/>
                  </a:lnTo>
                  <a:lnTo>
                    <a:pt x="40" y="2888"/>
                  </a:lnTo>
                  <a:lnTo>
                    <a:pt x="20" y="3149"/>
                  </a:lnTo>
                  <a:lnTo>
                    <a:pt x="0" y="3410"/>
                  </a:lnTo>
                  <a:lnTo>
                    <a:pt x="0" y="3671"/>
                  </a:lnTo>
                  <a:lnTo>
                    <a:pt x="0" y="3951"/>
                  </a:lnTo>
                  <a:lnTo>
                    <a:pt x="20" y="4232"/>
                  </a:lnTo>
                  <a:lnTo>
                    <a:pt x="80" y="4633"/>
                  </a:lnTo>
                  <a:lnTo>
                    <a:pt x="201" y="5034"/>
                  </a:lnTo>
                  <a:lnTo>
                    <a:pt x="341" y="5435"/>
                  </a:lnTo>
                  <a:lnTo>
                    <a:pt x="522" y="5816"/>
                  </a:lnTo>
                  <a:lnTo>
                    <a:pt x="742" y="6197"/>
                  </a:lnTo>
                  <a:lnTo>
                    <a:pt x="983" y="6558"/>
                  </a:lnTo>
                  <a:lnTo>
                    <a:pt x="1284" y="6919"/>
                  </a:lnTo>
                  <a:lnTo>
                    <a:pt x="1584" y="7240"/>
                  </a:lnTo>
                  <a:lnTo>
                    <a:pt x="1945" y="7521"/>
                  </a:lnTo>
                  <a:lnTo>
                    <a:pt x="2326" y="7802"/>
                  </a:lnTo>
                  <a:lnTo>
                    <a:pt x="2728" y="8022"/>
                  </a:lnTo>
                  <a:lnTo>
                    <a:pt x="3169" y="8223"/>
                  </a:lnTo>
                  <a:lnTo>
                    <a:pt x="3630" y="8383"/>
                  </a:lnTo>
                  <a:lnTo>
                    <a:pt x="3871" y="8464"/>
                  </a:lnTo>
                  <a:lnTo>
                    <a:pt x="4111" y="8504"/>
                  </a:lnTo>
                  <a:lnTo>
                    <a:pt x="4372" y="8564"/>
                  </a:lnTo>
                  <a:lnTo>
                    <a:pt x="4633" y="8584"/>
                  </a:lnTo>
                  <a:lnTo>
                    <a:pt x="4893" y="8604"/>
                  </a:lnTo>
                  <a:lnTo>
                    <a:pt x="5435" y="8604"/>
                  </a:lnTo>
                  <a:lnTo>
                    <a:pt x="5716" y="8584"/>
                  </a:lnTo>
                  <a:lnTo>
                    <a:pt x="6077" y="8544"/>
                  </a:lnTo>
                  <a:lnTo>
                    <a:pt x="6418" y="8464"/>
                  </a:lnTo>
                  <a:lnTo>
                    <a:pt x="6759" y="8363"/>
                  </a:lnTo>
                  <a:lnTo>
                    <a:pt x="7079" y="8243"/>
                  </a:lnTo>
                  <a:lnTo>
                    <a:pt x="7400" y="8103"/>
                  </a:lnTo>
                  <a:lnTo>
                    <a:pt x="7681" y="7922"/>
                  </a:lnTo>
                  <a:lnTo>
                    <a:pt x="7982" y="7742"/>
                  </a:lnTo>
                  <a:lnTo>
                    <a:pt x="8243" y="7521"/>
                  </a:lnTo>
                  <a:lnTo>
                    <a:pt x="8503" y="7280"/>
                  </a:lnTo>
                  <a:lnTo>
                    <a:pt x="8744" y="7040"/>
                  </a:lnTo>
                  <a:lnTo>
                    <a:pt x="8964" y="6779"/>
                  </a:lnTo>
                  <a:lnTo>
                    <a:pt x="9185" y="6498"/>
                  </a:lnTo>
                  <a:lnTo>
                    <a:pt x="9366" y="6197"/>
                  </a:lnTo>
                  <a:lnTo>
                    <a:pt x="9546" y="5897"/>
                  </a:lnTo>
                  <a:lnTo>
                    <a:pt x="9686" y="5576"/>
                  </a:lnTo>
                  <a:lnTo>
                    <a:pt x="9827" y="5235"/>
                  </a:lnTo>
                  <a:lnTo>
                    <a:pt x="9887" y="5054"/>
                  </a:lnTo>
                  <a:lnTo>
                    <a:pt x="9666" y="5335"/>
                  </a:lnTo>
                  <a:lnTo>
                    <a:pt x="9446" y="5596"/>
                  </a:lnTo>
                  <a:lnTo>
                    <a:pt x="9205" y="5836"/>
                  </a:lnTo>
                  <a:lnTo>
                    <a:pt x="8944" y="6077"/>
                  </a:lnTo>
                  <a:lnTo>
                    <a:pt x="8684" y="6278"/>
                  </a:lnTo>
                  <a:lnTo>
                    <a:pt x="8403" y="6478"/>
                  </a:lnTo>
                  <a:lnTo>
                    <a:pt x="8082" y="6659"/>
                  </a:lnTo>
                  <a:lnTo>
                    <a:pt x="7781" y="6799"/>
                  </a:lnTo>
                  <a:lnTo>
                    <a:pt x="7380" y="6939"/>
                  </a:lnTo>
                  <a:lnTo>
                    <a:pt x="6999" y="7040"/>
                  </a:lnTo>
                  <a:lnTo>
                    <a:pt x="6598" y="7100"/>
                  </a:lnTo>
                  <a:lnTo>
                    <a:pt x="6197" y="7120"/>
                  </a:lnTo>
                  <a:lnTo>
                    <a:pt x="5776" y="7100"/>
                  </a:lnTo>
                  <a:lnTo>
                    <a:pt x="5355" y="7040"/>
                  </a:lnTo>
                  <a:lnTo>
                    <a:pt x="4954" y="6939"/>
                  </a:lnTo>
                  <a:lnTo>
                    <a:pt x="4553" y="6819"/>
                  </a:lnTo>
                  <a:lnTo>
                    <a:pt x="4171" y="6659"/>
                  </a:lnTo>
                  <a:lnTo>
                    <a:pt x="3790" y="6478"/>
                  </a:lnTo>
                  <a:lnTo>
                    <a:pt x="3429" y="6258"/>
                  </a:lnTo>
                  <a:lnTo>
                    <a:pt x="3089" y="6017"/>
                  </a:lnTo>
                  <a:lnTo>
                    <a:pt x="2748" y="5756"/>
                  </a:lnTo>
                  <a:lnTo>
                    <a:pt x="2447" y="5455"/>
                  </a:lnTo>
                  <a:lnTo>
                    <a:pt x="2186" y="5114"/>
                  </a:lnTo>
                  <a:lnTo>
                    <a:pt x="1925" y="4774"/>
                  </a:lnTo>
                  <a:lnTo>
                    <a:pt x="1705" y="4413"/>
                  </a:lnTo>
                  <a:lnTo>
                    <a:pt x="1524" y="4032"/>
                  </a:lnTo>
                  <a:lnTo>
                    <a:pt x="1364" y="3650"/>
                  </a:lnTo>
                  <a:lnTo>
                    <a:pt x="1244" y="3249"/>
                  </a:lnTo>
                  <a:lnTo>
                    <a:pt x="1143" y="2828"/>
                  </a:lnTo>
                  <a:lnTo>
                    <a:pt x="1083" y="2427"/>
                  </a:lnTo>
                  <a:lnTo>
                    <a:pt x="1063" y="2006"/>
                  </a:lnTo>
                  <a:lnTo>
                    <a:pt x="1063" y="1585"/>
                  </a:lnTo>
                  <a:lnTo>
                    <a:pt x="1123" y="1184"/>
                  </a:lnTo>
                  <a:lnTo>
                    <a:pt x="1183" y="783"/>
                  </a:lnTo>
                  <a:lnTo>
                    <a:pt x="1304" y="382"/>
                  </a:lnTo>
                  <a:lnTo>
                    <a:pt x="1464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21"/>
            <p:cNvSpPr/>
            <p:nvPr/>
          </p:nvSpPr>
          <p:spPr>
            <a:xfrm>
              <a:off x="10253450" y="2802063"/>
              <a:ext cx="247175" cy="215100"/>
            </a:xfrm>
            <a:custGeom>
              <a:avLst/>
              <a:gdLst/>
              <a:ahLst/>
              <a:cxnLst/>
              <a:rect l="l" t="t" r="r" b="b"/>
              <a:pathLst>
                <a:path w="9887" h="8604" fill="none" extrusionOk="0">
                  <a:moveTo>
                    <a:pt x="1464" y="1"/>
                  </a:moveTo>
                  <a:lnTo>
                    <a:pt x="1464" y="1"/>
                  </a:lnTo>
                  <a:lnTo>
                    <a:pt x="1123" y="382"/>
                  </a:lnTo>
                  <a:lnTo>
                    <a:pt x="842" y="783"/>
                  </a:lnTo>
                  <a:lnTo>
                    <a:pt x="602" y="1224"/>
                  </a:lnTo>
                  <a:lnTo>
                    <a:pt x="381" y="1665"/>
                  </a:lnTo>
                  <a:lnTo>
                    <a:pt x="221" y="2146"/>
                  </a:lnTo>
                  <a:lnTo>
                    <a:pt x="141" y="2387"/>
                  </a:lnTo>
                  <a:lnTo>
                    <a:pt x="100" y="2628"/>
                  </a:lnTo>
                  <a:lnTo>
                    <a:pt x="40" y="2888"/>
                  </a:lnTo>
                  <a:lnTo>
                    <a:pt x="20" y="3149"/>
                  </a:lnTo>
                  <a:lnTo>
                    <a:pt x="0" y="3410"/>
                  </a:lnTo>
                  <a:lnTo>
                    <a:pt x="0" y="3671"/>
                  </a:lnTo>
                  <a:lnTo>
                    <a:pt x="0" y="3671"/>
                  </a:lnTo>
                  <a:lnTo>
                    <a:pt x="0" y="3951"/>
                  </a:lnTo>
                  <a:lnTo>
                    <a:pt x="20" y="4232"/>
                  </a:lnTo>
                  <a:lnTo>
                    <a:pt x="20" y="4232"/>
                  </a:lnTo>
                  <a:lnTo>
                    <a:pt x="80" y="4633"/>
                  </a:lnTo>
                  <a:lnTo>
                    <a:pt x="201" y="5034"/>
                  </a:lnTo>
                  <a:lnTo>
                    <a:pt x="341" y="5435"/>
                  </a:lnTo>
                  <a:lnTo>
                    <a:pt x="522" y="5816"/>
                  </a:lnTo>
                  <a:lnTo>
                    <a:pt x="742" y="6197"/>
                  </a:lnTo>
                  <a:lnTo>
                    <a:pt x="983" y="6558"/>
                  </a:lnTo>
                  <a:lnTo>
                    <a:pt x="1284" y="6919"/>
                  </a:lnTo>
                  <a:lnTo>
                    <a:pt x="1584" y="7240"/>
                  </a:lnTo>
                  <a:lnTo>
                    <a:pt x="1945" y="7521"/>
                  </a:lnTo>
                  <a:lnTo>
                    <a:pt x="2326" y="7802"/>
                  </a:lnTo>
                  <a:lnTo>
                    <a:pt x="2728" y="8022"/>
                  </a:lnTo>
                  <a:lnTo>
                    <a:pt x="3169" y="8223"/>
                  </a:lnTo>
                  <a:lnTo>
                    <a:pt x="3630" y="8383"/>
                  </a:lnTo>
                  <a:lnTo>
                    <a:pt x="3871" y="8464"/>
                  </a:lnTo>
                  <a:lnTo>
                    <a:pt x="4111" y="8504"/>
                  </a:lnTo>
                  <a:lnTo>
                    <a:pt x="4372" y="8564"/>
                  </a:lnTo>
                  <a:lnTo>
                    <a:pt x="4633" y="8584"/>
                  </a:lnTo>
                  <a:lnTo>
                    <a:pt x="4893" y="8604"/>
                  </a:lnTo>
                  <a:lnTo>
                    <a:pt x="5154" y="8604"/>
                  </a:lnTo>
                  <a:lnTo>
                    <a:pt x="5154" y="8604"/>
                  </a:lnTo>
                  <a:lnTo>
                    <a:pt x="5435" y="8604"/>
                  </a:lnTo>
                  <a:lnTo>
                    <a:pt x="5716" y="8584"/>
                  </a:lnTo>
                  <a:lnTo>
                    <a:pt x="5716" y="8584"/>
                  </a:lnTo>
                  <a:lnTo>
                    <a:pt x="6077" y="8544"/>
                  </a:lnTo>
                  <a:lnTo>
                    <a:pt x="6418" y="8464"/>
                  </a:lnTo>
                  <a:lnTo>
                    <a:pt x="6759" y="8363"/>
                  </a:lnTo>
                  <a:lnTo>
                    <a:pt x="7079" y="8243"/>
                  </a:lnTo>
                  <a:lnTo>
                    <a:pt x="7400" y="8103"/>
                  </a:lnTo>
                  <a:lnTo>
                    <a:pt x="7681" y="7922"/>
                  </a:lnTo>
                  <a:lnTo>
                    <a:pt x="7982" y="7742"/>
                  </a:lnTo>
                  <a:lnTo>
                    <a:pt x="8243" y="7521"/>
                  </a:lnTo>
                  <a:lnTo>
                    <a:pt x="8503" y="7280"/>
                  </a:lnTo>
                  <a:lnTo>
                    <a:pt x="8744" y="7040"/>
                  </a:lnTo>
                  <a:lnTo>
                    <a:pt x="8964" y="6779"/>
                  </a:lnTo>
                  <a:lnTo>
                    <a:pt x="9185" y="6498"/>
                  </a:lnTo>
                  <a:lnTo>
                    <a:pt x="9366" y="6197"/>
                  </a:lnTo>
                  <a:lnTo>
                    <a:pt x="9546" y="5897"/>
                  </a:lnTo>
                  <a:lnTo>
                    <a:pt x="9686" y="5576"/>
                  </a:lnTo>
                  <a:lnTo>
                    <a:pt x="9827" y="5235"/>
                  </a:lnTo>
                  <a:lnTo>
                    <a:pt x="9827" y="5235"/>
                  </a:lnTo>
                  <a:lnTo>
                    <a:pt x="9887" y="5054"/>
                  </a:lnTo>
                  <a:lnTo>
                    <a:pt x="9887" y="5054"/>
                  </a:lnTo>
                  <a:lnTo>
                    <a:pt x="9666" y="5335"/>
                  </a:lnTo>
                  <a:lnTo>
                    <a:pt x="9446" y="5596"/>
                  </a:lnTo>
                  <a:lnTo>
                    <a:pt x="9205" y="5836"/>
                  </a:lnTo>
                  <a:lnTo>
                    <a:pt x="8944" y="6077"/>
                  </a:lnTo>
                  <a:lnTo>
                    <a:pt x="8684" y="6278"/>
                  </a:lnTo>
                  <a:lnTo>
                    <a:pt x="8403" y="6478"/>
                  </a:lnTo>
                  <a:lnTo>
                    <a:pt x="8082" y="6659"/>
                  </a:lnTo>
                  <a:lnTo>
                    <a:pt x="7781" y="6799"/>
                  </a:lnTo>
                  <a:lnTo>
                    <a:pt x="7781" y="6799"/>
                  </a:lnTo>
                  <a:lnTo>
                    <a:pt x="7380" y="6939"/>
                  </a:lnTo>
                  <a:lnTo>
                    <a:pt x="6999" y="7040"/>
                  </a:lnTo>
                  <a:lnTo>
                    <a:pt x="6598" y="7100"/>
                  </a:lnTo>
                  <a:lnTo>
                    <a:pt x="6197" y="7120"/>
                  </a:lnTo>
                  <a:lnTo>
                    <a:pt x="6197" y="7120"/>
                  </a:lnTo>
                  <a:lnTo>
                    <a:pt x="5776" y="7100"/>
                  </a:lnTo>
                  <a:lnTo>
                    <a:pt x="5355" y="7040"/>
                  </a:lnTo>
                  <a:lnTo>
                    <a:pt x="4954" y="6939"/>
                  </a:lnTo>
                  <a:lnTo>
                    <a:pt x="4553" y="6819"/>
                  </a:lnTo>
                  <a:lnTo>
                    <a:pt x="4171" y="6659"/>
                  </a:lnTo>
                  <a:lnTo>
                    <a:pt x="3790" y="6478"/>
                  </a:lnTo>
                  <a:lnTo>
                    <a:pt x="3429" y="6258"/>
                  </a:lnTo>
                  <a:lnTo>
                    <a:pt x="3089" y="6017"/>
                  </a:lnTo>
                  <a:lnTo>
                    <a:pt x="3089" y="6017"/>
                  </a:lnTo>
                  <a:lnTo>
                    <a:pt x="2748" y="5756"/>
                  </a:lnTo>
                  <a:lnTo>
                    <a:pt x="2447" y="5455"/>
                  </a:lnTo>
                  <a:lnTo>
                    <a:pt x="2186" y="5114"/>
                  </a:lnTo>
                  <a:lnTo>
                    <a:pt x="1925" y="4774"/>
                  </a:lnTo>
                  <a:lnTo>
                    <a:pt x="1705" y="4413"/>
                  </a:lnTo>
                  <a:lnTo>
                    <a:pt x="1524" y="4032"/>
                  </a:lnTo>
                  <a:lnTo>
                    <a:pt x="1364" y="3650"/>
                  </a:lnTo>
                  <a:lnTo>
                    <a:pt x="1244" y="3249"/>
                  </a:lnTo>
                  <a:lnTo>
                    <a:pt x="1143" y="2828"/>
                  </a:lnTo>
                  <a:lnTo>
                    <a:pt x="1083" y="2427"/>
                  </a:lnTo>
                  <a:lnTo>
                    <a:pt x="1063" y="2006"/>
                  </a:lnTo>
                  <a:lnTo>
                    <a:pt x="1063" y="1585"/>
                  </a:lnTo>
                  <a:lnTo>
                    <a:pt x="1123" y="1184"/>
                  </a:lnTo>
                  <a:lnTo>
                    <a:pt x="1183" y="783"/>
                  </a:lnTo>
                  <a:lnTo>
                    <a:pt x="1304" y="382"/>
                  </a:lnTo>
                  <a:lnTo>
                    <a:pt x="14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21"/>
            <p:cNvSpPr/>
            <p:nvPr/>
          </p:nvSpPr>
          <p:spPr>
            <a:xfrm>
              <a:off x="10739250" y="2725863"/>
              <a:ext cx="327925" cy="328925"/>
            </a:xfrm>
            <a:custGeom>
              <a:avLst/>
              <a:gdLst/>
              <a:ahLst/>
              <a:cxnLst/>
              <a:rect l="l" t="t" r="r" b="b"/>
              <a:pathLst>
                <a:path w="13117" h="13157" extrusionOk="0">
                  <a:moveTo>
                    <a:pt x="6659" y="0"/>
                  </a:moveTo>
                  <a:lnTo>
                    <a:pt x="6278" y="20"/>
                  </a:lnTo>
                  <a:lnTo>
                    <a:pt x="5897" y="40"/>
                  </a:lnTo>
                  <a:lnTo>
                    <a:pt x="5536" y="80"/>
                  </a:lnTo>
                  <a:lnTo>
                    <a:pt x="5175" y="141"/>
                  </a:lnTo>
                  <a:lnTo>
                    <a:pt x="4814" y="241"/>
                  </a:lnTo>
                  <a:lnTo>
                    <a:pt x="4473" y="341"/>
                  </a:lnTo>
                  <a:lnTo>
                    <a:pt x="4132" y="462"/>
                  </a:lnTo>
                  <a:lnTo>
                    <a:pt x="3811" y="622"/>
                  </a:lnTo>
                  <a:lnTo>
                    <a:pt x="3490" y="782"/>
                  </a:lnTo>
                  <a:lnTo>
                    <a:pt x="3190" y="963"/>
                  </a:lnTo>
                  <a:lnTo>
                    <a:pt x="2889" y="1143"/>
                  </a:lnTo>
                  <a:lnTo>
                    <a:pt x="2608" y="1364"/>
                  </a:lnTo>
                  <a:lnTo>
                    <a:pt x="2327" y="1585"/>
                  </a:lnTo>
                  <a:lnTo>
                    <a:pt x="2067" y="1825"/>
                  </a:lnTo>
                  <a:lnTo>
                    <a:pt x="1826" y="2086"/>
                  </a:lnTo>
                  <a:lnTo>
                    <a:pt x="1585" y="2347"/>
                  </a:lnTo>
                  <a:lnTo>
                    <a:pt x="1365" y="2627"/>
                  </a:lnTo>
                  <a:lnTo>
                    <a:pt x="1164" y="2928"/>
                  </a:lnTo>
                  <a:lnTo>
                    <a:pt x="964" y="3229"/>
                  </a:lnTo>
                  <a:lnTo>
                    <a:pt x="803" y="3550"/>
                  </a:lnTo>
                  <a:lnTo>
                    <a:pt x="643" y="3871"/>
                  </a:lnTo>
                  <a:lnTo>
                    <a:pt x="482" y="4192"/>
                  </a:lnTo>
                  <a:lnTo>
                    <a:pt x="362" y="4533"/>
                  </a:lnTo>
                  <a:lnTo>
                    <a:pt x="262" y="4894"/>
                  </a:lnTo>
                  <a:lnTo>
                    <a:pt x="161" y="5234"/>
                  </a:lnTo>
                  <a:lnTo>
                    <a:pt x="101" y="5595"/>
                  </a:lnTo>
                  <a:lnTo>
                    <a:pt x="41" y="5977"/>
                  </a:lnTo>
                  <a:lnTo>
                    <a:pt x="1" y="6337"/>
                  </a:lnTo>
                  <a:lnTo>
                    <a:pt x="1" y="6719"/>
                  </a:lnTo>
                  <a:lnTo>
                    <a:pt x="1" y="7100"/>
                  </a:lnTo>
                  <a:lnTo>
                    <a:pt x="41" y="7481"/>
                  </a:lnTo>
                  <a:lnTo>
                    <a:pt x="81" y="7761"/>
                  </a:lnTo>
                  <a:lnTo>
                    <a:pt x="121" y="8042"/>
                  </a:lnTo>
                  <a:lnTo>
                    <a:pt x="201" y="8323"/>
                  </a:lnTo>
                  <a:lnTo>
                    <a:pt x="282" y="8604"/>
                  </a:lnTo>
                  <a:lnTo>
                    <a:pt x="382" y="8864"/>
                  </a:lnTo>
                  <a:lnTo>
                    <a:pt x="482" y="9145"/>
                  </a:lnTo>
                  <a:lnTo>
                    <a:pt x="603" y="9406"/>
                  </a:lnTo>
                  <a:lnTo>
                    <a:pt x="743" y="9687"/>
                  </a:lnTo>
                  <a:lnTo>
                    <a:pt x="903" y="9947"/>
                  </a:lnTo>
                  <a:lnTo>
                    <a:pt x="1064" y="10188"/>
                  </a:lnTo>
                  <a:lnTo>
                    <a:pt x="1244" y="10449"/>
                  </a:lnTo>
                  <a:lnTo>
                    <a:pt x="1425" y="10689"/>
                  </a:lnTo>
                  <a:lnTo>
                    <a:pt x="1625" y="10930"/>
                  </a:lnTo>
                  <a:lnTo>
                    <a:pt x="1846" y="11151"/>
                  </a:lnTo>
                  <a:lnTo>
                    <a:pt x="2067" y="11371"/>
                  </a:lnTo>
                  <a:lnTo>
                    <a:pt x="2307" y="11572"/>
                  </a:lnTo>
                  <a:lnTo>
                    <a:pt x="2548" y="11772"/>
                  </a:lnTo>
                  <a:lnTo>
                    <a:pt x="2809" y="11953"/>
                  </a:lnTo>
                  <a:lnTo>
                    <a:pt x="3069" y="12133"/>
                  </a:lnTo>
                  <a:lnTo>
                    <a:pt x="3350" y="12294"/>
                  </a:lnTo>
                  <a:lnTo>
                    <a:pt x="3631" y="12454"/>
                  </a:lnTo>
                  <a:lnTo>
                    <a:pt x="3932" y="12595"/>
                  </a:lnTo>
                  <a:lnTo>
                    <a:pt x="4252" y="12715"/>
                  </a:lnTo>
                  <a:lnTo>
                    <a:pt x="4573" y="12835"/>
                  </a:lnTo>
                  <a:lnTo>
                    <a:pt x="4894" y="12935"/>
                  </a:lnTo>
                  <a:lnTo>
                    <a:pt x="5235" y="13016"/>
                  </a:lnTo>
                  <a:lnTo>
                    <a:pt x="5576" y="13076"/>
                  </a:lnTo>
                  <a:lnTo>
                    <a:pt x="5937" y="13116"/>
                  </a:lnTo>
                  <a:lnTo>
                    <a:pt x="6298" y="13156"/>
                  </a:lnTo>
                  <a:lnTo>
                    <a:pt x="7040" y="13156"/>
                  </a:lnTo>
                  <a:lnTo>
                    <a:pt x="7421" y="13116"/>
                  </a:lnTo>
                  <a:lnTo>
                    <a:pt x="7882" y="13056"/>
                  </a:lnTo>
                  <a:lnTo>
                    <a:pt x="8324" y="12976"/>
                  </a:lnTo>
                  <a:lnTo>
                    <a:pt x="8765" y="12835"/>
                  </a:lnTo>
                  <a:lnTo>
                    <a:pt x="9186" y="12675"/>
                  </a:lnTo>
                  <a:lnTo>
                    <a:pt x="9587" y="12494"/>
                  </a:lnTo>
                  <a:lnTo>
                    <a:pt x="9968" y="12274"/>
                  </a:lnTo>
                  <a:lnTo>
                    <a:pt x="10349" y="12013"/>
                  </a:lnTo>
                  <a:lnTo>
                    <a:pt x="10690" y="11752"/>
                  </a:lnTo>
                  <a:lnTo>
                    <a:pt x="11031" y="11451"/>
                  </a:lnTo>
                  <a:lnTo>
                    <a:pt x="11332" y="11131"/>
                  </a:lnTo>
                  <a:lnTo>
                    <a:pt x="11633" y="10790"/>
                  </a:lnTo>
                  <a:lnTo>
                    <a:pt x="11893" y="10409"/>
                  </a:lnTo>
                  <a:lnTo>
                    <a:pt x="12134" y="10028"/>
                  </a:lnTo>
                  <a:lnTo>
                    <a:pt x="12355" y="9626"/>
                  </a:lnTo>
                  <a:lnTo>
                    <a:pt x="12555" y="9225"/>
                  </a:lnTo>
                  <a:lnTo>
                    <a:pt x="12736" y="8784"/>
                  </a:lnTo>
                  <a:lnTo>
                    <a:pt x="12856" y="8403"/>
                  </a:lnTo>
                  <a:lnTo>
                    <a:pt x="12956" y="8022"/>
                  </a:lnTo>
                  <a:lnTo>
                    <a:pt x="13036" y="7641"/>
                  </a:lnTo>
                  <a:lnTo>
                    <a:pt x="13076" y="7240"/>
                  </a:lnTo>
                  <a:lnTo>
                    <a:pt x="13117" y="6859"/>
                  </a:lnTo>
                  <a:lnTo>
                    <a:pt x="13117" y="6478"/>
                  </a:lnTo>
                  <a:lnTo>
                    <a:pt x="13097" y="6117"/>
                  </a:lnTo>
                  <a:lnTo>
                    <a:pt x="13076" y="5736"/>
                  </a:lnTo>
                  <a:lnTo>
                    <a:pt x="13016" y="5375"/>
                  </a:lnTo>
                  <a:lnTo>
                    <a:pt x="12936" y="5014"/>
                  </a:lnTo>
                  <a:lnTo>
                    <a:pt x="12836" y="4653"/>
                  </a:lnTo>
                  <a:lnTo>
                    <a:pt x="12715" y="4312"/>
                  </a:lnTo>
                  <a:lnTo>
                    <a:pt x="12575" y="3971"/>
                  </a:lnTo>
                  <a:lnTo>
                    <a:pt x="12415" y="3650"/>
                  </a:lnTo>
                  <a:lnTo>
                    <a:pt x="12254" y="3329"/>
                  </a:lnTo>
                  <a:lnTo>
                    <a:pt x="12054" y="3008"/>
                  </a:lnTo>
                  <a:lnTo>
                    <a:pt x="11853" y="2708"/>
                  </a:lnTo>
                  <a:lnTo>
                    <a:pt x="11633" y="2427"/>
                  </a:lnTo>
                  <a:lnTo>
                    <a:pt x="11392" y="2146"/>
                  </a:lnTo>
                  <a:lnTo>
                    <a:pt x="11131" y="1885"/>
                  </a:lnTo>
                  <a:lnTo>
                    <a:pt x="10850" y="1645"/>
                  </a:lnTo>
                  <a:lnTo>
                    <a:pt x="10570" y="1404"/>
                  </a:lnTo>
                  <a:lnTo>
                    <a:pt x="10269" y="1183"/>
                  </a:lnTo>
                  <a:lnTo>
                    <a:pt x="9948" y="983"/>
                  </a:lnTo>
                  <a:lnTo>
                    <a:pt x="9627" y="802"/>
                  </a:lnTo>
                  <a:lnTo>
                    <a:pt x="9286" y="622"/>
                  </a:lnTo>
                  <a:lnTo>
                    <a:pt x="8945" y="482"/>
                  </a:lnTo>
                  <a:lnTo>
                    <a:pt x="8584" y="341"/>
                  </a:lnTo>
                  <a:lnTo>
                    <a:pt x="8203" y="241"/>
                  </a:lnTo>
                  <a:lnTo>
                    <a:pt x="7822" y="141"/>
                  </a:lnTo>
                  <a:lnTo>
                    <a:pt x="7441" y="80"/>
                  </a:lnTo>
                  <a:lnTo>
                    <a:pt x="7040" y="40"/>
                  </a:lnTo>
                  <a:lnTo>
                    <a:pt x="665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21"/>
            <p:cNvSpPr/>
            <p:nvPr/>
          </p:nvSpPr>
          <p:spPr>
            <a:xfrm>
              <a:off x="10739250" y="2725863"/>
              <a:ext cx="327925" cy="328925"/>
            </a:xfrm>
            <a:custGeom>
              <a:avLst/>
              <a:gdLst/>
              <a:ahLst/>
              <a:cxnLst/>
              <a:rect l="l" t="t" r="r" b="b"/>
              <a:pathLst>
                <a:path w="13117" h="13157" fill="none" extrusionOk="0">
                  <a:moveTo>
                    <a:pt x="41" y="7481"/>
                  </a:moveTo>
                  <a:lnTo>
                    <a:pt x="41" y="7481"/>
                  </a:lnTo>
                  <a:lnTo>
                    <a:pt x="81" y="7761"/>
                  </a:lnTo>
                  <a:lnTo>
                    <a:pt x="121" y="8042"/>
                  </a:lnTo>
                  <a:lnTo>
                    <a:pt x="201" y="8323"/>
                  </a:lnTo>
                  <a:lnTo>
                    <a:pt x="282" y="8604"/>
                  </a:lnTo>
                  <a:lnTo>
                    <a:pt x="382" y="8864"/>
                  </a:lnTo>
                  <a:lnTo>
                    <a:pt x="482" y="9145"/>
                  </a:lnTo>
                  <a:lnTo>
                    <a:pt x="603" y="9406"/>
                  </a:lnTo>
                  <a:lnTo>
                    <a:pt x="743" y="9687"/>
                  </a:lnTo>
                  <a:lnTo>
                    <a:pt x="903" y="9947"/>
                  </a:lnTo>
                  <a:lnTo>
                    <a:pt x="1064" y="10188"/>
                  </a:lnTo>
                  <a:lnTo>
                    <a:pt x="1244" y="10449"/>
                  </a:lnTo>
                  <a:lnTo>
                    <a:pt x="1425" y="10689"/>
                  </a:lnTo>
                  <a:lnTo>
                    <a:pt x="1625" y="10930"/>
                  </a:lnTo>
                  <a:lnTo>
                    <a:pt x="1846" y="11151"/>
                  </a:lnTo>
                  <a:lnTo>
                    <a:pt x="2067" y="11371"/>
                  </a:lnTo>
                  <a:lnTo>
                    <a:pt x="2307" y="11572"/>
                  </a:lnTo>
                  <a:lnTo>
                    <a:pt x="2548" y="11772"/>
                  </a:lnTo>
                  <a:lnTo>
                    <a:pt x="2809" y="11953"/>
                  </a:lnTo>
                  <a:lnTo>
                    <a:pt x="3069" y="12133"/>
                  </a:lnTo>
                  <a:lnTo>
                    <a:pt x="3350" y="12294"/>
                  </a:lnTo>
                  <a:lnTo>
                    <a:pt x="3631" y="12454"/>
                  </a:lnTo>
                  <a:lnTo>
                    <a:pt x="3932" y="12595"/>
                  </a:lnTo>
                  <a:lnTo>
                    <a:pt x="4252" y="12715"/>
                  </a:lnTo>
                  <a:lnTo>
                    <a:pt x="4573" y="12835"/>
                  </a:lnTo>
                  <a:lnTo>
                    <a:pt x="4894" y="12935"/>
                  </a:lnTo>
                  <a:lnTo>
                    <a:pt x="5235" y="13016"/>
                  </a:lnTo>
                  <a:lnTo>
                    <a:pt x="5576" y="13076"/>
                  </a:lnTo>
                  <a:lnTo>
                    <a:pt x="5937" y="13116"/>
                  </a:lnTo>
                  <a:lnTo>
                    <a:pt x="6298" y="13156"/>
                  </a:lnTo>
                  <a:lnTo>
                    <a:pt x="6659" y="13156"/>
                  </a:lnTo>
                  <a:lnTo>
                    <a:pt x="7040" y="13156"/>
                  </a:lnTo>
                  <a:lnTo>
                    <a:pt x="7421" y="13116"/>
                  </a:lnTo>
                  <a:lnTo>
                    <a:pt x="7421" y="13116"/>
                  </a:lnTo>
                  <a:lnTo>
                    <a:pt x="7882" y="13056"/>
                  </a:lnTo>
                  <a:lnTo>
                    <a:pt x="8324" y="12976"/>
                  </a:lnTo>
                  <a:lnTo>
                    <a:pt x="8765" y="12835"/>
                  </a:lnTo>
                  <a:lnTo>
                    <a:pt x="9186" y="12675"/>
                  </a:lnTo>
                  <a:lnTo>
                    <a:pt x="9587" y="12494"/>
                  </a:lnTo>
                  <a:lnTo>
                    <a:pt x="9968" y="12274"/>
                  </a:lnTo>
                  <a:lnTo>
                    <a:pt x="10349" y="12013"/>
                  </a:lnTo>
                  <a:lnTo>
                    <a:pt x="10690" y="11752"/>
                  </a:lnTo>
                  <a:lnTo>
                    <a:pt x="11031" y="11451"/>
                  </a:lnTo>
                  <a:lnTo>
                    <a:pt x="11332" y="11131"/>
                  </a:lnTo>
                  <a:lnTo>
                    <a:pt x="11633" y="10790"/>
                  </a:lnTo>
                  <a:lnTo>
                    <a:pt x="11893" y="10409"/>
                  </a:lnTo>
                  <a:lnTo>
                    <a:pt x="12134" y="10028"/>
                  </a:lnTo>
                  <a:lnTo>
                    <a:pt x="12355" y="9626"/>
                  </a:lnTo>
                  <a:lnTo>
                    <a:pt x="12555" y="9225"/>
                  </a:lnTo>
                  <a:lnTo>
                    <a:pt x="12736" y="8784"/>
                  </a:lnTo>
                  <a:lnTo>
                    <a:pt x="12736" y="8784"/>
                  </a:lnTo>
                  <a:lnTo>
                    <a:pt x="12856" y="8403"/>
                  </a:lnTo>
                  <a:lnTo>
                    <a:pt x="12956" y="8022"/>
                  </a:lnTo>
                  <a:lnTo>
                    <a:pt x="13036" y="7641"/>
                  </a:lnTo>
                  <a:lnTo>
                    <a:pt x="13076" y="7240"/>
                  </a:lnTo>
                  <a:lnTo>
                    <a:pt x="13117" y="6859"/>
                  </a:lnTo>
                  <a:lnTo>
                    <a:pt x="13117" y="6478"/>
                  </a:lnTo>
                  <a:lnTo>
                    <a:pt x="13097" y="6117"/>
                  </a:lnTo>
                  <a:lnTo>
                    <a:pt x="13076" y="5736"/>
                  </a:lnTo>
                  <a:lnTo>
                    <a:pt x="13016" y="5375"/>
                  </a:lnTo>
                  <a:lnTo>
                    <a:pt x="12936" y="5014"/>
                  </a:lnTo>
                  <a:lnTo>
                    <a:pt x="12836" y="4653"/>
                  </a:lnTo>
                  <a:lnTo>
                    <a:pt x="12715" y="4312"/>
                  </a:lnTo>
                  <a:lnTo>
                    <a:pt x="12575" y="3971"/>
                  </a:lnTo>
                  <a:lnTo>
                    <a:pt x="12415" y="3650"/>
                  </a:lnTo>
                  <a:lnTo>
                    <a:pt x="12254" y="3329"/>
                  </a:lnTo>
                  <a:lnTo>
                    <a:pt x="12054" y="3008"/>
                  </a:lnTo>
                  <a:lnTo>
                    <a:pt x="11853" y="2708"/>
                  </a:lnTo>
                  <a:lnTo>
                    <a:pt x="11633" y="2427"/>
                  </a:lnTo>
                  <a:lnTo>
                    <a:pt x="11392" y="2146"/>
                  </a:lnTo>
                  <a:lnTo>
                    <a:pt x="11131" y="1885"/>
                  </a:lnTo>
                  <a:lnTo>
                    <a:pt x="10850" y="1645"/>
                  </a:lnTo>
                  <a:lnTo>
                    <a:pt x="10570" y="1404"/>
                  </a:lnTo>
                  <a:lnTo>
                    <a:pt x="10269" y="1183"/>
                  </a:lnTo>
                  <a:lnTo>
                    <a:pt x="9948" y="983"/>
                  </a:lnTo>
                  <a:lnTo>
                    <a:pt x="9627" y="802"/>
                  </a:lnTo>
                  <a:lnTo>
                    <a:pt x="9286" y="622"/>
                  </a:lnTo>
                  <a:lnTo>
                    <a:pt x="8945" y="482"/>
                  </a:lnTo>
                  <a:lnTo>
                    <a:pt x="8584" y="341"/>
                  </a:lnTo>
                  <a:lnTo>
                    <a:pt x="8203" y="241"/>
                  </a:lnTo>
                  <a:lnTo>
                    <a:pt x="7822" y="141"/>
                  </a:lnTo>
                  <a:lnTo>
                    <a:pt x="7441" y="80"/>
                  </a:lnTo>
                  <a:lnTo>
                    <a:pt x="7040" y="40"/>
                  </a:lnTo>
                  <a:lnTo>
                    <a:pt x="7040" y="40"/>
                  </a:lnTo>
                  <a:lnTo>
                    <a:pt x="6659" y="0"/>
                  </a:lnTo>
                  <a:lnTo>
                    <a:pt x="6278" y="20"/>
                  </a:lnTo>
                  <a:lnTo>
                    <a:pt x="5897" y="40"/>
                  </a:lnTo>
                  <a:lnTo>
                    <a:pt x="5536" y="80"/>
                  </a:lnTo>
                  <a:lnTo>
                    <a:pt x="5175" y="141"/>
                  </a:lnTo>
                  <a:lnTo>
                    <a:pt x="4814" y="241"/>
                  </a:lnTo>
                  <a:lnTo>
                    <a:pt x="4473" y="341"/>
                  </a:lnTo>
                  <a:lnTo>
                    <a:pt x="4132" y="462"/>
                  </a:lnTo>
                  <a:lnTo>
                    <a:pt x="3811" y="622"/>
                  </a:lnTo>
                  <a:lnTo>
                    <a:pt x="3490" y="782"/>
                  </a:lnTo>
                  <a:lnTo>
                    <a:pt x="3190" y="963"/>
                  </a:lnTo>
                  <a:lnTo>
                    <a:pt x="2889" y="1143"/>
                  </a:lnTo>
                  <a:lnTo>
                    <a:pt x="2608" y="1364"/>
                  </a:lnTo>
                  <a:lnTo>
                    <a:pt x="2327" y="1585"/>
                  </a:lnTo>
                  <a:lnTo>
                    <a:pt x="2067" y="1825"/>
                  </a:lnTo>
                  <a:lnTo>
                    <a:pt x="1826" y="2086"/>
                  </a:lnTo>
                  <a:lnTo>
                    <a:pt x="1585" y="2347"/>
                  </a:lnTo>
                  <a:lnTo>
                    <a:pt x="1365" y="2627"/>
                  </a:lnTo>
                  <a:lnTo>
                    <a:pt x="1164" y="2928"/>
                  </a:lnTo>
                  <a:lnTo>
                    <a:pt x="964" y="3229"/>
                  </a:lnTo>
                  <a:lnTo>
                    <a:pt x="803" y="3550"/>
                  </a:lnTo>
                  <a:lnTo>
                    <a:pt x="643" y="3871"/>
                  </a:lnTo>
                  <a:lnTo>
                    <a:pt x="482" y="4192"/>
                  </a:lnTo>
                  <a:lnTo>
                    <a:pt x="362" y="4533"/>
                  </a:lnTo>
                  <a:lnTo>
                    <a:pt x="262" y="4894"/>
                  </a:lnTo>
                  <a:lnTo>
                    <a:pt x="161" y="5234"/>
                  </a:lnTo>
                  <a:lnTo>
                    <a:pt x="101" y="5595"/>
                  </a:lnTo>
                  <a:lnTo>
                    <a:pt x="41" y="5977"/>
                  </a:lnTo>
                  <a:lnTo>
                    <a:pt x="1" y="6337"/>
                  </a:lnTo>
                  <a:lnTo>
                    <a:pt x="1" y="6719"/>
                  </a:lnTo>
                  <a:lnTo>
                    <a:pt x="1" y="7100"/>
                  </a:lnTo>
                  <a:lnTo>
                    <a:pt x="41" y="7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21"/>
            <p:cNvSpPr/>
            <p:nvPr/>
          </p:nvSpPr>
          <p:spPr>
            <a:xfrm>
              <a:off x="10776350" y="2763463"/>
              <a:ext cx="253725" cy="253700"/>
            </a:xfrm>
            <a:custGeom>
              <a:avLst/>
              <a:gdLst/>
              <a:ahLst/>
              <a:cxnLst/>
              <a:rect l="l" t="t" r="r" b="b"/>
              <a:pathLst>
                <a:path w="10149" h="10148" extrusionOk="0">
                  <a:moveTo>
                    <a:pt x="4874" y="0"/>
                  </a:moveTo>
                  <a:lnTo>
                    <a:pt x="4573" y="20"/>
                  </a:lnTo>
                  <a:lnTo>
                    <a:pt x="4313" y="61"/>
                  </a:lnTo>
                  <a:lnTo>
                    <a:pt x="4032" y="101"/>
                  </a:lnTo>
                  <a:lnTo>
                    <a:pt x="3771" y="181"/>
                  </a:lnTo>
                  <a:lnTo>
                    <a:pt x="3490" y="241"/>
                  </a:lnTo>
                  <a:lnTo>
                    <a:pt x="3250" y="341"/>
                  </a:lnTo>
                  <a:lnTo>
                    <a:pt x="2989" y="442"/>
                  </a:lnTo>
                  <a:lnTo>
                    <a:pt x="2748" y="582"/>
                  </a:lnTo>
                  <a:lnTo>
                    <a:pt x="2528" y="702"/>
                  </a:lnTo>
                  <a:lnTo>
                    <a:pt x="2287" y="843"/>
                  </a:lnTo>
                  <a:lnTo>
                    <a:pt x="2067" y="1003"/>
                  </a:lnTo>
                  <a:lnTo>
                    <a:pt x="1866" y="1184"/>
                  </a:lnTo>
                  <a:lnTo>
                    <a:pt x="1665" y="1364"/>
                  </a:lnTo>
                  <a:lnTo>
                    <a:pt x="1465" y="1545"/>
                  </a:lnTo>
                  <a:lnTo>
                    <a:pt x="1284" y="1765"/>
                  </a:lnTo>
                  <a:lnTo>
                    <a:pt x="1104" y="1986"/>
                  </a:lnTo>
                  <a:lnTo>
                    <a:pt x="944" y="2206"/>
                  </a:lnTo>
                  <a:lnTo>
                    <a:pt x="783" y="2447"/>
                  </a:lnTo>
                  <a:lnTo>
                    <a:pt x="643" y="2688"/>
                  </a:lnTo>
                  <a:lnTo>
                    <a:pt x="522" y="2928"/>
                  </a:lnTo>
                  <a:lnTo>
                    <a:pt x="402" y="3189"/>
                  </a:lnTo>
                  <a:lnTo>
                    <a:pt x="302" y="3470"/>
                  </a:lnTo>
                  <a:lnTo>
                    <a:pt x="222" y="3730"/>
                  </a:lnTo>
                  <a:lnTo>
                    <a:pt x="141" y="4011"/>
                  </a:lnTo>
                  <a:lnTo>
                    <a:pt x="81" y="4292"/>
                  </a:lnTo>
                  <a:lnTo>
                    <a:pt x="41" y="4593"/>
                  </a:lnTo>
                  <a:lnTo>
                    <a:pt x="21" y="4874"/>
                  </a:lnTo>
                  <a:lnTo>
                    <a:pt x="1" y="5174"/>
                  </a:lnTo>
                  <a:lnTo>
                    <a:pt x="21" y="5475"/>
                  </a:lnTo>
                  <a:lnTo>
                    <a:pt x="41" y="5776"/>
                  </a:lnTo>
                  <a:lnTo>
                    <a:pt x="101" y="6197"/>
                  </a:lnTo>
                  <a:lnTo>
                    <a:pt x="222" y="6638"/>
                  </a:lnTo>
                  <a:lnTo>
                    <a:pt x="382" y="7060"/>
                  </a:lnTo>
                  <a:lnTo>
                    <a:pt x="583" y="7461"/>
                  </a:lnTo>
                  <a:lnTo>
                    <a:pt x="823" y="7862"/>
                  </a:lnTo>
                  <a:lnTo>
                    <a:pt x="1104" y="8243"/>
                  </a:lnTo>
                  <a:lnTo>
                    <a:pt x="1425" y="8604"/>
                  </a:lnTo>
                  <a:lnTo>
                    <a:pt x="1786" y="8925"/>
                  </a:lnTo>
                  <a:lnTo>
                    <a:pt x="2167" y="9225"/>
                  </a:lnTo>
                  <a:lnTo>
                    <a:pt x="2387" y="9366"/>
                  </a:lnTo>
                  <a:lnTo>
                    <a:pt x="2588" y="9486"/>
                  </a:lnTo>
                  <a:lnTo>
                    <a:pt x="2829" y="9606"/>
                  </a:lnTo>
                  <a:lnTo>
                    <a:pt x="3049" y="9727"/>
                  </a:lnTo>
                  <a:lnTo>
                    <a:pt x="3290" y="9807"/>
                  </a:lnTo>
                  <a:lnTo>
                    <a:pt x="3531" y="9907"/>
                  </a:lnTo>
                  <a:lnTo>
                    <a:pt x="3791" y="9967"/>
                  </a:lnTo>
                  <a:lnTo>
                    <a:pt x="4052" y="10048"/>
                  </a:lnTo>
                  <a:lnTo>
                    <a:pt x="4313" y="10088"/>
                  </a:lnTo>
                  <a:lnTo>
                    <a:pt x="4593" y="10128"/>
                  </a:lnTo>
                  <a:lnTo>
                    <a:pt x="4874" y="10148"/>
                  </a:lnTo>
                  <a:lnTo>
                    <a:pt x="5456" y="10148"/>
                  </a:lnTo>
                  <a:lnTo>
                    <a:pt x="5737" y="10128"/>
                  </a:lnTo>
                  <a:lnTo>
                    <a:pt x="6098" y="10088"/>
                  </a:lnTo>
                  <a:lnTo>
                    <a:pt x="6438" y="10008"/>
                  </a:lnTo>
                  <a:lnTo>
                    <a:pt x="6779" y="9907"/>
                  </a:lnTo>
                  <a:lnTo>
                    <a:pt x="7100" y="9787"/>
                  </a:lnTo>
                  <a:lnTo>
                    <a:pt x="7401" y="9647"/>
                  </a:lnTo>
                  <a:lnTo>
                    <a:pt x="7702" y="9466"/>
                  </a:lnTo>
                  <a:lnTo>
                    <a:pt x="8003" y="9286"/>
                  </a:lnTo>
                  <a:lnTo>
                    <a:pt x="8263" y="9065"/>
                  </a:lnTo>
                  <a:lnTo>
                    <a:pt x="8524" y="8824"/>
                  </a:lnTo>
                  <a:lnTo>
                    <a:pt x="8765" y="8584"/>
                  </a:lnTo>
                  <a:lnTo>
                    <a:pt x="8985" y="8323"/>
                  </a:lnTo>
                  <a:lnTo>
                    <a:pt x="9206" y="8042"/>
                  </a:lnTo>
                  <a:lnTo>
                    <a:pt x="9386" y="7741"/>
                  </a:lnTo>
                  <a:lnTo>
                    <a:pt x="9547" y="7441"/>
                  </a:lnTo>
                  <a:lnTo>
                    <a:pt x="9707" y="7120"/>
                  </a:lnTo>
                  <a:lnTo>
                    <a:pt x="9828" y="6779"/>
                  </a:lnTo>
                  <a:lnTo>
                    <a:pt x="9888" y="6598"/>
                  </a:lnTo>
                  <a:lnTo>
                    <a:pt x="9988" y="6318"/>
                  </a:lnTo>
                  <a:lnTo>
                    <a:pt x="10048" y="6017"/>
                  </a:lnTo>
                  <a:lnTo>
                    <a:pt x="10088" y="5736"/>
                  </a:lnTo>
                  <a:lnTo>
                    <a:pt x="10128" y="5435"/>
                  </a:lnTo>
                  <a:lnTo>
                    <a:pt x="10149" y="5154"/>
                  </a:lnTo>
                  <a:lnTo>
                    <a:pt x="10128" y="4874"/>
                  </a:lnTo>
                  <a:lnTo>
                    <a:pt x="10108" y="4573"/>
                  </a:lnTo>
                  <a:lnTo>
                    <a:pt x="10088" y="4292"/>
                  </a:lnTo>
                  <a:lnTo>
                    <a:pt x="10028" y="4031"/>
                  </a:lnTo>
                  <a:lnTo>
                    <a:pt x="9968" y="3751"/>
                  </a:lnTo>
                  <a:lnTo>
                    <a:pt x="9888" y="3490"/>
                  </a:lnTo>
                  <a:lnTo>
                    <a:pt x="9788" y="3229"/>
                  </a:lnTo>
                  <a:lnTo>
                    <a:pt x="9687" y="2968"/>
                  </a:lnTo>
                  <a:lnTo>
                    <a:pt x="9567" y="2728"/>
                  </a:lnTo>
                  <a:lnTo>
                    <a:pt x="9427" y="2487"/>
                  </a:lnTo>
                  <a:lnTo>
                    <a:pt x="9266" y="2246"/>
                  </a:lnTo>
                  <a:lnTo>
                    <a:pt x="9106" y="2026"/>
                  </a:lnTo>
                  <a:lnTo>
                    <a:pt x="8945" y="1805"/>
                  </a:lnTo>
                  <a:lnTo>
                    <a:pt x="8745" y="1605"/>
                  </a:lnTo>
                  <a:lnTo>
                    <a:pt x="8544" y="1404"/>
                  </a:lnTo>
                  <a:lnTo>
                    <a:pt x="8344" y="1224"/>
                  </a:lnTo>
                  <a:lnTo>
                    <a:pt x="8123" y="1043"/>
                  </a:lnTo>
                  <a:lnTo>
                    <a:pt x="7902" y="883"/>
                  </a:lnTo>
                  <a:lnTo>
                    <a:pt x="7662" y="742"/>
                  </a:lnTo>
                  <a:lnTo>
                    <a:pt x="7421" y="602"/>
                  </a:lnTo>
                  <a:lnTo>
                    <a:pt x="7160" y="462"/>
                  </a:lnTo>
                  <a:lnTo>
                    <a:pt x="6900" y="361"/>
                  </a:lnTo>
                  <a:lnTo>
                    <a:pt x="6619" y="261"/>
                  </a:lnTo>
                  <a:lnTo>
                    <a:pt x="6338" y="181"/>
                  </a:lnTo>
                  <a:lnTo>
                    <a:pt x="6037" y="121"/>
                  </a:lnTo>
                  <a:lnTo>
                    <a:pt x="5757" y="61"/>
                  </a:lnTo>
                  <a:lnTo>
                    <a:pt x="5436" y="20"/>
                  </a:lnTo>
                  <a:lnTo>
                    <a:pt x="515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21"/>
            <p:cNvSpPr/>
            <p:nvPr/>
          </p:nvSpPr>
          <p:spPr>
            <a:xfrm>
              <a:off x="10776350" y="2763463"/>
              <a:ext cx="253725" cy="253700"/>
            </a:xfrm>
            <a:custGeom>
              <a:avLst/>
              <a:gdLst/>
              <a:ahLst/>
              <a:cxnLst/>
              <a:rect l="l" t="t" r="r" b="b"/>
              <a:pathLst>
                <a:path w="10149" h="10148" fill="none" extrusionOk="0">
                  <a:moveTo>
                    <a:pt x="9888" y="6598"/>
                  </a:moveTo>
                  <a:lnTo>
                    <a:pt x="9888" y="6598"/>
                  </a:lnTo>
                  <a:lnTo>
                    <a:pt x="9828" y="6779"/>
                  </a:lnTo>
                  <a:lnTo>
                    <a:pt x="9828" y="6779"/>
                  </a:lnTo>
                  <a:lnTo>
                    <a:pt x="9707" y="7120"/>
                  </a:lnTo>
                  <a:lnTo>
                    <a:pt x="9547" y="7441"/>
                  </a:lnTo>
                  <a:lnTo>
                    <a:pt x="9386" y="7741"/>
                  </a:lnTo>
                  <a:lnTo>
                    <a:pt x="9206" y="8042"/>
                  </a:lnTo>
                  <a:lnTo>
                    <a:pt x="8985" y="8323"/>
                  </a:lnTo>
                  <a:lnTo>
                    <a:pt x="8765" y="8584"/>
                  </a:lnTo>
                  <a:lnTo>
                    <a:pt x="8524" y="8824"/>
                  </a:lnTo>
                  <a:lnTo>
                    <a:pt x="8263" y="9065"/>
                  </a:lnTo>
                  <a:lnTo>
                    <a:pt x="8003" y="9286"/>
                  </a:lnTo>
                  <a:lnTo>
                    <a:pt x="7702" y="9466"/>
                  </a:lnTo>
                  <a:lnTo>
                    <a:pt x="7401" y="9647"/>
                  </a:lnTo>
                  <a:lnTo>
                    <a:pt x="7100" y="9787"/>
                  </a:lnTo>
                  <a:lnTo>
                    <a:pt x="6779" y="9907"/>
                  </a:lnTo>
                  <a:lnTo>
                    <a:pt x="6438" y="10008"/>
                  </a:lnTo>
                  <a:lnTo>
                    <a:pt x="6098" y="10088"/>
                  </a:lnTo>
                  <a:lnTo>
                    <a:pt x="5737" y="10128"/>
                  </a:lnTo>
                  <a:lnTo>
                    <a:pt x="5737" y="10128"/>
                  </a:lnTo>
                  <a:lnTo>
                    <a:pt x="5456" y="10148"/>
                  </a:lnTo>
                  <a:lnTo>
                    <a:pt x="5155" y="10148"/>
                  </a:lnTo>
                  <a:lnTo>
                    <a:pt x="4874" y="10148"/>
                  </a:lnTo>
                  <a:lnTo>
                    <a:pt x="4593" y="10128"/>
                  </a:lnTo>
                  <a:lnTo>
                    <a:pt x="4313" y="10088"/>
                  </a:lnTo>
                  <a:lnTo>
                    <a:pt x="4052" y="10048"/>
                  </a:lnTo>
                  <a:lnTo>
                    <a:pt x="3791" y="9967"/>
                  </a:lnTo>
                  <a:lnTo>
                    <a:pt x="3531" y="9907"/>
                  </a:lnTo>
                  <a:lnTo>
                    <a:pt x="3290" y="9807"/>
                  </a:lnTo>
                  <a:lnTo>
                    <a:pt x="3049" y="9727"/>
                  </a:lnTo>
                  <a:lnTo>
                    <a:pt x="2829" y="9606"/>
                  </a:lnTo>
                  <a:lnTo>
                    <a:pt x="2588" y="9486"/>
                  </a:lnTo>
                  <a:lnTo>
                    <a:pt x="2387" y="9366"/>
                  </a:lnTo>
                  <a:lnTo>
                    <a:pt x="2167" y="9225"/>
                  </a:lnTo>
                  <a:lnTo>
                    <a:pt x="1786" y="8925"/>
                  </a:lnTo>
                  <a:lnTo>
                    <a:pt x="1425" y="8604"/>
                  </a:lnTo>
                  <a:lnTo>
                    <a:pt x="1104" y="8243"/>
                  </a:lnTo>
                  <a:lnTo>
                    <a:pt x="823" y="7862"/>
                  </a:lnTo>
                  <a:lnTo>
                    <a:pt x="583" y="7461"/>
                  </a:lnTo>
                  <a:lnTo>
                    <a:pt x="382" y="7060"/>
                  </a:lnTo>
                  <a:lnTo>
                    <a:pt x="222" y="6638"/>
                  </a:lnTo>
                  <a:lnTo>
                    <a:pt x="101" y="6197"/>
                  </a:lnTo>
                  <a:lnTo>
                    <a:pt x="41" y="5776"/>
                  </a:lnTo>
                  <a:lnTo>
                    <a:pt x="41" y="5776"/>
                  </a:lnTo>
                  <a:lnTo>
                    <a:pt x="21" y="5475"/>
                  </a:lnTo>
                  <a:lnTo>
                    <a:pt x="1" y="5174"/>
                  </a:lnTo>
                  <a:lnTo>
                    <a:pt x="21" y="4874"/>
                  </a:lnTo>
                  <a:lnTo>
                    <a:pt x="41" y="4593"/>
                  </a:lnTo>
                  <a:lnTo>
                    <a:pt x="81" y="4292"/>
                  </a:lnTo>
                  <a:lnTo>
                    <a:pt x="141" y="4011"/>
                  </a:lnTo>
                  <a:lnTo>
                    <a:pt x="222" y="3730"/>
                  </a:lnTo>
                  <a:lnTo>
                    <a:pt x="302" y="3470"/>
                  </a:lnTo>
                  <a:lnTo>
                    <a:pt x="402" y="3189"/>
                  </a:lnTo>
                  <a:lnTo>
                    <a:pt x="522" y="2928"/>
                  </a:lnTo>
                  <a:lnTo>
                    <a:pt x="643" y="2688"/>
                  </a:lnTo>
                  <a:lnTo>
                    <a:pt x="783" y="2447"/>
                  </a:lnTo>
                  <a:lnTo>
                    <a:pt x="944" y="2206"/>
                  </a:lnTo>
                  <a:lnTo>
                    <a:pt x="1104" y="1986"/>
                  </a:lnTo>
                  <a:lnTo>
                    <a:pt x="1284" y="1765"/>
                  </a:lnTo>
                  <a:lnTo>
                    <a:pt x="1465" y="1545"/>
                  </a:lnTo>
                  <a:lnTo>
                    <a:pt x="1465" y="1545"/>
                  </a:lnTo>
                  <a:lnTo>
                    <a:pt x="1665" y="1364"/>
                  </a:lnTo>
                  <a:lnTo>
                    <a:pt x="1866" y="1184"/>
                  </a:lnTo>
                  <a:lnTo>
                    <a:pt x="2067" y="1003"/>
                  </a:lnTo>
                  <a:lnTo>
                    <a:pt x="2287" y="843"/>
                  </a:lnTo>
                  <a:lnTo>
                    <a:pt x="2528" y="702"/>
                  </a:lnTo>
                  <a:lnTo>
                    <a:pt x="2748" y="582"/>
                  </a:lnTo>
                  <a:lnTo>
                    <a:pt x="2989" y="442"/>
                  </a:lnTo>
                  <a:lnTo>
                    <a:pt x="3250" y="341"/>
                  </a:lnTo>
                  <a:lnTo>
                    <a:pt x="3490" y="241"/>
                  </a:lnTo>
                  <a:lnTo>
                    <a:pt x="3771" y="181"/>
                  </a:lnTo>
                  <a:lnTo>
                    <a:pt x="4032" y="101"/>
                  </a:lnTo>
                  <a:lnTo>
                    <a:pt x="4313" y="61"/>
                  </a:lnTo>
                  <a:lnTo>
                    <a:pt x="4573" y="20"/>
                  </a:lnTo>
                  <a:lnTo>
                    <a:pt x="4874" y="0"/>
                  </a:lnTo>
                  <a:lnTo>
                    <a:pt x="5155" y="0"/>
                  </a:lnTo>
                  <a:lnTo>
                    <a:pt x="5436" y="20"/>
                  </a:lnTo>
                  <a:lnTo>
                    <a:pt x="5436" y="20"/>
                  </a:lnTo>
                  <a:lnTo>
                    <a:pt x="5757" y="61"/>
                  </a:lnTo>
                  <a:lnTo>
                    <a:pt x="6037" y="121"/>
                  </a:lnTo>
                  <a:lnTo>
                    <a:pt x="6338" y="181"/>
                  </a:lnTo>
                  <a:lnTo>
                    <a:pt x="6619" y="261"/>
                  </a:lnTo>
                  <a:lnTo>
                    <a:pt x="6900" y="361"/>
                  </a:lnTo>
                  <a:lnTo>
                    <a:pt x="7160" y="462"/>
                  </a:lnTo>
                  <a:lnTo>
                    <a:pt x="7421" y="602"/>
                  </a:lnTo>
                  <a:lnTo>
                    <a:pt x="7662" y="742"/>
                  </a:lnTo>
                  <a:lnTo>
                    <a:pt x="7902" y="883"/>
                  </a:lnTo>
                  <a:lnTo>
                    <a:pt x="8123" y="1043"/>
                  </a:lnTo>
                  <a:lnTo>
                    <a:pt x="8344" y="1224"/>
                  </a:lnTo>
                  <a:lnTo>
                    <a:pt x="8544" y="1404"/>
                  </a:lnTo>
                  <a:lnTo>
                    <a:pt x="8745" y="1605"/>
                  </a:lnTo>
                  <a:lnTo>
                    <a:pt x="8945" y="1805"/>
                  </a:lnTo>
                  <a:lnTo>
                    <a:pt x="9106" y="2026"/>
                  </a:lnTo>
                  <a:lnTo>
                    <a:pt x="9266" y="2246"/>
                  </a:lnTo>
                  <a:lnTo>
                    <a:pt x="9427" y="2487"/>
                  </a:lnTo>
                  <a:lnTo>
                    <a:pt x="9567" y="2728"/>
                  </a:lnTo>
                  <a:lnTo>
                    <a:pt x="9687" y="2968"/>
                  </a:lnTo>
                  <a:lnTo>
                    <a:pt x="9788" y="3229"/>
                  </a:lnTo>
                  <a:lnTo>
                    <a:pt x="9888" y="3490"/>
                  </a:lnTo>
                  <a:lnTo>
                    <a:pt x="9968" y="3751"/>
                  </a:lnTo>
                  <a:lnTo>
                    <a:pt x="10028" y="4031"/>
                  </a:lnTo>
                  <a:lnTo>
                    <a:pt x="10088" y="4292"/>
                  </a:lnTo>
                  <a:lnTo>
                    <a:pt x="10108" y="4573"/>
                  </a:lnTo>
                  <a:lnTo>
                    <a:pt x="10128" y="4874"/>
                  </a:lnTo>
                  <a:lnTo>
                    <a:pt x="10149" y="5154"/>
                  </a:lnTo>
                  <a:lnTo>
                    <a:pt x="10128" y="5435"/>
                  </a:lnTo>
                  <a:lnTo>
                    <a:pt x="10088" y="5736"/>
                  </a:lnTo>
                  <a:lnTo>
                    <a:pt x="10048" y="6017"/>
                  </a:lnTo>
                  <a:lnTo>
                    <a:pt x="9988" y="6318"/>
                  </a:lnTo>
                  <a:lnTo>
                    <a:pt x="9888" y="65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21"/>
            <p:cNvSpPr/>
            <p:nvPr/>
          </p:nvSpPr>
          <p:spPr>
            <a:xfrm>
              <a:off x="10776350" y="2802063"/>
              <a:ext cx="247200" cy="215100"/>
            </a:xfrm>
            <a:custGeom>
              <a:avLst/>
              <a:gdLst/>
              <a:ahLst/>
              <a:cxnLst/>
              <a:rect l="l" t="t" r="r" b="b"/>
              <a:pathLst>
                <a:path w="9888" h="8604" extrusionOk="0">
                  <a:moveTo>
                    <a:pt x="1465" y="1"/>
                  </a:moveTo>
                  <a:lnTo>
                    <a:pt x="1144" y="382"/>
                  </a:lnTo>
                  <a:lnTo>
                    <a:pt x="863" y="783"/>
                  </a:lnTo>
                  <a:lnTo>
                    <a:pt x="603" y="1224"/>
                  </a:lnTo>
                  <a:lnTo>
                    <a:pt x="402" y="1665"/>
                  </a:lnTo>
                  <a:lnTo>
                    <a:pt x="242" y="2146"/>
                  </a:lnTo>
                  <a:lnTo>
                    <a:pt x="161" y="2387"/>
                  </a:lnTo>
                  <a:lnTo>
                    <a:pt x="101" y="2628"/>
                  </a:lnTo>
                  <a:lnTo>
                    <a:pt x="61" y="2888"/>
                  </a:lnTo>
                  <a:lnTo>
                    <a:pt x="41" y="3149"/>
                  </a:lnTo>
                  <a:lnTo>
                    <a:pt x="21" y="3410"/>
                  </a:lnTo>
                  <a:lnTo>
                    <a:pt x="1" y="3671"/>
                  </a:lnTo>
                  <a:lnTo>
                    <a:pt x="21" y="3951"/>
                  </a:lnTo>
                  <a:lnTo>
                    <a:pt x="41" y="4232"/>
                  </a:lnTo>
                  <a:lnTo>
                    <a:pt x="101" y="4633"/>
                  </a:lnTo>
                  <a:lnTo>
                    <a:pt x="202" y="5034"/>
                  </a:lnTo>
                  <a:lnTo>
                    <a:pt x="362" y="5435"/>
                  </a:lnTo>
                  <a:lnTo>
                    <a:pt x="542" y="5816"/>
                  </a:lnTo>
                  <a:lnTo>
                    <a:pt x="763" y="6197"/>
                  </a:lnTo>
                  <a:lnTo>
                    <a:pt x="1004" y="6558"/>
                  </a:lnTo>
                  <a:lnTo>
                    <a:pt x="1284" y="6919"/>
                  </a:lnTo>
                  <a:lnTo>
                    <a:pt x="1605" y="7240"/>
                  </a:lnTo>
                  <a:lnTo>
                    <a:pt x="1966" y="7521"/>
                  </a:lnTo>
                  <a:lnTo>
                    <a:pt x="2347" y="7802"/>
                  </a:lnTo>
                  <a:lnTo>
                    <a:pt x="2748" y="8022"/>
                  </a:lnTo>
                  <a:lnTo>
                    <a:pt x="3190" y="8223"/>
                  </a:lnTo>
                  <a:lnTo>
                    <a:pt x="3651" y="8383"/>
                  </a:lnTo>
                  <a:lnTo>
                    <a:pt x="3892" y="8464"/>
                  </a:lnTo>
                  <a:lnTo>
                    <a:pt x="4132" y="8504"/>
                  </a:lnTo>
                  <a:lnTo>
                    <a:pt x="4393" y="8564"/>
                  </a:lnTo>
                  <a:lnTo>
                    <a:pt x="4654" y="8584"/>
                  </a:lnTo>
                  <a:lnTo>
                    <a:pt x="4914" y="8604"/>
                  </a:lnTo>
                  <a:lnTo>
                    <a:pt x="5456" y="8604"/>
                  </a:lnTo>
                  <a:lnTo>
                    <a:pt x="5737" y="8584"/>
                  </a:lnTo>
                  <a:lnTo>
                    <a:pt x="6098" y="8544"/>
                  </a:lnTo>
                  <a:lnTo>
                    <a:pt x="6438" y="8464"/>
                  </a:lnTo>
                  <a:lnTo>
                    <a:pt x="6779" y="8363"/>
                  </a:lnTo>
                  <a:lnTo>
                    <a:pt x="7100" y="8243"/>
                  </a:lnTo>
                  <a:lnTo>
                    <a:pt x="7401" y="8103"/>
                  </a:lnTo>
                  <a:lnTo>
                    <a:pt x="7702" y="7922"/>
                  </a:lnTo>
                  <a:lnTo>
                    <a:pt x="8003" y="7742"/>
                  </a:lnTo>
                  <a:lnTo>
                    <a:pt x="8263" y="7521"/>
                  </a:lnTo>
                  <a:lnTo>
                    <a:pt x="8524" y="7280"/>
                  </a:lnTo>
                  <a:lnTo>
                    <a:pt x="8765" y="7040"/>
                  </a:lnTo>
                  <a:lnTo>
                    <a:pt x="8985" y="6779"/>
                  </a:lnTo>
                  <a:lnTo>
                    <a:pt x="9206" y="6498"/>
                  </a:lnTo>
                  <a:lnTo>
                    <a:pt x="9386" y="6197"/>
                  </a:lnTo>
                  <a:lnTo>
                    <a:pt x="9547" y="5897"/>
                  </a:lnTo>
                  <a:lnTo>
                    <a:pt x="9707" y="5576"/>
                  </a:lnTo>
                  <a:lnTo>
                    <a:pt x="9828" y="5235"/>
                  </a:lnTo>
                  <a:lnTo>
                    <a:pt x="9888" y="5054"/>
                  </a:lnTo>
                  <a:lnTo>
                    <a:pt x="9687" y="5335"/>
                  </a:lnTo>
                  <a:lnTo>
                    <a:pt x="9467" y="5596"/>
                  </a:lnTo>
                  <a:lnTo>
                    <a:pt x="9226" y="5836"/>
                  </a:lnTo>
                  <a:lnTo>
                    <a:pt x="8965" y="6077"/>
                  </a:lnTo>
                  <a:lnTo>
                    <a:pt x="8705" y="6278"/>
                  </a:lnTo>
                  <a:lnTo>
                    <a:pt x="8404" y="6478"/>
                  </a:lnTo>
                  <a:lnTo>
                    <a:pt x="8103" y="6659"/>
                  </a:lnTo>
                  <a:lnTo>
                    <a:pt x="7782" y="6799"/>
                  </a:lnTo>
                  <a:lnTo>
                    <a:pt x="7401" y="6939"/>
                  </a:lnTo>
                  <a:lnTo>
                    <a:pt x="7000" y="7040"/>
                  </a:lnTo>
                  <a:lnTo>
                    <a:pt x="6619" y="7100"/>
                  </a:lnTo>
                  <a:lnTo>
                    <a:pt x="6218" y="7120"/>
                  </a:lnTo>
                  <a:lnTo>
                    <a:pt x="5797" y="7100"/>
                  </a:lnTo>
                  <a:lnTo>
                    <a:pt x="5376" y="7040"/>
                  </a:lnTo>
                  <a:lnTo>
                    <a:pt x="4974" y="6939"/>
                  </a:lnTo>
                  <a:lnTo>
                    <a:pt x="4573" y="6819"/>
                  </a:lnTo>
                  <a:lnTo>
                    <a:pt x="4192" y="6659"/>
                  </a:lnTo>
                  <a:lnTo>
                    <a:pt x="3811" y="6478"/>
                  </a:lnTo>
                  <a:lnTo>
                    <a:pt x="3450" y="6258"/>
                  </a:lnTo>
                  <a:lnTo>
                    <a:pt x="3109" y="6017"/>
                  </a:lnTo>
                  <a:lnTo>
                    <a:pt x="2768" y="5756"/>
                  </a:lnTo>
                  <a:lnTo>
                    <a:pt x="2468" y="5455"/>
                  </a:lnTo>
                  <a:lnTo>
                    <a:pt x="2187" y="5114"/>
                  </a:lnTo>
                  <a:lnTo>
                    <a:pt x="1946" y="4774"/>
                  </a:lnTo>
                  <a:lnTo>
                    <a:pt x="1726" y="4413"/>
                  </a:lnTo>
                  <a:lnTo>
                    <a:pt x="1545" y="4032"/>
                  </a:lnTo>
                  <a:lnTo>
                    <a:pt x="1385" y="3650"/>
                  </a:lnTo>
                  <a:lnTo>
                    <a:pt x="1264" y="3249"/>
                  </a:lnTo>
                  <a:lnTo>
                    <a:pt x="1164" y="2828"/>
                  </a:lnTo>
                  <a:lnTo>
                    <a:pt x="1104" y="2427"/>
                  </a:lnTo>
                  <a:lnTo>
                    <a:pt x="1084" y="2006"/>
                  </a:lnTo>
                  <a:lnTo>
                    <a:pt x="1084" y="1585"/>
                  </a:lnTo>
                  <a:lnTo>
                    <a:pt x="1124" y="1184"/>
                  </a:lnTo>
                  <a:lnTo>
                    <a:pt x="1204" y="783"/>
                  </a:lnTo>
                  <a:lnTo>
                    <a:pt x="1325" y="382"/>
                  </a:lnTo>
                  <a:lnTo>
                    <a:pt x="1465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21"/>
            <p:cNvSpPr/>
            <p:nvPr/>
          </p:nvSpPr>
          <p:spPr>
            <a:xfrm>
              <a:off x="10776350" y="2802063"/>
              <a:ext cx="247200" cy="215100"/>
            </a:xfrm>
            <a:custGeom>
              <a:avLst/>
              <a:gdLst/>
              <a:ahLst/>
              <a:cxnLst/>
              <a:rect l="l" t="t" r="r" b="b"/>
              <a:pathLst>
                <a:path w="9888" h="8604" fill="none" extrusionOk="0">
                  <a:moveTo>
                    <a:pt x="1465" y="1"/>
                  </a:moveTo>
                  <a:lnTo>
                    <a:pt x="1465" y="1"/>
                  </a:lnTo>
                  <a:lnTo>
                    <a:pt x="1144" y="382"/>
                  </a:lnTo>
                  <a:lnTo>
                    <a:pt x="863" y="783"/>
                  </a:lnTo>
                  <a:lnTo>
                    <a:pt x="603" y="1224"/>
                  </a:lnTo>
                  <a:lnTo>
                    <a:pt x="402" y="1665"/>
                  </a:lnTo>
                  <a:lnTo>
                    <a:pt x="242" y="2146"/>
                  </a:lnTo>
                  <a:lnTo>
                    <a:pt x="161" y="2387"/>
                  </a:lnTo>
                  <a:lnTo>
                    <a:pt x="101" y="2628"/>
                  </a:lnTo>
                  <a:lnTo>
                    <a:pt x="61" y="2888"/>
                  </a:lnTo>
                  <a:lnTo>
                    <a:pt x="41" y="3149"/>
                  </a:lnTo>
                  <a:lnTo>
                    <a:pt x="21" y="3410"/>
                  </a:lnTo>
                  <a:lnTo>
                    <a:pt x="1" y="3671"/>
                  </a:lnTo>
                  <a:lnTo>
                    <a:pt x="1" y="3671"/>
                  </a:lnTo>
                  <a:lnTo>
                    <a:pt x="21" y="3951"/>
                  </a:lnTo>
                  <a:lnTo>
                    <a:pt x="41" y="4232"/>
                  </a:lnTo>
                  <a:lnTo>
                    <a:pt x="41" y="4232"/>
                  </a:lnTo>
                  <a:lnTo>
                    <a:pt x="101" y="4633"/>
                  </a:lnTo>
                  <a:lnTo>
                    <a:pt x="202" y="5034"/>
                  </a:lnTo>
                  <a:lnTo>
                    <a:pt x="362" y="5435"/>
                  </a:lnTo>
                  <a:lnTo>
                    <a:pt x="542" y="5816"/>
                  </a:lnTo>
                  <a:lnTo>
                    <a:pt x="763" y="6197"/>
                  </a:lnTo>
                  <a:lnTo>
                    <a:pt x="1004" y="6558"/>
                  </a:lnTo>
                  <a:lnTo>
                    <a:pt x="1284" y="6919"/>
                  </a:lnTo>
                  <a:lnTo>
                    <a:pt x="1605" y="7240"/>
                  </a:lnTo>
                  <a:lnTo>
                    <a:pt x="1966" y="7521"/>
                  </a:lnTo>
                  <a:lnTo>
                    <a:pt x="2347" y="7802"/>
                  </a:lnTo>
                  <a:lnTo>
                    <a:pt x="2748" y="8022"/>
                  </a:lnTo>
                  <a:lnTo>
                    <a:pt x="3190" y="8223"/>
                  </a:lnTo>
                  <a:lnTo>
                    <a:pt x="3651" y="8383"/>
                  </a:lnTo>
                  <a:lnTo>
                    <a:pt x="3892" y="8464"/>
                  </a:lnTo>
                  <a:lnTo>
                    <a:pt x="4132" y="8504"/>
                  </a:lnTo>
                  <a:lnTo>
                    <a:pt x="4393" y="8564"/>
                  </a:lnTo>
                  <a:lnTo>
                    <a:pt x="4654" y="8584"/>
                  </a:lnTo>
                  <a:lnTo>
                    <a:pt x="4914" y="8604"/>
                  </a:lnTo>
                  <a:lnTo>
                    <a:pt x="5175" y="8604"/>
                  </a:lnTo>
                  <a:lnTo>
                    <a:pt x="5175" y="8604"/>
                  </a:lnTo>
                  <a:lnTo>
                    <a:pt x="5456" y="8604"/>
                  </a:lnTo>
                  <a:lnTo>
                    <a:pt x="5737" y="8584"/>
                  </a:lnTo>
                  <a:lnTo>
                    <a:pt x="5737" y="8584"/>
                  </a:lnTo>
                  <a:lnTo>
                    <a:pt x="6098" y="8544"/>
                  </a:lnTo>
                  <a:lnTo>
                    <a:pt x="6438" y="8464"/>
                  </a:lnTo>
                  <a:lnTo>
                    <a:pt x="6779" y="8363"/>
                  </a:lnTo>
                  <a:lnTo>
                    <a:pt x="7100" y="8243"/>
                  </a:lnTo>
                  <a:lnTo>
                    <a:pt x="7401" y="8103"/>
                  </a:lnTo>
                  <a:lnTo>
                    <a:pt x="7702" y="7922"/>
                  </a:lnTo>
                  <a:lnTo>
                    <a:pt x="8003" y="7742"/>
                  </a:lnTo>
                  <a:lnTo>
                    <a:pt x="8263" y="7521"/>
                  </a:lnTo>
                  <a:lnTo>
                    <a:pt x="8524" y="7280"/>
                  </a:lnTo>
                  <a:lnTo>
                    <a:pt x="8765" y="7040"/>
                  </a:lnTo>
                  <a:lnTo>
                    <a:pt x="8985" y="6779"/>
                  </a:lnTo>
                  <a:lnTo>
                    <a:pt x="9206" y="6498"/>
                  </a:lnTo>
                  <a:lnTo>
                    <a:pt x="9386" y="6197"/>
                  </a:lnTo>
                  <a:lnTo>
                    <a:pt x="9547" y="5897"/>
                  </a:lnTo>
                  <a:lnTo>
                    <a:pt x="9707" y="5576"/>
                  </a:lnTo>
                  <a:lnTo>
                    <a:pt x="9828" y="5235"/>
                  </a:lnTo>
                  <a:lnTo>
                    <a:pt x="9828" y="5235"/>
                  </a:lnTo>
                  <a:lnTo>
                    <a:pt x="9888" y="5054"/>
                  </a:lnTo>
                  <a:lnTo>
                    <a:pt x="9888" y="5054"/>
                  </a:lnTo>
                  <a:lnTo>
                    <a:pt x="9687" y="5335"/>
                  </a:lnTo>
                  <a:lnTo>
                    <a:pt x="9467" y="5596"/>
                  </a:lnTo>
                  <a:lnTo>
                    <a:pt x="9226" y="5836"/>
                  </a:lnTo>
                  <a:lnTo>
                    <a:pt x="8965" y="6077"/>
                  </a:lnTo>
                  <a:lnTo>
                    <a:pt x="8705" y="6278"/>
                  </a:lnTo>
                  <a:lnTo>
                    <a:pt x="8404" y="6478"/>
                  </a:lnTo>
                  <a:lnTo>
                    <a:pt x="8103" y="6659"/>
                  </a:lnTo>
                  <a:lnTo>
                    <a:pt x="7782" y="6799"/>
                  </a:lnTo>
                  <a:lnTo>
                    <a:pt x="7782" y="6799"/>
                  </a:lnTo>
                  <a:lnTo>
                    <a:pt x="7401" y="6939"/>
                  </a:lnTo>
                  <a:lnTo>
                    <a:pt x="7000" y="7040"/>
                  </a:lnTo>
                  <a:lnTo>
                    <a:pt x="6619" y="7100"/>
                  </a:lnTo>
                  <a:lnTo>
                    <a:pt x="6218" y="7120"/>
                  </a:lnTo>
                  <a:lnTo>
                    <a:pt x="6218" y="7120"/>
                  </a:lnTo>
                  <a:lnTo>
                    <a:pt x="5797" y="7100"/>
                  </a:lnTo>
                  <a:lnTo>
                    <a:pt x="5376" y="7040"/>
                  </a:lnTo>
                  <a:lnTo>
                    <a:pt x="4974" y="6939"/>
                  </a:lnTo>
                  <a:lnTo>
                    <a:pt x="4573" y="6819"/>
                  </a:lnTo>
                  <a:lnTo>
                    <a:pt x="4192" y="6659"/>
                  </a:lnTo>
                  <a:lnTo>
                    <a:pt x="3811" y="6478"/>
                  </a:lnTo>
                  <a:lnTo>
                    <a:pt x="3450" y="6258"/>
                  </a:lnTo>
                  <a:lnTo>
                    <a:pt x="3109" y="6017"/>
                  </a:lnTo>
                  <a:lnTo>
                    <a:pt x="3109" y="6017"/>
                  </a:lnTo>
                  <a:lnTo>
                    <a:pt x="2768" y="5756"/>
                  </a:lnTo>
                  <a:lnTo>
                    <a:pt x="2468" y="5455"/>
                  </a:lnTo>
                  <a:lnTo>
                    <a:pt x="2187" y="5114"/>
                  </a:lnTo>
                  <a:lnTo>
                    <a:pt x="1946" y="4774"/>
                  </a:lnTo>
                  <a:lnTo>
                    <a:pt x="1726" y="4413"/>
                  </a:lnTo>
                  <a:lnTo>
                    <a:pt x="1545" y="4032"/>
                  </a:lnTo>
                  <a:lnTo>
                    <a:pt x="1385" y="3650"/>
                  </a:lnTo>
                  <a:lnTo>
                    <a:pt x="1264" y="3249"/>
                  </a:lnTo>
                  <a:lnTo>
                    <a:pt x="1164" y="2828"/>
                  </a:lnTo>
                  <a:lnTo>
                    <a:pt x="1104" y="2427"/>
                  </a:lnTo>
                  <a:lnTo>
                    <a:pt x="1084" y="2006"/>
                  </a:lnTo>
                  <a:lnTo>
                    <a:pt x="1084" y="1585"/>
                  </a:lnTo>
                  <a:lnTo>
                    <a:pt x="1124" y="1184"/>
                  </a:lnTo>
                  <a:lnTo>
                    <a:pt x="1204" y="783"/>
                  </a:lnTo>
                  <a:lnTo>
                    <a:pt x="1325" y="382"/>
                  </a:lnTo>
                  <a:lnTo>
                    <a:pt x="146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21"/>
            <p:cNvSpPr/>
            <p:nvPr/>
          </p:nvSpPr>
          <p:spPr>
            <a:xfrm>
              <a:off x="10567800" y="2947463"/>
              <a:ext cx="147425" cy="55675"/>
            </a:xfrm>
            <a:custGeom>
              <a:avLst/>
              <a:gdLst/>
              <a:ahLst/>
              <a:cxnLst/>
              <a:rect l="l" t="t" r="r" b="b"/>
              <a:pathLst>
                <a:path w="5897" h="2227" extrusionOk="0">
                  <a:moveTo>
                    <a:pt x="1123" y="0"/>
                  </a:moveTo>
                  <a:lnTo>
                    <a:pt x="903" y="20"/>
                  </a:lnTo>
                  <a:lnTo>
                    <a:pt x="682" y="81"/>
                  </a:lnTo>
                  <a:lnTo>
                    <a:pt x="502" y="181"/>
                  </a:lnTo>
                  <a:lnTo>
                    <a:pt x="321" y="321"/>
                  </a:lnTo>
                  <a:lnTo>
                    <a:pt x="201" y="482"/>
                  </a:lnTo>
                  <a:lnTo>
                    <a:pt x="101" y="682"/>
                  </a:lnTo>
                  <a:lnTo>
                    <a:pt x="20" y="883"/>
                  </a:lnTo>
                  <a:lnTo>
                    <a:pt x="0" y="1103"/>
                  </a:lnTo>
                  <a:lnTo>
                    <a:pt x="20" y="1324"/>
                  </a:lnTo>
                  <a:lnTo>
                    <a:pt x="101" y="1545"/>
                  </a:lnTo>
                  <a:lnTo>
                    <a:pt x="201" y="1725"/>
                  </a:lnTo>
                  <a:lnTo>
                    <a:pt x="321" y="1886"/>
                  </a:lnTo>
                  <a:lnTo>
                    <a:pt x="502" y="2026"/>
                  </a:lnTo>
                  <a:lnTo>
                    <a:pt x="682" y="2126"/>
                  </a:lnTo>
                  <a:lnTo>
                    <a:pt x="903" y="2206"/>
                  </a:lnTo>
                  <a:lnTo>
                    <a:pt x="1123" y="2226"/>
                  </a:lnTo>
                  <a:lnTo>
                    <a:pt x="4793" y="2226"/>
                  </a:lnTo>
                  <a:lnTo>
                    <a:pt x="5014" y="2206"/>
                  </a:lnTo>
                  <a:lnTo>
                    <a:pt x="5214" y="2126"/>
                  </a:lnTo>
                  <a:lnTo>
                    <a:pt x="5415" y="2026"/>
                  </a:lnTo>
                  <a:lnTo>
                    <a:pt x="5575" y="1886"/>
                  </a:lnTo>
                  <a:lnTo>
                    <a:pt x="5716" y="1725"/>
                  </a:lnTo>
                  <a:lnTo>
                    <a:pt x="5816" y="1545"/>
                  </a:lnTo>
                  <a:lnTo>
                    <a:pt x="5876" y="1324"/>
                  </a:lnTo>
                  <a:lnTo>
                    <a:pt x="5896" y="1103"/>
                  </a:lnTo>
                  <a:lnTo>
                    <a:pt x="5876" y="883"/>
                  </a:lnTo>
                  <a:lnTo>
                    <a:pt x="5816" y="682"/>
                  </a:lnTo>
                  <a:lnTo>
                    <a:pt x="5716" y="482"/>
                  </a:lnTo>
                  <a:lnTo>
                    <a:pt x="5575" y="321"/>
                  </a:lnTo>
                  <a:lnTo>
                    <a:pt x="5415" y="181"/>
                  </a:lnTo>
                  <a:lnTo>
                    <a:pt x="5214" y="81"/>
                  </a:lnTo>
                  <a:lnTo>
                    <a:pt x="5014" y="20"/>
                  </a:lnTo>
                  <a:lnTo>
                    <a:pt x="479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21"/>
            <p:cNvSpPr/>
            <p:nvPr/>
          </p:nvSpPr>
          <p:spPr>
            <a:xfrm>
              <a:off x="10137625" y="3129963"/>
              <a:ext cx="1007775" cy="700425"/>
            </a:xfrm>
            <a:custGeom>
              <a:avLst/>
              <a:gdLst/>
              <a:ahLst/>
              <a:cxnLst/>
              <a:rect l="l" t="t" r="r" b="b"/>
              <a:pathLst>
                <a:path w="40311" h="28017" extrusionOk="0">
                  <a:moveTo>
                    <a:pt x="8263" y="0"/>
                  </a:moveTo>
                  <a:lnTo>
                    <a:pt x="7681" y="20"/>
                  </a:lnTo>
                  <a:lnTo>
                    <a:pt x="7280" y="60"/>
                  </a:lnTo>
                  <a:lnTo>
                    <a:pt x="6879" y="101"/>
                  </a:lnTo>
                  <a:lnTo>
                    <a:pt x="6498" y="181"/>
                  </a:lnTo>
                  <a:lnTo>
                    <a:pt x="6117" y="281"/>
                  </a:lnTo>
                  <a:lnTo>
                    <a:pt x="5736" y="381"/>
                  </a:lnTo>
                  <a:lnTo>
                    <a:pt x="5375" y="502"/>
                  </a:lnTo>
                  <a:lnTo>
                    <a:pt x="5014" y="662"/>
                  </a:lnTo>
                  <a:lnTo>
                    <a:pt x="4673" y="822"/>
                  </a:lnTo>
                  <a:lnTo>
                    <a:pt x="4332" y="983"/>
                  </a:lnTo>
                  <a:lnTo>
                    <a:pt x="3991" y="1183"/>
                  </a:lnTo>
                  <a:lnTo>
                    <a:pt x="3671" y="1384"/>
                  </a:lnTo>
                  <a:lnTo>
                    <a:pt x="3370" y="1605"/>
                  </a:lnTo>
                  <a:lnTo>
                    <a:pt x="3069" y="1825"/>
                  </a:lnTo>
                  <a:lnTo>
                    <a:pt x="2768" y="2066"/>
                  </a:lnTo>
                  <a:lnTo>
                    <a:pt x="2507" y="2327"/>
                  </a:lnTo>
                  <a:lnTo>
                    <a:pt x="2227" y="2607"/>
                  </a:lnTo>
                  <a:lnTo>
                    <a:pt x="1986" y="2888"/>
                  </a:lnTo>
                  <a:lnTo>
                    <a:pt x="1745" y="3189"/>
                  </a:lnTo>
                  <a:lnTo>
                    <a:pt x="1525" y="3490"/>
                  </a:lnTo>
                  <a:lnTo>
                    <a:pt x="1304" y="3791"/>
                  </a:lnTo>
                  <a:lnTo>
                    <a:pt x="1104" y="4131"/>
                  </a:lnTo>
                  <a:lnTo>
                    <a:pt x="923" y="4452"/>
                  </a:lnTo>
                  <a:lnTo>
                    <a:pt x="763" y="4813"/>
                  </a:lnTo>
                  <a:lnTo>
                    <a:pt x="602" y="5154"/>
                  </a:lnTo>
                  <a:lnTo>
                    <a:pt x="462" y="5515"/>
                  </a:lnTo>
                  <a:lnTo>
                    <a:pt x="341" y="5896"/>
                  </a:lnTo>
                  <a:lnTo>
                    <a:pt x="241" y="6257"/>
                  </a:lnTo>
                  <a:lnTo>
                    <a:pt x="161" y="6638"/>
                  </a:lnTo>
                  <a:lnTo>
                    <a:pt x="101" y="7039"/>
                  </a:lnTo>
                  <a:lnTo>
                    <a:pt x="41" y="7440"/>
                  </a:lnTo>
                  <a:lnTo>
                    <a:pt x="21" y="7842"/>
                  </a:lnTo>
                  <a:lnTo>
                    <a:pt x="1" y="8243"/>
                  </a:lnTo>
                  <a:lnTo>
                    <a:pt x="1" y="19774"/>
                  </a:lnTo>
                  <a:lnTo>
                    <a:pt x="21" y="20195"/>
                  </a:lnTo>
                  <a:lnTo>
                    <a:pt x="41" y="20616"/>
                  </a:lnTo>
                  <a:lnTo>
                    <a:pt x="101" y="21037"/>
                  </a:lnTo>
                  <a:lnTo>
                    <a:pt x="181" y="21439"/>
                  </a:lnTo>
                  <a:lnTo>
                    <a:pt x="261" y="21840"/>
                  </a:lnTo>
                  <a:lnTo>
                    <a:pt x="382" y="22241"/>
                  </a:lnTo>
                  <a:lnTo>
                    <a:pt x="502" y="22622"/>
                  </a:lnTo>
                  <a:lnTo>
                    <a:pt x="662" y="22983"/>
                  </a:lnTo>
                  <a:lnTo>
                    <a:pt x="823" y="23364"/>
                  </a:lnTo>
                  <a:lnTo>
                    <a:pt x="1003" y="23705"/>
                  </a:lnTo>
                  <a:lnTo>
                    <a:pt x="1204" y="24046"/>
                  </a:lnTo>
                  <a:lnTo>
                    <a:pt x="1424" y="24387"/>
                  </a:lnTo>
                  <a:lnTo>
                    <a:pt x="1645" y="24707"/>
                  </a:lnTo>
                  <a:lnTo>
                    <a:pt x="1886" y="25028"/>
                  </a:lnTo>
                  <a:lnTo>
                    <a:pt x="2146" y="25329"/>
                  </a:lnTo>
                  <a:lnTo>
                    <a:pt x="2427" y="25610"/>
                  </a:lnTo>
                  <a:lnTo>
                    <a:pt x="2708" y="25891"/>
                  </a:lnTo>
                  <a:lnTo>
                    <a:pt x="3009" y="26151"/>
                  </a:lnTo>
                  <a:lnTo>
                    <a:pt x="3330" y="26392"/>
                  </a:lnTo>
                  <a:lnTo>
                    <a:pt x="3650" y="26613"/>
                  </a:lnTo>
                  <a:lnTo>
                    <a:pt x="3971" y="26833"/>
                  </a:lnTo>
                  <a:lnTo>
                    <a:pt x="4332" y="27034"/>
                  </a:lnTo>
                  <a:lnTo>
                    <a:pt x="4673" y="27214"/>
                  </a:lnTo>
                  <a:lnTo>
                    <a:pt x="5034" y="27375"/>
                  </a:lnTo>
                  <a:lnTo>
                    <a:pt x="5415" y="27535"/>
                  </a:lnTo>
                  <a:lnTo>
                    <a:pt x="5796" y="27655"/>
                  </a:lnTo>
                  <a:lnTo>
                    <a:pt x="6197" y="27776"/>
                  </a:lnTo>
                  <a:lnTo>
                    <a:pt x="6598" y="27856"/>
                  </a:lnTo>
                  <a:lnTo>
                    <a:pt x="7000" y="27936"/>
                  </a:lnTo>
                  <a:lnTo>
                    <a:pt x="7401" y="27976"/>
                  </a:lnTo>
                  <a:lnTo>
                    <a:pt x="7822" y="28016"/>
                  </a:lnTo>
                  <a:lnTo>
                    <a:pt x="32068" y="28016"/>
                  </a:lnTo>
                  <a:lnTo>
                    <a:pt x="32649" y="27996"/>
                  </a:lnTo>
                  <a:lnTo>
                    <a:pt x="33251" y="27936"/>
                  </a:lnTo>
                  <a:lnTo>
                    <a:pt x="33812" y="27836"/>
                  </a:lnTo>
                  <a:lnTo>
                    <a:pt x="34374" y="27696"/>
                  </a:lnTo>
                  <a:lnTo>
                    <a:pt x="34915" y="27515"/>
                  </a:lnTo>
                  <a:lnTo>
                    <a:pt x="35437" y="27315"/>
                  </a:lnTo>
                  <a:lnTo>
                    <a:pt x="35938" y="27054"/>
                  </a:lnTo>
                  <a:lnTo>
                    <a:pt x="36420" y="26773"/>
                  </a:lnTo>
                  <a:lnTo>
                    <a:pt x="36901" y="26472"/>
                  </a:lnTo>
                  <a:lnTo>
                    <a:pt x="37322" y="26131"/>
                  </a:lnTo>
                  <a:lnTo>
                    <a:pt x="37743" y="25750"/>
                  </a:lnTo>
                  <a:lnTo>
                    <a:pt x="38144" y="25349"/>
                  </a:lnTo>
                  <a:lnTo>
                    <a:pt x="38505" y="24928"/>
                  </a:lnTo>
                  <a:lnTo>
                    <a:pt x="38826" y="24487"/>
                  </a:lnTo>
                  <a:lnTo>
                    <a:pt x="39147" y="24006"/>
                  </a:lnTo>
                  <a:lnTo>
                    <a:pt x="39408" y="23524"/>
                  </a:lnTo>
                  <a:lnTo>
                    <a:pt x="39608" y="23103"/>
                  </a:lnTo>
                  <a:lnTo>
                    <a:pt x="39789" y="22662"/>
                  </a:lnTo>
                  <a:lnTo>
                    <a:pt x="39949" y="22201"/>
                  </a:lnTo>
                  <a:lnTo>
                    <a:pt x="40069" y="21739"/>
                  </a:lnTo>
                  <a:lnTo>
                    <a:pt x="40170" y="21258"/>
                  </a:lnTo>
                  <a:lnTo>
                    <a:pt x="40250" y="20777"/>
                  </a:lnTo>
                  <a:lnTo>
                    <a:pt x="40290" y="20275"/>
                  </a:lnTo>
                  <a:lnTo>
                    <a:pt x="40310" y="19774"/>
                  </a:lnTo>
                  <a:lnTo>
                    <a:pt x="40310" y="8243"/>
                  </a:lnTo>
                  <a:lnTo>
                    <a:pt x="40290" y="7822"/>
                  </a:lnTo>
                  <a:lnTo>
                    <a:pt x="40270" y="7400"/>
                  </a:lnTo>
                  <a:lnTo>
                    <a:pt x="40210" y="6979"/>
                  </a:lnTo>
                  <a:lnTo>
                    <a:pt x="40150" y="6578"/>
                  </a:lnTo>
                  <a:lnTo>
                    <a:pt x="40049" y="6177"/>
                  </a:lnTo>
                  <a:lnTo>
                    <a:pt x="39929" y="5796"/>
                  </a:lnTo>
                  <a:lnTo>
                    <a:pt x="39809" y="5395"/>
                  </a:lnTo>
                  <a:lnTo>
                    <a:pt x="39668" y="5034"/>
                  </a:lnTo>
                  <a:lnTo>
                    <a:pt x="39488" y="4673"/>
                  </a:lnTo>
                  <a:lnTo>
                    <a:pt x="39307" y="4312"/>
                  </a:lnTo>
                  <a:lnTo>
                    <a:pt x="39107" y="3971"/>
                  </a:lnTo>
                  <a:lnTo>
                    <a:pt x="38906" y="3630"/>
                  </a:lnTo>
                  <a:lnTo>
                    <a:pt x="38666" y="3309"/>
                  </a:lnTo>
                  <a:lnTo>
                    <a:pt x="38425" y="2988"/>
                  </a:lnTo>
                  <a:lnTo>
                    <a:pt x="38164" y="2688"/>
                  </a:lnTo>
                  <a:lnTo>
                    <a:pt x="37904" y="2407"/>
                  </a:lnTo>
                  <a:lnTo>
                    <a:pt x="37603" y="2126"/>
                  </a:lnTo>
                  <a:lnTo>
                    <a:pt x="37302" y="1885"/>
                  </a:lnTo>
                  <a:lnTo>
                    <a:pt x="37001" y="1625"/>
                  </a:lnTo>
                  <a:lnTo>
                    <a:pt x="36680" y="1404"/>
                  </a:lnTo>
                  <a:lnTo>
                    <a:pt x="36339" y="1183"/>
                  </a:lnTo>
                  <a:lnTo>
                    <a:pt x="35998" y="983"/>
                  </a:lnTo>
                  <a:lnTo>
                    <a:pt x="35637" y="802"/>
                  </a:lnTo>
                  <a:lnTo>
                    <a:pt x="35276" y="642"/>
                  </a:lnTo>
                  <a:lnTo>
                    <a:pt x="34895" y="502"/>
                  </a:lnTo>
                  <a:lnTo>
                    <a:pt x="34514" y="361"/>
                  </a:lnTo>
                  <a:lnTo>
                    <a:pt x="34133" y="261"/>
                  </a:lnTo>
                  <a:lnTo>
                    <a:pt x="33732" y="161"/>
                  </a:lnTo>
                  <a:lnTo>
                    <a:pt x="33311" y="80"/>
                  </a:lnTo>
                  <a:lnTo>
                    <a:pt x="32910" y="40"/>
                  </a:lnTo>
                  <a:lnTo>
                    <a:pt x="3248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21"/>
            <p:cNvSpPr/>
            <p:nvPr/>
          </p:nvSpPr>
          <p:spPr>
            <a:xfrm>
              <a:off x="10137625" y="3129963"/>
              <a:ext cx="1007775" cy="700425"/>
            </a:xfrm>
            <a:custGeom>
              <a:avLst/>
              <a:gdLst/>
              <a:ahLst/>
              <a:cxnLst/>
              <a:rect l="l" t="t" r="r" b="b"/>
              <a:pathLst>
                <a:path w="40311" h="28017" fill="none" extrusionOk="0">
                  <a:moveTo>
                    <a:pt x="40310" y="8243"/>
                  </a:moveTo>
                  <a:lnTo>
                    <a:pt x="40310" y="19774"/>
                  </a:lnTo>
                  <a:lnTo>
                    <a:pt x="40310" y="19774"/>
                  </a:lnTo>
                  <a:lnTo>
                    <a:pt x="40290" y="20275"/>
                  </a:lnTo>
                  <a:lnTo>
                    <a:pt x="40250" y="20777"/>
                  </a:lnTo>
                  <a:lnTo>
                    <a:pt x="40170" y="21258"/>
                  </a:lnTo>
                  <a:lnTo>
                    <a:pt x="40069" y="21739"/>
                  </a:lnTo>
                  <a:lnTo>
                    <a:pt x="39949" y="22201"/>
                  </a:lnTo>
                  <a:lnTo>
                    <a:pt x="39789" y="22662"/>
                  </a:lnTo>
                  <a:lnTo>
                    <a:pt x="39608" y="23103"/>
                  </a:lnTo>
                  <a:lnTo>
                    <a:pt x="39408" y="23524"/>
                  </a:lnTo>
                  <a:lnTo>
                    <a:pt x="39408" y="23524"/>
                  </a:lnTo>
                  <a:lnTo>
                    <a:pt x="39147" y="24006"/>
                  </a:lnTo>
                  <a:lnTo>
                    <a:pt x="38826" y="24487"/>
                  </a:lnTo>
                  <a:lnTo>
                    <a:pt x="38505" y="24928"/>
                  </a:lnTo>
                  <a:lnTo>
                    <a:pt x="38144" y="25349"/>
                  </a:lnTo>
                  <a:lnTo>
                    <a:pt x="37743" y="25750"/>
                  </a:lnTo>
                  <a:lnTo>
                    <a:pt x="37322" y="26131"/>
                  </a:lnTo>
                  <a:lnTo>
                    <a:pt x="36901" y="26472"/>
                  </a:lnTo>
                  <a:lnTo>
                    <a:pt x="36420" y="26773"/>
                  </a:lnTo>
                  <a:lnTo>
                    <a:pt x="35938" y="27054"/>
                  </a:lnTo>
                  <a:lnTo>
                    <a:pt x="35437" y="27315"/>
                  </a:lnTo>
                  <a:lnTo>
                    <a:pt x="34915" y="27515"/>
                  </a:lnTo>
                  <a:lnTo>
                    <a:pt x="34374" y="27696"/>
                  </a:lnTo>
                  <a:lnTo>
                    <a:pt x="33812" y="27836"/>
                  </a:lnTo>
                  <a:lnTo>
                    <a:pt x="33251" y="27936"/>
                  </a:lnTo>
                  <a:lnTo>
                    <a:pt x="32649" y="27996"/>
                  </a:lnTo>
                  <a:lnTo>
                    <a:pt x="32068" y="28016"/>
                  </a:lnTo>
                  <a:lnTo>
                    <a:pt x="8263" y="28016"/>
                  </a:lnTo>
                  <a:lnTo>
                    <a:pt x="8263" y="28016"/>
                  </a:lnTo>
                  <a:lnTo>
                    <a:pt x="7822" y="28016"/>
                  </a:lnTo>
                  <a:lnTo>
                    <a:pt x="7401" y="27976"/>
                  </a:lnTo>
                  <a:lnTo>
                    <a:pt x="7000" y="27936"/>
                  </a:lnTo>
                  <a:lnTo>
                    <a:pt x="6598" y="27856"/>
                  </a:lnTo>
                  <a:lnTo>
                    <a:pt x="6197" y="27776"/>
                  </a:lnTo>
                  <a:lnTo>
                    <a:pt x="5796" y="27655"/>
                  </a:lnTo>
                  <a:lnTo>
                    <a:pt x="5415" y="27535"/>
                  </a:lnTo>
                  <a:lnTo>
                    <a:pt x="5034" y="27375"/>
                  </a:lnTo>
                  <a:lnTo>
                    <a:pt x="4673" y="27214"/>
                  </a:lnTo>
                  <a:lnTo>
                    <a:pt x="4332" y="27034"/>
                  </a:lnTo>
                  <a:lnTo>
                    <a:pt x="3971" y="26833"/>
                  </a:lnTo>
                  <a:lnTo>
                    <a:pt x="3650" y="26613"/>
                  </a:lnTo>
                  <a:lnTo>
                    <a:pt x="3330" y="26392"/>
                  </a:lnTo>
                  <a:lnTo>
                    <a:pt x="3009" y="26151"/>
                  </a:lnTo>
                  <a:lnTo>
                    <a:pt x="2708" y="25891"/>
                  </a:lnTo>
                  <a:lnTo>
                    <a:pt x="2427" y="25610"/>
                  </a:lnTo>
                  <a:lnTo>
                    <a:pt x="2146" y="25329"/>
                  </a:lnTo>
                  <a:lnTo>
                    <a:pt x="1886" y="25028"/>
                  </a:lnTo>
                  <a:lnTo>
                    <a:pt x="1645" y="24707"/>
                  </a:lnTo>
                  <a:lnTo>
                    <a:pt x="1424" y="24387"/>
                  </a:lnTo>
                  <a:lnTo>
                    <a:pt x="1204" y="24046"/>
                  </a:lnTo>
                  <a:lnTo>
                    <a:pt x="1003" y="23705"/>
                  </a:lnTo>
                  <a:lnTo>
                    <a:pt x="823" y="23364"/>
                  </a:lnTo>
                  <a:lnTo>
                    <a:pt x="662" y="22983"/>
                  </a:lnTo>
                  <a:lnTo>
                    <a:pt x="502" y="22622"/>
                  </a:lnTo>
                  <a:lnTo>
                    <a:pt x="382" y="22241"/>
                  </a:lnTo>
                  <a:lnTo>
                    <a:pt x="261" y="21840"/>
                  </a:lnTo>
                  <a:lnTo>
                    <a:pt x="181" y="21439"/>
                  </a:lnTo>
                  <a:lnTo>
                    <a:pt x="101" y="21037"/>
                  </a:lnTo>
                  <a:lnTo>
                    <a:pt x="41" y="20616"/>
                  </a:lnTo>
                  <a:lnTo>
                    <a:pt x="21" y="20195"/>
                  </a:lnTo>
                  <a:lnTo>
                    <a:pt x="1" y="19774"/>
                  </a:lnTo>
                  <a:lnTo>
                    <a:pt x="1" y="8243"/>
                  </a:lnTo>
                  <a:lnTo>
                    <a:pt x="1" y="8243"/>
                  </a:lnTo>
                  <a:lnTo>
                    <a:pt x="21" y="7842"/>
                  </a:lnTo>
                  <a:lnTo>
                    <a:pt x="41" y="7440"/>
                  </a:lnTo>
                  <a:lnTo>
                    <a:pt x="101" y="7039"/>
                  </a:lnTo>
                  <a:lnTo>
                    <a:pt x="161" y="6638"/>
                  </a:lnTo>
                  <a:lnTo>
                    <a:pt x="241" y="6257"/>
                  </a:lnTo>
                  <a:lnTo>
                    <a:pt x="341" y="5896"/>
                  </a:lnTo>
                  <a:lnTo>
                    <a:pt x="462" y="5515"/>
                  </a:lnTo>
                  <a:lnTo>
                    <a:pt x="602" y="5154"/>
                  </a:lnTo>
                  <a:lnTo>
                    <a:pt x="763" y="4813"/>
                  </a:lnTo>
                  <a:lnTo>
                    <a:pt x="923" y="4452"/>
                  </a:lnTo>
                  <a:lnTo>
                    <a:pt x="1104" y="4131"/>
                  </a:lnTo>
                  <a:lnTo>
                    <a:pt x="1304" y="3791"/>
                  </a:lnTo>
                  <a:lnTo>
                    <a:pt x="1525" y="3490"/>
                  </a:lnTo>
                  <a:lnTo>
                    <a:pt x="1745" y="3189"/>
                  </a:lnTo>
                  <a:lnTo>
                    <a:pt x="1986" y="2888"/>
                  </a:lnTo>
                  <a:lnTo>
                    <a:pt x="2227" y="2607"/>
                  </a:lnTo>
                  <a:lnTo>
                    <a:pt x="2507" y="2327"/>
                  </a:lnTo>
                  <a:lnTo>
                    <a:pt x="2768" y="2066"/>
                  </a:lnTo>
                  <a:lnTo>
                    <a:pt x="3069" y="1825"/>
                  </a:lnTo>
                  <a:lnTo>
                    <a:pt x="3370" y="1605"/>
                  </a:lnTo>
                  <a:lnTo>
                    <a:pt x="3671" y="1384"/>
                  </a:lnTo>
                  <a:lnTo>
                    <a:pt x="3991" y="1183"/>
                  </a:lnTo>
                  <a:lnTo>
                    <a:pt x="4332" y="983"/>
                  </a:lnTo>
                  <a:lnTo>
                    <a:pt x="4673" y="822"/>
                  </a:lnTo>
                  <a:lnTo>
                    <a:pt x="5014" y="662"/>
                  </a:lnTo>
                  <a:lnTo>
                    <a:pt x="5375" y="502"/>
                  </a:lnTo>
                  <a:lnTo>
                    <a:pt x="5736" y="381"/>
                  </a:lnTo>
                  <a:lnTo>
                    <a:pt x="6117" y="281"/>
                  </a:lnTo>
                  <a:lnTo>
                    <a:pt x="6498" y="181"/>
                  </a:lnTo>
                  <a:lnTo>
                    <a:pt x="6879" y="101"/>
                  </a:lnTo>
                  <a:lnTo>
                    <a:pt x="7280" y="60"/>
                  </a:lnTo>
                  <a:lnTo>
                    <a:pt x="7681" y="20"/>
                  </a:lnTo>
                  <a:lnTo>
                    <a:pt x="7681" y="20"/>
                  </a:lnTo>
                  <a:lnTo>
                    <a:pt x="8263" y="0"/>
                  </a:lnTo>
                  <a:lnTo>
                    <a:pt x="32068" y="0"/>
                  </a:lnTo>
                  <a:lnTo>
                    <a:pt x="32068" y="0"/>
                  </a:lnTo>
                  <a:lnTo>
                    <a:pt x="32489" y="0"/>
                  </a:lnTo>
                  <a:lnTo>
                    <a:pt x="32910" y="40"/>
                  </a:lnTo>
                  <a:lnTo>
                    <a:pt x="33311" y="80"/>
                  </a:lnTo>
                  <a:lnTo>
                    <a:pt x="33732" y="161"/>
                  </a:lnTo>
                  <a:lnTo>
                    <a:pt x="34133" y="261"/>
                  </a:lnTo>
                  <a:lnTo>
                    <a:pt x="34514" y="361"/>
                  </a:lnTo>
                  <a:lnTo>
                    <a:pt x="34895" y="502"/>
                  </a:lnTo>
                  <a:lnTo>
                    <a:pt x="35276" y="642"/>
                  </a:lnTo>
                  <a:lnTo>
                    <a:pt x="35637" y="802"/>
                  </a:lnTo>
                  <a:lnTo>
                    <a:pt x="35998" y="983"/>
                  </a:lnTo>
                  <a:lnTo>
                    <a:pt x="36339" y="1183"/>
                  </a:lnTo>
                  <a:lnTo>
                    <a:pt x="36680" y="1404"/>
                  </a:lnTo>
                  <a:lnTo>
                    <a:pt x="37001" y="1625"/>
                  </a:lnTo>
                  <a:lnTo>
                    <a:pt x="37302" y="1885"/>
                  </a:lnTo>
                  <a:lnTo>
                    <a:pt x="37603" y="2126"/>
                  </a:lnTo>
                  <a:lnTo>
                    <a:pt x="37904" y="2407"/>
                  </a:lnTo>
                  <a:lnTo>
                    <a:pt x="38164" y="2688"/>
                  </a:lnTo>
                  <a:lnTo>
                    <a:pt x="38425" y="2988"/>
                  </a:lnTo>
                  <a:lnTo>
                    <a:pt x="38666" y="3309"/>
                  </a:lnTo>
                  <a:lnTo>
                    <a:pt x="38906" y="3630"/>
                  </a:lnTo>
                  <a:lnTo>
                    <a:pt x="39107" y="3971"/>
                  </a:lnTo>
                  <a:lnTo>
                    <a:pt x="39307" y="4312"/>
                  </a:lnTo>
                  <a:lnTo>
                    <a:pt x="39488" y="4673"/>
                  </a:lnTo>
                  <a:lnTo>
                    <a:pt x="39668" y="5034"/>
                  </a:lnTo>
                  <a:lnTo>
                    <a:pt x="39809" y="5395"/>
                  </a:lnTo>
                  <a:lnTo>
                    <a:pt x="39929" y="5796"/>
                  </a:lnTo>
                  <a:lnTo>
                    <a:pt x="40049" y="6177"/>
                  </a:lnTo>
                  <a:lnTo>
                    <a:pt x="40150" y="6578"/>
                  </a:lnTo>
                  <a:lnTo>
                    <a:pt x="40210" y="6979"/>
                  </a:lnTo>
                  <a:lnTo>
                    <a:pt x="40270" y="7400"/>
                  </a:lnTo>
                  <a:lnTo>
                    <a:pt x="40290" y="7822"/>
                  </a:lnTo>
                  <a:lnTo>
                    <a:pt x="40310" y="824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21"/>
            <p:cNvSpPr/>
            <p:nvPr/>
          </p:nvSpPr>
          <p:spPr>
            <a:xfrm>
              <a:off x="1035572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extrusionOk="0">
                  <a:moveTo>
                    <a:pt x="742" y="1"/>
                  </a:moveTo>
                  <a:lnTo>
                    <a:pt x="602" y="21"/>
                  </a:lnTo>
                  <a:lnTo>
                    <a:pt x="462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3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4" y="3731"/>
                  </a:lnTo>
                  <a:lnTo>
                    <a:pt x="1504" y="3591"/>
                  </a:lnTo>
                  <a:lnTo>
                    <a:pt x="1504" y="763"/>
                  </a:lnTo>
                  <a:lnTo>
                    <a:pt x="1484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3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4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21"/>
            <p:cNvSpPr/>
            <p:nvPr/>
          </p:nvSpPr>
          <p:spPr>
            <a:xfrm>
              <a:off x="1035572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fill="none" extrusionOk="0">
                  <a:moveTo>
                    <a:pt x="742" y="1"/>
                  </a:moveTo>
                  <a:lnTo>
                    <a:pt x="742" y="1"/>
                  </a:lnTo>
                  <a:lnTo>
                    <a:pt x="602" y="21"/>
                  </a:lnTo>
                  <a:lnTo>
                    <a:pt x="462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742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3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4" y="3731"/>
                  </a:lnTo>
                  <a:lnTo>
                    <a:pt x="1504" y="3591"/>
                  </a:lnTo>
                  <a:lnTo>
                    <a:pt x="1504" y="763"/>
                  </a:lnTo>
                  <a:lnTo>
                    <a:pt x="1504" y="763"/>
                  </a:lnTo>
                  <a:lnTo>
                    <a:pt x="1484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3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4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21"/>
            <p:cNvSpPr/>
            <p:nvPr/>
          </p:nvSpPr>
          <p:spPr>
            <a:xfrm>
              <a:off x="1043192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extrusionOk="0">
                  <a:moveTo>
                    <a:pt x="763" y="1"/>
                  </a:moveTo>
                  <a:lnTo>
                    <a:pt x="602" y="21"/>
                  </a:lnTo>
                  <a:lnTo>
                    <a:pt x="462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1" y="462"/>
                  </a:lnTo>
                  <a:lnTo>
                    <a:pt x="2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21" y="3731"/>
                  </a:lnTo>
                  <a:lnTo>
                    <a:pt x="61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63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4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5" y="3731"/>
                  </a:lnTo>
                  <a:lnTo>
                    <a:pt x="1505" y="3591"/>
                  </a:lnTo>
                  <a:lnTo>
                    <a:pt x="1505" y="763"/>
                  </a:lnTo>
                  <a:lnTo>
                    <a:pt x="1485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4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6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21"/>
            <p:cNvSpPr/>
            <p:nvPr/>
          </p:nvSpPr>
          <p:spPr>
            <a:xfrm>
              <a:off x="1043192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fill="none" extrusionOk="0">
                  <a:moveTo>
                    <a:pt x="763" y="1"/>
                  </a:moveTo>
                  <a:lnTo>
                    <a:pt x="763" y="1"/>
                  </a:lnTo>
                  <a:lnTo>
                    <a:pt x="602" y="21"/>
                  </a:lnTo>
                  <a:lnTo>
                    <a:pt x="462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1" y="462"/>
                  </a:lnTo>
                  <a:lnTo>
                    <a:pt x="2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1" y="3591"/>
                  </a:lnTo>
                  <a:lnTo>
                    <a:pt x="21" y="3731"/>
                  </a:lnTo>
                  <a:lnTo>
                    <a:pt x="61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63" y="4333"/>
                  </a:lnTo>
                  <a:lnTo>
                    <a:pt x="763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4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5" y="3731"/>
                  </a:lnTo>
                  <a:lnTo>
                    <a:pt x="1505" y="3591"/>
                  </a:lnTo>
                  <a:lnTo>
                    <a:pt x="1505" y="763"/>
                  </a:lnTo>
                  <a:lnTo>
                    <a:pt x="1505" y="763"/>
                  </a:lnTo>
                  <a:lnTo>
                    <a:pt x="1485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4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21"/>
            <p:cNvSpPr/>
            <p:nvPr/>
          </p:nvSpPr>
          <p:spPr>
            <a:xfrm>
              <a:off x="10508625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extrusionOk="0">
                  <a:moveTo>
                    <a:pt x="743" y="1"/>
                  </a:moveTo>
                  <a:lnTo>
                    <a:pt x="582" y="21"/>
                  </a:lnTo>
                  <a:lnTo>
                    <a:pt x="442" y="61"/>
                  </a:lnTo>
                  <a:lnTo>
                    <a:pt x="322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1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2" y="4192"/>
                  </a:lnTo>
                  <a:lnTo>
                    <a:pt x="442" y="4273"/>
                  </a:lnTo>
                  <a:lnTo>
                    <a:pt x="582" y="4313"/>
                  </a:lnTo>
                  <a:lnTo>
                    <a:pt x="743" y="4333"/>
                  </a:lnTo>
                  <a:lnTo>
                    <a:pt x="883" y="4313"/>
                  </a:lnTo>
                  <a:lnTo>
                    <a:pt x="1024" y="4273"/>
                  </a:lnTo>
                  <a:lnTo>
                    <a:pt x="1164" y="4192"/>
                  </a:lnTo>
                  <a:lnTo>
                    <a:pt x="1264" y="4112"/>
                  </a:lnTo>
                  <a:lnTo>
                    <a:pt x="1365" y="3992"/>
                  </a:lnTo>
                  <a:lnTo>
                    <a:pt x="1425" y="3872"/>
                  </a:lnTo>
                  <a:lnTo>
                    <a:pt x="1465" y="3731"/>
                  </a:lnTo>
                  <a:lnTo>
                    <a:pt x="1485" y="3591"/>
                  </a:lnTo>
                  <a:lnTo>
                    <a:pt x="1485" y="763"/>
                  </a:lnTo>
                  <a:lnTo>
                    <a:pt x="1465" y="603"/>
                  </a:lnTo>
                  <a:lnTo>
                    <a:pt x="1425" y="462"/>
                  </a:lnTo>
                  <a:lnTo>
                    <a:pt x="1365" y="342"/>
                  </a:lnTo>
                  <a:lnTo>
                    <a:pt x="1264" y="222"/>
                  </a:lnTo>
                  <a:lnTo>
                    <a:pt x="1164" y="141"/>
                  </a:lnTo>
                  <a:lnTo>
                    <a:pt x="1024" y="61"/>
                  </a:lnTo>
                  <a:lnTo>
                    <a:pt x="883" y="21"/>
                  </a:lnTo>
                  <a:lnTo>
                    <a:pt x="74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21"/>
            <p:cNvSpPr/>
            <p:nvPr/>
          </p:nvSpPr>
          <p:spPr>
            <a:xfrm>
              <a:off x="10508625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fill="none" extrusionOk="0">
                  <a:moveTo>
                    <a:pt x="743" y="1"/>
                  </a:moveTo>
                  <a:lnTo>
                    <a:pt x="743" y="1"/>
                  </a:lnTo>
                  <a:lnTo>
                    <a:pt x="582" y="21"/>
                  </a:lnTo>
                  <a:lnTo>
                    <a:pt x="442" y="61"/>
                  </a:lnTo>
                  <a:lnTo>
                    <a:pt x="322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1" y="3591"/>
                  </a:lnTo>
                  <a:lnTo>
                    <a:pt x="1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2" y="4192"/>
                  </a:lnTo>
                  <a:lnTo>
                    <a:pt x="442" y="4273"/>
                  </a:lnTo>
                  <a:lnTo>
                    <a:pt x="582" y="4313"/>
                  </a:lnTo>
                  <a:lnTo>
                    <a:pt x="743" y="4333"/>
                  </a:lnTo>
                  <a:lnTo>
                    <a:pt x="743" y="4333"/>
                  </a:lnTo>
                  <a:lnTo>
                    <a:pt x="883" y="4313"/>
                  </a:lnTo>
                  <a:lnTo>
                    <a:pt x="1024" y="4273"/>
                  </a:lnTo>
                  <a:lnTo>
                    <a:pt x="1164" y="4192"/>
                  </a:lnTo>
                  <a:lnTo>
                    <a:pt x="1264" y="4112"/>
                  </a:lnTo>
                  <a:lnTo>
                    <a:pt x="1365" y="3992"/>
                  </a:lnTo>
                  <a:lnTo>
                    <a:pt x="1425" y="3872"/>
                  </a:lnTo>
                  <a:lnTo>
                    <a:pt x="1465" y="3731"/>
                  </a:lnTo>
                  <a:lnTo>
                    <a:pt x="1485" y="3591"/>
                  </a:lnTo>
                  <a:lnTo>
                    <a:pt x="1485" y="763"/>
                  </a:lnTo>
                  <a:lnTo>
                    <a:pt x="1485" y="763"/>
                  </a:lnTo>
                  <a:lnTo>
                    <a:pt x="1465" y="603"/>
                  </a:lnTo>
                  <a:lnTo>
                    <a:pt x="1425" y="462"/>
                  </a:lnTo>
                  <a:lnTo>
                    <a:pt x="1365" y="342"/>
                  </a:lnTo>
                  <a:lnTo>
                    <a:pt x="1264" y="222"/>
                  </a:lnTo>
                  <a:lnTo>
                    <a:pt x="1164" y="141"/>
                  </a:lnTo>
                  <a:lnTo>
                    <a:pt x="1024" y="61"/>
                  </a:lnTo>
                  <a:lnTo>
                    <a:pt x="883" y="21"/>
                  </a:lnTo>
                  <a:lnTo>
                    <a:pt x="74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21"/>
            <p:cNvSpPr/>
            <p:nvPr/>
          </p:nvSpPr>
          <p:spPr>
            <a:xfrm>
              <a:off x="10584850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extrusionOk="0">
                  <a:moveTo>
                    <a:pt x="742" y="1"/>
                  </a:moveTo>
                  <a:lnTo>
                    <a:pt x="602" y="21"/>
                  </a:lnTo>
                  <a:lnTo>
                    <a:pt x="461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0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20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61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883" y="4313"/>
                  </a:lnTo>
                  <a:lnTo>
                    <a:pt x="1023" y="4273"/>
                  </a:lnTo>
                  <a:lnTo>
                    <a:pt x="1163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6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6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3" y="141"/>
                  </a:lnTo>
                  <a:lnTo>
                    <a:pt x="1023" y="61"/>
                  </a:lnTo>
                  <a:lnTo>
                    <a:pt x="883" y="21"/>
                  </a:lnTo>
                  <a:lnTo>
                    <a:pt x="74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21"/>
            <p:cNvSpPr/>
            <p:nvPr/>
          </p:nvSpPr>
          <p:spPr>
            <a:xfrm>
              <a:off x="10584850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fill="none" extrusionOk="0">
                  <a:moveTo>
                    <a:pt x="742" y="1"/>
                  </a:moveTo>
                  <a:lnTo>
                    <a:pt x="742" y="1"/>
                  </a:lnTo>
                  <a:lnTo>
                    <a:pt x="602" y="21"/>
                  </a:lnTo>
                  <a:lnTo>
                    <a:pt x="461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0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20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61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742" y="4333"/>
                  </a:lnTo>
                  <a:lnTo>
                    <a:pt x="883" y="4313"/>
                  </a:lnTo>
                  <a:lnTo>
                    <a:pt x="1023" y="4273"/>
                  </a:lnTo>
                  <a:lnTo>
                    <a:pt x="1163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6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84" y="763"/>
                  </a:lnTo>
                  <a:lnTo>
                    <a:pt x="146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3" y="141"/>
                  </a:lnTo>
                  <a:lnTo>
                    <a:pt x="1023" y="61"/>
                  </a:lnTo>
                  <a:lnTo>
                    <a:pt x="883" y="21"/>
                  </a:lnTo>
                  <a:lnTo>
                    <a:pt x="74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21"/>
            <p:cNvSpPr/>
            <p:nvPr/>
          </p:nvSpPr>
          <p:spPr>
            <a:xfrm>
              <a:off x="10661050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extrusionOk="0">
                  <a:moveTo>
                    <a:pt x="742" y="1"/>
                  </a:moveTo>
                  <a:lnTo>
                    <a:pt x="602" y="21"/>
                  </a:lnTo>
                  <a:lnTo>
                    <a:pt x="462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4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8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8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4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4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21"/>
            <p:cNvSpPr/>
            <p:nvPr/>
          </p:nvSpPr>
          <p:spPr>
            <a:xfrm>
              <a:off x="10661050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fill="none" extrusionOk="0">
                  <a:moveTo>
                    <a:pt x="742" y="1"/>
                  </a:moveTo>
                  <a:lnTo>
                    <a:pt x="742" y="1"/>
                  </a:lnTo>
                  <a:lnTo>
                    <a:pt x="602" y="21"/>
                  </a:lnTo>
                  <a:lnTo>
                    <a:pt x="462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742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4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8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84" y="763"/>
                  </a:lnTo>
                  <a:lnTo>
                    <a:pt x="148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4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4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21"/>
            <p:cNvSpPr/>
            <p:nvPr/>
          </p:nvSpPr>
          <p:spPr>
            <a:xfrm>
              <a:off x="10737250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extrusionOk="0">
                  <a:moveTo>
                    <a:pt x="743" y="1"/>
                  </a:moveTo>
                  <a:lnTo>
                    <a:pt x="602" y="21"/>
                  </a:lnTo>
                  <a:lnTo>
                    <a:pt x="462" y="61"/>
                  </a:lnTo>
                  <a:lnTo>
                    <a:pt x="342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1" y="462"/>
                  </a:lnTo>
                  <a:lnTo>
                    <a:pt x="2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21" y="3731"/>
                  </a:lnTo>
                  <a:lnTo>
                    <a:pt x="61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2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3" y="4333"/>
                  </a:lnTo>
                  <a:lnTo>
                    <a:pt x="903" y="4313"/>
                  </a:lnTo>
                  <a:lnTo>
                    <a:pt x="1044" y="4273"/>
                  </a:lnTo>
                  <a:lnTo>
                    <a:pt x="1164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5" y="3872"/>
                  </a:lnTo>
                  <a:lnTo>
                    <a:pt x="1485" y="3731"/>
                  </a:lnTo>
                  <a:lnTo>
                    <a:pt x="1505" y="3591"/>
                  </a:lnTo>
                  <a:lnTo>
                    <a:pt x="1505" y="763"/>
                  </a:lnTo>
                  <a:lnTo>
                    <a:pt x="1485" y="603"/>
                  </a:lnTo>
                  <a:lnTo>
                    <a:pt x="1445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4" y="141"/>
                  </a:lnTo>
                  <a:lnTo>
                    <a:pt x="1044" y="61"/>
                  </a:lnTo>
                  <a:lnTo>
                    <a:pt x="903" y="21"/>
                  </a:lnTo>
                  <a:lnTo>
                    <a:pt x="74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21"/>
            <p:cNvSpPr/>
            <p:nvPr/>
          </p:nvSpPr>
          <p:spPr>
            <a:xfrm>
              <a:off x="10737250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fill="none" extrusionOk="0">
                  <a:moveTo>
                    <a:pt x="743" y="1"/>
                  </a:moveTo>
                  <a:lnTo>
                    <a:pt x="743" y="1"/>
                  </a:lnTo>
                  <a:lnTo>
                    <a:pt x="602" y="21"/>
                  </a:lnTo>
                  <a:lnTo>
                    <a:pt x="462" y="61"/>
                  </a:lnTo>
                  <a:lnTo>
                    <a:pt x="342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1" y="462"/>
                  </a:lnTo>
                  <a:lnTo>
                    <a:pt x="2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1" y="3591"/>
                  </a:lnTo>
                  <a:lnTo>
                    <a:pt x="21" y="3731"/>
                  </a:lnTo>
                  <a:lnTo>
                    <a:pt x="61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2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3" y="4333"/>
                  </a:lnTo>
                  <a:lnTo>
                    <a:pt x="743" y="4333"/>
                  </a:lnTo>
                  <a:lnTo>
                    <a:pt x="903" y="4313"/>
                  </a:lnTo>
                  <a:lnTo>
                    <a:pt x="1044" y="4273"/>
                  </a:lnTo>
                  <a:lnTo>
                    <a:pt x="1164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5" y="3872"/>
                  </a:lnTo>
                  <a:lnTo>
                    <a:pt x="1485" y="3731"/>
                  </a:lnTo>
                  <a:lnTo>
                    <a:pt x="1505" y="3591"/>
                  </a:lnTo>
                  <a:lnTo>
                    <a:pt x="1505" y="763"/>
                  </a:lnTo>
                  <a:lnTo>
                    <a:pt x="1505" y="763"/>
                  </a:lnTo>
                  <a:lnTo>
                    <a:pt x="1485" y="603"/>
                  </a:lnTo>
                  <a:lnTo>
                    <a:pt x="1445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4" y="141"/>
                  </a:lnTo>
                  <a:lnTo>
                    <a:pt x="1044" y="61"/>
                  </a:lnTo>
                  <a:lnTo>
                    <a:pt x="903" y="21"/>
                  </a:lnTo>
                  <a:lnTo>
                    <a:pt x="74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21"/>
            <p:cNvSpPr/>
            <p:nvPr/>
          </p:nvSpPr>
          <p:spPr>
            <a:xfrm>
              <a:off x="1081347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extrusionOk="0">
                  <a:moveTo>
                    <a:pt x="762" y="1"/>
                  </a:moveTo>
                  <a:lnTo>
                    <a:pt x="602" y="21"/>
                  </a:lnTo>
                  <a:lnTo>
                    <a:pt x="461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0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40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1" y="4273"/>
                  </a:lnTo>
                  <a:lnTo>
                    <a:pt x="602" y="4313"/>
                  </a:lnTo>
                  <a:lnTo>
                    <a:pt x="762" y="4333"/>
                  </a:lnTo>
                  <a:lnTo>
                    <a:pt x="902" y="4313"/>
                  </a:lnTo>
                  <a:lnTo>
                    <a:pt x="1043" y="4273"/>
                  </a:lnTo>
                  <a:lnTo>
                    <a:pt x="1163" y="4192"/>
                  </a:lnTo>
                  <a:lnTo>
                    <a:pt x="1283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4" y="3731"/>
                  </a:lnTo>
                  <a:lnTo>
                    <a:pt x="1504" y="3591"/>
                  </a:lnTo>
                  <a:lnTo>
                    <a:pt x="1504" y="763"/>
                  </a:lnTo>
                  <a:lnTo>
                    <a:pt x="1484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3" y="222"/>
                  </a:lnTo>
                  <a:lnTo>
                    <a:pt x="1163" y="141"/>
                  </a:lnTo>
                  <a:lnTo>
                    <a:pt x="1043" y="61"/>
                  </a:lnTo>
                  <a:lnTo>
                    <a:pt x="902" y="21"/>
                  </a:lnTo>
                  <a:lnTo>
                    <a:pt x="76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21"/>
            <p:cNvSpPr/>
            <p:nvPr/>
          </p:nvSpPr>
          <p:spPr>
            <a:xfrm>
              <a:off x="1081347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fill="none" extrusionOk="0">
                  <a:moveTo>
                    <a:pt x="762" y="1"/>
                  </a:moveTo>
                  <a:lnTo>
                    <a:pt x="762" y="1"/>
                  </a:lnTo>
                  <a:lnTo>
                    <a:pt x="602" y="21"/>
                  </a:lnTo>
                  <a:lnTo>
                    <a:pt x="461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0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40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1" y="4273"/>
                  </a:lnTo>
                  <a:lnTo>
                    <a:pt x="602" y="4313"/>
                  </a:lnTo>
                  <a:lnTo>
                    <a:pt x="762" y="4333"/>
                  </a:lnTo>
                  <a:lnTo>
                    <a:pt x="762" y="4333"/>
                  </a:lnTo>
                  <a:lnTo>
                    <a:pt x="902" y="4313"/>
                  </a:lnTo>
                  <a:lnTo>
                    <a:pt x="1043" y="4273"/>
                  </a:lnTo>
                  <a:lnTo>
                    <a:pt x="1163" y="4192"/>
                  </a:lnTo>
                  <a:lnTo>
                    <a:pt x="1283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4" y="3731"/>
                  </a:lnTo>
                  <a:lnTo>
                    <a:pt x="1504" y="3591"/>
                  </a:lnTo>
                  <a:lnTo>
                    <a:pt x="1504" y="763"/>
                  </a:lnTo>
                  <a:lnTo>
                    <a:pt x="1504" y="763"/>
                  </a:lnTo>
                  <a:lnTo>
                    <a:pt x="1484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3" y="222"/>
                  </a:lnTo>
                  <a:lnTo>
                    <a:pt x="1163" y="141"/>
                  </a:lnTo>
                  <a:lnTo>
                    <a:pt x="1043" y="61"/>
                  </a:lnTo>
                  <a:lnTo>
                    <a:pt x="902" y="21"/>
                  </a:lnTo>
                  <a:lnTo>
                    <a:pt x="7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21"/>
            <p:cNvSpPr/>
            <p:nvPr/>
          </p:nvSpPr>
          <p:spPr>
            <a:xfrm>
              <a:off x="10890175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extrusionOk="0">
                  <a:moveTo>
                    <a:pt x="742" y="1"/>
                  </a:moveTo>
                  <a:lnTo>
                    <a:pt x="582" y="21"/>
                  </a:lnTo>
                  <a:lnTo>
                    <a:pt x="442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42" y="4273"/>
                  </a:lnTo>
                  <a:lnTo>
                    <a:pt x="582" y="4313"/>
                  </a:lnTo>
                  <a:lnTo>
                    <a:pt x="742" y="4333"/>
                  </a:lnTo>
                  <a:lnTo>
                    <a:pt x="883" y="4313"/>
                  </a:lnTo>
                  <a:lnTo>
                    <a:pt x="1023" y="4273"/>
                  </a:lnTo>
                  <a:lnTo>
                    <a:pt x="1163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6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6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3" y="141"/>
                  </a:lnTo>
                  <a:lnTo>
                    <a:pt x="1023" y="61"/>
                  </a:lnTo>
                  <a:lnTo>
                    <a:pt x="883" y="21"/>
                  </a:lnTo>
                  <a:lnTo>
                    <a:pt x="74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21"/>
            <p:cNvSpPr/>
            <p:nvPr/>
          </p:nvSpPr>
          <p:spPr>
            <a:xfrm>
              <a:off x="10890175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fill="none" extrusionOk="0">
                  <a:moveTo>
                    <a:pt x="742" y="1"/>
                  </a:moveTo>
                  <a:lnTo>
                    <a:pt x="742" y="1"/>
                  </a:lnTo>
                  <a:lnTo>
                    <a:pt x="582" y="21"/>
                  </a:lnTo>
                  <a:lnTo>
                    <a:pt x="442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591"/>
                  </a:lnTo>
                  <a:lnTo>
                    <a:pt x="0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42" y="4273"/>
                  </a:lnTo>
                  <a:lnTo>
                    <a:pt x="582" y="4313"/>
                  </a:lnTo>
                  <a:lnTo>
                    <a:pt x="742" y="4333"/>
                  </a:lnTo>
                  <a:lnTo>
                    <a:pt x="742" y="4333"/>
                  </a:lnTo>
                  <a:lnTo>
                    <a:pt x="883" y="4313"/>
                  </a:lnTo>
                  <a:lnTo>
                    <a:pt x="1023" y="4273"/>
                  </a:lnTo>
                  <a:lnTo>
                    <a:pt x="1163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6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84" y="763"/>
                  </a:lnTo>
                  <a:lnTo>
                    <a:pt x="146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3" y="141"/>
                  </a:lnTo>
                  <a:lnTo>
                    <a:pt x="1023" y="61"/>
                  </a:lnTo>
                  <a:lnTo>
                    <a:pt x="883" y="21"/>
                  </a:lnTo>
                  <a:lnTo>
                    <a:pt x="74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21"/>
            <p:cNvSpPr/>
            <p:nvPr/>
          </p:nvSpPr>
          <p:spPr>
            <a:xfrm>
              <a:off x="10355725" y="3329488"/>
              <a:ext cx="152925" cy="152950"/>
            </a:xfrm>
            <a:custGeom>
              <a:avLst/>
              <a:gdLst/>
              <a:ahLst/>
              <a:cxnLst/>
              <a:rect l="l" t="t" r="r" b="b"/>
              <a:pathLst>
                <a:path w="6117" h="6118" extrusionOk="0">
                  <a:moveTo>
                    <a:pt x="2988" y="1"/>
                  </a:moveTo>
                  <a:lnTo>
                    <a:pt x="2668" y="21"/>
                  </a:lnTo>
                  <a:lnTo>
                    <a:pt x="2347" y="81"/>
                  </a:lnTo>
                  <a:lnTo>
                    <a:pt x="2046" y="181"/>
                  </a:lnTo>
                  <a:lnTo>
                    <a:pt x="1745" y="302"/>
                  </a:lnTo>
                  <a:lnTo>
                    <a:pt x="1464" y="462"/>
                  </a:lnTo>
                  <a:lnTo>
                    <a:pt x="1224" y="643"/>
                  </a:lnTo>
                  <a:lnTo>
                    <a:pt x="983" y="843"/>
                  </a:lnTo>
                  <a:lnTo>
                    <a:pt x="762" y="1084"/>
                  </a:lnTo>
                  <a:lnTo>
                    <a:pt x="582" y="1325"/>
                  </a:lnTo>
                  <a:lnTo>
                    <a:pt x="401" y="1605"/>
                  </a:lnTo>
                  <a:lnTo>
                    <a:pt x="261" y="1886"/>
                  </a:lnTo>
                  <a:lnTo>
                    <a:pt x="161" y="2187"/>
                  </a:lnTo>
                  <a:lnTo>
                    <a:pt x="80" y="2488"/>
                  </a:lnTo>
                  <a:lnTo>
                    <a:pt x="20" y="2809"/>
                  </a:lnTo>
                  <a:lnTo>
                    <a:pt x="0" y="3150"/>
                  </a:lnTo>
                  <a:lnTo>
                    <a:pt x="20" y="3470"/>
                  </a:lnTo>
                  <a:lnTo>
                    <a:pt x="60" y="3731"/>
                  </a:lnTo>
                  <a:lnTo>
                    <a:pt x="141" y="3992"/>
                  </a:lnTo>
                  <a:lnTo>
                    <a:pt x="241" y="4253"/>
                  </a:lnTo>
                  <a:lnTo>
                    <a:pt x="361" y="4513"/>
                  </a:lnTo>
                  <a:lnTo>
                    <a:pt x="502" y="4754"/>
                  </a:lnTo>
                  <a:lnTo>
                    <a:pt x="662" y="4974"/>
                  </a:lnTo>
                  <a:lnTo>
                    <a:pt x="863" y="5195"/>
                  </a:lnTo>
                  <a:lnTo>
                    <a:pt x="1083" y="5396"/>
                  </a:lnTo>
                  <a:lnTo>
                    <a:pt x="1304" y="5576"/>
                  </a:lnTo>
                  <a:lnTo>
                    <a:pt x="1565" y="5716"/>
                  </a:lnTo>
                  <a:lnTo>
                    <a:pt x="1845" y="5857"/>
                  </a:lnTo>
                  <a:lnTo>
                    <a:pt x="2126" y="5977"/>
                  </a:lnTo>
                  <a:lnTo>
                    <a:pt x="2447" y="6057"/>
                  </a:lnTo>
                  <a:lnTo>
                    <a:pt x="2768" y="6098"/>
                  </a:lnTo>
                  <a:lnTo>
                    <a:pt x="3109" y="6118"/>
                  </a:lnTo>
                  <a:lnTo>
                    <a:pt x="3470" y="6098"/>
                  </a:lnTo>
                  <a:lnTo>
                    <a:pt x="3670" y="6077"/>
                  </a:lnTo>
                  <a:lnTo>
                    <a:pt x="3891" y="6037"/>
                  </a:lnTo>
                  <a:lnTo>
                    <a:pt x="4091" y="5977"/>
                  </a:lnTo>
                  <a:lnTo>
                    <a:pt x="4272" y="5897"/>
                  </a:lnTo>
                  <a:lnTo>
                    <a:pt x="4472" y="5817"/>
                  </a:lnTo>
                  <a:lnTo>
                    <a:pt x="4653" y="5716"/>
                  </a:lnTo>
                  <a:lnTo>
                    <a:pt x="4813" y="5596"/>
                  </a:lnTo>
                  <a:lnTo>
                    <a:pt x="4974" y="5476"/>
                  </a:lnTo>
                  <a:lnTo>
                    <a:pt x="5134" y="5335"/>
                  </a:lnTo>
                  <a:lnTo>
                    <a:pt x="5275" y="5175"/>
                  </a:lnTo>
                  <a:lnTo>
                    <a:pt x="5415" y="5015"/>
                  </a:lnTo>
                  <a:lnTo>
                    <a:pt x="5535" y="4854"/>
                  </a:lnTo>
                  <a:lnTo>
                    <a:pt x="5656" y="4674"/>
                  </a:lnTo>
                  <a:lnTo>
                    <a:pt x="5756" y="4493"/>
                  </a:lnTo>
                  <a:lnTo>
                    <a:pt x="5856" y="4293"/>
                  </a:lnTo>
                  <a:lnTo>
                    <a:pt x="5936" y="4092"/>
                  </a:lnTo>
                  <a:lnTo>
                    <a:pt x="6037" y="3751"/>
                  </a:lnTo>
                  <a:lnTo>
                    <a:pt x="6097" y="3410"/>
                  </a:lnTo>
                  <a:lnTo>
                    <a:pt x="6117" y="3089"/>
                  </a:lnTo>
                  <a:lnTo>
                    <a:pt x="6097" y="2748"/>
                  </a:lnTo>
                  <a:lnTo>
                    <a:pt x="6057" y="2488"/>
                  </a:lnTo>
                  <a:lnTo>
                    <a:pt x="5997" y="2247"/>
                  </a:lnTo>
                  <a:lnTo>
                    <a:pt x="5916" y="1986"/>
                  </a:lnTo>
                  <a:lnTo>
                    <a:pt x="5816" y="1746"/>
                  </a:lnTo>
                  <a:lnTo>
                    <a:pt x="5696" y="1525"/>
                  </a:lnTo>
                  <a:lnTo>
                    <a:pt x="5555" y="1304"/>
                  </a:lnTo>
                  <a:lnTo>
                    <a:pt x="5395" y="1104"/>
                  </a:lnTo>
                  <a:lnTo>
                    <a:pt x="5214" y="903"/>
                  </a:lnTo>
                  <a:lnTo>
                    <a:pt x="5014" y="743"/>
                  </a:lnTo>
                  <a:lnTo>
                    <a:pt x="4813" y="583"/>
                  </a:lnTo>
                  <a:lnTo>
                    <a:pt x="4593" y="422"/>
                  </a:lnTo>
                  <a:lnTo>
                    <a:pt x="4352" y="302"/>
                  </a:lnTo>
                  <a:lnTo>
                    <a:pt x="4091" y="201"/>
                  </a:lnTo>
                  <a:lnTo>
                    <a:pt x="3831" y="121"/>
                  </a:lnTo>
                  <a:lnTo>
                    <a:pt x="3570" y="61"/>
                  </a:lnTo>
                  <a:lnTo>
                    <a:pt x="3289" y="21"/>
                  </a:lnTo>
                  <a:lnTo>
                    <a:pt x="298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21"/>
            <p:cNvSpPr/>
            <p:nvPr/>
          </p:nvSpPr>
          <p:spPr>
            <a:xfrm>
              <a:off x="10355725" y="3329488"/>
              <a:ext cx="152925" cy="152950"/>
            </a:xfrm>
            <a:custGeom>
              <a:avLst/>
              <a:gdLst/>
              <a:ahLst/>
              <a:cxnLst/>
              <a:rect l="l" t="t" r="r" b="b"/>
              <a:pathLst>
                <a:path w="6117" h="6118" fill="none" extrusionOk="0">
                  <a:moveTo>
                    <a:pt x="5936" y="4092"/>
                  </a:moveTo>
                  <a:lnTo>
                    <a:pt x="5936" y="4092"/>
                  </a:lnTo>
                  <a:lnTo>
                    <a:pt x="5856" y="4293"/>
                  </a:lnTo>
                  <a:lnTo>
                    <a:pt x="5756" y="4493"/>
                  </a:lnTo>
                  <a:lnTo>
                    <a:pt x="5656" y="4674"/>
                  </a:lnTo>
                  <a:lnTo>
                    <a:pt x="5535" y="4854"/>
                  </a:lnTo>
                  <a:lnTo>
                    <a:pt x="5415" y="5015"/>
                  </a:lnTo>
                  <a:lnTo>
                    <a:pt x="5275" y="5175"/>
                  </a:lnTo>
                  <a:lnTo>
                    <a:pt x="5134" y="5335"/>
                  </a:lnTo>
                  <a:lnTo>
                    <a:pt x="4974" y="5476"/>
                  </a:lnTo>
                  <a:lnTo>
                    <a:pt x="4813" y="5596"/>
                  </a:lnTo>
                  <a:lnTo>
                    <a:pt x="4653" y="5716"/>
                  </a:lnTo>
                  <a:lnTo>
                    <a:pt x="4472" y="5817"/>
                  </a:lnTo>
                  <a:lnTo>
                    <a:pt x="4272" y="5897"/>
                  </a:lnTo>
                  <a:lnTo>
                    <a:pt x="4091" y="5977"/>
                  </a:lnTo>
                  <a:lnTo>
                    <a:pt x="3891" y="6037"/>
                  </a:lnTo>
                  <a:lnTo>
                    <a:pt x="3670" y="6077"/>
                  </a:lnTo>
                  <a:lnTo>
                    <a:pt x="3470" y="6098"/>
                  </a:lnTo>
                  <a:lnTo>
                    <a:pt x="3470" y="6098"/>
                  </a:lnTo>
                  <a:lnTo>
                    <a:pt x="3109" y="6118"/>
                  </a:lnTo>
                  <a:lnTo>
                    <a:pt x="2768" y="6098"/>
                  </a:lnTo>
                  <a:lnTo>
                    <a:pt x="2447" y="6057"/>
                  </a:lnTo>
                  <a:lnTo>
                    <a:pt x="2126" y="5977"/>
                  </a:lnTo>
                  <a:lnTo>
                    <a:pt x="1845" y="5857"/>
                  </a:lnTo>
                  <a:lnTo>
                    <a:pt x="1565" y="5716"/>
                  </a:lnTo>
                  <a:lnTo>
                    <a:pt x="1304" y="5576"/>
                  </a:lnTo>
                  <a:lnTo>
                    <a:pt x="1083" y="5396"/>
                  </a:lnTo>
                  <a:lnTo>
                    <a:pt x="863" y="5195"/>
                  </a:lnTo>
                  <a:lnTo>
                    <a:pt x="662" y="4974"/>
                  </a:lnTo>
                  <a:lnTo>
                    <a:pt x="502" y="4754"/>
                  </a:lnTo>
                  <a:lnTo>
                    <a:pt x="361" y="4513"/>
                  </a:lnTo>
                  <a:lnTo>
                    <a:pt x="241" y="4253"/>
                  </a:lnTo>
                  <a:lnTo>
                    <a:pt x="141" y="3992"/>
                  </a:lnTo>
                  <a:lnTo>
                    <a:pt x="60" y="3731"/>
                  </a:lnTo>
                  <a:lnTo>
                    <a:pt x="20" y="3470"/>
                  </a:lnTo>
                  <a:lnTo>
                    <a:pt x="20" y="3470"/>
                  </a:lnTo>
                  <a:lnTo>
                    <a:pt x="0" y="3150"/>
                  </a:lnTo>
                  <a:lnTo>
                    <a:pt x="20" y="2809"/>
                  </a:lnTo>
                  <a:lnTo>
                    <a:pt x="80" y="2488"/>
                  </a:lnTo>
                  <a:lnTo>
                    <a:pt x="161" y="2187"/>
                  </a:lnTo>
                  <a:lnTo>
                    <a:pt x="261" y="1886"/>
                  </a:lnTo>
                  <a:lnTo>
                    <a:pt x="401" y="1605"/>
                  </a:lnTo>
                  <a:lnTo>
                    <a:pt x="582" y="1325"/>
                  </a:lnTo>
                  <a:lnTo>
                    <a:pt x="762" y="1084"/>
                  </a:lnTo>
                  <a:lnTo>
                    <a:pt x="983" y="843"/>
                  </a:lnTo>
                  <a:lnTo>
                    <a:pt x="1224" y="643"/>
                  </a:lnTo>
                  <a:lnTo>
                    <a:pt x="1464" y="462"/>
                  </a:lnTo>
                  <a:lnTo>
                    <a:pt x="1745" y="302"/>
                  </a:lnTo>
                  <a:lnTo>
                    <a:pt x="2046" y="181"/>
                  </a:lnTo>
                  <a:lnTo>
                    <a:pt x="2347" y="81"/>
                  </a:lnTo>
                  <a:lnTo>
                    <a:pt x="2668" y="21"/>
                  </a:lnTo>
                  <a:lnTo>
                    <a:pt x="2988" y="1"/>
                  </a:lnTo>
                  <a:lnTo>
                    <a:pt x="2988" y="1"/>
                  </a:lnTo>
                  <a:lnTo>
                    <a:pt x="3289" y="21"/>
                  </a:lnTo>
                  <a:lnTo>
                    <a:pt x="3289" y="21"/>
                  </a:lnTo>
                  <a:lnTo>
                    <a:pt x="3570" y="61"/>
                  </a:lnTo>
                  <a:lnTo>
                    <a:pt x="3831" y="121"/>
                  </a:lnTo>
                  <a:lnTo>
                    <a:pt x="4091" y="201"/>
                  </a:lnTo>
                  <a:lnTo>
                    <a:pt x="4352" y="302"/>
                  </a:lnTo>
                  <a:lnTo>
                    <a:pt x="4593" y="422"/>
                  </a:lnTo>
                  <a:lnTo>
                    <a:pt x="4813" y="583"/>
                  </a:lnTo>
                  <a:lnTo>
                    <a:pt x="5014" y="743"/>
                  </a:lnTo>
                  <a:lnTo>
                    <a:pt x="5214" y="903"/>
                  </a:lnTo>
                  <a:lnTo>
                    <a:pt x="5395" y="1104"/>
                  </a:lnTo>
                  <a:lnTo>
                    <a:pt x="5555" y="1304"/>
                  </a:lnTo>
                  <a:lnTo>
                    <a:pt x="5696" y="1525"/>
                  </a:lnTo>
                  <a:lnTo>
                    <a:pt x="5816" y="1746"/>
                  </a:lnTo>
                  <a:lnTo>
                    <a:pt x="5916" y="1986"/>
                  </a:lnTo>
                  <a:lnTo>
                    <a:pt x="5997" y="2247"/>
                  </a:lnTo>
                  <a:lnTo>
                    <a:pt x="6057" y="2488"/>
                  </a:lnTo>
                  <a:lnTo>
                    <a:pt x="6097" y="2748"/>
                  </a:lnTo>
                  <a:lnTo>
                    <a:pt x="6097" y="2748"/>
                  </a:lnTo>
                  <a:lnTo>
                    <a:pt x="6117" y="3089"/>
                  </a:lnTo>
                  <a:lnTo>
                    <a:pt x="6097" y="3410"/>
                  </a:lnTo>
                  <a:lnTo>
                    <a:pt x="6037" y="3751"/>
                  </a:lnTo>
                  <a:lnTo>
                    <a:pt x="5936" y="40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21"/>
            <p:cNvSpPr/>
            <p:nvPr/>
          </p:nvSpPr>
          <p:spPr>
            <a:xfrm>
              <a:off x="10355725" y="3329488"/>
              <a:ext cx="152925" cy="152950"/>
            </a:xfrm>
            <a:custGeom>
              <a:avLst/>
              <a:gdLst/>
              <a:ahLst/>
              <a:cxnLst/>
              <a:rect l="l" t="t" r="r" b="b"/>
              <a:pathLst>
                <a:path w="6117" h="6118" extrusionOk="0">
                  <a:moveTo>
                    <a:pt x="2988" y="1"/>
                  </a:moveTo>
                  <a:lnTo>
                    <a:pt x="2688" y="21"/>
                  </a:lnTo>
                  <a:lnTo>
                    <a:pt x="2387" y="81"/>
                  </a:lnTo>
                  <a:lnTo>
                    <a:pt x="2086" y="161"/>
                  </a:lnTo>
                  <a:lnTo>
                    <a:pt x="1825" y="262"/>
                  </a:lnTo>
                  <a:lnTo>
                    <a:pt x="1565" y="402"/>
                  </a:lnTo>
                  <a:lnTo>
                    <a:pt x="1304" y="562"/>
                  </a:lnTo>
                  <a:lnTo>
                    <a:pt x="1083" y="763"/>
                  </a:lnTo>
                  <a:lnTo>
                    <a:pt x="863" y="964"/>
                  </a:lnTo>
                  <a:lnTo>
                    <a:pt x="682" y="1184"/>
                  </a:lnTo>
                  <a:lnTo>
                    <a:pt x="502" y="1425"/>
                  </a:lnTo>
                  <a:lnTo>
                    <a:pt x="361" y="1686"/>
                  </a:lnTo>
                  <a:lnTo>
                    <a:pt x="241" y="1946"/>
                  </a:lnTo>
                  <a:lnTo>
                    <a:pt x="141" y="2247"/>
                  </a:lnTo>
                  <a:lnTo>
                    <a:pt x="60" y="2528"/>
                  </a:lnTo>
                  <a:lnTo>
                    <a:pt x="20" y="2829"/>
                  </a:lnTo>
                  <a:lnTo>
                    <a:pt x="0" y="3150"/>
                  </a:lnTo>
                  <a:lnTo>
                    <a:pt x="20" y="3470"/>
                  </a:lnTo>
                  <a:lnTo>
                    <a:pt x="60" y="3731"/>
                  </a:lnTo>
                  <a:lnTo>
                    <a:pt x="121" y="3972"/>
                  </a:lnTo>
                  <a:lnTo>
                    <a:pt x="221" y="4212"/>
                  </a:lnTo>
                  <a:lnTo>
                    <a:pt x="321" y="4453"/>
                  </a:lnTo>
                  <a:lnTo>
                    <a:pt x="462" y="4674"/>
                  </a:lnTo>
                  <a:lnTo>
                    <a:pt x="602" y="4894"/>
                  </a:lnTo>
                  <a:lnTo>
                    <a:pt x="782" y="5095"/>
                  </a:lnTo>
                  <a:lnTo>
                    <a:pt x="963" y="5295"/>
                  </a:lnTo>
                  <a:lnTo>
                    <a:pt x="1183" y="5476"/>
                  </a:lnTo>
                  <a:lnTo>
                    <a:pt x="1404" y="5636"/>
                  </a:lnTo>
                  <a:lnTo>
                    <a:pt x="1665" y="5777"/>
                  </a:lnTo>
                  <a:lnTo>
                    <a:pt x="1925" y="5897"/>
                  </a:lnTo>
                  <a:lnTo>
                    <a:pt x="2186" y="5997"/>
                  </a:lnTo>
                  <a:lnTo>
                    <a:pt x="2487" y="6057"/>
                  </a:lnTo>
                  <a:lnTo>
                    <a:pt x="2788" y="6118"/>
                  </a:lnTo>
                  <a:lnTo>
                    <a:pt x="3109" y="6118"/>
                  </a:lnTo>
                  <a:lnTo>
                    <a:pt x="3470" y="6098"/>
                  </a:lnTo>
                  <a:lnTo>
                    <a:pt x="3670" y="6077"/>
                  </a:lnTo>
                  <a:lnTo>
                    <a:pt x="3891" y="6037"/>
                  </a:lnTo>
                  <a:lnTo>
                    <a:pt x="4091" y="5977"/>
                  </a:lnTo>
                  <a:lnTo>
                    <a:pt x="4272" y="5897"/>
                  </a:lnTo>
                  <a:lnTo>
                    <a:pt x="4472" y="5817"/>
                  </a:lnTo>
                  <a:lnTo>
                    <a:pt x="4653" y="5716"/>
                  </a:lnTo>
                  <a:lnTo>
                    <a:pt x="4813" y="5596"/>
                  </a:lnTo>
                  <a:lnTo>
                    <a:pt x="4974" y="5476"/>
                  </a:lnTo>
                  <a:lnTo>
                    <a:pt x="5134" y="5335"/>
                  </a:lnTo>
                  <a:lnTo>
                    <a:pt x="5275" y="5175"/>
                  </a:lnTo>
                  <a:lnTo>
                    <a:pt x="5415" y="5015"/>
                  </a:lnTo>
                  <a:lnTo>
                    <a:pt x="5535" y="4854"/>
                  </a:lnTo>
                  <a:lnTo>
                    <a:pt x="5656" y="4674"/>
                  </a:lnTo>
                  <a:lnTo>
                    <a:pt x="5756" y="4493"/>
                  </a:lnTo>
                  <a:lnTo>
                    <a:pt x="5856" y="4293"/>
                  </a:lnTo>
                  <a:lnTo>
                    <a:pt x="5936" y="4092"/>
                  </a:lnTo>
                  <a:lnTo>
                    <a:pt x="6017" y="3831"/>
                  </a:lnTo>
                  <a:lnTo>
                    <a:pt x="6077" y="3571"/>
                  </a:lnTo>
                  <a:lnTo>
                    <a:pt x="6097" y="3310"/>
                  </a:lnTo>
                  <a:lnTo>
                    <a:pt x="6117" y="3049"/>
                  </a:lnTo>
                  <a:lnTo>
                    <a:pt x="6097" y="2748"/>
                  </a:lnTo>
                  <a:lnTo>
                    <a:pt x="6017" y="2949"/>
                  </a:lnTo>
                  <a:lnTo>
                    <a:pt x="5936" y="3150"/>
                  </a:lnTo>
                  <a:lnTo>
                    <a:pt x="5836" y="3330"/>
                  </a:lnTo>
                  <a:lnTo>
                    <a:pt x="5716" y="3510"/>
                  </a:lnTo>
                  <a:lnTo>
                    <a:pt x="5595" y="3671"/>
                  </a:lnTo>
                  <a:lnTo>
                    <a:pt x="5455" y="3831"/>
                  </a:lnTo>
                  <a:lnTo>
                    <a:pt x="5315" y="3992"/>
                  </a:lnTo>
                  <a:lnTo>
                    <a:pt x="5154" y="4112"/>
                  </a:lnTo>
                  <a:lnTo>
                    <a:pt x="4994" y="4232"/>
                  </a:lnTo>
                  <a:lnTo>
                    <a:pt x="4833" y="4353"/>
                  </a:lnTo>
                  <a:lnTo>
                    <a:pt x="4653" y="4453"/>
                  </a:lnTo>
                  <a:lnTo>
                    <a:pt x="4452" y="4533"/>
                  </a:lnTo>
                  <a:lnTo>
                    <a:pt x="4272" y="4593"/>
                  </a:lnTo>
                  <a:lnTo>
                    <a:pt x="4071" y="4634"/>
                  </a:lnTo>
                  <a:lnTo>
                    <a:pt x="3871" y="4654"/>
                  </a:lnTo>
                  <a:lnTo>
                    <a:pt x="3670" y="4674"/>
                  </a:lnTo>
                  <a:lnTo>
                    <a:pt x="3510" y="4674"/>
                  </a:lnTo>
                  <a:lnTo>
                    <a:pt x="3349" y="4654"/>
                  </a:lnTo>
                  <a:lnTo>
                    <a:pt x="3189" y="4613"/>
                  </a:lnTo>
                  <a:lnTo>
                    <a:pt x="3028" y="4573"/>
                  </a:lnTo>
                  <a:lnTo>
                    <a:pt x="2868" y="4513"/>
                  </a:lnTo>
                  <a:lnTo>
                    <a:pt x="2708" y="4453"/>
                  </a:lnTo>
                  <a:lnTo>
                    <a:pt x="2527" y="4353"/>
                  </a:lnTo>
                  <a:lnTo>
                    <a:pt x="2367" y="4253"/>
                  </a:lnTo>
                  <a:lnTo>
                    <a:pt x="2226" y="4152"/>
                  </a:lnTo>
                  <a:lnTo>
                    <a:pt x="2086" y="4032"/>
                  </a:lnTo>
                  <a:lnTo>
                    <a:pt x="1946" y="3892"/>
                  </a:lnTo>
                  <a:lnTo>
                    <a:pt x="1825" y="3751"/>
                  </a:lnTo>
                  <a:lnTo>
                    <a:pt x="1725" y="3611"/>
                  </a:lnTo>
                  <a:lnTo>
                    <a:pt x="1625" y="3450"/>
                  </a:lnTo>
                  <a:lnTo>
                    <a:pt x="1524" y="3270"/>
                  </a:lnTo>
                  <a:lnTo>
                    <a:pt x="1464" y="3109"/>
                  </a:lnTo>
                  <a:lnTo>
                    <a:pt x="1404" y="2929"/>
                  </a:lnTo>
                  <a:lnTo>
                    <a:pt x="1344" y="2748"/>
                  </a:lnTo>
                  <a:lnTo>
                    <a:pt x="1324" y="2568"/>
                  </a:lnTo>
                  <a:lnTo>
                    <a:pt x="1304" y="2387"/>
                  </a:lnTo>
                  <a:lnTo>
                    <a:pt x="1304" y="2187"/>
                  </a:lnTo>
                  <a:lnTo>
                    <a:pt x="1304" y="2006"/>
                  </a:lnTo>
                  <a:lnTo>
                    <a:pt x="1344" y="1826"/>
                  </a:lnTo>
                  <a:lnTo>
                    <a:pt x="1384" y="1645"/>
                  </a:lnTo>
                  <a:lnTo>
                    <a:pt x="1484" y="1345"/>
                  </a:lnTo>
                  <a:lnTo>
                    <a:pt x="1625" y="1084"/>
                  </a:lnTo>
                  <a:lnTo>
                    <a:pt x="1805" y="843"/>
                  </a:lnTo>
                  <a:lnTo>
                    <a:pt x="1986" y="643"/>
                  </a:lnTo>
                  <a:lnTo>
                    <a:pt x="2226" y="442"/>
                  </a:lnTo>
                  <a:lnTo>
                    <a:pt x="2467" y="282"/>
                  </a:lnTo>
                  <a:lnTo>
                    <a:pt x="2708" y="141"/>
                  </a:lnTo>
                  <a:lnTo>
                    <a:pt x="2988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21"/>
            <p:cNvSpPr/>
            <p:nvPr/>
          </p:nvSpPr>
          <p:spPr>
            <a:xfrm>
              <a:off x="10355725" y="3329488"/>
              <a:ext cx="152925" cy="152950"/>
            </a:xfrm>
            <a:custGeom>
              <a:avLst/>
              <a:gdLst/>
              <a:ahLst/>
              <a:cxnLst/>
              <a:rect l="l" t="t" r="r" b="b"/>
              <a:pathLst>
                <a:path w="6117" h="6118" fill="none" extrusionOk="0">
                  <a:moveTo>
                    <a:pt x="2988" y="1"/>
                  </a:moveTo>
                  <a:lnTo>
                    <a:pt x="2988" y="1"/>
                  </a:lnTo>
                  <a:lnTo>
                    <a:pt x="2688" y="21"/>
                  </a:lnTo>
                  <a:lnTo>
                    <a:pt x="2387" y="81"/>
                  </a:lnTo>
                  <a:lnTo>
                    <a:pt x="2086" y="161"/>
                  </a:lnTo>
                  <a:lnTo>
                    <a:pt x="1825" y="262"/>
                  </a:lnTo>
                  <a:lnTo>
                    <a:pt x="1565" y="402"/>
                  </a:lnTo>
                  <a:lnTo>
                    <a:pt x="1304" y="562"/>
                  </a:lnTo>
                  <a:lnTo>
                    <a:pt x="1083" y="763"/>
                  </a:lnTo>
                  <a:lnTo>
                    <a:pt x="863" y="964"/>
                  </a:lnTo>
                  <a:lnTo>
                    <a:pt x="682" y="1184"/>
                  </a:lnTo>
                  <a:lnTo>
                    <a:pt x="502" y="1425"/>
                  </a:lnTo>
                  <a:lnTo>
                    <a:pt x="361" y="1686"/>
                  </a:lnTo>
                  <a:lnTo>
                    <a:pt x="241" y="1946"/>
                  </a:lnTo>
                  <a:lnTo>
                    <a:pt x="141" y="2247"/>
                  </a:lnTo>
                  <a:lnTo>
                    <a:pt x="60" y="2528"/>
                  </a:lnTo>
                  <a:lnTo>
                    <a:pt x="20" y="2829"/>
                  </a:lnTo>
                  <a:lnTo>
                    <a:pt x="0" y="3150"/>
                  </a:lnTo>
                  <a:lnTo>
                    <a:pt x="0" y="3150"/>
                  </a:lnTo>
                  <a:lnTo>
                    <a:pt x="20" y="3470"/>
                  </a:lnTo>
                  <a:lnTo>
                    <a:pt x="20" y="3470"/>
                  </a:lnTo>
                  <a:lnTo>
                    <a:pt x="60" y="3731"/>
                  </a:lnTo>
                  <a:lnTo>
                    <a:pt x="121" y="3972"/>
                  </a:lnTo>
                  <a:lnTo>
                    <a:pt x="221" y="4212"/>
                  </a:lnTo>
                  <a:lnTo>
                    <a:pt x="321" y="4453"/>
                  </a:lnTo>
                  <a:lnTo>
                    <a:pt x="462" y="4674"/>
                  </a:lnTo>
                  <a:lnTo>
                    <a:pt x="602" y="4894"/>
                  </a:lnTo>
                  <a:lnTo>
                    <a:pt x="782" y="5095"/>
                  </a:lnTo>
                  <a:lnTo>
                    <a:pt x="963" y="5295"/>
                  </a:lnTo>
                  <a:lnTo>
                    <a:pt x="1183" y="5476"/>
                  </a:lnTo>
                  <a:lnTo>
                    <a:pt x="1404" y="5636"/>
                  </a:lnTo>
                  <a:lnTo>
                    <a:pt x="1665" y="5777"/>
                  </a:lnTo>
                  <a:lnTo>
                    <a:pt x="1925" y="5897"/>
                  </a:lnTo>
                  <a:lnTo>
                    <a:pt x="2186" y="5997"/>
                  </a:lnTo>
                  <a:lnTo>
                    <a:pt x="2487" y="6057"/>
                  </a:lnTo>
                  <a:lnTo>
                    <a:pt x="2788" y="6118"/>
                  </a:lnTo>
                  <a:lnTo>
                    <a:pt x="3109" y="6118"/>
                  </a:lnTo>
                  <a:lnTo>
                    <a:pt x="3109" y="6118"/>
                  </a:lnTo>
                  <a:lnTo>
                    <a:pt x="3470" y="6098"/>
                  </a:lnTo>
                  <a:lnTo>
                    <a:pt x="3470" y="6098"/>
                  </a:lnTo>
                  <a:lnTo>
                    <a:pt x="3670" y="6077"/>
                  </a:lnTo>
                  <a:lnTo>
                    <a:pt x="3891" y="6037"/>
                  </a:lnTo>
                  <a:lnTo>
                    <a:pt x="4091" y="5977"/>
                  </a:lnTo>
                  <a:lnTo>
                    <a:pt x="4272" y="5897"/>
                  </a:lnTo>
                  <a:lnTo>
                    <a:pt x="4472" y="5817"/>
                  </a:lnTo>
                  <a:lnTo>
                    <a:pt x="4653" y="5716"/>
                  </a:lnTo>
                  <a:lnTo>
                    <a:pt x="4813" y="5596"/>
                  </a:lnTo>
                  <a:lnTo>
                    <a:pt x="4974" y="5476"/>
                  </a:lnTo>
                  <a:lnTo>
                    <a:pt x="5134" y="5335"/>
                  </a:lnTo>
                  <a:lnTo>
                    <a:pt x="5275" y="5175"/>
                  </a:lnTo>
                  <a:lnTo>
                    <a:pt x="5415" y="5015"/>
                  </a:lnTo>
                  <a:lnTo>
                    <a:pt x="5535" y="4854"/>
                  </a:lnTo>
                  <a:lnTo>
                    <a:pt x="5656" y="4674"/>
                  </a:lnTo>
                  <a:lnTo>
                    <a:pt x="5756" y="4493"/>
                  </a:lnTo>
                  <a:lnTo>
                    <a:pt x="5856" y="4293"/>
                  </a:lnTo>
                  <a:lnTo>
                    <a:pt x="5936" y="4092"/>
                  </a:lnTo>
                  <a:lnTo>
                    <a:pt x="5936" y="4092"/>
                  </a:lnTo>
                  <a:lnTo>
                    <a:pt x="6017" y="3831"/>
                  </a:lnTo>
                  <a:lnTo>
                    <a:pt x="6077" y="3571"/>
                  </a:lnTo>
                  <a:lnTo>
                    <a:pt x="6097" y="3310"/>
                  </a:lnTo>
                  <a:lnTo>
                    <a:pt x="6117" y="3049"/>
                  </a:lnTo>
                  <a:lnTo>
                    <a:pt x="6117" y="3049"/>
                  </a:lnTo>
                  <a:lnTo>
                    <a:pt x="6097" y="2748"/>
                  </a:lnTo>
                  <a:lnTo>
                    <a:pt x="6097" y="2748"/>
                  </a:lnTo>
                  <a:lnTo>
                    <a:pt x="6097" y="2748"/>
                  </a:lnTo>
                  <a:lnTo>
                    <a:pt x="6017" y="2949"/>
                  </a:lnTo>
                  <a:lnTo>
                    <a:pt x="5936" y="3150"/>
                  </a:lnTo>
                  <a:lnTo>
                    <a:pt x="5836" y="3330"/>
                  </a:lnTo>
                  <a:lnTo>
                    <a:pt x="5716" y="3510"/>
                  </a:lnTo>
                  <a:lnTo>
                    <a:pt x="5595" y="3671"/>
                  </a:lnTo>
                  <a:lnTo>
                    <a:pt x="5455" y="3831"/>
                  </a:lnTo>
                  <a:lnTo>
                    <a:pt x="5315" y="3992"/>
                  </a:lnTo>
                  <a:lnTo>
                    <a:pt x="5154" y="4112"/>
                  </a:lnTo>
                  <a:lnTo>
                    <a:pt x="4994" y="4232"/>
                  </a:lnTo>
                  <a:lnTo>
                    <a:pt x="4833" y="4353"/>
                  </a:lnTo>
                  <a:lnTo>
                    <a:pt x="4653" y="4453"/>
                  </a:lnTo>
                  <a:lnTo>
                    <a:pt x="4452" y="4533"/>
                  </a:lnTo>
                  <a:lnTo>
                    <a:pt x="4272" y="4593"/>
                  </a:lnTo>
                  <a:lnTo>
                    <a:pt x="4071" y="4634"/>
                  </a:lnTo>
                  <a:lnTo>
                    <a:pt x="3871" y="4654"/>
                  </a:lnTo>
                  <a:lnTo>
                    <a:pt x="3670" y="4674"/>
                  </a:lnTo>
                  <a:lnTo>
                    <a:pt x="3670" y="4674"/>
                  </a:lnTo>
                  <a:lnTo>
                    <a:pt x="3510" y="4674"/>
                  </a:lnTo>
                  <a:lnTo>
                    <a:pt x="3349" y="4654"/>
                  </a:lnTo>
                  <a:lnTo>
                    <a:pt x="3189" y="4613"/>
                  </a:lnTo>
                  <a:lnTo>
                    <a:pt x="3028" y="4573"/>
                  </a:lnTo>
                  <a:lnTo>
                    <a:pt x="2868" y="4513"/>
                  </a:lnTo>
                  <a:lnTo>
                    <a:pt x="2708" y="4453"/>
                  </a:lnTo>
                  <a:lnTo>
                    <a:pt x="2527" y="4353"/>
                  </a:lnTo>
                  <a:lnTo>
                    <a:pt x="2367" y="4253"/>
                  </a:lnTo>
                  <a:lnTo>
                    <a:pt x="2367" y="4253"/>
                  </a:lnTo>
                  <a:lnTo>
                    <a:pt x="2226" y="4152"/>
                  </a:lnTo>
                  <a:lnTo>
                    <a:pt x="2086" y="4032"/>
                  </a:lnTo>
                  <a:lnTo>
                    <a:pt x="1946" y="3892"/>
                  </a:lnTo>
                  <a:lnTo>
                    <a:pt x="1825" y="3751"/>
                  </a:lnTo>
                  <a:lnTo>
                    <a:pt x="1725" y="3611"/>
                  </a:lnTo>
                  <a:lnTo>
                    <a:pt x="1625" y="3450"/>
                  </a:lnTo>
                  <a:lnTo>
                    <a:pt x="1524" y="3270"/>
                  </a:lnTo>
                  <a:lnTo>
                    <a:pt x="1464" y="3109"/>
                  </a:lnTo>
                  <a:lnTo>
                    <a:pt x="1404" y="2929"/>
                  </a:lnTo>
                  <a:lnTo>
                    <a:pt x="1344" y="2748"/>
                  </a:lnTo>
                  <a:lnTo>
                    <a:pt x="1324" y="2568"/>
                  </a:lnTo>
                  <a:lnTo>
                    <a:pt x="1304" y="2387"/>
                  </a:lnTo>
                  <a:lnTo>
                    <a:pt x="1304" y="2187"/>
                  </a:lnTo>
                  <a:lnTo>
                    <a:pt x="1304" y="2006"/>
                  </a:lnTo>
                  <a:lnTo>
                    <a:pt x="1344" y="1826"/>
                  </a:lnTo>
                  <a:lnTo>
                    <a:pt x="1384" y="1645"/>
                  </a:lnTo>
                  <a:lnTo>
                    <a:pt x="1384" y="1645"/>
                  </a:lnTo>
                  <a:lnTo>
                    <a:pt x="1484" y="1345"/>
                  </a:lnTo>
                  <a:lnTo>
                    <a:pt x="1625" y="1084"/>
                  </a:lnTo>
                  <a:lnTo>
                    <a:pt x="1805" y="843"/>
                  </a:lnTo>
                  <a:lnTo>
                    <a:pt x="1986" y="643"/>
                  </a:lnTo>
                  <a:lnTo>
                    <a:pt x="2226" y="442"/>
                  </a:lnTo>
                  <a:lnTo>
                    <a:pt x="2467" y="282"/>
                  </a:lnTo>
                  <a:lnTo>
                    <a:pt x="2708" y="141"/>
                  </a:lnTo>
                  <a:lnTo>
                    <a:pt x="298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21"/>
            <p:cNvSpPr/>
            <p:nvPr/>
          </p:nvSpPr>
          <p:spPr>
            <a:xfrm>
              <a:off x="10460000" y="3355563"/>
              <a:ext cx="18575" cy="19075"/>
            </a:xfrm>
            <a:custGeom>
              <a:avLst/>
              <a:gdLst/>
              <a:ahLst/>
              <a:cxnLst/>
              <a:rect l="l" t="t" r="r" b="b"/>
              <a:pathLst>
                <a:path w="743" h="763" extrusionOk="0">
                  <a:moveTo>
                    <a:pt x="382" y="1"/>
                  </a:moveTo>
                  <a:lnTo>
                    <a:pt x="281" y="21"/>
                  </a:lnTo>
                  <a:lnTo>
                    <a:pt x="221" y="41"/>
                  </a:lnTo>
                  <a:lnTo>
                    <a:pt x="161" y="81"/>
                  </a:lnTo>
                  <a:lnTo>
                    <a:pt x="101" y="121"/>
                  </a:lnTo>
                  <a:lnTo>
                    <a:pt x="61" y="181"/>
                  </a:lnTo>
                  <a:lnTo>
                    <a:pt x="21" y="241"/>
                  </a:lnTo>
                  <a:lnTo>
                    <a:pt x="1" y="382"/>
                  </a:lnTo>
                  <a:lnTo>
                    <a:pt x="21" y="522"/>
                  </a:lnTo>
                  <a:lnTo>
                    <a:pt x="61" y="582"/>
                  </a:lnTo>
                  <a:lnTo>
                    <a:pt x="101" y="643"/>
                  </a:lnTo>
                  <a:lnTo>
                    <a:pt x="161" y="703"/>
                  </a:lnTo>
                  <a:lnTo>
                    <a:pt x="221" y="743"/>
                  </a:lnTo>
                  <a:lnTo>
                    <a:pt x="281" y="763"/>
                  </a:lnTo>
                  <a:lnTo>
                    <a:pt x="462" y="763"/>
                  </a:lnTo>
                  <a:lnTo>
                    <a:pt x="542" y="743"/>
                  </a:lnTo>
                  <a:lnTo>
                    <a:pt x="602" y="703"/>
                  </a:lnTo>
                  <a:lnTo>
                    <a:pt x="662" y="643"/>
                  </a:lnTo>
                  <a:lnTo>
                    <a:pt x="702" y="582"/>
                  </a:lnTo>
                  <a:lnTo>
                    <a:pt x="723" y="522"/>
                  </a:lnTo>
                  <a:lnTo>
                    <a:pt x="743" y="382"/>
                  </a:lnTo>
                  <a:lnTo>
                    <a:pt x="723" y="241"/>
                  </a:lnTo>
                  <a:lnTo>
                    <a:pt x="702" y="181"/>
                  </a:lnTo>
                  <a:lnTo>
                    <a:pt x="662" y="121"/>
                  </a:lnTo>
                  <a:lnTo>
                    <a:pt x="602" y="81"/>
                  </a:lnTo>
                  <a:lnTo>
                    <a:pt x="542" y="41"/>
                  </a:lnTo>
                  <a:lnTo>
                    <a:pt x="462" y="21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21"/>
            <p:cNvSpPr/>
            <p:nvPr/>
          </p:nvSpPr>
          <p:spPr>
            <a:xfrm>
              <a:off x="10614425" y="3376638"/>
              <a:ext cx="130375" cy="59175"/>
            </a:xfrm>
            <a:custGeom>
              <a:avLst/>
              <a:gdLst/>
              <a:ahLst/>
              <a:cxnLst/>
              <a:rect l="l" t="t" r="r" b="b"/>
              <a:pathLst>
                <a:path w="5215" h="2367" extrusionOk="0">
                  <a:moveTo>
                    <a:pt x="1083" y="0"/>
                  </a:moveTo>
                  <a:lnTo>
                    <a:pt x="963" y="20"/>
                  </a:lnTo>
                  <a:lnTo>
                    <a:pt x="742" y="80"/>
                  </a:lnTo>
                  <a:lnTo>
                    <a:pt x="542" y="201"/>
                  </a:lnTo>
                  <a:lnTo>
                    <a:pt x="361" y="341"/>
                  </a:lnTo>
                  <a:lnTo>
                    <a:pt x="221" y="521"/>
                  </a:lnTo>
                  <a:lnTo>
                    <a:pt x="101" y="722"/>
                  </a:lnTo>
                  <a:lnTo>
                    <a:pt x="40" y="943"/>
                  </a:lnTo>
                  <a:lnTo>
                    <a:pt x="20" y="1063"/>
                  </a:lnTo>
                  <a:lnTo>
                    <a:pt x="0" y="1183"/>
                  </a:lnTo>
                  <a:lnTo>
                    <a:pt x="20" y="1304"/>
                  </a:lnTo>
                  <a:lnTo>
                    <a:pt x="40" y="1424"/>
                  </a:lnTo>
                  <a:lnTo>
                    <a:pt x="101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42" y="2286"/>
                  </a:lnTo>
                  <a:lnTo>
                    <a:pt x="963" y="2346"/>
                  </a:lnTo>
                  <a:lnTo>
                    <a:pt x="1083" y="2367"/>
                  </a:lnTo>
                  <a:lnTo>
                    <a:pt x="4152" y="2367"/>
                  </a:lnTo>
                  <a:lnTo>
                    <a:pt x="4272" y="2346"/>
                  </a:lnTo>
                  <a:lnTo>
                    <a:pt x="4493" y="2286"/>
                  </a:lnTo>
                  <a:lnTo>
                    <a:pt x="4693" y="2166"/>
                  </a:lnTo>
                  <a:lnTo>
                    <a:pt x="4874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5215" y="1304"/>
                  </a:lnTo>
                  <a:lnTo>
                    <a:pt x="5215" y="1183"/>
                  </a:lnTo>
                  <a:lnTo>
                    <a:pt x="5215" y="1063"/>
                  </a:lnTo>
                  <a:lnTo>
                    <a:pt x="5194" y="943"/>
                  </a:lnTo>
                  <a:lnTo>
                    <a:pt x="5114" y="722"/>
                  </a:lnTo>
                  <a:lnTo>
                    <a:pt x="5014" y="521"/>
                  </a:lnTo>
                  <a:lnTo>
                    <a:pt x="4874" y="341"/>
                  </a:lnTo>
                  <a:lnTo>
                    <a:pt x="4693" y="201"/>
                  </a:lnTo>
                  <a:lnTo>
                    <a:pt x="4493" y="80"/>
                  </a:lnTo>
                  <a:lnTo>
                    <a:pt x="4272" y="20"/>
                  </a:lnTo>
                  <a:lnTo>
                    <a:pt x="41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21"/>
            <p:cNvSpPr/>
            <p:nvPr/>
          </p:nvSpPr>
          <p:spPr>
            <a:xfrm>
              <a:off x="10614425" y="3376638"/>
              <a:ext cx="130375" cy="59175"/>
            </a:xfrm>
            <a:custGeom>
              <a:avLst/>
              <a:gdLst/>
              <a:ahLst/>
              <a:cxnLst/>
              <a:rect l="l" t="t" r="r" b="b"/>
              <a:pathLst>
                <a:path w="5215" h="2367" fill="none" extrusionOk="0">
                  <a:moveTo>
                    <a:pt x="5215" y="1183"/>
                  </a:moveTo>
                  <a:lnTo>
                    <a:pt x="5215" y="1183"/>
                  </a:lnTo>
                  <a:lnTo>
                    <a:pt x="5215" y="1304"/>
                  </a:lnTo>
                  <a:lnTo>
                    <a:pt x="5194" y="1424"/>
                  </a:lnTo>
                  <a:lnTo>
                    <a:pt x="5194" y="1424"/>
                  </a:lnTo>
                  <a:lnTo>
                    <a:pt x="5134" y="1584"/>
                  </a:lnTo>
                  <a:lnTo>
                    <a:pt x="5074" y="1745"/>
                  </a:lnTo>
                  <a:lnTo>
                    <a:pt x="4974" y="1885"/>
                  </a:lnTo>
                  <a:lnTo>
                    <a:pt x="4874" y="2026"/>
                  </a:lnTo>
                  <a:lnTo>
                    <a:pt x="4874" y="2026"/>
                  </a:lnTo>
                  <a:lnTo>
                    <a:pt x="4693" y="2166"/>
                  </a:lnTo>
                  <a:lnTo>
                    <a:pt x="4493" y="2286"/>
                  </a:lnTo>
                  <a:lnTo>
                    <a:pt x="4272" y="2346"/>
                  </a:lnTo>
                  <a:lnTo>
                    <a:pt x="4152" y="2367"/>
                  </a:lnTo>
                  <a:lnTo>
                    <a:pt x="4031" y="2367"/>
                  </a:lnTo>
                  <a:lnTo>
                    <a:pt x="1204" y="2367"/>
                  </a:lnTo>
                  <a:lnTo>
                    <a:pt x="1204" y="2367"/>
                  </a:lnTo>
                  <a:lnTo>
                    <a:pt x="1083" y="2367"/>
                  </a:lnTo>
                  <a:lnTo>
                    <a:pt x="963" y="2346"/>
                  </a:lnTo>
                  <a:lnTo>
                    <a:pt x="742" y="2286"/>
                  </a:lnTo>
                  <a:lnTo>
                    <a:pt x="522" y="2166"/>
                  </a:lnTo>
                  <a:lnTo>
                    <a:pt x="361" y="2026"/>
                  </a:lnTo>
                  <a:lnTo>
                    <a:pt x="201" y="1845"/>
                  </a:lnTo>
                  <a:lnTo>
                    <a:pt x="101" y="1645"/>
                  </a:lnTo>
                  <a:lnTo>
                    <a:pt x="40" y="1424"/>
                  </a:lnTo>
                  <a:lnTo>
                    <a:pt x="20" y="1304"/>
                  </a:lnTo>
                  <a:lnTo>
                    <a:pt x="0" y="1183"/>
                  </a:lnTo>
                  <a:lnTo>
                    <a:pt x="0" y="1183"/>
                  </a:lnTo>
                  <a:lnTo>
                    <a:pt x="20" y="1063"/>
                  </a:lnTo>
                  <a:lnTo>
                    <a:pt x="40" y="943"/>
                  </a:lnTo>
                  <a:lnTo>
                    <a:pt x="101" y="722"/>
                  </a:lnTo>
                  <a:lnTo>
                    <a:pt x="221" y="521"/>
                  </a:lnTo>
                  <a:lnTo>
                    <a:pt x="361" y="341"/>
                  </a:lnTo>
                  <a:lnTo>
                    <a:pt x="361" y="341"/>
                  </a:lnTo>
                  <a:lnTo>
                    <a:pt x="542" y="201"/>
                  </a:lnTo>
                  <a:lnTo>
                    <a:pt x="742" y="80"/>
                  </a:lnTo>
                  <a:lnTo>
                    <a:pt x="963" y="20"/>
                  </a:lnTo>
                  <a:lnTo>
                    <a:pt x="1083" y="0"/>
                  </a:lnTo>
                  <a:lnTo>
                    <a:pt x="1204" y="0"/>
                  </a:lnTo>
                  <a:lnTo>
                    <a:pt x="4031" y="0"/>
                  </a:lnTo>
                  <a:lnTo>
                    <a:pt x="4031" y="0"/>
                  </a:lnTo>
                  <a:lnTo>
                    <a:pt x="4152" y="0"/>
                  </a:lnTo>
                  <a:lnTo>
                    <a:pt x="4272" y="20"/>
                  </a:lnTo>
                  <a:lnTo>
                    <a:pt x="4493" y="80"/>
                  </a:lnTo>
                  <a:lnTo>
                    <a:pt x="4693" y="201"/>
                  </a:lnTo>
                  <a:lnTo>
                    <a:pt x="4874" y="341"/>
                  </a:lnTo>
                  <a:lnTo>
                    <a:pt x="5014" y="521"/>
                  </a:lnTo>
                  <a:lnTo>
                    <a:pt x="5114" y="722"/>
                  </a:lnTo>
                  <a:lnTo>
                    <a:pt x="5194" y="943"/>
                  </a:lnTo>
                  <a:lnTo>
                    <a:pt x="5215" y="1063"/>
                  </a:lnTo>
                  <a:lnTo>
                    <a:pt x="5215" y="118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21"/>
            <p:cNvSpPr/>
            <p:nvPr/>
          </p:nvSpPr>
          <p:spPr>
            <a:xfrm>
              <a:off x="10614425" y="3376638"/>
              <a:ext cx="129875" cy="59175"/>
            </a:xfrm>
            <a:custGeom>
              <a:avLst/>
              <a:gdLst/>
              <a:ahLst/>
              <a:cxnLst/>
              <a:rect l="l" t="t" r="r" b="b"/>
              <a:pathLst>
                <a:path w="5195" h="2367" extrusionOk="0">
                  <a:moveTo>
                    <a:pt x="1083" y="0"/>
                  </a:moveTo>
                  <a:lnTo>
                    <a:pt x="963" y="20"/>
                  </a:lnTo>
                  <a:lnTo>
                    <a:pt x="742" y="80"/>
                  </a:lnTo>
                  <a:lnTo>
                    <a:pt x="542" y="201"/>
                  </a:lnTo>
                  <a:lnTo>
                    <a:pt x="361" y="341"/>
                  </a:lnTo>
                  <a:lnTo>
                    <a:pt x="221" y="521"/>
                  </a:lnTo>
                  <a:lnTo>
                    <a:pt x="101" y="722"/>
                  </a:lnTo>
                  <a:lnTo>
                    <a:pt x="40" y="943"/>
                  </a:lnTo>
                  <a:lnTo>
                    <a:pt x="20" y="1063"/>
                  </a:lnTo>
                  <a:lnTo>
                    <a:pt x="0" y="1183"/>
                  </a:lnTo>
                  <a:lnTo>
                    <a:pt x="20" y="1304"/>
                  </a:lnTo>
                  <a:lnTo>
                    <a:pt x="40" y="1424"/>
                  </a:lnTo>
                  <a:lnTo>
                    <a:pt x="101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42" y="2286"/>
                  </a:lnTo>
                  <a:lnTo>
                    <a:pt x="963" y="2346"/>
                  </a:lnTo>
                  <a:lnTo>
                    <a:pt x="1083" y="2367"/>
                  </a:lnTo>
                  <a:lnTo>
                    <a:pt x="4152" y="2367"/>
                  </a:lnTo>
                  <a:lnTo>
                    <a:pt x="4272" y="2346"/>
                  </a:lnTo>
                  <a:lnTo>
                    <a:pt x="4493" y="2286"/>
                  </a:lnTo>
                  <a:lnTo>
                    <a:pt x="4693" y="2166"/>
                  </a:lnTo>
                  <a:lnTo>
                    <a:pt x="4874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4813" y="1524"/>
                  </a:lnTo>
                  <a:lnTo>
                    <a:pt x="4432" y="1604"/>
                  </a:lnTo>
                  <a:lnTo>
                    <a:pt x="4051" y="1645"/>
                  </a:lnTo>
                  <a:lnTo>
                    <a:pt x="3650" y="1665"/>
                  </a:lnTo>
                  <a:lnTo>
                    <a:pt x="3149" y="1645"/>
                  </a:lnTo>
                  <a:lnTo>
                    <a:pt x="2848" y="1624"/>
                  </a:lnTo>
                  <a:lnTo>
                    <a:pt x="2507" y="1604"/>
                  </a:lnTo>
                  <a:lnTo>
                    <a:pt x="2327" y="1564"/>
                  </a:lnTo>
                  <a:lnTo>
                    <a:pt x="2166" y="1544"/>
                  </a:lnTo>
                  <a:lnTo>
                    <a:pt x="2006" y="1484"/>
                  </a:lnTo>
                  <a:lnTo>
                    <a:pt x="1865" y="1424"/>
                  </a:lnTo>
                  <a:lnTo>
                    <a:pt x="1725" y="1344"/>
                  </a:lnTo>
                  <a:lnTo>
                    <a:pt x="1585" y="1243"/>
                  </a:lnTo>
                  <a:lnTo>
                    <a:pt x="1484" y="1143"/>
                  </a:lnTo>
                  <a:lnTo>
                    <a:pt x="1384" y="1063"/>
                  </a:lnTo>
                  <a:lnTo>
                    <a:pt x="1324" y="963"/>
                  </a:lnTo>
                  <a:lnTo>
                    <a:pt x="1284" y="862"/>
                  </a:lnTo>
                  <a:lnTo>
                    <a:pt x="1244" y="762"/>
                  </a:lnTo>
                  <a:lnTo>
                    <a:pt x="1224" y="682"/>
                  </a:lnTo>
                  <a:lnTo>
                    <a:pt x="1224" y="582"/>
                  </a:lnTo>
                  <a:lnTo>
                    <a:pt x="1244" y="501"/>
                  </a:lnTo>
                  <a:lnTo>
                    <a:pt x="1284" y="321"/>
                  </a:lnTo>
                  <a:lnTo>
                    <a:pt x="1384" y="140"/>
                  </a:lnTo>
                  <a:lnTo>
                    <a:pt x="152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21"/>
            <p:cNvSpPr/>
            <p:nvPr/>
          </p:nvSpPr>
          <p:spPr>
            <a:xfrm>
              <a:off x="10614425" y="3376638"/>
              <a:ext cx="129875" cy="59175"/>
            </a:xfrm>
            <a:custGeom>
              <a:avLst/>
              <a:gdLst/>
              <a:ahLst/>
              <a:cxnLst/>
              <a:rect l="l" t="t" r="r" b="b"/>
              <a:pathLst>
                <a:path w="5195" h="2367" fill="none" extrusionOk="0">
                  <a:moveTo>
                    <a:pt x="1525" y="0"/>
                  </a:moveTo>
                  <a:lnTo>
                    <a:pt x="1204" y="0"/>
                  </a:lnTo>
                  <a:lnTo>
                    <a:pt x="1204" y="0"/>
                  </a:lnTo>
                  <a:lnTo>
                    <a:pt x="1083" y="0"/>
                  </a:lnTo>
                  <a:lnTo>
                    <a:pt x="963" y="20"/>
                  </a:lnTo>
                  <a:lnTo>
                    <a:pt x="742" y="80"/>
                  </a:lnTo>
                  <a:lnTo>
                    <a:pt x="542" y="201"/>
                  </a:lnTo>
                  <a:lnTo>
                    <a:pt x="361" y="341"/>
                  </a:lnTo>
                  <a:lnTo>
                    <a:pt x="361" y="341"/>
                  </a:lnTo>
                  <a:lnTo>
                    <a:pt x="221" y="521"/>
                  </a:lnTo>
                  <a:lnTo>
                    <a:pt x="101" y="722"/>
                  </a:lnTo>
                  <a:lnTo>
                    <a:pt x="40" y="943"/>
                  </a:lnTo>
                  <a:lnTo>
                    <a:pt x="20" y="1063"/>
                  </a:lnTo>
                  <a:lnTo>
                    <a:pt x="0" y="1183"/>
                  </a:lnTo>
                  <a:lnTo>
                    <a:pt x="0" y="1183"/>
                  </a:lnTo>
                  <a:lnTo>
                    <a:pt x="20" y="1304"/>
                  </a:lnTo>
                  <a:lnTo>
                    <a:pt x="40" y="1424"/>
                  </a:lnTo>
                  <a:lnTo>
                    <a:pt x="101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42" y="2286"/>
                  </a:lnTo>
                  <a:lnTo>
                    <a:pt x="963" y="2346"/>
                  </a:lnTo>
                  <a:lnTo>
                    <a:pt x="1083" y="2367"/>
                  </a:lnTo>
                  <a:lnTo>
                    <a:pt x="1204" y="2367"/>
                  </a:lnTo>
                  <a:lnTo>
                    <a:pt x="4031" y="2367"/>
                  </a:lnTo>
                  <a:lnTo>
                    <a:pt x="4031" y="2367"/>
                  </a:lnTo>
                  <a:lnTo>
                    <a:pt x="4152" y="2367"/>
                  </a:lnTo>
                  <a:lnTo>
                    <a:pt x="4272" y="2346"/>
                  </a:lnTo>
                  <a:lnTo>
                    <a:pt x="4493" y="2286"/>
                  </a:lnTo>
                  <a:lnTo>
                    <a:pt x="4693" y="2166"/>
                  </a:lnTo>
                  <a:lnTo>
                    <a:pt x="4874" y="2026"/>
                  </a:lnTo>
                  <a:lnTo>
                    <a:pt x="4874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5194" y="1424"/>
                  </a:lnTo>
                  <a:lnTo>
                    <a:pt x="4813" y="1524"/>
                  </a:lnTo>
                  <a:lnTo>
                    <a:pt x="4432" y="1604"/>
                  </a:lnTo>
                  <a:lnTo>
                    <a:pt x="4051" y="1645"/>
                  </a:lnTo>
                  <a:lnTo>
                    <a:pt x="3650" y="1665"/>
                  </a:lnTo>
                  <a:lnTo>
                    <a:pt x="3650" y="1665"/>
                  </a:lnTo>
                  <a:lnTo>
                    <a:pt x="3149" y="1645"/>
                  </a:lnTo>
                  <a:lnTo>
                    <a:pt x="3149" y="1645"/>
                  </a:lnTo>
                  <a:lnTo>
                    <a:pt x="2848" y="1624"/>
                  </a:lnTo>
                  <a:lnTo>
                    <a:pt x="2507" y="1604"/>
                  </a:lnTo>
                  <a:lnTo>
                    <a:pt x="2327" y="1564"/>
                  </a:lnTo>
                  <a:lnTo>
                    <a:pt x="2166" y="1544"/>
                  </a:lnTo>
                  <a:lnTo>
                    <a:pt x="2006" y="1484"/>
                  </a:lnTo>
                  <a:lnTo>
                    <a:pt x="1865" y="1424"/>
                  </a:lnTo>
                  <a:lnTo>
                    <a:pt x="1865" y="1424"/>
                  </a:lnTo>
                  <a:lnTo>
                    <a:pt x="1725" y="1344"/>
                  </a:lnTo>
                  <a:lnTo>
                    <a:pt x="1585" y="1243"/>
                  </a:lnTo>
                  <a:lnTo>
                    <a:pt x="1484" y="1143"/>
                  </a:lnTo>
                  <a:lnTo>
                    <a:pt x="1384" y="1063"/>
                  </a:lnTo>
                  <a:lnTo>
                    <a:pt x="1324" y="963"/>
                  </a:lnTo>
                  <a:lnTo>
                    <a:pt x="1284" y="862"/>
                  </a:lnTo>
                  <a:lnTo>
                    <a:pt x="1244" y="762"/>
                  </a:lnTo>
                  <a:lnTo>
                    <a:pt x="1224" y="682"/>
                  </a:lnTo>
                  <a:lnTo>
                    <a:pt x="1224" y="582"/>
                  </a:lnTo>
                  <a:lnTo>
                    <a:pt x="1244" y="501"/>
                  </a:lnTo>
                  <a:lnTo>
                    <a:pt x="1284" y="321"/>
                  </a:lnTo>
                  <a:lnTo>
                    <a:pt x="1384" y="140"/>
                  </a:lnTo>
                  <a:lnTo>
                    <a:pt x="15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21"/>
            <p:cNvSpPr/>
            <p:nvPr/>
          </p:nvSpPr>
          <p:spPr>
            <a:xfrm>
              <a:off x="10711675" y="3387163"/>
              <a:ext cx="18575" cy="19075"/>
            </a:xfrm>
            <a:custGeom>
              <a:avLst/>
              <a:gdLst/>
              <a:ahLst/>
              <a:cxnLst/>
              <a:rect l="l" t="t" r="r" b="b"/>
              <a:pathLst>
                <a:path w="743" h="763" extrusionOk="0">
                  <a:moveTo>
                    <a:pt x="362" y="0"/>
                  </a:moveTo>
                  <a:lnTo>
                    <a:pt x="282" y="20"/>
                  </a:lnTo>
                  <a:lnTo>
                    <a:pt x="222" y="40"/>
                  </a:lnTo>
                  <a:lnTo>
                    <a:pt x="141" y="80"/>
                  </a:lnTo>
                  <a:lnTo>
                    <a:pt x="101" y="121"/>
                  </a:lnTo>
                  <a:lnTo>
                    <a:pt x="61" y="181"/>
                  </a:lnTo>
                  <a:lnTo>
                    <a:pt x="21" y="241"/>
                  </a:lnTo>
                  <a:lnTo>
                    <a:pt x="1" y="381"/>
                  </a:lnTo>
                  <a:lnTo>
                    <a:pt x="21" y="522"/>
                  </a:lnTo>
                  <a:lnTo>
                    <a:pt x="61" y="582"/>
                  </a:lnTo>
                  <a:lnTo>
                    <a:pt x="101" y="642"/>
                  </a:lnTo>
                  <a:lnTo>
                    <a:pt x="141" y="682"/>
                  </a:lnTo>
                  <a:lnTo>
                    <a:pt x="222" y="722"/>
                  </a:lnTo>
                  <a:lnTo>
                    <a:pt x="282" y="742"/>
                  </a:lnTo>
                  <a:lnTo>
                    <a:pt x="362" y="762"/>
                  </a:lnTo>
                  <a:lnTo>
                    <a:pt x="462" y="742"/>
                  </a:lnTo>
                  <a:lnTo>
                    <a:pt x="522" y="722"/>
                  </a:lnTo>
                  <a:lnTo>
                    <a:pt x="583" y="682"/>
                  </a:lnTo>
                  <a:lnTo>
                    <a:pt x="643" y="642"/>
                  </a:lnTo>
                  <a:lnTo>
                    <a:pt x="683" y="582"/>
                  </a:lnTo>
                  <a:lnTo>
                    <a:pt x="703" y="522"/>
                  </a:lnTo>
                  <a:lnTo>
                    <a:pt x="743" y="381"/>
                  </a:lnTo>
                  <a:lnTo>
                    <a:pt x="703" y="241"/>
                  </a:lnTo>
                  <a:lnTo>
                    <a:pt x="683" y="181"/>
                  </a:lnTo>
                  <a:lnTo>
                    <a:pt x="643" y="121"/>
                  </a:lnTo>
                  <a:lnTo>
                    <a:pt x="583" y="80"/>
                  </a:lnTo>
                  <a:lnTo>
                    <a:pt x="522" y="40"/>
                  </a:lnTo>
                  <a:lnTo>
                    <a:pt x="462" y="20"/>
                  </a:lnTo>
                  <a:lnTo>
                    <a:pt x="36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21"/>
            <p:cNvSpPr/>
            <p:nvPr/>
          </p:nvSpPr>
          <p:spPr>
            <a:xfrm>
              <a:off x="10796925" y="3376638"/>
              <a:ext cx="130375" cy="59175"/>
            </a:xfrm>
            <a:custGeom>
              <a:avLst/>
              <a:gdLst/>
              <a:ahLst/>
              <a:cxnLst/>
              <a:rect l="l" t="t" r="r" b="b"/>
              <a:pathLst>
                <a:path w="5215" h="2367" extrusionOk="0">
                  <a:moveTo>
                    <a:pt x="1063" y="0"/>
                  </a:moveTo>
                  <a:lnTo>
                    <a:pt x="963" y="20"/>
                  </a:lnTo>
                  <a:lnTo>
                    <a:pt x="722" y="80"/>
                  </a:lnTo>
                  <a:lnTo>
                    <a:pt x="522" y="201"/>
                  </a:lnTo>
                  <a:lnTo>
                    <a:pt x="361" y="341"/>
                  </a:lnTo>
                  <a:lnTo>
                    <a:pt x="201" y="521"/>
                  </a:lnTo>
                  <a:lnTo>
                    <a:pt x="100" y="722"/>
                  </a:lnTo>
                  <a:lnTo>
                    <a:pt x="20" y="943"/>
                  </a:lnTo>
                  <a:lnTo>
                    <a:pt x="0" y="1063"/>
                  </a:lnTo>
                  <a:lnTo>
                    <a:pt x="0" y="1183"/>
                  </a:lnTo>
                  <a:lnTo>
                    <a:pt x="0" y="1304"/>
                  </a:lnTo>
                  <a:lnTo>
                    <a:pt x="20" y="1424"/>
                  </a:lnTo>
                  <a:lnTo>
                    <a:pt x="100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22" y="2286"/>
                  </a:lnTo>
                  <a:lnTo>
                    <a:pt x="963" y="2346"/>
                  </a:lnTo>
                  <a:lnTo>
                    <a:pt x="1063" y="2367"/>
                  </a:lnTo>
                  <a:lnTo>
                    <a:pt x="4151" y="2367"/>
                  </a:lnTo>
                  <a:lnTo>
                    <a:pt x="4272" y="2346"/>
                  </a:lnTo>
                  <a:lnTo>
                    <a:pt x="4492" y="2286"/>
                  </a:lnTo>
                  <a:lnTo>
                    <a:pt x="4693" y="2166"/>
                  </a:lnTo>
                  <a:lnTo>
                    <a:pt x="4853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5214" y="1304"/>
                  </a:lnTo>
                  <a:lnTo>
                    <a:pt x="5214" y="1183"/>
                  </a:lnTo>
                  <a:lnTo>
                    <a:pt x="5214" y="1063"/>
                  </a:lnTo>
                  <a:lnTo>
                    <a:pt x="5194" y="943"/>
                  </a:lnTo>
                  <a:lnTo>
                    <a:pt x="5114" y="722"/>
                  </a:lnTo>
                  <a:lnTo>
                    <a:pt x="5014" y="521"/>
                  </a:lnTo>
                  <a:lnTo>
                    <a:pt x="4873" y="341"/>
                  </a:lnTo>
                  <a:lnTo>
                    <a:pt x="4693" y="201"/>
                  </a:lnTo>
                  <a:lnTo>
                    <a:pt x="4492" y="80"/>
                  </a:lnTo>
                  <a:lnTo>
                    <a:pt x="4272" y="20"/>
                  </a:lnTo>
                  <a:lnTo>
                    <a:pt x="41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21"/>
            <p:cNvSpPr/>
            <p:nvPr/>
          </p:nvSpPr>
          <p:spPr>
            <a:xfrm>
              <a:off x="10796925" y="3376638"/>
              <a:ext cx="130375" cy="59175"/>
            </a:xfrm>
            <a:custGeom>
              <a:avLst/>
              <a:gdLst/>
              <a:ahLst/>
              <a:cxnLst/>
              <a:rect l="l" t="t" r="r" b="b"/>
              <a:pathLst>
                <a:path w="5215" h="2367" fill="none" extrusionOk="0">
                  <a:moveTo>
                    <a:pt x="5214" y="1183"/>
                  </a:moveTo>
                  <a:lnTo>
                    <a:pt x="5214" y="1183"/>
                  </a:lnTo>
                  <a:lnTo>
                    <a:pt x="5214" y="1304"/>
                  </a:lnTo>
                  <a:lnTo>
                    <a:pt x="5194" y="1424"/>
                  </a:lnTo>
                  <a:lnTo>
                    <a:pt x="5194" y="1424"/>
                  </a:lnTo>
                  <a:lnTo>
                    <a:pt x="5134" y="1584"/>
                  </a:lnTo>
                  <a:lnTo>
                    <a:pt x="5074" y="1745"/>
                  </a:lnTo>
                  <a:lnTo>
                    <a:pt x="4974" y="1885"/>
                  </a:lnTo>
                  <a:lnTo>
                    <a:pt x="4853" y="2026"/>
                  </a:lnTo>
                  <a:lnTo>
                    <a:pt x="4853" y="2026"/>
                  </a:lnTo>
                  <a:lnTo>
                    <a:pt x="4693" y="2166"/>
                  </a:lnTo>
                  <a:lnTo>
                    <a:pt x="4492" y="2286"/>
                  </a:lnTo>
                  <a:lnTo>
                    <a:pt x="4272" y="2346"/>
                  </a:lnTo>
                  <a:lnTo>
                    <a:pt x="4151" y="2367"/>
                  </a:lnTo>
                  <a:lnTo>
                    <a:pt x="4031" y="2367"/>
                  </a:lnTo>
                  <a:lnTo>
                    <a:pt x="1203" y="2367"/>
                  </a:lnTo>
                  <a:lnTo>
                    <a:pt x="1203" y="2367"/>
                  </a:lnTo>
                  <a:lnTo>
                    <a:pt x="1063" y="2367"/>
                  </a:lnTo>
                  <a:lnTo>
                    <a:pt x="963" y="2346"/>
                  </a:lnTo>
                  <a:lnTo>
                    <a:pt x="722" y="2286"/>
                  </a:lnTo>
                  <a:lnTo>
                    <a:pt x="522" y="2166"/>
                  </a:lnTo>
                  <a:lnTo>
                    <a:pt x="361" y="2026"/>
                  </a:lnTo>
                  <a:lnTo>
                    <a:pt x="201" y="1845"/>
                  </a:lnTo>
                  <a:lnTo>
                    <a:pt x="100" y="1645"/>
                  </a:lnTo>
                  <a:lnTo>
                    <a:pt x="20" y="1424"/>
                  </a:lnTo>
                  <a:lnTo>
                    <a:pt x="0" y="1304"/>
                  </a:lnTo>
                  <a:lnTo>
                    <a:pt x="0" y="1183"/>
                  </a:lnTo>
                  <a:lnTo>
                    <a:pt x="0" y="1183"/>
                  </a:lnTo>
                  <a:lnTo>
                    <a:pt x="0" y="1063"/>
                  </a:lnTo>
                  <a:lnTo>
                    <a:pt x="20" y="943"/>
                  </a:lnTo>
                  <a:lnTo>
                    <a:pt x="100" y="722"/>
                  </a:lnTo>
                  <a:lnTo>
                    <a:pt x="201" y="521"/>
                  </a:lnTo>
                  <a:lnTo>
                    <a:pt x="361" y="341"/>
                  </a:lnTo>
                  <a:lnTo>
                    <a:pt x="361" y="341"/>
                  </a:lnTo>
                  <a:lnTo>
                    <a:pt x="522" y="201"/>
                  </a:lnTo>
                  <a:lnTo>
                    <a:pt x="722" y="80"/>
                  </a:lnTo>
                  <a:lnTo>
                    <a:pt x="963" y="20"/>
                  </a:lnTo>
                  <a:lnTo>
                    <a:pt x="1063" y="0"/>
                  </a:lnTo>
                  <a:lnTo>
                    <a:pt x="1203" y="0"/>
                  </a:lnTo>
                  <a:lnTo>
                    <a:pt x="4031" y="0"/>
                  </a:lnTo>
                  <a:lnTo>
                    <a:pt x="4031" y="0"/>
                  </a:lnTo>
                  <a:lnTo>
                    <a:pt x="4151" y="0"/>
                  </a:lnTo>
                  <a:lnTo>
                    <a:pt x="4272" y="20"/>
                  </a:lnTo>
                  <a:lnTo>
                    <a:pt x="4492" y="80"/>
                  </a:lnTo>
                  <a:lnTo>
                    <a:pt x="4693" y="201"/>
                  </a:lnTo>
                  <a:lnTo>
                    <a:pt x="4873" y="341"/>
                  </a:lnTo>
                  <a:lnTo>
                    <a:pt x="5014" y="521"/>
                  </a:lnTo>
                  <a:lnTo>
                    <a:pt x="5114" y="722"/>
                  </a:lnTo>
                  <a:lnTo>
                    <a:pt x="5194" y="943"/>
                  </a:lnTo>
                  <a:lnTo>
                    <a:pt x="5214" y="1063"/>
                  </a:lnTo>
                  <a:lnTo>
                    <a:pt x="5214" y="118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21"/>
            <p:cNvSpPr/>
            <p:nvPr/>
          </p:nvSpPr>
          <p:spPr>
            <a:xfrm>
              <a:off x="10796925" y="3376638"/>
              <a:ext cx="129875" cy="59175"/>
            </a:xfrm>
            <a:custGeom>
              <a:avLst/>
              <a:gdLst/>
              <a:ahLst/>
              <a:cxnLst/>
              <a:rect l="l" t="t" r="r" b="b"/>
              <a:pathLst>
                <a:path w="5195" h="2367" extrusionOk="0">
                  <a:moveTo>
                    <a:pt x="1063" y="0"/>
                  </a:moveTo>
                  <a:lnTo>
                    <a:pt x="963" y="20"/>
                  </a:lnTo>
                  <a:lnTo>
                    <a:pt x="722" y="80"/>
                  </a:lnTo>
                  <a:lnTo>
                    <a:pt x="522" y="201"/>
                  </a:lnTo>
                  <a:lnTo>
                    <a:pt x="361" y="341"/>
                  </a:lnTo>
                  <a:lnTo>
                    <a:pt x="201" y="521"/>
                  </a:lnTo>
                  <a:lnTo>
                    <a:pt x="100" y="722"/>
                  </a:lnTo>
                  <a:lnTo>
                    <a:pt x="20" y="943"/>
                  </a:lnTo>
                  <a:lnTo>
                    <a:pt x="0" y="1063"/>
                  </a:lnTo>
                  <a:lnTo>
                    <a:pt x="0" y="1183"/>
                  </a:lnTo>
                  <a:lnTo>
                    <a:pt x="0" y="1304"/>
                  </a:lnTo>
                  <a:lnTo>
                    <a:pt x="20" y="1424"/>
                  </a:lnTo>
                  <a:lnTo>
                    <a:pt x="100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22" y="2286"/>
                  </a:lnTo>
                  <a:lnTo>
                    <a:pt x="963" y="2346"/>
                  </a:lnTo>
                  <a:lnTo>
                    <a:pt x="1063" y="2367"/>
                  </a:lnTo>
                  <a:lnTo>
                    <a:pt x="4151" y="2367"/>
                  </a:lnTo>
                  <a:lnTo>
                    <a:pt x="4272" y="2346"/>
                  </a:lnTo>
                  <a:lnTo>
                    <a:pt x="4492" y="2286"/>
                  </a:lnTo>
                  <a:lnTo>
                    <a:pt x="4693" y="2166"/>
                  </a:lnTo>
                  <a:lnTo>
                    <a:pt x="4853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4813" y="1524"/>
                  </a:lnTo>
                  <a:lnTo>
                    <a:pt x="4432" y="1604"/>
                  </a:lnTo>
                  <a:lnTo>
                    <a:pt x="4051" y="1645"/>
                  </a:lnTo>
                  <a:lnTo>
                    <a:pt x="3650" y="1665"/>
                  </a:lnTo>
                  <a:lnTo>
                    <a:pt x="3149" y="1645"/>
                  </a:lnTo>
                  <a:lnTo>
                    <a:pt x="2848" y="1624"/>
                  </a:lnTo>
                  <a:lnTo>
                    <a:pt x="2507" y="1604"/>
                  </a:lnTo>
                  <a:lnTo>
                    <a:pt x="2327" y="1564"/>
                  </a:lnTo>
                  <a:lnTo>
                    <a:pt x="2166" y="1544"/>
                  </a:lnTo>
                  <a:lnTo>
                    <a:pt x="2006" y="1484"/>
                  </a:lnTo>
                  <a:lnTo>
                    <a:pt x="1865" y="1424"/>
                  </a:lnTo>
                  <a:lnTo>
                    <a:pt x="1705" y="1344"/>
                  </a:lnTo>
                  <a:lnTo>
                    <a:pt x="1585" y="1243"/>
                  </a:lnTo>
                  <a:lnTo>
                    <a:pt x="1484" y="1143"/>
                  </a:lnTo>
                  <a:lnTo>
                    <a:pt x="1384" y="1063"/>
                  </a:lnTo>
                  <a:lnTo>
                    <a:pt x="1324" y="963"/>
                  </a:lnTo>
                  <a:lnTo>
                    <a:pt x="1264" y="862"/>
                  </a:lnTo>
                  <a:lnTo>
                    <a:pt x="1244" y="762"/>
                  </a:lnTo>
                  <a:lnTo>
                    <a:pt x="1224" y="682"/>
                  </a:lnTo>
                  <a:lnTo>
                    <a:pt x="1224" y="582"/>
                  </a:lnTo>
                  <a:lnTo>
                    <a:pt x="1224" y="501"/>
                  </a:lnTo>
                  <a:lnTo>
                    <a:pt x="1284" y="321"/>
                  </a:lnTo>
                  <a:lnTo>
                    <a:pt x="1384" y="14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21"/>
            <p:cNvSpPr/>
            <p:nvPr/>
          </p:nvSpPr>
          <p:spPr>
            <a:xfrm>
              <a:off x="10796925" y="3376638"/>
              <a:ext cx="129875" cy="59175"/>
            </a:xfrm>
            <a:custGeom>
              <a:avLst/>
              <a:gdLst/>
              <a:ahLst/>
              <a:cxnLst/>
              <a:rect l="l" t="t" r="r" b="b"/>
              <a:pathLst>
                <a:path w="5195" h="2367" fill="none" extrusionOk="0">
                  <a:moveTo>
                    <a:pt x="1524" y="0"/>
                  </a:moveTo>
                  <a:lnTo>
                    <a:pt x="1203" y="0"/>
                  </a:lnTo>
                  <a:lnTo>
                    <a:pt x="1203" y="0"/>
                  </a:lnTo>
                  <a:lnTo>
                    <a:pt x="1063" y="0"/>
                  </a:lnTo>
                  <a:lnTo>
                    <a:pt x="963" y="20"/>
                  </a:lnTo>
                  <a:lnTo>
                    <a:pt x="722" y="80"/>
                  </a:lnTo>
                  <a:lnTo>
                    <a:pt x="522" y="201"/>
                  </a:lnTo>
                  <a:lnTo>
                    <a:pt x="361" y="341"/>
                  </a:lnTo>
                  <a:lnTo>
                    <a:pt x="361" y="341"/>
                  </a:lnTo>
                  <a:lnTo>
                    <a:pt x="201" y="521"/>
                  </a:lnTo>
                  <a:lnTo>
                    <a:pt x="100" y="722"/>
                  </a:lnTo>
                  <a:lnTo>
                    <a:pt x="20" y="943"/>
                  </a:lnTo>
                  <a:lnTo>
                    <a:pt x="0" y="1063"/>
                  </a:lnTo>
                  <a:lnTo>
                    <a:pt x="0" y="1183"/>
                  </a:lnTo>
                  <a:lnTo>
                    <a:pt x="0" y="1183"/>
                  </a:lnTo>
                  <a:lnTo>
                    <a:pt x="0" y="1304"/>
                  </a:lnTo>
                  <a:lnTo>
                    <a:pt x="20" y="1424"/>
                  </a:lnTo>
                  <a:lnTo>
                    <a:pt x="100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22" y="2286"/>
                  </a:lnTo>
                  <a:lnTo>
                    <a:pt x="963" y="2346"/>
                  </a:lnTo>
                  <a:lnTo>
                    <a:pt x="1063" y="2367"/>
                  </a:lnTo>
                  <a:lnTo>
                    <a:pt x="1203" y="2367"/>
                  </a:lnTo>
                  <a:lnTo>
                    <a:pt x="4031" y="2367"/>
                  </a:lnTo>
                  <a:lnTo>
                    <a:pt x="4031" y="2367"/>
                  </a:lnTo>
                  <a:lnTo>
                    <a:pt x="4151" y="2367"/>
                  </a:lnTo>
                  <a:lnTo>
                    <a:pt x="4272" y="2346"/>
                  </a:lnTo>
                  <a:lnTo>
                    <a:pt x="4492" y="2286"/>
                  </a:lnTo>
                  <a:lnTo>
                    <a:pt x="4693" y="2166"/>
                  </a:lnTo>
                  <a:lnTo>
                    <a:pt x="4853" y="2026"/>
                  </a:lnTo>
                  <a:lnTo>
                    <a:pt x="4853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5194" y="1424"/>
                  </a:lnTo>
                  <a:lnTo>
                    <a:pt x="4813" y="1524"/>
                  </a:lnTo>
                  <a:lnTo>
                    <a:pt x="4432" y="1604"/>
                  </a:lnTo>
                  <a:lnTo>
                    <a:pt x="4051" y="1645"/>
                  </a:lnTo>
                  <a:lnTo>
                    <a:pt x="3650" y="1665"/>
                  </a:lnTo>
                  <a:lnTo>
                    <a:pt x="3650" y="1665"/>
                  </a:lnTo>
                  <a:lnTo>
                    <a:pt x="3149" y="1645"/>
                  </a:lnTo>
                  <a:lnTo>
                    <a:pt x="3149" y="1645"/>
                  </a:lnTo>
                  <a:lnTo>
                    <a:pt x="2848" y="1624"/>
                  </a:lnTo>
                  <a:lnTo>
                    <a:pt x="2507" y="1604"/>
                  </a:lnTo>
                  <a:lnTo>
                    <a:pt x="2327" y="1564"/>
                  </a:lnTo>
                  <a:lnTo>
                    <a:pt x="2166" y="1544"/>
                  </a:lnTo>
                  <a:lnTo>
                    <a:pt x="2006" y="1484"/>
                  </a:lnTo>
                  <a:lnTo>
                    <a:pt x="1865" y="1424"/>
                  </a:lnTo>
                  <a:lnTo>
                    <a:pt x="1865" y="1424"/>
                  </a:lnTo>
                  <a:lnTo>
                    <a:pt x="1705" y="1344"/>
                  </a:lnTo>
                  <a:lnTo>
                    <a:pt x="1585" y="1243"/>
                  </a:lnTo>
                  <a:lnTo>
                    <a:pt x="1484" y="1143"/>
                  </a:lnTo>
                  <a:lnTo>
                    <a:pt x="1384" y="1063"/>
                  </a:lnTo>
                  <a:lnTo>
                    <a:pt x="1324" y="963"/>
                  </a:lnTo>
                  <a:lnTo>
                    <a:pt x="1264" y="862"/>
                  </a:lnTo>
                  <a:lnTo>
                    <a:pt x="1244" y="762"/>
                  </a:lnTo>
                  <a:lnTo>
                    <a:pt x="1224" y="682"/>
                  </a:lnTo>
                  <a:lnTo>
                    <a:pt x="1224" y="582"/>
                  </a:lnTo>
                  <a:lnTo>
                    <a:pt x="1224" y="501"/>
                  </a:lnTo>
                  <a:lnTo>
                    <a:pt x="1284" y="321"/>
                  </a:lnTo>
                  <a:lnTo>
                    <a:pt x="1384" y="140"/>
                  </a:lnTo>
                  <a:lnTo>
                    <a:pt x="152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21"/>
            <p:cNvSpPr/>
            <p:nvPr/>
          </p:nvSpPr>
          <p:spPr>
            <a:xfrm>
              <a:off x="10894175" y="3387163"/>
              <a:ext cx="18075" cy="19075"/>
            </a:xfrm>
            <a:custGeom>
              <a:avLst/>
              <a:gdLst/>
              <a:ahLst/>
              <a:cxnLst/>
              <a:rect l="l" t="t" r="r" b="b"/>
              <a:pathLst>
                <a:path w="723" h="763" extrusionOk="0">
                  <a:moveTo>
                    <a:pt x="362" y="0"/>
                  </a:moveTo>
                  <a:lnTo>
                    <a:pt x="282" y="20"/>
                  </a:lnTo>
                  <a:lnTo>
                    <a:pt x="201" y="40"/>
                  </a:lnTo>
                  <a:lnTo>
                    <a:pt x="141" y="80"/>
                  </a:lnTo>
                  <a:lnTo>
                    <a:pt x="101" y="121"/>
                  </a:lnTo>
                  <a:lnTo>
                    <a:pt x="61" y="181"/>
                  </a:lnTo>
                  <a:lnTo>
                    <a:pt x="21" y="241"/>
                  </a:lnTo>
                  <a:lnTo>
                    <a:pt x="1" y="381"/>
                  </a:lnTo>
                  <a:lnTo>
                    <a:pt x="21" y="522"/>
                  </a:lnTo>
                  <a:lnTo>
                    <a:pt x="61" y="582"/>
                  </a:lnTo>
                  <a:lnTo>
                    <a:pt x="101" y="642"/>
                  </a:lnTo>
                  <a:lnTo>
                    <a:pt x="141" y="682"/>
                  </a:lnTo>
                  <a:lnTo>
                    <a:pt x="201" y="722"/>
                  </a:lnTo>
                  <a:lnTo>
                    <a:pt x="282" y="742"/>
                  </a:lnTo>
                  <a:lnTo>
                    <a:pt x="362" y="762"/>
                  </a:lnTo>
                  <a:lnTo>
                    <a:pt x="442" y="742"/>
                  </a:lnTo>
                  <a:lnTo>
                    <a:pt x="522" y="722"/>
                  </a:lnTo>
                  <a:lnTo>
                    <a:pt x="582" y="682"/>
                  </a:lnTo>
                  <a:lnTo>
                    <a:pt x="643" y="642"/>
                  </a:lnTo>
                  <a:lnTo>
                    <a:pt x="683" y="582"/>
                  </a:lnTo>
                  <a:lnTo>
                    <a:pt x="703" y="522"/>
                  </a:lnTo>
                  <a:lnTo>
                    <a:pt x="723" y="381"/>
                  </a:lnTo>
                  <a:lnTo>
                    <a:pt x="703" y="241"/>
                  </a:lnTo>
                  <a:lnTo>
                    <a:pt x="683" y="181"/>
                  </a:lnTo>
                  <a:lnTo>
                    <a:pt x="643" y="121"/>
                  </a:lnTo>
                  <a:lnTo>
                    <a:pt x="582" y="80"/>
                  </a:lnTo>
                  <a:lnTo>
                    <a:pt x="522" y="40"/>
                  </a:lnTo>
                  <a:lnTo>
                    <a:pt x="442" y="20"/>
                  </a:lnTo>
                  <a:lnTo>
                    <a:pt x="36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21"/>
            <p:cNvSpPr/>
            <p:nvPr/>
          </p:nvSpPr>
          <p:spPr>
            <a:xfrm>
              <a:off x="10137625" y="3130463"/>
              <a:ext cx="985200" cy="699925"/>
            </a:xfrm>
            <a:custGeom>
              <a:avLst/>
              <a:gdLst/>
              <a:ahLst/>
              <a:cxnLst/>
              <a:rect l="l" t="t" r="r" b="b"/>
              <a:pathLst>
                <a:path w="39408" h="27997" extrusionOk="0">
                  <a:moveTo>
                    <a:pt x="7681" y="0"/>
                  </a:moveTo>
                  <a:lnTo>
                    <a:pt x="7341" y="20"/>
                  </a:lnTo>
                  <a:lnTo>
                    <a:pt x="7000" y="81"/>
                  </a:lnTo>
                  <a:lnTo>
                    <a:pt x="6659" y="121"/>
                  </a:lnTo>
                  <a:lnTo>
                    <a:pt x="6338" y="201"/>
                  </a:lnTo>
                  <a:lnTo>
                    <a:pt x="6017" y="281"/>
                  </a:lnTo>
                  <a:lnTo>
                    <a:pt x="5696" y="381"/>
                  </a:lnTo>
                  <a:lnTo>
                    <a:pt x="5395" y="482"/>
                  </a:lnTo>
                  <a:lnTo>
                    <a:pt x="5094" y="602"/>
                  </a:lnTo>
                  <a:lnTo>
                    <a:pt x="4794" y="742"/>
                  </a:lnTo>
                  <a:lnTo>
                    <a:pt x="4493" y="883"/>
                  </a:lnTo>
                  <a:lnTo>
                    <a:pt x="4212" y="1043"/>
                  </a:lnTo>
                  <a:lnTo>
                    <a:pt x="3931" y="1204"/>
                  </a:lnTo>
                  <a:lnTo>
                    <a:pt x="3650" y="1364"/>
                  </a:lnTo>
                  <a:lnTo>
                    <a:pt x="3390" y="1565"/>
                  </a:lnTo>
                  <a:lnTo>
                    <a:pt x="3129" y="1745"/>
                  </a:lnTo>
                  <a:lnTo>
                    <a:pt x="2888" y="1966"/>
                  </a:lnTo>
                  <a:lnTo>
                    <a:pt x="2648" y="2166"/>
                  </a:lnTo>
                  <a:lnTo>
                    <a:pt x="2407" y="2407"/>
                  </a:lnTo>
                  <a:lnTo>
                    <a:pt x="2186" y="2627"/>
                  </a:lnTo>
                  <a:lnTo>
                    <a:pt x="1986" y="2868"/>
                  </a:lnTo>
                  <a:lnTo>
                    <a:pt x="1765" y="3129"/>
                  </a:lnTo>
                  <a:lnTo>
                    <a:pt x="1585" y="3369"/>
                  </a:lnTo>
                  <a:lnTo>
                    <a:pt x="1384" y="3650"/>
                  </a:lnTo>
                  <a:lnTo>
                    <a:pt x="1224" y="3911"/>
                  </a:lnTo>
                  <a:lnTo>
                    <a:pt x="1063" y="4192"/>
                  </a:lnTo>
                  <a:lnTo>
                    <a:pt x="903" y="4493"/>
                  </a:lnTo>
                  <a:lnTo>
                    <a:pt x="763" y="4773"/>
                  </a:lnTo>
                  <a:lnTo>
                    <a:pt x="622" y="5074"/>
                  </a:lnTo>
                  <a:lnTo>
                    <a:pt x="502" y="5375"/>
                  </a:lnTo>
                  <a:lnTo>
                    <a:pt x="402" y="5696"/>
                  </a:lnTo>
                  <a:lnTo>
                    <a:pt x="301" y="6017"/>
                  </a:lnTo>
                  <a:lnTo>
                    <a:pt x="221" y="6338"/>
                  </a:lnTo>
                  <a:lnTo>
                    <a:pt x="121" y="6799"/>
                  </a:lnTo>
                  <a:lnTo>
                    <a:pt x="61" y="7260"/>
                  </a:lnTo>
                  <a:lnTo>
                    <a:pt x="21" y="7741"/>
                  </a:lnTo>
                  <a:lnTo>
                    <a:pt x="1" y="8223"/>
                  </a:lnTo>
                  <a:lnTo>
                    <a:pt x="1" y="19754"/>
                  </a:lnTo>
                  <a:lnTo>
                    <a:pt x="21" y="20175"/>
                  </a:lnTo>
                  <a:lnTo>
                    <a:pt x="41" y="20596"/>
                  </a:lnTo>
                  <a:lnTo>
                    <a:pt x="101" y="21017"/>
                  </a:lnTo>
                  <a:lnTo>
                    <a:pt x="181" y="21419"/>
                  </a:lnTo>
                  <a:lnTo>
                    <a:pt x="261" y="21820"/>
                  </a:lnTo>
                  <a:lnTo>
                    <a:pt x="382" y="22221"/>
                  </a:lnTo>
                  <a:lnTo>
                    <a:pt x="502" y="22602"/>
                  </a:lnTo>
                  <a:lnTo>
                    <a:pt x="662" y="22963"/>
                  </a:lnTo>
                  <a:lnTo>
                    <a:pt x="823" y="23344"/>
                  </a:lnTo>
                  <a:lnTo>
                    <a:pt x="1003" y="23685"/>
                  </a:lnTo>
                  <a:lnTo>
                    <a:pt x="1204" y="24026"/>
                  </a:lnTo>
                  <a:lnTo>
                    <a:pt x="1424" y="24367"/>
                  </a:lnTo>
                  <a:lnTo>
                    <a:pt x="1645" y="24687"/>
                  </a:lnTo>
                  <a:lnTo>
                    <a:pt x="1886" y="25008"/>
                  </a:lnTo>
                  <a:lnTo>
                    <a:pt x="2146" y="25309"/>
                  </a:lnTo>
                  <a:lnTo>
                    <a:pt x="2427" y="25590"/>
                  </a:lnTo>
                  <a:lnTo>
                    <a:pt x="2708" y="25871"/>
                  </a:lnTo>
                  <a:lnTo>
                    <a:pt x="3009" y="26131"/>
                  </a:lnTo>
                  <a:lnTo>
                    <a:pt x="3330" y="26372"/>
                  </a:lnTo>
                  <a:lnTo>
                    <a:pt x="3650" y="26593"/>
                  </a:lnTo>
                  <a:lnTo>
                    <a:pt x="3971" y="26813"/>
                  </a:lnTo>
                  <a:lnTo>
                    <a:pt x="4332" y="27014"/>
                  </a:lnTo>
                  <a:lnTo>
                    <a:pt x="4673" y="27194"/>
                  </a:lnTo>
                  <a:lnTo>
                    <a:pt x="5034" y="27355"/>
                  </a:lnTo>
                  <a:lnTo>
                    <a:pt x="5415" y="27515"/>
                  </a:lnTo>
                  <a:lnTo>
                    <a:pt x="5796" y="27635"/>
                  </a:lnTo>
                  <a:lnTo>
                    <a:pt x="6197" y="27756"/>
                  </a:lnTo>
                  <a:lnTo>
                    <a:pt x="6598" y="27836"/>
                  </a:lnTo>
                  <a:lnTo>
                    <a:pt x="7000" y="27916"/>
                  </a:lnTo>
                  <a:lnTo>
                    <a:pt x="7401" y="27956"/>
                  </a:lnTo>
                  <a:lnTo>
                    <a:pt x="7822" y="27996"/>
                  </a:lnTo>
                  <a:lnTo>
                    <a:pt x="32068" y="27996"/>
                  </a:lnTo>
                  <a:lnTo>
                    <a:pt x="32649" y="27976"/>
                  </a:lnTo>
                  <a:lnTo>
                    <a:pt x="33251" y="27916"/>
                  </a:lnTo>
                  <a:lnTo>
                    <a:pt x="33812" y="27816"/>
                  </a:lnTo>
                  <a:lnTo>
                    <a:pt x="34374" y="27676"/>
                  </a:lnTo>
                  <a:lnTo>
                    <a:pt x="34915" y="27495"/>
                  </a:lnTo>
                  <a:lnTo>
                    <a:pt x="35437" y="27295"/>
                  </a:lnTo>
                  <a:lnTo>
                    <a:pt x="35938" y="27034"/>
                  </a:lnTo>
                  <a:lnTo>
                    <a:pt x="36420" y="26753"/>
                  </a:lnTo>
                  <a:lnTo>
                    <a:pt x="36901" y="26452"/>
                  </a:lnTo>
                  <a:lnTo>
                    <a:pt x="37322" y="26111"/>
                  </a:lnTo>
                  <a:lnTo>
                    <a:pt x="37743" y="25730"/>
                  </a:lnTo>
                  <a:lnTo>
                    <a:pt x="38144" y="25329"/>
                  </a:lnTo>
                  <a:lnTo>
                    <a:pt x="38505" y="24908"/>
                  </a:lnTo>
                  <a:lnTo>
                    <a:pt x="38826" y="24467"/>
                  </a:lnTo>
                  <a:lnTo>
                    <a:pt x="39147" y="23986"/>
                  </a:lnTo>
                  <a:lnTo>
                    <a:pt x="39408" y="23504"/>
                  </a:lnTo>
                  <a:lnTo>
                    <a:pt x="39408" y="23504"/>
                  </a:lnTo>
                  <a:lnTo>
                    <a:pt x="39007" y="23705"/>
                  </a:lnTo>
                  <a:lnTo>
                    <a:pt x="38605" y="23885"/>
                  </a:lnTo>
                  <a:lnTo>
                    <a:pt x="38204" y="24066"/>
                  </a:lnTo>
                  <a:lnTo>
                    <a:pt x="37803" y="24226"/>
                  </a:lnTo>
                  <a:lnTo>
                    <a:pt x="37382" y="24387"/>
                  </a:lnTo>
                  <a:lnTo>
                    <a:pt x="36961" y="24527"/>
                  </a:lnTo>
                  <a:lnTo>
                    <a:pt x="36099" y="24768"/>
                  </a:lnTo>
                  <a:lnTo>
                    <a:pt x="35216" y="24988"/>
                  </a:lnTo>
                  <a:lnTo>
                    <a:pt x="34334" y="25149"/>
                  </a:lnTo>
                  <a:lnTo>
                    <a:pt x="33451" y="25289"/>
                  </a:lnTo>
                  <a:lnTo>
                    <a:pt x="32569" y="25409"/>
                  </a:lnTo>
                  <a:lnTo>
                    <a:pt x="31085" y="25550"/>
                  </a:lnTo>
                  <a:lnTo>
                    <a:pt x="29581" y="25630"/>
                  </a:lnTo>
                  <a:lnTo>
                    <a:pt x="28077" y="25690"/>
                  </a:lnTo>
                  <a:lnTo>
                    <a:pt x="26573" y="25710"/>
                  </a:lnTo>
                  <a:lnTo>
                    <a:pt x="24788" y="25690"/>
                  </a:lnTo>
                  <a:lnTo>
                    <a:pt x="23003" y="25610"/>
                  </a:lnTo>
                  <a:lnTo>
                    <a:pt x="21218" y="25510"/>
                  </a:lnTo>
                  <a:lnTo>
                    <a:pt x="19433" y="25369"/>
                  </a:lnTo>
                  <a:lnTo>
                    <a:pt x="17709" y="25209"/>
                  </a:lnTo>
                  <a:lnTo>
                    <a:pt x="15984" y="25008"/>
                  </a:lnTo>
                  <a:lnTo>
                    <a:pt x="15122" y="24888"/>
                  </a:lnTo>
                  <a:lnTo>
                    <a:pt x="14259" y="24768"/>
                  </a:lnTo>
                  <a:lnTo>
                    <a:pt x="13397" y="24607"/>
                  </a:lnTo>
                  <a:lnTo>
                    <a:pt x="12555" y="24427"/>
                  </a:lnTo>
                  <a:lnTo>
                    <a:pt x="11813" y="24266"/>
                  </a:lnTo>
                  <a:lnTo>
                    <a:pt x="11071" y="24046"/>
                  </a:lnTo>
                  <a:lnTo>
                    <a:pt x="10329" y="23825"/>
                  </a:lnTo>
                  <a:lnTo>
                    <a:pt x="9948" y="23685"/>
                  </a:lnTo>
                  <a:lnTo>
                    <a:pt x="9587" y="23544"/>
                  </a:lnTo>
                  <a:lnTo>
                    <a:pt x="9246" y="23384"/>
                  </a:lnTo>
                  <a:lnTo>
                    <a:pt x="8885" y="23203"/>
                  </a:lnTo>
                  <a:lnTo>
                    <a:pt x="8564" y="23023"/>
                  </a:lnTo>
                  <a:lnTo>
                    <a:pt x="8223" y="22822"/>
                  </a:lnTo>
                  <a:lnTo>
                    <a:pt x="7902" y="22602"/>
                  </a:lnTo>
                  <a:lnTo>
                    <a:pt x="7601" y="22381"/>
                  </a:lnTo>
                  <a:lnTo>
                    <a:pt x="7300" y="22141"/>
                  </a:lnTo>
                  <a:lnTo>
                    <a:pt x="7020" y="21880"/>
                  </a:lnTo>
                  <a:lnTo>
                    <a:pt x="6759" y="21579"/>
                  </a:lnTo>
                  <a:lnTo>
                    <a:pt x="6518" y="21258"/>
                  </a:lnTo>
                  <a:lnTo>
                    <a:pt x="6298" y="20937"/>
                  </a:lnTo>
                  <a:lnTo>
                    <a:pt x="6097" y="20596"/>
                  </a:lnTo>
                  <a:lnTo>
                    <a:pt x="5917" y="20255"/>
                  </a:lnTo>
                  <a:lnTo>
                    <a:pt x="5756" y="19874"/>
                  </a:lnTo>
                  <a:lnTo>
                    <a:pt x="5616" y="19513"/>
                  </a:lnTo>
                  <a:lnTo>
                    <a:pt x="5495" y="19132"/>
                  </a:lnTo>
                  <a:lnTo>
                    <a:pt x="5375" y="18731"/>
                  </a:lnTo>
                  <a:lnTo>
                    <a:pt x="5275" y="18350"/>
                  </a:lnTo>
                  <a:lnTo>
                    <a:pt x="5094" y="17548"/>
                  </a:lnTo>
                  <a:lnTo>
                    <a:pt x="4954" y="16766"/>
                  </a:lnTo>
                  <a:lnTo>
                    <a:pt x="4834" y="16004"/>
                  </a:lnTo>
                  <a:lnTo>
                    <a:pt x="4713" y="15162"/>
                  </a:lnTo>
                  <a:lnTo>
                    <a:pt x="4633" y="14319"/>
                  </a:lnTo>
                  <a:lnTo>
                    <a:pt x="4553" y="13477"/>
                  </a:lnTo>
                  <a:lnTo>
                    <a:pt x="4513" y="12635"/>
                  </a:lnTo>
                  <a:lnTo>
                    <a:pt x="4513" y="11792"/>
                  </a:lnTo>
                  <a:lnTo>
                    <a:pt x="4513" y="10950"/>
                  </a:lnTo>
                  <a:lnTo>
                    <a:pt x="4533" y="10108"/>
                  </a:lnTo>
                  <a:lnTo>
                    <a:pt x="4593" y="9265"/>
                  </a:lnTo>
                  <a:lnTo>
                    <a:pt x="4633" y="8664"/>
                  </a:lnTo>
                  <a:lnTo>
                    <a:pt x="4693" y="8062"/>
                  </a:lnTo>
                  <a:lnTo>
                    <a:pt x="4774" y="7461"/>
                  </a:lnTo>
                  <a:lnTo>
                    <a:pt x="4874" y="6839"/>
                  </a:lnTo>
                  <a:lnTo>
                    <a:pt x="4974" y="6217"/>
                  </a:lnTo>
                  <a:lnTo>
                    <a:pt x="5094" y="5596"/>
                  </a:lnTo>
                  <a:lnTo>
                    <a:pt x="5255" y="4974"/>
                  </a:lnTo>
                  <a:lnTo>
                    <a:pt x="5415" y="4352"/>
                  </a:lnTo>
                  <a:lnTo>
                    <a:pt x="5616" y="3750"/>
                  </a:lnTo>
                  <a:lnTo>
                    <a:pt x="5816" y="3169"/>
                  </a:lnTo>
                  <a:lnTo>
                    <a:pt x="6057" y="2587"/>
                  </a:lnTo>
                  <a:lnTo>
                    <a:pt x="6318" y="2026"/>
                  </a:lnTo>
                  <a:lnTo>
                    <a:pt x="6619" y="1484"/>
                  </a:lnTo>
                  <a:lnTo>
                    <a:pt x="6939" y="963"/>
                  </a:lnTo>
                  <a:lnTo>
                    <a:pt x="7280" y="462"/>
                  </a:lnTo>
                  <a:lnTo>
                    <a:pt x="7681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21"/>
            <p:cNvSpPr/>
            <p:nvPr/>
          </p:nvSpPr>
          <p:spPr>
            <a:xfrm>
              <a:off x="10137625" y="3130463"/>
              <a:ext cx="985200" cy="699925"/>
            </a:xfrm>
            <a:custGeom>
              <a:avLst/>
              <a:gdLst/>
              <a:ahLst/>
              <a:cxnLst/>
              <a:rect l="l" t="t" r="r" b="b"/>
              <a:pathLst>
                <a:path w="39408" h="27997" fill="none" extrusionOk="0">
                  <a:moveTo>
                    <a:pt x="7681" y="0"/>
                  </a:moveTo>
                  <a:lnTo>
                    <a:pt x="7681" y="0"/>
                  </a:lnTo>
                  <a:lnTo>
                    <a:pt x="7341" y="20"/>
                  </a:lnTo>
                  <a:lnTo>
                    <a:pt x="7000" y="81"/>
                  </a:lnTo>
                  <a:lnTo>
                    <a:pt x="6659" y="121"/>
                  </a:lnTo>
                  <a:lnTo>
                    <a:pt x="6338" y="201"/>
                  </a:lnTo>
                  <a:lnTo>
                    <a:pt x="6017" y="281"/>
                  </a:lnTo>
                  <a:lnTo>
                    <a:pt x="5696" y="381"/>
                  </a:lnTo>
                  <a:lnTo>
                    <a:pt x="5395" y="482"/>
                  </a:lnTo>
                  <a:lnTo>
                    <a:pt x="5094" y="602"/>
                  </a:lnTo>
                  <a:lnTo>
                    <a:pt x="4794" y="742"/>
                  </a:lnTo>
                  <a:lnTo>
                    <a:pt x="4493" y="883"/>
                  </a:lnTo>
                  <a:lnTo>
                    <a:pt x="4212" y="1043"/>
                  </a:lnTo>
                  <a:lnTo>
                    <a:pt x="3931" y="1204"/>
                  </a:lnTo>
                  <a:lnTo>
                    <a:pt x="3650" y="1364"/>
                  </a:lnTo>
                  <a:lnTo>
                    <a:pt x="3390" y="1565"/>
                  </a:lnTo>
                  <a:lnTo>
                    <a:pt x="3129" y="1745"/>
                  </a:lnTo>
                  <a:lnTo>
                    <a:pt x="2888" y="1966"/>
                  </a:lnTo>
                  <a:lnTo>
                    <a:pt x="2648" y="2166"/>
                  </a:lnTo>
                  <a:lnTo>
                    <a:pt x="2407" y="2407"/>
                  </a:lnTo>
                  <a:lnTo>
                    <a:pt x="2186" y="2627"/>
                  </a:lnTo>
                  <a:lnTo>
                    <a:pt x="1986" y="2868"/>
                  </a:lnTo>
                  <a:lnTo>
                    <a:pt x="1765" y="3129"/>
                  </a:lnTo>
                  <a:lnTo>
                    <a:pt x="1585" y="3369"/>
                  </a:lnTo>
                  <a:lnTo>
                    <a:pt x="1384" y="3650"/>
                  </a:lnTo>
                  <a:lnTo>
                    <a:pt x="1224" y="3911"/>
                  </a:lnTo>
                  <a:lnTo>
                    <a:pt x="1063" y="4192"/>
                  </a:lnTo>
                  <a:lnTo>
                    <a:pt x="903" y="4493"/>
                  </a:lnTo>
                  <a:lnTo>
                    <a:pt x="763" y="4773"/>
                  </a:lnTo>
                  <a:lnTo>
                    <a:pt x="622" y="5074"/>
                  </a:lnTo>
                  <a:lnTo>
                    <a:pt x="502" y="5375"/>
                  </a:lnTo>
                  <a:lnTo>
                    <a:pt x="402" y="5696"/>
                  </a:lnTo>
                  <a:lnTo>
                    <a:pt x="301" y="6017"/>
                  </a:lnTo>
                  <a:lnTo>
                    <a:pt x="221" y="6338"/>
                  </a:lnTo>
                  <a:lnTo>
                    <a:pt x="221" y="6338"/>
                  </a:lnTo>
                  <a:lnTo>
                    <a:pt x="121" y="6799"/>
                  </a:lnTo>
                  <a:lnTo>
                    <a:pt x="61" y="7260"/>
                  </a:lnTo>
                  <a:lnTo>
                    <a:pt x="21" y="7741"/>
                  </a:lnTo>
                  <a:lnTo>
                    <a:pt x="1" y="8223"/>
                  </a:lnTo>
                  <a:lnTo>
                    <a:pt x="1" y="19754"/>
                  </a:lnTo>
                  <a:lnTo>
                    <a:pt x="1" y="19754"/>
                  </a:lnTo>
                  <a:lnTo>
                    <a:pt x="21" y="20175"/>
                  </a:lnTo>
                  <a:lnTo>
                    <a:pt x="41" y="20596"/>
                  </a:lnTo>
                  <a:lnTo>
                    <a:pt x="101" y="21017"/>
                  </a:lnTo>
                  <a:lnTo>
                    <a:pt x="181" y="21419"/>
                  </a:lnTo>
                  <a:lnTo>
                    <a:pt x="261" y="21820"/>
                  </a:lnTo>
                  <a:lnTo>
                    <a:pt x="382" y="22221"/>
                  </a:lnTo>
                  <a:lnTo>
                    <a:pt x="502" y="22602"/>
                  </a:lnTo>
                  <a:lnTo>
                    <a:pt x="662" y="22963"/>
                  </a:lnTo>
                  <a:lnTo>
                    <a:pt x="823" y="23344"/>
                  </a:lnTo>
                  <a:lnTo>
                    <a:pt x="1003" y="23685"/>
                  </a:lnTo>
                  <a:lnTo>
                    <a:pt x="1204" y="24026"/>
                  </a:lnTo>
                  <a:lnTo>
                    <a:pt x="1424" y="24367"/>
                  </a:lnTo>
                  <a:lnTo>
                    <a:pt x="1645" y="24687"/>
                  </a:lnTo>
                  <a:lnTo>
                    <a:pt x="1886" y="25008"/>
                  </a:lnTo>
                  <a:lnTo>
                    <a:pt x="2146" y="25309"/>
                  </a:lnTo>
                  <a:lnTo>
                    <a:pt x="2427" y="25590"/>
                  </a:lnTo>
                  <a:lnTo>
                    <a:pt x="2708" y="25871"/>
                  </a:lnTo>
                  <a:lnTo>
                    <a:pt x="3009" y="26131"/>
                  </a:lnTo>
                  <a:lnTo>
                    <a:pt x="3330" y="26372"/>
                  </a:lnTo>
                  <a:lnTo>
                    <a:pt x="3650" y="26593"/>
                  </a:lnTo>
                  <a:lnTo>
                    <a:pt x="3971" y="26813"/>
                  </a:lnTo>
                  <a:lnTo>
                    <a:pt x="4332" y="27014"/>
                  </a:lnTo>
                  <a:lnTo>
                    <a:pt x="4673" y="27194"/>
                  </a:lnTo>
                  <a:lnTo>
                    <a:pt x="5034" y="27355"/>
                  </a:lnTo>
                  <a:lnTo>
                    <a:pt x="5415" y="27515"/>
                  </a:lnTo>
                  <a:lnTo>
                    <a:pt x="5796" y="27635"/>
                  </a:lnTo>
                  <a:lnTo>
                    <a:pt x="6197" y="27756"/>
                  </a:lnTo>
                  <a:lnTo>
                    <a:pt x="6598" y="27836"/>
                  </a:lnTo>
                  <a:lnTo>
                    <a:pt x="7000" y="27916"/>
                  </a:lnTo>
                  <a:lnTo>
                    <a:pt x="7401" y="27956"/>
                  </a:lnTo>
                  <a:lnTo>
                    <a:pt x="7822" y="27996"/>
                  </a:lnTo>
                  <a:lnTo>
                    <a:pt x="8263" y="27996"/>
                  </a:lnTo>
                  <a:lnTo>
                    <a:pt x="32068" y="27996"/>
                  </a:lnTo>
                  <a:lnTo>
                    <a:pt x="32068" y="27996"/>
                  </a:lnTo>
                  <a:lnTo>
                    <a:pt x="32649" y="27976"/>
                  </a:lnTo>
                  <a:lnTo>
                    <a:pt x="33251" y="27916"/>
                  </a:lnTo>
                  <a:lnTo>
                    <a:pt x="33812" y="27816"/>
                  </a:lnTo>
                  <a:lnTo>
                    <a:pt x="34374" y="27676"/>
                  </a:lnTo>
                  <a:lnTo>
                    <a:pt x="34915" y="27495"/>
                  </a:lnTo>
                  <a:lnTo>
                    <a:pt x="35437" y="27295"/>
                  </a:lnTo>
                  <a:lnTo>
                    <a:pt x="35938" y="27034"/>
                  </a:lnTo>
                  <a:lnTo>
                    <a:pt x="36420" y="26753"/>
                  </a:lnTo>
                  <a:lnTo>
                    <a:pt x="36901" y="26452"/>
                  </a:lnTo>
                  <a:lnTo>
                    <a:pt x="37322" y="26111"/>
                  </a:lnTo>
                  <a:lnTo>
                    <a:pt x="37743" y="25730"/>
                  </a:lnTo>
                  <a:lnTo>
                    <a:pt x="38144" y="25329"/>
                  </a:lnTo>
                  <a:lnTo>
                    <a:pt x="38505" y="24908"/>
                  </a:lnTo>
                  <a:lnTo>
                    <a:pt x="38826" y="24467"/>
                  </a:lnTo>
                  <a:lnTo>
                    <a:pt x="39147" y="23986"/>
                  </a:lnTo>
                  <a:lnTo>
                    <a:pt x="39408" y="23504"/>
                  </a:lnTo>
                  <a:lnTo>
                    <a:pt x="39408" y="23504"/>
                  </a:lnTo>
                  <a:lnTo>
                    <a:pt x="39007" y="23705"/>
                  </a:lnTo>
                  <a:lnTo>
                    <a:pt x="38605" y="23885"/>
                  </a:lnTo>
                  <a:lnTo>
                    <a:pt x="38204" y="24066"/>
                  </a:lnTo>
                  <a:lnTo>
                    <a:pt x="37803" y="24226"/>
                  </a:lnTo>
                  <a:lnTo>
                    <a:pt x="37382" y="24387"/>
                  </a:lnTo>
                  <a:lnTo>
                    <a:pt x="36961" y="24527"/>
                  </a:lnTo>
                  <a:lnTo>
                    <a:pt x="36099" y="24768"/>
                  </a:lnTo>
                  <a:lnTo>
                    <a:pt x="35216" y="24988"/>
                  </a:lnTo>
                  <a:lnTo>
                    <a:pt x="34334" y="25149"/>
                  </a:lnTo>
                  <a:lnTo>
                    <a:pt x="33451" y="25289"/>
                  </a:lnTo>
                  <a:lnTo>
                    <a:pt x="32569" y="25409"/>
                  </a:lnTo>
                  <a:lnTo>
                    <a:pt x="32569" y="25409"/>
                  </a:lnTo>
                  <a:lnTo>
                    <a:pt x="31085" y="25550"/>
                  </a:lnTo>
                  <a:lnTo>
                    <a:pt x="29581" y="25630"/>
                  </a:lnTo>
                  <a:lnTo>
                    <a:pt x="28077" y="25690"/>
                  </a:lnTo>
                  <a:lnTo>
                    <a:pt x="26573" y="25710"/>
                  </a:lnTo>
                  <a:lnTo>
                    <a:pt x="26573" y="25710"/>
                  </a:lnTo>
                  <a:lnTo>
                    <a:pt x="24788" y="25690"/>
                  </a:lnTo>
                  <a:lnTo>
                    <a:pt x="23003" y="25610"/>
                  </a:lnTo>
                  <a:lnTo>
                    <a:pt x="21218" y="25510"/>
                  </a:lnTo>
                  <a:lnTo>
                    <a:pt x="19433" y="25369"/>
                  </a:lnTo>
                  <a:lnTo>
                    <a:pt x="19433" y="25369"/>
                  </a:lnTo>
                  <a:lnTo>
                    <a:pt x="17709" y="25209"/>
                  </a:lnTo>
                  <a:lnTo>
                    <a:pt x="15984" y="25008"/>
                  </a:lnTo>
                  <a:lnTo>
                    <a:pt x="15122" y="24888"/>
                  </a:lnTo>
                  <a:lnTo>
                    <a:pt x="14259" y="24768"/>
                  </a:lnTo>
                  <a:lnTo>
                    <a:pt x="13397" y="24607"/>
                  </a:lnTo>
                  <a:lnTo>
                    <a:pt x="12555" y="24427"/>
                  </a:lnTo>
                  <a:lnTo>
                    <a:pt x="12555" y="24427"/>
                  </a:lnTo>
                  <a:lnTo>
                    <a:pt x="11813" y="24266"/>
                  </a:lnTo>
                  <a:lnTo>
                    <a:pt x="11071" y="24046"/>
                  </a:lnTo>
                  <a:lnTo>
                    <a:pt x="10329" y="23825"/>
                  </a:lnTo>
                  <a:lnTo>
                    <a:pt x="9948" y="23685"/>
                  </a:lnTo>
                  <a:lnTo>
                    <a:pt x="9587" y="23544"/>
                  </a:lnTo>
                  <a:lnTo>
                    <a:pt x="9246" y="23384"/>
                  </a:lnTo>
                  <a:lnTo>
                    <a:pt x="8885" y="23203"/>
                  </a:lnTo>
                  <a:lnTo>
                    <a:pt x="8564" y="23023"/>
                  </a:lnTo>
                  <a:lnTo>
                    <a:pt x="8223" y="22822"/>
                  </a:lnTo>
                  <a:lnTo>
                    <a:pt x="7902" y="22602"/>
                  </a:lnTo>
                  <a:lnTo>
                    <a:pt x="7601" y="22381"/>
                  </a:lnTo>
                  <a:lnTo>
                    <a:pt x="7300" y="22141"/>
                  </a:lnTo>
                  <a:lnTo>
                    <a:pt x="7020" y="21880"/>
                  </a:lnTo>
                  <a:lnTo>
                    <a:pt x="7020" y="21880"/>
                  </a:lnTo>
                  <a:lnTo>
                    <a:pt x="6759" y="21579"/>
                  </a:lnTo>
                  <a:lnTo>
                    <a:pt x="6518" y="21258"/>
                  </a:lnTo>
                  <a:lnTo>
                    <a:pt x="6298" y="20937"/>
                  </a:lnTo>
                  <a:lnTo>
                    <a:pt x="6097" y="20596"/>
                  </a:lnTo>
                  <a:lnTo>
                    <a:pt x="5917" y="20255"/>
                  </a:lnTo>
                  <a:lnTo>
                    <a:pt x="5756" y="19874"/>
                  </a:lnTo>
                  <a:lnTo>
                    <a:pt x="5616" y="19513"/>
                  </a:lnTo>
                  <a:lnTo>
                    <a:pt x="5495" y="19132"/>
                  </a:lnTo>
                  <a:lnTo>
                    <a:pt x="5375" y="18731"/>
                  </a:lnTo>
                  <a:lnTo>
                    <a:pt x="5275" y="18350"/>
                  </a:lnTo>
                  <a:lnTo>
                    <a:pt x="5094" y="17548"/>
                  </a:lnTo>
                  <a:lnTo>
                    <a:pt x="4954" y="16766"/>
                  </a:lnTo>
                  <a:lnTo>
                    <a:pt x="4834" y="16004"/>
                  </a:lnTo>
                  <a:lnTo>
                    <a:pt x="4834" y="16004"/>
                  </a:lnTo>
                  <a:lnTo>
                    <a:pt x="4713" y="15162"/>
                  </a:lnTo>
                  <a:lnTo>
                    <a:pt x="4633" y="14319"/>
                  </a:lnTo>
                  <a:lnTo>
                    <a:pt x="4553" y="13477"/>
                  </a:lnTo>
                  <a:lnTo>
                    <a:pt x="4513" y="12635"/>
                  </a:lnTo>
                  <a:lnTo>
                    <a:pt x="4513" y="11792"/>
                  </a:lnTo>
                  <a:lnTo>
                    <a:pt x="4513" y="10950"/>
                  </a:lnTo>
                  <a:lnTo>
                    <a:pt x="4533" y="10108"/>
                  </a:lnTo>
                  <a:lnTo>
                    <a:pt x="4593" y="9265"/>
                  </a:lnTo>
                  <a:lnTo>
                    <a:pt x="4593" y="9265"/>
                  </a:lnTo>
                  <a:lnTo>
                    <a:pt x="4633" y="8664"/>
                  </a:lnTo>
                  <a:lnTo>
                    <a:pt x="4693" y="8062"/>
                  </a:lnTo>
                  <a:lnTo>
                    <a:pt x="4774" y="7461"/>
                  </a:lnTo>
                  <a:lnTo>
                    <a:pt x="4874" y="6839"/>
                  </a:lnTo>
                  <a:lnTo>
                    <a:pt x="4974" y="6217"/>
                  </a:lnTo>
                  <a:lnTo>
                    <a:pt x="5094" y="5596"/>
                  </a:lnTo>
                  <a:lnTo>
                    <a:pt x="5255" y="4974"/>
                  </a:lnTo>
                  <a:lnTo>
                    <a:pt x="5415" y="4352"/>
                  </a:lnTo>
                  <a:lnTo>
                    <a:pt x="5616" y="3750"/>
                  </a:lnTo>
                  <a:lnTo>
                    <a:pt x="5816" y="3169"/>
                  </a:lnTo>
                  <a:lnTo>
                    <a:pt x="6057" y="2587"/>
                  </a:lnTo>
                  <a:lnTo>
                    <a:pt x="6318" y="2026"/>
                  </a:lnTo>
                  <a:lnTo>
                    <a:pt x="6619" y="1484"/>
                  </a:lnTo>
                  <a:lnTo>
                    <a:pt x="6939" y="963"/>
                  </a:lnTo>
                  <a:lnTo>
                    <a:pt x="7280" y="462"/>
                  </a:lnTo>
                  <a:lnTo>
                    <a:pt x="768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21"/>
            <p:cNvSpPr/>
            <p:nvPr/>
          </p:nvSpPr>
          <p:spPr>
            <a:xfrm>
              <a:off x="10986425" y="3187613"/>
              <a:ext cx="99800" cy="93775"/>
            </a:xfrm>
            <a:custGeom>
              <a:avLst/>
              <a:gdLst/>
              <a:ahLst/>
              <a:cxnLst/>
              <a:rect l="l" t="t" r="r" b="b"/>
              <a:pathLst>
                <a:path w="3992" h="3751" extrusionOk="0">
                  <a:moveTo>
                    <a:pt x="241" y="1"/>
                  </a:moveTo>
                  <a:lnTo>
                    <a:pt x="161" y="21"/>
                  </a:lnTo>
                  <a:lnTo>
                    <a:pt x="101" y="41"/>
                  </a:lnTo>
                  <a:lnTo>
                    <a:pt x="41" y="101"/>
                  </a:lnTo>
                  <a:lnTo>
                    <a:pt x="21" y="181"/>
                  </a:lnTo>
                  <a:lnTo>
                    <a:pt x="1" y="241"/>
                  </a:lnTo>
                  <a:lnTo>
                    <a:pt x="21" y="321"/>
                  </a:lnTo>
                  <a:lnTo>
                    <a:pt x="61" y="382"/>
                  </a:lnTo>
                  <a:lnTo>
                    <a:pt x="121" y="442"/>
                  </a:lnTo>
                  <a:lnTo>
                    <a:pt x="362" y="582"/>
                  </a:lnTo>
                  <a:lnTo>
                    <a:pt x="622" y="702"/>
                  </a:lnTo>
                  <a:lnTo>
                    <a:pt x="1144" y="943"/>
                  </a:lnTo>
                  <a:lnTo>
                    <a:pt x="1405" y="1063"/>
                  </a:lnTo>
                  <a:lnTo>
                    <a:pt x="1665" y="1204"/>
                  </a:lnTo>
                  <a:lnTo>
                    <a:pt x="1906" y="1364"/>
                  </a:lnTo>
                  <a:lnTo>
                    <a:pt x="2127" y="1545"/>
                  </a:lnTo>
                  <a:lnTo>
                    <a:pt x="2347" y="1765"/>
                  </a:lnTo>
                  <a:lnTo>
                    <a:pt x="2528" y="2006"/>
                  </a:lnTo>
                  <a:lnTo>
                    <a:pt x="2688" y="2247"/>
                  </a:lnTo>
                  <a:lnTo>
                    <a:pt x="2828" y="2507"/>
                  </a:lnTo>
                  <a:lnTo>
                    <a:pt x="3069" y="3049"/>
                  </a:lnTo>
                  <a:lnTo>
                    <a:pt x="3210" y="3330"/>
                  </a:lnTo>
                  <a:lnTo>
                    <a:pt x="3350" y="3590"/>
                  </a:lnTo>
                  <a:lnTo>
                    <a:pt x="3390" y="3650"/>
                  </a:lnTo>
                  <a:lnTo>
                    <a:pt x="3430" y="3691"/>
                  </a:lnTo>
                  <a:lnTo>
                    <a:pt x="3490" y="3731"/>
                  </a:lnTo>
                  <a:lnTo>
                    <a:pt x="3550" y="3751"/>
                  </a:lnTo>
                  <a:lnTo>
                    <a:pt x="3671" y="3751"/>
                  </a:lnTo>
                  <a:lnTo>
                    <a:pt x="3771" y="3731"/>
                  </a:lnTo>
                  <a:lnTo>
                    <a:pt x="3871" y="3670"/>
                  </a:lnTo>
                  <a:lnTo>
                    <a:pt x="3952" y="3570"/>
                  </a:lnTo>
                  <a:lnTo>
                    <a:pt x="3992" y="3450"/>
                  </a:lnTo>
                  <a:lnTo>
                    <a:pt x="3992" y="3390"/>
                  </a:lnTo>
                  <a:lnTo>
                    <a:pt x="3992" y="3310"/>
                  </a:lnTo>
                  <a:lnTo>
                    <a:pt x="3911" y="3009"/>
                  </a:lnTo>
                  <a:lnTo>
                    <a:pt x="3811" y="2688"/>
                  </a:lnTo>
                  <a:lnTo>
                    <a:pt x="3671" y="2367"/>
                  </a:lnTo>
                  <a:lnTo>
                    <a:pt x="3530" y="2066"/>
                  </a:lnTo>
                  <a:lnTo>
                    <a:pt x="3350" y="1785"/>
                  </a:lnTo>
                  <a:lnTo>
                    <a:pt x="3149" y="1505"/>
                  </a:lnTo>
                  <a:lnTo>
                    <a:pt x="2909" y="1244"/>
                  </a:lnTo>
                  <a:lnTo>
                    <a:pt x="2668" y="983"/>
                  </a:lnTo>
                  <a:lnTo>
                    <a:pt x="2407" y="763"/>
                  </a:lnTo>
                  <a:lnTo>
                    <a:pt x="2147" y="562"/>
                  </a:lnTo>
                  <a:lnTo>
                    <a:pt x="1846" y="382"/>
                  </a:lnTo>
                  <a:lnTo>
                    <a:pt x="1545" y="241"/>
                  </a:lnTo>
                  <a:lnTo>
                    <a:pt x="1224" y="121"/>
                  </a:lnTo>
                  <a:lnTo>
                    <a:pt x="903" y="41"/>
                  </a:lnTo>
                  <a:lnTo>
                    <a:pt x="58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21"/>
            <p:cNvSpPr/>
            <p:nvPr/>
          </p:nvSpPr>
          <p:spPr>
            <a:xfrm>
              <a:off x="11080175" y="3306938"/>
              <a:ext cx="17575" cy="18075"/>
            </a:xfrm>
            <a:custGeom>
              <a:avLst/>
              <a:gdLst/>
              <a:ahLst/>
              <a:cxnLst/>
              <a:rect l="l" t="t" r="r" b="b"/>
              <a:pathLst>
                <a:path w="703" h="723" extrusionOk="0">
                  <a:moveTo>
                    <a:pt x="262" y="0"/>
                  </a:moveTo>
                  <a:lnTo>
                    <a:pt x="181" y="21"/>
                  </a:lnTo>
                  <a:lnTo>
                    <a:pt x="121" y="61"/>
                  </a:lnTo>
                  <a:lnTo>
                    <a:pt x="81" y="101"/>
                  </a:lnTo>
                  <a:lnTo>
                    <a:pt x="41" y="161"/>
                  </a:lnTo>
                  <a:lnTo>
                    <a:pt x="21" y="221"/>
                  </a:lnTo>
                  <a:lnTo>
                    <a:pt x="1" y="361"/>
                  </a:lnTo>
                  <a:lnTo>
                    <a:pt x="21" y="502"/>
                  </a:lnTo>
                  <a:lnTo>
                    <a:pt x="41" y="562"/>
                  </a:lnTo>
                  <a:lnTo>
                    <a:pt x="81" y="622"/>
                  </a:lnTo>
                  <a:lnTo>
                    <a:pt x="121" y="662"/>
                  </a:lnTo>
                  <a:lnTo>
                    <a:pt x="181" y="702"/>
                  </a:lnTo>
                  <a:lnTo>
                    <a:pt x="262" y="722"/>
                  </a:lnTo>
                  <a:lnTo>
                    <a:pt x="422" y="722"/>
                  </a:lnTo>
                  <a:lnTo>
                    <a:pt x="502" y="702"/>
                  </a:lnTo>
                  <a:lnTo>
                    <a:pt x="563" y="662"/>
                  </a:lnTo>
                  <a:lnTo>
                    <a:pt x="603" y="622"/>
                  </a:lnTo>
                  <a:lnTo>
                    <a:pt x="643" y="562"/>
                  </a:lnTo>
                  <a:lnTo>
                    <a:pt x="683" y="502"/>
                  </a:lnTo>
                  <a:lnTo>
                    <a:pt x="703" y="361"/>
                  </a:lnTo>
                  <a:lnTo>
                    <a:pt x="683" y="221"/>
                  </a:lnTo>
                  <a:lnTo>
                    <a:pt x="643" y="161"/>
                  </a:lnTo>
                  <a:lnTo>
                    <a:pt x="603" y="101"/>
                  </a:lnTo>
                  <a:lnTo>
                    <a:pt x="563" y="61"/>
                  </a:lnTo>
                  <a:lnTo>
                    <a:pt x="502" y="21"/>
                  </a:lnTo>
                  <a:lnTo>
                    <a:pt x="42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21"/>
            <p:cNvSpPr/>
            <p:nvPr/>
          </p:nvSpPr>
          <p:spPr>
            <a:xfrm>
              <a:off x="10287620" y="4074038"/>
              <a:ext cx="162450" cy="94775"/>
            </a:xfrm>
            <a:custGeom>
              <a:avLst/>
              <a:gdLst/>
              <a:ahLst/>
              <a:cxnLst/>
              <a:rect l="l" t="t" r="r" b="b"/>
              <a:pathLst>
                <a:path w="6498" h="3791" extrusionOk="0">
                  <a:moveTo>
                    <a:pt x="3490" y="0"/>
                  </a:moveTo>
                  <a:lnTo>
                    <a:pt x="3129" y="20"/>
                  </a:lnTo>
                  <a:lnTo>
                    <a:pt x="2788" y="80"/>
                  </a:lnTo>
                  <a:lnTo>
                    <a:pt x="2447" y="160"/>
                  </a:lnTo>
                  <a:lnTo>
                    <a:pt x="2126" y="281"/>
                  </a:lnTo>
                  <a:lnTo>
                    <a:pt x="1825" y="421"/>
                  </a:lnTo>
                  <a:lnTo>
                    <a:pt x="1544" y="602"/>
                  </a:lnTo>
                  <a:lnTo>
                    <a:pt x="1264" y="802"/>
                  </a:lnTo>
                  <a:lnTo>
                    <a:pt x="1023" y="1023"/>
                  </a:lnTo>
                  <a:lnTo>
                    <a:pt x="802" y="1284"/>
                  </a:lnTo>
                  <a:lnTo>
                    <a:pt x="602" y="1544"/>
                  </a:lnTo>
                  <a:lnTo>
                    <a:pt x="421" y="1825"/>
                  </a:lnTo>
                  <a:lnTo>
                    <a:pt x="281" y="2146"/>
                  </a:lnTo>
                  <a:lnTo>
                    <a:pt x="161" y="2467"/>
                  </a:lnTo>
                  <a:lnTo>
                    <a:pt x="80" y="2788"/>
                  </a:lnTo>
                  <a:lnTo>
                    <a:pt x="20" y="3149"/>
                  </a:lnTo>
                  <a:lnTo>
                    <a:pt x="0" y="3490"/>
                  </a:lnTo>
                  <a:lnTo>
                    <a:pt x="20" y="3790"/>
                  </a:lnTo>
                  <a:lnTo>
                    <a:pt x="6498" y="3790"/>
                  </a:lnTo>
                  <a:lnTo>
                    <a:pt x="6117" y="3690"/>
                  </a:lnTo>
                  <a:lnTo>
                    <a:pt x="5776" y="3570"/>
                  </a:lnTo>
                  <a:lnTo>
                    <a:pt x="5435" y="3409"/>
                  </a:lnTo>
                  <a:lnTo>
                    <a:pt x="5114" y="3249"/>
                  </a:lnTo>
                  <a:lnTo>
                    <a:pt x="4813" y="3068"/>
                  </a:lnTo>
                  <a:lnTo>
                    <a:pt x="4533" y="2868"/>
                  </a:lnTo>
                  <a:lnTo>
                    <a:pt x="4292" y="2647"/>
                  </a:lnTo>
                  <a:lnTo>
                    <a:pt x="4091" y="2427"/>
                  </a:lnTo>
                  <a:lnTo>
                    <a:pt x="3971" y="2266"/>
                  </a:lnTo>
                  <a:lnTo>
                    <a:pt x="3891" y="2106"/>
                  </a:lnTo>
                  <a:lnTo>
                    <a:pt x="3851" y="1945"/>
                  </a:lnTo>
                  <a:lnTo>
                    <a:pt x="3811" y="1805"/>
                  </a:lnTo>
                  <a:lnTo>
                    <a:pt x="3811" y="1665"/>
                  </a:lnTo>
                  <a:lnTo>
                    <a:pt x="3811" y="1544"/>
                  </a:lnTo>
                  <a:lnTo>
                    <a:pt x="3851" y="1404"/>
                  </a:lnTo>
                  <a:lnTo>
                    <a:pt x="3891" y="1284"/>
                  </a:lnTo>
                  <a:lnTo>
                    <a:pt x="3951" y="1163"/>
                  </a:lnTo>
                  <a:lnTo>
                    <a:pt x="4031" y="1063"/>
                  </a:lnTo>
                  <a:lnTo>
                    <a:pt x="4212" y="842"/>
                  </a:lnTo>
                  <a:lnTo>
                    <a:pt x="4432" y="662"/>
                  </a:lnTo>
                  <a:lnTo>
                    <a:pt x="4653" y="481"/>
                  </a:lnTo>
                  <a:lnTo>
                    <a:pt x="4853" y="341"/>
                  </a:lnTo>
                  <a:lnTo>
                    <a:pt x="5054" y="221"/>
                  </a:lnTo>
                  <a:lnTo>
                    <a:pt x="5275" y="100"/>
                  </a:lnTo>
                  <a:lnTo>
                    <a:pt x="549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21"/>
            <p:cNvSpPr/>
            <p:nvPr/>
          </p:nvSpPr>
          <p:spPr>
            <a:xfrm>
              <a:off x="10393350" y="3917588"/>
              <a:ext cx="25575" cy="158475"/>
            </a:xfrm>
            <a:custGeom>
              <a:avLst/>
              <a:gdLst/>
              <a:ahLst/>
              <a:cxnLst/>
              <a:rect l="l" t="t" r="r" b="b"/>
              <a:pathLst>
                <a:path w="1023" h="6339" extrusionOk="0">
                  <a:moveTo>
                    <a:pt x="0" y="1"/>
                  </a:moveTo>
                  <a:lnTo>
                    <a:pt x="0" y="6338"/>
                  </a:lnTo>
                  <a:lnTo>
                    <a:pt x="1023" y="6338"/>
                  </a:lnTo>
                  <a:lnTo>
                    <a:pt x="963" y="4754"/>
                  </a:lnTo>
                  <a:lnTo>
                    <a:pt x="943" y="3169"/>
                  </a:lnTo>
                  <a:lnTo>
                    <a:pt x="943" y="1585"/>
                  </a:lnTo>
                  <a:lnTo>
                    <a:pt x="96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9_1">
    <p:spTree>
      <p:nvGrpSpPr>
        <p:cNvPr id="1" name="Shape 5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62" name="Google Shape;5462;p22"/>
          <p:cNvGrpSpPr/>
          <p:nvPr/>
        </p:nvGrpSpPr>
        <p:grpSpPr>
          <a:xfrm flipH="1">
            <a:off x="162878" y="103243"/>
            <a:ext cx="8818245" cy="4937014"/>
            <a:chOff x="238125" y="857725"/>
            <a:chExt cx="7143750" cy="3999525"/>
          </a:xfrm>
        </p:grpSpPr>
        <p:sp>
          <p:nvSpPr>
            <p:cNvPr id="5463" name="Google Shape;5463;p22"/>
            <p:cNvSpPr/>
            <p:nvPr/>
          </p:nvSpPr>
          <p:spPr>
            <a:xfrm>
              <a:off x="3447000" y="857725"/>
              <a:ext cx="309925" cy="605300"/>
            </a:xfrm>
            <a:custGeom>
              <a:avLst/>
              <a:gdLst/>
              <a:ahLst/>
              <a:cxnLst/>
              <a:rect l="l" t="t" r="r" b="b"/>
              <a:pathLst>
                <a:path w="12397" h="24212" extrusionOk="0">
                  <a:moveTo>
                    <a:pt x="7955" y="463"/>
                  </a:moveTo>
                  <a:lnTo>
                    <a:pt x="8496" y="502"/>
                  </a:lnTo>
                  <a:lnTo>
                    <a:pt x="9037" y="618"/>
                  </a:lnTo>
                  <a:lnTo>
                    <a:pt x="9500" y="811"/>
                  </a:lnTo>
                  <a:lnTo>
                    <a:pt x="9925" y="1043"/>
                  </a:lnTo>
                  <a:lnTo>
                    <a:pt x="10311" y="1352"/>
                  </a:lnTo>
                  <a:lnTo>
                    <a:pt x="10659" y="1699"/>
                  </a:lnTo>
                  <a:lnTo>
                    <a:pt x="10967" y="2085"/>
                  </a:lnTo>
                  <a:lnTo>
                    <a:pt x="11238" y="2510"/>
                  </a:lnTo>
                  <a:lnTo>
                    <a:pt x="11469" y="2973"/>
                  </a:lnTo>
                  <a:lnTo>
                    <a:pt x="11663" y="3437"/>
                  </a:lnTo>
                  <a:lnTo>
                    <a:pt x="11778" y="3939"/>
                  </a:lnTo>
                  <a:lnTo>
                    <a:pt x="11856" y="4441"/>
                  </a:lnTo>
                  <a:lnTo>
                    <a:pt x="11894" y="4981"/>
                  </a:lnTo>
                  <a:lnTo>
                    <a:pt x="11894" y="5483"/>
                  </a:lnTo>
                  <a:lnTo>
                    <a:pt x="11817" y="5985"/>
                  </a:lnTo>
                  <a:lnTo>
                    <a:pt x="11701" y="6487"/>
                  </a:lnTo>
                  <a:lnTo>
                    <a:pt x="11547" y="6989"/>
                  </a:lnTo>
                  <a:lnTo>
                    <a:pt x="11315" y="7453"/>
                  </a:lnTo>
                  <a:lnTo>
                    <a:pt x="11083" y="7916"/>
                  </a:lnTo>
                  <a:lnTo>
                    <a:pt x="10813" y="8341"/>
                  </a:lnTo>
                  <a:lnTo>
                    <a:pt x="10504" y="8766"/>
                  </a:lnTo>
                  <a:lnTo>
                    <a:pt x="10195" y="9152"/>
                  </a:lnTo>
                  <a:lnTo>
                    <a:pt x="9848" y="9499"/>
                  </a:lnTo>
                  <a:lnTo>
                    <a:pt x="9461" y="9847"/>
                  </a:lnTo>
                  <a:lnTo>
                    <a:pt x="9037" y="10156"/>
                  </a:lnTo>
                  <a:lnTo>
                    <a:pt x="8651" y="10465"/>
                  </a:lnTo>
                  <a:lnTo>
                    <a:pt x="8187" y="10735"/>
                  </a:lnTo>
                  <a:lnTo>
                    <a:pt x="7762" y="11005"/>
                  </a:lnTo>
                  <a:lnTo>
                    <a:pt x="6836" y="11469"/>
                  </a:lnTo>
                  <a:lnTo>
                    <a:pt x="5870" y="11855"/>
                  </a:lnTo>
                  <a:lnTo>
                    <a:pt x="5677" y="11855"/>
                  </a:lnTo>
                  <a:lnTo>
                    <a:pt x="5639" y="11932"/>
                  </a:lnTo>
                  <a:lnTo>
                    <a:pt x="5600" y="11932"/>
                  </a:lnTo>
                  <a:lnTo>
                    <a:pt x="4982" y="11276"/>
                  </a:lnTo>
                  <a:lnTo>
                    <a:pt x="4442" y="10542"/>
                  </a:lnTo>
                  <a:lnTo>
                    <a:pt x="3978" y="9808"/>
                  </a:lnTo>
                  <a:lnTo>
                    <a:pt x="3746" y="9383"/>
                  </a:lnTo>
                  <a:lnTo>
                    <a:pt x="3592" y="8997"/>
                  </a:lnTo>
                  <a:lnTo>
                    <a:pt x="3438" y="8611"/>
                  </a:lnTo>
                  <a:lnTo>
                    <a:pt x="3283" y="8186"/>
                  </a:lnTo>
                  <a:lnTo>
                    <a:pt x="3167" y="7762"/>
                  </a:lnTo>
                  <a:lnTo>
                    <a:pt x="3090" y="7298"/>
                  </a:lnTo>
                  <a:lnTo>
                    <a:pt x="3051" y="6873"/>
                  </a:lnTo>
                  <a:lnTo>
                    <a:pt x="3013" y="6410"/>
                  </a:lnTo>
                  <a:lnTo>
                    <a:pt x="3051" y="5947"/>
                  </a:lnTo>
                  <a:lnTo>
                    <a:pt x="3090" y="5483"/>
                  </a:lnTo>
                  <a:lnTo>
                    <a:pt x="3167" y="5020"/>
                  </a:lnTo>
                  <a:lnTo>
                    <a:pt x="3244" y="4557"/>
                  </a:lnTo>
                  <a:lnTo>
                    <a:pt x="3399" y="4093"/>
                  </a:lnTo>
                  <a:lnTo>
                    <a:pt x="3592" y="3668"/>
                  </a:lnTo>
                  <a:lnTo>
                    <a:pt x="3785" y="3205"/>
                  </a:lnTo>
                  <a:lnTo>
                    <a:pt x="4055" y="2819"/>
                  </a:lnTo>
                  <a:lnTo>
                    <a:pt x="4326" y="2394"/>
                  </a:lnTo>
                  <a:lnTo>
                    <a:pt x="4635" y="2047"/>
                  </a:lnTo>
                  <a:lnTo>
                    <a:pt x="4944" y="1699"/>
                  </a:lnTo>
                  <a:lnTo>
                    <a:pt x="5330" y="1390"/>
                  </a:lnTo>
                  <a:lnTo>
                    <a:pt x="5716" y="1081"/>
                  </a:lnTo>
                  <a:lnTo>
                    <a:pt x="6102" y="850"/>
                  </a:lnTo>
                  <a:lnTo>
                    <a:pt x="6527" y="695"/>
                  </a:lnTo>
                  <a:lnTo>
                    <a:pt x="6990" y="541"/>
                  </a:lnTo>
                  <a:lnTo>
                    <a:pt x="7453" y="463"/>
                  </a:lnTo>
                  <a:close/>
                  <a:moveTo>
                    <a:pt x="5561" y="12279"/>
                  </a:moveTo>
                  <a:lnTo>
                    <a:pt x="5600" y="12318"/>
                  </a:lnTo>
                  <a:lnTo>
                    <a:pt x="5677" y="12357"/>
                  </a:lnTo>
                  <a:lnTo>
                    <a:pt x="5793" y="12897"/>
                  </a:lnTo>
                  <a:lnTo>
                    <a:pt x="5793" y="12897"/>
                  </a:lnTo>
                  <a:lnTo>
                    <a:pt x="5098" y="12588"/>
                  </a:lnTo>
                  <a:lnTo>
                    <a:pt x="5561" y="12279"/>
                  </a:lnTo>
                  <a:close/>
                  <a:moveTo>
                    <a:pt x="3322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3" y="13979"/>
                  </a:lnTo>
                  <a:lnTo>
                    <a:pt x="2781" y="13940"/>
                  </a:lnTo>
                  <a:lnTo>
                    <a:pt x="2511" y="13824"/>
                  </a:lnTo>
                  <a:lnTo>
                    <a:pt x="2936" y="13399"/>
                  </a:lnTo>
                  <a:lnTo>
                    <a:pt x="3322" y="12975"/>
                  </a:lnTo>
                  <a:close/>
                  <a:moveTo>
                    <a:pt x="3940" y="14326"/>
                  </a:moveTo>
                  <a:lnTo>
                    <a:pt x="5098" y="14519"/>
                  </a:lnTo>
                  <a:lnTo>
                    <a:pt x="4442" y="15485"/>
                  </a:lnTo>
                  <a:lnTo>
                    <a:pt x="4287" y="15214"/>
                  </a:lnTo>
                  <a:lnTo>
                    <a:pt x="4171" y="14944"/>
                  </a:lnTo>
                  <a:lnTo>
                    <a:pt x="4055" y="14635"/>
                  </a:lnTo>
                  <a:lnTo>
                    <a:pt x="3978" y="14365"/>
                  </a:lnTo>
                  <a:lnTo>
                    <a:pt x="3940" y="14326"/>
                  </a:lnTo>
                  <a:close/>
                  <a:moveTo>
                    <a:pt x="3746" y="14596"/>
                  </a:moveTo>
                  <a:lnTo>
                    <a:pt x="3824" y="14944"/>
                  </a:lnTo>
                  <a:lnTo>
                    <a:pt x="3978" y="15291"/>
                  </a:lnTo>
                  <a:lnTo>
                    <a:pt x="4133" y="15600"/>
                  </a:lnTo>
                  <a:lnTo>
                    <a:pt x="4287" y="15909"/>
                  </a:lnTo>
                  <a:lnTo>
                    <a:pt x="4364" y="15987"/>
                  </a:lnTo>
                  <a:lnTo>
                    <a:pt x="4055" y="16411"/>
                  </a:lnTo>
                  <a:lnTo>
                    <a:pt x="3746" y="16875"/>
                  </a:lnTo>
                  <a:lnTo>
                    <a:pt x="3592" y="16411"/>
                  </a:lnTo>
                  <a:lnTo>
                    <a:pt x="3476" y="15948"/>
                  </a:lnTo>
                  <a:lnTo>
                    <a:pt x="3476" y="15716"/>
                  </a:lnTo>
                  <a:lnTo>
                    <a:pt x="3476" y="15446"/>
                  </a:lnTo>
                  <a:lnTo>
                    <a:pt x="3515" y="15214"/>
                  </a:lnTo>
                  <a:lnTo>
                    <a:pt x="3553" y="14983"/>
                  </a:lnTo>
                  <a:lnTo>
                    <a:pt x="3746" y="14596"/>
                  </a:lnTo>
                  <a:close/>
                  <a:moveTo>
                    <a:pt x="4480" y="16334"/>
                  </a:moveTo>
                  <a:lnTo>
                    <a:pt x="4673" y="16759"/>
                  </a:lnTo>
                  <a:lnTo>
                    <a:pt x="4789" y="17222"/>
                  </a:lnTo>
                  <a:lnTo>
                    <a:pt x="4789" y="17222"/>
                  </a:lnTo>
                  <a:lnTo>
                    <a:pt x="4364" y="17106"/>
                  </a:lnTo>
                  <a:lnTo>
                    <a:pt x="3940" y="17029"/>
                  </a:lnTo>
                  <a:lnTo>
                    <a:pt x="4480" y="16334"/>
                  </a:lnTo>
                  <a:close/>
                  <a:moveTo>
                    <a:pt x="2472" y="16875"/>
                  </a:moveTo>
                  <a:lnTo>
                    <a:pt x="3399" y="17106"/>
                  </a:lnTo>
                  <a:lnTo>
                    <a:pt x="3476" y="17261"/>
                  </a:lnTo>
                  <a:lnTo>
                    <a:pt x="3322" y="17377"/>
                  </a:lnTo>
                  <a:lnTo>
                    <a:pt x="3167" y="17570"/>
                  </a:lnTo>
                  <a:lnTo>
                    <a:pt x="2897" y="17917"/>
                  </a:lnTo>
                  <a:lnTo>
                    <a:pt x="2665" y="17415"/>
                  </a:lnTo>
                  <a:lnTo>
                    <a:pt x="2472" y="16875"/>
                  </a:lnTo>
                  <a:close/>
                  <a:moveTo>
                    <a:pt x="3360" y="19732"/>
                  </a:moveTo>
                  <a:lnTo>
                    <a:pt x="4055" y="20427"/>
                  </a:lnTo>
                  <a:lnTo>
                    <a:pt x="3553" y="20659"/>
                  </a:lnTo>
                  <a:lnTo>
                    <a:pt x="3013" y="20968"/>
                  </a:lnTo>
                  <a:lnTo>
                    <a:pt x="3167" y="20350"/>
                  </a:lnTo>
                  <a:lnTo>
                    <a:pt x="3360" y="19732"/>
                  </a:lnTo>
                  <a:close/>
                  <a:moveTo>
                    <a:pt x="5677" y="20118"/>
                  </a:moveTo>
                  <a:lnTo>
                    <a:pt x="5986" y="20196"/>
                  </a:lnTo>
                  <a:lnTo>
                    <a:pt x="5716" y="20891"/>
                  </a:lnTo>
                  <a:lnTo>
                    <a:pt x="5368" y="21547"/>
                  </a:lnTo>
                  <a:lnTo>
                    <a:pt x="4673" y="20582"/>
                  </a:lnTo>
                  <a:lnTo>
                    <a:pt x="4635" y="20543"/>
                  </a:lnTo>
                  <a:lnTo>
                    <a:pt x="4673" y="20234"/>
                  </a:lnTo>
                  <a:lnTo>
                    <a:pt x="5021" y="20157"/>
                  </a:lnTo>
                  <a:lnTo>
                    <a:pt x="5330" y="20118"/>
                  </a:lnTo>
                  <a:close/>
                  <a:moveTo>
                    <a:pt x="7453" y="0"/>
                  </a:moveTo>
                  <a:lnTo>
                    <a:pt x="7067" y="39"/>
                  </a:lnTo>
                  <a:lnTo>
                    <a:pt x="6720" y="154"/>
                  </a:lnTo>
                  <a:lnTo>
                    <a:pt x="6334" y="270"/>
                  </a:lnTo>
                  <a:lnTo>
                    <a:pt x="5986" y="425"/>
                  </a:lnTo>
                  <a:lnTo>
                    <a:pt x="5639" y="579"/>
                  </a:lnTo>
                  <a:lnTo>
                    <a:pt x="5291" y="811"/>
                  </a:lnTo>
                  <a:lnTo>
                    <a:pt x="4944" y="1043"/>
                  </a:lnTo>
                  <a:lnTo>
                    <a:pt x="4635" y="1313"/>
                  </a:lnTo>
                  <a:lnTo>
                    <a:pt x="4364" y="1622"/>
                  </a:lnTo>
                  <a:lnTo>
                    <a:pt x="4094" y="1892"/>
                  </a:lnTo>
                  <a:lnTo>
                    <a:pt x="3824" y="2240"/>
                  </a:lnTo>
                  <a:lnTo>
                    <a:pt x="3592" y="2549"/>
                  </a:lnTo>
                  <a:lnTo>
                    <a:pt x="3399" y="2896"/>
                  </a:lnTo>
                  <a:lnTo>
                    <a:pt x="3206" y="3282"/>
                  </a:lnTo>
                  <a:lnTo>
                    <a:pt x="3051" y="3630"/>
                  </a:lnTo>
                  <a:lnTo>
                    <a:pt x="2897" y="4016"/>
                  </a:lnTo>
                  <a:lnTo>
                    <a:pt x="2781" y="4402"/>
                  </a:lnTo>
                  <a:lnTo>
                    <a:pt x="2704" y="4788"/>
                  </a:lnTo>
                  <a:lnTo>
                    <a:pt x="2627" y="5174"/>
                  </a:lnTo>
                  <a:lnTo>
                    <a:pt x="2588" y="5599"/>
                  </a:lnTo>
                  <a:lnTo>
                    <a:pt x="2549" y="5985"/>
                  </a:lnTo>
                  <a:lnTo>
                    <a:pt x="2549" y="6410"/>
                  </a:lnTo>
                  <a:lnTo>
                    <a:pt x="2549" y="6835"/>
                  </a:lnTo>
                  <a:lnTo>
                    <a:pt x="2665" y="7723"/>
                  </a:lnTo>
                  <a:lnTo>
                    <a:pt x="2742" y="8148"/>
                  </a:lnTo>
                  <a:lnTo>
                    <a:pt x="2858" y="8572"/>
                  </a:lnTo>
                  <a:lnTo>
                    <a:pt x="3013" y="8997"/>
                  </a:lnTo>
                  <a:lnTo>
                    <a:pt x="3167" y="9383"/>
                  </a:lnTo>
                  <a:lnTo>
                    <a:pt x="3322" y="9808"/>
                  </a:lnTo>
                  <a:lnTo>
                    <a:pt x="3553" y="10194"/>
                  </a:lnTo>
                  <a:lnTo>
                    <a:pt x="3746" y="10542"/>
                  </a:lnTo>
                  <a:lnTo>
                    <a:pt x="4017" y="10928"/>
                  </a:lnTo>
                  <a:lnTo>
                    <a:pt x="4287" y="11237"/>
                  </a:lnTo>
                  <a:lnTo>
                    <a:pt x="4596" y="11546"/>
                  </a:lnTo>
                  <a:lnTo>
                    <a:pt x="4905" y="11855"/>
                  </a:lnTo>
                  <a:lnTo>
                    <a:pt x="5252" y="12086"/>
                  </a:lnTo>
                  <a:lnTo>
                    <a:pt x="4557" y="12473"/>
                  </a:lnTo>
                  <a:lnTo>
                    <a:pt x="4480" y="12550"/>
                  </a:lnTo>
                  <a:lnTo>
                    <a:pt x="4442" y="12666"/>
                  </a:lnTo>
                  <a:lnTo>
                    <a:pt x="4480" y="12781"/>
                  </a:lnTo>
                  <a:lnTo>
                    <a:pt x="4596" y="12859"/>
                  </a:lnTo>
                  <a:lnTo>
                    <a:pt x="5021" y="13013"/>
                  </a:lnTo>
                  <a:lnTo>
                    <a:pt x="4673" y="13168"/>
                  </a:lnTo>
                  <a:lnTo>
                    <a:pt x="4403" y="13361"/>
                  </a:lnTo>
                  <a:lnTo>
                    <a:pt x="4094" y="13554"/>
                  </a:lnTo>
                  <a:lnTo>
                    <a:pt x="3862" y="13785"/>
                  </a:lnTo>
                  <a:lnTo>
                    <a:pt x="3824" y="13477"/>
                  </a:lnTo>
                  <a:lnTo>
                    <a:pt x="3746" y="13168"/>
                  </a:lnTo>
                  <a:lnTo>
                    <a:pt x="3631" y="12859"/>
                  </a:lnTo>
                  <a:lnTo>
                    <a:pt x="3515" y="12550"/>
                  </a:lnTo>
                  <a:lnTo>
                    <a:pt x="3476" y="12473"/>
                  </a:lnTo>
                  <a:lnTo>
                    <a:pt x="3360" y="12434"/>
                  </a:lnTo>
                  <a:lnTo>
                    <a:pt x="3283" y="12473"/>
                  </a:lnTo>
                  <a:lnTo>
                    <a:pt x="3206" y="12511"/>
                  </a:lnTo>
                  <a:lnTo>
                    <a:pt x="2665" y="13168"/>
                  </a:lnTo>
                  <a:lnTo>
                    <a:pt x="2086" y="13747"/>
                  </a:lnTo>
                  <a:lnTo>
                    <a:pt x="2047" y="13824"/>
                  </a:lnTo>
                  <a:lnTo>
                    <a:pt x="2009" y="13901"/>
                  </a:lnTo>
                  <a:lnTo>
                    <a:pt x="2047" y="13979"/>
                  </a:lnTo>
                  <a:lnTo>
                    <a:pt x="2086" y="14056"/>
                  </a:lnTo>
                  <a:lnTo>
                    <a:pt x="2395" y="14210"/>
                  </a:lnTo>
                  <a:lnTo>
                    <a:pt x="2742" y="14287"/>
                  </a:lnTo>
                  <a:lnTo>
                    <a:pt x="3051" y="14365"/>
                  </a:lnTo>
                  <a:lnTo>
                    <a:pt x="3399" y="14365"/>
                  </a:lnTo>
                  <a:lnTo>
                    <a:pt x="3244" y="14635"/>
                  </a:lnTo>
                  <a:lnTo>
                    <a:pt x="3129" y="14944"/>
                  </a:lnTo>
                  <a:lnTo>
                    <a:pt x="3090" y="15176"/>
                  </a:lnTo>
                  <a:lnTo>
                    <a:pt x="3051" y="15407"/>
                  </a:lnTo>
                  <a:lnTo>
                    <a:pt x="3051" y="15871"/>
                  </a:lnTo>
                  <a:lnTo>
                    <a:pt x="3129" y="16295"/>
                  </a:lnTo>
                  <a:lnTo>
                    <a:pt x="3244" y="16759"/>
                  </a:lnTo>
                  <a:lnTo>
                    <a:pt x="2781" y="16566"/>
                  </a:lnTo>
                  <a:lnTo>
                    <a:pt x="2279" y="16411"/>
                  </a:lnTo>
                  <a:lnTo>
                    <a:pt x="2202" y="16411"/>
                  </a:lnTo>
                  <a:lnTo>
                    <a:pt x="2125" y="16450"/>
                  </a:lnTo>
                  <a:lnTo>
                    <a:pt x="2047" y="16527"/>
                  </a:lnTo>
                  <a:lnTo>
                    <a:pt x="2047" y="16643"/>
                  </a:lnTo>
                  <a:lnTo>
                    <a:pt x="2163" y="17106"/>
                  </a:lnTo>
                  <a:lnTo>
                    <a:pt x="2279" y="17531"/>
                  </a:lnTo>
                  <a:lnTo>
                    <a:pt x="2472" y="17956"/>
                  </a:lnTo>
                  <a:lnTo>
                    <a:pt x="2704" y="18381"/>
                  </a:lnTo>
                  <a:lnTo>
                    <a:pt x="2781" y="18458"/>
                  </a:lnTo>
                  <a:lnTo>
                    <a:pt x="2858" y="18496"/>
                  </a:lnTo>
                  <a:lnTo>
                    <a:pt x="2936" y="18458"/>
                  </a:lnTo>
                  <a:lnTo>
                    <a:pt x="3013" y="18381"/>
                  </a:lnTo>
                  <a:lnTo>
                    <a:pt x="3322" y="18033"/>
                  </a:lnTo>
                  <a:lnTo>
                    <a:pt x="3515" y="17801"/>
                  </a:lnTo>
                  <a:lnTo>
                    <a:pt x="3631" y="17608"/>
                  </a:lnTo>
                  <a:lnTo>
                    <a:pt x="3708" y="17763"/>
                  </a:lnTo>
                  <a:lnTo>
                    <a:pt x="3978" y="18342"/>
                  </a:lnTo>
                  <a:lnTo>
                    <a:pt x="4133" y="18960"/>
                  </a:lnTo>
                  <a:lnTo>
                    <a:pt x="4248" y="19539"/>
                  </a:lnTo>
                  <a:lnTo>
                    <a:pt x="4248" y="20157"/>
                  </a:lnTo>
                  <a:lnTo>
                    <a:pt x="3438" y="19307"/>
                  </a:lnTo>
                  <a:lnTo>
                    <a:pt x="3399" y="19269"/>
                  </a:lnTo>
                  <a:lnTo>
                    <a:pt x="3206" y="19269"/>
                  </a:lnTo>
                  <a:lnTo>
                    <a:pt x="3167" y="19346"/>
                  </a:lnTo>
                  <a:lnTo>
                    <a:pt x="2974" y="19809"/>
                  </a:lnTo>
                  <a:lnTo>
                    <a:pt x="2781" y="20273"/>
                  </a:lnTo>
                  <a:lnTo>
                    <a:pt x="2665" y="20775"/>
                  </a:lnTo>
                  <a:lnTo>
                    <a:pt x="2627" y="21315"/>
                  </a:lnTo>
                  <a:lnTo>
                    <a:pt x="2627" y="21393"/>
                  </a:lnTo>
                  <a:lnTo>
                    <a:pt x="2704" y="21470"/>
                  </a:lnTo>
                  <a:lnTo>
                    <a:pt x="2781" y="21508"/>
                  </a:lnTo>
                  <a:lnTo>
                    <a:pt x="2897" y="21470"/>
                  </a:lnTo>
                  <a:lnTo>
                    <a:pt x="3515" y="21161"/>
                  </a:lnTo>
                  <a:lnTo>
                    <a:pt x="4171" y="20775"/>
                  </a:lnTo>
                  <a:lnTo>
                    <a:pt x="4055" y="21161"/>
                  </a:lnTo>
                  <a:lnTo>
                    <a:pt x="3901" y="21547"/>
                  </a:lnTo>
                  <a:lnTo>
                    <a:pt x="3669" y="22049"/>
                  </a:lnTo>
                  <a:lnTo>
                    <a:pt x="3322" y="22551"/>
                  </a:lnTo>
                  <a:lnTo>
                    <a:pt x="2897" y="23014"/>
                  </a:lnTo>
                  <a:lnTo>
                    <a:pt x="2627" y="23246"/>
                  </a:lnTo>
                  <a:lnTo>
                    <a:pt x="2395" y="23401"/>
                  </a:lnTo>
                  <a:lnTo>
                    <a:pt x="2125" y="23594"/>
                  </a:lnTo>
                  <a:lnTo>
                    <a:pt x="1854" y="23709"/>
                  </a:lnTo>
                  <a:lnTo>
                    <a:pt x="1584" y="23787"/>
                  </a:lnTo>
                  <a:lnTo>
                    <a:pt x="1314" y="23787"/>
                  </a:lnTo>
                  <a:lnTo>
                    <a:pt x="1082" y="23748"/>
                  </a:lnTo>
                  <a:lnTo>
                    <a:pt x="812" y="23671"/>
                  </a:lnTo>
                  <a:lnTo>
                    <a:pt x="541" y="23516"/>
                  </a:lnTo>
                  <a:lnTo>
                    <a:pt x="310" y="23285"/>
                  </a:lnTo>
                  <a:lnTo>
                    <a:pt x="233" y="23246"/>
                  </a:lnTo>
                  <a:lnTo>
                    <a:pt x="78" y="23246"/>
                  </a:lnTo>
                  <a:lnTo>
                    <a:pt x="39" y="23362"/>
                  </a:lnTo>
                  <a:lnTo>
                    <a:pt x="1" y="23401"/>
                  </a:lnTo>
                  <a:lnTo>
                    <a:pt x="39" y="23478"/>
                  </a:lnTo>
                  <a:lnTo>
                    <a:pt x="155" y="23632"/>
                  </a:lnTo>
                  <a:lnTo>
                    <a:pt x="271" y="23787"/>
                  </a:lnTo>
                  <a:lnTo>
                    <a:pt x="387" y="23903"/>
                  </a:lnTo>
                  <a:lnTo>
                    <a:pt x="541" y="24018"/>
                  </a:lnTo>
                  <a:lnTo>
                    <a:pt x="696" y="24096"/>
                  </a:lnTo>
                  <a:lnTo>
                    <a:pt x="889" y="24134"/>
                  </a:lnTo>
                  <a:lnTo>
                    <a:pt x="1236" y="24211"/>
                  </a:lnTo>
                  <a:lnTo>
                    <a:pt x="1584" y="24173"/>
                  </a:lnTo>
                  <a:lnTo>
                    <a:pt x="1970" y="24096"/>
                  </a:lnTo>
                  <a:lnTo>
                    <a:pt x="2318" y="23941"/>
                  </a:lnTo>
                  <a:lnTo>
                    <a:pt x="2665" y="23748"/>
                  </a:lnTo>
                  <a:lnTo>
                    <a:pt x="3013" y="23478"/>
                  </a:lnTo>
                  <a:lnTo>
                    <a:pt x="3322" y="23207"/>
                  </a:lnTo>
                  <a:lnTo>
                    <a:pt x="3631" y="22860"/>
                  </a:lnTo>
                  <a:lnTo>
                    <a:pt x="3901" y="22512"/>
                  </a:lnTo>
                  <a:lnTo>
                    <a:pt x="4133" y="22126"/>
                  </a:lnTo>
                  <a:lnTo>
                    <a:pt x="4326" y="21702"/>
                  </a:lnTo>
                  <a:lnTo>
                    <a:pt x="4480" y="21315"/>
                  </a:lnTo>
                  <a:lnTo>
                    <a:pt x="4596" y="20852"/>
                  </a:lnTo>
                  <a:lnTo>
                    <a:pt x="5214" y="21972"/>
                  </a:lnTo>
                  <a:lnTo>
                    <a:pt x="5291" y="22049"/>
                  </a:lnTo>
                  <a:lnTo>
                    <a:pt x="5368" y="22088"/>
                  </a:lnTo>
                  <a:lnTo>
                    <a:pt x="5446" y="22049"/>
                  </a:lnTo>
                  <a:lnTo>
                    <a:pt x="5523" y="22010"/>
                  </a:lnTo>
                  <a:lnTo>
                    <a:pt x="5793" y="21547"/>
                  </a:lnTo>
                  <a:lnTo>
                    <a:pt x="6025" y="21084"/>
                  </a:lnTo>
                  <a:lnTo>
                    <a:pt x="6411" y="20118"/>
                  </a:lnTo>
                  <a:lnTo>
                    <a:pt x="6411" y="20041"/>
                  </a:lnTo>
                  <a:lnTo>
                    <a:pt x="6411" y="19964"/>
                  </a:lnTo>
                  <a:lnTo>
                    <a:pt x="6372" y="19925"/>
                  </a:lnTo>
                  <a:lnTo>
                    <a:pt x="6295" y="19887"/>
                  </a:lnTo>
                  <a:lnTo>
                    <a:pt x="5909" y="19771"/>
                  </a:lnTo>
                  <a:lnTo>
                    <a:pt x="5484" y="19732"/>
                  </a:lnTo>
                  <a:lnTo>
                    <a:pt x="5098" y="19732"/>
                  </a:lnTo>
                  <a:lnTo>
                    <a:pt x="4673" y="19848"/>
                  </a:lnTo>
                  <a:lnTo>
                    <a:pt x="4635" y="19230"/>
                  </a:lnTo>
                  <a:lnTo>
                    <a:pt x="4519" y="18651"/>
                  </a:lnTo>
                  <a:lnTo>
                    <a:pt x="4287" y="18033"/>
                  </a:lnTo>
                  <a:lnTo>
                    <a:pt x="4055" y="17454"/>
                  </a:lnTo>
                  <a:lnTo>
                    <a:pt x="4055" y="17454"/>
                  </a:lnTo>
                  <a:lnTo>
                    <a:pt x="4519" y="17531"/>
                  </a:lnTo>
                  <a:lnTo>
                    <a:pt x="4982" y="17608"/>
                  </a:lnTo>
                  <a:lnTo>
                    <a:pt x="5059" y="17608"/>
                  </a:lnTo>
                  <a:lnTo>
                    <a:pt x="5098" y="17531"/>
                  </a:lnTo>
                  <a:lnTo>
                    <a:pt x="5137" y="17492"/>
                  </a:lnTo>
                  <a:lnTo>
                    <a:pt x="5137" y="17377"/>
                  </a:lnTo>
                  <a:lnTo>
                    <a:pt x="5098" y="17029"/>
                  </a:lnTo>
                  <a:lnTo>
                    <a:pt x="4982" y="16643"/>
                  </a:lnTo>
                  <a:lnTo>
                    <a:pt x="4828" y="16295"/>
                  </a:lnTo>
                  <a:lnTo>
                    <a:pt x="4673" y="15987"/>
                  </a:lnTo>
                  <a:lnTo>
                    <a:pt x="4596" y="15909"/>
                  </a:lnTo>
                  <a:lnTo>
                    <a:pt x="4635" y="15909"/>
                  </a:lnTo>
                  <a:lnTo>
                    <a:pt x="5600" y="14481"/>
                  </a:lnTo>
                  <a:lnTo>
                    <a:pt x="5639" y="14365"/>
                  </a:lnTo>
                  <a:lnTo>
                    <a:pt x="5600" y="14287"/>
                  </a:lnTo>
                  <a:lnTo>
                    <a:pt x="5561" y="14210"/>
                  </a:lnTo>
                  <a:lnTo>
                    <a:pt x="5446" y="14172"/>
                  </a:lnTo>
                  <a:lnTo>
                    <a:pt x="4210" y="13979"/>
                  </a:lnTo>
                  <a:lnTo>
                    <a:pt x="4480" y="13747"/>
                  </a:lnTo>
                  <a:lnTo>
                    <a:pt x="4789" y="13554"/>
                  </a:lnTo>
                  <a:lnTo>
                    <a:pt x="5098" y="13361"/>
                  </a:lnTo>
                  <a:lnTo>
                    <a:pt x="5407" y="13168"/>
                  </a:lnTo>
                  <a:lnTo>
                    <a:pt x="6025" y="13399"/>
                  </a:lnTo>
                  <a:lnTo>
                    <a:pt x="6141" y="13438"/>
                  </a:lnTo>
                  <a:lnTo>
                    <a:pt x="6218" y="13361"/>
                  </a:lnTo>
                  <a:lnTo>
                    <a:pt x="6256" y="13283"/>
                  </a:lnTo>
                  <a:lnTo>
                    <a:pt x="6295" y="13168"/>
                  </a:lnTo>
                  <a:lnTo>
                    <a:pt x="6179" y="12704"/>
                  </a:lnTo>
                  <a:lnTo>
                    <a:pt x="6063" y="12241"/>
                  </a:lnTo>
                  <a:lnTo>
                    <a:pt x="6913" y="11932"/>
                  </a:lnTo>
                  <a:lnTo>
                    <a:pt x="7724" y="11584"/>
                  </a:lnTo>
                  <a:lnTo>
                    <a:pt x="8535" y="11121"/>
                  </a:lnTo>
                  <a:lnTo>
                    <a:pt x="9268" y="10619"/>
                  </a:lnTo>
                  <a:lnTo>
                    <a:pt x="9963" y="10078"/>
                  </a:lnTo>
                  <a:lnTo>
                    <a:pt x="10311" y="9770"/>
                  </a:lnTo>
                  <a:lnTo>
                    <a:pt x="10620" y="9422"/>
                  </a:lnTo>
                  <a:lnTo>
                    <a:pt x="10890" y="9074"/>
                  </a:lnTo>
                  <a:lnTo>
                    <a:pt x="11161" y="8727"/>
                  </a:lnTo>
                  <a:lnTo>
                    <a:pt x="11392" y="8341"/>
                  </a:lnTo>
                  <a:lnTo>
                    <a:pt x="11624" y="7955"/>
                  </a:lnTo>
                  <a:lnTo>
                    <a:pt x="11817" y="7568"/>
                  </a:lnTo>
                  <a:lnTo>
                    <a:pt x="11971" y="7182"/>
                  </a:lnTo>
                  <a:lnTo>
                    <a:pt x="12126" y="6758"/>
                  </a:lnTo>
                  <a:lnTo>
                    <a:pt x="12242" y="6333"/>
                  </a:lnTo>
                  <a:lnTo>
                    <a:pt x="12319" y="5947"/>
                  </a:lnTo>
                  <a:lnTo>
                    <a:pt x="12358" y="5522"/>
                  </a:lnTo>
                  <a:lnTo>
                    <a:pt x="12396" y="5097"/>
                  </a:lnTo>
                  <a:lnTo>
                    <a:pt x="12396" y="4672"/>
                  </a:lnTo>
                  <a:lnTo>
                    <a:pt x="12358" y="4248"/>
                  </a:lnTo>
                  <a:lnTo>
                    <a:pt x="12280" y="3823"/>
                  </a:lnTo>
                  <a:lnTo>
                    <a:pt x="12203" y="3437"/>
                  </a:lnTo>
                  <a:lnTo>
                    <a:pt x="12049" y="3051"/>
                  </a:lnTo>
                  <a:lnTo>
                    <a:pt x="11894" y="2664"/>
                  </a:lnTo>
                  <a:lnTo>
                    <a:pt x="11701" y="2278"/>
                  </a:lnTo>
                  <a:lnTo>
                    <a:pt x="11469" y="1892"/>
                  </a:lnTo>
                  <a:lnTo>
                    <a:pt x="11161" y="1545"/>
                  </a:lnTo>
                  <a:lnTo>
                    <a:pt x="10890" y="1274"/>
                  </a:lnTo>
                  <a:lnTo>
                    <a:pt x="10620" y="1004"/>
                  </a:lnTo>
                  <a:lnTo>
                    <a:pt x="10311" y="772"/>
                  </a:lnTo>
                  <a:lnTo>
                    <a:pt x="9963" y="579"/>
                  </a:lnTo>
                  <a:lnTo>
                    <a:pt x="9655" y="386"/>
                  </a:lnTo>
                  <a:lnTo>
                    <a:pt x="9307" y="232"/>
                  </a:lnTo>
                  <a:lnTo>
                    <a:pt x="8921" y="116"/>
                  </a:lnTo>
                  <a:lnTo>
                    <a:pt x="8573" y="39"/>
                  </a:lnTo>
                  <a:lnTo>
                    <a:pt x="818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22"/>
            <p:cNvSpPr/>
            <p:nvPr/>
          </p:nvSpPr>
          <p:spPr>
            <a:xfrm>
              <a:off x="5860425" y="885700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9" y="310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3"/>
                  </a:lnTo>
                  <a:lnTo>
                    <a:pt x="7299" y="503"/>
                  </a:lnTo>
                  <a:lnTo>
                    <a:pt x="7454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4"/>
                  </a:lnTo>
                  <a:lnTo>
                    <a:pt x="6295" y="4944"/>
                  </a:lnTo>
                  <a:lnTo>
                    <a:pt x="6218" y="3978"/>
                  </a:lnTo>
                  <a:lnTo>
                    <a:pt x="6141" y="2974"/>
                  </a:lnTo>
                  <a:lnTo>
                    <a:pt x="6141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5"/>
                  </a:lnTo>
                  <a:lnTo>
                    <a:pt x="6450" y="503"/>
                  </a:lnTo>
                  <a:lnTo>
                    <a:pt x="6527" y="426"/>
                  </a:lnTo>
                  <a:lnTo>
                    <a:pt x="6643" y="348"/>
                  </a:lnTo>
                  <a:lnTo>
                    <a:pt x="6759" y="310"/>
                  </a:lnTo>
                  <a:close/>
                  <a:moveTo>
                    <a:pt x="11972" y="4712"/>
                  </a:moveTo>
                  <a:lnTo>
                    <a:pt x="12087" y="4750"/>
                  </a:lnTo>
                  <a:lnTo>
                    <a:pt x="12165" y="4828"/>
                  </a:lnTo>
                  <a:lnTo>
                    <a:pt x="12281" y="4905"/>
                  </a:lnTo>
                  <a:lnTo>
                    <a:pt x="12319" y="4982"/>
                  </a:lnTo>
                  <a:lnTo>
                    <a:pt x="12396" y="5137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2"/>
                  </a:lnTo>
                  <a:lnTo>
                    <a:pt x="10041" y="5832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9" y="5252"/>
                  </a:lnTo>
                  <a:lnTo>
                    <a:pt x="7956" y="5021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9" y="4750"/>
                  </a:lnTo>
                  <a:lnTo>
                    <a:pt x="11354" y="4712"/>
                  </a:lnTo>
                  <a:close/>
                  <a:moveTo>
                    <a:pt x="5639" y="5754"/>
                  </a:moveTo>
                  <a:lnTo>
                    <a:pt x="4558" y="6449"/>
                  </a:lnTo>
                  <a:lnTo>
                    <a:pt x="3438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30" y="7917"/>
                  </a:lnTo>
                  <a:lnTo>
                    <a:pt x="1121" y="7955"/>
                  </a:lnTo>
                  <a:lnTo>
                    <a:pt x="928" y="7917"/>
                  </a:lnTo>
                  <a:lnTo>
                    <a:pt x="851" y="7878"/>
                  </a:lnTo>
                  <a:lnTo>
                    <a:pt x="773" y="7801"/>
                  </a:lnTo>
                  <a:lnTo>
                    <a:pt x="735" y="7685"/>
                  </a:lnTo>
                  <a:lnTo>
                    <a:pt x="696" y="7531"/>
                  </a:lnTo>
                  <a:lnTo>
                    <a:pt x="696" y="7376"/>
                  </a:lnTo>
                  <a:lnTo>
                    <a:pt x="696" y="7222"/>
                  </a:lnTo>
                  <a:lnTo>
                    <a:pt x="735" y="7145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3"/>
                  </a:lnTo>
                  <a:lnTo>
                    <a:pt x="2743" y="6449"/>
                  </a:lnTo>
                  <a:lnTo>
                    <a:pt x="3592" y="6295"/>
                  </a:lnTo>
                  <a:lnTo>
                    <a:pt x="4635" y="6063"/>
                  </a:lnTo>
                  <a:lnTo>
                    <a:pt x="5137" y="5909"/>
                  </a:lnTo>
                  <a:lnTo>
                    <a:pt x="5639" y="5754"/>
                  </a:lnTo>
                  <a:close/>
                  <a:moveTo>
                    <a:pt x="6952" y="1"/>
                  </a:moveTo>
                  <a:lnTo>
                    <a:pt x="6720" y="39"/>
                  </a:lnTo>
                  <a:lnTo>
                    <a:pt x="6527" y="117"/>
                  </a:lnTo>
                  <a:lnTo>
                    <a:pt x="6334" y="233"/>
                  </a:lnTo>
                  <a:lnTo>
                    <a:pt x="6141" y="426"/>
                  </a:lnTo>
                  <a:lnTo>
                    <a:pt x="5986" y="619"/>
                  </a:lnTo>
                  <a:lnTo>
                    <a:pt x="5909" y="812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2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4" y="5021"/>
                  </a:lnTo>
                  <a:lnTo>
                    <a:pt x="6025" y="5137"/>
                  </a:lnTo>
                  <a:lnTo>
                    <a:pt x="6064" y="5252"/>
                  </a:lnTo>
                  <a:lnTo>
                    <a:pt x="5523" y="5446"/>
                  </a:lnTo>
                  <a:lnTo>
                    <a:pt x="4982" y="5561"/>
                  </a:lnTo>
                  <a:lnTo>
                    <a:pt x="3940" y="5832"/>
                  </a:lnTo>
                  <a:lnTo>
                    <a:pt x="2858" y="6025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1" y="6643"/>
                  </a:lnTo>
                  <a:lnTo>
                    <a:pt x="503" y="6836"/>
                  </a:lnTo>
                  <a:lnTo>
                    <a:pt x="233" y="7029"/>
                  </a:lnTo>
                  <a:lnTo>
                    <a:pt x="117" y="7145"/>
                  </a:lnTo>
                  <a:lnTo>
                    <a:pt x="40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40" y="7724"/>
                  </a:lnTo>
                  <a:lnTo>
                    <a:pt x="117" y="7917"/>
                  </a:lnTo>
                  <a:lnTo>
                    <a:pt x="233" y="8033"/>
                  </a:lnTo>
                  <a:lnTo>
                    <a:pt x="349" y="8149"/>
                  </a:lnTo>
                  <a:lnTo>
                    <a:pt x="503" y="8226"/>
                  </a:lnTo>
                  <a:lnTo>
                    <a:pt x="619" y="8264"/>
                  </a:lnTo>
                  <a:lnTo>
                    <a:pt x="928" y="8342"/>
                  </a:lnTo>
                  <a:lnTo>
                    <a:pt x="1275" y="8342"/>
                  </a:lnTo>
                  <a:lnTo>
                    <a:pt x="1623" y="8303"/>
                  </a:lnTo>
                  <a:lnTo>
                    <a:pt x="1932" y="8187"/>
                  </a:lnTo>
                  <a:lnTo>
                    <a:pt x="2550" y="7994"/>
                  </a:lnTo>
                  <a:lnTo>
                    <a:pt x="3554" y="7531"/>
                  </a:lnTo>
                  <a:lnTo>
                    <a:pt x="4519" y="6990"/>
                  </a:lnTo>
                  <a:lnTo>
                    <a:pt x="5446" y="6372"/>
                  </a:lnTo>
                  <a:lnTo>
                    <a:pt x="5909" y="6063"/>
                  </a:lnTo>
                  <a:lnTo>
                    <a:pt x="6334" y="5716"/>
                  </a:lnTo>
                  <a:lnTo>
                    <a:pt x="6527" y="6102"/>
                  </a:lnTo>
                  <a:lnTo>
                    <a:pt x="6643" y="6295"/>
                  </a:lnTo>
                  <a:lnTo>
                    <a:pt x="6759" y="6449"/>
                  </a:lnTo>
                  <a:lnTo>
                    <a:pt x="7029" y="6372"/>
                  </a:lnTo>
                  <a:lnTo>
                    <a:pt x="7029" y="6334"/>
                  </a:lnTo>
                  <a:lnTo>
                    <a:pt x="6836" y="5986"/>
                  </a:lnTo>
                  <a:lnTo>
                    <a:pt x="6759" y="5832"/>
                  </a:lnTo>
                  <a:lnTo>
                    <a:pt x="6720" y="5639"/>
                  </a:lnTo>
                  <a:lnTo>
                    <a:pt x="6720" y="5561"/>
                  </a:lnTo>
                  <a:lnTo>
                    <a:pt x="7569" y="5832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8"/>
                  </a:lnTo>
                  <a:lnTo>
                    <a:pt x="11006" y="6218"/>
                  </a:lnTo>
                  <a:lnTo>
                    <a:pt x="11470" y="6179"/>
                  </a:lnTo>
                  <a:lnTo>
                    <a:pt x="11933" y="6141"/>
                  </a:lnTo>
                  <a:lnTo>
                    <a:pt x="12358" y="5986"/>
                  </a:lnTo>
                  <a:lnTo>
                    <a:pt x="12512" y="5909"/>
                  </a:lnTo>
                  <a:lnTo>
                    <a:pt x="12667" y="5793"/>
                  </a:lnTo>
                  <a:lnTo>
                    <a:pt x="12821" y="5677"/>
                  </a:lnTo>
                  <a:lnTo>
                    <a:pt x="12898" y="5523"/>
                  </a:lnTo>
                  <a:lnTo>
                    <a:pt x="12976" y="5368"/>
                  </a:lnTo>
                  <a:lnTo>
                    <a:pt x="12976" y="5175"/>
                  </a:lnTo>
                  <a:lnTo>
                    <a:pt x="12976" y="4982"/>
                  </a:lnTo>
                  <a:lnTo>
                    <a:pt x="12898" y="4828"/>
                  </a:lnTo>
                  <a:lnTo>
                    <a:pt x="12821" y="4712"/>
                  </a:lnTo>
                  <a:lnTo>
                    <a:pt x="12744" y="4635"/>
                  </a:lnTo>
                  <a:lnTo>
                    <a:pt x="12628" y="4519"/>
                  </a:lnTo>
                  <a:lnTo>
                    <a:pt x="12474" y="4480"/>
                  </a:lnTo>
                  <a:lnTo>
                    <a:pt x="12165" y="4364"/>
                  </a:lnTo>
                  <a:lnTo>
                    <a:pt x="11817" y="4326"/>
                  </a:lnTo>
                  <a:lnTo>
                    <a:pt x="11470" y="4326"/>
                  </a:lnTo>
                  <a:lnTo>
                    <a:pt x="10890" y="4364"/>
                  </a:lnTo>
                  <a:lnTo>
                    <a:pt x="9848" y="4403"/>
                  </a:lnTo>
                  <a:lnTo>
                    <a:pt x="8844" y="4480"/>
                  </a:lnTo>
                  <a:lnTo>
                    <a:pt x="7840" y="4635"/>
                  </a:lnTo>
                  <a:lnTo>
                    <a:pt x="6836" y="4828"/>
                  </a:lnTo>
                  <a:lnTo>
                    <a:pt x="7376" y="3476"/>
                  </a:lnTo>
                  <a:lnTo>
                    <a:pt x="7647" y="2742"/>
                  </a:lnTo>
                  <a:lnTo>
                    <a:pt x="7840" y="2047"/>
                  </a:lnTo>
                  <a:lnTo>
                    <a:pt x="7917" y="1816"/>
                  </a:lnTo>
                  <a:lnTo>
                    <a:pt x="7917" y="1545"/>
                  </a:lnTo>
                  <a:lnTo>
                    <a:pt x="7917" y="1314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9"/>
                  </a:lnTo>
                  <a:lnTo>
                    <a:pt x="7531" y="426"/>
                  </a:lnTo>
                  <a:lnTo>
                    <a:pt x="7338" y="271"/>
                  </a:lnTo>
                  <a:lnTo>
                    <a:pt x="7261" y="155"/>
                  </a:lnTo>
                  <a:lnTo>
                    <a:pt x="7145" y="78"/>
                  </a:lnTo>
                  <a:lnTo>
                    <a:pt x="695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22"/>
            <p:cNvSpPr/>
            <p:nvPr/>
          </p:nvSpPr>
          <p:spPr>
            <a:xfrm>
              <a:off x="6760175" y="920450"/>
              <a:ext cx="375550" cy="387150"/>
            </a:xfrm>
            <a:custGeom>
              <a:avLst/>
              <a:gdLst/>
              <a:ahLst/>
              <a:cxnLst/>
              <a:rect l="l" t="t" r="r" b="b"/>
              <a:pathLst>
                <a:path w="15022" h="15486" extrusionOk="0">
                  <a:moveTo>
                    <a:pt x="7491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2" y="850"/>
                  </a:lnTo>
                  <a:lnTo>
                    <a:pt x="10194" y="1044"/>
                  </a:lnTo>
                  <a:lnTo>
                    <a:pt x="10696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79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79" y="9230"/>
                  </a:lnTo>
                  <a:lnTo>
                    <a:pt x="4170" y="10041"/>
                  </a:lnTo>
                  <a:lnTo>
                    <a:pt x="3977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91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8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91" y="503"/>
                  </a:lnTo>
                  <a:close/>
                  <a:moveTo>
                    <a:pt x="11971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52" y="3206"/>
                  </a:lnTo>
                  <a:lnTo>
                    <a:pt x="13322" y="3669"/>
                  </a:lnTo>
                  <a:lnTo>
                    <a:pt x="13592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7" y="6797"/>
                  </a:lnTo>
                  <a:lnTo>
                    <a:pt x="12164" y="6952"/>
                  </a:lnTo>
                  <a:lnTo>
                    <a:pt x="11391" y="7145"/>
                  </a:lnTo>
                  <a:lnTo>
                    <a:pt x="10658" y="7415"/>
                  </a:lnTo>
                  <a:lnTo>
                    <a:pt x="9963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7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7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1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0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719" y="12667"/>
                  </a:lnTo>
                  <a:lnTo>
                    <a:pt x="6178" y="12782"/>
                  </a:lnTo>
                  <a:lnTo>
                    <a:pt x="5676" y="12937"/>
                  </a:lnTo>
                  <a:lnTo>
                    <a:pt x="5174" y="13130"/>
                  </a:lnTo>
                  <a:lnTo>
                    <a:pt x="4672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69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4" y="4519"/>
                  </a:lnTo>
                  <a:lnTo>
                    <a:pt x="2471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80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6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58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0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8"/>
                  </a:lnTo>
                  <a:lnTo>
                    <a:pt x="3244" y="13439"/>
                  </a:lnTo>
                  <a:lnTo>
                    <a:pt x="3166" y="13439"/>
                  </a:lnTo>
                  <a:lnTo>
                    <a:pt x="3051" y="13478"/>
                  </a:lnTo>
                  <a:lnTo>
                    <a:pt x="2973" y="13516"/>
                  </a:lnTo>
                  <a:lnTo>
                    <a:pt x="3051" y="13362"/>
                  </a:lnTo>
                  <a:lnTo>
                    <a:pt x="3166" y="13207"/>
                  </a:lnTo>
                  <a:lnTo>
                    <a:pt x="3321" y="13130"/>
                  </a:lnTo>
                  <a:lnTo>
                    <a:pt x="3475" y="13014"/>
                  </a:lnTo>
                  <a:lnTo>
                    <a:pt x="3668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0" y="13362"/>
                  </a:lnTo>
                  <a:lnTo>
                    <a:pt x="11893" y="13478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7" y="14983"/>
                  </a:lnTo>
                  <a:lnTo>
                    <a:pt x="7375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3" y="14636"/>
                  </a:lnTo>
                  <a:lnTo>
                    <a:pt x="5020" y="14482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50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6" y="12860"/>
                  </a:lnTo>
                  <a:close/>
                  <a:moveTo>
                    <a:pt x="7607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84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5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9"/>
                  </a:lnTo>
                  <a:lnTo>
                    <a:pt x="270" y="9925"/>
                  </a:lnTo>
                  <a:lnTo>
                    <a:pt x="463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6" y="14134"/>
                  </a:lnTo>
                  <a:lnTo>
                    <a:pt x="3475" y="14327"/>
                  </a:lnTo>
                  <a:lnTo>
                    <a:pt x="3784" y="14520"/>
                  </a:lnTo>
                  <a:lnTo>
                    <a:pt x="4132" y="14597"/>
                  </a:lnTo>
                  <a:lnTo>
                    <a:pt x="4557" y="14829"/>
                  </a:lnTo>
                  <a:lnTo>
                    <a:pt x="4981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98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8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1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5" y="8882"/>
                  </a:lnTo>
                  <a:lnTo>
                    <a:pt x="14983" y="8303"/>
                  </a:lnTo>
                  <a:lnTo>
                    <a:pt x="15021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3" y="233"/>
                  </a:lnTo>
                  <a:lnTo>
                    <a:pt x="8766" y="117"/>
                  </a:lnTo>
                  <a:lnTo>
                    <a:pt x="8186" y="40"/>
                  </a:lnTo>
                  <a:lnTo>
                    <a:pt x="76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22"/>
            <p:cNvSpPr/>
            <p:nvPr/>
          </p:nvSpPr>
          <p:spPr>
            <a:xfrm>
              <a:off x="1177425" y="95232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8"/>
                  </a:lnTo>
                  <a:lnTo>
                    <a:pt x="23787" y="2124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47"/>
                  </a:lnTo>
                  <a:lnTo>
                    <a:pt x="23092" y="1931"/>
                  </a:lnTo>
                  <a:lnTo>
                    <a:pt x="23015" y="1815"/>
                  </a:lnTo>
                  <a:lnTo>
                    <a:pt x="22976" y="1622"/>
                  </a:lnTo>
                  <a:lnTo>
                    <a:pt x="22976" y="1429"/>
                  </a:lnTo>
                  <a:lnTo>
                    <a:pt x="23053" y="1236"/>
                  </a:lnTo>
                  <a:lnTo>
                    <a:pt x="23169" y="1081"/>
                  </a:lnTo>
                  <a:lnTo>
                    <a:pt x="23285" y="966"/>
                  </a:lnTo>
                  <a:close/>
                  <a:moveTo>
                    <a:pt x="24096" y="2394"/>
                  </a:moveTo>
                  <a:lnTo>
                    <a:pt x="24212" y="2742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784"/>
                  </a:lnTo>
                  <a:lnTo>
                    <a:pt x="24173" y="3707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3"/>
                  </a:lnTo>
                  <a:lnTo>
                    <a:pt x="23710" y="3128"/>
                  </a:lnTo>
                  <a:lnTo>
                    <a:pt x="23710" y="2896"/>
                  </a:lnTo>
                  <a:lnTo>
                    <a:pt x="23787" y="2703"/>
                  </a:lnTo>
                  <a:lnTo>
                    <a:pt x="23941" y="2549"/>
                  </a:lnTo>
                  <a:lnTo>
                    <a:pt x="24096" y="2394"/>
                  </a:lnTo>
                  <a:close/>
                  <a:moveTo>
                    <a:pt x="16180" y="4943"/>
                  </a:moveTo>
                  <a:lnTo>
                    <a:pt x="16296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66" y="5252"/>
                  </a:lnTo>
                  <a:lnTo>
                    <a:pt x="16566" y="5406"/>
                  </a:lnTo>
                  <a:lnTo>
                    <a:pt x="16296" y="5406"/>
                  </a:lnTo>
                  <a:lnTo>
                    <a:pt x="15678" y="5479"/>
                  </a:lnTo>
                  <a:lnTo>
                    <a:pt x="15678" y="5479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94" y="5136"/>
                  </a:lnTo>
                  <a:lnTo>
                    <a:pt x="15871" y="5059"/>
                  </a:lnTo>
                  <a:lnTo>
                    <a:pt x="15948" y="5020"/>
                  </a:lnTo>
                  <a:lnTo>
                    <a:pt x="16064" y="4943"/>
                  </a:lnTo>
                  <a:close/>
                  <a:moveTo>
                    <a:pt x="24443" y="4209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484"/>
                  </a:lnTo>
                  <a:lnTo>
                    <a:pt x="24057" y="5406"/>
                  </a:lnTo>
                  <a:lnTo>
                    <a:pt x="23903" y="5252"/>
                  </a:lnTo>
                  <a:lnTo>
                    <a:pt x="23826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903" y="4595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09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04"/>
                  </a:lnTo>
                  <a:lnTo>
                    <a:pt x="17995" y="4982"/>
                  </a:lnTo>
                  <a:lnTo>
                    <a:pt x="18111" y="5175"/>
                  </a:lnTo>
                  <a:lnTo>
                    <a:pt x="18149" y="5406"/>
                  </a:lnTo>
                  <a:lnTo>
                    <a:pt x="18072" y="5599"/>
                  </a:lnTo>
                  <a:lnTo>
                    <a:pt x="17570" y="5484"/>
                  </a:lnTo>
                  <a:lnTo>
                    <a:pt x="17029" y="5406"/>
                  </a:lnTo>
                  <a:lnTo>
                    <a:pt x="17068" y="5290"/>
                  </a:lnTo>
                  <a:lnTo>
                    <a:pt x="17107" y="5136"/>
                  </a:lnTo>
                  <a:lnTo>
                    <a:pt x="17184" y="5020"/>
                  </a:lnTo>
                  <a:lnTo>
                    <a:pt x="17300" y="4943"/>
                  </a:lnTo>
                  <a:lnTo>
                    <a:pt x="17416" y="4866"/>
                  </a:lnTo>
                  <a:lnTo>
                    <a:pt x="17531" y="4827"/>
                  </a:lnTo>
                  <a:close/>
                  <a:moveTo>
                    <a:pt x="14597" y="5290"/>
                  </a:moveTo>
                  <a:lnTo>
                    <a:pt x="14713" y="5329"/>
                  </a:lnTo>
                  <a:lnTo>
                    <a:pt x="14828" y="5368"/>
                  </a:lnTo>
                  <a:lnTo>
                    <a:pt x="14944" y="5445"/>
                  </a:lnTo>
                  <a:lnTo>
                    <a:pt x="15021" y="5522"/>
                  </a:lnTo>
                  <a:lnTo>
                    <a:pt x="15060" y="5638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24"/>
                  </a:lnTo>
                  <a:lnTo>
                    <a:pt x="14056" y="5792"/>
                  </a:lnTo>
                  <a:lnTo>
                    <a:pt x="14133" y="5599"/>
                  </a:lnTo>
                  <a:lnTo>
                    <a:pt x="14249" y="5406"/>
                  </a:lnTo>
                  <a:lnTo>
                    <a:pt x="14365" y="5368"/>
                  </a:lnTo>
                  <a:lnTo>
                    <a:pt x="14481" y="5329"/>
                  </a:lnTo>
                  <a:lnTo>
                    <a:pt x="14597" y="5290"/>
                  </a:lnTo>
                  <a:close/>
                  <a:moveTo>
                    <a:pt x="19115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85" y="5792"/>
                  </a:lnTo>
                  <a:lnTo>
                    <a:pt x="19385" y="5986"/>
                  </a:lnTo>
                  <a:lnTo>
                    <a:pt x="19346" y="6140"/>
                  </a:lnTo>
                  <a:lnTo>
                    <a:pt x="18613" y="5792"/>
                  </a:lnTo>
                  <a:lnTo>
                    <a:pt x="18651" y="5715"/>
                  </a:lnTo>
                  <a:lnTo>
                    <a:pt x="18690" y="5638"/>
                  </a:lnTo>
                  <a:lnTo>
                    <a:pt x="18844" y="5522"/>
                  </a:lnTo>
                  <a:lnTo>
                    <a:pt x="18999" y="5484"/>
                  </a:lnTo>
                  <a:close/>
                  <a:moveTo>
                    <a:pt x="20350" y="6063"/>
                  </a:moveTo>
                  <a:lnTo>
                    <a:pt x="20466" y="6101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52" y="6719"/>
                  </a:lnTo>
                  <a:lnTo>
                    <a:pt x="20891" y="6912"/>
                  </a:lnTo>
                  <a:lnTo>
                    <a:pt x="20891" y="6912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48" y="6256"/>
                  </a:lnTo>
                  <a:lnTo>
                    <a:pt x="19887" y="6179"/>
                  </a:lnTo>
                  <a:lnTo>
                    <a:pt x="20003" y="6101"/>
                  </a:lnTo>
                  <a:lnTo>
                    <a:pt x="20080" y="6063"/>
                  </a:lnTo>
                  <a:close/>
                  <a:moveTo>
                    <a:pt x="23748" y="5870"/>
                  </a:moveTo>
                  <a:lnTo>
                    <a:pt x="23941" y="5947"/>
                  </a:lnTo>
                  <a:lnTo>
                    <a:pt x="24019" y="5986"/>
                  </a:lnTo>
                  <a:lnTo>
                    <a:pt x="24096" y="5986"/>
                  </a:lnTo>
                  <a:lnTo>
                    <a:pt x="23941" y="6294"/>
                  </a:lnTo>
                  <a:lnTo>
                    <a:pt x="23748" y="6526"/>
                  </a:lnTo>
                  <a:lnTo>
                    <a:pt x="23517" y="6758"/>
                  </a:lnTo>
                  <a:lnTo>
                    <a:pt x="23246" y="6951"/>
                  </a:lnTo>
                  <a:lnTo>
                    <a:pt x="23208" y="6912"/>
                  </a:lnTo>
                  <a:lnTo>
                    <a:pt x="23092" y="6719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9"/>
                  </a:lnTo>
                  <a:lnTo>
                    <a:pt x="23131" y="6063"/>
                  </a:lnTo>
                  <a:lnTo>
                    <a:pt x="23208" y="5986"/>
                  </a:lnTo>
                  <a:lnTo>
                    <a:pt x="23285" y="5908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2"/>
                  </a:lnTo>
                  <a:lnTo>
                    <a:pt x="12627" y="6796"/>
                  </a:lnTo>
                  <a:lnTo>
                    <a:pt x="12627" y="6642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98" y="6179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681"/>
                  </a:lnTo>
                  <a:lnTo>
                    <a:pt x="22629" y="6835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05"/>
                  </a:lnTo>
                  <a:lnTo>
                    <a:pt x="22551" y="7221"/>
                  </a:lnTo>
                  <a:lnTo>
                    <a:pt x="22165" y="7221"/>
                  </a:lnTo>
                  <a:lnTo>
                    <a:pt x="21779" y="7183"/>
                  </a:lnTo>
                  <a:lnTo>
                    <a:pt x="21393" y="7105"/>
                  </a:lnTo>
                  <a:lnTo>
                    <a:pt x="21509" y="6912"/>
                  </a:lnTo>
                  <a:lnTo>
                    <a:pt x="21625" y="6719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376"/>
                  </a:moveTo>
                  <a:lnTo>
                    <a:pt x="12473" y="7414"/>
                  </a:lnTo>
                  <a:lnTo>
                    <a:pt x="12125" y="7955"/>
                  </a:lnTo>
                  <a:lnTo>
                    <a:pt x="11816" y="8534"/>
                  </a:lnTo>
                  <a:lnTo>
                    <a:pt x="11701" y="8341"/>
                  </a:lnTo>
                  <a:lnTo>
                    <a:pt x="11662" y="8071"/>
                  </a:lnTo>
                  <a:lnTo>
                    <a:pt x="11662" y="7955"/>
                  </a:lnTo>
                  <a:lnTo>
                    <a:pt x="11701" y="7800"/>
                  </a:lnTo>
                  <a:lnTo>
                    <a:pt x="11739" y="7685"/>
                  </a:lnTo>
                  <a:lnTo>
                    <a:pt x="11816" y="7607"/>
                  </a:lnTo>
                  <a:lnTo>
                    <a:pt x="11932" y="7492"/>
                  </a:lnTo>
                  <a:lnTo>
                    <a:pt x="12048" y="7453"/>
                  </a:lnTo>
                  <a:lnTo>
                    <a:pt x="12164" y="7414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94" y="9384"/>
                  </a:lnTo>
                  <a:lnTo>
                    <a:pt x="2472" y="9461"/>
                  </a:lnTo>
                  <a:lnTo>
                    <a:pt x="2549" y="9538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9963"/>
                  </a:lnTo>
                  <a:lnTo>
                    <a:pt x="2124" y="9886"/>
                  </a:lnTo>
                  <a:lnTo>
                    <a:pt x="1661" y="9847"/>
                  </a:lnTo>
                  <a:lnTo>
                    <a:pt x="1699" y="9731"/>
                  </a:lnTo>
                  <a:lnTo>
                    <a:pt x="1738" y="9615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lnTo>
                    <a:pt x="2124" y="9345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01"/>
                  </a:lnTo>
                  <a:lnTo>
                    <a:pt x="11276" y="10272"/>
                  </a:lnTo>
                  <a:lnTo>
                    <a:pt x="11237" y="10233"/>
                  </a:lnTo>
                  <a:lnTo>
                    <a:pt x="11083" y="10040"/>
                  </a:lnTo>
                  <a:lnTo>
                    <a:pt x="10967" y="9808"/>
                  </a:lnTo>
                  <a:lnTo>
                    <a:pt x="10928" y="9693"/>
                  </a:lnTo>
                  <a:lnTo>
                    <a:pt x="10928" y="9538"/>
                  </a:lnTo>
                  <a:lnTo>
                    <a:pt x="10967" y="9422"/>
                  </a:lnTo>
                  <a:lnTo>
                    <a:pt x="11006" y="9306"/>
                  </a:lnTo>
                  <a:lnTo>
                    <a:pt x="11121" y="9152"/>
                  </a:lnTo>
                  <a:lnTo>
                    <a:pt x="11276" y="9036"/>
                  </a:lnTo>
                  <a:lnTo>
                    <a:pt x="11469" y="8997"/>
                  </a:lnTo>
                  <a:close/>
                  <a:moveTo>
                    <a:pt x="3785" y="9731"/>
                  </a:moveTo>
                  <a:lnTo>
                    <a:pt x="3900" y="9770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71" y="10117"/>
                  </a:lnTo>
                  <a:lnTo>
                    <a:pt x="4171" y="10233"/>
                  </a:lnTo>
                  <a:lnTo>
                    <a:pt x="4171" y="10388"/>
                  </a:lnTo>
                  <a:lnTo>
                    <a:pt x="4132" y="10503"/>
                  </a:lnTo>
                  <a:lnTo>
                    <a:pt x="4055" y="10619"/>
                  </a:lnTo>
                  <a:lnTo>
                    <a:pt x="3900" y="10542"/>
                  </a:lnTo>
                  <a:lnTo>
                    <a:pt x="3514" y="10310"/>
                  </a:lnTo>
                  <a:lnTo>
                    <a:pt x="3089" y="10117"/>
                  </a:lnTo>
                  <a:lnTo>
                    <a:pt x="3167" y="10001"/>
                  </a:lnTo>
                  <a:lnTo>
                    <a:pt x="3244" y="9886"/>
                  </a:lnTo>
                  <a:lnTo>
                    <a:pt x="3360" y="9808"/>
                  </a:lnTo>
                  <a:lnTo>
                    <a:pt x="3514" y="9770"/>
                  </a:lnTo>
                  <a:lnTo>
                    <a:pt x="3630" y="9731"/>
                  </a:lnTo>
                  <a:close/>
                  <a:moveTo>
                    <a:pt x="4827" y="10619"/>
                  </a:moveTo>
                  <a:lnTo>
                    <a:pt x="4943" y="10658"/>
                  </a:lnTo>
                  <a:lnTo>
                    <a:pt x="5020" y="10697"/>
                  </a:lnTo>
                  <a:lnTo>
                    <a:pt x="5097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890"/>
                  </a:lnTo>
                  <a:lnTo>
                    <a:pt x="4441" y="10812"/>
                  </a:lnTo>
                  <a:lnTo>
                    <a:pt x="4518" y="10735"/>
                  </a:lnTo>
                  <a:lnTo>
                    <a:pt x="4673" y="10658"/>
                  </a:lnTo>
                  <a:lnTo>
                    <a:pt x="4827" y="10619"/>
                  </a:lnTo>
                  <a:close/>
                  <a:moveTo>
                    <a:pt x="11160" y="10619"/>
                  </a:moveTo>
                  <a:lnTo>
                    <a:pt x="10967" y="11199"/>
                  </a:lnTo>
                  <a:lnTo>
                    <a:pt x="10735" y="11739"/>
                  </a:lnTo>
                  <a:lnTo>
                    <a:pt x="10697" y="11662"/>
                  </a:lnTo>
                  <a:lnTo>
                    <a:pt x="10504" y="11507"/>
                  </a:lnTo>
                  <a:lnTo>
                    <a:pt x="10426" y="11314"/>
                  </a:lnTo>
                  <a:lnTo>
                    <a:pt x="10388" y="11121"/>
                  </a:lnTo>
                  <a:lnTo>
                    <a:pt x="10465" y="10928"/>
                  </a:lnTo>
                  <a:lnTo>
                    <a:pt x="10581" y="10774"/>
                  </a:lnTo>
                  <a:lnTo>
                    <a:pt x="10735" y="10658"/>
                  </a:lnTo>
                  <a:lnTo>
                    <a:pt x="10928" y="10619"/>
                  </a:lnTo>
                  <a:close/>
                  <a:moveTo>
                    <a:pt x="5754" y="11430"/>
                  </a:moveTo>
                  <a:lnTo>
                    <a:pt x="5986" y="11469"/>
                  </a:lnTo>
                  <a:lnTo>
                    <a:pt x="6063" y="11507"/>
                  </a:lnTo>
                  <a:lnTo>
                    <a:pt x="6179" y="11546"/>
                  </a:lnTo>
                  <a:lnTo>
                    <a:pt x="6256" y="11662"/>
                  </a:lnTo>
                  <a:lnTo>
                    <a:pt x="6333" y="11739"/>
                  </a:lnTo>
                  <a:lnTo>
                    <a:pt x="6410" y="11971"/>
                  </a:lnTo>
                  <a:lnTo>
                    <a:pt x="6410" y="12203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84" y="11585"/>
                  </a:lnTo>
                  <a:lnTo>
                    <a:pt x="5561" y="11507"/>
                  </a:lnTo>
                  <a:lnTo>
                    <a:pt x="5638" y="11469"/>
                  </a:lnTo>
                  <a:lnTo>
                    <a:pt x="5754" y="11430"/>
                  </a:lnTo>
                  <a:close/>
                  <a:moveTo>
                    <a:pt x="10542" y="12009"/>
                  </a:moveTo>
                  <a:lnTo>
                    <a:pt x="10388" y="12280"/>
                  </a:lnTo>
                  <a:lnTo>
                    <a:pt x="10195" y="12511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27"/>
                  </a:lnTo>
                  <a:lnTo>
                    <a:pt x="9654" y="12473"/>
                  </a:lnTo>
                  <a:lnTo>
                    <a:pt x="9693" y="12318"/>
                  </a:lnTo>
                  <a:lnTo>
                    <a:pt x="9808" y="12203"/>
                  </a:lnTo>
                  <a:lnTo>
                    <a:pt x="9963" y="12125"/>
                  </a:lnTo>
                  <a:lnTo>
                    <a:pt x="10156" y="12087"/>
                  </a:lnTo>
                  <a:lnTo>
                    <a:pt x="10542" y="12009"/>
                  </a:lnTo>
                  <a:close/>
                  <a:moveTo>
                    <a:pt x="7376" y="12473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168"/>
                  </a:lnTo>
                  <a:lnTo>
                    <a:pt x="7337" y="12975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83" y="12511"/>
                  </a:lnTo>
                  <a:lnTo>
                    <a:pt x="7376" y="12473"/>
                  </a:lnTo>
                  <a:close/>
                  <a:moveTo>
                    <a:pt x="8959" y="12627"/>
                  </a:moveTo>
                  <a:lnTo>
                    <a:pt x="9113" y="12743"/>
                  </a:lnTo>
                  <a:lnTo>
                    <a:pt x="9229" y="12936"/>
                  </a:lnTo>
                  <a:lnTo>
                    <a:pt x="9268" y="13091"/>
                  </a:lnTo>
                  <a:lnTo>
                    <a:pt x="9268" y="13207"/>
                  </a:lnTo>
                  <a:lnTo>
                    <a:pt x="9036" y="13245"/>
                  </a:lnTo>
                  <a:lnTo>
                    <a:pt x="8804" y="13284"/>
                  </a:lnTo>
                  <a:lnTo>
                    <a:pt x="8302" y="13284"/>
                  </a:lnTo>
                  <a:lnTo>
                    <a:pt x="8341" y="13207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666"/>
                  </a:lnTo>
                  <a:lnTo>
                    <a:pt x="8650" y="12627"/>
                  </a:lnTo>
                  <a:close/>
                  <a:moveTo>
                    <a:pt x="22899" y="0"/>
                  </a:moveTo>
                  <a:lnTo>
                    <a:pt x="22822" y="77"/>
                  </a:lnTo>
                  <a:lnTo>
                    <a:pt x="22783" y="116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386"/>
                  </a:lnTo>
                  <a:lnTo>
                    <a:pt x="22860" y="425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629" y="1506"/>
                  </a:lnTo>
                  <a:lnTo>
                    <a:pt x="22629" y="1699"/>
                  </a:lnTo>
                  <a:lnTo>
                    <a:pt x="22629" y="1854"/>
                  </a:lnTo>
                  <a:lnTo>
                    <a:pt x="22706" y="2047"/>
                  </a:lnTo>
                  <a:lnTo>
                    <a:pt x="22860" y="2240"/>
                  </a:lnTo>
                  <a:lnTo>
                    <a:pt x="23053" y="2394"/>
                  </a:lnTo>
                  <a:lnTo>
                    <a:pt x="23285" y="2472"/>
                  </a:lnTo>
                  <a:lnTo>
                    <a:pt x="23517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44"/>
                  </a:lnTo>
                  <a:lnTo>
                    <a:pt x="23439" y="3476"/>
                  </a:lnTo>
                  <a:lnTo>
                    <a:pt x="23594" y="3707"/>
                  </a:lnTo>
                  <a:lnTo>
                    <a:pt x="23748" y="3862"/>
                  </a:lnTo>
                  <a:lnTo>
                    <a:pt x="23980" y="3978"/>
                  </a:lnTo>
                  <a:lnTo>
                    <a:pt x="23748" y="4209"/>
                  </a:lnTo>
                  <a:lnTo>
                    <a:pt x="23555" y="4441"/>
                  </a:lnTo>
                  <a:lnTo>
                    <a:pt x="23478" y="4750"/>
                  </a:lnTo>
                  <a:lnTo>
                    <a:pt x="23439" y="4866"/>
                  </a:lnTo>
                  <a:lnTo>
                    <a:pt x="23439" y="5020"/>
                  </a:lnTo>
                  <a:lnTo>
                    <a:pt x="23517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69" y="5561"/>
                  </a:lnTo>
                  <a:lnTo>
                    <a:pt x="22976" y="5677"/>
                  </a:lnTo>
                  <a:lnTo>
                    <a:pt x="22822" y="5870"/>
                  </a:lnTo>
                  <a:lnTo>
                    <a:pt x="22706" y="6101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2165" y="6179"/>
                  </a:lnTo>
                  <a:lnTo>
                    <a:pt x="21972" y="6217"/>
                  </a:lnTo>
                  <a:lnTo>
                    <a:pt x="21740" y="6256"/>
                  </a:lnTo>
                  <a:lnTo>
                    <a:pt x="21547" y="6372"/>
                  </a:lnTo>
                  <a:lnTo>
                    <a:pt x="21354" y="6565"/>
                  </a:lnTo>
                  <a:lnTo>
                    <a:pt x="21200" y="6758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5986"/>
                  </a:lnTo>
                  <a:lnTo>
                    <a:pt x="20736" y="5870"/>
                  </a:lnTo>
                  <a:lnTo>
                    <a:pt x="20582" y="5792"/>
                  </a:lnTo>
                  <a:lnTo>
                    <a:pt x="20428" y="5754"/>
                  </a:lnTo>
                  <a:lnTo>
                    <a:pt x="20080" y="5754"/>
                  </a:lnTo>
                  <a:lnTo>
                    <a:pt x="19887" y="5831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4"/>
                  </a:lnTo>
                  <a:lnTo>
                    <a:pt x="19462" y="5290"/>
                  </a:lnTo>
                  <a:lnTo>
                    <a:pt x="19385" y="5213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52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58" y="5097"/>
                  </a:lnTo>
                  <a:lnTo>
                    <a:pt x="18381" y="4982"/>
                  </a:lnTo>
                  <a:lnTo>
                    <a:pt x="18304" y="4827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6" y="4557"/>
                  </a:lnTo>
                  <a:lnTo>
                    <a:pt x="17802" y="4518"/>
                  </a:lnTo>
                  <a:lnTo>
                    <a:pt x="17531" y="4518"/>
                  </a:lnTo>
                  <a:lnTo>
                    <a:pt x="17377" y="4557"/>
                  </a:lnTo>
                  <a:lnTo>
                    <a:pt x="17261" y="4634"/>
                  </a:lnTo>
                  <a:lnTo>
                    <a:pt x="17145" y="4711"/>
                  </a:lnTo>
                  <a:lnTo>
                    <a:pt x="17029" y="4827"/>
                  </a:lnTo>
                  <a:lnTo>
                    <a:pt x="16875" y="5059"/>
                  </a:lnTo>
                  <a:lnTo>
                    <a:pt x="16759" y="4904"/>
                  </a:lnTo>
                  <a:lnTo>
                    <a:pt x="16605" y="4788"/>
                  </a:lnTo>
                  <a:lnTo>
                    <a:pt x="16450" y="4673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27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290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29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43"/>
                  </a:lnTo>
                  <a:lnTo>
                    <a:pt x="14288" y="5020"/>
                  </a:lnTo>
                  <a:lnTo>
                    <a:pt x="14172" y="5059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22"/>
                  </a:lnTo>
                  <a:lnTo>
                    <a:pt x="13786" y="5831"/>
                  </a:lnTo>
                  <a:lnTo>
                    <a:pt x="13593" y="5715"/>
                  </a:lnTo>
                  <a:lnTo>
                    <a:pt x="13361" y="5677"/>
                  </a:lnTo>
                  <a:lnTo>
                    <a:pt x="13168" y="5677"/>
                  </a:lnTo>
                  <a:lnTo>
                    <a:pt x="12936" y="5715"/>
                  </a:lnTo>
                  <a:lnTo>
                    <a:pt x="12743" y="5831"/>
                  </a:lnTo>
                  <a:lnTo>
                    <a:pt x="12627" y="5908"/>
                  </a:lnTo>
                  <a:lnTo>
                    <a:pt x="12511" y="6063"/>
                  </a:lnTo>
                  <a:lnTo>
                    <a:pt x="12434" y="6179"/>
                  </a:lnTo>
                  <a:lnTo>
                    <a:pt x="12357" y="6333"/>
                  </a:lnTo>
                  <a:lnTo>
                    <a:pt x="12357" y="6488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6990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376"/>
                  </a:lnTo>
                  <a:lnTo>
                    <a:pt x="11430" y="7530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314" y="7994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18"/>
                  </a:lnTo>
                  <a:lnTo>
                    <a:pt x="11507" y="8573"/>
                  </a:lnTo>
                  <a:lnTo>
                    <a:pt x="11237" y="8650"/>
                  </a:lnTo>
                  <a:lnTo>
                    <a:pt x="10967" y="8766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619" y="9770"/>
                  </a:lnTo>
                  <a:lnTo>
                    <a:pt x="10697" y="10001"/>
                  </a:lnTo>
                  <a:lnTo>
                    <a:pt x="10851" y="10233"/>
                  </a:lnTo>
                  <a:lnTo>
                    <a:pt x="10619" y="10272"/>
                  </a:lnTo>
                  <a:lnTo>
                    <a:pt x="10426" y="10388"/>
                  </a:lnTo>
                  <a:lnTo>
                    <a:pt x="10272" y="10581"/>
                  </a:lnTo>
                  <a:lnTo>
                    <a:pt x="10117" y="10774"/>
                  </a:lnTo>
                  <a:lnTo>
                    <a:pt x="10079" y="10967"/>
                  </a:lnTo>
                  <a:lnTo>
                    <a:pt x="10040" y="11199"/>
                  </a:lnTo>
                  <a:lnTo>
                    <a:pt x="10079" y="11469"/>
                  </a:lnTo>
                  <a:lnTo>
                    <a:pt x="10195" y="11662"/>
                  </a:lnTo>
                  <a:lnTo>
                    <a:pt x="9924" y="11739"/>
                  </a:lnTo>
                  <a:lnTo>
                    <a:pt x="9693" y="11816"/>
                  </a:lnTo>
                  <a:lnTo>
                    <a:pt x="9500" y="11971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57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18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164"/>
                  </a:lnTo>
                  <a:lnTo>
                    <a:pt x="6990" y="12241"/>
                  </a:lnTo>
                  <a:lnTo>
                    <a:pt x="6796" y="12396"/>
                  </a:lnTo>
                  <a:lnTo>
                    <a:pt x="6796" y="12048"/>
                  </a:lnTo>
                  <a:lnTo>
                    <a:pt x="6758" y="11855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392"/>
                  </a:lnTo>
                  <a:lnTo>
                    <a:pt x="6410" y="11276"/>
                  </a:lnTo>
                  <a:lnTo>
                    <a:pt x="6256" y="11199"/>
                  </a:lnTo>
                  <a:lnTo>
                    <a:pt x="6063" y="11160"/>
                  </a:lnTo>
                  <a:lnTo>
                    <a:pt x="5870" y="11121"/>
                  </a:lnTo>
                  <a:lnTo>
                    <a:pt x="5715" y="11160"/>
                  </a:lnTo>
                  <a:lnTo>
                    <a:pt x="5522" y="11199"/>
                  </a:lnTo>
                  <a:lnTo>
                    <a:pt x="5522" y="10928"/>
                  </a:lnTo>
                  <a:lnTo>
                    <a:pt x="5445" y="10697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49"/>
                  </a:lnTo>
                  <a:lnTo>
                    <a:pt x="4943" y="10310"/>
                  </a:lnTo>
                  <a:lnTo>
                    <a:pt x="4673" y="10310"/>
                  </a:lnTo>
                  <a:lnTo>
                    <a:pt x="4557" y="10349"/>
                  </a:lnTo>
                  <a:lnTo>
                    <a:pt x="4518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09" y="9577"/>
                  </a:lnTo>
                  <a:lnTo>
                    <a:pt x="4093" y="9461"/>
                  </a:lnTo>
                  <a:lnTo>
                    <a:pt x="3900" y="9422"/>
                  </a:lnTo>
                  <a:lnTo>
                    <a:pt x="3746" y="9384"/>
                  </a:lnTo>
                  <a:lnTo>
                    <a:pt x="3591" y="9422"/>
                  </a:lnTo>
                  <a:lnTo>
                    <a:pt x="3437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31"/>
                  </a:lnTo>
                  <a:lnTo>
                    <a:pt x="2974" y="9615"/>
                  </a:lnTo>
                  <a:lnTo>
                    <a:pt x="2896" y="9422"/>
                  </a:lnTo>
                  <a:lnTo>
                    <a:pt x="2781" y="9268"/>
                  </a:lnTo>
                  <a:lnTo>
                    <a:pt x="2626" y="9113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8997"/>
                  </a:lnTo>
                  <a:lnTo>
                    <a:pt x="1854" y="9075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499"/>
                  </a:lnTo>
                  <a:lnTo>
                    <a:pt x="1390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272"/>
                  </a:lnTo>
                  <a:lnTo>
                    <a:pt x="386" y="10426"/>
                  </a:lnTo>
                  <a:lnTo>
                    <a:pt x="271" y="10542"/>
                  </a:lnTo>
                  <a:lnTo>
                    <a:pt x="116" y="10851"/>
                  </a:lnTo>
                  <a:lnTo>
                    <a:pt x="39" y="11199"/>
                  </a:lnTo>
                  <a:lnTo>
                    <a:pt x="0" y="11546"/>
                  </a:lnTo>
                  <a:lnTo>
                    <a:pt x="77" y="11894"/>
                  </a:lnTo>
                  <a:lnTo>
                    <a:pt x="193" y="12241"/>
                  </a:lnTo>
                  <a:lnTo>
                    <a:pt x="386" y="12511"/>
                  </a:lnTo>
                  <a:lnTo>
                    <a:pt x="618" y="12782"/>
                  </a:lnTo>
                  <a:lnTo>
                    <a:pt x="811" y="12898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124" y="13091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11"/>
                  </a:lnTo>
                  <a:lnTo>
                    <a:pt x="3360" y="12203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39"/>
                  </a:lnTo>
                  <a:lnTo>
                    <a:pt x="3283" y="11739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50"/>
                  </a:lnTo>
                  <a:lnTo>
                    <a:pt x="2047" y="12666"/>
                  </a:lnTo>
                  <a:lnTo>
                    <a:pt x="1429" y="12666"/>
                  </a:lnTo>
                  <a:lnTo>
                    <a:pt x="1159" y="12550"/>
                  </a:lnTo>
                  <a:lnTo>
                    <a:pt x="966" y="12434"/>
                  </a:lnTo>
                  <a:lnTo>
                    <a:pt x="811" y="12318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55"/>
                  </a:lnTo>
                  <a:lnTo>
                    <a:pt x="502" y="11701"/>
                  </a:lnTo>
                  <a:lnTo>
                    <a:pt x="502" y="11546"/>
                  </a:lnTo>
                  <a:lnTo>
                    <a:pt x="502" y="11353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927" y="10619"/>
                  </a:lnTo>
                  <a:lnTo>
                    <a:pt x="1043" y="10503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317" y="10349"/>
                  </a:lnTo>
                  <a:lnTo>
                    <a:pt x="2587" y="10426"/>
                  </a:lnTo>
                  <a:lnTo>
                    <a:pt x="2858" y="10503"/>
                  </a:lnTo>
                  <a:lnTo>
                    <a:pt x="3128" y="10619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908" y="12666"/>
                  </a:lnTo>
                  <a:lnTo>
                    <a:pt x="6294" y="12936"/>
                  </a:lnTo>
                  <a:lnTo>
                    <a:pt x="6681" y="13207"/>
                  </a:lnTo>
                  <a:lnTo>
                    <a:pt x="7105" y="13400"/>
                  </a:lnTo>
                  <a:lnTo>
                    <a:pt x="7530" y="13593"/>
                  </a:lnTo>
                  <a:lnTo>
                    <a:pt x="7994" y="13708"/>
                  </a:lnTo>
                  <a:lnTo>
                    <a:pt x="8457" y="13786"/>
                  </a:lnTo>
                  <a:lnTo>
                    <a:pt x="8920" y="13747"/>
                  </a:lnTo>
                  <a:lnTo>
                    <a:pt x="9345" y="13670"/>
                  </a:lnTo>
                  <a:lnTo>
                    <a:pt x="9731" y="13515"/>
                  </a:lnTo>
                  <a:lnTo>
                    <a:pt x="10079" y="13322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34"/>
                  </a:lnTo>
                  <a:lnTo>
                    <a:pt x="11121" y="12087"/>
                  </a:lnTo>
                  <a:lnTo>
                    <a:pt x="11314" y="11739"/>
                  </a:lnTo>
                  <a:lnTo>
                    <a:pt x="11507" y="11199"/>
                  </a:lnTo>
                  <a:lnTo>
                    <a:pt x="11662" y="10658"/>
                  </a:lnTo>
                  <a:lnTo>
                    <a:pt x="11971" y="9615"/>
                  </a:lnTo>
                  <a:lnTo>
                    <a:pt x="12164" y="9075"/>
                  </a:lnTo>
                  <a:lnTo>
                    <a:pt x="12357" y="8573"/>
                  </a:lnTo>
                  <a:lnTo>
                    <a:pt x="12627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51"/>
                  </a:lnTo>
                  <a:lnTo>
                    <a:pt x="14017" y="6681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6"/>
                  </a:lnTo>
                  <a:lnTo>
                    <a:pt x="16296" y="5908"/>
                  </a:lnTo>
                  <a:lnTo>
                    <a:pt x="16914" y="5908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2"/>
                  </a:lnTo>
                  <a:lnTo>
                    <a:pt x="21316" y="7607"/>
                  </a:lnTo>
                  <a:lnTo>
                    <a:pt x="21740" y="7685"/>
                  </a:lnTo>
                  <a:lnTo>
                    <a:pt x="22165" y="7723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492"/>
                  </a:lnTo>
                  <a:lnTo>
                    <a:pt x="23748" y="7260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870"/>
                  </a:lnTo>
                  <a:lnTo>
                    <a:pt x="24907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171"/>
                  </a:lnTo>
                  <a:lnTo>
                    <a:pt x="24984" y="3707"/>
                  </a:lnTo>
                  <a:lnTo>
                    <a:pt x="24907" y="3283"/>
                  </a:lnTo>
                  <a:lnTo>
                    <a:pt x="24791" y="2819"/>
                  </a:lnTo>
                  <a:lnTo>
                    <a:pt x="24637" y="2394"/>
                  </a:lnTo>
                  <a:lnTo>
                    <a:pt x="24482" y="1970"/>
                  </a:lnTo>
                  <a:lnTo>
                    <a:pt x="24250" y="1545"/>
                  </a:lnTo>
                  <a:lnTo>
                    <a:pt x="24057" y="1159"/>
                  </a:lnTo>
                  <a:lnTo>
                    <a:pt x="23826" y="811"/>
                  </a:lnTo>
                  <a:lnTo>
                    <a:pt x="23941" y="348"/>
                  </a:lnTo>
                  <a:lnTo>
                    <a:pt x="23594" y="193"/>
                  </a:lnTo>
                  <a:lnTo>
                    <a:pt x="23208" y="77"/>
                  </a:lnTo>
                  <a:lnTo>
                    <a:pt x="23169" y="39"/>
                  </a:lnTo>
                  <a:lnTo>
                    <a:pt x="2309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22"/>
            <p:cNvSpPr/>
            <p:nvPr/>
          </p:nvSpPr>
          <p:spPr>
            <a:xfrm>
              <a:off x="3792600" y="9600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1"/>
                  </a:lnTo>
                  <a:lnTo>
                    <a:pt x="23479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3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4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7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1"/>
                  </a:lnTo>
                  <a:lnTo>
                    <a:pt x="23865" y="3514"/>
                  </a:lnTo>
                  <a:lnTo>
                    <a:pt x="23788" y="3398"/>
                  </a:lnTo>
                  <a:lnTo>
                    <a:pt x="23749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7"/>
                  </a:lnTo>
                  <a:lnTo>
                    <a:pt x="24097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0"/>
                  </a:lnTo>
                  <a:lnTo>
                    <a:pt x="16567" y="5406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3"/>
                  </a:lnTo>
                  <a:lnTo>
                    <a:pt x="15679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7"/>
                  </a:lnTo>
                  <a:lnTo>
                    <a:pt x="15949" y="5020"/>
                  </a:lnTo>
                  <a:lnTo>
                    <a:pt x="16065" y="4981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7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4" y="5290"/>
                  </a:lnTo>
                  <a:lnTo>
                    <a:pt x="23826" y="5097"/>
                  </a:lnTo>
                  <a:lnTo>
                    <a:pt x="23788" y="4981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0"/>
                  </a:lnTo>
                  <a:lnTo>
                    <a:pt x="17107" y="5175"/>
                  </a:lnTo>
                  <a:lnTo>
                    <a:pt x="17185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1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599"/>
                  </a:lnTo>
                  <a:lnTo>
                    <a:pt x="14250" y="5445"/>
                  </a:lnTo>
                  <a:lnTo>
                    <a:pt x="14366" y="5368"/>
                  </a:lnTo>
                  <a:lnTo>
                    <a:pt x="14443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3" y="5561"/>
                  </a:lnTo>
                  <a:lnTo>
                    <a:pt x="19308" y="5677"/>
                  </a:lnTo>
                  <a:lnTo>
                    <a:pt x="19386" y="5831"/>
                  </a:lnTo>
                  <a:lnTo>
                    <a:pt x="19386" y="5985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1" y="5677"/>
                  </a:lnTo>
                  <a:lnTo>
                    <a:pt x="18845" y="5522"/>
                  </a:lnTo>
                  <a:lnTo>
                    <a:pt x="18999" y="5483"/>
                  </a:lnTo>
                  <a:close/>
                  <a:moveTo>
                    <a:pt x="20197" y="6063"/>
                  </a:moveTo>
                  <a:lnTo>
                    <a:pt x="20351" y="6101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9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2" y="6951"/>
                  </a:lnTo>
                  <a:lnTo>
                    <a:pt x="20467" y="6758"/>
                  </a:lnTo>
                  <a:lnTo>
                    <a:pt x="20081" y="6565"/>
                  </a:lnTo>
                  <a:lnTo>
                    <a:pt x="19810" y="6410"/>
                  </a:lnTo>
                  <a:lnTo>
                    <a:pt x="19849" y="6294"/>
                  </a:lnTo>
                  <a:lnTo>
                    <a:pt x="19888" y="6179"/>
                  </a:lnTo>
                  <a:lnTo>
                    <a:pt x="20003" y="6140"/>
                  </a:lnTo>
                  <a:lnTo>
                    <a:pt x="20081" y="6101"/>
                  </a:lnTo>
                  <a:lnTo>
                    <a:pt x="20197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2" y="5985"/>
                  </a:lnTo>
                  <a:lnTo>
                    <a:pt x="24019" y="6024"/>
                  </a:lnTo>
                  <a:lnTo>
                    <a:pt x="24097" y="6024"/>
                  </a:lnTo>
                  <a:lnTo>
                    <a:pt x="23942" y="6294"/>
                  </a:lnTo>
                  <a:lnTo>
                    <a:pt x="23749" y="6565"/>
                  </a:lnTo>
                  <a:lnTo>
                    <a:pt x="23517" y="6796"/>
                  </a:lnTo>
                  <a:lnTo>
                    <a:pt x="23247" y="6989"/>
                  </a:lnTo>
                  <a:lnTo>
                    <a:pt x="23208" y="6951"/>
                  </a:lnTo>
                  <a:lnTo>
                    <a:pt x="23093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4" y="6179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1"/>
                  </a:moveTo>
                  <a:lnTo>
                    <a:pt x="13478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9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7" y="6951"/>
                  </a:lnTo>
                  <a:lnTo>
                    <a:pt x="12628" y="6796"/>
                  </a:lnTo>
                  <a:lnTo>
                    <a:pt x="12628" y="6681"/>
                  </a:lnTo>
                  <a:lnTo>
                    <a:pt x="12667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1"/>
                  </a:lnTo>
                  <a:close/>
                  <a:moveTo>
                    <a:pt x="22166" y="6565"/>
                  </a:moveTo>
                  <a:lnTo>
                    <a:pt x="22282" y="6603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5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4" y="7105"/>
                  </a:lnTo>
                  <a:lnTo>
                    <a:pt x="21471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50" y="6565"/>
                  </a:lnTo>
                  <a:close/>
                  <a:moveTo>
                    <a:pt x="12280" y="7414"/>
                  </a:moveTo>
                  <a:lnTo>
                    <a:pt x="12474" y="7453"/>
                  </a:lnTo>
                  <a:lnTo>
                    <a:pt x="12126" y="7993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3" y="8109"/>
                  </a:lnTo>
                  <a:lnTo>
                    <a:pt x="11663" y="7955"/>
                  </a:lnTo>
                  <a:lnTo>
                    <a:pt x="11663" y="7839"/>
                  </a:lnTo>
                  <a:lnTo>
                    <a:pt x="11740" y="7723"/>
                  </a:lnTo>
                  <a:lnTo>
                    <a:pt x="11817" y="7607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5" y="7414"/>
                  </a:lnTo>
                  <a:close/>
                  <a:moveTo>
                    <a:pt x="2241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50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1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9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3" y="8997"/>
                  </a:moveTo>
                  <a:lnTo>
                    <a:pt x="11470" y="9499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8" y="9847"/>
                  </a:lnTo>
                  <a:lnTo>
                    <a:pt x="10929" y="9692"/>
                  </a:lnTo>
                  <a:lnTo>
                    <a:pt x="10929" y="9577"/>
                  </a:lnTo>
                  <a:lnTo>
                    <a:pt x="10968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70" y="8997"/>
                  </a:lnTo>
                  <a:close/>
                  <a:moveTo>
                    <a:pt x="3785" y="9770"/>
                  </a:moveTo>
                  <a:lnTo>
                    <a:pt x="3901" y="9808"/>
                  </a:lnTo>
                  <a:lnTo>
                    <a:pt x="4017" y="9886"/>
                  </a:lnTo>
                  <a:lnTo>
                    <a:pt x="4094" y="10001"/>
                  </a:lnTo>
                  <a:lnTo>
                    <a:pt x="4133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5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4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2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1" y="10619"/>
                  </a:moveTo>
                  <a:lnTo>
                    <a:pt x="10968" y="11198"/>
                  </a:lnTo>
                  <a:lnTo>
                    <a:pt x="10736" y="11739"/>
                  </a:lnTo>
                  <a:lnTo>
                    <a:pt x="10659" y="11700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6" y="10967"/>
                  </a:lnTo>
                  <a:lnTo>
                    <a:pt x="10581" y="10812"/>
                  </a:lnTo>
                  <a:lnTo>
                    <a:pt x="10736" y="10696"/>
                  </a:lnTo>
                  <a:lnTo>
                    <a:pt x="10929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7" y="11662"/>
                  </a:lnTo>
                  <a:lnTo>
                    <a:pt x="6334" y="11778"/>
                  </a:lnTo>
                  <a:lnTo>
                    <a:pt x="6372" y="12009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0"/>
                  </a:lnTo>
                  <a:lnTo>
                    <a:pt x="5446" y="11623"/>
                  </a:lnTo>
                  <a:lnTo>
                    <a:pt x="5561" y="11546"/>
                  </a:lnTo>
                  <a:lnTo>
                    <a:pt x="5639" y="11507"/>
                  </a:lnTo>
                  <a:lnTo>
                    <a:pt x="5755" y="11469"/>
                  </a:lnTo>
                  <a:close/>
                  <a:moveTo>
                    <a:pt x="10543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1" y="12936"/>
                  </a:lnTo>
                  <a:lnTo>
                    <a:pt x="9771" y="12859"/>
                  </a:lnTo>
                  <a:lnTo>
                    <a:pt x="9655" y="12666"/>
                  </a:lnTo>
                  <a:lnTo>
                    <a:pt x="9655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4" y="12164"/>
                  </a:lnTo>
                  <a:lnTo>
                    <a:pt x="10157" y="12087"/>
                  </a:lnTo>
                  <a:lnTo>
                    <a:pt x="10543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40" y="13206"/>
                  </a:lnTo>
                  <a:lnTo>
                    <a:pt x="7338" y="13013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4" y="12627"/>
                  </a:moveTo>
                  <a:lnTo>
                    <a:pt x="8960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9" y="13206"/>
                  </a:lnTo>
                  <a:lnTo>
                    <a:pt x="9037" y="13284"/>
                  </a:lnTo>
                  <a:lnTo>
                    <a:pt x="8805" y="13322"/>
                  </a:lnTo>
                  <a:lnTo>
                    <a:pt x="8573" y="13322"/>
                  </a:lnTo>
                  <a:lnTo>
                    <a:pt x="8303" y="13284"/>
                  </a:lnTo>
                  <a:lnTo>
                    <a:pt x="8303" y="13206"/>
                  </a:lnTo>
                  <a:lnTo>
                    <a:pt x="8342" y="13013"/>
                  </a:lnTo>
                  <a:lnTo>
                    <a:pt x="8419" y="12820"/>
                  </a:lnTo>
                  <a:lnTo>
                    <a:pt x="8573" y="12704"/>
                  </a:lnTo>
                  <a:lnTo>
                    <a:pt x="8651" y="12666"/>
                  </a:lnTo>
                  <a:lnTo>
                    <a:pt x="8767" y="12627"/>
                  </a:lnTo>
                  <a:close/>
                  <a:moveTo>
                    <a:pt x="22977" y="0"/>
                  </a:moveTo>
                  <a:lnTo>
                    <a:pt x="22900" y="39"/>
                  </a:lnTo>
                  <a:lnTo>
                    <a:pt x="22822" y="77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900" y="772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1" y="1506"/>
                  </a:lnTo>
                  <a:lnTo>
                    <a:pt x="22591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1" y="2278"/>
                  </a:lnTo>
                  <a:lnTo>
                    <a:pt x="23054" y="2394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2" y="2703"/>
                  </a:lnTo>
                  <a:lnTo>
                    <a:pt x="23363" y="2896"/>
                  </a:lnTo>
                  <a:lnTo>
                    <a:pt x="23324" y="3089"/>
                  </a:lnTo>
                  <a:lnTo>
                    <a:pt x="23363" y="3282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0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79"/>
                  </a:lnTo>
                  <a:lnTo>
                    <a:pt x="23479" y="4750"/>
                  </a:lnTo>
                  <a:lnTo>
                    <a:pt x="23440" y="4904"/>
                  </a:lnTo>
                  <a:lnTo>
                    <a:pt x="23440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2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5" y="6294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4"/>
                  </a:lnTo>
                  <a:lnTo>
                    <a:pt x="21509" y="6410"/>
                  </a:lnTo>
                  <a:lnTo>
                    <a:pt x="21355" y="6565"/>
                  </a:lnTo>
                  <a:lnTo>
                    <a:pt x="21201" y="6796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8"/>
                  </a:lnTo>
                  <a:lnTo>
                    <a:pt x="20583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1" y="5792"/>
                  </a:lnTo>
                  <a:lnTo>
                    <a:pt x="19888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3"/>
                  </a:lnTo>
                  <a:lnTo>
                    <a:pt x="19463" y="5329"/>
                  </a:lnTo>
                  <a:lnTo>
                    <a:pt x="19386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0"/>
                  </a:lnTo>
                  <a:lnTo>
                    <a:pt x="18497" y="5406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2" y="4981"/>
                  </a:lnTo>
                  <a:lnTo>
                    <a:pt x="18304" y="4866"/>
                  </a:lnTo>
                  <a:lnTo>
                    <a:pt x="18189" y="4750"/>
                  </a:lnTo>
                  <a:lnTo>
                    <a:pt x="18073" y="4673"/>
                  </a:lnTo>
                  <a:lnTo>
                    <a:pt x="17957" y="4595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8" y="4595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6" y="5097"/>
                  </a:lnTo>
                  <a:lnTo>
                    <a:pt x="16760" y="4943"/>
                  </a:lnTo>
                  <a:lnTo>
                    <a:pt x="16605" y="4788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1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7" y="5175"/>
                  </a:lnTo>
                  <a:lnTo>
                    <a:pt x="15022" y="5059"/>
                  </a:lnTo>
                  <a:lnTo>
                    <a:pt x="14829" y="4981"/>
                  </a:lnTo>
                  <a:lnTo>
                    <a:pt x="14636" y="4943"/>
                  </a:lnTo>
                  <a:lnTo>
                    <a:pt x="14443" y="4981"/>
                  </a:lnTo>
                  <a:lnTo>
                    <a:pt x="14288" y="5020"/>
                  </a:lnTo>
                  <a:lnTo>
                    <a:pt x="14134" y="5097"/>
                  </a:lnTo>
                  <a:lnTo>
                    <a:pt x="14057" y="5175"/>
                  </a:lnTo>
                  <a:lnTo>
                    <a:pt x="13941" y="5290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2" y="5715"/>
                  </a:lnTo>
                  <a:lnTo>
                    <a:pt x="13169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89"/>
                  </a:lnTo>
                  <a:lnTo>
                    <a:pt x="12165" y="7028"/>
                  </a:lnTo>
                  <a:lnTo>
                    <a:pt x="11894" y="7105"/>
                  </a:lnTo>
                  <a:lnTo>
                    <a:pt x="11663" y="7221"/>
                  </a:lnTo>
                  <a:lnTo>
                    <a:pt x="11508" y="7414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3"/>
                  </a:lnTo>
                  <a:lnTo>
                    <a:pt x="11315" y="8148"/>
                  </a:lnTo>
                  <a:lnTo>
                    <a:pt x="11354" y="8302"/>
                  </a:lnTo>
                  <a:lnTo>
                    <a:pt x="11392" y="8457"/>
                  </a:lnTo>
                  <a:lnTo>
                    <a:pt x="11470" y="8611"/>
                  </a:lnTo>
                  <a:lnTo>
                    <a:pt x="11199" y="8650"/>
                  </a:lnTo>
                  <a:lnTo>
                    <a:pt x="10968" y="8804"/>
                  </a:lnTo>
                  <a:lnTo>
                    <a:pt x="10774" y="8997"/>
                  </a:lnTo>
                  <a:lnTo>
                    <a:pt x="10659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0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5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3" y="12087"/>
                  </a:lnTo>
                  <a:lnTo>
                    <a:pt x="9384" y="12202"/>
                  </a:lnTo>
                  <a:lnTo>
                    <a:pt x="9346" y="12318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8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5" y="12550"/>
                  </a:lnTo>
                  <a:lnTo>
                    <a:pt x="8187" y="12704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2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9" y="11894"/>
                  </a:lnTo>
                  <a:lnTo>
                    <a:pt x="6681" y="11700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4"/>
                  </a:lnTo>
                  <a:lnTo>
                    <a:pt x="6218" y="11198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6" y="10735"/>
                  </a:lnTo>
                  <a:lnTo>
                    <a:pt x="5330" y="10503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4" y="10310"/>
                  </a:lnTo>
                  <a:lnTo>
                    <a:pt x="4828" y="10310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6" y="9499"/>
                  </a:lnTo>
                  <a:lnTo>
                    <a:pt x="3901" y="9461"/>
                  </a:lnTo>
                  <a:lnTo>
                    <a:pt x="3747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5"/>
                  </a:lnTo>
                  <a:lnTo>
                    <a:pt x="3013" y="9770"/>
                  </a:lnTo>
                  <a:lnTo>
                    <a:pt x="2974" y="9615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4" y="9036"/>
                  </a:lnTo>
                  <a:lnTo>
                    <a:pt x="2241" y="8997"/>
                  </a:lnTo>
                  <a:lnTo>
                    <a:pt x="2048" y="9036"/>
                  </a:lnTo>
                  <a:lnTo>
                    <a:pt x="1854" y="9113"/>
                  </a:lnTo>
                  <a:lnTo>
                    <a:pt x="1700" y="9190"/>
                  </a:lnTo>
                  <a:lnTo>
                    <a:pt x="1546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0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0"/>
                  </a:lnTo>
                  <a:lnTo>
                    <a:pt x="812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9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09"/>
                  </a:lnTo>
                  <a:lnTo>
                    <a:pt x="3554" y="11932"/>
                  </a:lnTo>
                  <a:lnTo>
                    <a:pt x="3515" y="11816"/>
                  </a:lnTo>
                  <a:lnTo>
                    <a:pt x="3438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5" y="11816"/>
                  </a:lnTo>
                  <a:lnTo>
                    <a:pt x="3052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8" y="12666"/>
                  </a:lnTo>
                  <a:lnTo>
                    <a:pt x="1739" y="12704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2"/>
                  </a:lnTo>
                  <a:lnTo>
                    <a:pt x="619" y="12048"/>
                  </a:lnTo>
                  <a:lnTo>
                    <a:pt x="542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2" y="11198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19"/>
                  </a:lnTo>
                  <a:lnTo>
                    <a:pt x="1044" y="10542"/>
                  </a:lnTo>
                  <a:lnTo>
                    <a:pt x="1237" y="10465"/>
                  </a:lnTo>
                  <a:lnTo>
                    <a:pt x="1430" y="10388"/>
                  </a:lnTo>
                  <a:lnTo>
                    <a:pt x="1739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4"/>
                  </a:lnTo>
                  <a:lnTo>
                    <a:pt x="6257" y="12975"/>
                  </a:lnTo>
                  <a:lnTo>
                    <a:pt x="6681" y="13206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8" y="13786"/>
                  </a:lnTo>
                  <a:lnTo>
                    <a:pt x="8921" y="13786"/>
                  </a:lnTo>
                  <a:lnTo>
                    <a:pt x="9346" y="13708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9" y="12782"/>
                  </a:lnTo>
                  <a:lnTo>
                    <a:pt x="10929" y="12473"/>
                  </a:lnTo>
                  <a:lnTo>
                    <a:pt x="11122" y="12125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3" y="10696"/>
                  </a:lnTo>
                  <a:lnTo>
                    <a:pt x="11972" y="9615"/>
                  </a:lnTo>
                  <a:lnTo>
                    <a:pt x="12126" y="9113"/>
                  </a:lnTo>
                  <a:lnTo>
                    <a:pt x="12358" y="8611"/>
                  </a:lnTo>
                  <a:lnTo>
                    <a:pt x="12589" y="8109"/>
                  </a:lnTo>
                  <a:lnTo>
                    <a:pt x="12937" y="7646"/>
                  </a:lnTo>
                  <a:lnTo>
                    <a:pt x="13284" y="7298"/>
                  </a:lnTo>
                  <a:lnTo>
                    <a:pt x="13632" y="6989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70" y="6101"/>
                  </a:lnTo>
                  <a:lnTo>
                    <a:pt x="15833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5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1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8"/>
                  </a:lnTo>
                  <a:lnTo>
                    <a:pt x="24058" y="6989"/>
                  </a:lnTo>
                  <a:lnTo>
                    <a:pt x="24367" y="6642"/>
                  </a:lnTo>
                  <a:lnTo>
                    <a:pt x="24599" y="6294"/>
                  </a:lnTo>
                  <a:lnTo>
                    <a:pt x="24753" y="5908"/>
                  </a:lnTo>
                  <a:lnTo>
                    <a:pt x="24869" y="5483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2"/>
                  </a:lnTo>
                  <a:lnTo>
                    <a:pt x="24792" y="2858"/>
                  </a:lnTo>
                  <a:lnTo>
                    <a:pt x="24637" y="2394"/>
                  </a:lnTo>
                  <a:lnTo>
                    <a:pt x="24444" y="1970"/>
                  </a:lnTo>
                  <a:lnTo>
                    <a:pt x="24251" y="1583"/>
                  </a:lnTo>
                  <a:lnTo>
                    <a:pt x="24058" y="1197"/>
                  </a:lnTo>
                  <a:lnTo>
                    <a:pt x="23788" y="811"/>
                  </a:lnTo>
                  <a:lnTo>
                    <a:pt x="23942" y="386"/>
                  </a:lnTo>
                  <a:lnTo>
                    <a:pt x="23595" y="232"/>
                  </a:lnTo>
                  <a:lnTo>
                    <a:pt x="23208" y="116"/>
                  </a:lnTo>
                  <a:lnTo>
                    <a:pt x="23170" y="77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22"/>
            <p:cNvSpPr/>
            <p:nvPr/>
          </p:nvSpPr>
          <p:spPr>
            <a:xfrm>
              <a:off x="1687125" y="961000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1"/>
                  </a:moveTo>
                  <a:lnTo>
                    <a:pt x="3438" y="464"/>
                  </a:lnTo>
                  <a:lnTo>
                    <a:pt x="3785" y="657"/>
                  </a:lnTo>
                  <a:lnTo>
                    <a:pt x="4094" y="889"/>
                  </a:lnTo>
                  <a:lnTo>
                    <a:pt x="4364" y="1159"/>
                  </a:lnTo>
                  <a:lnTo>
                    <a:pt x="4635" y="1468"/>
                  </a:lnTo>
                  <a:lnTo>
                    <a:pt x="4866" y="1777"/>
                  </a:lnTo>
                  <a:lnTo>
                    <a:pt x="5059" y="2086"/>
                  </a:lnTo>
                  <a:lnTo>
                    <a:pt x="5253" y="2472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61" y="3592"/>
                  </a:lnTo>
                  <a:lnTo>
                    <a:pt x="5600" y="4017"/>
                  </a:lnTo>
                  <a:lnTo>
                    <a:pt x="5600" y="4403"/>
                  </a:lnTo>
                  <a:lnTo>
                    <a:pt x="5561" y="4828"/>
                  </a:lnTo>
                  <a:lnTo>
                    <a:pt x="5523" y="5214"/>
                  </a:lnTo>
                  <a:lnTo>
                    <a:pt x="5446" y="5639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99"/>
                  </a:lnTo>
                  <a:lnTo>
                    <a:pt x="4519" y="7685"/>
                  </a:lnTo>
                  <a:lnTo>
                    <a:pt x="4249" y="8033"/>
                  </a:lnTo>
                  <a:lnTo>
                    <a:pt x="3940" y="8419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46"/>
                  </a:lnTo>
                  <a:lnTo>
                    <a:pt x="2549" y="9616"/>
                  </a:lnTo>
                  <a:lnTo>
                    <a:pt x="2163" y="9848"/>
                  </a:lnTo>
                  <a:lnTo>
                    <a:pt x="1739" y="10041"/>
                  </a:lnTo>
                  <a:lnTo>
                    <a:pt x="1352" y="10234"/>
                  </a:lnTo>
                  <a:lnTo>
                    <a:pt x="889" y="10427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5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49" y="10234"/>
                  </a:lnTo>
                  <a:lnTo>
                    <a:pt x="2974" y="9963"/>
                  </a:lnTo>
                  <a:lnTo>
                    <a:pt x="3399" y="9654"/>
                  </a:lnTo>
                  <a:lnTo>
                    <a:pt x="3785" y="9307"/>
                  </a:lnTo>
                  <a:lnTo>
                    <a:pt x="4171" y="8921"/>
                  </a:lnTo>
                  <a:lnTo>
                    <a:pt x="4519" y="8535"/>
                  </a:lnTo>
                  <a:lnTo>
                    <a:pt x="4828" y="8148"/>
                  </a:lnTo>
                  <a:lnTo>
                    <a:pt x="5098" y="7685"/>
                  </a:lnTo>
                  <a:lnTo>
                    <a:pt x="5368" y="7260"/>
                  </a:lnTo>
                  <a:lnTo>
                    <a:pt x="5600" y="6797"/>
                  </a:lnTo>
                  <a:lnTo>
                    <a:pt x="5793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94"/>
                  </a:lnTo>
                  <a:lnTo>
                    <a:pt x="6063" y="3669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5" y="2434"/>
                  </a:lnTo>
                  <a:lnTo>
                    <a:pt x="5561" y="2047"/>
                  </a:lnTo>
                  <a:lnTo>
                    <a:pt x="5368" y="1700"/>
                  </a:lnTo>
                  <a:lnTo>
                    <a:pt x="5137" y="1352"/>
                  </a:lnTo>
                  <a:lnTo>
                    <a:pt x="4905" y="1005"/>
                  </a:lnTo>
                  <a:lnTo>
                    <a:pt x="4596" y="734"/>
                  </a:lnTo>
                  <a:lnTo>
                    <a:pt x="4287" y="464"/>
                  </a:lnTo>
                  <a:lnTo>
                    <a:pt x="3940" y="232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22"/>
            <p:cNvSpPr/>
            <p:nvPr/>
          </p:nvSpPr>
          <p:spPr>
            <a:xfrm>
              <a:off x="4302325" y="9697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5" y="5599"/>
                  </a:lnTo>
                  <a:lnTo>
                    <a:pt x="5329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39" y="8380"/>
                  </a:lnTo>
                  <a:lnTo>
                    <a:pt x="3630" y="8727"/>
                  </a:lnTo>
                  <a:lnTo>
                    <a:pt x="3283" y="9036"/>
                  </a:lnTo>
                  <a:lnTo>
                    <a:pt x="2935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8" y="10040"/>
                  </a:lnTo>
                  <a:lnTo>
                    <a:pt x="1313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7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39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22"/>
            <p:cNvSpPr/>
            <p:nvPr/>
          </p:nvSpPr>
          <p:spPr>
            <a:xfrm>
              <a:off x="5445325" y="9890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1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3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8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9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40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7" y="7183"/>
                  </a:lnTo>
                  <a:lnTo>
                    <a:pt x="12743" y="6681"/>
                  </a:lnTo>
                  <a:lnTo>
                    <a:pt x="12435" y="6218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6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22"/>
            <p:cNvSpPr/>
            <p:nvPr/>
          </p:nvSpPr>
          <p:spPr>
            <a:xfrm>
              <a:off x="4674950" y="1001550"/>
              <a:ext cx="375575" cy="387150"/>
            </a:xfrm>
            <a:custGeom>
              <a:avLst/>
              <a:gdLst/>
              <a:ahLst/>
              <a:cxnLst/>
              <a:rect l="l" t="t" r="r" b="b"/>
              <a:pathLst>
                <a:path w="15023" h="15486" extrusionOk="0">
                  <a:moveTo>
                    <a:pt x="7492" y="503"/>
                  </a:moveTo>
                  <a:lnTo>
                    <a:pt x="8033" y="541"/>
                  </a:lnTo>
                  <a:lnTo>
                    <a:pt x="8612" y="580"/>
                  </a:lnTo>
                  <a:lnTo>
                    <a:pt x="9153" y="696"/>
                  </a:lnTo>
                  <a:lnTo>
                    <a:pt x="9693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1" y="1545"/>
                  </a:lnTo>
                  <a:lnTo>
                    <a:pt x="11624" y="1815"/>
                  </a:lnTo>
                  <a:lnTo>
                    <a:pt x="10813" y="2202"/>
                  </a:lnTo>
                  <a:lnTo>
                    <a:pt x="10079" y="2626"/>
                  </a:lnTo>
                  <a:lnTo>
                    <a:pt x="9307" y="3090"/>
                  </a:lnTo>
                  <a:lnTo>
                    <a:pt x="8612" y="3630"/>
                  </a:lnTo>
                  <a:lnTo>
                    <a:pt x="7956" y="4171"/>
                  </a:lnTo>
                  <a:lnTo>
                    <a:pt x="7299" y="4789"/>
                  </a:lnTo>
                  <a:lnTo>
                    <a:pt x="6720" y="5445"/>
                  </a:lnTo>
                  <a:lnTo>
                    <a:pt x="6141" y="6140"/>
                  </a:lnTo>
                  <a:lnTo>
                    <a:pt x="5639" y="6874"/>
                  </a:lnTo>
                  <a:lnTo>
                    <a:pt x="5214" y="7646"/>
                  </a:lnTo>
                  <a:lnTo>
                    <a:pt x="4789" y="8419"/>
                  </a:lnTo>
                  <a:lnTo>
                    <a:pt x="4480" y="9230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4" y="11778"/>
                  </a:lnTo>
                  <a:lnTo>
                    <a:pt x="3747" y="12666"/>
                  </a:lnTo>
                  <a:lnTo>
                    <a:pt x="3592" y="12666"/>
                  </a:lnTo>
                  <a:lnTo>
                    <a:pt x="3283" y="11855"/>
                  </a:lnTo>
                  <a:lnTo>
                    <a:pt x="3052" y="11044"/>
                  </a:lnTo>
                  <a:lnTo>
                    <a:pt x="2858" y="10195"/>
                  </a:lnTo>
                  <a:lnTo>
                    <a:pt x="2704" y="9345"/>
                  </a:lnTo>
                  <a:lnTo>
                    <a:pt x="2588" y="8534"/>
                  </a:lnTo>
                  <a:lnTo>
                    <a:pt x="2550" y="7685"/>
                  </a:lnTo>
                  <a:lnTo>
                    <a:pt x="2588" y="6797"/>
                  </a:lnTo>
                  <a:lnTo>
                    <a:pt x="2704" y="5947"/>
                  </a:lnTo>
                  <a:lnTo>
                    <a:pt x="2858" y="5214"/>
                  </a:lnTo>
                  <a:lnTo>
                    <a:pt x="3052" y="4519"/>
                  </a:lnTo>
                  <a:lnTo>
                    <a:pt x="3322" y="3823"/>
                  </a:lnTo>
                  <a:lnTo>
                    <a:pt x="3669" y="3206"/>
                  </a:lnTo>
                  <a:lnTo>
                    <a:pt x="4017" y="2588"/>
                  </a:lnTo>
                  <a:lnTo>
                    <a:pt x="4442" y="1970"/>
                  </a:lnTo>
                  <a:lnTo>
                    <a:pt x="4905" y="1429"/>
                  </a:lnTo>
                  <a:lnTo>
                    <a:pt x="5407" y="889"/>
                  </a:lnTo>
                  <a:lnTo>
                    <a:pt x="5909" y="734"/>
                  </a:lnTo>
                  <a:lnTo>
                    <a:pt x="6411" y="618"/>
                  </a:lnTo>
                  <a:lnTo>
                    <a:pt x="6952" y="541"/>
                  </a:lnTo>
                  <a:lnTo>
                    <a:pt x="7492" y="503"/>
                  </a:lnTo>
                  <a:close/>
                  <a:moveTo>
                    <a:pt x="11972" y="2086"/>
                  </a:moveTo>
                  <a:lnTo>
                    <a:pt x="12358" y="2433"/>
                  </a:lnTo>
                  <a:lnTo>
                    <a:pt x="12705" y="2819"/>
                  </a:lnTo>
                  <a:lnTo>
                    <a:pt x="13053" y="3206"/>
                  </a:lnTo>
                  <a:lnTo>
                    <a:pt x="13323" y="3669"/>
                  </a:lnTo>
                  <a:lnTo>
                    <a:pt x="13593" y="4094"/>
                  </a:lnTo>
                  <a:lnTo>
                    <a:pt x="13864" y="4596"/>
                  </a:lnTo>
                  <a:lnTo>
                    <a:pt x="14057" y="5098"/>
                  </a:lnTo>
                  <a:lnTo>
                    <a:pt x="14211" y="5600"/>
                  </a:lnTo>
                  <a:lnTo>
                    <a:pt x="14327" y="6102"/>
                  </a:lnTo>
                  <a:lnTo>
                    <a:pt x="14443" y="6642"/>
                  </a:lnTo>
                  <a:lnTo>
                    <a:pt x="13671" y="6681"/>
                  </a:lnTo>
                  <a:lnTo>
                    <a:pt x="12898" y="6797"/>
                  </a:lnTo>
                  <a:lnTo>
                    <a:pt x="12165" y="6951"/>
                  </a:lnTo>
                  <a:lnTo>
                    <a:pt x="11392" y="7144"/>
                  </a:lnTo>
                  <a:lnTo>
                    <a:pt x="10659" y="7415"/>
                  </a:lnTo>
                  <a:lnTo>
                    <a:pt x="9964" y="7724"/>
                  </a:lnTo>
                  <a:lnTo>
                    <a:pt x="9230" y="8032"/>
                  </a:lnTo>
                  <a:lnTo>
                    <a:pt x="8535" y="8419"/>
                  </a:lnTo>
                  <a:lnTo>
                    <a:pt x="7878" y="8843"/>
                  </a:lnTo>
                  <a:lnTo>
                    <a:pt x="7261" y="9307"/>
                  </a:lnTo>
                  <a:lnTo>
                    <a:pt x="6643" y="9809"/>
                  </a:lnTo>
                  <a:lnTo>
                    <a:pt x="6102" y="10349"/>
                  </a:lnTo>
                  <a:lnTo>
                    <a:pt x="5561" y="10890"/>
                  </a:lnTo>
                  <a:lnTo>
                    <a:pt x="5098" y="11508"/>
                  </a:lnTo>
                  <a:lnTo>
                    <a:pt x="4635" y="12126"/>
                  </a:lnTo>
                  <a:lnTo>
                    <a:pt x="4249" y="12821"/>
                  </a:lnTo>
                  <a:lnTo>
                    <a:pt x="4133" y="12743"/>
                  </a:lnTo>
                  <a:lnTo>
                    <a:pt x="3978" y="12666"/>
                  </a:lnTo>
                  <a:lnTo>
                    <a:pt x="4094" y="11817"/>
                  </a:lnTo>
                  <a:lnTo>
                    <a:pt x="4326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4" y="8496"/>
                  </a:lnTo>
                  <a:lnTo>
                    <a:pt x="5600" y="7724"/>
                  </a:lnTo>
                  <a:lnTo>
                    <a:pt x="6025" y="6990"/>
                  </a:lnTo>
                  <a:lnTo>
                    <a:pt x="6527" y="6295"/>
                  </a:lnTo>
                  <a:lnTo>
                    <a:pt x="7067" y="5600"/>
                  </a:lnTo>
                  <a:lnTo>
                    <a:pt x="7608" y="4982"/>
                  </a:lnTo>
                  <a:lnTo>
                    <a:pt x="8226" y="4403"/>
                  </a:lnTo>
                  <a:lnTo>
                    <a:pt x="8921" y="3823"/>
                  </a:lnTo>
                  <a:lnTo>
                    <a:pt x="9616" y="3321"/>
                  </a:lnTo>
                  <a:lnTo>
                    <a:pt x="10350" y="2858"/>
                  </a:lnTo>
                  <a:lnTo>
                    <a:pt x="11122" y="2472"/>
                  </a:lnTo>
                  <a:lnTo>
                    <a:pt x="11972" y="2086"/>
                  </a:lnTo>
                  <a:close/>
                  <a:moveTo>
                    <a:pt x="14482" y="6990"/>
                  </a:moveTo>
                  <a:lnTo>
                    <a:pt x="14482" y="7839"/>
                  </a:lnTo>
                  <a:lnTo>
                    <a:pt x="14443" y="8689"/>
                  </a:lnTo>
                  <a:lnTo>
                    <a:pt x="14288" y="9538"/>
                  </a:lnTo>
                  <a:lnTo>
                    <a:pt x="14173" y="9963"/>
                  </a:lnTo>
                  <a:lnTo>
                    <a:pt x="14057" y="10349"/>
                  </a:lnTo>
                  <a:lnTo>
                    <a:pt x="13902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3" y="12241"/>
                  </a:lnTo>
                  <a:lnTo>
                    <a:pt x="12782" y="12589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2" y="13052"/>
                  </a:lnTo>
                  <a:lnTo>
                    <a:pt x="11701" y="12937"/>
                  </a:lnTo>
                  <a:lnTo>
                    <a:pt x="11122" y="12782"/>
                  </a:lnTo>
                  <a:lnTo>
                    <a:pt x="10543" y="12628"/>
                  </a:lnTo>
                  <a:lnTo>
                    <a:pt x="10002" y="12550"/>
                  </a:lnTo>
                  <a:lnTo>
                    <a:pt x="9423" y="12512"/>
                  </a:lnTo>
                  <a:lnTo>
                    <a:pt x="8844" y="12473"/>
                  </a:lnTo>
                  <a:lnTo>
                    <a:pt x="8303" y="12473"/>
                  </a:lnTo>
                  <a:lnTo>
                    <a:pt x="7763" y="12512"/>
                  </a:lnTo>
                  <a:lnTo>
                    <a:pt x="7222" y="12589"/>
                  </a:lnTo>
                  <a:lnTo>
                    <a:pt x="6720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1"/>
                  </a:lnTo>
                  <a:lnTo>
                    <a:pt x="4557" y="13130"/>
                  </a:lnTo>
                  <a:lnTo>
                    <a:pt x="4442" y="12937"/>
                  </a:lnTo>
                  <a:lnTo>
                    <a:pt x="4905" y="12319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1" y="10620"/>
                  </a:lnTo>
                  <a:lnTo>
                    <a:pt x="6990" y="10118"/>
                  </a:lnTo>
                  <a:lnTo>
                    <a:pt x="7569" y="9654"/>
                  </a:lnTo>
                  <a:lnTo>
                    <a:pt x="8149" y="9230"/>
                  </a:lnTo>
                  <a:lnTo>
                    <a:pt x="8767" y="8805"/>
                  </a:lnTo>
                  <a:lnTo>
                    <a:pt x="9423" y="8457"/>
                  </a:lnTo>
                  <a:lnTo>
                    <a:pt x="10079" y="8110"/>
                  </a:lnTo>
                  <a:lnTo>
                    <a:pt x="10736" y="7839"/>
                  </a:lnTo>
                  <a:lnTo>
                    <a:pt x="11470" y="7569"/>
                  </a:lnTo>
                  <a:lnTo>
                    <a:pt x="12165" y="7376"/>
                  </a:lnTo>
                  <a:lnTo>
                    <a:pt x="12937" y="7183"/>
                  </a:lnTo>
                  <a:lnTo>
                    <a:pt x="13671" y="7067"/>
                  </a:lnTo>
                  <a:lnTo>
                    <a:pt x="14482" y="6990"/>
                  </a:lnTo>
                  <a:close/>
                  <a:moveTo>
                    <a:pt x="4519" y="1236"/>
                  </a:moveTo>
                  <a:lnTo>
                    <a:pt x="4055" y="1854"/>
                  </a:lnTo>
                  <a:lnTo>
                    <a:pt x="3631" y="2472"/>
                  </a:lnTo>
                  <a:lnTo>
                    <a:pt x="3245" y="3128"/>
                  </a:lnTo>
                  <a:lnTo>
                    <a:pt x="2936" y="3823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8" y="6025"/>
                  </a:lnTo>
                  <a:lnTo>
                    <a:pt x="2241" y="6797"/>
                  </a:lnTo>
                  <a:lnTo>
                    <a:pt x="2202" y="7569"/>
                  </a:lnTo>
                  <a:lnTo>
                    <a:pt x="2202" y="8341"/>
                  </a:lnTo>
                  <a:lnTo>
                    <a:pt x="2279" y="9114"/>
                  </a:lnTo>
                  <a:lnTo>
                    <a:pt x="2395" y="9886"/>
                  </a:lnTo>
                  <a:lnTo>
                    <a:pt x="2550" y="10620"/>
                  </a:lnTo>
                  <a:lnTo>
                    <a:pt x="2781" y="11353"/>
                  </a:lnTo>
                  <a:lnTo>
                    <a:pt x="3013" y="12087"/>
                  </a:lnTo>
                  <a:lnTo>
                    <a:pt x="3322" y="12743"/>
                  </a:lnTo>
                  <a:lnTo>
                    <a:pt x="3129" y="12898"/>
                  </a:lnTo>
                  <a:lnTo>
                    <a:pt x="2936" y="13052"/>
                  </a:lnTo>
                  <a:lnTo>
                    <a:pt x="2820" y="13245"/>
                  </a:lnTo>
                  <a:lnTo>
                    <a:pt x="2743" y="13439"/>
                  </a:lnTo>
                  <a:lnTo>
                    <a:pt x="2395" y="13014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7" y="11624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9" y="10118"/>
                  </a:lnTo>
                  <a:lnTo>
                    <a:pt x="735" y="9616"/>
                  </a:lnTo>
                  <a:lnTo>
                    <a:pt x="619" y="9114"/>
                  </a:lnTo>
                  <a:lnTo>
                    <a:pt x="542" y="8573"/>
                  </a:lnTo>
                  <a:lnTo>
                    <a:pt x="503" y="8032"/>
                  </a:lnTo>
                  <a:lnTo>
                    <a:pt x="503" y="7492"/>
                  </a:lnTo>
                  <a:lnTo>
                    <a:pt x="542" y="6951"/>
                  </a:lnTo>
                  <a:lnTo>
                    <a:pt x="619" y="6411"/>
                  </a:lnTo>
                  <a:lnTo>
                    <a:pt x="773" y="5870"/>
                  </a:lnTo>
                  <a:lnTo>
                    <a:pt x="928" y="5329"/>
                  </a:lnTo>
                  <a:lnTo>
                    <a:pt x="1198" y="4673"/>
                  </a:lnTo>
                  <a:lnTo>
                    <a:pt x="1546" y="4055"/>
                  </a:lnTo>
                  <a:lnTo>
                    <a:pt x="1932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2009"/>
                  </a:lnTo>
                  <a:lnTo>
                    <a:pt x="3940" y="1584"/>
                  </a:lnTo>
                  <a:lnTo>
                    <a:pt x="4519" y="1236"/>
                  </a:lnTo>
                  <a:close/>
                  <a:moveTo>
                    <a:pt x="3862" y="12975"/>
                  </a:moveTo>
                  <a:lnTo>
                    <a:pt x="4017" y="13052"/>
                  </a:lnTo>
                  <a:lnTo>
                    <a:pt x="4171" y="13168"/>
                  </a:lnTo>
                  <a:lnTo>
                    <a:pt x="4287" y="13284"/>
                  </a:lnTo>
                  <a:lnTo>
                    <a:pt x="4326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6" y="13941"/>
                  </a:lnTo>
                  <a:lnTo>
                    <a:pt x="4210" y="14095"/>
                  </a:lnTo>
                  <a:lnTo>
                    <a:pt x="3785" y="13825"/>
                  </a:lnTo>
                  <a:lnTo>
                    <a:pt x="3360" y="13477"/>
                  </a:lnTo>
                  <a:lnTo>
                    <a:pt x="3245" y="13439"/>
                  </a:lnTo>
                  <a:lnTo>
                    <a:pt x="3167" y="13439"/>
                  </a:lnTo>
                  <a:lnTo>
                    <a:pt x="3052" y="13477"/>
                  </a:lnTo>
                  <a:lnTo>
                    <a:pt x="2974" y="13516"/>
                  </a:lnTo>
                  <a:lnTo>
                    <a:pt x="3052" y="13361"/>
                  </a:lnTo>
                  <a:lnTo>
                    <a:pt x="3167" y="13207"/>
                  </a:lnTo>
                  <a:lnTo>
                    <a:pt x="3322" y="13130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53" y="12859"/>
                  </a:moveTo>
                  <a:lnTo>
                    <a:pt x="9616" y="12898"/>
                  </a:lnTo>
                  <a:lnTo>
                    <a:pt x="10118" y="12975"/>
                  </a:lnTo>
                  <a:lnTo>
                    <a:pt x="10504" y="13014"/>
                  </a:lnTo>
                  <a:lnTo>
                    <a:pt x="11006" y="13130"/>
                  </a:lnTo>
                  <a:lnTo>
                    <a:pt x="11508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8"/>
                  </a:lnTo>
                  <a:lnTo>
                    <a:pt x="10659" y="14249"/>
                  </a:lnTo>
                  <a:lnTo>
                    <a:pt x="10234" y="14443"/>
                  </a:lnTo>
                  <a:lnTo>
                    <a:pt x="9770" y="14636"/>
                  </a:lnTo>
                  <a:lnTo>
                    <a:pt x="9307" y="14751"/>
                  </a:lnTo>
                  <a:lnTo>
                    <a:pt x="8844" y="14867"/>
                  </a:lnTo>
                  <a:lnTo>
                    <a:pt x="8342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3" y="14945"/>
                  </a:lnTo>
                  <a:lnTo>
                    <a:pt x="6411" y="14867"/>
                  </a:lnTo>
                  <a:lnTo>
                    <a:pt x="5948" y="14790"/>
                  </a:lnTo>
                  <a:lnTo>
                    <a:pt x="5484" y="14636"/>
                  </a:lnTo>
                  <a:lnTo>
                    <a:pt x="5021" y="14481"/>
                  </a:lnTo>
                  <a:lnTo>
                    <a:pt x="4596" y="14288"/>
                  </a:lnTo>
                  <a:lnTo>
                    <a:pt x="4712" y="14018"/>
                  </a:lnTo>
                  <a:lnTo>
                    <a:pt x="4751" y="13747"/>
                  </a:lnTo>
                  <a:lnTo>
                    <a:pt x="4712" y="13593"/>
                  </a:lnTo>
                  <a:lnTo>
                    <a:pt x="5561" y="13323"/>
                  </a:lnTo>
                  <a:lnTo>
                    <a:pt x="6411" y="13091"/>
                  </a:lnTo>
                  <a:lnTo>
                    <a:pt x="7299" y="12937"/>
                  </a:lnTo>
                  <a:lnTo>
                    <a:pt x="8187" y="12859"/>
                  </a:lnTo>
                  <a:close/>
                  <a:moveTo>
                    <a:pt x="7608" y="1"/>
                  </a:moveTo>
                  <a:lnTo>
                    <a:pt x="6990" y="39"/>
                  </a:lnTo>
                  <a:lnTo>
                    <a:pt x="6450" y="116"/>
                  </a:lnTo>
                  <a:lnTo>
                    <a:pt x="5870" y="232"/>
                  </a:lnTo>
                  <a:lnTo>
                    <a:pt x="5330" y="387"/>
                  </a:lnTo>
                  <a:lnTo>
                    <a:pt x="4789" y="580"/>
                  </a:lnTo>
                  <a:lnTo>
                    <a:pt x="4249" y="812"/>
                  </a:lnTo>
                  <a:lnTo>
                    <a:pt x="3785" y="1120"/>
                  </a:lnTo>
                  <a:lnTo>
                    <a:pt x="3283" y="1429"/>
                  </a:lnTo>
                  <a:lnTo>
                    <a:pt x="2820" y="1777"/>
                  </a:lnTo>
                  <a:lnTo>
                    <a:pt x="2395" y="2163"/>
                  </a:lnTo>
                  <a:lnTo>
                    <a:pt x="2009" y="2588"/>
                  </a:lnTo>
                  <a:lnTo>
                    <a:pt x="1623" y="3013"/>
                  </a:lnTo>
                  <a:lnTo>
                    <a:pt x="1275" y="3515"/>
                  </a:lnTo>
                  <a:lnTo>
                    <a:pt x="966" y="4017"/>
                  </a:lnTo>
                  <a:lnTo>
                    <a:pt x="696" y="4596"/>
                  </a:lnTo>
                  <a:lnTo>
                    <a:pt x="426" y="5252"/>
                  </a:lnTo>
                  <a:lnTo>
                    <a:pt x="233" y="5909"/>
                  </a:lnTo>
                  <a:lnTo>
                    <a:pt x="117" y="6565"/>
                  </a:lnTo>
                  <a:lnTo>
                    <a:pt x="40" y="7222"/>
                  </a:lnTo>
                  <a:lnTo>
                    <a:pt x="1" y="7917"/>
                  </a:lnTo>
                  <a:lnTo>
                    <a:pt x="40" y="8612"/>
                  </a:lnTo>
                  <a:lnTo>
                    <a:pt x="117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6" y="11238"/>
                  </a:lnTo>
                  <a:lnTo>
                    <a:pt x="1005" y="11817"/>
                  </a:lnTo>
                  <a:lnTo>
                    <a:pt x="1352" y="12396"/>
                  </a:lnTo>
                  <a:lnTo>
                    <a:pt x="1739" y="12937"/>
                  </a:lnTo>
                  <a:lnTo>
                    <a:pt x="2202" y="13439"/>
                  </a:lnTo>
                  <a:lnTo>
                    <a:pt x="2704" y="13902"/>
                  </a:lnTo>
                  <a:lnTo>
                    <a:pt x="2781" y="13941"/>
                  </a:lnTo>
                  <a:lnTo>
                    <a:pt x="2820" y="13941"/>
                  </a:lnTo>
                  <a:lnTo>
                    <a:pt x="2936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520"/>
                  </a:lnTo>
                  <a:lnTo>
                    <a:pt x="4133" y="14597"/>
                  </a:lnTo>
                  <a:lnTo>
                    <a:pt x="4557" y="14829"/>
                  </a:lnTo>
                  <a:lnTo>
                    <a:pt x="4982" y="14983"/>
                  </a:lnTo>
                  <a:lnTo>
                    <a:pt x="5407" y="15138"/>
                  </a:lnTo>
                  <a:lnTo>
                    <a:pt x="5870" y="15292"/>
                  </a:lnTo>
                  <a:lnTo>
                    <a:pt x="6334" y="15369"/>
                  </a:lnTo>
                  <a:lnTo>
                    <a:pt x="6797" y="15447"/>
                  </a:lnTo>
                  <a:lnTo>
                    <a:pt x="7299" y="15485"/>
                  </a:lnTo>
                  <a:lnTo>
                    <a:pt x="7763" y="15485"/>
                  </a:lnTo>
                  <a:lnTo>
                    <a:pt x="8226" y="15447"/>
                  </a:lnTo>
                  <a:lnTo>
                    <a:pt x="8689" y="15408"/>
                  </a:lnTo>
                  <a:lnTo>
                    <a:pt x="9153" y="15331"/>
                  </a:lnTo>
                  <a:lnTo>
                    <a:pt x="9616" y="15215"/>
                  </a:lnTo>
                  <a:lnTo>
                    <a:pt x="10079" y="15060"/>
                  </a:lnTo>
                  <a:lnTo>
                    <a:pt x="10543" y="14867"/>
                  </a:lnTo>
                  <a:lnTo>
                    <a:pt x="10968" y="14674"/>
                  </a:lnTo>
                  <a:lnTo>
                    <a:pt x="11392" y="14443"/>
                  </a:lnTo>
                  <a:lnTo>
                    <a:pt x="11856" y="14134"/>
                  </a:lnTo>
                  <a:lnTo>
                    <a:pt x="12319" y="13786"/>
                  </a:lnTo>
                  <a:lnTo>
                    <a:pt x="12744" y="13400"/>
                  </a:lnTo>
                  <a:lnTo>
                    <a:pt x="13130" y="12975"/>
                  </a:lnTo>
                  <a:lnTo>
                    <a:pt x="13478" y="12550"/>
                  </a:lnTo>
                  <a:lnTo>
                    <a:pt x="13786" y="12048"/>
                  </a:lnTo>
                  <a:lnTo>
                    <a:pt x="14057" y="11585"/>
                  </a:lnTo>
                  <a:lnTo>
                    <a:pt x="14288" y="11044"/>
                  </a:lnTo>
                  <a:lnTo>
                    <a:pt x="14520" y="10542"/>
                  </a:lnTo>
                  <a:lnTo>
                    <a:pt x="14675" y="10002"/>
                  </a:lnTo>
                  <a:lnTo>
                    <a:pt x="14829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5" y="6604"/>
                  </a:lnTo>
                  <a:lnTo>
                    <a:pt x="14829" y="5986"/>
                  </a:lnTo>
                  <a:lnTo>
                    <a:pt x="14675" y="5407"/>
                  </a:lnTo>
                  <a:lnTo>
                    <a:pt x="14482" y="4827"/>
                  </a:lnTo>
                  <a:lnTo>
                    <a:pt x="14250" y="4287"/>
                  </a:lnTo>
                  <a:lnTo>
                    <a:pt x="13980" y="3746"/>
                  </a:lnTo>
                  <a:lnTo>
                    <a:pt x="13671" y="3244"/>
                  </a:lnTo>
                  <a:lnTo>
                    <a:pt x="13323" y="2742"/>
                  </a:lnTo>
                  <a:lnTo>
                    <a:pt x="12937" y="2317"/>
                  </a:lnTo>
                  <a:lnTo>
                    <a:pt x="12512" y="1893"/>
                  </a:lnTo>
                  <a:lnTo>
                    <a:pt x="12049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3" y="618"/>
                  </a:lnTo>
                  <a:lnTo>
                    <a:pt x="9964" y="387"/>
                  </a:lnTo>
                  <a:lnTo>
                    <a:pt x="9384" y="232"/>
                  </a:lnTo>
                  <a:lnTo>
                    <a:pt x="8767" y="116"/>
                  </a:lnTo>
                  <a:lnTo>
                    <a:pt x="8187" y="39"/>
                  </a:lnTo>
                  <a:lnTo>
                    <a:pt x="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22"/>
            <p:cNvSpPr/>
            <p:nvPr/>
          </p:nvSpPr>
          <p:spPr>
            <a:xfrm>
              <a:off x="5477175" y="10025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2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22"/>
            <p:cNvSpPr/>
            <p:nvPr/>
          </p:nvSpPr>
          <p:spPr>
            <a:xfrm>
              <a:off x="2850400" y="1030525"/>
              <a:ext cx="475950" cy="686400"/>
            </a:xfrm>
            <a:custGeom>
              <a:avLst/>
              <a:gdLst/>
              <a:ahLst/>
              <a:cxnLst/>
              <a:rect l="l" t="t" r="r" b="b"/>
              <a:pathLst>
                <a:path w="19038" h="27456" extrusionOk="0">
                  <a:moveTo>
                    <a:pt x="18690" y="309"/>
                  </a:moveTo>
                  <a:lnTo>
                    <a:pt x="18690" y="463"/>
                  </a:lnTo>
                  <a:lnTo>
                    <a:pt x="18382" y="2047"/>
                  </a:lnTo>
                  <a:lnTo>
                    <a:pt x="17995" y="3668"/>
                  </a:lnTo>
                  <a:lnTo>
                    <a:pt x="17609" y="5252"/>
                  </a:lnTo>
                  <a:lnTo>
                    <a:pt x="17184" y="6873"/>
                  </a:lnTo>
                  <a:lnTo>
                    <a:pt x="16489" y="6873"/>
                  </a:lnTo>
                  <a:lnTo>
                    <a:pt x="16180" y="6835"/>
                  </a:lnTo>
                  <a:lnTo>
                    <a:pt x="15833" y="6758"/>
                  </a:lnTo>
                  <a:lnTo>
                    <a:pt x="15524" y="6680"/>
                  </a:lnTo>
                  <a:lnTo>
                    <a:pt x="15215" y="6565"/>
                  </a:lnTo>
                  <a:lnTo>
                    <a:pt x="14906" y="6410"/>
                  </a:lnTo>
                  <a:lnTo>
                    <a:pt x="14597" y="6217"/>
                  </a:lnTo>
                  <a:lnTo>
                    <a:pt x="14327" y="6024"/>
                  </a:lnTo>
                  <a:lnTo>
                    <a:pt x="14057" y="5792"/>
                  </a:lnTo>
                  <a:lnTo>
                    <a:pt x="13593" y="5329"/>
                  </a:lnTo>
                  <a:lnTo>
                    <a:pt x="13168" y="4788"/>
                  </a:lnTo>
                  <a:lnTo>
                    <a:pt x="12782" y="4248"/>
                  </a:lnTo>
                  <a:lnTo>
                    <a:pt x="13477" y="3668"/>
                  </a:lnTo>
                  <a:lnTo>
                    <a:pt x="14172" y="3128"/>
                  </a:lnTo>
                  <a:lnTo>
                    <a:pt x="14868" y="2587"/>
                  </a:lnTo>
                  <a:lnTo>
                    <a:pt x="15601" y="2085"/>
                  </a:lnTo>
                  <a:lnTo>
                    <a:pt x="16374" y="1622"/>
                  </a:lnTo>
                  <a:lnTo>
                    <a:pt x="17146" y="1158"/>
                  </a:lnTo>
                  <a:lnTo>
                    <a:pt x="17918" y="734"/>
                  </a:lnTo>
                  <a:lnTo>
                    <a:pt x="18690" y="309"/>
                  </a:lnTo>
                  <a:close/>
                  <a:moveTo>
                    <a:pt x="6063" y="12434"/>
                  </a:moveTo>
                  <a:lnTo>
                    <a:pt x="5793" y="13013"/>
                  </a:lnTo>
                  <a:lnTo>
                    <a:pt x="5600" y="13592"/>
                  </a:lnTo>
                  <a:lnTo>
                    <a:pt x="5446" y="14172"/>
                  </a:lnTo>
                  <a:lnTo>
                    <a:pt x="5291" y="14790"/>
                  </a:lnTo>
                  <a:lnTo>
                    <a:pt x="5252" y="15369"/>
                  </a:lnTo>
                  <a:lnTo>
                    <a:pt x="5214" y="15407"/>
                  </a:lnTo>
                  <a:lnTo>
                    <a:pt x="4750" y="16102"/>
                  </a:lnTo>
                  <a:lnTo>
                    <a:pt x="4287" y="16797"/>
                  </a:lnTo>
                  <a:lnTo>
                    <a:pt x="4171" y="17106"/>
                  </a:lnTo>
                  <a:lnTo>
                    <a:pt x="4017" y="17415"/>
                  </a:lnTo>
                  <a:lnTo>
                    <a:pt x="3824" y="17724"/>
                  </a:lnTo>
                  <a:lnTo>
                    <a:pt x="3746" y="17840"/>
                  </a:lnTo>
                  <a:lnTo>
                    <a:pt x="3631" y="17956"/>
                  </a:lnTo>
                  <a:lnTo>
                    <a:pt x="3476" y="18033"/>
                  </a:lnTo>
                  <a:lnTo>
                    <a:pt x="3283" y="18072"/>
                  </a:lnTo>
                  <a:lnTo>
                    <a:pt x="2858" y="18110"/>
                  </a:lnTo>
                  <a:lnTo>
                    <a:pt x="2009" y="18149"/>
                  </a:lnTo>
                  <a:lnTo>
                    <a:pt x="426" y="18342"/>
                  </a:lnTo>
                  <a:lnTo>
                    <a:pt x="426" y="18342"/>
                  </a:lnTo>
                  <a:lnTo>
                    <a:pt x="850" y="17724"/>
                  </a:lnTo>
                  <a:lnTo>
                    <a:pt x="1275" y="17106"/>
                  </a:lnTo>
                  <a:lnTo>
                    <a:pt x="1661" y="16489"/>
                  </a:lnTo>
                  <a:lnTo>
                    <a:pt x="2009" y="15832"/>
                  </a:lnTo>
                  <a:lnTo>
                    <a:pt x="2549" y="14751"/>
                  </a:lnTo>
                  <a:lnTo>
                    <a:pt x="2820" y="14017"/>
                  </a:lnTo>
                  <a:lnTo>
                    <a:pt x="3013" y="13670"/>
                  </a:lnTo>
                  <a:lnTo>
                    <a:pt x="3206" y="13322"/>
                  </a:lnTo>
                  <a:lnTo>
                    <a:pt x="3360" y="13322"/>
                  </a:lnTo>
                  <a:lnTo>
                    <a:pt x="3399" y="13245"/>
                  </a:lnTo>
                  <a:lnTo>
                    <a:pt x="3438" y="13206"/>
                  </a:lnTo>
                  <a:lnTo>
                    <a:pt x="4750" y="12782"/>
                  </a:lnTo>
                  <a:lnTo>
                    <a:pt x="6063" y="12434"/>
                  </a:lnTo>
                  <a:close/>
                  <a:moveTo>
                    <a:pt x="12551" y="4441"/>
                  </a:moveTo>
                  <a:lnTo>
                    <a:pt x="12898" y="5020"/>
                  </a:lnTo>
                  <a:lnTo>
                    <a:pt x="13362" y="5561"/>
                  </a:lnTo>
                  <a:lnTo>
                    <a:pt x="13864" y="6101"/>
                  </a:lnTo>
                  <a:lnTo>
                    <a:pt x="14172" y="6333"/>
                  </a:lnTo>
                  <a:lnTo>
                    <a:pt x="14443" y="6565"/>
                  </a:lnTo>
                  <a:lnTo>
                    <a:pt x="14752" y="6758"/>
                  </a:lnTo>
                  <a:lnTo>
                    <a:pt x="15061" y="6951"/>
                  </a:lnTo>
                  <a:lnTo>
                    <a:pt x="15370" y="7067"/>
                  </a:lnTo>
                  <a:lnTo>
                    <a:pt x="15717" y="7182"/>
                  </a:lnTo>
                  <a:lnTo>
                    <a:pt x="16026" y="7260"/>
                  </a:lnTo>
                  <a:lnTo>
                    <a:pt x="16721" y="7260"/>
                  </a:lnTo>
                  <a:lnTo>
                    <a:pt x="17107" y="7182"/>
                  </a:lnTo>
                  <a:lnTo>
                    <a:pt x="16682" y="8573"/>
                  </a:lnTo>
                  <a:lnTo>
                    <a:pt x="16180" y="9963"/>
                  </a:lnTo>
                  <a:lnTo>
                    <a:pt x="15756" y="11160"/>
                  </a:lnTo>
                  <a:lnTo>
                    <a:pt x="15254" y="12357"/>
                  </a:lnTo>
                  <a:lnTo>
                    <a:pt x="14752" y="13515"/>
                  </a:lnTo>
                  <a:lnTo>
                    <a:pt x="14172" y="14635"/>
                  </a:lnTo>
                  <a:lnTo>
                    <a:pt x="13555" y="15793"/>
                  </a:lnTo>
                  <a:lnTo>
                    <a:pt x="13207" y="16373"/>
                  </a:lnTo>
                  <a:lnTo>
                    <a:pt x="12860" y="16952"/>
                  </a:lnTo>
                  <a:lnTo>
                    <a:pt x="12473" y="17493"/>
                  </a:lnTo>
                  <a:lnTo>
                    <a:pt x="12087" y="17995"/>
                  </a:lnTo>
                  <a:lnTo>
                    <a:pt x="11624" y="18458"/>
                  </a:lnTo>
                  <a:lnTo>
                    <a:pt x="11161" y="18883"/>
                  </a:lnTo>
                  <a:lnTo>
                    <a:pt x="10620" y="19230"/>
                  </a:lnTo>
                  <a:lnTo>
                    <a:pt x="10079" y="19462"/>
                  </a:lnTo>
                  <a:lnTo>
                    <a:pt x="9809" y="19578"/>
                  </a:lnTo>
                  <a:lnTo>
                    <a:pt x="9539" y="19655"/>
                  </a:lnTo>
                  <a:lnTo>
                    <a:pt x="9230" y="19694"/>
                  </a:lnTo>
                  <a:lnTo>
                    <a:pt x="8959" y="19732"/>
                  </a:lnTo>
                  <a:lnTo>
                    <a:pt x="8689" y="19732"/>
                  </a:lnTo>
                  <a:lnTo>
                    <a:pt x="8380" y="19694"/>
                  </a:lnTo>
                  <a:lnTo>
                    <a:pt x="8110" y="19616"/>
                  </a:lnTo>
                  <a:lnTo>
                    <a:pt x="7840" y="19539"/>
                  </a:lnTo>
                  <a:lnTo>
                    <a:pt x="7569" y="19423"/>
                  </a:lnTo>
                  <a:lnTo>
                    <a:pt x="7299" y="19269"/>
                  </a:lnTo>
                  <a:lnTo>
                    <a:pt x="7067" y="19114"/>
                  </a:lnTo>
                  <a:lnTo>
                    <a:pt x="6836" y="18883"/>
                  </a:lnTo>
                  <a:lnTo>
                    <a:pt x="6450" y="18458"/>
                  </a:lnTo>
                  <a:lnTo>
                    <a:pt x="6141" y="17956"/>
                  </a:lnTo>
                  <a:lnTo>
                    <a:pt x="5870" y="17454"/>
                  </a:lnTo>
                  <a:lnTo>
                    <a:pt x="5716" y="16913"/>
                  </a:lnTo>
                  <a:lnTo>
                    <a:pt x="5639" y="16334"/>
                  </a:lnTo>
                  <a:lnTo>
                    <a:pt x="5600" y="15755"/>
                  </a:lnTo>
                  <a:lnTo>
                    <a:pt x="5639" y="15214"/>
                  </a:lnTo>
                  <a:lnTo>
                    <a:pt x="5716" y="14635"/>
                  </a:lnTo>
                  <a:lnTo>
                    <a:pt x="5832" y="14056"/>
                  </a:lnTo>
                  <a:lnTo>
                    <a:pt x="6025" y="13515"/>
                  </a:lnTo>
                  <a:lnTo>
                    <a:pt x="6218" y="13013"/>
                  </a:lnTo>
                  <a:lnTo>
                    <a:pt x="6450" y="12473"/>
                  </a:lnTo>
                  <a:lnTo>
                    <a:pt x="6952" y="11469"/>
                  </a:lnTo>
                  <a:lnTo>
                    <a:pt x="7531" y="10465"/>
                  </a:lnTo>
                  <a:lnTo>
                    <a:pt x="8149" y="9461"/>
                  </a:lnTo>
                  <a:lnTo>
                    <a:pt x="8844" y="8495"/>
                  </a:lnTo>
                  <a:lnTo>
                    <a:pt x="9539" y="7530"/>
                  </a:lnTo>
                  <a:lnTo>
                    <a:pt x="10311" y="6642"/>
                  </a:lnTo>
                  <a:lnTo>
                    <a:pt x="10852" y="6063"/>
                  </a:lnTo>
                  <a:lnTo>
                    <a:pt x="11392" y="5522"/>
                  </a:lnTo>
                  <a:lnTo>
                    <a:pt x="11971" y="4981"/>
                  </a:lnTo>
                  <a:lnTo>
                    <a:pt x="12551" y="4441"/>
                  </a:lnTo>
                  <a:close/>
                  <a:moveTo>
                    <a:pt x="5986" y="18419"/>
                  </a:moveTo>
                  <a:lnTo>
                    <a:pt x="6218" y="18767"/>
                  </a:lnTo>
                  <a:lnTo>
                    <a:pt x="6450" y="19076"/>
                  </a:lnTo>
                  <a:lnTo>
                    <a:pt x="6758" y="19346"/>
                  </a:lnTo>
                  <a:lnTo>
                    <a:pt x="7067" y="19616"/>
                  </a:lnTo>
                  <a:lnTo>
                    <a:pt x="7415" y="19809"/>
                  </a:lnTo>
                  <a:lnTo>
                    <a:pt x="7801" y="19964"/>
                  </a:lnTo>
                  <a:lnTo>
                    <a:pt x="8187" y="20080"/>
                  </a:lnTo>
                  <a:lnTo>
                    <a:pt x="8612" y="20118"/>
                  </a:lnTo>
                  <a:lnTo>
                    <a:pt x="8535" y="20466"/>
                  </a:lnTo>
                  <a:lnTo>
                    <a:pt x="8496" y="20852"/>
                  </a:lnTo>
                  <a:lnTo>
                    <a:pt x="7994" y="20813"/>
                  </a:lnTo>
                  <a:lnTo>
                    <a:pt x="7531" y="20698"/>
                  </a:lnTo>
                  <a:lnTo>
                    <a:pt x="7106" y="20504"/>
                  </a:lnTo>
                  <a:lnTo>
                    <a:pt x="6720" y="20273"/>
                  </a:lnTo>
                  <a:lnTo>
                    <a:pt x="6334" y="20002"/>
                  </a:lnTo>
                  <a:lnTo>
                    <a:pt x="6025" y="19655"/>
                  </a:lnTo>
                  <a:lnTo>
                    <a:pt x="5716" y="19307"/>
                  </a:lnTo>
                  <a:lnTo>
                    <a:pt x="5446" y="18883"/>
                  </a:lnTo>
                  <a:lnTo>
                    <a:pt x="5446" y="18844"/>
                  </a:lnTo>
                  <a:lnTo>
                    <a:pt x="5986" y="18419"/>
                  </a:lnTo>
                  <a:close/>
                  <a:moveTo>
                    <a:pt x="5291" y="18960"/>
                  </a:moveTo>
                  <a:lnTo>
                    <a:pt x="5523" y="19462"/>
                  </a:lnTo>
                  <a:lnTo>
                    <a:pt x="5793" y="19887"/>
                  </a:lnTo>
                  <a:lnTo>
                    <a:pt x="6141" y="20234"/>
                  </a:lnTo>
                  <a:lnTo>
                    <a:pt x="6527" y="20582"/>
                  </a:lnTo>
                  <a:lnTo>
                    <a:pt x="6952" y="20813"/>
                  </a:lnTo>
                  <a:lnTo>
                    <a:pt x="7453" y="21006"/>
                  </a:lnTo>
                  <a:lnTo>
                    <a:pt x="7955" y="21122"/>
                  </a:lnTo>
                  <a:lnTo>
                    <a:pt x="8457" y="21161"/>
                  </a:lnTo>
                  <a:lnTo>
                    <a:pt x="8496" y="21702"/>
                  </a:lnTo>
                  <a:lnTo>
                    <a:pt x="7878" y="21624"/>
                  </a:lnTo>
                  <a:lnTo>
                    <a:pt x="7299" y="21508"/>
                  </a:lnTo>
                  <a:lnTo>
                    <a:pt x="6797" y="21315"/>
                  </a:lnTo>
                  <a:lnTo>
                    <a:pt x="6295" y="21084"/>
                  </a:lnTo>
                  <a:lnTo>
                    <a:pt x="5870" y="20775"/>
                  </a:lnTo>
                  <a:lnTo>
                    <a:pt x="5446" y="20389"/>
                  </a:lnTo>
                  <a:lnTo>
                    <a:pt x="5021" y="19964"/>
                  </a:lnTo>
                  <a:lnTo>
                    <a:pt x="4673" y="19501"/>
                  </a:lnTo>
                  <a:lnTo>
                    <a:pt x="4828" y="19385"/>
                  </a:lnTo>
                  <a:lnTo>
                    <a:pt x="4982" y="19269"/>
                  </a:lnTo>
                  <a:lnTo>
                    <a:pt x="5291" y="18960"/>
                  </a:lnTo>
                  <a:close/>
                  <a:moveTo>
                    <a:pt x="13555" y="16527"/>
                  </a:moveTo>
                  <a:lnTo>
                    <a:pt x="13748" y="17184"/>
                  </a:lnTo>
                  <a:lnTo>
                    <a:pt x="13979" y="17840"/>
                  </a:lnTo>
                  <a:lnTo>
                    <a:pt x="14250" y="18458"/>
                  </a:lnTo>
                  <a:lnTo>
                    <a:pt x="14597" y="19037"/>
                  </a:lnTo>
                  <a:lnTo>
                    <a:pt x="13670" y="20157"/>
                  </a:lnTo>
                  <a:lnTo>
                    <a:pt x="12782" y="21315"/>
                  </a:lnTo>
                  <a:lnTo>
                    <a:pt x="11083" y="23748"/>
                  </a:lnTo>
                  <a:lnTo>
                    <a:pt x="10736" y="22783"/>
                  </a:lnTo>
                  <a:lnTo>
                    <a:pt x="10350" y="21856"/>
                  </a:lnTo>
                  <a:lnTo>
                    <a:pt x="10234" y="21586"/>
                  </a:lnTo>
                  <a:lnTo>
                    <a:pt x="10195" y="21354"/>
                  </a:lnTo>
                  <a:lnTo>
                    <a:pt x="10195" y="21238"/>
                  </a:lnTo>
                  <a:lnTo>
                    <a:pt x="10234" y="21122"/>
                  </a:lnTo>
                  <a:lnTo>
                    <a:pt x="10388" y="20813"/>
                  </a:lnTo>
                  <a:lnTo>
                    <a:pt x="10813" y="20234"/>
                  </a:lnTo>
                  <a:lnTo>
                    <a:pt x="11199" y="19578"/>
                  </a:lnTo>
                  <a:lnTo>
                    <a:pt x="11199" y="19501"/>
                  </a:lnTo>
                  <a:lnTo>
                    <a:pt x="11199" y="19462"/>
                  </a:lnTo>
                  <a:lnTo>
                    <a:pt x="11161" y="19346"/>
                  </a:lnTo>
                  <a:lnTo>
                    <a:pt x="11585" y="18999"/>
                  </a:lnTo>
                  <a:lnTo>
                    <a:pt x="11971" y="18612"/>
                  </a:lnTo>
                  <a:lnTo>
                    <a:pt x="12358" y="18226"/>
                  </a:lnTo>
                  <a:lnTo>
                    <a:pt x="12705" y="17801"/>
                  </a:lnTo>
                  <a:lnTo>
                    <a:pt x="13130" y="17184"/>
                  </a:lnTo>
                  <a:lnTo>
                    <a:pt x="13555" y="16527"/>
                  </a:lnTo>
                  <a:close/>
                  <a:moveTo>
                    <a:pt x="5677" y="21161"/>
                  </a:moveTo>
                  <a:lnTo>
                    <a:pt x="5948" y="21393"/>
                  </a:lnTo>
                  <a:lnTo>
                    <a:pt x="6256" y="21547"/>
                  </a:lnTo>
                  <a:lnTo>
                    <a:pt x="6565" y="21702"/>
                  </a:lnTo>
                  <a:lnTo>
                    <a:pt x="6913" y="21817"/>
                  </a:lnTo>
                  <a:lnTo>
                    <a:pt x="6836" y="22010"/>
                  </a:lnTo>
                  <a:lnTo>
                    <a:pt x="6797" y="22204"/>
                  </a:lnTo>
                  <a:lnTo>
                    <a:pt x="6643" y="22088"/>
                  </a:lnTo>
                  <a:lnTo>
                    <a:pt x="6604" y="22010"/>
                  </a:lnTo>
                  <a:lnTo>
                    <a:pt x="6411" y="22010"/>
                  </a:lnTo>
                  <a:lnTo>
                    <a:pt x="6372" y="22088"/>
                  </a:lnTo>
                  <a:lnTo>
                    <a:pt x="6218" y="22628"/>
                  </a:lnTo>
                  <a:lnTo>
                    <a:pt x="6025" y="23092"/>
                  </a:lnTo>
                  <a:lnTo>
                    <a:pt x="5832" y="23594"/>
                  </a:lnTo>
                  <a:lnTo>
                    <a:pt x="5600" y="24057"/>
                  </a:lnTo>
                  <a:lnTo>
                    <a:pt x="5330" y="24482"/>
                  </a:lnTo>
                  <a:lnTo>
                    <a:pt x="5021" y="24907"/>
                  </a:lnTo>
                  <a:lnTo>
                    <a:pt x="4712" y="25331"/>
                  </a:lnTo>
                  <a:lnTo>
                    <a:pt x="4364" y="25717"/>
                  </a:lnTo>
                  <a:lnTo>
                    <a:pt x="4248" y="25293"/>
                  </a:lnTo>
                  <a:lnTo>
                    <a:pt x="4171" y="24868"/>
                  </a:lnTo>
                  <a:lnTo>
                    <a:pt x="4171" y="24482"/>
                  </a:lnTo>
                  <a:lnTo>
                    <a:pt x="4210" y="24057"/>
                  </a:lnTo>
                  <a:lnTo>
                    <a:pt x="4326" y="23671"/>
                  </a:lnTo>
                  <a:lnTo>
                    <a:pt x="4480" y="23285"/>
                  </a:lnTo>
                  <a:lnTo>
                    <a:pt x="4673" y="22899"/>
                  </a:lnTo>
                  <a:lnTo>
                    <a:pt x="4944" y="22512"/>
                  </a:lnTo>
                  <a:lnTo>
                    <a:pt x="5175" y="22204"/>
                  </a:lnTo>
                  <a:lnTo>
                    <a:pt x="5330" y="21895"/>
                  </a:lnTo>
                  <a:lnTo>
                    <a:pt x="5407" y="21740"/>
                  </a:lnTo>
                  <a:lnTo>
                    <a:pt x="5407" y="21586"/>
                  </a:lnTo>
                  <a:lnTo>
                    <a:pt x="5368" y="21470"/>
                  </a:lnTo>
                  <a:lnTo>
                    <a:pt x="5291" y="21315"/>
                  </a:lnTo>
                  <a:lnTo>
                    <a:pt x="5446" y="21238"/>
                  </a:lnTo>
                  <a:lnTo>
                    <a:pt x="5677" y="21161"/>
                  </a:lnTo>
                  <a:close/>
                  <a:moveTo>
                    <a:pt x="4905" y="20466"/>
                  </a:moveTo>
                  <a:lnTo>
                    <a:pt x="5175" y="20736"/>
                  </a:lnTo>
                  <a:lnTo>
                    <a:pt x="5484" y="21006"/>
                  </a:lnTo>
                  <a:lnTo>
                    <a:pt x="5252" y="21084"/>
                  </a:lnTo>
                  <a:lnTo>
                    <a:pt x="5021" y="21161"/>
                  </a:lnTo>
                  <a:lnTo>
                    <a:pt x="4982" y="21200"/>
                  </a:lnTo>
                  <a:lnTo>
                    <a:pt x="4944" y="21277"/>
                  </a:lnTo>
                  <a:lnTo>
                    <a:pt x="4982" y="21354"/>
                  </a:lnTo>
                  <a:lnTo>
                    <a:pt x="5021" y="21393"/>
                  </a:lnTo>
                  <a:lnTo>
                    <a:pt x="5059" y="21470"/>
                  </a:lnTo>
                  <a:lnTo>
                    <a:pt x="5098" y="21547"/>
                  </a:lnTo>
                  <a:lnTo>
                    <a:pt x="5059" y="21779"/>
                  </a:lnTo>
                  <a:lnTo>
                    <a:pt x="4905" y="22049"/>
                  </a:lnTo>
                  <a:lnTo>
                    <a:pt x="4750" y="22358"/>
                  </a:lnTo>
                  <a:lnTo>
                    <a:pt x="4364" y="22937"/>
                  </a:lnTo>
                  <a:lnTo>
                    <a:pt x="4133" y="23323"/>
                  </a:lnTo>
                  <a:lnTo>
                    <a:pt x="3940" y="23748"/>
                  </a:lnTo>
                  <a:lnTo>
                    <a:pt x="3862" y="24212"/>
                  </a:lnTo>
                  <a:lnTo>
                    <a:pt x="3824" y="24714"/>
                  </a:lnTo>
                  <a:lnTo>
                    <a:pt x="3862" y="25177"/>
                  </a:lnTo>
                  <a:lnTo>
                    <a:pt x="3940" y="25409"/>
                  </a:lnTo>
                  <a:lnTo>
                    <a:pt x="4017" y="25640"/>
                  </a:lnTo>
                  <a:lnTo>
                    <a:pt x="4133" y="25872"/>
                  </a:lnTo>
                  <a:lnTo>
                    <a:pt x="4248" y="26065"/>
                  </a:lnTo>
                  <a:lnTo>
                    <a:pt x="4287" y="26104"/>
                  </a:lnTo>
                  <a:lnTo>
                    <a:pt x="4364" y="26104"/>
                  </a:lnTo>
                  <a:lnTo>
                    <a:pt x="4403" y="26065"/>
                  </a:lnTo>
                  <a:lnTo>
                    <a:pt x="4442" y="25988"/>
                  </a:lnTo>
                  <a:lnTo>
                    <a:pt x="4480" y="25988"/>
                  </a:lnTo>
                  <a:lnTo>
                    <a:pt x="4828" y="25602"/>
                  </a:lnTo>
                  <a:lnTo>
                    <a:pt x="5175" y="25215"/>
                  </a:lnTo>
                  <a:lnTo>
                    <a:pt x="5484" y="24791"/>
                  </a:lnTo>
                  <a:lnTo>
                    <a:pt x="5793" y="24366"/>
                  </a:lnTo>
                  <a:lnTo>
                    <a:pt x="6025" y="23903"/>
                  </a:lnTo>
                  <a:lnTo>
                    <a:pt x="6256" y="23439"/>
                  </a:lnTo>
                  <a:lnTo>
                    <a:pt x="6450" y="22937"/>
                  </a:lnTo>
                  <a:lnTo>
                    <a:pt x="6604" y="22435"/>
                  </a:lnTo>
                  <a:lnTo>
                    <a:pt x="6720" y="22551"/>
                  </a:lnTo>
                  <a:lnTo>
                    <a:pt x="6913" y="22590"/>
                  </a:lnTo>
                  <a:lnTo>
                    <a:pt x="6952" y="22628"/>
                  </a:lnTo>
                  <a:lnTo>
                    <a:pt x="7029" y="22590"/>
                  </a:lnTo>
                  <a:lnTo>
                    <a:pt x="7067" y="22512"/>
                  </a:lnTo>
                  <a:lnTo>
                    <a:pt x="7067" y="22474"/>
                  </a:lnTo>
                  <a:lnTo>
                    <a:pt x="7145" y="21895"/>
                  </a:lnTo>
                  <a:lnTo>
                    <a:pt x="7608" y="22010"/>
                  </a:lnTo>
                  <a:lnTo>
                    <a:pt x="7724" y="22512"/>
                  </a:lnTo>
                  <a:lnTo>
                    <a:pt x="7762" y="23014"/>
                  </a:lnTo>
                  <a:lnTo>
                    <a:pt x="7801" y="23555"/>
                  </a:lnTo>
                  <a:lnTo>
                    <a:pt x="7801" y="24057"/>
                  </a:lnTo>
                  <a:lnTo>
                    <a:pt x="7608" y="23903"/>
                  </a:lnTo>
                  <a:lnTo>
                    <a:pt x="7492" y="23671"/>
                  </a:lnTo>
                  <a:lnTo>
                    <a:pt x="7376" y="23439"/>
                  </a:lnTo>
                  <a:lnTo>
                    <a:pt x="7338" y="23169"/>
                  </a:lnTo>
                  <a:lnTo>
                    <a:pt x="7338" y="23092"/>
                  </a:lnTo>
                  <a:lnTo>
                    <a:pt x="7299" y="23053"/>
                  </a:lnTo>
                  <a:lnTo>
                    <a:pt x="7183" y="23014"/>
                  </a:lnTo>
                  <a:lnTo>
                    <a:pt x="7106" y="23014"/>
                  </a:lnTo>
                  <a:lnTo>
                    <a:pt x="7067" y="23053"/>
                  </a:lnTo>
                  <a:lnTo>
                    <a:pt x="7029" y="23092"/>
                  </a:lnTo>
                  <a:lnTo>
                    <a:pt x="6990" y="23169"/>
                  </a:lnTo>
                  <a:lnTo>
                    <a:pt x="6952" y="23787"/>
                  </a:lnTo>
                  <a:lnTo>
                    <a:pt x="6797" y="24405"/>
                  </a:lnTo>
                  <a:lnTo>
                    <a:pt x="6681" y="24675"/>
                  </a:lnTo>
                  <a:lnTo>
                    <a:pt x="6565" y="24984"/>
                  </a:lnTo>
                  <a:lnTo>
                    <a:pt x="6411" y="25254"/>
                  </a:lnTo>
                  <a:lnTo>
                    <a:pt x="6218" y="25524"/>
                  </a:lnTo>
                  <a:lnTo>
                    <a:pt x="5832" y="25988"/>
                  </a:lnTo>
                  <a:lnTo>
                    <a:pt x="5600" y="26219"/>
                  </a:lnTo>
                  <a:lnTo>
                    <a:pt x="5368" y="26451"/>
                  </a:lnTo>
                  <a:lnTo>
                    <a:pt x="5098" y="26644"/>
                  </a:lnTo>
                  <a:lnTo>
                    <a:pt x="4828" y="26799"/>
                  </a:lnTo>
                  <a:lnTo>
                    <a:pt x="4557" y="26953"/>
                  </a:lnTo>
                  <a:lnTo>
                    <a:pt x="4248" y="27030"/>
                  </a:lnTo>
                  <a:lnTo>
                    <a:pt x="4017" y="27030"/>
                  </a:lnTo>
                  <a:lnTo>
                    <a:pt x="3862" y="26992"/>
                  </a:lnTo>
                  <a:lnTo>
                    <a:pt x="3708" y="26915"/>
                  </a:lnTo>
                  <a:lnTo>
                    <a:pt x="3592" y="26760"/>
                  </a:lnTo>
                  <a:lnTo>
                    <a:pt x="3515" y="26606"/>
                  </a:lnTo>
                  <a:lnTo>
                    <a:pt x="3438" y="26413"/>
                  </a:lnTo>
                  <a:lnTo>
                    <a:pt x="3322" y="25988"/>
                  </a:lnTo>
                  <a:lnTo>
                    <a:pt x="3206" y="25293"/>
                  </a:lnTo>
                  <a:lnTo>
                    <a:pt x="3167" y="24945"/>
                  </a:lnTo>
                  <a:lnTo>
                    <a:pt x="3167" y="24598"/>
                  </a:lnTo>
                  <a:lnTo>
                    <a:pt x="3206" y="24173"/>
                  </a:lnTo>
                  <a:lnTo>
                    <a:pt x="3283" y="23787"/>
                  </a:lnTo>
                  <a:lnTo>
                    <a:pt x="3360" y="23401"/>
                  </a:lnTo>
                  <a:lnTo>
                    <a:pt x="3515" y="23014"/>
                  </a:lnTo>
                  <a:lnTo>
                    <a:pt x="3708" y="22667"/>
                  </a:lnTo>
                  <a:lnTo>
                    <a:pt x="3901" y="22319"/>
                  </a:lnTo>
                  <a:lnTo>
                    <a:pt x="4171" y="22010"/>
                  </a:lnTo>
                  <a:lnTo>
                    <a:pt x="4480" y="21702"/>
                  </a:lnTo>
                  <a:lnTo>
                    <a:pt x="4519" y="21624"/>
                  </a:lnTo>
                  <a:lnTo>
                    <a:pt x="4519" y="21547"/>
                  </a:lnTo>
                  <a:lnTo>
                    <a:pt x="4442" y="21470"/>
                  </a:lnTo>
                  <a:lnTo>
                    <a:pt x="4364" y="21431"/>
                  </a:lnTo>
                  <a:lnTo>
                    <a:pt x="3553" y="21315"/>
                  </a:lnTo>
                  <a:lnTo>
                    <a:pt x="3862" y="21045"/>
                  </a:lnTo>
                  <a:lnTo>
                    <a:pt x="4171" y="20775"/>
                  </a:lnTo>
                  <a:lnTo>
                    <a:pt x="4519" y="20582"/>
                  </a:lnTo>
                  <a:lnTo>
                    <a:pt x="4905" y="20466"/>
                  </a:lnTo>
                  <a:close/>
                  <a:moveTo>
                    <a:pt x="18845" y="0"/>
                  </a:moveTo>
                  <a:lnTo>
                    <a:pt x="18806" y="77"/>
                  </a:lnTo>
                  <a:lnTo>
                    <a:pt x="18729" y="39"/>
                  </a:lnTo>
                  <a:lnTo>
                    <a:pt x="18652" y="39"/>
                  </a:lnTo>
                  <a:lnTo>
                    <a:pt x="17455" y="618"/>
                  </a:lnTo>
                  <a:lnTo>
                    <a:pt x="16296" y="1236"/>
                  </a:lnTo>
                  <a:lnTo>
                    <a:pt x="15215" y="1931"/>
                  </a:lnTo>
                  <a:lnTo>
                    <a:pt x="14134" y="2664"/>
                  </a:lnTo>
                  <a:lnTo>
                    <a:pt x="13091" y="3475"/>
                  </a:lnTo>
                  <a:lnTo>
                    <a:pt x="12087" y="4325"/>
                  </a:lnTo>
                  <a:lnTo>
                    <a:pt x="11161" y="5213"/>
                  </a:lnTo>
                  <a:lnTo>
                    <a:pt x="10272" y="6178"/>
                  </a:lnTo>
                  <a:lnTo>
                    <a:pt x="9384" y="7144"/>
                  </a:lnTo>
                  <a:lnTo>
                    <a:pt x="8573" y="8186"/>
                  </a:lnTo>
                  <a:lnTo>
                    <a:pt x="7840" y="9268"/>
                  </a:lnTo>
                  <a:lnTo>
                    <a:pt x="7145" y="10387"/>
                  </a:lnTo>
                  <a:lnTo>
                    <a:pt x="6643" y="11276"/>
                  </a:lnTo>
                  <a:lnTo>
                    <a:pt x="6179" y="12164"/>
                  </a:lnTo>
                  <a:lnTo>
                    <a:pt x="5368" y="12241"/>
                  </a:lnTo>
                  <a:lnTo>
                    <a:pt x="4557" y="12395"/>
                  </a:lnTo>
                  <a:lnTo>
                    <a:pt x="3785" y="12627"/>
                  </a:lnTo>
                  <a:lnTo>
                    <a:pt x="3013" y="12936"/>
                  </a:lnTo>
                  <a:lnTo>
                    <a:pt x="2936" y="12975"/>
                  </a:lnTo>
                  <a:lnTo>
                    <a:pt x="2897" y="13013"/>
                  </a:lnTo>
                  <a:lnTo>
                    <a:pt x="2897" y="13168"/>
                  </a:lnTo>
                  <a:lnTo>
                    <a:pt x="2704" y="13361"/>
                  </a:lnTo>
                  <a:lnTo>
                    <a:pt x="2549" y="13592"/>
                  </a:lnTo>
                  <a:lnTo>
                    <a:pt x="2395" y="13863"/>
                  </a:lnTo>
                  <a:lnTo>
                    <a:pt x="2279" y="14133"/>
                  </a:lnTo>
                  <a:lnTo>
                    <a:pt x="2086" y="14712"/>
                  </a:lnTo>
                  <a:lnTo>
                    <a:pt x="1854" y="15214"/>
                  </a:lnTo>
                  <a:lnTo>
                    <a:pt x="1430" y="15987"/>
                  </a:lnTo>
                  <a:lnTo>
                    <a:pt x="1005" y="16759"/>
                  </a:lnTo>
                  <a:lnTo>
                    <a:pt x="541" y="17493"/>
                  </a:lnTo>
                  <a:lnTo>
                    <a:pt x="39" y="18226"/>
                  </a:lnTo>
                  <a:lnTo>
                    <a:pt x="1" y="18303"/>
                  </a:lnTo>
                  <a:lnTo>
                    <a:pt x="1" y="18381"/>
                  </a:lnTo>
                  <a:lnTo>
                    <a:pt x="39" y="18419"/>
                  </a:lnTo>
                  <a:lnTo>
                    <a:pt x="117" y="18458"/>
                  </a:lnTo>
                  <a:lnTo>
                    <a:pt x="117" y="18535"/>
                  </a:lnTo>
                  <a:lnTo>
                    <a:pt x="117" y="18612"/>
                  </a:lnTo>
                  <a:lnTo>
                    <a:pt x="155" y="18651"/>
                  </a:lnTo>
                  <a:lnTo>
                    <a:pt x="233" y="18690"/>
                  </a:lnTo>
                  <a:lnTo>
                    <a:pt x="1159" y="18612"/>
                  </a:lnTo>
                  <a:lnTo>
                    <a:pt x="2086" y="18574"/>
                  </a:lnTo>
                  <a:lnTo>
                    <a:pt x="3901" y="18381"/>
                  </a:lnTo>
                  <a:lnTo>
                    <a:pt x="3978" y="18342"/>
                  </a:lnTo>
                  <a:lnTo>
                    <a:pt x="4055" y="18265"/>
                  </a:lnTo>
                  <a:lnTo>
                    <a:pt x="4596" y="17106"/>
                  </a:lnTo>
                  <a:lnTo>
                    <a:pt x="5252" y="15987"/>
                  </a:lnTo>
                  <a:lnTo>
                    <a:pt x="5291" y="16566"/>
                  </a:lnTo>
                  <a:lnTo>
                    <a:pt x="5446" y="17106"/>
                  </a:lnTo>
                  <a:lnTo>
                    <a:pt x="5600" y="17647"/>
                  </a:lnTo>
                  <a:lnTo>
                    <a:pt x="5832" y="18188"/>
                  </a:lnTo>
                  <a:lnTo>
                    <a:pt x="5446" y="18381"/>
                  </a:lnTo>
                  <a:lnTo>
                    <a:pt x="5059" y="18651"/>
                  </a:lnTo>
                  <a:lnTo>
                    <a:pt x="4673" y="18960"/>
                  </a:lnTo>
                  <a:lnTo>
                    <a:pt x="4519" y="19153"/>
                  </a:lnTo>
                  <a:lnTo>
                    <a:pt x="4403" y="19346"/>
                  </a:lnTo>
                  <a:lnTo>
                    <a:pt x="4403" y="19423"/>
                  </a:lnTo>
                  <a:lnTo>
                    <a:pt x="4442" y="19501"/>
                  </a:lnTo>
                  <a:lnTo>
                    <a:pt x="4442" y="19539"/>
                  </a:lnTo>
                  <a:lnTo>
                    <a:pt x="4442" y="19616"/>
                  </a:lnTo>
                  <a:lnTo>
                    <a:pt x="4596" y="19964"/>
                  </a:lnTo>
                  <a:lnTo>
                    <a:pt x="4789" y="20273"/>
                  </a:lnTo>
                  <a:lnTo>
                    <a:pt x="4519" y="20311"/>
                  </a:lnTo>
                  <a:lnTo>
                    <a:pt x="4287" y="20389"/>
                  </a:lnTo>
                  <a:lnTo>
                    <a:pt x="4055" y="20504"/>
                  </a:lnTo>
                  <a:lnTo>
                    <a:pt x="3862" y="20620"/>
                  </a:lnTo>
                  <a:lnTo>
                    <a:pt x="3669" y="20775"/>
                  </a:lnTo>
                  <a:lnTo>
                    <a:pt x="3476" y="20968"/>
                  </a:lnTo>
                  <a:lnTo>
                    <a:pt x="3283" y="21161"/>
                  </a:lnTo>
                  <a:lnTo>
                    <a:pt x="3129" y="21354"/>
                  </a:lnTo>
                  <a:lnTo>
                    <a:pt x="3090" y="21431"/>
                  </a:lnTo>
                  <a:lnTo>
                    <a:pt x="3129" y="21508"/>
                  </a:lnTo>
                  <a:lnTo>
                    <a:pt x="3167" y="21586"/>
                  </a:lnTo>
                  <a:lnTo>
                    <a:pt x="3244" y="21624"/>
                  </a:lnTo>
                  <a:lnTo>
                    <a:pt x="4017" y="21702"/>
                  </a:lnTo>
                  <a:lnTo>
                    <a:pt x="3746" y="22010"/>
                  </a:lnTo>
                  <a:lnTo>
                    <a:pt x="3476" y="22358"/>
                  </a:lnTo>
                  <a:lnTo>
                    <a:pt x="3283" y="22706"/>
                  </a:lnTo>
                  <a:lnTo>
                    <a:pt x="3129" y="23092"/>
                  </a:lnTo>
                  <a:lnTo>
                    <a:pt x="3013" y="23478"/>
                  </a:lnTo>
                  <a:lnTo>
                    <a:pt x="2897" y="23864"/>
                  </a:lnTo>
                  <a:lnTo>
                    <a:pt x="2858" y="24289"/>
                  </a:lnTo>
                  <a:lnTo>
                    <a:pt x="2858" y="24714"/>
                  </a:lnTo>
                  <a:lnTo>
                    <a:pt x="2858" y="25370"/>
                  </a:lnTo>
                  <a:lnTo>
                    <a:pt x="2897" y="25795"/>
                  </a:lnTo>
                  <a:lnTo>
                    <a:pt x="2974" y="26219"/>
                  </a:lnTo>
                  <a:lnTo>
                    <a:pt x="3090" y="26644"/>
                  </a:lnTo>
                  <a:lnTo>
                    <a:pt x="3244" y="26992"/>
                  </a:lnTo>
                  <a:lnTo>
                    <a:pt x="3360" y="27146"/>
                  </a:lnTo>
                  <a:lnTo>
                    <a:pt x="3438" y="27262"/>
                  </a:lnTo>
                  <a:lnTo>
                    <a:pt x="3553" y="27378"/>
                  </a:lnTo>
                  <a:lnTo>
                    <a:pt x="3708" y="27417"/>
                  </a:lnTo>
                  <a:lnTo>
                    <a:pt x="3862" y="27455"/>
                  </a:lnTo>
                  <a:lnTo>
                    <a:pt x="4017" y="27455"/>
                  </a:lnTo>
                  <a:lnTo>
                    <a:pt x="4364" y="27417"/>
                  </a:lnTo>
                  <a:lnTo>
                    <a:pt x="4750" y="27262"/>
                  </a:lnTo>
                  <a:lnTo>
                    <a:pt x="5098" y="27069"/>
                  </a:lnTo>
                  <a:lnTo>
                    <a:pt x="5407" y="26837"/>
                  </a:lnTo>
                  <a:lnTo>
                    <a:pt x="5716" y="26567"/>
                  </a:lnTo>
                  <a:lnTo>
                    <a:pt x="6218" y="26065"/>
                  </a:lnTo>
                  <a:lnTo>
                    <a:pt x="6565" y="25602"/>
                  </a:lnTo>
                  <a:lnTo>
                    <a:pt x="6874" y="25100"/>
                  </a:lnTo>
                  <a:lnTo>
                    <a:pt x="7106" y="24559"/>
                  </a:lnTo>
                  <a:lnTo>
                    <a:pt x="7260" y="23980"/>
                  </a:lnTo>
                  <a:lnTo>
                    <a:pt x="7376" y="24134"/>
                  </a:lnTo>
                  <a:lnTo>
                    <a:pt x="7531" y="24289"/>
                  </a:lnTo>
                  <a:lnTo>
                    <a:pt x="7685" y="24405"/>
                  </a:lnTo>
                  <a:lnTo>
                    <a:pt x="7878" y="24520"/>
                  </a:lnTo>
                  <a:lnTo>
                    <a:pt x="7955" y="24559"/>
                  </a:lnTo>
                  <a:lnTo>
                    <a:pt x="8033" y="24520"/>
                  </a:lnTo>
                  <a:lnTo>
                    <a:pt x="8110" y="24482"/>
                  </a:lnTo>
                  <a:lnTo>
                    <a:pt x="8110" y="24366"/>
                  </a:lnTo>
                  <a:lnTo>
                    <a:pt x="8149" y="23787"/>
                  </a:lnTo>
                  <a:lnTo>
                    <a:pt x="8149" y="23208"/>
                  </a:lnTo>
                  <a:lnTo>
                    <a:pt x="8071" y="22628"/>
                  </a:lnTo>
                  <a:lnTo>
                    <a:pt x="7955" y="22049"/>
                  </a:lnTo>
                  <a:lnTo>
                    <a:pt x="8535" y="22049"/>
                  </a:lnTo>
                  <a:lnTo>
                    <a:pt x="8651" y="22010"/>
                  </a:lnTo>
                  <a:lnTo>
                    <a:pt x="8728" y="21972"/>
                  </a:lnTo>
                  <a:lnTo>
                    <a:pt x="8766" y="21933"/>
                  </a:lnTo>
                  <a:lnTo>
                    <a:pt x="8766" y="21895"/>
                  </a:lnTo>
                  <a:lnTo>
                    <a:pt x="8844" y="21006"/>
                  </a:lnTo>
                  <a:lnTo>
                    <a:pt x="8921" y="20543"/>
                  </a:lnTo>
                  <a:lnTo>
                    <a:pt x="8998" y="20118"/>
                  </a:lnTo>
                  <a:lnTo>
                    <a:pt x="9153" y="20118"/>
                  </a:lnTo>
                  <a:lnTo>
                    <a:pt x="9577" y="20041"/>
                  </a:lnTo>
                  <a:lnTo>
                    <a:pt x="9963" y="19964"/>
                  </a:lnTo>
                  <a:lnTo>
                    <a:pt x="10311" y="19809"/>
                  </a:lnTo>
                  <a:lnTo>
                    <a:pt x="10659" y="19655"/>
                  </a:lnTo>
                  <a:lnTo>
                    <a:pt x="10157" y="20389"/>
                  </a:lnTo>
                  <a:lnTo>
                    <a:pt x="9616" y="21161"/>
                  </a:lnTo>
                  <a:lnTo>
                    <a:pt x="9577" y="21238"/>
                  </a:lnTo>
                  <a:lnTo>
                    <a:pt x="9616" y="21354"/>
                  </a:lnTo>
                  <a:lnTo>
                    <a:pt x="9963" y="22049"/>
                  </a:lnTo>
                  <a:lnTo>
                    <a:pt x="10272" y="22783"/>
                  </a:lnTo>
                  <a:lnTo>
                    <a:pt x="10581" y="23516"/>
                  </a:lnTo>
                  <a:lnTo>
                    <a:pt x="10813" y="24250"/>
                  </a:lnTo>
                  <a:lnTo>
                    <a:pt x="10890" y="24327"/>
                  </a:lnTo>
                  <a:lnTo>
                    <a:pt x="11006" y="24405"/>
                  </a:lnTo>
                  <a:lnTo>
                    <a:pt x="11122" y="24405"/>
                  </a:lnTo>
                  <a:lnTo>
                    <a:pt x="11199" y="24289"/>
                  </a:lnTo>
                  <a:lnTo>
                    <a:pt x="13130" y="21740"/>
                  </a:lnTo>
                  <a:lnTo>
                    <a:pt x="14095" y="20389"/>
                  </a:lnTo>
                  <a:lnTo>
                    <a:pt x="14520" y="19732"/>
                  </a:lnTo>
                  <a:lnTo>
                    <a:pt x="14945" y="19037"/>
                  </a:lnTo>
                  <a:lnTo>
                    <a:pt x="14983" y="18960"/>
                  </a:lnTo>
                  <a:lnTo>
                    <a:pt x="14945" y="18883"/>
                  </a:lnTo>
                  <a:lnTo>
                    <a:pt x="14790" y="18535"/>
                  </a:lnTo>
                  <a:lnTo>
                    <a:pt x="14597" y="18149"/>
                  </a:lnTo>
                  <a:lnTo>
                    <a:pt x="14288" y="17454"/>
                  </a:lnTo>
                  <a:lnTo>
                    <a:pt x="13786" y="16180"/>
                  </a:lnTo>
                  <a:lnTo>
                    <a:pt x="14211" y="15369"/>
                  </a:lnTo>
                  <a:lnTo>
                    <a:pt x="14674" y="14558"/>
                  </a:lnTo>
                  <a:lnTo>
                    <a:pt x="15061" y="13708"/>
                  </a:lnTo>
                  <a:lnTo>
                    <a:pt x="15447" y="12897"/>
                  </a:lnTo>
                  <a:lnTo>
                    <a:pt x="16065" y="11391"/>
                  </a:lnTo>
                  <a:lnTo>
                    <a:pt x="16644" y="9885"/>
                  </a:lnTo>
                  <a:lnTo>
                    <a:pt x="17146" y="8341"/>
                  </a:lnTo>
                  <a:lnTo>
                    <a:pt x="17609" y="6796"/>
                  </a:lnTo>
                  <a:lnTo>
                    <a:pt x="17995" y="5213"/>
                  </a:lnTo>
                  <a:lnTo>
                    <a:pt x="18382" y="3630"/>
                  </a:lnTo>
                  <a:lnTo>
                    <a:pt x="18729" y="2047"/>
                  </a:lnTo>
                  <a:lnTo>
                    <a:pt x="19038" y="463"/>
                  </a:lnTo>
                  <a:lnTo>
                    <a:pt x="19038" y="386"/>
                  </a:lnTo>
                  <a:lnTo>
                    <a:pt x="18999" y="309"/>
                  </a:lnTo>
                  <a:lnTo>
                    <a:pt x="18999" y="232"/>
                  </a:lnTo>
                  <a:lnTo>
                    <a:pt x="18999" y="77"/>
                  </a:lnTo>
                  <a:lnTo>
                    <a:pt x="18961" y="39"/>
                  </a:lnTo>
                  <a:lnTo>
                    <a:pt x="1888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22"/>
            <p:cNvSpPr/>
            <p:nvPr/>
          </p:nvSpPr>
          <p:spPr>
            <a:xfrm>
              <a:off x="5947325" y="1038225"/>
              <a:ext cx="458575" cy="289650"/>
            </a:xfrm>
            <a:custGeom>
              <a:avLst/>
              <a:gdLst/>
              <a:ahLst/>
              <a:cxnLst/>
              <a:rect l="l" t="t" r="r" b="b"/>
              <a:pathLst>
                <a:path w="18343" h="11586" extrusionOk="0">
                  <a:moveTo>
                    <a:pt x="17068" y="387"/>
                  </a:moveTo>
                  <a:lnTo>
                    <a:pt x="17145" y="426"/>
                  </a:lnTo>
                  <a:lnTo>
                    <a:pt x="17223" y="503"/>
                  </a:lnTo>
                  <a:lnTo>
                    <a:pt x="17300" y="735"/>
                  </a:lnTo>
                  <a:lnTo>
                    <a:pt x="17377" y="928"/>
                  </a:lnTo>
                  <a:lnTo>
                    <a:pt x="17377" y="1121"/>
                  </a:lnTo>
                  <a:lnTo>
                    <a:pt x="17338" y="1314"/>
                  </a:lnTo>
                  <a:lnTo>
                    <a:pt x="17223" y="1546"/>
                  </a:lnTo>
                  <a:lnTo>
                    <a:pt x="16952" y="1893"/>
                  </a:lnTo>
                  <a:lnTo>
                    <a:pt x="16721" y="2125"/>
                  </a:lnTo>
                  <a:lnTo>
                    <a:pt x="16450" y="2356"/>
                  </a:lnTo>
                  <a:lnTo>
                    <a:pt x="16180" y="2550"/>
                  </a:lnTo>
                  <a:lnTo>
                    <a:pt x="15871" y="2665"/>
                  </a:lnTo>
                  <a:lnTo>
                    <a:pt x="15871" y="2086"/>
                  </a:lnTo>
                  <a:lnTo>
                    <a:pt x="15910" y="1777"/>
                  </a:lnTo>
                  <a:lnTo>
                    <a:pt x="15948" y="1468"/>
                  </a:lnTo>
                  <a:lnTo>
                    <a:pt x="16025" y="1198"/>
                  </a:lnTo>
                  <a:lnTo>
                    <a:pt x="16180" y="928"/>
                  </a:lnTo>
                  <a:lnTo>
                    <a:pt x="16334" y="696"/>
                  </a:lnTo>
                  <a:lnTo>
                    <a:pt x="16605" y="503"/>
                  </a:lnTo>
                  <a:lnTo>
                    <a:pt x="16836" y="426"/>
                  </a:lnTo>
                  <a:lnTo>
                    <a:pt x="16991" y="387"/>
                  </a:lnTo>
                  <a:close/>
                  <a:moveTo>
                    <a:pt x="14597" y="2974"/>
                  </a:moveTo>
                  <a:lnTo>
                    <a:pt x="14867" y="3013"/>
                  </a:lnTo>
                  <a:lnTo>
                    <a:pt x="15137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7"/>
                  </a:lnTo>
                  <a:lnTo>
                    <a:pt x="14056" y="3862"/>
                  </a:lnTo>
                  <a:lnTo>
                    <a:pt x="13786" y="3940"/>
                  </a:lnTo>
                  <a:lnTo>
                    <a:pt x="13477" y="4017"/>
                  </a:lnTo>
                  <a:lnTo>
                    <a:pt x="13052" y="4017"/>
                  </a:lnTo>
                  <a:lnTo>
                    <a:pt x="12975" y="3940"/>
                  </a:lnTo>
                  <a:lnTo>
                    <a:pt x="12975" y="3862"/>
                  </a:lnTo>
                  <a:lnTo>
                    <a:pt x="12975" y="3708"/>
                  </a:lnTo>
                  <a:lnTo>
                    <a:pt x="13014" y="3476"/>
                  </a:lnTo>
                  <a:lnTo>
                    <a:pt x="13052" y="3360"/>
                  </a:lnTo>
                  <a:lnTo>
                    <a:pt x="13207" y="3245"/>
                  </a:lnTo>
                  <a:lnTo>
                    <a:pt x="13400" y="3167"/>
                  </a:lnTo>
                  <a:lnTo>
                    <a:pt x="13709" y="3052"/>
                  </a:lnTo>
                  <a:lnTo>
                    <a:pt x="14018" y="3013"/>
                  </a:lnTo>
                  <a:lnTo>
                    <a:pt x="14326" y="2974"/>
                  </a:lnTo>
                  <a:close/>
                  <a:moveTo>
                    <a:pt x="15678" y="3283"/>
                  </a:moveTo>
                  <a:lnTo>
                    <a:pt x="16334" y="3476"/>
                  </a:lnTo>
                  <a:lnTo>
                    <a:pt x="16643" y="3554"/>
                  </a:lnTo>
                  <a:lnTo>
                    <a:pt x="16991" y="3669"/>
                  </a:lnTo>
                  <a:lnTo>
                    <a:pt x="17261" y="3824"/>
                  </a:lnTo>
                  <a:lnTo>
                    <a:pt x="17531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79" y="4596"/>
                  </a:lnTo>
                  <a:lnTo>
                    <a:pt x="17918" y="4789"/>
                  </a:lnTo>
                  <a:lnTo>
                    <a:pt x="17879" y="4944"/>
                  </a:lnTo>
                  <a:lnTo>
                    <a:pt x="17802" y="5059"/>
                  </a:lnTo>
                  <a:lnTo>
                    <a:pt x="17647" y="5137"/>
                  </a:lnTo>
                  <a:lnTo>
                    <a:pt x="17493" y="5175"/>
                  </a:lnTo>
                  <a:lnTo>
                    <a:pt x="17338" y="5175"/>
                  </a:lnTo>
                  <a:lnTo>
                    <a:pt x="17145" y="5137"/>
                  </a:lnTo>
                  <a:lnTo>
                    <a:pt x="16991" y="5059"/>
                  </a:lnTo>
                  <a:lnTo>
                    <a:pt x="16643" y="4789"/>
                  </a:lnTo>
                  <a:lnTo>
                    <a:pt x="16373" y="4480"/>
                  </a:lnTo>
                  <a:lnTo>
                    <a:pt x="16180" y="4210"/>
                  </a:lnTo>
                  <a:lnTo>
                    <a:pt x="15987" y="3901"/>
                  </a:lnTo>
                  <a:lnTo>
                    <a:pt x="15832" y="3592"/>
                  </a:lnTo>
                  <a:lnTo>
                    <a:pt x="15678" y="3283"/>
                  </a:lnTo>
                  <a:close/>
                  <a:moveTo>
                    <a:pt x="4634" y="542"/>
                  </a:moveTo>
                  <a:lnTo>
                    <a:pt x="5252" y="580"/>
                  </a:lnTo>
                  <a:lnTo>
                    <a:pt x="5831" y="696"/>
                  </a:lnTo>
                  <a:lnTo>
                    <a:pt x="6410" y="850"/>
                  </a:lnTo>
                  <a:lnTo>
                    <a:pt x="6990" y="1121"/>
                  </a:lnTo>
                  <a:lnTo>
                    <a:pt x="7492" y="1430"/>
                  </a:lnTo>
                  <a:lnTo>
                    <a:pt x="7916" y="1739"/>
                  </a:lnTo>
                  <a:lnTo>
                    <a:pt x="8303" y="2086"/>
                  </a:lnTo>
                  <a:lnTo>
                    <a:pt x="8650" y="2472"/>
                  </a:lnTo>
                  <a:lnTo>
                    <a:pt x="8959" y="2858"/>
                  </a:lnTo>
                  <a:lnTo>
                    <a:pt x="9538" y="3669"/>
                  </a:lnTo>
                  <a:lnTo>
                    <a:pt x="10156" y="4480"/>
                  </a:lnTo>
                  <a:lnTo>
                    <a:pt x="10388" y="4828"/>
                  </a:lnTo>
                  <a:lnTo>
                    <a:pt x="10697" y="5137"/>
                  </a:lnTo>
                  <a:lnTo>
                    <a:pt x="11006" y="5446"/>
                  </a:lnTo>
                  <a:lnTo>
                    <a:pt x="11353" y="5677"/>
                  </a:lnTo>
                  <a:lnTo>
                    <a:pt x="11701" y="5870"/>
                  </a:lnTo>
                  <a:lnTo>
                    <a:pt x="12125" y="5986"/>
                  </a:lnTo>
                  <a:lnTo>
                    <a:pt x="12512" y="6025"/>
                  </a:lnTo>
                  <a:lnTo>
                    <a:pt x="12975" y="5986"/>
                  </a:lnTo>
                  <a:lnTo>
                    <a:pt x="13322" y="5870"/>
                  </a:lnTo>
                  <a:lnTo>
                    <a:pt x="13631" y="5755"/>
                  </a:lnTo>
                  <a:lnTo>
                    <a:pt x="13902" y="5600"/>
                  </a:lnTo>
                  <a:lnTo>
                    <a:pt x="14172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8" y="4712"/>
                  </a:lnTo>
                  <a:lnTo>
                    <a:pt x="14983" y="4442"/>
                  </a:lnTo>
                  <a:lnTo>
                    <a:pt x="14751" y="5253"/>
                  </a:lnTo>
                  <a:lnTo>
                    <a:pt x="14442" y="5986"/>
                  </a:lnTo>
                  <a:lnTo>
                    <a:pt x="14056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1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6" y="10272"/>
                  </a:lnTo>
                  <a:lnTo>
                    <a:pt x="9615" y="10466"/>
                  </a:lnTo>
                  <a:lnTo>
                    <a:pt x="9075" y="10659"/>
                  </a:lnTo>
                  <a:lnTo>
                    <a:pt x="8496" y="10774"/>
                  </a:lnTo>
                  <a:lnTo>
                    <a:pt x="7955" y="10890"/>
                  </a:lnTo>
                  <a:lnTo>
                    <a:pt x="7376" y="10929"/>
                  </a:lnTo>
                  <a:lnTo>
                    <a:pt x="6835" y="10929"/>
                  </a:lnTo>
                  <a:lnTo>
                    <a:pt x="6256" y="10890"/>
                  </a:lnTo>
                  <a:lnTo>
                    <a:pt x="5715" y="10774"/>
                  </a:lnTo>
                  <a:lnTo>
                    <a:pt x="5175" y="10620"/>
                  </a:lnTo>
                  <a:lnTo>
                    <a:pt x="4634" y="10466"/>
                  </a:lnTo>
                  <a:lnTo>
                    <a:pt x="4132" y="10195"/>
                  </a:lnTo>
                  <a:lnTo>
                    <a:pt x="3630" y="9925"/>
                  </a:lnTo>
                  <a:lnTo>
                    <a:pt x="3128" y="9577"/>
                  </a:lnTo>
                  <a:lnTo>
                    <a:pt x="2665" y="9191"/>
                  </a:lnTo>
                  <a:lnTo>
                    <a:pt x="2201" y="8767"/>
                  </a:lnTo>
                  <a:lnTo>
                    <a:pt x="1777" y="8303"/>
                  </a:lnTo>
                  <a:lnTo>
                    <a:pt x="1429" y="7801"/>
                  </a:lnTo>
                  <a:lnTo>
                    <a:pt x="1082" y="7261"/>
                  </a:lnTo>
                  <a:lnTo>
                    <a:pt x="811" y="6720"/>
                  </a:lnTo>
                  <a:lnTo>
                    <a:pt x="618" y="6141"/>
                  </a:lnTo>
                  <a:lnTo>
                    <a:pt x="464" y="5523"/>
                  </a:lnTo>
                  <a:lnTo>
                    <a:pt x="425" y="4905"/>
                  </a:lnTo>
                  <a:lnTo>
                    <a:pt x="464" y="4287"/>
                  </a:lnTo>
                  <a:lnTo>
                    <a:pt x="618" y="3708"/>
                  </a:lnTo>
                  <a:lnTo>
                    <a:pt x="811" y="3129"/>
                  </a:lnTo>
                  <a:lnTo>
                    <a:pt x="1120" y="2588"/>
                  </a:lnTo>
                  <a:lnTo>
                    <a:pt x="1468" y="2086"/>
                  </a:lnTo>
                  <a:lnTo>
                    <a:pt x="1892" y="1661"/>
                  </a:lnTo>
                  <a:lnTo>
                    <a:pt x="2356" y="1275"/>
                  </a:lnTo>
                  <a:lnTo>
                    <a:pt x="2896" y="1005"/>
                  </a:lnTo>
                  <a:lnTo>
                    <a:pt x="3476" y="773"/>
                  </a:lnTo>
                  <a:lnTo>
                    <a:pt x="4055" y="619"/>
                  </a:lnTo>
                  <a:lnTo>
                    <a:pt x="4634" y="542"/>
                  </a:lnTo>
                  <a:close/>
                  <a:moveTo>
                    <a:pt x="16875" y="1"/>
                  </a:moveTo>
                  <a:lnTo>
                    <a:pt x="16682" y="40"/>
                  </a:lnTo>
                  <a:lnTo>
                    <a:pt x="16450" y="155"/>
                  </a:lnTo>
                  <a:lnTo>
                    <a:pt x="16257" y="271"/>
                  </a:lnTo>
                  <a:lnTo>
                    <a:pt x="16103" y="426"/>
                  </a:lnTo>
                  <a:lnTo>
                    <a:pt x="15948" y="580"/>
                  </a:lnTo>
                  <a:lnTo>
                    <a:pt x="15832" y="773"/>
                  </a:lnTo>
                  <a:lnTo>
                    <a:pt x="15717" y="1005"/>
                  </a:lnTo>
                  <a:lnTo>
                    <a:pt x="15601" y="1237"/>
                  </a:lnTo>
                  <a:lnTo>
                    <a:pt x="15485" y="1739"/>
                  </a:lnTo>
                  <a:lnTo>
                    <a:pt x="15446" y="2279"/>
                  </a:lnTo>
                  <a:lnTo>
                    <a:pt x="15485" y="2820"/>
                  </a:lnTo>
                  <a:lnTo>
                    <a:pt x="15369" y="2820"/>
                  </a:lnTo>
                  <a:lnTo>
                    <a:pt x="15330" y="2858"/>
                  </a:lnTo>
                  <a:lnTo>
                    <a:pt x="14906" y="2743"/>
                  </a:lnTo>
                  <a:lnTo>
                    <a:pt x="14442" y="2665"/>
                  </a:lnTo>
                  <a:lnTo>
                    <a:pt x="13979" y="2665"/>
                  </a:lnTo>
                  <a:lnTo>
                    <a:pt x="13516" y="2743"/>
                  </a:lnTo>
                  <a:lnTo>
                    <a:pt x="13168" y="2858"/>
                  </a:lnTo>
                  <a:lnTo>
                    <a:pt x="12975" y="2974"/>
                  </a:lnTo>
                  <a:lnTo>
                    <a:pt x="12782" y="3090"/>
                  </a:lnTo>
                  <a:lnTo>
                    <a:pt x="12627" y="3206"/>
                  </a:lnTo>
                  <a:lnTo>
                    <a:pt x="12512" y="3360"/>
                  </a:lnTo>
                  <a:lnTo>
                    <a:pt x="12396" y="3554"/>
                  </a:lnTo>
                  <a:lnTo>
                    <a:pt x="12396" y="3747"/>
                  </a:lnTo>
                  <a:lnTo>
                    <a:pt x="12396" y="3940"/>
                  </a:lnTo>
                  <a:lnTo>
                    <a:pt x="12473" y="4094"/>
                  </a:lnTo>
                  <a:lnTo>
                    <a:pt x="12627" y="4210"/>
                  </a:lnTo>
                  <a:lnTo>
                    <a:pt x="12782" y="4287"/>
                  </a:lnTo>
                  <a:lnTo>
                    <a:pt x="12975" y="4364"/>
                  </a:lnTo>
                  <a:lnTo>
                    <a:pt x="13168" y="4403"/>
                  </a:lnTo>
                  <a:lnTo>
                    <a:pt x="13516" y="4364"/>
                  </a:lnTo>
                  <a:lnTo>
                    <a:pt x="13863" y="4326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8" y="3824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3" y="4866"/>
                  </a:lnTo>
                  <a:lnTo>
                    <a:pt x="13940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29" y="5446"/>
                  </a:lnTo>
                  <a:lnTo>
                    <a:pt x="12743" y="5523"/>
                  </a:lnTo>
                  <a:lnTo>
                    <a:pt x="12396" y="5523"/>
                  </a:lnTo>
                  <a:lnTo>
                    <a:pt x="12048" y="5446"/>
                  </a:lnTo>
                  <a:lnTo>
                    <a:pt x="11739" y="5330"/>
                  </a:lnTo>
                  <a:lnTo>
                    <a:pt x="11430" y="5137"/>
                  </a:lnTo>
                  <a:lnTo>
                    <a:pt x="11121" y="4905"/>
                  </a:lnTo>
                  <a:lnTo>
                    <a:pt x="10851" y="4635"/>
                  </a:lnTo>
                  <a:lnTo>
                    <a:pt x="10542" y="4210"/>
                  </a:lnTo>
                  <a:lnTo>
                    <a:pt x="10195" y="3785"/>
                  </a:lnTo>
                  <a:lnTo>
                    <a:pt x="9615" y="2936"/>
                  </a:lnTo>
                  <a:lnTo>
                    <a:pt x="9307" y="2511"/>
                  </a:lnTo>
                  <a:lnTo>
                    <a:pt x="8959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6" y="966"/>
                  </a:lnTo>
                  <a:lnTo>
                    <a:pt x="7105" y="657"/>
                  </a:lnTo>
                  <a:lnTo>
                    <a:pt x="6526" y="426"/>
                  </a:lnTo>
                  <a:lnTo>
                    <a:pt x="5947" y="271"/>
                  </a:lnTo>
                  <a:lnTo>
                    <a:pt x="5329" y="155"/>
                  </a:lnTo>
                  <a:lnTo>
                    <a:pt x="4750" y="117"/>
                  </a:lnTo>
                  <a:lnTo>
                    <a:pt x="4132" y="155"/>
                  </a:lnTo>
                  <a:lnTo>
                    <a:pt x="3553" y="271"/>
                  </a:lnTo>
                  <a:lnTo>
                    <a:pt x="3283" y="348"/>
                  </a:lnTo>
                  <a:lnTo>
                    <a:pt x="2935" y="464"/>
                  </a:lnTo>
                  <a:lnTo>
                    <a:pt x="2588" y="619"/>
                  </a:lnTo>
                  <a:lnTo>
                    <a:pt x="2279" y="812"/>
                  </a:lnTo>
                  <a:lnTo>
                    <a:pt x="1931" y="1005"/>
                  </a:lnTo>
                  <a:lnTo>
                    <a:pt x="1661" y="1275"/>
                  </a:lnTo>
                  <a:lnTo>
                    <a:pt x="1352" y="1546"/>
                  </a:lnTo>
                  <a:lnTo>
                    <a:pt x="1082" y="1854"/>
                  </a:lnTo>
                  <a:lnTo>
                    <a:pt x="850" y="2163"/>
                  </a:lnTo>
                  <a:lnTo>
                    <a:pt x="541" y="2665"/>
                  </a:lnTo>
                  <a:lnTo>
                    <a:pt x="309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0" y="4712"/>
                  </a:lnTo>
                  <a:lnTo>
                    <a:pt x="39" y="5214"/>
                  </a:lnTo>
                  <a:lnTo>
                    <a:pt x="78" y="5716"/>
                  </a:lnTo>
                  <a:lnTo>
                    <a:pt x="193" y="6218"/>
                  </a:lnTo>
                  <a:lnTo>
                    <a:pt x="386" y="6720"/>
                  </a:lnTo>
                  <a:lnTo>
                    <a:pt x="580" y="7222"/>
                  </a:lnTo>
                  <a:lnTo>
                    <a:pt x="811" y="7685"/>
                  </a:lnTo>
                  <a:lnTo>
                    <a:pt x="1082" y="8110"/>
                  </a:lnTo>
                  <a:lnTo>
                    <a:pt x="1429" y="8573"/>
                  </a:lnTo>
                  <a:lnTo>
                    <a:pt x="1777" y="8960"/>
                  </a:lnTo>
                  <a:lnTo>
                    <a:pt x="2124" y="9384"/>
                  </a:lnTo>
                  <a:lnTo>
                    <a:pt x="2549" y="9732"/>
                  </a:lnTo>
                  <a:lnTo>
                    <a:pt x="3090" y="10157"/>
                  </a:lnTo>
                  <a:lnTo>
                    <a:pt x="3630" y="10504"/>
                  </a:lnTo>
                  <a:lnTo>
                    <a:pt x="4209" y="10774"/>
                  </a:lnTo>
                  <a:lnTo>
                    <a:pt x="4789" y="11045"/>
                  </a:lnTo>
                  <a:lnTo>
                    <a:pt x="5406" y="11199"/>
                  </a:lnTo>
                  <a:lnTo>
                    <a:pt x="6024" y="11354"/>
                  </a:lnTo>
                  <a:lnTo>
                    <a:pt x="6642" y="11392"/>
                  </a:lnTo>
                  <a:lnTo>
                    <a:pt x="7260" y="11431"/>
                  </a:lnTo>
                  <a:lnTo>
                    <a:pt x="7337" y="11585"/>
                  </a:lnTo>
                  <a:lnTo>
                    <a:pt x="7646" y="11392"/>
                  </a:lnTo>
                  <a:lnTo>
                    <a:pt x="8457" y="11315"/>
                  </a:lnTo>
                  <a:lnTo>
                    <a:pt x="9268" y="11122"/>
                  </a:lnTo>
                  <a:lnTo>
                    <a:pt x="10079" y="10813"/>
                  </a:lnTo>
                  <a:lnTo>
                    <a:pt x="10851" y="10466"/>
                  </a:lnTo>
                  <a:lnTo>
                    <a:pt x="11546" y="10041"/>
                  </a:lnTo>
                  <a:lnTo>
                    <a:pt x="12164" y="9577"/>
                  </a:lnTo>
                  <a:lnTo>
                    <a:pt x="12434" y="9384"/>
                  </a:lnTo>
                  <a:lnTo>
                    <a:pt x="13052" y="8805"/>
                  </a:lnTo>
                  <a:lnTo>
                    <a:pt x="13631" y="8187"/>
                  </a:lnTo>
                  <a:lnTo>
                    <a:pt x="14133" y="7492"/>
                  </a:lnTo>
                  <a:lnTo>
                    <a:pt x="14597" y="6797"/>
                  </a:lnTo>
                  <a:lnTo>
                    <a:pt x="14944" y="6025"/>
                  </a:lnTo>
                  <a:lnTo>
                    <a:pt x="15099" y="5639"/>
                  </a:lnTo>
                  <a:lnTo>
                    <a:pt x="15253" y="5214"/>
                  </a:lnTo>
                  <a:lnTo>
                    <a:pt x="15330" y="4828"/>
                  </a:lnTo>
                  <a:lnTo>
                    <a:pt x="15408" y="4403"/>
                  </a:lnTo>
                  <a:lnTo>
                    <a:pt x="15485" y="4017"/>
                  </a:lnTo>
                  <a:lnTo>
                    <a:pt x="15485" y="3592"/>
                  </a:lnTo>
                  <a:lnTo>
                    <a:pt x="15678" y="4056"/>
                  </a:lnTo>
                  <a:lnTo>
                    <a:pt x="15948" y="4480"/>
                  </a:lnTo>
                  <a:lnTo>
                    <a:pt x="16257" y="4866"/>
                  </a:lnTo>
                  <a:lnTo>
                    <a:pt x="16605" y="5214"/>
                  </a:lnTo>
                  <a:lnTo>
                    <a:pt x="16759" y="5368"/>
                  </a:lnTo>
                  <a:lnTo>
                    <a:pt x="16991" y="5484"/>
                  </a:lnTo>
                  <a:lnTo>
                    <a:pt x="17184" y="5561"/>
                  </a:lnTo>
                  <a:lnTo>
                    <a:pt x="17416" y="5639"/>
                  </a:lnTo>
                  <a:lnTo>
                    <a:pt x="17609" y="5677"/>
                  </a:lnTo>
                  <a:lnTo>
                    <a:pt x="17840" y="5639"/>
                  </a:lnTo>
                  <a:lnTo>
                    <a:pt x="18033" y="5523"/>
                  </a:lnTo>
                  <a:lnTo>
                    <a:pt x="18188" y="5330"/>
                  </a:lnTo>
                  <a:lnTo>
                    <a:pt x="18304" y="5137"/>
                  </a:lnTo>
                  <a:lnTo>
                    <a:pt x="18342" y="4944"/>
                  </a:lnTo>
                  <a:lnTo>
                    <a:pt x="18304" y="4712"/>
                  </a:lnTo>
                  <a:lnTo>
                    <a:pt x="18265" y="4519"/>
                  </a:lnTo>
                  <a:lnTo>
                    <a:pt x="18188" y="4287"/>
                  </a:lnTo>
                  <a:lnTo>
                    <a:pt x="18072" y="4133"/>
                  </a:lnTo>
                  <a:lnTo>
                    <a:pt x="17956" y="3940"/>
                  </a:lnTo>
                  <a:lnTo>
                    <a:pt x="17802" y="3785"/>
                  </a:lnTo>
                  <a:lnTo>
                    <a:pt x="17647" y="3631"/>
                  </a:lnTo>
                  <a:lnTo>
                    <a:pt x="17416" y="3476"/>
                  </a:lnTo>
                  <a:lnTo>
                    <a:pt x="16952" y="3245"/>
                  </a:lnTo>
                  <a:lnTo>
                    <a:pt x="16489" y="3052"/>
                  </a:lnTo>
                  <a:lnTo>
                    <a:pt x="15987" y="2936"/>
                  </a:lnTo>
                  <a:lnTo>
                    <a:pt x="16412" y="2781"/>
                  </a:lnTo>
                  <a:lnTo>
                    <a:pt x="16836" y="2511"/>
                  </a:lnTo>
                  <a:lnTo>
                    <a:pt x="17184" y="2202"/>
                  </a:lnTo>
                  <a:lnTo>
                    <a:pt x="17493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3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0" y="194"/>
                  </a:lnTo>
                  <a:lnTo>
                    <a:pt x="17454" y="117"/>
                  </a:lnTo>
                  <a:lnTo>
                    <a:pt x="17338" y="40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22"/>
            <p:cNvSpPr/>
            <p:nvPr/>
          </p:nvSpPr>
          <p:spPr>
            <a:xfrm>
              <a:off x="5978200" y="1074925"/>
              <a:ext cx="144850" cy="162200"/>
            </a:xfrm>
            <a:custGeom>
              <a:avLst/>
              <a:gdLst/>
              <a:ahLst/>
              <a:cxnLst/>
              <a:rect l="l" t="t" r="r" b="b"/>
              <a:pathLst>
                <a:path w="5794" h="6488" extrusionOk="0">
                  <a:moveTo>
                    <a:pt x="2241" y="425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7" y="734"/>
                  </a:lnTo>
                  <a:lnTo>
                    <a:pt x="4171" y="1004"/>
                  </a:lnTo>
                  <a:lnTo>
                    <a:pt x="4558" y="1313"/>
                  </a:lnTo>
                  <a:lnTo>
                    <a:pt x="4751" y="1506"/>
                  </a:lnTo>
                  <a:lnTo>
                    <a:pt x="4905" y="1738"/>
                  </a:lnTo>
                  <a:lnTo>
                    <a:pt x="5021" y="1931"/>
                  </a:lnTo>
                  <a:lnTo>
                    <a:pt x="5137" y="2163"/>
                  </a:lnTo>
                  <a:lnTo>
                    <a:pt x="5214" y="2433"/>
                  </a:lnTo>
                  <a:lnTo>
                    <a:pt x="5291" y="2703"/>
                  </a:lnTo>
                  <a:lnTo>
                    <a:pt x="5330" y="3167"/>
                  </a:lnTo>
                  <a:lnTo>
                    <a:pt x="5330" y="3630"/>
                  </a:lnTo>
                  <a:lnTo>
                    <a:pt x="5214" y="4132"/>
                  </a:lnTo>
                  <a:lnTo>
                    <a:pt x="5021" y="4557"/>
                  </a:lnTo>
                  <a:lnTo>
                    <a:pt x="4789" y="4982"/>
                  </a:lnTo>
                  <a:lnTo>
                    <a:pt x="4480" y="5329"/>
                  </a:lnTo>
                  <a:lnTo>
                    <a:pt x="4287" y="5484"/>
                  </a:lnTo>
                  <a:lnTo>
                    <a:pt x="4094" y="5638"/>
                  </a:lnTo>
                  <a:lnTo>
                    <a:pt x="3901" y="5754"/>
                  </a:lnTo>
                  <a:lnTo>
                    <a:pt x="3669" y="5831"/>
                  </a:lnTo>
                  <a:lnTo>
                    <a:pt x="3360" y="5947"/>
                  </a:lnTo>
                  <a:lnTo>
                    <a:pt x="3090" y="5986"/>
                  </a:lnTo>
                  <a:lnTo>
                    <a:pt x="2820" y="6024"/>
                  </a:lnTo>
                  <a:lnTo>
                    <a:pt x="2550" y="5986"/>
                  </a:lnTo>
                  <a:lnTo>
                    <a:pt x="2279" y="5947"/>
                  </a:lnTo>
                  <a:lnTo>
                    <a:pt x="2048" y="5870"/>
                  </a:lnTo>
                  <a:lnTo>
                    <a:pt x="1855" y="5754"/>
                  </a:lnTo>
                  <a:lnTo>
                    <a:pt x="1623" y="5638"/>
                  </a:lnTo>
                  <a:lnTo>
                    <a:pt x="1430" y="5484"/>
                  </a:lnTo>
                  <a:lnTo>
                    <a:pt x="1275" y="5291"/>
                  </a:lnTo>
                  <a:lnTo>
                    <a:pt x="1082" y="5097"/>
                  </a:lnTo>
                  <a:lnTo>
                    <a:pt x="966" y="4904"/>
                  </a:lnTo>
                  <a:lnTo>
                    <a:pt x="696" y="4441"/>
                  </a:lnTo>
                  <a:lnTo>
                    <a:pt x="542" y="3900"/>
                  </a:lnTo>
                  <a:lnTo>
                    <a:pt x="426" y="3398"/>
                  </a:lnTo>
                  <a:lnTo>
                    <a:pt x="426" y="2858"/>
                  </a:lnTo>
                  <a:lnTo>
                    <a:pt x="503" y="2317"/>
                  </a:lnTo>
                  <a:lnTo>
                    <a:pt x="542" y="2047"/>
                  </a:lnTo>
                  <a:lnTo>
                    <a:pt x="657" y="1815"/>
                  </a:lnTo>
                  <a:lnTo>
                    <a:pt x="735" y="1584"/>
                  </a:lnTo>
                  <a:lnTo>
                    <a:pt x="889" y="1352"/>
                  </a:lnTo>
                  <a:lnTo>
                    <a:pt x="1044" y="1159"/>
                  </a:lnTo>
                  <a:lnTo>
                    <a:pt x="1237" y="1004"/>
                  </a:lnTo>
                  <a:lnTo>
                    <a:pt x="1430" y="811"/>
                  </a:lnTo>
                  <a:lnTo>
                    <a:pt x="1661" y="695"/>
                  </a:lnTo>
                  <a:lnTo>
                    <a:pt x="1893" y="580"/>
                  </a:lnTo>
                  <a:lnTo>
                    <a:pt x="2202" y="502"/>
                  </a:lnTo>
                  <a:lnTo>
                    <a:pt x="2241" y="464"/>
                  </a:lnTo>
                  <a:lnTo>
                    <a:pt x="2241" y="425"/>
                  </a:lnTo>
                  <a:close/>
                  <a:moveTo>
                    <a:pt x="2279" y="0"/>
                  </a:moveTo>
                  <a:lnTo>
                    <a:pt x="1970" y="39"/>
                  </a:lnTo>
                  <a:lnTo>
                    <a:pt x="1893" y="78"/>
                  </a:lnTo>
                  <a:lnTo>
                    <a:pt x="1816" y="116"/>
                  </a:lnTo>
                  <a:lnTo>
                    <a:pt x="1816" y="193"/>
                  </a:lnTo>
                  <a:lnTo>
                    <a:pt x="1816" y="271"/>
                  </a:lnTo>
                  <a:lnTo>
                    <a:pt x="1507" y="348"/>
                  </a:lnTo>
                  <a:lnTo>
                    <a:pt x="1275" y="464"/>
                  </a:lnTo>
                  <a:lnTo>
                    <a:pt x="1044" y="618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7"/>
                  </a:lnTo>
                  <a:lnTo>
                    <a:pt x="349" y="1429"/>
                  </a:lnTo>
                  <a:lnTo>
                    <a:pt x="233" y="1661"/>
                  </a:lnTo>
                  <a:lnTo>
                    <a:pt x="117" y="1931"/>
                  </a:lnTo>
                  <a:lnTo>
                    <a:pt x="78" y="2201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0"/>
                  </a:lnTo>
                  <a:lnTo>
                    <a:pt x="271" y="4518"/>
                  </a:lnTo>
                  <a:lnTo>
                    <a:pt x="387" y="4827"/>
                  </a:lnTo>
                  <a:lnTo>
                    <a:pt x="542" y="5097"/>
                  </a:lnTo>
                  <a:lnTo>
                    <a:pt x="696" y="5329"/>
                  </a:lnTo>
                  <a:lnTo>
                    <a:pt x="851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0"/>
                  </a:lnTo>
                  <a:lnTo>
                    <a:pt x="1739" y="6256"/>
                  </a:lnTo>
                  <a:lnTo>
                    <a:pt x="2009" y="6372"/>
                  </a:lnTo>
                  <a:lnTo>
                    <a:pt x="2279" y="6449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49"/>
                  </a:lnTo>
                  <a:lnTo>
                    <a:pt x="3554" y="6372"/>
                  </a:lnTo>
                  <a:lnTo>
                    <a:pt x="3862" y="6256"/>
                  </a:lnTo>
                  <a:lnTo>
                    <a:pt x="4133" y="6140"/>
                  </a:lnTo>
                  <a:lnTo>
                    <a:pt x="4403" y="5986"/>
                  </a:lnTo>
                  <a:lnTo>
                    <a:pt x="4635" y="5793"/>
                  </a:lnTo>
                  <a:lnTo>
                    <a:pt x="4866" y="5599"/>
                  </a:lnTo>
                  <a:lnTo>
                    <a:pt x="5060" y="5368"/>
                  </a:lnTo>
                  <a:lnTo>
                    <a:pt x="5214" y="5136"/>
                  </a:lnTo>
                  <a:lnTo>
                    <a:pt x="5368" y="4866"/>
                  </a:lnTo>
                  <a:lnTo>
                    <a:pt x="5523" y="4634"/>
                  </a:lnTo>
                  <a:lnTo>
                    <a:pt x="5639" y="4325"/>
                  </a:lnTo>
                  <a:lnTo>
                    <a:pt x="5716" y="4055"/>
                  </a:lnTo>
                  <a:lnTo>
                    <a:pt x="5755" y="3746"/>
                  </a:lnTo>
                  <a:lnTo>
                    <a:pt x="5793" y="3437"/>
                  </a:lnTo>
                  <a:lnTo>
                    <a:pt x="5793" y="3128"/>
                  </a:lnTo>
                  <a:lnTo>
                    <a:pt x="5793" y="2858"/>
                  </a:lnTo>
                  <a:lnTo>
                    <a:pt x="5716" y="2549"/>
                  </a:lnTo>
                  <a:lnTo>
                    <a:pt x="5639" y="2240"/>
                  </a:lnTo>
                  <a:lnTo>
                    <a:pt x="5523" y="1931"/>
                  </a:lnTo>
                  <a:lnTo>
                    <a:pt x="5368" y="1661"/>
                  </a:lnTo>
                  <a:lnTo>
                    <a:pt x="5214" y="1390"/>
                  </a:lnTo>
                  <a:lnTo>
                    <a:pt x="5021" y="1159"/>
                  </a:lnTo>
                  <a:lnTo>
                    <a:pt x="4828" y="927"/>
                  </a:lnTo>
                  <a:lnTo>
                    <a:pt x="4596" y="734"/>
                  </a:lnTo>
                  <a:lnTo>
                    <a:pt x="4326" y="541"/>
                  </a:lnTo>
                  <a:lnTo>
                    <a:pt x="4094" y="386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22"/>
            <p:cNvSpPr/>
            <p:nvPr/>
          </p:nvSpPr>
          <p:spPr>
            <a:xfrm>
              <a:off x="5341075" y="109905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2" y="2742"/>
                  </a:lnTo>
                  <a:lnTo>
                    <a:pt x="966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22"/>
            <p:cNvSpPr/>
            <p:nvPr/>
          </p:nvSpPr>
          <p:spPr>
            <a:xfrm>
              <a:off x="695700" y="1106775"/>
              <a:ext cx="102350" cy="132275"/>
            </a:xfrm>
            <a:custGeom>
              <a:avLst/>
              <a:gdLst/>
              <a:ahLst/>
              <a:cxnLst/>
              <a:rect l="l" t="t" r="r" b="b"/>
              <a:pathLst>
                <a:path w="4094" h="5291" extrusionOk="0">
                  <a:moveTo>
                    <a:pt x="2279" y="1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4" y="1893"/>
                  </a:lnTo>
                  <a:lnTo>
                    <a:pt x="116" y="2279"/>
                  </a:lnTo>
                  <a:lnTo>
                    <a:pt x="39" y="2665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1"/>
                  </a:lnTo>
                  <a:lnTo>
                    <a:pt x="425" y="5291"/>
                  </a:lnTo>
                  <a:lnTo>
                    <a:pt x="464" y="4750"/>
                  </a:lnTo>
                  <a:lnTo>
                    <a:pt x="464" y="4210"/>
                  </a:lnTo>
                  <a:lnTo>
                    <a:pt x="464" y="3630"/>
                  </a:lnTo>
                  <a:lnTo>
                    <a:pt x="464" y="3090"/>
                  </a:lnTo>
                  <a:lnTo>
                    <a:pt x="541" y="2549"/>
                  </a:lnTo>
                  <a:lnTo>
                    <a:pt x="657" y="2047"/>
                  </a:lnTo>
                  <a:lnTo>
                    <a:pt x="773" y="1816"/>
                  </a:lnTo>
                  <a:lnTo>
                    <a:pt x="889" y="1545"/>
                  </a:lnTo>
                  <a:lnTo>
                    <a:pt x="1043" y="1352"/>
                  </a:lnTo>
                  <a:lnTo>
                    <a:pt x="1198" y="1120"/>
                  </a:lnTo>
                  <a:lnTo>
                    <a:pt x="1391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80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4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2" y="1391"/>
                  </a:lnTo>
                  <a:lnTo>
                    <a:pt x="3669" y="1661"/>
                  </a:lnTo>
                  <a:lnTo>
                    <a:pt x="4094" y="1545"/>
                  </a:lnTo>
                  <a:lnTo>
                    <a:pt x="3978" y="1159"/>
                  </a:lnTo>
                  <a:lnTo>
                    <a:pt x="3823" y="812"/>
                  </a:lnTo>
                  <a:lnTo>
                    <a:pt x="3630" y="503"/>
                  </a:lnTo>
                  <a:lnTo>
                    <a:pt x="3399" y="271"/>
                  </a:lnTo>
                  <a:lnTo>
                    <a:pt x="3244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22"/>
            <p:cNvSpPr/>
            <p:nvPr/>
          </p:nvSpPr>
          <p:spPr>
            <a:xfrm>
              <a:off x="560550" y="1107750"/>
              <a:ext cx="437325" cy="302175"/>
            </a:xfrm>
            <a:custGeom>
              <a:avLst/>
              <a:gdLst/>
              <a:ahLst/>
              <a:cxnLst/>
              <a:rect l="l" t="t" r="r" b="b"/>
              <a:pathLst>
                <a:path w="17493" h="12087" extrusionOk="0">
                  <a:moveTo>
                    <a:pt x="11971" y="502"/>
                  </a:moveTo>
                  <a:lnTo>
                    <a:pt x="12087" y="541"/>
                  </a:lnTo>
                  <a:lnTo>
                    <a:pt x="12203" y="579"/>
                  </a:lnTo>
                  <a:lnTo>
                    <a:pt x="12280" y="657"/>
                  </a:lnTo>
                  <a:lnTo>
                    <a:pt x="12627" y="888"/>
                  </a:lnTo>
                  <a:lnTo>
                    <a:pt x="12898" y="1159"/>
                  </a:lnTo>
                  <a:lnTo>
                    <a:pt x="13129" y="1506"/>
                  </a:lnTo>
                  <a:lnTo>
                    <a:pt x="13322" y="1854"/>
                  </a:lnTo>
                  <a:lnTo>
                    <a:pt x="13477" y="2278"/>
                  </a:lnTo>
                  <a:lnTo>
                    <a:pt x="13593" y="2665"/>
                  </a:lnTo>
                  <a:lnTo>
                    <a:pt x="13824" y="3437"/>
                  </a:lnTo>
                  <a:lnTo>
                    <a:pt x="13824" y="3437"/>
                  </a:lnTo>
                  <a:lnTo>
                    <a:pt x="13091" y="3012"/>
                  </a:lnTo>
                  <a:lnTo>
                    <a:pt x="12705" y="2780"/>
                  </a:lnTo>
                  <a:lnTo>
                    <a:pt x="12357" y="2510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2" y="1738"/>
                  </a:lnTo>
                  <a:lnTo>
                    <a:pt x="11508" y="1429"/>
                  </a:lnTo>
                  <a:lnTo>
                    <a:pt x="11430" y="1081"/>
                  </a:lnTo>
                  <a:lnTo>
                    <a:pt x="11662" y="734"/>
                  </a:lnTo>
                  <a:lnTo>
                    <a:pt x="11739" y="618"/>
                  </a:lnTo>
                  <a:lnTo>
                    <a:pt x="11855" y="541"/>
                  </a:lnTo>
                  <a:lnTo>
                    <a:pt x="11971" y="502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89" y="1738"/>
                  </a:lnTo>
                  <a:lnTo>
                    <a:pt x="16566" y="1854"/>
                  </a:lnTo>
                  <a:lnTo>
                    <a:pt x="16605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5" y="2510"/>
                  </a:lnTo>
                  <a:lnTo>
                    <a:pt x="16528" y="2665"/>
                  </a:lnTo>
                  <a:lnTo>
                    <a:pt x="16412" y="2819"/>
                  </a:lnTo>
                  <a:lnTo>
                    <a:pt x="16296" y="2974"/>
                  </a:lnTo>
                  <a:lnTo>
                    <a:pt x="15948" y="3205"/>
                  </a:lnTo>
                  <a:lnTo>
                    <a:pt x="15524" y="3398"/>
                  </a:lnTo>
                  <a:lnTo>
                    <a:pt x="15137" y="3553"/>
                  </a:lnTo>
                  <a:lnTo>
                    <a:pt x="14713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6"/>
                  </a:lnTo>
                  <a:lnTo>
                    <a:pt x="15060" y="2278"/>
                  </a:lnTo>
                  <a:lnTo>
                    <a:pt x="15408" y="1970"/>
                  </a:lnTo>
                  <a:lnTo>
                    <a:pt x="15639" y="1815"/>
                  </a:lnTo>
                  <a:lnTo>
                    <a:pt x="15871" y="1699"/>
                  </a:lnTo>
                  <a:lnTo>
                    <a:pt x="16103" y="1622"/>
                  </a:lnTo>
                  <a:close/>
                  <a:moveTo>
                    <a:pt x="13824" y="4286"/>
                  </a:moveTo>
                  <a:lnTo>
                    <a:pt x="13670" y="4557"/>
                  </a:lnTo>
                  <a:lnTo>
                    <a:pt x="13477" y="4788"/>
                  </a:lnTo>
                  <a:lnTo>
                    <a:pt x="13245" y="5020"/>
                  </a:lnTo>
                  <a:lnTo>
                    <a:pt x="13014" y="5252"/>
                  </a:lnTo>
                  <a:lnTo>
                    <a:pt x="12666" y="5484"/>
                  </a:lnTo>
                  <a:lnTo>
                    <a:pt x="12125" y="5792"/>
                  </a:lnTo>
                  <a:lnTo>
                    <a:pt x="11855" y="5908"/>
                  </a:lnTo>
                  <a:lnTo>
                    <a:pt x="11623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4" y="5870"/>
                  </a:lnTo>
                  <a:lnTo>
                    <a:pt x="10967" y="5792"/>
                  </a:lnTo>
                  <a:lnTo>
                    <a:pt x="10928" y="5715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7" y="5290"/>
                  </a:lnTo>
                  <a:lnTo>
                    <a:pt x="11121" y="5097"/>
                  </a:lnTo>
                  <a:lnTo>
                    <a:pt x="11276" y="4943"/>
                  </a:lnTo>
                  <a:lnTo>
                    <a:pt x="11546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7" y="4480"/>
                  </a:lnTo>
                  <a:lnTo>
                    <a:pt x="13245" y="4402"/>
                  </a:lnTo>
                  <a:lnTo>
                    <a:pt x="13554" y="4364"/>
                  </a:lnTo>
                  <a:lnTo>
                    <a:pt x="13824" y="4286"/>
                  </a:lnTo>
                  <a:close/>
                  <a:moveTo>
                    <a:pt x="14404" y="4248"/>
                  </a:moveTo>
                  <a:lnTo>
                    <a:pt x="15060" y="4595"/>
                  </a:lnTo>
                  <a:lnTo>
                    <a:pt x="15408" y="4788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1" y="5368"/>
                  </a:lnTo>
                  <a:lnTo>
                    <a:pt x="16412" y="5677"/>
                  </a:lnTo>
                  <a:lnTo>
                    <a:pt x="16643" y="6024"/>
                  </a:lnTo>
                  <a:lnTo>
                    <a:pt x="16875" y="6333"/>
                  </a:lnTo>
                  <a:lnTo>
                    <a:pt x="16991" y="6681"/>
                  </a:lnTo>
                  <a:lnTo>
                    <a:pt x="16991" y="6835"/>
                  </a:lnTo>
                  <a:lnTo>
                    <a:pt x="16991" y="6990"/>
                  </a:lnTo>
                  <a:lnTo>
                    <a:pt x="16952" y="7105"/>
                  </a:lnTo>
                  <a:lnTo>
                    <a:pt x="16836" y="7221"/>
                  </a:lnTo>
                  <a:lnTo>
                    <a:pt x="16759" y="7298"/>
                  </a:lnTo>
                  <a:lnTo>
                    <a:pt x="16643" y="7337"/>
                  </a:lnTo>
                  <a:lnTo>
                    <a:pt x="16373" y="7337"/>
                  </a:lnTo>
                  <a:lnTo>
                    <a:pt x="16141" y="7221"/>
                  </a:lnTo>
                  <a:lnTo>
                    <a:pt x="15871" y="7028"/>
                  </a:lnTo>
                  <a:lnTo>
                    <a:pt x="15601" y="6835"/>
                  </a:lnTo>
                  <a:lnTo>
                    <a:pt x="15369" y="6565"/>
                  </a:lnTo>
                  <a:lnTo>
                    <a:pt x="15060" y="6179"/>
                  </a:lnTo>
                  <a:lnTo>
                    <a:pt x="14828" y="5715"/>
                  </a:lnTo>
                  <a:lnTo>
                    <a:pt x="14635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5" y="0"/>
                  </a:moveTo>
                  <a:lnTo>
                    <a:pt x="11585" y="77"/>
                  </a:lnTo>
                  <a:lnTo>
                    <a:pt x="11469" y="116"/>
                  </a:lnTo>
                  <a:lnTo>
                    <a:pt x="11353" y="232"/>
                  </a:lnTo>
                  <a:lnTo>
                    <a:pt x="11160" y="425"/>
                  </a:lnTo>
                  <a:lnTo>
                    <a:pt x="11006" y="618"/>
                  </a:lnTo>
                  <a:lnTo>
                    <a:pt x="10928" y="811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67" y="1468"/>
                  </a:lnTo>
                  <a:lnTo>
                    <a:pt x="11083" y="1699"/>
                  </a:lnTo>
                  <a:lnTo>
                    <a:pt x="11199" y="1892"/>
                  </a:lnTo>
                  <a:lnTo>
                    <a:pt x="11546" y="2317"/>
                  </a:lnTo>
                  <a:lnTo>
                    <a:pt x="11932" y="2742"/>
                  </a:lnTo>
                  <a:lnTo>
                    <a:pt x="12396" y="3089"/>
                  </a:lnTo>
                  <a:lnTo>
                    <a:pt x="12859" y="3437"/>
                  </a:lnTo>
                  <a:lnTo>
                    <a:pt x="12048" y="3321"/>
                  </a:lnTo>
                  <a:lnTo>
                    <a:pt x="11199" y="3282"/>
                  </a:lnTo>
                  <a:lnTo>
                    <a:pt x="10388" y="3360"/>
                  </a:lnTo>
                  <a:lnTo>
                    <a:pt x="9615" y="3476"/>
                  </a:lnTo>
                  <a:lnTo>
                    <a:pt x="9654" y="3012"/>
                  </a:lnTo>
                  <a:lnTo>
                    <a:pt x="9654" y="2510"/>
                  </a:lnTo>
                  <a:lnTo>
                    <a:pt x="9615" y="2008"/>
                  </a:lnTo>
                  <a:lnTo>
                    <a:pt x="9500" y="1506"/>
                  </a:lnTo>
                  <a:lnTo>
                    <a:pt x="9075" y="1622"/>
                  </a:lnTo>
                  <a:lnTo>
                    <a:pt x="9152" y="2085"/>
                  </a:lnTo>
                  <a:lnTo>
                    <a:pt x="9152" y="2587"/>
                  </a:lnTo>
                  <a:lnTo>
                    <a:pt x="9113" y="3089"/>
                  </a:lnTo>
                  <a:lnTo>
                    <a:pt x="9075" y="3514"/>
                  </a:lnTo>
                  <a:lnTo>
                    <a:pt x="9075" y="3630"/>
                  </a:lnTo>
                  <a:lnTo>
                    <a:pt x="8225" y="3900"/>
                  </a:lnTo>
                  <a:lnTo>
                    <a:pt x="7414" y="4286"/>
                  </a:lnTo>
                  <a:lnTo>
                    <a:pt x="6604" y="4711"/>
                  </a:lnTo>
                  <a:lnTo>
                    <a:pt x="5831" y="5252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6" y="6217"/>
                  </a:lnTo>
                  <a:lnTo>
                    <a:pt x="3823" y="6951"/>
                  </a:lnTo>
                  <a:lnTo>
                    <a:pt x="3090" y="7685"/>
                  </a:lnTo>
                  <a:lnTo>
                    <a:pt x="2394" y="8495"/>
                  </a:lnTo>
                  <a:lnTo>
                    <a:pt x="1738" y="9306"/>
                  </a:lnTo>
                  <a:lnTo>
                    <a:pt x="1082" y="10156"/>
                  </a:lnTo>
                  <a:lnTo>
                    <a:pt x="502" y="10967"/>
                  </a:lnTo>
                  <a:lnTo>
                    <a:pt x="0" y="11816"/>
                  </a:lnTo>
                  <a:lnTo>
                    <a:pt x="309" y="12087"/>
                  </a:lnTo>
                  <a:lnTo>
                    <a:pt x="1545" y="10503"/>
                  </a:lnTo>
                  <a:lnTo>
                    <a:pt x="2742" y="8959"/>
                  </a:lnTo>
                  <a:lnTo>
                    <a:pt x="3360" y="8225"/>
                  </a:lnTo>
                  <a:lnTo>
                    <a:pt x="4016" y="7491"/>
                  </a:lnTo>
                  <a:lnTo>
                    <a:pt x="4711" y="6835"/>
                  </a:lnTo>
                  <a:lnTo>
                    <a:pt x="5484" y="6179"/>
                  </a:lnTo>
                  <a:lnTo>
                    <a:pt x="6256" y="5599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7" y="4441"/>
                  </a:lnTo>
                  <a:lnTo>
                    <a:pt x="8920" y="4248"/>
                  </a:lnTo>
                  <a:lnTo>
                    <a:pt x="9422" y="4132"/>
                  </a:lnTo>
                  <a:lnTo>
                    <a:pt x="9886" y="4016"/>
                  </a:lnTo>
                  <a:lnTo>
                    <a:pt x="10388" y="3939"/>
                  </a:lnTo>
                  <a:lnTo>
                    <a:pt x="10851" y="3862"/>
                  </a:lnTo>
                  <a:lnTo>
                    <a:pt x="11353" y="3823"/>
                  </a:lnTo>
                  <a:lnTo>
                    <a:pt x="11855" y="3823"/>
                  </a:lnTo>
                  <a:lnTo>
                    <a:pt x="12357" y="3862"/>
                  </a:lnTo>
                  <a:lnTo>
                    <a:pt x="12821" y="3939"/>
                  </a:lnTo>
                  <a:lnTo>
                    <a:pt x="12319" y="4016"/>
                  </a:lnTo>
                  <a:lnTo>
                    <a:pt x="11855" y="4132"/>
                  </a:lnTo>
                  <a:lnTo>
                    <a:pt x="11392" y="4286"/>
                  </a:lnTo>
                  <a:lnTo>
                    <a:pt x="11199" y="4402"/>
                  </a:lnTo>
                  <a:lnTo>
                    <a:pt x="11006" y="4557"/>
                  </a:lnTo>
                  <a:lnTo>
                    <a:pt x="10813" y="4711"/>
                  </a:lnTo>
                  <a:lnTo>
                    <a:pt x="10697" y="4866"/>
                  </a:lnTo>
                  <a:lnTo>
                    <a:pt x="10542" y="5059"/>
                  </a:lnTo>
                  <a:lnTo>
                    <a:pt x="10465" y="5290"/>
                  </a:lnTo>
                  <a:lnTo>
                    <a:pt x="10388" y="5522"/>
                  </a:lnTo>
                  <a:lnTo>
                    <a:pt x="10388" y="5754"/>
                  </a:lnTo>
                  <a:lnTo>
                    <a:pt x="10426" y="5947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3"/>
                  </a:lnTo>
                  <a:lnTo>
                    <a:pt x="11006" y="6410"/>
                  </a:lnTo>
                  <a:lnTo>
                    <a:pt x="11276" y="6449"/>
                  </a:lnTo>
                  <a:lnTo>
                    <a:pt x="11585" y="6410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2"/>
                  </a:lnTo>
                  <a:lnTo>
                    <a:pt x="13422" y="5533"/>
                  </a:lnTo>
                  <a:lnTo>
                    <a:pt x="13422" y="5533"/>
                  </a:lnTo>
                  <a:lnTo>
                    <a:pt x="13786" y="5715"/>
                  </a:lnTo>
                  <a:lnTo>
                    <a:pt x="14056" y="4866"/>
                  </a:lnTo>
                  <a:lnTo>
                    <a:pt x="14211" y="5406"/>
                  </a:lnTo>
                  <a:lnTo>
                    <a:pt x="14404" y="5908"/>
                  </a:lnTo>
                  <a:lnTo>
                    <a:pt x="14674" y="6410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8" y="7298"/>
                  </a:lnTo>
                  <a:lnTo>
                    <a:pt x="15678" y="7491"/>
                  </a:lnTo>
                  <a:lnTo>
                    <a:pt x="15987" y="7685"/>
                  </a:lnTo>
                  <a:lnTo>
                    <a:pt x="16296" y="7800"/>
                  </a:lnTo>
                  <a:lnTo>
                    <a:pt x="16605" y="7878"/>
                  </a:lnTo>
                  <a:lnTo>
                    <a:pt x="16875" y="7878"/>
                  </a:lnTo>
                  <a:lnTo>
                    <a:pt x="17030" y="7800"/>
                  </a:lnTo>
                  <a:lnTo>
                    <a:pt x="17184" y="7723"/>
                  </a:lnTo>
                  <a:lnTo>
                    <a:pt x="17300" y="7646"/>
                  </a:lnTo>
                  <a:lnTo>
                    <a:pt x="17377" y="7530"/>
                  </a:lnTo>
                  <a:lnTo>
                    <a:pt x="17416" y="7414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6" y="6603"/>
                  </a:lnTo>
                  <a:lnTo>
                    <a:pt x="17300" y="6294"/>
                  </a:lnTo>
                  <a:lnTo>
                    <a:pt x="17184" y="5986"/>
                  </a:lnTo>
                  <a:lnTo>
                    <a:pt x="17030" y="5715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0"/>
                  </a:lnTo>
                  <a:lnTo>
                    <a:pt x="16257" y="4788"/>
                  </a:lnTo>
                  <a:lnTo>
                    <a:pt x="16026" y="4634"/>
                  </a:lnTo>
                  <a:lnTo>
                    <a:pt x="15524" y="4286"/>
                  </a:lnTo>
                  <a:lnTo>
                    <a:pt x="14944" y="4016"/>
                  </a:lnTo>
                  <a:lnTo>
                    <a:pt x="15408" y="3900"/>
                  </a:lnTo>
                  <a:lnTo>
                    <a:pt x="15832" y="3746"/>
                  </a:lnTo>
                  <a:lnTo>
                    <a:pt x="16219" y="3514"/>
                  </a:lnTo>
                  <a:lnTo>
                    <a:pt x="16605" y="3244"/>
                  </a:lnTo>
                  <a:lnTo>
                    <a:pt x="16759" y="3089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5" y="2201"/>
                  </a:lnTo>
                  <a:lnTo>
                    <a:pt x="17107" y="1931"/>
                  </a:lnTo>
                  <a:lnTo>
                    <a:pt x="17068" y="1699"/>
                  </a:lnTo>
                  <a:lnTo>
                    <a:pt x="16914" y="1506"/>
                  </a:lnTo>
                  <a:lnTo>
                    <a:pt x="16759" y="1313"/>
                  </a:lnTo>
                  <a:lnTo>
                    <a:pt x="16528" y="1236"/>
                  </a:lnTo>
                  <a:lnTo>
                    <a:pt x="16334" y="1159"/>
                  </a:lnTo>
                  <a:lnTo>
                    <a:pt x="16103" y="1159"/>
                  </a:lnTo>
                  <a:lnTo>
                    <a:pt x="15910" y="1197"/>
                  </a:lnTo>
                  <a:lnTo>
                    <a:pt x="15678" y="1275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6" y="2587"/>
                  </a:lnTo>
                  <a:lnTo>
                    <a:pt x="14095" y="3012"/>
                  </a:lnTo>
                  <a:lnTo>
                    <a:pt x="13940" y="2433"/>
                  </a:lnTo>
                  <a:lnTo>
                    <a:pt x="13747" y="1892"/>
                  </a:lnTo>
                  <a:lnTo>
                    <a:pt x="13516" y="1352"/>
                  </a:lnTo>
                  <a:lnTo>
                    <a:pt x="13168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7" y="155"/>
                  </a:lnTo>
                  <a:lnTo>
                    <a:pt x="12087" y="39"/>
                  </a:lnTo>
                  <a:lnTo>
                    <a:pt x="118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22"/>
            <p:cNvSpPr/>
            <p:nvPr/>
          </p:nvSpPr>
          <p:spPr>
            <a:xfrm>
              <a:off x="5590125" y="11338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22"/>
            <p:cNvSpPr/>
            <p:nvPr/>
          </p:nvSpPr>
          <p:spPr>
            <a:xfrm>
              <a:off x="5491675" y="1139600"/>
              <a:ext cx="21250" cy="8725"/>
            </a:xfrm>
            <a:custGeom>
              <a:avLst/>
              <a:gdLst/>
              <a:ahLst/>
              <a:cxnLst/>
              <a:rect l="l" t="t" r="r" b="b"/>
              <a:pathLst>
                <a:path w="850" h="349" extrusionOk="0">
                  <a:moveTo>
                    <a:pt x="425" y="1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4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4"/>
                  </a:lnTo>
                  <a:lnTo>
                    <a:pt x="811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22"/>
            <p:cNvSpPr/>
            <p:nvPr/>
          </p:nvSpPr>
          <p:spPr>
            <a:xfrm>
              <a:off x="2443975" y="1153125"/>
              <a:ext cx="315725" cy="477875"/>
            </a:xfrm>
            <a:custGeom>
              <a:avLst/>
              <a:gdLst/>
              <a:ahLst/>
              <a:cxnLst/>
              <a:rect l="l" t="t" r="r" b="b"/>
              <a:pathLst>
                <a:path w="12629" h="19115" extrusionOk="0">
                  <a:moveTo>
                    <a:pt x="1005" y="618"/>
                  </a:moveTo>
                  <a:lnTo>
                    <a:pt x="1661" y="850"/>
                  </a:lnTo>
                  <a:lnTo>
                    <a:pt x="2318" y="1120"/>
                  </a:lnTo>
                  <a:lnTo>
                    <a:pt x="2743" y="1352"/>
                  </a:lnTo>
                  <a:lnTo>
                    <a:pt x="3167" y="1583"/>
                  </a:lnTo>
                  <a:lnTo>
                    <a:pt x="3322" y="1699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1"/>
                  </a:lnTo>
                  <a:lnTo>
                    <a:pt x="4017" y="2819"/>
                  </a:lnTo>
                  <a:lnTo>
                    <a:pt x="5677" y="6796"/>
                  </a:lnTo>
                  <a:lnTo>
                    <a:pt x="9075" y="15021"/>
                  </a:lnTo>
                  <a:lnTo>
                    <a:pt x="9153" y="15098"/>
                  </a:lnTo>
                  <a:lnTo>
                    <a:pt x="9191" y="15137"/>
                  </a:lnTo>
                  <a:lnTo>
                    <a:pt x="9346" y="15137"/>
                  </a:lnTo>
                  <a:lnTo>
                    <a:pt x="8921" y="15369"/>
                  </a:lnTo>
                  <a:lnTo>
                    <a:pt x="7956" y="13515"/>
                  </a:lnTo>
                  <a:lnTo>
                    <a:pt x="6990" y="11662"/>
                  </a:lnTo>
                  <a:lnTo>
                    <a:pt x="5021" y="7955"/>
                  </a:lnTo>
                  <a:lnTo>
                    <a:pt x="3013" y="4286"/>
                  </a:lnTo>
                  <a:lnTo>
                    <a:pt x="1005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20" y="11739"/>
                  </a:lnTo>
                  <a:lnTo>
                    <a:pt x="7763" y="13593"/>
                  </a:lnTo>
                  <a:lnTo>
                    <a:pt x="8805" y="15446"/>
                  </a:lnTo>
                  <a:lnTo>
                    <a:pt x="8651" y="15523"/>
                  </a:lnTo>
                  <a:lnTo>
                    <a:pt x="7415" y="13747"/>
                  </a:lnTo>
                  <a:lnTo>
                    <a:pt x="6179" y="12009"/>
                  </a:lnTo>
                  <a:lnTo>
                    <a:pt x="3592" y="8534"/>
                  </a:lnTo>
                  <a:lnTo>
                    <a:pt x="2318" y="6758"/>
                  </a:lnTo>
                  <a:lnTo>
                    <a:pt x="1005" y="4943"/>
                  </a:lnTo>
                  <a:lnTo>
                    <a:pt x="850" y="4711"/>
                  </a:lnTo>
                  <a:lnTo>
                    <a:pt x="735" y="4479"/>
                  </a:lnTo>
                  <a:lnTo>
                    <a:pt x="619" y="4209"/>
                  </a:lnTo>
                  <a:lnTo>
                    <a:pt x="542" y="3939"/>
                  </a:lnTo>
                  <a:lnTo>
                    <a:pt x="464" y="3398"/>
                  </a:lnTo>
                  <a:lnTo>
                    <a:pt x="426" y="2819"/>
                  </a:lnTo>
                  <a:lnTo>
                    <a:pt x="464" y="2240"/>
                  </a:lnTo>
                  <a:lnTo>
                    <a:pt x="503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3" y="12357"/>
                  </a:lnTo>
                  <a:lnTo>
                    <a:pt x="11817" y="12434"/>
                  </a:lnTo>
                  <a:lnTo>
                    <a:pt x="12165" y="12859"/>
                  </a:lnTo>
                  <a:lnTo>
                    <a:pt x="12242" y="13052"/>
                  </a:lnTo>
                  <a:lnTo>
                    <a:pt x="12280" y="13245"/>
                  </a:lnTo>
                  <a:lnTo>
                    <a:pt x="12242" y="13438"/>
                  </a:lnTo>
                  <a:lnTo>
                    <a:pt x="12203" y="13631"/>
                  </a:lnTo>
                  <a:lnTo>
                    <a:pt x="12049" y="14017"/>
                  </a:lnTo>
                  <a:lnTo>
                    <a:pt x="11856" y="14365"/>
                  </a:lnTo>
                  <a:lnTo>
                    <a:pt x="11508" y="14790"/>
                  </a:lnTo>
                  <a:lnTo>
                    <a:pt x="11122" y="15176"/>
                  </a:lnTo>
                  <a:lnTo>
                    <a:pt x="10697" y="15523"/>
                  </a:lnTo>
                  <a:lnTo>
                    <a:pt x="10273" y="15871"/>
                  </a:lnTo>
                  <a:lnTo>
                    <a:pt x="10157" y="15871"/>
                  </a:lnTo>
                  <a:lnTo>
                    <a:pt x="10118" y="15987"/>
                  </a:lnTo>
                  <a:lnTo>
                    <a:pt x="9771" y="16180"/>
                  </a:lnTo>
                  <a:lnTo>
                    <a:pt x="9114" y="16604"/>
                  </a:lnTo>
                  <a:lnTo>
                    <a:pt x="8458" y="16952"/>
                  </a:lnTo>
                  <a:lnTo>
                    <a:pt x="7724" y="17261"/>
                  </a:lnTo>
                  <a:lnTo>
                    <a:pt x="6990" y="17493"/>
                  </a:lnTo>
                  <a:lnTo>
                    <a:pt x="6643" y="17608"/>
                  </a:lnTo>
                  <a:lnTo>
                    <a:pt x="6295" y="17647"/>
                  </a:lnTo>
                  <a:lnTo>
                    <a:pt x="5755" y="17647"/>
                  </a:lnTo>
                  <a:lnTo>
                    <a:pt x="5562" y="17570"/>
                  </a:lnTo>
                  <a:lnTo>
                    <a:pt x="5446" y="17493"/>
                  </a:lnTo>
                  <a:lnTo>
                    <a:pt x="5330" y="17415"/>
                  </a:lnTo>
                  <a:lnTo>
                    <a:pt x="5098" y="17184"/>
                  </a:lnTo>
                  <a:lnTo>
                    <a:pt x="4982" y="16875"/>
                  </a:lnTo>
                  <a:lnTo>
                    <a:pt x="4905" y="16604"/>
                  </a:lnTo>
                  <a:lnTo>
                    <a:pt x="4944" y="16411"/>
                  </a:lnTo>
                  <a:lnTo>
                    <a:pt x="4982" y="16218"/>
                  </a:lnTo>
                  <a:lnTo>
                    <a:pt x="5060" y="16064"/>
                  </a:lnTo>
                  <a:lnTo>
                    <a:pt x="5175" y="15948"/>
                  </a:lnTo>
                  <a:lnTo>
                    <a:pt x="5291" y="15832"/>
                  </a:lnTo>
                  <a:lnTo>
                    <a:pt x="5407" y="15755"/>
                  </a:lnTo>
                  <a:lnTo>
                    <a:pt x="5523" y="15716"/>
                  </a:lnTo>
                  <a:lnTo>
                    <a:pt x="5639" y="15755"/>
                  </a:lnTo>
                  <a:lnTo>
                    <a:pt x="5793" y="15832"/>
                  </a:lnTo>
                  <a:lnTo>
                    <a:pt x="5948" y="15948"/>
                  </a:lnTo>
                  <a:lnTo>
                    <a:pt x="6064" y="16141"/>
                  </a:lnTo>
                  <a:lnTo>
                    <a:pt x="6257" y="16373"/>
                  </a:lnTo>
                  <a:lnTo>
                    <a:pt x="6102" y="16411"/>
                  </a:lnTo>
                  <a:lnTo>
                    <a:pt x="6025" y="16450"/>
                  </a:lnTo>
                  <a:lnTo>
                    <a:pt x="6025" y="16566"/>
                  </a:lnTo>
                  <a:lnTo>
                    <a:pt x="6064" y="16643"/>
                  </a:lnTo>
                  <a:lnTo>
                    <a:pt x="6141" y="16643"/>
                  </a:lnTo>
                  <a:lnTo>
                    <a:pt x="6913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30" y="15716"/>
                  </a:lnTo>
                  <a:lnTo>
                    <a:pt x="9616" y="15485"/>
                  </a:lnTo>
                  <a:lnTo>
                    <a:pt x="9964" y="15253"/>
                  </a:lnTo>
                  <a:lnTo>
                    <a:pt x="10273" y="15021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2" y="14172"/>
                  </a:lnTo>
                  <a:lnTo>
                    <a:pt x="11354" y="13824"/>
                  </a:lnTo>
                  <a:lnTo>
                    <a:pt x="11547" y="13515"/>
                  </a:lnTo>
                  <a:lnTo>
                    <a:pt x="11547" y="13438"/>
                  </a:lnTo>
                  <a:lnTo>
                    <a:pt x="11547" y="13361"/>
                  </a:lnTo>
                  <a:lnTo>
                    <a:pt x="11508" y="13284"/>
                  </a:lnTo>
                  <a:lnTo>
                    <a:pt x="11431" y="13245"/>
                  </a:lnTo>
                  <a:lnTo>
                    <a:pt x="11238" y="13245"/>
                  </a:lnTo>
                  <a:lnTo>
                    <a:pt x="11161" y="13322"/>
                  </a:lnTo>
                  <a:lnTo>
                    <a:pt x="10968" y="13670"/>
                  </a:lnTo>
                  <a:lnTo>
                    <a:pt x="10775" y="13554"/>
                  </a:lnTo>
                  <a:lnTo>
                    <a:pt x="10659" y="13438"/>
                  </a:lnTo>
                  <a:lnTo>
                    <a:pt x="10620" y="13284"/>
                  </a:lnTo>
                  <a:lnTo>
                    <a:pt x="10581" y="13168"/>
                  </a:lnTo>
                  <a:lnTo>
                    <a:pt x="10620" y="13013"/>
                  </a:lnTo>
                  <a:lnTo>
                    <a:pt x="10659" y="12859"/>
                  </a:lnTo>
                  <a:lnTo>
                    <a:pt x="10852" y="12627"/>
                  </a:lnTo>
                  <a:lnTo>
                    <a:pt x="10929" y="12473"/>
                  </a:lnTo>
                  <a:lnTo>
                    <a:pt x="11045" y="12357"/>
                  </a:lnTo>
                  <a:lnTo>
                    <a:pt x="11122" y="12318"/>
                  </a:lnTo>
                  <a:lnTo>
                    <a:pt x="11238" y="12280"/>
                  </a:lnTo>
                  <a:close/>
                  <a:moveTo>
                    <a:pt x="426" y="0"/>
                  </a:moveTo>
                  <a:lnTo>
                    <a:pt x="349" y="39"/>
                  </a:lnTo>
                  <a:lnTo>
                    <a:pt x="271" y="116"/>
                  </a:lnTo>
                  <a:lnTo>
                    <a:pt x="233" y="193"/>
                  </a:lnTo>
                  <a:lnTo>
                    <a:pt x="78" y="2587"/>
                  </a:lnTo>
                  <a:lnTo>
                    <a:pt x="40" y="3012"/>
                  </a:lnTo>
                  <a:lnTo>
                    <a:pt x="1" y="3475"/>
                  </a:lnTo>
                  <a:lnTo>
                    <a:pt x="40" y="3900"/>
                  </a:lnTo>
                  <a:lnTo>
                    <a:pt x="117" y="4325"/>
                  </a:lnTo>
                  <a:lnTo>
                    <a:pt x="233" y="4518"/>
                  </a:lnTo>
                  <a:lnTo>
                    <a:pt x="349" y="4750"/>
                  </a:lnTo>
                  <a:lnTo>
                    <a:pt x="619" y="5175"/>
                  </a:lnTo>
                  <a:lnTo>
                    <a:pt x="1237" y="5985"/>
                  </a:lnTo>
                  <a:lnTo>
                    <a:pt x="2665" y="7955"/>
                  </a:lnTo>
                  <a:lnTo>
                    <a:pt x="5446" y="11816"/>
                  </a:lnTo>
                  <a:lnTo>
                    <a:pt x="6874" y="13747"/>
                  </a:lnTo>
                  <a:lnTo>
                    <a:pt x="8342" y="15639"/>
                  </a:lnTo>
                  <a:lnTo>
                    <a:pt x="7492" y="15987"/>
                  </a:lnTo>
                  <a:lnTo>
                    <a:pt x="6643" y="16257"/>
                  </a:lnTo>
                  <a:lnTo>
                    <a:pt x="6643" y="16257"/>
                  </a:lnTo>
                  <a:lnTo>
                    <a:pt x="6681" y="16102"/>
                  </a:lnTo>
                  <a:lnTo>
                    <a:pt x="6681" y="15948"/>
                  </a:lnTo>
                  <a:lnTo>
                    <a:pt x="6643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4" y="15369"/>
                  </a:lnTo>
                  <a:lnTo>
                    <a:pt x="6179" y="15292"/>
                  </a:lnTo>
                  <a:lnTo>
                    <a:pt x="6025" y="15253"/>
                  </a:lnTo>
                  <a:lnTo>
                    <a:pt x="5716" y="15253"/>
                  </a:lnTo>
                  <a:lnTo>
                    <a:pt x="5484" y="15292"/>
                  </a:lnTo>
                  <a:lnTo>
                    <a:pt x="5214" y="15407"/>
                  </a:lnTo>
                  <a:lnTo>
                    <a:pt x="5021" y="15600"/>
                  </a:lnTo>
                  <a:lnTo>
                    <a:pt x="4828" y="15794"/>
                  </a:lnTo>
                  <a:lnTo>
                    <a:pt x="4712" y="16025"/>
                  </a:lnTo>
                  <a:lnTo>
                    <a:pt x="4596" y="16296"/>
                  </a:lnTo>
                  <a:lnTo>
                    <a:pt x="4596" y="16566"/>
                  </a:lnTo>
                  <a:lnTo>
                    <a:pt x="4635" y="16991"/>
                  </a:lnTo>
                  <a:lnTo>
                    <a:pt x="4751" y="17300"/>
                  </a:lnTo>
                  <a:lnTo>
                    <a:pt x="4905" y="17531"/>
                  </a:lnTo>
                  <a:lnTo>
                    <a:pt x="5098" y="17724"/>
                  </a:lnTo>
                  <a:lnTo>
                    <a:pt x="5368" y="17840"/>
                  </a:lnTo>
                  <a:lnTo>
                    <a:pt x="5677" y="17917"/>
                  </a:lnTo>
                  <a:lnTo>
                    <a:pt x="6025" y="17956"/>
                  </a:lnTo>
                  <a:lnTo>
                    <a:pt x="6372" y="17917"/>
                  </a:lnTo>
                  <a:lnTo>
                    <a:pt x="6720" y="17840"/>
                  </a:lnTo>
                  <a:lnTo>
                    <a:pt x="7106" y="17763"/>
                  </a:lnTo>
                  <a:lnTo>
                    <a:pt x="7878" y="17531"/>
                  </a:lnTo>
                  <a:lnTo>
                    <a:pt x="8573" y="17222"/>
                  </a:lnTo>
                  <a:lnTo>
                    <a:pt x="9153" y="16952"/>
                  </a:lnTo>
                  <a:lnTo>
                    <a:pt x="9230" y="16875"/>
                  </a:lnTo>
                  <a:lnTo>
                    <a:pt x="9462" y="16759"/>
                  </a:lnTo>
                  <a:lnTo>
                    <a:pt x="10234" y="16257"/>
                  </a:lnTo>
                  <a:lnTo>
                    <a:pt x="10813" y="17106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4"/>
                  </a:lnTo>
                  <a:lnTo>
                    <a:pt x="12280" y="19037"/>
                  </a:lnTo>
                  <a:lnTo>
                    <a:pt x="12203" y="18883"/>
                  </a:lnTo>
                  <a:lnTo>
                    <a:pt x="11817" y="18149"/>
                  </a:lnTo>
                  <a:lnTo>
                    <a:pt x="11392" y="17454"/>
                  </a:lnTo>
                  <a:lnTo>
                    <a:pt x="10929" y="16759"/>
                  </a:lnTo>
                  <a:lnTo>
                    <a:pt x="10466" y="16102"/>
                  </a:lnTo>
                  <a:lnTo>
                    <a:pt x="10968" y="15716"/>
                  </a:lnTo>
                  <a:lnTo>
                    <a:pt x="11470" y="15253"/>
                  </a:lnTo>
                  <a:lnTo>
                    <a:pt x="11894" y="14790"/>
                  </a:lnTo>
                  <a:lnTo>
                    <a:pt x="12126" y="14558"/>
                  </a:lnTo>
                  <a:lnTo>
                    <a:pt x="12280" y="14288"/>
                  </a:lnTo>
                  <a:lnTo>
                    <a:pt x="12435" y="14056"/>
                  </a:lnTo>
                  <a:lnTo>
                    <a:pt x="12512" y="13786"/>
                  </a:lnTo>
                  <a:lnTo>
                    <a:pt x="12589" y="13554"/>
                  </a:lnTo>
                  <a:lnTo>
                    <a:pt x="12628" y="13284"/>
                  </a:lnTo>
                  <a:lnTo>
                    <a:pt x="12589" y="13052"/>
                  </a:lnTo>
                  <a:lnTo>
                    <a:pt x="12512" y="12820"/>
                  </a:lnTo>
                  <a:lnTo>
                    <a:pt x="12358" y="12589"/>
                  </a:lnTo>
                  <a:lnTo>
                    <a:pt x="12165" y="12357"/>
                  </a:lnTo>
                  <a:lnTo>
                    <a:pt x="11972" y="12202"/>
                  </a:lnTo>
                  <a:lnTo>
                    <a:pt x="11740" y="12087"/>
                  </a:lnTo>
                  <a:lnTo>
                    <a:pt x="11470" y="12009"/>
                  </a:lnTo>
                  <a:lnTo>
                    <a:pt x="11238" y="12009"/>
                  </a:lnTo>
                  <a:lnTo>
                    <a:pt x="10968" y="12048"/>
                  </a:lnTo>
                  <a:lnTo>
                    <a:pt x="10736" y="12125"/>
                  </a:lnTo>
                  <a:lnTo>
                    <a:pt x="10543" y="12280"/>
                  </a:lnTo>
                  <a:lnTo>
                    <a:pt x="10388" y="12511"/>
                  </a:lnTo>
                  <a:lnTo>
                    <a:pt x="10311" y="12704"/>
                  </a:lnTo>
                  <a:lnTo>
                    <a:pt x="10273" y="12897"/>
                  </a:lnTo>
                  <a:lnTo>
                    <a:pt x="10273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20" y="13786"/>
                  </a:lnTo>
                  <a:lnTo>
                    <a:pt x="10813" y="13901"/>
                  </a:lnTo>
                  <a:lnTo>
                    <a:pt x="10504" y="14249"/>
                  </a:lnTo>
                  <a:lnTo>
                    <a:pt x="10157" y="14597"/>
                  </a:lnTo>
                  <a:lnTo>
                    <a:pt x="9771" y="14867"/>
                  </a:lnTo>
                  <a:lnTo>
                    <a:pt x="9431" y="15083"/>
                  </a:lnTo>
                  <a:lnTo>
                    <a:pt x="9431" y="15083"/>
                  </a:lnTo>
                  <a:lnTo>
                    <a:pt x="9462" y="15021"/>
                  </a:lnTo>
                  <a:lnTo>
                    <a:pt x="9500" y="14944"/>
                  </a:lnTo>
                  <a:lnTo>
                    <a:pt x="9462" y="14828"/>
                  </a:lnTo>
                  <a:lnTo>
                    <a:pt x="5716" y="5754"/>
                  </a:lnTo>
                  <a:lnTo>
                    <a:pt x="4789" y="3475"/>
                  </a:lnTo>
                  <a:lnTo>
                    <a:pt x="4364" y="2471"/>
                  </a:lnTo>
                  <a:lnTo>
                    <a:pt x="4133" y="1969"/>
                  </a:lnTo>
                  <a:lnTo>
                    <a:pt x="3978" y="1738"/>
                  </a:lnTo>
                  <a:lnTo>
                    <a:pt x="3824" y="1545"/>
                  </a:lnTo>
                  <a:lnTo>
                    <a:pt x="3515" y="1236"/>
                  </a:lnTo>
                  <a:lnTo>
                    <a:pt x="3129" y="965"/>
                  </a:lnTo>
                  <a:lnTo>
                    <a:pt x="2743" y="772"/>
                  </a:lnTo>
                  <a:lnTo>
                    <a:pt x="2279" y="541"/>
                  </a:lnTo>
                  <a:lnTo>
                    <a:pt x="1816" y="386"/>
                  </a:lnTo>
                  <a:lnTo>
                    <a:pt x="1391" y="232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22"/>
            <p:cNvSpPr/>
            <p:nvPr/>
          </p:nvSpPr>
          <p:spPr>
            <a:xfrm>
              <a:off x="5383550" y="11801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2"/>
                  </a:lnTo>
                  <a:lnTo>
                    <a:pt x="1583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2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22"/>
            <p:cNvSpPr/>
            <p:nvPr/>
          </p:nvSpPr>
          <p:spPr>
            <a:xfrm>
              <a:off x="1657200" y="1227450"/>
              <a:ext cx="61825" cy="90775"/>
            </a:xfrm>
            <a:custGeom>
              <a:avLst/>
              <a:gdLst/>
              <a:ahLst/>
              <a:cxnLst/>
              <a:rect l="l" t="t" r="r" b="b"/>
              <a:pathLst>
                <a:path w="2473" h="3631" extrusionOk="0">
                  <a:moveTo>
                    <a:pt x="1198" y="0"/>
                  </a:moveTo>
                  <a:lnTo>
                    <a:pt x="1082" y="39"/>
                  </a:lnTo>
                  <a:lnTo>
                    <a:pt x="1005" y="39"/>
                  </a:lnTo>
                  <a:lnTo>
                    <a:pt x="966" y="116"/>
                  </a:lnTo>
                  <a:lnTo>
                    <a:pt x="966" y="194"/>
                  </a:lnTo>
                  <a:lnTo>
                    <a:pt x="966" y="232"/>
                  </a:lnTo>
                  <a:lnTo>
                    <a:pt x="850" y="271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5" y="618"/>
                  </a:lnTo>
                  <a:lnTo>
                    <a:pt x="773" y="657"/>
                  </a:lnTo>
                  <a:lnTo>
                    <a:pt x="850" y="734"/>
                  </a:lnTo>
                  <a:lnTo>
                    <a:pt x="1082" y="811"/>
                  </a:lnTo>
                  <a:lnTo>
                    <a:pt x="1275" y="966"/>
                  </a:lnTo>
                  <a:lnTo>
                    <a:pt x="1468" y="1120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70" y="2163"/>
                  </a:lnTo>
                  <a:lnTo>
                    <a:pt x="1932" y="2472"/>
                  </a:lnTo>
                  <a:lnTo>
                    <a:pt x="1816" y="2742"/>
                  </a:lnTo>
                  <a:lnTo>
                    <a:pt x="1739" y="2897"/>
                  </a:lnTo>
                  <a:lnTo>
                    <a:pt x="1661" y="2974"/>
                  </a:lnTo>
                  <a:lnTo>
                    <a:pt x="1545" y="3090"/>
                  </a:lnTo>
                  <a:lnTo>
                    <a:pt x="1391" y="3128"/>
                  </a:lnTo>
                  <a:lnTo>
                    <a:pt x="1237" y="3167"/>
                  </a:lnTo>
                  <a:lnTo>
                    <a:pt x="1043" y="3128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626"/>
                  </a:lnTo>
                  <a:lnTo>
                    <a:pt x="928" y="2472"/>
                  </a:lnTo>
                  <a:lnTo>
                    <a:pt x="1082" y="2356"/>
                  </a:lnTo>
                  <a:lnTo>
                    <a:pt x="1159" y="2279"/>
                  </a:lnTo>
                  <a:lnTo>
                    <a:pt x="1159" y="2163"/>
                  </a:lnTo>
                  <a:lnTo>
                    <a:pt x="1159" y="2047"/>
                  </a:lnTo>
                  <a:lnTo>
                    <a:pt x="1082" y="1970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52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63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48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60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630"/>
                  </a:lnTo>
                  <a:lnTo>
                    <a:pt x="1275" y="3630"/>
                  </a:lnTo>
                  <a:lnTo>
                    <a:pt x="1507" y="3592"/>
                  </a:lnTo>
                  <a:lnTo>
                    <a:pt x="1700" y="3514"/>
                  </a:lnTo>
                  <a:lnTo>
                    <a:pt x="1854" y="3437"/>
                  </a:lnTo>
                  <a:lnTo>
                    <a:pt x="2047" y="3244"/>
                  </a:lnTo>
                  <a:lnTo>
                    <a:pt x="2202" y="3090"/>
                  </a:lnTo>
                  <a:lnTo>
                    <a:pt x="2318" y="2897"/>
                  </a:lnTo>
                  <a:lnTo>
                    <a:pt x="2395" y="2703"/>
                  </a:lnTo>
                  <a:lnTo>
                    <a:pt x="2434" y="2472"/>
                  </a:lnTo>
                  <a:lnTo>
                    <a:pt x="2472" y="2279"/>
                  </a:lnTo>
                  <a:lnTo>
                    <a:pt x="2434" y="2047"/>
                  </a:lnTo>
                  <a:lnTo>
                    <a:pt x="2395" y="1815"/>
                  </a:lnTo>
                  <a:lnTo>
                    <a:pt x="2318" y="1622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22"/>
            <p:cNvSpPr/>
            <p:nvPr/>
          </p:nvSpPr>
          <p:spPr>
            <a:xfrm>
              <a:off x="6055450" y="1230350"/>
              <a:ext cx="302175" cy="155450"/>
            </a:xfrm>
            <a:custGeom>
              <a:avLst/>
              <a:gdLst/>
              <a:ahLst/>
              <a:cxnLst/>
              <a:rect l="l" t="t" r="r" b="b"/>
              <a:pathLst>
                <a:path w="12087" h="6218" extrusionOk="0">
                  <a:moveTo>
                    <a:pt x="11739" y="0"/>
                  </a:moveTo>
                  <a:lnTo>
                    <a:pt x="11662" y="39"/>
                  </a:lnTo>
                  <a:lnTo>
                    <a:pt x="11585" y="78"/>
                  </a:lnTo>
                  <a:lnTo>
                    <a:pt x="11507" y="116"/>
                  </a:lnTo>
                  <a:lnTo>
                    <a:pt x="11469" y="232"/>
                  </a:lnTo>
                  <a:lnTo>
                    <a:pt x="11469" y="309"/>
                  </a:lnTo>
                  <a:lnTo>
                    <a:pt x="11507" y="425"/>
                  </a:lnTo>
                  <a:lnTo>
                    <a:pt x="11585" y="580"/>
                  </a:lnTo>
                  <a:lnTo>
                    <a:pt x="11623" y="773"/>
                  </a:lnTo>
                  <a:lnTo>
                    <a:pt x="11585" y="966"/>
                  </a:lnTo>
                  <a:lnTo>
                    <a:pt x="11507" y="1120"/>
                  </a:lnTo>
                  <a:lnTo>
                    <a:pt x="11392" y="1275"/>
                  </a:lnTo>
                  <a:lnTo>
                    <a:pt x="11276" y="1429"/>
                  </a:lnTo>
                  <a:lnTo>
                    <a:pt x="10928" y="1738"/>
                  </a:lnTo>
                  <a:lnTo>
                    <a:pt x="10503" y="2008"/>
                  </a:lnTo>
                  <a:lnTo>
                    <a:pt x="10079" y="2240"/>
                  </a:lnTo>
                  <a:lnTo>
                    <a:pt x="9422" y="2587"/>
                  </a:lnTo>
                  <a:lnTo>
                    <a:pt x="9036" y="2781"/>
                  </a:lnTo>
                  <a:lnTo>
                    <a:pt x="9036" y="2703"/>
                  </a:lnTo>
                  <a:lnTo>
                    <a:pt x="8959" y="2626"/>
                  </a:lnTo>
                  <a:lnTo>
                    <a:pt x="8495" y="2201"/>
                  </a:lnTo>
                  <a:lnTo>
                    <a:pt x="8109" y="1699"/>
                  </a:lnTo>
                  <a:lnTo>
                    <a:pt x="7839" y="1892"/>
                  </a:lnTo>
                  <a:lnTo>
                    <a:pt x="7993" y="2201"/>
                  </a:lnTo>
                  <a:lnTo>
                    <a:pt x="8187" y="2510"/>
                  </a:lnTo>
                  <a:lnTo>
                    <a:pt x="8418" y="2781"/>
                  </a:lnTo>
                  <a:lnTo>
                    <a:pt x="8650" y="2974"/>
                  </a:lnTo>
                  <a:lnTo>
                    <a:pt x="7607" y="3514"/>
                  </a:lnTo>
                  <a:lnTo>
                    <a:pt x="6565" y="3978"/>
                  </a:lnTo>
                  <a:lnTo>
                    <a:pt x="5252" y="4518"/>
                  </a:lnTo>
                  <a:lnTo>
                    <a:pt x="3939" y="4982"/>
                  </a:lnTo>
                  <a:lnTo>
                    <a:pt x="3669" y="5059"/>
                  </a:lnTo>
                  <a:lnTo>
                    <a:pt x="3707" y="4711"/>
                  </a:lnTo>
                  <a:lnTo>
                    <a:pt x="3630" y="4364"/>
                  </a:lnTo>
                  <a:lnTo>
                    <a:pt x="3514" y="4055"/>
                  </a:lnTo>
                  <a:lnTo>
                    <a:pt x="3321" y="3707"/>
                  </a:lnTo>
                  <a:lnTo>
                    <a:pt x="3012" y="3900"/>
                  </a:lnTo>
                  <a:lnTo>
                    <a:pt x="3128" y="4171"/>
                  </a:lnTo>
                  <a:lnTo>
                    <a:pt x="3205" y="4441"/>
                  </a:lnTo>
                  <a:lnTo>
                    <a:pt x="3244" y="4866"/>
                  </a:lnTo>
                  <a:lnTo>
                    <a:pt x="3244" y="5252"/>
                  </a:lnTo>
                  <a:lnTo>
                    <a:pt x="2356" y="5522"/>
                  </a:lnTo>
                  <a:lnTo>
                    <a:pt x="1892" y="5638"/>
                  </a:lnTo>
                  <a:lnTo>
                    <a:pt x="1429" y="5677"/>
                  </a:lnTo>
                  <a:lnTo>
                    <a:pt x="1043" y="5715"/>
                  </a:lnTo>
                  <a:lnTo>
                    <a:pt x="850" y="5715"/>
                  </a:lnTo>
                  <a:lnTo>
                    <a:pt x="695" y="5677"/>
                  </a:lnTo>
                  <a:lnTo>
                    <a:pt x="579" y="5599"/>
                  </a:lnTo>
                  <a:lnTo>
                    <a:pt x="464" y="5522"/>
                  </a:lnTo>
                  <a:lnTo>
                    <a:pt x="386" y="5406"/>
                  </a:lnTo>
                  <a:lnTo>
                    <a:pt x="348" y="5291"/>
                  </a:lnTo>
                  <a:lnTo>
                    <a:pt x="309" y="5213"/>
                  </a:lnTo>
                  <a:lnTo>
                    <a:pt x="270" y="5175"/>
                  </a:lnTo>
                  <a:lnTo>
                    <a:pt x="155" y="5136"/>
                  </a:lnTo>
                  <a:lnTo>
                    <a:pt x="77" y="5175"/>
                  </a:lnTo>
                  <a:lnTo>
                    <a:pt x="39" y="5213"/>
                  </a:lnTo>
                  <a:lnTo>
                    <a:pt x="0" y="5291"/>
                  </a:lnTo>
                  <a:lnTo>
                    <a:pt x="0" y="5445"/>
                  </a:lnTo>
                  <a:lnTo>
                    <a:pt x="39" y="5599"/>
                  </a:lnTo>
                  <a:lnTo>
                    <a:pt x="77" y="5754"/>
                  </a:lnTo>
                  <a:lnTo>
                    <a:pt x="155" y="5870"/>
                  </a:lnTo>
                  <a:lnTo>
                    <a:pt x="232" y="5947"/>
                  </a:lnTo>
                  <a:lnTo>
                    <a:pt x="309" y="6024"/>
                  </a:lnTo>
                  <a:lnTo>
                    <a:pt x="541" y="6140"/>
                  </a:lnTo>
                  <a:lnTo>
                    <a:pt x="811" y="6179"/>
                  </a:lnTo>
                  <a:lnTo>
                    <a:pt x="1120" y="6217"/>
                  </a:lnTo>
                  <a:lnTo>
                    <a:pt x="1429" y="6179"/>
                  </a:lnTo>
                  <a:lnTo>
                    <a:pt x="1699" y="6140"/>
                  </a:lnTo>
                  <a:lnTo>
                    <a:pt x="2896" y="5831"/>
                  </a:lnTo>
                  <a:lnTo>
                    <a:pt x="4093" y="5445"/>
                  </a:lnTo>
                  <a:lnTo>
                    <a:pt x="5290" y="5020"/>
                  </a:lnTo>
                  <a:lnTo>
                    <a:pt x="6449" y="4557"/>
                  </a:lnTo>
                  <a:lnTo>
                    <a:pt x="7530" y="4093"/>
                  </a:lnTo>
                  <a:lnTo>
                    <a:pt x="8573" y="3591"/>
                  </a:lnTo>
                  <a:lnTo>
                    <a:pt x="9615" y="3051"/>
                  </a:lnTo>
                  <a:lnTo>
                    <a:pt x="10619" y="2472"/>
                  </a:lnTo>
                  <a:lnTo>
                    <a:pt x="10928" y="2279"/>
                  </a:lnTo>
                  <a:lnTo>
                    <a:pt x="11276" y="2047"/>
                  </a:lnTo>
                  <a:lnTo>
                    <a:pt x="11546" y="1777"/>
                  </a:lnTo>
                  <a:lnTo>
                    <a:pt x="11816" y="1506"/>
                  </a:lnTo>
                  <a:lnTo>
                    <a:pt x="12009" y="1197"/>
                  </a:lnTo>
                  <a:lnTo>
                    <a:pt x="12048" y="1043"/>
                  </a:lnTo>
                  <a:lnTo>
                    <a:pt x="12087" y="888"/>
                  </a:lnTo>
                  <a:lnTo>
                    <a:pt x="12087" y="695"/>
                  </a:lnTo>
                  <a:lnTo>
                    <a:pt x="12048" y="502"/>
                  </a:lnTo>
                  <a:lnTo>
                    <a:pt x="12009" y="309"/>
                  </a:lnTo>
                  <a:lnTo>
                    <a:pt x="11894" y="116"/>
                  </a:lnTo>
                  <a:lnTo>
                    <a:pt x="11816" y="39"/>
                  </a:lnTo>
                  <a:lnTo>
                    <a:pt x="1173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22"/>
            <p:cNvSpPr/>
            <p:nvPr/>
          </p:nvSpPr>
          <p:spPr>
            <a:xfrm>
              <a:off x="4272400" y="1236125"/>
              <a:ext cx="61800" cy="89825"/>
            </a:xfrm>
            <a:custGeom>
              <a:avLst/>
              <a:gdLst/>
              <a:ahLst/>
              <a:cxnLst/>
              <a:rect l="l" t="t" r="r" b="b"/>
              <a:pathLst>
                <a:path w="2472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4" y="349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1" y="1932"/>
                  </a:lnTo>
                  <a:lnTo>
                    <a:pt x="1931" y="2163"/>
                  </a:lnTo>
                  <a:lnTo>
                    <a:pt x="1931" y="2434"/>
                  </a:lnTo>
                  <a:lnTo>
                    <a:pt x="1815" y="2743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43"/>
                  </a:lnTo>
                  <a:lnTo>
                    <a:pt x="850" y="2588"/>
                  </a:lnTo>
                  <a:lnTo>
                    <a:pt x="927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0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5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5" y="2356"/>
                  </a:lnTo>
                  <a:lnTo>
                    <a:pt x="348" y="2627"/>
                  </a:lnTo>
                  <a:lnTo>
                    <a:pt x="309" y="2897"/>
                  </a:lnTo>
                  <a:lnTo>
                    <a:pt x="348" y="3052"/>
                  </a:lnTo>
                  <a:lnTo>
                    <a:pt x="425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7" y="2858"/>
                  </a:lnTo>
                  <a:lnTo>
                    <a:pt x="2395" y="2665"/>
                  </a:lnTo>
                  <a:lnTo>
                    <a:pt x="2433" y="2472"/>
                  </a:lnTo>
                  <a:lnTo>
                    <a:pt x="2472" y="2241"/>
                  </a:lnTo>
                  <a:lnTo>
                    <a:pt x="2433" y="2009"/>
                  </a:lnTo>
                  <a:lnTo>
                    <a:pt x="2395" y="1816"/>
                  </a:lnTo>
                  <a:lnTo>
                    <a:pt x="2317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22"/>
            <p:cNvSpPr/>
            <p:nvPr/>
          </p:nvSpPr>
          <p:spPr>
            <a:xfrm>
              <a:off x="799000" y="1245800"/>
              <a:ext cx="106200" cy="124550"/>
            </a:xfrm>
            <a:custGeom>
              <a:avLst/>
              <a:gdLst/>
              <a:ahLst/>
              <a:cxnLst/>
              <a:rect l="l" t="t" r="r" b="b"/>
              <a:pathLst>
                <a:path w="4248" h="4982" extrusionOk="0">
                  <a:moveTo>
                    <a:pt x="3862" y="0"/>
                  </a:moveTo>
                  <a:lnTo>
                    <a:pt x="3591" y="579"/>
                  </a:lnTo>
                  <a:lnTo>
                    <a:pt x="3244" y="1159"/>
                  </a:lnTo>
                  <a:lnTo>
                    <a:pt x="2896" y="1699"/>
                  </a:lnTo>
                  <a:lnTo>
                    <a:pt x="2510" y="2201"/>
                  </a:lnTo>
                  <a:lnTo>
                    <a:pt x="1931" y="2858"/>
                  </a:lnTo>
                  <a:lnTo>
                    <a:pt x="1313" y="3475"/>
                  </a:lnTo>
                  <a:lnTo>
                    <a:pt x="1004" y="3784"/>
                  </a:lnTo>
                  <a:lnTo>
                    <a:pt x="657" y="4016"/>
                  </a:lnTo>
                  <a:lnTo>
                    <a:pt x="309" y="4286"/>
                  </a:lnTo>
                  <a:lnTo>
                    <a:pt x="0" y="4595"/>
                  </a:lnTo>
                  <a:lnTo>
                    <a:pt x="39" y="4981"/>
                  </a:lnTo>
                  <a:lnTo>
                    <a:pt x="155" y="4981"/>
                  </a:lnTo>
                  <a:lnTo>
                    <a:pt x="541" y="4788"/>
                  </a:lnTo>
                  <a:lnTo>
                    <a:pt x="927" y="4557"/>
                  </a:lnTo>
                  <a:lnTo>
                    <a:pt x="1313" y="4248"/>
                  </a:lnTo>
                  <a:lnTo>
                    <a:pt x="1699" y="3939"/>
                  </a:lnTo>
                  <a:lnTo>
                    <a:pt x="2008" y="3591"/>
                  </a:lnTo>
                  <a:lnTo>
                    <a:pt x="2356" y="3205"/>
                  </a:lnTo>
                  <a:lnTo>
                    <a:pt x="2896" y="2510"/>
                  </a:lnTo>
                  <a:lnTo>
                    <a:pt x="3321" y="1969"/>
                  </a:lnTo>
                  <a:lnTo>
                    <a:pt x="3669" y="1390"/>
                  </a:lnTo>
                  <a:lnTo>
                    <a:pt x="3978" y="811"/>
                  </a:lnTo>
                  <a:lnTo>
                    <a:pt x="4248" y="193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22"/>
            <p:cNvSpPr/>
            <p:nvPr/>
          </p:nvSpPr>
          <p:spPr>
            <a:xfrm>
              <a:off x="747825" y="12477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5" y="271"/>
                  </a:move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7"/>
                  </a:lnTo>
                  <a:lnTo>
                    <a:pt x="1545" y="1313"/>
                  </a:lnTo>
                  <a:lnTo>
                    <a:pt x="1429" y="1391"/>
                  </a:lnTo>
                  <a:lnTo>
                    <a:pt x="1352" y="1468"/>
                  </a:lnTo>
                  <a:lnTo>
                    <a:pt x="1198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468"/>
                  </a:lnTo>
                  <a:lnTo>
                    <a:pt x="580" y="1429"/>
                  </a:lnTo>
                  <a:lnTo>
                    <a:pt x="503" y="1313"/>
                  </a:lnTo>
                  <a:lnTo>
                    <a:pt x="464" y="1197"/>
                  </a:lnTo>
                  <a:lnTo>
                    <a:pt x="425" y="1004"/>
                  </a:lnTo>
                  <a:lnTo>
                    <a:pt x="425" y="773"/>
                  </a:lnTo>
                  <a:lnTo>
                    <a:pt x="541" y="580"/>
                  </a:lnTo>
                  <a:lnTo>
                    <a:pt x="696" y="425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78"/>
                  </a:lnTo>
                  <a:lnTo>
                    <a:pt x="657" y="116"/>
                  </a:lnTo>
                  <a:lnTo>
                    <a:pt x="541" y="78"/>
                  </a:lnTo>
                  <a:lnTo>
                    <a:pt x="425" y="116"/>
                  </a:lnTo>
                  <a:lnTo>
                    <a:pt x="271" y="193"/>
                  </a:lnTo>
                  <a:lnTo>
                    <a:pt x="155" y="348"/>
                  </a:lnTo>
                  <a:lnTo>
                    <a:pt x="78" y="502"/>
                  </a:lnTo>
                  <a:lnTo>
                    <a:pt x="1" y="695"/>
                  </a:lnTo>
                  <a:lnTo>
                    <a:pt x="1" y="889"/>
                  </a:lnTo>
                  <a:lnTo>
                    <a:pt x="1" y="1082"/>
                  </a:lnTo>
                  <a:lnTo>
                    <a:pt x="39" y="1275"/>
                  </a:lnTo>
                  <a:lnTo>
                    <a:pt x="78" y="1429"/>
                  </a:lnTo>
                  <a:lnTo>
                    <a:pt x="194" y="1622"/>
                  </a:lnTo>
                  <a:lnTo>
                    <a:pt x="310" y="1777"/>
                  </a:lnTo>
                  <a:lnTo>
                    <a:pt x="464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043" y="2008"/>
                  </a:lnTo>
                  <a:lnTo>
                    <a:pt x="1236" y="1970"/>
                  </a:lnTo>
                  <a:lnTo>
                    <a:pt x="1429" y="1892"/>
                  </a:lnTo>
                  <a:lnTo>
                    <a:pt x="1584" y="1815"/>
                  </a:lnTo>
                  <a:lnTo>
                    <a:pt x="1738" y="1699"/>
                  </a:lnTo>
                  <a:lnTo>
                    <a:pt x="1893" y="1545"/>
                  </a:lnTo>
                  <a:lnTo>
                    <a:pt x="1970" y="1352"/>
                  </a:lnTo>
                  <a:lnTo>
                    <a:pt x="2047" y="1197"/>
                  </a:lnTo>
                  <a:lnTo>
                    <a:pt x="2086" y="1004"/>
                  </a:lnTo>
                  <a:lnTo>
                    <a:pt x="2047" y="811"/>
                  </a:lnTo>
                  <a:lnTo>
                    <a:pt x="1970" y="580"/>
                  </a:lnTo>
                  <a:lnTo>
                    <a:pt x="1893" y="425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78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22"/>
            <p:cNvSpPr/>
            <p:nvPr/>
          </p:nvSpPr>
          <p:spPr>
            <a:xfrm>
              <a:off x="1261400" y="125255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194"/>
                  </a:lnTo>
                  <a:lnTo>
                    <a:pt x="503" y="927"/>
                  </a:lnTo>
                  <a:lnTo>
                    <a:pt x="1043" y="1622"/>
                  </a:lnTo>
                  <a:lnTo>
                    <a:pt x="1700" y="2240"/>
                  </a:lnTo>
                  <a:lnTo>
                    <a:pt x="2356" y="2858"/>
                  </a:lnTo>
                  <a:lnTo>
                    <a:pt x="3090" y="3360"/>
                  </a:lnTo>
                  <a:lnTo>
                    <a:pt x="3901" y="3823"/>
                  </a:lnTo>
                  <a:lnTo>
                    <a:pt x="4673" y="4209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05"/>
                  </a:lnTo>
                  <a:lnTo>
                    <a:pt x="7685" y="4943"/>
                  </a:lnTo>
                  <a:lnTo>
                    <a:pt x="8110" y="4982"/>
                  </a:lnTo>
                  <a:lnTo>
                    <a:pt x="8535" y="4943"/>
                  </a:lnTo>
                  <a:lnTo>
                    <a:pt x="8998" y="4905"/>
                  </a:lnTo>
                  <a:lnTo>
                    <a:pt x="9423" y="4866"/>
                  </a:lnTo>
                  <a:lnTo>
                    <a:pt x="9848" y="4750"/>
                  </a:lnTo>
                  <a:lnTo>
                    <a:pt x="10272" y="4634"/>
                  </a:lnTo>
                  <a:lnTo>
                    <a:pt x="10658" y="4480"/>
                  </a:lnTo>
                  <a:lnTo>
                    <a:pt x="11083" y="4325"/>
                  </a:lnTo>
                  <a:lnTo>
                    <a:pt x="11469" y="4094"/>
                  </a:lnTo>
                  <a:lnTo>
                    <a:pt x="11856" y="3862"/>
                  </a:lnTo>
                  <a:lnTo>
                    <a:pt x="12242" y="3592"/>
                  </a:lnTo>
                  <a:lnTo>
                    <a:pt x="12319" y="3514"/>
                  </a:lnTo>
                  <a:lnTo>
                    <a:pt x="12435" y="3167"/>
                  </a:lnTo>
                  <a:lnTo>
                    <a:pt x="12280" y="3167"/>
                  </a:lnTo>
                  <a:lnTo>
                    <a:pt x="12203" y="3128"/>
                  </a:lnTo>
                  <a:lnTo>
                    <a:pt x="12126" y="3090"/>
                  </a:lnTo>
                  <a:lnTo>
                    <a:pt x="12010" y="3128"/>
                  </a:lnTo>
                  <a:lnTo>
                    <a:pt x="11933" y="3167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03"/>
                  </a:lnTo>
                  <a:lnTo>
                    <a:pt x="8342" y="4441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3" y="4325"/>
                  </a:lnTo>
                  <a:lnTo>
                    <a:pt x="6218" y="4248"/>
                  </a:lnTo>
                  <a:lnTo>
                    <a:pt x="5793" y="4132"/>
                  </a:lnTo>
                  <a:lnTo>
                    <a:pt x="5407" y="4016"/>
                  </a:lnTo>
                  <a:lnTo>
                    <a:pt x="4596" y="3669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22"/>
            <p:cNvSpPr/>
            <p:nvPr/>
          </p:nvSpPr>
          <p:spPr>
            <a:xfrm>
              <a:off x="1569350" y="1258350"/>
              <a:ext cx="92700" cy="136125"/>
            </a:xfrm>
            <a:custGeom>
              <a:avLst/>
              <a:gdLst/>
              <a:ahLst/>
              <a:cxnLst/>
              <a:rect l="l" t="t" r="r" b="b"/>
              <a:pathLst>
                <a:path w="3708" h="5445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67"/>
                  </a:lnTo>
                  <a:lnTo>
                    <a:pt x="1159" y="1815"/>
                  </a:lnTo>
                  <a:lnTo>
                    <a:pt x="1082" y="1892"/>
                  </a:lnTo>
                  <a:lnTo>
                    <a:pt x="1082" y="1969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201"/>
                  </a:lnTo>
                  <a:lnTo>
                    <a:pt x="812" y="2278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510"/>
                  </a:lnTo>
                  <a:lnTo>
                    <a:pt x="966" y="2549"/>
                  </a:lnTo>
                  <a:lnTo>
                    <a:pt x="1198" y="2626"/>
                  </a:lnTo>
                  <a:lnTo>
                    <a:pt x="1430" y="2703"/>
                  </a:lnTo>
                  <a:lnTo>
                    <a:pt x="1623" y="2858"/>
                  </a:lnTo>
                  <a:lnTo>
                    <a:pt x="1816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132"/>
                  </a:lnTo>
                  <a:lnTo>
                    <a:pt x="2009" y="4364"/>
                  </a:lnTo>
                  <a:lnTo>
                    <a:pt x="1893" y="4557"/>
                  </a:lnTo>
                  <a:lnTo>
                    <a:pt x="1739" y="4711"/>
                  </a:lnTo>
                  <a:lnTo>
                    <a:pt x="1545" y="4866"/>
                  </a:lnTo>
                  <a:lnTo>
                    <a:pt x="1314" y="4943"/>
                  </a:lnTo>
                  <a:lnTo>
                    <a:pt x="1198" y="4981"/>
                  </a:lnTo>
                  <a:lnTo>
                    <a:pt x="1082" y="4981"/>
                  </a:lnTo>
                  <a:lnTo>
                    <a:pt x="889" y="4904"/>
                  </a:lnTo>
                  <a:lnTo>
                    <a:pt x="773" y="4788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966" y="4132"/>
                  </a:lnTo>
                  <a:lnTo>
                    <a:pt x="1121" y="4093"/>
                  </a:lnTo>
                  <a:lnTo>
                    <a:pt x="1237" y="4055"/>
                  </a:lnTo>
                  <a:lnTo>
                    <a:pt x="1314" y="3939"/>
                  </a:lnTo>
                  <a:lnTo>
                    <a:pt x="1314" y="3784"/>
                  </a:lnTo>
                  <a:lnTo>
                    <a:pt x="1275" y="3746"/>
                  </a:lnTo>
                  <a:lnTo>
                    <a:pt x="1237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900"/>
                  </a:lnTo>
                  <a:lnTo>
                    <a:pt x="387" y="3977"/>
                  </a:lnTo>
                  <a:lnTo>
                    <a:pt x="310" y="4132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904"/>
                  </a:lnTo>
                  <a:lnTo>
                    <a:pt x="387" y="5097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30" y="5406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41" y="4866"/>
                  </a:lnTo>
                  <a:lnTo>
                    <a:pt x="2395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89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510"/>
                  </a:lnTo>
                  <a:lnTo>
                    <a:pt x="1739" y="2356"/>
                  </a:lnTo>
                  <a:lnTo>
                    <a:pt x="1507" y="2240"/>
                  </a:lnTo>
                  <a:lnTo>
                    <a:pt x="1275" y="2124"/>
                  </a:lnTo>
                  <a:lnTo>
                    <a:pt x="1623" y="2008"/>
                  </a:lnTo>
                  <a:lnTo>
                    <a:pt x="1932" y="1815"/>
                  </a:lnTo>
                  <a:lnTo>
                    <a:pt x="2279" y="1661"/>
                  </a:lnTo>
                  <a:lnTo>
                    <a:pt x="2549" y="1429"/>
                  </a:lnTo>
                  <a:lnTo>
                    <a:pt x="2820" y="1197"/>
                  </a:lnTo>
                  <a:lnTo>
                    <a:pt x="3129" y="966"/>
                  </a:lnTo>
                  <a:lnTo>
                    <a:pt x="3360" y="695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22"/>
            <p:cNvSpPr/>
            <p:nvPr/>
          </p:nvSpPr>
          <p:spPr>
            <a:xfrm>
              <a:off x="3876600" y="12602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9" y="3553"/>
                  </a:lnTo>
                  <a:lnTo>
                    <a:pt x="12434" y="3205"/>
                  </a:lnTo>
                  <a:lnTo>
                    <a:pt x="12357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2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6" y="4016"/>
                  </a:lnTo>
                  <a:lnTo>
                    <a:pt x="10040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5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22"/>
            <p:cNvSpPr/>
            <p:nvPr/>
          </p:nvSpPr>
          <p:spPr>
            <a:xfrm>
              <a:off x="4184550" y="1267025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1" y="2240"/>
                  </a:lnTo>
                  <a:lnTo>
                    <a:pt x="811" y="2356"/>
                  </a:lnTo>
                  <a:lnTo>
                    <a:pt x="811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0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9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6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2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2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22"/>
            <p:cNvSpPr/>
            <p:nvPr/>
          </p:nvSpPr>
          <p:spPr>
            <a:xfrm>
              <a:off x="3067625" y="1293100"/>
              <a:ext cx="105250" cy="105250"/>
            </a:xfrm>
            <a:custGeom>
              <a:avLst/>
              <a:gdLst/>
              <a:ahLst/>
              <a:cxnLst/>
              <a:rect l="l" t="t" r="r" b="b"/>
              <a:pathLst>
                <a:path w="4210" h="4210" extrusionOk="0">
                  <a:moveTo>
                    <a:pt x="2317" y="348"/>
                  </a:moveTo>
                  <a:lnTo>
                    <a:pt x="2472" y="425"/>
                  </a:lnTo>
                  <a:lnTo>
                    <a:pt x="2665" y="464"/>
                  </a:lnTo>
                  <a:lnTo>
                    <a:pt x="2819" y="579"/>
                  </a:lnTo>
                  <a:lnTo>
                    <a:pt x="2974" y="695"/>
                  </a:lnTo>
                  <a:lnTo>
                    <a:pt x="3128" y="811"/>
                  </a:lnTo>
                  <a:lnTo>
                    <a:pt x="3205" y="850"/>
                  </a:lnTo>
                  <a:lnTo>
                    <a:pt x="3360" y="1081"/>
                  </a:lnTo>
                  <a:lnTo>
                    <a:pt x="3553" y="1313"/>
                  </a:lnTo>
                  <a:lnTo>
                    <a:pt x="3669" y="1545"/>
                  </a:lnTo>
                  <a:lnTo>
                    <a:pt x="3784" y="1815"/>
                  </a:lnTo>
                  <a:lnTo>
                    <a:pt x="3823" y="2085"/>
                  </a:lnTo>
                  <a:lnTo>
                    <a:pt x="3823" y="2356"/>
                  </a:lnTo>
                  <a:lnTo>
                    <a:pt x="3784" y="2665"/>
                  </a:lnTo>
                  <a:lnTo>
                    <a:pt x="3669" y="2935"/>
                  </a:lnTo>
                  <a:lnTo>
                    <a:pt x="3476" y="3244"/>
                  </a:lnTo>
                  <a:lnTo>
                    <a:pt x="3205" y="3476"/>
                  </a:lnTo>
                  <a:lnTo>
                    <a:pt x="2896" y="3669"/>
                  </a:lnTo>
                  <a:lnTo>
                    <a:pt x="2587" y="3785"/>
                  </a:lnTo>
                  <a:lnTo>
                    <a:pt x="2201" y="3862"/>
                  </a:lnTo>
                  <a:lnTo>
                    <a:pt x="1854" y="3823"/>
                  </a:lnTo>
                  <a:lnTo>
                    <a:pt x="1506" y="3746"/>
                  </a:lnTo>
                  <a:lnTo>
                    <a:pt x="1197" y="3591"/>
                  </a:lnTo>
                  <a:lnTo>
                    <a:pt x="927" y="3398"/>
                  </a:lnTo>
                  <a:lnTo>
                    <a:pt x="695" y="3167"/>
                  </a:lnTo>
                  <a:lnTo>
                    <a:pt x="541" y="2858"/>
                  </a:lnTo>
                  <a:lnTo>
                    <a:pt x="425" y="2549"/>
                  </a:lnTo>
                  <a:lnTo>
                    <a:pt x="348" y="2240"/>
                  </a:lnTo>
                  <a:lnTo>
                    <a:pt x="348" y="1892"/>
                  </a:lnTo>
                  <a:lnTo>
                    <a:pt x="425" y="1583"/>
                  </a:lnTo>
                  <a:lnTo>
                    <a:pt x="541" y="1275"/>
                  </a:lnTo>
                  <a:lnTo>
                    <a:pt x="772" y="966"/>
                  </a:lnTo>
                  <a:lnTo>
                    <a:pt x="1081" y="695"/>
                  </a:lnTo>
                  <a:lnTo>
                    <a:pt x="1390" y="502"/>
                  </a:lnTo>
                  <a:lnTo>
                    <a:pt x="1738" y="386"/>
                  </a:lnTo>
                  <a:lnTo>
                    <a:pt x="2124" y="348"/>
                  </a:lnTo>
                  <a:close/>
                  <a:moveTo>
                    <a:pt x="1892" y="0"/>
                  </a:moveTo>
                  <a:lnTo>
                    <a:pt x="1545" y="77"/>
                  </a:lnTo>
                  <a:lnTo>
                    <a:pt x="1197" y="232"/>
                  </a:lnTo>
                  <a:lnTo>
                    <a:pt x="850" y="425"/>
                  </a:lnTo>
                  <a:lnTo>
                    <a:pt x="618" y="618"/>
                  </a:lnTo>
                  <a:lnTo>
                    <a:pt x="464" y="811"/>
                  </a:lnTo>
                  <a:lnTo>
                    <a:pt x="309" y="966"/>
                  </a:lnTo>
                  <a:lnTo>
                    <a:pt x="232" y="1159"/>
                  </a:lnTo>
                  <a:lnTo>
                    <a:pt x="116" y="1390"/>
                  </a:lnTo>
                  <a:lnTo>
                    <a:pt x="39" y="1815"/>
                  </a:lnTo>
                  <a:lnTo>
                    <a:pt x="0" y="2240"/>
                  </a:lnTo>
                  <a:lnTo>
                    <a:pt x="77" y="2665"/>
                  </a:lnTo>
                  <a:lnTo>
                    <a:pt x="232" y="3051"/>
                  </a:lnTo>
                  <a:lnTo>
                    <a:pt x="464" y="3437"/>
                  </a:lnTo>
                  <a:lnTo>
                    <a:pt x="618" y="3591"/>
                  </a:lnTo>
                  <a:lnTo>
                    <a:pt x="772" y="3746"/>
                  </a:lnTo>
                  <a:lnTo>
                    <a:pt x="1120" y="3978"/>
                  </a:lnTo>
                  <a:lnTo>
                    <a:pt x="1506" y="4132"/>
                  </a:lnTo>
                  <a:lnTo>
                    <a:pt x="1931" y="4209"/>
                  </a:lnTo>
                  <a:lnTo>
                    <a:pt x="2317" y="4209"/>
                  </a:lnTo>
                  <a:lnTo>
                    <a:pt x="2742" y="4132"/>
                  </a:lnTo>
                  <a:lnTo>
                    <a:pt x="3128" y="3978"/>
                  </a:lnTo>
                  <a:lnTo>
                    <a:pt x="3476" y="3785"/>
                  </a:lnTo>
                  <a:lnTo>
                    <a:pt x="3784" y="3476"/>
                  </a:lnTo>
                  <a:lnTo>
                    <a:pt x="3900" y="3321"/>
                  </a:lnTo>
                  <a:lnTo>
                    <a:pt x="4016" y="3128"/>
                  </a:lnTo>
                  <a:lnTo>
                    <a:pt x="4093" y="2935"/>
                  </a:lnTo>
                  <a:lnTo>
                    <a:pt x="4132" y="2703"/>
                  </a:lnTo>
                  <a:lnTo>
                    <a:pt x="4209" y="2279"/>
                  </a:lnTo>
                  <a:lnTo>
                    <a:pt x="4171" y="1854"/>
                  </a:lnTo>
                  <a:lnTo>
                    <a:pt x="4055" y="1429"/>
                  </a:lnTo>
                  <a:lnTo>
                    <a:pt x="3939" y="1236"/>
                  </a:lnTo>
                  <a:lnTo>
                    <a:pt x="3823" y="1043"/>
                  </a:lnTo>
                  <a:lnTo>
                    <a:pt x="3707" y="888"/>
                  </a:lnTo>
                  <a:lnTo>
                    <a:pt x="3553" y="734"/>
                  </a:lnTo>
                  <a:lnTo>
                    <a:pt x="3360" y="579"/>
                  </a:lnTo>
                  <a:lnTo>
                    <a:pt x="3167" y="502"/>
                  </a:lnTo>
                  <a:lnTo>
                    <a:pt x="3128" y="502"/>
                  </a:lnTo>
                  <a:lnTo>
                    <a:pt x="3051" y="348"/>
                  </a:lnTo>
                  <a:lnTo>
                    <a:pt x="2896" y="232"/>
                  </a:lnTo>
                  <a:lnTo>
                    <a:pt x="2780" y="116"/>
                  </a:lnTo>
                  <a:lnTo>
                    <a:pt x="2626" y="77"/>
                  </a:lnTo>
                  <a:lnTo>
                    <a:pt x="2433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22"/>
            <p:cNvSpPr/>
            <p:nvPr/>
          </p:nvSpPr>
          <p:spPr>
            <a:xfrm>
              <a:off x="686050" y="1295025"/>
              <a:ext cx="44425" cy="43475"/>
            </a:xfrm>
            <a:custGeom>
              <a:avLst/>
              <a:gdLst/>
              <a:ahLst/>
              <a:cxnLst/>
              <a:rect l="l" t="t" r="r" b="b"/>
              <a:pathLst>
                <a:path w="1777" h="1739" extrusionOk="0">
                  <a:moveTo>
                    <a:pt x="773" y="309"/>
                  </a:moveTo>
                  <a:lnTo>
                    <a:pt x="966" y="348"/>
                  </a:lnTo>
                  <a:lnTo>
                    <a:pt x="1159" y="464"/>
                  </a:lnTo>
                  <a:lnTo>
                    <a:pt x="1313" y="580"/>
                  </a:lnTo>
                  <a:lnTo>
                    <a:pt x="1390" y="773"/>
                  </a:lnTo>
                  <a:lnTo>
                    <a:pt x="1390" y="966"/>
                  </a:lnTo>
                  <a:lnTo>
                    <a:pt x="1352" y="1043"/>
                  </a:lnTo>
                  <a:lnTo>
                    <a:pt x="1275" y="1159"/>
                  </a:lnTo>
                  <a:lnTo>
                    <a:pt x="1197" y="1236"/>
                  </a:lnTo>
                  <a:lnTo>
                    <a:pt x="1082" y="1275"/>
                  </a:lnTo>
                  <a:lnTo>
                    <a:pt x="888" y="1352"/>
                  </a:lnTo>
                  <a:lnTo>
                    <a:pt x="695" y="1352"/>
                  </a:lnTo>
                  <a:lnTo>
                    <a:pt x="541" y="1236"/>
                  </a:lnTo>
                  <a:lnTo>
                    <a:pt x="425" y="1082"/>
                  </a:lnTo>
                  <a:lnTo>
                    <a:pt x="386" y="889"/>
                  </a:lnTo>
                  <a:lnTo>
                    <a:pt x="386" y="734"/>
                  </a:lnTo>
                  <a:lnTo>
                    <a:pt x="464" y="541"/>
                  </a:lnTo>
                  <a:lnTo>
                    <a:pt x="541" y="387"/>
                  </a:lnTo>
                  <a:lnTo>
                    <a:pt x="541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8" y="39"/>
                  </a:lnTo>
                  <a:lnTo>
                    <a:pt x="464" y="116"/>
                  </a:lnTo>
                  <a:lnTo>
                    <a:pt x="425" y="155"/>
                  </a:lnTo>
                  <a:lnTo>
                    <a:pt x="348" y="155"/>
                  </a:lnTo>
                  <a:lnTo>
                    <a:pt x="232" y="271"/>
                  </a:lnTo>
                  <a:lnTo>
                    <a:pt x="116" y="387"/>
                  </a:lnTo>
                  <a:lnTo>
                    <a:pt x="39" y="502"/>
                  </a:lnTo>
                  <a:lnTo>
                    <a:pt x="0" y="657"/>
                  </a:lnTo>
                  <a:lnTo>
                    <a:pt x="0" y="850"/>
                  </a:lnTo>
                  <a:lnTo>
                    <a:pt x="0" y="1004"/>
                  </a:lnTo>
                  <a:lnTo>
                    <a:pt x="39" y="1159"/>
                  </a:lnTo>
                  <a:lnTo>
                    <a:pt x="116" y="1313"/>
                  </a:lnTo>
                  <a:lnTo>
                    <a:pt x="193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8" y="1738"/>
                  </a:lnTo>
                  <a:lnTo>
                    <a:pt x="966" y="1738"/>
                  </a:lnTo>
                  <a:lnTo>
                    <a:pt x="1120" y="1700"/>
                  </a:lnTo>
                  <a:lnTo>
                    <a:pt x="1275" y="1622"/>
                  </a:lnTo>
                  <a:lnTo>
                    <a:pt x="1429" y="1545"/>
                  </a:lnTo>
                  <a:lnTo>
                    <a:pt x="1584" y="1391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27"/>
                  </a:lnTo>
                  <a:lnTo>
                    <a:pt x="1777" y="773"/>
                  </a:lnTo>
                  <a:lnTo>
                    <a:pt x="1738" y="580"/>
                  </a:lnTo>
                  <a:lnTo>
                    <a:pt x="1661" y="425"/>
                  </a:lnTo>
                  <a:lnTo>
                    <a:pt x="1545" y="271"/>
                  </a:lnTo>
                  <a:lnTo>
                    <a:pt x="1429" y="155"/>
                  </a:lnTo>
                  <a:lnTo>
                    <a:pt x="1275" y="78"/>
                  </a:lnTo>
                  <a:lnTo>
                    <a:pt x="1120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22"/>
            <p:cNvSpPr/>
            <p:nvPr/>
          </p:nvSpPr>
          <p:spPr>
            <a:xfrm>
              <a:off x="691825" y="1300825"/>
              <a:ext cx="114925" cy="285775"/>
            </a:xfrm>
            <a:custGeom>
              <a:avLst/>
              <a:gdLst/>
              <a:ahLst/>
              <a:cxnLst/>
              <a:rect l="l" t="t" r="r" b="b"/>
              <a:pathLst>
                <a:path w="4597" h="11431" extrusionOk="0">
                  <a:moveTo>
                    <a:pt x="3631" y="888"/>
                  </a:moveTo>
                  <a:lnTo>
                    <a:pt x="3708" y="2008"/>
                  </a:lnTo>
                  <a:lnTo>
                    <a:pt x="3824" y="3128"/>
                  </a:lnTo>
                  <a:lnTo>
                    <a:pt x="3940" y="4248"/>
                  </a:lnTo>
                  <a:lnTo>
                    <a:pt x="4017" y="5406"/>
                  </a:lnTo>
                  <a:lnTo>
                    <a:pt x="4056" y="6603"/>
                  </a:lnTo>
                  <a:lnTo>
                    <a:pt x="4056" y="7260"/>
                  </a:lnTo>
                  <a:lnTo>
                    <a:pt x="3978" y="7878"/>
                  </a:lnTo>
                  <a:lnTo>
                    <a:pt x="3901" y="8534"/>
                  </a:lnTo>
                  <a:lnTo>
                    <a:pt x="3747" y="9152"/>
                  </a:lnTo>
                  <a:lnTo>
                    <a:pt x="3515" y="9731"/>
                  </a:lnTo>
                  <a:lnTo>
                    <a:pt x="3245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2"/>
                  </a:lnTo>
                  <a:lnTo>
                    <a:pt x="1623" y="10696"/>
                  </a:lnTo>
                  <a:lnTo>
                    <a:pt x="1353" y="10503"/>
                  </a:lnTo>
                  <a:lnTo>
                    <a:pt x="1121" y="10233"/>
                  </a:lnTo>
                  <a:lnTo>
                    <a:pt x="966" y="9963"/>
                  </a:lnTo>
                  <a:lnTo>
                    <a:pt x="851" y="9692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95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9" y="4055"/>
                  </a:lnTo>
                  <a:lnTo>
                    <a:pt x="580" y="2780"/>
                  </a:lnTo>
                  <a:lnTo>
                    <a:pt x="542" y="2742"/>
                  </a:lnTo>
                  <a:lnTo>
                    <a:pt x="580" y="2742"/>
                  </a:lnTo>
                  <a:lnTo>
                    <a:pt x="1353" y="2356"/>
                  </a:lnTo>
                  <a:lnTo>
                    <a:pt x="2163" y="1931"/>
                  </a:lnTo>
                  <a:lnTo>
                    <a:pt x="2936" y="1429"/>
                  </a:lnTo>
                  <a:lnTo>
                    <a:pt x="3283" y="1159"/>
                  </a:lnTo>
                  <a:lnTo>
                    <a:pt x="3631" y="888"/>
                  </a:lnTo>
                  <a:close/>
                  <a:moveTo>
                    <a:pt x="3978" y="0"/>
                  </a:moveTo>
                  <a:lnTo>
                    <a:pt x="3901" y="39"/>
                  </a:lnTo>
                  <a:lnTo>
                    <a:pt x="3476" y="309"/>
                  </a:lnTo>
                  <a:lnTo>
                    <a:pt x="3052" y="657"/>
                  </a:lnTo>
                  <a:lnTo>
                    <a:pt x="2627" y="966"/>
                  </a:lnTo>
                  <a:lnTo>
                    <a:pt x="2202" y="1313"/>
                  </a:lnTo>
                  <a:lnTo>
                    <a:pt x="1314" y="1892"/>
                  </a:lnTo>
                  <a:lnTo>
                    <a:pt x="426" y="2472"/>
                  </a:lnTo>
                  <a:lnTo>
                    <a:pt x="349" y="2549"/>
                  </a:lnTo>
                  <a:lnTo>
                    <a:pt x="349" y="2626"/>
                  </a:lnTo>
                  <a:lnTo>
                    <a:pt x="271" y="2665"/>
                  </a:lnTo>
                  <a:lnTo>
                    <a:pt x="233" y="2780"/>
                  </a:lnTo>
                  <a:lnTo>
                    <a:pt x="194" y="3823"/>
                  </a:lnTo>
                  <a:lnTo>
                    <a:pt x="155" y="4827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7"/>
                  </a:lnTo>
                  <a:lnTo>
                    <a:pt x="155" y="7685"/>
                  </a:lnTo>
                  <a:lnTo>
                    <a:pt x="155" y="8418"/>
                  </a:lnTo>
                  <a:lnTo>
                    <a:pt x="233" y="9152"/>
                  </a:lnTo>
                  <a:lnTo>
                    <a:pt x="310" y="9615"/>
                  </a:lnTo>
                  <a:lnTo>
                    <a:pt x="503" y="10079"/>
                  </a:lnTo>
                  <a:lnTo>
                    <a:pt x="735" y="10503"/>
                  </a:lnTo>
                  <a:lnTo>
                    <a:pt x="1044" y="10890"/>
                  </a:lnTo>
                  <a:lnTo>
                    <a:pt x="1198" y="11044"/>
                  </a:lnTo>
                  <a:lnTo>
                    <a:pt x="1391" y="11198"/>
                  </a:lnTo>
                  <a:lnTo>
                    <a:pt x="1623" y="11314"/>
                  </a:lnTo>
                  <a:lnTo>
                    <a:pt x="1816" y="11392"/>
                  </a:lnTo>
                  <a:lnTo>
                    <a:pt x="2048" y="11430"/>
                  </a:lnTo>
                  <a:lnTo>
                    <a:pt x="2279" y="11430"/>
                  </a:lnTo>
                  <a:lnTo>
                    <a:pt x="2550" y="11392"/>
                  </a:lnTo>
                  <a:lnTo>
                    <a:pt x="2820" y="11314"/>
                  </a:lnTo>
                  <a:lnTo>
                    <a:pt x="3052" y="11198"/>
                  </a:lnTo>
                  <a:lnTo>
                    <a:pt x="3283" y="11044"/>
                  </a:lnTo>
                  <a:lnTo>
                    <a:pt x="3476" y="10851"/>
                  </a:lnTo>
                  <a:lnTo>
                    <a:pt x="3669" y="10658"/>
                  </a:lnTo>
                  <a:lnTo>
                    <a:pt x="3824" y="10388"/>
                  </a:lnTo>
                  <a:lnTo>
                    <a:pt x="3978" y="10117"/>
                  </a:lnTo>
                  <a:lnTo>
                    <a:pt x="4171" y="9538"/>
                  </a:lnTo>
                  <a:lnTo>
                    <a:pt x="4326" y="8920"/>
                  </a:lnTo>
                  <a:lnTo>
                    <a:pt x="4442" y="8302"/>
                  </a:lnTo>
                  <a:lnTo>
                    <a:pt x="4519" y="7723"/>
                  </a:lnTo>
                  <a:lnTo>
                    <a:pt x="4558" y="7221"/>
                  </a:lnTo>
                  <a:lnTo>
                    <a:pt x="4596" y="6642"/>
                  </a:lnTo>
                  <a:lnTo>
                    <a:pt x="4596" y="6101"/>
                  </a:lnTo>
                  <a:lnTo>
                    <a:pt x="4519" y="4981"/>
                  </a:lnTo>
                  <a:lnTo>
                    <a:pt x="4442" y="3862"/>
                  </a:lnTo>
                  <a:lnTo>
                    <a:pt x="4326" y="2780"/>
                  </a:lnTo>
                  <a:lnTo>
                    <a:pt x="4287" y="2394"/>
                  </a:lnTo>
                  <a:lnTo>
                    <a:pt x="4210" y="1468"/>
                  </a:lnTo>
                  <a:lnTo>
                    <a:pt x="4133" y="541"/>
                  </a:lnTo>
                  <a:lnTo>
                    <a:pt x="4094" y="386"/>
                  </a:lnTo>
                  <a:lnTo>
                    <a:pt x="4133" y="348"/>
                  </a:lnTo>
                  <a:lnTo>
                    <a:pt x="4171" y="270"/>
                  </a:lnTo>
                  <a:lnTo>
                    <a:pt x="4210" y="193"/>
                  </a:lnTo>
                  <a:lnTo>
                    <a:pt x="4171" y="77"/>
                  </a:lnTo>
                  <a:lnTo>
                    <a:pt x="4094" y="39"/>
                  </a:lnTo>
                  <a:lnTo>
                    <a:pt x="40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22"/>
            <p:cNvSpPr/>
            <p:nvPr/>
          </p:nvSpPr>
          <p:spPr>
            <a:xfrm>
              <a:off x="635850" y="1347150"/>
              <a:ext cx="42500" cy="41550"/>
            </a:xfrm>
            <a:custGeom>
              <a:avLst/>
              <a:gdLst/>
              <a:ahLst/>
              <a:cxnLst/>
              <a:rect l="l" t="t" r="r" b="b"/>
              <a:pathLst>
                <a:path w="1700" h="1662" extrusionOk="0">
                  <a:moveTo>
                    <a:pt x="1004" y="387"/>
                  </a:moveTo>
                  <a:lnTo>
                    <a:pt x="1120" y="425"/>
                  </a:lnTo>
                  <a:lnTo>
                    <a:pt x="1159" y="464"/>
                  </a:lnTo>
                  <a:lnTo>
                    <a:pt x="1236" y="541"/>
                  </a:lnTo>
                  <a:lnTo>
                    <a:pt x="1313" y="734"/>
                  </a:lnTo>
                  <a:lnTo>
                    <a:pt x="1313" y="927"/>
                  </a:lnTo>
                  <a:lnTo>
                    <a:pt x="1236" y="1082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8" y="1275"/>
                  </a:lnTo>
                  <a:lnTo>
                    <a:pt x="695" y="1236"/>
                  </a:lnTo>
                  <a:lnTo>
                    <a:pt x="541" y="1121"/>
                  </a:lnTo>
                  <a:lnTo>
                    <a:pt x="464" y="1082"/>
                  </a:lnTo>
                  <a:lnTo>
                    <a:pt x="425" y="966"/>
                  </a:lnTo>
                  <a:lnTo>
                    <a:pt x="386" y="889"/>
                  </a:lnTo>
                  <a:lnTo>
                    <a:pt x="386" y="773"/>
                  </a:lnTo>
                  <a:lnTo>
                    <a:pt x="425" y="541"/>
                  </a:lnTo>
                  <a:lnTo>
                    <a:pt x="541" y="580"/>
                  </a:lnTo>
                  <a:lnTo>
                    <a:pt x="618" y="541"/>
                  </a:lnTo>
                  <a:lnTo>
                    <a:pt x="773" y="425"/>
                  </a:lnTo>
                  <a:lnTo>
                    <a:pt x="927" y="387"/>
                  </a:lnTo>
                  <a:close/>
                  <a:moveTo>
                    <a:pt x="734" y="1"/>
                  </a:moveTo>
                  <a:lnTo>
                    <a:pt x="618" y="39"/>
                  </a:lnTo>
                  <a:lnTo>
                    <a:pt x="502" y="117"/>
                  </a:lnTo>
                  <a:lnTo>
                    <a:pt x="348" y="194"/>
                  </a:lnTo>
                  <a:lnTo>
                    <a:pt x="232" y="310"/>
                  </a:lnTo>
                  <a:lnTo>
                    <a:pt x="155" y="425"/>
                  </a:lnTo>
                  <a:lnTo>
                    <a:pt x="78" y="580"/>
                  </a:lnTo>
                  <a:lnTo>
                    <a:pt x="39" y="696"/>
                  </a:lnTo>
                  <a:lnTo>
                    <a:pt x="0" y="850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3" y="1352"/>
                  </a:lnTo>
                  <a:lnTo>
                    <a:pt x="309" y="1468"/>
                  </a:lnTo>
                  <a:lnTo>
                    <a:pt x="464" y="1584"/>
                  </a:lnTo>
                  <a:lnTo>
                    <a:pt x="657" y="1623"/>
                  </a:lnTo>
                  <a:lnTo>
                    <a:pt x="811" y="1661"/>
                  </a:lnTo>
                  <a:lnTo>
                    <a:pt x="1004" y="1661"/>
                  </a:lnTo>
                  <a:lnTo>
                    <a:pt x="1197" y="1584"/>
                  </a:lnTo>
                  <a:lnTo>
                    <a:pt x="1352" y="1507"/>
                  </a:lnTo>
                  <a:lnTo>
                    <a:pt x="1468" y="1391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699" y="927"/>
                  </a:lnTo>
                  <a:lnTo>
                    <a:pt x="1699" y="734"/>
                  </a:lnTo>
                  <a:lnTo>
                    <a:pt x="1661" y="541"/>
                  </a:lnTo>
                  <a:lnTo>
                    <a:pt x="1584" y="387"/>
                  </a:lnTo>
                  <a:lnTo>
                    <a:pt x="1506" y="232"/>
                  </a:lnTo>
                  <a:lnTo>
                    <a:pt x="1390" y="155"/>
                  </a:lnTo>
                  <a:lnTo>
                    <a:pt x="1275" y="78"/>
                  </a:lnTo>
                  <a:lnTo>
                    <a:pt x="10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22"/>
            <p:cNvSpPr/>
            <p:nvPr/>
          </p:nvSpPr>
          <p:spPr>
            <a:xfrm>
              <a:off x="444700" y="13741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71" y="1"/>
                  </a:moveTo>
                  <a:lnTo>
                    <a:pt x="116" y="40"/>
                  </a:lnTo>
                  <a:lnTo>
                    <a:pt x="39" y="117"/>
                  </a:lnTo>
                  <a:lnTo>
                    <a:pt x="1" y="233"/>
                  </a:lnTo>
                  <a:lnTo>
                    <a:pt x="39" y="387"/>
                  </a:lnTo>
                  <a:lnTo>
                    <a:pt x="348" y="889"/>
                  </a:lnTo>
                  <a:lnTo>
                    <a:pt x="657" y="1391"/>
                  </a:lnTo>
                  <a:lnTo>
                    <a:pt x="1005" y="1854"/>
                  </a:lnTo>
                  <a:lnTo>
                    <a:pt x="1391" y="2318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4" y="3553"/>
                  </a:lnTo>
                  <a:lnTo>
                    <a:pt x="3167" y="3901"/>
                  </a:lnTo>
                  <a:lnTo>
                    <a:pt x="3553" y="3747"/>
                  </a:lnTo>
                  <a:lnTo>
                    <a:pt x="2781" y="3013"/>
                  </a:lnTo>
                  <a:lnTo>
                    <a:pt x="2047" y="2241"/>
                  </a:lnTo>
                  <a:lnTo>
                    <a:pt x="1352" y="1430"/>
                  </a:lnTo>
                  <a:lnTo>
                    <a:pt x="1043" y="1005"/>
                  </a:lnTo>
                  <a:lnTo>
                    <a:pt x="734" y="542"/>
                  </a:lnTo>
                  <a:lnTo>
                    <a:pt x="1622" y="696"/>
                  </a:lnTo>
                  <a:lnTo>
                    <a:pt x="2511" y="889"/>
                  </a:lnTo>
                  <a:lnTo>
                    <a:pt x="3013" y="1044"/>
                  </a:lnTo>
                  <a:lnTo>
                    <a:pt x="3515" y="1198"/>
                  </a:lnTo>
                  <a:lnTo>
                    <a:pt x="4017" y="1352"/>
                  </a:lnTo>
                  <a:lnTo>
                    <a:pt x="4480" y="1507"/>
                  </a:lnTo>
                  <a:lnTo>
                    <a:pt x="4596" y="1507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5" y="1507"/>
                  </a:lnTo>
                  <a:lnTo>
                    <a:pt x="4943" y="1430"/>
                  </a:lnTo>
                  <a:lnTo>
                    <a:pt x="4634" y="1159"/>
                  </a:lnTo>
                  <a:lnTo>
                    <a:pt x="4171" y="850"/>
                  </a:lnTo>
                  <a:lnTo>
                    <a:pt x="3630" y="619"/>
                  </a:lnTo>
                  <a:lnTo>
                    <a:pt x="3090" y="464"/>
                  </a:lnTo>
                  <a:lnTo>
                    <a:pt x="2511" y="310"/>
                  </a:lnTo>
                  <a:lnTo>
                    <a:pt x="1931" y="194"/>
                  </a:lnTo>
                  <a:lnTo>
                    <a:pt x="1352" y="117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22"/>
            <p:cNvSpPr/>
            <p:nvPr/>
          </p:nvSpPr>
          <p:spPr>
            <a:xfrm>
              <a:off x="5333350" y="138867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5"/>
                  </a:moveTo>
                  <a:lnTo>
                    <a:pt x="23633" y="1467"/>
                  </a:lnTo>
                  <a:lnTo>
                    <a:pt x="23941" y="2008"/>
                  </a:lnTo>
                  <a:lnTo>
                    <a:pt x="23787" y="2163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2" y="1969"/>
                  </a:lnTo>
                  <a:lnTo>
                    <a:pt x="23015" y="1815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4"/>
                  </a:lnTo>
                  <a:lnTo>
                    <a:pt x="23169" y="1120"/>
                  </a:lnTo>
                  <a:lnTo>
                    <a:pt x="23285" y="965"/>
                  </a:lnTo>
                  <a:close/>
                  <a:moveTo>
                    <a:pt x="24096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7"/>
                  </a:lnTo>
                  <a:lnTo>
                    <a:pt x="24096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0"/>
                  </a:lnTo>
                  <a:lnTo>
                    <a:pt x="16566" y="5406"/>
                  </a:lnTo>
                  <a:lnTo>
                    <a:pt x="16296" y="5445"/>
                  </a:lnTo>
                  <a:lnTo>
                    <a:pt x="15639" y="5522"/>
                  </a:lnTo>
                  <a:lnTo>
                    <a:pt x="15639" y="5483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5" y="5175"/>
                  </a:lnTo>
                  <a:lnTo>
                    <a:pt x="15832" y="5097"/>
                  </a:lnTo>
                  <a:lnTo>
                    <a:pt x="15948" y="5020"/>
                  </a:lnTo>
                  <a:lnTo>
                    <a:pt x="16064" y="4981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522"/>
                  </a:lnTo>
                  <a:lnTo>
                    <a:pt x="24057" y="5445"/>
                  </a:lnTo>
                  <a:lnTo>
                    <a:pt x="23903" y="5290"/>
                  </a:lnTo>
                  <a:lnTo>
                    <a:pt x="23826" y="5097"/>
                  </a:lnTo>
                  <a:lnTo>
                    <a:pt x="23787" y="4981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2" y="5638"/>
                  </a:lnTo>
                  <a:lnTo>
                    <a:pt x="17570" y="5522"/>
                  </a:lnTo>
                  <a:lnTo>
                    <a:pt x="17029" y="5445"/>
                  </a:lnTo>
                  <a:lnTo>
                    <a:pt x="17068" y="5290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3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6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599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6"/>
                  </a:lnTo>
                  <a:lnTo>
                    <a:pt x="19385" y="5831"/>
                  </a:lnTo>
                  <a:lnTo>
                    <a:pt x="19385" y="5985"/>
                  </a:lnTo>
                  <a:lnTo>
                    <a:pt x="19346" y="6178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6"/>
                  </a:lnTo>
                  <a:lnTo>
                    <a:pt x="18844" y="5522"/>
                  </a:lnTo>
                  <a:lnTo>
                    <a:pt x="18999" y="5483"/>
                  </a:lnTo>
                  <a:close/>
                  <a:moveTo>
                    <a:pt x="20196" y="6063"/>
                  </a:moveTo>
                  <a:lnTo>
                    <a:pt x="20350" y="6101"/>
                  </a:lnTo>
                  <a:lnTo>
                    <a:pt x="20466" y="6140"/>
                  </a:lnTo>
                  <a:lnTo>
                    <a:pt x="20543" y="6178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0"/>
                  </a:lnTo>
                  <a:lnTo>
                    <a:pt x="19848" y="6294"/>
                  </a:lnTo>
                  <a:lnTo>
                    <a:pt x="19887" y="6178"/>
                  </a:lnTo>
                  <a:lnTo>
                    <a:pt x="20003" y="6140"/>
                  </a:lnTo>
                  <a:lnTo>
                    <a:pt x="20080" y="6101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1" y="5985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1" y="6294"/>
                  </a:lnTo>
                  <a:lnTo>
                    <a:pt x="23748" y="6565"/>
                  </a:lnTo>
                  <a:lnTo>
                    <a:pt x="23517" y="6796"/>
                  </a:lnTo>
                  <a:lnTo>
                    <a:pt x="23246" y="6989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8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78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6"/>
                  </a:lnTo>
                  <a:lnTo>
                    <a:pt x="12627" y="6680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59" y="6217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719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44"/>
                  </a:lnTo>
                  <a:lnTo>
                    <a:pt x="22551" y="7221"/>
                  </a:lnTo>
                  <a:lnTo>
                    <a:pt x="22165" y="7260"/>
                  </a:lnTo>
                  <a:lnTo>
                    <a:pt x="21779" y="7221"/>
                  </a:lnTo>
                  <a:lnTo>
                    <a:pt x="21393" y="7105"/>
                  </a:lnTo>
                  <a:lnTo>
                    <a:pt x="21470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414"/>
                  </a:moveTo>
                  <a:lnTo>
                    <a:pt x="12473" y="7453"/>
                  </a:lnTo>
                  <a:lnTo>
                    <a:pt x="12125" y="7993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09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3"/>
                  </a:lnTo>
                  <a:lnTo>
                    <a:pt x="11816" y="7607"/>
                  </a:lnTo>
                  <a:lnTo>
                    <a:pt x="11894" y="7530"/>
                  </a:lnTo>
                  <a:lnTo>
                    <a:pt x="12009" y="7453"/>
                  </a:lnTo>
                  <a:lnTo>
                    <a:pt x="12164" y="7414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1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2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7"/>
                  </a:lnTo>
                  <a:close/>
                  <a:moveTo>
                    <a:pt x="3785" y="9770"/>
                  </a:moveTo>
                  <a:lnTo>
                    <a:pt x="3900" y="9808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32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5"/>
                  </a:lnTo>
                  <a:lnTo>
                    <a:pt x="5097" y="10774"/>
                  </a:lnTo>
                  <a:lnTo>
                    <a:pt x="5136" y="10889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928"/>
                  </a:lnTo>
                  <a:lnTo>
                    <a:pt x="4441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19"/>
                  </a:moveTo>
                  <a:lnTo>
                    <a:pt x="10967" y="11198"/>
                  </a:lnTo>
                  <a:lnTo>
                    <a:pt x="10735" y="11739"/>
                  </a:lnTo>
                  <a:lnTo>
                    <a:pt x="10658" y="11700"/>
                  </a:lnTo>
                  <a:lnTo>
                    <a:pt x="10504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2"/>
                  </a:lnTo>
                  <a:lnTo>
                    <a:pt x="10735" y="10696"/>
                  </a:lnTo>
                  <a:lnTo>
                    <a:pt x="10928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09"/>
                  </a:lnTo>
                  <a:lnTo>
                    <a:pt x="6410" y="12241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0"/>
                  </a:lnTo>
                  <a:lnTo>
                    <a:pt x="5445" y="11623"/>
                  </a:lnTo>
                  <a:lnTo>
                    <a:pt x="5561" y="11546"/>
                  </a:lnTo>
                  <a:lnTo>
                    <a:pt x="5638" y="11507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39" y="13206"/>
                  </a:lnTo>
                  <a:lnTo>
                    <a:pt x="7337" y="13013"/>
                  </a:lnTo>
                  <a:lnTo>
                    <a:pt x="6835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3" y="12627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6"/>
                  </a:lnTo>
                  <a:lnTo>
                    <a:pt x="9229" y="13129"/>
                  </a:lnTo>
                  <a:lnTo>
                    <a:pt x="9268" y="13206"/>
                  </a:lnTo>
                  <a:lnTo>
                    <a:pt x="9036" y="13284"/>
                  </a:lnTo>
                  <a:lnTo>
                    <a:pt x="8804" y="13322"/>
                  </a:lnTo>
                  <a:lnTo>
                    <a:pt x="8573" y="13322"/>
                  </a:lnTo>
                  <a:lnTo>
                    <a:pt x="8302" y="13284"/>
                  </a:lnTo>
                  <a:lnTo>
                    <a:pt x="8302" y="13206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704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6" y="0"/>
                  </a:moveTo>
                  <a:lnTo>
                    <a:pt x="22899" y="39"/>
                  </a:lnTo>
                  <a:lnTo>
                    <a:pt x="22822" y="77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2"/>
                  </a:lnTo>
                  <a:lnTo>
                    <a:pt x="22783" y="965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0" y="2278"/>
                  </a:lnTo>
                  <a:lnTo>
                    <a:pt x="23053" y="2394"/>
                  </a:lnTo>
                  <a:lnTo>
                    <a:pt x="23246" y="2510"/>
                  </a:lnTo>
                  <a:lnTo>
                    <a:pt x="23478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82"/>
                  </a:lnTo>
                  <a:lnTo>
                    <a:pt x="23439" y="3514"/>
                  </a:lnTo>
                  <a:lnTo>
                    <a:pt x="23555" y="3707"/>
                  </a:lnTo>
                  <a:lnTo>
                    <a:pt x="23748" y="3900"/>
                  </a:lnTo>
                  <a:lnTo>
                    <a:pt x="23980" y="4016"/>
                  </a:lnTo>
                  <a:lnTo>
                    <a:pt x="23748" y="4209"/>
                  </a:lnTo>
                  <a:lnTo>
                    <a:pt x="23555" y="4479"/>
                  </a:lnTo>
                  <a:lnTo>
                    <a:pt x="23478" y="4750"/>
                  </a:lnTo>
                  <a:lnTo>
                    <a:pt x="23439" y="4904"/>
                  </a:lnTo>
                  <a:lnTo>
                    <a:pt x="23439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1" y="5522"/>
                  </a:lnTo>
                  <a:lnTo>
                    <a:pt x="23169" y="5561"/>
                  </a:lnTo>
                  <a:lnTo>
                    <a:pt x="22976" y="5715"/>
                  </a:lnTo>
                  <a:lnTo>
                    <a:pt x="22783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4" y="6294"/>
                  </a:lnTo>
                  <a:lnTo>
                    <a:pt x="22320" y="6256"/>
                  </a:lnTo>
                  <a:lnTo>
                    <a:pt x="22165" y="6217"/>
                  </a:lnTo>
                  <a:lnTo>
                    <a:pt x="21972" y="6217"/>
                  </a:lnTo>
                  <a:lnTo>
                    <a:pt x="21740" y="6294"/>
                  </a:lnTo>
                  <a:lnTo>
                    <a:pt x="21509" y="6410"/>
                  </a:lnTo>
                  <a:lnTo>
                    <a:pt x="21354" y="6565"/>
                  </a:lnTo>
                  <a:lnTo>
                    <a:pt x="21200" y="6796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4"/>
                  </a:lnTo>
                  <a:lnTo>
                    <a:pt x="20736" y="5908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4" y="5754"/>
                  </a:lnTo>
                  <a:lnTo>
                    <a:pt x="20080" y="5792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3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0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1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5"/>
                  </a:lnTo>
                  <a:lnTo>
                    <a:pt x="17802" y="4557"/>
                  </a:lnTo>
                  <a:lnTo>
                    <a:pt x="17647" y="4518"/>
                  </a:lnTo>
                  <a:lnTo>
                    <a:pt x="17493" y="4557"/>
                  </a:lnTo>
                  <a:lnTo>
                    <a:pt x="17377" y="4595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7"/>
                  </a:lnTo>
                  <a:lnTo>
                    <a:pt x="16759" y="4943"/>
                  </a:lnTo>
                  <a:lnTo>
                    <a:pt x="16605" y="4788"/>
                  </a:lnTo>
                  <a:lnTo>
                    <a:pt x="16450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1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1"/>
                  </a:lnTo>
                  <a:lnTo>
                    <a:pt x="14635" y="4943"/>
                  </a:lnTo>
                  <a:lnTo>
                    <a:pt x="14442" y="4981"/>
                  </a:lnTo>
                  <a:lnTo>
                    <a:pt x="14288" y="5020"/>
                  </a:lnTo>
                  <a:lnTo>
                    <a:pt x="14133" y="5097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7"/>
                  </a:lnTo>
                  <a:lnTo>
                    <a:pt x="12357" y="6372"/>
                  </a:lnTo>
                  <a:lnTo>
                    <a:pt x="12357" y="6526"/>
                  </a:lnTo>
                  <a:lnTo>
                    <a:pt x="12357" y="6680"/>
                  </a:lnTo>
                  <a:lnTo>
                    <a:pt x="12357" y="6835"/>
                  </a:lnTo>
                  <a:lnTo>
                    <a:pt x="12434" y="6989"/>
                  </a:lnTo>
                  <a:lnTo>
                    <a:pt x="12164" y="7028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414"/>
                  </a:lnTo>
                  <a:lnTo>
                    <a:pt x="11392" y="7530"/>
                  </a:lnTo>
                  <a:lnTo>
                    <a:pt x="11353" y="7684"/>
                  </a:lnTo>
                  <a:lnTo>
                    <a:pt x="11314" y="7839"/>
                  </a:lnTo>
                  <a:lnTo>
                    <a:pt x="11276" y="7993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57"/>
                  </a:lnTo>
                  <a:lnTo>
                    <a:pt x="11469" y="8611"/>
                  </a:lnTo>
                  <a:lnTo>
                    <a:pt x="11199" y="8650"/>
                  </a:lnTo>
                  <a:lnTo>
                    <a:pt x="10967" y="8804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3"/>
                  </a:lnTo>
                  <a:lnTo>
                    <a:pt x="10619" y="10310"/>
                  </a:lnTo>
                  <a:lnTo>
                    <a:pt x="10426" y="10426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5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4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2" y="12087"/>
                  </a:lnTo>
                  <a:lnTo>
                    <a:pt x="9384" y="12202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95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4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202"/>
                  </a:lnTo>
                  <a:lnTo>
                    <a:pt x="6990" y="12280"/>
                  </a:lnTo>
                  <a:lnTo>
                    <a:pt x="6796" y="12434"/>
                  </a:lnTo>
                  <a:lnTo>
                    <a:pt x="6796" y="12048"/>
                  </a:lnTo>
                  <a:lnTo>
                    <a:pt x="6758" y="11893"/>
                  </a:lnTo>
                  <a:lnTo>
                    <a:pt x="6681" y="11700"/>
                  </a:lnTo>
                  <a:lnTo>
                    <a:pt x="6603" y="11546"/>
                  </a:lnTo>
                  <a:lnTo>
                    <a:pt x="6526" y="11430"/>
                  </a:lnTo>
                  <a:lnTo>
                    <a:pt x="6372" y="11314"/>
                  </a:lnTo>
                  <a:lnTo>
                    <a:pt x="6217" y="11198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7"/>
                  </a:lnTo>
                  <a:lnTo>
                    <a:pt x="5522" y="10967"/>
                  </a:lnTo>
                  <a:lnTo>
                    <a:pt x="5445" y="10735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88"/>
                  </a:lnTo>
                  <a:lnTo>
                    <a:pt x="4943" y="10310"/>
                  </a:lnTo>
                  <a:lnTo>
                    <a:pt x="4827" y="10310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499"/>
                  </a:lnTo>
                  <a:lnTo>
                    <a:pt x="3900" y="9461"/>
                  </a:lnTo>
                  <a:lnTo>
                    <a:pt x="3746" y="9422"/>
                  </a:lnTo>
                  <a:lnTo>
                    <a:pt x="3591" y="9422"/>
                  </a:lnTo>
                  <a:lnTo>
                    <a:pt x="3398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70"/>
                  </a:lnTo>
                  <a:lnTo>
                    <a:pt x="2974" y="9615"/>
                  </a:lnTo>
                  <a:lnTo>
                    <a:pt x="2896" y="9461"/>
                  </a:lnTo>
                  <a:lnTo>
                    <a:pt x="2781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9036"/>
                  </a:lnTo>
                  <a:lnTo>
                    <a:pt x="1854" y="9113"/>
                  </a:lnTo>
                  <a:lnTo>
                    <a:pt x="1699" y="9190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1"/>
                  </a:lnTo>
                  <a:lnTo>
                    <a:pt x="1352" y="9924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0"/>
                  </a:lnTo>
                  <a:lnTo>
                    <a:pt x="386" y="10426"/>
                  </a:lnTo>
                  <a:lnTo>
                    <a:pt x="271" y="10581"/>
                  </a:lnTo>
                  <a:lnTo>
                    <a:pt x="116" y="10889"/>
                  </a:lnTo>
                  <a:lnTo>
                    <a:pt x="0" y="11237"/>
                  </a:lnTo>
                  <a:lnTo>
                    <a:pt x="0" y="11585"/>
                  </a:lnTo>
                  <a:lnTo>
                    <a:pt x="77" y="11932"/>
                  </a:lnTo>
                  <a:lnTo>
                    <a:pt x="193" y="12241"/>
                  </a:lnTo>
                  <a:lnTo>
                    <a:pt x="386" y="12550"/>
                  </a:lnTo>
                  <a:lnTo>
                    <a:pt x="618" y="12820"/>
                  </a:lnTo>
                  <a:lnTo>
                    <a:pt x="811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5" y="13129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1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78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4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2"/>
                  </a:lnTo>
                  <a:lnTo>
                    <a:pt x="618" y="12048"/>
                  </a:lnTo>
                  <a:lnTo>
                    <a:pt x="541" y="11893"/>
                  </a:lnTo>
                  <a:lnTo>
                    <a:pt x="502" y="11739"/>
                  </a:lnTo>
                  <a:lnTo>
                    <a:pt x="502" y="11546"/>
                  </a:lnTo>
                  <a:lnTo>
                    <a:pt x="502" y="11391"/>
                  </a:lnTo>
                  <a:lnTo>
                    <a:pt x="541" y="11198"/>
                  </a:lnTo>
                  <a:lnTo>
                    <a:pt x="579" y="11044"/>
                  </a:lnTo>
                  <a:lnTo>
                    <a:pt x="657" y="10889"/>
                  </a:lnTo>
                  <a:lnTo>
                    <a:pt x="773" y="10774"/>
                  </a:lnTo>
                  <a:lnTo>
                    <a:pt x="888" y="10619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6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5"/>
                  </a:lnTo>
                  <a:lnTo>
                    <a:pt x="5870" y="12704"/>
                  </a:lnTo>
                  <a:lnTo>
                    <a:pt x="6256" y="12975"/>
                  </a:lnTo>
                  <a:lnTo>
                    <a:pt x="6681" y="13206"/>
                  </a:lnTo>
                  <a:lnTo>
                    <a:pt x="7105" y="13438"/>
                  </a:lnTo>
                  <a:lnTo>
                    <a:pt x="7530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8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5"/>
                  </a:lnTo>
                  <a:lnTo>
                    <a:pt x="11314" y="11739"/>
                  </a:lnTo>
                  <a:lnTo>
                    <a:pt x="11507" y="11237"/>
                  </a:lnTo>
                  <a:lnTo>
                    <a:pt x="11662" y="10696"/>
                  </a:lnTo>
                  <a:lnTo>
                    <a:pt x="11971" y="9615"/>
                  </a:lnTo>
                  <a:lnTo>
                    <a:pt x="12125" y="9113"/>
                  </a:lnTo>
                  <a:lnTo>
                    <a:pt x="12357" y="8611"/>
                  </a:lnTo>
                  <a:lnTo>
                    <a:pt x="12589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89"/>
                  </a:lnTo>
                  <a:lnTo>
                    <a:pt x="14017" y="6719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4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0" y="7723"/>
                  </a:lnTo>
                  <a:lnTo>
                    <a:pt x="22165" y="7762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530"/>
                  </a:lnTo>
                  <a:lnTo>
                    <a:pt x="23710" y="7298"/>
                  </a:lnTo>
                  <a:lnTo>
                    <a:pt x="24057" y="6989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908"/>
                  </a:lnTo>
                  <a:lnTo>
                    <a:pt x="24868" y="5483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5" y="3746"/>
                  </a:lnTo>
                  <a:lnTo>
                    <a:pt x="24868" y="3282"/>
                  </a:lnTo>
                  <a:lnTo>
                    <a:pt x="24791" y="2858"/>
                  </a:lnTo>
                  <a:lnTo>
                    <a:pt x="24637" y="2394"/>
                  </a:lnTo>
                  <a:lnTo>
                    <a:pt x="24443" y="1969"/>
                  </a:lnTo>
                  <a:lnTo>
                    <a:pt x="24250" y="1583"/>
                  </a:lnTo>
                  <a:lnTo>
                    <a:pt x="24057" y="1197"/>
                  </a:lnTo>
                  <a:lnTo>
                    <a:pt x="23787" y="811"/>
                  </a:lnTo>
                  <a:lnTo>
                    <a:pt x="23941" y="386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7"/>
                  </a:lnTo>
                  <a:lnTo>
                    <a:pt x="230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22"/>
            <p:cNvSpPr/>
            <p:nvPr/>
          </p:nvSpPr>
          <p:spPr>
            <a:xfrm>
              <a:off x="5843050" y="1398325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5" y="1429"/>
                  </a:lnTo>
                  <a:lnTo>
                    <a:pt x="4866" y="1738"/>
                  </a:lnTo>
                  <a:lnTo>
                    <a:pt x="5059" y="2085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6" y="5599"/>
                  </a:lnTo>
                  <a:lnTo>
                    <a:pt x="5330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40" y="8380"/>
                  </a:lnTo>
                  <a:lnTo>
                    <a:pt x="3631" y="8727"/>
                  </a:lnTo>
                  <a:lnTo>
                    <a:pt x="3283" y="9036"/>
                  </a:lnTo>
                  <a:lnTo>
                    <a:pt x="2936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9" y="10040"/>
                  </a:lnTo>
                  <a:lnTo>
                    <a:pt x="1314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9" y="10967"/>
                  </a:lnTo>
                  <a:lnTo>
                    <a:pt x="1121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8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5" y="6294"/>
                  </a:lnTo>
                  <a:lnTo>
                    <a:pt x="5909" y="5792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5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40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22"/>
            <p:cNvSpPr/>
            <p:nvPr/>
          </p:nvSpPr>
          <p:spPr>
            <a:xfrm>
              <a:off x="569225" y="1424375"/>
              <a:ext cx="126500" cy="69550"/>
            </a:xfrm>
            <a:custGeom>
              <a:avLst/>
              <a:gdLst/>
              <a:ahLst/>
              <a:cxnLst/>
              <a:rect l="l" t="t" r="r" b="b"/>
              <a:pathLst>
                <a:path w="5060" h="2782" extrusionOk="0">
                  <a:moveTo>
                    <a:pt x="4905" y="1"/>
                  </a:moveTo>
                  <a:lnTo>
                    <a:pt x="3824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30" y="1854"/>
                  </a:lnTo>
                  <a:lnTo>
                    <a:pt x="773" y="2125"/>
                  </a:lnTo>
                  <a:lnTo>
                    <a:pt x="117" y="2395"/>
                  </a:lnTo>
                  <a:lnTo>
                    <a:pt x="40" y="2472"/>
                  </a:lnTo>
                  <a:lnTo>
                    <a:pt x="1" y="2588"/>
                  </a:lnTo>
                  <a:lnTo>
                    <a:pt x="40" y="2665"/>
                  </a:lnTo>
                  <a:lnTo>
                    <a:pt x="117" y="2781"/>
                  </a:lnTo>
                  <a:lnTo>
                    <a:pt x="387" y="2781"/>
                  </a:lnTo>
                  <a:lnTo>
                    <a:pt x="1082" y="2627"/>
                  </a:lnTo>
                  <a:lnTo>
                    <a:pt x="1739" y="2356"/>
                  </a:lnTo>
                  <a:lnTo>
                    <a:pt x="2356" y="2047"/>
                  </a:lnTo>
                  <a:lnTo>
                    <a:pt x="2974" y="1739"/>
                  </a:lnTo>
                  <a:lnTo>
                    <a:pt x="3553" y="1430"/>
                  </a:lnTo>
                  <a:lnTo>
                    <a:pt x="4094" y="1082"/>
                  </a:lnTo>
                  <a:lnTo>
                    <a:pt x="4596" y="735"/>
                  </a:lnTo>
                  <a:lnTo>
                    <a:pt x="5059" y="310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22"/>
            <p:cNvSpPr/>
            <p:nvPr/>
          </p:nvSpPr>
          <p:spPr>
            <a:xfrm>
              <a:off x="512275" y="1467825"/>
              <a:ext cx="66650" cy="99450"/>
            </a:xfrm>
            <a:custGeom>
              <a:avLst/>
              <a:gdLst/>
              <a:ahLst/>
              <a:cxnLst/>
              <a:rect l="l" t="t" r="r" b="b"/>
              <a:pathLst>
                <a:path w="2666" h="3978" extrusionOk="0">
                  <a:moveTo>
                    <a:pt x="850" y="1"/>
                  </a:moveTo>
                  <a:lnTo>
                    <a:pt x="464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2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1" y="2704"/>
                  </a:lnTo>
                  <a:lnTo>
                    <a:pt x="39" y="2974"/>
                  </a:lnTo>
                  <a:lnTo>
                    <a:pt x="78" y="3206"/>
                  </a:lnTo>
                  <a:lnTo>
                    <a:pt x="155" y="3399"/>
                  </a:lnTo>
                  <a:lnTo>
                    <a:pt x="271" y="3592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9" y="3939"/>
                  </a:lnTo>
                  <a:lnTo>
                    <a:pt x="1082" y="3978"/>
                  </a:lnTo>
                  <a:lnTo>
                    <a:pt x="1314" y="3939"/>
                  </a:lnTo>
                  <a:lnTo>
                    <a:pt x="1507" y="3823"/>
                  </a:lnTo>
                  <a:lnTo>
                    <a:pt x="1661" y="3708"/>
                  </a:lnTo>
                  <a:lnTo>
                    <a:pt x="1816" y="3514"/>
                  </a:lnTo>
                  <a:lnTo>
                    <a:pt x="1970" y="3321"/>
                  </a:lnTo>
                  <a:lnTo>
                    <a:pt x="2086" y="3090"/>
                  </a:lnTo>
                  <a:lnTo>
                    <a:pt x="2318" y="2549"/>
                  </a:lnTo>
                  <a:lnTo>
                    <a:pt x="2472" y="2009"/>
                  </a:lnTo>
                  <a:lnTo>
                    <a:pt x="2626" y="1507"/>
                  </a:lnTo>
                  <a:lnTo>
                    <a:pt x="2665" y="1043"/>
                  </a:lnTo>
                  <a:lnTo>
                    <a:pt x="2395" y="1043"/>
                  </a:lnTo>
                  <a:lnTo>
                    <a:pt x="2009" y="2009"/>
                  </a:lnTo>
                  <a:lnTo>
                    <a:pt x="1738" y="2665"/>
                  </a:lnTo>
                  <a:lnTo>
                    <a:pt x="1545" y="3051"/>
                  </a:lnTo>
                  <a:lnTo>
                    <a:pt x="1468" y="3206"/>
                  </a:lnTo>
                  <a:lnTo>
                    <a:pt x="1314" y="3283"/>
                  </a:lnTo>
                  <a:lnTo>
                    <a:pt x="1159" y="3283"/>
                  </a:lnTo>
                  <a:lnTo>
                    <a:pt x="966" y="3206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8"/>
                  </a:lnTo>
                  <a:lnTo>
                    <a:pt x="889" y="773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22"/>
            <p:cNvSpPr/>
            <p:nvPr/>
          </p:nvSpPr>
          <p:spPr>
            <a:xfrm>
              <a:off x="4008850" y="152575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4"/>
                  </a:lnTo>
                  <a:lnTo>
                    <a:pt x="7029" y="1313"/>
                  </a:lnTo>
                  <a:lnTo>
                    <a:pt x="7531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7"/>
                  </a:lnTo>
                  <a:lnTo>
                    <a:pt x="8573" y="3707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1" y="3862"/>
                  </a:lnTo>
                  <a:lnTo>
                    <a:pt x="2433" y="4016"/>
                  </a:lnTo>
                  <a:lnTo>
                    <a:pt x="2318" y="4132"/>
                  </a:lnTo>
                  <a:lnTo>
                    <a:pt x="2124" y="4209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1" y="4248"/>
                  </a:lnTo>
                  <a:lnTo>
                    <a:pt x="734" y="4132"/>
                  </a:lnTo>
                  <a:lnTo>
                    <a:pt x="387" y="4016"/>
                  </a:lnTo>
                  <a:lnTo>
                    <a:pt x="503" y="3514"/>
                  </a:lnTo>
                  <a:lnTo>
                    <a:pt x="657" y="3012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8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7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3" y="5947"/>
                  </a:lnTo>
                  <a:lnTo>
                    <a:pt x="10543" y="5870"/>
                  </a:lnTo>
                  <a:lnTo>
                    <a:pt x="10543" y="5754"/>
                  </a:lnTo>
                  <a:lnTo>
                    <a:pt x="10620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0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9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7" y="3205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8"/>
                  </a:lnTo>
                  <a:lnTo>
                    <a:pt x="1314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3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7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3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8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7" y="6526"/>
                  </a:lnTo>
                  <a:lnTo>
                    <a:pt x="11740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1" y="7916"/>
                  </a:lnTo>
                  <a:lnTo>
                    <a:pt x="12551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7" y="7183"/>
                  </a:lnTo>
                  <a:lnTo>
                    <a:pt x="12744" y="6681"/>
                  </a:lnTo>
                  <a:lnTo>
                    <a:pt x="12435" y="6217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9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4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5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6" y="193"/>
                  </a:lnTo>
                  <a:lnTo>
                    <a:pt x="5291" y="78"/>
                  </a:lnTo>
                  <a:lnTo>
                    <a:pt x="4828" y="39"/>
                  </a:lnTo>
                  <a:lnTo>
                    <a:pt x="44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22"/>
            <p:cNvSpPr/>
            <p:nvPr/>
          </p:nvSpPr>
          <p:spPr>
            <a:xfrm>
              <a:off x="6763050" y="1538300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8"/>
                  </a:moveTo>
                  <a:lnTo>
                    <a:pt x="1082" y="5986"/>
                  </a:lnTo>
                  <a:lnTo>
                    <a:pt x="1237" y="6024"/>
                  </a:lnTo>
                  <a:lnTo>
                    <a:pt x="1391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7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9" y="6990"/>
                  </a:lnTo>
                  <a:lnTo>
                    <a:pt x="464" y="6835"/>
                  </a:lnTo>
                  <a:lnTo>
                    <a:pt x="426" y="6719"/>
                  </a:lnTo>
                  <a:lnTo>
                    <a:pt x="387" y="6642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6" y="6256"/>
                  </a:lnTo>
                  <a:lnTo>
                    <a:pt x="503" y="6179"/>
                  </a:lnTo>
                  <a:lnTo>
                    <a:pt x="696" y="6024"/>
                  </a:lnTo>
                  <a:lnTo>
                    <a:pt x="889" y="5908"/>
                  </a:lnTo>
                  <a:close/>
                  <a:moveTo>
                    <a:pt x="5909" y="0"/>
                  </a:moveTo>
                  <a:lnTo>
                    <a:pt x="5832" y="39"/>
                  </a:lnTo>
                  <a:lnTo>
                    <a:pt x="5523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7" y="2047"/>
                  </a:lnTo>
                  <a:lnTo>
                    <a:pt x="3438" y="2781"/>
                  </a:lnTo>
                  <a:lnTo>
                    <a:pt x="2279" y="4132"/>
                  </a:lnTo>
                  <a:lnTo>
                    <a:pt x="1739" y="4866"/>
                  </a:lnTo>
                  <a:lnTo>
                    <a:pt x="1198" y="5561"/>
                  </a:lnTo>
                  <a:lnTo>
                    <a:pt x="1043" y="5522"/>
                  </a:lnTo>
                  <a:lnTo>
                    <a:pt x="889" y="5522"/>
                  </a:lnTo>
                  <a:lnTo>
                    <a:pt x="773" y="5561"/>
                  </a:lnTo>
                  <a:lnTo>
                    <a:pt x="619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10" y="5870"/>
                  </a:lnTo>
                  <a:lnTo>
                    <a:pt x="117" y="6063"/>
                  </a:lnTo>
                  <a:lnTo>
                    <a:pt x="1" y="6333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40" y="6797"/>
                  </a:lnTo>
                  <a:lnTo>
                    <a:pt x="117" y="6990"/>
                  </a:lnTo>
                  <a:lnTo>
                    <a:pt x="194" y="7144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4"/>
                  </a:lnTo>
                  <a:lnTo>
                    <a:pt x="1430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6" y="6874"/>
                  </a:lnTo>
                  <a:lnTo>
                    <a:pt x="1854" y="6681"/>
                  </a:lnTo>
                  <a:lnTo>
                    <a:pt x="1893" y="6526"/>
                  </a:lnTo>
                  <a:lnTo>
                    <a:pt x="1854" y="6333"/>
                  </a:lnTo>
                  <a:lnTo>
                    <a:pt x="1816" y="6179"/>
                  </a:lnTo>
                  <a:lnTo>
                    <a:pt x="1739" y="6024"/>
                  </a:lnTo>
                  <a:lnTo>
                    <a:pt x="1661" y="5908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3" y="4403"/>
                  </a:lnTo>
                  <a:lnTo>
                    <a:pt x="3940" y="3012"/>
                  </a:lnTo>
                  <a:lnTo>
                    <a:pt x="4480" y="2395"/>
                  </a:lnTo>
                  <a:lnTo>
                    <a:pt x="5098" y="1699"/>
                  </a:lnTo>
                  <a:lnTo>
                    <a:pt x="5639" y="1043"/>
                  </a:lnTo>
                  <a:lnTo>
                    <a:pt x="5909" y="657"/>
                  </a:lnTo>
                  <a:lnTo>
                    <a:pt x="6102" y="309"/>
                  </a:lnTo>
                  <a:lnTo>
                    <a:pt x="6141" y="193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22"/>
            <p:cNvSpPr/>
            <p:nvPr/>
          </p:nvSpPr>
          <p:spPr>
            <a:xfrm>
              <a:off x="4040700" y="153927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5" y="7298"/>
                  </a:moveTo>
                  <a:lnTo>
                    <a:pt x="8496" y="7375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1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4"/>
                  </a:lnTo>
                  <a:lnTo>
                    <a:pt x="8110" y="10156"/>
                  </a:lnTo>
                  <a:lnTo>
                    <a:pt x="7840" y="10078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6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7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2" y="8766"/>
                  </a:lnTo>
                  <a:lnTo>
                    <a:pt x="1546" y="8727"/>
                  </a:lnTo>
                  <a:lnTo>
                    <a:pt x="40" y="8688"/>
                  </a:lnTo>
                  <a:lnTo>
                    <a:pt x="1" y="8688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6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6"/>
                  </a:lnTo>
                  <a:lnTo>
                    <a:pt x="6759" y="9847"/>
                  </a:lnTo>
                  <a:lnTo>
                    <a:pt x="6990" y="10078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0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7"/>
                  </a:lnTo>
                  <a:lnTo>
                    <a:pt x="9539" y="10194"/>
                  </a:lnTo>
                  <a:lnTo>
                    <a:pt x="9771" y="9963"/>
                  </a:lnTo>
                  <a:lnTo>
                    <a:pt x="9925" y="9692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7"/>
                  </a:lnTo>
                  <a:lnTo>
                    <a:pt x="6565" y="8186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79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22"/>
            <p:cNvSpPr/>
            <p:nvPr/>
          </p:nvSpPr>
          <p:spPr>
            <a:xfrm>
              <a:off x="1387875" y="1558575"/>
              <a:ext cx="374575" cy="387125"/>
            </a:xfrm>
            <a:custGeom>
              <a:avLst/>
              <a:gdLst/>
              <a:ahLst/>
              <a:cxnLst/>
              <a:rect l="l" t="t" r="r" b="b"/>
              <a:pathLst>
                <a:path w="14983" h="15485" extrusionOk="0">
                  <a:moveTo>
                    <a:pt x="7453" y="502"/>
                  </a:moveTo>
                  <a:lnTo>
                    <a:pt x="8032" y="541"/>
                  </a:lnTo>
                  <a:lnTo>
                    <a:pt x="8573" y="580"/>
                  </a:lnTo>
                  <a:lnTo>
                    <a:pt x="9152" y="695"/>
                  </a:lnTo>
                  <a:lnTo>
                    <a:pt x="9654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0" y="1545"/>
                  </a:lnTo>
                  <a:lnTo>
                    <a:pt x="11585" y="1854"/>
                  </a:lnTo>
                  <a:lnTo>
                    <a:pt x="10812" y="2201"/>
                  </a:lnTo>
                  <a:lnTo>
                    <a:pt x="10040" y="2626"/>
                  </a:lnTo>
                  <a:lnTo>
                    <a:pt x="9306" y="3090"/>
                  </a:lnTo>
                  <a:lnTo>
                    <a:pt x="8611" y="3630"/>
                  </a:lnTo>
                  <a:lnTo>
                    <a:pt x="7916" y="4171"/>
                  </a:lnTo>
                  <a:lnTo>
                    <a:pt x="7299" y="4789"/>
                  </a:lnTo>
                  <a:lnTo>
                    <a:pt x="6681" y="5445"/>
                  </a:lnTo>
                  <a:lnTo>
                    <a:pt x="6140" y="6140"/>
                  </a:lnTo>
                  <a:lnTo>
                    <a:pt x="5638" y="6874"/>
                  </a:lnTo>
                  <a:lnTo>
                    <a:pt x="5175" y="7646"/>
                  </a:lnTo>
                  <a:lnTo>
                    <a:pt x="4789" y="8418"/>
                  </a:lnTo>
                  <a:lnTo>
                    <a:pt x="4441" y="9229"/>
                  </a:lnTo>
                  <a:lnTo>
                    <a:pt x="4171" y="10040"/>
                  </a:lnTo>
                  <a:lnTo>
                    <a:pt x="3939" y="10890"/>
                  </a:lnTo>
                  <a:lnTo>
                    <a:pt x="3823" y="11778"/>
                  </a:lnTo>
                  <a:lnTo>
                    <a:pt x="3746" y="12666"/>
                  </a:lnTo>
                  <a:lnTo>
                    <a:pt x="3553" y="12666"/>
                  </a:lnTo>
                  <a:lnTo>
                    <a:pt x="3283" y="11855"/>
                  </a:lnTo>
                  <a:lnTo>
                    <a:pt x="3051" y="11044"/>
                  </a:lnTo>
                  <a:lnTo>
                    <a:pt x="2819" y="10195"/>
                  </a:lnTo>
                  <a:lnTo>
                    <a:pt x="2665" y="9384"/>
                  </a:lnTo>
                  <a:lnTo>
                    <a:pt x="2588" y="8534"/>
                  </a:lnTo>
                  <a:lnTo>
                    <a:pt x="2549" y="7685"/>
                  </a:lnTo>
                  <a:lnTo>
                    <a:pt x="2588" y="6797"/>
                  </a:lnTo>
                  <a:lnTo>
                    <a:pt x="2665" y="5947"/>
                  </a:lnTo>
                  <a:lnTo>
                    <a:pt x="2858" y="5213"/>
                  </a:lnTo>
                  <a:lnTo>
                    <a:pt x="3051" y="4518"/>
                  </a:lnTo>
                  <a:lnTo>
                    <a:pt x="3321" y="3823"/>
                  </a:lnTo>
                  <a:lnTo>
                    <a:pt x="3630" y="3205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29"/>
                  </a:lnTo>
                  <a:lnTo>
                    <a:pt x="5406" y="888"/>
                  </a:lnTo>
                  <a:lnTo>
                    <a:pt x="5908" y="734"/>
                  </a:lnTo>
                  <a:lnTo>
                    <a:pt x="6410" y="618"/>
                  </a:lnTo>
                  <a:lnTo>
                    <a:pt x="6912" y="541"/>
                  </a:lnTo>
                  <a:lnTo>
                    <a:pt x="7453" y="502"/>
                  </a:lnTo>
                  <a:close/>
                  <a:moveTo>
                    <a:pt x="11932" y="2086"/>
                  </a:moveTo>
                  <a:lnTo>
                    <a:pt x="12318" y="2433"/>
                  </a:lnTo>
                  <a:lnTo>
                    <a:pt x="12666" y="2819"/>
                  </a:lnTo>
                  <a:lnTo>
                    <a:pt x="13014" y="3205"/>
                  </a:lnTo>
                  <a:lnTo>
                    <a:pt x="13322" y="3669"/>
                  </a:lnTo>
                  <a:lnTo>
                    <a:pt x="13593" y="4093"/>
                  </a:lnTo>
                  <a:lnTo>
                    <a:pt x="13824" y="4595"/>
                  </a:lnTo>
                  <a:lnTo>
                    <a:pt x="14018" y="5097"/>
                  </a:lnTo>
                  <a:lnTo>
                    <a:pt x="14211" y="5599"/>
                  </a:lnTo>
                  <a:lnTo>
                    <a:pt x="14326" y="6101"/>
                  </a:lnTo>
                  <a:lnTo>
                    <a:pt x="14404" y="6642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25" y="6951"/>
                  </a:lnTo>
                  <a:lnTo>
                    <a:pt x="11392" y="7144"/>
                  </a:lnTo>
                  <a:lnTo>
                    <a:pt x="10658" y="7414"/>
                  </a:lnTo>
                  <a:lnTo>
                    <a:pt x="9924" y="7723"/>
                  </a:lnTo>
                  <a:lnTo>
                    <a:pt x="9229" y="8032"/>
                  </a:lnTo>
                  <a:lnTo>
                    <a:pt x="8534" y="8418"/>
                  </a:lnTo>
                  <a:lnTo>
                    <a:pt x="7878" y="8843"/>
                  </a:lnTo>
                  <a:lnTo>
                    <a:pt x="7221" y="9306"/>
                  </a:lnTo>
                  <a:lnTo>
                    <a:pt x="6642" y="9808"/>
                  </a:lnTo>
                  <a:lnTo>
                    <a:pt x="6063" y="10349"/>
                  </a:lnTo>
                  <a:lnTo>
                    <a:pt x="5561" y="10890"/>
                  </a:lnTo>
                  <a:lnTo>
                    <a:pt x="5059" y="11508"/>
                  </a:lnTo>
                  <a:lnTo>
                    <a:pt x="4634" y="12125"/>
                  </a:lnTo>
                  <a:lnTo>
                    <a:pt x="4248" y="12820"/>
                  </a:lnTo>
                  <a:lnTo>
                    <a:pt x="4093" y="12743"/>
                  </a:lnTo>
                  <a:lnTo>
                    <a:pt x="3939" y="12666"/>
                  </a:lnTo>
                  <a:lnTo>
                    <a:pt x="4093" y="11816"/>
                  </a:lnTo>
                  <a:lnTo>
                    <a:pt x="4287" y="10928"/>
                  </a:lnTo>
                  <a:lnTo>
                    <a:pt x="4557" y="10117"/>
                  </a:lnTo>
                  <a:lnTo>
                    <a:pt x="4827" y="9306"/>
                  </a:lnTo>
                  <a:lnTo>
                    <a:pt x="5175" y="8496"/>
                  </a:lnTo>
                  <a:lnTo>
                    <a:pt x="5561" y="7723"/>
                  </a:lnTo>
                  <a:lnTo>
                    <a:pt x="6024" y="6990"/>
                  </a:lnTo>
                  <a:lnTo>
                    <a:pt x="6488" y="6295"/>
                  </a:lnTo>
                  <a:lnTo>
                    <a:pt x="7028" y="5599"/>
                  </a:lnTo>
                  <a:lnTo>
                    <a:pt x="7607" y="4982"/>
                  </a:lnTo>
                  <a:lnTo>
                    <a:pt x="8225" y="4402"/>
                  </a:lnTo>
                  <a:lnTo>
                    <a:pt x="8882" y="3823"/>
                  </a:lnTo>
                  <a:lnTo>
                    <a:pt x="9577" y="3321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42" y="6990"/>
                  </a:moveTo>
                  <a:lnTo>
                    <a:pt x="14481" y="7839"/>
                  </a:lnTo>
                  <a:lnTo>
                    <a:pt x="14404" y="8689"/>
                  </a:lnTo>
                  <a:lnTo>
                    <a:pt x="14249" y="9538"/>
                  </a:lnTo>
                  <a:lnTo>
                    <a:pt x="14172" y="9963"/>
                  </a:lnTo>
                  <a:lnTo>
                    <a:pt x="14018" y="10388"/>
                  </a:lnTo>
                  <a:lnTo>
                    <a:pt x="13863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89"/>
                  </a:lnTo>
                  <a:lnTo>
                    <a:pt x="12473" y="12898"/>
                  </a:lnTo>
                  <a:lnTo>
                    <a:pt x="12203" y="13207"/>
                  </a:lnTo>
                  <a:lnTo>
                    <a:pt x="11932" y="13052"/>
                  </a:lnTo>
                  <a:lnTo>
                    <a:pt x="11662" y="12936"/>
                  </a:lnTo>
                  <a:lnTo>
                    <a:pt x="11083" y="12782"/>
                  </a:lnTo>
                  <a:lnTo>
                    <a:pt x="10542" y="12627"/>
                  </a:lnTo>
                  <a:lnTo>
                    <a:pt x="9963" y="12550"/>
                  </a:lnTo>
                  <a:lnTo>
                    <a:pt x="9384" y="12512"/>
                  </a:lnTo>
                  <a:lnTo>
                    <a:pt x="8843" y="12473"/>
                  </a:lnTo>
                  <a:lnTo>
                    <a:pt x="8303" y="12473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6"/>
                  </a:lnTo>
                  <a:lnTo>
                    <a:pt x="6179" y="12782"/>
                  </a:lnTo>
                  <a:lnTo>
                    <a:pt x="5638" y="12975"/>
                  </a:lnTo>
                  <a:lnTo>
                    <a:pt x="5136" y="13129"/>
                  </a:lnTo>
                  <a:lnTo>
                    <a:pt x="4673" y="13361"/>
                  </a:lnTo>
                  <a:lnTo>
                    <a:pt x="4557" y="13129"/>
                  </a:lnTo>
                  <a:lnTo>
                    <a:pt x="4402" y="12936"/>
                  </a:lnTo>
                  <a:lnTo>
                    <a:pt x="4866" y="12318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0" y="10619"/>
                  </a:lnTo>
                  <a:lnTo>
                    <a:pt x="6951" y="10117"/>
                  </a:lnTo>
                  <a:lnTo>
                    <a:pt x="7530" y="9654"/>
                  </a:lnTo>
                  <a:lnTo>
                    <a:pt x="8148" y="9229"/>
                  </a:lnTo>
                  <a:lnTo>
                    <a:pt x="8766" y="8804"/>
                  </a:lnTo>
                  <a:lnTo>
                    <a:pt x="9384" y="8457"/>
                  </a:lnTo>
                  <a:lnTo>
                    <a:pt x="10040" y="8109"/>
                  </a:lnTo>
                  <a:lnTo>
                    <a:pt x="10735" y="7839"/>
                  </a:lnTo>
                  <a:lnTo>
                    <a:pt x="11430" y="7569"/>
                  </a:lnTo>
                  <a:lnTo>
                    <a:pt x="12164" y="7376"/>
                  </a:lnTo>
                  <a:lnTo>
                    <a:pt x="12898" y="7183"/>
                  </a:lnTo>
                  <a:lnTo>
                    <a:pt x="13670" y="7067"/>
                  </a:lnTo>
                  <a:lnTo>
                    <a:pt x="14442" y="6990"/>
                  </a:lnTo>
                  <a:close/>
                  <a:moveTo>
                    <a:pt x="4518" y="1275"/>
                  </a:moveTo>
                  <a:lnTo>
                    <a:pt x="4016" y="1854"/>
                  </a:lnTo>
                  <a:lnTo>
                    <a:pt x="3591" y="2472"/>
                  </a:lnTo>
                  <a:lnTo>
                    <a:pt x="3244" y="3128"/>
                  </a:lnTo>
                  <a:lnTo>
                    <a:pt x="2935" y="3823"/>
                  </a:lnTo>
                  <a:lnTo>
                    <a:pt x="2665" y="4518"/>
                  </a:lnTo>
                  <a:lnTo>
                    <a:pt x="2472" y="5291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3"/>
                  </a:lnTo>
                  <a:lnTo>
                    <a:pt x="2356" y="9886"/>
                  </a:lnTo>
                  <a:lnTo>
                    <a:pt x="2549" y="10619"/>
                  </a:lnTo>
                  <a:lnTo>
                    <a:pt x="2742" y="11353"/>
                  </a:lnTo>
                  <a:lnTo>
                    <a:pt x="3012" y="12087"/>
                  </a:lnTo>
                  <a:lnTo>
                    <a:pt x="3283" y="12782"/>
                  </a:lnTo>
                  <a:lnTo>
                    <a:pt x="3089" y="12898"/>
                  </a:lnTo>
                  <a:lnTo>
                    <a:pt x="2935" y="13052"/>
                  </a:lnTo>
                  <a:lnTo>
                    <a:pt x="2819" y="13245"/>
                  </a:lnTo>
                  <a:lnTo>
                    <a:pt x="2703" y="13438"/>
                  </a:lnTo>
                  <a:lnTo>
                    <a:pt x="2394" y="13014"/>
                  </a:lnTo>
                  <a:lnTo>
                    <a:pt x="2047" y="12550"/>
                  </a:lnTo>
                  <a:lnTo>
                    <a:pt x="1777" y="12087"/>
                  </a:lnTo>
                  <a:lnTo>
                    <a:pt x="1506" y="11623"/>
                  </a:lnTo>
                  <a:lnTo>
                    <a:pt x="1275" y="11121"/>
                  </a:lnTo>
                  <a:lnTo>
                    <a:pt x="1043" y="10619"/>
                  </a:lnTo>
                  <a:lnTo>
                    <a:pt x="850" y="10117"/>
                  </a:lnTo>
                  <a:lnTo>
                    <a:pt x="734" y="9615"/>
                  </a:lnTo>
                  <a:lnTo>
                    <a:pt x="618" y="9113"/>
                  </a:lnTo>
                  <a:lnTo>
                    <a:pt x="541" y="8573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0"/>
                  </a:lnTo>
                  <a:lnTo>
                    <a:pt x="734" y="5870"/>
                  </a:lnTo>
                  <a:lnTo>
                    <a:pt x="927" y="5329"/>
                  </a:lnTo>
                  <a:lnTo>
                    <a:pt x="1197" y="4673"/>
                  </a:lnTo>
                  <a:lnTo>
                    <a:pt x="1506" y="4055"/>
                  </a:lnTo>
                  <a:lnTo>
                    <a:pt x="1892" y="3476"/>
                  </a:lnTo>
                  <a:lnTo>
                    <a:pt x="2356" y="2935"/>
                  </a:lnTo>
                  <a:lnTo>
                    <a:pt x="2819" y="2433"/>
                  </a:lnTo>
                  <a:lnTo>
                    <a:pt x="3360" y="2008"/>
                  </a:lnTo>
                  <a:lnTo>
                    <a:pt x="3900" y="1584"/>
                  </a:lnTo>
                  <a:lnTo>
                    <a:pt x="4518" y="1275"/>
                  </a:lnTo>
                  <a:close/>
                  <a:moveTo>
                    <a:pt x="3823" y="12975"/>
                  </a:moveTo>
                  <a:lnTo>
                    <a:pt x="4016" y="13052"/>
                  </a:lnTo>
                  <a:lnTo>
                    <a:pt x="4132" y="13168"/>
                  </a:lnTo>
                  <a:lnTo>
                    <a:pt x="4248" y="13284"/>
                  </a:lnTo>
                  <a:lnTo>
                    <a:pt x="4325" y="13438"/>
                  </a:lnTo>
                  <a:lnTo>
                    <a:pt x="4364" y="13631"/>
                  </a:lnTo>
                  <a:lnTo>
                    <a:pt x="4325" y="13786"/>
                  </a:lnTo>
                  <a:lnTo>
                    <a:pt x="4287" y="13940"/>
                  </a:lnTo>
                  <a:lnTo>
                    <a:pt x="4209" y="14095"/>
                  </a:lnTo>
                  <a:lnTo>
                    <a:pt x="3746" y="13824"/>
                  </a:lnTo>
                  <a:lnTo>
                    <a:pt x="3321" y="13477"/>
                  </a:lnTo>
                  <a:lnTo>
                    <a:pt x="3244" y="13438"/>
                  </a:lnTo>
                  <a:lnTo>
                    <a:pt x="3128" y="13438"/>
                  </a:lnTo>
                  <a:lnTo>
                    <a:pt x="3051" y="13477"/>
                  </a:lnTo>
                  <a:lnTo>
                    <a:pt x="2974" y="13515"/>
                  </a:lnTo>
                  <a:lnTo>
                    <a:pt x="3051" y="13361"/>
                  </a:lnTo>
                  <a:lnTo>
                    <a:pt x="3167" y="13245"/>
                  </a:lnTo>
                  <a:lnTo>
                    <a:pt x="3321" y="13129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13" y="12859"/>
                  </a:moveTo>
                  <a:lnTo>
                    <a:pt x="9615" y="12898"/>
                  </a:lnTo>
                  <a:lnTo>
                    <a:pt x="10079" y="12975"/>
                  </a:lnTo>
                  <a:lnTo>
                    <a:pt x="10504" y="13014"/>
                  </a:lnTo>
                  <a:lnTo>
                    <a:pt x="11006" y="13129"/>
                  </a:lnTo>
                  <a:lnTo>
                    <a:pt x="11469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7"/>
                  </a:lnTo>
                  <a:lnTo>
                    <a:pt x="10658" y="14249"/>
                  </a:lnTo>
                  <a:lnTo>
                    <a:pt x="10195" y="14442"/>
                  </a:lnTo>
                  <a:lnTo>
                    <a:pt x="9770" y="14635"/>
                  </a:lnTo>
                  <a:lnTo>
                    <a:pt x="9306" y="14751"/>
                  </a:lnTo>
                  <a:lnTo>
                    <a:pt x="8804" y="14867"/>
                  </a:lnTo>
                  <a:lnTo>
                    <a:pt x="8341" y="14944"/>
                  </a:lnTo>
                  <a:lnTo>
                    <a:pt x="7839" y="14983"/>
                  </a:lnTo>
                  <a:lnTo>
                    <a:pt x="7376" y="14983"/>
                  </a:lnTo>
                  <a:lnTo>
                    <a:pt x="6874" y="14944"/>
                  </a:lnTo>
                  <a:lnTo>
                    <a:pt x="6410" y="14867"/>
                  </a:lnTo>
                  <a:lnTo>
                    <a:pt x="5947" y="14790"/>
                  </a:lnTo>
                  <a:lnTo>
                    <a:pt x="5484" y="14674"/>
                  </a:lnTo>
                  <a:lnTo>
                    <a:pt x="5020" y="14481"/>
                  </a:lnTo>
                  <a:lnTo>
                    <a:pt x="4557" y="14288"/>
                  </a:lnTo>
                  <a:lnTo>
                    <a:pt x="4673" y="14017"/>
                  </a:lnTo>
                  <a:lnTo>
                    <a:pt x="4711" y="13747"/>
                  </a:lnTo>
                  <a:lnTo>
                    <a:pt x="4711" y="13593"/>
                  </a:lnTo>
                  <a:lnTo>
                    <a:pt x="5561" y="13322"/>
                  </a:lnTo>
                  <a:lnTo>
                    <a:pt x="6410" y="13091"/>
                  </a:lnTo>
                  <a:lnTo>
                    <a:pt x="7260" y="12936"/>
                  </a:lnTo>
                  <a:lnTo>
                    <a:pt x="8148" y="12859"/>
                  </a:lnTo>
                  <a:close/>
                  <a:moveTo>
                    <a:pt x="7569" y="0"/>
                  </a:moveTo>
                  <a:lnTo>
                    <a:pt x="6990" y="39"/>
                  </a:lnTo>
                  <a:lnTo>
                    <a:pt x="6410" y="116"/>
                  </a:lnTo>
                  <a:lnTo>
                    <a:pt x="5870" y="232"/>
                  </a:lnTo>
                  <a:lnTo>
                    <a:pt x="5291" y="386"/>
                  </a:lnTo>
                  <a:lnTo>
                    <a:pt x="4750" y="580"/>
                  </a:lnTo>
                  <a:lnTo>
                    <a:pt x="4248" y="811"/>
                  </a:lnTo>
                  <a:lnTo>
                    <a:pt x="3746" y="1120"/>
                  </a:lnTo>
                  <a:lnTo>
                    <a:pt x="3283" y="1429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1970" y="2588"/>
                  </a:lnTo>
                  <a:lnTo>
                    <a:pt x="1622" y="3012"/>
                  </a:lnTo>
                  <a:lnTo>
                    <a:pt x="1275" y="3514"/>
                  </a:lnTo>
                  <a:lnTo>
                    <a:pt x="966" y="4016"/>
                  </a:lnTo>
                  <a:lnTo>
                    <a:pt x="657" y="4595"/>
                  </a:lnTo>
                  <a:lnTo>
                    <a:pt x="425" y="5252"/>
                  </a:lnTo>
                  <a:lnTo>
                    <a:pt x="232" y="5908"/>
                  </a:lnTo>
                  <a:lnTo>
                    <a:pt x="116" y="6565"/>
                  </a:lnTo>
                  <a:lnTo>
                    <a:pt x="0" y="7221"/>
                  </a:lnTo>
                  <a:lnTo>
                    <a:pt x="0" y="7916"/>
                  </a:lnTo>
                  <a:lnTo>
                    <a:pt x="39" y="8611"/>
                  </a:lnTo>
                  <a:lnTo>
                    <a:pt x="116" y="9268"/>
                  </a:lnTo>
                  <a:lnTo>
                    <a:pt x="232" y="9924"/>
                  </a:lnTo>
                  <a:lnTo>
                    <a:pt x="425" y="10581"/>
                  </a:lnTo>
                  <a:lnTo>
                    <a:pt x="695" y="11237"/>
                  </a:lnTo>
                  <a:lnTo>
                    <a:pt x="966" y="11855"/>
                  </a:lnTo>
                  <a:lnTo>
                    <a:pt x="1313" y="12396"/>
                  </a:lnTo>
                  <a:lnTo>
                    <a:pt x="1738" y="12975"/>
                  </a:lnTo>
                  <a:lnTo>
                    <a:pt x="2201" y="13477"/>
                  </a:lnTo>
                  <a:lnTo>
                    <a:pt x="2703" y="13902"/>
                  </a:lnTo>
                  <a:lnTo>
                    <a:pt x="2742" y="13940"/>
                  </a:lnTo>
                  <a:lnTo>
                    <a:pt x="2819" y="13940"/>
                  </a:lnTo>
                  <a:lnTo>
                    <a:pt x="2896" y="13902"/>
                  </a:lnTo>
                  <a:lnTo>
                    <a:pt x="3167" y="14133"/>
                  </a:lnTo>
                  <a:lnTo>
                    <a:pt x="3437" y="14326"/>
                  </a:lnTo>
                  <a:lnTo>
                    <a:pt x="3785" y="14519"/>
                  </a:lnTo>
                  <a:lnTo>
                    <a:pt x="4093" y="14597"/>
                  </a:lnTo>
                  <a:lnTo>
                    <a:pt x="4518" y="14828"/>
                  </a:lnTo>
                  <a:lnTo>
                    <a:pt x="4943" y="14983"/>
                  </a:lnTo>
                  <a:lnTo>
                    <a:pt x="5406" y="15137"/>
                  </a:lnTo>
                  <a:lnTo>
                    <a:pt x="5870" y="15292"/>
                  </a:lnTo>
                  <a:lnTo>
                    <a:pt x="6333" y="15369"/>
                  </a:lnTo>
                  <a:lnTo>
                    <a:pt x="6797" y="15446"/>
                  </a:lnTo>
                  <a:lnTo>
                    <a:pt x="7260" y="15485"/>
                  </a:lnTo>
                  <a:lnTo>
                    <a:pt x="7723" y="15485"/>
                  </a:lnTo>
                  <a:lnTo>
                    <a:pt x="8225" y="15446"/>
                  </a:lnTo>
                  <a:lnTo>
                    <a:pt x="8689" y="15408"/>
                  </a:lnTo>
                  <a:lnTo>
                    <a:pt x="9152" y="15330"/>
                  </a:lnTo>
                  <a:lnTo>
                    <a:pt x="9615" y="15215"/>
                  </a:lnTo>
                  <a:lnTo>
                    <a:pt x="10079" y="15060"/>
                  </a:lnTo>
                  <a:lnTo>
                    <a:pt x="10504" y="14906"/>
                  </a:lnTo>
                  <a:lnTo>
                    <a:pt x="10928" y="14674"/>
                  </a:lnTo>
                  <a:lnTo>
                    <a:pt x="11353" y="14442"/>
                  </a:lnTo>
                  <a:lnTo>
                    <a:pt x="11855" y="14133"/>
                  </a:lnTo>
                  <a:lnTo>
                    <a:pt x="12318" y="13786"/>
                  </a:lnTo>
                  <a:lnTo>
                    <a:pt x="12705" y="13400"/>
                  </a:lnTo>
                  <a:lnTo>
                    <a:pt x="13091" y="12975"/>
                  </a:lnTo>
                  <a:lnTo>
                    <a:pt x="13438" y="12550"/>
                  </a:lnTo>
                  <a:lnTo>
                    <a:pt x="13747" y="12048"/>
                  </a:lnTo>
                  <a:lnTo>
                    <a:pt x="14056" y="11585"/>
                  </a:lnTo>
                  <a:lnTo>
                    <a:pt x="14288" y="11044"/>
                  </a:lnTo>
                  <a:lnTo>
                    <a:pt x="14481" y="10542"/>
                  </a:lnTo>
                  <a:lnTo>
                    <a:pt x="14674" y="10002"/>
                  </a:lnTo>
                  <a:lnTo>
                    <a:pt x="14790" y="9422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3"/>
                  </a:lnTo>
                  <a:lnTo>
                    <a:pt x="14983" y="7144"/>
                  </a:lnTo>
                  <a:lnTo>
                    <a:pt x="14906" y="6603"/>
                  </a:lnTo>
                  <a:lnTo>
                    <a:pt x="14828" y="5986"/>
                  </a:lnTo>
                  <a:lnTo>
                    <a:pt x="14674" y="5406"/>
                  </a:lnTo>
                  <a:lnTo>
                    <a:pt x="14481" y="4827"/>
                  </a:lnTo>
                  <a:lnTo>
                    <a:pt x="14249" y="4287"/>
                  </a:lnTo>
                  <a:lnTo>
                    <a:pt x="13979" y="3746"/>
                  </a:lnTo>
                  <a:lnTo>
                    <a:pt x="13631" y="3244"/>
                  </a:lnTo>
                  <a:lnTo>
                    <a:pt x="13284" y="2742"/>
                  </a:lnTo>
                  <a:lnTo>
                    <a:pt x="12898" y="2317"/>
                  </a:lnTo>
                  <a:lnTo>
                    <a:pt x="12512" y="1892"/>
                  </a:lnTo>
                  <a:lnTo>
                    <a:pt x="12048" y="1506"/>
                  </a:lnTo>
                  <a:lnTo>
                    <a:pt x="11546" y="1197"/>
                  </a:lnTo>
                  <a:lnTo>
                    <a:pt x="11044" y="888"/>
                  </a:lnTo>
                  <a:lnTo>
                    <a:pt x="10504" y="618"/>
                  </a:lnTo>
                  <a:lnTo>
                    <a:pt x="9963" y="386"/>
                  </a:lnTo>
                  <a:lnTo>
                    <a:pt x="9345" y="232"/>
                  </a:lnTo>
                  <a:lnTo>
                    <a:pt x="8766" y="116"/>
                  </a:lnTo>
                  <a:lnTo>
                    <a:pt x="8148" y="39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22"/>
            <p:cNvSpPr/>
            <p:nvPr/>
          </p:nvSpPr>
          <p:spPr>
            <a:xfrm>
              <a:off x="6509175" y="1566300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8" y="5870"/>
                  </a:lnTo>
                  <a:lnTo>
                    <a:pt x="7491" y="6024"/>
                  </a:lnTo>
                  <a:lnTo>
                    <a:pt x="7530" y="6140"/>
                  </a:lnTo>
                  <a:lnTo>
                    <a:pt x="7569" y="6256"/>
                  </a:lnTo>
                  <a:lnTo>
                    <a:pt x="7607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1" y="6681"/>
                  </a:lnTo>
                  <a:lnTo>
                    <a:pt x="7337" y="6796"/>
                  </a:lnTo>
                  <a:lnTo>
                    <a:pt x="7105" y="6912"/>
                  </a:lnTo>
                  <a:lnTo>
                    <a:pt x="6912" y="6912"/>
                  </a:lnTo>
                  <a:lnTo>
                    <a:pt x="6719" y="6835"/>
                  </a:lnTo>
                  <a:lnTo>
                    <a:pt x="6565" y="6681"/>
                  </a:lnTo>
                  <a:lnTo>
                    <a:pt x="6487" y="6488"/>
                  </a:lnTo>
                  <a:lnTo>
                    <a:pt x="6487" y="6294"/>
                  </a:lnTo>
                  <a:lnTo>
                    <a:pt x="6526" y="6101"/>
                  </a:lnTo>
                  <a:lnTo>
                    <a:pt x="6642" y="5908"/>
                  </a:lnTo>
                  <a:lnTo>
                    <a:pt x="6796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7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0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1" y="1120"/>
                  </a:lnTo>
                  <a:lnTo>
                    <a:pt x="1622" y="1777"/>
                  </a:lnTo>
                  <a:lnTo>
                    <a:pt x="3398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0" y="5599"/>
                  </a:lnTo>
                  <a:lnTo>
                    <a:pt x="6294" y="5677"/>
                  </a:lnTo>
                  <a:lnTo>
                    <a:pt x="6217" y="5792"/>
                  </a:lnTo>
                  <a:lnTo>
                    <a:pt x="6101" y="6101"/>
                  </a:lnTo>
                  <a:lnTo>
                    <a:pt x="6063" y="6410"/>
                  </a:lnTo>
                  <a:lnTo>
                    <a:pt x="6101" y="6681"/>
                  </a:lnTo>
                  <a:lnTo>
                    <a:pt x="6179" y="6835"/>
                  </a:lnTo>
                  <a:lnTo>
                    <a:pt x="6294" y="6990"/>
                  </a:lnTo>
                  <a:lnTo>
                    <a:pt x="6410" y="7144"/>
                  </a:lnTo>
                  <a:lnTo>
                    <a:pt x="6565" y="7221"/>
                  </a:lnTo>
                  <a:lnTo>
                    <a:pt x="6719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7" y="7144"/>
                  </a:lnTo>
                  <a:lnTo>
                    <a:pt x="7723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3" y="6565"/>
                  </a:lnTo>
                  <a:lnTo>
                    <a:pt x="8032" y="6410"/>
                  </a:lnTo>
                  <a:lnTo>
                    <a:pt x="8032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3" y="5715"/>
                  </a:lnTo>
                  <a:lnTo>
                    <a:pt x="7569" y="5599"/>
                  </a:lnTo>
                  <a:lnTo>
                    <a:pt x="7414" y="5522"/>
                  </a:lnTo>
                  <a:lnTo>
                    <a:pt x="7221" y="5445"/>
                  </a:lnTo>
                  <a:lnTo>
                    <a:pt x="7028" y="5445"/>
                  </a:lnTo>
                  <a:lnTo>
                    <a:pt x="6835" y="5484"/>
                  </a:lnTo>
                  <a:lnTo>
                    <a:pt x="6024" y="4711"/>
                  </a:lnTo>
                  <a:lnTo>
                    <a:pt x="5213" y="4016"/>
                  </a:lnTo>
                  <a:lnTo>
                    <a:pt x="3514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09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22"/>
            <p:cNvSpPr/>
            <p:nvPr/>
          </p:nvSpPr>
          <p:spPr>
            <a:xfrm>
              <a:off x="2672775" y="1574975"/>
              <a:ext cx="84975" cy="94650"/>
            </a:xfrm>
            <a:custGeom>
              <a:avLst/>
              <a:gdLst/>
              <a:ahLst/>
              <a:cxnLst/>
              <a:rect l="l" t="t" r="r" b="b"/>
              <a:pathLst>
                <a:path w="3399" h="3786" extrusionOk="0">
                  <a:moveTo>
                    <a:pt x="78" y="1"/>
                  </a:moveTo>
                  <a:lnTo>
                    <a:pt x="1" y="78"/>
                  </a:lnTo>
                  <a:lnTo>
                    <a:pt x="1" y="117"/>
                  </a:lnTo>
                  <a:lnTo>
                    <a:pt x="348" y="889"/>
                  </a:lnTo>
                  <a:lnTo>
                    <a:pt x="812" y="1661"/>
                  </a:lnTo>
                  <a:lnTo>
                    <a:pt x="1275" y="2395"/>
                  </a:lnTo>
                  <a:lnTo>
                    <a:pt x="1738" y="3090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5"/>
                  </a:lnTo>
                  <a:lnTo>
                    <a:pt x="3013" y="3708"/>
                  </a:lnTo>
                  <a:lnTo>
                    <a:pt x="3206" y="3592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90"/>
                  </a:lnTo>
                  <a:lnTo>
                    <a:pt x="3399" y="2897"/>
                  </a:lnTo>
                  <a:lnTo>
                    <a:pt x="3360" y="2704"/>
                  </a:lnTo>
                  <a:lnTo>
                    <a:pt x="3283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90" y="2742"/>
                  </a:lnTo>
                  <a:lnTo>
                    <a:pt x="3128" y="2858"/>
                  </a:lnTo>
                  <a:lnTo>
                    <a:pt x="2897" y="3013"/>
                  </a:lnTo>
                  <a:lnTo>
                    <a:pt x="2665" y="3129"/>
                  </a:lnTo>
                  <a:lnTo>
                    <a:pt x="2511" y="3206"/>
                  </a:lnTo>
                  <a:lnTo>
                    <a:pt x="2318" y="3206"/>
                  </a:lnTo>
                  <a:lnTo>
                    <a:pt x="2202" y="3167"/>
                  </a:lnTo>
                  <a:lnTo>
                    <a:pt x="2047" y="3090"/>
                  </a:lnTo>
                  <a:lnTo>
                    <a:pt x="1931" y="2936"/>
                  </a:lnTo>
                  <a:lnTo>
                    <a:pt x="1854" y="2742"/>
                  </a:lnTo>
                  <a:lnTo>
                    <a:pt x="1700" y="2511"/>
                  </a:lnTo>
                  <a:lnTo>
                    <a:pt x="1082" y="1507"/>
                  </a:lnTo>
                  <a:lnTo>
                    <a:pt x="619" y="773"/>
                  </a:lnTo>
                  <a:lnTo>
                    <a:pt x="387" y="387"/>
                  </a:lnTo>
                  <a:lnTo>
                    <a:pt x="117" y="39"/>
                  </a:lnTo>
                  <a:lnTo>
                    <a:pt x="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22"/>
            <p:cNvSpPr/>
            <p:nvPr/>
          </p:nvSpPr>
          <p:spPr>
            <a:xfrm>
              <a:off x="4909550" y="158077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8" y="5909"/>
                  </a:moveTo>
                  <a:lnTo>
                    <a:pt x="1082" y="5986"/>
                  </a:lnTo>
                  <a:lnTo>
                    <a:pt x="1236" y="6024"/>
                  </a:lnTo>
                  <a:lnTo>
                    <a:pt x="1390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7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8"/>
                  </a:lnTo>
                  <a:lnTo>
                    <a:pt x="386" y="6372"/>
                  </a:lnTo>
                  <a:lnTo>
                    <a:pt x="425" y="6256"/>
                  </a:lnTo>
                  <a:lnTo>
                    <a:pt x="502" y="6179"/>
                  </a:lnTo>
                  <a:lnTo>
                    <a:pt x="695" y="6024"/>
                  </a:lnTo>
                  <a:lnTo>
                    <a:pt x="888" y="5909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6" y="2047"/>
                  </a:lnTo>
                  <a:lnTo>
                    <a:pt x="3437" y="2781"/>
                  </a:lnTo>
                  <a:lnTo>
                    <a:pt x="2279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8"/>
                  </a:lnTo>
                  <a:lnTo>
                    <a:pt x="0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6"/>
                  </a:lnTo>
                  <a:lnTo>
                    <a:pt x="695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699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9"/>
                  </a:lnTo>
                  <a:lnTo>
                    <a:pt x="1738" y="6024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2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22"/>
            <p:cNvSpPr/>
            <p:nvPr/>
          </p:nvSpPr>
          <p:spPr>
            <a:xfrm>
              <a:off x="4655650" y="16087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4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7" y="6796"/>
                  </a:lnTo>
                  <a:lnTo>
                    <a:pt x="7106" y="6912"/>
                  </a:lnTo>
                  <a:lnTo>
                    <a:pt x="6913" y="6912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1"/>
                  </a:lnTo>
                  <a:lnTo>
                    <a:pt x="6642" y="5908"/>
                  </a:lnTo>
                  <a:lnTo>
                    <a:pt x="6797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2" y="1120"/>
                  </a:lnTo>
                  <a:lnTo>
                    <a:pt x="1622" y="1777"/>
                  </a:lnTo>
                  <a:lnTo>
                    <a:pt x="3399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1" y="5599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1"/>
                  </a:lnTo>
                  <a:lnTo>
                    <a:pt x="6063" y="6410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1"/>
                  </a:lnTo>
                  <a:lnTo>
                    <a:pt x="6720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8" y="7144"/>
                  </a:lnTo>
                  <a:lnTo>
                    <a:pt x="7724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3" y="6410"/>
                  </a:lnTo>
                  <a:lnTo>
                    <a:pt x="8033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4" y="5715"/>
                  </a:lnTo>
                  <a:lnTo>
                    <a:pt x="7569" y="5599"/>
                  </a:lnTo>
                  <a:lnTo>
                    <a:pt x="7415" y="5522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5" y="5484"/>
                  </a:lnTo>
                  <a:lnTo>
                    <a:pt x="6025" y="4711"/>
                  </a:lnTo>
                  <a:lnTo>
                    <a:pt x="5214" y="4016"/>
                  </a:lnTo>
                  <a:lnTo>
                    <a:pt x="3515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10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22"/>
            <p:cNvSpPr/>
            <p:nvPr/>
          </p:nvSpPr>
          <p:spPr>
            <a:xfrm>
              <a:off x="781625" y="1619400"/>
              <a:ext cx="153500" cy="186325"/>
            </a:xfrm>
            <a:custGeom>
              <a:avLst/>
              <a:gdLst/>
              <a:ahLst/>
              <a:cxnLst/>
              <a:rect l="l" t="t" r="r" b="b"/>
              <a:pathLst>
                <a:path w="6140" h="7453" extrusionOk="0">
                  <a:moveTo>
                    <a:pt x="888" y="5908"/>
                  </a:moveTo>
                  <a:lnTo>
                    <a:pt x="1081" y="5985"/>
                  </a:lnTo>
                  <a:lnTo>
                    <a:pt x="1236" y="6024"/>
                  </a:lnTo>
                  <a:lnTo>
                    <a:pt x="1390" y="6178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6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89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7"/>
                  </a:lnTo>
                  <a:lnTo>
                    <a:pt x="386" y="6371"/>
                  </a:lnTo>
                  <a:lnTo>
                    <a:pt x="425" y="6256"/>
                  </a:lnTo>
                  <a:lnTo>
                    <a:pt x="502" y="6178"/>
                  </a:lnTo>
                  <a:lnTo>
                    <a:pt x="695" y="6024"/>
                  </a:lnTo>
                  <a:lnTo>
                    <a:pt x="888" y="5908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5" y="1313"/>
                  </a:lnTo>
                  <a:lnTo>
                    <a:pt x="4016" y="2047"/>
                  </a:lnTo>
                  <a:lnTo>
                    <a:pt x="3437" y="2780"/>
                  </a:lnTo>
                  <a:lnTo>
                    <a:pt x="2278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2" y="5561"/>
                  </a:lnTo>
                  <a:lnTo>
                    <a:pt x="618" y="5599"/>
                  </a:lnTo>
                  <a:lnTo>
                    <a:pt x="541" y="5676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7"/>
                  </a:lnTo>
                  <a:lnTo>
                    <a:pt x="0" y="6603"/>
                  </a:lnTo>
                  <a:lnTo>
                    <a:pt x="39" y="6796"/>
                  </a:lnTo>
                  <a:lnTo>
                    <a:pt x="116" y="6989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5"/>
                  </a:lnTo>
                  <a:lnTo>
                    <a:pt x="695" y="7453"/>
                  </a:lnTo>
                  <a:lnTo>
                    <a:pt x="1081" y="7453"/>
                  </a:lnTo>
                  <a:lnTo>
                    <a:pt x="1274" y="7414"/>
                  </a:lnTo>
                  <a:lnTo>
                    <a:pt x="1429" y="7298"/>
                  </a:lnTo>
                  <a:lnTo>
                    <a:pt x="1583" y="7182"/>
                  </a:lnTo>
                  <a:lnTo>
                    <a:pt x="1699" y="7067"/>
                  </a:lnTo>
                  <a:lnTo>
                    <a:pt x="1815" y="6873"/>
                  </a:lnTo>
                  <a:lnTo>
                    <a:pt x="1854" y="6680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8"/>
                  </a:lnTo>
                  <a:lnTo>
                    <a:pt x="1738" y="6024"/>
                  </a:lnTo>
                  <a:lnTo>
                    <a:pt x="1661" y="5908"/>
                  </a:lnTo>
                  <a:lnTo>
                    <a:pt x="1545" y="5792"/>
                  </a:lnTo>
                  <a:lnTo>
                    <a:pt x="2163" y="5097"/>
                  </a:lnTo>
                  <a:lnTo>
                    <a:pt x="2742" y="4402"/>
                  </a:lnTo>
                  <a:lnTo>
                    <a:pt x="3939" y="3012"/>
                  </a:lnTo>
                  <a:lnTo>
                    <a:pt x="4479" y="2394"/>
                  </a:lnTo>
                  <a:lnTo>
                    <a:pt x="5097" y="1699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3"/>
                  </a:lnTo>
                  <a:lnTo>
                    <a:pt x="6063" y="77"/>
                  </a:lnTo>
                  <a:lnTo>
                    <a:pt x="598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22"/>
            <p:cNvSpPr/>
            <p:nvPr/>
          </p:nvSpPr>
          <p:spPr>
            <a:xfrm>
              <a:off x="1926550" y="1629050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3"/>
                  </a:lnTo>
                  <a:lnTo>
                    <a:pt x="2008" y="966"/>
                  </a:lnTo>
                  <a:lnTo>
                    <a:pt x="2124" y="1120"/>
                  </a:lnTo>
                  <a:lnTo>
                    <a:pt x="2201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1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5" y="502"/>
                  </a:lnTo>
                  <a:lnTo>
                    <a:pt x="811" y="464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3" y="425"/>
                  </a:lnTo>
                  <a:lnTo>
                    <a:pt x="78" y="618"/>
                  </a:lnTo>
                  <a:lnTo>
                    <a:pt x="0" y="811"/>
                  </a:lnTo>
                  <a:lnTo>
                    <a:pt x="0" y="1004"/>
                  </a:lnTo>
                  <a:lnTo>
                    <a:pt x="0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7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1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4"/>
                  </a:lnTo>
                  <a:lnTo>
                    <a:pt x="2626" y="2896"/>
                  </a:lnTo>
                  <a:lnTo>
                    <a:pt x="2703" y="2317"/>
                  </a:lnTo>
                  <a:lnTo>
                    <a:pt x="2703" y="2008"/>
                  </a:lnTo>
                  <a:lnTo>
                    <a:pt x="2703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699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22"/>
            <p:cNvSpPr/>
            <p:nvPr/>
          </p:nvSpPr>
          <p:spPr>
            <a:xfrm>
              <a:off x="3904600" y="163580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0" y="194"/>
                  </a:lnTo>
                  <a:lnTo>
                    <a:pt x="2240" y="309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7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22"/>
            <p:cNvSpPr/>
            <p:nvPr/>
          </p:nvSpPr>
          <p:spPr>
            <a:xfrm>
              <a:off x="527725" y="16473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0" y="6141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2" y="6681"/>
                  </a:lnTo>
                  <a:lnTo>
                    <a:pt x="7337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19" y="6836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6" y="6102"/>
                  </a:lnTo>
                  <a:lnTo>
                    <a:pt x="6642" y="5909"/>
                  </a:lnTo>
                  <a:lnTo>
                    <a:pt x="6797" y="5754"/>
                  </a:lnTo>
                  <a:close/>
                  <a:moveTo>
                    <a:pt x="232" y="1"/>
                  </a:moveTo>
                  <a:lnTo>
                    <a:pt x="155" y="40"/>
                  </a:lnTo>
                  <a:lnTo>
                    <a:pt x="78" y="40"/>
                  </a:lnTo>
                  <a:lnTo>
                    <a:pt x="39" y="117"/>
                  </a:lnTo>
                  <a:lnTo>
                    <a:pt x="0" y="233"/>
                  </a:lnTo>
                  <a:lnTo>
                    <a:pt x="0" y="310"/>
                  </a:lnTo>
                  <a:lnTo>
                    <a:pt x="39" y="387"/>
                  </a:lnTo>
                  <a:lnTo>
                    <a:pt x="425" y="773"/>
                  </a:lnTo>
                  <a:lnTo>
                    <a:pt x="811" y="1121"/>
                  </a:lnTo>
                  <a:lnTo>
                    <a:pt x="1622" y="1777"/>
                  </a:lnTo>
                  <a:lnTo>
                    <a:pt x="3399" y="3206"/>
                  </a:lnTo>
                  <a:lnTo>
                    <a:pt x="4866" y="4442"/>
                  </a:lnTo>
                  <a:lnTo>
                    <a:pt x="5638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7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6"/>
                  </a:lnTo>
                  <a:lnTo>
                    <a:pt x="6295" y="6990"/>
                  </a:lnTo>
                  <a:lnTo>
                    <a:pt x="6411" y="7145"/>
                  </a:lnTo>
                  <a:lnTo>
                    <a:pt x="6565" y="7222"/>
                  </a:lnTo>
                  <a:lnTo>
                    <a:pt x="6719" y="7299"/>
                  </a:lnTo>
                  <a:lnTo>
                    <a:pt x="6874" y="7338"/>
                  </a:lnTo>
                  <a:lnTo>
                    <a:pt x="7067" y="7338"/>
                  </a:lnTo>
                  <a:lnTo>
                    <a:pt x="7260" y="7299"/>
                  </a:lnTo>
                  <a:lnTo>
                    <a:pt x="7453" y="7260"/>
                  </a:lnTo>
                  <a:lnTo>
                    <a:pt x="7608" y="7145"/>
                  </a:lnTo>
                  <a:lnTo>
                    <a:pt x="7723" y="7029"/>
                  </a:lnTo>
                  <a:lnTo>
                    <a:pt x="7839" y="6913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2" y="6411"/>
                  </a:lnTo>
                  <a:lnTo>
                    <a:pt x="8032" y="6218"/>
                  </a:lnTo>
                  <a:lnTo>
                    <a:pt x="7955" y="6025"/>
                  </a:lnTo>
                  <a:lnTo>
                    <a:pt x="7839" y="5870"/>
                  </a:lnTo>
                  <a:lnTo>
                    <a:pt x="7723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1" y="5446"/>
                  </a:lnTo>
                  <a:lnTo>
                    <a:pt x="7028" y="5446"/>
                  </a:lnTo>
                  <a:lnTo>
                    <a:pt x="6835" y="5484"/>
                  </a:lnTo>
                  <a:lnTo>
                    <a:pt x="6024" y="4712"/>
                  </a:lnTo>
                  <a:lnTo>
                    <a:pt x="5213" y="4017"/>
                  </a:lnTo>
                  <a:lnTo>
                    <a:pt x="3514" y="2627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9"/>
                  </a:lnTo>
                  <a:lnTo>
                    <a:pt x="734" y="310"/>
                  </a:lnTo>
                  <a:lnTo>
                    <a:pt x="309" y="40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22"/>
            <p:cNvSpPr/>
            <p:nvPr/>
          </p:nvSpPr>
          <p:spPr>
            <a:xfrm>
              <a:off x="5813125" y="1664750"/>
              <a:ext cx="61825" cy="89825"/>
            </a:xfrm>
            <a:custGeom>
              <a:avLst/>
              <a:gdLst/>
              <a:ahLst/>
              <a:cxnLst/>
              <a:rect l="l" t="t" r="r" b="b"/>
              <a:pathLst>
                <a:path w="2473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5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2"/>
                  </a:lnTo>
                  <a:lnTo>
                    <a:pt x="1932" y="2163"/>
                  </a:lnTo>
                  <a:lnTo>
                    <a:pt x="1932" y="2434"/>
                  </a:lnTo>
                  <a:lnTo>
                    <a:pt x="1816" y="2743"/>
                  </a:lnTo>
                  <a:lnTo>
                    <a:pt x="1739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8" y="3013"/>
                  </a:lnTo>
                  <a:lnTo>
                    <a:pt x="850" y="2897"/>
                  </a:lnTo>
                  <a:lnTo>
                    <a:pt x="812" y="2743"/>
                  </a:lnTo>
                  <a:lnTo>
                    <a:pt x="850" y="2588"/>
                  </a:lnTo>
                  <a:lnTo>
                    <a:pt x="928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1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6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6" y="2356"/>
                  </a:lnTo>
                  <a:lnTo>
                    <a:pt x="348" y="2627"/>
                  </a:lnTo>
                  <a:lnTo>
                    <a:pt x="310" y="2897"/>
                  </a:lnTo>
                  <a:lnTo>
                    <a:pt x="348" y="3052"/>
                  </a:lnTo>
                  <a:lnTo>
                    <a:pt x="426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1"/>
                  </a:lnTo>
                  <a:lnTo>
                    <a:pt x="2434" y="2009"/>
                  </a:lnTo>
                  <a:lnTo>
                    <a:pt x="2395" y="1816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22"/>
            <p:cNvSpPr/>
            <p:nvPr/>
          </p:nvSpPr>
          <p:spPr>
            <a:xfrm>
              <a:off x="4153650" y="167055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2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40" y="232"/>
                  </a:lnTo>
                  <a:lnTo>
                    <a:pt x="1" y="271"/>
                  </a:lnTo>
                  <a:lnTo>
                    <a:pt x="40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4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22"/>
            <p:cNvSpPr/>
            <p:nvPr/>
          </p:nvSpPr>
          <p:spPr>
            <a:xfrm>
              <a:off x="4055200" y="1676350"/>
              <a:ext cx="21250" cy="8700"/>
            </a:xfrm>
            <a:custGeom>
              <a:avLst/>
              <a:gdLst/>
              <a:ahLst/>
              <a:cxnLst/>
              <a:rect l="l" t="t" r="r" b="b"/>
              <a:pathLst>
                <a:path w="850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22"/>
            <p:cNvSpPr/>
            <p:nvPr/>
          </p:nvSpPr>
          <p:spPr>
            <a:xfrm>
              <a:off x="5417325" y="16889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232"/>
                  </a:lnTo>
                  <a:lnTo>
                    <a:pt x="503" y="966"/>
                  </a:lnTo>
                  <a:lnTo>
                    <a:pt x="1043" y="1622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3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6" y="3862"/>
                  </a:lnTo>
                  <a:lnTo>
                    <a:pt x="12242" y="3591"/>
                  </a:lnTo>
                  <a:lnTo>
                    <a:pt x="12319" y="3553"/>
                  </a:lnTo>
                  <a:lnTo>
                    <a:pt x="12435" y="3205"/>
                  </a:lnTo>
                  <a:lnTo>
                    <a:pt x="12358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3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3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22"/>
            <p:cNvSpPr/>
            <p:nvPr/>
          </p:nvSpPr>
          <p:spPr>
            <a:xfrm>
              <a:off x="5725275" y="169565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5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4" y="1931"/>
                  </a:lnTo>
                  <a:lnTo>
                    <a:pt x="1082" y="2009"/>
                  </a:lnTo>
                  <a:lnTo>
                    <a:pt x="1121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30" y="2704"/>
                  </a:lnTo>
                  <a:lnTo>
                    <a:pt x="1623" y="2820"/>
                  </a:lnTo>
                  <a:lnTo>
                    <a:pt x="1816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5" y="3630"/>
                  </a:lnTo>
                  <a:lnTo>
                    <a:pt x="2125" y="3901"/>
                  </a:lnTo>
                  <a:lnTo>
                    <a:pt x="2086" y="4094"/>
                  </a:lnTo>
                  <a:lnTo>
                    <a:pt x="2009" y="4325"/>
                  </a:lnTo>
                  <a:lnTo>
                    <a:pt x="1893" y="4519"/>
                  </a:lnTo>
                  <a:lnTo>
                    <a:pt x="1739" y="4712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5" y="4287"/>
                  </a:lnTo>
                  <a:lnTo>
                    <a:pt x="812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1" y="4094"/>
                  </a:lnTo>
                  <a:lnTo>
                    <a:pt x="1237" y="4017"/>
                  </a:lnTo>
                  <a:lnTo>
                    <a:pt x="1314" y="3901"/>
                  </a:lnTo>
                  <a:lnTo>
                    <a:pt x="1314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10" y="4094"/>
                  </a:lnTo>
                  <a:lnTo>
                    <a:pt x="233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2"/>
                  </a:lnTo>
                  <a:lnTo>
                    <a:pt x="1739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3" y="1970"/>
                  </a:lnTo>
                  <a:lnTo>
                    <a:pt x="1932" y="1816"/>
                  </a:lnTo>
                  <a:lnTo>
                    <a:pt x="2241" y="1622"/>
                  </a:lnTo>
                  <a:lnTo>
                    <a:pt x="2549" y="1391"/>
                  </a:lnTo>
                  <a:lnTo>
                    <a:pt x="2820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22"/>
            <p:cNvSpPr/>
            <p:nvPr/>
          </p:nvSpPr>
          <p:spPr>
            <a:xfrm>
              <a:off x="1994125" y="1698550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6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4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4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22"/>
            <p:cNvSpPr/>
            <p:nvPr/>
          </p:nvSpPr>
          <p:spPr>
            <a:xfrm>
              <a:off x="3947075" y="171690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3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8" y="579"/>
                  </a:lnTo>
                  <a:lnTo>
                    <a:pt x="425" y="772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22"/>
            <p:cNvSpPr/>
            <p:nvPr/>
          </p:nvSpPr>
          <p:spPr>
            <a:xfrm>
              <a:off x="2585900" y="1732325"/>
              <a:ext cx="305075" cy="236550"/>
            </a:xfrm>
            <a:custGeom>
              <a:avLst/>
              <a:gdLst/>
              <a:ahLst/>
              <a:cxnLst/>
              <a:rect l="l" t="t" r="r" b="b"/>
              <a:pathLst>
                <a:path w="12203" h="9462" extrusionOk="0">
                  <a:moveTo>
                    <a:pt x="5329" y="349"/>
                  </a:moveTo>
                  <a:lnTo>
                    <a:pt x="5522" y="426"/>
                  </a:lnTo>
                  <a:lnTo>
                    <a:pt x="5600" y="426"/>
                  </a:lnTo>
                  <a:lnTo>
                    <a:pt x="5831" y="657"/>
                  </a:lnTo>
                  <a:lnTo>
                    <a:pt x="5986" y="889"/>
                  </a:lnTo>
                  <a:lnTo>
                    <a:pt x="6063" y="1198"/>
                  </a:lnTo>
                  <a:lnTo>
                    <a:pt x="6102" y="1468"/>
                  </a:lnTo>
                  <a:lnTo>
                    <a:pt x="6140" y="1777"/>
                  </a:lnTo>
                  <a:lnTo>
                    <a:pt x="6102" y="2086"/>
                  </a:lnTo>
                  <a:lnTo>
                    <a:pt x="6024" y="2704"/>
                  </a:lnTo>
                  <a:lnTo>
                    <a:pt x="5715" y="4866"/>
                  </a:lnTo>
                  <a:lnTo>
                    <a:pt x="5715" y="4905"/>
                  </a:lnTo>
                  <a:lnTo>
                    <a:pt x="5561" y="4982"/>
                  </a:lnTo>
                  <a:lnTo>
                    <a:pt x="5291" y="4017"/>
                  </a:lnTo>
                  <a:lnTo>
                    <a:pt x="5020" y="3090"/>
                  </a:lnTo>
                  <a:lnTo>
                    <a:pt x="4750" y="1970"/>
                  </a:lnTo>
                  <a:lnTo>
                    <a:pt x="4673" y="1468"/>
                  </a:lnTo>
                  <a:lnTo>
                    <a:pt x="4673" y="1159"/>
                  </a:lnTo>
                  <a:lnTo>
                    <a:pt x="4673" y="851"/>
                  </a:lnTo>
                  <a:lnTo>
                    <a:pt x="4750" y="619"/>
                  </a:lnTo>
                  <a:lnTo>
                    <a:pt x="4827" y="503"/>
                  </a:lnTo>
                  <a:lnTo>
                    <a:pt x="4904" y="426"/>
                  </a:lnTo>
                  <a:lnTo>
                    <a:pt x="5020" y="349"/>
                  </a:lnTo>
                  <a:close/>
                  <a:moveTo>
                    <a:pt x="11199" y="3515"/>
                  </a:moveTo>
                  <a:lnTo>
                    <a:pt x="11315" y="3554"/>
                  </a:lnTo>
                  <a:lnTo>
                    <a:pt x="11392" y="3592"/>
                  </a:lnTo>
                  <a:lnTo>
                    <a:pt x="11508" y="3708"/>
                  </a:lnTo>
                  <a:lnTo>
                    <a:pt x="11585" y="3824"/>
                  </a:lnTo>
                  <a:lnTo>
                    <a:pt x="11701" y="4133"/>
                  </a:lnTo>
                  <a:lnTo>
                    <a:pt x="11585" y="4287"/>
                  </a:lnTo>
                  <a:lnTo>
                    <a:pt x="11430" y="4403"/>
                  </a:lnTo>
                  <a:lnTo>
                    <a:pt x="11237" y="4519"/>
                  </a:lnTo>
                  <a:lnTo>
                    <a:pt x="11044" y="4596"/>
                  </a:lnTo>
                  <a:lnTo>
                    <a:pt x="10581" y="4751"/>
                  </a:lnTo>
                  <a:lnTo>
                    <a:pt x="10195" y="4866"/>
                  </a:lnTo>
                  <a:lnTo>
                    <a:pt x="9422" y="5021"/>
                  </a:lnTo>
                  <a:lnTo>
                    <a:pt x="8650" y="5137"/>
                  </a:lnTo>
                  <a:lnTo>
                    <a:pt x="7994" y="5175"/>
                  </a:lnTo>
                  <a:lnTo>
                    <a:pt x="7376" y="5175"/>
                  </a:lnTo>
                  <a:lnTo>
                    <a:pt x="6102" y="5137"/>
                  </a:lnTo>
                  <a:lnTo>
                    <a:pt x="7260" y="4673"/>
                  </a:lnTo>
                  <a:lnTo>
                    <a:pt x="8418" y="4249"/>
                  </a:lnTo>
                  <a:lnTo>
                    <a:pt x="9075" y="4017"/>
                  </a:lnTo>
                  <a:lnTo>
                    <a:pt x="9770" y="3824"/>
                  </a:lnTo>
                  <a:lnTo>
                    <a:pt x="10465" y="3631"/>
                  </a:lnTo>
                  <a:lnTo>
                    <a:pt x="10928" y="3554"/>
                  </a:lnTo>
                  <a:lnTo>
                    <a:pt x="11083" y="3515"/>
                  </a:lnTo>
                  <a:close/>
                  <a:moveTo>
                    <a:pt x="5136" y="5909"/>
                  </a:moveTo>
                  <a:lnTo>
                    <a:pt x="4209" y="6797"/>
                  </a:lnTo>
                  <a:lnTo>
                    <a:pt x="3244" y="7685"/>
                  </a:lnTo>
                  <a:lnTo>
                    <a:pt x="2742" y="8110"/>
                  </a:lnTo>
                  <a:lnTo>
                    <a:pt x="2163" y="8535"/>
                  </a:lnTo>
                  <a:lnTo>
                    <a:pt x="1854" y="8728"/>
                  </a:lnTo>
                  <a:lnTo>
                    <a:pt x="1468" y="8921"/>
                  </a:lnTo>
                  <a:lnTo>
                    <a:pt x="1197" y="8998"/>
                  </a:lnTo>
                  <a:lnTo>
                    <a:pt x="1004" y="9037"/>
                  </a:lnTo>
                  <a:lnTo>
                    <a:pt x="888" y="8998"/>
                  </a:lnTo>
                  <a:lnTo>
                    <a:pt x="811" y="8960"/>
                  </a:lnTo>
                  <a:lnTo>
                    <a:pt x="734" y="8844"/>
                  </a:lnTo>
                  <a:lnTo>
                    <a:pt x="695" y="8689"/>
                  </a:lnTo>
                  <a:lnTo>
                    <a:pt x="657" y="8535"/>
                  </a:lnTo>
                  <a:lnTo>
                    <a:pt x="618" y="8419"/>
                  </a:lnTo>
                  <a:lnTo>
                    <a:pt x="657" y="8342"/>
                  </a:lnTo>
                  <a:lnTo>
                    <a:pt x="695" y="8265"/>
                  </a:lnTo>
                  <a:lnTo>
                    <a:pt x="850" y="8110"/>
                  </a:lnTo>
                  <a:lnTo>
                    <a:pt x="1120" y="7956"/>
                  </a:lnTo>
                  <a:lnTo>
                    <a:pt x="1699" y="7608"/>
                  </a:lnTo>
                  <a:lnTo>
                    <a:pt x="2472" y="7222"/>
                  </a:lnTo>
                  <a:lnTo>
                    <a:pt x="3244" y="6874"/>
                  </a:lnTo>
                  <a:lnTo>
                    <a:pt x="4209" y="6411"/>
                  </a:lnTo>
                  <a:lnTo>
                    <a:pt x="4673" y="6179"/>
                  </a:lnTo>
                  <a:lnTo>
                    <a:pt x="5136" y="5909"/>
                  </a:lnTo>
                  <a:close/>
                  <a:moveTo>
                    <a:pt x="5136" y="1"/>
                  </a:moveTo>
                  <a:lnTo>
                    <a:pt x="4943" y="78"/>
                  </a:lnTo>
                  <a:lnTo>
                    <a:pt x="4750" y="194"/>
                  </a:lnTo>
                  <a:lnTo>
                    <a:pt x="4596" y="387"/>
                  </a:lnTo>
                  <a:lnTo>
                    <a:pt x="4441" y="580"/>
                  </a:lnTo>
                  <a:lnTo>
                    <a:pt x="4364" y="812"/>
                  </a:lnTo>
                  <a:lnTo>
                    <a:pt x="4325" y="1044"/>
                  </a:lnTo>
                  <a:lnTo>
                    <a:pt x="4325" y="1507"/>
                  </a:lnTo>
                  <a:lnTo>
                    <a:pt x="4402" y="1970"/>
                  </a:lnTo>
                  <a:lnTo>
                    <a:pt x="4634" y="2897"/>
                  </a:lnTo>
                  <a:lnTo>
                    <a:pt x="4982" y="4017"/>
                  </a:lnTo>
                  <a:lnTo>
                    <a:pt x="5175" y="4558"/>
                  </a:lnTo>
                  <a:lnTo>
                    <a:pt x="5368" y="5098"/>
                  </a:lnTo>
                  <a:lnTo>
                    <a:pt x="5368" y="5214"/>
                  </a:lnTo>
                  <a:lnTo>
                    <a:pt x="5406" y="5330"/>
                  </a:lnTo>
                  <a:lnTo>
                    <a:pt x="4943" y="5600"/>
                  </a:lnTo>
                  <a:lnTo>
                    <a:pt x="4480" y="5870"/>
                  </a:lnTo>
                  <a:lnTo>
                    <a:pt x="3476" y="6334"/>
                  </a:lnTo>
                  <a:lnTo>
                    <a:pt x="2472" y="6797"/>
                  </a:lnTo>
                  <a:lnTo>
                    <a:pt x="1970" y="7029"/>
                  </a:lnTo>
                  <a:lnTo>
                    <a:pt x="1468" y="7299"/>
                  </a:lnTo>
                  <a:lnTo>
                    <a:pt x="966" y="7608"/>
                  </a:lnTo>
                  <a:lnTo>
                    <a:pt x="657" y="7801"/>
                  </a:lnTo>
                  <a:lnTo>
                    <a:pt x="348" y="8071"/>
                  </a:lnTo>
                  <a:lnTo>
                    <a:pt x="116" y="8342"/>
                  </a:lnTo>
                  <a:lnTo>
                    <a:pt x="39" y="8458"/>
                  </a:lnTo>
                  <a:lnTo>
                    <a:pt x="0" y="8612"/>
                  </a:lnTo>
                  <a:lnTo>
                    <a:pt x="0" y="8767"/>
                  </a:lnTo>
                  <a:lnTo>
                    <a:pt x="0" y="8921"/>
                  </a:lnTo>
                  <a:lnTo>
                    <a:pt x="78" y="9037"/>
                  </a:lnTo>
                  <a:lnTo>
                    <a:pt x="232" y="9191"/>
                  </a:lnTo>
                  <a:lnTo>
                    <a:pt x="348" y="9307"/>
                  </a:lnTo>
                  <a:lnTo>
                    <a:pt x="502" y="9384"/>
                  </a:lnTo>
                  <a:lnTo>
                    <a:pt x="618" y="9423"/>
                  </a:lnTo>
                  <a:lnTo>
                    <a:pt x="773" y="9462"/>
                  </a:lnTo>
                  <a:lnTo>
                    <a:pt x="1120" y="9462"/>
                  </a:lnTo>
                  <a:lnTo>
                    <a:pt x="1429" y="9384"/>
                  </a:lnTo>
                  <a:lnTo>
                    <a:pt x="1738" y="9230"/>
                  </a:lnTo>
                  <a:lnTo>
                    <a:pt x="2047" y="9075"/>
                  </a:lnTo>
                  <a:lnTo>
                    <a:pt x="2588" y="8767"/>
                  </a:lnTo>
                  <a:lnTo>
                    <a:pt x="3476" y="8071"/>
                  </a:lnTo>
                  <a:lnTo>
                    <a:pt x="4287" y="7338"/>
                  </a:lnTo>
                  <a:lnTo>
                    <a:pt x="5098" y="6565"/>
                  </a:lnTo>
                  <a:lnTo>
                    <a:pt x="5445" y="6141"/>
                  </a:lnTo>
                  <a:lnTo>
                    <a:pt x="5793" y="5677"/>
                  </a:lnTo>
                  <a:lnTo>
                    <a:pt x="5793" y="5716"/>
                  </a:lnTo>
                  <a:lnTo>
                    <a:pt x="6063" y="6064"/>
                  </a:lnTo>
                  <a:lnTo>
                    <a:pt x="6217" y="6218"/>
                  </a:lnTo>
                  <a:lnTo>
                    <a:pt x="6372" y="6334"/>
                  </a:lnTo>
                  <a:lnTo>
                    <a:pt x="6603" y="6179"/>
                  </a:lnTo>
                  <a:lnTo>
                    <a:pt x="6603" y="6141"/>
                  </a:lnTo>
                  <a:lnTo>
                    <a:pt x="6333" y="5870"/>
                  </a:lnTo>
                  <a:lnTo>
                    <a:pt x="6217" y="5716"/>
                  </a:lnTo>
                  <a:lnTo>
                    <a:pt x="6179" y="5523"/>
                  </a:lnTo>
                  <a:lnTo>
                    <a:pt x="6140" y="5484"/>
                  </a:lnTo>
                  <a:lnTo>
                    <a:pt x="7028" y="5562"/>
                  </a:lnTo>
                  <a:lnTo>
                    <a:pt x="7955" y="5562"/>
                  </a:lnTo>
                  <a:lnTo>
                    <a:pt x="8882" y="5484"/>
                  </a:lnTo>
                  <a:lnTo>
                    <a:pt x="9770" y="5330"/>
                  </a:lnTo>
                  <a:lnTo>
                    <a:pt x="10465" y="5175"/>
                  </a:lnTo>
                  <a:lnTo>
                    <a:pt x="10890" y="5060"/>
                  </a:lnTo>
                  <a:lnTo>
                    <a:pt x="11315" y="4905"/>
                  </a:lnTo>
                  <a:lnTo>
                    <a:pt x="11701" y="4673"/>
                  </a:lnTo>
                  <a:lnTo>
                    <a:pt x="11894" y="4558"/>
                  </a:lnTo>
                  <a:lnTo>
                    <a:pt x="12010" y="4403"/>
                  </a:lnTo>
                  <a:lnTo>
                    <a:pt x="12125" y="4249"/>
                  </a:lnTo>
                  <a:lnTo>
                    <a:pt x="12164" y="4094"/>
                  </a:lnTo>
                  <a:lnTo>
                    <a:pt x="12203" y="3901"/>
                  </a:lnTo>
                  <a:lnTo>
                    <a:pt x="12164" y="3708"/>
                  </a:lnTo>
                  <a:lnTo>
                    <a:pt x="12125" y="3554"/>
                  </a:lnTo>
                  <a:lnTo>
                    <a:pt x="12010" y="3438"/>
                  </a:lnTo>
                  <a:lnTo>
                    <a:pt x="11932" y="3322"/>
                  </a:lnTo>
                  <a:lnTo>
                    <a:pt x="11817" y="3245"/>
                  </a:lnTo>
                  <a:lnTo>
                    <a:pt x="11662" y="3167"/>
                  </a:lnTo>
                  <a:lnTo>
                    <a:pt x="11508" y="3167"/>
                  </a:lnTo>
                  <a:lnTo>
                    <a:pt x="11199" y="3129"/>
                  </a:lnTo>
                  <a:lnTo>
                    <a:pt x="10851" y="3167"/>
                  </a:lnTo>
                  <a:lnTo>
                    <a:pt x="10504" y="3245"/>
                  </a:lnTo>
                  <a:lnTo>
                    <a:pt x="9924" y="3360"/>
                  </a:lnTo>
                  <a:lnTo>
                    <a:pt x="8959" y="3669"/>
                  </a:lnTo>
                  <a:lnTo>
                    <a:pt x="7994" y="3978"/>
                  </a:lnTo>
                  <a:lnTo>
                    <a:pt x="7028" y="4326"/>
                  </a:lnTo>
                  <a:lnTo>
                    <a:pt x="6102" y="4751"/>
                  </a:lnTo>
                  <a:lnTo>
                    <a:pt x="6333" y="3283"/>
                  </a:lnTo>
                  <a:lnTo>
                    <a:pt x="6449" y="2550"/>
                  </a:lnTo>
                  <a:lnTo>
                    <a:pt x="6488" y="1816"/>
                  </a:lnTo>
                  <a:lnTo>
                    <a:pt x="6488" y="1546"/>
                  </a:lnTo>
                  <a:lnTo>
                    <a:pt x="6449" y="1275"/>
                  </a:lnTo>
                  <a:lnTo>
                    <a:pt x="6372" y="1044"/>
                  </a:lnTo>
                  <a:lnTo>
                    <a:pt x="6295" y="851"/>
                  </a:lnTo>
                  <a:lnTo>
                    <a:pt x="6179" y="619"/>
                  </a:lnTo>
                  <a:lnTo>
                    <a:pt x="6024" y="464"/>
                  </a:lnTo>
                  <a:lnTo>
                    <a:pt x="5831" y="310"/>
                  </a:lnTo>
                  <a:lnTo>
                    <a:pt x="5600" y="155"/>
                  </a:lnTo>
                  <a:lnTo>
                    <a:pt x="5484" y="78"/>
                  </a:lnTo>
                  <a:lnTo>
                    <a:pt x="5368" y="40"/>
                  </a:lnTo>
                  <a:lnTo>
                    <a:pt x="51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22"/>
            <p:cNvSpPr/>
            <p:nvPr/>
          </p:nvSpPr>
          <p:spPr>
            <a:xfrm>
              <a:off x="1851250" y="17671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2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0" y="5368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9"/>
                  </a:lnTo>
                  <a:lnTo>
                    <a:pt x="3978" y="888"/>
                  </a:lnTo>
                  <a:lnTo>
                    <a:pt x="4634" y="657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2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4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29" y="7376"/>
                  </a:lnTo>
                  <a:lnTo>
                    <a:pt x="13438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4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1" y="8611"/>
                  </a:lnTo>
                  <a:lnTo>
                    <a:pt x="18651" y="8534"/>
                  </a:lnTo>
                  <a:lnTo>
                    <a:pt x="18651" y="8457"/>
                  </a:lnTo>
                  <a:lnTo>
                    <a:pt x="18651" y="8380"/>
                  </a:lnTo>
                  <a:lnTo>
                    <a:pt x="18651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0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22"/>
            <p:cNvSpPr/>
            <p:nvPr/>
          </p:nvSpPr>
          <p:spPr>
            <a:xfrm>
              <a:off x="6591225" y="17699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8" y="542"/>
                  </a:lnTo>
                  <a:lnTo>
                    <a:pt x="12434" y="657"/>
                  </a:lnTo>
                  <a:lnTo>
                    <a:pt x="12628" y="735"/>
                  </a:lnTo>
                  <a:lnTo>
                    <a:pt x="12743" y="812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6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1"/>
                  </a:lnTo>
                  <a:lnTo>
                    <a:pt x="12241" y="2472"/>
                  </a:lnTo>
                  <a:lnTo>
                    <a:pt x="11817" y="2743"/>
                  </a:lnTo>
                  <a:lnTo>
                    <a:pt x="11392" y="2936"/>
                  </a:lnTo>
                  <a:lnTo>
                    <a:pt x="10658" y="3206"/>
                  </a:lnTo>
                  <a:lnTo>
                    <a:pt x="9924" y="3438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2"/>
                  </a:lnTo>
                  <a:lnTo>
                    <a:pt x="5020" y="4596"/>
                  </a:lnTo>
                  <a:lnTo>
                    <a:pt x="4132" y="4712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1"/>
                  </a:lnTo>
                  <a:lnTo>
                    <a:pt x="1506" y="4673"/>
                  </a:lnTo>
                  <a:lnTo>
                    <a:pt x="1198" y="4558"/>
                  </a:lnTo>
                  <a:lnTo>
                    <a:pt x="889" y="4442"/>
                  </a:lnTo>
                  <a:lnTo>
                    <a:pt x="580" y="4249"/>
                  </a:lnTo>
                  <a:lnTo>
                    <a:pt x="657" y="4171"/>
                  </a:lnTo>
                  <a:lnTo>
                    <a:pt x="696" y="4056"/>
                  </a:lnTo>
                  <a:lnTo>
                    <a:pt x="696" y="3940"/>
                  </a:lnTo>
                  <a:lnTo>
                    <a:pt x="734" y="3824"/>
                  </a:lnTo>
                  <a:lnTo>
                    <a:pt x="850" y="3631"/>
                  </a:lnTo>
                  <a:lnTo>
                    <a:pt x="1082" y="3438"/>
                  </a:lnTo>
                  <a:lnTo>
                    <a:pt x="1313" y="3245"/>
                  </a:lnTo>
                  <a:lnTo>
                    <a:pt x="1854" y="2936"/>
                  </a:lnTo>
                  <a:lnTo>
                    <a:pt x="2279" y="2704"/>
                  </a:lnTo>
                  <a:lnTo>
                    <a:pt x="3012" y="2356"/>
                  </a:lnTo>
                  <a:lnTo>
                    <a:pt x="3707" y="2009"/>
                  </a:lnTo>
                  <a:lnTo>
                    <a:pt x="4480" y="1700"/>
                  </a:lnTo>
                  <a:lnTo>
                    <a:pt x="5252" y="1430"/>
                  </a:lnTo>
                  <a:lnTo>
                    <a:pt x="6024" y="1198"/>
                  </a:lnTo>
                  <a:lnTo>
                    <a:pt x="6835" y="1005"/>
                  </a:lnTo>
                  <a:lnTo>
                    <a:pt x="7608" y="812"/>
                  </a:lnTo>
                  <a:lnTo>
                    <a:pt x="8418" y="696"/>
                  </a:lnTo>
                  <a:lnTo>
                    <a:pt x="9229" y="580"/>
                  </a:lnTo>
                  <a:lnTo>
                    <a:pt x="10040" y="542"/>
                  </a:lnTo>
                  <a:lnTo>
                    <a:pt x="10735" y="503"/>
                  </a:lnTo>
                  <a:lnTo>
                    <a:pt x="11160" y="464"/>
                  </a:lnTo>
                  <a:close/>
                  <a:moveTo>
                    <a:pt x="13477" y="1121"/>
                  </a:moveTo>
                  <a:lnTo>
                    <a:pt x="13631" y="1314"/>
                  </a:lnTo>
                  <a:lnTo>
                    <a:pt x="13709" y="1507"/>
                  </a:lnTo>
                  <a:lnTo>
                    <a:pt x="13747" y="1739"/>
                  </a:lnTo>
                  <a:lnTo>
                    <a:pt x="13709" y="2009"/>
                  </a:lnTo>
                  <a:lnTo>
                    <a:pt x="13631" y="2241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8"/>
                  </a:lnTo>
                  <a:lnTo>
                    <a:pt x="12048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1" y="4635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5" y="5948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9"/>
                  </a:lnTo>
                  <a:lnTo>
                    <a:pt x="696" y="5484"/>
                  </a:lnTo>
                  <a:lnTo>
                    <a:pt x="502" y="5253"/>
                  </a:lnTo>
                  <a:lnTo>
                    <a:pt x="348" y="5021"/>
                  </a:lnTo>
                  <a:lnTo>
                    <a:pt x="309" y="4866"/>
                  </a:lnTo>
                  <a:lnTo>
                    <a:pt x="309" y="4751"/>
                  </a:lnTo>
                  <a:lnTo>
                    <a:pt x="309" y="4596"/>
                  </a:lnTo>
                  <a:lnTo>
                    <a:pt x="348" y="4442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4"/>
                  </a:lnTo>
                  <a:lnTo>
                    <a:pt x="1931" y="5253"/>
                  </a:lnTo>
                  <a:lnTo>
                    <a:pt x="2588" y="5330"/>
                  </a:lnTo>
                  <a:lnTo>
                    <a:pt x="3244" y="5291"/>
                  </a:lnTo>
                  <a:lnTo>
                    <a:pt x="3939" y="5253"/>
                  </a:lnTo>
                  <a:lnTo>
                    <a:pt x="5136" y="5059"/>
                  </a:lnTo>
                  <a:lnTo>
                    <a:pt x="6913" y="4789"/>
                  </a:lnTo>
                  <a:lnTo>
                    <a:pt x="7839" y="4596"/>
                  </a:lnTo>
                  <a:lnTo>
                    <a:pt x="8727" y="4403"/>
                  </a:lnTo>
                  <a:lnTo>
                    <a:pt x="9616" y="4133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9"/>
                  </a:lnTo>
                  <a:lnTo>
                    <a:pt x="12434" y="2974"/>
                  </a:lnTo>
                  <a:lnTo>
                    <a:pt x="12705" y="2820"/>
                  </a:lnTo>
                  <a:lnTo>
                    <a:pt x="12936" y="2588"/>
                  </a:lnTo>
                  <a:lnTo>
                    <a:pt x="13129" y="2395"/>
                  </a:lnTo>
                  <a:lnTo>
                    <a:pt x="13323" y="2125"/>
                  </a:lnTo>
                  <a:lnTo>
                    <a:pt x="13438" y="1854"/>
                  </a:lnTo>
                  <a:lnTo>
                    <a:pt x="13516" y="1584"/>
                  </a:lnTo>
                  <a:lnTo>
                    <a:pt x="13516" y="1237"/>
                  </a:lnTo>
                  <a:lnTo>
                    <a:pt x="13477" y="1121"/>
                  </a:lnTo>
                  <a:close/>
                  <a:moveTo>
                    <a:pt x="10658" y="1"/>
                  </a:moveTo>
                  <a:lnTo>
                    <a:pt x="9886" y="40"/>
                  </a:lnTo>
                  <a:lnTo>
                    <a:pt x="9114" y="117"/>
                  </a:lnTo>
                  <a:lnTo>
                    <a:pt x="8303" y="233"/>
                  </a:lnTo>
                  <a:lnTo>
                    <a:pt x="7530" y="348"/>
                  </a:lnTo>
                  <a:lnTo>
                    <a:pt x="6719" y="542"/>
                  </a:lnTo>
                  <a:lnTo>
                    <a:pt x="5909" y="735"/>
                  </a:lnTo>
                  <a:lnTo>
                    <a:pt x="5020" y="1005"/>
                  </a:lnTo>
                  <a:lnTo>
                    <a:pt x="4132" y="1352"/>
                  </a:lnTo>
                  <a:lnTo>
                    <a:pt x="3244" y="1700"/>
                  </a:lnTo>
                  <a:lnTo>
                    <a:pt x="2395" y="2125"/>
                  </a:lnTo>
                  <a:lnTo>
                    <a:pt x="1777" y="2434"/>
                  </a:lnTo>
                  <a:lnTo>
                    <a:pt x="1391" y="2627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4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6"/>
                  </a:lnTo>
                  <a:lnTo>
                    <a:pt x="194" y="4133"/>
                  </a:lnTo>
                  <a:lnTo>
                    <a:pt x="194" y="4171"/>
                  </a:lnTo>
                  <a:lnTo>
                    <a:pt x="116" y="4326"/>
                  </a:lnTo>
                  <a:lnTo>
                    <a:pt x="39" y="4480"/>
                  </a:lnTo>
                  <a:lnTo>
                    <a:pt x="0" y="4635"/>
                  </a:lnTo>
                  <a:lnTo>
                    <a:pt x="0" y="4789"/>
                  </a:lnTo>
                  <a:lnTo>
                    <a:pt x="39" y="5137"/>
                  </a:lnTo>
                  <a:lnTo>
                    <a:pt x="194" y="5446"/>
                  </a:lnTo>
                  <a:lnTo>
                    <a:pt x="348" y="5639"/>
                  </a:lnTo>
                  <a:lnTo>
                    <a:pt x="502" y="5832"/>
                  </a:lnTo>
                  <a:lnTo>
                    <a:pt x="696" y="5948"/>
                  </a:lnTo>
                  <a:lnTo>
                    <a:pt x="927" y="6063"/>
                  </a:lnTo>
                  <a:lnTo>
                    <a:pt x="966" y="6257"/>
                  </a:lnTo>
                  <a:lnTo>
                    <a:pt x="1275" y="6179"/>
                  </a:lnTo>
                  <a:lnTo>
                    <a:pt x="1313" y="6218"/>
                  </a:lnTo>
                  <a:lnTo>
                    <a:pt x="1313" y="6257"/>
                  </a:lnTo>
                  <a:lnTo>
                    <a:pt x="1352" y="6295"/>
                  </a:lnTo>
                  <a:lnTo>
                    <a:pt x="1468" y="6257"/>
                  </a:lnTo>
                  <a:lnTo>
                    <a:pt x="1815" y="6295"/>
                  </a:lnTo>
                  <a:lnTo>
                    <a:pt x="2395" y="6334"/>
                  </a:lnTo>
                  <a:lnTo>
                    <a:pt x="3012" y="6372"/>
                  </a:lnTo>
                  <a:lnTo>
                    <a:pt x="3592" y="6334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2"/>
                  </a:lnTo>
                  <a:lnTo>
                    <a:pt x="7994" y="5523"/>
                  </a:lnTo>
                  <a:lnTo>
                    <a:pt x="9036" y="5253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3"/>
                  </a:lnTo>
                  <a:lnTo>
                    <a:pt x="12126" y="4249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4" y="3940"/>
                  </a:lnTo>
                  <a:lnTo>
                    <a:pt x="12898" y="3669"/>
                  </a:lnTo>
                  <a:lnTo>
                    <a:pt x="13361" y="3322"/>
                  </a:lnTo>
                  <a:lnTo>
                    <a:pt x="13631" y="3052"/>
                  </a:lnTo>
                  <a:lnTo>
                    <a:pt x="13825" y="2704"/>
                  </a:lnTo>
                  <a:lnTo>
                    <a:pt x="14133" y="2627"/>
                  </a:lnTo>
                  <a:lnTo>
                    <a:pt x="14018" y="2318"/>
                  </a:lnTo>
                  <a:lnTo>
                    <a:pt x="14095" y="2009"/>
                  </a:lnTo>
                  <a:lnTo>
                    <a:pt x="14133" y="1739"/>
                  </a:lnTo>
                  <a:lnTo>
                    <a:pt x="14095" y="1468"/>
                  </a:lnTo>
                  <a:lnTo>
                    <a:pt x="14018" y="1237"/>
                  </a:lnTo>
                  <a:lnTo>
                    <a:pt x="13902" y="1005"/>
                  </a:lnTo>
                  <a:lnTo>
                    <a:pt x="13747" y="812"/>
                  </a:lnTo>
                  <a:lnTo>
                    <a:pt x="13477" y="619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3" y="117"/>
                  </a:lnTo>
                  <a:lnTo>
                    <a:pt x="11817" y="40"/>
                  </a:lnTo>
                  <a:lnTo>
                    <a:pt x="1143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22"/>
            <p:cNvSpPr/>
            <p:nvPr/>
          </p:nvSpPr>
          <p:spPr>
            <a:xfrm>
              <a:off x="2687250" y="1806675"/>
              <a:ext cx="449900" cy="337900"/>
            </a:xfrm>
            <a:custGeom>
              <a:avLst/>
              <a:gdLst/>
              <a:ahLst/>
              <a:cxnLst/>
              <a:rect l="l" t="t" r="r" b="b"/>
              <a:pathLst>
                <a:path w="17996" h="13516" extrusionOk="0">
                  <a:moveTo>
                    <a:pt x="15794" y="386"/>
                  </a:moveTo>
                  <a:lnTo>
                    <a:pt x="15872" y="425"/>
                  </a:lnTo>
                  <a:lnTo>
                    <a:pt x="15949" y="464"/>
                  </a:lnTo>
                  <a:lnTo>
                    <a:pt x="16103" y="657"/>
                  </a:lnTo>
                  <a:lnTo>
                    <a:pt x="16181" y="850"/>
                  </a:lnTo>
                  <a:lnTo>
                    <a:pt x="16258" y="1043"/>
                  </a:lnTo>
                  <a:lnTo>
                    <a:pt x="16219" y="1236"/>
                  </a:lnTo>
                  <a:lnTo>
                    <a:pt x="16181" y="1468"/>
                  </a:lnTo>
                  <a:lnTo>
                    <a:pt x="15987" y="1892"/>
                  </a:lnTo>
                  <a:lnTo>
                    <a:pt x="15833" y="2163"/>
                  </a:lnTo>
                  <a:lnTo>
                    <a:pt x="15601" y="2433"/>
                  </a:lnTo>
                  <a:lnTo>
                    <a:pt x="15370" y="2665"/>
                  </a:lnTo>
                  <a:lnTo>
                    <a:pt x="15099" y="2896"/>
                  </a:lnTo>
                  <a:lnTo>
                    <a:pt x="14983" y="2279"/>
                  </a:lnTo>
                  <a:lnTo>
                    <a:pt x="14945" y="1970"/>
                  </a:lnTo>
                  <a:lnTo>
                    <a:pt x="14906" y="1699"/>
                  </a:lnTo>
                  <a:lnTo>
                    <a:pt x="14945" y="1390"/>
                  </a:lnTo>
                  <a:lnTo>
                    <a:pt x="15022" y="1120"/>
                  </a:lnTo>
                  <a:lnTo>
                    <a:pt x="15138" y="850"/>
                  </a:lnTo>
                  <a:lnTo>
                    <a:pt x="15331" y="618"/>
                  </a:lnTo>
                  <a:lnTo>
                    <a:pt x="15563" y="464"/>
                  </a:lnTo>
                  <a:lnTo>
                    <a:pt x="15679" y="386"/>
                  </a:lnTo>
                  <a:close/>
                  <a:moveTo>
                    <a:pt x="14481" y="3437"/>
                  </a:moveTo>
                  <a:lnTo>
                    <a:pt x="14443" y="3591"/>
                  </a:lnTo>
                  <a:lnTo>
                    <a:pt x="14134" y="3939"/>
                  </a:lnTo>
                  <a:lnTo>
                    <a:pt x="13786" y="4287"/>
                  </a:lnTo>
                  <a:lnTo>
                    <a:pt x="13593" y="4441"/>
                  </a:lnTo>
                  <a:lnTo>
                    <a:pt x="13362" y="4595"/>
                  </a:lnTo>
                  <a:lnTo>
                    <a:pt x="13091" y="4711"/>
                  </a:lnTo>
                  <a:lnTo>
                    <a:pt x="12782" y="4750"/>
                  </a:lnTo>
                  <a:lnTo>
                    <a:pt x="12667" y="4789"/>
                  </a:lnTo>
                  <a:lnTo>
                    <a:pt x="12589" y="4750"/>
                  </a:lnTo>
                  <a:lnTo>
                    <a:pt x="12551" y="4673"/>
                  </a:lnTo>
                  <a:lnTo>
                    <a:pt x="12512" y="4518"/>
                  </a:lnTo>
                  <a:lnTo>
                    <a:pt x="12474" y="4287"/>
                  </a:lnTo>
                  <a:lnTo>
                    <a:pt x="12512" y="4171"/>
                  </a:lnTo>
                  <a:lnTo>
                    <a:pt x="12628" y="4055"/>
                  </a:lnTo>
                  <a:lnTo>
                    <a:pt x="12821" y="3900"/>
                  </a:lnTo>
                  <a:lnTo>
                    <a:pt x="13091" y="3746"/>
                  </a:lnTo>
                  <a:lnTo>
                    <a:pt x="13362" y="3591"/>
                  </a:lnTo>
                  <a:lnTo>
                    <a:pt x="13632" y="3514"/>
                  </a:lnTo>
                  <a:lnTo>
                    <a:pt x="13941" y="3437"/>
                  </a:lnTo>
                  <a:close/>
                  <a:moveTo>
                    <a:pt x="15061" y="3514"/>
                  </a:moveTo>
                  <a:lnTo>
                    <a:pt x="15717" y="3553"/>
                  </a:lnTo>
                  <a:lnTo>
                    <a:pt x="16065" y="3591"/>
                  </a:lnTo>
                  <a:lnTo>
                    <a:pt x="16412" y="3630"/>
                  </a:lnTo>
                  <a:lnTo>
                    <a:pt x="16721" y="3707"/>
                  </a:lnTo>
                  <a:lnTo>
                    <a:pt x="17030" y="3823"/>
                  </a:lnTo>
                  <a:lnTo>
                    <a:pt x="17262" y="4016"/>
                  </a:lnTo>
                  <a:lnTo>
                    <a:pt x="17378" y="4171"/>
                  </a:lnTo>
                  <a:lnTo>
                    <a:pt x="17493" y="4287"/>
                  </a:lnTo>
                  <a:lnTo>
                    <a:pt x="17571" y="4480"/>
                  </a:lnTo>
                  <a:lnTo>
                    <a:pt x="17571" y="4634"/>
                  </a:lnTo>
                  <a:lnTo>
                    <a:pt x="17493" y="4789"/>
                  </a:lnTo>
                  <a:lnTo>
                    <a:pt x="17378" y="4904"/>
                  </a:lnTo>
                  <a:lnTo>
                    <a:pt x="17262" y="4982"/>
                  </a:lnTo>
                  <a:lnTo>
                    <a:pt x="17069" y="5020"/>
                  </a:lnTo>
                  <a:lnTo>
                    <a:pt x="16914" y="4982"/>
                  </a:lnTo>
                  <a:lnTo>
                    <a:pt x="16721" y="4943"/>
                  </a:lnTo>
                  <a:lnTo>
                    <a:pt x="16335" y="4750"/>
                  </a:lnTo>
                  <a:lnTo>
                    <a:pt x="15987" y="4518"/>
                  </a:lnTo>
                  <a:lnTo>
                    <a:pt x="15717" y="4287"/>
                  </a:lnTo>
                  <a:lnTo>
                    <a:pt x="15485" y="4055"/>
                  </a:lnTo>
                  <a:lnTo>
                    <a:pt x="15254" y="3785"/>
                  </a:lnTo>
                  <a:lnTo>
                    <a:pt x="15061" y="3514"/>
                  </a:lnTo>
                  <a:close/>
                  <a:moveTo>
                    <a:pt x="4866" y="3128"/>
                  </a:moveTo>
                  <a:lnTo>
                    <a:pt x="5484" y="3167"/>
                  </a:lnTo>
                  <a:lnTo>
                    <a:pt x="6102" y="3283"/>
                  </a:lnTo>
                  <a:lnTo>
                    <a:pt x="6681" y="3514"/>
                  </a:lnTo>
                  <a:lnTo>
                    <a:pt x="7145" y="3707"/>
                  </a:lnTo>
                  <a:lnTo>
                    <a:pt x="7569" y="3978"/>
                  </a:lnTo>
                  <a:lnTo>
                    <a:pt x="7994" y="4248"/>
                  </a:lnTo>
                  <a:lnTo>
                    <a:pt x="8380" y="4557"/>
                  </a:lnTo>
                  <a:lnTo>
                    <a:pt x="9153" y="5213"/>
                  </a:lnTo>
                  <a:lnTo>
                    <a:pt x="9925" y="5908"/>
                  </a:lnTo>
                  <a:lnTo>
                    <a:pt x="10234" y="6179"/>
                  </a:lnTo>
                  <a:lnTo>
                    <a:pt x="10581" y="6410"/>
                  </a:lnTo>
                  <a:lnTo>
                    <a:pt x="10968" y="6642"/>
                  </a:lnTo>
                  <a:lnTo>
                    <a:pt x="11354" y="6797"/>
                  </a:lnTo>
                  <a:lnTo>
                    <a:pt x="11740" y="6874"/>
                  </a:lnTo>
                  <a:lnTo>
                    <a:pt x="12165" y="6912"/>
                  </a:lnTo>
                  <a:lnTo>
                    <a:pt x="12589" y="6874"/>
                  </a:lnTo>
                  <a:lnTo>
                    <a:pt x="13014" y="6719"/>
                  </a:lnTo>
                  <a:lnTo>
                    <a:pt x="13323" y="6565"/>
                  </a:lnTo>
                  <a:lnTo>
                    <a:pt x="13593" y="6372"/>
                  </a:lnTo>
                  <a:lnTo>
                    <a:pt x="13825" y="6179"/>
                  </a:lnTo>
                  <a:lnTo>
                    <a:pt x="14018" y="5947"/>
                  </a:lnTo>
                  <a:lnTo>
                    <a:pt x="14211" y="5677"/>
                  </a:lnTo>
                  <a:lnTo>
                    <a:pt x="14366" y="5406"/>
                  </a:lnTo>
                  <a:lnTo>
                    <a:pt x="14520" y="5097"/>
                  </a:lnTo>
                  <a:lnTo>
                    <a:pt x="14636" y="4789"/>
                  </a:lnTo>
                  <a:lnTo>
                    <a:pt x="14559" y="5638"/>
                  </a:lnTo>
                  <a:lnTo>
                    <a:pt x="14404" y="6449"/>
                  </a:lnTo>
                  <a:lnTo>
                    <a:pt x="14211" y="7221"/>
                  </a:lnTo>
                  <a:lnTo>
                    <a:pt x="13941" y="7994"/>
                  </a:lnTo>
                  <a:lnTo>
                    <a:pt x="13593" y="8727"/>
                  </a:lnTo>
                  <a:lnTo>
                    <a:pt x="13169" y="9422"/>
                  </a:lnTo>
                  <a:lnTo>
                    <a:pt x="12667" y="10117"/>
                  </a:lnTo>
                  <a:lnTo>
                    <a:pt x="12087" y="10735"/>
                  </a:lnTo>
                  <a:lnTo>
                    <a:pt x="11624" y="11160"/>
                  </a:lnTo>
                  <a:lnTo>
                    <a:pt x="11199" y="11546"/>
                  </a:lnTo>
                  <a:lnTo>
                    <a:pt x="10697" y="11855"/>
                  </a:lnTo>
                  <a:lnTo>
                    <a:pt x="10195" y="12164"/>
                  </a:lnTo>
                  <a:lnTo>
                    <a:pt x="9693" y="12396"/>
                  </a:lnTo>
                  <a:lnTo>
                    <a:pt x="9153" y="12627"/>
                  </a:lnTo>
                  <a:lnTo>
                    <a:pt x="8612" y="12782"/>
                  </a:lnTo>
                  <a:lnTo>
                    <a:pt x="8071" y="12898"/>
                  </a:lnTo>
                  <a:lnTo>
                    <a:pt x="7531" y="12975"/>
                  </a:lnTo>
                  <a:lnTo>
                    <a:pt x="6990" y="13014"/>
                  </a:lnTo>
                  <a:lnTo>
                    <a:pt x="6411" y="12975"/>
                  </a:lnTo>
                  <a:lnTo>
                    <a:pt x="5870" y="12898"/>
                  </a:lnTo>
                  <a:lnTo>
                    <a:pt x="5291" y="12782"/>
                  </a:lnTo>
                  <a:lnTo>
                    <a:pt x="4751" y="12627"/>
                  </a:lnTo>
                  <a:lnTo>
                    <a:pt x="4171" y="12396"/>
                  </a:lnTo>
                  <a:lnTo>
                    <a:pt x="3631" y="12125"/>
                  </a:lnTo>
                  <a:lnTo>
                    <a:pt x="3090" y="11816"/>
                  </a:lnTo>
                  <a:lnTo>
                    <a:pt x="2588" y="11469"/>
                  </a:lnTo>
                  <a:lnTo>
                    <a:pt x="2125" y="11044"/>
                  </a:lnTo>
                  <a:lnTo>
                    <a:pt x="1700" y="10581"/>
                  </a:lnTo>
                  <a:lnTo>
                    <a:pt x="1314" y="10117"/>
                  </a:lnTo>
                  <a:lnTo>
                    <a:pt x="966" y="9577"/>
                  </a:lnTo>
                  <a:lnTo>
                    <a:pt x="696" y="8998"/>
                  </a:lnTo>
                  <a:lnTo>
                    <a:pt x="542" y="8418"/>
                  </a:lnTo>
                  <a:lnTo>
                    <a:pt x="426" y="7801"/>
                  </a:lnTo>
                  <a:lnTo>
                    <a:pt x="426" y="7221"/>
                  </a:lnTo>
                  <a:lnTo>
                    <a:pt x="503" y="6603"/>
                  </a:lnTo>
                  <a:lnTo>
                    <a:pt x="696" y="6024"/>
                  </a:lnTo>
                  <a:lnTo>
                    <a:pt x="928" y="5484"/>
                  </a:lnTo>
                  <a:lnTo>
                    <a:pt x="1237" y="4943"/>
                  </a:lnTo>
                  <a:lnTo>
                    <a:pt x="1623" y="4480"/>
                  </a:lnTo>
                  <a:lnTo>
                    <a:pt x="2048" y="4055"/>
                  </a:lnTo>
                  <a:lnTo>
                    <a:pt x="2588" y="3707"/>
                  </a:lnTo>
                  <a:lnTo>
                    <a:pt x="3129" y="3437"/>
                  </a:lnTo>
                  <a:lnTo>
                    <a:pt x="3708" y="3244"/>
                  </a:lnTo>
                  <a:lnTo>
                    <a:pt x="4287" y="3167"/>
                  </a:lnTo>
                  <a:lnTo>
                    <a:pt x="4866" y="3128"/>
                  </a:lnTo>
                  <a:close/>
                  <a:moveTo>
                    <a:pt x="15717" y="0"/>
                  </a:moveTo>
                  <a:lnTo>
                    <a:pt x="15524" y="39"/>
                  </a:lnTo>
                  <a:lnTo>
                    <a:pt x="15331" y="155"/>
                  </a:lnTo>
                  <a:lnTo>
                    <a:pt x="15138" y="271"/>
                  </a:lnTo>
                  <a:lnTo>
                    <a:pt x="14983" y="464"/>
                  </a:lnTo>
                  <a:lnTo>
                    <a:pt x="14829" y="618"/>
                  </a:lnTo>
                  <a:lnTo>
                    <a:pt x="14713" y="850"/>
                  </a:lnTo>
                  <a:lnTo>
                    <a:pt x="14636" y="1043"/>
                  </a:lnTo>
                  <a:lnTo>
                    <a:pt x="14597" y="1275"/>
                  </a:lnTo>
                  <a:lnTo>
                    <a:pt x="14559" y="1545"/>
                  </a:lnTo>
                  <a:lnTo>
                    <a:pt x="14520" y="2047"/>
                  </a:lnTo>
                  <a:lnTo>
                    <a:pt x="14597" y="2588"/>
                  </a:lnTo>
                  <a:lnTo>
                    <a:pt x="14752" y="3090"/>
                  </a:lnTo>
                  <a:lnTo>
                    <a:pt x="14713" y="3128"/>
                  </a:lnTo>
                  <a:lnTo>
                    <a:pt x="14675" y="3167"/>
                  </a:lnTo>
                  <a:lnTo>
                    <a:pt x="14636" y="3205"/>
                  </a:lnTo>
                  <a:lnTo>
                    <a:pt x="14173" y="3128"/>
                  </a:lnTo>
                  <a:lnTo>
                    <a:pt x="13709" y="3167"/>
                  </a:lnTo>
                  <a:lnTo>
                    <a:pt x="13246" y="3283"/>
                  </a:lnTo>
                  <a:lnTo>
                    <a:pt x="12821" y="3476"/>
                  </a:lnTo>
                  <a:lnTo>
                    <a:pt x="12512" y="3669"/>
                  </a:lnTo>
                  <a:lnTo>
                    <a:pt x="12358" y="3785"/>
                  </a:lnTo>
                  <a:lnTo>
                    <a:pt x="12203" y="3939"/>
                  </a:lnTo>
                  <a:lnTo>
                    <a:pt x="12049" y="4132"/>
                  </a:lnTo>
                  <a:lnTo>
                    <a:pt x="11972" y="4287"/>
                  </a:lnTo>
                  <a:lnTo>
                    <a:pt x="11933" y="4480"/>
                  </a:lnTo>
                  <a:lnTo>
                    <a:pt x="11933" y="4673"/>
                  </a:lnTo>
                  <a:lnTo>
                    <a:pt x="12010" y="4866"/>
                  </a:lnTo>
                  <a:lnTo>
                    <a:pt x="12126" y="5020"/>
                  </a:lnTo>
                  <a:lnTo>
                    <a:pt x="12280" y="5097"/>
                  </a:lnTo>
                  <a:lnTo>
                    <a:pt x="12435" y="5136"/>
                  </a:lnTo>
                  <a:lnTo>
                    <a:pt x="12628" y="5175"/>
                  </a:lnTo>
                  <a:lnTo>
                    <a:pt x="12821" y="5136"/>
                  </a:lnTo>
                  <a:lnTo>
                    <a:pt x="13207" y="5059"/>
                  </a:lnTo>
                  <a:lnTo>
                    <a:pt x="13516" y="4904"/>
                  </a:lnTo>
                  <a:lnTo>
                    <a:pt x="13825" y="4711"/>
                  </a:lnTo>
                  <a:lnTo>
                    <a:pt x="14095" y="4480"/>
                  </a:lnTo>
                  <a:lnTo>
                    <a:pt x="14366" y="4248"/>
                  </a:lnTo>
                  <a:lnTo>
                    <a:pt x="14211" y="4711"/>
                  </a:lnTo>
                  <a:lnTo>
                    <a:pt x="14018" y="5175"/>
                  </a:lnTo>
                  <a:lnTo>
                    <a:pt x="13864" y="5406"/>
                  </a:lnTo>
                  <a:lnTo>
                    <a:pt x="13709" y="5599"/>
                  </a:lnTo>
                  <a:lnTo>
                    <a:pt x="13555" y="5793"/>
                  </a:lnTo>
                  <a:lnTo>
                    <a:pt x="13362" y="5947"/>
                  </a:lnTo>
                  <a:lnTo>
                    <a:pt x="13053" y="6179"/>
                  </a:lnTo>
                  <a:lnTo>
                    <a:pt x="12705" y="6333"/>
                  </a:lnTo>
                  <a:lnTo>
                    <a:pt x="12358" y="6410"/>
                  </a:lnTo>
                  <a:lnTo>
                    <a:pt x="12010" y="6410"/>
                  </a:lnTo>
                  <a:lnTo>
                    <a:pt x="11663" y="6372"/>
                  </a:lnTo>
                  <a:lnTo>
                    <a:pt x="11315" y="6256"/>
                  </a:lnTo>
                  <a:lnTo>
                    <a:pt x="10968" y="6101"/>
                  </a:lnTo>
                  <a:lnTo>
                    <a:pt x="10659" y="5870"/>
                  </a:lnTo>
                  <a:lnTo>
                    <a:pt x="10234" y="5561"/>
                  </a:lnTo>
                  <a:lnTo>
                    <a:pt x="9809" y="5213"/>
                  </a:lnTo>
                  <a:lnTo>
                    <a:pt x="9037" y="4480"/>
                  </a:lnTo>
                  <a:lnTo>
                    <a:pt x="8651" y="4132"/>
                  </a:lnTo>
                  <a:lnTo>
                    <a:pt x="8226" y="3823"/>
                  </a:lnTo>
                  <a:lnTo>
                    <a:pt x="7801" y="3514"/>
                  </a:lnTo>
                  <a:lnTo>
                    <a:pt x="7299" y="3244"/>
                  </a:lnTo>
                  <a:lnTo>
                    <a:pt x="6720" y="3012"/>
                  </a:lnTo>
                  <a:lnTo>
                    <a:pt x="6102" y="2819"/>
                  </a:lnTo>
                  <a:lnTo>
                    <a:pt x="5523" y="2742"/>
                  </a:lnTo>
                  <a:lnTo>
                    <a:pt x="4905" y="2703"/>
                  </a:lnTo>
                  <a:lnTo>
                    <a:pt x="4287" y="2703"/>
                  </a:lnTo>
                  <a:lnTo>
                    <a:pt x="3708" y="2819"/>
                  </a:lnTo>
                  <a:lnTo>
                    <a:pt x="3129" y="2974"/>
                  </a:lnTo>
                  <a:lnTo>
                    <a:pt x="2549" y="3205"/>
                  </a:lnTo>
                  <a:lnTo>
                    <a:pt x="2318" y="3360"/>
                  </a:lnTo>
                  <a:lnTo>
                    <a:pt x="2009" y="3553"/>
                  </a:lnTo>
                  <a:lnTo>
                    <a:pt x="1700" y="3785"/>
                  </a:lnTo>
                  <a:lnTo>
                    <a:pt x="1430" y="4016"/>
                  </a:lnTo>
                  <a:lnTo>
                    <a:pt x="1159" y="4325"/>
                  </a:lnTo>
                  <a:lnTo>
                    <a:pt x="928" y="4595"/>
                  </a:lnTo>
                  <a:lnTo>
                    <a:pt x="696" y="4943"/>
                  </a:lnTo>
                  <a:lnTo>
                    <a:pt x="503" y="5291"/>
                  </a:lnTo>
                  <a:lnTo>
                    <a:pt x="348" y="5677"/>
                  </a:lnTo>
                  <a:lnTo>
                    <a:pt x="155" y="6217"/>
                  </a:lnTo>
                  <a:lnTo>
                    <a:pt x="40" y="6758"/>
                  </a:lnTo>
                  <a:lnTo>
                    <a:pt x="1" y="7299"/>
                  </a:lnTo>
                  <a:lnTo>
                    <a:pt x="1" y="7801"/>
                  </a:lnTo>
                  <a:lnTo>
                    <a:pt x="78" y="8303"/>
                  </a:lnTo>
                  <a:lnTo>
                    <a:pt x="194" y="8804"/>
                  </a:lnTo>
                  <a:lnTo>
                    <a:pt x="387" y="9306"/>
                  </a:lnTo>
                  <a:lnTo>
                    <a:pt x="580" y="9770"/>
                  </a:lnTo>
                  <a:lnTo>
                    <a:pt x="850" y="10195"/>
                  </a:lnTo>
                  <a:lnTo>
                    <a:pt x="1159" y="10658"/>
                  </a:lnTo>
                  <a:lnTo>
                    <a:pt x="1507" y="11044"/>
                  </a:lnTo>
                  <a:lnTo>
                    <a:pt x="1893" y="11430"/>
                  </a:lnTo>
                  <a:lnTo>
                    <a:pt x="2279" y="11778"/>
                  </a:lnTo>
                  <a:lnTo>
                    <a:pt x="2704" y="12125"/>
                  </a:lnTo>
                  <a:lnTo>
                    <a:pt x="3167" y="12396"/>
                  </a:lnTo>
                  <a:lnTo>
                    <a:pt x="3631" y="12666"/>
                  </a:lnTo>
                  <a:lnTo>
                    <a:pt x="4249" y="12975"/>
                  </a:lnTo>
                  <a:lnTo>
                    <a:pt x="4866" y="13168"/>
                  </a:lnTo>
                  <a:lnTo>
                    <a:pt x="5484" y="13361"/>
                  </a:lnTo>
                  <a:lnTo>
                    <a:pt x="6141" y="13438"/>
                  </a:lnTo>
                  <a:lnTo>
                    <a:pt x="6759" y="13515"/>
                  </a:lnTo>
                  <a:lnTo>
                    <a:pt x="7376" y="13477"/>
                  </a:lnTo>
                  <a:lnTo>
                    <a:pt x="7994" y="13438"/>
                  </a:lnTo>
                  <a:lnTo>
                    <a:pt x="8612" y="13284"/>
                  </a:lnTo>
                  <a:lnTo>
                    <a:pt x="8728" y="13438"/>
                  </a:lnTo>
                  <a:lnTo>
                    <a:pt x="8998" y="13207"/>
                  </a:lnTo>
                  <a:lnTo>
                    <a:pt x="9770" y="12898"/>
                  </a:lnTo>
                  <a:lnTo>
                    <a:pt x="10504" y="12550"/>
                  </a:lnTo>
                  <a:lnTo>
                    <a:pt x="11238" y="12087"/>
                  </a:lnTo>
                  <a:lnTo>
                    <a:pt x="11933" y="11546"/>
                  </a:lnTo>
                  <a:lnTo>
                    <a:pt x="12474" y="11044"/>
                  </a:lnTo>
                  <a:lnTo>
                    <a:pt x="13014" y="10426"/>
                  </a:lnTo>
                  <a:lnTo>
                    <a:pt x="13246" y="10195"/>
                  </a:lnTo>
                  <a:lnTo>
                    <a:pt x="13207" y="10156"/>
                  </a:lnTo>
                  <a:lnTo>
                    <a:pt x="13709" y="9461"/>
                  </a:lnTo>
                  <a:lnTo>
                    <a:pt x="14134" y="8727"/>
                  </a:lnTo>
                  <a:lnTo>
                    <a:pt x="14481" y="7955"/>
                  </a:lnTo>
                  <a:lnTo>
                    <a:pt x="14752" y="7183"/>
                  </a:lnTo>
                  <a:lnTo>
                    <a:pt x="14945" y="6333"/>
                  </a:lnTo>
                  <a:lnTo>
                    <a:pt x="15022" y="5947"/>
                  </a:lnTo>
                  <a:lnTo>
                    <a:pt x="15061" y="5522"/>
                  </a:lnTo>
                  <a:lnTo>
                    <a:pt x="15061" y="5097"/>
                  </a:lnTo>
                  <a:lnTo>
                    <a:pt x="15061" y="4673"/>
                  </a:lnTo>
                  <a:lnTo>
                    <a:pt x="15022" y="4248"/>
                  </a:lnTo>
                  <a:lnTo>
                    <a:pt x="14945" y="3862"/>
                  </a:lnTo>
                  <a:lnTo>
                    <a:pt x="15215" y="4248"/>
                  </a:lnTo>
                  <a:lnTo>
                    <a:pt x="15563" y="4595"/>
                  </a:lnTo>
                  <a:lnTo>
                    <a:pt x="15949" y="4943"/>
                  </a:lnTo>
                  <a:lnTo>
                    <a:pt x="16374" y="5213"/>
                  </a:lnTo>
                  <a:lnTo>
                    <a:pt x="16567" y="5291"/>
                  </a:lnTo>
                  <a:lnTo>
                    <a:pt x="16798" y="5368"/>
                  </a:lnTo>
                  <a:lnTo>
                    <a:pt x="17030" y="5445"/>
                  </a:lnTo>
                  <a:lnTo>
                    <a:pt x="17262" y="5445"/>
                  </a:lnTo>
                  <a:lnTo>
                    <a:pt x="17493" y="5406"/>
                  </a:lnTo>
                  <a:lnTo>
                    <a:pt x="17687" y="5329"/>
                  </a:lnTo>
                  <a:lnTo>
                    <a:pt x="17841" y="5175"/>
                  </a:lnTo>
                  <a:lnTo>
                    <a:pt x="17957" y="4982"/>
                  </a:lnTo>
                  <a:lnTo>
                    <a:pt x="17995" y="4750"/>
                  </a:lnTo>
                  <a:lnTo>
                    <a:pt x="17995" y="4557"/>
                  </a:lnTo>
                  <a:lnTo>
                    <a:pt x="17957" y="4325"/>
                  </a:lnTo>
                  <a:lnTo>
                    <a:pt x="17841" y="4132"/>
                  </a:lnTo>
                  <a:lnTo>
                    <a:pt x="17725" y="3978"/>
                  </a:lnTo>
                  <a:lnTo>
                    <a:pt x="17571" y="3785"/>
                  </a:lnTo>
                  <a:lnTo>
                    <a:pt x="17416" y="3669"/>
                  </a:lnTo>
                  <a:lnTo>
                    <a:pt x="17262" y="3553"/>
                  </a:lnTo>
                  <a:lnTo>
                    <a:pt x="17030" y="3437"/>
                  </a:lnTo>
                  <a:lnTo>
                    <a:pt x="16798" y="3321"/>
                  </a:lnTo>
                  <a:lnTo>
                    <a:pt x="16296" y="3205"/>
                  </a:lnTo>
                  <a:lnTo>
                    <a:pt x="15794" y="3128"/>
                  </a:lnTo>
                  <a:lnTo>
                    <a:pt x="15254" y="3128"/>
                  </a:lnTo>
                  <a:lnTo>
                    <a:pt x="15679" y="2858"/>
                  </a:lnTo>
                  <a:lnTo>
                    <a:pt x="16026" y="2510"/>
                  </a:lnTo>
                  <a:lnTo>
                    <a:pt x="16296" y="2124"/>
                  </a:lnTo>
                  <a:lnTo>
                    <a:pt x="16528" y="1661"/>
                  </a:lnTo>
                  <a:lnTo>
                    <a:pt x="16567" y="1429"/>
                  </a:lnTo>
                  <a:lnTo>
                    <a:pt x="16605" y="1197"/>
                  </a:lnTo>
                  <a:lnTo>
                    <a:pt x="16644" y="927"/>
                  </a:lnTo>
                  <a:lnTo>
                    <a:pt x="16605" y="657"/>
                  </a:lnTo>
                  <a:lnTo>
                    <a:pt x="16528" y="425"/>
                  </a:lnTo>
                  <a:lnTo>
                    <a:pt x="16412" y="232"/>
                  </a:lnTo>
                  <a:lnTo>
                    <a:pt x="16219" y="78"/>
                  </a:lnTo>
                  <a:lnTo>
                    <a:pt x="16103" y="39"/>
                  </a:lnTo>
                  <a:lnTo>
                    <a:pt x="1594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22"/>
            <p:cNvSpPr/>
            <p:nvPr/>
          </p:nvSpPr>
          <p:spPr>
            <a:xfrm>
              <a:off x="4737700" y="181247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1" y="463"/>
                  </a:moveTo>
                  <a:lnTo>
                    <a:pt x="11624" y="502"/>
                  </a:lnTo>
                  <a:lnTo>
                    <a:pt x="12049" y="541"/>
                  </a:lnTo>
                  <a:lnTo>
                    <a:pt x="12435" y="656"/>
                  </a:lnTo>
                  <a:lnTo>
                    <a:pt x="12628" y="734"/>
                  </a:lnTo>
                  <a:lnTo>
                    <a:pt x="12744" y="811"/>
                  </a:lnTo>
                  <a:lnTo>
                    <a:pt x="12860" y="965"/>
                  </a:lnTo>
                  <a:lnTo>
                    <a:pt x="12937" y="1081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7" y="1699"/>
                  </a:lnTo>
                  <a:lnTo>
                    <a:pt x="12821" y="1892"/>
                  </a:lnTo>
                  <a:lnTo>
                    <a:pt x="12705" y="2085"/>
                  </a:lnTo>
                  <a:lnTo>
                    <a:pt x="12589" y="2240"/>
                  </a:lnTo>
                  <a:lnTo>
                    <a:pt x="12242" y="2471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9" y="3205"/>
                  </a:lnTo>
                  <a:lnTo>
                    <a:pt x="9925" y="3437"/>
                  </a:lnTo>
                  <a:lnTo>
                    <a:pt x="9153" y="3707"/>
                  </a:lnTo>
                  <a:lnTo>
                    <a:pt x="8380" y="3900"/>
                  </a:lnTo>
                  <a:lnTo>
                    <a:pt x="7608" y="4093"/>
                  </a:lnTo>
                  <a:lnTo>
                    <a:pt x="6797" y="4286"/>
                  </a:lnTo>
                  <a:lnTo>
                    <a:pt x="5909" y="4441"/>
                  </a:lnTo>
                  <a:lnTo>
                    <a:pt x="5021" y="4595"/>
                  </a:lnTo>
                  <a:lnTo>
                    <a:pt x="4133" y="4711"/>
                  </a:lnTo>
                  <a:lnTo>
                    <a:pt x="3245" y="4788"/>
                  </a:lnTo>
                  <a:lnTo>
                    <a:pt x="2202" y="4788"/>
                  </a:lnTo>
                  <a:lnTo>
                    <a:pt x="1854" y="4750"/>
                  </a:lnTo>
                  <a:lnTo>
                    <a:pt x="1507" y="4672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0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5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3"/>
                  </a:lnTo>
                  <a:lnTo>
                    <a:pt x="3013" y="2356"/>
                  </a:lnTo>
                  <a:lnTo>
                    <a:pt x="3708" y="2008"/>
                  </a:lnTo>
                  <a:lnTo>
                    <a:pt x="4480" y="1699"/>
                  </a:lnTo>
                  <a:lnTo>
                    <a:pt x="5253" y="1429"/>
                  </a:lnTo>
                  <a:lnTo>
                    <a:pt x="6025" y="1197"/>
                  </a:lnTo>
                  <a:lnTo>
                    <a:pt x="6836" y="1004"/>
                  </a:lnTo>
                  <a:lnTo>
                    <a:pt x="7608" y="811"/>
                  </a:lnTo>
                  <a:lnTo>
                    <a:pt x="8419" y="695"/>
                  </a:lnTo>
                  <a:lnTo>
                    <a:pt x="9230" y="579"/>
                  </a:lnTo>
                  <a:lnTo>
                    <a:pt x="10041" y="541"/>
                  </a:lnTo>
                  <a:lnTo>
                    <a:pt x="10736" y="502"/>
                  </a:lnTo>
                  <a:lnTo>
                    <a:pt x="11161" y="463"/>
                  </a:lnTo>
                  <a:close/>
                  <a:moveTo>
                    <a:pt x="13477" y="1120"/>
                  </a:moveTo>
                  <a:lnTo>
                    <a:pt x="13632" y="1313"/>
                  </a:lnTo>
                  <a:lnTo>
                    <a:pt x="13709" y="1506"/>
                  </a:lnTo>
                  <a:lnTo>
                    <a:pt x="13748" y="1738"/>
                  </a:lnTo>
                  <a:lnTo>
                    <a:pt x="13709" y="2008"/>
                  </a:lnTo>
                  <a:lnTo>
                    <a:pt x="13632" y="2240"/>
                  </a:lnTo>
                  <a:lnTo>
                    <a:pt x="13516" y="2471"/>
                  </a:lnTo>
                  <a:lnTo>
                    <a:pt x="13400" y="2703"/>
                  </a:lnTo>
                  <a:lnTo>
                    <a:pt x="13207" y="2896"/>
                  </a:lnTo>
                  <a:lnTo>
                    <a:pt x="12860" y="3205"/>
                  </a:lnTo>
                  <a:lnTo>
                    <a:pt x="12473" y="3437"/>
                  </a:lnTo>
                  <a:lnTo>
                    <a:pt x="12049" y="3668"/>
                  </a:lnTo>
                  <a:lnTo>
                    <a:pt x="11624" y="3900"/>
                  </a:lnTo>
                  <a:lnTo>
                    <a:pt x="10659" y="4286"/>
                  </a:lnTo>
                  <a:lnTo>
                    <a:pt x="9732" y="4634"/>
                  </a:lnTo>
                  <a:lnTo>
                    <a:pt x="8766" y="4904"/>
                  </a:lnTo>
                  <a:lnTo>
                    <a:pt x="7762" y="5174"/>
                  </a:lnTo>
                  <a:lnTo>
                    <a:pt x="6758" y="5406"/>
                  </a:lnTo>
                  <a:lnTo>
                    <a:pt x="5755" y="5599"/>
                  </a:lnTo>
                  <a:lnTo>
                    <a:pt x="4712" y="5792"/>
                  </a:lnTo>
                  <a:lnTo>
                    <a:pt x="3708" y="5908"/>
                  </a:lnTo>
                  <a:lnTo>
                    <a:pt x="2781" y="5985"/>
                  </a:lnTo>
                  <a:lnTo>
                    <a:pt x="2279" y="5985"/>
                  </a:lnTo>
                  <a:lnTo>
                    <a:pt x="1816" y="5947"/>
                  </a:lnTo>
                  <a:lnTo>
                    <a:pt x="1545" y="5869"/>
                  </a:lnTo>
                  <a:lnTo>
                    <a:pt x="1237" y="5792"/>
                  </a:lnTo>
                  <a:lnTo>
                    <a:pt x="928" y="5638"/>
                  </a:lnTo>
                  <a:lnTo>
                    <a:pt x="696" y="5483"/>
                  </a:lnTo>
                  <a:lnTo>
                    <a:pt x="503" y="5252"/>
                  </a:lnTo>
                  <a:lnTo>
                    <a:pt x="348" y="5020"/>
                  </a:lnTo>
                  <a:lnTo>
                    <a:pt x="310" y="4865"/>
                  </a:lnTo>
                  <a:lnTo>
                    <a:pt x="310" y="4750"/>
                  </a:lnTo>
                  <a:lnTo>
                    <a:pt x="310" y="4595"/>
                  </a:lnTo>
                  <a:lnTo>
                    <a:pt x="348" y="4441"/>
                  </a:lnTo>
                  <a:lnTo>
                    <a:pt x="542" y="4672"/>
                  </a:lnTo>
                  <a:lnTo>
                    <a:pt x="812" y="4865"/>
                  </a:lnTo>
                  <a:lnTo>
                    <a:pt x="1043" y="4981"/>
                  </a:lnTo>
                  <a:lnTo>
                    <a:pt x="1352" y="5097"/>
                  </a:lnTo>
                  <a:lnTo>
                    <a:pt x="1623" y="5213"/>
                  </a:lnTo>
                  <a:lnTo>
                    <a:pt x="1932" y="5252"/>
                  </a:lnTo>
                  <a:lnTo>
                    <a:pt x="2588" y="5329"/>
                  </a:lnTo>
                  <a:lnTo>
                    <a:pt x="3245" y="5290"/>
                  </a:lnTo>
                  <a:lnTo>
                    <a:pt x="3940" y="5252"/>
                  </a:lnTo>
                  <a:lnTo>
                    <a:pt x="5137" y="5059"/>
                  </a:lnTo>
                  <a:lnTo>
                    <a:pt x="6913" y="4788"/>
                  </a:lnTo>
                  <a:lnTo>
                    <a:pt x="7840" y="4595"/>
                  </a:lnTo>
                  <a:lnTo>
                    <a:pt x="8728" y="4402"/>
                  </a:lnTo>
                  <a:lnTo>
                    <a:pt x="9616" y="4132"/>
                  </a:lnTo>
                  <a:lnTo>
                    <a:pt x="10504" y="3861"/>
                  </a:lnTo>
                  <a:lnTo>
                    <a:pt x="11354" y="3514"/>
                  </a:lnTo>
                  <a:lnTo>
                    <a:pt x="12165" y="3128"/>
                  </a:lnTo>
                  <a:lnTo>
                    <a:pt x="12435" y="2973"/>
                  </a:lnTo>
                  <a:lnTo>
                    <a:pt x="12705" y="2819"/>
                  </a:lnTo>
                  <a:lnTo>
                    <a:pt x="12937" y="2587"/>
                  </a:lnTo>
                  <a:lnTo>
                    <a:pt x="13130" y="2394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3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9" y="0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4"/>
                  </a:lnTo>
                  <a:lnTo>
                    <a:pt x="4133" y="1352"/>
                  </a:lnTo>
                  <a:lnTo>
                    <a:pt x="3245" y="1699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89"/>
                  </a:lnTo>
                  <a:lnTo>
                    <a:pt x="464" y="3398"/>
                  </a:lnTo>
                  <a:lnTo>
                    <a:pt x="348" y="3553"/>
                  </a:lnTo>
                  <a:lnTo>
                    <a:pt x="271" y="3707"/>
                  </a:lnTo>
                  <a:lnTo>
                    <a:pt x="233" y="3861"/>
                  </a:lnTo>
                  <a:lnTo>
                    <a:pt x="233" y="4055"/>
                  </a:lnTo>
                  <a:lnTo>
                    <a:pt x="194" y="4132"/>
                  </a:lnTo>
                  <a:lnTo>
                    <a:pt x="194" y="4170"/>
                  </a:lnTo>
                  <a:lnTo>
                    <a:pt x="117" y="4325"/>
                  </a:lnTo>
                  <a:lnTo>
                    <a:pt x="40" y="4479"/>
                  </a:lnTo>
                  <a:lnTo>
                    <a:pt x="1" y="4634"/>
                  </a:lnTo>
                  <a:lnTo>
                    <a:pt x="1" y="4788"/>
                  </a:lnTo>
                  <a:lnTo>
                    <a:pt x="40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8" y="6063"/>
                  </a:lnTo>
                  <a:lnTo>
                    <a:pt x="966" y="6256"/>
                  </a:lnTo>
                  <a:lnTo>
                    <a:pt x="1275" y="6178"/>
                  </a:lnTo>
                  <a:lnTo>
                    <a:pt x="1314" y="6217"/>
                  </a:lnTo>
                  <a:lnTo>
                    <a:pt x="1314" y="6256"/>
                  </a:lnTo>
                  <a:lnTo>
                    <a:pt x="1352" y="6294"/>
                  </a:lnTo>
                  <a:lnTo>
                    <a:pt x="1468" y="6256"/>
                  </a:lnTo>
                  <a:lnTo>
                    <a:pt x="1816" y="6294"/>
                  </a:lnTo>
                  <a:lnTo>
                    <a:pt x="2395" y="6333"/>
                  </a:lnTo>
                  <a:lnTo>
                    <a:pt x="3013" y="6371"/>
                  </a:lnTo>
                  <a:lnTo>
                    <a:pt x="3592" y="6333"/>
                  </a:lnTo>
                  <a:lnTo>
                    <a:pt x="4171" y="6294"/>
                  </a:lnTo>
                  <a:lnTo>
                    <a:pt x="5368" y="6101"/>
                  </a:lnTo>
                  <a:lnTo>
                    <a:pt x="6565" y="5869"/>
                  </a:lnTo>
                  <a:lnTo>
                    <a:pt x="6758" y="5831"/>
                  </a:lnTo>
                  <a:lnTo>
                    <a:pt x="7994" y="5522"/>
                  </a:lnTo>
                  <a:lnTo>
                    <a:pt x="9037" y="5252"/>
                  </a:lnTo>
                  <a:lnTo>
                    <a:pt x="10079" y="4981"/>
                  </a:lnTo>
                  <a:lnTo>
                    <a:pt x="11161" y="4595"/>
                  </a:lnTo>
                  <a:lnTo>
                    <a:pt x="11663" y="4363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6"/>
                  </a:lnTo>
                  <a:lnTo>
                    <a:pt x="12782" y="4711"/>
                  </a:lnTo>
                  <a:lnTo>
                    <a:pt x="13014" y="4518"/>
                  </a:lnTo>
                  <a:lnTo>
                    <a:pt x="12435" y="3939"/>
                  </a:lnTo>
                  <a:lnTo>
                    <a:pt x="12898" y="3668"/>
                  </a:lnTo>
                  <a:lnTo>
                    <a:pt x="13362" y="3321"/>
                  </a:lnTo>
                  <a:lnTo>
                    <a:pt x="13632" y="3051"/>
                  </a:lnTo>
                  <a:lnTo>
                    <a:pt x="13825" y="2703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8"/>
                  </a:lnTo>
                  <a:lnTo>
                    <a:pt x="14134" y="1738"/>
                  </a:lnTo>
                  <a:lnTo>
                    <a:pt x="14095" y="1467"/>
                  </a:lnTo>
                  <a:lnTo>
                    <a:pt x="14018" y="1236"/>
                  </a:lnTo>
                  <a:lnTo>
                    <a:pt x="13902" y="1004"/>
                  </a:lnTo>
                  <a:lnTo>
                    <a:pt x="13748" y="811"/>
                  </a:lnTo>
                  <a:lnTo>
                    <a:pt x="13477" y="618"/>
                  </a:lnTo>
                  <a:lnTo>
                    <a:pt x="13169" y="502"/>
                  </a:lnTo>
                  <a:lnTo>
                    <a:pt x="13091" y="502"/>
                  </a:lnTo>
                  <a:lnTo>
                    <a:pt x="12898" y="386"/>
                  </a:lnTo>
                  <a:lnTo>
                    <a:pt x="12667" y="270"/>
                  </a:lnTo>
                  <a:lnTo>
                    <a:pt x="12435" y="154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22"/>
            <p:cNvSpPr/>
            <p:nvPr/>
          </p:nvSpPr>
          <p:spPr>
            <a:xfrm>
              <a:off x="2291450" y="1821150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7" y="1"/>
                  </a:moveTo>
                  <a:lnTo>
                    <a:pt x="1893" y="78"/>
                  </a:lnTo>
                  <a:lnTo>
                    <a:pt x="1738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5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39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3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1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1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8" y="1005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2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1" y="2704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1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6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6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2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3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2" y="5793"/>
                  </a:lnTo>
                  <a:lnTo>
                    <a:pt x="4828" y="5638"/>
                  </a:lnTo>
                  <a:lnTo>
                    <a:pt x="4248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6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3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22"/>
            <p:cNvSpPr/>
            <p:nvPr/>
          </p:nvSpPr>
          <p:spPr>
            <a:xfrm>
              <a:off x="6650100" y="1835625"/>
              <a:ext cx="350475" cy="288675"/>
            </a:xfrm>
            <a:custGeom>
              <a:avLst/>
              <a:gdLst/>
              <a:ahLst/>
              <a:cxnLst/>
              <a:rect l="l" t="t" r="r" b="b"/>
              <a:pathLst>
                <a:path w="14019" h="11547" extrusionOk="0">
                  <a:moveTo>
                    <a:pt x="11778" y="1"/>
                  </a:moveTo>
                  <a:lnTo>
                    <a:pt x="11470" y="78"/>
                  </a:lnTo>
                  <a:lnTo>
                    <a:pt x="11856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9" y="1893"/>
                  </a:lnTo>
                  <a:lnTo>
                    <a:pt x="10427" y="2086"/>
                  </a:lnTo>
                  <a:lnTo>
                    <a:pt x="11470" y="3437"/>
                  </a:lnTo>
                  <a:lnTo>
                    <a:pt x="12551" y="4750"/>
                  </a:lnTo>
                  <a:lnTo>
                    <a:pt x="12860" y="5754"/>
                  </a:lnTo>
                  <a:lnTo>
                    <a:pt x="13169" y="5754"/>
                  </a:lnTo>
                  <a:lnTo>
                    <a:pt x="13207" y="5639"/>
                  </a:lnTo>
                  <a:lnTo>
                    <a:pt x="13169" y="5523"/>
                  </a:lnTo>
                  <a:lnTo>
                    <a:pt x="13439" y="5716"/>
                  </a:lnTo>
                  <a:lnTo>
                    <a:pt x="13593" y="5947"/>
                  </a:lnTo>
                  <a:lnTo>
                    <a:pt x="13671" y="6179"/>
                  </a:lnTo>
                  <a:lnTo>
                    <a:pt x="13709" y="6411"/>
                  </a:lnTo>
                  <a:lnTo>
                    <a:pt x="13632" y="6681"/>
                  </a:lnTo>
                  <a:lnTo>
                    <a:pt x="13516" y="6913"/>
                  </a:lnTo>
                  <a:lnTo>
                    <a:pt x="13362" y="7183"/>
                  </a:lnTo>
                  <a:lnTo>
                    <a:pt x="13169" y="7453"/>
                  </a:lnTo>
                  <a:lnTo>
                    <a:pt x="12744" y="7955"/>
                  </a:lnTo>
                  <a:lnTo>
                    <a:pt x="12203" y="8419"/>
                  </a:lnTo>
                  <a:lnTo>
                    <a:pt x="11740" y="8766"/>
                  </a:lnTo>
                  <a:lnTo>
                    <a:pt x="11354" y="9075"/>
                  </a:lnTo>
                  <a:lnTo>
                    <a:pt x="10543" y="9577"/>
                  </a:lnTo>
                  <a:lnTo>
                    <a:pt x="9655" y="10002"/>
                  </a:lnTo>
                  <a:lnTo>
                    <a:pt x="8767" y="10388"/>
                  </a:lnTo>
                  <a:lnTo>
                    <a:pt x="7878" y="10658"/>
                  </a:lnTo>
                  <a:lnTo>
                    <a:pt x="6952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1" y="11160"/>
                  </a:lnTo>
                  <a:lnTo>
                    <a:pt x="3013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2" y="10543"/>
                  </a:lnTo>
                  <a:lnTo>
                    <a:pt x="619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40" y="9654"/>
                  </a:lnTo>
                  <a:lnTo>
                    <a:pt x="1" y="9886"/>
                  </a:lnTo>
                  <a:lnTo>
                    <a:pt x="40" y="10118"/>
                  </a:lnTo>
                  <a:lnTo>
                    <a:pt x="78" y="10311"/>
                  </a:lnTo>
                  <a:lnTo>
                    <a:pt x="194" y="10465"/>
                  </a:lnTo>
                  <a:lnTo>
                    <a:pt x="348" y="10620"/>
                  </a:lnTo>
                  <a:lnTo>
                    <a:pt x="542" y="10774"/>
                  </a:lnTo>
                  <a:lnTo>
                    <a:pt x="773" y="10890"/>
                  </a:lnTo>
                  <a:lnTo>
                    <a:pt x="1237" y="11083"/>
                  </a:lnTo>
                  <a:lnTo>
                    <a:pt x="1739" y="11238"/>
                  </a:lnTo>
                  <a:lnTo>
                    <a:pt x="2202" y="11354"/>
                  </a:lnTo>
                  <a:lnTo>
                    <a:pt x="2627" y="11431"/>
                  </a:lnTo>
                  <a:lnTo>
                    <a:pt x="3322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9" y="11315"/>
                  </a:lnTo>
                  <a:lnTo>
                    <a:pt x="7415" y="11160"/>
                  </a:lnTo>
                  <a:lnTo>
                    <a:pt x="8071" y="11006"/>
                  </a:lnTo>
                  <a:lnTo>
                    <a:pt x="8728" y="10774"/>
                  </a:lnTo>
                  <a:lnTo>
                    <a:pt x="9346" y="10543"/>
                  </a:lnTo>
                  <a:lnTo>
                    <a:pt x="9964" y="10272"/>
                  </a:lnTo>
                  <a:lnTo>
                    <a:pt x="10543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9" y="8071"/>
                  </a:lnTo>
                  <a:lnTo>
                    <a:pt x="13555" y="7646"/>
                  </a:lnTo>
                  <a:lnTo>
                    <a:pt x="13748" y="7376"/>
                  </a:lnTo>
                  <a:lnTo>
                    <a:pt x="13864" y="7145"/>
                  </a:lnTo>
                  <a:lnTo>
                    <a:pt x="13980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1" y="5909"/>
                  </a:lnTo>
                  <a:lnTo>
                    <a:pt x="13864" y="5716"/>
                  </a:lnTo>
                  <a:lnTo>
                    <a:pt x="13748" y="5523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5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22"/>
            <p:cNvSpPr/>
            <p:nvPr/>
          </p:nvSpPr>
          <p:spPr>
            <a:xfrm>
              <a:off x="609775" y="18510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9" y="541"/>
                  </a:lnTo>
                  <a:lnTo>
                    <a:pt x="12435" y="657"/>
                  </a:lnTo>
                  <a:lnTo>
                    <a:pt x="12628" y="734"/>
                  </a:lnTo>
                  <a:lnTo>
                    <a:pt x="12744" y="812"/>
                  </a:lnTo>
                  <a:lnTo>
                    <a:pt x="12859" y="966"/>
                  </a:lnTo>
                  <a:lnTo>
                    <a:pt x="12937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7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0"/>
                  </a:lnTo>
                  <a:lnTo>
                    <a:pt x="12242" y="2472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8" y="3206"/>
                  </a:lnTo>
                  <a:lnTo>
                    <a:pt x="9925" y="3437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1"/>
                  </a:lnTo>
                  <a:lnTo>
                    <a:pt x="5021" y="4596"/>
                  </a:lnTo>
                  <a:lnTo>
                    <a:pt x="4133" y="4712"/>
                  </a:lnTo>
                  <a:lnTo>
                    <a:pt x="3244" y="4789"/>
                  </a:lnTo>
                  <a:lnTo>
                    <a:pt x="2202" y="4789"/>
                  </a:lnTo>
                  <a:lnTo>
                    <a:pt x="1854" y="4750"/>
                  </a:lnTo>
                  <a:lnTo>
                    <a:pt x="1507" y="4673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1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4"/>
                  </a:lnTo>
                  <a:lnTo>
                    <a:pt x="3013" y="2356"/>
                  </a:lnTo>
                  <a:lnTo>
                    <a:pt x="3708" y="2009"/>
                  </a:lnTo>
                  <a:lnTo>
                    <a:pt x="4480" y="1700"/>
                  </a:lnTo>
                  <a:lnTo>
                    <a:pt x="5252" y="1429"/>
                  </a:lnTo>
                  <a:lnTo>
                    <a:pt x="6025" y="1198"/>
                  </a:lnTo>
                  <a:lnTo>
                    <a:pt x="6836" y="1005"/>
                  </a:lnTo>
                  <a:lnTo>
                    <a:pt x="7608" y="812"/>
                  </a:lnTo>
                  <a:lnTo>
                    <a:pt x="8419" y="696"/>
                  </a:lnTo>
                  <a:lnTo>
                    <a:pt x="9230" y="580"/>
                  </a:lnTo>
                  <a:lnTo>
                    <a:pt x="10041" y="541"/>
                  </a:lnTo>
                  <a:lnTo>
                    <a:pt x="10736" y="503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2" y="1314"/>
                  </a:lnTo>
                  <a:lnTo>
                    <a:pt x="13709" y="1507"/>
                  </a:lnTo>
                  <a:lnTo>
                    <a:pt x="13748" y="1738"/>
                  </a:lnTo>
                  <a:lnTo>
                    <a:pt x="13709" y="2009"/>
                  </a:lnTo>
                  <a:lnTo>
                    <a:pt x="13632" y="2240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7"/>
                  </a:lnTo>
                  <a:lnTo>
                    <a:pt x="12049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2" y="4634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2" y="5793"/>
                  </a:lnTo>
                  <a:lnTo>
                    <a:pt x="3708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6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6" y="5484"/>
                  </a:lnTo>
                  <a:lnTo>
                    <a:pt x="503" y="5252"/>
                  </a:lnTo>
                  <a:lnTo>
                    <a:pt x="348" y="5021"/>
                  </a:lnTo>
                  <a:lnTo>
                    <a:pt x="310" y="4866"/>
                  </a:lnTo>
                  <a:lnTo>
                    <a:pt x="310" y="4750"/>
                  </a:lnTo>
                  <a:lnTo>
                    <a:pt x="310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2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3" y="5214"/>
                  </a:lnTo>
                  <a:lnTo>
                    <a:pt x="1931" y="5252"/>
                  </a:lnTo>
                  <a:lnTo>
                    <a:pt x="2588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7" y="5059"/>
                  </a:lnTo>
                  <a:lnTo>
                    <a:pt x="6913" y="4789"/>
                  </a:lnTo>
                  <a:lnTo>
                    <a:pt x="7840" y="4596"/>
                  </a:lnTo>
                  <a:lnTo>
                    <a:pt x="8728" y="4403"/>
                  </a:lnTo>
                  <a:lnTo>
                    <a:pt x="9616" y="4132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8"/>
                  </a:lnTo>
                  <a:lnTo>
                    <a:pt x="12435" y="2974"/>
                  </a:lnTo>
                  <a:lnTo>
                    <a:pt x="12705" y="2819"/>
                  </a:lnTo>
                  <a:lnTo>
                    <a:pt x="12937" y="2588"/>
                  </a:lnTo>
                  <a:lnTo>
                    <a:pt x="13130" y="2395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4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8" y="1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5"/>
                  </a:lnTo>
                  <a:lnTo>
                    <a:pt x="4133" y="1352"/>
                  </a:lnTo>
                  <a:lnTo>
                    <a:pt x="3244" y="1700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3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4" y="4132"/>
                  </a:lnTo>
                  <a:lnTo>
                    <a:pt x="194" y="4171"/>
                  </a:lnTo>
                  <a:lnTo>
                    <a:pt x="117" y="4325"/>
                  </a:lnTo>
                  <a:lnTo>
                    <a:pt x="39" y="4480"/>
                  </a:lnTo>
                  <a:lnTo>
                    <a:pt x="1" y="4634"/>
                  </a:lnTo>
                  <a:lnTo>
                    <a:pt x="1" y="4789"/>
                  </a:lnTo>
                  <a:lnTo>
                    <a:pt x="39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7" y="6063"/>
                  </a:lnTo>
                  <a:lnTo>
                    <a:pt x="966" y="6256"/>
                  </a:lnTo>
                  <a:lnTo>
                    <a:pt x="1275" y="6179"/>
                  </a:lnTo>
                  <a:lnTo>
                    <a:pt x="1314" y="6218"/>
                  </a:lnTo>
                  <a:lnTo>
                    <a:pt x="1314" y="6256"/>
                  </a:lnTo>
                  <a:lnTo>
                    <a:pt x="1352" y="6295"/>
                  </a:lnTo>
                  <a:lnTo>
                    <a:pt x="1468" y="6256"/>
                  </a:lnTo>
                  <a:lnTo>
                    <a:pt x="1816" y="6295"/>
                  </a:lnTo>
                  <a:lnTo>
                    <a:pt x="2395" y="6333"/>
                  </a:lnTo>
                  <a:lnTo>
                    <a:pt x="3013" y="6372"/>
                  </a:lnTo>
                  <a:lnTo>
                    <a:pt x="3592" y="6333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4" y="5523"/>
                  </a:lnTo>
                  <a:lnTo>
                    <a:pt x="9037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5" y="3939"/>
                  </a:lnTo>
                  <a:lnTo>
                    <a:pt x="12898" y="3669"/>
                  </a:lnTo>
                  <a:lnTo>
                    <a:pt x="13361" y="3321"/>
                  </a:lnTo>
                  <a:lnTo>
                    <a:pt x="13632" y="3051"/>
                  </a:lnTo>
                  <a:lnTo>
                    <a:pt x="13825" y="2704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9"/>
                  </a:lnTo>
                  <a:lnTo>
                    <a:pt x="14134" y="1738"/>
                  </a:lnTo>
                  <a:lnTo>
                    <a:pt x="14095" y="1468"/>
                  </a:lnTo>
                  <a:lnTo>
                    <a:pt x="14018" y="1236"/>
                  </a:lnTo>
                  <a:lnTo>
                    <a:pt x="13902" y="1005"/>
                  </a:lnTo>
                  <a:lnTo>
                    <a:pt x="13748" y="812"/>
                  </a:lnTo>
                  <a:lnTo>
                    <a:pt x="13477" y="618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5" y="155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22"/>
            <p:cNvSpPr/>
            <p:nvPr/>
          </p:nvSpPr>
          <p:spPr>
            <a:xfrm>
              <a:off x="6883725" y="1876175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6" y="1"/>
                  </a:moveTo>
                  <a:lnTo>
                    <a:pt x="348" y="889"/>
                  </a:lnTo>
                  <a:lnTo>
                    <a:pt x="232" y="1815"/>
                  </a:lnTo>
                  <a:lnTo>
                    <a:pt x="155" y="3630"/>
                  </a:lnTo>
                  <a:lnTo>
                    <a:pt x="1" y="7260"/>
                  </a:lnTo>
                  <a:lnTo>
                    <a:pt x="194" y="7260"/>
                  </a:lnTo>
                  <a:lnTo>
                    <a:pt x="426" y="5484"/>
                  </a:lnTo>
                  <a:lnTo>
                    <a:pt x="580" y="3669"/>
                  </a:lnTo>
                  <a:lnTo>
                    <a:pt x="696" y="1854"/>
                  </a:lnTo>
                  <a:lnTo>
                    <a:pt x="696" y="927"/>
                  </a:lnTo>
                  <a:lnTo>
                    <a:pt x="696" y="39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22"/>
            <p:cNvSpPr/>
            <p:nvPr/>
          </p:nvSpPr>
          <p:spPr>
            <a:xfrm>
              <a:off x="4796600" y="1878100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1"/>
                  </a:moveTo>
                  <a:lnTo>
                    <a:pt x="11469" y="78"/>
                  </a:lnTo>
                  <a:lnTo>
                    <a:pt x="11855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8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9"/>
                  </a:lnTo>
                  <a:lnTo>
                    <a:pt x="13168" y="5523"/>
                  </a:lnTo>
                  <a:lnTo>
                    <a:pt x="13438" y="5716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1"/>
                  </a:lnTo>
                  <a:lnTo>
                    <a:pt x="13631" y="6681"/>
                  </a:lnTo>
                  <a:lnTo>
                    <a:pt x="13516" y="6913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9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1" y="10543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39" y="9655"/>
                  </a:lnTo>
                  <a:lnTo>
                    <a:pt x="0" y="9886"/>
                  </a:lnTo>
                  <a:lnTo>
                    <a:pt x="39" y="10118"/>
                  </a:lnTo>
                  <a:lnTo>
                    <a:pt x="78" y="10311"/>
                  </a:lnTo>
                  <a:lnTo>
                    <a:pt x="193" y="10465"/>
                  </a:lnTo>
                  <a:lnTo>
                    <a:pt x="348" y="10620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8"/>
                  </a:lnTo>
                  <a:lnTo>
                    <a:pt x="2201" y="11354"/>
                  </a:lnTo>
                  <a:lnTo>
                    <a:pt x="2626" y="11431"/>
                  </a:lnTo>
                  <a:lnTo>
                    <a:pt x="3321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3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5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7"/>
                  </a:lnTo>
                  <a:lnTo>
                    <a:pt x="13747" y="7376"/>
                  </a:lnTo>
                  <a:lnTo>
                    <a:pt x="13863" y="7145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0" y="5909"/>
                  </a:lnTo>
                  <a:lnTo>
                    <a:pt x="13863" y="5716"/>
                  </a:lnTo>
                  <a:lnTo>
                    <a:pt x="13747" y="5523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4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22"/>
            <p:cNvSpPr/>
            <p:nvPr/>
          </p:nvSpPr>
          <p:spPr>
            <a:xfrm>
              <a:off x="6050625" y="1898375"/>
              <a:ext cx="329200" cy="241375"/>
            </a:xfrm>
            <a:custGeom>
              <a:avLst/>
              <a:gdLst/>
              <a:ahLst/>
              <a:cxnLst/>
              <a:rect l="l" t="t" r="r" b="b"/>
              <a:pathLst>
                <a:path w="13168" h="9655" extrusionOk="0">
                  <a:moveTo>
                    <a:pt x="5368" y="619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5"/>
                  </a:lnTo>
                  <a:lnTo>
                    <a:pt x="8109" y="2356"/>
                  </a:lnTo>
                  <a:lnTo>
                    <a:pt x="8264" y="2627"/>
                  </a:lnTo>
                  <a:lnTo>
                    <a:pt x="8380" y="2858"/>
                  </a:lnTo>
                  <a:lnTo>
                    <a:pt x="8495" y="3129"/>
                  </a:lnTo>
                  <a:lnTo>
                    <a:pt x="8573" y="3437"/>
                  </a:lnTo>
                  <a:lnTo>
                    <a:pt x="8611" y="3708"/>
                  </a:lnTo>
                  <a:lnTo>
                    <a:pt x="8573" y="3708"/>
                  </a:lnTo>
                  <a:lnTo>
                    <a:pt x="7723" y="3824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1"/>
                  </a:lnTo>
                  <a:lnTo>
                    <a:pt x="5792" y="3862"/>
                  </a:lnTo>
                  <a:lnTo>
                    <a:pt x="5638" y="3746"/>
                  </a:lnTo>
                  <a:lnTo>
                    <a:pt x="5561" y="3553"/>
                  </a:lnTo>
                  <a:lnTo>
                    <a:pt x="5483" y="3283"/>
                  </a:lnTo>
                  <a:lnTo>
                    <a:pt x="5406" y="2627"/>
                  </a:lnTo>
                  <a:lnTo>
                    <a:pt x="5368" y="1970"/>
                  </a:lnTo>
                  <a:lnTo>
                    <a:pt x="5368" y="619"/>
                  </a:lnTo>
                  <a:close/>
                  <a:moveTo>
                    <a:pt x="2742" y="889"/>
                  </a:moveTo>
                  <a:lnTo>
                    <a:pt x="2626" y="3090"/>
                  </a:lnTo>
                  <a:lnTo>
                    <a:pt x="2626" y="3515"/>
                  </a:lnTo>
                  <a:lnTo>
                    <a:pt x="2587" y="3708"/>
                  </a:lnTo>
                  <a:lnTo>
                    <a:pt x="2510" y="3862"/>
                  </a:lnTo>
                  <a:lnTo>
                    <a:pt x="2433" y="3978"/>
                  </a:lnTo>
                  <a:lnTo>
                    <a:pt x="2278" y="4094"/>
                  </a:lnTo>
                  <a:lnTo>
                    <a:pt x="2124" y="4210"/>
                  </a:lnTo>
                  <a:lnTo>
                    <a:pt x="1892" y="4248"/>
                  </a:lnTo>
                  <a:lnTo>
                    <a:pt x="1699" y="4287"/>
                  </a:lnTo>
                  <a:lnTo>
                    <a:pt x="1506" y="4287"/>
                  </a:lnTo>
                  <a:lnTo>
                    <a:pt x="1120" y="4210"/>
                  </a:lnTo>
                  <a:lnTo>
                    <a:pt x="734" y="4133"/>
                  </a:lnTo>
                  <a:lnTo>
                    <a:pt x="386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8" y="2549"/>
                  </a:lnTo>
                  <a:lnTo>
                    <a:pt x="1159" y="2125"/>
                  </a:lnTo>
                  <a:lnTo>
                    <a:pt x="1506" y="1738"/>
                  </a:lnTo>
                  <a:lnTo>
                    <a:pt x="1892" y="1391"/>
                  </a:lnTo>
                  <a:lnTo>
                    <a:pt x="2317" y="1121"/>
                  </a:lnTo>
                  <a:lnTo>
                    <a:pt x="2742" y="889"/>
                  </a:lnTo>
                  <a:close/>
                  <a:moveTo>
                    <a:pt x="10774" y="5368"/>
                  </a:moveTo>
                  <a:lnTo>
                    <a:pt x="11198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14" y="6179"/>
                  </a:lnTo>
                  <a:lnTo>
                    <a:pt x="11198" y="6256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32"/>
                  </a:lnTo>
                  <a:lnTo>
                    <a:pt x="10542" y="5716"/>
                  </a:lnTo>
                  <a:lnTo>
                    <a:pt x="10619" y="5523"/>
                  </a:lnTo>
                  <a:lnTo>
                    <a:pt x="10658" y="5407"/>
                  </a:lnTo>
                  <a:lnTo>
                    <a:pt x="10774" y="5368"/>
                  </a:lnTo>
                  <a:close/>
                  <a:moveTo>
                    <a:pt x="4402" y="1"/>
                  </a:moveTo>
                  <a:lnTo>
                    <a:pt x="3939" y="39"/>
                  </a:lnTo>
                  <a:lnTo>
                    <a:pt x="3514" y="117"/>
                  </a:lnTo>
                  <a:lnTo>
                    <a:pt x="3051" y="194"/>
                  </a:lnTo>
                  <a:lnTo>
                    <a:pt x="2626" y="348"/>
                  </a:lnTo>
                  <a:lnTo>
                    <a:pt x="2240" y="541"/>
                  </a:lnTo>
                  <a:lnTo>
                    <a:pt x="1854" y="773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9"/>
                  </a:lnTo>
                  <a:lnTo>
                    <a:pt x="386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31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57"/>
                  </a:lnTo>
                  <a:lnTo>
                    <a:pt x="348" y="4287"/>
                  </a:lnTo>
                  <a:lnTo>
                    <a:pt x="965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5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364"/>
                  </a:lnTo>
                  <a:lnTo>
                    <a:pt x="2858" y="4248"/>
                  </a:lnTo>
                  <a:lnTo>
                    <a:pt x="2896" y="4094"/>
                  </a:lnTo>
                  <a:lnTo>
                    <a:pt x="2973" y="3939"/>
                  </a:lnTo>
                  <a:lnTo>
                    <a:pt x="3012" y="3631"/>
                  </a:lnTo>
                  <a:lnTo>
                    <a:pt x="3012" y="2974"/>
                  </a:lnTo>
                  <a:lnTo>
                    <a:pt x="3089" y="734"/>
                  </a:lnTo>
                  <a:lnTo>
                    <a:pt x="3514" y="619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23"/>
                  </a:lnTo>
                  <a:lnTo>
                    <a:pt x="5059" y="2704"/>
                  </a:lnTo>
                  <a:lnTo>
                    <a:pt x="5097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0" y="4017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6"/>
                  </a:lnTo>
                  <a:lnTo>
                    <a:pt x="6217" y="4326"/>
                  </a:lnTo>
                  <a:lnTo>
                    <a:pt x="6565" y="4287"/>
                  </a:lnTo>
                  <a:lnTo>
                    <a:pt x="7607" y="4210"/>
                  </a:lnTo>
                  <a:lnTo>
                    <a:pt x="8650" y="4055"/>
                  </a:lnTo>
                  <a:lnTo>
                    <a:pt x="8650" y="4441"/>
                  </a:lnTo>
                  <a:lnTo>
                    <a:pt x="8611" y="4866"/>
                  </a:lnTo>
                  <a:lnTo>
                    <a:pt x="8611" y="4905"/>
                  </a:lnTo>
                  <a:lnTo>
                    <a:pt x="8611" y="5021"/>
                  </a:lnTo>
                  <a:lnTo>
                    <a:pt x="8650" y="5059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0" y="4905"/>
                  </a:lnTo>
                  <a:lnTo>
                    <a:pt x="9384" y="4905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03" y="5252"/>
                  </a:lnTo>
                  <a:lnTo>
                    <a:pt x="10426" y="5330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16"/>
                  </a:lnTo>
                  <a:lnTo>
                    <a:pt x="10233" y="5870"/>
                  </a:lnTo>
                  <a:lnTo>
                    <a:pt x="10233" y="6025"/>
                  </a:lnTo>
                  <a:lnTo>
                    <a:pt x="10272" y="6179"/>
                  </a:lnTo>
                  <a:lnTo>
                    <a:pt x="10349" y="6334"/>
                  </a:lnTo>
                  <a:lnTo>
                    <a:pt x="10503" y="6488"/>
                  </a:lnTo>
                  <a:lnTo>
                    <a:pt x="10696" y="6565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41" y="6913"/>
                  </a:lnTo>
                  <a:lnTo>
                    <a:pt x="12395" y="7222"/>
                  </a:lnTo>
                  <a:lnTo>
                    <a:pt x="12473" y="7569"/>
                  </a:lnTo>
                  <a:lnTo>
                    <a:pt x="12511" y="7917"/>
                  </a:lnTo>
                  <a:lnTo>
                    <a:pt x="12550" y="8264"/>
                  </a:lnTo>
                  <a:lnTo>
                    <a:pt x="12550" y="8998"/>
                  </a:lnTo>
                  <a:lnTo>
                    <a:pt x="12473" y="8998"/>
                  </a:lnTo>
                  <a:lnTo>
                    <a:pt x="12434" y="9037"/>
                  </a:lnTo>
                  <a:lnTo>
                    <a:pt x="12357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54"/>
                  </a:lnTo>
                  <a:lnTo>
                    <a:pt x="12125" y="9654"/>
                  </a:lnTo>
                  <a:lnTo>
                    <a:pt x="12820" y="9616"/>
                  </a:lnTo>
                  <a:lnTo>
                    <a:pt x="12936" y="9577"/>
                  </a:lnTo>
                  <a:lnTo>
                    <a:pt x="13013" y="9461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091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685"/>
                  </a:lnTo>
                  <a:lnTo>
                    <a:pt x="12936" y="7183"/>
                  </a:lnTo>
                  <a:lnTo>
                    <a:pt x="12704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276" y="5098"/>
                  </a:lnTo>
                  <a:lnTo>
                    <a:pt x="10967" y="4905"/>
                  </a:lnTo>
                  <a:lnTo>
                    <a:pt x="10619" y="4750"/>
                  </a:lnTo>
                  <a:lnTo>
                    <a:pt x="10233" y="4596"/>
                  </a:lnTo>
                  <a:lnTo>
                    <a:pt x="9886" y="4480"/>
                  </a:lnTo>
                  <a:lnTo>
                    <a:pt x="9499" y="4403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186" y="1584"/>
                  </a:lnTo>
                  <a:lnTo>
                    <a:pt x="7839" y="1275"/>
                  </a:lnTo>
                  <a:lnTo>
                    <a:pt x="7453" y="966"/>
                  </a:lnTo>
                  <a:lnTo>
                    <a:pt x="7067" y="734"/>
                  </a:lnTo>
                  <a:lnTo>
                    <a:pt x="6603" y="503"/>
                  </a:lnTo>
                  <a:lnTo>
                    <a:pt x="6178" y="348"/>
                  </a:lnTo>
                  <a:lnTo>
                    <a:pt x="5715" y="194"/>
                  </a:lnTo>
                  <a:lnTo>
                    <a:pt x="5290" y="78"/>
                  </a:lnTo>
                  <a:lnTo>
                    <a:pt x="482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22"/>
            <p:cNvSpPr/>
            <p:nvPr/>
          </p:nvSpPr>
          <p:spPr>
            <a:xfrm>
              <a:off x="1849325" y="1901275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7" y="1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6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1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7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0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4" y="7299"/>
                  </a:lnTo>
                  <a:lnTo>
                    <a:pt x="14712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3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3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9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4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6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22"/>
            <p:cNvSpPr/>
            <p:nvPr/>
          </p:nvSpPr>
          <p:spPr>
            <a:xfrm>
              <a:off x="1935225" y="1910925"/>
              <a:ext cx="35750" cy="29000"/>
            </a:xfrm>
            <a:custGeom>
              <a:avLst/>
              <a:gdLst/>
              <a:ahLst/>
              <a:cxnLst/>
              <a:rect l="l" t="t" r="r" b="b"/>
              <a:pathLst>
                <a:path w="1430" h="1160" extrusionOk="0">
                  <a:moveTo>
                    <a:pt x="503" y="1"/>
                  </a:move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40" y="541"/>
                  </a:lnTo>
                  <a:lnTo>
                    <a:pt x="1" y="734"/>
                  </a:lnTo>
                  <a:lnTo>
                    <a:pt x="40" y="927"/>
                  </a:lnTo>
                  <a:lnTo>
                    <a:pt x="117" y="1082"/>
                  </a:lnTo>
                  <a:lnTo>
                    <a:pt x="194" y="1159"/>
                  </a:lnTo>
                  <a:lnTo>
                    <a:pt x="348" y="1159"/>
                  </a:lnTo>
                  <a:lnTo>
                    <a:pt x="426" y="1043"/>
                  </a:lnTo>
                  <a:lnTo>
                    <a:pt x="426" y="1005"/>
                  </a:lnTo>
                  <a:lnTo>
                    <a:pt x="387" y="927"/>
                  </a:lnTo>
                  <a:lnTo>
                    <a:pt x="387" y="850"/>
                  </a:lnTo>
                  <a:lnTo>
                    <a:pt x="348" y="773"/>
                  </a:lnTo>
                  <a:lnTo>
                    <a:pt x="426" y="580"/>
                  </a:lnTo>
                  <a:lnTo>
                    <a:pt x="542" y="425"/>
                  </a:lnTo>
                  <a:lnTo>
                    <a:pt x="619" y="387"/>
                  </a:lnTo>
                  <a:lnTo>
                    <a:pt x="773" y="387"/>
                  </a:lnTo>
                  <a:lnTo>
                    <a:pt x="850" y="425"/>
                  </a:lnTo>
                  <a:lnTo>
                    <a:pt x="966" y="580"/>
                  </a:lnTo>
                  <a:lnTo>
                    <a:pt x="1005" y="657"/>
                  </a:lnTo>
                  <a:lnTo>
                    <a:pt x="1005" y="734"/>
                  </a:lnTo>
                  <a:lnTo>
                    <a:pt x="966" y="927"/>
                  </a:lnTo>
                  <a:lnTo>
                    <a:pt x="966" y="1005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82" y="1159"/>
                  </a:lnTo>
                  <a:lnTo>
                    <a:pt x="1198" y="1159"/>
                  </a:lnTo>
                  <a:lnTo>
                    <a:pt x="1275" y="1121"/>
                  </a:lnTo>
                  <a:lnTo>
                    <a:pt x="1314" y="1082"/>
                  </a:lnTo>
                  <a:lnTo>
                    <a:pt x="1391" y="889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48"/>
                  </a:lnTo>
                  <a:lnTo>
                    <a:pt x="1198" y="194"/>
                  </a:lnTo>
                  <a:lnTo>
                    <a:pt x="1044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22"/>
            <p:cNvSpPr/>
            <p:nvPr/>
          </p:nvSpPr>
          <p:spPr>
            <a:xfrm>
              <a:off x="6081500" y="1911900"/>
              <a:ext cx="255850" cy="266475"/>
            </a:xfrm>
            <a:custGeom>
              <a:avLst/>
              <a:gdLst/>
              <a:ahLst/>
              <a:cxnLst/>
              <a:rect l="l" t="t" r="r" b="b"/>
              <a:pathLst>
                <a:path w="10234" h="10659" extrusionOk="0">
                  <a:moveTo>
                    <a:pt x="8303" y="7299"/>
                  </a:moveTo>
                  <a:lnTo>
                    <a:pt x="8535" y="7376"/>
                  </a:lnTo>
                  <a:lnTo>
                    <a:pt x="8766" y="7453"/>
                  </a:lnTo>
                  <a:lnTo>
                    <a:pt x="8998" y="7569"/>
                  </a:lnTo>
                  <a:lnTo>
                    <a:pt x="9191" y="7723"/>
                  </a:lnTo>
                  <a:lnTo>
                    <a:pt x="9384" y="7878"/>
                  </a:lnTo>
                  <a:lnTo>
                    <a:pt x="9539" y="8109"/>
                  </a:lnTo>
                  <a:lnTo>
                    <a:pt x="9655" y="8341"/>
                  </a:lnTo>
                  <a:lnTo>
                    <a:pt x="9693" y="8573"/>
                  </a:lnTo>
                  <a:lnTo>
                    <a:pt x="9732" y="8843"/>
                  </a:lnTo>
                  <a:lnTo>
                    <a:pt x="9693" y="9152"/>
                  </a:lnTo>
                  <a:lnTo>
                    <a:pt x="9577" y="9422"/>
                  </a:lnTo>
                  <a:lnTo>
                    <a:pt x="9423" y="9654"/>
                  </a:lnTo>
                  <a:lnTo>
                    <a:pt x="9230" y="9847"/>
                  </a:lnTo>
                  <a:lnTo>
                    <a:pt x="8959" y="10002"/>
                  </a:lnTo>
                  <a:lnTo>
                    <a:pt x="8728" y="10117"/>
                  </a:lnTo>
                  <a:lnTo>
                    <a:pt x="8419" y="10156"/>
                  </a:lnTo>
                  <a:lnTo>
                    <a:pt x="8149" y="10156"/>
                  </a:lnTo>
                  <a:lnTo>
                    <a:pt x="7878" y="10079"/>
                  </a:lnTo>
                  <a:lnTo>
                    <a:pt x="7647" y="9963"/>
                  </a:lnTo>
                  <a:lnTo>
                    <a:pt x="7415" y="9770"/>
                  </a:lnTo>
                  <a:lnTo>
                    <a:pt x="7222" y="9577"/>
                  </a:lnTo>
                  <a:lnTo>
                    <a:pt x="7067" y="9345"/>
                  </a:lnTo>
                  <a:lnTo>
                    <a:pt x="6990" y="9075"/>
                  </a:lnTo>
                  <a:lnTo>
                    <a:pt x="6951" y="8805"/>
                  </a:lnTo>
                  <a:lnTo>
                    <a:pt x="6990" y="8496"/>
                  </a:lnTo>
                  <a:lnTo>
                    <a:pt x="7067" y="8264"/>
                  </a:lnTo>
                  <a:lnTo>
                    <a:pt x="7183" y="8071"/>
                  </a:lnTo>
                  <a:lnTo>
                    <a:pt x="7338" y="7878"/>
                  </a:lnTo>
                  <a:lnTo>
                    <a:pt x="7531" y="7723"/>
                  </a:lnTo>
                  <a:lnTo>
                    <a:pt x="7762" y="7569"/>
                  </a:lnTo>
                  <a:lnTo>
                    <a:pt x="8187" y="7337"/>
                  </a:lnTo>
                  <a:lnTo>
                    <a:pt x="8264" y="7299"/>
                  </a:lnTo>
                  <a:close/>
                  <a:moveTo>
                    <a:pt x="2897" y="0"/>
                  </a:moveTo>
                  <a:lnTo>
                    <a:pt x="2704" y="39"/>
                  </a:lnTo>
                  <a:lnTo>
                    <a:pt x="2665" y="78"/>
                  </a:lnTo>
                  <a:lnTo>
                    <a:pt x="2665" y="1313"/>
                  </a:lnTo>
                  <a:lnTo>
                    <a:pt x="2665" y="2588"/>
                  </a:lnTo>
                  <a:lnTo>
                    <a:pt x="2704" y="3823"/>
                  </a:lnTo>
                  <a:lnTo>
                    <a:pt x="2742" y="5059"/>
                  </a:lnTo>
                  <a:lnTo>
                    <a:pt x="2936" y="7492"/>
                  </a:lnTo>
                  <a:lnTo>
                    <a:pt x="2936" y="8148"/>
                  </a:lnTo>
                  <a:lnTo>
                    <a:pt x="2974" y="8457"/>
                  </a:lnTo>
                  <a:lnTo>
                    <a:pt x="3013" y="8611"/>
                  </a:lnTo>
                  <a:lnTo>
                    <a:pt x="3090" y="8766"/>
                  </a:lnTo>
                  <a:lnTo>
                    <a:pt x="1584" y="8689"/>
                  </a:lnTo>
                  <a:lnTo>
                    <a:pt x="1" y="8689"/>
                  </a:lnTo>
                  <a:lnTo>
                    <a:pt x="39" y="8998"/>
                  </a:lnTo>
                  <a:lnTo>
                    <a:pt x="812" y="9113"/>
                  </a:lnTo>
                  <a:lnTo>
                    <a:pt x="1584" y="9152"/>
                  </a:lnTo>
                  <a:lnTo>
                    <a:pt x="3167" y="9229"/>
                  </a:lnTo>
                  <a:lnTo>
                    <a:pt x="4866" y="9306"/>
                  </a:lnTo>
                  <a:lnTo>
                    <a:pt x="5677" y="9306"/>
                  </a:lnTo>
                  <a:lnTo>
                    <a:pt x="6527" y="9229"/>
                  </a:lnTo>
                  <a:lnTo>
                    <a:pt x="6643" y="9538"/>
                  </a:lnTo>
                  <a:lnTo>
                    <a:pt x="6797" y="9847"/>
                  </a:lnTo>
                  <a:lnTo>
                    <a:pt x="6990" y="10079"/>
                  </a:lnTo>
                  <a:lnTo>
                    <a:pt x="7260" y="10310"/>
                  </a:lnTo>
                  <a:lnTo>
                    <a:pt x="7531" y="10465"/>
                  </a:lnTo>
                  <a:lnTo>
                    <a:pt x="7840" y="10581"/>
                  </a:lnTo>
                  <a:lnTo>
                    <a:pt x="8149" y="10658"/>
                  </a:lnTo>
                  <a:lnTo>
                    <a:pt x="8457" y="10658"/>
                  </a:lnTo>
                  <a:lnTo>
                    <a:pt x="8766" y="10619"/>
                  </a:lnTo>
                  <a:lnTo>
                    <a:pt x="9075" y="10504"/>
                  </a:lnTo>
                  <a:lnTo>
                    <a:pt x="9346" y="10388"/>
                  </a:lnTo>
                  <a:lnTo>
                    <a:pt x="9577" y="10195"/>
                  </a:lnTo>
                  <a:lnTo>
                    <a:pt x="9809" y="9963"/>
                  </a:lnTo>
                  <a:lnTo>
                    <a:pt x="9963" y="9693"/>
                  </a:lnTo>
                  <a:lnTo>
                    <a:pt x="10118" y="9422"/>
                  </a:lnTo>
                  <a:lnTo>
                    <a:pt x="10195" y="9113"/>
                  </a:lnTo>
                  <a:lnTo>
                    <a:pt x="10234" y="9113"/>
                  </a:lnTo>
                  <a:lnTo>
                    <a:pt x="10234" y="8766"/>
                  </a:lnTo>
                  <a:lnTo>
                    <a:pt x="10195" y="8380"/>
                  </a:lnTo>
                  <a:lnTo>
                    <a:pt x="10041" y="8071"/>
                  </a:lnTo>
                  <a:lnTo>
                    <a:pt x="9886" y="7762"/>
                  </a:lnTo>
                  <a:lnTo>
                    <a:pt x="9655" y="7492"/>
                  </a:lnTo>
                  <a:lnTo>
                    <a:pt x="9346" y="7260"/>
                  </a:lnTo>
                  <a:lnTo>
                    <a:pt x="9037" y="7105"/>
                  </a:lnTo>
                  <a:lnTo>
                    <a:pt x="8689" y="7028"/>
                  </a:lnTo>
                  <a:lnTo>
                    <a:pt x="8342" y="6990"/>
                  </a:lnTo>
                  <a:lnTo>
                    <a:pt x="8226" y="7067"/>
                  </a:lnTo>
                  <a:lnTo>
                    <a:pt x="8187" y="7028"/>
                  </a:lnTo>
                  <a:lnTo>
                    <a:pt x="8110" y="6990"/>
                  </a:lnTo>
                  <a:lnTo>
                    <a:pt x="7955" y="6990"/>
                  </a:lnTo>
                  <a:lnTo>
                    <a:pt x="7762" y="7028"/>
                  </a:lnTo>
                  <a:lnTo>
                    <a:pt x="7453" y="7144"/>
                  </a:lnTo>
                  <a:lnTo>
                    <a:pt x="7183" y="7337"/>
                  </a:lnTo>
                  <a:lnTo>
                    <a:pt x="6951" y="7569"/>
                  </a:lnTo>
                  <a:lnTo>
                    <a:pt x="6758" y="7878"/>
                  </a:lnTo>
                  <a:lnTo>
                    <a:pt x="6604" y="8187"/>
                  </a:lnTo>
                  <a:lnTo>
                    <a:pt x="6488" y="8496"/>
                  </a:lnTo>
                  <a:lnTo>
                    <a:pt x="6488" y="8843"/>
                  </a:lnTo>
                  <a:lnTo>
                    <a:pt x="5716" y="8766"/>
                  </a:lnTo>
                  <a:lnTo>
                    <a:pt x="3476" y="8766"/>
                  </a:lnTo>
                  <a:lnTo>
                    <a:pt x="3515" y="8689"/>
                  </a:lnTo>
                  <a:lnTo>
                    <a:pt x="3515" y="8650"/>
                  </a:lnTo>
                  <a:lnTo>
                    <a:pt x="3476" y="8573"/>
                  </a:lnTo>
                  <a:lnTo>
                    <a:pt x="3438" y="8496"/>
                  </a:lnTo>
                  <a:lnTo>
                    <a:pt x="3399" y="8457"/>
                  </a:lnTo>
                  <a:lnTo>
                    <a:pt x="3322" y="8457"/>
                  </a:lnTo>
                  <a:lnTo>
                    <a:pt x="3244" y="8496"/>
                  </a:lnTo>
                  <a:lnTo>
                    <a:pt x="3322" y="8380"/>
                  </a:lnTo>
                  <a:lnTo>
                    <a:pt x="3322" y="8225"/>
                  </a:lnTo>
                  <a:lnTo>
                    <a:pt x="3322" y="8071"/>
                  </a:lnTo>
                  <a:lnTo>
                    <a:pt x="3283" y="7955"/>
                  </a:lnTo>
                  <a:lnTo>
                    <a:pt x="3244" y="7337"/>
                  </a:lnTo>
                  <a:lnTo>
                    <a:pt x="3167" y="6410"/>
                  </a:lnTo>
                  <a:lnTo>
                    <a:pt x="3051" y="4325"/>
                  </a:lnTo>
                  <a:lnTo>
                    <a:pt x="2974" y="2201"/>
                  </a:lnTo>
                  <a:lnTo>
                    <a:pt x="2897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22"/>
            <p:cNvSpPr/>
            <p:nvPr/>
          </p:nvSpPr>
          <p:spPr>
            <a:xfrm>
              <a:off x="2715250" y="1912850"/>
              <a:ext cx="147725" cy="161250"/>
            </a:xfrm>
            <a:custGeom>
              <a:avLst/>
              <a:gdLst/>
              <a:ahLst/>
              <a:cxnLst/>
              <a:rect l="l" t="t" r="r" b="b"/>
              <a:pathLst>
                <a:path w="5909" h="6450" extrusionOk="0">
                  <a:moveTo>
                    <a:pt x="2781" y="503"/>
                  </a:moveTo>
                  <a:lnTo>
                    <a:pt x="3283" y="580"/>
                  </a:lnTo>
                  <a:lnTo>
                    <a:pt x="3746" y="735"/>
                  </a:lnTo>
                  <a:lnTo>
                    <a:pt x="4210" y="966"/>
                  </a:lnTo>
                  <a:lnTo>
                    <a:pt x="4403" y="1082"/>
                  </a:lnTo>
                  <a:lnTo>
                    <a:pt x="4596" y="1275"/>
                  </a:lnTo>
                  <a:lnTo>
                    <a:pt x="4750" y="1468"/>
                  </a:lnTo>
                  <a:lnTo>
                    <a:pt x="4943" y="1661"/>
                  </a:lnTo>
                  <a:lnTo>
                    <a:pt x="5059" y="1893"/>
                  </a:lnTo>
                  <a:lnTo>
                    <a:pt x="5175" y="2125"/>
                  </a:lnTo>
                  <a:lnTo>
                    <a:pt x="5330" y="2588"/>
                  </a:lnTo>
                  <a:lnTo>
                    <a:pt x="5407" y="3052"/>
                  </a:lnTo>
                  <a:lnTo>
                    <a:pt x="5407" y="3515"/>
                  </a:lnTo>
                  <a:lnTo>
                    <a:pt x="5368" y="4017"/>
                  </a:lnTo>
                  <a:lnTo>
                    <a:pt x="5214" y="4442"/>
                  </a:lnTo>
                  <a:lnTo>
                    <a:pt x="4982" y="4866"/>
                  </a:lnTo>
                  <a:lnTo>
                    <a:pt x="4828" y="5059"/>
                  </a:lnTo>
                  <a:lnTo>
                    <a:pt x="4673" y="5253"/>
                  </a:lnTo>
                  <a:lnTo>
                    <a:pt x="4480" y="5407"/>
                  </a:lnTo>
                  <a:lnTo>
                    <a:pt x="4287" y="5561"/>
                  </a:lnTo>
                  <a:lnTo>
                    <a:pt x="4017" y="5716"/>
                  </a:lnTo>
                  <a:lnTo>
                    <a:pt x="3746" y="5832"/>
                  </a:lnTo>
                  <a:lnTo>
                    <a:pt x="3515" y="5909"/>
                  </a:lnTo>
                  <a:lnTo>
                    <a:pt x="3244" y="5948"/>
                  </a:lnTo>
                  <a:lnTo>
                    <a:pt x="2742" y="5948"/>
                  </a:lnTo>
                  <a:lnTo>
                    <a:pt x="2511" y="5870"/>
                  </a:lnTo>
                  <a:lnTo>
                    <a:pt x="2279" y="5793"/>
                  </a:lnTo>
                  <a:lnTo>
                    <a:pt x="2047" y="5677"/>
                  </a:lnTo>
                  <a:lnTo>
                    <a:pt x="1816" y="5561"/>
                  </a:lnTo>
                  <a:lnTo>
                    <a:pt x="1623" y="5407"/>
                  </a:lnTo>
                  <a:lnTo>
                    <a:pt x="1429" y="5214"/>
                  </a:lnTo>
                  <a:lnTo>
                    <a:pt x="1082" y="4828"/>
                  </a:lnTo>
                  <a:lnTo>
                    <a:pt x="812" y="4364"/>
                  </a:lnTo>
                  <a:lnTo>
                    <a:pt x="619" y="3862"/>
                  </a:lnTo>
                  <a:lnTo>
                    <a:pt x="464" y="3322"/>
                  </a:lnTo>
                  <a:lnTo>
                    <a:pt x="426" y="2820"/>
                  </a:lnTo>
                  <a:lnTo>
                    <a:pt x="426" y="2550"/>
                  </a:lnTo>
                  <a:lnTo>
                    <a:pt x="464" y="2279"/>
                  </a:lnTo>
                  <a:lnTo>
                    <a:pt x="503" y="2048"/>
                  </a:lnTo>
                  <a:lnTo>
                    <a:pt x="619" y="1777"/>
                  </a:lnTo>
                  <a:lnTo>
                    <a:pt x="696" y="1584"/>
                  </a:lnTo>
                  <a:lnTo>
                    <a:pt x="850" y="1352"/>
                  </a:lnTo>
                  <a:lnTo>
                    <a:pt x="1005" y="1159"/>
                  </a:lnTo>
                  <a:lnTo>
                    <a:pt x="1198" y="966"/>
                  </a:lnTo>
                  <a:lnTo>
                    <a:pt x="1429" y="812"/>
                  </a:lnTo>
                  <a:lnTo>
                    <a:pt x="1700" y="657"/>
                  </a:lnTo>
                  <a:lnTo>
                    <a:pt x="1738" y="619"/>
                  </a:lnTo>
                  <a:lnTo>
                    <a:pt x="1738" y="580"/>
                  </a:lnTo>
                  <a:lnTo>
                    <a:pt x="2240" y="503"/>
                  </a:lnTo>
                  <a:close/>
                  <a:moveTo>
                    <a:pt x="2588" y="1"/>
                  </a:moveTo>
                  <a:lnTo>
                    <a:pt x="2279" y="40"/>
                  </a:lnTo>
                  <a:lnTo>
                    <a:pt x="1970" y="78"/>
                  </a:lnTo>
                  <a:lnTo>
                    <a:pt x="1661" y="155"/>
                  </a:lnTo>
                  <a:lnTo>
                    <a:pt x="1391" y="233"/>
                  </a:lnTo>
                  <a:lnTo>
                    <a:pt x="1314" y="310"/>
                  </a:lnTo>
                  <a:lnTo>
                    <a:pt x="1236" y="387"/>
                  </a:lnTo>
                  <a:lnTo>
                    <a:pt x="1236" y="464"/>
                  </a:lnTo>
                  <a:lnTo>
                    <a:pt x="1275" y="542"/>
                  </a:lnTo>
                  <a:lnTo>
                    <a:pt x="1005" y="657"/>
                  </a:lnTo>
                  <a:lnTo>
                    <a:pt x="773" y="850"/>
                  </a:lnTo>
                  <a:lnTo>
                    <a:pt x="580" y="1044"/>
                  </a:lnTo>
                  <a:lnTo>
                    <a:pt x="426" y="1237"/>
                  </a:lnTo>
                  <a:lnTo>
                    <a:pt x="271" y="1468"/>
                  </a:lnTo>
                  <a:lnTo>
                    <a:pt x="155" y="1700"/>
                  </a:lnTo>
                  <a:lnTo>
                    <a:pt x="78" y="1970"/>
                  </a:lnTo>
                  <a:lnTo>
                    <a:pt x="39" y="2241"/>
                  </a:lnTo>
                  <a:lnTo>
                    <a:pt x="1" y="2511"/>
                  </a:lnTo>
                  <a:lnTo>
                    <a:pt x="1" y="2781"/>
                  </a:lnTo>
                  <a:lnTo>
                    <a:pt x="39" y="3360"/>
                  </a:lnTo>
                  <a:lnTo>
                    <a:pt x="155" y="3901"/>
                  </a:lnTo>
                  <a:lnTo>
                    <a:pt x="387" y="4442"/>
                  </a:lnTo>
                  <a:lnTo>
                    <a:pt x="696" y="5021"/>
                  </a:lnTo>
                  <a:lnTo>
                    <a:pt x="889" y="5253"/>
                  </a:lnTo>
                  <a:lnTo>
                    <a:pt x="1082" y="5484"/>
                  </a:lnTo>
                  <a:lnTo>
                    <a:pt x="1275" y="5716"/>
                  </a:lnTo>
                  <a:lnTo>
                    <a:pt x="1507" y="5909"/>
                  </a:lnTo>
                  <a:lnTo>
                    <a:pt x="1738" y="6063"/>
                  </a:lnTo>
                  <a:lnTo>
                    <a:pt x="2009" y="6179"/>
                  </a:lnTo>
                  <a:lnTo>
                    <a:pt x="2240" y="6295"/>
                  </a:lnTo>
                  <a:lnTo>
                    <a:pt x="2511" y="6372"/>
                  </a:lnTo>
                  <a:lnTo>
                    <a:pt x="2820" y="6411"/>
                  </a:lnTo>
                  <a:lnTo>
                    <a:pt x="3090" y="6450"/>
                  </a:lnTo>
                  <a:lnTo>
                    <a:pt x="3399" y="6411"/>
                  </a:lnTo>
                  <a:lnTo>
                    <a:pt x="3669" y="6334"/>
                  </a:lnTo>
                  <a:lnTo>
                    <a:pt x="3978" y="6218"/>
                  </a:lnTo>
                  <a:lnTo>
                    <a:pt x="4326" y="6102"/>
                  </a:lnTo>
                  <a:lnTo>
                    <a:pt x="4557" y="5909"/>
                  </a:lnTo>
                  <a:lnTo>
                    <a:pt x="4828" y="5716"/>
                  </a:lnTo>
                  <a:lnTo>
                    <a:pt x="5021" y="5523"/>
                  </a:lnTo>
                  <a:lnTo>
                    <a:pt x="5214" y="5291"/>
                  </a:lnTo>
                  <a:lnTo>
                    <a:pt x="5407" y="5059"/>
                  </a:lnTo>
                  <a:lnTo>
                    <a:pt x="5561" y="4789"/>
                  </a:lnTo>
                  <a:lnTo>
                    <a:pt x="5677" y="4519"/>
                  </a:lnTo>
                  <a:lnTo>
                    <a:pt x="5754" y="4249"/>
                  </a:lnTo>
                  <a:lnTo>
                    <a:pt x="5832" y="3940"/>
                  </a:lnTo>
                  <a:lnTo>
                    <a:pt x="5870" y="3669"/>
                  </a:lnTo>
                  <a:lnTo>
                    <a:pt x="5909" y="3360"/>
                  </a:lnTo>
                  <a:lnTo>
                    <a:pt x="5870" y="3052"/>
                  </a:lnTo>
                  <a:lnTo>
                    <a:pt x="5832" y="2743"/>
                  </a:lnTo>
                  <a:lnTo>
                    <a:pt x="5793" y="2472"/>
                  </a:lnTo>
                  <a:lnTo>
                    <a:pt x="5716" y="2163"/>
                  </a:lnTo>
                  <a:lnTo>
                    <a:pt x="5600" y="1893"/>
                  </a:lnTo>
                  <a:lnTo>
                    <a:pt x="5445" y="1584"/>
                  </a:lnTo>
                  <a:lnTo>
                    <a:pt x="5252" y="1352"/>
                  </a:lnTo>
                  <a:lnTo>
                    <a:pt x="5059" y="1082"/>
                  </a:lnTo>
                  <a:lnTo>
                    <a:pt x="4828" y="889"/>
                  </a:lnTo>
                  <a:lnTo>
                    <a:pt x="4596" y="696"/>
                  </a:lnTo>
                  <a:lnTo>
                    <a:pt x="4364" y="503"/>
                  </a:lnTo>
                  <a:lnTo>
                    <a:pt x="4094" y="348"/>
                  </a:lnTo>
                  <a:lnTo>
                    <a:pt x="3785" y="233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40"/>
                  </a:lnTo>
                  <a:lnTo>
                    <a:pt x="25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22"/>
            <p:cNvSpPr/>
            <p:nvPr/>
          </p:nvSpPr>
          <p:spPr>
            <a:xfrm>
              <a:off x="1882150" y="19148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6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3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3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3" y="464"/>
                  </a:lnTo>
                  <a:lnTo>
                    <a:pt x="541" y="386"/>
                  </a:lnTo>
                  <a:lnTo>
                    <a:pt x="772" y="386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5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4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4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22"/>
            <p:cNvSpPr/>
            <p:nvPr/>
          </p:nvSpPr>
          <p:spPr>
            <a:xfrm>
              <a:off x="6734100" y="1914800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0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8"/>
                  </a:lnTo>
                  <a:lnTo>
                    <a:pt x="116" y="5059"/>
                  </a:lnTo>
                  <a:lnTo>
                    <a:pt x="0" y="6719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6" y="77"/>
                  </a:lnTo>
                  <a:lnTo>
                    <a:pt x="1236" y="39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22"/>
            <p:cNvSpPr/>
            <p:nvPr/>
          </p:nvSpPr>
          <p:spPr>
            <a:xfrm>
              <a:off x="668675" y="1916725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0"/>
                  </a:moveTo>
                  <a:lnTo>
                    <a:pt x="11469" y="78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7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438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1" y="6681"/>
                  </a:lnTo>
                  <a:lnTo>
                    <a:pt x="13515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8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3"/>
                  </a:lnTo>
                  <a:lnTo>
                    <a:pt x="1081" y="10697"/>
                  </a:lnTo>
                  <a:lnTo>
                    <a:pt x="811" y="10542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6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0" y="9886"/>
                  </a:lnTo>
                  <a:lnTo>
                    <a:pt x="39" y="10117"/>
                  </a:lnTo>
                  <a:lnTo>
                    <a:pt x="77" y="10311"/>
                  </a:lnTo>
                  <a:lnTo>
                    <a:pt x="193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1" y="11353"/>
                  </a:lnTo>
                  <a:lnTo>
                    <a:pt x="2626" y="11430"/>
                  </a:lnTo>
                  <a:lnTo>
                    <a:pt x="3321" y="11508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8"/>
                  </a:lnTo>
                  <a:lnTo>
                    <a:pt x="6063" y="11430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4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7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7" y="6565"/>
                  </a:lnTo>
                  <a:lnTo>
                    <a:pt x="14017" y="6333"/>
                  </a:lnTo>
                  <a:lnTo>
                    <a:pt x="14017" y="6140"/>
                  </a:lnTo>
                  <a:lnTo>
                    <a:pt x="13940" y="5908"/>
                  </a:lnTo>
                  <a:lnTo>
                    <a:pt x="13863" y="5715"/>
                  </a:lnTo>
                  <a:lnTo>
                    <a:pt x="13747" y="5522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6"/>
                  </a:lnTo>
                  <a:lnTo>
                    <a:pt x="13091" y="5136"/>
                  </a:lnTo>
                  <a:lnTo>
                    <a:pt x="12820" y="3823"/>
                  </a:lnTo>
                  <a:lnTo>
                    <a:pt x="12511" y="2549"/>
                  </a:lnTo>
                  <a:lnTo>
                    <a:pt x="12164" y="1275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22"/>
            <p:cNvSpPr/>
            <p:nvPr/>
          </p:nvSpPr>
          <p:spPr>
            <a:xfrm>
              <a:off x="6761125" y="19167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5" y="5098"/>
                  </a:lnTo>
                  <a:lnTo>
                    <a:pt x="4326" y="5445"/>
                  </a:lnTo>
                  <a:lnTo>
                    <a:pt x="4634" y="5793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3" y="4866"/>
                  </a:lnTo>
                  <a:lnTo>
                    <a:pt x="3862" y="4171"/>
                  </a:lnTo>
                  <a:lnTo>
                    <a:pt x="2704" y="2781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22"/>
            <p:cNvSpPr/>
            <p:nvPr/>
          </p:nvSpPr>
          <p:spPr>
            <a:xfrm>
              <a:off x="5030225" y="191865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22"/>
            <p:cNvSpPr/>
            <p:nvPr/>
          </p:nvSpPr>
          <p:spPr>
            <a:xfrm>
              <a:off x="6615350" y="1924450"/>
              <a:ext cx="61825" cy="160275"/>
            </a:xfrm>
            <a:custGeom>
              <a:avLst/>
              <a:gdLst/>
              <a:ahLst/>
              <a:cxnLst/>
              <a:rect l="l" t="t" r="r" b="b"/>
              <a:pathLst>
                <a:path w="2473" h="6411" extrusionOk="0">
                  <a:moveTo>
                    <a:pt x="310" y="0"/>
                  </a:moveTo>
                  <a:lnTo>
                    <a:pt x="1" y="78"/>
                  </a:lnTo>
                  <a:lnTo>
                    <a:pt x="194" y="927"/>
                  </a:lnTo>
                  <a:lnTo>
                    <a:pt x="426" y="1777"/>
                  </a:lnTo>
                  <a:lnTo>
                    <a:pt x="657" y="2626"/>
                  </a:lnTo>
                  <a:lnTo>
                    <a:pt x="928" y="3476"/>
                  </a:lnTo>
                  <a:lnTo>
                    <a:pt x="1507" y="5097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2" y="6140"/>
                  </a:lnTo>
                  <a:lnTo>
                    <a:pt x="2086" y="6333"/>
                  </a:lnTo>
                  <a:lnTo>
                    <a:pt x="2125" y="6410"/>
                  </a:lnTo>
                  <a:lnTo>
                    <a:pt x="2318" y="6410"/>
                  </a:lnTo>
                  <a:lnTo>
                    <a:pt x="2356" y="6333"/>
                  </a:lnTo>
                  <a:lnTo>
                    <a:pt x="2434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5" y="5599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22"/>
            <p:cNvSpPr/>
            <p:nvPr/>
          </p:nvSpPr>
          <p:spPr>
            <a:xfrm>
              <a:off x="3366875" y="19263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1" y="2317"/>
                  </a:lnTo>
                  <a:lnTo>
                    <a:pt x="6449" y="3901"/>
                  </a:lnTo>
                  <a:lnTo>
                    <a:pt x="6527" y="6990"/>
                  </a:lnTo>
                  <a:lnTo>
                    <a:pt x="3515" y="6758"/>
                  </a:lnTo>
                  <a:lnTo>
                    <a:pt x="2009" y="6642"/>
                  </a:lnTo>
                  <a:lnTo>
                    <a:pt x="503" y="6604"/>
                  </a:lnTo>
                  <a:lnTo>
                    <a:pt x="1352" y="5986"/>
                  </a:lnTo>
                  <a:lnTo>
                    <a:pt x="2202" y="5291"/>
                  </a:lnTo>
                  <a:lnTo>
                    <a:pt x="2974" y="4557"/>
                  </a:lnTo>
                  <a:lnTo>
                    <a:pt x="3708" y="3823"/>
                  </a:lnTo>
                  <a:lnTo>
                    <a:pt x="4441" y="3090"/>
                  </a:lnTo>
                  <a:lnTo>
                    <a:pt x="5137" y="2356"/>
                  </a:lnTo>
                  <a:lnTo>
                    <a:pt x="5793" y="1584"/>
                  </a:lnTo>
                  <a:lnTo>
                    <a:pt x="6449" y="773"/>
                  </a:lnTo>
                  <a:close/>
                  <a:moveTo>
                    <a:pt x="6720" y="1"/>
                  </a:moveTo>
                  <a:lnTo>
                    <a:pt x="6643" y="39"/>
                  </a:lnTo>
                  <a:lnTo>
                    <a:pt x="6565" y="39"/>
                  </a:lnTo>
                  <a:lnTo>
                    <a:pt x="6488" y="116"/>
                  </a:lnTo>
                  <a:lnTo>
                    <a:pt x="4982" y="1854"/>
                  </a:lnTo>
                  <a:lnTo>
                    <a:pt x="4210" y="2704"/>
                  </a:lnTo>
                  <a:lnTo>
                    <a:pt x="3438" y="3515"/>
                  </a:lnTo>
                  <a:lnTo>
                    <a:pt x="2588" y="4287"/>
                  </a:lnTo>
                  <a:lnTo>
                    <a:pt x="1738" y="5059"/>
                  </a:lnTo>
                  <a:lnTo>
                    <a:pt x="889" y="5793"/>
                  </a:lnTo>
                  <a:lnTo>
                    <a:pt x="39" y="6604"/>
                  </a:lnTo>
                  <a:lnTo>
                    <a:pt x="1" y="6642"/>
                  </a:lnTo>
                  <a:lnTo>
                    <a:pt x="1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1" y="6913"/>
                  </a:lnTo>
                  <a:lnTo>
                    <a:pt x="39" y="6990"/>
                  </a:lnTo>
                  <a:lnTo>
                    <a:pt x="117" y="7144"/>
                  </a:lnTo>
                  <a:lnTo>
                    <a:pt x="387" y="6990"/>
                  </a:lnTo>
                  <a:lnTo>
                    <a:pt x="1893" y="7144"/>
                  </a:lnTo>
                  <a:lnTo>
                    <a:pt x="3438" y="7299"/>
                  </a:lnTo>
                  <a:lnTo>
                    <a:pt x="6527" y="7453"/>
                  </a:lnTo>
                  <a:lnTo>
                    <a:pt x="6565" y="9307"/>
                  </a:lnTo>
                  <a:lnTo>
                    <a:pt x="6527" y="12628"/>
                  </a:lnTo>
                  <a:lnTo>
                    <a:pt x="6951" y="12628"/>
                  </a:lnTo>
                  <a:lnTo>
                    <a:pt x="6990" y="9461"/>
                  </a:lnTo>
                  <a:lnTo>
                    <a:pt x="6990" y="7492"/>
                  </a:lnTo>
                  <a:lnTo>
                    <a:pt x="8651" y="7569"/>
                  </a:lnTo>
                  <a:lnTo>
                    <a:pt x="10311" y="7646"/>
                  </a:lnTo>
                  <a:lnTo>
                    <a:pt x="10311" y="7183"/>
                  </a:lnTo>
                  <a:lnTo>
                    <a:pt x="8651" y="7106"/>
                  </a:lnTo>
                  <a:lnTo>
                    <a:pt x="6990" y="7028"/>
                  </a:lnTo>
                  <a:lnTo>
                    <a:pt x="7029" y="5368"/>
                  </a:lnTo>
                  <a:lnTo>
                    <a:pt x="6990" y="3708"/>
                  </a:lnTo>
                  <a:lnTo>
                    <a:pt x="6951" y="2047"/>
                  </a:lnTo>
                  <a:lnTo>
                    <a:pt x="6797" y="387"/>
                  </a:lnTo>
                  <a:lnTo>
                    <a:pt x="6990" y="194"/>
                  </a:lnTo>
                  <a:lnTo>
                    <a:pt x="6836" y="39"/>
                  </a:lnTo>
                  <a:lnTo>
                    <a:pt x="67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22"/>
            <p:cNvSpPr/>
            <p:nvPr/>
          </p:nvSpPr>
          <p:spPr>
            <a:xfrm>
              <a:off x="6625000" y="1926375"/>
              <a:ext cx="355300" cy="170900"/>
            </a:xfrm>
            <a:custGeom>
              <a:avLst/>
              <a:gdLst/>
              <a:ahLst/>
              <a:cxnLst/>
              <a:rect l="l" t="t" r="r" b="b"/>
              <a:pathLst>
                <a:path w="14212" h="6836" extrusionOk="0">
                  <a:moveTo>
                    <a:pt x="117" y="1"/>
                  </a:moveTo>
                  <a:lnTo>
                    <a:pt x="1" y="39"/>
                  </a:lnTo>
                  <a:lnTo>
                    <a:pt x="1970" y="3206"/>
                  </a:lnTo>
                  <a:lnTo>
                    <a:pt x="4056" y="6333"/>
                  </a:lnTo>
                  <a:lnTo>
                    <a:pt x="3554" y="6295"/>
                  </a:lnTo>
                  <a:lnTo>
                    <a:pt x="3052" y="6179"/>
                  </a:lnTo>
                  <a:lnTo>
                    <a:pt x="2588" y="6024"/>
                  </a:lnTo>
                  <a:lnTo>
                    <a:pt x="2125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8" y="6720"/>
                  </a:lnTo>
                  <a:lnTo>
                    <a:pt x="4133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9" y="6488"/>
                  </a:lnTo>
                  <a:lnTo>
                    <a:pt x="8960" y="6295"/>
                  </a:lnTo>
                  <a:lnTo>
                    <a:pt x="9771" y="6024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8" y="4673"/>
                  </a:lnTo>
                  <a:lnTo>
                    <a:pt x="12667" y="4403"/>
                  </a:lnTo>
                  <a:lnTo>
                    <a:pt x="12976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80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3" y="2163"/>
                  </a:lnTo>
                  <a:lnTo>
                    <a:pt x="14173" y="2124"/>
                  </a:lnTo>
                  <a:lnTo>
                    <a:pt x="13864" y="2124"/>
                  </a:lnTo>
                  <a:lnTo>
                    <a:pt x="13825" y="2163"/>
                  </a:lnTo>
                  <a:lnTo>
                    <a:pt x="13555" y="2704"/>
                  </a:lnTo>
                  <a:lnTo>
                    <a:pt x="13207" y="3167"/>
                  </a:lnTo>
                  <a:lnTo>
                    <a:pt x="12860" y="3630"/>
                  </a:lnTo>
                  <a:lnTo>
                    <a:pt x="12474" y="4016"/>
                  </a:lnTo>
                  <a:lnTo>
                    <a:pt x="12010" y="4364"/>
                  </a:lnTo>
                  <a:lnTo>
                    <a:pt x="11547" y="4712"/>
                  </a:lnTo>
                  <a:lnTo>
                    <a:pt x="11083" y="4982"/>
                  </a:lnTo>
                  <a:lnTo>
                    <a:pt x="10543" y="5252"/>
                  </a:lnTo>
                  <a:lnTo>
                    <a:pt x="10350" y="5252"/>
                  </a:lnTo>
                  <a:lnTo>
                    <a:pt x="10350" y="5368"/>
                  </a:lnTo>
                  <a:lnTo>
                    <a:pt x="10273" y="5368"/>
                  </a:lnTo>
                  <a:lnTo>
                    <a:pt x="10079" y="5407"/>
                  </a:lnTo>
                  <a:lnTo>
                    <a:pt x="10157" y="5445"/>
                  </a:lnTo>
                  <a:lnTo>
                    <a:pt x="9500" y="5677"/>
                  </a:lnTo>
                  <a:lnTo>
                    <a:pt x="8844" y="5870"/>
                  </a:lnTo>
                  <a:lnTo>
                    <a:pt x="7840" y="6102"/>
                  </a:lnTo>
                  <a:lnTo>
                    <a:pt x="6759" y="6295"/>
                  </a:lnTo>
                  <a:lnTo>
                    <a:pt x="6218" y="6333"/>
                  </a:lnTo>
                  <a:lnTo>
                    <a:pt x="5677" y="6411"/>
                  </a:lnTo>
                  <a:lnTo>
                    <a:pt x="4558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22"/>
            <p:cNvSpPr/>
            <p:nvPr/>
          </p:nvSpPr>
          <p:spPr>
            <a:xfrm>
              <a:off x="3536800" y="19312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3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6" y="7492"/>
                  </a:lnTo>
                  <a:lnTo>
                    <a:pt x="6371" y="7453"/>
                  </a:lnTo>
                  <a:lnTo>
                    <a:pt x="6371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59" y="12087"/>
                  </a:lnTo>
                  <a:lnTo>
                    <a:pt x="1583" y="14983"/>
                  </a:lnTo>
                  <a:lnTo>
                    <a:pt x="772" y="16451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8" y="16759"/>
                  </a:lnTo>
                  <a:lnTo>
                    <a:pt x="1969" y="15369"/>
                  </a:lnTo>
                  <a:lnTo>
                    <a:pt x="2780" y="13979"/>
                  </a:lnTo>
                  <a:lnTo>
                    <a:pt x="3591" y="12589"/>
                  </a:lnTo>
                  <a:lnTo>
                    <a:pt x="4441" y="11199"/>
                  </a:lnTo>
                  <a:lnTo>
                    <a:pt x="5290" y="9809"/>
                  </a:lnTo>
                  <a:lnTo>
                    <a:pt x="5715" y="9191"/>
                  </a:lnTo>
                  <a:lnTo>
                    <a:pt x="6178" y="8612"/>
                  </a:lnTo>
                  <a:lnTo>
                    <a:pt x="6603" y="8033"/>
                  </a:lnTo>
                  <a:lnTo>
                    <a:pt x="6989" y="7453"/>
                  </a:lnTo>
                  <a:lnTo>
                    <a:pt x="6989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89" y="7067"/>
                  </a:lnTo>
                  <a:lnTo>
                    <a:pt x="6873" y="7029"/>
                  </a:lnTo>
                  <a:lnTo>
                    <a:pt x="6835" y="7029"/>
                  </a:lnTo>
                  <a:lnTo>
                    <a:pt x="6101" y="6102"/>
                  </a:lnTo>
                  <a:lnTo>
                    <a:pt x="5290" y="5175"/>
                  </a:lnTo>
                  <a:lnTo>
                    <a:pt x="3668" y="3437"/>
                  </a:lnTo>
                  <a:lnTo>
                    <a:pt x="1969" y="1700"/>
                  </a:lnTo>
                  <a:lnTo>
                    <a:pt x="1081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22"/>
            <p:cNvSpPr/>
            <p:nvPr/>
          </p:nvSpPr>
          <p:spPr>
            <a:xfrm>
              <a:off x="902300" y="1957275"/>
              <a:ext cx="17400" cy="181500"/>
            </a:xfrm>
            <a:custGeom>
              <a:avLst/>
              <a:gdLst/>
              <a:ahLst/>
              <a:cxnLst/>
              <a:rect l="l" t="t" r="r" b="b"/>
              <a:pathLst>
                <a:path w="696" h="7260" extrusionOk="0">
                  <a:moveTo>
                    <a:pt x="425" y="0"/>
                  </a:moveTo>
                  <a:lnTo>
                    <a:pt x="348" y="888"/>
                  </a:lnTo>
                  <a:lnTo>
                    <a:pt x="232" y="1815"/>
                  </a:lnTo>
                  <a:lnTo>
                    <a:pt x="154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22"/>
            <p:cNvSpPr/>
            <p:nvPr/>
          </p:nvSpPr>
          <p:spPr>
            <a:xfrm>
              <a:off x="4880575" y="1957275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1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2" y="1738"/>
                  </a:lnTo>
                  <a:lnTo>
                    <a:pt x="310" y="3398"/>
                  </a:lnTo>
                  <a:lnTo>
                    <a:pt x="117" y="5059"/>
                  </a:lnTo>
                  <a:lnTo>
                    <a:pt x="1" y="6719"/>
                  </a:lnTo>
                  <a:lnTo>
                    <a:pt x="233" y="6758"/>
                  </a:lnTo>
                  <a:lnTo>
                    <a:pt x="503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7" y="77"/>
                  </a:lnTo>
                  <a:lnTo>
                    <a:pt x="1237" y="39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22"/>
            <p:cNvSpPr/>
            <p:nvPr/>
          </p:nvSpPr>
          <p:spPr>
            <a:xfrm>
              <a:off x="4907625" y="1959200"/>
              <a:ext cx="121650" cy="144825"/>
            </a:xfrm>
            <a:custGeom>
              <a:avLst/>
              <a:gdLst/>
              <a:ahLst/>
              <a:cxnLst/>
              <a:rect l="l" t="t" r="r" b="b"/>
              <a:pathLst>
                <a:path w="4866" h="5793" extrusionOk="0">
                  <a:moveTo>
                    <a:pt x="155" y="0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5"/>
                  </a:lnTo>
                  <a:lnTo>
                    <a:pt x="2896" y="3630"/>
                  </a:lnTo>
                  <a:lnTo>
                    <a:pt x="3475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7" y="1352"/>
                  </a:lnTo>
                  <a:lnTo>
                    <a:pt x="811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22"/>
            <p:cNvSpPr/>
            <p:nvPr/>
          </p:nvSpPr>
          <p:spPr>
            <a:xfrm>
              <a:off x="4761850" y="196692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0"/>
                  </a:moveTo>
                  <a:lnTo>
                    <a:pt x="0" y="78"/>
                  </a:lnTo>
                  <a:lnTo>
                    <a:pt x="193" y="927"/>
                  </a:lnTo>
                  <a:lnTo>
                    <a:pt x="425" y="1777"/>
                  </a:lnTo>
                  <a:lnTo>
                    <a:pt x="657" y="2626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1" y="6140"/>
                  </a:lnTo>
                  <a:lnTo>
                    <a:pt x="2085" y="6333"/>
                  </a:lnTo>
                  <a:lnTo>
                    <a:pt x="2124" y="6410"/>
                  </a:lnTo>
                  <a:lnTo>
                    <a:pt x="2317" y="6410"/>
                  </a:lnTo>
                  <a:lnTo>
                    <a:pt x="2356" y="6333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7" y="2935"/>
                  </a:lnTo>
                  <a:lnTo>
                    <a:pt x="734" y="1468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22"/>
            <p:cNvSpPr/>
            <p:nvPr/>
          </p:nvSpPr>
          <p:spPr>
            <a:xfrm>
              <a:off x="4771500" y="196885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0" y="39"/>
                  </a:lnTo>
                  <a:lnTo>
                    <a:pt x="1970" y="3206"/>
                  </a:lnTo>
                  <a:lnTo>
                    <a:pt x="4055" y="6333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2"/>
                  </a:lnTo>
                  <a:lnTo>
                    <a:pt x="3707" y="6720"/>
                  </a:lnTo>
                  <a:lnTo>
                    <a:pt x="4132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7" y="6333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22"/>
            <p:cNvSpPr/>
            <p:nvPr/>
          </p:nvSpPr>
          <p:spPr>
            <a:xfrm>
              <a:off x="5286050" y="19765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1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4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3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8"/>
                  </a:lnTo>
                  <a:lnTo>
                    <a:pt x="6951" y="12628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8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22"/>
            <p:cNvSpPr/>
            <p:nvPr/>
          </p:nvSpPr>
          <p:spPr>
            <a:xfrm>
              <a:off x="5455950" y="19814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22"/>
            <p:cNvSpPr/>
            <p:nvPr/>
          </p:nvSpPr>
          <p:spPr>
            <a:xfrm>
              <a:off x="752650" y="1995875"/>
              <a:ext cx="30925" cy="168975"/>
            </a:xfrm>
            <a:custGeom>
              <a:avLst/>
              <a:gdLst/>
              <a:ahLst/>
              <a:cxnLst/>
              <a:rect l="l" t="t" r="r" b="b"/>
              <a:pathLst>
                <a:path w="1237" h="6759" extrusionOk="0">
                  <a:moveTo>
                    <a:pt x="1121" y="1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7"/>
                  </a:lnTo>
                  <a:lnTo>
                    <a:pt x="541" y="1738"/>
                  </a:lnTo>
                  <a:lnTo>
                    <a:pt x="310" y="3399"/>
                  </a:lnTo>
                  <a:lnTo>
                    <a:pt x="117" y="5059"/>
                  </a:lnTo>
                  <a:lnTo>
                    <a:pt x="1" y="6720"/>
                  </a:lnTo>
                  <a:lnTo>
                    <a:pt x="232" y="6758"/>
                  </a:lnTo>
                  <a:lnTo>
                    <a:pt x="503" y="5137"/>
                  </a:lnTo>
                  <a:lnTo>
                    <a:pt x="773" y="3515"/>
                  </a:lnTo>
                  <a:lnTo>
                    <a:pt x="966" y="1854"/>
                  </a:lnTo>
                  <a:lnTo>
                    <a:pt x="1082" y="233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22"/>
            <p:cNvSpPr/>
            <p:nvPr/>
          </p:nvSpPr>
          <p:spPr>
            <a:xfrm>
              <a:off x="779675" y="19978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6" y="5097"/>
                  </a:lnTo>
                  <a:lnTo>
                    <a:pt x="4326" y="5445"/>
                  </a:lnTo>
                  <a:lnTo>
                    <a:pt x="4635" y="5792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5" y="5252"/>
                  </a:lnTo>
                  <a:lnTo>
                    <a:pt x="4403" y="4866"/>
                  </a:lnTo>
                  <a:lnTo>
                    <a:pt x="3862" y="4170"/>
                  </a:lnTo>
                  <a:lnTo>
                    <a:pt x="2704" y="2780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22"/>
            <p:cNvSpPr/>
            <p:nvPr/>
          </p:nvSpPr>
          <p:spPr>
            <a:xfrm>
              <a:off x="2839800" y="2000700"/>
              <a:ext cx="270325" cy="209525"/>
            </a:xfrm>
            <a:custGeom>
              <a:avLst/>
              <a:gdLst/>
              <a:ahLst/>
              <a:cxnLst/>
              <a:rect l="l" t="t" r="r" b="b"/>
              <a:pathLst>
                <a:path w="10813" h="8381" extrusionOk="0">
                  <a:moveTo>
                    <a:pt x="10233" y="1"/>
                  </a:moveTo>
                  <a:lnTo>
                    <a:pt x="10156" y="78"/>
                  </a:lnTo>
                  <a:lnTo>
                    <a:pt x="10117" y="155"/>
                  </a:lnTo>
                  <a:lnTo>
                    <a:pt x="10079" y="233"/>
                  </a:lnTo>
                  <a:lnTo>
                    <a:pt x="10079" y="348"/>
                  </a:lnTo>
                  <a:lnTo>
                    <a:pt x="10156" y="426"/>
                  </a:lnTo>
                  <a:lnTo>
                    <a:pt x="10272" y="580"/>
                  </a:lnTo>
                  <a:lnTo>
                    <a:pt x="10310" y="735"/>
                  </a:lnTo>
                  <a:lnTo>
                    <a:pt x="10349" y="928"/>
                  </a:lnTo>
                  <a:lnTo>
                    <a:pt x="10310" y="1121"/>
                  </a:lnTo>
                  <a:lnTo>
                    <a:pt x="10233" y="1275"/>
                  </a:lnTo>
                  <a:lnTo>
                    <a:pt x="10156" y="1468"/>
                  </a:lnTo>
                  <a:lnTo>
                    <a:pt x="9847" y="1854"/>
                  </a:lnTo>
                  <a:lnTo>
                    <a:pt x="9538" y="2202"/>
                  </a:lnTo>
                  <a:lnTo>
                    <a:pt x="9152" y="2511"/>
                  </a:lnTo>
                  <a:lnTo>
                    <a:pt x="8611" y="3013"/>
                  </a:lnTo>
                  <a:lnTo>
                    <a:pt x="8264" y="3283"/>
                  </a:lnTo>
                  <a:lnTo>
                    <a:pt x="8225" y="3206"/>
                  </a:lnTo>
                  <a:lnTo>
                    <a:pt x="8148" y="3129"/>
                  </a:lnTo>
                  <a:lnTo>
                    <a:pt x="7607" y="2820"/>
                  </a:lnTo>
                  <a:lnTo>
                    <a:pt x="7144" y="2434"/>
                  </a:lnTo>
                  <a:lnTo>
                    <a:pt x="6912" y="2665"/>
                  </a:lnTo>
                  <a:lnTo>
                    <a:pt x="7105" y="2936"/>
                  </a:lnTo>
                  <a:lnTo>
                    <a:pt x="7376" y="3167"/>
                  </a:lnTo>
                  <a:lnTo>
                    <a:pt x="7646" y="3399"/>
                  </a:lnTo>
                  <a:lnTo>
                    <a:pt x="7955" y="3553"/>
                  </a:lnTo>
                  <a:lnTo>
                    <a:pt x="7028" y="4287"/>
                  </a:lnTo>
                  <a:lnTo>
                    <a:pt x="6101" y="4982"/>
                  </a:lnTo>
                  <a:lnTo>
                    <a:pt x="4943" y="5793"/>
                  </a:lnTo>
                  <a:lnTo>
                    <a:pt x="3746" y="6527"/>
                  </a:lnTo>
                  <a:lnTo>
                    <a:pt x="3553" y="6681"/>
                  </a:lnTo>
                  <a:lnTo>
                    <a:pt x="3475" y="6334"/>
                  </a:lnTo>
                  <a:lnTo>
                    <a:pt x="3321" y="6025"/>
                  </a:lnTo>
                  <a:lnTo>
                    <a:pt x="3128" y="5716"/>
                  </a:lnTo>
                  <a:lnTo>
                    <a:pt x="2896" y="5446"/>
                  </a:lnTo>
                  <a:lnTo>
                    <a:pt x="2626" y="5677"/>
                  </a:lnTo>
                  <a:lnTo>
                    <a:pt x="2819" y="5909"/>
                  </a:lnTo>
                  <a:lnTo>
                    <a:pt x="2935" y="6179"/>
                  </a:lnTo>
                  <a:lnTo>
                    <a:pt x="3051" y="6565"/>
                  </a:lnTo>
                  <a:lnTo>
                    <a:pt x="3128" y="6952"/>
                  </a:lnTo>
                  <a:lnTo>
                    <a:pt x="2317" y="7376"/>
                  </a:lnTo>
                  <a:lnTo>
                    <a:pt x="1892" y="7608"/>
                  </a:lnTo>
                  <a:lnTo>
                    <a:pt x="1467" y="7762"/>
                  </a:lnTo>
                  <a:lnTo>
                    <a:pt x="1081" y="7878"/>
                  </a:lnTo>
                  <a:lnTo>
                    <a:pt x="927" y="7917"/>
                  </a:lnTo>
                  <a:lnTo>
                    <a:pt x="772" y="7917"/>
                  </a:lnTo>
                  <a:lnTo>
                    <a:pt x="618" y="7878"/>
                  </a:lnTo>
                  <a:lnTo>
                    <a:pt x="502" y="7840"/>
                  </a:lnTo>
                  <a:lnTo>
                    <a:pt x="386" y="7724"/>
                  </a:lnTo>
                  <a:lnTo>
                    <a:pt x="309" y="7608"/>
                  </a:lnTo>
                  <a:lnTo>
                    <a:pt x="270" y="7569"/>
                  </a:lnTo>
                  <a:lnTo>
                    <a:pt x="232" y="7531"/>
                  </a:lnTo>
                  <a:lnTo>
                    <a:pt x="116" y="7492"/>
                  </a:lnTo>
                  <a:lnTo>
                    <a:pt x="39" y="7569"/>
                  </a:lnTo>
                  <a:lnTo>
                    <a:pt x="0" y="7608"/>
                  </a:lnTo>
                  <a:lnTo>
                    <a:pt x="0" y="7685"/>
                  </a:lnTo>
                  <a:lnTo>
                    <a:pt x="39" y="7840"/>
                  </a:lnTo>
                  <a:lnTo>
                    <a:pt x="77" y="7994"/>
                  </a:lnTo>
                  <a:lnTo>
                    <a:pt x="155" y="8110"/>
                  </a:lnTo>
                  <a:lnTo>
                    <a:pt x="270" y="8226"/>
                  </a:lnTo>
                  <a:lnTo>
                    <a:pt x="348" y="8264"/>
                  </a:lnTo>
                  <a:lnTo>
                    <a:pt x="463" y="8342"/>
                  </a:lnTo>
                  <a:lnTo>
                    <a:pt x="734" y="8380"/>
                  </a:lnTo>
                  <a:lnTo>
                    <a:pt x="1004" y="8380"/>
                  </a:lnTo>
                  <a:lnTo>
                    <a:pt x="1274" y="8342"/>
                  </a:lnTo>
                  <a:lnTo>
                    <a:pt x="1545" y="8264"/>
                  </a:lnTo>
                  <a:lnTo>
                    <a:pt x="1815" y="8149"/>
                  </a:lnTo>
                  <a:lnTo>
                    <a:pt x="2935" y="7569"/>
                  </a:lnTo>
                  <a:lnTo>
                    <a:pt x="4055" y="6952"/>
                  </a:lnTo>
                  <a:lnTo>
                    <a:pt x="5097" y="6295"/>
                  </a:lnTo>
                  <a:lnTo>
                    <a:pt x="6140" y="5561"/>
                  </a:lnTo>
                  <a:lnTo>
                    <a:pt x="7067" y="4866"/>
                  </a:lnTo>
                  <a:lnTo>
                    <a:pt x="7993" y="4171"/>
                  </a:lnTo>
                  <a:lnTo>
                    <a:pt x="8881" y="3399"/>
                  </a:lnTo>
                  <a:lnTo>
                    <a:pt x="9731" y="2627"/>
                  </a:lnTo>
                  <a:lnTo>
                    <a:pt x="10001" y="2356"/>
                  </a:lnTo>
                  <a:lnTo>
                    <a:pt x="10272" y="2047"/>
                  </a:lnTo>
                  <a:lnTo>
                    <a:pt x="10503" y="1739"/>
                  </a:lnTo>
                  <a:lnTo>
                    <a:pt x="10696" y="1430"/>
                  </a:lnTo>
                  <a:lnTo>
                    <a:pt x="10812" y="1082"/>
                  </a:lnTo>
                  <a:lnTo>
                    <a:pt x="10812" y="928"/>
                  </a:lnTo>
                  <a:lnTo>
                    <a:pt x="10812" y="735"/>
                  </a:lnTo>
                  <a:lnTo>
                    <a:pt x="10774" y="580"/>
                  </a:lnTo>
                  <a:lnTo>
                    <a:pt x="10735" y="387"/>
                  </a:lnTo>
                  <a:lnTo>
                    <a:pt x="10619" y="233"/>
                  </a:lnTo>
                  <a:lnTo>
                    <a:pt x="10465" y="40"/>
                  </a:lnTo>
                  <a:lnTo>
                    <a:pt x="103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22"/>
            <p:cNvSpPr/>
            <p:nvPr/>
          </p:nvSpPr>
          <p:spPr>
            <a:xfrm>
              <a:off x="633925" y="2005525"/>
              <a:ext cx="61800" cy="160300"/>
            </a:xfrm>
            <a:custGeom>
              <a:avLst/>
              <a:gdLst/>
              <a:ahLst/>
              <a:cxnLst/>
              <a:rect l="l" t="t" r="r" b="b"/>
              <a:pathLst>
                <a:path w="2472" h="6412" extrusionOk="0">
                  <a:moveTo>
                    <a:pt x="309" y="1"/>
                  </a:moveTo>
                  <a:lnTo>
                    <a:pt x="0" y="78"/>
                  </a:lnTo>
                  <a:lnTo>
                    <a:pt x="193" y="928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5"/>
                  </a:lnTo>
                  <a:lnTo>
                    <a:pt x="1661" y="5716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6" y="5909"/>
                  </a:lnTo>
                  <a:lnTo>
                    <a:pt x="1931" y="6141"/>
                  </a:lnTo>
                  <a:lnTo>
                    <a:pt x="2085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1" y="6257"/>
                  </a:lnTo>
                  <a:lnTo>
                    <a:pt x="2356" y="5948"/>
                  </a:lnTo>
                  <a:lnTo>
                    <a:pt x="2278" y="5948"/>
                  </a:lnTo>
                  <a:lnTo>
                    <a:pt x="2124" y="5600"/>
                  </a:lnTo>
                  <a:lnTo>
                    <a:pt x="1969" y="5214"/>
                  </a:lnTo>
                  <a:lnTo>
                    <a:pt x="1738" y="4442"/>
                  </a:lnTo>
                  <a:lnTo>
                    <a:pt x="1197" y="2936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22"/>
            <p:cNvSpPr/>
            <p:nvPr/>
          </p:nvSpPr>
          <p:spPr>
            <a:xfrm>
              <a:off x="643575" y="2007475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0"/>
                  </a:moveTo>
                  <a:lnTo>
                    <a:pt x="0" y="39"/>
                  </a:lnTo>
                  <a:lnTo>
                    <a:pt x="1970" y="3205"/>
                  </a:lnTo>
                  <a:lnTo>
                    <a:pt x="4055" y="6333"/>
                  </a:lnTo>
                  <a:lnTo>
                    <a:pt x="3553" y="6294"/>
                  </a:lnTo>
                  <a:lnTo>
                    <a:pt x="3051" y="6179"/>
                  </a:lnTo>
                  <a:lnTo>
                    <a:pt x="2587" y="6024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5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7" y="6719"/>
                  </a:lnTo>
                  <a:lnTo>
                    <a:pt x="4132" y="6796"/>
                  </a:lnTo>
                  <a:lnTo>
                    <a:pt x="4595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8" y="6642"/>
                  </a:lnTo>
                  <a:lnTo>
                    <a:pt x="8148" y="6487"/>
                  </a:lnTo>
                  <a:lnTo>
                    <a:pt x="8959" y="6294"/>
                  </a:lnTo>
                  <a:lnTo>
                    <a:pt x="9770" y="6024"/>
                  </a:lnTo>
                  <a:lnTo>
                    <a:pt x="10581" y="5715"/>
                  </a:lnTo>
                  <a:lnTo>
                    <a:pt x="11314" y="5368"/>
                  </a:lnTo>
                  <a:lnTo>
                    <a:pt x="12009" y="4904"/>
                  </a:lnTo>
                  <a:lnTo>
                    <a:pt x="12357" y="4673"/>
                  </a:lnTo>
                  <a:lnTo>
                    <a:pt x="12666" y="4402"/>
                  </a:lnTo>
                  <a:lnTo>
                    <a:pt x="12975" y="4093"/>
                  </a:lnTo>
                  <a:lnTo>
                    <a:pt x="13284" y="3784"/>
                  </a:lnTo>
                  <a:lnTo>
                    <a:pt x="13515" y="3476"/>
                  </a:lnTo>
                  <a:lnTo>
                    <a:pt x="13786" y="3128"/>
                  </a:lnTo>
                  <a:lnTo>
                    <a:pt x="13979" y="2780"/>
                  </a:lnTo>
                  <a:lnTo>
                    <a:pt x="14211" y="2394"/>
                  </a:lnTo>
                  <a:lnTo>
                    <a:pt x="14211" y="2278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4" y="2163"/>
                  </a:lnTo>
                  <a:lnTo>
                    <a:pt x="13554" y="2703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6"/>
                  </a:lnTo>
                  <a:lnTo>
                    <a:pt x="12009" y="4364"/>
                  </a:lnTo>
                  <a:lnTo>
                    <a:pt x="11546" y="4711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6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1"/>
                  </a:lnTo>
                  <a:lnTo>
                    <a:pt x="6758" y="6294"/>
                  </a:lnTo>
                  <a:lnTo>
                    <a:pt x="6217" y="6333"/>
                  </a:lnTo>
                  <a:lnTo>
                    <a:pt x="5677" y="6410"/>
                  </a:lnTo>
                  <a:lnTo>
                    <a:pt x="4557" y="6410"/>
                  </a:lnTo>
                  <a:lnTo>
                    <a:pt x="4595" y="6294"/>
                  </a:lnTo>
                  <a:lnTo>
                    <a:pt x="4364" y="6256"/>
                  </a:lnTo>
                  <a:lnTo>
                    <a:pt x="3398" y="4634"/>
                  </a:lnTo>
                  <a:lnTo>
                    <a:pt x="2356" y="3012"/>
                  </a:lnTo>
                  <a:lnTo>
                    <a:pt x="1275" y="1468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22"/>
            <p:cNvSpPr/>
            <p:nvPr/>
          </p:nvSpPr>
          <p:spPr>
            <a:xfrm>
              <a:off x="5946350" y="2008425"/>
              <a:ext cx="112975" cy="132300"/>
            </a:xfrm>
            <a:custGeom>
              <a:avLst/>
              <a:gdLst/>
              <a:ahLst/>
              <a:cxnLst/>
              <a:rect l="l" t="t" r="r" b="b"/>
              <a:pathLst>
                <a:path w="4519" h="5292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55"/>
                  </a:lnTo>
                  <a:lnTo>
                    <a:pt x="2240" y="271"/>
                  </a:lnTo>
                  <a:lnTo>
                    <a:pt x="2009" y="426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082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08"/>
                  </a:lnTo>
                  <a:lnTo>
                    <a:pt x="1" y="4055"/>
                  </a:lnTo>
                  <a:lnTo>
                    <a:pt x="1" y="4364"/>
                  </a:lnTo>
                  <a:lnTo>
                    <a:pt x="39" y="4673"/>
                  </a:lnTo>
                  <a:lnTo>
                    <a:pt x="117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789"/>
                  </a:lnTo>
                  <a:lnTo>
                    <a:pt x="696" y="4712"/>
                  </a:lnTo>
                  <a:lnTo>
                    <a:pt x="580" y="4557"/>
                  </a:lnTo>
                  <a:lnTo>
                    <a:pt x="541" y="4442"/>
                  </a:lnTo>
                  <a:lnTo>
                    <a:pt x="503" y="4248"/>
                  </a:lnTo>
                  <a:lnTo>
                    <a:pt x="541" y="4055"/>
                  </a:lnTo>
                  <a:lnTo>
                    <a:pt x="580" y="3592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27" y="2318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16" y="1159"/>
                  </a:lnTo>
                  <a:lnTo>
                    <a:pt x="2202" y="889"/>
                  </a:lnTo>
                  <a:lnTo>
                    <a:pt x="2627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6" y="464"/>
                  </a:lnTo>
                  <a:lnTo>
                    <a:pt x="4441" y="464"/>
                  </a:lnTo>
                  <a:lnTo>
                    <a:pt x="4519" y="426"/>
                  </a:lnTo>
                  <a:lnTo>
                    <a:pt x="4519" y="348"/>
                  </a:lnTo>
                  <a:lnTo>
                    <a:pt x="4519" y="155"/>
                  </a:lnTo>
                  <a:lnTo>
                    <a:pt x="4210" y="155"/>
                  </a:lnTo>
                  <a:lnTo>
                    <a:pt x="3901" y="78"/>
                  </a:lnTo>
                  <a:lnTo>
                    <a:pt x="36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22"/>
            <p:cNvSpPr/>
            <p:nvPr/>
          </p:nvSpPr>
          <p:spPr>
            <a:xfrm>
              <a:off x="6195425" y="2043175"/>
              <a:ext cx="25125" cy="11625"/>
            </a:xfrm>
            <a:custGeom>
              <a:avLst/>
              <a:gdLst/>
              <a:ahLst/>
              <a:cxnLst/>
              <a:rect l="l" t="t" r="r" b="b"/>
              <a:pathLst>
                <a:path w="1005" h="465" extrusionOk="0">
                  <a:moveTo>
                    <a:pt x="773" y="1"/>
                  </a:moveTo>
                  <a:lnTo>
                    <a:pt x="541" y="40"/>
                  </a:lnTo>
                  <a:lnTo>
                    <a:pt x="309" y="78"/>
                  </a:lnTo>
                  <a:lnTo>
                    <a:pt x="78" y="155"/>
                  </a:lnTo>
                  <a:lnTo>
                    <a:pt x="39" y="194"/>
                  </a:lnTo>
                  <a:lnTo>
                    <a:pt x="0" y="271"/>
                  </a:lnTo>
                  <a:lnTo>
                    <a:pt x="0" y="348"/>
                  </a:lnTo>
                  <a:lnTo>
                    <a:pt x="78" y="426"/>
                  </a:lnTo>
                  <a:lnTo>
                    <a:pt x="116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580" y="348"/>
                  </a:lnTo>
                  <a:lnTo>
                    <a:pt x="773" y="387"/>
                  </a:lnTo>
                  <a:lnTo>
                    <a:pt x="850" y="348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04" y="233"/>
                  </a:lnTo>
                  <a:lnTo>
                    <a:pt x="1004" y="155"/>
                  </a:lnTo>
                  <a:lnTo>
                    <a:pt x="966" y="78"/>
                  </a:lnTo>
                  <a:lnTo>
                    <a:pt x="888" y="40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22"/>
            <p:cNvSpPr/>
            <p:nvPr/>
          </p:nvSpPr>
          <p:spPr>
            <a:xfrm>
              <a:off x="6096950" y="2048975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155" y="1"/>
                  </a:moveTo>
                  <a:lnTo>
                    <a:pt x="116" y="39"/>
                  </a:lnTo>
                  <a:lnTo>
                    <a:pt x="39" y="78"/>
                  </a:lnTo>
                  <a:lnTo>
                    <a:pt x="1" y="155"/>
                  </a:lnTo>
                  <a:lnTo>
                    <a:pt x="39" y="271"/>
                  </a:lnTo>
                  <a:lnTo>
                    <a:pt x="116" y="310"/>
                  </a:lnTo>
                  <a:lnTo>
                    <a:pt x="155" y="310"/>
                  </a:lnTo>
                  <a:lnTo>
                    <a:pt x="425" y="348"/>
                  </a:lnTo>
                  <a:lnTo>
                    <a:pt x="734" y="348"/>
                  </a:lnTo>
                  <a:lnTo>
                    <a:pt x="812" y="271"/>
                  </a:lnTo>
                  <a:lnTo>
                    <a:pt x="850" y="155"/>
                  </a:lnTo>
                  <a:lnTo>
                    <a:pt x="812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22"/>
            <p:cNvSpPr/>
            <p:nvPr/>
          </p:nvSpPr>
          <p:spPr>
            <a:xfrm>
              <a:off x="5988825" y="2089525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580"/>
                  </a:lnTo>
                  <a:lnTo>
                    <a:pt x="2549" y="696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59"/>
                  </a:lnTo>
                  <a:lnTo>
                    <a:pt x="3206" y="1429"/>
                  </a:lnTo>
                  <a:lnTo>
                    <a:pt x="3244" y="1661"/>
                  </a:lnTo>
                  <a:lnTo>
                    <a:pt x="3244" y="1931"/>
                  </a:lnTo>
                  <a:lnTo>
                    <a:pt x="3206" y="2201"/>
                  </a:lnTo>
                  <a:lnTo>
                    <a:pt x="3090" y="2433"/>
                  </a:lnTo>
                  <a:lnTo>
                    <a:pt x="2974" y="2665"/>
                  </a:lnTo>
                  <a:lnTo>
                    <a:pt x="2781" y="2858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47" y="3244"/>
                  </a:lnTo>
                  <a:lnTo>
                    <a:pt x="1777" y="3244"/>
                  </a:lnTo>
                  <a:lnTo>
                    <a:pt x="1468" y="3167"/>
                  </a:lnTo>
                  <a:lnTo>
                    <a:pt x="1198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24"/>
                  </a:lnTo>
                  <a:lnTo>
                    <a:pt x="464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8" y="889"/>
                  </a:lnTo>
                  <a:lnTo>
                    <a:pt x="1121" y="734"/>
                  </a:lnTo>
                  <a:lnTo>
                    <a:pt x="1352" y="580"/>
                  </a:lnTo>
                  <a:lnTo>
                    <a:pt x="1584" y="464"/>
                  </a:lnTo>
                  <a:close/>
                  <a:moveTo>
                    <a:pt x="1700" y="0"/>
                  </a:moveTo>
                  <a:lnTo>
                    <a:pt x="1545" y="78"/>
                  </a:lnTo>
                  <a:lnTo>
                    <a:pt x="1352" y="116"/>
                  </a:lnTo>
                  <a:lnTo>
                    <a:pt x="1314" y="155"/>
                  </a:lnTo>
                  <a:lnTo>
                    <a:pt x="1082" y="271"/>
                  </a:lnTo>
                  <a:lnTo>
                    <a:pt x="812" y="387"/>
                  </a:lnTo>
                  <a:lnTo>
                    <a:pt x="619" y="541"/>
                  </a:lnTo>
                  <a:lnTo>
                    <a:pt x="426" y="734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1" y="2086"/>
                  </a:lnTo>
                  <a:lnTo>
                    <a:pt x="39" y="2279"/>
                  </a:lnTo>
                  <a:lnTo>
                    <a:pt x="117" y="2472"/>
                  </a:lnTo>
                  <a:lnTo>
                    <a:pt x="310" y="2819"/>
                  </a:lnTo>
                  <a:lnTo>
                    <a:pt x="541" y="3128"/>
                  </a:lnTo>
                  <a:lnTo>
                    <a:pt x="850" y="3399"/>
                  </a:lnTo>
                  <a:lnTo>
                    <a:pt x="1198" y="3592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07"/>
                  </a:lnTo>
                  <a:lnTo>
                    <a:pt x="2356" y="3669"/>
                  </a:lnTo>
                  <a:lnTo>
                    <a:pt x="2627" y="3553"/>
                  </a:lnTo>
                  <a:lnTo>
                    <a:pt x="2897" y="3399"/>
                  </a:lnTo>
                  <a:lnTo>
                    <a:pt x="3129" y="3244"/>
                  </a:lnTo>
                  <a:lnTo>
                    <a:pt x="3322" y="3012"/>
                  </a:lnTo>
                  <a:lnTo>
                    <a:pt x="3476" y="2742"/>
                  </a:lnTo>
                  <a:lnTo>
                    <a:pt x="3631" y="2472"/>
                  </a:lnTo>
                  <a:lnTo>
                    <a:pt x="3708" y="2201"/>
                  </a:lnTo>
                  <a:lnTo>
                    <a:pt x="3746" y="1893"/>
                  </a:lnTo>
                  <a:lnTo>
                    <a:pt x="3708" y="1584"/>
                  </a:lnTo>
                  <a:lnTo>
                    <a:pt x="3669" y="1275"/>
                  </a:lnTo>
                  <a:lnTo>
                    <a:pt x="3515" y="966"/>
                  </a:lnTo>
                  <a:lnTo>
                    <a:pt x="3322" y="696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22"/>
            <p:cNvSpPr/>
            <p:nvPr/>
          </p:nvSpPr>
          <p:spPr>
            <a:xfrm>
              <a:off x="3369775" y="2101100"/>
              <a:ext cx="174750" cy="292550"/>
            </a:xfrm>
            <a:custGeom>
              <a:avLst/>
              <a:gdLst/>
              <a:ahLst/>
              <a:cxnLst/>
              <a:rect l="l" t="t" r="r" b="b"/>
              <a:pathLst>
                <a:path w="6990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3" y="6256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3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1" y="11508"/>
                  </a:lnTo>
                  <a:lnTo>
                    <a:pt x="6951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8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5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3" y="8573"/>
                  </a:lnTo>
                  <a:lnTo>
                    <a:pt x="6295" y="9500"/>
                  </a:lnTo>
                  <a:lnTo>
                    <a:pt x="6256" y="10427"/>
                  </a:lnTo>
                  <a:lnTo>
                    <a:pt x="5986" y="9886"/>
                  </a:lnTo>
                  <a:lnTo>
                    <a:pt x="5252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22"/>
            <p:cNvSpPr/>
            <p:nvPr/>
          </p:nvSpPr>
          <p:spPr>
            <a:xfrm>
              <a:off x="4221225" y="2127175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22"/>
            <p:cNvSpPr/>
            <p:nvPr/>
          </p:nvSpPr>
          <p:spPr>
            <a:xfrm>
              <a:off x="4086075" y="21291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7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6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2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69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7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5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5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8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4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4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8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22"/>
            <p:cNvSpPr/>
            <p:nvPr/>
          </p:nvSpPr>
          <p:spPr>
            <a:xfrm>
              <a:off x="5288925" y="2151300"/>
              <a:ext cx="174775" cy="292550"/>
            </a:xfrm>
            <a:custGeom>
              <a:avLst/>
              <a:gdLst/>
              <a:ahLst/>
              <a:cxnLst/>
              <a:rect l="l" t="t" r="r" b="b"/>
              <a:pathLst>
                <a:path w="6991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22"/>
            <p:cNvSpPr/>
            <p:nvPr/>
          </p:nvSpPr>
          <p:spPr>
            <a:xfrm>
              <a:off x="1498900" y="21899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7" y="618"/>
                  </a:moveTo>
                  <a:lnTo>
                    <a:pt x="5947" y="773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5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3" y="3900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0"/>
                  </a:lnTo>
                  <a:lnTo>
                    <a:pt x="5792" y="3862"/>
                  </a:lnTo>
                  <a:lnTo>
                    <a:pt x="5676" y="3746"/>
                  </a:lnTo>
                  <a:lnTo>
                    <a:pt x="5561" y="3553"/>
                  </a:lnTo>
                  <a:lnTo>
                    <a:pt x="5483" y="3321"/>
                  </a:lnTo>
                  <a:lnTo>
                    <a:pt x="5406" y="2626"/>
                  </a:lnTo>
                  <a:lnTo>
                    <a:pt x="5367" y="1970"/>
                  </a:lnTo>
                  <a:lnTo>
                    <a:pt x="5367" y="618"/>
                  </a:lnTo>
                  <a:close/>
                  <a:moveTo>
                    <a:pt x="2780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7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6" y="3012"/>
                  </a:lnTo>
                  <a:lnTo>
                    <a:pt x="888" y="2549"/>
                  </a:lnTo>
                  <a:lnTo>
                    <a:pt x="1158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0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2" y="6295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0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4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8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6" y="4287"/>
                  </a:lnTo>
                  <a:lnTo>
                    <a:pt x="965" y="4518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3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7" y="3398"/>
                  </a:lnTo>
                  <a:lnTo>
                    <a:pt x="5174" y="3746"/>
                  </a:lnTo>
                  <a:lnTo>
                    <a:pt x="5213" y="3900"/>
                  </a:lnTo>
                  <a:lnTo>
                    <a:pt x="5290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69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7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0" y="4904"/>
                  </a:lnTo>
                  <a:lnTo>
                    <a:pt x="9383" y="4904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3" y="6488"/>
                  </a:lnTo>
                  <a:lnTo>
                    <a:pt x="10696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6" y="6565"/>
                  </a:lnTo>
                  <a:lnTo>
                    <a:pt x="12280" y="6912"/>
                  </a:lnTo>
                  <a:lnTo>
                    <a:pt x="12395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8" y="8998"/>
                  </a:lnTo>
                  <a:lnTo>
                    <a:pt x="12511" y="8998"/>
                  </a:lnTo>
                  <a:lnTo>
                    <a:pt x="12434" y="9075"/>
                  </a:lnTo>
                  <a:lnTo>
                    <a:pt x="12395" y="9113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3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0" y="7723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7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4" y="5098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6"/>
                  </a:lnTo>
                  <a:lnTo>
                    <a:pt x="9885" y="4480"/>
                  </a:lnTo>
                  <a:lnTo>
                    <a:pt x="9538" y="4441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4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8" y="348"/>
                  </a:lnTo>
                  <a:lnTo>
                    <a:pt x="5715" y="193"/>
                  </a:lnTo>
                  <a:lnTo>
                    <a:pt x="5290" y="78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22"/>
            <p:cNvSpPr/>
            <p:nvPr/>
          </p:nvSpPr>
          <p:spPr>
            <a:xfrm>
              <a:off x="1530750" y="22034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7" y="7454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5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3"/>
                  </a:lnTo>
                  <a:lnTo>
                    <a:pt x="9538" y="9423"/>
                  </a:lnTo>
                  <a:lnTo>
                    <a:pt x="9384" y="9655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8" y="10195"/>
                  </a:lnTo>
                  <a:lnTo>
                    <a:pt x="8109" y="10157"/>
                  </a:lnTo>
                  <a:lnTo>
                    <a:pt x="7839" y="10079"/>
                  </a:lnTo>
                  <a:lnTo>
                    <a:pt x="7607" y="9964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8" y="9346"/>
                  </a:lnTo>
                  <a:lnTo>
                    <a:pt x="6951" y="9075"/>
                  </a:lnTo>
                  <a:lnTo>
                    <a:pt x="6912" y="8805"/>
                  </a:lnTo>
                  <a:lnTo>
                    <a:pt x="6951" y="8535"/>
                  </a:lnTo>
                  <a:lnTo>
                    <a:pt x="7028" y="8265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3" y="7569"/>
                  </a:lnTo>
                  <a:lnTo>
                    <a:pt x="8148" y="7338"/>
                  </a:lnTo>
                  <a:lnTo>
                    <a:pt x="8225" y="7299"/>
                  </a:lnTo>
                  <a:close/>
                  <a:moveTo>
                    <a:pt x="2858" y="1"/>
                  </a:moveTo>
                  <a:lnTo>
                    <a:pt x="2665" y="40"/>
                  </a:lnTo>
                  <a:lnTo>
                    <a:pt x="2665" y="78"/>
                  </a:lnTo>
                  <a:lnTo>
                    <a:pt x="2626" y="1353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3" y="5098"/>
                  </a:lnTo>
                  <a:lnTo>
                    <a:pt x="2896" y="7492"/>
                  </a:lnTo>
                  <a:lnTo>
                    <a:pt x="2896" y="8149"/>
                  </a:lnTo>
                  <a:lnTo>
                    <a:pt x="2935" y="8458"/>
                  </a:lnTo>
                  <a:lnTo>
                    <a:pt x="2974" y="8612"/>
                  </a:lnTo>
                  <a:lnTo>
                    <a:pt x="3051" y="8767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0" y="8689"/>
                  </a:lnTo>
                  <a:lnTo>
                    <a:pt x="0" y="9037"/>
                  </a:lnTo>
                  <a:lnTo>
                    <a:pt x="773" y="9114"/>
                  </a:lnTo>
                  <a:lnTo>
                    <a:pt x="1545" y="9153"/>
                  </a:lnTo>
                  <a:lnTo>
                    <a:pt x="3128" y="9230"/>
                  </a:lnTo>
                  <a:lnTo>
                    <a:pt x="4827" y="9307"/>
                  </a:lnTo>
                  <a:lnTo>
                    <a:pt x="5677" y="9307"/>
                  </a:lnTo>
                  <a:lnTo>
                    <a:pt x="6488" y="9269"/>
                  </a:lnTo>
                  <a:lnTo>
                    <a:pt x="6603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1" y="10311"/>
                  </a:lnTo>
                  <a:lnTo>
                    <a:pt x="7492" y="10466"/>
                  </a:lnTo>
                  <a:lnTo>
                    <a:pt x="7801" y="10581"/>
                  </a:lnTo>
                  <a:lnTo>
                    <a:pt x="8109" y="10659"/>
                  </a:lnTo>
                  <a:lnTo>
                    <a:pt x="8418" y="10697"/>
                  </a:lnTo>
                  <a:lnTo>
                    <a:pt x="8727" y="10620"/>
                  </a:lnTo>
                  <a:lnTo>
                    <a:pt x="9036" y="10543"/>
                  </a:lnTo>
                  <a:lnTo>
                    <a:pt x="9306" y="10388"/>
                  </a:lnTo>
                  <a:lnTo>
                    <a:pt x="9538" y="10195"/>
                  </a:lnTo>
                  <a:lnTo>
                    <a:pt x="9770" y="9964"/>
                  </a:lnTo>
                  <a:lnTo>
                    <a:pt x="9924" y="9693"/>
                  </a:lnTo>
                  <a:lnTo>
                    <a:pt x="10079" y="9423"/>
                  </a:lnTo>
                  <a:lnTo>
                    <a:pt x="10156" y="9153"/>
                  </a:lnTo>
                  <a:lnTo>
                    <a:pt x="10195" y="9153"/>
                  </a:lnTo>
                  <a:lnTo>
                    <a:pt x="10195" y="8767"/>
                  </a:lnTo>
                  <a:lnTo>
                    <a:pt x="10156" y="8419"/>
                  </a:lnTo>
                  <a:lnTo>
                    <a:pt x="10040" y="8071"/>
                  </a:lnTo>
                  <a:lnTo>
                    <a:pt x="9847" y="7763"/>
                  </a:lnTo>
                  <a:lnTo>
                    <a:pt x="9615" y="7492"/>
                  </a:lnTo>
                  <a:lnTo>
                    <a:pt x="9306" y="7261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6" y="6990"/>
                  </a:lnTo>
                  <a:lnTo>
                    <a:pt x="7723" y="7029"/>
                  </a:lnTo>
                  <a:lnTo>
                    <a:pt x="7414" y="7145"/>
                  </a:lnTo>
                  <a:lnTo>
                    <a:pt x="7144" y="7338"/>
                  </a:lnTo>
                  <a:lnTo>
                    <a:pt x="6912" y="7569"/>
                  </a:lnTo>
                  <a:lnTo>
                    <a:pt x="6719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5" y="8805"/>
                  </a:lnTo>
                  <a:lnTo>
                    <a:pt x="4943" y="8767"/>
                  </a:lnTo>
                  <a:lnTo>
                    <a:pt x="3476" y="8767"/>
                  </a:lnTo>
                  <a:lnTo>
                    <a:pt x="3476" y="8728"/>
                  </a:lnTo>
                  <a:lnTo>
                    <a:pt x="3476" y="8651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5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6"/>
                  </a:lnTo>
                  <a:lnTo>
                    <a:pt x="3205" y="7338"/>
                  </a:lnTo>
                  <a:lnTo>
                    <a:pt x="3128" y="6450"/>
                  </a:lnTo>
                  <a:lnTo>
                    <a:pt x="3012" y="4326"/>
                  </a:lnTo>
                  <a:lnTo>
                    <a:pt x="2935" y="2202"/>
                  </a:lnTo>
                  <a:lnTo>
                    <a:pt x="2896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22"/>
            <p:cNvSpPr/>
            <p:nvPr/>
          </p:nvSpPr>
          <p:spPr>
            <a:xfrm>
              <a:off x="4324525" y="22671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22"/>
            <p:cNvSpPr/>
            <p:nvPr/>
          </p:nvSpPr>
          <p:spPr>
            <a:xfrm>
              <a:off x="4273375" y="2268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22"/>
            <p:cNvSpPr/>
            <p:nvPr/>
          </p:nvSpPr>
          <p:spPr>
            <a:xfrm>
              <a:off x="1394625" y="22999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94"/>
                  </a:lnTo>
                  <a:lnTo>
                    <a:pt x="2240" y="309"/>
                  </a:lnTo>
                  <a:lnTo>
                    <a:pt x="2009" y="425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46"/>
                  </a:lnTo>
                  <a:lnTo>
                    <a:pt x="1" y="4055"/>
                  </a:lnTo>
                  <a:lnTo>
                    <a:pt x="1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4" y="4711"/>
                  </a:lnTo>
                  <a:lnTo>
                    <a:pt x="580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9"/>
                  </a:lnTo>
                  <a:lnTo>
                    <a:pt x="2626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4"/>
                  </a:lnTo>
                  <a:lnTo>
                    <a:pt x="4210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22"/>
            <p:cNvSpPr/>
            <p:nvPr/>
          </p:nvSpPr>
          <p:spPr>
            <a:xfrm>
              <a:off x="4211575" y="2315425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4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2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22"/>
            <p:cNvSpPr/>
            <p:nvPr/>
          </p:nvSpPr>
          <p:spPr>
            <a:xfrm>
              <a:off x="2413100" y="2319275"/>
              <a:ext cx="84975" cy="222075"/>
            </a:xfrm>
            <a:custGeom>
              <a:avLst/>
              <a:gdLst/>
              <a:ahLst/>
              <a:cxnLst/>
              <a:rect l="l" t="t" r="r" b="b"/>
              <a:pathLst>
                <a:path w="3399" h="8883" extrusionOk="0">
                  <a:moveTo>
                    <a:pt x="1043" y="7376"/>
                  </a:moveTo>
                  <a:lnTo>
                    <a:pt x="1197" y="7453"/>
                  </a:lnTo>
                  <a:lnTo>
                    <a:pt x="1352" y="7608"/>
                  </a:lnTo>
                  <a:lnTo>
                    <a:pt x="1429" y="7685"/>
                  </a:lnTo>
                  <a:lnTo>
                    <a:pt x="1468" y="7801"/>
                  </a:lnTo>
                  <a:lnTo>
                    <a:pt x="1468" y="8033"/>
                  </a:lnTo>
                  <a:lnTo>
                    <a:pt x="1390" y="8226"/>
                  </a:lnTo>
                  <a:lnTo>
                    <a:pt x="1313" y="8342"/>
                  </a:lnTo>
                  <a:lnTo>
                    <a:pt x="1236" y="8419"/>
                  </a:lnTo>
                  <a:lnTo>
                    <a:pt x="1159" y="8457"/>
                  </a:lnTo>
                  <a:lnTo>
                    <a:pt x="1043" y="8496"/>
                  </a:lnTo>
                  <a:lnTo>
                    <a:pt x="811" y="8496"/>
                  </a:lnTo>
                  <a:lnTo>
                    <a:pt x="618" y="8419"/>
                  </a:lnTo>
                  <a:lnTo>
                    <a:pt x="541" y="8342"/>
                  </a:lnTo>
                  <a:lnTo>
                    <a:pt x="464" y="8264"/>
                  </a:lnTo>
                  <a:lnTo>
                    <a:pt x="386" y="8148"/>
                  </a:lnTo>
                  <a:lnTo>
                    <a:pt x="386" y="8033"/>
                  </a:lnTo>
                  <a:lnTo>
                    <a:pt x="386" y="7917"/>
                  </a:lnTo>
                  <a:lnTo>
                    <a:pt x="386" y="7801"/>
                  </a:lnTo>
                  <a:lnTo>
                    <a:pt x="502" y="7569"/>
                  </a:lnTo>
                  <a:lnTo>
                    <a:pt x="695" y="7415"/>
                  </a:lnTo>
                  <a:lnTo>
                    <a:pt x="850" y="7376"/>
                  </a:lnTo>
                  <a:close/>
                  <a:moveTo>
                    <a:pt x="3128" y="1"/>
                  </a:moveTo>
                  <a:lnTo>
                    <a:pt x="3089" y="39"/>
                  </a:lnTo>
                  <a:lnTo>
                    <a:pt x="3051" y="78"/>
                  </a:lnTo>
                  <a:lnTo>
                    <a:pt x="2819" y="503"/>
                  </a:lnTo>
                  <a:lnTo>
                    <a:pt x="2665" y="889"/>
                  </a:lnTo>
                  <a:lnTo>
                    <a:pt x="2356" y="1777"/>
                  </a:lnTo>
                  <a:lnTo>
                    <a:pt x="2085" y="2665"/>
                  </a:lnTo>
                  <a:lnTo>
                    <a:pt x="1854" y="3515"/>
                  </a:lnTo>
                  <a:lnTo>
                    <a:pt x="1313" y="5252"/>
                  </a:lnTo>
                  <a:lnTo>
                    <a:pt x="1043" y="6102"/>
                  </a:lnTo>
                  <a:lnTo>
                    <a:pt x="811" y="6990"/>
                  </a:lnTo>
                  <a:lnTo>
                    <a:pt x="657" y="6990"/>
                  </a:lnTo>
                  <a:lnTo>
                    <a:pt x="541" y="7029"/>
                  </a:lnTo>
                  <a:lnTo>
                    <a:pt x="386" y="7106"/>
                  </a:lnTo>
                  <a:lnTo>
                    <a:pt x="309" y="7222"/>
                  </a:lnTo>
                  <a:lnTo>
                    <a:pt x="271" y="7299"/>
                  </a:lnTo>
                  <a:lnTo>
                    <a:pt x="271" y="7376"/>
                  </a:lnTo>
                  <a:lnTo>
                    <a:pt x="116" y="7608"/>
                  </a:lnTo>
                  <a:lnTo>
                    <a:pt x="0" y="7840"/>
                  </a:lnTo>
                  <a:lnTo>
                    <a:pt x="0" y="8110"/>
                  </a:lnTo>
                  <a:lnTo>
                    <a:pt x="39" y="8264"/>
                  </a:lnTo>
                  <a:lnTo>
                    <a:pt x="78" y="8419"/>
                  </a:lnTo>
                  <a:lnTo>
                    <a:pt x="193" y="8573"/>
                  </a:lnTo>
                  <a:lnTo>
                    <a:pt x="348" y="8689"/>
                  </a:lnTo>
                  <a:lnTo>
                    <a:pt x="502" y="8805"/>
                  </a:lnTo>
                  <a:lnTo>
                    <a:pt x="657" y="8882"/>
                  </a:lnTo>
                  <a:lnTo>
                    <a:pt x="1043" y="8882"/>
                  </a:lnTo>
                  <a:lnTo>
                    <a:pt x="1236" y="8844"/>
                  </a:lnTo>
                  <a:lnTo>
                    <a:pt x="1429" y="8766"/>
                  </a:lnTo>
                  <a:lnTo>
                    <a:pt x="1584" y="8650"/>
                  </a:lnTo>
                  <a:lnTo>
                    <a:pt x="1699" y="8496"/>
                  </a:lnTo>
                  <a:lnTo>
                    <a:pt x="1777" y="8342"/>
                  </a:lnTo>
                  <a:lnTo>
                    <a:pt x="1854" y="8148"/>
                  </a:lnTo>
                  <a:lnTo>
                    <a:pt x="1854" y="7955"/>
                  </a:lnTo>
                  <a:lnTo>
                    <a:pt x="1854" y="7762"/>
                  </a:lnTo>
                  <a:lnTo>
                    <a:pt x="1815" y="7608"/>
                  </a:lnTo>
                  <a:lnTo>
                    <a:pt x="1738" y="7415"/>
                  </a:lnTo>
                  <a:lnTo>
                    <a:pt x="1622" y="7299"/>
                  </a:lnTo>
                  <a:lnTo>
                    <a:pt x="1506" y="7183"/>
                  </a:lnTo>
                  <a:lnTo>
                    <a:pt x="1352" y="7106"/>
                  </a:lnTo>
                  <a:lnTo>
                    <a:pt x="1197" y="7029"/>
                  </a:lnTo>
                  <a:lnTo>
                    <a:pt x="1545" y="6179"/>
                  </a:lnTo>
                  <a:lnTo>
                    <a:pt x="1815" y="5330"/>
                  </a:lnTo>
                  <a:lnTo>
                    <a:pt x="2394" y="3592"/>
                  </a:lnTo>
                  <a:lnTo>
                    <a:pt x="2665" y="2781"/>
                  </a:lnTo>
                  <a:lnTo>
                    <a:pt x="2974" y="1932"/>
                  </a:lnTo>
                  <a:lnTo>
                    <a:pt x="3244" y="1082"/>
                  </a:lnTo>
                  <a:lnTo>
                    <a:pt x="3321" y="657"/>
                  </a:lnTo>
                  <a:lnTo>
                    <a:pt x="3398" y="232"/>
                  </a:lnTo>
                  <a:lnTo>
                    <a:pt x="3360" y="117"/>
                  </a:lnTo>
                  <a:lnTo>
                    <a:pt x="3244" y="39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22"/>
            <p:cNvSpPr/>
            <p:nvPr/>
          </p:nvSpPr>
          <p:spPr>
            <a:xfrm>
              <a:off x="4217375" y="2321200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0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2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22"/>
            <p:cNvSpPr/>
            <p:nvPr/>
          </p:nvSpPr>
          <p:spPr>
            <a:xfrm>
              <a:off x="1643700" y="2334725"/>
              <a:ext cx="26075" cy="11600"/>
            </a:xfrm>
            <a:custGeom>
              <a:avLst/>
              <a:gdLst/>
              <a:ahLst/>
              <a:cxnLst/>
              <a:rect l="l" t="t" r="r" b="b"/>
              <a:pathLst>
                <a:path w="1043" h="464" extrusionOk="0">
                  <a:moveTo>
                    <a:pt x="773" y="1"/>
                  </a:moveTo>
                  <a:lnTo>
                    <a:pt x="541" y="39"/>
                  </a:lnTo>
                  <a:lnTo>
                    <a:pt x="309" y="78"/>
                  </a:lnTo>
                  <a:lnTo>
                    <a:pt x="77" y="194"/>
                  </a:lnTo>
                  <a:lnTo>
                    <a:pt x="39" y="232"/>
                  </a:lnTo>
                  <a:lnTo>
                    <a:pt x="0" y="271"/>
                  </a:lnTo>
                  <a:lnTo>
                    <a:pt x="39" y="387"/>
                  </a:lnTo>
                  <a:lnTo>
                    <a:pt x="77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43" y="232"/>
                  </a:lnTo>
                  <a:lnTo>
                    <a:pt x="1004" y="155"/>
                  </a:lnTo>
                  <a:lnTo>
                    <a:pt x="966" y="116"/>
                  </a:lnTo>
                  <a:lnTo>
                    <a:pt x="888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22"/>
            <p:cNvSpPr/>
            <p:nvPr/>
          </p:nvSpPr>
          <p:spPr>
            <a:xfrm>
              <a:off x="5914500" y="2336650"/>
              <a:ext cx="309900" cy="605325"/>
            </a:xfrm>
            <a:custGeom>
              <a:avLst/>
              <a:gdLst/>
              <a:ahLst/>
              <a:cxnLst/>
              <a:rect l="l" t="t" r="r" b="b"/>
              <a:pathLst>
                <a:path w="12396" h="24213" extrusionOk="0">
                  <a:moveTo>
                    <a:pt x="7955" y="464"/>
                  </a:moveTo>
                  <a:lnTo>
                    <a:pt x="8496" y="503"/>
                  </a:lnTo>
                  <a:lnTo>
                    <a:pt x="9036" y="619"/>
                  </a:lnTo>
                  <a:lnTo>
                    <a:pt x="9500" y="812"/>
                  </a:lnTo>
                  <a:lnTo>
                    <a:pt x="9924" y="1043"/>
                  </a:lnTo>
                  <a:lnTo>
                    <a:pt x="10311" y="1352"/>
                  </a:lnTo>
                  <a:lnTo>
                    <a:pt x="10658" y="1700"/>
                  </a:lnTo>
                  <a:lnTo>
                    <a:pt x="10967" y="2086"/>
                  </a:lnTo>
                  <a:lnTo>
                    <a:pt x="11237" y="2511"/>
                  </a:lnTo>
                  <a:lnTo>
                    <a:pt x="11469" y="2974"/>
                  </a:lnTo>
                  <a:lnTo>
                    <a:pt x="11662" y="3438"/>
                  </a:lnTo>
                  <a:lnTo>
                    <a:pt x="11778" y="3940"/>
                  </a:lnTo>
                  <a:lnTo>
                    <a:pt x="11855" y="4442"/>
                  </a:lnTo>
                  <a:lnTo>
                    <a:pt x="11894" y="4982"/>
                  </a:lnTo>
                  <a:lnTo>
                    <a:pt x="11894" y="5484"/>
                  </a:lnTo>
                  <a:lnTo>
                    <a:pt x="11817" y="5986"/>
                  </a:lnTo>
                  <a:lnTo>
                    <a:pt x="11701" y="6488"/>
                  </a:lnTo>
                  <a:lnTo>
                    <a:pt x="11546" y="6990"/>
                  </a:lnTo>
                  <a:lnTo>
                    <a:pt x="11315" y="7453"/>
                  </a:lnTo>
                  <a:lnTo>
                    <a:pt x="11083" y="7917"/>
                  </a:lnTo>
                  <a:lnTo>
                    <a:pt x="10813" y="8342"/>
                  </a:lnTo>
                  <a:lnTo>
                    <a:pt x="10504" y="8766"/>
                  </a:lnTo>
                  <a:lnTo>
                    <a:pt x="10195" y="9153"/>
                  </a:lnTo>
                  <a:lnTo>
                    <a:pt x="9847" y="9500"/>
                  </a:lnTo>
                  <a:lnTo>
                    <a:pt x="9461" y="9848"/>
                  </a:lnTo>
                  <a:lnTo>
                    <a:pt x="9036" y="10157"/>
                  </a:lnTo>
                  <a:lnTo>
                    <a:pt x="8650" y="10465"/>
                  </a:lnTo>
                  <a:lnTo>
                    <a:pt x="8187" y="10736"/>
                  </a:lnTo>
                  <a:lnTo>
                    <a:pt x="7762" y="11006"/>
                  </a:lnTo>
                  <a:lnTo>
                    <a:pt x="6835" y="11469"/>
                  </a:lnTo>
                  <a:lnTo>
                    <a:pt x="5870" y="11856"/>
                  </a:lnTo>
                  <a:lnTo>
                    <a:pt x="5677" y="11856"/>
                  </a:lnTo>
                  <a:lnTo>
                    <a:pt x="5638" y="11933"/>
                  </a:lnTo>
                  <a:lnTo>
                    <a:pt x="5600" y="11933"/>
                  </a:lnTo>
                  <a:lnTo>
                    <a:pt x="4982" y="11276"/>
                  </a:lnTo>
                  <a:lnTo>
                    <a:pt x="4441" y="10543"/>
                  </a:lnTo>
                  <a:lnTo>
                    <a:pt x="3978" y="9809"/>
                  </a:lnTo>
                  <a:lnTo>
                    <a:pt x="3746" y="9384"/>
                  </a:lnTo>
                  <a:lnTo>
                    <a:pt x="3592" y="8998"/>
                  </a:lnTo>
                  <a:lnTo>
                    <a:pt x="3437" y="8612"/>
                  </a:lnTo>
                  <a:lnTo>
                    <a:pt x="3283" y="8187"/>
                  </a:lnTo>
                  <a:lnTo>
                    <a:pt x="3167" y="7762"/>
                  </a:lnTo>
                  <a:lnTo>
                    <a:pt x="3090" y="7299"/>
                  </a:lnTo>
                  <a:lnTo>
                    <a:pt x="3051" y="6874"/>
                  </a:lnTo>
                  <a:lnTo>
                    <a:pt x="3012" y="6411"/>
                  </a:lnTo>
                  <a:lnTo>
                    <a:pt x="3051" y="5948"/>
                  </a:lnTo>
                  <a:lnTo>
                    <a:pt x="3090" y="5484"/>
                  </a:lnTo>
                  <a:lnTo>
                    <a:pt x="3167" y="5021"/>
                  </a:lnTo>
                  <a:lnTo>
                    <a:pt x="3244" y="4557"/>
                  </a:lnTo>
                  <a:lnTo>
                    <a:pt x="3399" y="4094"/>
                  </a:lnTo>
                  <a:lnTo>
                    <a:pt x="3592" y="3669"/>
                  </a:lnTo>
                  <a:lnTo>
                    <a:pt x="3785" y="3206"/>
                  </a:lnTo>
                  <a:lnTo>
                    <a:pt x="4055" y="2820"/>
                  </a:lnTo>
                  <a:lnTo>
                    <a:pt x="4325" y="2395"/>
                  </a:lnTo>
                  <a:lnTo>
                    <a:pt x="4634" y="2047"/>
                  </a:lnTo>
                  <a:lnTo>
                    <a:pt x="4943" y="1700"/>
                  </a:lnTo>
                  <a:lnTo>
                    <a:pt x="5329" y="1391"/>
                  </a:lnTo>
                  <a:lnTo>
                    <a:pt x="5715" y="1082"/>
                  </a:lnTo>
                  <a:lnTo>
                    <a:pt x="6102" y="850"/>
                  </a:lnTo>
                  <a:lnTo>
                    <a:pt x="6526" y="696"/>
                  </a:lnTo>
                  <a:lnTo>
                    <a:pt x="6990" y="541"/>
                  </a:lnTo>
                  <a:lnTo>
                    <a:pt x="7453" y="464"/>
                  </a:lnTo>
                  <a:close/>
                  <a:moveTo>
                    <a:pt x="5561" y="12280"/>
                  </a:moveTo>
                  <a:lnTo>
                    <a:pt x="5600" y="12319"/>
                  </a:lnTo>
                  <a:lnTo>
                    <a:pt x="5677" y="12358"/>
                  </a:lnTo>
                  <a:lnTo>
                    <a:pt x="5793" y="12898"/>
                  </a:lnTo>
                  <a:lnTo>
                    <a:pt x="5098" y="12589"/>
                  </a:lnTo>
                  <a:lnTo>
                    <a:pt x="5561" y="12280"/>
                  </a:lnTo>
                  <a:close/>
                  <a:moveTo>
                    <a:pt x="3321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2" y="13979"/>
                  </a:lnTo>
                  <a:lnTo>
                    <a:pt x="2781" y="13941"/>
                  </a:lnTo>
                  <a:lnTo>
                    <a:pt x="2510" y="13825"/>
                  </a:lnTo>
                  <a:lnTo>
                    <a:pt x="2935" y="13400"/>
                  </a:lnTo>
                  <a:lnTo>
                    <a:pt x="3321" y="12975"/>
                  </a:lnTo>
                  <a:close/>
                  <a:moveTo>
                    <a:pt x="3939" y="14327"/>
                  </a:moveTo>
                  <a:lnTo>
                    <a:pt x="5098" y="14520"/>
                  </a:lnTo>
                  <a:lnTo>
                    <a:pt x="4441" y="15485"/>
                  </a:lnTo>
                  <a:lnTo>
                    <a:pt x="4287" y="15215"/>
                  </a:lnTo>
                  <a:lnTo>
                    <a:pt x="4171" y="14945"/>
                  </a:lnTo>
                  <a:lnTo>
                    <a:pt x="4055" y="14636"/>
                  </a:lnTo>
                  <a:lnTo>
                    <a:pt x="3978" y="14366"/>
                  </a:lnTo>
                  <a:lnTo>
                    <a:pt x="3939" y="14327"/>
                  </a:lnTo>
                  <a:close/>
                  <a:moveTo>
                    <a:pt x="3746" y="14597"/>
                  </a:moveTo>
                  <a:lnTo>
                    <a:pt x="3823" y="14945"/>
                  </a:lnTo>
                  <a:lnTo>
                    <a:pt x="3978" y="15292"/>
                  </a:lnTo>
                  <a:lnTo>
                    <a:pt x="4132" y="15601"/>
                  </a:lnTo>
                  <a:lnTo>
                    <a:pt x="4287" y="15910"/>
                  </a:lnTo>
                  <a:lnTo>
                    <a:pt x="4364" y="15987"/>
                  </a:lnTo>
                  <a:lnTo>
                    <a:pt x="4055" y="16412"/>
                  </a:lnTo>
                  <a:lnTo>
                    <a:pt x="3746" y="16875"/>
                  </a:lnTo>
                  <a:lnTo>
                    <a:pt x="3592" y="16412"/>
                  </a:lnTo>
                  <a:lnTo>
                    <a:pt x="3476" y="15949"/>
                  </a:lnTo>
                  <a:lnTo>
                    <a:pt x="3476" y="15717"/>
                  </a:lnTo>
                  <a:lnTo>
                    <a:pt x="3476" y="15447"/>
                  </a:lnTo>
                  <a:lnTo>
                    <a:pt x="3514" y="15215"/>
                  </a:lnTo>
                  <a:lnTo>
                    <a:pt x="3553" y="14983"/>
                  </a:lnTo>
                  <a:lnTo>
                    <a:pt x="3746" y="14597"/>
                  </a:lnTo>
                  <a:close/>
                  <a:moveTo>
                    <a:pt x="4480" y="16335"/>
                  </a:moveTo>
                  <a:lnTo>
                    <a:pt x="4673" y="16760"/>
                  </a:lnTo>
                  <a:lnTo>
                    <a:pt x="4789" y="17223"/>
                  </a:lnTo>
                  <a:lnTo>
                    <a:pt x="4364" y="17107"/>
                  </a:lnTo>
                  <a:lnTo>
                    <a:pt x="3939" y="17030"/>
                  </a:lnTo>
                  <a:lnTo>
                    <a:pt x="4480" y="16335"/>
                  </a:lnTo>
                  <a:close/>
                  <a:moveTo>
                    <a:pt x="2472" y="16875"/>
                  </a:moveTo>
                  <a:lnTo>
                    <a:pt x="3399" y="17107"/>
                  </a:lnTo>
                  <a:lnTo>
                    <a:pt x="3476" y="17262"/>
                  </a:lnTo>
                  <a:lnTo>
                    <a:pt x="3321" y="17377"/>
                  </a:lnTo>
                  <a:lnTo>
                    <a:pt x="3167" y="17571"/>
                  </a:lnTo>
                  <a:lnTo>
                    <a:pt x="2897" y="17918"/>
                  </a:lnTo>
                  <a:lnTo>
                    <a:pt x="2665" y="17416"/>
                  </a:lnTo>
                  <a:lnTo>
                    <a:pt x="2472" y="16875"/>
                  </a:lnTo>
                  <a:close/>
                  <a:moveTo>
                    <a:pt x="3360" y="19733"/>
                  </a:moveTo>
                  <a:lnTo>
                    <a:pt x="4055" y="20428"/>
                  </a:lnTo>
                  <a:lnTo>
                    <a:pt x="3553" y="20660"/>
                  </a:lnTo>
                  <a:lnTo>
                    <a:pt x="3012" y="20969"/>
                  </a:lnTo>
                  <a:lnTo>
                    <a:pt x="3012" y="20969"/>
                  </a:lnTo>
                  <a:lnTo>
                    <a:pt x="3167" y="20351"/>
                  </a:lnTo>
                  <a:lnTo>
                    <a:pt x="3360" y="19733"/>
                  </a:lnTo>
                  <a:close/>
                  <a:moveTo>
                    <a:pt x="5677" y="20119"/>
                  </a:moveTo>
                  <a:lnTo>
                    <a:pt x="5986" y="20196"/>
                  </a:lnTo>
                  <a:lnTo>
                    <a:pt x="5715" y="20891"/>
                  </a:lnTo>
                  <a:lnTo>
                    <a:pt x="5368" y="21548"/>
                  </a:lnTo>
                  <a:lnTo>
                    <a:pt x="4673" y="20583"/>
                  </a:lnTo>
                  <a:lnTo>
                    <a:pt x="4634" y="20544"/>
                  </a:lnTo>
                  <a:lnTo>
                    <a:pt x="4673" y="20235"/>
                  </a:lnTo>
                  <a:lnTo>
                    <a:pt x="5020" y="20158"/>
                  </a:lnTo>
                  <a:lnTo>
                    <a:pt x="5329" y="20119"/>
                  </a:lnTo>
                  <a:close/>
                  <a:moveTo>
                    <a:pt x="7453" y="1"/>
                  </a:moveTo>
                  <a:lnTo>
                    <a:pt x="7067" y="39"/>
                  </a:lnTo>
                  <a:lnTo>
                    <a:pt x="6719" y="155"/>
                  </a:lnTo>
                  <a:lnTo>
                    <a:pt x="6333" y="271"/>
                  </a:lnTo>
                  <a:lnTo>
                    <a:pt x="5986" y="426"/>
                  </a:lnTo>
                  <a:lnTo>
                    <a:pt x="5638" y="580"/>
                  </a:lnTo>
                  <a:lnTo>
                    <a:pt x="5291" y="812"/>
                  </a:lnTo>
                  <a:lnTo>
                    <a:pt x="4943" y="1043"/>
                  </a:lnTo>
                  <a:lnTo>
                    <a:pt x="4634" y="1314"/>
                  </a:lnTo>
                  <a:lnTo>
                    <a:pt x="4364" y="1623"/>
                  </a:lnTo>
                  <a:lnTo>
                    <a:pt x="4094" y="1893"/>
                  </a:lnTo>
                  <a:lnTo>
                    <a:pt x="3823" y="2240"/>
                  </a:lnTo>
                  <a:lnTo>
                    <a:pt x="3592" y="2549"/>
                  </a:lnTo>
                  <a:lnTo>
                    <a:pt x="3399" y="2897"/>
                  </a:lnTo>
                  <a:lnTo>
                    <a:pt x="3205" y="3283"/>
                  </a:lnTo>
                  <a:lnTo>
                    <a:pt x="3051" y="3631"/>
                  </a:lnTo>
                  <a:lnTo>
                    <a:pt x="2897" y="4017"/>
                  </a:lnTo>
                  <a:lnTo>
                    <a:pt x="2781" y="4403"/>
                  </a:lnTo>
                  <a:lnTo>
                    <a:pt x="2703" y="4789"/>
                  </a:lnTo>
                  <a:lnTo>
                    <a:pt x="2626" y="5175"/>
                  </a:lnTo>
                  <a:lnTo>
                    <a:pt x="2588" y="5600"/>
                  </a:lnTo>
                  <a:lnTo>
                    <a:pt x="2549" y="5986"/>
                  </a:lnTo>
                  <a:lnTo>
                    <a:pt x="2549" y="6411"/>
                  </a:lnTo>
                  <a:lnTo>
                    <a:pt x="2549" y="6836"/>
                  </a:lnTo>
                  <a:lnTo>
                    <a:pt x="2665" y="7724"/>
                  </a:lnTo>
                  <a:lnTo>
                    <a:pt x="2742" y="8149"/>
                  </a:lnTo>
                  <a:lnTo>
                    <a:pt x="2858" y="8573"/>
                  </a:lnTo>
                  <a:lnTo>
                    <a:pt x="3012" y="8998"/>
                  </a:lnTo>
                  <a:lnTo>
                    <a:pt x="3167" y="9384"/>
                  </a:lnTo>
                  <a:lnTo>
                    <a:pt x="3321" y="9809"/>
                  </a:lnTo>
                  <a:lnTo>
                    <a:pt x="3553" y="10195"/>
                  </a:lnTo>
                  <a:lnTo>
                    <a:pt x="3746" y="10543"/>
                  </a:lnTo>
                  <a:lnTo>
                    <a:pt x="4016" y="10929"/>
                  </a:lnTo>
                  <a:lnTo>
                    <a:pt x="4287" y="11238"/>
                  </a:lnTo>
                  <a:lnTo>
                    <a:pt x="4596" y="11547"/>
                  </a:lnTo>
                  <a:lnTo>
                    <a:pt x="4905" y="11856"/>
                  </a:lnTo>
                  <a:lnTo>
                    <a:pt x="5252" y="12087"/>
                  </a:lnTo>
                  <a:lnTo>
                    <a:pt x="4557" y="12473"/>
                  </a:lnTo>
                  <a:lnTo>
                    <a:pt x="4480" y="12551"/>
                  </a:lnTo>
                  <a:lnTo>
                    <a:pt x="4441" y="12666"/>
                  </a:lnTo>
                  <a:lnTo>
                    <a:pt x="4480" y="12782"/>
                  </a:lnTo>
                  <a:lnTo>
                    <a:pt x="4596" y="12860"/>
                  </a:lnTo>
                  <a:lnTo>
                    <a:pt x="5020" y="13014"/>
                  </a:lnTo>
                  <a:lnTo>
                    <a:pt x="4673" y="13168"/>
                  </a:lnTo>
                  <a:lnTo>
                    <a:pt x="4403" y="13362"/>
                  </a:lnTo>
                  <a:lnTo>
                    <a:pt x="4094" y="13555"/>
                  </a:lnTo>
                  <a:lnTo>
                    <a:pt x="3862" y="13786"/>
                  </a:lnTo>
                  <a:lnTo>
                    <a:pt x="3823" y="13477"/>
                  </a:lnTo>
                  <a:lnTo>
                    <a:pt x="3746" y="13168"/>
                  </a:lnTo>
                  <a:lnTo>
                    <a:pt x="3630" y="12860"/>
                  </a:lnTo>
                  <a:lnTo>
                    <a:pt x="3514" y="12551"/>
                  </a:lnTo>
                  <a:lnTo>
                    <a:pt x="3476" y="12473"/>
                  </a:lnTo>
                  <a:lnTo>
                    <a:pt x="3360" y="12435"/>
                  </a:lnTo>
                  <a:lnTo>
                    <a:pt x="3283" y="12473"/>
                  </a:lnTo>
                  <a:lnTo>
                    <a:pt x="3205" y="12512"/>
                  </a:lnTo>
                  <a:lnTo>
                    <a:pt x="2665" y="13168"/>
                  </a:lnTo>
                  <a:lnTo>
                    <a:pt x="2086" y="13748"/>
                  </a:lnTo>
                  <a:lnTo>
                    <a:pt x="2047" y="13825"/>
                  </a:lnTo>
                  <a:lnTo>
                    <a:pt x="2008" y="13902"/>
                  </a:lnTo>
                  <a:lnTo>
                    <a:pt x="2047" y="13979"/>
                  </a:lnTo>
                  <a:lnTo>
                    <a:pt x="2086" y="14057"/>
                  </a:lnTo>
                  <a:lnTo>
                    <a:pt x="2395" y="14211"/>
                  </a:lnTo>
                  <a:lnTo>
                    <a:pt x="2742" y="14288"/>
                  </a:lnTo>
                  <a:lnTo>
                    <a:pt x="3051" y="14366"/>
                  </a:lnTo>
                  <a:lnTo>
                    <a:pt x="3399" y="14366"/>
                  </a:lnTo>
                  <a:lnTo>
                    <a:pt x="3244" y="14636"/>
                  </a:lnTo>
                  <a:lnTo>
                    <a:pt x="3128" y="14945"/>
                  </a:lnTo>
                  <a:lnTo>
                    <a:pt x="3090" y="15176"/>
                  </a:lnTo>
                  <a:lnTo>
                    <a:pt x="3051" y="15408"/>
                  </a:lnTo>
                  <a:lnTo>
                    <a:pt x="3051" y="15872"/>
                  </a:lnTo>
                  <a:lnTo>
                    <a:pt x="3128" y="16296"/>
                  </a:lnTo>
                  <a:lnTo>
                    <a:pt x="3244" y="16760"/>
                  </a:lnTo>
                  <a:lnTo>
                    <a:pt x="2781" y="16567"/>
                  </a:lnTo>
                  <a:lnTo>
                    <a:pt x="2279" y="16412"/>
                  </a:lnTo>
                  <a:lnTo>
                    <a:pt x="2201" y="16412"/>
                  </a:lnTo>
                  <a:lnTo>
                    <a:pt x="2124" y="16451"/>
                  </a:lnTo>
                  <a:lnTo>
                    <a:pt x="2047" y="16528"/>
                  </a:lnTo>
                  <a:lnTo>
                    <a:pt x="2047" y="16644"/>
                  </a:lnTo>
                  <a:lnTo>
                    <a:pt x="2163" y="17107"/>
                  </a:lnTo>
                  <a:lnTo>
                    <a:pt x="2279" y="17532"/>
                  </a:lnTo>
                  <a:lnTo>
                    <a:pt x="2472" y="17957"/>
                  </a:lnTo>
                  <a:lnTo>
                    <a:pt x="2703" y="18381"/>
                  </a:lnTo>
                  <a:lnTo>
                    <a:pt x="2781" y="18459"/>
                  </a:lnTo>
                  <a:lnTo>
                    <a:pt x="2858" y="18497"/>
                  </a:lnTo>
                  <a:lnTo>
                    <a:pt x="2935" y="18459"/>
                  </a:lnTo>
                  <a:lnTo>
                    <a:pt x="3012" y="18381"/>
                  </a:lnTo>
                  <a:lnTo>
                    <a:pt x="3321" y="18034"/>
                  </a:lnTo>
                  <a:lnTo>
                    <a:pt x="3514" y="17802"/>
                  </a:lnTo>
                  <a:lnTo>
                    <a:pt x="3630" y="17609"/>
                  </a:lnTo>
                  <a:lnTo>
                    <a:pt x="3707" y="17764"/>
                  </a:lnTo>
                  <a:lnTo>
                    <a:pt x="3978" y="18343"/>
                  </a:lnTo>
                  <a:lnTo>
                    <a:pt x="4132" y="18961"/>
                  </a:lnTo>
                  <a:lnTo>
                    <a:pt x="4248" y="19540"/>
                  </a:lnTo>
                  <a:lnTo>
                    <a:pt x="4248" y="20158"/>
                  </a:lnTo>
                  <a:lnTo>
                    <a:pt x="3437" y="19308"/>
                  </a:lnTo>
                  <a:lnTo>
                    <a:pt x="3399" y="19270"/>
                  </a:lnTo>
                  <a:lnTo>
                    <a:pt x="3205" y="19270"/>
                  </a:lnTo>
                  <a:lnTo>
                    <a:pt x="3167" y="19347"/>
                  </a:lnTo>
                  <a:lnTo>
                    <a:pt x="2974" y="19810"/>
                  </a:lnTo>
                  <a:lnTo>
                    <a:pt x="2781" y="20274"/>
                  </a:lnTo>
                  <a:lnTo>
                    <a:pt x="2665" y="20776"/>
                  </a:lnTo>
                  <a:lnTo>
                    <a:pt x="2626" y="21316"/>
                  </a:lnTo>
                  <a:lnTo>
                    <a:pt x="2626" y="21393"/>
                  </a:lnTo>
                  <a:lnTo>
                    <a:pt x="2703" y="21471"/>
                  </a:lnTo>
                  <a:lnTo>
                    <a:pt x="2781" y="21509"/>
                  </a:lnTo>
                  <a:lnTo>
                    <a:pt x="2897" y="21471"/>
                  </a:lnTo>
                  <a:lnTo>
                    <a:pt x="3514" y="21162"/>
                  </a:lnTo>
                  <a:lnTo>
                    <a:pt x="4171" y="20776"/>
                  </a:lnTo>
                  <a:lnTo>
                    <a:pt x="4171" y="20776"/>
                  </a:lnTo>
                  <a:lnTo>
                    <a:pt x="4055" y="21162"/>
                  </a:lnTo>
                  <a:lnTo>
                    <a:pt x="3901" y="21548"/>
                  </a:lnTo>
                  <a:lnTo>
                    <a:pt x="3669" y="22050"/>
                  </a:lnTo>
                  <a:lnTo>
                    <a:pt x="3321" y="22552"/>
                  </a:lnTo>
                  <a:lnTo>
                    <a:pt x="2897" y="23015"/>
                  </a:lnTo>
                  <a:lnTo>
                    <a:pt x="2626" y="23247"/>
                  </a:lnTo>
                  <a:lnTo>
                    <a:pt x="2395" y="23401"/>
                  </a:lnTo>
                  <a:lnTo>
                    <a:pt x="2124" y="23594"/>
                  </a:lnTo>
                  <a:lnTo>
                    <a:pt x="1854" y="23710"/>
                  </a:lnTo>
                  <a:lnTo>
                    <a:pt x="1584" y="23788"/>
                  </a:lnTo>
                  <a:lnTo>
                    <a:pt x="1313" y="23788"/>
                  </a:lnTo>
                  <a:lnTo>
                    <a:pt x="1082" y="23749"/>
                  </a:lnTo>
                  <a:lnTo>
                    <a:pt x="811" y="23672"/>
                  </a:lnTo>
                  <a:lnTo>
                    <a:pt x="541" y="23517"/>
                  </a:lnTo>
                  <a:lnTo>
                    <a:pt x="309" y="23286"/>
                  </a:lnTo>
                  <a:lnTo>
                    <a:pt x="232" y="23247"/>
                  </a:lnTo>
                  <a:lnTo>
                    <a:pt x="78" y="23247"/>
                  </a:lnTo>
                  <a:lnTo>
                    <a:pt x="39" y="23363"/>
                  </a:lnTo>
                  <a:lnTo>
                    <a:pt x="0" y="23401"/>
                  </a:lnTo>
                  <a:lnTo>
                    <a:pt x="39" y="23479"/>
                  </a:lnTo>
                  <a:lnTo>
                    <a:pt x="155" y="23633"/>
                  </a:lnTo>
                  <a:lnTo>
                    <a:pt x="271" y="23788"/>
                  </a:lnTo>
                  <a:lnTo>
                    <a:pt x="387" y="23903"/>
                  </a:lnTo>
                  <a:lnTo>
                    <a:pt x="541" y="24019"/>
                  </a:lnTo>
                  <a:lnTo>
                    <a:pt x="695" y="24096"/>
                  </a:lnTo>
                  <a:lnTo>
                    <a:pt x="889" y="24135"/>
                  </a:lnTo>
                  <a:lnTo>
                    <a:pt x="1236" y="24212"/>
                  </a:lnTo>
                  <a:lnTo>
                    <a:pt x="1584" y="24174"/>
                  </a:lnTo>
                  <a:lnTo>
                    <a:pt x="1970" y="24096"/>
                  </a:lnTo>
                  <a:lnTo>
                    <a:pt x="2317" y="23942"/>
                  </a:lnTo>
                  <a:lnTo>
                    <a:pt x="2665" y="23749"/>
                  </a:lnTo>
                  <a:lnTo>
                    <a:pt x="3012" y="23479"/>
                  </a:lnTo>
                  <a:lnTo>
                    <a:pt x="3321" y="23208"/>
                  </a:lnTo>
                  <a:lnTo>
                    <a:pt x="3630" y="22861"/>
                  </a:lnTo>
                  <a:lnTo>
                    <a:pt x="3901" y="22513"/>
                  </a:lnTo>
                  <a:lnTo>
                    <a:pt x="4132" y="22127"/>
                  </a:lnTo>
                  <a:lnTo>
                    <a:pt x="4325" y="21702"/>
                  </a:lnTo>
                  <a:lnTo>
                    <a:pt x="4480" y="21316"/>
                  </a:lnTo>
                  <a:lnTo>
                    <a:pt x="4596" y="20853"/>
                  </a:lnTo>
                  <a:lnTo>
                    <a:pt x="5213" y="21973"/>
                  </a:lnTo>
                  <a:lnTo>
                    <a:pt x="5291" y="22050"/>
                  </a:lnTo>
                  <a:lnTo>
                    <a:pt x="5368" y="22088"/>
                  </a:lnTo>
                  <a:lnTo>
                    <a:pt x="5445" y="22050"/>
                  </a:lnTo>
                  <a:lnTo>
                    <a:pt x="5522" y="22011"/>
                  </a:lnTo>
                  <a:lnTo>
                    <a:pt x="5793" y="21548"/>
                  </a:lnTo>
                  <a:lnTo>
                    <a:pt x="6024" y="21084"/>
                  </a:lnTo>
                  <a:lnTo>
                    <a:pt x="6410" y="20119"/>
                  </a:lnTo>
                  <a:lnTo>
                    <a:pt x="6410" y="20042"/>
                  </a:lnTo>
                  <a:lnTo>
                    <a:pt x="6410" y="19965"/>
                  </a:lnTo>
                  <a:lnTo>
                    <a:pt x="6372" y="19926"/>
                  </a:lnTo>
                  <a:lnTo>
                    <a:pt x="6295" y="19887"/>
                  </a:lnTo>
                  <a:lnTo>
                    <a:pt x="5908" y="19772"/>
                  </a:lnTo>
                  <a:lnTo>
                    <a:pt x="5484" y="19733"/>
                  </a:lnTo>
                  <a:lnTo>
                    <a:pt x="5098" y="19733"/>
                  </a:lnTo>
                  <a:lnTo>
                    <a:pt x="4673" y="19849"/>
                  </a:lnTo>
                  <a:lnTo>
                    <a:pt x="4634" y="19231"/>
                  </a:lnTo>
                  <a:lnTo>
                    <a:pt x="4518" y="18652"/>
                  </a:lnTo>
                  <a:lnTo>
                    <a:pt x="4287" y="18034"/>
                  </a:lnTo>
                  <a:lnTo>
                    <a:pt x="4055" y="17455"/>
                  </a:lnTo>
                  <a:lnTo>
                    <a:pt x="4518" y="17532"/>
                  </a:lnTo>
                  <a:lnTo>
                    <a:pt x="4982" y="17609"/>
                  </a:lnTo>
                  <a:lnTo>
                    <a:pt x="5059" y="17609"/>
                  </a:lnTo>
                  <a:lnTo>
                    <a:pt x="5098" y="17532"/>
                  </a:lnTo>
                  <a:lnTo>
                    <a:pt x="5136" y="17493"/>
                  </a:lnTo>
                  <a:lnTo>
                    <a:pt x="5136" y="17377"/>
                  </a:lnTo>
                  <a:lnTo>
                    <a:pt x="5098" y="17030"/>
                  </a:lnTo>
                  <a:lnTo>
                    <a:pt x="4982" y="16644"/>
                  </a:lnTo>
                  <a:lnTo>
                    <a:pt x="4827" y="16296"/>
                  </a:lnTo>
                  <a:lnTo>
                    <a:pt x="4673" y="15987"/>
                  </a:lnTo>
                  <a:lnTo>
                    <a:pt x="4596" y="15910"/>
                  </a:lnTo>
                  <a:lnTo>
                    <a:pt x="4634" y="15910"/>
                  </a:lnTo>
                  <a:lnTo>
                    <a:pt x="5600" y="14481"/>
                  </a:lnTo>
                  <a:lnTo>
                    <a:pt x="5638" y="14366"/>
                  </a:lnTo>
                  <a:lnTo>
                    <a:pt x="5600" y="14288"/>
                  </a:lnTo>
                  <a:lnTo>
                    <a:pt x="5561" y="14211"/>
                  </a:lnTo>
                  <a:lnTo>
                    <a:pt x="5445" y="14172"/>
                  </a:lnTo>
                  <a:lnTo>
                    <a:pt x="4209" y="13979"/>
                  </a:lnTo>
                  <a:lnTo>
                    <a:pt x="4480" y="13748"/>
                  </a:lnTo>
                  <a:lnTo>
                    <a:pt x="4789" y="13555"/>
                  </a:lnTo>
                  <a:lnTo>
                    <a:pt x="5098" y="13362"/>
                  </a:lnTo>
                  <a:lnTo>
                    <a:pt x="5406" y="13168"/>
                  </a:lnTo>
                  <a:lnTo>
                    <a:pt x="6024" y="13400"/>
                  </a:lnTo>
                  <a:lnTo>
                    <a:pt x="6140" y="13439"/>
                  </a:lnTo>
                  <a:lnTo>
                    <a:pt x="6217" y="13362"/>
                  </a:lnTo>
                  <a:lnTo>
                    <a:pt x="6256" y="13284"/>
                  </a:lnTo>
                  <a:lnTo>
                    <a:pt x="6295" y="13168"/>
                  </a:lnTo>
                  <a:lnTo>
                    <a:pt x="6179" y="12705"/>
                  </a:lnTo>
                  <a:lnTo>
                    <a:pt x="6063" y="12242"/>
                  </a:lnTo>
                  <a:lnTo>
                    <a:pt x="6912" y="11933"/>
                  </a:lnTo>
                  <a:lnTo>
                    <a:pt x="7723" y="11585"/>
                  </a:lnTo>
                  <a:lnTo>
                    <a:pt x="8534" y="11122"/>
                  </a:lnTo>
                  <a:lnTo>
                    <a:pt x="9268" y="10620"/>
                  </a:lnTo>
                  <a:lnTo>
                    <a:pt x="9963" y="10079"/>
                  </a:lnTo>
                  <a:lnTo>
                    <a:pt x="10311" y="9770"/>
                  </a:lnTo>
                  <a:lnTo>
                    <a:pt x="10620" y="9423"/>
                  </a:lnTo>
                  <a:lnTo>
                    <a:pt x="10890" y="9075"/>
                  </a:lnTo>
                  <a:lnTo>
                    <a:pt x="11160" y="8728"/>
                  </a:lnTo>
                  <a:lnTo>
                    <a:pt x="11392" y="8342"/>
                  </a:lnTo>
                  <a:lnTo>
                    <a:pt x="11623" y="7955"/>
                  </a:lnTo>
                  <a:lnTo>
                    <a:pt x="11817" y="7569"/>
                  </a:lnTo>
                  <a:lnTo>
                    <a:pt x="11971" y="7183"/>
                  </a:lnTo>
                  <a:lnTo>
                    <a:pt x="12125" y="6758"/>
                  </a:lnTo>
                  <a:lnTo>
                    <a:pt x="12241" y="6334"/>
                  </a:lnTo>
                  <a:lnTo>
                    <a:pt x="12319" y="5948"/>
                  </a:lnTo>
                  <a:lnTo>
                    <a:pt x="12357" y="5523"/>
                  </a:lnTo>
                  <a:lnTo>
                    <a:pt x="12396" y="5098"/>
                  </a:lnTo>
                  <a:lnTo>
                    <a:pt x="12396" y="4673"/>
                  </a:lnTo>
                  <a:lnTo>
                    <a:pt x="12357" y="4248"/>
                  </a:lnTo>
                  <a:lnTo>
                    <a:pt x="12280" y="3824"/>
                  </a:lnTo>
                  <a:lnTo>
                    <a:pt x="12203" y="3438"/>
                  </a:lnTo>
                  <a:lnTo>
                    <a:pt x="12048" y="3051"/>
                  </a:lnTo>
                  <a:lnTo>
                    <a:pt x="11894" y="2665"/>
                  </a:lnTo>
                  <a:lnTo>
                    <a:pt x="11701" y="2279"/>
                  </a:lnTo>
                  <a:lnTo>
                    <a:pt x="11469" y="1893"/>
                  </a:lnTo>
                  <a:lnTo>
                    <a:pt x="11160" y="1545"/>
                  </a:lnTo>
                  <a:lnTo>
                    <a:pt x="10890" y="1275"/>
                  </a:lnTo>
                  <a:lnTo>
                    <a:pt x="10620" y="1005"/>
                  </a:lnTo>
                  <a:lnTo>
                    <a:pt x="10311" y="773"/>
                  </a:lnTo>
                  <a:lnTo>
                    <a:pt x="9963" y="580"/>
                  </a:lnTo>
                  <a:lnTo>
                    <a:pt x="9654" y="387"/>
                  </a:lnTo>
                  <a:lnTo>
                    <a:pt x="9307" y="233"/>
                  </a:lnTo>
                  <a:lnTo>
                    <a:pt x="8920" y="117"/>
                  </a:lnTo>
                  <a:lnTo>
                    <a:pt x="8573" y="39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22"/>
            <p:cNvSpPr/>
            <p:nvPr/>
          </p:nvSpPr>
          <p:spPr>
            <a:xfrm>
              <a:off x="1545225" y="23405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1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22"/>
            <p:cNvSpPr/>
            <p:nvPr/>
          </p:nvSpPr>
          <p:spPr>
            <a:xfrm>
              <a:off x="6777550" y="23482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9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1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22"/>
            <p:cNvSpPr/>
            <p:nvPr/>
          </p:nvSpPr>
          <p:spPr>
            <a:xfrm>
              <a:off x="6642400" y="2349200"/>
              <a:ext cx="437325" cy="301225"/>
            </a:xfrm>
            <a:custGeom>
              <a:avLst/>
              <a:gdLst/>
              <a:ahLst/>
              <a:cxnLst/>
              <a:rect l="l" t="t" r="r" b="b"/>
              <a:pathLst>
                <a:path w="17493" h="12049" extrusionOk="0">
                  <a:moveTo>
                    <a:pt x="12086" y="503"/>
                  </a:moveTo>
                  <a:lnTo>
                    <a:pt x="12202" y="580"/>
                  </a:lnTo>
                  <a:lnTo>
                    <a:pt x="12280" y="657"/>
                  </a:lnTo>
                  <a:lnTo>
                    <a:pt x="12627" y="850"/>
                  </a:lnTo>
                  <a:lnTo>
                    <a:pt x="12897" y="1159"/>
                  </a:lnTo>
                  <a:lnTo>
                    <a:pt x="13129" y="1507"/>
                  </a:lnTo>
                  <a:lnTo>
                    <a:pt x="13322" y="1854"/>
                  </a:lnTo>
                  <a:lnTo>
                    <a:pt x="13477" y="2240"/>
                  </a:lnTo>
                  <a:lnTo>
                    <a:pt x="13631" y="2665"/>
                  </a:lnTo>
                  <a:lnTo>
                    <a:pt x="13824" y="3438"/>
                  </a:lnTo>
                  <a:lnTo>
                    <a:pt x="13090" y="3013"/>
                  </a:lnTo>
                  <a:lnTo>
                    <a:pt x="12704" y="2781"/>
                  </a:lnTo>
                  <a:lnTo>
                    <a:pt x="12357" y="2472"/>
                  </a:lnTo>
                  <a:lnTo>
                    <a:pt x="12009" y="2125"/>
                  </a:lnTo>
                  <a:lnTo>
                    <a:pt x="11816" y="1932"/>
                  </a:lnTo>
                  <a:lnTo>
                    <a:pt x="11662" y="1700"/>
                  </a:lnTo>
                  <a:lnTo>
                    <a:pt x="11507" y="1391"/>
                  </a:lnTo>
                  <a:lnTo>
                    <a:pt x="11430" y="1043"/>
                  </a:lnTo>
                  <a:lnTo>
                    <a:pt x="11662" y="735"/>
                  </a:lnTo>
                  <a:lnTo>
                    <a:pt x="11739" y="619"/>
                  </a:lnTo>
                  <a:lnTo>
                    <a:pt x="11855" y="541"/>
                  </a:lnTo>
                  <a:lnTo>
                    <a:pt x="11971" y="503"/>
                  </a:lnTo>
                  <a:close/>
                  <a:moveTo>
                    <a:pt x="16218" y="1584"/>
                  </a:moveTo>
                  <a:lnTo>
                    <a:pt x="16296" y="1623"/>
                  </a:lnTo>
                  <a:lnTo>
                    <a:pt x="16411" y="1661"/>
                  </a:lnTo>
                  <a:lnTo>
                    <a:pt x="16489" y="1738"/>
                  </a:lnTo>
                  <a:lnTo>
                    <a:pt x="16566" y="1816"/>
                  </a:lnTo>
                  <a:lnTo>
                    <a:pt x="16604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4" y="2511"/>
                  </a:lnTo>
                  <a:lnTo>
                    <a:pt x="16527" y="2665"/>
                  </a:lnTo>
                  <a:lnTo>
                    <a:pt x="16411" y="2820"/>
                  </a:lnTo>
                  <a:lnTo>
                    <a:pt x="16296" y="2974"/>
                  </a:lnTo>
                  <a:lnTo>
                    <a:pt x="15948" y="3206"/>
                  </a:lnTo>
                  <a:lnTo>
                    <a:pt x="15562" y="3399"/>
                  </a:lnTo>
                  <a:lnTo>
                    <a:pt x="15137" y="3553"/>
                  </a:lnTo>
                  <a:lnTo>
                    <a:pt x="14712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7"/>
                  </a:lnTo>
                  <a:lnTo>
                    <a:pt x="15098" y="2279"/>
                  </a:lnTo>
                  <a:lnTo>
                    <a:pt x="15407" y="1970"/>
                  </a:lnTo>
                  <a:lnTo>
                    <a:pt x="15639" y="1816"/>
                  </a:lnTo>
                  <a:lnTo>
                    <a:pt x="15871" y="1661"/>
                  </a:lnTo>
                  <a:lnTo>
                    <a:pt x="16102" y="1623"/>
                  </a:lnTo>
                  <a:lnTo>
                    <a:pt x="16218" y="1584"/>
                  </a:lnTo>
                  <a:close/>
                  <a:moveTo>
                    <a:pt x="13824" y="4287"/>
                  </a:moveTo>
                  <a:lnTo>
                    <a:pt x="13670" y="4557"/>
                  </a:lnTo>
                  <a:lnTo>
                    <a:pt x="13477" y="4789"/>
                  </a:lnTo>
                  <a:lnTo>
                    <a:pt x="13245" y="5021"/>
                  </a:lnTo>
                  <a:lnTo>
                    <a:pt x="13013" y="5214"/>
                  </a:lnTo>
                  <a:lnTo>
                    <a:pt x="12666" y="5484"/>
                  </a:lnTo>
                  <a:lnTo>
                    <a:pt x="12164" y="5754"/>
                  </a:lnTo>
                  <a:lnTo>
                    <a:pt x="11893" y="5870"/>
                  </a:lnTo>
                  <a:lnTo>
                    <a:pt x="11623" y="5948"/>
                  </a:lnTo>
                  <a:lnTo>
                    <a:pt x="11391" y="5986"/>
                  </a:lnTo>
                  <a:lnTo>
                    <a:pt x="11198" y="5948"/>
                  </a:lnTo>
                  <a:lnTo>
                    <a:pt x="11044" y="5870"/>
                  </a:lnTo>
                  <a:lnTo>
                    <a:pt x="10967" y="5793"/>
                  </a:lnTo>
                  <a:lnTo>
                    <a:pt x="10928" y="5716"/>
                  </a:lnTo>
                  <a:lnTo>
                    <a:pt x="10889" y="5639"/>
                  </a:lnTo>
                  <a:lnTo>
                    <a:pt x="10889" y="5446"/>
                  </a:lnTo>
                  <a:lnTo>
                    <a:pt x="10967" y="5252"/>
                  </a:lnTo>
                  <a:lnTo>
                    <a:pt x="11121" y="5098"/>
                  </a:lnTo>
                  <a:lnTo>
                    <a:pt x="11276" y="4944"/>
                  </a:lnTo>
                  <a:lnTo>
                    <a:pt x="11546" y="4750"/>
                  </a:lnTo>
                  <a:lnTo>
                    <a:pt x="11816" y="4635"/>
                  </a:lnTo>
                  <a:lnTo>
                    <a:pt x="12086" y="4557"/>
                  </a:lnTo>
                  <a:lnTo>
                    <a:pt x="12627" y="4480"/>
                  </a:lnTo>
                  <a:lnTo>
                    <a:pt x="13245" y="4403"/>
                  </a:lnTo>
                  <a:lnTo>
                    <a:pt x="13554" y="4364"/>
                  </a:lnTo>
                  <a:lnTo>
                    <a:pt x="13824" y="4287"/>
                  </a:lnTo>
                  <a:close/>
                  <a:moveTo>
                    <a:pt x="14403" y="4248"/>
                  </a:moveTo>
                  <a:lnTo>
                    <a:pt x="15098" y="4596"/>
                  </a:lnTo>
                  <a:lnTo>
                    <a:pt x="15407" y="4789"/>
                  </a:lnTo>
                  <a:lnTo>
                    <a:pt x="15716" y="4982"/>
                  </a:lnTo>
                  <a:lnTo>
                    <a:pt x="15909" y="5137"/>
                  </a:lnTo>
                  <a:lnTo>
                    <a:pt x="16141" y="5368"/>
                  </a:lnTo>
                  <a:lnTo>
                    <a:pt x="16411" y="5677"/>
                  </a:lnTo>
                  <a:lnTo>
                    <a:pt x="16643" y="5986"/>
                  </a:lnTo>
                  <a:lnTo>
                    <a:pt x="16875" y="6334"/>
                  </a:lnTo>
                  <a:lnTo>
                    <a:pt x="16991" y="6681"/>
                  </a:lnTo>
                  <a:lnTo>
                    <a:pt x="16991" y="6836"/>
                  </a:lnTo>
                  <a:lnTo>
                    <a:pt x="16991" y="6990"/>
                  </a:lnTo>
                  <a:lnTo>
                    <a:pt x="16952" y="7106"/>
                  </a:lnTo>
                  <a:lnTo>
                    <a:pt x="16836" y="7222"/>
                  </a:lnTo>
                  <a:lnTo>
                    <a:pt x="16759" y="7299"/>
                  </a:lnTo>
                  <a:lnTo>
                    <a:pt x="16643" y="7338"/>
                  </a:lnTo>
                  <a:lnTo>
                    <a:pt x="16373" y="7338"/>
                  </a:lnTo>
                  <a:lnTo>
                    <a:pt x="16141" y="7222"/>
                  </a:lnTo>
                  <a:lnTo>
                    <a:pt x="15871" y="7029"/>
                  </a:lnTo>
                  <a:lnTo>
                    <a:pt x="15600" y="6797"/>
                  </a:lnTo>
                  <a:lnTo>
                    <a:pt x="15369" y="6565"/>
                  </a:lnTo>
                  <a:lnTo>
                    <a:pt x="15060" y="6141"/>
                  </a:lnTo>
                  <a:lnTo>
                    <a:pt x="14828" y="5716"/>
                  </a:lnTo>
                  <a:lnTo>
                    <a:pt x="14635" y="5252"/>
                  </a:lnTo>
                  <a:lnTo>
                    <a:pt x="14519" y="4750"/>
                  </a:lnTo>
                  <a:lnTo>
                    <a:pt x="14403" y="4248"/>
                  </a:lnTo>
                  <a:close/>
                  <a:moveTo>
                    <a:pt x="11855" y="1"/>
                  </a:moveTo>
                  <a:lnTo>
                    <a:pt x="11584" y="39"/>
                  </a:lnTo>
                  <a:lnTo>
                    <a:pt x="11469" y="117"/>
                  </a:lnTo>
                  <a:lnTo>
                    <a:pt x="11353" y="194"/>
                  </a:lnTo>
                  <a:lnTo>
                    <a:pt x="11160" y="387"/>
                  </a:lnTo>
                  <a:lnTo>
                    <a:pt x="11005" y="619"/>
                  </a:lnTo>
                  <a:lnTo>
                    <a:pt x="10928" y="812"/>
                  </a:lnTo>
                  <a:lnTo>
                    <a:pt x="10928" y="1005"/>
                  </a:lnTo>
                  <a:lnTo>
                    <a:pt x="10928" y="1236"/>
                  </a:lnTo>
                  <a:lnTo>
                    <a:pt x="11005" y="1468"/>
                  </a:lnTo>
                  <a:lnTo>
                    <a:pt x="11082" y="1661"/>
                  </a:lnTo>
                  <a:lnTo>
                    <a:pt x="11198" y="1893"/>
                  </a:lnTo>
                  <a:lnTo>
                    <a:pt x="11546" y="2318"/>
                  </a:lnTo>
                  <a:lnTo>
                    <a:pt x="11932" y="2742"/>
                  </a:lnTo>
                  <a:lnTo>
                    <a:pt x="12395" y="3090"/>
                  </a:lnTo>
                  <a:lnTo>
                    <a:pt x="12859" y="3399"/>
                  </a:lnTo>
                  <a:lnTo>
                    <a:pt x="12859" y="3399"/>
                  </a:lnTo>
                  <a:lnTo>
                    <a:pt x="12048" y="3283"/>
                  </a:lnTo>
                  <a:lnTo>
                    <a:pt x="11198" y="3283"/>
                  </a:lnTo>
                  <a:lnTo>
                    <a:pt x="10387" y="3322"/>
                  </a:lnTo>
                  <a:lnTo>
                    <a:pt x="9615" y="3476"/>
                  </a:lnTo>
                  <a:lnTo>
                    <a:pt x="9654" y="3013"/>
                  </a:lnTo>
                  <a:lnTo>
                    <a:pt x="9654" y="2511"/>
                  </a:lnTo>
                  <a:lnTo>
                    <a:pt x="9615" y="2009"/>
                  </a:lnTo>
                  <a:lnTo>
                    <a:pt x="9538" y="1507"/>
                  </a:lnTo>
                  <a:lnTo>
                    <a:pt x="9075" y="1623"/>
                  </a:lnTo>
                  <a:lnTo>
                    <a:pt x="9152" y="2086"/>
                  </a:lnTo>
                  <a:lnTo>
                    <a:pt x="9152" y="2588"/>
                  </a:lnTo>
                  <a:lnTo>
                    <a:pt x="9152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5" y="3901"/>
                  </a:lnTo>
                  <a:lnTo>
                    <a:pt x="7414" y="4287"/>
                  </a:lnTo>
                  <a:lnTo>
                    <a:pt x="6603" y="4712"/>
                  </a:lnTo>
                  <a:lnTo>
                    <a:pt x="5831" y="5214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5" y="6218"/>
                  </a:lnTo>
                  <a:lnTo>
                    <a:pt x="3823" y="6913"/>
                  </a:lnTo>
                  <a:lnTo>
                    <a:pt x="3089" y="7685"/>
                  </a:lnTo>
                  <a:lnTo>
                    <a:pt x="2394" y="8496"/>
                  </a:lnTo>
                  <a:lnTo>
                    <a:pt x="1738" y="9307"/>
                  </a:lnTo>
                  <a:lnTo>
                    <a:pt x="1081" y="10157"/>
                  </a:lnTo>
                  <a:lnTo>
                    <a:pt x="502" y="10967"/>
                  </a:lnTo>
                  <a:lnTo>
                    <a:pt x="0" y="11778"/>
                  </a:lnTo>
                  <a:lnTo>
                    <a:pt x="348" y="12049"/>
                  </a:lnTo>
                  <a:lnTo>
                    <a:pt x="1545" y="10504"/>
                  </a:lnTo>
                  <a:lnTo>
                    <a:pt x="2742" y="8959"/>
                  </a:lnTo>
                  <a:lnTo>
                    <a:pt x="3360" y="8226"/>
                  </a:lnTo>
                  <a:lnTo>
                    <a:pt x="4016" y="7492"/>
                  </a:lnTo>
                  <a:lnTo>
                    <a:pt x="4711" y="6797"/>
                  </a:lnTo>
                  <a:lnTo>
                    <a:pt x="5483" y="6179"/>
                  </a:lnTo>
                  <a:lnTo>
                    <a:pt x="6256" y="5561"/>
                  </a:lnTo>
                  <a:lnTo>
                    <a:pt x="7105" y="5059"/>
                  </a:lnTo>
                  <a:lnTo>
                    <a:pt x="7993" y="4596"/>
                  </a:lnTo>
                  <a:lnTo>
                    <a:pt x="8457" y="4442"/>
                  </a:lnTo>
                  <a:lnTo>
                    <a:pt x="8920" y="4248"/>
                  </a:lnTo>
                  <a:lnTo>
                    <a:pt x="9422" y="4133"/>
                  </a:lnTo>
                  <a:lnTo>
                    <a:pt x="9885" y="4017"/>
                  </a:lnTo>
                  <a:lnTo>
                    <a:pt x="10387" y="3901"/>
                  </a:lnTo>
                  <a:lnTo>
                    <a:pt x="10851" y="3862"/>
                  </a:lnTo>
                  <a:lnTo>
                    <a:pt x="11353" y="3824"/>
                  </a:lnTo>
                  <a:lnTo>
                    <a:pt x="11855" y="3824"/>
                  </a:lnTo>
                  <a:lnTo>
                    <a:pt x="12357" y="3862"/>
                  </a:lnTo>
                  <a:lnTo>
                    <a:pt x="12859" y="3901"/>
                  </a:lnTo>
                  <a:lnTo>
                    <a:pt x="12318" y="3978"/>
                  </a:lnTo>
                  <a:lnTo>
                    <a:pt x="11855" y="4094"/>
                  </a:lnTo>
                  <a:lnTo>
                    <a:pt x="11391" y="4287"/>
                  </a:lnTo>
                  <a:lnTo>
                    <a:pt x="11198" y="4403"/>
                  </a:lnTo>
                  <a:lnTo>
                    <a:pt x="11005" y="4557"/>
                  </a:lnTo>
                  <a:lnTo>
                    <a:pt x="10851" y="4673"/>
                  </a:lnTo>
                  <a:lnTo>
                    <a:pt x="10696" y="4866"/>
                  </a:lnTo>
                  <a:lnTo>
                    <a:pt x="10542" y="5059"/>
                  </a:lnTo>
                  <a:lnTo>
                    <a:pt x="10465" y="5291"/>
                  </a:lnTo>
                  <a:lnTo>
                    <a:pt x="10387" y="5523"/>
                  </a:lnTo>
                  <a:lnTo>
                    <a:pt x="10387" y="5754"/>
                  </a:lnTo>
                  <a:lnTo>
                    <a:pt x="10426" y="5948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4"/>
                  </a:lnTo>
                  <a:lnTo>
                    <a:pt x="11005" y="6411"/>
                  </a:lnTo>
                  <a:lnTo>
                    <a:pt x="11276" y="6449"/>
                  </a:lnTo>
                  <a:lnTo>
                    <a:pt x="11584" y="6411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3"/>
                  </a:lnTo>
                  <a:lnTo>
                    <a:pt x="13438" y="5484"/>
                  </a:lnTo>
                  <a:lnTo>
                    <a:pt x="13399" y="5523"/>
                  </a:lnTo>
                  <a:lnTo>
                    <a:pt x="13786" y="5716"/>
                  </a:lnTo>
                  <a:lnTo>
                    <a:pt x="14056" y="4866"/>
                  </a:lnTo>
                  <a:lnTo>
                    <a:pt x="14210" y="5407"/>
                  </a:lnTo>
                  <a:lnTo>
                    <a:pt x="14403" y="5909"/>
                  </a:lnTo>
                  <a:lnTo>
                    <a:pt x="14674" y="6411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7" y="7299"/>
                  </a:lnTo>
                  <a:lnTo>
                    <a:pt x="15678" y="7492"/>
                  </a:lnTo>
                  <a:lnTo>
                    <a:pt x="15987" y="7685"/>
                  </a:lnTo>
                  <a:lnTo>
                    <a:pt x="16296" y="7801"/>
                  </a:lnTo>
                  <a:lnTo>
                    <a:pt x="16604" y="7878"/>
                  </a:lnTo>
                  <a:lnTo>
                    <a:pt x="16759" y="7878"/>
                  </a:lnTo>
                  <a:lnTo>
                    <a:pt x="16875" y="7840"/>
                  </a:lnTo>
                  <a:lnTo>
                    <a:pt x="17029" y="7801"/>
                  </a:lnTo>
                  <a:lnTo>
                    <a:pt x="17184" y="7724"/>
                  </a:lnTo>
                  <a:lnTo>
                    <a:pt x="17299" y="7647"/>
                  </a:lnTo>
                  <a:lnTo>
                    <a:pt x="17377" y="7531"/>
                  </a:lnTo>
                  <a:lnTo>
                    <a:pt x="17415" y="7376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5" y="6604"/>
                  </a:lnTo>
                  <a:lnTo>
                    <a:pt x="17299" y="6295"/>
                  </a:lnTo>
                  <a:lnTo>
                    <a:pt x="17184" y="5986"/>
                  </a:lnTo>
                  <a:lnTo>
                    <a:pt x="17029" y="5716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1"/>
                  </a:lnTo>
                  <a:lnTo>
                    <a:pt x="16257" y="4789"/>
                  </a:lnTo>
                  <a:lnTo>
                    <a:pt x="16025" y="4596"/>
                  </a:lnTo>
                  <a:lnTo>
                    <a:pt x="15523" y="4287"/>
                  </a:lnTo>
                  <a:lnTo>
                    <a:pt x="14944" y="4017"/>
                  </a:lnTo>
                  <a:lnTo>
                    <a:pt x="15407" y="3901"/>
                  </a:lnTo>
                  <a:lnTo>
                    <a:pt x="15832" y="3746"/>
                  </a:lnTo>
                  <a:lnTo>
                    <a:pt x="16218" y="3515"/>
                  </a:lnTo>
                  <a:lnTo>
                    <a:pt x="16604" y="3244"/>
                  </a:lnTo>
                  <a:lnTo>
                    <a:pt x="16759" y="3051"/>
                  </a:lnTo>
                  <a:lnTo>
                    <a:pt x="16913" y="2858"/>
                  </a:lnTo>
                  <a:lnTo>
                    <a:pt x="17029" y="2665"/>
                  </a:lnTo>
                  <a:lnTo>
                    <a:pt x="17106" y="2434"/>
                  </a:lnTo>
                  <a:lnTo>
                    <a:pt x="17145" y="2163"/>
                  </a:lnTo>
                  <a:lnTo>
                    <a:pt x="17106" y="1932"/>
                  </a:lnTo>
                  <a:lnTo>
                    <a:pt x="17068" y="1700"/>
                  </a:lnTo>
                  <a:lnTo>
                    <a:pt x="16913" y="1468"/>
                  </a:lnTo>
                  <a:lnTo>
                    <a:pt x="16759" y="1314"/>
                  </a:lnTo>
                  <a:lnTo>
                    <a:pt x="16566" y="1198"/>
                  </a:lnTo>
                  <a:lnTo>
                    <a:pt x="16334" y="1159"/>
                  </a:lnTo>
                  <a:lnTo>
                    <a:pt x="16102" y="1159"/>
                  </a:lnTo>
                  <a:lnTo>
                    <a:pt x="15909" y="1198"/>
                  </a:lnTo>
                  <a:lnTo>
                    <a:pt x="15678" y="1236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5" y="1777"/>
                  </a:lnTo>
                  <a:lnTo>
                    <a:pt x="14596" y="2163"/>
                  </a:lnTo>
                  <a:lnTo>
                    <a:pt x="14326" y="2588"/>
                  </a:lnTo>
                  <a:lnTo>
                    <a:pt x="14094" y="3013"/>
                  </a:lnTo>
                  <a:lnTo>
                    <a:pt x="13940" y="2434"/>
                  </a:lnTo>
                  <a:lnTo>
                    <a:pt x="13747" y="1893"/>
                  </a:lnTo>
                  <a:lnTo>
                    <a:pt x="13515" y="1352"/>
                  </a:lnTo>
                  <a:lnTo>
                    <a:pt x="13168" y="850"/>
                  </a:lnTo>
                  <a:lnTo>
                    <a:pt x="13013" y="657"/>
                  </a:lnTo>
                  <a:lnTo>
                    <a:pt x="12820" y="464"/>
                  </a:lnTo>
                  <a:lnTo>
                    <a:pt x="12588" y="271"/>
                  </a:lnTo>
                  <a:lnTo>
                    <a:pt x="12357" y="117"/>
                  </a:lnTo>
                  <a:lnTo>
                    <a:pt x="12086" y="39"/>
                  </a:lnTo>
                  <a:lnTo>
                    <a:pt x="118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22"/>
            <p:cNvSpPr/>
            <p:nvPr/>
          </p:nvSpPr>
          <p:spPr>
            <a:xfrm>
              <a:off x="4161375" y="2367550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6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6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1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22"/>
            <p:cNvSpPr/>
            <p:nvPr/>
          </p:nvSpPr>
          <p:spPr>
            <a:xfrm>
              <a:off x="4673025" y="2378175"/>
              <a:ext cx="330175" cy="176675"/>
            </a:xfrm>
            <a:custGeom>
              <a:avLst/>
              <a:gdLst/>
              <a:ahLst/>
              <a:cxnLst/>
              <a:rect l="l" t="t" r="r" b="b"/>
              <a:pathLst>
                <a:path w="13207" h="7067" extrusionOk="0">
                  <a:moveTo>
                    <a:pt x="8110" y="309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79"/>
                  </a:lnTo>
                  <a:lnTo>
                    <a:pt x="8728" y="888"/>
                  </a:lnTo>
                  <a:lnTo>
                    <a:pt x="8766" y="1197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7"/>
                  </a:lnTo>
                  <a:lnTo>
                    <a:pt x="8033" y="2858"/>
                  </a:lnTo>
                  <a:lnTo>
                    <a:pt x="6836" y="4711"/>
                  </a:lnTo>
                  <a:lnTo>
                    <a:pt x="6681" y="4711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7"/>
                  </a:lnTo>
                  <a:lnTo>
                    <a:pt x="7453" y="888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09"/>
                  </a:lnTo>
                  <a:close/>
                  <a:moveTo>
                    <a:pt x="5909" y="5406"/>
                  </a:moveTo>
                  <a:lnTo>
                    <a:pt x="4673" y="5831"/>
                  </a:lnTo>
                  <a:lnTo>
                    <a:pt x="3437" y="6217"/>
                  </a:lnTo>
                  <a:lnTo>
                    <a:pt x="2781" y="6372"/>
                  </a:lnTo>
                  <a:lnTo>
                    <a:pt x="2125" y="6526"/>
                  </a:lnTo>
                  <a:lnTo>
                    <a:pt x="1700" y="6565"/>
                  </a:lnTo>
                  <a:lnTo>
                    <a:pt x="1314" y="6603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7"/>
                  </a:lnTo>
                  <a:lnTo>
                    <a:pt x="696" y="6063"/>
                  </a:lnTo>
                  <a:lnTo>
                    <a:pt x="696" y="5908"/>
                  </a:lnTo>
                  <a:lnTo>
                    <a:pt x="734" y="5792"/>
                  </a:lnTo>
                  <a:lnTo>
                    <a:pt x="812" y="5715"/>
                  </a:lnTo>
                  <a:lnTo>
                    <a:pt x="889" y="5677"/>
                  </a:lnTo>
                  <a:lnTo>
                    <a:pt x="1082" y="5599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6"/>
                  </a:lnTo>
                  <a:close/>
                  <a:moveTo>
                    <a:pt x="7067" y="5097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5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8"/>
                  </a:lnTo>
                  <a:lnTo>
                    <a:pt x="12589" y="6024"/>
                  </a:lnTo>
                  <a:lnTo>
                    <a:pt x="12628" y="6179"/>
                  </a:lnTo>
                  <a:lnTo>
                    <a:pt x="12589" y="6526"/>
                  </a:lnTo>
                  <a:lnTo>
                    <a:pt x="12435" y="6603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3"/>
                  </a:lnTo>
                  <a:lnTo>
                    <a:pt x="10929" y="6526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8"/>
                  </a:lnTo>
                  <a:lnTo>
                    <a:pt x="8226" y="5677"/>
                  </a:lnTo>
                  <a:lnTo>
                    <a:pt x="7067" y="5097"/>
                  </a:lnTo>
                  <a:close/>
                  <a:moveTo>
                    <a:pt x="8148" y="0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6"/>
                  </a:lnTo>
                  <a:lnTo>
                    <a:pt x="6681" y="2433"/>
                  </a:lnTo>
                  <a:lnTo>
                    <a:pt x="6527" y="3591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0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7"/>
                  </a:lnTo>
                  <a:lnTo>
                    <a:pt x="1391" y="5175"/>
                  </a:lnTo>
                  <a:lnTo>
                    <a:pt x="1005" y="5213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599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4"/>
                  </a:lnTo>
                  <a:lnTo>
                    <a:pt x="117" y="6449"/>
                  </a:lnTo>
                  <a:lnTo>
                    <a:pt x="232" y="6603"/>
                  </a:lnTo>
                  <a:lnTo>
                    <a:pt x="348" y="6681"/>
                  </a:lnTo>
                  <a:lnTo>
                    <a:pt x="464" y="6796"/>
                  </a:lnTo>
                  <a:lnTo>
                    <a:pt x="773" y="6912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2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5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8"/>
                  </a:lnTo>
                  <a:lnTo>
                    <a:pt x="6758" y="6101"/>
                  </a:lnTo>
                  <a:lnTo>
                    <a:pt x="6836" y="6294"/>
                  </a:lnTo>
                  <a:lnTo>
                    <a:pt x="7106" y="6256"/>
                  </a:lnTo>
                  <a:lnTo>
                    <a:pt x="7106" y="6217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6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6"/>
                  </a:lnTo>
                  <a:lnTo>
                    <a:pt x="11045" y="6951"/>
                  </a:lnTo>
                  <a:lnTo>
                    <a:pt x="11469" y="7028"/>
                  </a:lnTo>
                  <a:lnTo>
                    <a:pt x="11933" y="7067"/>
                  </a:lnTo>
                  <a:lnTo>
                    <a:pt x="12396" y="7028"/>
                  </a:lnTo>
                  <a:lnTo>
                    <a:pt x="12589" y="6990"/>
                  </a:lnTo>
                  <a:lnTo>
                    <a:pt x="12782" y="6912"/>
                  </a:lnTo>
                  <a:lnTo>
                    <a:pt x="12937" y="6796"/>
                  </a:lnTo>
                  <a:lnTo>
                    <a:pt x="13053" y="6681"/>
                  </a:lnTo>
                  <a:lnTo>
                    <a:pt x="13130" y="6526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4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6"/>
                  </a:lnTo>
                  <a:lnTo>
                    <a:pt x="12242" y="5290"/>
                  </a:lnTo>
                  <a:lnTo>
                    <a:pt x="11894" y="5213"/>
                  </a:lnTo>
                  <a:lnTo>
                    <a:pt x="11315" y="5097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1"/>
                  </a:lnTo>
                  <a:lnTo>
                    <a:pt x="8071" y="3514"/>
                  </a:lnTo>
                  <a:lnTo>
                    <a:pt x="8496" y="2858"/>
                  </a:lnTo>
                  <a:lnTo>
                    <a:pt x="8844" y="2201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6"/>
                  </a:lnTo>
                  <a:lnTo>
                    <a:pt x="9075" y="1275"/>
                  </a:lnTo>
                  <a:lnTo>
                    <a:pt x="9037" y="1004"/>
                  </a:lnTo>
                  <a:lnTo>
                    <a:pt x="8959" y="811"/>
                  </a:lnTo>
                  <a:lnTo>
                    <a:pt x="8882" y="579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22"/>
            <p:cNvSpPr/>
            <p:nvPr/>
          </p:nvSpPr>
          <p:spPr>
            <a:xfrm>
              <a:off x="1437100" y="2381075"/>
              <a:ext cx="93675" cy="93650"/>
            </a:xfrm>
            <a:custGeom>
              <a:avLst/>
              <a:gdLst/>
              <a:ahLst/>
              <a:cxnLst/>
              <a:rect l="l" t="t" r="r" b="b"/>
              <a:pathLst>
                <a:path w="3747" h="3746" extrusionOk="0">
                  <a:moveTo>
                    <a:pt x="1584" y="463"/>
                  </a:moveTo>
                  <a:lnTo>
                    <a:pt x="2086" y="541"/>
                  </a:lnTo>
                  <a:lnTo>
                    <a:pt x="2318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5"/>
                  </a:lnTo>
                  <a:lnTo>
                    <a:pt x="3090" y="1197"/>
                  </a:lnTo>
                  <a:lnTo>
                    <a:pt x="3206" y="1429"/>
                  </a:lnTo>
                  <a:lnTo>
                    <a:pt x="3244" y="1699"/>
                  </a:lnTo>
                  <a:lnTo>
                    <a:pt x="3244" y="1969"/>
                  </a:lnTo>
                  <a:lnTo>
                    <a:pt x="3206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7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3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3"/>
                  </a:lnTo>
                  <a:close/>
                  <a:moveTo>
                    <a:pt x="1893" y="0"/>
                  </a:moveTo>
                  <a:lnTo>
                    <a:pt x="1700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4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9" y="579"/>
                  </a:lnTo>
                  <a:lnTo>
                    <a:pt x="425" y="772"/>
                  </a:lnTo>
                  <a:lnTo>
                    <a:pt x="271" y="965"/>
                  </a:lnTo>
                  <a:lnTo>
                    <a:pt x="155" y="1236"/>
                  </a:lnTo>
                  <a:lnTo>
                    <a:pt x="78" y="1467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7" y="2510"/>
                  </a:lnTo>
                  <a:lnTo>
                    <a:pt x="310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8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7" y="3437"/>
                  </a:lnTo>
                  <a:lnTo>
                    <a:pt x="3128" y="3244"/>
                  </a:lnTo>
                  <a:lnTo>
                    <a:pt x="3322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8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5" y="1004"/>
                  </a:lnTo>
                  <a:lnTo>
                    <a:pt x="3322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22"/>
            <p:cNvSpPr/>
            <p:nvPr/>
          </p:nvSpPr>
          <p:spPr>
            <a:xfrm>
              <a:off x="3476925" y="23916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7" y="1159"/>
                  </a:lnTo>
                  <a:lnTo>
                    <a:pt x="1391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6" y="1816"/>
                  </a:lnTo>
                  <a:lnTo>
                    <a:pt x="387" y="1700"/>
                  </a:lnTo>
                  <a:lnTo>
                    <a:pt x="348" y="1584"/>
                  </a:lnTo>
                  <a:lnTo>
                    <a:pt x="387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2" y="1623"/>
                  </a:lnTo>
                  <a:lnTo>
                    <a:pt x="3669" y="1700"/>
                  </a:lnTo>
                  <a:lnTo>
                    <a:pt x="3747" y="1816"/>
                  </a:lnTo>
                  <a:lnTo>
                    <a:pt x="3747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9" y="2356"/>
                  </a:lnTo>
                  <a:lnTo>
                    <a:pt x="3206" y="2434"/>
                  </a:lnTo>
                  <a:lnTo>
                    <a:pt x="3013" y="2395"/>
                  </a:lnTo>
                  <a:lnTo>
                    <a:pt x="2820" y="2356"/>
                  </a:lnTo>
                  <a:lnTo>
                    <a:pt x="2627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1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90" y="1468"/>
                  </a:lnTo>
                  <a:close/>
                  <a:moveTo>
                    <a:pt x="3747" y="4750"/>
                  </a:moveTo>
                  <a:lnTo>
                    <a:pt x="3901" y="4789"/>
                  </a:lnTo>
                  <a:lnTo>
                    <a:pt x="4017" y="4828"/>
                  </a:lnTo>
                  <a:lnTo>
                    <a:pt x="4094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3" y="5368"/>
                  </a:lnTo>
                  <a:lnTo>
                    <a:pt x="4094" y="5484"/>
                  </a:lnTo>
                  <a:lnTo>
                    <a:pt x="3978" y="5600"/>
                  </a:lnTo>
                  <a:lnTo>
                    <a:pt x="3785" y="5754"/>
                  </a:lnTo>
                  <a:lnTo>
                    <a:pt x="3515" y="5870"/>
                  </a:lnTo>
                  <a:lnTo>
                    <a:pt x="3129" y="5870"/>
                  </a:lnTo>
                  <a:lnTo>
                    <a:pt x="2743" y="5793"/>
                  </a:lnTo>
                  <a:lnTo>
                    <a:pt x="2936" y="5368"/>
                  </a:lnTo>
                  <a:lnTo>
                    <a:pt x="3051" y="5214"/>
                  </a:lnTo>
                  <a:lnTo>
                    <a:pt x="3206" y="5021"/>
                  </a:lnTo>
                  <a:lnTo>
                    <a:pt x="3476" y="4866"/>
                  </a:lnTo>
                  <a:lnTo>
                    <a:pt x="3631" y="4789"/>
                  </a:lnTo>
                  <a:lnTo>
                    <a:pt x="3747" y="4750"/>
                  </a:lnTo>
                  <a:close/>
                  <a:moveTo>
                    <a:pt x="1121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3" y="6102"/>
                  </a:lnTo>
                  <a:lnTo>
                    <a:pt x="1430" y="6256"/>
                  </a:lnTo>
                  <a:lnTo>
                    <a:pt x="1237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6" y="6334"/>
                  </a:lnTo>
                  <a:lnTo>
                    <a:pt x="503" y="6179"/>
                  </a:lnTo>
                  <a:lnTo>
                    <a:pt x="426" y="6025"/>
                  </a:lnTo>
                  <a:lnTo>
                    <a:pt x="426" y="5909"/>
                  </a:lnTo>
                  <a:lnTo>
                    <a:pt x="464" y="5754"/>
                  </a:lnTo>
                  <a:lnTo>
                    <a:pt x="580" y="5677"/>
                  </a:lnTo>
                  <a:lnTo>
                    <a:pt x="696" y="5600"/>
                  </a:lnTo>
                  <a:lnTo>
                    <a:pt x="850" y="5523"/>
                  </a:lnTo>
                  <a:close/>
                  <a:moveTo>
                    <a:pt x="5716" y="6218"/>
                  </a:moveTo>
                  <a:lnTo>
                    <a:pt x="5870" y="6334"/>
                  </a:lnTo>
                  <a:lnTo>
                    <a:pt x="5948" y="6411"/>
                  </a:lnTo>
                  <a:lnTo>
                    <a:pt x="5986" y="6527"/>
                  </a:lnTo>
                  <a:lnTo>
                    <a:pt x="6025" y="6681"/>
                  </a:lnTo>
                  <a:lnTo>
                    <a:pt x="5986" y="6797"/>
                  </a:lnTo>
                  <a:lnTo>
                    <a:pt x="5909" y="7067"/>
                  </a:lnTo>
                  <a:lnTo>
                    <a:pt x="5793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1" y="7801"/>
                  </a:lnTo>
                  <a:lnTo>
                    <a:pt x="5059" y="7917"/>
                  </a:lnTo>
                  <a:lnTo>
                    <a:pt x="5098" y="7878"/>
                  </a:lnTo>
                  <a:lnTo>
                    <a:pt x="5021" y="7415"/>
                  </a:lnTo>
                  <a:lnTo>
                    <a:pt x="4982" y="7183"/>
                  </a:lnTo>
                  <a:lnTo>
                    <a:pt x="5021" y="6952"/>
                  </a:lnTo>
                  <a:lnTo>
                    <a:pt x="5137" y="6681"/>
                  </a:lnTo>
                  <a:lnTo>
                    <a:pt x="5214" y="6527"/>
                  </a:lnTo>
                  <a:lnTo>
                    <a:pt x="5330" y="6372"/>
                  </a:lnTo>
                  <a:lnTo>
                    <a:pt x="5446" y="6256"/>
                  </a:lnTo>
                  <a:lnTo>
                    <a:pt x="5600" y="6218"/>
                  </a:lnTo>
                  <a:close/>
                  <a:moveTo>
                    <a:pt x="8960" y="8071"/>
                  </a:moveTo>
                  <a:lnTo>
                    <a:pt x="9153" y="8110"/>
                  </a:lnTo>
                  <a:lnTo>
                    <a:pt x="9268" y="8187"/>
                  </a:lnTo>
                  <a:lnTo>
                    <a:pt x="9346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7" y="9153"/>
                  </a:lnTo>
                  <a:lnTo>
                    <a:pt x="8805" y="9346"/>
                  </a:lnTo>
                  <a:lnTo>
                    <a:pt x="8689" y="9384"/>
                  </a:lnTo>
                  <a:lnTo>
                    <a:pt x="8612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2" y="9346"/>
                  </a:lnTo>
                  <a:lnTo>
                    <a:pt x="8264" y="9346"/>
                  </a:lnTo>
                  <a:lnTo>
                    <a:pt x="8226" y="8960"/>
                  </a:lnTo>
                  <a:lnTo>
                    <a:pt x="8226" y="8766"/>
                  </a:lnTo>
                  <a:lnTo>
                    <a:pt x="8264" y="8573"/>
                  </a:lnTo>
                  <a:lnTo>
                    <a:pt x="8342" y="8342"/>
                  </a:lnTo>
                  <a:lnTo>
                    <a:pt x="8496" y="8187"/>
                  </a:lnTo>
                  <a:lnTo>
                    <a:pt x="8728" y="8110"/>
                  </a:lnTo>
                  <a:lnTo>
                    <a:pt x="8844" y="8071"/>
                  </a:lnTo>
                  <a:close/>
                  <a:moveTo>
                    <a:pt x="4944" y="8380"/>
                  </a:moveTo>
                  <a:lnTo>
                    <a:pt x="4944" y="8419"/>
                  </a:lnTo>
                  <a:lnTo>
                    <a:pt x="4751" y="8805"/>
                  </a:lnTo>
                  <a:lnTo>
                    <a:pt x="4596" y="8960"/>
                  </a:lnTo>
                  <a:lnTo>
                    <a:pt x="4442" y="9153"/>
                  </a:lnTo>
                  <a:lnTo>
                    <a:pt x="4210" y="9307"/>
                  </a:lnTo>
                  <a:lnTo>
                    <a:pt x="3940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9" y="9346"/>
                  </a:lnTo>
                  <a:lnTo>
                    <a:pt x="3322" y="9191"/>
                  </a:lnTo>
                  <a:lnTo>
                    <a:pt x="3322" y="9075"/>
                  </a:lnTo>
                  <a:lnTo>
                    <a:pt x="3322" y="8960"/>
                  </a:lnTo>
                  <a:lnTo>
                    <a:pt x="3399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5" y="8458"/>
                  </a:lnTo>
                  <a:lnTo>
                    <a:pt x="4055" y="8380"/>
                  </a:lnTo>
                  <a:lnTo>
                    <a:pt x="4326" y="8380"/>
                  </a:lnTo>
                  <a:lnTo>
                    <a:pt x="4905" y="8419"/>
                  </a:lnTo>
                  <a:lnTo>
                    <a:pt x="4944" y="8380"/>
                  </a:lnTo>
                  <a:close/>
                  <a:moveTo>
                    <a:pt x="7994" y="10002"/>
                  </a:moveTo>
                  <a:lnTo>
                    <a:pt x="7956" y="10195"/>
                  </a:lnTo>
                  <a:lnTo>
                    <a:pt x="7917" y="10350"/>
                  </a:lnTo>
                  <a:lnTo>
                    <a:pt x="7840" y="10543"/>
                  </a:lnTo>
                  <a:lnTo>
                    <a:pt x="7724" y="10697"/>
                  </a:lnTo>
                  <a:lnTo>
                    <a:pt x="7608" y="10813"/>
                  </a:lnTo>
                  <a:lnTo>
                    <a:pt x="7492" y="10929"/>
                  </a:lnTo>
                  <a:lnTo>
                    <a:pt x="7338" y="11045"/>
                  </a:lnTo>
                  <a:lnTo>
                    <a:pt x="7145" y="11083"/>
                  </a:lnTo>
                  <a:lnTo>
                    <a:pt x="6952" y="11122"/>
                  </a:lnTo>
                  <a:lnTo>
                    <a:pt x="6797" y="11083"/>
                  </a:lnTo>
                  <a:lnTo>
                    <a:pt x="6720" y="11045"/>
                  </a:lnTo>
                  <a:lnTo>
                    <a:pt x="6681" y="10967"/>
                  </a:lnTo>
                  <a:lnTo>
                    <a:pt x="6643" y="10890"/>
                  </a:lnTo>
                  <a:lnTo>
                    <a:pt x="6604" y="10813"/>
                  </a:lnTo>
                  <a:lnTo>
                    <a:pt x="6643" y="10620"/>
                  </a:lnTo>
                  <a:lnTo>
                    <a:pt x="6720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2" y="10157"/>
                  </a:lnTo>
                  <a:lnTo>
                    <a:pt x="7492" y="10079"/>
                  </a:lnTo>
                  <a:lnTo>
                    <a:pt x="7724" y="10041"/>
                  </a:lnTo>
                  <a:lnTo>
                    <a:pt x="7994" y="10002"/>
                  </a:lnTo>
                  <a:close/>
                  <a:moveTo>
                    <a:pt x="2202" y="1"/>
                  </a:moveTo>
                  <a:lnTo>
                    <a:pt x="2009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1" y="812"/>
                  </a:lnTo>
                  <a:lnTo>
                    <a:pt x="1237" y="773"/>
                  </a:lnTo>
                  <a:lnTo>
                    <a:pt x="1043" y="735"/>
                  </a:lnTo>
                  <a:lnTo>
                    <a:pt x="696" y="735"/>
                  </a:lnTo>
                  <a:lnTo>
                    <a:pt x="541" y="812"/>
                  </a:lnTo>
                  <a:lnTo>
                    <a:pt x="387" y="889"/>
                  </a:lnTo>
                  <a:lnTo>
                    <a:pt x="233" y="1005"/>
                  </a:lnTo>
                  <a:lnTo>
                    <a:pt x="117" y="1159"/>
                  </a:lnTo>
                  <a:lnTo>
                    <a:pt x="39" y="1314"/>
                  </a:lnTo>
                  <a:lnTo>
                    <a:pt x="1" y="1468"/>
                  </a:lnTo>
                  <a:lnTo>
                    <a:pt x="1" y="1623"/>
                  </a:lnTo>
                  <a:lnTo>
                    <a:pt x="1" y="1777"/>
                  </a:lnTo>
                  <a:lnTo>
                    <a:pt x="78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6" y="2279"/>
                  </a:lnTo>
                  <a:lnTo>
                    <a:pt x="580" y="2356"/>
                  </a:lnTo>
                  <a:lnTo>
                    <a:pt x="735" y="2395"/>
                  </a:lnTo>
                  <a:lnTo>
                    <a:pt x="1043" y="2434"/>
                  </a:lnTo>
                  <a:lnTo>
                    <a:pt x="1391" y="2395"/>
                  </a:lnTo>
                  <a:lnTo>
                    <a:pt x="1700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9" y="4635"/>
                  </a:lnTo>
                  <a:lnTo>
                    <a:pt x="1777" y="5021"/>
                  </a:lnTo>
                  <a:lnTo>
                    <a:pt x="1893" y="5368"/>
                  </a:lnTo>
                  <a:lnTo>
                    <a:pt x="1584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3" y="5252"/>
                  </a:lnTo>
                  <a:lnTo>
                    <a:pt x="387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8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8" y="6218"/>
                  </a:lnTo>
                  <a:lnTo>
                    <a:pt x="155" y="6334"/>
                  </a:lnTo>
                  <a:lnTo>
                    <a:pt x="233" y="6450"/>
                  </a:lnTo>
                  <a:lnTo>
                    <a:pt x="348" y="6565"/>
                  </a:lnTo>
                  <a:lnTo>
                    <a:pt x="503" y="6643"/>
                  </a:lnTo>
                  <a:lnTo>
                    <a:pt x="657" y="6720"/>
                  </a:lnTo>
                  <a:lnTo>
                    <a:pt x="812" y="6758"/>
                  </a:lnTo>
                  <a:lnTo>
                    <a:pt x="1121" y="6758"/>
                  </a:lnTo>
                  <a:lnTo>
                    <a:pt x="1430" y="6681"/>
                  </a:lnTo>
                  <a:lnTo>
                    <a:pt x="1700" y="6527"/>
                  </a:lnTo>
                  <a:lnTo>
                    <a:pt x="1932" y="6295"/>
                  </a:lnTo>
                  <a:lnTo>
                    <a:pt x="2125" y="6063"/>
                  </a:lnTo>
                  <a:lnTo>
                    <a:pt x="2395" y="6527"/>
                  </a:lnTo>
                  <a:lnTo>
                    <a:pt x="2743" y="6990"/>
                  </a:lnTo>
                  <a:lnTo>
                    <a:pt x="3129" y="7376"/>
                  </a:lnTo>
                  <a:lnTo>
                    <a:pt x="3592" y="7762"/>
                  </a:lnTo>
                  <a:lnTo>
                    <a:pt x="4017" y="7994"/>
                  </a:lnTo>
                  <a:lnTo>
                    <a:pt x="3824" y="8033"/>
                  </a:lnTo>
                  <a:lnTo>
                    <a:pt x="3631" y="8110"/>
                  </a:lnTo>
                  <a:lnTo>
                    <a:pt x="3438" y="8187"/>
                  </a:lnTo>
                  <a:lnTo>
                    <a:pt x="3283" y="8342"/>
                  </a:lnTo>
                  <a:lnTo>
                    <a:pt x="3167" y="8458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6" y="8882"/>
                  </a:lnTo>
                  <a:lnTo>
                    <a:pt x="2897" y="9075"/>
                  </a:lnTo>
                  <a:lnTo>
                    <a:pt x="2936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2" y="9770"/>
                  </a:lnTo>
                  <a:lnTo>
                    <a:pt x="3515" y="9848"/>
                  </a:lnTo>
                  <a:lnTo>
                    <a:pt x="3708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9" y="9770"/>
                  </a:lnTo>
                  <a:lnTo>
                    <a:pt x="4403" y="9693"/>
                  </a:lnTo>
                  <a:lnTo>
                    <a:pt x="4673" y="9461"/>
                  </a:lnTo>
                  <a:lnTo>
                    <a:pt x="4905" y="9153"/>
                  </a:lnTo>
                  <a:lnTo>
                    <a:pt x="5098" y="8844"/>
                  </a:lnTo>
                  <a:lnTo>
                    <a:pt x="5214" y="8496"/>
                  </a:lnTo>
                  <a:lnTo>
                    <a:pt x="6527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6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5" y="9809"/>
                  </a:lnTo>
                  <a:lnTo>
                    <a:pt x="6797" y="9963"/>
                  </a:lnTo>
                  <a:lnTo>
                    <a:pt x="6643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5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5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6" y="11508"/>
                  </a:lnTo>
                  <a:lnTo>
                    <a:pt x="7029" y="11508"/>
                  </a:lnTo>
                  <a:lnTo>
                    <a:pt x="7222" y="11469"/>
                  </a:lnTo>
                  <a:lnTo>
                    <a:pt x="7415" y="11392"/>
                  </a:lnTo>
                  <a:lnTo>
                    <a:pt x="7569" y="11315"/>
                  </a:lnTo>
                  <a:lnTo>
                    <a:pt x="7724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10" y="10697"/>
                  </a:lnTo>
                  <a:lnTo>
                    <a:pt x="8226" y="10465"/>
                  </a:lnTo>
                  <a:lnTo>
                    <a:pt x="8264" y="10234"/>
                  </a:lnTo>
                  <a:lnTo>
                    <a:pt x="8303" y="9963"/>
                  </a:lnTo>
                  <a:lnTo>
                    <a:pt x="8342" y="9925"/>
                  </a:lnTo>
                  <a:lnTo>
                    <a:pt x="8728" y="10272"/>
                  </a:lnTo>
                  <a:lnTo>
                    <a:pt x="9075" y="10659"/>
                  </a:lnTo>
                  <a:lnTo>
                    <a:pt x="9346" y="11122"/>
                  </a:lnTo>
                  <a:lnTo>
                    <a:pt x="9462" y="11354"/>
                  </a:lnTo>
                  <a:lnTo>
                    <a:pt x="9539" y="11585"/>
                  </a:lnTo>
                  <a:lnTo>
                    <a:pt x="9655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5" y="12937"/>
                  </a:lnTo>
                  <a:lnTo>
                    <a:pt x="9577" y="13284"/>
                  </a:lnTo>
                  <a:lnTo>
                    <a:pt x="9462" y="13593"/>
                  </a:lnTo>
                  <a:lnTo>
                    <a:pt x="9191" y="14211"/>
                  </a:lnTo>
                  <a:lnTo>
                    <a:pt x="9153" y="14288"/>
                  </a:lnTo>
                  <a:lnTo>
                    <a:pt x="9153" y="14327"/>
                  </a:lnTo>
                  <a:lnTo>
                    <a:pt x="9230" y="14404"/>
                  </a:lnTo>
                  <a:lnTo>
                    <a:pt x="9307" y="14443"/>
                  </a:lnTo>
                  <a:lnTo>
                    <a:pt x="9423" y="14404"/>
                  </a:lnTo>
                  <a:lnTo>
                    <a:pt x="9577" y="14250"/>
                  </a:lnTo>
                  <a:lnTo>
                    <a:pt x="9732" y="14057"/>
                  </a:lnTo>
                  <a:lnTo>
                    <a:pt x="9848" y="13902"/>
                  </a:lnTo>
                  <a:lnTo>
                    <a:pt x="9925" y="13671"/>
                  </a:lnTo>
                  <a:lnTo>
                    <a:pt x="10079" y="13246"/>
                  </a:lnTo>
                  <a:lnTo>
                    <a:pt x="10118" y="12782"/>
                  </a:lnTo>
                  <a:lnTo>
                    <a:pt x="10118" y="12319"/>
                  </a:lnTo>
                  <a:lnTo>
                    <a:pt x="10041" y="11856"/>
                  </a:lnTo>
                  <a:lnTo>
                    <a:pt x="9925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7" y="10272"/>
                  </a:lnTo>
                  <a:lnTo>
                    <a:pt x="9037" y="9963"/>
                  </a:lnTo>
                  <a:lnTo>
                    <a:pt x="8728" y="9693"/>
                  </a:lnTo>
                  <a:lnTo>
                    <a:pt x="8960" y="9577"/>
                  </a:lnTo>
                  <a:lnTo>
                    <a:pt x="9230" y="9423"/>
                  </a:lnTo>
                  <a:lnTo>
                    <a:pt x="9462" y="9191"/>
                  </a:lnTo>
                  <a:lnTo>
                    <a:pt x="9616" y="8921"/>
                  </a:lnTo>
                  <a:lnTo>
                    <a:pt x="9732" y="8612"/>
                  </a:lnTo>
                  <a:lnTo>
                    <a:pt x="9732" y="8496"/>
                  </a:lnTo>
                  <a:lnTo>
                    <a:pt x="9732" y="8342"/>
                  </a:lnTo>
                  <a:lnTo>
                    <a:pt x="9693" y="8187"/>
                  </a:lnTo>
                  <a:lnTo>
                    <a:pt x="9616" y="8071"/>
                  </a:lnTo>
                  <a:lnTo>
                    <a:pt x="9500" y="7956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7" y="7724"/>
                  </a:lnTo>
                  <a:lnTo>
                    <a:pt x="8689" y="7724"/>
                  </a:lnTo>
                  <a:lnTo>
                    <a:pt x="8535" y="7762"/>
                  </a:lnTo>
                  <a:lnTo>
                    <a:pt x="8380" y="7840"/>
                  </a:lnTo>
                  <a:lnTo>
                    <a:pt x="8226" y="7956"/>
                  </a:lnTo>
                  <a:lnTo>
                    <a:pt x="8110" y="8071"/>
                  </a:lnTo>
                  <a:lnTo>
                    <a:pt x="7956" y="8264"/>
                  </a:lnTo>
                  <a:lnTo>
                    <a:pt x="7878" y="8535"/>
                  </a:lnTo>
                  <a:lnTo>
                    <a:pt x="7840" y="8766"/>
                  </a:lnTo>
                  <a:lnTo>
                    <a:pt x="7840" y="9037"/>
                  </a:lnTo>
                  <a:lnTo>
                    <a:pt x="7222" y="8766"/>
                  </a:lnTo>
                  <a:lnTo>
                    <a:pt x="6643" y="8496"/>
                  </a:lnTo>
                  <a:lnTo>
                    <a:pt x="5368" y="8033"/>
                  </a:lnTo>
                  <a:lnTo>
                    <a:pt x="5639" y="7878"/>
                  </a:lnTo>
                  <a:lnTo>
                    <a:pt x="5870" y="7685"/>
                  </a:lnTo>
                  <a:lnTo>
                    <a:pt x="6063" y="7454"/>
                  </a:lnTo>
                  <a:lnTo>
                    <a:pt x="6218" y="7183"/>
                  </a:lnTo>
                  <a:lnTo>
                    <a:pt x="6334" y="6874"/>
                  </a:lnTo>
                  <a:lnTo>
                    <a:pt x="6334" y="6720"/>
                  </a:lnTo>
                  <a:lnTo>
                    <a:pt x="6334" y="6527"/>
                  </a:lnTo>
                  <a:lnTo>
                    <a:pt x="6334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5" y="5948"/>
                  </a:lnTo>
                  <a:lnTo>
                    <a:pt x="5870" y="5870"/>
                  </a:lnTo>
                  <a:lnTo>
                    <a:pt x="5716" y="5832"/>
                  </a:lnTo>
                  <a:lnTo>
                    <a:pt x="5561" y="5870"/>
                  </a:lnTo>
                  <a:lnTo>
                    <a:pt x="5407" y="5909"/>
                  </a:lnTo>
                  <a:lnTo>
                    <a:pt x="5253" y="5986"/>
                  </a:lnTo>
                  <a:lnTo>
                    <a:pt x="5137" y="6063"/>
                  </a:lnTo>
                  <a:lnTo>
                    <a:pt x="4905" y="6334"/>
                  </a:lnTo>
                  <a:lnTo>
                    <a:pt x="4751" y="6643"/>
                  </a:lnTo>
                  <a:lnTo>
                    <a:pt x="4635" y="7029"/>
                  </a:lnTo>
                  <a:lnTo>
                    <a:pt x="4635" y="7222"/>
                  </a:lnTo>
                  <a:lnTo>
                    <a:pt x="4635" y="7415"/>
                  </a:lnTo>
                  <a:lnTo>
                    <a:pt x="4635" y="7608"/>
                  </a:lnTo>
                  <a:lnTo>
                    <a:pt x="4712" y="7762"/>
                  </a:lnTo>
                  <a:lnTo>
                    <a:pt x="4094" y="7454"/>
                  </a:lnTo>
                  <a:lnTo>
                    <a:pt x="3824" y="7299"/>
                  </a:lnTo>
                  <a:lnTo>
                    <a:pt x="3553" y="7106"/>
                  </a:lnTo>
                  <a:lnTo>
                    <a:pt x="3322" y="6874"/>
                  </a:lnTo>
                  <a:lnTo>
                    <a:pt x="3090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2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3" y="5986"/>
                  </a:lnTo>
                  <a:lnTo>
                    <a:pt x="4249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9" y="5407"/>
                  </a:lnTo>
                  <a:lnTo>
                    <a:pt x="4557" y="5214"/>
                  </a:lnTo>
                  <a:lnTo>
                    <a:pt x="4519" y="5059"/>
                  </a:lnTo>
                  <a:lnTo>
                    <a:pt x="4480" y="4866"/>
                  </a:lnTo>
                  <a:lnTo>
                    <a:pt x="4403" y="4712"/>
                  </a:lnTo>
                  <a:lnTo>
                    <a:pt x="4287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1" y="4364"/>
                  </a:lnTo>
                  <a:lnTo>
                    <a:pt x="3708" y="4364"/>
                  </a:lnTo>
                  <a:lnTo>
                    <a:pt x="3553" y="4403"/>
                  </a:lnTo>
                  <a:lnTo>
                    <a:pt x="3399" y="4442"/>
                  </a:lnTo>
                  <a:lnTo>
                    <a:pt x="3245" y="4519"/>
                  </a:lnTo>
                  <a:lnTo>
                    <a:pt x="3090" y="4635"/>
                  </a:lnTo>
                  <a:lnTo>
                    <a:pt x="2820" y="4905"/>
                  </a:lnTo>
                  <a:lnTo>
                    <a:pt x="2588" y="5214"/>
                  </a:lnTo>
                  <a:lnTo>
                    <a:pt x="2434" y="5561"/>
                  </a:lnTo>
                  <a:lnTo>
                    <a:pt x="2395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6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5" y="2318"/>
                  </a:lnTo>
                  <a:lnTo>
                    <a:pt x="2356" y="2511"/>
                  </a:lnTo>
                  <a:lnTo>
                    <a:pt x="2588" y="2627"/>
                  </a:lnTo>
                  <a:lnTo>
                    <a:pt x="2820" y="2743"/>
                  </a:lnTo>
                  <a:lnTo>
                    <a:pt x="3129" y="2781"/>
                  </a:lnTo>
                  <a:lnTo>
                    <a:pt x="3283" y="2743"/>
                  </a:lnTo>
                  <a:lnTo>
                    <a:pt x="3476" y="2704"/>
                  </a:lnTo>
                  <a:lnTo>
                    <a:pt x="3631" y="2627"/>
                  </a:lnTo>
                  <a:lnTo>
                    <a:pt x="3785" y="2549"/>
                  </a:lnTo>
                  <a:lnTo>
                    <a:pt x="3901" y="2434"/>
                  </a:lnTo>
                  <a:lnTo>
                    <a:pt x="4017" y="2279"/>
                  </a:lnTo>
                  <a:lnTo>
                    <a:pt x="4094" y="2125"/>
                  </a:lnTo>
                  <a:lnTo>
                    <a:pt x="4133" y="1970"/>
                  </a:lnTo>
                  <a:lnTo>
                    <a:pt x="4094" y="1777"/>
                  </a:lnTo>
                  <a:lnTo>
                    <a:pt x="4055" y="1623"/>
                  </a:lnTo>
                  <a:lnTo>
                    <a:pt x="4017" y="1507"/>
                  </a:lnTo>
                  <a:lnTo>
                    <a:pt x="3901" y="1352"/>
                  </a:lnTo>
                  <a:lnTo>
                    <a:pt x="3785" y="1237"/>
                  </a:lnTo>
                  <a:lnTo>
                    <a:pt x="3631" y="1159"/>
                  </a:lnTo>
                  <a:lnTo>
                    <a:pt x="3515" y="1121"/>
                  </a:lnTo>
                  <a:lnTo>
                    <a:pt x="3322" y="1082"/>
                  </a:lnTo>
                  <a:lnTo>
                    <a:pt x="3167" y="1043"/>
                  </a:lnTo>
                  <a:lnTo>
                    <a:pt x="3013" y="1082"/>
                  </a:lnTo>
                  <a:lnTo>
                    <a:pt x="2743" y="1159"/>
                  </a:lnTo>
                  <a:lnTo>
                    <a:pt x="2472" y="1314"/>
                  </a:lnTo>
                  <a:lnTo>
                    <a:pt x="2241" y="1545"/>
                  </a:lnTo>
                  <a:lnTo>
                    <a:pt x="2511" y="78"/>
                  </a:lnTo>
                  <a:lnTo>
                    <a:pt x="220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22"/>
            <p:cNvSpPr/>
            <p:nvPr/>
          </p:nvSpPr>
          <p:spPr>
            <a:xfrm>
              <a:off x="3971200" y="23945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4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2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22"/>
            <p:cNvSpPr/>
            <p:nvPr/>
          </p:nvSpPr>
          <p:spPr>
            <a:xfrm>
              <a:off x="591450" y="23984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8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0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22"/>
            <p:cNvSpPr/>
            <p:nvPr/>
          </p:nvSpPr>
          <p:spPr>
            <a:xfrm>
              <a:off x="456275" y="23994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80"/>
                  </a:lnTo>
                  <a:lnTo>
                    <a:pt x="12280" y="657"/>
                  </a:lnTo>
                  <a:lnTo>
                    <a:pt x="12628" y="850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54"/>
                  </a:lnTo>
                  <a:lnTo>
                    <a:pt x="13478" y="2240"/>
                  </a:lnTo>
                  <a:lnTo>
                    <a:pt x="13632" y="2665"/>
                  </a:lnTo>
                  <a:lnTo>
                    <a:pt x="13825" y="3438"/>
                  </a:lnTo>
                  <a:lnTo>
                    <a:pt x="13825" y="3438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472"/>
                  </a:lnTo>
                  <a:lnTo>
                    <a:pt x="12010" y="2125"/>
                  </a:lnTo>
                  <a:lnTo>
                    <a:pt x="11817" y="1932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734"/>
                  </a:lnTo>
                  <a:lnTo>
                    <a:pt x="11740" y="619"/>
                  </a:lnTo>
                  <a:lnTo>
                    <a:pt x="11856" y="541"/>
                  </a:lnTo>
                  <a:lnTo>
                    <a:pt x="11972" y="503"/>
                  </a:lnTo>
                  <a:close/>
                  <a:moveTo>
                    <a:pt x="16219" y="1584"/>
                  </a:moveTo>
                  <a:lnTo>
                    <a:pt x="16296" y="1623"/>
                  </a:lnTo>
                  <a:lnTo>
                    <a:pt x="16412" y="1661"/>
                  </a:lnTo>
                  <a:lnTo>
                    <a:pt x="16490" y="1738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7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661"/>
                  </a:lnTo>
                  <a:lnTo>
                    <a:pt x="16103" y="1623"/>
                  </a:lnTo>
                  <a:lnTo>
                    <a:pt x="16219" y="1584"/>
                  </a:lnTo>
                  <a:close/>
                  <a:moveTo>
                    <a:pt x="13825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9"/>
                  </a:lnTo>
                  <a:lnTo>
                    <a:pt x="10890" y="5445"/>
                  </a:lnTo>
                  <a:lnTo>
                    <a:pt x="10968" y="5252"/>
                  </a:lnTo>
                  <a:lnTo>
                    <a:pt x="11122" y="5098"/>
                  </a:lnTo>
                  <a:lnTo>
                    <a:pt x="11277" y="4943"/>
                  </a:lnTo>
                  <a:lnTo>
                    <a:pt x="11547" y="4750"/>
                  </a:lnTo>
                  <a:lnTo>
                    <a:pt x="11817" y="4635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25" y="4287"/>
                  </a:lnTo>
                  <a:close/>
                  <a:moveTo>
                    <a:pt x="14404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7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44" y="5986"/>
                  </a:lnTo>
                  <a:lnTo>
                    <a:pt x="16876" y="6334"/>
                  </a:lnTo>
                  <a:lnTo>
                    <a:pt x="16992" y="6681"/>
                  </a:lnTo>
                  <a:lnTo>
                    <a:pt x="16992" y="6836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8"/>
                  </a:lnTo>
                  <a:lnTo>
                    <a:pt x="16374" y="7338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370" y="6565"/>
                  </a:lnTo>
                  <a:lnTo>
                    <a:pt x="15061" y="6141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06" y="619"/>
                  </a:lnTo>
                  <a:lnTo>
                    <a:pt x="10929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33" y="2742"/>
                  </a:lnTo>
                  <a:lnTo>
                    <a:pt x="12396" y="3090"/>
                  </a:lnTo>
                  <a:lnTo>
                    <a:pt x="12860" y="3399"/>
                  </a:lnTo>
                  <a:lnTo>
                    <a:pt x="12860" y="3399"/>
                  </a:lnTo>
                  <a:lnTo>
                    <a:pt x="12049" y="3283"/>
                  </a:lnTo>
                  <a:lnTo>
                    <a:pt x="11199" y="3283"/>
                  </a:lnTo>
                  <a:lnTo>
                    <a:pt x="10388" y="3322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623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082" y="10156"/>
                  </a:lnTo>
                  <a:lnTo>
                    <a:pt x="503" y="10967"/>
                  </a:lnTo>
                  <a:lnTo>
                    <a:pt x="1" y="11778"/>
                  </a:lnTo>
                  <a:lnTo>
                    <a:pt x="348" y="12049"/>
                  </a:lnTo>
                  <a:lnTo>
                    <a:pt x="1546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79"/>
                  </a:lnTo>
                  <a:lnTo>
                    <a:pt x="6257" y="5561"/>
                  </a:lnTo>
                  <a:lnTo>
                    <a:pt x="7106" y="5059"/>
                  </a:lnTo>
                  <a:lnTo>
                    <a:pt x="7994" y="4596"/>
                  </a:lnTo>
                  <a:lnTo>
                    <a:pt x="8458" y="4441"/>
                  </a:lnTo>
                  <a:lnTo>
                    <a:pt x="8921" y="4248"/>
                  </a:lnTo>
                  <a:lnTo>
                    <a:pt x="9423" y="4133"/>
                  </a:lnTo>
                  <a:lnTo>
                    <a:pt x="9886" y="4017"/>
                  </a:lnTo>
                  <a:lnTo>
                    <a:pt x="10388" y="3901"/>
                  </a:lnTo>
                  <a:lnTo>
                    <a:pt x="10852" y="3862"/>
                  </a:lnTo>
                  <a:lnTo>
                    <a:pt x="11354" y="3824"/>
                  </a:lnTo>
                  <a:lnTo>
                    <a:pt x="11856" y="3824"/>
                  </a:lnTo>
                  <a:lnTo>
                    <a:pt x="12358" y="3862"/>
                  </a:lnTo>
                  <a:lnTo>
                    <a:pt x="12860" y="3901"/>
                  </a:lnTo>
                  <a:lnTo>
                    <a:pt x="12319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47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4"/>
                  </a:lnTo>
                  <a:lnTo>
                    <a:pt x="11006" y="6411"/>
                  </a:lnTo>
                  <a:lnTo>
                    <a:pt x="11277" y="6449"/>
                  </a:lnTo>
                  <a:lnTo>
                    <a:pt x="11585" y="6411"/>
                  </a:lnTo>
                  <a:lnTo>
                    <a:pt x="11856" y="6372"/>
                  </a:lnTo>
                  <a:lnTo>
                    <a:pt x="12165" y="6256"/>
                  </a:lnTo>
                  <a:lnTo>
                    <a:pt x="12628" y="6063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760" y="7878"/>
                  </a:lnTo>
                  <a:lnTo>
                    <a:pt x="16876" y="7840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7"/>
                  </a:lnTo>
                  <a:lnTo>
                    <a:pt x="17378" y="7531"/>
                  </a:lnTo>
                  <a:lnTo>
                    <a:pt x="17416" y="7376"/>
                  </a:lnTo>
                  <a:lnTo>
                    <a:pt x="17455" y="7260"/>
                  </a:lnTo>
                  <a:lnTo>
                    <a:pt x="17493" y="6951"/>
                  </a:lnTo>
                  <a:lnTo>
                    <a:pt x="17416" y="6604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4"/>
                  </a:lnTo>
                  <a:lnTo>
                    <a:pt x="17146" y="2163"/>
                  </a:lnTo>
                  <a:lnTo>
                    <a:pt x="17107" y="1932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36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41" y="2434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22"/>
            <p:cNvSpPr/>
            <p:nvPr/>
          </p:nvSpPr>
          <p:spPr>
            <a:xfrm>
              <a:off x="5396100" y="24418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4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2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6" y="9153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3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7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5"/>
                  </a:lnTo>
                  <a:lnTo>
                    <a:pt x="695" y="735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4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50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3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9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6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8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2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4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7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22"/>
            <p:cNvSpPr/>
            <p:nvPr/>
          </p:nvSpPr>
          <p:spPr>
            <a:xfrm>
              <a:off x="4094775" y="2444775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4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5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22"/>
            <p:cNvSpPr/>
            <p:nvPr/>
          </p:nvSpPr>
          <p:spPr>
            <a:xfrm>
              <a:off x="6880825" y="24872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5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40" y="4943"/>
                  </a:lnTo>
                  <a:lnTo>
                    <a:pt x="155" y="4943"/>
                  </a:lnTo>
                  <a:lnTo>
                    <a:pt x="542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9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22"/>
            <p:cNvSpPr/>
            <p:nvPr/>
          </p:nvSpPr>
          <p:spPr>
            <a:xfrm>
              <a:off x="4037825" y="2489175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3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3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69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7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9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5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22"/>
            <p:cNvSpPr/>
            <p:nvPr/>
          </p:nvSpPr>
          <p:spPr>
            <a:xfrm>
              <a:off x="6829675" y="24891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580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9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9"/>
                  </a:lnTo>
                  <a:lnTo>
                    <a:pt x="78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8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4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6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22"/>
            <p:cNvSpPr/>
            <p:nvPr/>
          </p:nvSpPr>
          <p:spPr>
            <a:xfrm>
              <a:off x="2130250" y="2495950"/>
              <a:ext cx="246175" cy="107175"/>
            </a:xfrm>
            <a:custGeom>
              <a:avLst/>
              <a:gdLst/>
              <a:ahLst/>
              <a:cxnLst/>
              <a:rect l="l" t="t" r="r" b="b"/>
              <a:pathLst>
                <a:path w="9847" h="4287" extrusionOk="0">
                  <a:moveTo>
                    <a:pt x="8882" y="2742"/>
                  </a:moveTo>
                  <a:lnTo>
                    <a:pt x="9113" y="2819"/>
                  </a:lnTo>
                  <a:lnTo>
                    <a:pt x="9229" y="2896"/>
                  </a:lnTo>
                  <a:lnTo>
                    <a:pt x="9306" y="3012"/>
                  </a:lnTo>
                  <a:lnTo>
                    <a:pt x="9384" y="3089"/>
                  </a:lnTo>
                  <a:lnTo>
                    <a:pt x="9384" y="3205"/>
                  </a:lnTo>
                  <a:lnTo>
                    <a:pt x="9422" y="3321"/>
                  </a:lnTo>
                  <a:lnTo>
                    <a:pt x="9384" y="3437"/>
                  </a:lnTo>
                  <a:lnTo>
                    <a:pt x="9268" y="3630"/>
                  </a:lnTo>
                  <a:lnTo>
                    <a:pt x="9113" y="3785"/>
                  </a:lnTo>
                  <a:lnTo>
                    <a:pt x="8920" y="3862"/>
                  </a:lnTo>
                  <a:lnTo>
                    <a:pt x="8727" y="3862"/>
                  </a:lnTo>
                  <a:lnTo>
                    <a:pt x="8573" y="3785"/>
                  </a:lnTo>
                  <a:lnTo>
                    <a:pt x="8418" y="3630"/>
                  </a:lnTo>
                  <a:lnTo>
                    <a:pt x="8302" y="3437"/>
                  </a:lnTo>
                  <a:lnTo>
                    <a:pt x="8302" y="3244"/>
                  </a:lnTo>
                  <a:lnTo>
                    <a:pt x="8341" y="3051"/>
                  </a:lnTo>
                  <a:lnTo>
                    <a:pt x="8380" y="2858"/>
                  </a:lnTo>
                  <a:lnTo>
                    <a:pt x="8418" y="2819"/>
                  </a:lnTo>
                  <a:lnTo>
                    <a:pt x="8650" y="2742"/>
                  </a:lnTo>
                  <a:close/>
                  <a:moveTo>
                    <a:pt x="155" y="0"/>
                  </a:moveTo>
                  <a:lnTo>
                    <a:pt x="77" y="39"/>
                  </a:lnTo>
                  <a:lnTo>
                    <a:pt x="39" y="78"/>
                  </a:lnTo>
                  <a:lnTo>
                    <a:pt x="0" y="155"/>
                  </a:lnTo>
                  <a:lnTo>
                    <a:pt x="39" y="271"/>
                  </a:lnTo>
                  <a:lnTo>
                    <a:pt x="77" y="348"/>
                  </a:lnTo>
                  <a:lnTo>
                    <a:pt x="116" y="386"/>
                  </a:lnTo>
                  <a:lnTo>
                    <a:pt x="618" y="618"/>
                  </a:lnTo>
                  <a:lnTo>
                    <a:pt x="1120" y="773"/>
                  </a:lnTo>
                  <a:lnTo>
                    <a:pt x="2124" y="1081"/>
                  </a:lnTo>
                  <a:lnTo>
                    <a:pt x="4286" y="1738"/>
                  </a:lnTo>
                  <a:lnTo>
                    <a:pt x="6101" y="2317"/>
                  </a:lnTo>
                  <a:lnTo>
                    <a:pt x="7028" y="2587"/>
                  </a:lnTo>
                  <a:lnTo>
                    <a:pt x="7993" y="2819"/>
                  </a:lnTo>
                  <a:lnTo>
                    <a:pt x="7916" y="2974"/>
                  </a:lnTo>
                  <a:lnTo>
                    <a:pt x="7878" y="3089"/>
                  </a:lnTo>
                  <a:lnTo>
                    <a:pt x="7878" y="3398"/>
                  </a:lnTo>
                  <a:lnTo>
                    <a:pt x="7993" y="3707"/>
                  </a:lnTo>
                  <a:lnTo>
                    <a:pt x="8109" y="3939"/>
                  </a:lnTo>
                  <a:lnTo>
                    <a:pt x="8225" y="4093"/>
                  </a:lnTo>
                  <a:lnTo>
                    <a:pt x="8380" y="4171"/>
                  </a:lnTo>
                  <a:lnTo>
                    <a:pt x="8573" y="4248"/>
                  </a:lnTo>
                  <a:lnTo>
                    <a:pt x="8727" y="4287"/>
                  </a:lnTo>
                  <a:lnTo>
                    <a:pt x="8920" y="4287"/>
                  </a:lnTo>
                  <a:lnTo>
                    <a:pt x="9075" y="4248"/>
                  </a:lnTo>
                  <a:lnTo>
                    <a:pt x="9268" y="4209"/>
                  </a:lnTo>
                  <a:lnTo>
                    <a:pt x="9422" y="4093"/>
                  </a:lnTo>
                  <a:lnTo>
                    <a:pt x="9538" y="3978"/>
                  </a:lnTo>
                  <a:lnTo>
                    <a:pt x="9654" y="3823"/>
                  </a:lnTo>
                  <a:lnTo>
                    <a:pt x="9770" y="3669"/>
                  </a:lnTo>
                  <a:lnTo>
                    <a:pt x="9808" y="3514"/>
                  </a:lnTo>
                  <a:lnTo>
                    <a:pt x="9847" y="3321"/>
                  </a:lnTo>
                  <a:lnTo>
                    <a:pt x="9847" y="3128"/>
                  </a:lnTo>
                  <a:lnTo>
                    <a:pt x="9770" y="2974"/>
                  </a:lnTo>
                  <a:lnTo>
                    <a:pt x="9692" y="2781"/>
                  </a:lnTo>
                  <a:lnTo>
                    <a:pt x="9577" y="2665"/>
                  </a:lnTo>
                  <a:lnTo>
                    <a:pt x="9422" y="2549"/>
                  </a:lnTo>
                  <a:lnTo>
                    <a:pt x="9229" y="2433"/>
                  </a:lnTo>
                  <a:lnTo>
                    <a:pt x="9075" y="2394"/>
                  </a:lnTo>
                  <a:lnTo>
                    <a:pt x="8688" y="2394"/>
                  </a:lnTo>
                  <a:lnTo>
                    <a:pt x="8495" y="2472"/>
                  </a:lnTo>
                  <a:lnTo>
                    <a:pt x="8341" y="2549"/>
                  </a:lnTo>
                  <a:lnTo>
                    <a:pt x="7298" y="2163"/>
                  </a:lnTo>
                  <a:lnTo>
                    <a:pt x="6294" y="1815"/>
                  </a:lnTo>
                  <a:lnTo>
                    <a:pt x="4209" y="1159"/>
                  </a:lnTo>
                  <a:lnTo>
                    <a:pt x="3244" y="850"/>
                  </a:lnTo>
                  <a:lnTo>
                    <a:pt x="2240" y="502"/>
                  </a:lnTo>
                  <a:lnTo>
                    <a:pt x="1236" y="193"/>
                  </a:lnTo>
                  <a:lnTo>
                    <a:pt x="734" y="7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22"/>
            <p:cNvSpPr/>
            <p:nvPr/>
          </p:nvSpPr>
          <p:spPr>
            <a:xfrm>
              <a:off x="4737700" y="2534550"/>
              <a:ext cx="459550" cy="296400"/>
            </a:xfrm>
            <a:custGeom>
              <a:avLst/>
              <a:gdLst/>
              <a:ahLst/>
              <a:cxnLst/>
              <a:rect l="l" t="t" r="r" b="b"/>
              <a:pathLst>
                <a:path w="18382" h="11856" extrusionOk="0">
                  <a:moveTo>
                    <a:pt x="17648" y="2936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9"/>
                  </a:lnTo>
                  <a:lnTo>
                    <a:pt x="17880" y="3322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40"/>
                  </a:lnTo>
                  <a:lnTo>
                    <a:pt x="17648" y="4133"/>
                  </a:lnTo>
                  <a:lnTo>
                    <a:pt x="17300" y="4403"/>
                  </a:lnTo>
                  <a:lnTo>
                    <a:pt x="17030" y="4596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4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5"/>
                  </a:lnTo>
                  <a:lnTo>
                    <a:pt x="16528" y="3515"/>
                  </a:lnTo>
                  <a:lnTo>
                    <a:pt x="16721" y="3283"/>
                  </a:lnTo>
                  <a:lnTo>
                    <a:pt x="16953" y="3129"/>
                  </a:lnTo>
                  <a:lnTo>
                    <a:pt x="17223" y="2974"/>
                  </a:lnTo>
                  <a:lnTo>
                    <a:pt x="17493" y="2936"/>
                  </a:lnTo>
                  <a:close/>
                  <a:moveTo>
                    <a:pt x="14211" y="4866"/>
                  </a:moveTo>
                  <a:lnTo>
                    <a:pt x="14481" y="4905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30"/>
                  </a:lnTo>
                  <a:lnTo>
                    <a:pt x="14752" y="5523"/>
                  </a:lnTo>
                  <a:lnTo>
                    <a:pt x="14288" y="5677"/>
                  </a:lnTo>
                  <a:lnTo>
                    <a:pt x="14018" y="5716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600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7"/>
                  </a:lnTo>
                  <a:lnTo>
                    <a:pt x="13169" y="5021"/>
                  </a:lnTo>
                  <a:lnTo>
                    <a:pt x="13323" y="4944"/>
                  </a:lnTo>
                  <a:lnTo>
                    <a:pt x="13555" y="4905"/>
                  </a:lnTo>
                  <a:lnTo>
                    <a:pt x="13864" y="4866"/>
                  </a:lnTo>
                  <a:close/>
                  <a:moveTo>
                    <a:pt x="15756" y="5523"/>
                  </a:moveTo>
                  <a:lnTo>
                    <a:pt x="16374" y="5832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4"/>
                  </a:lnTo>
                  <a:lnTo>
                    <a:pt x="17571" y="6913"/>
                  </a:lnTo>
                  <a:lnTo>
                    <a:pt x="17609" y="7067"/>
                  </a:lnTo>
                  <a:lnTo>
                    <a:pt x="17609" y="7222"/>
                  </a:lnTo>
                  <a:lnTo>
                    <a:pt x="17609" y="7454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4"/>
                  </a:lnTo>
                  <a:lnTo>
                    <a:pt x="17146" y="7724"/>
                  </a:lnTo>
                  <a:lnTo>
                    <a:pt x="16953" y="7685"/>
                  </a:lnTo>
                  <a:lnTo>
                    <a:pt x="16798" y="7608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7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2"/>
                  </a:lnTo>
                  <a:lnTo>
                    <a:pt x="15756" y="5523"/>
                  </a:lnTo>
                  <a:close/>
                  <a:moveTo>
                    <a:pt x="4944" y="464"/>
                  </a:moveTo>
                  <a:lnTo>
                    <a:pt x="5561" y="503"/>
                  </a:lnTo>
                  <a:lnTo>
                    <a:pt x="6141" y="657"/>
                  </a:lnTo>
                  <a:lnTo>
                    <a:pt x="6681" y="889"/>
                  </a:lnTo>
                  <a:lnTo>
                    <a:pt x="7222" y="1198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5"/>
                  </a:lnTo>
                  <a:lnTo>
                    <a:pt x="8766" y="2781"/>
                  </a:lnTo>
                  <a:lnTo>
                    <a:pt x="9037" y="3206"/>
                  </a:lnTo>
                  <a:lnTo>
                    <a:pt x="9268" y="3669"/>
                  </a:lnTo>
                  <a:lnTo>
                    <a:pt x="9693" y="4596"/>
                  </a:lnTo>
                  <a:lnTo>
                    <a:pt x="10079" y="5523"/>
                  </a:lnTo>
                  <a:lnTo>
                    <a:pt x="10272" y="5909"/>
                  </a:lnTo>
                  <a:lnTo>
                    <a:pt x="10504" y="6295"/>
                  </a:lnTo>
                  <a:lnTo>
                    <a:pt x="10736" y="6643"/>
                  </a:lnTo>
                  <a:lnTo>
                    <a:pt x="11006" y="6913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1"/>
                  </a:lnTo>
                  <a:lnTo>
                    <a:pt x="13207" y="7492"/>
                  </a:lnTo>
                  <a:lnTo>
                    <a:pt x="13516" y="7415"/>
                  </a:lnTo>
                  <a:lnTo>
                    <a:pt x="13825" y="7260"/>
                  </a:lnTo>
                  <a:lnTo>
                    <a:pt x="14095" y="7106"/>
                  </a:lnTo>
                  <a:lnTo>
                    <a:pt x="14366" y="6952"/>
                  </a:lnTo>
                  <a:lnTo>
                    <a:pt x="14597" y="6720"/>
                  </a:lnTo>
                  <a:lnTo>
                    <a:pt x="14829" y="6488"/>
                  </a:lnTo>
                  <a:lnTo>
                    <a:pt x="14829" y="6488"/>
                  </a:lnTo>
                  <a:lnTo>
                    <a:pt x="14404" y="7222"/>
                  </a:lnTo>
                  <a:lnTo>
                    <a:pt x="13941" y="7878"/>
                  </a:lnTo>
                  <a:lnTo>
                    <a:pt x="13439" y="8535"/>
                  </a:lnTo>
                  <a:lnTo>
                    <a:pt x="12860" y="9114"/>
                  </a:lnTo>
                  <a:lnTo>
                    <a:pt x="12242" y="9616"/>
                  </a:lnTo>
                  <a:lnTo>
                    <a:pt x="11547" y="10079"/>
                  </a:lnTo>
                  <a:lnTo>
                    <a:pt x="10813" y="10504"/>
                  </a:lnTo>
                  <a:lnTo>
                    <a:pt x="10041" y="10813"/>
                  </a:lnTo>
                  <a:lnTo>
                    <a:pt x="9462" y="11006"/>
                  </a:lnTo>
                  <a:lnTo>
                    <a:pt x="8882" y="11161"/>
                  </a:lnTo>
                  <a:lnTo>
                    <a:pt x="8303" y="11276"/>
                  </a:lnTo>
                  <a:lnTo>
                    <a:pt x="7724" y="11315"/>
                  </a:lnTo>
                  <a:lnTo>
                    <a:pt x="7145" y="11354"/>
                  </a:lnTo>
                  <a:lnTo>
                    <a:pt x="6604" y="11315"/>
                  </a:lnTo>
                  <a:lnTo>
                    <a:pt x="6025" y="11238"/>
                  </a:lnTo>
                  <a:lnTo>
                    <a:pt x="5484" y="11122"/>
                  </a:lnTo>
                  <a:lnTo>
                    <a:pt x="4944" y="10967"/>
                  </a:lnTo>
                  <a:lnTo>
                    <a:pt x="4442" y="10736"/>
                  </a:lnTo>
                  <a:lnTo>
                    <a:pt x="3940" y="10504"/>
                  </a:lnTo>
                  <a:lnTo>
                    <a:pt x="3476" y="10195"/>
                  </a:lnTo>
                  <a:lnTo>
                    <a:pt x="3013" y="9848"/>
                  </a:lnTo>
                  <a:lnTo>
                    <a:pt x="2549" y="9461"/>
                  </a:lnTo>
                  <a:lnTo>
                    <a:pt x="2163" y="9037"/>
                  </a:lnTo>
                  <a:lnTo>
                    <a:pt x="1777" y="8573"/>
                  </a:lnTo>
                  <a:lnTo>
                    <a:pt x="1430" y="8033"/>
                  </a:lnTo>
                  <a:lnTo>
                    <a:pt x="1121" y="7492"/>
                  </a:lnTo>
                  <a:lnTo>
                    <a:pt x="850" y="6913"/>
                  </a:lnTo>
                  <a:lnTo>
                    <a:pt x="657" y="6334"/>
                  </a:lnTo>
                  <a:lnTo>
                    <a:pt x="503" y="5754"/>
                  </a:lnTo>
                  <a:lnTo>
                    <a:pt x="426" y="5137"/>
                  </a:lnTo>
                  <a:lnTo>
                    <a:pt x="426" y="4519"/>
                  </a:lnTo>
                  <a:lnTo>
                    <a:pt x="503" y="3862"/>
                  </a:lnTo>
                  <a:lnTo>
                    <a:pt x="696" y="3283"/>
                  </a:lnTo>
                  <a:lnTo>
                    <a:pt x="928" y="2743"/>
                  </a:lnTo>
                  <a:lnTo>
                    <a:pt x="1275" y="2241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80"/>
                  </a:lnTo>
                  <a:lnTo>
                    <a:pt x="4326" y="464"/>
                  </a:lnTo>
                  <a:close/>
                  <a:moveTo>
                    <a:pt x="4519" y="1"/>
                  </a:moveTo>
                  <a:lnTo>
                    <a:pt x="4249" y="39"/>
                  </a:lnTo>
                  <a:lnTo>
                    <a:pt x="3901" y="78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6"/>
                  </a:lnTo>
                  <a:lnTo>
                    <a:pt x="2472" y="580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4"/>
                  </a:lnTo>
                  <a:lnTo>
                    <a:pt x="1082" y="1700"/>
                  </a:lnTo>
                  <a:lnTo>
                    <a:pt x="773" y="2163"/>
                  </a:lnTo>
                  <a:lnTo>
                    <a:pt x="503" y="2627"/>
                  </a:lnTo>
                  <a:lnTo>
                    <a:pt x="310" y="3090"/>
                  </a:lnTo>
                  <a:lnTo>
                    <a:pt x="155" y="3592"/>
                  </a:lnTo>
                  <a:lnTo>
                    <a:pt x="40" y="4094"/>
                  </a:lnTo>
                  <a:lnTo>
                    <a:pt x="1" y="4596"/>
                  </a:lnTo>
                  <a:lnTo>
                    <a:pt x="1" y="5137"/>
                  </a:lnTo>
                  <a:lnTo>
                    <a:pt x="78" y="5639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9"/>
                  </a:lnTo>
                  <a:lnTo>
                    <a:pt x="1237" y="8612"/>
                  </a:lnTo>
                  <a:lnTo>
                    <a:pt x="1545" y="9037"/>
                  </a:lnTo>
                  <a:lnTo>
                    <a:pt x="2009" y="9577"/>
                  </a:lnTo>
                  <a:lnTo>
                    <a:pt x="2472" y="10041"/>
                  </a:lnTo>
                  <a:lnTo>
                    <a:pt x="2974" y="10427"/>
                  </a:lnTo>
                  <a:lnTo>
                    <a:pt x="3476" y="10813"/>
                  </a:lnTo>
                  <a:lnTo>
                    <a:pt x="4055" y="11083"/>
                  </a:lnTo>
                  <a:lnTo>
                    <a:pt x="4596" y="11354"/>
                  </a:lnTo>
                  <a:lnTo>
                    <a:pt x="5214" y="11547"/>
                  </a:lnTo>
                  <a:lnTo>
                    <a:pt x="5832" y="11701"/>
                  </a:lnTo>
                  <a:lnTo>
                    <a:pt x="5870" y="11856"/>
                  </a:lnTo>
                  <a:lnTo>
                    <a:pt x="6218" y="11778"/>
                  </a:lnTo>
                  <a:lnTo>
                    <a:pt x="7029" y="11817"/>
                  </a:lnTo>
                  <a:lnTo>
                    <a:pt x="7840" y="11817"/>
                  </a:lnTo>
                  <a:lnTo>
                    <a:pt x="8689" y="11701"/>
                  </a:lnTo>
                  <a:lnTo>
                    <a:pt x="9539" y="11508"/>
                  </a:lnTo>
                  <a:lnTo>
                    <a:pt x="10272" y="11238"/>
                  </a:lnTo>
                  <a:lnTo>
                    <a:pt x="11006" y="10929"/>
                  </a:lnTo>
                  <a:lnTo>
                    <a:pt x="11315" y="10813"/>
                  </a:lnTo>
                  <a:lnTo>
                    <a:pt x="11315" y="10774"/>
                  </a:lnTo>
                  <a:lnTo>
                    <a:pt x="12049" y="10350"/>
                  </a:lnTo>
                  <a:lnTo>
                    <a:pt x="12705" y="9848"/>
                  </a:lnTo>
                  <a:lnTo>
                    <a:pt x="13362" y="9307"/>
                  </a:lnTo>
                  <a:lnTo>
                    <a:pt x="13941" y="8689"/>
                  </a:lnTo>
                  <a:lnTo>
                    <a:pt x="14481" y="8033"/>
                  </a:lnTo>
                  <a:lnTo>
                    <a:pt x="14713" y="7685"/>
                  </a:lnTo>
                  <a:lnTo>
                    <a:pt x="14906" y="7299"/>
                  </a:lnTo>
                  <a:lnTo>
                    <a:pt x="15099" y="6952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20"/>
                  </a:lnTo>
                  <a:lnTo>
                    <a:pt x="15987" y="7145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7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3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4"/>
                  </a:lnTo>
                  <a:lnTo>
                    <a:pt x="18034" y="7260"/>
                  </a:lnTo>
                  <a:lnTo>
                    <a:pt x="17995" y="7029"/>
                  </a:lnTo>
                  <a:lnTo>
                    <a:pt x="17918" y="6836"/>
                  </a:lnTo>
                  <a:lnTo>
                    <a:pt x="17841" y="6643"/>
                  </a:lnTo>
                  <a:lnTo>
                    <a:pt x="17725" y="6450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6"/>
                  </a:lnTo>
                  <a:lnTo>
                    <a:pt x="16567" y="5446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2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4"/>
                  </a:lnTo>
                  <a:lnTo>
                    <a:pt x="18343" y="3553"/>
                  </a:lnTo>
                  <a:lnTo>
                    <a:pt x="18382" y="3322"/>
                  </a:lnTo>
                  <a:lnTo>
                    <a:pt x="18343" y="3090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4"/>
                  </a:lnTo>
                  <a:lnTo>
                    <a:pt x="17841" y="2588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8"/>
                  </a:lnTo>
                  <a:lnTo>
                    <a:pt x="16953" y="2704"/>
                  </a:lnTo>
                  <a:lnTo>
                    <a:pt x="16760" y="2781"/>
                  </a:lnTo>
                  <a:lnTo>
                    <a:pt x="16567" y="2936"/>
                  </a:lnTo>
                  <a:lnTo>
                    <a:pt x="16412" y="3090"/>
                  </a:lnTo>
                  <a:lnTo>
                    <a:pt x="16258" y="3283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1"/>
                  </a:lnTo>
                  <a:lnTo>
                    <a:pt x="15524" y="5021"/>
                  </a:lnTo>
                  <a:lnTo>
                    <a:pt x="15099" y="4789"/>
                  </a:lnTo>
                  <a:lnTo>
                    <a:pt x="14675" y="4635"/>
                  </a:lnTo>
                  <a:lnTo>
                    <a:pt x="14211" y="4519"/>
                  </a:lnTo>
                  <a:lnTo>
                    <a:pt x="13748" y="4519"/>
                  </a:lnTo>
                  <a:lnTo>
                    <a:pt x="13362" y="4596"/>
                  </a:lnTo>
                  <a:lnTo>
                    <a:pt x="13169" y="4635"/>
                  </a:lnTo>
                  <a:lnTo>
                    <a:pt x="12975" y="4712"/>
                  </a:lnTo>
                  <a:lnTo>
                    <a:pt x="12782" y="4789"/>
                  </a:lnTo>
                  <a:lnTo>
                    <a:pt x="12628" y="4944"/>
                  </a:lnTo>
                  <a:lnTo>
                    <a:pt x="12512" y="5098"/>
                  </a:lnTo>
                  <a:lnTo>
                    <a:pt x="12435" y="5252"/>
                  </a:lnTo>
                  <a:lnTo>
                    <a:pt x="12396" y="5446"/>
                  </a:lnTo>
                  <a:lnTo>
                    <a:pt x="12473" y="5639"/>
                  </a:lnTo>
                  <a:lnTo>
                    <a:pt x="12551" y="5793"/>
                  </a:lnTo>
                  <a:lnTo>
                    <a:pt x="12705" y="5909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1"/>
                  </a:lnTo>
                  <a:lnTo>
                    <a:pt x="13786" y="6141"/>
                  </a:lnTo>
                  <a:lnTo>
                    <a:pt x="14134" y="6102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20"/>
                  </a:lnTo>
                  <a:lnTo>
                    <a:pt x="13671" y="6836"/>
                  </a:lnTo>
                  <a:lnTo>
                    <a:pt x="13439" y="6952"/>
                  </a:lnTo>
                  <a:lnTo>
                    <a:pt x="13207" y="7029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1"/>
                  </a:lnTo>
                  <a:lnTo>
                    <a:pt x="10968" y="6141"/>
                  </a:lnTo>
                  <a:lnTo>
                    <a:pt x="10774" y="5793"/>
                  </a:lnTo>
                  <a:lnTo>
                    <a:pt x="10504" y="5330"/>
                  </a:lnTo>
                  <a:lnTo>
                    <a:pt x="10311" y="4828"/>
                  </a:lnTo>
                  <a:lnTo>
                    <a:pt x="9886" y="3862"/>
                  </a:lnTo>
                  <a:lnTo>
                    <a:pt x="9655" y="3399"/>
                  </a:lnTo>
                  <a:lnTo>
                    <a:pt x="9423" y="2936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2"/>
                  </a:lnTo>
                  <a:lnTo>
                    <a:pt x="6874" y="503"/>
                  </a:lnTo>
                  <a:lnTo>
                    <a:pt x="6295" y="271"/>
                  </a:lnTo>
                  <a:lnTo>
                    <a:pt x="5716" y="117"/>
                  </a:lnTo>
                  <a:lnTo>
                    <a:pt x="5137" y="39"/>
                  </a:lnTo>
                  <a:lnTo>
                    <a:pt x="451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22"/>
            <p:cNvSpPr/>
            <p:nvPr/>
          </p:nvSpPr>
          <p:spPr>
            <a:xfrm>
              <a:off x="6767875" y="25365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1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6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22"/>
            <p:cNvSpPr/>
            <p:nvPr/>
          </p:nvSpPr>
          <p:spPr>
            <a:xfrm>
              <a:off x="694725" y="25374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8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22"/>
            <p:cNvSpPr/>
            <p:nvPr/>
          </p:nvSpPr>
          <p:spPr>
            <a:xfrm>
              <a:off x="643575" y="25393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657" y="1468"/>
                  </a:lnTo>
                  <a:lnTo>
                    <a:pt x="579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3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5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22"/>
            <p:cNvSpPr/>
            <p:nvPr/>
          </p:nvSpPr>
          <p:spPr>
            <a:xfrm>
              <a:off x="2323325" y="2542275"/>
              <a:ext cx="309900" cy="249100"/>
            </a:xfrm>
            <a:custGeom>
              <a:avLst/>
              <a:gdLst/>
              <a:ahLst/>
              <a:cxnLst/>
              <a:rect l="l" t="t" r="r" b="b"/>
              <a:pathLst>
                <a:path w="12396" h="9964" extrusionOk="0">
                  <a:moveTo>
                    <a:pt x="10079" y="426"/>
                  </a:moveTo>
                  <a:lnTo>
                    <a:pt x="10272" y="464"/>
                  </a:lnTo>
                  <a:lnTo>
                    <a:pt x="10465" y="503"/>
                  </a:lnTo>
                  <a:lnTo>
                    <a:pt x="10581" y="541"/>
                  </a:lnTo>
                  <a:lnTo>
                    <a:pt x="10735" y="657"/>
                  </a:lnTo>
                  <a:lnTo>
                    <a:pt x="10851" y="850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28" y="1430"/>
                  </a:lnTo>
                  <a:lnTo>
                    <a:pt x="10890" y="1661"/>
                  </a:lnTo>
                  <a:lnTo>
                    <a:pt x="10812" y="1854"/>
                  </a:lnTo>
                  <a:lnTo>
                    <a:pt x="10619" y="2202"/>
                  </a:lnTo>
                  <a:lnTo>
                    <a:pt x="10310" y="2588"/>
                  </a:lnTo>
                  <a:lnTo>
                    <a:pt x="9963" y="2936"/>
                  </a:lnTo>
                  <a:lnTo>
                    <a:pt x="9422" y="3476"/>
                  </a:lnTo>
                  <a:lnTo>
                    <a:pt x="8843" y="3978"/>
                  </a:lnTo>
                  <a:lnTo>
                    <a:pt x="8186" y="4480"/>
                  </a:lnTo>
                  <a:lnTo>
                    <a:pt x="7569" y="4982"/>
                  </a:lnTo>
                  <a:lnTo>
                    <a:pt x="6912" y="5484"/>
                  </a:lnTo>
                  <a:lnTo>
                    <a:pt x="6256" y="5947"/>
                  </a:lnTo>
                  <a:lnTo>
                    <a:pt x="5483" y="6411"/>
                  </a:lnTo>
                  <a:lnTo>
                    <a:pt x="4711" y="6874"/>
                  </a:lnTo>
                  <a:lnTo>
                    <a:pt x="3939" y="7299"/>
                  </a:lnTo>
                  <a:lnTo>
                    <a:pt x="3128" y="7724"/>
                  </a:lnTo>
                  <a:lnTo>
                    <a:pt x="2471" y="7994"/>
                  </a:lnTo>
                  <a:lnTo>
                    <a:pt x="2163" y="8110"/>
                  </a:lnTo>
                  <a:lnTo>
                    <a:pt x="1815" y="8226"/>
                  </a:lnTo>
                  <a:lnTo>
                    <a:pt x="1506" y="8264"/>
                  </a:lnTo>
                  <a:lnTo>
                    <a:pt x="1159" y="8303"/>
                  </a:lnTo>
                  <a:lnTo>
                    <a:pt x="811" y="8303"/>
                  </a:lnTo>
                  <a:lnTo>
                    <a:pt x="463" y="8226"/>
                  </a:lnTo>
                  <a:lnTo>
                    <a:pt x="502" y="8148"/>
                  </a:lnTo>
                  <a:lnTo>
                    <a:pt x="463" y="8033"/>
                  </a:lnTo>
                  <a:lnTo>
                    <a:pt x="463" y="7917"/>
                  </a:lnTo>
                  <a:lnTo>
                    <a:pt x="463" y="7801"/>
                  </a:lnTo>
                  <a:lnTo>
                    <a:pt x="502" y="7569"/>
                  </a:lnTo>
                  <a:lnTo>
                    <a:pt x="618" y="7299"/>
                  </a:lnTo>
                  <a:lnTo>
                    <a:pt x="772" y="7029"/>
                  </a:lnTo>
                  <a:lnTo>
                    <a:pt x="1159" y="6565"/>
                  </a:lnTo>
                  <a:lnTo>
                    <a:pt x="1467" y="6179"/>
                  </a:lnTo>
                  <a:lnTo>
                    <a:pt x="2008" y="5561"/>
                  </a:lnTo>
                  <a:lnTo>
                    <a:pt x="2549" y="4982"/>
                  </a:lnTo>
                  <a:lnTo>
                    <a:pt x="3128" y="4441"/>
                  </a:lnTo>
                  <a:lnTo>
                    <a:pt x="3746" y="3862"/>
                  </a:lnTo>
                  <a:lnTo>
                    <a:pt x="4364" y="3360"/>
                  </a:lnTo>
                  <a:lnTo>
                    <a:pt x="5020" y="2858"/>
                  </a:lnTo>
                  <a:lnTo>
                    <a:pt x="5715" y="2434"/>
                  </a:lnTo>
                  <a:lnTo>
                    <a:pt x="6410" y="1970"/>
                  </a:lnTo>
                  <a:lnTo>
                    <a:pt x="7105" y="1584"/>
                  </a:lnTo>
                  <a:lnTo>
                    <a:pt x="7839" y="1236"/>
                  </a:lnTo>
                  <a:lnTo>
                    <a:pt x="8457" y="928"/>
                  </a:lnTo>
                  <a:lnTo>
                    <a:pt x="8843" y="734"/>
                  </a:lnTo>
                  <a:lnTo>
                    <a:pt x="9268" y="580"/>
                  </a:lnTo>
                  <a:lnTo>
                    <a:pt x="9692" y="464"/>
                  </a:lnTo>
                  <a:lnTo>
                    <a:pt x="10079" y="426"/>
                  </a:lnTo>
                  <a:close/>
                  <a:moveTo>
                    <a:pt x="11237" y="464"/>
                  </a:moveTo>
                  <a:lnTo>
                    <a:pt x="11430" y="580"/>
                  </a:lnTo>
                  <a:lnTo>
                    <a:pt x="11585" y="773"/>
                  </a:lnTo>
                  <a:lnTo>
                    <a:pt x="11700" y="966"/>
                  </a:lnTo>
                  <a:lnTo>
                    <a:pt x="11778" y="1236"/>
                  </a:lnTo>
                  <a:lnTo>
                    <a:pt x="11778" y="1468"/>
                  </a:lnTo>
                  <a:lnTo>
                    <a:pt x="11778" y="1738"/>
                  </a:lnTo>
                  <a:lnTo>
                    <a:pt x="11739" y="1970"/>
                  </a:lnTo>
                  <a:lnTo>
                    <a:pt x="11662" y="2240"/>
                  </a:lnTo>
                  <a:lnTo>
                    <a:pt x="11430" y="2627"/>
                  </a:lnTo>
                  <a:lnTo>
                    <a:pt x="11160" y="3013"/>
                  </a:lnTo>
                  <a:lnTo>
                    <a:pt x="10851" y="3399"/>
                  </a:lnTo>
                  <a:lnTo>
                    <a:pt x="10542" y="3746"/>
                  </a:lnTo>
                  <a:lnTo>
                    <a:pt x="9847" y="4480"/>
                  </a:lnTo>
                  <a:lnTo>
                    <a:pt x="9075" y="5137"/>
                  </a:lnTo>
                  <a:lnTo>
                    <a:pt x="8264" y="5793"/>
                  </a:lnTo>
                  <a:lnTo>
                    <a:pt x="7453" y="6372"/>
                  </a:lnTo>
                  <a:lnTo>
                    <a:pt x="6603" y="6990"/>
                  </a:lnTo>
                  <a:lnTo>
                    <a:pt x="5754" y="7569"/>
                  </a:lnTo>
                  <a:lnTo>
                    <a:pt x="4866" y="8110"/>
                  </a:lnTo>
                  <a:lnTo>
                    <a:pt x="3977" y="8612"/>
                  </a:lnTo>
                  <a:lnTo>
                    <a:pt x="3128" y="9037"/>
                  </a:lnTo>
                  <a:lnTo>
                    <a:pt x="2703" y="9191"/>
                  </a:lnTo>
                  <a:lnTo>
                    <a:pt x="2240" y="9346"/>
                  </a:lnTo>
                  <a:lnTo>
                    <a:pt x="1969" y="9384"/>
                  </a:lnTo>
                  <a:lnTo>
                    <a:pt x="1661" y="9423"/>
                  </a:lnTo>
                  <a:lnTo>
                    <a:pt x="1313" y="9384"/>
                  </a:lnTo>
                  <a:lnTo>
                    <a:pt x="1004" y="9346"/>
                  </a:lnTo>
                  <a:lnTo>
                    <a:pt x="734" y="9191"/>
                  </a:lnTo>
                  <a:lnTo>
                    <a:pt x="541" y="9037"/>
                  </a:lnTo>
                  <a:lnTo>
                    <a:pt x="463" y="8921"/>
                  </a:lnTo>
                  <a:lnTo>
                    <a:pt x="386" y="8805"/>
                  </a:lnTo>
                  <a:lnTo>
                    <a:pt x="348" y="8650"/>
                  </a:lnTo>
                  <a:lnTo>
                    <a:pt x="309" y="8496"/>
                  </a:lnTo>
                  <a:lnTo>
                    <a:pt x="579" y="8612"/>
                  </a:lnTo>
                  <a:lnTo>
                    <a:pt x="888" y="8728"/>
                  </a:lnTo>
                  <a:lnTo>
                    <a:pt x="1197" y="8766"/>
                  </a:lnTo>
                  <a:lnTo>
                    <a:pt x="1506" y="8766"/>
                  </a:lnTo>
                  <a:lnTo>
                    <a:pt x="1815" y="8728"/>
                  </a:lnTo>
                  <a:lnTo>
                    <a:pt x="2124" y="8650"/>
                  </a:lnTo>
                  <a:lnTo>
                    <a:pt x="2742" y="8457"/>
                  </a:lnTo>
                  <a:lnTo>
                    <a:pt x="3321" y="8187"/>
                  </a:lnTo>
                  <a:lnTo>
                    <a:pt x="3939" y="7917"/>
                  </a:lnTo>
                  <a:lnTo>
                    <a:pt x="4981" y="7299"/>
                  </a:lnTo>
                  <a:lnTo>
                    <a:pt x="6526" y="6372"/>
                  </a:lnTo>
                  <a:lnTo>
                    <a:pt x="7298" y="5832"/>
                  </a:lnTo>
                  <a:lnTo>
                    <a:pt x="8071" y="5291"/>
                  </a:lnTo>
                  <a:lnTo>
                    <a:pt x="8804" y="4750"/>
                  </a:lnTo>
                  <a:lnTo>
                    <a:pt x="9499" y="4133"/>
                  </a:lnTo>
                  <a:lnTo>
                    <a:pt x="10156" y="3515"/>
                  </a:lnTo>
                  <a:lnTo>
                    <a:pt x="10774" y="2820"/>
                  </a:lnTo>
                  <a:lnTo>
                    <a:pt x="10967" y="2588"/>
                  </a:lnTo>
                  <a:lnTo>
                    <a:pt x="11121" y="2356"/>
                  </a:lnTo>
                  <a:lnTo>
                    <a:pt x="11276" y="2047"/>
                  </a:lnTo>
                  <a:lnTo>
                    <a:pt x="11391" y="1777"/>
                  </a:lnTo>
                  <a:lnTo>
                    <a:pt x="11469" y="1468"/>
                  </a:lnTo>
                  <a:lnTo>
                    <a:pt x="11507" y="1159"/>
                  </a:lnTo>
                  <a:lnTo>
                    <a:pt x="11430" y="889"/>
                  </a:lnTo>
                  <a:lnTo>
                    <a:pt x="11314" y="580"/>
                  </a:lnTo>
                  <a:lnTo>
                    <a:pt x="11237" y="464"/>
                  </a:lnTo>
                  <a:close/>
                  <a:moveTo>
                    <a:pt x="9924" y="1"/>
                  </a:moveTo>
                  <a:lnTo>
                    <a:pt x="9654" y="39"/>
                  </a:lnTo>
                  <a:lnTo>
                    <a:pt x="9306" y="117"/>
                  </a:lnTo>
                  <a:lnTo>
                    <a:pt x="8920" y="194"/>
                  </a:lnTo>
                  <a:lnTo>
                    <a:pt x="8186" y="503"/>
                  </a:lnTo>
                  <a:lnTo>
                    <a:pt x="7491" y="850"/>
                  </a:lnTo>
                  <a:lnTo>
                    <a:pt x="6835" y="1198"/>
                  </a:lnTo>
                  <a:lnTo>
                    <a:pt x="6101" y="1584"/>
                  </a:lnTo>
                  <a:lnTo>
                    <a:pt x="5406" y="2009"/>
                  </a:lnTo>
                  <a:lnTo>
                    <a:pt x="4750" y="2472"/>
                  </a:lnTo>
                  <a:lnTo>
                    <a:pt x="4093" y="2974"/>
                  </a:lnTo>
                  <a:lnTo>
                    <a:pt x="3360" y="3553"/>
                  </a:lnTo>
                  <a:lnTo>
                    <a:pt x="2665" y="4210"/>
                  </a:lnTo>
                  <a:lnTo>
                    <a:pt x="1969" y="4866"/>
                  </a:lnTo>
                  <a:lnTo>
                    <a:pt x="1352" y="5600"/>
                  </a:lnTo>
                  <a:lnTo>
                    <a:pt x="888" y="6141"/>
                  </a:lnTo>
                  <a:lnTo>
                    <a:pt x="618" y="6449"/>
                  </a:lnTo>
                  <a:lnTo>
                    <a:pt x="348" y="6797"/>
                  </a:lnTo>
                  <a:lnTo>
                    <a:pt x="155" y="7145"/>
                  </a:lnTo>
                  <a:lnTo>
                    <a:pt x="0" y="7492"/>
                  </a:lnTo>
                  <a:lnTo>
                    <a:pt x="0" y="7685"/>
                  </a:lnTo>
                  <a:lnTo>
                    <a:pt x="0" y="7840"/>
                  </a:lnTo>
                  <a:lnTo>
                    <a:pt x="0" y="8033"/>
                  </a:lnTo>
                  <a:lnTo>
                    <a:pt x="77" y="8187"/>
                  </a:lnTo>
                  <a:lnTo>
                    <a:pt x="77" y="8264"/>
                  </a:lnTo>
                  <a:lnTo>
                    <a:pt x="77" y="8342"/>
                  </a:lnTo>
                  <a:lnTo>
                    <a:pt x="39" y="8496"/>
                  </a:lnTo>
                  <a:lnTo>
                    <a:pt x="39" y="8650"/>
                  </a:lnTo>
                  <a:lnTo>
                    <a:pt x="77" y="8805"/>
                  </a:lnTo>
                  <a:lnTo>
                    <a:pt x="116" y="8959"/>
                  </a:lnTo>
                  <a:lnTo>
                    <a:pt x="309" y="9230"/>
                  </a:lnTo>
                  <a:lnTo>
                    <a:pt x="541" y="9500"/>
                  </a:lnTo>
                  <a:lnTo>
                    <a:pt x="734" y="9616"/>
                  </a:lnTo>
                  <a:lnTo>
                    <a:pt x="965" y="9732"/>
                  </a:lnTo>
                  <a:lnTo>
                    <a:pt x="1236" y="9770"/>
                  </a:lnTo>
                  <a:lnTo>
                    <a:pt x="1467" y="9809"/>
                  </a:lnTo>
                  <a:lnTo>
                    <a:pt x="1583" y="9963"/>
                  </a:lnTo>
                  <a:lnTo>
                    <a:pt x="1815" y="9770"/>
                  </a:lnTo>
                  <a:lnTo>
                    <a:pt x="1892" y="9770"/>
                  </a:lnTo>
                  <a:lnTo>
                    <a:pt x="1892" y="9848"/>
                  </a:lnTo>
                  <a:lnTo>
                    <a:pt x="1931" y="9848"/>
                  </a:lnTo>
                  <a:lnTo>
                    <a:pt x="2008" y="9770"/>
                  </a:lnTo>
                  <a:lnTo>
                    <a:pt x="2394" y="9654"/>
                  </a:lnTo>
                  <a:lnTo>
                    <a:pt x="2935" y="9500"/>
                  </a:lnTo>
                  <a:lnTo>
                    <a:pt x="3514" y="9268"/>
                  </a:lnTo>
                  <a:lnTo>
                    <a:pt x="4055" y="9037"/>
                  </a:lnTo>
                  <a:lnTo>
                    <a:pt x="4557" y="8766"/>
                  </a:lnTo>
                  <a:lnTo>
                    <a:pt x="5599" y="8148"/>
                  </a:lnTo>
                  <a:lnTo>
                    <a:pt x="6603" y="7492"/>
                  </a:lnTo>
                  <a:lnTo>
                    <a:pt x="6758" y="7376"/>
                  </a:lnTo>
                  <a:lnTo>
                    <a:pt x="7839" y="6643"/>
                  </a:lnTo>
                  <a:lnTo>
                    <a:pt x="8688" y="5986"/>
                  </a:lnTo>
                  <a:lnTo>
                    <a:pt x="9538" y="5330"/>
                  </a:lnTo>
                  <a:lnTo>
                    <a:pt x="10388" y="4596"/>
                  </a:lnTo>
                  <a:lnTo>
                    <a:pt x="10774" y="4171"/>
                  </a:lnTo>
                  <a:lnTo>
                    <a:pt x="11121" y="3785"/>
                  </a:lnTo>
                  <a:lnTo>
                    <a:pt x="11160" y="3901"/>
                  </a:lnTo>
                  <a:lnTo>
                    <a:pt x="11430" y="3824"/>
                  </a:lnTo>
                  <a:lnTo>
                    <a:pt x="11932" y="4094"/>
                  </a:lnTo>
                  <a:lnTo>
                    <a:pt x="12087" y="3824"/>
                  </a:lnTo>
                  <a:lnTo>
                    <a:pt x="11353" y="3476"/>
                  </a:lnTo>
                  <a:lnTo>
                    <a:pt x="11662" y="3051"/>
                  </a:lnTo>
                  <a:lnTo>
                    <a:pt x="11932" y="2588"/>
                  </a:lnTo>
                  <a:lnTo>
                    <a:pt x="12087" y="2202"/>
                  </a:lnTo>
                  <a:lnTo>
                    <a:pt x="12164" y="1816"/>
                  </a:lnTo>
                  <a:lnTo>
                    <a:pt x="12395" y="1623"/>
                  </a:lnTo>
                  <a:lnTo>
                    <a:pt x="12164" y="1391"/>
                  </a:lnTo>
                  <a:lnTo>
                    <a:pt x="12125" y="1082"/>
                  </a:lnTo>
                  <a:lnTo>
                    <a:pt x="12048" y="812"/>
                  </a:lnTo>
                  <a:lnTo>
                    <a:pt x="11932" y="580"/>
                  </a:lnTo>
                  <a:lnTo>
                    <a:pt x="11778" y="387"/>
                  </a:lnTo>
                  <a:lnTo>
                    <a:pt x="11585" y="194"/>
                  </a:lnTo>
                  <a:lnTo>
                    <a:pt x="11353" y="78"/>
                  </a:lnTo>
                  <a:lnTo>
                    <a:pt x="11044" y="39"/>
                  </a:lnTo>
                  <a:lnTo>
                    <a:pt x="10735" y="39"/>
                  </a:lnTo>
                  <a:lnTo>
                    <a:pt x="10619" y="78"/>
                  </a:lnTo>
                  <a:lnTo>
                    <a:pt x="103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22"/>
            <p:cNvSpPr/>
            <p:nvPr/>
          </p:nvSpPr>
          <p:spPr>
            <a:xfrm>
              <a:off x="6773675" y="25422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4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52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2"/>
                  </a:lnTo>
                  <a:lnTo>
                    <a:pt x="2935" y="1430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4" y="1893"/>
                  </a:lnTo>
                  <a:lnTo>
                    <a:pt x="425" y="2434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6" y="11354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20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2"/>
                  </a:lnTo>
                  <a:lnTo>
                    <a:pt x="3669" y="10620"/>
                  </a:lnTo>
                  <a:lnTo>
                    <a:pt x="3824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6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3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6" y="2742"/>
                  </a:lnTo>
                  <a:lnTo>
                    <a:pt x="4287" y="2395"/>
                  </a:lnTo>
                  <a:lnTo>
                    <a:pt x="4210" y="1430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22"/>
            <p:cNvSpPr/>
            <p:nvPr/>
          </p:nvSpPr>
          <p:spPr>
            <a:xfrm>
              <a:off x="4769575" y="2562550"/>
              <a:ext cx="144825" cy="164150"/>
            </a:xfrm>
            <a:custGeom>
              <a:avLst/>
              <a:gdLst/>
              <a:ahLst/>
              <a:cxnLst/>
              <a:rect l="l" t="t" r="r" b="b"/>
              <a:pathLst>
                <a:path w="5793" h="6566" extrusionOk="0">
                  <a:moveTo>
                    <a:pt x="2858" y="464"/>
                  </a:moveTo>
                  <a:lnTo>
                    <a:pt x="3360" y="619"/>
                  </a:lnTo>
                  <a:lnTo>
                    <a:pt x="3823" y="812"/>
                  </a:lnTo>
                  <a:lnTo>
                    <a:pt x="4248" y="1082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9"/>
                  </a:lnTo>
                  <a:lnTo>
                    <a:pt x="5252" y="2511"/>
                  </a:lnTo>
                  <a:lnTo>
                    <a:pt x="5290" y="2781"/>
                  </a:lnTo>
                  <a:lnTo>
                    <a:pt x="5329" y="3051"/>
                  </a:lnTo>
                  <a:lnTo>
                    <a:pt x="5329" y="3322"/>
                  </a:lnTo>
                  <a:lnTo>
                    <a:pt x="5290" y="3785"/>
                  </a:lnTo>
                  <a:lnTo>
                    <a:pt x="5175" y="4248"/>
                  </a:lnTo>
                  <a:lnTo>
                    <a:pt x="4982" y="4712"/>
                  </a:lnTo>
                  <a:lnTo>
                    <a:pt x="4711" y="5098"/>
                  </a:lnTo>
                  <a:lnTo>
                    <a:pt x="4364" y="5445"/>
                  </a:lnTo>
                  <a:lnTo>
                    <a:pt x="4016" y="5716"/>
                  </a:lnTo>
                  <a:lnTo>
                    <a:pt x="3784" y="5832"/>
                  </a:lnTo>
                  <a:lnTo>
                    <a:pt x="3553" y="5947"/>
                  </a:lnTo>
                  <a:lnTo>
                    <a:pt x="3321" y="6025"/>
                  </a:lnTo>
                  <a:lnTo>
                    <a:pt x="3089" y="6063"/>
                  </a:lnTo>
                  <a:lnTo>
                    <a:pt x="2780" y="6102"/>
                  </a:lnTo>
                  <a:lnTo>
                    <a:pt x="2510" y="6102"/>
                  </a:lnTo>
                  <a:lnTo>
                    <a:pt x="2201" y="6063"/>
                  </a:lnTo>
                  <a:lnTo>
                    <a:pt x="1970" y="5986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600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1"/>
                  </a:lnTo>
                  <a:lnTo>
                    <a:pt x="734" y="4789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5"/>
                  </a:lnTo>
                  <a:lnTo>
                    <a:pt x="464" y="2974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700"/>
                  </a:lnTo>
                  <a:lnTo>
                    <a:pt x="966" y="1507"/>
                  </a:lnTo>
                  <a:lnTo>
                    <a:pt x="1120" y="1275"/>
                  </a:lnTo>
                  <a:lnTo>
                    <a:pt x="1313" y="1121"/>
                  </a:lnTo>
                  <a:lnTo>
                    <a:pt x="1506" y="927"/>
                  </a:lnTo>
                  <a:lnTo>
                    <a:pt x="1738" y="812"/>
                  </a:lnTo>
                  <a:lnTo>
                    <a:pt x="1970" y="696"/>
                  </a:lnTo>
                  <a:lnTo>
                    <a:pt x="2201" y="580"/>
                  </a:lnTo>
                  <a:lnTo>
                    <a:pt x="2472" y="541"/>
                  </a:lnTo>
                  <a:lnTo>
                    <a:pt x="2780" y="503"/>
                  </a:lnTo>
                  <a:lnTo>
                    <a:pt x="2819" y="503"/>
                  </a:lnTo>
                  <a:lnTo>
                    <a:pt x="2858" y="464"/>
                  </a:lnTo>
                  <a:close/>
                  <a:moveTo>
                    <a:pt x="2665" y="1"/>
                  </a:moveTo>
                  <a:lnTo>
                    <a:pt x="2587" y="39"/>
                  </a:lnTo>
                  <a:lnTo>
                    <a:pt x="2510" y="78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1"/>
                  </a:lnTo>
                  <a:lnTo>
                    <a:pt x="1854" y="310"/>
                  </a:lnTo>
                  <a:lnTo>
                    <a:pt x="1622" y="387"/>
                  </a:lnTo>
                  <a:lnTo>
                    <a:pt x="1390" y="503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7"/>
                  </a:lnTo>
                  <a:lnTo>
                    <a:pt x="348" y="1738"/>
                  </a:lnTo>
                  <a:lnTo>
                    <a:pt x="155" y="2279"/>
                  </a:lnTo>
                  <a:lnTo>
                    <a:pt x="39" y="2858"/>
                  </a:lnTo>
                  <a:lnTo>
                    <a:pt x="0" y="3399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3"/>
                  </a:lnTo>
                  <a:lnTo>
                    <a:pt x="309" y="4943"/>
                  </a:lnTo>
                  <a:lnTo>
                    <a:pt x="425" y="5214"/>
                  </a:lnTo>
                  <a:lnTo>
                    <a:pt x="579" y="5445"/>
                  </a:lnTo>
                  <a:lnTo>
                    <a:pt x="734" y="5677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8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7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7"/>
                  </a:lnTo>
                  <a:lnTo>
                    <a:pt x="3476" y="6449"/>
                  </a:lnTo>
                  <a:lnTo>
                    <a:pt x="3784" y="6334"/>
                  </a:lnTo>
                  <a:lnTo>
                    <a:pt x="4055" y="6218"/>
                  </a:lnTo>
                  <a:lnTo>
                    <a:pt x="4325" y="6063"/>
                  </a:lnTo>
                  <a:lnTo>
                    <a:pt x="4557" y="5909"/>
                  </a:lnTo>
                  <a:lnTo>
                    <a:pt x="4788" y="5716"/>
                  </a:lnTo>
                  <a:lnTo>
                    <a:pt x="4982" y="5484"/>
                  </a:lnTo>
                  <a:lnTo>
                    <a:pt x="5175" y="5252"/>
                  </a:lnTo>
                  <a:lnTo>
                    <a:pt x="5329" y="4982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1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8"/>
                  </a:lnTo>
                  <a:lnTo>
                    <a:pt x="5561" y="2047"/>
                  </a:lnTo>
                  <a:lnTo>
                    <a:pt x="5406" y="1777"/>
                  </a:lnTo>
                  <a:lnTo>
                    <a:pt x="5252" y="1507"/>
                  </a:lnTo>
                  <a:lnTo>
                    <a:pt x="5059" y="1275"/>
                  </a:lnTo>
                  <a:lnTo>
                    <a:pt x="4866" y="1043"/>
                  </a:lnTo>
                  <a:lnTo>
                    <a:pt x="4634" y="812"/>
                  </a:lnTo>
                  <a:lnTo>
                    <a:pt x="4402" y="619"/>
                  </a:lnTo>
                  <a:lnTo>
                    <a:pt x="4132" y="464"/>
                  </a:lnTo>
                  <a:lnTo>
                    <a:pt x="3862" y="310"/>
                  </a:lnTo>
                  <a:lnTo>
                    <a:pt x="3591" y="194"/>
                  </a:lnTo>
                  <a:lnTo>
                    <a:pt x="3282" y="117"/>
                  </a:lnTo>
                  <a:lnTo>
                    <a:pt x="2974" y="39"/>
                  </a:lnTo>
                  <a:lnTo>
                    <a:pt x="266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22"/>
            <p:cNvSpPr/>
            <p:nvPr/>
          </p:nvSpPr>
          <p:spPr>
            <a:xfrm>
              <a:off x="2452675" y="2582825"/>
              <a:ext cx="296400" cy="356250"/>
            </a:xfrm>
            <a:custGeom>
              <a:avLst/>
              <a:gdLst/>
              <a:ahLst/>
              <a:cxnLst/>
              <a:rect l="l" t="t" r="r" b="b"/>
              <a:pathLst>
                <a:path w="11856" h="14250" extrusionOk="0">
                  <a:moveTo>
                    <a:pt x="7221" y="1"/>
                  </a:moveTo>
                  <a:lnTo>
                    <a:pt x="6990" y="194"/>
                  </a:lnTo>
                  <a:lnTo>
                    <a:pt x="8032" y="1777"/>
                  </a:lnTo>
                  <a:lnTo>
                    <a:pt x="9114" y="3283"/>
                  </a:lnTo>
                  <a:lnTo>
                    <a:pt x="8032" y="2704"/>
                  </a:lnTo>
                  <a:lnTo>
                    <a:pt x="6913" y="2202"/>
                  </a:lnTo>
                  <a:lnTo>
                    <a:pt x="6758" y="2472"/>
                  </a:lnTo>
                  <a:lnTo>
                    <a:pt x="8225" y="3283"/>
                  </a:lnTo>
                  <a:lnTo>
                    <a:pt x="9731" y="4094"/>
                  </a:lnTo>
                  <a:lnTo>
                    <a:pt x="10388" y="4905"/>
                  </a:lnTo>
                  <a:lnTo>
                    <a:pt x="10388" y="4943"/>
                  </a:lnTo>
                  <a:lnTo>
                    <a:pt x="10697" y="4827"/>
                  </a:lnTo>
                  <a:lnTo>
                    <a:pt x="10658" y="4712"/>
                  </a:lnTo>
                  <a:lnTo>
                    <a:pt x="10620" y="4596"/>
                  </a:lnTo>
                  <a:lnTo>
                    <a:pt x="10620" y="4596"/>
                  </a:lnTo>
                  <a:lnTo>
                    <a:pt x="10929" y="4712"/>
                  </a:lnTo>
                  <a:lnTo>
                    <a:pt x="11160" y="4827"/>
                  </a:lnTo>
                  <a:lnTo>
                    <a:pt x="11315" y="5021"/>
                  </a:lnTo>
                  <a:lnTo>
                    <a:pt x="11431" y="5252"/>
                  </a:lnTo>
                  <a:lnTo>
                    <a:pt x="11469" y="5484"/>
                  </a:lnTo>
                  <a:lnTo>
                    <a:pt x="11469" y="5754"/>
                  </a:lnTo>
                  <a:lnTo>
                    <a:pt x="11431" y="6063"/>
                  </a:lnTo>
                  <a:lnTo>
                    <a:pt x="11353" y="6372"/>
                  </a:lnTo>
                  <a:lnTo>
                    <a:pt x="11083" y="7028"/>
                  </a:lnTo>
                  <a:lnTo>
                    <a:pt x="10813" y="7646"/>
                  </a:lnTo>
                  <a:lnTo>
                    <a:pt x="10504" y="8148"/>
                  </a:lnTo>
                  <a:lnTo>
                    <a:pt x="10233" y="8573"/>
                  </a:lnTo>
                  <a:lnTo>
                    <a:pt x="9654" y="9345"/>
                  </a:lnTo>
                  <a:lnTo>
                    <a:pt x="9036" y="10079"/>
                  </a:lnTo>
                  <a:lnTo>
                    <a:pt x="8380" y="10736"/>
                  </a:lnTo>
                  <a:lnTo>
                    <a:pt x="7646" y="11353"/>
                  </a:lnTo>
                  <a:lnTo>
                    <a:pt x="6874" y="11933"/>
                  </a:lnTo>
                  <a:lnTo>
                    <a:pt x="6024" y="12435"/>
                  </a:lnTo>
                  <a:lnTo>
                    <a:pt x="5175" y="12898"/>
                  </a:lnTo>
                  <a:lnTo>
                    <a:pt x="4287" y="13284"/>
                  </a:lnTo>
                  <a:lnTo>
                    <a:pt x="3862" y="13439"/>
                  </a:lnTo>
                  <a:lnTo>
                    <a:pt x="3283" y="13632"/>
                  </a:lnTo>
                  <a:lnTo>
                    <a:pt x="2665" y="13786"/>
                  </a:lnTo>
                  <a:lnTo>
                    <a:pt x="1970" y="13941"/>
                  </a:lnTo>
                  <a:lnTo>
                    <a:pt x="1043" y="13941"/>
                  </a:lnTo>
                  <a:lnTo>
                    <a:pt x="811" y="13863"/>
                  </a:lnTo>
                  <a:lnTo>
                    <a:pt x="580" y="13709"/>
                  </a:lnTo>
                  <a:lnTo>
                    <a:pt x="425" y="13554"/>
                  </a:lnTo>
                  <a:lnTo>
                    <a:pt x="309" y="13323"/>
                  </a:lnTo>
                  <a:lnTo>
                    <a:pt x="232" y="13052"/>
                  </a:lnTo>
                  <a:lnTo>
                    <a:pt x="1" y="13130"/>
                  </a:lnTo>
                  <a:lnTo>
                    <a:pt x="1" y="13400"/>
                  </a:lnTo>
                  <a:lnTo>
                    <a:pt x="39" y="13632"/>
                  </a:lnTo>
                  <a:lnTo>
                    <a:pt x="155" y="13825"/>
                  </a:lnTo>
                  <a:lnTo>
                    <a:pt x="271" y="13941"/>
                  </a:lnTo>
                  <a:lnTo>
                    <a:pt x="464" y="14056"/>
                  </a:lnTo>
                  <a:lnTo>
                    <a:pt x="657" y="14172"/>
                  </a:lnTo>
                  <a:lnTo>
                    <a:pt x="889" y="14211"/>
                  </a:lnTo>
                  <a:lnTo>
                    <a:pt x="1120" y="14249"/>
                  </a:lnTo>
                  <a:lnTo>
                    <a:pt x="1661" y="14249"/>
                  </a:lnTo>
                  <a:lnTo>
                    <a:pt x="2163" y="14211"/>
                  </a:lnTo>
                  <a:lnTo>
                    <a:pt x="2665" y="14134"/>
                  </a:lnTo>
                  <a:lnTo>
                    <a:pt x="3051" y="14056"/>
                  </a:lnTo>
                  <a:lnTo>
                    <a:pt x="3708" y="13863"/>
                  </a:lnTo>
                  <a:lnTo>
                    <a:pt x="4364" y="13632"/>
                  </a:lnTo>
                  <a:lnTo>
                    <a:pt x="5020" y="13361"/>
                  </a:lnTo>
                  <a:lnTo>
                    <a:pt x="5638" y="13091"/>
                  </a:lnTo>
                  <a:lnTo>
                    <a:pt x="6256" y="12743"/>
                  </a:lnTo>
                  <a:lnTo>
                    <a:pt x="6835" y="12396"/>
                  </a:lnTo>
                  <a:lnTo>
                    <a:pt x="7415" y="12010"/>
                  </a:lnTo>
                  <a:lnTo>
                    <a:pt x="7955" y="11585"/>
                  </a:lnTo>
                  <a:lnTo>
                    <a:pt x="8457" y="11160"/>
                  </a:lnTo>
                  <a:lnTo>
                    <a:pt x="8959" y="10697"/>
                  </a:lnTo>
                  <a:lnTo>
                    <a:pt x="9423" y="10234"/>
                  </a:lnTo>
                  <a:lnTo>
                    <a:pt x="9847" y="9732"/>
                  </a:lnTo>
                  <a:lnTo>
                    <a:pt x="10272" y="9191"/>
                  </a:lnTo>
                  <a:lnTo>
                    <a:pt x="10620" y="8650"/>
                  </a:lnTo>
                  <a:lnTo>
                    <a:pt x="11006" y="8071"/>
                  </a:lnTo>
                  <a:lnTo>
                    <a:pt x="11315" y="7492"/>
                  </a:lnTo>
                  <a:lnTo>
                    <a:pt x="11546" y="6951"/>
                  </a:lnTo>
                  <a:lnTo>
                    <a:pt x="11778" y="6411"/>
                  </a:lnTo>
                  <a:lnTo>
                    <a:pt x="11817" y="6102"/>
                  </a:lnTo>
                  <a:lnTo>
                    <a:pt x="11855" y="5831"/>
                  </a:lnTo>
                  <a:lnTo>
                    <a:pt x="11855" y="5523"/>
                  </a:lnTo>
                  <a:lnTo>
                    <a:pt x="11778" y="5252"/>
                  </a:lnTo>
                  <a:lnTo>
                    <a:pt x="11701" y="5021"/>
                  </a:lnTo>
                  <a:lnTo>
                    <a:pt x="11585" y="4866"/>
                  </a:lnTo>
                  <a:lnTo>
                    <a:pt x="11469" y="4673"/>
                  </a:lnTo>
                  <a:lnTo>
                    <a:pt x="11315" y="4519"/>
                  </a:lnTo>
                  <a:lnTo>
                    <a:pt x="11122" y="4403"/>
                  </a:lnTo>
                  <a:lnTo>
                    <a:pt x="10929" y="4325"/>
                  </a:lnTo>
                  <a:lnTo>
                    <a:pt x="10735" y="4248"/>
                  </a:lnTo>
                  <a:lnTo>
                    <a:pt x="10504" y="4210"/>
                  </a:lnTo>
                  <a:lnTo>
                    <a:pt x="10465" y="4248"/>
                  </a:lnTo>
                  <a:lnTo>
                    <a:pt x="10388" y="4248"/>
                  </a:lnTo>
                  <a:lnTo>
                    <a:pt x="9654" y="3167"/>
                  </a:lnTo>
                  <a:lnTo>
                    <a:pt x="8882" y="2086"/>
                  </a:lnTo>
                  <a:lnTo>
                    <a:pt x="8032" y="1043"/>
                  </a:lnTo>
                  <a:lnTo>
                    <a:pt x="72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22"/>
            <p:cNvSpPr/>
            <p:nvPr/>
          </p:nvSpPr>
          <p:spPr>
            <a:xfrm>
              <a:off x="581775" y="25867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0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5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22"/>
            <p:cNvSpPr/>
            <p:nvPr/>
          </p:nvSpPr>
          <p:spPr>
            <a:xfrm>
              <a:off x="6717675" y="2588625"/>
              <a:ext cx="42525" cy="41525"/>
            </a:xfrm>
            <a:custGeom>
              <a:avLst/>
              <a:gdLst/>
              <a:ahLst/>
              <a:cxnLst/>
              <a:rect l="l" t="t" r="r" b="b"/>
              <a:pathLst>
                <a:path w="1701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2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9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3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8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22"/>
            <p:cNvSpPr/>
            <p:nvPr/>
          </p:nvSpPr>
          <p:spPr>
            <a:xfrm>
              <a:off x="587575" y="25924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3" y="1893"/>
                  </a:lnTo>
                  <a:lnTo>
                    <a:pt x="425" y="2433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5" y="11353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1"/>
                  </a:lnTo>
                  <a:lnTo>
                    <a:pt x="3669" y="10620"/>
                  </a:lnTo>
                  <a:lnTo>
                    <a:pt x="3823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5" y="2742"/>
                  </a:lnTo>
                  <a:lnTo>
                    <a:pt x="4287" y="2395"/>
                  </a:lnTo>
                  <a:lnTo>
                    <a:pt x="4210" y="1429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22"/>
            <p:cNvSpPr/>
            <p:nvPr/>
          </p:nvSpPr>
          <p:spPr>
            <a:xfrm>
              <a:off x="6526550" y="26156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1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1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2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22"/>
            <p:cNvSpPr/>
            <p:nvPr/>
          </p:nvSpPr>
          <p:spPr>
            <a:xfrm>
              <a:off x="1725750" y="2629175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2"/>
                  </a:lnTo>
                  <a:lnTo>
                    <a:pt x="2008" y="965"/>
                  </a:lnTo>
                  <a:lnTo>
                    <a:pt x="2124" y="1120"/>
                  </a:lnTo>
                  <a:lnTo>
                    <a:pt x="2202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6" y="502"/>
                  </a:lnTo>
                  <a:lnTo>
                    <a:pt x="811" y="463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0"/>
                  </a:lnTo>
                  <a:lnTo>
                    <a:pt x="194" y="425"/>
                  </a:lnTo>
                  <a:lnTo>
                    <a:pt x="78" y="618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8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2" y="2973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3"/>
                  </a:lnTo>
                  <a:lnTo>
                    <a:pt x="2626" y="2896"/>
                  </a:lnTo>
                  <a:lnTo>
                    <a:pt x="2704" y="2317"/>
                  </a:lnTo>
                  <a:lnTo>
                    <a:pt x="2704" y="2008"/>
                  </a:lnTo>
                  <a:lnTo>
                    <a:pt x="2704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00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22"/>
            <p:cNvSpPr/>
            <p:nvPr/>
          </p:nvSpPr>
          <p:spPr>
            <a:xfrm>
              <a:off x="2602300" y="2637850"/>
              <a:ext cx="63750" cy="173800"/>
            </a:xfrm>
            <a:custGeom>
              <a:avLst/>
              <a:gdLst/>
              <a:ahLst/>
              <a:cxnLst/>
              <a:rect l="l" t="t" r="r" b="b"/>
              <a:pathLst>
                <a:path w="2550" h="6952" extrusionOk="0">
                  <a:moveTo>
                    <a:pt x="271" y="1"/>
                  </a:moveTo>
                  <a:lnTo>
                    <a:pt x="1" y="78"/>
                  </a:lnTo>
                  <a:lnTo>
                    <a:pt x="232" y="927"/>
                  </a:lnTo>
                  <a:lnTo>
                    <a:pt x="503" y="1816"/>
                  </a:lnTo>
                  <a:lnTo>
                    <a:pt x="1082" y="3515"/>
                  </a:lnTo>
                  <a:lnTo>
                    <a:pt x="2318" y="6951"/>
                  </a:lnTo>
                  <a:lnTo>
                    <a:pt x="2549" y="6874"/>
                  </a:lnTo>
                  <a:lnTo>
                    <a:pt x="2047" y="5136"/>
                  </a:lnTo>
                  <a:lnTo>
                    <a:pt x="1507" y="3399"/>
                  </a:lnTo>
                  <a:lnTo>
                    <a:pt x="928" y="1661"/>
                  </a:lnTo>
                  <a:lnTo>
                    <a:pt x="619" y="81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22"/>
            <p:cNvSpPr/>
            <p:nvPr/>
          </p:nvSpPr>
          <p:spPr>
            <a:xfrm>
              <a:off x="531575" y="26388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1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22"/>
            <p:cNvSpPr/>
            <p:nvPr/>
          </p:nvSpPr>
          <p:spPr>
            <a:xfrm>
              <a:off x="340450" y="26658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0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0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1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22"/>
            <p:cNvSpPr/>
            <p:nvPr/>
          </p:nvSpPr>
          <p:spPr>
            <a:xfrm>
              <a:off x="6651075" y="26658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1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22"/>
            <p:cNvSpPr/>
            <p:nvPr/>
          </p:nvSpPr>
          <p:spPr>
            <a:xfrm>
              <a:off x="1793325" y="26986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7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5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5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3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22"/>
            <p:cNvSpPr/>
            <p:nvPr/>
          </p:nvSpPr>
          <p:spPr>
            <a:xfrm>
              <a:off x="2371575" y="2703500"/>
              <a:ext cx="351425" cy="207575"/>
            </a:xfrm>
            <a:custGeom>
              <a:avLst/>
              <a:gdLst/>
              <a:ahLst/>
              <a:cxnLst/>
              <a:rect l="l" t="t" r="r" b="b"/>
              <a:pathLst>
                <a:path w="14057" h="8303" extrusionOk="0">
                  <a:moveTo>
                    <a:pt x="13941" y="0"/>
                  </a:moveTo>
                  <a:lnTo>
                    <a:pt x="13632" y="116"/>
                  </a:lnTo>
                  <a:lnTo>
                    <a:pt x="13632" y="155"/>
                  </a:lnTo>
                  <a:lnTo>
                    <a:pt x="13555" y="773"/>
                  </a:lnTo>
                  <a:lnTo>
                    <a:pt x="13439" y="1313"/>
                  </a:lnTo>
                  <a:lnTo>
                    <a:pt x="13284" y="1854"/>
                  </a:lnTo>
                  <a:lnTo>
                    <a:pt x="13053" y="2395"/>
                  </a:lnTo>
                  <a:lnTo>
                    <a:pt x="12782" y="2897"/>
                  </a:lnTo>
                  <a:lnTo>
                    <a:pt x="12473" y="3360"/>
                  </a:lnTo>
                  <a:lnTo>
                    <a:pt x="12126" y="3823"/>
                  </a:lnTo>
                  <a:lnTo>
                    <a:pt x="11778" y="4248"/>
                  </a:lnTo>
                  <a:lnTo>
                    <a:pt x="11547" y="4325"/>
                  </a:lnTo>
                  <a:lnTo>
                    <a:pt x="11585" y="4441"/>
                  </a:lnTo>
                  <a:lnTo>
                    <a:pt x="11547" y="4480"/>
                  </a:lnTo>
                  <a:lnTo>
                    <a:pt x="11392" y="4557"/>
                  </a:lnTo>
                  <a:lnTo>
                    <a:pt x="11469" y="4557"/>
                  </a:lnTo>
                  <a:lnTo>
                    <a:pt x="10967" y="5020"/>
                  </a:lnTo>
                  <a:lnTo>
                    <a:pt x="10427" y="5445"/>
                  </a:lnTo>
                  <a:lnTo>
                    <a:pt x="9539" y="6063"/>
                  </a:lnTo>
                  <a:lnTo>
                    <a:pt x="8612" y="6642"/>
                  </a:lnTo>
                  <a:lnTo>
                    <a:pt x="8149" y="6912"/>
                  </a:lnTo>
                  <a:lnTo>
                    <a:pt x="7647" y="7144"/>
                  </a:lnTo>
                  <a:lnTo>
                    <a:pt x="7145" y="7376"/>
                  </a:lnTo>
                  <a:lnTo>
                    <a:pt x="6643" y="7569"/>
                  </a:lnTo>
                  <a:lnTo>
                    <a:pt x="6604" y="7453"/>
                  </a:lnTo>
                  <a:lnTo>
                    <a:pt x="6411" y="7492"/>
                  </a:lnTo>
                  <a:lnTo>
                    <a:pt x="4905" y="6372"/>
                  </a:lnTo>
                  <a:lnTo>
                    <a:pt x="3322" y="5291"/>
                  </a:lnTo>
                  <a:lnTo>
                    <a:pt x="1739" y="4248"/>
                  </a:lnTo>
                  <a:lnTo>
                    <a:pt x="78" y="3321"/>
                  </a:lnTo>
                  <a:lnTo>
                    <a:pt x="1" y="3399"/>
                  </a:lnTo>
                  <a:lnTo>
                    <a:pt x="3051" y="5600"/>
                  </a:lnTo>
                  <a:lnTo>
                    <a:pt x="6141" y="7723"/>
                  </a:lnTo>
                  <a:lnTo>
                    <a:pt x="5639" y="7839"/>
                  </a:lnTo>
                  <a:lnTo>
                    <a:pt x="5175" y="7916"/>
                  </a:lnTo>
                  <a:lnTo>
                    <a:pt x="4673" y="7955"/>
                  </a:lnTo>
                  <a:lnTo>
                    <a:pt x="4210" y="7994"/>
                  </a:lnTo>
                  <a:lnTo>
                    <a:pt x="4094" y="7994"/>
                  </a:lnTo>
                  <a:lnTo>
                    <a:pt x="4055" y="8071"/>
                  </a:lnTo>
                  <a:lnTo>
                    <a:pt x="4248" y="8303"/>
                  </a:lnTo>
                  <a:lnTo>
                    <a:pt x="5098" y="8303"/>
                  </a:lnTo>
                  <a:lnTo>
                    <a:pt x="5523" y="8264"/>
                  </a:lnTo>
                  <a:lnTo>
                    <a:pt x="5948" y="8187"/>
                  </a:lnTo>
                  <a:lnTo>
                    <a:pt x="6372" y="8110"/>
                  </a:lnTo>
                  <a:lnTo>
                    <a:pt x="6797" y="7955"/>
                  </a:lnTo>
                  <a:lnTo>
                    <a:pt x="7647" y="7646"/>
                  </a:lnTo>
                  <a:lnTo>
                    <a:pt x="8458" y="7221"/>
                  </a:lnTo>
                  <a:lnTo>
                    <a:pt x="9230" y="6758"/>
                  </a:lnTo>
                  <a:lnTo>
                    <a:pt x="10002" y="6295"/>
                  </a:lnTo>
                  <a:lnTo>
                    <a:pt x="10659" y="5793"/>
                  </a:lnTo>
                  <a:lnTo>
                    <a:pt x="11315" y="5252"/>
                  </a:lnTo>
                  <a:lnTo>
                    <a:pt x="11933" y="4673"/>
                  </a:lnTo>
                  <a:lnTo>
                    <a:pt x="12512" y="4055"/>
                  </a:lnTo>
                  <a:lnTo>
                    <a:pt x="12975" y="3360"/>
                  </a:lnTo>
                  <a:lnTo>
                    <a:pt x="13207" y="3012"/>
                  </a:lnTo>
                  <a:lnTo>
                    <a:pt x="13400" y="2665"/>
                  </a:lnTo>
                  <a:lnTo>
                    <a:pt x="13555" y="2279"/>
                  </a:lnTo>
                  <a:lnTo>
                    <a:pt x="13709" y="1893"/>
                  </a:lnTo>
                  <a:lnTo>
                    <a:pt x="13864" y="1506"/>
                  </a:lnTo>
                  <a:lnTo>
                    <a:pt x="13941" y="1082"/>
                  </a:lnTo>
                  <a:lnTo>
                    <a:pt x="14018" y="657"/>
                  </a:lnTo>
                  <a:lnTo>
                    <a:pt x="14057" y="232"/>
                  </a:lnTo>
                  <a:lnTo>
                    <a:pt x="14018" y="116"/>
                  </a:lnTo>
                  <a:lnTo>
                    <a:pt x="13941" y="39"/>
                  </a:lnTo>
                  <a:lnTo>
                    <a:pt x="139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22"/>
            <p:cNvSpPr/>
            <p:nvPr/>
          </p:nvSpPr>
          <p:spPr>
            <a:xfrm>
              <a:off x="6594125" y="27093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8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22"/>
            <p:cNvSpPr/>
            <p:nvPr/>
          </p:nvSpPr>
          <p:spPr>
            <a:xfrm>
              <a:off x="464975" y="27160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0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22"/>
            <p:cNvSpPr/>
            <p:nvPr/>
          </p:nvSpPr>
          <p:spPr>
            <a:xfrm>
              <a:off x="2488400" y="2725700"/>
              <a:ext cx="48275" cy="165100"/>
            </a:xfrm>
            <a:custGeom>
              <a:avLst/>
              <a:gdLst/>
              <a:ahLst/>
              <a:cxnLst/>
              <a:rect l="l" t="t" r="r" b="b"/>
              <a:pathLst>
                <a:path w="1931" h="6604" extrusionOk="0">
                  <a:moveTo>
                    <a:pt x="271" y="1"/>
                  </a:moveTo>
                  <a:lnTo>
                    <a:pt x="193" y="39"/>
                  </a:lnTo>
                  <a:lnTo>
                    <a:pt x="155" y="39"/>
                  </a:lnTo>
                  <a:lnTo>
                    <a:pt x="0" y="155"/>
                  </a:lnTo>
                  <a:lnTo>
                    <a:pt x="0" y="194"/>
                  </a:lnTo>
                  <a:lnTo>
                    <a:pt x="348" y="1815"/>
                  </a:lnTo>
                  <a:lnTo>
                    <a:pt x="773" y="3437"/>
                  </a:lnTo>
                  <a:lnTo>
                    <a:pt x="1236" y="5021"/>
                  </a:lnTo>
                  <a:lnTo>
                    <a:pt x="1738" y="6604"/>
                  </a:lnTo>
                  <a:lnTo>
                    <a:pt x="1931" y="6565"/>
                  </a:lnTo>
                  <a:lnTo>
                    <a:pt x="1622" y="4982"/>
                  </a:lnTo>
                  <a:lnTo>
                    <a:pt x="1236" y="3360"/>
                  </a:lnTo>
                  <a:lnTo>
                    <a:pt x="773" y="1777"/>
                  </a:lnTo>
                  <a:lnTo>
                    <a:pt x="271" y="194"/>
                  </a:lnTo>
                  <a:lnTo>
                    <a:pt x="3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22"/>
            <p:cNvSpPr/>
            <p:nvPr/>
          </p:nvSpPr>
          <p:spPr>
            <a:xfrm>
              <a:off x="2495150" y="2725700"/>
              <a:ext cx="165100" cy="91725"/>
            </a:xfrm>
            <a:custGeom>
              <a:avLst/>
              <a:gdLst/>
              <a:ahLst/>
              <a:cxnLst/>
              <a:rect l="l" t="t" r="r" b="b"/>
              <a:pathLst>
                <a:path w="6604" h="3669" extrusionOk="0">
                  <a:moveTo>
                    <a:pt x="116" y="1"/>
                  </a:moveTo>
                  <a:lnTo>
                    <a:pt x="1" y="194"/>
                  </a:lnTo>
                  <a:lnTo>
                    <a:pt x="1622" y="1043"/>
                  </a:lnTo>
                  <a:lnTo>
                    <a:pt x="3244" y="1893"/>
                  </a:lnTo>
                  <a:lnTo>
                    <a:pt x="4017" y="2356"/>
                  </a:lnTo>
                  <a:lnTo>
                    <a:pt x="4827" y="2819"/>
                  </a:lnTo>
                  <a:lnTo>
                    <a:pt x="5638" y="3283"/>
                  </a:lnTo>
                  <a:lnTo>
                    <a:pt x="6024" y="3476"/>
                  </a:lnTo>
                  <a:lnTo>
                    <a:pt x="6449" y="3669"/>
                  </a:lnTo>
                  <a:lnTo>
                    <a:pt x="6604" y="3592"/>
                  </a:lnTo>
                  <a:lnTo>
                    <a:pt x="6604" y="3515"/>
                  </a:lnTo>
                  <a:lnTo>
                    <a:pt x="6565" y="3437"/>
                  </a:lnTo>
                  <a:lnTo>
                    <a:pt x="6218" y="3167"/>
                  </a:lnTo>
                  <a:lnTo>
                    <a:pt x="5870" y="2935"/>
                  </a:lnTo>
                  <a:lnTo>
                    <a:pt x="5098" y="2472"/>
                  </a:lnTo>
                  <a:lnTo>
                    <a:pt x="3515" y="1622"/>
                  </a:lnTo>
                  <a:lnTo>
                    <a:pt x="1815" y="773"/>
                  </a:lnTo>
                  <a:lnTo>
                    <a:pt x="966" y="387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22"/>
            <p:cNvSpPr/>
            <p:nvPr/>
          </p:nvSpPr>
          <p:spPr>
            <a:xfrm>
              <a:off x="4212550" y="2732450"/>
              <a:ext cx="315700" cy="477900"/>
            </a:xfrm>
            <a:custGeom>
              <a:avLst/>
              <a:gdLst/>
              <a:ahLst/>
              <a:cxnLst/>
              <a:rect l="l" t="t" r="r" b="b"/>
              <a:pathLst>
                <a:path w="12628" h="19116" extrusionOk="0">
                  <a:moveTo>
                    <a:pt x="1004" y="619"/>
                  </a:moveTo>
                  <a:lnTo>
                    <a:pt x="1661" y="850"/>
                  </a:lnTo>
                  <a:lnTo>
                    <a:pt x="2317" y="1121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5"/>
                  </a:lnTo>
                  <a:lnTo>
                    <a:pt x="3862" y="2472"/>
                  </a:lnTo>
                  <a:lnTo>
                    <a:pt x="4016" y="2820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8"/>
                  </a:lnTo>
                  <a:lnTo>
                    <a:pt x="9345" y="15138"/>
                  </a:lnTo>
                  <a:lnTo>
                    <a:pt x="8920" y="15370"/>
                  </a:lnTo>
                  <a:lnTo>
                    <a:pt x="7955" y="13516"/>
                  </a:lnTo>
                  <a:lnTo>
                    <a:pt x="6990" y="11663"/>
                  </a:lnTo>
                  <a:lnTo>
                    <a:pt x="5020" y="7956"/>
                  </a:lnTo>
                  <a:lnTo>
                    <a:pt x="3012" y="4287"/>
                  </a:lnTo>
                  <a:lnTo>
                    <a:pt x="1004" y="619"/>
                  </a:lnTo>
                  <a:close/>
                  <a:moveTo>
                    <a:pt x="657" y="503"/>
                  </a:moveTo>
                  <a:lnTo>
                    <a:pt x="657" y="541"/>
                  </a:lnTo>
                  <a:lnTo>
                    <a:pt x="4673" y="8033"/>
                  </a:lnTo>
                  <a:lnTo>
                    <a:pt x="6719" y="11740"/>
                  </a:lnTo>
                  <a:lnTo>
                    <a:pt x="7762" y="13593"/>
                  </a:lnTo>
                  <a:lnTo>
                    <a:pt x="8805" y="15447"/>
                  </a:lnTo>
                  <a:lnTo>
                    <a:pt x="8650" y="15524"/>
                  </a:lnTo>
                  <a:lnTo>
                    <a:pt x="7414" y="13748"/>
                  </a:lnTo>
                  <a:lnTo>
                    <a:pt x="6179" y="12010"/>
                  </a:lnTo>
                  <a:lnTo>
                    <a:pt x="3592" y="8535"/>
                  </a:lnTo>
                  <a:lnTo>
                    <a:pt x="2317" y="6758"/>
                  </a:lnTo>
                  <a:lnTo>
                    <a:pt x="1004" y="4944"/>
                  </a:lnTo>
                  <a:lnTo>
                    <a:pt x="850" y="4712"/>
                  </a:lnTo>
                  <a:lnTo>
                    <a:pt x="734" y="4480"/>
                  </a:lnTo>
                  <a:lnTo>
                    <a:pt x="618" y="4210"/>
                  </a:lnTo>
                  <a:lnTo>
                    <a:pt x="541" y="3940"/>
                  </a:lnTo>
                  <a:lnTo>
                    <a:pt x="464" y="3399"/>
                  </a:lnTo>
                  <a:lnTo>
                    <a:pt x="425" y="2820"/>
                  </a:lnTo>
                  <a:lnTo>
                    <a:pt x="464" y="2241"/>
                  </a:lnTo>
                  <a:lnTo>
                    <a:pt x="502" y="1661"/>
                  </a:lnTo>
                  <a:lnTo>
                    <a:pt x="657" y="503"/>
                  </a:lnTo>
                  <a:close/>
                  <a:moveTo>
                    <a:pt x="11508" y="12280"/>
                  </a:moveTo>
                  <a:lnTo>
                    <a:pt x="11662" y="12358"/>
                  </a:lnTo>
                  <a:lnTo>
                    <a:pt x="11817" y="12435"/>
                  </a:lnTo>
                  <a:lnTo>
                    <a:pt x="12164" y="12860"/>
                  </a:lnTo>
                  <a:lnTo>
                    <a:pt x="12241" y="13053"/>
                  </a:lnTo>
                  <a:lnTo>
                    <a:pt x="12280" y="13246"/>
                  </a:lnTo>
                  <a:lnTo>
                    <a:pt x="12241" y="13439"/>
                  </a:lnTo>
                  <a:lnTo>
                    <a:pt x="12203" y="13632"/>
                  </a:lnTo>
                  <a:lnTo>
                    <a:pt x="12048" y="14018"/>
                  </a:lnTo>
                  <a:lnTo>
                    <a:pt x="11855" y="14366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2"/>
                  </a:lnTo>
                  <a:lnTo>
                    <a:pt x="10156" y="15872"/>
                  </a:lnTo>
                  <a:lnTo>
                    <a:pt x="10118" y="15987"/>
                  </a:lnTo>
                  <a:lnTo>
                    <a:pt x="9770" y="16180"/>
                  </a:lnTo>
                  <a:lnTo>
                    <a:pt x="9114" y="16605"/>
                  </a:lnTo>
                  <a:lnTo>
                    <a:pt x="8457" y="16953"/>
                  </a:lnTo>
                  <a:lnTo>
                    <a:pt x="7723" y="17262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5" y="17648"/>
                  </a:lnTo>
                  <a:lnTo>
                    <a:pt x="5754" y="17648"/>
                  </a:lnTo>
                  <a:lnTo>
                    <a:pt x="5561" y="17571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8" y="17184"/>
                  </a:lnTo>
                  <a:lnTo>
                    <a:pt x="4982" y="16876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5"/>
                  </a:lnTo>
                  <a:lnTo>
                    <a:pt x="5175" y="15949"/>
                  </a:lnTo>
                  <a:lnTo>
                    <a:pt x="5291" y="15833"/>
                  </a:lnTo>
                  <a:lnTo>
                    <a:pt x="5406" y="15756"/>
                  </a:lnTo>
                  <a:lnTo>
                    <a:pt x="5522" y="15717"/>
                  </a:lnTo>
                  <a:lnTo>
                    <a:pt x="5638" y="15756"/>
                  </a:lnTo>
                  <a:lnTo>
                    <a:pt x="5793" y="15833"/>
                  </a:lnTo>
                  <a:lnTo>
                    <a:pt x="5947" y="15949"/>
                  </a:lnTo>
                  <a:lnTo>
                    <a:pt x="6063" y="16142"/>
                  </a:lnTo>
                  <a:lnTo>
                    <a:pt x="6256" y="16374"/>
                  </a:lnTo>
                  <a:lnTo>
                    <a:pt x="6102" y="16412"/>
                  </a:lnTo>
                  <a:lnTo>
                    <a:pt x="6024" y="16451"/>
                  </a:lnTo>
                  <a:lnTo>
                    <a:pt x="6024" y="16567"/>
                  </a:lnTo>
                  <a:lnTo>
                    <a:pt x="6063" y="16644"/>
                  </a:lnTo>
                  <a:lnTo>
                    <a:pt x="6140" y="16644"/>
                  </a:lnTo>
                  <a:lnTo>
                    <a:pt x="6912" y="16567"/>
                  </a:lnTo>
                  <a:lnTo>
                    <a:pt x="7685" y="16374"/>
                  </a:lnTo>
                  <a:lnTo>
                    <a:pt x="8496" y="16065"/>
                  </a:lnTo>
                  <a:lnTo>
                    <a:pt x="9229" y="15717"/>
                  </a:lnTo>
                  <a:lnTo>
                    <a:pt x="9616" y="15485"/>
                  </a:lnTo>
                  <a:lnTo>
                    <a:pt x="9963" y="15254"/>
                  </a:lnTo>
                  <a:lnTo>
                    <a:pt x="10272" y="15022"/>
                  </a:lnTo>
                  <a:lnTo>
                    <a:pt x="10581" y="14752"/>
                  </a:lnTo>
                  <a:lnTo>
                    <a:pt x="10890" y="14481"/>
                  </a:lnTo>
                  <a:lnTo>
                    <a:pt x="11121" y="14173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9"/>
                  </a:lnTo>
                  <a:lnTo>
                    <a:pt x="11546" y="13362"/>
                  </a:lnTo>
                  <a:lnTo>
                    <a:pt x="11508" y="13284"/>
                  </a:lnTo>
                  <a:lnTo>
                    <a:pt x="11430" y="13246"/>
                  </a:lnTo>
                  <a:lnTo>
                    <a:pt x="11237" y="13246"/>
                  </a:lnTo>
                  <a:lnTo>
                    <a:pt x="11160" y="13323"/>
                  </a:lnTo>
                  <a:lnTo>
                    <a:pt x="10967" y="13671"/>
                  </a:lnTo>
                  <a:lnTo>
                    <a:pt x="10774" y="13555"/>
                  </a:lnTo>
                  <a:lnTo>
                    <a:pt x="10658" y="13439"/>
                  </a:lnTo>
                  <a:lnTo>
                    <a:pt x="10619" y="13284"/>
                  </a:lnTo>
                  <a:lnTo>
                    <a:pt x="10581" y="13169"/>
                  </a:lnTo>
                  <a:lnTo>
                    <a:pt x="10619" y="13014"/>
                  </a:lnTo>
                  <a:lnTo>
                    <a:pt x="10658" y="12860"/>
                  </a:lnTo>
                  <a:lnTo>
                    <a:pt x="10851" y="12628"/>
                  </a:lnTo>
                  <a:lnTo>
                    <a:pt x="10928" y="12473"/>
                  </a:lnTo>
                  <a:lnTo>
                    <a:pt x="11044" y="12358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1"/>
                  </a:moveTo>
                  <a:lnTo>
                    <a:pt x="348" y="40"/>
                  </a:lnTo>
                  <a:lnTo>
                    <a:pt x="271" y="117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3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6"/>
                  </a:lnTo>
                  <a:lnTo>
                    <a:pt x="232" y="4519"/>
                  </a:lnTo>
                  <a:lnTo>
                    <a:pt x="348" y="4751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6"/>
                  </a:lnTo>
                  <a:lnTo>
                    <a:pt x="5445" y="11817"/>
                  </a:lnTo>
                  <a:lnTo>
                    <a:pt x="6874" y="13748"/>
                  </a:lnTo>
                  <a:lnTo>
                    <a:pt x="8341" y="15640"/>
                  </a:lnTo>
                  <a:lnTo>
                    <a:pt x="7492" y="15987"/>
                  </a:lnTo>
                  <a:lnTo>
                    <a:pt x="6642" y="16258"/>
                  </a:lnTo>
                  <a:lnTo>
                    <a:pt x="6681" y="16103"/>
                  </a:lnTo>
                  <a:lnTo>
                    <a:pt x="6681" y="15949"/>
                  </a:lnTo>
                  <a:lnTo>
                    <a:pt x="6642" y="15756"/>
                  </a:lnTo>
                  <a:lnTo>
                    <a:pt x="6565" y="15640"/>
                  </a:lnTo>
                  <a:lnTo>
                    <a:pt x="6488" y="15485"/>
                  </a:lnTo>
                  <a:lnTo>
                    <a:pt x="6333" y="15370"/>
                  </a:lnTo>
                  <a:lnTo>
                    <a:pt x="6179" y="15292"/>
                  </a:lnTo>
                  <a:lnTo>
                    <a:pt x="6024" y="15254"/>
                  </a:lnTo>
                  <a:lnTo>
                    <a:pt x="5715" y="15254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6" y="16296"/>
                  </a:lnTo>
                  <a:lnTo>
                    <a:pt x="4596" y="16567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8" y="17725"/>
                  </a:lnTo>
                  <a:lnTo>
                    <a:pt x="5368" y="17841"/>
                  </a:lnTo>
                  <a:lnTo>
                    <a:pt x="5677" y="17918"/>
                  </a:lnTo>
                  <a:lnTo>
                    <a:pt x="6024" y="17957"/>
                  </a:lnTo>
                  <a:lnTo>
                    <a:pt x="6372" y="17918"/>
                  </a:lnTo>
                  <a:lnTo>
                    <a:pt x="6719" y="17841"/>
                  </a:lnTo>
                  <a:lnTo>
                    <a:pt x="7106" y="17764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3"/>
                  </a:lnTo>
                  <a:lnTo>
                    <a:pt x="9229" y="16876"/>
                  </a:lnTo>
                  <a:lnTo>
                    <a:pt x="9461" y="16760"/>
                  </a:lnTo>
                  <a:lnTo>
                    <a:pt x="10233" y="16258"/>
                  </a:lnTo>
                  <a:lnTo>
                    <a:pt x="10813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4"/>
                  </a:lnTo>
                  <a:lnTo>
                    <a:pt x="11817" y="18150"/>
                  </a:lnTo>
                  <a:lnTo>
                    <a:pt x="11392" y="17455"/>
                  </a:lnTo>
                  <a:lnTo>
                    <a:pt x="10928" y="16760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4"/>
                  </a:lnTo>
                  <a:lnTo>
                    <a:pt x="11894" y="14790"/>
                  </a:lnTo>
                  <a:lnTo>
                    <a:pt x="12125" y="14559"/>
                  </a:lnTo>
                  <a:lnTo>
                    <a:pt x="12280" y="14288"/>
                  </a:lnTo>
                  <a:lnTo>
                    <a:pt x="12434" y="14057"/>
                  </a:lnTo>
                  <a:lnTo>
                    <a:pt x="12512" y="13786"/>
                  </a:lnTo>
                  <a:lnTo>
                    <a:pt x="12589" y="13555"/>
                  </a:lnTo>
                  <a:lnTo>
                    <a:pt x="12627" y="13284"/>
                  </a:lnTo>
                  <a:lnTo>
                    <a:pt x="12589" y="13053"/>
                  </a:lnTo>
                  <a:lnTo>
                    <a:pt x="12512" y="12821"/>
                  </a:lnTo>
                  <a:lnTo>
                    <a:pt x="12357" y="12589"/>
                  </a:lnTo>
                  <a:lnTo>
                    <a:pt x="12164" y="12358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9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1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2"/>
                  </a:lnTo>
                  <a:lnTo>
                    <a:pt x="10619" y="13786"/>
                  </a:lnTo>
                  <a:lnTo>
                    <a:pt x="10813" y="13902"/>
                  </a:lnTo>
                  <a:lnTo>
                    <a:pt x="10504" y="14250"/>
                  </a:lnTo>
                  <a:lnTo>
                    <a:pt x="10156" y="14597"/>
                  </a:lnTo>
                  <a:lnTo>
                    <a:pt x="9770" y="14868"/>
                  </a:lnTo>
                  <a:lnTo>
                    <a:pt x="9430" y="15084"/>
                  </a:lnTo>
                  <a:lnTo>
                    <a:pt x="9461" y="15022"/>
                  </a:lnTo>
                  <a:lnTo>
                    <a:pt x="9500" y="14945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9"/>
                  </a:lnTo>
                  <a:lnTo>
                    <a:pt x="3823" y="1545"/>
                  </a:lnTo>
                  <a:lnTo>
                    <a:pt x="3514" y="1237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1" y="233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22"/>
            <p:cNvSpPr/>
            <p:nvPr/>
          </p:nvSpPr>
          <p:spPr>
            <a:xfrm>
              <a:off x="3419975" y="2751775"/>
              <a:ext cx="68575" cy="77250"/>
            </a:xfrm>
            <a:custGeom>
              <a:avLst/>
              <a:gdLst/>
              <a:ahLst/>
              <a:cxnLst/>
              <a:rect l="l" t="t" r="r" b="b"/>
              <a:pathLst>
                <a:path w="2743" h="3090" extrusionOk="0">
                  <a:moveTo>
                    <a:pt x="1198" y="464"/>
                  </a:moveTo>
                  <a:lnTo>
                    <a:pt x="1429" y="502"/>
                  </a:lnTo>
                  <a:lnTo>
                    <a:pt x="1700" y="618"/>
                  </a:lnTo>
                  <a:lnTo>
                    <a:pt x="1893" y="772"/>
                  </a:lnTo>
                  <a:lnTo>
                    <a:pt x="2047" y="966"/>
                  </a:lnTo>
                  <a:lnTo>
                    <a:pt x="2163" y="1159"/>
                  </a:lnTo>
                  <a:lnTo>
                    <a:pt x="2240" y="1352"/>
                  </a:lnTo>
                  <a:lnTo>
                    <a:pt x="2356" y="1738"/>
                  </a:lnTo>
                  <a:lnTo>
                    <a:pt x="2395" y="2163"/>
                  </a:lnTo>
                  <a:lnTo>
                    <a:pt x="2395" y="2587"/>
                  </a:lnTo>
                  <a:lnTo>
                    <a:pt x="2240" y="2433"/>
                  </a:lnTo>
                  <a:lnTo>
                    <a:pt x="2047" y="2278"/>
                  </a:lnTo>
                  <a:lnTo>
                    <a:pt x="1661" y="2085"/>
                  </a:lnTo>
                  <a:lnTo>
                    <a:pt x="1275" y="1931"/>
                  </a:lnTo>
                  <a:lnTo>
                    <a:pt x="1043" y="1815"/>
                  </a:lnTo>
                  <a:lnTo>
                    <a:pt x="850" y="1699"/>
                  </a:lnTo>
                  <a:lnTo>
                    <a:pt x="657" y="1545"/>
                  </a:lnTo>
                  <a:lnTo>
                    <a:pt x="503" y="1390"/>
                  </a:lnTo>
                  <a:lnTo>
                    <a:pt x="425" y="1197"/>
                  </a:lnTo>
                  <a:lnTo>
                    <a:pt x="425" y="1081"/>
                  </a:lnTo>
                  <a:lnTo>
                    <a:pt x="425" y="966"/>
                  </a:lnTo>
                  <a:lnTo>
                    <a:pt x="503" y="811"/>
                  </a:lnTo>
                  <a:lnTo>
                    <a:pt x="541" y="695"/>
                  </a:lnTo>
                  <a:lnTo>
                    <a:pt x="618" y="618"/>
                  </a:lnTo>
                  <a:lnTo>
                    <a:pt x="734" y="541"/>
                  </a:lnTo>
                  <a:lnTo>
                    <a:pt x="850" y="464"/>
                  </a:lnTo>
                  <a:close/>
                  <a:moveTo>
                    <a:pt x="1043" y="0"/>
                  </a:moveTo>
                  <a:lnTo>
                    <a:pt x="812" y="77"/>
                  </a:lnTo>
                  <a:lnTo>
                    <a:pt x="580" y="155"/>
                  </a:lnTo>
                  <a:lnTo>
                    <a:pt x="387" y="309"/>
                  </a:lnTo>
                  <a:lnTo>
                    <a:pt x="232" y="464"/>
                  </a:lnTo>
                  <a:lnTo>
                    <a:pt x="116" y="618"/>
                  </a:lnTo>
                  <a:lnTo>
                    <a:pt x="39" y="811"/>
                  </a:lnTo>
                  <a:lnTo>
                    <a:pt x="1" y="1043"/>
                  </a:lnTo>
                  <a:lnTo>
                    <a:pt x="39" y="1236"/>
                  </a:lnTo>
                  <a:lnTo>
                    <a:pt x="78" y="1468"/>
                  </a:lnTo>
                  <a:lnTo>
                    <a:pt x="194" y="1661"/>
                  </a:lnTo>
                  <a:lnTo>
                    <a:pt x="387" y="1892"/>
                  </a:lnTo>
                  <a:lnTo>
                    <a:pt x="657" y="2085"/>
                  </a:lnTo>
                  <a:lnTo>
                    <a:pt x="927" y="2201"/>
                  </a:lnTo>
                  <a:lnTo>
                    <a:pt x="1236" y="2317"/>
                  </a:lnTo>
                  <a:lnTo>
                    <a:pt x="1507" y="2433"/>
                  </a:lnTo>
                  <a:lnTo>
                    <a:pt x="1777" y="2587"/>
                  </a:lnTo>
                  <a:lnTo>
                    <a:pt x="2009" y="2780"/>
                  </a:lnTo>
                  <a:lnTo>
                    <a:pt x="2240" y="3012"/>
                  </a:lnTo>
                  <a:lnTo>
                    <a:pt x="2317" y="3051"/>
                  </a:lnTo>
                  <a:lnTo>
                    <a:pt x="2395" y="3089"/>
                  </a:lnTo>
                  <a:lnTo>
                    <a:pt x="2472" y="3051"/>
                  </a:lnTo>
                  <a:lnTo>
                    <a:pt x="2549" y="3012"/>
                  </a:lnTo>
                  <a:lnTo>
                    <a:pt x="2588" y="3012"/>
                  </a:lnTo>
                  <a:lnTo>
                    <a:pt x="2626" y="2935"/>
                  </a:lnTo>
                  <a:lnTo>
                    <a:pt x="2704" y="2356"/>
                  </a:lnTo>
                  <a:lnTo>
                    <a:pt x="2742" y="2047"/>
                  </a:lnTo>
                  <a:lnTo>
                    <a:pt x="2704" y="1738"/>
                  </a:lnTo>
                  <a:lnTo>
                    <a:pt x="2665" y="1429"/>
                  </a:lnTo>
                  <a:lnTo>
                    <a:pt x="2588" y="1159"/>
                  </a:lnTo>
                  <a:lnTo>
                    <a:pt x="2472" y="888"/>
                  </a:lnTo>
                  <a:lnTo>
                    <a:pt x="2317" y="618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38" y="155"/>
                  </a:lnTo>
                  <a:lnTo>
                    <a:pt x="1507" y="77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22"/>
            <p:cNvSpPr/>
            <p:nvPr/>
          </p:nvSpPr>
          <p:spPr>
            <a:xfrm>
              <a:off x="408025" y="27595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7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79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1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22"/>
            <p:cNvSpPr/>
            <p:nvPr/>
          </p:nvSpPr>
          <p:spPr>
            <a:xfrm>
              <a:off x="1650450" y="2767225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1" y="5367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8"/>
                  </a:lnTo>
                  <a:lnTo>
                    <a:pt x="3978" y="888"/>
                  </a:lnTo>
                  <a:lnTo>
                    <a:pt x="4634" y="656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2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3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30" y="7375"/>
                  </a:lnTo>
                  <a:lnTo>
                    <a:pt x="13439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5"/>
                  </a:lnTo>
                  <a:lnTo>
                    <a:pt x="16721" y="9885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3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1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79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7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22"/>
            <p:cNvSpPr/>
            <p:nvPr/>
          </p:nvSpPr>
          <p:spPr>
            <a:xfrm>
              <a:off x="4802400" y="27817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0"/>
                  </a:moveTo>
                  <a:lnTo>
                    <a:pt x="12434" y="39"/>
                  </a:lnTo>
                  <a:lnTo>
                    <a:pt x="12357" y="77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8"/>
                  </a:lnTo>
                  <a:lnTo>
                    <a:pt x="12164" y="1043"/>
                  </a:lnTo>
                  <a:lnTo>
                    <a:pt x="12009" y="1197"/>
                  </a:lnTo>
                  <a:lnTo>
                    <a:pt x="11855" y="1313"/>
                  </a:lnTo>
                  <a:lnTo>
                    <a:pt x="11430" y="1545"/>
                  </a:lnTo>
                  <a:lnTo>
                    <a:pt x="11005" y="1699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4" y="2085"/>
                  </a:lnTo>
                  <a:lnTo>
                    <a:pt x="9345" y="2008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0"/>
                  </a:lnTo>
                  <a:lnTo>
                    <a:pt x="8611" y="1699"/>
                  </a:lnTo>
                  <a:lnTo>
                    <a:pt x="8804" y="2008"/>
                  </a:lnTo>
                  <a:lnTo>
                    <a:pt x="8997" y="2279"/>
                  </a:lnTo>
                  <a:lnTo>
                    <a:pt x="7839" y="2587"/>
                  </a:lnTo>
                  <a:lnTo>
                    <a:pt x="6719" y="2819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9" y="3282"/>
                  </a:lnTo>
                  <a:lnTo>
                    <a:pt x="3746" y="2935"/>
                  </a:lnTo>
                  <a:lnTo>
                    <a:pt x="3784" y="2587"/>
                  </a:lnTo>
                  <a:lnTo>
                    <a:pt x="3707" y="2240"/>
                  </a:lnTo>
                  <a:lnTo>
                    <a:pt x="3630" y="1892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7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8"/>
                  </a:lnTo>
                  <a:lnTo>
                    <a:pt x="1815" y="3437"/>
                  </a:lnTo>
                  <a:lnTo>
                    <a:pt x="1352" y="3398"/>
                  </a:lnTo>
                  <a:lnTo>
                    <a:pt x="965" y="3360"/>
                  </a:lnTo>
                  <a:lnTo>
                    <a:pt x="772" y="3282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3"/>
                  </a:lnTo>
                  <a:lnTo>
                    <a:pt x="309" y="2665"/>
                  </a:lnTo>
                  <a:lnTo>
                    <a:pt x="232" y="2587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3"/>
                  </a:lnTo>
                  <a:lnTo>
                    <a:pt x="0" y="2858"/>
                  </a:lnTo>
                  <a:lnTo>
                    <a:pt x="0" y="3012"/>
                  </a:lnTo>
                  <a:lnTo>
                    <a:pt x="0" y="3167"/>
                  </a:lnTo>
                  <a:lnTo>
                    <a:pt x="39" y="3282"/>
                  </a:lnTo>
                  <a:lnTo>
                    <a:pt x="116" y="3398"/>
                  </a:lnTo>
                  <a:lnTo>
                    <a:pt x="193" y="3514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0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0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2"/>
                  </a:lnTo>
                  <a:lnTo>
                    <a:pt x="12048" y="1699"/>
                  </a:lnTo>
                  <a:lnTo>
                    <a:pt x="12357" y="1506"/>
                  </a:lnTo>
                  <a:lnTo>
                    <a:pt x="12627" y="1236"/>
                  </a:lnTo>
                  <a:lnTo>
                    <a:pt x="12704" y="1081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79"/>
                  </a:lnTo>
                  <a:lnTo>
                    <a:pt x="12820" y="386"/>
                  </a:lnTo>
                  <a:lnTo>
                    <a:pt x="12743" y="155"/>
                  </a:lnTo>
                  <a:lnTo>
                    <a:pt x="12704" y="77"/>
                  </a:lnTo>
                  <a:lnTo>
                    <a:pt x="12627" y="39"/>
                  </a:lnTo>
                  <a:lnTo>
                    <a:pt x="125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22"/>
            <p:cNvSpPr/>
            <p:nvPr/>
          </p:nvSpPr>
          <p:spPr>
            <a:xfrm>
              <a:off x="2362900" y="2786525"/>
              <a:ext cx="114900" cy="130350"/>
            </a:xfrm>
            <a:custGeom>
              <a:avLst/>
              <a:gdLst/>
              <a:ahLst/>
              <a:cxnLst/>
              <a:rect l="l" t="t" r="r" b="b"/>
              <a:pathLst>
                <a:path w="4596" h="5214" extrusionOk="0">
                  <a:moveTo>
                    <a:pt x="232" y="0"/>
                  </a:moveTo>
                  <a:lnTo>
                    <a:pt x="0" y="193"/>
                  </a:lnTo>
                  <a:lnTo>
                    <a:pt x="502" y="888"/>
                  </a:lnTo>
                  <a:lnTo>
                    <a:pt x="1004" y="1622"/>
                  </a:lnTo>
                  <a:lnTo>
                    <a:pt x="1545" y="2279"/>
                  </a:lnTo>
                  <a:lnTo>
                    <a:pt x="2124" y="2974"/>
                  </a:lnTo>
                  <a:lnTo>
                    <a:pt x="3283" y="4248"/>
                  </a:lnTo>
                  <a:lnTo>
                    <a:pt x="3746" y="4789"/>
                  </a:lnTo>
                  <a:lnTo>
                    <a:pt x="3630" y="4789"/>
                  </a:lnTo>
                  <a:lnTo>
                    <a:pt x="3592" y="4866"/>
                  </a:lnTo>
                  <a:lnTo>
                    <a:pt x="3592" y="4982"/>
                  </a:lnTo>
                  <a:lnTo>
                    <a:pt x="3823" y="4904"/>
                  </a:lnTo>
                  <a:lnTo>
                    <a:pt x="4055" y="5059"/>
                  </a:lnTo>
                  <a:lnTo>
                    <a:pt x="4287" y="5213"/>
                  </a:lnTo>
                  <a:lnTo>
                    <a:pt x="4441" y="5213"/>
                  </a:lnTo>
                  <a:lnTo>
                    <a:pt x="4518" y="5175"/>
                  </a:lnTo>
                  <a:lnTo>
                    <a:pt x="4557" y="5097"/>
                  </a:lnTo>
                  <a:lnTo>
                    <a:pt x="4557" y="5059"/>
                  </a:lnTo>
                  <a:lnTo>
                    <a:pt x="4595" y="4982"/>
                  </a:lnTo>
                  <a:lnTo>
                    <a:pt x="4402" y="4750"/>
                  </a:lnTo>
                  <a:lnTo>
                    <a:pt x="4325" y="4750"/>
                  </a:lnTo>
                  <a:lnTo>
                    <a:pt x="4016" y="4480"/>
                  </a:lnTo>
                  <a:lnTo>
                    <a:pt x="3746" y="4171"/>
                  </a:lnTo>
                  <a:lnTo>
                    <a:pt x="3244" y="3553"/>
                  </a:lnTo>
                  <a:lnTo>
                    <a:pt x="2201" y="2394"/>
                  </a:lnTo>
                  <a:lnTo>
                    <a:pt x="1197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22"/>
            <p:cNvSpPr/>
            <p:nvPr/>
          </p:nvSpPr>
          <p:spPr>
            <a:xfrm>
              <a:off x="2090650" y="2821275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8" y="0"/>
                  </a:moveTo>
                  <a:lnTo>
                    <a:pt x="1893" y="78"/>
                  </a:lnTo>
                  <a:lnTo>
                    <a:pt x="1739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4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40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4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2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2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4" y="1622"/>
                  </a:lnTo>
                  <a:lnTo>
                    <a:pt x="1237" y="1313"/>
                  </a:lnTo>
                  <a:lnTo>
                    <a:pt x="1468" y="1004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2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3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2" y="2703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2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5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5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9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5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3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6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3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2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3" y="5793"/>
                  </a:lnTo>
                  <a:lnTo>
                    <a:pt x="4828" y="5638"/>
                  </a:lnTo>
                  <a:lnTo>
                    <a:pt x="4249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5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2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22"/>
            <p:cNvSpPr/>
            <p:nvPr/>
          </p:nvSpPr>
          <p:spPr>
            <a:xfrm>
              <a:off x="3488525" y="28212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120" y="387"/>
                  </a:moveTo>
                  <a:lnTo>
                    <a:pt x="1313" y="425"/>
                  </a:lnTo>
                  <a:lnTo>
                    <a:pt x="1506" y="464"/>
                  </a:lnTo>
                  <a:lnTo>
                    <a:pt x="1661" y="580"/>
                  </a:lnTo>
                  <a:lnTo>
                    <a:pt x="1738" y="734"/>
                  </a:lnTo>
                  <a:lnTo>
                    <a:pt x="1777" y="889"/>
                  </a:lnTo>
                  <a:lnTo>
                    <a:pt x="1738" y="966"/>
                  </a:lnTo>
                  <a:lnTo>
                    <a:pt x="1699" y="1004"/>
                  </a:lnTo>
                  <a:lnTo>
                    <a:pt x="1661" y="1082"/>
                  </a:lnTo>
                  <a:lnTo>
                    <a:pt x="1545" y="1120"/>
                  </a:lnTo>
                  <a:lnTo>
                    <a:pt x="1236" y="1159"/>
                  </a:lnTo>
                  <a:lnTo>
                    <a:pt x="927" y="1159"/>
                  </a:lnTo>
                  <a:lnTo>
                    <a:pt x="579" y="1198"/>
                  </a:lnTo>
                  <a:lnTo>
                    <a:pt x="464" y="1236"/>
                  </a:lnTo>
                  <a:lnTo>
                    <a:pt x="309" y="1313"/>
                  </a:lnTo>
                  <a:lnTo>
                    <a:pt x="309" y="1159"/>
                  </a:lnTo>
                  <a:lnTo>
                    <a:pt x="348" y="1004"/>
                  </a:lnTo>
                  <a:lnTo>
                    <a:pt x="386" y="850"/>
                  </a:lnTo>
                  <a:lnTo>
                    <a:pt x="464" y="734"/>
                  </a:lnTo>
                  <a:lnTo>
                    <a:pt x="541" y="618"/>
                  </a:lnTo>
                  <a:lnTo>
                    <a:pt x="657" y="541"/>
                  </a:lnTo>
                  <a:lnTo>
                    <a:pt x="811" y="464"/>
                  </a:lnTo>
                  <a:lnTo>
                    <a:pt x="927" y="425"/>
                  </a:lnTo>
                  <a:lnTo>
                    <a:pt x="1120" y="387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79" y="116"/>
                  </a:lnTo>
                  <a:lnTo>
                    <a:pt x="425" y="232"/>
                  </a:lnTo>
                  <a:lnTo>
                    <a:pt x="271" y="387"/>
                  </a:lnTo>
                  <a:lnTo>
                    <a:pt x="155" y="541"/>
                  </a:lnTo>
                  <a:lnTo>
                    <a:pt x="77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68"/>
                  </a:lnTo>
                  <a:lnTo>
                    <a:pt x="116" y="1661"/>
                  </a:lnTo>
                  <a:lnTo>
                    <a:pt x="155" y="1738"/>
                  </a:lnTo>
                  <a:lnTo>
                    <a:pt x="232" y="1815"/>
                  </a:lnTo>
                  <a:lnTo>
                    <a:pt x="309" y="1815"/>
                  </a:lnTo>
                  <a:lnTo>
                    <a:pt x="425" y="1777"/>
                  </a:lnTo>
                  <a:lnTo>
                    <a:pt x="541" y="1661"/>
                  </a:lnTo>
                  <a:lnTo>
                    <a:pt x="695" y="1584"/>
                  </a:lnTo>
                  <a:lnTo>
                    <a:pt x="850" y="1545"/>
                  </a:lnTo>
                  <a:lnTo>
                    <a:pt x="1043" y="1545"/>
                  </a:lnTo>
                  <a:lnTo>
                    <a:pt x="1390" y="1506"/>
                  </a:lnTo>
                  <a:lnTo>
                    <a:pt x="1583" y="1506"/>
                  </a:lnTo>
                  <a:lnTo>
                    <a:pt x="1738" y="1468"/>
                  </a:lnTo>
                  <a:lnTo>
                    <a:pt x="1931" y="1391"/>
                  </a:lnTo>
                  <a:lnTo>
                    <a:pt x="2047" y="1275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811"/>
                  </a:lnTo>
                  <a:lnTo>
                    <a:pt x="2124" y="657"/>
                  </a:lnTo>
                  <a:lnTo>
                    <a:pt x="2047" y="502"/>
                  </a:lnTo>
                  <a:lnTo>
                    <a:pt x="1970" y="348"/>
                  </a:lnTo>
                  <a:lnTo>
                    <a:pt x="1777" y="194"/>
                  </a:lnTo>
                  <a:lnTo>
                    <a:pt x="1622" y="116"/>
                  </a:lnTo>
                  <a:lnTo>
                    <a:pt x="1429" y="39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22"/>
            <p:cNvSpPr/>
            <p:nvPr/>
          </p:nvSpPr>
          <p:spPr>
            <a:xfrm>
              <a:off x="3345650" y="2889825"/>
              <a:ext cx="466300" cy="248125"/>
            </a:xfrm>
            <a:custGeom>
              <a:avLst/>
              <a:gdLst/>
              <a:ahLst/>
              <a:cxnLst/>
              <a:rect l="l" t="t" r="r" b="b"/>
              <a:pathLst>
                <a:path w="18652" h="9925" extrusionOk="0">
                  <a:moveTo>
                    <a:pt x="6140" y="0"/>
                  </a:moveTo>
                  <a:lnTo>
                    <a:pt x="5561" y="39"/>
                  </a:lnTo>
                  <a:lnTo>
                    <a:pt x="4982" y="155"/>
                  </a:lnTo>
                  <a:lnTo>
                    <a:pt x="4402" y="309"/>
                  </a:lnTo>
                  <a:lnTo>
                    <a:pt x="3862" y="502"/>
                  </a:lnTo>
                  <a:lnTo>
                    <a:pt x="3283" y="772"/>
                  </a:lnTo>
                  <a:lnTo>
                    <a:pt x="2781" y="1081"/>
                  </a:lnTo>
                  <a:lnTo>
                    <a:pt x="2279" y="1467"/>
                  </a:lnTo>
                  <a:lnTo>
                    <a:pt x="1815" y="1892"/>
                  </a:lnTo>
                  <a:lnTo>
                    <a:pt x="1390" y="2317"/>
                  </a:lnTo>
                  <a:lnTo>
                    <a:pt x="1043" y="2780"/>
                  </a:lnTo>
                  <a:lnTo>
                    <a:pt x="734" y="3244"/>
                  </a:lnTo>
                  <a:lnTo>
                    <a:pt x="464" y="3746"/>
                  </a:lnTo>
                  <a:lnTo>
                    <a:pt x="271" y="4286"/>
                  </a:lnTo>
                  <a:lnTo>
                    <a:pt x="116" y="4827"/>
                  </a:lnTo>
                  <a:lnTo>
                    <a:pt x="0" y="5368"/>
                  </a:lnTo>
                  <a:lnTo>
                    <a:pt x="348" y="5445"/>
                  </a:lnTo>
                  <a:lnTo>
                    <a:pt x="425" y="5020"/>
                  </a:lnTo>
                  <a:lnTo>
                    <a:pt x="541" y="4595"/>
                  </a:lnTo>
                  <a:lnTo>
                    <a:pt x="773" y="4016"/>
                  </a:lnTo>
                  <a:lnTo>
                    <a:pt x="1081" y="3437"/>
                  </a:lnTo>
                  <a:lnTo>
                    <a:pt x="1468" y="2896"/>
                  </a:lnTo>
                  <a:lnTo>
                    <a:pt x="1892" y="2394"/>
                  </a:lnTo>
                  <a:lnTo>
                    <a:pt x="2356" y="1931"/>
                  </a:lnTo>
                  <a:lnTo>
                    <a:pt x="2858" y="1545"/>
                  </a:lnTo>
                  <a:lnTo>
                    <a:pt x="3398" y="1197"/>
                  </a:lnTo>
                  <a:lnTo>
                    <a:pt x="3978" y="888"/>
                  </a:lnTo>
                  <a:lnTo>
                    <a:pt x="4595" y="657"/>
                  </a:lnTo>
                  <a:lnTo>
                    <a:pt x="5252" y="502"/>
                  </a:lnTo>
                  <a:lnTo>
                    <a:pt x="5908" y="425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39" y="618"/>
                  </a:lnTo>
                  <a:lnTo>
                    <a:pt x="8457" y="811"/>
                  </a:lnTo>
                  <a:lnTo>
                    <a:pt x="9075" y="1120"/>
                  </a:lnTo>
                  <a:lnTo>
                    <a:pt x="9422" y="1313"/>
                  </a:lnTo>
                  <a:lnTo>
                    <a:pt x="9731" y="1506"/>
                  </a:lnTo>
                  <a:lnTo>
                    <a:pt x="10002" y="1738"/>
                  </a:lnTo>
                  <a:lnTo>
                    <a:pt x="10272" y="1969"/>
                  </a:lnTo>
                  <a:lnTo>
                    <a:pt x="10774" y="2471"/>
                  </a:lnTo>
                  <a:lnTo>
                    <a:pt x="11199" y="3051"/>
                  </a:lnTo>
                  <a:lnTo>
                    <a:pt x="11546" y="3630"/>
                  </a:lnTo>
                  <a:lnTo>
                    <a:pt x="11855" y="4286"/>
                  </a:lnTo>
                  <a:lnTo>
                    <a:pt x="12164" y="4943"/>
                  </a:lnTo>
                  <a:lnTo>
                    <a:pt x="12396" y="5638"/>
                  </a:lnTo>
                  <a:lnTo>
                    <a:pt x="12627" y="6217"/>
                  </a:lnTo>
                  <a:lnTo>
                    <a:pt x="12859" y="6835"/>
                  </a:lnTo>
                  <a:lnTo>
                    <a:pt x="13129" y="7414"/>
                  </a:lnTo>
                  <a:lnTo>
                    <a:pt x="13438" y="7993"/>
                  </a:lnTo>
                  <a:lnTo>
                    <a:pt x="13786" y="8495"/>
                  </a:lnTo>
                  <a:lnTo>
                    <a:pt x="14211" y="8959"/>
                  </a:lnTo>
                  <a:lnTo>
                    <a:pt x="14442" y="9190"/>
                  </a:lnTo>
                  <a:lnTo>
                    <a:pt x="14713" y="9383"/>
                  </a:lnTo>
                  <a:lnTo>
                    <a:pt x="14983" y="9538"/>
                  </a:lnTo>
                  <a:lnTo>
                    <a:pt x="15253" y="9692"/>
                  </a:lnTo>
                  <a:lnTo>
                    <a:pt x="15717" y="9847"/>
                  </a:lnTo>
                  <a:lnTo>
                    <a:pt x="16219" y="9924"/>
                  </a:lnTo>
                  <a:lnTo>
                    <a:pt x="16682" y="9885"/>
                  </a:lnTo>
                  <a:lnTo>
                    <a:pt x="17145" y="9808"/>
                  </a:lnTo>
                  <a:lnTo>
                    <a:pt x="17609" y="9654"/>
                  </a:lnTo>
                  <a:lnTo>
                    <a:pt x="17802" y="9538"/>
                  </a:lnTo>
                  <a:lnTo>
                    <a:pt x="17995" y="9383"/>
                  </a:lnTo>
                  <a:lnTo>
                    <a:pt x="18188" y="9229"/>
                  </a:lnTo>
                  <a:lnTo>
                    <a:pt x="18342" y="9075"/>
                  </a:lnTo>
                  <a:lnTo>
                    <a:pt x="18497" y="8881"/>
                  </a:lnTo>
                  <a:lnTo>
                    <a:pt x="18613" y="8650"/>
                  </a:lnTo>
                  <a:lnTo>
                    <a:pt x="18651" y="8573"/>
                  </a:lnTo>
                  <a:lnTo>
                    <a:pt x="18613" y="8457"/>
                  </a:lnTo>
                  <a:lnTo>
                    <a:pt x="18651" y="8418"/>
                  </a:lnTo>
                  <a:lnTo>
                    <a:pt x="18613" y="8341"/>
                  </a:lnTo>
                  <a:lnTo>
                    <a:pt x="18304" y="8380"/>
                  </a:lnTo>
                  <a:lnTo>
                    <a:pt x="18265" y="8418"/>
                  </a:lnTo>
                  <a:lnTo>
                    <a:pt x="18033" y="8766"/>
                  </a:lnTo>
                  <a:lnTo>
                    <a:pt x="17802" y="8997"/>
                  </a:lnTo>
                  <a:lnTo>
                    <a:pt x="17493" y="9229"/>
                  </a:lnTo>
                  <a:lnTo>
                    <a:pt x="17184" y="9345"/>
                  </a:lnTo>
                  <a:lnTo>
                    <a:pt x="16798" y="9461"/>
                  </a:lnTo>
                  <a:lnTo>
                    <a:pt x="16064" y="9461"/>
                  </a:lnTo>
                  <a:lnTo>
                    <a:pt x="15717" y="9383"/>
                  </a:lnTo>
                  <a:lnTo>
                    <a:pt x="15330" y="9229"/>
                  </a:lnTo>
                  <a:lnTo>
                    <a:pt x="15021" y="9036"/>
                  </a:lnTo>
                  <a:lnTo>
                    <a:pt x="14674" y="8766"/>
                  </a:lnTo>
                  <a:lnTo>
                    <a:pt x="14404" y="8495"/>
                  </a:lnTo>
                  <a:lnTo>
                    <a:pt x="14133" y="8186"/>
                  </a:lnTo>
                  <a:lnTo>
                    <a:pt x="13902" y="7878"/>
                  </a:lnTo>
                  <a:lnTo>
                    <a:pt x="13709" y="7530"/>
                  </a:lnTo>
                  <a:lnTo>
                    <a:pt x="13515" y="7182"/>
                  </a:lnTo>
                  <a:lnTo>
                    <a:pt x="13207" y="6526"/>
                  </a:lnTo>
                  <a:lnTo>
                    <a:pt x="12936" y="5870"/>
                  </a:lnTo>
                  <a:lnTo>
                    <a:pt x="12434" y="4518"/>
                  </a:lnTo>
                  <a:lnTo>
                    <a:pt x="12164" y="3862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317"/>
                  </a:lnTo>
                  <a:lnTo>
                    <a:pt x="11005" y="2047"/>
                  </a:lnTo>
                  <a:lnTo>
                    <a:pt x="10542" y="1583"/>
                  </a:lnTo>
                  <a:lnTo>
                    <a:pt x="10040" y="1197"/>
                  </a:lnTo>
                  <a:lnTo>
                    <a:pt x="9538" y="888"/>
                  </a:lnTo>
                  <a:lnTo>
                    <a:pt x="9036" y="579"/>
                  </a:lnTo>
                  <a:lnTo>
                    <a:pt x="8457" y="386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22"/>
            <p:cNvSpPr/>
            <p:nvPr/>
          </p:nvSpPr>
          <p:spPr>
            <a:xfrm>
              <a:off x="6719625" y="2898500"/>
              <a:ext cx="625575" cy="344675"/>
            </a:xfrm>
            <a:custGeom>
              <a:avLst/>
              <a:gdLst/>
              <a:ahLst/>
              <a:cxnLst/>
              <a:rect l="l" t="t" r="r" b="b"/>
              <a:pathLst>
                <a:path w="25023" h="13787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9"/>
                  </a:lnTo>
                  <a:lnTo>
                    <a:pt x="23787" y="2163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6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5"/>
                  </a:lnTo>
                  <a:lnTo>
                    <a:pt x="23169" y="1120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2"/>
                  </a:lnTo>
                  <a:lnTo>
                    <a:pt x="23864" y="3515"/>
                  </a:lnTo>
                  <a:lnTo>
                    <a:pt x="23787" y="3399"/>
                  </a:lnTo>
                  <a:lnTo>
                    <a:pt x="23748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1"/>
                  </a:lnTo>
                  <a:lnTo>
                    <a:pt x="16566" y="5407"/>
                  </a:lnTo>
                  <a:lnTo>
                    <a:pt x="16296" y="5445"/>
                  </a:lnTo>
                  <a:lnTo>
                    <a:pt x="15639" y="5523"/>
                  </a:lnTo>
                  <a:lnTo>
                    <a:pt x="15639" y="5484"/>
                  </a:lnTo>
                  <a:lnTo>
                    <a:pt x="15678" y="5368"/>
                  </a:lnTo>
                  <a:lnTo>
                    <a:pt x="15716" y="5252"/>
                  </a:lnTo>
                  <a:lnTo>
                    <a:pt x="15755" y="5175"/>
                  </a:lnTo>
                  <a:lnTo>
                    <a:pt x="15832" y="5098"/>
                  </a:lnTo>
                  <a:lnTo>
                    <a:pt x="15948" y="5021"/>
                  </a:lnTo>
                  <a:lnTo>
                    <a:pt x="16064" y="4982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8"/>
                  </a:lnTo>
                  <a:lnTo>
                    <a:pt x="24250" y="5523"/>
                  </a:lnTo>
                  <a:lnTo>
                    <a:pt x="24057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1"/>
                  </a:lnTo>
                  <a:lnTo>
                    <a:pt x="18111" y="5214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523"/>
                  </a:lnTo>
                  <a:lnTo>
                    <a:pt x="17029" y="5445"/>
                  </a:lnTo>
                  <a:lnTo>
                    <a:pt x="17068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2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7"/>
                  </a:lnTo>
                  <a:lnTo>
                    <a:pt x="14558" y="5870"/>
                  </a:lnTo>
                  <a:lnTo>
                    <a:pt x="14056" y="6102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600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4"/>
                  </a:moveTo>
                  <a:lnTo>
                    <a:pt x="19115" y="5523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6" y="6179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7"/>
                  </a:lnTo>
                  <a:lnTo>
                    <a:pt x="18844" y="5523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0" y="6102"/>
                  </a:lnTo>
                  <a:lnTo>
                    <a:pt x="20466" y="6140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7"/>
                  </a:lnTo>
                  <a:lnTo>
                    <a:pt x="20814" y="6720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8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1" y="5986"/>
                  </a:lnTo>
                  <a:lnTo>
                    <a:pt x="24019" y="6025"/>
                  </a:lnTo>
                  <a:lnTo>
                    <a:pt x="24096" y="6025"/>
                  </a:lnTo>
                  <a:lnTo>
                    <a:pt x="23941" y="6295"/>
                  </a:lnTo>
                  <a:lnTo>
                    <a:pt x="23748" y="6565"/>
                  </a:lnTo>
                  <a:lnTo>
                    <a:pt x="23517" y="6797"/>
                  </a:lnTo>
                  <a:lnTo>
                    <a:pt x="23246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7"/>
                  </a:lnTo>
                  <a:lnTo>
                    <a:pt x="23015" y="6295"/>
                  </a:lnTo>
                  <a:lnTo>
                    <a:pt x="23053" y="6179"/>
                  </a:lnTo>
                  <a:lnTo>
                    <a:pt x="23131" y="6102"/>
                  </a:lnTo>
                  <a:lnTo>
                    <a:pt x="23208" y="6025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8" y="6333"/>
                  </a:lnTo>
                  <a:lnTo>
                    <a:pt x="13168" y="6720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7"/>
                  </a:lnTo>
                  <a:lnTo>
                    <a:pt x="12627" y="6681"/>
                  </a:lnTo>
                  <a:lnTo>
                    <a:pt x="12666" y="6527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218"/>
                  </a:lnTo>
                  <a:lnTo>
                    <a:pt x="13013" y="6140"/>
                  </a:lnTo>
                  <a:lnTo>
                    <a:pt x="13129" y="6102"/>
                  </a:lnTo>
                  <a:close/>
                  <a:moveTo>
                    <a:pt x="22165" y="6565"/>
                  </a:moveTo>
                  <a:lnTo>
                    <a:pt x="22281" y="6604"/>
                  </a:lnTo>
                  <a:lnTo>
                    <a:pt x="22474" y="6720"/>
                  </a:lnTo>
                  <a:lnTo>
                    <a:pt x="22629" y="6874"/>
                  </a:lnTo>
                  <a:lnTo>
                    <a:pt x="22783" y="7029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6"/>
                  </a:lnTo>
                  <a:lnTo>
                    <a:pt x="22937" y="7144"/>
                  </a:lnTo>
                  <a:lnTo>
                    <a:pt x="22551" y="7222"/>
                  </a:lnTo>
                  <a:lnTo>
                    <a:pt x="22165" y="7260"/>
                  </a:lnTo>
                  <a:lnTo>
                    <a:pt x="21779" y="7222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49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5" y="7994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4"/>
                  </a:lnTo>
                  <a:lnTo>
                    <a:pt x="11816" y="7608"/>
                  </a:lnTo>
                  <a:lnTo>
                    <a:pt x="11894" y="7531"/>
                  </a:lnTo>
                  <a:lnTo>
                    <a:pt x="12009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3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2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3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5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4" y="9770"/>
                  </a:moveTo>
                  <a:lnTo>
                    <a:pt x="3900" y="9809"/>
                  </a:lnTo>
                  <a:lnTo>
                    <a:pt x="4016" y="9886"/>
                  </a:lnTo>
                  <a:lnTo>
                    <a:pt x="4093" y="10002"/>
                  </a:lnTo>
                  <a:lnTo>
                    <a:pt x="4132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5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6"/>
                  </a:lnTo>
                  <a:lnTo>
                    <a:pt x="5097" y="10774"/>
                  </a:lnTo>
                  <a:lnTo>
                    <a:pt x="5136" y="10890"/>
                  </a:lnTo>
                  <a:lnTo>
                    <a:pt x="5175" y="11044"/>
                  </a:lnTo>
                  <a:lnTo>
                    <a:pt x="5136" y="11238"/>
                  </a:lnTo>
                  <a:lnTo>
                    <a:pt x="5097" y="11431"/>
                  </a:lnTo>
                  <a:lnTo>
                    <a:pt x="4402" y="10929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5" y="11740"/>
                  </a:lnTo>
                  <a:lnTo>
                    <a:pt x="10658" y="11701"/>
                  </a:lnTo>
                  <a:lnTo>
                    <a:pt x="10503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5" y="10697"/>
                  </a:lnTo>
                  <a:lnTo>
                    <a:pt x="10928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10"/>
                  </a:lnTo>
                  <a:lnTo>
                    <a:pt x="6410" y="12242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8" y="11508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1" y="12744"/>
                  </a:lnTo>
                  <a:lnTo>
                    <a:pt x="9770" y="12937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2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39" y="13207"/>
                  </a:lnTo>
                  <a:lnTo>
                    <a:pt x="7337" y="13014"/>
                  </a:lnTo>
                  <a:lnTo>
                    <a:pt x="6835" y="12744"/>
                  </a:lnTo>
                  <a:lnTo>
                    <a:pt x="6990" y="12628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3" y="12628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7"/>
                  </a:lnTo>
                  <a:lnTo>
                    <a:pt x="9229" y="13130"/>
                  </a:lnTo>
                  <a:lnTo>
                    <a:pt x="9268" y="13207"/>
                  </a:lnTo>
                  <a:lnTo>
                    <a:pt x="9036" y="13284"/>
                  </a:lnTo>
                  <a:lnTo>
                    <a:pt x="8804" y="13323"/>
                  </a:lnTo>
                  <a:lnTo>
                    <a:pt x="8573" y="13323"/>
                  </a:lnTo>
                  <a:lnTo>
                    <a:pt x="8302" y="13284"/>
                  </a:lnTo>
                  <a:lnTo>
                    <a:pt x="8302" y="13207"/>
                  </a:lnTo>
                  <a:lnTo>
                    <a:pt x="8341" y="13014"/>
                  </a:lnTo>
                  <a:lnTo>
                    <a:pt x="8418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8"/>
                  </a:lnTo>
                  <a:close/>
                  <a:moveTo>
                    <a:pt x="22976" y="1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10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3" y="966"/>
                  </a:lnTo>
                  <a:lnTo>
                    <a:pt x="22706" y="1120"/>
                  </a:lnTo>
                  <a:lnTo>
                    <a:pt x="22629" y="1314"/>
                  </a:lnTo>
                  <a:lnTo>
                    <a:pt x="22590" y="1507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0" y="2279"/>
                  </a:lnTo>
                  <a:lnTo>
                    <a:pt x="23053" y="2395"/>
                  </a:lnTo>
                  <a:lnTo>
                    <a:pt x="23246" y="2511"/>
                  </a:lnTo>
                  <a:lnTo>
                    <a:pt x="23478" y="2511"/>
                  </a:lnTo>
                  <a:lnTo>
                    <a:pt x="23401" y="2704"/>
                  </a:lnTo>
                  <a:lnTo>
                    <a:pt x="23362" y="2897"/>
                  </a:lnTo>
                  <a:lnTo>
                    <a:pt x="23324" y="3090"/>
                  </a:lnTo>
                  <a:lnTo>
                    <a:pt x="23362" y="3283"/>
                  </a:lnTo>
                  <a:lnTo>
                    <a:pt x="23439" y="3515"/>
                  </a:lnTo>
                  <a:lnTo>
                    <a:pt x="23555" y="3708"/>
                  </a:lnTo>
                  <a:lnTo>
                    <a:pt x="23748" y="3901"/>
                  </a:lnTo>
                  <a:lnTo>
                    <a:pt x="23980" y="4017"/>
                  </a:lnTo>
                  <a:lnTo>
                    <a:pt x="23748" y="4210"/>
                  </a:lnTo>
                  <a:lnTo>
                    <a:pt x="23555" y="4480"/>
                  </a:lnTo>
                  <a:lnTo>
                    <a:pt x="23478" y="4750"/>
                  </a:lnTo>
                  <a:lnTo>
                    <a:pt x="23439" y="4905"/>
                  </a:lnTo>
                  <a:lnTo>
                    <a:pt x="23439" y="5021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3"/>
                  </a:lnTo>
                  <a:lnTo>
                    <a:pt x="23169" y="5561"/>
                  </a:lnTo>
                  <a:lnTo>
                    <a:pt x="22976" y="5716"/>
                  </a:lnTo>
                  <a:lnTo>
                    <a:pt x="22783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4" y="6295"/>
                  </a:lnTo>
                  <a:lnTo>
                    <a:pt x="22320" y="6256"/>
                  </a:lnTo>
                  <a:lnTo>
                    <a:pt x="22165" y="6218"/>
                  </a:lnTo>
                  <a:lnTo>
                    <a:pt x="21972" y="6218"/>
                  </a:lnTo>
                  <a:lnTo>
                    <a:pt x="21740" y="6295"/>
                  </a:lnTo>
                  <a:lnTo>
                    <a:pt x="21509" y="6411"/>
                  </a:lnTo>
                  <a:lnTo>
                    <a:pt x="21354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5"/>
                  </a:lnTo>
                  <a:lnTo>
                    <a:pt x="20736" y="5909"/>
                  </a:lnTo>
                  <a:lnTo>
                    <a:pt x="20582" y="5831"/>
                  </a:lnTo>
                  <a:lnTo>
                    <a:pt x="20427" y="5754"/>
                  </a:lnTo>
                  <a:lnTo>
                    <a:pt x="20234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6"/>
                  </a:lnTo>
                  <a:lnTo>
                    <a:pt x="19617" y="5484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1"/>
                  </a:lnTo>
                  <a:lnTo>
                    <a:pt x="18497" y="5407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6"/>
                  </a:lnTo>
                  <a:lnTo>
                    <a:pt x="17802" y="4557"/>
                  </a:lnTo>
                  <a:lnTo>
                    <a:pt x="17647" y="4519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8"/>
                  </a:lnTo>
                  <a:lnTo>
                    <a:pt x="16759" y="4943"/>
                  </a:lnTo>
                  <a:lnTo>
                    <a:pt x="16605" y="4789"/>
                  </a:lnTo>
                  <a:lnTo>
                    <a:pt x="16450" y="4712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82"/>
                  </a:lnTo>
                  <a:lnTo>
                    <a:pt x="14288" y="5021"/>
                  </a:lnTo>
                  <a:lnTo>
                    <a:pt x="14133" y="5098"/>
                  </a:lnTo>
                  <a:lnTo>
                    <a:pt x="14056" y="5175"/>
                  </a:lnTo>
                  <a:lnTo>
                    <a:pt x="13940" y="5291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6"/>
                  </a:lnTo>
                  <a:lnTo>
                    <a:pt x="13168" y="5716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8"/>
                  </a:lnTo>
                  <a:lnTo>
                    <a:pt x="12357" y="6372"/>
                  </a:lnTo>
                  <a:lnTo>
                    <a:pt x="12357" y="6527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7029"/>
                  </a:lnTo>
                  <a:lnTo>
                    <a:pt x="11894" y="7106"/>
                  </a:lnTo>
                  <a:lnTo>
                    <a:pt x="11662" y="7222"/>
                  </a:lnTo>
                  <a:lnTo>
                    <a:pt x="11507" y="7415"/>
                  </a:lnTo>
                  <a:lnTo>
                    <a:pt x="11392" y="7531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276" y="7994"/>
                  </a:lnTo>
                  <a:lnTo>
                    <a:pt x="11314" y="8148"/>
                  </a:lnTo>
                  <a:lnTo>
                    <a:pt x="11353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30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4"/>
                  </a:lnTo>
                  <a:lnTo>
                    <a:pt x="10619" y="10311"/>
                  </a:lnTo>
                  <a:lnTo>
                    <a:pt x="10426" y="10427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6"/>
                  </a:lnTo>
                  <a:lnTo>
                    <a:pt x="10040" y="11238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4" y="11740"/>
                  </a:lnTo>
                  <a:lnTo>
                    <a:pt x="9693" y="11855"/>
                  </a:lnTo>
                  <a:lnTo>
                    <a:pt x="9499" y="12010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9"/>
                  </a:lnTo>
                  <a:lnTo>
                    <a:pt x="9306" y="12473"/>
                  </a:lnTo>
                  <a:lnTo>
                    <a:pt x="9191" y="12396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5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3" y="12435"/>
                  </a:lnTo>
                  <a:lnTo>
                    <a:pt x="7878" y="12319"/>
                  </a:lnTo>
                  <a:lnTo>
                    <a:pt x="7723" y="12242"/>
                  </a:lnTo>
                  <a:lnTo>
                    <a:pt x="7492" y="12164"/>
                  </a:lnTo>
                  <a:lnTo>
                    <a:pt x="7221" y="12203"/>
                  </a:lnTo>
                  <a:lnTo>
                    <a:pt x="6990" y="12280"/>
                  </a:lnTo>
                  <a:lnTo>
                    <a:pt x="6796" y="12435"/>
                  </a:lnTo>
                  <a:lnTo>
                    <a:pt x="6796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431"/>
                  </a:lnTo>
                  <a:lnTo>
                    <a:pt x="6372" y="11315"/>
                  </a:lnTo>
                  <a:lnTo>
                    <a:pt x="6217" y="11199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8"/>
                  </a:lnTo>
                  <a:lnTo>
                    <a:pt x="5522" y="10967"/>
                  </a:lnTo>
                  <a:lnTo>
                    <a:pt x="5445" y="10736"/>
                  </a:lnTo>
                  <a:lnTo>
                    <a:pt x="5329" y="10504"/>
                  </a:lnTo>
                  <a:lnTo>
                    <a:pt x="5213" y="10427"/>
                  </a:lnTo>
                  <a:lnTo>
                    <a:pt x="5097" y="10388"/>
                  </a:lnTo>
                  <a:lnTo>
                    <a:pt x="4943" y="10311"/>
                  </a:lnTo>
                  <a:lnTo>
                    <a:pt x="4827" y="10311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500"/>
                  </a:lnTo>
                  <a:lnTo>
                    <a:pt x="3900" y="9461"/>
                  </a:lnTo>
                  <a:lnTo>
                    <a:pt x="3746" y="9423"/>
                  </a:lnTo>
                  <a:lnTo>
                    <a:pt x="3591" y="9423"/>
                  </a:lnTo>
                  <a:lnTo>
                    <a:pt x="3398" y="9461"/>
                  </a:lnTo>
                  <a:lnTo>
                    <a:pt x="3282" y="9538"/>
                  </a:lnTo>
                  <a:lnTo>
                    <a:pt x="3128" y="9616"/>
                  </a:lnTo>
                  <a:lnTo>
                    <a:pt x="3012" y="9770"/>
                  </a:lnTo>
                  <a:lnTo>
                    <a:pt x="2974" y="9616"/>
                  </a:lnTo>
                  <a:lnTo>
                    <a:pt x="2896" y="9461"/>
                  </a:lnTo>
                  <a:lnTo>
                    <a:pt x="2780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2"/>
                  </a:lnTo>
                  <a:lnTo>
                    <a:pt x="1352" y="9925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1"/>
                  </a:lnTo>
                  <a:lnTo>
                    <a:pt x="386" y="10427"/>
                  </a:lnTo>
                  <a:lnTo>
                    <a:pt x="271" y="10581"/>
                  </a:lnTo>
                  <a:lnTo>
                    <a:pt x="116" y="10890"/>
                  </a:lnTo>
                  <a:lnTo>
                    <a:pt x="0" y="11238"/>
                  </a:lnTo>
                  <a:lnTo>
                    <a:pt x="0" y="11585"/>
                  </a:lnTo>
                  <a:lnTo>
                    <a:pt x="77" y="11933"/>
                  </a:lnTo>
                  <a:lnTo>
                    <a:pt x="193" y="12242"/>
                  </a:lnTo>
                  <a:lnTo>
                    <a:pt x="386" y="12550"/>
                  </a:lnTo>
                  <a:lnTo>
                    <a:pt x="618" y="12821"/>
                  </a:lnTo>
                  <a:lnTo>
                    <a:pt x="811" y="12937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30"/>
                  </a:lnTo>
                  <a:lnTo>
                    <a:pt x="1738" y="13168"/>
                  </a:lnTo>
                  <a:lnTo>
                    <a:pt x="2085" y="13130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2"/>
                  </a:lnTo>
                  <a:lnTo>
                    <a:pt x="3591" y="12010"/>
                  </a:lnTo>
                  <a:lnTo>
                    <a:pt x="3553" y="11933"/>
                  </a:lnTo>
                  <a:lnTo>
                    <a:pt x="3514" y="11817"/>
                  </a:lnTo>
                  <a:lnTo>
                    <a:pt x="3437" y="11778"/>
                  </a:lnTo>
                  <a:lnTo>
                    <a:pt x="3321" y="11740"/>
                  </a:lnTo>
                  <a:lnTo>
                    <a:pt x="3282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2"/>
                  </a:lnTo>
                  <a:lnTo>
                    <a:pt x="2587" y="12435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94"/>
                  </a:lnTo>
                  <a:lnTo>
                    <a:pt x="502" y="11740"/>
                  </a:lnTo>
                  <a:lnTo>
                    <a:pt x="502" y="11546"/>
                  </a:lnTo>
                  <a:lnTo>
                    <a:pt x="502" y="11392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8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7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9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5" y="13439"/>
                  </a:lnTo>
                  <a:lnTo>
                    <a:pt x="7530" y="13593"/>
                  </a:lnTo>
                  <a:lnTo>
                    <a:pt x="7993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9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6"/>
                  </a:lnTo>
                  <a:lnTo>
                    <a:pt x="11314" y="11740"/>
                  </a:lnTo>
                  <a:lnTo>
                    <a:pt x="11507" y="11238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5" y="9114"/>
                  </a:lnTo>
                  <a:lnTo>
                    <a:pt x="12357" y="8612"/>
                  </a:lnTo>
                  <a:lnTo>
                    <a:pt x="12589" y="8110"/>
                  </a:lnTo>
                  <a:lnTo>
                    <a:pt x="12936" y="7646"/>
                  </a:lnTo>
                  <a:lnTo>
                    <a:pt x="13284" y="7299"/>
                  </a:lnTo>
                  <a:lnTo>
                    <a:pt x="13631" y="6990"/>
                  </a:lnTo>
                  <a:lnTo>
                    <a:pt x="14017" y="6720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2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29" y="7492"/>
                  </a:lnTo>
                  <a:lnTo>
                    <a:pt x="21316" y="7646"/>
                  </a:lnTo>
                  <a:lnTo>
                    <a:pt x="21740" y="7724"/>
                  </a:lnTo>
                  <a:lnTo>
                    <a:pt x="22165" y="7762"/>
                  </a:lnTo>
                  <a:lnTo>
                    <a:pt x="22590" y="7724"/>
                  </a:lnTo>
                  <a:lnTo>
                    <a:pt x="22976" y="7646"/>
                  </a:lnTo>
                  <a:lnTo>
                    <a:pt x="23362" y="7531"/>
                  </a:lnTo>
                  <a:lnTo>
                    <a:pt x="23710" y="7299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5"/>
                  </a:lnTo>
                  <a:lnTo>
                    <a:pt x="24752" y="5909"/>
                  </a:lnTo>
                  <a:lnTo>
                    <a:pt x="24868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10"/>
                  </a:lnTo>
                  <a:lnTo>
                    <a:pt x="24945" y="3746"/>
                  </a:lnTo>
                  <a:lnTo>
                    <a:pt x="24868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3" y="1970"/>
                  </a:lnTo>
                  <a:lnTo>
                    <a:pt x="24250" y="1584"/>
                  </a:lnTo>
                  <a:lnTo>
                    <a:pt x="24057" y="1198"/>
                  </a:lnTo>
                  <a:lnTo>
                    <a:pt x="23787" y="812"/>
                  </a:lnTo>
                  <a:lnTo>
                    <a:pt x="23941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8"/>
                  </a:lnTo>
                  <a:lnTo>
                    <a:pt x="230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22"/>
            <p:cNvSpPr/>
            <p:nvPr/>
          </p:nvSpPr>
          <p:spPr>
            <a:xfrm>
              <a:off x="1648525" y="2901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5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8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5" y="7299"/>
                  </a:lnTo>
                  <a:lnTo>
                    <a:pt x="14713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4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4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5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7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22"/>
            <p:cNvSpPr/>
            <p:nvPr/>
          </p:nvSpPr>
          <p:spPr>
            <a:xfrm>
              <a:off x="7229325" y="290815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6"/>
                  </a:lnTo>
                  <a:lnTo>
                    <a:pt x="3785" y="619"/>
                  </a:lnTo>
                  <a:lnTo>
                    <a:pt x="4094" y="889"/>
                  </a:lnTo>
                  <a:lnTo>
                    <a:pt x="4364" y="1121"/>
                  </a:lnTo>
                  <a:lnTo>
                    <a:pt x="4635" y="1430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4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23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3" y="5214"/>
                  </a:lnTo>
                  <a:lnTo>
                    <a:pt x="5446" y="5600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7"/>
                  </a:lnTo>
                  <a:lnTo>
                    <a:pt x="4210" y="8033"/>
                  </a:lnTo>
                  <a:lnTo>
                    <a:pt x="3940" y="8380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9" y="10041"/>
                  </a:lnTo>
                  <a:lnTo>
                    <a:pt x="1314" y="10234"/>
                  </a:lnTo>
                  <a:lnTo>
                    <a:pt x="889" y="10388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5"/>
                  </a:lnTo>
                  <a:lnTo>
                    <a:pt x="4828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1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4" y="2434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4"/>
                  </a:lnTo>
                  <a:lnTo>
                    <a:pt x="4905" y="1005"/>
                  </a:lnTo>
                  <a:lnTo>
                    <a:pt x="4596" y="696"/>
                  </a:lnTo>
                  <a:lnTo>
                    <a:pt x="4287" y="426"/>
                  </a:lnTo>
                  <a:lnTo>
                    <a:pt x="3940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22"/>
            <p:cNvSpPr/>
            <p:nvPr/>
          </p:nvSpPr>
          <p:spPr>
            <a:xfrm>
              <a:off x="1734450" y="2911050"/>
              <a:ext cx="35725" cy="29000"/>
            </a:xfrm>
            <a:custGeom>
              <a:avLst/>
              <a:gdLst/>
              <a:ahLst/>
              <a:cxnLst/>
              <a:rect l="l" t="t" r="r" b="b"/>
              <a:pathLst>
                <a:path w="1429" h="1160" extrusionOk="0">
                  <a:moveTo>
                    <a:pt x="502" y="1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7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2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5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3"/>
                  </a:lnTo>
                  <a:lnTo>
                    <a:pt x="425" y="580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772" y="387"/>
                  </a:lnTo>
                  <a:lnTo>
                    <a:pt x="850" y="425"/>
                  </a:lnTo>
                  <a:lnTo>
                    <a:pt x="965" y="580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5" y="927"/>
                  </a:lnTo>
                  <a:lnTo>
                    <a:pt x="965" y="1005"/>
                  </a:lnTo>
                  <a:lnTo>
                    <a:pt x="965" y="1082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4" y="1120"/>
                  </a:lnTo>
                  <a:lnTo>
                    <a:pt x="1313" y="1082"/>
                  </a:lnTo>
                  <a:lnTo>
                    <a:pt x="1390" y="889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4"/>
                  </a:lnTo>
                  <a:lnTo>
                    <a:pt x="1043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22"/>
            <p:cNvSpPr/>
            <p:nvPr/>
          </p:nvSpPr>
          <p:spPr>
            <a:xfrm>
              <a:off x="6320925" y="2913950"/>
              <a:ext cx="315700" cy="477875"/>
            </a:xfrm>
            <a:custGeom>
              <a:avLst/>
              <a:gdLst/>
              <a:ahLst/>
              <a:cxnLst/>
              <a:rect l="l" t="t" r="r" b="b"/>
              <a:pathLst>
                <a:path w="12628" h="19115" extrusionOk="0">
                  <a:moveTo>
                    <a:pt x="1004" y="618"/>
                  </a:moveTo>
                  <a:lnTo>
                    <a:pt x="1661" y="850"/>
                  </a:lnTo>
                  <a:lnTo>
                    <a:pt x="2317" y="1120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2"/>
                  </a:lnTo>
                  <a:lnTo>
                    <a:pt x="4016" y="2819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7"/>
                  </a:lnTo>
                  <a:lnTo>
                    <a:pt x="9345" y="15137"/>
                  </a:lnTo>
                  <a:lnTo>
                    <a:pt x="8920" y="15369"/>
                  </a:lnTo>
                  <a:lnTo>
                    <a:pt x="7955" y="13516"/>
                  </a:lnTo>
                  <a:lnTo>
                    <a:pt x="6990" y="11662"/>
                  </a:lnTo>
                  <a:lnTo>
                    <a:pt x="5020" y="7955"/>
                  </a:lnTo>
                  <a:lnTo>
                    <a:pt x="3012" y="4287"/>
                  </a:lnTo>
                  <a:lnTo>
                    <a:pt x="1004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19" y="11739"/>
                  </a:lnTo>
                  <a:lnTo>
                    <a:pt x="7762" y="13593"/>
                  </a:lnTo>
                  <a:lnTo>
                    <a:pt x="8804" y="15446"/>
                  </a:lnTo>
                  <a:lnTo>
                    <a:pt x="8650" y="15524"/>
                  </a:lnTo>
                  <a:lnTo>
                    <a:pt x="7414" y="13747"/>
                  </a:lnTo>
                  <a:lnTo>
                    <a:pt x="6179" y="12010"/>
                  </a:lnTo>
                  <a:lnTo>
                    <a:pt x="3591" y="8534"/>
                  </a:lnTo>
                  <a:lnTo>
                    <a:pt x="2317" y="6758"/>
                  </a:lnTo>
                  <a:lnTo>
                    <a:pt x="1004" y="4943"/>
                  </a:lnTo>
                  <a:lnTo>
                    <a:pt x="850" y="4711"/>
                  </a:lnTo>
                  <a:lnTo>
                    <a:pt x="734" y="4480"/>
                  </a:lnTo>
                  <a:lnTo>
                    <a:pt x="618" y="4209"/>
                  </a:lnTo>
                  <a:lnTo>
                    <a:pt x="541" y="3939"/>
                  </a:lnTo>
                  <a:lnTo>
                    <a:pt x="464" y="3399"/>
                  </a:lnTo>
                  <a:lnTo>
                    <a:pt x="425" y="2819"/>
                  </a:lnTo>
                  <a:lnTo>
                    <a:pt x="464" y="2240"/>
                  </a:lnTo>
                  <a:lnTo>
                    <a:pt x="502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2" y="12357"/>
                  </a:lnTo>
                  <a:lnTo>
                    <a:pt x="11816" y="12434"/>
                  </a:lnTo>
                  <a:lnTo>
                    <a:pt x="12164" y="12859"/>
                  </a:lnTo>
                  <a:lnTo>
                    <a:pt x="12241" y="13052"/>
                  </a:lnTo>
                  <a:lnTo>
                    <a:pt x="12280" y="13245"/>
                  </a:lnTo>
                  <a:lnTo>
                    <a:pt x="12241" y="13438"/>
                  </a:lnTo>
                  <a:lnTo>
                    <a:pt x="12203" y="13631"/>
                  </a:lnTo>
                  <a:lnTo>
                    <a:pt x="12048" y="14018"/>
                  </a:lnTo>
                  <a:lnTo>
                    <a:pt x="11855" y="14365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1"/>
                  </a:lnTo>
                  <a:lnTo>
                    <a:pt x="10156" y="15871"/>
                  </a:lnTo>
                  <a:lnTo>
                    <a:pt x="10117" y="15987"/>
                  </a:lnTo>
                  <a:lnTo>
                    <a:pt x="9770" y="16180"/>
                  </a:lnTo>
                  <a:lnTo>
                    <a:pt x="9113" y="16605"/>
                  </a:lnTo>
                  <a:lnTo>
                    <a:pt x="8457" y="16952"/>
                  </a:lnTo>
                  <a:lnTo>
                    <a:pt x="7723" y="17261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4" y="17647"/>
                  </a:lnTo>
                  <a:lnTo>
                    <a:pt x="5754" y="17647"/>
                  </a:lnTo>
                  <a:lnTo>
                    <a:pt x="5561" y="17570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7" y="17184"/>
                  </a:lnTo>
                  <a:lnTo>
                    <a:pt x="4982" y="16875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4"/>
                  </a:lnTo>
                  <a:lnTo>
                    <a:pt x="5175" y="15948"/>
                  </a:lnTo>
                  <a:lnTo>
                    <a:pt x="5291" y="15833"/>
                  </a:lnTo>
                  <a:lnTo>
                    <a:pt x="5406" y="15755"/>
                  </a:lnTo>
                  <a:lnTo>
                    <a:pt x="5522" y="15717"/>
                  </a:lnTo>
                  <a:lnTo>
                    <a:pt x="5638" y="15755"/>
                  </a:lnTo>
                  <a:lnTo>
                    <a:pt x="5793" y="15833"/>
                  </a:lnTo>
                  <a:lnTo>
                    <a:pt x="5947" y="15948"/>
                  </a:lnTo>
                  <a:lnTo>
                    <a:pt x="6063" y="16141"/>
                  </a:lnTo>
                  <a:lnTo>
                    <a:pt x="6256" y="16373"/>
                  </a:lnTo>
                  <a:lnTo>
                    <a:pt x="6101" y="16412"/>
                  </a:lnTo>
                  <a:lnTo>
                    <a:pt x="6024" y="16450"/>
                  </a:lnTo>
                  <a:lnTo>
                    <a:pt x="6024" y="16566"/>
                  </a:lnTo>
                  <a:lnTo>
                    <a:pt x="6063" y="16643"/>
                  </a:lnTo>
                  <a:lnTo>
                    <a:pt x="6140" y="16643"/>
                  </a:lnTo>
                  <a:lnTo>
                    <a:pt x="6912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29" y="15717"/>
                  </a:lnTo>
                  <a:lnTo>
                    <a:pt x="9615" y="15485"/>
                  </a:lnTo>
                  <a:lnTo>
                    <a:pt x="9963" y="15253"/>
                  </a:lnTo>
                  <a:lnTo>
                    <a:pt x="10272" y="15022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1" y="14172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8"/>
                  </a:lnTo>
                  <a:lnTo>
                    <a:pt x="11546" y="13361"/>
                  </a:lnTo>
                  <a:lnTo>
                    <a:pt x="11508" y="13284"/>
                  </a:lnTo>
                  <a:lnTo>
                    <a:pt x="11430" y="13245"/>
                  </a:lnTo>
                  <a:lnTo>
                    <a:pt x="11237" y="13245"/>
                  </a:lnTo>
                  <a:lnTo>
                    <a:pt x="11160" y="13323"/>
                  </a:lnTo>
                  <a:lnTo>
                    <a:pt x="10967" y="13670"/>
                  </a:lnTo>
                  <a:lnTo>
                    <a:pt x="10774" y="13554"/>
                  </a:lnTo>
                  <a:lnTo>
                    <a:pt x="10658" y="13438"/>
                  </a:lnTo>
                  <a:lnTo>
                    <a:pt x="10619" y="13284"/>
                  </a:lnTo>
                  <a:lnTo>
                    <a:pt x="10581" y="13168"/>
                  </a:lnTo>
                  <a:lnTo>
                    <a:pt x="10619" y="13014"/>
                  </a:lnTo>
                  <a:lnTo>
                    <a:pt x="10658" y="12859"/>
                  </a:lnTo>
                  <a:lnTo>
                    <a:pt x="10851" y="12627"/>
                  </a:lnTo>
                  <a:lnTo>
                    <a:pt x="10928" y="12473"/>
                  </a:lnTo>
                  <a:lnTo>
                    <a:pt x="11044" y="12357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0"/>
                  </a:moveTo>
                  <a:lnTo>
                    <a:pt x="348" y="39"/>
                  </a:lnTo>
                  <a:lnTo>
                    <a:pt x="271" y="116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2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5"/>
                  </a:lnTo>
                  <a:lnTo>
                    <a:pt x="232" y="4518"/>
                  </a:lnTo>
                  <a:lnTo>
                    <a:pt x="348" y="4750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5"/>
                  </a:lnTo>
                  <a:lnTo>
                    <a:pt x="5445" y="11817"/>
                  </a:lnTo>
                  <a:lnTo>
                    <a:pt x="6874" y="13747"/>
                  </a:lnTo>
                  <a:lnTo>
                    <a:pt x="8341" y="15639"/>
                  </a:lnTo>
                  <a:lnTo>
                    <a:pt x="7492" y="15987"/>
                  </a:lnTo>
                  <a:lnTo>
                    <a:pt x="6642" y="16257"/>
                  </a:lnTo>
                  <a:lnTo>
                    <a:pt x="6642" y="16257"/>
                  </a:lnTo>
                  <a:lnTo>
                    <a:pt x="6681" y="16103"/>
                  </a:lnTo>
                  <a:lnTo>
                    <a:pt x="6681" y="15948"/>
                  </a:lnTo>
                  <a:lnTo>
                    <a:pt x="6642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3" y="15369"/>
                  </a:lnTo>
                  <a:lnTo>
                    <a:pt x="6179" y="15292"/>
                  </a:lnTo>
                  <a:lnTo>
                    <a:pt x="6024" y="15253"/>
                  </a:lnTo>
                  <a:lnTo>
                    <a:pt x="5715" y="15253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5" y="16296"/>
                  </a:lnTo>
                  <a:lnTo>
                    <a:pt x="4595" y="16566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7" y="17725"/>
                  </a:lnTo>
                  <a:lnTo>
                    <a:pt x="5368" y="17840"/>
                  </a:lnTo>
                  <a:lnTo>
                    <a:pt x="5677" y="17918"/>
                  </a:lnTo>
                  <a:lnTo>
                    <a:pt x="6024" y="17956"/>
                  </a:lnTo>
                  <a:lnTo>
                    <a:pt x="6372" y="17918"/>
                  </a:lnTo>
                  <a:lnTo>
                    <a:pt x="6719" y="17840"/>
                  </a:lnTo>
                  <a:lnTo>
                    <a:pt x="7105" y="17763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2"/>
                  </a:lnTo>
                  <a:lnTo>
                    <a:pt x="9229" y="16875"/>
                  </a:lnTo>
                  <a:lnTo>
                    <a:pt x="9461" y="16759"/>
                  </a:lnTo>
                  <a:lnTo>
                    <a:pt x="10233" y="16257"/>
                  </a:lnTo>
                  <a:lnTo>
                    <a:pt x="10812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3"/>
                  </a:lnTo>
                  <a:lnTo>
                    <a:pt x="11816" y="18149"/>
                  </a:lnTo>
                  <a:lnTo>
                    <a:pt x="11392" y="17454"/>
                  </a:lnTo>
                  <a:lnTo>
                    <a:pt x="10928" y="16759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3"/>
                  </a:lnTo>
                  <a:lnTo>
                    <a:pt x="11894" y="14790"/>
                  </a:lnTo>
                  <a:lnTo>
                    <a:pt x="12125" y="14558"/>
                  </a:lnTo>
                  <a:lnTo>
                    <a:pt x="12280" y="14288"/>
                  </a:lnTo>
                  <a:lnTo>
                    <a:pt x="12434" y="14056"/>
                  </a:lnTo>
                  <a:lnTo>
                    <a:pt x="12511" y="13786"/>
                  </a:lnTo>
                  <a:lnTo>
                    <a:pt x="12589" y="13554"/>
                  </a:lnTo>
                  <a:lnTo>
                    <a:pt x="12627" y="13284"/>
                  </a:lnTo>
                  <a:lnTo>
                    <a:pt x="12589" y="13052"/>
                  </a:lnTo>
                  <a:lnTo>
                    <a:pt x="12511" y="12821"/>
                  </a:lnTo>
                  <a:lnTo>
                    <a:pt x="12357" y="12589"/>
                  </a:lnTo>
                  <a:lnTo>
                    <a:pt x="12164" y="12357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8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0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0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19" y="13786"/>
                  </a:lnTo>
                  <a:lnTo>
                    <a:pt x="10812" y="13902"/>
                  </a:lnTo>
                  <a:lnTo>
                    <a:pt x="10504" y="14249"/>
                  </a:lnTo>
                  <a:lnTo>
                    <a:pt x="10156" y="14597"/>
                  </a:lnTo>
                  <a:lnTo>
                    <a:pt x="9770" y="14867"/>
                  </a:lnTo>
                  <a:lnTo>
                    <a:pt x="9430" y="15083"/>
                  </a:lnTo>
                  <a:lnTo>
                    <a:pt x="9461" y="15022"/>
                  </a:lnTo>
                  <a:lnTo>
                    <a:pt x="9500" y="14944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8"/>
                  </a:lnTo>
                  <a:lnTo>
                    <a:pt x="3823" y="1545"/>
                  </a:lnTo>
                  <a:lnTo>
                    <a:pt x="3514" y="1236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0" y="232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22"/>
            <p:cNvSpPr/>
            <p:nvPr/>
          </p:nvSpPr>
          <p:spPr>
            <a:xfrm>
              <a:off x="1681350" y="2914925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5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4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4" y="463"/>
                  </a:lnTo>
                  <a:lnTo>
                    <a:pt x="541" y="386"/>
                  </a:lnTo>
                  <a:lnTo>
                    <a:pt x="773" y="386"/>
                  </a:lnTo>
                  <a:lnTo>
                    <a:pt x="850" y="463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5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22"/>
            <p:cNvSpPr/>
            <p:nvPr/>
          </p:nvSpPr>
          <p:spPr>
            <a:xfrm>
              <a:off x="3785850" y="2943875"/>
              <a:ext cx="199850" cy="231725"/>
            </a:xfrm>
            <a:custGeom>
              <a:avLst/>
              <a:gdLst/>
              <a:ahLst/>
              <a:cxnLst/>
              <a:rect l="l" t="t" r="r" b="b"/>
              <a:pathLst>
                <a:path w="7994" h="9269" extrusionOk="0">
                  <a:moveTo>
                    <a:pt x="2163" y="1"/>
                  </a:moveTo>
                  <a:lnTo>
                    <a:pt x="2009" y="39"/>
                  </a:lnTo>
                  <a:lnTo>
                    <a:pt x="1854" y="78"/>
                  </a:lnTo>
                  <a:lnTo>
                    <a:pt x="1700" y="194"/>
                  </a:lnTo>
                  <a:lnTo>
                    <a:pt x="1429" y="425"/>
                  </a:lnTo>
                  <a:lnTo>
                    <a:pt x="1159" y="734"/>
                  </a:lnTo>
                  <a:lnTo>
                    <a:pt x="966" y="1005"/>
                  </a:lnTo>
                  <a:lnTo>
                    <a:pt x="696" y="1391"/>
                  </a:lnTo>
                  <a:lnTo>
                    <a:pt x="503" y="1777"/>
                  </a:lnTo>
                  <a:lnTo>
                    <a:pt x="310" y="2163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1" y="3514"/>
                  </a:lnTo>
                  <a:lnTo>
                    <a:pt x="1" y="3978"/>
                  </a:lnTo>
                  <a:lnTo>
                    <a:pt x="39" y="4441"/>
                  </a:lnTo>
                  <a:lnTo>
                    <a:pt x="155" y="4905"/>
                  </a:lnTo>
                  <a:lnTo>
                    <a:pt x="271" y="5368"/>
                  </a:lnTo>
                  <a:lnTo>
                    <a:pt x="464" y="5793"/>
                  </a:lnTo>
                  <a:lnTo>
                    <a:pt x="696" y="6218"/>
                  </a:lnTo>
                  <a:lnTo>
                    <a:pt x="1005" y="6179"/>
                  </a:lnTo>
                  <a:lnTo>
                    <a:pt x="850" y="5870"/>
                  </a:lnTo>
                  <a:lnTo>
                    <a:pt x="734" y="5522"/>
                  </a:lnTo>
                  <a:lnTo>
                    <a:pt x="618" y="5175"/>
                  </a:lnTo>
                  <a:lnTo>
                    <a:pt x="541" y="4789"/>
                  </a:lnTo>
                  <a:lnTo>
                    <a:pt x="503" y="4441"/>
                  </a:lnTo>
                  <a:lnTo>
                    <a:pt x="464" y="4055"/>
                  </a:lnTo>
                  <a:lnTo>
                    <a:pt x="464" y="3708"/>
                  </a:lnTo>
                  <a:lnTo>
                    <a:pt x="464" y="3360"/>
                  </a:lnTo>
                  <a:lnTo>
                    <a:pt x="503" y="2974"/>
                  </a:lnTo>
                  <a:lnTo>
                    <a:pt x="580" y="2626"/>
                  </a:lnTo>
                  <a:lnTo>
                    <a:pt x="696" y="2279"/>
                  </a:lnTo>
                  <a:lnTo>
                    <a:pt x="850" y="1931"/>
                  </a:lnTo>
                  <a:lnTo>
                    <a:pt x="1005" y="1622"/>
                  </a:lnTo>
                  <a:lnTo>
                    <a:pt x="1236" y="1313"/>
                  </a:lnTo>
                  <a:lnTo>
                    <a:pt x="1468" y="1043"/>
                  </a:lnTo>
                  <a:lnTo>
                    <a:pt x="1738" y="773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503"/>
                  </a:lnTo>
                  <a:lnTo>
                    <a:pt x="2279" y="618"/>
                  </a:lnTo>
                  <a:lnTo>
                    <a:pt x="2395" y="850"/>
                  </a:lnTo>
                  <a:lnTo>
                    <a:pt x="2588" y="1236"/>
                  </a:lnTo>
                  <a:lnTo>
                    <a:pt x="2742" y="1584"/>
                  </a:lnTo>
                  <a:lnTo>
                    <a:pt x="2858" y="1970"/>
                  </a:lnTo>
                  <a:lnTo>
                    <a:pt x="2974" y="2356"/>
                  </a:lnTo>
                  <a:lnTo>
                    <a:pt x="3051" y="2742"/>
                  </a:lnTo>
                  <a:lnTo>
                    <a:pt x="3090" y="3090"/>
                  </a:lnTo>
                  <a:lnTo>
                    <a:pt x="3090" y="3476"/>
                  </a:lnTo>
                  <a:lnTo>
                    <a:pt x="3051" y="3823"/>
                  </a:lnTo>
                  <a:lnTo>
                    <a:pt x="2974" y="4171"/>
                  </a:lnTo>
                  <a:lnTo>
                    <a:pt x="2897" y="4480"/>
                  </a:lnTo>
                  <a:lnTo>
                    <a:pt x="2742" y="4827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61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56" y="5793"/>
                  </a:lnTo>
                  <a:lnTo>
                    <a:pt x="2395" y="5831"/>
                  </a:lnTo>
                  <a:lnTo>
                    <a:pt x="2433" y="5793"/>
                  </a:lnTo>
                  <a:lnTo>
                    <a:pt x="2626" y="5754"/>
                  </a:lnTo>
                  <a:lnTo>
                    <a:pt x="2781" y="5716"/>
                  </a:lnTo>
                  <a:lnTo>
                    <a:pt x="3167" y="5677"/>
                  </a:lnTo>
                  <a:lnTo>
                    <a:pt x="3592" y="5716"/>
                  </a:lnTo>
                  <a:lnTo>
                    <a:pt x="4017" y="5831"/>
                  </a:lnTo>
                  <a:lnTo>
                    <a:pt x="4441" y="5947"/>
                  </a:lnTo>
                  <a:lnTo>
                    <a:pt x="4827" y="6102"/>
                  </a:lnTo>
                  <a:lnTo>
                    <a:pt x="5214" y="6295"/>
                  </a:lnTo>
                  <a:lnTo>
                    <a:pt x="5523" y="6449"/>
                  </a:lnTo>
                  <a:lnTo>
                    <a:pt x="5831" y="6642"/>
                  </a:lnTo>
                  <a:lnTo>
                    <a:pt x="6140" y="6874"/>
                  </a:lnTo>
                  <a:lnTo>
                    <a:pt x="6411" y="7106"/>
                  </a:lnTo>
                  <a:lnTo>
                    <a:pt x="6681" y="7337"/>
                  </a:lnTo>
                  <a:lnTo>
                    <a:pt x="6913" y="7646"/>
                  </a:lnTo>
                  <a:lnTo>
                    <a:pt x="7144" y="7917"/>
                  </a:lnTo>
                  <a:lnTo>
                    <a:pt x="7337" y="8225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56" y="8805"/>
                  </a:lnTo>
                  <a:lnTo>
                    <a:pt x="5870" y="8843"/>
                  </a:lnTo>
                  <a:lnTo>
                    <a:pt x="5445" y="8805"/>
                  </a:lnTo>
                  <a:lnTo>
                    <a:pt x="5059" y="8766"/>
                  </a:lnTo>
                  <a:lnTo>
                    <a:pt x="4634" y="8650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33" y="7106"/>
                  </a:lnTo>
                  <a:lnTo>
                    <a:pt x="1931" y="6604"/>
                  </a:lnTo>
                  <a:lnTo>
                    <a:pt x="1854" y="6526"/>
                  </a:lnTo>
                  <a:lnTo>
                    <a:pt x="1777" y="6526"/>
                  </a:lnTo>
                  <a:lnTo>
                    <a:pt x="1661" y="6565"/>
                  </a:lnTo>
                  <a:lnTo>
                    <a:pt x="1622" y="6565"/>
                  </a:lnTo>
                  <a:lnTo>
                    <a:pt x="1584" y="6604"/>
                  </a:lnTo>
                  <a:lnTo>
                    <a:pt x="1429" y="6874"/>
                  </a:lnTo>
                  <a:lnTo>
                    <a:pt x="1622" y="6913"/>
                  </a:lnTo>
                  <a:lnTo>
                    <a:pt x="2240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592" y="8573"/>
                  </a:lnTo>
                  <a:lnTo>
                    <a:pt x="3978" y="8805"/>
                  </a:lnTo>
                  <a:lnTo>
                    <a:pt x="4364" y="8998"/>
                  </a:lnTo>
                  <a:lnTo>
                    <a:pt x="4789" y="9152"/>
                  </a:lnTo>
                  <a:lnTo>
                    <a:pt x="5252" y="9229"/>
                  </a:lnTo>
                  <a:lnTo>
                    <a:pt x="5677" y="9268"/>
                  </a:lnTo>
                  <a:lnTo>
                    <a:pt x="6102" y="9229"/>
                  </a:lnTo>
                  <a:lnTo>
                    <a:pt x="6565" y="9191"/>
                  </a:lnTo>
                  <a:lnTo>
                    <a:pt x="6990" y="9114"/>
                  </a:lnTo>
                  <a:lnTo>
                    <a:pt x="7878" y="8882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7994" y="8650"/>
                  </a:lnTo>
                  <a:lnTo>
                    <a:pt x="7994" y="8573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183" y="7299"/>
                  </a:lnTo>
                  <a:lnTo>
                    <a:pt x="6874" y="6951"/>
                  </a:lnTo>
                  <a:lnTo>
                    <a:pt x="6488" y="6604"/>
                  </a:lnTo>
                  <a:lnTo>
                    <a:pt x="6102" y="6295"/>
                  </a:lnTo>
                  <a:lnTo>
                    <a:pt x="5677" y="6063"/>
                  </a:lnTo>
                  <a:lnTo>
                    <a:pt x="5252" y="5831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01" y="5368"/>
                  </a:lnTo>
                  <a:lnTo>
                    <a:pt x="3592" y="5329"/>
                  </a:lnTo>
                  <a:lnTo>
                    <a:pt x="3283" y="5291"/>
                  </a:lnTo>
                  <a:lnTo>
                    <a:pt x="2974" y="5291"/>
                  </a:lnTo>
                  <a:lnTo>
                    <a:pt x="3167" y="4982"/>
                  </a:lnTo>
                  <a:lnTo>
                    <a:pt x="3283" y="4673"/>
                  </a:lnTo>
                  <a:lnTo>
                    <a:pt x="3399" y="4325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44"/>
                  </a:lnTo>
                  <a:lnTo>
                    <a:pt x="3476" y="2858"/>
                  </a:lnTo>
                  <a:lnTo>
                    <a:pt x="3437" y="2510"/>
                  </a:lnTo>
                  <a:lnTo>
                    <a:pt x="3322" y="1970"/>
                  </a:lnTo>
                  <a:lnTo>
                    <a:pt x="3128" y="1468"/>
                  </a:lnTo>
                  <a:lnTo>
                    <a:pt x="2935" y="1005"/>
                  </a:lnTo>
                  <a:lnTo>
                    <a:pt x="2704" y="503"/>
                  </a:lnTo>
                  <a:lnTo>
                    <a:pt x="2588" y="309"/>
                  </a:lnTo>
                  <a:lnTo>
                    <a:pt x="2433" y="116"/>
                  </a:lnTo>
                  <a:lnTo>
                    <a:pt x="2356" y="78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22"/>
            <p:cNvSpPr/>
            <p:nvPr/>
          </p:nvSpPr>
          <p:spPr>
            <a:xfrm>
              <a:off x="1264300" y="2944850"/>
              <a:ext cx="455675" cy="657425"/>
            </a:xfrm>
            <a:custGeom>
              <a:avLst/>
              <a:gdLst/>
              <a:ahLst/>
              <a:cxnLst/>
              <a:rect l="l" t="t" r="r" b="b"/>
              <a:pathLst>
                <a:path w="18227" h="26297" extrusionOk="0">
                  <a:moveTo>
                    <a:pt x="310" y="348"/>
                  </a:moveTo>
                  <a:lnTo>
                    <a:pt x="425" y="386"/>
                  </a:lnTo>
                  <a:lnTo>
                    <a:pt x="1700" y="1429"/>
                  </a:lnTo>
                  <a:lnTo>
                    <a:pt x="2974" y="2510"/>
                  </a:lnTo>
                  <a:lnTo>
                    <a:pt x="4210" y="3591"/>
                  </a:lnTo>
                  <a:lnTo>
                    <a:pt x="5445" y="4673"/>
                  </a:lnTo>
                  <a:lnTo>
                    <a:pt x="5098" y="5290"/>
                  </a:lnTo>
                  <a:lnTo>
                    <a:pt x="4943" y="5599"/>
                  </a:lnTo>
                  <a:lnTo>
                    <a:pt x="4712" y="5831"/>
                  </a:lnTo>
                  <a:lnTo>
                    <a:pt x="4519" y="6101"/>
                  </a:lnTo>
                  <a:lnTo>
                    <a:pt x="4248" y="6294"/>
                  </a:lnTo>
                  <a:lnTo>
                    <a:pt x="3978" y="6526"/>
                  </a:lnTo>
                  <a:lnTo>
                    <a:pt x="3669" y="6680"/>
                  </a:lnTo>
                  <a:lnTo>
                    <a:pt x="3360" y="6835"/>
                  </a:lnTo>
                  <a:lnTo>
                    <a:pt x="3051" y="6989"/>
                  </a:lnTo>
                  <a:lnTo>
                    <a:pt x="2395" y="7182"/>
                  </a:lnTo>
                  <a:lnTo>
                    <a:pt x="1738" y="7298"/>
                  </a:lnTo>
                  <a:lnTo>
                    <a:pt x="1082" y="7414"/>
                  </a:lnTo>
                  <a:lnTo>
                    <a:pt x="889" y="6526"/>
                  </a:lnTo>
                  <a:lnTo>
                    <a:pt x="734" y="5677"/>
                  </a:lnTo>
                  <a:lnTo>
                    <a:pt x="580" y="4788"/>
                  </a:lnTo>
                  <a:lnTo>
                    <a:pt x="464" y="3900"/>
                  </a:lnTo>
                  <a:lnTo>
                    <a:pt x="387" y="3012"/>
                  </a:lnTo>
                  <a:lnTo>
                    <a:pt x="348" y="2124"/>
                  </a:lnTo>
                  <a:lnTo>
                    <a:pt x="310" y="1236"/>
                  </a:lnTo>
                  <a:lnTo>
                    <a:pt x="310" y="348"/>
                  </a:lnTo>
                  <a:close/>
                  <a:moveTo>
                    <a:pt x="12357" y="12318"/>
                  </a:moveTo>
                  <a:lnTo>
                    <a:pt x="13014" y="12473"/>
                  </a:lnTo>
                  <a:lnTo>
                    <a:pt x="13709" y="12550"/>
                  </a:lnTo>
                  <a:lnTo>
                    <a:pt x="14404" y="12589"/>
                  </a:lnTo>
                  <a:lnTo>
                    <a:pt x="15060" y="12550"/>
                  </a:lnTo>
                  <a:lnTo>
                    <a:pt x="15640" y="13901"/>
                  </a:lnTo>
                  <a:lnTo>
                    <a:pt x="16296" y="15214"/>
                  </a:lnTo>
                  <a:lnTo>
                    <a:pt x="17648" y="17840"/>
                  </a:lnTo>
                  <a:lnTo>
                    <a:pt x="16644" y="17686"/>
                  </a:lnTo>
                  <a:lnTo>
                    <a:pt x="15640" y="17647"/>
                  </a:lnTo>
                  <a:lnTo>
                    <a:pt x="15331" y="17608"/>
                  </a:lnTo>
                  <a:lnTo>
                    <a:pt x="15099" y="17531"/>
                  </a:lnTo>
                  <a:lnTo>
                    <a:pt x="14983" y="17493"/>
                  </a:lnTo>
                  <a:lnTo>
                    <a:pt x="14906" y="17415"/>
                  </a:lnTo>
                  <a:lnTo>
                    <a:pt x="14751" y="17106"/>
                  </a:lnTo>
                  <a:lnTo>
                    <a:pt x="14365" y="16489"/>
                  </a:lnTo>
                  <a:lnTo>
                    <a:pt x="13979" y="15832"/>
                  </a:lnTo>
                  <a:lnTo>
                    <a:pt x="13941" y="15794"/>
                  </a:lnTo>
                  <a:lnTo>
                    <a:pt x="13902" y="15755"/>
                  </a:lnTo>
                  <a:lnTo>
                    <a:pt x="13747" y="15755"/>
                  </a:lnTo>
                  <a:lnTo>
                    <a:pt x="13670" y="15214"/>
                  </a:lnTo>
                  <a:lnTo>
                    <a:pt x="13516" y="14712"/>
                  </a:lnTo>
                  <a:lnTo>
                    <a:pt x="13323" y="14172"/>
                  </a:lnTo>
                  <a:lnTo>
                    <a:pt x="13091" y="13670"/>
                  </a:lnTo>
                  <a:lnTo>
                    <a:pt x="12744" y="13013"/>
                  </a:lnTo>
                  <a:lnTo>
                    <a:pt x="12357" y="12318"/>
                  </a:lnTo>
                  <a:close/>
                  <a:moveTo>
                    <a:pt x="5677" y="4904"/>
                  </a:moveTo>
                  <a:lnTo>
                    <a:pt x="6720" y="5947"/>
                  </a:lnTo>
                  <a:lnTo>
                    <a:pt x="7762" y="6989"/>
                  </a:lnTo>
                  <a:lnTo>
                    <a:pt x="8612" y="7916"/>
                  </a:lnTo>
                  <a:lnTo>
                    <a:pt x="9423" y="8920"/>
                  </a:lnTo>
                  <a:lnTo>
                    <a:pt x="10234" y="9886"/>
                  </a:lnTo>
                  <a:lnTo>
                    <a:pt x="10967" y="10928"/>
                  </a:lnTo>
                  <a:lnTo>
                    <a:pt x="11701" y="12009"/>
                  </a:lnTo>
                  <a:lnTo>
                    <a:pt x="12087" y="12550"/>
                  </a:lnTo>
                  <a:lnTo>
                    <a:pt x="12396" y="13129"/>
                  </a:lnTo>
                  <a:lnTo>
                    <a:pt x="12705" y="13708"/>
                  </a:lnTo>
                  <a:lnTo>
                    <a:pt x="12975" y="14326"/>
                  </a:lnTo>
                  <a:lnTo>
                    <a:pt x="13207" y="14944"/>
                  </a:lnTo>
                  <a:lnTo>
                    <a:pt x="13361" y="15562"/>
                  </a:lnTo>
                  <a:lnTo>
                    <a:pt x="13439" y="16180"/>
                  </a:lnTo>
                  <a:lnTo>
                    <a:pt x="13400" y="16759"/>
                  </a:lnTo>
                  <a:lnTo>
                    <a:pt x="13361" y="17068"/>
                  </a:lnTo>
                  <a:lnTo>
                    <a:pt x="13284" y="17338"/>
                  </a:lnTo>
                  <a:lnTo>
                    <a:pt x="13207" y="17608"/>
                  </a:lnTo>
                  <a:lnTo>
                    <a:pt x="13091" y="17879"/>
                  </a:lnTo>
                  <a:lnTo>
                    <a:pt x="12975" y="18149"/>
                  </a:lnTo>
                  <a:lnTo>
                    <a:pt x="12821" y="18381"/>
                  </a:lnTo>
                  <a:lnTo>
                    <a:pt x="12628" y="18612"/>
                  </a:lnTo>
                  <a:lnTo>
                    <a:pt x="12435" y="18806"/>
                  </a:lnTo>
                  <a:lnTo>
                    <a:pt x="12203" y="18999"/>
                  </a:lnTo>
                  <a:lnTo>
                    <a:pt x="11971" y="19153"/>
                  </a:lnTo>
                  <a:lnTo>
                    <a:pt x="11662" y="19308"/>
                  </a:lnTo>
                  <a:lnTo>
                    <a:pt x="11392" y="19423"/>
                  </a:lnTo>
                  <a:lnTo>
                    <a:pt x="10813" y="19539"/>
                  </a:lnTo>
                  <a:lnTo>
                    <a:pt x="10234" y="19616"/>
                  </a:lnTo>
                  <a:lnTo>
                    <a:pt x="9693" y="19578"/>
                  </a:lnTo>
                  <a:lnTo>
                    <a:pt x="9114" y="19462"/>
                  </a:lnTo>
                  <a:lnTo>
                    <a:pt x="8573" y="19308"/>
                  </a:lnTo>
                  <a:lnTo>
                    <a:pt x="8032" y="19076"/>
                  </a:lnTo>
                  <a:lnTo>
                    <a:pt x="7531" y="18767"/>
                  </a:lnTo>
                  <a:lnTo>
                    <a:pt x="7067" y="18458"/>
                  </a:lnTo>
                  <a:lnTo>
                    <a:pt x="6642" y="18072"/>
                  </a:lnTo>
                  <a:lnTo>
                    <a:pt x="6256" y="17686"/>
                  </a:lnTo>
                  <a:lnTo>
                    <a:pt x="5870" y="17261"/>
                  </a:lnTo>
                  <a:lnTo>
                    <a:pt x="5484" y="16798"/>
                  </a:lnTo>
                  <a:lnTo>
                    <a:pt x="4827" y="15871"/>
                  </a:lnTo>
                  <a:lnTo>
                    <a:pt x="4210" y="14944"/>
                  </a:lnTo>
                  <a:lnTo>
                    <a:pt x="3592" y="13901"/>
                  </a:lnTo>
                  <a:lnTo>
                    <a:pt x="3051" y="12859"/>
                  </a:lnTo>
                  <a:lnTo>
                    <a:pt x="2549" y="11778"/>
                  </a:lnTo>
                  <a:lnTo>
                    <a:pt x="2086" y="10696"/>
                  </a:lnTo>
                  <a:lnTo>
                    <a:pt x="1816" y="9963"/>
                  </a:lnTo>
                  <a:lnTo>
                    <a:pt x="1584" y="9190"/>
                  </a:lnTo>
                  <a:lnTo>
                    <a:pt x="1352" y="8457"/>
                  </a:lnTo>
                  <a:lnTo>
                    <a:pt x="1159" y="7723"/>
                  </a:lnTo>
                  <a:lnTo>
                    <a:pt x="1816" y="7646"/>
                  </a:lnTo>
                  <a:lnTo>
                    <a:pt x="2549" y="7491"/>
                  </a:lnTo>
                  <a:lnTo>
                    <a:pt x="3244" y="7298"/>
                  </a:lnTo>
                  <a:lnTo>
                    <a:pt x="3592" y="7144"/>
                  </a:lnTo>
                  <a:lnTo>
                    <a:pt x="3901" y="6989"/>
                  </a:lnTo>
                  <a:lnTo>
                    <a:pt x="4248" y="6796"/>
                  </a:lnTo>
                  <a:lnTo>
                    <a:pt x="4519" y="6603"/>
                  </a:lnTo>
                  <a:lnTo>
                    <a:pt x="4789" y="6410"/>
                  </a:lnTo>
                  <a:lnTo>
                    <a:pt x="5059" y="6140"/>
                  </a:lnTo>
                  <a:lnTo>
                    <a:pt x="5252" y="5870"/>
                  </a:lnTo>
                  <a:lnTo>
                    <a:pt x="5445" y="5599"/>
                  </a:lnTo>
                  <a:lnTo>
                    <a:pt x="5561" y="5252"/>
                  </a:lnTo>
                  <a:lnTo>
                    <a:pt x="5677" y="4904"/>
                  </a:lnTo>
                  <a:close/>
                  <a:moveTo>
                    <a:pt x="13284" y="18381"/>
                  </a:moveTo>
                  <a:lnTo>
                    <a:pt x="13593" y="18612"/>
                  </a:lnTo>
                  <a:lnTo>
                    <a:pt x="13902" y="18844"/>
                  </a:lnTo>
                  <a:lnTo>
                    <a:pt x="13632" y="19230"/>
                  </a:lnTo>
                  <a:lnTo>
                    <a:pt x="13323" y="19578"/>
                  </a:lnTo>
                  <a:lnTo>
                    <a:pt x="12975" y="19887"/>
                  </a:lnTo>
                  <a:lnTo>
                    <a:pt x="12589" y="20157"/>
                  </a:lnTo>
                  <a:lnTo>
                    <a:pt x="12164" y="20350"/>
                  </a:lnTo>
                  <a:lnTo>
                    <a:pt x="11701" y="20505"/>
                  </a:lnTo>
                  <a:lnTo>
                    <a:pt x="11238" y="20582"/>
                  </a:lnTo>
                  <a:lnTo>
                    <a:pt x="10736" y="20620"/>
                  </a:lnTo>
                  <a:lnTo>
                    <a:pt x="10697" y="20620"/>
                  </a:lnTo>
                  <a:lnTo>
                    <a:pt x="10581" y="19964"/>
                  </a:lnTo>
                  <a:lnTo>
                    <a:pt x="10967" y="19887"/>
                  </a:lnTo>
                  <a:lnTo>
                    <a:pt x="11392" y="19810"/>
                  </a:lnTo>
                  <a:lnTo>
                    <a:pt x="11740" y="19694"/>
                  </a:lnTo>
                  <a:lnTo>
                    <a:pt x="12126" y="19501"/>
                  </a:lnTo>
                  <a:lnTo>
                    <a:pt x="12473" y="19308"/>
                  </a:lnTo>
                  <a:lnTo>
                    <a:pt x="12782" y="19037"/>
                  </a:lnTo>
                  <a:lnTo>
                    <a:pt x="13052" y="18728"/>
                  </a:lnTo>
                  <a:lnTo>
                    <a:pt x="13284" y="18381"/>
                  </a:lnTo>
                  <a:close/>
                  <a:moveTo>
                    <a:pt x="14172" y="18999"/>
                  </a:moveTo>
                  <a:lnTo>
                    <a:pt x="14636" y="19230"/>
                  </a:lnTo>
                  <a:lnTo>
                    <a:pt x="14327" y="19732"/>
                  </a:lnTo>
                  <a:lnTo>
                    <a:pt x="13941" y="20157"/>
                  </a:lnTo>
                  <a:lnTo>
                    <a:pt x="13516" y="20543"/>
                  </a:lnTo>
                  <a:lnTo>
                    <a:pt x="13091" y="20852"/>
                  </a:lnTo>
                  <a:lnTo>
                    <a:pt x="12589" y="21122"/>
                  </a:lnTo>
                  <a:lnTo>
                    <a:pt x="12087" y="21315"/>
                  </a:lnTo>
                  <a:lnTo>
                    <a:pt x="11508" y="21470"/>
                  </a:lnTo>
                  <a:lnTo>
                    <a:pt x="10929" y="21624"/>
                  </a:lnTo>
                  <a:lnTo>
                    <a:pt x="10929" y="21393"/>
                  </a:lnTo>
                  <a:lnTo>
                    <a:pt x="10851" y="21200"/>
                  </a:lnTo>
                  <a:lnTo>
                    <a:pt x="10736" y="20814"/>
                  </a:lnTo>
                  <a:lnTo>
                    <a:pt x="11276" y="20852"/>
                  </a:lnTo>
                  <a:lnTo>
                    <a:pt x="11778" y="20775"/>
                  </a:lnTo>
                  <a:lnTo>
                    <a:pt x="12280" y="20659"/>
                  </a:lnTo>
                  <a:lnTo>
                    <a:pt x="12744" y="20427"/>
                  </a:lnTo>
                  <a:lnTo>
                    <a:pt x="13168" y="20157"/>
                  </a:lnTo>
                  <a:lnTo>
                    <a:pt x="13554" y="19810"/>
                  </a:lnTo>
                  <a:lnTo>
                    <a:pt x="13863" y="19423"/>
                  </a:lnTo>
                  <a:lnTo>
                    <a:pt x="14172" y="18999"/>
                  </a:lnTo>
                  <a:close/>
                  <a:moveTo>
                    <a:pt x="14018" y="20659"/>
                  </a:moveTo>
                  <a:lnTo>
                    <a:pt x="14172" y="20852"/>
                  </a:lnTo>
                  <a:lnTo>
                    <a:pt x="14288" y="20968"/>
                  </a:lnTo>
                  <a:lnTo>
                    <a:pt x="14134" y="21007"/>
                  </a:lnTo>
                  <a:lnTo>
                    <a:pt x="14056" y="21045"/>
                  </a:lnTo>
                  <a:lnTo>
                    <a:pt x="14018" y="21122"/>
                  </a:lnTo>
                  <a:lnTo>
                    <a:pt x="13979" y="21200"/>
                  </a:lnTo>
                  <a:lnTo>
                    <a:pt x="14018" y="21277"/>
                  </a:lnTo>
                  <a:lnTo>
                    <a:pt x="14404" y="21663"/>
                  </a:lnTo>
                  <a:lnTo>
                    <a:pt x="14751" y="22049"/>
                  </a:lnTo>
                  <a:lnTo>
                    <a:pt x="15099" y="22435"/>
                  </a:lnTo>
                  <a:lnTo>
                    <a:pt x="15408" y="22860"/>
                  </a:lnTo>
                  <a:lnTo>
                    <a:pt x="15678" y="23285"/>
                  </a:lnTo>
                  <a:lnTo>
                    <a:pt x="15910" y="23748"/>
                  </a:lnTo>
                  <a:lnTo>
                    <a:pt x="16142" y="24250"/>
                  </a:lnTo>
                  <a:lnTo>
                    <a:pt x="16335" y="24714"/>
                  </a:lnTo>
                  <a:lnTo>
                    <a:pt x="15871" y="24636"/>
                  </a:lnTo>
                  <a:lnTo>
                    <a:pt x="15485" y="24521"/>
                  </a:lnTo>
                  <a:lnTo>
                    <a:pt x="15099" y="24327"/>
                  </a:lnTo>
                  <a:lnTo>
                    <a:pt x="14790" y="24096"/>
                  </a:lnTo>
                  <a:lnTo>
                    <a:pt x="14481" y="23825"/>
                  </a:lnTo>
                  <a:lnTo>
                    <a:pt x="14211" y="23517"/>
                  </a:lnTo>
                  <a:lnTo>
                    <a:pt x="13979" y="23169"/>
                  </a:lnTo>
                  <a:lnTo>
                    <a:pt x="13747" y="22744"/>
                  </a:lnTo>
                  <a:lnTo>
                    <a:pt x="13593" y="22397"/>
                  </a:lnTo>
                  <a:lnTo>
                    <a:pt x="13400" y="22126"/>
                  </a:lnTo>
                  <a:lnTo>
                    <a:pt x="13284" y="22011"/>
                  </a:lnTo>
                  <a:lnTo>
                    <a:pt x="13130" y="21895"/>
                  </a:lnTo>
                  <a:lnTo>
                    <a:pt x="12975" y="21856"/>
                  </a:lnTo>
                  <a:lnTo>
                    <a:pt x="12821" y="21895"/>
                  </a:lnTo>
                  <a:lnTo>
                    <a:pt x="12821" y="21702"/>
                  </a:lnTo>
                  <a:lnTo>
                    <a:pt x="12898" y="21470"/>
                  </a:lnTo>
                  <a:lnTo>
                    <a:pt x="13207" y="21315"/>
                  </a:lnTo>
                  <a:lnTo>
                    <a:pt x="13477" y="21122"/>
                  </a:lnTo>
                  <a:lnTo>
                    <a:pt x="13786" y="20891"/>
                  </a:lnTo>
                  <a:lnTo>
                    <a:pt x="14018" y="20659"/>
                  </a:lnTo>
                  <a:close/>
                  <a:moveTo>
                    <a:pt x="5291" y="17145"/>
                  </a:moveTo>
                  <a:lnTo>
                    <a:pt x="5677" y="17608"/>
                  </a:lnTo>
                  <a:lnTo>
                    <a:pt x="6102" y="18072"/>
                  </a:lnTo>
                  <a:lnTo>
                    <a:pt x="6565" y="18497"/>
                  </a:lnTo>
                  <a:lnTo>
                    <a:pt x="7029" y="18883"/>
                  </a:lnTo>
                  <a:lnTo>
                    <a:pt x="7531" y="19192"/>
                  </a:lnTo>
                  <a:lnTo>
                    <a:pt x="7531" y="19230"/>
                  </a:lnTo>
                  <a:lnTo>
                    <a:pt x="7917" y="19964"/>
                  </a:lnTo>
                  <a:lnTo>
                    <a:pt x="8380" y="20698"/>
                  </a:lnTo>
                  <a:lnTo>
                    <a:pt x="8573" y="20968"/>
                  </a:lnTo>
                  <a:lnTo>
                    <a:pt x="8805" y="21238"/>
                  </a:lnTo>
                  <a:lnTo>
                    <a:pt x="8998" y="21509"/>
                  </a:lnTo>
                  <a:lnTo>
                    <a:pt x="9036" y="21663"/>
                  </a:lnTo>
                  <a:lnTo>
                    <a:pt x="9075" y="21817"/>
                  </a:lnTo>
                  <a:lnTo>
                    <a:pt x="9075" y="22011"/>
                  </a:lnTo>
                  <a:lnTo>
                    <a:pt x="9036" y="22204"/>
                  </a:lnTo>
                  <a:lnTo>
                    <a:pt x="8882" y="22590"/>
                  </a:lnTo>
                  <a:lnTo>
                    <a:pt x="8496" y="23362"/>
                  </a:lnTo>
                  <a:lnTo>
                    <a:pt x="7955" y="24868"/>
                  </a:lnTo>
                  <a:lnTo>
                    <a:pt x="7608" y="24173"/>
                  </a:lnTo>
                  <a:lnTo>
                    <a:pt x="7260" y="23555"/>
                  </a:lnTo>
                  <a:lnTo>
                    <a:pt x="6874" y="22899"/>
                  </a:lnTo>
                  <a:lnTo>
                    <a:pt x="6488" y="22281"/>
                  </a:lnTo>
                  <a:lnTo>
                    <a:pt x="5716" y="21315"/>
                  </a:lnTo>
                  <a:lnTo>
                    <a:pt x="5214" y="20736"/>
                  </a:lnTo>
                  <a:lnTo>
                    <a:pt x="4982" y="20389"/>
                  </a:lnTo>
                  <a:lnTo>
                    <a:pt x="4789" y="20080"/>
                  </a:lnTo>
                  <a:lnTo>
                    <a:pt x="4827" y="20003"/>
                  </a:lnTo>
                  <a:lnTo>
                    <a:pt x="4827" y="19925"/>
                  </a:lnTo>
                  <a:lnTo>
                    <a:pt x="4827" y="19887"/>
                  </a:lnTo>
                  <a:lnTo>
                    <a:pt x="4750" y="19810"/>
                  </a:lnTo>
                  <a:lnTo>
                    <a:pt x="5021" y="18458"/>
                  </a:lnTo>
                  <a:lnTo>
                    <a:pt x="5291" y="17145"/>
                  </a:lnTo>
                  <a:close/>
                  <a:moveTo>
                    <a:pt x="14481" y="20157"/>
                  </a:moveTo>
                  <a:lnTo>
                    <a:pt x="15022" y="20273"/>
                  </a:lnTo>
                  <a:lnTo>
                    <a:pt x="15485" y="20466"/>
                  </a:lnTo>
                  <a:lnTo>
                    <a:pt x="15987" y="20659"/>
                  </a:lnTo>
                  <a:lnTo>
                    <a:pt x="16451" y="20891"/>
                  </a:lnTo>
                  <a:lnTo>
                    <a:pt x="16180" y="21007"/>
                  </a:lnTo>
                  <a:lnTo>
                    <a:pt x="15949" y="21007"/>
                  </a:lnTo>
                  <a:lnTo>
                    <a:pt x="15678" y="20968"/>
                  </a:lnTo>
                  <a:lnTo>
                    <a:pt x="15447" y="20891"/>
                  </a:lnTo>
                  <a:lnTo>
                    <a:pt x="15292" y="20891"/>
                  </a:lnTo>
                  <a:lnTo>
                    <a:pt x="15176" y="20968"/>
                  </a:lnTo>
                  <a:lnTo>
                    <a:pt x="15176" y="21045"/>
                  </a:lnTo>
                  <a:lnTo>
                    <a:pt x="15176" y="21084"/>
                  </a:lnTo>
                  <a:lnTo>
                    <a:pt x="15215" y="21161"/>
                  </a:lnTo>
                  <a:lnTo>
                    <a:pt x="15253" y="21200"/>
                  </a:lnTo>
                  <a:lnTo>
                    <a:pt x="15794" y="21547"/>
                  </a:lnTo>
                  <a:lnTo>
                    <a:pt x="16257" y="21972"/>
                  </a:lnTo>
                  <a:lnTo>
                    <a:pt x="16489" y="22204"/>
                  </a:lnTo>
                  <a:lnTo>
                    <a:pt x="16682" y="22435"/>
                  </a:lnTo>
                  <a:lnTo>
                    <a:pt x="16837" y="22706"/>
                  </a:lnTo>
                  <a:lnTo>
                    <a:pt x="16991" y="22976"/>
                  </a:lnTo>
                  <a:lnTo>
                    <a:pt x="17223" y="23517"/>
                  </a:lnTo>
                  <a:lnTo>
                    <a:pt x="17339" y="23825"/>
                  </a:lnTo>
                  <a:lnTo>
                    <a:pt x="17416" y="24173"/>
                  </a:lnTo>
                  <a:lnTo>
                    <a:pt x="17493" y="24482"/>
                  </a:lnTo>
                  <a:lnTo>
                    <a:pt x="17532" y="24791"/>
                  </a:lnTo>
                  <a:lnTo>
                    <a:pt x="17493" y="25100"/>
                  </a:lnTo>
                  <a:lnTo>
                    <a:pt x="17455" y="25409"/>
                  </a:lnTo>
                  <a:lnTo>
                    <a:pt x="17339" y="25602"/>
                  </a:lnTo>
                  <a:lnTo>
                    <a:pt x="17223" y="25756"/>
                  </a:lnTo>
                  <a:lnTo>
                    <a:pt x="17068" y="25833"/>
                  </a:lnTo>
                  <a:lnTo>
                    <a:pt x="16914" y="25872"/>
                  </a:lnTo>
                  <a:lnTo>
                    <a:pt x="16528" y="25872"/>
                  </a:lnTo>
                  <a:lnTo>
                    <a:pt x="16103" y="25756"/>
                  </a:lnTo>
                  <a:lnTo>
                    <a:pt x="15447" y="25563"/>
                  </a:lnTo>
                  <a:lnTo>
                    <a:pt x="15099" y="25409"/>
                  </a:lnTo>
                  <a:lnTo>
                    <a:pt x="14790" y="25254"/>
                  </a:lnTo>
                  <a:lnTo>
                    <a:pt x="14443" y="25061"/>
                  </a:lnTo>
                  <a:lnTo>
                    <a:pt x="14095" y="24829"/>
                  </a:lnTo>
                  <a:lnTo>
                    <a:pt x="13786" y="24559"/>
                  </a:lnTo>
                  <a:lnTo>
                    <a:pt x="13516" y="24250"/>
                  </a:lnTo>
                  <a:lnTo>
                    <a:pt x="13284" y="23903"/>
                  </a:lnTo>
                  <a:lnTo>
                    <a:pt x="13091" y="23555"/>
                  </a:lnTo>
                  <a:lnTo>
                    <a:pt x="12937" y="23208"/>
                  </a:lnTo>
                  <a:lnTo>
                    <a:pt x="12821" y="22783"/>
                  </a:lnTo>
                  <a:lnTo>
                    <a:pt x="12744" y="22706"/>
                  </a:lnTo>
                  <a:lnTo>
                    <a:pt x="12666" y="22667"/>
                  </a:lnTo>
                  <a:lnTo>
                    <a:pt x="12589" y="22706"/>
                  </a:lnTo>
                  <a:lnTo>
                    <a:pt x="12512" y="22744"/>
                  </a:lnTo>
                  <a:lnTo>
                    <a:pt x="12048" y="23439"/>
                  </a:lnTo>
                  <a:lnTo>
                    <a:pt x="11933" y="23053"/>
                  </a:lnTo>
                  <a:lnTo>
                    <a:pt x="11855" y="22628"/>
                  </a:lnTo>
                  <a:lnTo>
                    <a:pt x="11855" y="22242"/>
                  </a:lnTo>
                  <a:lnTo>
                    <a:pt x="11894" y="21817"/>
                  </a:lnTo>
                  <a:lnTo>
                    <a:pt x="12280" y="21740"/>
                  </a:lnTo>
                  <a:lnTo>
                    <a:pt x="12666" y="21586"/>
                  </a:lnTo>
                  <a:lnTo>
                    <a:pt x="12589" y="21817"/>
                  </a:lnTo>
                  <a:lnTo>
                    <a:pt x="12589" y="22049"/>
                  </a:lnTo>
                  <a:lnTo>
                    <a:pt x="12589" y="22126"/>
                  </a:lnTo>
                  <a:lnTo>
                    <a:pt x="12628" y="22165"/>
                  </a:lnTo>
                  <a:lnTo>
                    <a:pt x="12937" y="22165"/>
                  </a:lnTo>
                  <a:lnTo>
                    <a:pt x="13130" y="22319"/>
                  </a:lnTo>
                  <a:lnTo>
                    <a:pt x="13323" y="22551"/>
                  </a:lnTo>
                  <a:lnTo>
                    <a:pt x="13516" y="22821"/>
                  </a:lnTo>
                  <a:lnTo>
                    <a:pt x="13863" y="23439"/>
                  </a:lnTo>
                  <a:lnTo>
                    <a:pt x="14095" y="23825"/>
                  </a:lnTo>
                  <a:lnTo>
                    <a:pt x="14404" y="24173"/>
                  </a:lnTo>
                  <a:lnTo>
                    <a:pt x="14751" y="24482"/>
                  </a:lnTo>
                  <a:lnTo>
                    <a:pt x="15176" y="24752"/>
                  </a:lnTo>
                  <a:lnTo>
                    <a:pt x="15640" y="24907"/>
                  </a:lnTo>
                  <a:lnTo>
                    <a:pt x="15871" y="24945"/>
                  </a:lnTo>
                  <a:lnTo>
                    <a:pt x="16103" y="24984"/>
                  </a:lnTo>
                  <a:lnTo>
                    <a:pt x="16566" y="24984"/>
                  </a:lnTo>
                  <a:lnTo>
                    <a:pt x="16644" y="24945"/>
                  </a:lnTo>
                  <a:lnTo>
                    <a:pt x="16644" y="24907"/>
                  </a:lnTo>
                  <a:lnTo>
                    <a:pt x="16644" y="24829"/>
                  </a:lnTo>
                  <a:lnTo>
                    <a:pt x="16605" y="24791"/>
                  </a:lnTo>
                  <a:lnTo>
                    <a:pt x="16605" y="24752"/>
                  </a:lnTo>
                  <a:lnTo>
                    <a:pt x="16451" y="24250"/>
                  </a:lnTo>
                  <a:lnTo>
                    <a:pt x="16257" y="23748"/>
                  </a:lnTo>
                  <a:lnTo>
                    <a:pt x="16026" y="23285"/>
                  </a:lnTo>
                  <a:lnTo>
                    <a:pt x="15755" y="22821"/>
                  </a:lnTo>
                  <a:lnTo>
                    <a:pt x="15485" y="22397"/>
                  </a:lnTo>
                  <a:lnTo>
                    <a:pt x="15176" y="22011"/>
                  </a:lnTo>
                  <a:lnTo>
                    <a:pt x="14829" y="21586"/>
                  </a:lnTo>
                  <a:lnTo>
                    <a:pt x="14443" y="21238"/>
                  </a:lnTo>
                  <a:lnTo>
                    <a:pt x="14597" y="21161"/>
                  </a:lnTo>
                  <a:lnTo>
                    <a:pt x="14713" y="21045"/>
                  </a:lnTo>
                  <a:lnTo>
                    <a:pt x="14751" y="20968"/>
                  </a:lnTo>
                  <a:lnTo>
                    <a:pt x="14751" y="20929"/>
                  </a:lnTo>
                  <a:lnTo>
                    <a:pt x="14713" y="20852"/>
                  </a:lnTo>
                  <a:lnTo>
                    <a:pt x="14674" y="20814"/>
                  </a:lnTo>
                  <a:lnTo>
                    <a:pt x="14211" y="20505"/>
                  </a:lnTo>
                  <a:lnTo>
                    <a:pt x="14481" y="20157"/>
                  </a:lnTo>
                  <a:close/>
                  <a:moveTo>
                    <a:pt x="155" y="0"/>
                  </a:moveTo>
                  <a:lnTo>
                    <a:pt x="116" y="39"/>
                  </a:lnTo>
                  <a:lnTo>
                    <a:pt x="78" y="77"/>
                  </a:lnTo>
                  <a:lnTo>
                    <a:pt x="116" y="155"/>
                  </a:lnTo>
                  <a:lnTo>
                    <a:pt x="78" y="193"/>
                  </a:lnTo>
                  <a:lnTo>
                    <a:pt x="39" y="270"/>
                  </a:lnTo>
                  <a:lnTo>
                    <a:pt x="1" y="1583"/>
                  </a:lnTo>
                  <a:lnTo>
                    <a:pt x="39" y="2896"/>
                  </a:lnTo>
                  <a:lnTo>
                    <a:pt x="116" y="4171"/>
                  </a:lnTo>
                  <a:lnTo>
                    <a:pt x="310" y="5483"/>
                  </a:lnTo>
                  <a:lnTo>
                    <a:pt x="541" y="6758"/>
                  </a:lnTo>
                  <a:lnTo>
                    <a:pt x="850" y="8032"/>
                  </a:lnTo>
                  <a:lnTo>
                    <a:pt x="1198" y="9306"/>
                  </a:lnTo>
                  <a:lnTo>
                    <a:pt x="1622" y="10542"/>
                  </a:lnTo>
                  <a:lnTo>
                    <a:pt x="2124" y="11739"/>
                  </a:lnTo>
                  <a:lnTo>
                    <a:pt x="2665" y="12936"/>
                  </a:lnTo>
                  <a:lnTo>
                    <a:pt x="3283" y="14095"/>
                  </a:lnTo>
                  <a:lnTo>
                    <a:pt x="3978" y="15214"/>
                  </a:lnTo>
                  <a:lnTo>
                    <a:pt x="4519" y="16064"/>
                  </a:lnTo>
                  <a:lnTo>
                    <a:pt x="5098" y="16913"/>
                  </a:lnTo>
                  <a:lnTo>
                    <a:pt x="4827" y="17686"/>
                  </a:lnTo>
                  <a:lnTo>
                    <a:pt x="4596" y="18458"/>
                  </a:lnTo>
                  <a:lnTo>
                    <a:pt x="4441" y="19269"/>
                  </a:lnTo>
                  <a:lnTo>
                    <a:pt x="4325" y="20080"/>
                  </a:lnTo>
                  <a:lnTo>
                    <a:pt x="4325" y="20157"/>
                  </a:lnTo>
                  <a:lnTo>
                    <a:pt x="4364" y="20196"/>
                  </a:lnTo>
                  <a:lnTo>
                    <a:pt x="4480" y="20273"/>
                  </a:lnTo>
                  <a:lnTo>
                    <a:pt x="4596" y="20543"/>
                  </a:lnTo>
                  <a:lnTo>
                    <a:pt x="4712" y="20775"/>
                  </a:lnTo>
                  <a:lnTo>
                    <a:pt x="4905" y="21045"/>
                  </a:lnTo>
                  <a:lnTo>
                    <a:pt x="5059" y="21277"/>
                  </a:lnTo>
                  <a:lnTo>
                    <a:pt x="5484" y="21702"/>
                  </a:lnTo>
                  <a:lnTo>
                    <a:pt x="5831" y="22165"/>
                  </a:lnTo>
                  <a:lnTo>
                    <a:pt x="6333" y="22860"/>
                  </a:lnTo>
                  <a:lnTo>
                    <a:pt x="6835" y="23594"/>
                  </a:lnTo>
                  <a:lnTo>
                    <a:pt x="7260" y="24366"/>
                  </a:lnTo>
                  <a:lnTo>
                    <a:pt x="7646" y="25138"/>
                  </a:lnTo>
                  <a:lnTo>
                    <a:pt x="7724" y="25216"/>
                  </a:lnTo>
                  <a:lnTo>
                    <a:pt x="7878" y="25216"/>
                  </a:lnTo>
                  <a:lnTo>
                    <a:pt x="7917" y="25177"/>
                  </a:lnTo>
                  <a:lnTo>
                    <a:pt x="7994" y="25216"/>
                  </a:lnTo>
                  <a:lnTo>
                    <a:pt x="8110" y="25216"/>
                  </a:lnTo>
                  <a:lnTo>
                    <a:pt x="8187" y="25138"/>
                  </a:lnTo>
                  <a:lnTo>
                    <a:pt x="8534" y="24327"/>
                  </a:lnTo>
                  <a:lnTo>
                    <a:pt x="8921" y="23478"/>
                  </a:lnTo>
                  <a:lnTo>
                    <a:pt x="9577" y="21779"/>
                  </a:lnTo>
                  <a:lnTo>
                    <a:pt x="9577" y="21663"/>
                  </a:lnTo>
                  <a:lnTo>
                    <a:pt x="9538" y="21586"/>
                  </a:lnTo>
                  <a:lnTo>
                    <a:pt x="8766" y="20543"/>
                  </a:lnTo>
                  <a:lnTo>
                    <a:pt x="8071" y="19462"/>
                  </a:lnTo>
                  <a:lnTo>
                    <a:pt x="8612" y="19694"/>
                  </a:lnTo>
                  <a:lnTo>
                    <a:pt x="9152" y="19848"/>
                  </a:lnTo>
                  <a:lnTo>
                    <a:pt x="9732" y="19925"/>
                  </a:lnTo>
                  <a:lnTo>
                    <a:pt x="10311" y="19964"/>
                  </a:lnTo>
                  <a:lnTo>
                    <a:pt x="10311" y="20389"/>
                  </a:lnTo>
                  <a:lnTo>
                    <a:pt x="10349" y="20852"/>
                  </a:lnTo>
                  <a:lnTo>
                    <a:pt x="10465" y="21315"/>
                  </a:lnTo>
                  <a:lnTo>
                    <a:pt x="10542" y="21547"/>
                  </a:lnTo>
                  <a:lnTo>
                    <a:pt x="10697" y="21740"/>
                  </a:lnTo>
                  <a:lnTo>
                    <a:pt x="10736" y="21779"/>
                  </a:lnTo>
                  <a:lnTo>
                    <a:pt x="10813" y="21779"/>
                  </a:lnTo>
                  <a:lnTo>
                    <a:pt x="10851" y="21856"/>
                  </a:lnTo>
                  <a:lnTo>
                    <a:pt x="10929" y="21856"/>
                  </a:lnTo>
                  <a:lnTo>
                    <a:pt x="11315" y="21895"/>
                  </a:lnTo>
                  <a:lnTo>
                    <a:pt x="11662" y="21856"/>
                  </a:lnTo>
                  <a:lnTo>
                    <a:pt x="11624" y="22126"/>
                  </a:lnTo>
                  <a:lnTo>
                    <a:pt x="11585" y="22358"/>
                  </a:lnTo>
                  <a:lnTo>
                    <a:pt x="11546" y="22590"/>
                  </a:lnTo>
                  <a:lnTo>
                    <a:pt x="11585" y="22860"/>
                  </a:lnTo>
                  <a:lnTo>
                    <a:pt x="11624" y="23092"/>
                  </a:lnTo>
                  <a:lnTo>
                    <a:pt x="11662" y="23323"/>
                  </a:lnTo>
                  <a:lnTo>
                    <a:pt x="11778" y="23594"/>
                  </a:lnTo>
                  <a:lnTo>
                    <a:pt x="11894" y="23825"/>
                  </a:lnTo>
                  <a:lnTo>
                    <a:pt x="11933" y="23903"/>
                  </a:lnTo>
                  <a:lnTo>
                    <a:pt x="12010" y="23903"/>
                  </a:lnTo>
                  <a:lnTo>
                    <a:pt x="12087" y="23864"/>
                  </a:lnTo>
                  <a:lnTo>
                    <a:pt x="12164" y="23825"/>
                  </a:lnTo>
                  <a:lnTo>
                    <a:pt x="12589" y="23208"/>
                  </a:lnTo>
                  <a:lnTo>
                    <a:pt x="12744" y="23594"/>
                  </a:lnTo>
                  <a:lnTo>
                    <a:pt x="12937" y="23941"/>
                  </a:lnTo>
                  <a:lnTo>
                    <a:pt x="13168" y="24289"/>
                  </a:lnTo>
                  <a:lnTo>
                    <a:pt x="13439" y="24598"/>
                  </a:lnTo>
                  <a:lnTo>
                    <a:pt x="13709" y="24907"/>
                  </a:lnTo>
                  <a:lnTo>
                    <a:pt x="14018" y="25177"/>
                  </a:lnTo>
                  <a:lnTo>
                    <a:pt x="14365" y="25409"/>
                  </a:lnTo>
                  <a:lnTo>
                    <a:pt x="14713" y="25602"/>
                  </a:lnTo>
                  <a:lnTo>
                    <a:pt x="15331" y="25911"/>
                  </a:lnTo>
                  <a:lnTo>
                    <a:pt x="15717" y="26027"/>
                  </a:lnTo>
                  <a:lnTo>
                    <a:pt x="16142" y="26181"/>
                  </a:lnTo>
                  <a:lnTo>
                    <a:pt x="16566" y="26258"/>
                  </a:lnTo>
                  <a:lnTo>
                    <a:pt x="16953" y="26297"/>
                  </a:lnTo>
                  <a:lnTo>
                    <a:pt x="17146" y="26297"/>
                  </a:lnTo>
                  <a:lnTo>
                    <a:pt x="17300" y="26258"/>
                  </a:lnTo>
                  <a:lnTo>
                    <a:pt x="17416" y="26181"/>
                  </a:lnTo>
                  <a:lnTo>
                    <a:pt x="17570" y="26104"/>
                  </a:lnTo>
                  <a:lnTo>
                    <a:pt x="17648" y="25949"/>
                  </a:lnTo>
                  <a:lnTo>
                    <a:pt x="17725" y="25833"/>
                  </a:lnTo>
                  <a:lnTo>
                    <a:pt x="17841" y="25486"/>
                  </a:lnTo>
                  <a:lnTo>
                    <a:pt x="17879" y="25100"/>
                  </a:lnTo>
                  <a:lnTo>
                    <a:pt x="17841" y="24675"/>
                  </a:lnTo>
                  <a:lnTo>
                    <a:pt x="17802" y="24289"/>
                  </a:lnTo>
                  <a:lnTo>
                    <a:pt x="17686" y="23903"/>
                  </a:lnTo>
                  <a:lnTo>
                    <a:pt x="17493" y="23246"/>
                  </a:lnTo>
                  <a:lnTo>
                    <a:pt x="17223" y="22706"/>
                  </a:lnTo>
                  <a:lnTo>
                    <a:pt x="16914" y="22204"/>
                  </a:lnTo>
                  <a:lnTo>
                    <a:pt x="16528" y="21740"/>
                  </a:lnTo>
                  <a:lnTo>
                    <a:pt x="16103" y="21354"/>
                  </a:lnTo>
                  <a:lnTo>
                    <a:pt x="16296" y="21315"/>
                  </a:lnTo>
                  <a:lnTo>
                    <a:pt x="16489" y="21277"/>
                  </a:lnTo>
                  <a:lnTo>
                    <a:pt x="16682" y="21161"/>
                  </a:lnTo>
                  <a:lnTo>
                    <a:pt x="16875" y="21045"/>
                  </a:lnTo>
                  <a:lnTo>
                    <a:pt x="16914" y="21007"/>
                  </a:lnTo>
                  <a:lnTo>
                    <a:pt x="16953" y="20929"/>
                  </a:lnTo>
                  <a:lnTo>
                    <a:pt x="16914" y="20814"/>
                  </a:lnTo>
                  <a:lnTo>
                    <a:pt x="16875" y="20775"/>
                  </a:lnTo>
                  <a:lnTo>
                    <a:pt x="16335" y="20466"/>
                  </a:lnTo>
                  <a:lnTo>
                    <a:pt x="15833" y="20196"/>
                  </a:lnTo>
                  <a:lnTo>
                    <a:pt x="15292" y="20003"/>
                  </a:lnTo>
                  <a:lnTo>
                    <a:pt x="14713" y="19848"/>
                  </a:lnTo>
                  <a:lnTo>
                    <a:pt x="14983" y="19346"/>
                  </a:lnTo>
                  <a:lnTo>
                    <a:pt x="14983" y="19230"/>
                  </a:lnTo>
                  <a:lnTo>
                    <a:pt x="14983" y="19114"/>
                  </a:lnTo>
                  <a:lnTo>
                    <a:pt x="14983" y="19076"/>
                  </a:lnTo>
                  <a:lnTo>
                    <a:pt x="14945" y="19037"/>
                  </a:lnTo>
                  <a:lnTo>
                    <a:pt x="14172" y="18574"/>
                  </a:lnTo>
                  <a:lnTo>
                    <a:pt x="13825" y="18342"/>
                  </a:lnTo>
                  <a:lnTo>
                    <a:pt x="13477" y="18033"/>
                  </a:lnTo>
                  <a:lnTo>
                    <a:pt x="13554" y="17879"/>
                  </a:lnTo>
                  <a:lnTo>
                    <a:pt x="13670" y="17493"/>
                  </a:lnTo>
                  <a:lnTo>
                    <a:pt x="13747" y="17106"/>
                  </a:lnTo>
                  <a:lnTo>
                    <a:pt x="13786" y="16720"/>
                  </a:lnTo>
                  <a:lnTo>
                    <a:pt x="13825" y="16334"/>
                  </a:lnTo>
                  <a:lnTo>
                    <a:pt x="14249" y="17106"/>
                  </a:lnTo>
                  <a:lnTo>
                    <a:pt x="14674" y="17956"/>
                  </a:lnTo>
                  <a:lnTo>
                    <a:pt x="14751" y="18033"/>
                  </a:lnTo>
                  <a:lnTo>
                    <a:pt x="14867" y="18033"/>
                  </a:lnTo>
                  <a:lnTo>
                    <a:pt x="15640" y="18072"/>
                  </a:lnTo>
                  <a:lnTo>
                    <a:pt x="16412" y="18110"/>
                  </a:lnTo>
                  <a:lnTo>
                    <a:pt x="17184" y="18188"/>
                  </a:lnTo>
                  <a:lnTo>
                    <a:pt x="17957" y="18304"/>
                  </a:lnTo>
                  <a:lnTo>
                    <a:pt x="18111" y="18304"/>
                  </a:lnTo>
                  <a:lnTo>
                    <a:pt x="18188" y="18226"/>
                  </a:lnTo>
                  <a:lnTo>
                    <a:pt x="18227" y="18110"/>
                  </a:lnTo>
                  <a:lnTo>
                    <a:pt x="18188" y="17995"/>
                  </a:lnTo>
                  <a:lnTo>
                    <a:pt x="16798" y="15099"/>
                  </a:lnTo>
                  <a:lnTo>
                    <a:pt x="16064" y="13631"/>
                  </a:lnTo>
                  <a:lnTo>
                    <a:pt x="15678" y="12936"/>
                  </a:lnTo>
                  <a:lnTo>
                    <a:pt x="15253" y="12241"/>
                  </a:lnTo>
                  <a:lnTo>
                    <a:pt x="15176" y="12202"/>
                  </a:lnTo>
                  <a:lnTo>
                    <a:pt x="15099" y="12202"/>
                  </a:lnTo>
                  <a:lnTo>
                    <a:pt x="14713" y="12164"/>
                  </a:lnTo>
                  <a:lnTo>
                    <a:pt x="14288" y="12164"/>
                  </a:lnTo>
                  <a:lnTo>
                    <a:pt x="13516" y="12125"/>
                  </a:lnTo>
                  <a:lnTo>
                    <a:pt x="12164" y="12009"/>
                  </a:lnTo>
                  <a:lnTo>
                    <a:pt x="11662" y="11198"/>
                  </a:lnTo>
                  <a:lnTo>
                    <a:pt x="11122" y="10465"/>
                  </a:lnTo>
                  <a:lnTo>
                    <a:pt x="10542" y="9731"/>
                  </a:lnTo>
                  <a:lnTo>
                    <a:pt x="10002" y="8997"/>
                  </a:lnTo>
                  <a:lnTo>
                    <a:pt x="8959" y="7762"/>
                  </a:lnTo>
                  <a:lnTo>
                    <a:pt x="7839" y="6565"/>
                  </a:lnTo>
                  <a:lnTo>
                    <a:pt x="6720" y="5406"/>
                  </a:lnTo>
                  <a:lnTo>
                    <a:pt x="5561" y="4286"/>
                  </a:lnTo>
                  <a:lnTo>
                    <a:pt x="4325" y="3205"/>
                  </a:lnTo>
                  <a:lnTo>
                    <a:pt x="3128" y="2163"/>
                  </a:lnTo>
                  <a:lnTo>
                    <a:pt x="1854" y="1120"/>
                  </a:lnTo>
                  <a:lnTo>
                    <a:pt x="580" y="116"/>
                  </a:lnTo>
                  <a:lnTo>
                    <a:pt x="541" y="77"/>
                  </a:lnTo>
                  <a:lnTo>
                    <a:pt x="464" y="77"/>
                  </a:lnTo>
                  <a:lnTo>
                    <a:pt x="348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22"/>
            <p:cNvSpPr/>
            <p:nvPr/>
          </p:nvSpPr>
          <p:spPr>
            <a:xfrm>
              <a:off x="668675" y="2948700"/>
              <a:ext cx="256800" cy="152550"/>
            </a:xfrm>
            <a:custGeom>
              <a:avLst/>
              <a:gdLst/>
              <a:ahLst/>
              <a:cxnLst/>
              <a:rect l="l" t="t" r="r" b="b"/>
              <a:pathLst>
                <a:path w="10272" h="6102" extrusionOk="0">
                  <a:moveTo>
                    <a:pt x="541" y="1"/>
                  </a:moveTo>
                  <a:lnTo>
                    <a:pt x="425" y="39"/>
                  </a:lnTo>
                  <a:lnTo>
                    <a:pt x="348" y="116"/>
                  </a:lnTo>
                  <a:lnTo>
                    <a:pt x="232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889"/>
                  </a:lnTo>
                  <a:lnTo>
                    <a:pt x="0" y="1275"/>
                  </a:lnTo>
                  <a:lnTo>
                    <a:pt x="0" y="1622"/>
                  </a:lnTo>
                  <a:lnTo>
                    <a:pt x="0" y="2047"/>
                  </a:lnTo>
                  <a:lnTo>
                    <a:pt x="77" y="2511"/>
                  </a:lnTo>
                  <a:lnTo>
                    <a:pt x="155" y="2935"/>
                  </a:lnTo>
                  <a:lnTo>
                    <a:pt x="309" y="3321"/>
                  </a:lnTo>
                  <a:lnTo>
                    <a:pt x="502" y="3785"/>
                  </a:lnTo>
                  <a:lnTo>
                    <a:pt x="734" y="4171"/>
                  </a:lnTo>
                  <a:lnTo>
                    <a:pt x="1004" y="4557"/>
                  </a:lnTo>
                  <a:lnTo>
                    <a:pt x="1313" y="4905"/>
                  </a:lnTo>
                  <a:lnTo>
                    <a:pt x="1699" y="5214"/>
                  </a:lnTo>
                  <a:lnTo>
                    <a:pt x="2047" y="5523"/>
                  </a:lnTo>
                  <a:lnTo>
                    <a:pt x="2472" y="5754"/>
                  </a:lnTo>
                  <a:lnTo>
                    <a:pt x="2896" y="5947"/>
                  </a:lnTo>
                  <a:lnTo>
                    <a:pt x="3167" y="5716"/>
                  </a:lnTo>
                  <a:lnTo>
                    <a:pt x="2819" y="5561"/>
                  </a:lnTo>
                  <a:lnTo>
                    <a:pt x="2510" y="5368"/>
                  </a:lnTo>
                  <a:lnTo>
                    <a:pt x="2240" y="5136"/>
                  </a:lnTo>
                  <a:lnTo>
                    <a:pt x="1931" y="4905"/>
                  </a:lnTo>
                  <a:lnTo>
                    <a:pt x="1661" y="4634"/>
                  </a:lnTo>
                  <a:lnTo>
                    <a:pt x="1429" y="4364"/>
                  </a:lnTo>
                  <a:lnTo>
                    <a:pt x="1197" y="4094"/>
                  </a:lnTo>
                  <a:lnTo>
                    <a:pt x="1004" y="3785"/>
                  </a:lnTo>
                  <a:lnTo>
                    <a:pt x="811" y="3476"/>
                  </a:lnTo>
                  <a:lnTo>
                    <a:pt x="657" y="3128"/>
                  </a:lnTo>
                  <a:lnTo>
                    <a:pt x="541" y="2781"/>
                  </a:lnTo>
                  <a:lnTo>
                    <a:pt x="464" y="2433"/>
                  </a:lnTo>
                  <a:lnTo>
                    <a:pt x="425" y="2086"/>
                  </a:lnTo>
                  <a:lnTo>
                    <a:pt x="386" y="1700"/>
                  </a:lnTo>
                  <a:lnTo>
                    <a:pt x="425" y="1352"/>
                  </a:lnTo>
                  <a:lnTo>
                    <a:pt x="464" y="966"/>
                  </a:lnTo>
                  <a:lnTo>
                    <a:pt x="541" y="696"/>
                  </a:lnTo>
                  <a:lnTo>
                    <a:pt x="579" y="541"/>
                  </a:lnTo>
                  <a:lnTo>
                    <a:pt x="657" y="464"/>
                  </a:lnTo>
                  <a:lnTo>
                    <a:pt x="811" y="503"/>
                  </a:lnTo>
                  <a:lnTo>
                    <a:pt x="1043" y="618"/>
                  </a:lnTo>
                  <a:lnTo>
                    <a:pt x="1429" y="812"/>
                  </a:lnTo>
                  <a:lnTo>
                    <a:pt x="1738" y="1005"/>
                  </a:lnTo>
                  <a:lnTo>
                    <a:pt x="2085" y="1236"/>
                  </a:lnTo>
                  <a:lnTo>
                    <a:pt x="2394" y="1468"/>
                  </a:lnTo>
                  <a:lnTo>
                    <a:pt x="2665" y="1738"/>
                  </a:lnTo>
                  <a:lnTo>
                    <a:pt x="2935" y="2009"/>
                  </a:lnTo>
                  <a:lnTo>
                    <a:pt x="3167" y="2279"/>
                  </a:lnTo>
                  <a:lnTo>
                    <a:pt x="3360" y="2588"/>
                  </a:lnTo>
                  <a:lnTo>
                    <a:pt x="3514" y="2897"/>
                  </a:lnTo>
                  <a:lnTo>
                    <a:pt x="3630" y="3244"/>
                  </a:lnTo>
                  <a:lnTo>
                    <a:pt x="3707" y="3592"/>
                  </a:lnTo>
                  <a:lnTo>
                    <a:pt x="3784" y="3939"/>
                  </a:lnTo>
                  <a:lnTo>
                    <a:pt x="3784" y="4325"/>
                  </a:lnTo>
                  <a:lnTo>
                    <a:pt x="3823" y="4403"/>
                  </a:lnTo>
                  <a:lnTo>
                    <a:pt x="3939" y="4480"/>
                  </a:lnTo>
                  <a:lnTo>
                    <a:pt x="3939" y="4557"/>
                  </a:lnTo>
                  <a:lnTo>
                    <a:pt x="3978" y="4596"/>
                  </a:lnTo>
                  <a:lnTo>
                    <a:pt x="4016" y="4596"/>
                  </a:lnTo>
                  <a:lnTo>
                    <a:pt x="4055" y="4557"/>
                  </a:lnTo>
                  <a:lnTo>
                    <a:pt x="4171" y="4403"/>
                  </a:lnTo>
                  <a:lnTo>
                    <a:pt x="4286" y="4287"/>
                  </a:lnTo>
                  <a:lnTo>
                    <a:pt x="4595" y="4017"/>
                  </a:lnTo>
                  <a:lnTo>
                    <a:pt x="4943" y="3785"/>
                  </a:lnTo>
                  <a:lnTo>
                    <a:pt x="5329" y="3630"/>
                  </a:lnTo>
                  <a:lnTo>
                    <a:pt x="5754" y="3476"/>
                  </a:lnTo>
                  <a:lnTo>
                    <a:pt x="6179" y="3360"/>
                  </a:lnTo>
                  <a:lnTo>
                    <a:pt x="6565" y="3283"/>
                  </a:lnTo>
                  <a:lnTo>
                    <a:pt x="6912" y="3206"/>
                  </a:lnTo>
                  <a:lnTo>
                    <a:pt x="7260" y="3167"/>
                  </a:lnTo>
                  <a:lnTo>
                    <a:pt x="7646" y="3167"/>
                  </a:lnTo>
                  <a:lnTo>
                    <a:pt x="7994" y="3206"/>
                  </a:lnTo>
                  <a:lnTo>
                    <a:pt x="8380" y="3244"/>
                  </a:lnTo>
                  <a:lnTo>
                    <a:pt x="8727" y="3321"/>
                  </a:lnTo>
                  <a:lnTo>
                    <a:pt x="9075" y="3399"/>
                  </a:lnTo>
                  <a:lnTo>
                    <a:pt x="9422" y="3553"/>
                  </a:lnTo>
                  <a:lnTo>
                    <a:pt x="9770" y="3669"/>
                  </a:lnTo>
                  <a:lnTo>
                    <a:pt x="9499" y="4017"/>
                  </a:lnTo>
                  <a:lnTo>
                    <a:pt x="9229" y="4364"/>
                  </a:lnTo>
                  <a:lnTo>
                    <a:pt x="8920" y="4634"/>
                  </a:lnTo>
                  <a:lnTo>
                    <a:pt x="8611" y="4905"/>
                  </a:lnTo>
                  <a:lnTo>
                    <a:pt x="8264" y="5136"/>
                  </a:lnTo>
                  <a:lnTo>
                    <a:pt x="7916" y="5329"/>
                  </a:lnTo>
                  <a:lnTo>
                    <a:pt x="7530" y="5484"/>
                  </a:lnTo>
                  <a:lnTo>
                    <a:pt x="7105" y="5600"/>
                  </a:lnTo>
                  <a:lnTo>
                    <a:pt x="6719" y="5638"/>
                  </a:lnTo>
                  <a:lnTo>
                    <a:pt x="6333" y="5677"/>
                  </a:lnTo>
                  <a:lnTo>
                    <a:pt x="5599" y="5677"/>
                  </a:lnTo>
                  <a:lnTo>
                    <a:pt x="4866" y="5600"/>
                  </a:lnTo>
                  <a:lnTo>
                    <a:pt x="4093" y="5484"/>
                  </a:lnTo>
                  <a:lnTo>
                    <a:pt x="4016" y="5484"/>
                  </a:lnTo>
                  <a:lnTo>
                    <a:pt x="3978" y="5523"/>
                  </a:lnTo>
                  <a:lnTo>
                    <a:pt x="3900" y="5638"/>
                  </a:lnTo>
                  <a:lnTo>
                    <a:pt x="3862" y="5638"/>
                  </a:lnTo>
                  <a:lnTo>
                    <a:pt x="3862" y="5716"/>
                  </a:lnTo>
                  <a:lnTo>
                    <a:pt x="3900" y="6025"/>
                  </a:lnTo>
                  <a:lnTo>
                    <a:pt x="4093" y="5909"/>
                  </a:lnTo>
                  <a:lnTo>
                    <a:pt x="4943" y="6025"/>
                  </a:lnTo>
                  <a:lnTo>
                    <a:pt x="5792" y="6102"/>
                  </a:lnTo>
                  <a:lnTo>
                    <a:pt x="6217" y="6102"/>
                  </a:lnTo>
                  <a:lnTo>
                    <a:pt x="6642" y="6063"/>
                  </a:lnTo>
                  <a:lnTo>
                    <a:pt x="7105" y="6025"/>
                  </a:lnTo>
                  <a:lnTo>
                    <a:pt x="7530" y="5947"/>
                  </a:lnTo>
                  <a:lnTo>
                    <a:pt x="7955" y="5793"/>
                  </a:lnTo>
                  <a:lnTo>
                    <a:pt x="8341" y="5600"/>
                  </a:lnTo>
                  <a:lnTo>
                    <a:pt x="8727" y="5368"/>
                  </a:lnTo>
                  <a:lnTo>
                    <a:pt x="9075" y="5098"/>
                  </a:lnTo>
                  <a:lnTo>
                    <a:pt x="9384" y="4789"/>
                  </a:lnTo>
                  <a:lnTo>
                    <a:pt x="9654" y="4441"/>
                  </a:lnTo>
                  <a:lnTo>
                    <a:pt x="10233" y="3746"/>
                  </a:lnTo>
                  <a:lnTo>
                    <a:pt x="10272" y="3630"/>
                  </a:lnTo>
                  <a:lnTo>
                    <a:pt x="10272" y="3553"/>
                  </a:lnTo>
                  <a:lnTo>
                    <a:pt x="10233" y="3476"/>
                  </a:lnTo>
                  <a:lnTo>
                    <a:pt x="10156" y="3399"/>
                  </a:lnTo>
                  <a:lnTo>
                    <a:pt x="9693" y="3206"/>
                  </a:lnTo>
                  <a:lnTo>
                    <a:pt x="9229" y="3013"/>
                  </a:lnTo>
                  <a:lnTo>
                    <a:pt x="8766" y="2897"/>
                  </a:lnTo>
                  <a:lnTo>
                    <a:pt x="8264" y="2781"/>
                  </a:lnTo>
                  <a:lnTo>
                    <a:pt x="7800" y="2742"/>
                  </a:lnTo>
                  <a:lnTo>
                    <a:pt x="7298" y="2742"/>
                  </a:lnTo>
                  <a:lnTo>
                    <a:pt x="6796" y="2781"/>
                  </a:lnTo>
                  <a:lnTo>
                    <a:pt x="6294" y="2858"/>
                  </a:lnTo>
                  <a:lnTo>
                    <a:pt x="5870" y="3013"/>
                  </a:lnTo>
                  <a:lnTo>
                    <a:pt x="5290" y="3206"/>
                  </a:lnTo>
                  <a:lnTo>
                    <a:pt x="4982" y="3321"/>
                  </a:lnTo>
                  <a:lnTo>
                    <a:pt x="4673" y="3476"/>
                  </a:lnTo>
                  <a:lnTo>
                    <a:pt x="4402" y="3630"/>
                  </a:lnTo>
                  <a:lnTo>
                    <a:pt x="4209" y="3823"/>
                  </a:lnTo>
                  <a:lnTo>
                    <a:pt x="4132" y="3476"/>
                  </a:lnTo>
                  <a:lnTo>
                    <a:pt x="4055" y="3128"/>
                  </a:lnTo>
                  <a:lnTo>
                    <a:pt x="3939" y="2781"/>
                  </a:lnTo>
                  <a:lnTo>
                    <a:pt x="3784" y="2472"/>
                  </a:lnTo>
                  <a:lnTo>
                    <a:pt x="3591" y="2163"/>
                  </a:lnTo>
                  <a:lnTo>
                    <a:pt x="3360" y="1854"/>
                  </a:lnTo>
                  <a:lnTo>
                    <a:pt x="3128" y="1584"/>
                  </a:lnTo>
                  <a:lnTo>
                    <a:pt x="2858" y="1314"/>
                  </a:lnTo>
                  <a:lnTo>
                    <a:pt x="2472" y="966"/>
                  </a:lnTo>
                  <a:lnTo>
                    <a:pt x="2008" y="696"/>
                  </a:lnTo>
                  <a:lnTo>
                    <a:pt x="1545" y="425"/>
                  </a:lnTo>
                  <a:lnTo>
                    <a:pt x="1081" y="194"/>
                  </a:lnTo>
                  <a:lnTo>
                    <a:pt x="850" y="78"/>
                  </a:lnTo>
                  <a:lnTo>
                    <a:pt x="657" y="39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22"/>
            <p:cNvSpPr/>
            <p:nvPr/>
          </p:nvSpPr>
          <p:spPr>
            <a:xfrm>
              <a:off x="3343725" y="3024000"/>
              <a:ext cx="482700" cy="227850"/>
            </a:xfrm>
            <a:custGeom>
              <a:avLst/>
              <a:gdLst/>
              <a:ahLst/>
              <a:cxnLst/>
              <a:rect l="l" t="t" r="r" b="b"/>
              <a:pathLst>
                <a:path w="19308" h="9114" extrusionOk="0">
                  <a:moveTo>
                    <a:pt x="77" y="1"/>
                  </a:moveTo>
                  <a:lnTo>
                    <a:pt x="0" y="618"/>
                  </a:lnTo>
                  <a:lnTo>
                    <a:pt x="0" y="1236"/>
                  </a:lnTo>
                  <a:lnTo>
                    <a:pt x="39" y="1854"/>
                  </a:lnTo>
                  <a:lnTo>
                    <a:pt x="154" y="2472"/>
                  </a:lnTo>
                  <a:lnTo>
                    <a:pt x="309" y="3090"/>
                  </a:lnTo>
                  <a:lnTo>
                    <a:pt x="502" y="3669"/>
                  </a:lnTo>
                  <a:lnTo>
                    <a:pt x="772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69" y="5947"/>
                  </a:lnTo>
                  <a:lnTo>
                    <a:pt x="2433" y="6449"/>
                  </a:lnTo>
                  <a:lnTo>
                    <a:pt x="2935" y="6913"/>
                  </a:lnTo>
                  <a:lnTo>
                    <a:pt x="3514" y="7299"/>
                  </a:lnTo>
                  <a:lnTo>
                    <a:pt x="4093" y="7646"/>
                  </a:lnTo>
                  <a:lnTo>
                    <a:pt x="4672" y="7994"/>
                  </a:lnTo>
                  <a:lnTo>
                    <a:pt x="5329" y="8264"/>
                  </a:lnTo>
                  <a:lnTo>
                    <a:pt x="5947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98"/>
                  </a:lnTo>
                  <a:lnTo>
                    <a:pt x="8688" y="9075"/>
                  </a:lnTo>
                  <a:lnTo>
                    <a:pt x="9383" y="9114"/>
                  </a:lnTo>
                  <a:lnTo>
                    <a:pt x="10079" y="9114"/>
                  </a:lnTo>
                  <a:lnTo>
                    <a:pt x="10735" y="9075"/>
                  </a:lnTo>
                  <a:lnTo>
                    <a:pt x="11391" y="9036"/>
                  </a:lnTo>
                  <a:lnTo>
                    <a:pt x="12048" y="8921"/>
                  </a:lnTo>
                  <a:lnTo>
                    <a:pt x="12704" y="8805"/>
                  </a:lnTo>
                  <a:lnTo>
                    <a:pt x="13361" y="8612"/>
                  </a:lnTo>
                  <a:lnTo>
                    <a:pt x="14017" y="8419"/>
                  </a:lnTo>
                  <a:lnTo>
                    <a:pt x="14635" y="8187"/>
                  </a:lnTo>
                  <a:lnTo>
                    <a:pt x="15253" y="7917"/>
                  </a:lnTo>
                  <a:lnTo>
                    <a:pt x="15871" y="7569"/>
                  </a:lnTo>
                  <a:lnTo>
                    <a:pt x="16411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28" y="4905"/>
                  </a:lnTo>
                  <a:lnTo>
                    <a:pt x="19076" y="4325"/>
                  </a:lnTo>
                  <a:lnTo>
                    <a:pt x="19307" y="3708"/>
                  </a:lnTo>
                  <a:lnTo>
                    <a:pt x="19114" y="3669"/>
                  </a:lnTo>
                  <a:lnTo>
                    <a:pt x="18767" y="4171"/>
                  </a:lnTo>
                  <a:lnTo>
                    <a:pt x="18381" y="4673"/>
                  </a:lnTo>
                  <a:lnTo>
                    <a:pt x="17995" y="5136"/>
                  </a:lnTo>
                  <a:lnTo>
                    <a:pt x="17608" y="5561"/>
                  </a:lnTo>
                  <a:lnTo>
                    <a:pt x="17145" y="5986"/>
                  </a:lnTo>
                  <a:lnTo>
                    <a:pt x="16720" y="6372"/>
                  </a:lnTo>
                  <a:lnTo>
                    <a:pt x="16218" y="6720"/>
                  </a:lnTo>
                  <a:lnTo>
                    <a:pt x="15716" y="7028"/>
                  </a:lnTo>
                  <a:lnTo>
                    <a:pt x="15214" y="7337"/>
                  </a:lnTo>
                  <a:lnTo>
                    <a:pt x="14674" y="7608"/>
                  </a:lnTo>
                  <a:lnTo>
                    <a:pt x="14133" y="7839"/>
                  </a:lnTo>
                  <a:lnTo>
                    <a:pt x="13554" y="8032"/>
                  </a:lnTo>
                  <a:lnTo>
                    <a:pt x="12975" y="8225"/>
                  </a:lnTo>
                  <a:lnTo>
                    <a:pt x="12395" y="8380"/>
                  </a:lnTo>
                  <a:lnTo>
                    <a:pt x="11816" y="8496"/>
                  </a:lnTo>
                  <a:lnTo>
                    <a:pt x="11198" y="8573"/>
                  </a:lnTo>
                  <a:lnTo>
                    <a:pt x="10503" y="8612"/>
                  </a:lnTo>
                  <a:lnTo>
                    <a:pt x="9808" y="8650"/>
                  </a:lnTo>
                  <a:lnTo>
                    <a:pt x="9075" y="8612"/>
                  </a:lnTo>
                  <a:lnTo>
                    <a:pt x="8379" y="8573"/>
                  </a:lnTo>
                  <a:lnTo>
                    <a:pt x="7684" y="8457"/>
                  </a:lnTo>
                  <a:lnTo>
                    <a:pt x="6989" y="8303"/>
                  </a:lnTo>
                  <a:lnTo>
                    <a:pt x="6294" y="8110"/>
                  </a:lnTo>
                  <a:lnTo>
                    <a:pt x="5638" y="7878"/>
                  </a:lnTo>
                  <a:lnTo>
                    <a:pt x="4981" y="7608"/>
                  </a:lnTo>
                  <a:lnTo>
                    <a:pt x="4364" y="7299"/>
                  </a:lnTo>
                  <a:lnTo>
                    <a:pt x="3784" y="6951"/>
                  </a:lnTo>
                  <a:lnTo>
                    <a:pt x="3205" y="6526"/>
                  </a:lnTo>
                  <a:lnTo>
                    <a:pt x="2664" y="6063"/>
                  </a:lnTo>
                  <a:lnTo>
                    <a:pt x="2201" y="5561"/>
                  </a:lnTo>
                  <a:lnTo>
                    <a:pt x="1738" y="5020"/>
                  </a:lnTo>
                  <a:lnTo>
                    <a:pt x="1352" y="4403"/>
                  </a:lnTo>
                  <a:lnTo>
                    <a:pt x="1081" y="3901"/>
                  </a:lnTo>
                  <a:lnTo>
                    <a:pt x="850" y="3399"/>
                  </a:lnTo>
                  <a:lnTo>
                    <a:pt x="656" y="2858"/>
                  </a:lnTo>
                  <a:lnTo>
                    <a:pt x="502" y="2317"/>
                  </a:lnTo>
                  <a:lnTo>
                    <a:pt x="425" y="1777"/>
                  </a:lnTo>
                  <a:lnTo>
                    <a:pt x="348" y="1198"/>
                  </a:lnTo>
                  <a:lnTo>
                    <a:pt x="386" y="618"/>
                  </a:lnTo>
                  <a:lnTo>
                    <a:pt x="425" y="78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22"/>
            <p:cNvSpPr/>
            <p:nvPr/>
          </p:nvSpPr>
          <p:spPr>
            <a:xfrm>
              <a:off x="238125" y="3026900"/>
              <a:ext cx="84975" cy="55050"/>
            </a:xfrm>
            <a:custGeom>
              <a:avLst/>
              <a:gdLst/>
              <a:ahLst/>
              <a:cxnLst/>
              <a:rect l="l" t="t" r="r" b="b"/>
              <a:pathLst>
                <a:path w="3399" h="2202" extrusionOk="0">
                  <a:moveTo>
                    <a:pt x="1506" y="425"/>
                  </a:moveTo>
                  <a:lnTo>
                    <a:pt x="1738" y="502"/>
                  </a:lnTo>
                  <a:lnTo>
                    <a:pt x="1931" y="580"/>
                  </a:lnTo>
                  <a:lnTo>
                    <a:pt x="2124" y="657"/>
                  </a:lnTo>
                  <a:lnTo>
                    <a:pt x="2433" y="927"/>
                  </a:lnTo>
                  <a:lnTo>
                    <a:pt x="2742" y="1236"/>
                  </a:lnTo>
                  <a:lnTo>
                    <a:pt x="2973" y="1545"/>
                  </a:lnTo>
                  <a:lnTo>
                    <a:pt x="2549" y="1545"/>
                  </a:lnTo>
                  <a:lnTo>
                    <a:pt x="2085" y="1584"/>
                  </a:lnTo>
                  <a:lnTo>
                    <a:pt x="1699" y="1699"/>
                  </a:lnTo>
                  <a:lnTo>
                    <a:pt x="1467" y="1777"/>
                  </a:lnTo>
                  <a:lnTo>
                    <a:pt x="965" y="1777"/>
                  </a:lnTo>
                  <a:lnTo>
                    <a:pt x="772" y="1738"/>
                  </a:lnTo>
                  <a:lnTo>
                    <a:pt x="579" y="1622"/>
                  </a:lnTo>
                  <a:lnTo>
                    <a:pt x="502" y="1545"/>
                  </a:lnTo>
                  <a:lnTo>
                    <a:pt x="463" y="1429"/>
                  </a:lnTo>
                  <a:lnTo>
                    <a:pt x="386" y="1313"/>
                  </a:lnTo>
                  <a:lnTo>
                    <a:pt x="386" y="1159"/>
                  </a:lnTo>
                  <a:lnTo>
                    <a:pt x="386" y="1043"/>
                  </a:lnTo>
                  <a:lnTo>
                    <a:pt x="425" y="927"/>
                  </a:lnTo>
                  <a:lnTo>
                    <a:pt x="463" y="811"/>
                  </a:lnTo>
                  <a:lnTo>
                    <a:pt x="541" y="734"/>
                  </a:lnTo>
                  <a:lnTo>
                    <a:pt x="734" y="580"/>
                  </a:lnTo>
                  <a:lnTo>
                    <a:pt x="1004" y="502"/>
                  </a:lnTo>
                  <a:lnTo>
                    <a:pt x="1236" y="425"/>
                  </a:lnTo>
                  <a:close/>
                  <a:moveTo>
                    <a:pt x="1004" y="0"/>
                  </a:moveTo>
                  <a:lnTo>
                    <a:pt x="772" y="78"/>
                  </a:lnTo>
                  <a:lnTo>
                    <a:pt x="541" y="193"/>
                  </a:lnTo>
                  <a:lnTo>
                    <a:pt x="386" y="309"/>
                  </a:lnTo>
                  <a:lnTo>
                    <a:pt x="193" y="502"/>
                  </a:lnTo>
                  <a:lnTo>
                    <a:pt x="77" y="734"/>
                  </a:lnTo>
                  <a:lnTo>
                    <a:pt x="0" y="927"/>
                  </a:lnTo>
                  <a:lnTo>
                    <a:pt x="0" y="1159"/>
                  </a:lnTo>
                  <a:lnTo>
                    <a:pt x="0" y="1391"/>
                  </a:lnTo>
                  <a:lnTo>
                    <a:pt x="77" y="1584"/>
                  </a:lnTo>
                  <a:lnTo>
                    <a:pt x="154" y="1777"/>
                  </a:lnTo>
                  <a:lnTo>
                    <a:pt x="309" y="1931"/>
                  </a:lnTo>
                  <a:lnTo>
                    <a:pt x="463" y="2047"/>
                  </a:lnTo>
                  <a:lnTo>
                    <a:pt x="695" y="2163"/>
                  </a:lnTo>
                  <a:lnTo>
                    <a:pt x="1004" y="2201"/>
                  </a:lnTo>
                  <a:lnTo>
                    <a:pt x="1274" y="2201"/>
                  </a:lnTo>
                  <a:lnTo>
                    <a:pt x="1583" y="2163"/>
                  </a:lnTo>
                  <a:lnTo>
                    <a:pt x="1892" y="2086"/>
                  </a:lnTo>
                  <a:lnTo>
                    <a:pt x="2201" y="2008"/>
                  </a:lnTo>
                  <a:lnTo>
                    <a:pt x="2510" y="1931"/>
                  </a:lnTo>
                  <a:lnTo>
                    <a:pt x="2819" y="1931"/>
                  </a:lnTo>
                  <a:lnTo>
                    <a:pt x="3089" y="2008"/>
                  </a:lnTo>
                  <a:lnTo>
                    <a:pt x="3205" y="2008"/>
                  </a:lnTo>
                  <a:lnTo>
                    <a:pt x="3282" y="1970"/>
                  </a:lnTo>
                  <a:lnTo>
                    <a:pt x="3359" y="1893"/>
                  </a:lnTo>
                  <a:lnTo>
                    <a:pt x="3359" y="1815"/>
                  </a:lnTo>
                  <a:lnTo>
                    <a:pt x="3398" y="1777"/>
                  </a:lnTo>
                  <a:lnTo>
                    <a:pt x="3398" y="1699"/>
                  </a:lnTo>
                  <a:lnTo>
                    <a:pt x="3089" y="1159"/>
                  </a:lnTo>
                  <a:lnTo>
                    <a:pt x="2935" y="927"/>
                  </a:lnTo>
                  <a:lnTo>
                    <a:pt x="2742" y="695"/>
                  </a:lnTo>
                  <a:lnTo>
                    <a:pt x="2510" y="464"/>
                  </a:lnTo>
                  <a:lnTo>
                    <a:pt x="2278" y="309"/>
                  </a:lnTo>
                  <a:lnTo>
                    <a:pt x="2008" y="155"/>
                  </a:lnTo>
                  <a:lnTo>
                    <a:pt x="1738" y="3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22"/>
            <p:cNvSpPr/>
            <p:nvPr/>
          </p:nvSpPr>
          <p:spPr>
            <a:xfrm>
              <a:off x="3429625" y="3033650"/>
              <a:ext cx="35750" cy="29950"/>
            </a:xfrm>
            <a:custGeom>
              <a:avLst/>
              <a:gdLst/>
              <a:ahLst/>
              <a:cxnLst/>
              <a:rect l="l" t="t" r="r" b="b"/>
              <a:pathLst>
                <a:path w="1430" h="1198" extrusionOk="0">
                  <a:moveTo>
                    <a:pt x="657" y="1"/>
                  </a:moveTo>
                  <a:lnTo>
                    <a:pt x="464" y="39"/>
                  </a:ln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1" y="580"/>
                  </a:lnTo>
                  <a:lnTo>
                    <a:pt x="1" y="773"/>
                  </a:lnTo>
                  <a:lnTo>
                    <a:pt x="39" y="927"/>
                  </a:lnTo>
                  <a:lnTo>
                    <a:pt x="117" y="1121"/>
                  </a:lnTo>
                  <a:lnTo>
                    <a:pt x="155" y="1159"/>
                  </a:lnTo>
                  <a:lnTo>
                    <a:pt x="232" y="1198"/>
                  </a:lnTo>
                  <a:lnTo>
                    <a:pt x="348" y="1159"/>
                  </a:lnTo>
                  <a:lnTo>
                    <a:pt x="387" y="1082"/>
                  </a:lnTo>
                  <a:lnTo>
                    <a:pt x="426" y="1005"/>
                  </a:lnTo>
                  <a:lnTo>
                    <a:pt x="387" y="966"/>
                  </a:lnTo>
                  <a:lnTo>
                    <a:pt x="348" y="850"/>
                  </a:lnTo>
                  <a:lnTo>
                    <a:pt x="348" y="773"/>
                  </a:lnTo>
                  <a:lnTo>
                    <a:pt x="387" y="580"/>
                  </a:lnTo>
                  <a:lnTo>
                    <a:pt x="503" y="464"/>
                  </a:lnTo>
                  <a:lnTo>
                    <a:pt x="580" y="425"/>
                  </a:lnTo>
                  <a:lnTo>
                    <a:pt x="696" y="387"/>
                  </a:lnTo>
                  <a:lnTo>
                    <a:pt x="773" y="425"/>
                  </a:lnTo>
                  <a:lnTo>
                    <a:pt x="850" y="464"/>
                  </a:lnTo>
                  <a:lnTo>
                    <a:pt x="966" y="580"/>
                  </a:lnTo>
                  <a:lnTo>
                    <a:pt x="1005" y="696"/>
                  </a:lnTo>
                  <a:lnTo>
                    <a:pt x="1005" y="773"/>
                  </a:lnTo>
                  <a:lnTo>
                    <a:pt x="966" y="966"/>
                  </a:lnTo>
                  <a:lnTo>
                    <a:pt x="928" y="1043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43" y="1159"/>
                  </a:lnTo>
                  <a:lnTo>
                    <a:pt x="1236" y="1159"/>
                  </a:lnTo>
                  <a:lnTo>
                    <a:pt x="1314" y="1082"/>
                  </a:lnTo>
                  <a:lnTo>
                    <a:pt x="1391" y="927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87"/>
                  </a:lnTo>
                  <a:lnTo>
                    <a:pt x="1159" y="232"/>
                  </a:lnTo>
                  <a:lnTo>
                    <a:pt x="1005" y="117"/>
                  </a:lnTo>
                  <a:lnTo>
                    <a:pt x="850" y="39"/>
                  </a:lnTo>
                  <a:lnTo>
                    <a:pt x="65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22"/>
            <p:cNvSpPr/>
            <p:nvPr/>
          </p:nvSpPr>
          <p:spPr>
            <a:xfrm>
              <a:off x="3375575" y="3037525"/>
              <a:ext cx="34775" cy="29950"/>
            </a:xfrm>
            <a:custGeom>
              <a:avLst/>
              <a:gdLst/>
              <a:ahLst/>
              <a:cxnLst/>
              <a:rect l="l" t="t" r="r" b="b"/>
              <a:pathLst>
                <a:path w="1391" h="1198" extrusionOk="0">
                  <a:moveTo>
                    <a:pt x="657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0"/>
                  </a:lnTo>
                  <a:lnTo>
                    <a:pt x="39" y="425"/>
                  </a:lnTo>
                  <a:lnTo>
                    <a:pt x="0" y="618"/>
                  </a:lnTo>
                  <a:lnTo>
                    <a:pt x="39" y="811"/>
                  </a:lnTo>
                  <a:lnTo>
                    <a:pt x="116" y="1004"/>
                  </a:lnTo>
                  <a:lnTo>
                    <a:pt x="232" y="1120"/>
                  </a:lnTo>
                  <a:lnTo>
                    <a:pt x="425" y="1197"/>
                  </a:lnTo>
                  <a:lnTo>
                    <a:pt x="502" y="1197"/>
                  </a:lnTo>
                  <a:lnTo>
                    <a:pt x="541" y="1159"/>
                  </a:lnTo>
                  <a:lnTo>
                    <a:pt x="541" y="1081"/>
                  </a:lnTo>
                  <a:lnTo>
                    <a:pt x="502" y="1004"/>
                  </a:lnTo>
                  <a:lnTo>
                    <a:pt x="425" y="927"/>
                  </a:lnTo>
                  <a:lnTo>
                    <a:pt x="386" y="850"/>
                  </a:lnTo>
                  <a:lnTo>
                    <a:pt x="386" y="734"/>
                  </a:lnTo>
                  <a:lnTo>
                    <a:pt x="386" y="618"/>
                  </a:lnTo>
                  <a:lnTo>
                    <a:pt x="425" y="541"/>
                  </a:lnTo>
                  <a:lnTo>
                    <a:pt x="464" y="464"/>
                  </a:lnTo>
                  <a:lnTo>
                    <a:pt x="580" y="425"/>
                  </a:lnTo>
                  <a:lnTo>
                    <a:pt x="695" y="386"/>
                  </a:lnTo>
                  <a:lnTo>
                    <a:pt x="811" y="425"/>
                  </a:lnTo>
                  <a:lnTo>
                    <a:pt x="888" y="464"/>
                  </a:lnTo>
                  <a:lnTo>
                    <a:pt x="927" y="579"/>
                  </a:lnTo>
                  <a:lnTo>
                    <a:pt x="966" y="657"/>
                  </a:lnTo>
                  <a:lnTo>
                    <a:pt x="1043" y="888"/>
                  </a:lnTo>
                  <a:lnTo>
                    <a:pt x="1082" y="966"/>
                  </a:lnTo>
                  <a:lnTo>
                    <a:pt x="1120" y="1081"/>
                  </a:lnTo>
                  <a:lnTo>
                    <a:pt x="1159" y="1120"/>
                  </a:lnTo>
                  <a:lnTo>
                    <a:pt x="1236" y="1120"/>
                  </a:lnTo>
                  <a:lnTo>
                    <a:pt x="1313" y="1043"/>
                  </a:lnTo>
                  <a:lnTo>
                    <a:pt x="1352" y="966"/>
                  </a:lnTo>
                  <a:lnTo>
                    <a:pt x="1390" y="850"/>
                  </a:lnTo>
                  <a:lnTo>
                    <a:pt x="1352" y="618"/>
                  </a:lnTo>
                  <a:lnTo>
                    <a:pt x="1313" y="425"/>
                  </a:lnTo>
                  <a:lnTo>
                    <a:pt x="1197" y="232"/>
                  </a:lnTo>
                  <a:lnTo>
                    <a:pt x="1043" y="116"/>
                  </a:lnTo>
                  <a:lnTo>
                    <a:pt x="850" y="39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22"/>
            <p:cNvSpPr/>
            <p:nvPr/>
          </p:nvSpPr>
          <p:spPr>
            <a:xfrm>
              <a:off x="333675" y="3041375"/>
              <a:ext cx="49275" cy="56025"/>
            </a:xfrm>
            <a:custGeom>
              <a:avLst/>
              <a:gdLst/>
              <a:ahLst/>
              <a:cxnLst/>
              <a:rect l="l" t="t" r="r" b="b"/>
              <a:pathLst>
                <a:path w="1971" h="2241" extrusionOk="0">
                  <a:moveTo>
                    <a:pt x="1237" y="425"/>
                  </a:moveTo>
                  <a:lnTo>
                    <a:pt x="1391" y="464"/>
                  </a:lnTo>
                  <a:lnTo>
                    <a:pt x="1507" y="580"/>
                  </a:lnTo>
                  <a:lnTo>
                    <a:pt x="1545" y="657"/>
                  </a:lnTo>
                  <a:lnTo>
                    <a:pt x="1545" y="734"/>
                  </a:lnTo>
                  <a:lnTo>
                    <a:pt x="1507" y="812"/>
                  </a:lnTo>
                  <a:lnTo>
                    <a:pt x="1468" y="889"/>
                  </a:lnTo>
                  <a:lnTo>
                    <a:pt x="1275" y="1082"/>
                  </a:lnTo>
                  <a:lnTo>
                    <a:pt x="1005" y="1314"/>
                  </a:lnTo>
                  <a:lnTo>
                    <a:pt x="773" y="1507"/>
                  </a:lnTo>
                  <a:lnTo>
                    <a:pt x="657" y="1661"/>
                  </a:lnTo>
                  <a:lnTo>
                    <a:pt x="619" y="1777"/>
                  </a:lnTo>
                  <a:lnTo>
                    <a:pt x="503" y="1661"/>
                  </a:lnTo>
                  <a:lnTo>
                    <a:pt x="464" y="1545"/>
                  </a:lnTo>
                  <a:lnTo>
                    <a:pt x="387" y="1391"/>
                  </a:lnTo>
                  <a:lnTo>
                    <a:pt x="387" y="1236"/>
                  </a:lnTo>
                  <a:lnTo>
                    <a:pt x="387" y="1082"/>
                  </a:lnTo>
                  <a:lnTo>
                    <a:pt x="426" y="966"/>
                  </a:lnTo>
                  <a:lnTo>
                    <a:pt x="464" y="812"/>
                  </a:lnTo>
                  <a:lnTo>
                    <a:pt x="580" y="696"/>
                  </a:lnTo>
                  <a:lnTo>
                    <a:pt x="696" y="580"/>
                  </a:lnTo>
                  <a:lnTo>
                    <a:pt x="850" y="464"/>
                  </a:lnTo>
                  <a:lnTo>
                    <a:pt x="1043" y="425"/>
                  </a:lnTo>
                  <a:close/>
                  <a:moveTo>
                    <a:pt x="1121" y="1"/>
                  </a:moveTo>
                  <a:lnTo>
                    <a:pt x="928" y="39"/>
                  </a:lnTo>
                  <a:lnTo>
                    <a:pt x="735" y="116"/>
                  </a:lnTo>
                  <a:lnTo>
                    <a:pt x="541" y="232"/>
                  </a:lnTo>
                  <a:lnTo>
                    <a:pt x="348" y="348"/>
                  </a:lnTo>
                  <a:lnTo>
                    <a:pt x="233" y="503"/>
                  </a:lnTo>
                  <a:lnTo>
                    <a:pt x="117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68"/>
                  </a:lnTo>
                  <a:lnTo>
                    <a:pt x="117" y="1622"/>
                  </a:lnTo>
                  <a:lnTo>
                    <a:pt x="233" y="1816"/>
                  </a:lnTo>
                  <a:lnTo>
                    <a:pt x="348" y="1931"/>
                  </a:lnTo>
                  <a:lnTo>
                    <a:pt x="503" y="2086"/>
                  </a:lnTo>
                  <a:lnTo>
                    <a:pt x="657" y="2163"/>
                  </a:lnTo>
                  <a:lnTo>
                    <a:pt x="735" y="2240"/>
                  </a:lnTo>
                  <a:lnTo>
                    <a:pt x="850" y="2240"/>
                  </a:lnTo>
                  <a:lnTo>
                    <a:pt x="928" y="2202"/>
                  </a:lnTo>
                  <a:lnTo>
                    <a:pt x="966" y="2086"/>
                  </a:lnTo>
                  <a:lnTo>
                    <a:pt x="1005" y="1931"/>
                  </a:lnTo>
                  <a:lnTo>
                    <a:pt x="1082" y="1777"/>
                  </a:lnTo>
                  <a:lnTo>
                    <a:pt x="1198" y="1661"/>
                  </a:lnTo>
                  <a:lnTo>
                    <a:pt x="1314" y="1507"/>
                  </a:lnTo>
                  <a:lnTo>
                    <a:pt x="1623" y="1314"/>
                  </a:lnTo>
                  <a:lnTo>
                    <a:pt x="1739" y="1198"/>
                  </a:lnTo>
                  <a:lnTo>
                    <a:pt x="1854" y="1043"/>
                  </a:lnTo>
                  <a:lnTo>
                    <a:pt x="1932" y="889"/>
                  </a:lnTo>
                  <a:lnTo>
                    <a:pt x="1970" y="696"/>
                  </a:lnTo>
                  <a:lnTo>
                    <a:pt x="1932" y="541"/>
                  </a:lnTo>
                  <a:lnTo>
                    <a:pt x="1893" y="387"/>
                  </a:lnTo>
                  <a:lnTo>
                    <a:pt x="1777" y="271"/>
                  </a:lnTo>
                  <a:lnTo>
                    <a:pt x="1661" y="155"/>
                  </a:lnTo>
                  <a:lnTo>
                    <a:pt x="1507" y="78"/>
                  </a:lnTo>
                  <a:lnTo>
                    <a:pt x="1352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22"/>
            <p:cNvSpPr/>
            <p:nvPr/>
          </p:nvSpPr>
          <p:spPr>
            <a:xfrm>
              <a:off x="312450" y="3078050"/>
              <a:ext cx="440225" cy="234625"/>
            </a:xfrm>
            <a:custGeom>
              <a:avLst/>
              <a:gdLst/>
              <a:ahLst/>
              <a:cxnLst/>
              <a:rect l="l" t="t" r="r" b="b"/>
              <a:pathLst>
                <a:path w="17609" h="9385" extrusionOk="0">
                  <a:moveTo>
                    <a:pt x="6256" y="1"/>
                  </a:moveTo>
                  <a:lnTo>
                    <a:pt x="5638" y="40"/>
                  </a:lnTo>
                  <a:lnTo>
                    <a:pt x="5059" y="155"/>
                  </a:lnTo>
                  <a:lnTo>
                    <a:pt x="4480" y="271"/>
                  </a:lnTo>
                  <a:lnTo>
                    <a:pt x="3939" y="503"/>
                  </a:lnTo>
                  <a:lnTo>
                    <a:pt x="3398" y="735"/>
                  </a:lnTo>
                  <a:lnTo>
                    <a:pt x="2896" y="1044"/>
                  </a:lnTo>
                  <a:lnTo>
                    <a:pt x="2433" y="1391"/>
                  </a:lnTo>
                  <a:lnTo>
                    <a:pt x="1970" y="1777"/>
                  </a:lnTo>
                  <a:lnTo>
                    <a:pt x="1584" y="2202"/>
                  </a:lnTo>
                  <a:lnTo>
                    <a:pt x="1197" y="2665"/>
                  </a:lnTo>
                  <a:lnTo>
                    <a:pt x="888" y="3206"/>
                  </a:lnTo>
                  <a:lnTo>
                    <a:pt x="618" y="3747"/>
                  </a:lnTo>
                  <a:lnTo>
                    <a:pt x="386" y="4287"/>
                  </a:lnTo>
                  <a:lnTo>
                    <a:pt x="193" y="4905"/>
                  </a:lnTo>
                  <a:lnTo>
                    <a:pt x="78" y="5484"/>
                  </a:lnTo>
                  <a:lnTo>
                    <a:pt x="0" y="6102"/>
                  </a:lnTo>
                  <a:lnTo>
                    <a:pt x="0" y="6681"/>
                  </a:lnTo>
                  <a:lnTo>
                    <a:pt x="39" y="7261"/>
                  </a:lnTo>
                  <a:lnTo>
                    <a:pt x="155" y="7801"/>
                  </a:lnTo>
                  <a:lnTo>
                    <a:pt x="309" y="8342"/>
                  </a:lnTo>
                  <a:lnTo>
                    <a:pt x="502" y="8882"/>
                  </a:lnTo>
                  <a:lnTo>
                    <a:pt x="734" y="9384"/>
                  </a:lnTo>
                  <a:lnTo>
                    <a:pt x="1043" y="9230"/>
                  </a:lnTo>
                  <a:lnTo>
                    <a:pt x="888" y="8844"/>
                  </a:lnTo>
                  <a:lnTo>
                    <a:pt x="734" y="8458"/>
                  </a:lnTo>
                  <a:lnTo>
                    <a:pt x="541" y="7801"/>
                  </a:lnTo>
                  <a:lnTo>
                    <a:pt x="425" y="7183"/>
                  </a:lnTo>
                  <a:lnTo>
                    <a:pt x="425" y="6527"/>
                  </a:lnTo>
                  <a:lnTo>
                    <a:pt x="425" y="5870"/>
                  </a:lnTo>
                  <a:lnTo>
                    <a:pt x="541" y="5253"/>
                  </a:lnTo>
                  <a:lnTo>
                    <a:pt x="695" y="4596"/>
                  </a:lnTo>
                  <a:lnTo>
                    <a:pt x="927" y="3978"/>
                  </a:lnTo>
                  <a:lnTo>
                    <a:pt x="1236" y="3399"/>
                  </a:lnTo>
                  <a:lnTo>
                    <a:pt x="1584" y="2858"/>
                  </a:lnTo>
                  <a:lnTo>
                    <a:pt x="2008" y="2318"/>
                  </a:lnTo>
                  <a:lnTo>
                    <a:pt x="2472" y="1854"/>
                  </a:lnTo>
                  <a:lnTo>
                    <a:pt x="2974" y="1468"/>
                  </a:lnTo>
                  <a:lnTo>
                    <a:pt x="3553" y="1121"/>
                  </a:lnTo>
                  <a:lnTo>
                    <a:pt x="4132" y="851"/>
                  </a:lnTo>
                  <a:lnTo>
                    <a:pt x="4750" y="657"/>
                  </a:lnTo>
                  <a:lnTo>
                    <a:pt x="5406" y="503"/>
                  </a:lnTo>
                  <a:lnTo>
                    <a:pt x="5793" y="464"/>
                  </a:lnTo>
                  <a:lnTo>
                    <a:pt x="6912" y="464"/>
                  </a:lnTo>
                  <a:lnTo>
                    <a:pt x="7607" y="580"/>
                  </a:lnTo>
                  <a:lnTo>
                    <a:pt x="8264" y="773"/>
                  </a:lnTo>
                  <a:lnTo>
                    <a:pt x="8920" y="1044"/>
                  </a:lnTo>
                  <a:lnTo>
                    <a:pt x="9538" y="1352"/>
                  </a:lnTo>
                  <a:lnTo>
                    <a:pt x="10195" y="1739"/>
                  </a:lnTo>
                  <a:lnTo>
                    <a:pt x="10813" y="2125"/>
                  </a:lnTo>
                  <a:lnTo>
                    <a:pt x="11315" y="2472"/>
                  </a:lnTo>
                  <a:lnTo>
                    <a:pt x="11894" y="2781"/>
                  </a:lnTo>
                  <a:lnTo>
                    <a:pt x="12434" y="3090"/>
                  </a:lnTo>
                  <a:lnTo>
                    <a:pt x="13052" y="3360"/>
                  </a:lnTo>
                  <a:lnTo>
                    <a:pt x="13631" y="3554"/>
                  </a:lnTo>
                  <a:lnTo>
                    <a:pt x="14249" y="3708"/>
                  </a:lnTo>
                  <a:lnTo>
                    <a:pt x="14867" y="3708"/>
                  </a:lnTo>
                  <a:lnTo>
                    <a:pt x="15215" y="3669"/>
                  </a:lnTo>
                  <a:lnTo>
                    <a:pt x="15524" y="3631"/>
                  </a:lnTo>
                  <a:lnTo>
                    <a:pt x="15987" y="3476"/>
                  </a:lnTo>
                  <a:lnTo>
                    <a:pt x="16412" y="3245"/>
                  </a:lnTo>
                  <a:lnTo>
                    <a:pt x="16798" y="2936"/>
                  </a:lnTo>
                  <a:lnTo>
                    <a:pt x="17107" y="2588"/>
                  </a:lnTo>
                  <a:lnTo>
                    <a:pt x="17377" y="2202"/>
                  </a:lnTo>
                  <a:lnTo>
                    <a:pt x="17454" y="1970"/>
                  </a:lnTo>
                  <a:lnTo>
                    <a:pt x="17531" y="1739"/>
                  </a:lnTo>
                  <a:lnTo>
                    <a:pt x="17609" y="1507"/>
                  </a:lnTo>
                  <a:lnTo>
                    <a:pt x="17609" y="1275"/>
                  </a:lnTo>
                  <a:lnTo>
                    <a:pt x="17609" y="1044"/>
                  </a:lnTo>
                  <a:lnTo>
                    <a:pt x="17570" y="773"/>
                  </a:lnTo>
                  <a:lnTo>
                    <a:pt x="17531" y="696"/>
                  </a:lnTo>
                  <a:lnTo>
                    <a:pt x="17493" y="657"/>
                  </a:lnTo>
                  <a:lnTo>
                    <a:pt x="17454" y="580"/>
                  </a:lnTo>
                  <a:lnTo>
                    <a:pt x="17416" y="542"/>
                  </a:lnTo>
                  <a:lnTo>
                    <a:pt x="17145" y="773"/>
                  </a:lnTo>
                  <a:lnTo>
                    <a:pt x="17145" y="851"/>
                  </a:lnTo>
                  <a:lnTo>
                    <a:pt x="17184" y="1198"/>
                  </a:lnTo>
                  <a:lnTo>
                    <a:pt x="17145" y="1584"/>
                  </a:lnTo>
                  <a:lnTo>
                    <a:pt x="17030" y="1893"/>
                  </a:lnTo>
                  <a:lnTo>
                    <a:pt x="16836" y="2241"/>
                  </a:lnTo>
                  <a:lnTo>
                    <a:pt x="16605" y="2511"/>
                  </a:lnTo>
                  <a:lnTo>
                    <a:pt x="16334" y="2743"/>
                  </a:lnTo>
                  <a:lnTo>
                    <a:pt x="16026" y="2936"/>
                  </a:lnTo>
                  <a:lnTo>
                    <a:pt x="15678" y="3090"/>
                  </a:lnTo>
                  <a:lnTo>
                    <a:pt x="15292" y="3206"/>
                  </a:lnTo>
                  <a:lnTo>
                    <a:pt x="14906" y="3245"/>
                  </a:lnTo>
                  <a:lnTo>
                    <a:pt x="14520" y="3245"/>
                  </a:lnTo>
                  <a:lnTo>
                    <a:pt x="14133" y="3206"/>
                  </a:lnTo>
                  <a:lnTo>
                    <a:pt x="13747" y="3129"/>
                  </a:lnTo>
                  <a:lnTo>
                    <a:pt x="13361" y="3013"/>
                  </a:lnTo>
                  <a:lnTo>
                    <a:pt x="12975" y="2858"/>
                  </a:lnTo>
                  <a:lnTo>
                    <a:pt x="12627" y="2704"/>
                  </a:lnTo>
                  <a:lnTo>
                    <a:pt x="12010" y="2356"/>
                  </a:lnTo>
                  <a:lnTo>
                    <a:pt x="11353" y="1970"/>
                  </a:lnTo>
                  <a:lnTo>
                    <a:pt x="10156" y="1198"/>
                  </a:lnTo>
                  <a:lnTo>
                    <a:pt x="9538" y="851"/>
                  </a:lnTo>
                  <a:lnTo>
                    <a:pt x="8882" y="542"/>
                  </a:lnTo>
                  <a:lnTo>
                    <a:pt x="8225" y="271"/>
                  </a:lnTo>
                  <a:lnTo>
                    <a:pt x="7878" y="155"/>
                  </a:lnTo>
                  <a:lnTo>
                    <a:pt x="7492" y="78"/>
                  </a:lnTo>
                  <a:lnTo>
                    <a:pt x="687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22"/>
            <p:cNvSpPr/>
            <p:nvPr/>
          </p:nvSpPr>
          <p:spPr>
            <a:xfrm>
              <a:off x="330800" y="3096400"/>
              <a:ext cx="446975" cy="310875"/>
            </a:xfrm>
            <a:custGeom>
              <a:avLst/>
              <a:gdLst/>
              <a:ahLst/>
              <a:cxnLst/>
              <a:rect l="l" t="t" r="r" b="b"/>
              <a:pathLst>
                <a:path w="17879" h="12435" extrusionOk="0">
                  <a:moveTo>
                    <a:pt x="17608" y="1"/>
                  </a:moveTo>
                  <a:lnTo>
                    <a:pt x="17415" y="117"/>
                  </a:lnTo>
                  <a:lnTo>
                    <a:pt x="17454" y="734"/>
                  </a:lnTo>
                  <a:lnTo>
                    <a:pt x="17454" y="1352"/>
                  </a:lnTo>
                  <a:lnTo>
                    <a:pt x="17415" y="1931"/>
                  </a:lnTo>
                  <a:lnTo>
                    <a:pt x="17338" y="2549"/>
                  </a:lnTo>
                  <a:lnTo>
                    <a:pt x="17261" y="3128"/>
                  </a:lnTo>
                  <a:lnTo>
                    <a:pt x="17106" y="3708"/>
                  </a:lnTo>
                  <a:lnTo>
                    <a:pt x="16952" y="4287"/>
                  </a:lnTo>
                  <a:lnTo>
                    <a:pt x="16720" y="4828"/>
                  </a:lnTo>
                  <a:lnTo>
                    <a:pt x="16489" y="5368"/>
                  </a:lnTo>
                  <a:lnTo>
                    <a:pt x="16257" y="5909"/>
                  </a:lnTo>
                  <a:lnTo>
                    <a:pt x="15948" y="6449"/>
                  </a:lnTo>
                  <a:lnTo>
                    <a:pt x="15600" y="6951"/>
                  </a:lnTo>
                  <a:lnTo>
                    <a:pt x="15253" y="7415"/>
                  </a:lnTo>
                  <a:lnTo>
                    <a:pt x="14867" y="7917"/>
                  </a:lnTo>
                  <a:lnTo>
                    <a:pt x="14481" y="8341"/>
                  </a:lnTo>
                  <a:lnTo>
                    <a:pt x="14017" y="8805"/>
                  </a:lnTo>
                  <a:lnTo>
                    <a:pt x="13515" y="9268"/>
                  </a:lnTo>
                  <a:lnTo>
                    <a:pt x="12975" y="9693"/>
                  </a:lnTo>
                  <a:lnTo>
                    <a:pt x="12395" y="10118"/>
                  </a:lnTo>
                  <a:lnTo>
                    <a:pt x="11778" y="10465"/>
                  </a:lnTo>
                  <a:lnTo>
                    <a:pt x="11160" y="10813"/>
                  </a:lnTo>
                  <a:lnTo>
                    <a:pt x="10503" y="11122"/>
                  </a:lnTo>
                  <a:lnTo>
                    <a:pt x="9847" y="11392"/>
                  </a:lnTo>
                  <a:lnTo>
                    <a:pt x="9190" y="11585"/>
                  </a:lnTo>
                  <a:lnTo>
                    <a:pt x="8495" y="11778"/>
                  </a:lnTo>
                  <a:lnTo>
                    <a:pt x="7839" y="11894"/>
                  </a:lnTo>
                  <a:lnTo>
                    <a:pt x="7144" y="11971"/>
                  </a:lnTo>
                  <a:lnTo>
                    <a:pt x="6449" y="11971"/>
                  </a:lnTo>
                  <a:lnTo>
                    <a:pt x="5754" y="11933"/>
                  </a:lnTo>
                  <a:lnTo>
                    <a:pt x="5059" y="11817"/>
                  </a:lnTo>
                  <a:lnTo>
                    <a:pt x="4364" y="11624"/>
                  </a:lnTo>
                  <a:lnTo>
                    <a:pt x="3668" y="11392"/>
                  </a:lnTo>
                  <a:lnTo>
                    <a:pt x="3166" y="11160"/>
                  </a:lnTo>
                  <a:lnTo>
                    <a:pt x="2664" y="10890"/>
                  </a:lnTo>
                  <a:lnTo>
                    <a:pt x="2201" y="10581"/>
                  </a:lnTo>
                  <a:lnTo>
                    <a:pt x="1738" y="10234"/>
                  </a:lnTo>
                  <a:lnTo>
                    <a:pt x="1352" y="9847"/>
                  </a:lnTo>
                  <a:lnTo>
                    <a:pt x="965" y="9423"/>
                  </a:lnTo>
                  <a:lnTo>
                    <a:pt x="618" y="8959"/>
                  </a:lnTo>
                  <a:lnTo>
                    <a:pt x="309" y="8496"/>
                  </a:lnTo>
                  <a:lnTo>
                    <a:pt x="0" y="8650"/>
                  </a:lnTo>
                  <a:lnTo>
                    <a:pt x="309" y="9191"/>
                  </a:lnTo>
                  <a:lnTo>
                    <a:pt x="695" y="9693"/>
                  </a:lnTo>
                  <a:lnTo>
                    <a:pt x="1081" y="10156"/>
                  </a:lnTo>
                  <a:lnTo>
                    <a:pt x="1545" y="10581"/>
                  </a:lnTo>
                  <a:lnTo>
                    <a:pt x="2047" y="10967"/>
                  </a:lnTo>
                  <a:lnTo>
                    <a:pt x="2549" y="11315"/>
                  </a:lnTo>
                  <a:lnTo>
                    <a:pt x="3128" y="11624"/>
                  </a:lnTo>
                  <a:lnTo>
                    <a:pt x="3746" y="11894"/>
                  </a:lnTo>
                  <a:lnTo>
                    <a:pt x="4402" y="12126"/>
                  </a:lnTo>
                  <a:lnTo>
                    <a:pt x="5097" y="12280"/>
                  </a:lnTo>
                  <a:lnTo>
                    <a:pt x="5754" y="12357"/>
                  </a:lnTo>
                  <a:lnTo>
                    <a:pt x="6449" y="12435"/>
                  </a:lnTo>
                  <a:lnTo>
                    <a:pt x="7144" y="12396"/>
                  </a:lnTo>
                  <a:lnTo>
                    <a:pt x="7800" y="12357"/>
                  </a:lnTo>
                  <a:lnTo>
                    <a:pt x="8495" y="12242"/>
                  </a:lnTo>
                  <a:lnTo>
                    <a:pt x="9152" y="12087"/>
                  </a:lnTo>
                  <a:lnTo>
                    <a:pt x="9808" y="11894"/>
                  </a:lnTo>
                  <a:lnTo>
                    <a:pt x="10465" y="11662"/>
                  </a:lnTo>
                  <a:lnTo>
                    <a:pt x="11121" y="11353"/>
                  </a:lnTo>
                  <a:lnTo>
                    <a:pt x="11739" y="11044"/>
                  </a:lnTo>
                  <a:lnTo>
                    <a:pt x="12318" y="10697"/>
                  </a:lnTo>
                  <a:lnTo>
                    <a:pt x="12897" y="10311"/>
                  </a:lnTo>
                  <a:lnTo>
                    <a:pt x="13477" y="9925"/>
                  </a:lnTo>
                  <a:lnTo>
                    <a:pt x="13979" y="9461"/>
                  </a:lnTo>
                  <a:lnTo>
                    <a:pt x="14481" y="9037"/>
                  </a:lnTo>
                  <a:lnTo>
                    <a:pt x="14944" y="8573"/>
                  </a:lnTo>
                  <a:lnTo>
                    <a:pt x="15369" y="8071"/>
                  </a:lnTo>
                  <a:lnTo>
                    <a:pt x="15794" y="7531"/>
                  </a:lnTo>
                  <a:lnTo>
                    <a:pt x="16180" y="6990"/>
                  </a:lnTo>
                  <a:lnTo>
                    <a:pt x="16566" y="6411"/>
                  </a:lnTo>
                  <a:lnTo>
                    <a:pt x="16875" y="5793"/>
                  </a:lnTo>
                  <a:lnTo>
                    <a:pt x="17184" y="5214"/>
                  </a:lnTo>
                  <a:lnTo>
                    <a:pt x="17415" y="4557"/>
                  </a:lnTo>
                  <a:lnTo>
                    <a:pt x="17608" y="3939"/>
                  </a:lnTo>
                  <a:lnTo>
                    <a:pt x="17763" y="3283"/>
                  </a:lnTo>
                  <a:lnTo>
                    <a:pt x="17840" y="2626"/>
                  </a:lnTo>
                  <a:lnTo>
                    <a:pt x="17879" y="1970"/>
                  </a:lnTo>
                  <a:lnTo>
                    <a:pt x="17840" y="1314"/>
                  </a:lnTo>
                  <a:lnTo>
                    <a:pt x="17763" y="657"/>
                  </a:lnTo>
                  <a:lnTo>
                    <a:pt x="1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22"/>
            <p:cNvSpPr/>
            <p:nvPr/>
          </p:nvSpPr>
          <p:spPr>
            <a:xfrm>
              <a:off x="4441350" y="3154325"/>
              <a:ext cx="84975" cy="94625"/>
            </a:xfrm>
            <a:custGeom>
              <a:avLst/>
              <a:gdLst/>
              <a:ahLst/>
              <a:cxnLst/>
              <a:rect l="l" t="t" r="r" b="b"/>
              <a:pathLst>
                <a:path w="3399" h="3785" extrusionOk="0">
                  <a:moveTo>
                    <a:pt x="77" y="1"/>
                  </a:moveTo>
                  <a:lnTo>
                    <a:pt x="0" y="78"/>
                  </a:lnTo>
                  <a:lnTo>
                    <a:pt x="0" y="116"/>
                  </a:lnTo>
                  <a:lnTo>
                    <a:pt x="348" y="889"/>
                  </a:lnTo>
                  <a:lnTo>
                    <a:pt x="811" y="1661"/>
                  </a:lnTo>
                  <a:lnTo>
                    <a:pt x="1274" y="2395"/>
                  </a:lnTo>
                  <a:lnTo>
                    <a:pt x="1738" y="3090"/>
                  </a:lnTo>
                  <a:lnTo>
                    <a:pt x="2008" y="3437"/>
                  </a:lnTo>
                  <a:lnTo>
                    <a:pt x="2201" y="3553"/>
                  </a:lnTo>
                  <a:lnTo>
                    <a:pt x="2394" y="3669"/>
                  </a:lnTo>
                  <a:lnTo>
                    <a:pt x="2587" y="3746"/>
                  </a:lnTo>
                  <a:lnTo>
                    <a:pt x="2780" y="3785"/>
                  </a:lnTo>
                  <a:lnTo>
                    <a:pt x="3012" y="3708"/>
                  </a:lnTo>
                  <a:lnTo>
                    <a:pt x="3205" y="3592"/>
                  </a:lnTo>
                  <a:lnTo>
                    <a:pt x="3321" y="3437"/>
                  </a:lnTo>
                  <a:lnTo>
                    <a:pt x="3398" y="3244"/>
                  </a:lnTo>
                  <a:lnTo>
                    <a:pt x="3398" y="3090"/>
                  </a:lnTo>
                  <a:lnTo>
                    <a:pt x="3398" y="2897"/>
                  </a:lnTo>
                  <a:lnTo>
                    <a:pt x="3360" y="2704"/>
                  </a:lnTo>
                  <a:lnTo>
                    <a:pt x="3282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89" y="2742"/>
                  </a:lnTo>
                  <a:lnTo>
                    <a:pt x="3128" y="2858"/>
                  </a:lnTo>
                  <a:lnTo>
                    <a:pt x="2896" y="3012"/>
                  </a:lnTo>
                  <a:lnTo>
                    <a:pt x="2665" y="3128"/>
                  </a:lnTo>
                  <a:lnTo>
                    <a:pt x="2510" y="3206"/>
                  </a:lnTo>
                  <a:lnTo>
                    <a:pt x="2317" y="3206"/>
                  </a:lnTo>
                  <a:lnTo>
                    <a:pt x="2201" y="3167"/>
                  </a:lnTo>
                  <a:lnTo>
                    <a:pt x="2047" y="3090"/>
                  </a:lnTo>
                  <a:lnTo>
                    <a:pt x="1931" y="2935"/>
                  </a:lnTo>
                  <a:lnTo>
                    <a:pt x="1854" y="2742"/>
                  </a:lnTo>
                  <a:lnTo>
                    <a:pt x="1699" y="2511"/>
                  </a:lnTo>
                  <a:lnTo>
                    <a:pt x="1081" y="1507"/>
                  </a:lnTo>
                  <a:lnTo>
                    <a:pt x="618" y="773"/>
                  </a:lnTo>
                  <a:lnTo>
                    <a:pt x="386" y="387"/>
                  </a:lnTo>
                  <a:lnTo>
                    <a:pt x="116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22"/>
            <p:cNvSpPr/>
            <p:nvPr/>
          </p:nvSpPr>
          <p:spPr>
            <a:xfrm>
              <a:off x="7199400" y="3174600"/>
              <a:ext cx="61825" cy="89800"/>
            </a:xfrm>
            <a:custGeom>
              <a:avLst/>
              <a:gdLst/>
              <a:ahLst/>
              <a:cxnLst/>
              <a:rect l="l" t="t" r="r" b="b"/>
              <a:pathLst>
                <a:path w="2473" h="3592" extrusionOk="0">
                  <a:moveTo>
                    <a:pt x="1082" y="0"/>
                  </a:moveTo>
                  <a:lnTo>
                    <a:pt x="1005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32" y="2163"/>
                  </a:lnTo>
                  <a:lnTo>
                    <a:pt x="1932" y="2433"/>
                  </a:lnTo>
                  <a:lnTo>
                    <a:pt x="1816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1" y="3128"/>
                  </a:lnTo>
                  <a:lnTo>
                    <a:pt x="1198" y="3128"/>
                  </a:lnTo>
                  <a:lnTo>
                    <a:pt x="1043" y="3090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588"/>
                  </a:lnTo>
                  <a:lnTo>
                    <a:pt x="928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1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13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24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10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21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3"/>
                  </a:lnTo>
                  <a:lnTo>
                    <a:pt x="1700" y="3514"/>
                  </a:lnTo>
                  <a:lnTo>
                    <a:pt x="1854" y="3399"/>
                  </a:lnTo>
                  <a:lnTo>
                    <a:pt x="2047" y="3244"/>
                  </a:lnTo>
                  <a:lnTo>
                    <a:pt x="2202" y="3051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0"/>
                  </a:lnTo>
                  <a:lnTo>
                    <a:pt x="2434" y="2008"/>
                  </a:lnTo>
                  <a:lnTo>
                    <a:pt x="2395" y="1815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22"/>
            <p:cNvSpPr/>
            <p:nvPr/>
          </p:nvSpPr>
          <p:spPr>
            <a:xfrm>
              <a:off x="6803600" y="3198725"/>
              <a:ext cx="310875" cy="124575"/>
            </a:xfrm>
            <a:custGeom>
              <a:avLst/>
              <a:gdLst/>
              <a:ahLst/>
              <a:cxnLst/>
              <a:rect l="l" t="t" r="r" b="b"/>
              <a:pathLst>
                <a:path w="12435" h="4983" extrusionOk="0">
                  <a:moveTo>
                    <a:pt x="232" y="1"/>
                  </a:moveTo>
                  <a:lnTo>
                    <a:pt x="1" y="233"/>
                  </a:lnTo>
                  <a:lnTo>
                    <a:pt x="503" y="966"/>
                  </a:lnTo>
                  <a:lnTo>
                    <a:pt x="1043" y="1623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4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4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3"/>
                  </a:lnTo>
                  <a:lnTo>
                    <a:pt x="11855" y="3862"/>
                  </a:lnTo>
                  <a:lnTo>
                    <a:pt x="12242" y="3592"/>
                  </a:lnTo>
                  <a:lnTo>
                    <a:pt x="12319" y="3553"/>
                  </a:lnTo>
                  <a:lnTo>
                    <a:pt x="12435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9"/>
                  </a:lnTo>
                  <a:lnTo>
                    <a:pt x="12010" y="3129"/>
                  </a:lnTo>
                  <a:lnTo>
                    <a:pt x="11933" y="3206"/>
                  </a:lnTo>
                  <a:lnTo>
                    <a:pt x="11585" y="3438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7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2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2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7"/>
                  </a:lnTo>
                  <a:lnTo>
                    <a:pt x="4596" y="3708"/>
                  </a:lnTo>
                  <a:lnTo>
                    <a:pt x="3901" y="3283"/>
                  </a:lnTo>
                  <a:lnTo>
                    <a:pt x="3206" y="2820"/>
                  </a:lnTo>
                  <a:lnTo>
                    <a:pt x="2588" y="2318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22"/>
            <p:cNvSpPr/>
            <p:nvPr/>
          </p:nvSpPr>
          <p:spPr>
            <a:xfrm>
              <a:off x="7111550" y="320550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77"/>
                  </a:lnTo>
                  <a:lnTo>
                    <a:pt x="3013" y="270"/>
                  </a:lnTo>
                  <a:lnTo>
                    <a:pt x="2781" y="502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5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1"/>
                  </a:lnTo>
                  <a:lnTo>
                    <a:pt x="966" y="2510"/>
                  </a:lnTo>
                  <a:lnTo>
                    <a:pt x="1198" y="2587"/>
                  </a:lnTo>
                  <a:lnTo>
                    <a:pt x="1430" y="2703"/>
                  </a:lnTo>
                  <a:lnTo>
                    <a:pt x="1623" y="2819"/>
                  </a:lnTo>
                  <a:lnTo>
                    <a:pt x="1816" y="2973"/>
                  </a:lnTo>
                  <a:lnTo>
                    <a:pt x="1970" y="3167"/>
                  </a:lnTo>
                  <a:lnTo>
                    <a:pt x="2047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093"/>
                  </a:lnTo>
                  <a:lnTo>
                    <a:pt x="2009" y="4325"/>
                  </a:lnTo>
                  <a:lnTo>
                    <a:pt x="1893" y="4518"/>
                  </a:lnTo>
                  <a:lnTo>
                    <a:pt x="1739" y="4711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5"/>
                  </a:lnTo>
                  <a:lnTo>
                    <a:pt x="657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32"/>
                  </a:lnTo>
                  <a:lnTo>
                    <a:pt x="966" y="4093"/>
                  </a:lnTo>
                  <a:lnTo>
                    <a:pt x="1121" y="4093"/>
                  </a:lnTo>
                  <a:lnTo>
                    <a:pt x="1237" y="4016"/>
                  </a:lnTo>
                  <a:lnTo>
                    <a:pt x="1314" y="3900"/>
                  </a:lnTo>
                  <a:lnTo>
                    <a:pt x="1314" y="3784"/>
                  </a:lnTo>
                  <a:lnTo>
                    <a:pt x="1275" y="3707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862"/>
                  </a:lnTo>
                  <a:lnTo>
                    <a:pt x="387" y="3977"/>
                  </a:lnTo>
                  <a:lnTo>
                    <a:pt x="310" y="4093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866"/>
                  </a:lnTo>
                  <a:lnTo>
                    <a:pt x="387" y="5097"/>
                  </a:lnTo>
                  <a:lnTo>
                    <a:pt x="541" y="5252"/>
                  </a:lnTo>
                  <a:lnTo>
                    <a:pt x="735" y="5368"/>
                  </a:lnTo>
                  <a:lnTo>
                    <a:pt x="966" y="5406"/>
                  </a:lnTo>
                  <a:lnTo>
                    <a:pt x="1198" y="5406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20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1"/>
                  </a:lnTo>
                  <a:lnTo>
                    <a:pt x="1739" y="2356"/>
                  </a:lnTo>
                  <a:lnTo>
                    <a:pt x="1507" y="2201"/>
                  </a:lnTo>
                  <a:lnTo>
                    <a:pt x="1275" y="2124"/>
                  </a:lnTo>
                  <a:lnTo>
                    <a:pt x="1623" y="1969"/>
                  </a:lnTo>
                  <a:lnTo>
                    <a:pt x="1932" y="1815"/>
                  </a:lnTo>
                  <a:lnTo>
                    <a:pt x="2241" y="1622"/>
                  </a:lnTo>
                  <a:lnTo>
                    <a:pt x="2549" y="1390"/>
                  </a:lnTo>
                  <a:lnTo>
                    <a:pt x="2820" y="1197"/>
                  </a:lnTo>
                  <a:lnTo>
                    <a:pt x="3090" y="965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77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22"/>
            <p:cNvSpPr/>
            <p:nvPr/>
          </p:nvSpPr>
          <p:spPr>
            <a:xfrm>
              <a:off x="1402350" y="3219000"/>
              <a:ext cx="106225" cy="103325"/>
            </a:xfrm>
            <a:custGeom>
              <a:avLst/>
              <a:gdLst/>
              <a:ahLst/>
              <a:cxnLst/>
              <a:rect l="l" t="t" r="r" b="b"/>
              <a:pathLst>
                <a:path w="4249" h="4133" extrusionOk="0">
                  <a:moveTo>
                    <a:pt x="2317" y="387"/>
                  </a:moveTo>
                  <a:lnTo>
                    <a:pt x="2588" y="425"/>
                  </a:lnTo>
                  <a:lnTo>
                    <a:pt x="2858" y="503"/>
                  </a:lnTo>
                  <a:lnTo>
                    <a:pt x="3128" y="619"/>
                  </a:lnTo>
                  <a:lnTo>
                    <a:pt x="3321" y="812"/>
                  </a:lnTo>
                  <a:lnTo>
                    <a:pt x="3553" y="1043"/>
                  </a:lnTo>
                  <a:lnTo>
                    <a:pt x="3708" y="1352"/>
                  </a:lnTo>
                  <a:lnTo>
                    <a:pt x="3823" y="1700"/>
                  </a:lnTo>
                  <a:lnTo>
                    <a:pt x="3862" y="2047"/>
                  </a:lnTo>
                  <a:lnTo>
                    <a:pt x="3785" y="2395"/>
                  </a:lnTo>
                  <a:lnTo>
                    <a:pt x="3708" y="2742"/>
                  </a:lnTo>
                  <a:lnTo>
                    <a:pt x="3514" y="3051"/>
                  </a:lnTo>
                  <a:lnTo>
                    <a:pt x="3283" y="3322"/>
                  </a:lnTo>
                  <a:lnTo>
                    <a:pt x="3012" y="3515"/>
                  </a:lnTo>
                  <a:lnTo>
                    <a:pt x="2704" y="3669"/>
                  </a:lnTo>
                  <a:lnTo>
                    <a:pt x="2395" y="3746"/>
                  </a:lnTo>
                  <a:lnTo>
                    <a:pt x="2047" y="3785"/>
                  </a:lnTo>
                  <a:lnTo>
                    <a:pt x="1738" y="3746"/>
                  </a:lnTo>
                  <a:lnTo>
                    <a:pt x="1391" y="3631"/>
                  </a:lnTo>
                  <a:lnTo>
                    <a:pt x="1120" y="3476"/>
                  </a:lnTo>
                  <a:lnTo>
                    <a:pt x="850" y="3283"/>
                  </a:lnTo>
                  <a:lnTo>
                    <a:pt x="618" y="3013"/>
                  </a:lnTo>
                  <a:lnTo>
                    <a:pt x="464" y="2665"/>
                  </a:lnTo>
                  <a:lnTo>
                    <a:pt x="348" y="2318"/>
                  </a:lnTo>
                  <a:lnTo>
                    <a:pt x="348" y="1931"/>
                  </a:lnTo>
                  <a:lnTo>
                    <a:pt x="387" y="1545"/>
                  </a:lnTo>
                  <a:lnTo>
                    <a:pt x="541" y="1236"/>
                  </a:lnTo>
                  <a:lnTo>
                    <a:pt x="618" y="1082"/>
                  </a:lnTo>
                  <a:lnTo>
                    <a:pt x="734" y="927"/>
                  </a:lnTo>
                  <a:lnTo>
                    <a:pt x="889" y="812"/>
                  </a:lnTo>
                  <a:lnTo>
                    <a:pt x="1043" y="696"/>
                  </a:lnTo>
                  <a:lnTo>
                    <a:pt x="1236" y="619"/>
                  </a:lnTo>
                  <a:lnTo>
                    <a:pt x="1429" y="541"/>
                  </a:lnTo>
                  <a:lnTo>
                    <a:pt x="1468" y="503"/>
                  </a:lnTo>
                  <a:lnTo>
                    <a:pt x="1777" y="425"/>
                  </a:lnTo>
                  <a:lnTo>
                    <a:pt x="2047" y="387"/>
                  </a:lnTo>
                  <a:close/>
                  <a:moveTo>
                    <a:pt x="1931" y="1"/>
                  </a:moveTo>
                  <a:lnTo>
                    <a:pt x="1738" y="39"/>
                  </a:lnTo>
                  <a:lnTo>
                    <a:pt x="1507" y="117"/>
                  </a:lnTo>
                  <a:lnTo>
                    <a:pt x="1313" y="232"/>
                  </a:lnTo>
                  <a:lnTo>
                    <a:pt x="1159" y="348"/>
                  </a:lnTo>
                  <a:lnTo>
                    <a:pt x="1120" y="387"/>
                  </a:lnTo>
                  <a:lnTo>
                    <a:pt x="966" y="387"/>
                  </a:lnTo>
                  <a:lnTo>
                    <a:pt x="773" y="464"/>
                  </a:lnTo>
                  <a:lnTo>
                    <a:pt x="657" y="541"/>
                  </a:lnTo>
                  <a:lnTo>
                    <a:pt x="503" y="657"/>
                  </a:lnTo>
                  <a:lnTo>
                    <a:pt x="387" y="773"/>
                  </a:lnTo>
                  <a:lnTo>
                    <a:pt x="309" y="927"/>
                  </a:lnTo>
                  <a:lnTo>
                    <a:pt x="155" y="1236"/>
                  </a:lnTo>
                  <a:lnTo>
                    <a:pt x="39" y="1623"/>
                  </a:lnTo>
                  <a:lnTo>
                    <a:pt x="1" y="2009"/>
                  </a:lnTo>
                  <a:lnTo>
                    <a:pt x="39" y="2356"/>
                  </a:lnTo>
                  <a:lnTo>
                    <a:pt x="78" y="2704"/>
                  </a:lnTo>
                  <a:lnTo>
                    <a:pt x="155" y="2897"/>
                  </a:lnTo>
                  <a:lnTo>
                    <a:pt x="271" y="3090"/>
                  </a:lnTo>
                  <a:lnTo>
                    <a:pt x="387" y="3283"/>
                  </a:lnTo>
                  <a:lnTo>
                    <a:pt x="541" y="3437"/>
                  </a:lnTo>
                  <a:lnTo>
                    <a:pt x="850" y="3746"/>
                  </a:lnTo>
                  <a:lnTo>
                    <a:pt x="1236" y="3939"/>
                  </a:lnTo>
                  <a:lnTo>
                    <a:pt x="1661" y="4094"/>
                  </a:lnTo>
                  <a:lnTo>
                    <a:pt x="2086" y="4133"/>
                  </a:lnTo>
                  <a:lnTo>
                    <a:pt x="2510" y="4094"/>
                  </a:lnTo>
                  <a:lnTo>
                    <a:pt x="2742" y="4055"/>
                  </a:lnTo>
                  <a:lnTo>
                    <a:pt x="2974" y="3978"/>
                  </a:lnTo>
                  <a:lnTo>
                    <a:pt x="3321" y="3746"/>
                  </a:lnTo>
                  <a:lnTo>
                    <a:pt x="3630" y="3476"/>
                  </a:lnTo>
                  <a:lnTo>
                    <a:pt x="3862" y="3167"/>
                  </a:lnTo>
                  <a:lnTo>
                    <a:pt x="4055" y="2781"/>
                  </a:lnTo>
                  <a:lnTo>
                    <a:pt x="4171" y="2395"/>
                  </a:lnTo>
                  <a:lnTo>
                    <a:pt x="4248" y="2009"/>
                  </a:lnTo>
                  <a:lnTo>
                    <a:pt x="4210" y="1584"/>
                  </a:lnTo>
                  <a:lnTo>
                    <a:pt x="4094" y="1198"/>
                  </a:lnTo>
                  <a:lnTo>
                    <a:pt x="3978" y="1005"/>
                  </a:lnTo>
                  <a:lnTo>
                    <a:pt x="3862" y="812"/>
                  </a:lnTo>
                  <a:lnTo>
                    <a:pt x="3708" y="657"/>
                  </a:lnTo>
                  <a:lnTo>
                    <a:pt x="3553" y="503"/>
                  </a:lnTo>
                  <a:lnTo>
                    <a:pt x="3206" y="232"/>
                  </a:lnTo>
                  <a:lnTo>
                    <a:pt x="2781" y="78"/>
                  </a:lnTo>
                  <a:lnTo>
                    <a:pt x="23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22"/>
            <p:cNvSpPr/>
            <p:nvPr/>
          </p:nvSpPr>
          <p:spPr>
            <a:xfrm>
              <a:off x="4924025" y="3220925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6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5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5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0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7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22"/>
            <p:cNvSpPr/>
            <p:nvPr/>
          </p:nvSpPr>
          <p:spPr>
            <a:xfrm>
              <a:off x="2672775" y="3239275"/>
              <a:ext cx="330175" cy="176700"/>
            </a:xfrm>
            <a:custGeom>
              <a:avLst/>
              <a:gdLst/>
              <a:ahLst/>
              <a:cxnLst/>
              <a:rect l="l" t="t" r="r" b="b"/>
              <a:pathLst>
                <a:path w="13207" h="7068" extrusionOk="0">
                  <a:moveTo>
                    <a:pt x="8110" y="310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80"/>
                  </a:lnTo>
                  <a:lnTo>
                    <a:pt x="8728" y="889"/>
                  </a:lnTo>
                  <a:lnTo>
                    <a:pt x="8766" y="1198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8"/>
                  </a:lnTo>
                  <a:lnTo>
                    <a:pt x="8033" y="2858"/>
                  </a:lnTo>
                  <a:lnTo>
                    <a:pt x="6836" y="4712"/>
                  </a:lnTo>
                  <a:lnTo>
                    <a:pt x="6681" y="4712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8"/>
                  </a:lnTo>
                  <a:lnTo>
                    <a:pt x="7453" y="889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10"/>
                  </a:lnTo>
                  <a:close/>
                  <a:moveTo>
                    <a:pt x="5909" y="5407"/>
                  </a:moveTo>
                  <a:lnTo>
                    <a:pt x="4673" y="5831"/>
                  </a:lnTo>
                  <a:lnTo>
                    <a:pt x="3437" y="6218"/>
                  </a:lnTo>
                  <a:lnTo>
                    <a:pt x="2781" y="6372"/>
                  </a:lnTo>
                  <a:lnTo>
                    <a:pt x="2125" y="6527"/>
                  </a:lnTo>
                  <a:lnTo>
                    <a:pt x="1700" y="6565"/>
                  </a:lnTo>
                  <a:lnTo>
                    <a:pt x="1314" y="6604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8"/>
                  </a:lnTo>
                  <a:lnTo>
                    <a:pt x="696" y="6063"/>
                  </a:lnTo>
                  <a:lnTo>
                    <a:pt x="696" y="5909"/>
                  </a:lnTo>
                  <a:lnTo>
                    <a:pt x="734" y="5793"/>
                  </a:lnTo>
                  <a:lnTo>
                    <a:pt x="812" y="5716"/>
                  </a:lnTo>
                  <a:lnTo>
                    <a:pt x="889" y="5677"/>
                  </a:lnTo>
                  <a:lnTo>
                    <a:pt x="1082" y="5600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7"/>
                  </a:lnTo>
                  <a:close/>
                  <a:moveTo>
                    <a:pt x="7067" y="5098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6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9"/>
                  </a:lnTo>
                  <a:lnTo>
                    <a:pt x="12589" y="6025"/>
                  </a:lnTo>
                  <a:lnTo>
                    <a:pt x="12628" y="6179"/>
                  </a:lnTo>
                  <a:lnTo>
                    <a:pt x="12589" y="6527"/>
                  </a:lnTo>
                  <a:lnTo>
                    <a:pt x="12435" y="6604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4"/>
                  </a:lnTo>
                  <a:lnTo>
                    <a:pt x="10929" y="6527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9"/>
                  </a:lnTo>
                  <a:lnTo>
                    <a:pt x="8226" y="5677"/>
                  </a:lnTo>
                  <a:lnTo>
                    <a:pt x="7067" y="5098"/>
                  </a:lnTo>
                  <a:close/>
                  <a:moveTo>
                    <a:pt x="8148" y="1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7"/>
                  </a:lnTo>
                  <a:lnTo>
                    <a:pt x="6681" y="2433"/>
                  </a:lnTo>
                  <a:lnTo>
                    <a:pt x="6527" y="3592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1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8"/>
                  </a:lnTo>
                  <a:lnTo>
                    <a:pt x="1391" y="5175"/>
                  </a:lnTo>
                  <a:lnTo>
                    <a:pt x="1005" y="5214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600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5"/>
                  </a:lnTo>
                  <a:lnTo>
                    <a:pt x="117" y="6449"/>
                  </a:lnTo>
                  <a:lnTo>
                    <a:pt x="232" y="6604"/>
                  </a:lnTo>
                  <a:lnTo>
                    <a:pt x="348" y="6681"/>
                  </a:lnTo>
                  <a:lnTo>
                    <a:pt x="464" y="6797"/>
                  </a:lnTo>
                  <a:lnTo>
                    <a:pt x="773" y="6913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3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6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9"/>
                  </a:lnTo>
                  <a:lnTo>
                    <a:pt x="6758" y="6102"/>
                  </a:lnTo>
                  <a:lnTo>
                    <a:pt x="6836" y="6295"/>
                  </a:lnTo>
                  <a:lnTo>
                    <a:pt x="7106" y="6256"/>
                  </a:lnTo>
                  <a:lnTo>
                    <a:pt x="7106" y="6218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7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7"/>
                  </a:lnTo>
                  <a:lnTo>
                    <a:pt x="11045" y="6951"/>
                  </a:lnTo>
                  <a:lnTo>
                    <a:pt x="11469" y="7029"/>
                  </a:lnTo>
                  <a:lnTo>
                    <a:pt x="11933" y="7067"/>
                  </a:lnTo>
                  <a:lnTo>
                    <a:pt x="12396" y="7029"/>
                  </a:lnTo>
                  <a:lnTo>
                    <a:pt x="12589" y="6990"/>
                  </a:lnTo>
                  <a:lnTo>
                    <a:pt x="12782" y="6913"/>
                  </a:lnTo>
                  <a:lnTo>
                    <a:pt x="12937" y="6797"/>
                  </a:lnTo>
                  <a:lnTo>
                    <a:pt x="13053" y="6681"/>
                  </a:lnTo>
                  <a:lnTo>
                    <a:pt x="13130" y="6527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5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7"/>
                  </a:lnTo>
                  <a:lnTo>
                    <a:pt x="12242" y="5291"/>
                  </a:lnTo>
                  <a:lnTo>
                    <a:pt x="11894" y="5214"/>
                  </a:lnTo>
                  <a:lnTo>
                    <a:pt x="11315" y="5098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2"/>
                  </a:lnTo>
                  <a:lnTo>
                    <a:pt x="8071" y="3515"/>
                  </a:lnTo>
                  <a:lnTo>
                    <a:pt x="8496" y="2858"/>
                  </a:lnTo>
                  <a:lnTo>
                    <a:pt x="8843" y="2202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7"/>
                  </a:lnTo>
                  <a:lnTo>
                    <a:pt x="9075" y="1275"/>
                  </a:lnTo>
                  <a:lnTo>
                    <a:pt x="9037" y="1005"/>
                  </a:lnTo>
                  <a:lnTo>
                    <a:pt x="8959" y="812"/>
                  </a:lnTo>
                  <a:lnTo>
                    <a:pt x="8882" y="580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22"/>
            <p:cNvSpPr/>
            <p:nvPr/>
          </p:nvSpPr>
          <p:spPr>
            <a:xfrm>
              <a:off x="410925" y="3256650"/>
              <a:ext cx="35725" cy="33825"/>
            </a:xfrm>
            <a:custGeom>
              <a:avLst/>
              <a:gdLst/>
              <a:ahLst/>
              <a:cxnLst/>
              <a:rect l="l" t="t" r="r" b="b"/>
              <a:pathLst>
                <a:path w="1429" h="1353" extrusionOk="0">
                  <a:moveTo>
                    <a:pt x="579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71"/>
                  </a:lnTo>
                  <a:lnTo>
                    <a:pt x="39" y="425"/>
                  </a:lnTo>
                  <a:lnTo>
                    <a:pt x="0" y="619"/>
                  </a:lnTo>
                  <a:lnTo>
                    <a:pt x="0" y="812"/>
                  </a:lnTo>
                  <a:lnTo>
                    <a:pt x="77" y="966"/>
                  </a:lnTo>
                  <a:lnTo>
                    <a:pt x="155" y="1121"/>
                  </a:lnTo>
                  <a:lnTo>
                    <a:pt x="309" y="1275"/>
                  </a:lnTo>
                  <a:lnTo>
                    <a:pt x="463" y="1352"/>
                  </a:lnTo>
                  <a:lnTo>
                    <a:pt x="618" y="1352"/>
                  </a:lnTo>
                  <a:lnTo>
                    <a:pt x="695" y="1236"/>
                  </a:lnTo>
                  <a:lnTo>
                    <a:pt x="695" y="1121"/>
                  </a:lnTo>
                  <a:lnTo>
                    <a:pt x="657" y="1082"/>
                  </a:lnTo>
                  <a:lnTo>
                    <a:pt x="579" y="1043"/>
                  </a:lnTo>
                  <a:lnTo>
                    <a:pt x="502" y="1005"/>
                  </a:lnTo>
                  <a:lnTo>
                    <a:pt x="463" y="927"/>
                  </a:lnTo>
                  <a:lnTo>
                    <a:pt x="386" y="773"/>
                  </a:lnTo>
                  <a:lnTo>
                    <a:pt x="386" y="580"/>
                  </a:lnTo>
                  <a:lnTo>
                    <a:pt x="425" y="503"/>
                  </a:lnTo>
                  <a:lnTo>
                    <a:pt x="502" y="425"/>
                  </a:lnTo>
                  <a:lnTo>
                    <a:pt x="579" y="387"/>
                  </a:lnTo>
                  <a:lnTo>
                    <a:pt x="657" y="387"/>
                  </a:lnTo>
                  <a:lnTo>
                    <a:pt x="850" y="425"/>
                  </a:lnTo>
                  <a:lnTo>
                    <a:pt x="927" y="464"/>
                  </a:lnTo>
                  <a:lnTo>
                    <a:pt x="965" y="541"/>
                  </a:lnTo>
                  <a:lnTo>
                    <a:pt x="1043" y="696"/>
                  </a:lnTo>
                  <a:lnTo>
                    <a:pt x="1081" y="773"/>
                  </a:lnTo>
                  <a:lnTo>
                    <a:pt x="1120" y="812"/>
                  </a:lnTo>
                  <a:lnTo>
                    <a:pt x="1274" y="812"/>
                  </a:lnTo>
                  <a:lnTo>
                    <a:pt x="1352" y="734"/>
                  </a:lnTo>
                  <a:lnTo>
                    <a:pt x="1390" y="696"/>
                  </a:lnTo>
                  <a:lnTo>
                    <a:pt x="1429" y="619"/>
                  </a:lnTo>
                  <a:lnTo>
                    <a:pt x="1390" y="425"/>
                  </a:lnTo>
                  <a:lnTo>
                    <a:pt x="1274" y="271"/>
                  </a:lnTo>
                  <a:lnTo>
                    <a:pt x="1159" y="117"/>
                  </a:lnTo>
                  <a:lnTo>
                    <a:pt x="965" y="39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22"/>
            <p:cNvSpPr/>
            <p:nvPr/>
          </p:nvSpPr>
          <p:spPr>
            <a:xfrm>
              <a:off x="5445325" y="3267275"/>
              <a:ext cx="624625" cy="344650"/>
            </a:xfrm>
            <a:custGeom>
              <a:avLst/>
              <a:gdLst/>
              <a:ahLst/>
              <a:cxnLst/>
              <a:rect l="l" t="t" r="r" b="b"/>
              <a:pathLst>
                <a:path w="24985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03" y="2008"/>
                  </a:lnTo>
                  <a:lnTo>
                    <a:pt x="23787" y="2124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170" y="2086"/>
                  </a:lnTo>
                  <a:lnTo>
                    <a:pt x="23054" y="1970"/>
                  </a:lnTo>
                  <a:lnTo>
                    <a:pt x="22976" y="1815"/>
                  </a:lnTo>
                  <a:lnTo>
                    <a:pt x="22938" y="1622"/>
                  </a:lnTo>
                  <a:lnTo>
                    <a:pt x="22976" y="1429"/>
                  </a:lnTo>
                  <a:lnTo>
                    <a:pt x="23015" y="1236"/>
                  </a:lnTo>
                  <a:lnTo>
                    <a:pt x="23131" y="1082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42"/>
                  </a:lnTo>
                  <a:lnTo>
                    <a:pt x="24289" y="3090"/>
                  </a:lnTo>
                  <a:lnTo>
                    <a:pt x="24367" y="3437"/>
                  </a:lnTo>
                  <a:lnTo>
                    <a:pt x="24405" y="3785"/>
                  </a:lnTo>
                  <a:lnTo>
                    <a:pt x="24173" y="3707"/>
                  </a:lnTo>
                  <a:lnTo>
                    <a:pt x="23942" y="3592"/>
                  </a:lnTo>
                  <a:lnTo>
                    <a:pt x="23826" y="3514"/>
                  </a:lnTo>
                  <a:lnTo>
                    <a:pt x="23787" y="3399"/>
                  </a:lnTo>
                  <a:lnTo>
                    <a:pt x="23710" y="3283"/>
                  </a:lnTo>
                  <a:lnTo>
                    <a:pt x="23672" y="3128"/>
                  </a:lnTo>
                  <a:lnTo>
                    <a:pt x="23710" y="2897"/>
                  </a:lnTo>
                  <a:lnTo>
                    <a:pt x="23787" y="2704"/>
                  </a:lnTo>
                  <a:lnTo>
                    <a:pt x="23903" y="2549"/>
                  </a:lnTo>
                  <a:lnTo>
                    <a:pt x="24096" y="2433"/>
                  </a:lnTo>
                  <a:close/>
                  <a:moveTo>
                    <a:pt x="16142" y="4943"/>
                  </a:moveTo>
                  <a:lnTo>
                    <a:pt x="16257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28" y="5252"/>
                  </a:lnTo>
                  <a:lnTo>
                    <a:pt x="16566" y="5407"/>
                  </a:lnTo>
                  <a:lnTo>
                    <a:pt x="16296" y="5407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40" y="5368"/>
                  </a:lnTo>
                  <a:lnTo>
                    <a:pt x="15678" y="5252"/>
                  </a:lnTo>
                  <a:lnTo>
                    <a:pt x="15755" y="5136"/>
                  </a:lnTo>
                  <a:lnTo>
                    <a:pt x="15833" y="5059"/>
                  </a:lnTo>
                  <a:lnTo>
                    <a:pt x="15949" y="5020"/>
                  </a:lnTo>
                  <a:lnTo>
                    <a:pt x="16026" y="4982"/>
                  </a:lnTo>
                  <a:lnTo>
                    <a:pt x="16142" y="4943"/>
                  </a:lnTo>
                  <a:close/>
                  <a:moveTo>
                    <a:pt x="24444" y="4248"/>
                  </a:moveTo>
                  <a:lnTo>
                    <a:pt x="24405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07"/>
                  </a:lnTo>
                  <a:lnTo>
                    <a:pt x="23903" y="5252"/>
                  </a:lnTo>
                  <a:lnTo>
                    <a:pt x="23787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865" y="4596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763" y="4866"/>
                  </a:lnTo>
                  <a:lnTo>
                    <a:pt x="17879" y="4905"/>
                  </a:lnTo>
                  <a:lnTo>
                    <a:pt x="17957" y="4982"/>
                  </a:lnTo>
                  <a:lnTo>
                    <a:pt x="18072" y="5175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484"/>
                  </a:lnTo>
                  <a:lnTo>
                    <a:pt x="17030" y="5407"/>
                  </a:lnTo>
                  <a:lnTo>
                    <a:pt x="17030" y="5291"/>
                  </a:lnTo>
                  <a:lnTo>
                    <a:pt x="17107" y="5136"/>
                  </a:lnTo>
                  <a:lnTo>
                    <a:pt x="17184" y="5059"/>
                  </a:lnTo>
                  <a:lnTo>
                    <a:pt x="17261" y="4943"/>
                  </a:lnTo>
                  <a:lnTo>
                    <a:pt x="17377" y="4866"/>
                  </a:lnTo>
                  <a:lnTo>
                    <a:pt x="17493" y="4827"/>
                  </a:lnTo>
                  <a:close/>
                  <a:moveTo>
                    <a:pt x="14558" y="5291"/>
                  </a:moveTo>
                  <a:lnTo>
                    <a:pt x="14674" y="5329"/>
                  </a:lnTo>
                  <a:lnTo>
                    <a:pt x="14790" y="5368"/>
                  </a:lnTo>
                  <a:lnTo>
                    <a:pt x="14906" y="5445"/>
                  </a:lnTo>
                  <a:lnTo>
                    <a:pt x="14983" y="5522"/>
                  </a:lnTo>
                  <a:lnTo>
                    <a:pt x="15060" y="5677"/>
                  </a:lnTo>
                  <a:lnTo>
                    <a:pt x="14520" y="5870"/>
                  </a:lnTo>
                  <a:lnTo>
                    <a:pt x="14056" y="6102"/>
                  </a:lnTo>
                  <a:lnTo>
                    <a:pt x="14018" y="6024"/>
                  </a:lnTo>
                  <a:lnTo>
                    <a:pt x="14018" y="5793"/>
                  </a:lnTo>
                  <a:lnTo>
                    <a:pt x="14095" y="5600"/>
                  </a:lnTo>
                  <a:lnTo>
                    <a:pt x="14249" y="5445"/>
                  </a:lnTo>
                  <a:lnTo>
                    <a:pt x="14327" y="5368"/>
                  </a:lnTo>
                  <a:lnTo>
                    <a:pt x="14443" y="5329"/>
                  </a:lnTo>
                  <a:lnTo>
                    <a:pt x="14558" y="5291"/>
                  </a:lnTo>
                  <a:close/>
                  <a:moveTo>
                    <a:pt x="19076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47" y="5793"/>
                  </a:lnTo>
                  <a:lnTo>
                    <a:pt x="19385" y="5986"/>
                  </a:lnTo>
                  <a:lnTo>
                    <a:pt x="19347" y="6140"/>
                  </a:lnTo>
                  <a:lnTo>
                    <a:pt x="18574" y="5831"/>
                  </a:lnTo>
                  <a:lnTo>
                    <a:pt x="18613" y="5715"/>
                  </a:lnTo>
                  <a:lnTo>
                    <a:pt x="18652" y="5638"/>
                  </a:lnTo>
                  <a:lnTo>
                    <a:pt x="18806" y="5522"/>
                  </a:lnTo>
                  <a:lnTo>
                    <a:pt x="18999" y="5484"/>
                  </a:lnTo>
                  <a:close/>
                  <a:moveTo>
                    <a:pt x="20312" y="6063"/>
                  </a:moveTo>
                  <a:lnTo>
                    <a:pt x="20428" y="6102"/>
                  </a:lnTo>
                  <a:lnTo>
                    <a:pt x="20544" y="6179"/>
                  </a:lnTo>
                  <a:lnTo>
                    <a:pt x="20660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53" y="6913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10" y="6256"/>
                  </a:lnTo>
                  <a:lnTo>
                    <a:pt x="19887" y="6179"/>
                  </a:lnTo>
                  <a:lnTo>
                    <a:pt x="19964" y="6102"/>
                  </a:lnTo>
                  <a:lnTo>
                    <a:pt x="20080" y="6063"/>
                  </a:lnTo>
                  <a:close/>
                  <a:moveTo>
                    <a:pt x="23710" y="5870"/>
                  </a:moveTo>
                  <a:lnTo>
                    <a:pt x="23942" y="5986"/>
                  </a:lnTo>
                  <a:lnTo>
                    <a:pt x="24058" y="5986"/>
                  </a:lnTo>
                  <a:lnTo>
                    <a:pt x="23903" y="6295"/>
                  </a:lnTo>
                  <a:lnTo>
                    <a:pt x="23710" y="6565"/>
                  </a:lnTo>
                  <a:lnTo>
                    <a:pt x="23478" y="6797"/>
                  </a:lnTo>
                  <a:lnTo>
                    <a:pt x="23247" y="6990"/>
                  </a:lnTo>
                  <a:lnTo>
                    <a:pt x="23208" y="6913"/>
                  </a:lnTo>
                  <a:lnTo>
                    <a:pt x="23054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092" y="6063"/>
                  </a:lnTo>
                  <a:lnTo>
                    <a:pt x="23170" y="5986"/>
                  </a:lnTo>
                  <a:lnTo>
                    <a:pt x="23285" y="5947"/>
                  </a:lnTo>
                  <a:lnTo>
                    <a:pt x="23478" y="5870"/>
                  </a:lnTo>
                  <a:close/>
                  <a:moveTo>
                    <a:pt x="13207" y="6102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670" y="6333"/>
                  </a:lnTo>
                  <a:lnTo>
                    <a:pt x="13130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3"/>
                  </a:lnTo>
                  <a:lnTo>
                    <a:pt x="12628" y="6797"/>
                  </a:lnTo>
                  <a:lnTo>
                    <a:pt x="12628" y="6642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179"/>
                  </a:lnTo>
                  <a:lnTo>
                    <a:pt x="12975" y="6140"/>
                  </a:lnTo>
                  <a:lnTo>
                    <a:pt x="13091" y="6102"/>
                  </a:lnTo>
                  <a:close/>
                  <a:moveTo>
                    <a:pt x="22166" y="6565"/>
                  </a:moveTo>
                  <a:lnTo>
                    <a:pt x="22281" y="6604"/>
                  </a:lnTo>
                  <a:lnTo>
                    <a:pt x="22436" y="6681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1" y="7067"/>
                  </a:lnTo>
                  <a:lnTo>
                    <a:pt x="22899" y="7067"/>
                  </a:lnTo>
                  <a:lnTo>
                    <a:pt x="22976" y="7106"/>
                  </a:lnTo>
                  <a:lnTo>
                    <a:pt x="22938" y="7106"/>
                  </a:lnTo>
                  <a:lnTo>
                    <a:pt x="22552" y="7221"/>
                  </a:lnTo>
                  <a:lnTo>
                    <a:pt x="22166" y="7221"/>
                  </a:lnTo>
                  <a:lnTo>
                    <a:pt x="21779" y="7183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19"/>
                  </a:lnTo>
                  <a:lnTo>
                    <a:pt x="21779" y="6604"/>
                  </a:lnTo>
                  <a:lnTo>
                    <a:pt x="22011" y="6565"/>
                  </a:lnTo>
                  <a:close/>
                  <a:moveTo>
                    <a:pt x="12280" y="7376"/>
                  </a:moveTo>
                  <a:lnTo>
                    <a:pt x="12473" y="7415"/>
                  </a:lnTo>
                  <a:lnTo>
                    <a:pt x="12087" y="7955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24" y="8071"/>
                  </a:lnTo>
                  <a:lnTo>
                    <a:pt x="11624" y="7955"/>
                  </a:lnTo>
                  <a:lnTo>
                    <a:pt x="11662" y="7839"/>
                  </a:lnTo>
                  <a:lnTo>
                    <a:pt x="11701" y="7723"/>
                  </a:lnTo>
                  <a:lnTo>
                    <a:pt x="11778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26" y="7415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56" y="9422"/>
                  </a:lnTo>
                  <a:lnTo>
                    <a:pt x="2433" y="9461"/>
                  </a:lnTo>
                  <a:lnTo>
                    <a:pt x="2511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588" y="10002"/>
                  </a:lnTo>
                  <a:lnTo>
                    <a:pt x="2124" y="9886"/>
                  </a:lnTo>
                  <a:lnTo>
                    <a:pt x="1622" y="9886"/>
                  </a:lnTo>
                  <a:lnTo>
                    <a:pt x="1661" y="9731"/>
                  </a:lnTo>
                  <a:lnTo>
                    <a:pt x="1738" y="9616"/>
                  </a:lnTo>
                  <a:lnTo>
                    <a:pt x="1815" y="9538"/>
                  </a:lnTo>
                  <a:lnTo>
                    <a:pt x="1893" y="9461"/>
                  </a:lnTo>
                  <a:lnTo>
                    <a:pt x="2009" y="9384"/>
                  </a:lnTo>
                  <a:lnTo>
                    <a:pt x="2124" y="9345"/>
                  </a:lnTo>
                  <a:close/>
                  <a:moveTo>
                    <a:pt x="11624" y="8998"/>
                  </a:moveTo>
                  <a:lnTo>
                    <a:pt x="11469" y="9500"/>
                  </a:lnTo>
                  <a:lnTo>
                    <a:pt x="11315" y="10002"/>
                  </a:lnTo>
                  <a:lnTo>
                    <a:pt x="11238" y="10272"/>
                  </a:lnTo>
                  <a:lnTo>
                    <a:pt x="11044" y="10079"/>
                  </a:lnTo>
                  <a:lnTo>
                    <a:pt x="10967" y="9809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29" y="9422"/>
                  </a:lnTo>
                  <a:lnTo>
                    <a:pt x="11006" y="9307"/>
                  </a:lnTo>
                  <a:lnTo>
                    <a:pt x="11122" y="9152"/>
                  </a:lnTo>
                  <a:lnTo>
                    <a:pt x="11276" y="9036"/>
                  </a:lnTo>
                  <a:lnTo>
                    <a:pt x="11469" y="8998"/>
                  </a:lnTo>
                  <a:close/>
                  <a:moveTo>
                    <a:pt x="3746" y="9731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2" y="10118"/>
                  </a:lnTo>
                  <a:lnTo>
                    <a:pt x="4171" y="10233"/>
                  </a:lnTo>
                  <a:lnTo>
                    <a:pt x="4132" y="10388"/>
                  </a:lnTo>
                  <a:lnTo>
                    <a:pt x="4094" y="10504"/>
                  </a:lnTo>
                  <a:lnTo>
                    <a:pt x="4017" y="10620"/>
                  </a:lnTo>
                  <a:lnTo>
                    <a:pt x="3862" y="10542"/>
                  </a:lnTo>
                  <a:lnTo>
                    <a:pt x="3476" y="10311"/>
                  </a:lnTo>
                  <a:lnTo>
                    <a:pt x="3051" y="10156"/>
                  </a:lnTo>
                  <a:lnTo>
                    <a:pt x="3128" y="10002"/>
                  </a:lnTo>
                  <a:lnTo>
                    <a:pt x="3244" y="9924"/>
                  </a:lnTo>
                  <a:lnTo>
                    <a:pt x="3360" y="9809"/>
                  </a:lnTo>
                  <a:lnTo>
                    <a:pt x="3476" y="9770"/>
                  </a:lnTo>
                  <a:lnTo>
                    <a:pt x="3630" y="9731"/>
                  </a:lnTo>
                  <a:close/>
                  <a:moveTo>
                    <a:pt x="4827" y="10620"/>
                  </a:moveTo>
                  <a:lnTo>
                    <a:pt x="4905" y="10658"/>
                  </a:lnTo>
                  <a:lnTo>
                    <a:pt x="4982" y="10697"/>
                  </a:lnTo>
                  <a:lnTo>
                    <a:pt x="5059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59" y="11430"/>
                  </a:lnTo>
                  <a:lnTo>
                    <a:pt x="4403" y="10890"/>
                  </a:lnTo>
                  <a:lnTo>
                    <a:pt x="4441" y="10813"/>
                  </a:lnTo>
                  <a:lnTo>
                    <a:pt x="4480" y="10735"/>
                  </a:lnTo>
                  <a:lnTo>
                    <a:pt x="4634" y="10658"/>
                  </a:lnTo>
                  <a:lnTo>
                    <a:pt x="4827" y="10620"/>
                  </a:lnTo>
                  <a:close/>
                  <a:moveTo>
                    <a:pt x="11160" y="10620"/>
                  </a:moveTo>
                  <a:lnTo>
                    <a:pt x="10929" y="11199"/>
                  </a:lnTo>
                  <a:lnTo>
                    <a:pt x="10697" y="11739"/>
                  </a:lnTo>
                  <a:lnTo>
                    <a:pt x="10658" y="11701"/>
                  </a:lnTo>
                  <a:lnTo>
                    <a:pt x="10465" y="11508"/>
                  </a:lnTo>
                  <a:lnTo>
                    <a:pt x="10388" y="11315"/>
                  </a:lnTo>
                  <a:lnTo>
                    <a:pt x="10388" y="11122"/>
                  </a:lnTo>
                  <a:lnTo>
                    <a:pt x="10427" y="10967"/>
                  </a:lnTo>
                  <a:lnTo>
                    <a:pt x="10542" y="10774"/>
                  </a:lnTo>
                  <a:lnTo>
                    <a:pt x="10697" y="10658"/>
                  </a:lnTo>
                  <a:lnTo>
                    <a:pt x="10929" y="10620"/>
                  </a:lnTo>
                  <a:close/>
                  <a:moveTo>
                    <a:pt x="5947" y="11469"/>
                  </a:moveTo>
                  <a:lnTo>
                    <a:pt x="6063" y="11508"/>
                  </a:lnTo>
                  <a:lnTo>
                    <a:pt x="6140" y="11546"/>
                  </a:lnTo>
                  <a:lnTo>
                    <a:pt x="6218" y="11662"/>
                  </a:lnTo>
                  <a:lnTo>
                    <a:pt x="6295" y="11739"/>
                  </a:lnTo>
                  <a:lnTo>
                    <a:pt x="6372" y="11971"/>
                  </a:lnTo>
                  <a:lnTo>
                    <a:pt x="6411" y="12203"/>
                  </a:lnTo>
                  <a:lnTo>
                    <a:pt x="6372" y="12473"/>
                  </a:lnTo>
                  <a:lnTo>
                    <a:pt x="5870" y="12087"/>
                  </a:lnTo>
                  <a:lnTo>
                    <a:pt x="5407" y="11701"/>
                  </a:lnTo>
                  <a:lnTo>
                    <a:pt x="5445" y="11585"/>
                  </a:lnTo>
                  <a:lnTo>
                    <a:pt x="5523" y="11508"/>
                  </a:lnTo>
                  <a:lnTo>
                    <a:pt x="5638" y="11469"/>
                  </a:lnTo>
                  <a:close/>
                  <a:moveTo>
                    <a:pt x="10542" y="12048"/>
                  </a:moveTo>
                  <a:lnTo>
                    <a:pt x="10388" y="12280"/>
                  </a:lnTo>
                  <a:lnTo>
                    <a:pt x="10195" y="12550"/>
                  </a:lnTo>
                  <a:lnTo>
                    <a:pt x="9963" y="12743"/>
                  </a:lnTo>
                  <a:lnTo>
                    <a:pt x="9770" y="12936"/>
                  </a:lnTo>
                  <a:lnTo>
                    <a:pt x="9732" y="12859"/>
                  </a:lnTo>
                  <a:lnTo>
                    <a:pt x="9654" y="12666"/>
                  </a:lnTo>
                  <a:lnTo>
                    <a:pt x="9616" y="12473"/>
                  </a:lnTo>
                  <a:lnTo>
                    <a:pt x="9693" y="12319"/>
                  </a:lnTo>
                  <a:lnTo>
                    <a:pt x="9809" y="12203"/>
                  </a:lnTo>
                  <a:lnTo>
                    <a:pt x="9963" y="12126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37" y="12473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01" y="12821"/>
                  </a:lnTo>
                  <a:lnTo>
                    <a:pt x="7878" y="13014"/>
                  </a:lnTo>
                  <a:lnTo>
                    <a:pt x="7839" y="13207"/>
                  </a:lnTo>
                  <a:lnTo>
                    <a:pt x="7299" y="13014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44" y="12512"/>
                  </a:lnTo>
                  <a:lnTo>
                    <a:pt x="7337" y="12473"/>
                  </a:lnTo>
                  <a:close/>
                  <a:moveTo>
                    <a:pt x="8843" y="12628"/>
                  </a:moveTo>
                  <a:lnTo>
                    <a:pt x="8921" y="12666"/>
                  </a:lnTo>
                  <a:lnTo>
                    <a:pt x="9075" y="12743"/>
                  </a:lnTo>
                  <a:lnTo>
                    <a:pt x="9191" y="12936"/>
                  </a:lnTo>
                  <a:lnTo>
                    <a:pt x="9230" y="13130"/>
                  </a:lnTo>
                  <a:lnTo>
                    <a:pt x="9230" y="13207"/>
                  </a:lnTo>
                  <a:lnTo>
                    <a:pt x="9036" y="13245"/>
                  </a:lnTo>
                  <a:lnTo>
                    <a:pt x="8805" y="13284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03" y="13014"/>
                  </a:lnTo>
                  <a:lnTo>
                    <a:pt x="8419" y="12821"/>
                  </a:lnTo>
                  <a:lnTo>
                    <a:pt x="8534" y="12666"/>
                  </a:lnTo>
                  <a:lnTo>
                    <a:pt x="8650" y="12628"/>
                  </a:lnTo>
                  <a:close/>
                  <a:moveTo>
                    <a:pt x="22861" y="0"/>
                  </a:moveTo>
                  <a:lnTo>
                    <a:pt x="22822" y="78"/>
                  </a:lnTo>
                  <a:lnTo>
                    <a:pt x="22745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783" y="387"/>
                  </a:lnTo>
                  <a:lnTo>
                    <a:pt x="22822" y="387"/>
                  </a:lnTo>
                  <a:lnTo>
                    <a:pt x="22861" y="464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668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22" y="2240"/>
                  </a:lnTo>
                  <a:lnTo>
                    <a:pt x="23015" y="2395"/>
                  </a:lnTo>
                  <a:lnTo>
                    <a:pt x="23247" y="2472"/>
                  </a:lnTo>
                  <a:lnTo>
                    <a:pt x="23478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24" y="3244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862"/>
                  </a:lnTo>
                  <a:lnTo>
                    <a:pt x="23942" y="4016"/>
                  </a:lnTo>
                  <a:lnTo>
                    <a:pt x="23710" y="4209"/>
                  </a:lnTo>
                  <a:lnTo>
                    <a:pt x="23556" y="4480"/>
                  </a:lnTo>
                  <a:lnTo>
                    <a:pt x="23440" y="4750"/>
                  </a:lnTo>
                  <a:lnTo>
                    <a:pt x="23440" y="4866"/>
                  </a:lnTo>
                  <a:lnTo>
                    <a:pt x="23440" y="5020"/>
                  </a:lnTo>
                  <a:lnTo>
                    <a:pt x="23478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70" y="5561"/>
                  </a:lnTo>
                  <a:lnTo>
                    <a:pt x="22938" y="5677"/>
                  </a:lnTo>
                  <a:lnTo>
                    <a:pt x="22783" y="5870"/>
                  </a:lnTo>
                  <a:lnTo>
                    <a:pt x="22668" y="6102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1972" y="6217"/>
                  </a:lnTo>
                  <a:lnTo>
                    <a:pt x="21741" y="6256"/>
                  </a:lnTo>
                  <a:lnTo>
                    <a:pt x="21509" y="6411"/>
                  </a:lnTo>
                  <a:lnTo>
                    <a:pt x="21316" y="6565"/>
                  </a:lnTo>
                  <a:lnTo>
                    <a:pt x="21200" y="6758"/>
                  </a:lnTo>
                  <a:lnTo>
                    <a:pt x="21084" y="6449"/>
                  </a:lnTo>
                  <a:lnTo>
                    <a:pt x="20930" y="6140"/>
                  </a:lnTo>
                  <a:lnTo>
                    <a:pt x="20853" y="5986"/>
                  </a:lnTo>
                  <a:lnTo>
                    <a:pt x="20698" y="5870"/>
                  </a:lnTo>
                  <a:lnTo>
                    <a:pt x="20582" y="5793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42" y="5793"/>
                  </a:lnTo>
                  <a:lnTo>
                    <a:pt x="19887" y="5831"/>
                  </a:lnTo>
                  <a:lnTo>
                    <a:pt x="19733" y="5947"/>
                  </a:lnTo>
                  <a:lnTo>
                    <a:pt x="19694" y="5715"/>
                  </a:lnTo>
                  <a:lnTo>
                    <a:pt x="19617" y="5484"/>
                  </a:lnTo>
                  <a:lnTo>
                    <a:pt x="19462" y="5291"/>
                  </a:lnTo>
                  <a:lnTo>
                    <a:pt x="19347" y="5213"/>
                  </a:lnTo>
                  <a:lnTo>
                    <a:pt x="19231" y="5175"/>
                  </a:lnTo>
                  <a:lnTo>
                    <a:pt x="19038" y="5136"/>
                  </a:lnTo>
                  <a:lnTo>
                    <a:pt x="18806" y="5175"/>
                  </a:lnTo>
                  <a:lnTo>
                    <a:pt x="18613" y="5252"/>
                  </a:lnTo>
                  <a:lnTo>
                    <a:pt x="18458" y="5407"/>
                  </a:lnTo>
                  <a:lnTo>
                    <a:pt x="18458" y="5252"/>
                  </a:lnTo>
                  <a:lnTo>
                    <a:pt x="18420" y="5098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7" y="4557"/>
                  </a:lnTo>
                  <a:lnTo>
                    <a:pt x="17802" y="4518"/>
                  </a:lnTo>
                  <a:lnTo>
                    <a:pt x="17493" y="4518"/>
                  </a:lnTo>
                  <a:lnTo>
                    <a:pt x="17377" y="4557"/>
                  </a:lnTo>
                  <a:lnTo>
                    <a:pt x="17223" y="4634"/>
                  </a:lnTo>
                  <a:lnTo>
                    <a:pt x="17107" y="4711"/>
                  </a:lnTo>
                  <a:lnTo>
                    <a:pt x="17030" y="4827"/>
                  </a:lnTo>
                  <a:lnTo>
                    <a:pt x="16875" y="5059"/>
                  </a:lnTo>
                  <a:lnTo>
                    <a:pt x="16759" y="4905"/>
                  </a:lnTo>
                  <a:lnTo>
                    <a:pt x="16605" y="4789"/>
                  </a:lnTo>
                  <a:lnTo>
                    <a:pt x="16451" y="4673"/>
                  </a:lnTo>
                  <a:lnTo>
                    <a:pt x="16257" y="4634"/>
                  </a:lnTo>
                  <a:lnTo>
                    <a:pt x="16103" y="4634"/>
                  </a:lnTo>
                  <a:lnTo>
                    <a:pt x="15910" y="4673"/>
                  </a:lnTo>
                  <a:lnTo>
                    <a:pt x="15755" y="4750"/>
                  </a:lnTo>
                  <a:lnTo>
                    <a:pt x="15640" y="4827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291"/>
                  </a:lnTo>
                  <a:lnTo>
                    <a:pt x="15374" y="5460"/>
                  </a:lnTo>
                  <a:lnTo>
                    <a:pt x="15331" y="5329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597" y="4943"/>
                  </a:lnTo>
                  <a:lnTo>
                    <a:pt x="14404" y="4943"/>
                  </a:lnTo>
                  <a:lnTo>
                    <a:pt x="14249" y="5020"/>
                  </a:lnTo>
                  <a:lnTo>
                    <a:pt x="14134" y="5098"/>
                  </a:lnTo>
                  <a:lnTo>
                    <a:pt x="14018" y="5175"/>
                  </a:lnTo>
                  <a:lnTo>
                    <a:pt x="13941" y="5291"/>
                  </a:lnTo>
                  <a:lnTo>
                    <a:pt x="13825" y="5522"/>
                  </a:lnTo>
                  <a:lnTo>
                    <a:pt x="13747" y="5831"/>
                  </a:lnTo>
                  <a:lnTo>
                    <a:pt x="13593" y="5754"/>
                  </a:lnTo>
                  <a:lnTo>
                    <a:pt x="13361" y="5677"/>
                  </a:lnTo>
                  <a:lnTo>
                    <a:pt x="13130" y="5677"/>
                  </a:lnTo>
                  <a:lnTo>
                    <a:pt x="12937" y="5715"/>
                  </a:lnTo>
                  <a:lnTo>
                    <a:pt x="12705" y="5831"/>
                  </a:lnTo>
                  <a:lnTo>
                    <a:pt x="12589" y="5947"/>
                  </a:lnTo>
                  <a:lnTo>
                    <a:pt x="12473" y="6063"/>
                  </a:lnTo>
                  <a:lnTo>
                    <a:pt x="12396" y="6217"/>
                  </a:lnTo>
                  <a:lnTo>
                    <a:pt x="12357" y="6333"/>
                  </a:lnTo>
                  <a:lnTo>
                    <a:pt x="12319" y="6526"/>
                  </a:lnTo>
                  <a:lnTo>
                    <a:pt x="12319" y="6681"/>
                  </a:lnTo>
                  <a:lnTo>
                    <a:pt x="12357" y="6835"/>
                  </a:lnTo>
                  <a:lnTo>
                    <a:pt x="12396" y="6990"/>
                  </a:lnTo>
                  <a:lnTo>
                    <a:pt x="12126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469" y="7376"/>
                  </a:lnTo>
                  <a:lnTo>
                    <a:pt x="11392" y="7530"/>
                  </a:lnTo>
                  <a:lnTo>
                    <a:pt x="11315" y="7685"/>
                  </a:lnTo>
                  <a:lnTo>
                    <a:pt x="11276" y="7839"/>
                  </a:lnTo>
                  <a:lnTo>
                    <a:pt x="11276" y="7994"/>
                  </a:lnTo>
                  <a:lnTo>
                    <a:pt x="11276" y="8148"/>
                  </a:lnTo>
                  <a:lnTo>
                    <a:pt x="11315" y="8303"/>
                  </a:lnTo>
                  <a:lnTo>
                    <a:pt x="11392" y="8457"/>
                  </a:lnTo>
                  <a:lnTo>
                    <a:pt x="11469" y="8573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20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02"/>
                  </a:lnTo>
                  <a:lnTo>
                    <a:pt x="10851" y="10233"/>
                  </a:lnTo>
                  <a:lnTo>
                    <a:pt x="10620" y="10272"/>
                  </a:lnTo>
                  <a:lnTo>
                    <a:pt x="10388" y="10388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40" y="11006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56" y="11701"/>
                  </a:lnTo>
                  <a:lnTo>
                    <a:pt x="9925" y="11739"/>
                  </a:lnTo>
                  <a:lnTo>
                    <a:pt x="9693" y="11817"/>
                  </a:lnTo>
                  <a:lnTo>
                    <a:pt x="9500" y="11971"/>
                  </a:lnTo>
                  <a:lnTo>
                    <a:pt x="9423" y="12087"/>
                  </a:lnTo>
                  <a:lnTo>
                    <a:pt x="9345" y="12203"/>
                  </a:lnTo>
                  <a:lnTo>
                    <a:pt x="9307" y="12319"/>
                  </a:lnTo>
                  <a:lnTo>
                    <a:pt x="9307" y="12473"/>
                  </a:lnTo>
                  <a:lnTo>
                    <a:pt x="9152" y="12357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689" y="12280"/>
                  </a:lnTo>
                  <a:lnTo>
                    <a:pt x="8534" y="12319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48" y="12705"/>
                  </a:lnTo>
                  <a:lnTo>
                    <a:pt x="8071" y="12550"/>
                  </a:lnTo>
                  <a:lnTo>
                    <a:pt x="7994" y="12434"/>
                  </a:lnTo>
                  <a:lnTo>
                    <a:pt x="7839" y="12319"/>
                  </a:lnTo>
                  <a:lnTo>
                    <a:pt x="7724" y="12241"/>
                  </a:lnTo>
                  <a:lnTo>
                    <a:pt x="7453" y="12164"/>
                  </a:lnTo>
                  <a:lnTo>
                    <a:pt x="7222" y="12164"/>
                  </a:lnTo>
                  <a:lnTo>
                    <a:pt x="6990" y="12241"/>
                  </a:lnTo>
                  <a:lnTo>
                    <a:pt x="6758" y="12396"/>
                  </a:lnTo>
                  <a:lnTo>
                    <a:pt x="6758" y="12048"/>
                  </a:lnTo>
                  <a:lnTo>
                    <a:pt x="6720" y="11855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488" y="11392"/>
                  </a:lnTo>
                  <a:lnTo>
                    <a:pt x="6372" y="11276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870" y="11122"/>
                  </a:lnTo>
                  <a:lnTo>
                    <a:pt x="5677" y="11160"/>
                  </a:lnTo>
                  <a:lnTo>
                    <a:pt x="5523" y="11199"/>
                  </a:lnTo>
                  <a:lnTo>
                    <a:pt x="5523" y="10967"/>
                  </a:lnTo>
                  <a:lnTo>
                    <a:pt x="5445" y="10697"/>
                  </a:lnTo>
                  <a:lnTo>
                    <a:pt x="5291" y="10504"/>
                  </a:lnTo>
                  <a:lnTo>
                    <a:pt x="5214" y="10426"/>
                  </a:lnTo>
                  <a:lnTo>
                    <a:pt x="5098" y="10349"/>
                  </a:lnTo>
                  <a:lnTo>
                    <a:pt x="4943" y="10311"/>
                  </a:lnTo>
                  <a:lnTo>
                    <a:pt x="4673" y="10311"/>
                  </a:lnTo>
                  <a:lnTo>
                    <a:pt x="4519" y="10349"/>
                  </a:lnTo>
                  <a:lnTo>
                    <a:pt x="4519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22"/>
                  </a:lnTo>
                  <a:lnTo>
                    <a:pt x="3553" y="9422"/>
                  </a:lnTo>
                  <a:lnTo>
                    <a:pt x="3399" y="9461"/>
                  </a:lnTo>
                  <a:lnTo>
                    <a:pt x="3244" y="9538"/>
                  </a:lnTo>
                  <a:lnTo>
                    <a:pt x="3128" y="9616"/>
                  </a:lnTo>
                  <a:lnTo>
                    <a:pt x="2974" y="9731"/>
                  </a:lnTo>
                  <a:lnTo>
                    <a:pt x="2974" y="9616"/>
                  </a:lnTo>
                  <a:lnTo>
                    <a:pt x="2897" y="9422"/>
                  </a:lnTo>
                  <a:lnTo>
                    <a:pt x="2742" y="9268"/>
                  </a:lnTo>
                  <a:lnTo>
                    <a:pt x="2588" y="9114"/>
                  </a:lnTo>
                  <a:lnTo>
                    <a:pt x="2433" y="9036"/>
                  </a:lnTo>
                  <a:lnTo>
                    <a:pt x="2202" y="8998"/>
                  </a:lnTo>
                  <a:lnTo>
                    <a:pt x="2009" y="8998"/>
                  </a:lnTo>
                  <a:lnTo>
                    <a:pt x="1815" y="9075"/>
                  </a:lnTo>
                  <a:lnTo>
                    <a:pt x="1661" y="9191"/>
                  </a:lnTo>
                  <a:lnTo>
                    <a:pt x="1545" y="9345"/>
                  </a:lnTo>
                  <a:lnTo>
                    <a:pt x="1429" y="9500"/>
                  </a:lnTo>
                  <a:lnTo>
                    <a:pt x="1352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889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48" y="10426"/>
                  </a:lnTo>
                  <a:lnTo>
                    <a:pt x="232" y="10581"/>
                  </a:lnTo>
                  <a:lnTo>
                    <a:pt x="78" y="10890"/>
                  </a:lnTo>
                  <a:lnTo>
                    <a:pt x="1" y="11199"/>
                  </a:lnTo>
                  <a:lnTo>
                    <a:pt x="1" y="11546"/>
                  </a:lnTo>
                  <a:lnTo>
                    <a:pt x="39" y="11894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8" y="12782"/>
                  </a:lnTo>
                  <a:lnTo>
                    <a:pt x="773" y="12898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13" y="13130"/>
                  </a:lnTo>
                  <a:lnTo>
                    <a:pt x="1700" y="13168"/>
                  </a:lnTo>
                  <a:lnTo>
                    <a:pt x="2086" y="13091"/>
                  </a:lnTo>
                  <a:lnTo>
                    <a:pt x="2472" y="12975"/>
                  </a:lnTo>
                  <a:lnTo>
                    <a:pt x="2781" y="12782"/>
                  </a:lnTo>
                  <a:lnTo>
                    <a:pt x="3090" y="12512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15" y="11932"/>
                  </a:lnTo>
                  <a:lnTo>
                    <a:pt x="3515" y="11817"/>
                  </a:lnTo>
                  <a:lnTo>
                    <a:pt x="3437" y="11739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8" y="12434"/>
                  </a:lnTo>
                  <a:lnTo>
                    <a:pt x="2317" y="12550"/>
                  </a:lnTo>
                  <a:lnTo>
                    <a:pt x="2009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20" y="12550"/>
                  </a:lnTo>
                  <a:lnTo>
                    <a:pt x="966" y="12434"/>
                  </a:lnTo>
                  <a:lnTo>
                    <a:pt x="812" y="12319"/>
                  </a:lnTo>
                  <a:lnTo>
                    <a:pt x="696" y="12203"/>
                  </a:lnTo>
                  <a:lnTo>
                    <a:pt x="580" y="12048"/>
                  </a:lnTo>
                  <a:lnTo>
                    <a:pt x="541" y="11855"/>
                  </a:lnTo>
                  <a:lnTo>
                    <a:pt x="503" y="11701"/>
                  </a:lnTo>
                  <a:lnTo>
                    <a:pt x="464" y="11546"/>
                  </a:lnTo>
                  <a:lnTo>
                    <a:pt x="464" y="11353"/>
                  </a:lnTo>
                  <a:lnTo>
                    <a:pt x="503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889" y="10620"/>
                  </a:lnTo>
                  <a:lnTo>
                    <a:pt x="1043" y="10504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00" y="10349"/>
                  </a:lnTo>
                  <a:lnTo>
                    <a:pt x="2279" y="10349"/>
                  </a:lnTo>
                  <a:lnTo>
                    <a:pt x="2588" y="10426"/>
                  </a:lnTo>
                  <a:lnTo>
                    <a:pt x="2858" y="10504"/>
                  </a:lnTo>
                  <a:lnTo>
                    <a:pt x="3128" y="10620"/>
                  </a:lnTo>
                  <a:lnTo>
                    <a:pt x="3630" y="10928"/>
                  </a:lnTo>
                  <a:lnTo>
                    <a:pt x="4132" y="11276"/>
                  </a:lnTo>
                  <a:lnTo>
                    <a:pt x="4634" y="11662"/>
                  </a:lnTo>
                  <a:lnTo>
                    <a:pt x="5523" y="12396"/>
                  </a:lnTo>
                  <a:lnTo>
                    <a:pt x="5870" y="12666"/>
                  </a:lnTo>
                  <a:lnTo>
                    <a:pt x="6256" y="12936"/>
                  </a:lnTo>
                  <a:lnTo>
                    <a:pt x="6681" y="13207"/>
                  </a:lnTo>
                  <a:lnTo>
                    <a:pt x="7106" y="13400"/>
                  </a:lnTo>
                  <a:lnTo>
                    <a:pt x="7530" y="13593"/>
                  </a:lnTo>
                  <a:lnTo>
                    <a:pt x="7994" y="13709"/>
                  </a:lnTo>
                  <a:lnTo>
                    <a:pt x="8419" y="13786"/>
                  </a:lnTo>
                  <a:lnTo>
                    <a:pt x="8921" y="13786"/>
                  </a:lnTo>
                  <a:lnTo>
                    <a:pt x="9345" y="13670"/>
                  </a:lnTo>
                  <a:lnTo>
                    <a:pt x="9693" y="13554"/>
                  </a:lnTo>
                  <a:lnTo>
                    <a:pt x="10040" y="13323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890" y="12473"/>
                  </a:lnTo>
                  <a:lnTo>
                    <a:pt x="11122" y="12087"/>
                  </a:lnTo>
                  <a:lnTo>
                    <a:pt x="11315" y="11739"/>
                  </a:lnTo>
                  <a:lnTo>
                    <a:pt x="11508" y="11199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075"/>
                  </a:lnTo>
                  <a:lnTo>
                    <a:pt x="12319" y="8573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45" y="7299"/>
                  </a:lnTo>
                  <a:lnTo>
                    <a:pt x="13632" y="6951"/>
                  </a:lnTo>
                  <a:lnTo>
                    <a:pt x="14018" y="6681"/>
                  </a:lnTo>
                  <a:lnTo>
                    <a:pt x="14443" y="6449"/>
                  </a:lnTo>
                  <a:lnTo>
                    <a:pt x="14867" y="6256"/>
                  </a:lnTo>
                  <a:lnTo>
                    <a:pt x="15331" y="6102"/>
                  </a:lnTo>
                  <a:lnTo>
                    <a:pt x="15794" y="5986"/>
                  </a:lnTo>
                  <a:lnTo>
                    <a:pt x="16296" y="5909"/>
                  </a:lnTo>
                  <a:lnTo>
                    <a:pt x="16875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08"/>
                  </a:lnTo>
                  <a:lnTo>
                    <a:pt x="21741" y="7723"/>
                  </a:lnTo>
                  <a:lnTo>
                    <a:pt x="22127" y="7762"/>
                  </a:lnTo>
                  <a:lnTo>
                    <a:pt x="22552" y="7723"/>
                  </a:lnTo>
                  <a:lnTo>
                    <a:pt x="22976" y="7646"/>
                  </a:lnTo>
                  <a:lnTo>
                    <a:pt x="23363" y="7492"/>
                  </a:lnTo>
                  <a:lnTo>
                    <a:pt x="23710" y="7260"/>
                  </a:lnTo>
                  <a:lnTo>
                    <a:pt x="24058" y="6990"/>
                  </a:lnTo>
                  <a:lnTo>
                    <a:pt x="24328" y="6642"/>
                  </a:lnTo>
                  <a:lnTo>
                    <a:pt x="24560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46" y="5059"/>
                  </a:lnTo>
                  <a:lnTo>
                    <a:pt x="24984" y="4634"/>
                  </a:lnTo>
                  <a:lnTo>
                    <a:pt x="24984" y="4171"/>
                  </a:lnTo>
                  <a:lnTo>
                    <a:pt x="24946" y="3707"/>
                  </a:lnTo>
                  <a:lnTo>
                    <a:pt x="24869" y="3283"/>
                  </a:lnTo>
                  <a:lnTo>
                    <a:pt x="24753" y="2819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45"/>
                  </a:lnTo>
                  <a:lnTo>
                    <a:pt x="24019" y="1159"/>
                  </a:lnTo>
                  <a:lnTo>
                    <a:pt x="23787" y="811"/>
                  </a:lnTo>
                  <a:lnTo>
                    <a:pt x="23942" y="348"/>
                  </a:lnTo>
                  <a:lnTo>
                    <a:pt x="23556" y="232"/>
                  </a:lnTo>
                  <a:lnTo>
                    <a:pt x="23170" y="78"/>
                  </a:lnTo>
                  <a:lnTo>
                    <a:pt x="23131" y="39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22"/>
            <p:cNvSpPr/>
            <p:nvPr/>
          </p:nvSpPr>
          <p:spPr>
            <a:xfrm>
              <a:off x="5955050" y="3275975"/>
              <a:ext cx="152550" cy="277075"/>
            </a:xfrm>
            <a:custGeom>
              <a:avLst/>
              <a:gdLst/>
              <a:ahLst/>
              <a:cxnLst/>
              <a:rect l="l" t="t" r="r" b="b"/>
              <a:pathLst>
                <a:path w="6102" h="11083" extrusionOk="0">
                  <a:moveTo>
                    <a:pt x="3553" y="0"/>
                  </a:moveTo>
                  <a:lnTo>
                    <a:pt x="3398" y="463"/>
                  </a:lnTo>
                  <a:lnTo>
                    <a:pt x="3746" y="656"/>
                  </a:lnTo>
                  <a:lnTo>
                    <a:pt x="4093" y="888"/>
                  </a:lnTo>
                  <a:lnTo>
                    <a:pt x="4364" y="1158"/>
                  </a:lnTo>
                  <a:lnTo>
                    <a:pt x="4634" y="1467"/>
                  </a:lnTo>
                  <a:lnTo>
                    <a:pt x="4866" y="1776"/>
                  </a:lnTo>
                  <a:lnTo>
                    <a:pt x="5059" y="2124"/>
                  </a:lnTo>
                  <a:lnTo>
                    <a:pt x="5213" y="2471"/>
                  </a:lnTo>
                  <a:lnTo>
                    <a:pt x="5368" y="2819"/>
                  </a:lnTo>
                  <a:lnTo>
                    <a:pt x="5445" y="3205"/>
                  </a:lnTo>
                  <a:lnTo>
                    <a:pt x="5522" y="3630"/>
                  </a:lnTo>
                  <a:lnTo>
                    <a:pt x="5561" y="4016"/>
                  </a:lnTo>
                  <a:lnTo>
                    <a:pt x="5561" y="4441"/>
                  </a:lnTo>
                  <a:lnTo>
                    <a:pt x="5561" y="4827"/>
                  </a:lnTo>
                  <a:lnTo>
                    <a:pt x="5522" y="5252"/>
                  </a:lnTo>
                  <a:lnTo>
                    <a:pt x="5406" y="5638"/>
                  </a:lnTo>
                  <a:lnTo>
                    <a:pt x="5290" y="6024"/>
                  </a:lnTo>
                  <a:lnTo>
                    <a:pt x="5136" y="6449"/>
                  </a:lnTo>
                  <a:lnTo>
                    <a:pt x="4943" y="6873"/>
                  </a:lnTo>
                  <a:lnTo>
                    <a:pt x="4711" y="7298"/>
                  </a:lnTo>
                  <a:lnTo>
                    <a:pt x="4480" y="7684"/>
                  </a:lnTo>
                  <a:lnTo>
                    <a:pt x="4209" y="8070"/>
                  </a:lnTo>
                  <a:lnTo>
                    <a:pt x="3900" y="8418"/>
                  </a:lnTo>
                  <a:lnTo>
                    <a:pt x="3591" y="8727"/>
                  </a:lnTo>
                  <a:lnTo>
                    <a:pt x="3244" y="9036"/>
                  </a:lnTo>
                  <a:lnTo>
                    <a:pt x="2896" y="9345"/>
                  </a:lnTo>
                  <a:lnTo>
                    <a:pt x="2549" y="9615"/>
                  </a:lnTo>
                  <a:lnTo>
                    <a:pt x="2124" y="9847"/>
                  </a:lnTo>
                  <a:lnTo>
                    <a:pt x="1738" y="10078"/>
                  </a:lnTo>
                  <a:lnTo>
                    <a:pt x="1313" y="10272"/>
                  </a:lnTo>
                  <a:lnTo>
                    <a:pt x="888" y="10426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7" y="11082"/>
                  </a:lnTo>
                  <a:lnTo>
                    <a:pt x="579" y="10967"/>
                  </a:lnTo>
                  <a:lnTo>
                    <a:pt x="1081" y="10851"/>
                  </a:lnTo>
                  <a:lnTo>
                    <a:pt x="1583" y="10696"/>
                  </a:lnTo>
                  <a:lnTo>
                    <a:pt x="2047" y="10465"/>
                  </a:lnTo>
                  <a:lnTo>
                    <a:pt x="2510" y="10233"/>
                  </a:lnTo>
                  <a:lnTo>
                    <a:pt x="2935" y="9963"/>
                  </a:lnTo>
                  <a:lnTo>
                    <a:pt x="3360" y="9654"/>
                  </a:lnTo>
                  <a:lnTo>
                    <a:pt x="3784" y="9306"/>
                  </a:lnTo>
                  <a:lnTo>
                    <a:pt x="4132" y="8959"/>
                  </a:lnTo>
                  <a:lnTo>
                    <a:pt x="4480" y="8572"/>
                  </a:lnTo>
                  <a:lnTo>
                    <a:pt x="4788" y="8148"/>
                  </a:lnTo>
                  <a:lnTo>
                    <a:pt x="5097" y="7723"/>
                  </a:lnTo>
                  <a:lnTo>
                    <a:pt x="5329" y="7260"/>
                  </a:lnTo>
                  <a:lnTo>
                    <a:pt x="5561" y="6796"/>
                  </a:lnTo>
                  <a:lnTo>
                    <a:pt x="5754" y="6294"/>
                  </a:lnTo>
                  <a:lnTo>
                    <a:pt x="5908" y="5792"/>
                  </a:lnTo>
                  <a:lnTo>
                    <a:pt x="5986" y="5367"/>
                  </a:lnTo>
                  <a:lnTo>
                    <a:pt x="6063" y="4943"/>
                  </a:lnTo>
                  <a:lnTo>
                    <a:pt x="6101" y="4518"/>
                  </a:lnTo>
                  <a:lnTo>
                    <a:pt x="6063" y="4093"/>
                  </a:lnTo>
                  <a:lnTo>
                    <a:pt x="6024" y="3668"/>
                  </a:lnTo>
                  <a:lnTo>
                    <a:pt x="5986" y="3244"/>
                  </a:lnTo>
                  <a:lnTo>
                    <a:pt x="5870" y="2858"/>
                  </a:lnTo>
                  <a:lnTo>
                    <a:pt x="5715" y="2433"/>
                  </a:lnTo>
                  <a:lnTo>
                    <a:pt x="5561" y="2047"/>
                  </a:lnTo>
                  <a:lnTo>
                    <a:pt x="5368" y="1699"/>
                  </a:lnTo>
                  <a:lnTo>
                    <a:pt x="5136" y="1352"/>
                  </a:lnTo>
                  <a:lnTo>
                    <a:pt x="4866" y="1043"/>
                  </a:lnTo>
                  <a:lnTo>
                    <a:pt x="4595" y="734"/>
                  </a:lnTo>
                  <a:lnTo>
                    <a:pt x="4286" y="463"/>
                  </a:lnTo>
                  <a:lnTo>
                    <a:pt x="3939" y="232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22"/>
            <p:cNvSpPr/>
            <p:nvPr/>
          </p:nvSpPr>
          <p:spPr>
            <a:xfrm>
              <a:off x="369400" y="3292375"/>
              <a:ext cx="35750" cy="31875"/>
            </a:xfrm>
            <a:custGeom>
              <a:avLst/>
              <a:gdLst/>
              <a:ahLst/>
              <a:cxnLst/>
              <a:rect l="l" t="t" r="r" b="b"/>
              <a:pathLst>
                <a:path w="1430" h="1275" extrusionOk="0">
                  <a:moveTo>
                    <a:pt x="618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1"/>
                  </a:lnTo>
                  <a:lnTo>
                    <a:pt x="39" y="464"/>
                  </a:lnTo>
                  <a:lnTo>
                    <a:pt x="1" y="657"/>
                  </a:lnTo>
                  <a:lnTo>
                    <a:pt x="39" y="850"/>
                  </a:lnTo>
                  <a:lnTo>
                    <a:pt x="116" y="1004"/>
                  </a:lnTo>
                  <a:lnTo>
                    <a:pt x="271" y="1159"/>
                  </a:lnTo>
                  <a:lnTo>
                    <a:pt x="425" y="1236"/>
                  </a:lnTo>
                  <a:lnTo>
                    <a:pt x="618" y="1275"/>
                  </a:lnTo>
                  <a:lnTo>
                    <a:pt x="812" y="1236"/>
                  </a:lnTo>
                  <a:lnTo>
                    <a:pt x="850" y="1198"/>
                  </a:lnTo>
                  <a:lnTo>
                    <a:pt x="889" y="1120"/>
                  </a:lnTo>
                  <a:lnTo>
                    <a:pt x="812" y="1043"/>
                  </a:lnTo>
                  <a:lnTo>
                    <a:pt x="734" y="1004"/>
                  </a:lnTo>
                  <a:lnTo>
                    <a:pt x="657" y="1004"/>
                  </a:lnTo>
                  <a:lnTo>
                    <a:pt x="541" y="966"/>
                  </a:lnTo>
                  <a:lnTo>
                    <a:pt x="464" y="889"/>
                  </a:lnTo>
                  <a:lnTo>
                    <a:pt x="425" y="811"/>
                  </a:lnTo>
                  <a:lnTo>
                    <a:pt x="387" y="696"/>
                  </a:lnTo>
                  <a:lnTo>
                    <a:pt x="425" y="618"/>
                  </a:lnTo>
                  <a:lnTo>
                    <a:pt x="464" y="502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812" y="387"/>
                  </a:lnTo>
                  <a:lnTo>
                    <a:pt x="927" y="464"/>
                  </a:lnTo>
                  <a:lnTo>
                    <a:pt x="1082" y="618"/>
                  </a:lnTo>
                  <a:lnTo>
                    <a:pt x="1198" y="657"/>
                  </a:lnTo>
                  <a:lnTo>
                    <a:pt x="1275" y="696"/>
                  </a:lnTo>
                  <a:lnTo>
                    <a:pt x="1352" y="696"/>
                  </a:lnTo>
                  <a:lnTo>
                    <a:pt x="1391" y="657"/>
                  </a:lnTo>
                  <a:lnTo>
                    <a:pt x="1429" y="541"/>
                  </a:lnTo>
                  <a:lnTo>
                    <a:pt x="1391" y="464"/>
                  </a:lnTo>
                  <a:lnTo>
                    <a:pt x="1352" y="348"/>
                  </a:lnTo>
                  <a:lnTo>
                    <a:pt x="1198" y="194"/>
                  </a:lnTo>
                  <a:lnTo>
                    <a:pt x="1005" y="78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22"/>
            <p:cNvSpPr/>
            <p:nvPr/>
          </p:nvSpPr>
          <p:spPr>
            <a:xfrm>
              <a:off x="6549700" y="3335825"/>
              <a:ext cx="85000" cy="94625"/>
            </a:xfrm>
            <a:custGeom>
              <a:avLst/>
              <a:gdLst/>
              <a:ahLst/>
              <a:cxnLst/>
              <a:rect l="l" t="t" r="r" b="b"/>
              <a:pathLst>
                <a:path w="3400" h="3785" extrusionOk="0">
                  <a:moveTo>
                    <a:pt x="78" y="0"/>
                  </a:moveTo>
                  <a:lnTo>
                    <a:pt x="1" y="77"/>
                  </a:lnTo>
                  <a:lnTo>
                    <a:pt x="1" y="116"/>
                  </a:lnTo>
                  <a:lnTo>
                    <a:pt x="349" y="888"/>
                  </a:lnTo>
                  <a:lnTo>
                    <a:pt x="812" y="1661"/>
                  </a:lnTo>
                  <a:lnTo>
                    <a:pt x="1275" y="2394"/>
                  </a:lnTo>
                  <a:lnTo>
                    <a:pt x="1739" y="3089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4"/>
                  </a:lnTo>
                  <a:lnTo>
                    <a:pt x="3013" y="3707"/>
                  </a:lnTo>
                  <a:lnTo>
                    <a:pt x="3206" y="3591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89"/>
                  </a:lnTo>
                  <a:lnTo>
                    <a:pt x="3399" y="2896"/>
                  </a:lnTo>
                  <a:lnTo>
                    <a:pt x="3360" y="2703"/>
                  </a:lnTo>
                  <a:lnTo>
                    <a:pt x="3283" y="2510"/>
                  </a:lnTo>
                  <a:lnTo>
                    <a:pt x="3129" y="2163"/>
                  </a:lnTo>
                  <a:lnTo>
                    <a:pt x="2936" y="2240"/>
                  </a:lnTo>
                  <a:lnTo>
                    <a:pt x="3052" y="2587"/>
                  </a:lnTo>
                  <a:lnTo>
                    <a:pt x="3090" y="2742"/>
                  </a:lnTo>
                  <a:lnTo>
                    <a:pt x="3129" y="2858"/>
                  </a:lnTo>
                  <a:lnTo>
                    <a:pt x="2897" y="3012"/>
                  </a:lnTo>
                  <a:lnTo>
                    <a:pt x="2665" y="3128"/>
                  </a:lnTo>
                  <a:lnTo>
                    <a:pt x="2511" y="3205"/>
                  </a:lnTo>
                  <a:lnTo>
                    <a:pt x="2318" y="3205"/>
                  </a:lnTo>
                  <a:lnTo>
                    <a:pt x="2202" y="3167"/>
                  </a:lnTo>
                  <a:lnTo>
                    <a:pt x="2048" y="3089"/>
                  </a:lnTo>
                  <a:lnTo>
                    <a:pt x="1932" y="2935"/>
                  </a:lnTo>
                  <a:lnTo>
                    <a:pt x="1855" y="2742"/>
                  </a:lnTo>
                  <a:lnTo>
                    <a:pt x="1700" y="2510"/>
                  </a:lnTo>
                  <a:lnTo>
                    <a:pt x="1082" y="1506"/>
                  </a:lnTo>
                  <a:lnTo>
                    <a:pt x="619" y="772"/>
                  </a:lnTo>
                  <a:lnTo>
                    <a:pt x="387" y="386"/>
                  </a:lnTo>
                  <a:lnTo>
                    <a:pt x="117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22"/>
            <p:cNvSpPr/>
            <p:nvPr/>
          </p:nvSpPr>
          <p:spPr>
            <a:xfrm>
              <a:off x="2268300" y="338120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70"/>
                  </a:lnTo>
                  <a:lnTo>
                    <a:pt x="1120" y="463"/>
                  </a:lnTo>
                  <a:lnTo>
                    <a:pt x="850" y="656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64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90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68"/>
                  </a:lnTo>
                  <a:lnTo>
                    <a:pt x="502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815"/>
                  </a:lnTo>
                  <a:lnTo>
                    <a:pt x="888" y="1583"/>
                  </a:lnTo>
                  <a:lnTo>
                    <a:pt x="1043" y="1352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92" y="656"/>
                  </a:lnTo>
                  <a:lnTo>
                    <a:pt x="2124" y="579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5"/>
                  </a:lnTo>
                  <a:lnTo>
                    <a:pt x="3514" y="1158"/>
                  </a:lnTo>
                  <a:lnTo>
                    <a:pt x="3591" y="1390"/>
                  </a:lnTo>
                  <a:lnTo>
                    <a:pt x="3668" y="1660"/>
                  </a:lnTo>
                  <a:lnTo>
                    <a:pt x="4132" y="1583"/>
                  </a:lnTo>
                  <a:lnTo>
                    <a:pt x="4016" y="1197"/>
                  </a:lnTo>
                  <a:lnTo>
                    <a:pt x="3823" y="811"/>
                  </a:lnTo>
                  <a:lnTo>
                    <a:pt x="3630" y="541"/>
                  </a:lnTo>
                  <a:lnTo>
                    <a:pt x="3398" y="270"/>
                  </a:lnTo>
                  <a:lnTo>
                    <a:pt x="3244" y="193"/>
                  </a:lnTo>
                  <a:lnTo>
                    <a:pt x="3089" y="116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22"/>
            <p:cNvSpPr/>
            <p:nvPr/>
          </p:nvSpPr>
          <p:spPr>
            <a:xfrm>
              <a:off x="2133125" y="3382150"/>
              <a:ext cx="437350" cy="302200"/>
            </a:xfrm>
            <a:custGeom>
              <a:avLst/>
              <a:gdLst/>
              <a:ahLst/>
              <a:cxnLst/>
              <a:rect l="l" t="t" r="r" b="b"/>
              <a:pathLst>
                <a:path w="17494" h="12088" extrusionOk="0">
                  <a:moveTo>
                    <a:pt x="12087" y="541"/>
                  </a:moveTo>
                  <a:lnTo>
                    <a:pt x="12203" y="580"/>
                  </a:lnTo>
                  <a:lnTo>
                    <a:pt x="12319" y="657"/>
                  </a:lnTo>
                  <a:lnTo>
                    <a:pt x="12628" y="889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93"/>
                  </a:lnTo>
                  <a:lnTo>
                    <a:pt x="13478" y="2279"/>
                  </a:lnTo>
                  <a:lnTo>
                    <a:pt x="13632" y="2665"/>
                  </a:lnTo>
                  <a:lnTo>
                    <a:pt x="13825" y="3476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511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3" y="1738"/>
                  </a:lnTo>
                  <a:lnTo>
                    <a:pt x="11508" y="1429"/>
                  </a:lnTo>
                  <a:lnTo>
                    <a:pt x="11431" y="1082"/>
                  </a:lnTo>
                  <a:lnTo>
                    <a:pt x="11663" y="734"/>
                  </a:lnTo>
                  <a:lnTo>
                    <a:pt x="11779" y="618"/>
                  </a:lnTo>
                  <a:lnTo>
                    <a:pt x="11856" y="541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90" y="1738"/>
                  </a:lnTo>
                  <a:lnTo>
                    <a:pt x="16567" y="1854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704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6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700"/>
                  </a:lnTo>
                  <a:lnTo>
                    <a:pt x="16103" y="1622"/>
                  </a:lnTo>
                  <a:close/>
                  <a:moveTo>
                    <a:pt x="13864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52"/>
                  </a:lnTo>
                  <a:lnTo>
                    <a:pt x="12667" y="5484"/>
                  </a:lnTo>
                  <a:lnTo>
                    <a:pt x="12165" y="5793"/>
                  </a:lnTo>
                  <a:lnTo>
                    <a:pt x="11894" y="5909"/>
                  </a:lnTo>
                  <a:lnTo>
                    <a:pt x="11624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8" y="5291"/>
                  </a:lnTo>
                  <a:lnTo>
                    <a:pt x="11122" y="5098"/>
                  </a:lnTo>
                  <a:lnTo>
                    <a:pt x="11277" y="4982"/>
                  </a:lnTo>
                  <a:lnTo>
                    <a:pt x="11547" y="4750"/>
                  </a:lnTo>
                  <a:lnTo>
                    <a:pt x="11817" y="4673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2" y="5407"/>
                  </a:lnTo>
                  <a:lnTo>
                    <a:pt x="16412" y="5677"/>
                  </a:lnTo>
                  <a:lnTo>
                    <a:pt x="16644" y="6025"/>
                  </a:lnTo>
                  <a:lnTo>
                    <a:pt x="16876" y="6333"/>
                  </a:lnTo>
                  <a:lnTo>
                    <a:pt x="16992" y="6681"/>
                  </a:lnTo>
                  <a:lnTo>
                    <a:pt x="16992" y="6835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374" y="7337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835"/>
                  </a:lnTo>
                  <a:lnTo>
                    <a:pt x="15370" y="6565"/>
                  </a:lnTo>
                  <a:lnTo>
                    <a:pt x="15061" y="6179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78"/>
                  </a:lnTo>
                  <a:lnTo>
                    <a:pt x="11470" y="116"/>
                  </a:lnTo>
                  <a:lnTo>
                    <a:pt x="11354" y="232"/>
                  </a:lnTo>
                  <a:lnTo>
                    <a:pt x="11161" y="425"/>
                  </a:lnTo>
                  <a:lnTo>
                    <a:pt x="11006" y="618"/>
                  </a:lnTo>
                  <a:lnTo>
                    <a:pt x="10929" y="812"/>
                  </a:lnTo>
                  <a:lnTo>
                    <a:pt x="10929" y="1043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700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2" y="2742"/>
                  </a:lnTo>
                  <a:lnTo>
                    <a:pt x="12396" y="3090"/>
                  </a:lnTo>
                  <a:lnTo>
                    <a:pt x="12860" y="3437"/>
                  </a:lnTo>
                  <a:lnTo>
                    <a:pt x="12860" y="3437"/>
                  </a:lnTo>
                  <a:lnTo>
                    <a:pt x="12049" y="3322"/>
                  </a:lnTo>
                  <a:lnTo>
                    <a:pt x="11199" y="3283"/>
                  </a:lnTo>
                  <a:lnTo>
                    <a:pt x="10388" y="3360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45"/>
                  </a:lnTo>
                  <a:lnTo>
                    <a:pt x="9075" y="1622"/>
                  </a:lnTo>
                  <a:lnTo>
                    <a:pt x="9153" y="2124"/>
                  </a:lnTo>
                  <a:lnTo>
                    <a:pt x="9153" y="2626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630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50"/>
                  </a:lnTo>
                  <a:lnTo>
                    <a:pt x="5832" y="5252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51"/>
                  </a:lnTo>
                  <a:lnTo>
                    <a:pt x="3090" y="7724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56"/>
                  </a:lnTo>
                  <a:lnTo>
                    <a:pt x="542" y="10967"/>
                  </a:lnTo>
                  <a:lnTo>
                    <a:pt x="1" y="11817"/>
                  </a:lnTo>
                  <a:lnTo>
                    <a:pt x="349" y="12087"/>
                  </a:lnTo>
                  <a:lnTo>
                    <a:pt x="1546" y="10542"/>
                  </a:lnTo>
                  <a:lnTo>
                    <a:pt x="2743" y="8998"/>
                  </a:lnTo>
                  <a:lnTo>
                    <a:pt x="3360" y="8226"/>
                  </a:lnTo>
                  <a:lnTo>
                    <a:pt x="4017" y="7531"/>
                  </a:lnTo>
                  <a:lnTo>
                    <a:pt x="4712" y="6835"/>
                  </a:lnTo>
                  <a:lnTo>
                    <a:pt x="5484" y="6179"/>
                  </a:lnTo>
                  <a:lnTo>
                    <a:pt x="6257" y="5600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8" y="4441"/>
                  </a:lnTo>
                  <a:lnTo>
                    <a:pt x="8921" y="4287"/>
                  </a:lnTo>
                  <a:lnTo>
                    <a:pt x="9423" y="4132"/>
                  </a:lnTo>
                  <a:lnTo>
                    <a:pt x="9886" y="4017"/>
                  </a:lnTo>
                  <a:lnTo>
                    <a:pt x="10388" y="3939"/>
                  </a:lnTo>
                  <a:lnTo>
                    <a:pt x="10852" y="3862"/>
                  </a:lnTo>
                  <a:lnTo>
                    <a:pt x="11354" y="3823"/>
                  </a:lnTo>
                  <a:lnTo>
                    <a:pt x="11856" y="3823"/>
                  </a:lnTo>
                  <a:lnTo>
                    <a:pt x="12358" y="3862"/>
                  </a:lnTo>
                  <a:lnTo>
                    <a:pt x="12860" y="3939"/>
                  </a:lnTo>
                  <a:lnTo>
                    <a:pt x="12358" y="4017"/>
                  </a:lnTo>
                  <a:lnTo>
                    <a:pt x="11856" y="4132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712"/>
                  </a:lnTo>
                  <a:lnTo>
                    <a:pt x="10697" y="4866"/>
                  </a:lnTo>
                  <a:lnTo>
                    <a:pt x="10543" y="5098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86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3"/>
                  </a:lnTo>
                  <a:lnTo>
                    <a:pt x="11006" y="6449"/>
                  </a:lnTo>
                  <a:lnTo>
                    <a:pt x="11585" y="6449"/>
                  </a:lnTo>
                  <a:lnTo>
                    <a:pt x="11894" y="6372"/>
                  </a:lnTo>
                  <a:lnTo>
                    <a:pt x="12165" y="6295"/>
                  </a:lnTo>
                  <a:lnTo>
                    <a:pt x="12628" y="6063"/>
                  </a:lnTo>
                  <a:lnTo>
                    <a:pt x="13053" y="5831"/>
                  </a:lnTo>
                  <a:lnTo>
                    <a:pt x="13439" y="5523"/>
                  </a:lnTo>
                  <a:lnTo>
                    <a:pt x="13400" y="5561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47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876" y="7878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6"/>
                  </a:lnTo>
                  <a:lnTo>
                    <a:pt x="17378" y="7531"/>
                  </a:lnTo>
                  <a:lnTo>
                    <a:pt x="17416" y="7415"/>
                  </a:lnTo>
                  <a:lnTo>
                    <a:pt x="17455" y="7260"/>
                  </a:lnTo>
                  <a:lnTo>
                    <a:pt x="17494" y="6951"/>
                  </a:lnTo>
                  <a:lnTo>
                    <a:pt x="17416" y="6642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827"/>
                  </a:lnTo>
                  <a:lnTo>
                    <a:pt x="16026" y="4634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39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90"/>
                  </a:lnTo>
                  <a:lnTo>
                    <a:pt x="16914" y="2897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6" y="2202"/>
                  </a:lnTo>
                  <a:lnTo>
                    <a:pt x="17107" y="1931"/>
                  </a:lnTo>
                  <a:lnTo>
                    <a:pt x="17069" y="1700"/>
                  </a:lnTo>
                  <a:lnTo>
                    <a:pt x="16914" y="1507"/>
                  </a:lnTo>
                  <a:lnTo>
                    <a:pt x="16760" y="1352"/>
                  </a:lnTo>
                  <a:lnTo>
                    <a:pt x="16567" y="1236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75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80" y="2472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89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55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22"/>
            <p:cNvSpPr/>
            <p:nvPr/>
          </p:nvSpPr>
          <p:spPr>
            <a:xfrm>
              <a:off x="2737450" y="3395675"/>
              <a:ext cx="459550" cy="296375"/>
            </a:xfrm>
            <a:custGeom>
              <a:avLst/>
              <a:gdLst/>
              <a:ahLst/>
              <a:cxnLst/>
              <a:rect l="l" t="t" r="r" b="b"/>
              <a:pathLst>
                <a:path w="18382" h="11855" extrusionOk="0">
                  <a:moveTo>
                    <a:pt x="17648" y="2935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8"/>
                  </a:lnTo>
                  <a:lnTo>
                    <a:pt x="17880" y="3321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39"/>
                  </a:lnTo>
                  <a:lnTo>
                    <a:pt x="17648" y="4132"/>
                  </a:lnTo>
                  <a:lnTo>
                    <a:pt x="17300" y="4402"/>
                  </a:lnTo>
                  <a:lnTo>
                    <a:pt x="17030" y="4595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3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4"/>
                  </a:lnTo>
                  <a:lnTo>
                    <a:pt x="16528" y="3514"/>
                  </a:lnTo>
                  <a:lnTo>
                    <a:pt x="16721" y="3282"/>
                  </a:lnTo>
                  <a:lnTo>
                    <a:pt x="16953" y="3128"/>
                  </a:lnTo>
                  <a:lnTo>
                    <a:pt x="17223" y="2974"/>
                  </a:lnTo>
                  <a:lnTo>
                    <a:pt x="17493" y="2935"/>
                  </a:lnTo>
                  <a:close/>
                  <a:moveTo>
                    <a:pt x="14211" y="4866"/>
                  </a:moveTo>
                  <a:lnTo>
                    <a:pt x="14481" y="4904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29"/>
                  </a:lnTo>
                  <a:lnTo>
                    <a:pt x="14752" y="5522"/>
                  </a:lnTo>
                  <a:lnTo>
                    <a:pt x="14288" y="5677"/>
                  </a:lnTo>
                  <a:lnTo>
                    <a:pt x="14018" y="5715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599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6"/>
                  </a:lnTo>
                  <a:lnTo>
                    <a:pt x="13169" y="5020"/>
                  </a:lnTo>
                  <a:lnTo>
                    <a:pt x="13323" y="4943"/>
                  </a:lnTo>
                  <a:lnTo>
                    <a:pt x="13555" y="4904"/>
                  </a:lnTo>
                  <a:lnTo>
                    <a:pt x="13864" y="4866"/>
                  </a:lnTo>
                  <a:close/>
                  <a:moveTo>
                    <a:pt x="15756" y="5522"/>
                  </a:moveTo>
                  <a:lnTo>
                    <a:pt x="16374" y="5831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3"/>
                  </a:lnTo>
                  <a:lnTo>
                    <a:pt x="17571" y="6912"/>
                  </a:lnTo>
                  <a:lnTo>
                    <a:pt x="17609" y="7067"/>
                  </a:lnTo>
                  <a:lnTo>
                    <a:pt x="17609" y="7221"/>
                  </a:lnTo>
                  <a:lnTo>
                    <a:pt x="17609" y="7453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3"/>
                  </a:lnTo>
                  <a:lnTo>
                    <a:pt x="17146" y="7723"/>
                  </a:lnTo>
                  <a:lnTo>
                    <a:pt x="16953" y="7685"/>
                  </a:lnTo>
                  <a:lnTo>
                    <a:pt x="16798" y="7607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6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1"/>
                  </a:lnTo>
                  <a:lnTo>
                    <a:pt x="15756" y="5522"/>
                  </a:lnTo>
                  <a:close/>
                  <a:moveTo>
                    <a:pt x="4944" y="464"/>
                  </a:moveTo>
                  <a:lnTo>
                    <a:pt x="5561" y="502"/>
                  </a:lnTo>
                  <a:lnTo>
                    <a:pt x="6141" y="657"/>
                  </a:lnTo>
                  <a:lnTo>
                    <a:pt x="6681" y="888"/>
                  </a:lnTo>
                  <a:lnTo>
                    <a:pt x="7222" y="1197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4"/>
                  </a:lnTo>
                  <a:lnTo>
                    <a:pt x="8766" y="2781"/>
                  </a:lnTo>
                  <a:lnTo>
                    <a:pt x="9037" y="3205"/>
                  </a:lnTo>
                  <a:lnTo>
                    <a:pt x="9268" y="3669"/>
                  </a:lnTo>
                  <a:lnTo>
                    <a:pt x="9693" y="4595"/>
                  </a:lnTo>
                  <a:lnTo>
                    <a:pt x="10079" y="5522"/>
                  </a:lnTo>
                  <a:lnTo>
                    <a:pt x="10272" y="5908"/>
                  </a:lnTo>
                  <a:lnTo>
                    <a:pt x="10504" y="6294"/>
                  </a:lnTo>
                  <a:lnTo>
                    <a:pt x="10736" y="6642"/>
                  </a:lnTo>
                  <a:lnTo>
                    <a:pt x="11006" y="6912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0"/>
                  </a:lnTo>
                  <a:lnTo>
                    <a:pt x="13207" y="7492"/>
                  </a:lnTo>
                  <a:lnTo>
                    <a:pt x="13516" y="7414"/>
                  </a:lnTo>
                  <a:lnTo>
                    <a:pt x="13825" y="7260"/>
                  </a:lnTo>
                  <a:lnTo>
                    <a:pt x="14095" y="7105"/>
                  </a:lnTo>
                  <a:lnTo>
                    <a:pt x="14366" y="6951"/>
                  </a:lnTo>
                  <a:lnTo>
                    <a:pt x="14597" y="6719"/>
                  </a:lnTo>
                  <a:lnTo>
                    <a:pt x="14829" y="6488"/>
                  </a:lnTo>
                  <a:lnTo>
                    <a:pt x="14404" y="7221"/>
                  </a:lnTo>
                  <a:lnTo>
                    <a:pt x="13941" y="7878"/>
                  </a:lnTo>
                  <a:lnTo>
                    <a:pt x="13439" y="8534"/>
                  </a:lnTo>
                  <a:lnTo>
                    <a:pt x="12860" y="9113"/>
                  </a:lnTo>
                  <a:lnTo>
                    <a:pt x="12242" y="9615"/>
                  </a:lnTo>
                  <a:lnTo>
                    <a:pt x="11547" y="10079"/>
                  </a:lnTo>
                  <a:lnTo>
                    <a:pt x="10813" y="10503"/>
                  </a:lnTo>
                  <a:lnTo>
                    <a:pt x="10041" y="10812"/>
                  </a:lnTo>
                  <a:lnTo>
                    <a:pt x="9462" y="11005"/>
                  </a:lnTo>
                  <a:lnTo>
                    <a:pt x="8882" y="11160"/>
                  </a:lnTo>
                  <a:lnTo>
                    <a:pt x="8303" y="11276"/>
                  </a:lnTo>
                  <a:lnTo>
                    <a:pt x="7724" y="11314"/>
                  </a:lnTo>
                  <a:lnTo>
                    <a:pt x="7145" y="11353"/>
                  </a:lnTo>
                  <a:lnTo>
                    <a:pt x="6604" y="11314"/>
                  </a:lnTo>
                  <a:lnTo>
                    <a:pt x="6025" y="11237"/>
                  </a:lnTo>
                  <a:lnTo>
                    <a:pt x="5484" y="11121"/>
                  </a:lnTo>
                  <a:lnTo>
                    <a:pt x="4944" y="10967"/>
                  </a:lnTo>
                  <a:lnTo>
                    <a:pt x="4442" y="10735"/>
                  </a:lnTo>
                  <a:lnTo>
                    <a:pt x="3940" y="10503"/>
                  </a:lnTo>
                  <a:lnTo>
                    <a:pt x="3476" y="10195"/>
                  </a:lnTo>
                  <a:lnTo>
                    <a:pt x="3013" y="9847"/>
                  </a:lnTo>
                  <a:lnTo>
                    <a:pt x="2549" y="9461"/>
                  </a:lnTo>
                  <a:lnTo>
                    <a:pt x="2163" y="9036"/>
                  </a:lnTo>
                  <a:lnTo>
                    <a:pt x="1777" y="8573"/>
                  </a:lnTo>
                  <a:lnTo>
                    <a:pt x="1430" y="8032"/>
                  </a:lnTo>
                  <a:lnTo>
                    <a:pt x="1121" y="7492"/>
                  </a:lnTo>
                  <a:lnTo>
                    <a:pt x="850" y="6912"/>
                  </a:lnTo>
                  <a:lnTo>
                    <a:pt x="657" y="6333"/>
                  </a:lnTo>
                  <a:lnTo>
                    <a:pt x="503" y="5754"/>
                  </a:lnTo>
                  <a:lnTo>
                    <a:pt x="426" y="5136"/>
                  </a:lnTo>
                  <a:lnTo>
                    <a:pt x="426" y="4518"/>
                  </a:lnTo>
                  <a:lnTo>
                    <a:pt x="503" y="3862"/>
                  </a:lnTo>
                  <a:lnTo>
                    <a:pt x="696" y="3282"/>
                  </a:lnTo>
                  <a:lnTo>
                    <a:pt x="928" y="2742"/>
                  </a:lnTo>
                  <a:lnTo>
                    <a:pt x="1275" y="2240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79"/>
                  </a:lnTo>
                  <a:lnTo>
                    <a:pt x="4326" y="464"/>
                  </a:lnTo>
                  <a:close/>
                  <a:moveTo>
                    <a:pt x="4519" y="0"/>
                  </a:moveTo>
                  <a:lnTo>
                    <a:pt x="4249" y="39"/>
                  </a:lnTo>
                  <a:lnTo>
                    <a:pt x="3901" y="77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5"/>
                  </a:lnTo>
                  <a:lnTo>
                    <a:pt x="2472" y="579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3"/>
                  </a:lnTo>
                  <a:lnTo>
                    <a:pt x="1082" y="1699"/>
                  </a:lnTo>
                  <a:lnTo>
                    <a:pt x="773" y="2163"/>
                  </a:lnTo>
                  <a:lnTo>
                    <a:pt x="503" y="2626"/>
                  </a:lnTo>
                  <a:lnTo>
                    <a:pt x="310" y="3089"/>
                  </a:lnTo>
                  <a:lnTo>
                    <a:pt x="155" y="3591"/>
                  </a:lnTo>
                  <a:lnTo>
                    <a:pt x="40" y="4093"/>
                  </a:lnTo>
                  <a:lnTo>
                    <a:pt x="1" y="4595"/>
                  </a:lnTo>
                  <a:lnTo>
                    <a:pt x="1" y="5136"/>
                  </a:lnTo>
                  <a:lnTo>
                    <a:pt x="78" y="5638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8"/>
                  </a:lnTo>
                  <a:lnTo>
                    <a:pt x="1237" y="8611"/>
                  </a:lnTo>
                  <a:lnTo>
                    <a:pt x="1545" y="9036"/>
                  </a:lnTo>
                  <a:lnTo>
                    <a:pt x="2009" y="9577"/>
                  </a:lnTo>
                  <a:lnTo>
                    <a:pt x="2472" y="10040"/>
                  </a:lnTo>
                  <a:lnTo>
                    <a:pt x="2974" y="10426"/>
                  </a:lnTo>
                  <a:lnTo>
                    <a:pt x="3476" y="10812"/>
                  </a:lnTo>
                  <a:lnTo>
                    <a:pt x="4055" y="11083"/>
                  </a:lnTo>
                  <a:lnTo>
                    <a:pt x="4596" y="11353"/>
                  </a:lnTo>
                  <a:lnTo>
                    <a:pt x="5214" y="11546"/>
                  </a:lnTo>
                  <a:lnTo>
                    <a:pt x="5832" y="11701"/>
                  </a:lnTo>
                  <a:lnTo>
                    <a:pt x="5870" y="11855"/>
                  </a:lnTo>
                  <a:lnTo>
                    <a:pt x="6218" y="11778"/>
                  </a:lnTo>
                  <a:lnTo>
                    <a:pt x="7029" y="11816"/>
                  </a:lnTo>
                  <a:lnTo>
                    <a:pt x="7840" y="11816"/>
                  </a:lnTo>
                  <a:lnTo>
                    <a:pt x="8689" y="11701"/>
                  </a:lnTo>
                  <a:lnTo>
                    <a:pt x="9539" y="11507"/>
                  </a:lnTo>
                  <a:lnTo>
                    <a:pt x="10272" y="11237"/>
                  </a:lnTo>
                  <a:lnTo>
                    <a:pt x="11006" y="10928"/>
                  </a:lnTo>
                  <a:lnTo>
                    <a:pt x="11315" y="10812"/>
                  </a:lnTo>
                  <a:lnTo>
                    <a:pt x="11315" y="10774"/>
                  </a:lnTo>
                  <a:lnTo>
                    <a:pt x="12049" y="10349"/>
                  </a:lnTo>
                  <a:lnTo>
                    <a:pt x="12705" y="9847"/>
                  </a:lnTo>
                  <a:lnTo>
                    <a:pt x="13362" y="9306"/>
                  </a:lnTo>
                  <a:lnTo>
                    <a:pt x="13941" y="8689"/>
                  </a:lnTo>
                  <a:lnTo>
                    <a:pt x="14481" y="8032"/>
                  </a:lnTo>
                  <a:lnTo>
                    <a:pt x="14713" y="7685"/>
                  </a:lnTo>
                  <a:lnTo>
                    <a:pt x="14906" y="7298"/>
                  </a:lnTo>
                  <a:lnTo>
                    <a:pt x="15099" y="6951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19"/>
                  </a:lnTo>
                  <a:lnTo>
                    <a:pt x="15987" y="7144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6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2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3"/>
                  </a:lnTo>
                  <a:lnTo>
                    <a:pt x="18034" y="7260"/>
                  </a:lnTo>
                  <a:lnTo>
                    <a:pt x="17995" y="7028"/>
                  </a:lnTo>
                  <a:lnTo>
                    <a:pt x="17918" y="6835"/>
                  </a:lnTo>
                  <a:lnTo>
                    <a:pt x="17841" y="6642"/>
                  </a:lnTo>
                  <a:lnTo>
                    <a:pt x="17725" y="6449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5"/>
                  </a:lnTo>
                  <a:lnTo>
                    <a:pt x="16567" y="5445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1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3"/>
                  </a:lnTo>
                  <a:lnTo>
                    <a:pt x="18343" y="3553"/>
                  </a:lnTo>
                  <a:lnTo>
                    <a:pt x="18382" y="3321"/>
                  </a:lnTo>
                  <a:lnTo>
                    <a:pt x="18343" y="3089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3"/>
                  </a:lnTo>
                  <a:lnTo>
                    <a:pt x="17841" y="2587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7"/>
                  </a:lnTo>
                  <a:lnTo>
                    <a:pt x="16953" y="2703"/>
                  </a:lnTo>
                  <a:lnTo>
                    <a:pt x="16760" y="2781"/>
                  </a:lnTo>
                  <a:lnTo>
                    <a:pt x="16567" y="2935"/>
                  </a:lnTo>
                  <a:lnTo>
                    <a:pt x="16412" y="3089"/>
                  </a:lnTo>
                  <a:lnTo>
                    <a:pt x="16258" y="3282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0"/>
                  </a:lnTo>
                  <a:lnTo>
                    <a:pt x="15524" y="5020"/>
                  </a:lnTo>
                  <a:lnTo>
                    <a:pt x="15099" y="4788"/>
                  </a:lnTo>
                  <a:lnTo>
                    <a:pt x="14675" y="4634"/>
                  </a:lnTo>
                  <a:lnTo>
                    <a:pt x="14211" y="4518"/>
                  </a:lnTo>
                  <a:lnTo>
                    <a:pt x="13748" y="4518"/>
                  </a:lnTo>
                  <a:lnTo>
                    <a:pt x="13362" y="4595"/>
                  </a:lnTo>
                  <a:lnTo>
                    <a:pt x="13169" y="4634"/>
                  </a:lnTo>
                  <a:lnTo>
                    <a:pt x="12975" y="4711"/>
                  </a:lnTo>
                  <a:lnTo>
                    <a:pt x="12782" y="4788"/>
                  </a:lnTo>
                  <a:lnTo>
                    <a:pt x="12628" y="4943"/>
                  </a:lnTo>
                  <a:lnTo>
                    <a:pt x="12512" y="5097"/>
                  </a:lnTo>
                  <a:lnTo>
                    <a:pt x="12435" y="5252"/>
                  </a:lnTo>
                  <a:lnTo>
                    <a:pt x="12396" y="5445"/>
                  </a:lnTo>
                  <a:lnTo>
                    <a:pt x="12473" y="5638"/>
                  </a:lnTo>
                  <a:lnTo>
                    <a:pt x="12551" y="5792"/>
                  </a:lnTo>
                  <a:lnTo>
                    <a:pt x="12705" y="5908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0"/>
                  </a:lnTo>
                  <a:lnTo>
                    <a:pt x="13786" y="6140"/>
                  </a:lnTo>
                  <a:lnTo>
                    <a:pt x="14134" y="6101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19"/>
                  </a:lnTo>
                  <a:lnTo>
                    <a:pt x="13671" y="6835"/>
                  </a:lnTo>
                  <a:lnTo>
                    <a:pt x="13439" y="6951"/>
                  </a:lnTo>
                  <a:lnTo>
                    <a:pt x="13207" y="7028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0"/>
                  </a:lnTo>
                  <a:lnTo>
                    <a:pt x="10968" y="6140"/>
                  </a:lnTo>
                  <a:lnTo>
                    <a:pt x="10774" y="5792"/>
                  </a:lnTo>
                  <a:lnTo>
                    <a:pt x="10504" y="5329"/>
                  </a:lnTo>
                  <a:lnTo>
                    <a:pt x="10311" y="4827"/>
                  </a:lnTo>
                  <a:lnTo>
                    <a:pt x="9886" y="3862"/>
                  </a:lnTo>
                  <a:lnTo>
                    <a:pt x="9655" y="3398"/>
                  </a:lnTo>
                  <a:lnTo>
                    <a:pt x="9423" y="2935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1"/>
                  </a:lnTo>
                  <a:lnTo>
                    <a:pt x="6874" y="502"/>
                  </a:lnTo>
                  <a:lnTo>
                    <a:pt x="6295" y="271"/>
                  </a:lnTo>
                  <a:lnTo>
                    <a:pt x="5716" y="116"/>
                  </a:lnTo>
                  <a:lnTo>
                    <a:pt x="5137" y="39"/>
                  </a:lnTo>
                  <a:lnTo>
                    <a:pt x="451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22"/>
            <p:cNvSpPr/>
            <p:nvPr/>
          </p:nvSpPr>
          <p:spPr>
            <a:xfrm>
              <a:off x="2769325" y="3423675"/>
              <a:ext cx="144825" cy="164125"/>
            </a:xfrm>
            <a:custGeom>
              <a:avLst/>
              <a:gdLst/>
              <a:ahLst/>
              <a:cxnLst/>
              <a:rect l="l" t="t" r="r" b="b"/>
              <a:pathLst>
                <a:path w="5793" h="6565" extrusionOk="0">
                  <a:moveTo>
                    <a:pt x="2858" y="463"/>
                  </a:moveTo>
                  <a:lnTo>
                    <a:pt x="3360" y="618"/>
                  </a:lnTo>
                  <a:lnTo>
                    <a:pt x="3823" y="811"/>
                  </a:lnTo>
                  <a:lnTo>
                    <a:pt x="4248" y="1081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8"/>
                  </a:lnTo>
                  <a:lnTo>
                    <a:pt x="5252" y="2510"/>
                  </a:lnTo>
                  <a:lnTo>
                    <a:pt x="5290" y="2780"/>
                  </a:lnTo>
                  <a:lnTo>
                    <a:pt x="5329" y="3051"/>
                  </a:lnTo>
                  <a:lnTo>
                    <a:pt x="5329" y="3321"/>
                  </a:lnTo>
                  <a:lnTo>
                    <a:pt x="5290" y="3784"/>
                  </a:lnTo>
                  <a:lnTo>
                    <a:pt x="5175" y="4248"/>
                  </a:lnTo>
                  <a:lnTo>
                    <a:pt x="4981" y="4711"/>
                  </a:lnTo>
                  <a:lnTo>
                    <a:pt x="4711" y="5097"/>
                  </a:lnTo>
                  <a:lnTo>
                    <a:pt x="4364" y="5445"/>
                  </a:lnTo>
                  <a:lnTo>
                    <a:pt x="4016" y="5715"/>
                  </a:lnTo>
                  <a:lnTo>
                    <a:pt x="3784" y="5831"/>
                  </a:lnTo>
                  <a:lnTo>
                    <a:pt x="3553" y="5947"/>
                  </a:lnTo>
                  <a:lnTo>
                    <a:pt x="3321" y="6024"/>
                  </a:lnTo>
                  <a:lnTo>
                    <a:pt x="3089" y="6063"/>
                  </a:lnTo>
                  <a:lnTo>
                    <a:pt x="2780" y="6101"/>
                  </a:lnTo>
                  <a:lnTo>
                    <a:pt x="2510" y="6101"/>
                  </a:lnTo>
                  <a:lnTo>
                    <a:pt x="2201" y="6063"/>
                  </a:lnTo>
                  <a:lnTo>
                    <a:pt x="1970" y="5985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599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0"/>
                  </a:lnTo>
                  <a:lnTo>
                    <a:pt x="734" y="4788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4"/>
                  </a:lnTo>
                  <a:lnTo>
                    <a:pt x="464" y="2973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699"/>
                  </a:lnTo>
                  <a:lnTo>
                    <a:pt x="966" y="1506"/>
                  </a:lnTo>
                  <a:lnTo>
                    <a:pt x="1120" y="1274"/>
                  </a:lnTo>
                  <a:lnTo>
                    <a:pt x="1313" y="1120"/>
                  </a:lnTo>
                  <a:lnTo>
                    <a:pt x="1506" y="927"/>
                  </a:lnTo>
                  <a:lnTo>
                    <a:pt x="1738" y="811"/>
                  </a:lnTo>
                  <a:lnTo>
                    <a:pt x="1970" y="695"/>
                  </a:lnTo>
                  <a:lnTo>
                    <a:pt x="2201" y="579"/>
                  </a:lnTo>
                  <a:lnTo>
                    <a:pt x="2472" y="541"/>
                  </a:lnTo>
                  <a:lnTo>
                    <a:pt x="2780" y="502"/>
                  </a:lnTo>
                  <a:lnTo>
                    <a:pt x="2819" y="502"/>
                  </a:lnTo>
                  <a:lnTo>
                    <a:pt x="2858" y="463"/>
                  </a:lnTo>
                  <a:close/>
                  <a:moveTo>
                    <a:pt x="2665" y="0"/>
                  </a:moveTo>
                  <a:lnTo>
                    <a:pt x="2587" y="39"/>
                  </a:lnTo>
                  <a:lnTo>
                    <a:pt x="2510" y="77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0"/>
                  </a:lnTo>
                  <a:lnTo>
                    <a:pt x="1854" y="309"/>
                  </a:lnTo>
                  <a:lnTo>
                    <a:pt x="1622" y="386"/>
                  </a:lnTo>
                  <a:lnTo>
                    <a:pt x="1390" y="502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6"/>
                  </a:lnTo>
                  <a:lnTo>
                    <a:pt x="348" y="1738"/>
                  </a:lnTo>
                  <a:lnTo>
                    <a:pt x="155" y="2278"/>
                  </a:lnTo>
                  <a:lnTo>
                    <a:pt x="39" y="2858"/>
                  </a:lnTo>
                  <a:lnTo>
                    <a:pt x="0" y="3398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2"/>
                  </a:lnTo>
                  <a:lnTo>
                    <a:pt x="309" y="4943"/>
                  </a:lnTo>
                  <a:lnTo>
                    <a:pt x="425" y="5213"/>
                  </a:lnTo>
                  <a:lnTo>
                    <a:pt x="579" y="5445"/>
                  </a:lnTo>
                  <a:lnTo>
                    <a:pt x="734" y="5676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7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6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6"/>
                  </a:lnTo>
                  <a:lnTo>
                    <a:pt x="3476" y="6449"/>
                  </a:lnTo>
                  <a:lnTo>
                    <a:pt x="3784" y="6333"/>
                  </a:lnTo>
                  <a:lnTo>
                    <a:pt x="4055" y="6217"/>
                  </a:lnTo>
                  <a:lnTo>
                    <a:pt x="4325" y="6063"/>
                  </a:lnTo>
                  <a:lnTo>
                    <a:pt x="4557" y="5908"/>
                  </a:lnTo>
                  <a:lnTo>
                    <a:pt x="4788" y="5715"/>
                  </a:lnTo>
                  <a:lnTo>
                    <a:pt x="4981" y="5483"/>
                  </a:lnTo>
                  <a:lnTo>
                    <a:pt x="5175" y="5252"/>
                  </a:lnTo>
                  <a:lnTo>
                    <a:pt x="5329" y="4981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0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7"/>
                  </a:lnTo>
                  <a:lnTo>
                    <a:pt x="5561" y="2047"/>
                  </a:lnTo>
                  <a:lnTo>
                    <a:pt x="5406" y="1776"/>
                  </a:lnTo>
                  <a:lnTo>
                    <a:pt x="5252" y="1506"/>
                  </a:lnTo>
                  <a:lnTo>
                    <a:pt x="5059" y="1274"/>
                  </a:lnTo>
                  <a:lnTo>
                    <a:pt x="4866" y="1043"/>
                  </a:lnTo>
                  <a:lnTo>
                    <a:pt x="4634" y="811"/>
                  </a:lnTo>
                  <a:lnTo>
                    <a:pt x="4402" y="618"/>
                  </a:lnTo>
                  <a:lnTo>
                    <a:pt x="4132" y="463"/>
                  </a:lnTo>
                  <a:lnTo>
                    <a:pt x="3862" y="309"/>
                  </a:lnTo>
                  <a:lnTo>
                    <a:pt x="3591" y="193"/>
                  </a:lnTo>
                  <a:lnTo>
                    <a:pt x="3282" y="116"/>
                  </a:lnTo>
                  <a:lnTo>
                    <a:pt x="2974" y="39"/>
                  </a:lnTo>
                  <a:lnTo>
                    <a:pt x="266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22"/>
            <p:cNvSpPr/>
            <p:nvPr/>
          </p:nvSpPr>
          <p:spPr>
            <a:xfrm>
              <a:off x="3889150" y="34449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3" y="3823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0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4" y="5986"/>
                  </a:lnTo>
                  <a:lnTo>
                    <a:pt x="11430" y="6140"/>
                  </a:lnTo>
                  <a:lnTo>
                    <a:pt x="11353" y="6218"/>
                  </a:lnTo>
                  <a:lnTo>
                    <a:pt x="11237" y="6256"/>
                  </a:lnTo>
                  <a:lnTo>
                    <a:pt x="11083" y="6295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0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9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4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1" y="9616"/>
                  </a:lnTo>
                  <a:lnTo>
                    <a:pt x="12936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5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22"/>
            <p:cNvSpPr/>
            <p:nvPr/>
          </p:nvSpPr>
          <p:spPr>
            <a:xfrm>
              <a:off x="4428800" y="3447800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0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3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2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7"/>
                  </a:lnTo>
                  <a:lnTo>
                    <a:pt x="6951" y="12627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7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22"/>
            <p:cNvSpPr/>
            <p:nvPr/>
          </p:nvSpPr>
          <p:spPr>
            <a:xfrm>
              <a:off x="4598700" y="3452625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49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22"/>
            <p:cNvSpPr/>
            <p:nvPr/>
          </p:nvSpPr>
          <p:spPr>
            <a:xfrm>
              <a:off x="3921000" y="34584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59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1" y="9075"/>
                  </a:lnTo>
                  <a:lnTo>
                    <a:pt x="6913" y="8804"/>
                  </a:lnTo>
                  <a:lnTo>
                    <a:pt x="6951" y="8534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8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0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8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4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4"/>
                  </a:lnTo>
                  <a:lnTo>
                    <a:pt x="6449" y="8843"/>
                  </a:lnTo>
                  <a:lnTo>
                    <a:pt x="5716" y="8804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5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22"/>
            <p:cNvSpPr/>
            <p:nvPr/>
          </p:nvSpPr>
          <p:spPr>
            <a:xfrm>
              <a:off x="1220850" y="3492200"/>
              <a:ext cx="274200" cy="516500"/>
            </a:xfrm>
            <a:custGeom>
              <a:avLst/>
              <a:gdLst/>
              <a:ahLst/>
              <a:cxnLst/>
              <a:rect l="l" t="t" r="r" b="b"/>
              <a:pathLst>
                <a:path w="10968" h="20660" extrusionOk="0">
                  <a:moveTo>
                    <a:pt x="1468" y="657"/>
                  </a:moveTo>
                  <a:lnTo>
                    <a:pt x="2086" y="1005"/>
                  </a:lnTo>
                  <a:lnTo>
                    <a:pt x="2665" y="1391"/>
                  </a:lnTo>
                  <a:lnTo>
                    <a:pt x="3052" y="1661"/>
                  </a:lnTo>
                  <a:lnTo>
                    <a:pt x="3438" y="1970"/>
                  </a:lnTo>
                  <a:lnTo>
                    <a:pt x="3592" y="2125"/>
                  </a:lnTo>
                  <a:lnTo>
                    <a:pt x="3708" y="2279"/>
                  </a:lnTo>
                  <a:lnTo>
                    <a:pt x="3862" y="2588"/>
                  </a:lnTo>
                  <a:lnTo>
                    <a:pt x="3978" y="2935"/>
                  </a:lnTo>
                  <a:lnTo>
                    <a:pt x="4055" y="3322"/>
                  </a:lnTo>
                  <a:lnTo>
                    <a:pt x="5098" y="7492"/>
                  </a:lnTo>
                  <a:lnTo>
                    <a:pt x="7222" y="16180"/>
                  </a:lnTo>
                  <a:lnTo>
                    <a:pt x="7261" y="16258"/>
                  </a:lnTo>
                  <a:lnTo>
                    <a:pt x="7299" y="16296"/>
                  </a:lnTo>
                  <a:lnTo>
                    <a:pt x="7369" y="16331"/>
                  </a:lnTo>
                  <a:lnTo>
                    <a:pt x="7369" y="16331"/>
                  </a:lnTo>
                  <a:lnTo>
                    <a:pt x="6990" y="16489"/>
                  </a:lnTo>
                  <a:lnTo>
                    <a:pt x="6334" y="14481"/>
                  </a:lnTo>
                  <a:lnTo>
                    <a:pt x="5677" y="12512"/>
                  </a:lnTo>
                  <a:lnTo>
                    <a:pt x="4287" y="8573"/>
                  </a:lnTo>
                  <a:lnTo>
                    <a:pt x="2858" y="4634"/>
                  </a:lnTo>
                  <a:lnTo>
                    <a:pt x="1468" y="657"/>
                  </a:lnTo>
                  <a:close/>
                  <a:moveTo>
                    <a:pt x="1121" y="503"/>
                  </a:moveTo>
                  <a:lnTo>
                    <a:pt x="1121" y="580"/>
                  </a:lnTo>
                  <a:lnTo>
                    <a:pt x="3940" y="8573"/>
                  </a:lnTo>
                  <a:lnTo>
                    <a:pt x="5368" y="12551"/>
                  </a:lnTo>
                  <a:lnTo>
                    <a:pt x="6102" y="14558"/>
                  </a:lnTo>
                  <a:lnTo>
                    <a:pt x="6874" y="16528"/>
                  </a:lnTo>
                  <a:lnTo>
                    <a:pt x="6681" y="16566"/>
                  </a:lnTo>
                  <a:lnTo>
                    <a:pt x="5755" y="14636"/>
                  </a:lnTo>
                  <a:lnTo>
                    <a:pt x="4789" y="12705"/>
                  </a:lnTo>
                  <a:lnTo>
                    <a:pt x="2820" y="8882"/>
                  </a:lnTo>
                  <a:lnTo>
                    <a:pt x="1777" y="6951"/>
                  </a:lnTo>
                  <a:lnTo>
                    <a:pt x="773" y="4982"/>
                  </a:lnTo>
                  <a:lnTo>
                    <a:pt x="657" y="4712"/>
                  </a:lnTo>
                  <a:lnTo>
                    <a:pt x="580" y="4441"/>
                  </a:lnTo>
                  <a:lnTo>
                    <a:pt x="542" y="4171"/>
                  </a:lnTo>
                  <a:lnTo>
                    <a:pt x="503" y="3901"/>
                  </a:lnTo>
                  <a:lnTo>
                    <a:pt x="503" y="3322"/>
                  </a:lnTo>
                  <a:lnTo>
                    <a:pt x="542" y="2781"/>
                  </a:lnTo>
                  <a:lnTo>
                    <a:pt x="657" y="2202"/>
                  </a:lnTo>
                  <a:lnTo>
                    <a:pt x="812" y="1623"/>
                  </a:lnTo>
                  <a:lnTo>
                    <a:pt x="1121" y="503"/>
                  </a:lnTo>
                  <a:close/>
                  <a:moveTo>
                    <a:pt x="9886" y="13786"/>
                  </a:moveTo>
                  <a:lnTo>
                    <a:pt x="10041" y="13825"/>
                  </a:lnTo>
                  <a:lnTo>
                    <a:pt x="10157" y="13902"/>
                  </a:lnTo>
                  <a:lnTo>
                    <a:pt x="10311" y="14018"/>
                  </a:lnTo>
                  <a:lnTo>
                    <a:pt x="10581" y="14481"/>
                  </a:lnTo>
                  <a:lnTo>
                    <a:pt x="10620" y="14674"/>
                  </a:lnTo>
                  <a:lnTo>
                    <a:pt x="10620" y="14906"/>
                  </a:lnTo>
                  <a:lnTo>
                    <a:pt x="10581" y="15099"/>
                  </a:lnTo>
                  <a:lnTo>
                    <a:pt x="10504" y="15254"/>
                  </a:lnTo>
                  <a:lnTo>
                    <a:pt x="10311" y="15640"/>
                  </a:lnTo>
                  <a:lnTo>
                    <a:pt x="10041" y="15910"/>
                  </a:lnTo>
                  <a:lnTo>
                    <a:pt x="9655" y="16296"/>
                  </a:lnTo>
                  <a:lnTo>
                    <a:pt x="9191" y="16605"/>
                  </a:lnTo>
                  <a:lnTo>
                    <a:pt x="8728" y="16914"/>
                  </a:lnTo>
                  <a:lnTo>
                    <a:pt x="8265" y="17184"/>
                  </a:lnTo>
                  <a:lnTo>
                    <a:pt x="8149" y="17184"/>
                  </a:lnTo>
                  <a:lnTo>
                    <a:pt x="8071" y="17262"/>
                  </a:lnTo>
                  <a:lnTo>
                    <a:pt x="7724" y="17416"/>
                  </a:lnTo>
                  <a:lnTo>
                    <a:pt x="7029" y="17725"/>
                  </a:lnTo>
                  <a:lnTo>
                    <a:pt x="6295" y="17995"/>
                  </a:lnTo>
                  <a:lnTo>
                    <a:pt x="5523" y="18150"/>
                  </a:lnTo>
                  <a:lnTo>
                    <a:pt x="4789" y="18304"/>
                  </a:lnTo>
                  <a:lnTo>
                    <a:pt x="4403" y="18343"/>
                  </a:lnTo>
                  <a:lnTo>
                    <a:pt x="4055" y="18343"/>
                  </a:lnTo>
                  <a:lnTo>
                    <a:pt x="3669" y="18266"/>
                  </a:lnTo>
                  <a:lnTo>
                    <a:pt x="3515" y="18227"/>
                  </a:lnTo>
                  <a:lnTo>
                    <a:pt x="3360" y="18150"/>
                  </a:lnTo>
                  <a:lnTo>
                    <a:pt x="3245" y="18034"/>
                  </a:lnTo>
                  <a:lnTo>
                    <a:pt x="3129" y="17957"/>
                  </a:lnTo>
                  <a:lnTo>
                    <a:pt x="2974" y="17686"/>
                  </a:lnTo>
                  <a:lnTo>
                    <a:pt x="2858" y="17377"/>
                  </a:lnTo>
                  <a:lnTo>
                    <a:pt x="2858" y="17068"/>
                  </a:lnTo>
                  <a:lnTo>
                    <a:pt x="2897" y="16875"/>
                  </a:lnTo>
                  <a:lnTo>
                    <a:pt x="2974" y="16721"/>
                  </a:lnTo>
                  <a:lnTo>
                    <a:pt x="3090" y="16566"/>
                  </a:lnTo>
                  <a:lnTo>
                    <a:pt x="3206" y="16451"/>
                  </a:lnTo>
                  <a:lnTo>
                    <a:pt x="3322" y="16373"/>
                  </a:lnTo>
                  <a:lnTo>
                    <a:pt x="3476" y="16296"/>
                  </a:lnTo>
                  <a:lnTo>
                    <a:pt x="3592" y="16296"/>
                  </a:lnTo>
                  <a:lnTo>
                    <a:pt x="3708" y="16335"/>
                  </a:lnTo>
                  <a:lnTo>
                    <a:pt x="3824" y="16451"/>
                  </a:lnTo>
                  <a:lnTo>
                    <a:pt x="3940" y="16605"/>
                  </a:lnTo>
                  <a:lnTo>
                    <a:pt x="4094" y="16798"/>
                  </a:lnTo>
                  <a:lnTo>
                    <a:pt x="4210" y="17068"/>
                  </a:lnTo>
                  <a:lnTo>
                    <a:pt x="4055" y="17068"/>
                  </a:lnTo>
                  <a:lnTo>
                    <a:pt x="3978" y="17107"/>
                  </a:lnTo>
                  <a:lnTo>
                    <a:pt x="3940" y="17184"/>
                  </a:lnTo>
                  <a:lnTo>
                    <a:pt x="3978" y="17300"/>
                  </a:lnTo>
                  <a:lnTo>
                    <a:pt x="4055" y="17339"/>
                  </a:lnTo>
                  <a:lnTo>
                    <a:pt x="4828" y="17339"/>
                  </a:lnTo>
                  <a:lnTo>
                    <a:pt x="5639" y="17262"/>
                  </a:lnTo>
                  <a:lnTo>
                    <a:pt x="6450" y="17107"/>
                  </a:lnTo>
                  <a:lnTo>
                    <a:pt x="7261" y="16875"/>
                  </a:lnTo>
                  <a:lnTo>
                    <a:pt x="7647" y="16721"/>
                  </a:lnTo>
                  <a:lnTo>
                    <a:pt x="8033" y="16528"/>
                  </a:lnTo>
                  <a:lnTo>
                    <a:pt x="8419" y="16335"/>
                  </a:lnTo>
                  <a:lnTo>
                    <a:pt x="8728" y="16103"/>
                  </a:lnTo>
                  <a:lnTo>
                    <a:pt x="9075" y="15871"/>
                  </a:lnTo>
                  <a:lnTo>
                    <a:pt x="9384" y="15601"/>
                  </a:lnTo>
                  <a:lnTo>
                    <a:pt x="9616" y="15331"/>
                  </a:lnTo>
                  <a:lnTo>
                    <a:pt x="9886" y="15022"/>
                  </a:lnTo>
                  <a:lnTo>
                    <a:pt x="9886" y="14945"/>
                  </a:lnTo>
                  <a:lnTo>
                    <a:pt x="9886" y="14906"/>
                  </a:lnTo>
                  <a:lnTo>
                    <a:pt x="9848" y="14829"/>
                  </a:lnTo>
                  <a:lnTo>
                    <a:pt x="9809" y="14790"/>
                  </a:lnTo>
                  <a:lnTo>
                    <a:pt x="9732" y="14752"/>
                  </a:lnTo>
                  <a:lnTo>
                    <a:pt x="9616" y="14752"/>
                  </a:lnTo>
                  <a:lnTo>
                    <a:pt x="9539" y="14790"/>
                  </a:lnTo>
                  <a:lnTo>
                    <a:pt x="9307" y="15099"/>
                  </a:lnTo>
                  <a:lnTo>
                    <a:pt x="9114" y="14945"/>
                  </a:lnTo>
                  <a:lnTo>
                    <a:pt x="9037" y="14829"/>
                  </a:lnTo>
                  <a:lnTo>
                    <a:pt x="8998" y="14674"/>
                  </a:lnTo>
                  <a:lnTo>
                    <a:pt x="8998" y="14558"/>
                  </a:lnTo>
                  <a:lnTo>
                    <a:pt x="9037" y="14404"/>
                  </a:lnTo>
                  <a:lnTo>
                    <a:pt x="9114" y="14288"/>
                  </a:lnTo>
                  <a:lnTo>
                    <a:pt x="9346" y="14056"/>
                  </a:lnTo>
                  <a:lnTo>
                    <a:pt x="9462" y="13941"/>
                  </a:lnTo>
                  <a:lnTo>
                    <a:pt x="9539" y="13825"/>
                  </a:lnTo>
                  <a:lnTo>
                    <a:pt x="9655" y="13786"/>
                  </a:lnTo>
                  <a:close/>
                  <a:moveTo>
                    <a:pt x="889" y="1"/>
                  </a:moveTo>
                  <a:lnTo>
                    <a:pt x="812" y="78"/>
                  </a:lnTo>
                  <a:lnTo>
                    <a:pt x="773" y="155"/>
                  </a:lnTo>
                  <a:lnTo>
                    <a:pt x="194" y="2511"/>
                  </a:lnTo>
                  <a:lnTo>
                    <a:pt x="117" y="2897"/>
                  </a:lnTo>
                  <a:lnTo>
                    <a:pt x="40" y="3322"/>
                  </a:lnTo>
                  <a:lnTo>
                    <a:pt x="1" y="3746"/>
                  </a:lnTo>
                  <a:lnTo>
                    <a:pt x="1" y="4210"/>
                  </a:lnTo>
                  <a:lnTo>
                    <a:pt x="78" y="4441"/>
                  </a:lnTo>
                  <a:lnTo>
                    <a:pt x="155" y="4673"/>
                  </a:lnTo>
                  <a:lnTo>
                    <a:pt x="348" y="5136"/>
                  </a:lnTo>
                  <a:lnTo>
                    <a:pt x="850" y="6025"/>
                  </a:lnTo>
                  <a:lnTo>
                    <a:pt x="1970" y="8187"/>
                  </a:lnTo>
                  <a:lnTo>
                    <a:pt x="4133" y="12435"/>
                  </a:lnTo>
                  <a:lnTo>
                    <a:pt x="5253" y="14558"/>
                  </a:lnTo>
                  <a:lnTo>
                    <a:pt x="6411" y="16682"/>
                  </a:lnTo>
                  <a:lnTo>
                    <a:pt x="5484" y="16875"/>
                  </a:lnTo>
                  <a:lnTo>
                    <a:pt x="4596" y="16991"/>
                  </a:lnTo>
                  <a:lnTo>
                    <a:pt x="4596" y="16991"/>
                  </a:lnTo>
                  <a:lnTo>
                    <a:pt x="4673" y="16837"/>
                  </a:lnTo>
                  <a:lnTo>
                    <a:pt x="4712" y="16682"/>
                  </a:lnTo>
                  <a:lnTo>
                    <a:pt x="4712" y="16528"/>
                  </a:lnTo>
                  <a:lnTo>
                    <a:pt x="4635" y="16373"/>
                  </a:lnTo>
                  <a:lnTo>
                    <a:pt x="4557" y="16219"/>
                  </a:lnTo>
                  <a:lnTo>
                    <a:pt x="4442" y="16103"/>
                  </a:lnTo>
                  <a:lnTo>
                    <a:pt x="4326" y="15987"/>
                  </a:lnTo>
                  <a:lnTo>
                    <a:pt x="4133" y="15910"/>
                  </a:lnTo>
                  <a:lnTo>
                    <a:pt x="3862" y="15871"/>
                  </a:lnTo>
                  <a:lnTo>
                    <a:pt x="3592" y="15871"/>
                  </a:lnTo>
                  <a:lnTo>
                    <a:pt x="3322" y="15949"/>
                  </a:lnTo>
                  <a:lnTo>
                    <a:pt x="3090" y="16103"/>
                  </a:lnTo>
                  <a:lnTo>
                    <a:pt x="2897" y="16258"/>
                  </a:lnTo>
                  <a:lnTo>
                    <a:pt x="2743" y="16489"/>
                  </a:lnTo>
                  <a:lnTo>
                    <a:pt x="2588" y="16721"/>
                  </a:lnTo>
                  <a:lnTo>
                    <a:pt x="2550" y="16991"/>
                  </a:lnTo>
                  <a:lnTo>
                    <a:pt x="2511" y="17416"/>
                  </a:lnTo>
                  <a:lnTo>
                    <a:pt x="2550" y="17725"/>
                  </a:lnTo>
                  <a:lnTo>
                    <a:pt x="2704" y="17995"/>
                  </a:lnTo>
                  <a:lnTo>
                    <a:pt x="2858" y="18227"/>
                  </a:lnTo>
                  <a:lnTo>
                    <a:pt x="3129" y="18381"/>
                  </a:lnTo>
                  <a:lnTo>
                    <a:pt x="3399" y="18497"/>
                  </a:lnTo>
                  <a:lnTo>
                    <a:pt x="3747" y="18574"/>
                  </a:lnTo>
                  <a:lnTo>
                    <a:pt x="4094" y="18613"/>
                  </a:lnTo>
                  <a:lnTo>
                    <a:pt x="4442" y="18613"/>
                  </a:lnTo>
                  <a:lnTo>
                    <a:pt x="4828" y="18574"/>
                  </a:lnTo>
                  <a:lnTo>
                    <a:pt x="5639" y="18420"/>
                  </a:lnTo>
                  <a:lnTo>
                    <a:pt x="6334" y="18266"/>
                  </a:lnTo>
                  <a:lnTo>
                    <a:pt x="6952" y="18072"/>
                  </a:lnTo>
                  <a:lnTo>
                    <a:pt x="7067" y="18034"/>
                  </a:lnTo>
                  <a:lnTo>
                    <a:pt x="7299" y="17957"/>
                  </a:lnTo>
                  <a:lnTo>
                    <a:pt x="8149" y="17570"/>
                  </a:lnTo>
                  <a:lnTo>
                    <a:pt x="8612" y="18497"/>
                  </a:lnTo>
                  <a:lnTo>
                    <a:pt x="9037" y="19463"/>
                  </a:lnTo>
                  <a:lnTo>
                    <a:pt x="9269" y="20003"/>
                  </a:lnTo>
                  <a:lnTo>
                    <a:pt x="9423" y="20351"/>
                  </a:lnTo>
                  <a:lnTo>
                    <a:pt x="9539" y="20660"/>
                  </a:lnTo>
                  <a:lnTo>
                    <a:pt x="9770" y="20621"/>
                  </a:lnTo>
                  <a:lnTo>
                    <a:pt x="9693" y="20428"/>
                  </a:lnTo>
                  <a:lnTo>
                    <a:pt x="9423" y="19656"/>
                  </a:lnTo>
                  <a:lnTo>
                    <a:pt x="9114" y="18922"/>
                  </a:lnTo>
                  <a:lnTo>
                    <a:pt x="8767" y="18150"/>
                  </a:lnTo>
                  <a:lnTo>
                    <a:pt x="8419" y="17416"/>
                  </a:lnTo>
                  <a:lnTo>
                    <a:pt x="8960" y="17107"/>
                  </a:lnTo>
                  <a:lnTo>
                    <a:pt x="9539" y="16760"/>
                  </a:lnTo>
                  <a:lnTo>
                    <a:pt x="10041" y="16373"/>
                  </a:lnTo>
                  <a:lnTo>
                    <a:pt x="10272" y="16180"/>
                  </a:lnTo>
                  <a:lnTo>
                    <a:pt x="10466" y="15949"/>
                  </a:lnTo>
                  <a:lnTo>
                    <a:pt x="10659" y="15717"/>
                  </a:lnTo>
                  <a:lnTo>
                    <a:pt x="10813" y="15485"/>
                  </a:lnTo>
                  <a:lnTo>
                    <a:pt x="10929" y="15254"/>
                  </a:lnTo>
                  <a:lnTo>
                    <a:pt x="10968" y="14983"/>
                  </a:lnTo>
                  <a:lnTo>
                    <a:pt x="10968" y="14752"/>
                  </a:lnTo>
                  <a:lnTo>
                    <a:pt x="10929" y="14520"/>
                  </a:lnTo>
                  <a:lnTo>
                    <a:pt x="10852" y="14250"/>
                  </a:lnTo>
                  <a:lnTo>
                    <a:pt x="10659" y="13979"/>
                  </a:lnTo>
                  <a:lnTo>
                    <a:pt x="10504" y="13825"/>
                  </a:lnTo>
                  <a:lnTo>
                    <a:pt x="10272" y="13670"/>
                  </a:lnTo>
                  <a:lnTo>
                    <a:pt x="10041" y="13555"/>
                  </a:lnTo>
                  <a:lnTo>
                    <a:pt x="9809" y="13516"/>
                  </a:lnTo>
                  <a:lnTo>
                    <a:pt x="9539" y="13516"/>
                  </a:lnTo>
                  <a:lnTo>
                    <a:pt x="9307" y="13555"/>
                  </a:lnTo>
                  <a:lnTo>
                    <a:pt x="9075" y="13670"/>
                  </a:lnTo>
                  <a:lnTo>
                    <a:pt x="8882" y="13863"/>
                  </a:lnTo>
                  <a:lnTo>
                    <a:pt x="8767" y="14056"/>
                  </a:lnTo>
                  <a:lnTo>
                    <a:pt x="8728" y="14250"/>
                  </a:lnTo>
                  <a:lnTo>
                    <a:pt x="8689" y="14443"/>
                  </a:lnTo>
                  <a:lnTo>
                    <a:pt x="8689" y="14636"/>
                  </a:lnTo>
                  <a:lnTo>
                    <a:pt x="8728" y="14829"/>
                  </a:lnTo>
                  <a:lnTo>
                    <a:pt x="8805" y="15022"/>
                  </a:lnTo>
                  <a:lnTo>
                    <a:pt x="8921" y="15176"/>
                  </a:lnTo>
                  <a:lnTo>
                    <a:pt x="9075" y="15331"/>
                  </a:lnTo>
                  <a:lnTo>
                    <a:pt x="8728" y="15640"/>
                  </a:lnTo>
                  <a:lnTo>
                    <a:pt x="8342" y="15871"/>
                  </a:lnTo>
                  <a:lnTo>
                    <a:pt x="7917" y="16103"/>
                  </a:lnTo>
                  <a:lnTo>
                    <a:pt x="7454" y="16296"/>
                  </a:lnTo>
                  <a:lnTo>
                    <a:pt x="7531" y="16258"/>
                  </a:lnTo>
                  <a:lnTo>
                    <a:pt x="7608" y="16219"/>
                  </a:lnTo>
                  <a:lnTo>
                    <a:pt x="7608" y="16142"/>
                  </a:lnTo>
                  <a:lnTo>
                    <a:pt x="7608" y="16026"/>
                  </a:lnTo>
                  <a:lnTo>
                    <a:pt x="5330" y="6488"/>
                  </a:lnTo>
                  <a:lnTo>
                    <a:pt x="4712" y="4094"/>
                  </a:lnTo>
                  <a:lnTo>
                    <a:pt x="4480" y="3013"/>
                  </a:lnTo>
                  <a:lnTo>
                    <a:pt x="4326" y="2511"/>
                  </a:lnTo>
                  <a:lnTo>
                    <a:pt x="4249" y="2240"/>
                  </a:lnTo>
                  <a:lnTo>
                    <a:pt x="4094" y="2009"/>
                  </a:lnTo>
                  <a:lnTo>
                    <a:pt x="3824" y="1700"/>
                  </a:lnTo>
                  <a:lnTo>
                    <a:pt x="3515" y="1352"/>
                  </a:lnTo>
                  <a:lnTo>
                    <a:pt x="3129" y="1082"/>
                  </a:lnTo>
                  <a:lnTo>
                    <a:pt x="2704" y="812"/>
                  </a:lnTo>
                  <a:lnTo>
                    <a:pt x="2318" y="580"/>
                  </a:lnTo>
                  <a:lnTo>
                    <a:pt x="1854" y="387"/>
                  </a:lnTo>
                  <a:lnTo>
                    <a:pt x="108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22"/>
            <p:cNvSpPr/>
            <p:nvPr/>
          </p:nvSpPr>
          <p:spPr>
            <a:xfrm>
              <a:off x="319200" y="3515375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8" y="309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2"/>
                  </a:lnTo>
                  <a:lnTo>
                    <a:pt x="7299" y="502"/>
                  </a:lnTo>
                  <a:lnTo>
                    <a:pt x="7453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3"/>
                  </a:lnTo>
                  <a:lnTo>
                    <a:pt x="6295" y="4943"/>
                  </a:lnTo>
                  <a:lnTo>
                    <a:pt x="6218" y="3978"/>
                  </a:lnTo>
                  <a:lnTo>
                    <a:pt x="6140" y="2974"/>
                  </a:lnTo>
                  <a:lnTo>
                    <a:pt x="6140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4"/>
                  </a:lnTo>
                  <a:lnTo>
                    <a:pt x="6449" y="502"/>
                  </a:lnTo>
                  <a:lnTo>
                    <a:pt x="6527" y="425"/>
                  </a:lnTo>
                  <a:lnTo>
                    <a:pt x="6642" y="348"/>
                  </a:lnTo>
                  <a:lnTo>
                    <a:pt x="6758" y="309"/>
                  </a:lnTo>
                  <a:close/>
                  <a:moveTo>
                    <a:pt x="11971" y="4711"/>
                  </a:moveTo>
                  <a:lnTo>
                    <a:pt x="12087" y="4750"/>
                  </a:lnTo>
                  <a:lnTo>
                    <a:pt x="12164" y="4827"/>
                  </a:lnTo>
                  <a:lnTo>
                    <a:pt x="12280" y="4905"/>
                  </a:lnTo>
                  <a:lnTo>
                    <a:pt x="12319" y="4982"/>
                  </a:lnTo>
                  <a:lnTo>
                    <a:pt x="12396" y="5136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1"/>
                  </a:lnTo>
                  <a:lnTo>
                    <a:pt x="10041" y="5831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8" y="5252"/>
                  </a:lnTo>
                  <a:lnTo>
                    <a:pt x="7955" y="5020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8" y="4750"/>
                  </a:lnTo>
                  <a:lnTo>
                    <a:pt x="11353" y="4711"/>
                  </a:lnTo>
                  <a:close/>
                  <a:moveTo>
                    <a:pt x="5638" y="5754"/>
                  </a:moveTo>
                  <a:lnTo>
                    <a:pt x="4557" y="6449"/>
                  </a:lnTo>
                  <a:lnTo>
                    <a:pt x="3437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29" y="7917"/>
                  </a:lnTo>
                  <a:lnTo>
                    <a:pt x="1120" y="7955"/>
                  </a:lnTo>
                  <a:lnTo>
                    <a:pt x="927" y="7917"/>
                  </a:lnTo>
                  <a:lnTo>
                    <a:pt x="850" y="7878"/>
                  </a:lnTo>
                  <a:lnTo>
                    <a:pt x="773" y="7801"/>
                  </a:lnTo>
                  <a:lnTo>
                    <a:pt x="734" y="7685"/>
                  </a:lnTo>
                  <a:lnTo>
                    <a:pt x="696" y="7530"/>
                  </a:lnTo>
                  <a:lnTo>
                    <a:pt x="696" y="7376"/>
                  </a:lnTo>
                  <a:lnTo>
                    <a:pt x="696" y="7221"/>
                  </a:lnTo>
                  <a:lnTo>
                    <a:pt x="734" y="7144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2"/>
                  </a:lnTo>
                  <a:lnTo>
                    <a:pt x="2742" y="6449"/>
                  </a:lnTo>
                  <a:lnTo>
                    <a:pt x="3592" y="6295"/>
                  </a:lnTo>
                  <a:lnTo>
                    <a:pt x="4634" y="6063"/>
                  </a:lnTo>
                  <a:lnTo>
                    <a:pt x="5136" y="5909"/>
                  </a:lnTo>
                  <a:lnTo>
                    <a:pt x="5638" y="5754"/>
                  </a:lnTo>
                  <a:close/>
                  <a:moveTo>
                    <a:pt x="6951" y="0"/>
                  </a:moveTo>
                  <a:lnTo>
                    <a:pt x="6720" y="39"/>
                  </a:lnTo>
                  <a:lnTo>
                    <a:pt x="6527" y="116"/>
                  </a:lnTo>
                  <a:lnTo>
                    <a:pt x="6333" y="232"/>
                  </a:lnTo>
                  <a:lnTo>
                    <a:pt x="6140" y="425"/>
                  </a:lnTo>
                  <a:lnTo>
                    <a:pt x="5986" y="618"/>
                  </a:lnTo>
                  <a:lnTo>
                    <a:pt x="5909" y="811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1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3" y="5020"/>
                  </a:lnTo>
                  <a:lnTo>
                    <a:pt x="6025" y="5136"/>
                  </a:lnTo>
                  <a:lnTo>
                    <a:pt x="6063" y="5252"/>
                  </a:lnTo>
                  <a:lnTo>
                    <a:pt x="5523" y="5445"/>
                  </a:lnTo>
                  <a:lnTo>
                    <a:pt x="4982" y="5561"/>
                  </a:lnTo>
                  <a:lnTo>
                    <a:pt x="3939" y="5831"/>
                  </a:lnTo>
                  <a:lnTo>
                    <a:pt x="2858" y="6024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0" y="6642"/>
                  </a:lnTo>
                  <a:lnTo>
                    <a:pt x="503" y="6835"/>
                  </a:lnTo>
                  <a:lnTo>
                    <a:pt x="232" y="7028"/>
                  </a:lnTo>
                  <a:lnTo>
                    <a:pt x="116" y="7144"/>
                  </a:lnTo>
                  <a:lnTo>
                    <a:pt x="39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39" y="7723"/>
                  </a:lnTo>
                  <a:lnTo>
                    <a:pt x="116" y="7917"/>
                  </a:lnTo>
                  <a:lnTo>
                    <a:pt x="232" y="8032"/>
                  </a:lnTo>
                  <a:lnTo>
                    <a:pt x="348" y="8148"/>
                  </a:lnTo>
                  <a:lnTo>
                    <a:pt x="503" y="8225"/>
                  </a:lnTo>
                  <a:lnTo>
                    <a:pt x="618" y="8264"/>
                  </a:lnTo>
                  <a:lnTo>
                    <a:pt x="927" y="8341"/>
                  </a:lnTo>
                  <a:lnTo>
                    <a:pt x="1275" y="8341"/>
                  </a:lnTo>
                  <a:lnTo>
                    <a:pt x="1622" y="8303"/>
                  </a:lnTo>
                  <a:lnTo>
                    <a:pt x="1931" y="8187"/>
                  </a:lnTo>
                  <a:lnTo>
                    <a:pt x="2549" y="7994"/>
                  </a:lnTo>
                  <a:lnTo>
                    <a:pt x="3553" y="7530"/>
                  </a:lnTo>
                  <a:lnTo>
                    <a:pt x="4519" y="6990"/>
                  </a:lnTo>
                  <a:lnTo>
                    <a:pt x="5445" y="6372"/>
                  </a:lnTo>
                  <a:lnTo>
                    <a:pt x="5909" y="6063"/>
                  </a:lnTo>
                  <a:lnTo>
                    <a:pt x="6333" y="5715"/>
                  </a:lnTo>
                  <a:lnTo>
                    <a:pt x="6527" y="6102"/>
                  </a:lnTo>
                  <a:lnTo>
                    <a:pt x="6642" y="6295"/>
                  </a:lnTo>
                  <a:lnTo>
                    <a:pt x="6758" y="6449"/>
                  </a:lnTo>
                  <a:lnTo>
                    <a:pt x="7029" y="6372"/>
                  </a:lnTo>
                  <a:lnTo>
                    <a:pt x="7029" y="6333"/>
                  </a:lnTo>
                  <a:lnTo>
                    <a:pt x="6835" y="5986"/>
                  </a:lnTo>
                  <a:lnTo>
                    <a:pt x="6758" y="5831"/>
                  </a:lnTo>
                  <a:lnTo>
                    <a:pt x="6720" y="5638"/>
                  </a:lnTo>
                  <a:lnTo>
                    <a:pt x="6720" y="5561"/>
                  </a:lnTo>
                  <a:lnTo>
                    <a:pt x="7569" y="5831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7"/>
                  </a:lnTo>
                  <a:lnTo>
                    <a:pt x="11006" y="6217"/>
                  </a:lnTo>
                  <a:lnTo>
                    <a:pt x="11469" y="6179"/>
                  </a:lnTo>
                  <a:lnTo>
                    <a:pt x="11933" y="6140"/>
                  </a:lnTo>
                  <a:lnTo>
                    <a:pt x="12357" y="5986"/>
                  </a:lnTo>
                  <a:lnTo>
                    <a:pt x="12512" y="5909"/>
                  </a:lnTo>
                  <a:lnTo>
                    <a:pt x="12666" y="5793"/>
                  </a:lnTo>
                  <a:lnTo>
                    <a:pt x="12821" y="5677"/>
                  </a:lnTo>
                  <a:lnTo>
                    <a:pt x="12898" y="5522"/>
                  </a:lnTo>
                  <a:lnTo>
                    <a:pt x="12975" y="5368"/>
                  </a:lnTo>
                  <a:lnTo>
                    <a:pt x="12975" y="5175"/>
                  </a:lnTo>
                  <a:lnTo>
                    <a:pt x="12975" y="4982"/>
                  </a:lnTo>
                  <a:lnTo>
                    <a:pt x="12898" y="4827"/>
                  </a:lnTo>
                  <a:lnTo>
                    <a:pt x="12821" y="4711"/>
                  </a:lnTo>
                  <a:lnTo>
                    <a:pt x="12744" y="4634"/>
                  </a:lnTo>
                  <a:lnTo>
                    <a:pt x="12628" y="4518"/>
                  </a:lnTo>
                  <a:lnTo>
                    <a:pt x="12473" y="4480"/>
                  </a:lnTo>
                  <a:lnTo>
                    <a:pt x="12164" y="4364"/>
                  </a:lnTo>
                  <a:lnTo>
                    <a:pt x="11817" y="4325"/>
                  </a:lnTo>
                  <a:lnTo>
                    <a:pt x="11469" y="4325"/>
                  </a:lnTo>
                  <a:lnTo>
                    <a:pt x="10890" y="4364"/>
                  </a:lnTo>
                  <a:lnTo>
                    <a:pt x="9847" y="4403"/>
                  </a:lnTo>
                  <a:lnTo>
                    <a:pt x="8843" y="4480"/>
                  </a:lnTo>
                  <a:lnTo>
                    <a:pt x="7839" y="4634"/>
                  </a:lnTo>
                  <a:lnTo>
                    <a:pt x="6835" y="4827"/>
                  </a:lnTo>
                  <a:lnTo>
                    <a:pt x="7376" y="3476"/>
                  </a:lnTo>
                  <a:lnTo>
                    <a:pt x="7646" y="2742"/>
                  </a:lnTo>
                  <a:lnTo>
                    <a:pt x="7839" y="2047"/>
                  </a:lnTo>
                  <a:lnTo>
                    <a:pt x="7917" y="1815"/>
                  </a:lnTo>
                  <a:lnTo>
                    <a:pt x="7917" y="1545"/>
                  </a:lnTo>
                  <a:lnTo>
                    <a:pt x="7917" y="1313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8"/>
                  </a:lnTo>
                  <a:lnTo>
                    <a:pt x="7531" y="425"/>
                  </a:lnTo>
                  <a:lnTo>
                    <a:pt x="7337" y="271"/>
                  </a:lnTo>
                  <a:lnTo>
                    <a:pt x="7260" y="155"/>
                  </a:lnTo>
                  <a:lnTo>
                    <a:pt x="7144" y="78"/>
                  </a:lnTo>
                  <a:lnTo>
                    <a:pt x="695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22"/>
            <p:cNvSpPr/>
            <p:nvPr/>
          </p:nvSpPr>
          <p:spPr>
            <a:xfrm>
              <a:off x="2371575" y="3521175"/>
              <a:ext cx="106225" cy="123575"/>
            </a:xfrm>
            <a:custGeom>
              <a:avLst/>
              <a:gdLst/>
              <a:ahLst/>
              <a:cxnLst/>
              <a:rect l="l" t="t" r="r" b="b"/>
              <a:pathLst>
                <a:path w="4249" h="4943" extrusionOk="0">
                  <a:moveTo>
                    <a:pt x="3862" y="0"/>
                  </a:moveTo>
                  <a:lnTo>
                    <a:pt x="3592" y="541"/>
                  </a:lnTo>
                  <a:lnTo>
                    <a:pt x="3245" y="1120"/>
                  </a:lnTo>
                  <a:lnTo>
                    <a:pt x="2897" y="1661"/>
                  </a:lnTo>
                  <a:lnTo>
                    <a:pt x="2511" y="2163"/>
                  </a:lnTo>
                  <a:lnTo>
                    <a:pt x="1932" y="2858"/>
                  </a:lnTo>
                  <a:lnTo>
                    <a:pt x="1314" y="3475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48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50"/>
                  </a:lnTo>
                  <a:lnTo>
                    <a:pt x="966" y="4518"/>
                  </a:lnTo>
                  <a:lnTo>
                    <a:pt x="1314" y="4209"/>
                  </a:lnTo>
                  <a:lnTo>
                    <a:pt x="1700" y="3900"/>
                  </a:lnTo>
                  <a:lnTo>
                    <a:pt x="2009" y="3553"/>
                  </a:lnTo>
                  <a:lnTo>
                    <a:pt x="2356" y="3167"/>
                  </a:lnTo>
                  <a:lnTo>
                    <a:pt x="2897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2"/>
                  </a:lnTo>
                  <a:lnTo>
                    <a:pt x="4248" y="155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22"/>
            <p:cNvSpPr/>
            <p:nvPr/>
          </p:nvSpPr>
          <p:spPr>
            <a:xfrm>
              <a:off x="2320425" y="3522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1"/>
                  </a:moveTo>
                  <a:lnTo>
                    <a:pt x="1004" y="310"/>
                  </a:ln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314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507"/>
                  </a:lnTo>
                  <a:lnTo>
                    <a:pt x="579" y="1430"/>
                  </a:lnTo>
                  <a:lnTo>
                    <a:pt x="502" y="1314"/>
                  </a:lnTo>
                  <a:lnTo>
                    <a:pt x="464" y="1236"/>
                  </a:lnTo>
                  <a:lnTo>
                    <a:pt x="425" y="1005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426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1"/>
                  </a:moveTo>
                  <a:lnTo>
                    <a:pt x="850" y="39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117"/>
                  </a:lnTo>
                  <a:lnTo>
                    <a:pt x="271" y="232"/>
                  </a:lnTo>
                  <a:lnTo>
                    <a:pt x="155" y="348"/>
                  </a:lnTo>
                  <a:lnTo>
                    <a:pt x="77" y="541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68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932"/>
                  </a:lnTo>
                  <a:lnTo>
                    <a:pt x="1622" y="1816"/>
                  </a:lnTo>
                  <a:lnTo>
                    <a:pt x="1777" y="1700"/>
                  </a:lnTo>
                  <a:lnTo>
                    <a:pt x="1892" y="1545"/>
                  </a:lnTo>
                  <a:lnTo>
                    <a:pt x="1970" y="1352"/>
                  </a:lnTo>
                  <a:lnTo>
                    <a:pt x="2047" y="1198"/>
                  </a:lnTo>
                  <a:lnTo>
                    <a:pt x="2085" y="1005"/>
                  </a:lnTo>
                  <a:lnTo>
                    <a:pt x="2047" y="812"/>
                  </a:lnTo>
                  <a:lnTo>
                    <a:pt x="1970" y="619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78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22"/>
            <p:cNvSpPr/>
            <p:nvPr/>
          </p:nvSpPr>
          <p:spPr>
            <a:xfrm>
              <a:off x="5925125" y="3542400"/>
              <a:ext cx="60825" cy="90775"/>
            </a:xfrm>
            <a:custGeom>
              <a:avLst/>
              <a:gdLst/>
              <a:ahLst/>
              <a:cxnLst/>
              <a:rect l="l" t="t" r="r" b="b"/>
              <a:pathLst>
                <a:path w="2433" h="3631" extrusionOk="0">
                  <a:moveTo>
                    <a:pt x="1197" y="1"/>
                  </a:moveTo>
                  <a:lnTo>
                    <a:pt x="1081" y="39"/>
                  </a:lnTo>
                  <a:lnTo>
                    <a:pt x="1004" y="78"/>
                  </a:lnTo>
                  <a:lnTo>
                    <a:pt x="966" y="117"/>
                  </a:lnTo>
                  <a:lnTo>
                    <a:pt x="927" y="194"/>
                  </a:lnTo>
                  <a:lnTo>
                    <a:pt x="927" y="271"/>
                  </a:lnTo>
                  <a:lnTo>
                    <a:pt x="850" y="271"/>
                  </a:lnTo>
                  <a:lnTo>
                    <a:pt x="772" y="310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41"/>
                  </a:lnTo>
                  <a:lnTo>
                    <a:pt x="695" y="619"/>
                  </a:lnTo>
                  <a:lnTo>
                    <a:pt x="772" y="696"/>
                  </a:lnTo>
                  <a:lnTo>
                    <a:pt x="850" y="734"/>
                  </a:lnTo>
                  <a:lnTo>
                    <a:pt x="1081" y="812"/>
                  </a:lnTo>
                  <a:lnTo>
                    <a:pt x="1274" y="966"/>
                  </a:lnTo>
                  <a:lnTo>
                    <a:pt x="1468" y="1121"/>
                  </a:lnTo>
                  <a:lnTo>
                    <a:pt x="1622" y="1275"/>
                  </a:lnTo>
                  <a:lnTo>
                    <a:pt x="1738" y="1507"/>
                  </a:lnTo>
                  <a:lnTo>
                    <a:pt x="1854" y="1700"/>
                  </a:lnTo>
                  <a:lnTo>
                    <a:pt x="1892" y="1931"/>
                  </a:lnTo>
                  <a:lnTo>
                    <a:pt x="1931" y="2163"/>
                  </a:lnTo>
                  <a:lnTo>
                    <a:pt x="1892" y="2472"/>
                  </a:lnTo>
                  <a:lnTo>
                    <a:pt x="1815" y="2742"/>
                  </a:lnTo>
                  <a:lnTo>
                    <a:pt x="1738" y="2897"/>
                  </a:lnTo>
                  <a:lnTo>
                    <a:pt x="1622" y="2974"/>
                  </a:lnTo>
                  <a:lnTo>
                    <a:pt x="1506" y="3090"/>
                  </a:lnTo>
                  <a:lnTo>
                    <a:pt x="1390" y="3128"/>
                  </a:lnTo>
                  <a:lnTo>
                    <a:pt x="1197" y="3167"/>
                  </a:lnTo>
                  <a:lnTo>
                    <a:pt x="1043" y="3128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81"/>
                  </a:lnTo>
                  <a:lnTo>
                    <a:pt x="811" y="2626"/>
                  </a:lnTo>
                  <a:lnTo>
                    <a:pt x="888" y="2472"/>
                  </a:lnTo>
                  <a:lnTo>
                    <a:pt x="1043" y="2356"/>
                  </a:lnTo>
                  <a:lnTo>
                    <a:pt x="1120" y="2279"/>
                  </a:lnTo>
                  <a:lnTo>
                    <a:pt x="1159" y="2163"/>
                  </a:lnTo>
                  <a:lnTo>
                    <a:pt x="1120" y="2047"/>
                  </a:lnTo>
                  <a:lnTo>
                    <a:pt x="1043" y="1970"/>
                  </a:lnTo>
                  <a:lnTo>
                    <a:pt x="618" y="1623"/>
                  </a:lnTo>
                  <a:lnTo>
                    <a:pt x="425" y="1468"/>
                  </a:lnTo>
                  <a:lnTo>
                    <a:pt x="193" y="1352"/>
                  </a:lnTo>
                  <a:lnTo>
                    <a:pt x="0" y="1623"/>
                  </a:lnTo>
                  <a:lnTo>
                    <a:pt x="270" y="1893"/>
                  </a:lnTo>
                  <a:lnTo>
                    <a:pt x="541" y="2163"/>
                  </a:lnTo>
                  <a:lnTo>
                    <a:pt x="386" y="2395"/>
                  </a:lnTo>
                  <a:lnTo>
                    <a:pt x="309" y="2626"/>
                  </a:lnTo>
                  <a:lnTo>
                    <a:pt x="309" y="2935"/>
                  </a:lnTo>
                  <a:lnTo>
                    <a:pt x="348" y="3051"/>
                  </a:lnTo>
                  <a:lnTo>
                    <a:pt x="425" y="3206"/>
                  </a:lnTo>
                  <a:lnTo>
                    <a:pt x="541" y="3360"/>
                  </a:lnTo>
                  <a:lnTo>
                    <a:pt x="695" y="3476"/>
                  </a:lnTo>
                  <a:lnTo>
                    <a:pt x="850" y="3592"/>
                  </a:lnTo>
                  <a:lnTo>
                    <a:pt x="1081" y="3630"/>
                  </a:lnTo>
                  <a:lnTo>
                    <a:pt x="1274" y="3630"/>
                  </a:lnTo>
                  <a:lnTo>
                    <a:pt x="1468" y="3592"/>
                  </a:lnTo>
                  <a:lnTo>
                    <a:pt x="1661" y="3515"/>
                  </a:lnTo>
                  <a:lnTo>
                    <a:pt x="1854" y="3437"/>
                  </a:lnTo>
                  <a:lnTo>
                    <a:pt x="2047" y="3283"/>
                  </a:lnTo>
                  <a:lnTo>
                    <a:pt x="2201" y="3090"/>
                  </a:lnTo>
                  <a:lnTo>
                    <a:pt x="2317" y="2897"/>
                  </a:lnTo>
                  <a:lnTo>
                    <a:pt x="2394" y="2704"/>
                  </a:lnTo>
                  <a:lnTo>
                    <a:pt x="2433" y="2472"/>
                  </a:lnTo>
                  <a:lnTo>
                    <a:pt x="2433" y="2279"/>
                  </a:lnTo>
                  <a:lnTo>
                    <a:pt x="2433" y="2047"/>
                  </a:lnTo>
                  <a:lnTo>
                    <a:pt x="2356" y="1816"/>
                  </a:lnTo>
                  <a:lnTo>
                    <a:pt x="2317" y="1623"/>
                  </a:lnTo>
                  <a:lnTo>
                    <a:pt x="2201" y="1391"/>
                  </a:lnTo>
                  <a:lnTo>
                    <a:pt x="1931" y="1005"/>
                  </a:lnTo>
                  <a:lnTo>
                    <a:pt x="1622" y="657"/>
                  </a:lnTo>
                  <a:lnTo>
                    <a:pt x="1274" y="425"/>
                  </a:lnTo>
                  <a:lnTo>
                    <a:pt x="11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22"/>
            <p:cNvSpPr/>
            <p:nvPr/>
          </p:nvSpPr>
          <p:spPr>
            <a:xfrm>
              <a:off x="5032150" y="354530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22"/>
            <p:cNvSpPr/>
            <p:nvPr/>
          </p:nvSpPr>
          <p:spPr>
            <a:xfrm>
              <a:off x="3784900" y="3554950"/>
              <a:ext cx="112950" cy="132275"/>
            </a:xfrm>
            <a:custGeom>
              <a:avLst/>
              <a:gdLst/>
              <a:ahLst/>
              <a:cxnLst/>
              <a:rect l="l" t="t" r="r" b="b"/>
              <a:pathLst>
                <a:path w="4518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3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5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8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6" y="3167"/>
                  </a:lnTo>
                  <a:lnTo>
                    <a:pt x="772" y="2742"/>
                  </a:lnTo>
                  <a:lnTo>
                    <a:pt x="965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79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22"/>
            <p:cNvSpPr/>
            <p:nvPr/>
          </p:nvSpPr>
          <p:spPr>
            <a:xfrm>
              <a:off x="5529325" y="35675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463" y="927"/>
                  </a:lnTo>
                  <a:lnTo>
                    <a:pt x="1043" y="1622"/>
                  </a:lnTo>
                  <a:lnTo>
                    <a:pt x="1661" y="2279"/>
                  </a:lnTo>
                  <a:lnTo>
                    <a:pt x="2356" y="2858"/>
                  </a:lnTo>
                  <a:lnTo>
                    <a:pt x="3089" y="3360"/>
                  </a:lnTo>
                  <a:lnTo>
                    <a:pt x="3862" y="3824"/>
                  </a:lnTo>
                  <a:lnTo>
                    <a:pt x="4672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21" y="4905"/>
                  </a:lnTo>
                  <a:lnTo>
                    <a:pt x="7684" y="4943"/>
                  </a:lnTo>
                  <a:lnTo>
                    <a:pt x="8109" y="4982"/>
                  </a:lnTo>
                  <a:lnTo>
                    <a:pt x="8534" y="4943"/>
                  </a:lnTo>
                  <a:lnTo>
                    <a:pt x="8959" y="4905"/>
                  </a:lnTo>
                  <a:lnTo>
                    <a:pt x="9383" y="4866"/>
                  </a:lnTo>
                  <a:lnTo>
                    <a:pt x="9808" y="4750"/>
                  </a:lnTo>
                  <a:lnTo>
                    <a:pt x="10233" y="4634"/>
                  </a:lnTo>
                  <a:lnTo>
                    <a:pt x="10658" y="4480"/>
                  </a:lnTo>
                  <a:lnTo>
                    <a:pt x="11044" y="4326"/>
                  </a:lnTo>
                  <a:lnTo>
                    <a:pt x="11469" y="4094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280" y="3553"/>
                  </a:lnTo>
                  <a:lnTo>
                    <a:pt x="12434" y="3167"/>
                  </a:lnTo>
                  <a:lnTo>
                    <a:pt x="12241" y="3167"/>
                  </a:lnTo>
                  <a:lnTo>
                    <a:pt x="12202" y="3128"/>
                  </a:lnTo>
                  <a:lnTo>
                    <a:pt x="12009" y="3128"/>
                  </a:lnTo>
                  <a:lnTo>
                    <a:pt x="11893" y="3167"/>
                  </a:lnTo>
                  <a:lnTo>
                    <a:pt x="11546" y="3437"/>
                  </a:lnTo>
                  <a:lnTo>
                    <a:pt x="11198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01" y="4171"/>
                  </a:lnTo>
                  <a:lnTo>
                    <a:pt x="9615" y="4287"/>
                  </a:lnTo>
                  <a:lnTo>
                    <a:pt x="9190" y="4364"/>
                  </a:lnTo>
                  <a:lnTo>
                    <a:pt x="8766" y="4403"/>
                  </a:lnTo>
                  <a:lnTo>
                    <a:pt x="8341" y="4441"/>
                  </a:lnTo>
                  <a:lnTo>
                    <a:pt x="7916" y="4480"/>
                  </a:lnTo>
                  <a:lnTo>
                    <a:pt x="7453" y="4441"/>
                  </a:lnTo>
                  <a:lnTo>
                    <a:pt x="7028" y="4403"/>
                  </a:lnTo>
                  <a:lnTo>
                    <a:pt x="6603" y="4326"/>
                  </a:lnTo>
                  <a:lnTo>
                    <a:pt x="6178" y="4248"/>
                  </a:lnTo>
                  <a:lnTo>
                    <a:pt x="5792" y="4132"/>
                  </a:lnTo>
                  <a:lnTo>
                    <a:pt x="5368" y="4017"/>
                  </a:lnTo>
                  <a:lnTo>
                    <a:pt x="4595" y="3669"/>
                  </a:lnTo>
                  <a:lnTo>
                    <a:pt x="3862" y="3283"/>
                  </a:lnTo>
                  <a:lnTo>
                    <a:pt x="3205" y="2820"/>
                  </a:lnTo>
                  <a:lnTo>
                    <a:pt x="2549" y="2318"/>
                  </a:lnTo>
                  <a:lnTo>
                    <a:pt x="1969" y="1777"/>
                  </a:lnTo>
                  <a:lnTo>
                    <a:pt x="1352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22"/>
            <p:cNvSpPr/>
            <p:nvPr/>
          </p:nvSpPr>
          <p:spPr>
            <a:xfrm>
              <a:off x="2258625" y="3569425"/>
              <a:ext cx="44450" cy="43475"/>
            </a:xfrm>
            <a:custGeom>
              <a:avLst/>
              <a:gdLst/>
              <a:ahLst/>
              <a:cxnLst/>
              <a:rect l="l" t="t" r="r" b="b"/>
              <a:pathLst>
                <a:path w="1778" h="1739" extrusionOk="0">
                  <a:moveTo>
                    <a:pt x="773" y="310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9"/>
                  </a:lnTo>
                  <a:lnTo>
                    <a:pt x="1391" y="773"/>
                  </a:lnTo>
                  <a:lnTo>
                    <a:pt x="1391" y="966"/>
                  </a:lnTo>
                  <a:lnTo>
                    <a:pt x="1352" y="1044"/>
                  </a:lnTo>
                  <a:lnTo>
                    <a:pt x="1275" y="1159"/>
                  </a:lnTo>
                  <a:lnTo>
                    <a:pt x="1198" y="1237"/>
                  </a:lnTo>
                  <a:lnTo>
                    <a:pt x="1082" y="1314"/>
                  </a:lnTo>
                  <a:lnTo>
                    <a:pt x="889" y="1352"/>
                  </a:lnTo>
                  <a:lnTo>
                    <a:pt x="696" y="1352"/>
                  </a:lnTo>
                  <a:lnTo>
                    <a:pt x="542" y="1237"/>
                  </a:lnTo>
                  <a:lnTo>
                    <a:pt x="426" y="1082"/>
                  </a:lnTo>
                  <a:lnTo>
                    <a:pt x="387" y="889"/>
                  </a:lnTo>
                  <a:lnTo>
                    <a:pt x="387" y="735"/>
                  </a:lnTo>
                  <a:lnTo>
                    <a:pt x="464" y="580"/>
                  </a:lnTo>
                  <a:lnTo>
                    <a:pt x="542" y="387"/>
                  </a:lnTo>
                  <a:lnTo>
                    <a:pt x="542" y="348"/>
                  </a:lnTo>
                  <a:lnTo>
                    <a:pt x="773" y="310"/>
                  </a:lnTo>
                  <a:close/>
                  <a:moveTo>
                    <a:pt x="773" y="1"/>
                  </a:moveTo>
                  <a:lnTo>
                    <a:pt x="619" y="40"/>
                  </a:lnTo>
                  <a:lnTo>
                    <a:pt x="464" y="117"/>
                  </a:lnTo>
                  <a:lnTo>
                    <a:pt x="426" y="155"/>
                  </a:lnTo>
                  <a:lnTo>
                    <a:pt x="348" y="194"/>
                  </a:lnTo>
                  <a:lnTo>
                    <a:pt x="233" y="271"/>
                  </a:lnTo>
                  <a:lnTo>
                    <a:pt x="117" y="387"/>
                  </a:lnTo>
                  <a:lnTo>
                    <a:pt x="40" y="503"/>
                  </a:lnTo>
                  <a:lnTo>
                    <a:pt x="1" y="657"/>
                  </a:lnTo>
                  <a:lnTo>
                    <a:pt x="1" y="850"/>
                  </a:lnTo>
                  <a:lnTo>
                    <a:pt x="1" y="1005"/>
                  </a:lnTo>
                  <a:lnTo>
                    <a:pt x="40" y="1159"/>
                  </a:lnTo>
                  <a:lnTo>
                    <a:pt x="117" y="1314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9" y="1739"/>
                  </a:lnTo>
                  <a:lnTo>
                    <a:pt x="966" y="1739"/>
                  </a:lnTo>
                  <a:lnTo>
                    <a:pt x="1121" y="1700"/>
                  </a:lnTo>
                  <a:lnTo>
                    <a:pt x="1275" y="1623"/>
                  </a:lnTo>
                  <a:lnTo>
                    <a:pt x="1430" y="1545"/>
                  </a:lnTo>
                  <a:lnTo>
                    <a:pt x="1584" y="1430"/>
                  </a:lnTo>
                  <a:lnTo>
                    <a:pt x="1661" y="1275"/>
                  </a:lnTo>
                  <a:lnTo>
                    <a:pt x="1739" y="1121"/>
                  </a:lnTo>
                  <a:lnTo>
                    <a:pt x="1777" y="928"/>
                  </a:lnTo>
                  <a:lnTo>
                    <a:pt x="1777" y="773"/>
                  </a:lnTo>
                  <a:lnTo>
                    <a:pt x="1739" y="580"/>
                  </a:lnTo>
                  <a:lnTo>
                    <a:pt x="1661" y="426"/>
                  </a:lnTo>
                  <a:lnTo>
                    <a:pt x="1546" y="271"/>
                  </a:lnTo>
                  <a:lnTo>
                    <a:pt x="1430" y="155"/>
                  </a:lnTo>
                  <a:lnTo>
                    <a:pt x="1275" y="78"/>
                  </a:lnTo>
                  <a:lnTo>
                    <a:pt x="1121" y="40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22"/>
            <p:cNvSpPr/>
            <p:nvPr/>
          </p:nvSpPr>
          <p:spPr>
            <a:xfrm>
              <a:off x="5836300" y="3573300"/>
              <a:ext cx="93675" cy="136150"/>
            </a:xfrm>
            <a:custGeom>
              <a:avLst/>
              <a:gdLst/>
              <a:ahLst/>
              <a:cxnLst/>
              <a:rect l="l" t="t" r="r" b="b"/>
              <a:pathLst>
                <a:path w="3747" h="5446" extrusionOk="0">
                  <a:moveTo>
                    <a:pt x="3515" y="0"/>
                  </a:moveTo>
                  <a:lnTo>
                    <a:pt x="3437" y="39"/>
                  </a:lnTo>
                  <a:lnTo>
                    <a:pt x="3360" y="78"/>
                  </a:lnTo>
                  <a:lnTo>
                    <a:pt x="3283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88" y="773"/>
                  </a:lnTo>
                  <a:lnTo>
                    <a:pt x="2356" y="1004"/>
                  </a:lnTo>
                  <a:lnTo>
                    <a:pt x="2086" y="1236"/>
                  </a:lnTo>
                  <a:lnTo>
                    <a:pt x="1777" y="1468"/>
                  </a:lnTo>
                  <a:lnTo>
                    <a:pt x="1159" y="1815"/>
                  </a:lnTo>
                  <a:lnTo>
                    <a:pt x="1120" y="1892"/>
                  </a:lnTo>
                  <a:lnTo>
                    <a:pt x="1082" y="1970"/>
                  </a:lnTo>
                  <a:lnTo>
                    <a:pt x="1082" y="2047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927" y="2124"/>
                  </a:lnTo>
                  <a:lnTo>
                    <a:pt x="850" y="2201"/>
                  </a:lnTo>
                  <a:lnTo>
                    <a:pt x="812" y="2279"/>
                  </a:lnTo>
                  <a:lnTo>
                    <a:pt x="812" y="2356"/>
                  </a:lnTo>
                  <a:lnTo>
                    <a:pt x="850" y="2433"/>
                  </a:lnTo>
                  <a:lnTo>
                    <a:pt x="889" y="2510"/>
                  </a:lnTo>
                  <a:lnTo>
                    <a:pt x="1005" y="2549"/>
                  </a:lnTo>
                  <a:lnTo>
                    <a:pt x="1236" y="2626"/>
                  </a:lnTo>
                  <a:lnTo>
                    <a:pt x="1468" y="2703"/>
                  </a:lnTo>
                  <a:lnTo>
                    <a:pt x="1661" y="2858"/>
                  </a:lnTo>
                  <a:lnTo>
                    <a:pt x="1854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63" y="3669"/>
                  </a:lnTo>
                  <a:lnTo>
                    <a:pt x="2163" y="3900"/>
                  </a:lnTo>
                  <a:lnTo>
                    <a:pt x="2124" y="4132"/>
                  </a:lnTo>
                  <a:lnTo>
                    <a:pt x="2047" y="4364"/>
                  </a:lnTo>
                  <a:lnTo>
                    <a:pt x="1931" y="4557"/>
                  </a:lnTo>
                  <a:lnTo>
                    <a:pt x="1777" y="4711"/>
                  </a:lnTo>
                  <a:lnTo>
                    <a:pt x="1584" y="4866"/>
                  </a:lnTo>
                  <a:lnTo>
                    <a:pt x="1352" y="4943"/>
                  </a:lnTo>
                  <a:lnTo>
                    <a:pt x="1236" y="4982"/>
                  </a:lnTo>
                  <a:lnTo>
                    <a:pt x="1120" y="4982"/>
                  </a:lnTo>
                  <a:lnTo>
                    <a:pt x="927" y="4904"/>
                  </a:lnTo>
                  <a:lnTo>
                    <a:pt x="773" y="4789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73" y="4287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1005" y="4132"/>
                  </a:lnTo>
                  <a:lnTo>
                    <a:pt x="1120" y="4094"/>
                  </a:lnTo>
                  <a:lnTo>
                    <a:pt x="1275" y="4055"/>
                  </a:lnTo>
                  <a:lnTo>
                    <a:pt x="1352" y="3939"/>
                  </a:lnTo>
                  <a:lnTo>
                    <a:pt x="1314" y="3823"/>
                  </a:lnTo>
                  <a:lnTo>
                    <a:pt x="1314" y="3746"/>
                  </a:lnTo>
                  <a:lnTo>
                    <a:pt x="1236" y="3669"/>
                  </a:lnTo>
                  <a:lnTo>
                    <a:pt x="155" y="2935"/>
                  </a:lnTo>
                  <a:lnTo>
                    <a:pt x="1" y="3321"/>
                  </a:lnTo>
                  <a:lnTo>
                    <a:pt x="657" y="3785"/>
                  </a:lnTo>
                  <a:lnTo>
                    <a:pt x="541" y="3900"/>
                  </a:lnTo>
                  <a:lnTo>
                    <a:pt x="425" y="4016"/>
                  </a:lnTo>
                  <a:lnTo>
                    <a:pt x="310" y="4132"/>
                  </a:lnTo>
                  <a:lnTo>
                    <a:pt x="271" y="4248"/>
                  </a:lnTo>
                  <a:lnTo>
                    <a:pt x="232" y="4402"/>
                  </a:lnTo>
                  <a:lnTo>
                    <a:pt x="194" y="4557"/>
                  </a:lnTo>
                  <a:lnTo>
                    <a:pt x="232" y="4750"/>
                  </a:lnTo>
                  <a:lnTo>
                    <a:pt x="271" y="4904"/>
                  </a:lnTo>
                  <a:lnTo>
                    <a:pt x="425" y="5136"/>
                  </a:lnTo>
                  <a:lnTo>
                    <a:pt x="580" y="5291"/>
                  </a:lnTo>
                  <a:lnTo>
                    <a:pt x="773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29" y="5406"/>
                  </a:lnTo>
                  <a:lnTo>
                    <a:pt x="1661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79" y="4866"/>
                  </a:lnTo>
                  <a:lnTo>
                    <a:pt x="2433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626" y="3978"/>
                  </a:lnTo>
                  <a:lnTo>
                    <a:pt x="2626" y="3746"/>
                  </a:lnTo>
                  <a:lnTo>
                    <a:pt x="2588" y="3514"/>
                  </a:lnTo>
                  <a:lnTo>
                    <a:pt x="2511" y="3283"/>
                  </a:lnTo>
                  <a:lnTo>
                    <a:pt x="2395" y="3090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70" y="2510"/>
                  </a:lnTo>
                  <a:lnTo>
                    <a:pt x="1777" y="2356"/>
                  </a:lnTo>
                  <a:lnTo>
                    <a:pt x="1545" y="2240"/>
                  </a:lnTo>
                  <a:lnTo>
                    <a:pt x="1314" y="2124"/>
                  </a:lnTo>
                  <a:lnTo>
                    <a:pt x="1661" y="2008"/>
                  </a:lnTo>
                  <a:lnTo>
                    <a:pt x="1970" y="1854"/>
                  </a:lnTo>
                  <a:lnTo>
                    <a:pt x="2279" y="1661"/>
                  </a:lnTo>
                  <a:lnTo>
                    <a:pt x="2588" y="1429"/>
                  </a:lnTo>
                  <a:lnTo>
                    <a:pt x="2858" y="1236"/>
                  </a:lnTo>
                  <a:lnTo>
                    <a:pt x="3128" y="966"/>
                  </a:lnTo>
                  <a:lnTo>
                    <a:pt x="3360" y="695"/>
                  </a:lnTo>
                  <a:lnTo>
                    <a:pt x="3476" y="541"/>
                  </a:lnTo>
                  <a:lnTo>
                    <a:pt x="3553" y="387"/>
                  </a:lnTo>
                  <a:lnTo>
                    <a:pt x="3746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22"/>
            <p:cNvSpPr/>
            <p:nvPr/>
          </p:nvSpPr>
          <p:spPr>
            <a:xfrm>
              <a:off x="2264425" y="357522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8"/>
                  </a:lnTo>
                  <a:lnTo>
                    <a:pt x="3939" y="4248"/>
                  </a:lnTo>
                  <a:lnTo>
                    <a:pt x="4017" y="5407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917"/>
                  </a:lnTo>
                  <a:lnTo>
                    <a:pt x="3901" y="8534"/>
                  </a:lnTo>
                  <a:lnTo>
                    <a:pt x="3746" y="9152"/>
                  </a:lnTo>
                  <a:lnTo>
                    <a:pt x="3515" y="9732"/>
                  </a:lnTo>
                  <a:lnTo>
                    <a:pt x="3244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93"/>
                  </a:lnTo>
                  <a:lnTo>
                    <a:pt x="773" y="9384"/>
                  </a:lnTo>
                  <a:lnTo>
                    <a:pt x="696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618" y="2742"/>
                  </a:lnTo>
                  <a:lnTo>
                    <a:pt x="1391" y="2395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39"/>
                  </a:lnTo>
                  <a:lnTo>
                    <a:pt x="3476" y="310"/>
                  </a:lnTo>
                  <a:lnTo>
                    <a:pt x="3051" y="657"/>
                  </a:lnTo>
                  <a:lnTo>
                    <a:pt x="2626" y="966"/>
                  </a:lnTo>
                  <a:lnTo>
                    <a:pt x="2202" y="1313"/>
                  </a:lnTo>
                  <a:lnTo>
                    <a:pt x="1314" y="1893"/>
                  </a:lnTo>
                  <a:lnTo>
                    <a:pt x="425" y="2472"/>
                  </a:lnTo>
                  <a:lnTo>
                    <a:pt x="348" y="2549"/>
                  </a:lnTo>
                  <a:lnTo>
                    <a:pt x="348" y="2626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3"/>
                  </a:lnTo>
                  <a:lnTo>
                    <a:pt x="155" y="4866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4"/>
                  </a:lnTo>
                  <a:lnTo>
                    <a:pt x="1391" y="11199"/>
                  </a:lnTo>
                  <a:lnTo>
                    <a:pt x="1622" y="11315"/>
                  </a:lnTo>
                  <a:lnTo>
                    <a:pt x="1816" y="11392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53"/>
                  </a:lnTo>
                  <a:lnTo>
                    <a:pt x="3051" y="11237"/>
                  </a:lnTo>
                  <a:lnTo>
                    <a:pt x="3283" y="11044"/>
                  </a:lnTo>
                  <a:lnTo>
                    <a:pt x="3476" y="10890"/>
                  </a:lnTo>
                  <a:lnTo>
                    <a:pt x="3669" y="10658"/>
                  </a:lnTo>
                  <a:lnTo>
                    <a:pt x="3823" y="10388"/>
                  </a:lnTo>
                  <a:lnTo>
                    <a:pt x="3978" y="10156"/>
                  </a:lnTo>
                  <a:lnTo>
                    <a:pt x="4171" y="9538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222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57" y="4982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1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39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22"/>
            <p:cNvSpPr/>
            <p:nvPr/>
          </p:nvSpPr>
          <p:spPr>
            <a:xfrm>
              <a:off x="4033950" y="35897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22"/>
            <p:cNvSpPr/>
            <p:nvPr/>
          </p:nvSpPr>
          <p:spPr>
            <a:xfrm>
              <a:off x="3935475" y="3595500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426" y="1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40" y="78"/>
                  </a:lnTo>
                  <a:lnTo>
                    <a:pt x="1" y="194"/>
                  </a:lnTo>
                  <a:lnTo>
                    <a:pt x="40" y="271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1"/>
                  </a:lnTo>
                  <a:lnTo>
                    <a:pt x="850" y="194"/>
                  </a:lnTo>
                  <a:lnTo>
                    <a:pt x="812" y="78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22"/>
            <p:cNvSpPr/>
            <p:nvPr/>
          </p:nvSpPr>
          <p:spPr>
            <a:xfrm>
              <a:off x="6924275" y="3599350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4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4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1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6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22"/>
            <p:cNvSpPr/>
            <p:nvPr/>
          </p:nvSpPr>
          <p:spPr>
            <a:xfrm>
              <a:off x="2208425" y="362157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4" y="386"/>
                  </a:moveTo>
                  <a:lnTo>
                    <a:pt x="1121" y="425"/>
                  </a:lnTo>
                  <a:lnTo>
                    <a:pt x="1198" y="463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9" y="1274"/>
                  </a:lnTo>
                  <a:lnTo>
                    <a:pt x="696" y="1236"/>
                  </a:lnTo>
                  <a:lnTo>
                    <a:pt x="542" y="1159"/>
                  </a:lnTo>
                  <a:lnTo>
                    <a:pt x="464" y="1081"/>
                  </a:lnTo>
                  <a:lnTo>
                    <a:pt x="426" y="965"/>
                  </a:lnTo>
                  <a:lnTo>
                    <a:pt x="387" y="888"/>
                  </a:lnTo>
                  <a:lnTo>
                    <a:pt x="387" y="772"/>
                  </a:lnTo>
                  <a:lnTo>
                    <a:pt x="426" y="579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850" y="0"/>
                  </a:moveTo>
                  <a:lnTo>
                    <a:pt x="735" y="39"/>
                  </a:lnTo>
                  <a:lnTo>
                    <a:pt x="619" y="77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79"/>
                  </a:lnTo>
                  <a:lnTo>
                    <a:pt x="40" y="734"/>
                  </a:lnTo>
                  <a:lnTo>
                    <a:pt x="1" y="888"/>
                  </a:lnTo>
                  <a:lnTo>
                    <a:pt x="40" y="1043"/>
                  </a:lnTo>
                  <a:lnTo>
                    <a:pt x="78" y="1197"/>
                  </a:lnTo>
                  <a:lnTo>
                    <a:pt x="194" y="1352"/>
                  </a:lnTo>
                  <a:lnTo>
                    <a:pt x="310" y="1467"/>
                  </a:lnTo>
                  <a:lnTo>
                    <a:pt x="464" y="1583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22"/>
            <p:cNvSpPr/>
            <p:nvPr/>
          </p:nvSpPr>
          <p:spPr>
            <a:xfrm>
              <a:off x="4431675" y="3622525"/>
              <a:ext cx="174775" cy="292525"/>
            </a:xfrm>
            <a:custGeom>
              <a:avLst/>
              <a:gdLst/>
              <a:ahLst/>
              <a:cxnLst/>
              <a:rect l="l" t="t" r="r" b="b"/>
              <a:pathLst>
                <a:path w="6991" h="11701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5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3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8"/>
                  </a:lnTo>
                  <a:lnTo>
                    <a:pt x="6411" y="5638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2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22"/>
            <p:cNvSpPr/>
            <p:nvPr/>
          </p:nvSpPr>
          <p:spPr>
            <a:xfrm>
              <a:off x="3827375" y="36360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3" y="2665"/>
                  </a:lnTo>
                  <a:lnTo>
                    <a:pt x="2780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6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5" y="2896"/>
                  </a:lnTo>
                  <a:lnTo>
                    <a:pt x="772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0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3" y="3707"/>
                  </a:lnTo>
                  <a:lnTo>
                    <a:pt x="1969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5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8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22"/>
            <p:cNvSpPr/>
            <p:nvPr/>
          </p:nvSpPr>
          <p:spPr>
            <a:xfrm>
              <a:off x="2802150" y="36428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1"/>
                  </a:moveTo>
                  <a:lnTo>
                    <a:pt x="12434" y="39"/>
                  </a:lnTo>
                  <a:lnTo>
                    <a:pt x="12357" y="78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9"/>
                  </a:lnTo>
                  <a:lnTo>
                    <a:pt x="12164" y="1043"/>
                  </a:lnTo>
                  <a:lnTo>
                    <a:pt x="12009" y="1198"/>
                  </a:lnTo>
                  <a:lnTo>
                    <a:pt x="11855" y="1314"/>
                  </a:lnTo>
                  <a:lnTo>
                    <a:pt x="11430" y="1545"/>
                  </a:lnTo>
                  <a:lnTo>
                    <a:pt x="11005" y="1700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3" y="2086"/>
                  </a:lnTo>
                  <a:lnTo>
                    <a:pt x="9345" y="2009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1"/>
                  </a:lnTo>
                  <a:lnTo>
                    <a:pt x="8611" y="1700"/>
                  </a:lnTo>
                  <a:lnTo>
                    <a:pt x="8804" y="2009"/>
                  </a:lnTo>
                  <a:lnTo>
                    <a:pt x="8997" y="2279"/>
                  </a:lnTo>
                  <a:lnTo>
                    <a:pt x="7839" y="2588"/>
                  </a:lnTo>
                  <a:lnTo>
                    <a:pt x="6719" y="2820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8" y="3283"/>
                  </a:lnTo>
                  <a:lnTo>
                    <a:pt x="3746" y="2935"/>
                  </a:lnTo>
                  <a:lnTo>
                    <a:pt x="3784" y="2588"/>
                  </a:lnTo>
                  <a:lnTo>
                    <a:pt x="3707" y="2240"/>
                  </a:lnTo>
                  <a:lnTo>
                    <a:pt x="3630" y="1893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8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9"/>
                  </a:lnTo>
                  <a:lnTo>
                    <a:pt x="1815" y="3437"/>
                  </a:lnTo>
                  <a:lnTo>
                    <a:pt x="1352" y="3399"/>
                  </a:lnTo>
                  <a:lnTo>
                    <a:pt x="965" y="3360"/>
                  </a:lnTo>
                  <a:lnTo>
                    <a:pt x="772" y="3283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4"/>
                  </a:lnTo>
                  <a:lnTo>
                    <a:pt x="309" y="2665"/>
                  </a:lnTo>
                  <a:lnTo>
                    <a:pt x="232" y="2588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4"/>
                  </a:lnTo>
                  <a:lnTo>
                    <a:pt x="0" y="2858"/>
                  </a:lnTo>
                  <a:lnTo>
                    <a:pt x="0" y="3013"/>
                  </a:lnTo>
                  <a:lnTo>
                    <a:pt x="0" y="3167"/>
                  </a:lnTo>
                  <a:lnTo>
                    <a:pt x="39" y="3283"/>
                  </a:lnTo>
                  <a:lnTo>
                    <a:pt x="116" y="3399"/>
                  </a:lnTo>
                  <a:lnTo>
                    <a:pt x="193" y="3515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1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1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3"/>
                  </a:lnTo>
                  <a:lnTo>
                    <a:pt x="12048" y="1700"/>
                  </a:lnTo>
                  <a:lnTo>
                    <a:pt x="12357" y="1507"/>
                  </a:lnTo>
                  <a:lnTo>
                    <a:pt x="12627" y="1236"/>
                  </a:lnTo>
                  <a:lnTo>
                    <a:pt x="12704" y="1082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80"/>
                  </a:lnTo>
                  <a:lnTo>
                    <a:pt x="12820" y="387"/>
                  </a:lnTo>
                  <a:lnTo>
                    <a:pt x="12743" y="155"/>
                  </a:lnTo>
                  <a:lnTo>
                    <a:pt x="12704" y="78"/>
                  </a:lnTo>
                  <a:lnTo>
                    <a:pt x="12627" y="39"/>
                  </a:lnTo>
                  <a:lnTo>
                    <a:pt x="125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22"/>
            <p:cNvSpPr/>
            <p:nvPr/>
          </p:nvSpPr>
          <p:spPr>
            <a:xfrm>
              <a:off x="2017300" y="364860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271" y="0"/>
                  </a:moveTo>
                  <a:lnTo>
                    <a:pt x="155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39" y="386"/>
                  </a:lnTo>
                  <a:lnTo>
                    <a:pt x="348" y="888"/>
                  </a:lnTo>
                  <a:lnTo>
                    <a:pt x="657" y="1390"/>
                  </a:lnTo>
                  <a:lnTo>
                    <a:pt x="1043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205"/>
                  </a:lnTo>
                  <a:lnTo>
                    <a:pt x="2703" y="3553"/>
                  </a:lnTo>
                  <a:lnTo>
                    <a:pt x="3205" y="3900"/>
                  </a:lnTo>
                  <a:lnTo>
                    <a:pt x="3553" y="3746"/>
                  </a:lnTo>
                  <a:lnTo>
                    <a:pt x="2780" y="3012"/>
                  </a:lnTo>
                  <a:lnTo>
                    <a:pt x="2047" y="2240"/>
                  </a:lnTo>
                  <a:lnTo>
                    <a:pt x="1352" y="1429"/>
                  </a:lnTo>
                  <a:lnTo>
                    <a:pt x="1043" y="1004"/>
                  </a:lnTo>
                  <a:lnTo>
                    <a:pt x="734" y="541"/>
                  </a:lnTo>
                  <a:lnTo>
                    <a:pt x="1622" y="695"/>
                  </a:lnTo>
                  <a:lnTo>
                    <a:pt x="2510" y="888"/>
                  </a:lnTo>
                  <a:lnTo>
                    <a:pt x="3012" y="1043"/>
                  </a:lnTo>
                  <a:lnTo>
                    <a:pt x="3514" y="1197"/>
                  </a:lnTo>
                  <a:lnTo>
                    <a:pt x="4016" y="1390"/>
                  </a:lnTo>
                  <a:lnTo>
                    <a:pt x="4518" y="1506"/>
                  </a:lnTo>
                  <a:lnTo>
                    <a:pt x="4595" y="1506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84"/>
                  </a:lnTo>
                  <a:lnTo>
                    <a:pt x="4904" y="1506"/>
                  </a:lnTo>
                  <a:lnTo>
                    <a:pt x="4982" y="1429"/>
                  </a:lnTo>
                  <a:lnTo>
                    <a:pt x="4634" y="1159"/>
                  </a:lnTo>
                  <a:lnTo>
                    <a:pt x="4171" y="888"/>
                  </a:lnTo>
                  <a:lnTo>
                    <a:pt x="3630" y="657"/>
                  </a:lnTo>
                  <a:lnTo>
                    <a:pt x="3089" y="464"/>
                  </a:lnTo>
                  <a:lnTo>
                    <a:pt x="2510" y="309"/>
                  </a:lnTo>
                  <a:lnTo>
                    <a:pt x="1931" y="193"/>
                  </a:lnTo>
                  <a:lnTo>
                    <a:pt x="1352" y="116"/>
                  </a:lnTo>
                  <a:lnTo>
                    <a:pt x="27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22"/>
            <p:cNvSpPr/>
            <p:nvPr/>
          </p:nvSpPr>
          <p:spPr>
            <a:xfrm>
              <a:off x="1564525" y="3658250"/>
              <a:ext cx="248125" cy="295425"/>
            </a:xfrm>
            <a:custGeom>
              <a:avLst/>
              <a:gdLst/>
              <a:ahLst/>
              <a:cxnLst/>
              <a:rect l="l" t="t" r="r" b="b"/>
              <a:pathLst>
                <a:path w="9925" h="11817" extrusionOk="0">
                  <a:moveTo>
                    <a:pt x="3785" y="850"/>
                  </a:moveTo>
                  <a:lnTo>
                    <a:pt x="4326" y="2279"/>
                  </a:lnTo>
                  <a:lnTo>
                    <a:pt x="4944" y="3746"/>
                  </a:lnTo>
                  <a:lnTo>
                    <a:pt x="6179" y="6565"/>
                  </a:lnTo>
                  <a:lnTo>
                    <a:pt x="3322" y="7492"/>
                  </a:lnTo>
                  <a:lnTo>
                    <a:pt x="1893" y="7955"/>
                  </a:lnTo>
                  <a:lnTo>
                    <a:pt x="464" y="8457"/>
                  </a:lnTo>
                  <a:lnTo>
                    <a:pt x="464" y="8457"/>
                  </a:lnTo>
                  <a:lnTo>
                    <a:pt x="1043" y="7569"/>
                  </a:lnTo>
                  <a:lnTo>
                    <a:pt x="1507" y="6604"/>
                  </a:lnTo>
                  <a:lnTo>
                    <a:pt x="1970" y="5638"/>
                  </a:lnTo>
                  <a:lnTo>
                    <a:pt x="2395" y="4673"/>
                  </a:lnTo>
                  <a:lnTo>
                    <a:pt x="2781" y="3746"/>
                  </a:lnTo>
                  <a:lnTo>
                    <a:pt x="3167" y="2781"/>
                  </a:lnTo>
                  <a:lnTo>
                    <a:pt x="3476" y="1815"/>
                  </a:lnTo>
                  <a:lnTo>
                    <a:pt x="3785" y="850"/>
                  </a:lnTo>
                  <a:close/>
                  <a:moveTo>
                    <a:pt x="3824" y="0"/>
                  </a:moveTo>
                  <a:lnTo>
                    <a:pt x="3746" y="39"/>
                  </a:lnTo>
                  <a:lnTo>
                    <a:pt x="3708" y="78"/>
                  </a:lnTo>
                  <a:lnTo>
                    <a:pt x="3592" y="116"/>
                  </a:lnTo>
                  <a:lnTo>
                    <a:pt x="3553" y="194"/>
                  </a:lnTo>
                  <a:lnTo>
                    <a:pt x="2820" y="2395"/>
                  </a:lnTo>
                  <a:lnTo>
                    <a:pt x="2434" y="3476"/>
                  </a:lnTo>
                  <a:lnTo>
                    <a:pt x="2009" y="4518"/>
                  </a:lnTo>
                  <a:lnTo>
                    <a:pt x="1545" y="5561"/>
                  </a:lnTo>
                  <a:lnTo>
                    <a:pt x="1043" y="6604"/>
                  </a:lnTo>
                  <a:lnTo>
                    <a:pt x="503" y="7608"/>
                  </a:lnTo>
                  <a:lnTo>
                    <a:pt x="39" y="8650"/>
                  </a:lnTo>
                  <a:lnTo>
                    <a:pt x="1" y="8689"/>
                  </a:lnTo>
                  <a:lnTo>
                    <a:pt x="39" y="8766"/>
                  </a:lnTo>
                  <a:lnTo>
                    <a:pt x="117" y="8805"/>
                  </a:lnTo>
                  <a:lnTo>
                    <a:pt x="117" y="8843"/>
                  </a:lnTo>
                  <a:lnTo>
                    <a:pt x="117" y="8920"/>
                  </a:lnTo>
                  <a:lnTo>
                    <a:pt x="155" y="8998"/>
                  </a:lnTo>
                  <a:lnTo>
                    <a:pt x="310" y="9114"/>
                  </a:lnTo>
                  <a:lnTo>
                    <a:pt x="464" y="8882"/>
                  </a:lnTo>
                  <a:lnTo>
                    <a:pt x="1970" y="8457"/>
                  </a:lnTo>
                  <a:lnTo>
                    <a:pt x="3438" y="7994"/>
                  </a:lnTo>
                  <a:lnTo>
                    <a:pt x="6372" y="7028"/>
                  </a:lnTo>
                  <a:lnTo>
                    <a:pt x="7106" y="8689"/>
                  </a:lnTo>
                  <a:lnTo>
                    <a:pt x="8303" y="11817"/>
                  </a:lnTo>
                  <a:lnTo>
                    <a:pt x="8689" y="11662"/>
                  </a:lnTo>
                  <a:lnTo>
                    <a:pt x="7531" y="8689"/>
                  </a:lnTo>
                  <a:lnTo>
                    <a:pt x="6797" y="6874"/>
                  </a:lnTo>
                  <a:lnTo>
                    <a:pt x="8380" y="6333"/>
                  </a:lnTo>
                  <a:lnTo>
                    <a:pt x="9925" y="5754"/>
                  </a:lnTo>
                  <a:lnTo>
                    <a:pt x="9770" y="5329"/>
                  </a:lnTo>
                  <a:lnTo>
                    <a:pt x="8187" y="5909"/>
                  </a:lnTo>
                  <a:lnTo>
                    <a:pt x="6643" y="6449"/>
                  </a:lnTo>
                  <a:lnTo>
                    <a:pt x="6025" y="4905"/>
                  </a:lnTo>
                  <a:lnTo>
                    <a:pt x="5407" y="3360"/>
                  </a:lnTo>
                  <a:lnTo>
                    <a:pt x="4712" y="1854"/>
                  </a:lnTo>
                  <a:lnTo>
                    <a:pt x="3978" y="348"/>
                  </a:lnTo>
                  <a:lnTo>
                    <a:pt x="4055" y="78"/>
                  </a:lnTo>
                  <a:lnTo>
                    <a:pt x="3862" y="39"/>
                  </a:lnTo>
                  <a:lnTo>
                    <a:pt x="382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22"/>
            <p:cNvSpPr/>
            <p:nvPr/>
          </p:nvSpPr>
          <p:spPr>
            <a:xfrm>
              <a:off x="1663975" y="3660175"/>
              <a:ext cx="229775" cy="419975"/>
            </a:xfrm>
            <a:custGeom>
              <a:avLst/>
              <a:gdLst/>
              <a:ahLst/>
              <a:cxnLst/>
              <a:rect l="l" t="t" r="r" b="b"/>
              <a:pathLst>
                <a:path w="9191" h="16799" extrusionOk="0">
                  <a:moveTo>
                    <a:pt x="77" y="1"/>
                  </a:moveTo>
                  <a:lnTo>
                    <a:pt x="0" y="271"/>
                  </a:lnTo>
                  <a:lnTo>
                    <a:pt x="2124" y="1275"/>
                  </a:lnTo>
                  <a:lnTo>
                    <a:pt x="4286" y="2240"/>
                  </a:lnTo>
                  <a:lnTo>
                    <a:pt x="5290" y="2742"/>
                  </a:lnTo>
                  <a:lnTo>
                    <a:pt x="6294" y="3244"/>
                  </a:lnTo>
                  <a:lnTo>
                    <a:pt x="7298" y="3746"/>
                  </a:lnTo>
                  <a:lnTo>
                    <a:pt x="8302" y="4248"/>
                  </a:lnTo>
                  <a:lnTo>
                    <a:pt x="7028" y="4750"/>
                  </a:lnTo>
                  <a:lnTo>
                    <a:pt x="5792" y="5252"/>
                  </a:lnTo>
                  <a:lnTo>
                    <a:pt x="5947" y="5677"/>
                  </a:lnTo>
                  <a:lnTo>
                    <a:pt x="7298" y="5175"/>
                  </a:lnTo>
                  <a:lnTo>
                    <a:pt x="7955" y="4905"/>
                  </a:lnTo>
                  <a:lnTo>
                    <a:pt x="8611" y="4596"/>
                  </a:lnTo>
                  <a:lnTo>
                    <a:pt x="8457" y="5136"/>
                  </a:lnTo>
                  <a:lnTo>
                    <a:pt x="8341" y="5638"/>
                  </a:lnTo>
                  <a:lnTo>
                    <a:pt x="8148" y="6681"/>
                  </a:lnTo>
                  <a:lnTo>
                    <a:pt x="7839" y="8380"/>
                  </a:lnTo>
                  <a:lnTo>
                    <a:pt x="7569" y="10041"/>
                  </a:lnTo>
                  <a:lnTo>
                    <a:pt x="7028" y="13361"/>
                  </a:lnTo>
                  <a:lnTo>
                    <a:pt x="6796" y="15060"/>
                  </a:lnTo>
                  <a:lnTo>
                    <a:pt x="6681" y="15871"/>
                  </a:lnTo>
                  <a:lnTo>
                    <a:pt x="6642" y="16721"/>
                  </a:lnTo>
                  <a:lnTo>
                    <a:pt x="6989" y="16798"/>
                  </a:lnTo>
                  <a:lnTo>
                    <a:pt x="7298" y="15215"/>
                  </a:lnTo>
                  <a:lnTo>
                    <a:pt x="7530" y="13593"/>
                  </a:lnTo>
                  <a:lnTo>
                    <a:pt x="7723" y="12010"/>
                  </a:lnTo>
                  <a:lnTo>
                    <a:pt x="7955" y="10427"/>
                  </a:lnTo>
                  <a:lnTo>
                    <a:pt x="8225" y="8805"/>
                  </a:lnTo>
                  <a:lnTo>
                    <a:pt x="8495" y="7183"/>
                  </a:lnTo>
                  <a:lnTo>
                    <a:pt x="8689" y="6488"/>
                  </a:lnTo>
                  <a:lnTo>
                    <a:pt x="8882" y="5793"/>
                  </a:lnTo>
                  <a:lnTo>
                    <a:pt x="9036" y="5059"/>
                  </a:lnTo>
                  <a:lnTo>
                    <a:pt x="9152" y="4364"/>
                  </a:lnTo>
                  <a:lnTo>
                    <a:pt x="9152" y="4287"/>
                  </a:lnTo>
                  <a:lnTo>
                    <a:pt x="9190" y="4210"/>
                  </a:lnTo>
                  <a:lnTo>
                    <a:pt x="9113" y="4094"/>
                  </a:lnTo>
                  <a:lnTo>
                    <a:pt x="9036" y="4017"/>
                  </a:lnTo>
                  <a:lnTo>
                    <a:pt x="8920" y="4017"/>
                  </a:lnTo>
                  <a:lnTo>
                    <a:pt x="8882" y="4055"/>
                  </a:lnTo>
                  <a:lnTo>
                    <a:pt x="7839" y="3437"/>
                  </a:lnTo>
                  <a:lnTo>
                    <a:pt x="6758" y="2897"/>
                  </a:lnTo>
                  <a:lnTo>
                    <a:pt x="4595" y="1893"/>
                  </a:lnTo>
                  <a:lnTo>
                    <a:pt x="2356" y="927"/>
                  </a:lnTo>
                  <a:lnTo>
                    <a:pt x="1236" y="464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22"/>
            <p:cNvSpPr/>
            <p:nvPr/>
          </p:nvSpPr>
          <p:spPr>
            <a:xfrm>
              <a:off x="406075" y="3667900"/>
              <a:ext cx="458600" cy="289650"/>
            </a:xfrm>
            <a:custGeom>
              <a:avLst/>
              <a:gdLst/>
              <a:ahLst/>
              <a:cxnLst/>
              <a:rect l="l" t="t" r="r" b="b"/>
              <a:pathLst>
                <a:path w="18344" h="11586" extrusionOk="0">
                  <a:moveTo>
                    <a:pt x="17069" y="387"/>
                  </a:moveTo>
                  <a:lnTo>
                    <a:pt x="17146" y="425"/>
                  </a:lnTo>
                  <a:lnTo>
                    <a:pt x="17223" y="503"/>
                  </a:lnTo>
                  <a:lnTo>
                    <a:pt x="17300" y="734"/>
                  </a:lnTo>
                  <a:lnTo>
                    <a:pt x="17378" y="927"/>
                  </a:lnTo>
                  <a:lnTo>
                    <a:pt x="17378" y="1120"/>
                  </a:lnTo>
                  <a:lnTo>
                    <a:pt x="17339" y="1314"/>
                  </a:lnTo>
                  <a:lnTo>
                    <a:pt x="17223" y="1545"/>
                  </a:lnTo>
                  <a:lnTo>
                    <a:pt x="16953" y="1893"/>
                  </a:lnTo>
                  <a:lnTo>
                    <a:pt x="16721" y="2124"/>
                  </a:lnTo>
                  <a:lnTo>
                    <a:pt x="16451" y="2356"/>
                  </a:lnTo>
                  <a:lnTo>
                    <a:pt x="16181" y="2549"/>
                  </a:lnTo>
                  <a:lnTo>
                    <a:pt x="15872" y="2665"/>
                  </a:lnTo>
                  <a:lnTo>
                    <a:pt x="15872" y="2086"/>
                  </a:lnTo>
                  <a:lnTo>
                    <a:pt x="15910" y="1777"/>
                  </a:lnTo>
                  <a:lnTo>
                    <a:pt x="15949" y="1468"/>
                  </a:lnTo>
                  <a:lnTo>
                    <a:pt x="16026" y="1198"/>
                  </a:lnTo>
                  <a:lnTo>
                    <a:pt x="16181" y="927"/>
                  </a:lnTo>
                  <a:lnTo>
                    <a:pt x="16335" y="696"/>
                  </a:lnTo>
                  <a:lnTo>
                    <a:pt x="16605" y="503"/>
                  </a:lnTo>
                  <a:lnTo>
                    <a:pt x="16837" y="425"/>
                  </a:lnTo>
                  <a:lnTo>
                    <a:pt x="16992" y="387"/>
                  </a:lnTo>
                  <a:close/>
                  <a:moveTo>
                    <a:pt x="14597" y="2974"/>
                  </a:moveTo>
                  <a:lnTo>
                    <a:pt x="14868" y="3013"/>
                  </a:lnTo>
                  <a:lnTo>
                    <a:pt x="15138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6"/>
                  </a:lnTo>
                  <a:lnTo>
                    <a:pt x="14057" y="3862"/>
                  </a:lnTo>
                  <a:lnTo>
                    <a:pt x="13786" y="3939"/>
                  </a:lnTo>
                  <a:lnTo>
                    <a:pt x="13478" y="4017"/>
                  </a:lnTo>
                  <a:lnTo>
                    <a:pt x="13053" y="4017"/>
                  </a:lnTo>
                  <a:lnTo>
                    <a:pt x="12976" y="3939"/>
                  </a:lnTo>
                  <a:lnTo>
                    <a:pt x="12976" y="3862"/>
                  </a:lnTo>
                  <a:lnTo>
                    <a:pt x="12976" y="3708"/>
                  </a:lnTo>
                  <a:lnTo>
                    <a:pt x="13014" y="3476"/>
                  </a:lnTo>
                  <a:lnTo>
                    <a:pt x="13053" y="3360"/>
                  </a:lnTo>
                  <a:lnTo>
                    <a:pt x="13207" y="3244"/>
                  </a:lnTo>
                  <a:lnTo>
                    <a:pt x="13400" y="3167"/>
                  </a:lnTo>
                  <a:lnTo>
                    <a:pt x="13709" y="3051"/>
                  </a:lnTo>
                  <a:lnTo>
                    <a:pt x="14018" y="3013"/>
                  </a:lnTo>
                  <a:lnTo>
                    <a:pt x="14327" y="2974"/>
                  </a:lnTo>
                  <a:close/>
                  <a:moveTo>
                    <a:pt x="15679" y="3283"/>
                  </a:moveTo>
                  <a:lnTo>
                    <a:pt x="16335" y="3476"/>
                  </a:lnTo>
                  <a:lnTo>
                    <a:pt x="16644" y="3553"/>
                  </a:lnTo>
                  <a:lnTo>
                    <a:pt x="16992" y="3669"/>
                  </a:lnTo>
                  <a:lnTo>
                    <a:pt x="17262" y="3823"/>
                  </a:lnTo>
                  <a:lnTo>
                    <a:pt x="17532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80" y="4596"/>
                  </a:lnTo>
                  <a:lnTo>
                    <a:pt x="17918" y="4789"/>
                  </a:lnTo>
                  <a:lnTo>
                    <a:pt x="17880" y="4943"/>
                  </a:lnTo>
                  <a:lnTo>
                    <a:pt x="17802" y="5059"/>
                  </a:lnTo>
                  <a:lnTo>
                    <a:pt x="17648" y="5136"/>
                  </a:lnTo>
                  <a:lnTo>
                    <a:pt x="17494" y="5175"/>
                  </a:lnTo>
                  <a:lnTo>
                    <a:pt x="17339" y="5175"/>
                  </a:lnTo>
                  <a:lnTo>
                    <a:pt x="17146" y="5136"/>
                  </a:lnTo>
                  <a:lnTo>
                    <a:pt x="16992" y="5059"/>
                  </a:lnTo>
                  <a:lnTo>
                    <a:pt x="16644" y="4789"/>
                  </a:lnTo>
                  <a:lnTo>
                    <a:pt x="16374" y="4480"/>
                  </a:lnTo>
                  <a:lnTo>
                    <a:pt x="16181" y="4210"/>
                  </a:lnTo>
                  <a:lnTo>
                    <a:pt x="15988" y="3901"/>
                  </a:lnTo>
                  <a:lnTo>
                    <a:pt x="15833" y="3592"/>
                  </a:lnTo>
                  <a:lnTo>
                    <a:pt x="15679" y="3283"/>
                  </a:lnTo>
                  <a:close/>
                  <a:moveTo>
                    <a:pt x="4635" y="541"/>
                  </a:moveTo>
                  <a:lnTo>
                    <a:pt x="5253" y="580"/>
                  </a:lnTo>
                  <a:lnTo>
                    <a:pt x="5832" y="696"/>
                  </a:lnTo>
                  <a:lnTo>
                    <a:pt x="6411" y="850"/>
                  </a:lnTo>
                  <a:lnTo>
                    <a:pt x="6990" y="1120"/>
                  </a:lnTo>
                  <a:lnTo>
                    <a:pt x="7492" y="1429"/>
                  </a:lnTo>
                  <a:lnTo>
                    <a:pt x="7917" y="1738"/>
                  </a:lnTo>
                  <a:lnTo>
                    <a:pt x="8303" y="2086"/>
                  </a:lnTo>
                  <a:lnTo>
                    <a:pt x="8651" y="2472"/>
                  </a:lnTo>
                  <a:lnTo>
                    <a:pt x="8960" y="2858"/>
                  </a:lnTo>
                  <a:lnTo>
                    <a:pt x="9539" y="3669"/>
                  </a:lnTo>
                  <a:lnTo>
                    <a:pt x="10157" y="4480"/>
                  </a:lnTo>
                  <a:lnTo>
                    <a:pt x="10388" y="4827"/>
                  </a:lnTo>
                  <a:lnTo>
                    <a:pt x="10697" y="5136"/>
                  </a:lnTo>
                  <a:lnTo>
                    <a:pt x="11006" y="5445"/>
                  </a:lnTo>
                  <a:lnTo>
                    <a:pt x="11354" y="5677"/>
                  </a:lnTo>
                  <a:lnTo>
                    <a:pt x="11701" y="5870"/>
                  </a:lnTo>
                  <a:lnTo>
                    <a:pt x="12126" y="5986"/>
                  </a:lnTo>
                  <a:lnTo>
                    <a:pt x="12512" y="6025"/>
                  </a:lnTo>
                  <a:lnTo>
                    <a:pt x="12976" y="5986"/>
                  </a:lnTo>
                  <a:lnTo>
                    <a:pt x="13323" y="5870"/>
                  </a:lnTo>
                  <a:lnTo>
                    <a:pt x="13632" y="5754"/>
                  </a:lnTo>
                  <a:lnTo>
                    <a:pt x="13902" y="5600"/>
                  </a:lnTo>
                  <a:lnTo>
                    <a:pt x="14173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9" y="4712"/>
                  </a:lnTo>
                  <a:lnTo>
                    <a:pt x="14984" y="4441"/>
                  </a:lnTo>
                  <a:lnTo>
                    <a:pt x="14752" y="5252"/>
                  </a:lnTo>
                  <a:lnTo>
                    <a:pt x="14443" y="5986"/>
                  </a:lnTo>
                  <a:lnTo>
                    <a:pt x="14057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0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7" y="10272"/>
                  </a:lnTo>
                  <a:lnTo>
                    <a:pt x="9616" y="10465"/>
                  </a:lnTo>
                  <a:lnTo>
                    <a:pt x="9075" y="10658"/>
                  </a:lnTo>
                  <a:lnTo>
                    <a:pt x="8496" y="10774"/>
                  </a:lnTo>
                  <a:lnTo>
                    <a:pt x="7956" y="10890"/>
                  </a:lnTo>
                  <a:lnTo>
                    <a:pt x="7376" y="10929"/>
                  </a:lnTo>
                  <a:lnTo>
                    <a:pt x="6836" y="10929"/>
                  </a:lnTo>
                  <a:lnTo>
                    <a:pt x="6257" y="10890"/>
                  </a:lnTo>
                  <a:lnTo>
                    <a:pt x="5716" y="10774"/>
                  </a:lnTo>
                  <a:lnTo>
                    <a:pt x="5175" y="10620"/>
                  </a:lnTo>
                  <a:lnTo>
                    <a:pt x="4635" y="10465"/>
                  </a:lnTo>
                  <a:lnTo>
                    <a:pt x="4133" y="10195"/>
                  </a:lnTo>
                  <a:lnTo>
                    <a:pt x="3631" y="9925"/>
                  </a:lnTo>
                  <a:lnTo>
                    <a:pt x="3129" y="9577"/>
                  </a:lnTo>
                  <a:lnTo>
                    <a:pt x="2665" y="9191"/>
                  </a:lnTo>
                  <a:lnTo>
                    <a:pt x="2202" y="8766"/>
                  </a:lnTo>
                  <a:lnTo>
                    <a:pt x="1777" y="8303"/>
                  </a:lnTo>
                  <a:lnTo>
                    <a:pt x="1430" y="7801"/>
                  </a:lnTo>
                  <a:lnTo>
                    <a:pt x="1082" y="7260"/>
                  </a:lnTo>
                  <a:lnTo>
                    <a:pt x="812" y="6720"/>
                  </a:lnTo>
                  <a:lnTo>
                    <a:pt x="619" y="6140"/>
                  </a:lnTo>
                  <a:lnTo>
                    <a:pt x="464" y="5523"/>
                  </a:lnTo>
                  <a:lnTo>
                    <a:pt x="426" y="4905"/>
                  </a:lnTo>
                  <a:lnTo>
                    <a:pt x="464" y="4287"/>
                  </a:lnTo>
                  <a:lnTo>
                    <a:pt x="619" y="3708"/>
                  </a:lnTo>
                  <a:lnTo>
                    <a:pt x="812" y="3128"/>
                  </a:lnTo>
                  <a:lnTo>
                    <a:pt x="1121" y="2588"/>
                  </a:lnTo>
                  <a:lnTo>
                    <a:pt x="1468" y="2086"/>
                  </a:lnTo>
                  <a:lnTo>
                    <a:pt x="1893" y="1661"/>
                  </a:lnTo>
                  <a:lnTo>
                    <a:pt x="2356" y="1275"/>
                  </a:lnTo>
                  <a:lnTo>
                    <a:pt x="2897" y="1005"/>
                  </a:lnTo>
                  <a:lnTo>
                    <a:pt x="3476" y="773"/>
                  </a:lnTo>
                  <a:lnTo>
                    <a:pt x="4056" y="618"/>
                  </a:lnTo>
                  <a:lnTo>
                    <a:pt x="4635" y="541"/>
                  </a:lnTo>
                  <a:close/>
                  <a:moveTo>
                    <a:pt x="16876" y="1"/>
                  </a:moveTo>
                  <a:lnTo>
                    <a:pt x="16683" y="39"/>
                  </a:lnTo>
                  <a:lnTo>
                    <a:pt x="16451" y="155"/>
                  </a:lnTo>
                  <a:lnTo>
                    <a:pt x="16258" y="271"/>
                  </a:lnTo>
                  <a:lnTo>
                    <a:pt x="16103" y="425"/>
                  </a:lnTo>
                  <a:lnTo>
                    <a:pt x="15949" y="580"/>
                  </a:lnTo>
                  <a:lnTo>
                    <a:pt x="15833" y="773"/>
                  </a:lnTo>
                  <a:lnTo>
                    <a:pt x="15717" y="1005"/>
                  </a:lnTo>
                  <a:lnTo>
                    <a:pt x="15601" y="1236"/>
                  </a:lnTo>
                  <a:lnTo>
                    <a:pt x="15486" y="1738"/>
                  </a:lnTo>
                  <a:lnTo>
                    <a:pt x="15447" y="2279"/>
                  </a:lnTo>
                  <a:lnTo>
                    <a:pt x="15486" y="2819"/>
                  </a:lnTo>
                  <a:lnTo>
                    <a:pt x="15370" y="2819"/>
                  </a:lnTo>
                  <a:lnTo>
                    <a:pt x="15331" y="2858"/>
                  </a:lnTo>
                  <a:lnTo>
                    <a:pt x="14906" y="2742"/>
                  </a:lnTo>
                  <a:lnTo>
                    <a:pt x="14443" y="2665"/>
                  </a:lnTo>
                  <a:lnTo>
                    <a:pt x="13980" y="2665"/>
                  </a:lnTo>
                  <a:lnTo>
                    <a:pt x="13516" y="2742"/>
                  </a:lnTo>
                  <a:lnTo>
                    <a:pt x="13169" y="2858"/>
                  </a:lnTo>
                  <a:lnTo>
                    <a:pt x="12976" y="2974"/>
                  </a:lnTo>
                  <a:lnTo>
                    <a:pt x="12783" y="3090"/>
                  </a:lnTo>
                  <a:lnTo>
                    <a:pt x="12628" y="3206"/>
                  </a:lnTo>
                  <a:lnTo>
                    <a:pt x="12512" y="3360"/>
                  </a:lnTo>
                  <a:lnTo>
                    <a:pt x="12396" y="3553"/>
                  </a:lnTo>
                  <a:lnTo>
                    <a:pt x="12396" y="3746"/>
                  </a:lnTo>
                  <a:lnTo>
                    <a:pt x="12396" y="3939"/>
                  </a:lnTo>
                  <a:lnTo>
                    <a:pt x="12474" y="4094"/>
                  </a:lnTo>
                  <a:lnTo>
                    <a:pt x="12628" y="4210"/>
                  </a:lnTo>
                  <a:lnTo>
                    <a:pt x="12783" y="4287"/>
                  </a:lnTo>
                  <a:lnTo>
                    <a:pt x="12976" y="4364"/>
                  </a:lnTo>
                  <a:lnTo>
                    <a:pt x="13169" y="4403"/>
                  </a:lnTo>
                  <a:lnTo>
                    <a:pt x="13516" y="4364"/>
                  </a:lnTo>
                  <a:lnTo>
                    <a:pt x="13864" y="4325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9" y="3823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4" y="4866"/>
                  </a:lnTo>
                  <a:lnTo>
                    <a:pt x="13941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30" y="5445"/>
                  </a:lnTo>
                  <a:lnTo>
                    <a:pt x="12744" y="5523"/>
                  </a:lnTo>
                  <a:lnTo>
                    <a:pt x="12396" y="5523"/>
                  </a:lnTo>
                  <a:lnTo>
                    <a:pt x="12049" y="5445"/>
                  </a:lnTo>
                  <a:lnTo>
                    <a:pt x="11740" y="5329"/>
                  </a:lnTo>
                  <a:lnTo>
                    <a:pt x="11431" y="5136"/>
                  </a:lnTo>
                  <a:lnTo>
                    <a:pt x="11122" y="4905"/>
                  </a:lnTo>
                  <a:lnTo>
                    <a:pt x="10852" y="4634"/>
                  </a:lnTo>
                  <a:lnTo>
                    <a:pt x="10543" y="4210"/>
                  </a:lnTo>
                  <a:lnTo>
                    <a:pt x="10195" y="3785"/>
                  </a:lnTo>
                  <a:lnTo>
                    <a:pt x="9616" y="2935"/>
                  </a:lnTo>
                  <a:lnTo>
                    <a:pt x="9307" y="2511"/>
                  </a:lnTo>
                  <a:lnTo>
                    <a:pt x="8960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7" y="966"/>
                  </a:lnTo>
                  <a:lnTo>
                    <a:pt x="7106" y="657"/>
                  </a:lnTo>
                  <a:lnTo>
                    <a:pt x="6527" y="425"/>
                  </a:lnTo>
                  <a:lnTo>
                    <a:pt x="5948" y="271"/>
                  </a:lnTo>
                  <a:lnTo>
                    <a:pt x="5330" y="155"/>
                  </a:lnTo>
                  <a:lnTo>
                    <a:pt x="4751" y="116"/>
                  </a:lnTo>
                  <a:lnTo>
                    <a:pt x="4133" y="155"/>
                  </a:lnTo>
                  <a:lnTo>
                    <a:pt x="3554" y="271"/>
                  </a:lnTo>
                  <a:lnTo>
                    <a:pt x="3283" y="348"/>
                  </a:lnTo>
                  <a:lnTo>
                    <a:pt x="2936" y="464"/>
                  </a:lnTo>
                  <a:lnTo>
                    <a:pt x="2588" y="618"/>
                  </a:lnTo>
                  <a:lnTo>
                    <a:pt x="2279" y="812"/>
                  </a:lnTo>
                  <a:lnTo>
                    <a:pt x="1932" y="1005"/>
                  </a:lnTo>
                  <a:lnTo>
                    <a:pt x="1661" y="1275"/>
                  </a:lnTo>
                  <a:lnTo>
                    <a:pt x="1353" y="1545"/>
                  </a:lnTo>
                  <a:lnTo>
                    <a:pt x="1082" y="1854"/>
                  </a:lnTo>
                  <a:lnTo>
                    <a:pt x="851" y="2163"/>
                  </a:lnTo>
                  <a:lnTo>
                    <a:pt x="542" y="2665"/>
                  </a:lnTo>
                  <a:lnTo>
                    <a:pt x="310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1" y="4712"/>
                  </a:lnTo>
                  <a:lnTo>
                    <a:pt x="40" y="5214"/>
                  </a:lnTo>
                  <a:lnTo>
                    <a:pt x="78" y="5716"/>
                  </a:lnTo>
                  <a:lnTo>
                    <a:pt x="194" y="6218"/>
                  </a:lnTo>
                  <a:lnTo>
                    <a:pt x="387" y="6720"/>
                  </a:lnTo>
                  <a:lnTo>
                    <a:pt x="580" y="7222"/>
                  </a:lnTo>
                  <a:lnTo>
                    <a:pt x="812" y="7685"/>
                  </a:lnTo>
                  <a:lnTo>
                    <a:pt x="1082" y="8110"/>
                  </a:lnTo>
                  <a:lnTo>
                    <a:pt x="1430" y="8573"/>
                  </a:lnTo>
                  <a:lnTo>
                    <a:pt x="1777" y="8959"/>
                  </a:lnTo>
                  <a:lnTo>
                    <a:pt x="2125" y="9384"/>
                  </a:lnTo>
                  <a:lnTo>
                    <a:pt x="2550" y="9732"/>
                  </a:lnTo>
                  <a:lnTo>
                    <a:pt x="3090" y="10156"/>
                  </a:lnTo>
                  <a:lnTo>
                    <a:pt x="3631" y="10504"/>
                  </a:lnTo>
                  <a:lnTo>
                    <a:pt x="4210" y="10774"/>
                  </a:lnTo>
                  <a:lnTo>
                    <a:pt x="4789" y="11044"/>
                  </a:lnTo>
                  <a:lnTo>
                    <a:pt x="5407" y="11199"/>
                  </a:lnTo>
                  <a:lnTo>
                    <a:pt x="6025" y="11353"/>
                  </a:lnTo>
                  <a:lnTo>
                    <a:pt x="6643" y="11392"/>
                  </a:lnTo>
                  <a:lnTo>
                    <a:pt x="7261" y="11431"/>
                  </a:lnTo>
                  <a:lnTo>
                    <a:pt x="7338" y="11585"/>
                  </a:lnTo>
                  <a:lnTo>
                    <a:pt x="7647" y="11392"/>
                  </a:lnTo>
                  <a:lnTo>
                    <a:pt x="8458" y="11315"/>
                  </a:lnTo>
                  <a:lnTo>
                    <a:pt x="9269" y="11122"/>
                  </a:lnTo>
                  <a:lnTo>
                    <a:pt x="10079" y="10813"/>
                  </a:lnTo>
                  <a:lnTo>
                    <a:pt x="10852" y="10465"/>
                  </a:lnTo>
                  <a:lnTo>
                    <a:pt x="11547" y="10040"/>
                  </a:lnTo>
                  <a:lnTo>
                    <a:pt x="12165" y="9577"/>
                  </a:lnTo>
                  <a:lnTo>
                    <a:pt x="12435" y="9384"/>
                  </a:lnTo>
                  <a:lnTo>
                    <a:pt x="13053" y="8805"/>
                  </a:lnTo>
                  <a:lnTo>
                    <a:pt x="13632" y="8187"/>
                  </a:lnTo>
                  <a:lnTo>
                    <a:pt x="14134" y="7492"/>
                  </a:lnTo>
                  <a:lnTo>
                    <a:pt x="14597" y="6797"/>
                  </a:lnTo>
                  <a:lnTo>
                    <a:pt x="14945" y="6025"/>
                  </a:lnTo>
                  <a:lnTo>
                    <a:pt x="15099" y="5638"/>
                  </a:lnTo>
                  <a:lnTo>
                    <a:pt x="15254" y="5214"/>
                  </a:lnTo>
                  <a:lnTo>
                    <a:pt x="15331" y="4827"/>
                  </a:lnTo>
                  <a:lnTo>
                    <a:pt x="15408" y="4403"/>
                  </a:lnTo>
                  <a:lnTo>
                    <a:pt x="15486" y="4017"/>
                  </a:lnTo>
                  <a:lnTo>
                    <a:pt x="15486" y="3592"/>
                  </a:lnTo>
                  <a:lnTo>
                    <a:pt x="15679" y="4055"/>
                  </a:lnTo>
                  <a:lnTo>
                    <a:pt x="15949" y="4480"/>
                  </a:lnTo>
                  <a:lnTo>
                    <a:pt x="16258" y="4866"/>
                  </a:lnTo>
                  <a:lnTo>
                    <a:pt x="16605" y="5214"/>
                  </a:lnTo>
                  <a:lnTo>
                    <a:pt x="16760" y="5368"/>
                  </a:lnTo>
                  <a:lnTo>
                    <a:pt x="16992" y="5484"/>
                  </a:lnTo>
                  <a:lnTo>
                    <a:pt x="17185" y="5561"/>
                  </a:lnTo>
                  <a:lnTo>
                    <a:pt x="17416" y="5638"/>
                  </a:lnTo>
                  <a:lnTo>
                    <a:pt x="17609" y="5677"/>
                  </a:lnTo>
                  <a:lnTo>
                    <a:pt x="17841" y="5638"/>
                  </a:lnTo>
                  <a:lnTo>
                    <a:pt x="18034" y="5523"/>
                  </a:lnTo>
                  <a:lnTo>
                    <a:pt x="18189" y="5329"/>
                  </a:lnTo>
                  <a:lnTo>
                    <a:pt x="18304" y="5136"/>
                  </a:lnTo>
                  <a:lnTo>
                    <a:pt x="18343" y="4943"/>
                  </a:lnTo>
                  <a:lnTo>
                    <a:pt x="18304" y="4712"/>
                  </a:lnTo>
                  <a:lnTo>
                    <a:pt x="18266" y="4519"/>
                  </a:lnTo>
                  <a:lnTo>
                    <a:pt x="18189" y="4287"/>
                  </a:lnTo>
                  <a:lnTo>
                    <a:pt x="18073" y="4132"/>
                  </a:lnTo>
                  <a:lnTo>
                    <a:pt x="17957" y="3939"/>
                  </a:lnTo>
                  <a:lnTo>
                    <a:pt x="17802" y="3785"/>
                  </a:lnTo>
                  <a:lnTo>
                    <a:pt x="17648" y="3630"/>
                  </a:lnTo>
                  <a:lnTo>
                    <a:pt x="17416" y="3476"/>
                  </a:lnTo>
                  <a:lnTo>
                    <a:pt x="16953" y="3244"/>
                  </a:lnTo>
                  <a:lnTo>
                    <a:pt x="16490" y="3051"/>
                  </a:lnTo>
                  <a:lnTo>
                    <a:pt x="15988" y="2935"/>
                  </a:lnTo>
                  <a:lnTo>
                    <a:pt x="16412" y="2781"/>
                  </a:lnTo>
                  <a:lnTo>
                    <a:pt x="16837" y="2511"/>
                  </a:lnTo>
                  <a:lnTo>
                    <a:pt x="17185" y="2202"/>
                  </a:lnTo>
                  <a:lnTo>
                    <a:pt x="17494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4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1" y="194"/>
                  </a:lnTo>
                  <a:lnTo>
                    <a:pt x="17455" y="116"/>
                  </a:lnTo>
                  <a:lnTo>
                    <a:pt x="17339" y="39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22"/>
            <p:cNvSpPr/>
            <p:nvPr/>
          </p:nvSpPr>
          <p:spPr>
            <a:xfrm>
              <a:off x="2141825" y="3698800"/>
              <a:ext cx="126500" cy="70500"/>
            </a:xfrm>
            <a:custGeom>
              <a:avLst/>
              <a:gdLst/>
              <a:ahLst/>
              <a:cxnLst/>
              <a:rect l="l" t="t" r="r" b="b"/>
              <a:pathLst>
                <a:path w="5060" h="2820" extrusionOk="0">
                  <a:moveTo>
                    <a:pt x="4905" y="0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3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0"/>
                  </a:lnTo>
                  <a:lnTo>
                    <a:pt x="1" y="2587"/>
                  </a:lnTo>
                  <a:lnTo>
                    <a:pt x="39" y="2703"/>
                  </a:lnTo>
                  <a:lnTo>
                    <a:pt x="116" y="2781"/>
                  </a:lnTo>
                  <a:lnTo>
                    <a:pt x="387" y="2819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1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22"/>
            <p:cNvSpPr/>
            <p:nvPr/>
          </p:nvSpPr>
          <p:spPr>
            <a:xfrm>
              <a:off x="436975" y="3704575"/>
              <a:ext cx="144825" cy="162225"/>
            </a:xfrm>
            <a:custGeom>
              <a:avLst/>
              <a:gdLst/>
              <a:ahLst/>
              <a:cxnLst/>
              <a:rect l="l" t="t" r="r" b="b"/>
              <a:pathLst>
                <a:path w="5793" h="6489" extrusionOk="0">
                  <a:moveTo>
                    <a:pt x="2240" y="426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6" y="735"/>
                  </a:lnTo>
                  <a:lnTo>
                    <a:pt x="4171" y="1005"/>
                  </a:lnTo>
                  <a:lnTo>
                    <a:pt x="4557" y="1314"/>
                  </a:lnTo>
                  <a:lnTo>
                    <a:pt x="4750" y="1507"/>
                  </a:lnTo>
                  <a:lnTo>
                    <a:pt x="4905" y="1739"/>
                  </a:lnTo>
                  <a:lnTo>
                    <a:pt x="5021" y="1932"/>
                  </a:lnTo>
                  <a:lnTo>
                    <a:pt x="5136" y="2163"/>
                  </a:lnTo>
                  <a:lnTo>
                    <a:pt x="5214" y="2434"/>
                  </a:lnTo>
                  <a:lnTo>
                    <a:pt x="5291" y="2704"/>
                  </a:lnTo>
                  <a:lnTo>
                    <a:pt x="5330" y="3167"/>
                  </a:lnTo>
                  <a:lnTo>
                    <a:pt x="5330" y="3631"/>
                  </a:lnTo>
                  <a:lnTo>
                    <a:pt x="5214" y="4133"/>
                  </a:lnTo>
                  <a:lnTo>
                    <a:pt x="5021" y="4558"/>
                  </a:lnTo>
                  <a:lnTo>
                    <a:pt x="4789" y="4982"/>
                  </a:lnTo>
                  <a:lnTo>
                    <a:pt x="4480" y="5330"/>
                  </a:lnTo>
                  <a:lnTo>
                    <a:pt x="4287" y="5484"/>
                  </a:lnTo>
                  <a:lnTo>
                    <a:pt x="4094" y="5639"/>
                  </a:lnTo>
                  <a:lnTo>
                    <a:pt x="3901" y="5755"/>
                  </a:lnTo>
                  <a:lnTo>
                    <a:pt x="3669" y="5832"/>
                  </a:lnTo>
                  <a:lnTo>
                    <a:pt x="3360" y="5948"/>
                  </a:lnTo>
                  <a:lnTo>
                    <a:pt x="3090" y="5986"/>
                  </a:lnTo>
                  <a:lnTo>
                    <a:pt x="2820" y="6025"/>
                  </a:lnTo>
                  <a:lnTo>
                    <a:pt x="2549" y="5986"/>
                  </a:lnTo>
                  <a:lnTo>
                    <a:pt x="2279" y="5948"/>
                  </a:lnTo>
                  <a:lnTo>
                    <a:pt x="2047" y="5870"/>
                  </a:lnTo>
                  <a:lnTo>
                    <a:pt x="1854" y="5755"/>
                  </a:lnTo>
                  <a:lnTo>
                    <a:pt x="1622" y="5639"/>
                  </a:lnTo>
                  <a:lnTo>
                    <a:pt x="1429" y="5484"/>
                  </a:lnTo>
                  <a:lnTo>
                    <a:pt x="1275" y="5291"/>
                  </a:lnTo>
                  <a:lnTo>
                    <a:pt x="1082" y="5098"/>
                  </a:lnTo>
                  <a:lnTo>
                    <a:pt x="966" y="4905"/>
                  </a:lnTo>
                  <a:lnTo>
                    <a:pt x="696" y="4442"/>
                  </a:lnTo>
                  <a:lnTo>
                    <a:pt x="541" y="3901"/>
                  </a:lnTo>
                  <a:lnTo>
                    <a:pt x="425" y="3399"/>
                  </a:lnTo>
                  <a:lnTo>
                    <a:pt x="425" y="2858"/>
                  </a:lnTo>
                  <a:lnTo>
                    <a:pt x="503" y="2318"/>
                  </a:lnTo>
                  <a:lnTo>
                    <a:pt x="541" y="2048"/>
                  </a:lnTo>
                  <a:lnTo>
                    <a:pt x="657" y="1816"/>
                  </a:lnTo>
                  <a:lnTo>
                    <a:pt x="734" y="1584"/>
                  </a:lnTo>
                  <a:lnTo>
                    <a:pt x="889" y="1352"/>
                  </a:lnTo>
                  <a:lnTo>
                    <a:pt x="1043" y="1159"/>
                  </a:lnTo>
                  <a:lnTo>
                    <a:pt x="1236" y="1005"/>
                  </a:lnTo>
                  <a:lnTo>
                    <a:pt x="1429" y="812"/>
                  </a:lnTo>
                  <a:lnTo>
                    <a:pt x="1661" y="696"/>
                  </a:lnTo>
                  <a:lnTo>
                    <a:pt x="1893" y="580"/>
                  </a:lnTo>
                  <a:lnTo>
                    <a:pt x="2202" y="503"/>
                  </a:lnTo>
                  <a:lnTo>
                    <a:pt x="2240" y="464"/>
                  </a:lnTo>
                  <a:lnTo>
                    <a:pt x="2240" y="426"/>
                  </a:lnTo>
                  <a:close/>
                  <a:moveTo>
                    <a:pt x="2279" y="1"/>
                  </a:moveTo>
                  <a:lnTo>
                    <a:pt x="1970" y="40"/>
                  </a:lnTo>
                  <a:lnTo>
                    <a:pt x="1893" y="78"/>
                  </a:lnTo>
                  <a:lnTo>
                    <a:pt x="1816" y="117"/>
                  </a:lnTo>
                  <a:lnTo>
                    <a:pt x="1816" y="194"/>
                  </a:lnTo>
                  <a:lnTo>
                    <a:pt x="1816" y="271"/>
                  </a:lnTo>
                  <a:lnTo>
                    <a:pt x="1507" y="349"/>
                  </a:lnTo>
                  <a:lnTo>
                    <a:pt x="1275" y="464"/>
                  </a:lnTo>
                  <a:lnTo>
                    <a:pt x="1043" y="619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8"/>
                  </a:lnTo>
                  <a:lnTo>
                    <a:pt x="348" y="1430"/>
                  </a:lnTo>
                  <a:lnTo>
                    <a:pt x="232" y="1661"/>
                  </a:lnTo>
                  <a:lnTo>
                    <a:pt x="117" y="1932"/>
                  </a:lnTo>
                  <a:lnTo>
                    <a:pt x="78" y="2202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1"/>
                  </a:lnTo>
                  <a:lnTo>
                    <a:pt x="271" y="4519"/>
                  </a:lnTo>
                  <a:lnTo>
                    <a:pt x="387" y="4828"/>
                  </a:lnTo>
                  <a:lnTo>
                    <a:pt x="541" y="5098"/>
                  </a:lnTo>
                  <a:lnTo>
                    <a:pt x="696" y="5330"/>
                  </a:lnTo>
                  <a:lnTo>
                    <a:pt x="850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1"/>
                  </a:lnTo>
                  <a:lnTo>
                    <a:pt x="1738" y="6257"/>
                  </a:lnTo>
                  <a:lnTo>
                    <a:pt x="2009" y="6372"/>
                  </a:lnTo>
                  <a:lnTo>
                    <a:pt x="2279" y="6450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50"/>
                  </a:lnTo>
                  <a:lnTo>
                    <a:pt x="3553" y="6372"/>
                  </a:lnTo>
                  <a:lnTo>
                    <a:pt x="3862" y="6257"/>
                  </a:lnTo>
                  <a:lnTo>
                    <a:pt x="4132" y="6141"/>
                  </a:lnTo>
                  <a:lnTo>
                    <a:pt x="4403" y="5986"/>
                  </a:lnTo>
                  <a:lnTo>
                    <a:pt x="4634" y="5793"/>
                  </a:lnTo>
                  <a:lnTo>
                    <a:pt x="4866" y="5600"/>
                  </a:lnTo>
                  <a:lnTo>
                    <a:pt x="5059" y="5368"/>
                  </a:lnTo>
                  <a:lnTo>
                    <a:pt x="5214" y="5137"/>
                  </a:lnTo>
                  <a:lnTo>
                    <a:pt x="5368" y="4866"/>
                  </a:lnTo>
                  <a:lnTo>
                    <a:pt x="5523" y="4635"/>
                  </a:lnTo>
                  <a:lnTo>
                    <a:pt x="5638" y="4326"/>
                  </a:lnTo>
                  <a:lnTo>
                    <a:pt x="5716" y="4056"/>
                  </a:lnTo>
                  <a:lnTo>
                    <a:pt x="5754" y="3747"/>
                  </a:lnTo>
                  <a:lnTo>
                    <a:pt x="5793" y="3438"/>
                  </a:lnTo>
                  <a:lnTo>
                    <a:pt x="5793" y="3129"/>
                  </a:lnTo>
                  <a:lnTo>
                    <a:pt x="5793" y="2858"/>
                  </a:lnTo>
                  <a:lnTo>
                    <a:pt x="5716" y="2550"/>
                  </a:lnTo>
                  <a:lnTo>
                    <a:pt x="5638" y="2241"/>
                  </a:lnTo>
                  <a:lnTo>
                    <a:pt x="5523" y="1932"/>
                  </a:lnTo>
                  <a:lnTo>
                    <a:pt x="5368" y="1661"/>
                  </a:lnTo>
                  <a:lnTo>
                    <a:pt x="5214" y="1391"/>
                  </a:lnTo>
                  <a:lnTo>
                    <a:pt x="5021" y="1159"/>
                  </a:lnTo>
                  <a:lnTo>
                    <a:pt x="4828" y="928"/>
                  </a:lnTo>
                  <a:lnTo>
                    <a:pt x="4596" y="735"/>
                  </a:lnTo>
                  <a:lnTo>
                    <a:pt x="4326" y="542"/>
                  </a:lnTo>
                  <a:lnTo>
                    <a:pt x="4094" y="387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22"/>
            <p:cNvSpPr/>
            <p:nvPr/>
          </p:nvSpPr>
          <p:spPr>
            <a:xfrm>
              <a:off x="6171275" y="3733550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3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22"/>
            <p:cNvSpPr/>
            <p:nvPr/>
          </p:nvSpPr>
          <p:spPr>
            <a:xfrm>
              <a:off x="6036125" y="3735475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8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5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3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6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8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6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9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5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9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6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22"/>
            <p:cNvSpPr/>
            <p:nvPr/>
          </p:nvSpPr>
          <p:spPr>
            <a:xfrm>
              <a:off x="2084875" y="3742225"/>
              <a:ext cx="66625" cy="99475"/>
            </a:xfrm>
            <a:custGeom>
              <a:avLst/>
              <a:gdLst/>
              <a:ahLst/>
              <a:cxnLst/>
              <a:rect l="l" t="t" r="r" b="b"/>
              <a:pathLst>
                <a:path w="2665" h="3979" extrusionOk="0">
                  <a:moveTo>
                    <a:pt x="850" y="1"/>
                  </a:moveTo>
                  <a:lnTo>
                    <a:pt x="502" y="155"/>
                  </a:lnTo>
                  <a:lnTo>
                    <a:pt x="618" y="233"/>
                  </a:lnTo>
                  <a:lnTo>
                    <a:pt x="464" y="619"/>
                  </a:lnTo>
                  <a:lnTo>
                    <a:pt x="271" y="1082"/>
                  </a:lnTo>
                  <a:lnTo>
                    <a:pt x="116" y="1623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74"/>
                  </a:lnTo>
                  <a:lnTo>
                    <a:pt x="77" y="3206"/>
                  </a:lnTo>
                  <a:lnTo>
                    <a:pt x="155" y="3399"/>
                  </a:lnTo>
                  <a:lnTo>
                    <a:pt x="309" y="3592"/>
                  </a:lnTo>
                  <a:lnTo>
                    <a:pt x="464" y="3747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78"/>
                  </a:lnTo>
                  <a:lnTo>
                    <a:pt x="1313" y="3940"/>
                  </a:lnTo>
                  <a:lnTo>
                    <a:pt x="1506" y="3824"/>
                  </a:lnTo>
                  <a:lnTo>
                    <a:pt x="1661" y="3708"/>
                  </a:lnTo>
                  <a:lnTo>
                    <a:pt x="1815" y="3515"/>
                  </a:lnTo>
                  <a:lnTo>
                    <a:pt x="1970" y="3322"/>
                  </a:lnTo>
                  <a:lnTo>
                    <a:pt x="2085" y="3090"/>
                  </a:lnTo>
                  <a:lnTo>
                    <a:pt x="2317" y="2550"/>
                  </a:lnTo>
                  <a:lnTo>
                    <a:pt x="2510" y="2009"/>
                  </a:lnTo>
                  <a:lnTo>
                    <a:pt x="2626" y="1507"/>
                  </a:lnTo>
                  <a:lnTo>
                    <a:pt x="2665" y="1082"/>
                  </a:lnTo>
                  <a:lnTo>
                    <a:pt x="2394" y="1044"/>
                  </a:lnTo>
                  <a:lnTo>
                    <a:pt x="2008" y="2048"/>
                  </a:lnTo>
                  <a:lnTo>
                    <a:pt x="1738" y="2704"/>
                  </a:lnTo>
                  <a:lnTo>
                    <a:pt x="1545" y="3052"/>
                  </a:lnTo>
                  <a:lnTo>
                    <a:pt x="1468" y="3206"/>
                  </a:lnTo>
                  <a:lnTo>
                    <a:pt x="1313" y="3322"/>
                  </a:lnTo>
                  <a:lnTo>
                    <a:pt x="1159" y="3322"/>
                  </a:lnTo>
                  <a:lnTo>
                    <a:pt x="966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936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79" y="2086"/>
                  </a:lnTo>
                  <a:lnTo>
                    <a:pt x="618" y="1623"/>
                  </a:lnTo>
                  <a:lnTo>
                    <a:pt x="734" y="1198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22"/>
            <p:cNvSpPr/>
            <p:nvPr/>
          </p:nvSpPr>
          <p:spPr>
            <a:xfrm>
              <a:off x="3315725" y="3754775"/>
              <a:ext cx="374575" cy="387150"/>
            </a:xfrm>
            <a:custGeom>
              <a:avLst/>
              <a:gdLst/>
              <a:ahLst/>
              <a:cxnLst/>
              <a:rect l="l" t="t" r="r" b="b"/>
              <a:pathLst>
                <a:path w="14983" h="15486" extrusionOk="0">
                  <a:moveTo>
                    <a:pt x="7453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44"/>
                  </a:lnTo>
                  <a:lnTo>
                    <a:pt x="10697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40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80" y="9230"/>
                  </a:lnTo>
                  <a:lnTo>
                    <a:pt x="4171" y="10041"/>
                  </a:lnTo>
                  <a:lnTo>
                    <a:pt x="3978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53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9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53" y="503"/>
                  </a:lnTo>
                  <a:close/>
                  <a:moveTo>
                    <a:pt x="11932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13" y="3206"/>
                  </a:lnTo>
                  <a:lnTo>
                    <a:pt x="13322" y="3669"/>
                  </a:lnTo>
                  <a:lnTo>
                    <a:pt x="13593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2"/>
                  </a:lnTo>
                  <a:lnTo>
                    <a:pt x="11392" y="7145"/>
                  </a:lnTo>
                  <a:lnTo>
                    <a:pt x="10658" y="7415"/>
                  </a:lnTo>
                  <a:lnTo>
                    <a:pt x="9924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8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8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2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1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7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30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42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19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1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286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39"/>
                  </a:lnTo>
                  <a:lnTo>
                    <a:pt x="3051" y="13477"/>
                  </a:lnTo>
                  <a:lnTo>
                    <a:pt x="2974" y="13516"/>
                  </a:lnTo>
                  <a:lnTo>
                    <a:pt x="3051" y="13362"/>
                  </a:lnTo>
                  <a:lnTo>
                    <a:pt x="3167" y="13207"/>
                  </a:lnTo>
                  <a:lnTo>
                    <a:pt x="3321" y="13130"/>
                  </a:lnTo>
                  <a:lnTo>
                    <a:pt x="3476" y="13014"/>
                  </a:lnTo>
                  <a:lnTo>
                    <a:pt x="3669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1" y="13362"/>
                  </a:lnTo>
                  <a:lnTo>
                    <a:pt x="11894" y="13477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11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7" y="12860"/>
                  </a:lnTo>
                  <a:close/>
                  <a:moveTo>
                    <a:pt x="7569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46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6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4" y="14520"/>
                  </a:lnTo>
                  <a:lnTo>
                    <a:pt x="4093" y="14597"/>
                  </a:lnTo>
                  <a:lnTo>
                    <a:pt x="4518" y="14829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60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9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2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4" y="233"/>
                  </a:lnTo>
                  <a:lnTo>
                    <a:pt x="8766" y="117"/>
                  </a:lnTo>
                  <a:lnTo>
                    <a:pt x="8187" y="40"/>
                  </a:lnTo>
                  <a:lnTo>
                    <a:pt x="756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22"/>
            <p:cNvSpPr/>
            <p:nvPr/>
          </p:nvSpPr>
          <p:spPr>
            <a:xfrm>
              <a:off x="514200" y="3860000"/>
              <a:ext cx="302200" cy="155450"/>
            </a:xfrm>
            <a:custGeom>
              <a:avLst/>
              <a:gdLst/>
              <a:ahLst/>
              <a:cxnLst/>
              <a:rect l="l" t="t" r="r" b="b"/>
              <a:pathLst>
                <a:path w="12088" h="6218" extrusionOk="0">
                  <a:moveTo>
                    <a:pt x="11740" y="1"/>
                  </a:moveTo>
                  <a:lnTo>
                    <a:pt x="11663" y="40"/>
                  </a:lnTo>
                  <a:lnTo>
                    <a:pt x="11585" y="78"/>
                  </a:lnTo>
                  <a:lnTo>
                    <a:pt x="11508" y="117"/>
                  </a:lnTo>
                  <a:lnTo>
                    <a:pt x="11469" y="233"/>
                  </a:lnTo>
                  <a:lnTo>
                    <a:pt x="11469" y="310"/>
                  </a:lnTo>
                  <a:lnTo>
                    <a:pt x="11508" y="426"/>
                  </a:lnTo>
                  <a:lnTo>
                    <a:pt x="11585" y="580"/>
                  </a:lnTo>
                  <a:lnTo>
                    <a:pt x="11624" y="773"/>
                  </a:lnTo>
                  <a:lnTo>
                    <a:pt x="11585" y="966"/>
                  </a:lnTo>
                  <a:lnTo>
                    <a:pt x="11508" y="1121"/>
                  </a:lnTo>
                  <a:lnTo>
                    <a:pt x="11392" y="1275"/>
                  </a:lnTo>
                  <a:lnTo>
                    <a:pt x="11276" y="1430"/>
                  </a:lnTo>
                  <a:lnTo>
                    <a:pt x="10929" y="1739"/>
                  </a:lnTo>
                  <a:lnTo>
                    <a:pt x="10504" y="2009"/>
                  </a:lnTo>
                  <a:lnTo>
                    <a:pt x="10079" y="2241"/>
                  </a:lnTo>
                  <a:lnTo>
                    <a:pt x="9423" y="2588"/>
                  </a:lnTo>
                  <a:lnTo>
                    <a:pt x="9037" y="2781"/>
                  </a:lnTo>
                  <a:lnTo>
                    <a:pt x="9037" y="2704"/>
                  </a:lnTo>
                  <a:lnTo>
                    <a:pt x="8960" y="2627"/>
                  </a:lnTo>
                  <a:lnTo>
                    <a:pt x="8496" y="2202"/>
                  </a:lnTo>
                  <a:lnTo>
                    <a:pt x="8110" y="1700"/>
                  </a:lnTo>
                  <a:lnTo>
                    <a:pt x="7840" y="1893"/>
                  </a:lnTo>
                  <a:lnTo>
                    <a:pt x="7994" y="2202"/>
                  </a:lnTo>
                  <a:lnTo>
                    <a:pt x="8187" y="2511"/>
                  </a:lnTo>
                  <a:lnTo>
                    <a:pt x="8419" y="2781"/>
                  </a:lnTo>
                  <a:lnTo>
                    <a:pt x="8651" y="2974"/>
                  </a:lnTo>
                  <a:lnTo>
                    <a:pt x="7608" y="3515"/>
                  </a:lnTo>
                  <a:lnTo>
                    <a:pt x="6565" y="3978"/>
                  </a:lnTo>
                  <a:lnTo>
                    <a:pt x="5252" y="4519"/>
                  </a:lnTo>
                  <a:lnTo>
                    <a:pt x="3940" y="4982"/>
                  </a:lnTo>
                  <a:lnTo>
                    <a:pt x="3669" y="5059"/>
                  </a:lnTo>
                  <a:lnTo>
                    <a:pt x="3708" y="4712"/>
                  </a:lnTo>
                  <a:lnTo>
                    <a:pt x="3631" y="4364"/>
                  </a:lnTo>
                  <a:lnTo>
                    <a:pt x="3515" y="4055"/>
                  </a:lnTo>
                  <a:lnTo>
                    <a:pt x="3322" y="3708"/>
                  </a:lnTo>
                  <a:lnTo>
                    <a:pt x="3013" y="3901"/>
                  </a:lnTo>
                  <a:lnTo>
                    <a:pt x="3129" y="4171"/>
                  </a:lnTo>
                  <a:lnTo>
                    <a:pt x="3206" y="4442"/>
                  </a:lnTo>
                  <a:lnTo>
                    <a:pt x="3245" y="4866"/>
                  </a:lnTo>
                  <a:lnTo>
                    <a:pt x="3245" y="5253"/>
                  </a:lnTo>
                  <a:lnTo>
                    <a:pt x="2356" y="5523"/>
                  </a:lnTo>
                  <a:lnTo>
                    <a:pt x="1893" y="5639"/>
                  </a:lnTo>
                  <a:lnTo>
                    <a:pt x="1430" y="5677"/>
                  </a:lnTo>
                  <a:lnTo>
                    <a:pt x="1043" y="5716"/>
                  </a:lnTo>
                  <a:lnTo>
                    <a:pt x="850" y="5716"/>
                  </a:lnTo>
                  <a:lnTo>
                    <a:pt x="696" y="5677"/>
                  </a:lnTo>
                  <a:lnTo>
                    <a:pt x="580" y="5600"/>
                  </a:lnTo>
                  <a:lnTo>
                    <a:pt x="464" y="5523"/>
                  </a:lnTo>
                  <a:lnTo>
                    <a:pt x="387" y="5407"/>
                  </a:lnTo>
                  <a:lnTo>
                    <a:pt x="348" y="5291"/>
                  </a:lnTo>
                  <a:lnTo>
                    <a:pt x="310" y="5214"/>
                  </a:lnTo>
                  <a:lnTo>
                    <a:pt x="271" y="5175"/>
                  </a:lnTo>
                  <a:lnTo>
                    <a:pt x="155" y="5137"/>
                  </a:lnTo>
                  <a:lnTo>
                    <a:pt x="78" y="5175"/>
                  </a:lnTo>
                  <a:lnTo>
                    <a:pt x="39" y="5214"/>
                  </a:lnTo>
                  <a:lnTo>
                    <a:pt x="1" y="5291"/>
                  </a:lnTo>
                  <a:lnTo>
                    <a:pt x="1" y="5446"/>
                  </a:lnTo>
                  <a:lnTo>
                    <a:pt x="39" y="5600"/>
                  </a:lnTo>
                  <a:lnTo>
                    <a:pt x="78" y="5755"/>
                  </a:lnTo>
                  <a:lnTo>
                    <a:pt x="155" y="5870"/>
                  </a:lnTo>
                  <a:lnTo>
                    <a:pt x="233" y="5948"/>
                  </a:lnTo>
                  <a:lnTo>
                    <a:pt x="310" y="6025"/>
                  </a:lnTo>
                  <a:lnTo>
                    <a:pt x="541" y="6141"/>
                  </a:lnTo>
                  <a:lnTo>
                    <a:pt x="812" y="6179"/>
                  </a:lnTo>
                  <a:lnTo>
                    <a:pt x="1121" y="6218"/>
                  </a:lnTo>
                  <a:lnTo>
                    <a:pt x="1430" y="6179"/>
                  </a:lnTo>
                  <a:lnTo>
                    <a:pt x="1700" y="6141"/>
                  </a:lnTo>
                  <a:lnTo>
                    <a:pt x="2897" y="5832"/>
                  </a:lnTo>
                  <a:lnTo>
                    <a:pt x="4094" y="5446"/>
                  </a:lnTo>
                  <a:lnTo>
                    <a:pt x="5291" y="5021"/>
                  </a:lnTo>
                  <a:lnTo>
                    <a:pt x="6450" y="4557"/>
                  </a:lnTo>
                  <a:lnTo>
                    <a:pt x="7531" y="4094"/>
                  </a:lnTo>
                  <a:lnTo>
                    <a:pt x="8573" y="3592"/>
                  </a:lnTo>
                  <a:lnTo>
                    <a:pt x="9616" y="3052"/>
                  </a:lnTo>
                  <a:lnTo>
                    <a:pt x="10620" y="2472"/>
                  </a:lnTo>
                  <a:lnTo>
                    <a:pt x="10929" y="2279"/>
                  </a:lnTo>
                  <a:lnTo>
                    <a:pt x="11276" y="2048"/>
                  </a:lnTo>
                  <a:lnTo>
                    <a:pt x="11547" y="1777"/>
                  </a:lnTo>
                  <a:lnTo>
                    <a:pt x="11817" y="1507"/>
                  </a:lnTo>
                  <a:lnTo>
                    <a:pt x="12010" y="1198"/>
                  </a:lnTo>
                  <a:lnTo>
                    <a:pt x="12049" y="1044"/>
                  </a:lnTo>
                  <a:lnTo>
                    <a:pt x="12087" y="889"/>
                  </a:lnTo>
                  <a:lnTo>
                    <a:pt x="12087" y="696"/>
                  </a:lnTo>
                  <a:lnTo>
                    <a:pt x="12049" y="503"/>
                  </a:lnTo>
                  <a:lnTo>
                    <a:pt x="12010" y="310"/>
                  </a:lnTo>
                  <a:lnTo>
                    <a:pt x="11894" y="117"/>
                  </a:lnTo>
                  <a:lnTo>
                    <a:pt x="11817" y="40"/>
                  </a:lnTo>
                  <a:lnTo>
                    <a:pt x="1174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22"/>
            <p:cNvSpPr/>
            <p:nvPr/>
          </p:nvSpPr>
          <p:spPr>
            <a:xfrm>
              <a:off x="6274575" y="3873525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22"/>
            <p:cNvSpPr/>
            <p:nvPr/>
          </p:nvSpPr>
          <p:spPr>
            <a:xfrm>
              <a:off x="6223425" y="3874500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22"/>
            <p:cNvSpPr/>
            <p:nvPr/>
          </p:nvSpPr>
          <p:spPr>
            <a:xfrm>
              <a:off x="1572250" y="3880275"/>
              <a:ext cx="267450" cy="210475"/>
            </a:xfrm>
            <a:custGeom>
              <a:avLst/>
              <a:gdLst/>
              <a:ahLst/>
              <a:cxnLst/>
              <a:rect l="l" t="t" r="r" b="b"/>
              <a:pathLst>
                <a:path w="10698" h="8419" extrusionOk="0">
                  <a:moveTo>
                    <a:pt x="155" y="1"/>
                  </a:moveTo>
                  <a:lnTo>
                    <a:pt x="1" y="233"/>
                  </a:lnTo>
                  <a:lnTo>
                    <a:pt x="1391" y="1314"/>
                  </a:lnTo>
                  <a:lnTo>
                    <a:pt x="2781" y="2395"/>
                  </a:lnTo>
                  <a:lnTo>
                    <a:pt x="4210" y="3476"/>
                  </a:lnTo>
                  <a:lnTo>
                    <a:pt x="5600" y="4596"/>
                  </a:lnTo>
                  <a:lnTo>
                    <a:pt x="6951" y="5677"/>
                  </a:lnTo>
                  <a:lnTo>
                    <a:pt x="8303" y="6797"/>
                  </a:lnTo>
                  <a:lnTo>
                    <a:pt x="9616" y="7917"/>
                  </a:lnTo>
                  <a:lnTo>
                    <a:pt x="9963" y="8226"/>
                  </a:lnTo>
                  <a:lnTo>
                    <a:pt x="10118" y="8342"/>
                  </a:lnTo>
                  <a:lnTo>
                    <a:pt x="10311" y="8419"/>
                  </a:lnTo>
                  <a:lnTo>
                    <a:pt x="10658" y="8380"/>
                  </a:lnTo>
                  <a:lnTo>
                    <a:pt x="10697" y="8264"/>
                  </a:lnTo>
                  <a:lnTo>
                    <a:pt x="10697" y="8149"/>
                  </a:lnTo>
                  <a:lnTo>
                    <a:pt x="10658" y="8033"/>
                  </a:lnTo>
                  <a:lnTo>
                    <a:pt x="10658" y="7994"/>
                  </a:lnTo>
                  <a:lnTo>
                    <a:pt x="10311" y="7917"/>
                  </a:lnTo>
                  <a:lnTo>
                    <a:pt x="10002" y="6952"/>
                  </a:lnTo>
                  <a:lnTo>
                    <a:pt x="9654" y="5986"/>
                  </a:lnTo>
                  <a:lnTo>
                    <a:pt x="8882" y="4094"/>
                  </a:lnTo>
                  <a:lnTo>
                    <a:pt x="8380" y="2781"/>
                  </a:lnTo>
                  <a:lnTo>
                    <a:pt x="7994" y="2936"/>
                  </a:lnTo>
                  <a:lnTo>
                    <a:pt x="8419" y="3940"/>
                  </a:lnTo>
                  <a:lnTo>
                    <a:pt x="9037" y="5677"/>
                  </a:lnTo>
                  <a:lnTo>
                    <a:pt x="9346" y="6565"/>
                  </a:lnTo>
                  <a:lnTo>
                    <a:pt x="9654" y="7415"/>
                  </a:lnTo>
                  <a:lnTo>
                    <a:pt x="9230" y="7029"/>
                  </a:lnTo>
                  <a:lnTo>
                    <a:pt x="7994" y="5986"/>
                  </a:lnTo>
                  <a:lnTo>
                    <a:pt x="6720" y="4905"/>
                  </a:lnTo>
                  <a:lnTo>
                    <a:pt x="5407" y="3862"/>
                  </a:lnTo>
                  <a:lnTo>
                    <a:pt x="4133" y="2858"/>
                  </a:lnTo>
                  <a:lnTo>
                    <a:pt x="2820" y="1854"/>
                  </a:lnTo>
                  <a:lnTo>
                    <a:pt x="1507" y="92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22"/>
            <p:cNvSpPr/>
            <p:nvPr/>
          </p:nvSpPr>
          <p:spPr>
            <a:xfrm>
              <a:off x="4538850" y="3913100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3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3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6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1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0"/>
                  </a:lnTo>
                  <a:lnTo>
                    <a:pt x="9268" y="8921"/>
                  </a:lnTo>
                  <a:lnTo>
                    <a:pt x="9036" y="9152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2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6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4"/>
                  </a:lnTo>
                  <a:lnTo>
                    <a:pt x="695" y="734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1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3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5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49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2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4"/>
                  </a:lnTo>
                  <a:lnTo>
                    <a:pt x="7762" y="9654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8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5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7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1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39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3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6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22"/>
            <p:cNvSpPr/>
            <p:nvPr/>
          </p:nvSpPr>
          <p:spPr>
            <a:xfrm>
              <a:off x="6161625" y="3921800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5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3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3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22"/>
            <p:cNvSpPr/>
            <p:nvPr/>
          </p:nvSpPr>
          <p:spPr>
            <a:xfrm>
              <a:off x="7032400" y="3923725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6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8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6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22"/>
            <p:cNvSpPr/>
            <p:nvPr/>
          </p:nvSpPr>
          <p:spPr>
            <a:xfrm>
              <a:off x="6167425" y="3927575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1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22"/>
            <p:cNvSpPr/>
            <p:nvPr/>
          </p:nvSpPr>
          <p:spPr>
            <a:xfrm>
              <a:off x="1394625" y="3943025"/>
              <a:ext cx="74350" cy="103325"/>
            </a:xfrm>
            <a:custGeom>
              <a:avLst/>
              <a:gdLst/>
              <a:ahLst/>
              <a:cxnLst/>
              <a:rect l="l" t="t" r="r" b="b"/>
              <a:pathLst>
                <a:path w="2974" h="4133" extrusionOk="0">
                  <a:moveTo>
                    <a:pt x="116" y="1"/>
                  </a:moveTo>
                  <a:lnTo>
                    <a:pt x="1" y="39"/>
                  </a:lnTo>
                  <a:lnTo>
                    <a:pt x="1" y="78"/>
                  </a:lnTo>
                  <a:lnTo>
                    <a:pt x="271" y="928"/>
                  </a:lnTo>
                  <a:lnTo>
                    <a:pt x="580" y="1738"/>
                  </a:lnTo>
                  <a:lnTo>
                    <a:pt x="927" y="2549"/>
                  </a:lnTo>
                  <a:lnTo>
                    <a:pt x="1275" y="3283"/>
                  </a:lnTo>
                  <a:lnTo>
                    <a:pt x="1507" y="3669"/>
                  </a:lnTo>
                  <a:lnTo>
                    <a:pt x="1661" y="3824"/>
                  </a:lnTo>
                  <a:lnTo>
                    <a:pt x="1854" y="3978"/>
                  </a:lnTo>
                  <a:lnTo>
                    <a:pt x="2009" y="4055"/>
                  </a:lnTo>
                  <a:lnTo>
                    <a:pt x="2240" y="4133"/>
                  </a:lnTo>
                  <a:lnTo>
                    <a:pt x="2433" y="4094"/>
                  </a:lnTo>
                  <a:lnTo>
                    <a:pt x="2665" y="4017"/>
                  </a:lnTo>
                  <a:lnTo>
                    <a:pt x="2781" y="3862"/>
                  </a:lnTo>
                  <a:lnTo>
                    <a:pt x="2897" y="3708"/>
                  </a:lnTo>
                  <a:lnTo>
                    <a:pt x="2935" y="3515"/>
                  </a:lnTo>
                  <a:lnTo>
                    <a:pt x="2974" y="3360"/>
                  </a:lnTo>
                  <a:lnTo>
                    <a:pt x="2935" y="3129"/>
                  </a:lnTo>
                  <a:lnTo>
                    <a:pt x="2897" y="2936"/>
                  </a:lnTo>
                  <a:lnTo>
                    <a:pt x="2819" y="2588"/>
                  </a:lnTo>
                  <a:lnTo>
                    <a:pt x="2588" y="2627"/>
                  </a:lnTo>
                  <a:lnTo>
                    <a:pt x="2665" y="2974"/>
                  </a:lnTo>
                  <a:lnTo>
                    <a:pt x="2704" y="3129"/>
                  </a:lnTo>
                  <a:lnTo>
                    <a:pt x="2665" y="3283"/>
                  </a:lnTo>
                  <a:lnTo>
                    <a:pt x="2433" y="3399"/>
                  </a:lnTo>
                  <a:lnTo>
                    <a:pt x="2202" y="3476"/>
                  </a:lnTo>
                  <a:lnTo>
                    <a:pt x="2009" y="3515"/>
                  </a:lnTo>
                  <a:lnTo>
                    <a:pt x="1854" y="3476"/>
                  </a:lnTo>
                  <a:lnTo>
                    <a:pt x="1700" y="3438"/>
                  </a:lnTo>
                  <a:lnTo>
                    <a:pt x="1584" y="3322"/>
                  </a:lnTo>
                  <a:lnTo>
                    <a:pt x="1507" y="3167"/>
                  </a:lnTo>
                  <a:lnTo>
                    <a:pt x="1468" y="2974"/>
                  </a:lnTo>
                  <a:lnTo>
                    <a:pt x="1352" y="2704"/>
                  </a:lnTo>
                  <a:lnTo>
                    <a:pt x="889" y="1623"/>
                  </a:lnTo>
                  <a:lnTo>
                    <a:pt x="541" y="812"/>
                  </a:lnTo>
                  <a:lnTo>
                    <a:pt x="348" y="426"/>
                  </a:lnTo>
                  <a:lnTo>
                    <a:pt x="155" y="39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22"/>
            <p:cNvSpPr/>
            <p:nvPr/>
          </p:nvSpPr>
          <p:spPr>
            <a:xfrm>
              <a:off x="2923775" y="3946900"/>
              <a:ext cx="335975" cy="782925"/>
            </a:xfrm>
            <a:custGeom>
              <a:avLst/>
              <a:gdLst/>
              <a:ahLst/>
              <a:cxnLst/>
              <a:rect l="l" t="t" r="r" b="b"/>
              <a:pathLst>
                <a:path w="13439" h="31317" extrusionOk="0">
                  <a:moveTo>
                    <a:pt x="6488" y="386"/>
                  </a:moveTo>
                  <a:lnTo>
                    <a:pt x="6526" y="464"/>
                  </a:lnTo>
                  <a:lnTo>
                    <a:pt x="7144" y="2008"/>
                  </a:lnTo>
                  <a:lnTo>
                    <a:pt x="7685" y="3553"/>
                  </a:lnTo>
                  <a:lnTo>
                    <a:pt x="8226" y="5136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1"/>
                  </a:lnTo>
                  <a:lnTo>
                    <a:pt x="7530" y="7337"/>
                  </a:lnTo>
                  <a:lnTo>
                    <a:pt x="7222" y="7453"/>
                  </a:lnTo>
                  <a:lnTo>
                    <a:pt x="6913" y="7530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0"/>
                  </a:lnTo>
                  <a:lnTo>
                    <a:pt x="5522" y="7492"/>
                  </a:lnTo>
                  <a:lnTo>
                    <a:pt x="4866" y="7337"/>
                  </a:lnTo>
                  <a:lnTo>
                    <a:pt x="4210" y="7105"/>
                  </a:lnTo>
                  <a:lnTo>
                    <a:pt x="3592" y="6874"/>
                  </a:lnTo>
                  <a:lnTo>
                    <a:pt x="3862" y="6024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3"/>
                  </a:lnTo>
                  <a:lnTo>
                    <a:pt x="5214" y="2742"/>
                  </a:lnTo>
                  <a:lnTo>
                    <a:pt x="5600" y="1931"/>
                  </a:lnTo>
                  <a:lnTo>
                    <a:pt x="6024" y="1159"/>
                  </a:lnTo>
                  <a:lnTo>
                    <a:pt x="6488" y="386"/>
                  </a:lnTo>
                  <a:close/>
                  <a:moveTo>
                    <a:pt x="8805" y="7028"/>
                  </a:moveTo>
                  <a:lnTo>
                    <a:pt x="9230" y="8418"/>
                  </a:lnTo>
                  <a:lnTo>
                    <a:pt x="9577" y="9847"/>
                  </a:lnTo>
                  <a:lnTo>
                    <a:pt x="9847" y="11083"/>
                  </a:lnTo>
                  <a:lnTo>
                    <a:pt x="10079" y="12357"/>
                  </a:lnTo>
                  <a:lnTo>
                    <a:pt x="10233" y="13631"/>
                  </a:lnTo>
                  <a:lnTo>
                    <a:pt x="10388" y="14906"/>
                  </a:lnTo>
                  <a:lnTo>
                    <a:pt x="10465" y="16180"/>
                  </a:lnTo>
                  <a:lnTo>
                    <a:pt x="10504" y="16836"/>
                  </a:lnTo>
                  <a:lnTo>
                    <a:pt x="10504" y="17493"/>
                  </a:lnTo>
                  <a:lnTo>
                    <a:pt x="10504" y="18188"/>
                  </a:lnTo>
                  <a:lnTo>
                    <a:pt x="10427" y="18844"/>
                  </a:lnTo>
                  <a:lnTo>
                    <a:pt x="10311" y="19462"/>
                  </a:lnTo>
                  <a:lnTo>
                    <a:pt x="10118" y="20080"/>
                  </a:lnTo>
                  <a:lnTo>
                    <a:pt x="9886" y="20659"/>
                  </a:lnTo>
                  <a:lnTo>
                    <a:pt x="9538" y="21161"/>
                  </a:lnTo>
                  <a:lnTo>
                    <a:pt x="9384" y="21393"/>
                  </a:lnTo>
                  <a:lnTo>
                    <a:pt x="9152" y="21586"/>
                  </a:lnTo>
                  <a:lnTo>
                    <a:pt x="8959" y="21779"/>
                  </a:lnTo>
                  <a:lnTo>
                    <a:pt x="8728" y="21972"/>
                  </a:lnTo>
                  <a:lnTo>
                    <a:pt x="8496" y="22127"/>
                  </a:lnTo>
                  <a:lnTo>
                    <a:pt x="8226" y="22242"/>
                  </a:lnTo>
                  <a:lnTo>
                    <a:pt x="7955" y="22358"/>
                  </a:lnTo>
                  <a:lnTo>
                    <a:pt x="7685" y="22435"/>
                  </a:lnTo>
                  <a:lnTo>
                    <a:pt x="7415" y="22474"/>
                  </a:lnTo>
                  <a:lnTo>
                    <a:pt x="6797" y="22474"/>
                  </a:lnTo>
                  <a:lnTo>
                    <a:pt x="6488" y="22435"/>
                  </a:lnTo>
                  <a:lnTo>
                    <a:pt x="5909" y="22281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4"/>
                  </a:lnTo>
                  <a:lnTo>
                    <a:pt x="4094" y="20929"/>
                  </a:lnTo>
                  <a:lnTo>
                    <a:pt x="3785" y="20466"/>
                  </a:lnTo>
                  <a:lnTo>
                    <a:pt x="3476" y="19964"/>
                  </a:lnTo>
                  <a:lnTo>
                    <a:pt x="3244" y="19424"/>
                  </a:lnTo>
                  <a:lnTo>
                    <a:pt x="3051" y="18883"/>
                  </a:lnTo>
                  <a:lnTo>
                    <a:pt x="2897" y="18342"/>
                  </a:lnTo>
                  <a:lnTo>
                    <a:pt x="2781" y="17802"/>
                  </a:lnTo>
                  <a:lnTo>
                    <a:pt x="2704" y="17222"/>
                  </a:lnTo>
                  <a:lnTo>
                    <a:pt x="2588" y="16103"/>
                  </a:lnTo>
                  <a:lnTo>
                    <a:pt x="2511" y="14944"/>
                  </a:lnTo>
                  <a:lnTo>
                    <a:pt x="2511" y="13747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2"/>
                  </a:lnTo>
                  <a:lnTo>
                    <a:pt x="3128" y="8689"/>
                  </a:lnTo>
                  <a:lnTo>
                    <a:pt x="3283" y="7916"/>
                  </a:lnTo>
                  <a:lnTo>
                    <a:pt x="3515" y="7183"/>
                  </a:lnTo>
                  <a:lnTo>
                    <a:pt x="4132" y="7453"/>
                  </a:lnTo>
                  <a:lnTo>
                    <a:pt x="4827" y="7685"/>
                  </a:lnTo>
                  <a:lnTo>
                    <a:pt x="5522" y="7839"/>
                  </a:lnTo>
                  <a:lnTo>
                    <a:pt x="5909" y="7916"/>
                  </a:lnTo>
                  <a:lnTo>
                    <a:pt x="6256" y="7916"/>
                  </a:lnTo>
                  <a:lnTo>
                    <a:pt x="6604" y="7955"/>
                  </a:lnTo>
                  <a:lnTo>
                    <a:pt x="6990" y="7916"/>
                  </a:lnTo>
                  <a:lnTo>
                    <a:pt x="7299" y="7878"/>
                  </a:lnTo>
                  <a:lnTo>
                    <a:pt x="7646" y="7762"/>
                  </a:lnTo>
                  <a:lnTo>
                    <a:pt x="7955" y="7646"/>
                  </a:lnTo>
                  <a:lnTo>
                    <a:pt x="8264" y="7492"/>
                  </a:lnTo>
                  <a:lnTo>
                    <a:pt x="8573" y="7260"/>
                  </a:lnTo>
                  <a:lnTo>
                    <a:pt x="8805" y="7028"/>
                  </a:lnTo>
                  <a:close/>
                  <a:moveTo>
                    <a:pt x="8650" y="22474"/>
                  </a:moveTo>
                  <a:lnTo>
                    <a:pt x="8766" y="22822"/>
                  </a:lnTo>
                  <a:lnTo>
                    <a:pt x="8921" y="23169"/>
                  </a:lnTo>
                  <a:lnTo>
                    <a:pt x="8496" y="23401"/>
                  </a:lnTo>
                  <a:lnTo>
                    <a:pt x="8071" y="23555"/>
                  </a:lnTo>
                  <a:lnTo>
                    <a:pt x="7608" y="23633"/>
                  </a:lnTo>
                  <a:lnTo>
                    <a:pt x="7144" y="23671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2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4"/>
                  </a:lnTo>
                  <a:lnTo>
                    <a:pt x="5870" y="22629"/>
                  </a:lnTo>
                  <a:lnTo>
                    <a:pt x="6256" y="22783"/>
                  </a:lnTo>
                  <a:lnTo>
                    <a:pt x="6681" y="22860"/>
                  </a:lnTo>
                  <a:lnTo>
                    <a:pt x="7067" y="22899"/>
                  </a:lnTo>
                  <a:lnTo>
                    <a:pt x="7453" y="22860"/>
                  </a:lnTo>
                  <a:lnTo>
                    <a:pt x="7878" y="22822"/>
                  </a:lnTo>
                  <a:lnTo>
                    <a:pt x="8264" y="22667"/>
                  </a:lnTo>
                  <a:lnTo>
                    <a:pt x="8650" y="22474"/>
                  </a:lnTo>
                  <a:close/>
                  <a:moveTo>
                    <a:pt x="10890" y="16798"/>
                  </a:moveTo>
                  <a:lnTo>
                    <a:pt x="11392" y="17261"/>
                  </a:lnTo>
                  <a:lnTo>
                    <a:pt x="11933" y="17647"/>
                  </a:lnTo>
                  <a:lnTo>
                    <a:pt x="12512" y="18033"/>
                  </a:lnTo>
                  <a:lnTo>
                    <a:pt x="13091" y="18342"/>
                  </a:lnTo>
                  <a:lnTo>
                    <a:pt x="12937" y="19771"/>
                  </a:lnTo>
                  <a:lnTo>
                    <a:pt x="12821" y="21238"/>
                  </a:lnTo>
                  <a:lnTo>
                    <a:pt x="12705" y="24212"/>
                  </a:lnTo>
                  <a:lnTo>
                    <a:pt x="11894" y="23594"/>
                  </a:lnTo>
                  <a:lnTo>
                    <a:pt x="11044" y="23015"/>
                  </a:lnTo>
                  <a:lnTo>
                    <a:pt x="10813" y="22860"/>
                  </a:lnTo>
                  <a:lnTo>
                    <a:pt x="10620" y="22667"/>
                  </a:lnTo>
                  <a:lnTo>
                    <a:pt x="10581" y="22590"/>
                  </a:lnTo>
                  <a:lnTo>
                    <a:pt x="10542" y="22435"/>
                  </a:lnTo>
                  <a:lnTo>
                    <a:pt x="10542" y="22127"/>
                  </a:lnTo>
                  <a:lnTo>
                    <a:pt x="10542" y="21393"/>
                  </a:lnTo>
                  <a:lnTo>
                    <a:pt x="10504" y="20659"/>
                  </a:lnTo>
                  <a:lnTo>
                    <a:pt x="10504" y="20582"/>
                  </a:lnTo>
                  <a:lnTo>
                    <a:pt x="10465" y="20543"/>
                  </a:lnTo>
                  <a:lnTo>
                    <a:pt x="10388" y="20466"/>
                  </a:lnTo>
                  <a:lnTo>
                    <a:pt x="10542" y="19964"/>
                  </a:lnTo>
                  <a:lnTo>
                    <a:pt x="10697" y="19424"/>
                  </a:lnTo>
                  <a:lnTo>
                    <a:pt x="10774" y="18883"/>
                  </a:lnTo>
                  <a:lnTo>
                    <a:pt x="10851" y="18304"/>
                  </a:lnTo>
                  <a:lnTo>
                    <a:pt x="10890" y="17570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4"/>
                  </a:lnTo>
                  <a:lnTo>
                    <a:pt x="6140" y="23826"/>
                  </a:lnTo>
                  <a:lnTo>
                    <a:pt x="6642" y="23941"/>
                  </a:lnTo>
                  <a:lnTo>
                    <a:pt x="7144" y="23980"/>
                  </a:lnTo>
                  <a:lnTo>
                    <a:pt x="7646" y="23980"/>
                  </a:lnTo>
                  <a:lnTo>
                    <a:pt x="8148" y="23864"/>
                  </a:lnTo>
                  <a:lnTo>
                    <a:pt x="8612" y="23710"/>
                  </a:lnTo>
                  <a:lnTo>
                    <a:pt x="9075" y="23439"/>
                  </a:lnTo>
                  <a:lnTo>
                    <a:pt x="9384" y="23903"/>
                  </a:lnTo>
                  <a:lnTo>
                    <a:pt x="8843" y="24173"/>
                  </a:lnTo>
                  <a:lnTo>
                    <a:pt x="8303" y="24366"/>
                  </a:lnTo>
                  <a:lnTo>
                    <a:pt x="7762" y="24482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3"/>
                  </a:lnTo>
                  <a:lnTo>
                    <a:pt x="5561" y="24289"/>
                  </a:lnTo>
                  <a:lnTo>
                    <a:pt x="4982" y="24096"/>
                  </a:lnTo>
                  <a:lnTo>
                    <a:pt x="5059" y="23903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7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2"/>
                  </a:lnTo>
                  <a:lnTo>
                    <a:pt x="2974" y="19771"/>
                  </a:lnTo>
                  <a:lnTo>
                    <a:pt x="3244" y="20312"/>
                  </a:lnTo>
                  <a:lnTo>
                    <a:pt x="3244" y="20350"/>
                  </a:lnTo>
                  <a:lnTo>
                    <a:pt x="3206" y="21200"/>
                  </a:lnTo>
                  <a:lnTo>
                    <a:pt x="3244" y="22049"/>
                  </a:lnTo>
                  <a:lnTo>
                    <a:pt x="3283" y="22358"/>
                  </a:lnTo>
                  <a:lnTo>
                    <a:pt x="3321" y="22706"/>
                  </a:lnTo>
                  <a:lnTo>
                    <a:pt x="3321" y="23053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8"/>
                  </a:lnTo>
                  <a:lnTo>
                    <a:pt x="3051" y="23633"/>
                  </a:lnTo>
                  <a:lnTo>
                    <a:pt x="2704" y="23903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5"/>
                  </a:lnTo>
                  <a:lnTo>
                    <a:pt x="850" y="23941"/>
                  </a:lnTo>
                  <a:lnTo>
                    <a:pt x="811" y="23169"/>
                  </a:lnTo>
                  <a:lnTo>
                    <a:pt x="773" y="22435"/>
                  </a:lnTo>
                  <a:lnTo>
                    <a:pt x="657" y="21238"/>
                  </a:lnTo>
                  <a:lnTo>
                    <a:pt x="503" y="20466"/>
                  </a:lnTo>
                  <a:lnTo>
                    <a:pt x="425" y="20080"/>
                  </a:lnTo>
                  <a:lnTo>
                    <a:pt x="464" y="19694"/>
                  </a:lnTo>
                  <a:lnTo>
                    <a:pt x="503" y="19655"/>
                  </a:lnTo>
                  <a:lnTo>
                    <a:pt x="541" y="19578"/>
                  </a:lnTo>
                  <a:lnTo>
                    <a:pt x="541" y="19539"/>
                  </a:lnTo>
                  <a:lnTo>
                    <a:pt x="541" y="19462"/>
                  </a:lnTo>
                  <a:lnTo>
                    <a:pt x="1429" y="18420"/>
                  </a:lnTo>
                  <a:lnTo>
                    <a:pt x="2356" y="17377"/>
                  </a:lnTo>
                  <a:close/>
                  <a:moveTo>
                    <a:pt x="8148" y="24830"/>
                  </a:moveTo>
                  <a:lnTo>
                    <a:pt x="8148" y="25061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7"/>
                  </a:lnTo>
                  <a:lnTo>
                    <a:pt x="7878" y="25216"/>
                  </a:lnTo>
                  <a:lnTo>
                    <a:pt x="7839" y="25293"/>
                  </a:lnTo>
                  <a:lnTo>
                    <a:pt x="7839" y="25370"/>
                  </a:lnTo>
                  <a:lnTo>
                    <a:pt x="7994" y="25872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59"/>
                  </a:lnTo>
                  <a:lnTo>
                    <a:pt x="8148" y="28961"/>
                  </a:lnTo>
                  <a:lnTo>
                    <a:pt x="8071" y="29502"/>
                  </a:lnTo>
                  <a:lnTo>
                    <a:pt x="7762" y="29193"/>
                  </a:lnTo>
                  <a:lnTo>
                    <a:pt x="7453" y="28884"/>
                  </a:lnTo>
                  <a:lnTo>
                    <a:pt x="7260" y="28537"/>
                  </a:lnTo>
                  <a:lnTo>
                    <a:pt x="7067" y="28189"/>
                  </a:lnTo>
                  <a:lnTo>
                    <a:pt x="6951" y="27803"/>
                  </a:lnTo>
                  <a:lnTo>
                    <a:pt x="6874" y="27417"/>
                  </a:lnTo>
                  <a:lnTo>
                    <a:pt x="6835" y="26953"/>
                  </a:lnTo>
                  <a:lnTo>
                    <a:pt x="6835" y="26490"/>
                  </a:lnTo>
                  <a:lnTo>
                    <a:pt x="6874" y="26104"/>
                  </a:lnTo>
                  <a:lnTo>
                    <a:pt x="6874" y="25756"/>
                  </a:lnTo>
                  <a:lnTo>
                    <a:pt x="6835" y="25602"/>
                  </a:lnTo>
                  <a:lnTo>
                    <a:pt x="6758" y="25486"/>
                  </a:lnTo>
                  <a:lnTo>
                    <a:pt x="6642" y="25370"/>
                  </a:lnTo>
                  <a:lnTo>
                    <a:pt x="6488" y="25293"/>
                  </a:lnTo>
                  <a:lnTo>
                    <a:pt x="6604" y="25100"/>
                  </a:lnTo>
                  <a:lnTo>
                    <a:pt x="6720" y="24984"/>
                  </a:lnTo>
                  <a:lnTo>
                    <a:pt x="7106" y="24984"/>
                  </a:lnTo>
                  <a:lnTo>
                    <a:pt x="7453" y="24945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4"/>
                  </a:lnTo>
                  <a:lnTo>
                    <a:pt x="9500" y="25409"/>
                  </a:lnTo>
                  <a:lnTo>
                    <a:pt x="9809" y="25795"/>
                  </a:lnTo>
                  <a:lnTo>
                    <a:pt x="10118" y="26258"/>
                  </a:lnTo>
                  <a:lnTo>
                    <a:pt x="9847" y="26220"/>
                  </a:lnTo>
                  <a:lnTo>
                    <a:pt x="9616" y="26104"/>
                  </a:lnTo>
                  <a:lnTo>
                    <a:pt x="9423" y="25949"/>
                  </a:lnTo>
                  <a:lnTo>
                    <a:pt x="9230" y="25756"/>
                  </a:lnTo>
                  <a:lnTo>
                    <a:pt x="9191" y="25679"/>
                  </a:lnTo>
                  <a:lnTo>
                    <a:pt x="8998" y="25679"/>
                  </a:lnTo>
                  <a:lnTo>
                    <a:pt x="8959" y="25718"/>
                  </a:lnTo>
                  <a:lnTo>
                    <a:pt x="8921" y="25795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0"/>
                  </a:lnTo>
                  <a:lnTo>
                    <a:pt x="9423" y="27069"/>
                  </a:lnTo>
                  <a:lnTo>
                    <a:pt x="9500" y="27378"/>
                  </a:lnTo>
                  <a:lnTo>
                    <a:pt x="9538" y="27687"/>
                  </a:lnTo>
                  <a:lnTo>
                    <a:pt x="9538" y="27996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79"/>
                  </a:lnTo>
                  <a:lnTo>
                    <a:pt x="9230" y="29888"/>
                  </a:lnTo>
                  <a:lnTo>
                    <a:pt x="9075" y="30158"/>
                  </a:lnTo>
                  <a:lnTo>
                    <a:pt x="8921" y="30429"/>
                  </a:lnTo>
                  <a:lnTo>
                    <a:pt x="8728" y="30660"/>
                  </a:lnTo>
                  <a:lnTo>
                    <a:pt x="8534" y="30776"/>
                  </a:lnTo>
                  <a:lnTo>
                    <a:pt x="8341" y="30853"/>
                  </a:lnTo>
                  <a:lnTo>
                    <a:pt x="8187" y="30853"/>
                  </a:lnTo>
                  <a:lnTo>
                    <a:pt x="7994" y="30776"/>
                  </a:lnTo>
                  <a:lnTo>
                    <a:pt x="7839" y="30699"/>
                  </a:lnTo>
                  <a:lnTo>
                    <a:pt x="7685" y="30583"/>
                  </a:lnTo>
                  <a:lnTo>
                    <a:pt x="7376" y="30274"/>
                  </a:lnTo>
                  <a:lnTo>
                    <a:pt x="6874" y="29772"/>
                  </a:lnTo>
                  <a:lnTo>
                    <a:pt x="6681" y="29502"/>
                  </a:lnTo>
                  <a:lnTo>
                    <a:pt x="6488" y="29193"/>
                  </a:lnTo>
                  <a:lnTo>
                    <a:pt x="6295" y="28846"/>
                  </a:lnTo>
                  <a:lnTo>
                    <a:pt x="6102" y="28459"/>
                  </a:lnTo>
                  <a:lnTo>
                    <a:pt x="5986" y="28073"/>
                  </a:lnTo>
                  <a:lnTo>
                    <a:pt x="5909" y="27687"/>
                  </a:lnTo>
                  <a:lnTo>
                    <a:pt x="5870" y="27262"/>
                  </a:lnTo>
                  <a:lnTo>
                    <a:pt x="5870" y="26876"/>
                  </a:lnTo>
                  <a:lnTo>
                    <a:pt x="5909" y="26490"/>
                  </a:lnTo>
                  <a:lnTo>
                    <a:pt x="6024" y="26065"/>
                  </a:lnTo>
                  <a:lnTo>
                    <a:pt x="6024" y="25949"/>
                  </a:lnTo>
                  <a:lnTo>
                    <a:pt x="5947" y="25911"/>
                  </a:lnTo>
                  <a:lnTo>
                    <a:pt x="5870" y="25872"/>
                  </a:lnTo>
                  <a:lnTo>
                    <a:pt x="5793" y="25872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7"/>
                  </a:lnTo>
                  <a:lnTo>
                    <a:pt x="5445" y="25100"/>
                  </a:lnTo>
                  <a:lnTo>
                    <a:pt x="5716" y="24752"/>
                  </a:lnTo>
                  <a:lnTo>
                    <a:pt x="6102" y="24868"/>
                  </a:lnTo>
                  <a:lnTo>
                    <a:pt x="6488" y="24945"/>
                  </a:lnTo>
                  <a:lnTo>
                    <a:pt x="6333" y="25100"/>
                  </a:lnTo>
                  <a:lnTo>
                    <a:pt x="6179" y="25293"/>
                  </a:lnTo>
                  <a:lnTo>
                    <a:pt x="6179" y="25370"/>
                  </a:lnTo>
                  <a:lnTo>
                    <a:pt x="6179" y="25447"/>
                  </a:lnTo>
                  <a:lnTo>
                    <a:pt x="6256" y="25486"/>
                  </a:lnTo>
                  <a:lnTo>
                    <a:pt x="6295" y="25486"/>
                  </a:lnTo>
                  <a:lnTo>
                    <a:pt x="6372" y="25525"/>
                  </a:lnTo>
                  <a:lnTo>
                    <a:pt x="6449" y="25602"/>
                  </a:lnTo>
                  <a:lnTo>
                    <a:pt x="6526" y="25795"/>
                  </a:lnTo>
                  <a:lnTo>
                    <a:pt x="6565" y="26104"/>
                  </a:lnTo>
                  <a:lnTo>
                    <a:pt x="6604" y="26451"/>
                  </a:lnTo>
                  <a:lnTo>
                    <a:pt x="6604" y="27146"/>
                  </a:lnTo>
                  <a:lnTo>
                    <a:pt x="6604" y="27610"/>
                  </a:lnTo>
                  <a:lnTo>
                    <a:pt x="6681" y="28073"/>
                  </a:lnTo>
                  <a:lnTo>
                    <a:pt x="6835" y="28498"/>
                  </a:lnTo>
                  <a:lnTo>
                    <a:pt x="7067" y="28923"/>
                  </a:lnTo>
                  <a:lnTo>
                    <a:pt x="7376" y="29309"/>
                  </a:lnTo>
                  <a:lnTo>
                    <a:pt x="7569" y="29463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49"/>
                  </a:lnTo>
                  <a:lnTo>
                    <a:pt x="8264" y="29849"/>
                  </a:lnTo>
                  <a:lnTo>
                    <a:pt x="8303" y="29811"/>
                  </a:lnTo>
                  <a:lnTo>
                    <a:pt x="8303" y="29734"/>
                  </a:lnTo>
                  <a:lnTo>
                    <a:pt x="8303" y="29695"/>
                  </a:lnTo>
                  <a:lnTo>
                    <a:pt x="8303" y="29656"/>
                  </a:lnTo>
                  <a:lnTo>
                    <a:pt x="8419" y="29154"/>
                  </a:lnTo>
                  <a:lnTo>
                    <a:pt x="8496" y="28614"/>
                  </a:lnTo>
                  <a:lnTo>
                    <a:pt x="8534" y="28112"/>
                  </a:lnTo>
                  <a:lnTo>
                    <a:pt x="8534" y="27571"/>
                  </a:lnTo>
                  <a:lnTo>
                    <a:pt x="8534" y="27069"/>
                  </a:lnTo>
                  <a:lnTo>
                    <a:pt x="8457" y="26567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6"/>
                  </a:lnTo>
                  <a:lnTo>
                    <a:pt x="8650" y="25409"/>
                  </a:lnTo>
                  <a:lnTo>
                    <a:pt x="8650" y="25370"/>
                  </a:lnTo>
                  <a:lnTo>
                    <a:pt x="8612" y="25293"/>
                  </a:lnTo>
                  <a:lnTo>
                    <a:pt x="8380" y="24791"/>
                  </a:lnTo>
                  <a:lnTo>
                    <a:pt x="8805" y="24637"/>
                  </a:lnTo>
                  <a:close/>
                  <a:moveTo>
                    <a:pt x="6449" y="0"/>
                  </a:moveTo>
                  <a:lnTo>
                    <a:pt x="6411" y="39"/>
                  </a:lnTo>
                  <a:lnTo>
                    <a:pt x="6411" y="116"/>
                  </a:lnTo>
                  <a:lnTo>
                    <a:pt x="6333" y="116"/>
                  </a:lnTo>
                  <a:lnTo>
                    <a:pt x="6295" y="193"/>
                  </a:lnTo>
                  <a:lnTo>
                    <a:pt x="5600" y="1275"/>
                  </a:lnTo>
                  <a:lnTo>
                    <a:pt x="4943" y="2433"/>
                  </a:lnTo>
                  <a:lnTo>
                    <a:pt x="4403" y="3591"/>
                  </a:lnTo>
                  <a:lnTo>
                    <a:pt x="3901" y="4827"/>
                  </a:lnTo>
                  <a:lnTo>
                    <a:pt x="3437" y="6063"/>
                  </a:lnTo>
                  <a:lnTo>
                    <a:pt x="3090" y="7298"/>
                  </a:lnTo>
                  <a:lnTo>
                    <a:pt x="2742" y="8573"/>
                  </a:lnTo>
                  <a:lnTo>
                    <a:pt x="2511" y="9847"/>
                  </a:lnTo>
                  <a:lnTo>
                    <a:pt x="2317" y="11160"/>
                  </a:lnTo>
                  <a:lnTo>
                    <a:pt x="2202" y="12473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8"/>
                  </a:lnTo>
                  <a:lnTo>
                    <a:pt x="541" y="18806"/>
                  </a:lnTo>
                  <a:lnTo>
                    <a:pt x="39" y="19462"/>
                  </a:lnTo>
                  <a:lnTo>
                    <a:pt x="1" y="19501"/>
                  </a:lnTo>
                  <a:lnTo>
                    <a:pt x="1" y="19578"/>
                  </a:lnTo>
                  <a:lnTo>
                    <a:pt x="78" y="19694"/>
                  </a:lnTo>
                  <a:lnTo>
                    <a:pt x="39" y="19964"/>
                  </a:lnTo>
                  <a:lnTo>
                    <a:pt x="39" y="20273"/>
                  </a:lnTo>
                  <a:lnTo>
                    <a:pt x="39" y="20543"/>
                  </a:lnTo>
                  <a:lnTo>
                    <a:pt x="78" y="20852"/>
                  </a:lnTo>
                  <a:lnTo>
                    <a:pt x="194" y="21431"/>
                  </a:lnTo>
                  <a:lnTo>
                    <a:pt x="309" y="22011"/>
                  </a:lnTo>
                  <a:lnTo>
                    <a:pt x="387" y="22899"/>
                  </a:lnTo>
                  <a:lnTo>
                    <a:pt x="425" y="23748"/>
                  </a:lnTo>
                  <a:lnTo>
                    <a:pt x="425" y="24637"/>
                  </a:lnTo>
                  <a:lnTo>
                    <a:pt x="387" y="25486"/>
                  </a:lnTo>
                  <a:lnTo>
                    <a:pt x="387" y="25602"/>
                  </a:lnTo>
                  <a:lnTo>
                    <a:pt x="464" y="25640"/>
                  </a:lnTo>
                  <a:lnTo>
                    <a:pt x="503" y="25679"/>
                  </a:lnTo>
                  <a:lnTo>
                    <a:pt x="580" y="25679"/>
                  </a:lnTo>
                  <a:lnTo>
                    <a:pt x="618" y="25756"/>
                  </a:lnTo>
                  <a:lnTo>
                    <a:pt x="696" y="25795"/>
                  </a:lnTo>
                  <a:lnTo>
                    <a:pt x="811" y="25795"/>
                  </a:lnTo>
                  <a:lnTo>
                    <a:pt x="1584" y="25254"/>
                  </a:lnTo>
                  <a:lnTo>
                    <a:pt x="2279" y="24714"/>
                  </a:lnTo>
                  <a:lnTo>
                    <a:pt x="3746" y="23594"/>
                  </a:lnTo>
                  <a:lnTo>
                    <a:pt x="3785" y="23478"/>
                  </a:lnTo>
                  <a:lnTo>
                    <a:pt x="3785" y="23362"/>
                  </a:lnTo>
                  <a:lnTo>
                    <a:pt x="3630" y="22088"/>
                  </a:lnTo>
                  <a:lnTo>
                    <a:pt x="3592" y="20814"/>
                  </a:lnTo>
                  <a:lnTo>
                    <a:pt x="3939" y="21277"/>
                  </a:lnTo>
                  <a:lnTo>
                    <a:pt x="4364" y="21663"/>
                  </a:lnTo>
                  <a:lnTo>
                    <a:pt x="4789" y="22049"/>
                  </a:lnTo>
                  <a:lnTo>
                    <a:pt x="5252" y="22358"/>
                  </a:lnTo>
                  <a:lnTo>
                    <a:pt x="5059" y="22744"/>
                  </a:lnTo>
                  <a:lnTo>
                    <a:pt x="4866" y="23169"/>
                  </a:lnTo>
                  <a:lnTo>
                    <a:pt x="4712" y="23633"/>
                  </a:lnTo>
                  <a:lnTo>
                    <a:pt x="4673" y="23864"/>
                  </a:lnTo>
                  <a:lnTo>
                    <a:pt x="4712" y="24096"/>
                  </a:lnTo>
                  <a:lnTo>
                    <a:pt x="4750" y="24173"/>
                  </a:lnTo>
                  <a:lnTo>
                    <a:pt x="4789" y="24212"/>
                  </a:lnTo>
                  <a:lnTo>
                    <a:pt x="4827" y="24250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5"/>
                  </a:lnTo>
                  <a:lnTo>
                    <a:pt x="5329" y="24868"/>
                  </a:lnTo>
                  <a:lnTo>
                    <a:pt x="5175" y="25061"/>
                  </a:lnTo>
                  <a:lnTo>
                    <a:pt x="5020" y="25254"/>
                  </a:lnTo>
                  <a:lnTo>
                    <a:pt x="4905" y="25486"/>
                  </a:lnTo>
                  <a:lnTo>
                    <a:pt x="4827" y="25718"/>
                  </a:lnTo>
                  <a:lnTo>
                    <a:pt x="4750" y="25949"/>
                  </a:lnTo>
                  <a:lnTo>
                    <a:pt x="4712" y="26220"/>
                  </a:lnTo>
                  <a:lnTo>
                    <a:pt x="4712" y="26490"/>
                  </a:lnTo>
                  <a:lnTo>
                    <a:pt x="4712" y="26567"/>
                  </a:lnTo>
                  <a:lnTo>
                    <a:pt x="4789" y="26644"/>
                  </a:lnTo>
                  <a:lnTo>
                    <a:pt x="4943" y="26644"/>
                  </a:lnTo>
                  <a:lnTo>
                    <a:pt x="5638" y="26297"/>
                  </a:lnTo>
                  <a:lnTo>
                    <a:pt x="5638" y="26297"/>
                  </a:lnTo>
                  <a:lnTo>
                    <a:pt x="5561" y="26722"/>
                  </a:lnTo>
                  <a:lnTo>
                    <a:pt x="5561" y="27146"/>
                  </a:lnTo>
                  <a:lnTo>
                    <a:pt x="5561" y="27533"/>
                  </a:lnTo>
                  <a:lnTo>
                    <a:pt x="5638" y="27957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3"/>
                  </a:lnTo>
                  <a:lnTo>
                    <a:pt x="6642" y="30004"/>
                  </a:lnTo>
                  <a:lnTo>
                    <a:pt x="6913" y="30351"/>
                  </a:lnTo>
                  <a:lnTo>
                    <a:pt x="7183" y="30660"/>
                  </a:lnTo>
                  <a:lnTo>
                    <a:pt x="7530" y="30969"/>
                  </a:lnTo>
                  <a:lnTo>
                    <a:pt x="7839" y="31162"/>
                  </a:lnTo>
                  <a:lnTo>
                    <a:pt x="7994" y="31240"/>
                  </a:lnTo>
                  <a:lnTo>
                    <a:pt x="8148" y="31317"/>
                  </a:lnTo>
                  <a:lnTo>
                    <a:pt x="8303" y="31317"/>
                  </a:lnTo>
                  <a:lnTo>
                    <a:pt x="8457" y="31278"/>
                  </a:lnTo>
                  <a:lnTo>
                    <a:pt x="8612" y="31240"/>
                  </a:lnTo>
                  <a:lnTo>
                    <a:pt x="8766" y="31162"/>
                  </a:lnTo>
                  <a:lnTo>
                    <a:pt x="8998" y="30892"/>
                  </a:lnTo>
                  <a:lnTo>
                    <a:pt x="9230" y="30583"/>
                  </a:lnTo>
                  <a:lnTo>
                    <a:pt x="9423" y="30236"/>
                  </a:lnTo>
                  <a:lnTo>
                    <a:pt x="9577" y="29849"/>
                  </a:lnTo>
                  <a:lnTo>
                    <a:pt x="9693" y="29463"/>
                  </a:lnTo>
                  <a:lnTo>
                    <a:pt x="9847" y="28807"/>
                  </a:lnTo>
                  <a:lnTo>
                    <a:pt x="9886" y="28228"/>
                  </a:lnTo>
                  <a:lnTo>
                    <a:pt x="9847" y="27610"/>
                  </a:lnTo>
                  <a:lnTo>
                    <a:pt x="9770" y="27031"/>
                  </a:lnTo>
                  <a:lnTo>
                    <a:pt x="9577" y="26490"/>
                  </a:lnTo>
                  <a:lnTo>
                    <a:pt x="9770" y="26529"/>
                  </a:lnTo>
                  <a:lnTo>
                    <a:pt x="9963" y="26567"/>
                  </a:lnTo>
                  <a:lnTo>
                    <a:pt x="10156" y="26606"/>
                  </a:lnTo>
                  <a:lnTo>
                    <a:pt x="10388" y="26606"/>
                  </a:lnTo>
                  <a:lnTo>
                    <a:pt x="10465" y="26567"/>
                  </a:lnTo>
                  <a:lnTo>
                    <a:pt x="10542" y="26529"/>
                  </a:lnTo>
                  <a:lnTo>
                    <a:pt x="10542" y="26451"/>
                  </a:lnTo>
                  <a:lnTo>
                    <a:pt x="10542" y="26336"/>
                  </a:lnTo>
                  <a:lnTo>
                    <a:pt x="10233" y="25834"/>
                  </a:lnTo>
                  <a:lnTo>
                    <a:pt x="9925" y="25332"/>
                  </a:lnTo>
                  <a:lnTo>
                    <a:pt x="9538" y="24868"/>
                  </a:lnTo>
                  <a:lnTo>
                    <a:pt x="9114" y="24482"/>
                  </a:lnTo>
                  <a:lnTo>
                    <a:pt x="9616" y="24135"/>
                  </a:lnTo>
                  <a:lnTo>
                    <a:pt x="9693" y="24057"/>
                  </a:lnTo>
                  <a:lnTo>
                    <a:pt x="9732" y="23980"/>
                  </a:lnTo>
                  <a:lnTo>
                    <a:pt x="9770" y="23941"/>
                  </a:lnTo>
                  <a:lnTo>
                    <a:pt x="9732" y="23864"/>
                  </a:lnTo>
                  <a:lnTo>
                    <a:pt x="9307" y="23092"/>
                  </a:lnTo>
                  <a:lnTo>
                    <a:pt x="9114" y="22706"/>
                  </a:lnTo>
                  <a:lnTo>
                    <a:pt x="8959" y="22281"/>
                  </a:lnTo>
                  <a:lnTo>
                    <a:pt x="9114" y="22204"/>
                  </a:lnTo>
                  <a:lnTo>
                    <a:pt x="9423" y="21933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8"/>
                  </a:lnTo>
                  <a:lnTo>
                    <a:pt x="10118" y="21895"/>
                  </a:lnTo>
                  <a:lnTo>
                    <a:pt x="10040" y="22822"/>
                  </a:lnTo>
                  <a:lnTo>
                    <a:pt x="10079" y="22899"/>
                  </a:lnTo>
                  <a:lnTo>
                    <a:pt x="10156" y="22976"/>
                  </a:lnTo>
                  <a:lnTo>
                    <a:pt x="10813" y="23401"/>
                  </a:lnTo>
                  <a:lnTo>
                    <a:pt x="11469" y="23826"/>
                  </a:lnTo>
                  <a:lnTo>
                    <a:pt x="12126" y="24289"/>
                  </a:lnTo>
                  <a:lnTo>
                    <a:pt x="12743" y="24752"/>
                  </a:lnTo>
                  <a:lnTo>
                    <a:pt x="12859" y="24830"/>
                  </a:lnTo>
                  <a:lnTo>
                    <a:pt x="12975" y="24791"/>
                  </a:lnTo>
                  <a:lnTo>
                    <a:pt x="13052" y="24752"/>
                  </a:lnTo>
                  <a:lnTo>
                    <a:pt x="13091" y="24637"/>
                  </a:lnTo>
                  <a:lnTo>
                    <a:pt x="13323" y="21393"/>
                  </a:lnTo>
                  <a:lnTo>
                    <a:pt x="13400" y="19771"/>
                  </a:lnTo>
                  <a:lnTo>
                    <a:pt x="13439" y="18960"/>
                  </a:lnTo>
                  <a:lnTo>
                    <a:pt x="13400" y="18188"/>
                  </a:lnTo>
                  <a:lnTo>
                    <a:pt x="13361" y="18072"/>
                  </a:lnTo>
                  <a:lnTo>
                    <a:pt x="13323" y="18033"/>
                  </a:lnTo>
                  <a:lnTo>
                    <a:pt x="13284" y="18033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4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8"/>
                  </a:lnTo>
                  <a:lnTo>
                    <a:pt x="10620" y="13631"/>
                  </a:lnTo>
                  <a:lnTo>
                    <a:pt x="10504" y="12705"/>
                  </a:lnTo>
                  <a:lnTo>
                    <a:pt x="10233" y="11121"/>
                  </a:lnTo>
                  <a:lnTo>
                    <a:pt x="9886" y="9538"/>
                  </a:lnTo>
                  <a:lnTo>
                    <a:pt x="9500" y="7955"/>
                  </a:lnTo>
                  <a:lnTo>
                    <a:pt x="9036" y="6410"/>
                  </a:lnTo>
                  <a:lnTo>
                    <a:pt x="8534" y="4866"/>
                  </a:lnTo>
                  <a:lnTo>
                    <a:pt x="7994" y="3321"/>
                  </a:lnTo>
                  <a:lnTo>
                    <a:pt x="7415" y="1815"/>
                  </a:lnTo>
                  <a:lnTo>
                    <a:pt x="6835" y="309"/>
                  </a:lnTo>
                  <a:lnTo>
                    <a:pt x="6797" y="232"/>
                  </a:lnTo>
                  <a:lnTo>
                    <a:pt x="6720" y="193"/>
                  </a:lnTo>
                  <a:lnTo>
                    <a:pt x="6642" y="155"/>
                  </a:lnTo>
                  <a:lnTo>
                    <a:pt x="6604" y="39"/>
                  </a:lnTo>
                  <a:lnTo>
                    <a:pt x="652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22"/>
            <p:cNvSpPr/>
            <p:nvPr/>
          </p:nvSpPr>
          <p:spPr>
            <a:xfrm>
              <a:off x="6111425" y="39739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0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22"/>
            <p:cNvSpPr/>
            <p:nvPr/>
          </p:nvSpPr>
          <p:spPr>
            <a:xfrm>
              <a:off x="5921250" y="4000950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5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3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22"/>
            <p:cNvSpPr/>
            <p:nvPr/>
          </p:nvSpPr>
          <p:spPr>
            <a:xfrm>
              <a:off x="6044825" y="4051150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5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22"/>
            <p:cNvSpPr/>
            <p:nvPr/>
          </p:nvSpPr>
          <p:spPr>
            <a:xfrm>
              <a:off x="1792350" y="4089775"/>
              <a:ext cx="345650" cy="269350"/>
            </a:xfrm>
            <a:custGeom>
              <a:avLst/>
              <a:gdLst/>
              <a:ahLst/>
              <a:cxnLst/>
              <a:rect l="l" t="t" r="r" b="b"/>
              <a:pathLst>
                <a:path w="13826" h="10774" extrusionOk="0">
                  <a:moveTo>
                    <a:pt x="3438" y="1004"/>
                  </a:moveTo>
                  <a:lnTo>
                    <a:pt x="3515" y="1081"/>
                  </a:lnTo>
                  <a:lnTo>
                    <a:pt x="3631" y="1159"/>
                  </a:lnTo>
                  <a:lnTo>
                    <a:pt x="3669" y="1275"/>
                  </a:lnTo>
                  <a:lnTo>
                    <a:pt x="3669" y="1429"/>
                  </a:lnTo>
                  <a:lnTo>
                    <a:pt x="3592" y="1661"/>
                  </a:lnTo>
                  <a:lnTo>
                    <a:pt x="3515" y="1815"/>
                  </a:lnTo>
                  <a:lnTo>
                    <a:pt x="3360" y="1931"/>
                  </a:lnTo>
                  <a:lnTo>
                    <a:pt x="3167" y="1970"/>
                  </a:lnTo>
                  <a:lnTo>
                    <a:pt x="2974" y="2008"/>
                  </a:lnTo>
                  <a:lnTo>
                    <a:pt x="2781" y="2008"/>
                  </a:lnTo>
                  <a:lnTo>
                    <a:pt x="2356" y="1931"/>
                  </a:lnTo>
                  <a:lnTo>
                    <a:pt x="2395" y="1892"/>
                  </a:lnTo>
                  <a:lnTo>
                    <a:pt x="2472" y="1661"/>
                  </a:lnTo>
                  <a:lnTo>
                    <a:pt x="2588" y="1429"/>
                  </a:lnTo>
                  <a:lnTo>
                    <a:pt x="2704" y="1236"/>
                  </a:lnTo>
                  <a:lnTo>
                    <a:pt x="2897" y="1081"/>
                  </a:lnTo>
                  <a:lnTo>
                    <a:pt x="3013" y="1004"/>
                  </a:lnTo>
                  <a:close/>
                  <a:moveTo>
                    <a:pt x="1044" y="1468"/>
                  </a:moveTo>
                  <a:lnTo>
                    <a:pt x="1237" y="1545"/>
                  </a:lnTo>
                  <a:lnTo>
                    <a:pt x="1430" y="1622"/>
                  </a:lnTo>
                  <a:lnTo>
                    <a:pt x="1623" y="1777"/>
                  </a:lnTo>
                  <a:lnTo>
                    <a:pt x="1816" y="1892"/>
                  </a:lnTo>
                  <a:lnTo>
                    <a:pt x="1507" y="2201"/>
                  </a:lnTo>
                  <a:lnTo>
                    <a:pt x="1314" y="2356"/>
                  </a:lnTo>
                  <a:lnTo>
                    <a:pt x="1121" y="2433"/>
                  </a:lnTo>
                  <a:lnTo>
                    <a:pt x="966" y="2472"/>
                  </a:lnTo>
                  <a:lnTo>
                    <a:pt x="812" y="2472"/>
                  </a:lnTo>
                  <a:lnTo>
                    <a:pt x="696" y="2433"/>
                  </a:lnTo>
                  <a:lnTo>
                    <a:pt x="580" y="2394"/>
                  </a:lnTo>
                  <a:lnTo>
                    <a:pt x="464" y="2317"/>
                  </a:lnTo>
                  <a:lnTo>
                    <a:pt x="387" y="2201"/>
                  </a:lnTo>
                  <a:lnTo>
                    <a:pt x="387" y="2085"/>
                  </a:lnTo>
                  <a:lnTo>
                    <a:pt x="426" y="1892"/>
                  </a:lnTo>
                  <a:lnTo>
                    <a:pt x="503" y="1699"/>
                  </a:lnTo>
                  <a:lnTo>
                    <a:pt x="657" y="1545"/>
                  </a:lnTo>
                  <a:lnTo>
                    <a:pt x="850" y="1468"/>
                  </a:lnTo>
                  <a:close/>
                  <a:moveTo>
                    <a:pt x="4866" y="3823"/>
                  </a:moveTo>
                  <a:lnTo>
                    <a:pt x="5021" y="3862"/>
                  </a:lnTo>
                  <a:lnTo>
                    <a:pt x="5137" y="3939"/>
                  </a:lnTo>
                  <a:lnTo>
                    <a:pt x="5253" y="4055"/>
                  </a:lnTo>
                  <a:lnTo>
                    <a:pt x="5330" y="4171"/>
                  </a:lnTo>
                  <a:lnTo>
                    <a:pt x="5330" y="4325"/>
                  </a:lnTo>
                  <a:lnTo>
                    <a:pt x="5330" y="4441"/>
                  </a:lnTo>
                  <a:lnTo>
                    <a:pt x="5291" y="4557"/>
                  </a:lnTo>
                  <a:lnTo>
                    <a:pt x="5137" y="4788"/>
                  </a:lnTo>
                  <a:lnTo>
                    <a:pt x="4944" y="4982"/>
                  </a:lnTo>
                  <a:lnTo>
                    <a:pt x="4751" y="5097"/>
                  </a:lnTo>
                  <a:lnTo>
                    <a:pt x="4557" y="5136"/>
                  </a:lnTo>
                  <a:lnTo>
                    <a:pt x="4171" y="5213"/>
                  </a:lnTo>
                  <a:lnTo>
                    <a:pt x="4171" y="5213"/>
                  </a:lnTo>
                  <a:lnTo>
                    <a:pt x="4210" y="4750"/>
                  </a:lnTo>
                  <a:lnTo>
                    <a:pt x="4287" y="4557"/>
                  </a:lnTo>
                  <a:lnTo>
                    <a:pt x="4364" y="4325"/>
                  </a:lnTo>
                  <a:lnTo>
                    <a:pt x="4519" y="4055"/>
                  </a:lnTo>
                  <a:lnTo>
                    <a:pt x="4635" y="3978"/>
                  </a:lnTo>
                  <a:lnTo>
                    <a:pt x="4751" y="3900"/>
                  </a:lnTo>
                  <a:lnTo>
                    <a:pt x="4866" y="3823"/>
                  </a:lnTo>
                  <a:close/>
                  <a:moveTo>
                    <a:pt x="7299" y="4518"/>
                  </a:moveTo>
                  <a:lnTo>
                    <a:pt x="7415" y="4595"/>
                  </a:lnTo>
                  <a:lnTo>
                    <a:pt x="7492" y="4673"/>
                  </a:lnTo>
                  <a:lnTo>
                    <a:pt x="7531" y="4788"/>
                  </a:lnTo>
                  <a:lnTo>
                    <a:pt x="7569" y="4943"/>
                  </a:lnTo>
                  <a:lnTo>
                    <a:pt x="7608" y="5175"/>
                  </a:lnTo>
                  <a:lnTo>
                    <a:pt x="7569" y="5445"/>
                  </a:lnTo>
                  <a:lnTo>
                    <a:pt x="7531" y="5677"/>
                  </a:lnTo>
                  <a:lnTo>
                    <a:pt x="7454" y="5908"/>
                  </a:lnTo>
                  <a:lnTo>
                    <a:pt x="7299" y="6101"/>
                  </a:lnTo>
                  <a:lnTo>
                    <a:pt x="7145" y="6294"/>
                  </a:lnTo>
                  <a:lnTo>
                    <a:pt x="6913" y="5870"/>
                  </a:lnTo>
                  <a:lnTo>
                    <a:pt x="6797" y="5677"/>
                  </a:lnTo>
                  <a:lnTo>
                    <a:pt x="6759" y="5445"/>
                  </a:lnTo>
                  <a:lnTo>
                    <a:pt x="6720" y="5136"/>
                  </a:lnTo>
                  <a:lnTo>
                    <a:pt x="6759" y="4943"/>
                  </a:lnTo>
                  <a:lnTo>
                    <a:pt x="6797" y="4788"/>
                  </a:lnTo>
                  <a:lnTo>
                    <a:pt x="6874" y="4634"/>
                  </a:lnTo>
                  <a:lnTo>
                    <a:pt x="6990" y="4557"/>
                  </a:lnTo>
                  <a:lnTo>
                    <a:pt x="7106" y="4518"/>
                  </a:lnTo>
                  <a:close/>
                  <a:moveTo>
                    <a:pt x="11161" y="4982"/>
                  </a:moveTo>
                  <a:lnTo>
                    <a:pt x="11276" y="5059"/>
                  </a:lnTo>
                  <a:lnTo>
                    <a:pt x="11354" y="5136"/>
                  </a:lnTo>
                  <a:lnTo>
                    <a:pt x="11392" y="5252"/>
                  </a:lnTo>
                  <a:lnTo>
                    <a:pt x="11431" y="5368"/>
                  </a:lnTo>
                  <a:lnTo>
                    <a:pt x="11392" y="5677"/>
                  </a:lnTo>
                  <a:lnTo>
                    <a:pt x="11315" y="5986"/>
                  </a:lnTo>
                  <a:lnTo>
                    <a:pt x="11161" y="6217"/>
                  </a:lnTo>
                  <a:lnTo>
                    <a:pt x="11083" y="6333"/>
                  </a:lnTo>
                  <a:lnTo>
                    <a:pt x="10968" y="6372"/>
                  </a:lnTo>
                  <a:lnTo>
                    <a:pt x="10890" y="6410"/>
                  </a:lnTo>
                  <a:lnTo>
                    <a:pt x="10736" y="6410"/>
                  </a:lnTo>
                  <a:lnTo>
                    <a:pt x="10697" y="6449"/>
                  </a:lnTo>
                  <a:lnTo>
                    <a:pt x="10659" y="6449"/>
                  </a:lnTo>
                  <a:lnTo>
                    <a:pt x="10466" y="6101"/>
                  </a:lnTo>
                  <a:lnTo>
                    <a:pt x="10388" y="5947"/>
                  </a:lnTo>
                  <a:lnTo>
                    <a:pt x="10350" y="5715"/>
                  </a:lnTo>
                  <a:lnTo>
                    <a:pt x="10350" y="5484"/>
                  </a:lnTo>
                  <a:lnTo>
                    <a:pt x="10427" y="5252"/>
                  </a:lnTo>
                  <a:lnTo>
                    <a:pt x="10581" y="5097"/>
                  </a:lnTo>
                  <a:lnTo>
                    <a:pt x="10697" y="5059"/>
                  </a:lnTo>
                  <a:lnTo>
                    <a:pt x="10813" y="4982"/>
                  </a:lnTo>
                  <a:close/>
                  <a:moveTo>
                    <a:pt x="3052" y="5522"/>
                  </a:moveTo>
                  <a:lnTo>
                    <a:pt x="3476" y="5561"/>
                  </a:lnTo>
                  <a:lnTo>
                    <a:pt x="3283" y="5947"/>
                  </a:lnTo>
                  <a:lnTo>
                    <a:pt x="3167" y="6140"/>
                  </a:lnTo>
                  <a:lnTo>
                    <a:pt x="3013" y="6294"/>
                  </a:lnTo>
                  <a:lnTo>
                    <a:pt x="2858" y="6410"/>
                  </a:lnTo>
                  <a:lnTo>
                    <a:pt x="2704" y="6488"/>
                  </a:lnTo>
                  <a:lnTo>
                    <a:pt x="2472" y="6488"/>
                  </a:lnTo>
                  <a:lnTo>
                    <a:pt x="2279" y="6410"/>
                  </a:lnTo>
                  <a:lnTo>
                    <a:pt x="2125" y="6294"/>
                  </a:lnTo>
                  <a:lnTo>
                    <a:pt x="2086" y="6179"/>
                  </a:lnTo>
                  <a:lnTo>
                    <a:pt x="2086" y="6063"/>
                  </a:lnTo>
                  <a:lnTo>
                    <a:pt x="2125" y="5908"/>
                  </a:lnTo>
                  <a:lnTo>
                    <a:pt x="2241" y="5792"/>
                  </a:lnTo>
                  <a:lnTo>
                    <a:pt x="2356" y="5677"/>
                  </a:lnTo>
                  <a:lnTo>
                    <a:pt x="2472" y="5599"/>
                  </a:lnTo>
                  <a:lnTo>
                    <a:pt x="2588" y="5561"/>
                  </a:lnTo>
                  <a:lnTo>
                    <a:pt x="2820" y="5522"/>
                  </a:lnTo>
                  <a:close/>
                  <a:moveTo>
                    <a:pt x="7222" y="6796"/>
                  </a:moveTo>
                  <a:lnTo>
                    <a:pt x="7183" y="7260"/>
                  </a:lnTo>
                  <a:lnTo>
                    <a:pt x="7106" y="7453"/>
                  </a:lnTo>
                  <a:lnTo>
                    <a:pt x="7029" y="7685"/>
                  </a:lnTo>
                  <a:lnTo>
                    <a:pt x="6874" y="7916"/>
                  </a:lnTo>
                  <a:lnTo>
                    <a:pt x="6681" y="8148"/>
                  </a:lnTo>
                  <a:lnTo>
                    <a:pt x="6565" y="8225"/>
                  </a:lnTo>
                  <a:lnTo>
                    <a:pt x="6450" y="8264"/>
                  </a:lnTo>
                  <a:lnTo>
                    <a:pt x="6295" y="8302"/>
                  </a:lnTo>
                  <a:lnTo>
                    <a:pt x="6141" y="8225"/>
                  </a:lnTo>
                  <a:lnTo>
                    <a:pt x="6025" y="8148"/>
                  </a:lnTo>
                  <a:lnTo>
                    <a:pt x="5948" y="8032"/>
                  </a:lnTo>
                  <a:lnTo>
                    <a:pt x="5909" y="7916"/>
                  </a:lnTo>
                  <a:lnTo>
                    <a:pt x="5909" y="7800"/>
                  </a:lnTo>
                  <a:lnTo>
                    <a:pt x="5948" y="7646"/>
                  </a:lnTo>
                  <a:lnTo>
                    <a:pt x="6025" y="7530"/>
                  </a:lnTo>
                  <a:lnTo>
                    <a:pt x="6179" y="7298"/>
                  </a:lnTo>
                  <a:lnTo>
                    <a:pt x="6411" y="7144"/>
                  </a:lnTo>
                  <a:lnTo>
                    <a:pt x="6643" y="7028"/>
                  </a:lnTo>
                  <a:lnTo>
                    <a:pt x="7183" y="6835"/>
                  </a:lnTo>
                  <a:lnTo>
                    <a:pt x="7183" y="6796"/>
                  </a:lnTo>
                  <a:close/>
                  <a:moveTo>
                    <a:pt x="10620" y="7144"/>
                  </a:moveTo>
                  <a:lnTo>
                    <a:pt x="10659" y="7337"/>
                  </a:lnTo>
                  <a:lnTo>
                    <a:pt x="10697" y="7530"/>
                  </a:lnTo>
                  <a:lnTo>
                    <a:pt x="10697" y="7685"/>
                  </a:lnTo>
                  <a:lnTo>
                    <a:pt x="10659" y="7878"/>
                  </a:lnTo>
                  <a:lnTo>
                    <a:pt x="10620" y="8032"/>
                  </a:lnTo>
                  <a:lnTo>
                    <a:pt x="10504" y="8187"/>
                  </a:lnTo>
                  <a:lnTo>
                    <a:pt x="10427" y="8341"/>
                  </a:lnTo>
                  <a:lnTo>
                    <a:pt x="10272" y="8457"/>
                  </a:lnTo>
                  <a:lnTo>
                    <a:pt x="10118" y="8573"/>
                  </a:lnTo>
                  <a:lnTo>
                    <a:pt x="9925" y="8611"/>
                  </a:lnTo>
                  <a:lnTo>
                    <a:pt x="9848" y="8573"/>
                  </a:lnTo>
                  <a:lnTo>
                    <a:pt x="9770" y="8573"/>
                  </a:lnTo>
                  <a:lnTo>
                    <a:pt x="9732" y="8496"/>
                  </a:lnTo>
                  <a:lnTo>
                    <a:pt x="9655" y="8418"/>
                  </a:lnTo>
                  <a:lnTo>
                    <a:pt x="9616" y="8225"/>
                  </a:lnTo>
                  <a:lnTo>
                    <a:pt x="9655" y="8071"/>
                  </a:lnTo>
                  <a:lnTo>
                    <a:pt x="9732" y="7916"/>
                  </a:lnTo>
                  <a:lnTo>
                    <a:pt x="9809" y="7762"/>
                  </a:lnTo>
                  <a:lnTo>
                    <a:pt x="10002" y="7569"/>
                  </a:lnTo>
                  <a:lnTo>
                    <a:pt x="10195" y="7414"/>
                  </a:lnTo>
                  <a:lnTo>
                    <a:pt x="10388" y="7260"/>
                  </a:lnTo>
                  <a:lnTo>
                    <a:pt x="10620" y="7144"/>
                  </a:lnTo>
                  <a:close/>
                  <a:moveTo>
                    <a:pt x="1854" y="0"/>
                  </a:moveTo>
                  <a:lnTo>
                    <a:pt x="1507" y="39"/>
                  </a:lnTo>
                  <a:lnTo>
                    <a:pt x="1584" y="734"/>
                  </a:lnTo>
                  <a:lnTo>
                    <a:pt x="1700" y="1429"/>
                  </a:lnTo>
                  <a:lnTo>
                    <a:pt x="1584" y="1313"/>
                  </a:lnTo>
                  <a:lnTo>
                    <a:pt x="1430" y="1236"/>
                  </a:lnTo>
                  <a:lnTo>
                    <a:pt x="1275" y="1159"/>
                  </a:lnTo>
                  <a:lnTo>
                    <a:pt x="1082" y="1120"/>
                  </a:lnTo>
                  <a:lnTo>
                    <a:pt x="889" y="1120"/>
                  </a:lnTo>
                  <a:lnTo>
                    <a:pt x="735" y="1159"/>
                  </a:lnTo>
                  <a:lnTo>
                    <a:pt x="542" y="1236"/>
                  </a:lnTo>
                  <a:lnTo>
                    <a:pt x="387" y="1313"/>
                  </a:lnTo>
                  <a:lnTo>
                    <a:pt x="271" y="1429"/>
                  </a:lnTo>
                  <a:lnTo>
                    <a:pt x="155" y="1545"/>
                  </a:lnTo>
                  <a:lnTo>
                    <a:pt x="78" y="1738"/>
                  </a:lnTo>
                  <a:lnTo>
                    <a:pt x="40" y="1892"/>
                  </a:lnTo>
                  <a:lnTo>
                    <a:pt x="1" y="2085"/>
                  </a:lnTo>
                  <a:lnTo>
                    <a:pt x="40" y="2240"/>
                  </a:lnTo>
                  <a:lnTo>
                    <a:pt x="78" y="2394"/>
                  </a:lnTo>
                  <a:lnTo>
                    <a:pt x="155" y="2549"/>
                  </a:lnTo>
                  <a:lnTo>
                    <a:pt x="271" y="2665"/>
                  </a:lnTo>
                  <a:lnTo>
                    <a:pt x="387" y="2742"/>
                  </a:lnTo>
                  <a:lnTo>
                    <a:pt x="542" y="2819"/>
                  </a:lnTo>
                  <a:lnTo>
                    <a:pt x="735" y="2858"/>
                  </a:lnTo>
                  <a:lnTo>
                    <a:pt x="1044" y="2858"/>
                  </a:lnTo>
                  <a:lnTo>
                    <a:pt x="1352" y="2742"/>
                  </a:lnTo>
                  <a:lnTo>
                    <a:pt x="1661" y="2587"/>
                  </a:lnTo>
                  <a:lnTo>
                    <a:pt x="1932" y="2356"/>
                  </a:lnTo>
                  <a:lnTo>
                    <a:pt x="2163" y="3089"/>
                  </a:lnTo>
                  <a:lnTo>
                    <a:pt x="2434" y="3823"/>
                  </a:lnTo>
                  <a:lnTo>
                    <a:pt x="2820" y="4518"/>
                  </a:lnTo>
                  <a:lnTo>
                    <a:pt x="3013" y="4827"/>
                  </a:lnTo>
                  <a:lnTo>
                    <a:pt x="3245" y="5136"/>
                  </a:lnTo>
                  <a:lnTo>
                    <a:pt x="2936" y="5136"/>
                  </a:lnTo>
                  <a:lnTo>
                    <a:pt x="2588" y="5175"/>
                  </a:lnTo>
                  <a:lnTo>
                    <a:pt x="2318" y="5252"/>
                  </a:lnTo>
                  <a:lnTo>
                    <a:pt x="2048" y="5445"/>
                  </a:lnTo>
                  <a:lnTo>
                    <a:pt x="1932" y="5561"/>
                  </a:lnTo>
                  <a:lnTo>
                    <a:pt x="1854" y="5677"/>
                  </a:lnTo>
                  <a:lnTo>
                    <a:pt x="1777" y="5831"/>
                  </a:lnTo>
                  <a:lnTo>
                    <a:pt x="1739" y="5986"/>
                  </a:lnTo>
                  <a:lnTo>
                    <a:pt x="1700" y="6140"/>
                  </a:lnTo>
                  <a:lnTo>
                    <a:pt x="1739" y="6294"/>
                  </a:lnTo>
                  <a:lnTo>
                    <a:pt x="1777" y="6449"/>
                  </a:lnTo>
                  <a:lnTo>
                    <a:pt x="1893" y="6603"/>
                  </a:lnTo>
                  <a:lnTo>
                    <a:pt x="2009" y="6681"/>
                  </a:lnTo>
                  <a:lnTo>
                    <a:pt x="2125" y="6758"/>
                  </a:lnTo>
                  <a:lnTo>
                    <a:pt x="2279" y="6835"/>
                  </a:lnTo>
                  <a:lnTo>
                    <a:pt x="2434" y="6874"/>
                  </a:lnTo>
                  <a:lnTo>
                    <a:pt x="2588" y="6874"/>
                  </a:lnTo>
                  <a:lnTo>
                    <a:pt x="2743" y="6835"/>
                  </a:lnTo>
                  <a:lnTo>
                    <a:pt x="2897" y="6796"/>
                  </a:lnTo>
                  <a:lnTo>
                    <a:pt x="3052" y="6719"/>
                  </a:lnTo>
                  <a:lnTo>
                    <a:pt x="3283" y="6526"/>
                  </a:lnTo>
                  <a:lnTo>
                    <a:pt x="3476" y="6294"/>
                  </a:lnTo>
                  <a:lnTo>
                    <a:pt x="3631" y="5986"/>
                  </a:lnTo>
                  <a:lnTo>
                    <a:pt x="3747" y="5677"/>
                  </a:lnTo>
                  <a:lnTo>
                    <a:pt x="4171" y="6024"/>
                  </a:lnTo>
                  <a:lnTo>
                    <a:pt x="4635" y="6333"/>
                  </a:lnTo>
                  <a:lnTo>
                    <a:pt x="5137" y="6565"/>
                  </a:lnTo>
                  <a:lnTo>
                    <a:pt x="5716" y="6719"/>
                  </a:lnTo>
                  <a:lnTo>
                    <a:pt x="6218" y="6796"/>
                  </a:lnTo>
                  <a:lnTo>
                    <a:pt x="6025" y="6912"/>
                  </a:lnTo>
                  <a:lnTo>
                    <a:pt x="5870" y="7028"/>
                  </a:lnTo>
                  <a:lnTo>
                    <a:pt x="5755" y="7183"/>
                  </a:lnTo>
                  <a:lnTo>
                    <a:pt x="5639" y="7376"/>
                  </a:lnTo>
                  <a:lnTo>
                    <a:pt x="5561" y="7530"/>
                  </a:lnTo>
                  <a:lnTo>
                    <a:pt x="5523" y="7685"/>
                  </a:lnTo>
                  <a:lnTo>
                    <a:pt x="5523" y="7878"/>
                  </a:lnTo>
                  <a:lnTo>
                    <a:pt x="5523" y="8032"/>
                  </a:lnTo>
                  <a:lnTo>
                    <a:pt x="5561" y="8187"/>
                  </a:lnTo>
                  <a:lnTo>
                    <a:pt x="5639" y="8341"/>
                  </a:lnTo>
                  <a:lnTo>
                    <a:pt x="5755" y="8457"/>
                  </a:lnTo>
                  <a:lnTo>
                    <a:pt x="5909" y="8573"/>
                  </a:lnTo>
                  <a:lnTo>
                    <a:pt x="6063" y="8650"/>
                  </a:lnTo>
                  <a:lnTo>
                    <a:pt x="6257" y="8689"/>
                  </a:lnTo>
                  <a:lnTo>
                    <a:pt x="6411" y="8689"/>
                  </a:lnTo>
                  <a:lnTo>
                    <a:pt x="6604" y="8650"/>
                  </a:lnTo>
                  <a:lnTo>
                    <a:pt x="6759" y="8573"/>
                  </a:lnTo>
                  <a:lnTo>
                    <a:pt x="6952" y="8457"/>
                  </a:lnTo>
                  <a:lnTo>
                    <a:pt x="7067" y="8341"/>
                  </a:lnTo>
                  <a:lnTo>
                    <a:pt x="7183" y="8187"/>
                  </a:lnTo>
                  <a:lnTo>
                    <a:pt x="7376" y="7878"/>
                  </a:lnTo>
                  <a:lnTo>
                    <a:pt x="7492" y="7530"/>
                  </a:lnTo>
                  <a:lnTo>
                    <a:pt x="7531" y="7183"/>
                  </a:lnTo>
                  <a:lnTo>
                    <a:pt x="7531" y="6796"/>
                  </a:lnTo>
                  <a:lnTo>
                    <a:pt x="8882" y="6719"/>
                  </a:lnTo>
                  <a:lnTo>
                    <a:pt x="9577" y="6719"/>
                  </a:lnTo>
                  <a:lnTo>
                    <a:pt x="10272" y="6796"/>
                  </a:lnTo>
                  <a:lnTo>
                    <a:pt x="10466" y="6835"/>
                  </a:lnTo>
                  <a:lnTo>
                    <a:pt x="10311" y="6912"/>
                  </a:lnTo>
                  <a:lnTo>
                    <a:pt x="10118" y="7028"/>
                  </a:lnTo>
                  <a:lnTo>
                    <a:pt x="9809" y="7260"/>
                  </a:lnTo>
                  <a:lnTo>
                    <a:pt x="9539" y="7569"/>
                  </a:lnTo>
                  <a:lnTo>
                    <a:pt x="9423" y="7723"/>
                  </a:lnTo>
                  <a:lnTo>
                    <a:pt x="9346" y="7916"/>
                  </a:lnTo>
                  <a:lnTo>
                    <a:pt x="9307" y="8109"/>
                  </a:lnTo>
                  <a:lnTo>
                    <a:pt x="9269" y="8264"/>
                  </a:lnTo>
                  <a:lnTo>
                    <a:pt x="9307" y="8457"/>
                  </a:lnTo>
                  <a:lnTo>
                    <a:pt x="9384" y="8611"/>
                  </a:lnTo>
                  <a:lnTo>
                    <a:pt x="9462" y="8766"/>
                  </a:lnTo>
                  <a:lnTo>
                    <a:pt x="9616" y="8882"/>
                  </a:lnTo>
                  <a:lnTo>
                    <a:pt x="9770" y="8959"/>
                  </a:lnTo>
                  <a:lnTo>
                    <a:pt x="9964" y="8998"/>
                  </a:lnTo>
                  <a:lnTo>
                    <a:pt x="10157" y="8959"/>
                  </a:lnTo>
                  <a:lnTo>
                    <a:pt x="10311" y="8882"/>
                  </a:lnTo>
                  <a:lnTo>
                    <a:pt x="10466" y="8804"/>
                  </a:lnTo>
                  <a:lnTo>
                    <a:pt x="10620" y="8650"/>
                  </a:lnTo>
                  <a:lnTo>
                    <a:pt x="10736" y="8534"/>
                  </a:lnTo>
                  <a:lnTo>
                    <a:pt x="10852" y="8341"/>
                  </a:lnTo>
                  <a:lnTo>
                    <a:pt x="10929" y="8187"/>
                  </a:lnTo>
                  <a:lnTo>
                    <a:pt x="11006" y="7994"/>
                  </a:lnTo>
                  <a:lnTo>
                    <a:pt x="11045" y="7762"/>
                  </a:lnTo>
                  <a:lnTo>
                    <a:pt x="11045" y="7492"/>
                  </a:lnTo>
                  <a:lnTo>
                    <a:pt x="10968" y="7221"/>
                  </a:lnTo>
                  <a:lnTo>
                    <a:pt x="10890" y="6990"/>
                  </a:lnTo>
                  <a:lnTo>
                    <a:pt x="10929" y="6951"/>
                  </a:lnTo>
                  <a:lnTo>
                    <a:pt x="11431" y="7105"/>
                  </a:lnTo>
                  <a:lnTo>
                    <a:pt x="11894" y="7376"/>
                  </a:lnTo>
                  <a:lnTo>
                    <a:pt x="12319" y="7685"/>
                  </a:lnTo>
                  <a:lnTo>
                    <a:pt x="12512" y="7839"/>
                  </a:lnTo>
                  <a:lnTo>
                    <a:pt x="12705" y="8032"/>
                  </a:lnTo>
                  <a:lnTo>
                    <a:pt x="12898" y="8341"/>
                  </a:lnTo>
                  <a:lnTo>
                    <a:pt x="13091" y="8650"/>
                  </a:lnTo>
                  <a:lnTo>
                    <a:pt x="13207" y="8920"/>
                  </a:lnTo>
                  <a:lnTo>
                    <a:pt x="13284" y="9268"/>
                  </a:lnTo>
                  <a:lnTo>
                    <a:pt x="13323" y="9577"/>
                  </a:lnTo>
                  <a:lnTo>
                    <a:pt x="13362" y="9924"/>
                  </a:lnTo>
                  <a:lnTo>
                    <a:pt x="13323" y="10619"/>
                  </a:lnTo>
                  <a:lnTo>
                    <a:pt x="13323" y="10658"/>
                  </a:lnTo>
                  <a:lnTo>
                    <a:pt x="13362" y="10735"/>
                  </a:lnTo>
                  <a:lnTo>
                    <a:pt x="13439" y="10774"/>
                  </a:lnTo>
                  <a:lnTo>
                    <a:pt x="13555" y="10774"/>
                  </a:lnTo>
                  <a:lnTo>
                    <a:pt x="13632" y="10697"/>
                  </a:lnTo>
                  <a:lnTo>
                    <a:pt x="13709" y="10465"/>
                  </a:lnTo>
                  <a:lnTo>
                    <a:pt x="13786" y="10272"/>
                  </a:lnTo>
                  <a:lnTo>
                    <a:pt x="13825" y="10040"/>
                  </a:lnTo>
                  <a:lnTo>
                    <a:pt x="13825" y="9808"/>
                  </a:lnTo>
                  <a:lnTo>
                    <a:pt x="13786" y="9384"/>
                  </a:lnTo>
                  <a:lnTo>
                    <a:pt x="13671" y="8920"/>
                  </a:lnTo>
                  <a:lnTo>
                    <a:pt x="13478" y="8496"/>
                  </a:lnTo>
                  <a:lnTo>
                    <a:pt x="13246" y="8109"/>
                  </a:lnTo>
                  <a:lnTo>
                    <a:pt x="12976" y="7723"/>
                  </a:lnTo>
                  <a:lnTo>
                    <a:pt x="12667" y="7414"/>
                  </a:lnTo>
                  <a:lnTo>
                    <a:pt x="12319" y="7144"/>
                  </a:lnTo>
                  <a:lnTo>
                    <a:pt x="11972" y="6912"/>
                  </a:lnTo>
                  <a:lnTo>
                    <a:pt x="11585" y="6719"/>
                  </a:lnTo>
                  <a:lnTo>
                    <a:pt x="11199" y="6565"/>
                  </a:lnTo>
                  <a:lnTo>
                    <a:pt x="11392" y="6410"/>
                  </a:lnTo>
                  <a:lnTo>
                    <a:pt x="11585" y="6140"/>
                  </a:lnTo>
                  <a:lnTo>
                    <a:pt x="11701" y="5831"/>
                  </a:lnTo>
                  <a:lnTo>
                    <a:pt x="11740" y="5522"/>
                  </a:lnTo>
                  <a:lnTo>
                    <a:pt x="11740" y="5213"/>
                  </a:lnTo>
                  <a:lnTo>
                    <a:pt x="11701" y="5059"/>
                  </a:lnTo>
                  <a:lnTo>
                    <a:pt x="11624" y="4943"/>
                  </a:lnTo>
                  <a:lnTo>
                    <a:pt x="11547" y="4827"/>
                  </a:lnTo>
                  <a:lnTo>
                    <a:pt x="11431" y="4750"/>
                  </a:lnTo>
                  <a:lnTo>
                    <a:pt x="11276" y="4673"/>
                  </a:lnTo>
                  <a:lnTo>
                    <a:pt x="11122" y="4634"/>
                  </a:lnTo>
                  <a:lnTo>
                    <a:pt x="10774" y="4634"/>
                  </a:lnTo>
                  <a:lnTo>
                    <a:pt x="10581" y="4711"/>
                  </a:lnTo>
                  <a:lnTo>
                    <a:pt x="10427" y="4788"/>
                  </a:lnTo>
                  <a:lnTo>
                    <a:pt x="10311" y="4866"/>
                  </a:lnTo>
                  <a:lnTo>
                    <a:pt x="10195" y="5020"/>
                  </a:lnTo>
                  <a:lnTo>
                    <a:pt x="10079" y="5136"/>
                  </a:lnTo>
                  <a:lnTo>
                    <a:pt x="10002" y="5329"/>
                  </a:lnTo>
                  <a:lnTo>
                    <a:pt x="9964" y="5561"/>
                  </a:lnTo>
                  <a:lnTo>
                    <a:pt x="9964" y="5831"/>
                  </a:lnTo>
                  <a:lnTo>
                    <a:pt x="10041" y="6063"/>
                  </a:lnTo>
                  <a:lnTo>
                    <a:pt x="10118" y="6333"/>
                  </a:lnTo>
                  <a:lnTo>
                    <a:pt x="9462" y="6256"/>
                  </a:lnTo>
                  <a:lnTo>
                    <a:pt x="8805" y="6256"/>
                  </a:lnTo>
                  <a:lnTo>
                    <a:pt x="7492" y="6333"/>
                  </a:lnTo>
                  <a:lnTo>
                    <a:pt x="7685" y="6063"/>
                  </a:lnTo>
                  <a:lnTo>
                    <a:pt x="7801" y="5792"/>
                  </a:lnTo>
                  <a:lnTo>
                    <a:pt x="7878" y="5522"/>
                  </a:lnTo>
                  <a:lnTo>
                    <a:pt x="7956" y="5213"/>
                  </a:lnTo>
                  <a:lnTo>
                    <a:pt x="7917" y="4866"/>
                  </a:lnTo>
                  <a:lnTo>
                    <a:pt x="7878" y="4711"/>
                  </a:lnTo>
                  <a:lnTo>
                    <a:pt x="7801" y="4557"/>
                  </a:lnTo>
                  <a:lnTo>
                    <a:pt x="7724" y="4402"/>
                  </a:lnTo>
                  <a:lnTo>
                    <a:pt x="7608" y="4287"/>
                  </a:lnTo>
                  <a:lnTo>
                    <a:pt x="7492" y="4209"/>
                  </a:lnTo>
                  <a:lnTo>
                    <a:pt x="7299" y="4132"/>
                  </a:lnTo>
                  <a:lnTo>
                    <a:pt x="6990" y="4132"/>
                  </a:lnTo>
                  <a:lnTo>
                    <a:pt x="6836" y="4209"/>
                  </a:lnTo>
                  <a:lnTo>
                    <a:pt x="6720" y="4325"/>
                  </a:lnTo>
                  <a:lnTo>
                    <a:pt x="6604" y="4441"/>
                  </a:lnTo>
                  <a:lnTo>
                    <a:pt x="6527" y="4595"/>
                  </a:lnTo>
                  <a:lnTo>
                    <a:pt x="6411" y="4904"/>
                  </a:lnTo>
                  <a:lnTo>
                    <a:pt x="6372" y="5252"/>
                  </a:lnTo>
                  <a:lnTo>
                    <a:pt x="6411" y="5638"/>
                  </a:lnTo>
                  <a:lnTo>
                    <a:pt x="6450" y="5831"/>
                  </a:lnTo>
                  <a:lnTo>
                    <a:pt x="6527" y="6024"/>
                  </a:lnTo>
                  <a:lnTo>
                    <a:pt x="6643" y="6179"/>
                  </a:lnTo>
                  <a:lnTo>
                    <a:pt x="6759" y="6333"/>
                  </a:lnTo>
                  <a:lnTo>
                    <a:pt x="6102" y="6256"/>
                  </a:lnTo>
                  <a:lnTo>
                    <a:pt x="5755" y="6217"/>
                  </a:lnTo>
                  <a:lnTo>
                    <a:pt x="5446" y="6140"/>
                  </a:lnTo>
                  <a:lnTo>
                    <a:pt x="5137" y="6024"/>
                  </a:lnTo>
                  <a:lnTo>
                    <a:pt x="4828" y="5870"/>
                  </a:lnTo>
                  <a:lnTo>
                    <a:pt x="4519" y="5715"/>
                  </a:lnTo>
                  <a:lnTo>
                    <a:pt x="4210" y="5522"/>
                  </a:lnTo>
                  <a:lnTo>
                    <a:pt x="4557" y="5484"/>
                  </a:lnTo>
                  <a:lnTo>
                    <a:pt x="4905" y="5406"/>
                  </a:lnTo>
                  <a:lnTo>
                    <a:pt x="5175" y="5252"/>
                  </a:lnTo>
                  <a:lnTo>
                    <a:pt x="5446" y="5020"/>
                  </a:lnTo>
                  <a:lnTo>
                    <a:pt x="5561" y="4866"/>
                  </a:lnTo>
                  <a:lnTo>
                    <a:pt x="5639" y="4711"/>
                  </a:lnTo>
                  <a:lnTo>
                    <a:pt x="5677" y="4518"/>
                  </a:lnTo>
                  <a:lnTo>
                    <a:pt x="5716" y="4364"/>
                  </a:lnTo>
                  <a:lnTo>
                    <a:pt x="5716" y="4171"/>
                  </a:lnTo>
                  <a:lnTo>
                    <a:pt x="5639" y="4016"/>
                  </a:lnTo>
                  <a:lnTo>
                    <a:pt x="5561" y="3862"/>
                  </a:lnTo>
                  <a:lnTo>
                    <a:pt x="5446" y="3707"/>
                  </a:lnTo>
                  <a:lnTo>
                    <a:pt x="5330" y="3591"/>
                  </a:lnTo>
                  <a:lnTo>
                    <a:pt x="5175" y="3514"/>
                  </a:lnTo>
                  <a:lnTo>
                    <a:pt x="5021" y="3476"/>
                  </a:lnTo>
                  <a:lnTo>
                    <a:pt x="4866" y="3437"/>
                  </a:lnTo>
                  <a:lnTo>
                    <a:pt x="4712" y="3476"/>
                  </a:lnTo>
                  <a:lnTo>
                    <a:pt x="4557" y="3514"/>
                  </a:lnTo>
                  <a:lnTo>
                    <a:pt x="4442" y="3630"/>
                  </a:lnTo>
                  <a:lnTo>
                    <a:pt x="4287" y="3707"/>
                  </a:lnTo>
                  <a:lnTo>
                    <a:pt x="4171" y="3862"/>
                  </a:lnTo>
                  <a:lnTo>
                    <a:pt x="4055" y="4016"/>
                  </a:lnTo>
                  <a:lnTo>
                    <a:pt x="3940" y="4364"/>
                  </a:lnTo>
                  <a:lnTo>
                    <a:pt x="3824" y="4750"/>
                  </a:lnTo>
                  <a:lnTo>
                    <a:pt x="3785" y="5097"/>
                  </a:lnTo>
                  <a:lnTo>
                    <a:pt x="3515" y="4788"/>
                  </a:lnTo>
                  <a:lnTo>
                    <a:pt x="3283" y="4441"/>
                  </a:lnTo>
                  <a:lnTo>
                    <a:pt x="3052" y="4093"/>
                  </a:lnTo>
                  <a:lnTo>
                    <a:pt x="2858" y="3746"/>
                  </a:lnTo>
                  <a:lnTo>
                    <a:pt x="2704" y="3398"/>
                  </a:lnTo>
                  <a:lnTo>
                    <a:pt x="2550" y="3012"/>
                  </a:lnTo>
                  <a:lnTo>
                    <a:pt x="2318" y="2240"/>
                  </a:lnTo>
                  <a:lnTo>
                    <a:pt x="2318" y="2240"/>
                  </a:lnTo>
                  <a:lnTo>
                    <a:pt x="2588" y="2317"/>
                  </a:lnTo>
                  <a:lnTo>
                    <a:pt x="2858" y="2356"/>
                  </a:lnTo>
                  <a:lnTo>
                    <a:pt x="3129" y="2356"/>
                  </a:lnTo>
                  <a:lnTo>
                    <a:pt x="3399" y="2279"/>
                  </a:lnTo>
                  <a:lnTo>
                    <a:pt x="3554" y="2201"/>
                  </a:lnTo>
                  <a:lnTo>
                    <a:pt x="3708" y="2085"/>
                  </a:lnTo>
                  <a:lnTo>
                    <a:pt x="3824" y="1970"/>
                  </a:lnTo>
                  <a:lnTo>
                    <a:pt x="3940" y="1815"/>
                  </a:lnTo>
                  <a:lnTo>
                    <a:pt x="4017" y="1661"/>
                  </a:lnTo>
                  <a:lnTo>
                    <a:pt x="4055" y="1506"/>
                  </a:lnTo>
                  <a:lnTo>
                    <a:pt x="4055" y="1313"/>
                  </a:lnTo>
                  <a:lnTo>
                    <a:pt x="4017" y="1159"/>
                  </a:lnTo>
                  <a:lnTo>
                    <a:pt x="3978" y="1004"/>
                  </a:lnTo>
                  <a:lnTo>
                    <a:pt x="3862" y="850"/>
                  </a:lnTo>
                  <a:lnTo>
                    <a:pt x="3747" y="773"/>
                  </a:lnTo>
                  <a:lnTo>
                    <a:pt x="3592" y="695"/>
                  </a:lnTo>
                  <a:lnTo>
                    <a:pt x="3438" y="618"/>
                  </a:lnTo>
                  <a:lnTo>
                    <a:pt x="3283" y="579"/>
                  </a:lnTo>
                  <a:lnTo>
                    <a:pt x="3129" y="579"/>
                  </a:lnTo>
                  <a:lnTo>
                    <a:pt x="2974" y="618"/>
                  </a:lnTo>
                  <a:lnTo>
                    <a:pt x="2820" y="657"/>
                  </a:lnTo>
                  <a:lnTo>
                    <a:pt x="2665" y="734"/>
                  </a:lnTo>
                  <a:lnTo>
                    <a:pt x="2434" y="927"/>
                  </a:lnTo>
                  <a:lnTo>
                    <a:pt x="2241" y="1159"/>
                  </a:lnTo>
                  <a:lnTo>
                    <a:pt x="2125" y="1468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22"/>
            <p:cNvSpPr/>
            <p:nvPr/>
          </p:nvSpPr>
          <p:spPr>
            <a:xfrm>
              <a:off x="5987875" y="4095550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4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4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70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8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22"/>
            <p:cNvSpPr/>
            <p:nvPr/>
          </p:nvSpPr>
          <p:spPr>
            <a:xfrm>
              <a:off x="4079325" y="419112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9"/>
                  </a:moveTo>
                  <a:lnTo>
                    <a:pt x="1082" y="5986"/>
                  </a:lnTo>
                  <a:lnTo>
                    <a:pt x="1236" y="6025"/>
                  </a:lnTo>
                  <a:lnTo>
                    <a:pt x="1391" y="6179"/>
                  </a:lnTo>
                  <a:lnTo>
                    <a:pt x="1468" y="6334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6" y="6951"/>
                  </a:lnTo>
                  <a:lnTo>
                    <a:pt x="1159" y="7029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6"/>
                  </a:lnTo>
                  <a:lnTo>
                    <a:pt x="425" y="6720"/>
                  </a:lnTo>
                  <a:lnTo>
                    <a:pt x="387" y="6643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5" y="6256"/>
                  </a:lnTo>
                  <a:lnTo>
                    <a:pt x="503" y="6179"/>
                  </a:lnTo>
                  <a:lnTo>
                    <a:pt x="696" y="6025"/>
                  </a:lnTo>
                  <a:lnTo>
                    <a:pt x="889" y="5909"/>
                  </a:lnTo>
                  <a:close/>
                  <a:moveTo>
                    <a:pt x="5909" y="1"/>
                  </a:moveTo>
                  <a:lnTo>
                    <a:pt x="5831" y="39"/>
                  </a:lnTo>
                  <a:lnTo>
                    <a:pt x="5522" y="310"/>
                  </a:lnTo>
                  <a:lnTo>
                    <a:pt x="5175" y="619"/>
                  </a:lnTo>
                  <a:lnTo>
                    <a:pt x="4596" y="1314"/>
                  </a:lnTo>
                  <a:lnTo>
                    <a:pt x="4017" y="2047"/>
                  </a:lnTo>
                  <a:lnTo>
                    <a:pt x="3437" y="2781"/>
                  </a:lnTo>
                  <a:lnTo>
                    <a:pt x="2279" y="4133"/>
                  </a:lnTo>
                  <a:lnTo>
                    <a:pt x="1738" y="4866"/>
                  </a:lnTo>
                  <a:lnTo>
                    <a:pt x="1198" y="5561"/>
                  </a:lnTo>
                  <a:lnTo>
                    <a:pt x="1043" y="5523"/>
                  </a:lnTo>
                  <a:lnTo>
                    <a:pt x="889" y="5523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1" y="6334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4" y="7145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3" y="6527"/>
                  </a:lnTo>
                  <a:lnTo>
                    <a:pt x="1854" y="6334"/>
                  </a:lnTo>
                  <a:lnTo>
                    <a:pt x="1815" y="6179"/>
                  </a:lnTo>
                  <a:lnTo>
                    <a:pt x="1738" y="6025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3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9" y="657"/>
                  </a:lnTo>
                  <a:lnTo>
                    <a:pt x="6102" y="310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22"/>
            <p:cNvSpPr/>
            <p:nvPr/>
          </p:nvSpPr>
          <p:spPr>
            <a:xfrm>
              <a:off x="3825425" y="421912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8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2"/>
                  </a:lnTo>
                  <a:lnTo>
                    <a:pt x="6643" y="5909"/>
                  </a:lnTo>
                  <a:lnTo>
                    <a:pt x="6797" y="5754"/>
                  </a:lnTo>
                  <a:close/>
                  <a:moveTo>
                    <a:pt x="233" y="1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10"/>
                  </a:lnTo>
                  <a:lnTo>
                    <a:pt x="39" y="387"/>
                  </a:lnTo>
                  <a:lnTo>
                    <a:pt x="426" y="773"/>
                  </a:lnTo>
                  <a:lnTo>
                    <a:pt x="812" y="1120"/>
                  </a:lnTo>
                  <a:lnTo>
                    <a:pt x="1623" y="1777"/>
                  </a:lnTo>
                  <a:lnTo>
                    <a:pt x="3399" y="3206"/>
                  </a:lnTo>
                  <a:lnTo>
                    <a:pt x="4866" y="4441"/>
                  </a:lnTo>
                  <a:lnTo>
                    <a:pt x="5639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2"/>
                  </a:lnTo>
                  <a:lnTo>
                    <a:pt x="6720" y="7299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9"/>
                  </a:lnTo>
                  <a:lnTo>
                    <a:pt x="7454" y="7260"/>
                  </a:lnTo>
                  <a:lnTo>
                    <a:pt x="7608" y="7144"/>
                  </a:lnTo>
                  <a:lnTo>
                    <a:pt x="7724" y="7029"/>
                  </a:lnTo>
                  <a:lnTo>
                    <a:pt x="7840" y="6913"/>
                  </a:lnTo>
                  <a:lnTo>
                    <a:pt x="7956" y="6758"/>
                  </a:lnTo>
                  <a:lnTo>
                    <a:pt x="7994" y="6565"/>
                  </a:lnTo>
                  <a:lnTo>
                    <a:pt x="8033" y="6411"/>
                  </a:lnTo>
                  <a:lnTo>
                    <a:pt x="8033" y="6218"/>
                  </a:lnTo>
                  <a:lnTo>
                    <a:pt x="7956" y="6025"/>
                  </a:lnTo>
                  <a:lnTo>
                    <a:pt x="7840" y="5870"/>
                  </a:lnTo>
                  <a:lnTo>
                    <a:pt x="7724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6" y="5484"/>
                  </a:lnTo>
                  <a:lnTo>
                    <a:pt x="6025" y="4712"/>
                  </a:lnTo>
                  <a:lnTo>
                    <a:pt x="5214" y="4017"/>
                  </a:lnTo>
                  <a:lnTo>
                    <a:pt x="3515" y="2626"/>
                  </a:lnTo>
                  <a:lnTo>
                    <a:pt x="2743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5" y="310"/>
                  </a:lnTo>
                  <a:lnTo>
                    <a:pt x="310" y="39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22"/>
            <p:cNvSpPr/>
            <p:nvPr/>
          </p:nvSpPr>
          <p:spPr>
            <a:xfrm>
              <a:off x="3401625" y="4223000"/>
              <a:ext cx="240425" cy="634250"/>
            </a:xfrm>
            <a:custGeom>
              <a:avLst/>
              <a:gdLst/>
              <a:ahLst/>
              <a:cxnLst/>
              <a:rect l="l" t="t" r="r" b="b"/>
              <a:pathLst>
                <a:path w="9617" h="25370" extrusionOk="0">
                  <a:moveTo>
                    <a:pt x="4751" y="463"/>
                  </a:moveTo>
                  <a:lnTo>
                    <a:pt x="5291" y="502"/>
                  </a:lnTo>
                  <a:lnTo>
                    <a:pt x="5755" y="579"/>
                  </a:lnTo>
                  <a:lnTo>
                    <a:pt x="6218" y="772"/>
                  </a:lnTo>
                  <a:lnTo>
                    <a:pt x="6681" y="965"/>
                  </a:lnTo>
                  <a:lnTo>
                    <a:pt x="7067" y="1236"/>
                  </a:lnTo>
                  <a:lnTo>
                    <a:pt x="7454" y="1583"/>
                  </a:lnTo>
                  <a:lnTo>
                    <a:pt x="7801" y="1931"/>
                  </a:lnTo>
                  <a:lnTo>
                    <a:pt x="8149" y="2356"/>
                  </a:lnTo>
                  <a:lnTo>
                    <a:pt x="8419" y="2780"/>
                  </a:lnTo>
                  <a:lnTo>
                    <a:pt x="8651" y="3244"/>
                  </a:lnTo>
                  <a:lnTo>
                    <a:pt x="8844" y="3707"/>
                  </a:lnTo>
                  <a:lnTo>
                    <a:pt x="8998" y="4209"/>
                  </a:lnTo>
                  <a:lnTo>
                    <a:pt x="9075" y="4711"/>
                  </a:lnTo>
                  <a:lnTo>
                    <a:pt x="9114" y="5213"/>
                  </a:lnTo>
                  <a:lnTo>
                    <a:pt x="9114" y="5754"/>
                  </a:lnTo>
                  <a:lnTo>
                    <a:pt x="9075" y="6256"/>
                  </a:lnTo>
                  <a:lnTo>
                    <a:pt x="8998" y="6758"/>
                  </a:lnTo>
                  <a:lnTo>
                    <a:pt x="8882" y="7260"/>
                  </a:lnTo>
                  <a:lnTo>
                    <a:pt x="8689" y="7723"/>
                  </a:lnTo>
                  <a:lnTo>
                    <a:pt x="8496" y="8225"/>
                  </a:lnTo>
                  <a:lnTo>
                    <a:pt x="8303" y="8650"/>
                  </a:lnTo>
                  <a:lnTo>
                    <a:pt x="8033" y="9113"/>
                  </a:lnTo>
                  <a:lnTo>
                    <a:pt x="7763" y="9538"/>
                  </a:lnTo>
                  <a:lnTo>
                    <a:pt x="7454" y="9924"/>
                  </a:lnTo>
                  <a:lnTo>
                    <a:pt x="7106" y="10349"/>
                  </a:lnTo>
                  <a:lnTo>
                    <a:pt x="6759" y="10735"/>
                  </a:lnTo>
                  <a:lnTo>
                    <a:pt x="6025" y="11469"/>
                  </a:lnTo>
                  <a:lnTo>
                    <a:pt x="5253" y="12125"/>
                  </a:lnTo>
                  <a:lnTo>
                    <a:pt x="5098" y="12125"/>
                  </a:lnTo>
                  <a:lnTo>
                    <a:pt x="5059" y="12202"/>
                  </a:lnTo>
                  <a:lnTo>
                    <a:pt x="5021" y="12241"/>
                  </a:lnTo>
                  <a:lnTo>
                    <a:pt x="5021" y="12280"/>
                  </a:lnTo>
                  <a:lnTo>
                    <a:pt x="4210" y="11816"/>
                  </a:lnTo>
                  <a:lnTo>
                    <a:pt x="3476" y="11314"/>
                  </a:lnTo>
                  <a:lnTo>
                    <a:pt x="2781" y="10735"/>
                  </a:lnTo>
                  <a:lnTo>
                    <a:pt x="2472" y="10426"/>
                  </a:lnTo>
                  <a:lnTo>
                    <a:pt x="2163" y="10117"/>
                  </a:lnTo>
                  <a:lnTo>
                    <a:pt x="1893" y="9770"/>
                  </a:lnTo>
                  <a:lnTo>
                    <a:pt x="1661" y="9422"/>
                  </a:lnTo>
                  <a:lnTo>
                    <a:pt x="1430" y="9036"/>
                  </a:lnTo>
                  <a:lnTo>
                    <a:pt x="1198" y="8650"/>
                  </a:lnTo>
                  <a:lnTo>
                    <a:pt x="1005" y="8264"/>
                  </a:lnTo>
                  <a:lnTo>
                    <a:pt x="850" y="7839"/>
                  </a:lnTo>
                  <a:lnTo>
                    <a:pt x="735" y="7376"/>
                  </a:lnTo>
                  <a:lnTo>
                    <a:pt x="619" y="6912"/>
                  </a:lnTo>
                  <a:lnTo>
                    <a:pt x="542" y="6449"/>
                  </a:lnTo>
                  <a:lnTo>
                    <a:pt x="503" y="5985"/>
                  </a:lnTo>
                  <a:lnTo>
                    <a:pt x="503" y="5522"/>
                  </a:lnTo>
                  <a:lnTo>
                    <a:pt x="542" y="5020"/>
                  </a:lnTo>
                  <a:lnTo>
                    <a:pt x="619" y="4557"/>
                  </a:lnTo>
                  <a:lnTo>
                    <a:pt x="696" y="4055"/>
                  </a:lnTo>
                  <a:lnTo>
                    <a:pt x="850" y="3591"/>
                  </a:lnTo>
                  <a:lnTo>
                    <a:pt x="1005" y="3167"/>
                  </a:lnTo>
                  <a:lnTo>
                    <a:pt x="1237" y="2742"/>
                  </a:lnTo>
                  <a:lnTo>
                    <a:pt x="1468" y="2317"/>
                  </a:lnTo>
                  <a:lnTo>
                    <a:pt x="1739" y="1931"/>
                  </a:lnTo>
                  <a:lnTo>
                    <a:pt x="2086" y="1583"/>
                  </a:lnTo>
                  <a:lnTo>
                    <a:pt x="2434" y="1274"/>
                  </a:lnTo>
                  <a:lnTo>
                    <a:pt x="2820" y="1004"/>
                  </a:lnTo>
                  <a:lnTo>
                    <a:pt x="3245" y="811"/>
                  </a:lnTo>
                  <a:lnTo>
                    <a:pt x="3708" y="618"/>
                  </a:lnTo>
                  <a:lnTo>
                    <a:pt x="4249" y="502"/>
                  </a:lnTo>
                  <a:lnTo>
                    <a:pt x="4751" y="463"/>
                  </a:lnTo>
                  <a:close/>
                  <a:moveTo>
                    <a:pt x="5137" y="12627"/>
                  </a:moveTo>
                  <a:lnTo>
                    <a:pt x="5214" y="12666"/>
                  </a:lnTo>
                  <a:lnTo>
                    <a:pt x="5484" y="13129"/>
                  </a:lnTo>
                  <a:lnTo>
                    <a:pt x="4751" y="13052"/>
                  </a:lnTo>
                  <a:lnTo>
                    <a:pt x="5059" y="12627"/>
                  </a:lnTo>
                  <a:close/>
                  <a:moveTo>
                    <a:pt x="3167" y="13979"/>
                  </a:moveTo>
                  <a:lnTo>
                    <a:pt x="3476" y="14403"/>
                  </a:lnTo>
                  <a:lnTo>
                    <a:pt x="3708" y="14828"/>
                  </a:lnTo>
                  <a:lnTo>
                    <a:pt x="3669" y="14867"/>
                  </a:lnTo>
                  <a:lnTo>
                    <a:pt x="3438" y="14944"/>
                  </a:lnTo>
                  <a:lnTo>
                    <a:pt x="3167" y="15021"/>
                  </a:lnTo>
                  <a:lnTo>
                    <a:pt x="2936" y="15060"/>
                  </a:lnTo>
                  <a:lnTo>
                    <a:pt x="2665" y="15021"/>
                  </a:lnTo>
                  <a:lnTo>
                    <a:pt x="2936" y="14519"/>
                  </a:lnTo>
                  <a:lnTo>
                    <a:pt x="3167" y="13979"/>
                  </a:lnTo>
                  <a:close/>
                  <a:moveTo>
                    <a:pt x="5330" y="14867"/>
                  </a:moveTo>
                  <a:lnTo>
                    <a:pt x="5021" y="15987"/>
                  </a:lnTo>
                  <a:lnTo>
                    <a:pt x="4789" y="15794"/>
                  </a:lnTo>
                  <a:lnTo>
                    <a:pt x="4557" y="15562"/>
                  </a:lnTo>
                  <a:lnTo>
                    <a:pt x="4364" y="15330"/>
                  </a:lnTo>
                  <a:lnTo>
                    <a:pt x="4210" y="15098"/>
                  </a:lnTo>
                  <a:lnTo>
                    <a:pt x="4171" y="15060"/>
                  </a:lnTo>
                  <a:lnTo>
                    <a:pt x="5330" y="14867"/>
                  </a:lnTo>
                  <a:close/>
                  <a:moveTo>
                    <a:pt x="4055" y="15407"/>
                  </a:moveTo>
                  <a:lnTo>
                    <a:pt x="4249" y="15678"/>
                  </a:lnTo>
                  <a:lnTo>
                    <a:pt x="4480" y="15948"/>
                  </a:lnTo>
                  <a:lnTo>
                    <a:pt x="4712" y="16218"/>
                  </a:lnTo>
                  <a:lnTo>
                    <a:pt x="4982" y="16450"/>
                  </a:lnTo>
                  <a:lnTo>
                    <a:pt x="5098" y="16489"/>
                  </a:lnTo>
                  <a:lnTo>
                    <a:pt x="4905" y="16991"/>
                  </a:lnTo>
                  <a:lnTo>
                    <a:pt x="4789" y="17531"/>
                  </a:lnTo>
                  <a:lnTo>
                    <a:pt x="4480" y="17145"/>
                  </a:lnTo>
                  <a:lnTo>
                    <a:pt x="4249" y="16759"/>
                  </a:lnTo>
                  <a:lnTo>
                    <a:pt x="4133" y="16527"/>
                  </a:lnTo>
                  <a:lnTo>
                    <a:pt x="4055" y="16296"/>
                  </a:lnTo>
                  <a:lnTo>
                    <a:pt x="4017" y="16064"/>
                  </a:lnTo>
                  <a:lnTo>
                    <a:pt x="4017" y="15794"/>
                  </a:lnTo>
                  <a:lnTo>
                    <a:pt x="4055" y="15407"/>
                  </a:lnTo>
                  <a:close/>
                  <a:moveTo>
                    <a:pt x="5291" y="16798"/>
                  </a:moveTo>
                  <a:lnTo>
                    <a:pt x="5600" y="17145"/>
                  </a:lnTo>
                  <a:lnTo>
                    <a:pt x="5870" y="17531"/>
                  </a:lnTo>
                  <a:lnTo>
                    <a:pt x="5446" y="17570"/>
                  </a:lnTo>
                  <a:lnTo>
                    <a:pt x="5021" y="17647"/>
                  </a:lnTo>
                  <a:lnTo>
                    <a:pt x="5291" y="16798"/>
                  </a:lnTo>
                  <a:close/>
                  <a:moveTo>
                    <a:pt x="4557" y="17879"/>
                  </a:moveTo>
                  <a:lnTo>
                    <a:pt x="4635" y="17995"/>
                  </a:lnTo>
                  <a:lnTo>
                    <a:pt x="4519" y="18149"/>
                  </a:lnTo>
                  <a:lnTo>
                    <a:pt x="4403" y="18381"/>
                  </a:lnTo>
                  <a:lnTo>
                    <a:pt x="4287" y="18805"/>
                  </a:lnTo>
                  <a:lnTo>
                    <a:pt x="3901" y="18381"/>
                  </a:lnTo>
                  <a:lnTo>
                    <a:pt x="3553" y="17917"/>
                  </a:lnTo>
                  <a:lnTo>
                    <a:pt x="4557" y="17879"/>
                  </a:lnTo>
                  <a:close/>
                  <a:moveTo>
                    <a:pt x="7917" y="20003"/>
                  </a:moveTo>
                  <a:lnTo>
                    <a:pt x="7878" y="20736"/>
                  </a:lnTo>
                  <a:lnTo>
                    <a:pt x="7763" y="21509"/>
                  </a:lnTo>
                  <a:lnTo>
                    <a:pt x="6797" y="20775"/>
                  </a:lnTo>
                  <a:lnTo>
                    <a:pt x="6759" y="20736"/>
                  </a:lnTo>
                  <a:lnTo>
                    <a:pt x="6681" y="20466"/>
                  </a:lnTo>
                  <a:lnTo>
                    <a:pt x="6990" y="20273"/>
                  </a:lnTo>
                  <a:lnTo>
                    <a:pt x="7299" y="20118"/>
                  </a:lnTo>
                  <a:lnTo>
                    <a:pt x="7608" y="20041"/>
                  </a:lnTo>
                  <a:lnTo>
                    <a:pt x="7917" y="20003"/>
                  </a:lnTo>
                  <a:close/>
                  <a:moveTo>
                    <a:pt x="5330" y="20389"/>
                  </a:moveTo>
                  <a:lnTo>
                    <a:pt x="6179" y="20813"/>
                  </a:lnTo>
                  <a:lnTo>
                    <a:pt x="5755" y="21200"/>
                  </a:lnTo>
                  <a:lnTo>
                    <a:pt x="5368" y="21663"/>
                  </a:lnTo>
                  <a:lnTo>
                    <a:pt x="5291" y="21007"/>
                  </a:lnTo>
                  <a:lnTo>
                    <a:pt x="5330" y="20389"/>
                  </a:lnTo>
                  <a:close/>
                  <a:moveTo>
                    <a:pt x="4905" y="0"/>
                  </a:moveTo>
                  <a:lnTo>
                    <a:pt x="4519" y="39"/>
                  </a:lnTo>
                  <a:lnTo>
                    <a:pt x="4171" y="39"/>
                  </a:lnTo>
                  <a:lnTo>
                    <a:pt x="3785" y="116"/>
                  </a:lnTo>
                  <a:lnTo>
                    <a:pt x="3438" y="232"/>
                  </a:lnTo>
                  <a:lnTo>
                    <a:pt x="3090" y="348"/>
                  </a:lnTo>
                  <a:lnTo>
                    <a:pt x="2743" y="502"/>
                  </a:lnTo>
                  <a:lnTo>
                    <a:pt x="2434" y="695"/>
                  </a:lnTo>
                  <a:lnTo>
                    <a:pt x="2086" y="927"/>
                  </a:lnTo>
                  <a:lnTo>
                    <a:pt x="1816" y="1197"/>
                  </a:lnTo>
                  <a:lnTo>
                    <a:pt x="1507" y="1506"/>
                  </a:lnTo>
                  <a:lnTo>
                    <a:pt x="1275" y="1815"/>
                  </a:lnTo>
                  <a:lnTo>
                    <a:pt x="1044" y="2124"/>
                  </a:lnTo>
                  <a:lnTo>
                    <a:pt x="812" y="2471"/>
                  </a:lnTo>
                  <a:lnTo>
                    <a:pt x="619" y="2858"/>
                  </a:lnTo>
                  <a:lnTo>
                    <a:pt x="464" y="3205"/>
                  </a:lnTo>
                  <a:lnTo>
                    <a:pt x="310" y="3591"/>
                  </a:lnTo>
                  <a:lnTo>
                    <a:pt x="233" y="3977"/>
                  </a:lnTo>
                  <a:lnTo>
                    <a:pt x="117" y="4364"/>
                  </a:lnTo>
                  <a:lnTo>
                    <a:pt x="78" y="4750"/>
                  </a:lnTo>
                  <a:lnTo>
                    <a:pt x="1" y="5174"/>
                  </a:lnTo>
                  <a:lnTo>
                    <a:pt x="1" y="5561"/>
                  </a:lnTo>
                  <a:lnTo>
                    <a:pt x="1" y="5985"/>
                  </a:lnTo>
                  <a:lnTo>
                    <a:pt x="40" y="6372"/>
                  </a:lnTo>
                  <a:lnTo>
                    <a:pt x="78" y="6796"/>
                  </a:lnTo>
                  <a:lnTo>
                    <a:pt x="155" y="7182"/>
                  </a:lnTo>
                  <a:lnTo>
                    <a:pt x="271" y="7569"/>
                  </a:lnTo>
                  <a:lnTo>
                    <a:pt x="387" y="7993"/>
                  </a:lnTo>
                  <a:lnTo>
                    <a:pt x="542" y="8380"/>
                  </a:lnTo>
                  <a:lnTo>
                    <a:pt x="928" y="9152"/>
                  </a:lnTo>
                  <a:lnTo>
                    <a:pt x="1121" y="9538"/>
                  </a:lnTo>
                  <a:lnTo>
                    <a:pt x="1352" y="9924"/>
                  </a:lnTo>
                  <a:lnTo>
                    <a:pt x="1623" y="10272"/>
                  </a:lnTo>
                  <a:lnTo>
                    <a:pt x="1893" y="10619"/>
                  </a:lnTo>
                  <a:lnTo>
                    <a:pt x="2202" y="10928"/>
                  </a:lnTo>
                  <a:lnTo>
                    <a:pt x="2511" y="11237"/>
                  </a:lnTo>
                  <a:lnTo>
                    <a:pt x="2820" y="11546"/>
                  </a:lnTo>
                  <a:lnTo>
                    <a:pt x="3167" y="11778"/>
                  </a:lnTo>
                  <a:lnTo>
                    <a:pt x="3553" y="12009"/>
                  </a:lnTo>
                  <a:lnTo>
                    <a:pt x="3940" y="12241"/>
                  </a:lnTo>
                  <a:lnTo>
                    <a:pt x="4326" y="12395"/>
                  </a:lnTo>
                  <a:lnTo>
                    <a:pt x="4712" y="12550"/>
                  </a:lnTo>
                  <a:lnTo>
                    <a:pt x="4171" y="13091"/>
                  </a:lnTo>
                  <a:lnTo>
                    <a:pt x="4133" y="13206"/>
                  </a:lnTo>
                  <a:lnTo>
                    <a:pt x="4133" y="13322"/>
                  </a:lnTo>
                  <a:lnTo>
                    <a:pt x="4210" y="13399"/>
                  </a:lnTo>
                  <a:lnTo>
                    <a:pt x="4326" y="13438"/>
                  </a:lnTo>
                  <a:lnTo>
                    <a:pt x="4789" y="13477"/>
                  </a:lnTo>
                  <a:lnTo>
                    <a:pt x="4519" y="13747"/>
                  </a:lnTo>
                  <a:lnTo>
                    <a:pt x="4287" y="13979"/>
                  </a:lnTo>
                  <a:lnTo>
                    <a:pt x="4094" y="14288"/>
                  </a:lnTo>
                  <a:lnTo>
                    <a:pt x="3940" y="14596"/>
                  </a:lnTo>
                  <a:lnTo>
                    <a:pt x="3785" y="14288"/>
                  </a:lnTo>
                  <a:lnTo>
                    <a:pt x="3631" y="14017"/>
                  </a:lnTo>
                  <a:lnTo>
                    <a:pt x="3438" y="13747"/>
                  </a:lnTo>
                  <a:lnTo>
                    <a:pt x="3206" y="13477"/>
                  </a:lnTo>
                  <a:lnTo>
                    <a:pt x="3129" y="13438"/>
                  </a:lnTo>
                  <a:lnTo>
                    <a:pt x="3051" y="13438"/>
                  </a:lnTo>
                  <a:lnTo>
                    <a:pt x="2974" y="13477"/>
                  </a:lnTo>
                  <a:lnTo>
                    <a:pt x="2897" y="13593"/>
                  </a:lnTo>
                  <a:lnTo>
                    <a:pt x="2588" y="14326"/>
                  </a:lnTo>
                  <a:lnTo>
                    <a:pt x="2241" y="15098"/>
                  </a:lnTo>
                  <a:lnTo>
                    <a:pt x="2202" y="15176"/>
                  </a:lnTo>
                  <a:lnTo>
                    <a:pt x="2202" y="15253"/>
                  </a:lnTo>
                  <a:lnTo>
                    <a:pt x="2241" y="15330"/>
                  </a:lnTo>
                  <a:lnTo>
                    <a:pt x="2318" y="15369"/>
                  </a:lnTo>
                  <a:lnTo>
                    <a:pt x="2665" y="15407"/>
                  </a:lnTo>
                  <a:lnTo>
                    <a:pt x="3013" y="15407"/>
                  </a:lnTo>
                  <a:lnTo>
                    <a:pt x="3360" y="15369"/>
                  </a:lnTo>
                  <a:lnTo>
                    <a:pt x="3669" y="15253"/>
                  </a:lnTo>
                  <a:lnTo>
                    <a:pt x="3669" y="15253"/>
                  </a:lnTo>
                  <a:lnTo>
                    <a:pt x="3631" y="15562"/>
                  </a:lnTo>
                  <a:lnTo>
                    <a:pt x="3592" y="15909"/>
                  </a:lnTo>
                  <a:lnTo>
                    <a:pt x="3631" y="16141"/>
                  </a:lnTo>
                  <a:lnTo>
                    <a:pt x="3669" y="16373"/>
                  </a:lnTo>
                  <a:lnTo>
                    <a:pt x="3785" y="16798"/>
                  </a:lnTo>
                  <a:lnTo>
                    <a:pt x="4017" y="17184"/>
                  </a:lnTo>
                  <a:lnTo>
                    <a:pt x="4287" y="17570"/>
                  </a:lnTo>
                  <a:lnTo>
                    <a:pt x="3245" y="17570"/>
                  </a:lnTo>
                  <a:lnTo>
                    <a:pt x="3167" y="17608"/>
                  </a:lnTo>
                  <a:lnTo>
                    <a:pt x="3090" y="17647"/>
                  </a:lnTo>
                  <a:lnTo>
                    <a:pt x="3051" y="17763"/>
                  </a:lnTo>
                  <a:lnTo>
                    <a:pt x="3090" y="17840"/>
                  </a:lnTo>
                  <a:lnTo>
                    <a:pt x="3322" y="18265"/>
                  </a:lnTo>
                  <a:lnTo>
                    <a:pt x="3592" y="18612"/>
                  </a:lnTo>
                  <a:lnTo>
                    <a:pt x="3901" y="18960"/>
                  </a:lnTo>
                  <a:lnTo>
                    <a:pt x="4249" y="19307"/>
                  </a:lnTo>
                  <a:lnTo>
                    <a:pt x="4326" y="19346"/>
                  </a:lnTo>
                  <a:lnTo>
                    <a:pt x="4442" y="19346"/>
                  </a:lnTo>
                  <a:lnTo>
                    <a:pt x="4519" y="19307"/>
                  </a:lnTo>
                  <a:lnTo>
                    <a:pt x="4557" y="19230"/>
                  </a:lnTo>
                  <a:lnTo>
                    <a:pt x="4751" y="18767"/>
                  </a:lnTo>
                  <a:lnTo>
                    <a:pt x="4828" y="18497"/>
                  </a:lnTo>
                  <a:lnTo>
                    <a:pt x="4905" y="18265"/>
                  </a:lnTo>
                  <a:lnTo>
                    <a:pt x="5021" y="18381"/>
                  </a:lnTo>
                  <a:lnTo>
                    <a:pt x="5446" y="18883"/>
                  </a:lnTo>
                  <a:lnTo>
                    <a:pt x="5793" y="19385"/>
                  </a:lnTo>
                  <a:lnTo>
                    <a:pt x="6063" y="19964"/>
                  </a:lnTo>
                  <a:lnTo>
                    <a:pt x="6257" y="20543"/>
                  </a:lnTo>
                  <a:lnTo>
                    <a:pt x="5253" y="19964"/>
                  </a:lnTo>
                  <a:lnTo>
                    <a:pt x="5175" y="19925"/>
                  </a:lnTo>
                  <a:lnTo>
                    <a:pt x="5098" y="19925"/>
                  </a:lnTo>
                  <a:lnTo>
                    <a:pt x="5021" y="20003"/>
                  </a:lnTo>
                  <a:lnTo>
                    <a:pt x="4982" y="20041"/>
                  </a:lnTo>
                  <a:lnTo>
                    <a:pt x="4944" y="20582"/>
                  </a:lnTo>
                  <a:lnTo>
                    <a:pt x="4944" y="21084"/>
                  </a:lnTo>
                  <a:lnTo>
                    <a:pt x="4982" y="21586"/>
                  </a:lnTo>
                  <a:lnTo>
                    <a:pt x="5059" y="22088"/>
                  </a:lnTo>
                  <a:lnTo>
                    <a:pt x="5098" y="22204"/>
                  </a:lnTo>
                  <a:lnTo>
                    <a:pt x="5214" y="22242"/>
                  </a:lnTo>
                  <a:lnTo>
                    <a:pt x="5291" y="22242"/>
                  </a:lnTo>
                  <a:lnTo>
                    <a:pt x="5368" y="22165"/>
                  </a:lnTo>
                  <a:lnTo>
                    <a:pt x="5870" y="21663"/>
                  </a:lnTo>
                  <a:lnTo>
                    <a:pt x="6372" y="21161"/>
                  </a:lnTo>
                  <a:lnTo>
                    <a:pt x="6411" y="21547"/>
                  </a:lnTo>
                  <a:lnTo>
                    <a:pt x="6372" y="21933"/>
                  </a:lnTo>
                  <a:lnTo>
                    <a:pt x="6295" y="22474"/>
                  </a:lnTo>
                  <a:lnTo>
                    <a:pt x="6102" y="23053"/>
                  </a:lnTo>
                  <a:lnTo>
                    <a:pt x="5870" y="23671"/>
                  </a:lnTo>
                  <a:lnTo>
                    <a:pt x="5677" y="23941"/>
                  </a:lnTo>
                  <a:lnTo>
                    <a:pt x="5523" y="24173"/>
                  </a:lnTo>
                  <a:lnTo>
                    <a:pt x="5330" y="24405"/>
                  </a:lnTo>
                  <a:lnTo>
                    <a:pt x="5098" y="24598"/>
                  </a:lnTo>
                  <a:lnTo>
                    <a:pt x="4866" y="24752"/>
                  </a:lnTo>
                  <a:lnTo>
                    <a:pt x="4635" y="24868"/>
                  </a:lnTo>
                  <a:lnTo>
                    <a:pt x="4364" y="24945"/>
                  </a:lnTo>
                  <a:lnTo>
                    <a:pt x="4094" y="24907"/>
                  </a:lnTo>
                  <a:lnTo>
                    <a:pt x="3785" y="24868"/>
                  </a:lnTo>
                  <a:lnTo>
                    <a:pt x="3476" y="24714"/>
                  </a:lnTo>
                  <a:lnTo>
                    <a:pt x="3399" y="24675"/>
                  </a:lnTo>
                  <a:lnTo>
                    <a:pt x="3360" y="24675"/>
                  </a:lnTo>
                  <a:lnTo>
                    <a:pt x="3283" y="24752"/>
                  </a:lnTo>
                  <a:lnTo>
                    <a:pt x="3245" y="24868"/>
                  </a:lnTo>
                  <a:lnTo>
                    <a:pt x="3245" y="24907"/>
                  </a:lnTo>
                  <a:lnTo>
                    <a:pt x="3283" y="24945"/>
                  </a:lnTo>
                  <a:lnTo>
                    <a:pt x="3438" y="25100"/>
                  </a:lnTo>
                  <a:lnTo>
                    <a:pt x="3592" y="25216"/>
                  </a:lnTo>
                  <a:lnTo>
                    <a:pt x="3785" y="25293"/>
                  </a:lnTo>
                  <a:lnTo>
                    <a:pt x="3940" y="25331"/>
                  </a:lnTo>
                  <a:lnTo>
                    <a:pt x="4133" y="25370"/>
                  </a:lnTo>
                  <a:lnTo>
                    <a:pt x="4287" y="25370"/>
                  </a:lnTo>
                  <a:lnTo>
                    <a:pt x="4635" y="25293"/>
                  </a:lnTo>
                  <a:lnTo>
                    <a:pt x="4982" y="25138"/>
                  </a:lnTo>
                  <a:lnTo>
                    <a:pt x="5330" y="24945"/>
                  </a:lnTo>
                  <a:lnTo>
                    <a:pt x="5600" y="24714"/>
                  </a:lnTo>
                  <a:lnTo>
                    <a:pt x="5870" y="24443"/>
                  </a:lnTo>
                  <a:lnTo>
                    <a:pt x="6141" y="24057"/>
                  </a:lnTo>
                  <a:lnTo>
                    <a:pt x="6334" y="23671"/>
                  </a:lnTo>
                  <a:lnTo>
                    <a:pt x="6527" y="23285"/>
                  </a:lnTo>
                  <a:lnTo>
                    <a:pt x="6643" y="22860"/>
                  </a:lnTo>
                  <a:lnTo>
                    <a:pt x="6759" y="22435"/>
                  </a:lnTo>
                  <a:lnTo>
                    <a:pt x="6797" y="21972"/>
                  </a:lnTo>
                  <a:lnTo>
                    <a:pt x="6836" y="21547"/>
                  </a:lnTo>
                  <a:lnTo>
                    <a:pt x="6797" y="21084"/>
                  </a:lnTo>
                  <a:lnTo>
                    <a:pt x="7763" y="21933"/>
                  </a:lnTo>
                  <a:lnTo>
                    <a:pt x="7840" y="21972"/>
                  </a:lnTo>
                  <a:lnTo>
                    <a:pt x="7917" y="21972"/>
                  </a:lnTo>
                  <a:lnTo>
                    <a:pt x="7994" y="21933"/>
                  </a:lnTo>
                  <a:lnTo>
                    <a:pt x="8071" y="21856"/>
                  </a:lnTo>
                  <a:lnTo>
                    <a:pt x="8149" y="21354"/>
                  </a:lnTo>
                  <a:lnTo>
                    <a:pt x="8226" y="20852"/>
                  </a:lnTo>
                  <a:lnTo>
                    <a:pt x="8303" y="19809"/>
                  </a:lnTo>
                  <a:lnTo>
                    <a:pt x="8303" y="19732"/>
                  </a:lnTo>
                  <a:lnTo>
                    <a:pt x="8265" y="19694"/>
                  </a:lnTo>
                  <a:lnTo>
                    <a:pt x="8187" y="19655"/>
                  </a:lnTo>
                  <a:lnTo>
                    <a:pt x="8149" y="19616"/>
                  </a:lnTo>
                  <a:lnTo>
                    <a:pt x="7724" y="19655"/>
                  </a:lnTo>
                  <a:lnTo>
                    <a:pt x="7299" y="19732"/>
                  </a:lnTo>
                  <a:lnTo>
                    <a:pt x="6952" y="19848"/>
                  </a:lnTo>
                  <a:lnTo>
                    <a:pt x="6604" y="20080"/>
                  </a:lnTo>
                  <a:lnTo>
                    <a:pt x="6334" y="19539"/>
                  </a:lnTo>
                  <a:lnTo>
                    <a:pt x="6025" y="18999"/>
                  </a:lnTo>
                  <a:lnTo>
                    <a:pt x="5677" y="18497"/>
                  </a:lnTo>
                  <a:lnTo>
                    <a:pt x="5253" y="18033"/>
                  </a:lnTo>
                  <a:lnTo>
                    <a:pt x="5214" y="17995"/>
                  </a:lnTo>
                  <a:lnTo>
                    <a:pt x="5716" y="17956"/>
                  </a:lnTo>
                  <a:lnTo>
                    <a:pt x="6179" y="17879"/>
                  </a:lnTo>
                  <a:lnTo>
                    <a:pt x="6257" y="17840"/>
                  </a:lnTo>
                  <a:lnTo>
                    <a:pt x="6295" y="17763"/>
                  </a:lnTo>
                  <a:lnTo>
                    <a:pt x="6295" y="17686"/>
                  </a:lnTo>
                  <a:lnTo>
                    <a:pt x="6257" y="17608"/>
                  </a:lnTo>
                  <a:lnTo>
                    <a:pt x="6102" y="17261"/>
                  </a:lnTo>
                  <a:lnTo>
                    <a:pt x="5870" y="16952"/>
                  </a:lnTo>
                  <a:lnTo>
                    <a:pt x="5639" y="16682"/>
                  </a:lnTo>
                  <a:lnTo>
                    <a:pt x="5368" y="16411"/>
                  </a:lnTo>
                  <a:lnTo>
                    <a:pt x="5291" y="16373"/>
                  </a:lnTo>
                  <a:lnTo>
                    <a:pt x="5793" y="14674"/>
                  </a:lnTo>
                  <a:lnTo>
                    <a:pt x="5793" y="14558"/>
                  </a:lnTo>
                  <a:lnTo>
                    <a:pt x="5755" y="14481"/>
                  </a:lnTo>
                  <a:lnTo>
                    <a:pt x="5677" y="14442"/>
                  </a:lnTo>
                  <a:lnTo>
                    <a:pt x="5561" y="14442"/>
                  </a:lnTo>
                  <a:lnTo>
                    <a:pt x="4326" y="14674"/>
                  </a:lnTo>
                  <a:lnTo>
                    <a:pt x="4326" y="14674"/>
                  </a:lnTo>
                  <a:lnTo>
                    <a:pt x="4519" y="14326"/>
                  </a:lnTo>
                  <a:lnTo>
                    <a:pt x="4751" y="14056"/>
                  </a:lnTo>
                  <a:lnTo>
                    <a:pt x="4982" y="13786"/>
                  </a:lnTo>
                  <a:lnTo>
                    <a:pt x="5214" y="13515"/>
                  </a:lnTo>
                  <a:lnTo>
                    <a:pt x="5870" y="13554"/>
                  </a:lnTo>
                  <a:lnTo>
                    <a:pt x="5986" y="13515"/>
                  </a:lnTo>
                  <a:lnTo>
                    <a:pt x="6025" y="13438"/>
                  </a:lnTo>
                  <a:lnTo>
                    <a:pt x="6063" y="13361"/>
                  </a:lnTo>
                  <a:lnTo>
                    <a:pt x="6025" y="13245"/>
                  </a:lnTo>
                  <a:lnTo>
                    <a:pt x="5832" y="12820"/>
                  </a:lnTo>
                  <a:lnTo>
                    <a:pt x="5561" y="12434"/>
                  </a:lnTo>
                  <a:lnTo>
                    <a:pt x="6257" y="11893"/>
                  </a:lnTo>
                  <a:lnTo>
                    <a:pt x="6913" y="11276"/>
                  </a:lnTo>
                  <a:lnTo>
                    <a:pt x="7531" y="10619"/>
                  </a:lnTo>
                  <a:lnTo>
                    <a:pt x="8110" y="9885"/>
                  </a:lnTo>
                  <a:lnTo>
                    <a:pt x="8573" y="9152"/>
                  </a:lnTo>
                  <a:lnTo>
                    <a:pt x="8805" y="8766"/>
                  </a:lnTo>
                  <a:lnTo>
                    <a:pt x="8998" y="8341"/>
                  </a:lnTo>
                  <a:lnTo>
                    <a:pt x="9153" y="7916"/>
                  </a:lnTo>
                  <a:lnTo>
                    <a:pt x="9307" y="7491"/>
                  </a:lnTo>
                  <a:lnTo>
                    <a:pt x="9423" y="7067"/>
                  </a:lnTo>
                  <a:lnTo>
                    <a:pt x="9500" y="6642"/>
                  </a:lnTo>
                  <a:lnTo>
                    <a:pt x="9577" y="6217"/>
                  </a:lnTo>
                  <a:lnTo>
                    <a:pt x="9616" y="5754"/>
                  </a:lnTo>
                  <a:lnTo>
                    <a:pt x="9616" y="5329"/>
                  </a:lnTo>
                  <a:lnTo>
                    <a:pt x="9577" y="4904"/>
                  </a:lnTo>
                  <a:lnTo>
                    <a:pt x="9539" y="4479"/>
                  </a:lnTo>
                  <a:lnTo>
                    <a:pt x="9462" y="4093"/>
                  </a:lnTo>
                  <a:lnTo>
                    <a:pt x="9346" y="3669"/>
                  </a:lnTo>
                  <a:lnTo>
                    <a:pt x="9230" y="3282"/>
                  </a:lnTo>
                  <a:lnTo>
                    <a:pt x="9037" y="2896"/>
                  </a:lnTo>
                  <a:lnTo>
                    <a:pt x="8882" y="2510"/>
                  </a:lnTo>
                  <a:lnTo>
                    <a:pt x="8651" y="2163"/>
                  </a:lnTo>
                  <a:lnTo>
                    <a:pt x="8380" y="1815"/>
                  </a:lnTo>
                  <a:lnTo>
                    <a:pt x="8110" y="1506"/>
                  </a:lnTo>
                  <a:lnTo>
                    <a:pt x="7801" y="1197"/>
                  </a:lnTo>
                  <a:lnTo>
                    <a:pt x="7492" y="927"/>
                  </a:lnTo>
                  <a:lnTo>
                    <a:pt x="7106" y="695"/>
                  </a:lnTo>
                  <a:lnTo>
                    <a:pt x="6759" y="502"/>
                  </a:lnTo>
                  <a:lnTo>
                    <a:pt x="6411" y="348"/>
                  </a:lnTo>
                  <a:lnTo>
                    <a:pt x="6025" y="193"/>
                  </a:lnTo>
                  <a:lnTo>
                    <a:pt x="5639" y="116"/>
                  </a:lnTo>
                  <a:lnTo>
                    <a:pt x="5291" y="3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22"/>
            <p:cNvSpPr/>
            <p:nvPr/>
          </p:nvSpPr>
          <p:spPr>
            <a:xfrm>
              <a:off x="3031900" y="427125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4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8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1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9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5"/>
                  </a:lnTo>
                  <a:lnTo>
                    <a:pt x="1159" y="541"/>
                  </a:lnTo>
                  <a:lnTo>
                    <a:pt x="1352" y="426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9"/>
                  </a:lnTo>
                  <a:lnTo>
                    <a:pt x="309" y="928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6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3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4"/>
                  </a:lnTo>
                  <a:lnTo>
                    <a:pt x="1468" y="4017"/>
                  </a:lnTo>
                  <a:lnTo>
                    <a:pt x="1661" y="4094"/>
                  </a:lnTo>
                  <a:lnTo>
                    <a:pt x="1893" y="4133"/>
                  </a:lnTo>
                  <a:lnTo>
                    <a:pt x="2317" y="4133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3"/>
                  </a:lnTo>
                  <a:lnTo>
                    <a:pt x="4171" y="1430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7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22"/>
            <p:cNvSpPr/>
            <p:nvPr/>
          </p:nvSpPr>
          <p:spPr>
            <a:xfrm>
              <a:off x="5567925" y="4274150"/>
              <a:ext cx="67600" cy="76300"/>
            </a:xfrm>
            <a:custGeom>
              <a:avLst/>
              <a:gdLst/>
              <a:ahLst/>
              <a:cxnLst/>
              <a:rect l="l" t="t" r="r" b="b"/>
              <a:pathLst>
                <a:path w="2704" h="3052" extrusionOk="0">
                  <a:moveTo>
                    <a:pt x="1159" y="425"/>
                  </a:moveTo>
                  <a:lnTo>
                    <a:pt x="1429" y="503"/>
                  </a:lnTo>
                  <a:lnTo>
                    <a:pt x="1661" y="619"/>
                  </a:lnTo>
                  <a:lnTo>
                    <a:pt x="1854" y="773"/>
                  </a:lnTo>
                  <a:lnTo>
                    <a:pt x="2009" y="966"/>
                  </a:lnTo>
                  <a:lnTo>
                    <a:pt x="2124" y="1121"/>
                  </a:lnTo>
                  <a:lnTo>
                    <a:pt x="2202" y="1314"/>
                  </a:lnTo>
                  <a:lnTo>
                    <a:pt x="2318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5"/>
                  </a:lnTo>
                  <a:lnTo>
                    <a:pt x="2047" y="2279"/>
                  </a:lnTo>
                  <a:lnTo>
                    <a:pt x="1623" y="2047"/>
                  </a:lnTo>
                  <a:lnTo>
                    <a:pt x="1236" y="1893"/>
                  </a:lnTo>
                  <a:lnTo>
                    <a:pt x="1005" y="1777"/>
                  </a:lnTo>
                  <a:lnTo>
                    <a:pt x="812" y="1661"/>
                  </a:lnTo>
                  <a:lnTo>
                    <a:pt x="619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2"/>
                  </a:lnTo>
                  <a:lnTo>
                    <a:pt x="541" y="657"/>
                  </a:lnTo>
                  <a:lnTo>
                    <a:pt x="619" y="580"/>
                  </a:lnTo>
                  <a:lnTo>
                    <a:pt x="696" y="503"/>
                  </a:lnTo>
                  <a:lnTo>
                    <a:pt x="812" y="464"/>
                  </a:lnTo>
                  <a:lnTo>
                    <a:pt x="927" y="425"/>
                  </a:lnTo>
                  <a:close/>
                  <a:moveTo>
                    <a:pt x="1005" y="1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4" y="425"/>
                  </a:lnTo>
                  <a:lnTo>
                    <a:pt x="78" y="619"/>
                  </a:lnTo>
                  <a:lnTo>
                    <a:pt x="1" y="812"/>
                  </a:lnTo>
                  <a:lnTo>
                    <a:pt x="1" y="1005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3"/>
                  </a:lnTo>
                  <a:lnTo>
                    <a:pt x="387" y="1854"/>
                  </a:lnTo>
                  <a:lnTo>
                    <a:pt x="619" y="2047"/>
                  </a:lnTo>
                  <a:lnTo>
                    <a:pt x="889" y="2202"/>
                  </a:lnTo>
                  <a:lnTo>
                    <a:pt x="1198" y="2318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9" y="2742"/>
                  </a:lnTo>
                  <a:lnTo>
                    <a:pt x="2202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1" y="3013"/>
                  </a:lnTo>
                  <a:lnTo>
                    <a:pt x="2588" y="2974"/>
                  </a:lnTo>
                  <a:lnTo>
                    <a:pt x="2626" y="2897"/>
                  </a:lnTo>
                  <a:lnTo>
                    <a:pt x="2704" y="2318"/>
                  </a:lnTo>
                  <a:lnTo>
                    <a:pt x="2704" y="2009"/>
                  </a:lnTo>
                  <a:lnTo>
                    <a:pt x="2704" y="1700"/>
                  </a:lnTo>
                  <a:lnTo>
                    <a:pt x="2626" y="1429"/>
                  </a:lnTo>
                  <a:lnTo>
                    <a:pt x="2549" y="1121"/>
                  </a:lnTo>
                  <a:lnTo>
                    <a:pt x="2433" y="850"/>
                  </a:lnTo>
                  <a:lnTo>
                    <a:pt x="2279" y="580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700" y="117"/>
                  </a:lnTo>
                  <a:lnTo>
                    <a:pt x="1507" y="39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22"/>
            <p:cNvSpPr/>
            <p:nvPr/>
          </p:nvSpPr>
          <p:spPr>
            <a:xfrm>
              <a:off x="2254775" y="4312775"/>
              <a:ext cx="326325" cy="190200"/>
            </a:xfrm>
            <a:custGeom>
              <a:avLst/>
              <a:gdLst/>
              <a:ahLst/>
              <a:cxnLst/>
              <a:rect l="l" t="t" r="r" b="b"/>
              <a:pathLst>
                <a:path w="13053" h="7608" extrusionOk="0">
                  <a:moveTo>
                    <a:pt x="8920" y="271"/>
                  </a:moveTo>
                  <a:lnTo>
                    <a:pt x="9036" y="348"/>
                  </a:lnTo>
                  <a:lnTo>
                    <a:pt x="9191" y="464"/>
                  </a:lnTo>
                  <a:lnTo>
                    <a:pt x="9307" y="618"/>
                  </a:lnTo>
                  <a:lnTo>
                    <a:pt x="9384" y="657"/>
                  </a:lnTo>
                  <a:lnTo>
                    <a:pt x="9422" y="966"/>
                  </a:lnTo>
                  <a:lnTo>
                    <a:pt x="9422" y="1275"/>
                  </a:lnTo>
                  <a:lnTo>
                    <a:pt x="9345" y="1545"/>
                  </a:lnTo>
                  <a:lnTo>
                    <a:pt x="9229" y="1815"/>
                  </a:lnTo>
                  <a:lnTo>
                    <a:pt x="9036" y="2085"/>
                  </a:lnTo>
                  <a:lnTo>
                    <a:pt x="8882" y="2317"/>
                  </a:lnTo>
                  <a:lnTo>
                    <a:pt x="8457" y="2781"/>
                  </a:lnTo>
                  <a:lnTo>
                    <a:pt x="6990" y="4441"/>
                  </a:lnTo>
                  <a:lnTo>
                    <a:pt x="6835" y="4441"/>
                  </a:lnTo>
                  <a:lnTo>
                    <a:pt x="7106" y="3476"/>
                  </a:lnTo>
                  <a:lnTo>
                    <a:pt x="7415" y="2549"/>
                  </a:lnTo>
                  <a:lnTo>
                    <a:pt x="7801" y="1506"/>
                  </a:lnTo>
                  <a:lnTo>
                    <a:pt x="8032" y="1043"/>
                  </a:lnTo>
                  <a:lnTo>
                    <a:pt x="8187" y="773"/>
                  </a:lnTo>
                  <a:lnTo>
                    <a:pt x="8380" y="502"/>
                  </a:lnTo>
                  <a:lnTo>
                    <a:pt x="8573" y="348"/>
                  </a:lnTo>
                  <a:lnTo>
                    <a:pt x="8689" y="271"/>
                  </a:lnTo>
                  <a:close/>
                  <a:moveTo>
                    <a:pt x="2124" y="4441"/>
                  </a:moveTo>
                  <a:lnTo>
                    <a:pt x="2974" y="4557"/>
                  </a:lnTo>
                  <a:lnTo>
                    <a:pt x="3823" y="4711"/>
                  </a:lnTo>
                  <a:lnTo>
                    <a:pt x="4905" y="4866"/>
                  </a:lnTo>
                  <a:lnTo>
                    <a:pt x="5407" y="4943"/>
                  </a:lnTo>
                  <a:lnTo>
                    <a:pt x="5947" y="4982"/>
                  </a:lnTo>
                  <a:lnTo>
                    <a:pt x="4673" y="5213"/>
                  </a:lnTo>
                  <a:lnTo>
                    <a:pt x="3399" y="5406"/>
                  </a:lnTo>
                  <a:lnTo>
                    <a:pt x="2703" y="5484"/>
                  </a:lnTo>
                  <a:lnTo>
                    <a:pt x="1622" y="5484"/>
                  </a:lnTo>
                  <a:lnTo>
                    <a:pt x="1236" y="5445"/>
                  </a:lnTo>
                  <a:lnTo>
                    <a:pt x="966" y="5368"/>
                  </a:lnTo>
                  <a:lnTo>
                    <a:pt x="773" y="5291"/>
                  </a:lnTo>
                  <a:lnTo>
                    <a:pt x="696" y="5213"/>
                  </a:lnTo>
                  <a:lnTo>
                    <a:pt x="657" y="5097"/>
                  </a:lnTo>
                  <a:lnTo>
                    <a:pt x="657" y="4982"/>
                  </a:lnTo>
                  <a:lnTo>
                    <a:pt x="696" y="4827"/>
                  </a:lnTo>
                  <a:lnTo>
                    <a:pt x="734" y="4673"/>
                  </a:lnTo>
                  <a:lnTo>
                    <a:pt x="811" y="4557"/>
                  </a:lnTo>
                  <a:lnTo>
                    <a:pt x="889" y="4480"/>
                  </a:lnTo>
                  <a:lnTo>
                    <a:pt x="966" y="4441"/>
                  </a:lnTo>
                  <a:close/>
                  <a:moveTo>
                    <a:pt x="7183" y="4866"/>
                  </a:moveTo>
                  <a:lnTo>
                    <a:pt x="8380" y="5097"/>
                  </a:lnTo>
                  <a:lnTo>
                    <a:pt x="9616" y="5406"/>
                  </a:lnTo>
                  <a:lnTo>
                    <a:pt x="10272" y="5599"/>
                  </a:lnTo>
                  <a:lnTo>
                    <a:pt x="10967" y="5792"/>
                  </a:lnTo>
                  <a:lnTo>
                    <a:pt x="11662" y="6024"/>
                  </a:lnTo>
                  <a:lnTo>
                    <a:pt x="12087" y="6217"/>
                  </a:lnTo>
                  <a:lnTo>
                    <a:pt x="12203" y="6256"/>
                  </a:lnTo>
                  <a:lnTo>
                    <a:pt x="12319" y="6333"/>
                  </a:lnTo>
                  <a:lnTo>
                    <a:pt x="12396" y="6410"/>
                  </a:lnTo>
                  <a:lnTo>
                    <a:pt x="12434" y="6526"/>
                  </a:lnTo>
                  <a:lnTo>
                    <a:pt x="12473" y="6642"/>
                  </a:lnTo>
                  <a:lnTo>
                    <a:pt x="12473" y="6796"/>
                  </a:lnTo>
                  <a:lnTo>
                    <a:pt x="12396" y="7144"/>
                  </a:lnTo>
                  <a:lnTo>
                    <a:pt x="12241" y="7183"/>
                  </a:lnTo>
                  <a:lnTo>
                    <a:pt x="12010" y="7221"/>
                  </a:lnTo>
                  <a:lnTo>
                    <a:pt x="11817" y="7183"/>
                  </a:lnTo>
                  <a:lnTo>
                    <a:pt x="11585" y="7144"/>
                  </a:lnTo>
                  <a:lnTo>
                    <a:pt x="11122" y="7028"/>
                  </a:lnTo>
                  <a:lnTo>
                    <a:pt x="10735" y="6874"/>
                  </a:lnTo>
                  <a:lnTo>
                    <a:pt x="10002" y="6603"/>
                  </a:lnTo>
                  <a:lnTo>
                    <a:pt x="9307" y="6256"/>
                  </a:lnTo>
                  <a:lnTo>
                    <a:pt x="8766" y="5947"/>
                  </a:lnTo>
                  <a:lnTo>
                    <a:pt x="8225" y="5599"/>
                  </a:lnTo>
                  <a:lnTo>
                    <a:pt x="7183" y="4866"/>
                  </a:lnTo>
                  <a:close/>
                  <a:moveTo>
                    <a:pt x="8805" y="0"/>
                  </a:moveTo>
                  <a:lnTo>
                    <a:pt x="8573" y="39"/>
                  </a:lnTo>
                  <a:lnTo>
                    <a:pt x="8341" y="155"/>
                  </a:lnTo>
                  <a:lnTo>
                    <a:pt x="8110" y="271"/>
                  </a:lnTo>
                  <a:lnTo>
                    <a:pt x="7955" y="464"/>
                  </a:lnTo>
                  <a:lnTo>
                    <a:pt x="7723" y="850"/>
                  </a:lnTo>
                  <a:lnTo>
                    <a:pt x="7492" y="1275"/>
                  </a:lnTo>
                  <a:lnTo>
                    <a:pt x="7183" y="2201"/>
                  </a:lnTo>
                  <a:lnTo>
                    <a:pt x="6835" y="3321"/>
                  </a:lnTo>
                  <a:lnTo>
                    <a:pt x="6719" y="3862"/>
                  </a:lnTo>
                  <a:lnTo>
                    <a:pt x="6604" y="4441"/>
                  </a:lnTo>
                  <a:lnTo>
                    <a:pt x="6526" y="4518"/>
                  </a:lnTo>
                  <a:lnTo>
                    <a:pt x="6526" y="4634"/>
                  </a:lnTo>
                  <a:lnTo>
                    <a:pt x="5947" y="4595"/>
                  </a:lnTo>
                  <a:lnTo>
                    <a:pt x="5407" y="4557"/>
                  </a:lnTo>
                  <a:lnTo>
                    <a:pt x="4325" y="4402"/>
                  </a:lnTo>
                  <a:lnTo>
                    <a:pt x="3244" y="4209"/>
                  </a:lnTo>
                  <a:lnTo>
                    <a:pt x="2703" y="4132"/>
                  </a:lnTo>
                  <a:lnTo>
                    <a:pt x="2124" y="4093"/>
                  </a:lnTo>
                  <a:lnTo>
                    <a:pt x="1545" y="4055"/>
                  </a:lnTo>
                  <a:lnTo>
                    <a:pt x="1159" y="4055"/>
                  </a:lnTo>
                  <a:lnTo>
                    <a:pt x="773" y="4093"/>
                  </a:lnTo>
                  <a:lnTo>
                    <a:pt x="425" y="4209"/>
                  </a:lnTo>
                  <a:lnTo>
                    <a:pt x="271" y="4287"/>
                  </a:lnTo>
                  <a:lnTo>
                    <a:pt x="155" y="4364"/>
                  </a:lnTo>
                  <a:lnTo>
                    <a:pt x="78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4982"/>
                  </a:lnTo>
                  <a:lnTo>
                    <a:pt x="78" y="5136"/>
                  </a:lnTo>
                  <a:lnTo>
                    <a:pt x="155" y="5252"/>
                  </a:lnTo>
                  <a:lnTo>
                    <a:pt x="232" y="5406"/>
                  </a:lnTo>
                  <a:lnTo>
                    <a:pt x="348" y="5522"/>
                  </a:lnTo>
                  <a:lnTo>
                    <a:pt x="618" y="5677"/>
                  </a:lnTo>
                  <a:lnTo>
                    <a:pt x="927" y="5792"/>
                  </a:lnTo>
                  <a:lnTo>
                    <a:pt x="1275" y="5870"/>
                  </a:lnTo>
                  <a:lnTo>
                    <a:pt x="1622" y="5908"/>
                  </a:lnTo>
                  <a:lnTo>
                    <a:pt x="2240" y="5908"/>
                  </a:lnTo>
                  <a:lnTo>
                    <a:pt x="3360" y="5831"/>
                  </a:lnTo>
                  <a:lnTo>
                    <a:pt x="4441" y="5715"/>
                  </a:lnTo>
                  <a:lnTo>
                    <a:pt x="5561" y="5484"/>
                  </a:lnTo>
                  <a:lnTo>
                    <a:pt x="6102" y="5329"/>
                  </a:lnTo>
                  <a:lnTo>
                    <a:pt x="6604" y="5136"/>
                  </a:lnTo>
                  <a:lnTo>
                    <a:pt x="6604" y="5175"/>
                  </a:lnTo>
                  <a:lnTo>
                    <a:pt x="6642" y="5599"/>
                  </a:lnTo>
                  <a:lnTo>
                    <a:pt x="6681" y="5792"/>
                  </a:lnTo>
                  <a:lnTo>
                    <a:pt x="6758" y="5986"/>
                  </a:lnTo>
                  <a:lnTo>
                    <a:pt x="7028" y="6024"/>
                  </a:lnTo>
                  <a:lnTo>
                    <a:pt x="7028" y="5986"/>
                  </a:lnTo>
                  <a:lnTo>
                    <a:pt x="6951" y="5599"/>
                  </a:lnTo>
                  <a:lnTo>
                    <a:pt x="6951" y="5406"/>
                  </a:lnTo>
                  <a:lnTo>
                    <a:pt x="6990" y="5213"/>
                  </a:lnTo>
                  <a:lnTo>
                    <a:pt x="7028" y="5175"/>
                  </a:lnTo>
                  <a:lnTo>
                    <a:pt x="7723" y="5754"/>
                  </a:lnTo>
                  <a:lnTo>
                    <a:pt x="8496" y="6256"/>
                  </a:lnTo>
                  <a:lnTo>
                    <a:pt x="9307" y="6681"/>
                  </a:lnTo>
                  <a:lnTo>
                    <a:pt x="10118" y="7067"/>
                  </a:lnTo>
                  <a:lnTo>
                    <a:pt x="10774" y="7337"/>
                  </a:lnTo>
                  <a:lnTo>
                    <a:pt x="11237" y="7453"/>
                  </a:lnTo>
                  <a:lnTo>
                    <a:pt x="11662" y="7569"/>
                  </a:lnTo>
                  <a:lnTo>
                    <a:pt x="12126" y="7607"/>
                  </a:lnTo>
                  <a:lnTo>
                    <a:pt x="12319" y="7569"/>
                  </a:lnTo>
                  <a:lnTo>
                    <a:pt x="12512" y="7530"/>
                  </a:lnTo>
                  <a:lnTo>
                    <a:pt x="12666" y="7453"/>
                  </a:lnTo>
                  <a:lnTo>
                    <a:pt x="12821" y="7376"/>
                  </a:lnTo>
                  <a:lnTo>
                    <a:pt x="12936" y="7221"/>
                  </a:lnTo>
                  <a:lnTo>
                    <a:pt x="13014" y="7028"/>
                  </a:lnTo>
                  <a:lnTo>
                    <a:pt x="13052" y="6874"/>
                  </a:lnTo>
                  <a:lnTo>
                    <a:pt x="13052" y="6719"/>
                  </a:lnTo>
                  <a:lnTo>
                    <a:pt x="13014" y="6565"/>
                  </a:lnTo>
                  <a:lnTo>
                    <a:pt x="12975" y="6449"/>
                  </a:lnTo>
                  <a:lnTo>
                    <a:pt x="12898" y="6333"/>
                  </a:lnTo>
                  <a:lnTo>
                    <a:pt x="12782" y="6217"/>
                  </a:lnTo>
                  <a:lnTo>
                    <a:pt x="12512" y="6024"/>
                  </a:lnTo>
                  <a:lnTo>
                    <a:pt x="12241" y="5870"/>
                  </a:lnTo>
                  <a:lnTo>
                    <a:pt x="11894" y="5715"/>
                  </a:lnTo>
                  <a:lnTo>
                    <a:pt x="11353" y="5522"/>
                  </a:lnTo>
                  <a:lnTo>
                    <a:pt x="10388" y="5213"/>
                  </a:lnTo>
                  <a:lnTo>
                    <a:pt x="9384" y="4943"/>
                  </a:lnTo>
                  <a:lnTo>
                    <a:pt x="8380" y="4711"/>
                  </a:lnTo>
                  <a:lnTo>
                    <a:pt x="7376" y="4518"/>
                  </a:lnTo>
                  <a:lnTo>
                    <a:pt x="8418" y="3437"/>
                  </a:lnTo>
                  <a:lnTo>
                    <a:pt x="8882" y="2896"/>
                  </a:lnTo>
                  <a:lnTo>
                    <a:pt x="9345" y="2279"/>
                  </a:lnTo>
                  <a:lnTo>
                    <a:pt x="9461" y="2085"/>
                  </a:lnTo>
                  <a:lnTo>
                    <a:pt x="9577" y="1854"/>
                  </a:lnTo>
                  <a:lnTo>
                    <a:pt x="9654" y="1622"/>
                  </a:lnTo>
                  <a:lnTo>
                    <a:pt x="9731" y="1390"/>
                  </a:lnTo>
                  <a:lnTo>
                    <a:pt x="9731" y="1159"/>
                  </a:lnTo>
                  <a:lnTo>
                    <a:pt x="9693" y="927"/>
                  </a:lnTo>
                  <a:lnTo>
                    <a:pt x="9654" y="657"/>
                  </a:lnTo>
                  <a:lnTo>
                    <a:pt x="9500" y="464"/>
                  </a:lnTo>
                  <a:lnTo>
                    <a:pt x="9461" y="309"/>
                  </a:lnTo>
                  <a:lnTo>
                    <a:pt x="9384" y="232"/>
                  </a:lnTo>
                  <a:lnTo>
                    <a:pt x="9229" y="78"/>
                  </a:lnTo>
                  <a:lnTo>
                    <a:pt x="90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22"/>
            <p:cNvSpPr/>
            <p:nvPr/>
          </p:nvSpPr>
          <p:spPr>
            <a:xfrm>
              <a:off x="1058675" y="4315675"/>
              <a:ext cx="594700" cy="534825"/>
            </a:xfrm>
            <a:custGeom>
              <a:avLst/>
              <a:gdLst/>
              <a:ahLst/>
              <a:cxnLst/>
              <a:rect l="l" t="t" r="r" b="b"/>
              <a:pathLst>
                <a:path w="23788" h="21393" extrusionOk="0">
                  <a:moveTo>
                    <a:pt x="23478" y="270"/>
                  </a:moveTo>
                  <a:lnTo>
                    <a:pt x="23401" y="386"/>
                  </a:lnTo>
                  <a:lnTo>
                    <a:pt x="22590" y="1815"/>
                  </a:lnTo>
                  <a:lnTo>
                    <a:pt x="21741" y="3205"/>
                  </a:lnTo>
                  <a:lnTo>
                    <a:pt x="20853" y="4595"/>
                  </a:lnTo>
                  <a:lnTo>
                    <a:pt x="19926" y="5985"/>
                  </a:lnTo>
                  <a:lnTo>
                    <a:pt x="19269" y="5754"/>
                  </a:lnTo>
                  <a:lnTo>
                    <a:pt x="18999" y="5638"/>
                  </a:lnTo>
                  <a:lnTo>
                    <a:pt x="18690" y="5483"/>
                  </a:lnTo>
                  <a:lnTo>
                    <a:pt x="18420" y="5290"/>
                  </a:lnTo>
                  <a:lnTo>
                    <a:pt x="18150" y="5059"/>
                  </a:lnTo>
                  <a:lnTo>
                    <a:pt x="17918" y="4827"/>
                  </a:lnTo>
                  <a:lnTo>
                    <a:pt x="17686" y="4557"/>
                  </a:lnTo>
                  <a:lnTo>
                    <a:pt x="17493" y="4286"/>
                  </a:lnTo>
                  <a:lnTo>
                    <a:pt x="17339" y="3977"/>
                  </a:lnTo>
                  <a:lnTo>
                    <a:pt x="17030" y="3360"/>
                  </a:lnTo>
                  <a:lnTo>
                    <a:pt x="16798" y="2742"/>
                  </a:lnTo>
                  <a:lnTo>
                    <a:pt x="16605" y="2085"/>
                  </a:lnTo>
                  <a:lnTo>
                    <a:pt x="17416" y="1776"/>
                  </a:lnTo>
                  <a:lnTo>
                    <a:pt x="18265" y="1467"/>
                  </a:lnTo>
                  <a:lnTo>
                    <a:pt x="19115" y="1197"/>
                  </a:lnTo>
                  <a:lnTo>
                    <a:pt x="19965" y="965"/>
                  </a:lnTo>
                  <a:lnTo>
                    <a:pt x="20853" y="772"/>
                  </a:lnTo>
                  <a:lnTo>
                    <a:pt x="21702" y="579"/>
                  </a:lnTo>
                  <a:lnTo>
                    <a:pt x="22590" y="425"/>
                  </a:lnTo>
                  <a:lnTo>
                    <a:pt x="23478" y="270"/>
                  </a:lnTo>
                  <a:close/>
                  <a:moveTo>
                    <a:pt x="4866" y="7607"/>
                  </a:moveTo>
                  <a:lnTo>
                    <a:pt x="6256" y="7646"/>
                  </a:lnTo>
                  <a:lnTo>
                    <a:pt x="7608" y="7723"/>
                  </a:lnTo>
                  <a:lnTo>
                    <a:pt x="7222" y="8186"/>
                  </a:lnTo>
                  <a:lnTo>
                    <a:pt x="6835" y="8650"/>
                  </a:lnTo>
                  <a:lnTo>
                    <a:pt x="6488" y="9190"/>
                  </a:lnTo>
                  <a:lnTo>
                    <a:pt x="6140" y="9692"/>
                  </a:lnTo>
                  <a:lnTo>
                    <a:pt x="5909" y="10233"/>
                  </a:lnTo>
                  <a:lnTo>
                    <a:pt x="5870" y="10272"/>
                  </a:lnTo>
                  <a:lnTo>
                    <a:pt x="5214" y="10774"/>
                  </a:lnTo>
                  <a:lnTo>
                    <a:pt x="4557" y="11314"/>
                  </a:lnTo>
                  <a:lnTo>
                    <a:pt x="4326" y="11546"/>
                  </a:lnTo>
                  <a:lnTo>
                    <a:pt x="4094" y="11816"/>
                  </a:lnTo>
                  <a:lnTo>
                    <a:pt x="3824" y="12048"/>
                  </a:lnTo>
                  <a:lnTo>
                    <a:pt x="3708" y="12125"/>
                  </a:lnTo>
                  <a:lnTo>
                    <a:pt x="3553" y="12164"/>
                  </a:lnTo>
                  <a:lnTo>
                    <a:pt x="3399" y="12202"/>
                  </a:lnTo>
                  <a:lnTo>
                    <a:pt x="3206" y="12164"/>
                  </a:lnTo>
                  <a:lnTo>
                    <a:pt x="2742" y="12087"/>
                  </a:lnTo>
                  <a:lnTo>
                    <a:pt x="1970" y="11855"/>
                  </a:lnTo>
                  <a:lnTo>
                    <a:pt x="387" y="11507"/>
                  </a:lnTo>
                  <a:lnTo>
                    <a:pt x="1005" y="11083"/>
                  </a:lnTo>
                  <a:lnTo>
                    <a:pt x="1584" y="10658"/>
                  </a:lnTo>
                  <a:lnTo>
                    <a:pt x="2163" y="10156"/>
                  </a:lnTo>
                  <a:lnTo>
                    <a:pt x="2704" y="9654"/>
                  </a:lnTo>
                  <a:lnTo>
                    <a:pt x="3553" y="8804"/>
                  </a:lnTo>
                  <a:lnTo>
                    <a:pt x="4055" y="8186"/>
                  </a:lnTo>
                  <a:lnTo>
                    <a:pt x="4326" y="7916"/>
                  </a:lnTo>
                  <a:lnTo>
                    <a:pt x="4634" y="7684"/>
                  </a:lnTo>
                  <a:lnTo>
                    <a:pt x="4789" y="7684"/>
                  </a:lnTo>
                  <a:lnTo>
                    <a:pt x="4827" y="7646"/>
                  </a:lnTo>
                  <a:lnTo>
                    <a:pt x="4866" y="7607"/>
                  </a:lnTo>
                  <a:close/>
                  <a:moveTo>
                    <a:pt x="16296" y="2201"/>
                  </a:moveTo>
                  <a:lnTo>
                    <a:pt x="16489" y="2858"/>
                  </a:lnTo>
                  <a:lnTo>
                    <a:pt x="16721" y="3553"/>
                  </a:lnTo>
                  <a:lnTo>
                    <a:pt x="17030" y="4209"/>
                  </a:lnTo>
                  <a:lnTo>
                    <a:pt x="17223" y="4518"/>
                  </a:lnTo>
                  <a:lnTo>
                    <a:pt x="17455" y="4827"/>
                  </a:lnTo>
                  <a:lnTo>
                    <a:pt x="17648" y="5136"/>
                  </a:lnTo>
                  <a:lnTo>
                    <a:pt x="17879" y="5368"/>
                  </a:lnTo>
                  <a:lnTo>
                    <a:pt x="18150" y="5599"/>
                  </a:lnTo>
                  <a:lnTo>
                    <a:pt x="18420" y="5831"/>
                  </a:lnTo>
                  <a:lnTo>
                    <a:pt x="18729" y="5985"/>
                  </a:lnTo>
                  <a:lnTo>
                    <a:pt x="19038" y="6140"/>
                  </a:lnTo>
                  <a:lnTo>
                    <a:pt x="19385" y="6217"/>
                  </a:lnTo>
                  <a:lnTo>
                    <a:pt x="19771" y="6256"/>
                  </a:lnTo>
                  <a:lnTo>
                    <a:pt x="18922" y="7453"/>
                  </a:lnTo>
                  <a:lnTo>
                    <a:pt x="18034" y="8611"/>
                  </a:lnTo>
                  <a:lnTo>
                    <a:pt x="17223" y="9615"/>
                  </a:lnTo>
                  <a:lnTo>
                    <a:pt x="16373" y="10581"/>
                  </a:lnTo>
                  <a:lnTo>
                    <a:pt x="15524" y="11507"/>
                  </a:lnTo>
                  <a:lnTo>
                    <a:pt x="14597" y="12395"/>
                  </a:lnTo>
                  <a:lnTo>
                    <a:pt x="13670" y="13284"/>
                  </a:lnTo>
                  <a:lnTo>
                    <a:pt x="13168" y="13747"/>
                  </a:lnTo>
                  <a:lnTo>
                    <a:pt x="12628" y="14172"/>
                  </a:lnTo>
                  <a:lnTo>
                    <a:pt x="12126" y="14558"/>
                  </a:lnTo>
                  <a:lnTo>
                    <a:pt x="11546" y="14905"/>
                  </a:lnTo>
                  <a:lnTo>
                    <a:pt x="10967" y="15214"/>
                  </a:lnTo>
                  <a:lnTo>
                    <a:pt x="10388" y="15446"/>
                  </a:lnTo>
                  <a:lnTo>
                    <a:pt x="9809" y="15600"/>
                  </a:lnTo>
                  <a:lnTo>
                    <a:pt x="9191" y="15678"/>
                  </a:lnTo>
                  <a:lnTo>
                    <a:pt x="8612" y="15678"/>
                  </a:lnTo>
                  <a:lnTo>
                    <a:pt x="8341" y="15639"/>
                  </a:lnTo>
                  <a:lnTo>
                    <a:pt x="8033" y="15562"/>
                  </a:lnTo>
                  <a:lnTo>
                    <a:pt x="7762" y="15446"/>
                  </a:lnTo>
                  <a:lnTo>
                    <a:pt x="7531" y="15330"/>
                  </a:lnTo>
                  <a:lnTo>
                    <a:pt x="7260" y="15214"/>
                  </a:lnTo>
                  <a:lnTo>
                    <a:pt x="7029" y="15021"/>
                  </a:lnTo>
                  <a:lnTo>
                    <a:pt x="6835" y="14828"/>
                  </a:lnTo>
                  <a:lnTo>
                    <a:pt x="6642" y="14597"/>
                  </a:lnTo>
                  <a:lnTo>
                    <a:pt x="6449" y="14365"/>
                  </a:lnTo>
                  <a:lnTo>
                    <a:pt x="6295" y="14095"/>
                  </a:lnTo>
                  <a:lnTo>
                    <a:pt x="6063" y="13554"/>
                  </a:lnTo>
                  <a:lnTo>
                    <a:pt x="5909" y="13013"/>
                  </a:lnTo>
                  <a:lnTo>
                    <a:pt x="5870" y="12434"/>
                  </a:lnTo>
                  <a:lnTo>
                    <a:pt x="5870" y="11855"/>
                  </a:lnTo>
                  <a:lnTo>
                    <a:pt x="5986" y="11314"/>
                  </a:lnTo>
                  <a:lnTo>
                    <a:pt x="6140" y="10735"/>
                  </a:lnTo>
                  <a:lnTo>
                    <a:pt x="6333" y="10194"/>
                  </a:lnTo>
                  <a:lnTo>
                    <a:pt x="6604" y="9692"/>
                  </a:lnTo>
                  <a:lnTo>
                    <a:pt x="6913" y="9229"/>
                  </a:lnTo>
                  <a:lnTo>
                    <a:pt x="7222" y="8766"/>
                  </a:lnTo>
                  <a:lnTo>
                    <a:pt x="7569" y="8302"/>
                  </a:lnTo>
                  <a:lnTo>
                    <a:pt x="7955" y="7878"/>
                  </a:lnTo>
                  <a:lnTo>
                    <a:pt x="8766" y="7067"/>
                  </a:lnTo>
                  <a:lnTo>
                    <a:pt x="9616" y="6333"/>
                  </a:lnTo>
                  <a:lnTo>
                    <a:pt x="10542" y="5561"/>
                  </a:lnTo>
                  <a:lnTo>
                    <a:pt x="11508" y="4866"/>
                  </a:lnTo>
                  <a:lnTo>
                    <a:pt x="12473" y="4209"/>
                  </a:lnTo>
                  <a:lnTo>
                    <a:pt x="13516" y="3591"/>
                  </a:lnTo>
                  <a:lnTo>
                    <a:pt x="14211" y="3205"/>
                  </a:lnTo>
                  <a:lnTo>
                    <a:pt x="14906" y="2858"/>
                  </a:lnTo>
                  <a:lnTo>
                    <a:pt x="15601" y="2510"/>
                  </a:lnTo>
                  <a:lnTo>
                    <a:pt x="16296" y="2201"/>
                  </a:lnTo>
                  <a:close/>
                  <a:moveTo>
                    <a:pt x="5638" y="13361"/>
                  </a:moveTo>
                  <a:lnTo>
                    <a:pt x="5754" y="13747"/>
                  </a:lnTo>
                  <a:lnTo>
                    <a:pt x="5870" y="14133"/>
                  </a:lnTo>
                  <a:lnTo>
                    <a:pt x="6063" y="14519"/>
                  </a:lnTo>
                  <a:lnTo>
                    <a:pt x="6295" y="14828"/>
                  </a:lnTo>
                  <a:lnTo>
                    <a:pt x="6565" y="15137"/>
                  </a:lnTo>
                  <a:lnTo>
                    <a:pt x="6874" y="15407"/>
                  </a:lnTo>
                  <a:lnTo>
                    <a:pt x="7222" y="15639"/>
                  </a:lnTo>
                  <a:lnTo>
                    <a:pt x="7608" y="15832"/>
                  </a:lnTo>
                  <a:lnTo>
                    <a:pt x="7415" y="16141"/>
                  </a:lnTo>
                  <a:lnTo>
                    <a:pt x="7260" y="16489"/>
                  </a:lnTo>
                  <a:lnTo>
                    <a:pt x="6797" y="16296"/>
                  </a:lnTo>
                  <a:lnTo>
                    <a:pt x="6411" y="16025"/>
                  </a:lnTo>
                  <a:lnTo>
                    <a:pt x="6025" y="15716"/>
                  </a:lnTo>
                  <a:lnTo>
                    <a:pt x="5716" y="15369"/>
                  </a:lnTo>
                  <a:lnTo>
                    <a:pt x="5484" y="14983"/>
                  </a:lnTo>
                  <a:lnTo>
                    <a:pt x="5252" y="14558"/>
                  </a:lnTo>
                  <a:lnTo>
                    <a:pt x="5098" y="14133"/>
                  </a:lnTo>
                  <a:lnTo>
                    <a:pt x="5021" y="13631"/>
                  </a:lnTo>
                  <a:lnTo>
                    <a:pt x="4982" y="13593"/>
                  </a:lnTo>
                  <a:lnTo>
                    <a:pt x="5638" y="13361"/>
                  </a:lnTo>
                  <a:close/>
                  <a:moveTo>
                    <a:pt x="4827" y="13670"/>
                  </a:moveTo>
                  <a:lnTo>
                    <a:pt x="4866" y="14210"/>
                  </a:lnTo>
                  <a:lnTo>
                    <a:pt x="4982" y="14712"/>
                  </a:lnTo>
                  <a:lnTo>
                    <a:pt x="5214" y="15176"/>
                  </a:lnTo>
                  <a:lnTo>
                    <a:pt x="5484" y="15600"/>
                  </a:lnTo>
                  <a:lnTo>
                    <a:pt x="5831" y="15948"/>
                  </a:lnTo>
                  <a:lnTo>
                    <a:pt x="6218" y="16296"/>
                  </a:lnTo>
                  <a:lnTo>
                    <a:pt x="6642" y="16566"/>
                  </a:lnTo>
                  <a:lnTo>
                    <a:pt x="7106" y="16759"/>
                  </a:lnTo>
                  <a:lnTo>
                    <a:pt x="6951" y="17300"/>
                  </a:lnTo>
                  <a:lnTo>
                    <a:pt x="6411" y="17029"/>
                  </a:lnTo>
                  <a:lnTo>
                    <a:pt x="5909" y="16720"/>
                  </a:lnTo>
                  <a:lnTo>
                    <a:pt x="5484" y="16373"/>
                  </a:lnTo>
                  <a:lnTo>
                    <a:pt x="5098" y="15987"/>
                  </a:lnTo>
                  <a:lnTo>
                    <a:pt x="4789" y="15562"/>
                  </a:lnTo>
                  <a:lnTo>
                    <a:pt x="4480" y="15060"/>
                  </a:lnTo>
                  <a:lnTo>
                    <a:pt x="4248" y="14558"/>
                  </a:lnTo>
                  <a:lnTo>
                    <a:pt x="4055" y="13979"/>
                  </a:lnTo>
                  <a:lnTo>
                    <a:pt x="4248" y="13940"/>
                  </a:lnTo>
                  <a:lnTo>
                    <a:pt x="4441" y="13863"/>
                  </a:lnTo>
                  <a:lnTo>
                    <a:pt x="4827" y="13670"/>
                  </a:lnTo>
                  <a:close/>
                  <a:moveTo>
                    <a:pt x="4441" y="15871"/>
                  </a:moveTo>
                  <a:lnTo>
                    <a:pt x="4673" y="16180"/>
                  </a:lnTo>
                  <a:lnTo>
                    <a:pt x="4905" y="16450"/>
                  </a:lnTo>
                  <a:lnTo>
                    <a:pt x="5175" y="16682"/>
                  </a:lnTo>
                  <a:lnTo>
                    <a:pt x="5445" y="16913"/>
                  </a:lnTo>
                  <a:lnTo>
                    <a:pt x="5291" y="17029"/>
                  </a:lnTo>
                  <a:lnTo>
                    <a:pt x="5214" y="17222"/>
                  </a:lnTo>
                  <a:lnTo>
                    <a:pt x="5098" y="17068"/>
                  </a:lnTo>
                  <a:lnTo>
                    <a:pt x="5059" y="16991"/>
                  </a:lnTo>
                  <a:lnTo>
                    <a:pt x="4982" y="16952"/>
                  </a:lnTo>
                  <a:lnTo>
                    <a:pt x="4905" y="16952"/>
                  </a:lnTo>
                  <a:lnTo>
                    <a:pt x="4827" y="16991"/>
                  </a:lnTo>
                  <a:lnTo>
                    <a:pt x="4519" y="17415"/>
                  </a:lnTo>
                  <a:lnTo>
                    <a:pt x="4210" y="17840"/>
                  </a:lnTo>
                  <a:lnTo>
                    <a:pt x="3862" y="18226"/>
                  </a:lnTo>
                  <a:lnTo>
                    <a:pt x="3476" y="18574"/>
                  </a:lnTo>
                  <a:lnTo>
                    <a:pt x="3090" y="18921"/>
                  </a:lnTo>
                  <a:lnTo>
                    <a:pt x="2665" y="19230"/>
                  </a:lnTo>
                  <a:lnTo>
                    <a:pt x="2240" y="19501"/>
                  </a:lnTo>
                  <a:lnTo>
                    <a:pt x="1777" y="19771"/>
                  </a:lnTo>
                  <a:lnTo>
                    <a:pt x="1777" y="19771"/>
                  </a:lnTo>
                  <a:lnTo>
                    <a:pt x="1816" y="19346"/>
                  </a:lnTo>
                  <a:lnTo>
                    <a:pt x="1854" y="18921"/>
                  </a:lnTo>
                  <a:lnTo>
                    <a:pt x="2009" y="18535"/>
                  </a:lnTo>
                  <a:lnTo>
                    <a:pt x="2163" y="18188"/>
                  </a:lnTo>
                  <a:lnTo>
                    <a:pt x="2395" y="17840"/>
                  </a:lnTo>
                  <a:lnTo>
                    <a:pt x="2665" y="17531"/>
                  </a:lnTo>
                  <a:lnTo>
                    <a:pt x="2974" y="17222"/>
                  </a:lnTo>
                  <a:lnTo>
                    <a:pt x="3360" y="16913"/>
                  </a:lnTo>
                  <a:lnTo>
                    <a:pt x="3669" y="16720"/>
                  </a:lnTo>
                  <a:lnTo>
                    <a:pt x="3939" y="16489"/>
                  </a:lnTo>
                  <a:lnTo>
                    <a:pt x="4017" y="16334"/>
                  </a:lnTo>
                  <a:lnTo>
                    <a:pt x="4094" y="16218"/>
                  </a:lnTo>
                  <a:lnTo>
                    <a:pt x="4094" y="16064"/>
                  </a:lnTo>
                  <a:lnTo>
                    <a:pt x="4055" y="15871"/>
                  </a:lnTo>
                  <a:close/>
                  <a:moveTo>
                    <a:pt x="13439" y="13979"/>
                  </a:moveTo>
                  <a:lnTo>
                    <a:pt x="13400" y="14674"/>
                  </a:lnTo>
                  <a:lnTo>
                    <a:pt x="13400" y="15369"/>
                  </a:lnTo>
                  <a:lnTo>
                    <a:pt x="13477" y="16025"/>
                  </a:lnTo>
                  <a:lnTo>
                    <a:pt x="13632" y="16682"/>
                  </a:lnTo>
                  <a:lnTo>
                    <a:pt x="12396" y="17454"/>
                  </a:lnTo>
                  <a:lnTo>
                    <a:pt x="11160" y="18304"/>
                  </a:lnTo>
                  <a:lnTo>
                    <a:pt x="8805" y="20041"/>
                  </a:lnTo>
                  <a:lnTo>
                    <a:pt x="8766" y="19037"/>
                  </a:lnTo>
                  <a:lnTo>
                    <a:pt x="8689" y="18033"/>
                  </a:lnTo>
                  <a:lnTo>
                    <a:pt x="8650" y="17724"/>
                  </a:lnTo>
                  <a:lnTo>
                    <a:pt x="8689" y="17493"/>
                  </a:lnTo>
                  <a:lnTo>
                    <a:pt x="8728" y="17377"/>
                  </a:lnTo>
                  <a:lnTo>
                    <a:pt x="8805" y="17261"/>
                  </a:lnTo>
                  <a:lnTo>
                    <a:pt x="9037" y="17068"/>
                  </a:lnTo>
                  <a:lnTo>
                    <a:pt x="9654" y="16604"/>
                  </a:lnTo>
                  <a:lnTo>
                    <a:pt x="10195" y="16141"/>
                  </a:lnTo>
                  <a:lnTo>
                    <a:pt x="10234" y="16064"/>
                  </a:lnTo>
                  <a:lnTo>
                    <a:pt x="10272" y="16025"/>
                  </a:lnTo>
                  <a:lnTo>
                    <a:pt x="10234" y="15909"/>
                  </a:lnTo>
                  <a:lnTo>
                    <a:pt x="10774" y="15716"/>
                  </a:lnTo>
                  <a:lnTo>
                    <a:pt x="11276" y="15485"/>
                  </a:lnTo>
                  <a:lnTo>
                    <a:pt x="11740" y="15214"/>
                  </a:lnTo>
                  <a:lnTo>
                    <a:pt x="12203" y="14905"/>
                  </a:lnTo>
                  <a:lnTo>
                    <a:pt x="12821" y="14481"/>
                  </a:lnTo>
                  <a:lnTo>
                    <a:pt x="13439" y="13979"/>
                  </a:lnTo>
                  <a:close/>
                  <a:moveTo>
                    <a:pt x="3978" y="14944"/>
                  </a:moveTo>
                  <a:lnTo>
                    <a:pt x="4132" y="15330"/>
                  </a:lnTo>
                  <a:lnTo>
                    <a:pt x="4326" y="15678"/>
                  </a:lnTo>
                  <a:lnTo>
                    <a:pt x="3862" y="15678"/>
                  </a:lnTo>
                  <a:lnTo>
                    <a:pt x="3785" y="15716"/>
                  </a:lnTo>
                  <a:lnTo>
                    <a:pt x="3746" y="15755"/>
                  </a:lnTo>
                  <a:lnTo>
                    <a:pt x="3746" y="15832"/>
                  </a:lnTo>
                  <a:lnTo>
                    <a:pt x="3785" y="15871"/>
                  </a:lnTo>
                  <a:lnTo>
                    <a:pt x="3785" y="15948"/>
                  </a:lnTo>
                  <a:lnTo>
                    <a:pt x="3785" y="16064"/>
                  </a:lnTo>
                  <a:lnTo>
                    <a:pt x="3669" y="16257"/>
                  </a:lnTo>
                  <a:lnTo>
                    <a:pt x="3476" y="16489"/>
                  </a:lnTo>
                  <a:lnTo>
                    <a:pt x="3206" y="16720"/>
                  </a:lnTo>
                  <a:lnTo>
                    <a:pt x="2665" y="17145"/>
                  </a:lnTo>
                  <a:lnTo>
                    <a:pt x="2318" y="17415"/>
                  </a:lnTo>
                  <a:lnTo>
                    <a:pt x="2009" y="17802"/>
                  </a:lnTo>
                  <a:lnTo>
                    <a:pt x="1777" y="18188"/>
                  </a:lnTo>
                  <a:lnTo>
                    <a:pt x="1584" y="18651"/>
                  </a:lnTo>
                  <a:lnTo>
                    <a:pt x="1507" y="19114"/>
                  </a:lnTo>
                  <a:lnTo>
                    <a:pt x="1468" y="19346"/>
                  </a:lnTo>
                  <a:lnTo>
                    <a:pt x="1468" y="19578"/>
                  </a:lnTo>
                  <a:lnTo>
                    <a:pt x="1507" y="19848"/>
                  </a:lnTo>
                  <a:lnTo>
                    <a:pt x="1545" y="20080"/>
                  </a:lnTo>
                  <a:lnTo>
                    <a:pt x="1622" y="20118"/>
                  </a:lnTo>
                  <a:lnTo>
                    <a:pt x="1738" y="20118"/>
                  </a:lnTo>
                  <a:lnTo>
                    <a:pt x="1777" y="20041"/>
                  </a:lnTo>
                  <a:lnTo>
                    <a:pt x="2279" y="19809"/>
                  </a:lnTo>
                  <a:lnTo>
                    <a:pt x="2742" y="19578"/>
                  </a:lnTo>
                  <a:lnTo>
                    <a:pt x="3167" y="19269"/>
                  </a:lnTo>
                  <a:lnTo>
                    <a:pt x="3553" y="18960"/>
                  </a:lnTo>
                  <a:lnTo>
                    <a:pt x="3939" y="18612"/>
                  </a:lnTo>
                  <a:lnTo>
                    <a:pt x="4287" y="18226"/>
                  </a:lnTo>
                  <a:lnTo>
                    <a:pt x="4634" y="17802"/>
                  </a:lnTo>
                  <a:lnTo>
                    <a:pt x="4943" y="17377"/>
                  </a:lnTo>
                  <a:lnTo>
                    <a:pt x="5059" y="17531"/>
                  </a:lnTo>
                  <a:lnTo>
                    <a:pt x="5175" y="17647"/>
                  </a:lnTo>
                  <a:lnTo>
                    <a:pt x="5291" y="17647"/>
                  </a:lnTo>
                  <a:lnTo>
                    <a:pt x="5368" y="17608"/>
                  </a:lnTo>
                  <a:lnTo>
                    <a:pt x="5368" y="17531"/>
                  </a:lnTo>
                  <a:lnTo>
                    <a:pt x="5638" y="17068"/>
                  </a:lnTo>
                  <a:lnTo>
                    <a:pt x="6025" y="17300"/>
                  </a:lnTo>
                  <a:lnTo>
                    <a:pt x="5986" y="17802"/>
                  </a:lnTo>
                  <a:lnTo>
                    <a:pt x="5870" y="18304"/>
                  </a:lnTo>
                  <a:lnTo>
                    <a:pt x="5754" y="18806"/>
                  </a:lnTo>
                  <a:lnTo>
                    <a:pt x="5561" y="19308"/>
                  </a:lnTo>
                  <a:lnTo>
                    <a:pt x="5445" y="19076"/>
                  </a:lnTo>
                  <a:lnTo>
                    <a:pt x="5407" y="18844"/>
                  </a:lnTo>
                  <a:lnTo>
                    <a:pt x="5368" y="18574"/>
                  </a:lnTo>
                  <a:lnTo>
                    <a:pt x="5407" y="18304"/>
                  </a:lnTo>
                  <a:lnTo>
                    <a:pt x="5445" y="18226"/>
                  </a:lnTo>
                  <a:lnTo>
                    <a:pt x="5407" y="18188"/>
                  </a:lnTo>
                  <a:lnTo>
                    <a:pt x="5329" y="18110"/>
                  </a:lnTo>
                  <a:lnTo>
                    <a:pt x="5252" y="18072"/>
                  </a:lnTo>
                  <a:lnTo>
                    <a:pt x="5214" y="18110"/>
                  </a:lnTo>
                  <a:lnTo>
                    <a:pt x="5136" y="18110"/>
                  </a:lnTo>
                  <a:lnTo>
                    <a:pt x="5098" y="18188"/>
                  </a:lnTo>
                  <a:lnTo>
                    <a:pt x="4827" y="18767"/>
                  </a:lnTo>
                  <a:lnTo>
                    <a:pt x="4519" y="19308"/>
                  </a:lnTo>
                  <a:lnTo>
                    <a:pt x="4326" y="19539"/>
                  </a:lnTo>
                  <a:lnTo>
                    <a:pt x="4094" y="19771"/>
                  </a:lnTo>
                  <a:lnTo>
                    <a:pt x="3862" y="19964"/>
                  </a:lnTo>
                  <a:lnTo>
                    <a:pt x="3592" y="20196"/>
                  </a:lnTo>
                  <a:lnTo>
                    <a:pt x="3090" y="20505"/>
                  </a:lnTo>
                  <a:lnTo>
                    <a:pt x="2820" y="20659"/>
                  </a:lnTo>
                  <a:lnTo>
                    <a:pt x="2511" y="20775"/>
                  </a:lnTo>
                  <a:lnTo>
                    <a:pt x="2202" y="20891"/>
                  </a:lnTo>
                  <a:lnTo>
                    <a:pt x="1893" y="20968"/>
                  </a:lnTo>
                  <a:lnTo>
                    <a:pt x="1584" y="21007"/>
                  </a:lnTo>
                  <a:lnTo>
                    <a:pt x="1275" y="20968"/>
                  </a:lnTo>
                  <a:lnTo>
                    <a:pt x="1043" y="20929"/>
                  </a:lnTo>
                  <a:lnTo>
                    <a:pt x="889" y="20813"/>
                  </a:lnTo>
                  <a:lnTo>
                    <a:pt x="773" y="20698"/>
                  </a:lnTo>
                  <a:lnTo>
                    <a:pt x="734" y="20543"/>
                  </a:lnTo>
                  <a:lnTo>
                    <a:pt x="696" y="20350"/>
                  </a:lnTo>
                  <a:lnTo>
                    <a:pt x="696" y="20157"/>
                  </a:lnTo>
                  <a:lnTo>
                    <a:pt x="734" y="19732"/>
                  </a:lnTo>
                  <a:lnTo>
                    <a:pt x="812" y="19037"/>
                  </a:lnTo>
                  <a:lnTo>
                    <a:pt x="889" y="18690"/>
                  </a:lnTo>
                  <a:lnTo>
                    <a:pt x="1005" y="18342"/>
                  </a:lnTo>
                  <a:lnTo>
                    <a:pt x="1159" y="17956"/>
                  </a:lnTo>
                  <a:lnTo>
                    <a:pt x="1352" y="17608"/>
                  </a:lnTo>
                  <a:lnTo>
                    <a:pt x="1584" y="17261"/>
                  </a:lnTo>
                  <a:lnTo>
                    <a:pt x="1854" y="16952"/>
                  </a:lnTo>
                  <a:lnTo>
                    <a:pt x="2124" y="16682"/>
                  </a:lnTo>
                  <a:lnTo>
                    <a:pt x="2433" y="16411"/>
                  </a:lnTo>
                  <a:lnTo>
                    <a:pt x="2781" y="16180"/>
                  </a:lnTo>
                  <a:lnTo>
                    <a:pt x="3167" y="16025"/>
                  </a:lnTo>
                  <a:lnTo>
                    <a:pt x="3244" y="15948"/>
                  </a:lnTo>
                  <a:lnTo>
                    <a:pt x="3244" y="15871"/>
                  </a:lnTo>
                  <a:lnTo>
                    <a:pt x="3206" y="15794"/>
                  </a:lnTo>
                  <a:lnTo>
                    <a:pt x="3167" y="15716"/>
                  </a:lnTo>
                  <a:lnTo>
                    <a:pt x="2433" y="15369"/>
                  </a:lnTo>
                  <a:lnTo>
                    <a:pt x="2781" y="15176"/>
                  </a:lnTo>
                  <a:lnTo>
                    <a:pt x="3167" y="15021"/>
                  </a:lnTo>
                  <a:lnTo>
                    <a:pt x="3553" y="14983"/>
                  </a:lnTo>
                  <a:lnTo>
                    <a:pt x="3978" y="14944"/>
                  </a:lnTo>
                  <a:close/>
                  <a:moveTo>
                    <a:pt x="23478" y="0"/>
                  </a:moveTo>
                  <a:lnTo>
                    <a:pt x="22204" y="155"/>
                  </a:lnTo>
                  <a:lnTo>
                    <a:pt x="20891" y="386"/>
                  </a:lnTo>
                  <a:lnTo>
                    <a:pt x="19617" y="657"/>
                  </a:lnTo>
                  <a:lnTo>
                    <a:pt x="18381" y="1043"/>
                  </a:lnTo>
                  <a:lnTo>
                    <a:pt x="17146" y="1467"/>
                  </a:lnTo>
                  <a:lnTo>
                    <a:pt x="15949" y="1969"/>
                  </a:lnTo>
                  <a:lnTo>
                    <a:pt x="14752" y="2510"/>
                  </a:lnTo>
                  <a:lnTo>
                    <a:pt x="13593" y="3128"/>
                  </a:lnTo>
                  <a:lnTo>
                    <a:pt x="12473" y="3784"/>
                  </a:lnTo>
                  <a:lnTo>
                    <a:pt x="11353" y="4518"/>
                  </a:lnTo>
                  <a:lnTo>
                    <a:pt x="10311" y="5290"/>
                  </a:lnTo>
                  <a:lnTo>
                    <a:pt x="9307" y="6140"/>
                  </a:lnTo>
                  <a:lnTo>
                    <a:pt x="8535" y="6796"/>
                  </a:lnTo>
                  <a:lnTo>
                    <a:pt x="7801" y="7491"/>
                  </a:lnTo>
                  <a:lnTo>
                    <a:pt x="7029" y="7337"/>
                  </a:lnTo>
                  <a:lnTo>
                    <a:pt x="6218" y="7221"/>
                  </a:lnTo>
                  <a:lnTo>
                    <a:pt x="5407" y="7182"/>
                  </a:lnTo>
                  <a:lnTo>
                    <a:pt x="4557" y="7221"/>
                  </a:lnTo>
                  <a:lnTo>
                    <a:pt x="4519" y="7221"/>
                  </a:lnTo>
                  <a:lnTo>
                    <a:pt x="4441" y="7260"/>
                  </a:lnTo>
                  <a:lnTo>
                    <a:pt x="4403" y="7414"/>
                  </a:lnTo>
                  <a:lnTo>
                    <a:pt x="4171" y="7530"/>
                  </a:lnTo>
                  <a:lnTo>
                    <a:pt x="3939" y="7723"/>
                  </a:lnTo>
                  <a:lnTo>
                    <a:pt x="3708" y="7916"/>
                  </a:lnTo>
                  <a:lnTo>
                    <a:pt x="3515" y="8148"/>
                  </a:lnTo>
                  <a:lnTo>
                    <a:pt x="3128" y="8611"/>
                  </a:lnTo>
                  <a:lnTo>
                    <a:pt x="2742" y="9036"/>
                  </a:lnTo>
                  <a:lnTo>
                    <a:pt x="2124" y="9654"/>
                  </a:lnTo>
                  <a:lnTo>
                    <a:pt x="1468" y="10194"/>
                  </a:lnTo>
                  <a:lnTo>
                    <a:pt x="773" y="10774"/>
                  </a:lnTo>
                  <a:lnTo>
                    <a:pt x="78" y="11276"/>
                  </a:lnTo>
                  <a:lnTo>
                    <a:pt x="1" y="11353"/>
                  </a:lnTo>
                  <a:lnTo>
                    <a:pt x="1" y="11430"/>
                  </a:lnTo>
                  <a:lnTo>
                    <a:pt x="1" y="11507"/>
                  </a:lnTo>
                  <a:lnTo>
                    <a:pt x="39" y="11546"/>
                  </a:lnTo>
                  <a:lnTo>
                    <a:pt x="39" y="11623"/>
                  </a:lnTo>
                  <a:lnTo>
                    <a:pt x="39" y="11700"/>
                  </a:lnTo>
                  <a:lnTo>
                    <a:pt x="78" y="11739"/>
                  </a:lnTo>
                  <a:lnTo>
                    <a:pt x="116" y="11778"/>
                  </a:lnTo>
                  <a:lnTo>
                    <a:pt x="1005" y="12048"/>
                  </a:lnTo>
                  <a:lnTo>
                    <a:pt x="1893" y="12280"/>
                  </a:lnTo>
                  <a:lnTo>
                    <a:pt x="3669" y="12666"/>
                  </a:lnTo>
                  <a:lnTo>
                    <a:pt x="3785" y="12666"/>
                  </a:lnTo>
                  <a:lnTo>
                    <a:pt x="3862" y="12589"/>
                  </a:lnTo>
                  <a:lnTo>
                    <a:pt x="4750" y="11700"/>
                  </a:lnTo>
                  <a:lnTo>
                    <a:pt x="5716" y="10851"/>
                  </a:lnTo>
                  <a:lnTo>
                    <a:pt x="5600" y="11391"/>
                  </a:lnTo>
                  <a:lnTo>
                    <a:pt x="5523" y="11971"/>
                  </a:lnTo>
                  <a:lnTo>
                    <a:pt x="5523" y="12550"/>
                  </a:lnTo>
                  <a:lnTo>
                    <a:pt x="5600" y="13091"/>
                  </a:lnTo>
                  <a:lnTo>
                    <a:pt x="5136" y="13168"/>
                  </a:lnTo>
                  <a:lnTo>
                    <a:pt x="4712" y="13284"/>
                  </a:lnTo>
                  <a:lnTo>
                    <a:pt x="4248" y="13477"/>
                  </a:lnTo>
                  <a:lnTo>
                    <a:pt x="4017" y="13593"/>
                  </a:lnTo>
                  <a:lnTo>
                    <a:pt x="3862" y="13747"/>
                  </a:lnTo>
                  <a:lnTo>
                    <a:pt x="3824" y="13824"/>
                  </a:lnTo>
                  <a:lnTo>
                    <a:pt x="3862" y="13901"/>
                  </a:lnTo>
                  <a:lnTo>
                    <a:pt x="3824" y="13940"/>
                  </a:lnTo>
                  <a:lnTo>
                    <a:pt x="3785" y="14017"/>
                  </a:lnTo>
                  <a:lnTo>
                    <a:pt x="3824" y="14403"/>
                  </a:lnTo>
                  <a:lnTo>
                    <a:pt x="3901" y="14751"/>
                  </a:lnTo>
                  <a:lnTo>
                    <a:pt x="3669" y="14712"/>
                  </a:lnTo>
                  <a:lnTo>
                    <a:pt x="3399" y="14712"/>
                  </a:lnTo>
                  <a:lnTo>
                    <a:pt x="3167" y="14751"/>
                  </a:lnTo>
                  <a:lnTo>
                    <a:pt x="2935" y="14790"/>
                  </a:lnTo>
                  <a:lnTo>
                    <a:pt x="2665" y="14867"/>
                  </a:lnTo>
                  <a:lnTo>
                    <a:pt x="2433" y="14983"/>
                  </a:lnTo>
                  <a:lnTo>
                    <a:pt x="2240" y="15098"/>
                  </a:lnTo>
                  <a:lnTo>
                    <a:pt x="2009" y="15253"/>
                  </a:lnTo>
                  <a:lnTo>
                    <a:pt x="1931" y="15330"/>
                  </a:lnTo>
                  <a:lnTo>
                    <a:pt x="1931" y="15407"/>
                  </a:lnTo>
                  <a:lnTo>
                    <a:pt x="1970" y="15485"/>
                  </a:lnTo>
                  <a:lnTo>
                    <a:pt x="2047" y="15523"/>
                  </a:lnTo>
                  <a:lnTo>
                    <a:pt x="2704" y="15871"/>
                  </a:lnTo>
                  <a:lnTo>
                    <a:pt x="2356" y="16064"/>
                  </a:lnTo>
                  <a:lnTo>
                    <a:pt x="2047" y="16334"/>
                  </a:lnTo>
                  <a:lnTo>
                    <a:pt x="1738" y="16604"/>
                  </a:lnTo>
                  <a:lnTo>
                    <a:pt x="1468" y="16875"/>
                  </a:lnTo>
                  <a:lnTo>
                    <a:pt x="1198" y="17222"/>
                  </a:lnTo>
                  <a:lnTo>
                    <a:pt x="1005" y="17570"/>
                  </a:lnTo>
                  <a:lnTo>
                    <a:pt x="812" y="17956"/>
                  </a:lnTo>
                  <a:lnTo>
                    <a:pt x="657" y="18342"/>
                  </a:lnTo>
                  <a:lnTo>
                    <a:pt x="464" y="18960"/>
                  </a:lnTo>
                  <a:lnTo>
                    <a:pt x="387" y="19385"/>
                  </a:lnTo>
                  <a:lnTo>
                    <a:pt x="310" y="19809"/>
                  </a:lnTo>
                  <a:lnTo>
                    <a:pt x="271" y="20234"/>
                  </a:lnTo>
                  <a:lnTo>
                    <a:pt x="310" y="20659"/>
                  </a:lnTo>
                  <a:lnTo>
                    <a:pt x="348" y="20813"/>
                  </a:lnTo>
                  <a:lnTo>
                    <a:pt x="425" y="20968"/>
                  </a:lnTo>
                  <a:lnTo>
                    <a:pt x="503" y="21084"/>
                  </a:lnTo>
                  <a:lnTo>
                    <a:pt x="618" y="21200"/>
                  </a:lnTo>
                  <a:lnTo>
                    <a:pt x="773" y="21277"/>
                  </a:lnTo>
                  <a:lnTo>
                    <a:pt x="927" y="21315"/>
                  </a:lnTo>
                  <a:lnTo>
                    <a:pt x="1275" y="21393"/>
                  </a:lnTo>
                  <a:lnTo>
                    <a:pt x="1661" y="21354"/>
                  </a:lnTo>
                  <a:lnTo>
                    <a:pt x="2047" y="21277"/>
                  </a:lnTo>
                  <a:lnTo>
                    <a:pt x="2433" y="21161"/>
                  </a:lnTo>
                  <a:lnTo>
                    <a:pt x="2820" y="21007"/>
                  </a:lnTo>
                  <a:lnTo>
                    <a:pt x="3437" y="20698"/>
                  </a:lnTo>
                  <a:lnTo>
                    <a:pt x="3901" y="20389"/>
                  </a:lnTo>
                  <a:lnTo>
                    <a:pt x="4364" y="20003"/>
                  </a:lnTo>
                  <a:lnTo>
                    <a:pt x="4750" y="19539"/>
                  </a:lnTo>
                  <a:lnTo>
                    <a:pt x="5098" y="19037"/>
                  </a:lnTo>
                  <a:lnTo>
                    <a:pt x="5136" y="19230"/>
                  </a:lnTo>
                  <a:lnTo>
                    <a:pt x="5214" y="19423"/>
                  </a:lnTo>
                  <a:lnTo>
                    <a:pt x="5329" y="19578"/>
                  </a:lnTo>
                  <a:lnTo>
                    <a:pt x="5484" y="19771"/>
                  </a:lnTo>
                  <a:lnTo>
                    <a:pt x="5561" y="19809"/>
                  </a:lnTo>
                  <a:lnTo>
                    <a:pt x="5638" y="19809"/>
                  </a:lnTo>
                  <a:lnTo>
                    <a:pt x="5716" y="19771"/>
                  </a:lnTo>
                  <a:lnTo>
                    <a:pt x="5793" y="19694"/>
                  </a:lnTo>
                  <a:lnTo>
                    <a:pt x="5986" y="19153"/>
                  </a:lnTo>
                  <a:lnTo>
                    <a:pt x="6179" y="18612"/>
                  </a:lnTo>
                  <a:lnTo>
                    <a:pt x="6295" y="18033"/>
                  </a:lnTo>
                  <a:lnTo>
                    <a:pt x="6372" y="17454"/>
                  </a:lnTo>
                  <a:lnTo>
                    <a:pt x="6913" y="17608"/>
                  </a:lnTo>
                  <a:lnTo>
                    <a:pt x="7183" y="17608"/>
                  </a:lnTo>
                  <a:lnTo>
                    <a:pt x="7183" y="17531"/>
                  </a:lnTo>
                  <a:lnTo>
                    <a:pt x="7531" y="16720"/>
                  </a:lnTo>
                  <a:lnTo>
                    <a:pt x="7724" y="16334"/>
                  </a:lnTo>
                  <a:lnTo>
                    <a:pt x="7955" y="15948"/>
                  </a:lnTo>
                  <a:lnTo>
                    <a:pt x="8110" y="15987"/>
                  </a:lnTo>
                  <a:lnTo>
                    <a:pt x="8535" y="16064"/>
                  </a:lnTo>
                  <a:lnTo>
                    <a:pt x="8921" y="16102"/>
                  </a:lnTo>
                  <a:lnTo>
                    <a:pt x="9307" y="16064"/>
                  </a:lnTo>
                  <a:lnTo>
                    <a:pt x="9693" y="16025"/>
                  </a:lnTo>
                  <a:lnTo>
                    <a:pt x="9693" y="16025"/>
                  </a:lnTo>
                  <a:lnTo>
                    <a:pt x="8998" y="16604"/>
                  </a:lnTo>
                  <a:lnTo>
                    <a:pt x="8226" y="17106"/>
                  </a:lnTo>
                  <a:lnTo>
                    <a:pt x="8148" y="17222"/>
                  </a:lnTo>
                  <a:lnTo>
                    <a:pt x="8148" y="17300"/>
                  </a:lnTo>
                  <a:lnTo>
                    <a:pt x="8264" y="18110"/>
                  </a:lnTo>
                  <a:lnTo>
                    <a:pt x="8341" y="18883"/>
                  </a:lnTo>
                  <a:lnTo>
                    <a:pt x="8380" y="19655"/>
                  </a:lnTo>
                  <a:lnTo>
                    <a:pt x="8380" y="20427"/>
                  </a:lnTo>
                  <a:lnTo>
                    <a:pt x="8419" y="20543"/>
                  </a:lnTo>
                  <a:lnTo>
                    <a:pt x="8496" y="20620"/>
                  </a:lnTo>
                  <a:lnTo>
                    <a:pt x="8612" y="20659"/>
                  </a:lnTo>
                  <a:lnTo>
                    <a:pt x="8728" y="20620"/>
                  </a:lnTo>
                  <a:lnTo>
                    <a:pt x="11392" y="18806"/>
                  </a:lnTo>
                  <a:lnTo>
                    <a:pt x="12705" y="17840"/>
                  </a:lnTo>
                  <a:lnTo>
                    <a:pt x="13323" y="17338"/>
                  </a:lnTo>
                  <a:lnTo>
                    <a:pt x="13941" y="16836"/>
                  </a:lnTo>
                  <a:lnTo>
                    <a:pt x="13979" y="16759"/>
                  </a:lnTo>
                  <a:lnTo>
                    <a:pt x="13979" y="16682"/>
                  </a:lnTo>
                  <a:lnTo>
                    <a:pt x="13979" y="16643"/>
                  </a:lnTo>
                  <a:lnTo>
                    <a:pt x="13941" y="16257"/>
                  </a:lnTo>
                  <a:lnTo>
                    <a:pt x="13902" y="15871"/>
                  </a:lnTo>
                  <a:lnTo>
                    <a:pt x="13825" y="15098"/>
                  </a:lnTo>
                  <a:lnTo>
                    <a:pt x="13748" y="13747"/>
                  </a:lnTo>
                  <a:lnTo>
                    <a:pt x="14443" y="13129"/>
                  </a:lnTo>
                  <a:lnTo>
                    <a:pt x="15099" y="12473"/>
                  </a:lnTo>
                  <a:lnTo>
                    <a:pt x="15756" y="11816"/>
                  </a:lnTo>
                  <a:lnTo>
                    <a:pt x="16373" y="11121"/>
                  </a:lnTo>
                  <a:lnTo>
                    <a:pt x="17455" y="9924"/>
                  </a:lnTo>
                  <a:lnTo>
                    <a:pt x="18459" y="8650"/>
                  </a:lnTo>
                  <a:lnTo>
                    <a:pt x="19424" y="7376"/>
                  </a:lnTo>
                  <a:lnTo>
                    <a:pt x="20351" y="6024"/>
                  </a:lnTo>
                  <a:lnTo>
                    <a:pt x="21239" y="4673"/>
                  </a:lnTo>
                  <a:lnTo>
                    <a:pt x="22088" y="3321"/>
                  </a:lnTo>
                  <a:lnTo>
                    <a:pt x="22938" y="1931"/>
                  </a:lnTo>
                  <a:lnTo>
                    <a:pt x="23749" y="502"/>
                  </a:lnTo>
                  <a:lnTo>
                    <a:pt x="23749" y="425"/>
                  </a:lnTo>
                  <a:lnTo>
                    <a:pt x="23749" y="348"/>
                  </a:lnTo>
                  <a:lnTo>
                    <a:pt x="23749" y="270"/>
                  </a:lnTo>
                  <a:lnTo>
                    <a:pt x="23787" y="155"/>
                  </a:lnTo>
                  <a:lnTo>
                    <a:pt x="23787" y="77"/>
                  </a:lnTo>
                  <a:lnTo>
                    <a:pt x="23749" y="39"/>
                  </a:lnTo>
                  <a:lnTo>
                    <a:pt x="23672" y="0"/>
                  </a:lnTo>
                  <a:lnTo>
                    <a:pt x="23633" y="39"/>
                  </a:lnTo>
                  <a:lnTo>
                    <a:pt x="23633" y="77"/>
                  </a:lnTo>
                  <a:lnTo>
                    <a:pt x="235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22"/>
            <p:cNvSpPr/>
            <p:nvPr/>
          </p:nvSpPr>
          <p:spPr>
            <a:xfrm>
              <a:off x="5635500" y="4343650"/>
              <a:ext cx="54100" cy="45400"/>
            </a:xfrm>
            <a:custGeom>
              <a:avLst/>
              <a:gdLst/>
              <a:ahLst/>
              <a:cxnLst/>
              <a:rect l="l" t="t" r="r" b="b"/>
              <a:pathLst>
                <a:path w="2164" h="1816" extrusionOk="0">
                  <a:moveTo>
                    <a:pt x="1314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5"/>
                  </a:lnTo>
                  <a:lnTo>
                    <a:pt x="1777" y="889"/>
                  </a:lnTo>
                  <a:lnTo>
                    <a:pt x="1777" y="928"/>
                  </a:lnTo>
                  <a:lnTo>
                    <a:pt x="1738" y="1005"/>
                  </a:lnTo>
                  <a:lnTo>
                    <a:pt x="1661" y="1044"/>
                  </a:lnTo>
                  <a:lnTo>
                    <a:pt x="1584" y="1082"/>
                  </a:lnTo>
                  <a:lnTo>
                    <a:pt x="1275" y="1121"/>
                  </a:lnTo>
                  <a:lnTo>
                    <a:pt x="927" y="1121"/>
                  </a:lnTo>
                  <a:lnTo>
                    <a:pt x="619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1"/>
                  </a:lnTo>
                  <a:lnTo>
                    <a:pt x="348" y="1005"/>
                  </a:lnTo>
                  <a:lnTo>
                    <a:pt x="387" y="850"/>
                  </a:lnTo>
                  <a:lnTo>
                    <a:pt x="464" y="735"/>
                  </a:lnTo>
                  <a:lnTo>
                    <a:pt x="580" y="619"/>
                  </a:lnTo>
                  <a:lnTo>
                    <a:pt x="657" y="503"/>
                  </a:lnTo>
                  <a:lnTo>
                    <a:pt x="812" y="426"/>
                  </a:lnTo>
                  <a:lnTo>
                    <a:pt x="966" y="387"/>
                  </a:lnTo>
                  <a:close/>
                  <a:moveTo>
                    <a:pt x="1005" y="1"/>
                  </a:moveTo>
                  <a:lnTo>
                    <a:pt x="812" y="40"/>
                  </a:lnTo>
                  <a:lnTo>
                    <a:pt x="619" y="117"/>
                  </a:lnTo>
                  <a:lnTo>
                    <a:pt x="425" y="233"/>
                  </a:lnTo>
                  <a:lnTo>
                    <a:pt x="271" y="348"/>
                  </a:lnTo>
                  <a:lnTo>
                    <a:pt x="155" y="503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30"/>
                  </a:lnTo>
                  <a:lnTo>
                    <a:pt x="117" y="1623"/>
                  </a:lnTo>
                  <a:lnTo>
                    <a:pt x="155" y="1739"/>
                  </a:lnTo>
                  <a:lnTo>
                    <a:pt x="232" y="1777"/>
                  </a:lnTo>
                  <a:lnTo>
                    <a:pt x="348" y="1816"/>
                  </a:lnTo>
                  <a:lnTo>
                    <a:pt x="425" y="1739"/>
                  </a:lnTo>
                  <a:lnTo>
                    <a:pt x="580" y="1623"/>
                  </a:lnTo>
                  <a:lnTo>
                    <a:pt x="696" y="1546"/>
                  </a:lnTo>
                  <a:lnTo>
                    <a:pt x="889" y="1507"/>
                  </a:lnTo>
                  <a:lnTo>
                    <a:pt x="1429" y="1507"/>
                  </a:lnTo>
                  <a:lnTo>
                    <a:pt x="1584" y="1468"/>
                  </a:lnTo>
                  <a:lnTo>
                    <a:pt x="1777" y="1430"/>
                  </a:lnTo>
                  <a:lnTo>
                    <a:pt x="1931" y="1352"/>
                  </a:lnTo>
                  <a:lnTo>
                    <a:pt x="2047" y="1237"/>
                  </a:lnTo>
                  <a:lnTo>
                    <a:pt x="2125" y="1121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9"/>
                  </a:lnTo>
                  <a:lnTo>
                    <a:pt x="2086" y="464"/>
                  </a:lnTo>
                  <a:lnTo>
                    <a:pt x="1970" y="310"/>
                  </a:lnTo>
                  <a:lnTo>
                    <a:pt x="1816" y="194"/>
                  </a:lnTo>
                  <a:lnTo>
                    <a:pt x="1623" y="78"/>
                  </a:lnTo>
                  <a:lnTo>
                    <a:pt x="142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22"/>
            <p:cNvSpPr/>
            <p:nvPr/>
          </p:nvSpPr>
          <p:spPr>
            <a:xfrm>
              <a:off x="4572625" y="43774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2"/>
                  </a:lnTo>
                  <a:lnTo>
                    <a:pt x="23479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5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2"/>
                  </a:lnTo>
                  <a:lnTo>
                    <a:pt x="23865" y="3514"/>
                  </a:lnTo>
                  <a:lnTo>
                    <a:pt x="23788" y="3399"/>
                  </a:lnTo>
                  <a:lnTo>
                    <a:pt x="23749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1"/>
                  </a:lnTo>
                  <a:lnTo>
                    <a:pt x="16567" y="5407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8"/>
                  </a:lnTo>
                  <a:lnTo>
                    <a:pt x="15949" y="5020"/>
                  </a:lnTo>
                  <a:lnTo>
                    <a:pt x="16065" y="4982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8" y="4982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7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2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600"/>
                  </a:lnTo>
                  <a:lnTo>
                    <a:pt x="14250" y="5445"/>
                  </a:lnTo>
                  <a:lnTo>
                    <a:pt x="14365" y="5368"/>
                  </a:lnTo>
                  <a:lnTo>
                    <a:pt x="14443" y="5329"/>
                  </a:lnTo>
                  <a:close/>
                  <a:moveTo>
                    <a:pt x="18999" y="5484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0" y="5677"/>
                  </a:lnTo>
                  <a:lnTo>
                    <a:pt x="18845" y="5522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1" y="6102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8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891" y="6951"/>
                  </a:lnTo>
                  <a:lnTo>
                    <a:pt x="20467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9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2" y="5986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2" y="6295"/>
                  </a:lnTo>
                  <a:lnTo>
                    <a:pt x="23749" y="6565"/>
                  </a:lnTo>
                  <a:lnTo>
                    <a:pt x="23517" y="6797"/>
                  </a:lnTo>
                  <a:lnTo>
                    <a:pt x="23247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131" y="6102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8" y="6797"/>
                  </a:lnTo>
                  <a:lnTo>
                    <a:pt x="12628" y="6681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2"/>
                  </a:lnTo>
                  <a:close/>
                  <a:moveTo>
                    <a:pt x="22166" y="6565"/>
                  </a:moveTo>
                  <a:lnTo>
                    <a:pt x="22282" y="6604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6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3" y="7106"/>
                  </a:lnTo>
                  <a:lnTo>
                    <a:pt x="21471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50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6" y="7994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40" y="7723"/>
                  </a:lnTo>
                  <a:lnTo>
                    <a:pt x="11817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2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8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5" y="9770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3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3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6" y="11739"/>
                  </a:lnTo>
                  <a:lnTo>
                    <a:pt x="10658" y="11701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6" y="10697"/>
                  </a:lnTo>
                  <a:lnTo>
                    <a:pt x="10929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4" y="11778"/>
                  </a:lnTo>
                  <a:lnTo>
                    <a:pt x="6372" y="12010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9" y="11508"/>
                  </a:lnTo>
                  <a:lnTo>
                    <a:pt x="5754" y="11469"/>
                  </a:lnTo>
                  <a:close/>
                  <a:moveTo>
                    <a:pt x="10543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3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40" y="13207"/>
                  </a:lnTo>
                  <a:lnTo>
                    <a:pt x="7338" y="13014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4" y="12627"/>
                  </a:moveTo>
                  <a:lnTo>
                    <a:pt x="8959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8" y="13207"/>
                  </a:lnTo>
                  <a:lnTo>
                    <a:pt x="9037" y="13284"/>
                  </a:lnTo>
                  <a:lnTo>
                    <a:pt x="8805" y="13323"/>
                  </a:lnTo>
                  <a:lnTo>
                    <a:pt x="8573" y="13323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42" y="13014"/>
                  </a:lnTo>
                  <a:lnTo>
                    <a:pt x="8419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7" y="0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1" y="2279"/>
                  </a:lnTo>
                  <a:lnTo>
                    <a:pt x="23054" y="2395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63" y="3283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1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80"/>
                  </a:lnTo>
                  <a:lnTo>
                    <a:pt x="23479" y="4750"/>
                  </a:lnTo>
                  <a:lnTo>
                    <a:pt x="23440" y="4905"/>
                  </a:lnTo>
                  <a:lnTo>
                    <a:pt x="23440" y="5020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5" y="6295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5"/>
                  </a:lnTo>
                  <a:lnTo>
                    <a:pt x="21509" y="6411"/>
                  </a:lnTo>
                  <a:lnTo>
                    <a:pt x="21355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9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4"/>
                  </a:lnTo>
                  <a:lnTo>
                    <a:pt x="19463" y="5329"/>
                  </a:lnTo>
                  <a:lnTo>
                    <a:pt x="19385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1"/>
                  </a:lnTo>
                  <a:lnTo>
                    <a:pt x="18497" y="5407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3" y="4673"/>
                  </a:lnTo>
                  <a:lnTo>
                    <a:pt x="17957" y="4596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5" y="5098"/>
                  </a:lnTo>
                  <a:lnTo>
                    <a:pt x="16760" y="4943"/>
                  </a:lnTo>
                  <a:lnTo>
                    <a:pt x="16605" y="4789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636" y="4943"/>
                  </a:lnTo>
                  <a:lnTo>
                    <a:pt x="14443" y="4982"/>
                  </a:lnTo>
                  <a:lnTo>
                    <a:pt x="14288" y="5020"/>
                  </a:lnTo>
                  <a:lnTo>
                    <a:pt x="14134" y="5098"/>
                  </a:lnTo>
                  <a:lnTo>
                    <a:pt x="14057" y="5175"/>
                  </a:lnTo>
                  <a:lnTo>
                    <a:pt x="13941" y="5291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90"/>
                  </a:lnTo>
                  <a:lnTo>
                    <a:pt x="12164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508" y="7415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4"/>
                  </a:lnTo>
                  <a:lnTo>
                    <a:pt x="11315" y="8148"/>
                  </a:lnTo>
                  <a:lnTo>
                    <a:pt x="11354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1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6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10"/>
                  </a:lnTo>
                  <a:lnTo>
                    <a:pt x="9423" y="12087"/>
                  </a:lnTo>
                  <a:lnTo>
                    <a:pt x="9384" y="12203"/>
                  </a:lnTo>
                  <a:lnTo>
                    <a:pt x="9346" y="12319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9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9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3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5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5" y="10735"/>
                  </a:lnTo>
                  <a:lnTo>
                    <a:pt x="5330" y="10504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3" y="10311"/>
                  </a:lnTo>
                  <a:lnTo>
                    <a:pt x="4828" y="10311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61"/>
                  </a:lnTo>
                  <a:lnTo>
                    <a:pt x="3746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6"/>
                  </a:lnTo>
                  <a:lnTo>
                    <a:pt x="3013" y="9770"/>
                  </a:lnTo>
                  <a:lnTo>
                    <a:pt x="2974" y="9616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700" y="9191"/>
                  </a:lnTo>
                  <a:lnTo>
                    <a:pt x="1545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1"/>
                  </a:lnTo>
                  <a:lnTo>
                    <a:pt x="812" y="12936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53" y="11932"/>
                  </a:lnTo>
                  <a:lnTo>
                    <a:pt x="3515" y="11817"/>
                  </a:lnTo>
                  <a:lnTo>
                    <a:pt x="3437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3"/>
                  </a:lnTo>
                  <a:lnTo>
                    <a:pt x="619" y="12048"/>
                  </a:lnTo>
                  <a:lnTo>
                    <a:pt x="541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1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30" y="10388"/>
                  </a:lnTo>
                  <a:lnTo>
                    <a:pt x="1738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1" y="13786"/>
                  </a:lnTo>
                  <a:lnTo>
                    <a:pt x="9346" y="13709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9" y="12473"/>
                  </a:lnTo>
                  <a:lnTo>
                    <a:pt x="11122" y="12126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114"/>
                  </a:lnTo>
                  <a:lnTo>
                    <a:pt x="12358" y="8612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84" y="7299"/>
                  </a:lnTo>
                  <a:lnTo>
                    <a:pt x="13632" y="6990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3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0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9"/>
                  </a:lnTo>
                  <a:lnTo>
                    <a:pt x="24058" y="6990"/>
                  </a:lnTo>
                  <a:lnTo>
                    <a:pt x="24367" y="6642"/>
                  </a:lnTo>
                  <a:lnTo>
                    <a:pt x="24598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84"/>
                  </a:lnTo>
                  <a:lnTo>
                    <a:pt x="24058" y="1198"/>
                  </a:lnTo>
                  <a:lnTo>
                    <a:pt x="23788" y="811"/>
                  </a:lnTo>
                  <a:lnTo>
                    <a:pt x="23942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70" y="78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22"/>
            <p:cNvSpPr/>
            <p:nvPr/>
          </p:nvSpPr>
          <p:spPr>
            <a:xfrm>
              <a:off x="5082350" y="43871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9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3" y="2433"/>
                  </a:lnTo>
                  <a:lnTo>
                    <a:pt x="5368" y="2819"/>
                  </a:lnTo>
                  <a:lnTo>
                    <a:pt x="5484" y="3206"/>
                  </a:lnTo>
                  <a:lnTo>
                    <a:pt x="5522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2" y="5214"/>
                  </a:lnTo>
                  <a:lnTo>
                    <a:pt x="5445" y="5600"/>
                  </a:lnTo>
                  <a:lnTo>
                    <a:pt x="5329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09" y="8032"/>
                  </a:lnTo>
                  <a:lnTo>
                    <a:pt x="3939" y="8380"/>
                  </a:lnTo>
                  <a:lnTo>
                    <a:pt x="3630" y="8728"/>
                  </a:lnTo>
                  <a:lnTo>
                    <a:pt x="3283" y="9036"/>
                  </a:lnTo>
                  <a:lnTo>
                    <a:pt x="2935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8" y="10040"/>
                  </a:lnTo>
                  <a:lnTo>
                    <a:pt x="1313" y="10234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0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4"/>
                  </a:lnTo>
                  <a:lnTo>
                    <a:pt x="4827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8" y="5793"/>
                  </a:lnTo>
                  <a:lnTo>
                    <a:pt x="6024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4"/>
                  </a:lnTo>
                  <a:lnTo>
                    <a:pt x="4904" y="1005"/>
                  </a:lnTo>
                  <a:lnTo>
                    <a:pt x="4596" y="696"/>
                  </a:lnTo>
                  <a:lnTo>
                    <a:pt x="4287" y="425"/>
                  </a:lnTo>
                  <a:lnTo>
                    <a:pt x="3939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22"/>
            <p:cNvSpPr/>
            <p:nvPr/>
          </p:nvSpPr>
          <p:spPr>
            <a:xfrm>
              <a:off x="5492625" y="44122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1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1"/>
                  </a:lnTo>
                  <a:lnTo>
                    <a:pt x="3862" y="503"/>
                  </a:lnTo>
                  <a:lnTo>
                    <a:pt x="3322" y="773"/>
                  </a:lnTo>
                  <a:lnTo>
                    <a:pt x="2781" y="1082"/>
                  </a:lnTo>
                  <a:lnTo>
                    <a:pt x="2279" y="1429"/>
                  </a:lnTo>
                  <a:lnTo>
                    <a:pt x="1816" y="1854"/>
                  </a:lnTo>
                  <a:lnTo>
                    <a:pt x="1429" y="2279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7" y="4789"/>
                  </a:lnTo>
                  <a:lnTo>
                    <a:pt x="1" y="5368"/>
                  </a:lnTo>
                  <a:lnTo>
                    <a:pt x="348" y="5407"/>
                  </a:lnTo>
                  <a:lnTo>
                    <a:pt x="464" y="4982"/>
                  </a:lnTo>
                  <a:lnTo>
                    <a:pt x="580" y="4596"/>
                  </a:lnTo>
                  <a:lnTo>
                    <a:pt x="812" y="3978"/>
                  </a:lnTo>
                  <a:lnTo>
                    <a:pt x="1121" y="3399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7"/>
                  </a:lnTo>
                  <a:lnTo>
                    <a:pt x="3399" y="1159"/>
                  </a:lnTo>
                  <a:lnTo>
                    <a:pt x="3978" y="889"/>
                  </a:lnTo>
                  <a:lnTo>
                    <a:pt x="4635" y="657"/>
                  </a:lnTo>
                  <a:lnTo>
                    <a:pt x="5252" y="464"/>
                  </a:lnTo>
                  <a:lnTo>
                    <a:pt x="5909" y="387"/>
                  </a:lnTo>
                  <a:lnTo>
                    <a:pt x="6565" y="387"/>
                  </a:lnTo>
                  <a:lnTo>
                    <a:pt x="7222" y="464"/>
                  </a:lnTo>
                  <a:lnTo>
                    <a:pt x="7878" y="580"/>
                  </a:lnTo>
                  <a:lnTo>
                    <a:pt x="8496" y="812"/>
                  </a:lnTo>
                  <a:lnTo>
                    <a:pt x="9114" y="1082"/>
                  </a:lnTo>
                  <a:lnTo>
                    <a:pt x="9423" y="1275"/>
                  </a:lnTo>
                  <a:lnTo>
                    <a:pt x="9732" y="1507"/>
                  </a:lnTo>
                  <a:lnTo>
                    <a:pt x="10041" y="1700"/>
                  </a:lnTo>
                  <a:lnTo>
                    <a:pt x="10311" y="1931"/>
                  </a:lnTo>
                  <a:lnTo>
                    <a:pt x="10774" y="2472"/>
                  </a:lnTo>
                  <a:lnTo>
                    <a:pt x="11199" y="3013"/>
                  </a:lnTo>
                  <a:lnTo>
                    <a:pt x="11547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8"/>
                  </a:lnTo>
                  <a:lnTo>
                    <a:pt x="12859" y="6797"/>
                  </a:lnTo>
                  <a:lnTo>
                    <a:pt x="13130" y="7376"/>
                  </a:lnTo>
                  <a:lnTo>
                    <a:pt x="13439" y="7955"/>
                  </a:lnTo>
                  <a:lnTo>
                    <a:pt x="13825" y="8496"/>
                  </a:lnTo>
                  <a:lnTo>
                    <a:pt x="14250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500"/>
                  </a:lnTo>
                  <a:lnTo>
                    <a:pt x="15292" y="9654"/>
                  </a:lnTo>
                  <a:lnTo>
                    <a:pt x="15756" y="9809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9"/>
                  </a:lnTo>
                  <a:lnTo>
                    <a:pt x="17609" y="9616"/>
                  </a:lnTo>
                  <a:lnTo>
                    <a:pt x="17841" y="9500"/>
                  </a:lnTo>
                  <a:lnTo>
                    <a:pt x="18034" y="9384"/>
                  </a:lnTo>
                  <a:lnTo>
                    <a:pt x="18188" y="9230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2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80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6" y="8419"/>
                  </a:lnTo>
                  <a:lnTo>
                    <a:pt x="18072" y="8728"/>
                  </a:lnTo>
                  <a:lnTo>
                    <a:pt x="17802" y="8998"/>
                  </a:lnTo>
                  <a:lnTo>
                    <a:pt x="17493" y="9191"/>
                  </a:lnTo>
                  <a:lnTo>
                    <a:pt x="17184" y="9345"/>
                  </a:lnTo>
                  <a:lnTo>
                    <a:pt x="16837" y="9423"/>
                  </a:lnTo>
                  <a:lnTo>
                    <a:pt x="16451" y="9461"/>
                  </a:lnTo>
                  <a:lnTo>
                    <a:pt x="16103" y="9423"/>
                  </a:lnTo>
                  <a:lnTo>
                    <a:pt x="15717" y="9345"/>
                  </a:lnTo>
                  <a:lnTo>
                    <a:pt x="15369" y="9191"/>
                  </a:lnTo>
                  <a:lnTo>
                    <a:pt x="15022" y="8998"/>
                  </a:lnTo>
                  <a:lnTo>
                    <a:pt x="14713" y="8766"/>
                  </a:lnTo>
                  <a:lnTo>
                    <a:pt x="14404" y="8496"/>
                  </a:lnTo>
                  <a:lnTo>
                    <a:pt x="14172" y="8187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5" y="7183"/>
                  </a:lnTo>
                  <a:lnTo>
                    <a:pt x="13246" y="6526"/>
                  </a:lnTo>
                  <a:lnTo>
                    <a:pt x="12975" y="5831"/>
                  </a:lnTo>
                  <a:lnTo>
                    <a:pt x="12473" y="4480"/>
                  </a:lnTo>
                  <a:lnTo>
                    <a:pt x="12164" y="3823"/>
                  </a:lnTo>
                  <a:lnTo>
                    <a:pt x="11855" y="3206"/>
                  </a:lnTo>
                  <a:lnTo>
                    <a:pt x="11469" y="2588"/>
                  </a:lnTo>
                  <a:lnTo>
                    <a:pt x="11238" y="2279"/>
                  </a:lnTo>
                  <a:lnTo>
                    <a:pt x="11006" y="2009"/>
                  </a:lnTo>
                  <a:lnTo>
                    <a:pt x="10543" y="1584"/>
                  </a:lnTo>
                  <a:lnTo>
                    <a:pt x="10079" y="1198"/>
                  </a:lnTo>
                  <a:lnTo>
                    <a:pt x="9577" y="850"/>
                  </a:lnTo>
                  <a:lnTo>
                    <a:pt x="9037" y="580"/>
                  </a:lnTo>
                  <a:lnTo>
                    <a:pt x="8496" y="348"/>
                  </a:lnTo>
                  <a:lnTo>
                    <a:pt x="7917" y="194"/>
                  </a:lnTo>
                  <a:lnTo>
                    <a:pt x="7338" y="78"/>
                  </a:lnTo>
                  <a:lnTo>
                    <a:pt x="67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22"/>
            <p:cNvSpPr/>
            <p:nvPr/>
          </p:nvSpPr>
          <p:spPr>
            <a:xfrm>
              <a:off x="3907500" y="442282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0" y="464"/>
                  </a:moveTo>
                  <a:lnTo>
                    <a:pt x="11623" y="502"/>
                  </a:lnTo>
                  <a:lnTo>
                    <a:pt x="12048" y="541"/>
                  </a:lnTo>
                  <a:lnTo>
                    <a:pt x="12434" y="657"/>
                  </a:lnTo>
                  <a:lnTo>
                    <a:pt x="12627" y="734"/>
                  </a:lnTo>
                  <a:lnTo>
                    <a:pt x="12743" y="811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6" y="1699"/>
                  </a:lnTo>
                  <a:lnTo>
                    <a:pt x="12820" y="1892"/>
                  </a:lnTo>
                  <a:lnTo>
                    <a:pt x="12704" y="2086"/>
                  </a:lnTo>
                  <a:lnTo>
                    <a:pt x="12589" y="2240"/>
                  </a:lnTo>
                  <a:lnTo>
                    <a:pt x="12241" y="2472"/>
                  </a:lnTo>
                  <a:lnTo>
                    <a:pt x="11816" y="2742"/>
                  </a:lnTo>
                  <a:lnTo>
                    <a:pt x="11391" y="2935"/>
                  </a:lnTo>
                  <a:lnTo>
                    <a:pt x="10658" y="3205"/>
                  </a:lnTo>
                  <a:lnTo>
                    <a:pt x="9924" y="3437"/>
                  </a:lnTo>
                  <a:lnTo>
                    <a:pt x="9152" y="3707"/>
                  </a:lnTo>
                  <a:lnTo>
                    <a:pt x="8380" y="3900"/>
                  </a:lnTo>
                  <a:lnTo>
                    <a:pt x="7607" y="4094"/>
                  </a:lnTo>
                  <a:lnTo>
                    <a:pt x="6796" y="4287"/>
                  </a:lnTo>
                  <a:lnTo>
                    <a:pt x="5908" y="4441"/>
                  </a:lnTo>
                  <a:lnTo>
                    <a:pt x="5020" y="4596"/>
                  </a:lnTo>
                  <a:lnTo>
                    <a:pt x="4132" y="4711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0"/>
                  </a:lnTo>
                  <a:lnTo>
                    <a:pt x="1506" y="4673"/>
                  </a:lnTo>
                  <a:lnTo>
                    <a:pt x="1197" y="4557"/>
                  </a:lnTo>
                  <a:lnTo>
                    <a:pt x="888" y="4441"/>
                  </a:lnTo>
                  <a:lnTo>
                    <a:pt x="579" y="4248"/>
                  </a:lnTo>
                  <a:lnTo>
                    <a:pt x="657" y="4171"/>
                  </a:lnTo>
                  <a:lnTo>
                    <a:pt x="695" y="4055"/>
                  </a:lnTo>
                  <a:lnTo>
                    <a:pt x="695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1" y="3437"/>
                  </a:lnTo>
                  <a:lnTo>
                    <a:pt x="1313" y="3244"/>
                  </a:lnTo>
                  <a:lnTo>
                    <a:pt x="1854" y="2935"/>
                  </a:lnTo>
                  <a:lnTo>
                    <a:pt x="2278" y="2703"/>
                  </a:lnTo>
                  <a:lnTo>
                    <a:pt x="3012" y="2356"/>
                  </a:lnTo>
                  <a:lnTo>
                    <a:pt x="3707" y="2008"/>
                  </a:lnTo>
                  <a:lnTo>
                    <a:pt x="4479" y="1699"/>
                  </a:lnTo>
                  <a:lnTo>
                    <a:pt x="5252" y="1429"/>
                  </a:lnTo>
                  <a:lnTo>
                    <a:pt x="6024" y="1197"/>
                  </a:lnTo>
                  <a:lnTo>
                    <a:pt x="6835" y="1004"/>
                  </a:lnTo>
                  <a:lnTo>
                    <a:pt x="7607" y="811"/>
                  </a:lnTo>
                  <a:lnTo>
                    <a:pt x="8418" y="695"/>
                  </a:lnTo>
                  <a:lnTo>
                    <a:pt x="9229" y="580"/>
                  </a:lnTo>
                  <a:lnTo>
                    <a:pt x="10040" y="541"/>
                  </a:lnTo>
                  <a:lnTo>
                    <a:pt x="10735" y="502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1" y="1313"/>
                  </a:lnTo>
                  <a:lnTo>
                    <a:pt x="13708" y="1506"/>
                  </a:lnTo>
                  <a:lnTo>
                    <a:pt x="13747" y="1738"/>
                  </a:lnTo>
                  <a:lnTo>
                    <a:pt x="13708" y="2008"/>
                  </a:lnTo>
                  <a:lnTo>
                    <a:pt x="13631" y="2240"/>
                  </a:lnTo>
                  <a:lnTo>
                    <a:pt x="13515" y="2472"/>
                  </a:lnTo>
                  <a:lnTo>
                    <a:pt x="13399" y="2703"/>
                  </a:lnTo>
                  <a:lnTo>
                    <a:pt x="13206" y="2896"/>
                  </a:lnTo>
                  <a:lnTo>
                    <a:pt x="12859" y="3205"/>
                  </a:lnTo>
                  <a:lnTo>
                    <a:pt x="12473" y="3437"/>
                  </a:lnTo>
                  <a:lnTo>
                    <a:pt x="12048" y="3669"/>
                  </a:lnTo>
                  <a:lnTo>
                    <a:pt x="11623" y="3900"/>
                  </a:lnTo>
                  <a:lnTo>
                    <a:pt x="10658" y="4287"/>
                  </a:lnTo>
                  <a:lnTo>
                    <a:pt x="9731" y="4634"/>
                  </a:lnTo>
                  <a:lnTo>
                    <a:pt x="8766" y="4904"/>
                  </a:lnTo>
                  <a:lnTo>
                    <a:pt x="7762" y="5175"/>
                  </a:lnTo>
                  <a:lnTo>
                    <a:pt x="6758" y="5406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8"/>
                  </a:lnTo>
                  <a:lnTo>
                    <a:pt x="2780" y="5986"/>
                  </a:lnTo>
                  <a:lnTo>
                    <a:pt x="2278" y="5986"/>
                  </a:lnTo>
                  <a:lnTo>
                    <a:pt x="1815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5" y="5484"/>
                  </a:lnTo>
                  <a:lnTo>
                    <a:pt x="502" y="5252"/>
                  </a:lnTo>
                  <a:lnTo>
                    <a:pt x="348" y="5020"/>
                  </a:lnTo>
                  <a:lnTo>
                    <a:pt x="309" y="4866"/>
                  </a:lnTo>
                  <a:lnTo>
                    <a:pt x="309" y="4750"/>
                  </a:lnTo>
                  <a:lnTo>
                    <a:pt x="309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3"/>
                  </a:lnTo>
                  <a:lnTo>
                    <a:pt x="1931" y="5252"/>
                  </a:lnTo>
                  <a:lnTo>
                    <a:pt x="2587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6" y="5059"/>
                  </a:lnTo>
                  <a:lnTo>
                    <a:pt x="6912" y="4789"/>
                  </a:lnTo>
                  <a:lnTo>
                    <a:pt x="7839" y="4596"/>
                  </a:lnTo>
                  <a:lnTo>
                    <a:pt x="8727" y="4402"/>
                  </a:lnTo>
                  <a:lnTo>
                    <a:pt x="9615" y="4132"/>
                  </a:lnTo>
                  <a:lnTo>
                    <a:pt x="10503" y="3862"/>
                  </a:lnTo>
                  <a:lnTo>
                    <a:pt x="11353" y="3514"/>
                  </a:lnTo>
                  <a:lnTo>
                    <a:pt x="12164" y="3128"/>
                  </a:lnTo>
                  <a:lnTo>
                    <a:pt x="12434" y="2974"/>
                  </a:lnTo>
                  <a:lnTo>
                    <a:pt x="12704" y="2819"/>
                  </a:lnTo>
                  <a:lnTo>
                    <a:pt x="12936" y="2588"/>
                  </a:lnTo>
                  <a:lnTo>
                    <a:pt x="13129" y="2394"/>
                  </a:lnTo>
                  <a:lnTo>
                    <a:pt x="13322" y="2124"/>
                  </a:lnTo>
                  <a:lnTo>
                    <a:pt x="13438" y="1854"/>
                  </a:lnTo>
                  <a:lnTo>
                    <a:pt x="13515" y="1584"/>
                  </a:lnTo>
                  <a:lnTo>
                    <a:pt x="13515" y="1236"/>
                  </a:lnTo>
                  <a:lnTo>
                    <a:pt x="13477" y="1120"/>
                  </a:lnTo>
                  <a:close/>
                  <a:moveTo>
                    <a:pt x="10658" y="0"/>
                  </a:moveTo>
                  <a:lnTo>
                    <a:pt x="9886" y="39"/>
                  </a:lnTo>
                  <a:lnTo>
                    <a:pt x="9113" y="116"/>
                  </a:lnTo>
                  <a:lnTo>
                    <a:pt x="8302" y="232"/>
                  </a:lnTo>
                  <a:lnTo>
                    <a:pt x="7530" y="348"/>
                  </a:lnTo>
                  <a:lnTo>
                    <a:pt x="6719" y="541"/>
                  </a:lnTo>
                  <a:lnTo>
                    <a:pt x="5908" y="734"/>
                  </a:lnTo>
                  <a:lnTo>
                    <a:pt x="5020" y="1004"/>
                  </a:lnTo>
                  <a:lnTo>
                    <a:pt x="4132" y="1352"/>
                  </a:lnTo>
                  <a:lnTo>
                    <a:pt x="3244" y="1699"/>
                  </a:lnTo>
                  <a:lnTo>
                    <a:pt x="2394" y="2124"/>
                  </a:lnTo>
                  <a:lnTo>
                    <a:pt x="1776" y="2433"/>
                  </a:lnTo>
                  <a:lnTo>
                    <a:pt x="1390" y="2626"/>
                  </a:lnTo>
                  <a:lnTo>
                    <a:pt x="1043" y="2858"/>
                  </a:lnTo>
                  <a:lnTo>
                    <a:pt x="695" y="3090"/>
                  </a:lnTo>
                  <a:lnTo>
                    <a:pt x="463" y="3398"/>
                  </a:lnTo>
                  <a:lnTo>
                    <a:pt x="348" y="3553"/>
                  </a:lnTo>
                  <a:lnTo>
                    <a:pt x="270" y="3707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3" y="4132"/>
                  </a:lnTo>
                  <a:lnTo>
                    <a:pt x="193" y="4171"/>
                  </a:lnTo>
                  <a:lnTo>
                    <a:pt x="116" y="4325"/>
                  </a:lnTo>
                  <a:lnTo>
                    <a:pt x="39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5136"/>
                  </a:lnTo>
                  <a:lnTo>
                    <a:pt x="193" y="5445"/>
                  </a:lnTo>
                  <a:lnTo>
                    <a:pt x="348" y="5638"/>
                  </a:lnTo>
                  <a:lnTo>
                    <a:pt x="502" y="5831"/>
                  </a:lnTo>
                  <a:lnTo>
                    <a:pt x="695" y="5947"/>
                  </a:lnTo>
                  <a:lnTo>
                    <a:pt x="927" y="6063"/>
                  </a:lnTo>
                  <a:lnTo>
                    <a:pt x="965" y="6256"/>
                  </a:lnTo>
                  <a:lnTo>
                    <a:pt x="1274" y="6179"/>
                  </a:lnTo>
                  <a:lnTo>
                    <a:pt x="1313" y="6217"/>
                  </a:lnTo>
                  <a:lnTo>
                    <a:pt x="1313" y="6256"/>
                  </a:lnTo>
                  <a:lnTo>
                    <a:pt x="1352" y="6295"/>
                  </a:lnTo>
                  <a:lnTo>
                    <a:pt x="1467" y="6256"/>
                  </a:lnTo>
                  <a:lnTo>
                    <a:pt x="1815" y="6295"/>
                  </a:lnTo>
                  <a:lnTo>
                    <a:pt x="2394" y="6333"/>
                  </a:lnTo>
                  <a:lnTo>
                    <a:pt x="3012" y="6372"/>
                  </a:lnTo>
                  <a:lnTo>
                    <a:pt x="3591" y="6333"/>
                  </a:lnTo>
                  <a:lnTo>
                    <a:pt x="4171" y="6295"/>
                  </a:lnTo>
                  <a:lnTo>
                    <a:pt x="5368" y="6101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3" y="5522"/>
                  </a:lnTo>
                  <a:lnTo>
                    <a:pt x="9036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5" y="4132"/>
                  </a:lnTo>
                  <a:lnTo>
                    <a:pt x="12125" y="4248"/>
                  </a:lnTo>
                  <a:lnTo>
                    <a:pt x="12395" y="4287"/>
                  </a:lnTo>
                  <a:lnTo>
                    <a:pt x="12782" y="4711"/>
                  </a:lnTo>
                  <a:lnTo>
                    <a:pt x="13013" y="4518"/>
                  </a:lnTo>
                  <a:lnTo>
                    <a:pt x="12434" y="3939"/>
                  </a:lnTo>
                  <a:lnTo>
                    <a:pt x="12897" y="3669"/>
                  </a:lnTo>
                  <a:lnTo>
                    <a:pt x="13361" y="3321"/>
                  </a:lnTo>
                  <a:lnTo>
                    <a:pt x="13631" y="3051"/>
                  </a:lnTo>
                  <a:lnTo>
                    <a:pt x="13824" y="2703"/>
                  </a:lnTo>
                  <a:lnTo>
                    <a:pt x="14133" y="2626"/>
                  </a:lnTo>
                  <a:lnTo>
                    <a:pt x="14017" y="2317"/>
                  </a:lnTo>
                  <a:lnTo>
                    <a:pt x="14095" y="2008"/>
                  </a:lnTo>
                  <a:lnTo>
                    <a:pt x="14133" y="1738"/>
                  </a:lnTo>
                  <a:lnTo>
                    <a:pt x="14095" y="1468"/>
                  </a:lnTo>
                  <a:lnTo>
                    <a:pt x="14017" y="1236"/>
                  </a:lnTo>
                  <a:lnTo>
                    <a:pt x="13901" y="1004"/>
                  </a:lnTo>
                  <a:lnTo>
                    <a:pt x="13747" y="811"/>
                  </a:lnTo>
                  <a:lnTo>
                    <a:pt x="13477" y="618"/>
                  </a:lnTo>
                  <a:lnTo>
                    <a:pt x="13168" y="502"/>
                  </a:lnTo>
                  <a:lnTo>
                    <a:pt x="13091" y="502"/>
                  </a:lnTo>
                  <a:lnTo>
                    <a:pt x="12897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2" y="116"/>
                  </a:lnTo>
                  <a:lnTo>
                    <a:pt x="11816" y="39"/>
                  </a:lnTo>
                  <a:lnTo>
                    <a:pt x="1143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22"/>
            <p:cNvSpPr/>
            <p:nvPr/>
          </p:nvSpPr>
          <p:spPr>
            <a:xfrm>
              <a:off x="299900" y="4449850"/>
              <a:ext cx="375550" cy="386175"/>
            </a:xfrm>
            <a:custGeom>
              <a:avLst/>
              <a:gdLst/>
              <a:ahLst/>
              <a:cxnLst/>
              <a:rect l="l" t="t" r="r" b="b"/>
              <a:pathLst>
                <a:path w="15022" h="15447" extrusionOk="0">
                  <a:moveTo>
                    <a:pt x="8032" y="503"/>
                  </a:move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05"/>
                  </a:lnTo>
                  <a:lnTo>
                    <a:pt x="10697" y="1236"/>
                  </a:lnTo>
                  <a:lnTo>
                    <a:pt x="11160" y="1507"/>
                  </a:lnTo>
                  <a:lnTo>
                    <a:pt x="11623" y="1815"/>
                  </a:lnTo>
                  <a:lnTo>
                    <a:pt x="10813" y="2163"/>
                  </a:lnTo>
                  <a:lnTo>
                    <a:pt x="10079" y="2588"/>
                  </a:lnTo>
                  <a:lnTo>
                    <a:pt x="9307" y="3090"/>
                  </a:lnTo>
                  <a:lnTo>
                    <a:pt x="8611" y="3592"/>
                  </a:lnTo>
                  <a:lnTo>
                    <a:pt x="7955" y="4171"/>
                  </a:lnTo>
                  <a:lnTo>
                    <a:pt x="7299" y="4789"/>
                  </a:lnTo>
                  <a:lnTo>
                    <a:pt x="6719" y="5445"/>
                  </a:lnTo>
                  <a:lnTo>
                    <a:pt x="6140" y="6140"/>
                  </a:lnTo>
                  <a:lnTo>
                    <a:pt x="5638" y="6835"/>
                  </a:lnTo>
                  <a:lnTo>
                    <a:pt x="5213" y="7608"/>
                  </a:lnTo>
                  <a:lnTo>
                    <a:pt x="4789" y="8380"/>
                  </a:lnTo>
                  <a:lnTo>
                    <a:pt x="4480" y="9191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3" y="11739"/>
                  </a:lnTo>
                  <a:lnTo>
                    <a:pt x="3746" y="12628"/>
                  </a:lnTo>
                  <a:lnTo>
                    <a:pt x="3592" y="12666"/>
                  </a:lnTo>
                  <a:lnTo>
                    <a:pt x="3283" y="11817"/>
                  </a:lnTo>
                  <a:lnTo>
                    <a:pt x="3051" y="11006"/>
                  </a:lnTo>
                  <a:lnTo>
                    <a:pt x="2858" y="10195"/>
                  </a:lnTo>
                  <a:lnTo>
                    <a:pt x="2703" y="9345"/>
                  </a:lnTo>
                  <a:lnTo>
                    <a:pt x="2588" y="8496"/>
                  </a:lnTo>
                  <a:lnTo>
                    <a:pt x="2549" y="7646"/>
                  </a:lnTo>
                  <a:lnTo>
                    <a:pt x="2588" y="6797"/>
                  </a:lnTo>
                  <a:lnTo>
                    <a:pt x="2703" y="5909"/>
                  </a:lnTo>
                  <a:lnTo>
                    <a:pt x="2858" y="5214"/>
                  </a:lnTo>
                  <a:lnTo>
                    <a:pt x="3051" y="4480"/>
                  </a:lnTo>
                  <a:lnTo>
                    <a:pt x="3321" y="3823"/>
                  </a:lnTo>
                  <a:lnTo>
                    <a:pt x="3669" y="3167"/>
                  </a:lnTo>
                  <a:lnTo>
                    <a:pt x="4016" y="2549"/>
                  </a:lnTo>
                  <a:lnTo>
                    <a:pt x="4441" y="1970"/>
                  </a:lnTo>
                  <a:lnTo>
                    <a:pt x="4904" y="1391"/>
                  </a:lnTo>
                  <a:lnTo>
                    <a:pt x="5406" y="850"/>
                  </a:lnTo>
                  <a:lnTo>
                    <a:pt x="5908" y="696"/>
                  </a:lnTo>
                  <a:lnTo>
                    <a:pt x="6410" y="618"/>
                  </a:lnTo>
                  <a:lnTo>
                    <a:pt x="6951" y="541"/>
                  </a:lnTo>
                  <a:lnTo>
                    <a:pt x="7492" y="503"/>
                  </a:lnTo>
                  <a:close/>
                  <a:moveTo>
                    <a:pt x="11971" y="2086"/>
                  </a:moveTo>
                  <a:lnTo>
                    <a:pt x="12357" y="2433"/>
                  </a:lnTo>
                  <a:lnTo>
                    <a:pt x="12705" y="2781"/>
                  </a:lnTo>
                  <a:lnTo>
                    <a:pt x="13052" y="3206"/>
                  </a:lnTo>
                  <a:lnTo>
                    <a:pt x="13322" y="3630"/>
                  </a:lnTo>
                  <a:lnTo>
                    <a:pt x="13593" y="4094"/>
                  </a:lnTo>
                  <a:lnTo>
                    <a:pt x="13863" y="4557"/>
                  </a:lnTo>
                  <a:lnTo>
                    <a:pt x="14056" y="5059"/>
                  </a:lnTo>
                  <a:lnTo>
                    <a:pt x="14211" y="5600"/>
                  </a:lnTo>
                  <a:lnTo>
                    <a:pt x="14326" y="6102"/>
                  </a:lnTo>
                  <a:lnTo>
                    <a:pt x="14442" y="6604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1"/>
                  </a:lnTo>
                  <a:lnTo>
                    <a:pt x="11392" y="7144"/>
                  </a:lnTo>
                  <a:lnTo>
                    <a:pt x="10658" y="7376"/>
                  </a:lnTo>
                  <a:lnTo>
                    <a:pt x="9963" y="7685"/>
                  </a:lnTo>
                  <a:lnTo>
                    <a:pt x="9229" y="8032"/>
                  </a:lnTo>
                  <a:lnTo>
                    <a:pt x="8534" y="8419"/>
                  </a:lnTo>
                  <a:lnTo>
                    <a:pt x="7878" y="8843"/>
                  </a:lnTo>
                  <a:lnTo>
                    <a:pt x="7260" y="9268"/>
                  </a:lnTo>
                  <a:lnTo>
                    <a:pt x="6642" y="9770"/>
                  </a:lnTo>
                  <a:lnTo>
                    <a:pt x="6102" y="10311"/>
                  </a:lnTo>
                  <a:lnTo>
                    <a:pt x="5561" y="10890"/>
                  </a:lnTo>
                  <a:lnTo>
                    <a:pt x="5098" y="11469"/>
                  </a:lnTo>
                  <a:lnTo>
                    <a:pt x="4634" y="12126"/>
                  </a:lnTo>
                  <a:lnTo>
                    <a:pt x="4248" y="12782"/>
                  </a:lnTo>
                  <a:lnTo>
                    <a:pt x="4132" y="12705"/>
                  </a:lnTo>
                  <a:lnTo>
                    <a:pt x="3978" y="12666"/>
                  </a:lnTo>
                  <a:lnTo>
                    <a:pt x="4094" y="11778"/>
                  </a:lnTo>
                  <a:lnTo>
                    <a:pt x="4325" y="10929"/>
                  </a:lnTo>
                  <a:lnTo>
                    <a:pt x="4557" y="10079"/>
                  </a:lnTo>
                  <a:lnTo>
                    <a:pt x="4866" y="9268"/>
                  </a:lnTo>
                  <a:lnTo>
                    <a:pt x="5213" y="8496"/>
                  </a:lnTo>
                  <a:lnTo>
                    <a:pt x="5600" y="7724"/>
                  </a:lnTo>
                  <a:lnTo>
                    <a:pt x="6024" y="6990"/>
                  </a:lnTo>
                  <a:lnTo>
                    <a:pt x="6526" y="6256"/>
                  </a:lnTo>
                  <a:lnTo>
                    <a:pt x="7067" y="5600"/>
                  </a:lnTo>
                  <a:lnTo>
                    <a:pt x="7607" y="4943"/>
                  </a:lnTo>
                  <a:lnTo>
                    <a:pt x="8225" y="4364"/>
                  </a:lnTo>
                  <a:lnTo>
                    <a:pt x="8920" y="3823"/>
                  </a:lnTo>
                  <a:lnTo>
                    <a:pt x="9615" y="3321"/>
                  </a:lnTo>
                  <a:lnTo>
                    <a:pt x="10349" y="2858"/>
                  </a:lnTo>
                  <a:lnTo>
                    <a:pt x="11121" y="2433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39"/>
                  </a:lnTo>
                  <a:lnTo>
                    <a:pt x="14442" y="8689"/>
                  </a:lnTo>
                  <a:lnTo>
                    <a:pt x="14288" y="9538"/>
                  </a:lnTo>
                  <a:lnTo>
                    <a:pt x="14172" y="9925"/>
                  </a:lnTo>
                  <a:lnTo>
                    <a:pt x="14056" y="10349"/>
                  </a:lnTo>
                  <a:lnTo>
                    <a:pt x="13902" y="10735"/>
                  </a:lnTo>
                  <a:lnTo>
                    <a:pt x="13709" y="11122"/>
                  </a:lnTo>
                  <a:lnTo>
                    <a:pt x="13516" y="11508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50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1" y="13014"/>
                  </a:lnTo>
                  <a:lnTo>
                    <a:pt x="11701" y="12898"/>
                  </a:lnTo>
                  <a:lnTo>
                    <a:pt x="11121" y="12743"/>
                  </a:lnTo>
                  <a:lnTo>
                    <a:pt x="10542" y="12628"/>
                  </a:lnTo>
                  <a:lnTo>
                    <a:pt x="10002" y="12550"/>
                  </a:lnTo>
                  <a:lnTo>
                    <a:pt x="9422" y="12473"/>
                  </a:lnTo>
                  <a:lnTo>
                    <a:pt x="8843" y="12435"/>
                  </a:lnTo>
                  <a:lnTo>
                    <a:pt x="8303" y="12435"/>
                  </a:lnTo>
                  <a:lnTo>
                    <a:pt x="7762" y="12473"/>
                  </a:lnTo>
                  <a:lnTo>
                    <a:pt x="7221" y="12550"/>
                  </a:lnTo>
                  <a:lnTo>
                    <a:pt x="6719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23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01"/>
                  </a:lnTo>
                  <a:lnTo>
                    <a:pt x="5870" y="11160"/>
                  </a:lnTo>
                  <a:lnTo>
                    <a:pt x="6410" y="10620"/>
                  </a:lnTo>
                  <a:lnTo>
                    <a:pt x="6990" y="10118"/>
                  </a:lnTo>
                  <a:lnTo>
                    <a:pt x="7569" y="9616"/>
                  </a:lnTo>
                  <a:lnTo>
                    <a:pt x="8148" y="9191"/>
                  </a:lnTo>
                  <a:lnTo>
                    <a:pt x="8766" y="8805"/>
                  </a:lnTo>
                  <a:lnTo>
                    <a:pt x="9422" y="8419"/>
                  </a:lnTo>
                  <a:lnTo>
                    <a:pt x="10079" y="8110"/>
                  </a:lnTo>
                  <a:lnTo>
                    <a:pt x="10735" y="7801"/>
                  </a:lnTo>
                  <a:lnTo>
                    <a:pt x="11469" y="7569"/>
                  </a:lnTo>
                  <a:lnTo>
                    <a:pt x="12164" y="7337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6"/>
                  </a:moveTo>
                  <a:lnTo>
                    <a:pt x="4055" y="1815"/>
                  </a:lnTo>
                  <a:lnTo>
                    <a:pt x="3630" y="2433"/>
                  </a:lnTo>
                  <a:lnTo>
                    <a:pt x="3244" y="3090"/>
                  </a:lnTo>
                  <a:lnTo>
                    <a:pt x="2935" y="3785"/>
                  </a:lnTo>
                  <a:lnTo>
                    <a:pt x="2665" y="4519"/>
                  </a:lnTo>
                  <a:lnTo>
                    <a:pt x="2472" y="5252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4"/>
                  </a:lnTo>
                  <a:lnTo>
                    <a:pt x="2394" y="9847"/>
                  </a:lnTo>
                  <a:lnTo>
                    <a:pt x="2549" y="10620"/>
                  </a:lnTo>
                  <a:lnTo>
                    <a:pt x="2781" y="11353"/>
                  </a:lnTo>
                  <a:lnTo>
                    <a:pt x="3012" y="12048"/>
                  </a:lnTo>
                  <a:lnTo>
                    <a:pt x="3321" y="12743"/>
                  </a:lnTo>
                  <a:lnTo>
                    <a:pt x="3128" y="12859"/>
                  </a:lnTo>
                  <a:lnTo>
                    <a:pt x="2935" y="13014"/>
                  </a:lnTo>
                  <a:lnTo>
                    <a:pt x="2819" y="13207"/>
                  </a:lnTo>
                  <a:lnTo>
                    <a:pt x="2742" y="13439"/>
                  </a:lnTo>
                  <a:lnTo>
                    <a:pt x="2394" y="12975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6" y="11585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075"/>
                  </a:lnTo>
                  <a:lnTo>
                    <a:pt x="541" y="8534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1"/>
                  </a:lnTo>
                  <a:lnTo>
                    <a:pt x="773" y="5870"/>
                  </a:lnTo>
                  <a:lnTo>
                    <a:pt x="927" y="5291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1970"/>
                  </a:lnTo>
                  <a:lnTo>
                    <a:pt x="3939" y="1584"/>
                  </a:lnTo>
                  <a:lnTo>
                    <a:pt x="4518" y="1236"/>
                  </a:lnTo>
                  <a:close/>
                  <a:moveTo>
                    <a:pt x="3862" y="12975"/>
                  </a:moveTo>
                  <a:lnTo>
                    <a:pt x="4016" y="13014"/>
                  </a:lnTo>
                  <a:lnTo>
                    <a:pt x="4171" y="13130"/>
                  </a:lnTo>
                  <a:lnTo>
                    <a:pt x="4287" y="13284"/>
                  </a:lnTo>
                  <a:lnTo>
                    <a:pt x="4325" y="13439"/>
                  </a:lnTo>
                  <a:lnTo>
                    <a:pt x="4364" y="13593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5" y="13786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00"/>
                  </a:lnTo>
                  <a:lnTo>
                    <a:pt x="3051" y="13439"/>
                  </a:lnTo>
                  <a:lnTo>
                    <a:pt x="2974" y="13516"/>
                  </a:lnTo>
                  <a:lnTo>
                    <a:pt x="3051" y="13361"/>
                  </a:lnTo>
                  <a:lnTo>
                    <a:pt x="3167" y="13207"/>
                  </a:lnTo>
                  <a:lnTo>
                    <a:pt x="3321" y="13091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8187" y="12821"/>
                  </a:moveTo>
                  <a:lnTo>
                    <a:pt x="9152" y="12859"/>
                  </a:lnTo>
                  <a:lnTo>
                    <a:pt x="9615" y="12898"/>
                  </a:lnTo>
                  <a:lnTo>
                    <a:pt x="10117" y="12937"/>
                  </a:lnTo>
                  <a:lnTo>
                    <a:pt x="10504" y="13014"/>
                  </a:lnTo>
                  <a:lnTo>
                    <a:pt x="11006" y="13091"/>
                  </a:lnTo>
                  <a:lnTo>
                    <a:pt x="11508" y="13245"/>
                  </a:lnTo>
                  <a:lnTo>
                    <a:pt x="11701" y="13323"/>
                  </a:lnTo>
                  <a:lnTo>
                    <a:pt x="11894" y="13439"/>
                  </a:lnTo>
                  <a:lnTo>
                    <a:pt x="11508" y="13747"/>
                  </a:lnTo>
                  <a:lnTo>
                    <a:pt x="11083" y="14018"/>
                  </a:lnTo>
                  <a:lnTo>
                    <a:pt x="10658" y="14249"/>
                  </a:lnTo>
                  <a:lnTo>
                    <a:pt x="10233" y="14442"/>
                  </a:lnTo>
                  <a:lnTo>
                    <a:pt x="9770" y="14597"/>
                  </a:lnTo>
                  <a:lnTo>
                    <a:pt x="9307" y="14751"/>
                  </a:lnTo>
                  <a:lnTo>
                    <a:pt x="8843" y="14829"/>
                  </a:lnTo>
                  <a:lnTo>
                    <a:pt x="8341" y="14906"/>
                  </a:lnTo>
                  <a:lnTo>
                    <a:pt x="7878" y="14944"/>
                  </a:lnTo>
                  <a:lnTo>
                    <a:pt x="7376" y="14944"/>
                  </a:lnTo>
                  <a:lnTo>
                    <a:pt x="6912" y="14906"/>
                  </a:lnTo>
                  <a:lnTo>
                    <a:pt x="6410" y="14867"/>
                  </a:lnTo>
                  <a:lnTo>
                    <a:pt x="5947" y="14751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6" y="14288"/>
                  </a:lnTo>
                  <a:lnTo>
                    <a:pt x="4711" y="14018"/>
                  </a:lnTo>
                  <a:lnTo>
                    <a:pt x="4750" y="13709"/>
                  </a:lnTo>
                  <a:lnTo>
                    <a:pt x="4711" y="13593"/>
                  </a:lnTo>
                  <a:lnTo>
                    <a:pt x="5561" y="13284"/>
                  </a:lnTo>
                  <a:lnTo>
                    <a:pt x="6410" y="13091"/>
                  </a:lnTo>
                  <a:lnTo>
                    <a:pt x="7299" y="12937"/>
                  </a:lnTo>
                  <a:lnTo>
                    <a:pt x="8187" y="12821"/>
                  </a:lnTo>
                  <a:close/>
                  <a:moveTo>
                    <a:pt x="6990" y="1"/>
                  </a:moveTo>
                  <a:lnTo>
                    <a:pt x="6449" y="78"/>
                  </a:lnTo>
                  <a:lnTo>
                    <a:pt x="5870" y="194"/>
                  </a:lnTo>
                  <a:lnTo>
                    <a:pt x="5329" y="348"/>
                  </a:lnTo>
                  <a:lnTo>
                    <a:pt x="4789" y="580"/>
                  </a:lnTo>
                  <a:lnTo>
                    <a:pt x="4248" y="811"/>
                  </a:lnTo>
                  <a:lnTo>
                    <a:pt x="3785" y="1082"/>
                  </a:lnTo>
                  <a:lnTo>
                    <a:pt x="3283" y="1391"/>
                  </a:lnTo>
                  <a:lnTo>
                    <a:pt x="2819" y="1738"/>
                  </a:lnTo>
                  <a:lnTo>
                    <a:pt x="2394" y="2124"/>
                  </a:lnTo>
                  <a:lnTo>
                    <a:pt x="2008" y="2549"/>
                  </a:lnTo>
                  <a:lnTo>
                    <a:pt x="1622" y="3013"/>
                  </a:lnTo>
                  <a:lnTo>
                    <a:pt x="1275" y="3476"/>
                  </a:lnTo>
                  <a:lnTo>
                    <a:pt x="966" y="3978"/>
                  </a:lnTo>
                  <a:lnTo>
                    <a:pt x="695" y="4596"/>
                  </a:lnTo>
                  <a:lnTo>
                    <a:pt x="425" y="5214"/>
                  </a:lnTo>
                  <a:lnTo>
                    <a:pt x="232" y="5870"/>
                  </a:lnTo>
                  <a:lnTo>
                    <a:pt x="116" y="6526"/>
                  </a:lnTo>
                  <a:lnTo>
                    <a:pt x="39" y="7222"/>
                  </a:lnTo>
                  <a:lnTo>
                    <a:pt x="0" y="7878"/>
                  </a:lnTo>
                  <a:lnTo>
                    <a:pt x="39" y="8573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199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1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481"/>
                  </a:lnTo>
                  <a:lnTo>
                    <a:pt x="4132" y="14597"/>
                  </a:lnTo>
                  <a:lnTo>
                    <a:pt x="4557" y="14790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53"/>
                  </a:lnTo>
                  <a:lnTo>
                    <a:pt x="6333" y="15369"/>
                  </a:lnTo>
                  <a:lnTo>
                    <a:pt x="6797" y="15408"/>
                  </a:lnTo>
                  <a:lnTo>
                    <a:pt x="7299" y="15446"/>
                  </a:lnTo>
                  <a:lnTo>
                    <a:pt x="8225" y="15446"/>
                  </a:lnTo>
                  <a:lnTo>
                    <a:pt x="8689" y="15369"/>
                  </a:lnTo>
                  <a:lnTo>
                    <a:pt x="9152" y="15292"/>
                  </a:lnTo>
                  <a:lnTo>
                    <a:pt x="9615" y="15176"/>
                  </a:lnTo>
                  <a:lnTo>
                    <a:pt x="10079" y="15022"/>
                  </a:lnTo>
                  <a:lnTo>
                    <a:pt x="10542" y="14867"/>
                  </a:lnTo>
                  <a:lnTo>
                    <a:pt x="10967" y="14674"/>
                  </a:lnTo>
                  <a:lnTo>
                    <a:pt x="11392" y="14442"/>
                  </a:lnTo>
                  <a:lnTo>
                    <a:pt x="11855" y="14134"/>
                  </a:lnTo>
                  <a:lnTo>
                    <a:pt x="12318" y="13747"/>
                  </a:lnTo>
                  <a:lnTo>
                    <a:pt x="12743" y="13361"/>
                  </a:lnTo>
                  <a:lnTo>
                    <a:pt x="13129" y="12975"/>
                  </a:lnTo>
                  <a:lnTo>
                    <a:pt x="13477" y="12512"/>
                  </a:lnTo>
                  <a:lnTo>
                    <a:pt x="13786" y="12048"/>
                  </a:lnTo>
                  <a:lnTo>
                    <a:pt x="14056" y="11546"/>
                  </a:lnTo>
                  <a:lnTo>
                    <a:pt x="14288" y="11044"/>
                  </a:lnTo>
                  <a:lnTo>
                    <a:pt x="14520" y="10504"/>
                  </a:lnTo>
                  <a:lnTo>
                    <a:pt x="14674" y="9963"/>
                  </a:lnTo>
                  <a:lnTo>
                    <a:pt x="14828" y="9423"/>
                  </a:lnTo>
                  <a:lnTo>
                    <a:pt x="14906" y="8843"/>
                  </a:lnTo>
                  <a:lnTo>
                    <a:pt x="14983" y="8264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4" y="6565"/>
                  </a:lnTo>
                  <a:lnTo>
                    <a:pt x="14828" y="5986"/>
                  </a:lnTo>
                  <a:lnTo>
                    <a:pt x="14674" y="5368"/>
                  </a:lnTo>
                  <a:lnTo>
                    <a:pt x="14481" y="4789"/>
                  </a:lnTo>
                  <a:lnTo>
                    <a:pt x="14249" y="4248"/>
                  </a:lnTo>
                  <a:lnTo>
                    <a:pt x="13979" y="3708"/>
                  </a:lnTo>
                  <a:lnTo>
                    <a:pt x="13670" y="3206"/>
                  </a:lnTo>
                  <a:lnTo>
                    <a:pt x="13322" y="2742"/>
                  </a:lnTo>
                  <a:lnTo>
                    <a:pt x="12936" y="2279"/>
                  </a:lnTo>
                  <a:lnTo>
                    <a:pt x="12512" y="1893"/>
                  </a:lnTo>
                  <a:lnTo>
                    <a:pt x="12048" y="1507"/>
                  </a:lnTo>
                  <a:lnTo>
                    <a:pt x="11585" y="1159"/>
                  </a:lnTo>
                  <a:lnTo>
                    <a:pt x="11083" y="850"/>
                  </a:lnTo>
                  <a:lnTo>
                    <a:pt x="10542" y="580"/>
                  </a:lnTo>
                  <a:lnTo>
                    <a:pt x="9963" y="387"/>
                  </a:lnTo>
                  <a:lnTo>
                    <a:pt x="9384" y="194"/>
                  </a:lnTo>
                  <a:lnTo>
                    <a:pt x="8766" y="78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22"/>
            <p:cNvSpPr/>
            <p:nvPr/>
          </p:nvSpPr>
          <p:spPr>
            <a:xfrm>
              <a:off x="2298225" y="4462400"/>
              <a:ext cx="461475" cy="306050"/>
            </a:xfrm>
            <a:custGeom>
              <a:avLst/>
              <a:gdLst/>
              <a:ahLst/>
              <a:cxnLst/>
              <a:rect l="l" t="t" r="r" b="b"/>
              <a:pathLst>
                <a:path w="18459" h="12242" extrusionOk="0">
                  <a:moveTo>
                    <a:pt x="17609" y="4943"/>
                  </a:moveTo>
                  <a:lnTo>
                    <a:pt x="17763" y="4982"/>
                  </a:lnTo>
                  <a:lnTo>
                    <a:pt x="17879" y="5020"/>
                  </a:lnTo>
                  <a:lnTo>
                    <a:pt x="17917" y="5098"/>
                  </a:lnTo>
                  <a:lnTo>
                    <a:pt x="17956" y="5175"/>
                  </a:lnTo>
                  <a:lnTo>
                    <a:pt x="17956" y="5407"/>
                  </a:lnTo>
                  <a:lnTo>
                    <a:pt x="17956" y="5638"/>
                  </a:lnTo>
                  <a:lnTo>
                    <a:pt x="17879" y="5793"/>
                  </a:lnTo>
                  <a:lnTo>
                    <a:pt x="17763" y="5986"/>
                  </a:lnTo>
                  <a:lnTo>
                    <a:pt x="17570" y="6140"/>
                  </a:lnTo>
                  <a:lnTo>
                    <a:pt x="17222" y="6372"/>
                  </a:lnTo>
                  <a:lnTo>
                    <a:pt x="16913" y="6526"/>
                  </a:lnTo>
                  <a:lnTo>
                    <a:pt x="16566" y="6642"/>
                  </a:lnTo>
                  <a:lnTo>
                    <a:pt x="16257" y="6681"/>
                  </a:lnTo>
                  <a:lnTo>
                    <a:pt x="15909" y="6720"/>
                  </a:lnTo>
                  <a:lnTo>
                    <a:pt x="16141" y="6140"/>
                  </a:lnTo>
                  <a:lnTo>
                    <a:pt x="16257" y="5870"/>
                  </a:lnTo>
                  <a:lnTo>
                    <a:pt x="16411" y="5600"/>
                  </a:lnTo>
                  <a:lnTo>
                    <a:pt x="16605" y="5368"/>
                  </a:lnTo>
                  <a:lnTo>
                    <a:pt x="16798" y="5175"/>
                  </a:lnTo>
                  <a:lnTo>
                    <a:pt x="17068" y="5059"/>
                  </a:lnTo>
                  <a:lnTo>
                    <a:pt x="17377" y="4943"/>
                  </a:lnTo>
                  <a:close/>
                  <a:moveTo>
                    <a:pt x="13747" y="6295"/>
                  </a:moveTo>
                  <a:lnTo>
                    <a:pt x="14056" y="6333"/>
                  </a:lnTo>
                  <a:lnTo>
                    <a:pt x="14365" y="6411"/>
                  </a:lnTo>
                  <a:lnTo>
                    <a:pt x="14597" y="6526"/>
                  </a:lnTo>
                  <a:lnTo>
                    <a:pt x="14828" y="6681"/>
                  </a:lnTo>
                  <a:lnTo>
                    <a:pt x="15060" y="6835"/>
                  </a:lnTo>
                  <a:lnTo>
                    <a:pt x="14983" y="6951"/>
                  </a:lnTo>
                  <a:lnTo>
                    <a:pt x="14519" y="7067"/>
                  </a:lnTo>
                  <a:lnTo>
                    <a:pt x="14056" y="7144"/>
                  </a:lnTo>
                  <a:lnTo>
                    <a:pt x="13515" y="7144"/>
                  </a:lnTo>
                  <a:lnTo>
                    <a:pt x="13206" y="7106"/>
                  </a:lnTo>
                  <a:lnTo>
                    <a:pt x="12936" y="6990"/>
                  </a:lnTo>
                  <a:lnTo>
                    <a:pt x="12820" y="6951"/>
                  </a:lnTo>
                  <a:lnTo>
                    <a:pt x="12782" y="6874"/>
                  </a:lnTo>
                  <a:lnTo>
                    <a:pt x="12782" y="6758"/>
                  </a:lnTo>
                  <a:lnTo>
                    <a:pt x="12859" y="6642"/>
                  </a:lnTo>
                  <a:lnTo>
                    <a:pt x="12936" y="6449"/>
                  </a:lnTo>
                  <a:lnTo>
                    <a:pt x="13052" y="6333"/>
                  </a:lnTo>
                  <a:lnTo>
                    <a:pt x="13206" y="6295"/>
                  </a:lnTo>
                  <a:close/>
                  <a:moveTo>
                    <a:pt x="15523" y="7222"/>
                  </a:moveTo>
                  <a:lnTo>
                    <a:pt x="16064" y="7608"/>
                  </a:lnTo>
                  <a:lnTo>
                    <a:pt x="16334" y="7839"/>
                  </a:lnTo>
                  <a:lnTo>
                    <a:pt x="16566" y="8071"/>
                  </a:lnTo>
                  <a:lnTo>
                    <a:pt x="16798" y="8303"/>
                  </a:lnTo>
                  <a:lnTo>
                    <a:pt x="16991" y="8573"/>
                  </a:lnTo>
                  <a:lnTo>
                    <a:pt x="17068" y="8882"/>
                  </a:lnTo>
                  <a:lnTo>
                    <a:pt x="17107" y="9036"/>
                  </a:lnTo>
                  <a:lnTo>
                    <a:pt x="17107" y="9229"/>
                  </a:lnTo>
                  <a:lnTo>
                    <a:pt x="17068" y="9423"/>
                  </a:lnTo>
                  <a:lnTo>
                    <a:pt x="16952" y="9538"/>
                  </a:lnTo>
                  <a:lnTo>
                    <a:pt x="16836" y="9616"/>
                  </a:lnTo>
                  <a:lnTo>
                    <a:pt x="16682" y="9654"/>
                  </a:lnTo>
                  <a:lnTo>
                    <a:pt x="16527" y="9654"/>
                  </a:lnTo>
                  <a:lnTo>
                    <a:pt x="16373" y="9577"/>
                  </a:lnTo>
                  <a:lnTo>
                    <a:pt x="16218" y="9461"/>
                  </a:lnTo>
                  <a:lnTo>
                    <a:pt x="16103" y="9307"/>
                  </a:lnTo>
                  <a:lnTo>
                    <a:pt x="15909" y="8959"/>
                  </a:lnTo>
                  <a:lnTo>
                    <a:pt x="15716" y="8573"/>
                  </a:lnTo>
                  <a:lnTo>
                    <a:pt x="15639" y="8226"/>
                  </a:lnTo>
                  <a:lnTo>
                    <a:pt x="15562" y="7917"/>
                  </a:lnTo>
                  <a:lnTo>
                    <a:pt x="15523" y="7569"/>
                  </a:lnTo>
                  <a:lnTo>
                    <a:pt x="15523" y="7222"/>
                  </a:lnTo>
                  <a:close/>
                  <a:moveTo>
                    <a:pt x="5020" y="464"/>
                  </a:moveTo>
                  <a:lnTo>
                    <a:pt x="5638" y="541"/>
                  </a:lnTo>
                  <a:lnTo>
                    <a:pt x="6217" y="696"/>
                  </a:lnTo>
                  <a:lnTo>
                    <a:pt x="6758" y="927"/>
                  </a:lnTo>
                  <a:lnTo>
                    <a:pt x="7260" y="1236"/>
                  </a:lnTo>
                  <a:lnTo>
                    <a:pt x="7723" y="1622"/>
                  </a:lnTo>
                  <a:lnTo>
                    <a:pt x="8186" y="2047"/>
                  </a:lnTo>
                  <a:lnTo>
                    <a:pt x="8534" y="2549"/>
                  </a:lnTo>
                  <a:lnTo>
                    <a:pt x="8804" y="3013"/>
                  </a:lnTo>
                  <a:lnTo>
                    <a:pt x="9036" y="3437"/>
                  </a:lnTo>
                  <a:lnTo>
                    <a:pt x="9229" y="3901"/>
                  </a:lnTo>
                  <a:lnTo>
                    <a:pt x="9384" y="4403"/>
                  </a:lnTo>
                  <a:lnTo>
                    <a:pt x="9654" y="5368"/>
                  </a:lnTo>
                  <a:lnTo>
                    <a:pt x="9924" y="6333"/>
                  </a:lnTo>
                  <a:lnTo>
                    <a:pt x="10040" y="6758"/>
                  </a:lnTo>
                  <a:lnTo>
                    <a:pt x="10194" y="7144"/>
                  </a:lnTo>
                  <a:lnTo>
                    <a:pt x="10388" y="7530"/>
                  </a:lnTo>
                  <a:lnTo>
                    <a:pt x="10619" y="7878"/>
                  </a:lnTo>
                  <a:lnTo>
                    <a:pt x="10890" y="8187"/>
                  </a:lnTo>
                  <a:lnTo>
                    <a:pt x="11198" y="8419"/>
                  </a:lnTo>
                  <a:lnTo>
                    <a:pt x="11585" y="8612"/>
                  </a:lnTo>
                  <a:lnTo>
                    <a:pt x="12009" y="8766"/>
                  </a:lnTo>
                  <a:lnTo>
                    <a:pt x="12357" y="8805"/>
                  </a:lnTo>
                  <a:lnTo>
                    <a:pt x="12704" y="8766"/>
                  </a:lnTo>
                  <a:lnTo>
                    <a:pt x="13013" y="8728"/>
                  </a:lnTo>
                  <a:lnTo>
                    <a:pt x="13322" y="8650"/>
                  </a:lnTo>
                  <a:lnTo>
                    <a:pt x="13631" y="8534"/>
                  </a:lnTo>
                  <a:lnTo>
                    <a:pt x="13901" y="8419"/>
                  </a:lnTo>
                  <a:lnTo>
                    <a:pt x="14172" y="8226"/>
                  </a:lnTo>
                  <a:lnTo>
                    <a:pt x="14442" y="8071"/>
                  </a:lnTo>
                  <a:lnTo>
                    <a:pt x="13940" y="8689"/>
                  </a:lnTo>
                  <a:lnTo>
                    <a:pt x="13361" y="9307"/>
                  </a:lnTo>
                  <a:lnTo>
                    <a:pt x="12743" y="9847"/>
                  </a:lnTo>
                  <a:lnTo>
                    <a:pt x="12087" y="10311"/>
                  </a:lnTo>
                  <a:lnTo>
                    <a:pt x="11392" y="10735"/>
                  </a:lnTo>
                  <a:lnTo>
                    <a:pt x="10658" y="11083"/>
                  </a:lnTo>
                  <a:lnTo>
                    <a:pt x="9847" y="11353"/>
                  </a:lnTo>
                  <a:lnTo>
                    <a:pt x="9036" y="11585"/>
                  </a:lnTo>
                  <a:lnTo>
                    <a:pt x="8418" y="11662"/>
                  </a:lnTo>
                  <a:lnTo>
                    <a:pt x="7839" y="11739"/>
                  </a:lnTo>
                  <a:lnTo>
                    <a:pt x="7260" y="11739"/>
                  </a:lnTo>
                  <a:lnTo>
                    <a:pt x="6680" y="11701"/>
                  </a:lnTo>
                  <a:lnTo>
                    <a:pt x="6101" y="11624"/>
                  </a:lnTo>
                  <a:lnTo>
                    <a:pt x="5561" y="11508"/>
                  </a:lnTo>
                  <a:lnTo>
                    <a:pt x="5020" y="11353"/>
                  </a:lnTo>
                  <a:lnTo>
                    <a:pt x="4518" y="11160"/>
                  </a:lnTo>
                  <a:lnTo>
                    <a:pt x="4016" y="10929"/>
                  </a:lnTo>
                  <a:lnTo>
                    <a:pt x="3514" y="10620"/>
                  </a:lnTo>
                  <a:lnTo>
                    <a:pt x="3089" y="10311"/>
                  </a:lnTo>
                  <a:lnTo>
                    <a:pt x="2626" y="9925"/>
                  </a:lnTo>
                  <a:lnTo>
                    <a:pt x="2240" y="9538"/>
                  </a:lnTo>
                  <a:lnTo>
                    <a:pt x="1854" y="9075"/>
                  </a:lnTo>
                  <a:lnTo>
                    <a:pt x="1545" y="8573"/>
                  </a:lnTo>
                  <a:lnTo>
                    <a:pt x="1236" y="8071"/>
                  </a:lnTo>
                  <a:lnTo>
                    <a:pt x="965" y="7492"/>
                  </a:lnTo>
                  <a:lnTo>
                    <a:pt x="734" y="6913"/>
                  </a:lnTo>
                  <a:lnTo>
                    <a:pt x="579" y="6295"/>
                  </a:lnTo>
                  <a:lnTo>
                    <a:pt x="464" y="5677"/>
                  </a:lnTo>
                  <a:lnTo>
                    <a:pt x="425" y="5059"/>
                  </a:lnTo>
                  <a:lnTo>
                    <a:pt x="425" y="4441"/>
                  </a:lnTo>
                  <a:lnTo>
                    <a:pt x="541" y="3823"/>
                  </a:lnTo>
                  <a:lnTo>
                    <a:pt x="695" y="3244"/>
                  </a:lnTo>
                  <a:lnTo>
                    <a:pt x="965" y="2704"/>
                  </a:lnTo>
                  <a:lnTo>
                    <a:pt x="1313" y="2163"/>
                  </a:lnTo>
                  <a:lnTo>
                    <a:pt x="1699" y="1738"/>
                  </a:lnTo>
                  <a:lnTo>
                    <a:pt x="2163" y="1313"/>
                  </a:lnTo>
                  <a:lnTo>
                    <a:pt x="2665" y="1005"/>
                  </a:lnTo>
                  <a:lnTo>
                    <a:pt x="3205" y="734"/>
                  </a:lnTo>
                  <a:lnTo>
                    <a:pt x="3784" y="580"/>
                  </a:lnTo>
                  <a:lnTo>
                    <a:pt x="4402" y="464"/>
                  </a:lnTo>
                  <a:close/>
                  <a:moveTo>
                    <a:pt x="4634" y="1"/>
                  </a:moveTo>
                  <a:lnTo>
                    <a:pt x="4248" y="39"/>
                  </a:lnTo>
                  <a:lnTo>
                    <a:pt x="3900" y="78"/>
                  </a:lnTo>
                  <a:lnTo>
                    <a:pt x="3514" y="155"/>
                  </a:lnTo>
                  <a:lnTo>
                    <a:pt x="3128" y="271"/>
                  </a:lnTo>
                  <a:lnTo>
                    <a:pt x="2780" y="425"/>
                  </a:lnTo>
                  <a:lnTo>
                    <a:pt x="2433" y="618"/>
                  </a:lnTo>
                  <a:lnTo>
                    <a:pt x="2085" y="850"/>
                  </a:lnTo>
                  <a:lnTo>
                    <a:pt x="1622" y="1198"/>
                  </a:lnTo>
                  <a:lnTo>
                    <a:pt x="1236" y="1584"/>
                  </a:lnTo>
                  <a:lnTo>
                    <a:pt x="888" y="2009"/>
                  </a:lnTo>
                  <a:lnTo>
                    <a:pt x="618" y="2433"/>
                  </a:lnTo>
                  <a:lnTo>
                    <a:pt x="386" y="2897"/>
                  </a:lnTo>
                  <a:lnTo>
                    <a:pt x="232" y="3399"/>
                  </a:lnTo>
                  <a:lnTo>
                    <a:pt x="77" y="3901"/>
                  </a:lnTo>
                  <a:lnTo>
                    <a:pt x="0" y="4403"/>
                  </a:lnTo>
                  <a:lnTo>
                    <a:pt x="0" y="4905"/>
                  </a:lnTo>
                  <a:lnTo>
                    <a:pt x="0" y="5445"/>
                  </a:lnTo>
                  <a:lnTo>
                    <a:pt x="77" y="5986"/>
                  </a:lnTo>
                  <a:lnTo>
                    <a:pt x="155" y="6488"/>
                  </a:lnTo>
                  <a:lnTo>
                    <a:pt x="309" y="7028"/>
                  </a:lnTo>
                  <a:lnTo>
                    <a:pt x="464" y="7530"/>
                  </a:lnTo>
                  <a:lnTo>
                    <a:pt x="695" y="8032"/>
                  </a:lnTo>
                  <a:lnTo>
                    <a:pt x="927" y="8496"/>
                  </a:lnTo>
                  <a:lnTo>
                    <a:pt x="1274" y="9075"/>
                  </a:lnTo>
                  <a:lnTo>
                    <a:pt x="1661" y="9616"/>
                  </a:lnTo>
                  <a:lnTo>
                    <a:pt x="2124" y="10079"/>
                  </a:lnTo>
                  <a:lnTo>
                    <a:pt x="2587" y="10542"/>
                  </a:lnTo>
                  <a:lnTo>
                    <a:pt x="3089" y="10929"/>
                  </a:lnTo>
                  <a:lnTo>
                    <a:pt x="3591" y="11276"/>
                  </a:lnTo>
                  <a:lnTo>
                    <a:pt x="4171" y="11546"/>
                  </a:lnTo>
                  <a:lnTo>
                    <a:pt x="4750" y="11778"/>
                  </a:lnTo>
                  <a:lnTo>
                    <a:pt x="4750" y="11933"/>
                  </a:lnTo>
                  <a:lnTo>
                    <a:pt x="5097" y="11894"/>
                  </a:lnTo>
                  <a:lnTo>
                    <a:pt x="5908" y="12087"/>
                  </a:lnTo>
                  <a:lnTo>
                    <a:pt x="6719" y="12203"/>
                  </a:lnTo>
                  <a:lnTo>
                    <a:pt x="7569" y="12241"/>
                  </a:lnTo>
                  <a:lnTo>
                    <a:pt x="8418" y="12164"/>
                  </a:lnTo>
                  <a:lnTo>
                    <a:pt x="9190" y="12048"/>
                  </a:lnTo>
                  <a:lnTo>
                    <a:pt x="9963" y="11855"/>
                  </a:lnTo>
                  <a:lnTo>
                    <a:pt x="10310" y="11739"/>
                  </a:lnTo>
                  <a:lnTo>
                    <a:pt x="10272" y="11739"/>
                  </a:lnTo>
                  <a:lnTo>
                    <a:pt x="11083" y="11431"/>
                  </a:lnTo>
                  <a:lnTo>
                    <a:pt x="11855" y="11044"/>
                  </a:lnTo>
                  <a:lnTo>
                    <a:pt x="12550" y="10581"/>
                  </a:lnTo>
                  <a:lnTo>
                    <a:pt x="13245" y="10079"/>
                  </a:lnTo>
                  <a:lnTo>
                    <a:pt x="13863" y="9500"/>
                  </a:lnTo>
                  <a:lnTo>
                    <a:pt x="14133" y="9191"/>
                  </a:lnTo>
                  <a:lnTo>
                    <a:pt x="14403" y="8882"/>
                  </a:lnTo>
                  <a:lnTo>
                    <a:pt x="14635" y="8534"/>
                  </a:lnTo>
                  <a:lnTo>
                    <a:pt x="14867" y="8187"/>
                  </a:lnTo>
                  <a:lnTo>
                    <a:pt x="15060" y="7801"/>
                  </a:lnTo>
                  <a:lnTo>
                    <a:pt x="15253" y="7415"/>
                  </a:lnTo>
                  <a:lnTo>
                    <a:pt x="15253" y="7917"/>
                  </a:lnTo>
                  <a:lnTo>
                    <a:pt x="15330" y="8419"/>
                  </a:lnTo>
                  <a:lnTo>
                    <a:pt x="15485" y="8882"/>
                  </a:lnTo>
                  <a:lnTo>
                    <a:pt x="15678" y="9345"/>
                  </a:lnTo>
                  <a:lnTo>
                    <a:pt x="15794" y="9538"/>
                  </a:lnTo>
                  <a:lnTo>
                    <a:pt x="15948" y="9731"/>
                  </a:lnTo>
                  <a:lnTo>
                    <a:pt x="16103" y="9886"/>
                  </a:lnTo>
                  <a:lnTo>
                    <a:pt x="16257" y="10040"/>
                  </a:lnTo>
                  <a:lnTo>
                    <a:pt x="16489" y="10156"/>
                  </a:lnTo>
                  <a:lnTo>
                    <a:pt x="16682" y="10195"/>
                  </a:lnTo>
                  <a:lnTo>
                    <a:pt x="16913" y="10156"/>
                  </a:lnTo>
                  <a:lnTo>
                    <a:pt x="17107" y="10040"/>
                  </a:lnTo>
                  <a:lnTo>
                    <a:pt x="17300" y="9886"/>
                  </a:lnTo>
                  <a:lnTo>
                    <a:pt x="17377" y="9693"/>
                  </a:lnTo>
                  <a:lnTo>
                    <a:pt x="17454" y="9500"/>
                  </a:lnTo>
                  <a:lnTo>
                    <a:pt x="17493" y="9268"/>
                  </a:lnTo>
                  <a:lnTo>
                    <a:pt x="17493" y="9075"/>
                  </a:lnTo>
                  <a:lnTo>
                    <a:pt x="17454" y="8843"/>
                  </a:lnTo>
                  <a:lnTo>
                    <a:pt x="17415" y="8650"/>
                  </a:lnTo>
                  <a:lnTo>
                    <a:pt x="17338" y="8457"/>
                  </a:lnTo>
                  <a:lnTo>
                    <a:pt x="17222" y="8226"/>
                  </a:lnTo>
                  <a:lnTo>
                    <a:pt x="17068" y="8032"/>
                  </a:lnTo>
                  <a:lnTo>
                    <a:pt x="16720" y="7646"/>
                  </a:lnTo>
                  <a:lnTo>
                    <a:pt x="16334" y="7299"/>
                  </a:lnTo>
                  <a:lnTo>
                    <a:pt x="15909" y="6990"/>
                  </a:lnTo>
                  <a:lnTo>
                    <a:pt x="16373" y="6990"/>
                  </a:lnTo>
                  <a:lnTo>
                    <a:pt x="16875" y="6913"/>
                  </a:lnTo>
                  <a:lnTo>
                    <a:pt x="17338" y="6720"/>
                  </a:lnTo>
                  <a:lnTo>
                    <a:pt x="17763" y="6488"/>
                  </a:lnTo>
                  <a:lnTo>
                    <a:pt x="17917" y="6333"/>
                  </a:lnTo>
                  <a:lnTo>
                    <a:pt x="18110" y="6140"/>
                  </a:lnTo>
                  <a:lnTo>
                    <a:pt x="18265" y="5947"/>
                  </a:lnTo>
                  <a:lnTo>
                    <a:pt x="18381" y="5716"/>
                  </a:lnTo>
                  <a:lnTo>
                    <a:pt x="18458" y="5484"/>
                  </a:lnTo>
                  <a:lnTo>
                    <a:pt x="18458" y="5214"/>
                  </a:lnTo>
                  <a:lnTo>
                    <a:pt x="18381" y="4982"/>
                  </a:lnTo>
                  <a:lnTo>
                    <a:pt x="18304" y="4905"/>
                  </a:lnTo>
                  <a:lnTo>
                    <a:pt x="18226" y="4789"/>
                  </a:lnTo>
                  <a:lnTo>
                    <a:pt x="18033" y="4673"/>
                  </a:lnTo>
                  <a:lnTo>
                    <a:pt x="17802" y="4596"/>
                  </a:lnTo>
                  <a:lnTo>
                    <a:pt x="17609" y="4557"/>
                  </a:lnTo>
                  <a:lnTo>
                    <a:pt x="17377" y="4557"/>
                  </a:lnTo>
                  <a:lnTo>
                    <a:pt x="17145" y="4634"/>
                  </a:lnTo>
                  <a:lnTo>
                    <a:pt x="16913" y="4712"/>
                  </a:lnTo>
                  <a:lnTo>
                    <a:pt x="16720" y="4789"/>
                  </a:lnTo>
                  <a:lnTo>
                    <a:pt x="16566" y="4905"/>
                  </a:lnTo>
                  <a:lnTo>
                    <a:pt x="16373" y="5098"/>
                  </a:lnTo>
                  <a:lnTo>
                    <a:pt x="16180" y="5291"/>
                  </a:lnTo>
                  <a:lnTo>
                    <a:pt x="15871" y="5716"/>
                  </a:lnTo>
                  <a:lnTo>
                    <a:pt x="15639" y="6179"/>
                  </a:lnTo>
                  <a:lnTo>
                    <a:pt x="15485" y="6681"/>
                  </a:lnTo>
                  <a:lnTo>
                    <a:pt x="15407" y="6681"/>
                  </a:lnTo>
                  <a:lnTo>
                    <a:pt x="15330" y="6720"/>
                  </a:lnTo>
                  <a:lnTo>
                    <a:pt x="14983" y="6411"/>
                  </a:lnTo>
                  <a:lnTo>
                    <a:pt x="14597" y="6179"/>
                  </a:lnTo>
                  <a:lnTo>
                    <a:pt x="14172" y="6024"/>
                  </a:lnTo>
                  <a:lnTo>
                    <a:pt x="13708" y="5947"/>
                  </a:lnTo>
                  <a:lnTo>
                    <a:pt x="13322" y="5909"/>
                  </a:lnTo>
                  <a:lnTo>
                    <a:pt x="13091" y="5947"/>
                  </a:lnTo>
                  <a:lnTo>
                    <a:pt x="12897" y="5986"/>
                  </a:lnTo>
                  <a:lnTo>
                    <a:pt x="12704" y="6063"/>
                  </a:lnTo>
                  <a:lnTo>
                    <a:pt x="12511" y="6140"/>
                  </a:lnTo>
                  <a:lnTo>
                    <a:pt x="12357" y="6295"/>
                  </a:lnTo>
                  <a:lnTo>
                    <a:pt x="12280" y="6449"/>
                  </a:lnTo>
                  <a:lnTo>
                    <a:pt x="12202" y="6642"/>
                  </a:lnTo>
                  <a:lnTo>
                    <a:pt x="12241" y="6835"/>
                  </a:lnTo>
                  <a:lnTo>
                    <a:pt x="12318" y="6990"/>
                  </a:lnTo>
                  <a:lnTo>
                    <a:pt x="12434" y="7106"/>
                  </a:lnTo>
                  <a:lnTo>
                    <a:pt x="12589" y="7260"/>
                  </a:lnTo>
                  <a:lnTo>
                    <a:pt x="12782" y="7337"/>
                  </a:lnTo>
                  <a:lnTo>
                    <a:pt x="13129" y="7453"/>
                  </a:lnTo>
                  <a:lnTo>
                    <a:pt x="13477" y="7530"/>
                  </a:lnTo>
                  <a:lnTo>
                    <a:pt x="13824" y="7530"/>
                  </a:lnTo>
                  <a:lnTo>
                    <a:pt x="14172" y="7492"/>
                  </a:lnTo>
                  <a:lnTo>
                    <a:pt x="14519" y="7415"/>
                  </a:lnTo>
                  <a:lnTo>
                    <a:pt x="14133" y="7762"/>
                  </a:lnTo>
                  <a:lnTo>
                    <a:pt x="13708" y="8032"/>
                  </a:lnTo>
                  <a:lnTo>
                    <a:pt x="13477" y="8110"/>
                  </a:lnTo>
                  <a:lnTo>
                    <a:pt x="13245" y="8226"/>
                  </a:lnTo>
                  <a:lnTo>
                    <a:pt x="13013" y="8264"/>
                  </a:lnTo>
                  <a:lnTo>
                    <a:pt x="12743" y="8303"/>
                  </a:lnTo>
                  <a:lnTo>
                    <a:pt x="12357" y="8303"/>
                  </a:lnTo>
                  <a:lnTo>
                    <a:pt x="11971" y="8264"/>
                  </a:lnTo>
                  <a:lnTo>
                    <a:pt x="11662" y="8110"/>
                  </a:lnTo>
                  <a:lnTo>
                    <a:pt x="11353" y="7955"/>
                  </a:lnTo>
                  <a:lnTo>
                    <a:pt x="11083" y="7685"/>
                  </a:lnTo>
                  <a:lnTo>
                    <a:pt x="10890" y="7415"/>
                  </a:lnTo>
                  <a:lnTo>
                    <a:pt x="10696" y="7106"/>
                  </a:lnTo>
                  <a:lnTo>
                    <a:pt x="10542" y="6720"/>
                  </a:lnTo>
                  <a:lnTo>
                    <a:pt x="10388" y="6218"/>
                  </a:lnTo>
                  <a:lnTo>
                    <a:pt x="10233" y="5716"/>
                  </a:lnTo>
                  <a:lnTo>
                    <a:pt x="9963" y="4673"/>
                  </a:lnTo>
                  <a:lnTo>
                    <a:pt x="9847" y="4171"/>
                  </a:lnTo>
                  <a:lnTo>
                    <a:pt x="9654" y="3669"/>
                  </a:lnTo>
                  <a:lnTo>
                    <a:pt x="9461" y="3167"/>
                  </a:lnTo>
                  <a:lnTo>
                    <a:pt x="9229" y="2704"/>
                  </a:lnTo>
                  <a:lnTo>
                    <a:pt x="8843" y="2163"/>
                  </a:lnTo>
                  <a:lnTo>
                    <a:pt x="8457" y="1700"/>
                  </a:lnTo>
                  <a:lnTo>
                    <a:pt x="7993" y="1275"/>
                  </a:lnTo>
                  <a:lnTo>
                    <a:pt x="7530" y="889"/>
                  </a:lnTo>
                  <a:lnTo>
                    <a:pt x="6989" y="580"/>
                  </a:lnTo>
                  <a:lnTo>
                    <a:pt x="6449" y="348"/>
                  </a:lnTo>
                  <a:lnTo>
                    <a:pt x="5870" y="155"/>
                  </a:lnTo>
                  <a:lnTo>
                    <a:pt x="5290" y="39"/>
                  </a:lnTo>
                  <a:lnTo>
                    <a:pt x="50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22"/>
            <p:cNvSpPr/>
            <p:nvPr/>
          </p:nvSpPr>
          <p:spPr>
            <a:xfrm>
              <a:off x="5932850" y="4466275"/>
              <a:ext cx="200800" cy="230725"/>
            </a:xfrm>
            <a:custGeom>
              <a:avLst/>
              <a:gdLst/>
              <a:ahLst/>
              <a:cxnLst/>
              <a:rect l="l" t="t" r="r" b="b"/>
              <a:pathLst>
                <a:path w="8032" h="9229" extrusionOk="0">
                  <a:moveTo>
                    <a:pt x="2047" y="0"/>
                  </a:moveTo>
                  <a:lnTo>
                    <a:pt x="1892" y="77"/>
                  </a:lnTo>
                  <a:lnTo>
                    <a:pt x="1738" y="154"/>
                  </a:lnTo>
                  <a:lnTo>
                    <a:pt x="1429" y="425"/>
                  </a:lnTo>
                  <a:lnTo>
                    <a:pt x="1197" y="734"/>
                  </a:lnTo>
                  <a:lnTo>
                    <a:pt x="965" y="1004"/>
                  </a:lnTo>
                  <a:lnTo>
                    <a:pt x="734" y="1352"/>
                  </a:lnTo>
                  <a:lnTo>
                    <a:pt x="502" y="1738"/>
                  </a:lnTo>
                  <a:lnTo>
                    <a:pt x="348" y="2124"/>
                  </a:lnTo>
                  <a:lnTo>
                    <a:pt x="193" y="2549"/>
                  </a:lnTo>
                  <a:lnTo>
                    <a:pt x="77" y="3012"/>
                  </a:lnTo>
                  <a:lnTo>
                    <a:pt x="39" y="3475"/>
                  </a:lnTo>
                  <a:lnTo>
                    <a:pt x="0" y="3939"/>
                  </a:lnTo>
                  <a:lnTo>
                    <a:pt x="77" y="4441"/>
                  </a:lnTo>
                  <a:lnTo>
                    <a:pt x="155" y="4904"/>
                  </a:lnTo>
                  <a:lnTo>
                    <a:pt x="270" y="5329"/>
                  </a:lnTo>
                  <a:lnTo>
                    <a:pt x="463" y="5792"/>
                  </a:lnTo>
                  <a:lnTo>
                    <a:pt x="695" y="6178"/>
                  </a:lnTo>
                  <a:lnTo>
                    <a:pt x="1043" y="6178"/>
                  </a:lnTo>
                  <a:lnTo>
                    <a:pt x="888" y="5831"/>
                  </a:lnTo>
                  <a:lnTo>
                    <a:pt x="734" y="5483"/>
                  </a:lnTo>
                  <a:lnTo>
                    <a:pt x="657" y="5136"/>
                  </a:lnTo>
                  <a:lnTo>
                    <a:pt x="541" y="4788"/>
                  </a:lnTo>
                  <a:lnTo>
                    <a:pt x="502" y="4402"/>
                  </a:lnTo>
                  <a:lnTo>
                    <a:pt x="463" y="4055"/>
                  </a:lnTo>
                  <a:lnTo>
                    <a:pt x="463" y="3668"/>
                  </a:lnTo>
                  <a:lnTo>
                    <a:pt x="463" y="3321"/>
                  </a:lnTo>
                  <a:lnTo>
                    <a:pt x="541" y="2973"/>
                  </a:lnTo>
                  <a:lnTo>
                    <a:pt x="618" y="2626"/>
                  </a:lnTo>
                  <a:lnTo>
                    <a:pt x="734" y="2278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7" y="1004"/>
                  </a:lnTo>
                  <a:lnTo>
                    <a:pt x="1776" y="734"/>
                  </a:lnTo>
                  <a:lnTo>
                    <a:pt x="1969" y="579"/>
                  </a:lnTo>
                  <a:lnTo>
                    <a:pt x="2085" y="502"/>
                  </a:lnTo>
                  <a:lnTo>
                    <a:pt x="2201" y="463"/>
                  </a:lnTo>
                  <a:lnTo>
                    <a:pt x="2317" y="579"/>
                  </a:lnTo>
                  <a:lnTo>
                    <a:pt x="2433" y="811"/>
                  </a:lnTo>
                  <a:lnTo>
                    <a:pt x="2587" y="1197"/>
                  </a:lnTo>
                  <a:lnTo>
                    <a:pt x="2742" y="1583"/>
                  </a:lnTo>
                  <a:lnTo>
                    <a:pt x="2858" y="1931"/>
                  </a:lnTo>
                  <a:lnTo>
                    <a:pt x="2973" y="2317"/>
                  </a:lnTo>
                  <a:lnTo>
                    <a:pt x="3051" y="2703"/>
                  </a:lnTo>
                  <a:lnTo>
                    <a:pt x="3089" y="3089"/>
                  </a:lnTo>
                  <a:lnTo>
                    <a:pt x="3089" y="3437"/>
                  </a:lnTo>
                  <a:lnTo>
                    <a:pt x="3051" y="3784"/>
                  </a:lnTo>
                  <a:lnTo>
                    <a:pt x="3012" y="4132"/>
                  </a:lnTo>
                  <a:lnTo>
                    <a:pt x="2896" y="4479"/>
                  </a:lnTo>
                  <a:lnTo>
                    <a:pt x="2780" y="4788"/>
                  </a:lnTo>
                  <a:lnTo>
                    <a:pt x="2587" y="5136"/>
                  </a:lnTo>
                  <a:lnTo>
                    <a:pt x="2394" y="5445"/>
                  </a:lnTo>
                  <a:lnTo>
                    <a:pt x="2356" y="5522"/>
                  </a:lnTo>
                  <a:lnTo>
                    <a:pt x="2394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4" y="5792"/>
                  </a:lnTo>
                  <a:lnTo>
                    <a:pt x="2471" y="5792"/>
                  </a:lnTo>
                  <a:lnTo>
                    <a:pt x="2626" y="5715"/>
                  </a:lnTo>
                  <a:lnTo>
                    <a:pt x="2819" y="5676"/>
                  </a:lnTo>
                  <a:lnTo>
                    <a:pt x="3205" y="5676"/>
                  </a:lnTo>
                  <a:lnTo>
                    <a:pt x="3630" y="5715"/>
                  </a:lnTo>
                  <a:lnTo>
                    <a:pt x="4055" y="5792"/>
                  </a:lnTo>
                  <a:lnTo>
                    <a:pt x="4441" y="5947"/>
                  </a:lnTo>
                  <a:lnTo>
                    <a:pt x="4866" y="6101"/>
                  </a:lnTo>
                  <a:lnTo>
                    <a:pt x="5213" y="6256"/>
                  </a:lnTo>
                  <a:lnTo>
                    <a:pt x="5522" y="6449"/>
                  </a:lnTo>
                  <a:lnTo>
                    <a:pt x="5831" y="6642"/>
                  </a:lnTo>
                  <a:lnTo>
                    <a:pt x="6140" y="6835"/>
                  </a:lnTo>
                  <a:lnTo>
                    <a:pt x="6410" y="7067"/>
                  </a:lnTo>
                  <a:lnTo>
                    <a:pt x="6680" y="7337"/>
                  </a:lnTo>
                  <a:lnTo>
                    <a:pt x="6912" y="7607"/>
                  </a:lnTo>
                  <a:lnTo>
                    <a:pt x="7144" y="7877"/>
                  </a:lnTo>
                  <a:lnTo>
                    <a:pt x="7337" y="8186"/>
                  </a:lnTo>
                  <a:lnTo>
                    <a:pt x="7530" y="8534"/>
                  </a:lnTo>
                  <a:lnTo>
                    <a:pt x="7105" y="8650"/>
                  </a:lnTo>
                  <a:lnTo>
                    <a:pt x="6680" y="8727"/>
                  </a:lnTo>
                  <a:lnTo>
                    <a:pt x="6294" y="8766"/>
                  </a:lnTo>
                  <a:lnTo>
                    <a:pt x="5870" y="8804"/>
                  </a:lnTo>
                  <a:lnTo>
                    <a:pt x="5483" y="8804"/>
                  </a:lnTo>
                  <a:lnTo>
                    <a:pt x="5059" y="8727"/>
                  </a:lnTo>
                  <a:lnTo>
                    <a:pt x="4672" y="8611"/>
                  </a:lnTo>
                  <a:lnTo>
                    <a:pt x="4248" y="8457"/>
                  </a:lnTo>
                  <a:lnTo>
                    <a:pt x="3900" y="8264"/>
                  </a:lnTo>
                  <a:lnTo>
                    <a:pt x="3591" y="8071"/>
                  </a:lnTo>
                  <a:lnTo>
                    <a:pt x="3012" y="7607"/>
                  </a:lnTo>
                  <a:lnTo>
                    <a:pt x="2471" y="7105"/>
                  </a:lnTo>
                  <a:lnTo>
                    <a:pt x="1931" y="6565"/>
                  </a:lnTo>
                  <a:lnTo>
                    <a:pt x="1854" y="6526"/>
                  </a:lnTo>
                  <a:lnTo>
                    <a:pt x="1815" y="6487"/>
                  </a:lnTo>
                  <a:lnTo>
                    <a:pt x="1661" y="6526"/>
                  </a:lnTo>
                  <a:lnTo>
                    <a:pt x="1622" y="6526"/>
                  </a:lnTo>
                  <a:lnTo>
                    <a:pt x="1583" y="6565"/>
                  </a:lnTo>
                  <a:lnTo>
                    <a:pt x="1429" y="6835"/>
                  </a:lnTo>
                  <a:lnTo>
                    <a:pt x="1661" y="6873"/>
                  </a:lnTo>
                  <a:lnTo>
                    <a:pt x="2278" y="7491"/>
                  </a:lnTo>
                  <a:lnTo>
                    <a:pt x="2896" y="8071"/>
                  </a:lnTo>
                  <a:lnTo>
                    <a:pt x="3244" y="8341"/>
                  </a:lnTo>
                  <a:lnTo>
                    <a:pt x="3630" y="8573"/>
                  </a:lnTo>
                  <a:lnTo>
                    <a:pt x="3977" y="8766"/>
                  </a:lnTo>
                  <a:lnTo>
                    <a:pt x="4364" y="8959"/>
                  </a:lnTo>
                  <a:lnTo>
                    <a:pt x="4827" y="9113"/>
                  </a:lnTo>
                  <a:lnTo>
                    <a:pt x="5252" y="9190"/>
                  </a:lnTo>
                  <a:lnTo>
                    <a:pt x="5676" y="9229"/>
                  </a:lnTo>
                  <a:lnTo>
                    <a:pt x="6140" y="9229"/>
                  </a:lnTo>
                  <a:lnTo>
                    <a:pt x="6565" y="9152"/>
                  </a:lnTo>
                  <a:lnTo>
                    <a:pt x="6989" y="9074"/>
                  </a:lnTo>
                  <a:lnTo>
                    <a:pt x="7878" y="8843"/>
                  </a:lnTo>
                  <a:lnTo>
                    <a:pt x="7955" y="8804"/>
                  </a:lnTo>
                  <a:lnTo>
                    <a:pt x="7993" y="8727"/>
                  </a:lnTo>
                  <a:lnTo>
                    <a:pt x="8032" y="8650"/>
                  </a:lnTo>
                  <a:lnTo>
                    <a:pt x="7993" y="8534"/>
                  </a:lnTo>
                  <a:lnTo>
                    <a:pt x="7762" y="8109"/>
                  </a:lnTo>
                  <a:lnTo>
                    <a:pt x="7491" y="7684"/>
                  </a:lnTo>
                  <a:lnTo>
                    <a:pt x="7221" y="7298"/>
                  </a:lnTo>
                  <a:lnTo>
                    <a:pt x="6874" y="6912"/>
                  </a:lnTo>
                  <a:lnTo>
                    <a:pt x="6526" y="6603"/>
                  </a:lnTo>
                  <a:lnTo>
                    <a:pt x="6140" y="6294"/>
                  </a:lnTo>
                  <a:lnTo>
                    <a:pt x="5715" y="6024"/>
                  </a:lnTo>
                  <a:lnTo>
                    <a:pt x="5252" y="5792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39" y="5367"/>
                  </a:lnTo>
                  <a:lnTo>
                    <a:pt x="3591" y="5290"/>
                  </a:lnTo>
                  <a:lnTo>
                    <a:pt x="3012" y="5290"/>
                  </a:lnTo>
                  <a:lnTo>
                    <a:pt x="3167" y="4981"/>
                  </a:lnTo>
                  <a:lnTo>
                    <a:pt x="3321" y="4634"/>
                  </a:lnTo>
                  <a:lnTo>
                    <a:pt x="3398" y="4286"/>
                  </a:lnTo>
                  <a:lnTo>
                    <a:pt x="3475" y="3939"/>
                  </a:lnTo>
                  <a:lnTo>
                    <a:pt x="3514" y="3591"/>
                  </a:lnTo>
                  <a:lnTo>
                    <a:pt x="3514" y="3205"/>
                  </a:lnTo>
                  <a:lnTo>
                    <a:pt x="3514" y="2858"/>
                  </a:lnTo>
                  <a:lnTo>
                    <a:pt x="3437" y="2471"/>
                  </a:lnTo>
                  <a:lnTo>
                    <a:pt x="3321" y="1969"/>
                  </a:lnTo>
                  <a:lnTo>
                    <a:pt x="3167" y="1467"/>
                  </a:lnTo>
                  <a:lnTo>
                    <a:pt x="2935" y="965"/>
                  </a:lnTo>
                  <a:lnTo>
                    <a:pt x="2703" y="502"/>
                  </a:lnTo>
                  <a:lnTo>
                    <a:pt x="2587" y="270"/>
                  </a:lnTo>
                  <a:lnTo>
                    <a:pt x="2471" y="116"/>
                  </a:lnTo>
                  <a:lnTo>
                    <a:pt x="2356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22"/>
            <p:cNvSpPr/>
            <p:nvPr/>
          </p:nvSpPr>
          <p:spPr>
            <a:xfrm>
              <a:off x="2331050" y="4488475"/>
              <a:ext cx="145775" cy="163175"/>
            </a:xfrm>
            <a:custGeom>
              <a:avLst/>
              <a:gdLst/>
              <a:ahLst/>
              <a:cxnLst/>
              <a:rect l="l" t="t" r="r" b="b"/>
              <a:pathLst>
                <a:path w="5831" h="6527" extrusionOk="0">
                  <a:moveTo>
                    <a:pt x="3321" y="502"/>
                  </a:moveTo>
                  <a:lnTo>
                    <a:pt x="3784" y="695"/>
                  </a:lnTo>
                  <a:lnTo>
                    <a:pt x="4248" y="1004"/>
                  </a:lnTo>
                  <a:lnTo>
                    <a:pt x="4595" y="1313"/>
                  </a:lnTo>
                  <a:lnTo>
                    <a:pt x="4904" y="1738"/>
                  </a:lnTo>
                  <a:lnTo>
                    <a:pt x="5174" y="2163"/>
                  </a:lnTo>
                  <a:lnTo>
                    <a:pt x="5252" y="2394"/>
                  </a:lnTo>
                  <a:lnTo>
                    <a:pt x="5329" y="2665"/>
                  </a:lnTo>
                  <a:lnTo>
                    <a:pt x="5367" y="2896"/>
                  </a:lnTo>
                  <a:lnTo>
                    <a:pt x="5367" y="3167"/>
                  </a:lnTo>
                  <a:lnTo>
                    <a:pt x="5367" y="3437"/>
                  </a:lnTo>
                  <a:lnTo>
                    <a:pt x="5329" y="3707"/>
                  </a:lnTo>
                  <a:lnTo>
                    <a:pt x="5213" y="4171"/>
                  </a:lnTo>
                  <a:lnTo>
                    <a:pt x="5020" y="4595"/>
                  </a:lnTo>
                  <a:lnTo>
                    <a:pt x="4750" y="4981"/>
                  </a:lnTo>
                  <a:lnTo>
                    <a:pt x="4441" y="5368"/>
                  </a:lnTo>
                  <a:lnTo>
                    <a:pt x="4055" y="5638"/>
                  </a:lnTo>
                  <a:lnTo>
                    <a:pt x="3630" y="5870"/>
                  </a:lnTo>
                  <a:lnTo>
                    <a:pt x="3398" y="5947"/>
                  </a:lnTo>
                  <a:lnTo>
                    <a:pt x="3166" y="6024"/>
                  </a:lnTo>
                  <a:lnTo>
                    <a:pt x="2935" y="6024"/>
                  </a:lnTo>
                  <a:lnTo>
                    <a:pt x="2703" y="6063"/>
                  </a:lnTo>
                  <a:lnTo>
                    <a:pt x="2394" y="6024"/>
                  </a:lnTo>
                  <a:lnTo>
                    <a:pt x="2085" y="5985"/>
                  </a:lnTo>
                  <a:lnTo>
                    <a:pt x="1815" y="5908"/>
                  </a:lnTo>
                  <a:lnTo>
                    <a:pt x="1583" y="5792"/>
                  </a:lnTo>
                  <a:lnTo>
                    <a:pt x="1390" y="5677"/>
                  </a:lnTo>
                  <a:lnTo>
                    <a:pt x="1197" y="5522"/>
                  </a:lnTo>
                  <a:lnTo>
                    <a:pt x="1004" y="5329"/>
                  </a:lnTo>
                  <a:lnTo>
                    <a:pt x="850" y="5136"/>
                  </a:lnTo>
                  <a:lnTo>
                    <a:pt x="734" y="4904"/>
                  </a:lnTo>
                  <a:lnTo>
                    <a:pt x="656" y="4673"/>
                  </a:lnTo>
                  <a:lnTo>
                    <a:pt x="541" y="4441"/>
                  </a:lnTo>
                  <a:lnTo>
                    <a:pt x="502" y="4209"/>
                  </a:lnTo>
                  <a:lnTo>
                    <a:pt x="425" y="3669"/>
                  </a:lnTo>
                  <a:lnTo>
                    <a:pt x="463" y="3128"/>
                  </a:lnTo>
                  <a:lnTo>
                    <a:pt x="579" y="2587"/>
                  </a:lnTo>
                  <a:lnTo>
                    <a:pt x="734" y="2085"/>
                  </a:lnTo>
                  <a:lnTo>
                    <a:pt x="1004" y="1622"/>
                  </a:lnTo>
                  <a:lnTo>
                    <a:pt x="1158" y="1390"/>
                  </a:lnTo>
                  <a:lnTo>
                    <a:pt x="1313" y="1197"/>
                  </a:lnTo>
                  <a:lnTo>
                    <a:pt x="1506" y="1043"/>
                  </a:lnTo>
                  <a:lnTo>
                    <a:pt x="1699" y="888"/>
                  </a:lnTo>
                  <a:lnTo>
                    <a:pt x="1931" y="734"/>
                  </a:lnTo>
                  <a:lnTo>
                    <a:pt x="2162" y="657"/>
                  </a:lnTo>
                  <a:lnTo>
                    <a:pt x="2394" y="579"/>
                  </a:lnTo>
                  <a:lnTo>
                    <a:pt x="2664" y="502"/>
                  </a:lnTo>
                  <a:lnTo>
                    <a:pt x="2935" y="502"/>
                  </a:lnTo>
                  <a:lnTo>
                    <a:pt x="3244" y="541"/>
                  </a:lnTo>
                  <a:lnTo>
                    <a:pt x="3282" y="502"/>
                  </a:lnTo>
                  <a:close/>
                  <a:moveTo>
                    <a:pt x="3128" y="0"/>
                  </a:moveTo>
                  <a:lnTo>
                    <a:pt x="3051" y="39"/>
                  </a:lnTo>
                  <a:lnTo>
                    <a:pt x="2973" y="116"/>
                  </a:lnTo>
                  <a:lnTo>
                    <a:pt x="2973" y="193"/>
                  </a:lnTo>
                  <a:lnTo>
                    <a:pt x="2664" y="155"/>
                  </a:lnTo>
                  <a:lnTo>
                    <a:pt x="2394" y="193"/>
                  </a:lnTo>
                  <a:lnTo>
                    <a:pt x="2124" y="232"/>
                  </a:lnTo>
                  <a:lnTo>
                    <a:pt x="1854" y="309"/>
                  </a:lnTo>
                  <a:lnTo>
                    <a:pt x="1622" y="425"/>
                  </a:lnTo>
                  <a:lnTo>
                    <a:pt x="1390" y="579"/>
                  </a:lnTo>
                  <a:lnTo>
                    <a:pt x="1197" y="734"/>
                  </a:lnTo>
                  <a:lnTo>
                    <a:pt x="965" y="927"/>
                  </a:lnTo>
                  <a:lnTo>
                    <a:pt x="811" y="1120"/>
                  </a:lnTo>
                  <a:lnTo>
                    <a:pt x="656" y="1352"/>
                  </a:lnTo>
                  <a:lnTo>
                    <a:pt x="386" y="1854"/>
                  </a:lnTo>
                  <a:lnTo>
                    <a:pt x="154" y="2394"/>
                  </a:lnTo>
                  <a:lnTo>
                    <a:pt x="39" y="2974"/>
                  </a:lnTo>
                  <a:lnTo>
                    <a:pt x="0" y="3591"/>
                  </a:lnTo>
                  <a:lnTo>
                    <a:pt x="0" y="3900"/>
                  </a:lnTo>
                  <a:lnTo>
                    <a:pt x="39" y="4209"/>
                  </a:lnTo>
                  <a:lnTo>
                    <a:pt x="116" y="4518"/>
                  </a:lnTo>
                  <a:lnTo>
                    <a:pt x="193" y="4788"/>
                  </a:lnTo>
                  <a:lnTo>
                    <a:pt x="270" y="5059"/>
                  </a:lnTo>
                  <a:lnTo>
                    <a:pt x="425" y="5329"/>
                  </a:lnTo>
                  <a:lnTo>
                    <a:pt x="579" y="5561"/>
                  </a:lnTo>
                  <a:lnTo>
                    <a:pt x="772" y="5754"/>
                  </a:lnTo>
                  <a:lnTo>
                    <a:pt x="965" y="5947"/>
                  </a:lnTo>
                  <a:lnTo>
                    <a:pt x="1197" y="6101"/>
                  </a:lnTo>
                  <a:lnTo>
                    <a:pt x="1467" y="6256"/>
                  </a:lnTo>
                  <a:lnTo>
                    <a:pt x="1738" y="6372"/>
                  </a:lnTo>
                  <a:lnTo>
                    <a:pt x="2085" y="6449"/>
                  </a:lnTo>
                  <a:lnTo>
                    <a:pt x="2394" y="6487"/>
                  </a:lnTo>
                  <a:lnTo>
                    <a:pt x="2742" y="6526"/>
                  </a:lnTo>
                  <a:lnTo>
                    <a:pt x="3012" y="6487"/>
                  </a:lnTo>
                  <a:lnTo>
                    <a:pt x="3321" y="6449"/>
                  </a:lnTo>
                  <a:lnTo>
                    <a:pt x="3630" y="6372"/>
                  </a:lnTo>
                  <a:lnTo>
                    <a:pt x="3900" y="6256"/>
                  </a:lnTo>
                  <a:lnTo>
                    <a:pt x="4170" y="6101"/>
                  </a:lnTo>
                  <a:lnTo>
                    <a:pt x="4402" y="5947"/>
                  </a:lnTo>
                  <a:lnTo>
                    <a:pt x="4634" y="5792"/>
                  </a:lnTo>
                  <a:lnTo>
                    <a:pt x="4866" y="5561"/>
                  </a:lnTo>
                  <a:lnTo>
                    <a:pt x="5059" y="5368"/>
                  </a:lnTo>
                  <a:lnTo>
                    <a:pt x="5252" y="5097"/>
                  </a:lnTo>
                  <a:lnTo>
                    <a:pt x="5406" y="4866"/>
                  </a:lnTo>
                  <a:lnTo>
                    <a:pt x="5522" y="4595"/>
                  </a:lnTo>
                  <a:lnTo>
                    <a:pt x="5638" y="4286"/>
                  </a:lnTo>
                  <a:lnTo>
                    <a:pt x="5754" y="4016"/>
                  </a:lnTo>
                  <a:lnTo>
                    <a:pt x="5792" y="3707"/>
                  </a:lnTo>
                  <a:lnTo>
                    <a:pt x="5831" y="3398"/>
                  </a:lnTo>
                  <a:lnTo>
                    <a:pt x="5831" y="3089"/>
                  </a:lnTo>
                  <a:lnTo>
                    <a:pt x="5792" y="2780"/>
                  </a:lnTo>
                  <a:lnTo>
                    <a:pt x="5754" y="2472"/>
                  </a:lnTo>
                  <a:lnTo>
                    <a:pt x="5638" y="2163"/>
                  </a:lnTo>
                  <a:lnTo>
                    <a:pt x="5522" y="1892"/>
                  </a:lnTo>
                  <a:lnTo>
                    <a:pt x="5406" y="1622"/>
                  </a:lnTo>
                  <a:lnTo>
                    <a:pt x="5213" y="1352"/>
                  </a:lnTo>
                  <a:lnTo>
                    <a:pt x="5020" y="1120"/>
                  </a:lnTo>
                  <a:lnTo>
                    <a:pt x="4827" y="888"/>
                  </a:lnTo>
                  <a:lnTo>
                    <a:pt x="4595" y="695"/>
                  </a:lnTo>
                  <a:lnTo>
                    <a:pt x="4364" y="502"/>
                  </a:lnTo>
                  <a:lnTo>
                    <a:pt x="4093" y="348"/>
                  </a:lnTo>
                  <a:lnTo>
                    <a:pt x="3823" y="193"/>
                  </a:lnTo>
                  <a:lnTo>
                    <a:pt x="3514" y="116"/>
                  </a:lnTo>
                  <a:lnTo>
                    <a:pt x="32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22"/>
            <p:cNvSpPr/>
            <p:nvPr/>
          </p:nvSpPr>
          <p:spPr>
            <a:xfrm>
              <a:off x="3966375" y="4488475"/>
              <a:ext cx="350450" cy="288650"/>
            </a:xfrm>
            <a:custGeom>
              <a:avLst/>
              <a:gdLst/>
              <a:ahLst/>
              <a:cxnLst/>
              <a:rect l="l" t="t" r="r" b="b"/>
              <a:pathLst>
                <a:path w="14018" h="11546" extrusionOk="0">
                  <a:moveTo>
                    <a:pt x="11778" y="0"/>
                  </a:moveTo>
                  <a:lnTo>
                    <a:pt x="11469" y="77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8" y="2780"/>
                  </a:lnTo>
                  <a:lnTo>
                    <a:pt x="10658" y="1892"/>
                  </a:lnTo>
                  <a:lnTo>
                    <a:pt x="10427" y="2085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168" y="5522"/>
                  </a:lnTo>
                  <a:lnTo>
                    <a:pt x="13439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2" y="6681"/>
                  </a:lnTo>
                  <a:lnTo>
                    <a:pt x="13516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4" y="7955"/>
                  </a:lnTo>
                  <a:lnTo>
                    <a:pt x="12203" y="8418"/>
                  </a:lnTo>
                  <a:lnTo>
                    <a:pt x="11740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1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0" y="11160"/>
                  </a:lnTo>
                  <a:lnTo>
                    <a:pt x="3013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2"/>
                  </a:lnTo>
                  <a:lnTo>
                    <a:pt x="1082" y="10696"/>
                  </a:lnTo>
                  <a:lnTo>
                    <a:pt x="812" y="10542"/>
                  </a:lnTo>
                  <a:lnTo>
                    <a:pt x="618" y="10388"/>
                  </a:lnTo>
                  <a:lnTo>
                    <a:pt x="464" y="10194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7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1" y="9886"/>
                  </a:lnTo>
                  <a:lnTo>
                    <a:pt x="39" y="10117"/>
                  </a:lnTo>
                  <a:lnTo>
                    <a:pt x="78" y="10310"/>
                  </a:lnTo>
                  <a:lnTo>
                    <a:pt x="194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2" y="11353"/>
                  </a:lnTo>
                  <a:lnTo>
                    <a:pt x="2626" y="11430"/>
                  </a:lnTo>
                  <a:lnTo>
                    <a:pt x="3321" y="11507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7"/>
                  </a:lnTo>
                  <a:lnTo>
                    <a:pt x="6063" y="11430"/>
                  </a:lnTo>
                  <a:lnTo>
                    <a:pt x="6758" y="11314"/>
                  </a:lnTo>
                  <a:lnTo>
                    <a:pt x="7415" y="11160"/>
                  </a:lnTo>
                  <a:lnTo>
                    <a:pt x="8071" y="11005"/>
                  </a:lnTo>
                  <a:lnTo>
                    <a:pt x="8728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8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3"/>
                  </a:lnTo>
                  <a:lnTo>
                    <a:pt x="14018" y="6140"/>
                  </a:lnTo>
                  <a:lnTo>
                    <a:pt x="13941" y="5908"/>
                  </a:lnTo>
                  <a:lnTo>
                    <a:pt x="13863" y="5715"/>
                  </a:lnTo>
                  <a:lnTo>
                    <a:pt x="13748" y="5522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6"/>
                  </a:lnTo>
                  <a:lnTo>
                    <a:pt x="13091" y="5136"/>
                  </a:lnTo>
                  <a:lnTo>
                    <a:pt x="12821" y="3823"/>
                  </a:lnTo>
                  <a:lnTo>
                    <a:pt x="12512" y="2549"/>
                  </a:lnTo>
                  <a:lnTo>
                    <a:pt x="12164" y="1274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22"/>
            <p:cNvSpPr/>
            <p:nvPr/>
          </p:nvSpPr>
          <p:spPr>
            <a:xfrm>
              <a:off x="1307750" y="4498125"/>
              <a:ext cx="103325" cy="105250"/>
            </a:xfrm>
            <a:custGeom>
              <a:avLst/>
              <a:gdLst/>
              <a:ahLst/>
              <a:cxnLst/>
              <a:rect l="l" t="t" r="r" b="b"/>
              <a:pathLst>
                <a:path w="4133" h="4210" extrusionOk="0">
                  <a:moveTo>
                    <a:pt x="2317" y="348"/>
                  </a:moveTo>
                  <a:lnTo>
                    <a:pt x="2665" y="425"/>
                  </a:lnTo>
                  <a:lnTo>
                    <a:pt x="2819" y="502"/>
                  </a:lnTo>
                  <a:lnTo>
                    <a:pt x="2974" y="618"/>
                  </a:lnTo>
                  <a:lnTo>
                    <a:pt x="3128" y="734"/>
                  </a:lnTo>
                  <a:lnTo>
                    <a:pt x="3244" y="850"/>
                  </a:lnTo>
                  <a:lnTo>
                    <a:pt x="3360" y="1043"/>
                  </a:lnTo>
                  <a:lnTo>
                    <a:pt x="3476" y="1197"/>
                  </a:lnTo>
                  <a:lnTo>
                    <a:pt x="3514" y="1236"/>
                  </a:lnTo>
                  <a:lnTo>
                    <a:pt x="3630" y="1545"/>
                  </a:lnTo>
                  <a:lnTo>
                    <a:pt x="3707" y="1815"/>
                  </a:lnTo>
                  <a:lnTo>
                    <a:pt x="3746" y="2086"/>
                  </a:lnTo>
                  <a:lnTo>
                    <a:pt x="3746" y="2356"/>
                  </a:lnTo>
                  <a:lnTo>
                    <a:pt x="3707" y="2626"/>
                  </a:lnTo>
                  <a:lnTo>
                    <a:pt x="3630" y="2896"/>
                  </a:lnTo>
                  <a:lnTo>
                    <a:pt x="3514" y="3128"/>
                  </a:lnTo>
                  <a:lnTo>
                    <a:pt x="3283" y="3398"/>
                  </a:lnTo>
                  <a:lnTo>
                    <a:pt x="3012" y="3591"/>
                  </a:lnTo>
                  <a:lnTo>
                    <a:pt x="2703" y="3746"/>
                  </a:lnTo>
                  <a:lnTo>
                    <a:pt x="2356" y="3823"/>
                  </a:lnTo>
                  <a:lnTo>
                    <a:pt x="2008" y="3862"/>
                  </a:lnTo>
                  <a:lnTo>
                    <a:pt x="1661" y="3785"/>
                  </a:lnTo>
                  <a:lnTo>
                    <a:pt x="1313" y="3669"/>
                  </a:lnTo>
                  <a:lnTo>
                    <a:pt x="1004" y="3476"/>
                  </a:lnTo>
                  <a:lnTo>
                    <a:pt x="734" y="3244"/>
                  </a:lnTo>
                  <a:lnTo>
                    <a:pt x="579" y="2935"/>
                  </a:lnTo>
                  <a:lnTo>
                    <a:pt x="425" y="2665"/>
                  </a:lnTo>
                  <a:lnTo>
                    <a:pt x="386" y="2317"/>
                  </a:lnTo>
                  <a:lnTo>
                    <a:pt x="348" y="2008"/>
                  </a:lnTo>
                  <a:lnTo>
                    <a:pt x="386" y="1661"/>
                  </a:lnTo>
                  <a:lnTo>
                    <a:pt x="502" y="1352"/>
                  </a:lnTo>
                  <a:lnTo>
                    <a:pt x="657" y="1043"/>
                  </a:lnTo>
                  <a:lnTo>
                    <a:pt x="888" y="811"/>
                  </a:lnTo>
                  <a:lnTo>
                    <a:pt x="1197" y="580"/>
                  </a:lnTo>
                  <a:lnTo>
                    <a:pt x="1545" y="425"/>
                  </a:lnTo>
                  <a:lnTo>
                    <a:pt x="1931" y="348"/>
                  </a:lnTo>
                  <a:close/>
                  <a:moveTo>
                    <a:pt x="2201" y="0"/>
                  </a:moveTo>
                  <a:lnTo>
                    <a:pt x="1815" y="39"/>
                  </a:lnTo>
                  <a:lnTo>
                    <a:pt x="1468" y="116"/>
                  </a:lnTo>
                  <a:lnTo>
                    <a:pt x="1120" y="232"/>
                  </a:lnTo>
                  <a:lnTo>
                    <a:pt x="927" y="348"/>
                  </a:lnTo>
                  <a:lnTo>
                    <a:pt x="773" y="464"/>
                  </a:lnTo>
                  <a:lnTo>
                    <a:pt x="579" y="618"/>
                  </a:lnTo>
                  <a:lnTo>
                    <a:pt x="464" y="773"/>
                  </a:lnTo>
                  <a:lnTo>
                    <a:pt x="232" y="1159"/>
                  </a:lnTo>
                  <a:lnTo>
                    <a:pt x="78" y="1545"/>
                  </a:lnTo>
                  <a:lnTo>
                    <a:pt x="0" y="1970"/>
                  </a:lnTo>
                  <a:lnTo>
                    <a:pt x="0" y="2394"/>
                  </a:lnTo>
                  <a:lnTo>
                    <a:pt x="116" y="2858"/>
                  </a:lnTo>
                  <a:lnTo>
                    <a:pt x="193" y="3051"/>
                  </a:lnTo>
                  <a:lnTo>
                    <a:pt x="309" y="3244"/>
                  </a:lnTo>
                  <a:lnTo>
                    <a:pt x="579" y="3553"/>
                  </a:lnTo>
                  <a:lnTo>
                    <a:pt x="888" y="3823"/>
                  </a:lnTo>
                  <a:lnTo>
                    <a:pt x="1236" y="4016"/>
                  </a:lnTo>
                  <a:lnTo>
                    <a:pt x="1622" y="4171"/>
                  </a:lnTo>
                  <a:lnTo>
                    <a:pt x="2047" y="4209"/>
                  </a:lnTo>
                  <a:lnTo>
                    <a:pt x="2472" y="4209"/>
                  </a:lnTo>
                  <a:lnTo>
                    <a:pt x="2858" y="4093"/>
                  </a:lnTo>
                  <a:lnTo>
                    <a:pt x="3244" y="3939"/>
                  </a:lnTo>
                  <a:lnTo>
                    <a:pt x="3398" y="3823"/>
                  </a:lnTo>
                  <a:lnTo>
                    <a:pt x="3553" y="3669"/>
                  </a:lnTo>
                  <a:lnTo>
                    <a:pt x="3707" y="3514"/>
                  </a:lnTo>
                  <a:lnTo>
                    <a:pt x="3823" y="3321"/>
                  </a:lnTo>
                  <a:lnTo>
                    <a:pt x="4016" y="2935"/>
                  </a:lnTo>
                  <a:lnTo>
                    <a:pt x="4132" y="2510"/>
                  </a:lnTo>
                  <a:lnTo>
                    <a:pt x="4132" y="2047"/>
                  </a:lnTo>
                  <a:lnTo>
                    <a:pt x="4132" y="1854"/>
                  </a:lnTo>
                  <a:lnTo>
                    <a:pt x="4055" y="1622"/>
                  </a:lnTo>
                  <a:lnTo>
                    <a:pt x="4016" y="1429"/>
                  </a:lnTo>
                  <a:lnTo>
                    <a:pt x="3900" y="1236"/>
                  </a:lnTo>
                  <a:lnTo>
                    <a:pt x="3785" y="1082"/>
                  </a:lnTo>
                  <a:lnTo>
                    <a:pt x="3630" y="927"/>
                  </a:lnTo>
                  <a:lnTo>
                    <a:pt x="3591" y="888"/>
                  </a:lnTo>
                  <a:lnTo>
                    <a:pt x="3553" y="734"/>
                  </a:lnTo>
                  <a:lnTo>
                    <a:pt x="3437" y="580"/>
                  </a:lnTo>
                  <a:lnTo>
                    <a:pt x="3360" y="425"/>
                  </a:lnTo>
                  <a:lnTo>
                    <a:pt x="3244" y="348"/>
                  </a:lnTo>
                  <a:lnTo>
                    <a:pt x="3089" y="232"/>
                  </a:lnTo>
                  <a:lnTo>
                    <a:pt x="2935" y="155"/>
                  </a:lnTo>
                  <a:lnTo>
                    <a:pt x="2587" y="39"/>
                  </a:lnTo>
                  <a:lnTo>
                    <a:pt x="220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22"/>
            <p:cNvSpPr/>
            <p:nvPr/>
          </p:nvSpPr>
          <p:spPr>
            <a:xfrm>
              <a:off x="6468625" y="45261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8" y="618"/>
                  </a:moveTo>
                  <a:lnTo>
                    <a:pt x="5947" y="772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2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4" y="3900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0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6" y="2626"/>
                  </a:lnTo>
                  <a:lnTo>
                    <a:pt x="5368" y="1969"/>
                  </a:lnTo>
                  <a:lnTo>
                    <a:pt x="5368" y="618"/>
                  </a:lnTo>
                  <a:close/>
                  <a:moveTo>
                    <a:pt x="2781" y="888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6"/>
                  </a:lnTo>
                  <a:lnTo>
                    <a:pt x="1545" y="4286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7" y="3012"/>
                  </a:lnTo>
                  <a:lnTo>
                    <a:pt x="888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1" y="888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5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3" y="6294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6"/>
                  </a:lnTo>
                  <a:lnTo>
                    <a:pt x="2240" y="579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4"/>
                  </a:lnTo>
                  <a:lnTo>
                    <a:pt x="232" y="2780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3"/>
                  </a:lnTo>
                  <a:lnTo>
                    <a:pt x="39" y="4557"/>
                  </a:lnTo>
                  <a:lnTo>
                    <a:pt x="348" y="4595"/>
                  </a:lnTo>
                  <a:lnTo>
                    <a:pt x="386" y="4286"/>
                  </a:lnTo>
                  <a:lnTo>
                    <a:pt x="966" y="4518"/>
                  </a:lnTo>
                  <a:lnTo>
                    <a:pt x="1313" y="4595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79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4" y="3977"/>
                  </a:lnTo>
                  <a:lnTo>
                    <a:pt x="3012" y="3630"/>
                  </a:lnTo>
                  <a:lnTo>
                    <a:pt x="3012" y="2973"/>
                  </a:lnTo>
                  <a:lnTo>
                    <a:pt x="3128" y="772"/>
                  </a:lnTo>
                  <a:lnTo>
                    <a:pt x="3514" y="657"/>
                  </a:lnTo>
                  <a:lnTo>
                    <a:pt x="3939" y="579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8" y="579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8" y="3398"/>
                  </a:lnTo>
                  <a:lnTo>
                    <a:pt x="5175" y="3746"/>
                  </a:lnTo>
                  <a:lnTo>
                    <a:pt x="5213" y="3900"/>
                  </a:lnTo>
                  <a:lnTo>
                    <a:pt x="5291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6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6"/>
                  </a:lnTo>
                  <a:lnTo>
                    <a:pt x="7607" y="4209"/>
                  </a:lnTo>
                  <a:lnTo>
                    <a:pt x="8650" y="4093"/>
                  </a:lnTo>
                  <a:lnTo>
                    <a:pt x="8650" y="4479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7"/>
                  </a:lnTo>
                  <a:lnTo>
                    <a:pt x="8766" y="5097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1" y="4904"/>
                  </a:lnTo>
                  <a:lnTo>
                    <a:pt x="9384" y="4904"/>
                  </a:lnTo>
                  <a:lnTo>
                    <a:pt x="9809" y="4981"/>
                  </a:lnTo>
                  <a:lnTo>
                    <a:pt x="10195" y="5097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599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7"/>
                  </a:lnTo>
                  <a:lnTo>
                    <a:pt x="10697" y="6603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3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9" y="8997"/>
                  </a:lnTo>
                  <a:lnTo>
                    <a:pt x="12512" y="8997"/>
                  </a:lnTo>
                  <a:lnTo>
                    <a:pt x="12434" y="9075"/>
                  </a:lnTo>
                  <a:lnTo>
                    <a:pt x="12396" y="9113"/>
                  </a:lnTo>
                  <a:lnTo>
                    <a:pt x="12357" y="9190"/>
                  </a:lnTo>
                  <a:lnTo>
                    <a:pt x="11469" y="9306"/>
                  </a:lnTo>
                  <a:lnTo>
                    <a:pt x="11469" y="9692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4" y="9499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7"/>
                  </a:lnTo>
                  <a:lnTo>
                    <a:pt x="13168" y="8766"/>
                  </a:lnTo>
                  <a:lnTo>
                    <a:pt x="13168" y="8495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6" y="7182"/>
                  </a:lnTo>
                  <a:lnTo>
                    <a:pt x="12743" y="6680"/>
                  </a:lnTo>
                  <a:lnTo>
                    <a:pt x="12434" y="6217"/>
                  </a:lnTo>
                  <a:lnTo>
                    <a:pt x="12125" y="5792"/>
                  </a:lnTo>
                  <a:lnTo>
                    <a:pt x="11778" y="5445"/>
                  </a:lnTo>
                  <a:lnTo>
                    <a:pt x="11315" y="5097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5"/>
                  </a:lnTo>
                  <a:lnTo>
                    <a:pt x="9886" y="4479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7"/>
                  </a:lnTo>
                  <a:lnTo>
                    <a:pt x="9229" y="3514"/>
                  </a:lnTo>
                  <a:lnTo>
                    <a:pt x="9152" y="3089"/>
                  </a:lnTo>
                  <a:lnTo>
                    <a:pt x="8998" y="2665"/>
                  </a:lnTo>
                  <a:lnTo>
                    <a:pt x="8805" y="2278"/>
                  </a:lnTo>
                  <a:lnTo>
                    <a:pt x="8534" y="1931"/>
                  </a:lnTo>
                  <a:lnTo>
                    <a:pt x="8225" y="1583"/>
                  </a:lnTo>
                  <a:lnTo>
                    <a:pt x="7839" y="1274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5" y="193"/>
                  </a:lnTo>
                  <a:lnTo>
                    <a:pt x="5291" y="77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22"/>
            <p:cNvSpPr/>
            <p:nvPr/>
          </p:nvSpPr>
          <p:spPr>
            <a:xfrm>
              <a:off x="4200000" y="452900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1"/>
                  </a:lnTo>
                  <a:lnTo>
                    <a:pt x="0" y="7261"/>
                  </a:lnTo>
                  <a:lnTo>
                    <a:pt x="193" y="7261"/>
                  </a:lnTo>
                  <a:lnTo>
                    <a:pt x="425" y="5484"/>
                  </a:lnTo>
                  <a:lnTo>
                    <a:pt x="580" y="3669"/>
                  </a:lnTo>
                  <a:lnTo>
                    <a:pt x="695" y="1854"/>
                  </a:lnTo>
                  <a:lnTo>
                    <a:pt x="695" y="928"/>
                  </a:lnTo>
                  <a:lnTo>
                    <a:pt x="695" y="40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22"/>
            <p:cNvSpPr/>
            <p:nvPr/>
          </p:nvSpPr>
          <p:spPr>
            <a:xfrm>
              <a:off x="6500475" y="45396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6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3"/>
                  </a:lnTo>
                  <a:lnTo>
                    <a:pt x="9384" y="9654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39" y="10079"/>
                  </a:lnTo>
                  <a:lnTo>
                    <a:pt x="7608" y="9963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9" y="9346"/>
                  </a:lnTo>
                  <a:lnTo>
                    <a:pt x="6951" y="9075"/>
                  </a:lnTo>
                  <a:lnTo>
                    <a:pt x="6913" y="8805"/>
                  </a:lnTo>
                  <a:lnTo>
                    <a:pt x="6951" y="8535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4" y="7569"/>
                  </a:lnTo>
                  <a:lnTo>
                    <a:pt x="8148" y="7338"/>
                  </a:lnTo>
                  <a:lnTo>
                    <a:pt x="8226" y="7299"/>
                  </a:lnTo>
                  <a:close/>
                  <a:moveTo>
                    <a:pt x="2858" y="1"/>
                  </a:moveTo>
                  <a:lnTo>
                    <a:pt x="2665" y="39"/>
                  </a:lnTo>
                  <a:lnTo>
                    <a:pt x="2665" y="78"/>
                  </a:lnTo>
                  <a:lnTo>
                    <a:pt x="2626" y="1352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4" y="5098"/>
                  </a:lnTo>
                  <a:lnTo>
                    <a:pt x="2897" y="7492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2"/>
                  </a:lnTo>
                  <a:lnTo>
                    <a:pt x="3051" y="8766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7"/>
                  </a:lnTo>
                  <a:lnTo>
                    <a:pt x="773" y="9114"/>
                  </a:lnTo>
                  <a:lnTo>
                    <a:pt x="1545" y="9152"/>
                  </a:lnTo>
                  <a:lnTo>
                    <a:pt x="3128" y="9230"/>
                  </a:lnTo>
                  <a:lnTo>
                    <a:pt x="4828" y="9307"/>
                  </a:lnTo>
                  <a:lnTo>
                    <a:pt x="5677" y="9307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2" y="10311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20"/>
                  </a:lnTo>
                  <a:lnTo>
                    <a:pt x="9037" y="10543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3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9"/>
                  </a:lnTo>
                  <a:lnTo>
                    <a:pt x="10041" y="8071"/>
                  </a:lnTo>
                  <a:lnTo>
                    <a:pt x="9847" y="7762"/>
                  </a:lnTo>
                  <a:lnTo>
                    <a:pt x="9616" y="7492"/>
                  </a:lnTo>
                  <a:lnTo>
                    <a:pt x="9307" y="7260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7" y="6990"/>
                  </a:lnTo>
                  <a:lnTo>
                    <a:pt x="7724" y="7029"/>
                  </a:lnTo>
                  <a:lnTo>
                    <a:pt x="7415" y="7144"/>
                  </a:lnTo>
                  <a:lnTo>
                    <a:pt x="7144" y="7338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6" y="8805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8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6" y="8535"/>
                  </a:lnTo>
                  <a:lnTo>
                    <a:pt x="3206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5"/>
                  </a:lnTo>
                  <a:lnTo>
                    <a:pt x="3206" y="7338"/>
                  </a:lnTo>
                  <a:lnTo>
                    <a:pt x="3128" y="6449"/>
                  </a:lnTo>
                  <a:lnTo>
                    <a:pt x="3013" y="4326"/>
                  </a:lnTo>
                  <a:lnTo>
                    <a:pt x="2935" y="2202"/>
                  </a:lnTo>
                  <a:lnTo>
                    <a:pt x="2897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22"/>
            <p:cNvSpPr/>
            <p:nvPr/>
          </p:nvSpPr>
          <p:spPr>
            <a:xfrm>
              <a:off x="5490700" y="4546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79"/>
                  </a:lnTo>
                  <a:lnTo>
                    <a:pt x="0" y="1197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8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6"/>
                  </a:lnTo>
                  <a:lnTo>
                    <a:pt x="1970" y="5947"/>
                  </a:lnTo>
                  <a:lnTo>
                    <a:pt x="2433" y="6410"/>
                  </a:lnTo>
                  <a:lnTo>
                    <a:pt x="2974" y="6873"/>
                  </a:lnTo>
                  <a:lnTo>
                    <a:pt x="3514" y="7260"/>
                  </a:lnTo>
                  <a:lnTo>
                    <a:pt x="4094" y="7646"/>
                  </a:lnTo>
                  <a:lnTo>
                    <a:pt x="4712" y="7955"/>
                  </a:lnTo>
                  <a:lnTo>
                    <a:pt x="5329" y="8225"/>
                  </a:lnTo>
                  <a:lnTo>
                    <a:pt x="5986" y="8495"/>
                  </a:lnTo>
                  <a:lnTo>
                    <a:pt x="6642" y="8688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3"/>
                  </a:lnTo>
                  <a:lnTo>
                    <a:pt x="10774" y="9075"/>
                  </a:lnTo>
                  <a:lnTo>
                    <a:pt x="11392" y="8997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1"/>
                  </a:lnTo>
                  <a:lnTo>
                    <a:pt x="14018" y="8379"/>
                  </a:lnTo>
                  <a:lnTo>
                    <a:pt x="14636" y="8148"/>
                  </a:lnTo>
                  <a:lnTo>
                    <a:pt x="15253" y="7877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0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4"/>
                  </a:lnTo>
                  <a:lnTo>
                    <a:pt x="19076" y="4286"/>
                  </a:lnTo>
                  <a:lnTo>
                    <a:pt x="19347" y="3668"/>
                  </a:lnTo>
                  <a:lnTo>
                    <a:pt x="19115" y="3630"/>
                  </a:lnTo>
                  <a:lnTo>
                    <a:pt x="18767" y="4170"/>
                  </a:lnTo>
                  <a:lnTo>
                    <a:pt x="18420" y="4634"/>
                  </a:lnTo>
                  <a:lnTo>
                    <a:pt x="18034" y="5097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0"/>
                  </a:lnTo>
                  <a:lnTo>
                    <a:pt x="15755" y="7028"/>
                  </a:lnTo>
                  <a:lnTo>
                    <a:pt x="15215" y="7298"/>
                  </a:lnTo>
                  <a:lnTo>
                    <a:pt x="14713" y="7569"/>
                  </a:lnTo>
                  <a:lnTo>
                    <a:pt x="14134" y="7800"/>
                  </a:lnTo>
                  <a:lnTo>
                    <a:pt x="13593" y="8032"/>
                  </a:lnTo>
                  <a:lnTo>
                    <a:pt x="13014" y="8186"/>
                  </a:lnTo>
                  <a:lnTo>
                    <a:pt x="12434" y="8341"/>
                  </a:lnTo>
                  <a:lnTo>
                    <a:pt x="11817" y="8457"/>
                  </a:lnTo>
                  <a:lnTo>
                    <a:pt x="11199" y="8534"/>
                  </a:lnTo>
                  <a:lnTo>
                    <a:pt x="10504" y="8611"/>
                  </a:lnTo>
                  <a:lnTo>
                    <a:pt x="9114" y="8611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2"/>
                  </a:lnTo>
                  <a:lnTo>
                    <a:pt x="6333" y="8109"/>
                  </a:lnTo>
                  <a:lnTo>
                    <a:pt x="5638" y="7877"/>
                  </a:lnTo>
                  <a:lnTo>
                    <a:pt x="5020" y="7607"/>
                  </a:lnTo>
                  <a:lnTo>
                    <a:pt x="4364" y="7260"/>
                  </a:lnTo>
                  <a:lnTo>
                    <a:pt x="3785" y="6912"/>
                  </a:lnTo>
                  <a:lnTo>
                    <a:pt x="3206" y="6487"/>
                  </a:lnTo>
                  <a:lnTo>
                    <a:pt x="2704" y="6063"/>
                  </a:lnTo>
                  <a:lnTo>
                    <a:pt x="2202" y="5561"/>
                  </a:lnTo>
                  <a:lnTo>
                    <a:pt x="1777" y="4981"/>
                  </a:lnTo>
                  <a:lnTo>
                    <a:pt x="1391" y="4402"/>
                  </a:lnTo>
                  <a:lnTo>
                    <a:pt x="1120" y="3900"/>
                  </a:lnTo>
                  <a:lnTo>
                    <a:pt x="850" y="3360"/>
                  </a:lnTo>
                  <a:lnTo>
                    <a:pt x="696" y="2858"/>
                  </a:lnTo>
                  <a:lnTo>
                    <a:pt x="541" y="2278"/>
                  </a:lnTo>
                  <a:lnTo>
                    <a:pt x="425" y="1738"/>
                  </a:lnTo>
                  <a:lnTo>
                    <a:pt x="387" y="1158"/>
                  </a:lnTo>
                  <a:lnTo>
                    <a:pt x="387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22"/>
            <p:cNvSpPr/>
            <p:nvPr/>
          </p:nvSpPr>
          <p:spPr>
            <a:xfrm>
              <a:off x="5576625" y="4556050"/>
              <a:ext cx="35725" cy="28975"/>
            </a:xfrm>
            <a:custGeom>
              <a:avLst/>
              <a:gdLst/>
              <a:ahLst/>
              <a:cxnLst/>
              <a:rect l="l" t="t" r="r" b="b"/>
              <a:pathLst>
                <a:path w="1429" h="1159" extrusionOk="0">
                  <a:moveTo>
                    <a:pt x="502" y="0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6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1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4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2"/>
                  </a:lnTo>
                  <a:lnTo>
                    <a:pt x="425" y="579"/>
                  </a:lnTo>
                  <a:lnTo>
                    <a:pt x="541" y="425"/>
                  </a:lnTo>
                  <a:lnTo>
                    <a:pt x="618" y="386"/>
                  </a:lnTo>
                  <a:lnTo>
                    <a:pt x="773" y="386"/>
                  </a:lnTo>
                  <a:lnTo>
                    <a:pt x="850" y="425"/>
                  </a:lnTo>
                  <a:lnTo>
                    <a:pt x="966" y="579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6" y="927"/>
                  </a:lnTo>
                  <a:lnTo>
                    <a:pt x="966" y="1004"/>
                  </a:lnTo>
                  <a:lnTo>
                    <a:pt x="966" y="1081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5" y="1120"/>
                  </a:lnTo>
                  <a:lnTo>
                    <a:pt x="1313" y="1081"/>
                  </a:lnTo>
                  <a:lnTo>
                    <a:pt x="1390" y="888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3"/>
                  </a:lnTo>
                  <a:lnTo>
                    <a:pt x="1043" y="77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22"/>
            <p:cNvSpPr/>
            <p:nvPr/>
          </p:nvSpPr>
          <p:spPr>
            <a:xfrm>
              <a:off x="5523525" y="45599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2"/>
                  </a:lnTo>
                  <a:lnTo>
                    <a:pt x="78" y="966"/>
                  </a:lnTo>
                  <a:lnTo>
                    <a:pt x="232" y="1082"/>
                  </a:lnTo>
                  <a:lnTo>
                    <a:pt x="387" y="1198"/>
                  </a:lnTo>
                  <a:lnTo>
                    <a:pt x="464" y="1198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5"/>
                  </a:lnTo>
                  <a:lnTo>
                    <a:pt x="387" y="927"/>
                  </a:lnTo>
                  <a:lnTo>
                    <a:pt x="348" y="812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7" y="503"/>
                  </a:lnTo>
                  <a:lnTo>
                    <a:pt x="464" y="464"/>
                  </a:lnTo>
                  <a:lnTo>
                    <a:pt x="541" y="387"/>
                  </a:lnTo>
                  <a:lnTo>
                    <a:pt x="773" y="387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2" y="1043"/>
                  </a:lnTo>
                  <a:lnTo>
                    <a:pt x="1159" y="1082"/>
                  </a:lnTo>
                  <a:lnTo>
                    <a:pt x="1197" y="1082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7"/>
                  </a:lnTo>
                  <a:lnTo>
                    <a:pt x="1159" y="232"/>
                  </a:lnTo>
                  <a:lnTo>
                    <a:pt x="1004" y="78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22"/>
            <p:cNvSpPr/>
            <p:nvPr/>
          </p:nvSpPr>
          <p:spPr>
            <a:xfrm>
              <a:off x="4050375" y="4567625"/>
              <a:ext cx="30900" cy="168975"/>
            </a:xfrm>
            <a:custGeom>
              <a:avLst/>
              <a:gdLst/>
              <a:ahLst/>
              <a:cxnLst/>
              <a:rect l="l" t="t" r="r" b="b"/>
              <a:pathLst>
                <a:path w="1236" h="6759" extrusionOk="0">
                  <a:moveTo>
                    <a:pt x="1120" y="1"/>
                  </a:moveTo>
                  <a:lnTo>
                    <a:pt x="1081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9"/>
                  </a:lnTo>
                  <a:lnTo>
                    <a:pt x="116" y="5059"/>
                  </a:lnTo>
                  <a:lnTo>
                    <a:pt x="0" y="6720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2" y="3515"/>
                  </a:lnTo>
                  <a:lnTo>
                    <a:pt x="965" y="1854"/>
                  </a:lnTo>
                  <a:lnTo>
                    <a:pt x="1081" y="232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22"/>
            <p:cNvSpPr/>
            <p:nvPr/>
          </p:nvSpPr>
          <p:spPr>
            <a:xfrm>
              <a:off x="4077400" y="4569550"/>
              <a:ext cx="121650" cy="144850"/>
            </a:xfrm>
            <a:custGeom>
              <a:avLst/>
              <a:gdLst/>
              <a:ahLst/>
              <a:cxnLst/>
              <a:rect l="l" t="t" r="r" b="b"/>
              <a:pathLst>
                <a:path w="4866" h="5794" extrusionOk="0">
                  <a:moveTo>
                    <a:pt x="155" y="1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6"/>
                  </a:lnTo>
                  <a:lnTo>
                    <a:pt x="2896" y="3631"/>
                  </a:lnTo>
                  <a:lnTo>
                    <a:pt x="3476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6"/>
                  </a:lnTo>
                  <a:lnTo>
                    <a:pt x="4866" y="5639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8" y="1352"/>
                  </a:lnTo>
                  <a:lnTo>
                    <a:pt x="811" y="657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22"/>
            <p:cNvSpPr/>
            <p:nvPr/>
          </p:nvSpPr>
          <p:spPr>
            <a:xfrm>
              <a:off x="3931625" y="457727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1"/>
                  </a:moveTo>
                  <a:lnTo>
                    <a:pt x="0" y="78"/>
                  </a:lnTo>
                  <a:lnTo>
                    <a:pt x="194" y="927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6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9"/>
                  </a:lnTo>
                  <a:lnTo>
                    <a:pt x="1931" y="6140"/>
                  </a:lnTo>
                  <a:lnTo>
                    <a:pt x="2086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4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22"/>
            <p:cNvSpPr/>
            <p:nvPr/>
          </p:nvSpPr>
          <p:spPr>
            <a:xfrm>
              <a:off x="3941275" y="457920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1" y="40"/>
                  </a:lnTo>
                  <a:lnTo>
                    <a:pt x="1970" y="3206"/>
                  </a:lnTo>
                  <a:lnTo>
                    <a:pt x="4055" y="6334"/>
                  </a:lnTo>
                  <a:lnTo>
                    <a:pt x="4055" y="6334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3"/>
                  </a:lnTo>
                  <a:lnTo>
                    <a:pt x="3708" y="6720"/>
                  </a:lnTo>
                  <a:lnTo>
                    <a:pt x="4132" y="6797"/>
                  </a:lnTo>
                  <a:lnTo>
                    <a:pt x="4596" y="6836"/>
                  </a:lnTo>
                  <a:lnTo>
                    <a:pt x="5484" y="6836"/>
                  </a:lnTo>
                  <a:lnTo>
                    <a:pt x="6372" y="6759"/>
                  </a:lnTo>
                  <a:lnTo>
                    <a:pt x="7299" y="6643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9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5"/>
                  </a:lnTo>
                  <a:lnTo>
                    <a:pt x="13863" y="2125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1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3"/>
                  </a:lnTo>
                  <a:lnTo>
                    <a:pt x="10349" y="5253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6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8" y="6334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7"/>
                  </a:lnTo>
                  <a:lnTo>
                    <a:pt x="3399" y="4635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22"/>
            <p:cNvSpPr/>
            <p:nvPr/>
          </p:nvSpPr>
          <p:spPr>
            <a:xfrm>
              <a:off x="6364350" y="46361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2" y="39"/>
                  </a:lnTo>
                  <a:lnTo>
                    <a:pt x="2781" y="77"/>
                  </a:lnTo>
                  <a:lnTo>
                    <a:pt x="2511" y="193"/>
                  </a:lnTo>
                  <a:lnTo>
                    <a:pt x="2241" y="309"/>
                  </a:lnTo>
                  <a:lnTo>
                    <a:pt x="2009" y="425"/>
                  </a:lnTo>
                  <a:lnTo>
                    <a:pt x="1739" y="579"/>
                  </a:lnTo>
                  <a:lnTo>
                    <a:pt x="1507" y="773"/>
                  </a:lnTo>
                  <a:lnTo>
                    <a:pt x="1121" y="1197"/>
                  </a:lnTo>
                  <a:lnTo>
                    <a:pt x="735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8"/>
                  </a:lnTo>
                  <a:lnTo>
                    <a:pt x="40" y="3746"/>
                  </a:lnTo>
                  <a:lnTo>
                    <a:pt x="1" y="4055"/>
                  </a:lnTo>
                  <a:lnTo>
                    <a:pt x="1" y="4402"/>
                  </a:lnTo>
                  <a:lnTo>
                    <a:pt x="40" y="4673"/>
                  </a:lnTo>
                  <a:lnTo>
                    <a:pt x="117" y="4904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5" y="5252"/>
                  </a:lnTo>
                  <a:lnTo>
                    <a:pt x="966" y="5290"/>
                  </a:lnTo>
                  <a:lnTo>
                    <a:pt x="1700" y="5290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5" y="4711"/>
                  </a:lnTo>
                  <a:lnTo>
                    <a:pt x="580" y="4595"/>
                  </a:lnTo>
                  <a:lnTo>
                    <a:pt x="542" y="4441"/>
                  </a:lnTo>
                  <a:lnTo>
                    <a:pt x="542" y="4248"/>
                  </a:lnTo>
                  <a:lnTo>
                    <a:pt x="542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8"/>
                  </a:lnTo>
                  <a:lnTo>
                    <a:pt x="2627" y="695"/>
                  </a:lnTo>
                  <a:lnTo>
                    <a:pt x="3090" y="579"/>
                  </a:lnTo>
                  <a:lnTo>
                    <a:pt x="3592" y="541"/>
                  </a:lnTo>
                  <a:lnTo>
                    <a:pt x="4094" y="579"/>
                  </a:lnTo>
                  <a:lnTo>
                    <a:pt x="4249" y="541"/>
                  </a:lnTo>
                  <a:lnTo>
                    <a:pt x="4326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3"/>
                  </a:lnTo>
                  <a:lnTo>
                    <a:pt x="4210" y="155"/>
                  </a:lnTo>
                  <a:lnTo>
                    <a:pt x="3940" y="77"/>
                  </a:lnTo>
                  <a:lnTo>
                    <a:pt x="3631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22"/>
            <p:cNvSpPr/>
            <p:nvPr/>
          </p:nvSpPr>
          <p:spPr>
            <a:xfrm>
              <a:off x="5052425" y="4653550"/>
              <a:ext cx="61800" cy="89800"/>
            </a:xfrm>
            <a:custGeom>
              <a:avLst/>
              <a:gdLst/>
              <a:ahLst/>
              <a:cxnLst/>
              <a:rect l="l" t="t" r="r" b="b"/>
              <a:pathLst>
                <a:path w="2472" h="3592" extrusionOk="0">
                  <a:moveTo>
                    <a:pt x="1082" y="0"/>
                  </a:moveTo>
                  <a:lnTo>
                    <a:pt x="1004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5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699"/>
                  </a:lnTo>
                  <a:lnTo>
                    <a:pt x="1931" y="1931"/>
                  </a:lnTo>
                  <a:lnTo>
                    <a:pt x="1931" y="2163"/>
                  </a:lnTo>
                  <a:lnTo>
                    <a:pt x="1931" y="2433"/>
                  </a:lnTo>
                  <a:lnTo>
                    <a:pt x="1815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0" y="3128"/>
                  </a:lnTo>
                  <a:lnTo>
                    <a:pt x="1197" y="3128"/>
                  </a:lnTo>
                  <a:lnTo>
                    <a:pt x="1043" y="3089"/>
                  </a:lnTo>
                  <a:lnTo>
                    <a:pt x="927" y="3012"/>
                  </a:lnTo>
                  <a:lnTo>
                    <a:pt x="850" y="2896"/>
                  </a:lnTo>
                  <a:lnTo>
                    <a:pt x="811" y="2742"/>
                  </a:lnTo>
                  <a:lnTo>
                    <a:pt x="850" y="2587"/>
                  </a:lnTo>
                  <a:lnTo>
                    <a:pt x="927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0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5" y="1468"/>
                  </a:lnTo>
                  <a:lnTo>
                    <a:pt x="193" y="1313"/>
                  </a:lnTo>
                  <a:lnTo>
                    <a:pt x="0" y="1622"/>
                  </a:lnTo>
                  <a:lnTo>
                    <a:pt x="271" y="1892"/>
                  </a:lnTo>
                  <a:lnTo>
                    <a:pt x="580" y="2124"/>
                  </a:lnTo>
                  <a:lnTo>
                    <a:pt x="425" y="2356"/>
                  </a:lnTo>
                  <a:lnTo>
                    <a:pt x="348" y="2626"/>
                  </a:lnTo>
                  <a:lnTo>
                    <a:pt x="309" y="2896"/>
                  </a:lnTo>
                  <a:lnTo>
                    <a:pt x="348" y="3051"/>
                  </a:lnTo>
                  <a:lnTo>
                    <a:pt x="425" y="3167"/>
                  </a:lnTo>
                  <a:lnTo>
                    <a:pt x="541" y="3321"/>
                  </a:lnTo>
                  <a:lnTo>
                    <a:pt x="695" y="3476"/>
                  </a:lnTo>
                  <a:lnTo>
                    <a:pt x="888" y="3553"/>
                  </a:lnTo>
                  <a:lnTo>
                    <a:pt x="1082" y="3591"/>
                  </a:lnTo>
                  <a:lnTo>
                    <a:pt x="1275" y="3591"/>
                  </a:lnTo>
                  <a:lnTo>
                    <a:pt x="1506" y="3553"/>
                  </a:lnTo>
                  <a:lnTo>
                    <a:pt x="1699" y="3514"/>
                  </a:lnTo>
                  <a:lnTo>
                    <a:pt x="1854" y="3398"/>
                  </a:lnTo>
                  <a:lnTo>
                    <a:pt x="2047" y="3244"/>
                  </a:lnTo>
                  <a:lnTo>
                    <a:pt x="2201" y="3051"/>
                  </a:lnTo>
                  <a:lnTo>
                    <a:pt x="2317" y="2858"/>
                  </a:lnTo>
                  <a:lnTo>
                    <a:pt x="2394" y="2665"/>
                  </a:lnTo>
                  <a:lnTo>
                    <a:pt x="2433" y="2472"/>
                  </a:lnTo>
                  <a:lnTo>
                    <a:pt x="2472" y="2240"/>
                  </a:lnTo>
                  <a:lnTo>
                    <a:pt x="2433" y="2008"/>
                  </a:lnTo>
                  <a:lnTo>
                    <a:pt x="2394" y="1815"/>
                  </a:lnTo>
                  <a:lnTo>
                    <a:pt x="2317" y="1583"/>
                  </a:lnTo>
                  <a:lnTo>
                    <a:pt x="2201" y="1390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6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22"/>
            <p:cNvSpPr/>
            <p:nvPr/>
          </p:nvSpPr>
          <p:spPr>
            <a:xfrm>
              <a:off x="6613425" y="4670925"/>
              <a:ext cx="26100" cy="11600"/>
            </a:xfrm>
            <a:custGeom>
              <a:avLst/>
              <a:gdLst/>
              <a:ahLst/>
              <a:cxnLst/>
              <a:rect l="l" t="t" r="r" b="b"/>
              <a:pathLst>
                <a:path w="1044" h="464" extrusionOk="0">
                  <a:moveTo>
                    <a:pt x="773" y="0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3"/>
                  </a:lnTo>
                  <a:lnTo>
                    <a:pt x="39" y="232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22"/>
            <p:cNvSpPr/>
            <p:nvPr/>
          </p:nvSpPr>
          <p:spPr>
            <a:xfrm>
              <a:off x="6514950" y="46767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6" y="0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39" y="77"/>
                  </a:lnTo>
                  <a:lnTo>
                    <a:pt x="1" y="193"/>
                  </a:lnTo>
                  <a:lnTo>
                    <a:pt x="39" y="270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0"/>
                  </a:lnTo>
                  <a:lnTo>
                    <a:pt x="850" y="193"/>
                  </a:lnTo>
                  <a:lnTo>
                    <a:pt x="812" y="77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22"/>
            <p:cNvSpPr/>
            <p:nvPr/>
          </p:nvSpPr>
          <p:spPr>
            <a:xfrm>
              <a:off x="4656625" y="46776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89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8" y="3553"/>
                  </a:lnTo>
                  <a:lnTo>
                    <a:pt x="12434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8"/>
                  </a:lnTo>
                  <a:lnTo>
                    <a:pt x="12009" y="3128"/>
                  </a:lnTo>
                  <a:lnTo>
                    <a:pt x="11932" y="3206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40" y="4171"/>
                  </a:lnTo>
                  <a:lnTo>
                    <a:pt x="9615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2" y="4171"/>
                  </a:lnTo>
                  <a:lnTo>
                    <a:pt x="5368" y="4017"/>
                  </a:lnTo>
                  <a:lnTo>
                    <a:pt x="4595" y="3708"/>
                  </a:lnTo>
                  <a:lnTo>
                    <a:pt x="3900" y="3283"/>
                  </a:lnTo>
                  <a:lnTo>
                    <a:pt x="3205" y="2820"/>
                  </a:lnTo>
                  <a:lnTo>
                    <a:pt x="2587" y="2318"/>
                  </a:lnTo>
                  <a:lnTo>
                    <a:pt x="1970" y="1777"/>
                  </a:lnTo>
                  <a:lnTo>
                    <a:pt x="1390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22"/>
            <p:cNvSpPr/>
            <p:nvPr/>
          </p:nvSpPr>
          <p:spPr>
            <a:xfrm>
              <a:off x="4964575" y="4684425"/>
              <a:ext cx="92700" cy="135200"/>
            </a:xfrm>
            <a:custGeom>
              <a:avLst/>
              <a:gdLst/>
              <a:ahLst/>
              <a:cxnLst/>
              <a:rect l="l" t="t" r="r" b="b"/>
              <a:pathLst>
                <a:path w="3708" h="5408" extrusionOk="0">
                  <a:moveTo>
                    <a:pt x="3398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2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7"/>
                  </a:lnTo>
                  <a:lnTo>
                    <a:pt x="1777" y="1430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2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4" y="2086"/>
                  </a:lnTo>
                  <a:lnTo>
                    <a:pt x="889" y="2125"/>
                  </a:lnTo>
                  <a:lnTo>
                    <a:pt x="850" y="2163"/>
                  </a:lnTo>
                  <a:lnTo>
                    <a:pt x="811" y="2241"/>
                  </a:lnTo>
                  <a:lnTo>
                    <a:pt x="811" y="2356"/>
                  </a:lnTo>
                  <a:lnTo>
                    <a:pt x="811" y="2434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7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1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8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4"/>
                  </a:lnTo>
                  <a:lnTo>
                    <a:pt x="1082" y="4944"/>
                  </a:lnTo>
                  <a:lnTo>
                    <a:pt x="889" y="4866"/>
                  </a:lnTo>
                  <a:lnTo>
                    <a:pt x="773" y="4751"/>
                  </a:lnTo>
                  <a:lnTo>
                    <a:pt x="695" y="4596"/>
                  </a:lnTo>
                  <a:lnTo>
                    <a:pt x="657" y="4442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3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7" y="3669"/>
                  </a:lnTo>
                  <a:lnTo>
                    <a:pt x="116" y="2936"/>
                  </a:lnTo>
                  <a:lnTo>
                    <a:pt x="0" y="3283"/>
                  </a:lnTo>
                  <a:lnTo>
                    <a:pt x="657" y="3785"/>
                  </a:lnTo>
                  <a:lnTo>
                    <a:pt x="502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9"/>
                  </a:lnTo>
                  <a:lnTo>
                    <a:pt x="193" y="4403"/>
                  </a:lnTo>
                  <a:lnTo>
                    <a:pt x="193" y="4558"/>
                  </a:lnTo>
                  <a:lnTo>
                    <a:pt x="193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3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7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5"/>
                  </a:lnTo>
                  <a:lnTo>
                    <a:pt x="2510" y="4442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7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2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6" y="2202"/>
                  </a:lnTo>
                  <a:lnTo>
                    <a:pt x="1275" y="2125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3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2"/>
                  </a:lnTo>
                  <a:lnTo>
                    <a:pt x="3514" y="387"/>
                  </a:lnTo>
                  <a:lnTo>
                    <a:pt x="3707" y="78"/>
                  </a:lnTo>
                  <a:lnTo>
                    <a:pt x="351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22"/>
            <p:cNvSpPr/>
            <p:nvPr/>
          </p:nvSpPr>
          <p:spPr>
            <a:xfrm>
              <a:off x="6406825" y="4717250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619"/>
                  </a:lnTo>
                  <a:lnTo>
                    <a:pt x="2550" y="696"/>
                  </a:lnTo>
                  <a:lnTo>
                    <a:pt x="2743" y="812"/>
                  </a:lnTo>
                  <a:lnTo>
                    <a:pt x="2936" y="966"/>
                  </a:lnTo>
                  <a:lnTo>
                    <a:pt x="3090" y="1198"/>
                  </a:lnTo>
                  <a:lnTo>
                    <a:pt x="3206" y="1430"/>
                  </a:lnTo>
                  <a:lnTo>
                    <a:pt x="3245" y="1700"/>
                  </a:lnTo>
                  <a:lnTo>
                    <a:pt x="3245" y="1970"/>
                  </a:lnTo>
                  <a:lnTo>
                    <a:pt x="3206" y="2202"/>
                  </a:lnTo>
                  <a:lnTo>
                    <a:pt x="3090" y="2472"/>
                  </a:lnTo>
                  <a:lnTo>
                    <a:pt x="2974" y="2665"/>
                  </a:lnTo>
                  <a:lnTo>
                    <a:pt x="2781" y="2897"/>
                  </a:lnTo>
                  <a:lnTo>
                    <a:pt x="2588" y="3051"/>
                  </a:lnTo>
                  <a:lnTo>
                    <a:pt x="2357" y="3167"/>
                  </a:lnTo>
                  <a:lnTo>
                    <a:pt x="2086" y="3245"/>
                  </a:lnTo>
                  <a:lnTo>
                    <a:pt x="1777" y="3245"/>
                  </a:lnTo>
                  <a:lnTo>
                    <a:pt x="1507" y="3167"/>
                  </a:lnTo>
                  <a:lnTo>
                    <a:pt x="1237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4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5" y="1121"/>
                  </a:lnTo>
                  <a:lnTo>
                    <a:pt x="928" y="928"/>
                  </a:lnTo>
                  <a:lnTo>
                    <a:pt x="1121" y="735"/>
                  </a:lnTo>
                  <a:lnTo>
                    <a:pt x="1353" y="580"/>
                  </a:lnTo>
                  <a:lnTo>
                    <a:pt x="1584" y="464"/>
                  </a:lnTo>
                  <a:close/>
                  <a:moveTo>
                    <a:pt x="1893" y="1"/>
                  </a:moveTo>
                  <a:lnTo>
                    <a:pt x="1700" y="39"/>
                  </a:lnTo>
                  <a:lnTo>
                    <a:pt x="1546" y="78"/>
                  </a:lnTo>
                  <a:lnTo>
                    <a:pt x="1353" y="155"/>
                  </a:lnTo>
                  <a:lnTo>
                    <a:pt x="1314" y="194"/>
                  </a:lnTo>
                  <a:lnTo>
                    <a:pt x="1082" y="271"/>
                  </a:lnTo>
                  <a:lnTo>
                    <a:pt x="851" y="387"/>
                  </a:lnTo>
                  <a:lnTo>
                    <a:pt x="619" y="580"/>
                  </a:lnTo>
                  <a:lnTo>
                    <a:pt x="426" y="773"/>
                  </a:lnTo>
                  <a:lnTo>
                    <a:pt x="271" y="966"/>
                  </a:lnTo>
                  <a:lnTo>
                    <a:pt x="155" y="1237"/>
                  </a:lnTo>
                  <a:lnTo>
                    <a:pt x="78" y="1468"/>
                  </a:lnTo>
                  <a:lnTo>
                    <a:pt x="1" y="1739"/>
                  </a:lnTo>
                  <a:lnTo>
                    <a:pt x="1" y="2047"/>
                  </a:lnTo>
                  <a:lnTo>
                    <a:pt x="40" y="2125"/>
                  </a:lnTo>
                  <a:lnTo>
                    <a:pt x="40" y="2318"/>
                  </a:lnTo>
                  <a:lnTo>
                    <a:pt x="117" y="2511"/>
                  </a:lnTo>
                  <a:lnTo>
                    <a:pt x="310" y="2858"/>
                  </a:lnTo>
                  <a:lnTo>
                    <a:pt x="542" y="3167"/>
                  </a:lnTo>
                  <a:lnTo>
                    <a:pt x="851" y="3399"/>
                  </a:lnTo>
                  <a:lnTo>
                    <a:pt x="1198" y="3592"/>
                  </a:lnTo>
                  <a:lnTo>
                    <a:pt x="1584" y="3708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7" y="3669"/>
                  </a:lnTo>
                  <a:lnTo>
                    <a:pt x="2627" y="3592"/>
                  </a:lnTo>
                  <a:lnTo>
                    <a:pt x="2897" y="3438"/>
                  </a:lnTo>
                  <a:lnTo>
                    <a:pt x="3129" y="3245"/>
                  </a:lnTo>
                  <a:lnTo>
                    <a:pt x="3322" y="3013"/>
                  </a:lnTo>
                  <a:lnTo>
                    <a:pt x="3476" y="2781"/>
                  </a:lnTo>
                  <a:lnTo>
                    <a:pt x="3631" y="2511"/>
                  </a:lnTo>
                  <a:lnTo>
                    <a:pt x="3708" y="2202"/>
                  </a:lnTo>
                  <a:lnTo>
                    <a:pt x="3747" y="1932"/>
                  </a:lnTo>
                  <a:lnTo>
                    <a:pt x="3747" y="1584"/>
                  </a:lnTo>
                  <a:lnTo>
                    <a:pt x="3669" y="1314"/>
                  </a:lnTo>
                  <a:lnTo>
                    <a:pt x="3515" y="1005"/>
                  </a:lnTo>
                  <a:lnTo>
                    <a:pt x="3322" y="696"/>
                  </a:lnTo>
                  <a:lnTo>
                    <a:pt x="3052" y="426"/>
                  </a:lnTo>
                  <a:lnTo>
                    <a:pt x="2743" y="233"/>
                  </a:lnTo>
                  <a:lnTo>
                    <a:pt x="2395" y="7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22"/>
            <p:cNvSpPr/>
            <p:nvPr/>
          </p:nvSpPr>
          <p:spPr>
            <a:xfrm>
              <a:off x="2332000" y="4749125"/>
              <a:ext cx="326325" cy="58900"/>
            </a:xfrm>
            <a:custGeom>
              <a:avLst/>
              <a:gdLst/>
              <a:ahLst/>
              <a:cxnLst/>
              <a:rect l="l" t="t" r="r" b="b"/>
              <a:pathLst>
                <a:path w="13053" h="2356" extrusionOk="0">
                  <a:moveTo>
                    <a:pt x="12782" y="0"/>
                  </a:moveTo>
                  <a:lnTo>
                    <a:pt x="12705" y="39"/>
                  </a:lnTo>
                  <a:lnTo>
                    <a:pt x="12628" y="116"/>
                  </a:lnTo>
                  <a:lnTo>
                    <a:pt x="12589" y="193"/>
                  </a:lnTo>
                  <a:lnTo>
                    <a:pt x="12589" y="309"/>
                  </a:lnTo>
                  <a:lnTo>
                    <a:pt x="12589" y="502"/>
                  </a:lnTo>
                  <a:lnTo>
                    <a:pt x="12550" y="657"/>
                  </a:lnTo>
                  <a:lnTo>
                    <a:pt x="12435" y="811"/>
                  </a:lnTo>
                  <a:lnTo>
                    <a:pt x="12319" y="966"/>
                  </a:lnTo>
                  <a:lnTo>
                    <a:pt x="12164" y="1081"/>
                  </a:lnTo>
                  <a:lnTo>
                    <a:pt x="11971" y="1159"/>
                  </a:lnTo>
                  <a:lnTo>
                    <a:pt x="11546" y="1313"/>
                  </a:lnTo>
                  <a:lnTo>
                    <a:pt x="11083" y="1429"/>
                  </a:lnTo>
                  <a:lnTo>
                    <a:pt x="10581" y="1506"/>
                  </a:lnTo>
                  <a:lnTo>
                    <a:pt x="9847" y="1583"/>
                  </a:lnTo>
                  <a:lnTo>
                    <a:pt x="9423" y="1622"/>
                  </a:lnTo>
                  <a:lnTo>
                    <a:pt x="9423" y="1545"/>
                  </a:lnTo>
                  <a:lnTo>
                    <a:pt x="9423" y="1468"/>
                  </a:lnTo>
                  <a:lnTo>
                    <a:pt x="9152" y="888"/>
                  </a:lnTo>
                  <a:lnTo>
                    <a:pt x="8959" y="270"/>
                  </a:lnTo>
                  <a:lnTo>
                    <a:pt x="8612" y="386"/>
                  </a:lnTo>
                  <a:lnTo>
                    <a:pt x="8650" y="695"/>
                  </a:lnTo>
                  <a:lnTo>
                    <a:pt x="8728" y="1043"/>
                  </a:lnTo>
                  <a:lnTo>
                    <a:pt x="8843" y="1390"/>
                  </a:lnTo>
                  <a:lnTo>
                    <a:pt x="8998" y="1661"/>
                  </a:lnTo>
                  <a:lnTo>
                    <a:pt x="7839" y="1776"/>
                  </a:lnTo>
                  <a:lnTo>
                    <a:pt x="6681" y="1854"/>
                  </a:lnTo>
                  <a:lnTo>
                    <a:pt x="5252" y="1892"/>
                  </a:lnTo>
                  <a:lnTo>
                    <a:pt x="3862" y="1854"/>
                  </a:lnTo>
                  <a:lnTo>
                    <a:pt x="3592" y="1815"/>
                  </a:lnTo>
                  <a:lnTo>
                    <a:pt x="3746" y="1506"/>
                  </a:lnTo>
                  <a:lnTo>
                    <a:pt x="3785" y="1159"/>
                  </a:lnTo>
                  <a:lnTo>
                    <a:pt x="3785" y="811"/>
                  </a:lnTo>
                  <a:lnTo>
                    <a:pt x="3746" y="425"/>
                  </a:lnTo>
                  <a:lnTo>
                    <a:pt x="3399" y="464"/>
                  </a:lnTo>
                  <a:lnTo>
                    <a:pt x="3399" y="772"/>
                  </a:lnTo>
                  <a:lnTo>
                    <a:pt x="3360" y="1081"/>
                  </a:lnTo>
                  <a:lnTo>
                    <a:pt x="3244" y="1468"/>
                  </a:lnTo>
                  <a:lnTo>
                    <a:pt x="3128" y="1815"/>
                  </a:lnTo>
                  <a:lnTo>
                    <a:pt x="2202" y="1738"/>
                  </a:lnTo>
                  <a:lnTo>
                    <a:pt x="1738" y="1699"/>
                  </a:lnTo>
                  <a:lnTo>
                    <a:pt x="1275" y="1622"/>
                  </a:lnTo>
                  <a:lnTo>
                    <a:pt x="889" y="1468"/>
                  </a:lnTo>
                  <a:lnTo>
                    <a:pt x="734" y="1390"/>
                  </a:lnTo>
                  <a:lnTo>
                    <a:pt x="618" y="1313"/>
                  </a:lnTo>
                  <a:lnTo>
                    <a:pt x="503" y="1197"/>
                  </a:lnTo>
                  <a:lnTo>
                    <a:pt x="425" y="1081"/>
                  </a:lnTo>
                  <a:lnTo>
                    <a:pt x="387" y="966"/>
                  </a:lnTo>
                  <a:lnTo>
                    <a:pt x="387" y="811"/>
                  </a:lnTo>
                  <a:lnTo>
                    <a:pt x="387" y="772"/>
                  </a:lnTo>
                  <a:lnTo>
                    <a:pt x="387" y="695"/>
                  </a:lnTo>
                  <a:lnTo>
                    <a:pt x="310" y="618"/>
                  </a:lnTo>
                  <a:lnTo>
                    <a:pt x="194" y="618"/>
                  </a:lnTo>
                  <a:lnTo>
                    <a:pt x="155" y="657"/>
                  </a:lnTo>
                  <a:lnTo>
                    <a:pt x="116" y="695"/>
                  </a:lnTo>
                  <a:lnTo>
                    <a:pt x="39" y="850"/>
                  </a:lnTo>
                  <a:lnTo>
                    <a:pt x="1" y="1004"/>
                  </a:lnTo>
                  <a:lnTo>
                    <a:pt x="1" y="1159"/>
                  </a:lnTo>
                  <a:lnTo>
                    <a:pt x="1" y="1274"/>
                  </a:lnTo>
                  <a:lnTo>
                    <a:pt x="39" y="1390"/>
                  </a:lnTo>
                  <a:lnTo>
                    <a:pt x="116" y="1506"/>
                  </a:lnTo>
                  <a:lnTo>
                    <a:pt x="310" y="1699"/>
                  </a:lnTo>
                  <a:lnTo>
                    <a:pt x="541" y="1854"/>
                  </a:lnTo>
                  <a:lnTo>
                    <a:pt x="812" y="1970"/>
                  </a:lnTo>
                  <a:lnTo>
                    <a:pt x="1082" y="2047"/>
                  </a:lnTo>
                  <a:lnTo>
                    <a:pt x="1352" y="2085"/>
                  </a:lnTo>
                  <a:lnTo>
                    <a:pt x="2626" y="2240"/>
                  </a:lnTo>
                  <a:lnTo>
                    <a:pt x="3862" y="2317"/>
                  </a:lnTo>
                  <a:lnTo>
                    <a:pt x="5136" y="2356"/>
                  </a:lnTo>
                  <a:lnTo>
                    <a:pt x="6372" y="2356"/>
                  </a:lnTo>
                  <a:lnTo>
                    <a:pt x="7531" y="2278"/>
                  </a:lnTo>
                  <a:lnTo>
                    <a:pt x="8689" y="2201"/>
                  </a:lnTo>
                  <a:lnTo>
                    <a:pt x="9847" y="2047"/>
                  </a:lnTo>
                  <a:lnTo>
                    <a:pt x="11006" y="1892"/>
                  </a:lnTo>
                  <a:lnTo>
                    <a:pt x="11392" y="1815"/>
                  </a:lnTo>
                  <a:lnTo>
                    <a:pt x="11740" y="1738"/>
                  </a:lnTo>
                  <a:lnTo>
                    <a:pt x="12126" y="1583"/>
                  </a:lnTo>
                  <a:lnTo>
                    <a:pt x="12473" y="1429"/>
                  </a:lnTo>
                  <a:lnTo>
                    <a:pt x="12744" y="1236"/>
                  </a:lnTo>
                  <a:lnTo>
                    <a:pt x="12859" y="1081"/>
                  </a:lnTo>
                  <a:lnTo>
                    <a:pt x="12937" y="927"/>
                  </a:lnTo>
                  <a:lnTo>
                    <a:pt x="13014" y="772"/>
                  </a:lnTo>
                  <a:lnTo>
                    <a:pt x="13052" y="579"/>
                  </a:lnTo>
                  <a:lnTo>
                    <a:pt x="13052" y="386"/>
                  </a:lnTo>
                  <a:lnTo>
                    <a:pt x="13052" y="155"/>
                  </a:lnTo>
                  <a:lnTo>
                    <a:pt x="13014" y="77"/>
                  </a:lnTo>
                  <a:lnTo>
                    <a:pt x="1293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37" name="Google Shape;5737;p22"/>
          <p:cNvGrpSpPr/>
          <p:nvPr/>
        </p:nvGrpSpPr>
        <p:grpSpPr>
          <a:xfrm>
            <a:off x="7704944" y="3522626"/>
            <a:ext cx="1194656" cy="1477758"/>
            <a:chOff x="10943088" y="3810625"/>
            <a:chExt cx="1395300" cy="1725950"/>
          </a:xfrm>
        </p:grpSpPr>
        <p:sp>
          <p:nvSpPr>
            <p:cNvPr id="5738" name="Google Shape;5738;p22"/>
            <p:cNvSpPr/>
            <p:nvPr/>
          </p:nvSpPr>
          <p:spPr>
            <a:xfrm>
              <a:off x="11058775" y="4786775"/>
              <a:ext cx="403625" cy="694925"/>
            </a:xfrm>
            <a:custGeom>
              <a:avLst/>
              <a:gdLst/>
              <a:ahLst/>
              <a:cxnLst/>
              <a:rect l="l" t="t" r="r" b="b"/>
              <a:pathLst>
                <a:path w="16145" h="27797" extrusionOk="0">
                  <a:moveTo>
                    <a:pt x="9546" y="1"/>
                  </a:moveTo>
                  <a:lnTo>
                    <a:pt x="9386" y="121"/>
                  </a:lnTo>
                  <a:lnTo>
                    <a:pt x="8965" y="462"/>
                  </a:lnTo>
                  <a:lnTo>
                    <a:pt x="8303" y="1024"/>
                  </a:lnTo>
                  <a:lnTo>
                    <a:pt x="7902" y="1385"/>
                  </a:lnTo>
                  <a:lnTo>
                    <a:pt x="7461" y="1806"/>
                  </a:lnTo>
                  <a:lnTo>
                    <a:pt x="6979" y="2267"/>
                  </a:lnTo>
                  <a:lnTo>
                    <a:pt x="6498" y="2768"/>
                  </a:lnTo>
                  <a:lnTo>
                    <a:pt x="5977" y="3330"/>
                  </a:lnTo>
                  <a:lnTo>
                    <a:pt x="5435" y="3931"/>
                  </a:lnTo>
                  <a:lnTo>
                    <a:pt x="4914" y="4593"/>
                  </a:lnTo>
                  <a:lnTo>
                    <a:pt x="4372" y="5295"/>
                  </a:lnTo>
                  <a:lnTo>
                    <a:pt x="3831" y="6017"/>
                  </a:lnTo>
                  <a:lnTo>
                    <a:pt x="3309" y="6799"/>
                  </a:lnTo>
                  <a:lnTo>
                    <a:pt x="2888" y="7461"/>
                  </a:lnTo>
                  <a:lnTo>
                    <a:pt x="2507" y="8163"/>
                  </a:lnTo>
                  <a:lnTo>
                    <a:pt x="2126" y="8885"/>
                  </a:lnTo>
                  <a:lnTo>
                    <a:pt x="1765" y="9627"/>
                  </a:lnTo>
                  <a:lnTo>
                    <a:pt x="1424" y="10389"/>
                  </a:lnTo>
                  <a:lnTo>
                    <a:pt x="1123" y="11191"/>
                  </a:lnTo>
                  <a:lnTo>
                    <a:pt x="863" y="11993"/>
                  </a:lnTo>
                  <a:lnTo>
                    <a:pt x="622" y="12836"/>
                  </a:lnTo>
                  <a:lnTo>
                    <a:pt x="421" y="13698"/>
                  </a:lnTo>
                  <a:lnTo>
                    <a:pt x="261" y="14560"/>
                  </a:lnTo>
                  <a:lnTo>
                    <a:pt x="141" y="15443"/>
                  </a:lnTo>
                  <a:lnTo>
                    <a:pt x="60" y="16305"/>
                  </a:lnTo>
                  <a:lnTo>
                    <a:pt x="20" y="17188"/>
                  </a:lnTo>
                  <a:lnTo>
                    <a:pt x="0" y="18050"/>
                  </a:lnTo>
                  <a:lnTo>
                    <a:pt x="20" y="18912"/>
                  </a:lnTo>
                  <a:lnTo>
                    <a:pt x="60" y="19755"/>
                  </a:lnTo>
                  <a:lnTo>
                    <a:pt x="121" y="20577"/>
                  </a:lnTo>
                  <a:lnTo>
                    <a:pt x="201" y="21379"/>
                  </a:lnTo>
                  <a:lnTo>
                    <a:pt x="321" y="22141"/>
                  </a:lnTo>
                  <a:lnTo>
                    <a:pt x="442" y="22883"/>
                  </a:lnTo>
                  <a:lnTo>
                    <a:pt x="602" y="23605"/>
                  </a:lnTo>
                  <a:lnTo>
                    <a:pt x="762" y="24267"/>
                  </a:lnTo>
                  <a:lnTo>
                    <a:pt x="923" y="24888"/>
                  </a:lnTo>
                  <a:lnTo>
                    <a:pt x="1103" y="25450"/>
                  </a:lnTo>
                  <a:lnTo>
                    <a:pt x="1304" y="25971"/>
                  </a:lnTo>
                  <a:lnTo>
                    <a:pt x="1484" y="26413"/>
                  </a:lnTo>
                  <a:lnTo>
                    <a:pt x="1685" y="26814"/>
                  </a:lnTo>
                  <a:lnTo>
                    <a:pt x="1865" y="27135"/>
                  </a:lnTo>
                  <a:lnTo>
                    <a:pt x="2066" y="27415"/>
                  </a:lnTo>
                  <a:lnTo>
                    <a:pt x="2266" y="27616"/>
                  </a:lnTo>
                  <a:lnTo>
                    <a:pt x="2347" y="27696"/>
                  </a:lnTo>
                  <a:lnTo>
                    <a:pt x="2447" y="27736"/>
                  </a:lnTo>
                  <a:lnTo>
                    <a:pt x="2527" y="27776"/>
                  </a:lnTo>
                  <a:lnTo>
                    <a:pt x="2627" y="27796"/>
                  </a:lnTo>
                  <a:lnTo>
                    <a:pt x="2688" y="27796"/>
                  </a:lnTo>
                  <a:lnTo>
                    <a:pt x="2768" y="27776"/>
                  </a:lnTo>
                  <a:lnTo>
                    <a:pt x="2908" y="27696"/>
                  </a:lnTo>
                  <a:lnTo>
                    <a:pt x="3049" y="27576"/>
                  </a:lnTo>
                  <a:lnTo>
                    <a:pt x="3189" y="27395"/>
                  </a:lnTo>
                  <a:lnTo>
                    <a:pt x="3349" y="27155"/>
                  </a:lnTo>
                  <a:lnTo>
                    <a:pt x="3510" y="26874"/>
                  </a:lnTo>
                  <a:lnTo>
                    <a:pt x="3871" y="26212"/>
                  </a:lnTo>
                  <a:lnTo>
                    <a:pt x="4773" y="24427"/>
                  </a:lnTo>
                  <a:lnTo>
                    <a:pt x="5335" y="23384"/>
                  </a:lnTo>
                  <a:lnTo>
                    <a:pt x="5656" y="22843"/>
                  </a:lnTo>
                  <a:lnTo>
                    <a:pt x="5997" y="22261"/>
                  </a:lnTo>
                  <a:lnTo>
                    <a:pt x="6358" y="21680"/>
                  </a:lnTo>
                  <a:lnTo>
                    <a:pt x="6759" y="21098"/>
                  </a:lnTo>
                  <a:lnTo>
                    <a:pt x="7180" y="20497"/>
                  </a:lnTo>
                  <a:lnTo>
                    <a:pt x="7641" y="19895"/>
                  </a:lnTo>
                  <a:lnTo>
                    <a:pt x="8122" y="19293"/>
                  </a:lnTo>
                  <a:lnTo>
                    <a:pt x="8644" y="18692"/>
                  </a:lnTo>
                  <a:lnTo>
                    <a:pt x="9205" y="18090"/>
                  </a:lnTo>
                  <a:lnTo>
                    <a:pt x="9807" y="17488"/>
                  </a:lnTo>
                  <a:lnTo>
                    <a:pt x="10429" y="16927"/>
                  </a:lnTo>
                  <a:lnTo>
                    <a:pt x="11110" y="16345"/>
                  </a:lnTo>
                  <a:lnTo>
                    <a:pt x="11832" y="15804"/>
                  </a:lnTo>
                  <a:lnTo>
                    <a:pt x="12595" y="15262"/>
                  </a:lnTo>
                  <a:lnTo>
                    <a:pt x="13417" y="14761"/>
                  </a:lnTo>
                  <a:lnTo>
                    <a:pt x="14279" y="14280"/>
                  </a:lnTo>
                  <a:lnTo>
                    <a:pt x="14720" y="14039"/>
                  </a:lnTo>
                  <a:lnTo>
                    <a:pt x="15182" y="13818"/>
                  </a:lnTo>
                  <a:lnTo>
                    <a:pt x="15643" y="13598"/>
                  </a:lnTo>
                  <a:lnTo>
                    <a:pt x="16144" y="13397"/>
                  </a:lnTo>
                  <a:lnTo>
                    <a:pt x="95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22"/>
            <p:cNvSpPr/>
            <p:nvPr/>
          </p:nvSpPr>
          <p:spPr>
            <a:xfrm>
              <a:off x="11058775" y="4786775"/>
              <a:ext cx="403625" cy="694925"/>
            </a:xfrm>
            <a:custGeom>
              <a:avLst/>
              <a:gdLst/>
              <a:ahLst/>
              <a:cxnLst/>
              <a:rect l="l" t="t" r="r" b="b"/>
              <a:pathLst>
                <a:path w="16145" h="27797" fill="none" extrusionOk="0">
                  <a:moveTo>
                    <a:pt x="16144" y="13397"/>
                  </a:moveTo>
                  <a:lnTo>
                    <a:pt x="16144" y="13397"/>
                  </a:lnTo>
                  <a:lnTo>
                    <a:pt x="15643" y="13598"/>
                  </a:lnTo>
                  <a:lnTo>
                    <a:pt x="15182" y="13818"/>
                  </a:lnTo>
                  <a:lnTo>
                    <a:pt x="14720" y="14039"/>
                  </a:lnTo>
                  <a:lnTo>
                    <a:pt x="14279" y="14280"/>
                  </a:lnTo>
                  <a:lnTo>
                    <a:pt x="13417" y="14761"/>
                  </a:lnTo>
                  <a:lnTo>
                    <a:pt x="12595" y="15262"/>
                  </a:lnTo>
                  <a:lnTo>
                    <a:pt x="11832" y="15804"/>
                  </a:lnTo>
                  <a:lnTo>
                    <a:pt x="11110" y="16345"/>
                  </a:lnTo>
                  <a:lnTo>
                    <a:pt x="10429" y="16927"/>
                  </a:lnTo>
                  <a:lnTo>
                    <a:pt x="9807" y="17488"/>
                  </a:lnTo>
                  <a:lnTo>
                    <a:pt x="9205" y="18090"/>
                  </a:lnTo>
                  <a:lnTo>
                    <a:pt x="8644" y="18692"/>
                  </a:lnTo>
                  <a:lnTo>
                    <a:pt x="8122" y="19293"/>
                  </a:lnTo>
                  <a:lnTo>
                    <a:pt x="7641" y="19895"/>
                  </a:lnTo>
                  <a:lnTo>
                    <a:pt x="7180" y="20497"/>
                  </a:lnTo>
                  <a:lnTo>
                    <a:pt x="6759" y="21098"/>
                  </a:lnTo>
                  <a:lnTo>
                    <a:pt x="6358" y="21680"/>
                  </a:lnTo>
                  <a:lnTo>
                    <a:pt x="5997" y="22261"/>
                  </a:lnTo>
                  <a:lnTo>
                    <a:pt x="5656" y="22843"/>
                  </a:lnTo>
                  <a:lnTo>
                    <a:pt x="5335" y="23384"/>
                  </a:lnTo>
                  <a:lnTo>
                    <a:pt x="4773" y="24427"/>
                  </a:lnTo>
                  <a:lnTo>
                    <a:pt x="3871" y="26212"/>
                  </a:lnTo>
                  <a:lnTo>
                    <a:pt x="3510" y="26874"/>
                  </a:lnTo>
                  <a:lnTo>
                    <a:pt x="3349" y="27155"/>
                  </a:lnTo>
                  <a:lnTo>
                    <a:pt x="3189" y="27395"/>
                  </a:lnTo>
                  <a:lnTo>
                    <a:pt x="3049" y="27576"/>
                  </a:lnTo>
                  <a:lnTo>
                    <a:pt x="2908" y="27696"/>
                  </a:lnTo>
                  <a:lnTo>
                    <a:pt x="2768" y="27776"/>
                  </a:lnTo>
                  <a:lnTo>
                    <a:pt x="2688" y="27796"/>
                  </a:lnTo>
                  <a:lnTo>
                    <a:pt x="2627" y="27796"/>
                  </a:lnTo>
                  <a:lnTo>
                    <a:pt x="2627" y="27796"/>
                  </a:lnTo>
                  <a:lnTo>
                    <a:pt x="2527" y="27776"/>
                  </a:lnTo>
                  <a:lnTo>
                    <a:pt x="2447" y="27736"/>
                  </a:lnTo>
                  <a:lnTo>
                    <a:pt x="2347" y="27696"/>
                  </a:lnTo>
                  <a:lnTo>
                    <a:pt x="2266" y="27616"/>
                  </a:lnTo>
                  <a:lnTo>
                    <a:pt x="2066" y="27415"/>
                  </a:lnTo>
                  <a:lnTo>
                    <a:pt x="1865" y="27135"/>
                  </a:lnTo>
                  <a:lnTo>
                    <a:pt x="1685" y="26814"/>
                  </a:lnTo>
                  <a:lnTo>
                    <a:pt x="1484" y="26413"/>
                  </a:lnTo>
                  <a:lnTo>
                    <a:pt x="1304" y="25971"/>
                  </a:lnTo>
                  <a:lnTo>
                    <a:pt x="1103" y="25450"/>
                  </a:lnTo>
                  <a:lnTo>
                    <a:pt x="1103" y="25450"/>
                  </a:lnTo>
                  <a:lnTo>
                    <a:pt x="923" y="24888"/>
                  </a:lnTo>
                  <a:lnTo>
                    <a:pt x="762" y="24267"/>
                  </a:lnTo>
                  <a:lnTo>
                    <a:pt x="602" y="23605"/>
                  </a:lnTo>
                  <a:lnTo>
                    <a:pt x="442" y="22883"/>
                  </a:lnTo>
                  <a:lnTo>
                    <a:pt x="321" y="22141"/>
                  </a:lnTo>
                  <a:lnTo>
                    <a:pt x="201" y="21379"/>
                  </a:lnTo>
                  <a:lnTo>
                    <a:pt x="121" y="20577"/>
                  </a:lnTo>
                  <a:lnTo>
                    <a:pt x="60" y="19755"/>
                  </a:lnTo>
                  <a:lnTo>
                    <a:pt x="20" y="18912"/>
                  </a:lnTo>
                  <a:lnTo>
                    <a:pt x="0" y="18050"/>
                  </a:lnTo>
                  <a:lnTo>
                    <a:pt x="20" y="17188"/>
                  </a:lnTo>
                  <a:lnTo>
                    <a:pt x="60" y="16305"/>
                  </a:lnTo>
                  <a:lnTo>
                    <a:pt x="141" y="15443"/>
                  </a:lnTo>
                  <a:lnTo>
                    <a:pt x="261" y="14560"/>
                  </a:lnTo>
                  <a:lnTo>
                    <a:pt x="421" y="13698"/>
                  </a:lnTo>
                  <a:lnTo>
                    <a:pt x="622" y="12836"/>
                  </a:lnTo>
                  <a:lnTo>
                    <a:pt x="622" y="12836"/>
                  </a:lnTo>
                  <a:lnTo>
                    <a:pt x="863" y="11993"/>
                  </a:lnTo>
                  <a:lnTo>
                    <a:pt x="1123" y="11191"/>
                  </a:lnTo>
                  <a:lnTo>
                    <a:pt x="1424" y="10389"/>
                  </a:lnTo>
                  <a:lnTo>
                    <a:pt x="1765" y="9627"/>
                  </a:lnTo>
                  <a:lnTo>
                    <a:pt x="2126" y="8885"/>
                  </a:lnTo>
                  <a:lnTo>
                    <a:pt x="2507" y="8163"/>
                  </a:lnTo>
                  <a:lnTo>
                    <a:pt x="2888" y="7461"/>
                  </a:lnTo>
                  <a:lnTo>
                    <a:pt x="3309" y="6799"/>
                  </a:lnTo>
                  <a:lnTo>
                    <a:pt x="3309" y="6799"/>
                  </a:lnTo>
                  <a:lnTo>
                    <a:pt x="3831" y="6017"/>
                  </a:lnTo>
                  <a:lnTo>
                    <a:pt x="4372" y="5295"/>
                  </a:lnTo>
                  <a:lnTo>
                    <a:pt x="4914" y="4593"/>
                  </a:lnTo>
                  <a:lnTo>
                    <a:pt x="5435" y="3931"/>
                  </a:lnTo>
                  <a:lnTo>
                    <a:pt x="5977" y="3330"/>
                  </a:lnTo>
                  <a:lnTo>
                    <a:pt x="6498" y="2768"/>
                  </a:lnTo>
                  <a:lnTo>
                    <a:pt x="6979" y="2267"/>
                  </a:lnTo>
                  <a:lnTo>
                    <a:pt x="7461" y="1806"/>
                  </a:lnTo>
                  <a:lnTo>
                    <a:pt x="7902" y="1385"/>
                  </a:lnTo>
                  <a:lnTo>
                    <a:pt x="8303" y="1024"/>
                  </a:lnTo>
                  <a:lnTo>
                    <a:pt x="8965" y="462"/>
                  </a:lnTo>
                  <a:lnTo>
                    <a:pt x="9386" y="121"/>
                  </a:lnTo>
                  <a:lnTo>
                    <a:pt x="9546" y="1"/>
                  </a:lnTo>
                  <a:lnTo>
                    <a:pt x="16144" y="1339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22"/>
            <p:cNvSpPr/>
            <p:nvPr/>
          </p:nvSpPr>
          <p:spPr>
            <a:xfrm>
              <a:off x="11086350" y="4817875"/>
              <a:ext cx="330425" cy="663825"/>
            </a:xfrm>
            <a:custGeom>
              <a:avLst/>
              <a:gdLst/>
              <a:ahLst/>
              <a:cxnLst/>
              <a:rect l="l" t="t" r="r" b="b"/>
              <a:pathLst>
                <a:path w="13217" h="26553" extrusionOk="0">
                  <a:moveTo>
                    <a:pt x="6939" y="0"/>
                  </a:moveTo>
                  <a:lnTo>
                    <a:pt x="6438" y="481"/>
                  </a:lnTo>
                  <a:lnTo>
                    <a:pt x="5896" y="1003"/>
                  </a:lnTo>
                  <a:lnTo>
                    <a:pt x="5315" y="1605"/>
                  </a:lnTo>
                  <a:lnTo>
                    <a:pt x="4693" y="2286"/>
                  </a:lnTo>
                  <a:lnTo>
                    <a:pt x="4071" y="3008"/>
                  </a:lnTo>
                  <a:lnTo>
                    <a:pt x="3450" y="3790"/>
                  </a:lnTo>
                  <a:lnTo>
                    <a:pt x="2828" y="4653"/>
                  </a:lnTo>
                  <a:lnTo>
                    <a:pt x="2507" y="5094"/>
                  </a:lnTo>
                  <a:lnTo>
                    <a:pt x="2206" y="5555"/>
                  </a:lnTo>
                  <a:lnTo>
                    <a:pt x="2587" y="5656"/>
                  </a:lnTo>
                  <a:lnTo>
                    <a:pt x="2968" y="5776"/>
                  </a:lnTo>
                  <a:lnTo>
                    <a:pt x="3349" y="5916"/>
                  </a:lnTo>
                  <a:lnTo>
                    <a:pt x="3690" y="6097"/>
                  </a:lnTo>
                  <a:lnTo>
                    <a:pt x="4051" y="6297"/>
                  </a:lnTo>
                  <a:lnTo>
                    <a:pt x="4372" y="6538"/>
                  </a:lnTo>
                  <a:lnTo>
                    <a:pt x="4693" y="6779"/>
                  </a:lnTo>
                  <a:lnTo>
                    <a:pt x="4994" y="7059"/>
                  </a:lnTo>
                  <a:lnTo>
                    <a:pt x="5275" y="7360"/>
                  </a:lnTo>
                  <a:lnTo>
                    <a:pt x="5535" y="7681"/>
                  </a:lnTo>
                  <a:lnTo>
                    <a:pt x="5776" y="8002"/>
                  </a:lnTo>
                  <a:lnTo>
                    <a:pt x="5997" y="8363"/>
                  </a:lnTo>
                  <a:lnTo>
                    <a:pt x="6197" y="8724"/>
                  </a:lnTo>
                  <a:lnTo>
                    <a:pt x="6358" y="9105"/>
                  </a:lnTo>
                  <a:lnTo>
                    <a:pt x="6518" y="9486"/>
                  </a:lnTo>
                  <a:lnTo>
                    <a:pt x="6618" y="9907"/>
                  </a:lnTo>
                  <a:lnTo>
                    <a:pt x="6698" y="10188"/>
                  </a:lnTo>
                  <a:lnTo>
                    <a:pt x="6739" y="10489"/>
                  </a:lnTo>
                  <a:lnTo>
                    <a:pt x="6779" y="10769"/>
                  </a:lnTo>
                  <a:lnTo>
                    <a:pt x="6819" y="11070"/>
                  </a:lnTo>
                  <a:lnTo>
                    <a:pt x="6839" y="11632"/>
                  </a:lnTo>
                  <a:lnTo>
                    <a:pt x="6819" y="12193"/>
                  </a:lnTo>
                  <a:lnTo>
                    <a:pt x="6739" y="12755"/>
                  </a:lnTo>
                  <a:lnTo>
                    <a:pt x="6638" y="13316"/>
                  </a:lnTo>
                  <a:lnTo>
                    <a:pt x="6498" y="13858"/>
                  </a:lnTo>
                  <a:lnTo>
                    <a:pt x="6338" y="14379"/>
                  </a:lnTo>
                  <a:lnTo>
                    <a:pt x="6137" y="14921"/>
                  </a:lnTo>
                  <a:lnTo>
                    <a:pt x="5896" y="15442"/>
                  </a:lnTo>
                  <a:lnTo>
                    <a:pt x="5656" y="15944"/>
                  </a:lnTo>
                  <a:lnTo>
                    <a:pt x="5375" y="16445"/>
                  </a:lnTo>
                  <a:lnTo>
                    <a:pt x="5074" y="16946"/>
                  </a:lnTo>
                  <a:lnTo>
                    <a:pt x="4773" y="17428"/>
                  </a:lnTo>
                  <a:lnTo>
                    <a:pt x="4452" y="17909"/>
                  </a:lnTo>
                  <a:lnTo>
                    <a:pt x="4111" y="18370"/>
                  </a:lnTo>
                  <a:lnTo>
                    <a:pt x="3570" y="19092"/>
                  </a:lnTo>
                  <a:lnTo>
                    <a:pt x="3029" y="19794"/>
                  </a:lnTo>
                  <a:lnTo>
                    <a:pt x="1946" y="21218"/>
                  </a:lnTo>
                  <a:lnTo>
                    <a:pt x="1424" y="21940"/>
                  </a:lnTo>
                  <a:lnTo>
                    <a:pt x="923" y="22682"/>
                  </a:lnTo>
                  <a:lnTo>
                    <a:pt x="441" y="23444"/>
                  </a:lnTo>
                  <a:lnTo>
                    <a:pt x="221" y="23825"/>
                  </a:lnTo>
                  <a:lnTo>
                    <a:pt x="0" y="24206"/>
                  </a:lnTo>
                  <a:lnTo>
                    <a:pt x="201" y="24727"/>
                  </a:lnTo>
                  <a:lnTo>
                    <a:pt x="381" y="25169"/>
                  </a:lnTo>
                  <a:lnTo>
                    <a:pt x="582" y="25570"/>
                  </a:lnTo>
                  <a:lnTo>
                    <a:pt x="762" y="25891"/>
                  </a:lnTo>
                  <a:lnTo>
                    <a:pt x="963" y="26171"/>
                  </a:lnTo>
                  <a:lnTo>
                    <a:pt x="1163" y="26372"/>
                  </a:lnTo>
                  <a:lnTo>
                    <a:pt x="1244" y="26452"/>
                  </a:lnTo>
                  <a:lnTo>
                    <a:pt x="1344" y="26492"/>
                  </a:lnTo>
                  <a:lnTo>
                    <a:pt x="1424" y="26532"/>
                  </a:lnTo>
                  <a:lnTo>
                    <a:pt x="1524" y="26552"/>
                  </a:lnTo>
                  <a:lnTo>
                    <a:pt x="1605" y="26552"/>
                  </a:lnTo>
                  <a:lnTo>
                    <a:pt x="1685" y="26532"/>
                  </a:lnTo>
                  <a:lnTo>
                    <a:pt x="1805" y="26452"/>
                  </a:lnTo>
                  <a:lnTo>
                    <a:pt x="1946" y="26332"/>
                  </a:lnTo>
                  <a:lnTo>
                    <a:pt x="2086" y="26151"/>
                  </a:lnTo>
                  <a:lnTo>
                    <a:pt x="2226" y="25951"/>
                  </a:lnTo>
                  <a:lnTo>
                    <a:pt x="2367" y="25710"/>
                  </a:lnTo>
                  <a:lnTo>
                    <a:pt x="2708" y="25088"/>
                  </a:lnTo>
                  <a:lnTo>
                    <a:pt x="3510" y="23504"/>
                  </a:lnTo>
                  <a:lnTo>
                    <a:pt x="4011" y="22541"/>
                  </a:lnTo>
                  <a:lnTo>
                    <a:pt x="4593" y="21539"/>
                  </a:lnTo>
                  <a:lnTo>
                    <a:pt x="4914" y="20997"/>
                  </a:lnTo>
                  <a:lnTo>
                    <a:pt x="5255" y="20456"/>
                  </a:lnTo>
                  <a:lnTo>
                    <a:pt x="5616" y="19894"/>
                  </a:lnTo>
                  <a:lnTo>
                    <a:pt x="6017" y="19353"/>
                  </a:lnTo>
                  <a:lnTo>
                    <a:pt x="6418" y="18771"/>
                  </a:lnTo>
                  <a:lnTo>
                    <a:pt x="6879" y="18210"/>
                  </a:lnTo>
                  <a:lnTo>
                    <a:pt x="7360" y="17648"/>
                  </a:lnTo>
                  <a:lnTo>
                    <a:pt x="7862" y="17087"/>
                  </a:lnTo>
                  <a:lnTo>
                    <a:pt x="8403" y="16545"/>
                  </a:lnTo>
                  <a:lnTo>
                    <a:pt x="8985" y="15984"/>
                  </a:lnTo>
                  <a:lnTo>
                    <a:pt x="9586" y="15442"/>
                  </a:lnTo>
                  <a:lnTo>
                    <a:pt x="10248" y="14921"/>
                  </a:lnTo>
                  <a:lnTo>
                    <a:pt x="10930" y="14419"/>
                  </a:lnTo>
                  <a:lnTo>
                    <a:pt x="11652" y="13918"/>
                  </a:lnTo>
                  <a:lnTo>
                    <a:pt x="12414" y="13457"/>
                  </a:lnTo>
                  <a:lnTo>
                    <a:pt x="13216" y="13016"/>
                  </a:lnTo>
                  <a:lnTo>
                    <a:pt x="12635" y="12253"/>
                  </a:lnTo>
                  <a:lnTo>
                    <a:pt x="12073" y="11491"/>
                  </a:lnTo>
                  <a:lnTo>
                    <a:pt x="11552" y="10729"/>
                  </a:lnTo>
                  <a:lnTo>
                    <a:pt x="11050" y="9947"/>
                  </a:lnTo>
                  <a:lnTo>
                    <a:pt x="10569" y="9145"/>
                  </a:lnTo>
                  <a:lnTo>
                    <a:pt x="10108" y="8343"/>
                  </a:lnTo>
                  <a:lnTo>
                    <a:pt x="9687" y="7521"/>
                  </a:lnTo>
                  <a:lnTo>
                    <a:pt x="9286" y="6698"/>
                  </a:lnTo>
                  <a:lnTo>
                    <a:pt x="8904" y="5876"/>
                  </a:lnTo>
                  <a:lnTo>
                    <a:pt x="8544" y="5054"/>
                  </a:lnTo>
                  <a:lnTo>
                    <a:pt x="8223" y="4212"/>
                  </a:lnTo>
                  <a:lnTo>
                    <a:pt x="7922" y="3369"/>
                  </a:lnTo>
                  <a:lnTo>
                    <a:pt x="7641" y="2527"/>
                  </a:lnTo>
                  <a:lnTo>
                    <a:pt x="7380" y="1685"/>
                  </a:lnTo>
                  <a:lnTo>
                    <a:pt x="7160" y="842"/>
                  </a:lnTo>
                  <a:lnTo>
                    <a:pt x="6939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22"/>
            <p:cNvSpPr/>
            <p:nvPr/>
          </p:nvSpPr>
          <p:spPr>
            <a:xfrm>
              <a:off x="11086350" y="4817875"/>
              <a:ext cx="330425" cy="663825"/>
            </a:xfrm>
            <a:custGeom>
              <a:avLst/>
              <a:gdLst/>
              <a:ahLst/>
              <a:cxnLst/>
              <a:rect l="l" t="t" r="r" b="b"/>
              <a:pathLst>
                <a:path w="13217" h="26553" fill="none" extrusionOk="0">
                  <a:moveTo>
                    <a:pt x="6939" y="0"/>
                  </a:moveTo>
                  <a:lnTo>
                    <a:pt x="6939" y="0"/>
                  </a:lnTo>
                  <a:lnTo>
                    <a:pt x="6438" y="481"/>
                  </a:lnTo>
                  <a:lnTo>
                    <a:pt x="5896" y="1003"/>
                  </a:lnTo>
                  <a:lnTo>
                    <a:pt x="5315" y="1605"/>
                  </a:lnTo>
                  <a:lnTo>
                    <a:pt x="4693" y="2286"/>
                  </a:lnTo>
                  <a:lnTo>
                    <a:pt x="4071" y="3008"/>
                  </a:lnTo>
                  <a:lnTo>
                    <a:pt x="3450" y="3790"/>
                  </a:lnTo>
                  <a:lnTo>
                    <a:pt x="2828" y="4653"/>
                  </a:lnTo>
                  <a:lnTo>
                    <a:pt x="2507" y="5094"/>
                  </a:lnTo>
                  <a:lnTo>
                    <a:pt x="2206" y="5555"/>
                  </a:lnTo>
                  <a:lnTo>
                    <a:pt x="2206" y="5555"/>
                  </a:lnTo>
                  <a:lnTo>
                    <a:pt x="2587" y="5656"/>
                  </a:lnTo>
                  <a:lnTo>
                    <a:pt x="2968" y="5776"/>
                  </a:lnTo>
                  <a:lnTo>
                    <a:pt x="3349" y="5916"/>
                  </a:lnTo>
                  <a:lnTo>
                    <a:pt x="3690" y="6097"/>
                  </a:lnTo>
                  <a:lnTo>
                    <a:pt x="4051" y="6297"/>
                  </a:lnTo>
                  <a:lnTo>
                    <a:pt x="4372" y="6538"/>
                  </a:lnTo>
                  <a:lnTo>
                    <a:pt x="4693" y="6779"/>
                  </a:lnTo>
                  <a:lnTo>
                    <a:pt x="4994" y="7059"/>
                  </a:lnTo>
                  <a:lnTo>
                    <a:pt x="5275" y="7360"/>
                  </a:lnTo>
                  <a:lnTo>
                    <a:pt x="5535" y="7681"/>
                  </a:lnTo>
                  <a:lnTo>
                    <a:pt x="5776" y="8002"/>
                  </a:lnTo>
                  <a:lnTo>
                    <a:pt x="5997" y="8363"/>
                  </a:lnTo>
                  <a:lnTo>
                    <a:pt x="6197" y="8724"/>
                  </a:lnTo>
                  <a:lnTo>
                    <a:pt x="6358" y="9105"/>
                  </a:lnTo>
                  <a:lnTo>
                    <a:pt x="6518" y="9486"/>
                  </a:lnTo>
                  <a:lnTo>
                    <a:pt x="6618" y="9907"/>
                  </a:lnTo>
                  <a:lnTo>
                    <a:pt x="6618" y="9907"/>
                  </a:lnTo>
                  <a:lnTo>
                    <a:pt x="6698" y="10188"/>
                  </a:lnTo>
                  <a:lnTo>
                    <a:pt x="6739" y="10489"/>
                  </a:lnTo>
                  <a:lnTo>
                    <a:pt x="6779" y="10769"/>
                  </a:lnTo>
                  <a:lnTo>
                    <a:pt x="6819" y="11070"/>
                  </a:lnTo>
                  <a:lnTo>
                    <a:pt x="6839" y="11632"/>
                  </a:lnTo>
                  <a:lnTo>
                    <a:pt x="6819" y="12193"/>
                  </a:lnTo>
                  <a:lnTo>
                    <a:pt x="6739" y="12755"/>
                  </a:lnTo>
                  <a:lnTo>
                    <a:pt x="6638" y="13316"/>
                  </a:lnTo>
                  <a:lnTo>
                    <a:pt x="6498" y="13858"/>
                  </a:lnTo>
                  <a:lnTo>
                    <a:pt x="6338" y="14379"/>
                  </a:lnTo>
                  <a:lnTo>
                    <a:pt x="6137" y="14921"/>
                  </a:lnTo>
                  <a:lnTo>
                    <a:pt x="5896" y="15442"/>
                  </a:lnTo>
                  <a:lnTo>
                    <a:pt x="5656" y="15944"/>
                  </a:lnTo>
                  <a:lnTo>
                    <a:pt x="5375" y="16445"/>
                  </a:lnTo>
                  <a:lnTo>
                    <a:pt x="5074" y="16946"/>
                  </a:lnTo>
                  <a:lnTo>
                    <a:pt x="4773" y="17428"/>
                  </a:lnTo>
                  <a:lnTo>
                    <a:pt x="4452" y="17909"/>
                  </a:lnTo>
                  <a:lnTo>
                    <a:pt x="4111" y="18370"/>
                  </a:lnTo>
                  <a:lnTo>
                    <a:pt x="4111" y="18370"/>
                  </a:lnTo>
                  <a:lnTo>
                    <a:pt x="3570" y="19092"/>
                  </a:lnTo>
                  <a:lnTo>
                    <a:pt x="3029" y="19794"/>
                  </a:lnTo>
                  <a:lnTo>
                    <a:pt x="1946" y="21218"/>
                  </a:lnTo>
                  <a:lnTo>
                    <a:pt x="1424" y="21940"/>
                  </a:lnTo>
                  <a:lnTo>
                    <a:pt x="923" y="22682"/>
                  </a:lnTo>
                  <a:lnTo>
                    <a:pt x="441" y="23444"/>
                  </a:lnTo>
                  <a:lnTo>
                    <a:pt x="221" y="23825"/>
                  </a:lnTo>
                  <a:lnTo>
                    <a:pt x="0" y="24206"/>
                  </a:lnTo>
                  <a:lnTo>
                    <a:pt x="0" y="24206"/>
                  </a:lnTo>
                  <a:lnTo>
                    <a:pt x="201" y="24727"/>
                  </a:lnTo>
                  <a:lnTo>
                    <a:pt x="381" y="25169"/>
                  </a:lnTo>
                  <a:lnTo>
                    <a:pt x="582" y="25570"/>
                  </a:lnTo>
                  <a:lnTo>
                    <a:pt x="762" y="25891"/>
                  </a:lnTo>
                  <a:lnTo>
                    <a:pt x="963" y="26171"/>
                  </a:lnTo>
                  <a:lnTo>
                    <a:pt x="1163" y="26372"/>
                  </a:lnTo>
                  <a:lnTo>
                    <a:pt x="1244" y="26452"/>
                  </a:lnTo>
                  <a:lnTo>
                    <a:pt x="1344" y="26492"/>
                  </a:lnTo>
                  <a:lnTo>
                    <a:pt x="1424" y="26532"/>
                  </a:lnTo>
                  <a:lnTo>
                    <a:pt x="1524" y="26552"/>
                  </a:lnTo>
                  <a:lnTo>
                    <a:pt x="1524" y="26552"/>
                  </a:lnTo>
                  <a:lnTo>
                    <a:pt x="1544" y="26552"/>
                  </a:lnTo>
                  <a:lnTo>
                    <a:pt x="1544" y="26552"/>
                  </a:lnTo>
                  <a:lnTo>
                    <a:pt x="1605" y="26552"/>
                  </a:lnTo>
                  <a:lnTo>
                    <a:pt x="1685" y="26532"/>
                  </a:lnTo>
                  <a:lnTo>
                    <a:pt x="1805" y="26452"/>
                  </a:lnTo>
                  <a:lnTo>
                    <a:pt x="1946" y="26332"/>
                  </a:lnTo>
                  <a:lnTo>
                    <a:pt x="2086" y="26151"/>
                  </a:lnTo>
                  <a:lnTo>
                    <a:pt x="2226" y="25951"/>
                  </a:lnTo>
                  <a:lnTo>
                    <a:pt x="2367" y="25710"/>
                  </a:lnTo>
                  <a:lnTo>
                    <a:pt x="2708" y="25088"/>
                  </a:lnTo>
                  <a:lnTo>
                    <a:pt x="3510" y="23504"/>
                  </a:lnTo>
                  <a:lnTo>
                    <a:pt x="4011" y="22541"/>
                  </a:lnTo>
                  <a:lnTo>
                    <a:pt x="4593" y="21539"/>
                  </a:lnTo>
                  <a:lnTo>
                    <a:pt x="4914" y="20997"/>
                  </a:lnTo>
                  <a:lnTo>
                    <a:pt x="5255" y="20456"/>
                  </a:lnTo>
                  <a:lnTo>
                    <a:pt x="5616" y="19894"/>
                  </a:lnTo>
                  <a:lnTo>
                    <a:pt x="6017" y="19353"/>
                  </a:lnTo>
                  <a:lnTo>
                    <a:pt x="6418" y="18771"/>
                  </a:lnTo>
                  <a:lnTo>
                    <a:pt x="6879" y="18210"/>
                  </a:lnTo>
                  <a:lnTo>
                    <a:pt x="7360" y="17648"/>
                  </a:lnTo>
                  <a:lnTo>
                    <a:pt x="7862" y="17087"/>
                  </a:lnTo>
                  <a:lnTo>
                    <a:pt x="8403" y="16545"/>
                  </a:lnTo>
                  <a:lnTo>
                    <a:pt x="8985" y="15984"/>
                  </a:lnTo>
                  <a:lnTo>
                    <a:pt x="9586" y="15442"/>
                  </a:lnTo>
                  <a:lnTo>
                    <a:pt x="10248" y="14921"/>
                  </a:lnTo>
                  <a:lnTo>
                    <a:pt x="10930" y="14419"/>
                  </a:lnTo>
                  <a:lnTo>
                    <a:pt x="11652" y="13918"/>
                  </a:lnTo>
                  <a:lnTo>
                    <a:pt x="12414" y="13457"/>
                  </a:lnTo>
                  <a:lnTo>
                    <a:pt x="13216" y="13016"/>
                  </a:lnTo>
                  <a:lnTo>
                    <a:pt x="13216" y="13016"/>
                  </a:lnTo>
                  <a:lnTo>
                    <a:pt x="12635" y="12253"/>
                  </a:lnTo>
                  <a:lnTo>
                    <a:pt x="12073" y="11491"/>
                  </a:lnTo>
                  <a:lnTo>
                    <a:pt x="11552" y="10729"/>
                  </a:lnTo>
                  <a:lnTo>
                    <a:pt x="11050" y="9947"/>
                  </a:lnTo>
                  <a:lnTo>
                    <a:pt x="10569" y="9145"/>
                  </a:lnTo>
                  <a:lnTo>
                    <a:pt x="10108" y="8343"/>
                  </a:lnTo>
                  <a:lnTo>
                    <a:pt x="9687" y="7521"/>
                  </a:lnTo>
                  <a:lnTo>
                    <a:pt x="9286" y="6698"/>
                  </a:lnTo>
                  <a:lnTo>
                    <a:pt x="8904" y="5876"/>
                  </a:lnTo>
                  <a:lnTo>
                    <a:pt x="8544" y="5054"/>
                  </a:lnTo>
                  <a:lnTo>
                    <a:pt x="8223" y="4212"/>
                  </a:lnTo>
                  <a:lnTo>
                    <a:pt x="7922" y="3369"/>
                  </a:lnTo>
                  <a:lnTo>
                    <a:pt x="7641" y="2527"/>
                  </a:lnTo>
                  <a:lnTo>
                    <a:pt x="7380" y="1685"/>
                  </a:lnTo>
                  <a:lnTo>
                    <a:pt x="7160" y="842"/>
                  </a:lnTo>
                  <a:lnTo>
                    <a:pt x="69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22"/>
            <p:cNvSpPr/>
            <p:nvPr/>
          </p:nvSpPr>
          <p:spPr>
            <a:xfrm>
              <a:off x="11839900" y="4786775"/>
              <a:ext cx="403625" cy="694925"/>
            </a:xfrm>
            <a:custGeom>
              <a:avLst/>
              <a:gdLst/>
              <a:ahLst/>
              <a:cxnLst/>
              <a:rect l="l" t="t" r="r" b="b"/>
              <a:pathLst>
                <a:path w="16145" h="27797" extrusionOk="0">
                  <a:moveTo>
                    <a:pt x="6598" y="1"/>
                  </a:moveTo>
                  <a:lnTo>
                    <a:pt x="0" y="13397"/>
                  </a:lnTo>
                  <a:lnTo>
                    <a:pt x="502" y="13598"/>
                  </a:lnTo>
                  <a:lnTo>
                    <a:pt x="963" y="13818"/>
                  </a:lnTo>
                  <a:lnTo>
                    <a:pt x="1424" y="14039"/>
                  </a:lnTo>
                  <a:lnTo>
                    <a:pt x="1865" y="14280"/>
                  </a:lnTo>
                  <a:lnTo>
                    <a:pt x="2728" y="14761"/>
                  </a:lnTo>
                  <a:lnTo>
                    <a:pt x="3550" y="15262"/>
                  </a:lnTo>
                  <a:lnTo>
                    <a:pt x="4312" y="15804"/>
                  </a:lnTo>
                  <a:lnTo>
                    <a:pt x="5034" y="16345"/>
                  </a:lnTo>
                  <a:lnTo>
                    <a:pt x="5696" y="16927"/>
                  </a:lnTo>
                  <a:lnTo>
                    <a:pt x="6337" y="17488"/>
                  </a:lnTo>
                  <a:lnTo>
                    <a:pt x="6939" y="18090"/>
                  </a:lnTo>
                  <a:lnTo>
                    <a:pt x="7501" y="18692"/>
                  </a:lnTo>
                  <a:lnTo>
                    <a:pt x="8022" y="19293"/>
                  </a:lnTo>
                  <a:lnTo>
                    <a:pt x="8503" y="19895"/>
                  </a:lnTo>
                  <a:lnTo>
                    <a:pt x="8965" y="20497"/>
                  </a:lnTo>
                  <a:lnTo>
                    <a:pt x="9386" y="21098"/>
                  </a:lnTo>
                  <a:lnTo>
                    <a:pt x="9787" y="21680"/>
                  </a:lnTo>
                  <a:lnTo>
                    <a:pt x="10148" y="22261"/>
                  </a:lnTo>
                  <a:lnTo>
                    <a:pt x="10489" y="22843"/>
                  </a:lnTo>
                  <a:lnTo>
                    <a:pt x="10810" y="23384"/>
                  </a:lnTo>
                  <a:lnTo>
                    <a:pt x="11371" y="24427"/>
                  </a:lnTo>
                  <a:lnTo>
                    <a:pt x="12274" y="26212"/>
                  </a:lnTo>
                  <a:lnTo>
                    <a:pt x="12635" y="26874"/>
                  </a:lnTo>
                  <a:lnTo>
                    <a:pt x="12795" y="27155"/>
                  </a:lnTo>
                  <a:lnTo>
                    <a:pt x="12955" y="27395"/>
                  </a:lnTo>
                  <a:lnTo>
                    <a:pt x="13096" y="27576"/>
                  </a:lnTo>
                  <a:lnTo>
                    <a:pt x="13236" y="27696"/>
                  </a:lnTo>
                  <a:lnTo>
                    <a:pt x="13377" y="27776"/>
                  </a:lnTo>
                  <a:lnTo>
                    <a:pt x="13457" y="27796"/>
                  </a:lnTo>
                  <a:lnTo>
                    <a:pt x="13517" y="27796"/>
                  </a:lnTo>
                  <a:lnTo>
                    <a:pt x="13597" y="27776"/>
                  </a:lnTo>
                  <a:lnTo>
                    <a:pt x="13657" y="27756"/>
                  </a:lnTo>
                  <a:lnTo>
                    <a:pt x="13818" y="27676"/>
                  </a:lnTo>
                  <a:lnTo>
                    <a:pt x="13978" y="27536"/>
                  </a:lnTo>
                  <a:lnTo>
                    <a:pt x="14119" y="27335"/>
                  </a:lnTo>
                  <a:lnTo>
                    <a:pt x="14279" y="27115"/>
                  </a:lnTo>
                  <a:lnTo>
                    <a:pt x="14439" y="26834"/>
                  </a:lnTo>
                  <a:lnTo>
                    <a:pt x="14600" y="26533"/>
                  </a:lnTo>
                  <a:lnTo>
                    <a:pt x="14760" y="26172"/>
                  </a:lnTo>
                  <a:lnTo>
                    <a:pt x="14961" y="25630"/>
                  </a:lnTo>
                  <a:lnTo>
                    <a:pt x="15161" y="25009"/>
                  </a:lnTo>
                  <a:lnTo>
                    <a:pt x="15362" y="24347"/>
                  </a:lnTo>
                  <a:lnTo>
                    <a:pt x="15542" y="23625"/>
                  </a:lnTo>
                  <a:lnTo>
                    <a:pt x="15703" y="22863"/>
                  </a:lnTo>
                  <a:lnTo>
                    <a:pt x="15843" y="22061"/>
                  </a:lnTo>
                  <a:lnTo>
                    <a:pt x="15944" y="21198"/>
                  </a:lnTo>
                  <a:lnTo>
                    <a:pt x="16044" y="20336"/>
                  </a:lnTo>
                  <a:lnTo>
                    <a:pt x="16104" y="19434"/>
                  </a:lnTo>
                  <a:lnTo>
                    <a:pt x="16144" y="18491"/>
                  </a:lnTo>
                  <a:lnTo>
                    <a:pt x="16144" y="17569"/>
                  </a:lnTo>
                  <a:lnTo>
                    <a:pt x="16104" y="16606"/>
                  </a:lnTo>
                  <a:lnTo>
                    <a:pt x="16024" y="15663"/>
                  </a:lnTo>
                  <a:lnTo>
                    <a:pt x="15903" y="14721"/>
                  </a:lnTo>
                  <a:lnTo>
                    <a:pt x="15743" y="13778"/>
                  </a:lnTo>
                  <a:lnTo>
                    <a:pt x="15643" y="13297"/>
                  </a:lnTo>
                  <a:lnTo>
                    <a:pt x="15522" y="12836"/>
                  </a:lnTo>
                  <a:lnTo>
                    <a:pt x="15402" y="12374"/>
                  </a:lnTo>
                  <a:lnTo>
                    <a:pt x="15262" y="11933"/>
                  </a:lnTo>
                  <a:lnTo>
                    <a:pt x="14961" y="11051"/>
                  </a:lnTo>
                  <a:lnTo>
                    <a:pt x="14640" y="10209"/>
                  </a:lnTo>
                  <a:lnTo>
                    <a:pt x="14259" y="9386"/>
                  </a:lnTo>
                  <a:lnTo>
                    <a:pt x="13878" y="8584"/>
                  </a:lnTo>
                  <a:lnTo>
                    <a:pt x="13457" y="7822"/>
                  </a:lnTo>
                  <a:lnTo>
                    <a:pt x="13016" y="7080"/>
                  </a:lnTo>
                  <a:lnTo>
                    <a:pt x="12554" y="6378"/>
                  </a:lnTo>
                  <a:lnTo>
                    <a:pt x="12093" y="5716"/>
                  </a:lnTo>
                  <a:lnTo>
                    <a:pt x="11612" y="5075"/>
                  </a:lnTo>
                  <a:lnTo>
                    <a:pt x="11150" y="4473"/>
                  </a:lnTo>
                  <a:lnTo>
                    <a:pt x="10669" y="3911"/>
                  </a:lnTo>
                  <a:lnTo>
                    <a:pt x="10208" y="3370"/>
                  </a:lnTo>
                  <a:lnTo>
                    <a:pt x="9747" y="2869"/>
                  </a:lnTo>
                  <a:lnTo>
                    <a:pt x="9305" y="2407"/>
                  </a:lnTo>
                  <a:lnTo>
                    <a:pt x="8884" y="1986"/>
                  </a:lnTo>
                  <a:lnTo>
                    <a:pt x="8403" y="1525"/>
                  </a:lnTo>
                  <a:lnTo>
                    <a:pt x="7962" y="1144"/>
                  </a:lnTo>
                  <a:lnTo>
                    <a:pt x="7240" y="522"/>
                  </a:lnTo>
                  <a:lnTo>
                    <a:pt x="6759" y="121"/>
                  </a:lnTo>
                  <a:lnTo>
                    <a:pt x="65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22"/>
            <p:cNvSpPr/>
            <p:nvPr/>
          </p:nvSpPr>
          <p:spPr>
            <a:xfrm>
              <a:off x="11839900" y="4786775"/>
              <a:ext cx="403625" cy="694925"/>
            </a:xfrm>
            <a:custGeom>
              <a:avLst/>
              <a:gdLst/>
              <a:ahLst/>
              <a:cxnLst/>
              <a:rect l="l" t="t" r="r" b="b"/>
              <a:pathLst>
                <a:path w="16145" h="27797" fill="none" extrusionOk="0">
                  <a:moveTo>
                    <a:pt x="14760" y="26172"/>
                  </a:moveTo>
                  <a:lnTo>
                    <a:pt x="14760" y="26172"/>
                  </a:lnTo>
                  <a:lnTo>
                    <a:pt x="14600" y="26533"/>
                  </a:lnTo>
                  <a:lnTo>
                    <a:pt x="14439" y="26834"/>
                  </a:lnTo>
                  <a:lnTo>
                    <a:pt x="14279" y="27115"/>
                  </a:lnTo>
                  <a:lnTo>
                    <a:pt x="14119" y="27335"/>
                  </a:lnTo>
                  <a:lnTo>
                    <a:pt x="13978" y="27536"/>
                  </a:lnTo>
                  <a:lnTo>
                    <a:pt x="13818" y="27676"/>
                  </a:lnTo>
                  <a:lnTo>
                    <a:pt x="13657" y="27756"/>
                  </a:lnTo>
                  <a:lnTo>
                    <a:pt x="13597" y="27776"/>
                  </a:lnTo>
                  <a:lnTo>
                    <a:pt x="13517" y="27796"/>
                  </a:lnTo>
                  <a:lnTo>
                    <a:pt x="13517" y="27796"/>
                  </a:lnTo>
                  <a:lnTo>
                    <a:pt x="13457" y="27796"/>
                  </a:lnTo>
                  <a:lnTo>
                    <a:pt x="13377" y="27776"/>
                  </a:lnTo>
                  <a:lnTo>
                    <a:pt x="13236" y="27696"/>
                  </a:lnTo>
                  <a:lnTo>
                    <a:pt x="13096" y="27576"/>
                  </a:lnTo>
                  <a:lnTo>
                    <a:pt x="12955" y="27395"/>
                  </a:lnTo>
                  <a:lnTo>
                    <a:pt x="12795" y="27155"/>
                  </a:lnTo>
                  <a:lnTo>
                    <a:pt x="12635" y="26874"/>
                  </a:lnTo>
                  <a:lnTo>
                    <a:pt x="12274" y="26212"/>
                  </a:lnTo>
                  <a:lnTo>
                    <a:pt x="11371" y="24427"/>
                  </a:lnTo>
                  <a:lnTo>
                    <a:pt x="10810" y="23384"/>
                  </a:lnTo>
                  <a:lnTo>
                    <a:pt x="10489" y="22843"/>
                  </a:lnTo>
                  <a:lnTo>
                    <a:pt x="10148" y="22261"/>
                  </a:lnTo>
                  <a:lnTo>
                    <a:pt x="9787" y="21680"/>
                  </a:lnTo>
                  <a:lnTo>
                    <a:pt x="9386" y="21098"/>
                  </a:lnTo>
                  <a:lnTo>
                    <a:pt x="8965" y="20497"/>
                  </a:lnTo>
                  <a:lnTo>
                    <a:pt x="8503" y="19895"/>
                  </a:lnTo>
                  <a:lnTo>
                    <a:pt x="8022" y="19293"/>
                  </a:lnTo>
                  <a:lnTo>
                    <a:pt x="7501" y="18692"/>
                  </a:lnTo>
                  <a:lnTo>
                    <a:pt x="6939" y="18090"/>
                  </a:lnTo>
                  <a:lnTo>
                    <a:pt x="6337" y="17488"/>
                  </a:lnTo>
                  <a:lnTo>
                    <a:pt x="5696" y="16927"/>
                  </a:lnTo>
                  <a:lnTo>
                    <a:pt x="5034" y="16345"/>
                  </a:lnTo>
                  <a:lnTo>
                    <a:pt x="4312" y="15804"/>
                  </a:lnTo>
                  <a:lnTo>
                    <a:pt x="3550" y="15262"/>
                  </a:lnTo>
                  <a:lnTo>
                    <a:pt x="2728" y="14761"/>
                  </a:lnTo>
                  <a:lnTo>
                    <a:pt x="1865" y="14280"/>
                  </a:lnTo>
                  <a:lnTo>
                    <a:pt x="1424" y="14039"/>
                  </a:lnTo>
                  <a:lnTo>
                    <a:pt x="963" y="13818"/>
                  </a:lnTo>
                  <a:lnTo>
                    <a:pt x="502" y="13598"/>
                  </a:lnTo>
                  <a:lnTo>
                    <a:pt x="0" y="13397"/>
                  </a:lnTo>
                  <a:lnTo>
                    <a:pt x="6598" y="1"/>
                  </a:lnTo>
                  <a:lnTo>
                    <a:pt x="6598" y="1"/>
                  </a:lnTo>
                  <a:lnTo>
                    <a:pt x="6759" y="121"/>
                  </a:lnTo>
                  <a:lnTo>
                    <a:pt x="7240" y="522"/>
                  </a:lnTo>
                  <a:lnTo>
                    <a:pt x="7962" y="1144"/>
                  </a:lnTo>
                  <a:lnTo>
                    <a:pt x="8403" y="1525"/>
                  </a:lnTo>
                  <a:lnTo>
                    <a:pt x="8884" y="1986"/>
                  </a:lnTo>
                  <a:lnTo>
                    <a:pt x="8884" y="1986"/>
                  </a:lnTo>
                  <a:lnTo>
                    <a:pt x="9305" y="2407"/>
                  </a:lnTo>
                  <a:lnTo>
                    <a:pt x="9747" y="2869"/>
                  </a:lnTo>
                  <a:lnTo>
                    <a:pt x="10208" y="3370"/>
                  </a:lnTo>
                  <a:lnTo>
                    <a:pt x="10669" y="3911"/>
                  </a:lnTo>
                  <a:lnTo>
                    <a:pt x="11150" y="4473"/>
                  </a:lnTo>
                  <a:lnTo>
                    <a:pt x="11612" y="5075"/>
                  </a:lnTo>
                  <a:lnTo>
                    <a:pt x="12093" y="5716"/>
                  </a:lnTo>
                  <a:lnTo>
                    <a:pt x="12554" y="6378"/>
                  </a:lnTo>
                  <a:lnTo>
                    <a:pt x="13016" y="7080"/>
                  </a:lnTo>
                  <a:lnTo>
                    <a:pt x="13457" y="7822"/>
                  </a:lnTo>
                  <a:lnTo>
                    <a:pt x="13878" y="8584"/>
                  </a:lnTo>
                  <a:lnTo>
                    <a:pt x="14259" y="9386"/>
                  </a:lnTo>
                  <a:lnTo>
                    <a:pt x="14640" y="10209"/>
                  </a:lnTo>
                  <a:lnTo>
                    <a:pt x="14961" y="11051"/>
                  </a:lnTo>
                  <a:lnTo>
                    <a:pt x="15262" y="11933"/>
                  </a:lnTo>
                  <a:lnTo>
                    <a:pt x="15402" y="12374"/>
                  </a:lnTo>
                  <a:lnTo>
                    <a:pt x="15522" y="12836"/>
                  </a:lnTo>
                  <a:lnTo>
                    <a:pt x="15522" y="12836"/>
                  </a:lnTo>
                  <a:lnTo>
                    <a:pt x="15643" y="13297"/>
                  </a:lnTo>
                  <a:lnTo>
                    <a:pt x="15743" y="13778"/>
                  </a:lnTo>
                  <a:lnTo>
                    <a:pt x="15903" y="14721"/>
                  </a:lnTo>
                  <a:lnTo>
                    <a:pt x="16024" y="15663"/>
                  </a:lnTo>
                  <a:lnTo>
                    <a:pt x="16104" y="16606"/>
                  </a:lnTo>
                  <a:lnTo>
                    <a:pt x="16144" y="17569"/>
                  </a:lnTo>
                  <a:lnTo>
                    <a:pt x="16144" y="18491"/>
                  </a:lnTo>
                  <a:lnTo>
                    <a:pt x="16104" y="19434"/>
                  </a:lnTo>
                  <a:lnTo>
                    <a:pt x="16044" y="20336"/>
                  </a:lnTo>
                  <a:lnTo>
                    <a:pt x="15944" y="21198"/>
                  </a:lnTo>
                  <a:lnTo>
                    <a:pt x="15843" y="22061"/>
                  </a:lnTo>
                  <a:lnTo>
                    <a:pt x="15703" y="22863"/>
                  </a:lnTo>
                  <a:lnTo>
                    <a:pt x="15542" y="23625"/>
                  </a:lnTo>
                  <a:lnTo>
                    <a:pt x="15362" y="24347"/>
                  </a:lnTo>
                  <a:lnTo>
                    <a:pt x="15161" y="25009"/>
                  </a:lnTo>
                  <a:lnTo>
                    <a:pt x="14961" y="25630"/>
                  </a:lnTo>
                  <a:lnTo>
                    <a:pt x="14760" y="261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22"/>
            <p:cNvSpPr/>
            <p:nvPr/>
          </p:nvSpPr>
          <p:spPr>
            <a:xfrm>
              <a:off x="11885525" y="4817875"/>
              <a:ext cx="323400" cy="663825"/>
            </a:xfrm>
            <a:custGeom>
              <a:avLst/>
              <a:gdLst/>
              <a:ahLst/>
              <a:cxnLst/>
              <a:rect l="l" t="t" r="r" b="b"/>
              <a:pathLst>
                <a:path w="12936" h="26553" extrusionOk="0">
                  <a:moveTo>
                    <a:pt x="6277" y="0"/>
                  </a:moveTo>
                  <a:lnTo>
                    <a:pt x="6117" y="622"/>
                  </a:lnTo>
                  <a:lnTo>
                    <a:pt x="5956" y="1223"/>
                  </a:lnTo>
                  <a:lnTo>
                    <a:pt x="5796" y="1825"/>
                  </a:lnTo>
                  <a:lnTo>
                    <a:pt x="5615" y="2427"/>
                  </a:lnTo>
                  <a:lnTo>
                    <a:pt x="5415" y="3048"/>
                  </a:lnTo>
                  <a:lnTo>
                    <a:pt x="5194" y="3650"/>
                  </a:lnTo>
                  <a:lnTo>
                    <a:pt x="4974" y="4252"/>
                  </a:lnTo>
                  <a:lnTo>
                    <a:pt x="4753" y="4853"/>
                  </a:lnTo>
                  <a:lnTo>
                    <a:pt x="4492" y="5455"/>
                  </a:lnTo>
                  <a:lnTo>
                    <a:pt x="4232" y="6057"/>
                  </a:lnTo>
                  <a:lnTo>
                    <a:pt x="3951" y="6658"/>
                  </a:lnTo>
                  <a:lnTo>
                    <a:pt x="3670" y="7240"/>
                  </a:lnTo>
                  <a:lnTo>
                    <a:pt x="3369" y="7821"/>
                  </a:lnTo>
                  <a:lnTo>
                    <a:pt x="3068" y="8423"/>
                  </a:lnTo>
                  <a:lnTo>
                    <a:pt x="2728" y="8985"/>
                  </a:lnTo>
                  <a:lnTo>
                    <a:pt x="2387" y="9566"/>
                  </a:lnTo>
                  <a:lnTo>
                    <a:pt x="1845" y="10449"/>
                  </a:lnTo>
                  <a:lnTo>
                    <a:pt x="1264" y="11311"/>
                  </a:lnTo>
                  <a:lnTo>
                    <a:pt x="642" y="12173"/>
                  </a:lnTo>
                  <a:lnTo>
                    <a:pt x="0" y="12996"/>
                  </a:lnTo>
                  <a:lnTo>
                    <a:pt x="802" y="13457"/>
                  </a:lnTo>
                  <a:lnTo>
                    <a:pt x="1564" y="13918"/>
                  </a:lnTo>
                  <a:lnTo>
                    <a:pt x="2286" y="14419"/>
                  </a:lnTo>
                  <a:lnTo>
                    <a:pt x="2968" y="14921"/>
                  </a:lnTo>
                  <a:lnTo>
                    <a:pt x="3630" y="15442"/>
                  </a:lnTo>
                  <a:lnTo>
                    <a:pt x="4232" y="15984"/>
                  </a:lnTo>
                  <a:lnTo>
                    <a:pt x="4813" y="16525"/>
                  </a:lnTo>
                  <a:lnTo>
                    <a:pt x="5355" y="17087"/>
                  </a:lnTo>
                  <a:lnTo>
                    <a:pt x="5856" y="17648"/>
                  </a:lnTo>
                  <a:lnTo>
                    <a:pt x="6337" y="18210"/>
                  </a:lnTo>
                  <a:lnTo>
                    <a:pt x="6779" y="18771"/>
                  </a:lnTo>
                  <a:lnTo>
                    <a:pt x="7200" y="19333"/>
                  </a:lnTo>
                  <a:lnTo>
                    <a:pt x="7601" y="19894"/>
                  </a:lnTo>
                  <a:lnTo>
                    <a:pt x="7962" y="20456"/>
                  </a:lnTo>
                  <a:lnTo>
                    <a:pt x="8303" y="20997"/>
                  </a:lnTo>
                  <a:lnTo>
                    <a:pt x="8624" y="21519"/>
                  </a:lnTo>
                  <a:lnTo>
                    <a:pt x="9205" y="22541"/>
                  </a:lnTo>
                  <a:lnTo>
                    <a:pt x="9707" y="23504"/>
                  </a:lnTo>
                  <a:lnTo>
                    <a:pt x="10509" y="25088"/>
                  </a:lnTo>
                  <a:lnTo>
                    <a:pt x="10850" y="25710"/>
                  </a:lnTo>
                  <a:lnTo>
                    <a:pt x="10990" y="25951"/>
                  </a:lnTo>
                  <a:lnTo>
                    <a:pt x="11130" y="26151"/>
                  </a:lnTo>
                  <a:lnTo>
                    <a:pt x="11271" y="26332"/>
                  </a:lnTo>
                  <a:lnTo>
                    <a:pt x="11411" y="26452"/>
                  </a:lnTo>
                  <a:lnTo>
                    <a:pt x="11531" y="26532"/>
                  </a:lnTo>
                  <a:lnTo>
                    <a:pt x="11612" y="26552"/>
                  </a:lnTo>
                  <a:lnTo>
                    <a:pt x="11692" y="26552"/>
                  </a:lnTo>
                  <a:lnTo>
                    <a:pt x="11772" y="26532"/>
                  </a:lnTo>
                  <a:lnTo>
                    <a:pt x="11832" y="26512"/>
                  </a:lnTo>
                  <a:lnTo>
                    <a:pt x="11993" y="26432"/>
                  </a:lnTo>
                  <a:lnTo>
                    <a:pt x="12153" y="26292"/>
                  </a:lnTo>
                  <a:lnTo>
                    <a:pt x="12294" y="26091"/>
                  </a:lnTo>
                  <a:lnTo>
                    <a:pt x="12454" y="25871"/>
                  </a:lnTo>
                  <a:lnTo>
                    <a:pt x="12614" y="25590"/>
                  </a:lnTo>
                  <a:lnTo>
                    <a:pt x="12775" y="25289"/>
                  </a:lnTo>
                  <a:lnTo>
                    <a:pt x="12935" y="24928"/>
                  </a:lnTo>
                  <a:lnTo>
                    <a:pt x="12815" y="24005"/>
                  </a:lnTo>
                  <a:lnTo>
                    <a:pt x="12695" y="23223"/>
                  </a:lnTo>
                  <a:lnTo>
                    <a:pt x="12554" y="22461"/>
                  </a:lnTo>
                  <a:lnTo>
                    <a:pt x="12394" y="21699"/>
                  </a:lnTo>
                  <a:lnTo>
                    <a:pt x="12193" y="20937"/>
                  </a:lnTo>
                  <a:lnTo>
                    <a:pt x="11973" y="20195"/>
                  </a:lnTo>
                  <a:lnTo>
                    <a:pt x="11732" y="19453"/>
                  </a:lnTo>
                  <a:lnTo>
                    <a:pt x="11431" y="18731"/>
                  </a:lnTo>
                  <a:lnTo>
                    <a:pt x="11110" y="18009"/>
                  </a:lnTo>
                  <a:lnTo>
                    <a:pt x="10910" y="17648"/>
                  </a:lnTo>
                  <a:lnTo>
                    <a:pt x="10709" y="17287"/>
                  </a:lnTo>
                  <a:lnTo>
                    <a:pt x="10288" y="16585"/>
                  </a:lnTo>
                  <a:lnTo>
                    <a:pt x="9827" y="15883"/>
                  </a:lnTo>
                  <a:lnTo>
                    <a:pt x="9346" y="15202"/>
                  </a:lnTo>
                  <a:lnTo>
                    <a:pt x="8383" y="13858"/>
                  </a:lnTo>
                  <a:lnTo>
                    <a:pt x="7902" y="13176"/>
                  </a:lnTo>
                  <a:lnTo>
                    <a:pt x="7440" y="12494"/>
                  </a:lnTo>
                  <a:lnTo>
                    <a:pt x="7039" y="11812"/>
                  </a:lnTo>
                  <a:lnTo>
                    <a:pt x="6658" y="11110"/>
                  </a:lnTo>
                  <a:lnTo>
                    <a:pt x="6297" y="10388"/>
                  </a:lnTo>
                  <a:lnTo>
                    <a:pt x="5996" y="9646"/>
                  </a:lnTo>
                  <a:lnTo>
                    <a:pt x="5876" y="9265"/>
                  </a:lnTo>
                  <a:lnTo>
                    <a:pt x="5756" y="8884"/>
                  </a:lnTo>
                  <a:lnTo>
                    <a:pt x="5635" y="8503"/>
                  </a:lnTo>
                  <a:lnTo>
                    <a:pt x="5555" y="8102"/>
                  </a:lnTo>
                  <a:lnTo>
                    <a:pt x="5455" y="7721"/>
                  </a:lnTo>
                  <a:lnTo>
                    <a:pt x="5395" y="7320"/>
                  </a:lnTo>
                  <a:lnTo>
                    <a:pt x="5335" y="6939"/>
                  </a:lnTo>
                  <a:lnTo>
                    <a:pt x="5295" y="6538"/>
                  </a:lnTo>
                  <a:lnTo>
                    <a:pt x="5274" y="6157"/>
                  </a:lnTo>
                  <a:lnTo>
                    <a:pt x="5274" y="5776"/>
                  </a:lnTo>
                  <a:lnTo>
                    <a:pt x="5274" y="5375"/>
                  </a:lnTo>
                  <a:lnTo>
                    <a:pt x="5295" y="4994"/>
                  </a:lnTo>
                  <a:lnTo>
                    <a:pt x="5335" y="4613"/>
                  </a:lnTo>
                  <a:lnTo>
                    <a:pt x="5395" y="4232"/>
                  </a:lnTo>
                  <a:lnTo>
                    <a:pt x="5475" y="3851"/>
                  </a:lnTo>
                  <a:lnTo>
                    <a:pt x="5575" y="3490"/>
                  </a:lnTo>
                  <a:lnTo>
                    <a:pt x="5696" y="3129"/>
                  </a:lnTo>
                  <a:lnTo>
                    <a:pt x="5816" y="2768"/>
                  </a:lnTo>
                  <a:lnTo>
                    <a:pt x="5976" y="2407"/>
                  </a:lnTo>
                  <a:lnTo>
                    <a:pt x="6157" y="2066"/>
                  </a:lnTo>
                  <a:lnTo>
                    <a:pt x="6337" y="1725"/>
                  </a:lnTo>
                  <a:lnTo>
                    <a:pt x="6558" y="1384"/>
                  </a:lnTo>
                  <a:lnTo>
                    <a:pt x="6799" y="1063"/>
                  </a:lnTo>
                  <a:lnTo>
                    <a:pt x="7059" y="742"/>
                  </a:lnTo>
                  <a:lnTo>
                    <a:pt x="6277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22"/>
            <p:cNvSpPr/>
            <p:nvPr/>
          </p:nvSpPr>
          <p:spPr>
            <a:xfrm>
              <a:off x="11885525" y="4817875"/>
              <a:ext cx="323400" cy="663825"/>
            </a:xfrm>
            <a:custGeom>
              <a:avLst/>
              <a:gdLst/>
              <a:ahLst/>
              <a:cxnLst/>
              <a:rect l="l" t="t" r="r" b="b"/>
              <a:pathLst>
                <a:path w="12936" h="26553" fill="none" extrusionOk="0">
                  <a:moveTo>
                    <a:pt x="6277" y="0"/>
                  </a:moveTo>
                  <a:lnTo>
                    <a:pt x="6277" y="0"/>
                  </a:lnTo>
                  <a:lnTo>
                    <a:pt x="6117" y="622"/>
                  </a:lnTo>
                  <a:lnTo>
                    <a:pt x="5956" y="1223"/>
                  </a:lnTo>
                  <a:lnTo>
                    <a:pt x="5796" y="1825"/>
                  </a:lnTo>
                  <a:lnTo>
                    <a:pt x="5615" y="2427"/>
                  </a:lnTo>
                  <a:lnTo>
                    <a:pt x="5415" y="3048"/>
                  </a:lnTo>
                  <a:lnTo>
                    <a:pt x="5194" y="3650"/>
                  </a:lnTo>
                  <a:lnTo>
                    <a:pt x="4974" y="4252"/>
                  </a:lnTo>
                  <a:lnTo>
                    <a:pt x="4753" y="4853"/>
                  </a:lnTo>
                  <a:lnTo>
                    <a:pt x="4492" y="5455"/>
                  </a:lnTo>
                  <a:lnTo>
                    <a:pt x="4232" y="6057"/>
                  </a:lnTo>
                  <a:lnTo>
                    <a:pt x="3951" y="6658"/>
                  </a:lnTo>
                  <a:lnTo>
                    <a:pt x="3670" y="7240"/>
                  </a:lnTo>
                  <a:lnTo>
                    <a:pt x="3369" y="7821"/>
                  </a:lnTo>
                  <a:lnTo>
                    <a:pt x="3068" y="8423"/>
                  </a:lnTo>
                  <a:lnTo>
                    <a:pt x="2728" y="8985"/>
                  </a:lnTo>
                  <a:lnTo>
                    <a:pt x="2387" y="9566"/>
                  </a:lnTo>
                  <a:lnTo>
                    <a:pt x="2387" y="9566"/>
                  </a:lnTo>
                  <a:lnTo>
                    <a:pt x="1845" y="10449"/>
                  </a:lnTo>
                  <a:lnTo>
                    <a:pt x="1264" y="11311"/>
                  </a:lnTo>
                  <a:lnTo>
                    <a:pt x="642" y="12173"/>
                  </a:lnTo>
                  <a:lnTo>
                    <a:pt x="0" y="12996"/>
                  </a:lnTo>
                  <a:lnTo>
                    <a:pt x="0" y="12996"/>
                  </a:lnTo>
                  <a:lnTo>
                    <a:pt x="802" y="13457"/>
                  </a:lnTo>
                  <a:lnTo>
                    <a:pt x="1564" y="13918"/>
                  </a:lnTo>
                  <a:lnTo>
                    <a:pt x="2286" y="14419"/>
                  </a:lnTo>
                  <a:lnTo>
                    <a:pt x="2968" y="14921"/>
                  </a:lnTo>
                  <a:lnTo>
                    <a:pt x="3630" y="15442"/>
                  </a:lnTo>
                  <a:lnTo>
                    <a:pt x="4232" y="15984"/>
                  </a:lnTo>
                  <a:lnTo>
                    <a:pt x="4813" y="16525"/>
                  </a:lnTo>
                  <a:lnTo>
                    <a:pt x="5355" y="17087"/>
                  </a:lnTo>
                  <a:lnTo>
                    <a:pt x="5856" y="17648"/>
                  </a:lnTo>
                  <a:lnTo>
                    <a:pt x="6337" y="18210"/>
                  </a:lnTo>
                  <a:lnTo>
                    <a:pt x="6779" y="18771"/>
                  </a:lnTo>
                  <a:lnTo>
                    <a:pt x="7200" y="19333"/>
                  </a:lnTo>
                  <a:lnTo>
                    <a:pt x="7601" y="19894"/>
                  </a:lnTo>
                  <a:lnTo>
                    <a:pt x="7962" y="20456"/>
                  </a:lnTo>
                  <a:lnTo>
                    <a:pt x="8303" y="20997"/>
                  </a:lnTo>
                  <a:lnTo>
                    <a:pt x="8624" y="21519"/>
                  </a:lnTo>
                  <a:lnTo>
                    <a:pt x="9205" y="22541"/>
                  </a:lnTo>
                  <a:lnTo>
                    <a:pt x="9707" y="23504"/>
                  </a:lnTo>
                  <a:lnTo>
                    <a:pt x="10509" y="25088"/>
                  </a:lnTo>
                  <a:lnTo>
                    <a:pt x="10850" y="25710"/>
                  </a:lnTo>
                  <a:lnTo>
                    <a:pt x="10990" y="25951"/>
                  </a:lnTo>
                  <a:lnTo>
                    <a:pt x="11130" y="26151"/>
                  </a:lnTo>
                  <a:lnTo>
                    <a:pt x="11271" y="26332"/>
                  </a:lnTo>
                  <a:lnTo>
                    <a:pt x="11411" y="26452"/>
                  </a:lnTo>
                  <a:lnTo>
                    <a:pt x="11531" y="26532"/>
                  </a:lnTo>
                  <a:lnTo>
                    <a:pt x="11612" y="26552"/>
                  </a:lnTo>
                  <a:lnTo>
                    <a:pt x="11672" y="26552"/>
                  </a:lnTo>
                  <a:lnTo>
                    <a:pt x="11672" y="26552"/>
                  </a:lnTo>
                  <a:lnTo>
                    <a:pt x="11692" y="26552"/>
                  </a:lnTo>
                  <a:lnTo>
                    <a:pt x="11692" y="26552"/>
                  </a:lnTo>
                  <a:lnTo>
                    <a:pt x="11772" y="26532"/>
                  </a:lnTo>
                  <a:lnTo>
                    <a:pt x="11832" y="26512"/>
                  </a:lnTo>
                  <a:lnTo>
                    <a:pt x="11993" y="26432"/>
                  </a:lnTo>
                  <a:lnTo>
                    <a:pt x="12153" y="26292"/>
                  </a:lnTo>
                  <a:lnTo>
                    <a:pt x="12294" y="26091"/>
                  </a:lnTo>
                  <a:lnTo>
                    <a:pt x="12454" y="25871"/>
                  </a:lnTo>
                  <a:lnTo>
                    <a:pt x="12614" y="25590"/>
                  </a:lnTo>
                  <a:lnTo>
                    <a:pt x="12775" y="25289"/>
                  </a:lnTo>
                  <a:lnTo>
                    <a:pt x="12935" y="24928"/>
                  </a:lnTo>
                  <a:lnTo>
                    <a:pt x="12935" y="24928"/>
                  </a:lnTo>
                  <a:lnTo>
                    <a:pt x="12815" y="24005"/>
                  </a:lnTo>
                  <a:lnTo>
                    <a:pt x="12815" y="24005"/>
                  </a:lnTo>
                  <a:lnTo>
                    <a:pt x="12695" y="23223"/>
                  </a:lnTo>
                  <a:lnTo>
                    <a:pt x="12554" y="22461"/>
                  </a:lnTo>
                  <a:lnTo>
                    <a:pt x="12394" y="21699"/>
                  </a:lnTo>
                  <a:lnTo>
                    <a:pt x="12193" y="20937"/>
                  </a:lnTo>
                  <a:lnTo>
                    <a:pt x="11973" y="20195"/>
                  </a:lnTo>
                  <a:lnTo>
                    <a:pt x="11732" y="19453"/>
                  </a:lnTo>
                  <a:lnTo>
                    <a:pt x="11431" y="18731"/>
                  </a:lnTo>
                  <a:lnTo>
                    <a:pt x="11110" y="18009"/>
                  </a:lnTo>
                  <a:lnTo>
                    <a:pt x="11110" y="18009"/>
                  </a:lnTo>
                  <a:lnTo>
                    <a:pt x="10910" y="17648"/>
                  </a:lnTo>
                  <a:lnTo>
                    <a:pt x="10709" y="17287"/>
                  </a:lnTo>
                  <a:lnTo>
                    <a:pt x="10288" y="16585"/>
                  </a:lnTo>
                  <a:lnTo>
                    <a:pt x="9827" y="15883"/>
                  </a:lnTo>
                  <a:lnTo>
                    <a:pt x="9346" y="15202"/>
                  </a:lnTo>
                  <a:lnTo>
                    <a:pt x="8383" y="13858"/>
                  </a:lnTo>
                  <a:lnTo>
                    <a:pt x="7902" y="13176"/>
                  </a:lnTo>
                  <a:lnTo>
                    <a:pt x="7440" y="12494"/>
                  </a:lnTo>
                  <a:lnTo>
                    <a:pt x="7440" y="12494"/>
                  </a:lnTo>
                  <a:lnTo>
                    <a:pt x="7039" y="11812"/>
                  </a:lnTo>
                  <a:lnTo>
                    <a:pt x="6658" y="11110"/>
                  </a:lnTo>
                  <a:lnTo>
                    <a:pt x="6297" y="10388"/>
                  </a:lnTo>
                  <a:lnTo>
                    <a:pt x="5996" y="9646"/>
                  </a:lnTo>
                  <a:lnTo>
                    <a:pt x="5876" y="9265"/>
                  </a:lnTo>
                  <a:lnTo>
                    <a:pt x="5756" y="8884"/>
                  </a:lnTo>
                  <a:lnTo>
                    <a:pt x="5635" y="8503"/>
                  </a:lnTo>
                  <a:lnTo>
                    <a:pt x="5555" y="8102"/>
                  </a:lnTo>
                  <a:lnTo>
                    <a:pt x="5455" y="7721"/>
                  </a:lnTo>
                  <a:lnTo>
                    <a:pt x="5395" y="7320"/>
                  </a:lnTo>
                  <a:lnTo>
                    <a:pt x="5335" y="6939"/>
                  </a:lnTo>
                  <a:lnTo>
                    <a:pt x="5295" y="6538"/>
                  </a:lnTo>
                  <a:lnTo>
                    <a:pt x="5274" y="6157"/>
                  </a:lnTo>
                  <a:lnTo>
                    <a:pt x="5274" y="5776"/>
                  </a:lnTo>
                  <a:lnTo>
                    <a:pt x="5274" y="5375"/>
                  </a:lnTo>
                  <a:lnTo>
                    <a:pt x="5295" y="4994"/>
                  </a:lnTo>
                  <a:lnTo>
                    <a:pt x="5335" y="4613"/>
                  </a:lnTo>
                  <a:lnTo>
                    <a:pt x="5395" y="4232"/>
                  </a:lnTo>
                  <a:lnTo>
                    <a:pt x="5475" y="3851"/>
                  </a:lnTo>
                  <a:lnTo>
                    <a:pt x="5575" y="3490"/>
                  </a:lnTo>
                  <a:lnTo>
                    <a:pt x="5696" y="3129"/>
                  </a:lnTo>
                  <a:lnTo>
                    <a:pt x="5816" y="2768"/>
                  </a:lnTo>
                  <a:lnTo>
                    <a:pt x="5976" y="2407"/>
                  </a:lnTo>
                  <a:lnTo>
                    <a:pt x="6157" y="2066"/>
                  </a:lnTo>
                  <a:lnTo>
                    <a:pt x="6337" y="1725"/>
                  </a:lnTo>
                  <a:lnTo>
                    <a:pt x="6558" y="1384"/>
                  </a:lnTo>
                  <a:lnTo>
                    <a:pt x="6799" y="1063"/>
                  </a:lnTo>
                  <a:lnTo>
                    <a:pt x="7059" y="742"/>
                  </a:lnTo>
                  <a:lnTo>
                    <a:pt x="7059" y="742"/>
                  </a:lnTo>
                  <a:lnTo>
                    <a:pt x="62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22"/>
            <p:cNvSpPr/>
            <p:nvPr/>
          </p:nvSpPr>
          <p:spPr>
            <a:xfrm>
              <a:off x="11500475" y="5143750"/>
              <a:ext cx="301350" cy="119350"/>
            </a:xfrm>
            <a:custGeom>
              <a:avLst/>
              <a:gdLst/>
              <a:ahLst/>
              <a:cxnLst/>
              <a:rect l="l" t="t" r="r" b="b"/>
              <a:pathLst>
                <a:path w="12054" h="4774" extrusionOk="0">
                  <a:moveTo>
                    <a:pt x="1845" y="1"/>
                  </a:moveTo>
                  <a:lnTo>
                    <a:pt x="1645" y="21"/>
                  </a:lnTo>
                  <a:lnTo>
                    <a:pt x="1464" y="41"/>
                  </a:lnTo>
                  <a:lnTo>
                    <a:pt x="1284" y="81"/>
                  </a:lnTo>
                  <a:lnTo>
                    <a:pt x="1123" y="161"/>
                  </a:lnTo>
                  <a:lnTo>
                    <a:pt x="963" y="221"/>
                  </a:lnTo>
                  <a:lnTo>
                    <a:pt x="802" y="321"/>
                  </a:lnTo>
                  <a:lnTo>
                    <a:pt x="662" y="422"/>
                  </a:lnTo>
                  <a:lnTo>
                    <a:pt x="542" y="542"/>
                  </a:lnTo>
                  <a:lnTo>
                    <a:pt x="421" y="682"/>
                  </a:lnTo>
                  <a:lnTo>
                    <a:pt x="321" y="823"/>
                  </a:lnTo>
                  <a:lnTo>
                    <a:pt x="221" y="963"/>
                  </a:lnTo>
                  <a:lnTo>
                    <a:pt x="141" y="1144"/>
                  </a:lnTo>
                  <a:lnTo>
                    <a:pt x="81" y="1304"/>
                  </a:lnTo>
                  <a:lnTo>
                    <a:pt x="40" y="1485"/>
                  </a:lnTo>
                  <a:lnTo>
                    <a:pt x="0" y="1665"/>
                  </a:lnTo>
                  <a:lnTo>
                    <a:pt x="0" y="1846"/>
                  </a:lnTo>
                  <a:lnTo>
                    <a:pt x="0" y="2929"/>
                  </a:lnTo>
                  <a:lnTo>
                    <a:pt x="0" y="3129"/>
                  </a:lnTo>
                  <a:lnTo>
                    <a:pt x="40" y="3310"/>
                  </a:lnTo>
                  <a:lnTo>
                    <a:pt x="81" y="3490"/>
                  </a:lnTo>
                  <a:lnTo>
                    <a:pt x="141" y="3651"/>
                  </a:lnTo>
                  <a:lnTo>
                    <a:pt x="221" y="3811"/>
                  </a:lnTo>
                  <a:lnTo>
                    <a:pt x="321" y="3971"/>
                  </a:lnTo>
                  <a:lnTo>
                    <a:pt x="421" y="4112"/>
                  </a:lnTo>
                  <a:lnTo>
                    <a:pt x="542" y="4252"/>
                  </a:lnTo>
                  <a:lnTo>
                    <a:pt x="662" y="4352"/>
                  </a:lnTo>
                  <a:lnTo>
                    <a:pt x="802" y="4473"/>
                  </a:lnTo>
                  <a:lnTo>
                    <a:pt x="963" y="4553"/>
                  </a:lnTo>
                  <a:lnTo>
                    <a:pt x="1123" y="4633"/>
                  </a:lnTo>
                  <a:lnTo>
                    <a:pt x="1284" y="4693"/>
                  </a:lnTo>
                  <a:lnTo>
                    <a:pt x="1464" y="4754"/>
                  </a:lnTo>
                  <a:lnTo>
                    <a:pt x="1645" y="4774"/>
                  </a:lnTo>
                  <a:lnTo>
                    <a:pt x="10389" y="4774"/>
                  </a:lnTo>
                  <a:lnTo>
                    <a:pt x="10589" y="4754"/>
                  </a:lnTo>
                  <a:lnTo>
                    <a:pt x="10750" y="4693"/>
                  </a:lnTo>
                  <a:lnTo>
                    <a:pt x="10930" y="4633"/>
                  </a:lnTo>
                  <a:lnTo>
                    <a:pt x="11090" y="4553"/>
                  </a:lnTo>
                  <a:lnTo>
                    <a:pt x="11251" y="4473"/>
                  </a:lnTo>
                  <a:lnTo>
                    <a:pt x="11391" y="4352"/>
                  </a:lnTo>
                  <a:lnTo>
                    <a:pt x="11512" y="4252"/>
                  </a:lnTo>
                  <a:lnTo>
                    <a:pt x="11632" y="4112"/>
                  </a:lnTo>
                  <a:lnTo>
                    <a:pt x="11732" y="3971"/>
                  </a:lnTo>
                  <a:lnTo>
                    <a:pt x="11832" y="3811"/>
                  </a:lnTo>
                  <a:lnTo>
                    <a:pt x="11913" y="3651"/>
                  </a:lnTo>
                  <a:lnTo>
                    <a:pt x="11973" y="3490"/>
                  </a:lnTo>
                  <a:lnTo>
                    <a:pt x="12013" y="3310"/>
                  </a:lnTo>
                  <a:lnTo>
                    <a:pt x="12053" y="3129"/>
                  </a:lnTo>
                  <a:lnTo>
                    <a:pt x="12053" y="2929"/>
                  </a:lnTo>
                  <a:lnTo>
                    <a:pt x="12053" y="1846"/>
                  </a:lnTo>
                  <a:lnTo>
                    <a:pt x="12053" y="1665"/>
                  </a:lnTo>
                  <a:lnTo>
                    <a:pt x="12013" y="1485"/>
                  </a:lnTo>
                  <a:lnTo>
                    <a:pt x="11973" y="1304"/>
                  </a:lnTo>
                  <a:lnTo>
                    <a:pt x="11913" y="1144"/>
                  </a:lnTo>
                  <a:lnTo>
                    <a:pt x="11832" y="963"/>
                  </a:lnTo>
                  <a:lnTo>
                    <a:pt x="11732" y="823"/>
                  </a:lnTo>
                  <a:lnTo>
                    <a:pt x="11632" y="682"/>
                  </a:lnTo>
                  <a:lnTo>
                    <a:pt x="11512" y="542"/>
                  </a:lnTo>
                  <a:lnTo>
                    <a:pt x="11391" y="422"/>
                  </a:lnTo>
                  <a:lnTo>
                    <a:pt x="11251" y="321"/>
                  </a:lnTo>
                  <a:lnTo>
                    <a:pt x="11090" y="221"/>
                  </a:lnTo>
                  <a:lnTo>
                    <a:pt x="10930" y="161"/>
                  </a:lnTo>
                  <a:lnTo>
                    <a:pt x="10750" y="81"/>
                  </a:lnTo>
                  <a:lnTo>
                    <a:pt x="10589" y="41"/>
                  </a:lnTo>
                  <a:lnTo>
                    <a:pt x="10389" y="21"/>
                  </a:lnTo>
                  <a:lnTo>
                    <a:pt x="102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22"/>
            <p:cNvSpPr/>
            <p:nvPr/>
          </p:nvSpPr>
          <p:spPr>
            <a:xfrm>
              <a:off x="11500475" y="5143750"/>
              <a:ext cx="301350" cy="119350"/>
            </a:xfrm>
            <a:custGeom>
              <a:avLst/>
              <a:gdLst/>
              <a:ahLst/>
              <a:cxnLst/>
              <a:rect l="l" t="t" r="r" b="b"/>
              <a:pathLst>
                <a:path w="12054" h="4774" fill="none" extrusionOk="0">
                  <a:moveTo>
                    <a:pt x="12053" y="1846"/>
                  </a:moveTo>
                  <a:lnTo>
                    <a:pt x="12053" y="2929"/>
                  </a:lnTo>
                  <a:lnTo>
                    <a:pt x="12053" y="2929"/>
                  </a:lnTo>
                  <a:lnTo>
                    <a:pt x="12053" y="3129"/>
                  </a:lnTo>
                  <a:lnTo>
                    <a:pt x="12013" y="3310"/>
                  </a:lnTo>
                  <a:lnTo>
                    <a:pt x="11973" y="3490"/>
                  </a:lnTo>
                  <a:lnTo>
                    <a:pt x="11913" y="3651"/>
                  </a:lnTo>
                  <a:lnTo>
                    <a:pt x="11832" y="3811"/>
                  </a:lnTo>
                  <a:lnTo>
                    <a:pt x="11732" y="3971"/>
                  </a:lnTo>
                  <a:lnTo>
                    <a:pt x="11632" y="4112"/>
                  </a:lnTo>
                  <a:lnTo>
                    <a:pt x="11512" y="4252"/>
                  </a:lnTo>
                  <a:lnTo>
                    <a:pt x="11391" y="4352"/>
                  </a:lnTo>
                  <a:lnTo>
                    <a:pt x="11251" y="4473"/>
                  </a:lnTo>
                  <a:lnTo>
                    <a:pt x="11090" y="4553"/>
                  </a:lnTo>
                  <a:lnTo>
                    <a:pt x="10930" y="4633"/>
                  </a:lnTo>
                  <a:lnTo>
                    <a:pt x="10750" y="4693"/>
                  </a:lnTo>
                  <a:lnTo>
                    <a:pt x="10589" y="4754"/>
                  </a:lnTo>
                  <a:lnTo>
                    <a:pt x="10389" y="4774"/>
                  </a:lnTo>
                  <a:lnTo>
                    <a:pt x="10208" y="4774"/>
                  </a:lnTo>
                  <a:lnTo>
                    <a:pt x="1845" y="4774"/>
                  </a:lnTo>
                  <a:lnTo>
                    <a:pt x="1845" y="4774"/>
                  </a:lnTo>
                  <a:lnTo>
                    <a:pt x="1645" y="4774"/>
                  </a:lnTo>
                  <a:lnTo>
                    <a:pt x="1464" y="4754"/>
                  </a:lnTo>
                  <a:lnTo>
                    <a:pt x="1284" y="4693"/>
                  </a:lnTo>
                  <a:lnTo>
                    <a:pt x="1123" y="4633"/>
                  </a:lnTo>
                  <a:lnTo>
                    <a:pt x="963" y="4553"/>
                  </a:lnTo>
                  <a:lnTo>
                    <a:pt x="802" y="4473"/>
                  </a:lnTo>
                  <a:lnTo>
                    <a:pt x="662" y="4352"/>
                  </a:lnTo>
                  <a:lnTo>
                    <a:pt x="542" y="4252"/>
                  </a:lnTo>
                  <a:lnTo>
                    <a:pt x="421" y="4112"/>
                  </a:lnTo>
                  <a:lnTo>
                    <a:pt x="321" y="3971"/>
                  </a:lnTo>
                  <a:lnTo>
                    <a:pt x="221" y="3811"/>
                  </a:lnTo>
                  <a:lnTo>
                    <a:pt x="141" y="3651"/>
                  </a:lnTo>
                  <a:lnTo>
                    <a:pt x="81" y="3490"/>
                  </a:lnTo>
                  <a:lnTo>
                    <a:pt x="40" y="3310"/>
                  </a:lnTo>
                  <a:lnTo>
                    <a:pt x="0" y="3129"/>
                  </a:lnTo>
                  <a:lnTo>
                    <a:pt x="0" y="2929"/>
                  </a:lnTo>
                  <a:lnTo>
                    <a:pt x="0" y="1846"/>
                  </a:lnTo>
                  <a:lnTo>
                    <a:pt x="0" y="1846"/>
                  </a:lnTo>
                  <a:lnTo>
                    <a:pt x="0" y="1665"/>
                  </a:lnTo>
                  <a:lnTo>
                    <a:pt x="40" y="1485"/>
                  </a:lnTo>
                  <a:lnTo>
                    <a:pt x="81" y="1304"/>
                  </a:lnTo>
                  <a:lnTo>
                    <a:pt x="141" y="1144"/>
                  </a:lnTo>
                  <a:lnTo>
                    <a:pt x="221" y="963"/>
                  </a:lnTo>
                  <a:lnTo>
                    <a:pt x="321" y="823"/>
                  </a:lnTo>
                  <a:lnTo>
                    <a:pt x="421" y="682"/>
                  </a:lnTo>
                  <a:lnTo>
                    <a:pt x="542" y="542"/>
                  </a:lnTo>
                  <a:lnTo>
                    <a:pt x="662" y="422"/>
                  </a:lnTo>
                  <a:lnTo>
                    <a:pt x="802" y="321"/>
                  </a:lnTo>
                  <a:lnTo>
                    <a:pt x="963" y="221"/>
                  </a:lnTo>
                  <a:lnTo>
                    <a:pt x="1123" y="161"/>
                  </a:lnTo>
                  <a:lnTo>
                    <a:pt x="1284" y="81"/>
                  </a:lnTo>
                  <a:lnTo>
                    <a:pt x="1464" y="41"/>
                  </a:lnTo>
                  <a:lnTo>
                    <a:pt x="1645" y="21"/>
                  </a:lnTo>
                  <a:lnTo>
                    <a:pt x="1845" y="1"/>
                  </a:lnTo>
                  <a:lnTo>
                    <a:pt x="10208" y="1"/>
                  </a:lnTo>
                  <a:lnTo>
                    <a:pt x="10208" y="1"/>
                  </a:lnTo>
                  <a:lnTo>
                    <a:pt x="10389" y="21"/>
                  </a:lnTo>
                  <a:lnTo>
                    <a:pt x="10589" y="41"/>
                  </a:lnTo>
                  <a:lnTo>
                    <a:pt x="10750" y="81"/>
                  </a:lnTo>
                  <a:lnTo>
                    <a:pt x="10930" y="161"/>
                  </a:lnTo>
                  <a:lnTo>
                    <a:pt x="11090" y="221"/>
                  </a:lnTo>
                  <a:lnTo>
                    <a:pt x="11251" y="321"/>
                  </a:lnTo>
                  <a:lnTo>
                    <a:pt x="11391" y="422"/>
                  </a:lnTo>
                  <a:lnTo>
                    <a:pt x="11512" y="542"/>
                  </a:lnTo>
                  <a:lnTo>
                    <a:pt x="11632" y="682"/>
                  </a:lnTo>
                  <a:lnTo>
                    <a:pt x="11732" y="823"/>
                  </a:lnTo>
                  <a:lnTo>
                    <a:pt x="11832" y="963"/>
                  </a:lnTo>
                  <a:lnTo>
                    <a:pt x="11913" y="1144"/>
                  </a:lnTo>
                  <a:lnTo>
                    <a:pt x="11973" y="1304"/>
                  </a:lnTo>
                  <a:lnTo>
                    <a:pt x="12013" y="1485"/>
                  </a:lnTo>
                  <a:lnTo>
                    <a:pt x="12053" y="1665"/>
                  </a:lnTo>
                  <a:lnTo>
                    <a:pt x="12053" y="18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22"/>
            <p:cNvSpPr/>
            <p:nvPr/>
          </p:nvSpPr>
          <p:spPr>
            <a:xfrm>
              <a:off x="11500475" y="5177350"/>
              <a:ext cx="301350" cy="34625"/>
            </a:xfrm>
            <a:custGeom>
              <a:avLst/>
              <a:gdLst/>
              <a:ahLst/>
              <a:cxnLst/>
              <a:rect l="l" t="t" r="r" b="b"/>
              <a:pathLst>
                <a:path w="12054" h="1385" extrusionOk="0">
                  <a:moveTo>
                    <a:pt x="60" y="0"/>
                  </a:moveTo>
                  <a:lnTo>
                    <a:pt x="20" y="241"/>
                  </a:lnTo>
                  <a:lnTo>
                    <a:pt x="0" y="502"/>
                  </a:lnTo>
                  <a:lnTo>
                    <a:pt x="0" y="1344"/>
                  </a:lnTo>
                  <a:lnTo>
                    <a:pt x="3650" y="1364"/>
                  </a:lnTo>
                  <a:lnTo>
                    <a:pt x="7300" y="1384"/>
                  </a:lnTo>
                  <a:lnTo>
                    <a:pt x="12053" y="1384"/>
                  </a:lnTo>
                  <a:lnTo>
                    <a:pt x="12053" y="502"/>
                  </a:lnTo>
                  <a:lnTo>
                    <a:pt x="12033" y="241"/>
                  </a:lnTo>
                  <a:lnTo>
                    <a:pt x="11993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22"/>
            <p:cNvSpPr/>
            <p:nvPr/>
          </p:nvSpPr>
          <p:spPr>
            <a:xfrm>
              <a:off x="11500475" y="5177350"/>
              <a:ext cx="301350" cy="34625"/>
            </a:xfrm>
            <a:custGeom>
              <a:avLst/>
              <a:gdLst/>
              <a:ahLst/>
              <a:cxnLst/>
              <a:rect l="l" t="t" r="r" b="b"/>
              <a:pathLst>
                <a:path w="12054" h="1385" fill="none" extrusionOk="0">
                  <a:moveTo>
                    <a:pt x="11993" y="0"/>
                  </a:moveTo>
                  <a:lnTo>
                    <a:pt x="60" y="0"/>
                  </a:lnTo>
                  <a:lnTo>
                    <a:pt x="60" y="0"/>
                  </a:lnTo>
                  <a:lnTo>
                    <a:pt x="20" y="241"/>
                  </a:lnTo>
                  <a:lnTo>
                    <a:pt x="0" y="502"/>
                  </a:lnTo>
                  <a:lnTo>
                    <a:pt x="0" y="1344"/>
                  </a:lnTo>
                  <a:lnTo>
                    <a:pt x="0" y="1344"/>
                  </a:lnTo>
                  <a:lnTo>
                    <a:pt x="3650" y="1364"/>
                  </a:lnTo>
                  <a:lnTo>
                    <a:pt x="7300" y="1384"/>
                  </a:lnTo>
                  <a:lnTo>
                    <a:pt x="7300" y="1384"/>
                  </a:lnTo>
                  <a:lnTo>
                    <a:pt x="9025" y="1384"/>
                  </a:lnTo>
                  <a:lnTo>
                    <a:pt x="9025" y="1384"/>
                  </a:lnTo>
                  <a:lnTo>
                    <a:pt x="10770" y="1384"/>
                  </a:lnTo>
                  <a:lnTo>
                    <a:pt x="10770" y="1384"/>
                  </a:lnTo>
                  <a:lnTo>
                    <a:pt x="12053" y="1384"/>
                  </a:lnTo>
                  <a:lnTo>
                    <a:pt x="12053" y="502"/>
                  </a:lnTo>
                  <a:lnTo>
                    <a:pt x="12053" y="502"/>
                  </a:lnTo>
                  <a:lnTo>
                    <a:pt x="12033" y="241"/>
                  </a:lnTo>
                  <a:lnTo>
                    <a:pt x="1199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22"/>
            <p:cNvSpPr/>
            <p:nvPr/>
          </p:nvSpPr>
          <p:spPr>
            <a:xfrm>
              <a:off x="11240775" y="3810625"/>
              <a:ext cx="820750" cy="1366750"/>
            </a:xfrm>
            <a:custGeom>
              <a:avLst/>
              <a:gdLst/>
              <a:ahLst/>
              <a:cxnLst/>
              <a:rect l="l" t="t" r="r" b="b"/>
              <a:pathLst>
                <a:path w="32830" h="54670" extrusionOk="0">
                  <a:moveTo>
                    <a:pt x="16405" y="1"/>
                  </a:moveTo>
                  <a:lnTo>
                    <a:pt x="16344" y="21"/>
                  </a:lnTo>
                  <a:lnTo>
                    <a:pt x="16264" y="41"/>
                  </a:lnTo>
                  <a:lnTo>
                    <a:pt x="16064" y="141"/>
                  </a:lnTo>
                  <a:lnTo>
                    <a:pt x="15783" y="321"/>
                  </a:lnTo>
                  <a:lnTo>
                    <a:pt x="15442" y="562"/>
                  </a:lnTo>
                  <a:lnTo>
                    <a:pt x="15041" y="863"/>
                  </a:lnTo>
                  <a:lnTo>
                    <a:pt x="14580" y="1224"/>
                  </a:lnTo>
                  <a:lnTo>
                    <a:pt x="14078" y="1665"/>
                  </a:lnTo>
                  <a:lnTo>
                    <a:pt x="13537" y="2166"/>
                  </a:lnTo>
                  <a:lnTo>
                    <a:pt x="12955" y="2728"/>
                  </a:lnTo>
                  <a:lnTo>
                    <a:pt x="12354" y="3350"/>
                  </a:lnTo>
                  <a:lnTo>
                    <a:pt x="11712" y="4032"/>
                  </a:lnTo>
                  <a:lnTo>
                    <a:pt x="11030" y="4794"/>
                  </a:lnTo>
                  <a:lnTo>
                    <a:pt x="10348" y="5596"/>
                  </a:lnTo>
                  <a:lnTo>
                    <a:pt x="9646" y="6458"/>
                  </a:lnTo>
                  <a:lnTo>
                    <a:pt x="8944" y="7381"/>
                  </a:lnTo>
                  <a:lnTo>
                    <a:pt x="8222" y="8383"/>
                  </a:lnTo>
                  <a:lnTo>
                    <a:pt x="7500" y="9426"/>
                  </a:lnTo>
                  <a:lnTo>
                    <a:pt x="6799" y="10509"/>
                  </a:lnTo>
                  <a:lnTo>
                    <a:pt x="6097" y="11672"/>
                  </a:lnTo>
                  <a:lnTo>
                    <a:pt x="5415" y="12876"/>
                  </a:lnTo>
                  <a:lnTo>
                    <a:pt x="5054" y="13537"/>
                  </a:lnTo>
                  <a:lnTo>
                    <a:pt x="4713" y="14199"/>
                  </a:lnTo>
                  <a:lnTo>
                    <a:pt x="4372" y="14901"/>
                  </a:lnTo>
                  <a:lnTo>
                    <a:pt x="4051" y="15583"/>
                  </a:lnTo>
                  <a:lnTo>
                    <a:pt x="3630" y="16546"/>
                  </a:lnTo>
                  <a:lnTo>
                    <a:pt x="3209" y="17528"/>
                  </a:lnTo>
                  <a:lnTo>
                    <a:pt x="2808" y="18531"/>
                  </a:lnTo>
                  <a:lnTo>
                    <a:pt x="2447" y="19554"/>
                  </a:lnTo>
                  <a:lnTo>
                    <a:pt x="2086" y="20617"/>
                  </a:lnTo>
                  <a:lnTo>
                    <a:pt x="1745" y="21680"/>
                  </a:lnTo>
                  <a:lnTo>
                    <a:pt x="1444" y="22783"/>
                  </a:lnTo>
                  <a:lnTo>
                    <a:pt x="1163" y="23906"/>
                  </a:lnTo>
                  <a:lnTo>
                    <a:pt x="903" y="25069"/>
                  </a:lnTo>
                  <a:lnTo>
                    <a:pt x="682" y="26232"/>
                  </a:lnTo>
                  <a:lnTo>
                    <a:pt x="481" y="27435"/>
                  </a:lnTo>
                  <a:lnTo>
                    <a:pt x="321" y="28659"/>
                  </a:lnTo>
                  <a:lnTo>
                    <a:pt x="181" y="29882"/>
                  </a:lnTo>
                  <a:lnTo>
                    <a:pt x="80" y="31145"/>
                  </a:lnTo>
                  <a:lnTo>
                    <a:pt x="20" y="32429"/>
                  </a:lnTo>
                  <a:lnTo>
                    <a:pt x="0" y="33752"/>
                  </a:lnTo>
                  <a:lnTo>
                    <a:pt x="20" y="34394"/>
                  </a:lnTo>
                  <a:lnTo>
                    <a:pt x="40" y="35036"/>
                  </a:lnTo>
                  <a:lnTo>
                    <a:pt x="80" y="35698"/>
                  </a:lnTo>
                  <a:lnTo>
                    <a:pt x="120" y="36359"/>
                  </a:lnTo>
                  <a:lnTo>
                    <a:pt x="201" y="37021"/>
                  </a:lnTo>
                  <a:lnTo>
                    <a:pt x="281" y="37703"/>
                  </a:lnTo>
                  <a:lnTo>
                    <a:pt x="381" y="38365"/>
                  </a:lnTo>
                  <a:lnTo>
                    <a:pt x="501" y="39047"/>
                  </a:lnTo>
                  <a:lnTo>
                    <a:pt x="642" y="39729"/>
                  </a:lnTo>
                  <a:lnTo>
                    <a:pt x="782" y="40410"/>
                  </a:lnTo>
                  <a:lnTo>
                    <a:pt x="963" y="41092"/>
                  </a:lnTo>
                  <a:lnTo>
                    <a:pt x="1143" y="41774"/>
                  </a:lnTo>
                  <a:lnTo>
                    <a:pt x="1344" y="42436"/>
                  </a:lnTo>
                  <a:lnTo>
                    <a:pt x="1564" y="43118"/>
                  </a:lnTo>
                  <a:lnTo>
                    <a:pt x="1785" y="43800"/>
                  </a:lnTo>
                  <a:lnTo>
                    <a:pt x="2026" y="44482"/>
                  </a:lnTo>
                  <a:lnTo>
                    <a:pt x="2286" y="45163"/>
                  </a:lnTo>
                  <a:lnTo>
                    <a:pt x="2567" y="45825"/>
                  </a:lnTo>
                  <a:lnTo>
                    <a:pt x="2868" y="46507"/>
                  </a:lnTo>
                  <a:lnTo>
                    <a:pt x="3189" y="47169"/>
                  </a:lnTo>
                  <a:lnTo>
                    <a:pt x="3510" y="47831"/>
                  </a:lnTo>
                  <a:lnTo>
                    <a:pt x="3851" y="48472"/>
                  </a:lnTo>
                  <a:lnTo>
                    <a:pt x="4212" y="49134"/>
                  </a:lnTo>
                  <a:lnTo>
                    <a:pt x="4593" y="49776"/>
                  </a:lnTo>
                  <a:lnTo>
                    <a:pt x="4994" y="50418"/>
                  </a:lnTo>
                  <a:lnTo>
                    <a:pt x="5395" y="51059"/>
                  </a:lnTo>
                  <a:lnTo>
                    <a:pt x="5816" y="51681"/>
                  </a:lnTo>
                  <a:lnTo>
                    <a:pt x="6277" y="52283"/>
                  </a:lnTo>
                  <a:lnTo>
                    <a:pt x="6718" y="52904"/>
                  </a:lnTo>
                  <a:lnTo>
                    <a:pt x="7200" y="53506"/>
                  </a:lnTo>
                  <a:lnTo>
                    <a:pt x="7701" y="54088"/>
                  </a:lnTo>
                  <a:lnTo>
                    <a:pt x="8202" y="54669"/>
                  </a:lnTo>
                  <a:lnTo>
                    <a:pt x="24627" y="54669"/>
                  </a:lnTo>
                  <a:lnTo>
                    <a:pt x="25128" y="54108"/>
                  </a:lnTo>
                  <a:lnTo>
                    <a:pt x="25610" y="53526"/>
                  </a:lnTo>
                  <a:lnTo>
                    <a:pt x="26071" y="52925"/>
                  </a:lnTo>
                  <a:lnTo>
                    <a:pt x="26532" y="52323"/>
                  </a:lnTo>
                  <a:lnTo>
                    <a:pt x="26973" y="51721"/>
                  </a:lnTo>
                  <a:lnTo>
                    <a:pt x="27395" y="51100"/>
                  </a:lnTo>
                  <a:lnTo>
                    <a:pt x="27796" y="50478"/>
                  </a:lnTo>
                  <a:lnTo>
                    <a:pt x="28177" y="49856"/>
                  </a:lnTo>
                  <a:lnTo>
                    <a:pt x="28758" y="48894"/>
                  </a:lnTo>
                  <a:lnTo>
                    <a:pt x="29280" y="47891"/>
                  </a:lnTo>
                  <a:lnTo>
                    <a:pt x="29761" y="46908"/>
                  </a:lnTo>
                  <a:lnTo>
                    <a:pt x="30222" y="45885"/>
                  </a:lnTo>
                  <a:lnTo>
                    <a:pt x="30643" y="44883"/>
                  </a:lnTo>
                  <a:lnTo>
                    <a:pt x="31024" y="43860"/>
                  </a:lnTo>
                  <a:lnTo>
                    <a:pt x="31365" y="42837"/>
                  </a:lnTo>
                  <a:lnTo>
                    <a:pt x="31666" y="41814"/>
                  </a:lnTo>
                  <a:lnTo>
                    <a:pt x="31947" y="40771"/>
                  </a:lnTo>
                  <a:lnTo>
                    <a:pt x="32167" y="39749"/>
                  </a:lnTo>
                  <a:lnTo>
                    <a:pt x="32368" y="38726"/>
                  </a:lnTo>
                  <a:lnTo>
                    <a:pt x="32528" y="37723"/>
                  </a:lnTo>
                  <a:lnTo>
                    <a:pt x="32669" y="36700"/>
                  </a:lnTo>
                  <a:lnTo>
                    <a:pt x="32749" y="35718"/>
                  </a:lnTo>
                  <a:lnTo>
                    <a:pt x="32809" y="34715"/>
                  </a:lnTo>
                  <a:lnTo>
                    <a:pt x="32829" y="33752"/>
                  </a:lnTo>
                  <a:lnTo>
                    <a:pt x="32789" y="32429"/>
                  </a:lnTo>
                  <a:lnTo>
                    <a:pt x="32749" y="31145"/>
                  </a:lnTo>
                  <a:lnTo>
                    <a:pt x="32649" y="29882"/>
                  </a:lnTo>
                  <a:lnTo>
                    <a:pt x="32508" y="28659"/>
                  </a:lnTo>
                  <a:lnTo>
                    <a:pt x="32348" y="27435"/>
                  </a:lnTo>
                  <a:lnTo>
                    <a:pt x="32147" y="26232"/>
                  </a:lnTo>
                  <a:lnTo>
                    <a:pt x="31927" y="25069"/>
                  </a:lnTo>
                  <a:lnTo>
                    <a:pt x="31666" y="23906"/>
                  </a:lnTo>
                  <a:lnTo>
                    <a:pt x="31385" y="22783"/>
                  </a:lnTo>
                  <a:lnTo>
                    <a:pt x="31085" y="21680"/>
                  </a:lnTo>
                  <a:lnTo>
                    <a:pt x="30744" y="20617"/>
                  </a:lnTo>
                  <a:lnTo>
                    <a:pt x="30383" y="19554"/>
                  </a:lnTo>
                  <a:lnTo>
                    <a:pt x="30002" y="18531"/>
                  </a:lnTo>
                  <a:lnTo>
                    <a:pt x="29621" y="17528"/>
                  </a:lnTo>
                  <a:lnTo>
                    <a:pt x="29199" y="16546"/>
                  </a:lnTo>
                  <a:lnTo>
                    <a:pt x="28778" y="15583"/>
                  </a:lnTo>
                  <a:lnTo>
                    <a:pt x="28437" y="14901"/>
                  </a:lnTo>
                  <a:lnTo>
                    <a:pt x="28096" y="14219"/>
                  </a:lnTo>
                  <a:lnTo>
                    <a:pt x="27755" y="13537"/>
                  </a:lnTo>
                  <a:lnTo>
                    <a:pt x="27415" y="12896"/>
                  </a:lnTo>
                  <a:lnTo>
                    <a:pt x="26973" y="12134"/>
                  </a:lnTo>
                  <a:lnTo>
                    <a:pt x="26552" y="11392"/>
                  </a:lnTo>
                  <a:lnTo>
                    <a:pt x="26111" y="10670"/>
                  </a:lnTo>
                  <a:lnTo>
                    <a:pt x="25670" y="9968"/>
                  </a:lnTo>
                  <a:lnTo>
                    <a:pt x="25229" y="9286"/>
                  </a:lnTo>
                  <a:lnTo>
                    <a:pt x="24787" y="8644"/>
                  </a:lnTo>
                  <a:lnTo>
                    <a:pt x="24346" y="8002"/>
                  </a:lnTo>
                  <a:lnTo>
                    <a:pt x="23885" y="7401"/>
                  </a:lnTo>
                  <a:lnTo>
                    <a:pt x="23003" y="6238"/>
                  </a:lnTo>
                  <a:lnTo>
                    <a:pt x="22140" y="5195"/>
                  </a:lnTo>
                  <a:lnTo>
                    <a:pt x="21298" y="4232"/>
                  </a:lnTo>
                  <a:lnTo>
                    <a:pt x="20496" y="3350"/>
                  </a:lnTo>
                  <a:lnTo>
                    <a:pt x="19734" y="2588"/>
                  </a:lnTo>
                  <a:lnTo>
                    <a:pt x="19012" y="1906"/>
                  </a:lnTo>
                  <a:lnTo>
                    <a:pt x="18370" y="1344"/>
                  </a:lnTo>
                  <a:lnTo>
                    <a:pt x="17788" y="863"/>
                  </a:lnTo>
                  <a:lnTo>
                    <a:pt x="17307" y="482"/>
                  </a:lnTo>
                  <a:lnTo>
                    <a:pt x="16906" y="221"/>
                  </a:lnTo>
                  <a:lnTo>
                    <a:pt x="16605" y="61"/>
                  </a:lnTo>
                  <a:lnTo>
                    <a:pt x="16485" y="21"/>
                  </a:lnTo>
                  <a:lnTo>
                    <a:pt x="164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22"/>
            <p:cNvSpPr/>
            <p:nvPr/>
          </p:nvSpPr>
          <p:spPr>
            <a:xfrm>
              <a:off x="11240775" y="3810625"/>
              <a:ext cx="820750" cy="1366750"/>
            </a:xfrm>
            <a:custGeom>
              <a:avLst/>
              <a:gdLst/>
              <a:ahLst/>
              <a:cxnLst/>
              <a:rect l="l" t="t" r="r" b="b"/>
              <a:pathLst>
                <a:path w="32830" h="54670" fill="none" extrusionOk="0">
                  <a:moveTo>
                    <a:pt x="32829" y="33752"/>
                  </a:moveTo>
                  <a:lnTo>
                    <a:pt x="32829" y="33752"/>
                  </a:lnTo>
                  <a:lnTo>
                    <a:pt x="32809" y="34715"/>
                  </a:lnTo>
                  <a:lnTo>
                    <a:pt x="32749" y="35718"/>
                  </a:lnTo>
                  <a:lnTo>
                    <a:pt x="32669" y="36700"/>
                  </a:lnTo>
                  <a:lnTo>
                    <a:pt x="32528" y="37723"/>
                  </a:lnTo>
                  <a:lnTo>
                    <a:pt x="32368" y="38726"/>
                  </a:lnTo>
                  <a:lnTo>
                    <a:pt x="32167" y="39749"/>
                  </a:lnTo>
                  <a:lnTo>
                    <a:pt x="31947" y="40771"/>
                  </a:lnTo>
                  <a:lnTo>
                    <a:pt x="31666" y="41814"/>
                  </a:lnTo>
                  <a:lnTo>
                    <a:pt x="31365" y="42837"/>
                  </a:lnTo>
                  <a:lnTo>
                    <a:pt x="31024" y="43860"/>
                  </a:lnTo>
                  <a:lnTo>
                    <a:pt x="30643" y="44883"/>
                  </a:lnTo>
                  <a:lnTo>
                    <a:pt x="30222" y="45885"/>
                  </a:lnTo>
                  <a:lnTo>
                    <a:pt x="29761" y="46908"/>
                  </a:lnTo>
                  <a:lnTo>
                    <a:pt x="29280" y="47891"/>
                  </a:lnTo>
                  <a:lnTo>
                    <a:pt x="28758" y="48894"/>
                  </a:lnTo>
                  <a:lnTo>
                    <a:pt x="28177" y="49856"/>
                  </a:lnTo>
                  <a:lnTo>
                    <a:pt x="28177" y="49856"/>
                  </a:lnTo>
                  <a:lnTo>
                    <a:pt x="27796" y="50478"/>
                  </a:lnTo>
                  <a:lnTo>
                    <a:pt x="27395" y="51100"/>
                  </a:lnTo>
                  <a:lnTo>
                    <a:pt x="26973" y="51721"/>
                  </a:lnTo>
                  <a:lnTo>
                    <a:pt x="26532" y="52323"/>
                  </a:lnTo>
                  <a:lnTo>
                    <a:pt x="26071" y="52925"/>
                  </a:lnTo>
                  <a:lnTo>
                    <a:pt x="25610" y="53526"/>
                  </a:lnTo>
                  <a:lnTo>
                    <a:pt x="25128" y="54108"/>
                  </a:lnTo>
                  <a:lnTo>
                    <a:pt x="24627" y="54669"/>
                  </a:lnTo>
                  <a:lnTo>
                    <a:pt x="8202" y="54669"/>
                  </a:lnTo>
                  <a:lnTo>
                    <a:pt x="8202" y="54669"/>
                  </a:lnTo>
                  <a:lnTo>
                    <a:pt x="7701" y="54088"/>
                  </a:lnTo>
                  <a:lnTo>
                    <a:pt x="7200" y="53506"/>
                  </a:lnTo>
                  <a:lnTo>
                    <a:pt x="6718" y="52904"/>
                  </a:lnTo>
                  <a:lnTo>
                    <a:pt x="6277" y="52283"/>
                  </a:lnTo>
                  <a:lnTo>
                    <a:pt x="5816" y="51681"/>
                  </a:lnTo>
                  <a:lnTo>
                    <a:pt x="5395" y="51059"/>
                  </a:lnTo>
                  <a:lnTo>
                    <a:pt x="4994" y="50418"/>
                  </a:lnTo>
                  <a:lnTo>
                    <a:pt x="4593" y="49776"/>
                  </a:lnTo>
                  <a:lnTo>
                    <a:pt x="4212" y="49134"/>
                  </a:lnTo>
                  <a:lnTo>
                    <a:pt x="3851" y="48472"/>
                  </a:lnTo>
                  <a:lnTo>
                    <a:pt x="3510" y="47831"/>
                  </a:lnTo>
                  <a:lnTo>
                    <a:pt x="3189" y="47169"/>
                  </a:lnTo>
                  <a:lnTo>
                    <a:pt x="2868" y="46507"/>
                  </a:lnTo>
                  <a:lnTo>
                    <a:pt x="2567" y="45825"/>
                  </a:lnTo>
                  <a:lnTo>
                    <a:pt x="2286" y="45163"/>
                  </a:lnTo>
                  <a:lnTo>
                    <a:pt x="2026" y="44482"/>
                  </a:lnTo>
                  <a:lnTo>
                    <a:pt x="1785" y="43800"/>
                  </a:lnTo>
                  <a:lnTo>
                    <a:pt x="1564" y="43118"/>
                  </a:lnTo>
                  <a:lnTo>
                    <a:pt x="1344" y="42436"/>
                  </a:lnTo>
                  <a:lnTo>
                    <a:pt x="1143" y="41774"/>
                  </a:lnTo>
                  <a:lnTo>
                    <a:pt x="963" y="41092"/>
                  </a:lnTo>
                  <a:lnTo>
                    <a:pt x="782" y="40410"/>
                  </a:lnTo>
                  <a:lnTo>
                    <a:pt x="642" y="39729"/>
                  </a:lnTo>
                  <a:lnTo>
                    <a:pt x="501" y="39047"/>
                  </a:lnTo>
                  <a:lnTo>
                    <a:pt x="381" y="38365"/>
                  </a:lnTo>
                  <a:lnTo>
                    <a:pt x="281" y="37703"/>
                  </a:lnTo>
                  <a:lnTo>
                    <a:pt x="201" y="37021"/>
                  </a:lnTo>
                  <a:lnTo>
                    <a:pt x="120" y="36359"/>
                  </a:lnTo>
                  <a:lnTo>
                    <a:pt x="80" y="35698"/>
                  </a:lnTo>
                  <a:lnTo>
                    <a:pt x="40" y="35036"/>
                  </a:lnTo>
                  <a:lnTo>
                    <a:pt x="20" y="34394"/>
                  </a:lnTo>
                  <a:lnTo>
                    <a:pt x="0" y="33752"/>
                  </a:lnTo>
                  <a:lnTo>
                    <a:pt x="0" y="33752"/>
                  </a:lnTo>
                  <a:lnTo>
                    <a:pt x="20" y="32429"/>
                  </a:lnTo>
                  <a:lnTo>
                    <a:pt x="80" y="31145"/>
                  </a:lnTo>
                  <a:lnTo>
                    <a:pt x="181" y="29882"/>
                  </a:lnTo>
                  <a:lnTo>
                    <a:pt x="321" y="28659"/>
                  </a:lnTo>
                  <a:lnTo>
                    <a:pt x="481" y="27435"/>
                  </a:lnTo>
                  <a:lnTo>
                    <a:pt x="682" y="26232"/>
                  </a:lnTo>
                  <a:lnTo>
                    <a:pt x="903" y="25069"/>
                  </a:lnTo>
                  <a:lnTo>
                    <a:pt x="1163" y="23906"/>
                  </a:lnTo>
                  <a:lnTo>
                    <a:pt x="1444" y="22783"/>
                  </a:lnTo>
                  <a:lnTo>
                    <a:pt x="1745" y="21680"/>
                  </a:lnTo>
                  <a:lnTo>
                    <a:pt x="2086" y="20617"/>
                  </a:lnTo>
                  <a:lnTo>
                    <a:pt x="2447" y="19554"/>
                  </a:lnTo>
                  <a:lnTo>
                    <a:pt x="2808" y="18531"/>
                  </a:lnTo>
                  <a:lnTo>
                    <a:pt x="3209" y="17528"/>
                  </a:lnTo>
                  <a:lnTo>
                    <a:pt x="3630" y="16546"/>
                  </a:lnTo>
                  <a:lnTo>
                    <a:pt x="4051" y="15583"/>
                  </a:lnTo>
                  <a:lnTo>
                    <a:pt x="4051" y="15583"/>
                  </a:lnTo>
                  <a:lnTo>
                    <a:pt x="4372" y="14901"/>
                  </a:lnTo>
                  <a:lnTo>
                    <a:pt x="4713" y="14199"/>
                  </a:lnTo>
                  <a:lnTo>
                    <a:pt x="5054" y="13537"/>
                  </a:lnTo>
                  <a:lnTo>
                    <a:pt x="5415" y="12876"/>
                  </a:lnTo>
                  <a:lnTo>
                    <a:pt x="5415" y="12876"/>
                  </a:lnTo>
                  <a:lnTo>
                    <a:pt x="6097" y="11672"/>
                  </a:lnTo>
                  <a:lnTo>
                    <a:pt x="6799" y="10509"/>
                  </a:lnTo>
                  <a:lnTo>
                    <a:pt x="7500" y="9426"/>
                  </a:lnTo>
                  <a:lnTo>
                    <a:pt x="8222" y="8383"/>
                  </a:lnTo>
                  <a:lnTo>
                    <a:pt x="8944" y="7381"/>
                  </a:lnTo>
                  <a:lnTo>
                    <a:pt x="9646" y="6458"/>
                  </a:lnTo>
                  <a:lnTo>
                    <a:pt x="10348" y="5596"/>
                  </a:lnTo>
                  <a:lnTo>
                    <a:pt x="11030" y="4794"/>
                  </a:lnTo>
                  <a:lnTo>
                    <a:pt x="11712" y="4032"/>
                  </a:lnTo>
                  <a:lnTo>
                    <a:pt x="12354" y="3350"/>
                  </a:lnTo>
                  <a:lnTo>
                    <a:pt x="12955" y="2728"/>
                  </a:lnTo>
                  <a:lnTo>
                    <a:pt x="13537" y="2166"/>
                  </a:lnTo>
                  <a:lnTo>
                    <a:pt x="14078" y="1665"/>
                  </a:lnTo>
                  <a:lnTo>
                    <a:pt x="14580" y="1224"/>
                  </a:lnTo>
                  <a:lnTo>
                    <a:pt x="15041" y="863"/>
                  </a:lnTo>
                  <a:lnTo>
                    <a:pt x="15442" y="562"/>
                  </a:lnTo>
                  <a:lnTo>
                    <a:pt x="15442" y="562"/>
                  </a:lnTo>
                  <a:lnTo>
                    <a:pt x="15783" y="321"/>
                  </a:lnTo>
                  <a:lnTo>
                    <a:pt x="16064" y="141"/>
                  </a:lnTo>
                  <a:lnTo>
                    <a:pt x="16264" y="41"/>
                  </a:lnTo>
                  <a:lnTo>
                    <a:pt x="16344" y="21"/>
                  </a:lnTo>
                  <a:lnTo>
                    <a:pt x="16405" y="1"/>
                  </a:lnTo>
                  <a:lnTo>
                    <a:pt x="16405" y="1"/>
                  </a:lnTo>
                  <a:lnTo>
                    <a:pt x="16485" y="21"/>
                  </a:lnTo>
                  <a:lnTo>
                    <a:pt x="16605" y="61"/>
                  </a:lnTo>
                  <a:lnTo>
                    <a:pt x="16906" y="221"/>
                  </a:lnTo>
                  <a:lnTo>
                    <a:pt x="17307" y="482"/>
                  </a:lnTo>
                  <a:lnTo>
                    <a:pt x="17788" y="863"/>
                  </a:lnTo>
                  <a:lnTo>
                    <a:pt x="18370" y="1344"/>
                  </a:lnTo>
                  <a:lnTo>
                    <a:pt x="19012" y="1906"/>
                  </a:lnTo>
                  <a:lnTo>
                    <a:pt x="19734" y="2588"/>
                  </a:lnTo>
                  <a:lnTo>
                    <a:pt x="20496" y="3350"/>
                  </a:lnTo>
                  <a:lnTo>
                    <a:pt x="21298" y="4232"/>
                  </a:lnTo>
                  <a:lnTo>
                    <a:pt x="22140" y="5195"/>
                  </a:lnTo>
                  <a:lnTo>
                    <a:pt x="23003" y="6238"/>
                  </a:lnTo>
                  <a:lnTo>
                    <a:pt x="23885" y="7401"/>
                  </a:lnTo>
                  <a:lnTo>
                    <a:pt x="24346" y="8002"/>
                  </a:lnTo>
                  <a:lnTo>
                    <a:pt x="24787" y="8644"/>
                  </a:lnTo>
                  <a:lnTo>
                    <a:pt x="25229" y="9286"/>
                  </a:lnTo>
                  <a:lnTo>
                    <a:pt x="25670" y="9968"/>
                  </a:lnTo>
                  <a:lnTo>
                    <a:pt x="26111" y="10670"/>
                  </a:lnTo>
                  <a:lnTo>
                    <a:pt x="26552" y="11392"/>
                  </a:lnTo>
                  <a:lnTo>
                    <a:pt x="26973" y="12134"/>
                  </a:lnTo>
                  <a:lnTo>
                    <a:pt x="27415" y="12896"/>
                  </a:lnTo>
                  <a:lnTo>
                    <a:pt x="27415" y="12896"/>
                  </a:lnTo>
                  <a:lnTo>
                    <a:pt x="27755" y="13537"/>
                  </a:lnTo>
                  <a:lnTo>
                    <a:pt x="28096" y="14219"/>
                  </a:lnTo>
                  <a:lnTo>
                    <a:pt x="28437" y="14901"/>
                  </a:lnTo>
                  <a:lnTo>
                    <a:pt x="28778" y="15583"/>
                  </a:lnTo>
                  <a:lnTo>
                    <a:pt x="28778" y="15583"/>
                  </a:lnTo>
                  <a:lnTo>
                    <a:pt x="29199" y="16546"/>
                  </a:lnTo>
                  <a:lnTo>
                    <a:pt x="29621" y="17528"/>
                  </a:lnTo>
                  <a:lnTo>
                    <a:pt x="30002" y="18531"/>
                  </a:lnTo>
                  <a:lnTo>
                    <a:pt x="30383" y="19554"/>
                  </a:lnTo>
                  <a:lnTo>
                    <a:pt x="30744" y="20617"/>
                  </a:lnTo>
                  <a:lnTo>
                    <a:pt x="31085" y="21680"/>
                  </a:lnTo>
                  <a:lnTo>
                    <a:pt x="31385" y="22783"/>
                  </a:lnTo>
                  <a:lnTo>
                    <a:pt x="31666" y="23906"/>
                  </a:lnTo>
                  <a:lnTo>
                    <a:pt x="31927" y="25069"/>
                  </a:lnTo>
                  <a:lnTo>
                    <a:pt x="32147" y="26232"/>
                  </a:lnTo>
                  <a:lnTo>
                    <a:pt x="32348" y="27435"/>
                  </a:lnTo>
                  <a:lnTo>
                    <a:pt x="32508" y="28659"/>
                  </a:lnTo>
                  <a:lnTo>
                    <a:pt x="32649" y="29882"/>
                  </a:lnTo>
                  <a:lnTo>
                    <a:pt x="32749" y="31145"/>
                  </a:lnTo>
                  <a:lnTo>
                    <a:pt x="32789" y="32429"/>
                  </a:lnTo>
                  <a:lnTo>
                    <a:pt x="32829" y="3375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22"/>
            <p:cNvSpPr/>
            <p:nvPr/>
          </p:nvSpPr>
          <p:spPr>
            <a:xfrm>
              <a:off x="11342050" y="3810625"/>
              <a:ext cx="618200" cy="476325"/>
            </a:xfrm>
            <a:custGeom>
              <a:avLst/>
              <a:gdLst/>
              <a:ahLst/>
              <a:cxnLst/>
              <a:rect l="l" t="t" r="r" b="b"/>
              <a:pathLst>
                <a:path w="24728" h="19053" extrusionOk="0">
                  <a:moveTo>
                    <a:pt x="12354" y="1"/>
                  </a:moveTo>
                  <a:lnTo>
                    <a:pt x="12273" y="21"/>
                  </a:lnTo>
                  <a:lnTo>
                    <a:pt x="12173" y="61"/>
                  </a:lnTo>
                  <a:lnTo>
                    <a:pt x="11872" y="221"/>
                  </a:lnTo>
                  <a:lnTo>
                    <a:pt x="11471" y="482"/>
                  </a:lnTo>
                  <a:lnTo>
                    <a:pt x="10970" y="863"/>
                  </a:lnTo>
                  <a:lnTo>
                    <a:pt x="10408" y="1324"/>
                  </a:lnTo>
                  <a:lnTo>
                    <a:pt x="9767" y="1906"/>
                  </a:lnTo>
                  <a:lnTo>
                    <a:pt x="9045" y="2588"/>
                  </a:lnTo>
                  <a:lnTo>
                    <a:pt x="8283" y="3350"/>
                  </a:lnTo>
                  <a:lnTo>
                    <a:pt x="7480" y="4232"/>
                  </a:lnTo>
                  <a:lnTo>
                    <a:pt x="6638" y="5195"/>
                  </a:lnTo>
                  <a:lnTo>
                    <a:pt x="5776" y="6238"/>
                  </a:lnTo>
                  <a:lnTo>
                    <a:pt x="4893" y="7401"/>
                  </a:lnTo>
                  <a:lnTo>
                    <a:pt x="4432" y="8002"/>
                  </a:lnTo>
                  <a:lnTo>
                    <a:pt x="3991" y="8644"/>
                  </a:lnTo>
                  <a:lnTo>
                    <a:pt x="3550" y="9286"/>
                  </a:lnTo>
                  <a:lnTo>
                    <a:pt x="3109" y="9968"/>
                  </a:lnTo>
                  <a:lnTo>
                    <a:pt x="2667" y="10670"/>
                  </a:lnTo>
                  <a:lnTo>
                    <a:pt x="2226" y="11392"/>
                  </a:lnTo>
                  <a:lnTo>
                    <a:pt x="1785" y="12114"/>
                  </a:lnTo>
                  <a:lnTo>
                    <a:pt x="1364" y="12876"/>
                  </a:lnTo>
                  <a:lnTo>
                    <a:pt x="1023" y="13537"/>
                  </a:lnTo>
                  <a:lnTo>
                    <a:pt x="662" y="14199"/>
                  </a:lnTo>
                  <a:lnTo>
                    <a:pt x="341" y="14901"/>
                  </a:lnTo>
                  <a:lnTo>
                    <a:pt x="0" y="15583"/>
                  </a:lnTo>
                  <a:lnTo>
                    <a:pt x="622" y="15984"/>
                  </a:lnTo>
                  <a:lnTo>
                    <a:pt x="1264" y="16365"/>
                  </a:lnTo>
                  <a:lnTo>
                    <a:pt x="1925" y="16706"/>
                  </a:lnTo>
                  <a:lnTo>
                    <a:pt x="2607" y="17027"/>
                  </a:lnTo>
                  <a:lnTo>
                    <a:pt x="3329" y="17348"/>
                  </a:lnTo>
                  <a:lnTo>
                    <a:pt x="4051" y="17629"/>
                  </a:lnTo>
                  <a:lnTo>
                    <a:pt x="4813" y="17889"/>
                  </a:lnTo>
                  <a:lnTo>
                    <a:pt x="5575" y="18130"/>
                  </a:lnTo>
                  <a:lnTo>
                    <a:pt x="6377" y="18330"/>
                  </a:lnTo>
                  <a:lnTo>
                    <a:pt x="7180" y="18531"/>
                  </a:lnTo>
                  <a:lnTo>
                    <a:pt x="8022" y="18671"/>
                  </a:lnTo>
                  <a:lnTo>
                    <a:pt x="8864" y="18812"/>
                  </a:lnTo>
                  <a:lnTo>
                    <a:pt x="9706" y="18912"/>
                  </a:lnTo>
                  <a:lnTo>
                    <a:pt x="10589" y="18992"/>
                  </a:lnTo>
                  <a:lnTo>
                    <a:pt x="11471" y="19032"/>
                  </a:lnTo>
                  <a:lnTo>
                    <a:pt x="12354" y="19052"/>
                  </a:lnTo>
                  <a:lnTo>
                    <a:pt x="13256" y="19032"/>
                  </a:lnTo>
                  <a:lnTo>
                    <a:pt x="14138" y="18992"/>
                  </a:lnTo>
                  <a:lnTo>
                    <a:pt x="15001" y="18912"/>
                  </a:lnTo>
                  <a:lnTo>
                    <a:pt x="15863" y="18812"/>
                  </a:lnTo>
                  <a:lnTo>
                    <a:pt x="16705" y="18671"/>
                  </a:lnTo>
                  <a:lnTo>
                    <a:pt x="17528" y="18531"/>
                  </a:lnTo>
                  <a:lnTo>
                    <a:pt x="18350" y="18330"/>
                  </a:lnTo>
                  <a:lnTo>
                    <a:pt x="19132" y="18130"/>
                  </a:lnTo>
                  <a:lnTo>
                    <a:pt x="19914" y="17889"/>
                  </a:lnTo>
                  <a:lnTo>
                    <a:pt x="20676" y="17629"/>
                  </a:lnTo>
                  <a:lnTo>
                    <a:pt x="21398" y="17348"/>
                  </a:lnTo>
                  <a:lnTo>
                    <a:pt x="22120" y="17027"/>
                  </a:lnTo>
                  <a:lnTo>
                    <a:pt x="22802" y="16706"/>
                  </a:lnTo>
                  <a:lnTo>
                    <a:pt x="23464" y="16365"/>
                  </a:lnTo>
                  <a:lnTo>
                    <a:pt x="24106" y="15984"/>
                  </a:lnTo>
                  <a:lnTo>
                    <a:pt x="24727" y="15583"/>
                  </a:lnTo>
                  <a:lnTo>
                    <a:pt x="24386" y="14901"/>
                  </a:lnTo>
                  <a:lnTo>
                    <a:pt x="24045" y="14219"/>
                  </a:lnTo>
                  <a:lnTo>
                    <a:pt x="23704" y="13537"/>
                  </a:lnTo>
                  <a:lnTo>
                    <a:pt x="23364" y="12896"/>
                  </a:lnTo>
                  <a:lnTo>
                    <a:pt x="22922" y="12134"/>
                  </a:lnTo>
                  <a:lnTo>
                    <a:pt x="22501" y="11392"/>
                  </a:lnTo>
                  <a:lnTo>
                    <a:pt x="22060" y="10670"/>
                  </a:lnTo>
                  <a:lnTo>
                    <a:pt x="21619" y="9968"/>
                  </a:lnTo>
                  <a:lnTo>
                    <a:pt x="21178" y="9286"/>
                  </a:lnTo>
                  <a:lnTo>
                    <a:pt x="20736" y="8644"/>
                  </a:lnTo>
                  <a:lnTo>
                    <a:pt x="20275" y="8002"/>
                  </a:lnTo>
                  <a:lnTo>
                    <a:pt x="19834" y="7401"/>
                  </a:lnTo>
                  <a:lnTo>
                    <a:pt x="18952" y="6238"/>
                  </a:lnTo>
                  <a:lnTo>
                    <a:pt x="18089" y="5195"/>
                  </a:lnTo>
                  <a:lnTo>
                    <a:pt x="17247" y="4232"/>
                  </a:lnTo>
                  <a:lnTo>
                    <a:pt x="16445" y="3350"/>
                  </a:lnTo>
                  <a:lnTo>
                    <a:pt x="15663" y="2588"/>
                  </a:lnTo>
                  <a:lnTo>
                    <a:pt x="14961" y="1906"/>
                  </a:lnTo>
                  <a:lnTo>
                    <a:pt x="14319" y="1324"/>
                  </a:lnTo>
                  <a:lnTo>
                    <a:pt x="13737" y="863"/>
                  </a:lnTo>
                  <a:lnTo>
                    <a:pt x="13256" y="482"/>
                  </a:lnTo>
                  <a:lnTo>
                    <a:pt x="12855" y="221"/>
                  </a:lnTo>
                  <a:lnTo>
                    <a:pt x="12554" y="61"/>
                  </a:lnTo>
                  <a:lnTo>
                    <a:pt x="12434" y="21"/>
                  </a:lnTo>
                  <a:lnTo>
                    <a:pt x="123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22"/>
            <p:cNvSpPr/>
            <p:nvPr/>
          </p:nvSpPr>
          <p:spPr>
            <a:xfrm>
              <a:off x="11342050" y="3810625"/>
              <a:ext cx="618200" cy="476325"/>
            </a:xfrm>
            <a:custGeom>
              <a:avLst/>
              <a:gdLst/>
              <a:ahLst/>
              <a:cxnLst/>
              <a:rect l="l" t="t" r="r" b="b"/>
              <a:pathLst>
                <a:path w="24728" h="19053" fill="none" extrusionOk="0">
                  <a:moveTo>
                    <a:pt x="24727" y="15583"/>
                  </a:moveTo>
                  <a:lnTo>
                    <a:pt x="24727" y="15583"/>
                  </a:lnTo>
                  <a:lnTo>
                    <a:pt x="24106" y="15984"/>
                  </a:lnTo>
                  <a:lnTo>
                    <a:pt x="23464" y="16365"/>
                  </a:lnTo>
                  <a:lnTo>
                    <a:pt x="22802" y="16706"/>
                  </a:lnTo>
                  <a:lnTo>
                    <a:pt x="22120" y="17027"/>
                  </a:lnTo>
                  <a:lnTo>
                    <a:pt x="21398" y="17348"/>
                  </a:lnTo>
                  <a:lnTo>
                    <a:pt x="20676" y="17629"/>
                  </a:lnTo>
                  <a:lnTo>
                    <a:pt x="19914" y="17889"/>
                  </a:lnTo>
                  <a:lnTo>
                    <a:pt x="19132" y="18130"/>
                  </a:lnTo>
                  <a:lnTo>
                    <a:pt x="18350" y="18330"/>
                  </a:lnTo>
                  <a:lnTo>
                    <a:pt x="17528" y="18531"/>
                  </a:lnTo>
                  <a:lnTo>
                    <a:pt x="16705" y="18671"/>
                  </a:lnTo>
                  <a:lnTo>
                    <a:pt x="15863" y="18812"/>
                  </a:lnTo>
                  <a:lnTo>
                    <a:pt x="15001" y="18912"/>
                  </a:lnTo>
                  <a:lnTo>
                    <a:pt x="14138" y="18992"/>
                  </a:lnTo>
                  <a:lnTo>
                    <a:pt x="13256" y="19032"/>
                  </a:lnTo>
                  <a:lnTo>
                    <a:pt x="12354" y="19052"/>
                  </a:lnTo>
                  <a:lnTo>
                    <a:pt x="12354" y="19052"/>
                  </a:lnTo>
                  <a:lnTo>
                    <a:pt x="11471" y="19032"/>
                  </a:lnTo>
                  <a:lnTo>
                    <a:pt x="10589" y="18992"/>
                  </a:lnTo>
                  <a:lnTo>
                    <a:pt x="9706" y="18912"/>
                  </a:lnTo>
                  <a:lnTo>
                    <a:pt x="8864" y="18812"/>
                  </a:lnTo>
                  <a:lnTo>
                    <a:pt x="8022" y="18671"/>
                  </a:lnTo>
                  <a:lnTo>
                    <a:pt x="7180" y="18531"/>
                  </a:lnTo>
                  <a:lnTo>
                    <a:pt x="6377" y="18330"/>
                  </a:lnTo>
                  <a:lnTo>
                    <a:pt x="5575" y="18130"/>
                  </a:lnTo>
                  <a:lnTo>
                    <a:pt x="4813" y="17889"/>
                  </a:lnTo>
                  <a:lnTo>
                    <a:pt x="4051" y="17629"/>
                  </a:lnTo>
                  <a:lnTo>
                    <a:pt x="3329" y="17348"/>
                  </a:lnTo>
                  <a:lnTo>
                    <a:pt x="2607" y="17027"/>
                  </a:lnTo>
                  <a:lnTo>
                    <a:pt x="1925" y="16706"/>
                  </a:lnTo>
                  <a:lnTo>
                    <a:pt x="1264" y="16365"/>
                  </a:lnTo>
                  <a:lnTo>
                    <a:pt x="622" y="15984"/>
                  </a:lnTo>
                  <a:lnTo>
                    <a:pt x="0" y="15583"/>
                  </a:lnTo>
                  <a:lnTo>
                    <a:pt x="0" y="15583"/>
                  </a:lnTo>
                  <a:lnTo>
                    <a:pt x="341" y="14901"/>
                  </a:lnTo>
                  <a:lnTo>
                    <a:pt x="662" y="14199"/>
                  </a:lnTo>
                  <a:lnTo>
                    <a:pt x="1023" y="13537"/>
                  </a:lnTo>
                  <a:lnTo>
                    <a:pt x="1364" y="12876"/>
                  </a:lnTo>
                  <a:lnTo>
                    <a:pt x="1364" y="12876"/>
                  </a:lnTo>
                  <a:lnTo>
                    <a:pt x="1785" y="12114"/>
                  </a:lnTo>
                  <a:lnTo>
                    <a:pt x="2226" y="11392"/>
                  </a:lnTo>
                  <a:lnTo>
                    <a:pt x="2667" y="10670"/>
                  </a:lnTo>
                  <a:lnTo>
                    <a:pt x="3109" y="9968"/>
                  </a:lnTo>
                  <a:lnTo>
                    <a:pt x="3550" y="9286"/>
                  </a:lnTo>
                  <a:lnTo>
                    <a:pt x="3991" y="8644"/>
                  </a:lnTo>
                  <a:lnTo>
                    <a:pt x="4432" y="8002"/>
                  </a:lnTo>
                  <a:lnTo>
                    <a:pt x="4893" y="7401"/>
                  </a:lnTo>
                  <a:lnTo>
                    <a:pt x="5776" y="6238"/>
                  </a:lnTo>
                  <a:lnTo>
                    <a:pt x="6638" y="5195"/>
                  </a:lnTo>
                  <a:lnTo>
                    <a:pt x="7480" y="4232"/>
                  </a:lnTo>
                  <a:lnTo>
                    <a:pt x="8283" y="3350"/>
                  </a:lnTo>
                  <a:lnTo>
                    <a:pt x="9045" y="2588"/>
                  </a:lnTo>
                  <a:lnTo>
                    <a:pt x="9767" y="1906"/>
                  </a:lnTo>
                  <a:lnTo>
                    <a:pt x="10408" y="1324"/>
                  </a:lnTo>
                  <a:lnTo>
                    <a:pt x="10970" y="863"/>
                  </a:lnTo>
                  <a:lnTo>
                    <a:pt x="11471" y="482"/>
                  </a:lnTo>
                  <a:lnTo>
                    <a:pt x="11872" y="221"/>
                  </a:lnTo>
                  <a:lnTo>
                    <a:pt x="12173" y="61"/>
                  </a:lnTo>
                  <a:lnTo>
                    <a:pt x="12273" y="21"/>
                  </a:lnTo>
                  <a:lnTo>
                    <a:pt x="12354" y="1"/>
                  </a:lnTo>
                  <a:lnTo>
                    <a:pt x="12354" y="1"/>
                  </a:lnTo>
                  <a:lnTo>
                    <a:pt x="12434" y="21"/>
                  </a:lnTo>
                  <a:lnTo>
                    <a:pt x="12554" y="61"/>
                  </a:lnTo>
                  <a:lnTo>
                    <a:pt x="12855" y="221"/>
                  </a:lnTo>
                  <a:lnTo>
                    <a:pt x="13256" y="482"/>
                  </a:lnTo>
                  <a:lnTo>
                    <a:pt x="13737" y="863"/>
                  </a:lnTo>
                  <a:lnTo>
                    <a:pt x="14319" y="1324"/>
                  </a:lnTo>
                  <a:lnTo>
                    <a:pt x="14961" y="1906"/>
                  </a:lnTo>
                  <a:lnTo>
                    <a:pt x="15663" y="2588"/>
                  </a:lnTo>
                  <a:lnTo>
                    <a:pt x="16445" y="3350"/>
                  </a:lnTo>
                  <a:lnTo>
                    <a:pt x="17247" y="4232"/>
                  </a:lnTo>
                  <a:lnTo>
                    <a:pt x="18089" y="5195"/>
                  </a:lnTo>
                  <a:lnTo>
                    <a:pt x="18952" y="6238"/>
                  </a:lnTo>
                  <a:lnTo>
                    <a:pt x="19834" y="7401"/>
                  </a:lnTo>
                  <a:lnTo>
                    <a:pt x="20275" y="8002"/>
                  </a:lnTo>
                  <a:lnTo>
                    <a:pt x="20736" y="8644"/>
                  </a:lnTo>
                  <a:lnTo>
                    <a:pt x="21178" y="9286"/>
                  </a:lnTo>
                  <a:lnTo>
                    <a:pt x="21619" y="9968"/>
                  </a:lnTo>
                  <a:lnTo>
                    <a:pt x="22060" y="10670"/>
                  </a:lnTo>
                  <a:lnTo>
                    <a:pt x="22501" y="11392"/>
                  </a:lnTo>
                  <a:lnTo>
                    <a:pt x="22922" y="12134"/>
                  </a:lnTo>
                  <a:lnTo>
                    <a:pt x="23364" y="12896"/>
                  </a:lnTo>
                  <a:lnTo>
                    <a:pt x="23364" y="12896"/>
                  </a:lnTo>
                  <a:lnTo>
                    <a:pt x="23704" y="13537"/>
                  </a:lnTo>
                  <a:lnTo>
                    <a:pt x="24045" y="14219"/>
                  </a:lnTo>
                  <a:lnTo>
                    <a:pt x="24386" y="14901"/>
                  </a:lnTo>
                  <a:lnTo>
                    <a:pt x="24727" y="1558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22"/>
            <p:cNvSpPr/>
            <p:nvPr/>
          </p:nvSpPr>
          <p:spPr>
            <a:xfrm>
              <a:off x="11376125" y="3810625"/>
              <a:ext cx="550025" cy="413150"/>
            </a:xfrm>
            <a:custGeom>
              <a:avLst/>
              <a:gdLst/>
              <a:ahLst/>
              <a:cxnLst/>
              <a:rect l="l" t="t" r="r" b="b"/>
              <a:pathLst>
                <a:path w="22001" h="16526" extrusionOk="0">
                  <a:moveTo>
                    <a:pt x="10991" y="1"/>
                  </a:moveTo>
                  <a:lnTo>
                    <a:pt x="10910" y="21"/>
                  </a:lnTo>
                  <a:lnTo>
                    <a:pt x="10810" y="61"/>
                  </a:lnTo>
                  <a:lnTo>
                    <a:pt x="10509" y="221"/>
                  </a:lnTo>
                  <a:lnTo>
                    <a:pt x="10108" y="482"/>
                  </a:lnTo>
                  <a:lnTo>
                    <a:pt x="9607" y="863"/>
                  </a:lnTo>
                  <a:lnTo>
                    <a:pt x="9045" y="1324"/>
                  </a:lnTo>
                  <a:lnTo>
                    <a:pt x="8404" y="1906"/>
                  </a:lnTo>
                  <a:lnTo>
                    <a:pt x="7682" y="2588"/>
                  </a:lnTo>
                  <a:lnTo>
                    <a:pt x="6920" y="3350"/>
                  </a:lnTo>
                  <a:lnTo>
                    <a:pt x="6117" y="4232"/>
                  </a:lnTo>
                  <a:lnTo>
                    <a:pt x="5275" y="5195"/>
                  </a:lnTo>
                  <a:lnTo>
                    <a:pt x="4413" y="6238"/>
                  </a:lnTo>
                  <a:lnTo>
                    <a:pt x="3530" y="7401"/>
                  </a:lnTo>
                  <a:lnTo>
                    <a:pt x="3069" y="8002"/>
                  </a:lnTo>
                  <a:lnTo>
                    <a:pt x="2628" y="8644"/>
                  </a:lnTo>
                  <a:lnTo>
                    <a:pt x="2187" y="9286"/>
                  </a:lnTo>
                  <a:lnTo>
                    <a:pt x="1746" y="9968"/>
                  </a:lnTo>
                  <a:lnTo>
                    <a:pt x="1304" y="10670"/>
                  </a:lnTo>
                  <a:lnTo>
                    <a:pt x="863" y="11392"/>
                  </a:lnTo>
                  <a:lnTo>
                    <a:pt x="422" y="12114"/>
                  </a:lnTo>
                  <a:lnTo>
                    <a:pt x="1" y="12876"/>
                  </a:lnTo>
                  <a:lnTo>
                    <a:pt x="502" y="13297"/>
                  </a:lnTo>
                  <a:lnTo>
                    <a:pt x="1044" y="13678"/>
                  </a:lnTo>
                  <a:lnTo>
                    <a:pt x="1605" y="14039"/>
                  </a:lnTo>
                  <a:lnTo>
                    <a:pt x="2187" y="14380"/>
                  </a:lnTo>
                  <a:lnTo>
                    <a:pt x="2808" y="14701"/>
                  </a:lnTo>
                  <a:lnTo>
                    <a:pt x="3450" y="15001"/>
                  </a:lnTo>
                  <a:lnTo>
                    <a:pt x="4112" y="15282"/>
                  </a:lnTo>
                  <a:lnTo>
                    <a:pt x="4814" y="15523"/>
                  </a:lnTo>
                  <a:lnTo>
                    <a:pt x="5516" y="15763"/>
                  </a:lnTo>
                  <a:lnTo>
                    <a:pt x="6258" y="15944"/>
                  </a:lnTo>
                  <a:lnTo>
                    <a:pt x="7000" y="16124"/>
                  </a:lnTo>
                  <a:lnTo>
                    <a:pt x="7782" y="16265"/>
                  </a:lnTo>
                  <a:lnTo>
                    <a:pt x="8564" y="16365"/>
                  </a:lnTo>
                  <a:lnTo>
                    <a:pt x="9366" y="16445"/>
                  </a:lnTo>
                  <a:lnTo>
                    <a:pt x="10168" y="16505"/>
                  </a:lnTo>
                  <a:lnTo>
                    <a:pt x="10991" y="16526"/>
                  </a:lnTo>
                  <a:lnTo>
                    <a:pt x="11833" y="16505"/>
                  </a:lnTo>
                  <a:lnTo>
                    <a:pt x="12635" y="16445"/>
                  </a:lnTo>
                  <a:lnTo>
                    <a:pt x="13437" y="16365"/>
                  </a:lnTo>
                  <a:lnTo>
                    <a:pt x="14219" y="16265"/>
                  </a:lnTo>
                  <a:lnTo>
                    <a:pt x="14981" y="16124"/>
                  </a:lnTo>
                  <a:lnTo>
                    <a:pt x="15744" y="15944"/>
                  </a:lnTo>
                  <a:lnTo>
                    <a:pt x="16466" y="15763"/>
                  </a:lnTo>
                  <a:lnTo>
                    <a:pt x="17187" y="15523"/>
                  </a:lnTo>
                  <a:lnTo>
                    <a:pt x="17869" y="15282"/>
                  </a:lnTo>
                  <a:lnTo>
                    <a:pt x="18551" y="15001"/>
                  </a:lnTo>
                  <a:lnTo>
                    <a:pt x="19193" y="14721"/>
                  </a:lnTo>
                  <a:lnTo>
                    <a:pt x="19795" y="14380"/>
                  </a:lnTo>
                  <a:lnTo>
                    <a:pt x="20396" y="14039"/>
                  </a:lnTo>
                  <a:lnTo>
                    <a:pt x="20958" y="13678"/>
                  </a:lnTo>
                  <a:lnTo>
                    <a:pt x="21499" y="13297"/>
                  </a:lnTo>
                  <a:lnTo>
                    <a:pt x="22001" y="12896"/>
                  </a:lnTo>
                  <a:lnTo>
                    <a:pt x="21559" y="12134"/>
                  </a:lnTo>
                  <a:lnTo>
                    <a:pt x="21138" y="11392"/>
                  </a:lnTo>
                  <a:lnTo>
                    <a:pt x="20697" y="10670"/>
                  </a:lnTo>
                  <a:lnTo>
                    <a:pt x="20256" y="9968"/>
                  </a:lnTo>
                  <a:lnTo>
                    <a:pt x="19815" y="9286"/>
                  </a:lnTo>
                  <a:lnTo>
                    <a:pt x="19373" y="8644"/>
                  </a:lnTo>
                  <a:lnTo>
                    <a:pt x="18912" y="8002"/>
                  </a:lnTo>
                  <a:lnTo>
                    <a:pt x="18471" y="7401"/>
                  </a:lnTo>
                  <a:lnTo>
                    <a:pt x="17589" y="6238"/>
                  </a:lnTo>
                  <a:lnTo>
                    <a:pt x="16726" y="5195"/>
                  </a:lnTo>
                  <a:lnTo>
                    <a:pt x="15884" y="4232"/>
                  </a:lnTo>
                  <a:lnTo>
                    <a:pt x="15082" y="3350"/>
                  </a:lnTo>
                  <a:lnTo>
                    <a:pt x="14300" y="2588"/>
                  </a:lnTo>
                  <a:lnTo>
                    <a:pt x="13598" y="1906"/>
                  </a:lnTo>
                  <a:lnTo>
                    <a:pt x="12956" y="1324"/>
                  </a:lnTo>
                  <a:lnTo>
                    <a:pt x="12374" y="863"/>
                  </a:lnTo>
                  <a:lnTo>
                    <a:pt x="11893" y="482"/>
                  </a:lnTo>
                  <a:lnTo>
                    <a:pt x="11492" y="221"/>
                  </a:lnTo>
                  <a:lnTo>
                    <a:pt x="11191" y="61"/>
                  </a:lnTo>
                  <a:lnTo>
                    <a:pt x="11071" y="21"/>
                  </a:lnTo>
                  <a:lnTo>
                    <a:pt x="1099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22"/>
            <p:cNvSpPr/>
            <p:nvPr/>
          </p:nvSpPr>
          <p:spPr>
            <a:xfrm>
              <a:off x="11376125" y="3810625"/>
              <a:ext cx="550025" cy="413150"/>
            </a:xfrm>
            <a:custGeom>
              <a:avLst/>
              <a:gdLst/>
              <a:ahLst/>
              <a:cxnLst/>
              <a:rect l="l" t="t" r="r" b="b"/>
              <a:pathLst>
                <a:path w="22001" h="16526" fill="none" extrusionOk="0">
                  <a:moveTo>
                    <a:pt x="22001" y="12896"/>
                  </a:moveTo>
                  <a:lnTo>
                    <a:pt x="22001" y="12896"/>
                  </a:lnTo>
                  <a:lnTo>
                    <a:pt x="21499" y="13297"/>
                  </a:lnTo>
                  <a:lnTo>
                    <a:pt x="20958" y="13678"/>
                  </a:lnTo>
                  <a:lnTo>
                    <a:pt x="20396" y="14039"/>
                  </a:lnTo>
                  <a:lnTo>
                    <a:pt x="19795" y="14380"/>
                  </a:lnTo>
                  <a:lnTo>
                    <a:pt x="19193" y="14721"/>
                  </a:lnTo>
                  <a:lnTo>
                    <a:pt x="18551" y="15001"/>
                  </a:lnTo>
                  <a:lnTo>
                    <a:pt x="17869" y="15282"/>
                  </a:lnTo>
                  <a:lnTo>
                    <a:pt x="17187" y="15523"/>
                  </a:lnTo>
                  <a:lnTo>
                    <a:pt x="16466" y="15763"/>
                  </a:lnTo>
                  <a:lnTo>
                    <a:pt x="15744" y="15944"/>
                  </a:lnTo>
                  <a:lnTo>
                    <a:pt x="14981" y="16124"/>
                  </a:lnTo>
                  <a:lnTo>
                    <a:pt x="14219" y="16265"/>
                  </a:lnTo>
                  <a:lnTo>
                    <a:pt x="13437" y="16365"/>
                  </a:lnTo>
                  <a:lnTo>
                    <a:pt x="12635" y="16445"/>
                  </a:lnTo>
                  <a:lnTo>
                    <a:pt x="11833" y="16505"/>
                  </a:lnTo>
                  <a:lnTo>
                    <a:pt x="10991" y="16526"/>
                  </a:lnTo>
                  <a:lnTo>
                    <a:pt x="10991" y="16526"/>
                  </a:lnTo>
                  <a:lnTo>
                    <a:pt x="10168" y="16505"/>
                  </a:lnTo>
                  <a:lnTo>
                    <a:pt x="9366" y="16445"/>
                  </a:lnTo>
                  <a:lnTo>
                    <a:pt x="8564" y="16365"/>
                  </a:lnTo>
                  <a:lnTo>
                    <a:pt x="7782" y="16265"/>
                  </a:lnTo>
                  <a:lnTo>
                    <a:pt x="7000" y="16124"/>
                  </a:lnTo>
                  <a:lnTo>
                    <a:pt x="6258" y="15944"/>
                  </a:lnTo>
                  <a:lnTo>
                    <a:pt x="5516" y="15763"/>
                  </a:lnTo>
                  <a:lnTo>
                    <a:pt x="4814" y="15523"/>
                  </a:lnTo>
                  <a:lnTo>
                    <a:pt x="4112" y="15282"/>
                  </a:lnTo>
                  <a:lnTo>
                    <a:pt x="3450" y="15001"/>
                  </a:lnTo>
                  <a:lnTo>
                    <a:pt x="2808" y="14701"/>
                  </a:lnTo>
                  <a:lnTo>
                    <a:pt x="2187" y="14380"/>
                  </a:lnTo>
                  <a:lnTo>
                    <a:pt x="1605" y="14039"/>
                  </a:lnTo>
                  <a:lnTo>
                    <a:pt x="1044" y="13678"/>
                  </a:lnTo>
                  <a:lnTo>
                    <a:pt x="502" y="13297"/>
                  </a:lnTo>
                  <a:lnTo>
                    <a:pt x="1" y="12876"/>
                  </a:lnTo>
                  <a:lnTo>
                    <a:pt x="1" y="12876"/>
                  </a:lnTo>
                  <a:lnTo>
                    <a:pt x="422" y="12114"/>
                  </a:lnTo>
                  <a:lnTo>
                    <a:pt x="863" y="11392"/>
                  </a:lnTo>
                  <a:lnTo>
                    <a:pt x="1304" y="10670"/>
                  </a:lnTo>
                  <a:lnTo>
                    <a:pt x="1746" y="9968"/>
                  </a:lnTo>
                  <a:lnTo>
                    <a:pt x="2187" y="9286"/>
                  </a:lnTo>
                  <a:lnTo>
                    <a:pt x="2628" y="8644"/>
                  </a:lnTo>
                  <a:lnTo>
                    <a:pt x="3069" y="8002"/>
                  </a:lnTo>
                  <a:lnTo>
                    <a:pt x="3530" y="7401"/>
                  </a:lnTo>
                  <a:lnTo>
                    <a:pt x="4413" y="6238"/>
                  </a:lnTo>
                  <a:lnTo>
                    <a:pt x="5275" y="5195"/>
                  </a:lnTo>
                  <a:lnTo>
                    <a:pt x="6117" y="4232"/>
                  </a:lnTo>
                  <a:lnTo>
                    <a:pt x="6920" y="3350"/>
                  </a:lnTo>
                  <a:lnTo>
                    <a:pt x="7682" y="2588"/>
                  </a:lnTo>
                  <a:lnTo>
                    <a:pt x="8404" y="1906"/>
                  </a:lnTo>
                  <a:lnTo>
                    <a:pt x="9045" y="1324"/>
                  </a:lnTo>
                  <a:lnTo>
                    <a:pt x="9607" y="863"/>
                  </a:lnTo>
                  <a:lnTo>
                    <a:pt x="10108" y="482"/>
                  </a:lnTo>
                  <a:lnTo>
                    <a:pt x="10509" y="221"/>
                  </a:lnTo>
                  <a:lnTo>
                    <a:pt x="10810" y="61"/>
                  </a:lnTo>
                  <a:lnTo>
                    <a:pt x="10910" y="21"/>
                  </a:lnTo>
                  <a:lnTo>
                    <a:pt x="10991" y="1"/>
                  </a:lnTo>
                  <a:lnTo>
                    <a:pt x="10991" y="1"/>
                  </a:lnTo>
                  <a:lnTo>
                    <a:pt x="11071" y="21"/>
                  </a:lnTo>
                  <a:lnTo>
                    <a:pt x="11191" y="61"/>
                  </a:lnTo>
                  <a:lnTo>
                    <a:pt x="11492" y="221"/>
                  </a:lnTo>
                  <a:lnTo>
                    <a:pt x="11893" y="482"/>
                  </a:lnTo>
                  <a:lnTo>
                    <a:pt x="12374" y="863"/>
                  </a:lnTo>
                  <a:lnTo>
                    <a:pt x="12956" y="1324"/>
                  </a:lnTo>
                  <a:lnTo>
                    <a:pt x="13598" y="1906"/>
                  </a:lnTo>
                  <a:lnTo>
                    <a:pt x="14300" y="2588"/>
                  </a:lnTo>
                  <a:lnTo>
                    <a:pt x="15082" y="3350"/>
                  </a:lnTo>
                  <a:lnTo>
                    <a:pt x="15884" y="4232"/>
                  </a:lnTo>
                  <a:lnTo>
                    <a:pt x="16726" y="5195"/>
                  </a:lnTo>
                  <a:lnTo>
                    <a:pt x="17589" y="6238"/>
                  </a:lnTo>
                  <a:lnTo>
                    <a:pt x="18471" y="7401"/>
                  </a:lnTo>
                  <a:lnTo>
                    <a:pt x="18912" y="8002"/>
                  </a:lnTo>
                  <a:lnTo>
                    <a:pt x="19373" y="8644"/>
                  </a:lnTo>
                  <a:lnTo>
                    <a:pt x="19815" y="9286"/>
                  </a:lnTo>
                  <a:lnTo>
                    <a:pt x="20256" y="9968"/>
                  </a:lnTo>
                  <a:lnTo>
                    <a:pt x="20697" y="10670"/>
                  </a:lnTo>
                  <a:lnTo>
                    <a:pt x="21138" y="11392"/>
                  </a:lnTo>
                  <a:lnTo>
                    <a:pt x="21559" y="12134"/>
                  </a:lnTo>
                  <a:lnTo>
                    <a:pt x="22001" y="1289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22"/>
            <p:cNvSpPr/>
            <p:nvPr/>
          </p:nvSpPr>
          <p:spPr>
            <a:xfrm>
              <a:off x="11448325" y="4016675"/>
              <a:ext cx="525" cy="550"/>
            </a:xfrm>
            <a:custGeom>
              <a:avLst/>
              <a:gdLst/>
              <a:ahLst/>
              <a:cxnLst/>
              <a:rect l="l" t="t" r="r" b="b"/>
              <a:pathLst>
                <a:path w="21" h="22" extrusionOk="0">
                  <a:moveTo>
                    <a:pt x="21" y="1"/>
                  </a:moveTo>
                  <a:lnTo>
                    <a:pt x="21" y="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97B4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22"/>
            <p:cNvSpPr/>
            <p:nvPr/>
          </p:nvSpPr>
          <p:spPr>
            <a:xfrm>
              <a:off x="11448325" y="4016675"/>
              <a:ext cx="525" cy="550"/>
            </a:xfrm>
            <a:custGeom>
              <a:avLst/>
              <a:gdLst/>
              <a:ahLst/>
              <a:cxnLst/>
              <a:rect l="l" t="t" r="r" b="b"/>
              <a:pathLst>
                <a:path w="21" h="22" fill="none" extrusionOk="0">
                  <a:moveTo>
                    <a:pt x="21" y="1"/>
                  </a:moveTo>
                  <a:lnTo>
                    <a:pt x="21" y="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2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22"/>
            <p:cNvSpPr/>
            <p:nvPr/>
          </p:nvSpPr>
          <p:spPr>
            <a:xfrm>
              <a:off x="11240775" y="4132500"/>
              <a:ext cx="704425" cy="1044875"/>
            </a:xfrm>
            <a:custGeom>
              <a:avLst/>
              <a:gdLst/>
              <a:ahLst/>
              <a:cxnLst/>
              <a:rect l="l" t="t" r="r" b="b"/>
              <a:pathLst>
                <a:path w="28177" h="41795" extrusionOk="0">
                  <a:moveTo>
                    <a:pt x="5415" y="1"/>
                  </a:moveTo>
                  <a:lnTo>
                    <a:pt x="5054" y="662"/>
                  </a:lnTo>
                  <a:lnTo>
                    <a:pt x="4713" y="1324"/>
                  </a:lnTo>
                  <a:lnTo>
                    <a:pt x="4713" y="1324"/>
                  </a:lnTo>
                  <a:lnTo>
                    <a:pt x="5074" y="662"/>
                  </a:lnTo>
                  <a:lnTo>
                    <a:pt x="5415" y="1"/>
                  </a:lnTo>
                  <a:close/>
                  <a:moveTo>
                    <a:pt x="4713" y="1324"/>
                  </a:moveTo>
                  <a:lnTo>
                    <a:pt x="4372" y="2026"/>
                  </a:lnTo>
                  <a:lnTo>
                    <a:pt x="4051" y="2708"/>
                  </a:lnTo>
                  <a:lnTo>
                    <a:pt x="4051" y="2708"/>
                  </a:lnTo>
                  <a:lnTo>
                    <a:pt x="4392" y="2026"/>
                  </a:lnTo>
                  <a:lnTo>
                    <a:pt x="4713" y="1324"/>
                  </a:lnTo>
                  <a:close/>
                  <a:moveTo>
                    <a:pt x="4051" y="2708"/>
                  </a:moveTo>
                  <a:lnTo>
                    <a:pt x="3630" y="3671"/>
                  </a:lnTo>
                  <a:lnTo>
                    <a:pt x="3209" y="4653"/>
                  </a:lnTo>
                  <a:lnTo>
                    <a:pt x="2808" y="5656"/>
                  </a:lnTo>
                  <a:lnTo>
                    <a:pt x="2447" y="6679"/>
                  </a:lnTo>
                  <a:lnTo>
                    <a:pt x="2086" y="7742"/>
                  </a:lnTo>
                  <a:lnTo>
                    <a:pt x="1745" y="8805"/>
                  </a:lnTo>
                  <a:lnTo>
                    <a:pt x="1444" y="9908"/>
                  </a:lnTo>
                  <a:lnTo>
                    <a:pt x="1163" y="11031"/>
                  </a:lnTo>
                  <a:lnTo>
                    <a:pt x="903" y="12194"/>
                  </a:lnTo>
                  <a:lnTo>
                    <a:pt x="682" y="13357"/>
                  </a:lnTo>
                  <a:lnTo>
                    <a:pt x="481" y="14560"/>
                  </a:lnTo>
                  <a:lnTo>
                    <a:pt x="321" y="15784"/>
                  </a:lnTo>
                  <a:lnTo>
                    <a:pt x="181" y="17007"/>
                  </a:lnTo>
                  <a:lnTo>
                    <a:pt x="80" y="18270"/>
                  </a:lnTo>
                  <a:lnTo>
                    <a:pt x="20" y="19554"/>
                  </a:lnTo>
                  <a:lnTo>
                    <a:pt x="0" y="20877"/>
                  </a:lnTo>
                  <a:lnTo>
                    <a:pt x="0" y="20897"/>
                  </a:lnTo>
                  <a:lnTo>
                    <a:pt x="20" y="21539"/>
                  </a:lnTo>
                  <a:lnTo>
                    <a:pt x="40" y="22181"/>
                  </a:lnTo>
                  <a:lnTo>
                    <a:pt x="80" y="22843"/>
                  </a:lnTo>
                  <a:lnTo>
                    <a:pt x="140" y="23505"/>
                  </a:lnTo>
                  <a:lnTo>
                    <a:pt x="201" y="24166"/>
                  </a:lnTo>
                  <a:lnTo>
                    <a:pt x="281" y="24848"/>
                  </a:lnTo>
                  <a:lnTo>
                    <a:pt x="401" y="25510"/>
                  </a:lnTo>
                  <a:lnTo>
                    <a:pt x="501" y="26192"/>
                  </a:lnTo>
                  <a:lnTo>
                    <a:pt x="642" y="26874"/>
                  </a:lnTo>
                  <a:lnTo>
                    <a:pt x="802" y="27535"/>
                  </a:lnTo>
                  <a:lnTo>
                    <a:pt x="963" y="28217"/>
                  </a:lnTo>
                  <a:lnTo>
                    <a:pt x="1143" y="28899"/>
                  </a:lnTo>
                  <a:lnTo>
                    <a:pt x="1344" y="29581"/>
                  </a:lnTo>
                  <a:lnTo>
                    <a:pt x="1564" y="30263"/>
                  </a:lnTo>
                  <a:lnTo>
                    <a:pt x="1785" y="30945"/>
                  </a:lnTo>
                  <a:lnTo>
                    <a:pt x="2046" y="31627"/>
                  </a:lnTo>
                  <a:lnTo>
                    <a:pt x="2306" y="32288"/>
                  </a:lnTo>
                  <a:lnTo>
                    <a:pt x="2587" y="32970"/>
                  </a:lnTo>
                  <a:lnTo>
                    <a:pt x="2868" y="33632"/>
                  </a:lnTo>
                  <a:lnTo>
                    <a:pt x="3189" y="34294"/>
                  </a:lnTo>
                  <a:lnTo>
                    <a:pt x="3510" y="34956"/>
                  </a:lnTo>
                  <a:lnTo>
                    <a:pt x="3851" y="35617"/>
                  </a:lnTo>
                  <a:lnTo>
                    <a:pt x="4212" y="36259"/>
                  </a:lnTo>
                  <a:lnTo>
                    <a:pt x="4593" y="36901"/>
                  </a:lnTo>
                  <a:lnTo>
                    <a:pt x="4994" y="37543"/>
                  </a:lnTo>
                  <a:lnTo>
                    <a:pt x="5395" y="38184"/>
                  </a:lnTo>
                  <a:lnTo>
                    <a:pt x="5836" y="38806"/>
                  </a:lnTo>
                  <a:lnTo>
                    <a:pt x="6277" y="39428"/>
                  </a:lnTo>
                  <a:lnTo>
                    <a:pt x="6738" y="40029"/>
                  </a:lnTo>
                  <a:lnTo>
                    <a:pt x="7200" y="40631"/>
                  </a:lnTo>
                  <a:lnTo>
                    <a:pt x="7701" y="41213"/>
                  </a:lnTo>
                  <a:lnTo>
                    <a:pt x="8202" y="41794"/>
                  </a:lnTo>
                  <a:lnTo>
                    <a:pt x="24627" y="41794"/>
                  </a:lnTo>
                  <a:lnTo>
                    <a:pt x="25128" y="41233"/>
                  </a:lnTo>
                  <a:lnTo>
                    <a:pt x="25610" y="40651"/>
                  </a:lnTo>
                  <a:lnTo>
                    <a:pt x="26071" y="40050"/>
                  </a:lnTo>
                  <a:lnTo>
                    <a:pt x="26532" y="39448"/>
                  </a:lnTo>
                  <a:lnTo>
                    <a:pt x="26973" y="38846"/>
                  </a:lnTo>
                  <a:lnTo>
                    <a:pt x="27395" y="38225"/>
                  </a:lnTo>
                  <a:lnTo>
                    <a:pt x="27796" y="37603"/>
                  </a:lnTo>
                  <a:lnTo>
                    <a:pt x="28177" y="36981"/>
                  </a:lnTo>
                  <a:lnTo>
                    <a:pt x="27475" y="36901"/>
                  </a:lnTo>
                  <a:lnTo>
                    <a:pt x="26753" y="36801"/>
                  </a:lnTo>
                  <a:lnTo>
                    <a:pt x="26051" y="36680"/>
                  </a:lnTo>
                  <a:lnTo>
                    <a:pt x="25349" y="36540"/>
                  </a:lnTo>
                  <a:lnTo>
                    <a:pt x="24667" y="36380"/>
                  </a:lnTo>
                  <a:lnTo>
                    <a:pt x="23965" y="36199"/>
                  </a:lnTo>
                  <a:lnTo>
                    <a:pt x="23283" y="35999"/>
                  </a:lnTo>
                  <a:lnTo>
                    <a:pt x="22601" y="35778"/>
                  </a:lnTo>
                  <a:lnTo>
                    <a:pt x="21940" y="35517"/>
                  </a:lnTo>
                  <a:lnTo>
                    <a:pt x="21278" y="35256"/>
                  </a:lnTo>
                  <a:lnTo>
                    <a:pt x="20636" y="34976"/>
                  </a:lnTo>
                  <a:lnTo>
                    <a:pt x="19994" y="34655"/>
                  </a:lnTo>
                  <a:lnTo>
                    <a:pt x="19353" y="34334"/>
                  </a:lnTo>
                  <a:lnTo>
                    <a:pt x="18731" y="33993"/>
                  </a:lnTo>
                  <a:lnTo>
                    <a:pt x="18129" y="33612"/>
                  </a:lnTo>
                  <a:lnTo>
                    <a:pt x="17528" y="33231"/>
                  </a:lnTo>
                  <a:lnTo>
                    <a:pt x="17066" y="33251"/>
                  </a:lnTo>
                  <a:lnTo>
                    <a:pt x="16084" y="33251"/>
                  </a:lnTo>
                  <a:lnTo>
                    <a:pt x="15582" y="33211"/>
                  </a:lnTo>
                  <a:lnTo>
                    <a:pt x="15101" y="33151"/>
                  </a:lnTo>
                  <a:lnTo>
                    <a:pt x="14620" y="33071"/>
                  </a:lnTo>
                  <a:lnTo>
                    <a:pt x="14159" y="32970"/>
                  </a:lnTo>
                  <a:lnTo>
                    <a:pt x="13697" y="32850"/>
                  </a:lnTo>
                  <a:lnTo>
                    <a:pt x="13256" y="32710"/>
                  </a:lnTo>
                  <a:lnTo>
                    <a:pt x="12815" y="32529"/>
                  </a:lnTo>
                  <a:lnTo>
                    <a:pt x="12394" y="32349"/>
                  </a:lnTo>
                  <a:lnTo>
                    <a:pt x="11993" y="32148"/>
                  </a:lnTo>
                  <a:lnTo>
                    <a:pt x="11592" y="31947"/>
                  </a:lnTo>
                  <a:lnTo>
                    <a:pt x="11211" y="31707"/>
                  </a:lnTo>
                  <a:lnTo>
                    <a:pt x="10850" y="31466"/>
                  </a:lnTo>
                  <a:lnTo>
                    <a:pt x="10489" y="31205"/>
                  </a:lnTo>
                  <a:lnTo>
                    <a:pt x="10148" y="30925"/>
                  </a:lnTo>
                  <a:lnTo>
                    <a:pt x="9827" y="30644"/>
                  </a:lnTo>
                  <a:lnTo>
                    <a:pt x="9526" y="30343"/>
                  </a:lnTo>
                  <a:lnTo>
                    <a:pt x="9225" y="30022"/>
                  </a:lnTo>
                  <a:lnTo>
                    <a:pt x="8944" y="29701"/>
                  </a:lnTo>
                  <a:lnTo>
                    <a:pt x="8684" y="29380"/>
                  </a:lnTo>
                  <a:lnTo>
                    <a:pt x="8423" y="29040"/>
                  </a:lnTo>
                  <a:lnTo>
                    <a:pt x="8202" y="28679"/>
                  </a:lnTo>
                  <a:lnTo>
                    <a:pt x="7982" y="28338"/>
                  </a:lnTo>
                  <a:lnTo>
                    <a:pt x="7781" y="27977"/>
                  </a:lnTo>
                  <a:lnTo>
                    <a:pt x="7601" y="27596"/>
                  </a:lnTo>
                  <a:lnTo>
                    <a:pt x="7440" y="27215"/>
                  </a:lnTo>
                  <a:lnTo>
                    <a:pt x="7300" y="26854"/>
                  </a:lnTo>
                  <a:lnTo>
                    <a:pt x="7160" y="26473"/>
                  </a:lnTo>
                  <a:lnTo>
                    <a:pt x="7059" y="26071"/>
                  </a:lnTo>
                  <a:lnTo>
                    <a:pt x="6979" y="25690"/>
                  </a:lnTo>
                  <a:lnTo>
                    <a:pt x="6899" y="25309"/>
                  </a:lnTo>
                  <a:lnTo>
                    <a:pt x="6839" y="24928"/>
                  </a:lnTo>
                  <a:lnTo>
                    <a:pt x="6799" y="24487"/>
                  </a:lnTo>
                  <a:lnTo>
                    <a:pt x="6799" y="24066"/>
                  </a:lnTo>
                  <a:lnTo>
                    <a:pt x="6799" y="23645"/>
                  </a:lnTo>
                  <a:lnTo>
                    <a:pt x="6799" y="23204"/>
                  </a:lnTo>
                  <a:lnTo>
                    <a:pt x="6839" y="22803"/>
                  </a:lnTo>
                  <a:lnTo>
                    <a:pt x="6899" y="22381"/>
                  </a:lnTo>
                  <a:lnTo>
                    <a:pt x="6959" y="21960"/>
                  </a:lnTo>
                  <a:lnTo>
                    <a:pt x="7059" y="21559"/>
                  </a:lnTo>
                  <a:lnTo>
                    <a:pt x="7160" y="21158"/>
                  </a:lnTo>
                  <a:lnTo>
                    <a:pt x="7280" y="20777"/>
                  </a:lnTo>
                  <a:lnTo>
                    <a:pt x="7400" y="20376"/>
                  </a:lnTo>
                  <a:lnTo>
                    <a:pt x="7561" y="19995"/>
                  </a:lnTo>
                  <a:lnTo>
                    <a:pt x="7721" y="19634"/>
                  </a:lnTo>
                  <a:lnTo>
                    <a:pt x="7902" y="19273"/>
                  </a:lnTo>
                  <a:lnTo>
                    <a:pt x="8102" y="18912"/>
                  </a:lnTo>
                  <a:lnTo>
                    <a:pt x="8303" y="18551"/>
                  </a:lnTo>
                  <a:lnTo>
                    <a:pt x="8142" y="17709"/>
                  </a:lnTo>
                  <a:lnTo>
                    <a:pt x="8002" y="16866"/>
                  </a:lnTo>
                  <a:lnTo>
                    <a:pt x="7881" y="16004"/>
                  </a:lnTo>
                  <a:lnTo>
                    <a:pt x="7801" y="15142"/>
                  </a:lnTo>
                  <a:lnTo>
                    <a:pt x="7721" y="14279"/>
                  </a:lnTo>
                  <a:lnTo>
                    <a:pt x="7681" y="13417"/>
                  </a:lnTo>
                  <a:lnTo>
                    <a:pt x="7641" y="12555"/>
                  </a:lnTo>
                  <a:lnTo>
                    <a:pt x="7641" y="11692"/>
                  </a:lnTo>
                  <a:lnTo>
                    <a:pt x="7661" y="10810"/>
                  </a:lnTo>
                  <a:lnTo>
                    <a:pt x="7681" y="9948"/>
                  </a:lnTo>
                  <a:lnTo>
                    <a:pt x="7741" y="9085"/>
                  </a:lnTo>
                  <a:lnTo>
                    <a:pt x="7821" y="8223"/>
                  </a:lnTo>
                  <a:lnTo>
                    <a:pt x="7902" y="7361"/>
                  </a:lnTo>
                  <a:lnTo>
                    <a:pt x="8002" y="6518"/>
                  </a:lnTo>
                  <a:lnTo>
                    <a:pt x="8142" y="5656"/>
                  </a:lnTo>
                  <a:lnTo>
                    <a:pt x="8283" y="4814"/>
                  </a:lnTo>
                  <a:lnTo>
                    <a:pt x="7701" y="4593"/>
                  </a:lnTo>
                  <a:lnTo>
                    <a:pt x="7139" y="4372"/>
                  </a:lnTo>
                  <a:lnTo>
                    <a:pt x="6598" y="4132"/>
                  </a:lnTo>
                  <a:lnTo>
                    <a:pt x="6057" y="3871"/>
                  </a:lnTo>
                  <a:lnTo>
                    <a:pt x="5535" y="3610"/>
                  </a:lnTo>
                  <a:lnTo>
                    <a:pt x="5014" y="3310"/>
                  </a:lnTo>
                  <a:lnTo>
                    <a:pt x="4532" y="3029"/>
                  </a:lnTo>
                  <a:lnTo>
                    <a:pt x="4051" y="2708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22"/>
            <p:cNvSpPr/>
            <p:nvPr/>
          </p:nvSpPr>
          <p:spPr>
            <a:xfrm>
              <a:off x="11240775" y="4017200"/>
              <a:ext cx="704425" cy="1160175"/>
            </a:xfrm>
            <a:custGeom>
              <a:avLst/>
              <a:gdLst/>
              <a:ahLst/>
              <a:cxnLst/>
              <a:rect l="l" t="t" r="r" b="b"/>
              <a:pathLst>
                <a:path w="28177" h="46407" fill="none" extrusionOk="0">
                  <a:moveTo>
                    <a:pt x="8303" y="0"/>
                  </a:moveTo>
                  <a:lnTo>
                    <a:pt x="8303" y="0"/>
                  </a:lnTo>
                  <a:lnTo>
                    <a:pt x="7581" y="1063"/>
                  </a:lnTo>
                  <a:lnTo>
                    <a:pt x="6839" y="2186"/>
                  </a:lnTo>
                  <a:lnTo>
                    <a:pt x="6117" y="3369"/>
                  </a:lnTo>
                  <a:lnTo>
                    <a:pt x="5415" y="4613"/>
                  </a:lnTo>
                  <a:lnTo>
                    <a:pt x="5415" y="4613"/>
                  </a:lnTo>
                  <a:lnTo>
                    <a:pt x="5054" y="5274"/>
                  </a:lnTo>
                  <a:lnTo>
                    <a:pt x="4713" y="5936"/>
                  </a:lnTo>
                  <a:lnTo>
                    <a:pt x="4372" y="6638"/>
                  </a:lnTo>
                  <a:lnTo>
                    <a:pt x="4051" y="7320"/>
                  </a:lnTo>
                  <a:lnTo>
                    <a:pt x="4051" y="7320"/>
                  </a:lnTo>
                  <a:lnTo>
                    <a:pt x="3630" y="8283"/>
                  </a:lnTo>
                  <a:lnTo>
                    <a:pt x="3209" y="9265"/>
                  </a:lnTo>
                  <a:lnTo>
                    <a:pt x="2808" y="10268"/>
                  </a:lnTo>
                  <a:lnTo>
                    <a:pt x="2447" y="11291"/>
                  </a:lnTo>
                  <a:lnTo>
                    <a:pt x="2086" y="12354"/>
                  </a:lnTo>
                  <a:lnTo>
                    <a:pt x="1745" y="13417"/>
                  </a:lnTo>
                  <a:lnTo>
                    <a:pt x="1444" y="14520"/>
                  </a:lnTo>
                  <a:lnTo>
                    <a:pt x="1163" y="15643"/>
                  </a:lnTo>
                  <a:lnTo>
                    <a:pt x="903" y="16806"/>
                  </a:lnTo>
                  <a:lnTo>
                    <a:pt x="682" y="17969"/>
                  </a:lnTo>
                  <a:lnTo>
                    <a:pt x="481" y="19172"/>
                  </a:lnTo>
                  <a:lnTo>
                    <a:pt x="321" y="20396"/>
                  </a:lnTo>
                  <a:lnTo>
                    <a:pt x="181" y="21619"/>
                  </a:lnTo>
                  <a:lnTo>
                    <a:pt x="80" y="22882"/>
                  </a:lnTo>
                  <a:lnTo>
                    <a:pt x="20" y="24166"/>
                  </a:lnTo>
                  <a:lnTo>
                    <a:pt x="0" y="25489"/>
                  </a:lnTo>
                  <a:lnTo>
                    <a:pt x="0" y="25489"/>
                  </a:lnTo>
                  <a:lnTo>
                    <a:pt x="0" y="25509"/>
                  </a:lnTo>
                  <a:lnTo>
                    <a:pt x="0" y="25509"/>
                  </a:lnTo>
                  <a:lnTo>
                    <a:pt x="20" y="26151"/>
                  </a:lnTo>
                  <a:lnTo>
                    <a:pt x="40" y="26793"/>
                  </a:lnTo>
                  <a:lnTo>
                    <a:pt x="80" y="27455"/>
                  </a:lnTo>
                  <a:lnTo>
                    <a:pt x="140" y="28117"/>
                  </a:lnTo>
                  <a:lnTo>
                    <a:pt x="201" y="28778"/>
                  </a:lnTo>
                  <a:lnTo>
                    <a:pt x="281" y="29460"/>
                  </a:lnTo>
                  <a:lnTo>
                    <a:pt x="401" y="30122"/>
                  </a:lnTo>
                  <a:lnTo>
                    <a:pt x="501" y="30804"/>
                  </a:lnTo>
                  <a:lnTo>
                    <a:pt x="642" y="31486"/>
                  </a:lnTo>
                  <a:lnTo>
                    <a:pt x="802" y="32147"/>
                  </a:lnTo>
                  <a:lnTo>
                    <a:pt x="963" y="32829"/>
                  </a:lnTo>
                  <a:lnTo>
                    <a:pt x="1143" y="33511"/>
                  </a:lnTo>
                  <a:lnTo>
                    <a:pt x="1344" y="34193"/>
                  </a:lnTo>
                  <a:lnTo>
                    <a:pt x="1564" y="34875"/>
                  </a:lnTo>
                  <a:lnTo>
                    <a:pt x="1785" y="35557"/>
                  </a:lnTo>
                  <a:lnTo>
                    <a:pt x="2046" y="36239"/>
                  </a:lnTo>
                  <a:lnTo>
                    <a:pt x="2306" y="36900"/>
                  </a:lnTo>
                  <a:lnTo>
                    <a:pt x="2587" y="37582"/>
                  </a:lnTo>
                  <a:lnTo>
                    <a:pt x="2868" y="38244"/>
                  </a:lnTo>
                  <a:lnTo>
                    <a:pt x="3189" y="38906"/>
                  </a:lnTo>
                  <a:lnTo>
                    <a:pt x="3510" y="39568"/>
                  </a:lnTo>
                  <a:lnTo>
                    <a:pt x="3851" y="40229"/>
                  </a:lnTo>
                  <a:lnTo>
                    <a:pt x="4212" y="40871"/>
                  </a:lnTo>
                  <a:lnTo>
                    <a:pt x="4593" y="41513"/>
                  </a:lnTo>
                  <a:lnTo>
                    <a:pt x="4994" y="42155"/>
                  </a:lnTo>
                  <a:lnTo>
                    <a:pt x="5395" y="42796"/>
                  </a:lnTo>
                  <a:lnTo>
                    <a:pt x="5836" y="43418"/>
                  </a:lnTo>
                  <a:lnTo>
                    <a:pt x="6277" y="44040"/>
                  </a:lnTo>
                  <a:lnTo>
                    <a:pt x="6738" y="44641"/>
                  </a:lnTo>
                  <a:lnTo>
                    <a:pt x="7200" y="45243"/>
                  </a:lnTo>
                  <a:lnTo>
                    <a:pt x="7701" y="45825"/>
                  </a:lnTo>
                  <a:lnTo>
                    <a:pt x="8202" y="46406"/>
                  </a:lnTo>
                  <a:lnTo>
                    <a:pt x="24627" y="46406"/>
                  </a:lnTo>
                  <a:lnTo>
                    <a:pt x="24627" y="46406"/>
                  </a:lnTo>
                  <a:lnTo>
                    <a:pt x="25128" y="45845"/>
                  </a:lnTo>
                  <a:lnTo>
                    <a:pt x="25610" y="45263"/>
                  </a:lnTo>
                  <a:lnTo>
                    <a:pt x="26071" y="44662"/>
                  </a:lnTo>
                  <a:lnTo>
                    <a:pt x="26532" y="44060"/>
                  </a:lnTo>
                  <a:lnTo>
                    <a:pt x="26973" y="43458"/>
                  </a:lnTo>
                  <a:lnTo>
                    <a:pt x="27395" y="42837"/>
                  </a:lnTo>
                  <a:lnTo>
                    <a:pt x="27796" y="42215"/>
                  </a:lnTo>
                  <a:lnTo>
                    <a:pt x="28177" y="41593"/>
                  </a:lnTo>
                  <a:lnTo>
                    <a:pt x="28177" y="41593"/>
                  </a:lnTo>
                  <a:lnTo>
                    <a:pt x="27475" y="41513"/>
                  </a:lnTo>
                  <a:lnTo>
                    <a:pt x="26753" y="41413"/>
                  </a:lnTo>
                  <a:lnTo>
                    <a:pt x="26051" y="41292"/>
                  </a:lnTo>
                  <a:lnTo>
                    <a:pt x="25349" y="41152"/>
                  </a:lnTo>
                  <a:lnTo>
                    <a:pt x="24667" y="40992"/>
                  </a:lnTo>
                  <a:lnTo>
                    <a:pt x="23965" y="40811"/>
                  </a:lnTo>
                  <a:lnTo>
                    <a:pt x="23283" y="40611"/>
                  </a:lnTo>
                  <a:lnTo>
                    <a:pt x="22601" y="40390"/>
                  </a:lnTo>
                  <a:lnTo>
                    <a:pt x="21940" y="40129"/>
                  </a:lnTo>
                  <a:lnTo>
                    <a:pt x="21278" y="39868"/>
                  </a:lnTo>
                  <a:lnTo>
                    <a:pt x="20636" y="39588"/>
                  </a:lnTo>
                  <a:lnTo>
                    <a:pt x="19994" y="39267"/>
                  </a:lnTo>
                  <a:lnTo>
                    <a:pt x="19353" y="38946"/>
                  </a:lnTo>
                  <a:lnTo>
                    <a:pt x="18731" y="38605"/>
                  </a:lnTo>
                  <a:lnTo>
                    <a:pt x="18129" y="38224"/>
                  </a:lnTo>
                  <a:lnTo>
                    <a:pt x="17528" y="37843"/>
                  </a:lnTo>
                  <a:lnTo>
                    <a:pt x="17528" y="37843"/>
                  </a:lnTo>
                  <a:lnTo>
                    <a:pt x="17066" y="37863"/>
                  </a:lnTo>
                  <a:lnTo>
                    <a:pt x="16605" y="37863"/>
                  </a:lnTo>
                  <a:lnTo>
                    <a:pt x="16605" y="37863"/>
                  </a:lnTo>
                  <a:lnTo>
                    <a:pt x="16084" y="37863"/>
                  </a:lnTo>
                  <a:lnTo>
                    <a:pt x="15582" y="37823"/>
                  </a:lnTo>
                  <a:lnTo>
                    <a:pt x="15101" y="37763"/>
                  </a:lnTo>
                  <a:lnTo>
                    <a:pt x="14620" y="37683"/>
                  </a:lnTo>
                  <a:lnTo>
                    <a:pt x="14159" y="37582"/>
                  </a:lnTo>
                  <a:lnTo>
                    <a:pt x="13697" y="37462"/>
                  </a:lnTo>
                  <a:lnTo>
                    <a:pt x="13256" y="37322"/>
                  </a:lnTo>
                  <a:lnTo>
                    <a:pt x="12815" y="37141"/>
                  </a:lnTo>
                  <a:lnTo>
                    <a:pt x="12394" y="36961"/>
                  </a:lnTo>
                  <a:lnTo>
                    <a:pt x="11993" y="36760"/>
                  </a:lnTo>
                  <a:lnTo>
                    <a:pt x="11592" y="36559"/>
                  </a:lnTo>
                  <a:lnTo>
                    <a:pt x="11211" y="36319"/>
                  </a:lnTo>
                  <a:lnTo>
                    <a:pt x="10850" y="36078"/>
                  </a:lnTo>
                  <a:lnTo>
                    <a:pt x="10489" y="35817"/>
                  </a:lnTo>
                  <a:lnTo>
                    <a:pt x="10148" y="35537"/>
                  </a:lnTo>
                  <a:lnTo>
                    <a:pt x="9827" y="35256"/>
                  </a:lnTo>
                  <a:lnTo>
                    <a:pt x="9526" y="34955"/>
                  </a:lnTo>
                  <a:lnTo>
                    <a:pt x="9225" y="34634"/>
                  </a:lnTo>
                  <a:lnTo>
                    <a:pt x="8944" y="34313"/>
                  </a:lnTo>
                  <a:lnTo>
                    <a:pt x="8684" y="33992"/>
                  </a:lnTo>
                  <a:lnTo>
                    <a:pt x="8423" y="33652"/>
                  </a:lnTo>
                  <a:lnTo>
                    <a:pt x="8202" y="33291"/>
                  </a:lnTo>
                  <a:lnTo>
                    <a:pt x="7982" y="32950"/>
                  </a:lnTo>
                  <a:lnTo>
                    <a:pt x="7781" y="32589"/>
                  </a:lnTo>
                  <a:lnTo>
                    <a:pt x="7601" y="32208"/>
                  </a:lnTo>
                  <a:lnTo>
                    <a:pt x="7440" y="31827"/>
                  </a:lnTo>
                  <a:lnTo>
                    <a:pt x="7300" y="31466"/>
                  </a:lnTo>
                  <a:lnTo>
                    <a:pt x="7160" y="31085"/>
                  </a:lnTo>
                  <a:lnTo>
                    <a:pt x="7059" y="30683"/>
                  </a:lnTo>
                  <a:lnTo>
                    <a:pt x="6979" y="30302"/>
                  </a:lnTo>
                  <a:lnTo>
                    <a:pt x="6899" y="29921"/>
                  </a:lnTo>
                  <a:lnTo>
                    <a:pt x="6839" y="29540"/>
                  </a:lnTo>
                  <a:lnTo>
                    <a:pt x="6839" y="29540"/>
                  </a:lnTo>
                  <a:lnTo>
                    <a:pt x="6799" y="29099"/>
                  </a:lnTo>
                  <a:lnTo>
                    <a:pt x="6799" y="28678"/>
                  </a:lnTo>
                  <a:lnTo>
                    <a:pt x="6799" y="28257"/>
                  </a:lnTo>
                  <a:lnTo>
                    <a:pt x="6799" y="27816"/>
                  </a:lnTo>
                  <a:lnTo>
                    <a:pt x="6839" y="27415"/>
                  </a:lnTo>
                  <a:lnTo>
                    <a:pt x="6899" y="26993"/>
                  </a:lnTo>
                  <a:lnTo>
                    <a:pt x="6959" y="26572"/>
                  </a:lnTo>
                  <a:lnTo>
                    <a:pt x="7059" y="26171"/>
                  </a:lnTo>
                  <a:lnTo>
                    <a:pt x="7160" y="25770"/>
                  </a:lnTo>
                  <a:lnTo>
                    <a:pt x="7280" y="25389"/>
                  </a:lnTo>
                  <a:lnTo>
                    <a:pt x="7400" y="24988"/>
                  </a:lnTo>
                  <a:lnTo>
                    <a:pt x="7561" y="24607"/>
                  </a:lnTo>
                  <a:lnTo>
                    <a:pt x="7721" y="24246"/>
                  </a:lnTo>
                  <a:lnTo>
                    <a:pt x="7902" y="23885"/>
                  </a:lnTo>
                  <a:lnTo>
                    <a:pt x="8102" y="23524"/>
                  </a:lnTo>
                  <a:lnTo>
                    <a:pt x="8303" y="23163"/>
                  </a:lnTo>
                  <a:lnTo>
                    <a:pt x="8303" y="23163"/>
                  </a:lnTo>
                  <a:lnTo>
                    <a:pt x="8142" y="22321"/>
                  </a:lnTo>
                  <a:lnTo>
                    <a:pt x="8002" y="21478"/>
                  </a:lnTo>
                  <a:lnTo>
                    <a:pt x="7881" y="20616"/>
                  </a:lnTo>
                  <a:lnTo>
                    <a:pt x="7801" y="19754"/>
                  </a:lnTo>
                  <a:lnTo>
                    <a:pt x="7721" y="18891"/>
                  </a:lnTo>
                  <a:lnTo>
                    <a:pt x="7681" y="18029"/>
                  </a:lnTo>
                  <a:lnTo>
                    <a:pt x="7641" y="17167"/>
                  </a:lnTo>
                  <a:lnTo>
                    <a:pt x="7641" y="16304"/>
                  </a:lnTo>
                  <a:lnTo>
                    <a:pt x="7661" y="15422"/>
                  </a:lnTo>
                  <a:lnTo>
                    <a:pt x="7681" y="14560"/>
                  </a:lnTo>
                  <a:lnTo>
                    <a:pt x="7741" y="13697"/>
                  </a:lnTo>
                  <a:lnTo>
                    <a:pt x="7821" y="12835"/>
                  </a:lnTo>
                  <a:lnTo>
                    <a:pt x="7902" y="11973"/>
                  </a:lnTo>
                  <a:lnTo>
                    <a:pt x="8002" y="11130"/>
                  </a:lnTo>
                  <a:lnTo>
                    <a:pt x="8142" y="10268"/>
                  </a:lnTo>
                  <a:lnTo>
                    <a:pt x="8283" y="9426"/>
                  </a:lnTo>
                  <a:lnTo>
                    <a:pt x="8283" y="9426"/>
                  </a:lnTo>
                  <a:lnTo>
                    <a:pt x="7701" y="9205"/>
                  </a:lnTo>
                  <a:lnTo>
                    <a:pt x="7139" y="8984"/>
                  </a:lnTo>
                  <a:lnTo>
                    <a:pt x="6598" y="8744"/>
                  </a:lnTo>
                  <a:lnTo>
                    <a:pt x="6057" y="8483"/>
                  </a:lnTo>
                  <a:lnTo>
                    <a:pt x="5535" y="8222"/>
                  </a:lnTo>
                  <a:lnTo>
                    <a:pt x="5014" y="7922"/>
                  </a:lnTo>
                  <a:lnTo>
                    <a:pt x="4532" y="7641"/>
                  </a:lnTo>
                  <a:lnTo>
                    <a:pt x="4051" y="7320"/>
                  </a:lnTo>
                  <a:lnTo>
                    <a:pt x="4051" y="7320"/>
                  </a:lnTo>
                  <a:lnTo>
                    <a:pt x="4392" y="6638"/>
                  </a:lnTo>
                  <a:lnTo>
                    <a:pt x="4713" y="5936"/>
                  </a:lnTo>
                  <a:lnTo>
                    <a:pt x="5074" y="5274"/>
                  </a:lnTo>
                  <a:lnTo>
                    <a:pt x="5415" y="4613"/>
                  </a:lnTo>
                  <a:lnTo>
                    <a:pt x="5415" y="4613"/>
                  </a:lnTo>
                  <a:lnTo>
                    <a:pt x="5415" y="4613"/>
                  </a:lnTo>
                  <a:lnTo>
                    <a:pt x="5415" y="4613"/>
                  </a:lnTo>
                  <a:lnTo>
                    <a:pt x="6117" y="3369"/>
                  </a:lnTo>
                  <a:lnTo>
                    <a:pt x="6839" y="2186"/>
                  </a:lnTo>
                  <a:lnTo>
                    <a:pt x="7581" y="1063"/>
                  </a:lnTo>
                  <a:lnTo>
                    <a:pt x="830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22"/>
            <p:cNvSpPr/>
            <p:nvPr/>
          </p:nvSpPr>
          <p:spPr>
            <a:xfrm>
              <a:off x="11342050" y="4132500"/>
              <a:ext cx="120350" cy="120350"/>
            </a:xfrm>
            <a:custGeom>
              <a:avLst/>
              <a:gdLst/>
              <a:ahLst/>
              <a:cxnLst/>
              <a:rect l="l" t="t" r="r" b="b"/>
              <a:pathLst>
                <a:path w="4814" h="4814" extrusionOk="0">
                  <a:moveTo>
                    <a:pt x="1364" y="1"/>
                  </a:moveTo>
                  <a:lnTo>
                    <a:pt x="1023" y="662"/>
                  </a:lnTo>
                  <a:lnTo>
                    <a:pt x="662" y="1324"/>
                  </a:lnTo>
                  <a:lnTo>
                    <a:pt x="341" y="2026"/>
                  </a:lnTo>
                  <a:lnTo>
                    <a:pt x="0" y="2708"/>
                  </a:lnTo>
                  <a:lnTo>
                    <a:pt x="481" y="3029"/>
                  </a:lnTo>
                  <a:lnTo>
                    <a:pt x="963" y="3310"/>
                  </a:lnTo>
                  <a:lnTo>
                    <a:pt x="1484" y="3610"/>
                  </a:lnTo>
                  <a:lnTo>
                    <a:pt x="2006" y="3871"/>
                  </a:lnTo>
                  <a:lnTo>
                    <a:pt x="2547" y="4132"/>
                  </a:lnTo>
                  <a:lnTo>
                    <a:pt x="3088" y="4372"/>
                  </a:lnTo>
                  <a:lnTo>
                    <a:pt x="3650" y="4593"/>
                  </a:lnTo>
                  <a:lnTo>
                    <a:pt x="4232" y="4814"/>
                  </a:lnTo>
                  <a:lnTo>
                    <a:pt x="4492" y="3470"/>
                  </a:lnTo>
                  <a:lnTo>
                    <a:pt x="4813" y="2126"/>
                  </a:lnTo>
                  <a:lnTo>
                    <a:pt x="4332" y="1906"/>
                  </a:lnTo>
                  <a:lnTo>
                    <a:pt x="3851" y="1665"/>
                  </a:lnTo>
                  <a:lnTo>
                    <a:pt x="3409" y="1424"/>
                  </a:lnTo>
                  <a:lnTo>
                    <a:pt x="2968" y="1164"/>
                  </a:lnTo>
                  <a:lnTo>
                    <a:pt x="2527" y="903"/>
                  </a:lnTo>
                  <a:lnTo>
                    <a:pt x="2126" y="602"/>
                  </a:lnTo>
                  <a:lnTo>
                    <a:pt x="1745" y="321"/>
                  </a:lnTo>
                  <a:lnTo>
                    <a:pt x="1364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22"/>
            <p:cNvSpPr/>
            <p:nvPr/>
          </p:nvSpPr>
          <p:spPr>
            <a:xfrm>
              <a:off x="11342050" y="4132500"/>
              <a:ext cx="120350" cy="120350"/>
            </a:xfrm>
            <a:custGeom>
              <a:avLst/>
              <a:gdLst/>
              <a:ahLst/>
              <a:cxnLst/>
              <a:rect l="l" t="t" r="r" b="b"/>
              <a:pathLst>
                <a:path w="4814" h="4814" fill="none" extrusionOk="0">
                  <a:moveTo>
                    <a:pt x="1364" y="1"/>
                  </a:moveTo>
                  <a:lnTo>
                    <a:pt x="1364" y="1"/>
                  </a:lnTo>
                  <a:lnTo>
                    <a:pt x="1364" y="1"/>
                  </a:lnTo>
                  <a:lnTo>
                    <a:pt x="1023" y="662"/>
                  </a:lnTo>
                  <a:lnTo>
                    <a:pt x="662" y="1324"/>
                  </a:lnTo>
                  <a:lnTo>
                    <a:pt x="341" y="2026"/>
                  </a:lnTo>
                  <a:lnTo>
                    <a:pt x="0" y="2708"/>
                  </a:lnTo>
                  <a:lnTo>
                    <a:pt x="0" y="2708"/>
                  </a:lnTo>
                  <a:lnTo>
                    <a:pt x="481" y="3029"/>
                  </a:lnTo>
                  <a:lnTo>
                    <a:pt x="963" y="3310"/>
                  </a:lnTo>
                  <a:lnTo>
                    <a:pt x="1484" y="3610"/>
                  </a:lnTo>
                  <a:lnTo>
                    <a:pt x="2006" y="3871"/>
                  </a:lnTo>
                  <a:lnTo>
                    <a:pt x="2547" y="4132"/>
                  </a:lnTo>
                  <a:lnTo>
                    <a:pt x="3088" y="4372"/>
                  </a:lnTo>
                  <a:lnTo>
                    <a:pt x="3650" y="4593"/>
                  </a:lnTo>
                  <a:lnTo>
                    <a:pt x="4232" y="4814"/>
                  </a:lnTo>
                  <a:lnTo>
                    <a:pt x="4232" y="4814"/>
                  </a:lnTo>
                  <a:lnTo>
                    <a:pt x="4492" y="3470"/>
                  </a:lnTo>
                  <a:lnTo>
                    <a:pt x="4813" y="2126"/>
                  </a:lnTo>
                  <a:lnTo>
                    <a:pt x="4813" y="2126"/>
                  </a:lnTo>
                  <a:lnTo>
                    <a:pt x="4332" y="1906"/>
                  </a:lnTo>
                  <a:lnTo>
                    <a:pt x="3851" y="1665"/>
                  </a:lnTo>
                  <a:lnTo>
                    <a:pt x="3409" y="1424"/>
                  </a:lnTo>
                  <a:lnTo>
                    <a:pt x="2968" y="1164"/>
                  </a:lnTo>
                  <a:lnTo>
                    <a:pt x="2527" y="903"/>
                  </a:lnTo>
                  <a:lnTo>
                    <a:pt x="2126" y="602"/>
                  </a:lnTo>
                  <a:lnTo>
                    <a:pt x="1745" y="321"/>
                  </a:lnTo>
                  <a:lnTo>
                    <a:pt x="13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22"/>
            <p:cNvSpPr/>
            <p:nvPr/>
          </p:nvSpPr>
          <p:spPr>
            <a:xfrm>
              <a:off x="11376125" y="3824675"/>
              <a:ext cx="250725" cy="361000"/>
            </a:xfrm>
            <a:custGeom>
              <a:avLst/>
              <a:gdLst/>
              <a:ahLst/>
              <a:cxnLst/>
              <a:rect l="l" t="t" r="r" b="b"/>
              <a:pathLst>
                <a:path w="10029" h="14440" extrusionOk="0">
                  <a:moveTo>
                    <a:pt x="10028" y="0"/>
                  </a:moveTo>
                  <a:lnTo>
                    <a:pt x="9406" y="461"/>
                  </a:lnTo>
                  <a:lnTo>
                    <a:pt x="8684" y="1083"/>
                  </a:lnTo>
                  <a:lnTo>
                    <a:pt x="7862" y="1845"/>
                  </a:lnTo>
                  <a:lnTo>
                    <a:pt x="7421" y="2286"/>
                  </a:lnTo>
                  <a:lnTo>
                    <a:pt x="6980" y="2748"/>
                  </a:lnTo>
                  <a:lnTo>
                    <a:pt x="6498" y="3249"/>
                  </a:lnTo>
                  <a:lnTo>
                    <a:pt x="6017" y="3770"/>
                  </a:lnTo>
                  <a:lnTo>
                    <a:pt x="5516" y="4352"/>
                  </a:lnTo>
                  <a:lnTo>
                    <a:pt x="4994" y="4954"/>
                  </a:lnTo>
                  <a:lnTo>
                    <a:pt x="4493" y="5575"/>
                  </a:lnTo>
                  <a:lnTo>
                    <a:pt x="3952" y="6257"/>
                  </a:lnTo>
                  <a:lnTo>
                    <a:pt x="3430" y="6959"/>
                  </a:lnTo>
                  <a:lnTo>
                    <a:pt x="2909" y="7681"/>
                  </a:lnTo>
                  <a:lnTo>
                    <a:pt x="2889" y="7701"/>
                  </a:lnTo>
                  <a:lnTo>
                    <a:pt x="2167" y="8764"/>
                  </a:lnTo>
                  <a:lnTo>
                    <a:pt x="1425" y="9887"/>
                  </a:lnTo>
                  <a:lnTo>
                    <a:pt x="703" y="11070"/>
                  </a:lnTo>
                  <a:lnTo>
                    <a:pt x="1" y="12314"/>
                  </a:lnTo>
                  <a:lnTo>
                    <a:pt x="382" y="12634"/>
                  </a:lnTo>
                  <a:lnTo>
                    <a:pt x="763" y="12915"/>
                  </a:lnTo>
                  <a:lnTo>
                    <a:pt x="1164" y="13216"/>
                  </a:lnTo>
                  <a:lnTo>
                    <a:pt x="1605" y="13477"/>
                  </a:lnTo>
                  <a:lnTo>
                    <a:pt x="2046" y="13737"/>
                  </a:lnTo>
                  <a:lnTo>
                    <a:pt x="2488" y="13978"/>
                  </a:lnTo>
                  <a:lnTo>
                    <a:pt x="2969" y="14219"/>
                  </a:lnTo>
                  <a:lnTo>
                    <a:pt x="3450" y="14439"/>
                  </a:lnTo>
                  <a:lnTo>
                    <a:pt x="3570" y="13978"/>
                  </a:lnTo>
                  <a:lnTo>
                    <a:pt x="3891" y="12815"/>
                  </a:lnTo>
                  <a:lnTo>
                    <a:pt x="3711" y="12715"/>
                  </a:lnTo>
                  <a:lnTo>
                    <a:pt x="3550" y="12594"/>
                  </a:lnTo>
                  <a:lnTo>
                    <a:pt x="3410" y="12474"/>
                  </a:lnTo>
                  <a:lnTo>
                    <a:pt x="3290" y="12314"/>
                  </a:lnTo>
                  <a:lnTo>
                    <a:pt x="3189" y="12153"/>
                  </a:lnTo>
                  <a:lnTo>
                    <a:pt x="3109" y="11993"/>
                  </a:lnTo>
                  <a:lnTo>
                    <a:pt x="3049" y="11832"/>
                  </a:lnTo>
                  <a:lnTo>
                    <a:pt x="3009" y="11652"/>
                  </a:lnTo>
                  <a:lnTo>
                    <a:pt x="3009" y="11491"/>
                  </a:lnTo>
                  <a:lnTo>
                    <a:pt x="3009" y="11311"/>
                  </a:lnTo>
                  <a:lnTo>
                    <a:pt x="3029" y="11150"/>
                  </a:lnTo>
                  <a:lnTo>
                    <a:pt x="3089" y="11010"/>
                  </a:lnTo>
                  <a:lnTo>
                    <a:pt x="3129" y="10850"/>
                  </a:lnTo>
                  <a:lnTo>
                    <a:pt x="3210" y="10709"/>
                  </a:lnTo>
                  <a:lnTo>
                    <a:pt x="3290" y="10589"/>
                  </a:lnTo>
                  <a:lnTo>
                    <a:pt x="3390" y="10449"/>
                  </a:lnTo>
                  <a:lnTo>
                    <a:pt x="3490" y="10348"/>
                  </a:lnTo>
                  <a:lnTo>
                    <a:pt x="3611" y="10248"/>
                  </a:lnTo>
                  <a:lnTo>
                    <a:pt x="3731" y="10148"/>
                  </a:lnTo>
                  <a:lnTo>
                    <a:pt x="3871" y="10067"/>
                  </a:lnTo>
                  <a:lnTo>
                    <a:pt x="4012" y="10007"/>
                  </a:lnTo>
                  <a:lnTo>
                    <a:pt x="4172" y="9967"/>
                  </a:lnTo>
                  <a:lnTo>
                    <a:pt x="4333" y="9947"/>
                  </a:lnTo>
                  <a:lnTo>
                    <a:pt x="4493" y="9927"/>
                  </a:lnTo>
                  <a:lnTo>
                    <a:pt x="4613" y="9947"/>
                  </a:lnTo>
                  <a:lnTo>
                    <a:pt x="4814" y="9967"/>
                  </a:lnTo>
                  <a:lnTo>
                    <a:pt x="5335" y="8664"/>
                  </a:lnTo>
                  <a:lnTo>
                    <a:pt x="5877" y="7360"/>
                  </a:lnTo>
                  <a:lnTo>
                    <a:pt x="6478" y="6077"/>
                  </a:lnTo>
                  <a:lnTo>
                    <a:pt x="7100" y="4813"/>
                  </a:lnTo>
                  <a:lnTo>
                    <a:pt x="7782" y="3570"/>
                  </a:lnTo>
                  <a:lnTo>
                    <a:pt x="8484" y="2346"/>
                  </a:lnTo>
                  <a:lnTo>
                    <a:pt x="9246" y="1163"/>
                  </a:lnTo>
                  <a:lnTo>
                    <a:pt x="10028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22"/>
            <p:cNvSpPr/>
            <p:nvPr/>
          </p:nvSpPr>
          <p:spPr>
            <a:xfrm>
              <a:off x="11376125" y="3824675"/>
              <a:ext cx="250725" cy="361000"/>
            </a:xfrm>
            <a:custGeom>
              <a:avLst/>
              <a:gdLst/>
              <a:ahLst/>
              <a:cxnLst/>
              <a:rect l="l" t="t" r="r" b="b"/>
              <a:pathLst>
                <a:path w="10029" h="14440" fill="none" extrusionOk="0">
                  <a:moveTo>
                    <a:pt x="10028" y="0"/>
                  </a:moveTo>
                  <a:lnTo>
                    <a:pt x="10028" y="0"/>
                  </a:lnTo>
                  <a:lnTo>
                    <a:pt x="9406" y="461"/>
                  </a:lnTo>
                  <a:lnTo>
                    <a:pt x="8684" y="1083"/>
                  </a:lnTo>
                  <a:lnTo>
                    <a:pt x="7862" y="1845"/>
                  </a:lnTo>
                  <a:lnTo>
                    <a:pt x="7421" y="2286"/>
                  </a:lnTo>
                  <a:lnTo>
                    <a:pt x="6980" y="2748"/>
                  </a:lnTo>
                  <a:lnTo>
                    <a:pt x="6498" y="3249"/>
                  </a:lnTo>
                  <a:lnTo>
                    <a:pt x="6017" y="3770"/>
                  </a:lnTo>
                  <a:lnTo>
                    <a:pt x="5516" y="4352"/>
                  </a:lnTo>
                  <a:lnTo>
                    <a:pt x="4994" y="4954"/>
                  </a:lnTo>
                  <a:lnTo>
                    <a:pt x="4493" y="5575"/>
                  </a:lnTo>
                  <a:lnTo>
                    <a:pt x="3952" y="6257"/>
                  </a:lnTo>
                  <a:lnTo>
                    <a:pt x="3430" y="6959"/>
                  </a:lnTo>
                  <a:lnTo>
                    <a:pt x="2909" y="7681"/>
                  </a:lnTo>
                  <a:lnTo>
                    <a:pt x="2909" y="7681"/>
                  </a:lnTo>
                  <a:lnTo>
                    <a:pt x="2909" y="7681"/>
                  </a:lnTo>
                  <a:lnTo>
                    <a:pt x="2889" y="7701"/>
                  </a:lnTo>
                  <a:lnTo>
                    <a:pt x="2889" y="7701"/>
                  </a:lnTo>
                  <a:lnTo>
                    <a:pt x="2889" y="7701"/>
                  </a:lnTo>
                  <a:lnTo>
                    <a:pt x="2889" y="7701"/>
                  </a:lnTo>
                  <a:lnTo>
                    <a:pt x="2889" y="7701"/>
                  </a:lnTo>
                  <a:lnTo>
                    <a:pt x="2889" y="7701"/>
                  </a:lnTo>
                  <a:lnTo>
                    <a:pt x="2167" y="8764"/>
                  </a:lnTo>
                  <a:lnTo>
                    <a:pt x="1425" y="9887"/>
                  </a:lnTo>
                  <a:lnTo>
                    <a:pt x="703" y="11070"/>
                  </a:lnTo>
                  <a:lnTo>
                    <a:pt x="1" y="12314"/>
                  </a:lnTo>
                  <a:lnTo>
                    <a:pt x="1" y="12314"/>
                  </a:lnTo>
                  <a:lnTo>
                    <a:pt x="1" y="12314"/>
                  </a:lnTo>
                  <a:lnTo>
                    <a:pt x="382" y="12634"/>
                  </a:lnTo>
                  <a:lnTo>
                    <a:pt x="763" y="12915"/>
                  </a:lnTo>
                  <a:lnTo>
                    <a:pt x="1164" y="13216"/>
                  </a:lnTo>
                  <a:lnTo>
                    <a:pt x="1605" y="13477"/>
                  </a:lnTo>
                  <a:lnTo>
                    <a:pt x="2046" y="13737"/>
                  </a:lnTo>
                  <a:lnTo>
                    <a:pt x="2488" y="13978"/>
                  </a:lnTo>
                  <a:lnTo>
                    <a:pt x="2969" y="14219"/>
                  </a:lnTo>
                  <a:lnTo>
                    <a:pt x="3450" y="14439"/>
                  </a:lnTo>
                  <a:lnTo>
                    <a:pt x="3450" y="14439"/>
                  </a:lnTo>
                  <a:lnTo>
                    <a:pt x="3570" y="13978"/>
                  </a:lnTo>
                  <a:lnTo>
                    <a:pt x="3570" y="13978"/>
                  </a:lnTo>
                  <a:lnTo>
                    <a:pt x="3891" y="12815"/>
                  </a:lnTo>
                  <a:lnTo>
                    <a:pt x="3891" y="12815"/>
                  </a:lnTo>
                  <a:lnTo>
                    <a:pt x="3711" y="12715"/>
                  </a:lnTo>
                  <a:lnTo>
                    <a:pt x="3550" y="12594"/>
                  </a:lnTo>
                  <a:lnTo>
                    <a:pt x="3410" y="12474"/>
                  </a:lnTo>
                  <a:lnTo>
                    <a:pt x="3290" y="12314"/>
                  </a:lnTo>
                  <a:lnTo>
                    <a:pt x="3189" y="12153"/>
                  </a:lnTo>
                  <a:lnTo>
                    <a:pt x="3109" y="11993"/>
                  </a:lnTo>
                  <a:lnTo>
                    <a:pt x="3049" y="11832"/>
                  </a:lnTo>
                  <a:lnTo>
                    <a:pt x="3009" y="11652"/>
                  </a:lnTo>
                  <a:lnTo>
                    <a:pt x="3009" y="11652"/>
                  </a:lnTo>
                  <a:lnTo>
                    <a:pt x="3009" y="11491"/>
                  </a:lnTo>
                  <a:lnTo>
                    <a:pt x="3009" y="11311"/>
                  </a:lnTo>
                  <a:lnTo>
                    <a:pt x="3029" y="11150"/>
                  </a:lnTo>
                  <a:lnTo>
                    <a:pt x="3089" y="11010"/>
                  </a:lnTo>
                  <a:lnTo>
                    <a:pt x="3129" y="10850"/>
                  </a:lnTo>
                  <a:lnTo>
                    <a:pt x="3210" y="10709"/>
                  </a:lnTo>
                  <a:lnTo>
                    <a:pt x="3290" y="10589"/>
                  </a:lnTo>
                  <a:lnTo>
                    <a:pt x="3390" y="10449"/>
                  </a:lnTo>
                  <a:lnTo>
                    <a:pt x="3490" y="10348"/>
                  </a:lnTo>
                  <a:lnTo>
                    <a:pt x="3611" y="10248"/>
                  </a:lnTo>
                  <a:lnTo>
                    <a:pt x="3731" y="10148"/>
                  </a:lnTo>
                  <a:lnTo>
                    <a:pt x="3871" y="10067"/>
                  </a:lnTo>
                  <a:lnTo>
                    <a:pt x="4012" y="10007"/>
                  </a:lnTo>
                  <a:lnTo>
                    <a:pt x="4172" y="9967"/>
                  </a:lnTo>
                  <a:lnTo>
                    <a:pt x="4333" y="9947"/>
                  </a:lnTo>
                  <a:lnTo>
                    <a:pt x="4493" y="9927"/>
                  </a:lnTo>
                  <a:lnTo>
                    <a:pt x="4493" y="9927"/>
                  </a:lnTo>
                  <a:lnTo>
                    <a:pt x="4613" y="9947"/>
                  </a:lnTo>
                  <a:lnTo>
                    <a:pt x="4613" y="9947"/>
                  </a:lnTo>
                  <a:lnTo>
                    <a:pt x="4814" y="9967"/>
                  </a:lnTo>
                  <a:lnTo>
                    <a:pt x="4814" y="9967"/>
                  </a:lnTo>
                  <a:lnTo>
                    <a:pt x="5335" y="8664"/>
                  </a:lnTo>
                  <a:lnTo>
                    <a:pt x="5877" y="7360"/>
                  </a:lnTo>
                  <a:lnTo>
                    <a:pt x="6478" y="6077"/>
                  </a:lnTo>
                  <a:lnTo>
                    <a:pt x="7100" y="4813"/>
                  </a:lnTo>
                  <a:lnTo>
                    <a:pt x="7782" y="3570"/>
                  </a:lnTo>
                  <a:lnTo>
                    <a:pt x="8484" y="2346"/>
                  </a:lnTo>
                  <a:lnTo>
                    <a:pt x="9246" y="1163"/>
                  </a:lnTo>
                  <a:lnTo>
                    <a:pt x="1002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22"/>
            <p:cNvSpPr/>
            <p:nvPr/>
          </p:nvSpPr>
          <p:spPr>
            <a:xfrm>
              <a:off x="11613275" y="4110950"/>
              <a:ext cx="75725" cy="75225"/>
            </a:xfrm>
            <a:custGeom>
              <a:avLst/>
              <a:gdLst/>
              <a:ahLst/>
              <a:cxnLst/>
              <a:rect l="l" t="t" r="r" b="b"/>
              <a:pathLst>
                <a:path w="3029" h="3009" extrusionOk="0">
                  <a:moveTo>
                    <a:pt x="1324" y="0"/>
                  </a:moveTo>
                  <a:lnTo>
                    <a:pt x="1164" y="20"/>
                  </a:lnTo>
                  <a:lnTo>
                    <a:pt x="1023" y="80"/>
                  </a:lnTo>
                  <a:lnTo>
                    <a:pt x="883" y="141"/>
                  </a:lnTo>
                  <a:lnTo>
                    <a:pt x="743" y="201"/>
                  </a:lnTo>
                  <a:lnTo>
                    <a:pt x="602" y="301"/>
                  </a:lnTo>
                  <a:lnTo>
                    <a:pt x="482" y="401"/>
                  </a:lnTo>
                  <a:lnTo>
                    <a:pt x="382" y="522"/>
                  </a:lnTo>
                  <a:lnTo>
                    <a:pt x="281" y="642"/>
                  </a:lnTo>
                  <a:lnTo>
                    <a:pt x="201" y="762"/>
                  </a:lnTo>
                  <a:lnTo>
                    <a:pt x="141" y="923"/>
                  </a:lnTo>
                  <a:lnTo>
                    <a:pt x="81" y="1063"/>
                  </a:lnTo>
                  <a:lnTo>
                    <a:pt x="41" y="1224"/>
                  </a:lnTo>
                  <a:lnTo>
                    <a:pt x="21" y="1384"/>
                  </a:lnTo>
                  <a:lnTo>
                    <a:pt x="1" y="1544"/>
                  </a:lnTo>
                  <a:lnTo>
                    <a:pt x="21" y="1705"/>
                  </a:lnTo>
                  <a:lnTo>
                    <a:pt x="61" y="1946"/>
                  </a:lnTo>
                  <a:lnTo>
                    <a:pt x="161" y="2186"/>
                  </a:lnTo>
                  <a:lnTo>
                    <a:pt x="301" y="2407"/>
                  </a:lnTo>
                  <a:lnTo>
                    <a:pt x="482" y="2607"/>
                  </a:lnTo>
                  <a:lnTo>
                    <a:pt x="582" y="2688"/>
                  </a:lnTo>
                  <a:lnTo>
                    <a:pt x="702" y="2768"/>
                  </a:lnTo>
                  <a:lnTo>
                    <a:pt x="823" y="2848"/>
                  </a:lnTo>
                  <a:lnTo>
                    <a:pt x="943" y="2908"/>
                  </a:lnTo>
                  <a:lnTo>
                    <a:pt x="1084" y="2948"/>
                  </a:lnTo>
                  <a:lnTo>
                    <a:pt x="1224" y="2988"/>
                  </a:lnTo>
                  <a:lnTo>
                    <a:pt x="1384" y="3008"/>
                  </a:lnTo>
                  <a:lnTo>
                    <a:pt x="1705" y="3008"/>
                  </a:lnTo>
                  <a:lnTo>
                    <a:pt x="1926" y="2968"/>
                  </a:lnTo>
                  <a:lnTo>
                    <a:pt x="2106" y="2908"/>
                  </a:lnTo>
                  <a:lnTo>
                    <a:pt x="2287" y="2808"/>
                  </a:lnTo>
                  <a:lnTo>
                    <a:pt x="2467" y="2688"/>
                  </a:lnTo>
                  <a:lnTo>
                    <a:pt x="2608" y="2547"/>
                  </a:lnTo>
                  <a:lnTo>
                    <a:pt x="2728" y="2387"/>
                  </a:lnTo>
                  <a:lnTo>
                    <a:pt x="2848" y="2206"/>
                  </a:lnTo>
                  <a:lnTo>
                    <a:pt x="2929" y="2006"/>
                  </a:lnTo>
                  <a:lnTo>
                    <a:pt x="2989" y="1825"/>
                  </a:lnTo>
                  <a:lnTo>
                    <a:pt x="3009" y="1665"/>
                  </a:lnTo>
                  <a:lnTo>
                    <a:pt x="3029" y="1484"/>
                  </a:lnTo>
                  <a:lnTo>
                    <a:pt x="3009" y="1304"/>
                  </a:lnTo>
                  <a:lnTo>
                    <a:pt x="2969" y="1143"/>
                  </a:lnTo>
                  <a:lnTo>
                    <a:pt x="2929" y="983"/>
                  </a:lnTo>
                  <a:lnTo>
                    <a:pt x="2868" y="822"/>
                  </a:lnTo>
                  <a:lnTo>
                    <a:pt x="2768" y="682"/>
                  </a:lnTo>
                  <a:lnTo>
                    <a:pt x="2668" y="542"/>
                  </a:lnTo>
                  <a:lnTo>
                    <a:pt x="2568" y="421"/>
                  </a:lnTo>
                  <a:lnTo>
                    <a:pt x="2427" y="321"/>
                  </a:lnTo>
                  <a:lnTo>
                    <a:pt x="2287" y="221"/>
                  </a:lnTo>
                  <a:lnTo>
                    <a:pt x="2146" y="141"/>
                  </a:lnTo>
                  <a:lnTo>
                    <a:pt x="1986" y="80"/>
                  </a:lnTo>
                  <a:lnTo>
                    <a:pt x="1805" y="20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22"/>
            <p:cNvSpPr/>
            <p:nvPr/>
          </p:nvSpPr>
          <p:spPr>
            <a:xfrm>
              <a:off x="11613275" y="4110950"/>
              <a:ext cx="75725" cy="75225"/>
            </a:xfrm>
            <a:custGeom>
              <a:avLst/>
              <a:gdLst/>
              <a:ahLst/>
              <a:cxnLst/>
              <a:rect l="l" t="t" r="r" b="b"/>
              <a:pathLst>
                <a:path w="3029" h="3009" fill="none" extrusionOk="0">
                  <a:moveTo>
                    <a:pt x="1485" y="0"/>
                  </a:moveTo>
                  <a:lnTo>
                    <a:pt x="1485" y="0"/>
                  </a:lnTo>
                  <a:lnTo>
                    <a:pt x="1324" y="0"/>
                  </a:lnTo>
                  <a:lnTo>
                    <a:pt x="1164" y="20"/>
                  </a:lnTo>
                  <a:lnTo>
                    <a:pt x="1023" y="80"/>
                  </a:lnTo>
                  <a:lnTo>
                    <a:pt x="883" y="141"/>
                  </a:lnTo>
                  <a:lnTo>
                    <a:pt x="743" y="201"/>
                  </a:lnTo>
                  <a:lnTo>
                    <a:pt x="602" y="301"/>
                  </a:lnTo>
                  <a:lnTo>
                    <a:pt x="482" y="401"/>
                  </a:lnTo>
                  <a:lnTo>
                    <a:pt x="382" y="522"/>
                  </a:lnTo>
                  <a:lnTo>
                    <a:pt x="281" y="642"/>
                  </a:lnTo>
                  <a:lnTo>
                    <a:pt x="201" y="762"/>
                  </a:lnTo>
                  <a:lnTo>
                    <a:pt x="141" y="923"/>
                  </a:lnTo>
                  <a:lnTo>
                    <a:pt x="81" y="1063"/>
                  </a:lnTo>
                  <a:lnTo>
                    <a:pt x="41" y="1224"/>
                  </a:lnTo>
                  <a:lnTo>
                    <a:pt x="21" y="1384"/>
                  </a:lnTo>
                  <a:lnTo>
                    <a:pt x="1" y="1544"/>
                  </a:lnTo>
                  <a:lnTo>
                    <a:pt x="21" y="1705"/>
                  </a:lnTo>
                  <a:lnTo>
                    <a:pt x="21" y="1705"/>
                  </a:lnTo>
                  <a:lnTo>
                    <a:pt x="61" y="1946"/>
                  </a:lnTo>
                  <a:lnTo>
                    <a:pt x="161" y="2186"/>
                  </a:lnTo>
                  <a:lnTo>
                    <a:pt x="301" y="2407"/>
                  </a:lnTo>
                  <a:lnTo>
                    <a:pt x="482" y="2607"/>
                  </a:lnTo>
                  <a:lnTo>
                    <a:pt x="582" y="2688"/>
                  </a:lnTo>
                  <a:lnTo>
                    <a:pt x="702" y="2768"/>
                  </a:lnTo>
                  <a:lnTo>
                    <a:pt x="823" y="2848"/>
                  </a:lnTo>
                  <a:lnTo>
                    <a:pt x="943" y="2908"/>
                  </a:lnTo>
                  <a:lnTo>
                    <a:pt x="1084" y="2948"/>
                  </a:lnTo>
                  <a:lnTo>
                    <a:pt x="1224" y="2988"/>
                  </a:lnTo>
                  <a:lnTo>
                    <a:pt x="1384" y="3008"/>
                  </a:lnTo>
                  <a:lnTo>
                    <a:pt x="1545" y="3008"/>
                  </a:lnTo>
                  <a:lnTo>
                    <a:pt x="1545" y="3008"/>
                  </a:lnTo>
                  <a:lnTo>
                    <a:pt x="1705" y="3008"/>
                  </a:lnTo>
                  <a:lnTo>
                    <a:pt x="1705" y="3008"/>
                  </a:lnTo>
                  <a:lnTo>
                    <a:pt x="1926" y="2968"/>
                  </a:lnTo>
                  <a:lnTo>
                    <a:pt x="2106" y="2908"/>
                  </a:lnTo>
                  <a:lnTo>
                    <a:pt x="2287" y="2808"/>
                  </a:lnTo>
                  <a:lnTo>
                    <a:pt x="2467" y="2688"/>
                  </a:lnTo>
                  <a:lnTo>
                    <a:pt x="2608" y="2547"/>
                  </a:lnTo>
                  <a:lnTo>
                    <a:pt x="2728" y="2387"/>
                  </a:lnTo>
                  <a:lnTo>
                    <a:pt x="2848" y="2206"/>
                  </a:lnTo>
                  <a:lnTo>
                    <a:pt x="2929" y="2006"/>
                  </a:lnTo>
                  <a:lnTo>
                    <a:pt x="2929" y="2006"/>
                  </a:lnTo>
                  <a:lnTo>
                    <a:pt x="2989" y="1825"/>
                  </a:lnTo>
                  <a:lnTo>
                    <a:pt x="3009" y="1665"/>
                  </a:lnTo>
                  <a:lnTo>
                    <a:pt x="3029" y="1484"/>
                  </a:lnTo>
                  <a:lnTo>
                    <a:pt x="3009" y="1304"/>
                  </a:lnTo>
                  <a:lnTo>
                    <a:pt x="2969" y="1143"/>
                  </a:lnTo>
                  <a:lnTo>
                    <a:pt x="2929" y="983"/>
                  </a:lnTo>
                  <a:lnTo>
                    <a:pt x="2868" y="822"/>
                  </a:lnTo>
                  <a:lnTo>
                    <a:pt x="2768" y="682"/>
                  </a:lnTo>
                  <a:lnTo>
                    <a:pt x="2668" y="542"/>
                  </a:lnTo>
                  <a:lnTo>
                    <a:pt x="2568" y="421"/>
                  </a:lnTo>
                  <a:lnTo>
                    <a:pt x="2427" y="321"/>
                  </a:lnTo>
                  <a:lnTo>
                    <a:pt x="2287" y="221"/>
                  </a:lnTo>
                  <a:lnTo>
                    <a:pt x="2146" y="141"/>
                  </a:lnTo>
                  <a:lnTo>
                    <a:pt x="1986" y="80"/>
                  </a:lnTo>
                  <a:lnTo>
                    <a:pt x="1805" y="20"/>
                  </a:lnTo>
                  <a:lnTo>
                    <a:pt x="1625" y="0"/>
                  </a:lnTo>
                  <a:lnTo>
                    <a:pt x="1625" y="0"/>
                  </a:lnTo>
                  <a:lnTo>
                    <a:pt x="148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22"/>
            <p:cNvSpPr/>
            <p:nvPr/>
          </p:nvSpPr>
          <p:spPr>
            <a:xfrm>
              <a:off x="11473400" y="4073850"/>
              <a:ext cx="53175" cy="74725"/>
            </a:xfrm>
            <a:custGeom>
              <a:avLst/>
              <a:gdLst/>
              <a:ahLst/>
              <a:cxnLst/>
              <a:rect l="l" t="t" r="r" b="b"/>
              <a:pathLst>
                <a:path w="2127" h="2989" extrusionOk="0">
                  <a:moveTo>
                    <a:pt x="923" y="0"/>
                  </a:moveTo>
                  <a:lnTo>
                    <a:pt x="682" y="702"/>
                  </a:lnTo>
                  <a:lnTo>
                    <a:pt x="442" y="1424"/>
                  </a:lnTo>
                  <a:lnTo>
                    <a:pt x="201" y="2126"/>
                  </a:lnTo>
                  <a:lnTo>
                    <a:pt x="0" y="2848"/>
                  </a:lnTo>
                  <a:lnTo>
                    <a:pt x="141" y="2908"/>
                  </a:lnTo>
                  <a:lnTo>
                    <a:pt x="301" y="2948"/>
                  </a:lnTo>
                  <a:lnTo>
                    <a:pt x="482" y="2968"/>
                  </a:lnTo>
                  <a:lnTo>
                    <a:pt x="642" y="2988"/>
                  </a:lnTo>
                  <a:lnTo>
                    <a:pt x="823" y="2988"/>
                  </a:lnTo>
                  <a:lnTo>
                    <a:pt x="1023" y="2948"/>
                  </a:lnTo>
                  <a:lnTo>
                    <a:pt x="1224" y="2868"/>
                  </a:lnTo>
                  <a:lnTo>
                    <a:pt x="1404" y="2788"/>
                  </a:lnTo>
                  <a:lnTo>
                    <a:pt x="1565" y="2667"/>
                  </a:lnTo>
                  <a:lnTo>
                    <a:pt x="1725" y="2527"/>
                  </a:lnTo>
                  <a:lnTo>
                    <a:pt x="1845" y="2367"/>
                  </a:lnTo>
                  <a:lnTo>
                    <a:pt x="1946" y="2186"/>
                  </a:lnTo>
                  <a:lnTo>
                    <a:pt x="2046" y="1986"/>
                  </a:lnTo>
                  <a:lnTo>
                    <a:pt x="2086" y="1825"/>
                  </a:lnTo>
                  <a:lnTo>
                    <a:pt x="2126" y="1645"/>
                  </a:lnTo>
                  <a:lnTo>
                    <a:pt x="2126" y="1484"/>
                  </a:lnTo>
                  <a:lnTo>
                    <a:pt x="2126" y="1324"/>
                  </a:lnTo>
                  <a:lnTo>
                    <a:pt x="2106" y="1163"/>
                  </a:lnTo>
                  <a:lnTo>
                    <a:pt x="2066" y="1023"/>
                  </a:lnTo>
                  <a:lnTo>
                    <a:pt x="2006" y="883"/>
                  </a:lnTo>
                  <a:lnTo>
                    <a:pt x="1926" y="742"/>
                  </a:lnTo>
                  <a:lnTo>
                    <a:pt x="1845" y="602"/>
                  </a:lnTo>
                  <a:lnTo>
                    <a:pt x="1745" y="482"/>
                  </a:lnTo>
                  <a:lnTo>
                    <a:pt x="1645" y="361"/>
                  </a:lnTo>
                  <a:lnTo>
                    <a:pt x="1525" y="261"/>
                  </a:lnTo>
                  <a:lnTo>
                    <a:pt x="1384" y="181"/>
                  </a:lnTo>
                  <a:lnTo>
                    <a:pt x="1244" y="100"/>
                  </a:lnTo>
                  <a:lnTo>
                    <a:pt x="1083" y="40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22"/>
            <p:cNvSpPr/>
            <p:nvPr/>
          </p:nvSpPr>
          <p:spPr>
            <a:xfrm>
              <a:off x="11473400" y="4073850"/>
              <a:ext cx="53175" cy="74725"/>
            </a:xfrm>
            <a:custGeom>
              <a:avLst/>
              <a:gdLst/>
              <a:ahLst/>
              <a:cxnLst/>
              <a:rect l="l" t="t" r="r" b="b"/>
              <a:pathLst>
                <a:path w="2127" h="2989" fill="none" extrusionOk="0">
                  <a:moveTo>
                    <a:pt x="923" y="0"/>
                  </a:moveTo>
                  <a:lnTo>
                    <a:pt x="923" y="0"/>
                  </a:lnTo>
                  <a:lnTo>
                    <a:pt x="682" y="702"/>
                  </a:lnTo>
                  <a:lnTo>
                    <a:pt x="442" y="1424"/>
                  </a:lnTo>
                  <a:lnTo>
                    <a:pt x="201" y="2126"/>
                  </a:lnTo>
                  <a:lnTo>
                    <a:pt x="0" y="2848"/>
                  </a:lnTo>
                  <a:lnTo>
                    <a:pt x="0" y="2848"/>
                  </a:lnTo>
                  <a:lnTo>
                    <a:pt x="141" y="2908"/>
                  </a:lnTo>
                  <a:lnTo>
                    <a:pt x="301" y="2948"/>
                  </a:lnTo>
                  <a:lnTo>
                    <a:pt x="482" y="2968"/>
                  </a:lnTo>
                  <a:lnTo>
                    <a:pt x="642" y="2988"/>
                  </a:lnTo>
                  <a:lnTo>
                    <a:pt x="642" y="2988"/>
                  </a:lnTo>
                  <a:lnTo>
                    <a:pt x="823" y="2988"/>
                  </a:lnTo>
                  <a:lnTo>
                    <a:pt x="823" y="2988"/>
                  </a:lnTo>
                  <a:lnTo>
                    <a:pt x="1023" y="2948"/>
                  </a:lnTo>
                  <a:lnTo>
                    <a:pt x="1224" y="2868"/>
                  </a:lnTo>
                  <a:lnTo>
                    <a:pt x="1404" y="2788"/>
                  </a:lnTo>
                  <a:lnTo>
                    <a:pt x="1565" y="2667"/>
                  </a:lnTo>
                  <a:lnTo>
                    <a:pt x="1725" y="2527"/>
                  </a:lnTo>
                  <a:lnTo>
                    <a:pt x="1845" y="2367"/>
                  </a:lnTo>
                  <a:lnTo>
                    <a:pt x="1946" y="2186"/>
                  </a:lnTo>
                  <a:lnTo>
                    <a:pt x="2046" y="1986"/>
                  </a:lnTo>
                  <a:lnTo>
                    <a:pt x="2046" y="1986"/>
                  </a:lnTo>
                  <a:lnTo>
                    <a:pt x="2086" y="1825"/>
                  </a:lnTo>
                  <a:lnTo>
                    <a:pt x="2126" y="1645"/>
                  </a:lnTo>
                  <a:lnTo>
                    <a:pt x="2126" y="1484"/>
                  </a:lnTo>
                  <a:lnTo>
                    <a:pt x="2126" y="1324"/>
                  </a:lnTo>
                  <a:lnTo>
                    <a:pt x="2106" y="1163"/>
                  </a:lnTo>
                  <a:lnTo>
                    <a:pt x="2066" y="1023"/>
                  </a:lnTo>
                  <a:lnTo>
                    <a:pt x="2006" y="883"/>
                  </a:lnTo>
                  <a:lnTo>
                    <a:pt x="1926" y="742"/>
                  </a:lnTo>
                  <a:lnTo>
                    <a:pt x="1845" y="602"/>
                  </a:lnTo>
                  <a:lnTo>
                    <a:pt x="1745" y="482"/>
                  </a:lnTo>
                  <a:lnTo>
                    <a:pt x="1645" y="361"/>
                  </a:lnTo>
                  <a:lnTo>
                    <a:pt x="1525" y="261"/>
                  </a:lnTo>
                  <a:lnTo>
                    <a:pt x="1384" y="181"/>
                  </a:lnTo>
                  <a:lnTo>
                    <a:pt x="1244" y="100"/>
                  </a:lnTo>
                  <a:lnTo>
                    <a:pt x="1083" y="40"/>
                  </a:lnTo>
                  <a:lnTo>
                    <a:pt x="9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22"/>
            <p:cNvSpPr/>
            <p:nvPr/>
          </p:nvSpPr>
          <p:spPr>
            <a:xfrm>
              <a:off x="11451325" y="4072850"/>
              <a:ext cx="45150" cy="72200"/>
            </a:xfrm>
            <a:custGeom>
              <a:avLst/>
              <a:gdLst/>
              <a:ahLst/>
              <a:cxnLst/>
              <a:rect l="l" t="t" r="r" b="b"/>
              <a:pathLst>
                <a:path w="1806" h="2888" extrusionOk="0">
                  <a:moveTo>
                    <a:pt x="1485" y="0"/>
                  </a:moveTo>
                  <a:lnTo>
                    <a:pt x="1325" y="20"/>
                  </a:lnTo>
                  <a:lnTo>
                    <a:pt x="1164" y="40"/>
                  </a:lnTo>
                  <a:lnTo>
                    <a:pt x="1004" y="80"/>
                  </a:lnTo>
                  <a:lnTo>
                    <a:pt x="863" y="140"/>
                  </a:lnTo>
                  <a:lnTo>
                    <a:pt x="723" y="221"/>
                  </a:lnTo>
                  <a:lnTo>
                    <a:pt x="603" y="321"/>
                  </a:lnTo>
                  <a:lnTo>
                    <a:pt x="482" y="421"/>
                  </a:lnTo>
                  <a:lnTo>
                    <a:pt x="382" y="522"/>
                  </a:lnTo>
                  <a:lnTo>
                    <a:pt x="282" y="662"/>
                  </a:lnTo>
                  <a:lnTo>
                    <a:pt x="202" y="782"/>
                  </a:lnTo>
                  <a:lnTo>
                    <a:pt x="121" y="923"/>
                  </a:lnTo>
                  <a:lnTo>
                    <a:pt x="81" y="1083"/>
                  </a:lnTo>
                  <a:lnTo>
                    <a:pt x="21" y="1223"/>
                  </a:lnTo>
                  <a:lnTo>
                    <a:pt x="1" y="1384"/>
                  </a:lnTo>
                  <a:lnTo>
                    <a:pt x="1" y="1564"/>
                  </a:lnTo>
                  <a:lnTo>
                    <a:pt x="1" y="1725"/>
                  </a:lnTo>
                  <a:lnTo>
                    <a:pt x="41" y="1905"/>
                  </a:lnTo>
                  <a:lnTo>
                    <a:pt x="101" y="2066"/>
                  </a:lnTo>
                  <a:lnTo>
                    <a:pt x="181" y="2226"/>
                  </a:lnTo>
                  <a:lnTo>
                    <a:pt x="282" y="2387"/>
                  </a:lnTo>
                  <a:lnTo>
                    <a:pt x="402" y="2547"/>
                  </a:lnTo>
                  <a:lnTo>
                    <a:pt x="542" y="2667"/>
                  </a:lnTo>
                  <a:lnTo>
                    <a:pt x="703" y="2788"/>
                  </a:lnTo>
                  <a:lnTo>
                    <a:pt x="883" y="2888"/>
                  </a:lnTo>
                  <a:lnTo>
                    <a:pt x="1084" y="2166"/>
                  </a:lnTo>
                  <a:lnTo>
                    <a:pt x="1325" y="1464"/>
                  </a:lnTo>
                  <a:lnTo>
                    <a:pt x="1565" y="742"/>
                  </a:lnTo>
                  <a:lnTo>
                    <a:pt x="1806" y="40"/>
                  </a:lnTo>
                  <a:lnTo>
                    <a:pt x="1605" y="20"/>
                  </a:lnTo>
                  <a:lnTo>
                    <a:pt x="1485" y="0"/>
                  </a:lnTo>
                  <a:close/>
                </a:path>
              </a:pathLst>
            </a:custGeom>
            <a:solidFill>
              <a:srgbClr val="424242">
                <a:alpha val="30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22"/>
            <p:cNvSpPr/>
            <p:nvPr/>
          </p:nvSpPr>
          <p:spPr>
            <a:xfrm>
              <a:off x="11451325" y="4072850"/>
              <a:ext cx="45150" cy="72200"/>
            </a:xfrm>
            <a:custGeom>
              <a:avLst/>
              <a:gdLst/>
              <a:ahLst/>
              <a:cxnLst/>
              <a:rect l="l" t="t" r="r" b="b"/>
              <a:pathLst>
                <a:path w="1806" h="2888" fill="none" extrusionOk="0">
                  <a:moveTo>
                    <a:pt x="1485" y="0"/>
                  </a:moveTo>
                  <a:lnTo>
                    <a:pt x="1485" y="0"/>
                  </a:lnTo>
                  <a:lnTo>
                    <a:pt x="1325" y="20"/>
                  </a:lnTo>
                  <a:lnTo>
                    <a:pt x="1164" y="40"/>
                  </a:lnTo>
                  <a:lnTo>
                    <a:pt x="1004" y="80"/>
                  </a:lnTo>
                  <a:lnTo>
                    <a:pt x="863" y="140"/>
                  </a:lnTo>
                  <a:lnTo>
                    <a:pt x="723" y="221"/>
                  </a:lnTo>
                  <a:lnTo>
                    <a:pt x="603" y="321"/>
                  </a:lnTo>
                  <a:lnTo>
                    <a:pt x="482" y="421"/>
                  </a:lnTo>
                  <a:lnTo>
                    <a:pt x="382" y="522"/>
                  </a:lnTo>
                  <a:lnTo>
                    <a:pt x="282" y="662"/>
                  </a:lnTo>
                  <a:lnTo>
                    <a:pt x="202" y="782"/>
                  </a:lnTo>
                  <a:lnTo>
                    <a:pt x="121" y="923"/>
                  </a:lnTo>
                  <a:lnTo>
                    <a:pt x="81" y="1083"/>
                  </a:lnTo>
                  <a:lnTo>
                    <a:pt x="21" y="1223"/>
                  </a:lnTo>
                  <a:lnTo>
                    <a:pt x="1" y="1384"/>
                  </a:lnTo>
                  <a:lnTo>
                    <a:pt x="1" y="1564"/>
                  </a:lnTo>
                  <a:lnTo>
                    <a:pt x="1" y="1725"/>
                  </a:lnTo>
                  <a:lnTo>
                    <a:pt x="1" y="1725"/>
                  </a:lnTo>
                  <a:lnTo>
                    <a:pt x="41" y="1905"/>
                  </a:lnTo>
                  <a:lnTo>
                    <a:pt x="101" y="2066"/>
                  </a:lnTo>
                  <a:lnTo>
                    <a:pt x="181" y="2226"/>
                  </a:lnTo>
                  <a:lnTo>
                    <a:pt x="282" y="2387"/>
                  </a:lnTo>
                  <a:lnTo>
                    <a:pt x="402" y="2547"/>
                  </a:lnTo>
                  <a:lnTo>
                    <a:pt x="542" y="2667"/>
                  </a:lnTo>
                  <a:lnTo>
                    <a:pt x="703" y="2788"/>
                  </a:lnTo>
                  <a:lnTo>
                    <a:pt x="883" y="2888"/>
                  </a:lnTo>
                  <a:lnTo>
                    <a:pt x="883" y="2888"/>
                  </a:lnTo>
                  <a:lnTo>
                    <a:pt x="1084" y="2166"/>
                  </a:lnTo>
                  <a:lnTo>
                    <a:pt x="1325" y="1464"/>
                  </a:lnTo>
                  <a:lnTo>
                    <a:pt x="1565" y="742"/>
                  </a:lnTo>
                  <a:lnTo>
                    <a:pt x="1806" y="40"/>
                  </a:lnTo>
                  <a:lnTo>
                    <a:pt x="1806" y="40"/>
                  </a:lnTo>
                  <a:lnTo>
                    <a:pt x="1605" y="20"/>
                  </a:lnTo>
                  <a:lnTo>
                    <a:pt x="1605" y="20"/>
                  </a:lnTo>
                  <a:lnTo>
                    <a:pt x="148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22"/>
            <p:cNvSpPr/>
            <p:nvPr/>
          </p:nvSpPr>
          <p:spPr>
            <a:xfrm>
              <a:off x="11778225" y="4072850"/>
              <a:ext cx="75225" cy="75725"/>
            </a:xfrm>
            <a:custGeom>
              <a:avLst/>
              <a:gdLst/>
              <a:ahLst/>
              <a:cxnLst/>
              <a:rect l="l" t="t" r="r" b="b"/>
              <a:pathLst>
                <a:path w="3009" h="3029" extrusionOk="0">
                  <a:moveTo>
                    <a:pt x="1485" y="0"/>
                  </a:moveTo>
                  <a:lnTo>
                    <a:pt x="1324" y="20"/>
                  </a:lnTo>
                  <a:lnTo>
                    <a:pt x="1164" y="40"/>
                  </a:lnTo>
                  <a:lnTo>
                    <a:pt x="1003" y="80"/>
                  </a:lnTo>
                  <a:lnTo>
                    <a:pt x="863" y="140"/>
                  </a:lnTo>
                  <a:lnTo>
                    <a:pt x="722" y="221"/>
                  </a:lnTo>
                  <a:lnTo>
                    <a:pt x="602" y="321"/>
                  </a:lnTo>
                  <a:lnTo>
                    <a:pt x="482" y="421"/>
                  </a:lnTo>
                  <a:lnTo>
                    <a:pt x="382" y="522"/>
                  </a:lnTo>
                  <a:lnTo>
                    <a:pt x="281" y="662"/>
                  </a:lnTo>
                  <a:lnTo>
                    <a:pt x="201" y="782"/>
                  </a:lnTo>
                  <a:lnTo>
                    <a:pt x="121" y="923"/>
                  </a:lnTo>
                  <a:lnTo>
                    <a:pt x="81" y="1083"/>
                  </a:lnTo>
                  <a:lnTo>
                    <a:pt x="41" y="1223"/>
                  </a:lnTo>
                  <a:lnTo>
                    <a:pt x="0" y="1384"/>
                  </a:lnTo>
                  <a:lnTo>
                    <a:pt x="0" y="1564"/>
                  </a:lnTo>
                  <a:lnTo>
                    <a:pt x="0" y="1725"/>
                  </a:lnTo>
                  <a:lnTo>
                    <a:pt x="61" y="1965"/>
                  </a:lnTo>
                  <a:lnTo>
                    <a:pt x="161" y="2206"/>
                  </a:lnTo>
                  <a:lnTo>
                    <a:pt x="301" y="2427"/>
                  </a:lnTo>
                  <a:lnTo>
                    <a:pt x="482" y="2607"/>
                  </a:lnTo>
                  <a:lnTo>
                    <a:pt x="582" y="2707"/>
                  </a:lnTo>
                  <a:lnTo>
                    <a:pt x="682" y="2788"/>
                  </a:lnTo>
                  <a:lnTo>
                    <a:pt x="803" y="2848"/>
                  </a:lnTo>
                  <a:lnTo>
                    <a:pt x="943" y="2908"/>
                  </a:lnTo>
                  <a:lnTo>
                    <a:pt x="1083" y="2968"/>
                  </a:lnTo>
                  <a:lnTo>
                    <a:pt x="1224" y="2988"/>
                  </a:lnTo>
                  <a:lnTo>
                    <a:pt x="1384" y="3028"/>
                  </a:lnTo>
                  <a:lnTo>
                    <a:pt x="1705" y="3028"/>
                  </a:lnTo>
                  <a:lnTo>
                    <a:pt x="1906" y="2988"/>
                  </a:lnTo>
                  <a:lnTo>
                    <a:pt x="2106" y="2908"/>
                  </a:lnTo>
                  <a:lnTo>
                    <a:pt x="2287" y="2828"/>
                  </a:lnTo>
                  <a:lnTo>
                    <a:pt x="2447" y="2707"/>
                  </a:lnTo>
                  <a:lnTo>
                    <a:pt x="2608" y="2567"/>
                  </a:lnTo>
                  <a:lnTo>
                    <a:pt x="2728" y="2407"/>
                  </a:lnTo>
                  <a:lnTo>
                    <a:pt x="2828" y="2226"/>
                  </a:lnTo>
                  <a:lnTo>
                    <a:pt x="2928" y="2026"/>
                  </a:lnTo>
                  <a:lnTo>
                    <a:pt x="2969" y="1845"/>
                  </a:lnTo>
                  <a:lnTo>
                    <a:pt x="3009" y="1665"/>
                  </a:lnTo>
                  <a:lnTo>
                    <a:pt x="3009" y="1504"/>
                  </a:lnTo>
                  <a:lnTo>
                    <a:pt x="3009" y="1324"/>
                  </a:lnTo>
                  <a:lnTo>
                    <a:pt x="2969" y="1163"/>
                  </a:lnTo>
                  <a:lnTo>
                    <a:pt x="2928" y="1003"/>
                  </a:lnTo>
                  <a:lnTo>
                    <a:pt x="2848" y="842"/>
                  </a:lnTo>
                  <a:lnTo>
                    <a:pt x="2768" y="702"/>
                  </a:lnTo>
                  <a:lnTo>
                    <a:pt x="2668" y="562"/>
                  </a:lnTo>
                  <a:lnTo>
                    <a:pt x="2547" y="441"/>
                  </a:lnTo>
                  <a:lnTo>
                    <a:pt x="2427" y="321"/>
                  </a:lnTo>
                  <a:lnTo>
                    <a:pt x="2287" y="241"/>
                  </a:lnTo>
                  <a:lnTo>
                    <a:pt x="2126" y="140"/>
                  </a:lnTo>
                  <a:lnTo>
                    <a:pt x="1966" y="80"/>
                  </a:lnTo>
                  <a:lnTo>
                    <a:pt x="1805" y="40"/>
                  </a:lnTo>
                  <a:lnTo>
                    <a:pt x="1625" y="20"/>
                  </a:lnTo>
                  <a:lnTo>
                    <a:pt x="148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22"/>
            <p:cNvSpPr/>
            <p:nvPr/>
          </p:nvSpPr>
          <p:spPr>
            <a:xfrm>
              <a:off x="11778225" y="4072850"/>
              <a:ext cx="75225" cy="75725"/>
            </a:xfrm>
            <a:custGeom>
              <a:avLst/>
              <a:gdLst/>
              <a:ahLst/>
              <a:cxnLst/>
              <a:rect l="l" t="t" r="r" b="b"/>
              <a:pathLst>
                <a:path w="3009" h="3029" fill="none" extrusionOk="0">
                  <a:moveTo>
                    <a:pt x="1485" y="0"/>
                  </a:moveTo>
                  <a:lnTo>
                    <a:pt x="1485" y="0"/>
                  </a:lnTo>
                  <a:lnTo>
                    <a:pt x="1324" y="20"/>
                  </a:lnTo>
                  <a:lnTo>
                    <a:pt x="1164" y="40"/>
                  </a:lnTo>
                  <a:lnTo>
                    <a:pt x="1003" y="80"/>
                  </a:lnTo>
                  <a:lnTo>
                    <a:pt x="863" y="140"/>
                  </a:lnTo>
                  <a:lnTo>
                    <a:pt x="722" y="221"/>
                  </a:lnTo>
                  <a:lnTo>
                    <a:pt x="602" y="321"/>
                  </a:lnTo>
                  <a:lnTo>
                    <a:pt x="482" y="421"/>
                  </a:lnTo>
                  <a:lnTo>
                    <a:pt x="382" y="522"/>
                  </a:lnTo>
                  <a:lnTo>
                    <a:pt x="281" y="662"/>
                  </a:lnTo>
                  <a:lnTo>
                    <a:pt x="201" y="782"/>
                  </a:lnTo>
                  <a:lnTo>
                    <a:pt x="121" y="923"/>
                  </a:lnTo>
                  <a:lnTo>
                    <a:pt x="81" y="1083"/>
                  </a:lnTo>
                  <a:lnTo>
                    <a:pt x="41" y="1223"/>
                  </a:lnTo>
                  <a:lnTo>
                    <a:pt x="0" y="1384"/>
                  </a:lnTo>
                  <a:lnTo>
                    <a:pt x="0" y="1564"/>
                  </a:lnTo>
                  <a:lnTo>
                    <a:pt x="0" y="1725"/>
                  </a:lnTo>
                  <a:lnTo>
                    <a:pt x="0" y="1725"/>
                  </a:lnTo>
                  <a:lnTo>
                    <a:pt x="61" y="1965"/>
                  </a:lnTo>
                  <a:lnTo>
                    <a:pt x="161" y="2206"/>
                  </a:lnTo>
                  <a:lnTo>
                    <a:pt x="301" y="2427"/>
                  </a:lnTo>
                  <a:lnTo>
                    <a:pt x="482" y="2607"/>
                  </a:lnTo>
                  <a:lnTo>
                    <a:pt x="582" y="2707"/>
                  </a:lnTo>
                  <a:lnTo>
                    <a:pt x="682" y="2788"/>
                  </a:lnTo>
                  <a:lnTo>
                    <a:pt x="803" y="2848"/>
                  </a:lnTo>
                  <a:lnTo>
                    <a:pt x="943" y="2908"/>
                  </a:lnTo>
                  <a:lnTo>
                    <a:pt x="1083" y="2968"/>
                  </a:lnTo>
                  <a:lnTo>
                    <a:pt x="1224" y="2988"/>
                  </a:lnTo>
                  <a:lnTo>
                    <a:pt x="1384" y="3028"/>
                  </a:lnTo>
                  <a:lnTo>
                    <a:pt x="1545" y="3028"/>
                  </a:lnTo>
                  <a:lnTo>
                    <a:pt x="1545" y="3028"/>
                  </a:lnTo>
                  <a:lnTo>
                    <a:pt x="1705" y="3028"/>
                  </a:lnTo>
                  <a:lnTo>
                    <a:pt x="1705" y="3028"/>
                  </a:lnTo>
                  <a:lnTo>
                    <a:pt x="1906" y="2988"/>
                  </a:lnTo>
                  <a:lnTo>
                    <a:pt x="2106" y="2908"/>
                  </a:lnTo>
                  <a:lnTo>
                    <a:pt x="2287" y="2828"/>
                  </a:lnTo>
                  <a:lnTo>
                    <a:pt x="2447" y="2707"/>
                  </a:lnTo>
                  <a:lnTo>
                    <a:pt x="2608" y="2567"/>
                  </a:lnTo>
                  <a:lnTo>
                    <a:pt x="2728" y="2407"/>
                  </a:lnTo>
                  <a:lnTo>
                    <a:pt x="2828" y="2226"/>
                  </a:lnTo>
                  <a:lnTo>
                    <a:pt x="2928" y="2026"/>
                  </a:lnTo>
                  <a:lnTo>
                    <a:pt x="2928" y="2026"/>
                  </a:lnTo>
                  <a:lnTo>
                    <a:pt x="2969" y="1845"/>
                  </a:lnTo>
                  <a:lnTo>
                    <a:pt x="3009" y="1665"/>
                  </a:lnTo>
                  <a:lnTo>
                    <a:pt x="3009" y="1504"/>
                  </a:lnTo>
                  <a:lnTo>
                    <a:pt x="3009" y="1324"/>
                  </a:lnTo>
                  <a:lnTo>
                    <a:pt x="2969" y="1163"/>
                  </a:lnTo>
                  <a:lnTo>
                    <a:pt x="2928" y="1003"/>
                  </a:lnTo>
                  <a:lnTo>
                    <a:pt x="2848" y="842"/>
                  </a:lnTo>
                  <a:lnTo>
                    <a:pt x="2768" y="702"/>
                  </a:lnTo>
                  <a:lnTo>
                    <a:pt x="2668" y="562"/>
                  </a:lnTo>
                  <a:lnTo>
                    <a:pt x="2547" y="441"/>
                  </a:lnTo>
                  <a:lnTo>
                    <a:pt x="2427" y="321"/>
                  </a:lnTo>
                  <a:lnTo>
                    <a:pt x="2287" y="241"/>
                  </a:lnTo>
                  <a:lnTo>
                    <a:pt x="2126" y="140"/>
                  </a:lnTo>
                  <a:lnTo>
                    <a:pt x="1966" y="80"/>
                  </a:lnTo>
                  <a:lnTo>
                    <a:pt x="1805" y="40"/>
                  </a:lnTo>
                  <a:lnTo>
                    <a:pt x="1625" y="20"/>
                  </a:lnTo>
                  <a:lnTo>
                    <a:pt x="1625" y="20"/>
                  </a:lnTo>
                  <a:lnTo>
                    <a:pt x="148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22"/>
            <p:cNvSpPr/>
            <p:nvPr/>
          </p:nvSpPr>
          <p:spPr>
            <a:xfrm>
              <a:off x="11881000" y="4205700"/>
              <a:ext cx="104300" cy="236675"/>
            </a:xfrm>
            <a:custGeom>
              <a:avLst/>
              <a:gdLst/>
              <a:ahLst/>
              <a:cxnLst/>
              <a:rect l="l" t="t" r="r" b="b"/>
              <a:pathLst>
                <a:path w="4172" h="9467" extrusionOk="0">
                  <a:moveTo>
                    <a:pt x="582" y="1"/>
                  </a:moveTo>
                  <a:lnTo>
                    <a:pt x="502" y="21"/>
                  </a:lnTo>
                  <a:lnTo>
                    <a:pt x="402" y="41"/>
                  </a:lnTo>
                  <a:lnTo>
                    <a:pt x="322" y="101"/>
                  </a:lnTo>
                  <a:lnTo>
                    <a:pt x="241" y="141"/>
                  </a:lnTo>
                  <a:lnTo>
                    <a:pt x="181" y="201"/>
                  </a:lnTo>
                  <a:lnTo>
                    <a:pt x="121" y="281"/>
                  </a:lnTo>
                  <a:lnTo>
                    <a:pt x="61" y="362"/>
                  </a:lnTo>
                  <a:lnTo>
                    <a:pt x="21" y="442"/>
                  </a:lnTo>
                  <a:lnTo>
                    <a:pt x="1" y="542"/>
                  </a:lnTo>
                  <a:lnTo>
                    <a:pt x="1" y="642"/>
                  </a:lnTo>
                  <a:lnTo>
                    <a:pt x="21" y="943"/>
                  </a:lnTo>
                  <a:lnTo>
                    <a:pt x="41" y="1244"/>
                  </a:lnTo>
                  <a:lnTo>
                    <a:pt x="81" y="1525"/>
                  </a:lnTo>
                  <a:lnTo>
                    <a:pt x="141" y="1826"/>
                  </a:lnTo>
                  <a:lnTo>
                    <a:pt x="281" y="2387"/>
                  </a:lnTo>
                  <a:lnTo>
                    <a:pt x="442" y="2969"/>
                  </a:lnTo>
                  <a:lnTo>
                    <a:pt x="642" y="3530"/>
                  </a:lnTo>
                  <a:lnTo>
                    <a:pt x="843" y="4092"/>
                  </a:lnTo>
                  <a:lnTo>
                    <a:pt x="1244" y="5195"/>
                  </a:lnTo>
                  <a:lnTo>
                    <a:pt x="1404" y="5736"/>
                  </a:lnTo>
                  <a:lnTo>
                    <a:pt x="1565" y="6258"/>
                  </a:lnTo>
                  <a:lnTo>
                    <a:pt x="1705" y="6779"/>
                  </a:lnTo>
                  <a:lnTo>
                    <a:pt x="1886" y="7300"/>
                  </a:lnTo>
                  <a:lnTo>
                    <a:pt x="2066" y="7822"/>
                  </a:lnTo>
                  <a:lnTo>
                    <a:pt x="2287" y="8323"/>
                  </a:lnTo>
                  <a:lnTo>
                    <a:pt x="2407" y="8564"/>
                  </a:lnTo>
                  <a:lnTo>
                    <a:pt x="2548" y="8784"/>
                  </a:lnTo>
                  <a:lnTo>
                    <a:pt x="2708" y="9025"/>
                  </a:lnTo>
                  <a:lnTo>
                    <a:pt x="2868" y="9246"/>
                  </a:lnTo>
                  <a:lnTo>
                    <a:pt x="2949" y="9306"/>
                  </a:lnTo>
                  <a:lnTo>
                    <a:pt x="3009" y="9366"/>
                  </a:lnTo>
                  <a:lnTo>
                    <a:pt x="3109" y="9406"/>
                  </a:lnTo>
                  <a:lnTo>
                    <a:pt x="3189" y="9446"/>
                  </a:lnTo>
                  <a:lnTo>
                    <a:pt x="3290" y="9446"/>
                  </a:lnTo>
                  <a:lnTo>
                    <a:pt x="3390" y="9466"/>
                  </a:lnTo>
                  <a:lnTo>
                    <a:pt x="3590" y="9426"/>
                  </a:lnTo>
                  <a:lnTo>
                    <a:pt x="3771" y="9366"/>
                  </a:lnTo>
                  <a:lnTo>
                    <a:pt x="3871" y="9306"/>
                  </a:lnTo>
                  <a:lnTo>
                    <a:pt x="3931" y="9246"/>
                  </a:lnTo>
                  <a:lnTo>
                    <a:pt x="4012" y="9186"/>
                  </a:lnTo>
                  <a:lnTo>
                    <a:pt x="4052" y="9105"/>
                  </a:lnTo>
                  <a:lnTo>
                    <a:pt x="4092" y="9005"/>
                  </a:lnTo>
                  <a:lnTo>
                    <a:pt x="4112" y="8905"/>
                  </a:lnTo>
                  <a:lnTo>
                    <a:pt x="4152" y="8624"/>
                  </a:lnTo>
                  <a:lnTo>
                    <a:pt x="4172" y="8323"/>
                  </a:lnTo>
                  <a:lnTo>
                    <a:pt x="4152" y="8042"/>
                  </a:lnTo>
                  <a:lnTo>
                    <a:pt x="4132" y="7742"/>
                  </a:lnTo>
                  <a:lnTo>
                    <a:pt x="4092" y="7461"/>
                  </a:lnTo>
                  <a:lnTo>
                    <a:pt x="4052" y="7160"/>
                  </a:lnTo>
                  <a:lnTo>
                    <a:pt x="3911" y="6598"/>
                  </a:lnTo>
                  <a:lnTo>
                    <a:pt x="3751" y="6037"/>
                  </a:lnTo>
                  <a:lnTo>
                    <a:pt x="3570" y="5475"/>
                  </a:lnTo>
                  <a:lnTo>
                    <a:pt x="3169" y="4352"/>
                  </a:lnTo>
                  <a:lnTo>
                    <a:pt x="2788" y="3249"/>
                  </a:lnTo>
                  <a:lnTo>
                    <a:pt x="2588" y="2688"/>
                  </a:lnTo>
                  <a:lnTo>
                    <a:pt x="2367" y="2146"/>
                  </a:lnTo>
                  <a:lnTo>
                    <a:pt x="2106" y="1625"/>
                  </a:lnTo>
                  <a:lnTo>
                    <a:pt x="1826" y="1124"/>
                  </a:lnTo>
                  <a:lnTo>
                    <a:pt x="1665" y="863"/>
                  </a:lnTo>
                  <a:lnTo>
                    <a:pt x="1485" y="642"/>
                  </a:lnTo>
                  <a:lnTo>
                    <a:pt x="1304" y="402"/>
                  </a:lnTo>
                  <a:lnTo>
                    <a:pt x="1104" y="181"/>
                  </a:lnTo>
                  <a:lnTo>
                    <a:pt x="1043" y="121"/>
                  </a:lnTo>
                  <a:lnTo>
                    <a:pt x="943" y="61"/>
                  </a:lnTo>
                  <a:lnTo>
                    <a:pt x="863" y="21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22"/>
            <p:cNvSpPr/>
            <p:nvPr/>
          </p:nvSpPr>
          <p:spPr>
            <a:xfrm>
              <a:off x="11960725" y="4474425"/>
              <a:ext cx="49150" cy="50175"/>
            </a:xfrm>
            <a:custGeom>
              <a:avLst/>
              <a:gdLst/>
              <a:ahLst/>
              <a:cxnLst/>
              <a:rect l="l" t="t" r="r" b="b"/>
              <a:pathLst>
                <a:path w="1966" h="2007" extrusionOk="0">
                  <a:moveTo>
                    <a:pt x="863" y="1"/>
                  </a:moveTo>
                  <a:lnTo>
                    <a:pt x="742" y="21"/>
                  </a:lnTo>
                  <a:lnTo>
                    <a:pt x="562" y="81"/>
                  </a:lnTo>
                  <a:lnTo>
                    <a:pt x="381" y="181"/>
                  </a:lnTo>
                  <a:lnTo>
                    <a:pt x="241" y="302"/>
                  </a:lnTo>
                  <a:lnTo>
                    <a:pt x="141" y="462"/>
                  </a:lnTo>
                  <a:lnTo>
                    <a:pt x="60" y="622"/>
                  </a:lnTo>
                  <a:lnTo>
                    <a:pt x="20" y="823"/>
                  </a:lnTo>
                  <a:lnTo>
                    <a:pt x="0" y="1004"/>
                  </a:lnTo>
                  <a:lnTo>
                    <a:pt x="20" y="1184"/>
                  </a:lnTo>
                  <a:lnTo>
                    <a:pt x="60" y="1364"/>
                  </a:lnTo>
                  <a:lnTo>
                    <a:pt x="141" y="1545"/>
                  </a:lnTo>
                  <a:lnTo>
                    <a:pt x="241" y="1705"/>
                  </a:lnTo>
                  <a:lnTo>
                    <a:pt x="381" y="1826"/>
                  </a:lnTo>
                  <a:lnTo>
                    <a:pt x="562" y="1926"/>
                  </a:lnTo>
                  <a:lnTo>
                    <a:pt x="742" y="1986"/>
                  </a:lnTo>
                  <a:lnTo>
                    <a:pt x="863" y="2006"/>
                  </a:lnTo>
                  <a:lnTo>
                    <a:pt x="1103" y="2006"/>
                  </a:lnTo>
                  <a:lnTo>
                    <a:pt x="1204" y="1986"/>
                  </a:lnTo>
                  <a:lnTo>
                    <a:pt x="1404" y="1926"/>
                  </a:lnTo>
                  <a:lnTo>
                    <a:pt x="1585" y="1826"/>
                  </a:lnTo>
                  <a:lnTo>
                    <a:pt x="1705" y="1705"/>
                  </a:lnTo>
                  <a:lnTo>
                    <a:pt x="1825" y="1545"/>
                  </a:lnTo>
                  <a:lnTo>
                    <a:pt x="1905" y="1364"/>
                  </a:lnTo>
                  <a:lnTo>
                    <a:pt x="1946" y="1184"/>
                  </a:lnTo>
                  <a:lnTo>
                    <a:pt x="1966" y="1004"/>
                  </a:lnTo>
                  <a:lnTo>
                    <a:pt x="1946" y="823"/>
                  </a:lnTo>
                  <a:lnTo>
                    <a:pt x="1905" y="622"/>
                  </a:lnTo>
                  <a:lnTo>
                    <a:pt x="1825" y="462"/>
                  </a:lnTo>
                  <a:lnTo>
                    <a:pt x="1705" y="302"/>
                  </a:lnTo>
                  <a:lnTo>
                    <a:pt x="1585" y="181"/>
                  </a:lnTo>
                  <a:lnTo>
                    <a:pt x="1404" y="81"/>
                  </a:lnTo>
                  <a:lnTo>
                    <a:pt x="1204" y="21"/>
                  </a:lnTo>
                  <a:lnTo>
                    <a:pt x="11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22"/>
            <p:cNvSpPr/>
            <p:nvPr/>
          </p:nvSpPr>
          <p:spPr>
            <a:xfrm>
              <a:off x="11410225" y="4481950"/>
              <a:ext cx="481325" cy="481850"/>
            </a:xfrm>
            <a:custGeom>
              <a:avLst/>
              <a:gdLst/>
              <a:ahLst/>
              <a:cxnLst/>
              <a:rect l="l" t="t" r="r" b="b"/>
              <a:pathLst>
                <a:path w="19253" h="19274" extrusionOk="0">
                  <a:moveTo>
                    <a:pt x="9226" y="1"/>
                  </a:moveTo>
                  <a:lnTo>
                    <a:pt x="8664" y="21"/>
                  </a:lnTo>
                  <a:lnTo>
                    <a:pt x="8123" y="101"/>
                  </a:lnTo>
                  <a:lnTo>
                    <a:pt x="7601" y="201"/>
                  </a:lnTo>
                  <a:lnTo>
                    <a:pt x="7080" y="321"/>
                  </a:lnTo>
                  <a:lnTo>
                    <a:pt x="6578" y="482"/>
                  </a:lnTo>
                  <a:lnTo>
                    <a:pt x="6077" y="662"/>
                  </a:lnTo>
                  <a:lnTo>
                    <a:pt x="5616" y="883"/>
                  </a:lnTo>
                  <a:lnTo>
                    <a:pt x="5134" y="1124"/>
                  </a:lnTo>
                  <a:lnTo>
                    <a:pt x="4693" y="1384"/>
                  </a:lnTo>
                  <a:lnTo>
                    <a:pt x="4252" y="1665"/>
                  </a:lnTo>
                  <a:lnTo>
                    <a:pt x="3831" y="1986"/>
                  </a:lnTo>
                  <a:lnTo>
                    <a:pt x="3430" y="2307"/>
                  </a:lnTo>
                  <a:lnTo>
                    <a:pt x="3049" y="2668"/>
                  </a:lnTo>
                  <a:lnTo>
                    <a:pt x="2688" y="3049"/>
                  </a:lnTo>
                  <a:lnTo>
                    <a:pt x="2347" y="3430"/>
                  </a:lnTo>
                  <a:lnTo>
                    <a:pt x="2026" y="3851"/>
                  </a:lnTo>
                  <a:lnTo>
                    <a:pt x="1725" y="4272"/>
                  </a:lnTo>
                  <a:lnTo>
                    <a:pt x="1444" y="4713"/>
                  </a:lnTo>
                  <a:lnTo>
                    <a:pt x="1184" y="5175"/>
                  </a:lnTo>
                  <a:lnTo>
                    <a:pt x="943" y="5656"/>
                  </a:lnTo>
                  <a:lnTo>
                    <a:pt x="743" y="6137"/>
                  </a:lnTo>
                  <a:lnTo>
                    <a:pt x="542" y="6639"/>
                  </a:lnTo>
                  <a:lnTo>
                    <a:pt x="382" y="7140"/>
                  </a:lnTo>
                  <a:lnTo>
                    <a:pt x="261" y="7661"/>
                  </a:lnTo>
                  <a:lnTo>
                    <a:pt x="161" y="8203"/>
                  </a:lnTo>
                  <a:lnTo>
                    <a:pt x="81" y="8724"/>
                  </a:lnTo>
                  <a:lnTo>
                    <a:pt x="21" y="9286"/>
                  </a:lnTo>
                  <a:lnTo>
                    <a:pt x="0" y="9827"/>
                  </a:lnTo>
                  <a:lnTo>
                    <a:pt x="21" y="10389"/>
                  </a:lnTo>
                  <a:lnTo>
                    <a:pt x="61" y="10950"/>
                  </a:lnTo>
                  <a:lnTo>
                    <a:pt x="121" y="11351"/>
                  </a:lnTo>
                  <a:lnTo>
                    <a:pt x="201" y="11773"/>
                  </a:lnTo>
                  <a:lnTo>
                    <a:pt x="301" y="12174"/>
                  </a:lnTo>
                  <a:lnTo>
                    <a:pt x="422" y="12575"/>
                  </a:lnTo>
                  <a:lnTo>
                    <a:pt x="562" y="12996"/>
                  </a:lnTo>
                  <a:lnTo>
                    <a:pt x="722" y="13397"/>
                  </a:lnTo>
                  <a:lnTo>
                    <a:pt x="903" y="13778"/>
                  </a:lnTo>
                  <a:lnTo>
                    <a:pt x="1103" y="14179"/>
                  </a:lnTo>
                  <a:lnTo>
                    <a:pt x="1324" y="14560"/>
                  </a:lnTo>
                  <a:lnTo>
                    <a:pt x="1565" y="14941"/>
                  </a:lnTo>
                  <a:lnTo>
                    <a:pt x="1825" y="15302"/>
                  </a:lnTo>
                  <a:lnTo>
                    <a:pt x="2106" y="15643"/>
                  </a:lnTo>
                  <a:lnTo>
                    <a:pt x="2387" y="16004"/>
                  </a:lnTo>
                  <a:lnTo>
                    <a:pt x="2708" y="16325"/>
                  </a:lnTo>
                  <a:lnTo>
                    <a:pt x="3029" y="16646"/>
                  </a:lnTo>
                  <a:lnTo>
                    <a:pt x="3390" y="16947"/>
                  </a:lnTo>
                  <a:lnTo>
                    <a:pt x="3751" y="17248"/>
                  </a:lnTo>
                  <a:lnTo>
                    <a:pt x="4132" y="17528"/>
                  </a:lnTo>
                  <a:lnTo>
                    <a:pt x="4513" y="17789"/>
                  </a:lnTo>
                  <a:lnTo>
                    <a:pt x="4934" y="18030"/>
                  </a:lnTo>
                  <a:lnTo>
                    <a:pt x="5355" y="18250"/>
                  </a:lnTo>
                  <a:lnTo>
                    <a:pt x="5796" y="18451"/>
                  </a:lnTo>
                  <a:lnTo>
                    <a:pt x="6237" y="18631"/>
                  </a:lnTo>
                  <a:lnTo>
                    <a:pt x="6719" y="18792"/>
                  </a:lnTo>
                  <a:lnTo>
                    <a:pt x="7180" y="18952"/>
                  </a:lnTo>
                  <a:lnTo>
                    <a:pt x="7681" y="19052"/>
                  </a:lnTo>
                  <a:lnTo>
                    <a:pt x="8183" y="19153"/>
                  </a:lnTo>
                  <a:lnTo>
                    <a:pt x="8704" y="19213"/>
                  </a:lnTo>
                  <a:lnTo>
                    <a:pt x="9246" y="19273"/>
                  </a:lnTo>
                  <a:lnTo>
                    <a:pt x="10329" y="19273"/>
                  </a:lnTo>
                  <a:lnTo>
                    <a:pt x="10910" y="19233"/>
                  </a:lnTo>
                  <a:lnTo>
                    <a:pt x="11231" y="19193"/>
                  </a:lnTo>
                  <a:lnTo>
                    <a:pt x="11572" y="19133"/>
                  </a:lnTo>
                  <a:lnTo>
                    <a:pt x="11893" y="19072"/>
                  </a:lnTo>
                  <a:lnTo>
                    <a:pt x="12234" y="19012"/>
                  </a:lnTo>
                  <a:lnTo>
                    <a:pt x="12555" y="18912"/>
                  </a:lnTo>
                  <a:lnTo>
                    <a:pt x="12855" y="18812"/>
                  </a:lnTo>
                  <a:lnTo>
                    <a:pt x="13176" y="18711"/>
                  </a:lnTo>
                  <a:lnTo>
                    <a:pt x="13477" y="18571"/>
                  </a:lnTo>
                  <a:lnTo>
                    <a:pt x="13778" y="18451"/>
                  </a:lnTo>
                  <a:lnTo>
                    <a:pt x="14059" y="18290"/>
                  </a:lnTo>
                  <a:lnTo>
                    <a:pt x="14360" y="18150"/>
                  </a:lnTo>
                  <a:lnTo>
                    <a:pt x="14640" y="17969"/>
                  </a:lnTo>
                  <a:lnTo>
                    <a:pt x="15182" y="17608"/>
                  </a:lnTo>
                  <a:lnTo>
                    <a:pt x="15703" y="17207"/>
                  </a:lnTo>
                  <a:lnTo>
                    <a:pt x="16184" y="16766"/>
                  </a:lnTo>
                  <a:lnTo>
                    <a:pt x="16646" y="16305"/>
                  </a:lnTo>
                  <a:lnTo>
                    <a:pt x="17067" y="15784"/>
                  </a:lnTo>
                  <a:lnTo>
                    <a:pt x="17468" y="15262"/>
                  </a:lnTo>
                  <a:lnTo>
                    <a:pt x="17829" y="14701"/>
                  </a:lnTo>
                  <a:lnTo>
                    <a:pt x="18150" y="14119"/>
                  </a:lnTo>
                  <a:lnTo>
                    <a:pt x="18431" y="13497"/>
                  </a:lnTo>
                  <a:lnTo>
                    <a:pt x="18671" y="12876"/>
                  </a:lnTo>
                  <a:lnTo>
                    <a:pt x="18872" y="12314"/>
                  </a:lnTo>
                  <a:lnTo>
                    <a:pt x="19012" y="11733"/>
                  </a:lnTo>
                  <a:lnTo>
                    <a:pt x="19132" y="11171"/>
                  </a:lnTo>
                  <a:lnTo>
                    <a:pt x="19213" y="10609"/>
                  </a:lnTo>
                  <a:lnTo>
                    <a:pt x="19253" y="10048"/>
                  </a:lnTo>
                  <a:lnTo>
                    <a:pt x="19253" y="9486"/>
                  </a:lnTo>
                  <a:lnTo>
                    <a:pt x="19233" y="8945"/>
                  </a:lnTo>
                  <a:lnTo>
                    <a:pt x="19193" y="8403"/>
                  </a:lnTo>
                  <a:lnTo>
                    <a:pt x="19092" y="7862"/>
                  </a:lnTo>
                  <a:lnTo>
                    <a:pt x="18992" y="7341"/>
                  </a:lnTo>
                  <a:lnTo>
                    <a:pt x="18832" y="6819"/>
                  </a:lnTo>
                  <a:lnTo>
                    <a:pt x="18671" y="6298"/>
                  </a:lnTo>
                  <a:lnTo>
                    <a:pt x="18471" y="5816"/>
                  </a:lnTo>
                  <a:lnTo>
                    <a:pt x="18230" y="5315"/>
                  </a:lnTo>
                  <a:lnTo>
                    <a:pt x="17969" y="4854"/>
                  </a:lnTo>
                  <a:lnTo>
                    <a:pt x="17689" y="4393"/>
                  </a:lnTo>
                  <a:lnTo>
                    <a:pt x="17388" y="3951"/>
                  </a:lnTo>
                  <a:lnTo>
                    <a:pt x="17067" y="3530"/>
                  </a:lnTo>
                  <a:lnTo>
                    <a:pt x="16706" y="3129"/>
                  </a:lnTo>
                  <a:lnTo>
                    <a:pt x="16325" y="2748"/>
                  </a:lnTo>
                  <a:lnTo>
                    <a:pt x="15944" y="2387"/>
                  </a:lnTo>
                  <a:lnTo>
                    <a:pt x="15523" y="2046"/>
                  </a:lnTo>
                  <a:lnTo>
                    <a:pt x="15081" y="1725"/>
                  </a:lnTo>
                  <a:lnTo>
                    <a:pt x="14620" y="1424"/>
                  </a:lnTo>
                  <a:lnTo>
                    <a:pt x="14139" y="1144"/>
                  </a:lnTo>
                  <a:lnTo>
                    <a:pt x="13638" y="903"/>
                  </a:lnTo>
                  <a:lnTo>
                    <a:pt x="13136" y="682"/>
                  </a:lnTo>
                  <a:lnTo>
                    <a:pt x="12595" y="502"/>
                  </a:lnTo>
                  <a:lnTo>
                    <a:pt x="12053" y="321"/>
                  </a:lnTo>
                  <a:lnTo>
                    <a:pt x="11492" y="201"/>
                  </a:lnTo>
                  <a:lnTo>
                    <a:pt x="10930" y="101"/>
                  </a:lnTo>
                  <a:lnTo>
                    <a:pt x="10349" y="21"/>
                  </a:lnTo>
                  <a:lnTo>
                    <a:pt x="97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22"/>
            <p:cNvSpPr/>
            <p:nvPr/>
          </p:nvSpPr>
          <p:spPr>
            <a:xfrm>
              <a:off x="11410225" y="4481950"/>
              <a:ext cx="481325" cy="481850"/>
            </a:xfrm>
            <a:custGeom>
              <a:avLst/>
              <a:gdLst/>
              <a:ahLst/>
              <a:cxnLst/>
              <a:rect l="l" t="t" r="r" b="b"/>
              <a:pathLst>
                <a:path w="19253" h="19274" fill="none" extrusionOk="0">
                  <a:moveTo>
                    <a:pt x="61" y="10950"/>
                  </a:moveTo>
                  <a:lnTo>
                    <a:pt x="61" y="10950"/>
                  </a:lnTo>
                  <a:lnTo>
                    <a:pt x="121" y="11351"/>
                  </a:lnTo>
                  <a:lnTo>
                    <a:pt x="201" y="11773"/>
                  </a:lnTo>
                  <a:lnTo>
                    <a:pt x="301" y="12174"/>
                  </a:lnTo>
                  <a:lnTo>
                    <a:pt x="422" y="12575"/>
                  </a:lnTo>
                  <a:lnTo>
                    <a:pt x="562" y="12996"/>
                  </a:lnTo>
                  <a:lnTo>
                    <a:pt x="722" y="13397"/>
                  </a:lnTo>
                  <a:lnTo>
                    <a:pt x="903" y="13778"/>
                  </a:lnTo>
                  <a:lnTo>
                    <a:pt x="1103" y="14179"/>
                  </a:lnTo>
                  <a:lnTo>
                    <a:pt x="1324" y="14560"/>
                  </a:lnTo>
                  <a:lnTo>
                    <a:pt x="1565" y="14941"/>
                  </a:lnTo>
                  <a:lnTo>
                    <a:pt x="1825" y="15302"/>
                  </a:lnTo>
                  <a:lnTo>
                    <a:pt x="2106" y="15643"/>
                  </a:lnTo>
                  <a:lnTo>
                    <a:pt x="2387" y="16004"/>
                  </a:lnTo>
                  <a:lnTo>
                    <a:pt x="2708" y="16325"/>
                  </a:lnTo>
                  <a:lnTo>
                    <a:pt x="3029" y="16646"/>
                  </a:lnTo>
                  <a:lnTo>
                    <a:pt x="3390" y="16947"/>
                  </a:lnTo>
                  <a:lnTo>
                    <a:pt x="3751" y="17248"/>
                  </a:lnTo>
                  <a:lnTo>
                    <a:pt x="4132" y="17528"/>
                  </a:lnTo>
                  <a:lnTo>
                    <a:pt x="4513" y="17789"/>
                  </a:lnTo>
                  <a:lnTo>
                    <a:pt x="4934" y="18030"/>
                  </a:lnTo>
                  <a:lnTo>
                    <a:pt x="5355" y="18250"/>
                  </a:lnTo>
                  <a:lnTo>
                    <a:pt x="5796" y="18451"/>
                  </a:lnTo>
                  <a:lnTo>
                    <a:pt x="6237" y="18631"/>
                  </a:lnTo>
                  <a:lnTo>
                    <a:pt x="6719" y="18792"/>
                  </a:lnTo>
                  <a:lnTo>
                    <a:pt x="7180" y="18952"/>
                  </a:lnTo>
                  <a:lnTo>
                    <a:pt x="7681" y="19052"/>
                  </a:lnTo>
                  <a:lnTo>
                    <a:pt x="8183" y="19153"/>
                  </a:lnTo>
                  <a:lnTo>
                    <a:pt x="8704" y="19213"/>
                  </a:lnTo>
                  <a:lnTo>
                    <a:pt x="9246" y="19273"/>
                  </a:lnTo>
                  <a:lnTo>
                    <a:pt x="9787" y="19273"/>
                  </a:lnTo>
                  <a:lnTo>
                    <a:pt x="10329" y="19273"/>
                  </a:lnTo>
                  <a:lnTo>
                    <a:pt x="10910" y="19233"/>
                  </a:lnTo>
                  <a:lnTo>
                    <a:pt x="10910" y="19233"/>
                  </a:lnTo>
                  <a:lnTo>
                    <a:pt x="11231" y="19193"/>
                  </a:lnTo>
                  <a:lnTo>
                    <a:pt x="11572" y="19133"/>
                  </a:lnTo>
                  <a:lnTo>
                    <a:pt x="11893" y="19072"/>
                  </a:lnTo>
                  <a:lnTo>
                    <a:pt x="12234" y="19012"/>
                  </a:lnTo>
                  <a:lnTo>
                    <a:pt x="12555" y="18912"/>
                  </a:lnTo>
                  <a:lnTo>
                    <a:pt x="12855" y="18812"/>
                  </a:lnTo>
                  <a:lnTo>
                    <a:pt x="13176" y="18711"/>
                  </a:lnTo>
                  <a:lnTo>
                    <a:pt x="13477" y="18571"/>
                  </a:lnTo>
                  <a:lnTo>
                    <a:pt x="13778" y="18451"/>
                  </a:lnTo>
                  <a:lnTo>
                    <a:pt x="14059" y="18290"/>
                  </a:lnTo>
                  <a:lnTo>
                    <a:pt x="14360" y="18150"/>
                  </a:lnTo>
                  <a:lnTo>
                    <a:pt x="14640" y="17969"/>
                  </a:lnTo>
                  <a:lnTo>
                    <a:pt x="15182" y="17608"/>
                  </a:lnTo>
                  <a:lnTo>
                    <a:pt x="15703" y="17207"/>
                  </a:lnTo>
                  <a:lnTo>
                    <a:pt x="16184" y="16766"/>
                  </a:lnTo>
                  <a:lnTo>
                    <a:pt x="16646" y="16305"/>
                  </a:lnTo>
                  <a:lnTo>
                    <a:pt x="17067" y="15784"/>
                  </a:lnTo>
                  <a:lnTo>
                    <a:pt x="17468" y="15262"/>
                  </a:lnTo>
                  <a:lnTo>
                    <a:pt x="17829" y="14701"/>
                  </a:lnTo>
                  <a:lnTo>
                    <a:pt x="18150" y="14119"/>
                  </a:lnTo>
                  <a:lnTo>
                    <a:pt x="18431" y="13497"/>
                  </a:lnTo>
                  <a:lnTo>
                    <a:pt x="18671" y="12876"/>
                  </a:lnTo>
                  <a:lnTo>
                    <a:pt x="18671" y="12876"/>
                  </a:lnTo>
                  <a:lnTo>
                    <a:pt x="18872" y="12314"/>
                  </a:lnTo>
                  <a:lnTo>
                    <a:pt x="19012" y="11733"/>
                  </a:lnTo>
                  <a:lnTo>
                    <a:pt x="19132" y="11171"/>
                  </a:lnTo>
                  <a:lnTo>
                    <a:pt x="19213" y="10609"/>
                  </a:lnTo>
                  <a:lnTo>
                    <a:pt x="19253" y="10048"/>
                  </a:lnTo>
                  <a:lnTo>
                    <a:pt x="19253" y="9486"/>
                  </a:lnTo>
                  <a:lnTo>
                    <a:pt x="19233" y="8945"/>
                  </a:lnTo>
                  <a:lnTo>
                    <a:pt x="19193" y="8403"/>
                  </a:lnTo>
                  <a:lnTo>
                    <a:pt x="19092" y="7862"/>
                  </a:lnTo>
                  <a:lnTo>
                    <a:pt x="18992" y="7341"/>
                  </a:lnTo>
                  <a:lnTo>
                    <a:pt x="18832" y="6819"/>
                  </a:lnTo>
                  <a:lnTo>
                    <a:pt x="18671" y="6298"/>
                  </a:lnTo>
                  <a:lnTo>
                    <a:pt x="18471" y="5816"/>
                  </a:lnTo>
                  <a:lnTo>
                    <a:pt x="18230" y="5315"/>
                  </a:lnTo>
                  <a:lnTo>
                    <a:pt x="17969" y="4854"/>
                  </a:lnTo>
                  <a:lnTo>
                    <a:pt x="17689" y="4393"/>
                  </a:lnTo>
                  <a:lnTo>
                    <a:pt x="17388" y="3951"/>
                  </a:lnTo>
                  <a:lnTo>
                    <a:pt x="17067" y="3530"/>
                  </a:lnTo>
                  <a:lnTo>
                    <a:pt x="16706" y="3129"/>
                  </a:lnTo>
                  <a:lnTo>
                    <a:pt x="16325" y="2748"/>
                  </a:lnTo>
                  <a:lnTo>
                    <a:pt x="15944" y="2387"/>
                  </a:lnTo>
                  <a:lnTo>
                    <a:pt x="15523" y="2046"/>
                  </a:lnTo>
                  <a:lnTo>
                    <a:pt x="15081" y="1725"/>
                  </a:lnTo>
                  <a:lnTo>
                    <a:pt x="14620" y="1424"/>
                  </a:lnTo>
                  <a:lnTo>
                    <a:pt x="14139" y="1144"/>
                  </a:lnTo>
                  <a:lnTo>
                    <a:pt x="13638" y="903"/>
                  </a:lnTo>
                  <a:lnTo>
                    <a:pt x="13136" y="682"/>
                  </a:lnTo>
                  <a:lnTo>
                    <a:pt x="12595" y="502"/>
                  </a:lnTo>
                  <a:lnTo>
                    <a:pt x="12053" y="321"/>
                  </a:lnTo>
                  <a:lnTo>
                    <a:pt x="11492" y="201"/>
                  </a:lnTo>
                  <a:lnTo>
                    <a:pt x="10930" y="101"/>
                  </a:lnTo>
                  <a:lnTo>
                    <a:pt x="10349" y="21"/>
                  </a:lnTo>
                  <a:lnTo>
                    <a:pt x="10349" y="21"/>
                  </a:lnTo>
                  <a:lnTo>
                    <a:pt x="9767" y="1"/>
                  </a:lnTo>
                  <a:lnTo>
                    <a:pt x="9226" y="1"/>
                  </a:lnTo>
                  <a:lnTo>
                    <a:pt x="8664" y="21"/>
                  </a:lnTo>
                  <a:lnTo>
                    <a:pt x="8123" y="101"/>
                  </a:lnTo>
                  <a:lnTo>
                    <a:pt x="7601" y="201"/>
                  </a:lnTo>
                  <a:lnTo>
                    <a:pt x="7080" y="321"/>
                  </a:lnTo>
                  <a:lnTo>
                    <a:pt x="6578" y="482"/>
                  </a:lnTo>
                  <a:lnTo>
                    <a:pt x="6077" y="662"/>
                  </a:lnTo>
                  <a:lnTo>
                    <a:pt x="5616" y="883"/>
                  </a:lnTo>
                  <a:lnTo>
                    <a:pt x="5134" y="1124"/>
                  </a:lnTo>
                  <a:lnTo>
                    <a:pt x="4693" y="1384"/>
                  </a:lnTo>
                  <a:lnTo>
                    <a:pt x="4252" y="1665"/>
                  </a:lnTo>
                  <a:lnTo>
                    <a:pt x="3831" y="1986"/>
                  </a:lnTo>
                  <a:lnTo>
                    <a:pt x="3430" y="2307"/>
                  </a:lnTo>
                  <a:lnTo>
                    <a:pt x="3049" y="2668"/>
                  </a:lnTo>
                  <a:lnTo>
                    <a:pt x="2688" y="3049"/>
                  </a:lnTo>
                  <a:lnTo>
                    <a:pt x="2347" y="3430"/>
                  </a:lnTo>
                  <a:lnTo>
                    <a:pt x="2026" y="3851"/>
                  </a:lnTo>
                  <a:lnTo>
                    <a:pt x="1725" y="4272"/>
                  </a:lnTo>
                  <a:lnTo>
                    <a:pt x="1444" y="4713"/>
                  </a:lnTo>
                  <a:lnTo>
                    <a:pt x="1184" y="5175"/>
                  </a:lnTo>
                  <a:lnTo>
                    <a:pt x="943" y="5656"/>
                  </a:lnTo>
                  <a:lnTo>
                    <a:pt x="743" y="6137"/>
                  </a:lnTo>
                  <a:lnTo>
                    <a:pt x="542" y="6639"/>
                  </a:lnTo>
                  <a:lnTo>
                    <a:pt x="382" y="7140"/>
                  </a:lnTo>
                  <a:lnTo>
                    <a:pt x="261" y="7661"/>
                  </a:lnTo>
                  <a:lnTo>
                    <a:pt x="161" y="8203"/>
                  </a:lnTo>
                  <a:lnTo>
                    <a:pt x="81" y="8724"/>
                  </a:lnTo>
                  <a:lnTo>
                    <a:pt x="21" y="9286"/>
                  </a:lnTo>
                  <a:lnTo>
                    <a:pt x="0" y="9827"/>
                  </a:lnTo>
                  <a:lnTo>
                    <a:pt x="21" y="10389"/>
                  </a:lnTo>
                  <a:lnTo>
                    <a:pt x="61" y="109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22"/>
            <p:cNvSpPr/>
            <p:nvPr/>
          </p:nvSpPr>
          <p:spPr>
            <a:xfrm>
              <a:off x="11491450" y="4562675"/>
              <a:ext cx="319400" cy="320400"/>
            </a:xfrm>
            <a:custGeom>
              <a:avLst/>
              <a:gdLst/>
              <a:ahLst/>
              <a:cxnLst/>
              <a:rect l="l" t="t" r="r" b="b"/>
              <a:pathLst>
                <a:path w="12776" h="12816" extrusionOk="0">
                  <a:moveTo>
                    <a:pt x="6418" y="0"/>
                  </a:moveTo>
                  <a:lnTo>
                    <a:pt x="5977" y="20"/>
                  </a:lnTo>
                  <a:lnTo>
                    <a:pt x="5555" y="61"/>
                  </a:lnTo>
                  <a:lnTo>
                    <a:pt x="5154" y="121"/>
                  </a:lnTo>
                  <a:lnTo>
                    <a:pt x="4753" y="221"/>
                  </a:lnTo>
                  <a:lnTo>
                    <a:pt x="4352" y="341"/>
                  </a:lnTo>
                  <a:lnTo>
                    <a:pt x="3971" y="482"/>
                  </a:lnTo>
                  <a:lnTo>
                    <a:pt x="3610" y="642"/>
                  </a:lnTo>
                  <a:lnTo>
                    <a:pt x="3249" y="843"/>
                  </a:lnTo>
                  <a:lnTo>
                    <a:pt x="2908" y="1063"/>
                  </a:lnTo>
                  <a:lnTo>
                    <a:pt x="2567" y="1304"/>
                  </a:lnTo>
                  <a:lnTo>
                    <a:pt x="2266" y="1565"/>
                  </a:lnTo>
                  <a:lnTo>
                    <a:pt x="1966" y="1845"/>
                  </a:lnTo>
                  <a:lnTo>
                    <a:pt x="1685" y="2126"/>
                  </a:lnTo>
                  <a:lnTo>
                    <a:pt x="1424" y="2447"/>
                  </a:lnTo>
                  <a:lnTo>
                    <a:pt x="1184" y="2768"/>
                  </a:lnTo>
                  <a:lnTo>
                    <a:pt x="1023" y="3009"/>
                  </a:lnTo>
                  <a:lnTo>
                    <a:pt x="883" y="3269"/>
                  </a:lnTo>
                  <a:lnTo>
                    <a:pt x="742" y="3510"/>
                  </a:lnTo>
                  <a:lnTo>
                    <a:pt x="622" y="3771"/>
                  </a:lnTo>
                  <a:lnTo>
                    <a:pt x="502" y="4051"/>
                  </a:lnTo>
                  <a:lnTo>
                    <a:pt x="381" y="4312"/>
                  </a:lnTo>
                  <a:lnTo>
                    <a:pt x="301" y="4593"/>
                  </a:lnTo>
                  <a:lnTo>
                    <a:pt x="221" y="4874"/>
                  </a:lnTo>
                  <a:lnTo>
                    <a:pt x="141" y="5174"/>
                  </a:lnTo>
                  <a:lnTo>
                    <a:pt x="101" y="5455"/>
                  </a:lnTo>
                  <a:lnTo>
                    <a:pt x="40" y="5756"/>
                  </a:lnTo>
                  <a:lnTo>
                    <a:pt x="20" y="6057"/>
                  </a:lnTo>
                  <a:lnTo>
                    <a:pt x="0" y="6358"/>
                  </a:lnTo>
                  <a:lnTo>
                    <a:pt x="0" y="6658"/>
                  </a:lnTo>
                  <a:lnTo>
                    <a:pt x="20" y="6959"/>
                  </a:lnTo>
                  <a:lnTo>
                    <a:pt x="40" y="7280"/>
                  </a:lnTo>
                  <a:lnTo>
                    <a:pt x="101" y="7661"/>
                  </a:lnTo>
                  <a:lnTo>
                    <a:pt x="181" y="8042"/>
                  </a:lnTo>
                  <a:lnTo>
                    <a:pt x="281" y="8423"/>
                  </a:lnTo>
                  <a:lnTo>
                    <a:pt x="421" y="8804"/>
                  </a:lnTo>
                  <a:lnTo>
                    <a:pt x="602" y="9165"/>
                  </a:lnTo>
                  <a:lnTo>
                    <a:pt x="782" y="9526"/>
                  </a:lnTo>
                  <a:lnTo>
                    <a:pt x="1003" y="9887"/>
                  </a:lnTo>
                  <a:lnTo>
                    <a:pt x="1244" y="10228"/>
                  </a:lnTo>
                  <a:lnTo>
                    <a:pt x="1524" y="10549"/>
                  </a:lnTo>
                  <a:lnTo>
                    <a:pt x="1805" y="10870"/>
                  </a:lnTo>
                  <a:lnTo>
                    <a:pt x="2126" y="11171"/>
                  </a:lnTo>
                  <a:lnTo>
                    <a:pt x="2447" y="11431"/>
                  </a:lnTo>
                  <a:lnTo>
                    <a:pt x="2808" y="11692"/>
                  </a:lnTo>
                  <a:lnTo>
                    <a:pt x="3189" y="11933"/>
                  </a:lnTo>
                  <a:lnTo>
                    <a:pt x="3590" y="12133"/>
                  </a:lnTo>
                  <a:lnTo>
                    <a:pt x="3991" y="12334"/>
                  </a:lnTo>
                  <a:lnTo>
                    <a:pt x="4352" y="12454"/>
                  </a:lnTo>
                  <a:lnTo>
                    <a:pt x="4733" y="12575"/>
                  </a:lnTo>
                  <a:lnTo>
                    <a:pt x="5114" y="12675"/>
                  </a:lnTo>
                  <a:lnTo>
                    <a:pt x="5515" y="12735"/>
                  </a:lnTo>
                  <a:lnTo>
                    <a:pt x="5936" y="12775"/>
                  </a:lnTo>
                  <a:lnTo>
                    <a:pt x="6358" y="12815"/>
                  </a:lnTo>
                  <a:lnTo>
                    <a:pt x="6779" y="12795"/>
                  </a:lnTo>
                  <a:lnTo>
                    <a:pt x="7220" y="12775"/>
                  </a:lnTo>
                  <a:lnTo>
                    <a:pt x="7681" y="12715"/>
                  </a:lnTo>
                  <a:lnTo>
                    <a:pt x="8102" y="12615"/>
                  </a:lnTo>
                  <a:lnTo>
                    <a:pt x="8523" y="12494"/>
                  </a:lnTo>
                  <a:lnTo>
                    <a:pt x="8945" y="12334"/>
                  </a:lnTo>
                  <a:lnTo>
                    <a:pt x="9326" y="12153"/>
                  </a:lnTo>
                  <a:lnTo>
                    <a:pt x="9707" y="11933"/>
                  </a:lnTo>
                  <a:lnTo>
                    <a:pt x="10068" y="11692"/>
                  </a:lnTo>
                  <a:lnTo>
                    <a:pt x="10409" y="11431"/>
                  </a:lnTo>
                  <a:lnTo>
                    <a:pt x="10729" y="11131"/>
                  </a:lnTo>
                  <a:lnTo>
                    <a:pt x="11030" y="10830"/>
                  </a:lnTo>
                  <a:lnTo>
                    <a:pt x="11311" y="10489"/>
                  </a:lnTo>
                  <a:lnTo>
                    <a:pt x="11592" y="10128"/>
                  </a:lnTo>
                  <a:lnTo>
                    <a:pt x="11812" y="9767"/>
                  </a:lnTo>
                  <a:lnTo>
                    <a:pt x="12033" y="9366"/>
                  </a:lnTo>
                  <a:lnTo>
                    <a:pt x="12234" y="8965"/>
                  </a:lnTo>
                  <a:lnTo>
                    <a:pt x="12394" y="8564"/>
                  </a:lnTo>
                  <a:lnTo>
                    <a:pt x="12514" y="8183"/>
                  </a:lnTo>
                  <a:lnTo>
                    <a:pt x="12615" y="7802"/>
                  </a:lnTo>
                  <a:lnTo>
                    <a:pt x="12695" y="7421"/>
                  </a:lnTo>
                  <a:lnTo>
                    <a:pt x="12735" y="7060"/>
                  </a:lnTo>
                  <a:lnTo>
                    <a:pt x="12775" y="6679"/>
                  </a:lnTo>
                  <a:lnTo>
                    <a:pt x="12775" y="6318"/>
                  </a:lnTo>
                  <a:lnTo>
                    <a:pt x="12755" y="5957"/>
                  </a:lnTo>
                  <a:lnTo>
                    <a:pt x="12715" y="5576"/>
                  </a:lnTo>
                  <a:lnTo>
                    <a:pt x="12675" y="5235"/>
                  </a:lnTo>
                  <a:lnTo>
                    <a:pt x="12595" y="4874"/>
                  </a:lnTo>
                  <a:lnTo>
                    <a:pt x="12494" y="4533"/>
                  </a:lnTo>
                  <a:lnTo>
                    <a:pt x="12374" y="4192"/>
                  </a:lnTo>
                  <a:lnTo>
                    <a:pt x="12254" y="3871"/>
                  </a:lnTo>
                  <a:lnTo>
                    <a:pt x="12093" y="3550"/>
                  </a:lnTo>
                  <a:lnTo>
                    <a:pt x="11933" y="3229"/>
                  </a:lnTo>
                  <a:lnTo>
                    <a:pt x="11732" y="2928"/>
                  </a:lnTo>
                  <a:lnTo>
                    <a:pt x="11532" y="2648"/>
                  </a:lnTo>
                  <a:lnTo>
                    <a:pt x="11311" y="2367"/>
                  </a:lnTo>
                  <a:lnTo>
                    <a:pt x="11090" y="2086"/>
                  </a:lnTo>
                  <a:lnTo>
                    <a:pt x="10830" y="1825"/>
                  </a:lnTo>
                  <a:lnTo>
                    <a:pt x="10569" y="1585"/>
                  </a:lnTo>
                  <a:lnTo>
                    <a:pt x="10288" y="1364"/>
                  </a:lnTo>
                  <a:lnTo>
                    <a:pt x="10008" y="1143"/>
                  </a:lnTo>
                  <a:lnTo>
                    <a:pt x="9687" y="963"/>
                  </a:lnTo>
                  <a:lnTo>
                    <a:pt x="9386" y="783"/>
                  </a:lnTo>
                  <a:lnTo>
                    <a:pt x="9045" y="622"/>
                  </a:lnTo>
                  <a:lnTo>
                    <a:pt x="8704" y="462"/>
                  </a:lnTo>
                  <a:lnTo>
                    <a:pt x="8363" y="341"/>
                  </a:lnTo>
                  <a:lnTo>
                    <a:pt x="8002" y="241"/>
                  </a:lnTo>
                  <a:lnTo>
                    <a:pt x="7621" y="141"/>
                  </a:lnTo>
                  <a:lnTo>
                    <a:pt x="7240" y="81"/>
                  </a:lnTo>
                  <a:lnTo>
                    <a:pt x="6859" y="20"/>
                  </a:lnTo>
                  <a:lnTo>
                    <a:pt x="641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22"/>
            <p:cNvSpPr/>
            <p:nvPr/>
          </p:nvSpPr>
          <p:spPr>
            <a:xfrm>
              <a:off x="11491450" y="4562675"/>
              <a:ext cx="319400" cy="320400"/>
            </a:xfrm>
            <a:custGeom>
              <a:avLst/>
              <a:gdLst/>
              <a:ahLst/>
              <a:cxnLst/>
              <a:rect l="l" t="t" r="r" b="b"/>
              <a:pathLst>
                <a:path w="12776" h="12816" fill="none" extrusionOk="0">
                  <a:moveTo>
                    <a:pt x="12394" y="8564"/>
                  </a:moveTo>
                  <a:lnTo>
                    <a:pt x="12394" y="8564"/>
                  </a:lnTo>
                  <a:lnTo>
                    <a:pt x="12234" y="8965"/>
                  </a:lnTo>
                  <a:lnTo>
                    <a:pt x="12033" y="9366"/>
                  </a:lnTo>
                  <a:lnTo>
                    <a:pt x="11812" y="9767"/>
                  </a:lnTo>
                  <a:lnTo>
                    <a:pt x="11592" y="10128"/>
                  </a:lnTo>
                  <a:lnTo>
                    <a:pt x="11311" y="10489"/>
                  </a:lnTo>
                  <a:lnTo>
                    <a:pt x="11030" y="10830"/>
                  </a:lnTo>
                  <a:lnTo>
                    <a:pt x="10729" y="11131"/>
                  </a:lnTo>
                  <a:lnTo>
                    <a:pt x="10409" y="11431"/>
                  </a:lnTo>
                  <a:lnTo>
                    <a:pt x="10068" y="11692"/>
                  </a:lnTo>
                  <a:lnTo>
                    <a:pt x="9707" y="11933"/>
                  </a:lnTo>
                  <a:lnTo>
                    <a:pt x="9326" y="12153"/>
                  </a:lnTo>
                  <a:lnTo>
                    <a:pt x="8945" y="12334"/>
                  </a:lnTo>
                  <a:lnTo>
                    <a:pt x="8523" y="12494"/>
                  </a:lnTo>
                  <a:lnTo>
                    <a:pt x="8102" y="12615"/>
                  </a:lnTo>
                  <a:lnTo>
                    <a:pt x="7681" y="12715"/>
                  </a:lnTo>
                  <a:lnTo>
                    <a:pt x="7220" y="12775"/>
                  </a:lnTo>
                  <a:lnTo>
                    <a:pt x="7220" y="12775"/>
                  </a:lnTo>
                  <a:lnTo>
                    <a:pt x="6779" y="12795"/>
                  </a:lnTo>
                  <a:lnTo>
                    <a:pt x="6358" y="12815"/>
                  </a:lnTo>
                  <a:lnTo>
                    <a:pt x="5936" y="12775"/>
                  </a:lnTo>
                  <a:lnTo>
                    <a:pt x="5515" y="12735"/>
                  </a:lnTo>
                  <a:lnTo>
                    <a:pt x="5114" y="12675"/>
                  </a:lnTo>
                  <a:lnTo>
                    <a:pt x="4733" y="12575"/>
                  </a:lnTo>
                  <a:lnTo>
                    <a:pt x="4352" y="12454"/>
                  </a:lnTo>
                  <a:lnTo>
                    <a:pt x="3991" y="12334"/>
                  </a:lnTo>
                  <a:lnTo>
                    <a:pt x="3991" y="12334"/>
                  </a:lnTo>
                  <a:lnTo>
                    <a:pt x="3590" y="12133"/>
                  </a:lnTo>
                  <a:lnTo>
                    <a:pt x="3189" y="11933"/>
                  </a:lnTo>
                  <a:lnTo>
                    <a:pt x="2808" y="11692"/>
                  </a:lnTo>
                  <a:lnTo>
                    <a:pt x="2447" y="11431"/>
                  </a:lnTo>
                  <a:lnTo>
                    <a:pt x="2126" y="11171"/>
                  </a:lnTo>
                  <a:lnTo>
                    <a:pt x="1805" y="10870"/>
                  </a:lnTo>
                  <a:lnTo>
                    <a:pt x="1524" y="10549"/>
                  </a:lnTo>
                  <a:lnTo>
                    <a:pt x="1244" y="10228"/>
                  </a:lnTo>
                  <a:lnTo>
                    <a:pt x="1003" y="9887"/>
                  </a:lnTo>
                  <a:lnTo>
                    <a:pt x="782" y="9526"/>
                  </a:lnTo>
                  <a:lnTo>
                    <a:pt x="602" y="9165"/>
                  </a:lnTo>
                  <a:lnTo>
                    <a:pt x="421" y="8804"/>
                  </a:lnTo>
                  <a:lnTo>
                    <a:pt x="281" y="8423"/>
                  </a:lnTo>
                  <a:lnTo>
                    <a:pt x="181" y="8042"/>
                  </a:lnTo>
                  <a:lnTo>
                    <a:pt x="101" y="7661"/>
                  </a:lnTo>
                  <a:lnTo>
                    <a:pt x="40" y="7280"/>
                  </a:lnTo>
                  <a:lnTo>
                    <a:pt x="40" y="7280"/>
                  </a:lnTo>
                  <a:lnTo>
                    <a:pt x="20" y="6959"/>
                  </a:lnTo>
                  <a:lnTo>
                    <a:pt x="0" y="6658"/>
                  </a:lnTo>
                  <a:lnTo>
                    <a:pt x="0" y="6358"/>
                  </a:lnTo>
                  <a:lnTo>
                    <a:pt x="20" y="6057"/>
                  </a:lnTo>
                  <a:lnTo>
                    <a:pt x="40" y="5756"/>
                  </a:lnTo>
                  <a:lnTo>
                    <a:pt x="101" y="5455"/>
                  </a:lnTo>
                  <a:lnTo>
                    <a:pt x="141" y="5174"/>
                  </a:lnTo>
                  <a:lnTo>
                    <a:pt x="221" y="4874"/>
                  </a:lnTo>
                  <a:lnTo>
                    <a:pt x="301" y="4593"/>
                  </a:lnTo>
                  <a:lnTo>
                    <a:pt x="381" y="4312"/>
                  </a:lnTo>
                  <a:lnTo>
                    <a:pt x="502" y="4051"/>
                  </a:lnTo>
                  <a:lnTo>
                    <a:pt x="622" y="3771"/>
                  </a:lnTo>
                  <a:lnTo>
                    <a:pt x="742" y="3510"/>
                  </a:lnTo>
                  <a:lnTo>
                    <a:pt x="883" y="3269"/>
                  </a:lnTo>
                  <a:lnTo>
                    <a:pt x="1023" y="3009"/>
                  </a:lnTo>
                  <a:lnTo>
                    <a:pt x="1184" y="2768"/>
                  </a:lnTo>
                  <a:lnTo>
                    <a:pt x="1184" y="2768"/>
                  </a:lnTo>
                  <a:lnTo>
                    <a:pt x="1424" y="2447"/>
                  </a:lnTo>
                  <a:lnTo>
                    <a:pt x="1685" y="2126"/>
                  </a:lnTo>
                  <a:lnTo>
                    <a:pt x="1966" y="1845"/>
                  </a:lnTo>
                  <a:lnTo>
                    <a:pt x="2266" y="1565"/>
                  </a:lnTo>
                  <a:lnTo>
                    <a:pt x="2567" y="1304"/>
                  </a:lnTo>
                  <a:lnTo>
                    <a:pt x="2908" y="1063"/>
                  </a:lnTo>
                  <a:lnTo>
                    <a:pt x="3249" y="843"/>
                  </a:lnTo>
                  <a:lnTo>
                    <a:pt x="3610" y="642"/>
                  </a:lnTo>
                  <a:lnTo>
                    <a:pt x="3971" y="482"/>
                  </a:lnTo>
                  <a:lnTo>
                    <a:pt x="4352" y="341"/>
                  </a:lnTo>
                  <a:lnTo>
                    <a:pt x="4753" y="221"/>
                  </a:lnTo>
                  <a:lnTo>
                    <a:pt x="5154" y="121"/>
                  </a:lnTo>
                  <a:lnTo>
                    <a:pt x="5555" y="61"/>
                  </a:lnTo>
                  <a:lnTo>
                    <a:pt x="5977" y="20"/>
                  </a:lnTo>
                  <a:lnTo>
                    <a:pt x="6418" y="0"/>
                  </a:lnTo>
                  <a:lnTo>
                    <a:pt x="6859" y="20"/>
                  </a:lnTo>
                  <a:lnTo>
                    <a:pt x="6859" y="20"/>
                  </a:lnTo>
                  <a:lnTo>
                    <a:pt x="7240" y="81"/>
                  </a:lnTo>
                  <a:lnTo>
                    <a:pt x="7621" y="141"/>
                  </a:lnTo>
                  <a:lnTo>
                    <a:pt x="8002" y="241"/>
                  </a:lnTo>
                  <a:lnTo>
                    <a:pt x="8363" y="341"/>
                  </a:lnTo>
                  <a:lnTo>
                    <a:pt x="8704" y="462"/>
                  </a:lnTo>
                  <a:lnTo>
                    <a:pt x="9045" y="622"/>
                  </a:lnTo>
                  <a:lnTo>
                    <a:pt x="9386" y="783"/>
                  </a:lnTo>
                  <a:lnTo>
                    <a:pt x="9687" y="963"/>
                  </a:lnTo>
                  <a:lnTo>
                    <a:pt x="10008" y="1143"/>
                  </a:lnTo>
                  <a:lnTo>
                    <a:pt x="10288" y="1364"/>
                  </a:lnTo>
                  <a:lnTo>
                    <a:pt x="10569" y="1585"/>
                  </a:lnTo>
                  <a:lnTo>
                    <a:pt x="10830" y="1825"/>
                  </a:lnTo>
                  <a:lnTo>
                    <a:pt x="11090" y="2086"/>
                  </a:lnTo>
                  <a:lnTo>
                    <a:pt x="11311" y="2367"/>
                  </a:lnTo>
                  <a:lnTo>
                    <a:pt x="11532" y="2648"/>
                  </a:lnTo>
                  <a:lnTo>
                    <a:pt x="11732" y="2928"/>
                  </a:lnTo>
                  <a:lnTo>
                    <a:pt x="11933" y="3229"/>
                  </a:lnTo>
                  <a:lnTo>
                    <a:pt x="12093" y="3550"/>
                  </a:lnTo>
                  <a:lnTo>
                    <a:pt x="12254" y="3871"/>
                  </a:lnTo>
                  <a:lnTo>
                    <a:pt x="12374" y="4192"/>
                  </a:lnTo>
                  <a:lnTo>
                    <a:pt x="12494" y="4533"/>
                  </a:lnTo>
                  <a:lnTo>
                    <a:pt x="12595" y="4874"/>
                  </a:lnTo>
                  <a:lnTo>
                    <a:pt x="12675" y="5235"/>
                  </a:lnTo>
                  <a:lnTo>
                    <a:pt x="12715" y="5576"/>
                  </a:lnTo>
                  <a:lnTo>
                    <a:pt x="12755" y="5957"/>
                  </a:lnTo>
                  <a:lnTo>
                    <a:pt x="12775" y="6318"/>
                  </a:lnTo>
                  <a:lnTo>
                    <a:pt x="12775" y="6679"/>
                  </a:lnTo>
                  <a:lnTo>
                    <a:pt x="12735" y="7060"/>
                  </a:lnTo>
                  <a:lnTo>
                    <a:pt x="12695" y="7421"/>
                  </a:lnTo>
                  <a:lnTo>
                    <a:pt x="12615" y="7802"/>
                  </a:lnTo>
                  <a:lnTo>
                    <a:pt x="12514" y="8183"/>
                  </a:lnTo>
                  <a:lnTo>
                    <a:pt x="12394" y="85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22"/>
            <p:cNvSpPr/>
            <p:nvPr/>
          </p:nvSpPr>
          <p:spPr>
            <a:xfrm>
              <a:off x="11521025" y="4562675"/>
              <a:ext cx="289825" cy="320400"/>
            </a:xfrm>
            <a:custGeom>
              <a:avLst/>
              <a:gdLst/>
              <a:ahLst/>
              <a:cxnLst/>
              <a:rect l="l" t="t" r="r" b="b"/>
              <a:pathLst>
                <a:path w="11593" h="12816" extrusionOk="0">
                  <a:moveTo>
                    <a:pt x="5134" y="0"/>
                  </a:moveTo>
                  <a:lnTo>
                    <a:pt x="4733" y="20"/>
                  </a:lnTo>
                  <a:lnTo>
                    <a:pt x="4332" y="61"/>
                  </a:lnTo>
                  <a:lnTo>
                    <a:pt x="3951" y="121"/>
                  </a:lnTo>
                  <a:lnTo>
                    <a:pt x="3590" y="201"/>
                  </a:lnTo>
                  <a:lnTo>
                    <a:pt x="3229" y="321"/>
                  </a:lnTo>
                  <a:lnTo>
                    <a:pt x="2868" y="442"/>
                  </a:lnTo>
                  <a:lnTo>
                    <a:pt x="2527" y="602"/>
                  </a:lnTo>
                  <a:lnTo>
                    <a:pt x="2186" y="762"/>
                  </a:lnTo>
                  <a:lnTo>
                    <a:pt x="1866" y="963"/>
                  </a:lnTo>
                  <a:lnTo>
                    <a:pt x="1565" y="1164"/>
                  </a:lnTo>
                  <a:lnTo>
                    <a:pt x="1264" y="1404"/>
                  </a:lnTo>
                  <a:lnTo>
                    <a:pt x="983" y="1645"/>
                  </a:lnTo>
                  <a:lnTo>
                    <a:pt x="722" y="1906"/>
                  </a:lnTo>
                  <a:lnTo>
                    <a:pt x="462" y="2186"/>
                  </a:lnTo>
                  <a:lnTo>
                    <a:pt x="221" y="2467"/>
                  </a:lnTo>
                  <a:lnTo>
                    <a:pt x="1" y="2768"/>
                  </a:lnTo>
                  <a:lnTo>
                    <a:pt x="1" y="2768"/>
                  </a:lnTo>
                  <a:lnTo>
                    <a:pt x="382" y="2487"/>
                  </a:lnTo>
                  <a:lnTo>
                    <a:pt x="783" y="2246"/>
                  </a:lnTo>
                  <a:lnTo>
                    <a:pt x="1204" y="2026"/>
                  </a:lnTo>
                  <a:lnTo>
                    <a:pt x="1645" y="1845"/>
                  </a:lnTo>
                  <a:lnTo>
                    <a:pt x="2086" y="1705"/>
                  </a:lnTo>
                  <a:lnTo>
                    <a:pt x="2527" y="1605"/>
                  </a:lnTo>
                  <a:lnTo>
                    <a:pt x="2989" y="1545"/>
                  </a:lnTo>
                  <a:lnTo>
                    <a:pt x="3450" y="1525"/>
                  </a:lnTo>
                  <a:lnTo>
                    <a:pt x="3811" y="1545"/>
                  </a:lnTo>
                  <a:lnTo>
                    <a:pt x="4172" y="1585"/>
                  </a:lnTo>
                  <a:lnTo>
                    <a:pt x="4533" y="1645"/>
                  </a:lnTo>
                  <a:lnTo>
                    <a:pt x="4894" y="1745"/>
                  </a:lnTo>
                  <a:lnTo>
                    <a:pt x="5295" y="1865"/>
                  </a:lnTo>
                  <a:lnTo>
                    <a:pt x="5656" y="2046"/>
                  </a:lnTo>
                  <a:lnTo>
                    <a:pt x="6017" y="2246"/>
                  </a:lnTo>
                  <a:lnTo>
                    <a:pt x="6338" y="2467"/>
                  </a:lnTo>
                  <a:lnTo>
                    <a:pt x="6659" y="2708"/>
                  </a:lnTo>
                  <a:lnTo>
                    <a:pt x="6959" y="2989"/>
                  </a:lnTo>
                  <a:lnTo>
                    <a:pt x="7240" y="3289"/>
                  </a:lnTo>
                  <a:lnTo>
                    <a:pt x="7501" y="3610"/>
                  </a:lnTo>
                  <a:lnTo>
                    <a:pt x="7722" y="3931"/>
                  </a:lnTo>
                  <a:lnTo>
                    <a:pt x="7922" y="4292"/>
                  </a:lnTo>
                  <a:lnTo>
                    <a:pt x="8103" y="4653"/>
                  </a:lnTo>
                  <a:lnTo>
                    <a:pt x="8263" y="5034"/>
                  </a:lnTo>
                  <a:lnTo>
                    <a:pt x="8383" y="5415"/>
                  </a:lnTo>
                  <a:lnTo>
                    <a:pt x="8484" y="5796"/>
                  </a:lnTo>
                  <a:lnTo>
                    <a:pt x="8544" y="6197"/>
                  </a:lnTo>
                  <a:lnTo>
                    <a:pt x="8584" y="6618"/>
                  </a:lnTo>
                  <a:lnTo>
                    <a:pt x="8584" y="6999"/>
                  </a:lnTo>
                  <a:lnTo>
                    <a:pt x="8564" y="7380"/>
                  </a:lnTo>
                  <a:lnTo>
                    <a:pt x="8504" y="7761"/>
                  </a:lnTo>
                  <a:lnTo>
                    <a:pt x="8423" y="8122"/>
                  </a:lnTo>
                  <a:lnTo>
                    <a:pt x="8303" y="8483"/>
                  </a:lnTo>
                  <a:lnTo>
                    <a:pt x="8163" y="8844"/>
                  </a:lnTo>
                  <a:lnTo>
                    <a:pt x="8002" y="9185"/>
                  </a:lnTo>
                  <a:lnTo>
                    <a:pt x="7822" y="9526"/>
                  </a:lnTo>
                  <a:lnTo>
                    <a:pt x="7621" y="9847"/>
                  </a:lnTo>
                  <a:lnTo>
                    <a:pt x="7401" y="10148"/>
                  </a:lnTo>
                  <a:lnTo>
                    <a:pt x="7140" y="10429"/>
                  </a:lnTo>
                  <a:lnTo>
                    <a:pt x="6879" y="10710"/>
                  </a:lnTo>
                  <a:lnTo>
                    <a:pt x="6598" y="10970"/>
                  </a:lnTo>
                  <a:lnTo>
                    <a:pt x="6298" y="11211"/>
                  </a:lnTo>
                  <a:lnTo>
                    <a:pt x="5977" y="11431"/>
                  </a:lnTo>
                  <a:lnTo>
                    <a:pt x="5656" y="11612"/>
                  </a:lnTo>
                  <a:lnTo>
                    <a:pt x="5315" y="11792"/>
                  </a:lnTo>
                  <a:lnTo>
                    <a:pt x="4974" y="11933"/>
                  </a:lnTo>
                  <a:lnTo>
                    <a:pt x="4633" y="12053"/>
                  </a:lnTo>
                  <a:lnTo>
                    <a:pt x="4272" y="12153"/>
                  </a:lnTo>
                  <a:lnTo>
                    <a:pt x="3911" y="12214"/>
                  </a:lnTo>
                  <a:lnTo>
                    <a:pt x="3550" y="12274"/>
                  </a:lnTo>
                  <a:lnTo>
                    <a:pt x="3189" y="12314"/>
                  </a:lnTo>
                  <a:lnTo>
                    <a:pt x="2808" y="12334"/>
                  </a:lnTo>
                  <a:lnTo>
                    <a:pt x="3109" y="12434"/>
                  </a:lnTo>
                  <a:lnTo>
                    <a:pt x="3390" y="12534"/>
                  </a:lnTo>
                  <a:lnTo>
                    <a:pt x="3691" y="12615"/>
                  </a:lnTo>
                  <a:lnTo>
                    <a:pt x="4011" y="12675"/>
                  </a:lnTo>
                  <a:lnTo>
                    <a:pt x="4332" y="12735"/>
                  </a:lnTo>
                  <a:lnTo>
                    <a:pt x="4653" y="12775"/>
                  </a:lnTo>
                  <a:lnTo>
                    <a:pt x="4994" y="12795"/>
                  </a:lnTo>
                  <a:lnTo>
                    <a:pt x="5335" y="12815"/>
                  </a:lnTo>
                  <a:lnTo>
                    <a:pt x="5676" y="12795"/>
                  </a:lnTo>
                  <a:lnTo>
                    <a:pt x="6037" y="12775"/>
                  </a:lnTo>
                  <a:lnTo>
                    <a:pt x="6498" y="12715"/>
                  </a:lnTo>
                  <a:lnTo>
                    <a:pt x="6919" y="12615"/>
                  </a:lnTo>
                  <a:lnTo>
                    <a:pt x="7340" y="12494"/>
                  </a:lnTo>
                  <a:lnTo>
                    <a:pt x="7762" y="12334"/>
                  </a:lnTo>
                  <a:lnTo>
                    <a:pt x="8143" y="12153"/>
                  </a:lnTo>
                  <a:lnTo>
                    <a:pt x="8524" y="11933"/>
                  </a:lnTo>
                  <a:lnTo>
                    <a:pt x="8885" y="11692"/>
                  </a:lnTo>
                  <a:lnTo>
                    <a:pt x="9226" y="11431"/>
                  </a:lnTo>
                  <a:lnTo>
                    <a:pt x="9546" y="11131"/>
                  </a:lnTo>
                  <a:lnTo>
                    <a:pt x="9847" y="10830"/>
                  </a:lnTo>
                  <a:lnTo>
                    <a:pt x="10128" y="10489"/>
                  </a:lnTo>
                  <a:lnTo>
                    <a:pt x="10409" y="10128"/>
                  </a:lnTo>
                  <a:lnTo>
                    <a:pt x="10629" y="9767"/>
                  </a:lnTo>
                  <a:lnTo>
                    <a:pt x="10850" y="9366"/>
                  </a:lnTo>
                  <a:lnTo>
                    <a:pt x="11051" y="8965"/>
                  </a:lnTo>
                  <a:lnTo>
                    <a:pt x="11211" y="8564"/>
                  </a:lnTo>
                  <a:lnTo>
                    <a:pt x="11291" y="8283"/>
                  </a:lnTo>
                  <a:lnTo>
                    <a:pt x="11371" y="8002"/>
                  </a:lnTo>
                  <a:lnTo>
                    <a:pt x="11452" y="7741"/>
                  </a:lnTo>
                  <a:lnTo>
                    <a:pt x="11492" y="7461"/>
                  </a:lnTo>
                  <a:lnTo>
                    <a:pt x="11572" y="6919"/>
                  </a:lnTo>
                  <a:lnTo>
                    <a:pt x="11592" y="6378"/>
                  </a:lnTo>
                  <a:lnTo>
                    <a:pt x="11592" y="6077"/>
                  </a:lnTo>
                  <a:lnTo>
                    <a:pt x="11572" y="5776"/>
                  </a:lnTo>
                  <a:lnTo>
                    <a:pt x="11532" y="5495"/>
                  </a:lnTo>
                  <a:lnTo>
                    <a:pt x="11472" y="5195"/>
                  </a:lnTo>
                  <a:lnTo>
                    <a:pt x="11412" y="4914"/>
                  </a:lnTo>
                  <a:lnTo>
                    <a:pt x="11331" y="4633"/>
                  </a:lnTo>
                  <a:lnTo>
                    <a:pt x="11251" y="4352"/>
                  </a:lnTo>
                  <a:lnTo>
                    <a:pt x="11151" y="4071"/>
                  </a:lnTo>
                  <a:lnTo>
                    <a:pt x="11031" y="3811"/>
                  </a:lnTo>
                  <a:lnTo>
                    <a:pt x="10910" y="3550"/>
                  </a:lnTo>
                  <a:lnTo>
                    <a:pt x="10770" y="3289"/>
                  </a:lnTo>
                  <a:lnTo>
                    <a:pt x="10629" y="3049"/>
                  </a:lnTo>
                  <a:lnTo>
                    <a:pt x="10469" y="2788"/>
                  </a:lnTo>
                  <a:lnTo>
                    <a:pt x="10288" y="2567"/>
                  </a:lnTo>
                  <a:lnTo>
                    <a:pt x="10108" y="2327"/>
                  </a:lnTo>
                  <a:lnTo>
                    <a:pt x="9928" y="2106"/>
                  </a:lnTo>
                  <a:lnTo>
                    <a:pt x="9727" y="1906"/>
                  </a:lnTo>
                  <a:lnTo>
                    <a:pt x="9506" y="1705"/>
                  </a:lnTo>
                  <a:lnTo>
                    <a:pt x="9286" y="1504"/>
                  </a:lnTo>
                  <a:lnTo>
                    <a:pt x="9045" y="1324"/>
                  </a:lnTo>
                  <a:lnTo>
                    <a:pt x="8825" y="1164"/>
                  </a:lnTo>
                  <a:lnTo>
                    <a:pt x="8564" y="983"/>
                  </a:lnTo>
                  <a:lnTo>
                    <a:pt x="8303" y="843"/>
                  </a:lnTo>
                  <a:lnTo>
                    <a:pt x="8042" y="702"/>
                  </a:lnTo>
                  <a:lnTo>
                    <a:pt x="7782" y="562"/>
                  </a:lnTo>
                  <a:lnTo>
                    <a:pt x="7501" y="462"/>
                  </a:lnTo>
                  <a:lnTo>
                    <a:pt x="7200" y="341"/>
                  </a:lnTo>
                  <a:lnTo>
                    <a:pt x="6919" y="261"/>
                  </a:lnTo>
                  <a:lnTo>
                    <a:pt x="6619" y="181"/>
                  </a:lnTo>
                  <a:lnTo>
                    <a:pt x="6298" y="121"/>
                  </a:lnTo>
                  <a:lnTo>
                    <a:pt x="5997" y="61"/>
                  </a:lnTo>
                  <a:lnTo>
                    <a:pt x="5676" y="20"/>
                  </a:lnTo>
                  <a:lnTo>
                    <a:pt x="5395" y="20"/>
                  </a:lnTo>
                  <a:lnTo>
                    <a:pt x="5134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22"/>
            <p:cNvSpPr/>
            <p:nvPr/>
          </p:nvSpPr>
          <p:spPr>
            <a:xfrm>
              <a:off x="11521025" y="4562675"/>
              <a:ext cx="289825" cy="320400"/>
            </a:xfrm>
            <a:custGeom>
              <a:avLst/>
              <a:gdLst/>
              <a:ahLst/>
              <a:cxnLst/>
              <a:rect l="l" t="t" r="r" b="b"/>
              <a:pathLst>
                <a:path w="11593" h="12816" fill="none" extrusionOk="0">
                  <a:moveTo>
                    <a:pt x="5134" y="0"/>
                  </a:moveTo>
                  <a:lnTo>
                    <a:pt x="5134" y="0"/>
                  </a:lnTo>
                  <a:lnTo>
                    <a:pt x="4733" y="20"/>
                  </a:lnTo>
                  <a:lnTo>
                    <a:pt x="4332" y="61"/>
                  </a:lnTo>
                  <a:lnTo>
                    <a:pt x="3951" y="121"/>
                  </a:lnTo>
                  <a:lnTo>
                    <a:pt x="3590" y="201"/>
                  </a:lnTo>
                  <a:lnTo>
                    <a:pt x="3229" y="321"/>
                  </a:lnTo>
                  <a:lnTo>
                    <a:pt x="2868" y="442"/>
                  </a:lnTo>
                  <a:lnTo>
                    <a:pt x="2527" y="602"/>
                  </a:lnTo>
                  <a:lnTo>
                    <a:pt x="2186" y="762"/>
                  </a:lnTo>
                  <a:lnTo>
                    <a:pt x="1866" y="963"/>
                  </a:lnTo>
                  <a:lnTo>
                    <a:pt x="1565" y="1164"/>
                  </a:lnTo>
                  <a:lnTo>
                    <a:pt x="1264" y="1404"/>
                  </a:lnTo>
                  <a:lnTo>
                    <a:pt x="983" y="1645"/>
                  </a:lnTo>
                  <a:lnTo>
                    <a:pt x="722" y="1906"/>
                  </a:lnTo>
                  <a:lnTo>
                    <a:pt x="462" y="2186"/>
                  </a:lnTo>
                  <a:lnTo>
                    <a:pt x="221" y="2467"/>
                  </a:lnTo>
                  <a:lnTo>
                    <a:pt x="1" y="2768"/>
                  </a:lnTo>
                  <a:lnTo>
                    <a:pt x="1" y="2768"/>
                  </a:lnTo>
                  <a:lnTo>
                    <a:pt x="382" y="2487"/>
                  </a:lnTo>
                  <a:lnTo>
                    <a:pt x="783" y="2246"/>
                  </a:lnTo>
                  <a:lnTo>
                    <a:pt x="1204" y="2026"/>
                  </a:lnTo>
                  <a:lnTo>
                    <a:pt x="1645" y="1845"/>
                  </a:lnTo>
                  <a:lnTo>
                    <a:pt x="2086" y="1705"/>
                  </a:lnTo>
                  <a:lnTo>
                    <a:pt x="2527" y="1605"/>
                  </a:lnTo>
                  <a:lnTo>
                    <a:pt x="2989" y="1545"/>
                  </a:lnTo>
                  <a:lnTo>
                    <a:pt x="3450" y="1525"/>
                  </a:lnTo>
                  <a:lnTo>
                    <a:pt x="3450" y="1525"/>
                  </a:lnTo>
                  <a:lnTo>
                    <a:pt x="3811" y="1545"/>
                  </a:lnTo>
                  <a:lnTo>
                    <a:pt x="4172" y="1585"/>
                  </a:lnTo>
                  <a:lnTo>
                    <a:pt x="4533" y="1645"/>
                  </a:lnTo>
                  <a:lnTo>
                    <a:pt x="4894" y="1745"/>
                  </a:lnTo>
                  <a:lnTo>
                    <a:pt x="4894" y="1745"/>
                  </a:lnTo>
                  <a:lnTo>
                    <a:pt x="5295" y="1865"/>
                  </a:lnTo>
                  <a:lnTo>
                    <a:pt x="5656" y="2046"/>
                  </a:lnTo>
                  <a:lnTo>
                    <a:pt x="6017" y="2246"/>
                  </a:lnTo>
                  <a:lnTo>
                    <a:pt x="6338" y="2467"/>
                  </a:lnTo>
                  <a:lnTo>
                    <a:pt x="6659" y="2708"/>
                  </a:lnTo>
                  <a:lnTo>
                    <a:pt x="6959" y="2989"/>
                  </a:lnTo>
                  <a:lnTo>
                    <a:pt x="7240" y="3289"/>
                  </a:lnTo>
                  <a:lnTo>
                    <a:pt x="7501" y="3610"/>
                  </a:lnTo>
                  <a:lnTo>
                    <a:pt x="7722" y="3931"/>
                  </a:lnTo>
                  <a:lnTo>
                    <a:pt x="7922" y="4292"/>
                  </a:lnTo>
                  <a:lnTo>
                    <a:pt x="8103" y="4653"/>
                  </a:lnTo>
                  <a:lnTo>
                    <a:pt x="8263" y="5034"/>
                  </a:lnTo>
                  <a:lnTo>
                    <a:pt x="8383" y="5415"/>
                  </a:lnTo>
                  <a:lnTo>
                    <a:pt x="8484" y="5796"/>
                  </a:lnTo>
                  <a:lnTo>
                    <a:pt x="8544" y="6197"/>
                  </a:lnTo>
                  <a:lnTo>
                    <a:pt x="8584" y="6618"/>
                  </a:lnTo>
                  <a:lnTo>
                    <a:pt x="8584" y="6618"/>
                  </a:lnTo>
                  <a:lnTo>
                    <a:pt x="8584" y="6999"/>
                  </a:lnTo>
                  <a:lnTo>
                    <a:pt x="8564" y="7380"/>
                  </a:lnTo>
                  <a:lnTo>
                    <a:pt x="8504" y="7761"/>
                  </a:lnTo>
                  <a:lnTo>
                    <a:pt x="8423" y="8122"/>
                  </a:lnTo>
                  <a:lnTo>
                    <a:pt x="8303" y="8483"/>
                  </a:lnTo>
                  <a:lnTo>
                    <a:pt x="8163" y="8844"/>
                  </a:lnTo>
                  <a:lnTo>
                    <a:pt x="8002" y="9185"/>
                  </a:lnTo>
                  <a:lnTo>
                    <a:pt x="7822" y="9526"/>
                  </a:lnTo>
                  <a:lnTo>
                    <a:pt x="7621" y="9847"/>
                  </a:lnTo>
                  <a:lnTo>
                    <a:pt x="7401" y="10148"/>
                  </a:lnTo>
                  <a:lnTo>
                    <a:pt x="7140" y="10429"/>
                  </a:lnTo>
                  <a:lnTo>
                    <a:pt x="6879" y="10710"/>
                  </a:lnTo>
                  <a:lnTo>
                    <a:pt x="6598" y="10970"/>
                  </a:lnTo>
                  <a:lnTo>
                    <a:pt x="6298" y="11211"/>
                  </a:lnTo>
                  <a:lnTo>
                    <a:pt x="5977" y="11431"/>
                  </a:lnTo>
                  <a:lnTo>
                    <a:pt x="5656" y="11612"/>
                  </a:lnTo>
                  <a:lnTo>
                    <a:pt x="5656" y="11612"/>
                  </a:lnTo>
                  <a:lnTo>
                    <a:pt x="5315" y="11792"/>
                  </a:lnTo>
                  <a:lnTo>
                    <a:pt x="4974" y="11933"/>
                  </a:lnTo>
                  <a:lnTo>
                    <a:pt x="4633" y="12053"/>
                  </a:lnTo>
                  <a:lnTo>
                    <a:pt x="4272" y="12153"/>
                  </a:lnTo>
                  <a:lnTo>
                    <a:pt x="3911" y="12214"/>
                  </a:lnTo>
                  <a:lnTo>
                    <a:pt x="3550" y="12274"/>
                  </a:lnTo>
                  <a:lnTo>
                    <a:pt x="3189" y="12314"/>
                  </a:lnTo>
                  <a:lnTo>
                    <a:pt x="2808" y="12334"/>
                  </a:lnTo>
                  <a:lnTo>
                    <a:pt x="2808" y="12334"/>
                  </a:lnTo>
                  <a:lnTo>
                    <a:pt x="3109" y="12434"/>
                  </a:lnTo>
                  <a:lnTo>
                    <a:pt x="3390" y="12534"/>
                  </a:lnTo>
                  <a:lnTo>
                    <a:pt x="3691" y="12615"/>
                  </a:lnTo>
                  <a:lnTo>
                    <a:pt x="4011" y="12675"/>
                  </a:lnTo>
                  <a:lnTo>
                    <a:pt x="4332" y="12735"/>
                  </a:lnTo>
                  <a:lnTo>
                    <a:pt x="4653" y="12775"/>
                  </a:lnTo>
                  <a:lnTo>
                    <a:pt x="4994" y="12795"/>
                  </a:lnTo>
                  <a:lnTo>
                    <a:pt x="5335" y="12815"/>
                  </a:lnTo>
                  <a:lnTo>
                    <a:pt x="5335" y="12815"/>
                  </a:lnTo>
                  <a:lnTo>
                    <a:pt x="5676" y="12795"/>
                  </a:lnTo>
                  <a:lnTo>
                    <a:pt x="6037" y="12775"/>
                  </a:lnTo>
                  <a:lnTo>
                    <a:pt x="6037" y="12775"/>
                  </a:lnTo>
                  <a:lnTo>
                    <a:pt x="6498" y="12715"/>
                  </a:lnTo>
                  <a:lnTo>
                    <a:pt x="6919" y="12615"/>
                  </a:lnTo>
                  <a:lnTo>
                    <a:pt x="7340" y="12494"/>
                  </a:lnTo>
                  <a:lnTo>
                    <a:pt x="7762" y="12334"/>
                  </a:lnTo>
                  <a:lnTo>
                    <a:pt x="8143" y="12153"/>
                  </a:lnTo>
                  <a:lnTo>
                    <a:pt x="8524" y="11933"/>
                  </a:lnTo>
                  <a:lnTo>
                    <a:pt x="8885" y="11692"/>
                  </a:lnTo>
                  <a:lnTo>
                    <a:pt x="9226" y="11431"/>
                  </a:lnTo>
                  <a:lnTo>
                    <a:pt x="9546" y="11131"/>
                  </a:lnTo>
                  <a:lnTo>
                    <a:pt x="9847" y="10830"/>
                  </a:lnTo>
                  <a:lnTo>
                    <a:pt x="10128" y="10489"/>
                  </a:lnTo>
                  <a:lnTo>
                    <a:pt x="10409" y="10128"/>
                  </a:lnTo>
                  <a:lnTo>
                    <a:pt x="10629" y="9767"/>
                  </a:lnTo>
                  <a:lnTo>
                    <a:pt x="10850" y="9366"/>
                  </a:lnTo>
                  <a:lnTo>
                    <a:pt x="11051" y="8965"/>
                  </a:lnTo>
                  <a:lnTo>
                    <a:pt x="11211" y="8564"/>
                  </a:lnTo>
                  <a:lnTo>
                    <a:pt x="11211" y="8564"/>
                  </a:lnTo>
                  <a:lnTo>
                    <a:pt x="11291" y="8283"/>
                  </a:lnTo>
                  <a:lnTo>
                    <a:pt x="11371" y="8002"/>
                  </a:lnTo>
                  <a:lnTo>
                    <a:pt x="11452" y="7741"/>
                  </a:lnTo>
                  <a:lnTo>
                    <a:pt x="11492" y="7461"/>
                  </a:lnTo>
                  <a:lnTo>
                    <a:pt x="11572" y="6919"/>
                  </a:lnTo>
                  <a:lnTo>
                    <a:pt x="11592" y="6378"/>
                  </a:lnTo>
                  <a:lnTo>
                    <a:pt x="11592" y="6378"/>
                  </a:lnTo>
                  <a:lnTo>
                    <a:pt x="11592" y="6077"/>
                  </a:lnTo>
                  <a:lnTo>
                    <a:pt x="11572" y="5776"/>
                  </a:lnTo>
                  <a:lnTo>
                    <a:pt x="11532" y="5495"/>
                  </a:lnTo>
                  <a:lnTo>
                    <a:pt x="11472" y="5195"/>
                  </a:lnTo>
                  <a:lnTo>
                    <a:pt x="11412" y="4914"/>
                  </a:lnTo>
                  <a:lnTo>
                    <a:pt x="11331" y="4633"/>
                  </a:lnTo>
                  <a:lnTo>
                    <a:pt x="11251" y="4352"/>
                  </a:lnTo>
                  <a:lnTo>
                    <a:pt x="11151" y="4071"/>
                  </a:lnTo>
                  <a:lnTo>
                    <a:pt x="11031" y="3811"/>
                  </a:lnTo>
                  <a:lnTo>
                    <a:pt x="10910" y="3550"/>
                  </a:lnTo>
                  <a:lnTo>
                    <a:pt x="10770" y="3289"/>
                  </a:lnTo>
                  <a:lnTo>
                    <a:pt x="10629" y="3049"/>
                  </a:lnTo>
                  <a:lnTo>
                    <a:pt x="10469" y="2788"/>
                  </a:lnTo>
                  <a:lnTo>
                    <a:pt x="10288" y="2567"/>
                  </a:lnTo>
                  <a:lnTo>
                    <a:pt x="10108" y="2327"/>
                  </a:lnTo>
                  <a:lnTo>
                    <a:pt x="9928" y="2106"/>
                  </a:lnTo>
                  <a:lnTo>
                    <a:pt x="9727" y="1906"/>
                  </a:lnTo>
                  <a:lnTo>
                    <a:pt x="9506" y="1705"/>
                  </a:lnTo>
                  <a:lnTo>
                    <a:pt x="9286" y="1504"/>
                  </a:lnTo>
                  <a:lnTo>
                    <a:pt x="9045" y="1324"/>
                  </a:lnTo>
                  <a:lnTo>
                    <a:pt x="8825" y="1164"/>
                  </a:lnTo>
                  <a:lnTo>
                    <a:pt x="8564" y="983"/>
                  </a:lnTo>
                  <a:lnTo>
                    <a:pt x="8303" y="843"/>
                  </a:lnTo>
                  <a:lnTo>
                    <a:pt x="8042" y="702"/>
                  </a:lnTo>
                  <a:lnTo>
                    <a:pt x="7782" y="562"/>
                  </a:lnTo>
                  <a:lnTo>
                    <a:pt x="7501" y="462"/>
                  </a:lnTo>
                  <a:lnTo>
                    <a:pt x="7200" y="341"/>
                  </a:lnTo>
                  <a:lnTo>
                    <a:pt x="6919" y="261"/>
                  </a:lnTo>
                  <a:lnTo>
                    <a:pt x="6619" y="181"/>
                  </a:lnTo>
                  <a:lnTo>
                    <a:pt x="6298" y="121"/>
                  </a:lnTo>
                  <a:lnTo>
                    <a:pt x="5997" y="61"/>
                  </a:lnTo>
                  <a:lnTo>
                    <a:pt x="5676" y="20"/>
                  </a:lnTo>
                  <a:lnTo>
                    <a:pt x="5676" y="20"/>
                  </a:lnTo>
                  <a:lnTo>
                    <a:pt x="5395" y="20"/>
                  </a:lnTo>
                  <a:lnTo>
                    <a:pt x="513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22"/>
            <p:cNvSpPr/>
            <p:nvPr/>
          </p:nvSpPr>
          <p:spPr>
            <a:xfrm>
              <a:off x="11681975" y="4635375"/>
              <a:ext cx="62675" cy="62700"/>
            </a:xfrm>
            <a:custGeom>
              <a:avLst/>
              <a:gdLst/>
              <a:ahLst/>
              <a:cxnLst/>
              <a:rect l="l" t="t" r="r" b="b"/>
              <a:pathLst>
                <a:path w="2507" h="2508" extrusionOk="0">
                  <a:moveTo>
                    <a:pt x="1063" y="0"/>
                  </a:moveTo>
                  <a:lnTo>
                    <a:pt x="923" y="40"/>
                  </a:lnTo>
                  <a:lnTo>
                    <a:pt x="782" y="81"/>
                  </a:lnTo>
                  <a:lnTo>
                    <a:pt x="662" y="141"/>
                  </a:lnTo>
                  <a:lnTo>
                    <a:pt x="541" y="221"/>
                  </a:lnTo>
                  <a:lnTo>
                    <a:pt x="441" y="301"/>
                  </a:lnTo>
                  <a:lnTo>
                    <a:pt x="341" y="381"/>
                  </a:lnTo>
                  <a:lnTo>
                    <a:pt x="261" y="502"/>
                  </a:lnTo>
                  <a:lnTo>
                    <a:pt x="181" y="602"/>
                  </a:lnTo>
                  <a:lnTo>
                    <a:pt x="120" y="722"/>
                  </a:lnTo>
                  <a:lnTo>
                    <a:pt x="60" y="863"/>
                  </a:lnTo>
                  <a:lnTo>
                    <a:pt x="20" y="1003"/>
                  </a:lnTo>
                  <a:lnTo>
                    <a:pt x="0" y="1143"/>
                  </a:lnTo>
                  <a:lnTo>
                    <a:pt x="0" y="1284"/>
                  </a:lnTo>
                  <a:lnTo>
                    <a:pt x="0" y="1424"/>
                  </a:lnTo>
                  <a:lnTo>
                    <a:pt x="40" y="1645"/>
                  </a:lnTo>
                  <a:lnTo>
                    <a:pt x="140" y="1845"/>
                  </a:lnTo>
                  <a:lnTo>
                    <a:pt x="261" y="2046"/>
                  </a:lnTo>
                  <a:lnTo>
                    <a:pt x="441" y="2206"/>
                  </a:lnTo>
                  <a:lnTo>
                    <a:pt x="642" y="2347"/>
                  </a:lnTo>
                  <a:lnTo>
                    <a:pt x="742" y="2407"/>
                  </a:lnTo>
                  <a:lnTo>
                    <a:pt x="862" y="2447"/>
                  </a:lnTo>
                  <a:lnTo>
                    <a:pt x="1003" y="2487"/>
                  </a:lnTo>
                  <a:lnTo>
                    <a:pt x="1123" y="2507"/>
                  </a:lnTo>
                  <a:lnTo>
                    <a:pt x="1424" y="2507"/>
                  </a:lnTo>
                  <a:lnTo>
                    <a:pt x="1584" y="2487"/>
                  </a:lnTo>
                  <a:lnTo>
                    <a:pt x="1745" y="2427"/>
                  </a:lnTo>
                  <a:lnTo>
                    <a:pt x="1905" y="2347"/>
                  </a:lnTo>
                  <a:lnTo>
                    <a:pt x="2046" y="2246"/>
                  </a:lnTo>
                  <a:lnTo>
                    <a:pt x="2166" y="2126"/>
                  </a:lnTo>
                  <a:lnTo>
                    <a:pt x="2266" y="1986"/>
                  </a:lnTo>
                  <a:lnTo>
                    <a:pt x="2366" y="1845"/>
                  </a:lnTo>
                  <a:lnTo>
                    <a:pt x="2427" y="1685"/>
                  </a:lnTo>
                  <a:lnTo>
                    <a:pt x="2487" y="1524"/>
                  </a:lnTo>
                  <a:lnTo>
                    <a:pt x="2507" y="1384"/>
                  </a:lnTo>
                  <a:lnTo>
                    <a:pt x="2507" y="1244"/>
                  </a:lnTo>
                  <a:lnTo>
                    <a:pt x="2507" y="1083"/>
                  </a:lnTo>
                  <a:lnTo>
                    <a:pt x="2467" y="943"/>
                  </a:lnTo>
                  <a:lnTo>
                    <a:pt x="2427" y="823"/>
                  </a:lnTo>
                  <a:lnTo>
                    <a:pt x="2366" y="682"/>
                  </a:lnTo>
                  <a:lnTo>
                    <a:pt x="2306" y="562"/>
                  </a:lnTo>
                  <a:lnTo>
                    <a:pt x="2226" y="462"/>
                  </a:lnTo>
                  <a:lnTo>
                    <a:pt x="2126" y="361"/>
                  </a:lnTo>
                  <a:lnTo>
                    <a:pt x="2026" y="261"/>
                  </a:lnTo>
                  <a:lnTo>
                    <a:pt x="1905" y="181"/>
                  </a:lnTo>
                  <a:lnTo>
                    <a:pt x="1785" y="121"/>
                  </a:lnTo>
                  <a:lnTo>
                    <a:pt x="1644" y="60"/>
                  </a:lnTo>
                  <a:lnTo>
                    <a:pt x="1504" y="20"/>
                  </a:lnTo>
                  <a:lnTo>
                    <a:pt x="13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22"/>
            <p:cNvSpPr/>
            <p:nvPr/>
          </p:nvSpPr>
          <p:spPr>
            <a:xfrm>
              <a:off x="10943088" y="5379375"/>
              <a:ext cx="1395300" cy="1572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82" name="Google Shape;5782;p22"/>
          <p:cNvGrpSpPr/>
          <p:nvPr/>
        </p:nvGrpSpPr>
        <p:grpSpPr>
          <a:xfrm>
            <a:off x="409342" y="3534748"/>
            <a:ext cx="1823591" cy="1453514"/>
            <a:chOff x="8222575" y="3882950"/>
            <a:chExt cx="2306300" cy="1838263"/>
          </a:xfrm>
        </p:grpSpPr>
        <p:sp>
          <p:nvSpPr>
            <p:cNvPr id="5783" name="Google Shape;5783;p22"/>
            <p:cNvSpPr/>
            <p:nvPr/>
          </p:nvSpPr>
          <p:spPr>
            <a:xfrm>
              <a:off x="8266575" y="5442513"/>
              <a:ext cx="2262300" cy="2787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22"/>
            <p:cNvSpPr/>
            <p:nvPr/>
          </p:nvSpPr>
          <p:spPr>
            <a:xfrm>
              <a:off x="8364975" y="5252175"/>
              <a:ext cx="1865075" cy="312875"/>
            </a:xfrm>
            <a:custGeom>
              <a:avLst/>
              <a:gdLst/>
              <a:ahLst/>
              <a:cxnLst/>
              <a:rect l="l" t="t" r="r" b="b"/>
              <a:pathLst>
                <a:path w="74603" h="12515" extrusionOk="0">
                  <a:moveTo>
                    <a:pt x="71514" y="0"/>
                  </a:moveTo>
                  <a:lnTo>
                    <a:pt x="71274" y="41"/>
                  </a:lnTo>
                  <a:lnTo>
                    <a:pt x="71033" y="121"/>
                  </a:lnTo>
                  <a:lnTo>
                    <a:pt x="70813" y="221"/>
                  </a:lnTo>
                  <a:lnTo>
                    <a:pt x="69449" y="903"/>
                  </a:lnTo>
                  <a:lnTo>
                    <a:pt x="68085" y="1545"/>
                  </a:lnTo>
                  <a:lnTo>
                    <a:pt x="66701" y="2126"/>
                  </a:lnTo>
                  <a:lnTo>
                    <a:pt x="65298" y="2688"/>
                  </a:lnTo>
                  <a:lnTo>
                    <a:pt x="66120" y="4533"/>
                  </a:lnTo>
                  <a:lnTo>
                    <a:pt x="66862" y="6217"/>
                  </a:lnTo>
                  <a:lnTo>
                    <a:pt x="67744" y="5796"/>
                  </a:lnTo>
                  <a:lnTo>
                    <a:pt x="68587" y="5415"/>
                  </a:lnTo>
                  <a:lnTo>
                    <a:pt x="69369" y="5014"/>
                  </a:lnTo>
                  <a:lnTo>
                    <a:pt x="70111" y="4653"/>
                  </a:lnTo>
                  <a:lnTo>
                    <a:pt x="71434" y="3951"/>
                  </a:lnTo>
                  <a:lnTo>
                    <a:pt x="72537" y="3309"/>
                  </a:lnTo>
                  <a:lnTo>
                    <a:pt x="73400" y="2768"/>
                  </a:lnTo>
                  <a:lnTo>
                    <a:pt x="74041" y="2347"/>
                  </a:lnTo>
                  <a:lnTo>
                    <a:pt x="74442" y="2026"/>
                  </a:lnTo>
                  <a:lnTo>
                    <a:pt x="74563" y="1926"/>
                  </a:lnTo>
                  <a:lnTo>
                    <a:pt x="74603" y="1865"/>
                  </a:lnTo>
                  <a:lnTo>
                    <a:pt x="74603" y="1825"/>
                  </a:lnTo>
                  <a:lnTo>
                    <a:pt x="74583" y="1725"/>
                  </a:lnTo>
                  <a:lnTo>
                    <a:pt x="74543" y="1605"/>
                  </a:lnTo>
                  <a:lnTo>
                    <a:pt x="74463" y="1464"/>
                  </a:lnTo>
                  <a:lnTo>
                    <a:pt x="74362" y="1324"/>
                  </a:lnTo>
                  <a:lnTo>
                    <a:pt x="74222" y="1184"/>
                  </a:lnTo>
                  <a:lnTo>
                    <a:pt x="74081" y="1023"/>
                  </a:lnTo>
                  <a:lnTo>
                    <a:pt x="73901" y="863"/>
                  </a:lnTo>
                  <a:lnTo>
                    <a:pt x="73700" y="722"/>
                  </a:lnTo>
                  <a:lnTo>
                    <a:pt x="73500" y="582"/>
                  </a:lnTo>
                  <a:lnTo>
                    <a:pt x="73279" y="442"/>
                  </a:lnTo>
                  <a:lnTo>
                    <a:pt x="73039" y="321"/>
                  </a:lnTo>
                  <a:lnTo>
                    <a:pt x="72798" y="221"/>
                  </a:lnTo>
                  <a:lnTo>
                    <a:pt x="72537" y="121"/>
                  </a:lnTo>
                  <a:lnTo>
                    <a:pt x="72277" y="61"/>
                  </a:lnTo>
                  <a:lnTo>
                    <a:pt x="72016" y="20"/>
                  </a:lnTo>
                  <a:lnTo>
                    <a:pt x="71755" y="0"/>
                  </a:lnTo>
                  <a:close/>
                  <a:moveTo>
                    <a:pt x="2848" y="0"/>
                  </a:moveTo>
                  <a:lnTo>
                    <a:pt x="2587" y="20"/>
                  </a:lnTo>
                  <a:lnTo>
                    <a:pt x="2327" y="61"/>
                  </a:lnTo>
                  <a:lnTo>
                    <a:pt x="2066" y="121"/>
                  </a:lnTo>
                  <a:lnTo>
                    <a:pt x="1805" y="201"/>
                  </a:lnTo>
                  <a:lnTo>
                    <a:pt x="1564" y="321"/>
                  </a:lnTo>
                  <a:lnTo>
                    <a:pt x="1324" y="442"/>
                  </a:lnTo>
                  <a:lnTo>
                    <a:pt x="1103" y="582"/>
                  </a:lnTo>
                  <a:lnTo>
                    <a:pt x="903" y="722"/>
                  </a:lnTo>
                  <a:lnTo>
                    <a:pt x="702" y="863"/>
                  </a:lnTo>
                  <a:lnTo>
                    <a:pt x="522" y="1023"/>
                  </a:lnTo>
                  <a:lnTo>
                    <a:pt x="381" y="1164"/>
                  </a:lnTo>
                  <a:lnTo>
                    <a:pt x="241" y="1324"/>
                  </a:lnTo>
                  <a:lnTo>
                    <a:pt x="141" y="1464"/>
                  </a:lnTo>
                  <a:lnTo>
                    <a:pt x="60" y="1585"/>
                  </a:lnTo>
                  <a:lnTo>
                    <a:pt x="20" y="1705"/>
                  </a:lnTo>
                  <a:lnTo>
                    <a:pt x="0" y="1805"/>
                  </a:lnTo>
                  <a:lnTo>
                    <a:pt x="0" y="1865"/>
                  </a:lnTo>
                  <a:lnTo>
                    <a:pt x="40" y="1906"/>
                  </a:lnTo>
                  <a:lnTo>
                    <a:pt x="121" y="1986"/>
                  </a:lnTo>
                  <a:lnTo>
                    <a:pt x="381" y="2206"/>
                  </a:lnTo>
                  <a:lnTo>
                    <a:pt x="822" y="2527"/>
                  </a:lnTo>
                  <a:lnTo>
                    <a:pt x="1424" y="2908"/>
                  </a:lnTo>
                  <a:lnTo>
                    <a:pt x="2166" y="3370"/>
                  </a:lnTo>
                  <a:lnTo>
                    <a:pt x="3069" y="3891"/>
                  </a:lnTo>
                  <a:lnTo>
                    <a:pt x="4131" y="4453"/>
                  </a:lnTo>
                  <a:lnTo>
                    <a:pt x="5315" y="5074"/>
                  </a:lnTo>
                  <a:lnTo>
                    <a:pt x="6638" y="5716"/>
                  </a:lnTo>
                  <a:lnTo>
                    <a:pt x="8102" y="6358"/>
                  </a:lnTo>
                  <a:lnTo>
                    <a:pt x="9687" y="7040"/>
                  </a:lnTo>
                  <a:lnTo>
                    <a:pt x="10529" y="7380"/>
                  </a:lnTo>
                  <a:lnTo>
                    <a:pt x="11411" y="7721"/>
                  </a:lnTo>
                  <a:lnTo>
                    <a:pt x="12314" y="8042"/>
                  </a:lnTo>
                  <a:lnTo>
                    <a:pt x="13236" y="8383"/>
                  </a:lnTo>
                  <a:lnTo>
                    <a:pt x="14199" y="8704"/>
                  </a:lnTo>
                  <a:lnTo>
                    <a:pt x="15202" y="9025"/>
                  </a:lnTo>
                  <a:lnTo>
                    <a:pt x="16204" y="9346"/>
                  </a:lnTo>
                  <a:lnTo>
                    <a:pt x="17247" y="9647"/>
                  </a:lnTo>
                  <a:lnTo>
                    <a:pt x="18310" y="9947"/>
                  </a:lnTo>
                  <a:lnTo>
                    <a:pt x="19413" y="10248"/>
                  </a:lnTo>
                  <a:lnTo>
                    <a:pt x="19373" y="10128"/>
                  </a:lnTo>
                  <a:lnTo>
                    <a:pt x="19333" y="10008"/>
                  </a:lnTo>
                  <a:lnTo>
                    <a:pt x="19333" y="9988"/>
                  </a:lnTo>
                  <a:lnTo>
                    <a:pt x="19373" y="9827"/>
                  </a:lnTo>
                  <a:lnTo>
                    <a:pt x="19453" y="9546"/>
                  </a:lnTo>
                  <a:lnTo>
                    <a:pt x="19774" y="8704"/>
                  </a:lnTo>
                  <a:lnTo>
                    <a:pt x="20255" y="7501"/>
                  </a:lnTo>
                  <a:lnTo>
                    <a:pt x="20877" y="6037"/>
                  </a:lnTo>
                  <a:lnTo>
                    <a:pt x="19894" y="5836"/>
                  </a:lnTo>
                  <a:lnTo>
                    <a:pt x="18912" y="5616"/>
                  </a:lnTo>
                  <a:lnTo>
                    <a:pt x="17929" y="5375"/>
                  </a:lnTo>
                  <a:lnTo>
                    <a:pt x="16926" y="5134"/>
                  </a:lnTo>
                  <a:lnTo>
                    <a:pt x="15643" y="4793"/>
                  </a:lnTo>
                  <a:lnTo>
                    <a:pt x="15061" y="5535"/>
                  </a:lnTo>
                  <a:lnTo>
                    <a:pt x="14600" y="6097"/>
                  </a:lnTo>
                  <a:lnTo>
                    <a:pt x="14259" y="6498"/>
                  </a:lnTo>
                  <a:lnTo>
                    <a:pt x="14159" y="6598"/>
                  </a:lnTo>
                  <a:lnTo>
                    <a:pt x="14078" y="6659"/>
                  </a:lnTo>
                  <a:lnTo>
                    <a:pt x="13898" y="6739"/>
                  </a:lnTo>
                  <a:lnTo>
                    <a:pt x="13717" y="6799"/>
                  </a:lnTo>
                  <a:lnTo>
                    <a:pt x="13557" y="6819"/>
                  </a:lnTo>
                  <a:lnTo>
                    <a:pt x="13377" y="6839"/>
                  </a:lnTo>
                  <a:lnTo>
                    <a:pt x="13156" y="6819"/>
                  </a:lnTo>
                  <a:lnTo>
                    <a:pt x="12955" y="6759"/>
                  </a:lnTo>
                  <a:lnTo>
                    <a:pt x="12755" y="6699"/>
                  </a:lnTo>
                  <a:lnTo>
                    <a:pt x="12574" y="6598"/>
                  </a:lnTo>
                  <a:lnTo>
                    <a:pt x="12434" y="6458"/>
                  </a:lnTo>
                  <a:lnTo>
                    <a:pt x="12294" y="6318"/>
                  </a:lnTo>
                  <a:lnTo>
                    <a:pt x="12213" y="6157"/>
                  </a:lnTo>
                  <a:lnTo>
                    <a:pt x="12153" y="5977"/>
                  </a:lnTo>
                  <a:lnTo>
                    <a:pt x="12153" y="5957"/>
                  </a:lnTo>
                  <a:lnTo>
                    <a:pt x="12173" y="5856"/>
                  </a:lnTo>
                  <a:lnTo>
                    <a:pt x="12193" y="5716"/>
                  </a:lnTo>
                  <a:lnTo>
                    <a:pt x="12354" y="5295"/>
                  </a:lnTo>
                  <a:lnTo>
                    <a:pt x="12574" y="4693"/>
                  </a:lnTo>
                  <a:lnTo>
                    <a:pt x="12875" y="3951"/>
                  </a:lnTo>
                  <a:lnTo>
                    <a:pt x="11732" y="3570"/>
                  </a:lnTo>
                  <a:lnTo>
                    <a:pt x="10589" y="3169"/>
                  </a:lnTo>
                  <a:lnTo>
                    <a:pt x="9426" y="2748"/>
                  </a:lnTo>
                  <a:lnTo>
                    <a:pt x="8283" y="2287"/>
                  </a:lnTo>
                  <a:lnTo>
                    <a:pt x="7160" y="1805"/>
                  </a:lnTo>
                  <a:lnTo>
                    <a:pt x="6017" y="1304"/>
                  </a:lnTo>
                  <a:lnTo>
                    <a:pt x="4893" y="783"/>
                  </a:lnTo>
                  <a:lnTo>
                    <a:pt x="3791" y="221"/>
                  </a:lnTo>
                  <a:lnTo>
                    <a:pt x="3550" y="121"/>
                  </a:lnTo>
                  <a:lnTo>
                    <a:pt x="3329" y="41"/>
                  </a:lnTo>
                  <a:lnTo>
                    <a:pt x="3089" y="0"/>
                  </a:lnTo>
                  <a:close/>
                  <a:moveTo>
                    <a:pt x="61106" y="4152"/>
                  </a:moveTo>
                  <a:lnTo>
                    <a:pt x="60103" y="4453"/>
                  </a:lnTo>
                  <a:lnTo>
                    <a:pt x="59101" y="4753"/>
                  </a:lnTo>
                  <a:lnTo>
                    <a:pt x="58098" y="5014"/>
                  </a:lnTo>
                  <a:lnTo>
                    <a:pt x="57115" y="5275"/>
                  </a:lnTo>
                  <a:lnTo>
                    <a:pt x="57396" y="5977"/>
                  </a:lnTo>
                  <a:lnTo>
                    <a:pt x="57617" y="6538"/>
                  </a:lnTo>
                  <a:lnTo>
                    <a:pt x="57737" y="6939"/>
                  </a:lnTo>
                  <a:lnTo>
                    <a:pt x="57777" y="7060"/>
                  </a:lnTo>
                  <a:lnTo>
                    <a:pt x="57797" y="7160"/>
                  </a:lnTo>
                  <a:lnTo>
                    <a:pt x="57797" y="7180"/>
                  </a:lnTo>
                  <a:lnTo>
                    <a:pt x="57737" y="7360"/>
                  </a:lnTo>
                  <a:lnTo>
                    <a:pt x="57637" y="7521"/>
                  </a:lnTo>
                  <a:lnTo>
                    <a:pt x="57516" y="7661"/>
                  </a:lnTo>
                  <a:lnTo>
                    <a:pt x="57356" y="7782"/>
                  </a:lnTo>
                  <a:lnTo>
                    <a:pt x="57196" y="7882"/>
                  </a:lnTo>
                  <a:lnTo>
                    <a:pt x="56995" y="7962"/>
                  </a:lnTo>
                  <a:lnTo>
                    <a:pt x="56774" y="8002"/>
                  </a:lnTo>
                  <a:lnTo>
                    <a:pt x="56574" y="8022"/>
                  </a:lnTo>
                  <a:lnTo>
                    <a:pt x="56393" y="8022"/>
                  </a:lnTo>
                  <a:lnTo>
                    <a:pt x="56213" y="7982"/>
                  </a:lnTo>
                  <a:lnTo>
                    <a:pt x="56052" y="7942"/>
                  </a:lnTo>
                  <a:lnTo>
                    <a:pt x="55872" y="7862"/>
                  </a:lnTo>
                  <a:lnTo>
                    <a:pt x="55792" y="7802"/>
                  </a:lnTo>
                  <a:lnTo>
                    <a:pt x="55671" y="7681"/>
                  </a:lnTo>
                  <a:lnTo>
                    <a:pt x="55331" y="7280"/>
                  </a:lnTo>
                  <a:lnTo>
                    <a:pt x="54849" y="6699"/>
                  </a:lnTo>
                  <a:lnTo>
                    <a:pt x="54268" y="5937"/>
                  </a:lnTo>
                  <a:lnTo>
                    <a:pt x="52924" y="6197"/>
                  </a:lnTo>
                  <a:lnTo>
                    <a:pt x="51600" y="6458"/>
                  </a:lnTo>
                  <a:lnTo>
                    <a:pt x="50297" y="6679"/>
                  </a:lnTo>
                  <a:lnTo>
                    <a:pt x="49033" y="6859"/>
                  </a:lnTo>
                  <a:lnTo>
                    <a:pt x="47810" y="7040"/>
                  </a:lnTo>
                  <a:lnTo>
                    <a:pt x="46607" y="7200"/>
                  </a:lnTo>
                  <a:lnTo>
                    <a:pt x="45444" y="7320"/>
                  </a:lnTo>
                  <a:lnTo>
                    <a:pt x="44341" y="7441"/>
                  </a:lnTo>
                  <a:lnTo>
                    <a:pt x="43258" y="7521"/>
                  </a:lnTo>
                  <a:lnTo>
                    <a:pt x="42235" y="7601"/>
                  </a:lnTo>
                  <a:lnTo>
                    <a:pt x="40350" y="7721"/>
                  </a:lnTo>
                  <a:lnTo>
                    <a:pt x="38705" y="7782"/>
                  </a:lnTo>
                  <a:lnTo>
                    <a:pt x="37302" y="7802"/>
                  </a:lnTo>
                  <a:lnTo>
                    <a:pt x="36219" y="7782"/>
                  </a:lnTo>
                  <a:lnTo>
                    <a:pt x="34955" y="7741"/>
                  </a:lnTo>
                  <a:lnTo>
                    <a:pt x="33551" y="7681"/>
                  </a:lnTo>
                  <a:lnTo>
                    <a:pt x="32007" y="7581"/>
                  </a:lnTo>
                  <a:lnTo>
                    <a:pt x="30323" y="7441"/>
                  </a:lnTo>
                  <a:lnTo>
                    <a:pt x="28538" y="7260"/>
                  </a:lnTo>
                  <a:lnTo>
                    <a:pt x="26653" y="7020"/>
                  </a:lnTo>
                  <a:lnTo>
                    <a:pt x="24667" y="6739"/>
                  </a:lnTo>
                  <a:lnTo>
                    <a:pt x="23544" y="8223"/>
                  </a:lnTo>
                  <a:lnTo>
                    <a:pt x="22622" y="9446"/>
                  </a:lnTo>
                  <a:lnTo>
                    <a:pt x="21920" y="10308"/>
                  </a:lnTo>
                  <a:lnTo>
                    <a:pt x="21679" y="10589"/>
                  </a:lnTo>
                  <a:lnTo>
                    <a:pt x="21499" y="10750"/>
                  </a:lnTo>
                  <a:lnTo>
                    <a:pt x="23304" y="11131"/>
                  </a:lnTo>
                  <a:lnTo>
                    <a:pt x="24226" y="11291"/>
                  </a:lnTo>
                  <a:lnTo>
                    <a:pt x="25149" y="11472"/>
                  </a:lnTo>
                  <a:lnTo>
                    <a:pt x="26091" y="11612"/>
                  </a:lnTo>
                  <a:lnTo>
                    <a:pt x="27054" y="11772"/>
                  </a:lnTo>
                  <a:lnTo>
                    <a:pt x="28036" y="11893"/>
                  </a:lnTo>
                  <a:lnTo>
                    <a:pt x="29019" y="12033"/>
                  </a:lnTo>
                  <a:lnTo>
                    <a:pt x="30002" y="12133"/>
                  </a:lnTo>
                  <a:lnTo>
                    <a:pt x="31024" y="12234"/>
                  </a:lnTo>
                  <a:lnTo>
                    <a:pt x="32027" y="12314"/>
                  </a:lnTo>
                  <a:lnTo>
                    <a:pt x="33070" y="12394"/>
                  </a:lnTo>
                  <a:lnTo>
                    <a:pt x="34113" y="12434"/>
                  </a:lnTo>
                  <a:lnTo>
                    <a:pt x="35156" y="12474"/>
                  </a:lnTo>
                  <a:lnTo>
                    <a:pt x="36219" y="12514"/>
                  </a:lnTo>
                  <a:lnTo>
                    <a:pt x="38284" y="12514"/>
                  </a:lnTo>
                  <a:lnTo>
                    <a:pt x="39267" y="12494"/>
                  </a:lnTo>
                  <a:lnTo>
                    <a:pt x="40250" y="12454"/>
                  </a:lnTo>
                  <a:lnTo>
                    <a:pt x="41212" y="12414"/>
                  </a:lnTo>
                  <a:lnTo>
                    <a:pt x="42155" y="12354"/>
                  </a:lnTo>
                  <a:lnTo>
                    <a:pt x="43097" y="12274"/>
                  </a:lnTo>
                  <a:lnTo>
                    <a:pt x="44040" y="12194"/>
                  </a:lnTo>
                  <a:lnTo>
                    <a:pt x="44962" y="12093"/>
                  </a:lnTo>
                  <a:lnTo>
                    <a:pt x="46767" y="11873"/>
                  </a:lnTo>
                  <a:lnTo>
                    <a:pt x="48552" y="11612"/>
                  </a:lnTo>
                  <a:lnTo>
                    <a:pt x="50277" y="11311"/>
                  </a:lnTo>
                  <a:lnTo>
                    <a:pt x="51961" y="10990"/>
                  </a:lnTo>
                  <a:lnTo>
                    <a:pt x="53606" y="10629"/>
                  </a:lnTo>
                  <a:lnTo>
                    <a:pt x="55190" y="10248"/>
                  </a:lnTo>
                  <a:lnTo>
                    <a:pt x="56714" y="9827"/>
                  </a:lnTo>
                  <a:lnTo>
                    <a:pt x="58198" y="9406"/>
                  </a:lnTo>
                  <a:lnTo>
                    <a:pt x="59642" y="8965"/>
                  </a:lnTo>
                  <a:lnTo>
                    <a:pt x="61026" y="8504"/>
                  </a:lnTo>
                  <a:lnTo>
                    <a:pt x="62330" y="8022"/>
                  </a:lnTo>
                  <a:lnTo>
                    <a:pt x="63593" y="7561"/>
                  </a:lnTo>
                  <a:lnTo>
                    <a:pt x="62410" y="5957"/>
                  </a:lnTo>
                  <a:lnTo>
                    <a:pt x="61106" y="415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22"/>
            <p:cNvSpPr/>
            <p:nvPr/>
          </p:nvSpPr>
          <p:spPr>
            <a:xfrm>
              <a:off x="9935725" y="4378800"/>
              <a:ext cx="500900" cy="650300"/>
            </a:xfrm>
            <a:custGeom>
              <a:avLst/>
              <a:gdLst/>
              <a:ahLst/>
              <a:cxnLst/>
              <a:rect l="l" t="t" r="r" b="b"/>
              <a:pathLst>
                <a:path w="20036" h="26012" extrusionOk="0">
                  <a:moveTo>
                    <a:pt x="7682" y="0"/>
                  </a:moveTo>
                  <a:lnTo>
                    <a:pt x="7241" y="20"/>
                  </a:lnTo>
                  <a:lnTo>
                    <a:pt x="6799" y="61"/>
                  </a:lnTo>
                  <a:lnTo>
                    <a:pt x="6358" y="121"/>
                  </a:lnTo>
                  <a:lnTo>
                    <a:pt x="5917" y="221"/>
                  </a:lnTo>
                  <a:lnTo>
                    <a:pt x="5476" y="321"/>
                  </a:lnTo>
                  <a:lnTo>
                    <a:pt x="5055" y="442"/>
                  </a:lnTo>
                  <a:lnTo>
                    <a:pt x="4633" y="602"/>
                  </a:lnTo>
                  <a:lnTo>
                    <a:pt x="4212" y="762"/>
                  </a:lnTo>
                  <a:lnTo>
                    <a:pt x="3811" y="943"/>
                  </a:lnTo>
                  <a:lnTo>
                    <a:pt x="3410" y="1164"/>
                  </a:lnTo>
                  <a:lnTo>
                    <a:pt x="3009" y="1384"/>
                  </a:lnTo>
                  <a:lnTo>
                    <a:pt x="2628" y="1645"/>
                  </a:lnTo>
                  <a:lnTo>
                    <a:pt x="2267" y="1906"/>
                  </a:lnTo>
                  <a:lnTo>
                    <a:pt x="1906" y="2186"/>
                  </a:lnTo>
                  <a:lnTo>
                    <a:pt x="1565" y="2507"/>
                  </a:lnTo>
                  <a:lnTo>
                    <a:pt x="1224" y="2828"/>
                  </a:lnTo>
                  <a:lnTo>
                    <a:pt x="923" y="3169"/>
                  </a:lnTo>
                  <a:lnTo>
                    <a:pt x="623" y="3530"/>
                  </a:lnTo>
                  <a:lnTo>
                    <a:pt x="342" y="3911"/>
                  </a:lnTo>
                  <a:lnTo>
                    <a:pt x="262" y="3911"/>
                  </a:lnTo>
                  <a:lnTo>
                    <a:pt x="201" y="3931"/>
                  </a:lnTo>
                  <a:lnTo>
                    <a:pt x="141" y="3951"/>
                  </a:lnTo>
                  <a:lnTo>
                    <a:pt x="81" y="3991"/>
                  </a:lnTo>
                  <a:lnTo>
                    <a:pt x="41" y="4031"/>
                  </a:lnTo>
                  <a:lnTo>
                    <a:pt x="1" y="4092"/>
                  </a:lnTo>
                  <a:lnTo>
                    <a:pt x="1" y="4172"/>
                  </a:lnTo>
                  <a:lnTo>
                    <a:pt x="1" y="4252"/>
                  </a:lnTo>
                  <a:lnTo>
                    <a:pt x="1" y="4292"/>
                  </a:lnTo>
                  <a:lnTo>
                    <a:pt x="101" y="4533"/>
                  </a:lnTo>
                  <a:lnTo>
                    <a:pt x="181" y="4733"/>
                  </a:lnTo>
                  <a:lnTo>
                    <a:pt x="282" y="4994"/>
                  </a:lnTo>
                  <a:lnTo>
                    <a:pt x="422" y="5255"/>
                  </a:lnTo>
                  <a:lnTo>
                    <a:pt x="582" y="5495"/>
                  </a:lnTo>
                  <a:lnTo>
                    <a:pt x="743" y="5736"/>
                  </a:lnTo>
                  <a:lnTo>
                    <a:pt x="863" y="5856"/>
                  </a:lnTo>
                  <a:lnTo>
                    <a:pt x="1004" y="5957"/>
                  </a:lnTo>
                  <a:lnTo>
                    <a:pt x="1104" y="6037"/>
                  </a:lnTo>
                  <a:lnTo>
                    <a:pt x="1244" y="6077"/>
                  </a:lnTo>
                  <a:lnTo>
                    <a:pt x="1365" y="6117"/>
                  </a:lnTo>
                  <a:lnTo>
                    <a:pt x="1505" y="6137"/>
                  </a:lnTo>
                  <a:lnTo>
                    <a:pt x="1685" y="6137"/>
                  </a:lnTo>
                  <a:lnTo>
                    <a:pt x="1866" y="6077"/>
                  </a:lnTo>
                  <a:lnTo>
                    <a:pt x="2046" y="5997"/>
                  </a:lnTo>
                  <a:lnTo>
                    <a:pt x="2227" y="5916"/>
                  </a:lnTo>
                  <a:lnTo>
                    <a:pt x="2588" y="5696"/>
                  </a:lnTo>
                  <a:lnTo>
                    <a:pt x="2909" y="5515"/>
                  </a:lnTo>
                  <a:lnTo>
                    <a:pt x="3410" y="5275"/>
                  </a:lnTo>
                  <a:lnTo>
                    <a:pt x="3912" y="5094"/>
                  </a:lnTo>
                  <a:lnTo>
                    <a:pt x="4172" y="4994"/>
                  </a:lnTo>
                  <a:lnTo>
                    <a:pt x="4433" y="4934"/>
                  </a:lnTo>
                  <a:lnTo>
                    <a:pt x="4714" y="4874"/>
                  </a:lnTo>
                  <a:lnTo>
                    <a:pt x="4974" y="4813"/>
                  </a:lnTo>
                  <a:lnTo>
                    <a:pt x="5315" y="4793"/>
                  </a:lnTo>
                  <a:lnTo>
                    <a:pt x="5636" y="4773"/>
                  </a:lnTo>
                  <a:lnTo>
                    <a:pt x="5937" y="4793"/>
                  </a:lnTo>
                  <a:lnTo>
                    <a:pt x="6218" y="4834"/>
                  </a:lnTo>
                  <a:lnTo>
                    <a:pt x="6499" y="4894"/>
                  </a:lnTo>
                  <a:lnTo>
                    <a:pt x="6759" y="4974"/>
                  </a:lnTo>
                  <a:lnTo>
                    <a:pt x="7000" y="5074"/>
                  </a:lnTo>
                  <a:lnTo>
                    <a:pt x="7241" y="5195"/>
                  </a:lnTo>
                  <a:lnTo>
                    <a:pt x="7461" y="5335"/>
                  </a:lnTo>
                  <a:lnTo>
                    <a:pt x="7662" y="5475"/>
                  </a:lnTo>
                  <a:lnTo>
                    <a:pt x="7862" y="5656"/>
                  </a:lnTo>
                  <a:lnTo>
                    <a:pt x="8043" y="5836"/>
                  </a:lnTo>
                  <a:lnTo>
                    <a:pt x="8223" y="6037"/>
                  </a:lnTo>
                  <a:lnTo>
                    <a:pt x="8384" y="6237"/>
                  </a:lnTo>
                  <a:lnTo>
                    <a:pt x="8524" y="6478"/>
                  </a:lnTo>
                  <a:lnTo>
                    <a:pt x="8664" y="6699"/>
                  </a:lnTo>
                  <a:lnTo>
                    <a:pt x="8785" y="6939"/>
                  </a:lnTo>
                  <a:lnTo>
                    <a:pt x="8905" y="7200"/>
                  </a:lnTo>
                  <a:lnTo>
                    <a:pt x="9106" y="7721"/>
                  </a:lnTo>
                  <a:lnTo>
                    <a:pt x="9286" y="8263"/>
                  </a:lnTo>
                  <a:lnTo>
                    <a:pt x="9427" y="8824"/>
                  </a:lnTo>
                  <a:lnTo>
                    <a:pt x="9527" y="9406"/>
                  </a:lnTo>
                  <a:lnTo>
                    <a:pt x="9607" y="9967"/>
                  </a:lnTo>
                  <a:lnTo>
                    <a:pt x="9667" y="10529"/>
                  </a:lnTo>
                  <a:lnTo>
                    <a:pt x="9707" y="11050"/>
                  </a:lnTo>
                  <a:lnTo>
                    <a:pt x="9707" y="11612"/>
                  </a:lnTo>
                  <a:lnTo>
                    <a:pt x="9727" y="12194"/>
                  </a:lnTo>
                  <a:lnTo>
                    <a:pt x="9687" y="13337"/>
                  </a:lnTo>
                  <a:lnTo>
                    <a:pt x="9627" y="14520"/>
                  </a:lnTo>
                  <a:lnTo>
                    <a:pt x="9527" y="15703"/>
                  </a:lnTo>
                  <a:lnTo>
                    <a:pt x="9427" y="16886"/>
                  </a:lnTo>
                  <a:lnTo>
                    <a:pt x="9346" y="18110"/>
                  </a:lnTo>
                  <a:lnTo>
                    <a:pt x="9286" y="19353"/>
                  </a:lnTo>
                  <a:lnTo>
                    <a:pt x="9266" y="19975"/>
                  </a:lnTo>
                  <a:lnTo>
                    <a:pt x="9266" y="20596"/>
                  </a:lnTo>
                  <a:lnTo>
                    <a:pt x="9286" y="21058"/>
                  </a:lnTo>
                  <a:lnTo>
                    <a:pt x="9346" y="21499"/>
                  </a:lnTo>
                  <a:lnTo>
                    <a:pt x="9447" y="21920"/>
                  </a:lnTo>
                  <a:lnTo>
                    <a:pt x="9567" y="22321"/>
                  </a:lnTo>
                  <a:lnTo>
                    <a:pt x="9727" y="22722"/>
                  </a:lnTo>
                  <a:lnTo>
                    <a:pt x="9928" y="23103"/>
                  </a:lnTo>
                  <a:lnTo>
                    <a:pt x="10128" y="23464"/>
                  </a:lnTo>
                  <a:lnTo>
                    <a:pt x="10369" y="23805"/>
                  </a:lnTo>
                  <a:lnTo>
                    <a:pt x="10630" y="24126"/>
                  </a:lnTo>
                  <a:lnTo>
                    <a:pt x="10931" y="24407"/>
                  </a:lnTo>
                  <a:lnTo>
                    <a:pt x="11231" y="24688"/>
                  </a:lnTo>
                  <a:lnTo>
                    <a:pt x="11552" y="24948"/>
                  </a:lnTo>
                  <a:lnTo>
                    <a:pt x="11893" y="25169"/>
                  </a:lnTo>
                  <a:lnTo>
                    <a:pt x="12254" y="25369"/>
                  </a:lnTo>
                  <a:lnTo>
                    <a:pt x="12615" y="25550"/>
                  </a:lnTo>
                  <a:lnTo>
                    <a:pt x="12996" y="25710"/>
                  </a:lnTo>
                  <a:lnTo>
                    <a:pt x="13397" y="25831"/>
                  </a:lnTo>
                  <a:lnTo>
                    <a:pt x="13818" y="25931"/>
                  </a:lnTo>
                  <a:lnTo>
                    <a:pt x="14159" y="25991"/>
                  </a:lnTo>
                  <a:lnTo>
                    <a:pt x="14220" y="25991"/>
                  </a:lnTo>
                  <a:lnTo>
                    <a:pt x="14601" y="26011"/>
                  </a:lnTo>
                  <a:lnTo>
                    <a:pt x="14962" y="26011"/>
                  </a:lnTo>
                  <a:lnTo>
                    <a:pt x="15343" y="25991"/>
                  </a:lnTo>
                  <a:lnTo>
                    <a:pt x="15704" y="25931"/>
                  </a:lnTo>
                  <a:lnTo>
                    <a:pt x="16085" y="25851"/>
                  </a:lnTo>
                  <a:lnTo>
                    <a:pt x="16446" y="25730"/>
                  </a:lnTo>
                  <a:lnTo>
                    <a:pt x="16787" y="25590"/>
                  </a:lnTo>
                  <a:lnTo>
                    <a:pt x="17147" y="25409"/>
                  </a:lnTo>
                  <a:lnTo>
                    <a:pt x="17388" y="25269"/>
                  </a:lnTo>
                  <a:lnTo>
                    <a:pt x="17609" y="25129"/>
                  </a:lnTo>
                  <a:lnTo>
                    <a:pt x="17829" y="24968"/>
                  </a:lnTo>
                  <a:lnTo>
                    <a:pt x="18030" y="24788"/>
                  </a:lnTo>
                  <a:lnTo>
                    <a:pt x="18230" y="24587"/>
                  </a:lnTo>
                  <a:lnTo>
                    <a:pt x="18551" y="24266"/>
                  </a:lnTo>
                  <a:lnTo>
                    <a:pt x="18852" y="23905"/>
                  </a:lnTo>
                  <a:lnTo>
                    <a:pt x="19133" y="23484"/>
                  </a:lnTo>
                  <a:lnTo>
                    <a:pt x="19394" y="23043"/>
                  </a:lnTo>
                  <a:lnTo>
                    <a:pt x="19534" y="22762"/>
                  </a:lnTo>
                  <a:lnTo>
                    <a:pt x="19654" y="22421"/>
                  </a:lnTo>
                  <a:lnTo>
                    <a:pt x="19755" y="22020"/>
                  </a:lnTo>
                  <a:lnTo>
                    <a:pt x="19835" y="21579"/>
                  </a:lnTo>
                  <a:lnTo>
                    <a:pt x="19915" y="21078"/>
                  </a:lnTo>
                  <a:lnTo>
                    <a:pt x="19975" y="20536"/>
                  </a:lnTo>
                  <a:lnTo>
                    <a:pt x="20015" y="19955"/>
                  </a:lnTo>
                  <a:lnTo>
                    <a:pt x="20035" y="19333"/>
                  </a:lnTo>
                  <a:lnTo>
                    <a:pt x="20035" y="18671"/>
                  </a:lnTo>
                  <a:lnTo>
                    <a:pt x="20015" y="17989"/>
                  </a:lnTo>
                  <a:lnTo>
                    <a:pt x="19975" y="17287"/>
                  </a:lnTo>
                  <a:lnTo>
                    <a:pt x="19915" y="16545"/>
                  </a:lnTo>
                  <a:lnTo>
                    <a:pt x="19835" y="15783"/>
                  </a:lnTo>
                  <a:lnTo>
                    <a:pt x="19735" y="15001"/>
                  </a:lnTo>
                  <a:lnTo>
                    <a:pt x="19594" y="14219"/>
                  </a:lnTo>
                  <a:lnTo>
                    <a:pt x="19454" y="13417"/>
                  </a:lnTo>
                  <a:lnTo>
                    <a:pt x="19273" y="12595"/>
                  </a:lnTo>
                  <a:lnTo>
                    <a:pt x="19073" y="11792"/>
                  </a:lnTo>
                  <a:lnTo>
                    <a:pt x="18852" y="10970"/>
                  </a:lnTo>
                  <a:lnTo>
                    <a:pt x="18591" y="10148"/>
                  </a:lnTo>
                  <a:lnTo>
                    <a:pt x="18311" y="9346"/>
                  </a:lnTo>
                  <a:lnTo>
                    <a:pt x="18010" y="8544"/>
                  </a:lnTo>
                  <a:lnTo>
                    <a:pt x="17669" y="7761"/>
                  </a:lnTo>
                  <a:lnTo>
                    <a:pt x="17288" y="6999"/>
                  </a:lnTo>
                  <a:lnTo>
                    <a:pt x="16887" y="6237"/>
                  </a:lnTo>
                  <a:lnTo>
                    <a:pt x="16466" y="5515"/>
                  </a:lnTo>
                  <a:lnTo>
                    <a:pt x="16004" y="4813"/>
                  </a:lnTo>
                  <a:lnTo>
                    <a:pt x="15503" y="4132"/>
                  </a:lnTo>
                  <a:lnTo>
                    <a:pt x="15242" y="3811"/>
                  </a:lnTo>
                  <a:lnTo>
                    <a:pt x="14982" y="3490"/>
                  </a:lnTo>
                  <a:lnTo>
                    <a:pt x="14701" y="3169"/>
                  </a:lnTo>
                  <a:lnTo>
                    <a:pt x="14420" y="2868"/>
                  </a:lnTo>
                  <a:lnTo>
                    <a:pt x="14119" y="2587"/>
                  </a:lnTo>
                  <a:lnTo>
                    <a:pt x="13818" y="2307"/>
                  </a:lnTo>
                  <a:lnTo>
                    <a:pt x="13518" y="2046"/>
                  </a:lnTo>
                  <a:lnTo>
                    <a:pt x="13197" y="1785"/>
                  </a:lnTo>
                  <a:lnTo>
                    <a:pt x="12796" y="1504"/>
                  </a:lnTo>
                  <a:lnTo>
                    <a:pt x="12415" y="1244"/>
                  </a:lnTo>
                  <a:lnTo>
                    <a:pt x="12014" y="1023"/>
                  </a:lnTo>
                  <a:lnTo>
                    <a:pt x="11612" y="823"/>
                  </a:lnTo>
                  <a:lnTo>
                    <a:pt x="11191" y="622"/>
                  </a:lnTo>
                  <a:lnTo>
                    <a:pt x="10770" y="482"/>
                  </a:lnTo>
                  <a:lnTo>
                    <a:pt x="10329" y="341"/>
                  </a:lnTo>
                  <a:lnTo>
                    <a:pt x="9908" y="221"/>
                  </a:lnTo>
                  <a:lnTo>
                    <a:pt x="9467" y="141"/>
                  </a:lnTo>
                  <a:lnTo>
                    <a:pt x="9025" y="61"/>
                  </a:lnTo>
                  <a:lnTo>
                    <a:pt x="8584" y="20"/>
                  </a:lnTo>
                  <a:lnTo>
                    <a:pt x="81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22"/>
            <p:cNvSpPr/>
            <p:nvPr/>
          </p:nvSpPr>
          <p:spPr>
            <a:xfrm>
              <a:off x="9935725" y="4378800"/>
              <a:ext cx="500900" cy="650300"/>
            </a:xfrm>
            <a:custGeom>
              <a:avLst/>
              <a:gdLst/>
              <a:ahLst/>
              <a:cxnLst/>
              <a:rect l="l" t="t" r="r" b="b"/>
              <a:pathLst>
                <a:path w="20036" h="26012" fill="none" extrusionOk="0">
                  <a:moveTo>
                    <a:pt x="19394" y="23043"/>
                  </a:moveTo>
                  <a:lnTo>
                    <a:pt x="19394" y="23043"/>
                  </a:lnTo>
                  <a:lnTo>
                    <a:pt x="19133" y="23484"/>
                  </a:lnTo>
                  <a:lnTo>
                    <a:pt x="18852" y="23905"/>
                  </a:lnTo>
                  <a:lnTo>
                    <a:pt x="18551" y="24266"/>
                  </a:lnTo>
                  <a:lnTo>
                    <a:pt x="18230" y="24587"/>
                  </a:lnTo>
                  <a:lnTo>
                    <a:pt x="18230" y="24587"/>
                  </a:lnTo>
                  <a:lnTo>
                    <a:pt x="18030" y="24788"/>
                  </a:lnTo>
                  <a:lnTo>
                    <a:pt x="17829" y="24968"/>
                  </a:lnTo>
                  <a:lnTo>
                    <a:pt x="17609" y="25129"/>
                  </a:lnTo>
                  <a:lnTo>
                    <a:pt x="17388" y="25269"/>
                  </a:lnTo>
                  <a:lnTo>
                    <a:pt x="17388" y="25269"/>
                  </a:lnTo>
                  <a:lnTo>
                    <a:pt x="17147" y="25409"/>
                  </a:lnTo>
                  <a:lnTo>
                    <a:pt x="17147" y="25409"/>
                  </a:lnTo>
                  <a:lnTo>
                    <a:pt x="16787" y="25590"/>
                  </a:lnTo>
                  <a:lnTo>
                    <a:pt x="16446" y="25730"/>
                  </a:lnTo>
                  <a:lnTo>
                    <a:pt x="16085" y="25851"/>
                  </a:lnTo>
                  <a:lnTo>
                    <a:pt x="15704" y="25931"/>
                  </a:lnTo>
                  <a:lnTo>
                    <a:pt x="15343" y="25991"/>
                  </a:lnTo>
                  <a:lnTo>
                    <a:pt x="14962" y="26011"/>
                  </a:lnTo>
                  <a:lnTo>
                    <a:pt x="14601" y="26011"/>
                  </a:lnTo>
                  <a:lnTo>
                    <a:pt x="14220" y="25991"/>
                  </a:lnTo>
                  <a:lnTo>
                    <a:pt x="14220" y="25991"/>
                  </a:lnTo>
                  <a:lnTo>
                    <a:pt x="14179" y="25991"/>
                  </a:lnTo>
                  <a:lnTo>
                    <a:pt x="14159" y="25991"/>
                  </a:lnTo>
                  <a:lnTo>
                    <a:pt x="14159" y="25991"/>
                  </a:lnTo>
                  <a:lnTo>
                    <a:pt x="13818" y="25931"/>
                  </a:lnTo>
                  <a:lnTo>
                    <a:pt x="13818" y="25931"/>
                  </a:lnTo>
                  <a:lnTo>
                    <a:pt x="13818" y="25931"/>
                  </a:lnTo>
                  <a:lnTo>
                    <a:pt x="13397" y="25831"/>
                  </a:lnTo>
                  <a:lnTo>
                    <a:pt x="12996" y="25710"/>
                  </a:lnTo>
                  <a:lnTo>
                    <a:pt x="12996" y="25710"/>
                  </a:lnTo>
                  <a:lnTo>
                    <a:pt x="12615" y="25550"/>
                  </a:lnTo>
                  <a:lnTo>
                    <a:pt x="12254" y="25369"/>
                  </a:lnTo>
                  <a:lnTo>
                    <a:pt x="11893" y="25169"/>
                  </a:lnTo>
                  <a:lnTo>
                    <a:pt x="11552" y="24948"/>
                  </a:lnTo>
                  <a:lnTo>
                    <a:pt x="11231" y="24688"/>
                  </a:lnTo>
                  <a:lnTo>
                    <a:pt x="10931" y="24407"/>
                  </a:lnTo>
                  <a:lnTo>
                    <a:pt x="10630" y="24126"/>
                  </a:lnTo>
                  <a:lnTo>
                    <a:pt x="10369" y="23805"/>
                  </a:lnTo>
                  <a:lnTo>
                    <a:pt x="10128" y="23464"/>
                  </a:lnTo>
                  <a:lnTo>
                    <a:pt x="9928" y="23103"/>
                  </a:lnTo>
                  <a:lnTo>
                    <a:pt x="9727" y="22722"/>
                  </a:lnTo>
                  <a:lnTo>
                    <a:pt x="9567" y="22321"/>
                  </a:lnTo>
                  <a:lnTo>
                    <a:pt x="9447" y="21920"/>
                  </a:lnTo>
                  <a:lnTo>
                    <a:pt x="9346" y="21499"/>
                  </a:lnTo>
                  <a:lnTo>
                    <a:pt x="9286" y="21058"/>
                  </a:lnTo>
                  <a:lnTo>
                    <a:pt x="9266" y="20596"/>
                  </a:lnTo>
                  <a:lnTo>
                    <a:pt x="9266" y="20596"/>
                  </a:lnTo>
                  <a:lnTo>
                    <a:pt x="9266" y="19975"/>
                  </a:lnTo>
                  <a:lnTo>
                    <a:pt x="9286" y="19353"/>
                  </a:lnTo>
                  <a:lnTo>
                    <a:pt x="9346" y="18110"/>
                  </a:lnTo>
                  <a:lnTo>
                    <a:pt x="9427" y="16886"/>
                  </a:lnTo>
                  <a:lnTo>
                    <a:pt x="9527" y="15703"/>
                  </a:lnTo>
                  <a:lnTo>
                    <a:pt x="9627" y="14520"/>
                  </a:lnTo>
                  <a:lnTo>
                    <a:pt x="9687" y="13337"/>
                  </a:lnTo>
                  <a:lnTo>
                    <a:pt x="9727" y="12194"/>
                  </a:lnTo>
                  <a:lnTo>
                    <a:pt x="9707" y="11612"/>
                  </a:lnTo>
                  <a:lnTo>
                    <a:pt x="9707" y="11050"/>
                  </a:lnTo>
                  <a:lnTo>
                    <a:pt x="9707" y="11050"/>
                  </a:lnTo>
                  <a:lnTo>
                    <a:pt x="9667" y="10529"/>
                  </a:lnTo>
                  <a:lnTo>
                    <a:pt x="9607" y="9967"/>
                  </a:lnTo>
                  <a:lnTo>
                    <a:pt x="9527" y="9406"/>
                  </a:lnTo>
                  <a:lnTo>
                    <a:pt x="9427" y="8824"/>
                  </a:lnTo>
                  <a:lnTo>
                    <a:pt x="9286" y="8263"/>
                  </a:lnTo>
                  <a:lnTo>
                    <a:pt x="9106" y="7721"/>
                  </a:lnTo>
                  <a:lnTo>
                    <a:pt x="8905" y="7200"/>
                  </a:lnTo>
                  <a:lnTo>
                    <a:pt x="8785" y="6939"/>
                  </a:lnTo>
                  <a:lnTo>
                    <a:pt x="8664" y="6699"/>
                  </a:lnTo>
                  <a:lnTo>
                    <a:pt x="8524" y="6478"/>
                  </a:lnTo>
                  <a:lnTo>
                    <a:pt x="8384" y="6237"/>
                  </a:lnTo>
                  <a:lnTo>
                    <a:pt x="8223" y="6037"/>
                  </a:lnTo>
                  <a:lnTo>
                    <a:pt x="8043" y="5836"/>
                  </a:lnTo>
                  <a:lnTo>
                    <a:pt x="7862" y="5656"/>
                  </a:lnTo>
                  <a:lnTo>
                    <a:pt x="7662" y="5475"/>
                  </a:lnTo>
                  <a:lnTo>
                    <a:pt x="7461" y="5335"/>
                  </a:lnTo>
                  <a:lnTo>
                    <a:pt x="7241" y="5195"/>
                  </a:lnTo>
                  <a:lnTo>
                    <a:pt x="7000" y="5074"/>
                  </a:lnTo>
                  <a:lnTo>
                    <a:pt x="6759" y="4974"/>
                  </a:lnTo>
                  <a:lnTo>
                    <a:pt x="6499" y="4894"/>
                  </a:lnTo>
                  <a:lnTo>
                    <a:pt x="6218" y="4834"/>
                  </a:lnTo>
                  <a:lnTo>
                    <a:pt x="5937" y="4793"/>
                  </a:lnTo>
                  <a:lnTo>
                    <a:pt x="5636" y="4773"/>
                  </a:lnTo>
                  <a:lnTo>
                    <a:pt x="5315" y="4793"/>
                  </a:lnTo>
                  <a:lnTo>
                    <a:pt x="4974" y="4813"/>
                  </a:lnTo>
                  <a:lnTo>
                    <a:pt x="4974" y="4813"/>
                  </a:lnTo>
                  <a:lnTo>
                    <a:pt x="4714" y="4874"/>
                  </a:lnTo>
                  <a:lnTo>
                    <a:pt x="4433" y="4934"/>
                  </a:lnTo>
                  <a:lnTo>
                    <a:pt x="4172" y="4994"/>
                  </a:lnTo>
                  <a:lnTo>
                    <a:pt x="3912" y="5094"/>
                  </a:lnTo>
                  <a:lnTo>
                    <a:pt x="3410" y="5275"/>
                  </a:lnTo>
                  <a:lnTo>
                    <a:pt x="2909" y="5515"/>
                  </a:lnTo>
                  <a:lnTo>
                    <a:pt x="2909" y="5515"/>
                  </a:lnTo>
                  <a:lnTo>
                    <a:pt x="2588" y="5696"/>
                  </a:lnTo>
                  <a:lnTo>
                    <a:pt x="2227" y="5916"/>
                  </a:lnTo>
                  <a:lnTo>
                    <a:pt x="2046" y="5997"/>
                  </a:lnTo>
                  <a:lnTo>
                    <a:pt x="1866" y="6077"/>
                  </a:lnTo>
                  <a:lnTo>
                    <a:pt x="1685" y="6137"/>
                  </a:lnTo>
                  <a:lnTo>
                    <a:pt x="1505" y="6137"/>
                  </a:lnTo>
                  <a:lnTo>
                    <a:pt x="1505" y="6137"/>
                  </a:lnTo>
                  <a:lnTo>
                    <a:pt x="1365" y="6117"/>
                  </a:lnTo>
                  <a:lnTo>
                    <a:pt x="1244" y="6077"/>
                  </a:lnTo>
                  <a:lnTo>
                    <a:pt x="1104" y="6037"/>
                  </a:lnTo>
                  <a:lnTo>
                    <a:pt x="1004" y="5957"/>
                  </a:lnTo>
                  <a:lnTo>
                    <a:pt x="1004" y="5957"/>
                  </a:lnTo>
                  <a:lnTo>
                    <a:pt x="863" y="5856"/>
                  </a:lnTo>
                  <a:lnTo>
                    <a:pt x="743" y="5736"/>
                  </a:lnTo>
                  <a:lnTo>
                    <a:pt x="743" y="5736"/>
                  </a:lnTo>
                  <a:lnTo>
                    <a:pt x="582" y="5495"/>
                  </a:lnTo>
                  <a:lnTo>
                    <a:pt x="422" y="5255"/>
                  </a:lnTo>
                  <a:lnTo>
                    <a:pt x="282" y="4994"/>
                  </a:lnTo>
                  <a:lnTo>
                    <a:pt x="181" y="4733"/>
                  </a:lnTo>
                  <a:lnTo>
                    <a:pt x="181" y="4733"/>
                  </a:lnTo>
                  <a:lnTo>
                    <a:pt x="101" y="4533"/>
                  </a:lnTo>
                  <a:lnTo>
                    <a:pt x="101" y="4533"/>
                  </a:lnTo>
                  <a:lnTo>
                    <a:pt x="1" y="4292"/>
                  </a:lnTo>
                  <a:lnTo>
                    <a:pt x="1" y="4292"/>
                  </a:lnTo>
                  <a:lnTo>
                    <a:pt x="1" y="4252"/>
                  </a:lnTo>
                  <a:lnTo>
                    <a:pt x="1" y="4252"/>
                  </a:lnTo>
                  <a:lnTo>
                    <a:pt x="1" y="4172"/>
                  </a:lnTo>
                  <a:lnTo>
                    <a:pt x="1" y="4092"/>
                  </a:lnTo>
                  <a:lnTo>
                    <a:pt x="41" y="4031"/>
                  </a:lnTo>
                  <a:lnTo>
                    <a:pt x="81" y="3991"/>
                  </a:lnTo>
                  <a:lnTo>
                    <a:pt x="141" y="3951"/>
                  </a:lnTo>
                  <a:lnTo>
                    <a:pt x="201" y="3931"/>
                  </a:lnTo>
                  <a:lnTo>
                    <a:pt x="262" y="3911"/>
                  </a:lnTo>
                  <a:lnTo>
                    <a:pt x="342" y="3911"/>
                  </a:lnTo>
                  <a:lnTo>
                    <a:pt x="342" y="3911"/>
                  </a:lnTo>
                  <a:lnTo>
                    <a:pt x="623" y="3530"/>
                  </a:lnTo>
                  <a:lnTo>
                    <a:pt x="923" y="3169"/>
                  </a:lnTo>
                  <a:lnTo>
                    <a:pt x="1224" y="2828"/>
                  </a:lnTo>
                  <a:lnTo>
                    <a:pt x="1565" y="2507"/>
                  </a:lnTo>
                  <a:lnTo>
                    <a:pt x="1906" y="2186"/>
                  </a:lnTo>
                  <a:lnTo>
                    <a:pt x="2267" y="1906"/>
                  </a:lnTo>
                  <a:lnTo>
                    <a:pt x="2628" y="1645"/>
                  </a:lnTo>
                  <a:lnTo>
                    <a:pt x="3009" y="1384"/>
                  </a:lnTo>
                  <a:lnTo>
                    <a:pt x="3410" y="1164"/>
                  </a:lnTo>
                  <a:lnTo>
                    <a:pt x="3811" y="943"/>
                  </a:lnTo>
                  <a:lnTo>
                    <a:pt x="4212" y="762"/>
                  </a:lnTo>
                  <a:lnTo>
                    <a:pt x="4633" y="602"/>
                  </a:lnTo>
                  <a:lnTo>
                    <a:pt x="5055" y="442"/>
                  </a:lnTo>
                  <a:lnTo>
                    <a:pt x="5476" y="321"/>
                  </a:lnTo>
                  <a:lnTo>
                    <a:pt x="5917" y="221"/>
                  </a:lnTo>
                  <a:lnTo>
                    <a:pt x="6358" y="121"/>
                  </a:lnTo>
                  <a:lnTo>
                    <a:pt x="6799" y="61"/>
                  </a:lnTo>
                  <a:lnTo>
                    <a:pt x="7241" y="20"/>
                  </a:lnTo>
                  <a:lnTo>
                    <a:pt x="7682" y="0"/>
                  </a:lnTo>
                  <a:lnTo>
                    <a:pt x="8123" y="0"/>
                  </a:lnTo>
                  <a:lnTo>
                    <a:pt x="8584" y="20"/>
                  </a:lnTo>
                  <a:lnTo>
                    <a:pt x="9025" y="61"/>
                  </a:lnTo>
                  <a:lnTo>
                    <a:pt x="9467" y="141"/>
                  </a:lnTo>
                  <a:lnTo>
                    <a:pt x="9908" y="221"/>
                  </a:lnTo>
                  <a:lnTo>
                    <a:pt x="10329" y="341"/>
                  </a:lnTo>
                  <a:lnTo>
                    <a:pt x="10770" y="482"/>
                  </a:lnTo>
                  <a:lnTo>
                    <a:pt x="11191" y="622"/>
                  </a:lnTo>
                  <a:lnTo>
                    <a:pt x="11612" y="823"/>
                  </a:lnTo>
                  <a:lnTo>
                    <a:pt x="12014" y="1023"/>
                  </a:lnTo>
                  <a:lnTo>
                    <a:pt x="12415" y="1244"/>
                  </a:lnTo>
                  <a:lnTo>
                    <a:pt x="12796" y="1504"/>
                  </a:lnTo>
                  <a:lnTo>
                    <a:pt x="13197" y="1785"/>
                  </a:lnTo>
                  <a:lnTo>
                    <a:pt x="13197" y="1785"/>
                  </a:lnTo>
                  <a:lnTo>
                    <a:pt x="13518" y="2046"/>
                  </a:lnTo>
                  <a:lnTo>
                    <a:pt x="13818" y="2307"/>
                  </a:lnTo>
                  <a:lnTo>
                    <a:pt x="14119" y="2587"/>
                  </a:lnTo>
                  <a:lnTo>
                    <a:pt x="14420" y="2868"/>
                  </a:lnTo>
                  <a:lnTo>
                    <a:pt x="14701" y="3169"/>
                  </a:lnTo>
                  <a:lnTo>
                    <a:pt x="14982" y="3490"/>
                  </a:lnTo>
                  <a:lnTo>
                    <a:pt x="15242" y="3811"/>
                  </a:lnTo>
                  <a:lnTo>
                    <a:pt x="15503" y="4132"/>
                  </a:lnTo>
                  <a:lnTo>
                    <a:pt x="16004" y="4813"/>
                  </a:lnTo>
                  <a:lnTo>
                    <a:pt x="16466" y="5515"/>
                  </a:lnTo>
                  <a:lnTo>
                    <a:pt x="16887" y="6237"/>
                  </a:lnTo>
                  <a:lnTo>
                    <a:pt x="17288" y="6999"/>
                  </a:lnTo>
                  <a:lnTo>
                    <a:pt x="17669" y="7761"/>
                  </a:lnTo>
                  <a:lnTo>
                    <a:pt x="18010" y="8544"/>
                  </a:lnTo>
                  <a:lnTo>
                    <a:pt x="18311" y="9346"/>
                  </a:lnTo>
                  <a:lnTo>
                    <a:pt x="18591" y="10148"/>
                  </a:lnTo>
                  <a:lnTo>
                    <a:pt x="18852" y="10970"/>
                  </a:lnTo>
                  <a:lnTo>
                    <a:pt x="19073" y="11792"/>
                  </a:lnTo>
                  <a:lnTo>
                    <a:pt x="19273" y="12595"/>
                  </a:lnTo>
                  <a:lnTo>
                    <a:pt x="19454" y="13417"/>
                  </a:lnTo>
                  <a:lnTo>
                    <a:pt x="19594" y="14219"/>
                  </a:lnTo>
                  <a:lnTo>
                    <a:pt x="19735" y="15001"/>
                  </a:lnTo>
                  <a:lnTo>
                    <a:pt x="19835" y="15783"/>
                  </a:lnTo>
                  <a:lnTo>
                    <a:pt x="19915" y="16545"/>
                  </a:lnTo>
                  <a:lnTo>
                    <a:pt x="19975" y="17287"/>
                  </a:lnTo>
                  <a:lnTo>
                    <a:pt x="20015" y="17989"/>
                  </a:lnTo>
                  <a:lnTo>
                    <a:pt x="20035" y="18671"/>
                  </a:lnTo>
                  <a:lnTo>
                    <a:pt x="20035" y="19333"/>
                  </a:lnTo>
                  <a:lnTo>
                    <a:pt x="20015" y="19955"/>
                  </a:lnTo>
                  <a:lnTo>
                    <a:pt x="19975" y="20536"/>
                  </a:lnTo>
                  <a:lnTo>
                    <a:pt x="19915" y="21078"/>
                  </a:lnTo>
                  <a:lnTo>
                    <a:pt x="19835" y="21579"/>
                  </a:lnTo>
                  <a:lnTo>
                    <a:pt x="19755" y="22020"/>
                  </a:lnTo>
                  <a:lnTo>
                    <a:pt x="19654" y="22421"/>
                  </a:lnTo>
                  <a:lnTo>
                    <a:pt x="19534" y="22762"/>
                  </a:lnTo>
                  <a:lnTo>
                    <a:pt x="19394" y="2304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22"/>
            <p:cNvSpPr/>
            <p:nvPr/>
          </p:nvSpPr>
          <p:spPr>
            <a:xfrm>
              <a:off x="9969325" y="4403375"/>
              <a:ext cx="438225" cy="607175"/>
            </a:xfrm>
            <a:custGeom>
              <a:avLst/>
              <a:gdLst/>
              <a:ahLst/>
              <a:cxnLst/>
              <a:rect l="l" t="t" r="r" b="b"/>
              <a:pathLst>
                <a:path w="17529" h="24287" extrusionOk="0">
                  <a:moveTo>
                    <a:pt x="5856" y="0"/>
                  </a:moveTo>
                  <a:lnTo>
                    <a:pt x="5536" y="20"/>
                  </a:lnTo>
                  <a:lnTo>
                    <a:pt x="4874" y="100"/>
                  </a:lnTo>
                  <a:lnTo>
                    <a:pt x="4212" y="221"/>
                  </a:lnTo>
                  <a:lnTo>
                    <a:pt x="3570" y="381"/>
                  </a:lnTo>
                  <a:lnTo>
                    <a:pt x="2949" y="582"/>
                  </a:lnTo>
                  <a:lnTo>
                    <a:pt x="2327" y="822"/>
                  </a:lnTo>
                  <a:lnTo>
                    <a:pt x="1725" y="1103"/>
                  </a:lnTo>
                  <a:lnTo>
                    <a:pt x="1124" y="1424"/>
                  </a:lnTo>
                  <a:lnTo>
                    <a:pt x="562" y="1765"/>
                  </a:lnTo>
                  <a:lnTo>
                    <a:pt x="1" y="2146"/>
                  </a:lnTo>
                  <a:lnTo>
                    <a:pt x="382" y="2306"/>
                  </a:lnTo>
                  <a:lnTo>
                    <a:pt x="983" y="1905"/>
                  </a:lnTo>
                  <a:lnTo>
                    <a:pt x="1605" y="1544"/>
                  </a:lnTo>
                  <a:lnTo>
                    <a:pt x="2247" y="1223"/>
                  </a:lnTo>
                  <a:lnTo>
                    <a:pt x="2588" y="1083"/>
                  </a:lnTo>
                  <a:lnTo>
                    <a:pt x="2908" y="963"/>
                  </a:lnTo>
                  <a:lnTo>
                    <a:pt x="3249" y="842"/>
                  </a:lnTo>
                  <a:lnTo>
                    <a:pt x="3590" y="722"/>
                  </a:lnTo>
                  <a:lnTo>
                    <a:pt x="3951" y="622"/>
                  </a:lnTo>
                  <a:lnTo>
                    <a:pt x="4312" y="542"/>
                  </a:lnTo>
                  <a:lnTo>
                    <a:pt x="4673" y="481"/>
                  </a:lnTo>
                  <a:lnTo>
                    <a:pt x="5034" y="421"/>
                  </a:lnTo>
                  <a:lnTo>
                    <a:pt x="5395" y="381"/>
                  </a:lnTo>
                  <a:lnTo>
                    <a:pt x="5776" y="341"/>
                  </a:lnTo>
                  <a:lnTo>
                    <a:pt x="6518" y="341"/>
                  </a:lnTo>
                  <a:lnTo>
                    <a:pt x="6819" y="361"/>
                  </a:lnTo>
                  <a:lnTo>
                    <a:pt x="7421" y="421"/>
                  </a:lnTo>
                  <a:lnTo>
                    <a:pt x="8002" y="542"/>
                  </a:lnTo>
                  <a:lnTo>
                    <a:pt x="8584" y="702"/>
                  </a:lnTo>
                  <a:lnTo>
                    <a:pt x="9125" y="903"/>
                  </a:lnTo>
                  <a:lnTo>
                    <a:pt x="9667" y="1143"/>
                  </a:lnTo>
                  <a:lnTo>
                    <a:pt x="10168" y="1424"/>
                  </a:lnTo>
                  <a:lnTo>
                    <a:pt x="10670" y="1745"/>
                  </a:lnTo>
                  <a:lnTo>
                    <a:pt x="11131" y="2086"/>
                  </a:lnTo>
                  <a:lnTo>
                    <a:pt x="11572" y="2467"/>
                  </a:lnTo>
                  <a:lnTo>
                    <a:pt x="12013" y="2868"/>
                  </a:lnTo>
                  <a:lnTo>
                    <a:pt x="12414" y="3309"/>
                  </a:lnTo>
                  <a:lnTo>
                    <a:pt x="12795" y="3770"/>
                  </a:lnTo>
                  <a:lnTo>
                    <a:pt x="13156" y="4272"/>
                  </a:lnTo>
                  <a:lnTo>
                    <a:pt x="13477" y="4793"/>
                  </a:lnTo>
                  <a:lnTo>
                    <a:pt x="13798" y="5315"/>
                  </a:lnTo>
                  <a:lnTo>
                    <a:pt x="14079" y="5876"/>
                  </a:lnTo>
                  <a:lnTo>
                    <a:pt x="14360" y="6458"/>
                  </a:lnTo>
                  <a:lnTo>
                    <a:pt x="14620" y="7039"/>
                  </a:lnTo>
                  <a:lnTo>
                    <a:pt x="14861" y="7621"/>
                  </a:lnTo>
                  <a:lnTo>
                    <a:pt x="15082" y="8222"/>
                  </a:lnTo>
                  <a:lnTo>
                    <a:pt x="15282" y="8844"/>
                  </a:lnTo>
                  <a:lnTo>
                    <a:pt x="15483" y="9446"/>
                  </a:lnTo>
                  <a:lnTo>
                    <a:pt x="15683" y="10067"/>
                  </a:lnTo>
                  <a:lnTo>
                    <a:pt x="15844" y="10709"/>
                  </a:lnTo>
                  <a:lnTo>
                    <a:pt x="16004" y="11331"/>
                  </a:lnTo>
                  <a:lnTo>
                    <a:pt x="16305" y="12594"/>
                  </a:lnTo>
                  <a:lnTo>
                    <a:pt x="16546" y="13858"/>
                  </a:lnTo>
                  <a:lnTo>
                    <a:pt x="16766" y="15101"/>
                  </a:lnTo>
                  <a:lnTo>
                    <a:pt x="16886" y="15743"/>
                  </a:lnTo>
                  <a:lnTo>
                    <a:pt x="16967" y="16405"/>
                  </a:lnTo>
                  <a:lnTo>
                    <a:pt x="17047" y="17066"/>
                  </a:lnTo>
                  <a:lnTo>
                    <a:pt x="17107" y="17728"/>
                  </a:lnTo>
                  <a:lnTo>
                    <a:pt x="17147" y="18390"/>
                  </a:lnTo>
                  <a:lnTo>
                    <a:pt x="17187" y="19052"/>
                  </a:lnTo>
                  <a:lnTo>
                    <a:pt x="17187" y="19714"/>
                  </a:lnTo>
                  <a:lnTo>
                    <a:pt x="17187" y="20375"/>
                  </a:lnTo>
                  <a:lnTo>
                    <a:pt x="17167" y="20917"/>
                  </a:lnTo>
                  <a:lnTo>
                    <a:pt x="17107" y="21438"/>
                  </a:lnTo>
                  <a:lnTo>
                    <a:pt x="17027" y="21960"/>
                  </a:lnTo>
                  <a:lnTo>
                    <a:pt x="16927" y="22461"/>
                  </a:lnTo>
                  <a:lnTo>
                    <a:pt x="16786" y="22963"/>
                  </a:lnTo>
                  <a:lnTo>
                    <a:pt x="16686" y="23203"/>
                  </a:lnTo>
                  <a:lnTo>
                    <a:pt x="16586" y="23444"/>
                  </a:lnTo>
                  <a:lnTo>
                    <a:pt x="16465" y="23664"/>
                  </a:lnTo>
                  <a:lnTo>
                    <a:pt x="16345" y="23885"/>
                  </a:lnTo>
                  <a:lnTo>
                    <a:pt x="16205" y="24086"/>
                  </a:lnTo>
                  <a:lnTo>
                    <a:pt x="16044" y="24286"/>
                  </a:lnTo>
                  <a:lnTo>
                    <a:pt x="16044" y="24286"/>
                  </a:lnTo>
                  <a:lnTo>
                    <a:pt x="16265" y="24146"/>
                  </a:lnTo>
                  <a:lnTo>
                    <a:pt x="16485" y="23985"/>
                  </a:lnTo>
                  <a:lnTo>
                    <a:pt x="16686" y="23805"/>
                  </a:lnTo>
                  <a:lnTo>
                    <a:pt x="16886" y="23604"/>
                  </a:lnTo>
                  <a:lnTo>
                    <a:pt x="17007" y="23344"/>
                  </a:lnTo>
                  <a:lnTo>
                    <a:pt x="17107" y="23063"/>
                  </a:lnTo>
                  <a:lnTo>
                    <a:pt x="17207" y="22782"/>
                  </a:lnTo>
                  <a:lnTo>
                    <a:pt x="17288" y="22481"/>
                  </a:lnTo>
                  <a:lnTo>
                    <a:pt x="17348" y="22180"/>
                  </a:lnTo>
                  <a:lnTo>
                    <a:pt x="17408" y="21880"/>
                  </a:lnTo>
                  <a:lnTo>
                    <a:pt x="17468" y="21278"/>
                  </a:lnTo>
                  <a:lnTo>
                    <a:pt x="17528" y="20656"/>
                  </a:lnTo>
                  <a:lnTo>
                    <a:pt x="17528" y="20035"/>
                  </a:lnTo>
                  <a:lnTo>
                    <a:pt x="17528" y="19433"/>
                  </a:lnTo>
                  <a:lnTo>
                    <a:pt x="17508" y="18851"/>
                  </a:lnTo>
                  <a:lnTo>
                    <a:pt x="17488" y="18250"/>
                  </a:lnTo>
                  <a:lnTo>
                    <a:pt x="17448" y="17648"/>
                  </a:lnTo>
                  <a:lnTo>
                    <a:pt x="17388" y="17046"/>
                  </a:lnTo>
                  <a:lnTo>
                    <a:pt x="17328" y="16465"/>
                  </a:lnTo>
                  <a:lnTo>
                    <a:pt x="17147" y="15262"/>
                  </a:lnTo>
                  <a:lnTo>
                    <a:pt x="16947" y="14078"/>
                  </a:lnTo>
                  <a:lnTo>
                    <a:pt x="16686" y="12915"/>
                  </a:lnTo>
                  <a:lnTo>
                    <a:pt x="16405" y="11752"/>
                  </a:lnTo>
                  <a:lnTo>
                    <a:pt x="16104" y="10589"/>
                  </a:lnTo>
                  <a:lnTo>
                    <a:pt x="15763" y="9426"/>
                  </a:lnTo>
                  <a:lnTo>
                    <a:pt x="15463" y="8443"/>
                  </a:lnTo>
                  <a:lnTo>
                    <a:pt x="15122" y="7460"/>
                  </a:lnTo>
                  <a:lnTo>
                    <a:pt x="14921" y="6979"/>
                  </a:lnTo>
                  <a:lnTo>
                    <a:pt x="14741" y="6498"/>
                  </a:lnTo>
                  <a:lnTo>
                    <a:pt x="14520" y="6016"/>
                  </a:lnTo>
                  <a:lnTo>
                    <a:pt x="14299" y="5555"/>
                  </a:lnTo>
                  <a:lnTo>
                    <a:pt x="14059" y="5094"/>
                  </a:lnTo>
                  <a:lnTo>
                    <a:pt x="13798" y="4653"/>
                  </a:lnTo>
                  <a:lnTo>
                    <a:pt x="13517" y="4212"/>
                  </a:lnTo>
                  <a:lnTo>
                    <a:pt x="13237" y="3790"/>
                  </a:lnTo>
                  <a:lnTo>
                    <a:pt x="12916" y="3369"/>
                  </a:lnTo>
                  <a:lnTo>
                    <a:pt x="12595" y="2968"/>
                  </a:lnTo>
                  <a:lnTo>
                    <a:pt x="12234" y="2587"/>
                  </a:lnTo>
                  <a:lnTo>
                    <a:pt x="11853" y="2226"/>
                  </a:lnTo>
                  <a:lnTo>
                    <a:pt x="11572" y="1945"/>
                  </a:lnTo>
                  <a:lnTo>
                    <a:pt x="11251" y="1705"/>
                  </a:lnTo>
                  <a:lnTo>
                    <a:pt x="10930" y="1464"/>
                  </a:lnTo>
                  <a:lnTo>
                    <a:pt x="10609" y="1263"/>
                  </a:lnTo>
                  <a:lnTo>
                    <a:pt x="10268" y="1063"/>
                  </a:lnTo>
                  <a:lnTo>
                    <a:pt x="9928" y="882"/>
                  </a:lnTo>
                  <a:lnTo>
                    <a:pt x="9587" y="702"/>
                  </a:lnTo>
                  <a:lnTo>
                    <a:pt x="9226" y="562"/>
                  </a:lnTo>
                  <a:lnTo>
                    <a:pt x="8865" y="421"/>
                  </a:lnTo>
                  <a:lnTo>
                    <a:pt x="8484" y="321"/>
                  </a:lnTo>
                  <a:lnTo>
                    <a:pt x="8123" y="221"/>
                  </a:lnTo>
                  <a:lnTo>
                    <a:pt x="7742" y="140"/>
                  </a:lnTo>
                  <a:lnTo>
                    <a:pt x="7361" y="80"/>
                  </a:lnTo>
                  <a:lnTo>
                    <a:pt x="6980" y="40"/>
                  </a:lnTo>
                  <a:lnTo>
                    <a:pt x="6578" y="20"/>
                  </a:lnTo>
                  <a:lnTo>
                    <a:pt x="619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22"/>
            <p:cNvSpPr/>
            <p:nvPr/>
          </p:nvSpPr>
          <p:spPr>
            <a:xfrm>
              <a:off x="10290200" y="5028575"/>
              <a:ext cx="1525" cy="525"/>
            </a:xfrm>
            <a:custGeom>
              <a:avLst/>
              <a:gdLst/>
              <a:ahLst/>
              <a:cxnLst/>
              <a:rect l="l" t="t" r="r" b="b"/>
              <a:pathLst>
                <a:path w="61" h="21" extrusionOk="0">
                  <a:moveTo>
                    <a:pt x="0" y="0"/>
                  </a:moveTo>
                  <a:lnTo>
                    <a:pt x="61" y="2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DEDA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22"/>
            <p:cNvSpPr/>
            <p:nvPr/>
          </p:nvSpPr>
          <p:spPr>
            <a:xfrm>
              <a:off x="10290200" y="5028575"/>
              <a:ext cx="1525" cy="525"/>
            </a:xfrm>
            <a:custGeom>
              <a:avLst/>
              <a:gdLst/>
              <a:ahLst/>
              <a:cxnLst/>
              <a:rect l="l" t="t" r="r" b="b"/>
              <a:pathLst>
                <a:path w="61" h="2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22"/>
            <p:cNvSpPr/>
            <p:nvPr/>
          </p:nvSpPr>
          <p:spPr>
            <a:xfrm>
              <a:off x="10217500" y="4514175"/>
              <a:ext cx="54675" cy="468800"/>
            </a:xfrm>
            <a:custGeom>
              <a:avLst/>
              <a:gdLst/>
              <a:ahLst/>
              <a:cxnLst/>
              <a:rect l="l" t="t" r="r" b="b"/>
              <a:pathLst>
                <a:path w="2187" h="18752" extrusionOk="0">
                  <a:moveTo>
                    <a:pt x="1" y="0"/>
                  </a:moveTo>
                  <a:lnTo>
                    <a:pt x="321" y="461"/>
                  </a:lnTo>
                  <a:lnTo>
                    <a:pt x="622" y="963"/>
                  </a:lnTo>
                  <a:lnTo>
                    <a:pt x="883" y="1484"/>
                  </a:lnTo>
                  <a:lnTo>
                    <a:pt x="1124" y="2026"/>
                  </a:lnTo>
                  <a:lnTo>
                    <a:pt x="1324" y="2567"/>
                  </a:lnTo>
                  <a:lnTo>
                    <a:pt x="1505" y="3149"/>
                  </a:lnTo>
                  <a:lnTo>
                    <a:pt x="1645" y="3730"/>
                  </a:lnTo>
                  <a:lnTo>
                    <a:pt x="1745" y="4332"/>
                  </a:lnTo>
                  <a:lnTo>
                    <a:pt x="1846" y="4934"/>
                  </a:lnTo>
                  <a:lnTo>
                    <a:pt x="1906" y="5535"/>
                  </a:lnTo>
                  <a:lnTo>
                    <a:pt x="1926" y="6137"/>
                  </a:lnTo>
                  <a:lnTo>
                    <a:pt x="1946" y="6758"/>
                  </a:lnTo>
                  <a:lnTo>
                    <a:pt x="1926" y="7360"/>
                  </a:lnTo>
                  <a:lnTo>
                    <a:pt x="1886" y="7962"/>
                  </a:lnTo>
                  <a:lnTo>
                    <a:pt x="1825" y="8543"/>
                  </a:lnTo>
                  <a:lnTo>
                    <a:pt x="1745" y="9125"/>
                  </a:lnTo>
                  <a:lnTo>
                    <a:pt x="1505" y="12975"/>
                  </a:lnTo>
                  <a:lnTo>
                    <a:pt x="1424" y="14098"/>
                  </a:lnTo>
                  <a:lnTo>
                    <a:pt x="1344" y="15222"/>
                  </a:lnTo>
                  <a:lnTo>
                    <a:pt x="1344" y="15783"/>
                  </a:lnTo>
                  <a:lnTo>
                    <a:pt x="1344" y="16345"/>
                  </a:lnTo>
                  <a:lnTo>
                    <a:pt x="1364" y="16906"/>
                  </a:lnTo>
                  <a:lnTo>
                    <a:pt x="1424" y="17468"/>
                  </a:lnTo>
                  <a:lnTo>
                    <a:pt x="1464" y="17809"/>
                  </a:lnTo>
                  <a:lnTo>
                    <a:pt x="1545" y="18170"/>
                  </a:lnTo>
                  <a:lnTo>
                    <a:pt x="1745" y="18450"/>
                  </a:lnTo>
                  <a:lnTo>
                    <a:pt x="1986" y="18751"/>
                  </a:lnTo>
                  <a:lnTo>
                    <a:pt x="1906" y="18410"/>
                  </a:lnTo>
                  <a:lnTo>
                    <a:pt x="1846" y="18089"/>
                  </a:lnTo>
                  <a:lnTo>
                    <a:pt x="1785" y="17748"/>
                  </a:lnTo>
                  <a:lnTo>
                    <a:pt x="1745" y="17407"/>
                  </a:lnTo>
                  <a:lnTo>
                    <a:pt x="1685" y="16726"/>
                  </a:lnTo>
                  <a:lnTo>
                    <a:pt x="1645" y="16024"/>
                  </a:lnTo>
                  <a:lnTo>
                    <a:pt x="1665" y="15322"/>
                  </a:lnTo>
                  <a:lnTo>
                    <a:pt x="1685" y="14640"/>
                  </a:lnTo>
                  <a:lnTo>
                    <a:pt x="1765" y="13336"/>
                  </a:lnTo>
                  <a:lnTo>
                    <a:pt x="1846" y="12213"/>
                  </a:lnTo>
                  <a:lnTo>
                    <a:pt x="1946" y="11070"/>
                  </a:lnTo>
                  <a:lnTo>
                    <a:pt x="2046" y="9927"/>
                  </a:lnTo>
                  <a:lnTo>
                    <a:pt x="2126" y="8784"/>
                  </a:lnTo>
                  <a:lnTo>
                    <a:pt x="2186" y="7641"/>
                  </a:lnTo>
                  <a:lnTo>
                    <a:pt x="2186" y="7079"/>
                  </a:lnTo>
                  <a:lnTo>
                    <a:pt x="2186" y="6498"/>
                  </a:lnTo>
                  <a:lnTo>
                    <a:pt x="2166" y="5936"/>
                  </a:lnTo>
                  <a:lnTo>
                    <a:pt x="2126" y="5375"/>
                  </a:lnTo>
                  <a:lnTo>
                    <a:pt x="2066" y="4813"/>
                  </a:lnTo>
                  <a:lnTo>
                    <a:pt x="1986" y="4252"/>
                  </a:lnTo>
                  <a:lnTo>
                    <a:pt x="1866" y="3670"/>
                  </a:lnTo>
                  <a:lnTo>
                    <a:pt x="1725" y="3089"/>
                  </a:lnTo>
                  <a:lnTo>
                    <a:pt x="1525" y="2527"/>
                  </a:lnTo>
                  <a:lnTo>
                    <a:pt x="1304" y="1965"/>
                  </a:lnTo>
                  <a:lnTo>
                    <a:pt x="1043" y="1444"/>
                  </a:lnTo>
                  <a:lnTo>
                    <a:pt x="883" y="1183"/>
                  </a:lnTo>
                  <a:lnTo>
                    <a:pt x="722" y="923"/>
                  </a:lnTo>
                  <a:lnTo>
                    <a:pt x="562" y="682"/>
                  </a:lnTo>
                  <a:lnTo>
                    <a:pt x="382" y="441"/>
                  </a:lnTo>
                  <a:lnTo>
                    <a:pt x="201" y="2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22"/>
            <p:cNvSpPr/>
            <p:nvPr/>
          </p:nvSpPr>
          <p:spPr>
            <a:xfrm>
              <a:off x="10289700" y="5028575"/>
              <a:ext cx="1525" cy="25"/>
            </a:xfrm>
            <a:custGeom>
              <a:avLst/>
              <a:gdLst/>
              <a:ahLst/>
              <a:cxnLst/>
              <a:rect l="l" t="t" r="r" b="b"/>
              <a:pathLst>
                <a:path w="61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22"/>
            <p:cNvSpPr/>
            <p:nvPr/>
          </p:nvSpPr>
          <p:spPr>
            <a:xfrm>
              <a:off x="10267125" y="4982950"/>
              <a:ext cx="97300" cy="46650"/>
            </a:xfrm>
            <a:custGeom>
              <a:avLst/>
              <a:gdLst/>
              <a:ahLst/>
              <a:cxnLst/>
              <a:rect l="l" t="t" r="r" b="b"/>
              <a:pathLst>
                <a:path w="3892" h="1866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81" y="501"/>
                  </a:lnTo>
                  <a:lnTo>
                    <a:pt x="282" y="742"/>
                  </a:lnTo>
                  <a:lnTo>
                    <a:pt x="402" y="963"/>
                  </a:lnTo>
                  <a:lnTo>
                    <a:pt x="522" y="1203"/>
                  </a:lnTo>
                  <a:lnTo>
                    <a:pt x="663" y="1424"/>
                  </a:lnTo>
                  <a:lnTo>
                    <a:pt x="803" y="1625"/>
                  </a:lnTo>
                  <a:lnTo>
                    <a:pt x="964" y="1825"/>
                  </a:lnTo>
                  <a:lnTo>
                    <a:pt x="964" y="1825"/>
                  </a:lnTo>
                  <a:lnTo>
                    <a:pt x="964" y="1825"/>
                  </a:lnTo>
                  <a:lnTo>
                    <a:pt x="1244" y="1845"/>
                  </a:lnTo>
                  <a:lnTo>
                    <a:pt x="1525" y="1865"/>
                  </a:lnTo>
                  <a:lnTo>
                    <a:pt x="1525" y="1865"/>
                  </a:lnTo>
                  <a:lnTo>
                    <a:pt x="1826" y="1845"/>
                  </a:lnTo>
                  <a:lnTo>
                    <a:pt x="2127" y="1825"/>
                  </a:lnTo>
                  <a:lnTo>
                    <a:pt x="2428" y="1765"/>
                  </a:lnTo>
                  <a:lnTo>
                    <a:pt x="2728" y="1705"/>
                  </a:lnTo>
                  <a:lnTo>
                    <a:pt x="3029" y="1625"/>
                  </a:lnTo>
                  <a:lnTo>
                    <a:pt x="3310" y="1524"/>
                  </a:lnTo>
                  <a:lnTo>
                    <a:pt x="3611" y="1384"/>
                  </a:lnTo>
                  <a:lnTo>
                    <a:pt x="3891" y="1243"/>
                  </a:lnTo>
                  <a:lnTo>
                    <a:pt x="3891" y="1243"/>
                  </a:lnTo>
                  <a:lnTo>
                    <a:pt x="3470" y="1304"/>
                  </a:lnTo>
                  <a:lnTo>
                    <a:pt x="3029" y="1324"/>
                  </a:lnTo>
                  <a:lnTo>
                    <a:pt x="3029" y="1324"/>
                  </a:lnTo>
                  <a:lnTo>
                    <a:pt x="2668" y="1304"/>
                  </a:lnTo>
                  <a:lnTo>
                    <a:pt x="2287" y="1264"/>
                  </a:lnTo>
                  <a:lnTo>
                    <a:pt x="1926" y="1183"/>
                  </a:lnTo>
                  <a:lnTo>
                    <a:pt x="1565" y="1063"/>
                  </a:lnTo>
                  <a:lnTo>
                    <a:pt x="1204" y="903"/>
                  </a:lnTo>
                  <a:lnTo>
                    <a:pt x="843" y="702"/>
                  </a:lnTo>
                  <a:lnTo>
                    <a:pt x="522" y="441"/>
                  </a:lnTo>
                  <a:lnTo>
                    <a:pt x="181" y="161"/>
                  </a:lnTo>
                  <a:lnTo>
                    <a:pt x="181" y="161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22"/>
            <p:cNvSpPr/>
            <p:nvPr/>
          </p:nvSpPr>
          <p:spPr>
            <a:xfrm>
              <a:off x="10048050" y="4477075"/>
              <a:ext cx="229650" cy="544500"/>
            </a:xfrm>
            <a:custGeom>
              <a:avLst/>
              <a:gdLst/>
              <a:ahLst/>
              <a:cxnLst/>
              <a:rect l="l" t="t" r="r" b="b"/>
              <a:pathLst>
                <a:path w="9186" h="21780" fill="none" extrusionOk="0">
                  <a:moveTo>
                    <a:pt x="2467" y="0"/>
                  </a:moveTo>
                  <a:lnTo>
                    <a:pt x="2467" y="0"/>
                  </a:lnTo>
                  <a:lnTo>
                    <a:pt x="1845" y="20"/>
                  </a:lnTo>
                  <a:lnTo>
                    <a:pt x="1243" y="80"/>
                  </a:lnTo>
                  <a:lnTo>
                    <a:pt x="622" y="201"/>
                  </a:lnTo>
                  <a:lnTo>
                    <a:pt x="0" y="341"/>
                  </a:lnTo>
                  <a:lnTo>
                    <a:pt x="0" y="341"/>
                  </a:lnTo>
                  <a:lnTo>
                    <a:pt x="381" y="301"/>
                  </a:lnTo>
                  <a:lnTo>
                    <a:pt x="742" y="301"/>
                  </a:lnTo>
                  <a:lnTo>
                    <a:pt x="742" y="301"/>
                  </a:lnTo>
                  <a:lnTo>
                    <a:pt x="1143" y="301"/>
                  </a:lnTo>
                  <a:lnTo>
                    <a:pt x="1544" y="341"/>
                  </a:lnTo>
                  <a:lnTo>
                    <a:pt x="1925" y="401"/>
                  </a:lnTo>
                  <a:lnTo>
                    <a:pt x="2326" y="481"/>
                  </a:lnTo>
                  <a:lnTo>
                    <a:pt x="2326" y="481"/>
                  </a:lnTo>
                  <a:lnTo>
                    <a:pt x="2768" y="622"/>
                  </a:lnTo>
                  <a:lnTo>
                    <a:pt x="3209" y="782"/>
                  </a:lnTo>
                  <a:lnTo>
                    <a:pt x="3610" y="963"/>
                  </a:lnTo>
                  <a:lnTo>
                    <a:pt x="3991" y="1183"/>
                  </a:lnTo>
                  <a:lnTo>
                    <a:pt x="4372" y="1404"/>
                  </a:lnTo>
                  <a:lnTo>
                    <a:pt x="4713" y="1685"/>
                  </a:lnTo>
                  <a:lnTo>
                    <a:pt x="5034" y="1965"/>
                  </a:lnTo>
                  <a:lnTo>
                    <a:pt x="5335" y="2286"/>
                  </a:lnTo>
                  <a:lnTo>
                    <a:pt x="5615" y="2607"/>
                  </a:lnTo>
                  <a:lnTo>
                    <a:pt x="5876" y="2968"/>
                  </a:lnTo>
                  <a:lnTo>
                    <a:pt x="6117" y="3329"/>
                  </a:lnTo>
                  <a:lnTo>
                    <a:pt x="6317" y="3730"/>
                  </a:lnTo>
                  <a:lnTo>
                    <a:pt x="6518" y="4131"/>
                  </a:lnTo>
                  <a:lnTo>
                    <a:pt x="6678" y="4552"/>
                  </a:lnTo>
                  <a:lnTo>
                    <a:pt x="6819" y="4974"/>
                  </a:lnTo>
                  <a:lnTo>
                    <a:pt x="6919" y="5435"/>
                  </a:lnTo>
                  <a:lnTo>
                    <a:pt x="6919" y="5435"/>
                  </a:lnTo>
                  <a:lnTo>
                    <a:pt x="7039" y="6036"/>
                  </a:lnTo>
                  <a:lnTo>
                    <a:pt x="7140" y="6638"/>
                  </a:lnTo>
                  <a:lnTo>
                    <a:pt x="7200" y="7240"/>
                  </a:lnTo>
                  <a:lnTo>
                    <a:pt x="7260" y="7841"/>
                  </a:lnTo>
                  <a:lnTo>
                    <a:pt x="7280" y="8443"/>
                  </a:lnTo>
                  <a:lnTo>
                    <a:pt x="7280" y="9045"/>
                  </a:lnTo>
                  <a:lnTo>
                    <a:pt x="7280" y="9666"/>
                  </a:lnTo>
                  <a:lnTo>
                    <a:pt x="7260" y="10268"/>
                  </a:lnTo>
                  <a:lnTo>
                    <a:pt x="7200" y="11491"/>
                  </a:lnTo>
                  <a:lnTo>
                    <a:pt x="7119" y="12715"/>
                  </a:lnTo>
                  <a:lnTo>
                    <a:pt x="7059" y="13918"/>
                  </a:lnTo>
                  <a:lnTo>
                    <a:pt x="7019" y="15141"/>
                  </a:lnTo>
                  <a:lnTo>
                    <a:pt x="7019" y="15141"/>
                  </a:lnTo>
                  <a:lnTo>
                    <a:pt x="7019" y="16044"/>
                  </a:lnTo>
                  <a:lnTo>
                    <a:pt x="7039" y="16505"/>
                  </a:lnTo>
                  <a:lnTo>
                    <a:pt x="7079" y="16986"/>
                  </a:lnTo>
                  <a:lnTo>
                    <a:pt x="7119" y="17468"/>
                  </a:lnTo>
                  <a:lnTo>
                    <a:pt x="7180" y="17949"/>
                  </a:lnTo>
                  <a:lnTo>
                    <a:pt x="7280" y="18410"/>
                  </a:lnTo>
                  <a:lnTo>
                    <a:pt x="7380" y="18871"/>
                  </a:lnTo>
                  <a:lnTo>
                    <a:pt x="7500" y="19313"/>
                  </a:lnTo>
                  <a:lnTo>
                    <a:pt x="7661" y="19754"/>
                  </a:lnTo>
                  <a:lnTo>
                    <a:pt x="7841" y="20155"/>
                  </a:lnTo>
                  <a:lnTo>
                    <a:pt x="8042" y="20556"/>
                  </a:lnTo>
                  <a:lnTo>
                    <a:pt x="8283" y="20917"/>
                  </a:lnTo>
                  <a:lnTo>
                    <a:pt x="8543" y="21238"/>
                  </a:lnTo>
                  <a:lnTo>
                    <a:pt x="8704" y="21398"/>
                  </a:lnTo>
                  <a:lnTo>
                    <a:pt x="8844" y="21539"/>
                  </a:lnTo>
                  <a:lnTo>
                    <a:pt x="9005" y="21659"/>
                  </a:lnTo>
                  <a:lnTo>
                    <a:pt x="9185" y="21779"/>
                  </a:lnTo>
                  <a:lnTo>
                    <a:pt x="9185" y="21779"/>
                  </a:lnTo>
                  <a:lnTo>
                    <a:pt x="9045" y="21539"/>
                  </a:lnTo>
                  <a:lnTo>
                    <a:pt x="8904" y="21278"/>
                  </a:lnTo>
                  <a:lnTo>
                    <a:pt x="8764" y="21017"/>
                  </a:lnTo>
                  <a:lnTo>
                    <a:pt x="8664" y="20757"/>
                  </a:lnTo>
                  <a:lnTo>
                    <a:pt x="8543" y="20476"/>
                  </a:lnTo>
                  <a:lnTo>
                    <a:pt x="8463" y="20215"/>
                  </a:lnTo>
                  <a:lnTo>
                    <a:pt x="8323" y="19654"/>
                  </a:lnTo>
                  <a:lnTo>
                    <a:pt x="8323" y="19654"/>
                  </a:lnTo>
                  <a:lnTo>
                    <a:pt x="8182" y="19433"/>
                  </a:lnTo>
                  <a:lnTo>
                    <a:pt x="8042" y="19192"/>
                  </a:lnTo>
                  <a:lnTo>
                    <a:pt x="7942" y="18972"/>
                  </a:lnTo>
                  <a:lnTo>
                    <a:pt x="7841" y="18731"/>
                  </a:lnTo>
                  <a:lnTo>
                    <a:pt x="7761" y="18490"/>
                  </a:lnTo>
                  <a:lnTo>
                    <a:pt x="7681" y="18230"/>
                  </a:lnTo>
                  <a:lnTo>
                    <a:pt x="7621" y="17989"/>
                  </a:lnTo>
                  <a:lnTo>
                    <a:pt x="7581" y="17728"/>
                  </a:lnTo>
                  <a:lnTo>
                    <a:pt x="7521" y="17227"/>
                  </a:lnTo>
                  <a:lnTo>
                    <a:pt x="7500" y="16685"/>
                  </a:lnTo>
                  <a:lnTo>
                    <a:pt x="7521" y="16164"/>
                  </a:lnTo>
                  <a:lnTo>
                    <a:pt x="7561" y="15623"/>
                  </a:lnTo>
                  <a:lnTo>
                    <a:pt x="7621" y="15081"/>
                  </a:lnTo>
                  <a:lnTo>
                    <a:pt x="7701" y="14540"/>
                  </a:lnTo>
                  <a:lnTo>
                    <a:pt x="7801" y="13998"/>
                  </a:lnTo>
                  <a:lnTo>
                    <a:pt x="7922" y="13477"/>
                  </a:lnTo>
                  <a:lnTo>
                    <a:pt x="8162" y="12434"/>
                  </a:lnTo>
                  <a:lnTo>
                    <a:pt x="8383" y="11451"/>
                  </a:lnTo>
                  <a:lnTo>
                    <a:pt x="8383" y="11451"/>
                  </a:lnTo>
                  <a:lnTo>
                    <a:pt x="8523" y="10609"/>
                  </a:lnTo>
                  <a:lnTo>
                    <a:pt x="8523" y="10609"/>
                  </a:lnTo>
                  <a:lnTo>
                    <a:pt x="8563" y="9947"/>
                  </a:lnTo>
                  <a:lnTo>
                    <a:pt x="8563" y="9947"/>
                  </a:lnTo>
                  <a:lnTo>
                    <a:pt x="8624" y="8804"/>
                  </a:lnTo>
                  <a:lnTo>
                    <a:pt x="8624" y="8222"/>
                  </a:lnTo>
                  <a:lnTo>
                    <a:pt x="8624" y="7641"/>
                  </a:lnTo>
                  <a:lnTo>
                    <a:pt x="8603" y="7059"/>
                  </a:lnTo>
                  <a:lnTo>
                    <a:pt x="8543" y="6478"/>
                  </a:lnTo>
                  <a:lnTo>
                    <a:pt x="8483" y="5896"/>
                  </a:lnTo>
                  <a:lnTo>
                    <a:pt x="8383" y="5315"/>
                  </a:lnTo>
                  <a:lnTo>
                    <a:pt x="8242" y="4753"/>
                  </a:lnTo>
                  <a:lnTo>
                    <a:pt x="8082" y="4191"/>
                  </a:lnTo>
                  <a:lnTo>
                    <a:pt x="7882" y="3670"/>
                  </a:lnTo>
                  <a:lnTo>
                    <a:pt x="7641" y="3149"/>
                  </a:lnTo>
                  <a:lnTo>
                    <a:pt x="7500" y="2908"/>
                  </a:lnTo>
                  <a:lnTo>
                    <a:pt x="7360" y="2647"/>
                  </a:lnTo>
                  <a:lnTo>
                    <a:pt x="7200" y="2427"/>
                  </a:lnTo>
                  <a:lnTo>
                    <a:pt x="7019" y="2186"/>
                  </a:lnTo>
                  <a:lnTo>
                    <a:pt x="6839" y="1965"/>
                  </a:lnTo>
                  <a:lnTo>
                    <a:pt x="6638" y="1745"/>
                  </a:lnTo>
                  <a:lnTo>
                    <a:pt x="6438" y="1524"/>
                  </a:lnTo>
                  <a:lnTo>
                    <a:pt x="6217" y="1324"/>
                  </a:lnTo>
                  <a:lnTo>
                    <a:pt x="6217" y="1324"/>
                  </a:lnTo>
                  <a:lnTo>
                    <a:pt x="5996" y="1163"/>
                  </a:lnTo>
                  <a:lnTo>
                    <a:pt x="5776" y="983"/>
                  </a:lnTo>
                  <a:lnTo>
                    <a:pt x="5555" y="842"/>
                  </a:lnTo>
                  <a:lnTo>
                    <a:pt x="5335" y="702"/>
                  </a:lnTo>
                  <a:lnTo>
                    <a:pt x="5114" y="582"/>
                  </a:lnTo>
                  <a:lnTo>
                    <a:pt x="4873" y="481"/>
                  </a:lnTo>
                  <a:lnTo>
                    <a:pt x="4653" y="381"/>
                  </a:lnTo>
                  <a:lnTo>
                    <a:pt x="4412" y="301"/>
                  </a:lnTo>
                  <a:lnTo>
                    <a:pt x="3931" y="161"/>
                  </a:lnTo>
                  <a:lnTo>
                    <a:pt x="3449" y="60"/>
                  </a:lnTo>
                  <a:lnTo>
                    <a:pt x="2948" y="0"/>
                  </a:lnTo>
                  <a:lnTo>
                    <a:pt x="246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22"/>
            <p:cNvSpPr/>
            <p:nvPr/>
          </p:nvSpPr>
          <p:spPr>
            <a:xfrm>
              <a:off x="9994400" y="4450500"/>
              <a:ext cx="223125" cy="63700"/>
            </a:xfrm>
            <a:custGeom>
              <a:avLst/>
              <a:gdLst/>
              <a:ahLst/>
              <a:cxnLst/>
              <a:rect l="l" t="t" r="r" b="b"/>
              <a:pathLst>
                <a:path w="8925" h="2548" fill="none" extrusionOk="0">
                  <a:moveTo>
                    <a:pt x="3570" y="0"/>
                  </a:moveTo>
                  <a:lnTo>
                    <a:pt x="3570" y="0"/>
                  </a:lnTo>
                  <a:lnTo>
                    <a:pt x="3109" y="20"/>
                  </a:lnTo>
                  <a:lnTo>
                    <a:pt x="2647" y="60"/>
                  </a:lnTo>
                  <a:lnTo>
                    <a:pt x="2206" y="121"/>
                  </a:lnTo>
                  <a:lnTo>
                    <a:pt x="1745" y="221"/>
                  </a:lnTo>
                  <a:lnTo>
                    <a:pt x="1304" y="321"/>
                  </a:lnTo>
                  <a:lnTo>
                    <a:pt x="863" y="461"/>
                  </a:lnTo>
                  <a:lnTo>
                    <a:pt x="421" y="602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201" y="943"/>
                  </a:lnTo>
                  <a:lnTo>
                    <a:pt x="381" y="1123"/>
                  </a:lnTo>
                  <a:lnTo>
                    <a:pt x="562" y="1344"/>
                  </a:lnTo>
                  <a:lnTo>
                    <a:pt x="742" y="1564"/>
                  </a:lnTo>
                  <a:lnTo>
                    <a:pt x="742" y="1564"/>
                  </a:lnTo>
                  <a:lnTo>
                    <a:pt x="1183" y="1384"/>
                  </a:lnTo>
                  <a:lnTo>
                    <a:pt x="1645" y="1244"/>
                  </a:lnTo>
                  <a:lnTo>
                    <a:pt x="2106" y="1103"/>
                  </a:lnTo>
                  <a:lnTo>
                    <a:pt x="2567" y="983"/>
                  </a:lnTo>
                  <a:lnTo>
                    <a:pt x="3029" y="883"/>
                  </a:lnTo>
                  <a:lnTo>
                    <a:pt x="3510" y="822"/>
                  </a:lnTo>
                  <a:lnTo>
                    <a:pt x="3971" y="782"/>
                  </a:lnTo>
                  <a:lnTo>
                    <a:pt x="4452" y="762"/>
                  </a:lnTo>
                  <a:lnTo>
                    <a:pt x="4452" y="762"/>
                  </a:lnTo>
                  <a:lnTo>
                    <a:pt x="4793" y="782"/>
                  </a:lnTo>
                  <a:lnTo>
                    <a:pt x="5154" y="802"/>
                  </a:lnTo>
                  <a:lnTo>
                    <a:pt x="5495" y="842"/>
                  </a:lnTo>
                  <a:lnTo>
                    <a:pt x="5836" y="903"/>
                  </a:lnTo>
                  <a:lnTo>
                    <a:pt x="6177" y="983"/>
                  </a:lnTo>
                  <a:lnTo>
                    <a:pt x="6518" y="1083"/>
                  </a:lnTo>
                  <a:lnTo>
                    <a:pt x="6859" y="1183"/>
                  </a:lnTo>
                  <a:lnTo>
                    <a:pt x="7180" y="1324"/>
                  </a:lnTo>
                  <a:lnTo>
                    <a:pt x="7180" y="1324"/>
                  </a:lnTo>
                  <a:lnTo>
                    <a:pt x="7440" y="1444"/>
                  </a:lnTo>
                  <a:lnTo>
                    <a:pt x="7681" y="1584"/>
                  </a:lnTo>
                  <a:lnTo>
                    <a:pt x="7902" y="1705"/>
                  </a:lnTo>
                  <a:lnTo>
                    <a:pt x="8122" y="1865"/>
                  </a:lnTo>
                  <a:lnTo>
                    <a:pt x="8343" y="2026"/>
                  </a:lnTo>
                  <a:lnTo>
                    <a:pt x="8543" y="2186"/>
                  </a:lnTo>
                  <a:lnTo>
                    <a:pt x="8925" y="2547"/>
                  </a:lnTo>
                  <a:lnTo>
                    <a:pt x="8925" y="2547"/>
                  </a:lnTo>
                  <a:lnTo>
                    <a:pt x="8564" y="2126"/>
                  </a:lnTo>
                  <a:lnTo>
                    <a:pt x="8183" y="1745"/>
                  </a:lnTo>
                  <a:lnTo>
                    <a:pt x="7962" y="1564"/>
                  </a:lnTo>
                  <a:lnTo>
                    <a:pt x="7761" y="1384"/>
                  </a:lnTo>
                  <a:lnTo>
                    <a:pt x="7521" y="1224"/>
                  </a:lnTo>
                  <a:lnTo>
                    <a:pt x="7300" y="1063"/>
                  </a:lnTo>
                  <a:lnTo>
                    <a:pt x="7059" y="903"/>
                  </a:lnTo>
                  <a:lnTo>
                    <a:pt x="6799" y="782"/>
                  </a:lnTo>
                  <a:lnTo>
                    <a:pt x="6538" y="642"/>
                  </a:lnTo>
                  <a:lnTo>
                    <a:pt x="6257" y="522"/>
                  </a:lnTo>
                  <a:lnTo>
                    <a:pt x="5977" y="421"/>
                  </a:lnTo>
                  <a:lnTo>
                    <a:pt x="5696" y="321"/>
                  </a:lnTo>
                  <a:lnTo>
                    <a:pt x="5395" y="241"/>
                  </a:lnTo>
                  <a:lnTo>
                    <a:pt x="5074" y="161"/>
                  </a:lnTo>
                  <a:lnTo>
                    <a:pt x="5074" y="161"/>
                  </a:lnTo>
                  <a:lnTo>
                    <a:pt x="4693" y="100"/>
                  </a:lnTo>
                  <a:lnTo>
                    <a:pt x="4332" y="40"/>
                  </a:lnTo>
                  <a:lnTo>
                    <a:pt x="3951" y="20"/>
                  </a:lnTo>
                  <a:lnTo>
                    <a:pt x="357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22"/>
            <p:cNvSpPr/>
            <p:nvPr/>
          </p:nvSpPr>
          <p:spPr>
            <a:xfrm>
              <a:off x="10012950" y="4469550"/>
              <a:ext cx="278275" cy="559050"/>
            </a:xfrm>
            <a:custGeom>
              <a:avLst/>
              <a:gdLst/>
              <a:ahLst/>
              <a:cxnLst/>
              <a:rect l="l" t="t" r="r" b="b"/>
              <a:pathLst>
                <a:path w="11131" h="22362" extrusionOk="0">
                  <a:moveTo>
                    <a:pt x="3710" y="0"/>
                  </a:moveTo>
                  <a:lnTo>
                    <a:pt x="3229" y="20"/>
                  </a:lnTo>
                  <a:lnTo>
                    <a:pt x="2768" y="60"/>
                  </a:lnTo>
                  <a:lnTo>
                    <a:pt x="2287" y="121"/>
                  </a:lnTo>
                  <a:lnTo>
                    <a:pt x="1825" y="221"/>
                  </a:lnTo>
                  <a:lnTo>
                    <a:pt x="1364" y="341"/>
                  </a:lnTo>
                  <a:lnTo>
                    <a:pt x="903" y="482"/>
                  </a:lnTo>
                  <a:lnTo>
                    <a:pt x="441" y="622"/>
                  </a:lnTo>
                  <a:lnTo>
                    <a:pt x="0" y="802"/>
                  </a:lnTo>
                  <a:lnTo>
                    <a:pt x="161" y="1043"/>
                  </a:lnTo>
                  <a:lnTo>
                    <a:pt x="301" y="1284"/>
                  </a:lnTo>
                  <a:lnTo>
                    <a:pt x="762" y="1183"/>
                  </a:lnTo>
                  <a:lnTo>
                    <a:pt x="1244" y="1103"/>
                  </a:lnTo>
                  <a:lnTo>
                    <a:pt x="1705" y="1043"/>
                  </a:lnTo>
                  <a:lnTo>
                    <a:pt x="2166" y="1023"/>
                  </a:lnTo>
                  <a:lnTo>
                    <a:pt x="2587" y="1043"/>
                  </a:lnTo>
                  <a:lnTo>
                    <a:pt x="3008" y="1083"/>
                  </a:lnTo>
                  <a:lnTo>
                    <a:pt x="3430" y="1163"/>
                  </a:lnTo>
                  <a:lnTo>
                    <a:pt x="3851" y="1264"/>
                  </a:lnTo>
                  <a:lnTo>
                    <a:pt x="4252" y="1404"/>
                  </a:lnTo>
                  <a:lnTo>
                    <a:pt x="4673" y="1585"/>
                  </a:lnTo>
                  <a:lnTo>
                    <a:pt x="5074" y="1785"/>
                  </a:lnTo>
                  <a:lnTo>
                    <a:pt x="5475" y="2026"/>
                  </a:lnTo>
                  <a:lnTo>
                    <a:pt x="5736" y="2226"/>
                  </a:lnTo>
                  <a:lnTo>
                    <a:pt x="5977" y="2427"/>
                  </a:lnTo>
                  <a:lnTo>
                    <a:pt x="6217" y="2627"/>
                  </a:lnTo>
                  <a:lnTo>
                    <a:pt x="6438" y="2848"/>
                  </a:lnTo>
                  <a:lnTo>
                    <a:pt x="6638" y="3089"/>
                  </a:lnTo>
                  <a:lnTo>
                    <a:pt x="6819" y="3329"/>
                  </a:lnTo>
                  <a:lnTo>
                    <a:pt x="6979" y="3570"/>
                  </a:lnTo>
                  <a:lnTo>
                    <a:pt x="7140" y="3831"/>
                  </a:lnTo>
                  <a:lnTo>
                    <a:pt x="7280" y="4091"/>
                  </a:lnTo>
                  <a:lnTo>
                    <a:pt x="7420" y="4372"/>
                  </a:lnTo>
                  <a:lnTo>
                    <a:pt x="7541" y="4653"/>
                  </a:lnTo>
                  <a:lnTo>
                    <a:pt x="7641" y="4934"/>
                  </a:lnTo>
                  <a:lnTo>
                    <a:pt x="7822" y="5515"/>
                  </a:lnTo>
                  <a:lnTo>
                    <a:pt x="7982" y="6137"/>
                  </a:lnTo>
                  <a:lnTo>
                    <a:pt x="8082" y="6759"/>
                  </a:lnTo>
                  <a:lnTo>
                    <a:pt x="8162" y="7380"/>
                  </a:lnTo>
                  <a:lnTo>
                    <a:pt x="8203" y="8022"/>
                  </a:lnTo>
                  <a:lnTo>
                    <a:pt x="8243" y="8644"/>
                  </a:lnTo>
                  <a:lnTo>
                    <a:pt x="8243" y="9286"/>
                  </a:lnTo>
                  <a:lnTo>
                    <a:pt x="8243" y="9907"/>
                  </a:lnTo>
                  <a:lnTo>
                    <a:pt x="8203" y="11110"/>
                  </a:lnTo>
                  <a:lnTo>
                    <a:pt x="8142" y="12193"/>
                  </a:lnTo>
                  <a:lnTo>
                    <a:pt x="8062" y="13316"/>
                  </a:lnTo>
                  <a:lnTo>
                    <a:pt x="7982" y="14460"/>
                  </a:lnTo>
                  <a:lnTo>
                    <a:pt x="7942" y="15603"/>
                  </a:lnTo>
                  <a:lnTo>
                    <a:pt x="7942" y="16164"/>
                  </a:lnTo>
                  <a:lnTo>
                    <a:pt x="7942" y="16726"/>
                  </a:lnTo>
                  <a:lnTo>
                    <a:pt x="7982" y="17287"/>
                  </a:lnTo>
                  <a:lnTo>
                    <a:pt x="8022" y="17849"/>
                  </a:lnTo>
                  <a:lnTo>
                    <a:pt x="8102" y="18410"/>
                  </a:lnTo>
                  <a:lnTo>
                    <a:pt x="8223" y="18952"/>
                  </a:lnTo>
                  <a:lnTo>
                    <a:pt x="8363" y="19493"/>
                  </a:lnTo>
                  <a:lnTo>
                    <a:pt x="8523" y="20015"/>
                  </a:lnTo>
                  <a:lnTo>
                    <a:pt x="8644" y="20275"/>
                  </a:lnTo>
                  <a:lnTo>
                    <a:pt x="8764" y="20556"/>
                  </a:lnTo>
                  <a:lnTo>
                    <a:pt x="8904" y="20837"/>
                  </a:lnTo>
                  <a:lnTo>
                    <a:pt x="9085" y="21098"/>
                  </a:lnTo>
                  <a:lnTo>
                    <a:pt x="9265" y="21358"/>
                  </a:lnTo>
                  <a:lnTo>
                    <a:pt x="9466" y="21619"/>
                  </a:lnTo>
                  <a:lnTo>
                    <a:pt x="9667" y="21860"/>
                  </a:lnTo>
                  <a:lnTo>
                    <a:pt x="9907" y="22080"/>
                  </a:lnTo>
                  <a:lnTo>
                    <a:pt x="10308" y="22201"/>
                  </a:lnTo>
                  <a:lnTo>
                    <a:pt x="10729" y="22301"/>
                  </a:lnTo>
                  <a:lnTo>
                    <a:pt x="10729" y="22301"/>
                  </a:lnTo>
                  <a:lnTo>
                    <a:pt x="10589" y="22100"/>
                  </a:lnTo>
                  <a:lnTo>
                    <a:pt x="10589" y="22100"/>
                  </a:lnTo>
                  <a:lnTo>
                    <a:pt x="10830" y="22241"/>
                  </a:lnTo>
                  <a:lnTo>
                    <a:pt x="11070" y="22361"/>
                  </a:lnTo>
                  <a:lnTo>
                    <a:pt x="11131" y="22361"/>
                  </a:lnTo>
                  <a:lnTo>
                    <a:pt x="10970" y="22161"/>
                  </a:lnTo>
                  <a:lnTo>
                    <a:pt x="10830" y="21960"/>
                  </a:lnTo>
                  <a:lnTo>
                    <a:pt x="10689" y="21739"/>
                  </a:lnTo>
                  <a:lnTo>
                    <a:pt x="10569" y="21499"/>
                  </a:lnTo>
                  <a:lnTo>
                    <a:pt x="10449" y="21278"/>
                  </a:lnTo>
                  <a:lnTo>
                    <a:pt x="10348" y="21037"/>
                  </a:lnTo>
                  <a:lnTo>
                    <a:pt x="10168" y="20536"/>
                  </a:lnTo>
                  <a:lnTo>
                    <a:pt x="9927" y="20235"/>
                  </a:lnTo>
                  <a:lnTo>
                    <a:pt x="9727" y="19955"/>
                  </a:lnTo>
                  <a:lnTo>
                    <a:pt x="9867" y="20516"/>
                  </a:lnTo>
                  <a:lnTo>
                    <a:pt x="9947" y="20777"/>
                  </a:lnTo>
                  <a:lnTo>
                    <a:pt x="10068" y="21058"/>
                  </a:lnTo>
                  <a:lnTo>
                    <a:pt x="10168" y="21318"/>
                  </a:lnTo>
                  <a:lnTo>
                    <a:pt x="10308" y="21579"/>
                  </a:lnTo>
                  <a:lnTo>
                    <a:pt x="10449" y="21840"/>
                  </a:lnTo>
                  <a:lnTo>
                    <a:pt x="10589" y="22080"/>
                  </a:lnTo>
                  <a:lnTo>
                    <a:pt x="10409" y="21960"/>
                  </a:lnTo>
                  <a:lnTo>
                    <a:pt x="10248" y="21840"/>
                  </a:lnTo>
                  <a:lnTo>
                    <a:pt x="10108" y="21699"/>
                  </a:lnTo>
                  <a:lnTo>
                    <a:pt x="9947" y="21539"/>
                  </a:lnTo>
                  <a:lnTo>
                    <a:pt x="9687" y="21218"/>
                  </a:lnTo>
                  <a:lnTo>
                    <a:pt x="9446" y="20857"/>
                  </a:lnTo>
                  <a:lnTo>
                    <a:pt x="9245" y="20456"/>
                  </a:lnTo>
                  <a:lnTo>
                    <a:pt x="9065" y="20055"/>
                  </a:lnTo>
                  <a:lnTo>
                    <a:pt x="8904" y="19614"/>
                  </a:lnTo>
                  <a:lnTo>
                    <a:pt x="8784" y="19172"/>
                  </a:lnTo>
                  <a:lnTo>
                    <a:pt x="8684" y="18711"/>
                  </a:lnTo>
                  <a:lnTo>
                    <a:pt x="8584" y="18250"/>
                  </a:lnTo>
                  <a:lnTo>
                    <a:pt x="8523" y="17769"/>
                  </a:lnTo>
                  <a:lnTo>
                    <a:pt x="8483" y="17287"/>
                  </a:lnTo>
                  <a:lnTo>
                    <a:pt x="8443" y="16806"/>
                  </a:lnTo>
                  <a:lnTo>
                    <a:pt x="8423" y="16345"/>
                  </a:lnTo>
                  <a:lnTo>
                    <a:pt x="8423" y="15442"/>
                  </a:lnTo>
                  <a:lnTo>
                    <a:pt x="8463" y="14219"/>
                  </a:lnTo>
                  <a:lnTo>
                    <a:pt x="8523" y="13016"/>
                  </a:lnTo>
                  <a:lnTo>
                    <a:pt x="8604" y="11792"/>
                  </a:lnTo>
                  <a:lnTo>
                    <a:pt x="8664" y="10569"/>
                  </a:lnTo>
                  <a:lnTo>
                    <a:pt x="8684" y="9967"/>
                  </a:lnTo>
                  <a:lnTo>
                    <a:pt x="8684" y="9346"/>
                  </a:lnTo>
                  <a:lnTo>
                    <a:pt x="8684" y="8744"/>
                  </a:lnTo>
                  <a:lnTo>
                    <a:pt x="8664" y="8142"/>
                  </a:lnTo>
                  <a:lnTo>
                    <a:pt x="8604" y="7541"/>
                  </a:lnTo>
                  <a:lnTo>
                    <a:pt x="8544" y="6939"/>
                  </a:lnTo>
                  <a:lnTo>
                    <a:pt x="8443" y="6337"/>
                  </a:lnTo>
                  <a:lnTo>
                    <a:pt x="8323" y="5736"/>
                  </a:lnTo>
                  <a:lnTo>
                    <a:pt x="8223" y="5275"/>
                  </a:lnTo>
                  <a:lnTo>
                    <a:pt x="8082" y="4853"/>
                  </a:lnTo>
                  <a:lnTo>
                    <a:pt x="7922" y="4432"/>
                  </a:lnTo>
                  <a:lnTo>
                    <a:pt x="7721" y="4031"/>
                  </a:lnTo>
                  <a:lnTo>
                    <a:pt x="7521" y="3630"/>
                  </a:lnTo>
                  <a:lnTo>
                    <a:pt x="7280" y="3269"/>
                  </a:lnTo>
                  <a:lnTo>
                    <a:pt x="7019" y="2908"/>
                  </a:lnTo>
                  <a:lnTo>
                    <a:pt x="6739" y="2587"/>
                  </a:lnTo>
                  <a:lnTo>
                    <a:pt x="6438" y="2266"/>
                  </a:lnTo>
                  <a:lnTo>
                    <a:pt x="6117" y="1986"/>
                  </a:lnTo>
                  <a:lnTo>
                    <a:pt x="5776" y="1705"/>
                  </a:lnTo>
                  <a:lnTo>
                    <a:pt x="5395" y="1484"/>
                  </a:lnTo>
                  <a:lnTo>
                    <a:pt x="5014" y="1264"/>
                  </a:lnTo>
                  <a:lnTo>
                    <a:pt x="4613" y="1083"/>
                  </a:lnTo>
                  <a:lnTo>
                    <a:pt x="4172" y="923"/>
                  </a:lnTo>
                  <a:lnTo>
                    <a:pt x="3730" y="782"/>
                  </a:lnTo>
                  <a:lnTo>
                    <a:pt x="3329" y="702"/>
                  </a:lnTo>
                  <a:lnTo>
                    <a:pt x="2948" y="642"/>
                  </a:lnTo>
                  <a:lnTo>
                    <a:pt x="2547" y="602"/>
                  </a:lnTo>
                  <a:lnTo>
                    <a:pt x="1785" y="602"/>
                  </a:lnTo>
                  <a:lnTo>
                    <a:pt x="1404" y="642"/>
                  </a:lnTo>
                  <a:lnTo>
                    <a:pt x="2026" y="502"/>
                  </a:lnTo>
                  <a:lnTo>
                    <a:pt x="2647" y="381"/>
                  </a:lnTo>
                  <a:lnTo>
                    <a:pt x="3249" y="321"/>
                  </a:lnTo>
                  <a:lnTo>
                    <a:pt x="3871" y="301"/>
                  </a:lnTo>
                  <a:lnTo>
                    <a:pt x="4352" y="301"/>
                  </a:lnTo>
                  <a:lnTo>
                    <a:pt x="4853" y="361"/>
                  </a:lnTo>
                  <a:lnTo>
                    <a:pt x="5335" y="462"/>
                  </a:lnTo>
                  <a:lnTo>
                    <a:pt x="5816" y="602"/>
                  </a:lnTo>
                  <a:lnTo>
                    <a:pt x="6057" y="682"/>
                  </a:lnTo>
                  <a:lnTo>
                    <a:pt x="6277" y="782"/>
                  </a:lnTo>
                  <a:lnTo>
                    <a:pt x="6518" y="883"/>
                  </a:lnTo>
                  <a:lnTo>
                    <a:pt x="6739" y="1003"/>
                  </a:lnTo>
                  <a:lnTo>
                    <a:pt x="6959" y="1143"/>
                  </a:lnTo>
                  <a:lnTo>
                    <a:pt x="7180" y="1284"/>
                  </a:lnTo>
                  <a:lnTo>
                    <a:pt x="7400" y="1464"/>
                  </a:lnTo>
                  <a:lnTo>
                    <a:pt x="7621" y="1625"/>
                  </a:lnTo>
                  <a:lnTo>
                    <a:pt x="7842" y="1825"/>
                  </a:lnTo>
                  <a:lnTo>
                    <a:pt x="8042" y="2046"/>
                  </a:lnTo>
                  <a:lnTo>
                    <a:pt x="8243" y="2266"/>
                  </a:lnTo>
                  <a:lnTo>
                    <a:pt x="8423" y="2487"/>
                  </a:lnTo>
                  <a:lnTo>
                    <a:pt x="8604" y="2728"/>
                  </a:lnTo>
                  <a:lnTo>
                    <a:pt x="8764" y="2948"/>
                  </a:lnTo>
                  <a:lnTo>
                    <a:pt x="8904" y="3209"/>
                  </a:lnTo>
                  <a:lnTo>
                    <a:pt x="9045" y="3450"/>
                  </a:lnTo>
                  <a:lnTo>
                    <a:pt x="9286" y="3971"/>
                  </a:lnTo>
                  <a:lnTo>
                    <a:pt x="9486" y="4492"/>
                  </a:lnTo>
                  <a:lnTo>
                    <a:pt x="9646" y="5054"/>
                  </a:lnTo>
                  <a:lnTo>
                    <a:pt x="9787" y="5616"/>
                  </a:lnTo>
                  <a:lnTo>
                    <a:pt x="9887" y="6197"/>
                  </a:lnTo>
                  <a:lnTo>
                    <a:pt x="9947" y="6779"/>
                  </a:lnTo>
                  <a:lnTo>
                    <a:pt x="10007" y="7360"/>
                  </a:lnTo>
                  <a:lnTo>
                    <a:pt x="10028" y="7942"/>
                  </a:lnTo>
                  <a:lnTo>
                    <a:pt x="10028" y="8523"/>
                  </a:lnTo>
                  <a:lnTo>
                    <a:pt x="10028" y="9105"/>
                  </a:lnTo>
                  <a:lnTo>
                    <a:pt x="9967" y="10248"/>
                  </a:lnTo>
                  <a:lnTo>
                    <a:pt x="9927" y="10910"/>
                  </a:lnTo>
                  <a:lnTo>
                    <a:pt x="10007" y="10328"/>
                  </a:lnTo>
                  <a:lnTo>
                    <a:pt x="10068" y="9747"/>
                  </a:lnTo>
                  <a:lnTo>
                    <a:pt x="10108" y="9145"/>
                  </a:lnTo>
                  <a:lnTo>
                    <a:pt x="10128" y="8543"/>
                  </a:lnTo>
                  <a:lnTo>
                    <a:pt x="10108" y="7922"/>
                  </a:lnTo>
                  <a:lnTo>
                    <a:pt x="10088" y="7320"/>
                  </a:lnTo>
                  <a:lnTo>
                    <a:pt x="10028" y="6719"/>
                  </a:lnTo>
                  <a:lnTo>
                    <a:pt x="9927" y="6117"/>
                  </a:lnTo>
                  <a:lnTo>
                    <a:pt x="9827" y="5515"/>
                  </a:lnTo>
                  <a:lnTo>
                    <a:pt x="9687" y="4934"/>
                  </a:lnTo>
                  <a:lnTo>
                    <a:pt x="9506" y="4352"/>
                  </a:lnTo>
                  <a:lnTo>
                    <a:pt x="9306" y="3811"/>
                  </a:lnTo>
                  <a:lnTo>
                    <a:pt x="9065" y="3269"/>
                  </a:lnTo>
                  <a:lnTo>
                    <a:pt x="8804" y="2748"/>
                  </a:lnTo>
                  <a:lnTo>
                    <a:pt x="8503" y="2246"/>
                  </a:lnTo>
                  <a:lnTo>
                    <a:pt x="8183" y="1785"/>
                  </a:lnTo>
                  <a:lnTo>
                    <a:pt x="7801" y="1424"/>
                  </a:lnTo>
                  <a:lnTo>
                    <a:pt x="7601" y="1264"/>
                  </a:lnTo>
                  <a:lnTo>
                    <a:pt x="7380" y="1103"/>
                  </a:lnTo>
                  <a:lnTo>
                    <a:pt x="7160" y="943"/>
                  </a:lnTo>
                  <a:lnTo>
                    <a:pt x="6939" y="822"/>
                  </a:lnTo>
                  <a:lnTo>
                    <a:pt x="6698" y="682"/>
                  </a:lnTo>
                  <a:lnTo>
                    <a:pt x="6438" y="562"/>
                  </a:lnTo>
                  <a:lnTo>
                    <a:pt x="6117" y="421"/>
                  </a:lnTo>
                  <a:lnTo>
                    <a:pt x="5776" y="321"/>
                  </a:lnTo>
                  <a:lnTo>
                    <a:pt x="5435" y="221"/>
                  </a:lnTo>
                  <a:lnTo>
                    <a:pt x="5094" y="141"/>
                  </a:lnTo>
                  <a:lnTo>
                    <a:pt x="4753" y="80"/>
                  </a:lnTo>
                  <a:lnTo>
                    <a:pt x="4412" y="40"/>
                  </a:lnTo>
                  <a:lnTo>
                    <a:pt x="4051" y="20"/>
                  </a:lnTo>
                  <a:lnTo>
                    <a:pt x="37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22"/>
            <p:cNvSpPr/>
            <p:nvPr/>
          </p:nvSpPr>
          <p:spPr>
            <a:xfrm>
              <a:off x="10277675" y="5022050"/>
              <a:ext cx="12050" cy="6550"/>
            </a:xfrm>
            <a:custGeom>
              <a:avLst/>
              <a:gdLst/>
              <a:ahLst/>
              <a:cxnLst/>
              <a:rect l="l" t="t" r="r" b="b"/>
              <a:pathLst>
                <a:path w="482" h="262" extrusionOk="0">
                  <a:moveTo>
                    <a:pt x="0" y="0"/>
                  </a:moveTo>
                  <a:lnTo>
                    <a:pt x="140" y="201"/>
                  </a:lnTo>
                  <a:lnTo>
                    <a:pt x="481" y="261"/>
                  </a:lnTo>
                  <a:lnTo>
                    <a:pt x="241" y="1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C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22"/>
            <p:cNvSpPr/>
            <p:nvPr/>
          </p:nvSpPr>
          <p:spPr>
            <a:xfrm>
              <a:off x="10277675" y="5022050"/>
              <a:ext cx="12050" cy="6550"/>
            </a:xfrm>
            <a:custGeom>
              <a:avLst/>
              <a:gdLst/>
              <a:ahLst/>
              <a:cxnLst/>
              <a:rect l="l" t="t" r="r" b="b"/>
              <a:pathLst>
                <a:path w="482" h="262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481" y="261"/>
                  </a:lnTo>
                  <a:lnTo>
                    <a:pt x="481" y="261"/>
                  </a:lnTo>
                  <a:lnTo>
                    <a:pt x="241" y="14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22"/>
            <p:cNvSpPr/>
            <p:nvPr/>
          </p:nvSpPr>
          <p:spPr>
            <a:xfrm>
              <a:off x="10277675" y="5022050"/>
              <a:ext cx="12050" cy="6550"/>
            </a:xfrm>
            <a:custGeom>
              <a:avLst/>
              <a:gdLst/>
              <a:ahLst/>
              <a:cxnLst/>
              <a:rect l="l" t="t" r="r" b="b"/>
              <a:pathLst>
                <a:path w="482" h="262" extrusionOk="0">
                  <a:moveTo>
                    <a:pt x="0" y="0"/>
                  </a:moveTo>
                  <a:lnTo>
                    <a:pt x="0" y="0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41" y="141"/>
                  </a:lnTo>
                  <a:lnTo>
                    <a:pt x="481" y="261"/>
                  </a:lnTo>
                  <a:lnTo>
                    <a:pt x="481" y="261"/>
                  </a:lnTo>
                  <a:lnTo>
                    <a:pt x="481" y="261"/>
                  </a:lnTo>
                  <a:lnTo>
                    <a:pt x="241" y="1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C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22"/>
            <p:cNvSpPr/>
            <p:nvPr/>
          </p:nvSpPr>
          <p:spPr>
            <a:xfrm>
              <a:off x="10277675" y="5022050"/>
              <a:ext cx="3525" cy="5025"/>
            </a:xfrm>
            <a:custGeom>
              <a:avLst/>
              <a:gdLst/>
              <a:ahLst/>
              <a:cxnLst/>
              <a:rect l="l" t="t" r="r" b="b"/>
              <a:pathLst>
                <a:path w="141" h="20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22"/>
            <p:cNvSpPr/>
            <p:nvPr/>
          </p:nvSpPr>
          <p:spPr>
            <a:xfrm>
              <a:off x="10277675" y="5022050"/>
              <a:ext cx="12050" cy="6550"/>
            </a:xfrm>
            <a:custGeom>
              <a:avLst/>
              <a:gdLst/>
              <a:ahLst/>
              <a:cxnLst/>
              <a:rect l="l" t="t" r="r" b="b"/>
              <a:pathLst>
                <a:path w="482" h="262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41" y="141"/>
                  </a:lnTo>
                  <a:lnTo>
                    <a:pt x="481" y="261"/>
                  </a:lnTo>
                  <a:lnTo>
                    <a:pt x="481" y="261"/>
                  </a:lnTo>
                  <a:lnTo>
                    <a:pt x="481" y="261"/>
                  </a:lnTo>
                  <a:lnTo>
                    <a:pt x="241" y="14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22"/>
            <p:cNvSpPr/>
            <p:nvPr/>
          </p:nvSpPr>
          <p:spPr>
            <a:xfrm>
              <a:off x="8482800" y="3920050"/>
              <a:ext cx="143900" cy="186525"/>
            </a:xfrm>
            <a:custGeom>
              <a:avLst/>
              <a:gdLst/>
              <a:ahLst/>
              <a:cxnLst/>
              <a:rect l="l" t="t" r="r" b="b"/>
              <a:pathLst>
                <a:path w="5756" h="7461" extrusionOk="0">
                  <a:moveTo>
                    <a:pt x="1123" y="0"/>
                  </a:moveTo>
                  <a:lnTo>
                    <a:pt x="983" y="21"/>
                  </a:lnTo>
                  <a:lnTo>
                    <a:pt x="842" y="61"/>
                  </a:lnTo>
                  <a:lnTo>
                    <a:pt x="702" y="141"/>
                  </a:lnTo>
                  <a:lnTo>
                    <a:pt x="582" y="221"/>
                  </a:lnTo>
                  <a:lnTo>
                    <a:pt x="481" y="321"/>
                  </a:lnTo>
                  <a:lnTo>
                    <a:pt x="381" y="422"/>
                  </a:lnTo>
                  <a:lnTo>
                    <a:pt x="301" y="562"/>
                  </a:lnTo>
                  <a:lnTo>
                    <a:pt x="221" y="722"/>
                  </a:lnTo>
                  <a:lnTo>
                    <a:pt x="160" y="903"/>
                  </a:lnTo>
                  <a:lnTo>
                    <a:pt x="100" y="1083"/>
                  </a:lnTo>
                  <a:lnTo>
                    <a:pt x="60" y="1284"/>
                  </a:lnTo>
                  <a:lnTo>
                    <a:pt x="0" y="1725"/>
                  </a:lnTo>
                  <a:lnTo>
                    <a:pt x="0" y="2206"/>
                  </a:lnTo>
                  <a:lnTo>
                    <a:pt x="0" y="2728"/>
                  </a:lnTo>
                  <a:lnTo>
                    <a:pt x="40" y="3269"/>
                  </a:lnTo>
                  <a:lnTo>
                    <a:pt x="100" y="3811"/>
                  </a:lnTo>
                  <a:lnTo>
                    <a:pt x="180" y="4372"/>
                  </a:lnTo>
                  <a:lnTo>
                    <a:pt x="281" y="4914"/>
                  </a:lnTo>
                  <a:lnTo>
                    <a:pt x="501" y="5937"/>
                  </a:lnTo>
                  <a:lnTo>
                    <a:pt x="722" y="6799"/>
                  </a:lnTo>
                  <a:lnTo>
                    <a:pt x="902" y="7461"/>
                  </a:lnTo>
                  <a:lnTo>
                    <a:pt x="5756" y="6719"/>
                  </a:lnTo>
                  <a:lnTo>
                    <a:pt x="5615" y="6217"/>
                  </a:lnTo>
                  <a:lnTo>
                    <a:pt x="5475" y="5736"/>
                  </a:lnTo>
                  <a:lnTo>
                    <a:pt x="5335" y="5275"/>
                  </a:lnTo>
                  <a:lnTo>
                    <a:pt x="5174" y="4834"/>
                  </a:lnTo>
                  <a:lnTo>
                    <a:pt x="5014" y="4412"/>
                  </a:lnTo>
                  <a:lnTo>
                    <a:pt x="4853" y="4011"/>
                  </a:lnTo>
                  <a:lnTo>
                    <a:pt x="4673" y="3630"/>
                  </a:lnTo>
                  <a:lnTo>
                    <a:pt x="4492" y="3249"/>
                  </a:lnTo>
                  <a:lnTo>
                    <a:pt x="4131" y="2588"/>
                  </a:lnTo>
                  <a:lnTo>
                    <a:pt x="3951" y="2287"/>
                  </a:lnTo>
                  <a:lnTo>
                    <a:pt x="3770" y="1986"/>
                  </a:lnTo>
                  <a:lnTo>
                    <a:pt x="3590" y="1725"/>
                  </a:lnTo>
                  <a:lnTo>
                    <a:pt x="3389" y="1485"/>
                  </a:lnTo>
                  <a:lnTo>
                    <a:pt x="3209" y="1244"/>
                  </a:lnTo>
                  <a:lnTo>
                    <a:pt x="3008" y="1043"/>
                  </a:lnTo>
                  <a:lnTo>
                    <a:pt x="2828" y="843"/>
                  </a:lnTo>
                  <a:lnTo>
                    <a:pt x="2647" y="682"/>
                  </a:lnTo>
                  <a:lnTo>
                    <a:pt x="2467" y="522"/>
                  </a:lnTo>
                  <a:lnTo>
                    <a:pt x="2286" y="382"/>
                  </a:lnTo>
                  <a:lnTo>
                    <a:pt x="2106" y="281"/>
                  </a:lnTo>
                  <a:lnTo>
                    <a:pt x="1925" y="181"/>
                  </a:lnTo>
                  <a:lnTo>
                    <a:pt x="1745" y="101"/>
                  </a:lnTo>
                  <a:lnTo>
                    <a:pt x="1584" y="61"/>
                  </a:lnTo>
                  <a:lnTo>
                    <a:pt x="1424" y="21"/>
                  </a:lnTo>
                  <a:lnTo>
                    <a:pt x="126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22"/>
            <p:cNvSpPr/>
            <p:nvPr/>
          </p:nvSpPr>
          <p:spPr>
            <a:xfrm>
              <a:off x="8482800" y="3920050"/>
              <a:ext cx="143900" cy="186525"/>
            </a:xfrm>
            <a:custGeom>
              <a:avLst/>
              <a:gdLst/>
              <a:ahLst/>
              <a:cxnLst/>
              <a:rect l="l" t="t" r="r" b="b"/>
              <a:pathLst>
                <a:path w="5756" h="7461" fill="none" extrusionOk="0">
                  <a:moveTo>
                    <a:pt x="902" y="7461"/>
                  </a:moveTo>
                  <a:lnTo>
                    <a:pt x="902" y="7461"/>
                  </a:lnTo>
                  <a:lnTo>
                    <a:pt x="722" y="6799"/>
                  </a:lnTo>
                  <a:lnTo>
                    <a:pt x="501" y="5937"/>
                  </a:lnTo>
                  <a:lnTo>
                    <a:pt x="281" y="4914"/>
                  </a:lnTo>
                  <a:lnTo>
                    <a:pt x="180" y="4372"/>
                  </a:lnTo>
                  <a:lnTo>
                    <a:pt x="100" y="3811"/>
                  </a:lnTo>
                  <a:lnTo>
                    <a:pt x="40" y="3269"/>
                  </a:lnTo>
                  <a:lnTo>
                    <a:pt x="0" y="2728"/>
                  </a:lnTo>
                  <a:lnTo>
                    <a:pt x="0" y="2206"/>
                  </a:lnTo>
                  <a:lnTo>
                    <a:pt x="0" y="1725"/>
                  </a:lnTo>
                  <a:lnTo>
                    <a:pt x="60" y="1284"/>
                  </a:lnTo>
                  <a:lnTo>
                    <a:pt x="100" y="1083"/>
                  </a:lnTo>
                  <a:lnTo>
                    <a:pt x="160" y="903"/>
                  </a:lnTo>
                  <a:lnTo>
                    <a:pt x="221" y="722"/>
                  </a:lnTo>
                  <a:lnTo>
                    <a:pt x="301" y="562"/>
                  </a:lnTo>
                  <a:lnTo>
                    <a:pt x="381" y="422"/>
                  </a:lnTo>
                  <a:lnTo>
                    <a:pt x="481" y="321"/>
                  </a:lnTo>
                  <a:lnTo>
                    <a:pt x="481" y="321"/>
                  </a:lnTo>
                  <a:lnTo>
                    <a:pt x="582" y="221"/>
                  </a:lnTo>
                  <a:lnTo>
                    <a:pt x="702" y="141"/>
                  </a:lnTo>
                  <a:lnTo>
                    <a:pt x="842" y="61"/>
                  </a:lnTo>
                  <a:lnTo>
                    <a:pt x="983" y="21"/>
                  </a:lnTo>
                  <a:lnTo>
                    <a:pt x="1123" y="0"/>
                  </a:lnTo>
                  <a:lnTo>
                    <a:pt x="1263" y="0"/>
                  </a:lnTo>
                  <a:lnTo>
                    <a:pt x="1424" y="21"/>
                  </a:lnTo>
                  <a:lnTo>
                    <a:pt x="1584" y="61"/>
                  </a:lnTo>
                  <a:lnTo>
                    <a:pt x="1745" y="101"/>
                  </a:lnTo>
                  <a:lnTo>
                    <a:pt x="1925" y="181"/>
                  </a:lnTo>
                  <a:lnTo>
                    <a:pt x="2106" y="281"/>
                  </a:lnTo>
                  <a:lnTo>
                    <a:pt x="2286" y="382"/>
                  </a:lnTo>
                  <a:lnTo>
                    <a:pt x="2467" y="522"/>
                  </a:lnTo>
                  <a:lnTo>
                    <a:pt x="2647" y="682"/>
                  </a:lnTo>
                  <a:lnTo>
                    <a:pt x="2828" y="843"/>
                  </a:lnTo>
                  <a:lnTo>
                    <a:pt x="3008" y="1043"/>
                  </a:lnTo>
                  <a:lnTo>
                    <a:pt x="3209" y="1244"/>
                  </a:lnTo>
                  <a:lnTo>
                    <a:pt x="3389" y="1485"/>
                  </a:lnTo>
                  <a:lnTo>
                    <a:pt x="3590" y="1725"/>
                  </a:lnTo>
                  <a:lnTo>
                    <a:pt x="3770" y="1986"/>
                  </a:lnTo>
                  <a:lnTo>
                    <a:pt x="3951" y="2287"/>
                  </a:lnTo>
                  <a:lnTo>
                    <a:pt x="4131" y="2588"/>
                  </a:lnTo>
                  <a:lnTo>
                    <a:pt x="4492" y="3249"/>
                  </a:lnTo>
                  <a:lnTo>
                    <a:pt x="4673" y="3630"/>
                  </a:lnTo>
                  <a:lnTo>
                    <a:pt x="4853" y="4011"/>
                  </a:lnTo>
                  <a:lnTo>
                    <a:pt x="5014" y="4412"/>
                  </a:lnTo>
                  <a:lnTo>
                    <a:pt x="5174" y="4834"/>
                  </a:lnTo>
                  <a:lnTo>
                    <a:pt x="5335" y="5275"/>
                  </a:lnTo>
                  <a:lnTo>
                    <a:pt x="5475" y="5736"/>
                  </a:lnTo>
                  <a:lnTo>
                    <a:pt x="5615" y="6217"/>
                  </a:lnTo>
                  <a:lnTo>
                    <a:pt x="5756" y="6719"/>
                  </a:lnTo>
                  <a:lnTo>
                    <a:pt x="902" y="746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22"/>
            <p:cNvSpPr/>
            <p:nvPr/>
          </p:nvSpPr>
          <p:spPr>
            <a:xfrm>
              <a:off x="8364975" y="5252175"/>
              <a:ext cx="1865075" cy="312875"/>
            </a:xfrm>
            <a:custGeom>
              <a:avLst/>
              <a:gdLst/>
              <a:ahLst/>
              <a:cxnLst/>
              <a:rect l="l" t="t" r="r" b="b"/>
              <a:pathLst>
                <a:path w="74603" h="12515" fill="none" extrusionOk="0">
                  <a:moveTo>
                    <a:pt x="74603" y="1865"/>
                  </a:moveTo>
                  <a:lnTo>
                    <a:pt x="74603" y="1865"/>
                  </a:lnTo>
                  <a:lnTo>
                    <a:pt x="74543" y="1946"/>
                  </a:lnTo>
                  <a:lnTo>
                    <a:pt x="74402" y="2066"/>
                  </a:lnTo>
                  <a:lnTo>
                    <a:pt x="74162" y="2247"/>
                  </a:lnTo>
                  <a:lnTo>
                    <a:pt x="73841" y="2487"/>
                  </a:lnTo>
                  <a:lnTo>
                    <a:pt x="73440" y="2748"/>
                  </a:lnTo>
                  <a:lnTo>
                    <a:pt x="72958" y="3049"/>
                  </a:lnTo>
                  <a:lnTo>
                    <a:pt x="72397" y="3390"/>
                  </a:lnTo>
                  <a:lnTo>
                    <a:pt x="71755" y="3771"/>
                  </a:lnTo>
                  <a:lnTo>
                    <a:pt x="71033" y="4152"/>
                  </a:lnTo>
                  <a:lnTo>
                    <a:pt x="70251" y="4573"/>
                  </a:lnTo>
                  <a:lnTo>
                    <a:pt x="69389" y="5014"/>
                  </a:lnTo>
                  <a:lnTo>
                    <a:pt x="68446" y="5475"/>
                  </a:lnTo>
                  <a:lnTo>
                    <a:pt x="67443" y="5937"/>
                  </a:lnTo>
                  <a:lnTo>
                    <a:pt x="66360" y="6418"/>
                  </a:lnTo>
                  <a:lnTo>
                    <a:pt x="65217" y="6919"/>
                  </a:lnTo>
                  <a:lnTo>
                    <a:pt x="64014" y="7401"/>
                  </a:lnTo>
                  <a:lnTo>
                    <a:pt x="62751" y="7882"/>
                  </a:lnTo>
                  <a:lnTo>
                    <a:pt x="61407" y="8363"/>
                  </a:lnTo>
                  <a:lnTo>
                    <a:pt x="60023" y="8824"/>
                  </a:lnTo>
                  <a:lnTo>
                    <a:pt x="58579" y="9286"/>
                  </a:lnTo>
                  <a:lnTo>
                    <a:pt x="57075" y="9727"/>
                  </a:lnTo>
                  <a:lnTo>
                    <a:pt x="55511" y="10148"/>
                  </a:lnTo>
                  <a:lnTo>
                    <a:pt x="53907" y="10549"/>
                  </a:lnTo>
                  <a:lnTo>
                    <a:pt x="52242" y="10930"/>
                  </a:lnTo>
                  <a:lnTo>
                    <a:pt x="50538" y="11271"/>
                  </a:lnTo>
                  <a:lnTo>
                    <a:pt x="48773" y="11572"/>
                  </a:lnTo>
                  <a:lnTo>
                    <a:pt x="46968" y="11853"/>
                  </a:lnTo>
                  <a:lnTo>
                    <a:pt x="46045" y="11973"/>
                  </a:lnTo>
                  <a:lnTo>
                    <a:pt x="45123" y="12073"/>
                  </a:lnTo>
                  <a:lnTo>
                    <a:pt x="44180" y="12174"/>
                  </a:lnTo>
                  <a:lnTo>
                    <a:pt x="43218" y="12274"/>
                  </a:lnTo>
                  <a:lnTo>
                    <a:pt x="42255" y="12334"/>
                  </a:lnTo>
                  <a:lnTo>
                    <a:pt x="41292" y="12394"/>
                  </a:lnTo>
                  <a:lnTo>
                    <a:pt x="40310" y="12454"/>
                  </a:lnTo>
                  <a:lnTo>
                    <a:pt x="39307" y="12494"/>
                  </a:lnTo>
                  <a:lnTo>
                    <a:pt x="38304" y="12514"/>
                  </a:lnTo>
                  <a:lnTo>
                    <a:pt x="37302" y="12514"/>
                  </a:lnTo>
                  <a:lnTo>
                    <a:pt x="37302" y="12514"/>
                  </a:lnTo>
                  <a:lnTo>
                    <a:pt x="36299" y="12514"/>
                  </a:lnTo>
                  <a:lnTo>
                    <a:pt x="35296" y="12494"/>
                  </a:lnTo>
                  <a:lnTo>
                    <a:pt x="34293" y="12454"/>
                  </a:lnTo>
                  <a:lnTo>
                    <a:pt x="33311" y="12394"/>
                  </a:lnTo>
                  <a:lnTo>
                    <a:pt x="32348" y="12334"/>
                  </a:lnTo>
                  <a:lnTo>
                    <a:pt x="31385" y="12274"/>
                  </a:lnTo>
                  <a:lnTo>
                    <a:pt x="30423" y="12174"/>
                  </a:lnTo>
                  <a:lnTo>
                    <a:pt x="29480" y="12073"/>
                  </a:lnTo>
                  <a:lnTo>
                    <a:pt x="28558" y="11973"/>
                  </a:lnTo>
                  <a:lnTo>
                    <a:pt x="27635" y="11853"/>
                  </a:lnTo>
                  <a:lnTo>
                    <a:pt x="25830" y="11572"/>
                  </a:lnTo>
                  <a:lnTo>
                    <a:pt x="24066" y="11271"/>
                  </a:lnTo>
                  <a:lnTo>
                    <a:pt x="22361" y="10930"/>
                  </a:lnTo>
                  <a:lnTo>
                    <a:pt x="20696" y="10549"/>
                  </a:lnTo>
                  <a:lnTo>
                    <a:pt x="19092" y="10148"/>
                  </a:lnTo>
                  <a:lnTo>
                    <a:pt x="17528" y="9727"/>
                  </a:lnTo>
                  <a:lnTo>
                    <a:pt x="16024" y="9286"/>
                  </a:lnTo>
                  <a:lnTo>
                    <a:pt x="14580" y="8824"/>
                  </a:lnTo>
                  <a:lnTo>
                    <a:pt x="13176" y="8363"/>
                  </a:lnTo>
                  <a:lnTo>
                    <a:pt x="11852" y="7882"/>
                  </a:lnTo>
                  <a:lnTo>
                    <a:pt x="10589" y="7401"/>
                  </a:lnTo>
                  <a:lnTo>
                    <a:pt x="9386" y="6919"/>
                  </a:lnTo>
                  <a:lnTo>
                    <a:pt x="8243" y="6418"/>
                  </a:lnTo>
                  <a:lnTo>
                    <a:pt x="7160" y="5937"/>
                  </a:lnTo>
                  <a:lnTo>
                    <a:pt x="6157" y="5475"/>
                  </a:lnTo>
                  <a:lnTo>
                    <a:pt x="5214" y="5014"/>
                  </a:lnTo>
                  <a:lnTo>
                    <a:pt x="4352" y="4573"/>
                  </a:lnTo>
                  <a:lnTo>
                    <a:pt x="3570" y="4152"/>
                  </a:lnTo>
                  <a:lnTo>
                    <a:pt x="2848" y="3771"/>
                  </a:lnTo>
                  <a:lnTo>
                    <a:pt x="2206" y="3390"/>
                  </a:lnTo>
                  <a:lnTo>
                    <a:pt x="1645" y="3049"/>
                  </a:lnTo>
                  <a:lnTo>
                    <a:pt x="1163" y="2748"/>
                  </a:lnTo>
                  <a:lnTo>
                    <a:pt x="762" y="2487"/>
                  </a:lnTo>
                  <a:lnTo>
                    <a:pt x="441" y="2247"/>
                  </a:lnTo>
                  <a:lnTo>
                    <a:pt x="201" y="2066"/>
                  </a:lnTo>
                  <a:lnTo>
                    <a:pt x="60" y="1946"/>
                  </a:lnTo>
                  <a:lnTo>
                    <a:pt x="0" y="1865"/>
                  </a:lnTo>
                  <a:lnTo>
                    <a:pt x="0" y="1865"/>
                  </a:lnTo>
                  <a:lnTo>
                    <a:pt x="0" y="1805"/>
                  </a:lnTo>
                  <a:lnTo>
                    <a:pt x="0" y="1745"/>
                  </a:lnTo>
                  <a:lnTo>
                    <a:pt x="60" y="1605"/>
                  </a:lnTo>
                  <a:lnTo>
                    <a:pt x="161" y="1424"/>
                  </a:lnTo>
                  <a:lnTo>
                    <a:pt x="301" y="1244"/>
                  </a:lnTo>
                  <a:lnTo>
                    <a:pt x="482" y="1063"/>
                  </a:lnTo>
                  <a:lnTo>
                    <a:pt x="702" y="863"/>
                  </a:lnTo>
                  <a:lnTo>
                    <a:pt x="943" y="682"/>
                  </a:lnTo>
                  <a:lnTo>
                    <a:pt x="1203" y="502"/>
                  </a:lnTo>
                  <a:lnTo>
                    <a:pt x="1504" y="341"/>
                  </a:lnTo>
                  <a:lnTo>
                    <a:pt x="1805" y="201"/>
                  </a:lnTo>
                  <a:lnTo>
                    <a:pt x="2126" y="101"/>
                  </a:lnTo>
                  <a:lnTo>
                    <a:pt x="2467" y="20"/>
                  </a:lnTo>
                  <a:lnTo>
                    <a:pt x="2788" y="0"/>
                  </a:lnTo>
                  <a:lnTo>
                    <a:pt x="2968" y="0"/>
                  </a:lnTo>
                  <a:lnTo>
                    <a:pt x="3129" y="20"/>
                  </a:lnTo>
                  <a:lnTo>
                    <a:pt x="3289" y="41"/>
                  </a:lnTo>
                  <a:lnTo>
                    <a:pt x="3470" y="81"/>
                  </a:lnTo>
                  <a:lnTo>
                    <a:pt x="3630" y="141"/>
                  </a:lnTo>
                  <a:lnTo>
                    <a:pt x="3791" y="221"/>
                  </a:lnTo>
                  <a:lnTo>
                    <a:pt x="3791" y="221"/>
                  </a:lnTo>
                  <a:lnTo>
                    <a:pt x="4974" y="823"/>
                  </a:lnTo>
                  <a:lnTo>
                    <a:pt x="6177" y="1384"/>
                  </a:lnTo>
                  <a:lnTo>
                    <a:pt x="7400" y="1926"/>
                  </a:lnTo>
                  <a:lnTo>
                    <a:pt x="8624" y="2427"/>
                  </a:lnTo>
                  <a:lnTo>
                    <a:pt x="9847" y="2908"/>
                  </a:lnTo>
                  <a:lnTo>
                    <a:pt x="11070" y="3350"/>
                  </a:lnTo>
                  <a:lnTo>
                    <a:pt x="12314" y="3771"/>
                  </a:lnTo>
                  <a:lnTo>
                    <a:pt x="13537" y="4172"/>
                  </a:lnTo>
                  <a:lnTo>
                    <a:pt x="14760" y="4533"/>
                  </a:lnTo>
                  <a:lnTo>
                    <a:pt x="15984" y="4874"/>
                  </a:lnTo>
                  <a:lnTo>
                    <a:pt x="17207" y="5195"/>
                  </a:lnTo>
                  <a:lnTo>
                    <a:pt x="18410" y="5495"/>
                  </a:lnTo>
                  <a:lnTo>
                    <a:pt x="19593" y="5776"/>
                  </a:lnTo>
                  <a:lnTo>
                    <a:pt x="20777" y="6017"/>
                  </a:lnTo>
                  <a:lnTo>
                    <a:pt x="21940" y="6257"/>
                  </a:lnTo>
                  <a:lnTo>
                    <a:pt x="23083" y="6458"/>
                  </a:lnTo>
                  <a:lnTo>
                    <a:pt x="24226" y="6659"/>
                  </a:lnTo>
                  <a:lnTo>
                    <a:pt x="25329" y="6839"/>
                  </a:lnTo>
                  <a:lnTo>
                    <a:pt x="26412" y="6979"/>
                  </a:lnTo>
                  <a:lnTo>
                    <a:pt x="27455" y="7120"/>
                  </a:lnTo>
                  <a:lnTo>
                    <a:pt x="29480" y="7360"/>
                  </a:lnTo>
                  <a:lnTo>
                    <a:pt x="31365" y="7541"/>
                  </a:lnTo>
                  <a:lnTo>
                    <a:pt x="33110" y="7661"/>
                  </a:lnTo>
                  <a:lnTo>
                    <a:pt x="34694" y="7741"/>
                  </a:lnTo>
                  <a:lnTo>
                    <a:pt x="36098" y="7782"/>
                  </a:lnTo>
                  <a:lnTo>
                    <a:pt x="37302" y="7802"/>
                  </a:lnTo>
                  <a:lnTo>
                    <a:pt x="37302" y="7802"/>
                  </a:lnTo>
                  <a:lnTo>
                    <a:pt x="38505" y="7782"/>
                  </a:lnTo>
                  <a:lnTo>
                    <a:pt x="39909" y="7741"/>
                  </a:lnTo>
                  <a:lnTo>
                    <a:pt x="41493" y="7661"/>
                  </a:lnTo>
                  <a:lnTo>
                    <a:pt x="43238" y="7541"/>
                  </a:lnTo>
                  <a:lnTo>
                    <a:pt x="45123" y="7360"/>
                  </a:lnTo>
                  <a:lnTo>
                    <a:pt x="47148" y="7120"/>
                  </a:lnTo>
                  <a:lnTo>
                    <a:pt x="48191" y="6979"/>
                  </a:lnTo>
                  <a:lnTo>
                    <a:pt x="49274" y="6839"/>
                  </a:lnTo>
                  <a:lnTo>
                    <a:pt x="50377" y="6659"/>
                  </a:lnTo>
                  <a:lnTo>
                    <a:pt x="51500" y="6458"/>
                  </a:lnTo>
                  <a:lnTo>
                    <a:pt x="52663" y="6257"/>
                  </a:lnTo>
                  <a:lnTo>
                    <a:pt x="53826" y="6017"/>
                  </a:lnTo>
                  <a:lnTo>
                    <a:pt x="54990" y="5776"/>
                  </a:lnTo>
                  <a:lnTo>
                    <a:pt x="56193" y="5495"/>
                  </a:lnTo>
                  <a:lnTo>
                    <a:pt x="57396" y="5195"/>
                  </a:lnTo>
                  <a:lnTo>
                    <a:pt x="58619" y="4874"/>
                  </a:lnTo>
                  <a:lnTo>
                    <a:pt x="59823" y="4533"/>
                  </a:lnTo>
                  <a:lnTo>
                    <a:pt x="61066" y="4172"/>
                  </a:lnTo>
                  <a:lnTo>
                    <a:pt x="62289" y="3771"/>
                  </a:lnTo>
                  <a:lnTo>
                    <a:pt x="63513" y="3350"/>
                  </a:lnTo>
                  <a:lnTo>
                    <a:pt x="64756" y="2908"/>
                  </a:lnTo>
                  <a:lnTo>
                    <a:pt x="65979" y="2427"/>
                  </a:lnTo>
                  <a:lnTo>
                    <a:pt x="67203" y="1926"/>
                  </a:lnTo>
                  <a:lnTo>
                    <a:pt x="68406" y="1384"/>
                  </a:lnTo>
                  <a:lnTo>
                    <a:pt x="69609" y="823"/>
                  </a:lnTo>
                  <a:lnTo>
                    <a:pt x="70813" y="221"/>
                  </a:lnTo>
                  <a:lnTo>
                    <a:pt x="70813" y="221"/>
                  </a:lnTo>
                  <a:lnTo>
                    <a:pt x="70973" y="141"/>
                  </a:lnTo>
                  <a:lnTo>
                    <a:pt x="71133" y="81"/>
                  </a:lnTo>
                  <a:lnTo>
                    <a:pt x="71294" y="41"/>
                  </a:lnTo>
                  <a:lnTo>
                    <a:pt x="71474" y="20"/>
                  </a:lnTo>
                  <a:lnTo>
                    <a:pt x="71635" y="0"/>
                  </a:lnTo>
                  <a:lnTo>
                    <a:pt x="71795" y="0"/>
                  </a:lnTo>
                  <a:lnTo>
                    <a:pt x="72136" y="20"/>
                  </a:lnTo>
                  <a:lnTo>
                    <a:pt x="72457" y="101"/>
                  </a:lnTo>
                  <a:lnTo>
                    <a:pt x="72798" y="201"/>
                  </a:lnTo>
                  <a:lnTo>
                    <a:pt x="73099" y="341"/>
                  </a:lnTo>
                  <a:lnTo>
                    <a:pt x="73380" y="502"/>
                  </a:lnTo>
                  <a:lnTo>
                    <a:pt x="73660" y="682"/>
                  </a:lnTo>
                  <a:lnTo>
                    <a:pt x="73901" y="863"/>
                  </a:lnTo>
                  <a:lnTo>
                    <a:pt x="74122" y="1063"/>
                  </a:lnTo>
                  <a:lnTo>
                    <a:pt x="74302" y="1244"/>
                  </a:lnTo>
                  <a:lnTo>
                    <a:pt x="74442" y="1424"/>
                  </a:lnTo>
                  <a:lnTo>
                    <a:pt x="74543" y="1605"/>
                  </a:lnTo>
                  <a:lnTo>
                    <a:pt x="74603" y="1745"/>
                  </a:lnTo>
                  <a:lnTo>
                    <a:pt x="74603" y="1805"/>
                  </a:lnTo>
                  <a:lnTo>
                    <a:pt x="74603" y="186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22"/>
            <p:cNvSpPr/>
            <p:nvPr/>
          </p:nvSpPr>
          <p:spPr>
            <a:xfrm>
              <a:off x="8364975" y="5252175"/>
              <a:ext cx="1865075" cy="312875"/>
            </a:xfrm>
            <a:custGeom>
              <a:avLst/>
              <a:gdLst/>
              <a:ahLst/>
              <a:cxnLst/>
              <a:rect l="l" t="t" r="r" b="b"/>
              <a:pathLst>
                <a:path w="74603" h="12515" extrusionOk="0">
                  <a:moveTo>
                    <a:pt x="71514" y="0"/>
                  </a:moveTo>
                  <a:lnTo>
                    <a:pt x="71274" y="41"/>
                  </a:lnTo>
                  <a:lnTo>
                    <a:pt x="71033" y="121"/>
                  </a:lnTo>
                  <a:lnTo>
                    <a:pt x="70813" y="221"/>
                  </a:lnTo>
                  <a:lnTo>
                    <a:pt x="69449" y="903"/>
                  </a:lnTo>
                  <a:lnTo>
                    <a:pt x="68085" y="1545"/>
                  </a:lnTo>
                  <a:lnTo>
                    <a:pt x="66701" y="2126"/>
                  </a:lnTo>
                  <a:lnTo>
                    <a:pt x="65298" y="2688"/>
                  </a:lnTo>
                  <a:lnTo>
                    <a:pt x="66120" y="4533"/>
                  </a:lnTo>
                  <a:lnTo>
                    <a:pt x="66862" y="6217"/>
                  </a:lnTo>
                  <a:lnTo>
                    <a:pt x="67744" y="5796"/>
                  </a:lnTo>
                  <a:lnTo>
                    <a:pt x="68587" y="5415"/>
                  </a:lnTo>
                  <a:lnTo>
                    <a:pt x="69369" y="5014"/>
                  </a:lnTo>
                  <a:lnTo>
                    <a:pt x="70111" y="4653"/>
                  </a:lnTo>
                  <a:lnTo>
                    <a:pt x="71434" y="3951"/>
                  </a:lnTo>
                  <a:lnTo>
                    <a:pt x="72537" y="3309"/>
                  </a:lnTo>
                  <a:lnTo>
                    <a:pt x="73400" y="2768"/>
                  </a:lnTo>
                  <a:lnTo>
                    <a:pt x="74041" y="2347"/>
                  </a:lnTo>
                  <a:lnTo>
                    <a:pt x="74442" y="2026"/>
                  </a:lnTo>
                  <a:lnTo>
                    <a:pt x="74563" y="1926"/>
                  </a:lnTo>
                  <a:lnTo>
                    <a:pt x="74603" y="1865"/>
                  </a:lnTo>
                  <a:lnTo>
                    <a:pt x="74603" y="1825"/>
                  </a:lnTo>
                  <a:lnTo>
                    <a:pt x="74583" y="1725"/>
                  </a:lnTo>
                  <a:lnTo>
                    <a:pt x="74543" y="1605"/>
                  </a:lnTo>
                  <a:lnTo>
                    <a:pt x="74463" y="1464"/>
                  </a:lnTo>
                  <a:lnTo>
                    <a:pt x="74362" y="1324"/>
                  </a:lnTo>
                  <a:lnTo>
                    <a:pt x="74222" y="1184"/>
                  </a:lnTo>
                  <a:lnTo>
                    <a:pt x="74081" y="1023"/>
                  </a:lnTo>
                  <a:lnTo>
                    <a:pt x="73901" y="863"/>
                  </a:lnTo>
                  <a:lnTo>
                    <a:pt x="73700" y="722"/>
                  </a:lnTo>
                  <a:lnTo>
                    <a:pt x="73500" y="582"/>
                  </a:lnTo>
                  <a:lnTo>
                    <a:pt x="73279" y="442"/>
                  </a:lnTo>
                  <a:lnTo>
                    <a:pt x="73039" y="321"/>
                  </a:lnTo>
                  <a:lnTo>
                    <a:pt x="72798" y="221"/>
                  </a:lnTo>
                  <a:lnTo>
                    <a:pt x="72537" y="121"/>
                  </a:lnTo>
                  <a:lnTo>
                    <a:pt x="72277" y="61"/>
                  </a:lnTo>
                  <a:lnTo>
                    <a:pt x="72016" y="20"/>
                  </a:lnTo>
                  <a:lnTo>
                    <a:pt x="71755" y="0"/>
                  </a:lnTo>
                  <a:close/>
                  <a:moveTo>
                    <a:pt x="2848" y="0"/>
                  </a:moveTo>
                  <a:lnTo>
                    <a:pt x="2587" y="20"/>
                  </a:lnTo>
                  <a:lnTo>
                    <a:pt x="2327" y="61"/>
                  </a:lnTo>
                  <a:lnTo>
                    <a:pt x="2066" y="121"/>
                  </a:lnTo>
                  <a:lnTo>
                    <a:pt x="1805" y="201"/>
                  </a:lnTo>
                  <a:lnTo>
                    <a:pt x="1564" y="321"/>
                  </a:lnTo>
                  <a:lnTo>
                    <a:pt x="1324" y="442"/>
                  </a:lnTo>
                  <a:lnTo>
                    <a:pt x="1103" y="582"/>
                  </a:lnTo>
                  <a:lnTo>
                    <a:pt x="903" y="722"/>
                  </a:lnTo>
                  <a:lnTo>
                    <a:pt x="702" y="863"/>
                  </a:lnTo>
                  <a:lnTo>
                    <a:pt x="522" y="1023"/>
                  </a:lnTo>
                  <a:lnTo>
                    <a:pt x="381" y="1164"/>
                  </a:lnTo>
                  <a:lnTo>
                    <a:pt x="241" y="1324"/>
                  </a:lnTo>
                  <a:lnTo>
                    <a:pt x="141" y="1464"/>
                  </a:lnTo>
                  <a:lnTo>
                    <a:pt x="60" y="1585"/>
                  </a:lnTo>
                  <a:lnTo>
                    <a:pt x="20" y="1705"/>
                  </a:lnTo>
                  <a:lnTo>
                    <a:pt x="0" y="1805"/>
                  </a:lnTo>
                  <a:lnTo>
                    <a:pt x="0" y="1865"/>
                  </a:lnTo>
                  <a:lnTo>
                    <a:pt x="40" y="1906"/>
                  </a:lnTo>
                  <a:lnTo>
                    <a:pt x="121" y="1986"/>
                  </a:lnTo>
                  <a:lnTo>
                    <a:pt x="381" y="2206"/>
                  </a:lnTo>
                  <a:lnTo>
                    <a:pt x="822" y="2527"/>
                  </a:lnTo>
                  <a:lnTo>
                    <a:pt x="1424" y="2908"/>
                  </a:lnTo>
                  <a:lnTo>
                    <a:pt x="2166" y="3370"/>
                  </a:lnTo>
                  <a:lnTo>
                    <a:pt x="3069" y="3891"/>
                  </a:lnTo>
                  <a:lnTo>
                    <a:pt x="4131" y="4453"/>
                  </a:lnTo>
                  <a:lnTo>
                    <a:pt x="5315" y="5074"/>
                  </a:lnTo>
                  <a:lnTo>
                    <a:pt x="6638" y="5716"/>
                  </a:lnTo>
                  <a:lnTo>
                    <a:pt x="8102" y="6358"/>
                  </a:lnTo>
                  <a:lnTo>
                    <a:pt x="9687" y="7040"/>
                  </a:lnTo>
                  <a:lnTo>
                    <a:pt x="10529" y="7380"/>
                  </a:lnTo>
                  <a:lnTo>
                    <a:pt x="11411" y="7721"/>
                  </a:lnTo>
                  <a:lnTo>
                    <a:pt x="12314" y="8042"/>
                  </a:lnTo>
                  <a:lnTo>
                    <a:pt x="13236" y="8383"/>
                  </a:lnTo>
                  <a:lnTo>
                    <a:pt x="14199" y="8704"/>
                  </a:lnTo>
                  <a:lnTo>
                    <a:pt x="15202" y="9025"/>
                  </a:lnTo>
                  <a:lnTo>
                    <a:pt x="16204" y="9346"/>
                  </a:lnTo>
                  <a:lnTo>
                    <a:pt x="17247" y="9647"/>
                  </a:lnTo>
                  <a:lnTo>
                    <a:pt x="18310" y="9947"/>
                  </a:lnTo>
                  <a:lnTo>
                    <a:pt x="19413" y="10248"/>
                  </a:lnTo>
                  <a:lnTo>
                    <a:pt x="19373" y="10128"/>
                  </a:lnTo>
                  <a:lnTo>
                    <a:pt x="19333" y="10008"/>
                  </a:lnTo>
                  <a:lnTo>
                    <a:pt x="19333" y="9988"/>
                  </a:lnTo>
                  <a:lnTo>
                    <a:pt x="19373" y="9827"/>
                  </a:lnTo>
                  <a:lnTo>
                    <a:pt x="19453" y="9546"/>
                  </a:lnTo>
                  <a:lnTo>
                    <a:pt x="19774" y="8704"/>
                  </a:lnTo>
                  <a:lnTo>
                    <a:pt x="20255" y="7501"/>
                  </a:lnTo>
                  <a:lnTo>
                    <a:pt x="20877" y="6037"/>
                  </a:lnTo>
                  <a:lnTo>
                    <a:pt x="19894" y="5836"/>
                  </a:lnTo>
                  <a:lnTo>
                    <a:pt x="18912" y="5616"/>
                  </a:lnTo>
                  <a:lnTo>
                    <a:pt x="17929" y="5375"/>
                  </a:lnTo>
                  <a:lnTo>
                    <a:pt x="16926" y="5134"/>
                  </a:lnTo>
                  <a:lnTo>
                    <a:pt x="15643" y="4793"/>
                  </a:lnTo>
                  <a:lnTo>
                    <a:pt x="15061" y="5535"/>
                  </a:lnTo>
                  <a:lnTo>
                    <a:pt x="14600" y="6097"/>
                  </a:lnTo>
                  <a:lnTo>
                    <a:pt x="14259" y="6498"/>
                  </a:lnTo>
                  <a:lnTo>
                    <a:pt x="14159" y="6598"/>
                  </a:lnTo>
                  <a:lnTo>
                    <a:pt x="14078" y="6659"/>
                  </a:lnTo>
                  <a:lnTo>
                    <a:pt x="13898" y="6739"/>
                  </a:lnTo>
                  <a:lnTo>
                    <a:pt x="13717" y="6799"/>
                  </a:lnTo>
                  <a:lnTo>
                    <a:pt x="13557" y="6819"/>
                  </a:lnTo>
                  <a:lnTo>
                    <a:pt x="13377" y="6839"/>
                  </a:lnTo>
                  <a:lnTo>
                    <a:pt x="13156" y="6819"/>
                  </a:lnTo>
                  <a:lnTo>
                    <a:pt x="12955" y="6759"/>
                  </a:lnTo>
                  <a:lnTo>
                    <a:pt x="12755" y="6699"/>
                  </a:lnTo>
                  <a:lnTo>
                    <a:pt x="12574" y="6598"/>
                  </a:lnTo>
                  <a:lnTo>
                    <a:pt x="12434" y="6458"/>
                  </a:lnTo>
                  <a:lnTo>
                    <a:pt x="12294" y="6318"/>
                  </a:lnTo>
                  <a:lnTo>
                    <a:pt x="12213" y="6157"/>
                  </a:lnTo>
                  <a:lnTo>
                    <a:pt x="12153" y="5977"/>
                  </a:lnTo>
                  <a:lnTo>
                    <a:pt x="12153" y="5957"/>
                  </a:lnTo>
                  <a:lnTo>
                    <a:pt x="12173" y="5856"/>
                  </a:lnTo>
                  <a:lnTo>
                    <a:pt x="12193" y="5716"/>
                  </a:lnTo>
                  <a:lnTo>
                    <a:pt x="12354" y="5295"/>
                  </a:lnTo>
                  <a:lnTo>
                    <a:pt x="12574" y="4693"/>
                  </a:lnTo>
                  <a:lnTo>
                    <a:pt x="12875" y="3951"/>
                  </a:lnTo>
                  <a:lnTo>
                    <a:pt x="11732" y="3570"/>
                  </a:lnTo>
                  <a:lnTo>
                    <a:pt x="10589" y="3169"/>
                  </a:lnTo>
                  <a:lnTo>
                    <a:pt x="9426" y="2748"/>
                  </a:lnTo>
                  <a:lnTo>
                    <a:pt x="8283" y="2287"/>
                  </a:lnTo>
                  <a:lnTo>
                    <a:pt x="7160" y="1805"/>
                  </a:lnTo>
                  <a:lnTo>
                    <a:pt x="6017" y="1304"/>
                  </a:lnTo>
                  <a:lnTo>
                    <a:pt x="4893" y="783"/>
                  </a:lnTo>
                  <a:lnTo>
                    <a:pt x="3791" y="221"/>
                  </a:lnTo>
                  <a:lnTo>
                    <a:pt x="3550" y="121"/>
                  </a:lnTo>
                  <a:lnTo>
                    <a:pt x="3329" y="41"/>
                  </a:lnTo>
                  <a:lnTo>
                    <a:pt x="3089" y="0"/>
                  </a:lnTo>
                  <a:close/>
                  <a:moveTo>
                    <a:pt x="61106" y="4152"/>
                  </a:moveTo>
                  <a:lnTo>
                    <a:pt x="60103" y="4453"/>
                  </a:lnTo>
                  <a:lnTo>
                    <a:pt x="59101" y="4753"/>
                  </a:lnTo>
                  <a:lnTo>
                    <a:pt x="58098" y="5014"/>
                  </a:lnTo>
                  <a:lnTo>
                    <a:pt x="57115" y="5275"/>
                  </a:lnTo>
                  <a:lnTo>
                    <a:pt x="57396" y="5977"/>
                  </a:lnTo>
                  <a:lnTo>
                    <a:pt x="57617" y="6538"/>
                  </a:lnTo>
                  <a:lnTo>
                    <a:pt x="57737" y="6939"/>
                  </a:lnTo>
                  <a:lnTo>
                    <a:pt x="57777" y="7060"/>
                  </a:lnTo>
                  <a:lnTo>
                    <a:pt x="57797" y="7160"/>
                  </a:lnTo>
                  <a:lnTo>
                    <a:pt x="57797" y="7180"/>
                  </a:lnTo>
                  <a:lnTo>
                    <a:pt x="57737" y="7360"/>
                  </a:lnTo>
                  <a:lnTo>
                    <a:pt x="57637" y="7521"/>
                  </a:lnTo>
                  <a:lnTo>
                    <a:pt x="57516" y="7661"/>
                  </a:lnTo>
                  <a:lnTo>
                    <a:pt x="57356" y="7782"/>
                  </a:lnTo>
                  <a:lnTo>
                    <a:pt x="57196" y="7882"/>
                  </a:lnTo>
                  <a:lnTo>
                    <a:pt x="56995" y="7962"/>
                  </a:lnTo>
                  <a:lnTo>
                    <a:pt x="56774" y="8002"/>
                  </a:lnTo>
                  <a:lnTo>
                    <a:pt x="56574" y="8022"/>
                  </a:lnTo>
                  <a:lnTo>
                    <a:pt x="56393" y="8022"/>
                  </a:lnTo>
                  <a:lnTo>
                    <a:pt x="56213" y="7982"/>
                  </a:lnTo>
                  <a:lnTo>
                    <a:pt x="56052" y="7942"/>
                  </a:lnTo>
                  <a:lnTo>
                    <a:pt x="55872" y="7862"/>
                  </a:lnTo>
                  <a:lnTo>
                    <a:pt x="55792" y="7802"/>
                  </a:lnTo>
                  <a:lnTo>
                    <a:pt x="55671" y="7681"/>
                  </a:lnTo>
                  <a:lnTo>
                    <a:pt x="55331" y="7280"/>
                  </a:lnTo>
                  <a:lnTo>
                    <a:pt x="54849" y="6699"/>
                  </a:lnTo>
                  <a:lnTo>
                    <a:pt x="54268" y="5937"/>
                  </a:lnTo>
                  <a:lnTo>
                    <a:pt x="52924" y="6197"/>
                  </a:lnTo>
                  <a:lnTo>
                    <a:pt x="51600" y="6458"/>
                  </a:lnTo>
                  <a:lnTo>
                    <a:pt x="50297" y="6679"/>
                  </a:lnTo>
                  <a:lnTo>
                    <a:pt x="49033" y="6859"/>
                  </a:lnTo>
                  <a:lnTo>
                    <a:pt x="47810" y="7040"/>
                  </a:lnTo>
                  <a:lnTo>
                    <a:pt x="46607" y="7200"/>
                  </a:lnTo>
                  <a:lnTo>
                    <a:pt x="45444" y="7320"/>
                  </a:lnTo>
                  <a:lnTo>
                    <a:pt x="44341" y="7441"/>
                  </a:lnTo>
                  <a:lnTo>
                    <a:pt x="43258" y="7521"/>
                  </a:lnTo>
                  <a:lnTo>
                    <a:pt x="42235" y="7601"/>
                  </a:lnTo>
                  <a:lnTo>
                    <a:pt x="40350" y="7721"/>
                  </a:lnTo>
                  <a:lnTo>
                    <a:pt x="38705" y="7782"/>
                  </a:lnTo>
                  <a:lnTo>
                    <a:pt x="37302" y="7802"/>
                  </a:lnTo>
                  <a:lnTo>
                    <a:pt x="36219" y="7782"/>
                  </a:lnTo>
                  <a:lnTo>
                    <a:pt x="34955" y="7741"/>
                  </a:lnTo>
                  <a:lnTo>
                    <a:pt x="33551" y="7681"/>
                  </a:lnTo>
                  <a:lnTo>
                    <a:pt x="32007" y="7581"/>
                  </a:lnTo>
                  <a:lnTo>
                    <a:pt x="30323" y="7441"/>
                  </a:lnTo>
                  <a:lnTo>
                    <a:pt x="28538" y="7260"/>
                  </a:lnTo>
                  <a:lnTo>
                    <a:pt x="26653" y="7020"/>
                  </a:lnTo>
                  <a:lnTo>
                    <a:pt x="24667" y="6739"/>
                  </a:lnTo>
                  <a:lnTo>
                    <a:pt x="23544" y="8223"/>
                  </a:lnTo>
                  <a:lnTo>
                    <a:pt x="22622" y="9446"/>
                  </a:lnTo>
                  <a:lnTo>
                    <a:pt x="21920" y="10308"/>
                  </a:lnTo>
                  <a:lnTo>
                    <a:pt x="21679" y="10589"/>
                  </a:lnTo>
                  <a:lnTo>
                    <a:pt x="21499" y="10750"/>
                  </a:lnTo>
                  <a:lnTo>
                    <a:pt x="23304" y="11131"/>
                  </a:lnTo>
                  <a:lnTo>
                    <a:pt x="24226" y="11291"/>
                  </a:lnTo>
                  <a:lnTo>
                    <a:pt x="25149" y="11472"/>
                  </a:lnTo>
                  <a:lnTo>
                    <a:pt x="26091" y="11612"/>
                  </a:lnTo>
                  <a:lnTo>
                    <a:pt x="27054" y="11772"/>
                  </a:lnTo>
                  <a:lnTo>
                    <a:pt x="28036" y="11893"/>
                  </a:lnTo>
                  <a:lnTo>
                    <a:pt x="29019" y="12033"/>
                  </a:lnTo>
                  <a:lnTo>
                    <a:pt x="30002" y="12133"/>
                  </a:lnTo>
                  <a:lnTo>
                    <a:pt x="31024" y="12234"/>
                  </a:lnTo>
                  <a:lnTo>
                    <a:pt x="32027" y="12314"/>
                  </a:lnTo>
                  <a:lnTo>
                    <a:pt x="33070" y="12394"/>
                  </a:lnTo>
                  <a:lnTo>
                    <a:pt x="34113" y="12434"/>
                  </a:lnTo>
                  <a:lnTo>
                    <a:pt x="35156" y="12474"/>
                  </a:lnTo>
                  <a:lnTo>
                    <a:pt x="36219" y="12514"/>
                  </a:lnTo>
                  <a:lnTo>
                    <a:pt x="38284" y="12514"/>
                  </a:lnTo>
                  <a:lnTo>
                    <a:pt x="39267" y="12494"/>
                  </a:lnTo>
                  <a:lnTo>
                    <a:pt x="40250" y="12454"/>
                  </a:lnTo>
                  <a:lnTo>
                    <a:pt x="41212" y="12414"/>
                  </a:lnTo>
                  <a:lnTo>
                    <a:pt x="42155" y="12354"/>
                  </a:lnTo>
                  <a:lnTo>
                    <a:pt x="43097" y="12274"/>
                  </a:lnTo>
                  <a:lnTo>
                    <a:pt x="44040" y="12194"/>
                  </a:lnTo>
                  <a:lnTo>
                    <a:pt x="44962" y="12093"/>
                  </a:lnTo>
                  <a:lnTo>
                    <a:pt x="46767" y="11873"/>
                  </a:lnTo>
                  <a:lnTo>
                    <a:pt x="48552" y="11612"/>
                  </a:lnTo>
                  <a:lnTo>
                    <a:pt x="50277" y="11311"/>
                  </a:lnTo>
                  <a:lnTo>
                    <a:pt x="51961" y="10990"/>
                  </a:lnTo>
                  <a:lnTo>
                    <a:pt x="53606" y="10629"/>
                  </a:lnTo>
                  <a:lnTo>
                    <a:pt x="55190" y="10248"/>
                  </a:lnTo>
                  <a:lnTo>
                    <a:pt x="56714" y="9827"/>
                  </a:lnTo>
                  <a:lnTo>
                    <a:pt x="58198" y="9406"/>
                  </a:lnTo>
                  <a:lnTo>
                    <a:pt x="59642" y="8965"/>
                  </a:lnTo>
                  <a:lnTo>
                    <a:pt x="61026" y="8504"/>
                  </a:lnTo>
                  <a:lnTo>
                    <a:pt x="62330" y="8022"/>
                  </a:lnTo>
                  <a:lnTo>
                    <a:pt x="63593" y="7561"/>
                  </a:lnTo>
                  <a:lnTo>
                    <a:pt x="62410" y="5957"/>
                  </a:lnTo>
                  <a:lnTo>
                    <a:pt x="61106" y="4152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22"/>
            <p:cNvSpPr/>
            <p:nvPr/>
          </p:nvSpPr>
          <p:spPr>
            <a:xfrm>
              <a:off x="8364975" y="5252175"/>
              <a:ext cx="521925" cy="256225"/>
            </a:xfrm>
            <a:custGeom>
              <a:avLst/>
              <a:gdLst/>
              <a:ahLst/>
              <a:cxnLst/>
              <a:rect l="l" t="t" r="r" b="b"/>
              <a:pathLst>
                <a:path w="20877" h="10249" fill="none" extrusionOk="0">
                  <a:moveTo>
                    <a:pt x="2848" y="0"/>
                  </a:moveTo>
                  <a:lnTo>
                    <a:pt x="2848" y="0"/>
                  </a:lnTo>
                  <a:lnTo>
                    <a:pt x="2587" y="20"/>
                  </a:lnTo>
                  <a:lnTo>
                    <a:pt x="2327" y="61"/>
                  </a:lnTo>
                  <a:lnTo>
                    <a:pt x="2066" y="121"/>
                  </a:lnTo>
                  <a:lnTo>
                    <a:pt x="1805" y="201"/>
                  </a:lnTo>
                  <a:lnTo>
                    <a:pt x="1564" y="321"/>
                  </a:lnTo>
                  <a:lnTo>
                    <a:pt x="1324" y="442"/>
                  </a:lnTo>
                  <a:lnTo>
                    <a:pt x="1103" y="582"/>
                  </a:lnTo>
                  <a:lnTo>
                    <a:pt x="903" y="722"/>
                  </a:lnTo>
                  <a:lnTo>
                    <a:pt x="702" y="863"/>
                  </a:lnTo>
                  <a:lnTo>
                    <a:pt x="522" y="1023"/>
                  </a:lnTo>
                  <a:lnTo>
                    <a:pt x="381" y="1164"/>
                  </a:lnTo>
                  <a:lnTo>
                    <a:pt x="241" y="1324"/>
                  </a:lnTo>
                  <a:lnTo>
                    <a:pt x="141" y="1464"/>
                  </a:lnTo>
                  <a:lnTo>
                    <a:pt x="60" y="1585"/>
                  </a:lnTo>
                  <a:lnTo>
                    <a:pt x="20" y="1705"/>
                  </a:lnTo>
                  <a:lnTo>
                    <a:pt x="0" y="1805"/>
                  </a:lnTo>
                  <a:lnTo>
                    <a:pt x="0" y="1805"/>
                  </a:lnTo>
                  <a:lnTo>
                    <a:pt x="0" y="1865"/>
                  </a:lnTo>
                  <a:lnTo>
                    <a:pt x="0" y="1865"/>
                  </a:lnTo>
                  <a:lnTo>
                    <a:pt x="40" y="1906"/>
                  </a:lnTo>
                  <a:lnTo>
                    <a:pt x="121" y="1986"/>
                  </a:lnTo>
                  <a:lnTo>
                    <a:pt x="381" y="2206"/>
                  </a:lnTo>
                  <a:lnTo>
                    <a:pt x="822" y="2527"/>
                  </a:lnTo>
                  <a:lnTo>
                    <a:pt x="1424" y="2908"/>
                  </a:lnTo>
                  <a:lnTo>
                    <a:pt x="2166" y="3370"/>
                  </a:lnTo>
                  <a:lnTo>
                    <a:pt x="3069" y="3891"/>
                  </a:lnTo>
                  <a:lnTo>
                    <a:pt x="4131" y="4453"/>
                  </a:lnTo>
                  <a:lnTo>
                    <a:pt x="5315" y="5074"/>
                  </a:lnTo>
                  <a:lnTo>
                    <a:pt x="6638" y="5716"/>
                  </a:lnTo>
                  <a:lnTo>
                    <a:pt x="8102" y="6358"/>
                  </a:lnTo>
                  <a:lnTo>
                    <a:pt x="9687" y="7040"/>
                  </a:lnTo>
                  <a:lnTo>
                    <a:pt x="10529" y="7380"/>
                  </a:lnTo>
                  <a:lnTo>
                    <a:pt x="11411" y="7721"/>
                  </a:lnTo>
                  <a:lnTo>
                    <a:pt x="12314" y="8042"/>
                  </a:lnTo>
                  <a:lnTo>
                    <a:pt x="13236" y="8383"/>
                  </a:lnTo>
                  <a:lnTo>
                    <a:pt x="14199" y="8704"/>
                  </a:lnTo>
                  <a:lnTo>
                    <a:pt x="15202" y="9025"/>
                  </a:lnTo>
                  <a:lnTo>
                    <a:pt x="16204" y="9346"/>
                  </a:lnTo>
                  <a:lnTo>
                    <a:pt x="17247" y="9647"/>
                  </a:lnTo>
                  <a:lnTo>
                    <a:pt x="18310" y="9947"/>
                  </a:lnTo>
                  <a:lnTo>
                    <a:pt x="19413" y="10248"/>
                  </a:lnTo>
                  <a:lnTo>
                    <a:pt x="19413" y="10248"/>
                  </a:lnTo>
                  <a:lnTo>
                    <a:pt x="19373" y="10128"/>
                  </a:lnTo>
                  <a:lnTo>
                    <a:pt x="19333" y="10008"/>
                  </a:lnTo>
                  <a:lnTo>
                    <a:pt x="19333" y="10008"/>
                  </a:lnTo>
                  <a:lnTo>
                    <a:pt x="19333" y="9988"/>
                  </a:lnTo>
                  <a:lnTo>
                    <a:pt x="19333" y="9988"/>
                  </a:lnTo>
                  <a:lnTo>
                    <a:pt x="19373" y="9827"/>
                  </a:lnTo>
                  <a:lnTo>
                    <a:pt x="19453" y="9546"/>
                  </a:lnTo>
                  <a:lnTo>
                    <a:pt x="19774" y="8704"/>
                  </a:lnTo>
                  <a:lnTo>
                    <a:pt x="20255" y="7501"/>
                  </a:lnTo>
                  <a:lnTo>
                    <a:pt x="20877" y="6037"/>
                  </a:lnTo>
                  <a:lnTo>
                    <a:pt x="20877" y="6037"/>
                  </a:lnTo>
                  <a:lnTo>
                    <a:pt x="19894" y="5836"/>
                  </a:lnTo>
                  <a:lnTo>
                    <a:pt x="18912" y="5616"/>
                  </a:lnTo>
                  <a:lnTo>
                    <a:pt x="17929" y="5375"/>
                  </a:lnTo>
                  <a:lnTo>
                    <a:pt x="16926" y="5134"/>
                  </a:lnTo>
                  <a:lnTo>
                    <a:pt x="16926" y="5134"/>
                  </a:lnTo>
                  <a:lnTo>
                    <a:pt x="15643" y="4793"/>
                  </a:lnTo>
                  <a:lnTo>
                    <a:pt x="15643" y="4793"/>
                  </a:lnTo>
                  <a:lnTo>
                    <a:pt x="15061" y="5535"/>
                  </a:lnTo>
                  <a:lnTo>
                    <a:pt x="14600" y="6097"/>
                  </a:lnTo>
                  <a:lnTo>
                    <a:pt x="14259" y="6498"/>
                  </a:lnTo>
                  <a:lnTo>
                    <a:pt x="14159" y="6598"/>
                  </a:lnTo>
                  <a:lnTo>
                    <a:pt x="14078" y="6659"/>
                  </a:lnTo>
                  <a:lnTo>
                    <a:pt x="14078" y="6659"/>
                  </a:lnTo>
                  <a:lnTo>
                    <a:pt x="13898" y="6739"/>
                  </a:lnTo>
                  <a:lnTo>
                    <a:pt x="13717" y="6799"/>
                  </a:lnTo>
                  <a:lnTo>
                    <a:pt x="13557" y="6819"/>
                  </a:lnTo>
                  <a:lnTo>
                    <a:pt x="13377" y="6839"/>
                  </a:lnTo>
                  <a:lnTo>
                    <a:pt x="13377" y="6839"/>
                  </a:lnTo>
                  <a:lnTo>
                    <a:pt x="13156" y="6819"/>
                  </a:lnTo>
                  <a:lnTo>
                    <a:pt x="12955" y="6759"/>
                  </a:lnTo>
                  <a:lnTo>
                    <a:pt x="12755" y="6699"/>
                  </a:lnTo>
                  <a:lnTo>
                    <a:pt x="12574" y="6598"/>
                  </a:lnTo>
                  <a:lnTo>
                    <a:pt x="12434" y="6458"/>
                  </a:lnTo>
                  <a:lnTo>
                    <a:pt x="12294" y="6318"/>
                  </a:lnTo>
                  <a:lnTo>
                    <a:pt x="12213" y="6157"/>
                  </a:lnTo>
                  <a:lnTo>
                    <a:pt x="12153" y="5977"/>
                  </a:lnTo>
                  <a:lnTo>
                    <a:pt x="12153" y="5977"/>
                  </a:lnTo>
                  <a:lnTo>
                    <a:pt x="12153" y="5957"/>
                  </a:lnTo>
                  <a:lnTo>
                    <a:pt x="12153" y="5957"/>
                  </a:lnTo>
                  <a:lnTo>
                    <a:pt x="12173" y="5856"/>
                  </a:lnTo>
                  <a:lnTo>
                    <a:pt x="12193" y="5716"/>
                  </a:lnTo>
                  <a:lnTo>
                    <a:pt x="12354" y="5295"/>
                  </a:lnTo>
                  <a:lnTo>
                    <a:pt x="12574" y="4693"/>
                  </a:lnTo>
                  <a:lnTo>
                    <a:pt x="12875" y="3951"/>
                  </a:lnTo>
                  <a:lnTo>
                    <a:pt x="12875" y="3951"/>
                  </a:lnTo>
                  <a:lnTo>
                    <a:pt x="11732" y="3570"/>
                  </a:lnTo>
                  <a:lnTo>
                    <a:pt x="10589" y="3169"/>
                  </a:lnTo>
                  <a:lnTo>
                    <a:pt x="9426" y="2748"/>
                  </a:lnTo>
                  <a:lnTo>
                    <a:pt x="8283" y="2287"/>
                  </a:lnTo>
                  <a:lnTo>
                    <a:pt x="7160" y="1805"/>
                  </a:lnTo>
                  <a:lnTo>
                    <a:pt x="6017" y="1304"/>
                  </a:lnTo>
                  <a:lnTo>
                    <a:pt x="4893" y="783"/>
                  </a:lnTo>
                  <a:lnTo>
                    <a:pt x="3791" y="221"/>
                  </a:lnTo>
                  <a:lnTo>
                    <a:pt x="3791" y="221"/>
                  </a:lnTo>
                  <a:lnTo>
                    <a:pt x="3550" y="121"/>
                  </a:lnTo>
                  <a:lnTo>
                    <a:pt x="3329" y="41"/>
                  </a:lnTo>
                  <a:lnTo>
                    <a:pt x="3089" y="0"/>
                  </a:lnTo>
                  <a:lnTo>
                    <a:pt x="284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22"/>
            <p:cNvSpPr/>
            <p:nvPr/>
          </p:nvSpPr>
          <p:spPr>
            <a:xfrm>
              <a:off x="9997400" y="5252175"/>
              <a:ext cx="232650" cy="155450"/>
            </a:xfrm>
            <a:custGeom>
              <a:avLst/>
              <a:gdLst/>
              <a:ahLst/>
              <a:cxnLst/>
              <a:rect l="l" t="t" r="r" b="b"/>
              <a:pathLst>
                <a:path w="9306" h="6218" fill="none" extrusionOk="0">
                  <a:moveTo>
                    <a:pt x="6458" y="0"/>
                  </a:moveTo>
                  <a:lnTo>
                    <a:pt x="6458" y="0"/>
                  </a:lnTo>
                  <a:lnTo>
                    <a:pt x="6217" y="0"/>
                  </a:lnTo>
                  <a:lnTo>
                    <a:pt x="5977" y="41"/>
                  </a:lnTo>
                  <a:lnTo>
                    <a:pt x="5736" y="121"/>
                  </a:lnTo>
                  <a:lnTo>
                    <a:pt x="5516" y="221"/>
                  </a:lnTo>
                  <a:lnTo>
                    <a:pt x="5516" y="221"/>
                  </a:lnTo>
                  <a:lnTo>
                    <a:pt x="4152" y="903"/>
                  </a:lnTo>
                  <a:lnTo>
                    <a:pt x="2788" y="1545"/>
                  </a:lnTo>
                  <a:lnTo>
                    <a:pt x="1404" y="2126"/>
                  </a:lnTo>
                  <a:lnTo>
                    <a:pt x="1" y="2688"/>
                  </a:lnTo>
                  <a:lnTo>
                    <a:pt x="1" y="2688"/>
                  </a:lnTo>
                  <a:lnTo>
                    <a:pt x="823" y="4533"/>
                  </a:lnTo>
                  <a:lnTo>
                    <a:pt x="1565" y="6217"/>
                  </a:lnTo>
                  <a:lnTo>
                    <a:pt x="1565" y="6217"/>
                  </a:lnTo>
                  <a:lnTo>
                    <a:pt x="2447" y="5796"/>
                  </a:lnTo>
                  <a:lnTo>
                    <a:pt x="3290" y="5415"/>
                  </a:lnTo>
                  <a:lnTo>
                    <a:pt x="4072" y="5014"/>
                  </a:lnTo>
                  <a:lnTo>
                    <a:pt x="4814" y="4653"/>
                  </a:lnTo>
                  <a:lnTo>
                    <a:pt x="6137" y="3951"/>
                  </a:lnTo>
                  <a:lnTo>
                    <a:pt x="7240" y="3309"/>
                  </a:lnTo>
                  <a:lnTo>
                    <a:pt x="8103" y="2768"/>
                  </a:lnTo>
                  <a:lnTo>
                    <a:pt x="8744" y="2347"/>
                  </a:lnTo>
                  <a:lnTo>
                    <a:pt x="9145" y="2026"/>
                  </a:lnTo>
                  <a:lnTo>
                    <a:pt x="9266" y="1926"/>
                  </a:lnTo>
                  <a:lnTo>
                    <a:pt x="9306" y="1865"/>
                  </a:lnTo>
                  <a:lnTo>
                    <a:pt x="9306" y="1865"/>
                  </a:lnTo>
                  <a:lnTo>
                    <a:pt x="9306" y="1825"/>
                  </a:lnTo>
                  <a:lnTo>
                    <a:pt x="9306" y="1825"/>
                  </a:lnTo>
                  <a:lnTo>
                    <a:pt x="9286" y="1725"/>
                  </a:lnTo>
                  <a:lnTo>
                    <a:pt x="9246" y="1605"/>
                  </a:lnTo>
                  <a:lnTo>
                    <a:pt x="9166" y="1464"/>
                  </a:lnTo>
                  <a:lnTo>
                    <a:pt x="9065" y="1324"/>
                  </a:lnTo>
                  <a:lnTo>
                    <a:pt x="8925" y="1184"/>
                  </a:lnTo>
                  <a:lnTo>
                    <a:pt x="8784" y="1023"/>
                  </a:lnTo>
                  <a:lnTo>
                    <a:pt x="8604" y="863"/>
                  </a:lnTo>
                  <a:lnTo>
                    <a:pt x="8403" y="722"/>
                  </a:lnTo>
                  <a:lnTo>
                    <a:pt x="8203" y="582"/>
                  </a:lnTo>
                  <a:lnTo>
                    <a:pt x="7982" y="442"/>
                  </a:lnTo>
                  <a:lnTo>
                    <a:pt x="7742" y="321"/>
                  </a:lnTo>
                  <a:lnTo>
                    <a:pt x="7501" y="221"/>
                  </a:lnTo>
                  <a:lnTo>
                    <a:pt x="7240" y="121"/>
                  </a:lnTo>
                  <a:lnTo>
                    <a:pt x="6980" y="61"/>
                  </a:lnTo>
                  <a:lnTo>
                    <a:pt x="6719" y="20"/>
                  </a:lnTo>
                  <a:lnTo>
                    <a:pt x="645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22"/>
            <p:cNvSpPr/>
            <p:nvPr/>
          </p:nvSpPr>
          <p:spPr>
            <a:xfrm>
              <a:off x="8848275" y="5029575"/>
              <a:ext cx="397100" cy="496375"/>
            </a:xfrm>
            <a:custGeom>
              <a:avLst/>
              <a:gdLst/>
              <a:ahLst/>
              <a:cxnLst/>
              <a:rect l="l" t="t" r="r" b="b"/>
              <a:pathLst>
                <a:path w="15884" h="19855" extrusionOk="0">
                  <a:moveTo>
                    <a:pt x="8323" y="0"/>
                  </a:moveTo>
                  <a:lnTo>
                    <a:pt x="7000" y="2848"/>
                  </a:lnTo>
                  <a:lnTo>
                    <a:pt x="5656" y="5796"/>
                  </a:lnTo>
                  <a:lnTo>
                    <a:pt x="4112" y="9185"/>
                  </a:lnTo>
                  <a:lnTo>
                    <a:pt x="2568" y="12594"/>
                  </a:lnTo>
                  <a:lnTo>
                    <a:pt x="1244" y="15643"/>
                  </a:lnTo>
                  <a:lnTo>
                    <a:pt x="723" y="16886"/>
                  </a:lnTo>
                  <a:lnTo>
                    <a:pt x="322" y="17889"/>
                  </a:lnTo>
                  <a:lnTo>
                    <a:pt x="81" y="18571"/>
                  </a:lnTo>
                  <a:lnTo>
                    <a:pt x="21" y="18791"/>
                  </a:lnTo>
                  <a:lnTo>
                    <a:pt x="1" y="18912"/>
                  </a:lnTo>
                  <a:lnTo>
                    <a:pt x="41" y="19052"/>
                  </a:lnTo>
                  <a:lnTo>
                    <a:pt x="101" y="19172"/>
                  </a:lnTo>
                  <a:lnTo>
                    <a:pt x="161" y="19293"/>
                  </a:lnTo>
                  <a:lnTo>
                    <a:pt x="241" y="19393"/>
                  </a:lnTo>
                  <a:lnTo>
                    <a:pt x="342" y="19493"/>
                  </a:lnTo>
                  <a:lnTo>
                    <a:pt x="462" y="19573"/>
                  </a:lnTo>
                  <a:lnTo>
                    <a:pt x="582" y="19654"/>
                  </a:lnTo>
                  <a:lnTo>
                    <a:pt x="723" y="19714"/>
                  </a:lnTo>
                  <a:lnTo>
                    <a:pt x="883" y="19774"/>
                  </a:lnTo>
                  <a:lnTo>
                    <a:pt x="1044" y="19814"/>
                  </a:lnTo>
                  <a:lnTo>
                    <a:pt x="1224" y="19854"/>
                  </a:lnTo>
                  <a:lnTo>
                    <a:pt x="1384" y="19854"/>
                  </a:lnTo>
                  <a:lnTo>
                    <a:pt x="1585" y="19834"/>
                  </a:lnTo>
                  <a:lnTo>
                    <a:pt x="1766" y="19814"/>
                  </a:lnTo>
                  <a:lnTo>
                    <a:pt x="1946" y="19754"/>
                  </a:lnTo>
                  <a:lnTo>
                    <a:pt x="2127" y="19674"/>
                  </a:lnTo>
                  <a:lnTo>
                    <a:pt x="2207" y="19614"/>
                  </a:lnTo>
                  <a:lnTo>
                    <a:pt x="2307" y="19513"/>
                  </a:lnTo>
                  <a:lnTo>
                    <a:pt x="2628" y="19152"/>
                  </a:lnTo>
                  <a:lnTo>
                    <a:pt x="3049" y="18631"/>
                  </a:lnTo>
                  <a:lnTo>
                    <a:pt x="3590" y="17969"/>
                  </a:lnTo>
                  <a:lnTo>
                    <a:pt x="4894" y="16224"/>
                  </a:lnTo>
                  <a:lnTo>
                    <a:pt x="6458" y="14119"/>
                  </a:lnTo>
                  <a:lnTo>
                    <a:pt x="8183" y="11752"/>
                  </a:lnTo>
                  <a:lnTo>
                    <a:pt x="9928" y="9306"/>
                  </a:lnTo>
                  <a:lnTo>
                    <a:pt x="13177" y="4753"/>
                  </a:lnTo>
                  <a:lnTo>
                    <a:pt x="15884" y="923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22"/>
            <p:cNvSpPr/>
            <p:nvPr/>
          </p:nvSpPr>
          <p:spPr>
            <a:xfrm>
              <a:off x="8848275" y="5029575"/>
              <a:ext cx="397100" cy="496375"/>
            </a:xfrm>
            <a:custGeom>
              <a:avLst/>
              <a:gdLst/>
              <a:ahLst/>
              <a:cxnLst/>
              <a:rect l="l" t="t" r="r" b="b"/>
              <a:pathLst>
                <a:path w="15884" h="19855" fill="none" extrusionOk="0">
                  <a:moveTo>
                    <a:pt x="15884" y="923"/>
                  </a:moveTo>
                  <a:lnTo>
                    <a:pt x="15884" y="923"/>
                  </a:lnTo>
                  <a:lnTo>
                    <a:pt x="13177" y="4753"/>
                  </a:lnTo>
                  <a:lnTo>
                    <a:pt x="13177" y="4753"/>
                  </a:lnTo>
                  <a:lnTo>
                    <a:pt x="9928" y="9306"/>
                  </a:lnTo>
                  <a:lnTo>
                    <a:pt x="8183" y="11752"/>
                  </a:lnTo>
                  <a:lnTo>
                    <a:pt x="6458" y="14119"/>
                  </a:lnTo>
                  <a:lnTo>
                    <a:pt x="4894" y="16224"/>
                  </a:lnTo>
                  <a:lnTo>
                    <a:pt x="3590" y="17969"/>
                  </a:lnTo>
                  <a:lnTo>
                    <a:pt x="3049" y="18631"/>
                  </a:lnTo>
                  <a:lnTo>
                    <a:pt x="2628" y="19152"/>
                  </a:lnTo>
                  <a:lnTo>
                    <a:pt x="2307" y="19513"/>
                  </a:lnTo>
                  <a:lnTo>
                    <a:pt x="2207" y="19614"/>
                  </a:lnTo>
                  <a:lnTo>
                    <a:pt x="2127" y="19674"/>
                  </a:lnTo>
                  <a:lnTo>
                    <a:pt x="2127" y="19674"/>
                  </a:lnTo>
                  <a:lnTo>
                    <a:pt x="1946" y="19754"/>
                  </a:lnTo>
                  <a:lnTo>
                    <a:pt x="1766" y="19814"/>
                  </a:lnTo>
                  <a:lnTo>
                    <a:pt x="1585" y="19834"/>
                  </a:lnTo>
                  <a:lnTo>
                    <a:pt x="1384" y="19854"/>
                  </a:lnTo>
                  <a:lnTo>
                    <a:pt x="1224" y="19854"/>
                  </a:lnTo>
                  <a:lnTo>
                    <a:pt x="1044" y="19814"/>
                  </a:lnTo>
                  <a:lnTo>
                    <a:pt x="883" y="19774"/>
                  </a:lnTo>
                  <a:lnTo>
                    <a:pt x="723" y="19714"/>
                  </a:lnTo>
                  <a:lnTo>
                    <a:pt x="723" y="19714"/>
                  </a:lnTo>
                  <a:lnTo>
                    <a:pt x="582" y="19654"/>
                  </a:lnTo>
                  <a:lnTo>
                    <a:pt x="462" y="19573"/>
                  </a:lnTo>
                  <a:lnTo>
                    <a:pt x="342" y="19493"/>
                  </a:lnTo>
                  <a:lnTo>
                    <a:pt x="241" y="19393"/>
                  </a:lnTo>
                  <a:lnTo>
                    <a:pt x="161" y="19293"/>
                  </a:lnTo>
                  <a:lnTo>
                    <a:pt x="101" y="19172"/>
                  </a:lnTo>
                  <a:lnTo>
                    <a:pt x="41" y="19052"/>
                  </a:lnTo>
                  <a:lnTo>
                    <a:pt x="1" y="18912"/>
                  </a:lnTo>
                  <a:lnTo>
                    <a:pt x="1" y="18912"/>
                  </a:lnTo>
                  <a:lnTo>
                    <a:pt x="21" y="18791"/>
                  </a:lnTo>
                  <a:lnTo>
                    <a:pt x="81" y="18571"/>
                  </a:lnTo>
                  <a:lnTo>
                    <a:pt x="322" y="17889"/>
                  </a:lnTo>
                  <a:lnTo>
                    <a:pt x="723" y="16886"/>
                  </a:lnTo>
                  <a:lnTo>
                    <a:pt x="1244" y="15643"/>
                  </a:lnTo>
                  <a:lnTo>
                    <a:pt x="2568" y="12594"/>
                  </a:lnTo>
                  <a:lnTo>
                    <a:pt x="4112" y="9185"/>
                  </a:lnTo>
                  <a:lnTo>
                    <a:pt x="5656" y="5796"/>
                  </a:lnTo>
                  <a:lnTo>
                    <a:pt x="7000" y="2848"/>
                  </a:lnTo>
                  <a:lnTo>
                    <a:pt x="8323" y="0"/>
                  </a:lnTo>
                  <a:lnTo>
                    <a:pt x="15884" y="9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22"/>
            <p:cNvSpPr/>
            <p:nvPr/>
          </p:nvSpPr>
          <p:spPr>
            <a:xfrm>
              <a:off x="8848275" y="5119825"/>
              <a:ext cx="340950" cy="402600"/>
            </a:xfrm>
            <a:custGeom>
              <a:avLst/>
              <a:gdLst/>
              <a:ahLst/>
              <a:cxnLst/>
              <a:rect l="l" t="t" r="r" b="b"/>
              <a:pathLst>
                <a:path w="13638" h="16104" extrusionOk="0">
                  <a:moveTo>
                    <a:pt x="6659" y="0"/>
                  </a:moveTo>
                  <a:lnTo>
                    <a:pt x="5435" y="2667"/>
                  </a:lnTo>
                  <a:lnTo>
                    <a:pt x="4092" y="5635"/>
                  </a:lnTo>
                  <a:lnTo>
                    <a:pt x="2748" y="8603"/>
                  </a:lnTo>
                  <a:lnTo>
                    <a:pt x="1545" y="11331"/>
                  </a:lnTo>
                  <a:lnTo>
                    <a:pt x="923" y="12795"/>
                  </a:lnTo>
                  <a:lnTo>
                    <a:pt x="442" y="13998"/>
                  </a:lnTo>
                  <a:lnTo>
                    <a:pt x="121" y="14840"/>
                  </a:lnTo>
                  <a:lnTo>
                    <a:pt x="41" y="15121"/>
                  </a:lnTo>
                  <a:lnTo>
                    <a:pt x="1" y="15282"/>
                  </a:lnTo>
                  <a:lnTo>
                    <a:pt x="1" y="15302"/>
                  </a:lnTo>
                  <a:lnTo>
                    <a:pt x="41" y="15442"/>
                  </a:lnTo>
                  <a:lnTo>
                    <a:pt x="101" y="15562"/>
                  </a:lnTo>
                  <a:lnTo>
                    <a:pt x="161" y="15683"/>
                  </a:lnTo>
                  <a:lnTo>
                    <a:pt x="241" y="15783"/>
                  </a:lnTo>
                  <a:lnTo>
                    <a:pt x="342" y="15883"/>
                  </a:lnTo>
                  <a:lnTo>
                    <a:pt x="462" y="15963"/>
                  </a:lnTo>
                  <a:lnTo>
                    <a:pt x="582" y="16044"/>
                  </a:lnTo>
                  <a:lnTo>
                    <a:pt x="723" y="16104"/>
                  </a:lnTo>
                  <a:lnTo>
                    <a:pt x="763" y="15703"/>
                  </a:lnTo>
                  <a:lnTo>
                    <a:pt x="843" y="15282"/>
                  </a:lnTo>
                  <a:lnTo>
                    <a:pt x="923" y="14880"/>
                  </a:lnTo>
                  <a:lnTo>
                    <a:pt x="1024" y="14479"/>
                  </a:lnTo>
                  <a:lnTo>
                    <a:pt x="1144" y="14058"/>
                  </a:lnTo>
                  <a:lnTo>
                    <a:pt x="1264" y="13677"/>
                  </a:lnTo>
                  <a:lnTo>
                    <a:pt x="1565" y="12875"/>
                  </a:lnTo>
                  <a:lnTo>
                    <a:pt x="1886" y="12093"/>
                  </a:lnTo>
                  <a:lnTo>
                    <a:pt x="2247" y="11331"/>
                  </a:lnTo>
                  <a:lnTo>
                    <a:pt x="2608" y="10589"/>
                  </a:lnTo>
                  <a:lnTo>
                    <a:pt x="3009" y="9847"/>
                  </a:lnTo>
                  <a:lnTo>
                    <a:pt x="3831" y="8383"/>
                  </a:lnTo>
                  <a:lnTo>
                    <a:pt x="4252" y="7661"/>
                  </a:lnTo>
                  <a:lnTo>
                    <a:pt x="4693" y="6939"/>
                  </a:lnTo>
                  <a:lnTo>
                    <a:pt x="5175" y="6217"/>
                  </a:lnTo>
                  <a:lnTo>
                    <a:pt x="5676" y="5535"/>
                  </a:lnTo>
                  <a:lnTo>
                    <a:pt x="5937" y="5214"/>
                  </a:lnTo>
                  <a:lnTo>
                    <a:pt x="6198" y="4893"/>
                  </a:lnTo>
                  <a:lnTo>
                    <a:pt x="6478" y="4572"/>
                  </a:lnTo>
                  <a:lnTo>
                    <a:pt x="6779" y="4272"/>
                  </a:lnTo>
                  <a:lnTo>
                    <a:pt x="7120" y="3951"/>
                  </a:lnTo>
                  <a:lnTo>
                    <a:pt x="7461" y="3630"/>
                  </a:lnTo>
                  <a:lnTo>
                    <a:pt x="7822" y="3349"/>
                  </a:lnTo>
                  <a:lnTo>
                    <a:pt x="8203" y="3088"/>
                  </a:lnTo>
                  <a:lnTo>
                    <a:pt x="8584" y="2828"/>
                  </a:lnTo>
                  <a:lnTo>
                    <a:pt x="8965" y="2607"/>
                  </a:lnTo>
                  <a:lnTo>
                    <a:pt x="9366" y="2387"/>
                  </a:lnTo>
                  <a:lnTo>
                    <a:pt x="9767" y="2206"/>
                  </a:lnTo>
                  <a:lnTo>
                    <a:pt x="10168" y="2026"/>
                  </a:lnTo>
                  <a:lnTo>
                    <a:pt x="10589" y="1845"/>
                  </a:lnTo>
                  <a:lnTo>
                    <a:pt x="11011" y="1705"/>
                  </a:lnTo>
                  <a:lnTo>
                    <a:pt x="11432" y="1564"/>
                  </a:lnTo>
                  <a:lnTo>
                    <a:pt x="11853" y="1444"/>
                  </a:lnTo>
                  <a:lnTo>
                    <a:pt x="12294" y="1324"/>
                  </a:lnTo>
                  <a:lnTo>
                    <a:pt x="13177" y="1143"/>
                  </a:lnTo>
                  <a:lnTo>
                    <a:pt x="13638" y="501"/>
                  </a:lnTo>
                  <a:lnTo>
                    <a:pt x="11893" y="421"/>
                  </a:lnTo>
                  <a:lnTo>
                    <a:pt x="10148" y="301"/>
                  </a:lnTo>
                  <a:lnTo>
                    <a:pt x="8384" y="180"/>
                  </a:lnTo>
                  <a:lnTo>
                    <a:pt x="6659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22"/>
            <p:cNvSpPr/>
            <p:nvPr/>
          </p:nvSpPr>
          <p:spPr>
            <a:xfrm>
              <a:off x="8848275" y="5119825"/>
              <a:ext cx="340950" cy="402600"/>
            </a:xfrm>
            <a:custGeom>
              <a:avLst/>
              <a:gdLst/>
              <a:ahLst/>
              <a:cxnLst/>
              <a:rect l="l" t="t" r="r" b="b"/>
              <a:pathLst>
                <a:path w="13638" h="16104" fill="none" extrusionOk="0">
                  <a:moveTo>
                    <a:pt x="6659" y="0"/>
                  </a:moveTo>
                  <a:lnTo>
                    <a:pt x="6659" y="0"/>
                  </a:lnTo>
                  <a:lnTo>
                    <a:pt x="5435" y="2667"/>
                  </a:lnTo>
                  <a:lnTo>
                    <a:pt x="4092" y="5635"/>
                  </a:lnTo>
                  <a:lnTo>
                    <a:pt x="2748" y="8603"/>
                  </a:lnTo>
                  <a:lnTo>
                    <a:pt x="1545" y="11331"/>
                  </a:lnTo>
                  <a:lnTo>
                    <a:pt x="1545" y="11331"/>
                  </a:lnTo>
                  <a:lnTo>
                    <a:pt x="923" y="12795"/>
                  </a:lnTo>
                  <a:lnTo>
                    <a:pt x="442" y="13998"/>
                  </a:lnTo>
                  <a:lnTo>
                    <a:pt x="121" y="14840"/>
                  </a:lnTo>
                  <a:lnTo>
                    <a:pt x="41" y="15121"/>
                  </a:lnTo>
                  <a:lnTo>
                    <a:pt x="1" y="15282"/>
                  </a:lnTo>
                  <a:lnTo>
                    <a:pt x="1" y="15282"/>
                  </a:lnTo>
                  <a:lnTo>
                    <a:pt x="1" y="15302"/>
                  </a:lnTo>
                  <a:lnTo>
                    <a:pt x="1" y="15302"/>
                  </a:lnTo>
                  <a:lnTo>
                    <a:pt x="41" y="15442"/>
                  </a:lnTo>
                  <a:lnTo>
                    <a:pt x="101" y="15562"/>
                  </a:lnTo>
                  <a:lnTo>
                    <a:pt x="161" y="15683"/>
                  </a:lnTo>
                  <a:lnTo>
                    <a:pt x="241" y="15783"/>
                  </a:lnTo>
                  <a:lnTo>
                    <a:pt x="342" y="15883"/>
                  </a:lnTo>
                  <a:lnTo>
                    <a:pt x="462" y="15963"/>
                  </a:lnTo>
                  <a:lnTo>
                    <a:pt x="582" y="16044"/>
                  </a:lnTo>
                  <a:lnTo>
                    <a:pt x="723" y="16104"/>
                  </a:lnTo>
                  <a:lnTo>
                    <a:pt x="723" y="16104"/>
                  </a:lnTo>
                  <a:lnTo>
                    <a:pt x="763" y="15703"/>
                  </a:lnTo>
                  <a:lnTo>
                    <a:pt x="843" y="15282"/>
                  </a:lnTo>
                  <a:lnTo>
                    <a:pt x="923" y="14880"/>
                  </a:lnTo>
                  <a:lnTo>
                    <a:pt x="1024" y="14479"/>
                  </a:lnTo>
                  <a:lnTo>
                    <a:pt x="1144" y="14058"/>
                  </a:lnTo>
                  <a:lnTo>
                    <a:pt x="1264" y="13677"/>
                  </a:lnTo>
                  <a:lnTo>
                    <a:pt x="1565" y="12875"/>
                  </a:lnTo>
                  <a:lnTo>
                    <a:pt x="1886" y="12093"/>
                  </a:lnTo>
                  <a:lnTo>
                    <a:pt x="2247" y="11331"/>
                  </a:lnTo>
                  <a:lnTo>
                    <a:pt x="2608" y="10589"/>
                  </a:lnTo>
                  <a:lnTo>
                    <a:pt x="3009" y="9847"/>
                  </a:lnTo>
                  <a:lnTo>
                    <a:pt x="3009" y="9847"/>
                  </a:lnTo>
                  <a:lnTo>
                    <a:pt x="3831" y="8383"/>
                  </a:lnTo>
                  <a:lnTo>
                    <a:pt x="4252" y="7661"/>
                  </a:lnTo>
                  <a:lnTo>
                    <a:pt x="4693" y="6939"/>
                  </a:lnTo>
                  <a:lnTo>
                    <a:pt x="5175" y="6217"/>
                  </a:lnTo>
                  <a:lnTo>
                    <a:pt x="5676" y="5535"/>
                  </a:lnTo>
                  <a:lnTo>
                    <a:pt x="5937" y="5214"/>
                  </a:lnTo>
                  <a:lnTo>
                    <a:pt x="6198" y="4893"/>
                  </a:lnTo>
                  <a:lnTo>
                    <a:pt x="6478" y="4572"/>
                  </a:lnTo>
                  <a:lnTo>
                    <a:pt x="6779" y="4272"/>
                  </a:lnTo>
                  <a:lnTo>
                    <a:pt x="6779" y="4272"/>
                  </a:lnTo>
                  <a:lnTo>
                    <a:pt x="7120" y="3951"/>
                  </a:lnTo>
                  <a:lnTo>
                    <a:pt x="7461" y="3630"/>
                  </a:lnTo>
                  <a:lnTo>
                    <a:pt x="7822" y="3349"/>
                  </a:lnTo>
                  <a:lnTo>
                    <a:pt x="8203" y="3088"/>
                  </a:lnTo>
                  <a:lnTo>
                    <a:pt x="8584" y="2828"/>
                  </a:lnTo>
                  <a:lnTo>
                    <a:pt x="8965" y="2607"/>
                  </a:lnTo>
                  <a:lnTo>
                    <a:pt x="9366" y="2387"/>
                  </a:lnTo>
                  <a:lnTo>
                    <a:pt x="9767" y="2206"/>
                  </a:lnTo>
                  <a:lnTo>
                    <a:pt x="10168" y="2026"/>
                  </a:lnTo>
                  <a:lnTo>
                    <a:pt x="10589" y="1845"/>
                  </a:lnTo>
                  <a:lnTo>
                    <a:pt x="11011" y="1705"/>
                  </a:lnTo>
                  <a:lnTo>
                    <a:pt x="11432" y="1564"/>
                  </a:lnTo>
                  <a:lnTo>
                    <a:pt x="11853" y="1444"/>
                  </a:lnTo>
                  <a:lnTo>
                    <a:pt x="12294" y="1324"/>
                  </a:lnTo>
                  <a:lnTo>
                    <a:pt x="13177" y="1143"/>
                  </a:lnTo>
                  <a:lnTo>
                    <a:pt x="13177" y="1143"/>
                  </a:lnTo>
                  <a:lnTo>
                    <a:pt x="13638" y="501"/>
                  </a:lnTo>
                  <a:lnTo>
                    <a:pt x="13638" y="501"/>
                  </a:lnTo>
                  <a:lnTo>
                    <a:pt x="11893" y="421"/>
                  </a:lnTo>
                  <a:lnTo>
                    <a:pt x="10148" y="301"/>
                  </a:lnTo>
                  <a:lnTo>
                    <a:pt x="8384" y="180"/>
                  </a:lnTo>
                  <a:lnTo>
                    <a:pt x="66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22"/>
            <p:cNvSpPr/>
            <p:nvPr/>
          </p:nvSpPr>
          <p:spPr>
            <a:xfrm>
              <a:off x="8668800" y="4973925"/>
              <a:ext cx="359500" cy="448725"/>
            </a:xfrm>
            <a:custGeom>
              <a:avLst/>
              <a:gdLst/>
              <a:ahLst/>
              <a:cxnLst/>
              <a:rect l="l" t="t" r="r" b="b"/>
              <a:pathLst>
                <a:path w="14380" h="17949" extrusionOk="0">
                  <a:moveTo>
                    <a:pt x="7521" y="0"/>
                  </a:moveTo>
                  <a:lnTo>
                    <a:pt x="6337" y="2587"/>
                  </a:lnTo>
                  <a:lnTo>
                    <a:pt x="5114" y="5234"/>
                  </a:lnTo>
                  <a:lnTo>
                    <a:pt x="3710" y="8303"/>
                  </a:lnTo>
                  <a:lnTo>
                    <a:pt x="2327" y="11391"/>
                  </a:lnTo>
                  <a:lnTo>
                    <a:pt x="1123" y="14159"/>
                  </a:lnTo>
                  <a:lnTo>
                    <a:pt x="642" y="15282"/>
                  </a:lnTo>
                  <a:lnTo>
                    <a:pt x="281" y="16184"/>
                  </a:lnTo>
                  <a:lnTo>
                    <a:pt x="60" y="16806"/>
                  </a:lnTo>
                  <a:lnTo>
                    <a:pt x="0" y="17006"/>
                  </a:lnTo>
                  <a:lnTo>
                    <a:pt x="0" y="17107"/>
                  </a:lnTo>
                  <a:lnTo>
                    <a:pt x="40" y="17227"/>
                  </a:lnTo>
                  <a:lnTo>
                    <a:pt x="80" y="17347"/>
                  </a:lnTo>
                  <a:lnTo>
                    <a:pt x="161" y="17468"/>
                  </a:lnTo>
                  <a:lnTo>
                    <a:pt x="241" y="17568"/>
                  </a:lnTo>
                  <a:lnTo>
                    <a:pt x="341" y="17648"/>
                  </a:lnTo>
                  <a:lnTo>
                    <a:pt x="441" y="17728"/>
                  </a:lnTo>
                  <a:lnTo>
                    <a:pt x="562" y="17809"/>
                  </a:lnTo>
                  <a:lnTo>
                    <a:pt x="702" y="17869"/>
                  </a:lnTo>
                  <a:lnTo>
                    <a:pt x="843" y="17909"/>
                  </a:lnTo>
                  <a:lnTo>
                    <a:pt x="983" y="17949"/>
                  </a:lnTo>
                  <a:lnTo>
                    <a:pt x="1444" y="17949"/>
                  </a:lnTo>
                  <a:lnTo>
                    <a:pt x="1605" y="17909"/>
                  </a:lnTo>
                  <a:lnTo>
                    <a:pt x="1765" y="17869"/>
                  </a:lnTo>
                  <a:lnTo>
                    <a:pt x="1925" y="17789"/>
                  </a:lnTo>
                  <a:lnTo>
                    <a:pt x="2026" y="17708"/>
                  </a:lnTo>
                  <a:lnTo>
                    <a:pt x="2186" y="17528"/>
                  </a:lnTo>
                  <a:lnTo>
                    <a:pt x="2688" y="16946"/>
                  </a:lnTo>
                  <a:lnTo>
                    <a:pt x="3369" y="16084"/>
                  </a:lnTo>
                  <a:lnTo>
                    <a:pt x="4212" y="14961"/>
                  </a:lnTo>
                  <a:lnTo>
                    <a:pt x="6217" y="12253"/>
                  </a:lnTo>
                  <a:lnTo>
                    <a:pt x="8443" y="9165"/>
                  </a:lnTo>
                  <a:lnTo>
                    <a:pt x="10649" y="6077"/>
                  </a:lnTo>
                  <a:lnTo>
                    <a:pt x="12534" y="3409"/>
                  </a:lnTo>
                  <a:lnTo>
                    <a:pt x="14379" y="822"/>
                  </a:lnTo>
                  <a:lnTo>
                    <a:pt x="752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22"/>
            <p:cNvSpPr/>
            <p:nvPr/>
          </p:nvSpPr>
          <p:spPr>
            <a:xfrm>
              <a:off x="8668800" y="4973925"/>
              <a:ext cx="359500" cy="448725"/>
            </a:xfrm>
            <a:custGeom>
              <a:avLst/>
              <a:gdLst/>
              <a:ahLst/>
              <a:cxnLst/>
              <a:rect l="l" t="t" r="r" b="b"/>
              <a:pathLst>
                <a:path w="14380" h="17949" fill="none" extrusionOk="0">
                  <a:moveTo>
                    <a:pt x="7521" y="0"/>
                  </a:moveTo>
                  <a:lnTo>
                    <a:pt x="7521" y="0"/>
                  </a:lnTo>
                  <a:lnTo>
                    <a:pt x="6337" y="2587"/>
                  </a:lnTo>
                  <a:lnTo>
                    <a:pt x="5114" y="5234"/>
                  </a:lnTo>
                  <a:lnTo>
                    <a:pt x="3710" y="8303"/>
                  </a:lnTo>
                  <a:lnTo>
                    <a:pt x="2327" y="11391"/>
                  </a:lnTo>
                  <a:lnTo>
                    <a:pt x="1123" y="14159"/>
                  </a:lnTo>
                  <a:lnTo>
                    <a:pt x="642" y="15282"/>
                  </a:lnTo>
                  <a:lnTo>
                    <a:pt x="281" y="16184"/>
                  </a:lnTo>
                  <a:lnTo>
                    <a:pt x="60" y="16806"/>
                  </a:lnTo>
                  <a:lnTo>
                    <a:pt x="0" y="17006"/>
                  </a:lnTo>
                  <a:lnTo>
                    <a:pt x="0" y="17107"/>
                  </a:lnTo>
                  <a:lnTo>
                    <a:pt x="0" y="17107"/>
                  </a:lnTo>
                  <a:lnTo>
                    <a:pt x="40" y="17227"/>
                  </a:lnTo>
                  <a:lnTo>
                    <a:pt x="80" y="17347"/>
                  </a:lnTo>
                  <a:lnTo>
                    <a:pt x="161" y="17468"/>
                  </a:lnTo>
                  <a:lnTo>
                    <a:pt x="241" y="17568"/>
                  </a:lnTo>
                  <a:lnTo>
                    <a:pt x="341" y="17648"/>
                  </a:lnTo>
                  <a:lnTo>
                    <a:pt x="441" y="17728"/>
                  </a:lnTo>
                  <a:lnTo>
                    <a:pt x="562" y="17809"/>
                  </a:lnTo>
                  <a:lnTo>
                    <a:pt x="702" y="17869"/>
                  </a:lnTo>
                  <a:lnTo>
                    <a:pt x="843" y="17909"/>
                  </a:lnTo>
                  <a:lnTo>
                    <a:pt x="983" y="17949"/>
                  </a:lnTo>
                  <a:lnTo>
                    <a:pt x="1143" y="17949"/>
                  </a:lnTo>
                  <a:lnTo>
                    <a:pt x="1284" y="17949"/>
                  </a:lnTo>
                  <a:lnTo>
                    <a:pt x="1444" y="17949"/>
                  </a:lnTo>
                  <a:lnTo>
                    <a:pt x="1605" y="17909"/>
                  </a:lnTo>
                  <a:lnTo>
                    <a:pt x="1765" y="17869"/>
                  </a:lnTo>
                  <a:lnTo>
                    <a:pt x="1925" y="17789"/>
                  </a:lnTo>
                  <a:lnTo>
                    <a:pt x="1925" y="17789"/>
                  </a:lnTo>
                  <a:lnTo>
                    <a:pt x="2026" y="17708"/>
                  </a:lnTo>
                  <a:lnTo>
                    <a:pt x="2186" y="17528"/>
                  </a:lnTo>
                  <a:lnTo>
                    <a:pt x="2688" y="16946"/>
                  </a:lnTo>
                  <a:lnTo>
                    <a:pt x="3369" y="16084"/>
                  </a:lnTo>
                  <a:lnTo>
                    <a:pt x="4212" y="14961"/>
                  </a:lnTo>
                  <a:lnTo>
                    <a:pt x="6217" y="12253"/>
                  </a:lnTo>
                  <a:lnTo>
                    <a:pt x="8443" y="9165"/>
                  </a:lnTo>
                  <a:lnTo>
                    <a:pt x="10649" y="6077"/>
                  </a:lnTo>
                  <a:lnTo>
                    <a:pt x="12534" y="3409"/>
                  </a:lnTo>
                  <a:lnTo>
                    <a:pt x="14379" y="822"/>
                  </a:lnTo>
                  <a:lnTo>
                    <a:pt x="752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22"/>
            <p:cNvSpPr/>
            <p:nvPr/>
          </p:nvSpPr>
          <p:spPr>
            <a:xfrm>
              <a:off x="8668800" y="5072175"/>
              <a:ext cx="277275" cy="350975"/>
            </a:xfrm>
            <a:custGeom>
              <a:avLst/>
              <a:gdLst/>
              <a:ahLst/>
              <a:cxnLst/>
              <a:rect l="l" t="t" r="r" b="b"/>
              <a:pathLst>
                <a:path w="11091" h="14039" extrusionOk="0">
                  <a:moveTo>
                    <a:pt x="5716" y="1"/>
                  </a:moveTo>
                  <a:lnTo>
                    <a:pt x="4412" y="2808"/>
                  </a:lnTo>
                  <a:lnTo>
                    <a:pt x="3049" y="5857"/>
                  </a:lnTo>
                  <a:lnTo>
                    <a:pt x="1765" y="8745"/>
                  </a:lnTo>
                  <a:lnTo>
                    <a:pt x="1203" y="10028"/>
                  </a:lnTo>
                  <a:lnTo>
                    <a:pt x="722" y="11151"/>
                  </a:lnTo>
                  <a:lnTo>
                    <a:pt x="421" y="11893"/>
                  </a:lnTo>
                  <a:lnTo>
                    <a:pt x="201" y="12495"/>
                  </a:lnTo>
                  <a:lnTo>
                    <a:pt x="40" y="12916"/>
                  </a:lnTo>
                  <a:lnTo>
                    <a:pt x="20" y="13056"/>
                  </a:lnTo>
                  <a:lnTo>
                    <a:pt x="0" y="13157"/>
                  </a:lnTo>
                  <a:lnTo>
                    <a:pt x="0" y="13177"/>
                  </a:lnTo>
                  <a:lnTo>
                    <a:pt x="60" y="13357"/>
                  </a:lnTo>
                  <a:lnTo>
                    <a:pt x="141" y="13518"/>
                  </a:lnTo>
                  <a:lnTo>
                    <a:pt x="281" y="13658"/>
                  </a:lnTo>
                  <a:lnTo>
                    <a:pt x="421" y="13798"/>
                  </a:lnTo>
                  <a:lnTo>
                    <a:pt x="602" y="13899"/>
                  </a:lnTo>
                  <a:lnTo>
                    <a:pt x="802" y="13959"/>
                  </a:lnTo>
                  <a:lnTo>
                    <a:pt x="1003" y="14019"/>
                  </a:lnTo>
                  <a:lnTo>
                    <a:pt x="1224" y="14039"/>
                  </a:lnTo>
                  <a:lnTo>
                    <a:pt x="1404" y="14019"/>
                  </a:lnTo>
                  <a:lnTo>
                    <a:pt x="1564" y="13999"/>
                  </a:lnTo>
                  <a:lnTo>
                    <a:pt x="1745" y="13939"/>
                  </a:lnTo>
                  <a:lnTo>
                    <a:pt x="1925" y="13859"/>
                  </a:lnTo>
                  <a:lnTo>
                    <a:pt x="1986" y="13818"/>
                  </a:lnTo>
                  <a:lnTo>
                    <a:pt x="2066" y="13738"/>
                  </a:lnTo>
                  <a:lnTo>
                    <a:pt x="2327" y="13457"/>
                  </a:lnTo>
                  <a:lnTo>
                    <a:pt x="2667" y="13056"/>
                  </a:lnTo>
                  <a:lnTo>
                    <a:pt x="3089" y="12515"/>
                  </a:lnTo>
                  <a:lnTo>
                    <a:pt x="4131" y="11151"/>
                  </a:lnTo>
                  <a:lnTo>
                    <a:pt x="5375" y="9447"/>
                  </a:lnTo>
                  <a:lnTo>
                    <a:pt x="6779" y="7541"/>
                  </a:lnTo>
                  <a:lnTo>
                    <a:pt x="8243" y="5516"/>
                  </a:lnTo>
                  <a:lnTo>
                    <a:pt x="11090" y="1545"/>
                  </a:lnTo>
                  <a:lnTo>
                    <a:pt x="10248" y="1405"/>
                  </a:lnTo>
                  <a:lnTo>
                    <a:pt x="9446" y="1244"/>
                  </a:lnTo>
                  <a:lnTo>
                    <a:pt x="8684" y="1064"/>
                  </a:lnTo>
                  <a:lnTo>
                    <a:pt x="7982" y="883"/>
                  </a:lnTo>
                  <a:lnTo>
                    <a:pt x="7320" y="683"/>
                  </a:lnTo>
                  <a:lnTo>
                    <a:pt x="6718" y="462"/>
                  </a:lnTo>
                  <a:lnTo>
                    <a:pt x="6177" y="241"/>
                  </a:lnTo>
                  <a:lnTo>
                    <a:pt x="5716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22"/>
            <p:cNvSpPr/>
            <p:nvPr/>
          </p:nvSpPr>
          <p:spPr>
            <a:xfrm>
              <a:off x="8668800" y="5072175"/>
              <a:ext cx="277275" cy="350975"/>
            </a:xfrm>
            <a:custGeom>
              <a:avLst/>
              <a:gdLst/>
              <a:ahLst/>
              <a:cxnLst/>
              <a:rect l="l" t="t" r="r" b="b"/>
              <a:pathLst>
                <a:path w="11091" h="14039" fill="none" extrusionOk="0">
                  <a:moveTo>
                    <a:pt x="5716" y="1"/>
                  </a:moveTo>
                  <a:lnTo>
                    <a:pt x="5716" y="1"/>
                  </a:lnTo>
                  <a:lnTo>
                    <a:pt x="4412" y="2808"/>
                  </a:lnTo>
                  <a:lnTo>
                    <a:pt x="3049" y="5857"/>
                  </a:lnTo>
                  <a:lnTo>
                    <a:pt x="1765" y="8745"/>
                  </a:lnTo>
                  <a:lnTo>
                    <a:pt x="1203" y="10028"/>
                  </a:lnTo>
                  <a:lnTo>
                    <a:pt x="722" y="11151"/>
                  </a:lnTo>
                  <a:lnTo>
                    <a:pt x="722" y="11151"/>
                  </a:lnTo>
                  <a:lnTo>
                    <a:pt x="421" y="11893"/>
                  </a:lnTo>
                  <a:lnTo>
                    <a:pt x="201" y="12495"/>
                  </a:lnTo>
                  <a:lnTo>
                    <a:pt x="40" y="12916"/>
                  </a:lnTo>
                  <a:lnTo>
                    <a:pt x="20" y="13056"/>
                  </a:lnTo>
                  <a:lnTo>
                    <a:pt x="0" y="13157"/>
                  </a:lnTo>
                  <a:lnTo>
                    <a:pt x="0" y="13157"/>
                  </a:lnTo>
                  <a:lnTo>
                    <a:pt x="0" y="13177"/>
                  </a:lnTo>
                  <a:lnTo>
                    <a:pt x="0" y="13177"/>
                  </a:lnTo>
                  <a:lnTo>
                    <a:pt x="60" y="13357"/>
                  </a:lnTo>
                  <a:lnTo>
                    <a:pt x="141" y="13518"/>
                  </a:lnTo>
                  <a:lnTo>
                    <a:pt x="281" y="13658"/>
                  </a:lnTo>
                  <a:lnTo>
                    <a:pt x="421" y="13798"/>
                  </a:lnTo>
                  <a:lnTo>
                    <a:pt x="602" y="13899"/>
                  </a:lnTo>
                  <a:lnTo>
                    <a:pt x="802" y="13959"/>
                  </a:lnTo>
                  <a:lnTo>
                    <a:pt x="1003" y="14019"/>
                  </a:lnTo>
                  <a:lnTo>
                    <a:pt x="1224" y="14039"/>
                  </a:lnTo>
                  <a:lnTo>
                    <a:pt x="1224" y="14039"/>
                  </a:lnTo>
                  <a:lnTo>
                    <a:pt x="1404" y="14019"/>
                  </a:lnTo>
                  <a:lnTo>
                    <a:pt x="1564" y="13999"/>
                  </a:lnTo>
                  <a:lnTo>
                    <a:pt x="1745" y="13939"/>
                  </a:lnTo>
                  <a:lnTo>
                    <a:pt x="1925" y="13859"/>
                  </a:lnTo>
                  <a:lnTo>
                    <a:pt x="1925" y="13859"/>
                  </a:lnTo>
                  <a:lnTo>
                    <a:pt x="1986" y="13818"/>
                  </a:lnTo>
                  <a:lnTo>
                    <a:pt x="2066" y="13738"/>
                  </a:lnTo>
                  <a:lnTo>
                    <a:pt x="2327" y="13457"/>
                  </a:lnTo>
                  <a:lnTo>
                    <a:pt x="2667" y="13056"/>
                  </a:lnTo>
                  <a:lnTo>
                    <a:pt x="3089" y="12515"/>
                  </a:lnTo>
                  <a:lnTo>
                    <a:pt x="4131" y="11151"/>
                  </a:lnTo>
                  <a:lnTo>
                    <a:pt x="5375" y="9447"/>
                  </a:lnTo>
                  <a:lnTo>
                    <a:pt x="6779" y="7541"/>
                  </a:lnTo>
                  <a:lnTo>
                    <a:pt x="8243" y="5516"/>
                  </a:lnTo>
                  <a:lnTo>
                    <a:pt x="11090" y="1545"/>
                  </a:lnTo>
                  <a:lnTo>
                    <a:pt x="11090" y="1545"/>
                  </a:lnTo>
                  <a:lnTo>
                    <a:pt x="10248" y="1405"/>
                  </a:lnTo>
                  <a:lnTo>
                    <a:pt x="9446" y="1244"/>
                  </a:lnTo>
                  <a:lnTo>
                    <a:pt x="8684" y="1064"/>
                  </a:lnTo>
                  <a:lnTo>
                    <a:pt x="7982" y="883"/>
                  </a:lnTo>
                  <a:lnTo>
                    <a:pt x="7320" y="683"/>
                  </a:lnTo>
                  <a:lnTo>
                    <a:pt x="6718" y="462"/>
                  </a:lnTo>
                  <a:lnTo>
                    <a:pt x="6177" y="241"/>
                  </a:lnTo>
                  <a:lnTo>
                    <a:pt x="571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22"/>
            <p:cNvSpPr/>
            <p:nvPr/>
          </p:nvSpPr>
          <p:spPr>
            <a:xfrm>
              <a:off x="9676025" y="5029575"/>
              <a:ext cx="397100" cy="496375"/>
            </a:xfrm>
            <a:custGeom>
              <a:avLst/>
              <a:gdLst/>
              <a:ahLst/>
              <a:cxnLst/>
              <a:rect l="l" t="t" r="r" b="b"/>
              <a:pathLst>
                <a:path w="15884" h="19855" extrusionOk="0">
                  <a:moveTo>
                    <a:pt x="7561" y="0"/>
                  </a:moveTo>
                  <a:lnTo>
                    <a:pt x="1" y="923"/>
                  </a:lnTo>
                  <a:lnTo>
                    <a:pt x="1404" y="2928"/>
                  </a:lnTo>
                  <a:lnTo>
                    <a:pt x="4794" y="7701"/>
                  </a:lnTo>
                  <a:lnTo>
                    <a:pt x="6839" y="10529"/>
                  </a:lnTo>
                  <a:lnTo>
                    <a:pt x="8865" y="13336"/>
                  </a:lnTo>
                  <a:lnTo>
                    <a:pt x="10750" y="15903"/>
                  </a:lnTo>
                  <a:lnTo>
                    <a:pt x="11572" y="17006"/>
                  </a:lnTo>
                  <a:lnTo>
                    <a:pt x="12294" y="17969"/>
                  </a:lnTo>
                  <a:lnTo>
                    <a:pt x="12836" y="18631"/>
                  </a:lnTo>
                  <a:lnTo>
                    <a:pt x="13257" y="19152"/>
                  </a:lnTo>
                  <a:lnTo>
                    <a:pt x="13578" y="19513"/>
                  </a:lnTo>
                  <a:lnTo>
                    <a:pt x="13678" y="19614"/>
                  </a:lnTo>
                  <a:lnTo>
                    <a:pt x="13758" y="19674"/>
                  </a:lnTo>
                  <a:lnTo>
                    <a:pt x="13939" y="19754"/>
                  </a:lnTo>
                  <a:lnTo>
                    <a:pt x="14099" y="19794"/>
                  </a:lnTo>
                  <a:lnTo>
                    <a:pt x="14279" y="19834"/>
                  </a:lnTo>
                  <a:lnTo>
                    <a:pt x="14460" y="19854"/>
                  </a:lnTo>
                  <a:lnTo>
                    <a:pt x="14620" y="19854"/>
                  </a:lnTo>
                  <a:lnTo>
                    <a:pt x="14781" y="19834"/>
                  </a:lnTo>
                  <a:lnTo>
                    <a:pt x="14941" y="19794"/>
                  </a:lnTo>
                  <a:lnTo>
                    <a:pt x="15102" y="19754"/>
                  </a:lnTo>
                  <a:lnTo>
                    <a:pt x="15242" y="19694"/>
                  </a:lnTo>
                  <a:lnTo>
                    <a:pt x="15382" y="19614"/>
                  </a:lnTo>
                  <a:lnTo>
                    <a:pt x="15503" y="19513"/>
                  </a:lnTo>
                  <a:lnTo>
                    <a:pt x="15603" y="19413"/>
                  </a:lnTo>
                  <a:lnTo>
                    <a:pt x="15703" y="19313"/>
                  </a:lnTo>
                  <a:lnTo>
                    <a:pt x="15784" y="19192"/>
                  </a:lnTo>
                  <a:lnTo>
                    <a:pt x="15844" y="19052"/>
                  </a:lnTo>
                  <a:lnTo>
                    <a:pt x="15884" y="18912"/>
                  </a:lnTo>
                  <a:lnTo>
                    <a:pt x="15864" y="18831"/>
                  </a:lnTo>
                  <a:lnTo>
                    <a:pt x="15844" y="18691"/>
                  </a:lnTo>
                  <a:lnTo>
                    <a:pt x="15703" y="18250"/>
                  </a:lnTo>
                  <a:lnTo>
                    <a:pt x="15463" y="17628"/>
                  </a:lnTo>
                  <a:lnTo>
                    <a:pt x="15142" y="16826"/>
                  </a:lnTo>
                  <a:lnTo>
                    <a:pt x="14300" y="14821"/>
                  </a:lnTo>
                  <a:lnTo>
                    <a:pt x="13237" y="12434"/>
                  </a:lnTo>
                  <a:lnTo>
                    <a:pt x="12073" y="9827"/>
                  </a:lnTo>
                  <a:lnTo>
                    <a:pt x="10870" y="7180"/>
                  </a:lnTo>
                  <a:lnTo>
                    <a:pt x="8764" y="2587"/>
                  </a:lnTo>
                  <a:lnTo>
                    <a:pt x="75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22"/>
            <p:cNvSpPr/>
            <p:nvPr/>
          </p:nvSpPr>
          <p:spPr>
            <a:xfrm>
              <a:off x="9676025" y="5029575"/>
              <a:ext cx="397100" cy="496375"/>
            </a:xfrm>
            <a:custGeom>
              <a:avLst/>
              <a:gdLst/>
              <a:ahLst/>
              <a:cxnLst/>
              <a:rect l="l" t="t" r="r" b="b"/>
              <a:pathLst>
                <a:path w="15884" h="19855" fill="none" extrusionOk="0">
                  <a:moveTo>
                    <a:pt x="15884" y="18912"/>
                  </a:moveTo>
                  <a:lnTo>
                    <a:pt x="15884" y="18912"/>
                  </a:lnTo>
                  <a:lnTo>
                    <a:pt x="15844" y="19052"/>
                  </a:lnTo>
                  <a:lnTo>
                    <a:pt x="15784" y="19192"/>
                  </a:lnTo>
                  <a:lnTo>
                    <a:pt x="15703" y="19313"/>
                  </a:lnTo>
                  <a:lnTo>
                    <a:pt x="15603" y="19413"/>
                  </a:lnTo>
                  <a:lnTo>
                    <a:pt x="15503" y="19513"/>
                  </a:lnTo>
                  <a:lnTo>
                    <a:pt x="15382" y="19614"/>
                  </a:lnTo>
                  <a:lnTo>
                    <a:pt x="15242" y="19694"/>
                  </a:lnTo>
                  <a:lnTo>
                    <a:pt x="15102" y="19754"/>
                  </a:lnTo>
                  <a:lnTo>
                    <a:pt x="14941" y="19794"/>
                  </a:lnTo>
                  <a:lnTo>
                    <a:pt x="14781" y="19834"/>
                  </a:lnTo>
                  <a:lnTo>
                    <a:pt x="14620" y="19854"/>
                  </a:lnTo>
                  <a:lnTo>
                    <a:pt x="14460" y="19854"/>
                  </a:lnTo>
                  <a:lnTo>
                    <a:pt x="14279" y="19834"/>
                  </a:lnTo>
                  <a:lnTo>
                    <a:pt x="14099" y="19794"/>
                  </a:lnTo>
                  <a:lnTo>
                    <a:pt x="13939" y="19754"/>
                  </a:lnTo>
                  <a:lnTo>
                    <a:pt x="13758" y="19674"/>
                  </a:lnTo>
                  <a:lnTo>
                    <a:pt x="13758" y="19674"/>
                  </a:lnTo>
                  <a:lnTo>
                    <a:pt x="13678" y="19614"/>
                  </a:lnTo>
                  <a:lnTo>
                    <a:pt x="13578" y="19513"/>
                  </a:lnTo>
                  <a:lnTo>
                    <a:pt x="13257" y="19152"/>
                  </a:lnTo>
                  <a:lnTo>
                    <a:pt x="12836" y="18631"/>
                  </a:lnTo>
                  <a:lnTo>
                    <a:pt x="12294" y="17969"/>
                  </a:lnTo>
                  <a:lnTo>
                    <a:pt x="12294" y="17969"/>
                  </a:lnTo>
                  <a:lnTo>
                    <a:pt x="11572" y="17006"/>
                  </a:lnTo>
                  <a:lnTo>
                    <a:pt x="10750" y="15903"/>
                  </a:lnTo>
                  <a:lnTo>
                    <a:pt x="8865" y="13336"/>
                  </a:lnTo>
                  <a:lnTo>
                    <a:pt x="6839" y="10529"/>
                  </a:lnTo>
                  <a:lnTo>
                    <a:pt x="4794" y="7701"/>
                  </a:lnTo>
                  <a:lnTo>
                    <a:pt x="1404" y="2928"/>
                  </a:lnTo>
                  <a:lnTo>
                    <a:pt x="1" y="923"/>
                  </a:lnTo>
                  <a:lnTo>
                    <a:pt x="7561" y="0"/>
                  </a:lnTo>
                  <a:lnTo>
                    <a:pt x="7561" y="0"/>
                  </a:lnTo>
                  <a:lnTo>
                    <a:pt x="8764" y="2587"/>
                  </a:lnTo>
                  <a:lnTo>
                    <a:pt x="8764" y="2587"/>
                  </a:lnTo>
                  <a:lnTo>
                    <a:pt x="10870" y="7180"/>
                  </a:lnTo>
                  <a:lnTo>
                    <a:pt x="12073" y="9827"/>
                  </a:lnTo>
                  <a:lnTo>
                    <a:pt x="13237" y="12434"/>
                  </a:lnTo>
                  <a:lnTo>
                    <a:pt x="14300" y="14821"/>
                  </a:lnTo>
                  <a:lnTo>
                    <a:pt x="15142" y="16826"/>
                  </a:lnTo>
                  <a:lnTo>
                    <a:pt x="15463" y="17628"/>
                  </a:lnTo>
                  <a:lnTo>
                    <a:pt x="15703" y="18250"/>
                  </a:lnTo>
                  <a:lnTo>
                    <a:pt x="15844" y="18691"/>
                  </a:lnTo>
                  <a:lnTo>
                    <a:pt x="15864" y="18831"/>
                  </a:lnTo>
                  <a:lnTo>
                    <a:pt x="15884" y="189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22"/>
            <p:cNvSpPr/>
            <p:nvPr/>
          </p:nvSpPr>
          <p:spPr>
            <a:xfrm>
              <a:off x="9724650" y="5084725"/>
              <a:ext cx="258750" cy="394100"/>
            </a:xfrm>
            <a:custGeom>
              <a:avLst/>
              <a:gdLst/>
              <a:ahLst/>
              <a:cxnLst/>
              <a:rect l="l" t="t" r="r" b="b"/>
              <a:pathLst>
                <a:path w="10350" h="15764" extrusionOk="0">
                  <a:moveTo>
                    <a:pt x="6639" y="0"/>
                  </a:moveTo>
                  <a:lnTo>
                    <a:pt x="5917" y="241"/>
                  </a:lnTo>
                  <a:lnTo>
                    <a:pt x="5155" y="481"/>
                  </a:lnTo>
                  <a:lnTo>
                    <a:pt x="4373" y="682"/>
                  </a:lnTo>
                  <a:lnTo>
                    <a:pt x="3531" y="883"/>
                  </a:lnTo>
                  <a:lnTo>
                    <a:pt x="2688" y="1063"/>
                  </a:lnTo>
                  <a:lnTo>
                    <a:pt x="1806" y="1203"/>
                  </a:lnTo>
                  <a:lnTo>
                    <a:pt x="903" y="1344"/>
                  </a:lnTo>
                  <a:lnTo>
                    <a:pt x="1" y="1464"/>
                  </a:lnTo>
                  <a:lnTo>
                    <a:pt x="2428" y="4894"/>
                  </a:lnTo>
                  <a:lnTo>
                    <a:pt x="5275" y="8864"/>
                  </a:lnTo>
                  <a:lnTo>
                    <a:pt x="6699" y="10850"/>
                  </a:lnTo>
                  <a:lnTo>
                    <a:pt x="8063" y="12715"/>
                  </a:lnTo>
                  <a:lnTo>
                    <a:pt x="9306" y="14379"/>
                  </a:lnTo>
                  <a:lnTo>
                    <a:pt x="10349" y="15763"/>
                  </a:lnTo>
                  <a:lnTo>
                    <a:pt x="9467" y="14239"/>
                  </a:lnTo>
                  <a:lnTo>
                    <a:pt x="8604" y="12715"/>
                  </a:lnTo>
                  <a:lnTo>
                    <a:pt x="8183" y="11933"/>
                  </a:lnTo>
                  <a:lnTo>
                    <a:pt x="7762" y="11171"/>
                  </a:lnTo>
                  <a:lnTo>
                    <a:pt x="7381" y="10388"/>
                  </a:lnTo>
                  <a:lnTo>
                    <a:pt x="7000" y="9586"/>
                  </a:lnTo>
                  <a:lnTo>
                    <a:pt x="6378" y="8303"/>
                  </a:lnTo>
                  <a:lnTo>
                    <a:pt x="6098" y="7661"/>
                  </a:lnTo>
                  <a:lnTo>
                    <a:pt x="5817" y="6999"/>
                  </a:lnTo>
                  <a:lnTo>
                    <a:pt x="5556" y="6317"/>
                  </a:lnTo>
                  <a:lnTo>
                    <a:pt x="5335" y="5636"/>
                  </a:lnTo>
                  <a:lnTo>
                    <a:pt x="5235" y="5295"/>
                  </a:lnTo>
                  <a:lnTo>
                    <a:pt x="5155" y="4954"/>
                  </a:lnTo>
                  <a:lnTo>
                    <a:pt x="5095" y="4613"/>
                  </a:lnTo>
                  <a:lnTo>
                    <a:pt x="5035" y="4252"/>
                  </a:lnTo>
                  <a:lnTo>
                    <a:pt x="4995" y="3951"/>
                  </a:lnTo>
                  <a:lnTo>
                    <a:pt x="4995" y="3630"/>
                  </a:lnTo>
                  <a:lnTo>
                    <a:pt x="5015" y="3349"/>
                  </a:lnTo>
                  <a:lnTo>
                    <a:pt x="5035" y="3048"/>
                  </a:lnTo>
                  <a:lnTo>
                    <a:pt x="5095" y="2788"/>
                  </a:lnTo>
                  <a:lnTo>
                    <a:pt x="5175" y="2507"/>
                  </a:lnTo>
                  <a:lnTo>
                    <a:pt x="5255" y="2266"/>
                  </a:lnTo>
                  <a:lnTo>
                    <a:pt x="5376" y="2006"/>
                  </a:lnTo>
                  <a:lnTo>
                    <a:pt x="5496" y="1785"/>
                  </a:lnTo>
                  <a:lnTo>
                    <a:pt x="5636" y="1544"/>
                  </a:lnTo>
                  <a:lnTo>
                    <a:pt x="5797" y="1344"/>
                  </a:lnTo>
                  <a:lnTo>
                    <a:pt x="5977" y="1123"/>
                  </a:lnTo>
                  <a:lnTo>
                    <a:pt x="6158" y="923"/>
                  </a:lnTo>
                  <a:lnTo>
                    <a:pt x="6378" y="742"/>
                  </a:lnTo>
                  <a:lnTo>
                    <a:pt x="6579" y="562"/>
                  </a:lnTo>
                  <a:lnTo>
                    <a:pt x="6819" y="381"/>
                  </a:lnTo>
                  <a:lnTo>
                    <a:pt x="6639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22"/>
            <p:cNvSpPr/>
            <p:nvPr/>
          </p:nvSpPr>
          <p:spPr>
            <a:xfrm>
              <a:off x="9724650" y="5084725"/>
              <a:ext cx="258750" cy="394100"/>
            </a:xfrm>
            <a:custGeom>
              <a:avLst/>
              <a:gdLst/>
              <a:ahLst/>
              <a:cxnLst/>
              <a:rect l="l" t="t" r="r" b="b"/>
              <a:pathLst>
                <a:path w="10350" h="15764" fill="none" extrusionOk="0">
                  <a:moveTo>
                    <a:pt x="6639" y="0"/>
                  </a:moveTo>
                  <a:lnTo>
                    <a:pt x="6639" y="0"/>
                  </a:lnTo>
                  <a:lnTo>
                    <a:pt x="5917" y="241"/>
                  </a:lnTo>
                  <a:lnTo>
                    <a:pt x="5155" y="481"/>
                  </a:lnTo>
                  <a:lnTo>
                    <a:pt x="4373" y="682"/>
                  </a:lnTo>
                  <a:lnTo>
                    <a:pt x="3531" y="883"/>
                  </a:lnTo>
                  <a:lnTo>
                    <a:pt x="2688" y="1063"/>
                  </a:lnTo>
                  <a:lnTo>
                    <a:pt x="1806" y="1203"/>
                  </a:lnTo>
                  <a:lnTo>
                    <a:pt x="903" y="1344"/>
                  </a:lnTo>
                  <a:lnTo>
                    <a:pt x="1" y="1464"/>
                  </a:lnTo>
                  <a:lnTo>
                    <a:pt x="1" y="1464"/>
                  </a:lnTo>
                  <a:lnTo>
                    <a:pt x="2428" y="4894"/>
                  </a:lnTo>
                  <a:lnTo>
                    <a:pt x="5275" y="8864"/>
                  </a:lnTo>
                  <a:lnTo>
                    <a:pt x="6699" y="10850"/>
                  </a:lnTo>
                  <a:lnTo>
                    <a:pt x="8063" y="12715"/>
                  </a:lnTo>
                  <a:lnTo>
                    <a:pt x="9306" y="14379"/>
                  </a:lnTo>
                  <a:lnTo>
                    <a:pt x="10349" y="15763"/>
                  </a:lnTo>
                  <a:lnTo>
                    <a:pt x="10349" y="15763"/>
                  </a:lnTo>
                  <a:lnTo>
                    <a:pt x="9467" y="14239"/>
                  </a:lnTo>
                  <a:lnTo>
                    <a:pt x="8604" y="12715"/>
                  </a:lnTo>
                  <a:lnTo>
                    <a:pt x="8183" y="11933"/>
                  </a:lnTo>
                  <a:lnTo>
                    <a:pt x="7762" y="11171"/>
                  </a:lnTo>
                  <a:lnTo>
                    <a:pt x="7381" y="10388"/>
                  </a:lnTo>
                  <a:lnTo>
                    <a:pt x="7000" y="9586"/>
                  </a:lnTo>
                  <a:lnTo>
                    <a:pt x="7000" y="9586"/>
                  </a:lnTo>
                  <a:lnTo>
                    <a:pt x="6378" y="8303"/>
                  </a:lnTo>
                  <a:lnTo>
                    <a:pt x="6098" y="7661"/>
                  </a:lnTo>
                  <a:lnTo>
                    <a:pt x="5817" y="6999"/>
                  </a:lnTo>
                  <a:lnTo>
                    <a:pt x="5556" y="6317"/>
                  </a:lnTo>
                  <a:lnTo>
                    <a:pt x="5335" y="5636"/>
                  </a:lnTo>
                  <a:lnTo>
                    <a:pt x="5235" y="5295"/>
                  </a:lnTo>
                  <a:lnTo>
                    <a:pt x="5155" y="4954"/>
                  </a:lnTo>
                  <a:lnTo>
                    <a:pt x="5095" y="4613"/>
                  </a:lnTo>
                  <a:lnTo>
                    <a:pt x="5035" y="4252"/>
                  </a:lnTo>
                  <a:lnTo>
                    <a:pt x="5035" y="4252"/>
                  </a:lnTo>
                  <a:lnTo>
                    <a:pt x="4995" y="3951"/>
                  </a:lnTo>
                  <a:lnTo>
                    <a:pt x="4995" y="3630"/>
                  </a:lnTo>
                  <a:lnTo>
                    <a:pt x="5015" y="3349"/>
                  </a:lnTo>
                  <a:lnTo>
                    <a:pt x="5035" y="3048"/>
                  </a:lnTo>
                  <a:lnTo>
                    <a:pt x="5095" y="2788"/>
                  </a:lnTo>
                  <a:lnTo>
                    <a:pt x="5175" y="2507"/>
                  </a:lnTo>
                  <a:lnTo>
                    <a:pt x="5255" y="2266"/>
                  </a:lnTo>
                  <a:lnTo>
                    <a:pt x="5376" y="2006"/>
                  </a:lnTo>
                  <a:lnTo>
                    <a:pt x="5496" y="1785"/>
                  </a:lnTo>
                  <a:lnTo>
                    <a:pt x="5636" y="1544"/>
                  </a:lnTo>
                  <a:lnTo>
                    <a:pt x="5797" y="1344"/>
                  </a:lnTo>
                  <a:lnTo>
                    <a:pt x="5977" y="1123"/>
                  </a:lnTo>
                  <a:lnTo>
                    <a:pt x="6158" y="923"/>
                  </a:lnTo>
                  <a:lnTo>
                    <a:pt x="6378" y="742"/>
                  </a:lnTo>
                  <a:lnTo>
                    <a:pt x="6579" y="562"/>
                  </a:lnTo>
                  <a:lnTo>
                    <a:pt x="6819" y="381"/>
                  </a:lnTo>
                  <a:lnTo>
                    <a:pt x="6819" y="381"/>
                  </a:lnTo>
                  <a:lnTo>
                    <a:pt x="66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22"/>
            <p:cNvSpPr/>
            <p:nvPr/>
          </p:nvSpPr>
          <p:spPr>
            <a:xfrm>
              <a:off x="9450425" y="5004000"/>
              <a:ext cx="359500" cy="448750"/>
            </a:xfrm>
            <a:custGeom>
              <a:avLst/>
              <a:gdLst/>
              <a:ahLst/>
              <a:cxnLst/>
              <a:rect l="l" t="t" r="r" b="b"/>
              <a:pathLst>
                <a:path w="14380" h="17950" extrusionOk="0">
                  <a:moveTo>
                    <a:pt x="6839" y="0"/>
                  </a:moveTo>
                  <a:lnTo>
                    <a:pt x="0" y="823"/>
                  </a:lnTo>
                  <a:lnTo>
                    <a:pt x="1825" y="3410"/>
                  </a:lnTo>
                  <a:lnTo>
                    <a:pt x="3730" y="6077"/>
                  </a:lnTo>
                  <a:lnTo>
                    <a:pt x="5916" y="9145"/>
                  </a:lnTo>
                  <a:lnTo>
                    <a:pt x="8162" y="12234"/>
                  </a:lnTo>
                  <a:lnTo>
                    <a:pt x="10168" y="14961"/>
                  </a:lnTo>
                  <a:lnTo>
                    <a:pt x="11010" y="16064"/>
                  </a:lnTo>
                  <a:lnTo>
                    <a:pt x="11692" y="16947"/>
                  </a:lnTo>
                  <a:lnTo>
                    <a:pt x="12173" y="17528"/>
                  </a:lnTo>
                  <a:lnTo>
                    <a:pt x="12354" y="17709"/>
                  </a:lnTo>
                  <a:lnTo>
                    <a:pt x="12454" y="17789"/>
                  </a:lnTo>
                  <a:lnTo>
                    <a:pt x="12614" y="17849"/>
                  </a:lnTo>
                  <a:lnTo>
                    <a:pt x="12775" y="17909"/>
                  </a:lnTo>
                  <a:lnTo>
                    <a:pt x="12935" y="17929"/>
                  </a:lnTo>
                  <a:lnTo>
                    <a:pt x="13076" y="17949"/>
                  </a:lnTo>
                  <a:lnTo>
                    <a:pt x="13236" y="17949"/>
                  </a:lnTo>
                  <a:lnTo>
                    <a:pt x="13397" y="17929"/>
                  </a:lnTo>
                  <a:lnTo>
                    <a:pt x="13537" y="17909"/>
                  </a:lnTo>
                  <a:lnTo>
                    <a:pt x="13677" y="17849"/>
                  </a:lnTo>
                  <a:lnTo>
                    <a:pt x="13798" y="17809"/>
                  </a:lnTo>
                  <a:lnTo>
                    <a:pt x="13918" y="17729"/>
                  </a:lnTo>
                  <a:lnTo>
                    <a:pt x="14038" y="17648"/>
                  </a:lnTo>
                  <a:lnTo>
                    <a:pt x="14139" y="17548"/>
                  </a:lnTo>
                  <a:lnTo>
                    <a:pt x="14219" y="17448"/>
                  </a:lnTo>
                  <a:lnTo>
                    <a:pt x="14279" y="17348"/>
                  </a:lnTo>
                  <a:lnTo>
                    <a:pt x="14339" y="17227"/>
                  </a:lnTo>
                  <a:lnTo>
                    <a:pt x="14379" y="17107"/>
                  </a:lnTo>
                  <a:lnTo>
                    <a:pt x="14359" y="16987"/>
                  </a:lnTo>
                  <a:lnTo>
                    <a:pt x="14319" y="16806"/>
                  </a:lnTo>
                  <a:lnTo>
                    <a:pt x="14098" y="16164"/>
                  </a:lnTo>
                  <a:lnTo>
                    <a:pt x="13737" y="15262"/>
                  </a:lnTo>
                  <a:lnTo>
                    <a:pt x="13256" y="14139"/>
                  </a:lnTo>
                  <a:lnTo>
                    <a:pt x="12053" y="11391"/>
                  </a:lnTo>
                  <a:lnTo>
                    <a:pt x="10669" y="8303"/>
                  </a:lnTo>
                  <a:lnTo>
                    <a:pt x="9265" y="5235"/>
                  </a:lnTo>
                  <a:lnTo>
                    <a:pt x="8042" y="2567"/>
                  </a:lnTo>
                  <a:lnTo>
                    <a:pt x="683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22"/>
            <p:cNvSpPr/>
            <p:nvPr/>
          </p:nvSpPr>
          <p:spPr>
            <a:xfrm>
              <a:off x="9450425" y="5004000"/>
              <a:ext cx="359500" cy="448750"/>
            </a:xfrm>
            <a:custGeom>
              <a:avLst/>
              <a:gdLst/>
              <a:ahLst/>
              <a:cxnLst/>
              <a:rect l="l" t="t" r="r" b="b"/>
              <a:pathLst>
                <a:path w="14380" h="17950" fill="none" extrusionOk="0">
                  <a:moveTo>
                    <a:pt x="6839" y="0"/>
                  </a:moveTo>
                  <a:lnTo>
                    <a:pt x="6839" y="0"/>
                  </a:lnTo>
                  <a:lnTo>
                    <a:pt x="8042" y="2567"/>
                  </a:lnTo>
                  <a:lnTo>
                    <a:pt x="9265" y="5235"/>
                  </a:lnTo>
                  <a:lnTo>
                    <a:pt x="10669" y="8303"/>
                  </a:lnTo>
                  <a:lnTo>
                    <a:pt x="12053" y="11391"/>
                  </a:lnTo>
                  <a:lnTo>
                    <a:pt x="13256" y="14139"/>
                  </a:lnTo>
                  <a:lnTo>
                    <a:pt x="13737" y="15262"/>
                  </a:lnTo>
                  <a:lnTo>
                    <a:pt x="14098" y="16164"/>
                  </a:lnTo>
                  <a:lnTo>
                    <a:pt x="14319" y="16806"/>
                  </a:lnTo>
                  <a:lnTo>
                    <a:pt x="14359" y="16987"/>
                  </a:lnTo>
                  <a:lnTo>
                    <a:pt x="14379" y="17107"/>
                  </a:lnTo>
                  <a:lnTo>
                    <a:pt x="14379" y="17107"/>
                  </a:lnTo>
                  <a:lnTo>
                    <a:pt x="14339" y="17227"/>
                  </a:lnTo>
                  <a:lnTo>
                    <a:pt x="14279" y="17348"/>
                  </a:lnTo>
                  <a:lnTo>
                    <a:pt x="14219" y="17448"/>
                  </a:lnTo>
                  <a:lnTo>
                    <a:pt x="14139" y="17548"/>
                  </a:lnTo>
                  <a:lnTo>
                    <a:pt x="14038" y="17648"/>
                  </a:lnTo>
                  <a:lnTo>
                    <a:pt x="13918" y="17729"/>
                  </a:lnTo>
                  <a:lnTo>
                    <a:pt x="13798" y="17809"/>
                  </a:lnTo>
                  <a:lnTo>
                    <a:pt x="13677" y="17849"/>
                  </a:lnTo>
                  <a:lnTo>
                    <a:pt x="13537" y="17909"/>
                  </a:lnTo>
                  <a:lnTo>
                    <a:pt x="13397" y="17929"/>
                  </a:lnTo>
                  <a:lnTo>
                    <a:pt x="13236" y="17949"/>
                  </a:lnTo>
                  <a:lnTo>
                    <a:pt x="13076" y="17949"/>
                  </a:lnTo>
                  <a:lnTo>
                    <a:pt x="12935" y="17929"/>
                  </a:lnTo>
                  <a:lnTo>
                    <a:pt x="12775" y="17909"/>
                  </a:lnTo>
                  <a:lnTo>
                    <a:pt x="12614" y="17849"/>
                  </a:lnTo>
                  <a:lnTo>
                    <a:pt x="12454" y="17789"/>
                  </a:lnTo>
                  <a:lnTo>
                    <a:pt x="12454" y="17789"/>
                  </a:lnTo>
                  <a:lnTo>
                    <a:pt x="12354" y="17709"/>
                  </a:lnTo>
                  <a:lnTo>
                    <a:pt x="12173" y="17528"/>
                  </a:lnTo>
                  <a:lnTo>
                    <a:pt x="11692" y="16947"/>
                  </a:lnTo>
                  <a:lnTo>
                    <a:pt x="11010" y="16064"/>
                  </a:lnTo>
                  <a:lnTo>
                    <a:pt x="10168" y="14961"/>
                  </a:lnTo>
                  <a:lnTo>
                    <a:pt x="8162" y="12234"/>
                  </a:lnTo>
                  <a:lnTo>
                    <a:pt x="5916" y="9145"/>
                  </a:lnTo>
                  <a:lnTo>
                    <a:pt x="3730" y="6077"/>
                  </a:lnTo>
                  <a:lnTo>
                    <a:pt x="1825" y="3410"/>
                  </a:lnTo>
                  <a:lnTo>
                    <a:pt x="0" y="823"/>
                  </a:lnTo>
                  <a:lnTo>
                    <a:pt x="68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22"/>
            <p:cNvSpPr/>
            <p:nvPr/>
          </p:nvSpPr>
          <p:spPr>
            <a:xfrm>
              <a:off x="9528625" y="5126325"/>
              <a:ext cx="281300" cy="326425"/>
            </a:xfrm>
            <a:custGeom>
              <a:avLst/>
              <a:gdLst/>
              <a:ahLst/>
              <a:cxnLst/>
              <a:rect l="l" t="t" r="r" b="b"/>
              <a:pathLst>
                <a:path w="11252" h="13057" extrusionOk="0">
                  <a:moveTo>
                    <a:pt x="5977" y="1"/>
                  </a:moveTo>
                  <a:lnTo>
                    <a:pt x="4433" y="121"/>
                  </a:lnTo>
                  <a:lnTo>
                    <a:pt x="2909" y="221"/>
                  </a:lnTo>
                  <a:lnTo>
                    <a:pt x="1425" y="302"/>
                  </a:lnTo>
                  <a:lnTo>
                    <a:pt x="1" y="342"/>
                  </a:lnTo>
                  <a:lnTo>
                    <a:pt x="2848" y="4353"/>
                  </a:lnTo>
                  <a:lnTo>
                    <a:pt x="4352" y="6418"/>
                  </a:lnTo>
                  <a:lnTo>
                    <a:pt x="5776" y="8363"/>
                  </a:lnTo>
                  <a:lnTo>
                    <a:pt x="7060" y="10108"/>
                  </a:lnTo>
                  <a:lnTo>
                    <a:pt x="8143" y="11512"/>
                  </a:lnTo>
                  <a:lnTo>
                    <a:pt x="8564" y="12054"/>
                  </a:lnTo>
                  <a:lnTo>
                    <a:pt x="8925" y="12475"/>
                  </a:lnTo>
                  <a:lnTo>
                    <a:pt x="9166" y="12755"/>
                  </a:lnTo>
                  <a:lnTo>
                    <a:pt x="9266" y="12856"/>
                  </a:lnTo>
                  <a:lnTo>
                    <a:pt x="9326" y="12896"/>
                  </a:lnTo>
                  <a:lnTo>
                    <a:pt x="9506" y="12976"/>
                  </a:lnTo>
                  <a:lnTo>
                    <a:pt x="9667" y="13016"/>
                  </a:lnTo>
                  <a:lnTo>
                    <a:pt x="9847" y="13056"/>
                  </a:lnTo>
                  <a:lnTo>
                    <a:pt x="10028" y="13056"/>
                  </a:lnTo>
                  <a:lnTo>
                    <a:pt x="10228" y="13036"/>
                  </a:lnTo>
                  <a:lnTo>
                    <a:pt x="10449" y="12996"/>
                  </a:lnTo>
                  <a:lnTo>
                    <a:pt x="10650" y="12916"/>
                  </a:lnTo>
                  <a:lnTo>
                    <a:pt x="10810" y="12816"/>
                  </a:lnTo>
                  <a:lnTo>
                    <a:pt x="10970" y="12695"/>
                  </a:lnTo>
                  <a:lnTo>
                    <a:pt x="11091" y="12555"/>
                  </a:lnTo>
                  <a:lnTo>
                    <a:pt x="11191" y="12394"/>
                  </a:lnTo>
                  <a:lnTo>
                    <a:pt x="11251" y="12214"/>
                  </a:lnTo>
                  <a:lnTo>
                    <a:pt x="11251" y="12194"/>
                  </a:lnTo>
                  <a:lnTo>
                    <a:pt x="11231" y="12094"/>
                  </a:lnTo>
                  <a:lnTo>
                    <a:pt x="11191" y="11973"/>
                  </a:lnTo>
                  <a:lnTo>
                    <a:pt x="11071" y="11572"/>
                  </a:lnTo>
                  <a:lnTo>
                    <a:pt x="10850" y="11011"/>
                  </a:lnTo>
                  <a:lnTo>
                    <a:pt x="10569" y="10309"/>
                  </a:lnTo>
                  <a:lnTo>
                    <a:pt x="9787" y="8464"/>
                  </a:lnTo>
                  <a:lnTo>
                    <a:pt x="8905" y="6478"/>
                  </a:lnTo>
                  <a:lnTo>
                    <a:pt x="7942" y="4312"/>
                  </a:lnTo>
                  <a:lnTo>
                    <a:pt x="5977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22"/>
            <p:cNvSpPr/>
            <p:nvPr/>
          </p:nvSpPr>
          <p:spPr>
            <a:xfrm>
              <a:off x="9528625" y="5126325"/>
              <a:ext cx="281300" cy="326425"/>
            </a:xfrm>
            <a:custGeom>
              <a:avLst/>
              <a:gdLst/>
              <a:ahLst/>
              <a:cxnLst/>
              <a:rect l="l" t="t" r="r" b="b"/>
              <a:pathLst>
                <a:path w="11252" h="13057" fill="none" extrusionOk="0">
                  <a:moveTo>
                    <a:pt x="5977" y="1"/>
                  </a:moveTo>
                  <a:lnTo>
                    <a:pt x="5977" y="1"/>
                  </a:lnTo>
                  <a:lnTo>
                    <a:pt x="4433" y="121"/>
                  </a:lnTo>
                  <a:lnTo>
                    <a:pt x="2909" y="221"/>
                  </a:lnTo>
                  <a:lnTo>
                    <a:pt x="1425" y="302"/>
                  </a:lnTo>
                  <a:lnTo>
                    <a:pt x="1" y="342"/>
                  </a:lnTo>
                  <a:lnTo>
                    <a:pt x="1" y="342"/>
                  </a:lnTo>
                  <a:lnTo>
                    <a:pt x="2848" y="4353"/>
                  </a:lnTo>
                  <a:lnTo>
                    <a:pt x="4352" y="6418"/>
                  </a:lnTo>
                  <a:lnTo>
                    <a:pt x="5776" y="8363"/>
                  </a:lnTo>
                  <a:lnTo>
                    <a:pt x="7060" y="10108"/>
                  </a:lnTo>
                  <a:lnTo>
                    <a:pt x="8143" y="11512"/>
                  </a:lnTo>
                  <a:lnTo>
                    <a:pt x="8564" y="12054"/>
                  </a:lnTo>
                  <a:lnTo>
                    <a:pt x="8925" y="12475"/>
                  </a:lnTo>
                  <a:lnTo>
                    <a:pt x="9166" y="12755"/>
                  </a:lnTo>
                  <a:lnTo>
                    <a:pt x="9266" y="12856"/>
                  </a:lnTo>
                  <a:lnTo>
                    <a:pt x="9326" y="12896"/>
                  </a:lnTo>
                  <a:lnTo>
                    <a:pt x="9326" y="12896"/>
                  </a:lnTo>
                  <a:lnTo>
                    <a:pt x="9506" y="12976"/>
                  </a:lnTo>
                  <a:lnTo>
                    <a:pt x="9667" y="13016"/>
                  </a:lnTo>
                  <a:lnTo>
                    <a:pt x="9847" y="13056"/>
                  </a:lnTo>
                  <a:lnTo>
                    <a:pt x="10028" y="13056"/>
                  </a:lnTo>
                  <a:lnTo>
                    <a:pt x="10028" y="13056"/>
                  </a:lnTo>
                  <a:lnTo>
                    <a:pt x="10228" y="13036"/>
                  </a:lnTo>
                  <a:lnTo>
                    <a:pt x="10449" y="12996"/>
                  </a:lnTo>
                  <a:lnTo>
                    <a:pt x="10650" y="12916"/>
                  </a:lnTo>
                  <a:lnTo>
                    <a:pt x="10810" y="12816"/>
                  </a:lnTo>
                  <a:lnTo>
                    <a:pt x="10970" y="12695"/>
                  </a:lnTo>
                  <a:lnTo>
                    <a:pt x="11091" y="12555"/>
                  </a:lnTo>
                  <a:lnTo>
                    <a:pt x="11191" y="12394"/>
                  </a:lnTo>
                  <a:lnTo>
                    <a:pt x="11251" y="12214"/>
                  </a:lnTo>
                  <a:lnTo>
                    <a:pt x="11251" y="12214"/>
                  </a:lnTo>
                  <a:lnTo>
                    <a:pt x="11251" y="12194"/>
                  </a:lnTo>
                  <a:lnTo>
                    <a:pt x="11251" y="12194"/>
                  </a:lnTo>
                  <a:lnTo>
                    <a:pt x="11231" y="12094"/>
                  </a:lnTo>
                  <a:lnTo>
                    <a:pt x="11191" y="11973"/>
                  </a:lnTo>
                  <a:lnTo>
                    <a:pt x="11071" y="11572"/>
                  </a:lnTo>
                  <a:lnTo>
                    <a:pt x="10850" y="11011"/>
                  </a:lnTo>
                  <a:lnTo>
                    <a:pt x="10569" y="10309"/>
                  </a:lnTo>
                  <a:lnTo>
                    <a:pt x="10569" y="10309"/>
                  </a:lnTo>
                  <a:lnTo>
                    <a:pt x="10569" y="10309"/>
                  </a:lnTo>
                  <a:lnTo>
                    <a:pt x="9787" y="8464"/>
                  </a:lnTo>
                  <a:lnTo>
                    <a:pt x="9787" y="8464"/>
                  </a:lnTo>
                  <a:lnTo>
                    <a:pt x="8905" y="6478"/>
                  </a:lnTo>
                  <a:lnTo>
                    <a:pt x="7942" y="4312"/>
                  </a:lnTo>
                  <a:lnTo>
                    <a:pt x="597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22"/>
            <p:cNvSpPr/>
            <p:nvPr/>
          </p:nvSpPr>
          <p:spPr>
            <a:xfrm>
              <a:off x="8256675" y="3979700"/>
              <a:ext cx="1797900" cy="1156175"/>
            </a:xfrm>
            <a:custGeom>
              <a:avLst/>
              <a:gdLst/>
              <a:ahLst/>
              <a:cxnLst/>
              <a:rect l="l" t="t" r="r" b="b"/>
              <a:pathLst>
                <a:path w="71916" h="46247" extrusionOk="0">
                  <a:moveTo>
                    <a:pt x="15964" y="1"/>
                  </a:moveTo>
                  <a:lnTo>
                    <a:pt x="15783" y="41"/>
                  </a:lnTo>
                  <a:lnTo>
                    <a:pt x="15603" y="81"/>
                  </a:lnTo>
                  <a:lnTo>
                    <a:pt x="15402" y="141"/>
                  </a:lnTo>
                  <a:lnTo>
                    <a:pt x="14941" y="302"/>
                  </a:lnTo>
                  <a:lnTo>
                    <a:pt x="14460" y="542"/>
                  </a:lnTo>
                  <a:lnTo>
                    <a:pt x="13918" y="823"/>
                  </a:lnTo>
                  <a:lnTo>
                    <a:pt x="13337" y="1164"/>
                  </a:lnTo>
                  <a:lnTo>
                    <a:pt x="12715" y="1545"/>
                  </a:lnTo>
                  <a:lnTo>
                    <a:pt x="12073" y="1966"/>
                  </a:lnTo>
                  <a:lnTo>
                    <a:pt x="11411" y="2428"/>
                  </a:lnTo>
                  <a:lnTo>
                    <a:pt x="10710" y="2929"/>
                  </a:lnTo>
                  <a:lnTo>
                    <a:pt x="10008" y="3450"/>
                  </a:lnTo>
                  <a:lnTo>
                    <a:pt x="9306" y="4012"/>
                  </a:lnTo>
                  <a:lnTo>
                    <a:pt x="8584" y="4573"/>
                  </a:lnTo>
                  <a:lnTo>
                    <a:pt x="7862" y="5175"/>
                  </a:lnTo>
                  <a:lnTo>
                    <a:pt x="6438" y="6378"/>
                  </a:lnTo>
                  <a:lnTo>
                    <a:pt x="5154" y="7521"/>
                  </a:lnTo>
                  <a:lnTo>
                    <a:pt x="3971" y="8665"/>
                  </a:lnTo>
                  <a:lnTo>
                    <a:pt x="3249" y="9346"/>
                  </a:lnTo>
                  <a:lnTo>
                    <a:pt x="2608" y="10028"/>
                  </a:lnTo>
                  <a:lnTo>
                    <a:pt x="2006" y="10670"/>
                  </a:lnTo>
                  <a:lnTo>
                    <a:pt x="1484" y="11272"/>
                  </a:lnTo>
                  <a:lnTo>
                    <a:pt x="1023" y="11833"/>
                  </a:lnTo>
                  <a:lnTo>
                    <a:pt x="662" y="12335"/>
                  </a:lnTo>
                  <a:lnTo>
                    <a:pt x="522" y="12555"/>
                  </a:lnTo>
                  <a:lnTo>
                    <a:pt x="402" y="12776"/>
                  </a:lnTo>
                  <a:lnTo>
                    <a:pt x="301" y="12956"/>
                  </a:lnTo>
                  <a:lnTo>
                    <a:pt x="221" y="13137"/>
                  </a:lnTo>
                  <a:lnTo>
                    <a:pt x="141" y="13397"/>
                  </a:lnTo>
                  <a:lnTo>
                    <a:pt x="81" y="13658"/>
                  </a:lnTo>
                  <a:lnTo>
                    <a:pt x="41" y="13939"/>
                  </a:lnTo>
                  <a:lnTo>
                    <a:pt x="0" y="14200"/>
                  </a:lnTo>
                  <a:lnTo>
                    <a:pt x="0" y="14480"/>
                  </a:lnTo>
                  <a:lnTo>
                    <a:pt x="0" y="14761"/>
                  </a:lnTo>
                  <a:lnTo>
                    <a:pt x="41" y="15022"/>
                  </a:lnTo>
                  <a:lnTo>
                    <a:pt x="81" y="15303"/>
                  </a:lnTo>
                  <a:lnTo>
                    <a:pt x="121" y="15583"/>
                  </a:lnTo>
                  <a:lnTo>
                    <a:pt x="201" y="15844"/>
                  </a:lnTo>
                  <a:lnTo>
                    <a:pt x="281" y="16125"/>
                  </a:lnTo>
                  <a:lnTo>
                    <a:pt x="381" y="16386"/>
                  </a:lnTo>
                  <a:lnTo>
                    <a:pt x="482" y="16646"/>
                  </a:lnTo>
                  <a:lnTo>
                    <a:pt x="602" y="16907"/>
                  </a:lnTo>
                  <a:lnTo>
                    <a:pt x="863" y="17428"/>
                  </a:lnTo>
                  <a:lnTo>
                    <a:pt x="1184" y="17910"/>
                  </a:lnTo>
                  <a:lnTo>
                    <a:pt x="1525" y="18351"/>
                  </a:lnTo>
                  <a:lnTo>
                    <a:pt x="1886" y="18772"/>
                  </a:lnTo>
                  <a:lnTo>
                    <a:pt x="2267" y="19133"/>
                  </a:lnTo>
                  <a:lnTo>
                    <a:pt x="2688" y="19474"/>
                  </a:lnTo>
                  <a:lnTo>
                    <a:pt x="2888" y="19614"/>
                  </a:lnTo>
                  <a:lnTo>
                    <a:pt x="3109" y="19755"/>
                  </a:lnTo>
                  <a:lnTo>
                    <a:pt x="3309" y="19855"/>
                  </a:lnTo>
                  <a:lnTo>
                    <a:pt x="3530" y="19955"/>
                  </a:lnTo>
                  <a:lnTo>
                    <a:pt x="3731" y="20056"/>
                  </a:lnTo>
                  <a:lnTo>
                    <a:pt x="3951" y="20116"/>
                  </a:lnTo>
                  <a:lnTo>
                    <a:pt x="4212" y="20176"/>
                  </a:lnTo>
                  <a:lnTo>
                    <a:pt x="4493" y="20216"/>
                  </a:lnTo>
                  <a:lnTo>
                    <a:pt x="4834" y="20236"/>
                  </a:lnTo>
                  <a:lnTo>
                    <a:pt x="5195" y="20256"/>
                  </a:lnTo>
                  <a:lnTo>
                    <a:pt x="5576" y="20256"/>
                  </a:lnTo>
                  <a:lnTo>
                    <a:pt x="5997" y="20236"/>
                  </a:lnTo>
                  <a:lnTo>
                    <a:pt x="6879" y="20156"/>
                  </a:lnTo>
                  <a:lnTo>
                    <a:pt x="7822" y="20056"/>
                  </a:lnTo>
                  <a:lnTo>
                    <a:pt x="8824" y="19915"/>
                  </a:lnTo>
                  <a:lnTo>
                    <a:pt x="9807" y="19775"/>
                  </a:lnTo>
                  <a:lnTo>
                    <a:pt x="10790" y="19614"/>
                  </a:lnTo>
                  <a:lnTo>
                    <a:pt x="13497" y="19133"/>
                  </a:lnTo>
                  <a:lnTo>
                    <a:pt x="14400" y="18993"/>
                  </a:lnTo>
                  <a:lnTo>
                    <a:pt x="14680" y="18973"/>
                  </a:lnTo>
                  <a:lnTo>
                    <a:pt x="14821" y="18993"/>
                  </a:lnTo>
                  <a:lnTo>
                    <a:pt x="14841" y="19013"/>
                  </a:lnTo>
                  <a:lnTo>
                    <a:pt x="14881" y="19053"/>
                  </a:lnTo>
                  <a:lnTo>
                    <a:pt x="14941" y="19253"/>
                  </a:lnTo>
                  <a:lnTo>
                    <a:pt x="15101" y="19975"/>
                  </a:lnTo>
                  <a:lnTo>
                    <a:pt x="15322" y="21098"/>
                  </a:lnTo>
                  <a:lnTo>
                    <a:pt x="15583" y="22542"/>
                  </a:lnTo>
                  <a:lnTo>
                    <a:pt x="16245" y="26172"/>
                  </a:lnTo>
                  <a:lnTo>
                    <a:pt x="16626" y="28238"/>
                  </a:lnTo>
                  <a:lnTo>
                    <a:pt x="17067" y="30404"/>
                  </a:lnTo>
                  <a:lnTo>
                    <a:pt x="17568" y="32590"/>
                  </a:lnTo>
                  <a:lnTo>
                    <a:pt x="17829" y="33673"/>
                  </a:lnTo>
                  <a:lnTo>
                    <a:pt x="18090" y="34735"/>
                  </a:lnTo>
                  <a:lnTo>
                    <a:pt x="18370" y="35798"/>
                  </a:lnTo>
                  <a:lnTo>
                    <a:pt x="18671" y="36801"/>
                  </a:lnTo>
                  <a:lnTo>
                    <a:pt x="18972" y="37784"/>
                  </a:lnTo>
                  <a:lnTo>
                    <a:pt x="19273" y="38726"/>
                  </a:lnTo>
                  <a:lnTo>
                    <a:pt x="19594" y="39609"/>
                  </a:lnTo>
                  <a:lnTo>
                    <a:pt x="19935" y="40411"/>
                  </a:lnTo>
                  <a:lnTo>
                    <a:pt x="20276" y="41173"/>
                  </a:lnTo>
                  <a:lnTo>
                    <a:pt x="20616" y="41855"/>
                  </a:lnTo>
                  <a:lnTo>
                    <a:pt x="20797" y="42156"/>
                  </a:lnTo>
                  <a:lnTo>
                    <a:pt x="20977" y="42436"/>
                  </a:lnTo>
                  <a:lnTo>
                    <a:pt x="21158" y="42697"/>
                  </a:lnTo>
                  <a:lnTo>
                    <a:pt x="21358" y="42938"/>
                  </a:lnTo>
                  <a:lnTo>
                    <a:pt x="21539" y="43158"/>
                  </a:lnTo>
                  <a:lnTo>
                    <a:pt x="21739" y="43339"/>
                  </a:lnTo>
                  <a:lnTo>
                    <a:pt x="21920" y="43519"/>
                  </a:lnTo>
                  <a:lnTo>
                    <a:pt x="22121" y="43640"/>
                  </a:lnTo>
                  <a:lnTo>
                    <a:pt x="22562" y="43880"/>
                  </a:lnTo>
                  <a:lnTo>
                    <a:pt x="23043" y="44101"/>
                  </a:lnTo>
                  <a:lnTo>
                    <a:pt x="23585" y="44301"/>
                  </a:lnTo>
                  <a:lnTo>
                    <a:pt x="24166" y="44502"/>
                  </a:lnTo>
                  <a:lnTo>
                    <a:pt x="24808" y="44682"/>
                  </a:lnTo>
                  <a:lnTo>
                    <a:pt x="25510" y="44843"/>
                  </a:lnTo>
                  <a:lnTo>
                    <a:pt x="26232" y="45003"/>
                  </a:lnTo>
                  <a:lnTo>
                    <a:pt x="26994" y="45144"/>
                  </a:lnTo>
                  <a:lnTo>
                    <a:pt x="27776" y="45284"/>
                  </a:lnTo>
                  <a:lnTo>
                    <a:pt x="28598" y="45404"/>
                  </a:lnTo>
                  <a:lnTo>
                    <a:pt x="29460" y="45505"/>
                  </a:lnTo>
                  <a:lnTo>
                    <a:pt x="30323" y="45605"/>
                  </a:lnTo>
                  <a:lnTo>
                    <a:pt x="32108" y="45785"/>
                  </a:lnTo>
                  <a:lnTo>
                    <a:pt x="33913" y="45926"/>
                  </a:lnTo>
                  <a:lnTo>
                    <a:pt x="35717" y="46026"/>
                  </a:lnTo>
                  <a:lnTo>
                    <a:pt x="37502" y="46106"/>
                  </a:lnTo>
                  <a:lnTo>
                    <a:pt x="39227" y="46167"/>
                  </a:lnTo>
                  <a:lnTo>
                    <a:pt x="40851" y="46207"/>
                  </a:lnTo>
                  <a:lnTo>
                    <a:pt x="43719" y="46247"/>
                  </a:lnTo>
                  <a:lnTo>
                    <a:pt x="48051" y="46247"/>
                  </a:lnTo>
                  <a:lnTo>
                    <a:pt x="49455" y="46227"/>
                  </a:lnTo>
                  <a:lnTo>
                    <a:pt x="51039" y="46207"/>
                  </a:lnTo>
                  <a:lnTo>
                    <a:pt x="52724" y="46146"/>
                  </a:lnTo>
                  <a:lnTo>
                    <a:pt x="54488" y="46046"/>
                  </a:lnTo>
                  <a:lnTo>
                    <a:pt x="56313" y="45926"/>
                  </a:lnTo>
                  <a:lnTo>
                    <a:pt x="57216" y="45826"/>
                  </a:lnTo>
                  <a:lnTo>
                    <a:pt x="58138" y="45745"/>
                  </a:lnTo>
                  <a:lnTo>
                    <a:pt x="58921" y="45645"/>
                  </a:lnTo>
                  <a:lnTo>
                    <a:pt x="59703" y="45545"/>
                  </a:lnTo>
                  <a:lnTo>
                    <a:pt x="60485" y="45425"/>
                  </a:lnTo>
                  <a:lnTo>
                    <a:pt x="61247" y="45284"/>
                  </a:lnTo>
                  <a:lnTo>
                    <a:pt x="61989" y="45144"/>
                  </a:lnTo>
                  <a:lnTo>
                    <a:pt x="62711" y="44983"/>
                  </a:lnTo>
                  <a:lnTo>
                    <a:pt x="63393" y="44803"/>
                  </a:lnTo>
                  <a:lnTo>
                    <a:pt x="64075" y="44622"/>
                  </a:lnTo>
                  <a:lnTo>
                    <a:pt x="64716" y="44422"/>
                  </a:lnTo>
                  <a:lnTo>
                    <a:pt x="65338" y="44201"/>
                  </a:lnTo>
                  <a:lnTo>
                    <a:pt x="65920" y="43961"/>
                  </a:lnTo>
                  <a:lnTo>
                    <a:pt x="66461" y="43720"/>
                  </a:lnTo>
                  <a:lnTo>
                    <a:pt x="66962" y="43439"/>
                  </a:lnTo>
                  <a:lnTo>
                    <a:pt x="67424" y="43158"/>
                  </a:lnTo>
                  <a:lnTo>
                    <a:pt x="67845" y="42837"/>
                  </a:lnTo>
                  <a:lnTo>
                    <a:pt x="68025" y="42677"/>
                  </a:lnTo>
                  <a:lnTo>
                    <a:pt x="68206" y="42517"/>
                  </a:lnTo>
                  <a:lnTo>
                    <a:pt x="68386" y="42316"/>
                  </a:lnTo>
                  <a:lnTo>
                    <a:pt x="68567" y="42116"/>
                  </a:lnTo>
                  <a:lnTo>
                    <a:pt x="68747" y="41875"/>
                  </a:lnTo>
                  <a:lnTo>
                    <a:pt x="68908" y="41634"/>
                  </a:lnTo>
                  <a:lnTo>
                    <a:pt x="69249" y="41093"/>
                  </a:lnTo>
                  <a:lnTo>
                    <a:pt x="69549" y="40491"/>
                  </a:lnTo>
                  <a:lnTo>
                    <a:pt x="69850" y="39829"/>
                  </a:lnTo>
                  <a:lnTo>
                    <a:pt x="70131" y="39107"/>
                  </a:lnTo>
                  <a:lnTo>
                    <a:pt x="70392" y="38365"/>
                  </a:lnTo>
                  <a:lnTo>
                    <a:pt x="70652" y="37563"/>
                  </a:lnTo>
                  <a:lnTo>
                    <a:pt x="70873" y="36721"/>
                  </a:lnTo>
                  <a:lnTo>
                    <a:pt x="71074" y="35858"/>
                  </a:lnTo>
                  <a:lnTo>
                    <a:pt x="71254" y="34956"/>
                  </a:lnTo>
                  <a:lnTo>
                    <a:pt x="71435" y="34054"/>
                  </a:lnTo>
                  <a:lnTo>
                    <a:pt x="71575" y="33131"/>
                  </a:lnTo>
                  <a:lnTo>
                    <a:pt x="71695" y="32189"/>
                  </a:lnTo>
                  <a:lnTo>
                    <a:pt x="71775" y="31246"/>
                  </a:lnTo>
                  <a:lnTo>
                    <a:pt x="71856" y="30303"/>
                  </a:lnTo>
                  <a:lnTo>
                    <a:pt x="71896" y="29361"/>
                  </a:lnTo>
                  <a:lnTo>
                    <a:pt x="71916" y="28418"/>
                  </a:lnTo>
                  <a:lnTo>
                    <a:pt x="71916" y="27516"/>
                  </a:lnTo>
                  <a:lnTo>
                    <a:pt x="71876" y="26613"/>
                  </a:lnTo>
                  <a:lnTo>
                    <a:pt x="71816" y="25751"/>
                  </a:lnTo>
                  <a:lnTo>
                    <a:pt x="71715" y="24909"/>
                  </a:lnTo>
                  <a:lnTo>
                    <a:pt x="71595" y="24107"/>
                  </a:lnTo>
                  <a:lnTo>
                    <a:pt x="71435" y="23344"/>
                  </a:lnTo>
                  <a:lnTo>
                    <a:pt x="71254" y="22622"/>
                  </a:lnTo>
                  <a:lnTo>
                    <a:pt x="71033" y="21961"/>
                  </a:lnTo>
                  <a:lnTo>
                    <a:pt x="70913" y="21640"/>
                  </a:lnTo>
                  <a:lnTo>
                    <a:pt x="70793" y="21339"/>
                  </a:lnTo>
                  <a:lnTo>
                    <a:pt x="70652" y="21058"/>
                  </a:lnTo>
                  <a:lnTo>
                    <a:pt x="70512" y="20798"/>
                  </a:lnTo>
                  <a:lnTo>
                    <a:pt x="70352" y="20537"/>
                  </a:lnTo>
                  <a:lnTo>
                    <a:pt x="70191" y="20316"/>
                  </a:lnTo>
                  <a:lnTo>
                    <a:pt x="70011" y="20096"/>
                  </a:lnTo>
                  <a:lnTo>
                    <a:pt x="69830" y="19895"/>
                  </a:lnTo>
                  <a:lnTo>
                    <a:pt x="69650" y="19715"/>
                  </a:lnTo>
                  <a:lnTo>
                    <a:pt x="69449" y="19574"/>
                  </a:lnTo>
                  <a:lnTo>
                    <a:pt x="69229" y="19434"/>
                  </a:lnTo>
                  <a:lnTo>
                    <a:pt x="69028" y="19313"/>
                  </a:lnTo>
                  <a:lnTo>
                    <a:pt x="68587" y="19133"/>
                  </a:lnTo>
                  <a:lnTo>
                    <a:pt x="68105" y="18953"/>
                  </a:lnTo>
                  <a:lnTo>
                    <a:pt x="67584" y="18792"/>
                  </a:lnTo>
                  <a:lnTo>
                    <a:pt x="67002" y="18632"/>
                  </a:lnTo>
                  <a:lnTo>
                    <a:pt x="66381" y="18491"/>
                  </a:lnTo>
                  <a:lnTo>
                    <a:pt x="65739" y="18371"/>
                  </a:lnTo>
                  <a:lnTo>
                    <a:pt x="65057" y="18251"/>
                  </a:lnTo>
                  <a:lnTo>
                    <a:pt x="64335" y="18150"/>
                  </a:lnTo>
                  <a:lnTo>
                    <a:pt x="63573" y="18050"/>
                  </a:lnTo>
                  <a:lnTo>
                    <a:pt x="62791" y="17950"/>
                  </a:lnTo>
                  <a:lnTo>
                    <a:pt x="61127" y="17809"/>
                  </a:lnTo>
                  <a:lnTo>
                    <a:pt x="59382" y="17689"/>
                  </a:lnTo>
                  <a:lnTo>
                    <a:pt x="57577" y="17609"/>
                  </a:lnTo>
                  <a:lnTo>
                    <a:pt x="56554" y="17569"/>
                  </a:lnTo>
                  <a:lnTo>
                    <a:pt x="55511" y="17549"/>
                  </a:lnTo>
                  <a:lnTo>
                    <a:pt x="53486" y="17509"/>
                  </a:lnTo>
                  <a:lnTo>
                    <a:pt x="49375" y="17509"/>
                  </a:lnTo>
                  <a:lnTo>
                    <a:pt x="47329" y="17529"/>
                  </a:lnTo>
                  <a:lnTo>
                    <a:pt x="43418" y="17609"/>
                  </a:lnTo>
                  <a:lnTo>
                    <a:pt x="39809" y="17709"/>
                  </a:lnTo>
                  <a:lnTo>
                    <a:pt x="38124" y="17749"/>
                  </a:lnTo>
                  <a:lnTo>
                    <a:pt x="37743" y="17749"/>
                  </a:lnTo>
                  <a:lnTo>
                    <a:pt x="36480" y="17789"/>
                  </a:lnTo>
                  <a:lnTo>
                    <a:pt x="34875" y="17809"/>
                  </a:lnTo>
                  <a:lnTo>
                    <a:pt x="33592" y="17809"/>
                  </a:lnTo>
                  <a:lnTo>
                    <a:pt x="33090" y="17789"/>
                  </a:lnTo>
                  <a:lnTo>
                    <a:pt x="32689" y="17769"/>
                  </a:lnTo>
                  <a:lnTo>
                    <a:pt x="32388" y="17729"/>
                  </a:lnTo>
                  <a:lnTo>
                    <a:pt x="32188" y="17689"/>
                  </a:lnTo>
                  <a:lnTo>
                    <a:pt x="32027" y="17609"/>
                  </a:lnTo>
                  <a:lnTo>
                    <a:pt x="31847" y="17448"/>
                  </a:lnTo>
                  <a:lnTo>
                    <a:pt x="31626" y="17228"/>
                  </a:lnTo>
                  <a:lnTo>
                    <a:pt x="31366" y="16967"/>
                  </a:lnTo>
                  <a:lnTo>
                    <a:pt x="31105" y="16626"/>
                  </a:lnTo>
                  <a:lnTo>
                    <a:pt x="30804" y="16265"/>
                  </a:lnTo>
                  <a:lnTo>
                    <a:pt x="30122" y="15363"/>
                  </a:lnTo>
                  <a:lnTo>
                    <a:pt x="29380" y="14320"/>
                  </a:lnTo>
                  <a:lnTo>
                    <a:pt x="28538" y="13137"/>
                  </a:lnTo>
                  <a:lnTo>
                    <a:pt x="26693" y="10530"/>
                  </a:lnTo>
                  <a:lnTo>
                    <a:pt x="25710" y="9146"/>
                  </a:lnTo>
                  <a:lnTo>
                    <a:pt x="24688" y="7762"/>
                  </a:lnTo>
                  <a:lnTo>
                    <a:pt x="23645" y="6398"/>
                  </a:lnTo>
                  <a:lnTo>
                    <a:pt x="22602" y="5095"/>
                  </a:lnTo>
                  <a:lnTo>
                    <a:pt x="22080" y="4473"/>
                  </a:lnTo>
                  <a:lnTo>
                    <a:pt x="21559" y="3871"/>
                  </a:lnTo>
                  <a:lnTo>
                    <a:pt x="21038" y="3310"/>
                  </a:lnTo>
                  <a:lnTo>
                    <a:pt x="20536" y="2768"/>
                  </a:lnTo>
                  <a:lnTo>
                    <a:pt x="20015" y="2267"/>
                  </a:lnTo>
                  <a:lnTo>
                    <a:pt x="19534" y="1806"/>
                  </a:lnTo>
                  <a:lnTo>
                    <a:pt x="19032" y="1385"/>
                  </a:lnTo>
                  <a:lnTo>
                    <a:pt x="18551" y="1024"/>
                  </a:lnTo>
                  <a:lnTo>
                    <a:pt x="18250" y="803"/>
                  </a:lnTo>
                  <a:lnTo>
                    <a:pt x="17969" y="623"/>
                  </a:lnTo>
                  <a:lnTo>
                    <a:pt x="17688" y="462"/>
                  </a:lnTo>
                  <a:lnTo>
                    <a:pt x="17408" y="322"/>
                  </a:lnTo>
                  <a:lnTo>
                    <a:pt x="17127" y="202"/>
                  </a:lnTo>
                  <a:lnTo>
                    <a:pt x="16866" y="121"/>
                  </a:lnTo>
                  <a:lnTo>
                    <a:pt x="16606" y="41"/>
                  </a:lnTo>
                  <a:lnTo>
                    <a:pt x="1634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22"/>
            <p:cNvSpPr/>
            <p:nvPr/>
          </p:nvSpPr>
          <p:spPr>
            <a:xfrm>
              <a:off x="8256675" y="3979700"/>
              <a:ext cx="1797900" cy="1156175"/>
            </a:xfrm>
            <a:custGeom>
              <a:avLst/>
              <a:gdLst/>
              <a:ahLst/>
              <a:cxnLst/>
              <a:rect l="l" t="t" r="r" b="b"/>
              <a:pathLst>
                <a:path w="71916" h="46247" fill="none" extrusionOk="0">
                  <a:moveTo>
                    <a:pt x="68206" y="42517"/>
                  </a:moveTo>
                  <a:lnTo>
                    <a:pt x="68206" y="42517"/>
                  </a:lnTo>
                  <a:lnTo>
                    <a:pt x="68025" y="42677"/>
                  </a:lnTo>
                  <a:lnTo>
                    <a:pt x="67845" y="42837"/>
                  </a:lnTo>
                  <a:lnTo>
                    <a:pt x="67424" y="43158"/>
                  </a:lnTo>
                  <a:lnTo>
                    <a:pt x="66962" y="43439"/>
                  </a:lnTo>
                  <a:lnTo>
                    <a:pt x="66461" y="43720"/>
                  </a:lnTo>
                  <a:lnTo>
                    <a:pt x="65920" y="43961"/>
                  </a:lnTo>
                  <a:lnTo>
                    <a:pt x="65338" y="44201"/>
                  </a:lnTo>
                  <a:lnTo>
                    <a:pt x="64716" y="44422"/>
                  </a:lnTo>
                  <a:lnTo>
                    <a:pt x="64075" y="44622"/>
                  </a:lnTo>
                  <a:lnTo>
                    <a:pt x="63393" y="44803"/>
                  </a:lnTo>
                  <a:lnTo>
                    <a:pt x="62711" y="44983"/>
                  </a:lnTo>
                  <a:lnTo>
                    <a:pt x="61989" y="45144"/>
                  </a:lnTo>
                  <a:lnTo>
                    <a:pt x="61247" y="45284"/>
                  </a:lnTo>
                  <a:lnTo>
                    <a:pt x="60485" y="45425"/>
                  </a:lnTo>
                  <a:lnTo>
                    <a:pt x="59703" y="45545"/>
                  </a:lnTo>
                  <a:lnTo>
                    <a:pt x="58921" y="45645"/>
                  </a:lnTo>
                  <a:lnTo>
                    <a:pt x="58138" y="45745"/>
                  </a:lnTo>
                  <a:lnTo>
                    <a:pt x="58138" y="45745"/>
                  </a:lnTo>
                  <a:lnTo>
                    <a:pt x="57216" y="45826"/>
                  </a:lnTo>
                  <a:lnTo>
                    <a:pt x="56313" y="45926"/>
                  </a:lnTo>
                  <a:lnTo>
                    <a:pt x="54488" y="46046"/>
                  </a:lnTo>
                  <a:lnTo>
                    <a:pt x="52724" y="46146"/>
                  </a:lnTo>
                  <a:lnTo>
                    <a:pt x="51039" y="46207"/>
                  </a:lnTo>
                  <a:lnTo>
                    <a:pt x="49455" y="46227"/>
                  </a:lnTo>
                  <a:lnTo>
                    <a:pt x="48051" y="46247"/>
                  </a:lnTo>
                  <a:lnTo>
                    <a:pt x="45825" y="46247"/>
                  </a:lnTo>
                  <a:lnTo>
                    <a:pt x="45825" y="46247"/>
                  </a:lnTo>
                  <a:lnTo>
                    <a:pt x="43719" y="46247"/>
                  </a:lnTo>
                  <a:lnTo>
                    <a:pt x="40851" y="46207"/>
                  </a:lnTo>
                  <a:lnTo>
                    <a:pt x="39227" y="46167"/>
                  </a:lnTo>
                  <a:lnTo>
                    <a:pt x="37502" y="46106"/>
                  </a:lnTo>
                  <a:lnTo>
                    <a:pt x="35717" y="46026"/>
                  </a:lnTo>
                  <a:lnTo>
                    <a:pt x="33913" y="45926"/>
                  </a:lnTo>
                  <a:lnTo>
                    <a:pt x="32108" y="45785"/>
                  </a:lnTo>
                  <a:lnTo>
                    <a:pt x="30323" y="45605"/>
                  </a:lnTo>
                  <a:lnTo>
                    <a:pt x="29460" y="45505"/>
                  </a:lnTo>
                  <a:lnTo>
                    <a:pt x="28598" y="45404"/>
                  </a:lnTo>
                  <a:lnTo>
                    <a:pt x="27776" y="45284"/>
                  </a:lnTo>
                  <a:lnTo>
                    <a:pt x="26994" y="45144"/>
                  </a:lnTo>
                  <a:lnTo>
                    <a:pt x="26232" y="45003"/>
                  </a:lnTo>
                  <a:lnTo>
                    <a:pt x="25510" y="44843"/>
                  </a:lnTo>
                  <a:lnTo>
                    <a:pt x="24808" y="44682"/>
                  </a:lnTo>
                  <a:lnTo>
                    <a:pt x="24166" y="44502"/>
                  </a:lnTo>
                  <a:lnTo>
                    <a:pt x="23585" y="44301"/>
                  </a:lnTo>
                  <a:lnTo>
                    <a:pt x="23043" y="44101"/>
                  </a:lnTo>
                  <a:lnTo>
                    <a:pt x="22562" y="43880"/>
                  </a:lnTo>
                  <a:lnTo>
                    <a:pt x="22121" y="43640"/>
                  </a:lnTo>
                  <a:lnTo>
                    <a:pt x="22121" y="43640"/>
                  </a:lnTo>
                  <a:lnTo>
                    <a:pt x="21920" y="43519"/>
                  </a:lnTo>
                  <a:lnTo>
                    <a:pt x="21739" y="43339"/>
                  </a:lnTo>
                  <a:lnTo>
                    <a:pt x="21539" y="43158"/>
                  </a:lnTo>
                  <a:lnTo>
                    <a:pt x="21358" y="42938"/>
                  </a:lnTo>
                  <a:lnTo>
                    <a:pt x="21158" y="42697"/>
                  </a:lnTo>
                  <a:lnTo>
                    <a:pt x="20977" y="42436"/>
                  </a:lnTo>
                  <a:lnTo>
                    <a:pt x="20797" y="42156"/>
                  </a:lnTo>
                  <a:lnTo>
                    <a:pt x="20616" y="41855"/>
                  </a:lnTo>
                  <a:lnTo>
                    <a:pt x="20276" y="41173"/>
                  </a:lnTo>
                  <a:lnTo>
                    <a:pt x="19935" y="40411"/>
                  </a:lnTo>
                  <a:lnTo>
                    <a:pt x="19594" y="39609"/>
                  </a:lnTo>
                  <a:lnTo>
                    <a:pt x="19273" y="38726"/>
                  </a:lnTo>
                  <a:lnTo>
                    <a:pt x="18972" y="37784"/>
                  </a:lnTo>
                  <a:lnTo>
                    <a:pt x="18671" y="36801"/>
                  </a:lnTo>
                  <a:lnTo>
                    <a:pt x="18370" y="35798"/>
                  </a:lnTo>
                  <a:lnTo>
                    <a:pt x="18090" y="34735"/>
                  </a:lnTo>
                  <a:lnTo>
                    <a:pt x="17829" y="33673"/>
                  </a:lnTo>
                  <a:lnTo>
                    <a:pt x="17568" y="32590"/>
                  </a:lnTo>
                  <a:lnTo>
                    <a:pt x="17067" y="30404"/>
                  </a:lnTo>
                  <a:lnTo>
                    <a:pt x="16626" y="28238"/>
                  </a:lnTo>
                  <a:lnTo>
                    <a:pt x="16245" y="26172"/>
                  </a:lnTo>
                  <a:lnTo>
                    <a:pt x="15583" y="22542"/>
                  </a:lnTo>
                  <a:lnTo>
                    <a:pt x="15322" y="21098"/>
                  </a:lnTo>
                  <a:lnTo>
                    <a:pt x="15101" y="19975"/>
                  </a:lnTo>
                  <a:lnTo>
                    <a:pt x="14941" y="19253"/>
                  </a:lnTo>
                  <a:lnTo>
                    <a:pt x="14881" y="19053"/>
                  </a:lnTo>
                  <a:lnTo>
                    <a:pt x="14841" y="19013"/>
                  </a:lnTo>
                  <a:lnTo>
                    <a:pt x="14821" y="18993"/>
                  </a:lnTo>
                  <a:lnTo>
                    <a:pt x="14821" y="18993"/>
                  </a:lnTo>
                  <a:lnTo>
                    <a:pt x="14680" y="18973"/>
                  </a:lnTo>
                  <a:lnTo>
                    <a:pt x="14400" y="18993"/>
                  </a:lnTo>
                  <a:lnTo>
                    <a:pt x="13497" y="19133"/>
                  </a:lnTo>
                  <a:lnTo>
                    <a:pt x="10790" y="19614"/>
                  </a:lnTo>
                  <a:lnTo>
                    <a:pt x="10790" y="19614"/>
                  </a:lnTo>
                  <a:lnTo>
                    <a:pt x="9807" y="19775"/>
                  </a:lnTo>
                  <a:lnTo>
                    <a:pt x="8824" y="19915"/>
                  </a:lnTo>
                  <a:lnTo>
                    <a:pt x="7822" y="20056"/>
                  </a:lnTo>
                  <a:lnTo>
                    <a:pt x="6879" y="20156"/>
                  </a:lnTo>
                  <a:lnTo>
                    <a:pt x="5997" y="20236"/>
                  </a:lnTo>
                  <a:lnTo>
                    <a:pt x="5576" y="20256"/>
                  </a:lnTo>
                  <a:lnTo>
                    <a:pt x="5195" y="20256"/>
                  </a:lnTo>
                  <a:lnTo>
                    <a:pt x="4834" y="20236"/>
                  </a:lnTo>
                  <a:lnTo>
                    <a:pt x="4493" y="20216"/>
                  </a:lnTo>
                  <a:lnTo>
                    <a:pt x="4212" y="20176"/>
                  </a:lnTo>
                  <a:lnTo>
                    <a:pt x="3951" y="20116"/>
                  </a:lnTo>
                  <a:lnTo>
                    <a:pt x="3951" y="20116"/>
                  </a:lnTo>
                  <a:lnTo>
                    <a:pt x="3731" y="20056"/>
                  </a:lnTo>
                  <a:lnTo>
                    <a:pt x="3530" y="19955"/>
                  </a:lnTo>
                  <a:lnTo>
                    <a:pt x="3309" y="19855"/>
                  </a:lnTo>
                  <a:lnTo>
                    <a:pt x="3109" y="19755"/>
                  </a:lnTo>
                  <a:lnTo>
                    <a:pt x="2888" y="19614"/>
                  </a:lnTo>
                  <a:lnTo>
                    <a:pt x="2688" y="19474"/>
                  </a:lnTo>
                  <a:lnTo>
                    <a:pt x="2267" y="19133"/>
                  </a:lnTo>
                  <a:lnTo>
                    <a:pt x="1886" y="18772"/>
                  </a:lnTo>
                  <a:lnTo>
                    <a:pt x="1525" y="18351"/>
                  </a:lnTo>
                  <a:lnTo>
                    <a:pt x="1184" y="17910"/>
                  </a:lnTo>
                  <a:lnTo>
                    <a:pt x="863" y="17428"/>
                  </a:lnTo>
                  <a:lnTo>
                    <a:pt x="602" y="16907"/>
                  </a:lnTo>
                  <a:lnTo>
                    <a:pt x="482" y="16646"/>
                  </a:lnTo>
                  <a:lnTo>
                    <a:pt x="381" y="16386"/>
                  </a:lnTo>
                  <a:lnTo>
                    <a:pt x="281" y="16125"/>
                  </a:lnTo>
                  <a:lnTo>
                    <a:pt x="201" y="15844"/>
                  </a:lnTo>
                  <a:lnTo>
                    <a:pt x="121" y="15583"/>
                  </a:lnTo>
                  <a:lnTo>
                    <a:pt x="81" y="15303"/>
                  </a:lnTo>
                  <a:lnTo>
                    <a:pt x="41" y="15022"/>
                  </a:lnTo>
                  <a:lnTo>
                    <a:pt x="0" y="14761"/>
                  </a:lnTo>
                  <a:lnTo>
                    <a:pt x="0" y="14480"/>
                  </a:lnTo>
                  <a:lnTo>
                    <a:pt x="0" y="14200"/>
                  </a:lnTo>
                  <a:lnTo>
                    <a:pt x="41" y="13939"/>
                  </a:lnTo>
                  <a:lnTo>
                    <a:pt x="81" y="13658"/>
                  </a:lnTo>
                  <a:lnTo>
                    <a:pt x="141" y="13397"/>
                  </a:lnTo>
                  <a:lnTo>
                    <a:pt x="221" y="13137"/>
                  </a:lnTo>
                  <a:lnTo>
                    <a:pt x="221" y="13137"/>
                  </a:lnTo>
                  <a:lnTo>
                    <a:pt x="301" y="12956"/>
                  </a:lnTo>
                  <a:lnTo>
                    <a:pt x="402" y="12776"/>
                  </a:lnTo>
                  <a:lnTo>
                    <a:pt x="522" y="12555"/>
                  </a:lnTo>
                  <a:lnTo>
                    <a:pt x="662" y="12335"/>
                  </a:lnTo>
                  <a:lnTo>
                    <a:pt x="1023" y="11833"/>
                  </a:lnTo>
                  <a:lnTo>
                    <a:pt x="1484" y="11272"/>
                  </a:lnTo>
                  <a:lnTo>
                    <a:pt x="2006" y="10670"/>
                  </a:lnTo>
                  <a:lnTo>
                    <a:pt x="2608" y="10028"/>
                  </a:lnTo>
                  <a:lnTo>
                    <a:pt x="3249" y="9346"/>
                  </a:lnTo>
                  <a:lnTo>
                    <a:pt x="3971" y="8665"/>
                  </a:lnTo>
                  <a:lnTo>
                    <a:pt x="3971" y="8665"/>
                  </a:lnTo>
                  <a:lnTo>
                    <a:pt x="5154" y="7521"/>
                  </a:lnTo>
                  <a:lnTo>
                    <a:pt x="6438" y="6378"/>
                  </a:lnTo>
                  <a:lnTo>
                    <a:pt x="6438" y="6378"/>
                  </a:lnTo>
                  <a:lnTo>
                    <a:pt x="7862" y="5175"/>
                  </a:lnTo>
                  <a:lnTo>
                    <a:pt x="8584" y="4573"/>
                  </a:lnTo>
                  <a:lnTo>
                    <a:pt x="9306" y="4012"/>
                  </a:lnTo>
                  <a:lnTo>
                    <a:pt x="10008" y="3450"/>
                  </a:lnTo>
                  <a:lnTo>
                    <a:pt x="10710" y="2929"/>
                  </a:lnTo>
                  <a:lnTo>
                    <a:pt x="11411" y="2428"/>
                  </a:lnTo>
                  <a:lnTo>
                    <a:pt x="12073" y="1966"/>
                  </a:lnTo>
                  <a:lnTo>
                    <a:pt x="12715" y="1545"/>
                  </a:lnTo>
                  <a:lnTo>
                    <a:pt x="13337" y="1164"/>
                  </a:lnTo>
                  <a:lnTo>
                    <a:pt x="13918" y="823"/>
                  </a:lnTo>
                  <a:lnTo>
                    <a:pt x="14460" y="542"/>
                  </a:lnTo>
                  <a:lnTo>
                    <a:pt x="14941" y="302"/>
                  </a:lnTo>
                  <a:lnTo>
                    <a:pt x="15402" y="141"/>
                  </a:lnTo>
                  <a:lnTo>
                    <a:pt x="15603" y="81"/>
                  </a:lnTo>
                  <a:lnTo>
                    <a:pt x="15783" y="41"/>
                  </a:lnTo>
                  <a:lnTo>
                    <a:pt x="15964" y="1"/>
                  </a:lnTo>
                  <a:lnTo>
                    <a:pt x="16124" y="1"/>
                  </a:lnTo>
                  <a:lnTo>
                    <a:pt x="16124" y="1"/>
                  </a:lnTo>
                  <a:lnTo>
                    <a:pt x="16345" y="1"/>
                  </a:lnTo>
                  <a:lnTo>
                    <a:pt x="16345" y="1"/>
                  </a:lnTo>
                  <a:lnTo>
                    <a:pt x="16606" y="41"/>
                  </a:lnTo>
                  <a:lnTo>
                    <a:pt x="16866" y="121"/>
                  </a:lnTo>
                  <a:lnTo>
                    <a:pt x="17127" y="202"/>
                  </a:lnTo>
                  <a:lnTo>
                    <a:pt x="17408" y="322"/>
                  </a:lnTo>
                  <a:lnTo>
                    <a:pt x="17688" y="462"/>
                  </a:lnTo>
                  <a:lnTo>
                    <a:pt x="17969" y="623"/>
                  </a:lnTo>
                  <a:lnTo>
                    <a:pt x="18250" y="803"/>
                  </a:lnTo>
                  <a:lnTo>
                    <a:pt x="18551" y="1024"/>
                  </a:lnTo>
                  <a:lnTo>
                    <a:pt x="18551" y="1024"/>
                  </a:lnTo>
                  <a:lnTo>
                    <a:pt x="19032" y="1385"/>
                  </a:lnTo>
                  <a:lnTo>
                    <a:pt x="19534" y="1806"/>
                  </a:lnTo>
                  <a:lnTo>
                    <a:pt x="20015" y="2267"/>
                  </a:lnTo>
                  <a:lnTo>
                    <a:pt x="20536" y="2768"/>
                  </a:lnTo>
                  <a:lnTo>
                    <a:pt x="21038" y="3310"/>
                  </a:lnTo>
                  <a:lnTo>
                    <a:pt x="21559" y="3871"/>
                  </a:lnTo>
                  <a:lnTo>
                    <a:pt x="22080" y="4473"/>
                  </a:lnTo>
                  <a:lnTo>
                    <a:pt x="22602" y="5095"/>
                  </a:lnTo>
                  <a:lnTo>
                    <a:pt x="23645" y="6398"/>
                  </a:lnTo>
                  <a:lnTo>
                    <a:pt x="24688" y="7762"/>
                  </a:lnTo>
                  <a:lnTo>
                    <a:pt x="25710" y="9146"/>
                  </a:lnTo>
                  <a:lnTo>
                    <a:pt x="26693" y="10530"/>
                  </a:lnTo>
                  <a:lnTo>
                    <a:pt x="28538" y="13137"/>
                  </a:lnTo>
                  <a:lnTo>
                    <a:pt x="29380" y="14320"/>
                  </a:lnTo>
                  <a:lnTo>
                    <a:pt x="30122" y="15363"/>
                  </a:lnTo>
                  <a:lnTo>
                    <a:pt x="30804" y="16265"/>
                  </a:lnTo>
                  <a:lnTo>
                    <a:pt x="31105" y="16626"/>
                  </a:lnTo>
                  <a:lnTo>
                    <a:pt x="31366" y="16967"/>
                  </a:lnTo>
                  <a:lnTo>
                    <a:pt x="31626" y="17228"/>
                  </a:lnTo>
                  <a:lnTo>
                    <a:pt x="31847" y="17448"/>
                  </a:lnTo>
                  <a:lnTo>
                    <a:pt x="32027" y="17609"/>
                  </a:lnTo>
                  <a:lnTo>
                    <a:pt x="32188" y="17689"/>
                  </a:lnTo>
                  <a:lnTo>
                    <a:pt x="32188" y="17689"/>
                  </a:lnTo>
                  <a:lnTo>
                    <a:pt x="32388" y="17729"/>
                  </a:lnTo>
                  <a:lnTo>
                    <a:pt x="32689" y="17769"/>
                  </a:lnTo>
                  <a:lnTo>
                    <a:pt x="33090" y="17789"/>
                  </a:lnTo>
                  <a:lnTo>
                    <a:pt x="33592" y="17809"/>
                  </a:lnTo>
                  <a:lnTo>
                    <a:pt x="34875" y="17809"/>
                  </a:lnTo>
                  <a:lnTo>
                    <a:pt x="36480" y="17789"/>
                  </a:lnTo>
                  <a:lnTo>
                    <a:pt x="36480" y="17789"/>
                  </a:lnTo>
                  <a:lnTo>
                    <a:pt x="37743" y="17749"/>
                  </a:lnTo>
                  <a:lnTo>
                    <a:pt x="37743" y="17749"/>
                  </a:lnTo>
                  <a:lnTo>
                    <a:pt x="38124" y="17749"/>
                  </a:lnTo>
                  <a:lnTo>
                    <a:pt x="38124" y="17749"/>
                  </a:lnTo>
                  <a:lnTo>
                    <a:pt x="39809" y="17709"/>
                  </a:lnTo>
                  <a:lnTo>
                    <a:pt x="39809" y="17709"/>
                  </a:lnTo>
                  <a:lnTo>
                    <a:pt x="43418" y="17609"/>
                  </a:lnTo>
                  <a:lnTo>
                    <a:pt x="47329" y="17529"/>
                  </a:lnTo>
                  <a:lnTo>
                    <a:pt x="49375" y="17509"/>
                  </a:lnTo>
                  <a:lnTo>
                    <a:pt x="51420" y="17509"/>
                  </a:lnTo>
                  <a:lnTo>
                    <a:pt x="53486" y="17509"/>
                  </a:lnTo>
                  <a:lnTo>
                    <a:pt x="55511" y="17549"/>
                  </a:lnTo>
                  <a:lnTo>
                    <a:pt x="55511" y="17549"/>
                  </a:lnTo>
                  <a:lnTo>
                    <a:pt x="56554" y="17569"/>
                  </a:lnTo>
                  <a:lnTo>
                    <a:pt x="57577" y="17609"/>
                  </a:lnTo>
                  <a:lnTo>
                    <a:pt x="57577" y="17609"/>
                  </a:lnTo>
                  <a:lnTo>
                    <a:pt x="59382" y="17689"/>
                  </a:lnTo>
                  <a:lnTo>
                    <a:pt x="61127" y="17809"/>
                  </a:lnTo>
                  <a:lnTo>
                    <a:pt x="62791" y="17950"/>
                  </a:lnTo>
                  <a:lnTo>
                    <a:pt x="63573" y="18050"/>
                  </a:lnTo>
                  <a:lnTo>
                    <a:pt x="64335" y="18150"/>
                  </a:lnTo>
                  <a:lnTo>
                    <a:pt x="65057" y="18251"/>
                  </a:lnTo>
                  <a:lnTo>
                    <a:pt x="65739" y="18371"/>
                  </a:lnTo>
                  <a:lnTo>
                    <a:pt x="66381" y="18491"/>
                  </a:lnTo>
                  <a:lnTo>
                    <a:pt x="67002" y="18632"/>
                  </a:lnTo>
                  <a:lnTo>
                    <a:pt x="67584" y="18792"/>
                  </a:lnTo>
                  <a:lnTo>
                    <a:pt x="68105" y="18953"/>
                  </a:lnTo>
                  <a:lnTo>
                    <a:pt x="68587" y="19133"/>
                  </a:lnTo>
                  <a:lnTo>
                    <a:pt x="69028" y="19313"/>
                  </a:lnTo>
                  <a:lnTo>
                    <a:pt x="69028" y="19313"/>
                  </a:lnTo>
                  <a:lnTo>
                    <a:pt x="69229" y="19434"/>
                  </a:lnTo>
                  <a:lnTo>
                    <a:pt x="69449" y="19574"/>
                  </a:lnTo>
                  <a:lnTo>
                    <a:pt x="69650" y="19715"/>
                  </a:lnTo>
                  <a:lnTo>
                    <a:pt x="69830" y="19895"/>
                  </a:lnTo>
                  <a:lnTo>
                    <a:pt x="70011" y="20096"/>
                  </a:lnTo>
                  <a:lnTo>
                    <a:pt x="70191" y="20316"/>
                  </a:lnTo>
                  <a:lnTo>
                    <a:pt x="70352" y="20537"/>
                  </a:lnTo>
                  <a:lnTo>
                    <a:pt x="70512" y="20798"/>
                  </a:lnTo>
                  <a:lnTo>
                    <a:pt x="70652" y="21058"/>
                  </a:lnTo>
                  <a:lnTo>
                    <a:pt x="70793" y="21339"/>
                  </a:lnTo>
                  <a:lnTo>
                    <a:pt x="70913" y="21640"/>
                  </a:lnTo>
                  <a:lnTo>
                    <a:pt x="71033" y="21961"/>
                  </a:lnTo>
                  <a:lnTo>
                    <a:pt x="71254" y="22622"/>
                  </a:lnTo>
                  <a:lnTo>
                    <a:pt x="71435" y="23344"/>
                  </a:lnTo>
                  <a:lnTo>
                    <a:pt x="71595" y="24107"/>
                  </a:lnTo>
                  <a:lnTo>
                    <a:pt x="71715" y="24909"/>
                  </a:lnTo>
                  <a:lnTo>
                    <a:pt x="71816" y="25751"/>
                  </a:lnTo>
                  <a:lnTo>
                    <a:pt x="71876" y="26613"/>
                  </a:lnTo>
                  <a:lnTo>
                    <a:pt x="71916" y="27516"/>
                  </a:lnTo>
                  <a:lnTo>
                    <a:pt x="71916" y="28418"/>
                  </a:lnTo>
                  <a:lnTo>
                    <a:pt x="71896" y="29361"/>
                  </a:lnTo>
                  <a:lnTo>
                    <a:pt x="71856" y="30303"/>
                  </a:lnTo>
                  <a:lnTo>
                    <a:pt x="71775" y="31246"/>
                  </a:lnTo>
                  <a:lnTo>
                    <a:pt x="71695" y="32189"/>
                  </a:lnTo>
                  <a:lnTo>
                    <a:pt x="71575" y="33131"/>
                  </a:lnTo>
                  <a:lnTo>
                    <a:pt x="71435" y="34054"/>
                  </a:lnTo>
                  <a:lnTo>
                    <a:pt x="71254" y="34956"/>
                  </a:lnTo>
                  <a:lnTo>
                    <a:pt x="71074" y="35858"/>
                  </a:lnTo>
                  <a:lnTo>
                    <a:pt x="70873" y="36721"/>
                  </a:lnTo>
                  <a:lnTo>
                    <a:pt x="70652" y="37563"/>
                  </a:lnTo>
                  <a:lnTo>
                    <a:pt x="70392" y="38365"/>
                  </a:lnTo>
                  <a:lnTo>
                    <a:pt x="70131" y="39107"/>
                  </a:lnTo>
                  <a:lnTo>
                    <a:pt x="69850" y="39829"/>
                  </a:lnTo>
                  <a:lnTo>
                    <a:pt x="69549" y="40491"/>
                  </a:lnTo>
                  <a:lnTo>
                    <a:pt x="69249" y="41093"/>
                  </a:lnTo>
                  <a:lnTo>
                    <a:pt x="68908" y="41634"/>
                  </a:lnTo>
                  <a:lnTo>
                    <a:pt x="68747" y="41875"/>
                  </a:lnTo>
                  <a:lnTo>
                    <a:pt x="68567" y="42116"/>
                  </a:lnTo>
                  <a:lnTo>
                    <a:pt x="68386" y="42316"/>
                  </a:lnTo>
                  <a:lnTo>
                    <a:pt x="68206" y="425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22"/>
            <p:cNvSpPr/>
            <p:nvPr/>
          </p:nvSpPr>
          <p:spPr>
            <a:xfrm>
              <a:off x="8256675" y="3979700"/>
              <a:ext cx="1453475" cy="1156175"/>
            </a:xfrm>
            <a:custGeom>
              <a:avLst/>
              <a:gdLst/>
              <a:ahLst/>
              <a:cxnLst/>
              <a:rect l="l" t="t" r="r" b="b"/>
              <a:pathLst>
                <a:path w="58139" h="46247" extrusionOk="0">
                  <a:moveTo>
                    <a:pt x="16064" y="1"/>
                  </a:moveTo>
                  <a:lnTo>
                    <a:pt x="15864" y="21"/>
                  </a:lnTo>
                  <a:lnTo>
                    <a:pt x="15623" y="61"/>
                  </a:lnTo>
                  <a:lnTo>
                    <a:pt x="15362" y="141"/>
                  </a:lnTo>
                  <a:lnTo>
                    <a:pt x="15101" y="242"/>
                  </a:lnTo>
                  <a:lnTo>
                    <a:pt x="14620" y="442"/>
                  </a:lnTo>
                  <a:lnTo>
                    <a:pt x="14099" y="723"/>
                  </a:lnTo>
                  <a:lnTo>
                    <a:pt x="13858" y="964"/>
                  </a:lnTo>
                  <a:lnTo>
                    <a:pt x="13637" y="1224"/>
                  </a:lnTo>
                  <a:lnTo>
                    <a:pt x="13437" y="1485"/>
                  </a:lnTo>
                  <a:lnTo>
                    <a:pt x="13256" y="1726"/>
                  </a:lnTo>
                  <a:lnTo>
                    <a:pt x="12936" y="2227"/>
                  </a:lnTo>
                  <a:lnTo>
                    <a:pt x="12655" y="2708"/>
                  </a:lnTo>
                  <a:lnTo>
                    <a:pt x="13457" y="2067"/>
                  </a:lnTo>
                  <a:lnTo>
                    <a:pt x="14279" y="1465"/>
                  </a:lnTo>
                  <a:lnTo>
                    <a:pt x="15142" y="903"/>
                  </a:lnTo>
                  <a:lnTo>
                    <a:pt x="16004" y="382"/>
                  </a:lnTo>
                  <a:lnTo>
                    <a:pt x="16104" y="422"/>
                  </a:lnTo>
                  <a:lnTo>
                    <a:pt x="16204" y="442"/>
                  </a:lnTo>
                  <a:lnTo>
                    <a:pt x="16285" y="442"/>
                  </a:lnTo>
                  <a:lnTo>
                    <a:pt x="16365" y="402"/>
                  </a:lnTo>
                  <a:lnTo>
                    <a:pt x="16405" y="342"/>
                  </a:lnTo>
                  <a:lnTo>
                    <a:pt x="16445" y="262"/>
                  </a:lnTo>
                  <a:lnTo>
                    <a:pt x="16465" y="202"/>
                  </a:lnTo>
                  <a:lnTo>
                    <a:pt x="16465" y="121"/>
                  </a:lnTo>
                  <a:lnTo>
                    <a:pt x="16425" y="61"/>
                  </a:lnTo>
                  <a:lnTo>
                    <a:pt x="16345" y="1"/>
                  </a:lnTo>
                  <a:close/>
                  <a:moveTo>
                    <a:pt x="7601" y="8885"/>
                  </a:moveTo>
                  <a:lnTo>
                    <a:pt x="7421" y="8985"/>
                  </a:lnTo>
                  <a:lnTo>
                    <a:pt x="7140" y="9126"/>
                  </a:lnTo>
                  <a:lnTo>
                    <a:pt x="6859" y="9246"/>
                  </a:lnTo>
                  <a:lnTo>
                    <a:pt x="6298" y="9447"/>
                  </a:lnTo>
                  <a:lnTo>
                    <a:pt x="5736" y="9607"/>
                  </a:lnTo>
                  <a:lnTo>
                    <a:pt x="5174" y="9707"/>
                  </a:lnTo>
                  <a:lnTo>
                    <a:pt x="6578" y="11412"/>
                  </a:lnTo>
                  <a:lnTo>
                    <a:pt x="6699" y="10991"/>
                  </a:lnTo>
                  <a:lnTo>
                    <a:pt x="6839" y="10590"/>
                  </a:lnTo>
                  <a:lnTo>
                    <a:pt x="7020" y="10169"/>
                  </a:lnTo>
                  <a:lnTo>
                    <a:pt x="7200" y="9727"/>
                  </a:lnTo>
                  <a:lnTo>
                    <a:pt x="7401" y="9306"/>
                  </a:lnTo>
                  <a:lnTo>
                    <a:pt x="7601" y="8885"/>
                  </a:lnTo>
                  <a:close/>
                  <a:moveTo>
                    <a:pt x="2608" y="10028"/>
                  </a:moveTo>
                  <a:lnTo>
                    <a:pt x="2146" y="10510"/>
                  </a:lnTo>
                  <a:lnTo>
                    <a:pt x="1725" y="10971"/>
                  </a:lnTo>
                  <a:lnTo>
                    <a:pt x="1364" y="11412"/>
                  </a:lnTo>
                  <a:lnTo>
                    <a:pt x="1023" y="11833"/>
                  </a:lnTo>
                  <a:lnTo>
                    <a:pt x="742" y="12214"/>
                  </a:lnTo>
                  <a:lnTo>
                    <a:pt x="522" y="12555"/>
                  </a:lnTo>
                  <a:lnTo>
                    <a:pt x="341" y="12876"/>
                  </a:lnTo>
                  <a:lnTo>
                    <a:pt x="221" y="13137"/>
                  </a:lnTo>
                  <a:lnTo>
                    <a:pt x="121" y="13458"/>
                  </a:lnTo>
                  <a:lnTo>
                    <a:pt x="61" y="13798"/>
                  </a:lnTo>
                  <a:lnTo>
                    <a:pt x="20" y="14139"/>
                  </a:lnTo>
                  <a:lnTo>
                    <a:pt x="0" y="14460"/>
                  </a:lnTo>
                  <a:lnTo>
                    <a:pt x="20" y="14942"/>
                  </a:lnTo>
                  <a:lnTo>
                    <a:pt x="101" y="15403"/>
                  </a:lnTo>
                  <a:lnTo>
                    <a:pt x="201" y="15864"/>
                  </a:lnTo>
                  <a:lnTo>
                    <a:pt x="341" y="16325"/>
                  </a:lnTo>
                  <a:lnTo>
                    <a:pt x="522" y="16767"/>
                  </a:lnTo>
                  <a:lnTo>
                    <a:pt x="742" y="17188"/>
                  </a:lnTo>
                  <a:lnTo>
                    <a:pt x="983" y="17609"/>
                  </a:lnTo>
                  <a:lnTo>
                    <a:pt x="1264" y="18010"/>
                  </a:lnTo>
                  <a:lnTo>
                    <a:pt x="1545" y="18391"/>
                  </a:lnTo>
                  <a:lnTo>
                    <a:pt x="1866" y="18732"/>
                  </a:lnTo>
                  <a:lnTo>
                    <a:pt x="2186" y="19053"/>
                  </a:lnTo>
                  <a:lnTo>
                    <a:pt x="2527" y="19354"/>
                  </a:lnTo>
                  <a:lnTo>
                    <a:pt x="2868" y="19614"/>
                  </a:lnTo>
                  <a:lnTo>
                    <a:pt x="3229" y="19815"/>
                  </a:lnTo>
                  <a:lnTo>
                    <a:pt x="3590" y="19995"/>
                  </a:lnTo>
                  <a:lnTo>
                    <a:pt x="3951" y="20116"/>
                  </a:lnTo>
                  <a:lnTo>
                    <a:pt x="4212" y="20176"/>
                  </a:lnTo>
                  <a:lnTo>
                    <a:pt x="4533" y="20216"/>
                  </a:lnTo>
                  <a:lnTo>
                    <a:pt x="4874" y="20236"/>
                  </a:lnTo>
                  <a:lnTo>
                    <a:pt x="5255" y="20256"/>
                  </a:lnTo>
                  <a:lnTo>
                    <a:pt x="5836" y="20236"/>
                  </a:lnTo>
                  <a:lnTo>
                    <a:pt x="6478" y="20196"/>
                  </a:lnTo>
                  <a:lnTo>
                    <a:pt x="7160" y="20136"/>
                  </a:lnTo>
                  <a:lnTo>
                    <a:pt x="7882" y="20056"/>
                  </a:lnTo>
                  <a:lnTo>
                    <a:pt x="9326" y="19855"/>
                  </a:lnTo>
                  <a:lnTo>
                    <a:pt x="10790" y="19614"/>
                  </a:lnTo>
                  <a:lnTo>
                    <a:pt x="11010" y="19574"/>
                  </a:lnTo>
                  <a:lnTo>
                    <a:pt x="10930" y="19554"/>
                  </a:lnTo>
                  <a:lnTo>
                    <a:pt x="10850" y="19474"/>
                  </a:lnTo>
                  <a:lnTo>
                    <a:pt x="10589" y="19233"/>
                  </a:lnTo>
                  <a:lnTo>
                    <a:pt x="10228" y="18892"/>
                  </a:lnTo>
                  <a:lnTo>
                    <a:pt x="9807" y="18431"/>
                  </a:lnTo>
                  <a:lnTo>
                    <a:pt x="8744" y="17248"/>
                  </a:lnTo>
                  <a:lnTo>
                    <a:pt x="7521" y="15844"/>
                  </a:lnTo>
                  <a:lnTo>
                    <a:pt x="7320" y="15664"/>
                  </a:lnTo>
                  <a:lnTo>
                    <a:pt x="7140" y="15483"/>
                  </a:lnTo>
                  <a:lnTo>
                    <a:pt x="6979" y="15262"/>
                  </a:lnTo>
                  <a:lnTo>
                    <a:pt x="6839" y="15042"/>
                  </a:lnTo>
                  <a:lnTo>
                    <a:pt x="5275" y="13217"/>
                  </a:lnTo>
                  <a:lnTo>
                    <a:pt x="3931" y="11613"/>
                  </a:lnTo>
                  <a:lnTo>
                    <a:pt x="2608" y="10028"/>
                  </a:lnTo>
                  <a:close/>
                  <a:moveTo>
                    <a:pt x="17428" y="15523"/>
                  </a:moveTo>
                  <a:lnTo>
                    <a:pt x="16646" y="15744"/>
                  </a:lnTo>
                  <a:lnTo>
                    <a:pt x="15843" y="15944"/>
                  </a:lnTo>
                  <a:lnTo>
                    <a:pt x="15041" y="16125"/>
                  </a:lnTo>
                  <a:lnTo>
                    <a:pt x="14199" y="16305"/>
                  </a:lnTo>
                  <a:lnTo>
                    <a:pt x="13377" y="16446"/>
                  </a:lnTo>
                  <a:lnTo>
                    <a:pt x="12534" y="16566"/>
                  </a:lnTo>
                  <a:lnTo>
                    <a:pt x="11692" y="16646"/>
                  </a:lnTo>
                  <a:lnTo>
                    <a:pt x="11271" y="16666"/>
                  </a:lnTo>
                  <a:lnTo>
                    <a:pt x="10870" y="16666"/>
                  </a:lnTo>
                  <a:lnTo>
                    <a:pt x="12314" y="18451"/>
                  </a:lnTo>
                  <a:lnTo>
                    <a:pt x="12735" y="19013"/>
                  </a:lnTo>
                  <a:lnTo>
                    <a:pt x="12916" y="19233"/>
                  </a:lnTo>
                  <a:lnTo>
                    <a:pt x="14059" y="19053"/>
                  </a:lnTo>
                  <a:lnTo>
                    <a:pt x="14460" y="18993"/>
                  </a:lnTo>
                  <a:lnTo>
                    <a:pt x="14720" y="18973"/>
                  </a:lnTo>
                  <a:lnTo>
                    <a:pt x="14821" y="18993"/>
                  </a:lnTo>
                  <a:lnTo>
                    <a:pt x="14841" y="19013"/>
                  </a:lnTo>
                  <a:lnTo>
                    <a:pt x="14881" y="19053"/>
                  </a:lnTo>
                  <a:lnTo>
                    <a:pt x="14941" y="19253"/>
                  </a:lnTo>
                  <a:lnTo>
                    <a:pt x="15101" y="19975"/>
                  </a:lnTo>
                  <a:lnTo>
                    <a:pt x="15322" y="21098"/>
                  </a:lnTo>
                  <a:lnTo>
                    <a:pt x="15583" y="22542"/>
                  </a:lnTo>
                  <a:lnTo>
                    <a:pt x="16245" y="26172"/>
                  </a:lnTo>
                  <a:lnTo>
                    <a:pt x="16626" y="28238"/>
                  </a:lnTo>
                  <a:lnTo>
                    <a:pt x="17067" y="30404"/>
                  </a:lnTo>
                  <a:lnTo>
                    <a:pt x="17568" y="32590"/>
                  </a:lnTo>
                  <a:lnTo>
                    <a:pt x="17829" y="33673"/>
                  </a:lnTo>
                  <a:lnTo>
                    <a:pt x="18090" y="34735"/>
                  </a:lnTo>
                  <a:lnTo>
                    <a:pt x="18370" y="35798"/>
                  </a:lnTo>
                  <a:lnTo>
                    <a:pt x="18671" y="36801"/>
                  </a:lnTo>
                  <a:lnTo>
                    <a:pt x="18972" y="37784"/>
                  </a:lnTo>
                  <a:lnTo>
                    <a:pt x="19273" y="38726"/>
                  </a:lnTo>
                  <a:lnTo>
                    <a:pt x="19594" y="39609"/>
                  </a:lnTo>
                  <a:lnTo>
                    <a:pt x="19935" y="40411"/>
                  </a:lnTo>
                  <a:lnTo>
                    <a:pt x="20276" y="41173"/>
                  </a:lnTo>
                  <a:lnTo>
                    <a:pt x="20616" y="41855"/>
                  </a:lnTo>
                  <a:lnTo>
                    <a:pt x="20797" y="42156"/>
                  </a:lnTo>
                  <a:lnTo>
                    <a:pt x="20977" y="42436"/>
                  </a:lnTo>
                  <a:lnTo>
                    <a:pt x="21158" y="42697"/>
                  </a:lnTo>
                  <a:lnTo>
                    <a:pt x="21358" y="42938"/>
                  </a:lnTo>
                  <a:lnTo>
                    <a:pt x="21539" y="43158"/>
                  </a:lnTo>
                  <a:lnTo>
                    <a:pt x="21739" y="43339"/>
                  </a:lnTo>
                  <a:lnTo>
                    <a:pt x="21920" y="43519"/>
                  </a:lnTo>
                  <a:lnTo>
                    <a:pt x="22121" y="43640"/>
                  </a:lnTo>
                  <a:lnTo>
                    <a:pt x="22562" y="43880"/>
                  </a:lnTo>
                  <a:lnTo>
                    <a:pt x="23043" y="44101"/>
                  </a:lnTo>
                  <a:lnTo>
                    <a:pt x="23585" y="44301"/>
                  </a:lnTo>
                  <a:lnTo>
                    <a:pt x="24166" y="44502"/>
                  </a:lnTo>
                  <a:lnTo>
                    <a:pt x="24808" y="44682"/>
                  </a:lnTo>
                  <a:lnTo>
                    <a:pt x="25510" y="44843"/>
                  </a:lnTo>
                  <a:lnTo>
                    <a:pt x="26232" y="45003"/>
                  </a:lnTo>
                  <a:lnTo>
                    <a:pt x="26994" y="45144"/>
                  </a:lnTo>
                  <a:lnTo>
                    <a:pt x="27776" y="45284"/>
                  </a:lnTo>
                  <a:lnTo>
                    <a:pt x="28598" y="45404"/>
                  </a:lnTo>
                  <a:lnTo>
                    <a:pt x="29460" y="45505"/>
                  </a:lnTo>
                  <a:lnTo>
                    <a:pt x="30323" y="45605"/>
                  </a:lnTo>
                  <a:lnTo>
                    <a:pt x="32108" y="45785"/>
                  </a:lnTo>
                  <a:lnTo>
                    <a:pt x="33913" y="45926"/>
                  </a:lnTo>
                  <a:lnTo>
                    <a:pt x="35717" y="46026"/>
                  </a:lnTo>
                  <a:lnTo>
                    <a:pt x="37502" y="46106"/>
                  </a:lnTo>
                  <a:lnTo>
                    <a:pt x="39227" y="46167"/>
                  </a:lnTo>
                  <a:lnTo>
                    <a:pt x="40851" y="46207"/>
                  </a:lnTo>
                  <a:lnTo>
                    <a:pt x="43719" y="46247"/>
                  </a:lnTo>
                  <a:lnTo>
                    <a:pt x="47008" y="46247"/>
                  </a:lnTo>
                  <a:lnTo>
                    <a:pt x="49274" y="46227"/>
                  </a:lnTo>
                  <a:lnTo>
                    <a:pt x="50598" y="46207"/>
                  </a:lnTo>
                  <a:lnTo>
                    <a:pt x="52002" y="46167"/>
                  </a:lnTo>
                  <a:lnTo>
                    <a:pt x="53486" y="46106"/>
                  </a:lnTo>
                  <a:lnTo>
                    <a:pt x="55010" y="46026"/>
                  </a:lnTo>
                  <a:lnTo>
                    <a:pt x="56574" y="45886"/>
                  </a:lnTo>
                  <a:lnTo>
                    <a:pt x="58138" y="45745"/>
                  </a:lnTo>
                  <a:lnTo>
                    <a:pt x="56494" y="45745"/>
                  </a:lnTo>
                  <a:lnTo>
                    <a:pt x="55632" y="45705"/>
                  </a:lnTo>
                  <a:lnTo>
                    <a:pt x="54749" y="45665"/>
                  </a:lnTo>
                  <a:lnTo>
                    <a:pt x="53887" y="45625"/>
                  </a:lnTo>
                  <a:lnTo>
                    <a:pt x="53024" y="45545"/>
                  </a:lnTo>
                  <a:lnTo>
                    <a:pt x="52142" y="45465"/>
                  </a:lnTo>
                  <a:lnTo>
                    <a:pt x="51280" y="45384"/>
                  </a:lnTo>
                  <a:lnTo>
                    <a:pt x="50417" y="45264"/>
                  </a:lnTo>
                  <a:lnTo>
                    <a:pt x="48693" y="45023"/>
                  </a:lnTo>
                  <a:lnTo>
                    <a:pt x="46968" y="44723"/>
                  </a:lnTo>
                  <a:lnTo>
                    <a:pt x="45263" y="44402"/>
                  </a:lnTo>
                  <a:lnTo>
                    <a:pt x="43579" y="44021"/>
                  </a:lnTo>
                  <a:lnTo>
                    <a:pt x="41894" y="43620"/>
                  </a:lnTo>
                  <a:lnTo>
                    <a:pt x="40190" y="43198"/>
                  </a:lnTo>
                  <a:lnTo>
                    <a:pt x="38505" y="42737"/>
                  </a:lnTo>
                  <a:lnTo>
                    <a:pt x="37663" y="42497"/>
                  </a:lnTo>
                  <a:lnTo>
                    <a:pt x="36820" y="42236"/>
                  </a:lnTo>
                  <a:lnTo>
                    <a:pt x="35978" y="41955"/>
                  </a:lnTo>
                  <a:lnTo>
                    <a:pt x="35156" y="41654"/>
                  </a:lnTo>
                  <a:lnTo>
                    <a:pt x="34334" y="41353"/>
                  </a:lnTo>
                  <a:lnTo>
                    <a:pt x="33511" y="41033"/>
                  </a:lnTo>
                  <a:lnTo>
                    <a:pt x="32709" y="40692"/>
                  </a:lnTo>
                  <a:lnTo>
                    <a:pt x="31927" y="40331"/>
                  </a:lnTo>
                  <a:lnTo>
                    <a:pt x="31145" y="39950"/>
                  </a:lnTo>
                  <a:lnTo>
                    <a:pt x="30363" y="39528"/>
                  </a:lnTo>
                  <a:lnTo>
                    <a:pt x="29621" y="39107"/>
                  </a:lnTo>
                  <a:lnTo>
                    <a:pt x="28899" y="38666"/>
                  </a:lnTo>
                  <a:lnTo>
                    <a:pt x="28197" y="38185"/>
                  </a:lnTo>
                  <a:lnTo>
                    <a:pt x="27535" y="37683"/>
                  </a:lnTo>
                  <a:lnTo>
                    <a:pt x="26893" y="37162"/>
                  </a:lnTo>
                  <a:lnTo>
                    <a:pt x="26272" y="36601"/>
                  </a:lnTo>
                  <a:lnTo>
                    <a:pt x="25670" y="36039"/>
                  </a:lnTo>
                  <a:lnTo>
                    <a:pt x="25089" y="35437"/>
                  </a:lnTo>
                  <a:lnTo>
                    <a:pt x="24547" y="34816"/>
                  </a:lnTo>
                  <a:lnTo>
                    <a:pt x="24026" y="34174"/>
                  </a:lnTo>
                  <a:lnTo>
                    <a:pt x="23524" y="33512"/>
                  </a:lnTo>
                  <a:lnTo>
                    <a:pt x="23043" y="32830"/>
                  </a:lnTo>
                  <a:lnTo>
                    <a:pt x="22602" y="32128"/>
                  </a:lnTo>
                  <a:lnTo>
                    <a:pt x="22181" y="31386"/>
                  </a:lnTo>
                  <a:lnTo>
                    <a:pt x="21780" y="30644"/>
                  </a:lnTo>
                  <a:lnTo>
                    <a:pt x="21399" y="29862"/>
                  </a:lnTo>
                  <a:lnTo>
                    <a:pt x="21018" y="29020"/>
                  </a:lnTo>
                  <a:lnTo>
                    <a:pt x="20677" y="28178"/>
                  </a:lnTo>
                  <a:lnTo>
                    <a:pt x="20356" y="27315"/>
                  </a:lnTo>
                  <a:lnTo>
                    <a:pt x="20055" y="26433"/>
                  </a:lnTo>
                  <a:lnTo>
                    <a:pt x="19774" y="25571"/>
                  </a:lnTo>
                  <a:lnTo>
                    <a:pt x="19513" y="24688"/>
                  </a:lnTo>
                  <a:lnTo>
                    <a:pt x="19273" y="23786"/>
                  </a:lnTo>
                  <a:lnTo>
                    <a:pt x="19052" y="22883"/>
                  </a:lnTo>
                  <a:lnTo>
                    <a:pt x="18832" y="22001"/>
                  </a:lnTo>
                  <a:lnTo>
                    <a:pt x="18651" y="21098"/>
                  </a:lnTo>
                  <a:lnTo>
                    <a:pt x="18270" y="19273"/>
                  </a:lnTo>
                  <a:lnTo>
                    <a:pt x="17949" y="17468"/>
                  </a:lnTo>
                  <a:lnTo>
                    <a:pt x="17628" y="15644"/>
                  </a:lnTo>
                  <a:lnTo>
                    <a:pt x="17608" y="15603"/>
                  </a:lnTo>
                  <a:lnTo>
                    <a:pt x="17568" y="15563"/>
                  </a:lnTo>
                  <a:lnTo>
                    <a:pt x="17528" y="15523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22"/>
            <p:cNvSpPr/>
            <p:nvPr/>
          </p:nvSpPr>
          <p:spPr>
            <a:xfrm>
              <a:off x="8528400" y="4367775"/>
              <a:ext cx="1181750" cy="768100"/>
            </a:xfrm>
            <a:custGeom>
              <a:avLst/>
              <a:gdLst/>
              <a:ahLst/>
              <a:cxnLst/>
              <a:rect l="l" t="t" r="r" b="b"/>
              <a:pathLst>
                <a:path w="47270" h="30724" fill="none" extrusionOk="0">
                  <a:moveTo>
                    <a:pt x="6599" y="0"/>
                  </a:moveTo>
                  <a:lnTo>
                    <a:pt x="6599" y="0"/>
                  </a:lnTo>
                  <a:lnTo>
                    <a:pt x="6559" y="0"/>
                  </a:lnTo>
                  <a:lnTo>
                    <a:pt x="6559" y="0"/>
                  </a:lnTo>
                  <a:lnTo>
                    <a:pt x="5777" y="221"/>
                  </a:lnTo>
                  <a:lnTo>
                    <a:pt x="4974" y="421"/>
                  </a:lnTo>
                  <a:lnTo>
                    <a:pt x="4172" y="602"/>
                  </a:lnTo>
                  <a:lnTo>
                    <a:pt x="3330" y="782"/>
                  </a:lnTo>
                  <a:lnTo>
                    <a:pt x="2508" y="923"/>
                  </a:lnTo>
                  <a:lnTo>
                    <a:pt x="1665" y="1043"/>
                  </a:lnTo>
                  <a:lnTo>
                    <a:pt x="823" y="1123"/>
                  </a:lnTo>
                  <a:lnTo>
                    <a:pt x="402" y="1143"/>
                  </a:lnTo>
                  <a:lnTo>
                    <a:pt x="1" y="1143"/>
                  </a:lnTo>
                  <a:lnTo>
                    <a:pt x="1" y="1143"/>
                  </a:lnTo>
                  <a:lnTo>
                    <a:pt x="1445" y="2928"/>
                  </a:lnTo>
                  <a:lnTo>
                    <a:pt x="1866" y="3490"/>
                  </a:lnTo>
                  <a:lnTo>
                    <a:pt x="2047" y="3710"/>
                  </a:lnTo>
                  <a:lnTo>
                    <a:pt x="2047" y="3710"/>
                  </a:lnTo>
                  <a:lnTo>
                    <a:pt x="2047" y="3710"/>
                  </a:lnTo>
                  <a:lnTo>
                    <a:pt x="2047" y="3710"/>
                  </a:lnTo>
                  <a:lnTo>
                    <a:pt x="3190" y="3530"/>
                  </a:lnTo>
                  <a:lnTo>
                    <a:pt x="3591" y="3470"/>
                  </a:lnTo>
                  <a:lnTo>
                    <a:pt x="3851" y="3450"/>
                  </a:lnTo>
                  <a:lnTo>
                    <a:pt x="3851" y="3450"/>
                  </a:lnTo>
                  <a:lnTo>
                    <a:pt x="3952" y="3470"/>
                  </a:lnTo>
                  <a:lnTo>
                    <a:pt x="3952" y="3470"/>
                  </a:lnTo>
                  <a:lnTo>
                    <a:pt x="3972" y="3490"/>
                  </a:lnTo>
                  <a:lnTo>
                    <a:pt x="4012" y="3530"/>
                  </a:lnTo>
                  <a:lnTo>
                    <a:pt x="4072" y="3730"/>
                  </a:lnTo>
                  <a:lnTo>
                    <a:pt x="4232" y="4452"/>
                  </a:lnTo>
                  <a:lnTo>
                    <a:pt x="4453" y="5575"/>
                  </a:lnTo>
                  <a:lnTo>
                    <a:pt x="4714" y="7019"/>
                  </a:lnTo>
                  <a:lnTo>
                    <a:pt x="5376" y="10649"/>
                  </a:lnTo>
                  <a:lnTo>
                    <a:pt x="5757" y="12715"/>
                  </a:lnTo>
                  <a:lnTo>
                    <a:pt x="6198" y="14881"/>
                  </a:lnTo>
                  <a:lnTo>
                    <a:pt x="6699" y="17067"/>
                  </a:lnTo>
                  <a:lnTo>
                    <a:pt x="6960" y="18150"/>
                  </a:lnTo>
                  <a:lnTo>
                    <a:pt x="7221" y="19212"/>
                  </a:lnTo>
                  <a:lnTo>
                    <a:pt x="7501" y="20275"/>
                  </a:lnTo>
                  <a:lnTo>
                    <a:pt x="7802" y="21278"/>
                  </a:lnTo>
                  <a:lnTo>
                    <a:pt x="8103" y="22261"/>
                  </a:lnTo>
                  <a:lnTo>
                    <a:pt x="8404" y="23203"/>
                  </a:lnTo>
                  <a:lnTo>
                    <a:pt x="8725" y="24086"/>
                  </a:lnTo>
                  <a:lnTo>
                    <a:pt x="9066" y="24888"/>
                  </a:lnTo>
                  <a:lnTo>
                    <a:pt x="9407" y="25650"/>
                  </a:lnTo>
                  <a:lnTo>
                    <a:pt x="9747" y="26332"/>
                  </a:lnTo>
                  <a:lnTo>
                    <a:pt x="9928" y="26633"/>
                  </a:lnTo>
                  <a:lnTo>
                    <a:pt x="10108" y="26913"/>
                  </a:lnTo>
                  <a:lnTo>
                    <a:pt x="10289" y="27174"/>
                  </a:lnTo>
                  <a:lnTo>
                    <a:pt x="10489" y="27415"/>
                  </a:lnTo>
                  <a:lnTo>
                    <a:pt x="10670" y="27635"/>
                  </a:lnTo>
                  <a:lnTo>
                    <a:pt x="10870" y="27816"/>
                  </a:lnTo>
                  <a:lnTo>
                    <a:pt x="11051" y="27996"/>
                  </a:lnTo>
                  <a:lnTo>
                    <a:pt x="11252" y="28117"/>
                  </a:lnTo>
                  <a:lnTo>
                    <a:pt x="11252" y="28117"/>
                  </a:lnTo>
                  <a:lnTo>
                    <a:pt x="11693" y="28357"/>
                  </a:lnTo>
                  <a:lnTo>
                    <a:pt x="12174" y="28578"/>
                  </a:lnTo>
                  <a:lnTo>
                    <a:pt x="12716" y="28778"/>
                  </a:lnTo>
                  <a:lnTo>
                    <a:pt x="13297" y="28979"/>
                  </a:lnTo>
                  <a:lnTo>
                    <a:pt x="13939" y="29159"/>
                  </a:lnTo>
                  <a:lnTo>
                    <a:pt x="14641" y="29320"/>
                  </a:lnTo>
                  <a:lnTo>
                    <a:pt x="15363" y="29480"/>
                  </a:lnTo>
                  <a:lnTo>
                    <a:pt x="16125" y="29621"/>
                  </a:lnTo>
                  <a:lnTo>
                    <a:pt x="16907" y="29761"/>
                  </a:lnTo>
                  <a:lnTo>
                    <a:pt x="17729" y="29881"/>
                  </a:lnTo>
                  <a:lnTo>
                    <a:pt x="18591" y="29982"/>
                  </a:lnTo>
                  <a:lnTo>
                    <a:pt x="19454" y="30082"/>
                  </a:lnTo>
                  <a:lnTo>
                    <a:pt x="21239" y="30262"/>
                  </a:lnTo>
                  <a:lnTo>
                    <a:pt x="23044" y="30403"/>
                  </a:lnTo>
                  <a:lnTo>
                    <a:pt x="24848" y="30503"/>
                  </a:lnTo>
                  <a:lnTo>
                    <a:pt x="26633" y="30583"/>
                  </a:lnTo>
                  <a:lnTo>
                    <a:pt x="28358" y="30644"/>
                  </a:lnTo>
                  <a:lnTo>
                    <a:pt x="29982" y="30684"/>
                  </a:lnTo>
                  <a:lnTo>
                    <a:pt x="32850" y="30724"/>
                  </a:lnTo>
                  <a:lnTo>
                    <a:pt x="34956" y="30724"/>
                  </a:lnTo>
                  <a:lnTo>
                    <a:pt x="34956" y="30724"/>
                  </a:lnTo>
                  <a:lnTo>
                    <a:pt x="36139" y="30724"/>
                  </a:lnTo>
                  <a:lnTo>
                    <a:pt x="36139" y="30724"/>
                  </a:lnTo>
                  <a:lnTo>
                    <a:pt x="38405" y="30704"/>
                  </a:lnTo>
                  <a:lnTo>
                    <a:pt x="39729" y="30684"/>
                  </a:lnTo>
                  <a:lnTo>
                    <a:pt x="41133" y="30644"/>
                  </a:lnTo>
                  <a:lnTo>
                    <a:pt x="42617" y="30583"/>
                  </a:lnTo>
                  <a:lnTo>
                    <a:pt x="44141" y="30503"/>
                  </a:lnTo>
                  <a:lnTo>
                    <a:pt x="45705" y="30363"/>
                  </a:lnTo>
                  <a:lnTo>
                    <a:pt x="47269" y="30222"/>
                  </a:lnTo>
                  <a:lnTo>
                    <a:pt x="47269" y="30222"/>
                  </a:lnTo>
                  <a:lnTo>
                    <a:pt x="46487" y="30222"/>
                  </a:lnTo>
                  <a:lnTo>
                    <a:pt x="46487" y="30222"/>
                  </a:lnTo>
                  <a:lnTo>
                    <a:pt x="45625" y="30222"/>
                  </a:lnTo>
                  <a:lnTo>
                    <a:pt x="44763" y="30182"/>
                  </a:lnTo>
                  <a:lnTo>
                    <a:pt x="43880" y="30142"/>
                  </a:lnTo>
                  <a:lnTo>
                    <a:pt x="43018" y="30102"/>
                  </a:lnTo>
                  <a:lnTo>
                    <a:pt x="42155" y="30022"/>
                  </a:lnTo>
                  <a:lnTo>
                    <a:pt x="41273" y="29942"/>
                  </a:lnTo>
                  <a:lnTo>
                    <a:pt x="40411" y="29861"/>
                  </a:lnTo>
                  <a:lnTo>
                    <a:pt x="39548" y="29741"/>
                  </a:lnTo>
                  <a:lnTo>
                    <a:pt x="37824" y="29500"/>
                  </a:lnTo>
                  <a:lnTo>
                    <a:pt x="36099" y="29200"/>
                  </a:lnTo>
                  <a:lnTo>
                    <a:pt x="34394" y="28879"/>
                  </a:lnTo>
                  <a:lnTo>
                    <a:pt x="32710" y="28498"/>
                  </a:lnTo>
                  <a:lnTo>
                    <a:pt x="32710" y="28498"/>
                  </a:lnTo>
                  <a:lnTo>
                    <a:pt x="31025" y="28097"/>
                  </a:lnTo>
                  <a:lnTo>
                    <a:pt x="29321" y="27675"/>
                  </a:lnTo>
                  <a:lnTo>
                    <a:pt x="27636" y="27214"/>
                  </a:lnTo>
                  <a:lnTo>
                    <a:pt x="26794" y="26974"/>
                  </a:lnTo>
                  <a:lnTo>
                    <a:pt x="25951" y="26713"/>
                  </a:lnTo>
                  <a:lnTo>
                    <a:pt x="25109" y="26432"/>
                  </a:lnTo>
                  <a:lnTo>
                    <a:pt x="24287" y="26131"/>
                  </a:lnTo>
                  <a:lnTo>
                    <a:pt x="23465" y="25830"/>
                  </a:lnTo>
                  <a:lnTo>
                    <a:pt x="22642" y="25510"/>
                  </a:lnTo>
                  <a:lnTo>
                    <a:pt x="21840" y="25169"/>
                  </a:lnTo>
                  <a:lnTo>
                    <a:pt x="21058" y="24808"/>
                  </a:lnTo>
                  <a:lnTo>
                    <a:pt x="20276" y="24427"/>
                  </a:lnTo>
                  <a:lnTo>
                    <a:pt x="19494" y="24005"/>
                  </a:lnTo>
                  <a:lnTo>
                    <a:pt x="19494" y="24005"/>
                  </a:lnTo>
                  <a:lnTo>
                    <a:pt x="18752" y="23584"/>
                  </a:lnTo>
                  <a:lnTo>
                    <a:pt x="18030" y="23143"/>
                  </a:lnTo>
                  <a:lnTo>
                    <a:pt x="17328" y="22662"/>
                  </a:lnTo>
                  <a:lnTo>
                    <a:pt x="16666" y="22160"/>
                  </a:lnTo>
                  <a:lnTo>
                    <a:pt x="16024" y="21639"/>
                  </a:lnTo>
                  <a:lnTo>
                    <a:pt x="15403" y="21078"/>
                  </a:lnTo>
                  <a:lnTo>
                    <a:pt x="14801" y="20516"/>
                  </a:lnTo>
                  <a:lnTo>
                    <a:pt x="14220" y="19914"/>
                  </a:lnTo>
                  <a:lnTo>
                    <a:pt x="13678" y="19293"/>
                  </a:lnTo>
                  <a:lnTo>
                    <a:pt x="13157" y="18651"/>
                  </a:lnTo>
                  <a:lnTo>
                    <a:pt x="12655" y="17989"/>
                  </a:lnTo>
                  <a:lnTo>
                    <a:pt x="12174" y="17307"/>
                  </a:lnTo>
                  <a:lnTo>
                    <a:pt x="11733" y="16605"/>
                  </a:lnTo>
                  <a:lnTo>
                    <a:pt x="11312" y="15863"/>
                  </a:lnTo>
                  <a:lnTo>
                    <a:pt x="10911" y="15121"/>
                  </a:lnTo>
                  <a:lnTo>
                    <a:pt x="10530" y="14339"/>
                  </a:lnTo>
                  <a:lnTo>
                    <a:pt x="10530" y="14339"/>
                  </a:lnTo>
                  <a:lnTo>
                    <a:pt x="10149" y="13497"/>
                  </a:lnTo>
                  <a:lnTo>
                    <a:pt x="9808" y="12655"/>
                  </a:lnTo>
                  <a:lnTo>
                    <a:pt x="9487" y="11792"/>
                  </a:lnTo>
                  <a:lnTo>
                    <a:pt x="9186" y="10910"/>
                  </a:lnTo>
                  <a:lnTo>
                    <a:pt x="8905" y="10048"/>
                  </a:lnTo>
                  <a:lnTo>
                    <a:pt x="8644" y="9165"/>
                  </a:lnTo>
                  <a:lnTo>
                    <a:pt x="8404" y="8263"/>
                  </a:lnTo>
                  <a:lnTo>
                    <a:pt x="8183" y="7360"/>
                  </a:lnTo>
                  <a:lnTo>
                    <a:pt x="7963" y="6478"/>
                  </a:lnTo>
                  <a:lnTo>
                    <a:pt x="7782" y="5575"/>
                  </a:lnTo>
                  <a:lnTo>
                    <a:pt x="7401" y="3750"/>
                  </a:lnTo>
                  <a:lnTo>
                    <a:pt x="7080" y="1945"/>
                  </a:lnTo>
                  <a:lnTo>
                    <a:pt x="6759" y="121"/>
                  </a:lnTo>
                  <a:lnTo>
                    <a:pt x="6759" y="121"/>
                  </a:lnTo>
                  <a:lnTo>
                    <a:pt x="6739" y="80"/>
                  </a:lnTo>
                  <a:lnTo>
                    <a:pt x="6699" y="40"/>
                  </a:lnTo>
                  <a:lnTo>
                    <a:pt x="6659" y="0"/>
                  </a:lnTo>
                  <a:lnTo>
                    <a:pt x="65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22"/>
            <p:cNvSpPr/>
            <p:nvPr/>
          </p:nvSpPr>
          <p:spPr>
            <a:xfrm>
              <a:off x="8256675" y="4230400"/>
              <a:ext cx="275275" cy="255725"/>
            </a:xfrm>
            <a:custGeom>
              <a:avLst/>
              <a:gdLst/>
              <a:ahLst/>
              <a:cxnLst/>
              <a:rect l="l" t="t" r="r" b="b"/>
              <a:pathLst>
                <a:path w="11011" h="10229" fill="none" extrusionOk="0">
                  <a:moveTo>
                    <a:pt x="2608" y="0"/>
                  </a:moveTo>
                  <a:lnTo>
                    <a:pt x="2608" y="0"/>
                  </a:lnTo>
                  <a:lnTo>
                    <a:pt x="2146" y="482"/>
                  </a:lnTo>
                  <a:lnTo>
                    <a:pt x="1725" y="943"/>
                  </a:lnTo>
                  <a:lnTo>
                    <a:pt x="1364" y="1384"/>
                  </a:lnTo>
                  <a:lnTo>
                    <a:pt x="1023" y="1805"/>
                  </a:lnTo>
                  <a:lnTo>
                    <a:pt x="742" y="2186"/>
                  </a:lnTo>
                  <a:lnTo>
                    <a:pt x="522" y="2527"/>
                  </a:lnTo>
                  <a:lnTo>
                    <a:pt x="341" y="2848"/>
                  </a:lnTo>
                  <a:lnTo>
                    <a:pt x="221" y="3109"/>
                  </a:lnTo>
                  <a:lnTo>
                    <a:pt x="221" y="3109"/>
                  </a:lnTo>
                  <a:lnTo>
                    <a:pt x="121" y="3430"/>
                  </a:lnTo>
                  <a:lnTo>
                    <a:pt x="61" y="3770"/>
                  </a:lnTo>
                  <a:lnTo>
                    <a:pt x="20" y="4111"/>
                  </a:lnTo>
                  <a:lnTo>
                    <a:pt x="0" y="4432"/>
                  </a:lnTo>
                  <a:lnTo>
                    <a:pt x="0" y="4432"/>
                  </a:lnTo>
                  <a:lnTo>
                    <a:pt x="20" y="4914"/>
                  </a:lnTo>
                  <a:lnTo>
                    <a:pt x="101" y="5375"/>
                  </a:lnTo>
                  <a:lnTo>
                    <a:pt x="201" y="5836"/>
                  </a:lnTo>
                  <a:lnTo>
                    <a:pt x="341" y="6297"/>
                  </a:lnTo>
                  <a:lnTo>
                    <a:pt x="522" y="6739"/>
                  </a:lnTo>
                  <a:lnTo>
                    <a:pt x="742" y="7160"/>
                  </a:lnTo>
                  <a:lnTo>
                    <a:pt x="983" y="7581"/>
                  </a:lnTo>
                  <a:lnTo>
                    <a:pt x="1264" y="7982"/>
                  </a:lnTo>
                  <a:lnTo>
                    <a:pt x="1545" y="8363"/>
                  </a:lnTo>
                  <a:lnTo>
                    <a:pt x="1866" y="8704"/>
                  </a:lnTo>
                  <a:lnTo>
                    <a:pt x="2186" y="9025"/>
                  </a:lnTo>
                  <a:lnTo>
                    <a:pt x="2527" y="9326"/>
                  </a:lnTo>
                  <a:lnTo>
                    <a:pt x="2868" y="9586"/>
                  </a:lnTo>
                  <a:lnTo>
                    <a:pt x="3229" y="9787"/>
                  </a:lnTo>
                  <a:lnTo>
                    <a:pt x="3590" y="9967"/>
                  </a:lnTo>
                  <a:lnTo>
                    <a:pt x="3951" y="10088"/>
                  </a:lnTo>
                  <a:lnTo>
                    <a:pt x="3951" y="10088"/>
                  </a:lnTo>
                  <a:lnTo>
                    <a:pt x="4212" y="10148"/>
                  </a:lnTo>
                  <a:lnTo>
                    <a:pt x="4533" y="10188"/>
                  </a:lnTo>
                  <a:lnTo>
                    <a:pt x="4874" y="10208"/>
                  </a:lnTo>
                  <a:lnTo>
                    <a:pt x="5255" y="10228"/>
                  </a:lnTo>
                  <a:lnTo>
                    <a:pt x="5255" y="10228"/>
                  </a:lnTo>
                  <a:lnTo>
                    <a:pt x="5836" y="10208"/>
                  </a:lnTo>
                  <a:lnTo>
                    <a:pt x="6478" y="10168"/>
                  </a:lnTo>
                  <a:lnTo>
                    <a:pt x="7160" y="10108"/>
                  </a:lnTo>
                  <a:lnTo>
                    <a:pt x="7882" y="10028"/>
                  </a:lnTo>
                  <a:lnTo>
                    <a:pt x="9326" y="9827"/>
                  </a:lnTo>
                  <a:lnTo>
                    <a:pt x="10790" y="9586"/>
                  </a:lnTo>
                  <a:lnTo>
                    <a:pt x="10790" y="9586"/>
                  </a:lnTo>
                  <a:lnTo>
                    <a:pt x="11010" y="9546"/>
                  </a:lnTo>
                  <a:lnTo>
                    <a:pt x="11010" y="9546"/>
                  </a:lnTo>
                  <a:lnTo>
                    <a:pt x="11010" y="9546"/>
                  </a:lnTo>
                  <a:lnTo>
                    <a:pt x="11010" y="9546"/>
                  </a:lnTo>
                  <a:lnTo>
                    <a:pt x="10930" y="9526"/>
                  </a:lnTo>
                  <a:lnTo>
                    <a:pt x="10850" y="9446"/>
                  </a:lnTo>
                  <a:lnTo>
                    <a:pt x="10589" y="9205"/>
                  </a:lnTo>
                  <a:lnTo>
                    <a:pt x="10228" y="8864"/>
                  </a:lnTo>
                  <a:lnTo>
                    <a:pt x="9807" y="8403"/>
                  </a:lnTo>
                  <a:lnTo>
                    <a:pt x="8744" y="7220"/>
                  </a:lnTo>
                  <a:lnTo>
                    <a:pt x="7521" y="5816"/>
                  </a:lnTo>
                  <a:lnTo>
                    <a:pt x="7521" y="5816"/>
                  </a:lnTo>
                  <a:lnTo>
                    <a:pt x="7320" y="5636"/>
                  </a:lnTo>
                  <a:lnTo>
                    <a:pt x="7140" y="5455"/>
                  </a:lnTo>
                  <a:lnTo>
                    <a:pt x="6979" y="5234"/>
                  </a:lnTo>
                  <a:lnTo>
                    <a:pt x="6839" y="5014"/>
                  </a:lnTo>
                  <a:lnTo>
                    <a:pt x="6839" y="5014"/>
                  </a:lnTo>
                  <a:lnTo>
                    <a:pt x="5275" y="3189"/>
                  </a:lnTo>
                  <a:lnTo>
                    <a:pt x="3931" y="1585"/>
                  </a:lnTo>
                  <a:lnTo>
                    <a:pt x="2608" y="0"/>
                  </a:lnTo>
                  <a:lnTo>
                    <a:pt x="2608" y="0"/>
                  </a:lnTo>
                  <a:lnTo>
                    <a:pt x="260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22"/>
            <p:cNvSpPr/>
            <p:nvPr/>
          </p:nvSpPr>
          <p:spPr>
            <a:xfrm>
              <a:off x="8386025" y="4201825"/>
              <a:ext cx="60700" cy="63175"/>
            </a:xfrm>
            <a:custGeom>
              <a:avLst/>
              <a:gdLst/>
              <a:ahLst/>
              <a:cxnLst/>
              <a:rect l="l" t="t" r="r" b="b"/>
              <a:pathLst>
                <a:path w="2428" h="2527" fill="none" extrusionOk="0">
                  <a:moveTo>
                    <a:pt x="2427" y="0"/>
                  </a:moveTo>
                  <a:lnTo>
                    <a:pt x="2427" y="0"/>
                  </a:lnTo>
                  <a:lnTo>
                    <a:pt x="2247" y="100"/>
                  </a:lnTo>
                  <a:lnTo>
                    <a:pt x="2247" y="100"/>
                  </a:lnTo>
                  <a:lnTo>
                    <a:pt x="1966" y="241"/>
                  </a:lnTo>
                  <a:lnTo>
                    <a:pt x="1685" y="361"/>
                  </a:lnTo>
                  <a:lnTo>
                    <a:pt x="1124" y="562"/>
                  </a:lnTo>
                  <a:lnTo>
                    <a:pt x="562" y="722"/>
                  </a:lnTo>
                  <a:lnTo>
                    <a:pt x="0" y="822"/>
                  </a:lnTo>
                  <a:lnTo>
                    <a:pt x="0" y="822"/>
                  </a:lnTo>
                  <a:lnTo>
                    <a:pt x="1404" y="2527"/>
                  </a:lnTo>
                  <a:lnTo>
                    <a:pt x="1404" y="2527"/>
                  </a:lnTo>
                  <a:lnTo>
                    <a:pt x="1525" y="2106"/>
                  </a:lnTo>
                  <a:lnTo>
                    <a:pt x="1665" y="1705"/>
                  </a:lnTo>
                  <a:lnTo>
                    <a:pt x="1665" y="1705"/>
                  </a:lnTo>
                  <a:lnTo>
                    <a:pt x="1846" y="1284"/>
                  </a:lnTo>
                  <a:lnTo>
                    <a:pt x="2026" y="842"/>
                  </a:lnTo>
                  <a:lnTo>
                    <a:pt x="2227" y="421"/>
                  </a:lnTo>
                  <a:lnTo>
                    <a:pt x="242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22"/>
            <p:cNvSpPr/>
            <p:nvPr/>
          </p:nvSpPr>
          <p:spPr>
            <a:xfrm>
              <a:off x="8573025" y="3979700"/>
              <a:ext cx="95300" cy="67725"/>
            </a:xfrm>
            <a:custGeom>
              <a:avLst/>
              <a:gdLst/>
              <a:ahLst/>
              <a:cxnLst/>
              <a:rect l="l" t="t" r="r" b="b"/>
              <a:pathLst>
                <a:path w="3812" h="2709" fill="none" extrusionOk="0">
                  <a:moveTo>
                    <a:pt x="3470" y="1"/>
                  </a:moveTo>
                  <a:lnTo>
                    <a:pt x="3470" y="1"/>
                  </a:lnTo>
                  <a:lnTo>
                    <a:pt x="3470" y="1"/>
                  </a:lnTo>
                  <a:lnTo>
                    <a:pt x="3470" y="1"/>
                  </a:lnTo>
                  <a:lnTo>
                    <a:pt x="347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30" y="1"/>
                  </a:lnTo>
                  <a:lnTo>
                    <a:pt x="3430" y="1"/>
                  </a:lnTo>
                  <a:lnTo>
                    <a:pt x="3430" y="1"/>
                  </a:lnTo>
                  <a:lnTo>
                    <a:pt x="343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210" y="21"/>
                  </a:lnTo>
                  <a:lnTo>
                    <a:pt x="2969" y="61"/>
                  </a:lnTo>
                  <a:lnTo>
                    <a:pt x="2708" y="141"/>
                  </a:lnTo>
                  <a:lnTo>
                    <a:pt x="2447" y="242"/>
                  </a:lnTo>
                  <a:lnTo>
                    <a:pt x="2447" y="242"/>
                  </a:lnTo>
                  <a:lnTo>
                    <a:pt x="1966" y="442"/>
                  </a:lnTo>
                  <a:lnTo>
                    <a:pt x="1445" y="723"/>
                  </a:lnTo>
                  <a:lnTo>
                    <a:pt x="1445" y="723"/>
                  </a:lnTo>
                  <a:lnTo>
                    <a:pt x="1445" y="723"/>
                  </a:lnTo>
                  <a:lnTo>
                    <a:pt x="1204" y="964"/>
                  </a:lnTo>
                  <a:lnTo>
                    <a:pt x="983" y="1224"/>
                  </a:lnTo>
                  <a:lnTo>
                    <a:pt x="783" y="1485"/>
                  </a:lnTo>
                  <a:lnTo>
                    <a:pt x="602" y="1726"/>
                  </a:lnTo>
                  <a:lnTo>
                    <a:pt x="282" y="2227"/>
                  </a:lnTo>
                  <a:lnTo>
                    <a:pt x="1" y="2708"/>
                  </a:lnTo>
                  <a:lnTo>
                    <a:pt x="1" y="2708"/>
                  </a:lnTo>
                  <a:lnTo>
                    <a:pt x="803" y="2067"/>
                  </a:lnTo>
                  <a:lnTo>
                    <a:pt x="1625" y="1465"/>
                  </a:lnTo>
                  <a:lnTo>
                    <a:pt x="2488" y="903"/>
                  </a:lnTo>
                  <a:lnTo>
                    <a:pt x="3350" y="382"/>
                  </a:lnTo>
                  <a:lnTo>
                    <a:pt x="3350" y="382"/>
                  </a:lnTo>
                  <a:lnTo>
                    <a:pt x="3450" y="422"/>
                  </a:lnTo>
                  <a:lnTo>
                    <a:pt x="3450" y="422"/>
                  </a:lnTo>
                  <a:lnTo>
                    <a:pt x="3550" y="442"/>
                  </a:lnTo>
                  <a:lnTo>
                    <a:pt x="3550" y="442"/>
                  </a:lnTo>
                  <a:lnTo>
                    <a:pt x="3631" y="442"/>
                  </a:lnTo>
                  <a:lnTo>
                    <a:pt x="3711" y="402"/>
                  </a:lnTo>
                  <a:lnTo>
                    <a:pt x="3751" y="342"/>
                  </a:lnTo>
                  <a:lnTo>
                    <a:pt x="3791" y="262"/>
                  </a:lnTo>
                  <a:lnTo>
                    <a:pt x="3811" y="202"/>
                  </a:lnTo>
                  <a:lnTo>
                    <a:pt x="3811" y="121"/>
                  </a:lnTo>
                  <a:lnTo>
                    <a:pt x="3771" y="61"/>
                  </a:lnTo>
                  <a:lnTo>
                    <a:pt x="3691" y="1"/>
                  </a:lnTo>
                  <a:lnTo>
                    <a:pt x="3691" y="1"/>
                  </a:lnTo>
                  <a:lnTo>
                    <a:pt x="3691" y="1"/>
                  </a:lnTo>
                  <a:lnTo>
                    <a:pt x="347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22"/>
            <p:cNvSpPr/>
            <p:nvPr/>
          </p:nvSpPr>
          <p:spPr>
            <a:xfrm>
              <a:off x="9069375" y="4416900"/>
              <a:ext cx="762100" cy="505900"/>
            </a:xfrm>
            <a:custGeom>
              <a:avLst/>
              <a:gdLst/>
              <a:ahLst/>
              <a:cxnLst/>
              <a:rect l="l" t="t" r="r" b="b"/>
              <a:pathLst>
                <a:path w="30484" h="20236" extrusionOk="0">
                  <a:moveTo>
                    <a:pt x="17067" y="1"/>
                  </a:moveTo>
                  <a:lnTo>
                    <a:pt x="14781" y="41"/>
                  </a:lnTo>
                  <a:lnTo>
                    <a:pt x="10329" y="121"/>
                  </a:lnTo>
                  <a:lnTo>
                    <a:pt x="6278" y="221"/>
                  </a:lnTo>
                  <a:lnTo>
                    <a:pt x="3931" y="281"/>
                  </a:lnTo>
                  <a:lnTo>
                    <a:pt x="3450" y="642"/>
                  </a:lnTo>
                  <a:lnTo>
                    <a:pt x="3009" y="1023"/>
                  </a:lnTo>
                  <a:lnTo>
                    <a:pt x="2588" y="1444"/>
                  </a:lnTo>
                  <a:lnTo>
                    <a:pt x="2207" y="1866"/>
                  </a:lnTo>
                  <a:lnTo>
                    <a:pt x="1846" y="2327"/>
                  </a:lnTo>
                  <a:lnTo>
                    <a:pt x="1505" y="2808"/>
                  </a:lnTo>
                  <a:lnTo>
                    <a:pt x="1204" y="3289"/>
                  </a:lnTo>
                  <a:lnTo>
                    <a:pt x="923" y="3811"/>
                  </a:lnTo>
                  <a:lnTo>
                    <a:pt x="683" y="4332"/>
                  </a:lnTo>
                  <a:lnTo>
                    <a:pt x="482" y="4874"/>
                  </a:lnTo>
                  <a:lnTo>
                    <a:pt x="322" y="5435"/>
                  </a:lnTo>
                  <a:lnTo>
                    <a:pt x="181" y="5997"/>
                  </a:lnTo>
                  <a:lnTo>
                    <a:pt x="81" y="6578"/>
                  </a:lnTo>
                  <a:lnTo>
                    <a:pt x="21" y="7180"/>
                  </a:lnTo>
                  <a:lnTo>
                    <a:pt x="1" y="7762"/>
                  </a:lnTo>
                  <a:lnTo>
                    <a:pt x="21" y="8383"/>
                  </a:lnTo>
                  <a:lnTo>
                    <a:pt x="241" y="11331"/>
                  </a:lnTo>
                  <a:lnTo>
                    <a:pt x="282" y="11793"/>
                  </a:lnTo>
                  <a:lnTo>
                    <a:pt x="362" y="12254"/>
                  </a:lnTo>
                  <a:lnTo>
                    <a:pt x="442" y="12715"/>
                  </a:lnTo>
                  <a:lnTo>
                    <a:pt x="562" y="13156"/>
                  </a:lnTo>
                  <a:lnTo>
                    <a:pt x="703" y="13598"/>
                  </a:lnTo>
                  <a:lnTo>
                    <a:pt x="843" y="14019"/>
                  </a:lnTo>
                  <a:lnTo>
                    <a:pt x="1024" y="14440"/>
                  </a:lnTo>
                  <a:lnTo>
                    <a:pt x="1224" y="14841"/>
                  </a:lnTo>
                  <a:lnTo>
                    <a:pt x="1445" y="15222"/>
                  </a:lnTo>
                  <a:lnTo>
                    <a:pt x="1685" y="15623"/>
                  </a:lnTo>
                  <a:lnTo>
                    <a:pt x="1926" y="15984"/>
                  </a:lnTo>
                  <a:lnTo>
                    <a:pt x="2207" y="16345"/>
                  </a:lnTo>
                  <a:lnTo>
                    <a:pt x="2508" y="16706"/>
                  </a:lnTo>
                  <a:lnTo>
                    <a:pt x="2808" y="17027"/>
                  </a:lnTo>
                  <a:lnTo>
                    <a:pt x="3129" y="17348"/>
                  </a:lnTo>
                  <a:lnTo>
                    <a:pt x="3470" y="17669"/>
                  </a:lnTo>
                  <a:lnTo>
                    <a:pt x="3811" y="17949"/>
                  </a:lnTo>
                  <a:lnTo>
                    <a:pt x="4172" y="18230"/>
                  </a:lnTo>
                  <a:lnTo>
                    <a:pt x="4553" y="18491"/>
                  </a:lnTo>
                  <a:lnTo>
                    <a:pt x="4954" y="18731"/>
                  </a:lnTo>
                  <a:lnTo>
                    <a:pt x="5355" y="18972"/>
                  </a:lnTo>
                  <a:lnTo>
                    <a:pt x="5776" y="19173"/>
                  </a:lnTo>
                  <a:lnTo>
                    <a:pt x="6198" y="19373"/>
                  </a:lnTo>
                  <a:lnTo>
                    <a:pt x="6639" y="19534"/>
                  </a:lnTo>
                  <a:lnTo>
                    <a:pt x="7100" y="19694"/>
                  </a:lnTo>
                  <a:lnTo>
                    <a:pt x="7561" y="19834"/>
                  </a:lnTo>
                  <a:lnTo>
                    <a:pt x="8023" y="19955"/>
                  </a:lnTo>
                  <a:lnTo>
                    <a:pt x="8504" y="20055"/>
                  </a:lnTo>
                  <a:lnTo>
                    <a:pt x="8985" y="20135"/>
                  </a:lnTo>
                  <a:lnTo>
                    <a:pt x="9466" y="20175"/>
                  </a:lnTo>
                  <a:lnTo>
                    <a:pt x="9968" y="20216"/>
                  </a:lnTo>
                  <a:lnTo>
                    <a:pt x="10469" y="20236"/>
                  </a:lnTo>
                  <a:lnTo>
                    <a:pt x="20015" y="20236"/>
                  </a:lnTo>
                  <a:lnTo>
                    <a:pt x="20516" y="20216"/>
                  </a:lnTo>
                  <a:lnTo>
                    <a:pt x="21018" y="20175"/>
                  </a:lnTo>
                  <a:lnTo>
                    <a:pt x="21499" y="20135"/>
                  </a:lnTo>
                  <a:lnTo>
                    <a:pt x="22001" y="20055"/>
                  </a:lnTo>
                  <a:lnTo>
                    <a:pt x="22462" y="19955"/>
                  </a:lnTo>
                  <a:lnTo>
                    <a:pt x="22943" y="19834"/>
                  </a:lnTo>
                  <a:lnTo>
                    <a:pt x="23384" y="19694"/>
                  </a:lnTo>
                  <a:lnTo>
                    <a:pt x="23846" y="19534"/>
                  </a:lnTo>
                  <a:lnTo>
                    <a:pt x="24287" y="19373"/>
                  </a:lnTo>
                  <a:lnTo>
                    <a:pt x="24708" y="19173"/>
                  </a:lnTo>
                  <a:lnTo>
                    <a:pt x="25129" y="18972"/>
                  </a:lnTo>
                  <a:lnTo>
                    <a:pt x="25530" y="18731"/>
                  </a:lnTo>
                  <a:lnTo>
                    <a:pt x="25931" y="18491"/>
                  </a:lnTo>
                  <a:lnTo>
                    <a:pt x="26312" y="18230"/>
                  </a:lnTo>
                  <a:lnTo>
                    <a:pt x="26673" y="17949"/>
                  </a:lnTo>
                  <a:lnTo>
                    <a:pt x="27034" y="17669"/>
                  </a:lnTo>
                  <a:lnTo>
                    <a:pt x="27355" y="17348"/>
                  </a:lnTo>
                  <a:lnTo>
                    <a:pt x="27676" y="17027"/>
                  </a:lnTo>
                  <a:lnTo>
                    <a:pt x="27997" y="16706"/>
                  </a:lnTo>
                  <a:lnTo>
                    <a:pt x="28278" y="16345"/>
                  </a:lnTo>
                  <a:lnTo>
                    <a:pt x="28558" y="15984"/>
                  </a:lnTo>
                  <a:lnTo>
                    <a:pt x="28799" y="15623"/>
                  </a:lnTo>
                  <a:lnTo>
                    <a:pt x="29040" y="15222"/>
                  </a:lnTo>
                  <a:lnTo>
                    <a:pt x="29260" y="14841"/>
                  </a:lnTo>
                  <a:lnTo>
                    <a:pt x="29461" y="14440"/>
                  </a:lnTo>
                  <a:lnTo>
                    <a:pt x="29641" y="14019"/>
                  </a:lnTo>
                  <a:lnTo>
                    <a:pt x="29802" y="13598"/>
                  </a:lnTo>
                  <a:lnTo>
                    <a:pt x="29922" y="13156"/>
                  </a:lnTo>
                  <a:lnTo>
                    <a:pt x="30042" y="12715"/>
                  </a:lnTo>
                  <a:lnTo>
                    <a:pt x="30143" y="12254"/>
                  </a:lnTo>
                  <a:lnTo>
                    <a:pt x="30203" y="11793"/>
                  </a:lnTo>
                  <a:lnTo>
                    <a:pt x="30243" y="11331"/>
                  </a:lnTo>
                  <a:lnTo>
                    <a:pt x="30464" y="8383"/>
                  </a:lnTo>
                  <a:lnTo>
                    <a:pt x="30484" y="7762"/>
                  </a:lnTo>
                  <a:lnTo>
                    <a:pt x="30464" y="7140"/>
                  </a:lnTo>
                  <a:lnTo>
                    <a:pt x="30403" y="6538"/>
                  </a:lnTo>
                  <a:lnTo>
                    <a:pt x="30283" y="5937"/>
                  </a:lnTo>
                  <a:lnTo>
                    <a:pt x="30143" y="5355"/>
                  </a:lnTo>
                  <a:lnTo>
                    <a:pt x="29962" y="4774"/>
                  </a:lnTo>
                  <a:lnTo>
                    <a:pt x="29742" y="4232"/>
                  </a:lnTo>
                  <a:lnTo>
                    <a:pt x="29501" y="3691"/>
                  </a:lnTo>
                  <a:lnTo>
                    <a:pt x="29200" y="3169"/>
                  </a:lnTo>
                  <a:lnTo>
                    <a:pt x="28879" y="2668"/>
                  </a:lnTo>
                  <a:lnTo>
                    <a:pt x="28538" y="2186"/>
                  </a:lnTo>
                  <a:lnTo>
                    <a:pt x="28157" y="1725"/>
                  </a:lnTo>
                  <a:lnTo>
                    <a:pt x="27736" y="1284"/>
                  </a:lnTo>
                  <a:lnTo>
                    <a:pt x="27295" y="863"/>
                  </a:lnTo>
                  <a:lnTo>
                    <a:pt x="26834" y="482"/>
                  </a:lnTo>
                  <a:lnTo>
                    <a:pt x="26352" y="121"/>
                  </a:lnTo>
                  <a:lnTo>
                    <a:pt x="25189" y="81"/>
                  </a:lnTo>
                  <a:lnTo>
                    <a:pt x="24026" y="41"/>
                  </a:lnTo>
                  <a:lnTo>
                    <a:pt x="21720" y="21"/>
                  </a:lnTo>
                  <a:lnTo>
                    <a:pt x="1939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22"/>
            <p:cNvSpPr/>
            <p:nvPr/>
          </p:nvSpPr>
          <p:spPr>
            <a:xfrm>
              <a:off x="9161125" y="4416900"/>
              <a:ext cx="579100" cy="406625"/>
            </a:xfrm>
            <a:custGeom>
              <a:avLst/>
              <a:gdLst/>
              <a:ahLst/>
              <a:cxnLst/>
              <a:rect l="l" t="t" r="r" b="b"/>
              <a:pathLst>
                <a:path w="23164" h="16265" extrusionOk="0">
                  <a:moveTo>
                    <a:pt x="13397" y="1"/>
                  </a:moveTo>
                  <a:lnTo>
                    <a:pt x="11111" y="41"/>
                  </a:lnTo>
                  <a:lnTo>
                    <a:pt x="6659" y="121"/>
                  </a:lnTo>
                  <a:lnTo>
                    <a:pt x="2608" y="221"/>
                  </a:lnTo>
                  <a:lnTo>
                    <a:pt x="2287" y="522"/>
                  </a:lnTo>
                  <a:lnTo>
                    <a:pt x="1986" y="823"/>
                  </a:lnTo>
                  <a:lnTo>
                    <a:pt x="1705" y="1164"/>
                  </a:lnTo>
                  <a:lnTo>
                    <a:pt x="1445" y="1505"/>
                  </a:lnTo>
                  <a:lnTo>
                    <a:pt x="1204" y="1866"/>
                  </a:lnTo>
                  <a:lnTo>
                    <a:pt x="983" y="2247"/>
                  </a:lnTo>
                  <a:lnTo>
                    <a:pt x="783" y="2628"/>
                  </a:lnTo>
                  <a:lnTo>
                    <a:pt x="602" y="3029"/>
                  </a:lnTo>
                  <a:lnTo>
                    <a:pt x="442" y="3430"/>
                  </a:lnTo>
                  <a:lnTo>
                    <a:pt x="302" y="3851"/>
                  </a:lnTo>
                  <a:lnTo>
                    <a:pt x="181" y="4272"/>
                  </a:lnTo>
                  <a:lnTo>
                    <a:pt x="101" y="4713"/>
                  </a:lnTo>
                  <a:lnTo>
                    <a:pt x="41" y="5175"/>
                  </a:lnTo>
                  <a:lnTo>
                    <a:pt x="1" y="5616"/>
                  </a:lnTo>
                  <a:lnTo>
                    <a:pt x="1" y="6077"/>
                  </a:lnTo>
                  <a:lnTo>
                    <a:pt x="1" y="6538"/>
                  </a:lnTo>
                  <a:lnTo>
                    <a:pt x="161" y="8965"/>
                  </a:lnTo>
                  <a:lnTo>
                    <a:pt x="201" y="9346"/>
                  </a:lnTo>
                  <a:lnTo>
                    <a:pt x="261" y="9727"/>
                  </a:lnTo>
                  <a:lnTo>
                    <a:pt x="322" y="10088"/>
                  </a:lnTo>
                  <a:lnTo>
                    <a:pt x="422" y="10449"/>
                  </a:lnTo>
                  <a:lnTo>
                    <a:pt x="522" y="10810"/>
                  </a:lnTo>
                  <a:lnTo>
                    <a:pt x="642" y="11171"/>
                  </a:lnTo>
                  <a:lnTo>
                    <a:pt x="763" y="11512"/>
                  </a:lnTo>
                  <a:lnTo>
                    <a:pt x="923" y="11833"/>
                  </a:lnTo>
                  <a:lnTo>
                    <a:pt x="1084" y="12154"/>
                  </a:lnTo>
                  <a:lnTo>
                    <a:pt x="1264" y="12474"/>
                  </a:lnTo>
                  <a:lnTo>
                    <a:pt x="1465" y="12775"/>
                  </a:lnTo>
                  <a:lnTo>
                    <a:pt x="1665" y="13076"/>
                  </a:lnTo>
                  <a:lnTo>
                    <a:pt x="1886" y="13357"/>
                  </a:lnTo>
                  <a:lnTo>
                    <a:pt x="2126" y="13638"/>
                  </a:lnTo>
                  <a:lnTo>
                    <a:pt x="2367" y="13898"/>
                  </a:lnTo>
                  <a:lnTo>
                    <a:pt x="2628" y="14159"/>
                  </a:lnTo>
                  <a:lnTo>
                    <a:pt x="2889" y="14380"/>
                  </a:lnTo>
                  <a:lnTo>
                    <a:pt x="3169" y="14620"/>
                  </a:lnTo>
                  <a:lnTo>
                    <a:pt x="3450" y="14821"/>
                  </a:lnTo>
                  <a:lnTo>
                    <a:pt x="3751" y="15021"/>
                  </a:lnTo>
                  <a:lnTo>
                    <a:pt x="4052" y="15222"/>
                  </a:lnTo>
                  <a:lnTo>
                    <a:pt x="4373" y="15382"/>
                  </a:lnTo>
                  <a:lnTo>
                    <a:pt x="4714" y="15543"/>
                  </a:lnTo>
                  <a:lnTo>
                    <a:pt x="5034" y="15703"/>
                  </a:lnTo>
                  <a:lnTo>
                    <a:pt x="5375" y="15824"/>
                  </a:lnTo>
                  <a:lnTo>
                    <a:pt x="5736" y="15944"/>
                  </a:lnTo>
                  <a:lnTo>
                    <a:pt x="6077" y="16024"/>
                  </a:lnTo>
                  <a:lnTo>
                    <a:pt x="6438" y="16104"/>
                  </a:lnTo>
                  <a:lnTo>
                    <a:pt x="6819" y="16164"/>
                  </a:lnTo>
                  <a:lnTo>
                    <a:pt x="7180" y="16225"/>
                  </a:lnTo>
                  <a:lnTo>
                    <a:pt x="7561" y="16245"/>
                  </a:lnTo>
                  <a:lnTo>
                    <a:pt x="7942" y="16265"/>
                  </a:lnTo>
                  <a:lnTo>
                    <a:pt x="15202" y="16265"/>
                  </a:lnTo>
                  <a:lnTo>
                    <a:pt x="15583" y="16245"/>
                  </a:lnTo>
                  <a:lnTo>
                    <a:pt x="15964" y="16225"/>
                  </a:lnTo>
                  <a:lnTo>
                    <a:pt x="16325" y="16164"/>
                  </a:lnTo>
                  <a:lnTo>
                    <a:pt x="16706" y="16104"/>
                  </a:lnTo>
                  <a:lnTo>
                    <a:pt x="17067" y="16024"/>
                  </a:lnTo>
                  <a:lnTo>
                    <a:pt x="17428" y="15944"/>
                  </a:lnTo>
                  <a:lnTo>
                    <a:pt x="17769" y="15824"/>
                  </a:lnTo>
                  <a:lnTo>
                    <a:pt x="18110" y="15703"/>
                  </a:lnTo>
                  <a:lnTo>
                    <a:pt x="18451" y="15543"/>
                  </a:lnTo>
                  <a:lnTo>
                    <a:pt x="18772" y="15382"/>
                  </a:lnTo>
                  <a:lnTo>
                    <a:pt x="19093" y="15222"/>
                  </a:lnTo>
                  <a:lnTo>
                    <a:pt x="19393" y="15021"/>
                  </a:lnTo>
                  <a:lnTo>
                    <a:pt x="19694" y="14821"/>
                  </a:lnTo>
                  <a:lnTo>
                    <a:pt x="19975" y="14620"/>
                  </a:lnTo>
                  <a:lnTo>
                    <a:pt x="20256" y="14380"/>
                  </a:lnTo>
                  <a:lnTo>
                    <a:pt x="20537" y="14159"/>
                  </a:lnTo>
                  <a:lnTo>
                    <a:pt x="20777" y="13898"/>
                  </a:lnTo>
                  <a:lnTo>
                    <a:pt x="21038" y="13638"/>
                  </a:lnTo>
                  <a:lnTo>
                    <a:pt x="21258" y="13357"/>
                  </a:lnTo>
                  <a:lnTo>
                    <a:pt x="21479" y="13076"/>
                  </a:lnTo>
                  <a:lnTo>
                    <a:pt x="21680" y="12775"/>
                  </a:lnTo>
                  <a:lnTo>
                    <a:pt x="21880" y="12474"/>
                  </a:lnTo>
                  <a:lnTo>
                    <a:pt x="22061" y="12154"/>
                  </a:lnTo>
                  <a:lnTo>
                    <a:pt x="22221" y="11833"/>
                  </a:lnTo>
                  <a:lnTo>
                    <a:pt x="22382" y="11512"/>
                  </a:lnTo>
                  <a:lnTo>
                    <a:pt x="22522" y="11171"/>
                  </a:lnTo>
                  <a:lnTo>
                    <a:pt x="22622" y="10810"/>
                  </a:lnTo>
                  <a:lnTo>
                    <a:pt x="22743" y="10449"/>
                  </a:lnTo>
                  <a:lnTo>
                    <a:pt x="22823" y="10088"/>
                  </a:lnTo>
                  <a:lnTo>
                    <a:pt x="22883" y="9727"/>
                  </a:lnTo>
                  <a:lnTo>
                    <a:pt x="22943" y="9346"/>
                  </a:lnTo>
                  <a:lnTo>
                    <a:pt x="22983" y="8965"/>
                  </a:lnTo>
                  <a:lnTo>
                    <a:pt x="23144" y="6538"/>
                  </a:lnTo>
                  <a:lnTo>
                    <a:pt x="23164" y="6057"/>
                  </a:lnTo>
                  <a:lnTo>
                    <a:pt x="23144" y="5596"/>
                  </a:lnTo>
                  <a:lnTo>
                    <a:pt x="23103" y="5114"/>
                  </a:lnTo>
                  <a:lnTo>
                    <a:pt x="23023" y="4653"/>
                  </a:lnTo>
                  <a:lnTo>
                    <a:pt x="22943" y="4192"/>
                  </a:lnTo>
                  <a:lnTo>
                    <a:pt x="22823" y="3751"/>
                  </a:lnTo>
                  <a:lnTo>
                    <a:pt x="22662" y="3330"/>
                  </a:lnTo>
                  <a:lnTo>
                    <a:pt x="22502" y="2908"/>
                  </a:lnTo>
                  <a:lnTo>
                    <a:pt x="22301" y="2487"/>
                  </a:lnTo>
                  <a:lnTo>
                    <a:pt x="22081" y="2086"/>
                  </a:lnTo>
                  <a:lnTo>
                    <a:pt x="21840" y="1705"/>
                  </a:lnTo>
                  <a:lnTo>
                    <a:pt x="21579" y="1344"/>
                  </a:lnTo>
                  <a:lnTo>
                    <a:pt x="21299" y="1003"/>
                  </a:lnTo>
                  <a:lnTo>
                    <a:pt x="20998" y="662"/>
                  </a:lnTo>
                  <a:lnTo>
                    <a:pt x="20677" y="341"/>
                  </a:lnTo>
                  <a:lnTo>
                    <a:pt x="20356" y="41"/>
                  </a:lnTo>
                  <a:lnTo>
                    <a:pt x="18050" y="21"/>
                  </a:lnTo>
                  <a:lnTo>
                    <a:pt x="1572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22"/>
            <p:cNvSpPr/>
            <p:nvPr/>
          </p:nvSpPr>
          <p:spPr>
            <a:xfrm>
              <a:off x="8488800" y="5379025"/>
              <a:ext cx="1865100" cy="313375"/>
            </a:xfrm>
            <a:custGeom>
              <a:avLst/>
              <a:gdLst/>
              <a:ahLst/>
              <a:cxnLst/>
              <a:rect l="l" t="t" r="r" b="b"/>
              <a:pathLst>
                <a:path w="74604" h="12535" extrusionOk="0">
                  <a:moveTo>
                    <a:pt x="2808" y="0"/>
                  </a:moveTo>
                  <a:lnTo>
                    <a:pt x="2467" y="40"/>
                  </a:lnTo>
                  <a:lnTo>
                    <a:pt x="2126" y="121"/>
                  </a:lnTo>
                  <a:lnTo>
                    <a:pt x="1806" y="221"/>
                  </a:lnTo>
                  <a:lnTo>
                    <a:pt x="1505" y="361"/>
                  </a:lnTo>
                  <a:lnTo>
                    <a:pt x="1224" y="522"/>
                  </a:lnTo>
                  <a:lnTo>
                    <a:pt x="943" y="702"/>
                  </a:lnTo>
                  <a:lnTo>
                    <a:pt x="703" y="883"/>
                  </a:lnTo>
                  <a:lnTo>
                    <a:pt x="482" y="1083"/>
                  </a:lnTo>
                  <a:lnTo>
                    <a:pt x="301" y="1264"/>
                  </a:lnTo>
                  <a:lnTo>
                    <a:pt x="161" y="1444"/>
                  </a:lnTo>
                  <a:lnTo>
                    <a:pt x="61" y="1605"/>
                  </a:lnTo>
                  <a:lnTo>
                    <a:pt x="21" y="1765"/>
                  </a:lnTo>
                  <a:lnTo>
                    <a:pt x="1" y="1825"/>
                  </a:lnTo>
                  <a:lnTo>
                    <a:pt x="1" y="1885"/>
                  </a:lnTo>
                  <a:lnTo>
                    <a:pt x="61" y="1966"/>
                  </a:lnTo>
                  <a:lnTo>
                    <a:pt x="221" y="2086"/>
                  </a:lnTo>
                  <a:lnTo>
                    <a:pt x="442" y="2266"/>
                  </a:lnTo>
                  <a:lnTo>
                    <a:pt x="763" y="2487"/>
                  </a:lnTo>
                  <a:lnTo>
                    <a:pt x="1164" y="2768"/>
                  </a:lnTo>
                  <a:lnTo>
                    <a:pt x="1645" y="3069"/>
                  </a:lnTo>
                  <a:lnTo>
                    <a:pt x="2207" y="3409"/>
                  </a:lnTo>
                  <a:lnTo>
                    <a:pt x="2848" y="3770"/>
                  </a:lnTo>
                  <a:lnTo>
                    <a:pt x="3570" y="4172"/>
                  </a:lnTo>
                  <a:lnTo>
                    <a:pt x="4352" y="4593"/>
                  </a:lnTo>
                  <a:lnTo>
                    <a:pt x="5215" y="5034"/>
                  </a:lnTo>
                  <a:lnTo>
                    <a:pt x="6157" y="5495"/>
                  </a:lnTo>
                  <a:lnTo>
                    <a:pt x="7160" y="5956"/>
                  </a:lnTo>
                  <a:lnTo>
                    <a:pt x="8243" y="6438"/>
                  </a:lnTo>
                  <a:lnTo>
                    <a:pt x="9386" y="6919"/>
                  </a:lnTo>
                  <a:lnTo>
                    <a:pt x="10589" y="7400"/>
                  </a:lnTo>
                  <a:lnTo>
                    <a:pt x="11853" y="7902"/>
                  </a:lnTo>
                  <a:lnTo>
                    <a:pt x="13176" y="8363"/>
                  </a:lnTo>
                  <a:lnTo>
                    <a:pt x="14580" y="8844"/>
                  </a:lnTo>
                  <a:lnTo>
                    <a:pt x="16024" y="9306"/>
                  </a:lnTo>
                  <a:lnTo>
                    <a:pt x="17528" y="9747"/>
                  </a:lnTo>
                  <a:lnTo>
                    <a:pt x="19093" y="10168"/>
                  </a:lnTo>
                  <a:lnTo>
                    <a:pt x="20697" y="10569"/>
                  </a:lnTo>
                  <a:lnTo>
                    <a:pt x="22361" y="10930"/>
                  </a:lnTo>
                  <a:lnTo>
                    <a:pt x="24066" y="11291"/>
                  </a:lnTo>
                  <a:lnTo>
                    <a:pt x="25831" y="11592"/>
                  </a:lnTo>
                  <a:lnTo>
                    <a:pt x="27636" y="11852"/>
                  </a:lnTo>
                  <a:lnTo>
                    <a:pt x="28558" y="11973"/>
                  </a:lnTo>
                  <a:lnTo>
                    <a:pt x="29501" y="12093"/>
                  </a:lnTo>
                  <a:lnTo>
                    <a:pt x="30423" y="12193"/>
                  </a:lnTo>
                  <a:lnTo>
                    <a:pt x="31386" y="12274"/>
                  </a:lnTo>
                  <a:lnTo>
                    <a:pt x="32349" y="12354"/>
                  </a:lnTo>
                  <a:lnTo>
                    <a:pt x="33311" y="12414"/>
                  </a:lnTo>
                  <a:lnTo>
                    <a:pt x="34294" y="12454"/>
                  </a:lnTo>
                  <a:lnTo>
                    <a:pt x="35297" y="12494"/>
                  </a:lnTo>
                  <a:lnTo>
                    <a:pt x="36299" y="12514"/>
                  </a:lnTo>
                  <a:lnTo>
                    <a:pt x="37302" y="12534"/>
                  </a:lnTo>
                  <a:lnTo>
                    <a:pt x="38305" y="12514"/>
                  </a:lnTo>
                  <a:lnTo>
                    <a:pt x="39307" y="12494"/>
                  </a:lnTo>
                  <a:lnTo>
                    <a:pt x="40310" y="12454"/>
                  </a:lnTo>
                  <a:lnTo>
                    <a:pt x="41293" y="12414"/>
                  </a:lnTo>
                  <a:lnTo>
                    <a:pt x="42255" y="12354"/>
                  </a:lnTo>
                  <a:lnTo>
                    <a:pt x="43218" y="12274"/>
                  </a:lnTo>
                  <a:lnTo>
                    <a:pt x="44181" y="12193"/>
                  </a:lnTo>
                  <a:lnTo>
                    <a:pt x="45123" y="12093"/>
                  </a:lnTo>
                  <a:lnTo>
                    <a:pt x="46046" y="11973"/>
                  </a:lnTo>
                  <a:lnTo>
                    <a:pt x="46968" y="11852"/>
                  </a:lnTo>
                  <a:lnTo>
                    <a:pt x="48773" y="11592"/>
                  </a:lnTo>
                  <a:lnTo>
                    <a:pt x="50538" y="11291"/>
                  </a:lnTo>
                  <a:lnTo>
                    <a:pt x="52243" y="10930"/>
                  </a:lnTo>
                  <a:lnTo>
                    <a:pt x="53907" y="10569"/>
                  </a:lnTo>
                  <a:lnTo>
                    <a:pt x="55511" y="10168"/>
                  </a:lnTo>
                  <a:lnTo>
                    <a:pt x="57076" y="9747"/>
                  </a:lnTo>
                  <a:lnTo>
                    <a:pt x="58580" y="9306"/>
                  </a:lnTo>
                  <a:lnTo>
                    <a:pt x="60024" y="8844"/>
                  </a:lnTo>
                  <a:lnTo>
                    <a:pt x="61428" y="8363"/>
                  </a:lnTo>
                  <a:lnTo>
                    <a:pt x="62751" y="7902"/>
                  </a:lnTo>
                  <a:lnTo>
                    <a:pt x="64015" y="7400"/>
                  </a:lnTo>
                  <a:lnTo>
                    <a:pt x="65218" y="6919"/>
                  </a:lnTo>
                  <a:lnTo>
                    <a:pt x="66361" y="6438"/>
                  </a:lnTo>
                  <a:lnTo>
                    <a:pt x="67444" y="5956"/>
                  </a:lnTo>
                  <a:lnTo>
                    <a:pt x="68447" y="5495"/>
                  </a:lnTo>
                  <a:lnTo>
                    <a:pt x="69389" y="5034"/>
                  </a:lnTo>
                  <a:lnTo>
                    <a:pt x="70252" y="4593"/>
                  </a:lnTo>
                  <a:lnTo>
                    <a:pt x="71034" y="4172"/>
                  </a:lnTo>
                  <a:lnTo>
                    <a:pt x="71756" y="3770"/>
                  </a:lnTo>
                  <a:lnTo>
                    <a:pt x="72397" y="3409"/>
                  </a:lnTo>
                  <a:lnTo>
                    <a:pt x="72959" y="3069"/>
                  </a:lnTo>
                  <a:lnTo>
                    <a:pt x="73440" y="2768"/>
                  </a:lnTo>
                  <a:lnTo>
                    <a:pt x="73841" y="2487"/>
                  </a:lnTo>
                  <a:lnTo>
                    <a:pt x="74162" y="2266"/>
                  </a:lnTo>
                  <a:lnTo>
                    <a:pt x="74403" y="2086"/>
                  </a:lnTo>
                  <a:lnTo>
                    <a:pt x="74543" y="1966"/>
                  </a:lnTo>
                  <a:lnTo>
                    <a:pt x="74603" y="1885"/>
                  </a:lnTo>
                  <a:lnTo>
                    <a:pt x="74603" y="1825"/>
                  </a:lnTo>
                  <a:lnTo>
                    <a:pt x="74603" y="1765"/>
                  </a:lnTo>
                  <a:lnTo>
                    <a:pt x="74543" y="1605"/>
                  </a:lnTo>
                  <a:lnTo>
                    <a:pt x="74443" y="1444"/>
                  </a:lnTo>
                  <a:lnTo>
                    <a:pt x="74303" y="1264"/>
                  </a:lnTo>
                  <a:lnTo>
                    <a:pt x="74122" y="1083"/>
                  </a:lnTo>
                  <a:lnTo>
                    <a:pt x="73901" y="883"/>
                  </a:lnTo>
                  <a:lnTo>
                    <a:pt x="73661" y="702"/>
                  </a:lnTo>
                  <a:lnTo>
                    <a:pt x="73400" y="522"/>
                  </a:lnTo>
                  <a:lnTo>
                    <a:pt x="73099" y="361"/>
                  </a:lnTo>
                  <a:lnTo>
                    <a:pt x="72798" y="221"/>
                  </a:lnTo>
                  <a:lnTo>
                    <a:pt x="72478" y="121"/>
                  </a:lnTo>
                  <a:lnTo>
                    <a:pt x="72137" y="40"/>
                  </a:lnTo>
                  <a:lnTo>
                    <a:pt x="71796" y="0"/>
                  </a:lnTo>
                  <a:lnTo>
                    <a:pt x="71635" y="20"/>
                  </a:lnTo>
                  <a:lnTo>
                    <a:pt x="71475" y="20"/>
                  </a:lnTo>
                  <a:lnTo>
                    <a:pt x="71294" y="60"/>
                  </a:lnTo>
                  <a:lnTo>
                    <a:pt x="71134" y="100"/>
                  </a:lnTo>
                  <a:lnTo>
                    <a:pt x="70973" y="161"/>
                  </a:lnTo>
                  <a:lnTo>
                    <a:pt x="70813" y="221"/>
                  </a:lnTo>
                  <a:lnTo>
                    <a:pt x="69630" y="822"/>
                  </a:lnTo>
                  <a:lnTo>
                    <a:pt x="68407" y="1404"/>
                  </a:lnTo>
                  <a:lnTo>
                    <a:pt x="67203" y="1925"/>
                  </a:lnTo>
                  <a:lnTo>
                    <a:pt x="65980" y="2447"/>
                  </a:lnTo>
                  <a:lnTo>
                    <a:pt x="64757" y="2908"/>
                  </a:lnTo>
                  <a:lnTo>
                    <a:pt x="63513" y="3369"/>
                  </a:lnTo>
                  <a:lnTo>
                    <a:pt x="62290" y="3791"/>
                  </a:lnTo>
                  <a:lnTo>
                    <a:pt x="61067" y="4192"/>
                  </a:lnTo>
                  <a:lnTo>
                    <a:pt x="59843" y="4553"/>
                  </a:lnTo>
                  <a:lnTo>
                    <a:pt x="58620" y="4894"/>
                  </a:lnTo>
                  <a:lnTo>
                    <a:pt x="57397" y="5214"/>
                  </a:lnTo>
                  <a:lnTo>
                    <a:pt x="56193" y="5515"/>
                  </a:lnTo>
                  <a:lnTo>
                    <a:pt x="54990" y="5776"/>
                  </a:lnTo>
                  <a:lnTo>
                    <a:pt x="53827" y="6037"/>
                  </a:lnTo>
                  <a:lnTo>
                    <a:pt x="52664" y="6277"/>
                  </a:lnTo>
                  <a:lnTo>
                    <a:pt x="51501" y="6478"/>
                  </a:lnTo>
                  <a:lnTo>
                    <a:pt x="50378" y="6678"/>
                  </a:lnTo>
                  <a:lnTo>
                    <a:pt x="49275" y="6839"/>
                  </a:lnTo>
                  <a:lnTo>
                    <a:pt x="48192" y="6999"/>
                  </a:lnTo>
                  <a:lnTo>
                    <a:pt x="47149" y="7140"/>
                  </a:lnTo>
                  <a:lnTo>
                    <a:pt x="45123" y="7380"/>
                  </a:lnTo>
                  <a:lnTo>
                    <a:pt x="43238" y="7541"/>
                  </a:lnTo>
                  <a:lnTo>
                    <a:pt x="41493" y="7661"/>
                  </a:lnTo>
                  <a:lnTo>
                    <a:pt x="39909" y="7741"/>
                  </a:lnTo>
                  <a:lnTo>
                    <a:pt x="38505" y="7801"/>
                  </a:lnTo>
                  <a:lnTo>
                    <a:pt x="36099" y="7801"/>
                  </a:lnTo>
                  <a:lnTo>
                    <a:pt x="34695" y="7741"/>
                  </a:lnTo>
                  <a:lnTo>
                    <a:pt x="33111" y="7661"/>
                  </a:lnTo>
                  <a:lnTo>
                    <a:pt x="31366" y="7541"/>
                  </a:lnTo>
                  <a:lnTo>
                    <a:pt x="29481" y="7380"/>
                  </a:lnTo>
                  <a:lnTo>
                    <a:pt x="27455" y="7140"/>
                  </a:lnTo>
                  <a:lnTo>
                    <a:pt x="26412" y="6999"/>
                  </a:lnTo>
                  <a:lnTo>
                    <a:pt x="25329" y="6839"/>
                  </a:lnTo>
                  <a:lnTo>
                    <a:pt x="24226" y="6678"/>
                  </a:lnTo>
                  <a:lnTo>
                    <a:pt x="23103" y="6478"/>
                  </a:lnTo>
                  <a:lnTo>
                    <a:pt x="21940" y="6277"/>
                  </a:lnTo>
                  <a:lnTo>
                    <a:pt x="20777" y="6037"/>
                  </a:lnTo>
                  <a:lnTo>
                    <a:pt x="19614" y="5776"/>
                  </a:lnTo>
                  <a:lnTo>
                    <a:pt x="18411" y="5515"/>
                  </a:lnTo>
                  <a:lnTo>
                    <a:pt x="17207" y="5214"/>
                  </a:lnTo>
                  <a:lnTo>
                    <a:pt x="15984" y="4894"/>
                  </a:lnTo>
                  <a:lnTo>
                    <a:pt x="14761" y="4553"/>
                  </a:lnTo>
                  <a:lnTo>
                    <a:pt x="13537" y="4192"/>
                  </a:lnTo>
                  <a:lnTo>
                    <a:pt x="12314" y="3791"/>
                  </a:lnTo>
                  <a:lnTo>
                    <a:pt x="11091" y="3369"/>
                  </a:lnTo>
                  <a:lnTo>
                    <a:pt x="9847" y="2908"/>
                  </a:lnTo>
                  <a:lnTo>
                    <a:pt x="8624" y="2447"/>
                  </a:lnTo>
                  <a:lnTo>
                    <a:pt x="7401" y="1925"/>
                  </a:lnTo>
                  <a:lnTo>
                    <a:pt x="6197" y="1404"/>
                  </a:lnTo>
                  <a:lnTo>
                    <a:pt x="4974" y="822"/>
                  </a:lnTo>
                  <a:lnTo>
                    <a:pt x="3791" y="221"/>
                  </a:lnTo>
                  <a:lnTo>
                    <a:pt x="3631" y="161"/>
                  </a:lnTo>
                  <a:lnTo>
                    <a:pt x="3470" y="100"/>
                  </a:lnTo>
                  <a:lnTo>
                    <a:pt x="3310" y="60"/>
                  </a:lnTo>
                  <a:lnTo>
                    <a:pt x="3129" y="20"/>
                  </a:lnTo>
                  <a:lnTo>
                    <a:pt x="2969" y="20"/>
                  </a:lnTo>
                  <a:lnTo>
                    <a:pt x="280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22"/>
            <p:cNvSpPr/>
            <p:nvPr/>
          </p:nvSpPr>
          <p:spPr>
            <a:xfrm>
              <a:off x="8544450" y="4249450"/>
              <a:ext cx="70225" cy="70700"/>
            </a:xfrm>
            <a:custGeom>
              <a:avLst/>
              <a:gdLst/>
              <a:ahLst/>
              <a:cxnLst/>
              <a:rect l="l" t="t" r="r" b="b"/>
              <a:pathLst>
                <a:path w="2809" h="2828" extrusionOk="0">
                  <a:moveTo>
                    <a:pt x="1344" y="0"/>
                  </a:moveTo>
                  <a:lnTo>
                    <a:pt x="1184" y="20"/>
                  </a:lnTo>
                  <a:lnTo>
                    <a:pt x="1023" y="60"/>
                  </a:lnTo>
                  <a:lnTo>
                    <a:pt x="883" y="101"/>
                  </a:lnTo>
                  <a:lnTo>
                    <a:pt x="743" y="161"/>
                  </a:lnTo>
                  <a:lnTo>
                    <a:pt x="622" y="241"/>
                  </a:lnTo>
                  <a:lnTo>
                    <a:pt x="502" y="341"/>
                  </a:lnTo>
                  <a:lnTo>
                    <a:pt x="382" y="442"/>
                  </a:lnTo>
                  <a:lnTo>
                    <a:pt x="281" y="562"/>
                  </a:lnTo>
                  <a:lnTo>
                    <a:pt x="201" y="702"/>
                  </a:lnTo>
                  <a:lnTo>
                    <a:pt x="141" y="823"/>
                  </a:lnTo>
                  <a:lnTo>
                    <a:pt x="81" y="983"/>
                  </a:lnTo>
                  <a:lnTo>
                    <a:pt x="41" y="1123"/>
                  </a:lnTo>
                  <a:lnTo>
                    <a:pt x="1" y="1284"/>
                  </a:lnTo>
                  <a:lnTo>
                    <a:pt x="1" y="1444"/>
                  </a:lnTo>
                  <a:lnTo>
                    <a:pt x="1" y="1605"/>
                  </a:lnTo>
                  <a:lnTo>
                    <a:pt x="21" y="1725"/>
                  </a:lnTo>
                  <a:lnTo>
                    <a:pt x="61" y="1845"/>
                  </a:lnTo>
                  <a:lnTo>
                    <a:pt x="161" y="2066"/>
                  </a:lnTo>
                  <a:lnTo>
                    <a:pt x="302" y="2287"/>
                  </a:lnTo>
                  <a:lnTo>
                    <a:pt x="382" y="2387"/>
                  </a:lnTo>
                  <a:lnTo>
                    <a:pt x="482" y="2487"/>
                  </a:lnTo>
                  <a:lnTo>
                    <a:pt x="602" y="2567"/>
                  </a:lnTo>
                  <a:lnTo>
                    <a:pt x="723" y="2627"/>
                  </a:lnTo>
                  <a:lnTo>
                    <a:pt x="843" y="2708"/>
                  </a:lnTo>
                  <a:lnTo>
                    <a:pt x="983" y="2748"/>
                  </a:lnTo>
                  <a:lnTo>
                    <a:pt x="1124" y="2788"/>
                  </a:lnTo>
                  <a:lnTo>
                    <a:pt x="1264" y="2808"/>
                  </a:lnTo>
                  <a:lnTo>
                    <a:pt x="1425" y="2828"/>
                  </a:lnTo>
                  <a:lnTo>
                    <a:pt x="1585" y="2808"/>
                  </a:lnTo>
                  <a:lnTo>
                    <a:pt x="1786" y="2788"/>
                  </a:lnTo>
                  <a:lnTo>
                    <a:pt x="1966" y="2708"/>
                  </a:lnTo>
                  <a:lnTo>
                    <a:pt x="2126" y="2627"/>
                  </a:lnTo>
                  <a:lnTo>
                    <a:pt x="2287" y="2507"/>
                  </a:lnTo>
                  <a:lnTo>
                    <a:pt x="2427" y="2387"/>
                  </a:lnTo>
                  <a:lnTo>
                    <a:pt x="2548" y="2226"/>
                  </a:lnTo>
                  <a:lnTo>
                    <a:pt x="2648" y="2066"/>
                  </a:lnTo>
                  <a:lnTo>
                    <a:pt x="2728" y="1885"/>
                  </a:lnTo>
                  <a:lnTo>
                    <a:pt x="2768" y="1725"/>
                  </a:lnTo>
                  <a:lnTo>
                    <a:pt x="2788" y="1545"/>
                  </a:lnTo>
                  <a:lnTo>
                    <a:pt x="2808" y="1384"/>
                  </a:lnTo>
                  <a:lnTo>
                    <a:pt x="2788" y="1224"/>
                  </a:lnTo>
                  <a:lnTo>
                    <a:pt x="2768" y="1083"/>
                  </a:lnTo>
                  <a:lnTo>
                    <a:pt x="2728" y="923"/>
                  </a:lnTo>
                  <a:lnTo>
                    <a:pt x="2648" y="782"/>
                  </a:lnTo>
                  <a:lnTo>
                    <a:pt x="2568" y="642"/>
                  </a:lnTo>
                  <a:lnTo>
                    <a:pt x="2487" y="522"/>
                  </a:lnTo>
                  <a:lnTo>
                    <a:pt x="2387" y="401"/>
                  </a:lnTo>
                  <a:lnTo>
                    <a:pt x="2267" y="301"/>
                  </a:lnTo>
                  <a:lnTo>
                    <a:pt x="2126" y="221"/>
                  </a:lnTo>
                  <a:lnTo>
                    <a:pt x="1986" y="141"/>
                  </a:lnTo>
                  <a:lnTo>
                    <a:pt x="1826" y="81"/>
                  </a:lnTo>
                  <a:lnTo>
                    <a:pt x="1665" y="40"/>
                  </a:lnTo>
                  <a:lnTo>
                    <a:pt x="1505" y="20"/>
                  </a:lnTo>
                  <a:lnTo>
                    <a:pt x="134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22"/>
            <p:cNvSpPr/>
            <p:nvPr/>
          </p:nvSpPr>
          <p:spPr>
            <a:xfrm>
              <a:off x="8321350" y="4191275"/>
              <a:ext cx="258225" cy="278800"/>
            </a:xfrm>
            <a:custGeom>
              <a:avLst/>
              <a:gdLst/>
              <a:ahLst/>
              <a:cxnLst/>
              <a:rect l="l" t="t" r="r" b="b"/>
              <a:pathLst>
                <a:path w="10329" h="11152" extrusionOk="0">
                  <a:moveTo>
                    <a:pt x="1565" y="1"/>
                  </a:moveTo>
                  <a:lnTo>
                    <a:pt x="1484" y="41"/>
                  </a:lnTo>
                  <a:lnTo>
                    <a:pt x="1384" y="81"/>
                  </a:lnTo>
                  <a:lnTo>
                    <a:pt x="1124" y="262"/>
                  </a:lnTo>
                  <a:lnTo>
                    <a:pt x="843" y="502"/>
                  </a:lnTo>
                  <a:lnTo>
                    <a:pt x="562" y="763"/>
                  </a:lnTo>
                  <a:lnTo>
                    <a:pt x="321" y="1044"/>
                  </a:lnTo>
                  <a:lnTo>
                    <a:pt x="121" y="1284"/>
                  </a:lnTo>
                  <a:lnTo>
                    <a:pt x="61" y="1385"/>
                  </a:lnTo>
                  <a:lnTo>
                    <a:pt x="0" y="1465"/>
                  </a:lnTo>
                  <a:lnTo>
                    <a:pt x="0" y="1525"/>
                  </a:lnTo>
                  <a:lnTo>
                    <a:pt x="21" y="1565"/>
                  </a:lnTo>
                  <a:lnTo>
                    <a:pt x="1244" y="3029"/>
                  </a:lnTo>
                  <a:lnTo>
                    <a:pt x="2507" y="4553"/>
                  </a:lnTo>
                  <a:lnTo>
                    <a:pt x="3991" y="6278"/>
                  </a:lnTo>
                  <a:lnTo>
                    <a:pt x="5495" y="8023"/>
                  </a:lnTo>
                  <a:lnTo>
                    <a:pt x="6839" y="9567"/>
                  </a:lnTo>
                  <a:lnTo>
                    <a:pt x="7421" y="10189"/>
                  </a:lnTo>
                  <a:lnTo>
                    <a:pt x="7882" y="10670"/>
                  </a:lnTo>
                  <a:lnTo>
                    <a:pt x="8223" y="10991"/>
                  </a:lnTo>
                  <a:lnTo>
                    <a:pt x="8343" y="11071"/>
                  </a:lnTo>
                  <a:lnTo>
                    <a:pt x="8423" y="11111"/>
                  </a:lnTo>
                  <a:lnTo>
                    <a:pt x="8664" y="11151"/>
                  </a:lnTo>
                  <a:lnTo>
                    <a:pt x="8985" y="11151"/>
                  </a:lnTo>
                  <a:lnTo>
                    <a:pt x="9306" y="11131"/>
                  </a:lnTo>
                  <a:lnTo>
                    <a:pt x="9627" y="11091"/>
                  </a:lnTo>
                  <a:lnTo>
                    <a:pt x="9927" y="11031"/>
                  </a:lnTo>
                  <a:lnTo>
                    <a:pt x="10148" y="10951"/>
                  </a:lnTo>
                  <a:lnTo>
                    <a:pt x="10228" y="10911"/>
                  </a:lnTo>
                  <a:lnTo>
                    <a:pt x="10288" y="10871"/>
                  </a:lnTo>
                  <a:lnTo>
                    <a:pt x="10329" y="10830"/>
                  </a:lnTo>
                  <a:lnTo>
                    <a:pt x="10329" y="10770"/>
                  </a:lnTo>
                  <a:lnTo>
                    <a:pt x="10208" y="10610"/>
                  </a:lnTo>
                  <a:lnTo>
                    <a:pt x="9907" y="10249"/>
                  </a:lnTo>
                  <a:lnTo>
                    <a:pt x="8905" y="8985"/>
                  </a:lnTo>
                  <a:lnTo>
                    <a:pt x="5917" y="5295"/>
                  </a:lnTo>
                  <a:lnTo>
                    <a:pt x="156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22"/>
            <p:cNvSpPr/>
            <p:nvPr/>
          </p:nvSpPr>
          <p:spPr>
            <a:xfrm>
              <a:off x="8321350" y="4191275"/>
              <a:ext cx="258225" cy="278800"/>
            </a:xfrm>
            <a:custGeom>
              <a:avLst/>
              <a:gdLst/>
              <a:ahLst/>
              <a:cxnLst/>
              <a:rect l="l" t="t" r="r" b="b"/>
              <a:pathLst>
                <a:path w="10329" h="11152" fill="none" extrusionOk="0">
                  <a:moveTo>
                    <a:pt x="21" y="1565"/>
                  </a:moveTo>
                  <a:lnTo>
                    <a:pt x="21" y="1565"/>
                  </a:lnTo>
                  <a:lnTo>
                    <a:pt x="0" y="1525"/>
                  </a:lnTo>
                  <a:lnTo>
                    <a:pt x="0" y="1465"/>
                  </a:lnTo>
                  <a:lnTo>
                    <a:pt x="61" y="1385"/>
                  </a:lnTo>
                  <a:lnTo>
                    <a:pt x="121" y="1284"/>
                  </a:lnTo>
                  <a:lnTo>
                    <a:pt x="321" y="1044"/>
                  </a:lnTo>
                  <a:lnTo>
                    <a:pt x="562" y="763"/>
                  </a:lnTo>
                  <a:lnTo>
                    <a:pt x="843" y="502"/>
                  </a:lnTo>
                  <a:lnTo>
                    <a:pt x="1124" y="262"/>
                  </a:lnTo>
                  <a:lnTo>
                    <a:pt x="1384" y="81"/>
                  </a:lnTo>
                  <a:lnTo>
                    <a:pt x="1484" y="41"/>
                  </a:lnTo>
                  <a:lnTo>
                    <a:pt x="1565" y="1"/>
                  </a:lnTo>
                  <a:lnTo>
                    <a:pt x="1565" y="1"/>
                  </a:lnTo>
                  <a:lnTo>
                    <a:pt x="5917" y="5295"/>
                  </a:lnTo>
                  <a:lnTo>
                    <a:pt x="8905" y="8985"/>
                  </a:lnTo>
                  <a:lnTo>
                    <a:pt x="9907" y="10249"/>
                  </a:lnTo>
                  <a:lnTo>
                    <a:pt x="10208" y="10610"/>
                  </a:lnTo>
                  <a:lnTo>
                    <a:pt x="10329" y="10770"/>
                  </a:lnTo>
                  <a:lnTo>
                    <a:pt x="10329" y="10770"/>
                  </a:lnTo>
                  <a:lnTo>
                    <a:pt x="10329" y="10830"/>
                  </a:lnTo>
                  <a:lnTo>
                    <a:pt x="10288" y="10871"/>
                  </a:lnTo>
                  <a:lnTo>
                    <a:pt x="10228" y="10911"/>
                  </a:lnTo>
                  <a:lnTo>
                    <a:pt x="10148" y="10951"/>
                  </a:lnTo>
                  <a:lnTo>
                    <a:pt x="9927" y="11031"/>
                  </a:lnTo>
                  <a:lnTo>
                    <a:pt x="9627" y="11091"/>
                  </a:lnTo>
                  <a:lnTo>
                    <a:pt x="9306" y="11131"/>
                  </a:lnTo>
                  <a:lnTo>
                    <a:pt x="8985" y="11151"/>
                  </a:lnTo>
                  <a:lnTo>
                    <a:pt x="8664" y="11151"/>
                  </a:lnTo>
                  <a:lnTo>
                    <a:pt x="8423" y="11111"/>
                  </a:lnTo>
                  <a:lnTo>
                    <a:pt x="8423" y="11111"/>
                  </a:lnTo>
                  <a:lnTo>
                    <a:pt x="8343" y="11071"/>
                  </a:lnTo>
                  <a:lnTo>
                    <a:pt x="8223" y="10991"/>
                  </a:lnTo>
                  <a:lnTo>
                    <a:pt x="7882" y="10670"/>
                  </a:lnTo>
                  <a:lnTo>
                    <a:pt x="7421" y="10189"/>
                  </a:lnTo>
                  <a:lnTo>
                    <a:pt x="6839" y="9567"/>
                  </a:lnTo>
                  <a:lnTo>
                    <a:pt x="5495" y="8023"/>
                  </a:lnTo>
                  <a:lnTo>
                    <a:pt x="3991" y="6278"/>
                  </a:lnTo>
                  <a:lnTo>
                    <a:pt x="2507" y="4553"/>
                  </a:lnTo>
                  <a:lnTo>
                    <a:pt x="1244" y="3029"/>
                  </a:lnTo>
                  <a:lnTo>
                    <a:pt x="21" y="156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22"/>
            <p:cNvSpPr/>
            <p:nvPr/>
          </p:nvSpPr>
          <p:spPr>
            <a:xfrm>
              <a:off x="8521400" y="4178250"/>
              <a:ext cx="392075" cy="246700"/>
            </a:xfrm>
            <a:custGeom>
              <a:avLst/>
              <a:gdLst/>
              <a:ahLst/>
              <a:cxnLst/>
              <a:rect l="l" t="t" r="r" b="b"/>
              <a:pathLst>
                <a:path w="15683" h="9868" extrusionOk="0">
                  <a:moveTo>
                    <a:pt x="14339" y="1"/>
                  </a:moveTo>
                  <a:lnTo>
                    <a:pt x="14239" y="21"/>
                  </a:lnTo>
                  <a:lnTo>
                    <a:pt x="13998" y="121"/>
                  </a:lnTo>
                  <a:lnTo>
                    <a:pt x="13497" y="422"/>
                  </a:lnTo>
                  <a:lnTo>
                    <a:pt x="11812" y="1384"/>
                  </a:lnTo>
                  <a:lnTo>
                    <a:pt x="6939" y="4252"/>
                  </a:lnTo>
                  <a:lnTo>
                    <a:pt x="2166" y="7100"/>
                  </a:lnTo>
                  <a:lnTo>
                    <a:pt x="0" y="8383"/>
                  </a:lnTo>
                  <a:lnTo>
                    <a:pt x="1203" y="9867"/>
                  </a:lnTo>
                  <a:lnTo>
                    <a:pt x="3450" y="8704"/>
                  </a:lnTo>
                  <a:lnTo>
                    <a:pt x="5756" y="7501"/>
                  </a:lnTo>
                  <a:lnTo>
                    <a:pt x="8423" y="6097"/>
                  </a:lnTo>
                  <a:lnTo>
                    <a:pt x="11070" y="4693"/>
                  </a:lnTo>
                  <a:lnTo>
                    <a:pt x="13397" y="3410"/>
                  </a:lnTo>
                  <a:lnTo>
                    <a:pt x="14319" y="2888"/>
                  </a:lnTo>
                  <a:lnTo>
                    <a:pt x="15041" y="2447"/>
                  </a:lnTo>
                  <a:lnTo>
                    <a:pt x="15502" y="2146"/>
                  </a:lnTo>
                  <a:lnTo>
                    <a:pt x="15623" y="2046"/>
                  </a:lnTo>
                  <a:lnTo>
                    <a:pt x="15683" y="1986"/>
                  </a:lnTo>
                  <a:lnTo>
                    <a:pt x="15683" y="1866"/>
                  </a:lnTo>
                  <a:lnTo>
                    <a:pt x="15643" y="1745"/>
                  </a:lnTo>
                  <a:lnTo>
                    <a:pt x="15603" y="1605"/>
                  </a:lnTo>
                  <a:lnTo>
                    <a:pt x="15542" y="1444"/>
                  </a:lnTo>
                  <a:lnTo>
                    <a:pt x="15362" y="1104"/>
                  </a:lnTo>
                  <a:lnTo>
                    <a:pt x="15141" y="763"/>
                  </a:lnTo>
                  <a:lnTo>
                    <a:pt x="14901" y="442"/>
                  </a:lnTo>
                  <a:lnTo>
                    <a:pt x="14780" y="321"/>
                  </a:lnTo>
                  <a:lnTo>
                    <a:pt x="14660" y="201"/>
                  </a:lnTo>
                  <a:lnTo>
                    <a:pt x="14540" y="101"/>
                  </a:lnTo>
                  <a:lnTo>
                    <a:pt x="14439" y="41"/>
                  </a:lnTo>
                  <a:lnTo>
                    <a:pt x="143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22"/>
            <p:cNvSpPr/>
            <p:nvPr/>
          </p:nvSpPr>
          <p:spPr>
            <a:xfrm>
              <a:off x="8222575" y="3901000"/>
              <a:ext cx="946100" cy="523950"/>
            </a:xfrm>
            <a:custGeom>
              <a:avLst/>
              <a:gdLst/>
              <a:ahLst/>
              <a:cxnLst/>
              <a:rect l="l" t="t" r="r" b="b"/>
              <a:pathLst>
                <a:path w="37844" h="20958" extrusionOk="0">
                  <a:moveTo>
                    <a:pt x="21720" y="0"/>
                  </a:moveTo>
                  <a:lnTo>
                    <a:pt x="21198" y="20"/>
                  </a:lnTo>
                  <a:lnTo>
                    <a:pt x="20697" y="61"/>
                  </a:lnTo>
                  <a:lnTo>
                    <a:pt x="20196" y="141"/>
                  </a:lnTo>
                  <a:lnTo>
                    <a:pt x="19714" y="241"/>
                  </a:lnTo>
                  <a:lnTo>
                    <a:pt x="19213" y="361"/>
                  </a:lnTo>
                  <a:lnTo>
                    <a:pt x="18712" y="502"/>
                  </a:lnTo>
                  <a:lnTo>
                    <a:pt x="18230" y="662"/>
                  </a:lnTo>
                  <a:lnTo>
                    <a:pt x="17749" y="823"/>
                  </a:lnTo>
                  <a:lnTo>
                    <a:pt x="17268" y="1023"/>
                  </a:lnTo>
                  <a:lnTo>
                    <a:pt x="16786" y="1244"/>
                  </a:lnTo>
                  <a:lnTo>
                    <a:pt x="16305" y="1464"/>
                  </a:lnTo>
                  <a:lnTo>
                    <a:pt x="15844" y="1705"/>
                  </a:lnTo>
                  <a:lnTo>
                    <a:pt x="15383" y="1946"/>
                  </a:lnTo>
                  <a:lnTo>
                    <a:pt x="14941" y="2226"/>
                  </a:lnTo>
                  <a:lnTo>
                    <a:pt x="14500" y="2487"/>
                  </a:lnTo>
                  <a:lnTo>
                    <a:pt x="14059" y="2788"/>
                  </a:lnTo>
                  <a:lnTo>
                    <a:pt x="13638" y="3069"/>
                  </a:lnTo>
                  <a:lnTo>
                    <a:pt x="13417" y="3229"/>
                  </a:lnTo>
                  <a:lnTo>
                    <a:pt x="13257" y="3309"/>
                  </a:lnTo>
                  <a:lnTo>
                    <a:pt x="13076" y="3370"/>
                  </a:lnTo>
                  <a:lnTo>
                    <a:pt x="12856" y="3430"/>
                  </a:lnTo>
                  <a:lnTo>
                    <a:pt x="12615" y="3490"/>
                  </a:lnTo>
                  <a:lnTo>
                    <a:pt x="12094" y="3550"/>
                  </a:lnTo>
                  <a:lnTo>
                    <a:pt x="11492" y="3590"/>
                  </a:lnTo>
                  <a:lnTo>
                    <a:pt x="10850" y="3610"/>
                  </a:lnTo>
                  <a:lnTo>
                    <a:pt x="10148" y="3610"/>
                  </a:lnTo>
                  <a:lnTo>
                    <a:pt x="8624" y="3590"/>
                  </a:lnTo>
                  <a:lnTo>
                    <a:pt x="7080" y="3570"/>
                  </a:lnTo>
                  <a:lnTo>
                    <a:pt x="6318" y="3570"/>
                  </a:lnTo>
                  <a:lnTo>
                    <a:pt x="5556" y="3590"/>
                  </a:lnTo>
                  <a:lnTo>
                    <a:pt x="4834" y="3630"/>
                  </a:lnTo>
                  <a:lnTo>
                    <a:pt x="4132" y="3690"/>
                  </a:lnTo>
                  <a:lnTo>
                    <a:pt x="3490" y="3791"/>
                  </a:lnTo>
                  <a:lnTo>
                    <a:pt x="3189" y="3871"/>
                  </a:lnTo>
                  <a:lnTo>
                    <a:pt x="2889" y="3931"/>
                  </a:lnTo>
                  <a:lnTo>
                    <a:pt x="2708" y="3991"/>
                  </a:lnTo>
                  <a:lnTo>
                    <a:pt x="2508" y="4071"/>
                  </a:lnTo>
                  <a:lnTo>
                    <a:pt x="2327" y="4172"/>
                  </a:lnTo>
                  <a:lnTo>
                    <a:pt x="2147" y="4292"/>
                  </a:lnTo>
                  <a:lnTo>
                    <a:pt x="1946" y="4412"/>
                  </a:lnTo>
                  <a:lnTo>
                    <a:pt x="1766" y="4553"/>
                  </a:lnTo>
                  <a:lnTo>
                    <a:pt x="1605" y="4693"/>
                  </a:lnTo>
                  <a:lnTo>
                    <a:pt x="1425" y="4874"/>
                  </a:lnTo>
                  <a:lnTo>
                    <a:pt x="1264" y="5054"/>
                  </a:lnTo>
                  <a:lnTo>
                    <a:pt x="1104" y="5235"/>
                  </a:lnTo>
                  <a:lnTo>
                    <a:pt x="943" y="5435"/>
                  </a:lnTo>
                  <a:lnTo>
                    <a:pt x="803" y="5636"/>
                  </a:lnTo>
                  <a:lnTo>
                    <a:pt x="683" y="5856"/>
                  </a:lnTo>
                  <a:lnTo>
                    <a:pt x="542" y="6097"/>
                  </a:lnTo>
                  <a:lnTo>
                    <a:pt x="442" y="6318"/>
                  </a:lnTo>
                  <a:lnTo>
                    <a:pt x="342" y="6558"/>
                  </a:lnTo>
                  <a:lnTo>
                    <a:pt x="241" y="6819"/>
                  </a:lnTo>
                  <a:lnTo>
                    <a:pt x="181" y="7080"/>
                  </a:lnTo>
                  <a:lnTo>
                    <a:pt x="101" y="7340"/>
                  </a:lnTo>
                  <a:lnTo>
                    <a:pt x="61" y="7601"/>
                  </a:lnTo>
                  <a:lnTo>
                    <a:pt x="21" y="7862"/>
                  </a:lnTo>
                  <a:lnTo>
                    <a:pt x="1" y="8143"/>
                  </a:lnTo>
                  <a:lnTo>
                    <a:pt x="1" y="8423"/>
                  </a:lnTo>
                  <a:lnTo>
                    <a:pt x="21" y="8704"/>
                  </a:lnTo>
                  <a:lnTo>
                    <a:pt x="61" y="8965"/>
                  </a:lnTo>
                  <a:lnTo>
                    <a:pt x="121" y="9246"/>
                  </a:lnTo>
                  <a:lnTo>
                    <a:pt x="181" y="9526"/>
                  </a:lnTo>
                  <a:lnTo>
                    <a:pt x="281" y="9807"/>
                  </a:lnTo>
                  <a:lnTo>
                    <a:pt x="402" y="10088"/>
                  </a:lnTo>
                  <a:lnTo>
                    <a:pt x="542" y="10369"/>
                  </a:lnTo>
                  <a:lnTo>
                    <a:pt x="703" y="10629"/>
                  </a:lnTo>
                  <a:lnTo>
                    <a:pt x="883" y="10910"/>
                  </a:lnTo>
                  <a:lnTo>
                    <a:pt x="1044" y="11091"/>
                  </a:lnTo>
                  <a:lnTo>
                    <a:pt x="1164" y="11251"/>
                  </a:lnTo>
                  <a:lnTo>
                    <a:pt x="1184" y="11271"/>
                  </a:lnTo>
                  <a:lnTo>
                    <a:pt x="1384" y="11472"/>
                  </a:lnTo>
                  <a:lnTo>
                    <a:pt x="1625" y="11672"/>
                  </a:lnTo>
                  <a:lnTo>
                    <a:pt x="1926" y="11913"/>
                  </a:lnTo>
                  <a:lnTo>
                    <a:pt x="2267" y="12113"/>
                  </a:lnTo>
                  <a:lnTo>
                    <a:pt x="2628" y="12314"/>
                  </a:lnTo>
                  <a:lnTo>
                    <a:pt x="3009" y="12494"/>
                  </a:lnTo>
                  <a:lnTo>
                    <a:pt x="3410" y="12635"/>
                  </a:lnTo>
                  <a:lnTo>
                    <a:pt x="3851" y="12755"/>
                  </a:lnTo>
                  <a:lnTo>
                    <a:pt x="4292" y="12855"/>
                  </a:lnTo>
                  <a:lnTo>
                    <a:pt x="4754" y="12916"/>
                  </a:lnTo>
                  <a:lnTo>
                    <a:pt x="5215" y="12936"/>
                  </a:lnTo>
                  <a:lnTo>
                    <a:pt x="5716" y="12936"/>
                  </a:lnTo>
                  <a:lnTo>
                    <a:pt x="6218" y="12916"/>
                  </a:lnTo>
                  <a:lnTo>
                    <a:pt x="6719" y="12835"/>
                  </a:lnTo>
                  <a:lnTo>
                    <a:pt x="7220" y="12715"/>
                  </a:lnTo>
                  <a:lnTo>
                    <a:pt x="7742" y="12575"/>
                  </a:lnTo>
                  <a:lnTo>
                    <a:pt x="8263" y="12374"/>
                  </a:lnTo>
                  <a:lnTo>
                    <a:pt x="8785" y="12133"/>
                  </a:lnTo>
                  <a:lnTo>
                    <a:pt x="9065" y="11993"/>
                  </a:lnTo>
                  <a:lnTo>
                    <a:pt x="9346" y="11813"/>
                  </a:lnTo>
                  <a:lnTo>
                    <a:pt x="9607" y="11652"/>
                  </a:lnTo>
                  <a:lnTo>
                    <a:pt x="9888" y="11452"/>
                  </a:lnTo>
                  <a:lnTo>
                    <a:pt x="10168" y="11251"/>
                  </a:lnTo>
                  <a:lnTo>
                    <a:pt x="10429" y="11030"/>
                  </a:lnTo>
                  <a:lnTo>
                    <a:pt x="10710" y="10790"/>
                  </a:lnTo>
                  <a:lnTo>
                    <a:pt x="10971" y="10529"/>
                  </a:lnTo>
                  <a:lnTo>
                    <a:pt x="11251" y="10268"/>
                  </a:lnTo>
                  <a:lnTo>
                    <a:pt x="11512" y="9968"/>
                  </a:lnTo>
                  <a:lnTo>
                    <a:pt x="11753" y="9667"/>
                  </a:lnTo>
                  <a:lnTo>
                    <a:pt x="12013" y="9366"/>
                  </a:lnTo>
                  <a:lnTo>
                    <a:pt x="12274" y="9025"/>
                  </a:lnTo>
                  <a:lnTo>
                    <a:pt x="12515" y="8664"/>
                  </a:lnTo>
                  <a:lnTo>
                    <a:pt x="12755" y="8303"/>
                  </a:lnTo>
                  <a:lnTo>
                    <a:pt x="12996" y="7902"/>
                  </a:lnTo>
                  <a:lnTo>
                    <a:pt x="13217" y="7481"/>
                  </a:lnTo>
                  <a:lnTo>
                    <a:pt x="13437" y="7019"/>
                  </a:lnTo>
                  <a:lnTo>
                    <a:pt x="13678" y="6538"/>
                  </a:lnTo>
                  <a:lnTo>
                    <a:pt x="13919" y="6037"/>
                  </a:lnTo>
                  <a:lnTo>
                    <a:pt x="14219" y="5515"/>
                  </a:lnTo>
                  <a:lnTo>
                    <a:pt x="14560" y="4974"/>
                  </a:lnTo>
                  <a:lnTo>
                    <a:pt x="14761" y="4693"/>
                  </a:lnTo>
                  <a:lnTo>
                    <a:pt x="14961" y="4412"/>
                  </a:lnTo>
                  <a:lnTo>
                    <a:pt x="15202" y="4152"/>
                  </a:lnTo>
                  <a:lnTo>
                    <a:pt x="15463" y="3871"/>
                  </a:lnTo>
                  <a:lnTo>
                    <a:pt x="15483" y="3851"/>
                  </a:lnTo>
                  <a:lnTo>
                    <a:pt x="16084" y="3550"/>
                  </a:lnTo>
                  <a:lnTo>
                    <a:pt x="16365" y="3430"/>
                  </a:lnTo>
                  <a:lnTo>
                    <a:pt x="16626" y="3329"/>
                  </a:lnTo>
                  <a:lnTo>
                    <a:pt x="16867" y="3249"/>
                  </a:lnTo>
                  <a:lnTo>
                    <a:pt x="17087" y="3189"/>
                  </a:lnTo>
                  <a:lnTo>
                    <a:pt x="17308" y="3149"/>
                  </a:lnTo>
                  <a:lnTo>
                    <a:pt x="17709" y="3149"/>
                  </a:lnTo>
                  <a:lnTo>
                    <a:pt x="17970" y="3189"/>
                  </a:lnTo>
                  <a:lnTo>
                    <a:pt x="18230" y="3269"/>
                  </a:lnTo>
                  <a:lnTo>
                    <a:pt x="18491" y="3350"/>
                  </a:lnTo>
                  <a:lnTo>
                    <a:pt x="18772" y="3470"/>
                  </a:lnTo>
                  <a:lnTo>
                    <a:pt x="19052" y="3610"/>
                  </a:lnTo>
                  <a:lnTo>
                    <a:pt x="19333" y="3771"/>
                  </a:lnTo>
                  <a:lnTo>
                    <a:pt x="19614" y="3951"/>
                  </a:lnTo>
                  <a:lnTo>
                    <a:pt x="19915" y="4172"/>
                  </a:lnTo>
                  <a:lnTo>
                    <a:pt x="20336" y="4493"/>
                  </a:lnTo>
                  <a:lnTo>
                    <a:pt x="20777" y="4854"/>
                  </a:lnTo>
                  <a:lnTo>
                    <a:pt x="21218" y="5255"/>
                  </a:lnTo>
                  <a:lnTo>
                    <a:pt x="21660" y="5676"/>
                  </a:lnTo>
                  <a:lnTo>
                    <a:pt x="22101" y="6137"/>
                  </a:lnTo>
                  <a:lnTo>
                    <a:pt x="22562" y="6618"/>
                  </a:lnTo>
                  <a:lnTo>
                    <a:pt x="23023" y="7120"/>
                  </a:lnTo>
                  <a:lnTo>
                    <a:pt x="23485" y="7661"/>
                  </a:lnTo>
                  <a:lnTo>
                    <a:pt x="24407" y="8764"/>
                  </a:lnTo>
                  <a:lnTo>
                    <a:pt x="25330" y="9947"/>
                  </a:lnTo>
                  <a:lnTo>
                    <a:pt x="26232" y="11151"/>
                  </a:lnTo>
                  <a:lnTo>
                    <a:pt x="27134" y="12374"/>
                  </a:lnTo>
                  <a:lnTo>
                    <a:pt x="27997" y="13577"/>
                  </a:lnTo>
                  <a:lnTo>
                    <a:pt x="28839" y="14761"/>
                  </a:lnTo>
                  <a:lnTo>
                    <a:pt x="30383" y="16987"/>
                  </a:lnTo>
                  <a:lnTo>
                    <a:pt x="31085" y="17969"/>
                  </a:lnTo>
                  <a:lnTo>
                    <a:pt x="31727" y="18832"/>
                  </a:lnTo>
                  <a:lnTo>
                    <a:pt x="32288" y="19574"/>
                  </a:lnTo>
                  <a:lnTo>
                    <a:pt x="32790" y="20175"/>
                  </a:lnTo>
                  <a:lnTo>
                    <a:pt x="32970" y="20376"/>
                  </a:lnTo>
                  <a:lnTo>
                    <a:pt x="33151" y="20536"/>
                  </a:lnTo>
                  <a:lnTo>
                    <a:pt x="33311" y="20677"/>
                  </a:lnTo>
                  <a:lnTo>
                    <a:pt x="33432" y="20777"/>
                  </a:lnTo>
                  <a:lnTo>
                    <a:pt x="33552" y="20837"/>
                  </a:lnTo>
                  <a:lnTo>
                    <a:pt x="33732" y="20877"/>
                  </a:lnTo>
                  <a:lnTo>
                    <a:pt x="33993" y="20917"/>
                  </a:lnTo>
                  <a:lnTo>
                    <a:pt x="34354" y="20937"/>
                  </a:lnTo>
                  <a:lnTo>
                    <a:pt x="34795" y="20937"/>
                  </a:lnTo>
                  <a:lnTo>
                    <a:pt x="34996" y="20957"/>
                  </a:lnTo>
                  <a:lnTo>
                    <a:pt x="35858" y="20957"/>
                  </a:lnTo>
                  <a:lnTo>
                    <a:pt x="36881" y="20937"/>
                  </a:lnTo>
                  <a:lnTo>
                    <a:pt x="37844" y="20937"/>
                  </a:lnTo>
                  <a:lnTo>
                    <a:pt x="37643" y="20336"/>
                  </a:lnTo>
                  <a:lnTo>
                    <a:pt x="37362" y="19433"/>
                  </a:lnTo>
                  <a:lnTo>
                    <a:pt x="37001" y="18270"/>
                  </a:lnTo>
                  <a:lnTo>
                    <a:pt x="36540" y="16906"/>
                  </a:lnTo>
                  <a:lnTo>
                    <a:pt x="35999" y="15362"/>
                  </a:lnTo>
                  <a:lnTo>
                    <a:pt x="35678" y="14560"/>
                  </a:lnTo>
                  <a:lnTo>
                    <a:pt x="35357" y="13718"/>
                  </a:lnTo>
                  <a:lnTo>
                    <a:pt x="34996" y="12855"/>
                  </a:lnTo>
                  <a:lnTo>
                    <a:pt x="34615" y="11973"/>
                  </a:lnTo>
                  <a:lnTo>
                    <a:pt x="34214" y="11091"/>
                  </a:lnTo>
                  <a:lnTo>
                    <a:pt x="33772" y="10208"/>
                  </a:lnTo>
                  <a:lnTo>
                    <a:pt x="33311" y="9326"/>
                  </a:lnTo>
                  <a:lnTo>
                    <a:pt x="32830" y="8443"/>
                  </a:lnTo>
                  <a:lnTo>
                    <a:pt x="32329" y="7581"/>
                  </a:lnTo>
                  <a:lnTo>
                    <a:pt x="31787" y="6739"/>
                  </a:lnTo>
                  <a:lnTo>
                    <a:pt x="31226" y="5916"/>
                  </a:lnTo>
                  <a:lnTo>
                    <a:pt x="30644" y="5134"/>
                  </a:lnTo>
                  <a:lnTo>
                    <a:pt x="30042" y="4372"/>
                  </a:lnTo>
                  <a:lnTo>
                    <a:pt x="29721" y="4011"/>
                  </a:lnTo>
                  <a:lnTo>
                    <a:pt x="29401" y="3670"/>
                  </a:lnTo>
                  <a:lnTo>
                    <a:pt x="29060" y="3329"/>
                  </a:lnTo>
                  <a:lnTo>
                    <a:pt x="28739" y="3009"/>
                  </a:lnTo>
                  <a:lnTo>
                    <a:pt x="28378" y="2688"/>
                  </a:lnTo>
                  <a:lnTo>
                    <a:pt x="28037" y="2387"/>
                  </a:lnTo>
                  <a:lnTo>
                    <a:pt x="27676" y="2106"/>
                  </a:lnTo>
                  <a:lnTo>
                    <a:pt x="27315" y="1825"/>
                  </a:lnTo>
                  <a:lnTo>
                    <a:pt x="26934" y="1585"/>
                  </a:lnTo>
                  <a:lnTo>
                    <a:pt x="26553" y="1344"/>
                  </a:lnTo>
                  <a:lnTo>
                    <a:pt x="26172" y="1123"/>
                  </a:lnTo>
                  <a:lnTo>
                    <a:pt x="25791" y="903"/>
                  </a:lnTo>
                  <a:lnTo>
                    <a:pt x="25390" y="722"/>
                  </a:lnTo>
                  <a:lnTo>
                    <a:pt x="24969" y="562"/>
                  </a:lnTo>
                  <a:lnTo>
                    <a:pt x="24567" y="422"/>
                  </a:lnTo>
                  <a:lnTo>
                    <a:pt x="24146" y="281"/>
                  </a:lnTo>
                  <a:lnTo>
                    <a:pt x="23705" y="181"/>
                  </a:lnTo>
                  <a:lnTo>
                    <a:pt x="23284" y="101"/>
                  </a:lnTo>
                  <a:lnTo>
                    <a:pt x="22763" y="41"/>
                  </a:lnTo>
                  <a:lnTo>
                    <a:pt x="222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22"/>
            <p:cNvSpPr/>
            <p:nvPr/>
          </p:nvSpPr>
          <p:spPr>
            <a:xfrm>
              <a:off x="8222575" y="3901000"/>
              <a:ext cx="946100" cy="523950"/>
            </a:xfrm>
            <a:custGeom>
              <a:avLst/>
              <a:gdLst/>
              <a:ahLst/>
              <a:cxnLst/>
              <a:rect l="l" t="t" r="r" b="b"/>
              <a:pathLst>
                <a:path w="37844" h="20958" fill="none" extrusionOk="0">
                  <a:moveTo>
                    <a:pt x="37844" y="20937"/>
                  </a:moveTo>
                  <a:lnTo>
                    <a:pt x="37844" y="20937"/>
                  </a:lnTo>
                  <a:lnTo>
                    <a:pt x="37001" y="20937"/>
                  </a:lnTo>
                  <a:lnTo>
                    <a:pt x="36881" y="20937"/>
                  </a:lnTo>
                  <a:lnTo>
                    <a:pt x="36881" y="20937"/>
                  </a:lnTo>
                  <a:lnTo>
                    <a:pt x="35858" y="20957"/>
                  </a:lnTo>
                  <a:lnTo>
                    <a:pt x="34996" y="20957"/>
                  </a:lnTo>
                  <a:lnTo>
                    <a:pt x="34996" y="20957"/>
                  </a:lnTo>
                  <a:lnTo>
                    <a:pt x="34795" y="20937"/>
                  </a:lnTo>
                  <a:lnTo>
                    <a:pt x="34795" y="20937"/>
                  </a:lnTo>
                  <a:lnTo>
                    <a:pt x="34354" y="20937"/>
                  </a:lnTo>
                  <a:lnTo>
                    <a:pt x="33993" y="20917"/>
                  </a:lnTo>
                  <a:lnTo>
                    <a:pt x="33732" y="20877"/>
                  </a:lnTo>
                  <a:lnTo>
                    <a:pt x="33552" y="20837"/>
                  </a:lnTo>
                  <a:lnTo>
                    <a:pt x="33552" y="20837"/>
                  </a:lnTo>
                  <a:lnTo>
                    <a:pt x="33432" y="20777"/>
                  </a:lnTo>
                  <a:lnTo>
                    <a:pt x="33432" y="20777"/>
                  </a:lnTo>
                  <a:lnTo>
                    <a:pt x="33311" y="20677"/>
                  </a:lnTo>
                  <a:lnTo>
                    <a:pt x="33151" y="20536"/>
                  </a:lnTo>
                  <a:lnTo>
                    <a:pt x="32970" y="20376"/>
                  </a:lnTo>
                  <a:lnTo>
                    <a:pt x="32790" y="20175"/>
                  </a:lnTo>
                  <a:lnTo>
                    <a:pt x="32790" y="20175"/>
                  </a:lnTo>
                  <a:lnTo>
                    <a:pt x="32288" y="19574"/>
                  </a:lnTo>
                  <a:lnTo>
                    <a:pt x="31727" y="18832"/>
                  </a:lnTo>
                  <a:lnTo>
                    <a:pt x="31085" y="17969"/>
                  </a:lnTo>
                  <a:lnTo>
                    <a:pt x="30383" y="16987"/>
                  </a:lnTo>
                  <a:lnTo>
                    <a:pt x="28839" y="14761"/>
                  </a:lnTo>
                  <a:lnTo>
                    <a:pt x="27997" y="13577"/>
                  </a:lnTo>
                  <a:lnTo>
                    <a:pt x="27134" y="12374"/>
                  </a:lnTo>
                  <a:lnTo>
                    <a:pt x="26232" y="11151"/>
                  </a:lnTo>
                  <a:lnTo>
                    <a:pt x="25330" y="9947"/>
                  </a:lnTo>
                  <a:lnTo>
                    <a:pt x="24407" y="8764"/>
                  </a:lnTo>
                  <a:lnTo>
                    <a:pt x="23485" y="7661"/>
                  </a:lnTo>
                  <a:lnTo>
                    <a:pt x="23023" y="7120"/>
                  </a:lnTo>
                  <a:lnTo>
                    <a:pt x="22562" y="6618"/>
                  </a:lnTo>
                  <a:lnTo>
                    <a:pt x="22101" y="6137"/>
                  </a:lnTo>
                  <a:lnTo>
                    <a:pt x="21660" y="5676"/>
                  </a:lnTo>
                  <a:lnTo>
                    <a:pt x="21218" y="5255"/>
                  </a:lnTo>
                  <a:lnTo>
                    <a:pt x="20777" y="4854"/>
                  </a:lnTo>
                  <a:lnTo>
                    <a:pt x="20336" y="4493"/>
                  </a:lnTo>
                  <a:lnTo>
                    <a:pt x="19915" y="4172"/>
                  </a:lnTo>
                  <a:lnTo>
                    <a:pt x="19915" y="4172"/>
                  </a:lnTo>
                  <a:lnTo>
                    <a:pt x="19614" y="3951"/>
                  </a:lnTo>
                  <a:lnTo>
                    <a:pt x="19333" y="3771"/>
                  </a:lnTo>
                  <a:lnTo>
                    <a:pt x="19052" y="3610"/>
                  </a:lnTo>
                  <a:lnTo>
                    <a:pt x="18772" y="3470"/>
                  </a:lnTo>
                  <a:lnTo>
                    <a:pt x="18491" y="3350"/>
                  </a:lnTo>
                  <a:lnTo>
                    <a:pt x="18230" y="3269"/>
                  </a:lnTo>
                  <a:lnTo>
                    <a:pt x="17970" y="3189"/>
                  </a:lnTo>
                  <a:lnTo>
                    <a:pt x="17709" y="3149"/>
                  </a:lnTo>
                  <a:lnTo>
                    <a:pt x="17709" y="3149"/>
                  </a:lnTo>
                  <a:lnTo>
                    <a:pt x="17488" y="3149"/>
                  </a:lnTo>
                  <a:lnTo>
                    <a:pt x="17488" y="3149"/>
                  </a:lnTo>
                  <a:lnTo>
                    <a:pt x="17308" y="3149"/>
                  </a:lnTo>
                  <a:lnTo>
                    <a:pt x="17087" y="3189"/>
                  </a:lnTo>
                  <a:lnTo>
                    <a:pt x="16867" y="3249"/>
                  </a:lnTo>
                  <a:lnTo>
                    <a:pt x="16626" y="3329"/>
                  </a:lnTo>
                  <a:lnTo>
                    <a:pt x="16365" y="3430"/>
                  </a:lnTo>
                  <a:lnTo>
                    <a:pt x="16084" y="3550"/>
                  </a:lnTo>
                  <a:lnTo>
                    <a:pt x="15483" y="3851"/>
                  </a:lnTo>
                  <a:lnTo>
                    <a:pt x="15463" y="3871"/>
                  </a:lnTo>
                  <a:lnTo>
                    <a:pt x="15463" y="3871"/>
                  </a:lnTo>
                  <a:lnTo>
                    <a:pt x="15202" y="4152"/>
                  </a:lnTo>
                  <a:lnTo>
                    <a:pt x="14961" y="4412"/>
                  </a:lnTo>
                  <a:lnTo>
                    <a:pt x="14761" y="4693"/>
                  </a:lnTo>
                  <a:lnTo>
                    <a:pt x="14560" y="4974"/>
                  </a:lnTo>
                  <a:lnTo>
                    <a:pt x="14219" y="5515"/>
                  </a:lnTo>
                  <a:lnTo>
                    <a:pt x="13919" y="6037"/>
                  </a:lnTo>
                  <a:lnTo>
                    <a:pt x="13678" y="6538"/>
                  </a:lnTo>
                  <a:lnTo>
                    <a:pt x="13437" y="7019"/>
                  </a:lnTo>
                  <a:lnTo>
                    <a:pt x="13217" y="7481"/>
                  </a:lnTo>
                  <a:lnTo>
                    <a:pt x="12996" y="7902"/>
                  </a:lnTo>
                  <a:lnTo>
                    <a:pt x="12996" y="7902"/>
                  </a:lnTo>
                  <a:lnTo>
                    <a:pt x="12755" y="8303"/>
                  </a:lnTo>
                  <a:lnTo>
                    <a:pt x="12515" y="8664"/>
                  </a:lnTo>
                  <a:lnTo>
                    <a:pt x="12274" y="9025"/>
                  </a:lnTo>
                  <a:lnTo>
                    <a:pt x="12013" y="9366"/>
                  </a:lnTo>
                  <a:lnTo>
                    <a:pt x="11753" y="9667"/>
                  </a:lnTo>
                  <a:lnTo>
                    <a:pt x="11512" y="9968"/>
                  </a:lnTo>
                  <a:lnTo>
                    <a:pt x="11251" y="10268"/>
                  </a:lnTo>
                  <a:lnTo>
                    <a:pt x="10971" y="10529"/>
                  </a:lnTo>
                  <a:lnTo>
                    <a:pt x="10710" y="10790"/>
                  </a:lnTo>
                  <a:lnTo>
                    <a:pt x="10429" y="11030"/>
                  </a:lnTo>
                  <a:lnTo>
                    <a:pt x="10168" y="11251"/>
                  </a:lnTo>
                  <a:lnTo>
                    <a:pt x="9888" y="11452"/>
                  </a:lnTo>
                  <a:lnTo>
                    <a:pt x="9607" y="11652"/>
                  </a:lnTo>
                  <a:lnTo>
                    <a:pt x="9346" y="11813"/>
                  </a:lnTo>
                  <a:lnTo>
                    <a:pt x="9065" y="11993"/>
                  </a:lnTo>
                  <a:lnTo>
                    <a:pt x="8785" y="12133"/>
                  </a:lnTo>
                  <a:lnTo>
                    <a:pt x="8785" y="12133"/>
                  </a:lnTo>
                  <a:lnTo>
                    <a:pt x="8263" y="12374"/>
                  </a:lnTo>
                  <a:lnTo>
                    <a:pt x="7742" y="12575"/>
                  </a:lnTo>
                  <a:lnTo>
                    <a:pt x="7220" y="12715"/>
                  </a:lnTo>
                  <a:lnTo>
                    <a:pt x="6719" y="12835"/>
                  </a:lnTo>
                  <a:lnTo>
                    <a:pt x="6218" y="12916"/>
                  </a:lnTo>
                  <a:lnTo>
                    <a:pt x="5716" y="12936"/>
                  </a:lnTo>
                  <a:lnTo>
                    <a:pt x="5215" y="12936"/>
                  </a:lnTo>
                  <a:lnTo>
                    <a:pt x="4754" y="12916"/>
                  </a:lnTo>
                  <a:lnTo>
                    <a:pt x="4292" y="12855"/>
                  </a:lnTo>
                  <a:lnTo>
                    <a:pt x="3851" y="12755"/>
                  </a:lnTo>
                  <a:lnTo>
                    <a:pt x="3410" y="12635"/>
                  </a:lnTo>
                  <a:lnTo>
                    <a:pt x="3009" y="12494"/>
                  </a:lnTo>
                  <a:lnTo>
                    <a:pt x="2628" y="12314"/>
                  </a:lnTo>
                  <a:lnTo>
                    <a:pt x="2267" y="12113"/>
                  </a:lnTo>
                  <a:lnTo>
                    <a:pt x="1926" y="11913"/>
                  </a:lnTo>
                  <a:lnTo>
                    <a:pt x="1625" y="11672"/>
                  </a:lnTo>
                  <a:lnTo>
                    <a:pt x="1625" y="11672"/>
                  </a:lnTo>
                  <a:lnTo>
                    <a:pt x="1384" y="11472"/>
                  </a:lnTo>
                  <a:lnTo>
                    <a:pt x="1184" y="11271"/>
                  </a:lnTo>
                  <a:lnTo>
                    <a:pt x="1184" y="11271"/>
                  </a:lnTo>
                  <a:lnTo>
                    <a:pt x="1164" y="11251"/>
                  </a:lnTo>
                  <a:lnTo>
                    <a:pt x="1164" y="11251"/>
                  </a:lnTo>
                  <a:lnTo>
                    <a:pt x="1044" y="11091"/>
                  </a:lnTo>
                  <a:lnTo>
                    <a:pt x="1044" y="11091"/>
                  </a:lnTo>
                  <a:lnTo>
                    <a:pt x="883" y="10910"/>
                  </a:lnTo>
                  <a:lnTo>
                    <a:pt x="883" y="10910"/>
                  </a:lnTo>
                  <a:lnTo>
                    <a:pt x="703" y="10629"/>
                  </a:lnTo>
                  <a:lnTo>
                    <a:pt x="542" y="10369"/>
                  </a:lnTo>
                  <a:lnTo>
                    <a:pt x="402" y="10088"/>
                  </a:lnTo>
                  <a:lnTo>
                    <a:pt x="281" y="9807"/>
                  </a:lnTo>
                  <a:lnTo>
                    <a:pt x="181" y="9526"/>
                  </a:lnTo>
                  <a:lnTo>
                    <a:pt x="121" y="9246"/>
                  </a:lnTo>
                  <a:lnTo>
                    <a:pt x="61" y="8965"/>
                  </a:lnTo>
                  <a:lnTo>
                    <a:pt x="21" y="8704"/>
                  </a:lnTo>
                  <a:lnTo>
                    <a:pt x="1" y="8423"/>
                  </a:lnTo>
                  <a:lnTo>
                    <a:pt x="1" y="8143"/>
                  </a:lnTo>
                  <a:lnTo>
                    <a:pt x="21" y="7862"/>
                  </a:lnTo>
                  <a:lnTo>
                    <a:pt x="61" y="7601"/>
                  </a:lnTo>
                  <a:lnTo>
                    <a:pt x="101" y="7340"/>
                  </a:lnTo>
                  <a:lnTo>
                    <a:pt x="181" y="7080"/>
                  </a:lnTo>
                  <a:lnTo>
                    <a:pt x="241" y="6819"/>
                  </a:lnTo>
                  <a:lnTo>
                    <a:pt x="342" y="6558"/>
                  </a:lnTo>
                  <a:lnTo>
                    <a:pt x="442" y="6318"/>
                  </a:lnTo>
                  <a:lnTo>
                    <a:pt x="542" y="6097"/>
                  </a:lnTo>
                  <a:lnTo>
                    <a:pt x="683" y="5856"/>
                  </a:lnTo>
                  <a:lnTo>
                    <a:pt x="803" y="5636"/>
                  </a:lnTo>
                  <a:lnTo>
                    <a:pt x="943" y="5435"/>
                  </a:lnTo>
                  <a:lnTo>
                    <a:pt x="1104" y="5235"/>
                  </a:lnTo>
                  <a:lnTo>
                    <a:pt x="1264" y="5054"/>
                  </a:lnTo>
                  <a:lnTo>
                    <a:pt x="1425" y="4874"/>
                  </a:lnTo>
                  <a:lnTo>
                    <a:pt x="1605" y="4693"/>
                  </a:lnTo>
                  <a:lnTo>
                    <a:pt x="1766" y="4553"/>
                  </a:lnTo>
                  <a:lnTo>
                    <a:pt x="1946" y="4412"/>
                  </a:lnTo>
                  <a:lnTo>
                    <a:pt x="2147" y="4292"/>
                  </a:lnTo>
                  <a:lnTo>
                    <a:pt x="2327" y="4172"/>
                  </a:lnTo>
                  <a:lnTo>
                    <a:pt x="2508" y="4071"/>
                  </a:lnTo>
                  <a:lnTo>
                    <a:pt x="2708" y="3991"/>
                  </a:lnTo>
                  <a:lnTo>
                    <a:pt x="2889" y="3931"/>
                  </a:lnTo>
                  <a:lnTo>
                    <a:pt x="2889" y="3931"/>
                  </a:lnTo>
                  <a:lnTo>
                    <a:pt x="3189" y="3871"/>
                  </a:lnTo>
                  <a:lnTo>
                    <a:pt x="3490" y="3791"/>
                  </a:lnTo>
                  <a:lnTo>
                    <a:pt x="4132" y="3690"/>
                  </a:lnTo>
                  <a:lnTo>
                    <a:pt x="4834" y="3630"/>
                  </a:lnTo>
                  <a:lnTo>
                    <a:pt x="5556" y="3590"/>
                  </a:lnTo>
                  <a:lnTo>
                    <a:pt x="6318" y="3570"/>
                  </a:lnTo>
                  <a:lnTo>
                    <a:pt x="7080" y="3570"/>
                  </a:lnTo>
                  <a:lnTo>
                    <a:pt x="8624" y="3590"/>
                  </a:lnTo>
                  <a:lnTo>
                    <a:pt x="8624" y="3590"/>
                  </a:lnTo>
                  <a:lnTo>
                    <a:pt x="10148" y="3610"/>
                  </a:lnTo>
                  <a:lnTo>
                    <a:pt x="10850" y="3610"/>
                  </a:lnTo>
                  <a:lnTo>
                    <a:pt x="11492" y="3590"/>
                  </a:lnTo>
                  <a:lnTo>
                    <a:pt x="12094" y="3550"/>
                  </a:lnTo>
                  <a:lnTo>
                    <a:pt x="12615" y="3490"/>
                  </a:lnTo>
                  <a:lnTo>
                    <a:pt x="12856" y="3430"/>
                  </a:lnTo>
                  <a:lnTo>
                    <a:pt x="13076" y="3370"/>
                  </a:lnTo>
                  <a:lnTo>
                    <a:pt x="13257" y="3309"/>
                  </a:lnTo>
                  <a:lnTo>
                    <a:pt x="13417" y="3229"/>
                  </a:lnTo>
                  <a:lnTo>
                    <a:pt x="13417" y="3229"/>
                  </a:lnTo>
                  <a:lnTo>
                    <a:pt x="13638" y="3069"/>
                  </a:lnTo>
                  <a:lnTo>
                    <a:pt x="13638" y="3069"/>
                  </a:lnTo>
                  <a:lnTo>
                    <a:pt x="14059" y="2788"/>
                  </a:lnTo>
                  <a:lnTo>
                    <a:pt x="14500" y="2487"/>
                  </a:lnTo>
                  <a:lnTo>
                    <a:pt x="14941" y="2226"/>
                  </a:lnTo>
                  <a:lnTo>
                    <a:pt x="15383" y="1946"/>
                  </a:lnTo>
                  <a:lnTo>
                    <a:pt x="15844" y="1705"/>
                  </a:lnTo>
                  <a:lnTo>
                    <a:pt x="16305" y="1464"/>
                  </a:lnTo>
                  <a:lnTo>
                    <a:pt x="16786" y="1244"/>
                  </a:lnTo>
                  <a:lnTo>
                    <a:pt x="17268" y="1023"/>
                  </a:lnTo>
                  <a:lnTo>
                    <a:pt x="17749" y="823"/>
                  </a:lnTo>
                  <a:lnTo>
                    <a:pt x="18230" y="662"/>
                  </a:lnTo>
                  <a:lnTo>
                    <a:pt x="18712" y="502"/>
                  </a:lnTo>
                  <a:lnTo>
                    <a:pt x="19213" y="361"/>
                  </a:lnTo>
                  <a:lnTo>
                    <a:pt x="19714" y="241"/>
                  </a:lnTo>
                  <a:lnTo>
                    <a:pt x="20196" y="141"/>
                  </a:lnTo>
                  <a:lnTo>
                    <a:pt x="20697" y="61"/>
                  </a:lnTo>
                  <a:lnTo>
                    <a:pt x="21198" y="20"/>
                  </a:lnTo>
                  <a:lnTo>
                    <a:pt x="21198" y="20"/>
                  </a:lnTo>
                  <a:lnTo>
                    <a:pt x="21720" y="0"/>
                  </a:lnTo>
                  <a:lnTo>
                    <a:pt x="22241" y="0"/>
                  </a:lnTo>
                  <a:lnTo>
                    <a:pt x="22763" y="41"/>
                  </a:lnTo>
                  <a:lnTo>
                    <a:pt x="23284" y="101"/>
                  </a:lnTo>
                  <a:lnTo>
                    <a:pt x="23284" y="101"/>
                  </a:lnTo>
                  <a:lnTo>
                    <a:pt x="23705" y="181"/>
                  </a:lnTo>
                  <a:lnTo>
                    <a:pt x="24146" y="281"/>
                  </a:lnTo>
                  <a:lnTo>
                    <a:pt x="24567" y="422"/>
                  </a:lnTo>
                  <a:lnTo>
                    <a:pt x="24969" y="562"/>
                  </a:lnTo>
                  <a:lnTo>
                    <a:pt x="25390" y="722"/>
                  </a:lnTo>
                  <a:lnTo>
                    <a:pt x="25791" y="903"/>
                  </a:lnTo>
                  <a:lnTo>
                    <a:pt x="26172" y="1123"/>
                  </a:lnTo>
                  <a:lnTo>
                    <a:pt x="26553" y="1344"/>
                  </a:lnTo>
                  <a:lnTo>
                    <a:pt x="26934" y="1585"/>
                  </a:lnTo>
                  <a:lnTo>
                    <a:pt x="27315" y="1825"/>
                  </a:lnTo>
                  <a:lnTo>
                    <a:pt x="27676" y="2106"/>
                  </a:lnTo>
                  <a:lnTo>
                    <a:pt x="28037" y="2387"/>
                  </a:lnTo>
                  <a:lnTo>
                    <a:pt x="28378" y="2688"/>
                  </a:lnTo>
                  <a:lnTo>
                    <a:pt x="28739" y="3009"/>
                  </a:lnTo>
                  <a:lnTo>
                    <a:pt x="29060" y="3329"/>
                  </a:lnTo>
                  <a:lnTo>
                    <a:pt x="29401" y="3670"/>
                  </a:lnTo>
                  <a:lnTo>
                    <a:pt x="29721" y="4011"/>
                  </a:lnTo>
                  <a:lnTo>
                    <a:pt x="30042" y="4372"/>
                  </a:lnTo>
                  <a:lnTo>
                    <a:pt x="30644" y="5134"/>
                  </a:lnTo>
                  <a:lnTo>
                    <a:pt x="31226" y="5916"/>
                  </a:lnTo>
                  <a:lnTo>
                    <a:pt x="31787" y="6739"/>
                  </a:lnTo>
                  <a:lnTo>
                    <a:pt x="32329" y="7581"/>
                  </a:lnTo>
                  <a:lnTo>
                    <a:pt x="32830" y="8443"/>
                  </a:lnTo>
                  <a:lnTo>
                    <a:pt x="33311" y="9326"/>
                  </a:lnTo>
                  <a:lnTo>
                    <a:pt x="33772" y="10208"/>
                  </a:lnTo>
                  <a:lnTo>
                    <a:pt x="34214" y="11091"/>
                  </a:lnTo>
                  <a:lnTo>
                    <a:pt x="34615" y="11973"/>
                  </a:lnTo>
                  <a:lnTo>
                    <a:pt x="34996" y="12855"/>
                  </a:lnTo>
                  <a:lnTo>
                    <a:pt x="35357" y="13718"/>
                  </a:lnTo>
                  <a:lnTo>
                    <a:pt x="35678" y="14560"/>
                  </a:lnTo>
                  <a:lnTo>
                    <a:pt x="35999" y="15362"/>
                  </a:lnTo>
                  <a:lnTo>
                    <a:pt x="36540" y="16906"/>
                  </a:lnTo>
                  <a:lnTo>
                    <a:pt x="37001" y="18270"/>
                  </a:lnTo>
                  <a:lnTo>
                    <a:pt x="37362" y="19433"/>
                  </a:lnTo>
                  <a:lnTo>
                    <a:pt x="37643" y="20336"/>
                  </a:lnTo>
                  <a:lnTo>
                    <a:pt x="37844" y="20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22"/>
            <p:cNvSpPr/>
            <p:nvPr/>
          </p:nvSpPr>
          <p:spPr>
            <a:xfrm>
              <a:off x="8369975" y="3928575"/>
              <a:ext cx="777650" cy="496375"/>
            </a:xfrm>
            <a:custGeom>
              <a:avLst/>
              <a:gdLst/>
              <a:ahLst/>
              <a:cxnLst/>
              <a:rect l="l" t="t" r="r" b="b"/>
              <a:pathLst>
                <a:path w="31106" h="19855" extrusionOk="0">
                  <a:moveTo>
                    <a:pt x="14741" y="2106"/>
                  </a:moveTo>
                  <a:lnTo>
                    <a:pt x="15022" y="2206"/>
                  </a:lnTo>
                  <a:lnTo>
                    <a:pt x="15302" y="2307"/>
                  </a:lnTo>
                  <a:lnTo>
                    <a:pt x="15583" y="2427"/>
                  </a:lnTo>
                  <a:lnTo>
                    <a:pt x="15864" y="2547"/>
                  </a:lnTo>
                  <a:lnTo>
                    <a:pt x="16405" y="2868"/>
                  </a:lnTo>
                  <a:lnTo>
                    <a:pt x="16947" y="3209"/>
                  </a:lnTo>
                  <a:lnTo>
                    <a:pt x="17448" y="3570"/>
                  </a:lnTo>
                  <a:lnTo>
                    <a:pt x="17950" y="3951"/>
                  </a:lnTo>
                  <a:lnTo>
                    <a:pt x="18391" y="4352"/>
                  </a:lnTo>
                  <a:lnTo>
                    <a:pt x="18832" y="4713"/>
                  </a:lnTo>
                  <a:lnTo>
                    <a:pt x="19273" y="5134"/>
                  </a:lnTo>
                  <a:lnTo>
                    <a:pt x="19714" y="5576"/>
                  </a:lnTo>
                  <a:lnTo>
                    <a:pt x="20135" y="6017"/>
                  </a:lnTo>
                  <a:lnTo>
                    <a:pt x="20537" y="6478"/>
                  </a:lnTo>
                  <a:lnTo>
                    <a:pt x="20938" y="6959"/>
                  </a:lnTo>
                  <a:lnTo>
                    <a:pt x="21299" y="7441"/>
                  </a:lnTo>
                  <a:lnTo>
                    <a:pt x="21680" y="7942"/>
                  </a:lnTo>
                  <a:lnTo>
                    <a:pt x="22021" y="8443"/>
                  </a:lnTo>
                  <a:lnTo>
                    <a:pt x="22522" y="9225"/>
                  </a:lnTo>
                  <a:lnTo>
                    <a:pt x="22983" y="10008"/>
                  </a:lnTo>
                  <a:lnTo>
                    <a:pt x="23404" y="10810"/>
                  </a:lnTo>
                  <a:lnTo>
                    <a:pt x="23805" y="11612"/>
                  </a:lnTo>
                  <a:lnTo>
                    <a:pt x="24186" y="12434"/>
                  </a:lnTo>
                  <a:lnTo>
                    <a:pt x="24547" y="13256"/>
                  </a:lnTo>
                  <a:lnTo>
                    <a:pt x="25249" y="14921"/>
                  </a:lnTo>
                  <a:lnTo>
                    <a:pt x="24527" y="13658"/>
                  </a:lnTo>
                  <a:lnTo>
                    <a:pt x="23765" y="12414"/>
                  </a:lnTo>
                  <a:lnTo>
                    <a:pt x="22983" y="11191"/>
                  </a:lnTo>
                  <a:lnTo>
                    <a:pt x="22141" y="9988"/>
                  </a:lnTo>
                  <a:lnTo>
                    <a:pt x="21299" y="8804"/>
                  </a:lnTo>
                  <a:lnTo>
                    <a:pt x="20396" y="7661"/>
                  </a:lnTo>
                  <a:lnTo>
                    <a:pt x="19474" y="6538"/>
                  </a:lnTo>
                  <a:lnTo>
                    <a:pt x="18531" y="5455"/>
                  </a:lnTo>
                  <a:lnTo>
                    <a:pt x="17689" y="4513"/>
                  </a:lnTo>
                  <a:lnTo>
                    <a:pt x="17248" y="4051"/>
                  </a:lnTo>
                  <a:lnTo>
                    <a:pt x="16786" y="3610"/>
                  </a:lnTo>
                  <a:lnTo>
                    <a:pt x="16305" y="3169"/>
                  </a:lnTo>
                  <a:lnTo>
                    <a:pt x="15804" y="2788"/>
                  </a:lnTo>
                  <a:lnTo>
                    <a:pt x="15282" y="2427"/>
                  </a:lnTo>
                  <a:lnTo>
                    <a:pt x="15022" y="2267"/>
                  </a:lnTo>
                  <a:lnTo>
                    <a:pt x="14741" y="2106"/>
                  </a:lnTo>
                  <a:close/>
                  <a:moveTo>
                    <a:pt x="14921" y="0"/>
                  </a:moveTo>
                  <a:lnTo>
                    <a:pt x="14540" y="41"/>
                  </a:lnTo>
                  <a:lnTo>
                    <a:pt x="14039" y="101"/>
                  </a:lnTo>
                  <a:lnTo>
                    <a:pt x="13517" y="201"/>
                  </a:lnTo>
                  <a:lnTo>
                    <a:pt x="13016" y="321"/>
                  </a:lnTo>
                  <a:lnTo>
                    <a:pt x="12535" y="462"/>
                  </a:lnTo>
                  <a:lnTo>
                    <a:pt x="11532" y="1123"/>
                  </a:lnTo>
                  <a:lnTo>
                    <a:pt x="12053" y="943"/>
                  </a:lnTo>
                  <a:lnTo>
                    <a:pt x="10991" y="1504"/>
                  </a:lnTo>
                  <a:lnTo>
                    <a:pt x="9848" y="2267"/>
                  </a:lnTo>
                  <a:lnTo>
                    <a:pt x="9266" y="2628"/>
                  </a:lnTo>
                  <a:lnTo>
                    <a:pt x="8684" y="2989"/>
                  </a:lnTo>
                  <a:lnTo>
                    <a:pt x="8404" y="3229"/>
                  </a:lnTo>
                  <a:lnTo>
                    <a:pt x="8123" y="3470"/>
                  </a:lnTo>
                  <a:lnTo>
                    <a:pt x="7581" y="4011"/>
                  </a:lnTo>
                  <a:lnTo>
                    <a:pt x="7060" y="4573"/>
                  </a:lnTo>
                  <a:lnTo>
                    <a:pt x="6579" y="5154"/>
                  </a:lnTo>
                  <a:lnTo>
                    <a:pt x="5616" y="6338"/>
                  </a:lnTo>
                  <a:lnTo>
                    <a:pt x="5155" y="6919"/>
                  </a:lnTo>
                  <a:lnTo>
                    <a:pt x="4693" y="7481"/>
                  </a:lnTo>
                  <a:lnTo>
                    <a:pt x="4212" y="8042"/>
                  </a:lnTo>
                  <a:lnTo>
                    <a:pt x="3691" y="8544"/>
                  </a:lnTo>
                  <a:lnTo>
                    <a:pt x="3430" y="8784"/>
                  </a:lnTo>
                  <a:lnTo>
                    <a:pt x="3169" y="9025"/>
                  </a:lnTo>
                  <a:lnTo>
                    <a:pt x="2889" y="9246"/>
                  </a:lnTo>
                  <a:lnTo>
                    <a:pt x="2608" y="9466"/>
                  </a:lnTo>
                  <a:lnTo>
                    <a:pt x="2307" y="9667"/>
                  </a:lnTo>
                  <a:lnTo>
                    <a:pt x="2006" y="9847"/>
                  </a:lnTo>
                  <a:lnTo>
                    <a:pt x="1705" y="10028"/>
                  </a:lnTo>
                  <a:lnTo>
                    <a:pt x="1385" y="10168"/>
                  </a:lnTo>
                  <a:lnTo>
                    <a:pt x="1044" y="10308"/>
                  </a:lnTo>
                  <a:lnTo>
                    <a:pt x="703" y="10429"/>
                  </a:lnTo>
                  <a:lnTo>
                    <a:pt x="362" y="10529"/>
                  </a:lnTo>
                  <a:lnTo>
                    <a:pt x="1" y="10629"/>
                  </a:lnTo>
                  <a:lnTo>
                    <a:pt x="221" y="10750"/>
                  </a:lnTo>
                  <a:lnTo>
                    <a:pt x="462" y="10850"/>
                  </a:lnTo>
                  <a:lnTo>
                    <a:pt x="883" y="10730"/>
                  </a:lnTo>
                  <a:lnTo>
                    <a:pt x="1304" y="10589"/>
                  </a:lnTo>
                  <a:lnTo>
                    <a:pt x="1565" y="10469"/>
                  </a:lnTo>
                  <a:lnTo>
                    <a:pt x="1806" y="10349"/>
                  </a:lnTo>
                  <a:lnTo>
                    <a:pt x="2307" y="10088"/>
                  </a:lnTo>
                  <a:lnTo>
                    <a:pt x="2768" y="9767"/>
                  </a:lnTo>
                  <a:lnTo>
                    <a:pt x="3209" y="9446"/>
                  </a:lnTo>
                  <a:lnTo>
                    <a:pt x="3611" y="9085"/>
                  </a:lnTo>
                  <a:lnTo>
                    <a:pt x="4012" y="8704"/>
                  </a:lnTo>
                  <a:lnTo>
                    <a:pt x="4393" y="8303"/>
                  </a:lnTo>
                  <a:lnTo>
                    <a:pt x="4754" y="7882"/>
                  </a:lnTo>
                  <a:lnTo>
                    <a:pt x="5115" y="7461"/>
                  </a:lnTo>
                  <a:lnTo>
                    <a:pt x="5476" y="7019"/>
                  </a:lnTo>
                  <a:lnTo>
                    <a:pt x="6157" y="6137"/>
                  </a:lnTo>
                  <a:lnTo>
                    <a:pt x="6859" y="5275"/>
                  </a:lnTo>
                  <a:lnTo>
                    <a:pt x="7220" y="4854"/>
                  </a:lnTo>
                  <a:lnTo>
                    <a:pt x="7581" y="4432"/>
                  </a:lnTo>
                  <a:lnTo>
                    <a:pt x="8063" y="3971"/>
                  </a:lnTo>
                  <a:lnTo>
                    <a:pt x="8544" y="3510"/>
                  </a:lnTo>
                  <a:lnTo>
                    <a:pt x="8825" y="3289"/>
                  </a:lnTo>
                  <a:lnTo>
                    <a:pt x="9085" y="3069"/>
                  </a:lnTo>
                  <a:lnTo>
                    <a:pt x="9366" y="2868"/>
                  </a:lnTo>
                  <a:lnTo>
                    <a:pt x="9647" y="2688"/>
                  </a:lnTo>
                  <a:lnTo>
                    <a:pt x="9948" y="2507"/>
                  </a:lnTo>
                  <a:lnTo>
                    <a:pt x="10249" y="2347"/>
                  </a:lnTo>
                  <a:lnTo>
                    <a:pt x="10549" y="2206"/>
                  </a:lnTo>
                  <a:lnTo>
                    <a:pt x="10870" y="2086"/>
                  </a:lnTo>
                  <a:lnTo>
                    <a:pt x="11191" y="1966"/>
                  </a:lnTo>
                  <a:lnTo>
                    <a:pt x="11512" y="1886"/>
                  </a:lnTo>
                  <a:lnTo>
                    <a:pt x="11853" y="1825"/>
                  </a:lnTo>
                  <a:lnTo>
                    <a:pt x="12174" y="1785"/>
                  </a:lnTo>
                  <a:lnTo>
                    <a:pt x="12816" y="1785"/>
                  </a:lnTo>
                  <a:lnTo>
                    <a:pt x="13136" y="1825"/>
                  </a:lnTo>
                  <a:lnTo>
                    <a:pt x="13437" y="1886"/>
                  </a:lnTo>
                  <a:lnTo>
                    <a:pt x="13738" y="1966"/>
                  </a:lnTo>
                  <a:lnTo>
                    <a:pt x="14039" y="2086"/>
                  </a:lnTo>
                  <a:lnTo>
                    <a:pt x="14340" y="2206"/>
                  </a:lnTo>
                  <a:lnTo>
                    <a:pt x="14620" y="2347"/>
                  </a:lnTo>
                  <a:lnTo>
                    <a:pt x="14901" y="2487"/>
                  </a:lnTo>
                  <a:lnTo>
                    <a:pt x="15182" y="2668"/>
                  </a:lnTo>
                  <a:lnTo>
                    <a:pt x="15443" y="2848"/>
                  </a:lnTo>
                  <a:lnTo>
                    <a:pt x="15964" y="3229"/>
                  </a:lnTo>
                  <a:lnTo>
                    <a:pt x="16445" y="3670"/>
                  </a:lnTo>
                  <a:lnTo>
                    <a:pt x="16907" y="4112"/>
                  </a:lnTo>
                  <a:lnTo>
                    <a:pt x="17809" y="5034"/>
                  </a:lnTo>
                  <a:lnTo>
                    <a:pt x="18692" y="5997"/>
                  </a:lnTo>
                  <a:lnTo>
                    <a:pt x="19534" y="6999"/>
                  </a:lnTo>
                  <a:lnTo>
                    <a:pt x="20336" y="8002"/>
                  </a:lnTo>
                  <a:lnTo>
                    <a:pt x="21118" y="9045"/>
                  </a:lnTo>
                  <a:lnTo>
                    <a:pt x="21880" y="10108"/>
                  </a:lnTo>
                  <a:lnTo>
                    <a:pt x="22622" y="11171"/>
                  </a:lnTo>
                  <a:lnTo>
                    <a:pt x="23324" y="12254"/>
                  </a:lnTo>
                  <a:lnTo>
                    <a:pt x="23825" y="13076"/>
                  </a:lnTo>
                  <a:lnTo>
                    <a:pt x="24307" y="13918"/>
                  </a:lnTo>
                  <a:lnTo>
                    <a:pt x="24788" y="14761"/>
                  </a:lnTo>
                  <a:lnTo>
                    <a:pt x="25229" y="15603"/>
                  </a:lnTo>
                  <a:lnTo>
                    <a:pt x="25670" y="16445"/>
                  </a:lnTo>
                  <a:lnTo>
                    <a:pt x="26092" y="17328"/>
                  </a:lnTo>
                  <a:lnTo>
                    <a:pt x="26493" y="18190"/>
                  </a:lnTo>
                  <a:lnTo>
                    <a:pt x="26894" y="19072"/>
                  </a:lnTo>
                  <a:lnTo>
                    <a:pt x="27074" y="19273"/>
                  </a:lnTo>
                  <a:lnTo>
                    <a:pt x="27255" y="19433"/>
                  </a:lnTo>
                  <a:lnTo>
                    <a:pt x="27415" y="19574"/>
                  </a:lnTo>
                  <a:lnTo>
                    <a:pt x="27536" y="19674"/>
                  </a:lnTo>
                  <a:lnTo>
                    <a:pt x="27114" y="18671"/>
                  </a:lnTo>
                  <a:lnTo>
                    <a:pt x="26653" y="17689"/>
                  </a:lnTo>
                  <a:lnTo>
                    <a:pt x="26653" y="17668"/>
                  </a:lnTo>
                  <a:lnTo>
                    <a:pt x="26453" y="17007"/>
                  </a:lnTo>
                  <a:lnTo>
                    <a:pt x="26232" y="16325"/>
                  </a:lnTo>
                  <a:lnTo>
                    <a:pt x="25991" y="15643"/>
                  </a:lnTo>
                  <a:lnTo>
                    <a:pt x="25751" y="14981"/>
                  </a:lnTo>
                  <a:lnTo>
                    <a:pt x="25470" y="14299"/>
                  </a:lnTo>
                  <a:lnTo>
                    <a:pt x="25189" y="13637"/>
                  </a:lnTo>
                  <a:lnTo>
                    <a:pt x="24888" y="12976"/>
                  </a:lnTo>
                  <a:lnTo>
                    <a:pt x="24588" y="12314"/>
                  </a:lnTo>
                  <a:lnTo>
                    <a:pt x="24247" y="11652"/>
                  </a:lnTo>
                  <a:lnTo>
                    <a:pt x="23906" y="11010"/>
                  </a:lnTo>
                  <a:lnTo>
                    <a:pt x="23545" y="10389"/>
                  </a:lnTo>
                  <a:lnTo>
                    <a:pt x="23184" y="9767"/>
                  </a:lnTo>
                  <a:lnTo>
                    <a:pt x="22803" y="9145"/>
                  </a:lnTo>
                  <a:lnTo>
                    <a:pt x="22422" y="8564"/>
                  </a:lnTo>
                  <a:lnTo>
                    <a:pt x="22001" y="7982"/>
                  </a:lnTo>
                  <a:lnTo>
                    <a:pt x="21599" y="7401"/>
                  </a:lnTo>
                  <a:lnTo>
                    <a:pt x="21218" y="6919"/>
                  </a:lnTo>
                  <a:lnTo>
                    <a:pt x="20817" y="6438"/>
                  </a:lnTo>
                  <a:lnTo>
                    <a:pt x="20396" y="5977"/>
                  </a:lnTo>
                  <a:lnTo>
                    <a:pt x="19975" y="5515"/>
                  </a:lnTo>
                  <a:lnTo>
                    <a:pt x="19534" y="5074"/>
                  </a:lnTo>
                  <a:lnTo>
                    <a:pt x="19093" y="4653"/>
                  </a:lnTo>
                  <a:lnTo>
                    <a:pt x="18611" y="4252"/>
                  </a:lnTo>
                  <a:lnTo>
                    <a:pt x="18130" y="3851"/>
                  </a:lnTo>
                  <a:lnTo>
                    <a:pt x="17729" y="3530"/>
                  </a:lnTo>
                  <a:lnTo>
                    <a:pt x="17288" y="3209"/>
                  </a:lnTo>
                  <a:lnTo>
                    <a:pt x="16826" y="2888"/>
                  </a:lnTo>
                  <a:lnTo>
                    <a:pt x="16345" y="2607"/>
                  </a:lnTo>
                  <a:lnTo>
                    <a:pt x="15844" y="2347"/>
                  </a:lnTo>
                  <a:lnTo>
                    <a:pt x="15583" y="2226"/>
                  </a:lnTo>
                  <a:lnTo>
                    <a:pt x="15342" y="2126"/>
                  </a:lnTo>
                  <a:lnTo>
                    <a:pt x="15082" y="2046"/>
                  </a:lnTo>
                  <a:lnTo>
                    <a:pt x="14821" y="1986"/>
                  </a:lnTo>
                  <a:lnTo>
                    <a:pt x="14560" y="1926"/>
                  </a:lnTo>
                  <a:lnTo>
                    <a:pt x="14300" y="1906"/>
                  </a:lnTo>
                  <a:lnTo>
                    <a:pt x="13858" y="1745"/>
                  </a:lnTo>
                  <a:lnTo>
                    <a:pt x="13397" y="1625"/>
                  </a:lnTo>
                  <a:lnTo>
                    <a:pt x="13156" y="1565"/>
                  </a:lnTo>
                  <a:lnTo>
                    <a:pt x="12916" y="1545"/>
                  </a:lnTo>
                  <a:lnTo>
                    <a:pt x="12675" y="1525"/>
                  </a:lnTo>
                  <a:lnTo>
                    <a:pt x="12414" y="1504"/>
                  </a:lnTo>
                  <a:lnTo>
                    <a:pt x="12174" y="1525"/>
                  </a:lnTo>
                  <a:lnTo>
                    <a:pt x="11933" y="1545"/>
                  </a:lnTo>
                  <a:lnTo>
                    <a:pt x="11672" y="1565"/>
                  </a:lnTo>
                  <a:lnTo>
                    <a:pt x="11432" y="1625"/>
                  </a:lnTo>
                  <a:lnTo>
                    <a:pt x="11151" y="1685"/>
                  </a:lnTo>
                  <a:lnTo>
                    <a:pt x="10870" y="1765"/>
                  </a:lnTo>
                  <a:lnTo>
                    <a:pt x="10610" y="1865"/>
                  </a:lnTo>
                  <a:lnTo>
                    <a:pt x="10349" y="1966"/>
                  </a:lnTo>
                  <a:lnTo>
                    <a:pt x="10870" y="1705"/>
                  </a:lnTo>
                  <a:lnTo>
                    <a:pt x="11372" y="1424"/>
                  </a:lnTo>
                  <a:lnTo>
                    <a:pt x="11873" y="1123"/>
                  </a:lnTo>
                  <a:lnTo>
                    <a:pt x="12374" y="823"/>
                  </a:lnTo>
                  <a:lnTo>
                    <a:pt x="12836" y="682"/>
                  </a:lnTo>
                  <a:lnTo>
                    <a:pt x="13297" y="562"/>
                  </a:lnTo>
                  <a:lnTo>
                    <a:pt x="13778" y="462"/>
                  </a:lnTo>
                  <a:lnTo>
                    <a:pt x="14259" y="381"/>
                  </a:lnTo>
                  <a:lnTo>
                    <a:pt x="14761" y="321"/>
                  </a:lnTo>
                  <a:lnTo>
                    <a:pt x="15282" y="301"/>
                  </a:lnTo>
                  <a:lnTo>
                    <a:pt x="15824" y="321"/>
                  </a:lnTo>
                  <a:lnTo>
                    <a:pt x="16365" y="381"/>
                  </a:lnTo>
                  <a:lnTo>
                    <a:pt x="16907" y="462"/>
                  </a:lnTo>
                  <a:lnTo>
                    <a:pt x="17428" y="582"/>
                  </a:lnTo>
                  <a:lnTo>
                    <a:pt x="17950" y="722"/>
                  </a:lnTo>
                  <a:lnTo>
                    <a:pt x="18471" y="903"/>
                  </a:lnTo>
                  <a:lnTo>
                    <a:pt x="18972" y="1103"/>
                  </a:lnTo>
                  <a:lnTo>
                    <a:pt x="19474" y="1344"/>
                  </a:lnTo>
                  <a:lnTo>
                    <a:pt x="19935" y="1585"/>
                  </a:lnTo>
                  <a:lnTo>
                    <a:pt x="20376" y="1825"/>
                  </a:lnTo>
                  <a:lnTo>
                    <a:pt x="20797" y="2106"/>
                  </a:lnTo>
                  <a:lnTo>
                    <a:pt x="21218" y="2407"/>
                  </a:lnTo>
                  <a:lnTo>
                    <a:pt x="21619" y="2708"/>
                  </a:lnTo>
                  <a:lnTo>
                    <a:pt x="22021" y="3049"/>
                  </a:lnTo>
                  <a:lnTo>
                    <a:pt x="22402" y="3390"/>
                  </a:lnTo>
                  <a:lnTo>
                    <a:pt x="22763" y="3731"/>
                  </a:lnTo>
                  <a:lnTo>
                    <a:pt x="23043" y="4132"/>
                  </a:lnTo>
                  <a:lnTo>
                    <a:pt x="23324" y="4533"/>
                  </a:lnTo>
                  <a:lnTo>
                    <a:pt x="23565" y="4974"/>
                  </a:lnTo>
                  <a:lnTo>
                    <a:pt x="23805" y="5415"/>
                  </a:lnTo>
                  <a:lnTo>
                    <a:pt x="24247" y="6298"/>
                  </a:lnTo>
                  <a:lnTo>
                    <a:pt x="24668" y="7160"/>
                  </a:lnTo>
                  <a:lnTo>
                    <a:pt x="24969" y="7802"/>
                  </a:lnTo>
                  <a:lnTo>
                    <a:pt x="25269" y="8443"/>
                  </a:lnTo>
                  <a:lnTo>
                    <a:pt x="25811" y="9727"/>
                  </a:lnTo>
                  <a:lnTo>
                    <a:pt x="26312" y="11050"/>
                  </a:lnTo>
                  <a:lnTo>
                    <a:pt x="26773" y="12374"/>
                  </a:lnTo>
                  <a:lnTo>
                    <a:pt x="27355" y="14199"/>
                  </a:lnTo>
                  <a:lnTo>
                    <a:pt x="27917" y="16064"/>
                  </a:lnTo>
                  <a:lnTo>
                    <a:pt x="28197" y="17007"/>
                  </a:lnTo>
                  <a:lnTo>
                    <a:pt x="28438" y="17949"/>
                  </a:lnTo>
                  <a:lnTo>
                    <a:pt x="28679" y="18892"/>
                  </a:lnTo>
                  <a:lnTo>
                    <a:pt x="28899" y="19834"/>
                  </a:lnTo>
                  <a:lnTo>
                    <a:pt x="29100" y="19854"/>
                  </a:lnTo>
                  <a:lnTo>
                    <a:pt x="28799" y="18471"/>
                  </a:lnTo>
                  <a:lnTo>
                    <a:pt x="28458" y="17107"/>
                  </a:lnTo>
                  <a:lnTo>
                    <a:pt x="28077" y="15683"/>
                  </a:lnTo>
                  <a:lnTo>
                    <a:pt x="27676" y="14279"/>
                  </a:lnTo>
                  <a:lnTo>
                    <a:pt x="27235" y="12875"/>
                  </a:lnTo>
                  <a:lnTo>
                    <a:pt x="26773" y="11492"/>
                  </a:lnTo>
                  <a:lnTo>
                    <a:pt x="26312" y="10228"/>
                  </a:lnTo>
                  <a:lnTo>
                    <a:pt x="25811" y="8985"/>
                  </a:lnTo>
                  <a:lnTo>
                    <a:pt x="25530" y="8363"/>
                  </a:lnTo>
                  <a:lnTo>
                    <a:pt x="25269" y="7762"/>
                  </a:lnTo>
                  <a:lnTo>
                    <a:pt x="24969" y="7160"/>
                  </a:lnTo>
                  <a:lnTo>
                    <a:pt x="24688" y="6558"/>
                  </a:lnTo>
                  <a:lnTo>
                    <a:pt x="24287" y="5776"/>
                  </a:lnTo>
                  <a:lnTo>
                    <a:pt x="23866" y="4954"/>
                  </a:lnTo>
                  <a:lnTo>
                    <a:pt x="24207" y="5375"/>
                  </a:lnTo>
                  <a:lnTo>
                    <a:pt x="24527" y="5816"/>
                  </a:lnTo>
                  <a:lnTo>
                    <a:pt x="24848" y="6257"/>
                  </a:lnTo>
                  <a:lnTo>
                    <a:pt x="25149" y="6699"/>
                  </a:lnTo>
                  <a:lnTo>
                    <a:pt x="25731" y="7621"/>
                  </a:lnTo>
                  <a:lnTo>
                    <a:pt x="26272" y="8564"/>
                  </a:lnTo>
                  <a:lnTo>
                    <a:pt x="26633" y="9246"/>
                  </a:lnTo>
                  <a:lnTo>
                    <a:pt x="26994" y="9927"/>
                  </a:lnTo>
                  <a:lnTo>
                    <a:pt x="27335" y="10609"/>
                  </a:lnTo>
                  <a:lnTo>
                    <a:pt x="27676" y="11291"/>
                  </a:lnTo>
                  <a:lnTo>
                    <a:pt x="28298" y="12675"/>
                  </a:lnTo>
                  <a:lnTo>
                    <a:pt x="28899" y="14099"/>
                  </a:lnTo>
                  <a:lnTo>
                    <a:pt x="29461" y="15523"/>
                  </a:lnTo>
                  <a:lnTo>
                    <a:pt x="29982" y="16946"/>
                  </a:lnTo>
                  <a:lnTo>
                    <a:pt x="30504" y="18390"/>
                  </a:lnTo>
                  <a:lnTo>
                    <a:pt x="30985" y="19834"/>
                  </a:lnTo>
                  <a:lnTo>
                    <a:pt x="31105" y="19834"/>
                  </a:lnTo>
                  <a:lnTo>
                    <a:pt x="30905" y="19112"/>
                  </a:lnTo>
                  <a:lnTo>
                    <a:pt x="30684" y="18390"/>
                  </a:lnTo>
                  <a:lnTo>
                    <a:pt x="30464" y="17648"/>
                  </a:lnTo>
                  <a:lnTo>
                    <a:pt x="30243" y="16926"/>
                  </a:lnTo>
                  <a:lnTo>
                    <a:pt x="29982" y="16204"/>
                  </a:lnTo>
                  <a:lnTo>
                    <a:pt x="29742" y="15503"/>
                  </a:lnTo>
                  <a:lnTo>
                    <a:pt x="29180" y="14079"/>
                  </a:lnTo>
                  <a:lnTo>
                    <a:pt x="28598" y="12675"/>
                  </a:lnTo>
                  <a:lnTo>
                    <a:pt x="27977" y="11271"/>
                  </a:lnTo>
                  <a:lnTo>
                    <a:pt x="27295" y="9907"/>
                  </a:lnTo>
                  <a:lnTo>
                    <a:pt x="26613" y="8564"/>
                  </a:lnTo>
                  <a:lnTo>
                    <a:pt x="26292" y="7982"/>
                  </a:lnTo>
                  <a:lnTo>
                    <a:pt x="25951" y="7401"/>
                  </a:lnTo>
                  <a:lnTo>
                    <a:pt x="25590" y="6839"/>
                  </a:lnTo>
                  <a:lnTo>
                    <a:pt x="25229" y="6257"/>
                  </a:lnTo>
                  <a:lnTo>
                    <a:pt x="24848" y="5716"/>
                  </a:lnTo>
                  <a:lnTo>
                    <a:pt x="24447" y="5174"/>
                  </a:lnTo>
                  <a:lnTo>
                    <a:pt x="24026" y="4653"/>
                  </a:lnTo>
                  <a:lnTo>
                    <a:pt x="23585" y="4152"/>
                  </a:lnTo>
                  <a:lnTo>
                    <a:pt x="23124" y="3650"/>
                  </a:lnTo>
                  <a:lnTo>
                    <a:pt x="22642" y="3189"/>
                  </a:lnTo>
                  <a:lnTo>
                    <a:pt x="22141" y="2748"/>
                  </a:lnTo>
                  <a:lnTo>
                    <a:pt x="21640" y="2327"/>
                  </a:lnTo>
                  <a:lnTo>
                    <a:pt x="21098" y="1926"/>
                  </a:lnTo>
                  <a:lnTo>
                    <a:pt x="20537" y="1565"/>
                  </a:lnTo>
                  <a:lnTo>
                    <a:pt x="19955" y="1244"/>
                  </a:lnTo>
                  <a:lnTo>
                    <a:pt x="19333" y="943"/>
                  </a:lnTo>
                  <a:lnTo>
                    <a:pt x="18852" y="722"/>
                  </a:lnTo>
                  <a:lnTo>
                    <a:pt x="18371" y="542"/>
                  </a:lnTo>
                  <a:lnTo>
                    <a:pt x="17869" y="381"/>
                  </a:lnTo>
                  <a:lnTo>
                    <a:pt x="17348" y="241"/>
                  </a:lnTo>
                  <a:lnTo>
                    <a:pt x="16847" y="141"/>
                  </a:lnTo>
                  <a:lnTo>
                    <a:pt x="16325" y="61"/>
                  </a:lnTo>
                  <a:lnTo>
                    <a:pt x="15804" y="20"/>
                  </a:lnTo>
                  <a:lnTo>
                    <a:pt x="1528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22"/>
            <p:cNvSpPr/>
            <p:nvPr/>
          </p:nvSpPr>
          <p:spPr>
            <a:xfrm>
              <a:off x="8222575" y="3901500"/>
              <a:ext cx="529975" cy="323400"/>
            </a:xfrm>
            <a:custGeom>
              <a:avLst/>
              <a:gdLst/>
              <a:ahLst/>
              <a:cxnLst/>
              <a:rect l="l" t="t" r="r" b="b"/>
              <a:pathLst>
                <a:path w="21199" h="12936" extrusionOk="0">
                  <a:moveTo>
                    <a:pt x="17428" y="2206"/>
                  </a:moveTo>
                  <a:lnTo>
                    <a:pt x="16385" y="2628"/>
                  </a:lnTo>
                  <a:lnTo>
                    <a:pt x="15342" y="3069"/>
                  </a:lnTo>
                  <a:lnTo>
                    <a:pt x="14821" y="3289"/>
                  </a:lnTo>
                  <a:lnTo>
                    <a:pt x="14280" y="3470"/>
                  </a:lnTo>
                  <a:lnTo>
                    <a:pt x="13718" y="3650"/>
                  </a:lnTo>
                  <a:lnTo>
                    <a:pt x="13177" y="3811"/>
                  </a:lnTo>
                  <a:lnTo>
                    <a:pt x="12635" y="3951"/>
                  </a:lnTo>
                  <a:lnTo>
                    <a:pt x="12074" y="4092"/>
                  </a:lnTo>
                  <a:lnTo>
                    <a:pt x="11512" y="4192"/>
                  </a:lnTo>
                  <a:lnTo>
                    <a:pt x="10930" y="4272"/>
                  </a:lnTo>
                  <a:lnTo>
                    <a:pt x="10249" y="4372"/>
                  </a:lnTo>
                  <a:lnTo>
                    <a:pt x="9567" y="4433"/>
                  </a:lnTo>
                  <a:lnTo>
                    <a:pt x="8203" y="4573"/>
                  </a:lnTo>
                  <a:lnTo>
                    <a:pt x="7521" y="4653"/>
                  </a:lnTo>
                  <a:lnTo>
                    <a:pt x="6859" y="4733"/>
                  </a:lnTo>
                  <a:lnTo>
                    <a:pt x="6178" y="4834"/>
                  </a:lnTo>
                  <a:lnTo>
                    <a:pt x="5516" y="4974"/>
                  </a:lnTo>
                  <a:lnTo>
                    <a:pt x="4854" y="5134"/>
                  </a:lnTo>
                  <a:lnTo>
                    <a:pt x="4192" y="5335"/>
                  </a:lnTo>
                  <a:lnTo>
                    <a:pt x="3871" y="5455"/>
                  </a:lnTo>
                  <a:lnTo>
                    <a:pt x="3550" y="5596"/>
                  </a:lnTo>
                  <a:lnTo>
                    <a:pt x="3230" y="5736"/>
                  </a:lnTo>
                  <a:lnTo>
                    <a:pt x="2949" y="5896"/>
                  </a:lnTo>
                  <a:lnTo>
                    <a:pt x="2648" y="6077"/>
                  </a:lnTo>
                  <a:lnTo>
                    <a:pt x="2387" y="6278"/>
                  </a:lnTo>
                  <a:lnTo>
                    <a:pt x="2127" y="6498"/>
                  </a:lnTo>
                  <a:lnTo>
                    <a:pt x="1906" y="6739"/>
                  </a:lnTo>
                  <a:lnTo>
                    <a:pt x="1685" y="6979"/>
                  </a:lnTo>
                  <a:lnTo>
                    <a:pt x="1505" y="7260"/>
                  </a:lnTo>
                  <a:lnTo>
                    <a:pt x="1324" y="7581"/>
                  </a:lnTo>
                  <a:lnTo>
                    <a:pt x="1184" y="7902"/>
                  </a:lnTo>
                  <a:lnTo>
                    <a:pt x="1084" y="8183"/>
                  </a:lnTo>
                  <a:lnTo>
                    <a:pt x="1024" y="8484"/>
                  </a:lnTo>
                  <a:lnTo>
                    <a:pt x="963" y="8764"/>
                  </a:lnTo>
                  <a:lnTo>
                    <a:pt x="943" y="9065"/>
                  </a:lnTo>
                  <a:lnTo>
                    <a:pt x="923" y="9346"/>
                  </a:lnTo>
                  <a:lnTo>
                    <a:pt x="943" y="9647"/>
                  </a:lnTo>
                  <a:lnTo>
                    <a:pt x="983" y="9927"/>
                  </a:lnTo>
                  <a:lnTo>
                    <a:pt x="1024" y="10208"/>
                  </a:lnTo>
                  <a:lnTo>
                    <a:pt x="1044" y="9907"/>
                  </a:lnTo>
                  <a:lnTo>
                    <a:pt x="1084" y="9627"/>
                  </a:lnTo>
                  <a:lnTo>
                    <a:pt x="1164" y="9326"/>
                  </a:lnTo>
                  <a:lnTo>
                    <a:pt x="1264" y="9045"/>
                  </a:lnTo>
                  <a:lnTo>
                    <a:pt x="1384" y="8764"/>
                  </a:lnTo>
                  <a:lnTo>
                    <a:pt x="1545" y="8484"/>
                  </a:lnTo>
                  <a:lnTo>
                    <a:pt x="1725" y="8223"/>
                  </a:lnTo>
                  <a:lnTo>
                    <a:pt x="1926" y="7962"/>
                  </a:lnTo>
                  <a:lnTo>
                    <a:pt x="2147" y="7742"/>
                  </a:lnTo>
                  <a:lnTo>
                    <a:pt x="2367" y="7521"/>
                  </a:lnTo>
                  <a:lnTo>
                    <a:pt x="2628" y="7320"/>
                  </a:lnTo>
                  <a:lnTo>
                    <a:pt x="2889" y="7120"/>
                  </a:lnTo>
                  <a:lnTo>
                    <a:pt x="3149" y="6959"/>
                  </a:lnTo>
                  <a:lnTo>
                    <a:pt x="3430" y="6799"/>
                  </a:lnTo>
                  <a:lnTo>
                    <a:pt x="3711" y="6639"/>
                  </a:lnTo>
                  <a:lnTo>
                    <a:pt x="4012" y="6518"/>
                  </a:lnTo>
                  <a:lnTo>
                    <a:pt x="4613" y="6278"/>
                  </a:lnTo>
                  <a:lnTo>
                    <a:pt x="5235" y="6077"/>
                  </a:lnTo>
                  <a:lnTo>
                    <a:pt x="5857" y="5896"/>
                  </a:lnTo>
                  <a:lnTo>
                    <a:pt x="6478" y="5756"/>
                  </a:lnTo>
                  <a:lnTo>
                    <a:pt x="7260" y="5576"/>
                  </a:lnTo>
                  <a:lnTo>
                    <a:pt x="8063" y="5415"/>
                  </a:lnTo>
                  <a:lnTo>
                    <a:pt x="9647" y="5094"/>
                  </a:lnTo>
                  <a:lnTo>
                    <a:pt x="10449" y="4934"/>
                  </a:lnTo>
                  <a:lnTo>
                    <a:pt x="11231" y="4753"/>
                  </a:lnTo>
                  <a:lnTo>
                    <a:pt x="12013" y="4533"/>
                  </a:lnTo>
                  <a:lnTo>
                    <a:pt x="12795" y="4312"/>
                  </a:lnTo>
                  <a:lnTo>
                    <a:pt x="13838" y="3931"/>
                  </a:lnTo>
                  <a:lnTo>
                    <a:pt x="14881" y="3530"/>
                  </a:lnTo>
                  <a:lnTo>
                    <a:pt x="15884" y="3069"/>
                  </a:lnTo>
                  <a:lnTo>
                    <a:pt x="16887" y="2587"/>
                  </a:lnTo>
                  <a:lnTo>
                    <a:pt x="17428" y="2206"/>
                  </a:lnTo>
                  <a:close/>
                  <a:moveTo>
                    <a:pt x="21198" y="0"/>
                  </a:moveTo>
                  <a:lnTo>
                    <a:pt x="20737" y="41"/>
                  </a:lnTo>
                  <a:lnTo>
                    <a:pt x="20276" y="101"/>
                  </a:lnTo>
                  <a:lnTo>
                    <a:pt x="19815" y="201"/>
                  </a:lnTo>
                  <a:lnTo>
                    <a:pt x="19353" y="301"/>
                  </a:lnTo>
                  <a:lnTo>
                    <a:pt x="18912" y="422"/>
                  </a:lnTo>
                  <a:lnTo>
                    <a:pt x="18451" y="562"/>
                  </a:lnTo>
                  <a:lnTo>
                    <a:pt x="17990" y="722"/>
                  </a:lnTo>
                  <a:lnTo>
                    <a:pt x="17548" y="883"/>
                  </a:lnTo>
                  <a:lnTo>
                    <a:pt x="17107" y="1063"/>
                  </a:lnTo>
                  <a:lnTo>
                    <a:pt x="16666" y="1264"/>
                  </a:lnTo>
                  <a:lnTo>
                    <a:pt x="16245" y="1484"/>
                  </a:lnTo>
                  <a:lnTo>
                    <a:pt x="15804" y="1705"/>
                  </a:lnTo>
                  <a:lnTo>
                    <a:pt x="15383" y="1946"/>
                  </a:lnTo>
                  <a:lnTo>
                    <a:pt x="14961" y="2186"/>
                  </a:lnTo>
                  <a:lnTo>
                    <a:pt x="14159" y="2708"/>
                  </a:lnTo>
                  <a:lnTo>
                    <a:pt x="13638" y="3049"/>
                  </a:lnTo>
                  <a:lnTo>
                    <a:pt x="13417" y="3209"/>
                  </a:lnTo>
                  <a:lnTo>
                    <a:pt x="13177" y="3309"/>
                  </a:lnTo>
                  <a:lnTo>
                    <a:pt x="12896" y="3410"/>
                  </a:lnTo>
                  <a:lnTo>
                    <a:pt x="12575" y="3470"/>
                  </a:lnTo>
                  <a:lnTo>
                    <a:pt x="12194" y="3530"/>
                  </a:lnTo>
                  <a:lnTo>
                    <a:pt x="11793" y="3550"/>
                  </a:lnTo>
                  <a:lnTo>
                    <a:pt x="11372" y="3590"/>
                  </a:lnTo>
                  <a:lnTo>
                    <a:pt x="10389" y="3590"/>
                  </a:lnTo>
                  <a:lnTo>
                    <a:pt x="8624" y="3570"/>
                  </a:lnTo>
                  <a:lnTo>
                    <a:pt x="7722" y="3550"/>
                  </a:lnTo>
                  <a:lnTo>
                    <a:pt x="6799" y="3550"/>
                  </a:lnTo>
                  <a:lnTo>
                    <a:pt x="5716" y="3570"/>
                  </a:lnTo>
                  <a:lnTo>
                    <a:pt x="5215" y="3590"/>
                  </a:lnTo>
                  <a:lnTo>
                    <a:pt x="4693" y="3630"/>
                  </a:lnTo>
                  <a:lnTo>
                    <a:pt x="4212" y="3670"/>
                  </a:lnTo>
                  <a:lnTo>
                    <a:pt x="3751" y="3731"/>
                  </a:lnTo>
                  <a:lnTo>
                    <a:pt x="3310" y="3811"/>
                  </a:lnTo>
                  <a:lnTo>
                    <a:pt x="2889" y="3911"/>
                  </a:lnTo>
                  <a:lnTo>
                    <a:pt x="2628" y="4011"/>
                  </a:lnTo>
                  <a:lnTo>
                    <a:pt x="2367" y="4132"/>
                  </a:lnTo>
                  <a:lnTo>
                    <a:pt x="2106" y="4292"/>
                  </a:lnTo>
                  <a:lnTo>
                    <a:pt x="1846" y="4473"/>
                  </a:lnTo>
                  <a:lnTo>
                    <a:pt x="1585" y="4693"/>
                  </a:lnTo>
                  <a:lnTo>
                    <a:pt x="1344" y="4934"/>
                  </a:lnTo>
                  <a:lnTo>
                    <a:pt x="1124" y="5195"/>
                  </a:lnTo>
                  <a:lnTo>
                    <a:pt x="903" y="5475"/>
                  </a:lnTo>
                  <a:lnTo>
                    <a:pt x="723" y="5776"/>
                  </a:lnTo>
                  <a:lnTo>
                    <a:pt x="542" y="6097"/>
                  </a:lnTo>
                  <a:lnTo>
                    <a:pt x="382" y="6418"/>
                  </a:lnTo>
                  <a:lnTo>
                    <a:pt x="261" y="6779"/>
                  </a:lnTo>
                  <a:lnTo>
                    <a:pt x="141" y="7140"/>
                  </a:lnTo>
                  <a:lnTo>
                    <a:pt x="81" y="7501"/>
                  </a:lnTo>
                  <a:lnTo>
                    <a:pt x="21" y="7882"/>
                  </a:lnTo>
                  <a:lnTo>
                    <a:pt x="1" y="8263"/>
                  </a:lnTo>
                  <a:lnTo>
                    <a:pt x="21" y="8604"/>
                  </a:lnTo>
                  <a:lnTo>
                    <a:pt x="61" y="8925"/>
                  </a:lnTo>
                  <a:lnTo>
                    <a:pt x="121" y="9266"/>
                  </a:lnTo>
                  <a:lnTo>
                    <a:pt x="221" y="9587"/>
                  </a:lnTo>
                  <a:lnTo>
                    <a:pt x="342" y="9907"/>
                  </a:lnTo>
                  <a:lnTo>
                    <a:pt x="482" y="10248"/>
                  </a:lnTo>
                  <a:lnTo>
                    <a:pt x="663" y="10569"/>
                  </a:lnTo>
                  <a:lnTo>
                    <a:pt x="883" y="10890"/>
                  </a:lnTo>
                  <a:lnTo>
                    <a:pt x="1064" y="10990"/>
                  </a:lnTo>
                  <a:lnTo>
                    <a:pt x="1064" y="10990"/>
                  </a:lnTo>
                  <a:lnTo>
                    <a:pt x="943" y="10690"/>
                  </a:lnTo>
                  <a:lnTo>
                    <a:pt x="863" y="10409"/>
                  </a:lnTo>
                  <a:lnTo>
                    <a:pt x="803" y="10108"/>
                  </a:lnTo>
                  <a:lnTo>
                    <a:pt x="763" y="9807"/>
                  </a:lnTo>
                  <a:lnTo>
                    <a:pt x="743" y="9486"/>
                  </a:lnTo>
                  <a:lnTo>
                    <a:pt x="723" y="9185"/>
                  </a:lnTo>
                  <a:lnTo>
                    <a:pt x="743" y="8865"/>
                  </a:lnTo>
                  <a:lnTo>
                    <a:pt x="783" y="8564"/>
                  </a:lnTo>
                  <a:lnTo>
                    <a:pt x="843" y="8243"/>
                  </a:lnTo>
                  <a:lnTo>
                    <a:pt x="943" y="7962"/>
                  </a:lnTo>
                  <a:lnTo>
                    <a:pt x="1044" y="7681"/>
                  </a:lnTo>
                  <a:lnTo>
                    <a:pt x="1164" y="7401"/>
                  </a:lnTo>
                  <a:lnTo>
                    <a:pt x="1284" y="7160"/>
                  </a:lnTo>
                  <a:lnTo>
                    <a:pt x="1445" y="6919"/>
                  </a:lnTo>
                  <a:lnTo>
                    <a:pt x="1625" y="6699"/>
                  </a:lnTo>
                  <a:lnTo>
                    <a:pt x="1806" y="6478"/>
                  </a:lnTo>
                  <a:lnTo>
                    <a:pt x="2006" y="6278"/>
                  </a:lnTo>
                  <a:lnTo>
                    <a:pt x="2227" y="6077"/>
                  </a:lnTo>
                  <a:lnTo>
                    <a:pt x="2447" y="5896"/>
                  </a:lnTo>
                  <a:lnTo>
                    <a:pt x="2688" y="5736"/>
                  </a:lnTo>
                  <a:lnTo>
                    <a:pt x="2929" y="5576"/>
                  </a:lnTo>
                  <a:lnTo>
                    <a:pt x="3209" y="5435"/>
                  </a:lnTo>
                  <a:lnTo>
                    <a:pt x="3470" y="5315"/>
                  </a:lnTo>
                  <a:lnTo>
                    <a:pt x="3751" y="5175"/>
                  </a:lnTo>
                  <a:lnTo>
                    <a:pt x="4072" y="5054"/>
                  </a:lnTo>
                  <a:lnTo>
                    <a:pt x="4393" y="4954"/>
                  </a:lnTo>
                  <a:lnTo>
                    <a:pt x="5034" y="4753"/>
                  </a:lnTo>
                  <a:lnTo>
                    <a:pt x="5696" y="4593"/>
                  </a:lnTo>
                  <a:lnTo>
                    <a:pt x="6358" y="4473"/>
                  </a:lnTo>
                  <a:lnTo>
                    <a:pt x="7020" y="4372"/>
                  </a:lnTo>
                  <a:lnTo>
                    <a:pt x="7702" y="4292"/>
                  </a:lnTo>
                  <a:lnTo>
                    <a:pt x="9045" y="4152"/>
                  </a:lnTo>
                  <a:lnTo>
                    <a:pt x="9827" y="4072"/>
                  </a:lnTo>
                  <a:lnTo>
                    <a:pt x="10610" y="3971"/>
                  </a:lnTo>
                  <a:lnTo>
                    <a:pt x="11372" y="3851"/>
                  </a:lnTo>
                  <a:lnTo>
                    <a:pt x="12134" y="3711"/>
                  </a:lnTo>
                  <a:lnTo>
                    <a:pt x="12876" y="3550"/>
                  </a:lnTo>
                  <a:lnTo>
                    <a:pt x="13638" y="3350"/>
                  </a:lnTo>
                  <a:lnTo>
                    <a:pt x="14380" y="3109"/>
                  </a:lnTo>
                  <a:lnTo>
                    <a:pt x="15122" y="2828"/>
                  </a:lnTo>
                  <a:lnTo>
                    <a:pt x="16766" y="2146"/>
                  </a:lnTo>
                  <a:lnTo>
                    <a:pt x="17589" y="1825"/>
                  </a:lnTo>
                  <a:lnTo>
                    <a:pt x="18010" y="1685"/>
                  </a:lnTo>
                  <a:lnTo>
                    <a:pt x="18431" y="1545"/>
                  </a:lnTo>
                  <a:lnTo>
                    <a:pt x="18992" y="1164"/>
                  </a:lnTo>
                  <a:lnTo>
                    <a:pt x="19574" y="823"/>
                  </a:lnTo>
                  <a:lnTo>
                    <a:pt x="20176" y="482"/>
                  </a:lnTo>
                  <a:lnTo>
                    <a:pt x="20777" y="181"/>
                  </a:lnTo>
                  <a:lnTo>
                    <a:pt x="21198" y="0"/>
                  </a:lnTo>
                  <a:close/>
                  <a:moveTo>
                    <a:pt x="1164" y="11231"/>
                  </a:moveTo>
                  <a:lnTo>
                    <a:pt x="1184" y="11251"/>
                  </a:lnTo>
                  <a:lnTo>
                    <a:pt x="1184" y="11231"/>
                  </a:lnTo>
                  <a:close/>
                  <a:moveTo>
                    <a:pt x="15643" y="3350"/>
                  </a:moveTo>
                  <a:lnTo>
                    <a:pt x="14901" y="3690"/>
                  </a:lnTo>
                  <a:lnTo>
                    <a:pt x="14139" y="3991"/>
                  </a:lnTo>
                  <a:lnTo>
                    <a:pt x="13377" y="4292"/>
                  </a:lnTo>
                  <a:lnTo>
                    <a:pt x="12615" y="4553"/>
                  </a:lnTo>
                  <a:lnTo>
                    <a:pt x="11833" y="4814"/>
                  </a:lnTo>
                  <a:lnTo>
                    <a:pt x="11031" y="5034"/>
                  </a:lnTo>
                  <a:lnTo>
                    <a:pt x="10249" y="5235"/>
                  </a:lnTo>
                  <a:lnTo>
                    <a:pt x="9426" y="5415"/>
                  </a:lnTo>
                  <a:lnTo>
                    <a:pt x="8043" y="5676"/>
                  </a:lnTo>
                  <a:lnTo>
                    <a:pt x="7341" y="5816"/>
                  </a:lnTo>
                  <a:lnTo>
                    <a:pt x="6659" y="5957"/>
                  </a:lnTo>
                  <a:lnTo>
                    <a:pt x="5957" y="6117"/>
                  </a:lnTo>
                  <a:lnTo>
                    <a:pt x="5275" y="6298"/>
                  </a:lnTo>
                  <a:lnTo>
                    <a:pt x="4613" y="6538"/>
                  </a:lnTo>
                  <a:lnTo>
                    <a:pt x="4292" y="6659"/>
                  </a:lnTo>
                  <a:lnTo>
                    <a:pt x="3972" y="6799"/>
                  </a:lnTo>
                  <a:lnTo>
                    <a:pt x="3671" y="6959"/>
                  </a:lnTo>
                  <a:lnTo>
                    <a:pt x="3370" y="7120"/>
                  </a:lnTo>
                  <a:lnTo>
                    <a:pt x="3089" y="7300"/>
                  </a:lnTo>
                  <a:lnTo>
                    <a:pt x="2828" y="7501"/>
                  </a:lnTo>
                  <a:lnTo>
                    <a:pt x="2568" y="7721"/>
                  </a:lnTo>
                  <a:lnTo>
                    <a:pt x="2307" y="7942"/>
                  </a:lnTo>
                  <a:lnTo>
                    <a:pt x="2086" y="8203"/>
                  </a:lnTo>
                  <a:lnTo>
                    <a:pt x="1886" y="8463"/>
                  </a:lnTo>
                  <a:lnTo>
                    <a:pt x="1685" y="8724"/>
                  </a:lnTo>
                  <a:lnTo>
                    <a:pt x="1525" y="9005"/>
                  </a:lnTo>
                  <a:lnTo>
                    <a:pt x="1405" y="9306"/>
                  </a:lnTo>
                  <a:lnTo>
                    <a:pt x="1304" y="9607"/>
                  </a:lnTo>
                  <a:lnTo>
                    <a:pt x="1224" y="9927"/>
                  </a:lnTo>
                  <a:lnTo>
                    <a:pt x="1184" y="10248"/>
                  </a:lnTo>
                  <a:lnTo>
                    <a:pt x="1184" y="10569"/>
                  </a:lnTo>
                  <a:lnTo>
                    <a:pt x="1224" y="10910"/>
                  </a:lnTo>
                  <a:lnTo>
                    <a:pt x="1324" y="11131"/>
                  </a:lnTo>
                  <a:lnTo>
                    <a:pt x="1705" y="11291"/>
                  </a:lnTo>
                  <a:lnTo>
                    <a:pt x="2086" y="11432"/>
                  </a:lnTo>
                  <a:lnTo>
                    <a:pt x="2487" y="11552"/>
                  </a:lnTo>
                  <a:lnTo>
                    <a:pt x="2889" y="11652"/>
                  </a:lnTo>
                  <a:lnTo>
                    <a:pt x="3290" y="11732"/>
                  </a:lnTo>
                  <a:lnTo>
                    <a:pt x="3691" y="11793"/>
                  </a:lnTo>
                  <a:lnTo>
                    <a:pt x="4112" y="11833"/>
                  </a:lnTo>
                  <a:lnTo>
                    <a:pt x="4834" y="11833"/>
                  </a:lnTo>
                  <a:lnTo>
                    <a:pt x="5135" y="11813"/>
                  </a:lnTo>
                  <a:lnTo>
                    <a:pt x="5435" y="11772"/>
                  </a:lnTo>
                  <a:lnTo>
                    <a:pt x="5736" y="11732"/>
                  </a:lnTo>
                  <a:lnTo>
                    <a:pt x="5897" y="11712"/>
                  </a:lnTo>
                  <a:lnTo>
                    <a:pt x="5716" y="11592"/>
                  </a:lnTo>
                  <a:lnTo>
                    <a:pt x="5556" y="11472"/>
                  </a:lnTo>
                  <a:lnTo>
                    <a:pt x="5395" y="11331"/>
                  </a:lnTo>
                  <a:lnTo>
                    <a:pt x="5255" y="11191"/>
                  </a:lnTo>
                  <a:lnTo>
                    <a:pt x="5115" y="11030"/>
                  </a:lnTo>
                  <a:lnTo>
                    <a:pt x="4974" y="10870"/>
                  </a:lnTo>
                  <a:lnTo>
                    <a:pt x="4834" y="10690"/>
                  </a:lnTo>
                  <a:lnTo>
                    <a:pt x="4714" y="10509"/>
                  </a:lnTo>
                  <a:lnTo>
                    <a:pt x="4533" y="10148"/>
                  </a:lnTo>
                  <a:lnTo>
                    <a:pt x="4413" y="9807"/>
                  </a:lnTo>
                  <a:lnTo>
                    <a:pt x="4312" y="9466"/>
                  </a:lnTo>
                  <a:lnTo>
                    <a:pt x="4252" y="9125"/>
                  </a:lnTo>
                  <a:lnTo>
                    <a:pt x="4232" y="8804"/>
                  </a:lnTo>
                  <a:lnTo>
                    <a:pt x="4252" y="8484"/>
                  </a:lnTo>
                  <a:lnTo>
                    <a:pt x="4312" y="8163"/>
                  </a:lnTo>
                  <a:lnTo>
                    <a:pt x="4413" y="7862"/>
                  </a:lnTo>
                  <a:lnTo>
                    <a:pt x="4553" y="7561"/>
                  </a:lnTo>
                  <a:lnTo>
                    <a:pt x="4714" y="7300"/>
                  </a:lnTo>
                  <a:lnTo>
                    <a:pt x="4914" y="7040"/>
                  </a:lnTo>
                  <a:lnTo>
                    <a:pt x="5155" y="6799"/>
                  </a:lnTo>
                  <a:lnTo>
                    <a:pt x="5415" y="6598"/>
                  </a:lnTo>
                  <a:lnTo>
                    <a:pt x="5716" y="6398"/>
                  </a:lnTo>
                  <a:lnTo>
                    <a:pt x="6057" y="6237"/>
                  </a:lnTo>
                  <a:lnTo>
                    <a:pt x="6418" y="6117"/>
                  </a:lnTo>
                  <a:lnTo>
                    <a:pt x="6960" y="5957"/>
                  </a:lnTo>
                  <a:lnTo>
                    <a:pt x="7501" y="5836"/>
                  </a:lnTo>
                  <a:lnTo>
                    <a:pt x="8063" y="5756"/>
                  </a:lnTo>
                  <a:lnTo>
                    <a:pt x="8624" y="5696"/>
                  </a:lnTo>
                  <a:lnTo>
                    <a:pt x="9747" y="5576"/>
                  </a:lnTo>
                  <a:lnTo>
                    <a:pt x="10309" y="5515"/>
                  </a:lnTo>
                  <a:lnTo>
                    <a:pt x="10850" y="5435"/>
                  </a:lnTo>
                  <a:lnTo>
                    <a:pt x="11332" y="5335"/>
                  </a:lnTo>
                  <a:lnTo>
                    <a:pt x="11793" y="5215"/>
                  </a:lnTo>
                  <a:lnTo>
                    <a:pt x="12254" y="5094"/>
                  </a:lnTo>
                  <a:lnTo>
                    <a:pt x="12695" y="4934"/>
                  </a:lnTo>
                  <a:lnTo>
                    <a:pt x="13156" y="4773"/>
                  </a:lnTo>
                  <a:lnTo>
                    <a:pt x="13578" y="4573"/>
                  </a:lnTo>
                  <a:lnTo>
                    <a:pt x="14019" y="4372"/>
                  </a:lnTo>
                  <a:lnTo>
                    <a:pt x="14440" y="4152"/>
                  </a:lnTo>
                  <a:lnTo>
                    <a:pt x="14580" y="4072"/>
                  </a:lnTo>
                  <a:lnTo>
                    <a:pt x="14841" y="3871"/>
                  </a:lnTo>
                  <a:lnTo>
                    <a:pt x="15102" y="3690"/>
                  </a:lnTo>
                  <a:lnTo>
                    <a:pt x="15362" y="3510"/>
                  </a:lnTo>
                  <a:lnTo>
                    <a:pt x="15643" y="3350"/>
                  </a:lnTo>
                  <a:close/>
                  <a:moveTo>
                    <a:pt x="1445" y="11371"/>
                  </a:moveTo>
                  <a:lnTo>
                    <a:pt x="1625" y="11652"/>
                  </a:lnTo>
                  <a:lnTo>
                    <a:pt x="1986" y="11933"/>
                  </a:lnTo>
                  <a:lnTo>
                    <a:pt x="2387" y="12174"/>
                  </a:lnTo>
                  <a:lnTo>
                    <a:pt x="2828" y="12394"/>
                  </a:lnTo>
                  <a:lnTo>
                    <a:pt x="3310" y="12575"/>
                  </a:lnTo>
                  <a:lnTo>
                    <a:pt x="3811" y="12735"/>
                  </a:lnTo>
                  <a:lnTo>
                    <a:pt x="4332" y="12835"/>
                  </a:lnTo>
                  <a:lnTo>
                    <a:pt x="4894" y="12896"/>
                  </a:lnTo>
                  <a:lnTo>
                    <a:pt x="5456" y="12936"/>
                  </a:lnTo>
                  <a:lnTo>
                    <a:pt x="5857" y="12916"/>
                  </a:lnTo>
                  <a:lnTo>
                    <a:pt x="6258" y="12875"/>
                  </a:lnTo>
                  <a:lnTo>
                    <a:pt x="6679" y="12815"/>
                  </a:lnTo>
                  <a:lnTo>
                    <a:pt x="7100" y="12735"/>
                  </a:lnTo>
                  <a:lnTo>
                    <a:pt x="7521" y="12615"/>
                  </a:lnTo>
                  <a:lnTo>
                    <a:pt x="7942" y="12474"/>
                  </a:lnTo>
                  <a:lnTo>
                    <a:pt x="8363" y="12314"/>
                  </a:lnTo>
                  <a:lnTo>
                    <a:pt x="8785" y="12113"/>
                  </a:lnTo>
                  <a:lnTo>
                    <a:pt x="8785" y="12113"/>
                  </a:lnTo>
                  <a:lnTo>
                    <a:pt x="8544" y="12174"/>
                  </a:lnTo>
                  <a:lnTo>
                    <a:pt x="8303" y="12194"/>
                  </a:lnTo>
                  <a:lnTo>
                    <a:pt x="8063" y="12234"/>
                  </a:lnTo>
                  <a:lnTo>
                    <a:pt x="7802" y="12234"/>
                  </a:lnTo>
                  <a:lnTo>
                    <a:pt x="7441" y="12214"/>
                  </a:lnTo>
                  <a:lnTo>
                    <a:pt x="7060" y="12154"/>
                  </a:lnTo>
                  <a:lnTo>
                    <a:pt x="6699" y="12073"/>
                  </a:lnTo>
                  <a:lnTo>
                    <a:pt x="6358" y="11933"/>
                  </a:lnTo>
                  <a:lnTo>
                    <a:pt x="5917" y="12033"/>
                  </a:lnTo>
                  <a:lnTo>
                    <a:pt x="5496" y="12093"/>
                  </a:lnTo>
                  <a:lnTo>
                    <a:pt x="5075" y="12133"/>
                  </a:lnTo>
                  <a:lnTo>
                    <a:pt x="4653" y="12154"/>
                  </a:lnTo>
                  <a:lnTo>
                    <a:pt x="4232" y="12133"/>
                  </a:lnTo>
                  <a:lnTo>
                    <a:pt x="3831" y="12093"/>
                  </a:lnTo>
                  <a:lnTo>
                    <a:pt x="3410" y="12033"/>
                  </a:lnTo>
                  <a:lnTo>
                    <a:pt x="3009" y="11953"/>
                  </a:lnTo>
                  <a:lnTo>
                    <a:pt x="2608" y="11853"/>
                  </a:lnTo>
                  <a:lnTo>
                    <a:pt x="2227" y="11712"/>
                  </a:lnTo>
                  <a:lnTo>
                    <a:pt x="1826" y="11552"/>
                  </a:lnTo>
                  <a:lnTo>
                    <a:pt x="1445" y="1137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22"/>
            <p:cNvSpPr/>
            <p:nvPr/>
          </p:nvSpPr>
          <p:spPr>
            <a:xfrm>
              <a:off x="8258675" y="4185775"/>
              <a:ext cx="183525" cy="39125"/>
            </a:xfrm>
            <a:custGeom>
              <a:avLst/>
              <a:gdLst/>
              <a:ahLst/>
              <a:cxnLst/>
              <a:rect l="l" t="t" r="r" b="b"/>
              <a:pathLst>
                <a:path w="7341" h="156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81" y="281"/>
                  </a:lnTo>
                  <a:lnTo>
                    <a:pt x="181" y="281"/>
                  </a:lnTo>
                  <a:lnTo>
                    <a:pt x="181" y="281"/>
                  </a:lnTo>
                  <a:lnTo>
                    <a:pt x="542" y="562"/>
                  </a:lnTo>
                  <a:lnTo>
                    <a:pt x="943" y="803"/>
                  </a:lnTo>
                  <a:lnTo>
                    <a:pt x="1384" y="1023"/>
                  </a:lnTo>
                  <a:lnTo>
                    <a:pt x="1866" y="1204"/>
                  </a:lnTo>
                  <a:lnTo>
                    <a:pt x="2367" y="1364"/>
                  </a:lnTo>
                  <a:lnTo>
                    <a:pt x="2888" y="1464"/>
                  </a:lnTo>
                  <a:lnTo>
                    <a:pt x="3450" y="1525"/>
                  </a:lnTo>
                  <a:lnTo>
                    <a:pt x="4012" y="1565"/>
                  </a:lnTo>
                  <a:lnTo>
                    <a:pt x="4012" y="1565"/>
                  </a:lnTo>
                  <a:lnTo>
                    <a:pt x="4413" y="1545"/>
                  </a:lnTo>
                  <a:lnTo>
                    <a:pt x="4814" y="1504"/>
                  </a:lnTo>
                  <a:lnTo>
                    <a:pt x="5235" y="1444"/>
                  </a:lnTo>
                  <a:lnTo>
                    <a:pt x="5656" y="1364"/>
                  </a:lnTo>
                  <a:lnTo>
                    <a:pt x="6077" y="1244"/>
                  </a:lnTo>
                  <a:lnTo>
                    <a:pt x="6498" y="1103"/>
                  </a:lnTo>
                  <a:lnTo>
                    <a:pt x="6919" y="943"/>
                  </a:lnTo>
                  <a:lnTo>
                    <a:pt x="7341" y="742"/>
                  </a:lnTo>
                  <a:lnTo>
                    <a:pt x="7341" y="742"/>
                  </a:lnTo>
                  <a:lnTo>
                    <a:pt x="7100" y="803"/>
                  </a:lnTo>
                  <a:lnTo>
                    <a:pt x="6859" y="823"/>
                  </a:lnTo>
                  <a:lnTo>
                    <a:pt x="6619" y="863"/>
                  </a:lnTo>
                  <a:lnTo>
                    <a:pt x="6358" y="863"/>
                  </a:lnTo>
                  <a:lnTo>
                    <a:pt x="6358" y="863"/>
                  </a:lnTo>
                  <a:lnTo>
                    <a:pt x="5997" y="843"/>
                  </a:lnTo>
                  <a:lnTo>
                    <a:pt x="5616" y="783"/>
                  </a:lnTo>
                  <a:lnTo>
                    <a:pt x="5255" y="702"/>
                  </a:lnTo>
                  <a:lnTo>
                    <a:pt x="4914" y="562"/>
                  </a:lnTo>
                  <a:lnTo>
                    <a:pt x="4914" y="562"/>
                  </a:lnTo>
                  <a:lnTo>
                    <a:pt x="4473" y="662"/>
                  </a:lnTo>
                  <a:lnTo>
                    <a:pt x="4052" y="722"/>
                  </a:lnTo>
                  <a:lnTo>
                    <a:pt x="3631" y="762"/>
                  </a:lnTo>
                  <a:lnTo>
                    <a:pt x="3209" y="783"/>
                  </a:lnTo>
                  <a:lnTo>
                    <a:pt x="3209" y="783"/>
                  </a:lnTo>
                  <a:lnTo>
                    <a:pt x="2788" y="762"/>
                  </a:lnTo>
                  <a:lnTo>
                    <a:pt x="2387" y="722"/>
                  </a:lnTo>
                  <a:lnTo>
                    <a:pt x="1966" y="662"/>
                  </a:lnTo>
                  <a:lnTo>
                    <a:pt x="1565" y="582"/>
                  </a:lnTo>
                  <a:lnTo>
                    <a:pt x="1164" y="482"/>
                  </a:lnTo>
                  <a:lnTo>
                    <a:pt x="783" y="341"/>
                  </a:lnTo>
                  <a:lnTo>
                    <a:pt x="382" y="181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22"/>
            <p:cNvSpPr/>
            <p:nvPr/>
          </p:nvSpPr>
          <p:spPr>
            <a:xfrm>
              <a:off x="8251650" y="4182250"/>
              <a:ext cx="525" cy="550"/>
            </a:xfrm>
            <a:custGeom>
              <a:avLst/>
              <a:gdLst/>
              <a:ahLst/>
              <a:cxnLst/>
              <a:rect l="l" t="t" r="r" b="b"/>
              <a:pathLst>
                <a:path w="21" h="22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22"/>
            <p:cNvSpPr/>
            <p:nvPr/>
          </p:nvSpPr>
          <p:spPr>
            <a:xfrm>
              <a:off x="8252150" y="3985225"/>
              <a:ext cx="361525" cy="212100"/>
            </a:xfrm>
            <a:custGeom>
              <a:avLst/>
              <a:gdLst/>
              <a:ahLst/>
              <a:cxnLst/>
              <a:rect l="l" t="t" r="r" b="b"/>
              <a:pathLst>
                <a:path w="14461" h="8484" fill="none" extrusionOk="0">
                  <a:moveTo>
                    <a:pt x="14460" y="1"/>
                  </a:moveTo>
                  <a:lnTo>
                    <a:pt x="14460" y="1"/>
                  </a:lnTo>
                  <a:lnTo>
                    <a:pt x="13718" y="341"/>
                  </a:lnTo>
                  <a:lnTo>
                    <a:pt x="12956" y="642"/>
                  </a:lnTo>
                  <a:lnTo>
                    <a:pt x="12194" y="943"/>
                  </a:lnTo>
                  <a:lnTo>
                    <a:pt x="11432" y="1204"/>
                  </a:lnTo>
                  <a:lnTo>
                    <a:pt x="10650" y="1465"/>
                  </a:lnTo>
                  <a:lnTo>
                    <a:pt x="9848" y="1685"/>
                  </a:lnTo>
                  <a:lnTo>
                    <a:pt x="9066" y="1886"/>
                  </a:lnTo>
                  <a:lnTo>
                    <a:pt x="8243" y="2066"/>
                  </a:lnTo>
                  <a:lnTo>
                    <a:pt x="8243" y="2066"/>
                  </a:lnTo>
                  <a:lnTo>
                    <a:pt x="6860" y="2327"/>
                  </a:lnTo>
                  <a:lnTo>
                    <a:pt x="6158" y="2467"/>
                  </a:lnTo>
                  <a:lnTo>
                    <a:pt x="5476" y="2608"/>
                  </a:lnTo>
                  <a:lnTo>
                    <a:pt x="4774" y="2768"/>
                  </a:lnTo>
                  <a:lnTo>
                    <a:pt x="4092" y="2949"/>
                  </a:lnTo>
                  <a:lnTo>
                    <a:pt x="3430" y="3189"/>
                  </a:lnTo>
                  <a:lnTo>
                    <a:pt x="3109" y="3310"/>
                  </a:lnTo>
                  <a:lnTo>
                    <a:pt x="2789" y="3450"/>
                  </a:lnTo>
                  <a:lnTo>
                    <a:pt x="2789" y="3450"/>
                  </a:lnTo>
                  <a:lnTo>
                    <a:pt x="2488" y="3610"/>
                  </a:lnTo>
                  <a:lnTo>
                    <a:pt x="2187" y="3771"/>
                  </a:lnTo>
                  <a:lnTo>
                    <a:pt x="1906" y="3951"/>
                  </a:lnTo>
                  <a:lnTo>
                    <a:pt x="1645" y="4152"/>
                  </a:lnTo>
                  <a:lnTo>
                    <a:pt x="1385" y="4372"/>
                  </a:lnTo>
                  <a:lnTo>
                    <a:pt x="1124" y="4593"/>
                  </a:lnTo>
                  <a:lnTo>
                    <a:pt x="903" y="4854"/>
                  </a:lnTo>
                  <a:lnTo>
                    <a:pt x="703" y="5114"/>
                  </a:lnTo>
                  <a:lnTo>
                    <a:pt x="502" y="5375"/>
                  </a:lnTo>
                  <a:lnTo>
                    <a:pt x="342" y="5656"/>
                  </a:lnTo>
                  <a:lnTo>
                    <a:pt x="222" y="5957"/>
                  </a:lnTo>
                  <a:lnTo>
                    <a:pt x="121" y="6258"/>
                  </a:lnTo>
                  <a:lnTo>
                    <a:pt x="41" y="6578"/>
                  </a:lnTo>
                  <a:lnTo>
                    <a:pt x="1" y="6899"/>
                  </a:lnTo>
                  <a:lnTo>
                    <a:pt x="1" y="7220"/>
                  </a:lnTo>
                  <a:lnTo>
                    <a:pt x="41" y="7561"/>
                  </a:lnTo>
                  <a:lnTo>
                    <a:pt x="41" y="7561"/>
                  </a:lnTo>
                  <a:lnTo>
                    <a:pt x="141" y="7782"/>
                  </a:lnTo>
                  <a:lnTo>
                    <a:pt x="141" y="7782"/>
                  </a:lnTo>
                  <a:lnTo>
                    <a:pt x="522" y="7942"/>
                  </a:lnTo>
                  <a:lnTo>
                    <a:pt x="903" y="8083"/>
                  </a:lnTo>
                  <a:lnTo>
                    <a:pt x="1304" y="8203"/>
                  </a:lnTo>
                  <a:lnTo>
                    <a:pt x="1706" y="8303"/>
                  </a:lnTo>
                  <a:lnTo>
                    <a:pt x="2107" y="8383"/>
                  </a:lnTo>
                  <a:lnTo>
                    <a:pt x="2508" y="8444"/>
                  </a:lnTo>
                  <a:lnTo>
                    <a:pt x="2929" y="8484"/>
                  </a:lnTo>
                  <a:lnTo>
                    <a:pt x="3330" y="8484"/>
                  </a:lnTo>
                  <a:lnTo>
                    <a:pt x="3330" y="8484"/>
                  </a:lnTo>
                  <a:lnTo>
                    <a:pt x="3651" y="8484"/>
                  </a:lnTo>
                  <a:lnTo>
                    <a:pt x="3952" y="8464"/>
                  </a:lnTo>
                  <a:lnTo>
                    <a:pt x="4252" y="8423"/>
                  </a:lnTo>
                  <a:lnTo>
                    <a:pt x="4553" y="8383"/>
                  </a:lnTo>
                  <a:lnTo>
                    <a:pt x="4553" y="8383"/>
                  </a:lnTo>
                  <a:lnTo>
                    <a:pt x="4714" y="8363"/>
                  </a:lnTo>
                  <a:lnTo>
                    <a:pt x="4714" y="8363"/>
                  </a:lnTo>
                  <a:lnTo>
                    <a:pt x="4533" y="8243"/>
                  </a:lnTo>
                  <a:lnTo>
                    <a:pt x="4373" y="8123"/>
                  </a:lnTo>
                  <a:lnTo>
                    <a:pt x="4212" y="7982"/>
                  </a:lnTo>
                  <a:lnTo>
                    <a:pt x="4072" y="7842"/>
                  </a:lnTo>
                  <a:lnTo>
                    <a:pt x="3932" y="7681"/>
                  </a:lnTo>
                  <a:lnTo>
                    <a:pt x="3791" y="7521"/>
                  </a:lnTo>
                  <a:lnTo>
                    <a:pt x="3651" y="7341"/>
                  </a:lnTo>
                  <a:lnTo>
                    <a:pt x="3531" y="7160"/>
                  </a:lnTo>
                  <a:lnTo>
                    <a:pt x="3531" y="7160"/>
                  </a:lnTo>
                  <a:lnTo>
                    <a:pt x="3350" y="6799"/>
                  </a:lnTo>
                  <a:lnTo>
                    <a:pt x="3230" y="6458"/>
                  </a:lnTo>
                  <a:lnTo>
                    <a:pt x="3129" y="6117"/>
                  </a:lnTo>
                  <a:lnTo>
                    <a:pt x="3069" y="5776"/>
                  </a:lnTo>
                  <a:lnTo>
                    <a:pt x="3049" y="5455"/>
                  </a:lnTo>
                  <a:lnTo>
                    <a:pt x="3069" y="5135"/>
                  </a:lnTo>
                  <a:lnTo>
                    <a:pt x="3129" y="4814"/>
                  </a:lnTo>
                  <a:lnTo>
                    <a:pt x="3230" y="4513"/>
                  </a:lnTo>
                  <a:lnTo>
                    <a:pt x="3370" y="4212"/>
                  </a:lnTo>
                  <a:lnTo>
                    <a:pt x="3531" y="3951"/>
                  </a:lnTo>
                  <a:lnTo>
                    <a:pt x="3731" y="3691"/>
                  </a:lnTo>
                  <a:lnTo>
                    <a:pt x="3972" y="3450"/>
                  </a:lnTo>
                  <a:lnTo>
                    <a:pt x="4232" y="3249"/>
                  </a:lnTo>
                  <a:lnTo>
                    <a:pt x="4533" y="3049"/>
                  </a:lnTo>
                  <a:lnTo>
                    <a:pt x="4874" y="2888"/>
                  </a:lnTo>
                  <a:lnTo>
                    <a:pt x="5235" y="2768"/>
                  </a:lnTo>
                  <a:lnTo>
                    <a:pt x="5235" y="2768"/>
                  </a:lnTo>
                  <a:lnTo>
                    <a:pt x="5777" y="2608"/>
                  </a:lnTo>
                  <a:lnTo>
                    <a:pt x="6318" y="2487"/>
                  </a:lnTo>
                  <a:lnTo>
                    <a:pt x="6880" y="2407"/>
                  </a:lnTo>
                  <a:lnTo>
                    <a:pt x="7441" y="2347"/>
                  </a:lnTo>
                  <a:lnTo>
                    <a:pt x="8564" y="2227"/>
                  </a:lnTo>
                  <a:lnTo>
                    <a:pt x="9126" y="2166"/>
                  </a:lnTo>
                  <a:lnTo>
                    <a:pt x="9667" y="2086"/>
                  </a:lnTo>
                  <a:lnTo>
                    <a:pt x="9667" y="2086"/>
                  </a:lnTo>
                  <a:lnTo>
                    <a:pt x="10149" y="1986"/>
                  </a:lnTo>
                  <a:lnTo>
                    <a:pt x="10610" y="1866"/>
                  </a:lnTo>
                  <a:lnTo>
                    <a:pt x="11071" y="1745"/>
                  </a:lnTo>
                  <a:lnTo>
                    <a:pt x="11512" y="1585"/>
                  </a:lnTo>
                  <a:lnTo>
                    <a:pt x="11973" y="1424"/>
                  </a:lnTo>
                  <a:lnTo>
                    <a:pt x="12395" y="1224"/>
                  </a:lnTo>
                  <a:lnTo>
                    <a:pt x="12836" y="1023"/>
                  </a:lnTo>
                  <a:lnTo>
                    <a:pt x="13257" y="803"/>
                  </a:lnTo>
                  <a:lnTo>
                    <a:pt x="13257" y="803"/>
                  </a:lnTo>
                  <a:lnTo>
                    <a:pt x="13397" y="723"/>
                  </a:lnTo>
                  <a:lnTo>
                    <a:pt x="13397" y="723"/>
                  </a:lnTo>
                  <a:lnTo>
                    <a:pt x="13658" y="522"/>
                  </a:lnTo>
                  <a:lnTo>
                    <a:pt x="13919" y="341"/>
                  </a:lnTo>
                  <a:lnTo>
                    <a:pt x="14179" y="161"/>
                  </a:lnTo>
                  <a:lnTo>
                    <a:pt x="1446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22"/>
            <p:cNvSpPr/>
            <p:nvPr/>
          </p:nvSpPr>
          <p:spPr>
            <a:xfrm>
              <a:off x="8245650" y="3956650"/>
              <a:ext cx="412650" cy="200075"/>
            </a:xfrm>
            <a:custGeom>
              <a:avLst/>
              <a:gdLst/>
              <a:ahLst/>
              <a:cxnLst/>
              <a:rect l="l" t="t" r="r" b="b"/>
              <a:pathLst>
                <a:path w="16506" h="8003" fill="none" extrusionOk="0">
                  <a:moveTo>
                    <a:pt x="16505" y="0"/>
                  </a:moveTo>
                  <a:lnTo>
                    <a:pt x="16505" y="0"/>
                  </a:lnTo>
                  <a:lnTo>
                    <a:pt x="15462" y="422"/>
                  </a:lnTo>
                  <a:lnTo>
                    <a:pt x="14419" y="863"/>
                  </a:lnTo>
                  <a:lnTo>
                    <a:pt x="14419" y="863"/>
                  </a:lnTo>
                  <a:lnTo>
                    <a:pt x="13898" y="1083"/>
                  </a:lnTo>
                  <a:lnTo>
                    <a:pt x="13357" y="1264"/>
                  </a:lnTo>
                  <a:lnTo>
                    <a:pt x="12795" y="1444"/>
                  </a:lnTo>
                  <a:lnTo>
                    <a:pt x="12254" y="1605"/>
                  </a:lnTo>
                  <a:lnTo>
                    <a:pt x="11712" y="1745"/>
                  </a:lnTo>
                  <a:lnTo>
                    <a:pt x="11151" y="1886"/>
                  </a:lnTo>
                  <a:lnTo>
                    <a:pt x="10589" y="1986"/>
                  </a:lnTo>
                  <a:lnTo>
                    <a:pt x="10007" y="2066"/>
                  </a:lnTo>
                  <a:lnTo>
                    <a:pt x="10007" y="2066"/>
                  </a:lnTo>
                  <a:lnTo>
                    <a:pt x="9326" y="2166"/>
                  </a:lnTo>
                  <a:lnTo>
                    <a:pt x="8644" y="2227"/>
                  </a:lnTo>
                  <a:lnTo>
                    <a:pt x="7280" y="2367"/>
                  </a:lnTo>
                  <a:lnTo>
                    <a:pt x="6598" y="2447"/>
                  </a:lnTo>
                  <a:lnTo>
                    <a:pt x="5936" y="2527"/>
                  </a:lnTo>
                  <a:lnTo>
                    <a:pt x="5255" y="2628"/>
                  </a:lnTo>
                  <a:lnTo>
                    <a:pt x="4593" y="2768"/>
                  </a:lnTo>
                  <a:lnTo>
                    <a:pt x="4593" y="2768"/>
                  </a:lnTo>
                  <a:lnTo>
                    <a:pt x="3931" y="2928"/>
                  </a:lnTo>
                  <a:lnTo>
                    <a:pt x="3269" y="3129"/>
                  </a:lnTo>
                  <a:lnTo>
                    <a:pt x="2948" y="3249"/>
                  </a:lnTo>
                  <a:lnTo>
                    <a:pt x="2627" y="3390"/>
                  </a:lnTo>
                  <a:lnTo>
                    <a:pt x="2307" y="3530"/>
                  </a:lnTo>
                  <a:lnTo>
                    <a:pt x="2026" y="3690"/>
                  </a:lnTo>
                  <a:lnTo>
                    <a:pt x="1725" y="3871"/>
                  </a:lnTo>
                  <a:lnTo>
                    <a:pt x="1464" y="4072"/>
                  </a:lnTo>
                  <a:lnTo>
                    <a:pt x="1204" y="4292"/>
                  </a:lnTo>
                  <a:lnTo>
                    <a:pt x="983" y="4533"/>
                  </a:lnTo>
                  <a:lnTo>
                    <a:pt x="762" y="4773"/>
                  </a:lnTo>
                  <a:lnTo>
                    <a:pt x="582" y="5054"/>
                  </a:lnTo>
                  <a:lnTo>
                    <a:pt x="401" y="5375"/>
                  </a:lnTo>
                  <a:lnTo>
                    <a:pt x="261" y="5696"/>
                  </a:lnTo>
                  <a:lnTo>
                    <a:pt x="261" y="5696"/>
                  </a:lnTo>
                  <a:lnTo>
                    <a:pt x="161" y="5977"/>
                  </a:lnTo>
                  <a:lnTo>
                    <a:pt x="101" y="6278"/>
                  </a:lnTo>
                  <a:lnTo>
                    <a:pt x="40" y="6558"/>
                  </a:lnTo>
                  <a:lnTo>
                    <a:pt x="20" y="6859"/>
                  </a:lnTo>
                  <a:lnTo>
                    <a:pt x="0" y="7140"/>
                  </a:lnTo>
                  <a:lnTo>
                    <a:pt x="20" y="7441"/>
                  </a:lnTo>
                  <a:lnTo>
                    <a:pt x="60" y="7721"/>
                  </a:lnTo>
                  <a:lnTo>
                    <a:pt x="101" y="8002"/>
                  </a:lnTo>
                  <a:lnTo>
                    <a:pt x="101" y="8002"/>
                  </a:lnTo>
                  <a:lnTo>
                    <a:pt x="121" y="7701"/>
                  </a:lnTo>
                  <a:lnTo>
                    <a:pt x="161" y="7421"/>
                  </a:lnTo>
                  <a:lnTo>
                    <a:pt x="241" y="7120"/>
                  </a:lnTo>
                  <a:lnTo>
                    <a:pt x="341" y="6839"/>
                  </a:lnTo>
                  <a:lnTo>
                    <a:pt x="461" y="6558"/>
                  </a:lnTo>
                  <a:lnTo>
                    <a:pt x="622" y="6278"/>
                  </a:lnTo>
                  <a:lnTo>
                    <a:pt x="802" y="6017"/>
                  </a:lnTo>
                  <a:lnTo>
                    <a:pt x="1003" y="5756"/>
                  </a:lnTo>
                  <a:lnTo>
                    <a:pt x="1003" y="5756"/>
                  </a:lnTo>
                  <a:lnTo>
                    <a:pt x="1224" y="5536"/>
                  </a:lnTo>
                  <a:lnTo>
                    <a:pt x="1444" y="5315"/>
                  </a:lnTo>
                  <a:lnTo>
                    <a:pt x="1705" y="5114"/>
                  </a:lnTo>
                  <a:lnTo>
                    <a:pt x="1966" y="4914"/>
                  </a:lnTo>
                  <a:lnTo>
                    <a:pt x="2226" y="4753"/>
                  </a:lnTo>
                  <a:lnTo>
                    <a:pt x="2507" y="4593"/>
                  </a:lnTo>
                  <a:lnTo>
                    <a:pt x="2788" y="4433"/>
                  </a:lnTo>
                  <a:lnTo>
                    <a:pt x="3089" y="4312"/>
                  </a:lnTo>
                  <a:lnTo>
                    <a:pt x="3690" y="4072"/>
                  </a:lnTo>
                  <a:lnTo>
                    <a:pt x="4312" y="3871"/>
                  </a:lnTo>
                  <a:lnTo>
                    <a:pt x="4934" y="3690"/>
                  </a:lnTo>
                  <a:lnTo>
                    <a:pt x="5555" y="3550"/>
                  </a:lnTo>
                  <a:lnTo>
                    <a:pt x="5555" y="3550"/>
                  </a:lnTo>
                  <a:lnTo>
                    <a:pt x="6337" y="3370"/>
                  </a:lnTo>
                  <a:lnTo>
                    <a:pt x="7140" y="3209"/>
                  </a:lnTo>
                  <a:lnTo>
                    <a:pt x="8724" y="2888"/>
                  </a:lnTo>
                  <a:lnTo>
                    <a:pt x="9526" y="2728"/>
                  </a:lnTo>
                  <a:lnTo>
                    <a:pt x="10308" y="2547"/>
                  </a:lnTo>
                  <a:lnTo>
                    <a:pt x="11090" y="2327"/>
                  </a:lnTo>
                  <a:lnTo>
                    <a:pt x="11872" y="2106"/>
                  </a:lnTo>
                  <a:lnTo>
                    <a:pt x="11872" y="2106"/>
                  </a:lnTo>
                  <a:lnTo>
                    <a:pt x="12915" y="1725"/>
                  </a:lnTo>
                  <a:lnTo>
                    <a:pt x="13958" y="1324"/>
                  </a:lnTo>
                  <a:lnTo>
                    <a:pt x="14961" y="863"/>
                  </a:lnTo>
                  <a:lnTo>
                    <a:pt x="15964" y="381"/>
                  </a:lnTo>
                  <a:lnTo>
                    <a:pt x="15964" y="381"/>
                  </a:lnTo>
                  <a:lnTo>
                    <a:pt x="1650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22"/>
            <p:cNvSpPr/>
            <p:nvPr/>
          </p:nvSpPr>
          <p:spPr>
            <a:xfrm>
              <a:off x="8240625" y="3940100"/>
              <a:ext cx="442725" cy="265250"/>
            </a:xfrm>
            <a:custGeom>
              <a:avLst/>
              <a:gdLst/>
              <a:ahLst/>
              <a:cxnLst/>
              <a:rect l="l" t="t" r="r" b="b"/>
              <a:pathLst>
                <a:path w="17709" h="10610" extrusionOk="0">
                  <a:moveTo>
                    <a:pt x="17709" y="1"/>
                  </a:moveTo>
                  <a:lnTo>
                    <a:pt x="17288" y="141"/>
                  </a:lnTo>
                  <a:lnTo>
                    <a:pt x="16867" y="281"/>
                  </a:lnTo>
                  <a:lnTo>
                    <a:pt x="16044" y="602"/>
                  </a:lnTo>
                  <a:lnTo>
                    <a:pt x="14400" y="1284"/>
                  </a:lnTo>
                  <a:lnTo>
                    <a:pt x="13658" y="1565"/>
                  </a:lnTo>
                  <a:lnTo>
                    <a:pt x="12916" y="1806"/>
                  </a:lnTo>
                  <a:lnTo>
                    <a:pt x="12154" y="2006"/>
                  </a:lnTo>
                  <a:lnTo>
                    <a:pt x="11412" y="2167"/>
                  </a:lnTo>
                  <a:lnTo>
                    <a:pt x="10650" y="2307"/>
                  </a:lnTo>
                  <a:lnTo>
                    <a:pt x="9888" y="2427"/>
                  </a:lnTo>
                  <a:lnTo>
                    <a:pt x="9105" y="2528"/>
                  </a:lnTo>
                  <a:lnTo>
                    <a:pt x="8323" y="2608"/>
                  </a:lnTo>
                  <a:lnTo>
                    <a:pt x="6980" y="2748"/>
                  </a:lnTo>
                  <a:lnTo>
                    <a:pt x="6298" y="2828"/>
                  </a:lnTo>
                  <a:lnTo>
                    <a:pt x="5636" y="2929"/>
                  </a:lnTo>
                  <a:lnTo>
                    <a:pt x="4974" y="3049"/>
                  </a:lnTo>
                  <a:lnTo>
                    <a:pt x="4312" y="3209"/>
                  </a:lnTo>
                  <a:lnTo>
                    <a:pt x="3671" y="3410"/>
                  </a:lnTo>
                  <a:lnTo>
                    <a:pt x="3350" y="3510"/>
                  </a:lnTo>
                  <a:lnTo>
                    <a:pt x="3029" y="3631"/>
                  </a:lnTo>
                  <a:lnTo>
                    <a:pt x="2748" y="3771"/>
                  </a:lnTo>
                  <a:lnTo>
                    <a:pt x="2487" y="3891"/>
                  </a:lnTo>
                  <a:lnTo>
                    <a:pt x="2207" y="4032"/>
                  </a:lnTo>
                  <a:lnTo>
                    <a:pt x="1966" y="4192"/>
                  </a:lnTo>
                  <a:lnTo>
                    <a:pt x="1725" y="4352"/>
                  </a:lnTo>
                  <a:lnTo>
                    <a:pt x="1505" y="4533"/>
                  </a:lnTo>
                  <a:lnTo>
                    <a:pt x="1284" y="4734"/>
                  </a:lnTo>
                  <a:lnTo>
                    <a:pt x="1084" y="4934"/>
                  </a:lnTo>
                  <a:lnTo>
                    <a:pt x="903" y="5155"/>
                  </a:lnTo>
                  <a:lnTo>
                    <a:pt x="723" y="5375"/>
                  </a:lnTo>
                  <a:lnTo>
                    <a:pt x="562" y="5616"/>
                  </a:lnTo>
                  <a:lnTo>
                    <a:pt x="442" y="5857"/>
                  </a:lnTo>
                  <a:lnTo>
                    <a:pt x="322" y="6137"/>
                  </a:lnTo>
                  <a:lnTo>
                    <a:pt x="221" y="6418"/>
                  </a:lnTo>
                  <a:lnTo>
                    <a:pt x="121" y="6699"/>
                  </a:lnTo>
                  <a:lnTo>
                    <a:pt x="61" y="7020"/>
                  </a:lnTo>
                  <a:lnTo>
                    <a:pt x="21" y="7321"/>
                  </a:lnTo>
                  <a:lnTo>
                    <a:pt x="1" y="7641"/>
                  </a:lnTo>
                  <a:lnTo>
                    <a:pt x="21" y="7942"/>
                  </a:lnTo>
                  <a:lnTo>
                    <a:pt x="41" y="8263"/>
                  </a:lnTo>
                  <a:lnTo>
                    <a:pt x="81" y="8564"/>
                  </a:lnTo>
                  <a:lnTo>
                    <a:pt x="141" y="8865"/>
                  </a:lnTo>
                  <a:lnTo>
                    <a:pt x="221" y="9146"/>
                  </a:lnTo>
                  <a:lnTo>
                    <a:pt x="342" y="9446"/>
                  </a:lnTo>
                  <a:lnTo>
                    <a:pt x="342" y="9446"/>
                  </a:lnTo>
                  <a:lnTo>
                    <a:pt x="161" y="9346"/>
                  </a:lnTo>
                  <a:lnTo>
                    <a:pt x="322" y="9527"/>
                  </a:lnTo>
                  <a:lnTo>
                    <a:pt x="442" y="9687"/>
                  </a:lnTo>
                  <a:lnTo>
                    <a:pt x="462" y="9687"/>
                  </a:lnTo>
                  <a:lnTo>
                    <a:pt x="462" y="9707"/>
                  </a:lnTo>
                  <a:lnTo>
                    <a:pt x="662" y="9908"/>
                  </a:lnTo>
                  <a:lnTo>
                    <a:pt x="903" y="10108"/>
                  </a:lnTo>
                  <a:lnTo>
                    <a:pt x="723" y="9827"/>
                  </a:lnTo>
                  <a:lnTo>
                    <a:pt x="723" y="9827"/>
                  </a:lnTo>
                  <a:lnTo>
                    <a:pt x="1104" y="10008"/>
                  </a:lnTo>
                  <a:lnTo>
                    <a:pt x="1505" y="10168"/>
                  </a:lnTo>
                  <a:lnTo>
                    <a:pt x="1886" y="10309"/>
                  </a:lnTo>
                  <a:lnTo>
                    <a:pt x="2287" y="10409"/>
                  </a:lnTo>
                  <a:lnTo>
                    <a:pt x="2688" y="10489"/>
                  </a:lnTo>
                  <a:lnTo>
                    <a:pt x="3109" y="10549"/>
                  </a:lnTo>
                  <a:lnTo>
                    <a:pt x="3510" y="10589"/>
                  </a:lnTo>
                  <a:lnTo>
                    <a:pt x="3931" y="10610"/>
                  </a:lnTo>
                  <a:lnTo>
                    <a:pt x="4353" y="10589"/>
                  </a:lnTo>
                  <a:lnTo>
                    <a:pt x="4774" y="10549"/>
                  </a:lnTo>
                  <a:lnTo>
                    <a:pt x="5195" y="10489"/>
                  </a:lnTo>
                  <a:lnTo>
                    <a:pt x="5636" y="10389"/>
                  </a:lnTo>
                  <a:lnTo>
                    <a:pt x="5395" y="10289"/>
                  </a:lnTo>
                  <a:lnTo>
                    <a:pt x="5175" y="10168"/>
                  </a:lnTo>
                  <a:lnTo>
                    <a:pt x="5014" y="10188"/>
                  </a:lnTo>
                  <a:lnTo>
                    <a:pt x="4713" y="10228"/>
                  </a:lnTo>
                  <a:lnTo>
                    <a:pt x="4413" y="10269"/>
                  </a:lnTo>
                  <a:lnTo>
                    <a:pt x="4112" y="10289"/>
                  </a:lnTo>
                  <a:lnTo>
                    <a:pt x="3390" y="10289"/>
                  </a:lnTo>
                  <a:lnTo>
                    <a:pt x="2969" y="10249"/>
                  </a:lnTo>
                  <a:lnTo>
                    <a:pt x="2568" y="10188"/>
                  </a:lnTo>
                  <a:lnTo>
                    <a:pt x="2167" y="10108"/>
                  </a:lnTo>
                  <a:lnTo>
                    <a:pt x="1765" y="10008"/>
                  </a:lnTo>
                  <a:lnTo>
                    <a:pt x="1364" y="9888"/>
                  </a:lnTo>
                  <a:lnTo>
                    <a:pt x="983" y="9747"/>
                  </a:lnTo>
                  <a:lnTo>
                    <a:pt x="602" y="9587"/>
                  </a:lnTo>
                  <a:lnTo>
                    <a:pt x="502" y="9366"/>
                  </a:lnTo>
                  <a:lnTo>
                    <a:pt x="462" y="9025"/>
                  </a:lnTo>
                  <a:lnTo>
                    <a:pt x="462" y="8704"/>
                  </a:lnTo>
                  <a:lnTo>
                    <a:pt x="502" y="8383"/>
                  </a:lnTo>
                  <a:lnTo>
                    <a:pt x="582" y="8063"/>
                  </a:lnTo>
                  <a:lnTo>
                    <a:pt x="683" y="7762"/>
                  </a:lnTo>
                  <a:lnTo>
                    <a:pt x="803" y="7461"/>
                  </a:lnTo>
                  <a:lnTo>
                    <a:pt x="963" y="7180"/>
                  </a:lnTo>
                  <a:lnTo>
                    <a:pt x="1164" y="6919"/>
                  </a:lnTo>
                  <a:lnTo>
                    <a:pt x="1364" y="6659"/>
                  </a:lnTo>
                  <a:lnTo>
                    <a:pt x="1585" y="6398"/>
                  </a:lnTo>
                  <a:lnTo>
                    <a:pt x="1846" y="6177"/>
                  </a:lnTo>
                  <a:lnTo>
                    <a:pt x="2106" y="5957"/>
                  </a:lnTo>
                  <a:lnTo>
                    <a:pt x="2367" y="5756"/>
                  </a:lnTo>
                  <a:lnTo>
                    <a:pt x="2648" y="5576"/>
                  </a:lnTo>
                  <a:lnTo>
                    <a:pt x="2949" y="5415"/>
                  </a:lnTo>
                  <a:lnTo>
                    <a:pt x="3250" y="5255"/>
                  </a:lnTo>
                  <a:lnTo>
                    <a:pt x="3570" y="5115"/>
                  </a:lnTo>
                  <a:lnTo>
                    <a:pt x="3891" y="4994"/>
                  </a:lnTo>
                  <a:lnTo>
                    <a:pt x="4553" y="4754"/>
                  </a:lnTo>
                  <a:lnTo>
                    <a:pt x="5235" y="4573"/>
                  </a:lnTo>
                  <a:lnTo>
                    <a:pt x="5937" y="4413"/>
                  </a:lnTo>
                  <a:lnTo>
                    <a:pt x="6619" y="4272"/>
                  </a:lnTo>
                  <a:lnTo>
                    <a:pt x="7321" y="4132"/>
                  </a:lnTo>
                  <a:lnTo>
                    <a:pt x="8704" y="3871"/>
                  </a:lnTo>
                  <a:lnTo>
                    <a:pt x="9527" y="3691"/>
                  </a:lnTo>
                  <a:lnTo>
                    <a:pt x="10309" y="3490"/>
                  </a:lnTo>
                  <a:lnTo>
                    <a:pt x="11111" y="3270"/>
                  </a:lnTo>
                  <a:lnTo>
                    <a:pt x="11893" y="3009"/>
                  </a:lnTo>
                  <a:lnTo>
                    <a:pt x="12655" y="2748"/>
                  </a:lnTo>
                  <a:lnTo>
                    <a:pt x="13417" y="2447"/>
                  </a:lnTo>
                  <a:lnTo>
                    <a:pt x="14179" y="2146"/>
                  </a:lnTo>
                  <a:lnTo>
                    <a:pt x="14921" y="1806"/>
                  </a:lnTo>
                  <a:lnTo>
                    <a:pt x="14640" y="1966"/>
                  </a:lnTo>
                  <a:lnTo>
                    <a:pt x="14380" y="2146"/>
                  </a:lnTo>
                  <a:lnTo>
                    <a:pt x="14119" y="2327"/>
                  </a:lnTo>
                  <a:lnTo>
                    <a:pt x="13858" y="2528"/>
                  </a:lnTo>
                  <a:lnTo>
                    <a:pt x="14440" y="2167"/>
                  </a:lnTo>
                  <a:lnTo>
                    <a:pt x="15022" y="1806"/>
                  </a:lnTo>
                  <a:lnTo>
                    <a:pt x="16165" y="1043"/>
                  </a:lnTo>
                  <a:lnTo>
                    <a:pt x="16165" y="1043"/>
                  </a:lnTo>
                  <a:lnTo>
                    <a:pt x="15162" y="1525"/>
                  </a:lnTo>
                  <a:lnTo>
                    <a:pt x="14159" y="1986"/>
                  </a:lnTo>
                  <a:lnTo>
                    <a:pt x="13116" y="2387"/>
                  </a:lnTo>
                  <a:lnTo>
                    <a:pt x="12073" y="2768"/>
                  </a:lnTo>
                  <a:lnTo>
                    <a:pt x="11291" y="2989"/>
                  </a:lnTo>
                  <a:lnTo>
                    <a:pt x="10509" y="3209"/>
                  </a:lnTo>
                  <a:lnTo>
                    <a:pt x="9727" y="3390"/>
                  </a:lnTo>
                  <a:lnTo>
                    <a:pt x="8925" y="3550"/>
                  </a:lnTo>
                  <a:lnTo>
                    <a:pt x="7341" y="3871"/>
                  </a:lnTo>
                  <a:lnTo>
                    <a:pt x="6538" y="4032"/>
                  </a:lnTo>
                  <a:lnTo>
                    <a:pt x="5756" y="4212"/>
                  </a:lnTo>
                  <a:lnTo>
                    <a:pt x="5135" y="4352"/>
                  </a:lnTo>
                  <a:lnTo>
                    <a:pt x="4513" y="4533"/>
                  </a:lnTo>
                  <a:lnTo>
                    <a:pt x="3891" y="4734"/>
                  </a:lnTo>
                  <a:lnTo>
                    <a:pt x="3290" y="4974"/>
                  </a:lnTo>
                  <a:lnTo>
                    <a:pt x="2989" y="5095"/>
                  </a:lnTo>
                  <a:lnTo>
                    <a:pt x="2708" y="5255"/>
                  </a:lnTo>
                  <a:lnTo>
                    <a:pt x="2427" y="5415"/>
                  </a:lnTo>
                  <a:lnTo>
                    <a:pt x="2167" y="5576"/>
                  </a:lnTo>
                  <a:lnTo>
                    <a:pt x="1906" y="5776"/>
                  </a:lnTo>
                  <a:lnTo>
                    <a:pt x="1645" y="5977"/>
                  </a:lnTo>
                  <a:lnTo>
                    <a:pt x="1425" y="6198"/>
                  </a:lnTo>
                  <a:lnTo>
                    <a:pt x="1204" y="6418"/>
                  </a:lnTo>
                  <a:lnTo>
                    <a:pt x="1003" y="6679"/>
                  </a:lnTo>
                  <a:lnTo>
                    <a:pt x="823" y="6940"/>
                  </a:lnTo>
                  <a:lnTo>
                    <a:pt x="662" y="7220"/>
                  </a:lnTo>
                  <a:lnTo>
                    <a:pt x="542" y="7501"/>
                  </a:lnTo>
                  <a:lnTo>
                    <a:pt x="442" y="7782"/>
                  </a:lnTo>
                  <a:lnTo>
                    <a:pt x="362" y="8083"/>
                  </a:lnTo>
                  <a:lnTo>
                    <a:pt x="322" y="8363"/>
                  </a:lnTo>
                  <a:lnTo>
                    <a:pt x="302" y="8664"/>
                  </a:lnTo>
                  <a:lnTo>
                    <a:pt x="261" y="8383"/>
                  </a:lnTo>
                  <a:lnTo>
                    <a:pt x="221" y="8103"/>
                  </a:lnTo>
                  <a:lnTo>
                    <a:pt x="201" y="7802"/>
                  </a:lnTo>
                  <a:lnTo>
                    <a:pt x="221" y="7521"/>
                  </a:lnTo>
                  <a:lnTo>
                    <a:pt x="241" y="7220"/>
                  </a:lnTo>
                  <a:lnTo>
                    <a:pt x="302" y="6940"/>
                  </a:lnTo>
                  <a:lnTo>
                    <a:pt x="362" y="6639"/>
                  </a:lnTo>
                  <a:lnTo>
                    <a:pt x="462" y="6358"/>
                  </a:lnTo>
                  <a:lnTo>
                    <a:pt x="602" y="6037"/>
                  </a:lnTo>
                  <a:lnTo>
                    <a:pt x="783" y="5716"/>
                  </a:lnTo>
                  <a:lnTo>
                    <a:pt x="963" y="5435"/>
                  </a:lnTo>
                  <a:lnTo>
                    <a:pt x="1184" y="5195"/>
                  </a:lnTo>
                  <a:lnTo>
                    <a:pt x="1405" y="4954"/>
                  </a:lnTo>
                  <a:lnTo>
                    <a:pt x="1665" y="4734"/>
                  </a:lnTo>
                  <a:lnTo>
                    <a:pt x="1926" y="4533"/>
                  </a:lnTo>
                  <a:lnTo>
                    <a:pt x="2227" y="4352"/>
                  </a:lnTo>
                  <a:lnTo>
                    <a:pt x="2508" y="4192"/>
                  </a:lnTo>
                  <a:lnTo>
                    <a:pt x="2828" y="4052"/>
                  </a:lnTo>
                  <a:lnTo>
                    <a:pt x="3149" y="3911"/>
                  </a:lnTo>
                  <a:lnTo>
                    <a:pt x="3470" y="3791"/>
                  </a:lnTo>
                  <a:lnTo>
                    <a:pt x="4132" y="3590"/>
                  </a:lnTo>
                  <a:lnTo>
                    <a:pt x="4794" y="3430"/>
                  </a:lnTo>
                  <a:lnTo>
                    <a:pt x="5456" y="3290"/>
                  </a:lnTo>
                  <a:lnTo>
                    <a:pt x="6137" y="3189"/>
                  </a:lnTo>
                  <a:lnTo>
                    <a:pt x="6799" y="3109"/>
                  </a:lnTo>
                  <a:lnTo>
                    <a:pt x="7481" y="3029"/>
                  </a:lnTo>
                  <a:lnTo>
                    <a:pt x="8845" y="2889"/>
                  </a:lnTo>
                  <a:lnTo>
                    <a:pt x="9527" y="2828"/>
                  </a:lnTo>
                  <a:lnTo>
                    <a:pt x="10208" y="2728"/>
                  </a:lnTo>
                  <a:lnTo>
                    <a:pt x="10790" y="2648"/>
                  </a:lnTo>
                  <a:lnTo>
                    <a:pt x="11352" y="2548"/>
                  </a:lnTo>
                  <a:lnTo>
                    <a:pt x="11913" y="2407"/>
                  </a:lnTo>
                  <a:lnTo>
                    <a:pt x="12455" y="2267"/>
                  </a:lnTo>
                  <a:lnTo>
                    <a:pt x="12996" y="2106"/>
                  </a:lnTo>
                  <a:lnTo>
                    <a:pt x="13558" y="1926"/>
                  </a:lnTo>
                  <a:lnTo>
                    <a:pt x="14099" y="1745"/>
                  </a:lnTo>
                  <a:lnTo>
                    <a:pt x="14620" y="1525"/>
                  </a:lnTo>
                  <a:lnTo>
                    <a:pt x="15663" y="1084"/>
                  </a:lnTo>
                  <a:lnTo>
                    <a:pt x="16706" y="662"/>
                  </a:lnTo>
                  <a:lnTo>
                    <a:pt x="1770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22"/>
            <p:cNvSpPr/>
            <p:nvPr/>
          </p:nvSpPr>
          <p:spPr>
            <a:xfrm>
              <a:off x="8626675" y="3882950"/>
              <a:ext cx="123375" cy="190050"/>
            </a:xfrm>
            <a:custGeom>
              <a:avLst/>
              <a:gdLst/>
              <a:ahLst/>
              <a:cxnLst/>
              <a:rect l="l" t="t" r="r" b="b"/>
              <a:pathLst>
                <a:path w="4935" h="7602" extrusionOk="0">
                  <a:moveTo>
                    <a:pt x="1665" y="0"/>
                  </a:moveTo>
                  <a:lnTo>
                    <a:pt x="1525" y="41"/>
                  </a:lnTo>
                  <a:lnTo>
                    <a:pt x="1384" y="81"/>
                  </a:lnTo>
                  <a:lnTo>
                    <a:pt x="1264" y="161"/>
                  </a:lnTo>
                  <a:lnTo>
                    <a:pt x="1144" y="261"/>
                  </a:lnTo>
                  <a:lnTo>
                    <a:pt x="1023" y="361"/>
                  </a:lnTo>
                  <a:lnTo>
                    <a:pt x="903" y="502"/>
                  </a:lnTo>
                  <a:lnTo>
                    <a:pt x="803" y="662"/>
                  </a:lnTo>
                  <a:lnTo>
                    <a:pt x="723" y="823"/>
                  </a:lnTo>
                  <a:lnTo>
                    <a:pt x="622" y="1023"/>
                  </a:lnTo>
                  <a:lnTo>
                    <a:pt x="482" y="1444"/>
                  </a:lnTo>
                  <a:lnTo>
                    <a:pt x="342" y="1906"/>
                  </a:lnTo>
                  <a:lnTo>
                    <a:pt x="241" y="2407"/>
                  </a:lnTo>
                  <a:lnTo>
                    <a:pt x="161" y="2928"/>
                  </a:lnTo>
                  <a:lnTo>
                    <a:pt x="101" y="3490"/>
                  </a:lnTo>
                  <a:lnTo>
                    <a:pt x="61" y="4031"/>
                  </a:lnTo>
                  <a:lnTo>
                    <a:pt x="21" y="4593"/>
                  </a:lnTo>
                  <a:lnTo>
                    <a:pt x="1" y="5636"/>
                  </a:lnTo>
                  <a:lnTo>
                    <a:pt x="1" y="6538"/>
                  </a:lnTo>
                  <a:lnTo>
                    <a:pt x="41" y="7220"/>
                  </a:lnTo>
                  <a:lnTo>
                    <a:pt x="4934" y="7601"/>
                  </a:lnTo>
                  <a:lnTo>
                    <a:pt x="4934" y="7601"/>
                  </a:lnTo>
                  <a:lnTo>
                    <a:pt x="4914" y="7080"/>
                  </a:lnTo>
                  <a:lnTo>
                    <a:pt x="4894" y="6578"/>
                  </a:lnTo>
                  <a:lnTo>
                    <a:pt x="4854" y="6097"/>
                  </a:lnTo>
                  <a:lnTo>
                    <a:pt x="4794" y="5636"/>
                  </a:lnTo>
                  <a:lnTo>
                    <a:pt x="4734" y="5175"/>
                  </a:lnTo>
                  <a:lnTo>
                    <a:pt x="4673" y="4753"/>
                  </a:lnTo>
                  <a:lnTo>
                    <a:pt x="4593" y="4332"/>
                  </a:lnTo>
                  <a:lnTo>
                    <a:pt x="4493" y="3951"/>
                  </a:lnTo>
                  <a:lnTo>
                    <a:pt x="4312" y="3209"/>
                  </a:lnTo>
                  <a:lnTo>
                    <a:pt x="4192" y="2868"/>
                  </a:lnTo>
                  <a:lnTo>
                    <a:pt x="4072" y="2547"/>
                  </a:lnTo>
                  <a:lnTo>
                    <a:pt x="3951" y="2247"/>
                  </a:lnTo>
                  <a:lnTo>
                    <a:pt x="3831" y="1966"/>
                  </a:lnTo>
                  <a:lnTo>
                    <a:pt x="3691" y="1685"/>
                  </a:lnTo>
                  <a:lnTo>
                    <a:pt x="3570" y="1444"/>
                  </a:lnTo>
                  <a:lnTo>
                    <a:pt x="3430" y="1224"/>
                  </a:lnTo>
                  <a:lnTo>
                    <a:pt x="3290" y="1003"/>
                  </a:lnTo>
                  <a:lnTo>
                    <a:pt x="3129" y="823"/>
                  </a:lnTo>
                  <a:lnTo>
                    <a:pt x="2989" y="642"/>
                  </a:lnTo>
                  <a:lnTo>
                    <a:pt x="2848" y="502"/>
                  </a:lnTo>
                  <a:lnTo>
                    <a:pt x="2688" y="361"/>
                  </a:lnTo>
                  <a:lnTo>
                    <a:pt x="2548" y="261"/>
                  </a:lnTo>
                  <a:lnTo>
                    <a:pt x="2387" y="161"/>
                  </a:lnTo>
                  <a:lnTo>
                    <a:pt x="2247" y="81"/>
                  </a:lnTo>
                  <a:lnTo>
                    <a:pt x="2086" y="41"/>
                  </a:lnTo>
                  <a:lnTo>
                    <a:pt x="194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47" name="Google Shape;5847;p22"/>
          <p:cNvGrpSpPr/>
          <p:nvPr/>
        </p:nvGrpSpPr>
        <p:grpSpPr>
          <a:xfrm flipH="1">
            <a:off x="1916975" y="-77375"/>
            <a:ext cx="260625" cy="1230500"/>
            <a:chOff x="6815325" y="0"/>
            <a:chExt cx="260625" cy="1230500"/>
          </a:xfrm>
        </p:grpSpPr>
        <p:sp>
          <p:nvSpPr>
            <p:cNvPr id="5848" name="Google Shape;5848;p22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extrusionOk="0">
                  <a:moveTo>
                    <a:pt x="1" y="36662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22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fill="none" extrusionOk="0">
                  <a:moveTo>
                    <a:pt x="1" y="36662"/>
                  </a:move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22"/>
            <p:cNvSpPr/>
            <p:nvPr/>
          </p:nvSpPr>
          <p:spPr>
            <a:xfrm>
              <a:off x="6933275" y="0"/>
              <a:ext cx="19675" cy="916575"/>
            </a:xfrm>
            <a:custGeom>
              <a:avLst/>
              <a:gdLst/>
              <a:ahLst/>
              <a:cxnLst/>
              <a:rect l="l" t="t" r="r" b="b"/>
              <a:pathLst>
                <a:path w="787" h="36663" extrusionOk="0">
                  <a:moveTo>
                    <a:pt x="0" y="0"/>
                  </a:moveTo>
                  <a:lnTo>
                    <a:pt x="0" y="36662"/>
                  </a:lnTo>
                  <a:lnTo>
                    <a:pt x="787" y="36662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22"/>
            <p:cNvSpPr/>
            <p:nvPr/>
          </p:nvSpPr>
          <p:spPr>
            <a:xfrm>
              <a:off x="6815325" y="847475"/>
              <a:ext cx="260625" cy="383025"/>
            </a:xfrm>
            <a:custGeom>
              <a:avLst/>
              <a:gdLst/>
              <a:ahLst/>
              <a:cxnLst/>
              <a:rect l="l" t="t" r="r" b="b"/>
              <a:pathLst>
                <a:path w="10425" h="15321" extrusionOk="0">
                  <a:moveTo>
                    <a:pt x="7077" y="0"/>
                  </a:moveTo>
                  <a:lnTo>
                    <a:pt x="6718" y="23"/>
                  </a:lnTo>
                  <a:lnTo>
                    <a:pt x="6358" y="45"/>
                  </a:lnTo>
                  <a:lnTo>
                    <a:pt x="5999" y="90"/>
                  </a:lnTo>
                  <a:lnTo>
                    <a:pt x="5662" y="157"/>
                  </a:lnTo>
                  <a:lnTo>
                    <a:pt x="5303" y="247"/>
                  </a:lnTo>
                  <a:lnTo>
                    <a:pt x="4966" y="360"/>
                  </a:lnTo>
                  <a:lnTo>
                    <a:pt x="4651" y="472"/>
                  </a:lnTo>
                  <a:lnTo>
                    <a:pt x="4314" y="607"/>
                  </a:lnTo>
                  <a:lnTo>
                    <a:pt x="4000" y="764"/>
                  </a:lnTo>
                  <a:lnTo>
                    <a:pt x="3708" y="944"/>
                  </a:lnTo>
                  <a:lnTo>
                    <a:pt x="3416" y="1123"/>
                  </a:lnTo>
                  <a:lnTo>
                    <a:pt x="3123" y="1326"/>
                  </a:lnTo>
                  <a:lnTo>
                    <a:pt x="2831" y="1528"/>
                  </a:lnTo>
                  <a:lnTo>
                    <a:pt x="2584" y="1752"/>
                  </a:lnTo>
                  <a:lnTo>
                    <a:pt x="2315" y="1999"/>
                  </a:lnTo>
                  <a:lnTo>
                    <a:pt x="2068" y="2247"/>
                  </a:lnTo>
                  <a:lnTo>
                    <a:pt x="1843" y="2516"/>
                  </a:lnTo>
                  <a:lnTo>
                    <a:pt x="1618" y="2808"/>
                  </a:lnTo>
                  <a:lnTo>
                    <a:pt x="1394" y="3078"/>
                  </a:lnTo>
                  <a:lnTo>
                    <a:pt x="1214" y="3392"/>
                  </a:lnTo>
                  <a:lnTo>
                    <a:pt x="1012" y="3707"/>
                  </a:lnTo>
                  <a:lnTo>
                    <a:pt x="855" y="4021"/>
                  </a:lnTo>
                  <a:lnTo>
                    <a:pt x="697" y="4336"/>
                  </a:lnTo>
                  <a:lnTo>
                    <a:pt x="563" y="4695"/>
                  </a:lnTo>
                  <a:lnTo>
                    <a:pt x="428" y="5032"/>
                  </a:lnTo>
                  <a:lnTo>
                    <a:pt x="315" y="5392"/>
                  </a:lnTo>
                  <a:lnTo>
                    <a:pt x="226" y="5751"/>
                  </a:lnTo>
                  <a:lnTo>
                    <a:pt x="136" y="6110"/>
                  </a:lnTo>
                  <a:lnTo>
                    <a:pt x="68" y="6492"/>
                  </a:lnTo>
                  <a:lnTo>
                    <a:pt x="23" y="6874"/>
                  </a:lnTo>
                  <a:lnTo>
                    <a:pt x="1" y="7256"/>
                  </a:lnTo>
                  <a:lnTo>
                    <a:pt x="1" y="7661"/>
                  </a:lnTo>
                  <a:lnTo>
                    <a:pt x="1" y="8042"/>
                  </a:lnTo>
                  <a:lnTo>
                    <a:pt x="23" y="8447"/>
                  </a:lnTo>
                  <a:lnTo>
                    <a:pt x="68" y="8829"/>
                  </a:lnTo>
                  <a:lnTo>
                    <a:pt x="136" y="9211"/>
                  </a:lnTo>
                  <a:lnTo>
                    <a:pt x="226" y="9570"/>
                  </a:lnTo>
                  <a:lnTo>
                    <a:pt x="315" y="9929"/>
                  </a:lnTo>
                  <a:lnTo>
                    <a:pt x="428" y="10289"/>
                  </a:lnTo>
                  <a:lnTo>
                    <a:pt x="563" y="10648"/>
                  </a:lnTo>
                  <a:lnTo>
                    <a:pt x="697" y="10985"/>
                  </a:lnTo>
                  <a:lnTo>
                    <a:pt x="855" y="11322"/>
                  </a:lnTo>
                  <a:lnTo>
                    <a:pt x="1012" y="11637"/>
                  </a:lnTo>
                  <a:lnTo>
                    <a:pt x="1214" y="11951"/>
                  </a:lnTo>
                  <a:lnTo>
                    <a:pt x="1394" y="12243"/>
                  </a:lnTo>
                  <a:lnTo>
                    <a:pt x="1618" y="12535"/>
                  </a:lnTo>
                  <a:lnTo>
                    <a:pt x="1843" y="12805"/>
                  </a:lnTo>
                  <a:lnTo>
                    <a:pt x="2068" y="13075"/>
                  </a:lnTo>
                  <a:lnTo>
                    <a:pt x="2315" y="13344"/>
                  </a:lnTo>
                  <a:lnTo>
                    <a:pt x="2584" y="13569"/>
                  </a:lnTo>
                  <a:lnTo>
                    <a:pt x="2831" y="13793"/>
                  </a:lnTo>
                  <a:lnTo>
                    <a:pt x="3123" y="14018"/>
                  </a:lnTo>
                  <a:lnTo>
                    <a:pt x="3416" y="14220"/>
                  </a:lnTo>
                  <a:lnTo>
                    <a:pt x="3708" y="14400"/>
                  </a:lnTo>
                  <a:lnTo>
                    <a:pt x="4000" y="14580"/>
                  </a:lnTo>
                  <a:lnTo>
                    <a:pt x="4314" y="14714"/>
                  </a:lnTo>
                  <a:lnTo>
                    <a:pt x="4651" y="14872"/>
                  </a:lnTo>
                  <a:lnTo>
                    <a:pt x="4966" y="14984"/>
                  </a:lnTo>
                  <a:lnTo>
                    <a:pt x="5303" y="15074"/>
                  </a:lnTo>
                  <a:lnTo>
                    <a:pt x="5662" y="15164"/>
                  </a:lnTo>
                  <a:lnTo>
                    <a:pt x="5999" y="15231"/>
                  </a:lnTo>
                  <a:lnTo>
                    <a:pt x="6358" y="15276"/>
                  </a:lnTo>
                  <a:lnTo>
                    <a:pt x="6718" y="15321"/>
                  </a:lnTo>
                  <a:lnTo>
                    <a:pt x="7504" y="15321"/>
                  </a:lnTo>
                  <a:lnTo>
                    <a:pt x="7931" y="15276"/>
                  </a:lnTo>
                  <a:lnTo>
                    <a:pt x="8335" y="15209"/>
                  </a:lnTo>
                  <a:lnTo>
                    <a:pt x="8762" y="15119"/>
                  </a:lnTo>
                  <a:lnTo>
                    <a:pt x="9144" y="14984"/>
                  </a:lnTo>
                  <a:lnTo>
                    <a:pt x="9548" y="14849"/>
                  </a:lnTo>
                  <a:lnTo>
                    <a:pt x="9908" y="14692"/>
                  </a:lnTo>
                  <a:lnTo>
                    <a:pt x="10267" y="14512"/>
                  </a:lnTo>
                  <a:lnTo>
                    <a:pt x="9863" y="14243"/>
                  </a:lnTo>
                  <a:lnTo>
                    <a:pt x="9481" y="13951"/>
                  </a:lnTo>
                  <a:lnTo>
                    <a:pt x="9122" y="13636"/>
                  </a:lnTo>
                  <a:lnTo>
                    <a:pt x="8762" y="13299"/>
                  </a:lnTo>
                  <a:lnTo>
                    <a:pt x="8425" y="12940"/>
                  </a:lnTo>
                  <a:lnTo>
                    <a:pt x="8133" y="12558"/>
                  </a:lnTo>
                  <a:lnTo>
                    <a:pt x="7841" y="12153"/>
                  </a:lnTo>
                  <a:lnTo>
                    <a:pt x="7594" y="11727"/>
                  </a:lnTo>
                  <a:lnTo>
                    <a:pt x="7347" y="11300"/>
                  </a:lnTo>
                  <a:lnTo>
                    <a:pt x="7145" y="10828"/>
                  </a:lnTo>
                  <a:lnTo>
                    <a:pt x="6987" y="10356"/>
                  </a:lnTo>
                  <a:lnTo>
                    <a:pt x="6830" y="9862"/>
                  </a:lnTo>
                  <a:lnTo>
                    <a:pt x="6718" y="9345"/>
                  </a:lnTo>
                  <a:lnTo>
                    <a:pt x="6628" y="8829"/>
                  </a:lnTo>
                  <a:lnTo>
                    <a:pt x="6583" y="8290"/>
                  </a:lnTo>
                  <a:lnTo>
                    <a:pt x="6561" y="7750"/>
                  </a:lnTo>
                  <a:lnTo>
                    <a:pt x="6583" y="7211"/>
                  </a:lnTo>
                  <a:lnTo>
                    <a:pt x="6628" y="6650"/>
                  </a:lnTo>
                  <a:lnTo>
                    <a:pt x="6718" y="6133"/>
                  </a:lnTo>
                  <a:lnTo>
                    <a:pt x="6830" y="5616"/>
                  </a:lnTo>
                  <a:lnTo>
                    <a:pt x="6987" y="5100"/>
                  </a:lnTo>
                  <a:lnTo>
                    <a:pt x="7167" y="4605"/>
                  </a:lnTo>
                  <a:lnTo>
                    <a:pt x="7392" y="4134"/>
                  </a:lnTo>
                  <a:lnTo>
                    <a:pt x="7639" y="3684"/>
                  </a:lnTo>
                  <a:lnTo>
                    <a:pt x="7908" y="3257"/>
                  </a:lnTo>
                  <a:lnTo>
                    <a:pt x="8200" y="2853"/>
                  </a:lnTo>
                  <a:lnTo>
                    <a:pt x="8515" y="2449"/>
                  </a:lnTo>
                  <a:lnTo>
                    <a:pt x="8852" y="2089"/>
                  </a:lnTo>
                  <a:lnTo>
                    <a:pt x="9211" y="1752"/>
                  </a:lnTo>
                  <a:lnTo>
                    <a:pt x="9616" y="1438"/>
                  </a:lnTo>
                  <a:lnTo>
                    <a:pt x="10020" y="1168"/>
                  </a:lnTo>
                  <a:lnTo>
                    <a:pt x="10424" y="921"/>
                  </a:lnTo>
                  <a:lnTo>
                    <a:pt x="10065" y="719"/>
                  </a:lnTo>
                  <a:lnTo>
                    <a:pt x="9661" y="517"/>
                  </a:lnTo>
                  <a:lnTo>
                    <a:pt x="9256" y="382"/>
                  </a:lnTo>
                  <a:lnTo>
                    <a:pt x="8852" y="247"/>
                  </a:lnTo>
                  <a:lnTo>
                    <a:pt x="8425" y="135"/>
                  </a:lnTo>
                  <a:lnTo>
                    <a:pt x="7976" y="68"/>
                  </a:lnTo>
                  <a:lnTo>
                    <a:pt x="7527" y="23"/>
                  </a:lnTo>
                  <a:lnTo>
                    <a:pt x="70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52" name="Google Shape;5852;p22"/>
          <p:cNvGrpSpPr/>
          <p:nvPr/>
        </p:nvGrpSpPr>
        <p:grpSpPr>
          <a:xfrm flipH="1">
            <a:off x="8083625" y="-77375"/>
            <a:ext cx="599250" cy="1418100"/>
            <a:chOff x="310050" y="-1175"/>
            <a:chExt cx="599250" cy="1418100"/>
          </a:xfrm>
        </p:grpSpPr>
        <p:grpSp>
          <p:nvGrpSpPr>
            <p:cNvPr id="5853" name="Google Shape;5853;p22"/>
            <p:cNvGrpSpPr/>
            <p:nvPr/>
          </p:nvGrpSpPr>
          <p:grpSpPr>
            <a:xfrm>
              <a:off x="310050" y="-1175"/>
              <a:ext cx="599250" cy="1418100"/>
              <a:chOff x="310050" y="0"/>
              <a:chExt cx="599250" cy="1418100"/>
            </a:xfrm>
          </p:grpSpPr>
          <p:sp>
            <p:nvSpPr>
              <p:cNvPr id="5854" name="Google Shape;5854;p22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extrusionOk="0">
                    <a:moveTo>
                      <a:pt x="1" y="36662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5" name="Google Shape;5855;p22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fill="none" extrusionOk="0">
                    <a:moveTo>
                      <a:pt x="1" y="36662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6" name="Google Shape;5856;p22"/>
              <p:cNvSpPr/>
              <p:nvPr/>
            </p:nvSpPr>
            <p:spPr>
              <a:xfrm>
                <a:off x="598700" y="0"/>
                <a:ext cx="19700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36663" extrusionOk="0">
                    <a:moveTo>
                      <a:pt x="1" y="0"/>
                    </a:moveTo>
                    <a:lnTo>
                      <a:pt x="1" y="36662"/>
                    </a:lnTo>
                    <a:lnTo>
                      <a:pt x="787" y="36662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7" name="Google Shape;5857;p22"/>
              <p:cNvSpPr/>
              <p:nvPr/>
            </p:nvSpPr>
            <p:spPr>
              <a:xfrm>
                <a:off x="310050" y="847475"/>
                <a:ext cx="599250" cy="570625"/>
              </a:xfrm>
              <a:custGeom>
                <a:avLst/>
                <a:gdLst/>
                <a:ahLst/>
                <a:cxnLst/>
                <a:rect l="l" t="t" r="r" b="b"/>
                <a:pathLst>
                  <a:path w="23970" h="22825" extrusionOk="0">
                    <a:moveTo>
                      <a:pt x="11996" y="0"/>
                    </a:moveTo>
                    <a:lnTo>
                      <a:pt x="7503" y="6425"/>
                    </a:lnTo>
                    <a:lnTo>
                      <a:pt x="0" y="8716"/>
                    </a:lnTo>
                    <a:lnTo>
                      <a:pt x="4718" y="14984"/>
                    </a:lnTo>
                    <a:lnTo>
                      <a:pt x="4560" y="22824"/>
                    </a:lnTo>
                    <a:lnTo>
                      <a:pt x="11996" y="20286"/>
                    </a:lnTo>
                    <a:lnTo>
                      <a:pt x="19409" y="22824"/>
                    </a:lnTo>
                    <a:lnTo>
                      <a:pt x="19252" y="14984"/>
                    </a:lnTo>
                    <a:lnTo>
                      <a:pt x="23970" y="8716"/>
                    </a:lnTo>
                    <a:lnTo>
                      <a:pt x="16489" y="6425"/>
                    </a:lnTo>
                    <a:lnTo>
                      <a:pt x="1199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858" name="Google Shape;5858;p22"/>
            <p:cNvSpPr/>
            <p:nvPr/>
          </p:nvSpPr>
          <p:spPr>
            <a:xfrm>
              <a:off x="445600" y="979650"/>
              <a:ext cx="328149" cy="312474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59" name="Google Shape;5859;p22"/>
          <p:cNvGrpSpPr/>
          <p:nvPr/>
        </p:nvGrpSpPr>
        <p:grpSpPr>
          <a:xfrm flipH="1">
            <a:off x="461125" y="-77375"/>
            <a:ext cx="297100" cy="2315550"/>
            <a:chOff x="8234700" y="-1175"/>
            <a:chExt cx="297100" cy="2315550"/>
          </a:xfrm>
        </p:grpSpPr>
        <p:grpSp>
          <p:nvGrpSpPr>
            <p:cNvPr id="5860" name="Google Shape;5860;p22"/>
            <p:cNvGrpSpPr/>
            <p:nvPr/>
          </p:nvGrpSpPr>
          <p:grpSpPr>
            <a:xfrm>
              <a:off x="8234700" y="-1175"/>
              <a:ext cx="297100" cy="2315550"/>
              <a:chOff x="8234700" y="-5937"/>
              <a:chExt cx="297100" cy="2315550"/>
            </a:xfrm>
          </p:grpSpPr>
          <p:sp>
            <p:nvSpPr>
              <p:cNvPr id="5861" name="Google Shape;5861;p22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extrusionOk="0">
                    <a:moveTo>
                      <a:pt x="0" y="8689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2" name="Google Shape;5862;p22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fill="none" extrusionOk="0">
                    <a:moveTo>
                      <a:pt x="0" y="86893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3" name="Google Shape;5863;p22"/>
              <p:cNvSpPr/>
              <p:nvPr/>
            </p:nvSpPr>
            <p:spPr>
              <a:xfrm>
                <a:off x="8374525" y="-5937"/>
                <a:ext cx="19700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86894" extrusionOk="0">
                    <a:moveTo>
                      <a:pt x="1" y="0"/>
                    </a:moveTo>
                    <a:lnTo>
                      <a:pt x="1" y="86893"/>
                    </a:lnTo>
                    <a:lnTo>
                      <a:pt x="787" y="86893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4" name="Google Shape;5864;p22"/>
              <p:cNvSpPr/>
              <p:nvPr/>
            </p:nvSpPr>
            <p:spPr>
              <a:xfrm>
                <a:off x="8234700" y="2027088"/>
                <a:ext cx="297100" cy="282525"/>
              </a:xfrm>
              <a:custGeom>
                <a:avLst/>
                <a:gdLst/>
                <a:ahLst/>
                <a:cxnLst/>
                <a:rect l="l" t="t" r="r" b="b"/>
                <a:pathLst>
                  <a:path w="11884" h="11301" extrusionOk="0">
                    <a:moveTo>
                      <a:pt x="5931" y="1"/>
                    </a:moveTo>
                    <a:lnTo>
                      <a:pt x="3707" y="3191"/>
                    </a:lnTo>
                    <a:lnTo>
                      <a:pt x="0" y="4314"/>
                    </a:lnTo>
                    <a:lnTo>
                      <a:pt x="2337" y="7437"/>
                    </a:lnTo>
                    <a:lnTo>
                      <a:pt x="2269" y="11301"/>
                    </a:lnTo>
                    <a:lnTo>
                      <a:pt x="5931" y="10043"/>
                    </a:lnTo>
                    <a:lnTo>
                      <a:pt x="9615" y="11301"/>
                    </a:lnTo>
                    <a:lnTo>
                      <a:pt x="9548" y="7437"/>
                    </a:lnTo>
                    <a:lnTo>
                      <a:pt x="11884" y="4314"/>
                    </a:lnTo>
                    <a:lnTo>
                      <a:pt x="8155" y="3191"/>
                    </a:lnTo>
                    <a:lnTo>
                      <a:pt x="593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865" name="Google Shape;5865;p22"/>
            <p:cNvSpPr/>
            <p:nvPr/>
          </p:nvSpPr>
          <p:spPr>
            <a:xfrm>
              <a:off x="8309450" y="2109800"/>
              <a:ext cx="147595" cy="140545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FA8815-D9FF-4C6E-B1D8-9996FF99A90D}" type="datetimeFigureOut">
              <a:rPr lang="en-US" smtClean="0"/>
              <a:t>6/11/2022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4C794A-DDFD-4E3F-9CDF-20391B09CB9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6247948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2" name="Google Shape;592;p4"/>
          <p:cNvGrpSpPr/>
          <p:nvPr/>
        </p:nvGrpSpPr>
        <p:grpSpPr>
          <a:xfrm flipH="1">
            <a:off x="162878" y="103243"/>
            <a:ext cx="8818245" cy="4937014"/>
            <a:chOff x="238125" y="857725"/>
            <a:chExt cx="7143750" cy="3999525"/>
          </a:xfrm>
        </p:grpSpPr>
        <p:sp>
          <p:nvSpPr>
            <p:cNvPr id="593" name="Google Shape;593;p4"/>
            <p:cNvSpPr/>
            <p:nvPr/>
          </p:nvSpPr>
          <p:spPr>
            <a:xfrm>
              <a:off x="2331050" y="4488475"/>
              <a:ext cx="145775" cy="163175"/>
            </a:xfrm>
            <a:custGeom>
              <a:avLst/>
              <a:gdLst/>
              <a:ahLst/>
              <a:cxnLst/>
              <a:rect l="l" t="t" r="r" b="b"/>
              <a:pathLst>
                <a:path w="5831" h="6527" extrusionOk="0">
                  <a:moveTo>
                    <a:pt x="3321" y="502"/>
                  </a:moveTo>
                  <a:lnTo>
                    <a:pt x="3784" y="695"/>
                  </a:lnTo>
                  <a:lnTo>
                    <a:pt x="4248" y="1004"/>
                  </a:lnTo>
                  <a:lnTo>
                    <a:pt x="4595" y="1313"/>
                  </a:lnTo>
                  <a:lnTo>
                    <a:pt x="4904" y="1738"/>
                  </a:lnTo>
                  <a:lnTo>
                    <a:pt x="5174" y="2163"/>
                  </a:lnTo>
                  <a:lnTo>
                    <a:pt x="5252" y="2394"/>
                  </a:lnTo>
                  <a:lnTo>
                    <a:pt x="5329" y="2665"/>
                  </a:lnTo>
                  <a:lnTo>
                    <a:pt x="5367" y="2896"/>
                  </a:lnTo>
                  <a:lnTo>
                    <a:pt x="5367" y="3167"/>
                  </a:lnTo>
                  <a:lnTo>
                    <a:pt x="5367" y="3437"/>
                  </a:lnTo>
                  <a:lnTo>
                    <a:pt x="5329" y="3707"/>
                  </a:lnTo>
                  <a:lnTo>
                    <a:pt x="5213" y="4171"/>
                  </a:lnTo>
                  <a:lnTo>
                    <a:pt x="5020" y="4595"/>
                  </a:lnTo>
                  <a:lnTo>
                    <a:pt x="4750" y="4981"/>
                  </a:lnTo>
                  <a:lnTo>
                    <a:pt x="4441" y="5368"/>
                  </a:lnTo>
                  <a:lnTo>
                    <a:pt x="4055" y="5638"/>
                  </a:lnTo>
                  <a:lnTo>
                    <a:pt x="3630" y="5870"/>
                  </a:lnTo>
                  <a:lnTo>
                    <a:pt x="3398" y="5947"/>
                  </a:lnTo>
                  <a:lnTo>
                    <a:pt x="3166" y="6024"/>
                  </a:lnTo>
                  <a:lnTo>
                    <a:pt x="2935" y="6024"/>
                  </a:lnTo>
                  <a:lnTo>
                    <a:pt x="2703" y="6063"/>
                  </a:lnTo>
                  <a:lnTo>
                    <a:pt x="2394" y="6024"/>
                  </a:lnTo>
                  <a:lnTo>
                    <a:pt x="2085" y="5985"/>
                  </a:lnTo>
                  <a:lnTo>
                    <a:pt x="1815" y="5908"/>
                  </a:lnTo>
                  <a:lnTo>
                    <a:pt x="1583" y="5792"/>
                  </a:lnTo>
                  <a:lnTo>
                    <a:pt x="1390" y="5677"/>
                  </a:lnTo>
                  <a:lnTo>
                    <a:pt x="1197" y="5522"/>
                  </a:lnTo>
                  <a:lnTo>
                    <a:pt x="1004" y="5329"/>
                  </a:lnTo>
                  <a:lnTo>
                    <a:pt x="850" y="5136"/>
                  </a:lnTo>
                  <a:lnTo>
                    <a:pt x="734" y="4904"/>
                  </a:lnTo>
                  <a:lnTo>
                    <a:pt x="656" y="4673"/>
                  </a:lnTo>
                  <a:lnTo>
                    <a:pt x="541" y="4441"/>
                  </a:lnTo>
                  <a:lnTo>
                    <a:pt x="502" y="4209"/>
                  </a:lnTo>
                  <a:lnTo>
                    <a:pt x="425" y="3669"/>
                  </a:lnTo>
                  <a:lnTo>
                    <a:pt x="463" y="3128"/>
                  </a:lnTo>
                  <a:lnTo>
                    <a:pt x="579" y="2587"/>
                  </a:lnTo>
                  <a:lnTo>
                    <a:pt x="734" y="2085"/>
                  </a:lnTo>
                  <a:lnTo>
                    <a:pt x="1004" y="1622"/>
                  </a:lnTo>
                  <a:lnTo>
                    <a:pt x="1158" y="1390"/>
                  </a:lnTo>
                  <a:lnTo>
                    <a:pt x="1313" y="1197"/>
                  </a:lnTo>
                  <a:lnTo>
                    <a:pt x="1506" y="1043"/>
                  </a:lnTo>
                  <a:lnTo>
                    <a:pt x="1699" y="888"/>
                  </a:lnTo>
                  <a:lnTo>
                    <a:pt x="1931" y="734"/>
                  </a:lnTo>
                  <a:lnTo>
                    <a:pt x="2162" y="657"/>
                  </a:lnTo>
                  <a:lnTo>
                    <a:pt x="2394" y="579"/>
                  </a:lnTo>
                  <a:lnTo>
                    <a:pt x="2664" y="502"/>
                  </a:lnTo>
                  <a:lnTo>
                    <a:pt x="2935" y="502"/>
                  </a:lnTo>
                  <a:lnTo>
                    <a:pt x="3244" y="541"/>
                  </a:lnTo>
                  <a:lnTo>
                    <a:pt x="3282" y="502"/>
                  </a:lnTo>
                  <a:close/>
                  <a:moveTo>
                    <a:pt x="3128" y="0"/>
                  </a:moveTo>
                  <a:lnTo>
                    <a:pt x="3051" y="39"/>
                  </a:lnTo>
                  <a:lnTo>
                    <a:pt x="2973" y="116"/>
                  </a:lnTo>
                  <a:lnTo>
                    <a:pt x="2973" y="193"/>
                  </a:lnTo>
                  <a:lnTo>
                    <a:pt x="2664" y="155"/>
                  </a:lnTo>
                  <a:lnTo>
                    <a:pt x="2394" y="193"/>
                  </a:lnTo>
                  <a:lnTo>
                    <a:pt x="2124" y="232"/>
                  </a:lnTo>
                  <a:lnTo>
                    <a:pt x="1854" y="309"/>
                  </a:lnTo>
                  <a:lnTo>
                    <a:pt x="1622" y="425"/>
                  </a:lnTo>
                  <a:lnTo>
                    <a:pt x="1390" y="579"/>
                  </a:lnTo>
                  <a:lnTo>
                    <a:pt x="1197" y="734"/>
                  </a:lnTo>
                  <a:lnTo>
                    <a:pt x="965" y="927"/>
                  </a:lnTo>
                  <a:lnTo>
                    <a:pt x="811" y="1120"/>
                  </a:lnTo>
                  <a:lnTo>
                    <a:pt x="656" y="1352"/>
                  </a:lnTo>
                  <a:lnTo>
                    <a:pt x="386" y="1854"/>
                  </a:lnTo>
                  <a:lnTo>
                    <a:pt x="154" y="2394"/>
                  </a:lnTo>
                  <a:lnTo>
                    <a:pt x="39" y="2974"/>
                  </a:lnTo>
                  <a:lnTo>
                    <a:pt x="0" y="3591"/>
                  </a:lnTo>
                  <a:lnTo>
                    <a:pt x="0" y="3900"/>
                  </a:lnTo>
                  <a:lnTo>
                    <a:pt x="39" y="4209"/>
                  </a:lnTo>
                  <a:lnTo>
                    <a:pt x="116" y="4518"/>
                  </a:lnTo>
                  <a:lnTo>
                    <a:pt x="193" y="4788"/>
                  </a:lnTo>
                  <a:lnTo>
                    <a:pt x="270" y="5059"/>
                  </a:lnTo>
                  <a:lnTo>
                    <a:pt x="425" y="5329"/>
                  </a:lnTo>
                  <a:lnTo>
                    <a:pt x="579" y="5561"/>
                  </a:lnTo>
                  <a:lnTo>
                    <a:pt x="772" y="5754"/>
                  </a:lnTo>
                  <a:lnTo>
                    <a:pt x="965" y="5947"/>
                  </a:lnTo>
                  <a:lnTo>
                    <a:pt x="1197" y="6101"/>
                  </a:lnTo>
                  <a:lnTo>
                    <a:pt x="1467" y="6256"/>
                  </a:lnTo>
                  <a:lnTo>
                    <a:pt x="1738" y="6372"/>
                  </a:lnTo>
                  <a:lnTo>
                    <a:pt x="2085" y="6449"/>
                  </a:lnTo>
                  <a:lnTo>
                    <a:pt x="2394" y="6487"/>
                  </a:lnTo>
                  <a:lnTo>
                    <a:pt x="2742" y="6526"/>
                  </a:lnTo>
                  <a:lnTo>
                    <a:pt x="3012" y="6487"/>
                  </a:lnTo>
                  <a:lnTo>
                    <a:pt x="3321" y="6449"/>
                  </a:lnTo>
                  <a:lnTo>
                    <a:pt x="3630" y="6372"/>
                  </a:lnTo>
                  <a:lnTo>
                    <a:pt x="3900" y="6256"/>
                  </a:lnTo>
                  <a:lnTo>
                    <a:pt x="4170" y="6101"/>
                  </a:lnTo>
                  <a:lnTo>
                    <a:pt x="4402" y="5947"/>
                  </a:lnTo>
                  <a:lnTo>
                    <a:pt x="4634" y="5792"/>
                  </a:lnTo>
                  <a:lnTo>
                    <a:pt x="4866" y="5561"/>
                  </a:lnTo>
                  <a:lnTo>
                    <a:pt x="5059" y="5368"/>
                  </a:lnTo>
                  <a:lnTo>
                    <a:pt x="5252" y="5097"/>
                  </a:lnTo>
                  <a:lnTo>
                    <a:pt x="5406" y="4866"/>
                  </a:lnTo>
                  <a:lnTo>
                    <a:pt x="5522" y="4595"/>
                  </a:lnTo>
                  <a:lnTo>
                    <a:pt x="5638" y="4286"/>
                  </a:lnTo>
                  <a:lnTo>
                    <a:pt x="5754" y="4016"/>
                  </a:lnTo>
                  <a:lnTo>
                    <a:pt x="5792" y="3707"/>
                  </a:lnTo>
                  <a:lnTo>
                    <a:pt x="5831" y="3398"/>
                  </a:lnTo>
                  <a:lnTo>
                    <a:pt x="5831" y="3089"/>
                  </a:lnTo>
                  <a:lnTo>
                    <a:pt x="5792" y="2780"/>
                  </a:lnTo>
                  <a:lnTo>
                    <a:pt x="5754" y="2472"/>
                  </a:lnTo>
                  <a:lnTo>
                    <a:pt x="5638" y="2163"/>
                  </a:lnTo>
                  <a:lnTo>
                    <a:pt x="5522" y="1892"/>
                  </a:lnTo>
                  <a:lnTo>
                    <a:pt x="5406" y="1622"/>
                  </a:lnTo>
                  <a:lnTo>
                    <a:pt x="5213" y="1352"/>
                  </a:lnTo>
                  <a:lnTo>
                    <a:pt x="5020" y="1120"/>
                  </a:lnTo>
                  <a:lnTo>
                    <a:pt x="4827" y="888"/>
                  </a:lnTo>
                  <a:lnTo>
                    <a:pt x="4595" y="695"/>
                  </a:lnTo>
                  <a:lnTo>
                    <a:pt x="4364" y="502"/>
                  </a:lnTo>
                  <a:lnTo>
                    <a:pt x="4093" y="348"/>
                  </a:lnTo>
                  <a:lnTo>
                    <a:pt x="3823" y="193"/>
                  </a:lnTo>
                  <a:lnTo>
                    <a:pt x="3514" y="116"/>
                  </a:lnTo>
                  <a:lnTo>
                    <a:pt x="32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4"/>
            <p:cNvSpPr/>
            <p:nvPr/>
          </p:nvSpPr>
          <p:spPr>
            <a:xfrm>
              <a:off x="2332000" y="4749125"/>
              <a:ext cx="326325" cy="58900"/>
            </a:xfrm>
            <a:custGeom>
              <a:avLst/>
              <a:gdLst/>
              <a:ahLst/>
              <a:cxnLst/>
              <a:rect l="l" t="t" r="r" b="b"/>
              <a:pathLst>
                <a:path w="13053" h="2356" extrusionOk="0">
                  <a:moveTo>
                    <a:pt x="12782" y="0"/>
                  </a:moveTo>
                  <a:lnTo>
                    <a:pt x="12705" y="39"/>
                  </a:lnTo>
                  <a:lnTo>
                    <a:pt x="12628" y="116"/>
                  </a:lnTo>
                  <a:lnTo>
                    <a:pt x="12589" y="193"/>
                  </a:lnTo>
                  <a:lnTo>
                    <a:pt x="12589" y="309"/>
                  </a:lnTo>
                  <a:lnTo>
                    <a:pt x="12589" y="502"/>
                  </a:lnTo>
                  <a:lnTo>
                    <a:pt x="12550" y="657"/>
                  </a:lnTo>
                  <a:lnTo>
                    <a:pt x="12435" y="811"/>
                  </a:lnTo>
                  <a:lnTo>
                    <a:pt x="12319" y="966"/>
                  </a:lnTo>
                  <a:lnTo>
                    <a:pt x="12164" y="1081"/>
                  </a:lnTo>
                  <a:lnTo>
                    <a:pt x="11971" y="1159"/>
                  </a:lnTo>
                  <a:lnTo>
                    <a:pt x="11546" y="1313"/>
                  </a:lnTo>
                  <a:lnTo>
                    <a:pt x="11083" y="1429"/>
                  </a:lnTo>
                  <a:lnTo>
                    <a:pt x="10581" y="1506"/>
                  </a:lnTo>
                  <a:lnTo>
                    <a:pt x="9847" y="1583"/>
                  </a:lnTo>
                  <a:lnTo>
                    <a:pt x="9423" y="1622"/>
                  </a:lnTo>
                  <a:lnTo>
                    <a:pt x="9423" y="1545"/>
                  </a:lnTo>
                  <a:lnTo>
                    <a:pt x="9423" y="1468"/>
                  </a:lnTo>
                  <a:lnTo>
                    <a:pt x="9152" y="888"/>
                  </a:lnTo>
                  <a:lnTo>
                    <a:pt x="8959" y="270"/>
                  </a:lnTo>
                  <a:lnTo>
                    <a:pt x="8612" y="386"/>
                  </a:lnTo>
                  <a:lnTo>
                    <a:pt x="8650" y="695"/>
                  </a:lnTo>
                  <a:lnTo>
                    <a:pt x="8728" y="1043"/>
                  </a:lnTo>
                  <a:lnTo>
                    <a:pt x="8843" y="1390"/>
                  </a:lnTo>
                  <a:lnTo>
                    <a:pt x="8998" y="1661"/>
                  </a:lnTo>
                  <a:lnTo>
                    <a:pt x="7839" y="1776"/>
                  </a:lnTo>
                  <a:lnTo>
                    <a:pt x="6681" y="1854"/>
                  </a:lnTo>
                  <a:lnTo>
                    <a:pt x="5252" y="1892"/>
                  </a:lnTo>
                  <a:lnTo>
                    <a:pt x="3862" y="1854"/>
                  </a:lnTo>
                  <a:lnTo>
                    <a:pt x="3592" y="1815"/>
                  </a:lnTo>
                  <a:lnTo>
                    <a:pt x="3746" y="1506"/>
                  </a:lnTo>
                  <a:lnTo>
                    <a:pt x="3785" y="1159"/>
                  </a:lnTo>
                  <a:lnTo>
                    <a:pt x="3785" y="811"/>
                  </a:lnTo>
                  <a:lnTo>
                    <a:pt x="3746" y="425"/>
                  </a:lnTo>
                  <a:lnTo>
                    <a:pt x="3399" y="464"/>
                  </a:lnTo>
                  <a:lnTo>
                    <a:pt x="3399" y="772"/>
                  </a:lnTo>
                  <a:lnTo>
                    <a:pt x="3360" y="1081"/>
                  </a:lnTo>
                  <a:lnTo>
                    <a:pt x="3244" y="1468"/>
                  </a:lnTo>
                  <a:lnTo>
                    <a:pt x="3128" y="1815"/>
                  </a:lnTo>
                  <a:lnTo>
                    <a:pt x="2202" y="1738"/>
                  </a:lnTo>
                  <a:lnTo>
                    <a:pt x="1738" y="1699"/>
                  </a:lnTo>
                  <a:lnTo>
                    <a:pt x="1275" y="1622"/>
                  </a:lnTo>
                  <a:lnTo>
                    <a:pt x="889" y="1468"/>
                  </a:lnTo>
                  <a:lnTo>
                    <a:pt x="734" y="1390"/>
                  </a:lnTo>
                  <a:lnTo>
                    <a:pt x="618" y="1313"/>
                  </a:lnTo>
                  <a:lnTo>
                    <a:pt x="503" y="1197"/>
                  </a:lnTo>
                  <a:lnTo>
                    <a:pt x="425" y="1081"/>
                  </a:lnTo>
                  <a:lnTo>
                    <a:pt x="387" y="966"/>
                  </a:lnTo>
                  <a:lnTo>
                    <a:pt x="387" y="811"/>
                  </a:lnTo>
                  <a:lnTo>
                    <a:pt x="387" y="772"/>
                  </a:lnTo>
                  <a:lnTo>
                    <a:pt x="387" y="695"/>
                  </a:lnTo>
                  <a:lnTo>
                    <a:pt x="310" y="618"/>
                  </a:lnTo>
                  <a:lnTo>
                    <a:pt x="194" y="618"/>
                  </a:lnTo>
                  <a:lnTo>
                    <a:pt x="155" y="657"/>
                  </a:lnTo>
                  <a:lnTo>
                    <a:pt x="116" y="695"/>
                  </a:lnTo>
                  <a:lnTo>
                    <a:pt x="39" y="850"/>
                  </a:lnTo>
                  <a:lnTo>
                    <a:pt x="1" y="1004"/>
                  </a:lnTo>
                  <a:lnTo>
                    <a:pt x="1" y="1159"/>
                  </a:lnTo>
                  <a:lnTo>
                    <a:pt x="1" y="1274"/>
                  </a:lnTo>
                  <a:lnTo>
                    <a:pt x="39" y="1390"/>
                  </a:lnTo>
                  <a:lnTo>
                    <a:pt x="116" y="1506"/>
                  </a:lnTo>
                  <a:lnTo>
                    <a:pt x="310" y="1699"/>
                  </a:lnTo>
                  <a:lnTo>
                    <a:pt x="541" y="1854"/>
                  </a:lnTo>
                  <a:lnTo>
                    <a:pt x="812" y="1970"/>
                  </a:lnTo>
                  <a:lnTo>
                    <a:pt x="1082" y="2047"/>
                  </a:lnTo>
                  <a:lnTo>
                    <a:pt x="1352" y="2085"/>
                  </a:lnTo>
                  <a:lnTo>
                    <a:pt x="2626" y="2240"/>
                  </a:lnTo>
                  <a:lnTo>
                    <a:pt x="3862" y="2317"/>
                  </a:lnTo>
                  <a:lnTo>
                    <a:pt x="5136" y="2356"/>
                  </a:lnTo>
                  <a:lnTo>
                    <a:pt x="6372" y="2356"/>
                  </a:lnTo>
                  <a:lnTo>
                    <a:pt x="7531" y="2278"/>
                  </a:lnTo>
                  <a:lnTo>
                    <a:pt x="8689" y="2201"/>
                  </a:lnTo>
                  <a:lnTo>
                    <a:pt x="9847" y="2047"/>
                  </a:lnTo>
                  <a:lnTo>
                    <a:pt x="11006" y="1892"/>
                  </a:lnTo>
                  <a:lnTo>
                    <a:pt x="11392" y="1815"/>
                  </a:lnTo>
                  <a:lnTo>
                    <a:pt x="11740" y="1738"/>
                  </a:lnTo>
                  <a:lnTo>
                    <a:pt x="12126" y="1583"/>
                  </a:lnTo>
                  <a:lnTo>
                    <a:pt x="12473" y="1429"/>
                  </a:lnTo>
                  <a:lnTo>
                    <a:pt x="12744" y="1236"/>
                  </a:lnTo>
                  <a:lnTo>
                    <a:pt x="12859" y="1081"/>
                  </a:lnTo>
                  <a:lnTo>
                    <a:pt x="12937" y="927"/>
                  </a:lnTo>
                  <a:lnTo>
                    <a:pt x="13014" y="772"/>
                  </a:lnTo>
                  <a:lnTo>
                    <a:pt x="13052" y="579"/>
                  </a:lnTo>
                  <a:lnTo>
                    <a:pt x="13052" y="386"/>
                  </a:lnTo>
                  <a:lnTo>
                    <a:pt x="13052" y="155"/>
                  </a:lnTo>
                  <a:lnTo>
                    <a:pt x="13014" y="77"/>
                  </a:lnTo>
                  <a:lnTo>
                    <a:pt x="1293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4"/>
            <p:cNvSpPr/>
            <p:nvPr/>
          </p:nvSpPr>
          <p:spPr>
            <a:xfrm>
              <a:off x="2298225" y="4462400"/>
              <a:ext cx="461475" cy="306050"/>
            </a:xfrm>
            <a:custGeom>
              <a:avLst/>
              <a:gdLst/>
              <a:ahLst/>
              <a:cxnLst/>
              <a:rect l="l" t="t" r="r" b="b"/>
              <a:pathLst>
                <a:path w="18459" h="12242" extrusionOk="0">
                  <a:moveTo>
                    <a:pt x="17609" y="4943"/>
                  </a:moveTo>
                  <a:lnTo>
                    <a:pt x="17763" y="4982"/>
                  </a:lnTo>
                  <a:lnTo>
                    <a:pt x="17879" y="5020"/>
                  </a:lnTo>
                  <a:lnTo>
                    <a:pt x="17917" y="5098"/>
                  </a:lnTo>
                  <a:lnTo>
                    <a:pt x="17956" y="5175"/>
                  </a:lnTo>
                  <a:lnTo>
                    <a:pt x="17956" y="5407"/>
                  </a:lnTo>
                  <a:lnTo>
                    <a:pt x="17956" y="5638"/>
                  </a:lnTo>
                  <a:lnTo>
                    <a:pt x="17879" y="5793"/>
                  </a:lnTo>
                  <a:lnTo>
                    <a:pt x="17763" y="5986"/>
                  </a:lnTo>
                  <a:lnTo>
                    <a:pt x="17570" y="6140"/>
                  </a:lnTo>
                  <a:lnTo>
                    <a:pt x="17222" y="6372"/>
                  </a:lnTo>
                  <a:lnTo>
                    <a:pt x="16913" y="6526"/>
                  </a:lnTo>
                  <a:lnTo>
                    <a:pt x="16566" y="6642"/>
                  </a:lnTo>
                  <a:lnTo>
                    <a:pt x="16257" y="6681"/>
                  </a:lnTo>
                  <a:lnTo>
                    <a:pt x="15909" y="6720"/>
                  </a:lnTo>
                  <a:lnTo>
                    <a:pt x="16141" y="6140"/>
                  </a:lnTo>
                  <a:lnTo>
                    <a:pt x="16257" y="5870"/>
                  </a:lnTo>
                  <a:lnTo>
                    <a:pt x="16411" y="5600"/>
                  </a:lnTo>
                  <a:lnTo>
                    <a:pt x="16605" y="5368"/>
                  </a:lnTo>
                  <a:lnTo>
                    <a:pt x="16798" y="5175"/>
                  </a:lnTo>
                  <a:lnTo>
                    <a:pt x="17068" y="5059"/>
                  </a:lnTo>
                  <a:lnTo>
                    <a:pt x="17377" y="4943"/>
                  </a:lnTo>
                  <a:close/>
                  <a:moveTo>
                    <a:pt x="13747" y="6295"/>
                  </a:moveTo>
                  <a:lnTo>
                    <a:pt x="14056" y="6333"/>
                  </a:lnTo>
                  <a:lnTo>
                    <a:pt x="14365" y="6411"/>
                  </a:lnTo>
                  <a:lnTo>
                    <a:pt x="14597" y="6526"/>
                  </a:lnTo>
                  <a:lnTo>
                    <a:pt x="14828" y="6681"/>
                  </a:lnTo>
                  <a:lnTo>
                    <a:pt x="15060" y="6835"/>
                  </a:lnTo>
                  <a:lnTo>
                    <a:pt x="14983" y="6951"/>
                  </a:lnTo>
                  <a:lnTo>
                    <a:pt x="14519" y="7067"/>
                  </a:lnTo>
                  <a:lnTo>
                    <a:pt x="14056" y="7144"/>
                  </a:lnTo>
                  <a:lnTo>
                    <a:pt x="13515" y="7144"/>
                  </a:lnTo>
                  <a:lnTo>
                    <a:pt x="13206" y="7106"/>
                  </a:lnTo>
                  <a:lnTo>
                    <a:pt x="12936" y="6990"/>
                  </a:lnTo>
                  <a:lnTo>
                    <a:pt x="12820" y="6951"/>
                  </a:lnTo>
                  <a:lnTo>
                    <a:pt x="12782" y="6874"/>
                  </a:lnTo>
                  <a:lnTo>
                    <a:pt x="12782" y="6758"/>
                  </a:lnTo>
                  <a:lnTo>
                    <a:pt x="12859" y="6642"/>
                  </a:lnTo>
                  <a:lnTo>
                    <a:pt x="12936" y="6449"/>
                  </a:lnTo>
                  <a:lnTo>
                    <a:pt x="13052" y="6333"/>
                  </a:lnTo>
                  <a:lnTo>
                    <a:pt x="13206" y="6295"/>
                  </a:lnTo>
                  <a:close/>
                  <a:moveTo>
                    <a:pt x="15523" y="7222"/>
                  </a:moveTo>
                  <a:lnTo>
                    <a:pt x="16064" y="7608"/>
                  </a:lnTo>
                  <a:lnTo>
                    <a:pt x="16334" y="7839"/>
                  </a:lnTo>
                  <a:lnTo>
                    <a:pt x="16566" y="8071"/>
                  </a:lnTo>
                  <a:lnTo>
                    <a:pt x="16798" y="8303"/>
                  </a:lnTo>
                  <a:lnTo>
                    <a:pt x="16991" y="8573"/>
                  </a:lnTo>
                  <a:lnTo>
                    <a:pt x="17068" y="8882"/>
                  </a:lnTo>
                  <a:lnTo>
                    <a:pt x="17107" y="9036"/>
                  </a:lnTo>
                  <a:lnTo>
                    <a:pt x="17107" y="9229"/>
                  </a:lnTo>
                  <a:lnTo>
                    <a:pt x="17068" y="9423"/>
                  </a:lnTo>
                  <a:lnTo>
                    <a:pt x="16952" y="9538"/>
                  </a:lnTo>
                  <a:lnTo>
                    <a:pt x="16836" y="9616"/>
                  </a:lnTo>
                  <a:lnTo>
                    <a:pt x="16682" y="9654"/>
                  </a:lnTo>
                  <a:lnTo>
                    <a:pt x="16527" y="9654"/>
                  </a:lnTo>
                  <a:lnTo>
                    <a:pt x="16373" y="9577"/>
                  </a:lnTo>
                  <a:lnTo>
                    <a:pt x="16218" y="9461"/>
                  </a:lnTo>
                  <a:lnTo>
                    <a:pt x="16103" y="9307"/>
                  </a:lnTo>
                  <a:lnTo>
                    <a:pt x="15909" y="8959"/>
                  </a:lnTo>
                  <a:lnTo>
                    <a:pt x="15716" y="8573"/>
                  </a:lnTo>
                  <a:lnTo>
                    <a:pt x="15639" y="8226"/>
                  </a:lnTo>
                  <a:lnTo>
                    <a:pt x="15562" y="7917"/>
                  </a:lnTo>
                  <a:lnTo>
                    <a:pt x="15523" y="7569"/>
                  </a:lnTo>
                  <a:lnTo>
                    <a:pt x="15523" y="7222"/>
                  </a:lnTo>
                  <a:close/>
                  <a:moveTo>
                    <a:pt x="5020" y="464"/>
                  </a:moveTo>
                  <a:lnTo>
                    <a:pt x="5638" y="541"/>
                  </a:lnTo>
                  <a:lnTo>
                    <a:pt x="6217" y="696"/>
                  </a:lnTo>
                  <a:lnTo>
                    <a:pt x="6758" y="927"/>
                  </a:lnTo>
                  <a:lnTo>
                    <a:pt x="7260" y="1236"/>
                  </a:lnTo>
                  <a:lnTo>
                    <a:pt x="7723" y="1622"/>
                  </a:lnTo>
                  <a:lnTo>
                    <a:pt x="8186" y="2047"/>
                  </a:lnTo>
                  <a:lnTo>
                    <a:pt x="8534" y="2549"/>
                  </a:lnTo>
                  <a:lnTo>
                    <a:pt x="8804" y="3013"/>
                  </a:lnTo>
                  <a:lnTo>
                    <a:pt x="9036" y="3437"/>
                  </a:lnTo>
                  <a:lnTo>
                    <a:pt x="9229" y="3901"/>
                  </a:lnTo>
                  <a:lnTo>
                    <a:pt x="9384" y="4403"/>
                  </a:lnTo>
                  <a:lnTo>
                    <a:pt x="9654" y="5368"/>
                  </a:lnTo>
                  <a:lnTo>
                    <a:pt x="9924" y="6333"/>
                  </a:lnTo>
                  <a:lnTo>
                    <a:pt x="10040" y="6758"/>
                  </a:lnTo>
                  <a:lnTo>
                    <a:pt x="10194" y="7144"/>
                  </a:lnTo>
                  <a:lnTo>
                    <a:pt x="10388" y="7530"/>
                  </a:lnTo>
                  <a:lnTo>
                    <a:pt x="10619" y="7878"/>
                  </a:lnTo>
                  <a:lnTo>
                    <a:pt x="10890" y="8187"/>
                  </a:lnTo>
                  <a:lnTo>
                    <a:pt x="11198" y="8419"/>
                  </a:lnTo>
                  <a:lnTo>
                    <a:pt x="11585" y="8612"/>
                  </a:lnTo>
                  <a:lnTo>
                    <a:pt x="12009" y="8766"/>
                  </a:lnTo>
                  <a:lnTo>
                    <a:pt x="12357" y="8805"/>
                  </a:lnTo>
                  <a:lnTo>
                    <a:pt x="12704" y="8766"/>
                  </a:lnTo>
                  <a:lnTo>
                    <a:pt x="13013" y="8728"/>
                  </a:lnTo>
                  <a:lnTo>
                    <a:pt x="13322" y="8650"/>
                  </a:lnTo>
                  <a:lnTo>
                    <a:pt x="13631" y="8534"/>
                  </a:lnTo>
                  <a:lnTo>
                    <a:pt x="13901" y="8419"/>
                  </a:lnTo>
                  <a:lnTo>
                    <a:pt x="14172" y="8226"/>
                  </a:lnTo>
                  <a:lnTo>
                    <a:pt x="14442" y="8071"/>
                  </a:lnTo>
                  <a:lnTo>
                    <a:pt x="13940" y="8689"/>
                  </a:lnTo>
                  <a:lnTo>
                    <a:pt x="13361" y="9307"/>
                  </a:lnTo>
                  <a:lnTo>
                    <a:pt x="12743" y="9847"/>
                  </a:lnTo>
                  <a:lnTo>
                    <a:pt x="12087" y="10311"/>
                  </a:lnTo>
                  <a:lnTo>
                    <a:pt x="11392" y="10735"/>
                  </a:lnTo>
                  <a:lnTo>
                    <a:pt x="10658" y="11083"/>
                  </a:lnTo>
                  <a:lnTo>
                    <a:pt x="9847" y="11353"/>
                  </a:lnTo>
                  <a:lnTo>
                    <a:pt x="9036" y="11585"/>
                  </a:lnTo>
                  <a:lnTo>
                    <a:pt x="8418" y="11662"/>
                  </a:lnTo>
                  <a:lnTo>
                    <a:pt x="7839" y="11739"/>
                  </a:lnTo>
                  <a:lnTo>
                    <a:pt x="7260" y="11739"/>
                  </a:lnTo>
                  <a:lnTo>
                    <a:pt x="6680" y="11701"/>
                  </a:lnTo>
                  <a:lnTo>
                    <a:pt x="6101" y="11624"/>
                  </a:lnTo>
                  <a:lnTo>
                    <a:pt x="5561" y="11508"/>
                  </a:lnTo>
                  <a:lnTo>
                    <a:pt x="5020" y="11353"/>
                  </a:lnTo>
                  <a:lnTo>
                    <a:pt x="4518" y="11160"/>
                  </a:lnTo>
                  <a:lnTo>
                    <a:pt x="4016" y="10929"/>
                  </a:lnTo>
                  <a:lnTo>
                    <a:pt x="3514" y="10620"/>
                  </a:lnTo>
                  <a:lnTo>
                    <a:pt x="3089" y="10311"/>
                  </a:lnTo>
                  <a:lnTo>
                    <a:pt x="2626" y="9925"/>
                  </a:lnTo>
                  <a:lnTo>
                    <a:pt x="2240" y="9538"/>
                  </a:lnTo>
                  <a:lnTo>
                    <a:pt x="1854" y="9075"/>
                  </a:lnTo>
                  <a:lnTo>
                    <a:pt x="1545" y="8573"/>
                  </a:lnTo>
                  <a:lnTo>
                    <a:pt x="1236" y="8071"/>
                  </a:lnTo>
                  <a:lnTo>
                    <a:pt x="965" y="7492"/>
                  </a:lnTo>
                  <a:lnTo>
                    <a:pt x="734" y="6913"/>
                  </a:lnTo>
                  <a:lnTo>
                    <a:pt x="579" y="6295"/>
                  </a:lnTo>
                  <a:lnTo>
                    <a:pt x="464" y="5677"/>
                  </a:lnTo>
                  <a:lnTo>
                    <a:pt x="425" y="5059"/>
                  </a:lnTo>
                  <a:lnTo>
                    <a:pt x="425" y="4441"/>
                  </a:lnTo>
                  <a:lnTo>
                    <a:pt x="541" y="3823"/>
                  </a:lnTo>
                  <a:lnTo>
                    <a:pt x="695" y="3244"/>
                  </a:lnTo>
                  <a:lnTo>
                    <a:pt x="965" y="2704"/>
                  </a:lnTo>
                  <a:lnTo>
                    <a:pt x="1313" y="2163"/>
                  </a:lnTo>
                  <a:lnTo>
                    <a:pt x="1699" y="1738"/>
                  </a:lnTo>
                  <a:lnTo>
                    <a:pt x="2163" y="1313"/>
                  </a:lnTo>
                  <a:lnTo>
                    <a:pt x="2665" y="1005"/>
                  </a:lnTo>
                  <a:lnTo>
                    <a:pt x="3205" y="734"/>
                  </a:lnTo>
                  <a:lnTo>
                    <a:pt x="3784" y="580"/>
                  </a:lnTo>
                  <a:lnTo>
                    <a:pt x="4402" y="464"/>
                  </a:lnTo>
                  <a:close/>
                  <a:moveTo>
                    <a:pt x="4634" y="1"/>
                  </a:moveTo>
                  <a:lnTo>
                    <a:pt x="4248" y="39"/>
                  </a:lnTo>
                  <a:lnTo>
                    <a:pt x="3900" y="78"/>
                  </a:lnTo>
                  <a:lnTo>
                    <a:pt x="3514" y="155"/>
                  </a:lnTo>
                  <a:lnTo>
                    <a:pt x="3128" y="271"/>
                  </a:lnTo>
                  <a:lnTo>
                    <a:pt x="2780" y="425"/>
                  </a:lnTo>
                  <a:lnTo>
                    <a:pt x="2433" y="618"/>
                  </a:lnTo>
                  <a:lnTo>
                    <a:pt x="2085" y="850"/>
                  </a:lnTo>
                  <a:lnTo>
                    <a:pt x="1622" y="1198"/>
                  </a:lnTo>
                  <a:lnTo>
                    <a:pt x="1236" y="1584"/>
                  </a:lnTo>
                  <a:lnTo>
                    <a:pt x="888" y="2009"/>
                  </a:lnTo>
                  <a:lnTo>
                    <a:pt x="618" y="2433"/>
                  </a:lnTo>
                  <a:lnTo>
                    <a:pt x="386" y="2897"/>
                  </a:lnTo>
                  <a:lnTo>
                    <a:pt x="232" y="3399"/>
                  </a:lnTo>
                  <a:lnTo>
                    <a:pt x="77" y="3901"/>
                  </a:lnTo>
                  <a:lnTo>
                    <a:pt x="0" y="4403"/>
                  </a:lnTo>
                  <a:lnTo>
                    <a:pt x="0" y="4905"/>
                  </a:lnTo>
                  <a:lnTo>
                    <a:pt x="0" y="5445"/>
                  </a:lnTo>
                  <a:lnTo>
                    <a:pt x="77" y="5986"/>
                  </a:lnTo>
                  <a:lnTo>
                    <a:pt x="155" y="6488"/>
                  </a:lnTo>
                  <a:lnTo>
                    <a:pt x="309" y="7028"/>
                  </a:lnTo>
                  <a:lnTo>
                    <a:pt x="464" y="7530"/>
                  </a:lnTo>
                  <a:lnTo>
                    <a:pt x="695" y="8032"/>
                  </a:lnTo>
                  <a:lnTo>
                    <a:pt x="927" y="8496"/>
                  </a:lnTo>
                  <a:lnTo>
                    <a:pt x="1274" y="9075"/>
                  </a:lnTo>
                  <a:lnTo>
                    <a:pt x="1661" y="9616"/>
                  </a:lnTo>
                  <a:lnTo>
                    <a:pt x="2124" y="10079"/>
                  </a:lnTo>
                  <a:lnTo>
                    <a:pt x="2587" y="10542"/>
                  </a:lnTo>
                  <a:lnTo>
                    <a:pt x="3089" y="10929"/>
                  </a:lnTo>
                  <a:lnTo>
                    <a:pt x="3591" y="11276"/>
                  </a:lnTo>
                  <a:lnTo>
                    <a:pt x="4171" y="11546"/>
                  </a:lnTo>
                  <a:lnTo>
                    <a:pt x="4750" y="11778"/>
                  </a:lnTo>
                  <a:lnTo>
                    <a:pt x="4750" y="11933"/>
                  </a:lnTo>
                  <a:lnTo>
                    <a:pt x="5097" y="11894"/>
                  </a:lnTo>
                  <a:lnTo>
                    <a:pt x="5908" y="12087"/>
                  </a:lnTo>
                  <a:lnTo>
                    <a:pt x="6719" y="12203"/>
                  </a:lnTo>
                  <a:lnTo>
                    <a:pt x="7569" y="12241"/>
                  </a:lnTo>
                  <a:lnTo>
                    <a:pt x="8418" y="12164"/>
                  </a:lnTo>
                  <a:lnTo>
                    <a:pt x="9190" y="12048"/>
                  </a:lnTo>
                  <a:lnTo>
                    <a:pt x="9963" y="11855"/>
                  </a:lnTo>
                  <a:lnTo>
                    <a:pt x="10310" y="11739"/>
                  </a:lnTo>
                  <a:lnTo>
                    <a:pt x="10272" y="11739"/>
                  </a:lnTo>
                  <a:lnTo>
                    <a:pt x="11083" y="11431"/>
                  </a:lnTo>
                  <a:lnTo>
                    <a:pt x="11855" y="11044"/>
                  </a:lnTo>
                  <a:lnTo>
                    <a:pt x="12550" y="10581"/>
                  </a:lnTo>
                  <a:lnTo>
                    <a:pt x="13245" y="10079"/>
                  </a:lnTo>
                  <a:lnTo>
                    <a:pt x="13863" y="9500"/>
                  </a:lnTo>
                  <a:lnTo>
                    <a:pt x="14133" y="9191"/>
                  </a:lnTo>
                  <a:lnTo>
                    <a:pt x="14403" y="8882"/>
                  </a:lnTo>
                  <a:lnTo>
                    <a:pt x="14635" y="8534"/>
                  </a:lnTo>
                  <a:lnTo>
                    <a:pt x="14867" y="8187"/>
                  </a:lnTo>
                  <a:lnTo>
                    <a:pt x="15060" y="7801"/>
                  </a:lnTo>
                  <a:lnTo>
                    <a:pt x="15253" y="7415"/>
                  </a:lnTo>
                  <a:lnTo>
                    <a:pt x="15253" y="7917"/>
                  </a:lnTo>
                  <a:lnTo>
                    <a:pt x="15330" y="8419"/>
                  </a:lnTo>
                  <a:lnTo>
                    <a:pt x="15485" y="8882"/>
                  </a:lnTo>
                  <a:lnTo>
                    <a:pt x="15678" y="9345"/>
                  </a:lnTo>
                  <a:lnTo>
                    <a:pt x="15794" y="9538"/>
                  </a:lnTo>
                  <a:lnTo>
                    <a:pt x="15948" y="9731"/>
                  </a:lnTo>
                  <a:lnTo>
                    <a:pt x="16103" y="9886"/>
                  </a:lnTo>
                  <a:lnTo>
                    <a:pt x="16257" y="10040"/>
                  </a:lnTo>
                  <a:lnTo>
                    <a:pt x="16489" y="10156"/>
                  </a:lnTo>
                  <a:lnTo>
                    <a:pt x="16682" y="10195"/>
                  </a:lnTo>
                  <a:lnTo>
                    <a:pt x="16913" y="10156"/>
                  </a:lnTo>
                  <a:lnTo>
                    <a:pt x="17107" y="10040"/>
                  </a:lnTo>
                  <a:lnTo>
                    <a:pt x="17300" y="9886"/>
                  </a:lnTo>
                  <a:lnTo>
                    <a:pt x="17377" y="9693"/>
                  </a:lnTo>
                  <a:lnTo>
                    <a:pt x="17454" y="9500"/>
                  </a:lnTo>
                  <a:lnTo>
                    <a:pt x="17493" y="9268"/>
                  </a:lnTo>
                  <a:lnTo>
                    <a:pt x="17493" y="9075"/>
                  </a:lnTo>
                  <a:lnTo>
                    <a:pt x="17454" y="8843"/>
                  </a:lnTo>
                  <a:lnTo>
                    <a:pt x="17415" y="8650"/>
                  </a:lnTo>
                  <a:lnTo>
                    <a:pt x="17338" y="8457"/>
                  </a:lnTo>
                  <a:lnTo>
                    <a:pt x="17222" y="8226"/>
                  </a:lnTo>
                  <a:lnTo>
                    <a:pt x="17068" y="8032"/>
                  </a:lnTo>
                  <a:lnTo>
                    <a:pt x="16720" y="7646"/>
                  </a:lnTo>
                  <a:lnTo>
                    <a:pt x="16334" y="7299"/>
                  </a:lnTo>
                  <a:lnTo>
                    <a:pt x="15909" y="6990"/>
                  </a:lnTo>
                  <a:lnTo>
                    <a:pt x="16373" y="6990"/>
                  </a:lnTo>
                  <a:lnTo>
                    <a:pt x="16875" y="6913"/>
                  </a:lnTo>
                  <a:lnTo>
                    <a:pt x="17338" y="6720"/>
                  </a:lnTo>
                  <a:lnTo>
                    <a:pt x="17763" y="6488"/>
                  </a:lnTo>
                  <a:lnTo>
                    <a:pt x="17917" y="6333"/>
                  </a:lnTo>
                  <a:lnTo>
                    <a:pt x="18110" y="6140"/>
                  </a:lnTo>
                  <a:lnTo>
                    <a:pt x="18265" y="5947"/>
                  </a:lnTo>
                  <a:lnTo>
                    <a:pt x="18381" y="5716"/>
                  </a:lnTo>
                  <a:lnTo>
                    <a:pt x="18458" y="5484"/>
                  </a:lnTo>
                  <a:lnTo>
                    <a:pt x="18458" y="5214"/>
                  </a:lnTo>
                  <a:lnTo>
                    <a:pt x="18381" y="4982"/>
                  </a:lnTo>
                  <a:lnTo>
                    <a:pt x="18304" y="4905"/>
                  </a:lnTo>
                  <a:lnTo>
                    <a:pt x="18226" y="4789"/>
                  </a:lnTo>
                  <a:lnTo>
                    <a:pt x="18033" y="4673"/>
                  </a:lnTo>
                  <a:lnTo>
                    <a:pt x="17802" y="4596"/>
                  </a:lnTo>
                  <a:lnTo>
                    <a:pt x="17609" y="4557"/>
                  </a:lnTo>
                  <a:lnTo>
                    <a:pt x="17377" y="4557"/>
                  </a:lnTo>
                  <a:lnTo>
                    <a:pt x="17145" y="4634"/>
                  </a:lnTo>
                  <a:lnTo>
                    <a:pt x="16913" y="4712"/>
                  </a:lnTo>
                  <a:lnTo>
                    <a:pt x="16720" y="4789"/>
                  </a:lnTo>
                  <a:lnTo>
                    <a:pt x="16566" y="4905"/>
                  </a:lnTo>
                  <a:lnTo>
                    <a:pt x="16373" y="5098"/>
                  </a:lnTo>
                  <a:lnTo>
                    <a:pt x="16180" y="5291"/>
                  </a:lnTo>
                  <a:lnTo>
                    <a:pt x="15871" y="5716"/>
                  </a:lnTo>
                  <a:lnTo>
                    <a:pt x="15639" y="6179"/>
                  </a:lnTo>
                  <a:lnTo>
                    <a:pt x="15485" y="6681"/>
                  </a:lnTo>
                  <a:lnTo>
                    <a:pt x="15407" y="6681"/>
                  </a:lnTo>
                  <a:lnTo>
                    <a:pt x="15330" y="6720"/>
                  </a:lnTo>
                  <a:lnTo>
                    <a:pt x="14983" y="6411"/>
                  </a:lnTo>
                  <a:lnTo>
                    <a:pt x="14597" y="6179"/>
                  </a:lnTo>
                  <a:lnTo>
                    <a:pt x="14172" y="6024"/>
                  </a:lnTo>
                  <a:lnTo>
                    <a:pt x="13708" y="5947"/>
                  </a:lnTo>
                  <a:lnTo>
                    <a:pt x="13322" y="5909"/>
                  </a:lnTo>
                  <a:lnTo>
                    <a:pt x="13091" y="5947"/>
                  </a:lnTo>
                  <a:lnTo>
                    <a:pt x="12897" y="5986"/>
                  </a:lnTo>
                  <a:lnTo>
                    <a:pt x="12704" y="6063"/>
                  </a:lnTo>
                  <a:lnTo>
                    <a:pt x="12511" y="6140"/>
                  </a:lnTo>
                  <a:lnTo>
                    <a:pt x="12357" y="6295"/>
                  </a:lnTo>
                  <a:lnTo>
                    <a:pt x="12280" y="6449"/>
                  </a:lnTo>
                  <a:lnTo>
                    <a:pt x="12202" y="6642"/>
                  </a:lnTo>
                  <a:lnTo>
                    <a:pt x="12241" y="6835"/>
                  </a:lnTo>
                  <a:lnTo>
                    <a:pt x="12318" y="6990"/>
                  </a:lnTo>
                  <a:lnTo>
                    <a:pt x="12434" y="7106"/>
                  </a:lnTo>
                  <a:lnTo>
                    <a:pt x="12589" y="7260"/>
                  </a:lnTo>
                  <a:lnTo>
                    <a:pt x="12782" y="7337"/>
                  </a:lnTo>
                  <a:lnTo>
                    <a:pt x="13129" y="7453"/>
                  </a:lnTo>
                  <a:lnTo>
                    <a:pt x="13477" y="7530"/>
                  </a:lnTo>
                  <a:lnTo>
                    <a:pt x="13824" y="7530"/>
                  </a:lnTo>
                  <a:lnTo>
                    <a:pt x="14172" y="7492"/>
                  </a:lnTo>
                  <a:lnTo>
                    <a:pt x="14519" y="7415"/>
                  </a:lnTo>
                  <a:lnTo>
                    <a:pt x="14133" y="7762"/>
                  </a:lnTo>
                  <a:lnTo>
                    <a:pt x="13708" y="8032"/>
                  </a:lnTo>
                  <a:lnTo>
                    <a:pt x="13477" y="8110"/>
                  </a:lnTo>
                  <a:lnTo>
                    <a:pt x="13245" y="8226"/>
                  </a:lnTo>
                  <a:lnTo>
                    <a:pt x="13013" y="8264"/>
                  </a:lnTo>
                  <a:lnTo>
                    <a:pt x="12743" y="8303"/>
                  </a:lnTo>
                  <a:lnTo>
                    <a:pt x="12357" y="8303"/>
                  </a:lnTo>
                  <a:lnTo>
                    <a:pt x="11971" y="8264"/>
                  </a:lnTo>
                  <a:lnTo>
                    <a:pt x="11662" y="8110"/>
                  </a:lnTo>
                  <a:lnTo>
                    <a:pt x="11353" y="7955"/>
                  </a:lnTo>
                  <a:lnTo>
                    <a:pt x="11083" y="7685"/>
                  </a:lnTo>
                  <a:lnTo>
                    <a:pt x="10890" y="7415"/>
                  </a:lnTo>
                  <a:lnTo>
                    <a:pt x="10696" y="7106"/>
                  </a:lnTo>
                  <a:lnTo>
                    <a:pt x="10542" y="6720"/>
                  </a:lnTo>
                  <a:lnTo>
                    <a:pt x="10388" y="6218"/>
                  </a:lnTo>
                  <a:lnTo>
                    <a:pt x="10233" y="5716"/>
                  </a:lnTo>
                  <a:lnTo>
                    <a:pt x="9963" y="4673"/>
                  </a:lnTo>
                  <a:lnTo>
                    <a:pt x="9847" y="4171"/>
                  </a:lnTo>
                  <a:lnTo>
                    <a:pt x="9654" y="3669"/>
                  </a:lnTo>
                  <a:lnTo>
                    <a:pt x="9461" y="3167"/>
                  </a:lnTo>
                  <a:lnTo>
                    <a:pt x="9229" y="2704"/>
                  </a:lnTo>
                  <a:lnTo>
                    <a:pt x="8843" y="2163"/>
                  </a:lnTo>
                  <a:lnTo>
                    <a:pt x="8457" y="1700"/>
                  </a:lnTo>
                  <a:lnTo>
                    <a:pt x="7993" y="1275"/>
                  </a:lnTo>
                  <a:lnTo>
                    <a:pt x="7530" y="889"/>
                  </a:lnTo>
                  <a:lnTo>
                    <a:pt x="6989" y="580"/>
                  </a:lnTo>
                  <a:lnTo>
                    <a:pt x="6449" y="348"/>
                  </a:lnTo>
                  <a:lnTo>
                    <a:pt x="5870" y="155"/>
                  </a:lnTo>
                  <a:lnTo>
                    <a:pt x="5290" y="39"/>
                  </a:lnTo>
                  <a:lnTo>
                    <a:pt x="50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4"/>
            <p:cNvSpPr/>
            <p:nvPr/>
          </p:nvSpPr>
          <p:spPr>
            <a:xfrm>
              <a:off x="2254775" y="4312775"/>
              <a:ext cx="326325" cy="190200"/>
            </a:xfrm>
            <a:custGeom>
              <a:avLst/>
              <a:gdLst/>
              <a:ahLst/>
              <a:cxnLst/>
              <a:rect l="l" t="t" r="r" b="b"/>
              <a:pathLst>
                <a:path w="13053" h="7608" extrusionOk="0">
                  <a:moveTo>
                    <a:pt x="8920" y="271"/>
                  </a:moveTo>
                  <a:lnTo>
                    <a:pt x="9036" y="348"/>
                  </a:lnTo>
                  <a:lnTo>
                    <a:pt x="9191" y="464"/>
                  </a:lnTo>
                  <a:lnTo>
                    <a:pt x="9307" y="618"/>
                  </a:lnTo>
                  <a:lnTo>
                    <a:pt x="9384" y="657"/>
                  </a:lnTo>
                  <a:lnTo>
                    <a:pt x="9422" y="966"/>
                  </a:lnTo>
                  <a:lnTo>
                    <a:pt x="9422" y="1275"/>
                  </a:lnTo>
                  <a:lnTo>
                    <a:pt x="9345" y="1545"/>
                  </a:lnTo>
                  <a:lnTo>
                    <a:pt x="9229" y="1815"/>
                  </a:lnTo>
                  <a:lnTo>
                    <a:pt x="9036" y="2085"/>
                  </a:lnTo>
                  <a:lnTo>
                    <a:pt x="8882" y="2317"/>
                  </a:lnTo>
                  <a:lnTo>
                    <a:pt x="8457" y="2781"/>
                  </a:lnTo>
                  <a:lnTo>
                    <a:pt x="6990" y="4441"/>
                  </a:lnTo>
                  <a:lnTo>
                    <a:pt x="6835" y="4441"/>
                  </a:lnTo>
                  <a:lnTo>
                    <a:pt x="7106" y="3476"/>
                  </a:lnTo>
                  <a:lnTo>
                    <a:pt x="7415" y="2549"/>
                  </a:lnTo>
                  <a:lnTo>
                    <a:pt x="7801" y="1506"/>
                  </a:lnTo>
                  <a:lnTo>
                    <a:pt x="8032" y="1043"/>
                  </a:lnTo>
                  <a:lnTo>
                    <a:pt x="8187" y="773"/>
                  </a:lnTo>
                  <a:lnTo>
                    <a:pt x="8380" y="502"/>
                  </a:lnTo>
                  <a:lnTo>
                    <a:pt x="8573" y="348"/>
                  </a:lnTo>
                  <a:lnTo>
                    <a:pt x="8689" y="271"/>
                  </a:lnTo>
                  <a:close/>
                  <a:moveTo>
                    <a:pt x="2124" y="4441"/>
                  </a:moveTo>
                  <a:lnTo>
                    <a:pt x="2974" y="4557"/>
                  </a:lnTo>
                  <a:lnTo>
                    <a:pt x="3823" y="4711"/>
                  </a:lnTo>
                  <a:lnTo>
                    <a:pt x="4905" y="4866"/>
                  </a:lnTo>
                  <a:lnTo>
                    <a:pt x="5407" y="4943"/>
                  </a:lnTo>
                  <a:lnTo>
                    <a:pt x="5947" y="4982"/>
                  </a:lnTo>
                  <a:lnTo>
                    <a:pt x="4673" y="5213"/>
                  </a:lnTo>
                  <a:lnTo>
                    <a:pt x="3399" y="5406"/>
                  </a:lnTo>
                  <a:lnTo>
                    <a:pt x="2703" y="5484"/>
                  </a:lnTo>
                  <a:lnTo>
                    <a:pt x="1622" y="5484"/>
                  </a:lnTo>
                  <a:lnTo>
                    <a:pt x="1236" y="5445"/>
                  </a:lnTo>
                  <a:lnTo>
                    <a:pt x="966" y="5368"/>
                  </a:lnTo>
                  <a:lnTo>
                    <a:pt x="773" y="5291"/>
                  </a:lnTo>
                  <a:lnTo>
                    <a:pt x="696" y="5213"/>
                  </a:lnTo>
                  <a:lnTo>
                    <a:pt x="657" y="5097"/>
                  </a:lnTo>
                  <a:lnTo>
                    <a:pt x="657" y="4982"/>
                  </a:lnTo>
                  <a:lnTo>
                    <a:pt x="696" y="4827"/>
                  </a:lnTo>
                  <a:lnTo>
                    <a:pt x="734" y="4673"/>
                  </a:lnTo>
                  <a:lnTo>
                    <a:pt x="811" y="4557"/>
                  </a:lnTo>
                  <a:lnTo>
                    <a:pt x="889" y="4480"/>
                  </a:lnTo>
                  <a:lnTo>
                    <a:pt x="966" y="4441"/>
                  </a:lnTo>
                  <a:close/>
                  <a:moveTo>
                    <a:pt x="7183" y="4866"/>
                  </a:moveTo>
                  <a:lnTo>
                    <a:pt x="8380" y="5097"/>
                  </a:lnTo>
                  <a:lnTo>
                    <a:pt x="9616" y="5406"/>
                  </a:lnTo>
                  <a:lnTo>
                    <a:pt x="10272" y="5599"/>
                  </a:lnTo>
                  <a:lnTo>
                    <a:pt x="10967" y="5792"/>
                  </a:lnTo>
                  <a:lnTo>
                    <a:pt x="11662" y="6024"/>
                  </a:lnTo>
                  <a:lnTo>
                    <a:pt x="12087" y="6217"/>
                  </a:lnTo>
                  <a:lnTo>
                    <a:pt x="12203" y="6256"/>
                  </a:lnTo>
                  <a:lnTo>
                    <a:pt x="12319" y="6333"/>
                  </a:lnTo>
                  <a:lnTo>
                    <a:pt x="12396" y="6410"/>
                  </a:lnTo>
                  <a:lnTo>
                    <a:pt x="12434" y="6526"/>
                  </a:lnTo>
                  <a:lnTo>
                    <a:pt x="12473" y="6642"/>
                  </a:lnTo>
                  <a:lnTo>
                    <a:pt x="12473" y="6796"/>
                  </a:lnTo>
                  <a:lnTo>
                    <a:pt x="12396" y="7144"/>
                  </a:lnTo>
                  <a:lnTo>
                    <a:pt x="12241" y="7183"/>
                  </a:lnTo>
                  <a:lnTo>
                    <a:pt x="12010" y="7221"/>
                  </a:lnTo>
                  <a:lnTo>
                    <a:pt x="11817" y="7183"/>
                  </a:lnTo>
                  <a:lnTo>
                    <a:pt x="11585" y="7144"/>
                  </a:lnTo>
                  <a:lnTo>
                    <a:pt x="11122" y="7028"/>
                  </a:lnTo>
                  <a:lnTo>
                    <a:pt x="10735" y="6874"/>
                  </a:lnTo>
                  <a:lnTo>
                    <a:pt x="10002" y="6603"/>
                  </a:lnTo>
                  <a:lnTo>
                    <a:pt x="9307" y="6256"/>
                  </a:lnTo>
                  <a:lnTo>
                    <a:pt x="8766" y="5947"/>
                  </a:lnTo>
                  <a:lnTo>
                    <a:pt x="8225" y="5599"/>
                  </a:lnTo>
                  <a:lnTo>
                    <a:pt x="7183" y="4866"/>
                  </a:lnTo>
                  <a:close/>
                  <a:moveTo>
                    <a:pt x="8805" y="0"/>
                  </a:moveTo>
                  <a:lnTo>
                    <a:pt x="8573" y="39"/>
                  </a:lnTo>
                  <a:lnTo>
                    <a:pt x="8341" y="155"/>
                  </a:lnTo>
                  <a:lnTo>
                    <a:pt x="8110" y="271"/>
                  </a:lnTo>
                  <a:lnTo>
                    <a:pt x="7955" y="464"/>
                  </a:lnTo>
                  <a:lnTo>
                    <a:pt x="7723" y="850"/>
                  </a:lnTo>
                  <a:lnTo>
                    <a:pt x="7492" y="1275"/>
                  </a:lnTo>
                  <a:lnTo>
                    <a:pt x="7183" y="2201"/>
                  </a:lnTo>
                  <a:lnTo>
                    <a:pt x="6835" y="3321"/>
                  </a:lnTo>
                  <a:lnTo>
                    <a:pt x="6719" y="3862"/>
                  </a:lnTo>
                  <a:lnTo>
                    <a:pt x="6604" y="4441"/>
                  </a:lnTo>
                  <a:lnTo>
                    <a:pt x="6526" y="4518"/>
                  </a:lnTo>
                  <a:lnTo>
                    <a:pt x="6526" y="4634"/>
                  </a:lnTo>
                  <a:lnTo>
                    <a:pt x="5947" y="4595"/>
                  </a:lnTo>
                  <a:lnTo>
                    <a:pt x="5407" y="4557"/>
                  </a:lnTo>
                  <a:lnTo>
                    <a:pt x="4325" y="4402"/>
                  </a:lnTo>
                  <a:lnTo>
                    <a:pt x="3244" y="4209"/>
                  </a:lnTo>
                  <a:lnTo>
                    <a:pt x="2703" y="4132"/>
                  </a:lnTo>
                  <a:lnTo>
                    <a:pt x="2124" y="4093"/>
                  </a:lnTo>
                  <a:lnTo>
                    <a:pt x="1545" y="4055"/>
                  </a:lnTo>
                  <a:lnTo>
                    <a:pt x="1159" y="4055"/>
                  </a:lnTo>
                  <a:lnTo>
                    <a:pt x="773" y="4093"/>
                  </a:lnTo>
                  <a:lnTo>
                    <a:pt x="425" y="4209"/>
                  </a:lnTo>
                  <a:lnTo>
                    <a:pt x="271" y="4287"/>
                  </a:lnTo>
                  <a:lnTo>
                    <a:pt x="155" y="4364"/>
                  </a:lnTo>
                  <a:lnTo>
                    <a:pt x="78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4982"/>
                  </a:lnTo>
                  <a:lnTo>
                    <a:pt x="78" y="5136"/>
                  </a:lnTo>
                  <a:lnTo>
                    <a:pt x="155" y="5252"/>
                  </a:lnTo>
                  <a:lnTo>
                    <a:pt x="232" y="5406"/>
                  </a:lnTo>
                  <a:lnTo>
                    <a:pt x="348" y="5522"/>
                  </a:lnTo>
                  <a:lnTo>
                    <a:pt x="618" y="5677"/>
                  </a:lnTo>
                  <a:lnTo>
                    <a:pt x="927" y="5792"/>
                  </a:lnTo>
                  <a:lnTo>
                    <a:pt x="1275" y="5870"/>
                  </a:lnTo>
                  <a:lnTo>
                    <a:pt x="1622" y="5908"/>
                  </a:lnTo>
                  <a:lnTo>
                    <a:pt x="2240" y="5908"/>
                  </a:lnTo>
                  <a:lnTo>
                    <a:pt x="3360" y="5831"/>
                  </a:lnTo>
                  <a:lnTo>
                    <a:pt x="4441" y="5715"/>
                  </a:lnTo>
                  <a:lnTo>
                    <a:pt x="5561" y="5484"/>
                  </a:lnTo>
                  <a:lnTo>
                    <a:pt x="6102" y="5329"/>
                  </a:lnTo>
                  <a:lnTo>
                    <a:pt x="6604" y="5136"/>
                  </a:lnTo>
                  <a:lnTo>
                    <a:pt x="6604" y="5175"/>
                  </a:lnTo>
                  <a:lnTo>
                    <a:pt x="6642" y="5599"/>
                  </a:lnTo>
                  <a:lnTo>
                    <a:pt x="6681" y="5792"/>
                  </a:lnTo>
                  <a:lnTo>
                    <a:pt x="6758" y="5986"/>
                  </a:lnTo>
                  <a:lnTo>
                    <a:pt x="7028" y="6024"/>
                  </a:lnTo>
                  <a:lnTo>
                    <a:pt x="7028" y="5986"/>
                  </a:lnTo>
                  <a:lnTo>
                    <a:pt x="6951" y="5599"/>
                  </a:lnTo>
                  <a:lnTo>
                    <a:pt x="6951" y="5406"/>
                  </a:lnTo>
                  <a:lnTo>
                    <a:pt x="6990" y="5213"/>
                  </a:lnTo>
                  <a:lnTo>
                    <a:pt x="7028" y="5175"/>
                  </a:lnTo>
                  <a:lnTo>
                    <a:pt x="7723" y="5754"/>
                  </a:lnTo>
                  <a:lnTo>
                    <a:pt x="8496" y="6256"/>
                  </a:lnTo>
                  <a:lnTo>
                    <a:pt x="9307" y="6681"/>
                  </a:lnTo>
                  <a:lnTo>
                    <a:pt x="10118" y="7067"/>
                  </a:lnTo>
                  <a:lnTo>
                    <a:pt x="10774" y="7337"/>
                  </a:lnTo>
                  <a:lnTo>
                    <a:pt x="11237" y="7453"/>
                  </a:lnTo>
                  <a:lnTo>
                    <a:pt x="11662" y="7569"/>
                  </a:lnTo>
                  <a:lnTo>
                    <a:pt x="12126" y="7607"/>
                  </a:lnTo>
                  <a:lnTo>
                    <a:pt x="12319" y="7569"/>
                  </a:lnTo>
                  <a:lnTo>
                    <a:pt x="12512" y="7530"/>
                  </a:lnTo>
                  <a:lnTo>
                    <a:pt x="12666" y="7453"/>
                  </a:lnTo>
                  <a:lnTo>
                    <a:pt x="12821" y="7376"/>
                  </a:lnTo>
                  <a:lnTo>
                    <a:pt x="12936" y="7221"/>
                  </a:lnTo>
                  <a:lnTo>
                    <a:pt x="13014" y="7028"/>
                  </a:lnTo>
                  <a:lnTo>
                    <a:pt x="13052" y="6874"/>
                  </a:lnTo>
                  <a:lnTo>
                    <a:pt x="13052" y="6719"/>
                  </a:lnTo>
                  <a:lnTo>
                    <a:pt x="13014" y="6565"/>
                  </a:lnTo>
                  <a:lnTo>
                    <a:pt x="12975" y="6449"/>
                  </a:lnTo>
                  <a:lnTo>
                    <a:pt x="12898" y="6333"/>
                  </a:lnTo>
                  <a:lnTo>
                    <a:pt x="12782" y="6217"/>
                  </a:lnTo>
                  <a:lnTo>
                    <a:pt x="12512" y="6024"/>
                  </a:lnTo>
                  <a:lnTo>
                    <a:pt x="12241" y="5870"/>
                  </a:lnTo>
                  <a:lnTo>
                    <a:pt x="11894" y="5715"/>
                  </a:lnTo>
                  <a:lnTo>
                    <a:pt x="11353" y="5522"/>
                  </a:lnTo>
                  <a:lnTo>
                    <a:pt x="10388" y="5213"/>
                  </a:lnTo>
                  <a:lnTo>
                    <a:pt x="9384" y="4943"/>
                  </a:lnTo>
                  <a:lnTo>
                    <a:pt x="8380" y="4711"/>
                  </a:lnTo>
                  <a:lnTo>
                    <a:pt x="7376" y="4518"/>
                  </a:lnTo>
                  <a:lnTo>
                    <a:pt x="8418" y="3437"/>
                  </a:lnTo>
                  <a:lnTo>
                    <a:pt x="8882" y="2896"/>
                  </a:lnTo>
                  <a:lnTo>
                    <a:pt x="9345" y="2279"/>
                  </a:lnTo>
                  <a:lnTo>
                    <a:pt x="9461" y="2085"/>
                  </a:lnTo>
                  <a:lnTo>
                    <a:pt x="9577" y="1854"/>
                  </a:lnTo>
                  <a:lnTo>
                    <a:pt x="9654" y="1622"/>
                  </a:lnTo>
                  <a:lnTo>
                    <a:pt x="9731" y="1390"/>
                  </a:lnTo>
                  <a:lnTo>
                    <a:pt x="9731" y="1159"/>
                  </a:lnTo>
                  <a:lnTo>
                    <a:pt x="9693" y="927"/>
                  </a:lnTo>
                  <a:lnTo>
                    <a:pt x="9654" y="657"/>
                  </a:lnTo>
                  <a:lnTo>
                    <a:pt x="9500" y="464"/>
                  </a:lnTo>
                  <a:lnTo>
                    <a:pt x="9461" y="309"/>
                  </a:lnTo>
                  <a:lnTo>
                    <a:pt x="9384" y="232"/>
                  </a:lnTo>
                  <a:lnTo>
                    <a:pt x="9229" y="78"/>
                  </a:lnTo>
                  <a:lnTo>
                    <a:pt x="90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4"/>
            <p:cNvSpPr/>
            <p:nvPr/>
          </p:nvSpPr>
          <p:spPr>
            <a:xfrm>
              <a:off x="436975" y="3704575"/>
              <a:ext cx="144825" cy="162225"/>
            </a:xfrm>
            <a:custGeom>
              <a:avLst/>
              <a:gdLst/>
              <a:ahLst/>
              <a:cxnLst/>
              <a:rect l="l" t="t" r="r" b="b"/>
              <a:pathLst>
                <a:path w="5793" h="6489" extrusionOk="0">
                  <a:moveTo>
                    <a:pt x="2240" y="426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6" y="735"/>
                  </a:lnTo>
                  <a:lnTo>
                    <a:pt x="4171" y="1005"/>
                  </a:lnTo>
                  <a:lnTo>
                    <a:pt x="4557" y="1314"/>
                  </a:lnTo>
                  <a:lnTo>
                    <a:pt x="4750" y="1507"/>
                  </a:lnTo>
                  <a:lnTo>
                    <a:pt x="4905" y="1739"/>
                  </a:lnTo>
                  <a:lnTo>
                    <a:pt x="5021" y="1932"/>
                  </a:lnTo>
                  <a:lnTo>
                    <a:pt x="5136" y="2163"/>
                  </a:lnTo>
                  <a:lnTo>
                    <a:pt x="5214" y="2434"/>
                  </a:lnTo>
                  <a:lnTo>
                    <a:pt x="5291" y="2704"/>
                  </a:lnTo>
                  <a:lnTo>
                    <a:pt x="5330" y="3167"/>
                  </a:lnTo>
                  <a:lnTo>
                    <a:pt x="5330" y="3631"/>
                  </a:lnTo>
                  <a:lnTo>
                    <a:pt x="5214" y="4133"/>
                  </a:lnTo>
                  <a:lnTo>
                    <a:pt x="5021" y="4558"/>
                  </a:lnTo>
                  <a:lnTo>
                    <a:pt x="4789" y="4982"/>
                  </a:lnTo>
                  <a:lnTo>
                    <a:pt x="4480" y="5330"/>
                  </a:lnTo>
                  <a:lnTo>
                    <a:pt x="4287" y="5484"/>
                  </a:lnTo>
                  <a:lnTo>
                    <a:pt x="4094" y="5639"/>
                  </a:lnTo>
                  <a:lnTo>
                    <a:pt x="3901" y="5755"/>
                  </a:lnTo>
                  <a:lnTo>
                    <a:pt x="3669" y="5832"/>
                  </a:lnTo>
                  <a:lnTo>
                    <a:pt x="3360" y="5948"/>
                  </a:lnTo>
                  <a:lnTo>
                    <a:pt x="3090" y="5986"/>
                  </a:lnTo>
                  <a:lnTo>
                    <a:pt x="2820" y="6025"/>
                  </a:lnTo>
                  <a:lnTo>
                    <a:pt x="2549" y="5986"/>
                  </a:lnTo>
                  <a:lnTo>
                    <a:pt x="2279" y="5948"/>
                  </a:lnTo>
                  <a:lnTo>
                    <a:pt x="2047" y="5870"/>
                  </a:lnTo>
                  <a:lnTo>
                    <a:pt x="1854" y="5755"/>
                  </a:lnTo>
                  <a:lnTo>
                    <a:pt x="1622" y="5639"/>
                  </a:lnTo>
                  <a:lnTo>
                    <a:pt x="1429" y="5484"/>
                  </a:lnTo>
                  <a:lnTo>
                    <a:pt x="1275" y="5291"/>
                  </a:lnTo>
                  <a:lnTo>
                    <a:pt x="1082" y="5098"/>
                  </a:lnTo>
                  <a:lnTo>
                    <a:pt x="966" y="4905"/>
                  </a:lnTo>
                  <a:lnTo>
                    <a:pt x="696" y="4442"/>
                  </a:lnTo>
                  <a:lnTo>
                    <a:pt x="541" y="3901"/>
                  </a:lnTo>
                  <a:lnTo>
                    <a:pt x="425" y="3399"/>
                  </a:lnTo>
                  <a:lnTo>
                    <a:pt x="425" y="2858"/>
                  </a:lnTo>
                  <a:lnTo>
                    <a:pt x="503" y="2318"/>
                  </a:lnTo>
                  <a:lnTo>
                    <a:pt x="541" y="2048"/>
                  </a:lnTo>
                  <a:lnTo>
                    <a:pt x="657" y="1816"/>
                  </a:lnTo>
                  <a:lnTo>
                    <a:pt x="734" y="1584"/>
                  </a:lnTo>
                  <a:lnTo>
                    <a:pt x="889" y="1352"/>
                  </a:lnTo>
                  <a:lnTo>
                    <a:pt x="1043" y="1159"/>
                  </a:lnTo>
                  <a:lnTo>
                    <a:pt x="1236" y="1005"/>
                  </a:lnTo>
                  <a:lnTo>
                    <a:pt x="1429" y="812"/>
                  </a:lnTo>
                  <a:lnTo>
                    <a:pt x="1661" y="696"/>
                  </a:lnTo>
                  <a:lnTo>
                    <a:pt x="1893" y="580"/>
                  </a:lnTo>
                  <a:lnTo>
                    <a:pt x="2202" y="503"/>
                  </a:lnTo>
                  <a:lnTo>
                    <a:pt x="2240" y="464"/>
                  </a:lnTo>
                  <a:lnTo>
                    <a:pt x="2240" y="426"/>
                  </a:lnTo>
                  <a:close/>
                  <a:moveTo>
                    <a:pt x="2279" y="1"/>
                  </a:moveTo>
                  <a:lnTo>
                    <a:pt x="1970" y="40"/>
                  </a:lnTo>
                  <a:lnTo>
                    <a:pt x="1893" y="78"/>
                  </a:lnTo>
                  <a:lnTo>
                    <a:pt x="1816" y="117"/>
                  </a:lnTo>
                  <a:lnTo>
                    <a:pt x="1816" y="194"/>
                  </a:lnTo>
                  <a:lnTo>
                    <a:pt x="1816" y="271"/>
                  </a:lnTo>
                  <a:lnTo>
                    <a:pt x="1507" y="349"/>
                  </a:lnTo>
                  <a:lnTo>
                    <a:pt x="1275" y="464"/>
                  </a:lnTo>
                  <a:lnTo>
                    <a:pt x="1043" y="619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8"/>
                  </a:lnTo>
                  <a:lnTo>
                    <a:pt x="348" y="1430"/>
                  </a:lnTo>
                  <a:lnTo>
                    <a:pt x="232" y="1661"/>
                  </a:lnTo>
                  <a:lnTo>
                    <a:pt x="117" y="1932"/>
                  </a:lnTo>
                  <a:lnTo>
                    <a:pt x="78" y="2202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1"/>
                  </a:lnTo>
                  <a:lnTo>
                    <a:pt x="271" y="4519"/>
                  </a:lnTo>
                  <a:lnTo>
                    <a:pt x="387" y="4828"/>
                  </a:lnTo>
                  <a:lnTo>
                    <a:pt x="541" y="5098"/>
                  </a:lnTo>
                  <a:lnTo>
                    <a:pt x="696" y="5330"/>
                  </a:lnTo>
                  <a:lnTo>
                    <a:pt x="850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1"/>
                  </a:lnTo>
                  <a:lnTo>
                    <a:pt x="1738" y="6257"/>
                  </a:lnTo>
                  <a:lnTo>
                    <a:pt x="2009" y="6372"/>
                  </a:lnTo>
                  <a:lnTo>
                    <a:pt x="2279" y="6450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50"/>
                  </a:lnTo>
                  <a:lnTo>
                    <a:pt x="3553" y="6372"/>
                  </a:lnTo>
                  <a:lnTo>
                    <a:pt x="3862" y="6257"/>
                  </a:lnTo>
                  <a:lnTo>
                    <a:pt x="4132" y="6141"/>
                  </a:lnTo>
                  <a:lnTo>
                    <a:pt x="4403" y="5986"/>
                  </a:lnTo>
                  <a:lnTo>
                    <a:pt x="4634" y="5793"/>
                  </a:lnTo>
                  <a:lnTo>
                    <a:pt x="4866" y="5600"/>
                  </a:lnTo>
                  <a:lnTo>
                    <a:pt x="5059" y="5368"/>
                  </a:lnTo>
                  <a:lnTo>
                    <a:pt x="5214" y="5137"/>
                  </a:lnTo>
                  <a:lnTo>
                    <a:pt x="5368" y="4866"/>
                  </a:lnTo>
                  <a:lnTo>
                    <a:pt x="5523" y="4635"/>
                  </a:lnTo>
                  <a:lnTo>
                    <a:pt x="5638" y="4326"/>
                  </a:lnTo>
                  <a:lnTo>
                    <a:pt x="5716" y="4056"/>
                  </a:lnTo>
                  <a:lnTo>
                    <a:pt x="5754" y="3747"/>
                  </a:lnTo>
                  <a:lnTo>
                    <a:pt x="5793" y="3438"/>
                  </a:lnTo>
                  <a:lnTo>
                    <a:pt x="5793" y="3129"/>
                  </a:lnTo>
                  <a:lnTo>
                    <a:pt x="5793" y="2858"/>
                  </a:lnTo>
                  <a:lnTo>
                    <a:pt x="5716" y="2550"/>
                  </a:lnTo>
                  <a:lnTo>
                    <a:pt x="5638" y="2241"/>
                  </a:lnTo>
                  <a:lnTo>
                    <a:pt x="5523" y="1932"/>
                  </a:lnTo>
                  <a:lnTo>
                    <a:pt x="5368" y="1661"/>
                  </a:lnTo>
                  <a:lnTo>
                    <a:pt x="5214" y="1391"/>
                  </a:lnTo>
                  <a:lnTo>
                    <a:pt x="5021" y="1159"/>
                  </a:lnTo>
                  <a:lnTo>
                    <a:pt x="4828" y="928"/>
                  </a:lnTo>
                  <a:lnTo>
                    <a:pt x="4596" y="735"/>
                  </a:lnTo>
                  <a:lnTo>
                    <a:pt x="4326" y="542"/>
                  </a:lnTo>
                  <a:lnTo>
                    <a:pt x="4094" y="387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4"/>
            <p:cNvSpPr/>
            <p:nvPr/>
          </p:nvSpPr>
          <p:spPr>
            <a:xfrm>
              <a:off x="514200" y="3860000"/>
              <a:ext cx="302200" cy="155450"/>
            </a:xfrm>
            <a:custGeom>
              <a:avLst/>
              <a:gdLst/>
              <a:ahLst/>
              <a:cxnLst/>
              <a:rect l="l" t="t" r="r" b="b"/>
              <a:pathLst>
                <a:path w="12088" h="6218" extrusionOk="0">
                  <a:moveTo>
                    <a:pt x="11740" y="1"/>
                  </a:moveTo>
                  <a:lnTo>
                    <a:pt x="11663" y="40"/>
                  </a:lnTo>
                  <a:lnTo>
                    <a:pt x="11585" y="78"/>
                  </a:lnTo>
                  <a:lnTo>
                    <a:pt x="11508" y="117"/>
                  </a:lnTo>
                  <a:lnTo>
                    <a:pt x="11469" y="233"/>
                  </a:lnTo>
                  <a:lnTo>
                    <a:pt x="11469" y="310"/>
                  </a:lnTo>
                  <a:lnTo>
                    <a:pt x="11508" y="426"/>
                  </a:lnTo>
                  <a:lnTo>
                    <a:pt x="11585" y="580"/>
                  </a:lnTo>
                  <a:lnTo>
                    <a:pt x="11624" y="773"/>
                  </a:lnTo>
                  <a:lnTo>
                    <a:pt x="11585" y="966"/>
                  </a:lnTo>
                  <a:lnTo>
                    <a:pt x="11508" y="1121"/>
                  </a:lnTo>
                  <a:lnTo>
                    <a:pt x="11392" y="1275"/>
                  </a:lnTo>
                  <a:lnTo>
                    <a:pt x="11276" y="1430"/>
                  </a:lnTo>
                  <a:lnTo>
                    <a:pt x="10929" y="1739"/>
                  </a:lnTo>
                  <a:lnTo>
                    <a:pt x="10504" y="2009"/>
                  </a:lnTo>
                  <a:lnTo>
                    <a:pt x="10079" y="2241"/>
                  </a:lnTo>
                  <a:lnTo>
                    <a:pt x="9423" y="2588"/>
                  </a:lnTo>
                  <a:lnTo>
                    <a:pt x="9037" y="2781"/>
                  </a:lnTo>
                  <a:lnTo>
                    <a:pt x="9037" y="2704"/>
                  </a:lnTo>
                  <a:lnTo>
                    <a:pt x="8960" y="2627"/>
                  </a:lnTo>
                  <a:lnTo>
                    <a:pt x="8496" y="2202"/>
                  </a:lnTo>
                  <a:lnTo>
                    <a:pt x="8110" y="1700"/>
                  </a:lnTo>
                  <a:lnTo>
                    <a:pt x="7840" y="1893"/>
                  </a:lnTo>
                  <a:lnTo>
                    <a:pt x="7994" y="2202"/>
                  </a:lnTo>
                  <a:lnTo>
                    <a:pt x="8187" y="2511"/>
                  </a:lnTo>
                  <a:lnTo>
                    <a:pt x="8419" y="2781"/>
                  </a:lnTo>
                  <a:lnTo>
                    <a:pt x="8651" y="2974"/>
                  </a:lnTo>
                  <a:lnTo>
                    <a:pt x="7608" y="3515"/>
                  </a:lnTo>
                  <a:lnTo>
                    <a:pt x="6565" y="3978"/>
                  </a:lnTo>
                  <a:lnTo>
                    <a:pt x="5252" y="4519"/>
                  </a:lnTo>
                  <a:lnTo>
                    <a:pt x="3940" y="4982"/>
                  </a:lnTo>
                  <a:lnTo>
                    <a:pt x="3669" y="5059"/>
                  </a:lnTo>
                  <a:lnTo>
                    <a:pt x="3708" y="4712"/>
                  </a:lnTo>
                  <a:lnTo>
                    <a:pt x="3631" y="4364"/>
                  </a:lnTo>
                  <a:lnTo>
                    <a:pt x="3515" y="4055"/>
                  </a:lnTo>
                  <a:lnTo>
                    <a:pt x="3322" y="3708"/>
                  </a:lnTo>
                  <a:lnTo>
                    <a:pt x="3013" y="3901"/>
                  </a:lnTo>
                  <a:lnTo>
                    <a:pt x="3129" y="4171"/>
                  </a:lnTo>
                  <a:lnTo>
                    <a:pt x="3206" y="4442"/>
                  </a:lnTo>
                  <a:lnTo>
                    <a:pt x="3245" y="4866"/>
                  </a:lnTo>
                  <a:lnTo>
                    <a:pt x="3245" y="5253"/>
                  </a:lnTo>
                  <a:lnTo>
                    <a:pt x="2356" y="5523"/>
                  </a:lnTo>
                  <a:lnTo>
                    <a:pt x="1893" y="5639"/>
                  </a:lnTo>
                  <a:lnTo>
                    <a:pt x="1430" y="5677"/>
                  </a:lnTo>
                  <a:lnTo>
                    <a:pt x="1043" y="5716"/>
                  </a:lnTo>
                  <a:lnTo>
                    <a:pt x="850" y="5716"/>
                  </a:lnTo>
                  <a:lnTo>
                    <a:pt x="696" y="5677"/>
                  </a:lnTo>
                  <a:lnTo>
                    <a:pt x="580" y="5600"/>
                  </a:lnTo>
                  <a:lnTo>
                    <a:pt x="464" y="5523"/>
                  </a:lnTo>
                  <a:lnTo>
                    <a:pt x="387" y="5407"/>
                  </a:lnTo>
                  <a:lnTo>
                    <a:pt x="348" y="5291"/>
                  </a:lnTo>
                  <a:lnTo>
                    <a:pt x="310" y="5214"/>
                  </a:lnTo>
                  <a:lnTo>
                    <a:pt x="271" y="5175"/>
                  </a:lnTo>
                  <a:lnTo>
                    <a:pt x="155" y="5137"/>
                  </a:lnTo>
                  <a:lnTo>
                    <a:pt x="78" y="5175"/>
                  </a:lnTo>
                  <a:lnTo>
                    <a:pt x="39" y="5214"/>
                  </a:lnTo>
                  <a:lnTo>
                    <a:pt x="1" y="5291"/>
                  </a:lnTo>
                  <a:lnTo>
                    <a:pt x="1" y="5446"/>
                  </a:lnTo>
                  <a:lnTo>
                    <a:pt x="39" y="5600"/>
                  </a:lnTo>
                  <a:lnTo>
                    <a:pt x="78" y="5755"/>
                  </a:lnTo>
                  <a:lnTo>
                    <a:pt x="155" y="5870"/>
                  </a:lnTo>
                  <a:lnTo>
                    <a:pt x="233" y="5948"/>
                  </a:lnTo>
                  <a:lnTo>
                    <a:pt x="310" y="6025"/>
                  </a:lnTo>
                  <a:lnTo>
                    <a:pt x="541" y="6141"/>
                  </a:lnTo>
                  <a:lnTo>
                    <a:pt x="812" y="6179"/>
                  </a:lnTo>
                  <a:lnTo>
                    <a:pt x="1121" y="6218"/>
                  </a:lnTo>
                  <a:lnTo>
                    <a:pt x="1430" y="6179"/>
                  </a:lnTo>
                  <a:lnTo>
                    <a:pt x="1700" y="6141"/>
                  </a:lnTo>
                  <a:lnTo>
                    <a:pt x="2897" y="5832"/>
                  </a:lnTo>
                  <a:lnTo>
                    <a:pt x="4094" y="5446"/>
                  </a:lnTo>
                  <a:lnTo>
                    <a:pt x="5291" y="5021"/>
                  </a:lnTo>
                  <a:lnTo>
                    <a:pt x="6450" y="4557"/>
                  </a:lnTo>
                  <a:lnTo>
                    <a:pt x="7531" y="4094"/>
                  </a:lnTo>
                  <a:lnTo>
                    <a:pt x="8573" y="3592"/>
                  </a:lnTo>
                  <a:lnTo>
                    <a:pt x="9616" y="3052"/>
                  </a:lnTo>
                  <a:lnTo>
                    <a:pt x="10620" y="2472"/>
                  </a:lnTo>
                  <a:lnTo>
                    <a:pt x="10929" y="2279"/>
                  </a:lnTo>
                  <a:lnTo>
                    <a:pt x="11276" y="2048"/>
                  </a:lnTo>
                  <a:lnTo>
                    <a:pt x="11547" y="1777"/>
                  </a:lnTo>
                  <a:lnTo>
                    <a:pt x="11817" y="1507"/>
                  </a:lnTo>
                  <a:lnTo>
                    <a:pt x="12010" y="1198"/>
                  </a:lnTo>
                  <a:lnTo>
                    <a:pt x="12049" y="1044"/>
                  </a:lnTo>
                  <a:lnTo>
                    <a:pt x="12087" y="889"/>
                  </a:lnTo>
                  <a:lnTo>
                    <a:pt x="12087" y="696"/>
                  </a:lnTo>
                  <a:lnTo>
                    <a:pt x="12049" y="503"/>
                  </a:lnTo>
                  <a:lnTo>
                    <a:pt x="12010" y="310"/>
                  </a:lnTo>
                  <a:lnTo>
                    <a:pt x="11894" y="117"/>
                  </a:lnTo>
                  <a:lnTo>
                    <a:pt x="11817" y="40"/>
                  </a:lnTo>
                  <a:lnTo>
                    <a:pt x="1174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4"/>
            <p:cNvSpPr/>
            <p:nvPr/>
          </p:nvSpPr>
          <p:spPr>
            <a:xfrm>
              <a:off x="406075" y="3667900"/>
              <a:ext cx="458600" cy="289650"/>
            </a:xfrm>
            <a:custGeom>
              <a:avLst/>
              <a:gdLst/>
              <a:ahLst/>
              <a:cxnLst/>
              <a:rect l="l" t="t" r="r" b="b"/>
              <a:pathLst>
                <a:path w="18344" h="11586" extrusionOk="0">
                  <a:moveTo>
                    <a:pt x="17069" y="387"/>
                  </a:moveTo>
                  <a:lnTo>
                    <a:pt x="17146" y="425"/>
                  </a:lnTo>
                  <a:lnTo>
                    <a:pt x="17223" y="503"/>
                  </a:lnTo>
                  <a:lnTo>
                    <a:pt x="17300" y="734"/>
                  </a:lnTo>
                  <a:lnTo>
                    <a:pt x="17378" y="927"/>
                  </a:lnTo>
                  <a:lnTo>
                    <a:pt x="17378" y="1120"/>
                  </a:lnTo>
                  <a:lnTo>
                    <a:pt x="17339" y="1314"/>
                  </a:lnTo>
                  <a:lnTo>
                    <a:pt x="17223" y="1545"/>
                  </a:lnTo>
                  <a:lnTo>
                    <a:pt x="16953" y="1893"/>
                  </a:lnTo>
                  <a:lnTo>
                    <a:pt x="16721" y="2124"/>
                  </a:lnTo>
                  <a:lnTo>
                    <a:pt x="16451" y="2356"/>
                  </a:lnTo>
                  <a:lnTo>
                    <a:pt x="16181" y="2549"/>
                  </a:lnTo>
                  <a:lnTo>
                    <a:pt x="15872" y="2665"/>
                  </a:lnTo>
                  <a:lnTo>
                    <a:pt x="15872" y="2086"/>
                  </a:lnTo>
                  <a:lnTo>
                    <a:pt x="15910" y="1777"/>
                  </a:lnTo>
                  <a:lnTo>
                    <a:pt x="15949" y="1468"/>
                  </a:lnTo>
                  <a:lnTo>
                    <a:pt x="16026" y="1198"/>
                  </a:lnTo>
                  <a:lnTo>
                    <a:pt x="16181" y="927"/>
                  </a:lnTo>
                  <a:lnTo>
                    <a:pt x="16335" y="696"/>
                  </a:lnTo>
                  <a:lnTo>
                    <a:pt x="16605" y="503"/>
                  </a:lnTo>
                  <a:lnTo>
                    <a:pt x="16837" y="425"/>
                  </a:lnTo>
                  <a:lnTo>
                    <a:pt x="16992" y="387"/>
                  </a:lnTo>
                  <a:close/>
                  <a:moveTo>
                    <a:pt x="14597" y="2974"/>
                  </a:moveTo>
                  <a:lnTo>
                    <a:pt x="14868" y="3013"/>
                  </a:lnTo>
                  <a:lnTo>
                    <a:pt x="15138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6"/>
                  </a:lnTo>
                  <a:lnTo>
                    <a:pt x="14057" y="3862"/>
                  </a:lnTo>
                  <a:lnTo>
                    <a:pt x="13786" y="3939"/>
                  </a:lnTo>
                  <a:lnTo>
                    <a:pt x="13478" y="4017"/>
                  </a:lnTo>
                  <a:lnTo>
                    <a:pt x="13053" y="4017"/>
                  </a:lnTo>
                  <a:lnTo>
                    <a:pt x="12976" y="3939"/>
                  </a:lnTo>
                  <a:lnTo>
                    <a:pt x="12976" y="3862"/>
                  </a:lnTo>
                  <a:lnTo>
                    <a:pt x="12976" y="3708"/>
                  </a:lnTo>
                  <a:lnTo>
                    <a:pt x="13014" y="3476"/>
                  </a:lnTo>
                  <a:lnTo>
                    <a:pt x="13053" y="3360"/>
                  </a:lnTo>
                  <a:lnTo>
                    <a:pt x="13207" y="3244"/>
                  </a:lnTo>
                  <a:lnTo>
                    <a:pt x="13400" y="3167"/>
                  </a:lnTo>
                  <a:lnTo>
                    <a:pt x="13709" y="3051"/>
                  </a:lnTo>
                  <a:lnTo>
                    <a:pt x="14018" y="3013"/>
                  </a:lnTo>
                  <a:lnTo>
                    <a:pt x="14327" y="2974"/>
                  </a:lnTo>
                  <a:close/>
                  <a:moveTo>
                    <a:pt x="15679" y="3283"/>
                  </a:moveTo>
                  <a:lnTo>
                    <a:pt x="16335" y="3476"/>
                  </a:lnTo>
                  <a:lnTo>
                    <a:pt x="16644" y="3553"/>
                  </a:lnTo>
                  <a:lnTo>
                    <a:pt x="16992" y="3669"/>
                  </a:lnTo>
                  <a:lnTo>
                    <a:pt x="17262" y="3823"/>
                  </a:lnTo>
                  <a:lnTo>
                    <a:pt x="17532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80" y="4596"/>
                  </a:lnTo>
                  <a:lnTo>
                    <a:pt x="17918" y="4789"/>
                  </a:lnTo>
                  <a:lnTo>
                    <a:pt x="17880" y="4943"/>
                  </a:lnTo>
                  <a:lnTo>
                    <a:pt x="17802" y="5059"/>
                  </a:lnTo>
                  <a:lnTo>
                    <a:pt x="17648" y="5136"/>
                  </a:lnTo>
                  <a:lnTo>
                    <a:pt x="17494" y="5175"/>
                  </a:lnTo>
                  <a:lnTo>
                    <a:pt x="17339" y="5175"/>
                  </a:lnTo>
                  <a:lnTo>
                    <a:pt x="17146" y="5136"/>
                  </a:lnTo>
                  <a:lnTo>
                    <a:pt x="16992" y="5059"/>
                  </a:lnTo>
                  <a:lnTo>
                    <a:pt x="16644" y="4789"/>
                  </a:lnTo>
                  <a:lnTo>
                    <a:pt x="16374" y="4480"/>
                  </a:lnTo>
                  <a:lnTo>
                    <a:pt x="16181" y="4210"/>
                  </a:lnTo>
                  <a:lnTo>
                    <a:pt x="15988" y="3901"/>
                  </a:lnTo>
                  <a:lnTo>
                    <a:pt x="15833" y="3592"/>
                  </a:lnTo>
                  <a:lnTo>
                    <a:pt x="15679" y="3283"/>
                  </a:lnTo>
                  <a:close/>
                  <a:moveTo>
                    <a:pt x="4635" y="541"/>
                  </a:moveTo>
                  <a:lnTo>
                    <a:pt x="5253" y="580"/>
                  </a:lnTo>
                  <a:lnTo>
                    <a:pt x="5832" y="696"/>
                  </a:lnTo>
                  <a:lnTo>
                    <a:pt x="6411" y="850"/>
                  </a:lnTo>
                  <a:lnTo>
                    <a:pt x="6990" y="1120"/>
                  </a:lnTo>
                  <a:lnTo>
                    <a:pt x="7492" y="1429"/>
                  </a:lnTo>
                  <a:lnTo>
                    <a:pt x="7917" y="1738"/>
                  </a:lnTo>
                  <a:lnTo>
                    <a:pt x="8303" y="2086"/>
                  </a:lnTo>
                  <a:lnTo>
                    <a:pt x="8651" y="2472"/>
                  </a:lnTo>
                  <a:lnTo>
                    <a:pt x="8960" y="2858"/>
                  </a:lnTo>
                  <a:lnTo>
                    <a:pt x="9539" y="3669"/>
                  </a:lnTo>
                  <a:lnTo>
                    <a:pt x="10157" y="4480"/>
                  </a:lnTo>
                  <a:lnTo>
                    <a:pt x="10388" y="4827"/>
                  </a:lnTo>
                  <a:lnTo>
                    <a:pt x="10697" y="5136"/>
                  </a:lnTo>
                  <a:lnTo>
                    <a:pt x="11006" y="5445"/>
                  </a:lnTo>
                  <a:lnTo>
                    <a:pt x="11354" y="5677"/>
                  </a:lnTo>
                  <a:lnTo>
                    <a:pt x="11701" y="5870"/>
                  </a:lnTo>
                  <a:lnTo>
                    <a:pt x="12126" y="5986"/>
                  </a:lnTo>
                  <a:lnTo>
                    <a:pt x="12512" y="6025"/>
                  </a:lnTo>
                  <a:lnTo>
                    <a:pt x="12976" y="5986"/>
                  </a:lnTo>
                  <a:lnTo>
                    <a:pt x="13323" y="5870"/>
                  </a:lnTo>
                  <a:lnTo>
                    <a:pt x="13632" y="5754"/>
                  </a:lnTo>
                  <a:lnTo>
                    <a:pt x="13902" y="5600"/>
                  </a:lnTo>
                  <a:lnTo>
                    <a:pt x="14173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9" y="4712"/>
                  </a:lnTo>
                  <a:lnTo>
                    <a:pt x="14984" y="4441"/>
                  </a:lnTo>
                  <a:lnTo>
                    <a:pt x="14752" y="5252"/>
                  </a:lnTo>
                  <a:lnTo>
                    <a:pt x="14443" y="5986"/>
                  </a:lnTo>
                  <a:lnTo>
                    <a:pt x="14057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0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7" y="10272"/>
                  </a:lnTo>
                  <a:lnTo>
                    <a:pt x="9616" y="10465"/>
                  </a:lnTo>
                  <a:lnTo>
                    <a:pt x="9075" y="10658"/>
                  </a:lnTo>
                  <a:lnTo>
                    <a:pt x="8496" y="10774"/>
                  </a:lnTo>
                  <a:lnTo>
                    <a:pt x="7956" y="10890"/>
                  </a:lnTo>
                  <a:lnTo>
                    <a:pt x="7376" y="10929"/>
                  </a:lnTo>
                  <a:lnTo>
                    <a:pt x="6836" y="10929"/>
                  </a:lnTo>
                  <a:lnTo>
                    <a:pt x="6257" y="10890"/>
                  </a:lnTo>
                  <a:lnTo>
                    <a:pt x="5716" y="10774"/>
                  </a:lnTo>
                  <a:lnTo>
                    <a:pt x="5175" y="10620"/>
                  </a:lnTo>
                  <a:lnTo>
                    <a:pt x="4635" y="10465"/>
                  </a:lnTo>
                  <a:lnTo>
                    <a:pt x="4133" y="10195"/>
                  </a:lnTo>
                  <a:lnTo>
                    <a:pt x="3631" y="9925"/>
                  </a:lnTo>
                  <a:lnTo>
                    <a:pt x="3129" y="9577"/>
                  </a:lnTo>
                  <a:lnTo>
                    <a:pt x="2665" y="9191"/>
                  </a:lnTo>
                  <a:lnTo>
                    <a:pt x="2202" y="8766"/>
                  </a:lnTo>
                  <a:lnTo>
                    <a:pt x="1777" y="8303"/>
                  </a:lnTo>
                  <a:lnTo>
                    <a:pt x="1430" y="7801"/>
                  </a:lnTo>
                  <a:lnTo>
                    <a:pt x="1082" y="7260"/>
                  </a:lnTo>
                  <a:lnTo>
                    <a:pt x="812" y="6720"/>
                  </a:lnTo>
                  <a:lnTo>
                    <a:pt x="619" y="6140"/>
                  </a:lnTo>
                  <a:lnTo>
                    <a:pt x="464" y="5523"/>
                  </a:lnTo>
                  <a:lnTo>
                    <a:pt x="426" y="4905"/>
                  </a:lnTo>
                  <a:lnTo>
                    <a:pt x="464" y="4287"/>
                  </a:lnTo>
                  <a:lnTo>
                    <a:pt x="619" y="3708"/>
                  </a:lnTo>
                  <a:lnTo>
                    <a:pt x="812" y="3128"/>
                  </a:lnTo>
                  <a:lnTo>
                    <a:pt x="1121" y="2588"/>
                  </a:lnTo>
                  <a:lnTo>
                    <a:pt x="1468" y="2086"/>
                  </a:lnTo>
                  <a:lnTo>
                    <a:pt x="1893" y="1661"/>
                  </a:lnTo>
                  <a:lnTo>
                    <a:pt x="2356" y="1275"/>
                  </a:lnTo>
                  <a:lnTo>
                    <a:pt x="2897" y="1005"/>
                  </a:lnTo>
                  <a:lnTo>
                    <a:pt x="3476" y="773"/>
                  </a:lnTo>
                  <a:lnTo>
                    <a:pt x="4056" y="618"/>
                  </a:lnTo>
                  <a:lnTo>
                    <a:pt x="4635" y="541"/>
                  </a:lnTo>
                  <a:close/>
                  <a:moveTo>
                    <a:pt x="16876" y="1"/>
                  </a:moveTo>
                  <a:lnTo>
                    <a:pt x="16683" y="39"/>
                  </a:lnTo>
                  <a:lnTo>
                    <a:pt x="16451" y="155"/>
                  </a:lnTo>
                  <a:lnTo>
                    <a:pt x="16258" y="271"/>
                  </a:lnTo>
                  <a:lnTo>
                    <a:pt x="16103" y="425"/>
                  </a:lnTo>
                  <a:lnTo>
                    <a:pt x="15949" y="580"/>
                  </a:lnTo>
                  <a:lnTo>
                    <a:pt x="15833" y="773"/>
                  </a:lnTo>
                  <a:lnTo>
                    <a:pt x="15717" y="1005"/>
                  </a:lnTo>
                  <a:lnTo>
                    <a:pt x="15601" y="1236"/>
                  </a:lnTo>
                  <a:lnTo>
                    <a:pt x="15486" y="1738"/>
                  </a:lnTo>
                  <a:lnTo>
                    <a:pt x="15447" y="2279"/>
                  </a:lnTo>
                  <a:lnTo>
                    <a:pt x="15486" y="2819"/>
                  </a:lnTo>
                  <a:lnTo>
                    <a:pt x="15370" y="2819"/>
                  </a:lnTo>
                  <a:lnTo>
                    <a:pt x="15331" y="2858"/>
                  </a:lnTo>
                  <a:lnTo>
                    <a:pt x="14906" y="2742"/>
                  </a:lnTo>
                  <a:lnTo>
                    <a:pt x="14443" y="2665"/>
                  </a:lnTo>
                  <a:lnTo>
                    <a:pt x="13980" y="2665"/>
                  </a:lnTo>
                  <a:lnTo>
                    <a:pt x="13516" y="2742"/>
                  </a:lnTo>
                  <a:lnTo>
                    <a:pt x="13169" y="2858"/>
                  </a:lnTo>
                  <a:lnTo>
                    <a:pt x="12976" y="2974"/>
                  </a:lnTo>
                  <a:lnTo>
                    <a:pt x="12783" y="3090"/>
                  </a:lnTo>
                  <a:lnTo>
                    <a:pt x="12628" y="3206"/>
                  </a:lnTo>
                  <a:lnTo>
                    <a:pt x="12512" y="3360"/>
                  </a:lnTo>
                  <a:lnTo>
                    <a:pt x="12396" y="3553"/>
                  </a:lnTo>
                  <a:lnTo>
                    <a:pt x="12396" y="3746"/>
                  </a:lnTo>
                  <a:lnTo>
                    <a:pt x="12396" y="3939"/>
                  </a:lnTo>
                  <a:lnTo>
                    <a:pt x="12474" y="4094"/>
                  </a:lnTo>
                  <a:lnTo>
                    <a:pt x="12628" y="4210"/>
                  </a:lnTo>
                  <a:lnTo>
                    <a:pt x="12783" y="4287"/>
                  </a:lnTo>
                  <a:lnTo>
                    <a:pt x="12976" y="4364"/>
                  </a:lnTo>
                  <a:lnTo>
                    <a:pt x="13169" y="4403"/>
                  </a:lnTo>
                  <a:lnTo>
                    <a:pt x="13516" y="4364"/>
                  </a:lnTo>
                  <a:lnTo>
                    <a:pt x="13864" y="4325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9" y="3823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4" y="4866"/>
                  </a:lnTo>
                  <a:lnTo>
                    <a:pt x="13941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30" y="5445"/>
                  </a:lnTo>
                  <a:lnTo>
                    <a:pt x="12744" y="5523"/>
                  </a:lnTo>
                  <a:lnTo>
                    <a:pt x="12396" y="5523"/>
                  </a:lnTo>
                  <a:lnTo>
                    <a:pt x="12049" y="5445"/>
                  </a:lnTo>
                  <a:lnTo>
                    <a:pt x="11740" y="5329"/>
                  </a:lnTo>
                  <a:lnTo>
                    <a:pt x="11431" y="5136"/>
                  </a:lnTo>
                  <a:lnTo>
                    <a:pt x="11122" y="4905"/>
                  </a:lnTo>
                  <a:lnTo>
                    <a:pt x="10852" y="4634"/>
                  </a:lnTo>
                  <a:lnTo>
                    <a:pt x="10543" y="4210"/>
                  </a:lnTo>
                  <a:lnTo>
                    <a:pt x="10195" y="3785"/>
                  </a:lnTo>
                  <a:lnTo>
                    <a:pt x="9616" y="2935"/>
                  </a:lnTo>
                  <a:lnTo>
                    <a:pt x="9307" y="2511"/>
                  </a:lnTo>
                  <a:lnTo>
                    <a:pt x="8960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7" y="966"/>
                  </a:lnTo>
                  <a:lnTo>
                    <a:pt x="7106" y="657"/>
                  </a:lnTo>
                  <a:lnTo>
                    <a:pt x="6527" y="425"/>
                  </a:lnTo>
                  <a:lnTo>
                    <a:pt x="5948" y="271"/>
                  </a:lnTo>
                  <a:lnTo>
                    <a:pt x="5330" y="155"/>
                  </a:lnTo>
                  <a:lnTo>
                    <a:pt x="4751" y="116"/>
                  </a:lnTo>
                  <a:lnTo>
                    <a:pt x="4133" y="155"/>
                  </a:lnTo>
                  <a:lnTo>
                    <a:pt x="3554" y="271"/>
                  </a:lnTo>
                  <a:lnTo>
                    <a:pt x="3283" y="348"/>
                  </a:lnTo>
                  <a:lnTo>
                    <a:pt x="2936" y="464"/>
                  </a:lnTo>
                  <a:lnTo>
                    <a:pt x="2588" y="618"/>
                  </a:lnTo>
                  <a:lnTo>
                    <a:pt x="2279" y="812"/>
                  </a:lnTo>
                  <a:lnTo>
                    <a:pt x="1932" y="1005"/>
                  </a:lnTo>
                  <a:lnTo>
                    <a:pt x="1661" y="1275"/>
                  </a:lnTo>
                  <a:lnTo>
                    <a:pt x="1353" y="1545"/>
                  </a:lnTo>
                  <a:lnTo>
                    <a:pt x="1082" y="1854"/>
                  </a:lnTo>
                  <a:lnTo>
                    <a:pt x="851" y="2163"/>
                  </a:lnTo>
                  <a:lnTo>
                    <a:pt x="542" y="2665"/>
                  </a:lnTo>
                  <a:lnTo>
                    <a:pt x="310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1" y="4712"/>
                  </a:lnTo>
                  <a:lnTo>
                    <a:pt x="40" y="5214"/>
                  </a:lnTo>
                  <a:lnTo>
                    <a:pt x="78" y="5716"/>
                  </a:lnTo>
                  <a:lnTo>
                    <a:pt x="194" y="6218"/>
                  </a:lnTo>
                  <a:lnTo>
                    <a:pt x="387" y="6720"/>
                  </a:lnTo>
                  <a:lnTo>
                    <a:pt x="580" y="7222"/>
                  </a:lnTo>
                  <a:lnTo>
                    <a:pt x="812" y="7685"/>
                  </a:lnTo>
                  <a:lnTo>
                    <a:pt x="1082" y="8110"/>
                  </a:lnTo>
                  <a:lnTo>
                    <a:pt x="1430" y="8573"/>
                  </a:lnTo>
                  <a:lnTo>
                    <a:pt x="1777" y="8959"/>
                  </a:lnTo>
                  <a:lnTo>
                    <a:pt x="2125" y="9384"/>
                  </a:lnTo>
                  <a:lnTo>
                    <a:pt x="2550" y="9732"/>
                  </a:lnTo>
                  <a:lnTo>
                    <a:pt x="3090" y="10156"/>
                  </a:lnTo>
                  <a:lnTo>
                    <a:pt x="3631" y="10504"/>
                  </a:lnTo>
                  <a:lnTo>
                    <a:pt x="4210" y="10774"/>
                  </a:lnTo>
                  <a:lnTo>
                    <a:pt x="4789" y="11044"/>
                  </a:lnTo>
                  <a:lnTo>
                    <a:pt x="5407" y="11199"/>
                  </a:lnTo>
                  <a:lnTo>
                    <a:pt x="6025" y="11353"/>
                  </a:lnTo>
                  <a:lnTo>
                    <a:pt x="6643" y="11392"/>
                  </a:lnTo>
                  <a:lnTo>
                    <a:pt x="7261" y="11431"/>
                  </a:lnTo>
                  <a:lnTo>
                    <a:pt x="7338" y="11585"/>
                  </a:lnTo>
                  <a:lnTo>
                    <a:pt x="7647" y="11392"/>
                  </a:lnTo>
                  <a:lnTo>
                    <a:pt x="8458" y="11315"/>
                  </a:lnTo>
                  <a:lnTo>
                    <a:pt x="9269" y="11122"/>
                  </a:lnTo>
                  <a:lnTo>
                    <a:pt x="10079" y="10813"/>
                  </a:lnTo>
                  <a:lnTo>
                    <a:pt x="10852" y="10465"/>
                  </a:lnTo>
                  <a:lnTo>
                    <a:pt x="11547" y="10040"/>
                  </a:lnTo>
                  <a:lnTo>
                    <a:pt x="12165" y="9577"/>
                  </a:lnTo>
                  <a:lnTo>
                    <a:pt x="12435" y="9384"/>
                  </a:lnTo>
                  <a:lnTo>
                    <a:pt x="13053" y="8805"/>
                  </a:lnTo>
                  <a:lnTo>
                    <a:pt x="13632" y="8187"/>
                  </a:lnTo>
                  <a:lnTo>
                    <a:pt x="14134" y="7492"/>
                  </a:lnTo>
                  <a:lnTo>
                    <a:pt x="14597" y="6797"/>
                  </a:lnTo>
                  <a:lnTo>
                    <a:pt x="14945" y="6025"/>
                  </a:lnTo>
                  <a:lnTo>
                    <a:pt x="15099" y="5638"/>
                  </a:lnTo>
                  <a:lnTo>
                    <a:pt x="15254" y="5214"/>
                  </a:lnTo>
                  <a:lnTo>
                    <a:pt x="15331" y="4827"/>
                  </a:lnTo>
                  <a:lnTo>
                    <a:pt x="15408" y="4403"/>
                  </a:lnTo>
                  <a:lnTo>
                    <a:pt x="15486" y="4017"/>
                  </a:lnTo>
                  <a:lnTo>
                    <a:pt x="15486" y="3592"/>
                  </a:lnTo>
                  <a:lnTo>
                    <a:pt x="15679" y="4055"/>
                  </a:lnTo>
                  <a:lnTo>
                    <a:pt x="15949" y="4480"/>
                  </a:lnTo>
                  <a:lnTo>
                    <a:pt x="16258" y="4866"/>
                  </a:lnTo>
                  <a:lnTo>
                    <a:pt x="16605" y="5214"/>
                  </a:lnTo>
                  <a:lnTo>
                    <a:pt x="16760" y="5368"/>
                  </a:lnTo>
                  <a:lnTo>
                    <a:pt x="16992" y="5484"/>
                  </a:lnTo>
                  <a:lnTo>
                    <a:pt x="17185" y="5561"/>
                  </a:lnTo>
                  <a:lnTo>
                    <a:pt x="17416" y="5638"/>
                  </a:lnTo>
                  <a:lnTo>
                    <a:pt x="17609" y="5677"/>
                  </a:lnTo>
                  <a:lnTo>
                    <a:pt x="17841" y="5638"/>
                  </a:lnTo>
                  <a:lnTo>
                    <a:pt x="18034" y="5523"/>
                  </a:lnTo>
                  <a:lnTo>
                    <a:pt x="18189" y="5329"/>
                  </a:lnTo>
                  <a:lnTo>
                    <a:pt x="18304" y="5136"/>
                  </a:lnTo>
                  <a:lnTo>
                    <a:pt x="18343" y="4943"/>
                  </a:lnTo>
                  <a:lnTo>
                    <a:pt x="18304" y="4712"/>
                  </a:lnTo>
                  <a:lnTo>
                    <a:pt x="18266" y="4519"/>
                  </a:lnTo>
                  <a:lnTo>
                    <a:pt x="18189" y="4287"/>
                  </a:lnTo>
                  <a:lnTo>
                    <a:pt x="18073" y="4132"/>
                  </a:lnTo>
                  <a:lnTo>
                    <a:pt x="17957" y="3939"/>
                  </a:lnTo>
                  <a:lnTo>
                    <a:pt x="17802" y="3785"/>
                  </a:lnTo>
                  <a:lnTo>
                    <a:pt x="17648" y="3630"/>
                  </a:lnTo>
                  <a:lnTo>
                    <a:pt x="17416" y="3476"/>
                  </a:lnTo>
                  <a:lnTo>
                    <a:pt x="16953" y="3244"/>
                  </a:lnTo>
                  <a:lnTo>
                    <a:pt x="16490" y="3051"/>
                  </a:lnTo>
                  <a:lnTo>
                    <a:pt x="15988" y="2935"/>
                  </a:lnTo>
                  <a:lnTo>
                    <a:pt x="16412" y="2781"/>
                  </a:lnTo>
                  <a:lnTo>
                    <a:pt x="16837" y="2511"/>
                  </a:lnTo>
                  <a:lnTo>
                    <a:pt x="17185" y="2202"/>
                  </a:lnTo>
                  <a:lnTo>
                    <a:pt x="17494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4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1" y="194"/>
                  </a:lnTo>
                  <a:lnTo>
                    <a:pt x="17455" y="116"/>
                  </a:lnTo>
                  <a:lnTo>
                    <a:pt x="17339" y="39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4"/>
            <p:cNvSpPr/>
            <p:nvPr/>
          </p:nvSpPr>
          <p:spPr>
            <a:xfrm>
              <a:off x="319200" y="3515375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8" y="309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2"/>
                  </a:lnTo>
                  <a:lnTo>
                    <a:pt x="7299" y="502"/>
                  </a:lnTo>
                  <a:lnTo>
                    <a:pt x="7453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3"/>
                  </a:lnTo>
                  <a:lnTo>
                    <a:pt x="6295" y="4943"/>
                  </a:lnTo>
                  <a:lnTo>
                    <a:pt x="6218" y="3978"/>
                  </a:lnTo>
                  <a:lnTo>
                    <a:pt x="6140" y="2974"/>
                  </a:lnTo>
                  <a:lnTo>
                    <a:pt x="6140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4"/>
                  </a:lnTo>
                  <a:lnTo>
                    <a:pt x="6449" y="502"/>
                  </a:lnTo>
                  <a:lnTo>
                    <a:pt x="6527" y="425"/>
                  </a:lnTo>
                  <a:lnTo>
                    <a:pt x="6642" y="348"/>
                  </a:lnTo>
                  <a:lnTo>
                    <a:pt x="6758" y="309"/>
                  </a:lnTo>
                  <a:close/>
                  <a:moveTo>
                    <a:pt x="11971" y="4711"/>
                  </a:moveTo>
                  <a:lnTo>
                    <a:pt x="12087" y="4750"/>
                  </a:lnTo>
                  <a:lnTo>
                    <a:pt x="12164" y="4827"/>
                  </a:lnTo>
                  <a:lnTo>
                    <a:pt x="12280" y="4905"/>
                  </a:lnTo>
                  <a:lnTo>
                    <a:pt x="12319" y="4982"/>
                  </a:lnTo>
                  <a:lnTo>
                    <a:pt x="12396" y="5136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1"/>
                  </a:lnTo>
                  <a:lnTo>
                    <a:pt x="10041" y="5831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8" y="5252"/>
                  </a:lnTo>
                  <a:lnTo>
                    <a:pt x="7955" y="5020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8" y="4750"/>
                  </a:lnTo>
                  <a:lnTo>
                    <a:pt x="11353" y="4711"/>
                  </a:lnTo>
                  <a:close/>
                  <a:moveTo>
                    <a:pt x="5638" y="5754"/>
                  </a:moveTo>
                  <a:lnTo>
                    <a:pt x="4557" y="6449"/>
                  </a:lnTo>
                  <a:lnTo>
                    <a:pt x="3437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29" y="7917"/>
                  </a:lnTo>
                  <a:lnTo>
                    <a:pt x="1120" y="7955"/>
                  </a:lnTo>
                  <a:lnTo>
                    <a:pt x="927" y="7917"/>
                  </a:lnTo>
                  <a:lnTo>
                    <a:pt x="850" y="7878"/>
                  </a:lnTo>
                  <a:lnTo>
                    <a:pt x="773" y="7801"/>
                  </a:lnTo>
                  <a:lnTo>
                    <a:pt x="734" y="7685"/>
                  </a:lnTo>
                  <a:lnTo>
                    <a:pt x="696" y="7530"/>
                  </a:lnTo>
                  <a:lnTo>
                    <a:pt x="696" y="7376"/>
                  </a:lnTo>
                  <a:lnTo>
                    <a:pt x="696" y="7221"/>
                  </a:lnTo>
                  <a:lnTo>
                    <a:pt x="734" y="7144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2"/>
                  </a:lnTo>
                  <a:lnTo>
                    <a:pt x="2742" y="6449"/>
                  </a:lnTo>
                  <a:lnTo>
                    <a:pt x="3592" y="6295"/>
                  </a:lnTo>
                  <a:lnTo>
                    <a:pt x="4634" y="6063"/>
                  </a:lnTo>
                  <a:lnTo>
                    <a:pt x="5136" y="5909"/>
                  </a:lnTo>
                  <a:lnTo>
                    <a:pt x="5638" y="5754"/>
                  </a:lnTo>
                  <a:close/>
                  <a:moveTo>
                    <a:pt x="6951" y="0"/>
                  </a:moveTo>
                  <a:lnTo>
                    <a:pt x="6720" y="39"/>
                  </a:lnTo>
                  <a:lnTo>
                    <a:pt x="6527" y="116"/>
                  </a:lnTo>
                  <a:lnTo>
                    <a:pt x="6333" y="232"/>
                  </a:lnTo>
                  <a:lnTo>
                    <a:pt x="6140" y="425"/>
                  </a:lnTo>
                  <a:lnTo>
                    <a:pt x="5986" y="618"/>
                  </a:lnTo>
                  <a:lnTo>
                    <a:pt x="5909" y="811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1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3" y="5020"/>
                  </a:lnTo>
                  <a:lnTo>
                    <a:pt x="6025" y="5136"/>
                  </a:lnTo>
                  <a:lnTo>
                    <a:pt x="6063" y="5252"/>
                  </a:lnTo>
                  <a:lnTo>
                    <a:pt x="5523" y="5445"/>
                  </a:lnTo>
                  <a:lnTo>
                    <a:pt x="4982" y="5561"/>
                  </a:lnTo>
                  <a:lnTo>
                    <a:pt x="3939" y="5831"/>
                  </a:lnTo>
                  <a:lnTo>
                    <a:pt x="2858" y="6024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0" y="6642"/>
                  </a:lnTo>
                  <a:lnTo>
                    <a:pt x="503" y="6835"/>
                  </a:lnTo>
                  <a:lnTo>
                    <a:pt x="232" y="7028"/>
                  </a:lnTo>
                  <a:lnTo>
                    <a:pt x="116" y="7144"/>
                  </a:lnTo>
                  <a:lnTo>
                    <a:pt x="39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39" y="7723"/>
                  </a:lnTo>
                  <a:lnTo>
                    <a:pt x="116" y="7917"/>
                  </a:lnTo>
                  <a:lnTo>
                    <a:pt x="232" y="8032"/>
                  </a:lnTo>
                  <a:lnTo>
                    <a:pt x="348" y="8148"/>
                  </a:lnTo>
                  <a:lnTo>
                    <a:pt x="503" y="8225"/>
                  </a:lnTo>
                  <a:lnTo>
                    <a:pt x="618" y="8264"/>
                  </a:lnTo>
                  <a:lnTo>
                    <a:pt x="927" y="8341"/>
                  </a:lnTo>
                  <a:lnTo>
                    <a:pt x="1275" y="8341"/>
                  </a:lnTo>
                  <a:lnTo>
                    <a:pt x="1622" y="8303"/>
                  </a:lnTo>
                  <a:lnTo>
                    <a:pt x="1931" y="8187"/>
                  </a:lnTo>
                  <a:lnTo>
                    <a:pt x="2549" y="7994"/>
                  </a:lnTo>
                  <a:lnTo>
                    <a:pt x="3553" y="7530"/>
                  </a:lnTo>
                  <a:lnTo>
                    <a:pt x="4519" y="6990"/>
                  </a:lnTo>
                  <a:lnTo>
                    <a:pt x="5445" y="6372"/>
                  </a:lnTo>
                  <a:lnTo>
                    <a:pt x="5909" y="6063"/>
                  </a:lnTo>
                  <a:lnTo>
                    <a:pt x="6333" y="5715"/>
                  </a:lnTo>
                  <a:lnTo>
                    <a:pt x="6527" y="6102"/>
                  </a:lnTo>
                  <a:lnTo>
                    <a:pt x="6642" y="6295"/>
                  </a:lnTo>
                  <a:lnTo>
                    <a:pt x="6758" y="6449"/>
                  </a:lnTo>
                  <a:lnTo>
                    <a:pt x="7029" y="6372"/>
                  </a:lnTo>
                  <a:lnTo>
                    <a:pt x="7029" y="6333"/>
                  </a:lnTo>
                  <a:lnTo>
                    <a:pt x="6835" y="5986"/>
                  </a:lnTo>
                  <a:lnTo>
                    <a:pt x="6758" y="5831"/>
                  </a:lnTo>
                  <a:lnTo>
                    <a:pt x="6720" y="5638"/>
                  </a:lnTo>
                  <a:lnTo>
                    <a:pt x="6720" y="5561"/>
                  </a:lnTo>
                  <a:lnTo>
                    <a:pt x="7569" y="5831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7"/>
                  </a:lnTo>
                  <a:lnTo>
                    <a:pt x="11006" y="6217"/>
                  </a:lnTo>
                  <a:lnTo>
                    <a:pt x="11469" y="6179"/>
                  </a:lnTo>
                  <a:lnTo>
                    <a:pt x="11933" y="6140"/>
                  </a:lnTo>
                  <a:lnTo>
                    <a:pt x="12357" y="5986"/>
                  </a:lnTo>
                  <a:lnTo>
                    <a:pt x="12512" y="5909"/>
                  </a:lnTo>
                  <a:lnTo>
                    <a:pt x="12666" y="5793"/>
                  </a:lnTo>
                  <a:lnTo>
                    <a:pt x="12821" y="5677"/>
                  </a:lnTo>
                  <a:lnTo>
                    <a:pt x="12898" y="5522"/>
                  </a:lnTo>
                  <a:lnTo>
                    <a:pt x="12975" y="5368"/>
                  </a:lnTo>
                  <a:lnTo>
                    <a:pt x="12975" y="5175"/>
                  </a:lnTo>
                  <a:lnTo>
                    <a:pt x="12975" y="4982"/>
                  </a:lnTo>
                  <a:lnTo>
                    <a:pt x="12898" y="4827"/>
                  </a:lnTo>
                  <a:lnTo>
                    <a:pt x="12821" y="4711"/>
                  </a:lnTo>
                  <a:lnTo>
                    <a:pt x="12744" y="4634"/>
                  </a:lnTo>
                  <a:lnTo>
                    <a:pt x="12628" y="4518"/>
                  </a:lnTo>
                  <a:lnTo>
                    <a:pt x="12473" y="4480"/>
                  </a:lnTo>
                  <a:lnTo>
                    <a:pt x="12164" y="4364"/>
                  </a:lnTo>
                  <a:lnTo>
                    <a:pt x="11817" y="4325"/>
                  </a:lnTo>
                  <a:lnTo>
                    <a:pt x="11469" y="4325"/>
                  </a:lnTo>
                  <a:lnTo>
                    <a:pt x="10890" y="4364"/>
                  </a:lnTo>
                  <a:lnTo>
                    <a:pt x="9847" y="4403"/>
                  </a:lnTo>
                  <a:lnTo>
                    <a:pt x="8843" y="4480"/>
                  </a:lnTo>
                  <a:lnTo>
                    <a:pt x="7839" y="4634"/>
                  </a:lnTo>
                  <a:lnTo>
                    <a:pt x="6835" y="4827"/>
                  </a:lnTo>
                  <a:lnTo>
                    <a:pt x="7376" y="3476"/>
                  </a:lnTo>
                  <a:lnTo>
                    <a:pt x="7646" y="2742"/>
                  </a:lnTo>
                  <a:lnTo>
                    <a:pt x="7839" y="2047"/>
                  </a:lnTo>
                  <a:lnTo>
                    <a:pt x="7917" y="1815"/>
                  </a:lnTo>
                  <a:lnTo>
                    <a:pt x="7917" y="1545"/>
                  </a:lnTo>
                  <a:lnTo>
                    <a:pt x="7917" y="1313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8"/>
                  </a:lnTo>
                  <a:lnTo>
                    <a:pt x="7531" y="425"/>
                  </a:lnTo>
                  <a:lnTo>
                    <a:pt x="7337" y="271"/>
                  </a:lnTo>
                  <a:lnTo>
                    <a:pt x="7260" y="155"/>
                  </a:lnTo>
                  <a:lnTo>
                    <a:pt x="7144" y="78"/>
                  </a:lnTo>
                  <a:lnTo>
                    <a:pt x="695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4"/>
            <p:cNvSpPr/>
            <p:nvPr/>
          </p:nvSpPr>
          <p:spPr>
            <a:xfrm>
              <a:off x="5978200" y="1074925"/>
              <a:ext cx="144850" cy="162200"/>
            </a:xfrm>
            <a:custGeom>
              <a:avLst/>
              <a:gdLst/>
              <a:ahLst/>
              <a:cxnLst/>
              <a:rect l="l" t="t" r="r" b="b"/>
              <a:pathLst>
                <a:path w="5794" h="6488" extrusionOk="0">
                  <a:moveTo>
                    <a:pt x="2241" y="425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7" y="734"/>
                  </a:lnTo>
                  <a:lnTo>
                    <a:pt x="4171" y="1004"/>
                  </a:lnTo>
                  <a:lnTo>
                    <a:pt x="4558" y="1313"/>
                  </a:lnTo>
                  <a:lnTo>
                    <a:pt x="4751" y="1506"/>
                  </a:lnTo>
                  <a:lnTo>
                    <a:pt x="4905" y="1738"/>
                  </a:lnTo>
                  <a:lnTo>
                    <a:pt x="5021" y="1931"/>
                  </a:lnTo>
                  <a:lnTo>
                    <a:pt x="5137" y="2163"/>
                  </a:lnTo>
                  <a:lnTo>
                    <a:pt x="5214" y="2433"/>
                  </a:lnTo>
                  <a:lnTo>
                    <a:pt x="5291" y="2703"/>
                  </a:lnTo>
                  <a:lnTo>
                    <a:pt x="5330" y="3167"/>
                  </a:lnTo>
                  <a:lnTo>
                    <a:pt x="5330" y="3630"/>
                  </a:lnTo>
                  <a:lnTo>
                    <a:pt x="5214" y="4132"/>
                  </a:lnTo>
                  <a:lnTo>
                    <a:pt x="5021" y="4557"/>
                  </a:lnTo>
                  <a:lnTo>
                    <a:pt x="4789" y="4982"/>
                  </a:lnTo>
                  <a:lnTo>
                    <a:pt x="4480" y="5329"/>
                  </a:lnTo>
                  <a:lnTo>
                    <a:pt x="4287" y="5484"/>
                  </a:lnTo>
                  <a:lnTo>
                    <a:pt x="4094" y="5638"/>
                  </a:lnTo>
                  <a:lnTo>
                    <a:pt x="3901" y="5754"/>
                  </a:lnTo>
                  <a:lnTo>
                    <a:pt x="3669" y="5831"/>
                  </a:lnTo>
                  <a:lnTo>
                    <a:pt x="3360" y="5947"/>
                  </a:lnTo>
                  <a:lnTo>
                    <a:pt x="3090" y="5986"/>
                  </a:lnTo>
                  <a:lnTo>
                    <a:pt x="2820" y="6024"/>
                  </a:lnTo>
                  <a:lnTo>
                    <a:pt x="2550" y="5986"/>
                  </a:lnTo>
                  <a:lnTo>
                    <a:pt x="2279" y="5947"/>
                  </a:lnTo>
                  <a:lnTo>
                    <a:pt x="2048" y="5870"/>
                  </a:lnTo>
                  <a:lnTo>
                    <a:pt x="1855" y="5754"/>
                  </a:lnTo>
                  <a:lnTo>
                    <a:pt x="1623" y="5638"/>
                  </a:lnTo>
                  <a:lnTo>
                    <a:pt x="1430" y="5484"/>
                  </a:lnTo>
                  <a:lnTo>
                    <a:pt x="1275" y="5291"/>
                  </a:lnTo>
                  <a:lnTo>
                    <a:pt x="1082" y="5097"/>
                  </a:lnTo>
                  <a:lnTo>
                    <a:pt x="966" y="4904"/>
                  </a:lnTo>
                  <a:lnTo>
                    <a:pt x="696" y="4441"/>
                  </a:lnTo>
                  <a:lnTo>
                    <a:pt x="542" y="3900"/>
                  </a:lnTo>
                  <a:lnTo>
                    <a:pt x="426" y="3398"/>
                  </a:lnTo>
                  <a:lnTo>
                    <a:pt x="426" y="2858"/>
                  </a:lnTo>
                  <a:lnTo>
                    <a:pt x="503" y="2317"/>
                  </a:lnTo>
                  <a:lnTo>
                    <a:pt x="542" y="2047"/>
                  </a:lnTo>
                  <a:lnTo>
                    <a:pt x="657" y="1815"/>
                  </a:lnTo>
                  <a:lnTo>
                    <a:pt x="735" y="1584"/>
                  </a:lnTo>
                  <a:lnTo>
                    <a:pt x="889" y="1352"/>
                  </a:lnTo>
                  <a:lnTo>
                    <a:pt x="1044" y="1159"/>
                  </a:lnTo>
                  <a:lnTo>
                    <a:pt x="1237" y="1004"/>
                  </a:lnTo>
                  <a:lnTo>
                    <a:pt x="1430" y="811"/>
                  </a:lnTo>
                  <a:lnTo>
                    <a:pt x="1661" y="695"/>
                  </a:lnTo>
                  <a:lnTo>
                    <a:pt x="1893" y="580"/>
                  </a:lnTo>
                  <a:lnTo>
                    <a:pt x="2202" y="502"/>
                  </a:lnTo>
                  <a:lnTo>
                    <a:pt x="2241" y="464"/>
                  </a:lnTo>
                  <a:lnTo>
                    <a:pt x="2241" y="425"/>
                  </a:lnTo>
                  <a:close/>
                  <a:moveTo>
                    <a:pt x="2279" y="0"/>
                  </a:moveTo>
                  <a:lnTo>
                    <a:pt x="1970" y="39"/>
                  </a:lnTo>
                  <a:lnTo>
                    <a:pt x="1893" y="78"/>
                  </a:lnTo>
                  <a:lnTo>
                    <a:pt x="1816" y="116"/>
                  </a:lnTo>
                  <a:lnTo>
                    <a:pt x="1816" y="193"/>
                  </a:lnTo>
                  <a:lnTo>
                    <a:pt x="1816" y="271"/>
                  </a:lnTo>
                  <a:lnTo>
                    <a:pt x="1507" y="348"/>
                  </a:lnTo>
                  <a:lnTo>
                    <a:pt x="1275" y="464"/>
                  </a:lnTo>
                  <a:lnTo>
                    <a:pt x="1044" y="618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7"/>
                  </a:lnTo>
                  <a:lnTo>
                    <a:pt x="349" y="1429"/>
                  </a:lnTo>
                  <a:lnTo>
                    <a:pt x="233" y="1661"/>
                  </a:lnTo>
                  <a:lnTo>
                    <a:pt x="117" y="1931"/>
                  </a:lnTo>
                  <a:lnTo>
                    <a:pt x="78" y="2201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0"/>
                  </a:lnTo>
                  <a:lnTo>
                    <a:pt x="271" y="4518"/>
                  </a:lnTo>
                  <a:lnTo>
                    <a:pt x="387" y="4827"/>
                  </a:lnTo>
                  <a:lnTo>
                    <a:pt x="542" y="5097"/>
                  </a:lnTo>
                  <a:lnTo>
                    <a:pt x="696" y="5329"/>
                  </a:lnTo>
                  <a:lnTo>
                    <a:pt x="851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0"/>
                  </a:lnTo>
                  <a:lnTo>
                    <a:pt x="1739" y="6256"/>
                  </a:lnTo>
                  <a:lnTo>
                    <a:pt x="2009" y="6372"/>
                  </a:lnTo>
                  <a:lnTo>
                    <a:pt x="2279" y="6449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49"/>
                  </a:lnTo>
                  <a:lnTo>
                    <a:pt x="3554" y="6372"/>
                  </a:lnTo>
                  <a:lnTo>
                    <a:pt x="3862" y="6256"/>
                  </a:lnTo>
                  <a:lnTo>
                    <a:pt x="4133" y="6140"/>
                  </a:lnTo>
                  <a:lnTo>
                    <a:pt x="4403" y="5986"/>
                  </a:lnTo>
                  <a:lnTo>
                    <a:pt x="4635" y="5793"/>
                  </a:lnTo>
                  <a:lnTo>
                    <a:pt x="4866" y="5599"/>
                  </a:lnTo>
                  <a:lnTo>
                    <a:pt x="5060" y="5368"/>
                  </a:lnTo>
                  <a:lnTo>
                    <a:pt x="5214" y="5136"/>
                  </a:lnTo>
                  <a:lnTo>
                    <a:pt x="5368" y="4866"/>
                  </a:lnTo>
                  <a:lnTo>
                    <a:pt x="5523" y="4634"/>
                  </a:lnTo>
                  <a:lnTo>
                    <a:pt x="5639" y="4325"/>
                  </a:lnTo>
                  <a:lnTo>
                    <a:pt x="5716" y="4055"/>
                  </a:lnTo>
                  <a:lnTo>
                    <a:pt x="5755" y="3746"/>
                  </a:lnTo>
                  <a:lnTo>
                    <a:pt x="5793" y="3437"/>
                  </a:lnTo>
                  <a:lnTo>
                    <a:pt x="5793" y="3128"/>
                  </a:lnTo>
                  <a:lnTo>
                    <a:pt x="5793" y="2858"/>
                  </a:lnTo>
                  <a:lnTo>
                    <a:pt x="5716" y="2549"/>
                  </a:lnTo>
                  <a:lnTo>
                    <a:pt x="5639" y="2240"/>
                  </a:lnTo>
                  <a:lnTo>
                    <a:pt x="5523" y="1931"/>
                  </a:lnTo>
                  <a:lnTo>
                    <a:pt x="5368" y="1661"/>
                  </a:lnTo>
                  <a:lnTo>
                    <a:pt x="5214" y="1390"/>
                  </a:lnTo>
                  <a:lnTo>
                    <a:pt x="5021" y="1159"/>
                  </a:lnTo>
                  <a:lnTo>
                    <a:pt x="4828" y="927"/>
                  </a:lnTo>
                  <a:lnTo>
                    <a:pt x="4596" y="734"/>
                  </a:lnTo>
                  <a:lnTo>
                    <a:pt x="4326" y="541"/>
                  </a:lnTo>
                  <a:lnTo>
                    <a:pt x="4094" y="386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4"/>
            <p:cNvSpPr/>
            <p:nvPr/>
          </p:nvSpPr>
          <p:spPr>
            <a:xfrm>
              <a:off x="6055450" y="1230350"/>
              <a:ext cx="302175" cy="155450"/>
            </a:xfrm>
            <a:custGeom>
              <a:avLst/>
              <a:gdLst/>
              <a:ahLst/>
              <a:cxnLst/>
              <a:rect l="l" t="t" r="r" b="b"/>
              <a:pathLst>
                <a:path w="12087" h="6218" extrusionOk="0">
                  <a:moveTo>
                    <a:pt x="11739" y="0"/>
                  </a:moveTo>
                  <a:lnTo>
                    <a:pt x="11662" y="39"/>
                  </a:lnTo>
                  <a:lnTo>
                    <a:pt x="11585" y="78"/>
                  </a:lnTo>
                  <a:lnTo>
                    <a:pt x="11507" y="116"/>
                  </a:lnTo>
                  <a:lnTo>
                    <a:pt x="11469" y="232"/>
                  </a:lnTo>
                  <a:lnTo>
                    <a:pt x="11469" y="309"/>
                  </a:lnTo>
                  <a:lnTo>
                    <a:pt x="11507" y="425"/>
                  </a:lnTo>
                  <a:lnTo>
                    <a:pt x="11585" y="580"/>
                  </a:lnTo>
                  <a:lnTo>
                    <a:pt x="11623" y="773"/>
                  </a:lnTo>
                  <a:lnTo>
                    <a:pt x="11585" y="966"/>
                  </a:lnTo>
                  <a:lnTo>
                    <a:pt x="11507" y="1120"/>
                  </a:lnTo>
                  <a:lnTo>
                    <a:pt x="11392" y="1275"/>
                  </a:lnTo>
                  <a:lnTo>
                    <a:pt x="11276" y="1429"/>
                  </a:lnTo>
                  <a:lnTo>
                    <a:pt x="10928" y="1738"/>
                  </a:lnTo>
                  <a:lnTo>
                    <a:pt x="10503" y="2008"/>
                  </a:lnTo>
                  <a:lnTo>
                    <a:pt x="10079" y="2240"/>
                  </a:lnTo>
                  <a:lnTo>
                    <a:pt x="9422" y="2587"/>
                  </a:lnTo>
                  <a:lnTo>
                    <a:pt x="9036" y="2781"/>
                  </a:lnTo>
                  <a:lnTo>
                    <a:pt x="9036" y="2703"/>
                  </a:lnTo>
                  <a:lnTo>
                    <a:pt x="8959" y="2626"/>
                  </a:lnTo>
                  <a:lnTo>
                    <a:pt x="8495" y="2201"/>
                  </a:lnTo>
                  <a:lnTo>
                    <a:pt x="8109" y="1699"/>
                  </a:lnTo>
                  <a:lnTo>
                    <a:pt x="7839" y="1892"/>
                  </a:lnTo>
                  <a:lnTo>
                    <a:pt x="7993" y="2201"/>
                  </a:lnTo>
                  <a:lnTo>
                    <a:pt x="8187" y="2510"/>
                  </a:lnTo>
                  <a:lnTo>
                    <a:pt x="8418" y="2781"/>
                  </a:lnTo>
                  <a:lnTo>
                    <a:pt x="8650" y="2974"/>
                  </a:lnTo>
                  <a:lnTo>
                    <a:pt x="7607" y="3514"/>
                  </a:lnTo>
                  <a:lnTo>
                    <a:pt x="6565" y="3978"/>
                  </a:lnTo>
                  <a:lnTo>
                    <a:pt x="5252" y="4518"/>
                  </a:lnTo>
                  <a:lnTo>
                    <a:pt x="3939" y="4982"/>
                  </a:lnTo>
                  <a:lnTo>
                    <a:pt x="3669" y="5059"/>
                  </a:lnTo>
                  <a:lnTo>
                    <a:pt x="3707" y="4711"/>
                  </a:lnTo>
                  <a:lnTo>
                    <a:pt x="3630" y="4364"/>
                  </a:lnTo>
                  <a:lnTo>
                    <a:pt x="3514" y="4055"/>
                  </a:lnTo>
                  <a:lnTo>
                    <a:pt x="3321" y="3707"/>
                  </a:lnTo>
                  <a:lnTo>
                    <a:pt x="3012" y="3900"/>
                  </a:lnTo>
                  <a:lnTo>
                    <a:pt x="3128" y="4171"/>
                  </a:lnTo>
                  <a:lnTo>
                    <a:pt x="3205" y="4441"/>
                  </a:lnTo>
                  <a:lnTo>
                    <a:pt x="3244" y="4866"/>
                  </a:lnTo>
                  <a:lnTo>
                    <a:pt x="3244" y="5252"/>
                  </a:lnTo>
                  <a:lnTo>
                    <a:pt x="2356" y="5522"/>
                  </a:lnTo>
                  <a:lnTo>
                    <a:pt x="1892" y="5638"/>
                  </a:lnTo>
                  <a:lnTo>
                    <a:pt x="1429" y="5677"/>
                  </a:lnTo>
                  <a:lnTo>
                    <a:pt x="1043" y="5715"/>
                  </a:lnTo>
                  <a:lnTo>
                    <a:pt x="850" y="5715"/>
                  </a:lnTo>
                  <a:lnTo>
                    <a:pt x="695" y="5677"/>
                  </a:lnTo>
                  <a:lnTo>
                    <a:pt x="579" y="5599"/>
                  </a:lnTo>
                  <a:lnTo>
                    <a:pt x="464" y="5522"/>
                  </a:lnTo>
                  <a:lnTo>
                    <a:pt x="386" y="5406"/>
                  </a:lnTo>
                  <a:lnTo>
                    <a:pt x="348" y="5291"/>
                  </a:lnTo>
                  <a:lnTo>
                    <a:pt x="309" y="5213"/>
                  </a:lnTo>
                  <a:lnTo>
                    <a:pt x="270" y="5175"/>
                  </a:lnTo>
                  <a:lnTo>
                    <a:pt x="155" y="5136"/>
                  </a:lnTo>
                  <a:lnTo>
                    <a:pt x="77" y="5175"/>
                  </a:lnTo>
                  <a:lnTo>
                    <a:pt x="39" y="5213"/>
                  </a:lnTo>
                  <a:lnTo>
                    <a:pt x="0" y="5291"/>
                  </a:lnTo>
                  <a:lnTo>
                    <a:pt x="0" y="5445"/>
                  </a:lnTo>
                  <a:lnTo>
                    <a:pt x="39" y="5599"/>
                  </a:lnTo>
                  <a:lnTo>
                    <a:pt x="77" y="5754"/>
                  </a:lnTo>
                  <a:lnTo>
                    <a:pt x="155" y="5870"/>
                  </a:lnTo>
                  <a:lnTo>
                    <a:pt x="232" y="5947"/>
                  </a:lnTo>
                  <a:lnTo>
                    <a:pt x="309" y="6024"/>
                  </a:lnTo>
                  <a:lnTo>
                    <a:pt x="541" y="6140"/>
                  </a:lnTo>
                  <a:lnTo>
                    <a:pt x="811" y="6179"/>
                  </a:lnTo>
                  <a:lnTo>
                    <a:pt x="1120" y="6217"/>
                  </a:lnTo>
                  <a:lnTo>
                    <a:pt x="1429" y="6179"/>
                  </a:lnTo>
                  <a:lnTo>
                    <a:pt x="1699" y="6140"/>
                  </a:lnTo>
                  <a:lnTo>
                    <a:pt x="2896" y="5831"/>
                  </a:lnTo>
                  <a:lnTo>
                    <a:pt x="4093" y="5445"/>
                  </a:lnTo>
                  <a:lnTo>
                    <a:pt x="5290" y="5020"/>
                  </a:lnTo>
                  <a:lnTo>
                    <a:pt x="6449" y="4557"/>
                  </a:lnTo>
                  <a:lnTo>
                    <a:pt x="7530" y="4093"/>
                  </a:lnTo>
                  <a:lnTo>
                    <a:pt x="8573" y="3591"/>
                  </a:lnTo>
                  <a:lnTo>
                    <a:pt x="9615" y="3051"/>
                  </a:lnTo>
                  <a:lnTo>
                    <a:pt x="10619" y="2472"/>
                  </a:lnTo>
                  <a:lnTo>
                    <a:pt x="10928" y="2279"/>
                  </a:lnTo>
                  <a:lnTo>
                    <a:pt x="11276" y="2047"/>
                  </a:lnTo>
                  <a:lnTo>
                    <a:pt x="11546" y="1777"/>
                  </a:lnTo>
                  <a:lnTo>
                    <a:pt x="11816" y="1506"/>
                  </a:lnTo>
                  <a:lnTo>
                    <a:pt x="12009" y="1197"/>
                  </a:lnTo>
                  <a:lnTo>
                    <a:pt x="12048" y="1043"/>
                  </a:lnTo>
                  <a:lnTo>
                    <a:pt x="12087" y="888"/>
                  </a:lnTo>
                  <a:lnTo>
                    <a:pt x="12087" y="695"/>
                  </a:lnTo>
                  <a:lnTo>
                    <a:pt x="12048" y="502"/>
                  </a:lnTo>
                  <a:lnTo>
                    <a:pt x="12009" y="309"/>
                  </a:lnTo>
                  <a:lnTo>
                    <a:pt x="11894" y="116"/>
                  </a:lnTo>
                  <a:lnTo>
                    <a:pt x="11816" y="39"/>
                  </a:lnTo>
                  <a:lnTo>
                    <a:pt x="1173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4"/>
            <p:cNvSpPr/>
            <p:nvPr/>
          </p:nvSpPr>
          <p:spPr>
            <a:xfrm>
              <a:off x="5947325" y="1038225"/>
              <a:ext cx="458575" cy="289650"/>
            </a:xfrm>
            <a:custGeom>
              <a:avLst/>
              <a:gdLst/>
              <a:ahLst/>
              <a:cxnLst/>
              <a:rect l="l" t="t" r="r" b="b"/>
              <a:pathLst>
                <a:path w="18343" h="11586" extrusionOk="0">
                  <a:moveTo>
                    <a:pt x="17068" y="387"/>
                  </a:moveTo>
                  <a:lnTo>
                    <a:pt x="17145" y="426"/>
                  </a:lnTo>
                  <a:lnTo>
                    <a:pt x="17223" y="503"/>
                  </a:lnTo>
                  <a:lnTo>
                    <a:pt x="17300" y="735"/>
                  </a:lnTo>
                  <a:lnTo>
                    <a:pt x="17377" y="928"/>
                  </a:lnTo>
                  <a:lnTo>
                    <a:pt x="17377" y="1121"/>
                  </a:lnTo>
                  <a:lnTo>
                    <a:pt x="17338" y="1314"/>
                  </a:lnTo>
                  <a:lnTo>
                    <a:pt x="17223" y="1546"/>
                  </a:lnTo>
                  <a:lnTo>
                    <a:pt x="16952" y="1893"/>
                  </a:lnTo>
                  <a:lnTo>
                    <a:pt x="16721" y="2125"/>
                  </a:lnTo>
                  <a:lnTo>
                    <a:pt x="16450" y="2356"/>
                  </a:lnTo>
                  <a:lnTo>
                    <a:pt x="16180" y="2550"/>
                  </a:lnTo>
                  <a:lnTo>
                    <a:pt x="15871" y="2665"/>
                  </a:lnTo>
                  <a:lnTo>
                    <a:pt x="15871" y="2086"/>
                  </a:lnTo>
                  <a:lnTo>
                    <a:pt x="15910" y="1777"/>
                  </a:lnTo>
                  <a:lnTo>
                    <a:pt x="15948" y="1468"/>
                  </a:lnTo>
                  <a:lnTo>
                    <a:pt x="16025" y="1198"/>
                  </a:lnTo>
                  <a:lnTo>
                    <a:pt x="16180" y="928"/>
                  </a:lnTo>
                  <a:lnTo>
                    <a:pt x="16334" y="696"/>
                  </a:lnTo>
                  <a:lnTo>
                    <a:pt x="16605" y="503"/>
                  </a:lnTo>
                  <a:lnTo>
                    <a:pt x="16836" y="426"/>
                  </a:lnTo>
                  <a:lnTo>
                    <a:pt x="16991" y="387"/>
                  </a:lnTo>
                  <a:close/>
                  <a:moveTo>
                    <a:pt x="14597" y="2974"/>
                  </a:moveTo>
                  <a:lnTo>
                    <a:pt x="14867" y="3013"/>
                  </a:lnTo>
                  <a:lnTo>
                    <a:pt x="15137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7"/>
                  </a:lnTo>
                  <a:lnTo>
                    <a:pt x="14056" y="3862"/>
                  </a:lnTo>
                  <a:lnTo>
                    <a:pt x="13786" y="3940"/>
                  </a:lnTo>
                  <a:lnTo>
                    <a:pt x="13477" y="4017"/>
                  </a:lnTo>
                  <a:lnTo>
                    <a:pt x="13052" y="4017"/>
                  </a:lnTo>
                  <a:lnTo>
                    <a:pt x="12975" y="3940"/>
                  </a:lnTo>
                  <a:lnTo>
                    <a:pt x="12975" y="3862"/>
                  </a:lnTo>
                  <a:lnTo>
                    <a:pt x="12975" y="3708"/>
                  </a:lnTo>
                  <a:lnTo>
                    <a:pt x="13014" y="3476"/>
                  </a:lnTo>
                  <a:lnTo>
                    <a:pt x="13052" y="3360"/>
                  </a:lnTo>
                  <a:lnTo>
                    <a:pt x="13207" y="3245"/>
                  </a:lnTo>
                  <a:lnTo>
                    <a:pt x="13400" y="3167"/>
                  </a:lnTo>
                  <a:lnTo>
                    <a:pt x="13709" y="3052"/>
                  </a:lnTo>
                  <a:lnTo>
                    <a:pt x="14018" y="3013"/>
                  </a:lnTo>
                  <a:lnTo>
                    <a:pt x="14326" y="2974"/>
                  </a:lnTo>
                  <a:close/>
                  <a:moveTo>
                    <a:pt x="15678" y="3283"/>
                  </a:moveTo>
                  <a:lnTo>
                    <a:pt x="16334" y="3476"/>
                  </a:lnTo>
                  <a:lnTo>
                    <a:pt x="16643" y="3554"/>
                  </a:lnTo>
                  <a:lnTo>
                    <a:pt x="16991" y="3669"/>
                  </a:lnTo>
                  <a:lnTo>
                    <a:pt x="17261" y="3824"/>
                  </a:lnTo>
                  <a:lnTo>
                    <a:pt x="17531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79" y="4596"/>
                  </a:lnTo>
                  <a:lnTo>
                    <a:pt x="17918" y="4789"/>
                  </a:lnTo>
                  <a:lnTo>
                    <a:pt x="17879" y="4944"/>
                  </a:lnTo>
                  <a:lnTo>
                    <a:pt x="17802" y="5059"/>
                  </a:lnTo>
                  <a:lnTo>
                    <a:pt x="17647" y="5137"/>
                  </a:lnTo>
                  <a:lnTo>
                    <a:pt x="17493" y="5175"/>
                  </a:lnTo>
                  <a:lnTo>
                    <a:pt x="17338" y="5175"/>
                  </a:lnTo>
                  <a:lnTo>
                    <a:pt x="17145" y="5137"/>
                  </a:lnTo>
                  <a:lnTo>
                    <a:pt x="16991" y="5059"/>
                  </a:lnTo>
                  <a:lnTo>
                    <a:pt x="16643" y="4789"/>
                  </a:lnTo>
                  <a:lnTo>
                    <a:pt x="16373" y="4480"/>
                  </a:lnTo>
                  <a:lnTo>
                    <a:pt x="16180" y="4210"/>
                  </a:lnTo>
                  <a:lnTo>
                    <a:pt x="15987" y="3901"/>
                  </a:lnTo>
                  <a:lnTo>
                    <a:pt x="15832" y="3592"/>
                  </a:lnTo>
                  <a:lnTo>
                    <a:pt x="15678" y="3283"/>
                  </a:lnTo>
                  <a:close/>
                  <a:moveTo>
                    <a:pt x="4634" y="542"/>
                  </a:moveTo>
                  <a:lnTo>
                    <a:pt x="5252" y="580"/>
                  </a:lnTo>
                  <a:lnTo>
                    <a:pt x="5831" y="696"/>
                  </a:lnTo>
                  <a:lnTo>
                    <a:pt x="6410" y="850"/>
                  </a:lnTo>
                  <a:lnTo>
                    <a:pt x="6990" y="1121"/>
                  </a:lnTo>
                  <a:lnTo>
                    <a:pt x="7492" y="1430"/>
                  </a:lnTo>
                  <a:lnTo>
                    <a:pt x="7916" y="1739"/>
                  </a:lnTo>
                  <a:lnTo>
                    <a:pt x="8303" y="2086"/>
                  </a:lnTo>
                  <a:lnTo>
                    <a:pt x="8650" y="2472"/>
                  </a:lnTo>
                  <a:lnTo>
                    <a:pt x="8959" y="2858"/>
                  </a:lnTo>
                  <a:lnTo>
                    <a:pt x="9538" y="3669"/>
                  </a:lnTo>
                  <a:lnTo>
                    <a:pt x="10156" y="4480"/>
                  </a:lnTo>
                  <a:lnTo>
                    <a:pt x="10388" y="4828"/>
                  </a:lnTo>
                  <a:lnTo>
                    <a:pt x="10697" y="5137"/>
                  </a:lnTo>
                  <a:lnTo>
                    <a:pt x="11006" y="5446"/>
                  </a:lnTo>
                  <a:lnTo>
                    <a:pt x="11353" y="5677"/>
                  </a:lnTo>
                  <a:lnTo>
                    <a:pt x="11701" y="5870"/>
                  </a:lnTo>
                  <a:lnTo>
                    <a:pt x="12125" y="5986"/>
                  </a:lnTo>
                  <a:lnTo>
                    <a:pt x="12512" y="6025"/>
                  </a:lnTo>
                  <a:lnTo>
                    <a:pt x="12975" y="5986"/>
                  </a:lnTo>
                  <a:lnTo>
                    <a:pt x="13322" y="5870"/>
                  </a:lnTo>
                  <a:lnTo>
                    <a:pt x="13631" y="5755"/>
                  </a:lnTo>
                  <a:lnTo>
                    <a:pt x="13902" y="5600"/>
                  </a:lnTo>
                  <a:lnTo>
                    <a:pt x="14172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8" y="4712"/>
                  </a:lnTo>
                  <a:lnTo>
                    <a:pt x="14983" y="4442"/>
                  </a:lnTo>
                  <a:lnTo>
                    <a:pt x="14751" y="5253"/>
                  </a:lnTo>
                  <a:lnTo>
                    <a:pt x="14442" y="5986"/>
                  </a:lnTo>
                  <a:lnTo>
                    <a:pt x="14056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1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6" y="10272"/>
                  </a:lnTo>
                  <a:lnTo>
                    <a:pt x="9615" y="10466"/>
                  </a:lnTo>
                  <a:lnTo>
                    <a:pt x="9075" y="10659"/>
                  </a:lnTo>
                  <a:lnTo>
                    <a:pt x="8496" y="10774"/>
                  </a:lnTo>
                  <a:lnTo>
                    <a:pt x="7955" y="10890"/>
                  </a:lnTo>
                  <a:lnTo>
                    <a:pt x="7376" y="10929"/>
                  </a:lnTo>
                  <a:lnTo>
                    <a:pt x="6835" y="10929"/>
                  </a:lnTo>
                  <a:lnTo>
                    <a:pt x="6256" y="10890"/>
                  </a:lnTo>
                  <a:lnTo>
                    <a:pt x="5715" y="10774"/>
                  </a:lnTo>
                  <a:lnTo>
                    <a:pt x="5175" y="10620"/>
                  </a:lnTo>
                  <a:lnTo>
                    <a:pt x="4634" y="10466"/>
                  </a:lnTo>
                  <a:lnTo>
                    <a:pt x="4132" y="10195"/>
                  </a:lnTo>
                  <a:lnTo>
                    <a:pt x="3630" y="9925"/>
                  </a:lnTo>
                  <a:lnTo>
                    <a:pt x="3128" y="9577"/>
                  </a:lnTo>
                  <a:lnTo>
                    <a:pt x="2665" y="9191"/>
                  </a:lnTo>
                  <a:lnTo>
                    <a:pt x="2201" y="8767"/>
                  </a:lnTo>
                  <a:lnTo>
                    <a:pt x="1777" y="8303"/>
                  </a:lnTo>
                  <a:lnTo>
                    <a:pt x="1429" y="7801"/>
                  </a:lnTo>
                  <a:lnTo>
                    <a:pt x="1082" y="7261"/>
                  </a:lnTo>
                  <a:lnTo>
                    <a:pt x="811" y="6720"/>
                  </a:lnTo>
                  <a:lnTo>
                    <a:pt x="618" y="6141"/>
                  </a:lnTo>
                  <a:lnTo>
                    <a:pt x="464" y="5523"/>
                  </a:lnTo>
                  <a:lnTo>
                    <a:pt x="425" y="4905"/>
                  </a:lnTo>
                  <a:lnTo>
                    <a:pt x="464" y="4287"/>
                  </a:lnTo>
                  <a:lnTo>
                    <a:pt x="618" y="3708"/>
                  </a:lnTo>
                  <a:lnTo>
                    <a:pt x="811" y="3129"/>
                  </a:lnTo>
                  <a:lnTo>
                    <a:pt x="1120" y="2588"/>
                  </a:lnTo>
                  <a:lnTo>
                    <a:pt x="1468" y="2086"/>
                  </a:lnTo>
                  <a:lnTo>
                    <a:pt x="1892" y="1661"/>
                  </a:lnTo>
                  <a:lnTo>
                    <a:pt x="2356" y="1275"/>
                  </a:lnTo>
                  <a:lnTo>
                    <a:pt x="2896" y="1005"/>
                  </a:lnTo>
                  <a:lnTo>
                    <a:pt x="3476" y="773"/>
                  </a:lnTo>
                  <a:lnTo>
                    <a:pt x="4055" y="619"/>
                  </a:lnTo>
                  <a:lnTo>
                    <a:pt x="4634" y="542"/>
                  </a:lnTo>
                  <a:close/>
                  <a:moveTo>
                    <a:pt x="16875" y="1"/>
                  </a:moveTo>
                  <a:lnTo>
                    <a:pt x="16682" y="40"/>
                  </a:lnTo>
                  <a:lnTo>
                    <a:pt x="16450" y="155"/>
                  </a:lnTo>
                  <a:lnTo>
                    <a:pt x="16257" y="271"/>
                  </a:lnTo>
                  <a:lnTo>
                    <a:pt x="16103" y="426"/>
                  </a:lnTo>
                  <a:lnTo>
                    <a:pt x="15948" y="580"/>
                  </a:lnTo>
                  <a:lnTo>
                    <a:pt x="15832" y="773"/>
                  </a:lnTo>
                  <a:lnTo>
                    <a:pt x="15717" y="1005"/>
                  </a:lnTo>
                  <a:lnTo>
                    <a:pt x="15601" y="1237"/>
                  </a:lnTo>
                  <a:lnTo>
                    <a:pt x="15485" y="1739"/>
                  </a:lnTo>
                  <a:lnTo>
                    <a:pt x="15446" y="2279"/>
                  </a:lnTo>
                  <a:lnTo>
                    <a:pt x="15485" y="2820"/>
                  </a:lnTo>
                  <a:lnTo>
                    <a:pt x="15369" y="2820"/>
                  </a:lnTo>
                  <a:lnTo>
                    <a:pt x="15330" y="2858"/>
                  </a:lnTo>
                  <a:lnTo>
                    <a:pt x="14906" y="2743"/>
                  </a:lnTo>
                  <a:lnTo>
                    <a:pt x="14442" y="2665"/>
                  </a:lnTo>
                  <a:lnTo>
                    <a:pt x="13979" y="2665"/>
                  </a:lnTo>
                  <a:lnTo>
                    <a:pt x="13516" y="2743"/>
                  </a:lnTo>
                  <a:lnTo>
                    <a:pt x="13168" y="2858"/>
                  </a:lnTo>
                  <a:lnTo>
                    <a:pt x="12975" y="2974"/>
                  </a:lnTo>
                  <a:lnTo>
                    <a:pt x="12782" y="3090"/>
                  </a:lnTo>
                  <a:lnTo>
                    <a:pt x="12627" y="3206"/>
                  </a:lnTo>
                  <a:lnTo>
                    <a:pt x="12512" y="3360"/>
                  </a:lnTo>
                  <a:lnTo>
                    <a:pt x="12396" y="3554"/>
                  </a:lnTo>
                  <a:lnTo>
                    <a:pt x="12396" y="3747"/>
                  </a:lnTo>
                  <a:lnTo>
                    <a:pt x="12396" y="3940"/>
                  </a:lnTo>
                  <a:lnTo>
                    <a:pt x="12473" y="4094"/>
                  </a:lnTo>
                  <a:lnTo>
                    <a:pt x="12627" y="4210"/>
                  </a:lnTo>
                  <a:lnTo>
                    <a:pt x="12782" y="4287"/>
                  </a:lnTo>
                  <a:lnTo>
                    <a:pt x="12975" y="4364"/>
                  </a:lnTo>
                  <a:lnTo>
                    <a:pt x="13168" y="4403"/>
                  </a:lnTo>
                  <a:lnTo>
                    <a:pt x="13516" y="4364"/>
                  </a:lnTo>
                  <a:lnTo>
                    <a:pt x="13863" y="4326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8" y="3824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3" y="4866"/>
                  </a:lnTo>
                  <a:lnTo>
                    <a:pt x="13940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29" y="5446"/>
                  </a:lnTo>
                  <a:lnTo>
                    <a:pt x="12743" y="5523"/>
                  </a:lnTo>
                  <a:lnTo>
                    <a:pt x="12396" y="5523"/>
                  </a:lnTo>
                  <a:lnTo>
                    <a:pt x="12048" y="5446"/>
                  </a:lnTo>
                  <a:lnTo>
                    <a:pt x="11739" y="5330"/>
                  </a:lnTo>
                  <a:lnTo>
                    <a:pt x="11430" y="5137"/>
                  </a:lnTo>
                  <a:lnTo>
                    <a:pt x="11121" y="4905"/>
                  </a:lnTo>
                  <a:lnTo>
                    <a:pt x="10851" y="4635"/>
                  </a:lnTo>
                  <a:lnTo>
                    <a:pt x="10542" y="4210"/>
                  </a:lnTo>
                  <a:lnTo>
                    <a:pt x="10195" y="3785"/>
                  </a:lnTo>
                  <a:lnTo>
                    <a:pt x="9615" y="2936"/>
                  </a:lnTo>
                  <a:lnTo>
                    <a:pt x="9307" y="2511"/>
                  </a:lnTo>
                  <a:lnTo>
                    <a:pt x="8959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6" y="966"/>
                  </a:lnTo>
                  <a:lnTo>
                    <a:pt x="7105" y="657"/>
                  </a:lnTo>
                  <a:lnTo>
                    <a:pt x="6526" y="426"/>
                  </a:lnTo>
                  <a:lnTo>
                    <a:pt x="5947" y="271"/>
                  </a:lnTo>
                  <a:lnTo>
                    <a:pt x="5329" y="155"/>
                  </a:lnTo>
                  <a:lnTo>
                    <a:pt x="4750" y="117"/>
                  </a:lnTo>
                  <a:lnTo>
                    <a:pt x="4132" y="155"/>
                  </a:lnTo>
                  <a:lnTo>
                    <a:pt x="3553" y="271"/>
                  </a:lnTo>
                  <a:lnTo>
                    <a:pt x="3283" y="348"/>
                  </a:lnTo>
                  <a:lnTo>
                    <a:pt x="2935" y="464"/>
                  </a:lnTo>
                  <a:lnTo>
                    <a:pt x="2588" y="619"/>
                  </a:lnTo>
                  <a:lnTo>
                    <a:pt x="2279" y="812"/>
                  </a:lnTo>
                  <a:lnTo>
                    <a:pt x="1931" y="1005"/>
                  </a:lnTo>
                  <a:lnTo>
                    <a:pt x="1661" y="1275"/>
                  </a:lnTo>
                  <a:lnTo>
                    <a:pt x="1352" y="1546"/>
                  </a:lnTo>
                  <a:lnTo>
                    <a:pt x="1082" y="1854"/>
                  </a:lnTo>
                  <a:lnTo>
                    <a:pt x="850" y="2163"/>
                  </a:lnTo>
                  <a:lnTo>
                    <a:pt x="541" y="2665"/>
                  </a:lnTo>
                  <a:lnTo>
                    <a:pt x="309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0" y="4712"/>
                  </a:lnTo>
                  <a:lnTo>
                    <a:pt x="39" y="5214"/>
                  </a:lnTo>
                  <a:lnTo>
                    <a:pt x="78" y="5716"/>
                  </a:lnTo>
                  <a:lnTo>
                    <a:pt x="193" y="6218"/>
                  </a:lnTo>
                  <a:lnTo>
                    <a:pt x="386" y="6720"/>
                  </a:lnTo>
                  <a:lnTo>
                    <a:pt x="580" y="7222"/>
                  </a:lnTo>
                  <a:lnTo>
                    <a:pt x="811" y="7685"/>
                  </a:lnTo>
                  <a:lnTo>
                    <a:pt x="1082" y="8110"/>
                  </a:lnTo>
                  <a:lnTo>
                    <a:pt x="1429" y="8573"/>
                  </a:lnTo>
                  <a:lnTo>
                    <a:pt x="1777" y="8960"/>
                  </a:lnTo>
                  <a:lnTo>
                    <a:pt x="2124" y="9384"/>
                  </a:lnTo>
                  <a:lnTo>
                    <a:pt x="2549" y="9732"/>
                  </a:lnTo>
                  <a:lnTo>
                    <a:pt x="3090" y="10157"/>
                  </a:lnTo>
                  <a:lnTo>
                    <a:pt x="3630" y="10504"/>
                  </a:lnTo>
                  <a:lnTo>
                    <a:pt x="4209" y="10774"/>
                  </a:lnTo>
                  <a:lnTo>
                    <a:pt x="4789" y="11045"/>
                  </a:lnTo>
                  <a:lnTo>
                    <a:pt x="5406" y="11199"/>
                  </a:lnTo>
                  <a:lnTo>
                    <a:pt x="6024" y="11354"/>
                  </a:lnTo>
                  <a:lnTo>
                    <a:pt x="6642" y="11392"/>
                  </a:lnTo>
                  <a:lnTo>
                    <a:pt x="7260" y="11431"/>
                  </a:lnTo>
                  <a:lnTo>
                    <a:pt x="7337" y="11585"/>
                  </a:lnTo>
                  <a:lnTo>
                    <a:pt x="7646" y="11392"/>
                  </a:lnTo>
                  <a:lnTo>
                    <a:pt x="8457" y="11315"/>
                  </a:lnTo>
                  <a:lnTo>
                    <a:pt x="9268" y="11122"/>
                  </a:lnTo>
                  <a:lnTo>
                    <a:pt x="10079" y="10813"/>
                  </a:lnTo>
                  <a:lnTo>
                    <a:pt x="10851" y="10466"/>
                  </a:lnTo>
                  <a:lnTo>
                    <a:pt x="11546" y="10041"/>
                  </a:lnTo>
                  <a:lnTo>
                    <a:pt x="12164" y="9577"/>
                  </a:lnTo>
                  <a:lnTo>
                    <a:pt x="12434" y="9384"/>
                  </a:lnTo>
                  <a:lnTo>
                    <a:pt x="13052" y="8805"/>
                  </a:lnTo>
                  <a:lnTo>
                    <a:pt x="13631" y="8187"/>
                  </a:lnTo>
                  <a:lnTo>
                    <a:pt x="14133" y="7492"/>
                  </a:lnTo>
                  <a:lnTo>
                    <a:pt x="14597" y="6797"/>
                  </a:lnTo>
                  <a:lnTo>
                    <a:pt x="14944" y="6025"/>
                  </a:lnTo>
                  <a:lnTo>
                    <a:pt x="15099" y="5639"/>
                  </a:lnTo>
                  <a:lnTo>
                    <a:pt x="15253" y="5214"/>
                  </a:lnTo>
                  <a:lnTo>
                    <a:pt x="15330" y="4828"/>
                  </a:lnTo>
                  <a:lnTo>
                    <a:pt x="15408" y="4403"/>
                  </a:lnTo>
                  <a:lnTo>
                    <a:pt x="15485" y="4017"/>
                  </a:lnTo>
                  <a:lnTo>
                    <a:pt x="15485" y="3592"/>
                  </a:lnTo>
                  <a:lnTo>
                    <a:pt x="15678" y="4056"/>
                  </a:lnTo>
                  <a:lnTo>
                    <a:pt x="15948" y="4480"/>
                  </a:lnTo>
                  <a:lnTo>
                    <a:pt x="16257" y="4866"/>
                  </a:lnTo>
                  <a:lnTo>
                    <a:pt x="16605" y="5214"/>
                  </a:lnTo>
                  <a:lnTo>
                    <a:pt x="16759" y="5368"/>
                  </a:lnTo>
                  <a:lnTo>
                    <a:pt x="16991" y="5484"/>
                  </a:lnTo>
                  <a:lnTo>
                    <a:pt x="17184" y="5561"/>
                  </a:lnTo>
                  <a:lnTo>
                    <a:pt x="17416" y="5639"/>
                  </a:lnTo>
                  <a:lnTo>
                    <a:pt x="17609" y="5677"/>
                  </a:lnTo>
                  <a:lnTo>
                    <a:pt x="17840" y="5639"/>
                  </a:lnTo>
                  <a:lnTo>
                    <a:pt x="18033" y="5523"/>
                  </a:lnTo>
                  <a:lnTo>
                    <a:pt x="18188" y="5330"/>
                  </a:lnTo>
                  <a:lnTo>
                    <a:pt x="18304" y="5137"/>
                  </a:lnTo>
                  <a:lnTo>
                    <a:pt x="18342" y="4944"/>
                  </a:lnTo>
                  <a:lnTo>
                    <a:pt x="18304" y="4712"/>
                  </a:lnTo>
                  <a:lnTo>
                    <a:pt x="18265" y="4519"/>
                  </a:lnTo>
                  <a:lnTo>
                    <a:pt x="18188" y="4287"/>
                  </a:lnTo>
                  <a:lnTo>
                    <a:pt x="18072" y="4133"/>
                  </a:lnTo>
                  <a:lnTo>
                    <a:pt x="17956" y="3940"/>
                  </a:lnTo>
                  <a:lnTo>
                    <a:pt x="17802" y="3785"/>
                  </a:lnTo>
                  <a:lnTo>
                    <a:pt x="17647" y="3631"/>
                  </a:lnTo>
                  <a:lnTo>
                    <a:pt x="17416" y="3476"/>
                  </a:lnTo>
                  <a:lnTo>
                    <a:pt x="16952" y="3245"/>
                  </a:lnTo>
                  <a:lnTo>
                    <a:pt x="16489" y="3052"/>
                  </a:lnTo>
                  <a:lnTo>
                    <a:pt x="15987" y="2936"/>
                  </a:lnTo>
                  <a:lnTo>
                    <a:pt x="16412" y="2781"/>
                  </a:lnTo>
                  <a:lnTo>
                    <a:pt x="16836" y="2511"/>
                  </a:lnTo>
                  <a:lnTo>
                    <a:pt x="17184" y="2202"/>
                  </a:lnTo>
                  <a:lnTo>
                    <a:pt x="17493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3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0" y="194"/>
                  </a:lnTo>
                  <a:lnTo>
                    <a:pt x="17454" y="117"/>
                  </a:lnTo>
                  <a:lnTo>
                    <a:pt x="17338" y="40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4"/>
            <p:cNvSpPr/>
            <p:nvPr/>
          </p:nvSpPr>
          <p:spPr>
            <a:xfrm>
              <a:off x="5860425" y="885700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9" y="310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3"/>
                  </a:lnTo>
                  <a:lnTo>
                    <a:pt x="7299" y="503"/>
                  </a:lnTo>
                  <a:lnTo>
                    <a:pt x="7454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4"/>
                  </a:lnTo>
                  <a:lnTo>
                    <a:pt x="6295" y="4944"/>
                  </a:lnTo>
                  <a:lnTo>
                    <a:pt x="6218" y="3978"/>
                  </a:lnTo>
                  <a:lnTo>
                    <a:pt x="6141" y="2974"/>
                  </a:lnTo>
                  <a:lnTo>
                    <a:pt x="6141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5"/>
                  </a:lnTo>
                  <a:lnTo>
                    <a:pt x="6450" y="503"/>
                  </a:lnTo>
                  <a:lnTo>
                    <a:pt x="6527" y="426"/>
                  </a:lnTo>
                  <a:lnTo>
                    <a:pt x="6643" y="348"/>
                  </a:lnTo>
                  <a:lnTo>
                    <a:pt x="6759" y="310"/>
                  </a:lnTo>
                  <a:close/>
                  <a:moveTo>
                    <a:pt x="11972" y="4712"/>
                  </a:moveTo>
                  <a:lnTo>
                    <a:pt x="12087" y="4750"/>
                  </a:lnTo>
                  <a:lnTo>
                    <a:pt x="12165" y="4828"/>
                  </a:lnTo>
                  <a:lnTo>
                    <a:pt x="12281" y="4905"/>
                  </a:lnTo>
                  <a:lnTo>
                    <a:pt x="12319" y="4982"/>
                  </a:lnTo>
                  <a:lnTo>
                    <a:pt x="12396" y="5137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2"/>
                  </a:lnTo>
                  <a:lnTo>
                    <a:pt x="10041" y="5832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9" y="5252"/>
                  </a:lnTo>
                  <a:lnTo>
                    <a:pt x="7956" y="5021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9" y="4750"/>
                  </a:lnTo>
                  <a:lnTo>
                    <a:pt x="11354" y="4712"/>
                  </a:lnTo>
                  <a:close/>
                  <a:moveTo>
                    <a:pt x="5639" y="5754"/>
                  </a:moveTo>
                  <a:lnTo>
                    <a:pt x="4558" y="6449"/>
                  </a:lnTo>
                  <a:lnTo>
                    <a:pt x="3438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30" y="7917"/>
                  </a:lnTo>
                  <a:lnTo>
                    <a:pt x="1121" y="7955"/>
                  </a:lnTo>
                  <a:lnTo>
                    <a:pt x="928" y="7917"/>
                  </a:lnTo>
                  <a:lnTo>
                    <a:pt x="851" y="7878"/>
                  </a:lnTo>
                  <a:lnTo>
                    <a:pt x="773" y="7801"/>
                  </a:lnTo>
                  <a:lnTo>
                    <a:pt x="735" y="7685"/>
                  </a:lnTo>
                  <a:lnTo>
                    <a:pt x="696" y="7531"/>
                  </a:lnTo>
                  <a:lnTo>
                    <a:pt x="696" y="7376"/>
                  </a:lnTo>
                  <a:lnTo>
                    <a:pt x="696" y="7222"/>
                  </a:lnTo>
                  <a:lnTo>
                    <a:pt x="735" y="7145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3"/>
                  </a:lnTo>
                  <a:lnTo>
                    <a:pt x="2743" y="6449"/>
                  </a:lnTo>
                  <a:lnTo>
                    <a:pt x="3592" y="6295"/>
                  </a:lnTo>
                  <a:lnTo>
                    <a:pt x="4635" y="6063"/>
                  </a:lnTo>
                  <a:lnTo>
                    <a:pt x="5137" y="5909"/>
                  </a:lnTo>
                  <a:lnTo>
                    <a:pt x="5639" y="5754"/>
                  </a:lnTo>
                  <a:close/>
                  <a:moveTo>
                    <a:pt x="6952" y="1"/>
                  </a:moveTo>
                  <a:lnTo>
                    <a:pt x="6720" y="39"/>
                  </a:lnTo>
                  <a:lnTo>
                    <a:pt x="6527" y="117"/>
                  </a:lnTo>
                  <a:lnTo>
                    <a:pt x="6334" y="233"/>
                  </a:lnTo>
                  <a:lnTo>
                    <a:pt x="6141" y="426"/>
                  </a:lnTo>
                  <a:lnTo>
                    <a:pt x="5986" y="619"/>
                  </a:lnTo>
                  <a:lnTo>
                    <a:pt x="5909" y="812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2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4" y="5021"/>
                  </a:lnTo>
                  <a:lnTo>
                    <a:pt x="6025" y="5137"/>
                  </a:lnTo>
                  <a:lnTo>
                    <a:pt x="6064" y="5252"/>
                  </a:lnTo>
                  <a:lnTo>
                    <a:pt x="5523" y="5446"/>
                  </a:lnTo>
                  <a:lnTo>
                    <a:pt x="4982" y="5561"/>
                  </a:lnTo>
                  <a:lnTo>
                    <a:pt x="3940" y="5832"/>
                  </a:lnTo>
                  <a:lnTo>
                    <a:pt x="2858" y="6025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1" y="6643"/>
                  </a:lnTo>
                  <a:lnTo>
                    <a:pt x="503" y="6836"/>
                  </a:lnTo>
                  <a:lnTo>
                    <a:pt x="233" y="7029"/>
                  </a:lnTo>
                  <a:lnTo>
                    <a:pt x="117" y="7145"/>
                  </a:lnTo>
                  <a:lnTo>
                    <a:pt x="40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40" y="7724"/>
                  </a:lnTo>
                  <a:lnTo>
                    <a:pt x="117" y="7917"/>
                  </a:lnTo>
                  <a:lnTo>
                    <a:pt x="233" y="8033"/>
                  </a:lnTo>
                  <a:lnTo>
                    <a:pt x="349" y="8149"/>
                  </a:lnTo>
                  <a:lnTo>
                    <a:pt x="503" y="8226"/>
                  </a:lnTo>
                  <a:lnTo>
                    <a:pt x="619" y="8264"/>
                  </a:lnTo>
                  <a:lnTo>
                    <a:pt x="928" y="8342"/>
                  </a:lnTo>
                  <a:lnTo>
                    <a:pt x="1275" y="8342"/>
                  </a:lnTo>
                  <a:lnTo>
                    <a:pt x="1623" y="8303"/>
                  </a:lnTo>
                  <a:lnTo>
                    <a:pt x="1932" y="8187"/>
                  </a:lnTo>
                  <a:lnTo>
                    <a:pt x="2550" y="7994"/>
                  </a:lnTo>
                  <a:lnTo>
                    <a:pt x="3554" y="7531"/>
                  </a:lnTo>
                  <a:lnTo>
                    <a:pt x="4519" y="6990"/>
                  </a:lnTo>
                  <a:lnTo>
                    <a:pt x="5446" y="6372"/>
                  </a:lnTo>
                  <a:lnTo>
                    <a:pt x="5909" y="6063"/>
                  </a:lnTo>
                  <a:lnTo>
                    <a:pt x="6334" y="5716"/>
                  </a:lnTo>
                  <a:lnTo>
                    <a:pt x="6527" y="6102"/>
                  </a:lnTo>
                  <a:lnTo>
                    <a:pt x="6643" y="6295"/>
                  </a:lnTo>
                  <a:lnTo>
                    <a:pt x="6759" y="6449"/>
                  </a:lnTo>
                  <a:lnTo>
                    <a:pt x="7029" y="6372"/>
                  </a:lnTo>
                  <a:lnTo>
                    <a:pt x="7029" y="6334"/>
                  </a:lnTo>
                  <a:lnTo>
                    <a:pt x="6836" y="5986"/>
                  </a:lnTo>
                  <a:lnTo>
                    <a:pt x="6759" y="5832"/>
                  </a:lnTo>
                  <a:lnTo>
                    <a:pt x="6720" y="5639"/>
                  </a:lnTo>
                  <a:lnTo>
                    <a:pt x="6720" y="5561"/>
                  </a:lnTo>
                  <a:lnTo>
                    <a:pt x="7569" y="5832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8"/>
                  </a:lnTo>
                  <a:lnTo>
                    <a:pt x="11006" y="6218"/>
                  </a:lnTo>
                  <a:lnTo>
                    <a:pt x="11470" y="6179"/>
                  </a:lnTo>
                  <a:lnTo>
                    <a:pt x="11933" y="6141"/>
                  </a:lnTo>
                  <a:lnTo>
                    <a:pt x="12358" y="5986"/>
                  </a:lnTo>
                  <a:lnTo>
                    <a:pt x="12512" y="5909"/>
                  </a:lnTo>
                  <a:lnTo>
                    <a:pt x="12667" y="5793"/>
                  </a:lnTo>
                  <a:lnTo>
                    <a:pt x="12821" y="5677"/>
                  </a:lnTo>
                  <a:lnTo>
                    <a:pt x="12898" y="5523"/>
                  </a:lnTo>
                  <a:lnTo>
                    <a:pt x="12976" y="5368"/>
                  </a:lnTo>
                  <a:lnTo>
                    <a:pt x="12976" y="5175"/>
                  </a:lnTo>
                  <a:lnTo>
                    <a:pt x="12976" y="4982"/>
                  </a:lnTo>
                  <a:lnTo>
                    <a:pt x="12898" y="4828"/>
                  </a:lnTo>
                  <a:lnTo>
                    <a:pt x="12821" y="4712"/>
                  </a:lnTo>
                  <a:lnTo>
                    <a:pt x="12744" y="4635"/>
                  </a:lnTo>
                  <a:lnTo>
                    <a:pt x="12628" y="4519"/>
                  </a:lnTo>
                  <a:lnTo>
                    <a:pt x="12474" y="4480"/>
                  </a:lnTo>
                  <a:lnTo>
                    <a:pt x="12165" y="4364"/>
                  </a:lnTo>
                  <a:lnTo>
                    <a:pt x="11817" y="4326"/>
                  </a:lnTo>
                  <a:lnTo>
                    <a:pt x="11470" y="4326"/>
                  </a:lnTo>
                  <a:lnTo>
                    <a:pt x="10890" y="4364"/>
                  </a:lnTo>
                  <a:lnTo>
                    <a:pt x="9848" y="4403"/>
                  </a:lnTo>
                  <a:lnTo>
                    <a:pt x="8844" y="4480"/>
                  </a:lnTo>
                  <a:lnTo>
                    <a:pt x="7840" y="4635"/>
                  </a:lnTo>
                  <a:lnTo>
                    <a:pt x="6836" y="4828"/>
                  </a:lnTo>
                  <a:lnTo>
                    <a:pt x="7376" y="3476"/>
                  </a:lnTo>
                  <a:lnTo>
                    <a:pt x="7647" y="2742"/>
                  </a:lnTo>
                  <a:lnTo>
                    <a:pt x="7840" y="2047"/>
                  </a:lnTo>
                  <a:lnTo>
                    <a:pt x="7917" y="1816"/>
                  </a:lnTo>
                  <a:lnTo>
                    <a:pt x="7917" y="1545"/>
                  </a:lnTo>
                  <a:lnTo>
                    <a:pt x="7917" y="1314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9"/>
                  </a:lnTo>
                  <a:lnTo>
                    <a:pt x="7531" y="426"/>
                  </a:lnTo>
                  <a:lnTo>
                    <a:pt x="7338" y="271"/>
                  </a:lnTo>
                  <a:lnTo>
                    <a:pt x="7261" y="155"/>
                  </a:lnTo>
                  <a:lnTo>
                    <a:pt x="7145" y="78"/>
                  </a:lnTo>
                  <a:lnTo>
                    <a:pt x="695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4"/>
            <p:cNvSpPr/>
            <p:nvPr/>
          </p:nvSpPr>
          <p:spPr>
            <a:xfrm>
              <a:off x="2769325" y="3423675"/>
              <a:ext cx="144825" cy="164125"/>
            </a:xfrm>
            <a:custGeom>
              <a:avLst/>
              <a:gdLst/>
              <a:ahLst/>
              <a:cxnLst/>
              <a:rect l="l" t="t" r="r" b="b"/>
              <a:pathLst>
                <a:path w="5793" h="6565" extrusionOk="0">
                  <a:moveTo>
                    <a:pt x="2858" y="463"/>
                  </a:moveTo>
                  <a:lnTo>
                    <a:pt x="3360" y="618"/>
                  </a:lnTo>
                  <a:lnTo>
                    <a:pt x="3823" y="811"/>
                  </a:lnTo>
                  <a:lnTo>
                    <a:pt x="4248" y="1081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8"/>
                  </a:lnTo>
                  <a:lnTo>
                    <a:pt x="5252" y="2510"/>
                  </a:lnTo>
                  <a:lnTo>
                    <a:pt x="5290" y="2780"/>
                  </a:lnTo>
                  <a:lnTo>
                    <a:pt x="5329" y="3051"/>
                  </a:lnTo>
                  <a:lnTo>
                    <a:pt x="5329" y="3321"/>
                  </a:lnTo>
                  <a:lnTo>
                    <a:pt x="5290" y="3784"/>
                  </a:lnTo>
                  <a:lnTo>
                    <a:pt x="5175" y="4248"/>
                  </a:lnTo>
                  <a:lnTo>
                    <a:pt x="4981" y="4711"/>
                  </a:lnTo>
                  <a:lnTo>
                    <a:pt x="4711" y="5097"/>
                  </a:lnTo>
                  <a:lnTo>
                    <a:pt x="4364" y="5445"/>
                  </a:lnTo>
                  <a:lnTo>
                    <a:pt x="4016" y="5715"/>
                  </a:lnTo>
                  <a:lnTo>
                    <a:pt x="3784" y="5831"/>
                  </a:lnTo>
                  <a:lnTo>
                    <a:pt x="3553" y="5947"/>
                  </a:lnTo>
                  <a:lnTo>
                    <a:pt x="3321" y="6024"/>
                  </a:lnTo>
                  <a:lnTo>
                    <a:pt x="3089" y="6063"/>
                  </a:lnTo>
                  <a:lnTo>
                    <a:pt x="2780" y="6101"/>
                  </a:lnTo>
                  <a:lnTo>
                    <a:pt x="2510" y="6101"/>
                  </a:lnTo>
                  <a:lnTo>
                    <a:pt x="2201" y="6063"/>
                  </a:lnTo>
                  <a:lnTo>
                    <a:pt x="1970" y="5985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599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0"/>
                  </a:lnTo>
                  <a:lnTo>
                    <a:pt x="734" y="4788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4"/>
                  </a:lnTo>
                  <a:lnTo>
                    <a:pt x="464" y="2973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699"/>
                  </a:lnTo>
                  <a:lnTo>
                    <a:pt x="966" y="1506"/>
                  </a:lnTo>
                  <a:lnTo>
                    <a:pt x="1120" y="1274"/>
                  </a:lnTo>
                  <a:lnTo>
                    <a:pt x="1313" y="1120"/>
                  </a:lnTo>
                  <a:lnTo>
                    <a:pt x="1506" y="927"/>
                  </a:lnTo>
                  <a:lnTo>
                    <a:pt x="1738" y="811"/>
                  </a:lnTo>
                  <a:lnTo>
                    <a:pt x="1970" y="695"/>
                  </a:lnTo>
                  <a:lnTo>
                    <a:pt x="2201" y="579"/>
                  </a:lnTo>
                  <a:lnTo>
                    <a:pt x="2472" y="541"/>
                  </a:lnTo>
                  <a:lnTo>
                    <a:pt x="2780" y="502"/>
                  </a:lnTo>
                  <a:lnTo>
                    <a:pt x="2819" y="502"/>
                  </a:lnTo>
                  <a:lnTo>
                    <a:pt x="2858" y="463"/>
                  </a:lnTo>
                  <a:close/>
                  <a:moveTo>
                    <a:pt x="2665" y="0"/>
                  </a:moveTo>
                  <a:lnTo>
                    <a:pt x="2587" y="39"/>
                  </a:lnTo>
                  <a:lnTo>
                    <a:pt x="2510" y="77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0"/>
                  </a:lnTo>
                  <a:lnTo>
                    <a:pt x="1854" y="309"/>
                  </a:lnTo>
                  <a:lnTo>
                    <a:pt x="1622" y="386"/>
                  </a:lnTo>
                  <a:lnTo>
                    <a:pt x="1390" y="502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6"/>
                  </a:lnTo>
                  <a:lnTo>
                    <a:pt x="348" y="1738"/>
                  </a:lnTo>
                  <a:lnTo>
                    <a:pt x="155" y="2278"/>
                  </a:lnTo>
                  <a:lnTo>
                    <a:pt x="39" y="2858"/>
                  </a:lnTo>
                  <a:lnTo>
                    <a:pt x="0" y="3398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2"/>
                  </a:lnTo>
                  <a:lnTo>
                    <a:pt x="309" y="4943"/>
                  </a:lnTo>
                  <a:lnTo>
                    <a:pt x="425" y="5213"/>
                  </a:lnTo>
                  <a:lnTo>
                    <a:pt x="579" y="5445"/>
                  </a:lnTo>
                  <a:lnTo>
                    <a:pt x="734" y="5676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7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6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6"/>
                  </a:lnTo>
                  <a:lnTo>
                    <a:pt x="3476" y="6449"/>
                  </a:lnTo>
                  <a:lnTo>
                    <a:pt x="3784" y="6333"/>
                  </a:lnTo>
                  <a:lnTo>
                    <a:pt x="4055" y="6217"/>
                  </a:lnTo>
                  <a:lnTo>
                    <a:pt x="4325" y="6063"/>
                  </a:lnTo>
                  <a:lnTo>
                    <a:pt x="4557" y="5908"/>
                  </a:lnTo>
                  <a:lnTo>
                    <a:pt x="4788" y="5715"/>
                  </a:lnTo>
                  <a:lnTo>
                    <a:pt x="4981" y="5483"/>
                  </a:lnTo>
                  <a:lnTo>
                    <a:pt x="5175" y="5252"/>
                  </a:lnTo>
                  <a:lnTo>
                    <a:pt x="5329" y="4981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0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7"/>
                  </a:lnTo>
                  <a:lnTo>
                    <a:pt x="5561" y="2047"/>
                  </a:lnTo>
                  <a:lnTo>
                    <a:pt x="5406" y="1776"/>
                  </a:lnTo>
                  <a:lnTo>
                    <a:pt x="5252" y="1506"/>
                  </a:lnTo>
                  <a:lnTo>
                    <a:pt x="5059" y="1274"/>
                  </a:lnTo>
                  <a:lnTo>
                    <a:pt x="4866" y="1043"/>
                  </a:lnTo>
                  <a:lnTo>
                    <a:pt x="4634" y="811"/>
                  </a:lnTo>
                  <a:lnTo>
                    <a:pt x="4402" y="618"/>
                  </a:lnTo>
                  <a:lnTo>
                    <a:pt x="4132" y="463"/>
                  </a:lnTo>
                  <a:lnTo>
                    <a:pt x="3862" y="309"/>
                  </a:lnTo>
                  <a:lnTo>
                    <a:pt x="3591" y="193"/>
                  </a:lnTo>
                  <a:lnTo>
                    <a:pt x="3282" y="116"/>
                  </a:lnTo>
                  <a:lnTo>
                    <a:pt x="2974" y="39"/>
                  </a:lnTo>
                  <a:lnTo>
                    <a:pt x="266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4"/>
            <p:cNvSpPr/>
            <p:nvPr/>
          </p:nvSpPr>
          <p:spPr>
            <a:xfrm>
              <a:off x="2802150" y="36428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1"/>
                  </a:moveTo>
                  <a:lnTo>
                    <a:pt x="12434" y="39"/>
                  </a:lnTo>
                  <a:lnTo>
                    <a:pt x="12357" y="78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9"/>
                  </a:lnTo>
                  <a:lnTo>
                    <a:pt x="12164" y="1043"/>
                  </a:lnTo>
                  <a:lnTo>
                    <a:pt x="12009" y="1198"/>
                  </a:lnTo>
                  <a:lnTo>
                    <a:pt x="11855" y="1314"/>
                  </a:lnTo>
                  <a:lnTo>
                    <a:pt x="11430" y="1545"/>
                  </a:lnTo>
                  <a:lnTo>
                    <a:pt x="11005" y="1700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3" y="2086"/>
                  </a:lnTo>
                  <a:lnTo>
                    <a:pt x="9345" y="2009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1"/>
                  </a:lnTo>
                  <a:lnTo>
                    <a:pt x="8611" y="1700"/>
                  </a:lnTo>
                  <a:lnTo>
                    <a:pt x="8804" y="2009"/>
                  </a:lnTo>
                  <a:lnTo>
                    <a:pt x="8997" y="2279"/>
                  </a:lnTo>
                  <a:lnTo>
                    <a:pt x="7839" y="2588"/>
                  </a:lnTo>
                  <a:lnTo>
                    <a:pt x="6719" y="2820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8" y="3283"/>
                  </a:lnTo>
                  <a:lnTo>
                    <a:pt x="3746" y="2935"/>
                  </a:lnTo>
                  <a:lnTo>
                    <a:pt x="3784" y="2588"/>
                  </a:lnTo>
                  <a:lnTo>
                    <a:pt x="3707" y="2240"/>
                  </a:lnTo>
                  <a:lnTo>
                    <a:pt x="3630" y="1893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8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9"/>
                  </a:lnTo>
                  <a:lnTo>
                    <a:pt x="1815" y="3437"/>
                  </a:lnTo>
                  <a:lnTo>
                    <a:pt x="1352" y="3399"/>
                  </a:lnTo>
                  <a:lnTo>
                    <a:pt x="965" y="3360"/>
                  </a:lnTo>
                  <a:lnTo>
                    <a:pt x="772" y="3283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4"/>
                  </a:lnTo>
                  <a:lnTo>
                    <a:pt x="309" y="2665"/>
                  </a:lnTo>
                  <a:lnTo>
                    <a:pt x="232" y="2588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4"/>
                  </a:lnTo>
                  <a:lnTo>
                    <a:pt x="0" y="2858"/>
                  </a:lnTo>
                  <a:lnTo>
                    <a:pt x="0" y="3013"/>
                  </a:lnTo>
                  <a:lnTo>
                    <a:pt x="0" y="3167"/>
                  </a:lnTo>
                  <a:lnTo>
                    <a:pt x="39" y="3283"/>
                  </a:lnTo>
                  <a:lnTo>
                    <a:pt x="116" y="3399"/>
                  </a:lnTo>
                  <a:lnTo>
                    <a:pt x="193" y="3515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1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1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3"/>
                  </a:lnTo>
                  <a:lnTo>
                    <a:pt x="12048" y="1700"/>
                  </a:lnTo>
                  <a:lnTo>
                    <a:pt x="12357" y="1507"/>
                  </a:lnTo>
                  <a:lnTo>
                    <a:pt x="12627" y="1236"/>
                  </a:lnTo>
                  <a:lnTo>
                    <a:pt x="12704" y="1082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80"/>
                  </a:lnTo>
                  <a:lnTo>
                    <a:pt x="12820" y="387"/>
                  </a:lnTo>
                  <a:lnTo>
                    <a:pt x="12743" y="155"/>
                  </a:lnTo>
                  <a:lnTo>
                    <a:pt x="12704" y="78"/>
                  </a:lnTo>
                  <a:lnTo>
                    <a:pt x="12627" y="39"/>
                  </a:lnTo>
                  <a:lnTo>
                    <a:pt x="125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4"/>
            <p:cNvSpPr/>
            <p:nvPr/>
          </p:nvSpPr>
          <p:spPr>
            <a:xfrm>
              <a:off x="2737450" y="3395675"/>
              <a:ext cx="459550" cy="296375"/>
            </a:xfrm>
            <a:custGeom>
              <a:avLst/>
              <a:gdLst/>
              <a:ahLst/>
              <a:cxnLst/>
              <a:rect l="l" t="t" r="r" b="b"/>
              <a:pathLst>
                <a:path w="18382" h="11855" extrusionOk="0">
                  <a:moveTo>
                    <a:pt x="17648" y="2935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8"/>
                  </a:lnTo>
                  <a:lnTo>
                    <a:pt x="17880" y="3321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39"/>
                  </a:lnTo>
                  <a:lnTo>
                    <a:pt x="17648" y="4132"/>
                  </a:lnTo>
                  <a:lnTo>
                    <a:pt x="17300" y="4402"/>
                  </a:lnTo>
                  <a:lnTo>
                    <a:pt x="17030" y="4595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3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4"/>
                  </a:lnTo>
                  <a:lnTo>
                    <a:pt x="16528" y="3514"/>
                  </a:lnTo>
                  <a:lnTo>
                    <a:pt x="16721" y="3282"/>
                  </a:lnTo>
                  <a:lnTo>
                    <a:pt x="16953" y="3128"/>
                  </a:lnTo>
                  <a:lnTo>
                    <a:pt x="17223" y="2974"/>
                  </a:lnTo>
                  <a:lnTo>
                    <a:pt x="17493" y="2935"/>
                  </a:lnTo>
                  <a:close/>
                  <a:moveTo>
                    <a:pt x="14211" y="4866"/>
                  </a:moveTo>
                  <a:lnTo>
                    <a:pt x="14481" y="4904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29"/>
                  </a:lnTo>
                  <a:lnTo>
                    <a:pt x="14752" y="5522"/>
                  </a:lnTo>
                  <a:lnTo>
                    <a:pt x="14288" y="5677"/>
                  </a:lnTo>
                  <a:lnTo>
                    <a:pt x="14018" y="5715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599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6"/>
                  </a:lnTo>
                  <a:lnTo>
                    <a:pt x="13169" y="5020"/>
                  </a:lnTo>
                  <a:lnTo>
                    <a:pt x="13323" y="4943"/>
                  </a:lnTo>
                  <a:lnTo>
                    <a:pt x="13555" y="4904"/>
                  </a:lnTo>
                  <a:lnTo>
                    <a:pt x="13864" y="4866"/>
                  </a:lnTo>
                  <a:close/>
                  <a:moveTo>
                    <a:pt x="15756" y="5522"/>
                  </a:moveTo>
                  <a:lnTo>
                    <a:pt x="16374" y="5831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3"/>
                  </a:lnTo>
                  <a:lnTo>
                    <a:pt x="17571" y="6912"/>
                  </a:lnTo>
                  <a:lnTo>
                    <a:pt x="17609" y="7067"/>
                  </a:lnTo>
                  <a:lnTo>
                    <a:pt x="17609" y="7221"/>
                  </a:lnTo>
                  <a:lnTo>
                    <a:pt x="17609" y="7453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3"/>
                  </a:lnTo>
                  <a:lnTo>
                    <a:pt x="17146" y="7723"/>
                  </a:lnTo>
                  <a:lnTo>
                    <a:pt x="16953" y="7685"/>
                  </a:lnTo>
                  <a:lnTo>
                    <a:pt x="16798" y="7607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6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1"/>
                  </a:lnTo>
                  <a:lnTo>
                    <a:pt x="15756" y="5522"/>
                  </a:lnTo>
                  <a:close/>
                  <a:moveTo>
                    <a:pt x="4944" y="464"/>
                  </a:moveTo>
                  <a:lnTo>
                    <a:pt x="5561" y="502"/>
                  </a:lnTo>
                  <a:lnTo>
                    <a:pt x="6141" y="657"/>
                  </a:lnTo>
                  <a:lnTo>
                    <a:pt x="6681" y="888"/>
                  </a:lnTo>
                  <a:lnTo>
                    <a:pt x="7222" y="1197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4"/>
                  </a:lnTo>
                  <a:lnTo>
                    <a:pt x="8766" y="2781"/>
                  </a:lnTo>
                  <a:lnTo>
                    <a:pt x="9037" y="3205"/>
                  </a:lnTo>
                  <a:lnTo>
                    <a:pt x="9268" y="3669"/>
                  </a:lnTo>
                  <a:lnTo>
                    <a:pt x="9693" y="4595"/>
                  </a:lnTo>
                  <a:lnTo>
                    <a:pt x="10079" y="5522"/>
                  </a:lnTo>
                  <a:lnTo>
                    <a:pt x="10272" y="5908"/>
                  </a:lnTo>
                  <a:lnTo>
                    <a:pt x="10504" y="6294"/>
                  </a:lnTo>
                  <a:lnTo>
                    <a:pt x="10736" y="6642"/>
                  </a:lnTo>
                  <a:lnTo>
                    <a:pt x="11006" y="6912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0"/>
                  </a:lnTo>
                  <a:lnTo>
                    <a:pt x="13207" y="7492"/>
                  </a:lnTo>
                  <a:lnTo>
                    <a:pt x="13516" y="7414"/>
                  </a:lnTo>
                  <a:lnTo>
                    <a:pt x="13825" y="7260"/>
                  </a:lnTo>
                  <a:lnTo>
                    <a:pt x="14095" y="7105"/>
                  </a:lnTo>
                  <a:lnTo>
                    <a:pt x="14366" y="6951"/>
                  </a:lnTo>
                  <a:lnTo>
                    <a:pt x="14597" y="6719"/>
                  </a:lnTo>
                  <a:lnTo>
                    <a:pt x="14829" y="6488"/>
                  </a:lnTo>
                  <a:lnTo>
                    <a:pt x="14404" y="7221"/>
                  </a:lnTo>
                  <a:lnTo>
                    <a:pt x="13941" y="7878"/>
                  </a:lnTo>
                  <a:lnTo>
                    <a:pt x="13439" y="8534"/>
                  </a:lnTo>
                  <a:lnTo>
                    <a:pt x="12860" y="9113"/>
                  </a:lnTo>
                  <a:lnTo>
                    <a:pt x="12242" y="9615"/>
                  </a:lnTo>
                  <a:lnTo>
                    <a:pt x="11547" y="10079"/>
                  </a:lnTo>
                  <a:lnTo>
                    <a:pt x="10813" y="10503"/>
                  </a:lnTo>
                  <a:lnTo>
                    <a:pt x="10041" y="10812"/>
                  </a:lnTo>
                  <a:lnTo>
                    <a:pt x="9462" y="11005"/>
                  </a:lnTo>
                  <a:lnTo>
                    <a:pt x="8882" y="11160"/>
                  </a:lnTo>
                  <a:lnTo>
                    <a:pt x="8303" y="11276"/>
                  </a:lnTo>
                  <a:lnTo>
                    <a:pt x="7724" y="11314"/>
                  </a:lnTo>
                  <a:lnTo>
                    <a:pt x="7145" y="11353"/>
                  </a:lnTo>
                  <a:lnTo>
                    <a:pt x="6604" y="11314"/>
                  </a:lnTo>
                  <a:lnTo>
                    <a:pt x="6025" y="11237"/>
                  </a:lnTo>
                  <a:lnTo>
                    <a:pt x="5484" y="11121"/>
                  </a:lnTo>
                  <a:lnTo>
                    <a:pt x="4944" y="10967"/>
                  </a:lnTo>
                  <a:lnTo>
                    <a:pt x="4442" y="10735"/>
                  </a:lnTo>
                  <a:lnTo>
                    <a:pt x="3940" y="10503"/>
                  </a:lnTo>
                  <a:lnTo>
                    <a:pt x="3476" y="10195"/>
                  </a:lnTo>
                  <a:lnTo>
                    <a:pt x="3013" y="9847"/>
                  </a:lnTo>
                  <a:lnTo>
                    <a:pt x="2549" y="9461"/>
                  </a:lnTo>
                  <a:lnTo>
                    <a:pt x="2163" y="9036"/>
                  </a:lnTo>
                  <a:lnTo>
                    <a:pt x="1777" y="8573"/>
                  </a:lnTo>
                  <a:lnTo>
                    <a:pt x="1430" y="8032"/>
                  </a:lnTo>
                  <a:lnTo>
                    <a:pt x="1121" y="7492"/>
                  </a:lnTo>
                  <a:lnTo>
                    <a:pt x="850" y="6912"/>
                  </a:lnTo>
                  <a:lnTo>
                    <a:pt x="657" y="6333"/>
                  </a:lnTo>
                  <a:lnTo>
                    <a:pt x="503" y="5754"/>
                  </a:lnTo>
                  <a:lnTo>
                    <a:pt x="426" y="5136"/>
                  </a:lnTo>
                  <a:lnTo>
                    <a:pt x="426" y="4518"/>
                  </a:lnTo>
                  <a:lnTo>
                    <a:pt x="503" y="3862"/>
                  </a:lnTo>
                  <a:lnTo>
                    <a:pt x="696" y="3282"/>
                  </a:lnTo>
                  <a:lnTo>
                    <a:pt x="928" y="2742"/>
                  </a:lnTo>
                  <a:lnTo>
                    <a:pt x="1275" y="2240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79"/>
                  </a:lnTo>
                  <a:lnTo>
                    <a:pt x="4326" y="464"/>
                  </a:lnTo>
                  <a:close/>
                  <a:moveTo>
                    <a:pt x="4519" y="0"/>
                  </a:moveTo>
                  <a:lnTo>
                    <a:pt x="4249" y="39"/>
                  </a:lnTo>
                  <a:lnTo>
                    <a:pt x="3901" y="77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5"/>
                  </a:lnTo>
                  <a:lnTo>
                    <a:pt x="2472" y="579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3"/>
                  </a:lnTo>
                  <a:lnTo>
                    <a:pt x="1082" y="1699"/>
                  </a:lnTo>
                  <a:lnTo>
                    <a:pt x="773" y="2163"/>
                  </a:lnTo>
                  <a:lnTo>
                    <a:pt x="503" y="2626"/>
                  </a:lnTo>
                  <a:lnTo>
                    <a:pt x="310" y="3089"/>
                  </a:lnTo>
                  <a:lnTo>
                    <a:pt x="155" y="3591"/>
                  </a:lnTo>
                  <a:lnTo>
                    <a:pt x="40" y="4093"/>
                  </a:lnTo>
                  <a:lnTo>
                    <a:pt x="1" y="4595"/>
                  </a:lnTo>
                  <a:lnTo>
                    <a:pt x="1" y="5136"/>
                  </a:lnTo>
                  <a:lnTo>
                    <a:pt x="78" y="5638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8"/>
                  </a:lnTo>
                  <a:lnTo>
                    <a:pt x="1237" y="8611"/>
                  </a:lnTo>
                  <a:lnTo>
                    <a:pt x="1545" y="9036"/>
                  </a:lnTo>
                  <a:lnTo>
                    <a:pt x="2009" y="9577"/>
                  </a:lnTo>
                  <a:lnTo>
                    <a:pt x="2472" y="10040"/>
                  </a:lnTo>
                  <a:lnTo>
                    <a:pt x="2974" y="10426"/>
                  </a:lnTo>
                  <a:lnTo>
                    <a:pt x="3476" y="10812"/>
                  </a:lnTo>
                  <a:lnTo>
                    <a:pt x="4055" y="11083"/>
                  </a:lnTo>
                  <a:lnTo>
                    <a:pt x="4596" y="11353"/>
                  </a:lnTo>
                  <a:lnTo>
                    <a:pt x="5214" y="11546"/>
                  </a:lnTo>
                  <a:lnTo>
                    <a:pt x="5832" y="11701"/>
                  </a:lnTo>
                  <a:lnTo>
                    <a:pt x="5870" y="11855"/>
                  </a:lnTo>
                  <a:lnTo>
                    <a:pt x="6218" y="11778"/>
                  </a:lnTo>
                  <a:lnTo>
                    <a:pt x="7029" y="11816"/>
                  </a:lnTo>
                  <a:lnTo>
                    <a:pt x="7840" y="11816"/>
                  </a:lnTo>
                  <a:lnTo>
                    <a:pt x="8689" y="11701"/>
                  </a:lnTo>
                  <a:lnTo>
                    <a:pt x="9539" y="11507"/>
                  </a:lnTo>
                  <a:lnTo>
                    <a:pt x="10272" y="11237"/>
                  </a:lnTo>
                  <a:lnTo>
                    <a:pt x="11006" y="10928"/>
                  </a:lnTo>
                  <a:lnTo>
                    <a:pt x="11315" y="10812"/>
                  </a:lnTo>
                  <a:lnTo>
                    <a:pt x="11315" y="10774"/>
                  </a:lnTo>
                  <a:lnTo>
                    <a:pt x="12049" y="10349"/>
                  </a:lnTo>
                  <a:lnTo>
                    <a:pt x="12705" y="9847"/>
                  </a:lnTo>
                  <a:lnTo>
                    <a:pt x="13362" y="9306"/>
                  </a:lnTo>
                  <a:lnTo>
                    <a:pt x="13941" y="8689"/>
                  </a:lnTo>
                  <a:lnTo>
                    <a:pt x="14481" y="8032"/>
                  </a:lnTo>
                  <a:lnTo>
                    <a:pt x="14713" y="7685"/>
                  </a:lnTo>
                  <a:lnTo>
                    <a:pt x="14906" y="7298"/>
                  </a:lnTo>
                  <a:lnTo>
                    <a:pt x="15099" y="6951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19"/>
                  </a:lnTo>
                  <a:lnTo>
                    <a:pt x="15987" y="7144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6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2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3"/>
                  </a:lnTo>
                  <a:lnTo>
                    <a:pt x="18034" y="7260"/>
                  </a:lnTo>
                  <a:lnTo>
                    <a:pt x="17995" y="7028"/>
                  </a:lnTo>
                  <a:lnTo>
                    <a:pt x="17918" y="6835"/>
                  </a:lnTo>
                  <a:lnTo>
                    <a:pt x="17841" y="6642"/>
                  </a:lnTo>
                  <a:lnTo>
                    <a:pt x="17725" y="6449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5"/>
                  </a:lnTo>
                  <a:lnTo>
                    <a:pt x="16567" y="5445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1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3"/>
                  </a:lnTo>
                  <a:lnTo>
                    <a:pt x="18343" y="3553"/>
                  </a:lnTo>
                  <a:lnTo>
                    <a:pt x="18382" y="3321"/>
                  </a:lnTo>
                  <a:lnTo>
                    <a:pt x="18343" y="3089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3"/>
                  </a:lnTo>
                  <a:lnTo>
                    <a:pt x="17841" y="2587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7"/>
                  </a:lnTo>
                  <a:lnTo>
                    <a:pt x="16953" y="2703"/>
                  </a:lnTo>
                  <a:lnTo>
                    <a:pt x="16760" y="2781"/>
                  </a:lnTo>
                  <a:lnTo>
                    <a:pt x="16567" y="2935"/>
                  </a:lnTo>
                  <a:lnTo>
                    <a:pt x="16412" y="3089"/>
                  </a:lnTo>
                  <a:lnTo>
                    <a:pt x="16258" y="3282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0"/>
                  </a:lnTo>
                  <a:lnTo>
                    <a:pt x="15524" y="5020"/>
                  </a:lnTo>
                  <a:lnTo>
                    <a:pt x="15099" y="4788"/>
                  </a:lnTo>
                  <a:lnTo>
                    <a:pt x="14675" y="4634"/>
                  </a:lnTo>
                  <a:lnTo>
                    <a:pt x="14211" y="4518"/>
                  </a:lnTo>
                  <a:lnTo>
                    <a:pt x="13748" y="4518"/>
                  </a:lnTo>
                  <a:lnTo>
                    <a:pt x="13362" y="4595"/>
                  </a:lnTo>
                  <a:lnTo>
                    <a:pt x="13169" y="4634"/>
                  </a:lnTo>
                  <a:lnTo>
                    <a:pt x="12975" y="4711"/>
                  </a:lnTo>
                  <a:lnTo>
                    <a:pt x="12782" y="4788"/>
                  </a:lnTo>
                  <a:lnTo>
                    <a:pt x="12628" y="4943"/>
                  </a:lnTo>
                  <a:lnTo>
                    <a:pt x="12512" y="5097"/>
                  </a:lnTo>
                  <a:lnTo>
                    <a:pt x="12435" y="5252"/>
                  </a:lnTo>
                  <a:lnTo>
                    <a:pt x="12396" y="5445"/>
                  </a:lnTo>
                  <a:lnTo>
                    <a:pt x="12473" y="5638"/>
                  </a:lnTo>
                  <a:lnTo>
                    <a:pt x="12551" y="5792"/>
                  </a:lnTo>
                  <a:lnTo>
                    <a:pt x="12705" y="5908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0"/>
                  </a:lnTo>
                  <a:lnTo>
                    <a:pt x="13786" y="6140"/>
                  </a:lnTo>
                  <a:lnTo>
                    <a:pt x="14134" y="6101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19"/>
                  </a:lnTo>
                  <a:lnTo>
                    <a:pt x="13671" y="6835"/>
                  </a:lnTo>
                  <a:lnTo>
                    <a:pt x="13439" y="6951"/>
                  </a:lnTo>
                  <a:lnTo>
                    <a:pt x="13207" y="7028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0"/>
                  </a:lnTo>
                  <a:lnTo>
                    <a:pt x="10968" y="6140"/>
                  </a:lnTo>
                  <a:lnTo>
                    <a:pt x="10774" y="5792"/>
                  </a:lnTo>
                  <a:lnTo>
                    <a:pt x="10504" y="5329"/>
                  </a:lnTo>
                  <a:lnTo>
                    <a:pt x="10311" y="4827"/>
                  </a:lnTo>
                  <a:lnTo>
                    <a:pt x="9886" y="3862"/>
                  </a:lnTo>
                  <a:lnTo>
                    <a:pt x="9655" y="3398"/>
                  </a:lnTo>
                  <a:lnTo>
                    <a:pt x="9423" y="2935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1"/>
                  </a:lnTo>
                  <a:lnTo>
                    <a:pt x="6874" y="502"/>
                  </a:lnTo>
                  <a:lnTo>
                    <a:pt x="6295" y="271"/>
                  </a:lnTo>
                  <a:lnTo>
                    <a:pt x="5716" y="116"/>
                  </a:lnTo>
                  <a:lnTo>
                    <a:pt x="5137" y="39"/>
                  </a:lnTo>
                  <a:lnTo>
                    <a:pt x="451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4"/>
            <p:cNvSpPr/>
            <p:nvPr/>
          </p:nvSpPr>
          <p:spPr>
            <a:xfrm>
              <a:off x="2672775" y="3239275"/>
              <a:ext cx="330175" cy="176700"/>
            </a:xfrm>
            <a:custGeom>
              <a:avLst/>
              <a:gdLst/>
              <a:ahLst/>
              <a:cxnLst/>
              <a:rect l="l" t="t" r="r" b="b"/>
              <a:pathLst>
                <a:path w="13207" h="7068" extrusionOk="0">
                  <a:moveTo>
                    <a:pt x="8110" y="310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80"/>
                  </a:lnTo>
                  <a:lnTo>
                    <a:pt x="8728" y="889"/>
                  </a:lnTo>
                  <a:lnTo>
                    <a:pt x="8766" y="1198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8"/>
                  </a:lnTo>
                  <a:lnTo>
                    <a:pt x="8033" y="2858"/>
                  </a:lnTo>
                  <a:lnTo>
                    <a:pt x="6836" y="4712"/>
                  </a:lnTo>
                  <a:lnTo>
                    <a:pt x="6681" y="4712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8"/>
                  </a:lnTo>
                  <a:lnTo>
                    <a:pt x="7453" y="889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10"/>
                  </a:lnTo>
                  <a:close/>
                  <a:moveTo>
                    <a:pt x="5909" y="5407"/>
                  </a:moveTo>
                  <a:lnTo>
                    <a:pt x="4673" y="5831"/>
                  </a:lnTo>
                  <a:lnTo>
                    <a:pt x="3437" y="6218"/>
                  </a:lnTo>
                  <a:lnTo>
                    <a:pt x="2781" y="6372"/>
                  </a:lnTo>
                  <a:lnTo>
                    <a:pt x="2125" y="6527"/>
                  </a:lnTo>
                  <a:lnTo>
                    <a:pt x="1700" y="6565"/>
                  </a:lnTo>
                  <a:lnTo>
                    <a:pt x="1314" y="6604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8"/>
                  </a:lnTo>
                  <a:lnTo>
                    <a:pt x="696" y="6063"/>
                  </a:lnTo>
                  <a:lnTo>
                    <a:pt x="696" y="5909"/>
                  </a:lnTo>
                  <a:lnTo>
                    <a:pt x="734" y="5793"/>
                  </a:lnTo>
                  <a:lnTo>
                    <a:pt x="812" y="5716"/>
                  </a:lnTo>
                  <a:lnTo>
                    <a:pt x="889" y="5677"/>
                  </a:lnTo>
                  <a:lnTo>
                    <a:pt x="1082" y="5600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7"/>
                  </a:lnTo>
                  <a:close/>
                  <a:moveTo>
                    <a:pt x="7067" y="5098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6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9"/>
                  </a:lnTo>
                  <a:lnTo>
                    <a:pt x="12589" y="6025"/>
                  </a:lnTo>
                  <a:lnTo>
                    <a:pt x="12628" y="6179"/>
                  </a:lnTo>
                  <a:lnTo>
                    <a:pt x="12589" y="6527"/>
                  </a:lnTo>
                  <a:lnTo>
                    <a:pt x="12435" y="6604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4"/>
                  </a:lnTo>
                  <a:lnTo>
                    <a:pt x="10929" y="6527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9"/>
                  </a:lnTo>
                  <a:lnTo>
                    <a:pt x="8226" y="5677"/>
                  </a:lnTo>
                  <a:lnTo>
                    <a:pt x="7067" y="5098"/>
                  </a:lnTo>
                  <a:close/>
                  <a:moveTo>
                    <a:pt x="8148" y="1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7"/>
                  </a:lnTo>
                  <a:lnTo>
                    <a:pt x="6681" y="2433"/>
                  </a:lnTo>
                  <a:lnTo>
                    <a:pt x="6527" y="3592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1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8"/>
                  </a:lnTo>
                  <a:lnTo>
                    <a:pt x="1391" y="5175"/>
                  </a:lnTo>
                  <a:lnTo>
                    <a:pt x="1005" y="5214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600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5"/>
                  </a:lnTo>
                  <a:lnTo>
                    <a:pt x="117" y="6449"/>
                  </a:lnTo>
                  <a:lnTo>
                    <a:pt x="232" y="6604"/>
                  </a:lnTo>
                  <a:lnTo>
                    <a:pt x="348" y="6681"/>
                  </a:lnTo>
                  <a:lnTo>
                    <a:pt x="464" y="6797"/>
                  </a:lnTo>
                  <a:lnTo>
                    <a:pt x="773" y="6913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3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6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9"/>
                  </a:lnTo>
                  <a:lnTo>
                    <a:pt x="6758" y="6102"/>
                  </a:lnTo>
                  <a:lnTo>
                    <a:pt x="6836" y="6295"/>
                  </a:lnTo>
                  <a:lnTo>
                    <a:pt x="7106" y="6256"/>
                  </a:lnTo>
                  <a:lnTo>
                    <a:pt x="7106" y="6218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7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7"/>
                  </a:lnTo>
                  <a:lnTo>
                    <a:pt x="11045" y="6951"/>
                  </a:lnTo>
                  <a:lnTo>
                    <a:pt x="11469" y="7029"/>
                  </a:lnTo>
                  <a:lnTo>
                    <a:pt x="11933" y="7067"/>
                  </a:lnTo>
                  <a:lnTo>
                    <a:pt x="12396" y="7029"/>
                  </a:lnTo>
                  <a:lnTo>
                    <a:pt x="12589" y="6990"/>
                  </a:lnTo>
                  <a:lnTo>
                    <a:pt x="12782" y="6913"/>
                  </a:lnTo>
                  <a:lnTo>
                    <a:pt x="12937" y="6797"/>
                  </a:lnTo>
                  <a:lnTo>
                    <a:pt x="13053" y="6681"/>
                  </a:lnTo>
                  <a:lnTo>
                    <a:pt x="13130" y="6527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5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7"/>
                  </a:lnTo>
                  <a:lnTo>
                    <a:pt x="12242" y="5291"/>
                  </a:lnTo>
                  <a:lnTo>
                    <a:pt x="11894" y="5214"/>
                  </a:lnTo>
                  <a:lnTo>
                    <a:pt x="11315" y="5098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2"/>
                  </a:lnTo>
                  <a:lnTo>
                    <a:pt x="8071" y="3515"/>
                  </a:lnTo>
                  <a:lnTo>
                    <a:pt x="8496" y="2858"/>
                  </a:lnTo>
                  <a:lnTo>
                    <a:pt x="8843" y="2202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7"/>
                  </a:lnTo>
                  <a:lnTo>
                    <a:pt x="9075" y="1275"/>
                  </a:lnTo>
                  <a:lnTo>
                    <a:pt x="9037" y="1005"/>
                  </a:lnTo>
                  <a:lnTo>
                    <a:pt x="8959" y="812"/>
                  </a:lnTo>
                  <a:lnTo>
                    <a:pt x="8882" y="580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4"/>
            <p:cNvSpPr/>
            <p:nvPr/>
          </p:nvSpPr>
          <p:spPr>
            <a:xfrm>
              <a:off x="4769575" y="2562550"/>
              <a:ext cx="144825" cy="164150"/>
            </a:xfrm>
            <a:custGeom>
              <a:avLst/>
              <a:gdLst/>
              <a:ahLst/>
              <a:cxnLst/>
              <a:rect l="l" t="t" r="r" b="b"/>
              <a:pathLst>
                <a:path w="5793" h="6566" extrusionOk="0">
                  <a:moveTo>
                    <a:pt x="2858" y="464"/>
                  </a:moveTo>
                  <a:lnTo>
                    <a:pt x="3360" y="619"/>
                  </a:lnTo>
                  <a:lnTo>
                    <a:pt x="3823" y="812"/>
                  </a:lnTo>
                  <a:lnTo>
                    <a:pt x="4248" y="1082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9"/>
                  </a:lnTo>
                  <a:lnTo>
                    <a:pt x="5252" y="2511"/>
                  </a:lnTo>
                  <a:lnTo>
                    <a:pt x="5290" y="2781"/>
                  </a:lnTo>
                  <a:lnTo>
                    <a:pt x="5329" y="3051"/>
                  </a:lnTo>
                  <a:lnTo>
                    <a:pt x="5329" y="3322"/>
                  </a:lnTo>
                  <a:lnTo>
                    <a:pt x="5290" y="3785"/>
                  </a:lnTo>
                  <a:lnTo>
                    <a:pt x="5175" y="4248"/>
                  </a:lnTo>
                  <a:lnTo>
                    <a:pt x="4982" y="4712"/>
                  </a:lnTo>
                  <a:lnTo>
                    <a:pt x="4711" y="5098"/>
                  </a:lnTo>
                  <a:lnTo>
                    <a:pt x="4364" y="5445"/>
                  </a:lnTo>
                  <a:lnTo>
                    <a:pt x="4016" y="5716"/>
                  </a:lnTo>
                  <a:lnTo>
                    <a:pt x="3784" y="5832"/>
                  </a:lnTo>
                  <a:lnTo>
                    <a:pt x="3553" y="5947"/>
                  </a:lnTo>
                  <a:lnTo>
                    <a:pt x="3321" y="6025"/>
                  </a:lnTo>
                  <a:lnTo>
                    <a:pt x="3089" y="6063"/>
                  </a:lnTo>
                  <a:lnTo>
                    <a:pt x="2780" y="6102"/>
                  </a:lnTo>
                  <a:lnTo>
                    <a:pt x="2510" y="6102"/>
                  </a:lnTo>
                  <a:lnTo>
                    <a:pt x="2201" y="6063"/>
                  </a:lnTo>
                  <a:lnTo>
                    <a:pt x="1970" y="5986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600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1"/>
                  </a:lnTo>
                  <a:lnTo>
                    <a:pt x="734" y="4789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5"/>
                  </a:lnTo>
                  <a:lnTo>
                    <a:pt x="464" y="2974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700"/>
                  </a:lnTo>
                  <a:lnTo>
                    <a:pt x="966" y="1507"/>
                  </a:lnTo>
                  <a:lnTo>
                    <a:pt x="1120" y="1275"/>
                  </a:lnTo>
                  <a:lnTo>
                    <a:pt x="1313" y="1121"/>
                  </a:lnTo>
                  <a:lnTo>
                    <a:pt x="1506" y="927"/>
                  </a:lnTo>
                  <a:lnTo>
                    <a:pt x="1738" y="812"/>
                  </a:lnTo>
                  <a:lnTo>
                    <a:pt x="1970" y="696"/>
                  </a:lnTo>
                  <a:lnTo>
                    <a:pt x="2201" y="580"/>
                  </a:lnTo>
                  <a:lnTo>
                    <a:pt x="2472" y="541"/>
                  </a:lnTo>
                  <a:lnTo>
                    <a:pt x="2780" y="503"/>
                  </a:lnTo>
                  <a:lnTo>
                    <a:pt x="2819" y="503"/>
                  </a:lnTo>
                  <a:lnTo>
                    <a:pt x="2858" y="464"/>
                  </a:lnTo>
                  <a:close/>
                  <a:moveTo>
                    <a:pt x="2665" y="1"/>
                  </a:moveTo>
                  <a:lnTo>
                    <a:pt x="2587" y="39"/>
                  </a:lnTo>
                  <a:lnTo>
                    <a:pt x="2510" y="78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1"/>
                  </a:lnTo>
                  <a:lnTo>
                    <a:pt x="1854" y="310"/>
                  </a:lnTo>
                  <a:lnTo>
                    <a:pt x="1622" y="387"/>
                  </a:lnTo>
                  <a:lnTo>
                    <a:pt x="1390" y="503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7"/>
                  </a:lnTo>
                  <a:lnTo>
                    <a:pt x="348" y="1738"/>
                  </a:lnTo>
                  <a:lnTo>
                    <a:pt x="155" y="2279"/>
                  </a:lnTo>
                  <a:lnTo>
                    <a:pt x="39" y="2858"/>
                  </a:lnTo>
                  <a:lnTo>
                    <a:pt x="0" y="3399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3"/>
                  </a:lnTo>
                  <a:lnTo>
                    <a:pt x="309" y="4943"/>
                  </a:lnTo>
                  <a:lnTo>
                    <a:pt x="425" y="5214"/>
                  </a:lnTo>
                  <a:lnTo>
                    <a:pt x="579" y="5445"/>
                  </a:lnTo>
                  <a:lnTo>
                    <a:pt x="734" y="5677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8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7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7"/>
                  </a:lnTo>
                  <a:lnTo>
                    <a:pt x="3476" y="6449"/>
                  </a:lnTo>
                  <a:lnTo>
                    <a:pt x="3784" y="6334"/>
                  </a:lnTo>
                  <a:lnTo>
                    <a:pt x="4055" y="6218"/>
                  </a:lnTo>
                  <a:lnTo>
                    <a:pt x="4325" y="6063"/>
                  </a:lnTo>
                  <a:lnTo>
                    <a:pt x="4557" y="5909"/>
                  </a:lnTo>
                  <a:lnTo>
                    <a:pt x="4788" y="5716"/>
                  </a:lnTo>
                  <a:lnTo>
                    <a:pt x="4982" y="5484"/>
                  </a:lnTo>
                  <a:lnTo>
                    <a:pt x="5175" y="5252"/>
                  </a:lnTo>
                  <a:lnTo>
                    <a:pt x="5329" y="4982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1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8"/>
                  </a:lnTo>
                  <a:lnTo>
                    <a:pt x="5561" y="2047"/>
                  </a:lnTo>
                  <a:lnTo>
                    <a:pt x="5406" y="1777"/>
                  </a:lnTo>
                  <a:lnTo>
                    <a:pt x="5252" y="1507"/>
                  </a:lnTo>
                  <a:lnTo>
                    <a:pt x="5059" y="1275"/>
                  </a:lnTo>
                  <a:lnTo>
                    <a:pt x="4866" y="1043"/>
                  </a:lnTo>
                  <a:lnTo>
                    <a:pt x="4634" y="812"/>
                  </a:lnTo>
                  <a:lnTo>
                    <a:pt x="4402" y="619"/>
                  </a:lnTo>
                  <a:lnTo>
                    <a:pt x="4132" y="464"/>
                  </a:lnTo>
                  <a:lnTo>
                    <a:pt x="3862" y="310"/>
                  </a:lnTo>
                  <a:lnTo>
                    <a:pt x="3591" y="194"/>
                  </a:lnTo>
                  <a:lnTo>
                    <a:pt x="3282" y="117"/>
                  </a:lnTo>
                  <a:lnTo>
                    <a:pt x="2974" y="39"/>
                  </a:lnTo>
                  <a:lnTo>
                    <a:pt x="266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4"/>
            <p:cNvSpPr/>
            <p:nvPr/>
          </p:nvSpPr>
          <p:spPr>
            <a:xfrm>
              <a:off x="4802400" y="27817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0"/>
                  </a:moveTo>
                  <a:lnTo>
                    <a:pt x="12434" y="39"/>
                  </a:lnTo>
                  <a:lnTo>
                    <a:pt x="12357" y="77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8"/>
                  </a:lnTo>
                  <a:lnTo>
                    <a:pt x="12164" y="1043"/>
                  </a:lnTo>
                  <a:lnTo>
                    <a:pt x="12009" y="1197"/>
                  </a:lnTo>
                  <a:lnTo>
                    <a:pt x="11855" y="1313"/>
                  </a:lnTo>
                  <a:lnTo>
                    <a:pt x="11430" y="1545"/>
                  </a:lnTo>
                  <a:lnTo>
                    <a:pt x="11005" y="1699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4" y="2085"/>
                  </a:lnTo>
                  <a:lnTo>
                    <a:pt x="9345" y="2008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0"/>
                  </a:lnTo>
                  <a:lnTo>
                    <a:pt x="8611" y="1699"/>
                  </a:lnTo>
                  <a:lnTo>
                    <a:pt x="8804" y="2008"/>
                  </a:lnTo>
                  <a:lnTo>
                    <a:pt x="8997" y="2279"/>
                  </a:lnTo>
                  <a:lnTo>
                    <a:pt x="7839" y="2587"/>
                  </a:lnTo>
                  <a:lnTo>
                    <a:pt x="6719" y="2819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9" y="3282"/>
                  </a:lnTo>
                  <a:lnTo>
                    <a:pt x="3746" y="2935"/>
                  </a:lnTo>
                  <a:lnTo>
                    <a:pt x="3784" y="2587"/>
                  </a:lnTo>
                  <a:lnTo>
                    <a:pt x="3707" y="2240"/>
                  </a:lnTo>
                  <a:lnTo>
                    <a:pt x="3630" y="1892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7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8"/>
                  </a:lnTo>
                  <a:lnTo>
                    <a:pt x="1815" y="3437"/>
                  </a:lnTo>
                  <a:lnTo>
                    <a:pt x="1352" y="3398"/>
                  </a:lnTo>
                  <a:lnTo>
                    <a:pt x="965" y="3360"/>
                  </a:lnTo>
                  <a:lnTo>
                    <a:pt x="772" y="3282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3"/>
                  </a:lnTo>
                  <a:lnTo>
                    <a:pt x="309" y="2665"/>
                  </a:lnTo>
                  <a:lnTo>
                    <a:pt x="232" y="2587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3"/>
                  </a:lnTo>
                  <a:lnTo>
                    <a:pt x="0" y="2858"/>
                  </a:lnTo>
                  <a:lnTo>
                    <a:pt x="0" y="3012"/>
                  </a:lnTo>
                  <a:lnTo>
                    <a:pt x="0" y="3167"/>
                  </a:lnTo>
                  <a:lnTo>
                    <a:pt x="39" y="3282"/>
                  </a:lnTo>
                  <a:lnTo>
                    <a:pt x="116" y="3398"/>
                  </a:lnTo>
                  <a:lnTo>
                    <a:pt x="193" y="3514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0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0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2"/>
                  </a:lnTo>
                  <a:lnTo>
                    <a:pt x="12048" y="1699"/>
                  </a:lnTo>
                  <a:lnTo>
                    <a:pt x="12357" y="1506"/>
                  </a:lnTo>
                  <a:lnTo>
                    <a:pt x="12627" y="1236"/>
                  </a:lnTo>
                  <a:lnTo>
                    <a:pt x="12704" y="1081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79"/>
                  </a:lnTo>
                  <a:lnTo>
                    <a:pt x="12820" y="386"/>
                  </a:lnTo>
                  <a:lnTo>
                    <a:pt x="12743" y="155"/>
                  </a:lnTo>
                  <a:lnTo>
                    <a:pt x="12704" y="77"/>
                  </a:lnTo>
                  <a:lnTo>
                    <a:pt x="12627" y="39"/>
                  </a:lnTo>
                  <a:lnTo>
                    <a:pt x="125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4"/>
            <p:cNvSpPr/>
            <p:nvPr/>
          </p:nvSpPr>
          <p:spPr>
            <a:xfrm>
              <a:off x="4737700" y="2534550"/>
              <a:ext cx="459550" cy="296400"/>
            </a:xfrm>
            <a:custGeom>
              <a:avLst/>
              <a:gdLst/>
              <a:ahLst/>
              <a:cxnLst/>
              <a:rect l="l" t="t" r="r" b="b"/>
              <a:pathLst>
                <a:path w="18382" h="11856" extrusionOk="0">
                  <a:moveTo>
                    <a:pt x="17648" y="2936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9"/>
                  </a:lnTo>
                  <a:lnTo>
                    <a:pt x="17880" y="3322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40"/>
                  </a:lnTo>
                  <a:lnTo>
                    <a:pt x="17648" y="4133"/>
                  </a:lnTo>
                  <a:lnTo>
                    <a:pt x="17300" y="4403"/>
                  </a:lnTo>
                  <a:lnTo>
                    <a:pt x="17030" y="4596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4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5"/>
                  </a:lnTo>
                  <a:lnTo>
                    <a:pt x="16528" y="3515"/>
                  </a:lnTo>
                  <a:lnTo>
                    <a:pt x="16721" y="3283"/>
                  </a:lnTo>
                  <a:lnTo>
                    <a:pt x="16953" y="3129"/>
                  </a:lnTo>
                  <a:lnTo>
                    <a:pt x="17223" y="2974"/>
                  </a:lnTo>
                  <a:lnTo>
                    <a:pt x="17493" y="2936"/>
                  </a:lnTo>
                  <a:close/>
                  <a:moveTo>
                    <a:pt x="14211" y="4866"/>
                  </a:moveTo>
                  <a:lnTo>
                    <a:pt x="14481" y="4905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30"/>
                  </a:lnTo>
                  <a:lnTo>
                    <a:pt x="14752" y="5523"/>
                  </a:lnTo>
                  <a:lnTo>
                    <a:pt x="14288" y="5677"/>
                  </a:lnTo>
                  <a:lnTo>
                    <a:pt x="14018" y="5716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600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7"/>
                  </a:lnTo>
                  <a:lnTo>
                    <a:pt x="13169" y="5021"/>
                  </a:lnTo>
                  <a:lnTo>
                    <a:pt x="13323" y="4944"/>
                  </a:lnTo>
                  <a:lnTo>
                    <a:pt x="13555" y="4905"/>
                  </a:lnTo>
                  <a:lnTo>
                    <a:pt x="13864" y="4866"/>
                  </a:lnTo>
                  <a:close/>
                  <a:moveTo>
                    <a:pt x="15756" y="5523"/>
                  </a:moveTo>
                  <a:lnTo>
                    <a:pt x="16374" y="5832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4"/>
                  </a:lnTo>
                  <a:lnTo>
                    <a:pt x="17571" y="6913"/>
                  </a:lnTo>
                  <a:lnTo>
                    <a:pt x="17609" y="7067"/>
                  </a:lnTo>
                  <a:lnTo>
                    <a:pt x="17609" y="7222"/>
                  </a:lnTo>
                  <a:lnTo>
                    <a:pt x="17609" y="7454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4"/>
                  </a:lnTo>
                  <a:lnTo>
                    <a:pt x="17146" y="7724"/>
                  </a:lnTo>
                  <a:lnTo>
                    <a:pt x="16953" y="7685"/>
                  </a:lnTo>
                  <a:lnTo>
                    <a:pt x="16798" y="7608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7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2"/>
                  </a:lnTo>
                  <a:lnTo>
                    <a:pt x="15756" y="5523"/>
                  </a:lnTo>
                  <a:close/>
                  <a:moveTo>
                    <a:pt x="4944" y="464"/>
                  </a:moveTo>
                  <a:lnTo>
                    <a:pt x="5561" y="503"/>
                  </a:lnTo>
                  <a:lnTo>
                    <a:pt x="6141" y="657"/>
                  </a:lnTo>
                  <a:lnTo>
                    <a:pt x="6681" y="889"/>
                  </a:lnTo>
                  <a:lnTo>
                    <a:pt x="7222" y="1198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5"/>
                  </a:lnTo>
                  <a:lnTo>
                    <a:pt x="8766" y="2781"/>
                  </a:lnTo>
                  <a:lnTo>
                    <a:pt x="9037" y="3206"/>
                  </a:lnTo>
                  <a:lnTo>
                    <a:pt x="9268" y="3669"/>
                  </a:lnTo>
                  <a:lnTo>
                    <a:pt x="9693" y="4596"/>
                  </a:lnTo>
                  <a:lnTo>
                    <a:pt x="10079" y="5523"/>
                  </a:lnTo>
                  <a:lnTo>
                    <a:pt x="10272" y="5909"/>
                  </a:lnTo>
                  <a:lnTo>
                    <a:pt x="10504" y="6295"/>
                  </a:lnTo>
                  <a:lnTo>
                    <a:pt x="10736" y="6643"/>
                  </a:lnTo>
                  <a:lnTo>
                    <a:pt x="11006" y="6913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1"/>
                  </a:lnTo>
                  <a:lnTo>
                    <a:pt x="13207" y="7492"/>
                  </a:lnTo>
                  <a:lnTo>
                    <a:pt x="13516" y="7415"/>
                  </a:lnTo>
                  <a:lnTo>
                    <a:pt x="13825" y="7260"/>
                  </a:lnTo>
                  <a:lnTo>
                    <a:pt x="14095" y="7106"/>
                  </a:lnTo>
                  <a:lnTo>
                    <a:pt x="14366" y="6952"/>
                  </a:lnTo>
                  <a:lnTo>
                    <a:pt x="14597" y="6720"/>
                  </a:lnTo>
                  <a:lnTo>
                    <a:pt x="14829" y="6488"/>
                  </a:lnTo>
                  <a:lnTo>
                    <a:pt x="14829" y="6488"/>
                  </a:lnTo>
                  <a:lnTo>
                    <a:pt x="14404" y="7222"/>
                  </a:lnTo>
                  <a:lnTo>
                    <a:pt x="13941" y="7878"/>
                  </a:lnTo>
                  <a:lnTo>
                    <a:pt x="13439" y="8535"/>
                  </a:lnTo>
                  <a:lnTo>
                    <a:pt x="12860" y="9114"/>
                  </a:lnTo>
                  <a:lnTo>
                    <a:pt x="12242" y="9616"/>
                  </a:lnTo>
                  <a:lnTo>
                    <a:pt x="11547" y="10079"/>
                  </a:lnTo>
                  <a:lnTo>
                    <a:pt x="10813" y="10504"/>
                  </a:lnTo>
                  <a:lnTo>
                    <a:pt x="10041" y="10813"/>
                  </a:lnTo>
                  <a:lnTo>
                    <a:pt x="9462" y="11006"/>
                  </a:lnTo>
                  <a:lnTo>
                    <a:pt x="8882" y="11161"/>
                  </a:lnTo>
                  <a:lnTo>
                    <a:pt x="8303" y="11276"/>
                  </a:lnTo>
                  <a:lnTo>
                    <a:pt x="7724" y="11315"/>
                  </a:lnTo>
                  <a:lnTo>
                    <a:pt x="7145" y="11354"/>
                  </a:lnTo>
                  <a:lnTo>
                    <a:pt x="6604" y="11315"/>
                  </a:lnTo>
                  <a:lnTo>
                    <a:pt x="6025" y="11238"/>
                  </a:lnTo>
                  <a:lnTo>
                    <a:pt x="5484" y="11122"/>
                  </a:lnTo>
                  <a:lnTo>
                    <a:pt x="4944" y="10967"/>
                  </a:lnTo>
                  <a:lnTo>
                    <a:pt x="4442" y="10736"/>
                  </a:lnTo>
                  <a:lnTo>
                    <a:pt x="3940" y="10504"/>
                  </a:lnTo>
                  <a:lnTo>
                    <a:pt x="3476" y="10195"/>
                  </a:lnTo>
                  <a:lnTo>
                    <a:pt x="3013" y="9848"/>
                  </a:lnTo>
                  <a:lnTo>
                    <a:pt x="2549" y="9461"/>
                  </a:lnTo>
                  <a:lnTo>
                    <a:pt x="2163" y="9037"/>
                  </a:lnTo>
                  <a:lnTo>
                    <a:pt x="1777" y="8573"/>
                  </a:lnTo>
                  <a:lnTo>
                    <a:pt x="1430" y="8033"/>
                  </a:lnTo>
                  <a:lnTo>
                    <a:pt x="1121" y="7492"/>
                  </a:lnTo>
                  <a:lnTo>
                    <a:pt x="850" y="6913"/>
                  </a:lnTo>
                  <a:lnTo>
                    <a:pt x="657" y="6334"/>
                  </a:lnTo>
                  <a:lnTo>
                    <a:pt x="503" y="5754"/>
                  </a:lnTo>
                  <a:lnTo>
                    <a:pt x="426" y="5137"/>
                  </a:lnTo>
                  <a:lnTo>
                    <a:pt x="426" y="4519"/>
                  </a:lnTo>
                  <a:lnTo>
                    <a:pt x="503" y="3862"/>
                  </a:lnTo>
                  <a:lnTo>
                    <a:pt x="696" y="3283"/>
                  </a:lnTo>
                  <a:lnTo>
                    <a:pt x="928" y="2743"/>
                  </a:lnTo>
                  <a:lnTo>
                    <a:pt x="1275" y="2241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80"/>
                  </a:lnTo>
                  <a:lnTo>
                    <a:pt x="4326" y="464"/>
                  </a:lnTo>
                  <a:close/>
                  <a:moveTo>
                    <a:pt x="4519" y="1"/>
                  </a:moveTo>
                  <a:lnTo>
                    <a:pt x="4249" y="39"/>
                  </a:lnTo>
                  <a:lnTo>
                    <a:pt x="3901" y="78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6"/>
                  </a:lnTo>
                  <a:lnTo>
                    <a:pt x="2472" y="580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4"/>
                  </a:lnTo>
                  <a:lnTo>
                    <a:pt x="1082" y="1700"/>
                  </a:lnTo>
                  <a:lnTo>
                    <a:pt x="773" y="2163"/>
                  </a:lnTo>
                  <a:lnTo>
                    <a:pt x="503" y="2627"/>
                  </a:lnTo>
                  <a:lnTo>
                    <a:pt x="310" y="3090"/>
                  </a:lnTo>
                  <a:lnTo>
                    <a:pt x="155" y="3592"/>
                  </a:lnTo>
                  <a:lnTo>
                    <a:pt x="40" y="4094"/>
                  </a:lnTo>
                  <a:lnTo>
                    <a:pt x="1" y="4596"/>
                  </a:lnTo>
                  <a:lnTo>
                    <a:pt x="1" y="5137"/>
                  </a:lnTo>
                  <a:lnTo>
                    <a:pt x="78" y="5639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9"/>
                  </a:lnTo>
                  <a:lnTo>
                    <a:pt x="1237" y="8612"/>
                  </a:lnTo>
                  <a:lnTo>
                    <a:pt x="1545" y="9037"/>
                  </a:lnTo>
                  <a:lnTo>
                    <a:pt x="2009" y="9577"/>
                  </a:lnTo>
                  <a:lnTo>
                    <a:pt x="2472" y="10041"/>
                  </a:lnTo>
                  <a:lnTo>
                    <a:pt x="2974" y="10427"/>
                  </a:lnTo>
                  <a:lnTo>
                    <a:pt x="3476" y="10813"/>
                  </a:lnTo>
                  <a:lnTo>
                    <a:pt x="4055" y="11083"/>
                  </a:lnTo>
                  <a:lnTo>
                    <a:pt x="4596" y="11354"/>
                  </a:lnTo>
                  <a:lnTo>
                    <a:pt x="5214" y="11547"/>
                  </a:lnTo>
                  <a:lnTo>
                    <a:pt x="5832" y="11701"/>
                  </a:lnTo>
                  <a:lnTo>
                    <a:pt x="5870" y="11856"/>
                  </a:lnTo>
                  <a:lnTo>
                    <a:pt x="6218" y="11778"/>
                  </a:lnTo>
                  <a:lnTo>
                    <a:pt x="7029" y="11817"/>
                  </a:lnTo>
                  <a:lnTo>
                    <a:pt x="7840" y="11817"/>
                  </a:lnTo>
                  <a:lnTo>
                    <a:pt x="8689" y="11701"/>
                  </a:lnTo>
                  <a:lnTo>
                    <a:pt x="9539" y="11508"/>
                  </a:lnTo>
                  <a:lnTo>
                    <a:pt x="10272" y="11238"/>
                  </a:lnTo>
                  <a:lnTo>
                    <a:pt x="11006" y="10929"/>
                  </a:lnTo>
                  <a:lnTo>
                    <a:pt x="11315" y="10813"/>
                  </a:lnTo>
                  <a:lnTo>
                    <a:pt x="11315" y="10774"/>
                  </a:lnTo>
                  <a:lnTo>
                    <a:pt x="12049" y="10350"/>
                  </a:lnTo>
                  <a:lnTo>
                    <a:pt x="12705" y="9848"/>
                  </a:lnTo>
                  <a:lnTo>
                    <a:pt x="13362" y="9307"/>
                  </a:lnTo>
                  <a:lnTo>
                    <a:pt x="13941" y="8689"/>
                  </a:lnTo>
                  <a:lnTo>
                    <a:pt x="14481" y="8033"/>
                  </a:lnTo>
                  <a:lnTo>
                    <a:pt x="14713" y="7685"/>
                  </a:lnTo>
                  <a:lnTo>
                    <a:pt x="14906" y="7299"/>
                  </a:lnTo>
                  <a:lnTo>
                    <a:pt x="15099" y="6952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20"/>
                  </a:lnTo>
                  <a:lnTo>
                    <a:pt x="15987" y="7145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7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3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4"/>
                  </a:lnTo>
                  <a:lnTo>
                    <a:pt x="18034" y="7260"/>
                  </a:lnTo>
                  <a:lnTo>
                    <a:pt x="17995" y="7029"/>
                  </a:lnTo>
                  <a:lnTo>
                    <a:pt x="17918" y="6836"/>
                  </a:lnTo>
                  <a:lnTo>
                    <a:pt x="17841" y="6643"/>
                  </a:lnTo>
                  <a:lnTo>
                    <a:pt x="17725" y="6450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6"/>
                  </a:lnTo>
                  <a:lnTo>
                    <a:pt x="16567" y="5446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2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4"/>
                  </a:lnTo>
                  <a:lnTo>
                    <a:pt x="18343" y="3553"/>
                  </a:lnTo>
                  <a:lnTo>
                    <a:pt x="18382" y="3322"/>
                  </a:lnTo>
                  <a:lnTo>
                    <a:pt x="18343" y="3090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4"/>
                  </a:lnTo>
                  <a:lnTo>
                    <a:pt x="17841" y="2588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8"/>
                  </a:lnTo>
                  <a:lnTo>
                    <a:pt x="16953" y="2704"/>
                  </a:lnTo>
                  <a:lnTo>
                    <a:pt x="16760" y="2781"/>
                  </a:lnTo>
                  <a:lnTo>
                    <a:pt x="16567" y="2936"/>
                  </a:lnTo>
                  <a:lnTo>
                    <a:pt x="16412" y="3090"/>
                  </a:lnTo>
                  <a:lnTo>
                    <a:pt x="16258" y="3283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1"/>
                  </a:lnTo>
                  <a:lnTo>
                    <a:pt x="15524" y="5021"/>
                  </a:lnTo>
                  <a:lnTo>
                    <a:pt x="15099" y="4789"/>
                  </a:lnTo>
                  <a:lnTo>
                    <a:pt x="14675" y="4635"/>
                  </a:lnTo>
                  <a:lnTo>
                    <a:pt x="14211" y="4519"/>
                  </a:lnTo>
                  <a:lnTo>
                    <a:pt x="13748" y="4519"/>
                  </a:lnTo>
                  <a:lnTo>
                    <a:pt x="13362" y="4596"/>
                  </a:lnTo>
                  <a:lnTo>
                    <a:pt x="13169" y="4635"/>
                  </a:lnTo>
                  <a:lnTo>
                    <a:pt x="12975" y="4712"/>
                  </a:lnTo>
                  <a:lnTo>
                    <a:pt x="12782" y="4789"/>
                  </a:lnTo>
                  <a:lnTo>
                    <a:pt x="12628" y="4944"/>
                  </a:lnTo>
                  <a:lnTo>
                    <a:pt x="12512" y="5098"/>
                  </a:lnTo>
                  <a:lnTo>
                    <a:pt x="12435" y="5252"/>
                  </a:lnTo>
                  <a:lnTo>
                    <a:pt x="12396" y="5446"/>
                  </a:lnTo>
                  <a:lnTo>
                    <a:pt x="12473" y="5639"/>
                  </a:lnTo>
                  <a:lnTo>
                    <a:pt x="12551" y="5793"/>
                  </a:lnTo>
                  <a:lnTo>
                    <a:pt x="12705" y="5909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1"/>
                  </a:lnTo>
                  <a:lnTo>
                    <a:pt x="13786" y="6141"/>
                  </a:lnTo>
                  <a:lnTo>
                    <a:pt x="14134" y="6102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20"/>
                  </a:lnTo>
                  <a:lnTo>
                    <a:pt x="13671" y="6836"/>
                  </a:lnTo>
                  <a:lnTo>
                    <a:pt x="13439" y="6952"/>
                  </a:lnTo>
                  <a:lnTo>
                    <a:pt x="13207" y="7029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1"/>
                  </a:lnTo>
                  <a:lnTo>
                    <a:pt x="10968" y="6141"/>
                  </a:lnTo>
                  <a:lnTo>
                    <a:pt x="10774" y="5793"/>
                  </a:lnTo>
                  <a:lnTo>
                    <a:pt x="10504" y="5330"/>
                  </a:lnTo>
                  <a:lnTo>
                    <a:pt x="10311" y="4828"/>
                  </a:lnTo>
                  <a:lnTo>
                    <a:pt x="9886" y="3862"/>
                  </a:lnTo>
                  <a:lnTo>
                    <a:pt x="9655" y="3399"/>
                  </a:lnTo>
                  <a:lnTo>
                    <a:pt x="9423" y="2936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2"/>
                  </a:lnTo>
                  <a:lnTo>
                    <a:pt x="6874" y="503"/>
                  </a:lnTo>
                  <a:lnTo>
                    <a:pt x="6295" y="271"/>
                  </a:lnTo>
                  <a:lnTo>
                    <a:pt x="5716" y="117"/>
                  </a:lnTo>
                  <a:lnTo>
                    <a:pt x="5137" y="39"/>
                  </a:lnTo>
                  <a:lnTo>
                    <a:pt x="451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4"/>
            <p:cNvSpPr/>
            <p:nvPr/>
          </p:nvSpPr>
          <p:spPr>
            <a:xfrm>
              <a:off x="4673025" y="2378175"/>
              <a:ext cx="330175" cy="176675"/>
            </a:xfrm>
            <a:custGeom>
              <a:avLst/>
              <a:gdLst/>
              <a:ahLst/>
              <a:cxnLst/>
              <a:rect l="l" t="t" r="r" b="b"/>
              <a:pathLst>
                <a:path w="13207" h="7067" extrusionOk="0">
                  <a:moveTo>
                    <a:pt x="8110" y="309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79"/>
                  </a:lnTo>
                  <a:lnTo>
                    <a:pt x="8728" y="888"/>
                  </a:lnTo>
                  <a:lnTo>
                    <a:pt x="8766" y="1197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7"/>
                  </a:lnTo>
                  <a:lnTo>
                    <a:pt x="8033" y="2858"/>
                  </a:lnTo>
                  <a:lnTo>
                    <a:pt x="6836" y="4711"/>
                  </a:lnTo>
                  <a:lnTo>
                    <a:pt x="6681" y="4711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7"/>
                  </a:lnTo>
                  <a:lnTo>
                    <a:pt x="7453" y="888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09"/>
                  </a:lnTo>
                  <a:close/>
                  <a:moveTo>
                    <a:pt x="5909" y="5406"/>
                  </a:moveTo>
                  <a:lnTo>
                    <a:pt x="4673" y="5831"/>
                  </a:lnTo>
                  <a:lnTo>
                    <a:pt x="3437" y="6217"/>
                  </a:lnTo>
                  <a:lnTo>
                    <a:pt x="2781" y="6372"/>
                  </a:lnTo>
                  <a:lnTo>
                    <a:pt x="2125" y="6526"/>
                  </a:lnTo>
                  <a:lnTo>
                    <a:pt x="1700" y="6565"/>
                  </a:lnTo>
                  <a:lnTo>
                    <a:pt x="1314" y="6603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7"/>
                  </a:lnTo>
                  <a:lnTo>
                    <a:pt x="696" y="6063"/>
                  </a:lnTo>
                  <a:lnTo>
                    <a:pt x="696" y="5908"/>
                  </a:lnTo>
                  <a:lnTo>
                    <a:pt x="734" y="5792"/>
                  </a:lnTo>
                  <a:lnTo>
                    <a:pt x="812" y="5715"/>
                  </a:lnTo>
                  <a:lnTo>
                    <a:pt x="889" y="5677"/>
                  </a:lnTo>
                  <a:lnTo>
                    <a:pt x="1082" y="5599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6"/>
                  </a:lnTo>
                  <a:close/>
                  <a:moveTo>
                    <a:pt x="7067" y="5097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5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8"/>
                  </a:lnTo>
                  <a:lnTo>
                    <a:pt x="12589" y="6024"/>
                  </a:lnTo>
                  <a:lnTo>
                    <a:pt x="12628" y="6179"/>
                  </a:lnTo>
                  <a:lnTo>
                    <a:pt x="12589" y="6526"/>
                  </a:lnTo>
                  <a:lnTo>
                    <a:pt x="12435" y="6603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3"/>
                  </a:lnTo>
                  <a:lnTo>
                    <a:pt x="10929" y="6526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8"/>
                  </a:lnTo>
                  <a:lnTo>
                    <a:pt x="8226" y="5677"/>
                  </a:lnTo>
                  <a:lnTo>
                    <a:pt x="7067" y="5097"/>
                  </a:lnTo>
                  <a:close/>
                  <a:moveTo>
                    <a:pt x="8148" y="0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6"/>
                  </a:lnTo>
                  <a:lnTo>
                    <a:pt x="6681" y="2433"/>
                  </a:lnTo>
                  <a:lnTo>
                    <a:pt x="6527" y="3591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0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7"/>
                  </a:lnTo>
                  <a:lnTo>
                    <a:pt x="1391" y="5175"/>
                  </a:lnTo>
                  <a:lnTo>
                    <a:pt x="1005" y="5213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599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4"/>
                  </a:lnTo>
                  <a:lnTo>
                    <a:pt x="117" y="6449"/>
                  </a:lnTo>
                  <a:lnTo>
                    <a:pt x="232" y="6603"/>
                  </a:lnTo>
                  <a:lnTo>
                    <a:pt x="348" y="6681"/>
                  </a:lnTo>
                  <a:lnTo>
                    <a:pt x="464" y="6796"/>
                  </a:lnTo>
                  <a:lnTo>
                    <a:pt x="773" y="6912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2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5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8"/>
                  </a:lnTo>
                  <a:lnTo>
                    <a:pt x="6758" y="6101"/>
                  </a:lnTo>
                  <a:lnTo>
                    <a:pt x="6836" y="6294"/>
                  </a:lnTo>
                  <a:lnTo>
                    <a:pt x="7106" y="6256"/>
                  </a:lnTo>
                  <a:lnTo>
                    <a:pt x="7106" y="6217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6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6"/>
                  </a:lnTo>
                  <a:lnTo>
                    <a:pt x="11045" y="6951"/>
                  </a:lnTo>
                  <a:lnTo>
                    <a:pt x="11469" y="7028"/>
                  </a:lnTo>
                  <a:lnTo>
                    <a:pt x="11933" y="7067"/>
                  </a:lnTo>
                  <a:lnTo>
                    <a:pt x="12396" y="7028"/>
                  </a:lnTo>
                  <a:lnTo>
                    <a:pt x="12589" y="6990"/>
                  </a:lnTo>
                  <a:lnTo>
                    <a:pt x="12782" y="6912"/>
                  </a:lnTo>
                  <a:lnTo>
                    <a:pt x="12937" y="6796"/>
                  </a:lnTo>
                  <a:lnTo>
                    <a:pt x="13053" y="6681"/>
                  </a:lnTo>
                  <a:lnTo>
                    <a:pt x="13130" y="6526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4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6"/>
                  </a:lnTo>
                  <a:lnTo>
                    <a:pt x="12242" y="5290"/>
                  </a:lnTo>
                  <a:lnTo>
                    <a:pt x="11894" y="5213"/>
                  </a:lnTo>
                  <a:lnTo>
                    <a:pt x="11315" y="5097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1"/>
                  </a:lnTo>
                  <a:lnTo>
                    <a:pt x="8071" y="3514"/>
                  </a:lnTo>
                  <a:lnTo>
                    <a:pt x="8496" y="2858"/>
                  </a:lnTo>
                  <a:lnTo>
                    <a:pt x="8844" y="2201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6"/>
                  </a:lnTo>
                  <a:lnTo>
                    <a:pt x="9075" y="1275"/>
                  </a:lnTo>
                  <a:lnTo>
                    <a:pt x="9037" y="1004"/>
                  </a:lnTo>
                  <a:lnTo>
                    <a:pt x="8959" y="811"/>
                  </a:lnTo>
                  <a:lnTo>
                    <a:pt x="8882" y="579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4"/>
            <p:cNvSpPr/>
            <p:nvPr/>
          </p:nvSpPr>
          <p:spPr>
            <a:xfrm>
              <a:off x="2715250" y="1912850"/>
              <a:ext cx="147725" cy="161250"/>
            </a:xfrm>
            <a:custGeom>
              <a:avLst/>
              <a:gdLst/>
              <a:ahLst/>
              <a:cxnLst/>
              <a:rect l="l" t="t" r="r" b="b"/>
              <a:pathLst>
                <a:path w="5909" h="6450" extrusionOk="0">
                  <a:moveTo>
                    <a:pt x="2781" y="503"/>
                  </a:moveTo>
                  <a:lnTo>
                    <a:pt x="3283" y="580"/>
                  </a:lnTo>
                  <a:lnTo>
                    <a:pt x="3746" y="735"/>
                  </a:lnTo>
                  <a:lnTo>
                    <a:pt x="4210" y="966"/>
                  </a:lnTo>
                  <a:lnTo>
                    <a:pt x="4403" y="1082"/>
                  </a:lnTo>
                  <a:lnTo>
                    <a:pt x="4596" y="1275"/>
                  </a:lnTo>
                  <a:lnTo>
                    <a:pt x="4750" y="1468"/>
                  </a:lnTo>
                  <a:lnTo>
                    <a:pt x="4943" y="1661"/>
                  </a:lnTo>
                  <a:lnTo>
                    <a:pt x="5059" y="1893"/>
                  </a:lnTo>
                  <a:lnTo>
                    <a:pt x="5175" y="2125"/>
                  </a:lnTo>
                  <a:lnTo>
                    <a:pt x="5330" y="2588"/>
                  </a:lnTo>
                  <a:lnTo>
                    <a:pt x="5407" y="3052"/>
                  </a:lnTo>
                  <a:lnTo>
                    <a:pt x="5407" y="3515"/>
                  </a:lnTo>
                  <a:lnTo>
                    <a:pt x="5368" y="4017"/>
                  </a:lnTo>
                  <a:lnTo>
                    <a:pt x="5214" y="4442"/>
                  </a:lnTo>
                  <a:lnTo>
                    <a:pt x="4982" y="4866"/>
                  </a:lnTo>
                  <a:lnTo>
                    <a:pt x="4828" y="5059"/>
                  </a:lnTo>
                  <a:lnTo>
                    <a:pt x="4673" y="5253"/>
                  </a:lnTo>
                  <a:lnTo>
                    <a:pt x="4480" y="5407"/>
                  </a:lnTo>
                  <a:lnTo>
                    <a:pt x="4287" y="5561"/>
                  </a:lnTo>
                  <a:lnTo>
                    <a:pt x="4017" y="5716"/>
                  </a:lnTo>
                  <a:lnTo>
                    <a:pt x="3746" y="5832"/>
                  </a:lnTo>
                  <a:lnTo>
                    <a:pt x="3515" y="5909"/>
                  </a:lnTo>
                  <a:lnTo>
                    <a:pt x="3244" y="5948"/>
                  </a:lnTo>
                  <a:lnTo>
                    <a:pt x="2742" y="5948"/>
                  </a:lnTo>
                  <a:lnTo>
                    <a:pt x="2511" y="5870"/>
                  </a:lnTo>
                  <a:lnTo>
                    <a:pt x="2279" y="5793"/>
                  </a:lnTo>
                  <a:lnTo>
                    <a:pt x="2047" y="5677"/>
                  </a:lnTo>
                  <a:lnTo>
                    <a:pt x="1816" y="5561"/>
                  </a:lnTo>
                  <a:lnTo>
                    <a:pt x="1623" y="5407"/>
                  </a:lnTo>
                  <a:lnTo>
                    <a:pt x="1429" y="5214"/>
                  </a:lnTo>
                  <a:lnTo>
                    <a:pt x="1082" y="4828"/>
                  </a:lnTo>
                  <a:lnTo>
                    <a:pt x="812" y="4364"/>
                  </a:lnTo>
                  <a:lnTo>
                    <a:pt x="619" y="3862"/>
                  </a:lnTo>
                  <a:lnTo>
                    <a:pt x="464" y="3322"/>
                  </a:lnTo>
                  <a:lnTo>
                    <a:pt x="426" y="2820"/>
                  </a:lnTo>
                  <a:lnTo>
                    <a:pt x="426" y="2550"/>
                  </a:lnTo>
                  <a:lnTo>
                    <a:pt x="464" y="2279"/>
                  </a:lnTo>
                  <a:lnTo>
                    <a:pt x="503" y="2048"/>
                  </a:lnTo>
                  <a:lnTo>
                    <a:pt x="619" y="1777"/>
                  </a:lnTo>
                  <a:lnTo>
                    <a:pt x="696" y="1584"/>
                  </a:lnTo>
                  <a:lnTo>
                    <a:pt x="850" y="1352"/>
                  </a:lnTo>
                  <a:lnTo>
                    <a:pt x="1005" y="1159"/>
                  </a:lnTo>
                  <a:lnTo>
                    <a:pt x="1198" y="966"/>
                  </a:lnTo>
                  <a:lnTo>
                    <a:pt x="1429" y="812"/>
                  </a:lnTo>
                  <a:lnTo>
                    <a:pt x="1700" y="657"/>
                  </a:lnTo>
                  <a:lnTo>
                    <a:pt x="1738" y="619"/>
                  </a:lnTo>
                  <a:lnTo>
                    <a:pt x="1738" y="580"/>
                  </a:lnTo>
                  <a:lnTo>
                    <a:pt x="2240" y="503"/>
                  </a:lnTo>
                  <a:close/>
                  <a:moveTo>
                    <a:pt x="2588" y="1"/>
                  </a:moveTo>
                  <a:lnTo>
                    <a:pt x="2279" y="40"/>
                  </a:lnTo>
                  <a:lnTo>
                    <a:pt x="1970" y="78"/>
                  </a:lnTo>
                  <a:lnTo>
                    <a:pt x="1661" y="155"/>
                  </a:lnTo>
                  <a:lnTo>
                    <a:pt x="1391" y="233"/>
                  </a:lnTo>
                  <a:lnTo>
                    <a:pt x="1314" y="310"/>
                  </a:lnTo>
                  <a:lnTo>
                    <a:pt x="1236" y="387"/>
                  </a:lnTo>
                  <a:lnTo>
                    <a:pt x="1236" y="464"/>
                  </a:lnTo>
                  <a:lnTo>
                    <a:pt x="1275" y="542"/>
                  </a:lnTo>
                  <a:lnTo>
                    <a:pt x="1005" y="657"/>
                  </a:lnTo>
                  <a:lnTo>
                    <a:pt x="773" y="850"/>
                  </a:lnTo>
                  <a:lnTo>
                    <a:pt x="580" y="1044"/>
                  </a:lnTo>
                  <a:lnTo>
                    <a:pt x="426" y="1237"/>
                  </a:lnTo>
                  <a:lnTo>
                    <a:pt x="271" y="1468"/>
                  </a:lnTo>
                  <a:lnTo>
                    <a:pt x="155" y="1700"/>
                  </a:lnTo>
                  <a:lnTo>
                    <a:pt x="78" y="1970"/>
                  </a:lnTo>
                  <a:lnTo>
                    <a:pt x="39" y="2241"/>
                  </a:lnTo>
                  <a:lnTo>
                    <a:pt x="1" y="2511"/>
                  </a:lnTo>
                  <a:lnTo>
                    <a:pt x="1" y="2781"/>
                  </a:lnTo>
                  <a:lnTo>
                    <a:pt x="39" y="3360"/>
                  </a:lnTo>
                  <a:lnTo>
                    <a:pt x="155" y="3901"/>
                  </a:lnTo>
                  <a:lnTo>
                    <a:pt x="387" y="4442"/>
                  </a:lnTo>
                  <a:lnTo>
                    <a:pt x="696" y="5021"/>
                  </a:lnTo>
                  <a:lnTo>
                    <a:pt x="889" y="5253"/>
                  </a:lnTo>
                  <a:lnTo>
                    <a:pt x="1082" y="5484"/>
                  </a:lnTo>
                  <a:lnTo>
                    <a:pt x="1275" y="5716"/>
                  </a:lnTo>
                  <a:lnTo>
                    <a:pt x="1507" y="5909"/>
                  </a:lnTo>
                  <a:lnTo>
                    <a:pt x="1738" y="6063"/>
                  </a:lnTo>
                  <a:lnTo>
                    <a:pt x="2009" y="6179"/>
                  </a:lnTo>
                  <a:lnTo>
                    <a:pt x="2240" y="6295"/>
                  </a:lnTo>
                  <a:lnTo>
                    <a:pt x="2511" y="6372"/>
                  </a:lnTo>
                  <a:lnTo>
                    <a:pt x="2820" y="6411"/>
                  </a:lnTo>
                  <a:lnTo>
                    <a:pt x="3090" y="6450"/>
                  </a:lnTo>
                  <a:lnTo>
                    <a:pt x="3399" y="6411"/>
                  </a:lnTo>
                  <a:lnTo>
                    <a:pt x="3669" y="6334"/>
                  </a:lnTo>
                  <a:lnTo>
                    <a:pt x="3978" y="6218"/>
                  </a:lnTo>
                  <a:lnTo>
                    <a:pt x="4326" y="6102"/>
                  </a:lnTo>
                  <a:lnTo>
                    <a:pt x="4557" y="5909"/>
                  </a:lnTo>
                  <a:lnTo>
                    <a:pt x="4828" y="5716"/>
                  </a:lnTo>
                  <a:lnTo>
                    <a:pt x="5021" y="5523"/>
                  </a:lnTo>
                  <a:lnTo>
                    <a:pt x="5214" y="5291"/>
                  </a:lnTo>
                  <a:lnTo>
                    <a:pt x="5407" y="5059"/>
                  </a:lnTo>
                  <a:lnTo>
                    <a:pt x="5561" y="4789"/>
                  </a:lnTo>
                  <a:lnTo>
                    <a:pt x="5677" y="4519"/>
                  </a:lnTo>
                  <a:lnTo>
                    <a:pt x="5754" y="4249"/>
                  </a:lnTo>
                  <a:lnTo>
                    <a:pt x="5832" y="3940"/>
                  </a:lnTo>
                  <a:lnTo>
                    <a:pt x="5870" y="3669"/>
                  </a:lnTo>
                  <a:lnTo>
                    <a:pt x="5909" y="3360"/>
                  </a:lnTo>
                  <a:lnTo>
                    <a:pt x="5870" y="3052"/>
                  </a:lnTo>
                  <a:lnTo>
                    <a:pt x="5832" y="2743"/>
                  </a:lnTo>
                  <a:lnTo>
                    <a:pt x="5793" y="2472"/>
                  </a:lnTo>
                  <a:lnTo>
                    <a:pt x="5716" y="2163"/>
                  </a:lnTo>
                  <a:lnTo>
                    <a:pt x="5600" y="1893"/>
                  </a:lnTo>
                  <a:lnTo>
                    <a:pt x="5445" y="1584"/>
                  </a:lnTo>
                  <a:lnTo>
                    <a:pt x="5252" y="1352"/>
                  </a:lnTo>
                  <a:lnTo>
                    <a:pt x="5059" y="1082"/>
                  </a:lnTo>
                  <a:lnTo>
                    <a:pt x="4828" y="889"/>
                  </a:lnTo>
                  <a:lnTo>
                    <a:pt x="4596" y="696"/>
                  </a:lnTo>
                  <a:lnTo>
                    <a:pt x="4364" y="503"/>
                  </a:lnTo>
                  <a:lnTo>
                    <a:pt x="4094" y="348"/>
                  </a:lnTo>
                  <a:lnTo>
                    <a:pt x="3785" y="233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40"/>
                  </a:lnTo>
                  <a:lnTo>
                    <a:pt x="25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4"/>
            <p:cNvSpPr/>
            <p:nvPr/>
          </p:nvSpPr>
          <p:spPr>
            <a:xfrm>
              <a:off x="2839800" y="2000700"/>
              <a:ext cx="270325" cy="209525"/>
            </a:xfrm>
            <a:custGeom>
              <a:avLst/>
              <a:gdLst/>
              <a:ahLst/>
              <a:cxnLst/>
              <a:rect l="l" t="t" r="r" b="b"/>
              <a:pathLst>
                <a:path w="10813" h="8381" extrusionOk="0">
                  <a:moveTo>
                    <a:pt x="10233" y="1"/>
                  </a:moveTo>
                  <a:lnTo>
                    <a:pt x="10156" y="78"/>
                  </a:lnTo>
                  <a:lnTo>
                    <a:pt x="10117" y="155"/>
                  </a:lnTo>
                  <a:lnTo>
                    <a:pt x="10079" y="233"/>
                  </a:lnTo>
                  <a:lnTo>
                    <a:pt x="10079" y="348"/>
                  </a:lnTo>
                  <a:lnTo>
                    <a:pt x="10156" y="426"/>
                  </a:lnTo>
                  <a:lnTo>
                    <a:pt x="10272" y="580"/>
                  </a:lnTo>
                  <a:lnTo>
                    <a:pt x="10310" y="735"/>
                  </a:lnTo>
                  <a:lnTo>
                    <a:pt x="10349" y="928"/>
                  </a:lnTo>
                  <a:lnTo>
                    <a:pt x="10310" y="1121"/>
                  </a:lnTo>
                  <a:lnTo>
                    <a:pt x="10233" y="1275"/>
                  </a:lnTo>
                  <a:lnTo>
                    <a:pt x="10156" y="1468"/>
                  </a:lnTo>
                  <a:lnTo>
                    <a:pt x="9847" y="1854"/>
                  </a:lnTo>
                  <a:lnTo>
                    <a:pt x="9538" y="2202"/>
                  </a:lnTo>
                  <a:lnTo>
                    <a:pt x="9152" y="2511"/>
                  </a:lnTo>
                  <a:lnTo>
                    <a:pt x="8611" y="3013"/>
                  </a:lnTo>
                  <a:lnTo>
                    <a:pt x="8264" y="3283"/>
                  </a:lnTo>
                  <a:lnTo>
                    <a:pt x="8225" y="3206"/>
                  </a:lnTo>
                  <a:lnTo>
                    <a:pt x="8148" y="3129"/>
                  </a:lnTo>
                  <a:lnTo>
                    <a:pt x="7607" y="2820"/>
                  </a:lnTo>
                  <a:lnTo>
                    <a:pt x="7144" y="2434"/>
                  </a:lnTo>
                  <a:lnTo>
                    <a:pt x="6912" y="2665"/>
                  </a:lnTo>
                  <a:lnTo>
                    <a:pt x="7105" y="2936"/>
                  </a:lnTo>
                  <a:lnTo>
                    <a:pt x="7376" y="3167"/>
                  </a:lnTo>
                  <a:lnTo>
                    <a:pt x="7646" y="3399"/>
                  </a:lnTo>
                  <a:lnTo>
                    <a:pt x="7955" y="3553"/>
                  </a:lnTo>
                  <a:lnTo>
                    <a:pt x="7028" y="4287"/>
                  </a:lnTo>
                  <a:lnTo>
                    <a:pt x="6101" y="4982"/>
                  </a:lnTo>
                  <a:lnTo>
                    <a:pt x="4943" y="5793"/>
                  </a:lnTo>
                  <a:lnTo>
                    <a:pt x="3746" y="6527"/>
                  </a:lnTo>
                  <a:lnTo>
                    <a:pt x="3553" y="6681"/>
                  </a:lnTo>
                  <a:lnTo>
                    <a:pt x="3475" y="6334"/>
                  </a:lnTo>
                  <a:lnTo>
                    <a:pt x="3321" y="6025"/>
                  </a:lnTo>
                  <a:lnTo>
                    <a:pt x="3128" y="5716"/>
                  </a:lnTo>
                  <a:lnTo>
                    <a:pt x="2896" y="5446"/>
                  </a:lnTo>
                  <a:lnTo>
                    <a:pt x="2626" y="5677"/>
                  </a:lnTo>
                  <a:lnTo>
                    <a:pt x="2819" y="5909"/>
                  </a:lnTo>
                  <a:lnTo>
                    <a:pt x="2935" y="6179"/>
                  </a:lnTo>
                  <a:lnTo>
                    <a:pt x="3051" y="6565"/>
                  </a:lnTo>
                  <a:lnTo>
                    <a:pt x="3128" y="6952"/>
                  </a:lnTo>
                  <a:lnTo>
                    <a:pt x="2317" y="7376"/>
                  </a:lnTo>
                  <a:lnTo>
                    <a:pt x="1892" y="7608"/>
                  </a:lnTo>
                  <a:lnTo>
                    <a:pt x="1467" y="7762"/>
                  </a:lnTo>
                  <a:lnTo>
                    <a:pt x="1081" y="7878"/>
                  </a:lnTo>
                  <a:lnTo>
                    <a:pt x="927" y="7917"/>
                  </a:lnTo>
                  <a:lnTo>
                    <a:pt x="772" y="7917"/>
                  </a:lnTo>
                  <a:lnTo>
                    <a:pt x="618" y="7878"/>
                  </a:lnTo>
                  <a:lnTo>
                    <a:pt x="502" y="7840"/>
                  </a:lnTo>
                  <a:lnTo>
                    <a:pt x="386" y="7724"/>
                  </a:lnTo>
                  <a:lnTo>
                    <a:pt x="309" y="7608"/>
                  </a:lnTo>
                  <a:lnTo>
                    <a:pt x="270" y="7569"/>
                  </a:lnTo>
                  <a:lnTo>
                    <a:pt x="232" y="7531"/>
                  </a:lnTo>
                  <a:lnTo>
                    <a:pt x="116" y="7492"/>
                  </a:lnTo>
                  <a:lnTo>
                    <a:pt x="39" y="7569"/>
                  </a:lnTo>
                  <a:lnTo>
                    <a:pt x="0" y="7608"/>
                  </a:lnTo>
                  <a:lnTo>
                    <a:pt x="0" y="7685"/>
                  </a:lnTo>
                  <a:lnTo>
                    <a:pt x="39" y="7840"/>
                  </a:lnTo>
                  <a:lnTo>
                    <a:pt x="77" y="7994"/>
                  </a:lnTo>
                  <a:lnTo>
                    <a:pt x="155" y="8110"/>
                  </a:lnTo>
                  <a:lnTo>
                    <a:pt x="270" y="8226"/>
                  </a:lnTo>
                  <a:lnTo>
                    <a:pt x="348" y="8264"/>
                  </a:lnTo>
                  <a:lnTo>
                    <a:pt x="463" y="8342"/>
                  </a:lnTo>
                  <a:lnTo>
                    <a:pt x="734" y="8380"/>
                  </a:lnTo>
                  <a:lnTo>
                    <a:pt x="1004" y="8380"/>
                  </a:lnTo>
                  <a:lnTo>
                    <a:pt x="1274" y="8342"/>
                  </a:lnTo>
                  <a:lnTo>
                    <a:pt x="1545" y="8264"/>
                  </a:lnTo>
                  <a:lnTo>
                    <a:pt x="1815" y="8149"/>
                  </a:lnTo>
                  <a:lnTo>
                    <a:pt x="2935" y="7569"/>
                  </a:lnTo>
                  <a:lnTo>
                    <a:pt x="4055" y="6952"/>
                  </a:lnTo>
                  <a:lnTo>
                    <a:pt x="5097" y="6295"/>
                  </a:lnTo>
                  <a:lnTo>
                    <a:pt x="6140" y="5561"/>
                  </a:lnTo>
                  <a:lnTo>
                    <a:pt x="7067" y="4866"/>
                  </a:lnTo>
                  <a:lnTo>
                    <a:pt x="7993" y="4171"/>
                  </a:lnTo>
                  <a:lnTo>
                    <a:pt x="8881" y="3399"/>
                  </a:lnTo>
                  <a:lnTo>
                    <a:pt x="9731" y="2627"/>
                  </a:lnTo>
                  <a:lnTo>
                    <a:pt x="10001" y="2356"/>
                  </a:lnTo>
                  <a:lnTo>
                    <a:pt x="10272" y="2047"/>
                  </a:lnTo>
                  <a:lnTo>
                    <a:pt x="10503" y="1739"/>
                  </a:lnTo>
                  <a:lnTo>
                    <a:pt x="10696" y="1430"/>
                  </a:lnTo>
                  <a:lnTo>
                    <a:pt x="10812" y="1082"/>
                  </a:lnTo>
                  <a:lnTo>
                    <a:pt x="10812" y="928"/>
                  </a:lnTo>
                  <a:lnTo>
                    <a:pt x="10812" y="735"/>
                  </a:lnTo>
                  <a:lnTo>
                    <a:pt x="10774" y="580"/>
                  </a:lnTo>
                  <a:lnTo>
                    <a:pt x="10735" y="387"/>
                  </a:lnTo>
                  <a:lnTo>
                    <a:pt x="10619" y="233"/>
                  </a:lnTo>
                  <a:lnTo>
                    <a:pt x="10465" y="40"/>
                  </a:lnTo>
                  <a:lnTo>
                    <a:pt x="103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4"/>
            <p:cNvSpPr/>
            <p:nvPr/>
          </p:nvSpPr>
          <p:spPr>
            <a:xfrm>
              <a:off x="2687250" y="1806675"/>
              <a:ext cx="449900" cy="337900"/>
            </a:xfrm>
            <a:custGeom>
              <a:avLst/>
              <a:gdLst/>
              <a:ahLst/>
              <a:cxnLst/>
              <a:rect l="l" t="t" r="r" b="b"/>
              <a:pathLst>
                <a:path w="17996" h="13516" extrusionOk="0">
                  <a:moveTo>
                    <a:pt x="15794" y="386"/>
                  </a:moveTo>
                  <a:lnTo>
                    <a:pt x="15872" y="425"/>
                  </a:lnTo>
                  <a:lnTo>
                    <a:pt x="15949" y="464"/>
                  </a:lnTo>
                  <a:lnTo>
                    <a:pt x="16103" y="657"/>
                  </a:lnTo>
                  <a:lnTo>
                    <a:pt x="16181" y="850"/>
                  </a:lnTo>
                  <a:lnTo>
                    <a:pt x="16258" y="1043"/>
                  </a:lnTo>
                  <a:lnTo>
                    <a:pt x="16219" y="1236"/>
                  </a:lnTo>
                  <a:lnTo>
                    <a:pt x="16181" y="1468"/>
                  </a:lnTo>
                  <a:lnTo>
                    <a:pt x="15987" y="1892"/>
                  </a:lnTo>
                  <a:lnTo>
                    <a:pt x="15833" y="2163"/>
                  </a:lnTo>
                  <a:lnTo>
                    <a:pt x="15601" y="2433"/>
                  </a:lnTo>
                  <a:lnTo>
                    <a:pt x="15370" y="2665"/>
                  </a:lnTo>
                  <a:lnTo>
                    <a:pt x="15099" y="2896"/>
                  </a:lnTo>
                  <a:lnTo>
                    <a:pt x="14983" y="2279"/>
                  </a:lnTo>
                  <a:lnTo>
                    <a:pt x="14945" y="1970"/>
                  </a:lnTo>
                  <a:lnTo>
                    <a:pt x="14906" y="1699"/>
                  </a:lnTo>
                  <a:lnTo>
                    <a:pt x="14945" y="1390"/>
                  </a:lnTo>
                  <a:lnTo>
                    <a:pt x="15022" y="1120"/>
                  </a:lnTo>
                  <a:lnTo>
                    <a:pt x="15138" y="850"/>
                  </a:lnTo>
                  <a:lnTo>
                    <a:pt x="15331" y="618"/>
                  </a:lnTo>
                  <a:lnTo>
                    <a:pt x="15563" y="464"/>
                  </a:lnTo>
                  <a:lnTo>
                    <a:pt x="15679" y="386"/>
                  </a:lnTo>
                  <a:close/>
                  <a:moveTo>
                    <a:pt x="14481" y="3437"/>
                  </a:moveTo>
                  <a:lnTo>
                    <a:pt x="14443" y="3591"/>
                  </a:lnTo>
                  <a:lnTo>
                    <a:pt x="14134" y="3939"/>
                  </a:lnTo>
                  <a:lnTo>
                    <a:pt x="13786" y="4287"/>
                  </a:lnTo>
                  <a:lnTo>
                    <a:pt x="13593" y="4441"/>
                  </a:lnTo>
                  <a:lnTo>
                    <a:pt x="13362" y="4595"/>
                  </a:lnTo>
                  <a:lnTo>
                    <a:pt x="13091" y="4711"/>
                  </a:lnTo>
                  <a:lnTo>
                    <a:pt x="12782" y="4750"/>
                  </a:lnTo>
                  <a:lnTo>
                    <a:pt x="12667" y="4789"/>
                  </a:lnTo>
                  <a:lnTo>
                    <a:pt x="12589" y="4750"/>
                  </a:lnTo>
                  <a:lnTo>
                    <a:pt x="12551" y="4673"/>
                  </a:lnTo>
                  <a:lnTo>
                    <a:pt x="12512" y="4518"/>
                  </a:lnTo>
                  <a:lnTo>
                    <a:pt x="12474" y="4287"/>
                  </a:lnTo>
                  <a:lnTo>
                    <a:pt x="12512" y="4171"/>
                  </a:lnTo>
                  <a:lnTo>
                    <a:pt x="12628" y="4055"/>
                  </a:lnTo>
                  <a:lnTo>
                    <a:pt x="12821" y="3900"/>
                  </a:lnTo>
                  <a:lnTo>
                    <a:pt x="13091" y="3746"/>
                  </a:lnTo>
                  <a:lnTo>
                    <a:pt x="13362" y="3591"/>
                  </a:lnTo>
                  <a:lnTo>
                    <a:pt x="13632" y="3514"/>
                  </a:lnTo>
                  <a:lnTo>
                    <a:pt x="13941" y="3437"/>
                  </a:lnTo>
                  <a:close/>
                  <a:moveTo>
                    <a:pt x="15061" y="3514"/>
                  </a:moveTo>
                  <a:lnTo>
                    <a:pt x="15717" y="3553"/>
                  </a:lnTo>
                  <a:lnTo>
                    <a:pt x="16065" y="3591"/>
                  </a:lnTo>
                  <a:lnTo>
                    <a:pt x="16412" y="3630"/>
                  </a:lnTo>
                  <a:lnTo>
                    <a:pt x="16721" y="3707"/>
                  </a:lnTo>
                  <a:lnTo>
                    <a:pt x="17030" y="3823"/>
                  </a:lnTo>
                  <a:lnTo>
                    <a:pt x="17262" y="4016"/>
                  </a:lnTo>
                  <a:lnTo>
                    <a:pt x="17378" y="4171"/>
                  </a:lnTo>
                  <a:lnTo>
                    <a:pt x="17493" y="4287"/>
                  </a:lnTo>
                  <a:lnTo>
                    <a:pt x="17571" y="4480"/>
                  </a:lnTo>
                  <a:lnTo>
                    <a:pt x="17571" y="4634"/>
                  </a:lnTo>
                  <a:lnTo>
                    <a:pt x="17493" y="4789"/>
                  </a:lnTo>
                  <a:lnTo>
                    <a:pt x="17378" y="4904"/>
                  </a:lnTo>
                  <a:lnTo>
                    <a:pt x="17262" y="4982"/>
                  </a:lnTo>
                  <a:lnTo>
                    <a:pt x="17069" y="5020"/>
                  </a:lnTo>
                  <a:lnTo>
                    <a:pt x="16914" y="4982"/>
                  </a:lnTo>
                  <a:lnTo>
                    <a:pt x="16721" y="4943"/>
                  </a:lnTo>
                  <a:lnTo>
                    <a:pt x="16335" y="4750"/>
                  </a:lnTo>
                  <a:lnTo>
                    <a:pt x="15987" y="4518"/>
                  </a:lnTo>
                  <a:lnTo>
                    <a:pt x="15717" y="4287"/>
                  </a:lnTo>
                  <a:lnTo>
                    <a:pt x="15485" y="4055"/>
                  </a:lnTo>
                  <a:lnTo>
                    <a:pt x="15254" y="3785"/>
                  </a:lnTo>
                  <a:lnTo>
                    <a:pt x="15061" y="3514"/>
                  </a:lnTo>
                  <a:close/>
                  <a:moveTo>
                    <a:pt x="4866" y="3128"/>
                  </a:moveTo>
                  <a:lnTo>
                    <a:pt x="5484" y="3167"/>
                  </a:lnTo>
                  <a:lnTo>
                    <a:pt x="6102" y="3283"/>
                  </a:lnTo>
                  <a:lnTo>
                    <a:pt x="6681" y="3514"/>
                  </a:lnTo>
                  <a:lnTo>
                    <a:pt x="7145" y="3707"/>
                  </a:lnTo>
                  <a:lnTo>
                    <a:pt x="7569" y="3978"/>
                  </a:lnTo>
                  <a:lnTo>
                    <a:pt x="7994" y="4248"/>
                  </a:lnTo>
                  <a:lnTo>
                    <a:pt x="8380" y="4557"/>
                  </a:lnTo>
                  <a:lnTo>
                    <a:pt x="9153" y="5213"/>
                  </a:lnTo>
                  <a:lnTo>
                    <a:pt x="9925" y="5908"/>
                  </a:lnTo>
                  <a:lnTo>
                    <a:pt x="10234" y="6179"/>
                  </a:lnTo>
                  <a:lnTo>
                    <a:pt x="10581" y="6410"/>
                  </a:lnTo>
                  <a:lnTo>
                    <a:pt x="10968" y="6642"/>
                  </a:lnTo>
                  <a:lnTo>
                    <a:pt x="11354" y="6797"/>
                  </a:lnTo>
                  <a:lnTo>
                    <a:pt x="11740" y="6874"/>
                  </a:lnTo>
                  <a:lnTo>
                    <a:pt x="12165" y="6912"/>
                  </a:lnTo>
                  <a:lnTo>
                    <a:pt x="12589" y="6874"/>
                  </a:lnTo>
                  <a:lnTo>
                    <a:pt x="13014" y="6719"/>
                  </a:lnTo>
                  <a:lnTo>
                    <a:pt x="13323" y="6565"/>
                  </a:lnTo>
                  <a:lnTo>
                    <a:pt x="13593" y="6372"/>
                  </a:lnTo>
                  <a:lnTo>
                    <a:pt x="13825" y="6179"/>
                  </a:lnTo>
                  <a:lnTo>
                    <a:pt x="14018" y="5947"/>
                  </a:lnTo>
                  <a:lnTo>
                    <a:pt x="14211" y="5677"/>
                  </a:lnTo>
                  <a:lnTo>
                    <a:pt x="14366" y="5406"/>
                  </a:lnTo>
                  <a:lnTo>
                    <a:pt x="14520" y="5097"/>
                  </a:lnTo>
                  <a:lnTo>
                    <a:pt x="14636" y="4789"/>
                  </a:lnTo>
                  <a:lnTo>
                    <a:pt x="14559" y="5638"/>
                  </a:lnTo>
                  <a:lnTo>
                    <a:pt x="14404" y="6449"/>
                  </a:lnTo>
                  <a:lnTo>
                    <a:pt x="14211" y="7221"/>
                  </a:lnTo>
                  <a:lnTo>
                    <a:pt x="13941" y="7994"/>
                  </a:lnTo>
                  <a:lnTo>
                    <a:pt x="13593" y="8727"/>
                  </a:lnTo>
                  <a:lnTo>
                    <a:pt x="13169" y="9422"/>
                  </a:lnTo>
                  <a:lnTo>
                    <a:pt x="12667" y="10117"/>
                  </a:lnTo>
                  <a:lnTo>
                    <a:pt x="12087" y="10735"/>
                  </a:lnTo>
                  <a:lnTo>
                    <a:pt x="11624" y="11160"/>
                  </a:lnTo>
                  <a:lnTo>
                    <a:pt x="11199" y="11546"/>
                  </a:lnTo>
                  <a:lnTo>
                    <a:pt x="10697" y="11855"/>
                  </a:lnTo>
                  <a:lnTo>
                    <a:pt x="10195" y="12164"/>
                  </a:lnTo>
                  <a:lnTo>
                    <a:pt x="9693" y="12396"/>
                  </a:lnTo>
                  <a:lnTo>
                    <a:pt x="9153" y="12627"/>
                  </a:lnTo>
                  <a:lnTo>
                    <a:pt x="8612" y="12782"/>
                  </a:lnTo>
                  <a:lnTo>
                    <a:pt x="8071" y="12898"/>
                  </a:lnTo>
                  <a:lnTo>
                    <a:pt x="7531" y="12975"/>
                  </a:lnTo>
                  <a:lnTo>
                    <a:pt x="6990" y="13014"/>
                  </a:lnTo>
                  <a:lnTo>
                    <a:pt x="6411" y="12975"/>
                  </a:lnTo>
                  <a:lnTo>
                    <a:pt x="5870" y="12898"/>
                  </a:lnTo>
                  <a:lnTo>
                    <a:pt x="5291" y="12782"/>
                  </a:lnTo>
                  <a:lnTo>
                    <a:pt x="4751" y="12627"/>
                  </a:lnTo>
                  <a:lnTo>
                    <a:pt x="4171" y="12396"/>
                  </a:lnTo>
                  <a:lnTo>
                    <a:pt x="3631" y="12125"/>
                  </a:lnTo>
                  <a:lnTo>
                    <a:pt x="3090" y="11816"/>
                  </a:lnTo>
                  <a:lnTo>
                    <a:pt x="2588" y="11469"/>
                  </a:lnTo>
                  <a:lnTo>
                    <a:pt x="2125" y="11044"/>
                  </a:lnTo>
                  <a:lnTo>
                    <a:pt x="1700" y="10581"/>
                  </a:lnTo>
                  <a:lnTo>
                    <a:pt x="1314" y="10117"/>
                  </a:lnTo>
                  <a:lnTo>
                    <a:pt x="966" y="9577"/>
                  </a:lnTo>
                  <a:lnTo>
                    <a:pt x="696" y="8998"/>
                  </a:lnTo>
                  <a:lnTo>
                    <a:pt x="542" y="8418"/>
                  </a:lnTo>
                  <a:lnTo>
                    <a:pt x="426" y="7801"/>
                  </a:lnTo>
                  <a:lnTo>
                    <a:pt x="426" y="7221"/>
                  </a:lnTo>
                  <a:lnTo>
                    <a:pt x="503" y="6603"/>
                  </a:lnTo>
                  <a:lnTo>
                    <a:pt x="696" y="6024"/>
                  </a:lnTo>
                  <a:lnTo>
                    <a:pt x="928" y="5484"/>
                  </a:lnTo>
                  <a:lnTo>
                    <a:pt x="1237" y="4943"/>
                  </a:lnTo>
                  <a:lnTo>
                    <a:pt x="1623" y="4480"/>
                  </a:lnTo>
                  <a:lnTo>
                    <a:pt x="2048" y="4055"/>
                  </a:lnTo>
                  <a:lnTo>
                    <a:pt x="2588" y="3707"/>
                  </a:lnTo>
                  <a:lnTo>
                    <a:pt x="3129" y="3437"/>
                  </a:lnTo>
                  <a:lnTo>
                    <a:pt x="3708" y="3244"/>
                  </a:lnTo>
                  <a:lnTo>
                    <a:pt x="4287" y="3167"/>
                  </a:lnTo>
                  <a:lnTo>
                    <a:pt x="4866" y="3128"/>
                  </a:lnTo>
                  <a:close/>
                  <a:moveTo>
                    <a:pt x="15717" y="0"/>
                  </a:moveTo>
                  <a:lnTo>
                    <a:pt x="15524" y="39"/>
                  </a:lnTo>
                  <a:lnTo>
                    <a:pt x="15331" y="155"/>
                  </a:lnTo>
                  <a:lnTo>
                    <a:pt x="15138" y="271"/>
                  </a:lnTo>
                  <a:lnTo>
                    <a:pt x="14983" y="464"/>
                  </a:lnTo>
                  <a:lnTo>
                    <a:pt x="14829" y="618"/>
                  </a:lnTo>
                  <a:lnTo>
                    <a:pt x="14713" y="850"/>
                  </a:lnTo>
                  <a:lnTo>
                    <a:pt x="14636" y="1043"/>
                  </a:lnTo>
                  <a:lnTo>
                    <a:pt x="14597" y="1275"/>
                  </a:lnTo>
                  <a:lnTo>
                    <a:pt x="14559" y="1545"/>
                  </a:lnTo>
                  <a:lnTo>
                    <a:pt x="14520" y="2047"/>
                  </a:lnTo>
                  <a:lnTo>
                    <a:pt x="14597" y="2588"/>
                  </a:lnTo>
                  <a:lnTo>
                    <a:pt x="14752" y="3090"/>
                  </a:lnTo>
                  <a:lnTo>
                    <a:pt x="14713" y="3128"/>
                  </a:lnTo>
                  <a:lnTo>
                    <a:pt x="14675" y="3167"/>
                  </a:lnTo>
                  <a:lnTo>
                    <a:pt x="14636" y="3205"/>
                  </a:lnTo>
                  <a:lnTo>
                    <a:pt x="14173" y="3128"/>
                  </a:lnTo>
                  <a:lnTo>
                    <a:pt x="13709" y="3167"/>
                  </a:lnTo>
                  <a:lnTo>
                    <a:pt x="13246" y="3283"/>
                  </a:lnTo>
                  <a:lnTo>
                    <a:pt x="12821" y="3476"/>
                  </a:lnTo>
                  <a:lnTo>
                    <a:pt x="12512" y="3669"/>
                  </a:lnTo>
                  <a:lnTo>
                    <a:pt x="12358" y="3785"/>
                  </a:lnTo>
                  <a:lnTo>
                    <a:pt x="12203" y="3939"/>
                  </a:lnTo>
                  <a:lnTo>
                    <a:pt x="12049" y="4132"/>
                  </a:lnTo>
                  <a:lnTo>
                    <a:pt x="11972" y="4287"/>
                  </a:lnTo>
                  <a:lnTo>
                    <a:pt x="11933" y="4480"/>
                  </a:lnTo>
                  <a:lnTo>
                    <a:pt x="11933" y="4673"/>
                  </a:lnTo>
                  <a:lnTo>
                    <a:pt x="12010" y="4866"/>
                  </a:lnTo>
                  <a:lnTo>
                    <a:pt x="12126" y="5020"/>
                  </a:lnTo>
                  <a:lnTo>
                    <a:pt x="12280" y="5097"/>
                  </a:lnTo>
                  <a:lnTo>
                    <a:pt x="12435" y="5136"/>
                  </a:lnTo>
                  <a:lnTo>
                    <a:pt x="12628" y="5175"/>
                  </a:lnTo>
                  <a:lnTo>
                    <a:pt x="12821" y="5136"/>
                  </a:lnTo>
                  <a:lnTo>
                    <a:pt x="13207" y="5059"/>
                  </a:lnTo>
                  <a:lnTo>
                    <a:pt x="13516" y="4904"/>
                  </a:lnTo>
                  <a:lnTo>
                    <a:pt x="13825" y="4711"/>
                  </a:lnTo>
                  <a:lnTo>
                    <a:pt x="14095" y="4480"/>
                  </a:lnTo>
                  <a:lnTo>
                    <a:pt x="14366" y="4248"/>
                  </a:lnTo>
                  <a:lnTo>
                    <a:pt x="14211" y="4711"/>
                  </a:lnTo>
                  <a:lnTo>
                    <a:pt x="14018" y="5175"/>
                  </a:lnTo>
                  <a:lnTo>
                    <a:pt x="13864" y="5406"/>
                  </a:lnTo>
                  <a:lnTo>
                    <a:pt x="13709" y="5599"/>
                  </a:lnTo>
                  <a:lnTo>
                    <a:pt x="13555" y="5793"/>
                  </a:lnTo>
                  <a:lnTo>
                    <a:pt x="13362" y="5947"/>
                  </a:lnTo>
                  <a:lnTo>
                    <a:pt x="13053" y="6179"/>
                  </a:lnTo>
                  <a:lnTo>
                    <a:pt x="12705" y="6333"/>
                  </a:lnTo>
                  <a:lnTo>
                    <a:pt x="12358" y="6410"/>
                  </a:lnTo>
                  <a:lnTo>
                    <a:pt x="12010" y="6410"/>
                  </a:lnTo>
                  <a:lnTo>
                    <a:pt x="11663" y="6372"/>
                  </a:lnTo>
                  <a:lnTo>
                    <a:pt x="11315" y="6256"/>
                  </a:lnTo>
                  <a:lnTo>
                    <a:pt x="10968" y="6101"/>
                  </a:lnTo>
                  <a:lnTo>
                    <a:pt x="10659" y="5870"/>
                  </a:lnTo>
                  <a:lnTo>
                    <a:pt x="10234" y="5561"/>
                  </a:lnTo>
                  <a:lnTo>
                    <a:pt x="9809" y="5213"/>
                  </a:lnTo>
                  <a:lnTo>
                    <a:pt x="9037" y="4480"/>
                  </a:lnTo>
                  <a:lnTo>
                    <a:pt x="8651" y="4132"/>
                  </a:lnTo>
                  <a:lnTo>
                    <a:pt x="8226" y="3823"/>
                  </a:lnTo>
                  <a:lnTo>
                    <a:pt x="7801" y="3514"/>
                  </a:lnTo>
                  <a:lnTo>
                    <a:pt x="7299" y="3244"/>
                  </a:lnTo>
                  <a:lnTo>
                    <a:pt x="6720" y="3012"/>
                  </a:lnTo>
                  <a:lnTo>
                    <a:pt x="6102" y="2819"/>
                  </a:lnTo>
                  <a:lnTo>
                    <a:pt x="5523" y="2742"/>
                  </a:lnTo>
                  <a:lnTo>
                    <a:pt x="4905" y="2703"/>
                  </a:lnTo>
                  <a:lnTo>
                    <a:pt x="4287" y="2703"/>
                  </a:lnTo>
                  <a:lnTo>
                    <a:pt x="3708" y="2819"/>
                  </a:lnTo>
                  <a:lnTo>
                    <a:pt x="3129" y="2974"/>
                  </a:lnTo>
                  <a:lnTo>
                    <a:pt x="2549" y="3205"/>
                  </a:lnTo>
                  <a:lnTo>
                    <a:pt x="2318" y="3360"/>
                  </a:lnTo>
                  <a:lnTo>
                    <a:pt x="2009" y="3553"/>
                  </a:lnTo>
                  <a:lnTo>
                    <a:pt x="1700" y="3785"/>
                  </a:lnTo>
                  <a:lnTo>
                    <a:pt x="1430" y="4016"/>
                  </a:lnTo>
                  <a:lnTo>
                    <a:pt x="1159" y="4325"/>
                  </a:lnTo>
                  <a:lnTo>
                    <a:pt x="928" y="4595"/>
                  </a:lnTo>
                  <a:lnTo>
                    <a:pt x="696" y="4943"/>
                  </a:lnTo>
                  <a:lnTo>
                    <a:pt x="503" y="5291"/>
                  </a:lnTo>
                  <a:lnTo>
                    <a:pt x="348" y="5677"/>
                  </a:lnTo>
                  <a:lnTo>
                    <a:pt x="155" y="6217"/>
                  </a:lnTo>
                  <a:lnTo>
                    <a:pt x="40" y="6758"/>
                  </a:lnTo>
                  <a:lnTo>
                    <a:pt x="1" y="7299"/>
                  </a:lnTo>
                  <a:lnTo>
                    <a:pt x="1" y="7801"/>
                  </a:lnTo>
                  <a:lnTo>
                    <a:pt x="78" y="8303"/>
                  </a:lnTo>
                  <a:lnTo>
                    <a:pt x="194" y="8804"/>
                  </a:lnTo>
                  <a:lnTo>
                    <a:pt x="387" y="9306"/>
                  </a:lnTo>
                  <a:lnTo>
                    <a:pt x="580" y="9770"/>
                  </a:lnTo>
                  <a:lnTo>
                    <a:pt x="850" y="10195"/>
                  </a:lnTo>
                  <a:lnTo>
                    <a:pt x="1159" y="10658"/>
                  </a:lnTo>
                  <a:lnTo>
                    <a:pt x="1507" y="11044"/>
                  </a:lnTo>
                  <a:lnTo>
                    <a:pt x="1893" y="11430"/>
                  </a:lnTo>
                  <a:lnTo>
                    <a:pt x="2279" y="11778"/>
                  </a:lnTo>
                  <a:lnTo>
                    <a:pt x="2704" y="12125"/>
                  </a:lnTo>
                  <a:lnTo>
                    <a:pt x="3167" y="12396"/>
                  </a:lnTo>
                  <a:lnTo>
                    <a:pt x="3631" y="12666"/>
                  </a:lnTo>
                  <a:lnTo>
                    <a:pt x="4249" y="12975"/>
                  </a:lnTo>
                  <a:lnTo>
                    <a:pt x="4866" y="13168"/>
                  </a:lnTo>
                  <a:lnTo>
                    <a:pt x="5484" y="13361"/>
                  </a:lnTo>
                  <a:lnTo>
                    <a:pt x="6141" y="13438"/>
                  </a:lnTo>
                  <a:lnTo>
                    <a:pt x="6759" y="13515"/>
                  </a:lnTo>
                  <a:lnTo>
                    <a:pt x="7376" y="13477"/>
                  </a:lnTo>
                  <a:lnTo>
                    <a:pt x="7994" y="13438"/>
                  </a:lnTo>
                  <a:lnTo>
                    <a:pt x="8612" y="13284"/>
                  </a:lnTo>
                  <a:lnTo>
                    <a:pt x="8728" y="13438"/>
                  </a:lnTo>
                  <a:lnTo>
                    <a:pt x="8998" y="13207"/>
                  </a:lnTo>
                  <a:lnTo>
                    <a:pt x="9770" y="12898"/>
                  </a:lnTo>
                  <a:lnTo>
                    <a:pt x="10504" y="12550"/>
                  </a:lnTo>
                  <a:lnTo>
                    <a:pt x="11238" y="12087"/>
                  </a:lnTo>
                  <a:lnTo>
                    <a:pt x="11933" y="11546"/>
                  </a:lnTo>
                  <a:lnTo>
                    <a:pt x="12474" y="11044"/>
                  </a:lnTo>
                  <a:lnTo>
                    <a:pt x="13014" y="10426"/>
                  </a:lnTo>
                  <a:lnTo>
                    <a:pt x="13246" y="10195"/>
                  </a:lnTo>
                  <a:lnTo>
                    <a:pt x="13207" y="10156"/>
                  </a:lnTo>
                  <a:lnTo>
                    <a:pt x="13709" y="9461"/>
                  </a:lnTo>
                  <a:lnTo>
                    <a:pt x="14134" y="8727"/>
                  </a:lnTo>
                  <a:lnTo>
                    <a:pt x="14481" y="7955"/>
                  </a:lnTo>
                  <a:lnTo>
                    <a:pt x="14752" y="7183"/>
                  </a:lnTo>
                  <a:lnTo>
                    <a:pt x="14945" y="6333"/>
                  </a:lnTo>
                  <a:lnTo>
                    <a:pt x="15022" y="5947"/>
                  </a:lnTo>
                  <a:lnTo>
                    <a:pt x="15061" y="5522"/>
                  </a:lnTo>
                  <a:lnTo>
                    <a:pt x="15061" y="5097"/>
                  </a:lnTo>
                  <a:lnTo>
                    <a:pt x="15061" y="4673"/>
                  </a:lnTo>
                  <a:lnTo>
                    <a:pt x="15022" y="4248"/>
                  </a:lnTo>
                  <a:lnTo>
                    <a:pt x="14945" y="3862"/>
                  </a:lnTo>
                  <a:lnTo>
                    <a:pt x="15215" y="4248"/>
                  </a:lnTo>
                  <a:lnTo>
                    <a:pt x="15563" y="4595"/>
                  </a:lnTo>
                  <a:lnTo>
                    <a:pt x="15949" y="4943"/>
                  </a:lnTo>
                  <a:lnTo>
                    <a:pt x="16374" y="5213"/>
                  </a:lnTo>
                  <a:lnTo>
                    <a:pt x="16567" y="5291"/>
                  </a:lnTo>
                  <a:lnTo>
                    <a:pt x="16798" y="5368"/>
                  </a:lnTo>
                  <a:lnTo>
                    <a:pt x="17030" y="5445"/>
                  </a:lnTo>
                  <a:lnTo>
                    <a:pt x="17262" y="5445"/>
                  </a:lnTo>
                  <a:lnTo>
                    <a:pt x="17493" y="5406"/>
                  </a:lnTo>
                  <a:lnTo>
                    <a:pt x="17687" y="5329"/>
                  </a:lnTo>
                  <a:lnTo>
                    <a:pt x="17841" y="5175"/>
                  </a:lnTo>
                  <a:lnTo>
                    <a:pt x="17957" y="4982"/>
                  </a:lnTo>
                  <a:lnTo>
                    <a:pt x="17995" y="4750"/>
                  </a:lnTo>
                  <a:lnTo>
                    <a:pt x="17995" y="4557"/>
                  </a:lnTo>
                  <a:lnTo>
                    <a:pt x="17957" y="4325"/>
                  </a:lnTo>
                  <a:lnTo>
                    <a:pt x="17841" y="4132"/>
                  </a:lnTo>
                  <a:lnTo>
                    <a:pt x="17725" y="3978"/>
                  </a:lnTo>
                  <a:lnTo>
                    <a:pt x="17571" y="3785"/>
                  </a:lnTo>
                  <a:lnTo>
                    <a:pt x="17416" y="3669"/>
                  </a:lnTo>
                  <a:lnTo>
                    <a:pt x="17262" y="3553"/>
                  </a:lnTo>
                  <a:lnTo>
                    <a:pt x="17030" y="3437"/>
                  </a:lnTo>
                  <a:lnTo>
                    <a:pt x="16798" y="3321"/>
                  </a:lnTo>
                  <a:lnTo>
                    <a:pt x="16296" y="3205"/>
                  </a:lnTo>
                  <a:lnTo>
                    <a:pt x="15794" y="3128"/>
                  </a:lnTo>
                  <a:lnTo>
                    <a:pt x="15254" y="3128"/>
                  </a:lnTo>
                  <a:lnTo>
                    <a:pt x="15679" y="2858"/>
                  </a:lnTo>
                  <a:lnTo>
                    <a:pt x="16026" y="2510"/>
                  </a:lnTo>
                  <a:lnTo>
                    <a:pt x="16296" y="2124"/>
                  </a:lnTo>
                  <a:lnTo>
                    <a:pt x="16528" y="1661"/>
                  </a:lnTo>
                  <a:lnTo>
                    <a:pt x="16567" y="1429"/>
                  </a:lnTo>
                  <a:lnTo>
                    <a:pt x="16605" y="1197"/>
                  </a:lnTo>
                  <a:lnTo>
                    <a:pt x="16644" y="927"/>
                  </a:lnTo>
                  <a:lnTo>
                    <a:pt x="16605" y="657"/>
                  </a:lnTo>
                  <a:lnTo>
                    <a:pt x="16528" y="425"/>
                  </a:lnTo>
                  <a:lnTo>
                    <a:pt x="16412" y="232"/>
                  </a:lnTo>
                  <a:lnTo>
                    <a:pt x="16219" y="78"/>
                  </a:lnTo>
                  <a:lnTo>
                    <a:pt x="16103" y="39"/>
                  </a:lnTo>
                  <a:lnTo>
                    <a:pt x="1594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4"/>
            <p:cNvSpPr/>
            <p:nvPr/>
          </p:nvSpPr>
          <p:spPr>
            <a:xfrm>
              <a:off x="2585900" y="1732325"/>
              <a:ext cx="305075" cy="236550"/>
            </a:xfrm>
            <a:custGeom>
              <a:avLst/>
              <a:gdLst/>
              <a:ahLst/>
              <a:cxnLst/>
              <a:rect l="l" t="t" r="r" b="b"/>
              <a:pathLst>
                <a:path w="12203" h="9462" extrusionOk="0">
                  <a:moveTo>
                    <a:pt x="5329" y="349"/>
                  </a:moveTo>
                  <a:lnTo>
                    <a:pt x="5522" y="426"/>
                  </a:lnTo>
                  <a:lnTo>
                    <a:pt x="5600" y="426"/>
                  </a:lnTo>
                  <a:lnTo>
                    <a:pt x="5831" y="657"/>
                  </a:lnTo>
                  <a:lnTo>
                    <a:pt x="5986" y="889"/>
                  </a:lnTo>
                  <a:lnTo>
                    <a:pt x="6063" y="1198"/>
                  </a:lnTo>
                  <a:lnTo>
                    <a:pt x="6102" y="1468"/>
                  </a:lnTo>
                  <a:lnTo>
                    <a:pt x="6140" y="1777"/>
                  </a:lnTo>
                  <a:lnTo>
                    <a:pt x="6102" y="2086"/>
                  </a:lnTo>
                  <a:lnTo>
                    <a:pt x="6024" y="2704"/>
                  </a:lnTo>
                  <a:lnTo>
                    <a:pt x="5715" y="4866"/>
                  </a:lnTo>
                  <a:lnTo>
                    <a:pt x="5715" y="4905"/>
                  </a:lnTo>
                  <a:lnTo>
                    <a:pt x="5561" y="4982"/>
                  </a:lnTo>
                  <a:lnTo>
                    <a:pt x="5291" y="4017"/>
                  </a:lnTo>
                  <a:lnTo>
                    <a:pt x="5020" y="3090"/>
                  </a:lnTo>
                  <a:lnTo>
                    <a:pt x="4750" y="1970"/>
                  </a:lnTo>
                  <a:lnTo>
                    <a:pt x="4673" y="1468"/>
                  </a:lnTo>
                  <a:lnTo>
                    <a:pt x="4673" y="1159"/>
                  </a:lnTo>
                  <a:lnTo>
                    <a:pt x="4673" y="851"/>
                  </a:lnTo>
                  <a:lnTo>
                    <a:pt x="4750" y="619"/>
                  </a:lnTo>
                  <a:lnTo>
                    <a:pt x="4827" y="503"/>
                  </a:lnTo>
                  <a:lnTo>
                    <a:pt x="4904" y="426"/>
                  </a:lnTo>
                  <a:lnTo>
                    <a:pt x="5020" y="349"/>
                  </a:lnTo>
                  <a:close/>
                  <a:moveTo>
                    <a:pt x="11199" y="3515"/>
                  </a:moveTo>
                  <a:lnTo>
                    <a:pt x="11315" y="3554"/>
                  </a:lnTo>
                  <a:lnTo>
                    <a:pt x="11392" y="3592"/>
                  </a:lnTo>
                  <a:lnTo>
                    <a:pt x="11508" y="3708"/>
                  </a:lnTo>
                  <a:lnTo>
                    <a:pt x="11585" y="3824"/>
                  </a:lnTo>
                  <a:lnTo>
                    <a:pt x="11701" y="4133"/>
                  </a:lnTo>
                  <a:lnTo>
                    <a:pt x="11585" y="4287"/>
                  </a:lnTo>
                  <a:lnTo>
                    <a:pt x="11430" y="4403"/>
                  </a:lnTo>
                  <a:lnTo>
                    <a:pt x="11237" y="4519"/>
                  </a:lnTo>
                  <a:lnTo>
                    <a:pt x="11044" y="4596"/>
                  </a:lnTo>
                  <a:lnTo>
                    <a:pt x="10581" y="4751"/>
                  </a:lnTo>
                  <a:lnTo>
                    <a:pt x="10195" y="4866"/>
                  </a:lnTo>
                  <a:lnTo>
                    <a:pt x="9422" y="5021"/>
                  </a:lnTo>
                  <a:lnTo>
                    <a:pt x="8650" y="5137"/>
                  </a:lnTo>
                  <a:lnTo>
                    <a:pt x="7994" y="5175"/>
                  </a:lnTo>
                  <a:lnTo>
                    <a:pt x="7376" y="5175"/>
                  </a:lnTo>
                  <a:lnTo>
                    <a:pt x="6102" y="5137"/>
                  </a:lnTo>
                  <a:lnTo>
                    <a:pt x="7260" y="4673"/>
                  </a:lnTo>
                  <a:lnTo>
                    <a:pt x="8418" y="4249"/>
                  </a:lnTo>
                  <a:lnTo>
                    <a:pt x="9075" y="4017"/>
                  </a:lnTo>
                  <a:lnTo>
                    <a:pt x="9770" y="3824"/>
                  </a:lnTo>
                  <a:lnTo>
                    <a:pt x="10465" y="3631"/>
                  </a:lnTo>
                  <a:lnTo>
                    <a:pt x="10928" y="3554"/>
                  </a:lnTo>
                  <a:lnTo>
                    <a:pt x="11083" y="3515"/>
                  </a:lnTo>
                  <a:close/>
                  <a:moveTo>
                    <a:pt x="5136" y="5909"/>
                  </a:moveTo>
                  <a:lnTo>
                    <a:pt x="4209" y="6797"/>
                  </a:lnTo>
                  <a:lnTo>
                    <a:pt x="3244" y="7685"/>
                  </a:lnTo>
                  <a:lnTo>
                    <a:pt x="2742" y="8110"/>
                  </a:lnTo>
                  <a:lnTo>
                    <a:pt x="2163" y="8535"/>
                  </a:lnTo>
                  <a:lnTo>
                    <a:pt x="1854" y="8728"/>
                  </a:lnTo>
                  <a:lnTo>
                    <a:pt x="1468" y="8921"/>
                  </a:lnTo>
                  <a:lnTo>
                    <a:pt x="1197" y="8998"/>
                  </a:lnTo>
                  <a:lnTo>
                    <a:pt x="1004" y="9037"/>
                  </a:lnTo>
                  <a:lnTo>
                    <a:pt x="888" y="8998"/>
                  </a:lnTo>
                  <a:lnTo>
                    <a:pt x="811" y="8960"/>
                  </a:lnTo>
                  <a:lnTo>
                    <a:pt x="734" y="8844"/>
                  </a:lnTo>
                  <a:lnTo>
                    <a:pt x="695" y="8689"/>
                  </a:lnTo>
                  <a:lnTo>
                    <a:pt x="657" y="8535"/>
                  </a:lnTo>
                  <a:lnTo>
                    <a:pt x="618" y="8419"/>
                  </a:lnTo>
                  <a:lnTo>
                    <a:pt x="657" y="8342"/>
                  </a:lnTo>
                  <a:lnTo>
                    <a:pt x="695" y="8265"/>
                  </a:lnTo>
                  <a:lnTo>
                    <a:pt x="850" y="8110"/>
                  </a:lnTo>
                  <a:lnTo>
                    <a:pt x="1120" y="7956"/>
                  </a:lnTo>
                  <a:lnTo>
                    <a:pt x="1699" y="7608"/>
                  </a:lnTo>
                  <a:lnTo>
                    <a:pt x="2472" y="7222"/>
                  </a:lnTo>
                  <a:lnTo>
                    <a:pt x="3244" y="6874"/>
                  </a:lnTo>
                  <a:lnTo>
                    <a:pt x="4209" y="6411"/>
                  </a:lnTo>
                  <a:lnTo>
                    <a:pt x="4673" y="6179"/>
                  </a:lnTo>
                  <a:lnTo>
                    <a:pt x="5136" y="5909"/>
                  </a:lnTo>
                  <a:close/>
                  <a:moveTo>
                    <a:pt x="5136" y="1"/>
                  </a:moveTo>
                  <a:lnTo>
                    <a:pt x="4943" y="78"/>
                  </a:lnTo>
                  <a:lnTo>
                    <a:pt x="4750" y="194"/>
                  </a:lnTo>
                  <a:lnTo>
                    <a:pt x="4596" y="387"/>
                  </a:lnTo>
                  <a:lnTo>
                    <a:pt x="4441" y="580"/>
                  </a:lnTo>
                  <a:lnTo>
                    <a:pt x="4364" y="812"/>
                  </a:lnTo>
                  <a:lnTo>
                    <a:pt x="4325" y="1044"/>
                  </a:lnTo>
                  <a:lnTo>
                    <a:pt x="4325" y="1507"/>
                  </a:lnTo>
                  <a:lnTo>
                    <a:pt x="4402" y="1970"/>
                  </a:lnTo>
                  <a:lnTo>
                    <a:pt x="4634" y="2897"/>
                  </a:lnTo>
                  <a:lnTo>
                    <a:pt x="4982" y="4017"/>
                  </a:lnTo>
                  <a:lnTo>
                    <a:pt x="5175" y="4558"/>
                  </a:lnTo>
                  <a:lnTo>
                    <a:pt x="5368" y="5098"/>
                  </a:lnTo>
                  <a:lnTo>
                    <a:pt x="5368" y="5214"/>
                  </a:lnTo>
                  <a:lnTo>
                    <a:pt x="5406" y="5330"/>
                  </a:lnTo>
                  <a:lnTo>
                    <a:pt x="4943" y="5600"/>
                  </a:lnTo>
                  <a:lnTo>
                    <a:pt x="4480" y="5870"/>
                  </a:lnTo>
                  <a:lnTo>
                    <a:pt x="3476" y="6334"/>
                  </a:lnTo>
                  <a:lnTo>
                    <a:pt x="2472" y="6797"/>
                  </a:lnTo>
                  <a:lnTo>
                    <a:pt x="1970" y="7029"/>
                  </a:lnTo>
                  <a:lnTo>
                    <a:pt x="1468" y="7299"/>
                  </a:lnTo>
                  <a:lnTo>
                    <a:pt x="966" y="7608"/>
                  </a:lnTo>
                  <a:lnTo>
                    <a:pt x="657" y="7801"/>
                  </a:lnTo>
                  <a:lnTo>
                    <a:pt x="348" y="8071"/>
                  </a:lnTo>
                  <a:lnTo>
                    <a:pt x="116" y="8342"/>
                  </a:lnTo>
                  <a:lnTo>
                    <a:pt x="39" y="8458"/>
                  </a:lnTo>
                  <a:lnTo>
                    <a:pt x="0" y="8612"/>
                  </a:lnTo>
                  <a:lnTo>
                    <a:pt x="0" y="8767"/>
                  </a:lnTo>
                  <a:lnTo>
                    <a:pt x="0" y="8921"/>
                  </a:lnTo>
                  <a:lnTo>
                    <a:pt x="78" y="9037"/>
                  </a:lnTo>
                  <a:lnTo>
                    <a:pt x="232" y="9191"/>
                  </a:lnTo>
                  <a:lnTo>
                    <a:pt x="348" y="9307"/>
                  </a:lnTo>
                  <a:lnTo>
                    <a:pt x="502" y="9384"/>
                  </a:lnTo>
                  <a:lnTo>
                    <a:pt x="618" y="9423"/>
                  </a:lnTo>
                  <a:lnTo>
                    <a:pt x="773" y="9462"/>
                  </a:lnTo>
                  <a:lnTo>
                    <a:pt x="1120" y="9462"/>
                  </a:lnTo>
                  <a:lnTo>
                    <a:pt x="1429" y="9384"/>
                  </a:lnTo>
                  <a:lnTo>
                    <a:pt x="1738" y="9230"/>
                  </a:lnTo>
                  <a:lnTo>
                    <a:pt x="2047" y="9075"/>
                  </a:lnTo>
                  <a:lnTo>
                    <a:pt x="2588" y="8767"/>
                  </a:lnTo>
                  <a:lnTo>
                    <a:pt x="3476" y="8071"/>
                  </a:lnTo>
                  <a:lnTo>
                    <a:pt x="4287" y="7338"/>
                  </a:lnTo>
                  <a:lnTo>
                    <a:pt x="5098" y="6565"/>
                  </a:lnTo>
                  <a:lnTo>
                    <a:pt x="5445" y="6141"/>
                  </a:lnTo>
                  <a:lnTo>
                    <a:pt x="5793" y="5677"/>
                  </a:lnTo>
                  <a:lnTo>
                    <a:pt x="5793" y="5716"/>
                  </a:lnTo>
                  <a:lnTo>
                    <a:pt x="6063" y="6064"/>
                  </a:lnTo>
                  <a:lnTo>
                    <a:pt x="6217" y="6218"/>
                  </a:lnTo>
                  <a:lnTo>
                    <a:pt x="6372" y="6334"/>
                  </a:lnTo>
                  <a:lnTo>
                    <a:pt x="6603" y="6179"/>
                  </a:lnTo>
                  <a:lnTo>
                    <a:pt x="6603" y="6141"/>
                  </a:lnTo>
                  <a:lnTo>
                    <a:pt x="6333" y="5870"/>
                  </a:lnTo>
                  <a:lnTo>
                    <a:pt x="6217" y="5716"/>
                  </a:lnTo>
                  <a:lnTo>
                    <a:pt x="6179" y="5523"/>
                  </a:lnTo>
                  <a:lnTo>
                    <a:pt x="6140" y="5484"/>
                  </a:lnTo>
                  <a:lnTo>
                    <a:pt x="7028" y="5562"/>
                  </a:lnTo>
                  <a:lnTo>
                    <a:pt x="7955" y="5562"/>
                  </a:lnTo>
                  <a:lnTo>
                    <a:pt x="8882" y="5484"/>
                  </a:lnTo>
                  <a:lnTo>
                    <a:pt x="9770" y="5330"/>
                  </a:lnTo>
                  <a:lnTo>
                    <a:pt x="10465" y="5175"/>
                  </a:lnTo>
                  <a:lnTo>
                    <a:pt x="10890" y="5060"/>
                  </a:lnTo>
                  <a:lnTo>
                    <a:pt x="11315" y="4905"/>
                  </a:lnTo>
                  <a:lnTo>
                    <a:pt x="11701" y="4673"/>
                  </a:lnTo>
                  <a:lnTo>
                    <a:pt x="11894" y="4558"/>
                  </a:lnTo>
                  <a:lnTo>
                    <a:pt x="12010" y="4403"/>
                  </a:lnTo>
                  <a:lnTo>
                    <a:pt x="12125" y="4249"/>
                  </a:lnTo>
                  <a:lnTo>
                    <a:pt x="12164" y="4094"/>
                  </a:lnTo>
                  <a:lnTo>
                    <a:pt x="12203" y="3901"/>
                  </a:lnTo>
                  <a:lnTo>
                    <a:pt x="12164" y="3708"/>
                  </a:lnTo>
                  <a:lnTo>
                    <a:pt x="12125" y="3554"/>
                  </a:lnTo>
                  <a:lnTo>
                    <a:pt x="12010" y="3438"/>
                  </a:lnTo>
                  <a:lnTo>
                    <a:pt x="11932" y="3322"/>
                  </a:lnTo>
                  <a:lnTo>
                    <a:pt x="11817" y="3245"/>
                  </a:lnTo>
                  <a:lnTo>
                    <a:pt x="11662" y="3167"/>
                  </a:lnTo>
                  <a:lnTo>
                    <a:pt x="11508" y="3167"/>
                  </a:lnTo>
                  <a:lnTo>
                    <a:pt x="11199" y="3129"/>
                  </a:lnTo>
                  <a:lnTo>
                    <a:pt x="10851" y="3167"/>
                  </a:lnTo>
                  <a:lnTo>
                    <a:pt x="10504" y="3245"/>
                  </a:lnTo>
                  <a:lnTo>
                    <a:pt x="9924" y="3360"/>
                  </a:lnTo>
                  <a:lnTo>
                    <a:pt x="8959" y="3669"/>
                  </a:lnTo>
                  <a:lnTo>
                    <a:pt x="7994" y="3978"/>
                  </a:lnTo>
                  <a:lnTo>
                    <a:pt x="7028" y="4326"/>
                  </a:lnTo>
                  <a:lnTo>
                    <a:pt x="6102" y="4751"/>
                  </a:lnTo>
                  <a:lnTo>
                    <a:pt x="6333" y="3283"/>
                  </a:lnTo>
                  <a:lnTo>
                    <a:pt x="6449" y="2550"/>
                  </a:lnTo>
                  <a:lnTo>
                    <a:pt x="6488" y="1816"/>
                  </a:lnTo>
                  <a:lnTo>
                    <a:pt x="6488" y="1546"/>
                  </a:lnTo>
                  <a:lnTo>
                    <a:pt x="6449" y="1275"/>
                  </a:lnTo>
                  <a:lnTo>
                    <a:pt x="6372" y="1044"/>
                  </a:lnTo>
                  <a:lnTo>
                    <a:pt x="6295" y="851"/>
                  </a:lnTo>
                  <a:lnTo>
                    <a:pt x="6179" y="619"/>
                  </a:lnTo>
                  <a:lnTo>
                    <a:pt x="6024" y="464"/>
                  </a:lnTo>
                  <a:lnTo>
                    <a:pt x="5831" y="310"/>
                  </a:lnTo>
                  <a:lnTo>
                    <a:pt x="5600" y="155"/>
                  </a:lnTo>
                  <a:lnTo>
                    <a:pt x="5484" y="78"/>
                  </a:lnTo>
                  <a:lnTo>
                    <a:pt x="5368" y="40"/>
                  </a:lnTo>
                  <a:lnTo>
                    <a:pt x="51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4"/>
            <p:cNvSpPr/>
            <p:nvPr/>
          </p:nvSpPr>
          <p:spPr>
            <a:xfrm>
              <a:off x="1394625" y="3943025"/>
              <a:ext cx="74350" cy="103325"/>
            </a:xfrm>
            <a:custGeom>
              <a:avLst/>
              <a:gdLst/>
              <a:ahLst/>
              <a:cxnLst/>
              <a:rect l="l" t="t" r="r" b="b"/>
              <a:pathLst>
                <a:path w="2974" h="4133" extrusionOk="0">
                  <a:moveTo>
                    <a:pt x="116" y="1"/>
                  </a:moveTo>
                  <a:lnTo>
                    <a:pt x="1" y="39"/>
                  </a:lnTo>
                  <a:lnTo>
                    <a:pt x="1" y="78"/>
                  </a:lnTo>
                  <a:lnTo>
                    <a:pt x="271" y="928"/>
                  </a:lnTo>
                  <a:lnTo>
                    <a:pt x="580" y="1738"/>
                  </a:lnTo>
                  <a:lnTo>
                    <a:pt x="927" y="2549"/>
                  </a:lnTo>
                  <a:lnTo>
                    <a:pt x="1275" y="3283"/>
                  </a:lnTo>
                  <a:lnTo>
                    <a:pt x="1507" y="3669"/>
                  </a:lnTo>
                  <a:lnTo>
                    <a:pt x="1661" y="3824"/>
                  </a:lnTo>
                  <a:lnTo>
                    <a:pt x="1854" y="3978"/>
                  </a:lnTo>
                  <a:lnTo>
                    <a:pt x="2009" y="4055"/>
                  </a:lnTo>
                  <a:lnTo>
                    <a:pt x="2240" y="4133"/>
                  </a:lnTo>
                  <a:lnTo>
                    <a:pt x="2433" y="4094"/>
                  </a:lnTo>
                  <a:lnTo>
                    <a:pt x="2665" y="4017"/>
                  </a:lnTo>
                  <a:lnTo>
                    <a:pt x="2781" y="3862"/>
                  </a:lnTo>
                  <a:lnTo>
                    <a:pt x="2897" y="3708"/>
                  </a:lnTo>
                  <a:lnTo>
                    <a:pt x="2935" y="3515"/>
                  </a:lnTo>
                  <a:lnTo>
                    <a:pt x="2974" y="3360"/>
                  </a:lnTo>
                  <a:lnTo>
                    <a:pt x="2935" y="3129"/>
                  </a:lnTo>
                  <a:lnTo>
                    <a:pt x="2897" y="2936"/>
                  </a:lnTo>
                  <a:lnTo>
                    <a:pt x="2819" y="2588"/>
                  </a:lnTo>
                  <a:lnTo>
                    <a:pt x="2588" y="2627"/>
                  </a:lnTo>
                  <a:lnTo>
                    <a:pt x="2665" y="2974"/>
                  </a:lnTo>
                  <a:lnTo>
                    <a:pt x="2704" y="3129"/>
                  </a:lnTo>
                  <a:lnTo>
                    <a:pt x="2665" y="3283"/>
                  </a:lnTo>
                  <a:lnTo>
                    <a:pt x="2433" y="3399"/>
                  </a:lnTo>
                  <a:lnTo>
                    <a:pt x="2202" y="3476"/>
                  </a:lnTo>
                  <a:lnTo>
                    <a:pt x="2009" y="3515"/>
                  </a:lnTo>
                  <a:lnTo>
                    <a:pt x="1854" y="3476"/>
                  </a:lnTo>
                  <a:lnTo>
                    <a:pt x="1700" y="3438"/>
                  </a:lnTo>
                  <a:lnTo>
                    <a:pt x="1584" y="3322"/>
                  </a:lnTo>
                  <a:lnTo>
                    <a:pt x="1507" y="3167"/>
                  </a:lnTo>
                  <a:lnTo>
                    <a:pt x="1468" y="2974"/>
                  </a:lnTo>
                  <a:lnTo>
                    <a:pt x="1352" y="2704"/>
                  </a:lnTo>
                  <a:lnTo>
                    <a:pt x="889" y="1623"/>
                  </a:lnTo>
                  <a:lnTo>
                    <a:pt x="541" y="812"/>
                  </a:lnTo>
                  <a:lnTo>
                    <a:pt x="348" y="426"/>
                  </a:lnTo>
                  <a:lnTo>
                    <a:pt x="155" y="39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4"/>
            <p:cNvSpPr/>
            <p:nvPr/>
          </p:nvSpPr>
          <p:spPr>
            <a:xfrm>
              <a:off x="1220850" y="3492200"/>
              <a:ext cx="274200" cy="516500"/>
            </a:xfrm>
            <a:custGeom>
              <a:avLst/>
              <a:gdLst/>
              <a:ahLst/>
              <a:cxnLst/>
              <a:rect l="l" t="t" r="r" b="b"/>
              <a:pathLst>
                <a:path w="10968" h="20660" extrusionOk="0">
                  <a:moveTo>
                    <a:pt x="1468" y="657"/>
                  </a:moveTo>
                  <a:lnTo>
                    <a:pt x="2086" y="1005"/>
                  </a:lnTo>
                  <a:lnTo>
                    <a:pt x="2665" y="1391"/>
                  </a:lnTo>
                  <a:lnTo>
                    <a:pt x="3052" y="1661"/>
                  </a:lnTo>
                  <a:lnTo>
                    <a:pt x="3438" y="1970"/>
                  </a:lnTo>
                  <a:lnTo>
                    <a:pt x="3592" y="2125"/>
                  </a:lnTo>
                  <a:lnTo>
                    <a:pt x="3708" y="2279"/>
                  </a:lnTo>
                  <a:lnTo>
                    <a:pt x="3862" y="2588"/>
                  </a:lnTo>
                  <a:lnTo>
                    <a:pt x="3978" y="2935"/>
                  </a:lnTo>
                  <a:lnTo>
                    <a:pt x="4055" y="3322"/>
                  </a:lnTo>
                  <a:lnTo>
                    <a:pt x="5098" y="7492"/>
                  </a:lnTo>
                  <a:lnTo>
                    <a:pt x="7222" y="16180"/>
                  </a:lnTo>
                  <a:lnTo>
                    <a:pt x="7261" y="16258"/>
                  </a:lnTo>
                  <a:lnTo>
                    <a:pt x="7299" y="16296"/>
                  </a:lnTo>
                  <a:lnTo>
                    <a:pt x="7369" y="16331"/>
                  </a:lnTo>
                  <a:lnTo>
                    <a:pt x="7369" y="16331"/>
                  </a:lnTo>
                  <a:lnTo>
                    <a:pt x="6990" y="16489"/>
                  </a:lnTo>
                  <a:lnTo>
                    <a:pt x="6334" y="14481"/>
                  </a:lnTo>
                  <a:lnTo>
                    <a:pt x="5677" y="12512"/>
                  </a:lnTo>
                  <a:lnTo>
                    <a:pt x="4287" y="8573"/>
                  </a:lnTo>
                  <a:lnTo>
                    <a:pt x="2858" y="4634"/>
                  </a:lnTo>
                  <a:lnTo>
                    <a:pt x="1468" y="657"/>
                  </a:lnTo>
                  <a:close/>
                  <a:moveTo>
                    <a:pt x="1121" y="503"/>
                  </a:moveTo>
                  <a:lnTo>
                    <a:pt x="1121" y="580"/>
                  </a:lnTo>
                  <a:lnTo>
                    <a:pt x="3940" y="8573"/>
                  </a:lnTo>
                  <a:lnTo>
                    <a:pt x="5368" y="12551"/>
                  </a:lnTo>
                  <a:lnTo>
                    <a:pt x="6102" y="14558"/>
                  </a:lnTo>
                  <a:lnTo>
                    <a:pt x="6874" y="16528"/>
                  </a:lnTo>
                  <a:lnTo>
                    <a:pt x="6681" y="16566"/>
                  </a:lnTo>
                  <a:lnTo>
                    <a:pt x="5755" y="14636"/>
                  </a:lnTo>
                  <a:lnTo>
                    <a:pt x="4789" y="12705"/>
                  </a:lnTo>
                  <a:lnTo>
                    <a:pt x="2820" y="8882"/>
                  </a:lnTo>
                  <a:lnTo>
                    <a:pt x="1777" y="6951"/>
                  </a:lnTo>
                  <a:lnTo>
                    <a:pt x="773" y="4982"/>
                  </a:lnTo>
                  <a:lnTo>
                    <a:pt x="657" y="4712"/>
                  </a:lnTo>
                  <a:lnTo>
                    <a:pt x="580" y="4441"/>
                  </a:lnTo>
                  <a:lnTo>
                    <a:pt x="542" y="4171"/>
                  </a:lnTo>
                  <a:lnTo>
                    <a:pt x="503" y="3901"/>
                  </a:lnTo>
                  <a:lnTo>
                    <a:pt x="503" y="3322"/>
                  </a:lnTo>
                  <a:lnTo>
                    <a:pt x="542" y="2781"/>
                  </a:lnTo>
                  <a:lnTo>
                    <a:pt x="657" y="2202"/>
                  </a:lnTo>
                  <a:lnTo>
                    <a:pt x="812" y="1623"/>
                  </a:lnTo>
                  <a:lnTo>
                    <a:pt x="1121" y="503"/>
                  </a:lnTo>
                  <a:close/>
                  <a:moveTo>
                    <a:pt x="9886" y="13786"/>
                  </a:moveTo>
                  <a:lnTo>
                    <a:pt x="10041" y="13825"/>
                  </a:lnTo>
                  <a:lnTo>
                    <a:pt x="10157" y="13902"/>
                  </a:lnTo>
                  <a:lnTo>
                    <a:pt x="10311" y="14018"/>
                  </a:lnTo>
                  <a:lnTo>
                    <a:pt x="10581" y="14481"/>
                  </a:lnTo>
                  <a:lnTo>
                    <a:pt x="10620" y="14674"/>
                  </a:lnTo>
                  <a:lnTo>
                    <a:pt x="10620" y="14906"/>
                  </a:lnTo>
                  <a:lnTo>
                    <a:pt x="10581" y="15099"/>
                  </a:lnTo>
                  <a:lnTo>
                    <a:pt x="10504" y="15254"/>
                  </a:lnTo>
                  <a:lnTo>
                    <a:pt x="10311" y="15640"/>
                  </a:lnTo>
                  <a:lnTo>
                    <a:pt x="10041" y="15910"/>
                  </a:lnTo>
                  <a:lnTo>
                    <a:pt x="9655" y="16296"/>
                  </a:lnTo>
                  <a:lnTo>
                    <a:pt x="9191" y="16605"/>
                  </a:lnTo>
                  <a:lnTo>
                    <a:pt x="8728" y="16914"/>
                  </a:lnTo>
                  <a:lnTo>
                    <a:pt x="8265" y="17184"/>
                  </a:lnTo>
                  <a:lnTo>
                    <a:pt x="8149" y="17184"/>
                  </a:lnTo>
                  <a:lnTo>
                    <a:pt x="8071" y="17262"/>
                  </a:lnTo>
                  <a:lnTo>
                    <a:pt x="7724" y="17416"/>
                  </a:lnTo>
                  <a:lnTo>
                    <a:pt x="7029" y="17725"/>
                  </a:lnTo>
                  <a:lnTo>
                    <a:pt x="6295" y="17995"/>
                  </a:lnTo>
                  <a:lnTo>
                    <a:pt x="5523" y="18150"/>
                  </a:lnTo>
                  <a:lnTo>
                    <a:pt x="4789" y="18304"/>
                  </a:lnTo>
                  <a:lnTo>
                    <a:pt x="4403" y="18343"/>
                  </a:lnTo>
                  <a:lnTo>
                    <a:pt x="4055" y="18343"/>
                  </a:lnTo>
                  <a:lnTo>
                    <a:pt x="3669" y="18266"/>
                  </a:lnTo>
                  <a:lnTo>
                    <a:pt x="3515" y="18227"/>
                  </a:lnTo>
                  <a:lnTo>
                    <a:pt x="3360" y="18150"/>
                  </a:lnTo>
                  <a:lnTo>
                    <a:pt x="3245" y="18034"/>
                  </a:lnTo>
                  <a:lnTo>
                    <a:pt x="3129" y="17957"/>
                  </a:lnTo>
                  <a:lnTo>
                    <a:pt x="2974" y="17686"/>
                  </a:lnTo>
                  <a:lnTo>
                    <a:pt x="2858" y="17377"/>
                  </a:lnTo>
                  <a:lnTo>
                    <a:pt x="2858" y="17068"/>
                  </a:lnTo>
                  <a:lnTo>
                    <a:pt x="2897" y="16875"/>
                  </a:lnTo>
                  <a:lnTo>
                    <a:pt x="2974" y="16721"/>
                  </a:lnTo>
                  <a:lnTo>
                    <a:pt x="3090" y="16566"/>
                  </a:lnTo>
                  <a:lnTo>
                    <a:pt x="3206" y="16451"/>
                  </a:lnTo>
                  <a:lnTo>
                    <a:pt x="3322" y="16373"/>
                  </a:lnTo>
                  <a:lnTo>
                    <a:pt x="3476" y="16296"/>
                  </a:lnTo>
                  <a:lnTo>
                    <a:pt x="3592" y="16296"/>
                  </a:lnTo>
                  <a:lnTo>
                    <a:pt x="3708" y="16335"/>
                  </a:lnTo>
                  <a:lnTo>
                    <a:pt x="3824" y="16451"/>
                  </a:lnTo>
                  <a:lnTo>
                    <a:pt x="3940" y="16605"/>
                  </a:lnTo>
                  <a:lnTo>
                    <a:pt x="4094" y="16798"/>
                  </a:lnTo>
                  <a:lnTo>
                    <a:pt x="4210" y="17068"/>
                  </a:lnTo>
                  <a:lnTo>
                    <a:pt x="4055" y="17068"/>
                  </a:lnTo>
                  <a:lnTo>
                    <a:pt x="3978" y="17107"/>
                  </a:lnTo>
                  <a:lnTo>
                    <a:pt x="3940" y="17184"/>
                  </a:lnTo>
                  <a:lnTo>
                    <a:pt x="3978" y="17300"/>
                  </a:lnTo>
                  <a:lnTo>
                    <a:pt x="4055" y="17339"/>
                  </a:lnTo>
                  <a:lnTo>
                    <a:pt x="4828" y="17339"/>
                  </a:lnTo>
                  <a:lnTo>
                    <a:pt x="5639" y="17262"/>
                  </a:lnTo>
                  <a:lnTo>
                    <a:pt x="6450" y="17107"/>
                  </a:lnTo>
                  <a:lnTo>
                    <a:pt x="7261" y="16875"/>
                  </a:lnTo>
                  <a:lnTo>
                    <a:pt x="7647" y="16721"/>
                  </a:lnTo>
                  <a:lnTo>
                    <a:pt x="8033" y="16528"/>
                  </a:lnTo>
                  <a:lnTo>
                    <a:pt x="8419" y="16335"/>
                  </a:lnTo>
                  <a:lnTo>
                    <a:pt x="8728" y="16103"/>
                  </a:lnTo>
                  <a:lnTo>
                    <a:pt x="9075" y="15871"/>
                  </a:lnTo>
                  <a:lnTo>
                    <a:pt x="9384" y="15601"/>
                  </a:lnTo>
                  <a:lnTo>
                    <a:pt x="9616" y="15331"/>
                  </a:lnTo>
                  <a:lnTo>
                    <a:pt x="9886" y="15022"/>
                  </a:lnTo>
                  <a:lnTo>
                    <a:pt x="9886" y="14945"/>
                  </a:lnTo>
                  <a:lnTo>
                    <a:pt x="9886" y="14906"/>
                  </a:lnTo>
                  <a:lnTo>
                    <a:pt x="9848" y="14829"/>
                  </a:lnTo>
                  <a:lnTo>
                    <a:pt x="9809" y="14790"/>
                  </a:lnTo>
                  <a:lnTo>
                    <a:pt x="9732" y="14752"/>
                  </a:lnTo>
                  <a:lnTo>
                    <a:pt x="9616" y="14752"/>
                  </a:lnTo>
                  <a:lnTo>
                    <a:pt x="9539" y="14790"/>
                  </a:lnTo>
                  <a:lnTo>
                    <a:pt x="9307" y="15099"/>
                  </a:lnTo>
                  <a:lnTo>
                    <a:pt x="9114" y="14945"/>
                  </a:lnTo>
                  <a:lnTo>
                    <a:pt x="9037" y="14829"/>
                  </a:lnTo>
                  <a:lnTo>
                    <a:pt x="8998" y="14674"/>
                  </a:lnTo>
                  <a:lnTo>
                    <a:pt x="8998" y="14558"/>
                  </a:lnTo>
                  <a:lnTo>
                    <a:pt x="9037" y="14404"/>
                  </a:lnTo>
                  <a:lnTo>
                    <a:pt x="9114" y="14288"/>
                  </a:lnTo>
                  <a:lnTo>
                    <a:pt x="9346" y="14056"/>
                  </a:lnTo>
                  <a:lnTo>
                    <a:pt x="9462" y="13941"/>
                  </a:lnTo>
                  <a:lnTo>
                    <a:pt x="9539" y="13825"/>
                  </a:lnTo>
                  <a:lnTo>
                    <a:pt x="9655" y="13786"/>
                  </a:lnTo>
                  <a:close/>
                  <a:moveTo>
                    <a:pt x="889" y="1"/>
                  </a:moveTo>
                  <a:lnTo>
                    <a:pt x="812" y="78"/>
                  </a:lnTo>
                  <a:lnTo>
                    <a:pt x="773" y="155"/>
                  </a:lnTo>
                  <a:lnTo>
                    <a:pt x="194" y="2511"/>
                  </a:lnTo>
                  <a:lnTo>
                    <a:pt x="117" y="2897"/>
                  </a:lnTo>
                  <a:lnTo>
                    <a:pt x="40" y="3322"/>
                  </a:lnTo>
                  <a:lnTo>
                    <a:pt x="1" y="3746"/>
                  </a:lnTo>
                  <a:lnTo>
                    <a:pt x="1" y="4210"/>
                  </a:lnTo>
                  <a:lnTo>
                    <a:pt x="78" y="4441"/>
                  </a:lnTo>
                  <a:lnTo>
                    <a:pt x="155" y="4673"/>
                  </a:lnTo>
                  <a:lnTo>
                    <a:pt x="348" y="5136"/>
                  </a:lnTo>
                  <a:lnTo>
                    <a:pt x="850" y="6025"/>
                  </a:lnTo>
                  <a:lnTo>
                    <a:pt x="1970" y="8187"/>
                  </a:lnTo>
                  <a:lnTo>
                    <a:pt x="4133" y="12435"/>
                  </a:lnTo>
                  <a:lnTo>
                    <a:pt x="5253" y="14558"/>
                  </a:lnTo>
                  <a:lnTo>
                    <a:pt x="6411" y="16682"/>
                  </a:lnTo>
                  <a:lnTo>
                    <a:pt x="5484" y="16875"/>
                  </a:lnTo>
                  <a:lnTo>
                    <a:pt x="4596" y="16991"/>
                  </a:lnTo>
                  <a:lnTo>
                    <a:pt x="4596" y="16991"/>
                  </a:lnTo>
                  <a:lnTo>
                    <a:pt x="4673" y="16837"/>
                  </a:lnTo>
                  <a:lnTo>
                    <a:pt x="4712" y="16682"/>
                  </a:lnTo>
                  <a:lnTo>
                    <a:pt x="4712" y="16528"/>
                  </a:lnTo>
                  <a:lnTo>
                    <a:pt x="4635" y="16373"/>
                  </a:lnTo>
                  <a:lnTo>
                    <a:pt x="4557" y="16219"/>
                  </a:lnTo>
                  <a:lnTo>
                    <a:pt x="4442" y="16103"/>
                  </a:lnTo>
                  <a:lnTo>
                    <a:pt x="4326" y="15987"/>
                  </a:lnTo>
                  <a:lnTo>
                    <a:pt x="4133" y="15910"/>
                  </a:lnTo>
                  <a:lnTo>
                    <a:pt x="3862" y="15871"/>
                  </a:lnTo>
                  <a:lnTo>
                    <a:pt x="3592" y="15871"/>
                  </a:lnTo>
                  <a:lnTo>
                    <a:pt x="3322" y="15949"/>
                  </a:lnTo>
                  <a:lnTo>
                    <a:pt x="3090" y="16103"/>
                  </a:lnTo>
                  <a:lnTo>
                    <a:pt x="2897" y="16258"/>
                  </a:lnTo>
                  <a:lnTo>
                    <a:pt x="2743" y="16489"/>
                  </a:lnTo>
                  <a:lnTo>
                    <a:pt x="2588" y="16721"/>
                  </a:lnTo>
                  <a:lnTo>
                    <a:pt x="2550" y="16991"/>
                  </a:lnTo>
                  <a:lnTo>
                    <a:pt x="2511" y="17416"/>
                  </a:lnTo>
                  <a:lnTo>
                    <a:pt x="2550" y="17725"/>
                  </a:lnTo>
                  <a:lnTo>
                    <a:pt x="2704" y="17995"/>
                  </a:lnTo>
                  <a:lnTo>
                    <a:pt x="2858" y="18227"/>
                  </a:lnTo>
                  <a:lnTo>
                    <a:pt x="3129" y="18381"/>
                  </a:lnTo>
                  <a:lnTo>
                    <a:pt x="3399" y="18497"/>
                  </a:lnTo>
                  <a:lnTo>
                    <a:pt x="3747" y="18574"/>
                  </a:lnTo>
                  <a:lnTo>
                    <a:pt x="4094" y="18613"/>
                  </a:lnTo>
                  <a:lnTo>
                    <a:pt x="4442" y="18613"/>
                  </a:lnTo>
                  <a:lnTo>
                    <a:pt x="4828" y="18574"/>
                  </a:lnTo>
                  <a:lnTo>
                    <a:pt x="5639" y="18420"/>
                  </a:lnTo>
                  <a:lnTo>
                    <a:pt x="6334" y="18266"/>
                  </a:lnTo>
                  <a:lnTo>
                    <a:pt x="6952" y="18072"/>
                  </a:lnTo>
                  <a:lnTo>
                    <a:pt x="7067" y="18034"/>
                  </a:lnTo>
                  <a:lnTo>
                    <a:pt x="7299" y="17957"/>
                  </a:lnTo>
                  <a:lnTo>
                    <a:pt x="8149" y="17570"/>
                  </a:lnTo>
                  <a:lnTo>
                    <a:pt x="8612" y="18497"/>
                  </a:lnTo>
                  <a:lnTo>
                    <a:pt x="9037" y="19463"/>
                  </a:lnTo>
                  <a:lnTo>
                    <a:pt x="9269" y="20003"/>
                  </a:lnTo>
                  <a:lnTo>
                    <a:pt x="9423" y="20351"/>
                  </a:lnTo>
                  <a:lnTo>
                    <a:pt x="9539" y="20660"/>
                  </a:lnTo>
                  <a:lnTo>
                    <a:pt x="9770" y="20621"/>
                  </a:lnTo>
                  <a:lnTo>
                    <a:pt x="9693" y="20428"/>
                  </a:lnTo>
                  <a:lnTo>
                    <a:pt x="9423" y="19656"/>
                  </a:lnTo>
                  <a:lnTo>
                    <a:pt x="9114" y="18922"/>
                  </a:lnTo>
                  <a:lnTo>
                    <a:pt x="8767" y="18150"/>
                  </a:lnTo>
                  <a:lnTo>
                    <a:pt x="8419" y="17416"/>
                  </a:lnTo>
                  <a:lnTo>
                    <a:pt x="8960" y="17107"/>
                  </a:lnTo>
                  <a:lnTo>
                    <a:pt x="9539" y="16760"/>
                  </a:lnTo>
                  <a:lnTo>
                    <a:pt x="10041" y="16373"/>
                  </a:lnTo>
                  <a:lnTo>
                    <a:pt x="10272" y="16180"/>
                  </a:lnTo>
                  <a:lnTo>
                    <a:pt x="10466" y="15949"/>
                  </a:lnTo>
                  <a:lnTo>
                    <a:pt x="10659" y="15717"/>
                  </a:lnTo>
                  <a:lnTo>
                    <a:pt x="10813" y="15485"/>
                  </a:lnTo>
                  <a:lnTo>
                    <a:pt x="10929" y="15254"/>
                  </a:lnTo>
                  <a:lnTo>
                    <a:pt x="10968" y="14983"/>
                  </a:lnTo>
                  <a:lnTo>
                    <a:pt x="10968" y="14752"/>
                  </a:lnTo>
                  <a:lnTo>
                    <a:pt x="10929" y="14520"/>
                  </a:lnTo>
                  <a:lnTo>
                    <a:pt x="10852" y="14250"/>
                  </a:lnTo>
                  <a:lnTo>
                    <a:pt x="10659" y="13979"/>
                  </a:lnTo>
                  <a:lnTo>
                    <a:pt x="10504" y="13825"/>
                  </a:lnTo>
                  <a:lnTo>
                    <a:pt x="10272" y="13670"/>
                  </a:lnTo>
                  <a:lnTo>
                    <a:pt x="10041" y="13555"/>
                  </a:lnTo>
                  <a:lnTo>
                    <a:pt x="9809" y="13516"/>
                  </a:lnTo>
                  <a:lnTo>
                    <a:pt x="9539" y="13516"/>
                  </a:lnTo>
                  <a:lnTo>
                    <a:pt x="9307" y="13555"/>
                  </a:lnTo>
                  <a:lnTo>
                    <a:pt x="9075" y="13670"/>
                  </a:lnTo>
                  <a:lnTo>
                    <a:pt x="8882" y="13863"/>
                  </a:lnTo>
                  <a:lnTo>
                    <a:pt x="8767" y="14056"/>
                  </a:lnTo>
                  <a:lnTo>
                    <a:pt x="8728" y="14250"/>
                  </a:lnTo>
                  <a:lnTo>
                    <a:pt x="8689" y="14443"/>
                  </a:lnTo>
                  <a:lnTo>
                    <a:pt x="8689" y="14636"/>
                  </a:lnTo>
                  <a:lnTo>
                    <a:pt x="8728" y="14829"/>
                  </a:lnTo>
                  <a:lnTo>
                    <a:pt x="8805" y="15022"/>
                  </a:lnTo>
                  <a:lnTo>
                    <a:pt x="8921" y="15176"/>
                  </a:lnTo>
                  <a:lnTo>
                    <a:pt x="9075" y="15331"/>
                  </a:lnTo>
                  <a:lnTo>
                    <a:pt x="8728" y="15640"/>
                  </a:lnTo>
                  <a:lnTo>
                    <a:pt x="8342" y="15871"/>
                  </a:lnTo>
                  <a:lnTo>
                    <a:pt x="7917" y="16103"/>
                  </a:lnTo>
                  <a:lnTo>
                    <a:pt x="7454" y="16296"/>
                  </a:lnTo>
                  <a:lnTo>
                    <a:pt x="7531" y="16258"/>
                  </a:lnTo>
                  <a:lnTo>
                    <a:pt x="7608" y="16219"/>
                  </a:lnTo>
                  <a:lnTo>
                    <a:pt x="7608" y="16142"/>
                  </a:lnTo>
                  <a:lnTo>
                    <a:pt x="7608" y="16026"/>
                  </a:lnTo>
                  <a:lnTo>
                    <a:pt x="5330" y="6488"/>
                  </a:lnTo>
                  <a:lnTo>
                    <a:pt x="4712" y="4094"/>
                  </a:lnTo>
                  <a:lnTo>
                    <a:pt x="4480" y="3013"/>
                  </a:lnTo>
                  <a:lnTo>
                    <a:pt x="4326" y="2511"/>
                  </a:lnTo>
                  <a:lnTo>
                    <a:pt x="4249" y="2240"/>
                  </a:lnTo>
                  <a:lnTo>
                    <a:pt x="4094" y="2009"/>
                  </a:lnTo>
                  <a:lnTo>
                    <a:pt x="3824" y="1700"/>
                  </a:lnTo>
                  <a:lnTo>
                    <a:pt x="3515" y="1352"/>
                  </a:lnTo>
                  <a:lnTo>
                    <a:pt x="3129" y="1082"/>
                  </a:lnTo>
                  <a:lnTo>
                    <a:pt x="2704" y="812"/>
                  </a:lnTo>
                  <a:lnTo>
                    <a:pt x="2318" y="580"/>
                  </a:lnTo>
                  <a:lnTo>
                    <a:pt x="1854" y="387"/>
                  </a:lnTo>
                  <a:lnTo>
                    <a:pt x="108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4"/>
            <p:cNvSpPr/>
            <p:nvPr/>
          </p:nvSpPr>
          <p:spPr>
            <a:xfrm>
              <a:off x="2672775" y="1574975"/>
              <a:ext cx="84975" cy="94650"/>
            </a:xfrm>
            <a:custGeom>
              <a:avLst/>
              <a:gdLst/>
              <a:ahLst/>
              <a:cxnLst/>
              <a:rect l="l" t="t" r="r" b="b"/>
              <a:pathLst>
                <a:path w="3399" h="3786" extrusionOk="0">
                  <a:moveTo>
                    <a:pt x="78" y="1"/>
                  </a:moveTo>
                  <a:lnTo>
                    <a:pt x="1" y="78"/>
                  </a:lnTo>
                  <a:lnTo>
                    <a:pt x="1" y="117"/>
                  </a:lnTo>
                  <a:lnTo>
                    <a:pt x="348" y="889"/>
                  </a:lnTo>
                  <a:lnTo>
                    <a:pt x="812" y="1661"/>
                  </a:lnTo>
                  <a:lnTo>
                    <a:pt x="1275" y="2395"/>
                  </a:lnTo>
                  <a:lnTo>
                    <a:pt x="1738" y="3090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5"/>
                  </a:lnTo>
                  <a:lnTo>
                    <a:pt x="3013" y="3708"/>
                  </a:lnTo>
                  <a:lnTo>
                    <a:pt x="3206" y="3592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90"/>
                  </a:lnTo>
                  <a:lnTo>
                    <a:pt x="3399" y="2897"/>
                  </a:lnTo>
                  <a:lnTo>
                    <a:pt x="3360" y="2704"/>
                  </a:lnTo>
                  <a:lnTo>
                    <a:pt x="3283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90" y="2742"/>
                  </a:lnTo>
                  <a:lnTo>
                    <a:pt x="3128" y="2858"/>
                  </a:lnTo>
                  <a:lnTo>
                    <a:pt x="2897" y="3013"/>
                  </a:lnTo>
                  <a:lnTo>
                    <a:pt x="2665" y="3129"/>
                  </a:lnTo>
                  <a:lnTo>
                    <a:pt x="2511" y="3206"/>
                  </a:lnTo>
                  <a:lnTo>
                    <a:pt x="2318" y="3206"/>
                  </a:lnTo>
                  <a:lnTo>
                    <a:pt x="2202" y="3167"/>
                  </a:lnTo>
                  <a:lnTo>
                    <a:pt x="2047" y="3090"/>
                  </a:lnTo>
                  <a:lnTo>
                    <a:pt x="1931" y="2936"/>
                  </a:lnTo>
                  <a:lnTo>
                    <a:pt x="1854" y="2742"/>
                  </a:lnTo>
                  <a:lnTo>
                    <a:pt x="1700" y="2511"/>
                  </a:lnTo>
                  <a:lnTo>
                    <a:pt x="1082" y="1507"/>
                  </a:lnTo>
                  <a:lnTo>
                    <a:pt x="619" y="773"/>
                  </a:lnTo>
                  <a:lnTo>
                    <a:pt x="387" y="387"/>
                  </a:lnTo>
                  <a:lnTo>
                    <a:pt x="117" y="39"/>
                  </a:lnTo>
                  <a:lnTo>
                    <a:pt x="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4"/>
            <p:cNvSpPr/>
            <p:nvPr/>
          </p:nvSpPr>
          <p:spPr>
            <a:xfrm>
              <a:off x="2443975" y="1153125"/>
              <a:ext cx="315725" cy="477875"/>
            </a:xfrm>
            <a:custGeom>
              <a:avLst/>
              <a:gdLst/>
              <a:ahLst/>
              <a:cxnLst/>
              <a:rect l="l" t="t" r="r" b="b"/>
              <a:pathLst>
                <a:path w="12629" h="19115" extrusionOk="0">
                  <a:moveTo>
                    <a:pt x="1005" y="618"/>
                  </a:moveTo>
                  <a:lnTo>
                    <a:pt x="1661" y="850"/>
                  </a:lnTo>
                  <a:lnTo>
                    <a:pt x="2318" y="1120"/>
                  </a:lnTo>
                  <a:lnTo>
                    <a:pt x="2743" y="1352"/>
                  </a:lnTo>
                  <a:lnTo>
                    <a:pt x="3167" y="1583"/>
                  </a:lnTo>
                  <a:lnTo>
                    <a:pt x="3322" y="1699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1"/>
                  </a:lnTo>
                  <a:lnTo>
                    <a:pt x="4017" y="2819"/>
                  </a:lnTo>
                  <a:lnTo>
                    <a:pt x="5677" y="6796"/>
                  </a:lnTo>
                  <a:lnTo>
                    <a:pt x="9075" y="15021"/>
                  </a:lnTo>
                  <a:lnTo>
                    <a:pt x="9153" y="15098"/>
                  </a:lnTo>
                  <a:lnTo>
                    <a:pt x="9191" y="15137"/>
                  </a:lnTo>
                  <a:lnTo>
                    <a:pt x="9346" y="15137"/>
                  </a:lnTo>
                  <a:lnTo>
                    <a:pt x="8921" y="15369"/>
                  </a:lnTo>
                  <a:lnTo>
                    <a:pt x="7956" y="13515"/>
                  </a:lnTo>
                  <a:lnTo>
                    <a:pt x="6990" y="11662"/>
                  </a:lnTo>
                  <a:lnTo>
                    <a:pt x="5021" y="7955"/>
                  </a:lnTo>
                  <a:lnTo>
                    <a:pt x="3013" y="4286"/>
                  </a:lnTo>
                  <a:lnTo>
                    <a:pt x="1005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20" y="11739"/>
                  </a:lnTo>
                  <a:lnTo>
                    <a:pt x="7763" y="13593"/>
                  </a:lnTo>
                  <a:lnTo>
                    <a:pt x="8805" y="15446"/>
                  </a:lnTo>
                  <a:lnTo>
                    <a:pt x="8651" y="15523"/>
                  </a:lnTo>
                  <a:lnTo>
                    <a:pt x="7415" y="13747"/>
                  </a:lnTo>
                  <a:lnTo>
                    <a:pt x="6179" y="12009"/>
                  </a:lnTo>
                  <a:lnTo>
                    <a:pt x="3592" y="8534"/>
                  </a:lnTo>
                  <a:lnTo>
                    <a:pt x="2318" y="6758"/>
                  </a:lnTo>
                  <a:lnTo>
                    <a:pt x="1005" y="4943"/>
                  </a:lnTo>
                  <a:lnTo>
                    <a:pt x="850" y="4711"/>
                  </a:lnTo>
                  <a:lnTo>
                    <a:pt x="735" y="4479"/>
                  </a:lnTo>
                  <a:lnTo>
                    <a:pt x="619" y="4209"/>
                  </a:lnTo>
                  <a:lnTo>
                    <a:pt x="542" y="3939"/>
                  </a:lnTo>
                  <a:lnTo>
                    <a:pt x="464" y="3398"/>
                  </a:lnTo>
                  <a:lnTo>
                    <a:pt x="426" y="2819"/>
                  </a:lnTo>
                  <a:lnTo>
                    <a:pt x="464" y="2240"/>
                  </a:lnTo>
                  <a:lnTo>
                    <a:pt x="503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3" y="12357"/>
                  </a:lnTo>
                  <a:lnTo>
                    <a:pt x="11817" y="12434"/>
                  </a:lnTo>
                  <a:lnTo>
                    <a:pt x="12165" y="12859"/>
                  </a:lnTo>
                  <a:lnTo>
                    <a:pt x="12242" y="13052"/>
                  </a:lnTo>
                  <a:lnTo>
                    <a:pt x="12280" y="13245"/>
                  </a:lnTo>
                  <a:lnTo>
                    <a:pt x="12242" y="13438"/>
                  </a:lnTo>
                  <a:lnTo>
                    <a:pt x="12203" y="13631"/>
                  </a:lnTo>
                  <a:lnTo>
                    <a:pt x="12049" y="14017"/>
                  </a:lnTo>
                  <a:lnTo>
                    <a:pt x="11856" y="14365"/>
                  </a:lnTo>
                  <a:lnTo>
                    <a:pt x="11508" y="14790"/>
                  </a:lnTo>
                  <a:lnTo>
                    <a:pt x="11122" y="15176"/>
                  </a:lnTo>
                  <a:lnTo>
                    <a:pt x="10697" y="15523"/>
                  </a:lnTo>
                  <a:lnTo>
                    <a:pt x="10273" y="15871"/>
                  </a:lnTo>
                  <a:lnTo>
                    <a:pt x="10157" y="15871"/>
                  </a:lnTo>
                  <a:lnTo>
                    <a:pt x="10118" y="15987"/>
                  </a:lnTo>
                  <a:lnTo>
                    <a:pt x="9771" y="16180"/>
                  </a:lnTo>
                  <a:lnTo>
                    <a:pt x="9114" y="16604"/>
                  </a:lnTo>
                  <a:lnTo>
                    <a:pt x="8458" y="16952"/>
                  </a:lnTo>
                  <a:lnTo>
                    <a:pt x="7724" y="17261"/>
                  </a:lnTo>
                  <a:lnTo>
                    <a:pt x="6990" y="17493"/>
                  </a:lnTo>
                  <a:lnTo>
                    <a:pt x="6643" y="17608"/>
                  </a:lnTo>
                  <a:lnTo>
                    <a:pt x="6295" y="17647"/>
                  </a:lnTo>
                  <a:lnTo>
                    <a:pt x="5755" y="17647"/>
                  </a:lnTo>
                  <a:lnTo>
                    <a:pt x="5562" y="17570"/>
                  </a:lnTo>
                  <a:lnTo>
                    <a:pt x="5446" y="17493"/>
                  </a:lnTo>
                  <a:lnTo>
                    <a:pt x="5330" y="17415"/>
                  </a:lnTo>
                  <a:lnTo>
                    <a:pt x="5098" y="17184"/>
                  </a:lnTo>
                  <a:lnTo>
                    <a:pt x="4982" y="16875"/>
                  </a:lnTo>
                  <a:lnTo>
                    <a:pt x="4905" y="16604"/>
                  </a:lnTo>
                  <a:lnTo>
                    <a:pt x="4944" y="16411"/>
                  </a:lnTo>
                  <a:lnTo>
                    <a:pt x="4982" y="16218"/>
                  </a:lnTo>
                  <a:lnTo>
                    <a:pt x="5060" y="16064"/>
                  </a:lnTo>
                  <a:lnTo>
                    <a:pt x="5175" y="15948"/>
                  </a:lnTo>
                  <a:lnTo>
                    <a:pt x="5291" y="15832"/>
                  </a:lnTo>
                  <a:lnTo>
                    <a:pt x="5407" y="15755"/>
                  </a:lnTo>
                  <a:lnTo>
                    <a:pt x="5523" y="15716"/>
                  </a:lnTo>
                  <a:lnTo>
                    <a:pt x="5639" y="15755"/>
                  </a:lnTo>
                  <a:lnTo>
                    <a:pt x="5793" y="15832"/>
                  </a:lnTo>
                  <a:lnTo>
                    <a:pt x="5948" y="15948"/>
                  </a:lnTo>
                  <a:lnTo>
                    <a:pt x="6064" y="16141"/>
                  </a:lnTo>
                  <a:lnTo>
                    <a:pt x="6257" y="16373"/>
                  </a:lnTo>
                  <a:lnTo>
                    <a:pt x="6102" y="16411"/>
                  </a:lnTo>
                  <a:lnTo>
                    <a:pt x="6025" y="16450"/>
                  </a:lnTo>
                  <a:lnTo>
                    <a:pt x="6025" y="16566"/>
                  </a:lnTo>
                  <a:lnTo>
                    <a:pt x="6064" y="16643"/>
                  </a:lnTo>
                  <a:lnTo>
                    <a:pt x="6141" y="16643"/>
                  </a:lnTo>
                  <a:lnTo>
                    <a:pt x="6913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30" y="15716"/>
                  </a:lnTo>
                  <a:lnTo>
                    <a:pt x="9616" y="15485"/>
                  </a:lnTo>
                  <a:lnTo>
                    <a:pt x="9964" y="15253"/>
                  </a:lnTo>
                  <a:lnTo>
                    <a:pt x="10273" y="15021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2" y="14172"/>
                  </a:lnTo>
                  <a:lnTo>
                    <a:pt x="11354" y="13824"/>
                  </a:lnTo>
                  <a:lnTo>
                    <a:pt x="11547" y="13515"/>
                  </a:lnTo>
                  <a:lnTo>
                    <a:pt x="11547" y="13438"/>
                  </a:lnTo>
                  <a:lnTo>
                    <a:pt x="11547" y="13361"/>
                  </a:lnTo>
                  <a:lnTo>
                    <a:pt x="11508" y="13284"/>
                  </a:lnTo>
                  <a:lnTo>
                    <a:pt x="11431" y="13245"/>
                  </a:lnTo>
                  <a:lnTo>
                    <a:pt x="11238" y="13245"/>
                  </a:lnTo>
                  <a:lnTo>
                    <a:pt x="11161" y="13322"/>
                  </a:lnTo>
                  <a:lnTo>
                    <a:pt x="10968" y="13670"/>
                  </a:lnTo>
                  <a:lnTo>
                    <a:pt x="10775" y="13554"/>
                  </a:lnTo>
                  <a:lnTo>
                    <a:pt x="10659" y="13438"/>
                  </a:lnTo>
                  <a:lnTo>
                    <a:pt x="10620" y="13284"/>
                  </a:lnTo>
                  <a:lnTo>
                    <a:pt x="10581" y="13168"/>
                  </a:lnTo>
                  <a:lnTo>
                    <a:pt x="10620" y="13013"/>
                  </a:lnTo>
                  <a:lnTo>
                    <a:pt x="10659" y="12859"/>
                  </a:lnTo>
                  <a:lnTo>
                    <a:pt x="10852" y="12627"/>
                  </a:lnTo>
                  <a:lnTo>
                    <a:pt x="10929" y="12473"/>
                  </a:lnTo>
                  <a:lnTo>
                    <a:pt x="11045" y="12357"/>
                  </a:lnTo>
                  <a:lnTo>
                    <a:pt x="11122" y="12318"/>
                  </a:lnTo>
                  <a:lnTo>
                    <a:pt x="11238" y="12280"/>
                  </a:lnTo>
                  <a:close/>
                  <a:moveTo>
                    <a:pt x="426" y="0"/>
                  </a:moveTo>
                  <a:lnTo>
                    <a:pt x="349" y="39"/>
                  </a:lnTo>
                  <a:lnTo>
                    <a:pt x="271" y="116"/>
                  </a:lnTo>
                  <a:lnTo>
                    <a:pt x="233" y="193"/>
                  </a:lnTo>
                  <a:lnTo>
                    <a:pt x="78" y="2587"/>
                  </a:lnTo>
                  <a:lnTo>
                    <a:pt x="40" y="3012"/>
                  </a:lnTo>
                  <a:lnTo>
                    <a:pt x="1" y="3475"/>
                  </a:lnTo>
                  <a:lnTo>
                    <a:pt x="40" y="3900"/>
                  </a:lnTo>
                  <a:lnTo>
                    <a:pt x="117" y="4325"/>
                  </a:lnTo>
                  <a:lnTo>
                    <a:pt x="233" y="4518"/>
                  </a:lnTo>
                  <a:lnTo>
                    <a:pt x="349" y="4750"/>
                  </a:lnTo>
                  <a:lnTo>
                    <a:pt x="619" y="5175"/>
                  </a:lnTo>
                  <a:lnTo>
                    <a:pt x="1237" y="5985"/>
                  </a:lnTo>
                  <a:lnTo>
                    <a:pt x="2665" y="7955"/>
                  </a:lnTo>
                  <a:lnTo>
                    <a:pt x="5446" y="11816"/>
                  </a:lnTo>
                  <a:lnTo>
                    <a:pt x="6874" y="13747"/>
                  </a:lnTo>
                  <a:lnTo>
                    <a:pt x="8342" y="15639"/>
                  </a:lnTo>
                  <a:lnTo>
                    <a:pt x="7492" y="15987"/>
                  </a:lnTo>
                  <a:lnTo>
                    <a:pt x="6643" y="16257"/>
                  </a:lnTo>
                  <a:lnTo>
                    <a:pt x="6643" y="16257"/>
                  </a:lnTo>
                  <a:lnTo>
                    <a:pt x="6681" y="16102"/>
                  </a:lnTo>
                  <a:lnTo>
                    <a:pt x="6681" y="15948"/>
                  </a:lnTo>
                  <a:lnTo>
                    <a:pt x="6643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4" y="15369"/>
                  </a:lnTo>
                  <a:lnTo>
                    <a:pt x="6179" y="15292"/>
                  </a:lnTo>
                  <a:lnTo>
                    <a:pt x="6025" y="15253"/>
                  </a:lnTo>
                  <a:lnTo>
                    <a:pt x="5716" y="15253"/>
                  </a:lnTo>
                  <a:lnTo>
                    <a:pt x="5484" y="15292"/>
                  </a:lnTo>
                  <a:lnTo>
                    <a:pt x="5214" y="15407"/>
                  </a:lnTo>
                  <a:lnTo>
                    <a:pt x="5021" y="15600"/>
                  </a:lnTo>
                  <a:lnTo>
                    <a:pt x="4828" y="15794"/>
                  </a:lnTo>
                  <a:lnTo>
                    <a:pt x="4712" y="16025"/>
                  </a:lnTo>
                  <a:lnTo>
                    <a:pt x="4596" y="16296"/>
                  </a:lnTo>
                  <a:lnTo>
                    <a:pt x="4596" y="16566"/>
                  </a:lnTo>
                  <a:lnTo>
                    <a:pt x="4635" y="16991"/>
                  </a:lnTo>
                  <a:lnTo>
                    <a:pt x="4751" y="17300"/>
                  </a:lnTo>
                  <a:lnTo>
                    <a:pt x="4905" y="17531"/>
                  </a:lnTo>
                  <a:lnTo>
                    <a:pt x="5098" y="17724"/>
                  </a:lnTo>
                  <a:lnTo>
                    <a:pt x="5368" y="17840"/>
                  </a:lnTo>
                  <a:lnTo>
                    <a:pt x="5677" y="17917"/>
                  </a:lnTo>
                  <a:lnTo>
                    <a:pt x="6025" y="17956"/>
                  </a:lnTo>
                  <a:lnTo>
                    <a:pt x="6372" y="17917"/>
                  </a:lnTo>
                  <a:lnTo>
                    <a:pt x="6720" y="17840"/>
                  </a:lnTo>
                  <a:lnTo>
                    <a:pt x="7106" y="17763"/>
                  </a:lnTo>
                  <a:lnTo>
                    <a:pt x="7878" y="17531"/>
                  </a:lnTo>
                  <a:lnTo>
                    <a:pt x="8573" y="17222"/>
                  </a:lnTo>
                  <a:lnTo>
                    <a:pt x="9153" y="16952"/>
                  </a:lnTo>
                  <a:lnTo>
                    <a:pt x="9230" y="16875"/>
                  </a:lnTo>
                  <a:lnTo>
                    <a:pt x="9462" y="16759"/>
                  </a:lnTo>
                  <a:lnTo>
                    <a:pt x="10234" y="16257"/>
                  </a:lnTo>
                  <a:lnTo>
                    <a:pt x="10813" y="17106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4"/>
                  </a:lnTo>
                  <a:lnTo>
                    <a:pt x="12280" y="19037"/>
                  </a:lnTo>
                  <a:lnTo>
                    <a:pt x="12203" y="18883"/>
                  </a:lnTo>
                  <a:lnTo>
                    <a:pt x="11817" y="18149"/>
                  </a:lnTo>
                  <a:lnTo>
                    <a:pt x="11392" y="17454"/>
                  </a:lnTo>
                  <a:lnTo>
                    <a:pt x="10929" y="16759"/>
                  </a:lnTo>
                  <a:lnTo>
                    <a:pt x="10466" y="16102"/>
                  </a:lnTo>
                  <a:lnTo>
                    <a:pt x="10968" y="15716"/>
                  </a:lnTo>
                  <a:lnTo>
                    <a:pt x="11470" y="15253"/>
                  </a:lnTo>
                  <a:lnTo>
                    <a:pt x="11894" y="14790"/>
                  </a:lnTo>
                  <a:lnTo>
                    <a:pt x="12126" y="14558"/>
                  </a:lnTo>
                  <a:lnTo>
                    <a:pt x="12280" y="14288"/>
                  </a:lnTo>
                  <a:lnTo>
                    <a:pt x="12435" y="14056"/>
                  </a:lnTo>
                  <a:lnTo>
                    <a:pt x="12512" y="13786"/>
                  </a:lnTo>
                  <a:lnTo>
                    <a:pt x="12589" y="13554"/>
                  </a:lnTo>
                  <a:lnTo>
                    <a:pt x="12628" y="13284"/>
                  </a:lnTo>
                  <a:lnTo>
                    <a:pt x="12589" y="13052"/>
                  </a:lnTo>
                  <a:lnTo>
                    <a:pt x="12512" y="12820"/>
                  </a:lnTo>
                  <a:lnTo>
                    <a:pt x="12358" y="12589"/>
                  </a:lnTo>
                  <a:lnTo>
                    <a:pt x="12165" y="12357"/>
                  </a:lnTo>
                  <a:lnTo>
                    <a:pt x="11972" y="12202"/>
                  </a:lnTo>
                  <a:lnTo>
                    <a:pt x="11740" y="12087"/>
                  </a:lnTo>
                  <a:lnTo>
                    <a:pt x="11470" y="12009"/>
                  </a:lnTo>
                  <a:lnTo>
                    <a:pt x="11238" y="12009"/>
                  </a:lnTo>
                  <a:lnTo>
                    <a:pt x="10968" y="12048"/>
                  </a:lnTo>
                  <a:lnTo>
                    <a:pt x="10736" y="12125"/>
                  </a:lnTo>
                  <a:lnTo>
                    <a:pt x="10543" y="12280"/>
                  </a:lnTo>
                  <a:lnTo>
                    <a:pt x="10388" y="12511"/>
                  </a:lnTo>
                  <a:lnTo>
                    <a:pt x="10311" y="12704"/>
                  </a:lnTo>
                  <a:lnTo>
                    <a:pt x="10273" y="12897"/>
                  </a:lnTo>
                  <a:lnTo>
                    <a:pt x="10273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20" y="13786"/>
                  </a:lnTo>
                  <a:lnTo>
                    <a:pt x="10813" y="13901"/>
                  </a:lnTo>
                  <a:lnTo>
                    <a:pt x="10504" y="14249"/>
                  </a:lnTo>
                  <a:lnTo>
                    <a:pt x="10157" y="14597"/>
                  </a:lnTo>
                  <a:lnTo>
                    <a:pt x="9771" y="14867"/>
                  </a:lnTo>
                  <a:lnTo>
                    <a:pt x="9431" y="15083"/>
                  </a:lnTo>
                  <a:lnTo>
                    <a:pt x="9431" y="15083"/>
                  </a:lnTo>
                  <a:lnTo>
                    <a:pt x="9462" y="15021"/>
                  </a:lnTo>
                  <a:lnTo>
                    <a:pt x="9500" y="14944"/>
                  </a:lnTo>
                  <a:lnTo>
                    <a:pt x="9462" y="14828"/>
                  </a:lnTo>
                  <a:lnTo>
                    <a:pt x="5716" y="5754"/>
                  </a:lnTo>
                  <a:lnTo>
                    <a:pt x="4789" y="3475"/>
                  </a:lnTo>
                  <a:lnTo>
                    <a:pt x="4364" y="2471"/>
                  </a:lnTo>
                  <a:lnTo>
                    <a:pt x="4133" y="1969"/>
                  </a:lnTo>
                  <a:lnTo>
                    <a:pt x="3978" y="1738"/>
                  </a:lnTo>
                  <a:lnTo>
                    <a:pt x="3824" y="1545"/>
                  </a:lnTo>
                  <a:lnTo>
                    <a:pt x="3515" y="1236"/>
                  </a:lnTo>
                  <a:lnTo>
                    <a:pt x="3129" y="965"/>
                  </a:lnTo>
                  <a:lnTo>
                    <a:pt x="2743" y="772"/>
                  </a:lnTo>
                  <a:lnTo>
                    <a:pt x="2279" y="541"/>
                  </a:lnTo>
                  <a:lnTo>
                    <a:pt x="1816" y="386"/>
                  </a:lnTo>
                  <a:lnTo>
                    <a:pt x="1391" y="232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4"/>
            <p:cNvSpPr/>
            <p:nvPr/>
          </p:nvSpPr>
          <p:spPr>
            <a:xfrm>
              <a:off x="4441350" y="3154325"/>
              <a:ext cx="84975" cy="94625"/>
            </a:xfrm>
            <a:custGeom>
              <a:avLst/>
              <a:gdLst/>
              <a:ahLst/>
              <a:cxnLst/>
              <a:rect l="l" t="t" r="r" b="b"/>
              <a:pathLst>
                <a:path w="3399" h="3785" extrusionOk="0">
                  <a:moveTo>
                    <a:pt x="77" y="1"/>
                  </a:moveTo>
                  <a:lnTo>
                    <a:pt x="0" y="78"/>
                  </a:lnTo>
                  <a:lnTo>
                    <a:pt x="0" y="116"/>
                  </a:lnTo>
                  <a:lnTo>
                    <a:pt x="348" y="889"/>
                  </a:lnTo>
                  <a:lnTo>
                    <a:pt x="811" y="1661"/>
                  </a:lnTo>
                  <a:lnTo>
                    <a:pt x="1274" y="2395"/>
                  </a:lnTo>
                  <a:lnTo>
                    <a:pt x="1738" y="3090"/>
                  </a:lnTo>
                  <a:lnTo>
                    <a:pt x="2008" y="3437"/>
                  </a:lnTo>
                  <a:lnTo>
                    <a:pt x="2201" y="3553"/>
                  </a:lnTo>
                  <a:lnTo>
                    <a:pt x="2394" y="3669"/>
                  </a:lnTo>
                  <a:lnTo>
                    <a:pt x="2587" y="3746"/>
                  </a:lnTo>
                  <a:lnTo>
                    <a:pt x="2780" y="3785"/>
                  </a:lnTo>
                  <a:lnTo>
                    <a:pt x="3012" y="3708"/>
                  </a:lnTo>
                  <a:lnTo>
                    <a:pt x="3205" y="3592"/>
                  </a:lnTo>
                  <a:lnTo>
                    <a:pt x="3321" y="3437"/>
                  </a:lnTo>
                  <a:lnTo>
                    <a:pt x="3398" y="3244"/>
                  </a:lnTo>
                  <a:lnTo>
                    <a:pt x="3398" y="3090"/>
                  </a:lnTo>
                  <a:lnTo>
                    <a:pt x="3398" y="2897"/>
                  </a:lnTo>
                  <a:lnTo>
                    <a:pt x="3360" y="2704"/>
                  </a:lnTo>
                  <a:lnTo>
                    <a:pt x="3282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89" y="2742"/>
                  </a:lnTo>
                  <a:lnTo>
                    <a:pt x="3128" y="2858"/>
                  </a:lnTo>
                  <a:lnTo>
                    <a:pt x="2896" y="3012"/>
                  </a:lnTo>
                  <a:lnTo>
                    <a:pt x="2665" y="3128"/>
                  </a:lnTo>
                  <a:lnTo>
                    <a:pt x="2510" y="3206"/>
                  </a:lnTo>
                  <a:lnTo>
                    <a:pt x="2317" y="3206"/>
                  </a:lnTo>
                  <a:lnTo>
                    <a:pt x="2201" y="3167"/>
                  </a:lnTo>
                  <a:lnTo>
                    <a:pt x="2047" y="3090"/>
                  </a:lnTo>
                  <a:lnTo>
                    <a:pt x="1931" y="2935"/>
                  </a:lnTo>
                  <a:lnTo>
                    <a:pt x="1854" y="2742"/>
                  </a:lnTo>
                  <a:lnTo>
                    <a:pt x="1699" y="2511"/>
                  </a:lnTo>
                  <a:lnTo>
                    <a:pt x="1081" y="1507"/>
                  </a:lnTo>
                  <a:lnTo>
                    <a:pt x="618" y="773"/>
                  </a:lnTo>
                  <a:lnTo>
                    <a:pt x="386" y="387"/>
                  </a:lnTo>
                  <a:lnTo>
                    <a:pt x="116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4"/>
            <p:cNvSpPr/>
            <p:nvPr/>
          </p:nvSpPr>
          <p:spPr>
            <a:xfrm>
              <a:off x="4212550" y="2732450"/>
              <a:ext cx="315700" cy="477900"/>
            </a:xfrm>
            <a:custGeom>
              <a:avLst/>
              <a:gdLst/>
              <a:ahLst/>
              <a:cxnLst/>
              <a:rect l="l" t="t" r="r" b="b"/>
              <a:pathLst>
                <a:path w="12628" h="19116" extrusionOk="0">
                  <a:moveTo>
                    <a:pt x="1004" y="619"/>
                  </a:moveTo>
                  <a:lnTo>
                    <a:pt x="1661" y="850"/>
                  </a:lnTo>
                  <a:lnTo>
                    <a:pt x="2317" y="1121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5"/>
                  </a:lnTo>
                  <a:lnTo>
                    <a:pt x="3862" y="2472"/>
                  </a:lnTo>
                  <a:lnTo>
                    <a:pt x="4016" y="2820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8"/>
                  </a:lnTo>
                  <a:lnTo>
                    <a:pt x="9345" y="15138"/>
                  </a:lnTo>
                  <a:lnTo>
                    <a:pt x="8920" y="15370"/>
                  </a:lnTo>
                  <a:lnTo>
                    <a:pt x="7955" y="13516"/>
                  </a:lnTo>
                  <a:lnTo>
                    <a:pt x="6990" y="11663"/>
                  </a:lnTo>
                  <a:lnTo>
                    <a:pt x="5020" y="7956"/>
                  </a:lnTo>
                  <a:lnTo>
                    <a:pt x="3012" y="4287"/>
                  </a:lnTo>
                  <a:lnTo>
                    <a:pt x="1004" y="619"/>
                  </a:lnTo>
                  <a:close/>
                  <a:moveTo>
                    <a:pt x="657" y="503"/>
                  </a:moveTo>
                  <a:lnTo>
                    <a:pt x="657" y="541"/>
                  </a:lnTo>
                  <a:lnTo>
                    <a:pt x="4673" y="8033"/>
                  </a:lnTo>
                  <a:lnTo>
                    <a:pt x="6719" y="11740"/>
                  </a:lnTo>
                  <a:lnTo>
                    <a:pt x="7762" y="13593"/>
                  </a:lnTo>
                  <a:lnTo>
                    <a:pt x="8805" y="15447"/>
                  </a:lnTo>
                  <a:lnTo>
                    <a:pt x="8650" y="15524"/>
                  </a:lnTo>
                  <a:lnTo>
                    <a:pt x="7414" y="13748"/>
                  </a:lnTo>
                  <a:lnTo>
                    <a:pt x="6179" y="12010"/>
                  </a:lnTo>
                  <a:lnTo>
                    <a:pt x="3592" y="8535"/>
                  </a:lnTo>
                  <a:lnTo>
                    <a:pt x="2317" y="6758"/>
                  </a:lnTo>
                  <a:lnTo>
                    <a:pt x="1004" y="4944"/>
                  </a:lnTo>
                  <a:lnTo>
                    <a:pt x="850" y="4712"/>
                  </a:lnTo>
                  <a:lnTo>
                    <a:pt x="734" y="4480"/>
                  </a:lnTo>
                  <a:lnTo>
                    <a:pt x="618" y="4210"/>
                  </a:lnTo>
                  <a:lnTo>
                    <a:pt x="541" y="3940"/>
                  </a:lnTo>
                  <a:lnTo>
                    <a:pt x="464" y="3399"/>
                  </a:lnTo>
                  <a:lnTo>
                    <a:pt x="425" y="2820"/>
                  </a:lnTo>
                  <a:lnTo>
                    <a:pt x="464" y="2241"/>
                  </a:lnTo>
                  <a:lnTo>
                    <a:pt x="502" y="1661"/>
                  </a:lnTo>
                  <a:lnTo>
                    <a:pt x="657" y="503"/>
                  </a:lnTo>
                  <a:close/>
                  <a:moveTo>
                    <a:pt x="11508" y="12280"/>
                  </a:moveTo>
                  <a:lnTo>
                    <a:pt x="11662" y="12358"/>
                  </a:lnTo>
                  <a:lnTo>
                    <a:pt x="11817" y="12435"/>
                  </a:lnTo>
                  <a:lnTo>
                    <a:pt x="12164" y="12860"/>
                  </a:lnTo>
                  <a:lnTo>
                    <a:pt x="12241" y="13053"/>
                  </a:lnTo>
                  <a:lnTo>
                    <a:pt x="12280" y="13246"/>
                  </a:lnTo>
                  <a:lnTo>
                    <a:pt x="12241" y="13439"/>
                  </a:lnTo>
                  <a:lnTo>
                    <a:pt x="12203" y="13632"/>
                  </a:lnTo>
                  <a:lnTo>
                    <a:pt x="12048" y="14018"/>
                  </a:lnTo>
                  <a:lnTo>
                    <a:pt x="11855" y="14366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2"/>
                  </a:lnTo>
                  <a:lnTo>
                    <a:pt x="10156" y="15872"/>
                  </a:lnTo>
                  <a:lnTo>
                    <a:pt x="10118" y="15987"/>
                  </a:lnTo>
                  <a:lnTo>
                    <a:pt x="9770" y="16180"/>
                  </a:lnTo>
                  <a:lnTo>
                    <a:pt x="9114" y="16605"/>
                  </a:lnTo>
                  <a:lnTo>
                    <a:pt x="8457" y="16953"/>
                  </a:lnTo>
                  <a:lnTo>
                    <a:pt x="7723" y="17262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5" y="17648"/>
                  </a:lnTo>
                  <a:lnTo>
                    <a:pt x="5754" y="17648"/>
                  </a:lnTo>
                  <a:lnTo>
                    <a:pt x="5561" y="17571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8" y="17184"/>
                  </a:lnTo>
                  <a:lnTo>
                    <a:pt x="4982" y="16876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5"/>
                  </a:lnTo>
                  <a:lnTo>
                    <a:pt x="5175" y="15949"/>
                  </a:lnTo>
                  <a:lnTo>
                    <a:pt x="5291" y="15833"/>
                  </a:lnTo>
                  <a:lnTo>
                    <a:pt x="5406" y="15756"/>
                  </a:lnTo>
                  <a:lnTo>
                    <a:pt x="5522" y="15717"/>
                  </a:lnTo>
                  <a:lnTo>
                    <a:pt x="5638" y="15756"/>
                  </a:lnTo>
                  <a:lnTo>
                    <a:pt x="5793" y="15833"/>
                  </a:lnTo>
                  <a:lnTo>
                    <a:pt x="5947" y="15949"/>
                  </a:lnTo>
                  <a:lnTo>
                    <a:pt x="6063" y="16142"/>
                  </a:lnTo>
                  <a:lnTo>
                    <a:pt x="6256" y="16374"/>
                  </a:lnTo>
                  <a:lnTo>
                    <a:pt x="6102" y="16412"/>
                  </a:lnTo>
                  <a:lnTo>
                    <a:pt x="6024" y="16451"/>
                  </a:lnTo>
                  <a:lnTo>
                    <a:pt x="6024" y="16567"/>
                  </a:lnTo>
                  <a:lnTo>
                    <a:pt x="6063" y="16644"/>
                  </a:lnTo>
                  <a:lnTo>
                    <a:pt x="6140" y="16644"/>
                  </a:lnTo>
                  <a:lnTo>
                    <a:pt x="6912" y="16567"/>
                  </a:lnTo>
                  <a:lnTo>
                    <a:pt x="7685" y="16374"/>
                  </a:lnTo>
                  <a:lnTo>
                    <a:pt x="8496" y="16065"/>
                  </a:lnTo>
                  <a:lnTo>
                    <a:pt x="9229" y="15717"/>
                  </a:lnTo>
                  <a:lnTo>
                    <a:pt x="9616" y="15485"/>
                  </a:lnTo>
                  <a:lnTo>
                    <a:pt x="9963" y="15254"/>
                  </a:lnTo>
                  <a:lnTo>
                    <a:pt x="10272" y="15022"/>
                  </a:lnTo>
                  <a:lnTo>
                    <a:pt x="10581" y="14752"/>
                  </a:lnTo>
                  <a:lnTo>
                    <a:pt x="10890" y="14481"/>
                  </a:lnTo>
                  <a:lnTo>
                    <a:pt x="11121" y="14173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9"/>
                  </a:lnTo>
                  <a:lnTo>
                    <a:pt x="11546" y="13362"/>
                  </a:lnTo>
                  <a:lnTo>
                    <a:pt x="11508" y="13284"/>
                  </a:lnTo>
                  <a:lnTo>
                    <a:pt x="11430" y="13246"/>
                  </a:lnTo>
                  <a:lnTo>
                    <a:pt x="11237" y="13246"/>
                  </a:lnTo>
                  <a:lnTo>
                    <a:pt x="11160" y="13323"/>
                  </a:lnTo>
                  <a:lnTo>
                    <a:pt x="10967" y="13671"/>
                  </a:lnTo>
                  <a:lnTo>
                    <a:pt x="10774" y="13555"/>
                  </a:lnTo>
                  <a:lnTo>
                    <a:pt x="10658" y="13439"/>
                  </a:lnTo>
                  <a:lnTo>
                    <a:pt x="10619" y="13284"/>
                  </a:lnTo>
                  <a:lnTo>
                    <a:pt x="10581" y="13169"/>
                  </a:lnTo>
                  <a:lnTo>
                    <a:pt x="10619" y="13014"/>
                  </a:lnTo>
                  <a:lnTo>
                    <a:pt x="10658" y="12860"/>
                  </a:lnTo>
                  <a:lnTo>
                    <a:pt x="10851" y="12628"/>
                  </a:lnTo>
                  <a:lnTo>
                    <a:pt x="10928" y="12473"/>
                  </a:lnTo>
                  <a:lnTo>
                    <a:pt x="11044" y="12358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1"/>
                  </a:moveTo>
                  <a:lnTo>
                    <a:pt x="348" y="40"/>
                  </a:lnTo>
                  <a:lnTo>
                    <a:pt x="271" y="117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3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6"/>
                  </a:lnTo>
                  <a:lnTo>
                    <a:pt x="232" y="4519"/>
                  </a:lnTo>
                  <a:lnTo>
                    <a:pt x="348" y="4751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6"/>
                  </a:lnTo>
                  <a:lnTo>
                    <a:pt x="5445" y="11817"/>
                  </a:lnTo>
                  <a:lnTo>
                    <a:pt x="6874" y="13748"/>
                  </a:lnTo>
                  <a:lnTo>
                    <a:pt x="8341" y="15640"/>
                  </a:lnTo>
                  <a:lnTo>
                    <a:pt x="7492" y="15987"/>
                  </a:lnTo>
                  <a:lnTo>
                    <a:pt x="6642" y="16258"/>
                  </a:lnTo>
                  <a:lnTo>
                    <a:pt x="6681" y="16103"/>
                  </a:lnTo>
                  <a:lnTo>
                    <a:pt x="6681" y="15949"/>
                  </a:lnTo>
                  <a:lnTo>
                    <a:pt x="6642" y="15756"/>
                  </a:lnTo>
                  <a:lnTo>
                    <a:pt x="6565" y="15640"/>
                  </a:lnTo>
                  <a:lnTo>
                    <a:pt x="6488" y="15485"/>
                  </a:lnTo>
                  <a:lnTo>
                    <a:pt x="6333" y="15370"/>
                  </a:lnTo>
                  <a:lnTo>
                    <a:pt x="6179" y="15292"/>
                  </a:lnTo>
                  <a:lnTo>
                    <a:pt x="6024" y="15254"/>
                  </a:lnTo>
                  <a:lnTo>
                    <a:pt x="5715" y="15254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6" y="16296"/>
                  </a:lnTo>
                  <a:lnTo>
                    <a:pt x="4596" y="16567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8" y="17725"/>
                  </a:lnTo>
                  <a:lnTo>
                    <a:pt x="5368" y="17841"/>
                  </a:lnTo>
                  <a:lnTo>
                    <a:pt x="5677" y="17918"/>
                  </a:lnTo>
                  <a:lnTo>
                    <a:pt x="6024" y="17957"/>
                  </a:lnTo>
                  <a:lnTo>
                    <a:pt x="6372" y="17918"/>
                  </a:lnTo>
                  <a:lnTo>
                    <a:pt x="6719" y="17841"/>
                  </a:lnTo>
                  <a:lnTo>
                    <a:pt x="7106" y="17764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3"/>
                  </a:lnTo>
                  <a:lnTo>
                    <a:pt x="9229" y="16876"/>
                  </a:lnTo>
                  <a:lnTo>
                    <a:pt x="9461" y="16760"/>
                  </a:lnTo>
                  <a:lnTo>
                    <a:pt x="10233" y="16258"/>
                  </a:lnTo>
                  <a:lnTo>
                    <a:pt x="10813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4"/>
                  </a:lnTo>
                  <a:lnTo>
                    <a:pt x="11817" y="18150"/>
                  </a:lnTo>
                  <a:lnTo>
                    <a:pt x="11392" y="17455"/>
                  </a:lnTo>
                  <a:lnTo>
                    <a:pt x="10928" y="16760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4"/>
                  </a:lnTo>
                  <a:lnTo>
                    <a:pt x="11894" y="14790"/>
                  </a:lnTo>
                  <a:lnTo>
                    <a:pt x="12125" y="14559"/>
                  </a:lnTo>
                  <a:lnTo>
                    <a:pt x="12280" y="14288"/>
                  </a:lnTo>
                  <a:lnTo>
                    <a:pt x="12434" y="14057"/>
                  </a:lnTo>
                  <a:lnTo>
                    <a:pt x="12512" y="13786"/>
                  </a:lnTo>
                  <a:lnTo>
                    <a:pt x="12589" y="13555"/>
                  </a:lnTo>
                  <a:lnTo>
                    <a:pt x="12627" y="13284"/>
                  </a:lnTo>
                  <a:lnTo>
                    <a:pt x="12589" y="13053"/>
                  </a:lnTo>
                  <a:lnTo>
                    <a:pt x="12512" y="12821"/>
                  </a:lnTo>
                  <a:lnTo>
                    <a:pt x="12357" y="12589"/>
                  </a:lnTo>
                  <a:lnTo>
                    <a:pt x="12164" y="12358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9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1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2"/>
                  </a:lnTo>
                  <a:lnTo>
                    <a:pt x="10619" y="13786"/>
                  </a:lnTo>
                  <a:lnTo>
                    <a:pt x="10813" y="13902"/>
                  </a:lnTo>
                  <a:lnTo>
                    <a:pt x="10504" y="14250"/>
                  </a:lnTo>
                  <a:lnTo>
                    <a:pt x="10156" y="14597"/>
                  </a:lnTo>
                  <a:lnTo>
                    <a:pt x="9770" y="14868"/>
                  </a:lnTo>
                  <a:lnTo>
                    <a:pt x="9430" y="15084"/>
                  </a:lnTo>
                  <a:lnTo>
                    <a:pt x="9461" y="15022"/>
                  </a:lnTo>
                  <a:lnTo>
                    <a:pt x="9500" y="14945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9"/>
                  </a:lnTo>
                  <a:lnTo>
                    <a:pt x="3823" y="1545"/>
                  </a:lnTo>
                  <a:lnTo>
                    <a:pt x="3514" y="1237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1" y="233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4"/>
            <p:cNvSpPr/>
            <p:nvPr/>
          </p:nvSpPr>
          <p:spPr>
            <a:xfrm>
              <a:off x="6549700" y="3335825"/>
              <a:ext cx="85000" cy="94625"/>
            </a:xfrm>
            <a:custGeom>
              <a:avLst/>
              <a:gdLst/>
              <a:ahLst/>
              <a:cxnLst/>
              <a:rect l="l" t="t" r="r" b="b"/>
              <a:pathLst>
                <a:path w="3400" h="3785" extrusionOk="0">
                  <a:moveTo>
                    <a:pt x="78" y="0"/>
                  </a:moveTo>
                  <a:lnTo>
                    <a:pt x="1" y="77"/>
                  </a:lnTo>
                  <a:lnTo>
                    <a:pt x="1" y="116"/>
                  </a:lnTo>
                  <a:lnTo>
                    <a:pt x="349" y="888"/>
                  </a:lnTo>
                  <a:lnTo>
                    <a:pt x="812" y="1661"/>
                  </a:lnTo>
                  <a:lnTo>
                    <a:pt x="1275" y="2394"/>
                  </a:lnTo>
                  <a:lnTo>
                    <a:pt x="1739" y="3089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4"/>
                  </a:lnTo>
                  <a:lnTo>
                    <a:pt x="3013" y="3707"/>
                  </a:lnTo>
                  <a:lnTo>
                    <a:pt x="3206" y="3591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89"/>
                  </a:lnTo>
                  <a:lnTo>
                    <a:pt x="3399" y="2896"/>
                  </a:lnTo>
                  <a:lnTo>
                    <a:pt x="3360" y="2703"/>
                  </a:lnTo>
                  <a:lnTo>
                    <a:pt x="3283" y="2510"/>
                  </a:lnTo>
                  <a:lnTo>
                    <a:pt x="3129" y="2163"/>
                  </a:lnTo>
                  <a:lnTo>
                    <a:pt x="2936" y="2240"/>
                  </a:lnTo>
                  <a:lnTo>
                    <a:pt x="3052" y="2587"/>
                  </a:lnTo>
                  <a:lnTo>
                    <a:pt x="3090" y="2742"/>
                  </a:lnTo>
                  <a:lnTo>
                    <a:pt x="3129" y="2858"/>
                  </a:lnTo>
                  <a:lnTo>
                    <a:pt x="2897" y="3012"/>
                  </a:lnTo>
                  <a:lnTo>
                    <a:pt x="2665" y="3128"/>
                  </a:lnTo>
                  <a:lnTo>
                    <a:pt x="2511" y="3205"/>
                  </a:lnTo>
                  <a:lnTo>
                    <a:pt x="2318" y="3205"/>
                  </a:lnTo>
                  <a:lnTo>
                    <a:pt x="2202" y="3167"/>
                  </a:lnTo>
                  <a:lnTo>
                    <a:pt x="2048" y="3089"/>
                  </a:lnTo>
                  <a:lnTo>
                    <a:pt x="1932" y="2935"/>
                  </a:lnTo>
                  <a:lnTo>
                    <a:pt x="1855" y="2742"/>
                  </a:lnTo>
                  <a:lnTo>
                    <a:pt x="1700" y="2510"/>
                  </a:lnTo>
                  <a:lnTo>
                    <a:pt x="1082" y="1506"/>
                  </a:lnTo>
                  <a:lnTo>
                    <a:pt x="619" y="772"/>
                  </a:lnTo>
                  <a:lnTo>
                    <a:pt x="387" y="386"/>
                  </a:lnTo>
                  <a:lnTo>
                    <a:pt x="117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4"/>
            <p:cNvSpPr/>
            <p:nvPr/>
          </p:nvSpPr>
          <p:spPr>
            <a:xfrm>
              <a:off x="6320925" y="2913950"/>
              <a:ext cx="315700" cy="477875"/>
            </a:xfrm>
            <a:custGeom>
              <a:avLst/>
              <a:gdLst/>
              <a:ahLst/>
              <a:cxnLst/>
              <a:rect l="l" t="t" r="r" b="b"/>
              <a:pathLst>
                <a:path w="12628" h="19115" extrusionOk="0">
                  <a:moveTo>
                    <a:pt x="1004" y="618"/>
                  </a:moveTo>
                  <a:lnTo>
                    <a:pt x="1661" y="850"/>
                  </a:lnTo>
                  <a:lnTo>
                    <a:pt x="2317" y="1120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2"/>
                  </a:lnTo>
                  <a:lnTo>
                    <a:pt x="4016" y="2819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7"/>
                  </a:lnTo>
                  <a:lnTo>
                    <a:pt x="9345" y="15137"/>
                  </a:lnTo>
                  <a:lnTo>
                    <a:pt x="8920" y="15369"/>
                  </a:lnTo>
                  <a:lnTo>
                    <a:pt x="7955" y="13516"/>
                  </a:lnTo>
                  <a:lnTo>
                    <a:pt x="6990" y="11662"/>
                  </a:lnTo>
                  <a:lnTo>
                    <a:pt x="5020" y="7955"/>
                  </a:lnTo>
                  <a:lnTo>
                    <a:pt x="3012" y="4287"/>
                  </a:lnTo>
                  <a:lnTo>
                    <a:pt x="1004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19" y="11739"/>
                  </a:lnTo>
                  <a:lnTo>
                    <a:pt x="7762" y="13593"/>
                  </a:lnTo>
                  <a:lnTo>
                    <a:pt x="8804" y="15446"/>
                  </a:lnTo>
                  <a:lnTo>
                    <a:pt x="8650" y="15524"/>
                  </a:lnTo>
                  <a:lnTo>
                    <a:pt x="7414" y="13747"/>
                  </a:lnTo>
                  <a:lnTo>
                    <a:pt x="6179" y="12010"/>
                  </a:lnTo>
                  <a:lnTo>
                    <a:pt x="3591" y="8534"/>
                  </a:lnTo>
                  <a:lnTo>
                    <a:pt x="2317" y="6758"/>
                  </a:lnTo>
                  <a:lnTo>
                    <a:pt x="1004" y="4943"/>
                  </a:lnTo>
                  <a:lnTo>
                    <a:pt x="850" y="4711"/>
                  </a:lnTo>
                  <a:lnTo>
                    <a:pt x="734" y="4480"/>
                  </a:lnTo>
                  <a:lnTo>
                    <a:pt x="618" y="4209"/>
                  </a:lnTo>
                  <a:lnTo>
                    <a:pt x="541" y="3939"/>
                  </a:lnTo>
                  <a:lnTo>
                    <a:pt x="464" y="3399"/>
                  </a:lnTo>
                  <a:lnTo>
                    <a:pt x="425" y="2819"/>
                  </a:lnTo>
                  <a:lnTo>
                    <a:pt x="464" y="2240"/>
                  </a:lnTo>
                  <a:lnTo>
                    <a:pt x="502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2" y="12357"/>
                  </a:lnTo>
                  <a:lnTo>
                    <a:pt x="11816" y="12434"/>
                  </a:lnTo>
                  <a:lnTo>
                    <a:pt x="12164" y="12859"/>
                  </a:lnTo>
                  <a:lnTo>
                    <a:pt x="12241" y="13052"/>
                  </a:lnTo>
                  <a:lnTo>
                    <a:pt x="12280" y="13245"/>
                  </a:lnTo>
                  <a:lnTo>
                    <a:pt x="12241" y="13438"/>
                  </a:lnTo>
                  <a:lnTo>
                    <a:pt x="12203" y="13631"/>
                  </a:lnTo>
                  <a:lnTo>
                    <a:pt x="12048" y="14018"/>
                  </a:lnTo>
                  <a:lnTo>
                    <a:pt x="11855" y="14365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1"/>
                  </a:lnTo>
                  <a:lnTo>
                    <a:pt x="10156" y="15871"/>
                  </a:lnTo>
                  <a:lnTo>
                    <a:pt x="10117" y="15987"/>
                  </a:lnTo>
                  <a:lnTo>
                    <a:pt x="9770" y="16180"/>
                  </a:lnTo>
                  <a:lnTo>
                    <a:pt x="9113" y="16605"/>
                  </a:lnTo>
                  <a:lnTo>
                    <a:pt x="8457" y="16952"/>
                  </a:lnTo>
                  <a:lnTo>
                    <a:pt x="7723" y="17261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4" y="17647"/>
                  </a:lnTo>
                  <a:lnTo>
                    <a:pt x="5754" y="17647"/>
                  </a:lnTo>
                  <a:lnTo>
                    <a:pt x="5561" y="17570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7" y="17184"/>
                  </a:lnTo>
                  <a:lnTo>
                    <a:pt x="4982" y="16875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4"/>
                  </a:lnTo>
                  <a:lnTo>
                    <a:pt x="5175" y="15948"/>
                  </a:lnTo>
                  <a:lnTo>
                    <a:pt x="5291" y="15833"/>
                  </a:lnTo>
                  <a:lnTo>
                    <a:pt x="5406" y="15755"/>
                  </a:lnTo>
                  <a:lnTo>
                    <a:pt x="5522" y="15717"/>
                  </a:lnTo>
                  <a:lnTo>
                    <a:pt x="5638" y="15755"/>
                  </a:lnTo>
                  <a:lnTo>
                    <a:pt x="5793" y="15833"/>
                  </a:lnTo>
                  <a:lnTo>
                    <a:pt x="5947" y="15948"/>
                  </a:lnTo>
                  <a:lnTo>
                    <a:pt x="6063" y="16141"/>
                  </a:lnTo>
                  <a:lnTo>
                    <a:pt x="6256" y="16373"/>
                  </a:lnTo>
                  <a:lnTo>
                    <a:pt x="6101" y="16412"/>
                  </a:lnTo>
                  <a:lnTo>
                    <a:pt x="6024" y="16450"/>
                  </a:lnTo>
                  <a:lnTo>
                    <a:pt x="6024" y="16566"/>
                  </a:lnTo>
                  <a:lnTo>
                    <a:pt x="6063" y="16643"/>
                  </a:lnTo>
                  <a:lnTo>
                    <a:pt x="6140" y="16643"/>
                  </a:lnTo>
                  <a:lnTo>
                    <a:pt x="6912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29" y="15717"/>
                  </a:lnTo>
                  <a:lnTo>
                    <a:pt x="9615" y="15485"/>
                  </a:lnTo>
                  <a:lnTo>
                    <a:pt x="9963" y="15253"/>
                  </a:lnTo>
                  <a:lnTo>
                    <a:pt x="10272" y="15022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1" y="14172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8"/>
                  </a:lnTo>
                  <a:lnTo>
                    <a:pt x="11546" y="13361"/>
                  </a:lnTo>
                  <a:lnTo>
                    <a:pt x="11508" y="13284"/>
                  </a:lnTo>
                  <a:lnTo>
                    <a:pt x="11430" y="13245"/>
                  </a:lnTo>
                  <a:lnTo>
                    <a:pt x="11237" y="13245"/>
                  </a:lnTo>
                  <a:lnTo>
                    <a:pt x="11160" y="13323"/>
                  </a:lnTo>
                  <a:lnTo>
                    <a:pt x="10967" y="13670"/>
                  </a:lnTo>
                  <a:lnTo>
                    <a:pt x="10774" y="13554"/>
                  </a:lnTo>
                  <a:lnTo>
                    <a:pt x="10658" y="13438"/>
                  </a:lnTo>
                  <a:lnTo>
                    <a:pt x="10619" y="13284"/>
                  </a:lnTo>
                  <a:lnTo>
                    <a:pt x="10581" y="13168"/>
                  </a:lnTo>
                  <a:lnTo>
                    <a:pt x="10619" y="13014"/>
                  </a:lnTo>
                  <a:lnTo>
                    <a:pt x="10658" y="12859"/>
                  </a:lnTo>
                  <a:lnTo>
                    <a:pt x="10851" y="12627"/>
                  </a:lnTo>
                  <a:lnTo>
                    <a:pt x="10928" y="12473"/>
                  </a:lnTo>
                  <a:lnTo>
                    <a:pt x="11044" y="12357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0"/>
                  </a:moveTo>
                  <a:lnTo>
                    <a:pt x="348" y="39"/>
                  </a:lnTo>
                  <a:lnTo>
                    <a:pt x="271" y="116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2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5"/>
                  </a:lnTo>
                  <a:lnTo>
                    <a:pt x="232" y="4518"/>
                  </a:lnTo>
                  <a:lnTo>
                    <a:pt x="348" y="4750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5"/>
                  </a:lnTo>
                  <a:lnTo>
                    <a:pt x="5445" y="11817"/>
                  </a:lnTo>
                  <a:lnTo>
                    <a:pt x="6874" y="13747"/>
                  </a:lnTo>
                  <a:lnTo>
                    <a:pt x="8341" y="15639"/>
                  </a:lnTo>
                  <a:lnTo>
                    <a:pt x="7492" y="15987"/>
                  </a:lnTo>
                  <a:lnTo>
                    <a:pt x="6642" y="16257"/>
                  </a:lnTo>
                  <a:lnTo>
                    <a:pt x="6642" y="16257"/>
                  </a:lnTo>
                  <a:lnTo>
                    <a:pt x="6681" y="16103"/>
                  </a:lnTo>
                  <a:lnTo>
                    <a:pt x="6681" y="15948"/>
                  </a:lnTo>
                  <a:lnTo>
                    <a:pt x="6642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3" y="15369"/>
                  </a:lnTo>
                  <a:lnTo>
                    <a:pt x="6179" y="15292"/>
                  </a:lnTo>
                  <a:lnTo>
                    <a:pt x="6024" y="15253"/>
                  </a:lnTo>
                  <a:lnTo>
                    <a:pt x="5715" y="15253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5" y="16296"/>
                  </a:lnTo>
                  <a:lnTo>
                    <a:pt x="4595" y="16566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7" y="17725"/>
                  </a:lnTo>
                  <a:lnTo>
                    <a:pt x="5368" y="17840"/>
                  </a:lnTo>
                  <a:lnTo>
                    <a:pt x="5677" y="17918"/>
                  </a:lnTo>
                  <a:lnTo>
                    <a:pt x="6024" y="17956"/>
                  </a:lnTo>
                  <a:lnTo>
                    <a:pt x="6372" y="17918"/>
                  </a:lnTo>
                  <a:lnTo>
                    <a:pt x="6719" y="17840"/>
                  </a:lnTo>
                  <a:lnTo>
                    <a:pt x="7105" y="17763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2"/>
                  </a:lnTo>
                  <a:lnTo>
                    <a:pt x="9229" y="16875"/>
                  </a:lnTo>
                  <a:lnTo>
                    <a:pt x="9461" y="16759"/>
                  </a:lnTo>
                  <a:lnTo>
                    <a:pt x="10233" y="16257"/>
                  </a:lnTo>
                  <a:lnTo>
                    <a:pt x="10812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3"/>
                  </a:lnTo>
                  <a:lnTo>
                    <a:pt x="11816" y="18149"/>
                  </a:lnTo>
                  <a:lnTo>
                    <a:pt x="11392" y="17454"/>
                  </a:lnTo>
                  <a:lnTo>
                    <a:pt x="10928" y="16759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3"/>
                  </a:lnTo>
                  <a:lnTo>
                    <a:pt x="11894" y="14790"/>
                  </a:lnTo>
                  <a:lnTo>
                    <a:pt x="12125" y="14558"/>
                  </a:lnTo>
                  <a:lnTo>
                    <a:pt x="12280" y="14288"/>
                  </a:lnTo>
                  <a:lnTo>
                    <a:pt x="12434" y="14056"/>
                  </a:lnTo>
                  <a:lnTo>
                    <a:pt x="12511" y="13786"/>
                  </a:lnTo>
                  <a:lnTo>
                    <a:pt x="12589" y="13554"/>
                  </a:lnTo>
                  <a:lnTo>
                    <a:pt x="12627" y="13284"/>
                  </a:lnTo>
                  <a:lnTo>
                    <a:pt x="12589" y="13052"/>
                  </a:lnTo>
                  <a:lnTo>
                    <a:pt x="12511" y="12821"/>
                  </a:lnTo>
                  <a:lnTo>
                    <a:pt x="12357" y="12589"/>
                  </a:lnTo>
                  <a:lnTo>
                    <a:pt x="12164" y="12357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8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0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0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19" y="13786"/>
                  </a:lnTo>
                  <a:lnTo>
                    <a:pt x="10812" y="13902"/>
                  </a:lnTo>
                  <a:lnTo>
                    <a:pt x="10504" y="14249"/>
                  </a:lnTo>
                  <a:lnTo>
                    <a:pt x="10156" y="14597"/>
                  </a:lnTo>
                  <a:lnTo>
                    <a:pt x="9770" y="14867"/>
                  </a:lnTo>
                  <a:lnTo>
                    <a:pt x="9430" y="15083"/>
                  </a:lnTo>
                  <a:lnTo>
                    <a:pt x="9461" y="15022"/>
                  </a:lnTo>
                  <a:lnTo>
                    <a:pt x="9500" y="14944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8"/>
                  </a:lnTo>
                  <a:lnTo>
                    <a:pt x="3823" y="1545"/>
                  </a:lnTo>
                  <a:lnTo>
                    <a:pt x="3514" y="1236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0" y="232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4"/>
            <p:cNvSpPr/>
            <p:nvPr/>
          </p:nvSpPr>
          <p:spPr>
            <a:xfrm>
              <a:off x="1643700" y="2334725"/>
              <a:ext cx="26075" cy="11600"/>
            </a:xfrm>
            <a:custGeom>
              <a:avLst/>
              <a:gdLst/>
              <a:ahLst/>
              <a:cxnLst/>
              <a:rect l="l" t="t" r="r" b="b"/>
              <a:pathLst>
                <a:path w="1043" h="464" extrusionOk="0">
                  <a:moveTo>
                    <a:pt x="773" y="1"/>
                  </a:moveTo>
                  <a:lnTo>
                    <a:pt x="541" y="39"/>
                  </a:lnTo>
                  <a:lnTo>
                    <a:pt x="309" y="78"/>
                  </a:lnTo>
                  <a:lnTo>
                    <a:pt x="77" y="194"/>
                  </a:lnTo>
                  <a:lnTo>
                    <a:pt x="39" y="232"/>
                  </a:lnTo>
                  <a:lnTo>
                    <a:pt x="0" y="271"/>
                  </a:lnTo>
                  <a:lnTo>
                    <a:pt x="39" y="387"/>
                  </a:lnTo>
                  <a:lnTo>
                    <a:pt x="77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43" y="232"/>
                  </a:lnTo>
                  <a:lnTo>
                    <a:pt x="1004" y="155"/>
                  </a:lnTo>
                  <a:lnTo>
                    <a:pt x="966" y="116"/>
                  </a:lnTo>
                  <a:lnTo>
                    <a:pt x="888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4"/>
            <p:cNvSpPr/>
            <p:nvPr/>
          </p:nvSpPr>
          <p:spPr>
            <a:xfrm>
              <a:off x="1545225" y="23405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1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4"/>
            <p:cNvSpPr/>
            <p:nvPr/>
          </p:nvSpPr>
          <p:spPr>
            <a:xfrm>
              <a:off x="1530750" y="22034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7" y="7454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5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3"/>
                  </a:lnTo>
                  <a:lnTo>
                    <a:pt x="9538" y="9423"/>
                  </a:lnTo>
                  <a:lnTo>
                    <a:pt x="9384" y="9655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8" y="10195"/>
                  </a:lnTo>
                  <a:lnTo>
                    <a:pt x="8109" y="10157"/>
                  </a:lnTo>
                  <a:lnTo>
                    <a:pt x="7839" y="10079"/>
                  </a:lnTo>
                  <a:lnTo>
                    <a:pt x="7607" y="9964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8" y="9346"/>
                  </a:lnTo>
                  <a:lnTo>
                    <a:pt x="6951" y="9075"/>
                  </a:lnTo>
                  <a:lnTo>
                    <a:pt x="6912" y="8805"/>
                  </a:lnTo>
                  <a:lnTo>
                    <a:pt x="6951" y="8535"/>
                  </a:lnTo>
                  <a:lnTo>
                    <a:pt x="7028" y="8265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3" y="7569"/>
                  </a:lnTo>
                  <a:lnTo>
                    <a:pt x="8148" y="7338"/>
                  </a:lnTo>
                  <a:lnTo>
                    <a:pt x="8225" y="7299"/>
                  </a:lnTo>
                  <a:close/>
                  <a:moveTo>
                    <a:pt x="2858" y="1"/>
                  </a:moveTo>
                  <a:lnTo>
                    <a:pt x="2665" y="40"/>
                  </a:lnTo>
                  <a:lnTo>
                    <a:pt x="2665" y="78"/>
                  </a:lnTo>
                  <a:lnTo>
                    <a:pt x="2626" y="1353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3" y="5098"/>
                  </a:lnTo>
                  <a:lnTo>
                    <a:pt x="2896" y="7492"/>
                  </a:lnTo>
                  <a:lnTo>
                    <a:pt x="2896" y="8149"/>
                  </a:lnTo>
                  <a:lnTo>
                    <a:pt x="2935" y="8458"/>
                  </a:lnTo>
                  <a:lnTo>
                    <a:pt x="2974" y="8612"/>
                  </a:lnTo>
                  <a:lnTo>
                    <a:pt x="3051" y="8767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0" y="8689"/>
                  </a:lnTo>
                  <a:lnTo>
                    <a:pt x="0" y="9037"/>
                  </a:lnTo>
                  <a:lnTo>
                    <a:pt x="773" y="9114"/>
                  </a:lnTo>
                  <a:lnTo>
                    <a:pt x="1545" y="9153"/>
                  </a:lnTo>
                  <a:lnTo>
                    <a:pt x="3128" y="9230"/>
                  </a:lnTo>
                  <a:lnTo>
                    <a:pt x="4827" y="9307"/>
                  </a:lnTo>
                  <a:lnTo>
                    <a:pt x="5677" y="9307"/>
                  </a:lnTo>
                  <a:lnTo>
                    <a:pt x="6488" y="9269"/>
                  </a:lnTo>
                  <a:lnTo>
                    <a:pt x="6603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1" y="10311"/>
                  </a:lnTo>
                  <a:lnTo>
                    <a:pt x="7492" y="10466"/>
                  </a:lnTo>
                  <a:lnTo>
                    <a:pt x="7801" y="10581"/>
                  </a:lnTo>
                  <a:lnTo>
                    <a:pt x="8109" y="10659"/>
                  </a:lnTo>
                  <a:lnTo>
                    <a:pt x="8418" y="10697"/>
                  </a:lnTo>
                  <a:lnTo>
                    <a:pt x="8727" y="10620"/>
                  </a:lnTo>
                  <a:lnTo>
                    <a:pt x="9036" y="10543"/>
                  </a:lnTo>
                  <a:lnTo>
                    <a:pt x="9306" y="10388"/>
                  </a:lnTo>
                  <a:lnTo>
                    <a:pt x="9538" y="10195"/>
                  </a:lnTo>
                  <a:lnTo>
                    <a:pt x="9770" y="9964"/>
                  </a:lnTo>
                  <a:lnTo>
                    <a:pt x="9924" y="9693"/>
                  </a:lnTo>
                  <a:lnTo>
                    <a:pt x="10079" y="9423"/>
                  </a:lnTo>
                  <a:lnTo>
                    <a:pt x="10156" y="9153"/>
                  </a:lnTo>
                  <a:lnTo>
                    <a:pt x="10195" y="9153"/>
                  </a:lnTo>
                  <a:lnTo>
                    <a:pt x="10195" y="8767"/>
                  </a:lnTo>
                  <a:lnTo>
                    <a:pt x="10156" y="8419"/>
                  </a:lnTo>
                  <a:lnTo>
                    <a:pt x="10040" y="8071"/>
                  </a:lnTo>
                  <a:lnTo>
                    <a:pt x="9847" y="7763"/>
                  </a:lnTo>
                  <a:lnTo>
                    <a:pt x="9615" y="7492"/>
                  </a:lnTo>
                  <a:lnTo>
                    <a:pt x="9306" y="7261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6" y="6990"/>
                  </a:lnTo>
                  <a:lnTo>
                    <a:pt x="7723" y="7029"/>
                  </a:lnTo>
                  <a:lnTo>
                    <a:pt x="7414" y="7145"/>
                  </a:lnTo>
                  <a:lnTo>
                    <a:pt x="7144" y="7338"/>
                  </a:lnTo>
                  <a:lnTo>
                    <a:pt x="6912" y="7569"/>
                  </a:lnTo>
                  <a:lnTo>
                    <a:pt x="6719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5" y="8805"/>
                  </a:lnTo>
                  <a:lnTo>
                    <a:pt x="4943" y="8767"/>
                  </a:lnTo>
                  <a:lnTo>
                    <a:pt x="3476" y="8767"/>
                  </a:lnTo>
                  <a:lnTo>
                    <a:pt x="3476" y="8728"/>
                  </a:lnTo>
                  <a:lnTo>
                    <a:pt x="3476" y="8651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5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6"/>
                  </a:lnTo>
                  <a:lnTo>
                    <a:pt x="3205" y="7338"/>
                  </a:lnTo>
                  <a:lnTo>
                    <a:pt x="3128" y="6450"/>
                  </a:lnTo>
                  <a:lnTo>
                    <a:pt x="3012" y="4326"/>
                  </a:lnTo>
                  <a:lnTo>
                    <a:pt x="2935" y="2202"/>
                  </a:lnTo>
                  <a:lnTo>
                    <a:pt x="2896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4"/>
            <p:cNvSpPr/>
            <p:nvPr/>
          </p:nvSpPr>
          <p:spPr>
            <a:xfrm>
              <a:off x="1437100" y="2381075"/>
              <a:ext cx="93675" cy="93650"/>
            </a:xfrm>
            <a:custGeom>
              <a:avLst/>
              <a:gdLst/>
              <a:ahLst/>
              <a:cxnLst/>
              <a:rect l="l" t="t" r="r" b="b"/>
              <a:pathLst>
                <a:path w="3747" h="3746" extrusionOk="0">
                  <a:moveTo>
                    <a:pt x="1584" y="463"/>
                  </a:moveTo>
                  <a:lnTo>
                    <a:pt x="2086" y="541"/>
                  </a:lnTo>
                  <a:lnTo>
                    <a:pt x="2318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5"/>
                  </a:lnTo>
                  <a:lnTo>
                    <a:pt x="3090" y="1197"/>
                  </a:lnTo>
                  <a:lnTo>
                    <a:pt x="3206" y="1429"/>
                  </a:lnTo>
                  <a:lnTo>
                    <a:pt x="3244" y="1699"/>
                  </a:lnTo>
                  <a:lnTo>
                    <a:pt x="3244" y="1969"/>
                  </a:lnTo>
                  <a:lnTo>
                    <a:pt x="3206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7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3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3"/>
                  </a:lnTo>
                  <a:close/>
                  <a:moveTo>
                    <a:pt x="1893" y="0"/>
                  </a:moveTo>
                  <a:lnTo>
                    <a:pt x="1700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4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9" y="579"/>
                  </a:lnTo>
                  <a:lnTo>
                    <a:pt x="425" y="772"/>
                  </a:lnTo>
                  <a:lnTo>
                    <a:pt x="271" y="965"/>
                  </a:lnTo>
                  <a:lnTo>
                    <a:pt x="155" y="1236"/>
                  </a:lnTo>
                  <a:lnTo>
                    <a:pt x="78" y="1467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7" y="2510"/>
                  </a:lnTo>
                  <a:lnTo>
                    <a:pt x="310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8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7" y="3437"/>
                  </a:lnTo>
                  <a:lnTo>
                    <a:pt x="3128" y="3244"/>
                  </a:lnTo>
                  <a:lnTo>
                    <a:pt x="3322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8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5" y="1004"/>
                  </a:lnTo>
                  <a:lnTo>
                    <a:pt x="3322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4"/>
            <p:cNvSpPr/>
            <p:nvPr/>
          </p:nvSpPr>
          <p:spPr>
            <a:xfrm>
              <a:off x="1498900" y="21899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7" y="618"/>
                  </a:moveTo>
                  <a:lnTo>
                    <a:pt x="5947" y="773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5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3" y="3900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0"/>
                  </a:lnTo>
                  <a:lnTo>
                    <a:pt x="5792" y="3862"/>
                  </a:lnTo>
                  <a:lnTo>
                    <a:pt x="5676" y="3746"/>
                  </a:lnTo>
                  <a:lnTo>
                    <a:pt x="5561" y="3553"/>
                  </a:lnTo>
                  <a:lnTo>
                    <a:pt x="5483" y="3321"/>
                  </a:lnTo>
                  <a:lnTo>
                    <a:pt x="5406" y="2626"/>
                  </a:lnTo>
                  <a:lnTo>
                    <a:pt x="5367" y="1970"/>
                  </a:lnTo>
                  <a:lnTo>
                    <a:pt x="5367" y="618"/>
                  </a:lnTo>
                  <a:close/>
                  <a:moveTo>
                    <a:pt x="2780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7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6" y="3012"/>
                  </a:lnTo>
                  <a:lnTo>
                    <a:pt x="888" y="2549"/>
                  </a:lnTo>
                  <a:lnTo>
                    <a:pt x="1158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0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2" y="6295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0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4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8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6" y="4287"/>
                  </a:lnTo>
                  <a:lnTo>
                    <a:pt x="965" y="4518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3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7" y="3398"/>
                  </a:lnTo>
                  <a:lnTo>
                    <a:pt x="5174" y="3746"/>
                  </a:lnTo>
                  <a:lnTo>
                    <a:pt x="5213" y="3900"/>
                  </a:lnTo>
                  <a:lnTo>
                    <a:pt x="5290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69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7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0" y="4904"/>
                  </a:lnTo>
                  <a:lnTo>
                    <a:pt x="9383" y="4904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3" y="6488"/>
                  </a:lnTo>
                  <a:lnTo>
                    <a:pt x="10696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6" y="6565"/>
                  </a:lnTo>
                  <a:lnTo>
                    <a:pt x="12280" y="6912"/>
                  </a:lnTo>
                  <a:lnTo>
                    <a:pt x="12395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8" y="8998"/>
                  </a:lnTo>
                  <a:lnTo>
                    <a:pt x="12511" y="8998"/>
                  </a:lnTo>
                  <a:lnTo>
                    <a:pt x="12434" y="9075"/>
                  </a:lnTo>
                  <a:lnTo>
                    <a:pt x="12395" y="9113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3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0" y="7723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7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4" y="5098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6"/>
                  </a:lnTo>
                  <a:lnTo>
                    <a:pt x="9885" y="4480"/>
                  </a:lnTo>
                  <a:lnTo>
                    <a:pt x="9538" y="4441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4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8" y="348"/>
                  </a:lnTo>
                  <a:lnTo>
                    <a:pt x="5715" y="193"/>
                  </a:lnTo>
                  <a:lnTo>
                    <a:pt x="5290" y="78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4"/>
            <p:cNvSpPr/>
            <p:nvPr/>
          </p:nvSpPr>
          <p:spPr>
            <a:xfrm>
              <a:off x="1394625" y="22999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94"/>
                  </a:lnTo>
                  <a:lnTo>
                    <a:pt x="2240" y="309"/>
                  </a:lnTo>
                  <a:lnTo>
                    <a:pt x="2009" y="425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46"/>
                  </a:lnTo>
                  <a:lnTo>
                    <a:pt x="1" y="4055"/>
                  </a:lnTo>
                  <a:lnTo>
                    <a:pt x="1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4" y="4711"/>
                  </a:lnTo>
                  <a:lnTo>
                    <a:pt x="580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9"/>
                  </a:lnTo>
                  <a:lnTo>
                    <a:pt x="2626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4"/>
                  </a:lnTo>
                  <a:lnTo>
                    <a:pt x="4210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4"/>
            <p:cNvSpPr/>
            <p:nvPr/>
          </p:nvSpPr>
          <p:spPr>
            <a:xfrm>
              <a:off x="5590125" y="11338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4"/>
            <p:cNvSpPr/>
            <p:nvPr/>
          </p:nvSpPr>
          <p:spPr>
            <a:xfrm>
              <a:off x="5491675" y="1139600"/>
              <a:ext cx="21250" cy="8725"/>
            </a:xfrm>
            <a:custGeom>
              <a:avLst/>
              <a:gdLst/>
              <a:ahLst/>
              <a:cxnLst/>
              <a:rect l="l" t="t" r="r" b="b"/>
              <a:pathLst>
                <a:path w="850" h="349" extrusionOk="0">
                  <a:moveTo>
                    <a:pt x="425" y="1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4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4"/>
                  </a:lnTo>
                  <a:lnTo>
                    <a:pt x="811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4"/>
            <p:cNvSpPr/>
            <p:nvPr/>
          </p:nvSpPr>
          <p:spPr>
            <a:xfrm>
              <a:off x="5477175" y="10025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2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4"/>
            <p:cNvSpPr/>
            <p:nvPr/>
          </p:nvSpPr>
          <p:spPr>
            <a:xfrm>
              <a:off x="5383550" y="11801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2"/>
                  </a:lnTo>
                  <a:lnTo>
                    <a:pt x="1583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2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4"/>
            <p:cNvSpPr/>
            <p:nvPr/>
          </p:nvSpPr>
          <p:spPr>
            <a:xfrm>
              <a:off x="5445325" y="9890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1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3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8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9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40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7" y="7183"/>
                  </a:lnTo>
                  <a:lnTo>
                    <a:pt x="12743" y="6681"/>
                  </a:lnTo>
                  <a:lnTo>
                    <a:pt x="12435" y="6218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6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4"/>
            <p:cNvSpPr/>
            <p:nvPr/>
          </p:nvSpPr>
          <p:spPr>
            <a:xfrm>
              <a:off x="5341075" y="109905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2" y="2742"/>
                  </a:lnTo>
                  <a:lnTo>
                    <a:pt x="966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4"/>
            <p:cNvSpPr/>
            <p:nvPr/>
          </p:nvSpPr>
          <p:spPr>
            <a:xfrm>
              <a:off x="4153650" y="167055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2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40" y="232"/>
                  </a:lnTo>
                  <a:lnTo>
                    <a:pt x="1" y="271"/>
                  </a:lnTo>
                  <a:lnTo>
                    <a:pt x="40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4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4"/>
            <p:cNvSpPr/>
            <p:nvPr/>
          </p:nvSpPr>
          <p:spPr>
            <a:xfrm>
              <a:off x="4055200" y="1676350"/>
              <a:ext cx="21250" cy="8700"/>
            </a:xfrm>
            <a:custGeom>
              <a:avLst/>
              <a:gdLst/>
              <a:ahLst/>
              <a:cxnLst/>
              <a:rect l="l" t="t" r="r" b="b"/>
              <a:pathLst>
                <a:path w="850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4"/>
            <p:cNvSpPr/>
            <p:nvPr/>
          </p:nvSpPr>
          <p:spPr>
            <a:xfrm>
              <a:off x="4040700" y="153927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5" y="7298"/>
                  </a:moveTo>
                  <a:lnTo>
                    <a:pt x="8496" y="7375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1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4"/>
                  </a:lnTo>
                  <a:lnTo>
                    <a:pt x="8110" y="10156"/>
                  </a:lnTo>
                  <a:lnTo>
                    <a:pt x="7840" y="10078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6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7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2" y="8766"/>
                  </a:lnTo>
                  <a:lnTo>
                    <a:pt x="1546" y="8727"/>
                  </a:lnTo>
                  <a:lnTo>
                    <a:pt x="40" y="8688"/>
                  </a:lnTo>
                  <a:lnTo>
                    <a:pt x="1" y="8688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6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6"/>
                  </a:lnTo>
                  <a:lnTo>
                    <a:pt x="6759" y="9847"/>
                  </a:lnTo>
                  <a:lnTo>
                    <a:pt x="6990" y="10078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0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7"/>
                  </a:lnTo>
                  <a:lnTo>
                    <a:pt x="9539" y="10194"/>
                  </a:lnTo>
                  <a:lnTo>
                    <a:pt x="9771" y="9963"/>
                  </a:lnTo>
                  <a:lnTo>
                    <a:pt x="9925" y="9692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7"/>
                  </a:lnTo>
                  <a:lnTo>
                    <a:pt x="6565" y="8186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79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4"/>
            <p:cNvSpPr/>
            <p:nvPr/>
          </p:nvSpPr>
          <p:spPr>
            <a:xfrm>
              <a:off x="3947075" y="171690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3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8" y="579"/>
                  </a:lnTo>
                  <a:lnTo>
                    <a:pt x="425" y="772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4"/>
            <p:cNvSpPr/>
            <p:nvPr/>
          </p:nvSpPr>
          <p:spPr>
            <a:xfrm>
              <a:off x="4008850" y="152575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4"/>
                  </a:lnTo>
                  <a:lnTo>
                    <a:pt x="7029" y="1313"/>
                  </a:lnTo>
                  <a:lnTo>
                    <a:pt x="7531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7"/>
                  </a:lnTo>
                  <a:lnTo>
                    <a:pt x="8573" y="3707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1" y="3862"/>
                  </a:lnTo>
                  <a:lnTo>
                    <a:pt x="2433" y="4016"/>
                  </a:lnTo>
                  <a:lnTo>
                    <a:pt x="2318" y="4132"/>
                  </a:lnTo>
                  <a:lnTo>
                    <a:pt x="2124" y="4209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1" y="4248"/>
                  </a:lnTo>
                  <a:lnTo>
                    <a:pt x="734" y="4132"/>
                  </a:lnTo>
                  <a:lnTo>
                    <a:pt x="387" y="4016"/>
                  </a:lnTo>
                  <a:lnTo>
                    <a:pt x="503" y="3514"/>
                  </a:lnTo>
                  <a:lnTo>
                    <a:pt x="657" y="3012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8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7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3" y="5947"/>
                  </a:lnTo>
                  <a:lnTo>
                    <a:pt x="10543" y="5870"/>
                  </a:lnTo>
                  <a:lnTo>
                    <a:pt x="10543" y="5754"/>
                  </a:lnTo>
                  <a:lnTo>
                    <a:pt x="10620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0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9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7" y="3205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8"/>
                  </a:lnTo>
                  <a:lnTo>
                    <a:pt x="1314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3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7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3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8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7" y="6526"/>
                  </a:lnTo>
                  <a:lnTo>
                    <a:pt x="11740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1" y="7916"/>
                  </a:lnTo>
                  <a:lnTo>
                    <a:pt x="12551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7" y="7183"/>
                  </a:lnTo>
                  <a:lnTo>
                    <a:pt x="12744" y="6681"/>
                  </a:lnTo>
                  <a:lnTo>
                    <a:pt x="12435" y="6217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9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4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5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6" y="193"/>
                  </a:lnTo>
                  <a:lnTo>
                    <a:pt x="5291" y="78"/>
                  </a:lnTo>
                  <a:lnTo>
                    <a:pt x="4828" y="39"/>
                  </a:lnTo>
                  <a:lnTo>
                    <a:pt x="44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4"/>
            <p:cNvSpPr/>
            <p:nvPr/>
          </p:nvSpPr>
          <p:spPr>
            <a:xfrm>
              <a:off x="3904600" y="163580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0" y="194"/>
                  </a:lnTo>
                  <a:lnTo>
                    <a:pt x="2240" y="309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7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4"/>
            <p:cNvSpPr/>
            <p:nvPr/>
          </p:nvSpPr>
          <p:spPr>
            <a:xfrm>
              <a:off x="6613425" y="4670925"/>
              <a:ext cx="26100" cy="11600"/>
            </a:xfrm>
            <a:custGeom>
              <a:avLst/>
              <a:gdLst/>
              <a:ahLst/>
              <a:cxnLst/>
              <a:rect l="l" t="t" r="r" b="b"/>
              <a:pathLst>
                <a:path w="1044" h="464" extrusionOk="0">
                  <a:moveTo>
                    <a:pt x="773" y="0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3"/>
                  </a:lnTo>
                  <a:lnTo>
                    <a:pt x="39" y="232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4"/>
            <p:cNvSpPr/>
            <p:nvPr/>
          </p:nvSpPr>
          <p:spPr>
            <a:xfrm>
              <a:off x="6514950" y="46767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6" y="0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39" y="77"/>
                  </a:lnTo>
                  <a:lnTo>
                    <a:pt x="1" y="193"/>
                  </a:lnTo>
                  <a:lnTo>
                    <a:pt x="39" y="270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0"/>
                  </a:lnTo>
                  <a:lnTo>
                    <a:pt x="850" y="193"/>
                  </a:lnTo>
                  <a:lnTo>
                    <a:pt x="812" y="77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4"/>
            <p:cNvSpPr/>
            <p:nvPr/>
          </p:nvSpPr>
          <p:spPr>
            <a:xfrm>
              <a:off x="6500475" y="45396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6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3"/>
                  </a:lnTo>
                  <a:lnTo>
                    <a:pt x="9384" y="9654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39" y="10079"/>
                  </a:lnTo>
                  <a:lnTo>
                    <a:pt x="7608" y="9963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9" y="9346"/>
                  </a:lnTo>
                  <a:lnTo>
                    <a:pt x="6951" y="9075"/>
                  </a:lnTo>
                  <a:lnTo>
                    <a:pt x="6913" y="8805"/>
                  </a:lnTo>
                  <a:lnTo>
                    <a:pt x="6951" y="8535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4" y="7569"/>
                  </a:lnTo>
                  <a:lnTo>
                    <a:pt x="8148" y="7338"/>
                  </a:lnTo>
                  <a:lnTo>
                    <a:pt x="8226" y="7299"/>
                  </a:lnTo>
                  <a:close/>
                  <a:moveTo>
                    <a:pt x="2858" y="1"/>
                  </a:moveTo>
                  <a:lnTo>
                    <a:pt x="2665" y="39"/>
                  </a:lnTo>
                  <a:lnTo>
                    <a:pt x="2665" y="78"/>
                  </a:lnTo>
                  <a:lnTo>
                    <a:pt x="2626" y="1352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4" y="5098"/>
                  </a:lnTo>
                  <a:lnTo>
                    <a:pt x="2897" y="7492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2"/>
                  </a:lnTo>
                  <a:lnTo>
                    <a:pt x="3051" y="8766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7"/>
                  </a:lnTo>
                  <a:lnTo>
                    <a:pt x="773" y="9114"/>
                  </a:lnTo>
                  <a:lnTo>
                    <a:pt x="1545" y="9152"/>
                  </a:lnTo>
                  <a:lnTo>
                    <a:pt x="3128" y="9230"/>
                  </a:lnTo>
                  <a:lnTo>
                    <a:pt x="4828" y="9307"/>
                  </a:lnTo>
                  <a:lnTo>
                    <a:pt x="5677" y="9307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2" y="10311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20"/>
                  </a:lnTo>
                  <a:lnTo>
                    <a:pt x="9037" y="10543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3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9"/>
                  </a:lnTo>
                  <a:lnTo>
                    <a:pt x="10041" y="8071"/>
                  </a:lnTo>
                  <a:lnTo>
                    <a:pt x="9847" y="7762"/>
                  </a:lnTo>
                  <a:lnTo>
                    <a:pt x="9616" y="7492"/>
                  </a:lnTo>
                  <a:lnTo>
                    <a:pt x="9307" y="7260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7" y="6990"/>
                  </a:lnTo>
                  <a:lnTo>
                    <a:pt x="7724" y="7029"/>
                  </a:lnTo>
                  <a:lnTo>
                    <a:pt x="7415" y="7144"/>
                  </a:lnTo>
                  <a:lnTo>
                    <a:pt x="7144" y="7338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6" y="8805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8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6" y="8535"/>
                  </a:lnTo>
                  <a:lnTo>
                    <a:pt x="3206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5"/>
                  </a:lnTo>
                  <a:lnTo>
                    <a:pt x="3206" y="7338"/>
                  </a:lnTo>
                  <a:lnTo>
                    <a:pt x="3128" y="6449"/>
                  </a:lnTo>
                  <a:lnTo>
                    <a:pt x="3013" y="4326"/>
                  </a:lnTo>
                  <a:lnTo>
                    <a:pt x="2935" y="2202"/>
                  </a:lnTo>
                  <a:lnTo>
                    <a:pt x="2897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4"/>
            <p:cNvSpPr/>
            <p:nvPr/>
          </p:nvSpPr>
          <p:spPr>
            <a:xfrm>
              <a:off x="6406825" y="4717250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619"/>
                  </a:lnTo>
                  <a:lnTo>
                    <a:pt x="2550" y="696"/>
                  </a:lnTo>
                  <a:lnTo>
                    <a:pt x="2743" y="812"/>
                  </a:lnTo>
                  <a:lnTo>
                    <a:pt x="2936" y="966"/>
                  </a:lnTo>
                  <a:lnTo>
                    <a:pt x="3090" y="1198"/>
                  </a:lnTo>
                  <a:lnTo>
                    <a:pt x="3206" y="1430"/>
                  </a:lnTo>
                  <a:lnTo>
                    <a:pt x="3245" y="1700"/>
                  </a:lnTo>
                  <a:lnTo>
                    <a:pt x="3245" y="1970"/>
                  </a:lnTo>
                  <a:lnTo>
                    <a:pt x="3206" y="2202"/>
                  </a:lnTo>
                  <a:lnTo>
                    <a:pt x="3090" y="2472"/>
                  </a:lnTo>
                  <a:lnTo>
                    <a:pt x="2974" y="2665"/>
                  </a:lnTo>
                  <a:lnTo>
                    <a:pt x="2781" y="2897"/>
                  </a:lnTo>
                  <a:lnTo>
                    <a:pt x="2588" y="3051"/>
                  </a:lnTo>
                  <a:lnTo>
                    <a:pt x="2357" y="3167"/>
                  </a:lnTo>
                  <a:lnTo>
                    <a:pt x="2086" y="3245"/>
                  </a:lnTo>
                  <a:lnTo>
                    <a:pt x="1777" y="3245"/>
                  </a:lnTo>
                  <a:lnTo>
                    <a:pt x="1507" y="3167"/>
                  </a:lnTo>
                  <a:lnTo>
                    <a:pt x="1237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4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5" y="1121"/>
                  </a:lnTo>
                  <a:lnTo>
                    <a:pt x="928" y="928"/>
                  </a:lnTo>
                  <a:lnTo>
                    <a:pt x="1121" y="735"/>
                  </a:lnTo>
                  <a:lnTo>
                    <a:pt x="1353" y="580"/>
                  </a:lnTo>
                  <a:lnTo>
                    <a:pt x="1584" y="464"/>
                  </a:lnTo>
                  <a:close/>
                  <a:moveTo>
                    <a:pt x="1893" y="1"/>
                  </a:moveTo>
                  <a:lnTo>
                    <a:pt x="1700" y="39"/>
                  </a:lnTo>
                  <a:lnTo>
                    <a:pt x="1546" y="78"/>
                  </a:lnTo>
                  <a:lnTo>
                    <a:pt x="1353" y="155"/>
                  </a:lnTo>
                  <a:lnTo>
                    <a:pt x="1314" y="194"/>
                  </a:lnTo>
                  <a:lnTo>
                    <a:pt x="1082" y="271"/>
                  </a:lnTo>
                  <a:lnTo>
                    <a:pt x="851" y="387"/>
                  </a:lnTo>
                  <a:lnTo>
                    <a:pt x="619" y="580"/>
                  </a:lnTo>
                  <a:lnTo>
                    <a:pt x="426" y="773"/>
                  </a:lnTo>
                  <a:lnTo>
                    <a:pt x="271" y="966"/>
                  </a:lnTo>
                  <a:lnTo>
                    <a:pt x="155" y="1237"/>
                  </a:lnTo>
                  <a:lnTo>
                    <a:pt x="78" y="1468"/>
                  </a:lnTo>
                  <a:lnTo>
                    <a:pt x="1" y="1739"/>
                  </a:lnTo>
                  <a:lnTo>
                    <a:pt x="1" y="2047"/>
                  </a:lnTo>
                  <a:lnTo>
                    <a:pt x="40" y="2125"/>
                  </a:lnTo>
                  <a:lnTo>
                    <a:pt x="40" y="2318"/>
                  </a:lnTo>
                  <a:lnTo>
                    <a:pt x="117" y="2511"/>
                  </a:lnTo>
                  <a:lnTo>
                    <a:pt x="310" y="2858"/>
                  </a:lnTo>
                  <a:lnTo>
                    <a:pt x="542" y="3167"/>
                  </a:lnTo>
                  <a:lnTo>
                    <a:pt x="851" y="3399"/>
                  </a:lnTo>
                  <a:lnTo>
                    <a:pt x="1198" y="3592"/>
                  </a:lnTo>
                  <a:lnTo>
                    <a:pt x="1584" y="3708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7" y="3669"/>
                  </a:lnTo>
                  <a:lnTo>
                    <a:pt x="2627" y="3592"/>
                  </a:lnTo>
                  <a:lnTo>
                    <a:pt x="2897" y="3438"/>
                  </a:lnTo>
                  <a:lnTo>
                    <a:pt x="3129" y="3245"/>
                  </a:lnTo>
                  <a:lnTo>
                    <a:pt x="3322" y="3013"/>
                  </a:lnTo>
                  <a:lnTo>
                    <a:pt x="3476" y="2781"/>
                  </a:lnTo>
                  <a:lnTo>
                    <a:pt x="3631" y="2511"/>
                  </a:lnTo>
                  <a:lnTo>
                    <a:pt x="3708" y="2202"/>
                  </a:lnTo>
                  <a:lnTo>
                    <a:pt x="3747" y="1932"/>
                  </a:lnTo>
                  <a:lnTo>
                    <a:pt x="3747" y="1584"/>
                  </a:lnTo>
                  <a:lnTo>
                    <a:pt x="3669" y="1314"/>
                  </a:lnTo>
                  <a:lnTo>
                    <a:pt x="3515" y="1005"/>
                  </a:lnTo>
                  <a:lnTo>
                    <a:pt x="3322" y="696"/>
                  </a:lnTo>
                  <a:lnTo>
                    <a:pt x="3052" y="426"/>
                  </a:lnTo>
                  <a:lnTo>
                    <a:pt x="2743" y="233"/>
                  </a:lnTo>
                  <a:lnTo>
                    <a:pt x="2395" y="7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4"/>
            <p:cNvSpPr/>
            <p:nvPr/>
          </p:nvSpPr>
          <p:spPr>
            <a:xfrm>
              <a:off x="6468625" y="45261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8" y="618"/>
                  </a:moveTo>
                  <a:lnTo>
                    <a:pt x="5947" y="772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2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4" y="3900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0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6" y="2626"/>
                  </a:lnTo>
                  <a:lnTo>
                    <a:pt x="5368" y="1969"/>
                  </a:lnTo>
                  <a:lnTo>
                    <a:pt x="5368" y="618"/>
                  </a:lnTo>
                  <a:close/>
                  <a:moveTo>
                    <a:pt x="2781" y="888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6"/>
                  </a:lnTo>
                  <a:lnTo>
                    <a:pt x="1545" y="4286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7" y="3012"/>
                  </a:lnTo>
                  <a:lnTo>
                    <a:pt x="888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1" y="888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5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3" y="6294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6"/>
                  </a:lnTo>
                  <a:lnTo>
                    <a:pt x="2240" y="579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4"/>
                  </a:lnTo>
                  <a:lnTo>
                    <a:pt x="232" y="2780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3"/>
                  </a:lnTo>
                  <a:lnTo>
                    <a:pt x="39" y="4557"/>
                  </a:lnTo>
                  <a:lnTo>
                    <a:pt x="348" y="4595"/>
                  </a:lnTo>
                  <a:lnTo>
                    <a:pt x="386" y="4286"/>
                  </a:lnTo>
                  <a:lnTo>
                    <a:pt x="966" y="4518"/>
                  </a:lnTo>
                  <a:lnTo>
                    <a:pt x="1313" y="4595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79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4" y="3977"/>
                  </a:lnTo>
                  <a:lnTo>
                    <a:pt x="3012" y="3630"/>
                  </a:lnTo>
                  <a:lnTo>
                    <a:pt x="3012" y="2973"/>
                  </a:lnTo>
                  <a:lnTo>
                    <a:pt x="3128" y="772"/>
                  </a:lnTo>
                  <a:lnTo>
                    <a:pt x="3514" y="657"/>
                  </a:lnTo>
                  <a:lnTo>
                    <a:pt x="3939" y="579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8" y="579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8" y="3398"/>
                  </a:lnTo>
                  <a:lnTo>
                    <a:pt x="5175" y="3746"/>
                  </a:lnTo>
                  <a:lnTo>
                    <a:pt x="5213" y="3900"/>
                  </a:lnTo>
                  <a:lnTo>
                    <a:pt x="5291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6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6"/>
                  </a:lnTo>
                  <a:lnTo>
                    <a:pt x="7607" y="4209"/>
                  </a:lnTo>
                  <a:lnTo>
                    <a:pt x="8650" y="4093"/>
                  </a:lnTo>
                  <a:lnTo>
                    <a:pt x="8650" y="4479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7"/>
                  </a:lnTo>
                  <a:lnTo>
                    <a:pt x="8766" y="5097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1" y="4904"/>
                  </a:lnTo>
                  <a:lnTo>
                    <a:pt x="9384" y="4904"/>
                  </a:lnTo>
                  <a:lnTo>
                    <a:pt x="9809" y="4981"/>
                  </a:lnTo>
                  <a:lnTo>
                    <a:pt x="10195" y="5097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599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7"/>
                  </a:lnTo>
                  <a:lnTo>
                    <a:pt x="10697" y="6603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3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9" y="8997"/>
                  </a:lnTo>
                  <a:lnTo>
                    <a:pt x="12512" y="8997"/>
                  </a:lnTo>
                  <a:lnTo>
                    <a:pt x="12434" y="9075"/>
                  </a:lnTo>
                  <a:lnTo>
                    <a:pt x="12396" y="9113"/>
                  </a:lnTo>
                  <a:lnTo>
                    <a:pt x="12357" y="9190"/>
                  </a:lnTo>
                  <a:lnTo>
                    <a:pt x="11469" y="9306"/>
                  </a:lnTo>
                  <a:lnTo>
                    <a:pt x="11469" y="9692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4" y="9499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7"/>
                  </a:lnTo>
                  <a:lnTo>
                    <a:pt x="13168" y="8766"/>
                  </a:lnTo>
                  <a:lnTo>
                    <a:pt x="13168" y="8495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6" y="7182"/>
                  </a:lnTo>
                  <a:lnTo>
                    <a:pt x="12743" y="6680"/>
                  </a:lnTo>
                  <a:lnTo>
                    <a:pt x="12434" y="6217"/>
                  </a:lnTo>
                  <a:lnTo>
                    <a:pt x="12125" y="5792"/>
                  </a:lnTo>
                  <a:lnTo>
                    <a:pt x="11778" y="5445"/>
                  </a:lnTo>
                  <a:lnTo>
                    <a:pt x="11315" y="5097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5"/>
                  </a:lnTo>
                  <a:lnTo>
                    <a:pt x="9886" y="4479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7"/>
                  </a:lnTo>
                  <a:lnTo>
                    <a:pt x="9229" y="3514"/>
                  </a:lnTo>
                  <a:lnTo>
                    <a:pt x="9152" y="3089"/>
                  </a:lnTo>
                  <a:lnTo>
                    <a:pt x="8998" y="2665"/>
                  </a:lnTo>
                  <a:lnTo>
                    <a:pt x="8805" y="2278"/>
                  </a:lnTo>
                  <a:lnTo>
                    <a:pt x="8534" y="1931"/>
                  </a:lnTo>
                  <a:lnTo>
                    <a:pt x="8225" y="1583"/>
                  </a:lnTo>
                  <a:lnTo>
                    <a:pt x="7839" y="1274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5" y="193"/>
                  </a:lnTo>
                  <a:lnTo>
                    <a:pt x="5291" y="77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4"/>
            <p:cNvSpPr/>
            <p:nvPr/>
          </p:nvSpPr>
          <p:spPr>
            <a:xfrm>
              <a:off x="6364350" y="46361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2" y="39"/>
                  </a:lnTo>
                  <a:lnTo>
                    <a:pt x="2781" y="77"/>
                  </a:lnTo>
                  <a:lnTo>
                    <a:pt x="2511" y="193"/>
                  </a:lnTo>
                  <a:lnTo>
                    <a:pt x="2241" y="309"/>
                  </a:lnTo>
                  <a:lnTo>
                    <a:pt x="2009" y="425"/>
                  </a:lnTo>
                  <a:lnTo>
                    <a:pt x="1739" y="579"/>
                  </a:lnTo>
                  <a:lnTo>
                    <a:pt x="1507" y="773"/>
                  </a:lnTo>
                  <a:lnTo>
                    <a:pt x="1121" y="1197"/>
                  </a:lnTo>
                  <a:lnTo>
                    <a:pt x="735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8"/>
                  </a:lnTo>
                  <a:lnTo>
                    <a:pt x="40" y="3746"/>
                  </a:lnTo>
                  <a:lnTo>
                    <a:pt x="1" y="4055"/>
                  </a:lnTo>
                  <a:lnTo>
                    <a:pt x="1" y="4402"/>
                  </a:lnTo>
                  <a:lnTo>
                    <a:pt x="40" y="4673"/>
                  </a:lnTo>
                  <a:lnTo>
                    <a:pt x="117" y="4904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5" y="5252"/>
                  </a:lnTo>
                  <a:lnTo>
                    <a:pt x="966" y="5290"/>
                  </a:lnTo>
                  <a:lnTo>
                    <a:pt x="1700" y="5290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5" y="4711"/>
                  </a:lnTo>
                  <a:lnTo>
                    <a:pt x="580" y="4595"/>
                  </a:lnTo>
                  <a:lnTo>
                    <a:pt x="542" y="4441"/>
                  </a:lnTo>
                  <a:lnTo>
                    <a:pt x="542" y="4248"/>
                  </a:lnTo>
                  <a:lnTo>
                    <a:pt x="542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8"/>
                  </a:lnTo>
                  <a:lnTo>
                    <a:pt x="2627" y="695"/>
                  </a:lnTo>
                  <a:lnTo>
                    <a:pt x="3090" y="579"/>
                  </a:lnTo>
                  <a:lnTo>
                    <a:pt x="3592" y="541"/>
                  </a:lnTo>
                  <a:lnTo>
                    <a:pt x="4094" y="579"/>
                  </a:lnTo>
                  <a:lnTo>
                    <a:pt x="4249" y="541"/>
                  </a:lnTo>
                  <a:lnTo>
                    <a:pt x="4326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3"/>
                  </a:lnTo>
                  <a:lnTo>
                    <a:pt x="4210" y="155"/>
                  </a:lnTo>
                  <a:lnTo>
                    <a:pt x="3940" y="77"/>
                  </a:lnTo>
                  <a:lnTo>
                    <a:pt x="3631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4"/>
            <p:cNvSpPr/>
            <p:nvPr/>
          </p:nvSpPr>
          <p:spPr>
            <a:xfrm>
              <a:off x="4033950" y="35897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4"/>
            <p:cNvSpPr/>
            <p:nvPr/>
          </p:nvSpPr>
          <p:spPr>
            <a:xfrm>
              <a:off x="3935475" y="3595500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426" y="1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40" y="78"/>
                  </a:lnTo>
                  <a:lnTo>
                    <a:pt x="1" y="194"/>
                  </a:lnTo>
                  <a:lnTo>
                    <a:pt x="40" y="271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1"/>
                  </a:lnTo>
                  <a:lnTo>
                    <a:pt x="850" y="194"/>
                  </a:lnTo>
                  <a:lnTo>
                    <a:pt x="812" y="78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4"/>
            <p:cNvSpPr/>
            <p:nvPr/>
          </p:nvSpPr>
          <p:spPr>
            <a:xfrm>
              <a:off x="3921000" y="34584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59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1" y="9075"/>
                  </a:lnTo>
                  <a:lnTo>
                    <a:pt x="6913" y="8804"/>
                  </a:lnTo>
                  <a:lnTo>
                    <a:pt x="6951" y="8534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8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0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8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4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4"/>
                  </a:lnTo>
                  <a:lnTo>
                    <a:pt x="6449" y="8843"/>
                  </a:lnTo>
                  <a:lnTo>
                    <a:pt x="5716" y="8804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5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4"/>
            <p:cNvSpPr/>
            <p:nvPr/>
          </p:nvSpPr>
          <p:spPr>
            <a:xfrm>
              <a:off x="3827375" y="36360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3" y="2665"/>
                  </a:lnTo>
                  <a:lnTo>
                    <a:pt x="2780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6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5" y="2896"/>
                  </a:lnTo>
                  <a:lnTo>
                    <a:pt x="772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0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3" y="3707"/>
                  </a:lnTo>
                  <a:lnTo>
                    <a:pt x="1969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5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8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4"/>
            <p:cNvSpPr/>
            <p:nvPr/>
          </p:nvSpPr>
          <p:spPr>
            <a:xfrm>
              <a:off x="3889150" y="34449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3" y="3823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0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4" y="5986"/>
                  </a:lnTo>
                  <a:lnTo>
                    <a:pt x="11430" y="6140"/>
                  </a:lnTo>
                  <a:lnTo>
                    <a:pt x="11353" y="6218"/>
                  </a:lnTo>
                  <a:lnTo>
                    <a:pt x="11237" y="6256"/>
                  </a:lnTo>
                  <a:lnTo>
                    <a:pt x="11083" y="6295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0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9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4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1" y="9616"/>
                  </a:lnTo>
                  <a:lnTo>
                    <a:pt x="12936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5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4"/>
            <p:cNvSpPr/>
            <p:nvPr/>
          </p:nvSpPr>
          <p:spPr>
            <a:xfrm>
              <a:off x="3784900" y="3554950"/>
              <a:ext cx="112950" cy="132275"/>
            </a:xfrm>
            <a:custGeom>
              <a:avLst/>
              <a:gdLst/>
              <a:ahLst/>
              <a:cxnLst/>
              <a:rect l="l" t="t" r="r" b="b"/>
              <a:pathLst>
                <a:path w="4518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3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5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8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6" y="3167"/>
                  </a:lnTo>
                  <a:lnTo>
                    <a:pt x="772" y="2742"/>
                  </a:lnTo>
                  <a:lnTo>
                    <a:pt x="965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79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4"/>
            <p:cNvSpPr/>
            <p:nvPr/>
          </p:nvSpPr>
          <p:spPr>
            <a:xfrm>
              <a:off x="6195425" y="2043175"/>
              <a:ext cx="25125" cy="11625"/>
            </a:xfrm>
            <a:custGeom>
              <a:avLst/>
              <a:gdLst/>
              <a:ahLst/>
              <a:cxnLst/>
              <a:rect l="l" t="t" r="r" b="b"/>
              <a:pathLst>
                <a:path w="1005" h="465" extrusionOk="0">
                  <a:moveTo>
                    <a:pt x="773" y="1"/>
                  </a:moveTo>
                  <a:lnTo>
                    <a:pt x="541" y="40"/>
                  </a:lnTo>
                  <a:lnTo>
                    <a:pt x="309" y="78"/>
                  </a:lnTo>
                  <a:lnTo>
                    <a:pt x="78" y="155"/>
                  </a:lnTo>
                  <a:lnTo>
                    <a:pt x="39" y="194"/>
                  </a:lnTo>
                  <a:lnTo>
                    <a:pt x="0" y="271"/>
                  </a:lnTo>
                  <a:lnTo>
                    <a:pt x="0" y="348"/>
                  </a:lnTo>
                  <a:lnTo>
                    <a:pt x="78" y="426"/>
                  </a:lnTo>
                  <a:lnTo>
                    <a:pt x="116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580" y="348"/>
                  </a:lnTo>
                  <a:lnTo>
                    <a:pt x="773" y="387"/>
                  </a:lnTo>
                  <a:lnTo>
                    <a:pt x="850" y="348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04" y="233"/>
                  </a:lnTo>
                  <a:lnTo>
                    <a:pt x="1004" y="155"/>
                  </a:lnTo>
                  <a:lnTo>
                    <a:pt x="966" y="78"/>
                  </a:lnTo>
                  <a:lnTo>
                    <a:pt x="888" y="40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4"/>
            <p:cNvSpPr/>
            <p:nvPr/>
          </p:nvSpPr>
          <p:spPr>
            <a:xfrm>
              <a:off x="6096950" y="2048975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155" y="1"/>
                  </a:moveTo>
                  <a:lnTo>
                    <a:pt x="116" y="39"/>
                  </a:lnTo>
                  <a:lnTo>
                    <a:pt x="39" y="78"/>
                  </a:lnTo>
                  <a:lnTo>
                    <a:pt x="1" y="155"/>
                  </a:lnTo>
                  <a:lnTo>
                    <a:pt x="39" y="271"/>
                  </a:lnTo>
                  <a:lnTo>
                    <a:pt x="116" y="310"/>
                  </a:lnTo>
                  <a:lnTo>
                    <a:pt x="155" y="310"/>
                  </a:lnTo>
                  <a:lnTo>
                    <a:pt x="425" y="348"/>
                  </a:lnTo>
                  <a:lnTo>
                    <a:pt x="734" y="348"/>
                  </a:lnTo>
                  <a:lnTo>
                    <a:pt x="812" y="271"/>
                  </a:lnTo>
                  <a:lnTo>
                    <a:pt x="850" y="155"/>
                  </a:lnTo>
                  <a:lnTo>
                    <a:pt x="812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4"/>
            <p:cNvSpPr/>
            <p:nvPr/>
          </p:nvSpPr>
          <p:spPr>
            <a:xfrm>
              <a:off x="6081500" y="1911900"/>
              <a:ext cx="255850" cy="266475"/>
            </a:xfrm>
            <a:custGeom>
              <a:avLst/>
              <a:gdLst/>
              <a:ahLst/>
              <a:cxnLst/>
              <a:rect l="l" t="t" r="r" b="b"/>
              <a:pathLst>
                <a:path w="10234" h="10659" extrusionOk="0">
                  <a:moveTo>
                    <a:pt x="8303" y="7299"/>
                  </a:moveTo>
                  <a:lnTo>
                    <a:pt x="8535" y="7376"/>
                  </a:lnTo>
                  <a:lnTo>
                    <a:pt x="8766" y="7453"/>
                  </a:lnTo>
                  <a:lnTo>
                    <a:pt x="8998" y="7569"/>
                  </a:lnTo>
                  <a:lnTo>
                    <a:pt x="9191" y="7723"/>
                  </a:lnTo>
                  <a:lnTo>
                    <a:pt x="9384" y="7878"/>
                  </a:lnTo>
                  <a:lnTo>
                    <a:pt x="9539" y="8109"/>
                  </a:lnTo>
                  <a:lnTo>
                    <a:pt x="9655" y="8341"/>
                  </a:lnTo>
                  <a:lnTo>
                    <a:pt x="9693" y="8573"/>
                  </a:lnTo>
                  <a:lnTo>
                    <a:pt x="9732" y="8843"/>
                  </a:lnTo>
                  <a:lnTo>
                    <a:pt x="9693" y="9152"/>
                  </a:lnTo>
                  <a:lnTo>
                    <a:pt x="9577" y="9422"/>
                  </a:lnTo>
                  <a:lnTo>
                    <a:pt x="9423" y="9654"/>
                  </a:lnTo>
                  <a:lnTo>
                    <a:pt x="9230" y="9847"/>
                  </a:lnTo>
                  <a:lnTo>
                    <a:pt x="8959" y="10002"/>
                  </a:lnTo>
                  <a:lnTo>
                    <a:pt x="8728" y="10117"/>
                  </a:lnTo>
                  <a:lnTo>
                    <a:pt x="8419" y="10156"/>
                  </a:lnTo>
                  <a:lnTo>
                    <a:pt x="8149" y="10156"/>
                  </a:lnTo>
                  <a:lnTo>
                    <a:pt x="7878" y="10079"/>
                  </a:lnTo>
                  <a:lnTo>
                    <a:pt x="7647" y="9963"/>
                  </a:lnTo>
                  <a:lnTo>
                    <a:pt x="7415" y="9770"/>
                  </a:lnTo>
                  <a:lnTo>
                    <a:pt x="7222" y="9577"/>
                  </a:lnTo>
                  <a:lnTo>
                    <a:pt x="7067" y="9345"/>
                  </a:lnTo>
                  <a:lnTo>
                    <a:pt x="6990" y="9075"/>
                  </a:lnTo>
                  <a:lnTo>
                    <a:pt x="6951" y="8805"/>
                  </a:lnTo>
                  <a:lnTo>
                    <a:pt x="6990" y="8496"/>
                  </a:lnTo>
                  <a:lnTo>
                    <a:pt x="7067" y="8264"/>
                  </a:lnTo>
                  <a:lnTo>
                    <a:pt x="7183" y="8071"/>
                  </a:lnTo>
                  <a:lnTo>
                    <a:pt x="7338" y="7878"/>
                  </a:lnTo>
                  <a:lnTo>
                    <a:pt x="7531" y="7723"/>
                  </a:lnTo>
                  <a:lnTo>
                    <a:pt x="7762" y="7569"/>
                  </a:lnTo>
                  <a:lnTo>
                    <a:pt x="8187" y="7337"/>
                  </a:lnTo>
                  <a:lnTo>
                    <a:pt x="8264" y="7299"/>
                  </a:lnTo>
                  <a:close/>
                  <a:moveTo>
                    <a:pt x="2897" y="0"/>
                  </a:moveTo>
                  <a:lnTo>
                    <a:pt x="2704" y="39"/>
                  </a:lnTo>
                  <a:lnTo>
                    <a:pt x="2665" y="78"/>
                  </a:lnTo>
                  <a:lnTo>
                    <a:pt x="2665" y="1313"/>
                  </a:lnTo>
                  <a:lnTo>
                    <a:pt x="2665" y="2588"/>
                  </a:lnTo>
                  <a:lnTo>
                    <a:pt x="2704" y="3823"/>
                  </a:lnTo>
                  <a:lnTo>
                    <a:pt x="2742" y="5059"/>
                  </a:lnTo>
                  <a:lnTo>
                    <a:pt x="2936" y="7492"/>
                  </a:lnTo>
                  <a:lnTo>
                    <a:pt x="2936" y="8148"/>
                  </a:lnTo>
                  <a:lnTo>
                    <a:pt x="2974" y="8457"/>
                  </a:lnTo>
                  <a:lnTo>
                    <a:pt x="3013" y="8611"/>
                  </a:lnTo>
                  <a:lnTo>
                    <a:pt x="3090" y="8766"/>
                  </a:lnTo>
                  <a:lnTo>
                    <a:pt x="1584" y="8689"/>
                  </a:lnTo>
                  <a:lnTo>
                    <a:pt x="1" y="8689"/>
                  </a:lnTo>
                  <a:lnTo>
                    <a:pt x="39" y="8998"/>
                  </a:lnTo>
                  <a:lnTo>
                    <a:pt x="812" y="9113"/>
                  </a:lnTo>
                  <a:lnTo>
                    <a:pt x="1584" y="9152"/>
                  </a:lnTo>
                  <a:lnTo>
                    <a:pt x="3167" y="9229"/>
                  </a:lnTo>
                  <a:lnTo>
                    <a:pt x="4866" y="9306"/>
                  </a:lnTo>
                  <a:lnTo>
                    <a:pt x="5677" y="9306"/>
                  </a:lnTo>
                  <a:lnTo>
                    <a:pt x="6527" y="9229"/>
                  </a:lnTo>
                  <a:lnTo>
                    <a:pt x="6643" y="9538"/>
                  </a:lnTo>
                  <a:lnTo>
                    <a:pt x="6797" y="9847"/>
                  </a:lnTo>
                  <a:lnTo>
                    <a:pt x="6990" y="10079"/>
                  </a:lnTo>
                  <a:lnTo>
                    <a:pt x="7260" y="10310"/>
                  </a:lnTo>
                  <a:lnTo>
                    <a:pt x="7531" y="10465"/>
                  </a:lnTo>
                  <a:lnTo>
                    <a:pt x="7840" y="10581"/>
                  </a:lnTo>
                  <a:lnTo>
                    <a:pt x="8149" y="10658"/>
                  </a:lnTo>
                  <a:lnTo>
                    <a:pt x="8457" y="10658"/>
                  </a:lnTo>
                  <a:lnTo>
                    <a:pt x="8766" y="10619"/>
                  </a:lnTo>
                  <a:lnTo>
                    <a:pt x="9075" y="10504"/>
                  </a:lnTo>
                  <a:lnTo>
                    <a:pt x="9346" y="10388"/>
                  </a:lnTo>
                  <a:lnTo>
                    <a:pt x="9577" y="10195"/>
                  </a:lnTo>
                  <a:lnTo>
                    <a:pt x="9809" y="9963"/>
                  </a:lnTo>
                  <a:lnTo>
                    <a:pt x="9963" y="9693"/>
                  </a:lnTo>
                  <a:lnTo>
                    <a:pt x="10118" y="9422"/>
                  </a:lnTo>
                  <a:lnTo>
                    <a:pt x="10195" y="9113"/>
                  </a:lnTo>
                  <a:lnTo>
                    <a:pt x="10234" y="9113"/>
                  </a:lnTo>
                  <a:lnTo>
                    <a:pt x="10234" y="8766"/>
                  </a:lnTo>
                  <a:lnTo>
                    <a:pt x="10195" y="8380"/>
                  </a:lnTo>
                  <a:lnTo>
                    <a:pt x="10041" y="8071"/>
                  </a:lnTo>
                  <a:lnTo>
                    <a:pt x="9886" y="7762"/>
                  </a:lnTo>
                  <a:lnTo>
                    <a:pt x="9655" y="7492"/>
                  </a:lnTo>
                  <a:lnTo>
                    <a:pt x="9346" y="7260"/>
                  </a:lnTo>
                  <a:lnTo>
                    <a:pt x="9037" y="7105"/>
                  </a:lnTo>
                  <a:lnTo>
                    <a:pt x="8689" y="7028"/>
                  </a:lnTo>
                  <a:lnTo>
                    <a:pt x="8342" y="6990"/>
                  </a:lnTo>
                  <a:lnTo>
                    <a:pt x="8226" y="7067"/>
                  </a:lnTo>
                  <a:lnTo>
                    <a:pt x="8187" y="7028"/>
                  </a:lnTo>
                  <a:lnTo>
                    <a:pt x="8110" y="6990"/>
                  </a:lnTo>
                  <a:lnTo>
                    <a:pt x="7955" y="6990"/>
                  </a:lnTo>
                  <a:lnTo>
                    <a:pt x="7762" y="7028"/>
                  </a:lnTo>
                  <a:lnTo>
                    <a:pt x="7453" y="7144"/>
                  </a:lnTo>
                  <a:lnTo>
                    <a:pt x="7183" y="7337"/>
                  </a:lnTo>
                  <a:lnTo>
                    <a:pt x="6951" y="7569"/>
                  </a:lnTo>
                  <a:lnTo>
                    <a:pt x="6758" y="7878"/>
                  </a:lnTo>
                  <a:lnTo>
                    <a:pt x="6604" y="8187"/>
                  </a:lnTo>
                  <a:lnTo>
                    <a:pt x="6488" y="8496"/>
                  </a:lnTo>
                  <a:lnTo>
                    <a:pt x="6488" y="8843"/>
                  </a:lnTo>
                  <a:lnTo>
                    <a:pt x="5716" y="8766"/>
                  </a:lnTo>
                  <a:lnTo>
                    <a:pt x="3476" y="8766"/>
                  </a:lnTo>
                  <a:lnTo>
                    <a:pt x="3515" y="8689"/>
                  </a:lnTo>
                  <a:lnTo>
                    <a:pt x="3515" y="8650"/>
                  </a:lnTo>
                  <a:lnTo>
                    <a:pt x="3476" y="8573"/>
                  </a:lnTo>
                  <a:lnTo>
                    <a:pt x="3438" y="8496"/>
                  </a:lnTo>
                  <a:lnTo>
                    <a:pt x="3399" y="8457"/>
                  </a:lnTo>
                  <a:lnTo>
                    <a:pt x="3322" y="8457"/>
                  </a:lnTo>
                  <a:lnTo>
                    <a:pt x="3244" y="8496"/>
                  </a:lnTo>
                  <a:lnTo>
                    <a:pt x="3322" y="8380"/>
                  </a:lnTo>
                  <a:lnTo>
                    <a:pt x="3322" y="8225"/>
                  </a:lnTo>
                  <a:lnTo>
                    <a:pt x="3322" y="8071"/>
                  </a:lnTo>
                  <a:lnTo>
                    <a:pt x="3283" y="7955"/>
                  </a:lnTo>
                  <a:lnTo>
                    <a:pt x="3244" y="7337"/>
                  </a:lnTo>
                  <a:lnTo>
                    <a:pt x="3167" y="6410"/>
                  </a:lnTo>
                  <a:lnTo>
                    <a:pt x="3051" y="4325"/>
                  </a:lnTo>
                  <a:lnTo>
                    <a:pt x="2974" y="2201"/>
                  </a:lnTo>
                  <a:lnTo>
                    <a:pt x="2897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4"/>
            <p:cNvSpPr/>
            <p:nvPr/>
          </p:nvSpPr>
          <p:spPr>
            <a:xfrm>
              <a:off x="5988825" y="2089525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580"/>
                  </a:lnTo>
                  <a:lnTo>
                    <a:pt x="2549" y="696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59"/>
                  </a:lnTo>
                  <a:lnTo>
                    <a:pt x="3206" y="1429"/>
                  </a:lnTo>
                  <a:lnTo>
                    <a:pt x="3244" y="1661"/>
                  </a:lnTo>
                  <a:lnTo>
                    <a:pt x="3244" y="1931"/>
                  </a:lnTo>
                  <a:lnTo>
                    <a:pt x="3206" y="2201"/>
                  </a:lnTo>
                  <a:lnTo>
                    <a:pt x="3090" y="2433"/>
                  </a:lnTo>
                  <a:lnTo>
                    <a:pt x="2974" y="2665"/>
                  </a:lnTo>
                  <a:lnTo>
                    <a:pt x="2781" y="2858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47" y="3244"/>
                  </a:lnTo>
                  <a:lnTo>
                    <a:pt x="1777" y="3244"/>
                  </a:lnTo>
                  <a:lnTo>
                    <a:pt x="1468" y="3167"/>
                  </a:lnTo>
                  <a:lnTo>
                    <a:pt x="1198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24"/>
                  </a:lnTo>
                  <a:lnTo>
                    <a:pt x="464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8" y="889"/>
                  </a:lnTo>
                  <a:lnTo>
                    <a:pt x="1121" y="734"/>
                  </a:lnTo>
                  <a:lnTo>
                    <a:pt x="1352" y="580"/>
                  </a:lnTo>
                  <a:lnTo>
                    <a:pt x="1584" y="464"/>
                  </a:lnTo>
                  <a:close/>
                  <a:moveTo>
                    <a:pt x="1700" y="0"/>
                  </a:moveTo>
                  <a:lnTo>
                    <a:pt x="1545" y="78"/>
                  </a:lnTo>
                  <a:lnTo>
                    <a:pt x="1352" y="116"/>
                  </a:lnTo>
                  <a:lnTo>
                    <a:pt x="1314" y="155"/>
                  </a:lnTo>
                  <a:lnTo>
                    <a:pt x="1082" y="271"/>
                  </a:lnTo>
                  <a:lnTo>
                    <a:pt x="812" y="387"/>
                  </a:lnTo>
                  <a:lnTo>
                    <a:pt x="619" y="541"/>
                  </a:lnTo>
                  <a:lnTo>
                    <a:pt x="426" y="734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1" y="2086"/>
                  </a:lnTo>
                  <a:lnTo>
                    <a:pt x="39" y="2279"/>
                  </a:lnTo>
                  <a:lnTo>
                    <a:pt x="117" y="2472"/>
                  </a:lnTo>
                  <a:lnTo>
                    <a:pt x="310" y="2819"/>
                  </a:lnTo>
                  <a:lnTo>
                    <a:pt x="541" y="3128"/>
                  </a:lnTo>
                  <a:lnTo>
                    <a:pt x="850" y="3399"/>
                  </a:lnTo>
                  <a:lnTo>
                    <a:pt x="1198" y="3592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07"/>
                  </a:lnTo>
                  <a:lnTo>
                    <a:pt x="2356" y="3669"/>
                  </a:lnTo>
                  <a:lnTo>
                    <a:pt x="2627" y="3553"/>
                  </a:lnTo>
                  <a:lnTo>
                    <a:pt x="2897" y="3399"/>
                  </a:lnTo>
                  <a:lnTo>
                    <a:pt x="3129" y="3244"/>
                  </a:lnTo>
                  <a:lnTo>
                    <a:pt x="3322" y="3012"/>
                  </a:lnTo>
                  <a:lnTo>
                    <a:pt x="3476" y="2742"/>
                  </a:lnTo>
                  <a:lnTo>
                    <a:pt x="3631" y="2472"/>
                  </a:lnTo>
                  <a:lnTo>
                    <a:pt x="3708" y="2201"/>
                  </a:lnTo>
                  <a:lnTo>
                    <a:pt x="3746" y="1893"/>
                  </a:lnTo>
                  <a:lnTo>
                    <a:pt x="3708" y="1584"/>
                  </a:lnTo>
                  <a:lnTo>
                    <a:pt x="3669" y="1275"/>
                  </a:lnTo>
                  <a:lnTo>
                    <a:pt x="3515" y="966"/>
                  </a:lnTo>
                  <a:lnTo>
                    <a:pt x="3322" y="696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4"/>
            <p:cNvSpPr/>
            <p:nvPr/>
          </p:nvSpPr>
          <p:spPr>
            <a:xfrm>
              <a:off x="6050625" y="1898375"/>
              <a:ext cx="329200" cy="241375"/>
            </a:xfrm>
            <a:custGeom>
              <a:avLst/>
              <a:gdLst/>
              <a:ahLst/>
              <a:cxnLst/>
              <a:rect l="l" t="t" r="r" b="b"/>
              <a:pathLst>
                <a:path w="13168" h="9655" extrusionOk="0">
                  <a:moveTo>
                    <a:pt x="5368" y="619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5"/>
                  </a:lnTo>
                  <a:lnTo>
                    <a:pt x="8109" y="2356"/>
                  </a:lnTo>
                  <a:lnTo>
                    <a:pt x="8264" y="2627"/>
                  </a:lnTo>
                  <a:lnTo>
                    <a:pt x="8380" y="2858"/>
                  </a:lnTo>
                  <a:lnTo>
                    <a:pt x="8495" y="3129"/>
                  </a:lnTo>
                  <a:lnTo>
                    <a:pt x="8573" y="3437"/>
                  </a:lnTo>
                  <a:lnTo>
                    <a:pt x="8611" y="3708"/>
                  </a:lnTo>
                  <a:lnTo>
                    <a:pt x="8573" y="3708"/>
                  </a:lnTo>
                  <a:lnTo>
                    <a:pt x="7723" y="3824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1"/>
                  </a:lnTo>
                  <a:lnTo>
                    <a:pt x="5792" y="3862"/>
                  </a:lnTo>
                  <a:lnTo>
                    <a:pt x="5638" y="3746"/>
                  </a:lnTo>
                  <a:lnTo>
                    <a:pt x="5561" y="3553"/>
                  </a:lnTo>
                  <a:lnTo>
                    <a:pt x="5483" y="3283"/>
                  </a:lnTo>
                  <a:lnTo>
                    <a:pt x="5406" y="2627"/>
                  </a:lnTo>
                  <a:lnTo>
                    <a:pt x="5368" y="1970"/>
                  </a:lnTo>
                  <a:lnTo>
                    <a:pt x="5368" y="619"/>
                  </a:lnTo>
                  <a:close/>
                  <a:moveTo>
                    <a:pt x="2742" y="889"/>
                  </a:moveTo>
                  <a:lnTo>
                    <a:pt x="2626" y="3090"/>
                  </a:lnTo>
                  <a:lnTo>
                    <a:pt x="2626" y="3515"/>
                  </a:lnTo>
                  <a:lnTo>
                    <a:pt x="2587" y="3708"/>
                  </a:lnTo>
                  <a:lnTo>
                    <a:pt x="2510" y="3862"/>
                  </a:lnTo>
                  <a:lnTo>
                    <a:pt x="2433" y="3978"/>
                  </a:lnTo>
                  <a:lnTo>
                    <a:pt x="2278" y="4094"/>
                  </a:lnTo>
                  <a:lnTo>
                    <a:pt x="2124" y="4210"/>
                  </a:lnTo>
                  <a:lnTo>
                    <a:pt x="1892" y="4248"/>
                  </a:lnTo>
                  <a:lnTo>
                    <a:pt x="1699" y="4287"/>
                  </a:lnTo>
                  <a:lnTo>
                    <a:pt x="1506" y="4287"/>
                  </a:lnTo>
                  <a:lnTo>
                    <a:pt x="1120" y="4210"/>
                  </a:lnTo>
                  <a:lnTo>
                    <a:pt x="734" y="4133"/>
                  </a:lnTo>
                  <a:lnTo>
                    <a:pt x="386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8" y="2549"/>
                  </a:lnTo>
                  <a:lnTo>
                    <a:pt x="1159" y="2125"/>
                  </a:lnTo>
                  <a:lnTo>
                    <a:pt x="1506" y="1738"/>
                  </a:lnTo>
                  <a:lnTo>
                    <a:pt x="1892" y="1391"/>
                  </a:lnTo>
                  <a:lnTo>
                    <a:pt x="2317" y="1121"/>
                  </a:lnTo>
                  <a:lnTo>
                    <a:pt x="2742" y="889"/>
                  </a:lnTo>
                  <a:close/>
                  <a:moveTo>
                    <a:pt x="10774" y="5368"/>
                  </a:moveTo>
                  <a:lnTo>
                    <a:pt x="11198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14" y="6179"/>
                  </a:lnTo>
                  <a:lnTo>
                    <a:pt x="11198" y="6256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32"/>
                  </a:lnTo>
                  <a:lnTo>
                    <a:pt x="10542" y="5716"/>
                  </a:lnTo>
                  <a:lnTo>
                    <a:pt x="10619" y="5523"/>
                  </a:lnTo>
                  <a:lnTo>
                    <a:pt x="10658" y="5407"/>
                  </a:lnTo>
                  <a:lnTo>
                    <a:pt x="10774" y="5368"/>
                  </a:lnTo>
                  <a:close/>
                  <a:moveTo>
                    <a:pt x="4402" y="1"/>
                  </a:moveTo>
                  <a:lnTo>
                    <a:pt x="3939" y="39"/>
                  </a:lnTo>
                  <a:lnTo>
                    <a:pt x="3514" y="117"/>
                  </a:lnTo>
                  <a:lnTo>
                    <a:pt x="3051" y="194"/>
                  </a:lnTo>
                  <a:lnTo>
                    <a:pt x="2626" y="348"/>
                  </a:lnTo>
                  <a:lnTo>
                    <a:pt x="2240" y="541"/>
                  </a:lnTo>
                  <a:lnTo>
                    <a:pt x="1854" y="773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9"/>
                  </a:lnTo>
                  <a:lnTo>
                    <a:pt x="386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31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57"/>
                  </a:lnTo>
                  <a:lnTo>
                    <a:pt x="348" y="4287"/>
                  </a:lnTo>
                  <a:lnTo>
                    <a:pt x="965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5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364"/>
                  </a:lnTo>
                  <a:lnTo>
                    <a:pt x="2858" y="4248"/>
                  </a:lnTo>
                  <a:lnTo>
                    <a:pt x="2896" y="4094"/>
                  </a:lnTo>
                  <a:lnTo>
                    <a:pt x="2973" y="3939"/>
                  </a:lnTo>
                  <a:lnTo>
                    <a:pt x="3012" y="3631"/>
                  </a:lnTo>
                  <a:lnTo>
                    <a:pt x="3012" y="2974"/>
                  </a:lnTo>
                  <a:lnTo>
                    <a:pt x="3089" y="734"/>
                  </a:lnTo>
                  <a:lnTo>
                    <a:pt x="3514" y="619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23"/>
                  </a:lnTo>
                  <a:lnTo>
                    <a:pt x="5059" y="2704"/>
                  </a:lnTo>
                  <a:lnTo>
                    <a:pt x="5097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0" y="4017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6"/>
                  </a:lnTo>
                  <a:lnTo>
                    <a:pt x="6217" y="4326"/>
                  </a:lnTo>
                  <a:lnTo>
                    <a:pt x="6565" y="4287"/>
                  </a:lnTo>
                  <a:lnTo>
                    <a:pt x="7607" y="4210"/>
                  </a:lnTo>
                  <a:lnTo>
                    <a:pt x="8650" y="4055"/>
                  </a:lnTo>
                  <a:lnTo>
                    <a:pt x="8650" y="4441"/>
                  </a:lnTo>
                  <a:lnTo>
                    <a:pt x="8611" y="4866"/>
                  </a:lnTo>
                  <a:lnTo>
                    <a:pt x="8611" y="4905"/>
                  </a:lnTo>
                  <a:lnTo>
                    <a:pt x="8611" y="5021"/>
                  </a:lnTo>
                  <a:lnTo>
                    <a:pt x="8650" y="5059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0" y="4905"/>
                  </a:lnTo>
                  <a:lnTo>
                    <a:pt x="9384" y="4905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03" y="5252"/>
                  </a:lnTo>
                  <a:lnTo>
                    <a:pt x="10426" y="5330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16"/>
                  </a:lnTo>
                  <a:lnTo>
                    <a:pt x="10233" y="5870"/>
                  </a:lnTo>
                  <a:lnTo>
                    <a:pt x="10233" y="6025"/>
                  </a:lnTo>
                  <a:lnTo>
                    <a:pt x="10272" y="6179"/>
                  </a:lnTo>
                  <a:lnTo>
                    <a:pt x="10349" y="6334"/>
                  </a:lnTo>
                  <a:lnTo>
                    <a:pt x="10503" y="6488"/>
                  </a:lnTo>
                  <a:lnTo>
                    <a:pt x="10696" y="6565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41" y="6913"/>
                  </a:lnTo>
                  <a:lnTo>
                    <a:pt x="12395" y="7222"/>
                  </a:lnTo>
                  <a:lnTo>
                    <a:pt x="12473" y="7569"/>
                  </a:lnTo>
                  <a:lnTo>
                    <a:pt x="12511" y="7917"/>
                  </a:lnTo>
                  <a:lnTo>
                    <a:pt x="12550" y="8264"/>
                  </a:lnTo>
                  <a:lnTo>
                    <a:pt x="12550" y="8998"/>
                  </a:lnTo>
                  <a:lnTo>
                    <a:pt x="12473" y="8998"/>
                  </a:lnTo>
                  <a:lnTo>
                    <a:pt x="12434" y="9037"/>
                  </a:lnTo>
                  <a:lnTo>
                    <a:pt x="12357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54"/>
                  </a:lnTo>
                  <a:lnTo>
                    <a:pt x="12125" y="9654"/>
                  </a:lnTo>
                  <a:lnTo>
                    <a:pt x="12820" y="9616"/>
                  </a:lnTo>
                  <a:lnTo>
                    <a:pt x="12936" y="9577"/>
                  </a:lnTo>
                  <a:lnTo>
                    <a:pt x="13013" y="9461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091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685"/>
                  </a:lnTo>
                  <a:lnTo>
                    <a:pt x="12936" y="7183"/>
                  </a:lnTo>
                  <a:lnTo>
                    <a:pt x="12704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276" y="5098"/>
                  </a:lnTo>
                  <a:lnTo>
                    <a:pt x="10967" y="4905"/>
                  </a:lnTo>
                  <a:lnTo>
                    <a:pt x="10619" y="4750"/>
                  </a:lnTo>
                  <a:lnTo>
                    <a:pt x="10233" y="4596"/>
                  </a:lnTo>
                  <a:lnTo>
                    <a:pt x="9886" y="4480"/>
                  </a:lnTo>
                  <a:lnTo>
                    <a:pt x="9499" y="4403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186" y="1584"/>
                  </a:lnTo>
                  <a:lnTo>
                    <a:pt x="7839" y="1275"/>
                  </a:lnTo>
                  <a:lnTo>
                    <a:pt x="7453" y="966"/>
                  </a:lnTo>
                  <a:lnTo>
                    <a:pt x="7067" y="734"/>
                  </a:lnTo>
                  <a:lnTo>
                    <a:pt x="6603" y="503"/>
                  </a:lnTo>
                  <a:lnTo>
                    <a:pt x="6178" y="348"/>
                  </a:lnTo>
                  <a:lnTo>
                    <a:pt x="5715" y="194"/>
                  </a:lnTo>
                  <a:lnTo>
                    <a:pt x="5290" y="78"/>
                  </a:lnTo>
                  <a:lnTo>
                    <a:pt x="482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4"/>
            <p:cNvSpPr/>
            <p:nvPr/>
          </p:nvSpPr>
          <p:spPr>
            <a:xfrm>
              <a:off x="5946350" y="2008425"/>
              <a:ext cx="112975" cy="132300"/>
            </a:xfrm>
            <a:custGeom>
              <a:avLst/>
              <a:gdLst/>
              <a:ahLst/>
              <a:cxnLst/>
              <a:rect l="l" t="t" r="r" b="b"/>
              <a:pathLst>
                <a:path w="4519" h="5292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55"/>
                  </a:lnTo>
                  <a:lnTo>
                    <a:pt x="2240" y="271"/>
                  </a:lnTo>
                  <a:lnTo>
                    <a:pt x="2009" y="426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082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08"/>
                  </a:lnTo>
                  <a:lnTo>
                    <a:pt x="1" y="4055"/>
                  </a:lnTo>
                  <a:lnTo>
                    <a:pt x="1" y="4364"/>
                  </a:lnTo>
                  <a:lnTo>
                    <a:pt x="39" y="4673"/>
                  </a:lnTo>
                  <a:lnTo>
                    <a:pt x="117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789"/>
                  </a:lnTo>
                  <a:lnTo>
                    <a:pt x="696" y="4712"/>
                  </a:lnTo>
                  <a:lnTo>
                    <a:pt x="580" y="4557"/>
                  </a:lnTo>
                  <a:lnTo>
                    <a:pt x="541" y="4442"/>
                  </a:lnTo>
                  <a:lnTo>
                    <a:pt x="503" y="4248"/>
                  </a:lnTo>
                  <a:lnTo>
                    <a:pt x="541" y="4055"/>
                  </a:lnTo>
                  <a:lnTo>
                    <a:pt x="580" y="3592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27" y="2318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16" y="1159"/>
                  </a:lnTo>
                  <a:lnTo>
                    <a:pt x="2202" y="889"/>
                  </a:lnTo>
                  <a:lnTo>
                    <a:pt x="2627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6" y="464"/>
                  </a:lnTo>
                  <a:lnTo>
                    <a:pt x="4441" y="464"/>
                  </a:lnTo>
                  <a:lnTo>
                    <a:pt x="4519" y="426"/>
                  </a:lnTo>
                  <a:lnTo>
                    <a:pt x="4519" y="348"/>
                  </a:lnTo>
                  <a:lnTo>
                    <a:pt x="4519" y="155"/>
                  </a:lnTo>
                  <a:lnTo>
                    <a:pt x="4210" y="155"/>
                  </a:lnTo>
                  <a:lnTo>
                    <a:pt x="3901" y="78"/>
                  </a:lnTo>
                  <a:lnTo>
                    <a:pt x="36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4"/>
            <p:cNvSpPr/>
            <p:nvPr/>
          </p:nvSpPr>
          <p:spPr>
            <a:xfrm>
              <a:off x="668675" y="2948700"/>
              <a:ext cx="256800" cy="152550"/>
            </a:xfrm>
            <a:custGeom>
              <a:avLst/>
              <a:gdLst/>
              <a:ahLst/>
              <a:cxnLst/>
              <a:rect l="l" t="t" r="r" b="b"/>
              <a:pathLst>
                <a:path w="10272" h="6102" extrusionOk="0">
                  <a:moveTo>
                    <a:pt x="541" y="1"/>
                  </a:moveTo>
                  <a:lnTo>
                    <a:pt x="425" y="39"/>
                  </a:lnTo>
                  <a:lnTo>
                    <a:pt x="348" y="116"/>
                  </a:lnTo>
                  <a:lnTo>
                    <a:pt x="232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889"/>
                  </a:lnTo>
                  <a:lnTo>
                    <a:pt x="0" y="1275"/>
                  </a:lnTo>
                  <a:lnTo>
                    <a:pt x="0" y="1622"/>
                  </a:lnTo>
                  <a:lnTo>
                    <a:pt x="0" y="2047"/>
                  </a:lnTo>
                  <a:lnTo>
                    <a:pt x="77" y="2511"/>
                  </a:lnTo>
                  <a:lnTo>
                    <a:pt x="155" y="2935"/>
                  </a:lnTo>
                  <a:lnTo>
                    <a:pt x="309" y="3321"/>
                  </a:lnTo>
                  <a:lnTo>
                    <a:pt x="502" y="3785"/>
                  </a:lnTo>
                  <a:lnTo>
                    <a:pt x="734" y="4171"/>
                  </a:lnTo>
                  <a:lnTo>
                    <a:pt x="1004" y="4557"/>
                  </a:lnTo>
                  <a:lnTo>
                    <a:pt x="1313" y="4905"/>
                  </a:lnTo>
                  <a:lnTo>
                    <a:pt x="1699" y="5214"/>
                  </a:lnTo>
                  <a:lnTo>
                    <a:pt x="2047" y="5523"/>
                  </a:lnTo>
                  <a:lnTo>
                    <a:pt x="2472" y="5754"/>
                  </a:lnTo>
                  <a:lnTo>
                    <a:pt x="2896" y="5947"/>
                  </a:lnTo>
                  <a:lnTo>
                    <a:pt x="3167" y="5716"/>
                  </a:lnTo>
                  <a:lnTo>
                    <a:pt x="2819" y="5561"/>
                  </a:lnTo>
                  <a:lnTo>
                    <a:pt x="2510" y="5368"/>
                  </a:lnTo>
                  <a:lnTo>
                    <a:pt x="2240" y="5136"/>
                  </a:lnTo>
                  <a:lnTo>
                    <a:pt x="1931" y="4905"/>
                  </a:lnTo>
                  <a:lnTo>
                    <a:pt x="1661" y="4634"/>
                  </a:lnTo>
                  <a:lnTo>
                    <a:pt x="1429" y="4364"/>
                  </a:lnTo>
                  <a:lnTo>
                    <a:pt x="1197" y="4094"/>
                  </a:lnTo>
                  <a:lnTo>
                    <a:pt x="1004" y="3785"/>
                  </a:lnTo>
                  <a:lnTo>
                    <a:pt x="811" y="3476"/>
                  </a:lnTo>
                  <a:lnTo>
                    <a:pt x="657" y="3128"/>
                  </a:lnTo>
                  <a:lnTo>
                    <a:pt x="541" y="2781"/>
                  </a:lnTo>
                  <a:lnTo>
                    <a:pt x="464" y="2433"/>
                  </a:lnTo>
                  <a:lnTo>
                    <a:pt x="425" y="2086"/>
                  </a:lnTo>
                  <a:lnTo>
                    <a:pt x="386" y="1700"/>
                  </a:lnTo>
                  <a:lnTo>
                    <a:pt x="425" y="1352"/>
                  </a:lnTo>
                  <a:lnTo>
                    <a:pt x="464" y="966"/>
                  </a:lnTo>
                  <a:lnTo>
                    <a:pt x="541" y="696"/>
                  </a:lnTo>
                  <a:lnTo>
                    <a:pt x="579" y="541"/>
                  </a:lnTo>
                  <a:lnTo>
                    <a:pt x="657" y="464"/>
                  </a:lnTo>
                  <a:lnTo>
                    <a:pt x="811" y="503"/>
                  </a:lnTo>
                  <a:lnTo>
                    <a:pt x="1043" y="618"/>
                  </a:lnTo>
                  <a:lnTo>
                    <a:pt x="1429" y="812"/>
                  </a:lnTo>
                  <a:lnTo>
                    <a:pt x="1738" y="1005"/>
                  </a:lnTo>
                  <a:lnTo>
                    <a:pt x="2085" y="1236"/>
                  </a:lnTo>
                  <a:lnTo>
                    <a:pt x="2394" y="1468"/>
                  </a:lnTo>
                  <a:lnTo>
                    <a:pt x="2665" y="1738"/>
                  </a:lnTo>
                  <a:lnTo>
                    <a:pt x="2935" y="2009"/>
                  </a:lnTo>
                  <a:lnTo>
                    <a:pt x="3167" y="2279"/>
                  </a:lnTo>
                  <a:lnTo>
                    <a:pt x="3360" y="2588"/>
                  </a:lnTo>
                  <a:lnTo>
                    <a:pt x="3514" y="2897"/>
                  </a:lnTo>
                  <a:lnTo>
                    <a:pt x="3630" y="3244"/>
                  </a:lnTo>
                  <a:lnTo>
                    <a:pt x="3707" y="3592"/>
                  </a:lnTo>
                  <a:lnTo>
                    <a:pt x="3784" y="3939"/>
                  </a:lnTo>
                  <a:lnTo>
                    <a:pt x="3784" y="4325"/>
                  </a:lnTo>
                  <a:lnTo>
                    <a:pt x="3823" y="4403"/>
                  </a:lnTo>
                  <a:lnTo>
                    <a:pt x="3939" y="4480"/>
                  </a:lnTo>
                  <a:lnTo>
                    <a:pt x="3939" y="4557"/>
                  </a:lnTo>
                  <a:lnTo>
                    <a:pt x="3978" y="4596"/>
                  </a:lnTo>
                  <a:lnTo>
                    <a:pt x="4016" y="4596"/>
                  </a:lnTo>
                  <a:lnTo>
                    <a:pt x="4055" y="4557"/>
                  </a:lnTo>
                  <a:lnTo>
                    <a:pt x="4171" y="4403"/>
                  </a:lnTo>
                  <a:lnTo>
                    <a:pt x="4286" y="4287"/>
                  </a:lnTo>
                  <a:lnTo>
                    <a:pt x="4595" y="4017"/>
                  </a:lnTo>
                  <a:lnTo>
                    <a:pt x="4943" y="3785"/>
                  </a:lnTo>
                  <a:lnTo>
                    <a:pt x="5329" y="3630"/>
                  </a:lnTo>
                  <a:lnTo>
                    <a:pt x="5754" y="3476"/>
                  </a:lnTo>
                  <a:lnTo>
                    <a:pt x="6179" y="3360"/>
                  </a:lnTo>
                  <a:lnTo>
                    <a:pt x="6565" y="3283"/>
                  </a:lnTo>
                  <a:lnTo>
                    <a:pt x="6912" y="3206"/>
                  </a:lnTo>
                  <a:lnTo>
                    <a:pt x="7260" y="3167"/>
                  </a:lnTo>
                  <a:lnTo>
                    <a:pt x="7646" y="3167"/>
                  </a:lnTo>
                  <a:lnTo>
                    <a:pt x="7994" y="3206"/>
                  </a:lnTo>
                  <a:lnTo>
                    <a:pt x="8380" y="3244"/>
                  </a:lnTo>
                  <a:lnTo>
                    <a:pt x="8727" y="3321"/>
                  </a:lnTo>
                  <a:lnTo>
                    <a:pt x="9075" y="3399"/>
                  </a:lnTo>
                  <a:lnTo>
                    <a:pt x="9422" y="3553"/>
                  </a:lnTo>
                  <a:lnTo>
                    <a:pt x="9770" y="3669"/>
                  </a:lnTo>
                  <a:lnTo>
                    <a:pt x="9499" y="4017"/>
                  </a:lnTo>
                  <a:lnTo>
                    <a:pt x="9229" y="4364"/>
                  </a:lnTo>
                  <a:lnTo>
                    <a:pt x="8920" y="4634"/>
                  </a:lnTo>
                  <a:lnTo>
                    <a:pt x="8611" y="4905"/>
                  </a:lnTo>
                  <a:lnTo>
                    <a:pt x="8264" y="5136"/>
                  </a:lnTo>
                  <a:lnTo>
                    <a:pt x="7916" y="5329"/>
                  </a:lnTo>
                  <a:lnTo>
                    <a:pt x="7530" y="5484"/>
                  </a:lnTo>
                  <a:lnTo>
                    <a:pt x="7105" y="5600"/>
                  </a:lnTo>
                  <a:lnTo>
                    <a:pt x="6719" y="5638"/>
                  </a:lnTo>
                  <a:lnTo>
                    <a:pt x="6333" y="5677"/>
                  </a:lnTo>
                  <a:lnTo>
                    <a:pt x="5599" y="5677"/>
                  </a:lnTo>
                  <a:lnTo>
                    <a:pt x="4866" y="5600"/>
                  </a:lnTo>
                  <a:lnTo>
                    <a:pt x="4093" y="5484"/>
                  </a:lnTo>
                  <a:lnTo>
                    <a:pt x="4016" y="5484"/>
                  </a:lnTo>
                  <a:lnTo>
                    <a:pt x="3978" y="5523"/>
                  </a:lnTo>
                  <a:lnTo>
                    <a:pt x="3900" y="5638"/>
                  </a:lnTo>
                  <a:lnTo>
                    <a:pt x="3862" y="5638"/>
                  </a:lnTo>
                  <a:lnTo>
                    <a:pt x="3862" y="5716"/>
                  </a:lnTo>
                  <a:lnTo>
                    <a:pt x="3900" y="6025"/>
                  </a:lnTo>
                  <a:lnTo>
                    <a:pt x="4093" y="5909"/>
                  </a:lnTo>
                  <a:lnTo>
                    <a:pt x="4943" y="6025"/>
                  </a:lnTo>
                  <a:lnTo>
                    <a:pt x="5792" y="6102"/>
                  </a:lnTo>
                  <a:lnTo>
                    <a:pt x="6217" y="6102"/>
                  </a:lnTo>
                  <a:lnTo>
                    <a:pt x="6642" y="6063"/>
                  </a:lnTo>
                  <a:lnTo>
                    <a:pt x="7105" y="6025"/>
                  </a:lnTo>
                  <a:lnTo>
                    <a:pt x="7530" y="5947"/>
                  </a:lnTo>
                  <a:lnTo>
                    <a:pt x="7955" y="5793"/>
                  </a:lnTo>
                  <a:lnTo>
                    <a:pt x="8341" y="5600"/>
                  </a:lnTo>
                  <a:lnTo>
                    <a:pt x="8727" y="5368"/>
                  </a:lnTo>
                  <a:lnTo>
                    <a:pt x="9075" y="5098"/>
                  </a:lnTo>
                  <a:lnTo>
                    <a:pt x="9384" y="4789"/>
                  </a:lnTo>
                  <a:lnTo>
                    <a:pt x="9654" y="4441"/>
                  </a:lnTo>
                  <a:lnTo>
                    <a:pt x="10233" y="3746"/>
                  </a:lnTo>
                  <a:lnTo>
                    <a:pt x="10272" y="3630"/>
                  </a:lnTo>
                  <a:lnTo>
                    <a:pt x="10272" y="3553"/>
                  </a:lnTo>
                  <a:lnTo>
                    <a:pt x="10233" y="3476"/>
                  </a:lnTo>
                  <a:lnTo>
                    <a:pt x="10156" y="3399"/>
                  </a:lnTo>
                  <a:lnTo>
                    <a:pt x="9693" y="3206"/>
                  </a:lnTo>
                  <a:lnTo>
                    <a:pt x="9229" y="3013"/>
                  </a:lnTo>
                  <a:lnTo>
                    <a:pt x="8766" y="2897"/>
                  </a:lnTo>
                  <a:lnTo>
                    <a:pt x="8264" y="2781"/>
                  </a:lnTo>
                  <a:lnTo>
                    <a:pt x="7800" y="2742"/>
                  </a:lnTo>
                  <a:lnTo>
                    <a:pt x="7298" y="2742"/>
                  </a:lnTo>
                  <a:lnTo>
                    <a:pt x="6796" y="2781"/>
                  </a:lnTo>
                  <a:lnTo>
                    <a:pt x="6294" y="2858"/>
                  </a:lnTo>
                  <a:lnTo>
                    <a:pt x="5870" y="3013"/>
                  </a:lnTo>
                  <a:lnTo>
                    <a:pt x="5290" y="3206"/>
                  </a:lnTo>
                  <a:lnTo>
                    <a:pt x="4982" y="3321"/>
                  </a:lnTo>
                  <a:lnTo>
                    <a:pt x="4673" y="3476"/>
                  </a:lnTo>
                  <a:lnTo>
                    <a:pt x="4402" y="3630"/>
                  </a:lnTo>
                  <a:lnTo>
                    <a:pt x="4209" y="3823"/>
                  </a:lnTo>
                  <a:lnTo>
                    <a:pt x="4132" y="3476"/>
                  </a:lnTo>
                  <a:lnTo>
                    <a:pt x="4055" y="3128"/>
                  </a:lnTo>
                  <a:lnTo>
                    <a:pt x="3939" y="2781"/>
                  </a:lnTo>
                  <a:lnTo>
                    <a:pt x="3784" y="2472"/>
                  </a:lnTo>
                  <a:lnTo>
                    <a:pt x="3591" y="2163"/>
                  </a:lnTo>
                  <a:lnTo>
                    <a:pt x="3360" y="1854"/>
                  </a:lnTo>
                  <a:lnTo>
                    <a:pt x="3128" y="1584"/>
                  </a:lnTo>
                  <a:lnTo>
                    <a:pt x="2858" y="1314"/>
                  </a:lnTo>
                  <a:lnTo>
                    <a:pt x="2472" y="966"/>
                  </a:lnTo>
                  <a:lnTo>
                    <a:pt x="2008" y="696"/>
                  </a:lnTo>
                  <a:lnTo>
                    <a:pt x="1545" y="425"/>
                  </a:lnTo>
                  <a:lnTo>
                    <a:pt x="1081" y="194"/>
                  </a:lnTo>
                  <a:lnTo>
                    <a:pt x="850" y="78"/>
                  </a:lnTo>
                  <a:lnTo>
                    <a:pt x="657" y="39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4"/>
            <p:cNvSpPr/>
            <p:nvPr/>
          </p:nvSpPr>
          <p:spPr>
            <a:xfrm>
              <a:off x="333675" y="3041375"/>
              <a:ext cx="49275" cy="56025"/>
            </a:xfrm>
            <a:custGeom>
              <a:avLst/>
              <a:gdLst/>
              <a:ahLst/>
              <a:cxnLst/>
              <a:rect l="l" t="t" r="r" b="b"/>
              <a:pathLst>
                <a:path w="1971" h="2241" extrusionOk="0">
                  <a:moveTo>
                    <a:pt x="1237" y="425"/>
                  </a:moveTo>
                  <a:lnTo>
                    <a:pt x="1391" y="464"/>
                  </a:lnTo>
                  <a:lnTo>
                    <a:pt x="1507" y="580"/>
                  </a:lnTo>
                  <a:lnTo>
                    <a:pt x="1545" y="657"/>
                  </a:lnTo>
                  <a:lnTo>
                    <a:pt x="1545" y="734"/>
                  </a:lnTo>
                  <a:lnTo>
                    <a:pt x="1507" y="812"/>
                  </a:lnTo>
                  <a:lnTo>
                    <a:pt x="1468" y="889"/>
                  </a:lnTo>
                  <a:lnTo>
                    <a:pt x="1275" y="1082"/>
                  </a:lnTo>
                  <a:lnTo>
                    <a:pt x="1005" y="1314"/>
                  </a:lnTo>
                  <a:lnTo>
                    <a:pt x="773" y="1507"/>
                  </a:lnTo>
                  <a:lnTo>
                    <a:pt x="657" y="1661"/>
                  </a:lnTo>
                  <a:lnTo>
                    <a:pt x="619" y="1777"/>
                  </a:lnTo>
                  <a:lnTo>
                    <a:pt x="503" y="1661"/>
                  </a:lnTo>
                  <a:lnTo>
                    <a:pt x="464" y="1545"/>
                  </a:lnTo>
                  <a:lnTo>
                    <a:pt x="387" y="1391"/>
                  </a:lnTo>
                  <a:lnTo>
                    <a:pt x="387" y="1236"/>
                  </a:lnTo>
                  <a:lnTo>
                    <a:pt x="387" y="1082"/>
                  </a:lnTo>
                  <a:lnTo>
                    <a:pt x="426" y="966"/>
                  </a:lnTo>
                  <a:lnTo>
                    <a:pt x="464" y="812"/>
                  </a:lnTo>
                  <a:lnTo>
                    <a:pt x="580" y="696"/>
                  </a:lnTo>
                  <a:lnTo>
                    <a:pt x="696" y="580"/>
                  </a:lnTo>
                  <a:lnTo>
                    <a:pt x="850" y="464"/>
                  </a:lnTo>
                  <a:lnTo>
                    <a:pt x="1043" y="425"/>
                  </a:lnTo>
                  <a:close/>
                  <a:moveTo>
                    <a:pt x="1121" y="1"/>
                  </a:moveTo>
                  <a:lnTo>
                    <a:pt x="928" y="39"/>
                  </a:lnTo>
                  <a:lnTo>
                    <a:pt x="735" y="116"/>
                  </a:lnTo>
                  <a:lnTo>
                    <a:pt x="541" y="232"/>
                  </a:lnTo>
                  <a:lnTo>
                    <a:pt x="348" y="348"/>
                  </a:lnTo>
                  <a:lnTo>
                    <a:pt x="233" y="503"/>
                  </a:lnTo>
                  <a:lnTo>
                    <a:pt x="117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68"/>
                  </a:lnTo>
                  <a:lnTo>
                    <a:pt x="117" y="1622"/>
                  </a:lnTo>
                  <a:lnTo>
                    <a:pt x="233" y="1816"/>
                  </a:lnTo>
                  <a:lnTo>
                    <a:pt x="348" y="1931"/>
                  </a:lnTo>
                  <a:lnTo>
                    <a:pt x="503" y="2086"/>
                  </a:lnTo>
                  <a:lnTo>
                    <a:pt x="657" y="2163"/>
                  </a:lnTo>
                  <a:lnTo>
                    <a:pt x="735" y="2240"/>
                  </a:lnTo>
                  <a:lnTo>
                    <a:pt x="850" y="2240"/>
                  </a:lnTo>
                  <a:lnTo>
                    <a:pt x="928" y="2202"/>
                  </a:lnTo>
                  <a:lnTo>
                    <a:pt x="966" y="2086"/>
                  </a:lnTo>
                  <a:lnTo>
                    <a:pt x="1005" y="1931"/>
                  </a:lnTo>
                  <a:lnTo>
                    <a:pt x="1082" y="1777"/>
                  </a:lnTo>
                  <a:lnTo>
                    <a:pt x="1198" y="1661"/>
                  </a:lnTo>
                  <a:lnTo>
                    <a:pt x="1314" y="1507"/>
                  </a:lnTo>
                  <a:lnTo>
                    <a:pt x="1623" y="1314"/>
                  </a:lnTo>
                  <a:lnTo>
                    <a:pt x="1739" y="1198"/>
                  </a:lnTo>
                  <a:lnTo>
                    <a:pt x="1854" y="1043"/>
                  </a:lnTo>
                  <a:lnTo>
                    <a:pt x="1932" y="889"/>
                  </a:lnTo>
                  <a:lnTo>
                    <a:pt x="1970" y="696"/>
                  </a:lnTo>
                  <a:lnTo>
                    <a:pt x="1932" y="541"/>
                  </a:lnTo>
                  <a:lnTo>
                    <a:pt x="1893" y="387"/>
                  </a:lnTo>
                  <a:lnTo>
                    <a:pt x="1777" y="271"/>
                  </a:lnTo>
                  <a:lnTo>
                    <a:pt x="1661" y="155"/>
                  </a:lnTo>
                  <a:lnTo>
                    <a:pt x="1507" y="78"/>
                  </a:lnTo>
                  <a:lnTo>
                    <a:pt x="1352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4"/>
            <p:cNvSpPr/>
            <p:nvPr/>
          </p:nvSpPr>
          <p:spPr>
            <a:xfrm>
              <a:off x="410925" y="3256650"/>
              <a:ext cx="35725" cy="33825"/>
            </a:xfrm>
            <a:custGeom>
              <a:avLst/>
              <a:gdLst/>
              <a:ahLst/>
              <a:cxnLst/>
              <a:rect l="l" t="t" r="r" b="b"/>
              <a:pathLst>
                <a:path w="1429" h="1353" extrusionOk="0">
                  <a:moveTo>
                    <a:pt x="579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71"/>
                  </a:lnTo>
                  <a:lnTo>
                    <a:pt x="39" y="425"/>
                  </a:lnTo>
                  <a:lnTo>
                    <a:pt x="0" y="619"/>
                  </a:lnTo>
                  <a:lnTo>
                    <a:pt x="0" y="812"/>
                  </a:lnTo>
                  <a:lnTo>
                    <a:pt x="77" y="966"/>
                  </a:lnTo>
                  <a:lnTo>
                    <a:pt x="155" y="1121"/>
                  </a:lnTo>
                  <a:lnTo>
                    <a:pt x="309" y="1275"/>
                  </a:lnTo>
                  <a:lnTo>
                    <a:pt x="463" y="1352"/>
                  </a:lnTo>
                  <a:lnTo>
                    <a:pt x="618" y="1352"/>
                  </a:lnTo>
                  <a:lnTo>
                    <a:pt x="695" y="1236"/>
                  </a:lnTo>
                  <a:lnTo>
                    <a:pt x="695" y="1121"/>
                  </a:lnTo>
                  <a:lnTo>
                    <a:pt x="657" y="1082"/>
                  </a:lnTo>
                  <a:lnTo>
                    <a:pt x="579" y="1043"/>
                  </a:lnTo>
                  <a:lnTo>
                    <a:pt x="502" y="1005"/>
                  </a:lnTo>
                  <a:lnTo>
                    <a:pt x="463" y="927"/>
                  </a:lnTo>
                  <a:lnTo>
                    <a:pt x="386" y="773"/>
                  </a:lnTo>
                  <a:lnTo>
                    <a:pt x="386" y="580"/>
                  </a:lnTo>
                  <a:lnTo>
                    <a:pt x="425" y="503"/>
                  </a:lnTo>
                  <a:lnTo>
                    <a:pt x="502" y="425"/>
                  </a:lnTo>
                  <a:lnTo>
                    <a:pt x="579" y="387"/>
                  </a:lnTo>
                  <a:lnTo>
                    <a:pt x="657" y="387"/>
                  </a:lnTo>
                  <a:lnTo>
                    <a:pt x="850" y="425"/>
                  </a:lnTo>
                  <a:lnTo>
                    <a:pt x="927" y="464"/>
                  </a:lnTo>
                  <a:lnTo>
                    <a:pt x="965" y="541"/>
                  </a:lnTo>
                  <a:lnTo>
                    <a:pt x="1043" y="696"/>
                  </a:lnTo>
                  <a:lnTo>
                    <a:pt x="1081" y="773"/>
                  </a:lnTo>
                  <a:lnTo>
                    <a:pt x="1120" y="812"/>
                  </a:lnTo>
                  <a:lnTo>
                    <a:pt x="1274" y="812"/>
                  </a:lnTo>
                  <a:lnTo>
                    <a:pt x="1352" y="734"/>
                  </a:lnTo>
                  <a:lnTo>
                    <a:pt x="1390" y="696"/>
                  </a:lnTo>
                  <a:lnTo>
                    <a:pt x="1429" y="619"/>
                  </a:lnTo>
                  <a:lnTo>
                    <a:pt x="1390" y="425"/>
                  </a:lnTo>
                  <a:lnTo>
                    <a:pt x="1274" y="271"/>
                  </a:lnTo>
                  <a:lnTo>
                    <a:pt x="1159" y="117"/>
                  </a:lnTo>
                  <a:lnTo>
                    <a:pt x="965" y="39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4"/>
            <p:cNvSpPr/>
            <p:nvPr/>
          </p:nvSpPr>
          <p:spPr>
            <a:xfrm>
              <a:off x="238125" y="3026900"/>
              <a:ext cx="84975" cy="55050"/>
            </a:xfrm>
            <a:custGeom>
              <a:avLst/>
              <a:gdLst/>
              <a:ahLst/>
              <a:cxnLst/>
              <a:rect l="l" t="t" r="r" b="b"/>
              <a:pathLst>
                <a:path w="3399" h="2202" extrusionOk="0">
                  <a:moveTo>
                    <a:pt x="1506" y="425"/>
                  </a:moveTo>
                  <a:lnTo>
                    <a:pt x="1738" y="502"/>
                  </a:lnTo>
                  <a:lnTo>
                    <a:pt x="1931" y="580"/>
                  </a:lnTo>
                  <a:lnTo>
                    <a:pt x="2124" y="657"/>
                  </a:lnTo>
                  <a:lnTo>
                    <a:pt x="2433" y="927"/>
                  </a:lnTo>
                  <a:lnTo>
                    <a:pt x="2742" y="1236"/>
                  </a:lnTo>
                  <a:lnTo>
                    <a:pt x="2973" y="1545"/>
                  </a:lnTo>
                  <a:lnTo>
                    <a:pt x="2549" y="1545"/>
                  </a:lnTo>
                  <a:lnTo>
                    <a:pt x="2085" y="1584"/>
                  </a:lnTo>
                  <a:lnTo>
                    <a:pt x="1699" y="1699"/>
                  </a:lnTo>
                  <a:lnTo>
                    <a:pt x="1467" y="1777"/>
                  </a:lnTo>
                  <a:lnTo>
                    <a:pt x="965" y="1777"/>
                  </a:lnTo>
                  <a:lnTo>
                    <a:pt x="772" y="1738"/>
                  </a:lnTo>
                  <a:lnTo>
                    <a:pt x="579" y="1622"/>
                  </a:lnTo>
                  <a:lnTo>
                    <a:pt x="502" y="1545"/>
                  </a:lnTo>
                  <a:lnTo>
                    <a:pt x="463" y="1429"/>
                  </a:lnTo>
                  <a:lnTo>
                    <a:pt x="386" y="1313"/>
                  </a:lnTo>
                  <a:lnTo>
                    <a:pt x="386" y="1159"/>
                  </a:lnTo>
                  <a:lnTo>
                    <a:pt x="386" y="1043"/>
                  </a:lnTo>
                  <a:lnTo>
                    <a:pt x="425" y="927"/>
                  </a:lnTo>
                  <a:lnTo>
                    <a:pt x="463" y="811"/>
                  </a:lnTo>
                  <a:lnTo>
                    <a:pt x="541" y="734"/>
                  </a:lnTo>
                  <a:lnTo>
                    <a:pt x="734" y="580"/>
                  </a:lnTo>
                  <a:lnTo>
                    <a:pt x="1004" y="502"/>
                  </a:lnTo>
                  <a:lnTo>
                    <a:pt x="1236" y="425"/>
                  </a:lnTo>
                  <a:close/>
                  <a:moveTo>
                    <a:pt x="1004" y="0"/>
                  </a:moveTo>
                  <a:lnTo>
                    <a:pt x="772" y="78"/>
                  </a:lnTo>
                  <a:lnTo>
                    <a:pt x="541" y="193"/>
                  </a:lnTo>
                  <a:lnTo>
                    <a:pt x="386" y="309"/>
                  </a:lnTo>
                  <a:lnTo>
                    <a:pt x="193" y="502"/>
                  </a:lnTo>
                  <a:lnTo>
                    <a:pt x="77" y="734"/>
                  </a:lnTo>
                  <a:lnTo>
                    <a:pt x="0" y="927"/>
                  </a:lnTo>
                  <a:lnTo>
                    <a:pt x="0" y="1159"/>
                  </a:lnTo>
                  <a:lnTo>
                    <a:pt x="0" y="1391"/>
                  </a:lnTo>
                  <a:lnTo>
                    <a:pt x="77" y="1584"/>
                  </a:lnTo>
                  <a:lnTo>
                    <a:pt x="154" y="1777"/>
                  </a:lnTo>
                  <a:lnTo>
                    <a:pt x="309" y="1931"/>
                  </a:lnTo>
                  <a:lnTo>
                    <a:pt x="463" y="2047"/>
                  </a:lnTo>
                  <a:lnTo>
                    <a:pt x="695" y="2163"/>
                  </a:lnTo>
                  <a:lnTo>
                    <a:pt x="1004" y="2201"/>
                  </a:lnTo>
                  <a:lnTo>
                    <a:pt x="1274" y="2201"/>
                  </a:lnTo>
                  <a:lnTo>
                    <a:pt x="1583" y="2163"/>
                  </a:lnTo>
                  <a:lnTo>
                    <a:pt x="1892" y="2086"/>
                  </a:lnTo>
                  <a:lnTo>
                    <a:pt x="2201" y="2008"/>
                  </a:lnTo>
                  <a:lnTo>
                    <a:pt x="2510" y="1931"/>
                  </a:lnTo>
                  <a:lnTo>
                    <a:pt x="2819" y="1931"/>
                  </a:lnTo>
                  <a:lnTo>
                    <a:pt x="3089" y="2008"/>
                  </a:lnTo>
                  <a:lnTo>
                    <a:pt x="3205" y="2008"/>
                  </a:lnTo>
                  <a:lnTo>
                    <a:pt x="3282" y="1970"/>
                  </a:lnTo>
                  <a:lnTo>
                    <a:pt x="3359" y="1893"/>
                  </a:lnTo>
                  <a:lnTo>
                    <a:pt x="3359" y="1815"/>
                  </a:lnTo>
                  <a:lnTo>
                    <a:pt x="3398" y="1777"/>
                  </a:lnTo>
                  <a:lnTo>
                    <a:pt x="3398" y="1699"/>
                  </a:lnTo>
                  <a:lnTo>
                    <a:pt x="3089" y="1159"/>
                  </a:lnTo>
                  <a:lnTo>
                    <a:pt x="2935" y="927"/>
                  </a:lnTo>
                  <a:lnTo>
                    <a:pt x="2742" y="695"/>
                  </a:lnTo>
                  <a:lnTo>
                    <a:pt x="2510" y="464"/>
                  </a:lnTo>
                  <a:lnTo>
                    <a:pt x="2278" y="309"/>
                  </a:lnTo>
                  <a:lnTo>
                    <a:pt x="2008" y="155"/>
                  </a:lnTo>
                  <a:lnTo>
                    <a:pt x="1738" y="3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4"/>
            <p:cNvSpPr/>
            <p:nvPr/>
          </p:nvSpPr>
          <p:spPr>
            <a:xfrm>
              <a:off x="369400" y="3292375"/>
              <a:ext cx="35750" cy="31875"/>
            </a:xfrm>
            <a:custGeom>
              <a:avLst/>
              <a:gdLst/>
              <a:ahLst/>
              <a:cxnLst/>
              <a:rect l="l" t="t" r="r" b="b"/>
              <a:pathLst>
                <a:path w="1430" h="1275" extrusionOk="0">
                  <a:moveTo>
                    <a:pt x="618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1"/>
                  </a:lnTo>
                  <a:lnTo>
                    <a:pt x="39" y="464"/>
                  </a:lnTo>
                  <a:lnTo>
                    <a:pt x="1" y="657"/>
                  </a:lnTo>
                  <a:lnTo>
                    <a:pt x="39" y="850"/>
                  </a:lnTo>
                  <a:lnTo>
                    <a:pt x="116" y="1004"/>
                  </a:lnTo>
                  <a:lnTo>
                    <a:pt x="271" y="1159"/>
                  </a:lnTo>
                  <a:lnTo>
                    <a:pt x="425" y="1236"/>
                  </a:lnTo>
                  <a:lnTo>
                    <a:pt x="618" y="1275"/>
                  </a:lnTo>
                  <a:lnTo>
                    <a:pt x="812" y="1236"/>
                  </a:lnTo>
                  <a:lnTo>
                    <a:pt x="850" y="1198"/>
                  </a:lnTo>
                  <a:lnTo>
                    <a:pt x="889" y="1120"/>
                  </a:lnTo>
                  <a:lnTo>
                    <a:pt x="812" y="1043"/>
                  </a:lnTo>
                  <a:lnTo>
                    <a:pt x="734" y="1004"/>
                  </a:lnTo>
                  <a:lnTo>
                    <a:pt x="657" y="1004"/>
                  </a:lnTo>
                  <a:lnTo>
                    <a:pt x="541" y="966"/>
                  </a:lnTo>
                  <a:lnTo>
                    <a:pt x="464" y="889"/>
                  </a:lnTo>
                  <a:lnTo>
                    <a:pt x="425" y="811"/>
                  </a:lnTo>
                  <a:lnTo>
                    <a:pt x="387" y="696"/>
                  </a:lnTo>
                  <a:lnTo>
                    <a:pt x="425" y="618"/>
                  </a:lnTo>
                  <a:lnTo>
                    <a:pt x="464" y="502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812" y="387"/>
                  </a:lnTo>
                  <a:lnTo>
                    <a:pt x="927" y="464"/>
                  </a:lnTo>
                  <a:lnTo>
                    <a:pt x="1082" y="618"/>
                  </a:lnTo>
                  <a:lnTo>
                    <a:pt x="1198" y="657"/>
                  </a:lnTo>
                  <a:lnTo>
                    <a:pt x="1275" y="696"/>
                  </a:lnTo>
                  <a:lnTo>
                    <a:pt x="1352" y="696"/>
                  </a:lnTo>
                  <a:lnTo>
                    <a:pt x="1391" y="657"/>
                  </a:lnTo>
                  <a:lnTo>
                    <a:pt x="1429" y="541"/>
                  </a:lnTo>
                  <a:lnTo>
                    <a:pt x="1391" y="464"/>
                  </a:lnTo>
                  <a:lnTo>
                    <a:pt x="1352" y="348"/>
                  </a:lnTo>
                  <a:lnTo>
                    <a:pt x="1198" y="194"/>
                  </a:lnTo>
                  <a:lnTo>
                    <a:pt x="1005" y="78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4"/>
            <p:cNvSpPr/>
            <p:nvPr/>
          </p:nvSpPr>
          <p:spPr>
            <a:xfrm>
              <a:off x="312450" y="3078050"/>
              <a:ext cx="440225" cy="234625"/>
            </a:xfrm>
            <a:custGeom>
              <a:avLst/>
              <a:gdLst/>
              <a:ahLst/>
              <a:cxnLst/>
              <a:rect l="l" t="t" r="r" b="b"/>
              <a:pathLst>
                <a:path w="17609" h="9385" extrusionOk="0">
                  <a:moveTo>
                    <a:pt x="6256" y="1"/>
                  </a:moveTo>
                  <a:lnTo>
                    <a:pt x="5638" y="40"/>
                  </a:lnTo>
                  <a:lnTo>
                    <a:pt x="5059" y="155"/>
                  </a:lnTo>
                  <a:lnTo>
                    <a:pt x="4480" y="271"/>
                  </a:lnTo>
                  <a:lnTo>
                    <a:pt x="3939" y="503"/>
                  </a:lnTo>
                  <a:lnTo>
                    <a:pt x="3398" y="735"/>
                  </a:lnTo>
                  <a:lnTo>
                    <a:pt x="2896" y="1044"/>
                  </a:lnTo>
                  <a:lnTo>
                    <a:pt x="2433" y="1391"/>
                  </a:lnTo>
                  <a:lnTo>
                    <a:pt x="1970" y="1777"/>
                  </a:lnTo>
                  <a:lnTo>
                    <a:pt x="1584" y="2202"/>
                  </a:lnTo>
                  <a:lnTo>
                    <a:pt x="1197" y="2665"/>
                  </a:lnTo>
                  <a:lnTo>
                    <a:pt x="888" y="3206"/>
                  </a:lnTo>
                  <a:lnTo>
                    <a:pt x="618" y="3747"/>
                  </a:lnTo>
                  <a:lnTo>
                    <a:pt x="386" y="4287"/>
                  </a:lnTo>
                  <a:lnTo>
                    <a:pt x="193" y="4905"/>
                  </a:lnTo>
                  <a:lnTo>
                    <a:pt x="78" y="5484"/>
                  </a:lnTo>
                  <a:lnTo>
                    <a:pt x="0" y="6102"/>
                  </a:lnTo>
                  <a:lnTo>
                    <a:pt x="0" y="6681"/>
                  </a:lnTo>
                  <a:lnTo>
                    <a:pt x="39" y="7261"/>
                  </a:lnTo>
                  <a:lnTo>
                    <a:pt x="155" y="7801"/>
                  </a:lnTo>
                  <a:lnTo>
                    <a:pt x="309" y="8342"/>
                  </a:lnTo>
                  <a:lnTo>
                    <a:pt x="502" y="8882"/>
                  </a:lnTo>
                  <a:lnTo>
                    <a:pt x="734" y="9384"/>
                  </a:lnTo>
                  <a:lnTo>
                    <a:pt x="1043" y="9230"/>
                  </a:lnTo>
                  <a:lnTo>
                    <a:pt x="888" y="8844"/>
                  </a:lnTo>
                  <a:lnTo>
                    <a:pt x="734" y="8458"/>
                  </a:lnTo>
                  <a:lnTo>
                    <a:pt x="541" y="7801"/>
                  </a:lnTo>
                  <a:lnTo>
                    <a:pt x="425" y="7183"/>
                  </a:lnTo>
                  <a:lnTo>
                    <a:pt x="425" y="6527"/>
                  </a:lnTo>
                  <a:lnTo>
                    <a:pt x="425" y="5870"/>
                  </a:lnTo>
                  <a:lnTo>
                    <a:pt x="541" y="5253"/>
                  </a:lnTo>
                  <a:lnTo>
                    <a:pt x="695" y="4596"/>
                  </a:lnTo>
                  <a:lnTo>
                    <a:pt x="927" y="3978"/>
                  </a:lnTo>
                  <a:lnTo>
                    <a:pt x="1236" y="3399"/>
                  </a:lnTo>
                  <a:lnTo>
                    <a:pt x="1584" y="2858"/>
                  </a:lnTo>
                  <a:lnTo>
                    <a:pt x="2008" y="2318"/>
                  </a:lnTo>
                  <a:lnTo>
                    <a:pt x="2472" y="1854"/>
                  </a:lnTo>
                  <a:lnTo>
                    <a:pt x="2974" y="1468"/>
                  </a:lnTo>
                  <a:lnTo>
                    <a:pt x="3553" y="1121"/>
                  </a:lnTo>
                  <a:lnTo>
                    <a:pt x="4132" y="851"/>
                  </a:lnTo>
                  <a:lnTo>
                    <a:pt x="4750" y="657"/>
                  </a:lnTo>
                  <a:lnTo>
                    <a:pt x="5406" y="503"/>
                  </a:lnTo>
                  <a:lnTo>
                    <a:pt x="5793" y="464"/>
                  </a:lnTo>
                  <a:lnTo>
                    <a:pt x="6912" y="464"/>
                  </a:lnTo>
                  <a:lnTo>
                    <a:pt x="7607" y="580"/>
                  </a:lnTo>
                  <a:lnTo>
                    <a:pt x="8264" y="773"/>
                  </a:lnTo>
                  <a:lnTo>
                    <a:pt x="8920" y="1044"/>
                  </a:lnTo>
                  <a:lnTo>
                    <a:pt x="9538" y="1352"/>
                  </a:lnTo>
                  <a:lnTo>
                    <a:pt x="10195" y="1739"/>
                  </a:lnTo>
                  <a:lnTo>
                    <a:pt x="10813" y="2125"/>
                  </a:lnTo>
                  <a:lnTo>
                    <a:pt x="11315" y="2472"/>
                  </a:lnTo>
                  <a:lnTo>
                    <a:pt x="11894" y="2781"/>
                  </a:lnTo>
                  <a:lnTo>
                    <a:pt x="12434" y="3090"/>
                  </a:lnTo>
                  <a:lnTo>
                    <a:pt x="13052" y="3360"/>
                  </a:lnTo>
                  <a:lnTo>
                    <a:pt x="13631" y="3554"/>
                  </a:lnTo>
                  <a:lnTo>
                    <a:pt x="14249" y="3708"/>
                  </a:lnTo>
                  <a:lnTo>
                    <a:pt x="14867" y="3708"/>
                  </a:lnTo>
                  <a:lnTo>
                    <a:pt x="15215" y="3669"/>
                  </a:lnTo>
                  <a:lnTo>
                    <a:pt x="15524" y="3631"/>
                  </a:lnTo>
                  <a:lnTo>
                    <a:pt x="15987" y="3476"/>
                  </a:lnTo>
                  <a:lnTo>
                    <a:pt x="16412" y="3245"/>
                  </a:lnTo>
                  <a:lnTo>
                    <a:pt x="16798" y="2936"/>
                  </a:lnTo>
                  <a:lnTo>
                    <a:pt x="17107" y="2588"/>
                  </a:lnTo>
                  <a:lnTo>
                    <a:pt x="17377" y="2202"/>
                  </a:lnTo>
                  <a:lnTo>
                    <a:pt x="17454" y="1970"/>
                  </a:lnTo>
                  <a:lnTo>
                    <a:pt x="17531" y="1739"/>
                  </a:lnTo>
                  <a:lnTo>
                    <a:pt x="17609" y="1507"/>
                  </a:lnTo>
                  <a:lnTo>
                    <a:pt x="17609" y="1275"/>
                  </a:lnTo>
                  <a:lnTo>
                    <a:pt x="17609" y="1044"/>
                  </a:lnTo>
                  <a:lnTo>
                    <a:pt x="17570" y="773"/>
                  </a:lnTo>
                  <a:lnTo>
                    <a:pt x="17531" y="696"/>
                  </a:lnTo>
                  <a:lnTo>
                    <a:pt x="17493" y="657"/>
                  </a:lnTo>
                  <a:lnTo>
                    <a:pt x="17454" y="580"/>
                  </a:lnTo>
                  <a:lnTo>
                    <a:pt x="17416" y="542"/>
                  </a:lnTo>
                  <a:lnTo>
                    <a:pt x="17145" y="773"/>
                  </a:lnTo>
                  <a:lnTo>
                    <a:pt x="17145" y="851"/>
                  </a:lnTo>
                  <a:lnTo>
                    <a:pt x="17184" y="1198"/>
                  </a:lnTo>
                  <a:lnTo>
                    <a:pt x="17145" y="1584"/>
                  </a:lnTo>
                  <a:lnTo>
                    <a:pt x="17030" y="1893"/>
                  </a:lnTo>
                  <a:lnTo>
                    <a:pt x="16836" y="2241"/>
                  </a:lnTo>
                  <a:lnTo>
                    <a:pt x="16605" y="2511"/>
                  </a:lnTo>
                  <a:lnTo>
                    <a:pt x="16334" y="2743"/>
                  </a:lnTo>
                  <a:lnTo>
                    <a:pt x="16026" y="2936"/>
                  </a:lnTo>
                  <a:lnTo>
                    <a:pt x="15678" y="3090"/>
                  </a:lnTo>
                  <a:lnTo>
                    <a:pt x="15292" y="3206"/>
                  </a:lnTo>
                  <a:lnTo>
                    <a:pt x="14906" y="3245"/>
                  </a:lnTo>
                  <a:lnTo>
                    <a:pt x="14520" y="3245"/>
                  </a:lnTo>
                  <a:lnTo>
                    <a:pt x="14133" y="3206"/>
                  </a:lnTo>
                  <a:lnTo>
                    <a:pt x="13747" y="3129"/>
                  </a:lnTo>
                  <a:lnTo>
                    <a:pt x="13361" y="3013"/>
                  </a:lnTo>
                  <a:lnTo>
                    <a:pt x="12975" y="2858"/>
                  </a:lnTo>
                  <a:lnTo>
                    <a:pt x="12627" y="2704"/>
                  </a:lnTo>
                  <a:lnTo>
                    <a:pt x="12010" y="2356"/>
                  </a:lnTo>
                  <a:lnTo>
                    <a:pt x="11353" y="1970"/>
                  </a:lnTo>
                  <a:lnTo>
                    <a:pt x="10156" y="1198"/>
                  </a:lnTo>
                  <a:lnTo>
                    <a:pt x="9538" y="851"/>
                  </a:lnTo>
                  <a:lnTo>
                    <a:pt x="8882" y="542"/>
                  </a:lnTo>
                  <a:lnTo>
                    <a:pt x="8225" y="271"/>
                  </a:lnTo>
                  <a:lnTo>
                    <a:pt x="7878" y="155"/>
                  </a:lnTo>
                  <a:lnTo>
                    <a:pt x="7492" y="78"/>
                  </a:lnTo>
                  <a:lnTo>
                    <a:pt x="687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4"/>
            <p:cNvSpPr/>
            <p:nvPr/>
          </p:nvSpPr>
          <p:spPr>
            <a:xfrm>
              <a:off x="330800" y="3096400"/>
              <a:ext cx="446975" cy="310875"/>
            </a:xfrm>
            <a:custGeom>
              <a:avLst/>
              <a:gdLst/>
              <a:ahLst/>
              <a:cxnLst/>
              <a:rect l="l" t="t" r="r" b="b"/>
              <a:pathLst>
                <a:path w="17879" h="12435" extrusionOk="0">
                  <a:moveTo>
                    <a:pt x="17608" y="1"/>
                  </a:moveTo>
                  <a:lnTo>
                    <a:pt x="17415" y="117"/>
                  </a:lnTo>
                  <a:lnTo>
                    <a:pt x="17454" y="734"/>
                  </a:lnTo>
                  <a:lnTo>
                    <a:pt x="17454" y="1352"/>
                  </a:lnTo>
                  <a:lnTo>
                    <a:pt x="17415" y="1931"/>
                  </a:lnTo>
                  <a:lnTo>
                    <a:pt x="17338" y="2549"/>
                  </a:lnTo>
                  <a:lnTo>
                    <a:pt x="17261" y="3128"/>
                  </a:lnTo>
                  <a:lnTo>
                    <a:pt x="17106" y="3708"/>
                  </a:lnTo>
                  <a:lnTo>
                    <a:pt x="16952" y="4287"/>
                  </a:lnTo>
                  <a:lnTo>
                    <a:pt x="16720" y="4828"/>
                  </a:lnTo>
                  <a:lnTo>
                    <a:pt x="16489" y="5368"/>
                  </a:lnTo>
                  <a:lnTo>
                    <a:pt x="16257" y="5909"/>
                  </a:lnTo>
                  <a:lnTo>
                    <a:pt x="15948" y="6449"/>
                  </a:lnTo>
                  <a:lnTo>
                    <a:pt x="15600" y="6951"/>
                  </a:lnTo>
                  <a:lnTo>
                    <a:pt x="15253" y="7415"/>
                  </a:lnTo>
                  <a:lnTo>
                    <a:pt x="14867" y="7917"/>
                  </a:lnTo>
                  <a:lnTo>
                    <a:pt x="14481" y="8341"/>
                  </a:lnTo>
                  <a:lnTo>
                    <a:pt x="14017" y="8805"/>
                  </a:lnTo>
                  <a:lnTo>
                    <a:pt x="13515" y="9268"/>
                  </a:lnTo>
                  <a:lnTo>
                    <a:pt x="12975" y="9693"/>
                  </a:lnTo>
                  <a:lnTo>
                    <a:pt x="12395" y="10118"/>
                  </a:lnTo>
                  <a:lnTo>
                    <a:pt x="11778" y="10465"/>
                  </a:lnTo>
                  <a:lnTo>
                    <a:pt x="11160" y="10813"/>
                  </a:lnTo>
                  <a:lnTo>
                    <a:pt x="10503" y="11122"/>
                  </a:lnTo>
                  <a:lnTo>
                    <a:pt x="9847" y="11392"/>
                  </a:lnTo>
                  <a:lnTo>
                    <a:pt x="9190" y="11585"/>
                  </a:lnTo>
                  <a:lnTo>
                    <a:pt x="8495" y="11778"/>
                  </a:lnTo>
                  <a:lnTo>
                    <a:pt x="7839" y="11894"/>
                  </a:lnTo>
                  <a:lnTo>
                    <a:pt x="7144" y="11971"/>
                  </a:lnTo>
                  <a:lnTo>
                    <a:pt x="6449" y="11971"/>
                  </a:lnTo>
                  <a:lnTo>
                    <a:pt x="5754" y="11933"/>
                  </a:lnTo>
                  <a:lnTo>
                    <a:pt x="5059" y="11817"/>
                  </a:lnTo>
                  <a:lnTo>
                    <a:pt x="4364" y="11624"/>
                  </a:lnTo>
                  <a:lnTo>
                    <a:pt x="3668" y="11392"/>
                  </a:lnTo>
                  <a:lnTo>
                    <a:pt x="3166" y="11160"/>
                  </a:lnTo>
                  <a:lnTo>
                    <a:pt x="2664" y="10890"/>
                  </a:lnTo>
                  <a:lnTo>
                    <a:pt x="2201" y="10581"/>
                  </a:lnTo>
                  <a:lnTo>
                    <a:pt x="1738" y="10234"/>
                  </a:lnTo>
                  <a:lnTo>
                    <a:pt x="1352" y="9847"/>
                  </a:lnTo>
                  <a:lnTo>
                    <a:pt x="965" y="9423"/>
                  </a:lnTo>
                  <a:lnTo>
                    <a:pt x="618" y="8959"/>
                  </a:lnTo>
                  <a:lnTo>
                    <a:pt x="309" y="8496"/>
                  </a:lnTo>
                  <a:lnTo>
                    <a:pt x="0" y="8650"/>
                  </a:lnTo>
                  <a:lnTo>
                    <a:pt x="309" y="9191"/>
                  </a:lnTo>
                  <a:lnTo>
                    <a:pt x="695" y="9693"/>
                  </a:lnTo>
                  <a:lnTo>
                    <a:pt x="1081" y="10156"/>
                  </a:lnTo>
                  <a:lnTo>
                    <a:pt x="1545" y="10581"/>
                  </a:lnTo>
                  <a:lnTo>
                    <a:pt x="2047" y="10967"/>
                  </a:lnTo>
                  <a:lnTo>
                    <a:pt x="2549" y="11315"/>
                  </a:lnTo>
                  <a:lnTo>
                    <a:pt x="3128" y="11624"/>
                  </a:lnTo>
                  <a:lnTo>
                    <a:pt x="3746" y="11894"/>
                  </a:lnTo>
                  <a:lnTo>
                    <a:pt x="4402" y="12126"/>
                  </a:lnTo>
                  <a:lnTo>
                    <a:pt x="5097" y="12280"/>
                  </a:lnTo>
                  <a:lnTo>
                    <a:pt x="5754" y="12357"/>
                  </a:lnTo>
                  <a:lnTo>
                    <a:pt x="6449" y="12435"/>
                  </a:lnTo>
                  <a:lnTo>
                    <a:pt x="7144" y="12396"/>
                  </a:lnTo>
                  <a:lnTo>
                    <a:pt x="7800" y="12357"/>
                  </a:lnTo>
                  <a:lnTo>
                    <a:pt x="8495" y="12242"/>
                  </a:lnTo>
                  <a:lnTo>
                    <a:pt x="9152" y="12087"/>
                  </a:lnTo>
                  <a:lnTo>
                    <a:pt x="9808" y="11894"/>
                  </a:lnTo>
                  <a:lnTo>
                    <a:pt x="10465" y="11662"/>
                  </a:lnTo>
                  <a:lnTo>
                    <a:pt x="11121" y="11353"/>
                  </a:lnTo>
                  <a:lnTo>
                    <a:pt x="11739" y="11044"/>
                  </a:lnTo>
                  <a:lnTo>
                    <a:pt x="12318" y="10697"/>
                  </a:lnTo>
                  <a:lnTo>
                    <a:pt x="12897" y="10311"/>
                  </a:lnTo>
                  <a:lnTo>
                    <a:pt x="13477" y="9925"/>
                  </a:lnTo>
                  <a:lnTo>
                    <a:pt x="13979" y="9461"/>
                  </a:lnTo>
                  <a:lnTo>
                    <a:pt x="14481" y="9037"/>
                  </a:lnTo>
                  <a:lnTo>
                    <a:pt x="14944" y="8573"/>
                  </a:lnTo>
                  <a:lnTo>
                    <a:pt x="15369" y="8071"/>
                  </a:lnTo>
                  <a:lnTo>
                    <a:pt x="15794" y="7531"/>
                  </a:lnTo>
                  <a:lnTo>
                    <a:pt x="16180" y="6990"/>
                  </a:lnTo>
                  <a:lnTo>
                    <a:pt x="16566" y="6411"/>
                  </a:lnTo>
                  <a:lnTo>
                    <a:pt x="16875" y="5793"/>
                  </a:lnTo>
                  <a:lnTo>
                    <a:pt x="17184" y="5214"/>
                  </a:lnTo>
                  <a:lnTo>
                    <a:pt x="17415" y="4557"/>
                  </a:lnTo>
                  <a:lnTo>
                    <a:pt x="17608" y="3939"/>
                  </a:lnTo>
                  <a:lnTo>
                    <a:pt x="17763" y="3283"/>
                  </a:lnTo>
                  <a:lnTo>
                    <a:pt x="17840" y="2626"/>
                  </a:lnTo>
                  <a:lnTo>
                    <a:pt x="17879" y="1970"/>
                  </a:lnTo>
                  <a:lnTo>
                    <a:pt x="17840" y="1314"/>
                  </a:lnTo>
                  <a:lnTo>
                    <a:pt x="17763" y="657"/>
                  </a:lnTo>
                  <a:lnTo>
                    <a:pt x="1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4"/>
            <p:cNvSpPr/>
            <p:nvPr/>
          </p:nvSpPr>
          <p:spPr>
            <a:xfrm>
              <a:off x="3785850" y="2943875"/>
              <a:ext cx="199850" cy="231725"/>
            </a:xfrm>
            <a:custGeom>
              <a:avLst/>
              <a:gdLst/>
              <a:ahLst/>
              <a:cxnLst/>
              <a:rect l="l" t="t" r="r" b="b"/>
              <a:pathLst>
                <a:path w="7994" h="9269" extrusionOk="0">
                  <a:moveTo>
                    <a:pt x="2163" y="1"/>
                  </a:moveTo>
                  <a:lnTo>
                    <a:pt x="2009" y="39"/>
                  </a:lnTo>
                  <a:lnTo>
                    <a:pt x="1854" y="78"/>
                  </a:lnTo>
                  <a:lnTo>
                    <a:pt x="1700" y="194"/>
                  </a:lnTo>
                  <a:lnTo>
                    <a:pt x="1429" y="425"/>
                  </a:lnTo>
                  <a:lnTo>
                    <a:pt x="1159" y="734"/>
                  </a:lnTo>
                  <a:lnTo>
                    <a:pt x="966" y="1005"/>
                  </a:lnTo>
                  <a:lnTo>
                    <a:pt x="696" y="1391"/>
                  </a:lnTo>
                  <a:lnTo>
                    <a:pt x="503" y="1777"/>
                  </a:lnTo>
                  <a:lnTo>
                    <a:pt x="310" y="2163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1" y="3514"/>
                  </a:lnTo>
                  <a:lnTo>
                    <a:pt x="1" y="3978"/>
                  </a:lnTo>
                  <a:lnTo>
                    <a:pt x="39" y="4441"/>
                  </a:lnTo>
                  <a:lnTo>
                    <a:pt x="155" y="4905"/>
                  </a:lnTo>
                  <a:lnTo>
                    <a:pt x="271" y="5368"/>
                  </a:lnTo>
                  <a:lnTo>
                    <a:pt x="464" y="5793"/>
                  </a:lnTo>
                  <a:lnTo>
                    <a:pt x="696" y="6218"/>
                  </a:lnTo>
                  <a:lnTo>
                    <a:pt x="1005" y="6179"/>
                  </a:lnTo>
                  <a:lnTo>
                    <a:pt x="850" y="5870"/>
                  </a:lnTo>
                  <a:lnTo>
                    <a:pt x="734" y="5522"/>
                  </a:lnTo>
                  <a:lnTo>
                    <a:pt x="618" y="5175"/>
                  </a:lnTo>
                  <a:lnTo>
                    <a:pt x="541" y="4789"/>
                  </a:lnTo>
                  <a:lnTo>
                    <a:pt x="503" y="4441"/>
                  </a:lnTo>
                  <a:lnTo>
                    <a:pt x="464" y="4055"/>
                  </a:lnTo>
                  <a:lnTo>
                    <a:pt x="464" y="3708"/>
                  </a:lnTo>
                  <a:lnTo>
                    <a:pt x="464" y="3360"/>
                  </a:lnTo>
                  <a:lnTo>
                    <a:pt x="503" y="2974"/>
                  </a:lnTo>
                  <a:lnTo>
                    <a:pt x="580" y="2626"/>
                  </a:lnTo>
                  <a:lnTo>
                    <a:pt x="696" y="2279"/>
                  </a:lnTo>
                  <a:lnTo>
                    <a:pt x="850" y="1931"/>
                  </a:lnTo>
                  <a:lnTo>
                    <a:pt x="1005" y="1622"/>
                  </a:lnTo>
                  <a:lnTo>
                    <a:pt x="1236" y="1313"/>
                  </a:lnTo>
                  <a:lnTo>
                    <a:pt x="1468" y="1043"/>
                  </a:lnTo>
                  <a:lnTo>
                    <a:pt x="1738" y="773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503"/>
                  </a:lnTo>
                  <a:lnTo>
                    <a:pt x="2279" y="618"/>
                  </a:lnTo>
                  <a:lnTo>
                    <a:pt x="2395" y="850"/>
                  </a:lnTo>
                  <a:lnTo>
                    <a:pt x="2588" y="1236"/>
                  </a:lnTo>
                  <a:lnTo>
                    <a:pt x="2742" y="1584"/>
                  </a:lnTo>
                  <a:lnTo>
                    <a:pt x="2858" y="1970"/>
                  </a:lnTo>
                  <a:lnTo>
                    <a:pt x="2974" y="2356"/>
                  </a:lnTo>
                  <a:lnTo>
                    <a:pt x="3051" y="2742"/>
                  </a:lnTo>
                  <a:lnTo>
                    <a:pt x="3090" y="3090"/>
                  </a:lnTo>
                  <a:lnTo>
                    <a:pt x="3090" y="3476"/>
                  </a:lnTo>
                  <a:lnTo>
                    <a:pt x="3051" y="3823"/>
                  </a:lnTo>
                  <a:lnTo>
                    <a:pt x="2974" y="4171"/>
                  </a:lnTo>
                  <a:lnTo>
                    <a:pt x="2897" y="4480"/>
                  </a:lnTo>
                  <a:lnTo>
                    <a:pt x="2742" y="4827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61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56" y="5793"/>
                  </a:lnTo>
                  <a:lnTo>
                    <a:pt x="2395" y="5831"/>
                  </a:lnTo>
                  <a:lnTo>
                    <a:pt x="2433" y="5793"/>
                  </a:lnTo>
                  <a:lnTo>
                    <a:pt x="2626" y="5754"/>
                  </a:lnTo>
                  <a:lnTo>
                    <a:pt x="2781" y="5716"/>
                  </a:lnTo>
                  <a:lnTo>
                    <a:pt x="3167" y="5677"/>
                  </a:lnTo>
                  <a:lnTo>
                    <a:pt x="3592" y="5716"/>
                  </a:lnTo>
                  <a:lnTo>
                    <a:pt x="4017" y="5831"/>
                  </a:lnTo>
                  <a:lnTo>
                    <a:pt x="4441" y="5947"/>
                  </a:lnTo>
                  <a:lnTo>
                    <a:pt x="4827" y="6102"/>
                  </a:lnTo>
                  <a:lnTo>
                    <a:pt x="5214" y="6295"/>
                  </a:lnTo>
                  <a:lnTo>
                    <a:pt x="5523" y="6449"/>
                  </a:lnTo>
                  <a:lnTo>
                    <a:pt x="5831" y="6642"/>
                  </a:lnTo>
                  <a:lnTo>
                    <a:pt x="6140" y="6874"/>
                  </a:lnTo>
                  <a:lnTo>
                    <a:pt x="6411" y="7106"/>
                  </a:lnTo>
                  <a:lnTo>
                    <a:pt x="6681" y="7337"/>
                  </a:lnTo>
                  <a:lnTo>
                    <a:pt x="6913" y="7646"/>
                  </a:lnTo>
                  <a:lnTo>
                    <a:pt x="7144" y="7917"/>
                  </a:lnTo>
                  <a:lnTo>
                    <a:pt x="7337" y="8225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56" y="8805"/>
                  </a:lnTo>
                  <a:lnTo>
                    <a:pt x="5870" y="8843"/>
                  </a:lnTo>
                  <a:lnTo>
                    <a:pt x="5445" y="8805"/>
                  </a:lnTo>
                  <a:lnTo>
                    <a:pt x="5059" y="8766"/>
                  </a:lnTo>
                  <a:lnTo>
                    <a:pt x="4634" y="8650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33" y="7106"/>
                  </a:lnTo>
                  <a:lnTo>
                    <a:pt x="1931" y="6604"/>
                  </a:lnTo>
                  <a:lnTo>
                    <a:pt x="1854" y="6526"/>
                  </a:lnTo>
                  <a:lnTo>
                    <a:pt x="1777" y="6526"/>
                  </a:lnTo>
                  <a:lnTo>
                    <a:pt x="1661" y="6565"/>
                  </a:lnTo>
                  <a:lnTo>
                    <a:pt x="1622" y="6565"/>
                  </a:lnTo>
                  <a:lnTo>
                    <a:pt x="1584" y="6604"/>
                  </a:lnTo>
                  <a:lnTo>
                    <a:pt x="1429" y="6874"/>
                  </a:lnTo>
                  <a:lnTo>
                    <a:pt x="1622" y="6913"/>
                  </a:lnTo>
                  <a:lnTo>
                    <a:pt x="2240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592" y="8573"/>
                  </a:lnTo>
                  <a:lnTo>
                    <a:pt x="3978" y="8805"/>
                  </a:lnTo>
                  <a:lnTo>
                    <a:pt x="4364" y="8998"/>
                  </a:lnTo>
                  <a:lnTo>
                    <a:pt x="4789" y="9152"/>
                  </a:lnTo>
                  <a:lnTo>
                    <a:pt x="5252" y="9229"/>
                  </a:lnTo>
                  <a:lnTo>
                    <a:pt x="5677" y="9268"/>
                  </a:lnTo>
                  <a:lnTo>
                    <a:pt x="6102" y="9229"/>
                  </a:lnTo>
                  <a:lnTo>
                    <a:pt x="6565" y="9191"/>
                  </a:lnTo>
                  <a:lnTo>
                    <a:pt x="6990" y="9114"/>
                  </a:lnTo>
                  <a:lnTo>
                    <a:pt x="7878" y="8882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7994" y="8650"/>
                  </a:lnTo>
                  <a:lnTo>
                    <a:pt x="7994" y="8573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183" y="7299"/>
                  </a:lnTo>
                  <a:lnTo>
                    <a:pt x="6874" y="6951"/>
                  </a:lnTo>
                  <a:lnTo>
                    <a:pt x="6488" y="6604"/>
                  </a:lnTo>
                  <a:lnTo>
                    <a:pt x="6102" y="6295"/>
                  </a:lnTo>
                  <a:lnTo>
                    <a:pt x="5677" y="6063"/>
                  </a:lnTo>
                  <a:lnTo>
                    <a:pt x="5252" y="5831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01" y="5368"/>
                  </a:lnTo>
                  <a:lnTo>
                    <a:pt x="3592" y="5329"/>
                  </a:lnTo>
                  <a:lnTo>
                    <a:pt x="3283" y="5291"/>
                  </a:lnTo>
                  <a:lnTo>
                    <a:pt x="2974" y="5291"/>
                  </a:lnTo>
                  <a:lnTo>
                    <a:pt x="3167" y="4982"/>
                  </a:lnTo>
                  <a:lnTo>
                    <a:pt x="3283" y="4673"/>
                  </a:lnTo>
                  <a:lnTo>
                    <a:pt x="3399" y="4325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44"/>
                  </a:lnTo>
                  <a:lnTo>
                    <a:pt x="3476" y="2858"/>
                  </a:lnTo>
                  <a:lnTo>
                    <a:pt x="3437" y="2510"/>
                  </a:lnTo>
                  <a:lnTo>
                    <a:pt x="3322" y="1970"/>
                  </a:lnTo>
                  <a:lnTo>
                    <a:pt x="3128" y="1468"/>
                  </a:lnTo>
                  <a:lnTo>
                    <a:pt x="2935" y="1005"/>
                  </a:lnTo>
                  <a:lnTo>
                    <a:pt x="2704" y="503"/>
                  </a:lnTo>
                  <a:lnTo>
                    <a:pt x="2588" y="309"/>
                  </a:lnTo>
                  <a:lnTo>
                    <a:pt x="2433" y="116"/>
                  </a:lnTo>
                  <a:lnTo>
                    <a:pt x="2356" y="78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4"/>
            <p:cNvSpPr/>
            <p:nvPr/>
          </p:nvSpPr>
          <p:spPr>
            <a:xfrm>
              <a:off x="3488525" y="28212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120" y="387"/>
                  </a:moveTo>
                  <a:lnTo>
                    <a:pt x="1313" y="425"/>
                  </a:lnTo>
                  <a:lnTo>
                    <a:pt x="1506" y="464"/>
                  </a:lnTo>
                  <a:lnTo>
                    <a:pt x="1661" y="580"/>
                  </a:lnTo>
                  <a:lnTo>
                    <a:pt x="1738" y="734"/>
                  </a:lnTo>
                  <a:lnTo>
                    <a:pt x="1777" y="889"/>
                  </a:lnTo>
                  <a:lnTo>
                    <a:pt x="1738" y="966"/>
                  </a:lnTo>
                  <a:lnTo>
                    <a:pt x="1699" y="1004"/>
                  </a:lnTo>
                  <a:lnTo>
                    <a:pt x="1661" y="1082"/>
                  </a:lnTo>
                  <a:lnTo>
                    <a:pt x="1545" y="1120"/>
                  </a:lnTo>
                  <a:lnTo>
                    <a:pt x="1236" y="1159"/>
                  </a:lnTo>
                  <a:lnTo>
                    <a:pt x="927" y="1159"/>
                  </a:lnTo>
                  <a:lnTo>
                    <a:pt x="579" y="1198"/>
                  </a:lnTo>
                  <a:lnTo>
                    <a:pt x="464" y="1236"/>
                  </a:lnTo>
                  <a:lnTo>
                    <a:pt x="309" y="1313"/>
                  </a:lnTo>
                  <a:lnTo>
                    <a:pt x="309" y="1159"/>
                  </a:lnTo>
                  <a:lnTo>
                    <a:pt x="348" y="1004"/>
                  </a:lnTo>
                  <a:lnTo>
                    <a:pt x="386" y="850"/>
                  </a:lnTo>
                  <a:lnTo>
                    <a:pt x="464" y="734"/>
                  </a:lnTo>
                  <a:lnTo>
                    <a:pt x="541" y="618"/>
                  </a:lnTo>
                  <a:lnTo>
                    <a:pt x="657" y="541"/>
                  </a:lnTo>
                  <a:lnTo>
                    <a:pt x="811" y="464"/>
                  </a:lnTo>
                  <a:lnTo>
                    <a:pt x="927" y="425"/>
                  </a:lnTo>
                  <a:lnTo>
                    <a:pt x="1120" y="387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79" y="116"/>
                  </a:lnTo>
                  <a:lnTo>
                    <a:pt x="425" y="232"/>
                  </a:lnTo>
                  <a:lnTo>
                    <a:pt x="271" y="387"/>
                  </a:lnTo>
                  <a:lnTo>
                    <a:pt x="155" y="541"/>
                  </a:lnTo>
                  <a:lnTo>
                    <a:pt x="77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68"/>
                  </a:lnTo>
                  <a:lnTo>
                    <a:pt x="116" y="1661"/>
                  </a:lnTo>
                  <a:lnTo>
                    <a:pt x="155" y="1738"/>
                  </a:lnTo>
                  <a:lnTo>
                    <a:pt x="232" y="1815"/>
                  </a:lnTo>
                  <a:lnTo>
                    <a:pt x="309" y="1815"/>
                  </a:lnTo>
                  <a:lnTo>
                    <a:pt x="425" y="1777"/>
                  </a:lnTo>
                  <a:lnTo>
                    <a:pt x="541" y="1661"/>
                  </a:lnTo>
                  <a:lnTo>
                    <a:pt x="695" y="1584"/>
                  </a:lnTo>
                  <a:lnTo>
                    <a:pt x="850" y="1545"/>
                  </a:lnTo>
                  <a:lnTo>
                    <a:pt x="1043" y="1545"/>
                  </a:lnTo>
                  <a:lnTo>
                    <a:pt x="1390" y="1506"/>
                  </a:lnTo>
                  <a:lnTo>
                    <a:pt x="1583" y="1506"/>
                  </a:lnTo>
                  <a:lnTo>
                    <a:pt x="1738" y="1468"/>
                  </a:lnTo>
                  <a:lnTo>
                    <a:pt x="1931" y="1391"/>
                  </a:lnTo>
                  <a:lnTo>
                    <a:pt x="2047" y="1275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811"/>
                  </a:lnTo>
                  <a:lnTo>
                    <a:pt x="2124" y="657"/>
                  </a:lnTo>
                  <a:lnTo>
                    <a:pt x="2047" y="502"/>
                  </a:lnTo>
                  <a:lnTo>
                    <a:pt x="1970" y="348"/>
                  </a:lnTo>
                  <a:lnTo>
                    <a:pt x="1777" y="194"/>
                  </a:lnTo>
                  <a:lnTo>
                    <a:pt x="1622" y="116"/>
                  </a:lnTo>
                  <a:lnTo>
                    <a:pt x="1429" y="39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4"/>
            <p:cNvSpPr/>
            <p:nvPr/>
          </p:nvSpPr>
          <p:spPr>
            <a:xfrm>
              <a:off x="3429625" y="3033650"/>
              <a:ext cx="35750" cy="29950"/>
            </a:xfrm>
            <a:custGeom>
              <a:avLst/>
              <a:gdLst/>
              <a:ahLst/>
              <a:cxnLst/>
              <a:rect l="l" t="t" r="r" b="b"/>
              <a:pathLst>
                <a:path w="1430" h="1198" extrusionOk="0">
                  <a:moveTo>
                    <a:pt x="657" y="1"/>
                  </a:moveTo>
                  <a:lnTo>
                    <a:pt x="464" y="39"/>
                  </a:ln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1" y="580"/>
                  </a:lnTo>
                  <a:lnTo>
                    <a:pt x="1" y="773"/>
                  </a:lnTo>
                  <a:lnTo>
                    <a:pt x="39" y="927"/>
                  </a:lnTo>
                  <a:lnTo>
                    <a:pt x="117" y="1121"/>
                  </a:lnTo>
                  <a:lnTo>
                    <a:pt x="155" y="1159"/>
                  </a:lnTo>
                  <a:lnTo>
                    <a:pt x="232" y="1198"/>
                  </a:lnTo>
                  <a:lnTo>
                    <a:pt x="348" y="1159"/>
                  </a:lnTo>
                  <a:lnTo>
                    <a:pt x="387" y="1082"/>
                  </a:lnTo>
                  <a:lnTo>
                    <a:pt x="426" y="1005"/>
                  </a:lnTo>
                  <a:lnTo>
                    <a:pt x="387" y="966"/>
                  </a:lnTo>
                  <a:lnTo>
                    <a:pt x="348" y="850"/>
                  </a:lnTo>
                  <a:lnTo>
                    <a:pt x="348" y="773"/>
                  </a:lnTo>
                  <a:lnTo>
                    <a:pt x="387" y="580"/>
                  </a:lnTo>
                  <a:lnTo>
                    <a:pt x="503" y="464"/>
                  </a:lnTo>
                  <a:lnTo>
                    <a:pt x="580" y="425"/>
                  </a:lnTo>
                  <a:lnTo>
                    <a:pt x="696" y="387"/>
                  </a:lnTo>
                  <a:lnTo>
                    <a:pt x="773" y="425"/>
                  </a:lnTo>
                  <a:lnTo>
                    <a:pt x="850" y="464"/>
                  </a:lnTo>
                  <a:lnTo>
                    <a:pt x="966" y="580"/>
                  </a:lnTo>
                  <a:lnTo>
                    <a:pt x="1005" y="696"/>
                  </a:lnTo>
                  <a:lnTo>
                    <a:pt x="1005" y="773"/>
                  </a:lnTo>
                  <a:lnTo>
                    <a:pt x="966" y="966"/>
                  </a:lnTo>
                  <a:lnTo>
                    <a:pt x="928" y="1043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43" y="1159"/>
                  </a:lnTo>
                  <a:lnTo>
                    <a:pt x="1236" y="1159"/>
                  </a:lnTo>
                  <a:lnTo>
                    <a:pt x="1314" y="1082"/>
                  </a:lnTo>
                  <a:lnTo>
                    <a:pt x="1391" y="927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87"/>
                  </a:lnTo>
                  <a:lnTo>
                    <a:pt x="1159" y="232"/>
                  </a:lnTo>
                  <a:lnTo>
                    <a:pt x="1005" y="117"/>
                  </a:lnTo>
                  <a:lnTo>
                    <a:pt x="850" y="39"/>
                  </a:lnTo>
                  <a:lnTo>
                    <a:pt x="65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4"/>
            <p:cNvSpPr/>
            <p:nvPr/>
          </p:nvSpPr>
          <p:spPr>
            <a:xfrm>
              <a:off x="3419975" y="2751775"/>
              <a:ext cx="68575" cy="77250"/>
            </a:xfrm>
            <a:custGeom>
              <a:avLst/>
              <a:gdLst/>
              <a:ahLst/>
              <a:cxnLst/>
              <a:rect l="l" t="t" r="r" b="b"/>
              <a:pathLst>
                <a:path w="2743" h="3090" extrusionOk="0">
                  <a:moveTo>
                    <a:pt x="1198" y="464"/>
                  </a:moveTo>
                  <a:lnTo>
                    <a:pt x="1429" y="502"/>
                  </a:lnTo>
                  <a:lnTo>
                    <a:pt x="1700" y="618"/>
                  </a:lnTo>
                  <a:lnTo>
                    <a:pt x="1893" y="772"/>
                  </a:lnTo>
                  <a:lnTo>
                    <a:pt x="2047" y="966"/>
                  </a:lnTo>
                  <a:lnTo>
                    <a:pt x="2163" y="1159"/>
                  </a:lnTo>
                  <a:lnTo>
                    <a:pt x="2240" y="1352"/>
                  </a:lnTo>
                  <a:lnTo>
                    <a:pt x="2356" y="1738"/>
                  </a:lnTo>
                  <a:lnTo>
                    <a:pt x="2395" y="2163"/>
                  </a:lnTo>
                  <a:lnTo>
                    <a:pt x="2395" y="2587"/>
                  </a:lnTo>
                  <a:lnTo>
                    <a:pt x="2240" y="2433"/>
                  </a:lnTo>
                  <a:lnTo>
                    <a:pt x="2047" y="2278"/>
                  </a:lnTo>
                  <a:lnTo>
                    <a:pt x="1661" y="2085"/>
                  </a:lnTo>
                  <a:lnTo>
                    <a:pt x="1275" y="1931"/>
                  </a:lnTo>
                  <a:lnTo>
                    <a:pt x="1043" y="1815"/>
                  </a:lnTo>
                  <a:lnTo>
                    <a:pt x="850" y="1699"/>
                  </a:lnTo>
                  <a:lnTo>
                    <a:pt x="657" y="1545"/>
                  </a:lnTo>
                  <a:lnTo>
                    <a:pt x="503" y="1390"/>
                  </a:lnTo>
                  <a:lnTo>
                    <a:pt x="425" y="1197"/>
                  </a:lnTo>
                  <a:lnTo>
                    <a:pt x="425" y="1081"/>
                  </a:lnTo>
                  <a:lnTo>
                    <a:pt x="425" y="966"/>
                  </a:lnTo>
                  <a:lnTo>
                    <a:pt x="503" y="811"/>
                  </a:lnTo>
                  <a:lnTo>
                    <a:pt x="541" y="695"/>
                  </a:lnTo>
                  <a:lnTo>
                    <a:pt x="618" y="618"/>
                  </a:lnTo>
                  <a:lnTo>
                    <a:pt x="734" y="541"/>
                  </a:lnTo>
                  <a:lnTo>
                    <a:pt x="850" y="464"/>
                  </a:lnTo>
                  <a:close/>
                  <a:moveTo>
                    <a:pt x="1043" y="0"/>
                  </a:moveTo>
                  <a:lnTo>
                    <a:pt x="812" y="77"/>
                  </a:lnTo>
                  <a:lnTo>
                    <a:pt x="580" y="155"/>
                  </a:lnTo>
                  <a:lnTo>
                    <a:pt x="387" y="309"/>
                  </a:lnTo>
                  <a:lnTo>
                    <a:pt x="232" y="464"/>
                  </a:lnTo>
                  <a:lnTo>
                    <a:pt x="116" y="618"/>
                  </a:lnTo>
                  <a:lnTo>
                    <a:pt x="39" y="811"/>
                  </a:lnTo>
                  <a:lnTo>
                    <a:pt x="1" y="1043"/>
                  </a:lnTo>
                  <a:lnTo>
                    <a:pt x="39" y="1236"/>
                  </a:lnTo>
                  <a:lnTo>
                    <a:pt x="78" y="1468"/>
                  </a:lnTo>
                  <a:lnTo>
                    <a:pt x="194" y="1661"/>
                  </a:lnTo>
                  <a:lnTo>
                    <a:pt x="387" y="1892"/>
                  </a:lnTo>
                  <a:lnTo>
                    <a:pt x="657" y="2085"/>
                  </a:lnTo>
                  <a:lnTo>
                    <a:pt x="927" y="2201"/>
                  </a:lnTo>
                  <a:lnTo>
                    <a:pt x="1236" y="2317"/>
                  </a:lnTo>
                  <a:lnTo>
                    <a:pt x="1507" y="2433"/>
                  </a:lnTo>
                  <a:lnTo>
                    <a:pt x="1777" y="2587"/>
                  </a:lnTo>
                  <a:lnTo>
                    <a:pt x="2009" y="2780"/>
                  </a:lnTo>
                  <a:lnTo>
                    <a:pt x="2240" y="3012"/>
                  </a:lnTo>
                  <a:lnTo>
                    <a:pt x="2317" y="3051"/>
                  </a:lnTo>
                  <a:lnTo>
                    <a:pt x="2395" y="3089"/>
                  </a:lnTo>
                  <a:lnTo>
                    <a:pt x="2472" y="3051"/>
                  </a:lnTo>
                  <a:lnTo>
                    <a:pt x="2549" y="3012"/>
                  </a:lnTo>
                  <a:lnTo>
                    <a:pt x="2588" y="3012"/>
                  </a:lnTo>
                  <a:lnTo>
                    <a:pt x="2626" y="2935"/>
                  </a:lnTo>
                  <a:lnTo>
                    <a:pt x="2704" y="2356"/>
                  </a:lnTo>
                  <a:lnTo>
                    <a:pt x="2742" y="2047"/>
                  </a:lnTo>
                  <a:lnTo>
                    <a:pt x="2704" y="1738"/>
                  </a:lnTo>
                  <a:lnTo>
                    <a:pt x="2665" y="1429"/>
                  </a:lnTo>
                  <a:lnTo>
                    <a:pt x="2588" y="1159"/>
                  </a:lnTo>
                  <a:lnTo>
                    <a:pt x="2472" y="888"/>
                  </a:lnTo>
                  <a:lnTo>
                    <a:pt x="2317" y="618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38" y="155"/>
                  </a:lnTo>
                  <a:lnTo>
                    <a:pt x="1507" y="77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4"/>
            <p:cNvSpPr/>
            <p:nvPr/>
          </p:nvSpPr>
          <p:spPr>
            <a:xfrm>
              <a:off x="3375575" y="3037525"/>
              <a:ext cx="34775" cy="29950"/>
            </a:xfrm>
            <a:custGeom>
              <a:avLst/>
              <a:gdLst/>
              <a:ahLst/>
              <a:cxnLst/>
              <a:rect l="l" t="t" r="r" b="b"/>
              <a:pathLst>
                <a:path w="1391" h="1198" extrusionOk="0">
                  <a:moveTo>
                    <a:pt x="657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0"/>
                  </a:lnTo>
                  <a:lnTo>
                    <a:pt x="39" y="425"/>
                  </a:lnTo>
                  <a:lnTo>
                    <a:pt x="0" y="618"/>
                  </a:lnTo>
                  <a:lnTo>
                    <a:pt x="39" y="811"/>
                  </a:lnTo>
                  <a:lnTo>
                    <a:pt x="116" y="1004"/>
                  </a:lnTo>
                  <a:lnTo>
                    <a:pt x="232" y="1120"/>
                  </a:lnTo>
                  <a:lnTo>
                    <a:pt x="425" y="1197"/>
                  </a:lnTo>
                  <a:lnTo>
                    <a:pt x="502" y="1197"/>
                  </a:lnTo>
                  <a:lnTo>
                    <a:pt x="541" y="1159"/>
                  </a:lnTo>
                  <a:lnTo>
                    <a:pt x="541" y="1081"/>
                  </a:lnTo>
                  <a:lnTo>
                    <a:pt x="502" y="1004"/>
                  </a:lnTo>
                  <a:lnTo>
                    <a:pt x="425" y="927"/>
                  </a:lnTo>
                  <a:lnTo>
                    <a:pt x="386" y="850"/>
                  </a:lnTo>
                  <a:lnTo>
                    <a:pt x="386" y="734"/>
                  </a:lnTo>
                  <a:lnTo>
                    <a:pt x="386" y="618"/>
                  </a:lnTo>
                  <a:lnTo>
                    <a:pt x="425" y="541"/>
                  </a:lnTo>
                  <a:lnTo>
                    <a:pt x="464" y="464"/>
                  </a:lnTo>
                  <a:lnTo>
                    <a:pt x="580" y="425"/>
                  </a:lnTo>
                  <a:lnTo>
                    <a:pt x="695" y="386"/>
                  </a:lnTo>
                  <a:lnTo>
                    <a:pt x="811" y="425"/>
                  </a:lnTo>
                  <a:lnTo>
                    <a:pt x="888" y="464"/>
                  </a:lnTo>
                  <a:lnTo>
                    <a:pt x="927" y="579"/>
                  </a:lnTo>
                  <a:lnTo>
                    <a:pt x="966" y="657"/>
                  </a:lnTo>
                  <a:lnTo>
                    <a:pt x="1043" y="888"/>
                  </a:lnTo>
                  <a:lnTo>
                    <a:pt x="1082" y="966"/>
                  </a:lnTo>
                  <a:lnTo>
                    <a:pt x="1120" y="1081"/>
                  </a:lnTo>
                  <a:lnTo>
                    <a:pt x="1159" y="1120"/>
                  </a:lnTo>
                  <a:lnTo>
                    <a:pt x="1236" y="1120"/>
                  </a:lnTo>
                  <a:lnTo>
                    <a:pt x="1313" y="1043"/>
                  </a:lnTo>
                  <a:lnTo>
                    <a:pt x="1352" y="966"/>
                  </a:lnTo>
                  <a:lnTo>
                    <a:pt x="1390" y="850"/>
                  </a:lnTo>
                  <a:lnTo>
                    <a:pt x="1352" y="618"/>
                  </a:lnTo>
                  <a:lnTo>
                    <a:pt x="1313" y="425"/>
                  </a:lnTo>
                  <a:lnTo>
                    <a:pt x="1197" y="232"/>
                  </a:lnTo>
                  <a:lnTo>
                    <a:pt x="1043" y="116"/>
                  </a:lnTo>
                  <a:lnTo>
                    <a:pt x="850" y="39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4"/>
            <p:cNvSpPr/>
            <p:nvPr/>
          </p:nvSpPr>
          <p:spPr>
            <a:xfrm>
              <a:off x="3345650" y="2889825"/>
              <a:ext cx="466300" cy="248125"/>
            </a:xfrm>
            <a:custGeom>
              <a:avLst/>
              <a:gdLst/>
              <a:ahLst/>
              <a:cxnLst/>
              <a:rect l="l" t="t" r="r" b="b"/>
              <a:pathLst>
                <a:path w="18652" h="9925" extrusionOk="0">
                  <a:moveTo>
                    <a:pt x="6140" y="0"/>
                  </a:moveTo>
                  <a:lnTo>
                    <a:pt x="5561" y="39"/>
                  </a:lnTo>
                  <a:lnTo>
                    <a:pt x="4982" y="155"/>
                  </a:lnTo>
                  <a:lnTo>
                    <a:pt x="4402" y="309"/>
                  </a:lnTo>
                  <a:lnTo>
                    <a:pt x="3862" y="502"/>
                  </a:lnTo>
                  <a:lnTo>
                    <a:pt x="3283" y="772"/>
                  </a:lnTo>
                  <a:lnTo>
                    <a:pt x="2781" y="1081"/>
                  </a:lnTo>
                  <a:lnTo>
                    <a:pt x="2279" y="1467"/>
                  </a:lnTo>
                  <a:lnTo>
                    <a:pt x="1815" y="1892"/>
                  </a:lnTo>
                  <a:lnTo>
                    <a:pt x="1390" y="2317"/>
                  </a:lnTo>
                  <a:lnTo>
                    <a:pt x="1043" y="2780"/>
                  </a:lnTo>
                  <a:lnTo>
                    <a:pt x="734" y="3244"/>
                  </a:lnTo>
                  <a:lnTo>
                    <a:pt x="464" y="3746"/>
                  </a:lnTo>
                  <a:lnTo>
                    <a:pt x="271" y="4286"/>
                  </a:lnTo>
                  <a:lnTo>
                    <a:pt x="116" y="4827"/>
                  </a:lnTo>
                  <a:lnTo>
                    <a:pt x="0" y="5368"/>
                  </a:lnTo>
                  <a:lnTo>
                    <a:pt x="348" y="5445"/>
                  </a:lnTo>
                  <a:lnTo>
                    <a:pt x="425" y="5020"/>
                  </a:lnTo>
                  <a:lnTo>
                    <a:pt x="541" y="4595"/>
                  </a:lnTo>
                  <a:lnTo>
                    <a:pt x="773" y="4016"/>
                  </a:lnTo>
                  <a:lnTo>
                    <a:pt x="1081" y="3437"/>
                  </a:lnTo>
                  <a:lnTo>
                    <a:pt x="1468" y="2896"/>
                  </a:lnTo>
                  <a:lnTo>
                    <a:pt x="1892" y="2394"/>
                  </a:lnTo>
                  <a:lnTo>
                    <a:pt x="2356" y="1931"/>
                  </a:lnTo>
                  <a:lnTo>
                    <a:pt x="2858" y="1545"/>
                  </a:lnTo>
                  <a:lnTo>
                    <a:pt x="3398" y="1197"/>
                  </a:lnTo>
                  <a:lnTo>
                    <a:pt x="3978" y="888"/>
                  </a:lnTo>
                  <a:lnTo>
                    <a:pt x="4595" y="657"/>
                  </a:lnTo>
                  <a:lnTo>
                    <a:pt x="5252" y="502"/>
                  </a:lnTo>
                  <a:lnTo>
                    <a:pt x="5908" y="425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39" y="618"/>
                  </a:lnTo>
                  <a:lnTo>
                    <a:pt x="8457" y="811"/>
                  </a:lnTo>
                  <a:lnTo>
                    <a:pt x="9075" y="1120"/>
                  </a:lnTo>
                  <a:lnTo>
                    <a:pt x="9422" y="1313"/>
                  </a:lnTo>
                  <a:lnTo>
                    <a:pt x="9731" y="1506"/>
                  </a:lnTo>
                  <a:lnTo>
                    <a:pt x="10002" y="1738"/>
                  </a:lnTo>
                  <a:lnTo>
                    <a:pt x="10272" y="1969"/>
                  </a:lnTo>
                  <a:lnTo>
                    <a:pt x="10774" y="2471"/>
                  </a:lnTo>
                  <a:lnTo>
                    <a:pt x="11199" y="3051"/>
                  </a:lnTo>
                  <a:lnTo>
                    <a:pt x="11546" y="3630"/>
                  </a:lnTo>
                  <a:lnTo>
                    <a:pt x="11855" y="4286"/>
                  </a:lnTo>
                  <a:lnTo>
                    <a:pt x="12164" y="4943"/>
                  </a:lnTo>
                  <a:lnTo>
                    <a:pt x="12396" y="5638"/>
                  </a:lnTo>
                  <a:lnTo>
                    <a:pt x="12627" y="6217"/>
                  </a:lnTo>
                  <a:lnTo>
                    <a:pt x="12859" y="6835"/>
                  </a:lnTo>
                  <a:lnTo>
                    <a:pt x="13129" y="7414"/>
                  </a:lnTo>
                  <a:lnTo>
                    <a:pt x="13438" y="7993"/>
                  </a:lnTo>
                  <a:lnTo>
                    <a:pt x="13786" y="8495"/>
                  </a:lnTo>
                  <a:lnTo>
                    <a:pt x="14211" y="8959"/>
                  </a:lnTo>
                  <a:lnTo>
                    <a:pt x="14442" y="9190"/>
                  </a:lnTo>
                  <a:lnTo>
                    <a:pt x="14713" y="9383"/>
                  </a:lnTo>
                  <a:lnTo>
                    <a:pt x="14983" y="9538"/>
                  </a:lnTo>
                  <a:lnTo>
                    <a:pt x="15253" y="9692"/>
                  </a:lnTo>
                  <a:lnTo>
                    <a:pt x="15717" y="9847"/>
                  </a:lnTo>
                  <a:lnTo>
                    <a:pt x="16219" y="9924"/>
                  </a:lnTo>
                  <a:lnTo>
                    <a:pt x="16682" y="9885"/>
                  </a:lnTo>
                  <a:lnTo>
                    <a:pt x="17145" y="9808"/>
                  </a:lnTo>
                  <a:lnTo>
                    <a:pt x="17609" y="9654"/>
                  </a:lnTo>
                  <a:lnTo>
                    <a:pt x="17802" y="9538"/>
                  </a:lnTo>
                  <a:lnTo>
                    <a:pt x="17995" y="9383"/>
                  </a:lnTo>
                  <a:lnTo>
                    <a:pt x="18188" y="9229"/>
                  </a:lnTo>
                  <a:lnTo>
                    <a:pt x="18342" y="9075"/>
                  </a:lnTo>
                  <a:lnTo>
                    <a:pt x="18497" y="8881"/>
                  </a:lnTo>
                  <a:lnTo>
                    <a:pt x="18613" y="8650"/>
                  </a:lnTo>
                  <a:lnTo>
                    <a:pt x="18651" y="8573"/>
                  </a:lnTo>
                  <a:lnTo>
                    <a:pt x="18613" y="8457"/>
                  </a:lnTo>
                  <a:lnTo>
                    <a:pt x="18651" y="8418"/>
                  </a:lnTo>
                  <a:lnTo>
                    <a:pt x="18613" y="8341"/>
                  </a:lnTo>
                  <a:lnTo>
                    <a:pt x="18304" y="8380"/>
                  </a:lnTo>
                  <a:lnTo>
                    <a:pt x="18265" y="8418"/>
                  </a:lnTo>
                  <a:lnTo>
                    <a:pt x="18033" y="8766"/>
                  </a:lnTo>
                  <a:lnTo>
                    <a:pt x="17802" y="8997"/>
                  </a:lnTo>
                  <a:lnTo>
                    <a:pt x="17493" y="9229"/>
                  </a:lnTo>
                  <a:lnTo>
                    <a:pt x="17184" y="9345"/>
                  </a:lnTo>
                  <a:lnTo>
                    <a:pt x="16798" y="9461"/>
                  </a:lnTo>
                  <a:lnTo>
                    <a:pt x="16064" y="9461"/>
                  </a:lnTo>
                  <a:lnTo>
                    <a:pt x="15717" y="9383"/>
                  </a:lnTo>
                  <a:lnTo>
                    <a:pt x="15330" y="9229"/>
                  </a:lnTo>
                  <a:lnTo>
                    <a:pt x="15021" y="9036"/>
                  </a:lnTo>
                  <a:lnTo>
                    <a:pt x="14674" y="8766"/>
                  </a:lnTo>
                  <a:lnTo>
                    <a:pt x="14404" y="8495"/>
                  </a:lnTo>
                  <a:lnTo>
                    <a:pt x="14133" y="8186"/>
                  </a:lnTo>
                  <a:lnTo>
                    <a:pt x="13902" y="7878"/>
                  </a:lnTo>
                  <a:lnTo>
                    <a:pt x="13709" y="7530"/>
                  </a:lnTo>
                  <a:lnTo>
                    <a:pt x="13515" y="7182"/>
                  </a:lnTo>
                  <a:lnTo>
                    <a:pt x="13207" y="6526"/>
                  </a:lnTo>
                  <a:lnTo>
                    <a:pt x="12936" y="5870"/>
                  </a:lnTo>
                  <a:lnTo>
                    <a:pt x="12434" y="4518"/>
                  </a:lnTo>
                  <a:lnTo>
                    <a:pt x="12164" y="3862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317"/>
                  </a:lnTo>
                  <a:lnTo>
                    <a:pt x="11005" y="2047"/>
                  </a:lnTo>
                  <a:lnTo>
                    <a:pt x="10542" y="1583"/>
                  </a:lnTo>
                  <a:lnTo>
                    <a:pt x="10040" y="1197"/>
                  </a:lnTo>
                  <a:lnTo>
                    <a:pt x="9538" y="888"/>
                  </a:lnTo>
                  <a:lnTo>
                    <a:pt x="9036" y="579"/>
                  </a:lnTo>
                  <a:lnTo>
                    <a:pt x="8457" y="386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4"/>
            <p:cNvSpPr/>
            <p:nvPr/>
          </p:nvSpPr>
          <p:spPr>
            <a:xfrm>
              <a:off x="3343725" y="3024000"/>
              <a:ext cx="482700" cy="227850"/>
            </a:xfrm>
            <a:custGeom>
              <a:avLst/>
              <a:gdLst/>
              <a:ahLst/>
              <a:cxnLst/>
              <a:rect l="l" t="t" r="r" b="b"/>
              <a:pathLst>
                <a:path w="19308" h="9114" extrusionOk="0">
                  <a:moveTo>
                    <a:pt x="77" y="1"/>
                  </a:moveTo>
                  <a:lnTo>
                    <a:pt x="0" y="618"/>
                  </a:lnTo>
                  <a:lnTo>
                    <a:pt x="0" y="1236"/>
                  </a:lnTo>
                  <a:lnTo>
                    <a:pt x="39" y="1854"/>
                  </a:lnTo>
                  <a:lnTo>
                    <a:pt x="154" y="2472"/>
                  </a:lnTo>
                  <a:lnTo>
                    <a:pt x="309" y="3090"/>
                  </a:lnTo>
                  <a:lnTo>
                    <a:pt x="502" y="3669"/>
                  </a:lnTo>
                  <a:lnTo>
                    <a:pt x="772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69" y="5947"/>
                  </a:lnTo>
                  <a:lnTo>
                    <a:pt x="2433" y="6449"/>
                  </a:lnTo>
                  <a:lnTo>
                    <a:pt x="2935" y="6913"/>
                  </a:lnTo>
                  <a:lnTo>
                    <a:pt x="3514" y="7299"/>
                  </a:lnTo>
                  <a:lnTo>
                    <a:pt x="4093" y="7646"/>
                  </a:lnTo>
                  <a:lnTo>
                    <a:pt x="4672" y="7994"/>
                  </a:lnTo>
                  <a:lnTo>
                    <a:pt x="5329" y="8264"/>
                  </a:lnTo>
                  <a:lnTo>
                    <a:pt x="5947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98"/>
                  </a:lnTo>
                  <a:lnTo>
                    <a:pt x="8688" y="9075"/>
                  </a:lnTo>
                  <a:lnTo>
                    <a:pt x="9383" y="9114"/>
                  </a:lnTo>
                  <a:lnTo>
                    <a:pt x="10079" y="9114"/>
                  </a:lnTo>
                  <a:lnTo>
                    <a:pt x="10735" y="9075"/>
                  </a:lnTo>
                  <a:lnTo>
                    <a:pt x="11391" y="9036"/>
                  </a:lnTo>
                  <a:lnTo>
                    <a:pt x="12048" y="8921"/>
                  </a:lnTo>
                  <a:lnTo>
                    <a:pt x="12704" y="8805"/>
                  </a:lnTo>
                  <a:lnTo>
                    <a:pt x="13361" y="8612"/>
                  </a:lnTo>
                  <a:lnTo>
                    <a:pt x="14017" y="8419"/>
                  </a:lnTo>
                  <a:lnTo>
                    <a:pt x="14635" y="8187"/>
                  </a:lnTo>
                  <a:lnTo>
                    <a:pt x="15253" y="7917"/>
                  </a:lnTo>
                  <a:lnTo>
                    <a:pt x="15871" y="7569"/>
                  </a:lnTo>
                  <a:lnTo>
                    <a:pt x="16411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28" y="4905"/>
                  </a:lnTo>
                  <a:lnTo>
                    <a:pt x="19076" y="4325"/>
                  </a:lnTo>
                  <a:lnTo>
                    <a:pt x="19307" y="3708"/>
                  </a:lnTo>
                  <a:lnTo>
                    <a:pt x="19114" y="3669"/>
                  </a:lnTo>
                  <a:lnTo>
                    <a:pt x="18767" y="4171"/>
                  </a:lnTo>
                  <a:lnTo>
                    <a:pt x="18381" y="4673"/>
                  </a:lnTo>
                  <a:lnTo>
                    <a:pt x="17995" y="5136"/>
                  </a:lnTo>
                  <a:lnTo>
                    <a:pt x="17608" y="5561"/>
                  </a:lnTo>
                  <a:lnTo>
                    <a:pt x="17145" y="5986"/>
                  </a:lnTo>
                  <a:lnTo>
                    <a:pt x="16720" y="6372"/>
                  </a:lnTo>
                  <a:lnTo>
                    <a:pt x="16218" y="6720"/>
                  </a:lnTo>
                  <a:lnTo>
                    <a:pt x="15716" y="7028"/>
                  </a:lnTo>
                  <a:lnTo>
                    <a:pt x="15214" y="7337"/>
                  </a:lnTo>
                  <a:lnTo>
                    <a:pt x="14674" y="7608"/>
                  </a:lnTo>
                  <a:lnTo>
                    <a:pt x="14133" y="7839"/>
                  </a:lnTo>
                  <a:lnTo>
                    <a:pt x="13554" y="8032"/>
                  </a:lnTo>
                  <a:lnTo>
                    <a:pt x="12975" y="8225"/>
                  </a:lnTo>
                  <a:lnTo>
                    <a:pt x="12395" y="8380"/>
                  </a:lnTo>
                  <a:lnTo>
                    <a:pt x="11816" y="8496"/>
                  </a:lnTo>
                  <a:lnTo>
                    <a:pt x="11198" y="8573"/>
                  </a:lnTo>
                  <a:lnTo>
                    <a:pt x="10503" y="8612"/>
                  </a:lnTo>
                  <a:lnTo>
                    <a:pt x="9808" y="8650"/>
                  </a:lnTo>
                  <a:lnTo>
                    <a:pt x="9075" y="8612"/>
                  </a:lnTo>
                  <a:lnTo>
                    <a:pt x="8379" y="8573"/>
                  </a:lnTo>
                  <a:lnTo>
                    <a:pt x="7684" y="8457"/>
                  </a:lnTo>
                  <a:lnTo>
                    <a:pt x="6989" y="8303"/>
                  </a:lnTo>
                  <a:lnTo>
                    <a:pt x="6294" y="8110"/>
                  </a:lnTo>
                  <a:lnTo>
                    <a:pt x="5638" y="7878"/>
                  </a:lnTo>
                  <a:lnTo>
                    <a:pt x="4981" y="7608"/>
                  </a:lnTo>
                  <a:lnTo>
                    <a:pt x="4364" y="7299"/>
                  </a:lnTo>
                  <a:lnTo>
                    <a:pt x="3784" y="6951"/>
                  </a:lnTo>
                  <a:lnTo>
                    <a:pt x="3205" y="6526"/>
                  </a:lnTo>
                  <a:lnTo>
                    <a:pt x="2664" y="6063"/>
                  </a:lnTo>
                  <a:lnTo>
                    <a:pt x="2201" y="5561"/>
                  </a:lnTo>
                  <a:lnTo>
                    <a:pt x="1738" y="5020"/>
                  </a:lnTo>
                  <a:lnTo>
                    <a:pt x="1352" y="4403"/>
                  </a:lnTo>
                  <a:lnTo>
                    <a:pt x="1081" y="3901"/>
                  </a:lnTo>
                  <a:lnTo>
                    <a:pt x="850" y="3399"/>
                  </a:lnTo>
                  <a:lnTo>
                    <a:pt x="656" y="2858"/>
                  </a:lnTo>
                  <a:lnTo>
                    <a:pt x="502" y="2317"/>
                  </a:lnTo>
                  <a:lnTo>
                    <a:pt x="425" y="1777"/>
                  </a:lnTo>
                  <a:lnTo>
                    <a:pt x="348" y="1198"/>
                  </a:lnTo>
                  <a:lnTo>
                    <a:pt x="386" y="618"/>
                  </a:lnTo>
                  <a:lnTo>
                    <a:pt x="425" y="78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4"/>
            <p:cNvSpPr/>
            <p:nvPr/>
          </p:nvSpPr>
          <p:spPr>
            <a:xfrm>
              <a:off x="2291450" y="1821150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7" y="1"/>
                  </a:moveTo>
                  <a:lnTo>
                    <a:pt x="1893" y="78"/>
                  </a:lnTo>
                  <a:lnTo>
                    <a:pt x="1738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5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39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3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1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1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8" y="1005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2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1" y="2704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1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6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6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2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3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2" y="5793"/>
                  </a:lnTo>
                  <a:lnTo>
                    <a:pt x="4828" y="5638"/>
                  </a:lnTo>
                  <a:lnTo>
                    <a:pt x="4248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6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3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4"/>
            <p:cNvSpPr/>
            <p:nvPr/>
          </p:nvSpPr>
          <p:spPr>
            <a:xfrm>
              <a:off x="1994125" y="1698550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6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4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4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4"/>
            <p:cNvSpPr/>
            <p:nvPr/>
          </p:nvSpPr>
          <p:spPr>
            <a:xfrm>
              <a:off x="1935225" y="1910925"/>
              <a:ext cx="35750" cy="29000"/>
            </a:xfrm>
            <a:custGeom>
              <a:avLst/>
              <a:gdLst/>
              <a:ahLst/>
              <a:cxnLst/>
              <a:rect l="l" t="t" r="r" b="b"/>
              <a:pathLst>
                <a:path w="1430" h="1160" extrusionOk="0">
                  <a:moveTo>
                    <a:pt x="503" y="1"/>
                  </a:move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40" y="541"/>
                  </a:lnTo>
                  <a:lnTo>
                    <a:pt x="1" y="734"/>
                  </a:lnTo>
                  <a:lnTo>
                    <a:pt x="40" y="927"/>
                  </a:lnTo>
                  <a:lnTo>
                    <a:pt x="117" y="1082"/>
                  </a:lnTo>
                  <a:lnTo>
                    <a:pt x="194" y="1159"/>
                  </a:lnTo>
                  <a:lnTo>
                    <a:pt x="348" y="1159"/>
                  </a:lnTo>
                  <a:lnTo>
                    <a:pt x="426" y="1043"/>
                  </a:lnTo>
                  <a:lnTo>
                    <a:pt x="426" y="1005"/>
                  </a:lnTo>
                  <a:lnTo>
                    <a:pt x="387" y="927"/>
                  </a:lnTo>
                  <a:lnTo>
                    <a:pt x="387" y="850"/>
                  </a:lnTo>
                  <a:lnTo>
                    <a:pt x="348" y="773"/>
                  </a:lnTo>
                  <a:lnTo>
                    <a:pt x="426" y="580"/>
                  </a:lnTo>
                  <a:lnTo>
                    <a:pt x="542" y="425"/>
                  </a:lnTo>
                  <a:lnTo>
                    <a:pt x="619" y="387"/>
                  </a:lnTo>
                  <a:lnTo>
                    <a:pt x="773" y="387"/>
                  </a:lnTo>
                  <a:lnTo>
                    <a:pt x="850" y="425"/>
                  </a:lnTo>
                  <a:lnTo>
                    <a:pt x="966" y="580"/>
                  </a:lnTo>
                  <a:lnTo>
                    <a:pt x="1005" y="657"/>
                  </a:lnTo>
                  <a:lnTo>
                    <a:pt x="1005" y="734"/>
                  </a:lnTo>
                  <a:lnTo>
                    <a:pt x="966" y="927"/>
                  </a:lnTo>
                  <a:lnTo>
                    <a:pt x="966" y="1005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82" y="1159"/>
                  </a:lnTo>
                  <a:lnTo>
                    <a:pt x="1198" y="1159"/>
                  </a:lnTo>
                  <a:lnTo>
                    <a:pt x="1275" y="1121"/>
                  </a:lnTo>
                  <a:lnTo>
                    <a:pt x="1314" y="1082"/>
                  </a:lnTo>
                  <a:lnTo>
                    <a:pt x="1391" y="889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48"/>
                  </a:lnTo>
                  <a:lnTo>
                    <a:pt x="1198" y="194"/>
                  </a:lnTo>
                  <a:lnTo>
                    <a:pt x="1044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4"/>
            <p:cNvSpPr/>
            <p:nvPr/>
          </p:nvSpPr>
          <p:spPr>
            <a:xfrm>
              <a:off x="1926550" y="1629050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3"/>
                  </a:lnTo>
                  <a:lnTo>
                    <a:pt x="2008" y="966"/>
                  </a:lnTo>
                  <a:lnTo>
                    <a:pt x="2124" y="1120"/>
                  </a:lnTo>
                  <a:lnTo>
                    <a:pt x="2201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1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5" y="502"/>
                  </a:lnTo>
                  <a:lnTo>
                    <a:pt x="811" y="464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3" y="425"/>
                  </a:lnTo>
                  <a:lnTo>
                    <a:pt x="78" y="618"/>
                  </a:lnTo>
                  <a:lnTo>
                    <a:pt x="0" y="811"/>
                  </a:lnTo>
                  <a:lnTo>
                    <a:pt x="0" y="1004"/>
                  </a:lnTo>
                  <a:lnTo>
                    <a:pt x="0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7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1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4"/>
                  </a:lnTo>
                  <a:lnTo>
                    <a:pt x="2626" y="2896"/>
                  </a:lnTo>
                  <a:lnTo>
                    <a:pt x="2703" y="2317"/>
                  </a:lnTo>
                  <a:lnTo>
                    <a:pt x="2703" y="2008"/>
                  </a:lnTo>
                  <a:lnTo>
                    <a:pt x="2703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699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4"/>
            <p:cNvSpPr/>
            <p:nvPr/>
          </p:nvSpPr>
          <p:spPr>
            <a:xfrm>
              <a:off x="1882150" y="19148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6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3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3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3" y="464"/>
                  </a:lnTo>
                  <a:lnTo>
                    <a:pt x="541" y="386"/>
                  </a:lnTo>
                  <a:lnTo>
                    <a:pt x="772" y="386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5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4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4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4"/>
            <p:cNvSpPr/>
            <p:nvPr/>
          </p:nvSpPr>
          <p:spPr>
            <a:xfrm>
              <a:off x="1851250" y="17671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2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0" y="5368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9"/>
                  </a:lnTo>
                  <a:lnTo>
                    <a:pt x="3978" y="888"/>
                  </a:lnTo>
                  <a:lnTo>
                    <a:pt x="4634" y="657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2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4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29" y="7376"/>
                  </a:lnTo>
                  <a:lnTo>
                    <a:pt x="13438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4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1" y="8611"/>
                  </a:lnTo>
                  <a:lnTo>
                    <a:pt x="18651" y="8534"/>
                  </a:lnTo>
                  <a:lnTo>
                    <a:pt x="18651" y="8457"/>
                  </a:lnTo>
                  <a:lnTo>
                    <a:pt x="18651" y="8380"/>
                  </a:lnTo>
                  <a:lnTo>
                    <a:pt x="18651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0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4"/>
            <p:cNvSpPr/>
            <p:nvPr/>
          </p:nvSpPr>
          <p:spPr>
            <a:xfrm>
              <a:off x="1849325" y="1901275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7" y="1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6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1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7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0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4" y="7299"/>
                  </a:lnTo>
                  <a:lnTo>
                    <a:pt x="14712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3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3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9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4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6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4"/>
            <p:cNvSpPr/>
            <p:nvPr/>
          </p:nvSpPr>
          <p:spPr>
            <a:xfrm>
              <a:off x="2090650" y="2821275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8" y="0"/>
                  </a:moveTo>
                  <a:lnTo>
                    <a:pt x="1893" y="78"/>
                  </a:lnTo>
                  <a:lnTo>
                    <a:pt x="1739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4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40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4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2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2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4" y="1622"/>
                  </a:lnTo>
                  <a:lnTo>
                    <a:pt x="1237" y="1313"/>
                  </a:lnTo>
                  <a:lnTo>
                    <a:pt x="1468" y="1004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2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3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2" y="2703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2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5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5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9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5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3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6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3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2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3" y="5793"/>
                  </a:lnTo>
                  <a:lnTo>
                    <a:pt x="4828" y="5638"/>
                  </a:lnTo>
                  <a:lnTo>
                    <a:pt x="4249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5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2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4"/>
            <p:cNvSpPr/>
            <p:nvPr/>
          </p:nvSpPr>
          <p:spPr>
            <a:xfrm>
              <a:off x="1793325" y="26986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7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5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5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3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4"/>
            <p:cNvSpPr/>
            <p:nvPr/>
          </p:nvSpPr>
          <p:spPr>
            <a:xfrm>
              <a:off x="1734450" y="2911050"/>
              <a:ext cx="35725" cy="29000"/>
            </a:xfrm>
            <a:custGeom>
              <a:avLst/>
              <a:gdLst/>
              <a:ahLst/>
              <a:cxnLst/>
              <a:rect l="l" t="t" r="r" b="b"/>
              <a:pathLst>
                <a:path w="1429" h="1160" extrusionOk="0">
                  <a:moveTo>
                    <a:pt x="502" y="1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7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2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5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3"/>
                  </a:lnTo>
                  <a:lnTo>
                    <a:pt x="425" y="580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772" y="387"/>
                  </a:lnTo>
                  <a:lnTo>
                    <a:pt x="850" y="425"/>
                  </a:lnTo>
                  <a:lnTo>
                    <a:pt x="965" y="580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5" y="927"/>
                  </a:lnTo>
                  <a:lnTo>
                    <a:pt x="965" y="1005"/>
                  </a:lnTo>
                  <a:lnTo>
                    <a:pt x="965" y="1082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4" y="1120"/>
                  </a:lnTo>
                  <a:lnTo>
                    <a:pt x="1313" y="1082"/>
                  </a:lnTo>
                  <a:lnTo>
                    <a:pt x="1390" y="889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4"/>
                  </a:lnTo>
                  <a:lnTo>
                    <a:pt x="1043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4"/>
            <p:cNvSpPr/>
            <p:nvPr/>
          </p:nvSpPr>
          <p:spPr>
            <a:xfrm>
              <a:off x="1725750" y="2629175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2"/>
                  </a:lnTo>
                  <a:lnTo>
                    <a:pt x="2008" y="965"/>
                  </a:lnTo>
                  <a:lnTo>
                    <a:pt x="2124" y="1120"/>
                  </a:lnTo>
                  <a:lnTo>
                    <a:pt x="2202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6" y="502"/>
                  </a:lnTo>
                  <a:lnTo>
                    <a:pt x="811" y="463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0"/>
                  </a:lnTo>
                  <a:lnTo>
                    <a:pt x="194" y="425"/>
                  </a:lnTo>
                  <a:lnTo>
                    <a:pt x="78" y="618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8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2" y="2973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3"/>
                  </a:lnTo>
                  <a:lnTo>
                    <a:pt x="2626" y="2896"/>
                  </a:lnTo>
                  <a:lnTo>
                    <a:pt x="2704" y="2317"/>
                  </a:lnTo>
                  <a:lnTo>
                    <a:pt x="2704" y="2008"/>
                  </a:lnTo>
                  <a:lnTo>
                    <a:pt x="2704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00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4"/>
            <p:cNvSpPr/>
            <p:nvPr/>
          </p:nvSpPr>
          <p:spPr>
            <a:xfrm>
              <a:off x="1681350" y="2914925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5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4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4" y="463"/>
                  </a:lnTo>
                  <a:lnTo>
                    <a:pt x="541" y="386"/>
                  </a:lnTo>
                  <a:lnTo>
                    <a:pt x="773" y="386"/>
                  </a:lnTo>
                  <a:lnTo>
                    <a:pt x="850" y="463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5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4"/>
            <p:cNvSpPr/>
            <p:nvPr/>
          </p:nvSpPr>
          <p:spPr>
            <a:xfrm>
              <a:off x="1650450" y="2767225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1" y="5367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8"/>
                  </a:lnTo>
                  <a:lnTo>
                    <a:pt x="3978" y="888"/>
                  </a:lnTo>
                  <a:lnTo>
                    <a:pt x="4634" y="656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2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3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30" y="7375"/>
                  </a:lnTo>
                  <a:lnTo>
                    <a:pt x="13439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5"/>
                  </a:lnTo>
                  <a:lnTo>
                    <a:pt x="16721" y="9885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3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1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79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7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4"/>
            <p:cNvSpPr/>
            <p:nvPr/>
          </p:nvSpPr>
          <p:spPr>
            <a:xfrm>
              <a:off x="1648525" y="2901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5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8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5" y="7299"/>
                  </a:lnTo>
                  <a:lnTo>
                    <a:pt x="14713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4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4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5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7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4"/>
            <p:cNvSpPr/>
            <p:nvPr/>
          </p:nvSpPr>
          <p:spPr>
            <a:xfrm>
              <a:off x="5932850" y="4466275"/>
              <a:ext cx="200800" cy="230725"/>
            </a:xfrm>
            <a:custGeom>
              <a:avLst/>
              <a:gdLst/>
              <a:ahLst/>
              <a:cxnLst/>
              <a:rect l="l" t="t" r="r" b="b"/>
              <a:pathLst>
                <a:path w="8032" h="9229" extrusionOk="0">
                  <a:moveTo>
                    <a:pt x="2047" y="0"/>
                  </a:moveTo>
                  <a:lnTo>
                    <a:pt x="1892" y="77"/>
                  </a:lnTo>
                  <a:lnTo>
                    <a:pt x="1738" y="154"/>
                  </a:lnTo>
                  <a:lnTo>
                    <a:pt x="1429" y="425"/>
                  </a:lnTo>
                  <a:lnTo>
                    <a:pt x="1197" y="734"/>
                  </a:lnTo>
                  <a:lnTo>
                    <a:pt x="965" y="1004"/>
                  </a:lnTo>
                  <a:lnTo>
                    <a:pt x="734" y="1352"/>
                  </a:lnTo>
                  <a:lnTo>
                    <a:pt x="502" y="1738"/>
                  </a:lnTo>
                  <a:lnTo>
                    <a:pt x="348" y="2124"/>
                  </a:lnTo>
                  <a:lnTo>
                    <a:pt x="193" y="2549"/>
                  </a:lnTo>
                  <a:lnTo>
                    <a:pt x="77" y="3012"/>
                  </a:lnTo>
                  <a:lnTo>
                    <a:pt x="39" y="3475"/>
                  </a:lnTo>
                  <a:lnTo>
                    <a:pt x="0" y="3939"/>
                  </a:lnTo>
                  <a:lnTo>
                    <a:pt x="77" y="4441"/>
                  </a:lnTo>
                  <a:lnTo>
                    <a:pt x="155" y="4904"/>
                  </a:lnTo>
                  <a:lnTo>
                    <a:pt x="270" y="5329"/>
                  </a:lnTo>
                  <a:lnTo>
                    <a:pt x="463" y="5792"/>
                  </a:lnTo>
                  <a:lnTo>
                    <a:pt x="695" y="6178"/>
                  </a:lnTo>
                  <a:lnTo>
                    <a:pt x="1043" y="6178"/>
                  </a:lnTo>
                  <a:lnTo>
                    <a:pt x="888" y="5831"/>
                  </a:lnTo>
                  <a:lnTo>
                    <a:pt x="734" y="5483"/>
                  </a:lnTo>
                  <a:lnTo>
                    <a:pt x="657" y="5136"/>
                  </a:lnTo>
                  <a:lnTo>
                    <a:pt x="541" y="4788"/>
                  </a:lnTo>
                  <a:lnTo>
                    <a:pt x="502" y="4402"/>
                  </a:lnTo>
                  <a:lnTo>
                    <a:pt x="463" y="4055"/>
                  </a:lnTo>
                  <a:lnTo>
                    <a:pt x="463" y="3668"/>
                  </a:lnTo>
                  <a:lnTo>
                    <a:pt x="463" y="3321"/>
                  </a:lnTo>
                  <a:lnTo>
                    <a:pt x="541" y="2973"/>
                  </a:lnTo>
                  <a:lnTo>
                    <a:pt x="618" y="2626"/>
                  </a:lnTo>
                  <a:lnTo>
                    <a:pt x="734" y="2278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7" y="1004"/>
                  </a:lnTo>
                  <a:lnTo>
                    <a:pt x="1776" y="734"/>
                  </a:lnTo>
                  <a:lnTo>
                    <a:pt x="1969" y="579"/>
                  </a:lnTo>
                  <a:lnTo>
                    <a:pt x="2085" y="502"/>
                  </a:lnTo>
                  <a:lnTo>
                    <a:pt x="2201" y="463"/>
                  </a:lnTo>
                  <a:lnTo>
                    <a:pt x="2317" y="579"/>
                  </a:lnTo>
                  <a:lnTo>
                    <a:pt x="2433" y="811"/>
                  </a:lnTo>
                  <a:lnTo>
                    <a:pt x="2587" y="1197"/>
                  </a:lnTo>
                  <a:lnTo>
                    <a:pt x="2742" y="1583"/>
                  </a:lnTo>
                  <a:lnTo>
                    <a:pt x="2858" y="1931"/>
                  </a:lnTo>
                  <a:lnTo>
                    <a:pt x="2973" y="2317"/>
                  </a:lnTo>
                  <a:lnTo>
                    <a:pt x="3051" y="2703"/>
                  </a:lnTo>
                  <a:lnTo>
                    <a:pt x="3089" y="3089"/>
                  </a:lnTo>
                  <a:lnTo>
                    <a:pt x="3089" y="3437"/>
                  </a:lnTo>
                  <a:lnTo>
                    <a:pt x="3051" y="3784"/>
                  </a:lnTo>
                  <a:lnTo>
                    <a:pt x="3012" y="4132"/>
                  </a:lnTo>
                  <a:lnTo>
                    <a:pt x="2896" y="4479"/>
                  </a:lnTo>
                  <a:lnTo>
                    <a:pt x="2780" y="4788"/>
                  </a:lnTo>
                  <a:lnTo>
                    <a:pt x="2587" y="5136"/>
                  </a:lnTo>
                  <a:lnTo>
                    <a:pt x="2394" y="5445"/>
                  </a:lnTo>
                  <a:lnTo>
                    <a:pt x="2356" y="5522"/>
                  </a:lnTo>
                  <a:lnTo>
                    <a:pt x="2394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4" y="5792"/>
                  </a:lnTo>
                  <a:lnTo>
                    <a:pt x="2471" y="5792"/>
                  </a:lnTo>
                  <a:lnTo>
                    <a:pt x="2626" y="5715"/>
                  </a:lnTo>
                  <a:lnTo>
                    <a:pt x="2819" y="5676"/>
                  </a:lnTo>
                  <a:lnTo>
                    <a:pt x="3205" y="5676"/>
                  </a:lnTo>
                  <a:lnTo>
                    <a:pt x="3630" y="5715"/>
                  </a:lnTo>
                  <a:lnTo>
                    <a:pt x="4055" y="5792"/>
                  </a:lnTo>
                  <a:lnTo>
                    <a:pt x="4441" y="5947"/>
                  </a:lnTo>
                  <a:lnTo>
                    <a:pt x="4866" y="6101"/>
                  </a:lnTo>
                  <a:lnTo>
                    <a:pt x="5213" y="6256"/>
                  </a:lnTo>
                  <a:lnTo>
                    <a:pt x="5522" y="6449"/>
                  </a:lnTo>
                  <a:lnTo>
                    <a:pt x="5831" y="6642"/>
                  </a:lnTo>
                  <a:lnTo>
                    <a:pt x="6140" y="6835"/>
                  </a:lnTo>
                  <a:lnTo>
                    <a:pt x="6410" y="7067"/>
                  </a:lnTo>
                  <a:lnTo>
                    <a:pt x="6680" y="7337"/>
                  </a:lnTo>
                  <a:lnTo>
                    <a:pt x="6912" y="7607"/>
                  </a:lnTo>
                  <a:lnTo>
                    <a:pt x="7144" y="7877"/>
                  </a:lnTo>
                  <a:lnTo>
                    <a:pt x="7337" y="8186"/>
                  </a:lnTo>
                  <a:lnTo>
                    <a:pt x="7530" y="8534"/>
                  </a:lnTo>
                  <a:lnTo>
                    <a:pt x="7105" y="8650"/>
                  </a:lnTo>
                  <a:lnTo>
                    <a:pt x="6680" y="8727"/>
                  </a:lnTo>
                  <a:lnTo>
                    <a:pt x="6294" y="8766"/>
                  </a:lnTo>
                  <a:lnTo>
                    <a:pt x="5870" y="8804"/>
                  </a:lnTo>
                  <a:lnTo>
                    <a:pt x="5483" y="8804"/>
                  </a:lnTo>
                  <a:lnTo>
                    <a:pt x="5059" y="8727"/>
                  </a:lnTo>
                  <a:lnTo>
                    <a:pt x="4672" y="8611"/>
                  </a:lnTo>
                  <a:lnTo>
                    <a:pt x="4248" y="8457"/>
                  </a:lnTo>
                  <a:lnTo>
                    <a:pt x="3900" y="8264"/>
                  </a:lnTo>
                  <a:lnTo>
                    <a:pt x="3591" y="8071"/>
                  </a:lnTo>
                  <a:lnTo>
                    <a:pt x="3012" y="7607"/>
                  </a:lnTo>
                  <a:lnTo>
                    <a:pt x="2471" y="7105"/>
                  </a:lnTo>
                  <a:lnTo>
                    <a:pt x="1931" y="6565"/>
                  </a:lnTo>
                  <a:lnTo>
                    <a:pt x="1854" y="6526"/>
                  </a:lnTo>
                  <a:lnTo>
                    <a:pt x="1815" y="6487"/>
                  </a:lnTo>
                  <a:lnTo>
                    <a:pt x="1661" y="6526"/>
                  </a:lnTo>
                  <a:lnTo>
                    <a:pt x="1622" y="6526"/>
                  </a:lnTo>
                  <a:lnTo>
                    <a:pt x="1583" y="6565"/>
                  </a:lnTo>
                  <a:lnTo>
                    <a:pt x="1429" y="6835"/>
                  </a:lnTo>
                  <a:lnTo>
                    <a:pt x="1661" y="6873"/>
                  </a:lnTo>
                  <a:lnTo>
                    <a:pt x="2278" y="7491"/>
                  </a:lnTo>
                  <a:lnTo>
                    <a:pt x="2896" y="8071"/>
                  </a:lnTo>
                  <a:lnTo>
                    <a:pt x="3244" y="8341"/>
                  </a:lnTo>
                  <a:lnTo>
                    <a:pt x="3630" y="8573"/>
                  </a:lnTo>
                  <a:lnTo>
                    <a:pt x="3977" y="8766"/>
                  </a:lnTo>
                  <a:lnTo>
                    <a:pt x="4364" y="8959"/>
                  </a:lnTo>
                  <a:lnTo>
                    <a:pt x="4827" y="9113"/>
                  </a:lnTo>
                  <a:lnTo>
                    <a:pt x="5252" y="9190"/>
                  </a:lnTo>
                  <a:lnTo>
                    <a:pt x="5676" y="9229"/>
                  </a:lnTo>
                  <a:lnTo>
                    <a:pt x="6140" y="9229"/>
                  </a:lnTo>
                  <a:lnTo>
                    <a:pt x="6565" y="9152"/>
                  </a:lnTo>
                  <a:lnTo>
                    <a:pt x="6989" y="9074"/>
                  </a:lnTo>
                  <a:lnTo>
                    <a:pt x="7878" y="8843"/>
                  </a:lnTo>
                  <a:lnTo>
                    <a:pt x="7955" y="8804"/>
                  </a:lnTo>
                  <a:lnTo>
                    <a:pt x="7993" y="8727"/>
                  </a:lnTo>
                  <a:lnTo>
                    <a:pt x="8032" y="8650"/>
                  </a:lnTo>
                  <a:lnTo>
                    <a:pt x="7993" y="8534"/>
                  </a:lnTo>
                  <a:lnTo>
                    <a:pt x="7762" y="8109"/>
                  </a:lnTo>
                  <a:lnTo>
                    <a:pt x="7491" y="7684"/>
                  </a:lnTo>
                  <a:lnTo>
                    <a:pt x="7221" y="7298"/>
                  </a:lnTo>
                  <a:lnTo>
                    <a:pt x="6874" y="6912"/>
                  </a:lnTo>
                  <a:lnTo>
                    <a:pt x="6526" y="6603"/>
                  </a:lnTo>
                  <a:lnTo>
                    <a:pt x="6140" y="6294"/>
                  </a:lnTo>
                  <a:lnTo>
                    <a:pt x="5715" y="6024"/>
                  </a:lnTo>
                  <a:lnTo>
                    <a:pt x="5252" y="5792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39" y="5367"/>
                  </a:lnTo>
                  <a:lnTo>
                    <a:pt x="3591" y="5290"/>
                  </a:lnTo>
                  <a:lnTo>
                    <a:pt x="3012" y="5290"/>
                  </a:lnTo>
                  <a:lnTo>
                    <a:pt x="3167" y="4981"/>
                  </a:lnTo>
                  <a:lnTo>
                    <a:pt x="3321" y="4634"/>
                  </a:lnTo>
                  <a:lnTo>
                    <a:pt x="3398" y="4286"/>
                  </a:lnTo>
                  <a:lnTo>
                    <a:pt x="3475" y="3939"/>
                  </a:lnTo>
                  <a:lnTo>
                    <a:pt x="3514" y="3591"/>
                  </a:lnTo>
                  <a:lnTo>
                    <a:pt x="3514" y="3205"/>
                  </a:lnTo>
                  <a:lnTo>
                    <a:pt x="3514" y="2858"/>
                  </a:lnTo>
                  <a:lnTo>
                    <a:pt x="3437" y="2471"/>
                  </a:lnTo>
                  <a:lnTo>
                    <a:pt x="3321" y="1969"/>
                  </a:lnTo>
                  <a:lnTo>
                    <a:pt x="3167" y="1467"/>
                  </a:lnTo>
                  <a:lnTo>
                    <a:pt x="2935" y="965"/>
                  </a:lnTo>
                  <a:lnTo>
                    <a:pt x="2703" y="502"/>
                  </a:lnTo>
                  <a:lnTo>
                    <a:pt x="2587" y="270"/>
                  </a:lnTo>
                  <a:lnTo>
                    <a:pt x="2471" y="116"/>
                  </a:lnTo>
                  <a:lnTo>
                    <a:pt x="2356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4"/>
            <p:cNvSpPr/>
            <p:nvPr/>
          </p:nvSpPr>
          <p:spPr>
            <a:xfrm>
              <a:off x="5635500" y="4343650"/>
              <a:ext cx="54100" cy="45400"/>
            </a:xfrm>
            <a:custGeom>
              <a:avLst/>
              <a:gdLst/>
              <a:ahLst/>
              <a:cxnLst/>
              <a:rect l="l" t="t" r="r" b="b"/>
              <a:pathLst>
                <a:path w="2164" h="1816" extrusionOk="0">
                  <a:moveTo>
                    <a:pt x="1314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5"/>
                  </a:lnTo>
                  <a:lnTo>
                    <a:pt x="1777" y="889"/>
                  </a:lnTo>
                  <a:lnTo>
                    <a:pt x="1777" y="928"/>
                  </a:lnTo>
                  <a:lnTo>
                    <a:pt x="1738" y="1005"/>
                  </a:lnTo>
                  <a:lnTo>
                    <a:pt x="1661" y="1044"/>
                  </a:lnTo>
                  <a:lnTo>
                    <a:pt x="1584" y="1082"/>
                  </a:lnTo>
                  <a:lnTo>
                    <a:pt x="1275" y="1121"/>
                  </a:lnTo>
                  <a:lnTo>
                    <a:pt x="927" y="1121"/>
                  </a:lnTo>
                  <a:lnTo>
                    <a:pt x="619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1"/>
                  </a:lnTo>
                  <a:lnTo>
                    <a:pt x="348" y="1005"/>
                  </a:lnTo>
                  <a:lnTo>
                    <a:pt x="387" y="850"/>
                  </a:lnTo>
                  <a:lnTo>
                    <a:pt x="464" y="735"/>
                  </a:lnTo>
                  <a:lnTo>
                    <a:pt x="580" y="619"/>
                  </a:lnTo>
                  <a:lnTo>
                    <a:pt x="657" y="503"/>
                  </a:lnTo>
                  <a:lnTo>
                    <a:pt x="812" y="426"/>
                  </a:lnTo>
                  <a:lnTo>
                    <a:pt x="966" y="387"/>
                  </a:lnTo>
                  <a:close/>
                  <a:moveTo>
                    <a:pt x="1005" y="1"/>
                  </a:moveTo>
                  <a:lnTo>
                    <a:pt x="812" y="40"/>
                  </a:lnTo>
                  <a:lnTo>
                    <a:pt x="619" y="117"/>
                  </a:lnTo>
                  <a:lnTo>
                    <a:pt x="425" y="233"/>
                  </a:lnTo>
                  <a:lnTo>
                    <a:pt x="271" y="348"/>
                  </a:lnTo>
                  <a:lnTo>
                    <a:pt x="155" y="503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30"/>
                  </a:lnTo>
                  <a:lnTo>
                    <a:pt x="117" y="1623"/>
                  </a:lnTo>
                  <a:lnTo>
                    <a:pt x="155" y="1739"/>
                  </a:lnTo>
                  <a:lnTo>
                    <a:pt x="232" y="1777"/>
                  </a:lnTo>
                  <a:lnTo>
                    <a:pt x="348" y="1816"/>
                  </a:lnTo>
                  <a:lnTo>
                    <a:pt x="425" y="1739"/>
                  </a:lnTo>
                  <a:lnTo>
                    <a:pt x="580" y="1623"/>
                  </a:lnTo>
                  <a:lnTo>
                    <a:pt x="696" y="1546"/>
                  </a:lnTo>
                  <a:lnTo>
                    <a:pt x="889" y="1507"/>
                  </a:lnTo>
                  <a:lnTo>
                    <a:pt x="1429" y="1507"/>
                  </a:lnTo>
                  <a:lnTo>
                    <a:pt x="1584" y="1468"/>
                  </a:lnTo>
                  <a:lnTo>
                    <a:pt x="1777" y="1430"/>
                  </a:lnTo>
                  <a:lnTo>
                    <a:pt x="1931" y="1352"/>
                  </a:lnTo>
                  <a:lnTo>
                    <a:pt x="2047" y="1237"/>
                  </a:lnTo>
                  <a:lnTo>
                    <a:pt x="2125" y="1121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9"/>
                  </a:lnTo>
                  <a:lnTo>
                    <a:pt x="2086" y="464"/>
                  </a:lnTo>
                  <a:lnTo>
                    <a:pt x="1970" y="310"/>
                  </a:lnTo>
                  <a:lnTo>
                    <a:pt x="1816" y="194"/>
                  </a:lnTo>
                  <a:lnTo>
                    <a:pt x="1623" y="78"/>
                  </a:lnTo>
                  <a:lnTo>
                    <a:pt x="142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4"/>
            <p:cNvSpPr/>
            <p:nvPr/>
          </p:nvSpPr>
          <p:spPr>
            <a:xfrm>
              <a:off x="5576625" y="4556050"/>
              <a:ext cx="35725" cy="28975"/>
            </a:xfrm>
            <a:custGeom>
              <a:avLst/>
              <a:gdLst/>
              <a:ahLst/>
              <a:cxnLst/>
              <a:rect l="l" t="t" r="r" b="b"/>
              <a:pathLst>
                <a:path w="1429" h="1159" extrusionOk="0">
                  <a:moveTo>
                    <a:pt x="502" y="0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6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1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4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2"/>
                  </a:lnTo>
                  <a:lnTo>
                    <a:pt x="425" y="579"/>
                  </a:lnTo>
                  <a:lnTo>
                    <a:pt x="541" y="425"/>
                  </a:lnTo>
                  <a:lnTo>
                    <a:pt x="618" y="386"/>
                  </a:lnTo>
                  <a:lnTo>
                    <a:pt x="773" y="386"/>
                  </a:lnTo>
                  <a:lnTo>
                    <a:pt x="850" y="425"/>
                  </a:lnTo>
                  <a:lnTo>
                    <a:pt x="966" y="579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6" y="927"/>
                  </a:lnTo>
                  <a:lnTo>
                    <a:pt x="966" y="1004"/>
                  </a:lnTo>
                  <a:lnTo>
                    <a:pt x="966" y="1081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5" y="1120"/>
                  </a:lnTo>
                  <a:lnTo>
                    <a:pt x="1313" y="1081"/>
                  </a:lnTo>
                  <a:lnTo>
                    <a:pt x="1390" y="888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3"/>
                  </a:lnTo>
                  <a:lnTo>
                    <a:pt x="1043" y="77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4"/>
            <p:cNvSpPr/>
            <p:nvPr/>
          </p:nvSpPr>
          <p:spPr>
            <a:xfrm>
              <a:off x="5567925" y="4274150"/>
              <a:ext cx="67600" cy="76300"/>
            </a:xfrm>
            <a:custGeom>
              <a:avLst/>
              <a:gdLst/>
              <a:ahLst/>
              <a:cxnLst/>
              <a:rect l="l" t="t" r="r" b="b"/>
              <a:pathLst>
                <a:path w="2704" h="3052" extrusionOk="0">
                  <a:moveTo>
                    <a:pt x="1159" y="425"/>
                  </a:moveTo>
                  <a:lnTo>
                    <a:pt x="1429" y="503"/>
                  </a:lnTo>
                  <a:lnTo>
                    <a:pt x="1661" y="619"/>
                  </a:lnTo>
                  <a:lnTo>
                    <a:pt x="1854" y="773"/>
                  </a:lnTo>
                  <a:lnTo>
                    <a:pt x="2009" y="966"/>
                  </a:lnTo>
                  <a:lnTo>
                    <a:pt x="2124" y="1121"/>
                  </a:lnTo>
                  <a:lnTo>
                    <a:pt x="2202" y="1314"/>
                  </a:lnTo>
                  <a:lnTo>
                    <a:pt x="2318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5"/>
                  </a:lnTo>
                  <a:lnTo>
                    <a:pt x="2047" y="2279"/>
                  </a:lnTo>
                  <a:lnTo>
                    <a:pt x="1623" y="2047"/>
                  </a:lnTo>
                  <a:lnTo>
                    <a:pt x="1236" y="1893"/>
                  </a:lnTo>
                  <a:lnTo>
                    <a:pt x="1005" y="1777"/>
                  </a:lnTo>
                  <a:lnTo>
                    <a:pt x="812" y="1661"/>
                  </a:lnTo>
                  <a:lnTo>
                    <a:pt x="619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2"/>
                  </a:lnTo>
                  <a:lnTo>
                    <a:pt x="541" y="657"/>
                  </a:lnTo>
                  <a:lnTo>
                    <a:pt x="619" y="580"/>
                  </a:lnTo>
                  <a:lnTo>
                    <a:pt x="696" y="503"/>
                  </a:lnTo>
                  <a:lnTo>
                    <a:pt x="812" y="464"/>
                  </a:lnTo>
                  <a:lnTo>
                    <a:pt x="927" y="425"/>
                  </a:lnTo>
                  <a:close/>
                  <a:moveTo>
                    <a:pt x="1005" y="1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4" y="425"/>
                  </a:lnTo>
                  <a:lnTo>
                    <a:pt x="78" y="619"/>
                  </a:lnTo>
                  <a:lnTo>
                    <a:pt x="1" y="812"/>
                  </a:lnTo>
                  <a:lnTo>
                    <a:pt x="1" y="1005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3"/>
                  </a:lnTo>
                  <a:lnTo>
                    <a:pt x="387" y="1854"/>
                  </a:lnTo>
                  <a:lnTo>
                    <a:pt x="619" y="2047"/>
                  </a:lnTo>
                  <a:lnTo>
                    <a:pt x="889" y="2202"/>
                  </a:lnTo>
                  <a:lnTo>
                    <a:pt x="1198" y="2318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9" y="2742"/>
                  </a:lnTo>
                  <a:lnTo>
                    <a:pt x="2202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1" y="3013"/>
                  </a:lnTo>
                  <a:lnTo>
                    <a:pt x="2588" y="2974"/>
                  </a:lnTo>
                  <a:lnTo>
                    <a:pt x="2626" y="2897"/>
                  </a:lnTo>
                  <a:lnTo>
                    <a:pt x="2704" y="2318"/>
                  </a:lnTo>
                  <a:lnTo>
                    <a:pt x="2704" y="2009"/>
                  </a:lnTo>
                  <a:lnTo>
                    <a:pt x="2704" y="1700"/>
                  </a:lnTo>
                  <a:lnTo>
                    <a:pt x="2626" y="1429"/>
                  </a:lnTo>
                  <a:lnTo>
                    <a:pt x="2549" y="1121"/>
                  </a:lnTo>
                  <a:lnTo>
                    <a:pt x="2433" y="850"/>
                  </a:lnTo>
                  <a:lnTo>
                    <a:pt x="2279" y="580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700" y="117"/>
                  </a:lnTo>
                  <a:lnTo>
                    <a:pt x="1507" y="39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4"/>
            <p:cNvSpPr/>
            <p:nvPr/>
          </p:nvSpPr>
          <p:spPr>
            <a:xfrm>
              <a:off x="5523525" y="45599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2"/>
                  </a:lnTo>
                  <a:lnTo>
                    <a:pt x="78" y="966"/>
                  </a:lnTo>
                  <a:lnTo>
                    <a:pt x="232" y="1082"/>
                  </a:lnTo>
                  <a:lnTo>
                    <a:pt x="387" y="1198"/>
                  </a:lnTo>
                  <a:lnTo>
                    <a:pt x="464" y="1198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5"/>
                  </a:lnTo>
                  <a:lnTo>
                    <a:pt x="387" y="927"/>
                  </a:lnTo>
                  <a:lnTo>
                    <a:pt x="348" y="812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7" y="503"/>
                  </a:lnTo>
                  <a:lnTo>
                    <a:pt x="464" y="464"/>
                  </a:lnTo>
                  <a:lnTo>
                    <a:pt x="541" y="387"/>
                  </a:lnTo>
                  <a:lnTo>
                    <a:pt x="773" y="387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2" y="1043"/>
                  </a:lnTo>
                  <a:lnTo>
                    <a:pt x="1159" y="1082"/>
                  </a:lnTo>
                  <a:lnTo>
                    <a:pt x="1197" y="1082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7"/>
                  </a:lnTo>
                  <a:lnTo>
                    <a:pt x="1159" y="232"/>
                  </a:lnTo>
                  <a:lnTo>
                    <a:pt x="1004" y="78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4"/>
            <p:cNvSpPr/>
            <p:nvPr/>
          </p:nvSpPr>
          <p:spPr>
            <a:xfrm>
              <a:off x="5492625" y="44122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1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1"/>
                  </a:lnTo>
                  <a:lnTo>
                    <a:pt x="3862" y="503"/>
                  </a:lnTo>
                  <a:lnTo>
                    <a:pt x="3322" y="773"/>
                  </a:lnTo>
                  <a:lnTo>
                    <a:pt x="2781" y="1082"/>
                  </a:lnTo>
                  <a:lnTo>
                    <a:pt x="2279" y="1429"/>
                  </a:lnTo>
                  <a:lnTo>
                    <a:pt x="1816" y="1854"/>
                  </a:lnTo>
                  <a:lnTo>
                    <a:pt x="1429" y="2279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7" y="4789"/>
                  </a:lnTo>
                  <a:lnTo>
                    <a:pt x="1" y="5368"/>
                  </a:lnTo>
                  <a:lnTo>
                    <a:pt x="348" y="5407"/>
                  </a:lnTo>
                  <a:lnTo>
                    <a:pt x="464" y="4982"/>
                  </a:lnTo>
                  <a:lnTo>
                    <a:pt x="580" y="4596"/>
                  </a:lnTo>
                  <a:lnTo>
                    <a:pt x="812" y="3978"/>
                  </a:lnTo>
                  <a:lnTo>
                    <a:pt x="1121" y="3399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7"/>
                  </a:lnTo>
                  <a:lnTo>
                    <a:pt x="3399" y="1159"/>
                  </a:lnTo>
                  <a:lnTo>
                    <a:pt x="3978" y="889"/>
                  </a:lnTo>
                  <a:lnTo>
                    <a:pt x="4635" y="657"/>
                  </a:lnTo>
                  <a:lnTo>
                    <a:pt x="5252" y="464"/>
                  </a:lnTo>
                  <a:lnTo>
                    <a:pt x="5909" y="387"/>
                  </a:lnTo>
                  <a:lnTo>
                    <a:pt x="6565" y="387"/>
                  </a:lnTo>
                  <a:lnTo>
                    <a:pt x="7222" y="464"/>
                  </a:lnTo>
                  <a:lnTo>
                    <a:pt x="7878" y="580"/>
                  </a:lnTo>
                  <a:lnTo>
                    <a:pt x="8496" y="812"/>
                  </a:lnTo>
                  <a:lnTo>
                    <a:pt x="9114" y="1082"/>
                  </a:lnTo>
                  <a:lnTo>
                    <a:pt x="9423" y="1275"/>
                  </a:lnTo>
                  <a:lnTo>
                    <a:pt x="9732" y="1507"/>
                  </a:lnTo>
                  <a:lnTo>
                    <a:pt x="10041" y="1700"/>
                  </a:lnTo>
                  <a:lnTo>
                    <a:pt x="10311" y="1931"/>
                  </a:lnTo>
                  <a:lnTo>
                    <a:pt x="10774" y="2472"/>
                  </a:lnTo>
                  <a:lnTo>
                    <a:pt x="11199" y="3013"/>
                  </a:lnTo>
                  <a:lnTo>
                    <a:pt x="11547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8"/>
                  </a:lnTo>
                  <a:lnTo>
                    <a:pt x="12859" y="6797"/>
                  </a:lnTo>
                  <a:lnTo>
                    <a:pt x="13130" y="7376"/>
                  </a:lnTo>
                  <a:lnTo>
                    <a:pt x="13439" y="7955"/>
                  </a:lnTo>
                  <a:lnTo>
                    <a:pt x="13825" y="8496"/>
                  </a:lnTo>
                  <a:lnTo>
                    <a:pt x="14250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500"/>
                  </a:lnTo>
                  <a:lnTo>
                    <a:pt x="15292" y="9654"/>
                  </a:lnTo>
                  <a:lnTo>
                    <a:pt x="15756" y="9809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9"/>
                  </a:lnTo>
                  <a:lnTo>
                    <a:pt x="17609" y="9616"/>
                  </a:lnTo>
                  <a:lnTo>
                    <a:pt x="17841" y="9500"/>
                  </a:lnTo>
                  <a:lnTo>
                    <a:pt x="18034" y="9384"/>
                  </a:lnTo>
                  <a:lnTo>
                    <a:pt x="18188" y="9230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2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80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6" y="8419"/>
                  </a:lnTo>
                  <a:lnTo>
                    <a:pt x="18072" y="8728"/>
                  </a:lnTo>
                  <a:lnTo>
                    <a:pt x="17802" y="8998"/>
                  </a:lnTo>
                  <a:lnTo>
                    <a:pt x="17493" y="9191"/>
                  </a:lnTo>
                  <a:lnTo>
                    <a:pt x="17184" y="9345"/>
                  </a:lnTo>
                  <a:lnTo>
                    <a:pt x="16837" y="9423"/>
                  </a:lnTo>
                  <a:lnTo>
                    <a:pt x="16451" y="9461"/>
                  </a:lnTo>
                  <a:lnTo>
                    <a:pt x="16103" y="9423"/>
                  </a:lnTo>
                  <a:lnTo>
                    <a:pt x="15717" y="9345"/>
                  </a:lnTo>
                  <a:lnTo>
                    <a:pt x="15369" y="9191"/>
                  </a:lnTo>
                  <a:lnTo>
                    <a:pt x="15022" y="8998"/>
                  </a:lnTo>
                  <a:lnTo>
                    <a:pt x="14713" y="8766"/>
                  </a:lnTo>
                  <a:lnTo>
                    <a:pt x="14404" y="8496"/>
                  </a:lnTo>
                  <a:lnTo>
                    <a:pt x="14172" y="8187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5" y="7183"/>
                  </a:lnTo>
                  <a:lnTo>
                    <a:pt x="13246" y="6526"/>
                  </a:lnTo>
                  <a:lnTo>
                    <a:pt x="12975" y="5831"/>
                  </a:lnTo>
                  <a:lnTo>
                    <a:pt x="12473" y="4480"/>
                  </a:lnTo>
                  <a:lnTo>
                    <a:pt x="12164" y="3823"/>
                  </a:lnTo>
                  <a:lnTo>
                    <a:pt x="11855" y="3206"/>
                  </a:lnTo>
                  <a:lnTo>
                    <a:pt x="11469" y="2588"/>
                  </a:lnTo>
                  <a:lnTo>
                    <a:pt x="11238" y="2279"/>
                  </a:lnTo>
                  <a:lnTo>
                    <a:pt x="11006" y="2009"/>
                  </a:lnTo>
                  <a:lnTo>
                    <a:pt x="10543" y="1584"/>
                  </a:lnTo>
                  <a:lnTo>
                    <a:pt x="10079" y="1198"/>
                  </a:lnTo>
                  <a:lnTo>
                    <a:pt x="9577" y="850"/>
                  </a:lnTo>
                  <a:lnTo>
                    <a:pt x="9037" y="580"/>
                  </a:lnTo>
                  <a:lnTo>
                    <a:pt x="8496" y="348"/>
                  </a:lnTo>
                  <a:lnTo>
                    <a:pt x="7917" y="194"/>
                  </a:lnTo>
                  <a:lnTo>
                    <a:pt x="7338" y="78"/>
                  </a:lnTo>
                  <a:lnTo>
                    <a:pt x="67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4"/>
            <p:cNvSpPr/>
            <p:nvPr/>
          </p:nvSpPr>
          <p:spPr>
            <a:xfrm>
              <a:off x="5490700" y="4546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79"/>
                  </a:lnTo>
                  <a:lnTo>
                    <a:pt x="0" y="1197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8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6"/>
                  </a:lnTo>
                  <a:lnTo>
                    <a:pt x="1970" y="5947"/>
                  </a:lnTo>
                  <a:lnTo>
                    <a:pt x="2433" y="6410"/>
                  </a:lnTo>
                  <a:lnTo>
                    <a:pt x="2974" y="6873"/>
                  </a:lnTo>
                  <a:lnTo>
                    <a:pt x="3514" y="7260"/>
                  </a:lnTo>
                  <a:lnTo>
                    <a:pt x="4094" y="7646"/>
                  </a:lnTo>
                  <a:lnTo>
                    <a:pt x="4712" y="7955"/>
                  </a:lnTo>
                  <a:lnTo>
                    <a:pt x="5329" y="8225"/>
                  </a:lnTo>
                  <a:lnTo>
                    <a:pt x="5986" y="8495"/>
                  </a:lnTo>
                  <a:lnTo>
                    <a:pt x="6642" y="8688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3"/>
                  </a:lnTo>
                  <a:lnTo>
                    <a:pt x="10774" y="9075"/>
                  </a:lnTo>
                  <a:lnTo>
                    <a:pt x="11392" y="8997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1"/>
                  </a:lnTo>
                  <a:lnTo>
                    <a:pt x="14018" y="8379"/>
                  </a:lnTo>
                  <a:lnTo>
                    <a:pt x="14636" y="8148"/>
                  </a:lnTo>
                  <a:lnTo>
                    <a:pt x="15253" y="7877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0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4"/>
                  </a:lnTo>
                  <a:lnTo>
                    <a:pt x="19076" y="4286"/>
                  </a:lnTo>
                  <a:lnTo>
                    <a:pt x="19347" y="3668"/>
                  </a:lnTo>
                  <a:lnTo>
                    <a:pt x="19115" y="3630"/>
                  </a:lnTo>
                  <a:lnTo>
                    <a:pt x="18767" y="4170"/>
                  </a:lnTo>
                  <a:lnTo>
                    <a:pt x="18420" y="4634"/>
                  </a:lnTo>
                  <a:lnTo>
                    <a:pt x="18034" y="5097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0"/>
                  </a:lnTo>
                  <a:lnTo>
                    <a:pt x="15755" y="7028"/>
                  </a:lnTo>
                  <a:lnTo>
                    <a:pt x="15215" y="7298"/>
                  </a:lnTo>
                  <a:lnTo>
                    <a:pt x="14713" y="7569"/>
                  </a:lnTo>
                  <a:lnTo>
                    <a:pt x="14134" y="7800"/>
                  </a:lnTo>
                  <a:lnTo>
                    <a:pt x="13593" y="8032"/>
                  </a:lnTo>
                  <a:lnTo>
                    <a:pt x="13014" y="8186"/>
                  </a:lnTo>
                  <a:lnTo>
                    <a:pt x="12434" y="8341"/>
                  </a:lnTo>
                  <a:lnTo>
                    <a:pt x="11817" y="8457"/>
                  </a:lnTo>
                  <a:lnTo>
                    <a:pt x="11199" y="8534"/>
                  </a:lnTo>
                  <a:lnTo>
                    <a:pt x="10504" y="8611"/>
                  </a:lnTo>
                  <a:lnTo>
                    <a:pt x="9114" y="8611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2"/>
                  </a:lnTo>
                  <a:lnTo>
                    <a:pt x="6333" y="8109"/>
                  </a:lnTo>
                  <a:lnTo>
                    <a:pt x="5638" y="7877"/>
                  </a:lnTo>
                  <a:lnTo>
                    <a:pt x="5020" y="7607"/>
                  </a:lnTo>
                  <a:lnTo>
                    <a:pt x="4364" y="7260"/>
                  </a:lnTo>
                  <a:lnTo>
                    <a:pt x="3785" y="6912"/>
                  </a:lnTo>
                  <a:lnTo>
                    <a:pt x="3206" y="6487"/>
                  </a:lnTo>
                  <a:lnTo>
                    <a:pt x="2704" y="6063"/>
                  </a:lnTo>
                  <a:lnTo>
                    <a:pt x="2202" y="5561"/>
                  </a:lnTo>
                  <a:lnTo>
                    <a:pt x="1777" y="4981"/>
                  </a:lnTo>
                  <a:lnTo>
                    <a:pt x="1391" y="4402"/>
                  </a:lnTo>
                  <a:lnTo>
                    <a:pt x="1120" y="3900"/>
                  </a:lnTo>
                  <a:lnTo>
                    <a:pt x="850" y="3360"/>
                  </a:lnTo>
                  <a:lnTo>
                    <a:pt x="696" y="2858"/>
                  </a:lnTo>
                  <a:lnTo>
                    <a:pt x="541" y="2278"/>
                  </a:lnTo>
                  <a:lnTo>
                    <a:pt x="425" y="1738"/>
                  </a:lnTo>
                  <a:lnTo>
                    <a:pt x="387" y="1158"/>
                  </a:lnTo>
                  <a:lnTo>
                    <a:pt x="387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4"/>
            <p:cNvSpPr/>
            <p:nvPr/>
          </p:nvSpPr>
          <p:spPr>
            <a:xfrm>
              <a:off x="299900" y="4449850"/>
              <a:ext cx="375550" cy="386175"/>
            </a:xfrm>
            <a:custGeom>
              <a:avLst/>
              <a:gdLst/>
              <a:ahLst/>
              <a:cxnLst/>
              <a:rect l="l" t="t" r="r" b="b"/>
              <a:pathLst>
                <a:path w="15022" h="15447" extrusionOk="0">
                  <a:moveTo>
                    <a:pt x="8032" y="503"/>
                  </a:move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05"/>
                  </a:lnTo>
                  <a:lnTo>
                    <a:pt x="10697" y="1236"/>
                  </a:lnTo>
                  <a:lnTo>
                    <a:pt x="11160" y="1507"/>
                  </a:lnTo>
                  <a:lnTo>
                    <a:pt x="11623" y="1815"/>
                  </a:lnTo>
                  <a:lnTo>
                    <a:pt x="10813" y="2163"/>
                  </a:lnTo>
                  <a:lnTo>
                    <a:pt x="10079" y="2588"/>
                  </a:lnTo>
                  <a:lnTo>
                    <a:pt x="9307" y="3090"/>
                  </a:lnTo>
                  <a:lnTo>
                    <a:pt x="8611" y="3592"/>
                  </a:lnTo>
                  <a:lnTo>
                    <a:pt x="7955" y="4171"/>
                  </a:lnTo>
                  <a:lnTo>
                    <a:pt x="7299" y="4789"/>
                  </a:lnTo>
                  <a:lnTo>
                    <a:pt x="6719" y="5445"/>
                  </a:lnTo>
                  <a:lnTo>
                    <a:pt x="6140" y="6140"/>
                  </a:lnTo>
                  <a:lnTo>
                    <a:pt x="5638" y="6835"/>
                  </a:lnTo>
                  <a:lnTo>
                    <a:pt x="5213" y="7608"/>
                  </a:lnTo>
                  <a:lnTo>
                    <a:pt x="4789" y="8380"/>
                  </a:lnTo>
                  <a:lnTo>
                    <a:pt x="4480" y="9191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3" y="11739"/>
                  </a:lnTo>
                  <a:lnTo>
                    <a:pt x="3746" y="12628"/>
                  </a:lnTo>
                  <a:lnTo>
                    <a:pt x="3592" y="12666"/>
                  </a:lnTo>
                  <a:lnTo>
                    <a:pt x="3283" y="11817"/>
                  </a:lnTo>
                  <a:lnTo>
                    <a:pt x="3051" y="11006"/>
                  </a:lnTo>
                  <a:lnTo>
                    <a:pt x="2858" y="10195"/>
                  </a:lnTo>
                  <a:lnTo>
                    <a:pt x="2703" y="9345"/>
                  </a:lnTo>
                  <a:lnTo>
                    <a:pt x="2588" y="8496"/>
                  </a:lnTo>
                  <a:lnTo>
                    <a:pt x="2549" y="7646"/>
                  </a:lnTo>
                  <a:lnTo>
                    <a:pt x="2588" y="6797"/>
                  </a:lnTo>
                  <a:lnTo>
                    <a:pt x="2703" y="5909"/>
                  </a:lnTo>
                  <a:lnTo>
                    <a:pt x="2858" y="5214"/>
                  </a:lnTo>
                  <a:lnTo>
                    <a:pt x="3051" y="4480"/>
                  </a:lnTo>
                  <a:lnTo>
                    <a:pt x="3321" y="3823"/>
                  </a:lnTo>
                  <a:lnTo>
                    <a:pt x="3669" y="3167"/>
                  </a:lnTo>
                  <a:lnTo>
                    <a:pt x="4016" y="2549"/>
                  </a:lnTo>
                  <a:lnTo>
                    <a:pt x="4441" y="1970"/>
                  </a:lnTo>
                  <a:lnTo>
                    <a:pt x="4904" y="1391"/>
                  </a:lnTo>
                  <a:lnTo>
                    <a:pt x="5406" y="850"/>
                  </a:lnTo>
                  <a:lnTo>
                    <a:pt x="5908" y="696"/>
                  </a:lnTo>
                  <a:lnTo>
                    <a:pt x="6410" y="618"/>
                  </a:lnTo>
                  <a:lnTo>
                    <a:pt x="6951" y="541"/>
                  </a:lnTo>
                  <a:lnTo>
                    <a:pt x="7492" y="503"/>
                  </a:lnTo>
                  <a:close/>
                  <a:moveTo>
                    <a:pt x="11971" y="2086"/>
                  </a:moveTo>
                  <a:lnTo>
                    <a:pt x="12357" y="2433"/>
                  </a:lnTo>
                  <a:lnTo>
                    <a:pt x="12705" y="2781"/>
                  </a:lnTo>
                  <a:lnTo>
                    <a:pt x="13052" y="3206"/>
                  </a:lnTo>
                  <a:lnTo>
                    <a:pt x="13322" y="3630"/>
                  </a:lnTo>
                  <a:lnTo>
                    <a:pt x="13593" y="4094"/>
                  </a:lnTo>
                  <a:lnTo>
                    <a:pt x="13863" y="4557"/>
                  </a:lnTo>
                  <a:lnTo>
                    <a:pt x="14056" y="5059"/>
                  </a:lnTo>
                  <a:lnTo>
                    <a:pt x="14211" y="5600"/>
                  </a:lnTo>
                  <a:lnTo>
                    <a:pt x="14326" y="6102"/>
                  </a:lnTo>
                  <a:lnTo>
                    <a:pt x="14442" y="6604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1"/>
                  </a:lnTo>
                  <a:lnTo>
                    <a:pt x="11392" y="7144"/>
                  </a:lnTo>
                  <a:lnTo>
                    <a:pt x="10658" y="7376"/>
                  </a:lnTo>
                  <a:lnTo>
                    <a:pt x="9963" y="7685"/>
                  </a:lnTo>
                  <a:lnTo>
                    <a:pt x="9229" y="8032"/>
                  </a:lnTo>
                  <a:lnTo>
                    <a:pt x="8534" y="8419"/>
                  </a:lnTo>
                  <a:lnTo>
                    <a:pt x="7878" y="8843"/>
                  </a:lnTo>
                  <a:lnTo>
                    <a:pt x="7260" y="9268"/>
                  </a:lnTo>
                  <a:lnTo>
                    <a:pt x="6642" y="9770"/>
                  </a:lnTo>
                  <a:lnTo>
                    <a:pt x="6102" y="10311"/>
                  </a:lnTo>
                  <a:lnTo>
                    <a:pt x="5561" y="10890"/>
                  </a:lnTo>
                  <a:lnTo>
                    <a:pt x="5098" y="11469"/>
                  </a:lnTo>
                  <a:lnTo>
                    <a:pt x="4634" y="12126"/>
                  </a:lnTo>
                  <a:lnTo>
                    <a:pt x="4248" y="12782"/>
                  </a:lnTo>
                  <a:lnTo>
                    <a:pt x="4132" y="12705"/>
                  </a:lnTo>
                  <a:lnTo>
                    <a:pt x="3978" y="12666"/>
                  </a:lnTo>
                  <a:lnTo>
                    <a:pt x="4094" y="11778"/>
                  </a:lnTo>
                  <a:lnTo>
                    <a:pt x="4325" y="10929"/>
                  </a:lnTo>
                  <a:lnTo>
                    <a:pt x="4557" y="10079"/>
                  </a:lnTo>
                  <a:lnTo>
                    <a:pt x="4866" y="9268"/>
                  </a:lnTo>
                  <a:lnTo>
                    <a:pt x="5213" y="8496"/>
                  </a:lnTo>
                  <a:lnTo>
                    <a:pt x="5600" y="7724"/>
                  </a:lnTo>
                  <a:lnTo>
                    <a:pt x="6024" y="6990"/>
                  </a:lnTo>
                  <a:lnTo>
                    <a:pt x="6526" y="6256"/>
                  </a:lnTo>
                  <a:lnTo>
                    <a:pt x="7067" y="5600"/>
                  </a:lnTo>
                  <a:lnTo>
                    <a:pt x="7607" y="4943"/>
                  </a:lnTo>
                  <a:lnTo>
                    <a:pt x="8225" y="4364"/>
                  </a:lnTo>
                  <a:lnTo>
                    <a:pt x="8920" y="3823"/>
                  </a:lnTo>
                  <a:lnTo>
                    <a:pt x="9615" y="3321"/>
                  </a:lnTo>
                  <a:lnTo>
                    <a:pt x="10349" y="2858"/>
                  </a:lnTo>
                  <a:lnTo>
                    <a:pt x="11121" y="2433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39"/>
                  </a:lnTo>
                  <a:lnTo>
                    <a:pt x="14442" y="8689"/>
                  </a:lnTo>
                  <a:lnTo>
                    <a:pt x="14288" y="9538"/>
                  </a:lnTo>
                  <a:lnTo>
                    <a:pt x="14172" y="9925"/>
                  </a:lnTo>
                  <a:lnTo>
                    <a:pt x="14056" y="10349"/>
                  </a:lnTo>
                  <a:lnTo>
                    <a:pt x="13902" y="10735"/>
                  </a:lnTo>
                  <a:lnTo>
                    <a:pt x="13709" y="11122"/>
                  </a:lnTo>
                  <a:lnTo>
                    <a:pt x="13516" y="11508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50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1" y="13014"/>
                  </a:lnTo>
                  <a:lnTo>
                    <a:pt x="11701" y="12898"/>
                  </a:lnTo>
                  <a:lnTo>
                    <a:pt x="11121" y="12743"/>
                  </a:lnTo>
                  <a:lnTo>
                    <a:pt x="10542" y="12628"/>
                  </a:lnTo>
                  <a:lnTo>
                    <a:pt x="10002" y="12550"/>
                  </a:lnTo>
                  <a:lnTo>
                    <a:pt x="9422" y="12473"/>
                  </a:lnTo>
                  <a:lnTo>
                    <a:pt x="8843" y="12435"/>
                  </a:lnTo>
                  <a:lnTo>
                    <a:pt x="8303" y="12435"/>
                  </a:lnTo>
                  <a:lnTo>
                    <a:pt x="7762" y="12473"/>
                  </a:lnTo>
                  <a:lnTo>
                    <a:pt x="7221" y="12550"/>
                  </a:lnTo>
                  <a:lnTo>
                    <a:pt x="6719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23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01"/>
                  </a:lnTo>
                  <a:lnTo>
                    <a:pt x="5870" y="11160"/>
                  </a:lnTo>
                  <a:lnTo>
                    <a:pt x="6410" y="10620"/>
                  </a:lnTo>
                  <a:lnTo>
                    <a:pt x="6990" y="10118"/>
                  </a:lnTo>
                  <a:lnTo>
                    <a:pt x="7569" y="9616"/>
                  </a:lnTo>
                  <a:lnTo>
                    <a:pt x="8148" y="9191"/>
                  </a:lnTo>
                  <a:lnTo>
                    <a:pt x="8766" y="8805"/>
                  </a:lnTo>
                  <a:lnTo>
                    <a:pt x="9422" y="8419"/>
                  </a:lnTo>
                  <a:lnTo>
                    <a:pt x="10079" y="8110"/>
                  </a:lnTo>
                  <a:lnTo>
                    <a:pt x="10735" y="7801"/>
                  </a:lnTo>
                  <a:lnTo>
                    <a:pt x="11469" y="7569"/>
                  </a:lnTo>
                  <a:lnTo>
                    <a:pt x="12164" y="7337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6"/>
                  </a:moveTo>
                  <a:lnTo>
                    <a:pt x="4055" y="1815"/>
                  </a:lnTo>
                  <a:lnTo>
                    <a:pt x="3630" y="2433"/>
                  </a:lnTo>
                  <a:lnTo>
                    <a:pt x="3244" y="3090"/>
                  </a:lnTo>
                  <a:lnTo>
                    <a:pt x="2935" y="3785"/>
                  </a:lnTo>
                  <a:lnTo>
                    <a:pt x="2665" y="4519"/>
                  </a:lnTo>
                  <a:lnTo>
                    <a:pt x="2472" y="5252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4"/>
                  </a:lnTo>
                  <a:lnTo>
                    <a:pt x="2394" y="9847"/>
                  </a:lnTo>
                  <a:lnTo>
                    <a:pt x="2549" y="10620"/>
                  </a:lnTo>
                  <a:lnTo>
                    <a:pt x="2781" y="11353"/>
                  </a:lnTo>
                  <a:lnTo>
                    <a:pt x="3012" y="12048"/>
                  </a:lnTo>
                  <a:lnTo>
                    <a:pt x="3321" y="12743"/>
                  </a:lnTo>
                  <a:lnTo>
                    <a:pt x="3128" y="12859"/>
                  </a:lnTo>
                  <a:lnTo>
                    <a:pt x="2935" y="13014"/>
                  </a:lnTo>
                  <a:lnTo>
                    <a:pt x="2819" y="13207"/>
                  </a:lnTo>
                  <a:lnTo>
                    <a:pt x="2742" y="13439"/>
                  </a:lnTo>
                  <a:lnTo>
                    <a:pt x="2394" y="12975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6" y="11585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075"/>
                  </a:lnTo>
                  <a:lnTo>
                    <a:pt x="541" y="8534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1"/>
                  </a:lnTo>
                  <a:lnTo>
                    <a:pt x="773" y="5870"/>
                  </a:lnTo>
                  <a:lnTo>
                    <a:pt x="927" y="5291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1970"/>
                  </a:lnTo>
                  <a:lnTo>
                    <a:pt x="3939" y="1584"/>
                  </a:lnTo>
                  <a:lnTo>
                    <a:pt x="4518" y="1236"/>
                  </a:lnTo>
                  <a:close/>
                  <a:moveTo>
                    <a:pt x="3862" y="12975"/>
                  </a:moveTo>
                  <a:lnTo>
                    <a:pt x="4016" y="13014"/>
                  </a:lnTo>
                  <a:lnTo>
                    <a:pt x="4171" y="13130"/>
                  </a:lnTo>
                  <a:lnTo>
                    <a:pt x="4287" y="13284"/>
                  </a:lnTo>
                  <a:lnTo>
                    <a:pt x="4325" y="13439"/>
                  </a:lnTo>
                  <a:lnTo>
                    <a:pt x="4364" y="13593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5" y="13786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00"/>
                  </a:lnTo>
                  <a:lnTo>
                    <a:pt x="3051" y="13439"/>
                  </a:lnTo>
                  <a:lnTo>
                    <a:pt x="2974" y="13516"/>
                  </a:lnTo>
                  <a:lnTo>
                    <a:pt x="3051" y="13361"/>
                  </a:lnTo>
                  <a:lnTo>
                    <a:pt x="3167" y="13207"/>
                  </a:lnTo>
                  <a:lnTo>
                    <a:pt x="3321" y="13091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8187" y="12821"/>
                  </a:moveTo>
                  <a:lnTo>
                    <a:pt x="9152" y="12859"/>
                  </a:lnTo>
                  <a:lnTo>
                    <a:pt x="9615" y="12898"/>
                  </a:lnTo>
                  <a:lnTo>
                    <a:pt x="10117" y="12937"/>
                  </a:lnTo>
                  <a:lnTo>
                    <a:pt x="10504" y="13014"/>
                  </a:lnTo>
                  <a:lnTo>
                    <a:pt x="11006" y="13091"/>
                  </a:lnTo>
                  <a:lnTo>
                    <a:pt x="11508" y="13245"/>
                  </a:lnTo>
                  <a:lnTo>
                    <a:pt x="11701" y="13323"/>
                  </a:lnTo>
                  <a:lnTo>
                    <a:pt x="11894" y="13439"/>
                  </a:lnTo>
                  <a:lnTo>
                    <a:pt x="11508" y="13747"/>
                  </a:lnTo>
                  <a:lnTo>
                    <a:pt x="11083" y="14018"/>
                  </a:lnTo>
                  <a:lnTo>
                    <a:pt x="10658" y="14249"/>
                  </a:lnTo>
                  <a:lnTo>
                    <a:pt x="10233" y="14442"/>
                  </a:lnTo>
                  <a:lnTo>
                    <a:pt x="9770" y="14597"/>
                  </a:lnTo>
                  <a:lnTo>
                    <a:pt x="9307" y="14751"/>
                  </a:lnTo>
                  <a:lnTo>
                    <a:pt x="8843" y="14829"/>
                  </a:lnTo>
                  <a:lnTo>
                    <a:pt x="8341" y="14906"/>
                  </a:lnTo>
                  <a:lnTo>
                    <a:pt x="7878" y="14944"/>
                  </a:lnTo>
                  <a:lnTo>
                    <a:pt x="7376" y="14944"/>
                  </a:lnTo>
                  <a:lnTo>
                    <a:pt x="6912" y="14906"/>
                  </a:lnTo>
                  <a:lnTo>
                    <a:pt x="6410" y="14867"/>
                  </a:lnTo>
                  <a:lnTo>
                    <a:pt x="5947" y="14751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6" y="14288"/>
                  </a:lnTo>
                  <a:lnTo>
                    <a:pt x="4711" y="14018"/>
                  </a:lnTo>
                  <a:lnTo>
                    <a:pt x="4750" y="13709"/>
                  </a:lnTo>
                  <a:lnTo>
                    <a:pt x="4711" y="13593"/>
                  </a:lnTo>
                  <a:lnTo>
                    <a:pt x="5561" y="13284"/>
                  </a:lnTo>
                  <a:lnTo>
                    <a:pt x="6410" y="13091"/>
                  </a:lnTo>
                  <a:lnTo>
                    <a:pt x="7299" y="12937"/>
                  </a:lnTo>
                  <a:lnTo>
                    <a:pt x="8187" y="12821"/>
                  </a:lnTo>
                  <a:close/>
                  <a:moveTo>
                    <a:pt x="6990" y="1"/>
                  </a:moveTo>
                  <a:lnTo>
                    <a:pt x="6449" y="78"/>
                  </a:lnTo>
                  <a:lnTo>
                    <a:pt x="5870" y="194"/>
                  </a:lnTo>
                  <a:lnTo>
                    <a:pt x="5329" y="348"/>
                  </a:lnTo>
                  <a:lnTo>
                    <a:pt x="4789" y="580"/>
                  </a:lnTo>
                  <a:lnTo>
                    <a:pt x="4248" y="811"/>
                  </a:lnTo>
                  <a:lnTo>
                    <a:pt x="3785" y="1082"/>
                  </a:lnTo>
                  <a:lnTo>
                    <a:pt x="3283" y="1391"/>
                  </a:lnTo>
                  <a:lnTo>
                    <a:pt x="2819" y="1738"/>
                  </a:lnTo>
                  <a:lnTo>
                    <a:pt x="2394" y="2124"/>
                  </a:lnTo>
                  <a:lnTo>
                    <a:pt x="2008" y="2549"/>
                  </a:lnTo>
                  <a:lnTo>
                    <a:pt x="1622" y="3013"/>
                  </a:lnTo>
                  <a:lnTo>
                    <a:pt x="1275" y="3476"/>
                  </a:lnTo>
                  <a:lnTo>
                    <a:pt x="966" y="3978"/>
                  </a:lnTo>
                  <a:lnTo>
                    <a:pt x="695" y="4596"/>
                  </a:lnTo>
                  <a:lnTo>
                    <a:pt x="425" y="5214"/>
                  </a:lnTo>
                  <a:lnTo>
                    <a:pt x="232" y="5870"/>
                  </a:lnTo>
                  <a:lnTo>
                    <a:pt x="116" y="6526"/>
                  </a:lnTo>
                  <a:lnTo>
                    <a:pt x="39" y="7222"/>
                  </a:lnTo>
                  <a:lnTo>
                    <a:pt x="0" y="7878"/>
                  </a:lnTo>
                  <a:lnTo>
                    <a:pt x="39" y="8573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199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1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481"/>
                  </a:lnTo>
                  <a:lnTo>
                    <a:pt x="4132" y="14597"/>
                  </a:lnTo>
                  <a:lnTo>
                    <a:pt x="4557" y="14790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53"/>
                  </a:lnTo>
                  <a:lnTo>
                    <a:pt x="6333" y="15369"/>
                  </a:lnTo>
                  <a:lnTo>
                    <a:pt x="6797" y="15408"/>
                  </a:lnTo>
                  <a:lnTo>
                    <a:pt x="7299" y="15446"/>
                  </a:lnTo>
                  <a:lnTo>
                    <a:pt x="8225" y="15446"/>
                  </a:lnTo>
                  <a:lnTo>
                    <a:pt x="8689" y="15369"/>
                  </a:lnTo>
                  <a:lnTo>
                    <a:pt x="9152" y="15292"/>
                  </a:lnTo>
                  <a:lnTo>
                    <a:pt x="9615" y="15176"/>
                  </a:lnTo>
                  <a:lnTo>
                    <a:pt x="10079" y="15022"/>
                  </a:lnTo>
                  <a:lnTo>
                    <a:pt x="10542" y="14867"/>
                  </a:lnTo>
                  <a:lnTo>
                    <a:pt x="10967" y="14674"/>
                  </a:lnTo>
                  <a:lnTo>
                    <a:pt x="11392" y="14442"/>
                  </a:lnTo>
                  <a:lnTo>
                    <a:pt x="11855" y="14134"/>
                  </a:lnTo>
                  <a:lnTo>
                    <a:pt x="12318" y="13747"/>
                  </a:lnTo>
                  <a:lnTo>
                    <a:pt x="12743" y="13361"/>
                  </a:lnTo>
                  <a:lnTo>
                    <a:pt x="13129" y="12975"/>
                  </a:lnTo>
                  <a:lnTo>
                    <a:pt x="13477" y="12512"/>
                  </a:lnTo>
                  <a:lnTo>
                    <a:pt x="13786" y="12048"/>
                  </a:lnTo>
                  <a:lnTo>
                    <a:pt x="14056" y="11546"/>
                  </a:lnTo>
                  <a:lnTo>
                    <a:pt x="14288" y="11044"/>
                  </a:lnTo>
                  <a:lnTo>
                    <a:pt x="14520" y="10504"/>
                  </a:lnTo>
                  <a:lnTo>
                    <a:pt x="14674" y="9963"/>
                  </a:lnTo>
                  <a:lnTo>
                    <a:pt x="14828" y="9423"/>
                  </a:lnTo>
                  <a:lnTo>
                    <a:pt x="14906" y="8843"/>
                  </a:lnTo>
                  <a:lnTo>
                    <a:pt x="14983" y="8264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4" y="6565"/>
                  </a:lnTo>
                  <a:lnTo>
                    <a:pt x="14828" y="5986"/>
                  </a:lnTo>
                  <a:lnTo>
                    <a:pt x="14674" y="5368"/>
                  </a:lnTo>
                  <a:lnTo>
                    <a:pt x="14481" y="4789"/>
                  </a:lnTo>
                  <a:lnTo>
                    <a:pt x="14249" y="4248"/>
                  </a:lnTo>
                  <a:lnTo>
                    <a:pt x="13979" y="3708"/>
                  </a:lnTo>
                  <a:lnTo>
                    <a:pt x="13670" y="3206"/>
                  </a:lnTo>
                  <a:lnTo>
                    <a:pt x="13322" y="2742"/>
                  </a:lnTo>
                  <a:lnTo>
                    <a:pt x="12936" y="2279"/>
                  </a:lnTo>
                  <a:lnTo>
                    <a:pt x="12512" y="1893"/>
                  </a:lnTo>
                  <a:lnTo>
                    <a:pt x="12048" y="1507"/>
                  </a:lnTo>
                  <a:lnTo>
                    <a:pt x="11585" y="1159"/>
                  </a:lnTo>
                  <a:lnTo>
                    <a:pt x="11083" y="850"/>
                  </a:lnTo>
                  <a:lnTo>
                    <a:pt x="10542" y="580"/>
                  </a:lnTo>
                  <a:lnTo>
                    <a:pt x="9963" y="387"/>
                  </a:lnTo>
                  <a:lnTo>
                    <a:pt x="9384" y="194"/>
                  </a:lnTo>
                  <a:lnTo>
                    <a:pt x="8766" y="78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4"/>
            <p:cNvSpPr/>
            <p:nvPr/>
          </p:nvSpPr>
          <p:spPr>
            <a:xfrm>
              <a:off x="3315725" y="3754775"/>
              <a:ext cx="374575" cy="387150"/>
            </a:xfrm>
            <a:custGeom>
              <a:avLst/>
              <a:gdLst/>
              <a:ahLst/>
              <a:cxnLst/>
              <a:rect l="l" t="t" r="r" b="b"/>
              <a:pathLst>
                <a:path w="14983" h="15486" extrusionOk="0">
                  <a:moveTo>
                    <a:pt x="7453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44"/>
                  </a:lnTo>
                  <a:lnTo>
                    <a:pt x="10697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40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80" y="9230"/>
                  </a:lnTo>
                  <a:lnTo>
                    <a:pt x="4171" y="10041"/>
                  </a:lnTo>
                  <a:lnTo>
                    <a:pt x="3978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53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9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53" y="503"/>
                  </a:lnTo>
                  <a:close/>
                  <a:moveTo>
                    <a:pt x="11932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13" y="3206"/>
                  </a:lnTo>
                  <a:lnTo>
                    <a:pt x="13322" y="3669"/>
                  </a:lnTo>
                  <a:lnTo>
                    <a:pt x="13593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2"/>
                  </a:lnTo>
                  <a:lnTo>
                    <a:pt x="11392" y="7145"/>
                  </a:lnTo>
                  <a:lnTo>
                    <a:pt x="10658" y="7415"/>
                  </a:lnTo>
                  <a:lnTo>
                    <a:pt x="9924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8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8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2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1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7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30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42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19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1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286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39"/>
                  </a:lnTo>
                  <a:lnTo>
                    <a:pt x="3051" y="13477"/>
                  </a:lnTo>
                  <a:lnTo>
                    <a:pt x="2974" y="13516"/>
                  </a:lnTo>
                  <a:lnTo>
                    <a:pt x="3051" y="13362"/>
                  </a:lnTo>
                  <a:lnTo>
                    <a:pt x="3167" y="13207"/>
                  </a:lnTo>
                  <a:lnTo>
                    <a:pt x="3321" y="13130"/>
                  </a:lnTo>
                  <a:lnTo>
                    <a:pt x="3476" y="13014"/>
                  </a:lnTo>
                  <a:lnTo>
                    <a:pt x="3669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1" y="13362"/>
                  </a:lnTo>
                  <a:lnTo>
                    <a:pt x="11894" y="13477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11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7" y="12860"/>
                  </a:lnTo>
                  <a:close/>
                  <a:moveTo>
                    <a:pt x="7569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46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6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4" y="14520"/>
                  </a:lnTo>
                  <a:lnTo>
                    <a:pt x="4093" y="14597"/>
                  </a:lnTo>
                  <a:lnTo>
                    <a:pt x="4518" y="14829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60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9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2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4" y="233"/>
                  </a:lnTo>
                  <a:lnTo>
                    <a:pt x="8766" y="117"/>
                  </a:lnTo>
                  <a:lnTo>
                    <a:pt x="8187" y="40"/>
                  </a:lnTo>
                  <a:lnTo>
                    <a:pt x="756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4"/>
            <p:cNvSpPr/>
            <p:nvPr/>
          </p:nvSpPr>
          <p:spPr>
            <a:xfrm>
              <a:off x="4674950" y="1001550"/>
              <a:ext cx="375575" cy="387150"/>
            </a:xfrm>
            <a:custGeom>
              <a:avLst/>
              <a:gdLst/>
              <a:ahLst/>
              <a:cxnLst/>
              <a:rect l="l" t="t" r="r" b="b"/>
              <a:pathLst>
                <a:path w="15023" h="15486" extrusionOk="0">
                  <a:moveTo>
                    <a:pt x="7492" y="503"/>
                  </a:moveTo>
                  <a:lnTo>
                    <a:pt x="8033" y="541"/>
                  </a:lnTo>
                  <a:lnTo>
                    <a:pt x="8612" y="580"/>
                  </a:lnTo>
                  <a:lnTo>
                    <a:pt x="9153" y="696"/>
                  </a:lnTo>
                  <a:lnTo>
                    <a:pt x="9693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1" y="1545"/>
                  </a:lnTo>
                  <a:lnTo>
                    <a:pt x="11624" y="1815"/>
                  </a:lnTo>
                  <a:lnTo>
                    <a:pt x="10813" y="2202"/>
                  </a:lnTo>
                  <a:lnTo>
                    <a:pt x="10079" y="2626"/>
                  </a:lnTo>
                  <a:lnTo>
                    <a:pt x="9307" y="3090"/>
                  </a:lnTo>
                  <a:lnTo>
                    <a:pt x="8612" y="3630"/>
                  </a:lnTo>
                  <a:lnTo>
                    <a:pt x="7956" y="4171"/>
                  </a:lnTo>
                  <a:lnTo>
                    <a:pt x="7299" y="4789"/>
                  </a:lnTo>
                  <a:lnTo>
                    <a:pt x="6720" y="5445"/>
                  </a:lnTo>
                  <a:lnTo>
                    <a:pt x="6141" y="6140"/>
                  </a:lnTo>
                  <a:lnTo>
                    <a:pt x="5639" y="6874"/>
                  </a:lnTo>
                  <a:lnTo>
                    <a:pt x="5214" y="7646"/>
                  </a:lnTo>
                  <a:lnTo>
                    <a:pt x="4789" y="8419"/>
                  </a:lnTo>
                  <a:lnTo>
                    <a:pt x="4480" y="9230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4" y="11778"/>
                  </a:lnTo>
                  <a:lnTo>
                    <a:pt x="3747" y="12666"/>
                  </a:lnTo>
                  <a:lnTo>
                    <a:pt x="3592" y="12666"/>
                  </a:lnTo>
                  <a:lnTo>
                    <a:pt x="3283" y="11855"/>
                  </a:lnTo>
                  <a:lnTo>
                    <a:pt x="3052" y="11044"/>
                  </a:lnTo>
                  <a:lnTo>
                    <a:pt x="2858" y="10195"/>
                  </a:lnTo>
                  <a:lnTo>
                    <a:pt x="2704" y="9345"/>
                  </a:lnTo>
                  <a:lnTo>
                    <a:pt x="2588" y="8534"/>
                  </a:lnTo>
                  <a:lnTo>
                    <a:pt x="2550" y="7685"/>
                  </a:lnTo>
                  <a:lnTo>
                    <a:pt x="2588" y="6797"/>
                  </a:lnTo>
                  <a:lnTo>
                    <a:pt x="2704" y="5947"/>
                  </a:lnTo>
                  <a:lnTo>
                    <a:pt x="2858" y="5214"/>
                  </a:lnTo>
                  <a:lnTo>
                    <a:pt x="3052" y="4519"/>
                  </a:lnTo>
                  <a:lnTo>
                    <a:pt x="3322" y="3823"/>
                  </a:lnTo>
                  <a:lnTo>
                    <a:pt x="3669" y="3206"/>
                  </a:lnTo>
                  <a:lnTo>
                    <a:pt x="4017" y="2588"/>
                  </a:lnTo>
                  <a:lnTo>
                    <a:pt x="4442" y="1970"/>
                  </a:lnTo>
                  <a:lnTo>
                    <a:pt x="4905" y="1429"/>
                  </a:lnTo>
                  <a:lnTo>
                    <a:pt x="5407" y="889"/>
                  </a:lnTo>
                  <a:lnTo>
                    <a:pt x="5909" y="734"/>
                  </a:lnTo>
                  <a:lnTo>
                    <a:pt x="6411" y="618"/>
                  </a:lnTo>
                  <a:lnTo>
                    <a:pt x="6952" y="541"/>
                  </a:lnTo>
                  <a:lnTo>
                    <a:pt x="7492" y="503"/>
                  </a:lnTo>
                  <a:close/>
                  <a:moveTo>
                    <a:pt x="11972" y="2086"/>
                  </a:moveTo>
                  <a:lnTo>
                    <a:pt x="12358" y="2433"/>
                  </a:lnTo>
                  <a:lnTo>
                    <a:pt x="12705" y="2819"/>
                  </a:lnTo>
                  <a:lnTo>
                    <a:pt x="13053" y="3206"/>
                  </a:lnTo>
                  <a:lnTo>
                    <a:pt x="13323" y="3669"/>
                  </a:lnTo>
                  <a:lnTo>
                    <a:pt x="13593" y="4094"/>
                  </a:lnTo>
                  <a:lnTo>
                    <a:pt x="13864" y="4596"/>
                  </a:lnTo>
                  <a:lnTo>
                    <a:pt x="14057" y="5098"/>
                  </a:lnTo>
                  <a:lnTo>
                    <a:pt x="14211" y="5600"/>
                  </a:lnTo>
                  <a:lnTo>
                    <a:pt x="14327" y="6102"/>
                  </a:lnTo>
                  <a:lnTo>
                    <a:pt x="14443" y="6642"/>
                  </a:lnTo>
                  <a:lnTo>
                    <a:pt x="13671" y="6681"/>
                  </a:lnTo>
                  <a:lnTo>
                    <a:pt x="12898" y="6797"/>
                  </a:lnTo>
                  <a:lnTo>
                    <a:pt x="12165" y="6951"/>
                  </a:lnTo>
                  <a:lnTo>
                    <a:pt x="11392" y="7144"/>
                  </a:lnTo>
                  <a:lnTo>
                    <a:pt x="10659" y="7415"/>
                  </a:lnTo>
                  <a:lnTo>
                    <a:pt x="9964" y="7724"/>
                  </a:lnTo>
                  <a:lnTo>
                    <a:pt x="9230" y="8032"/>
                  </a:lnTo>
                  <a:lnTo>
                    <a:pt x="8535" y="8419"/>
                  </a:lnTo>
                  <a:lnTo>
                    <a:pt x="7878" y="8843"/>
                  </a:lnTo>
                  <a:lnTo>
                    <a:pt x="7261" y="9307"/>
                  </a:lnTo>
                  <a:lnTo>
                    <a:pt x="6643" y="9809"/>
                  </a:lnTo>
                  <a:lnTo>
                    <a:pt x="6102" y="10349"/>
                  </a:lnTo>
                  <a:lnTo>
                    <a:pt x="5561" y="10890"/>
                  </a:lnTo>
                  <a:lnTo>
                    <a:pt x="5098" y="11508"/>
                  </a:lnTo>
                  <a:lnTo>
                    <a:pt x="4635" y="12126"/>
                  </a:lnTo>
                  <a:lnTo>
                    <a:pt x="4249" y="12821"/>
                  </a:lnTo>
                  <a:lnTo>
                    <a:pt x="4133" y="12743"/>
                  </a:lnTo>
                  <a:lnTo>
                    <a:pt x="3978" y="12666"/>
                  </a:lnTo>
                  <a:lnTo>
                    <a:pt x="4094" y="11817"/>
                  </a:lnTo>
                  <a:lnTo>
                    <a:pt x="4326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4" y="8496"/>
                  </a:lnTo>
                  <a:lnTo>
                    <a:pt x="5600" y="7724"/>
                  </a:lnTo>
                  <a:lnTo>
                    <a:pt x="6025" y="6990"/>
                  </a:lnTo>
                  <a:lnTo>
                    <a:pt x="6527" y="6295"/>
                  </a:lnTo>
                  <a:lnTo>
                    <a:pt x="7067" y="5600"/>
                  </a:lnTo>
                  <a:lnTo>
                    <a:pt x="7608" y="4982"/>
                  </a:lnTo>
                  <a:lnTo>
                    <a:pt x="8226" y="4403"/>
                  </a:lnTo>
                  <a:lnTo>
                    <a:pt x="8921" y="3823"/>
                  </a:lnTo>
                  <a:lnTo>
                    <a:pt x="9616" y="3321"/>
                  </a:lnTo>
                  <a:lnTo>
                    <a:pt x="10350" y="2858"/>
                  </a:lnTo>
                  <a:lnTo>
                    <a:pt x="11122" y="2472"/>
                  </a:lnTo>
                  <a:lnTo>
                    <a:pt x="11972" y="2086"/>
                  </a:lnTo>
                  <a:close/>
                  <a:moveTo>
                    <a:pt x="14482" y="6990"/>
                  </a:moveTo>
                  <a:lnTo>
                    <a:pt x="14482" y="7839"/>
                  </a:lnTo>
                  <a:lnTo>
                    <a:pt x="14443" y="8689"/>
                  </a:lnTo>
                  <a:lnTo>
                    <a:pt x="14288" y="9538"/>
                  </a:lnTo>
                  <a:lnTo>
                    <a:pt x="14173" y="9963"/>
                  </a:lnTo>
                  <a:lnTo>
                    <a:pt x="14057" y="10349"/>
                  </a:lnTo>
                  <a:lnTo>
                    <a:pt x="13902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3" y="12241"/>
                  </a:lnTo>
                  <a:lnTo>
                    <a:pt x="12782" y="12589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2" y="13052"/>
                  </a:lnTo>
                  <a:lnTo>
                    <a:pt x="11701" y="12937"/>
                  </a:lnTo>
                  <a:lnTo>
                    <a:pt x="11122" y="12782"/>
                  </a:lnTo>
                  <a:lnTo>
                    <a:pt x="10543" y="12628"/>
                  </a:lnTo>
                  <a:lnTo>
                    <a:pt x="10002" y="12550"/>
                  </a:lnTo>
                  <a:lnTo>
                    <a:pt x="9423" y="12512"/>
                  </a:lnTo>
                  <a:lnTo>
                    <a:pt x="8844" y="12473"/>
                  </a:lnTo>
                  <a:lnTo>
                    <a:pt x="8303" y="12473"/>
                  </a:lnTo>
                  <a:lnTo>
                    <a:pt x="7763" y="12512"/>
                  </a:lnTo>
                  <a:lnTo>
                    <a:pt x="7222" y="12589"/>
                  </a:lnTo>
                  <a:lnTo>
                    <a:pt x="6720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1"/>
                  </a:lnTo>
                  <a:lnTo>
                    <a:pt x="4557" y="13130"/>
                  </a:lnTo>
                  <a:lnTo>
                    <a:pt x="4442" y="12937"/>
                  </a:lnTo>
                  <a:lnTo>
                    <a:pt x="4905" y="12319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1" y="10620"/>
                  </a:lnTo>
                  <a:lnTo>
                    <a:pt x="6990" y="10118"/>
                  </a:lnTo>
                  <a:lnTo>
                    <a:pt x="7569" y="9654"/>
                  </a:lnTo>
                  <a:lnTo>
                    <a:pt x="8149" y="9230"/>
                  </a:lnTo>
                  <a:lnTo>
                    <a:pt x="8767" y="8805"/>
                  </a:lnTo>
                  <a:lnTo>
                    <a:pt x="9423" y="8457"/>
                  </a:lnTo>
                  <a:lnTo>
                    <a:pt x="10079" y="8110"/>
                  </a:lnTo>
                  <a:lnTo>
                    <a:pt x="10736" y="7839"/>
                  </a:lnTo>
                  <a:lnTo>
                    <a:pt x="11470" y="7569"/>
                  </a:lnTo>
                  <a:lnTo>
                    <a:pt x="12165" y="7376"/>
                  </a:lnTo>
                  <a:lnTo>
                    <a:pt x="12937" y="7183"/>
                  </a:lnTo>
                  <a:lnTo>
                    <a:pt x="13671" y="7067"/>
                  </a:lnTo>
                  <a:lnTo>
                    <a:pt x="14482" y="6990"/>
                  </a:lnTo>
                  <a:close/>
                  <a:moveTo>
                    <a:pt x="4519" y="1236"/>
                  </a:moveTo>
                  <a:lnTo>
                    <a:pt x="4055" y="1854"/>
                  </a:lnTo>
                  <a:lnTo>
                    <a:pt x="3631" y="2472"/>
                  </a:lnTo>
                  <a:lnTo>
                    <a:pt x="3245" y="3128"/>
                  </a:lnTo>
                  <a:lnTo>
                    <a:pt x="2936" y="3823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8" y="6025"/>
                  </a:lnTo>
                  <a:lnTo>
                    <a:pt x="2241" y="6797"/>
                  </a:lnTo>
                  <a:lnTo>
                    <a:pt x="2202" y="7569"/>
                  </a:lnTo>
                  <a:lnTo>
                    <a:pt x="2202" y="8341"/>
                  </a:lnTo>
                  <a:lnTo>
                    <a:pt x="2279" y="9114"/>
                  </a:lnTo>
                  <a:lnTo>
                    <a:pt x="2395" y="9886"/>
                  </a:lnTo>
                  <a:lnTo>
                    <a:pt x="2550" y="10620"/>
                  </a:lnTo>
                  <a:lnTo>
                    <a:pt x="2781" y="11353"/>
                  </a:lnTo>
                  <a:lnTo>
                    <a:pt x="3013" y="12087"/>
                  </a:lnTo>
                  <a:lnTo>
                    <a:pt x="3322" y="12743"/>
                  </a:lnTo>
                  <a:lnTo>
                    <a:pt x="3129" y="12898"/>
                  </a:lnTo>
                  <a:lnTo>
                    <a:pt x="2936" y="13052"/>
                  </a:lnTo>
                  <a:lnTo>
                    <a:pt x="2820" y="13245"/>
                  </a:lnTo>
                  <a:lnTo>
                    <a:pt x="2743" y="13439"/>
                  </a:lnTo>
                  <a:lnTo>
                    <a:pt x="2395" y="13014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7" y="11624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9" y="10118"/>
                  </a:lnTo>
                  <a:lnTo>
                    <a:pt x="735" y="9616"/>
                  </a:lnTo>
                  <a:lnTo>
                    <a:pt x="619" y="9114"/>
                  </a:lnTo>
                  <a:lnTo>
                    <a:pt x="542" y="8573"/>
                  </a:lnTo>
                  <a:lnTo>
                    <a:pt x="503" y="8032"/>
                  </a:lnTo>
                  <a:lnTo>
                    <a:pt x="503" y="7492"/>
                  </a:lnTo>
                  <a:lnTo>
                    <a:pt x="542" y="6951"/>
                  </a:lnTo>
                  <a:lnTo>
                    <a:pt x="619" y="6411"/>
                  </a:lnTo>
                  <a:lnTo>
                    <a:pt x="773" y="5870"/>
                  </a:lnTo>
                  <a:lnTo>
                    <a:pt x="928" y="5329"/>
                  </a:lnTo>
                  <a:lnTo>
                    <a:pt x="1198" y="4673"/>
                  </a:lnTo>
                  <a:lnTo>
                    <a:pt x="1546" y="4055"/>
                  </a:lnTo>
                  <a:lnTo>
                    <a:pt x="1932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2009"/>
                  </a:lnTo>
                  <a:lnTo>
                    <a:pt x="3940" y="1584"/>
                  </a:lnTo>
                  <a:lnTo>
                    <a:pt x="4519" y="1236"/>
                  </a:lnTo>
                  <a:close/>
                  <a:moveTo>
                    <a:pt x="3862" y="12975"/>
                  </a:moveTo>
                  <a:lnTo>
                    <a:pt x="4017" y="13052"/>
                  </a:lnTo>
                  <a:lnTo>
                    <a:pt x="4171" y="13168"/>
                  </a:lnTo>
                  <a:lnTo>
                    <a:pt x="4287" y="13284"/>
                  </a:lnTo>
                  <a:lnTo>
                    <a:pt x="4326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6" y="13941"/>
                  </a:lnTo>
                  <a:lnTo>
                    <a:pt x="4210" y="14095"/>
                  </a:lnTo>
                  <a:lnTo>
                    <a:pt x="3785" y="13825"/>
                  </a:lnTo>
                  <a:lnTo>
                    <a:pt x="3360" y="13477"/>
                  </a:lnTo>
                  <a:lnTo>
                    <a:pt x="3245" y="13439"/>
                  </a:lnTo>
                  <a:lnTo>
                    <a:pt x="3167" y="13439"/>
                  </a:lnTo>
                  <a:lnTo>
                    <a:pt x="3052" y="13477"/>
                  </a:lnTo>
                  <a:lnTo>
                    <a:pt x="2974" y="13516"/>
                  </a:lnTo>
                  <a:lnTo>
                    <a:pt x="3052" y="13361"/>
                  </a:lnTo>
                  <a:lnTo>
                    <a:pt x="3167" y="13207"/>
                  </a:lnTo>
                  <a:lnTo>
                    <a:pt x="3322" y="13130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53" y="12859"/>
                  </a:moveTo>
                  <a:lnTo>
                    <a:pt x="9616" y="12898"/>
                  </a:lnTo>
                  <a:lnTo>
                    <a:pt x="10118" y="12975"/>
                  </a:lnTo>
                  <a:lnTo>
                    <a:pt x="10504" y="13014"/>
                  </a:lnTo>
                  <a:lnTo>
                    <a:pt x="11006" y="13130"/>
                  </a:lnTo>
                  <a:lnTo>
                    <a:pt x="11508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8"/>
                  </a:lnTo>
                  <a:lnTo>
                    <a:pt x="10659" y="14249"/>
                  </a:lnTo>
                  <a:lnTo>
                    <a:pt x="10234" y="14443"/>
                  </a:lnTo>
                  <a:lnTo>
                    <a:pt x="9770" y="14636"/>
                  </a:lnTo>
                  <a:lnTo>
                    <a:pt x="9307" y="14751"/>
                  </a:lnTo>
                  <a:lnTo>
                    <a:pt x="8844" y="14867"/>
                  </a:lnTo>
                  <a:lnTo>
                    <a:pt x="8342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3" y="14945"/>
                  </a:lnTo>
                  <a:lnTo>
                    <a:pt x="6411" y="14867"/>
                  </a:lnTo>
                  <a:lnTo>
                    <a:pt x="5948" y="14790"/>
                  </a:lnTo>
                  <a:lnTo>
                    <a:pt x="5484" y="14636"/>
                  </a:lnTo>
                  <a:lnTo>
                    <a:pt x="5021" y="14481"/>
                  </a:lnTo>
                  <a:lnTo>
                    <a:pt x="4596" y="14288"/>
                  </a:lnTo>
                  <a:lnTo>
                    <a:pt x="4712" y="14018"/>
                  </a:lnTo>
                  <a:lnTo>
                    <a:pt x="4751" y="13747"/>
                  </a:lnTo>
                  <a:lnTo>
                    <a:pt x="4712" y="13593"/>
                  </a:lnTo>
                  <a:lnTo>
                    <a:pt x="5561" y="13323"/>
                  </a:lnTo>
                  <a:lnTo>
                    <a:pt x="6411" y="13091"/>
                  </a:lnTo>
                  <a:lnTo>
                    <a:pt x="7299" y="12937"/>
                  </a:lnTo>
                  <a:lnTo>
                    <a:pt x="8187" y="12859"/>
                  </a:lnTo>
                  <a:close/>
                  <a:moveTo>
                    <a:pt x="7608" y="1"/>
                  </a:moveTo>
                  <a:lnTo>
                    <a:pt x="6990" y="39"/>
                  </a:lnTo>
                  <a:lnTo>
                    <a:pt x="6450" y="116"/>
                  </a:lnTo>
                  <a:lnTo>
                    <a:pt x="5870" y="232"/>
                  </a:lnTo>
                  <a:lnTo>
                    <a:pt x="5330" y="387"/>
                  </a:lnTo>
                  <a:lnTo>
                    <a:pt x="4789" y="580"/>
                  </a:lnTo>
                  <a:lnTo>
                    <a:pt x="4249" y="812"/>
                  </a:lnTo>
                  <a:lnTo>
                    <a:pt x="3785" y="1120"/>
                  </a:lnTo>
                  <a:lnTo>
                    <a:pt x="3283" y="1429"/>
                  </a:lnTo>
                  <a:lnTo>
                    <a:pt x="2820" y="1777"/>
                  </a:lnTo>
                  <a:lnTo>
                    <a:pt x="2395" y="2163"/>
                  </a:lnTo>
                  <a:lnTo>
                    <a:pt x="2009" y="2588"/>
                  </a:lnTo>
                  <a:lnTo>
                    <a:pt x="1623" y="3013"/>
                  </a:lnTo>
                  <a:lnTo>
                    <a:pt x="1275" y="3515"/>
                  </a:lnTo>
                  <a:lnTo>
                    <a:pt x="966" y="4017"/>
                  </a:lnTo>
                  <a:lnTo>
                    <a:pt x="696" y="4596"/>
                  </a:lnTo>
                  <a:lnTo>
                    <a:pt x="426" y="5252"/>
                  </a:lnTo>
                  <a:lnTo>
                    <a:pt x="233" y="5909"/>
                  </a:lnTo>
                  <a:lnTo>
                    <a:pt x="117" y="6565"/>
                  </a:lnTo>
                  <a:lnTo>
                    <a:pt x="40" y="7222"/>
                  </a:lnTo>
                  <a:lnTo>
                    <a:pt x="1" y="7917"/>
                  </a:lnTo>
                  <a:lnTo>
                    <a:pt x="40" y="8612"/>
                  </a:lnTo>
                  <a:lnTo>
                    <a:pt x="117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6" y="11238"/>
                  </a:lnTo>
                  <a:lnTo>
                    <a:pt x="1005" y="11817"/>
                  </a:lnTo>
                  <a:lnTo>
                    <a:pt x="1352" y="12396"/>
                  </a:lnTo>
                  <a:lnTo>
                    <a:pt x="1739" y="12937"/>
                  </a:lnTo>
                  <a:lnTo>
                    <a:pt x="2202" y="13439"/>
                  </a:lnTo>
                  <a:lnTo>
                    <a:pt x="2704" y="13902"/>
                  </a:lnTo>
                  <a:lnTo>
                    <a:pt x="2781" y="13941"/>
                  </a:lnTo>
                  <a:lnTo>
                    <a:pt x="2820" y="13941"/>
                  </a:lnTo>
                  <a:lnTo>
                    <a:pt x="2936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520"/>
                  </a:lnTo>
                  <a:lnTo>
                    <a:pt x="4133" y="14597"/>
                  </a:lnTo>
                  <a:lnTo>
                    <a:pt x="4557" y="14829"/>
                  </a:lnTo>
                  <a:lnTo>
                    <a:pt x="4982" y="14983"/>
                  </a:lnTo>
                  <a:lnTo>
                    <a:pt x="5407" y="15138"/>
                  </a:lnTo>
                  <a:lnTo>
                    <a:pt x="5870" y="15292"/>
                  </a:lnTo>
                  <a:lnTo>
                    <a:pt x="6334" y="15369"/>
                  </a:lnTo>
                  <a:lnTo>
                    <a:pt x="6797" y="15447"/>
                  </a:lnTo>
                  <a:lnTo>
                    <a:pt x="7299" y="15485"/>
                  </a:lnTo>
                  <a:lnTo>
                    <a:pt x="7763" y="15485"/>
                  </a:lnTo>
                  <a:lnTo>
                    <a:pt x="8226" y="15447"/>
                  </a:lnTo>
                  <a:lnTo>
                    <a:pt x="8689" y="15408"/>
                  </a:lnTo>
                  <a:lnTo>
                    <a:pt x="9153" y="15331"/>
                  </a:lnTo>
                  <a:lnTo>
                    <a:pt x="9616" y="15215"/>
                  </a:lnTo>
                  <a:lnTo>
                    <a:pt x="10079" y="15060"/>
                  </a:lnTo>
                  <a:lnTo>
                    <a:pt x="10543" y="14867"/>
                  </a:lnTo>
                  <a:lnTo>
                    <a:pt x="10968" y="14674"/>
                  </a:lnTo>
                  <a:lnTo>
                    <a:pt x="11392" y="14443"/>
                  </a:lnTo>
                  <a:lnTo>
                    <a:pt x="11856" y="14134"/>
                  </a:lnTo>
                  <a:lnTo>
                    <a:pt x="12319" y="13786"/>
                  </a:lnTo>
                  <a:lnTo>
                    <a:pt x="12744" y="13400"/>
                  </a:lnTo>
                  <a:lnTo>
                    <a:pt x="13130" y="12975"/>
                  </a:lnTo>
                  <a:lnTo>
                    <a:pt x="13478" y="12550"/>
                  </a:lnTo>
                  <a:lnTo>
                    <a:pt x="13786" y="12048"/>
                  </a:lnTo>
                  <a:lnTo>
                    <a:pt x="14057" y="11585"/>
                  </a:lnTo>
                  <a:lnTo>
                    <a:pt x="14288" y="11044"/>
                  </a:lnTo>
                  <a:lnTo>
                    <a:pt x="14520" y="10542"/>
                  </a:lnTo>
                  <a:lnTo>
                    <a:pt x="14675" y="10002"/>
                  </a:lnTo>
                  <a:lnTo>
                    <a:pt x="14829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5" y="6604"/>
                  </a:lnTo>
                  <a:lnTo>
                    <a:pt x="14829" y="5986"/>
                  </a:lnTo>
                  <a:lnTo>
                    <a:pt x="14675" y="5407"/>
                  </a:lnTo>
                  <a:lnTo>
                    <a:pt x="14482" y="4827"/>
                  </a:lnTo>
                  <a:lnTo>
                    <a:pt x="14250" y="4287"/>
                  </a:lnTo>
                  <a:lnTo>
                    <a:pt x="13980" y="3746"/>
                  </a:lnTo>
                  <a:lnTo>
                    <a:pt x="13671" y="3244"/>
                  </a:lnTo>
                  <a:lnTo>
                    <a:pt x="13323" y="2742"/>
                  </a:lnTo>
                  <a:lnTo>
                    <a:pt x="12937" y="2317"/>
                  </a:lnTo>
                  <a:lnTo>
                    <a:pt x="12512" y="1893"/>
                  </a:lnTo>
                  <a:lnTo>
                    <a:pt x="12049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3" y="618"/>
                  </a:lnTo>
                  <a:lnTo>
                    <a:pt x="9964" y="387"/>
                  </a:lnTo>
                  <a:lnTo>
                    <a:pt x="9384" y="232"/>
                  </a:lnTo>
                  <a:lnTo>
                    <a:pt x="8767" y="116"/>
                  </a:lnTo>
                  <a:lnTo>
                    <a:pt x="8187" y="39"/>
                  </a:lnTo>
                  <a:lnTo>
                    <a:pt x="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4"/>
            <p:cNvSpPr/>
            <p:nvPr/>
          </p:nvSpPr>
          <p:spPr>
            <a:xfrm>
              <a:off x="6760175" y="920450"/>
              <a:ext cx="375550" cy="387150"/>
            </a:xfrm>
            <a:custGeom>
              <a:avLst/>
              <a:gdLst/>
              <a:ahLst/>
              <a:cxnLst/>
              <a:rect l="l" t="t" r="r" b="b"/>
              <a:pathLst>
                <a:path w="15022" h="15486" extrusionOk="0">
                  <a:moveTo>
                    <a:pt x="7491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2" y="850"/>
                  </a:lnTo>
                  <a:lnTo>
                    <a:pt x="10194" y="1044"/>
                  </a:lnTo>
                  <a:lnTo>
                    <a:pt x="10696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79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79" y="9230"/>
                  </a:lnTo>
                  <a:lnTo>
                    <a:pt x="4170" y="10041"/>
                  </a:lnTo>
                  <a:lnTo>
                    <a:pt x="3977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91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8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91" y="503"/>
                  </a:lnTo>
                  <a:close/>
                  <a:moveTo>
                    <a:pt x="11971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52" y="3206"/>
                  </a:lnTo>
                  <a:lnTo>
                    <a:pt x="13322" y="3669"/>
                  </a:lnTo>
                  <a:lnTo>
                    <a:pt x="13592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7" y="6797"/>
                  </a:lnTo>
                  <a:lnTo>
                    <a:pt x="12164" y="6952"/>
                  </a:lnTo>
                  <a:lnTo>
                    <a:pt x="11391" y="7145"/>
                  </a:lnTo>
                  <a:lnTo>
                    <a:pt x="10658" y="7415"/>
                  </a:lnTo>
                  <a:lnTo>
                    <a:pt x="9963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7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7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1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0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719" y="12667"/>
                  </a:lnTo>
                  <a:lnTo>
                    <a:pt x="6178" y="12782"/>
                  </a:lnTo>
                  <a:lnTo>
                    <a:pt x="5676" y="12937"/>
                  </a:lnTo>
                  <a:lnTo>
                    <a:pt x="5174" y="13130"/>
                  </a:lnTo>
                  <a:lnTo>
                    <a:pt x="4672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69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4" y="4519"/>
                  </a:lnTo>
                  <a:lnTo>
                    <a:pt x="2471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80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6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58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0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8"/>
                  </a:lnTo>
                  <a:lnTo>
                    <a:pt x="3244" y="13439"/>
                  </a:lnTo>
                  <a:lnTo>
                    <a:pt x="3166" y="13439"/>
                  </a:lnTo>
                  <a:lnTo>
                    <a:pt x="3051" y="13478"/>
                  </a:lnTo>
                  <a:lnTo>
                    <a:pt x="2973" y="13516"/>
                  </a:lnTo>
                  <a:lnTo>
                    <a:pt x="3051" y="13362"/>
                  </a:lnTo>
                  <a:lnTo>
                    <a:pt x="3166" y="13207"/>
                  </a:lnTo>
                  <a:lnTo>
                    <a:pt x="3321" y="13130"/>
                  </a:lnTo>
                  <a:lnTo>
                    <a:pt x="3475" y="13014"/>
                  </a:lnTo>
                  <a:lnTo>
                    <a:pt x="3668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0" y="13362"/>
                  </a:lnTo>
                  <a:lnTo>
                    <a:pt x="11893" y="13478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7" y="14983"/>
                  </a:lnTo>
                  <a:lnTo>
                    <a:pt x="7375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3" y="14636"/>
                  </a:lnTo>
                  <a:lnTo>
                    <a:pt x="5020" y="14482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50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6" y="12860"/>
                  </a:lnTo>
                  <a:close/>
                  <a:moveTo>
                    <a:pt x="7607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84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5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9"/>
                  </a:lnTo>
                  <a:lnTo>
                    <a:pt x="270" y="9925"/>
                  </a:lnTo>
                  <a:lnTo>
                    <a:pt x="463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6" y="14134"/>
                  </a:lnTo>
                  <a:lnTo>
                    <a:pt x="3475" y="14327"/>
                  </a:lnTo>
                  <a:lnTo>
                    <a:pt x="3784" y="14520"/>
                  </a:lnTo>
                  <a:lnTo>
                    <a:pt x="4132" y="14597"/>
                  </a:lnTo>
                  <a:lnTo>
                    <a:pt x="4557" y="14829"/>
                  </a:lnTo>
                  <a:lnTo>
                    <a:pt x="4981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98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8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1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5" y="8882"/>
                  </a:lnTo>
                  <a:lnTo>
                    <a:pt x="14983" y="8303"/>
                  </a:lnTo>
                  <a:lnTo>
                    <a:pt x="15021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3" y="233"/>
                  </a:lnTo>
                  <a:lnTo>
                    <a:pt x="8766" y="117"/>
                  </a:lnTo>
                  <a:lnTo>
                    <a:pt x="8186" y="40"/>
                  </a:lnTo>
                  <a:lnTo>
                    <a:pt x="76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4"/>
            <p:cNvSpPr/>
            <p:nvPr/>
          </p:nvSpPr>
          <p:spPr>
            <a:xfrm>
              <a:off x="1387875" y="1558575"/>
              <a:ext cx="374575" cy="387125"/>
            </a:xfrm>
            <a:custGeom>
              <a:avLst/>
              <a:gdLst/>
              <a:ahLst/>
              <a:cxnLst/>
              <a:rect l="l" t="t" r="r" b="b"/>
              <a:pathLst>
                <a:path w="14983" h="15485" extrusionOk="0">
                  <a:moveTo>
                    <a:pt x="7453" y="502"/>
                  </a:moveTo>
                  <a:lnTo>
                    <a:pt x="8032" y="541"/>
                  </a:lnTo>
                  <a:lnTo>
                    <a:pt x="8573" y="580"/>
                  </a:lnTo>
                  <a:lnTo>
                    <a:pt x="9152" y="695"/>
                  </a:lnTo>
                  <a:lnTo>
                    <a:pt x="9654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0" y="1545"/>
                  </a:lnTo>
                  <a:lnTo>
                    <a:pt x="11585" y="1854"/>
                  </a:lnTo>
                  <a:lnTo>
                    <a:pt x="10812" y="2201"/>
                  </a:lnTo>
                  <a:lnTo>
                    <a:pt x="10040" y="2626"/>
                  </a:lnTo>
                  <a:lnTo>
                    <a:pt x="9306" y="3090"/>
                  </a:lnTo>
                  <a:lnTo>
                    <a:pt x="8611" y="3630"/>
                  </a:lnTo>
                  <a:lnTo>
                    <a:pt x="7916" y="4171"/>
                  </a:lnTo>
                  <a:lnTo>
                    <a:pt x="7299" y="4789"/>
                  </a:lnTo>
                  <a:lnTo>
                    <a:pt x="6681" y="5445"/>
                  </a:lnTo>
                  <a:lnTo>
                    <a:pt x="6140" y="6140"/>
                  </a:lnTo>
                  <a:lnTo>
                    <a:pt x="5638" y="6874"/>
                  </a:lnTo>
                  <a:lnTo>
                    <a:pt x="5175" y="7646"/>
                  </a:lnTo>
                  <a:lnTo>
                    <a:pt x="4789" y="8418"/>
                  </a:lnTo>
                  <a:lnTo>
                    <a:pt x="4441" y="9229"/>
                  </a:lnTo>
                  <a:lnTo>
                    <a:pt x="4171" y="10040"/>
                  </a:lnTo>
                  <a:lnTo>
                    <a:pt x="3939" y="10890"/>
                  </a:lnTo>
                  <a:lnTo>
                    <a:pt x="3823" y="11778"/>
                  </a:lnTo>
                  <a:lnTo>
                    <a:pt x="3746" y="12666"/>
                  </a:lnTo>
                  <a:lnTo>
                    <a:pt x="3553" y="12666"/>
                  </a:lnTo>
                  <a:lnTo>
                    <a:pt x="3283" y="11855"/>
                  </a:lnTo>
                  <a:lnTo>
                    <a:pt x="3051" y="11044"/>
                  </a:lnTo>
                  <a:lnTo>
                    <a:pt x="2819" y="10195"/>
                  </a:lnTo>
                  <a:lnTo>
                    <a:pt x="2665" y="9384"/>
                  </a:lnTo>
                  <a:lnTo>
                    <a:pt x="2588" y="8534"/>
                  </a:lnTo>
                  <a:lnTo>
                    <a:pt x="2549" y="7685"/>
                  </a:lnTo>
                  <a:lnTo>
                    <a:pt x="2588" y="6797"/>
                  </a:lnTo>
                  <a:lnTo>
                    <a:pt x="2665" y="5947"/>
                  </a:lnTo>
                  <a:lnTo>
                    <a:pt x="2858" y="5213"/>
                  </a:lnTo>
                  <a:lnTo>
                    <a:pt x="3051" y="4518"/>
                  </a:lnTo>
                  <a:lnTo>
                    <a:pt x="3321" y="3823"/>
                  </a:lnTo>
                  <a:lnTo>
                    <a:pt x="3630" y="3205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29"/>
                  </a:lnTo>
                  <a:lnTo>
                    <a:pt x="5406" y="888"/>
                  </a:lnTo>
                  <a:lnTo>
                    <a:pt x="5908" y="734"/>
                  </a:lnTo>
                  <a:lnTo>
                    <a:pt x="6410" y="618"/>
                  </a:lnTo>
                  <a:lnTo>
                    <a:pt x="6912" y="541"/>
                  </a:lnTo>
                  <a:lnTo>
                    <a:pt x="7453" y="502"/>
                  </a:lnTo>
                  <a:close/>
                  <a:moveTo>
                    <a:pt x="11932" y="2086"/>
                  </a:moveTo>
                  <a:lnTo>
                    <a:pt x="12318" y="2433"/>
                  </a:lnTo>
                  <a:lnTo>
                    <a:pt x="12666" y="2819"/>
                  </a:lnTo>
                  <a:lnTo>
                    <a:pt x="13014" y="3205"/>
                  </a:lnTo>
                  <a:lnTo>
                    <a:pt x="13322" y="3669"/>
                  </a:lnTo>
                  <a:lnTo>
                    <a:pt x="13593" y="4093"/>
                  </a:lnTo>
                  <a:lnTo>
                    <a:pt x="13824" y="4595"/>
                  </a:lnTo>
                  <a:lnTo>
                    <a:pt x="14018" y="5097"/>
                  </a:lnTo>
                  <a:lnTo>
                    <a:pt x="14211" y="5599"/>
                  </a:lnTo>
                  <a:lnTo>
                    <a:pt x="14326" y="6101"/>
                  </a:lnTo>
                  <a:lnTo>
                    <a:pt x="14404" y="6642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25" y="6951"/>
                  </a:lnTo>
                  <a:lnTo>
                    <a:pt x="11392" y="7144"/>
                  </a:lnTo>
                  <a:lnTo>
                    <a:pt x="10658" y="7414"/>
                  </a:lnTo>
                  <a:lnTo>
                    <a:pt x="9924" y="7723"/>
                  </a:lnTo>
                  <a:lnTo>
                    <a:pt x="9229" y="8032"/>
                  </a:lnTo>
                  <a:lnTo>
                    <a:pt x="8534" y="8418"/>
                  </a:lnTo>
                  <a:lnTo>
                    <a:pt x="7878" y="8843"/>
                  </a:lnTo>
                  <a:lnTo>
                    <a:pt x="7221" y="9306"/>
                  </a:lnTo>
                  <a:lnTo>
                    <a:pt x="6642" y="9808"/>
                  </a:lnTo>
                  <a:lnTo>
                    <a:pt x="6063" y="10349"/>
                  </a:lnTo>
                  <a:lnTo>
                    <a:pt x="5561" y="10890"/>
                  </a:lnTo>
                  <a:lnTo>
                    <a:pt x="5059" y="11508"/>
                  </a:lnTo>
                  <a:lnTo>
                    <a:pt x="4634" y="12125"/>
                  </a:lnTo>
                  <a:lnTo>
                    <a:pt x="4248" y="12820"/>
                  </a:lnTo>
                  <a:lnTo>
                    <a:pt x="4093" y="12743"/>
                  </a:lnTo>
                  <a:lnTo>
                    <a:pt x="3939" y="12666"/>
                  </a:lnTo>
                  <a:lnTo>
                    <a:pt x="4093" y="11816"/>
                  </a:lnTo>
                  <a:lnTo>
                    <a:pt x="4287" y="10928"/>
                  </a:lnTo>
                  <a:lnTo>
                    <a:pt x="4557" y="10117"/>
                  </a:lnTo>
                  <a:lnTo>
                    <a:pt x="4827" y="9306"/>
                  </a:lnTo>
                  <a:lnTo>
                    <a:pt x="5175" y="8496"/>
                  </a:lnTo>
                  <a:lnTo>
                    <a:pt x="5561" y="7723"/>
                  </a:lnTo>
                  <a:lnTo>
                    <a:pt x="6024" y="6990"/>
                  </a:lnTo>
                  <a:lnTo>
                    <a:pt x="6488" y="6295"/>
                  </a:lnTo>
                  <a:lnTo>
                    <a:pt x="7028" y="5599"/>
                  </a:lnTo>
                  <a:lnTo>
                    <a:pt x="7607" y="4982"/>
                  </a:lnTo>
                  <a:lnTo>
                    <a:pt x="8225" y="4402"/>
                  </a:lnTo>
                  <a:lnTo>
                    <a:pt x="8882" y="3823"/>
                  </a:lnTo>
                  <a:lnTo>
                    <a:pt x="9577" y="3321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42" y="6990"/>
                  </a:moveTo>
                  <a:lnTo>
                    <a:pt x="14481" y="7839"/>
                  </a:lnTo>
                  <a:lnTo>
                    <a:pt x="14404" y="8689"/>
                  </a:lnTo>
                  <a:lnTo>
                    <a:pt x="14249" y="9538"/>
                  </a:lnTo>
                  <a:lnTo>
                    <a:pt x="14172" y="9963"/>
                  </a:lnTo>
                  <a:lnTo>
                    <a:pt x="14018" y="10388"/>
                  </a:lnTo>
                  <a:lnTo>
                    <a:pt x="13863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89"/>
                  </a:lnTo>
                  <a:lnTo>
                    <a:pt x="12473" y="12898"/>
                  </a:lnTo>
                  <a:lnTo>
                    <a:pt x="12203" y="13207"/>
                  </a:lnTo>
                  <a:lnTo>
                    <a:pt x="11932" y="13052"/>
                  </a:lnTo>
                  <a:lnTo>
                    <a:pt x="11662" y="12936"/>
                  </a:lnTo>
                  <a:lnTo>
                    <a:pt x="11083" y="12782"/>
                  </a:lnTo>
                  <a:lnTo>
                    <a:pt x="10542" y="12627"/>
                  </a:lnTo>
                  <a:lnTo>
                    <a:pt x="9963" y="12550"/>
                  </a:lnTo>
                  <a:lnTo>
                    <a:pt x="9384" y="12512"/>
                  </a:lnTo>
                  <a:lnTo>
                    <a:pt x="8843" y="12473"/>
                  </a:lnTo>
                  <a:lnTo>
                    <a:pt x="8303" y="12473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6"/>
                  </a:lnTo>
                  <a:lnTo>
                    <a:pt x="6179" y="12782"/>
                  </a:lnTo>
                  <a:lnTo>
                    <a:pt x="5638" y="12975"/>
                  </a:lnTo>
                  <a:lnTo>
                    <a:pt x="5136" y="13129"/>
                  </a:lnTo>
                  <a:lnTo>
                    <a:pt x="4673" y="13361"/>
                  </a:lnTo>
                  <a:lnTo>
                    <a:pt x="4557" y="13129"/>
                  </a:lnTo>
                  <a:lnTo>
                    <a:pt x="4402" y="12936"/>
                  </a:lnTo>
                  <a:lnTo>
                    <a:pt x="4866" y="12318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0" y="10619"/>
                  </a:lnTo>
                  <a:lnTo>
                    <a:pt x="6951" y="10117"/>
                  </a:lnTo>
                  <a:lnTo>
                    <a:pt x="7530" y="9654"/>
                  </a:lnTo>
                  <a:lnTo>
                    <a:pt x="8148" y="9229"/>
                  </a:lnTo>
                  <a:lnTo>
                    <a:pt x="8766" y="8804"/>
                  </a:lnTo>
                  <a:lnTo>
                    <a:pt x="9384" y="8457"/>
                  </a:lnTo>
                  <a:lnTo>
                    <a:pt x="10040" y="8109"/>
                  </a:lnTo>
                  <a:lnTo>
                    <a:pt x="10735" y="7839"/>
                  </a:lnTo>
                  <a:lnTo>
                    <a:pt x="11430" y="7569"/>
                  </a:lnTo>
                  <a:lnTo>
                    <a:pt x="12164" y="7376"/>
                  </a:lnTo>
                  <a:lnTo>
                    <a:pt x="12898" y="7183"/>
                  </a:lnTo>
                  <a:lnTo>
                    <a:pt x="13670" y="7067"/>
                  </a:lnTo>
                  <a:lnTo>
                    <a:pt x="14442" y="6990"/>
                  </a:lnTo>
                  <a:close/>
                  <a:moveTo>
                    <a:pt x="4518" y="1275"/>
                  </a:moveTo>
                  <a:lnTo>
                    <a:pt x="4016" y="1854"/>
                  </a:lnTo>
                  <a:lnTo>
                    <a:pt x="3591" y="2472"/>
                  </a:lnTo>
                  <a:lnTo>
                    <a:pt x="3244" y="3128"/>
                  </a:lnTo>
                  <a:lnTo>
                    <a:pt x="2935" y="3823"/>
                  </a:lnTo>
                  <a:lnTo>
                    <a:pt x="2665" y="4518"/>
                  </a:lnTo>
                  <a:lnTo>
                    <a:pt x="2472" y="5291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3"/>
                  </a:lnTo>
                  <a:lnTo>
                    <a:pt x="2356" y="9886"/>
                  </a:lnTo>
                  <a:lnTo>
                    <a:pt x="2549" y="10619"/>
                  </a:lnTo>
                  <a:lnTo>
                    <a:pt x="2742" y="11353"/>
                  </a:lnTo>
                  <a:lnTo>
                    <a:pt x="3012" y="12087"/>
                  </a:lnTo>
                  <a:lnTo>
                    <a:pt x="3283" y="12782"/>
                  </a:lnTo>
                  <a:lnTo>
                    <a:pt x="3089" y="12898"/>
                  </a:lnTo>
                  <a:lnTo>
                    <a:pt x="2935" y="13052"/>
                  </a:lnTo>
                  <a:lnTo>
                    <a:pt x="2819" y="13245"/>
                  </a:lnTo>
                  <a:lnTo>
                    <a:pt x="2703" y="13438"/>
                  </a:lnTo>
                  <a:lnTo>
                    <a:pt x="2394" y="13014"/>
                  </a:lnTo>
                  <a:lnTo>
                    <a:pt x="2047" y="12550"/>
                  </a:lnTo>
                  <a:lnTo>
                    <a:pt x="1777" y="12087"/>
                  </a:lnTo>
                  <a:lnTo>
                    <a:pt x="1506" y="11623"/>
                  </a:lnTo>
                  <a:lnTo>
                    <a:pt x="1275" y="11121"/>
                  </a:lnTo>
                  <a:lnTo>
                    <a:pt x="1043" y="10619"/>
                  </a:lnTo>
                  <a:lnTo>
                    <a:pt x="850" y="10117"/>
                  </a:lnTo>
                  <a:lnTo>
                    <a:pt x="734" y="9615"/>
                  </a:lnTo>
                  <a:lnTo>
                    <a:pt x="618" y="9113"/>
                  </a:lnTo>
                  <a:lnTo>
                    <a:pt x="541" y="8573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0"/>
                  </a:lnTo>
                  <a:lnTo>
                    <a:pt x="734" y="5870"/>
                  </a:lnTo>
                  <a:lnTo>
                    <a:pt x="927" y="5329"/>
                  </a:lnTo>
                  <a:lnTo>
                    <a:pt x="1197" y="4673"/>
                  </a:lnTo>
                  <a:lnTo>
                    <a:pt x="1506" y="4055"/>
                  </a:lnTo>
                  <a:lnTo>
                    <a:pt x="1892" y="3476"/>
                  </a:lnTo>
                  <a:lnTo>
                    <a:pt x="2356" y="2935"/>
                  </a:lnTo>
                  <a:lnTo>
                    <a:pt x="2819" y="2433"/>
                  </a:lnTo>
                  <a:lnTo>
                    <a:pt x="3360" y="2008"/>
                  </a:lnTo>
                  <a:lnTo>
                    <a:pt x="3900" y="1584"/>
                  </a:lnTo>
                  <a:lnTo>
                    <a:pt x="4518" y="1275"/>
                  </a:lnTo>
                  <a:close/>
                  <a:moveTo>
                    <a:pt x="3823" y="12975"/>
                  </a:moveTo>
                  <a:lnTo>
                    <a:pt x="4016" y="13052"/>
                  </a:lnTo>
                  <a:lnTo>
                    <a:pt x="4132" y="13168"/>
                  </a:lnTo>
                  <a:lnTo>
                    <a:pt x="4248" y="13284"/>
                  </a:lnTo>
                  <a:lnTo>
                    <a:pt x="4325" y="13438"/>
                  </a:lnTo>
                  <a:lnTo>
                    <a:pt x="4364" y="13631"/>
                  </a:lnTo>
                  <a:lnTo>
                    <a:pt x="4325" y="13786"/>
                  </a:lnTo>
                  <a:lnTo>
                    <a:pt x="4287" y="13940"/>
                  </a:lnTo>
                  <a:lnTo>
                    <a:pt x="4209" y="14095"/>
                  </a:lnTo>
                  <a:lnTo>
                    <a:pt x="3746" y="13824"/>
                  </a:lnTo>
                  <a:lnTo>
                    <a:pt x="3321" y="13477"/>
                  </a:lnTo>
                  <a:lnTo>
                    <a:pt x="3244" y="13438"/>
                  </a:lnTo>
                  <a:lnTo>
                    <a:pt x="3128" y="13438"/>
                  </a:lnTo>
                  <a:lnTo>
                    <a:pt x="3051" y="13477"/>
                  </a:lnTo>
                  <a:lnTo>
                    <a:pt x="2974" y="13515"/>
                  </a:lnTo>
                  <a:lnTo>
                    <a:pt x="3051" y="13361"/>
                  </a:lnTo>
                  <a:lnTo>
                    <a:pt x="3167" y="13245"/>
                  </a:lnTo>
                  <a:lnTo>
                    <a:pt x="3321" y="13129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13" y="12859"/>
                  </a:moveTo>
                  <a:lnTo>
                    <a:pt x="9615" y="12898"/>
                  </a:lnTo>
                  <a:lnTo>
                    <a:pt x="10079" y="12975"/>
                  </a:lnTo>
                  <a:lnTo>
                    <a:pt x="10504" y="13014"/>
                  </a:lnTo>
                  <a:lnTo>
                    <a:pt x="11006" y="13129"/>
                  </a:lnTo>
                  <a:lnTo>
                    <a:pt x="11469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7"/>
                  </a:lnTo>
                  <a:lnTo>
                    <a:pt x="10658" y="14249"/>
                  </a:lnTo>
                  <a:lnTo>
                    <a:pt x="10195" y="14442"/>
                  </a:lnTo>
                  <a:lnTo>
                    <a:pt x="9770" y="14635"/>
                  </a:lnTo>
                  <a:lnTo>
                    <a:pt x="9306" y="14751"/>
                  </a:lnTo>
                  <a:lnTo>
                    <a:pt x="8804" y="14867"/>
                  </a:lnTo>
                  <a:lnTo>
                    <a:pt x="8341" y="14944"/>
                  </a:lnTo>
                  <a:lnTo>
                    <a:pt x="7839" y="14983"/>
                  </a:lnTo>
                  <a:lnTo>
                    <a:pt x="7376" y="14983"/>
                  </a:lnTo>
                  <a:lnTo>
                    <a:pt x="6874" y="14944"/>
                  </a:lnTo>
                  <a:lnTo>
                    <a:pt x="6410" y="14867"/>
                  </a:lnTo>
                  <a:lnTo>
                    <a:pt x="5947" y="14790"/>
                  </a:lnTo>
                  <a:lnTo>
                    <a:pt x="5484" y="14674"/>
                  </a:lnTo>
                  <a:lnTo>
                    <a:pt x="5020" y="14481"/>
                  </a:lnTo>
                  <a:lnTo>
                    <a:pt x="4557" y="14288"/>
                  </a:lnTo>
                  <a:lnTo>
                    <a:pt x="4673" y="14017"/>
                  </a:lnTo>
                  <a:lnTo>
                    <a:pt x="4711" y="13747"/>
                  </a:lnTo>
                  <a:lnTo>
                    <a:pt x="4711" y="13593"/>
                  </a:lnTo>
                  <a:lnTo>
                    <a:pt x="5561" y="13322"/>
                  </a:lnTo>
                  <a:lnTo>
                    <a:pt x="6410" y="13091"/>
                  </a:lnTo>
                  <a:lnTo>
                    <a:pt x="7260" y="12936"/>
                  </a:lnTo>
                  <a:lnTo>
                    <a:pt x="8148" y="12859"/>
                  </a:lnTo>
                  <a:close/>
                  <a:moveTo>
                    <a:pt x="7569" y="0"/>
                  </a:moveTo>
                  <a:lnTo>
                    <a:pt x="6990" y="39"/>
                  </a:lnTo>
                  <a:lnTo>
                    <a:pt x="6410" y="116"/>
                  </a:lnTo>
                  <a:lnTo>
                    <a:pt x="5870" y="232"/>
                  </a:lnTo>
                  <a:lnTo>
                    <a:pt x="5291" y="386"/>
                  </a:lnTo>
                  <a:lnTo>
                    <a:pt x="4750" y="580"/>
                  </a:lnTo>
                  <a:lnTo>
                    <a:pt x="4248" y="811"/>
                  </a:lnTo>
                  <a:lnTo>
                    <a:pt x="3746" y="1120"/>
                  </a:lnTo>
                  <a:lnTo>
                    <a:pt x="3283" y="1429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1970" y="2588"/>
                  </a:lnTo>
                  <a:lnTo>
                    <a:pt x="1622" y="3012"/>
                  </a:lnTo>
                  <a:lnTo>
                    <a:pt x="1275" y="3514"/>
                  </a:lnTo>
                  <a:lnTo>
                    <a:pt x="966" y="4016"/>
                  </a:lnTo>
                  <a:lnTo>
                    <a:pt x="657" y="4595"/>
                  </a:lnTo>
                  <a:lnTo>
                    <a:pt x="425" y="5252"/>
                  </a:lnTo>
                  <a:lnTo>
                    <a:pt x="232" y="5908"/>
                  </a:lnTo>
                  <a:lnTo>
                    <a:pt x="116" y="6565"/>
                  </a:lnTo>
                  <a:lnTo>
                    <a:pt x="0" y="7221"/>
                  </a:lnTo>
                  <a:lnTo>
                    <a:pt x="0" y="7916"/>
                  </a:lnTo>
                  <a:lnTo>
                    <a:pt x="39" y="8611"/>
                  </a:lnTo>
                  <a:lnTo>
                    <a:pt x="116" y="9268"/>
                  </a:lnTo>
                  <a:lnTo>
                    <a:pt x="232" y="9924"/>
                  </a:lnTo>
                  <a:lnTo>
                    <a:pt x="425" y="10581"/>
                  </a:lnTo>
                  <a:lnTo>
                    <a:pt x="695" y="11237"/>
                  </a:lnTo>
                  <a:lnTo>
                    <a:pt x="966" y="11855"/>
                  </a:lnTo>
                  <a:lnTo>
                    <a:pt x="1313" y="12396"/>
                  </a:lnTo>
                  <a:lnTo>
                    <a:pt x="1738" y="12975"/>
                  </a:lnTo>
                  <a:lnTo>
                    <a:pt x="2201" y="13477"/>
                  </a:lnTo>
                  <a:lnTo>
                    <a:pt x="2703" y="13902"/>
                  </a:lnTo>
                  <a:lnTo>
                    <a:pt x="2742" y="13940"/>
                  </a:lnTo>
                  <a:lnTo>
                    <a:pt x="2819" y="13940"/>
                  </a:lnTo>
                  <a:lnTo>
                    <a:pt x="2896" y="13902"/>
                  </a:lnTo>
                  <a:lnTo>
                    <a:pt x="3167" y="14133"/>
                  </a:lnTo>
                  <a:lnTo>
                    <a:pt x="3437" y="14326"/>
                  </a:lnTo>
                  <a:lnTo>
                    <a:pt x="3785" y="14519"/>
                  </a:lnTo>
                  <a:lnTo>
                    <a:pt x="4093" y="14597"/>
                  </a:lnTo>
                  <a:lnTo>
                    <a:pt x="4518" y="14828"/>
                  </a:lnTo>
                  <a:lnTo>
                    <a:pt x="4943" y="14983"/>
                  </a:lnTo>
                  <a:lnTo>
                    <a:pt x="5406" y="15137"/>
                  </a:lnTo>
                  <a:lnTo>
                    <a:pt x="5870" y="15292"/>
                  </a:lnTo>
                  <a:lnTo>
                    <a:pt x="6333" y="15369"/>
                  </a:lnTo>
                  <a:lnTo>
                    <a:pt x="6797" y="15446"/>
                  </a:lnTo>
                  <a:lnTo>
                    <a:pt x="7260" y="15485"/>
                  </a:lnTo>
                  <a:lnTo>
                    <a:pt x="7723" y="15485"/>
                  </a:lnTo>
                  <a:lnTo>
                    <a:pt x="8225" y="15446"/>
                  </a:lnTo>
                  <a:lnTo>
                    <a:pt x="8689" y="15408"/>
                  </a:lnTo>
                  <a:lnTo>
                    <a:pt x="9152" y="15330"/>
                  </a:lnTo>
                  <a:lnTo>
                    <a:pt x="9615" y="15215"/>
                  </a:lnTo>
                  <a:lnTo>
                    <a:pt x="10079" y="15060"/>
                  </a:lnTo>
                  <a:lnTo>
                    <a:pt x="10504" y="14906"/>
                  </a:lnTo>
                  <a:lnTo>
                    <a:pt x="10928" y="14674"/>
                  </a:lnTo>
                  <a:lnTo>
                    <a:pt x="11353" y="14442"/>
                  </a:lnTo>
                  <a:lnTo>
                    <a:pt x="11855" y="14133"/>
                  </a:lnTo>
                  <a:lnTo>
                    <a:pt x="12318" y="13786"/>
                  </a:lnTo>
                  <a:lnTo>
                    <a:pt x="12705" y="13400"/>
                  </a:lnTo>
                  <a:lnTo>
                    <a:pt x="13091" y="12975"/>
                  </a:lnTo>
                  <a:lnTo>
                    <a:pt x="13438" y="12550"/>
                  </a:lnTo>
                  <a:lnTo>
                    <a:pt x="13747" y="12048"/>
                  </a:lnTo>
                  <a:lnTo>
                    <a:pt x="14056" y="11585"/>
                  </a:lnTo>
                  <a:lnTo>
                    <a:pt x="14288" y="11044"/>
                  </a:lnTo>
                  <a:lnTo>
                    <a:pt x="14481" y="10542"/>
                  </a:lnTo>
                  <a:lnTo>
                    <a:pt x="14674" y="10002"/>
                  </a:lnTo>
                  <a:lnTo>
                    <a:pt x="14790" y="9422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3"/>
                  </a:lnTo>
                  <a:lnTo>
                    <a:pt x="14983" y="7144"/>
                  </a:lnTo>
                  <a:lnTo>
                    <a:pt x="14906" y="6603"/>
                  </a:lnTo>
                  <a:lnTo>
                    <a:pt x="14828" y="5986"/>
                  </a:lnTo>
                  <a:lnTo>
                    <a:pt x="14674" y="5406"/>
                  </a:lnTo>
                  <a:lnTo>
                    <a:pt x="14481" y="4827"/>
                  </a:lnTo>
                  <a:lnTo>
                    <a:pt x="14249" y="4287"/>
                  </a:lnTo>
                  <a:lnTo>
                    <a:pt x="13979" y="3746"/>
                  </a:lnTo>
                  <a:lnTo>
                    <a:pt x="13631" y="3244"/>
                  </a:lnTo>
                  <a:lnTo>
                    <a:pt x="13284" y="2742"/>
                  </a:lnTo>
                  <a:lnTo>
                    <a:pt x="12898" y="2317"/>
                  </a:lnTo>
                  <a:lnTo>
                    <a:pt x="12512" y="1892"/>
                  </a:lnTo>
                  <a:lnTo>
                    <a:pt x="12048" y="1506"/>
                  </a:lnTo>
                  <a:lnTo>
                    <a:pt x="11546" y="1197"/>
                  </a:lnTo>
                  <a:lnTo>
                    <a:pt x="11044" y="888"/>
                  </a:lnTo>
                  <a:lnTo>
                    <a:pt x="10504" y="618"/>
                  </a:lnTo>
                  <a:lnTo>
                    <a:pt x="9963" y="386"/>
                  </a:lnTo>
                  <a:lnTo>
                    <a:pt x="9345" y="232"/>
                  </a:lnTo>
                  <a:lnTo>
                    <a:pt x="8766" y="116"/>
                  </a:lnTo>
                  <a:lnTo>
                    <a:pt x="8148" y="39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4"/>
            <p:cNvSpPr/>
            <p:nvPr/>
          </p:nvSpPr>
          <p:spPr>
            <a:xfrm>
              <a:off x="3401625" y="4223000"/>
              <a:ext cx="240425" cy="634250"/>
            </a:xfrm>
            <a:custGeom>
              <a:avLst/>
              <a:gdLst/>
              <a:ahLst/>
              <a:cxnLst/>
              <a:rect l="l" t="t" r="r" b="b"/>
              <a:pathLst>
                <a:path w="9617" h="25370" extrusionOk="0">
                  <a:moveTo>
                    <a:pt x="4751" y="463"/>
                  </a:moveTo>
                  <a:lnTo>
                    <a:pt x="5291" y="502"/>
                  </a:lnTo>
                  <a:lnTo>
                    <a:pt x="5755" y="579"/>
                  </a:lnTo>
                  <a:lnTo>
                    <a:pt x="6218" y="772"/>
                  </a:lnTo>
                  <a:lnTo>
                    <a:pt x="6681" y="965"/>
                  </a:lnTo>
                  <a:lnTo>
                    <a:pt x="7067" y="1236"/>
                  </a:lnTo>
                  <a:lnTo>
                    <a:pt x="7454" y="1583"/>
                  </a:lnTo>
                  <a:lnTo>
                    <a:pt x="7801" y="1931"/>
                  </a:lnTo>
                  <a:lnTo>
                    <a:pt x="8149" y="2356"/>
                  </a:lnTo>
                  <a:lnTo>
                    <a:pt x="8419" y="2780"/>
                  </a:lnTo>
                  <a:lnTo>
                    <a:pt x="8651" y="3244"/>
                  </a:lnTo>
                  <a:lnTo>
                    <a:pt x="8844" y="3707"/>
                  </a:lnTo>
                  <a:lnTo>
                    <a:pt x="8998" y="4209"/>
                  </a:lnTo>
                  <a:lnTo>
                    <a:pt x="9075" y="4711"/>
                  </a:lnTo>
                  <a:lnTo>
                    <a:pt x="9114" y="5213"/>
                  </a:lnTo>
                  <a:lnTo>
                    <a:pt x="9114" y="5754"/>
                  </a:lnTo>
                  <a:lnTo>
                    <a:pt x="9075" y="6256"/>
                  </a:lnTo>
                  <a:lnTo>
                    <a:pt x="8998" y="6758"/>
                  </a:lnTo>
                  <a:lnTo>
                    <a:pt x="8882" y="7260"/>
                  </a:lnTo>
                  <a:lnTo>
                    <a:pt x="8689" y="7723"/>
                  </a:lnTo>
                  <a:lnTo>
                    <a:pt x="8496" y="8225"/>
                  </a:lnTo>
                  <a:lnTo>
                    <a:pt x="8303" y="8650"/>
                  </a:lnTo>
                  <a:lnTo>
                    <a:pt x="8033" y="9113"/>
                  </a:lnTo>
                  <a:lnTo>
                    <a:pt x="7763" y="9538"/>
                  </a:lnTo>
                  <a:lnTo>
                    <a:pt x="7454" y="9924"/>
                  </a:lnTo>
                  <a:lnTo>
                    <a:pt x="7106" y="10349"/>
                  </a:lnTo>
                  <a:lnTo>
                    <a:pt x="6759" y="10735"/>
                  </a:lnTo>
                  <a:lnTo>
                    <a:pt x="6025" y="11469"/>
                  </a:lnTo>
                  <a:lnTo>
                    <a:pt x="5253" y="12125"/>
                  </a:lnTo>
                  <a:lnTo>
                    <a:pt x="5098" y="12125"/>
                  </a:lnTo>
                  <a:lnTo>
                    <a:pt x="5059" y="12202"/>
                  </a:lnTo>
                  <a:lnTo>
                    <a:pt x="5021" y="12241"/>
                  </a:lnTo>
                  <a:lnTo>
                    <a:pt x="5021" y="12280"/>
                  </a:lnTo>
                  <a:lnTo>
                    <a:pt x="4210" y="11816"/>
                  </a:lnTo>
                  <a:lnTo>
                    <a:pt x="3476" y="11314"/>
                  </a:lnTo>
                  <a:lnTo>
                    <a:pt x="2781" y="10735"/>
                  </a:lnTo>
                  <a:lnTo>
                    <a:pt x="2472" y="10426"/>
                  </a:lnTo>
                  <a:lnTo>
                    <a:pt x="2163" y="10117"/>
                  </a:lnTo>
                  <a:lnTo>
                    <a:pt x="1893" y="9770"/>
                  </a:lnTo>
                  <a:lnTo>
                    <a:pt x="1661" y="9422"/>
                  </a:lnTo>
                  <a:lnTo>
                    <a:pt x="1430" y="9036"/>
                  </a:lnTo>
                  <a:lnTo>
                    <a:pt x="1198" y="8650"/>
                  </a:lnTo>
                  <a:lnTo>
                    <a:pt x="1005" y="8264"/>
                  </a:lnTo>
                  <a:lnTo>
                    <a:pt x="850" y="7839"/>
                  </a:lnTo>
                  <a:lnTo>
                    <a:pt x="735" y="7376"/>
                  </a:lnTo>
                  <a:lnTo>
                    <a:pt x="619" y="6912"/>
                  </a:lnTo>
                  <a:lnTo>
                    <a:pt x="542" y="6449"/>
                  </a:lnTo>
                  <a:lnTo>
                    <a:pt x="503" y="5985"/>
                  </a:lnTo>
                  <a:lnTo>
                    <a:pt x="503" y="5522"/>
                  </a:lnTo>
                  <a:lnTo>
                    <a:pt x="542" y="5020"/>
                  </a:lnTo>
                  <a:lnTo>
                    <a:pt x="619" y="4557"/>
                  </a:lnTo>
                  <a:lnTo>
                    <a:pt x="696" y="4055"/>
                  </a:lnTo>
                  <a:lnTo>
                    <a:pt x="850" y="3591"/>
                  </a:lnTo>
                  <a:lnTo>
                    <a:pt x="1005" y="3167"/>
                  </a:lnTo>
                  <a:lnTo>
                    <a:pt x="1237" y="2742"/>
                  </a:lnTo>
                  <a:lnTo>
                    <a:pt x="1468" y="2317"/>
                  </a:lnTo>
                  <a:lnTo>
                    <a:pt x="1739" y="1931"/>
                  </a:lnTo>
                  <a:lnTo>
                    <a:pt x="2086" y="1583"/>
                  </a:lnTo>
                  <a:lnTo>
                    <a:pt x="2434" y="1274"/>
                  </a:lnTo>
                  <a:lnTo>
                    <a:pt x="2820" y="1004"/>
                  </a:lnTo>
                  <a:lnTo>
                    <a:pt x="3245" y="811"/>
                  </a:lnTo>
                  <a:lnTo>
                    <a:pt x="3708" y="618"/>
                  </a:lnTo>
                  <a:lnTo>
                    <a:pt x="4249" y="502"/>
                  </a:lnTo>
                  <a:lnTo>
                    <a:pt x="4751" y="463"/>
                  </a:lnTo>
                  <a:close/>
                  <a:moveTo>
                    <a:pt x="5137" y="12627"/>
                  </a:moveTo>
                  <a:lnTo>
                    <a:pt x="5214" y="12666"/>
                  </a:lnTo>
                  <a:lnTo>
                    <a:pt x="5484" y="13129"/>
                  </a:lnTo>
                  <a:lnTo>
                    <a:pt x="4751" y="13052"/>
                  </a:lnTo>
                  <a:lnTo>
                    <a:pt x="5059" y="12627"/>
                  </a:lnTo>
                  <a:close/>
                  <a:moveTo>
                    <a:pt x="3167" y="13979"/>
                  </a:moveTo>
                  <a:lnTo>
                    <a:pt x="3476" y="14403"/>
                  </a:lnTo>
                  <a:lnTo>
                    <a:pt x="3708" y="14828"/>
                  </a:lnTo>
                  <a:lnTo>
                    <a:pt x="3669" y="14867"/>
                  </a:lnTo>
                  <a:lnTo>
                    <a:pt x="3438" y="14944"/>
                  </a:lnTo>
                  <a:lnTo>
                    <a:pt x="3167" y="15021"/>
                  </a:lnTo>
                  <a:lnTo>
                    <a:pt x="2936" y="15060"/>
                  </a:lnTo>
                  <a:lnTo>
                    <a:pt x="2665" y="15021"/>
                  </a:lnTo>
                  <a:lnTo>
                    <a:pt x="2936" y="14519"/>
                  </a:lnTo>
                  <a:lnTo>
                    <a:pt x="3167" y="13979"/>
                  </a:lnTo>
                  <a:close/>
                  <a:moveTo>
                    <a:pt x="5330" y="14867"/>
                  </a:moveTo>
                  <a:lnTo>
                    <a:pt x="5021" y="15987"/>
                  </a:lnTo>
                  <a:lnTo>
                    <a:pt x="4789" y="15794"/>
                  </a:lnTo>
                  <a:lnTo>
                    <a:pt x="4557" y="15562"/>
                  </a:lnTo>
                  <a:lnTo>
                    <a:pt x="4364" y="15330"/>
                  </a:lnTo>
                  <a:lnTo>
                    <a:pt x="4210" y="15098"/>
                  </a:lnTo>
                  <a:lnTo>
                    <a:pt x="4171" y="15060"/>
                  </a:lnTo>
                  <a:lnTo>
                    <a:pt x="5330" y="14867"/>
                  </a:lnTo>
                  <a:close/>
                  <a:moveTo>
                    <a:pt x="4055" y="15407"/>
                  </a:moveTo>
                  <a:lnTo>
                    <a:pt x="4249" y="15678"/>
                  </a:lnTo>
                  <a:lnTo>
                    <a:pt x="4480" y="15948"/>
                  </a:lnTo>
                  <a:lnTo>
                    <a:pt x="4712" y="16218"/>
                  </a:lnTo>
                  <a:lnTo>
                    <a:pt x="4982" y="16450"/>
                  </a:lnTo>
                  <a:lnTo>
                    <a:pt x="5098" y="16489"/>
                  </a:lnTo>
                  <a:lnTo>
                    <a:pt x="4905" y="16991"/>
                  </a:lnTo>
                  <a:lnTo>
                    <a:pt x="4789" y="17531"/>
                  </a:lnTo>
                  <a:lnTo>
                    <a:pt x="4480" y="17145"/>
                  </a:lnTo>
                  <a:lnTo>
                    <a:pt x="4249" y="16759"/>
                  </a:lnTo>
                  <a:lnTo>
                    <a:pt x="4133" y="16527"/>
                  </a:lnTo>
                  <a:lnTo>
                    <a:pt x="4055" y="16296"/>
                  </a:lnTo>
                  <a:lnTo>
                    <a:pt x="4017" y="16064"/>
                  </a:lnTo>
                  <a:lnTo>
                    <a:pt x="4017" y="15794"/>
                  </a:lnTo>
                  <a:lnTo>
                    <a:pt x="4055" y="15407"/>
                  </a:lnTo>
                  <a:close/>
                  <a:moveTo>
                    <a:pt x="5291" y="16798"/>
                  </a:moveTo>
                  <a:lnTo>
                    <a:pt x="5600" y="17145"/>
                  </a:lnTo>
                  <a:lnTo>
                    <a:pt x="5870" y="17531"/>
                  </a:lnTo>
                  <a:lnTo>
                    <a:pt x="5446" y="17570"/>
                  </a:lnTo>
                  <a:lnTo>
                    <a:pt x="5021" y="17647"/>
                  </a:lnTo>
                  <a:lnTo>
                    <a:pt x="5291" y="16798"/>
                  </a:lnTo>
                  <a:close/>
                  <a:moveTo>
                    <a:pt x="4557" y="17879"/>
                  </a:moveTo>
                  <a:lnTo>
                    <a:pt x="4635" y="17995"/>
                  </a:lnTo>
                  <a:lnTo>
                    <a:pt x="4519" y="18149"/>
                  </a:lnTo>
                  <a:lnTo>
                    <a:pt x="4403" y="18381"/>
                  </a:lnTo>
                  <a:lnTo>
                    <a:pt x="4287" y="18805"/>
                  </a:lnTo>
                  <a:lnTo>
                    <a:pt x="3901" y="18381"/>
                  </a:lnTo>
                  <a:lnTo>
                    <a:pt x="3553" y="17917"/>
                  </a:lnTo>
                  <a:lnTo>
                    <a:pt x="4557" y="17879"/>
                  </a:lnTo>
                  <a:close/>
                  <a:moveTo>
                    <a:pt x="7917" y="20003"/>
                  </a:moveTo>
                  <a:lnTo>
                    <a:pt x="7878" y="20736"/>
                  </a:lnTo>
                  <a:lnTo>
                    <a:pt x="7763" y="21509"/>
                  </a:lnTo>
                  <a:lnTo>
                    <a:pt x="6797" y="20775"/>
                  </a:lnTo>
                  <a:lnTo>
                    <a:pt x="6759" y="20736"/>
                  </a:lnTo>
                  <a:lnTo>
                    <a:pt x="6681" y="20466"/>
                  </a:lnTo>
                  <a:lnTo>
                    <a:pt x="6990" y="20273"/>
                  </a:lnTo>
                  <a:lnTo>
                    <a:pt x="7299" y="20118"/>
                  </a:lnTo>
                  <a:lnTo>
                    <a:pt x="7608" y="20041"/>
                  </a:lnTo>
                  <a:lnTo>
                    <a:pt x="7917" y="20003"/>
                  </a:lnTo>
                  <a:close/>
                  <a:moveTo>
                    <a:pt x="5330" y="20389"/>
                  </a:moveTo>
                  <a:lnTo>
                    <a:pt x="6179" y="20813"/>
                  </a:lnTo>
                  <a:lnTo>
                    <a:pt x="5755" y="21200"/>
                  </a:lnTo>
                  <a:lnTo>
                    <a:pt x="5368" y="21663"/>
                  </a:lnTo>
                  <a:lnTo>
                    <a:pt x="5291" y="21007"/>
                  </a:lnTo>
                  <a:lnTo>
                    <a:pt x="5330" y="20389"/>
                  </a:lnTo>
                  <a:close/>
                  <a:moveTo>
                    <a:pt x="4905" y="0"/>
                  </a:moveTo>
                  <a:lnTo>
                    <a:pt x="4519" y="39"/>
                  </a:lnTo>
                  <a:lnTo>
                    <a:pt x="4171" y="39"/>
                  </a:lnTo>
                  <a:lnTo>
                    <a:pt x="3785" y="116"/>
                  </a:lnTo>
                  <a:lnTo>
                    <a:pt x="3438" y="232"/>
                  </a:lnTo>
                  <a:lnTo>
                    <a:pt x="3090" y="348"/>
                  </a:lnTo>
                  <a:lnTo>
                    <a:pt x="2743" y="502"/>
                  </a:lnTo>
                  <a:lnTo>
                    <a:pt x="2434" y="695"/>
                  </a:lnTo>
                  <a:lnTo>
                    <a:pt x="2086" y="927"/>
                  </a:lnTo>
                  <a:lnTo>
                    <a:pt x="1816" y="1197"/>
                  </a:lnTo>
                  <a:lnTo>
                    <a:pt x="1507" y="1506"/>
                  </a:lnTo>
                  <a:lnTo>
                    <a:pt x="1275" y="1815"/>
                  </a:lnTo>
                  <a:lnTo>
                    <a:pt x="1044" y="2124"/>
                  </a:lnTo>
                  <a:lnTo>
                    <a:pt x="812" y="2471"/>
                  </a:lnTo>
                  <a:lnTo>
                    <a:pt x="619" y="2858"/>
                  </a:lnTo>
                  <a:lnTo>
                    <a:pt x="464" y="3205"/>
                  </a:lnTo>
                  <a:lnTo>
                    <a:pt x="310" y="3591"/>
                  </a:lnTo>
                  <a:lnTo>
                    <a:pt x="233" y="3977"/>
                  </a:lnTo>
                  <a:lnTo>
                    <a:pt x="117" y="4364"/>
                  </a:lnTo>
                  <a:lnTo>
                    <a:pt x="78" y="4750"/>
                  </a:lnTo>
                  <a:lnTo>
                    <a:pt x="1" y="5174"/>
                  </a:lnTo>
                  <a:lnTo>
                    <a:pt x="1" y="5561"/>
                  </a:lnTo>
                  <a:lnTo>
                    <a:pt x="1" y="5985"/>
                  </a:lnTo>
                  <a:lnTo>
                    <a:pt x="40" y="6372"/>
                  </a:lnTo>
                  <a:lnTo>
                    <a:pt x="78" y="6796"/>
                  </a:lnTo>
                  <a:lnTo>
                    <a:pt x="155" y="7182"/>
                  </a:lnTo>
                  <a:lnTo>
                    <a:pt x="271" y="7569"/>
                  </a:lnTo>
                  <a:lnTo>
                    <a:pt x="387" y="7993"/>
                  </a:lnTo>
                  <a:lnTo>
                    <a:pt x="542" y="8380"/>
                  </a:lnTo>
                  <a:lnTo>
                    <a:pt x="928" y="9152"/>
                  </a:lnTo>
                  <a:lnTo>
                    <a:pt x="1121" y="9538"/>
                  </a:lnTo>
                  <a:lnTo>
                    <a:pt x="1352" y="9924"/>
                  </a:lnTo>
                  <a:lnTo>
                    <a:pt x="1623" y="10272"/>
                  </a:lnTo>
                  <a:lnTo>
                    <a:pt x="1893" y="10619"/>
                  </a:lnTo>
                  <a:lnTo>
                    <a:pt x="2202" y="10928"/>
                  </a:lnTo>
                  <a:lnTo>
                    <a:pt x="2511" y="11237"/>
                  </a:lnTo>
                  <a:lnTo>
                    <a:pt x="2820" y="11546"/>
                  </a:lnTo>
                  <a:lnTo>
                    <a:pt x="3167" y="11778"/>
                  </a:lnTo>
                  <a:lnTo>
                    <a:pt x="3553" y="12009"/>
                  </a:lnTo>
                  <a:lnTo>
                    <a:pt x="3940" y="12241"/>
                  </a:lnTo>
                  <a:lnTo>
                    <a:pt x="4326" y="12395"/>
                  </a:lnTo>
                  <a:lnTo>
                    <a:pt x="4712" y="12550"/>
                  </a:lnTo>
                  <a:lnTo>
                    <a:pt x="4171" y="13091"/>
                  </a:lnTo>
                  <a:lnTo>
                    <a:pt x="4133" y="13206"/>
                  </a:lnTo>
                  <a:lnTo>
                    <a:pt x="4133" y="13322"/>
                  </a:lnTo>
                  <a:lnTo>
                    <a:pt x="4210" y="13399"/>
                  </a:lnTo>
                  <a:lnTo>
                    <a:pt x="4326" y="13438"/>
                  </a:lnTo>
                  <a:lnTo>
                    <a:pt x="4789" y="13477"/>
                  </a:lnTo>
                  <a:lnTo>
                    <a:pt x="4519" y="13747"/>
                  </a:lnTo>
                  <a:lnTo>
                    <a:pt x="4287" y="13979"/>
                  </a:lnTo>
                  <a:lnTo>
                    <a:pt x="4094" y="14288"/>
                  </a:lnTo>
                  <a:lnTo>
                    <a:pt x="3940" y="14596"/>
                  </a:lnTo>
                  <a:lnTo>
                    <a:pt x="3785" y="14288"/>
                  </a:lnTo>
                  <a:lnTo>
                    <a:pt x="3631" y="14017"/>
                  </a:lnTo>
                  <a:lnTo>
                    <a:pt x="3438" y="13747"/>
                  </a:lnTo>
                  <a:lnTo>
                    <a:pt x="3206" y="13477"/>
                  </a:lnTo>
                  <a:lnTo>
                    <a:pt x="3129" y="13438"/>
                  </a:lnTo>
                  <a:lnTo>
                    <a:pt x="3051" y="13438"/>
                  </a:lnTo>
                  <a:lnTo>
                    <a:pt x="2974" y="13477"/>
                  </a:lnTo>
                  <a:lnTo>
                    <a:pt x="2897" y="13593"/>
                  </a:lnTo>
                  <a:lnTo>
                    <a:pt x="2588" y="14326"/>
                  </a:lnTo>
                  <a:lnTo>
                    <a:pt x="2241" y="15098"/>
                  </a:lnTo>
                  <a:lnTo>
                    <a:pt x="2202" y="15176"/>
                  </a:lnTo>
                  <a:lnTo>
                    <a:pt x="2202" y="15253"/>
                  </a:lnTo>
                  <a:lnTo>
                    <a:pt x="2241" y="15330"/>
                  </a:lnTo>
                  <a:lnTo>
                    <a:pt x="2318" y="15369"/>
                  </a:lnTo>
                  <a:lnTo>
                    <a:pt x="2665" y="15407"/>
                  </a:lnTo>
                  <a:lnTo>
                    <a:pt x="3013" y="15407"/>
                  </a:lnTo>
                  <a:lnTo>
                    <a:pt x="3360" y="15369"/>
                  </a:lnTo>
                  <a:lnTo>
                    <a:pt x="3669" y="15253"/>
                  </a:lnTo>
                  <a:lnTo>
                    <a:pt x="3669" y="15253"/>
                  </a:lnTo>
                  <a:lnTo>
                    <a:pt x="3631" y="15562"/>
                  </a:lnTo>
                  <a:lnTo>
                    <a:pt x="3592" y="15909"/>
                  </a:lnTo>
                  <a:lnTo>
                    <a:pt x="3631" y="16141"/>
                  </a:lnTo>
                  <a:lnTo>
                    <a:pt x="3669" y="16373"/>
                  </a:lnTo>
                  <a:lnTo>
                    <a:pt x="3785" y="16798"/>
                  </a:lnTo>
                  <a:lnTo>
                    <a:pt x="4017" y="17184"/>
                  </a:lnTo>
                  <a:lnTo>
                    <a:pt x="4287" y="17570"/>
                  </a:lnTo>
                  <a:lnTo>
                    <a:pt x="3245" y="17570"/>
                  </a:lnTo>
                  <a:lnTo>
                    <a:pt x="3167" y="17608"/>
                  </a:lnTo>
                  <a:lnTo>
                    <a:pt x="3090" y="17647"/>
                  </a:lnTo>
                  <a:lnTo>
                    <a:pt x="3051" y="17763"/>
                  </a:lnTo>
                  <a:lnTo>
                    <a:pt x="3090" y="17840"/>
                  </a:lnTo>
                  <a:lnTo>
                    <a:pt x="3322" y="18265"/>
                  </a:lnTo>
                  <a:lnTo>
                    <a:pt x="3592" y="18612"/>
                  </a:lnTo>
                  <a:lnTo>
                    <a:pt x="3901" y="18960"/>
                  </a:lnTo>
                  <a:lnTo>
                    <a:pt x="4249" y="19307"/>
                  </a:lnTo>
                  <a:lnTo>
                    <a:pt x="4326" y="19346"/>
                  </a:lnTo>
                  <a:lnTo>
                    <a:pt x="4442" y="19346"/>
                  </a:lnTo>
                  <a:lnTo>
                    <a:pt x="4519" y="19307"/>
                  </a:lnTo>
                  <a:lnTo>
                    <a:pt x="4557" y="19230"/>
                  </a:lnTo>
                  <a:lnTo>
                    <a:pt x="4751" y="18767"/>
                  </a:lnTo>
                  <a:lnTo>
                    <a:pt x="4828" y="18497"/>
                  </a:lnTo>
                  <a:lnTo>
                    <a:pt x="4905" y="18265"/>
                  </a:lnTo>
                  <a:lnTo>
                    <a:pt x="5021" y="18381"/>
                  </a:lnTo>
                  <a:lnTo>
                    <a:pt x="5446" y="18883"/>
                  </a:lnTo>
                  <a:lnTo>
                    <a:pt x="5793" y="19385"/>
                  </a:lnTo>
                  <a:lnTo>
                    <a:pt x="6063" y="19964"/>
                  </a:lnTo>
                  <a:lnTo>
                    <a:pt x="6257" y="20543"/>
                  </a:lnTo>
                  <a:lnTo>
                    <a:pt x="5253" y="19964"/>
                  </a:lnTo>
                  <a:lnTo>
                    <a:pt x="5175" y="19925"/>
                  </a:lnTo>
                  <a:lnTo>
                    <a:pt x="5098" y="19925"/>
                  </a:lnTo>
                  <a:lnTo>
                    <a:pt x="5021" y="20003"/>
                  </a:lnTo>
                  <a:lnTo>
                    <a:pt x="4982" y="20041"/>
                  </a:lnTo>
                  <a:lnTo>
                    <a:pt x="4944" y="20582"/>
                  </a:lnTo>
                  <a:lnTo>
                    <a:pt x="4944" y="21084"/>
                  </a:lnTo>
                  <a:lnTo>
                    <a:pt x="4982" y="21586"/>
                  </a:lnTo>
                  <a:lnTo>
                    <a:pt x="5059" y="22088"/>
                  </a:lnTo>
                  <a:lnTo>
                    <a:pt x="5098" y="22204"/>
                  </a:lnTo>
                  <a:lnTo>
                    <a:pt x="5214" y="22242"/>
                  </a:lnTo>
                  <a:lnTo>
                    <a:pt x="5291" y="22242"/>
                  </a:lnTo>
                  <a:lnTo>
                    <a:pt x="5368" y="22165"/>
                  </a:lnTo>
                  <a:lnTo>
                    <a:pt x="5870" y="21663"/>
                  </a:lnTo>
                  <a:lnTo>
                    <a:pt x="6372" y="21161"/>
                  </a:lnTo>
                  <a:lnTo>
                    <a:pt x="6411" y="21547"/>
                  </a:lnTo>
                  <a:lnTo>
                    <a:pt x="6372" y="21933"/>
                  </a:lnTo>
                  <a:lnTo>
                    <a:pt x="6295" y="22474"/>
                  </a:lnTo>
                  <a:lnTo>
                    <a:pt x="6102" y="23053"/>
                  </a:lnTo>
                  <a:lnTo>
                    <a:pt x="5870" y="23671"/>
                  </a:lnTo>
                  <a:lnTo>
                    <a:pt x="5677" y="23941"/>
                  </a:lnTo>
                  <a:lnTo>
                    <a:pt x="5523" y="24173"/>
                  </a:lnTo>
                  <a:lnTo>
                    <a:pt x="5330" y="24405"/>
                  </a:lnTo>
                  <a:lnTo>
                    <a:pt x="5098" y="24598"/>
                  </a:lnTo>
                  <a:lnTo>
                    <a:pt x="4866" y="24752"/>
                  </a:lnTo>
                  <a:lnTo>
                    <a:pt x="4635" y="24868"/>
                  </a:lnTo>
                  <a:lnTo>
                    <a:pt x="4364" y="24945"/>
                  </a:lnTo>
                  <a:lnTo>
                    <a:pt x="4094" y="24907"/>
                  </a:lnTo>
                  <a:lnTo>
                    <a:pt x="3785" y="24868"/>
                  </a:lnTo>
                  <a:lnTo>
                    <a:pt x="3476" y="24714"/>
                  </a:lnTo>
                  <a:lnTo>
                    <a:pt x="3399" y="24675"/>
                  </a:lnTo>
                  <a:lnTo>
                    <a:pt x="3360" y="24675"/>
                  </a:lnTo>
                  <a:lnTo>
                    <a:pt x="3283" y="24752"/>
                  </a:lnTo>
                  <a:lnTo>
                    <a:pt x="3245" y="24868"/>
                  </a:lnTo>
                  <a:lnTo>
                    <a:pt x="3245" y="24907"/>
                  </a:lnTo>
                  <a:lnTo>
                    <a:pt x="3283" y="24945"/>
                  </a:lnTo>
                  <a:lnTo>
                    <a:pt x="3438" y="25100"/>
                  </a:lnTo>
                  <a:lnTo>
                    <a:pt x="3592" y="25216"/>
                  </a:lnTo>
                  <a:lnTo>
                    <a:pt x="3785" y="25293"/>
                  </a:lnTo>
                  <a:lnTo>
                    <a:pt x="3940" y="25331"/>
                  </a:lnTo>
                  <a:lnTo>
                    <a:pt x="4133" y="25370"/>
                  </a:lnTo>
                  <a:lnTo>
                    <a:pt x="4287" y="25370"/>
                  </a:lnTo>
                  <a:lnTo>
                    <a:pt x="4635" y="25293"/>
                  </a:lnTo>
                  <a:lnTo>
                    <a:pt x="4982" y="25138"/>
                  </a:lnTo>
                  <a:lnTo>
                    <a:pt x="5330" y="24945"/>
                  </a:lnTo>
                  <a:lnTo>
                    <a:pt x="5600" y="24714"/>
                  </a:lnTo>
                  <a:lnTo>
                    <a:pt x="5870" y="24443"/>
                  </a:lnTo>
                  <a:lnTo>
                    <a:pt x="6141" y="24057"/>
                  </a:lnTo>
                  <a:lnTo>
                    <a:pt x="6334" y="23671"/>
                  </a:lnTo>
                  <a:lnTo>
                    <a:pt x="6527" y="23285"/>
                  </a:lnTo>
                  <a:lnTo>
                    <a:pt x="6643" y="22860"/>
                  </a:lnTo>
                  <a:lnTo>
                    <a:pt x="6759" y="22435"/>
                  </a:lnTo>
                  <a:lnTo>
                    <a:pt x="6797" y="21972"/>
                  </a:lnTo>
                  <a:lnTo>
                    <a:pt x="6836" y="21547"/>
                  </a:lnTo>
                  <a:lnTo>
                    <a:pt x="6797" y="21084"/>
                  </a:lnTo>
                  <a:lnTo>
                    <a:pt x="7763" y="21933"/>
                  </a:lnTo>
                  <a:lnTo>
                    <a:pt x="7840" y="21972"/>
                  </a:lnTo>
                  <a:lnTo>
                    <a:pt x="7917" y="21972"/>
                  </a:lnTo>
                  <a:lnTo>
                    <a:pt x="7994" y="21933"/>
                  </a:lnTo>
                  <a:lnTo>
                    <a:pt x="8071" y="21856"/>
                  </a:lnTo>
                  <a:lnTo>
                    <a:pt x="8149" y="21354"/>
                  </a:lnTo>
                  <a:lnTo>
                    <a:pt x="8226" y="20852"/>
                  </a:lnTo>
                  <a:lnTo>
                    <a:pt x="8303" y="19809"/>
                  </a:lnTo>
                  <a:lnTo>
                    <a:pt x="8303" y="19732"/>
                  </a:lnTo>
                  <a:lnTo>
                    <a:pt x="8265" y="19694"/>
                  </a:lnTo>
                  <a:lnTo>
                    <a:pt x="8187" y="19655"/>
                  </a:lnTo>
                  <a:lnTo>
                    <a:pt x="8149" y="19616"/>
                  </a:lnTo>
                  <a:lnTo>
                    <a:pt x="7724" y="19655"/>
                  </a:lnTo>
                  <a:lnTo>
                    <a:pt x="7299" y="19732"/>
                  </a:lnTo>
                  <a:lnTo>
                    <a:pt x="6952" y="19848"/>
                  </a:lnTo>
                  <a:lnTo>
                    <a:pt x="6604" y="20080"/>
                  </a:lnTo>
                  <a:lnTo>
                    <a:pt x="6334" y="19539"/>
                  </a:lnTo>
                  <a:lnTo>
                    <a:pt x="6025" y="18999"/>
                  </a:lnTo>
                  <a:lnTo>
                    <a:pt x="5677" y="18497"/>
                  </a:lnTo>
                  <a:lnTo>
                    <a:pt x="5253" y="18033"/>
                  </a:lnTo>
                  <a:lnTo>
                    <a:pt x="5214" y="17995"/>
                  </a:lnTo>
                  <a:lnTo>
                    <a:pt x="5716" y="17956"/>
                  </a:lnTo>
                  <a:lnTo>
                    <a:pt x="6179" y="17879"/>
                  </a:lnTo>
                  <a:lnTo>
                    <a:pt x="6257" y="17840"/>
                  </a:lnTo>
                  <a:lnTo>
                    <a:pt x="6295" y="17763"/>
                  </a:lnTo>
                  <a:lnTo>
                    <a:pt x="6295" y="17686"/>
                  </a:lnTo>
                  <a:lnTo>
                    <a:pt x="6257" y="17608"/>
                  </a:lnTo>
                  <a:lnTo>
                    <a:pt x="6102" y="17261"/>
                  </a:lnTo>
                  <a:lnTo>
                    <a:pt x="5870" y="16952"/>
                  </a:lnTo>
                  <a:lnTo>
                    <a:pt x="5639" y="16682"/>
                  </a:lnTo>
                  <a:lnTo>
                    <a:pt x="5368" y="16411"/>
                  </a:lnTo>
                  <a:lnTo>
                    <a:pt x="5291" y="16373"/>
                  </a:lnTo>
                  <a:lnTo>
                    <a:pt x="5793" y="14674"/>
                  </a:lnTo>
                  <a:lnTo>
                    <a:pt x="5793" y="14558"/>
                  </a:lnTo>
                  <a:lnTo>
                    <a:pt x="5755" y="14481"/>
                  </a:lnTo>
                  <a:lnTo>
                    <a:pt x="5677" y="14442"/>
                  </a:lnTo>
                  <a:lnTo>
                    <a:pt x="5561" y="14442"/>
                  </a:lnTo>
                  <a:lnTo>
                    <a:pt x="4326" y="14674"/>
                  </a:lnTo>
                  <a:lnTo>
                    <a:pt x="4326" y="14674"/>
                  </a:lnTo>
                  <a:lnTo>
                    <a:pt x="4519" y="14326"/>
                  </a:lnTo>
                  <a:lnTo>
                    <a:pt x="4751" y="14056"/>
                  </a:lnTo>
                  <a:lnTo>
                    <a:pt x="4982" y="13786"/>
                  </a:lnTo>
                  <a:lnTo>
                    <a:pt x="5214" y="13515"/>
                  </a:lnTo>
                  <a:lnTo>
                    <a:pt x="5870" y="13554"/>
                  </a:lnTo>
                  <a:lnTo>
                    <a:pt x="5986" y="13515"/>
                  </a:lnTo>
                  <a:lnTo>
                    <a:pt x="6025" y="13438"/>
                  </a:lnTo>
                  <a:lnTo>
                    <a:pt x="6063" y="13361"/>
                  </a:lnTo>
                  <a:lnTo>
                    <a:pt x="6025" y="13245"/>
                  </a:lnTo>
                  <a:lnTo>
                    <a:pt x="5832" y="12820"/>
                  </a:lnTo>
                  <a:lnTo>
                    <a:pt x="5561" y="12434"/>
                  </a:lnTo>
                  <a:lnTo>
                    <a:pt x="6257" y="11893"/>
                  </a:lnTo>
                  <a:lnTo>
                    <a:pt x="6913" y="11276"/>
                  </a:lnTo>
                  <a:lnTo>
                    <a:pt x="7531" y="10619"/>
                  </a:lnTo>
                  <a:lnTo>
                    <a:pt x="8110" y="9885"/>
                  </a:lnTo>
                  <a:lnTo>
                    <a:pt x="8573" y="9152"/>
                  </a:lnTo>
                  <a:lnTo>
                    <a:pt x="8805" y="8766"/>
                  </a:lnTo>
                  <a:lnTo>
                    <a:pt x="8998" y="8341"/>
                  </a:lnTo>
                  <a:lnTo>
                    <a:pt x="9153" y="7916"/>
                  </a:lnTo>
                  <a:lnTo>
                    <a:pt x="9307" y="7491"/>
                  </a:lnTo>
                  <a:lnTo>
                    <a:pt x="9423" y="7067"/>
                  </a:lnTo>
                  <a:lnTo>
                    <a:pt x="9500" y="6642"/>
                  </a:lnTo>
                  <a:lnTo>
                    <a:pt x="9577" y="6217"/>
                  </a:lnTo>
                  <a:lnTo>
                    <a:pt x="9616" y="5754"/>
                  </a:lnTo>
                  <a:lnTo>
                    <a:pt x="9616" y="5329"/>
                  </a:lnTo>
                  <a:lnTo>
                    <a:pt x="9577" y="4904"/>
                  </a:lnTo>
                  <a:lnTo>
                    <a:pt x="9539" y="4479"/>
                  </a:lnTo>
                  <a:lnTo>
                    <a:pt x="9462" y="4093"/>
                  </a:lnTo>
                  <a:lnTo>
                    <a:pt x="9346" y="3669"/>
                  </a:lnTo>
                  <a:lnTo>
                    <a:pt x="9230" y="3282"/>
                  </a:lnTo>
                  <a:lnTo>
                    <a:pt x="9037" y="2896"/>
                  </a:lnTo>
                  <a:lnTo>
                    <a:pt x="8882" y="2510"/>
                  </a:lnTo>
                  <a:lnTo>
                    <a:pt x="8651" y="2163"/>
                  </a:lnTo>
                  <a:lnTo>
                    <a:pt x="8380" y="1815"/>
                  </a:lnTo>
                  <a:lnTo>
                    <a:pt x="8110" y="1506"/>
                  </a:lnTo>
                  <a:lnTo>
                    <a:pt x="7801" y="1197"/>
                  </a:lnTo>
                  <a:lnTo>
                    <a:pt x="7492" y="927"/>
                  </a:lnTo>
                  <a:lnTo>
                    <a:pt x="7106" y="695"/>
                  </a:lnTo>
                  <a:lnTo>
                    <a:pt x="6759" y="502"/>
                  </a:lnTo>
                  <a:lnTo>
                    <a:pt x="6411" y="348"/>
                  </a:lnTo>
                  <a:lnTo>
                    <a:pt x="6025" y="193"/>
                  </a:lnTo>
                  <a:lnTo>
                    <a:pt x="5639" y="116"/>
                  </a:lnTo>
                  <a:lnTo>
                    <a:pt x="5291" y="3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4"/>
            <p:cNvSpPr/>
            <p:nvPr/>
          </p:nvSpPr>
          <p:spPr>
            <a:xfrm>
              <a:off x="3447000" y="857725"/>
              <a:ext cx="309925" cy="605300"/>
            </a:xfrm>
            <a:custGeom>
              <a:avLst/>
              <a:gdLst/>
              <a:ahLst/>
              <a:cxnLst/>
              <a:rect l="l" t="t" r="r" b="b"/>
              <a:pathLst>
                <a:path w="12397" h="24212" extrusionOk="0">
                  <a:moveTo>
                    <a:pt x="7955" y="463"/>
                  </a:moveTo>
                  <a:lnTo>
                    <a:pt x="8496" y="502"/>
                  </a:lnTo>
                  <a:lnTo>
                    <a:pt x="9037" y="618"/>
                  </a:lnTo>
                  <a:lnTo>
                    <a:pt x="9500" y="811"/>
                  </a:lnTo>
                  <a:lnTo>
                    <a:pt x="9925" y="1043"/>
                  </a:lnTo>
                  <a:lnTo>
                    <a:pt x="10311" y="1352"/>
                  </a:lnTo>
                  <a:lnTo>
                    <a:pt x="10659" y="1699"/>
                  </a:lnTo>
                  <a:lnTo>
                    <a:pt x="10967" y="2085"/>
                  </a:lnTo>
                  <a:lnTo>
                    <a:pt x="11238" y="2510"/>
                  </a:lnTo>
                  <a:lnTo>
                    <a:pt x="11469" y="2973"/>
                  </a:lnTo>
                  <a:lnTo>
                    <a:pt x="11663" y="3437"/>
                  </a:lnTo>
                  <a:lnTo>
                    <a:pt x="11778" y="3939"/>
                  </a:lnTo>
                  <a:lnTo>
                    <a:pt x="11856" y="4441"/>
                  </a:lnTo>
                  <a:lnTo>
                    <a:pt x="11894" y="4981"/>
                  </a:lnTo>
                  <a:lnTo>
                    <a:pt x="11894" y="5483"/>
                  </a:lnTo>
                  <a:lnTo>
                    <a:pt x="11817" y="5985"/>
                  </a:lnTo>
                  <a:lnTo>
                    <a:pt x="11701" y="6487"/>
                  </a:lnTo>
                  <a:lnTo>
                    <a:pt x="11547" y="6989"/>
                  </a:lnTo>
                  <a:lnTo>
                    <a:pt x="11315" y="7453"/>
                  </a:lnTo>
                  <a:lnTo>
                    <a:pt x="11083" y="7916"/>
                  </a:lnTo>
                  <a:lnTo>
                    <a:pt x="10813" y="8341"/>
                  </a:lnTo>
                  <a:lnTo>
                    <a:pt x="10504" y="8766"/>
                  </a:lnTo>
                  <a:lnTo>
                    <a:pt x="10195" y="9152"/>
                  </a:lnTo>
                  <a:lnTo>
                    <a:pt x="9848" y="9499"/>
                  </a:lnTo>
                  <a:lnTo>
                    <a:pt x="9461" y="9847"/>
                  </a:lnTo>
                  <a:lnTo>
                    <a:pt x="9037" y="10156"/>
                  </a:lnTo>
                  <a:lnTo>
                    <a:pt x="8651" y="10465"/>
                  </a:lnTo>
                  <a:lnTo>
                    <a:pt x="8187" y="10735"/>
                  </a:lnTo>
                  <a:lnTo>
                    <a:pt x="7762" y="11005"/>
                  </a:lnTo>
                  <a:lnTo>
                    <a:pt x="6836" y="11469"/>
                  </a:lnTo>
                  <a:lnTo>
                    <a:pt x="5870" y="11855"/>
                  </a:lnTo>
                  <a:lnTo>
                    <a:pt x="5677" y="11855"/>
                  </a:lnTo>
                  <a:lnTo>
                    <a:pt x="5639" y="11932"/>
                  </a:lnTo>
                  <a:lnTo>
                    <a:pt x="5600" y="11932"/>
                  </a:lnTo>
                  <a:lnTo>
                    <a:pt x="4982" y="11276"/>
                  </a:lnTo>
                  <a:lnTo>
                    <a:pt x="4442" y="10542"/>
                  </a:lnTo>
                  <a:lnTo>
                    <a:pt x="3978" y="9808"/>
                  </a:lnTo>
                  <a:lnTo>
                    <a:pt x="3746" y="9383"/>
                  </a:lnTo>
                  <a:lnTo>
                    <a:pt x="3592" y="8997"/>
                  </a:lnTo>
                  <a:lnTo>
                    <a:pt x="3438" y="8611"/>
                  </a:lnTo>
                  <a:lnTo>
                    <a:pt x="3283" y="8186"/>
                  </a:lnTo>
                  <a:lnTo>
                    <a:pt x="3167" y="7762"/>
                  </a:lnTo>
                  <a:lnTo>
                    <a:pt x="3090" y="7298"/>
                  </a:lnTo>
                  <a:lnTo>
                    <a:pt x="3051" y="6873"/>
                  </a:lnTo>
                  <a:lnTo>
                    <a:pt x="3013" y="6410"/>
                  </a:lnTo>
                  <a:lnTo>
                    <a:pt x="3051" y="5947"/>
                  </a:lnTo>
                  <a:lnTo>
                    <a:pt x="3090" y="5483"/>
                  </a:lnTo>
                  <a:lnTo>
                    <a:pt x="3167" y="5020"/>
                  </a:lnTo>
                  <a:lnTo>
                    <a:pt x="3244" y="4557"/>
                  </a:lnTo>
                  <a:lnTo>
                    <a:pt x="3399" y="4093"/>
                  </a:lnTo>
                  <a:lnTo>
                    <a:pt x="3592" y="3668"/>
                  </a:lnTo>
                  <a:lnTo>
                    <a:pt x="3785" y="3205"/>
                  </a:lnTo>
                  <a:lnTo>
                    <a:pt x="4055" y="2819"/>
                  </a:lnTo>
                  <a:lnTo>
                    <a:pt x="4326" y="2394"/>
                  </a:lnTo>
                  <a:lnTo>
                    <a:pt x="4635" y="2047"/>
                  </a:lnTo>
                  <a:lnTo>
                    <a:pt x="4944" y="1699"/>
                  </a:lnTo>
                  <a:lnTo>
                    <a:pt x="5330" y="1390"/>
                  </a:lnTo>
                  <a:lnTo>
                    <a:pt x="5716" y="1081"/>
                  </a:lnTo>
                  <a:lnTo>
                    <a:pt x="6102" y="850"/>
                  </a:lnTo>
                  <a:lnTo>
                    <a:pt x="6527" y="695"/>
                  </a:lnTo>
                  <a:lnTo>
                    <a:pt x="6990" y="541"/>
                  </a:lnTo>
                  <a:lnTo>
                    <a:pt x="7453" y="463"/>
                  </a:lnTo>
                  <a:close/>
                  <a:moveTo>
                    <a:pt x="5561" y="12279"/>
                  </a:moveTo>
                  <a:lnTo>
                    <a:pt x="5600" y="12318"/>
                  </a:lnTo>
                  <a:lnTo>
                    <a:pt x="5677" y="12357"/>
                  </a:lnTo>
                  <a:lnTo>
                    <a:pt x="5793" y="12897"/>
                  </a:lnTo>
                  <a:lnTo>
                    <a:pt x="5793" y="12897"/>
                  </a:lnTo>
                  <a:lnTo>
                    <a:pt x="5098" y="12588"/>
                  </a:lnTo>
                  <a:lnTo>
                    <a:pt x="5561" y="12279"/>
                  </a:lnTo>
                  <a:close/>
                  <a:moveTo>
                    <a:pt x="3322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3" y="13979"/>
                  </a:lnTo>
                  <a:lnTo>
                    <a:pt x="2781" y="13940"/>
                  </a:lnTo>
                  <a:lnTo>
                    <a:pt x="2511" y="13824"/>
                  </a:lnTo>
                  <a:lnTo>
                    <a:pt x="2936" y="13399"/>
                  </a:lnTo>
                  <a:lnTo>
                    <a:pt x="3322" y="12975"/>
                  </a:lnTo>
                  <a:close/>
                  <a:moveTo>
                    <a:pt x="3940" y="14326"/>
                  </a:moveTo>
                  <a:lnTo>
                    <a:pt x="5098" y="14519"/>
                  </a:lnTo>
                  <a:lnTo>
                    <a:pt x="4442" y="15485"/>
                  </a:lnTo>
                  <a:lnTo>
                    <a:pt x="4287" y="15214"/>
                  </a:lnTo>
                  <a:lnTo>
                    <a:pt x="4171" y="14944"/>
                  </a:lnTo>
                  <a:lnTo>
                    <a:pt x="4055" y="14635"/>
                  </a:lnTo>
                  <a:lnTo>
                    <a:pt x="3978" y="14365"/>
                  </a:lnTo>
                  <a:lnTo>
                    <a:pt x="3940" y="14326"/>
                  </a:lnTo>
                  <a:close/>
                  <a:moveTo>
                    <a:pt x="3746" y="14596"/>
                  </a:moveTo>
                  <a:lnTo>
                    <a:pt x="3824" y="14944"/>
                  </a:lnTo>
                  <a:lnTo>
                    <a:pt x="3978" y="15291"/>
                  </a:lnTo>
                  <a:lnTo>
                    <a:pt x="4133" y="15600"/>
                  </a:lnTo>
                  <a:lnTo>
                    <a:pt x="4287" y="15909"/>
                  </a:lnTo>
                  <a:lnTo>
                    <a:pt x="4364" y="15987"/>
                  </a:lnTo>
                  <a:lnTo>
                    <a:pt x="4055" y="16411"/>
                  </a:lnTo>
                  <a:lnTo>
                    <a:pt x="3746" y="16875"/>
                  </a:lnTo>
                  <a:lnTo>
                    <a:pt x="3592" y="16411"/>
                  </a:lnTo>
                  <a:lnTo>
                    <a:pt x="3476" y="15948"/>
                  </a:lnTo>
                  <a:lnTo>
                    <a:pt x="3476" y="15716"/>
                  </a:lnTo>
                  <a:lnTo>
                    <a:pt x="3476" y="15446"/>
                  </a:lnTo>
                  <a:lnTo>
                    <a:pt x="3515" y="15214"/>
                  </a:lnTo>
                  <a:lnTo>
                    <a:pt x="3553" y="14983"/>
                  </a:lnTo>
                  <a:lnTo>
                    <a:pt x="3746" y="14596"/>
                  </a:lnTo>
                  <a:close/>
                  <a:moveTo>
                    <a:pt x="4480" y="16334"/>
                  </a:moveTo>
                  <a:lnTo>
                    <a:pt x="4673" y="16759"/>
                  </a:lnTo>
                  <a:lnTo>
                    <a:pt x="4789" y="17222"/>
                  </a:lnTo>
                  <a:lnTo>
                    <a:pt x="4789" y="17222"/>
                  </a:lnTo>
                  <a:lnTo>
                    <a:pt x="4364" y="17106"/>
                  </a:lnTo>
                  <a:lnTo>
                    <a:pt x="3940" y="17029"/>
                  </a:lnTo>
                  <a:lnTo>
                    <a:pt x="4480" y="16334"/>
                  </a:lnTo>
                  <a:close/>
                  <a:moveTo>
                    <a:pt x="2472" y="16875"/>
                  </a:moveTo>
                  <a:lnTo>
                    <a:pt x="3399" y="17106"/>
                  </a:lnTo>
                  <a:lnTo>
                    <a:pt x="3476" y="17261"/>
                  </a:lnTo>
                  <a:lnTo>
                    <a:pt x="3322" y="17377"/>
                  </a:lnTo>
                  <a:lnTo>
                    <a:pt x="3167" y="17570"/>
                  </a:lnTo>
                  <a:lnTo>
                    <a:pt x="2897" y="17917"/>
                  </a:lnTo>
                  <a:lnTo>
                    <a:pt x="2665" y="17415"/>
                  </a:lnTo>
                  <a:lnTo>
                    <a:pt x="2472" y="16875"/>
                  </a:lnTo>
                  <a:close/>
                  <a:moveTo>
                    <a:pt x="3360" y="19732"/>
                  </a:moveTo>
                  <a:lnTo>
                    <a:pt x="4055" y="20427"/>
                  </a:lnTo>
                  <a:lnTo>
                    <a:pt x="3553" y="20659"/>
                  </a:lnTo>
                  <a:lnTo>
                    <a:pt x="3013" y="20968"/>
                  </a:lnTo>
                  <a:lnTo>
                    <a:pt x="3167" y="20350"/>
                  </a:lnTo>
                  <a:lnTo>
                    <a:pt x="3360" y="19732"/>
                  </a:lnTo>
                  <a:close/>
                  <a:moveTo>
                    <a:pt x="5677" y="20118"/>
                  </a:moveTo>
                  <a:lnTo>
                    <a:pt x="5986" y="20196"/>
                  </a:lnTo>
                  <a:lnTo>
                    <a:pt x="5716" y="20891"/>
                  </a:lnTo>
                  <a:lnTo>
                    <a:pt x="5368" y="21547"/>
                  </a:lnTo>
                  <a:lnTo>
                    <a:pt x="4673" y="20582"/>
                  </a:lnTo>
                  <a:lnTo>
                    <a:pt x="4635" y="20543"/>
                  </a:lnTo>
                  <a:lnTo>
                    <a:pt x="4673" y="20234"/>
                  </a:lnTo>
                  <a:lnTo>
                    <a:pt x="5021" y="20157"/>
                  </a:lnTo>
                  <a:lnTo>
                    <a:pt x="5330" y="20118"/>
                  </a:lnTo>
                  <a:close/>
                  <a:moveTo>
                    <a:pt x="7453" y="0"/>
                  </a:moveTo>
                  <a:lnTo>
                    <a:pt x="7067" y="39"/>
                  </a:lnTo>
                  <a:lnTo>
                    <a:pt x="6720" y="154"/>
                  </a:lnTo>
                  <a:lnTo>
                    <a:pt x="6334" y="270"/>
                  </a:lnTo>
                  <a:lnTo>
                    <a:pt x="5986" y="425"/>
                  </a:lnTo>
                  <a:lnTo>
                    <a:pt x="5639" y="579"/>
                  </a:lnTo>
                  <a:lnTo>
                    <a:pt x="5291" y="811"/>
                  </a:lnTo>
                  <a:lnTo>
                    <a:pt x="4944" y="1043"/>
                  </a:lnTo>
                  <a:lnTo>
                    <a:pt x="4635" y="1313"/>
                  </a:lnTo>
                  <a:lnTo>
                    <a:pt x="4364" y="1622"/>
                  </a:lnTo>
                  <a:lnTo>
                    <a:pt x="4094" y="1892"/>
                  </a:lnTo>
                  <a:lnTo>
                    <a:pt x="3824" y="2240"/>
                  </a:lnTo>
                  <a:lnTo>
                    <a:pt x="3592" y="2549"/>
                  </a:lnTo>
                  <a:lnTo>
                    <a:pt x="3399" y="2896"/>
                  </a:lnTo>
                  <a:lnTo>
                    <a:pt x="3206" y="3282"/>
                  </a:lnTo>
                  <a:lnTo>
                    <a:pt x="3051" y="3630"/>
                  </a:lnTo>
                  <a:lnTo>
                    <a:pt x="2897" y="4016"/>
                  </a:lnTo>
                  <a:lnTo>
                    <a:pt x="2781" y="4402"/>
                  </a:lnTo>
                  <a:lnTo>
                    <a:pt x="2704" y="4788"/>
                  </a:lnTo>
                  <a:lnTo>
                    <a:pt x="2627" y="5174"/>
                  </a:lnTo>
                  <a:lnTo>
                    <a:pt x="2588" y="5599"/>
                  </a:lnTo>
                  <a:lnTo>
                    <a:pt x="2549" y="5985"/>
                  </a:lnTo>
                  <a:lnTo>
                    <a:pt x="2549" y="6410"/>
                  </a:lnTo>
                  <a:lnTo>
                    <a:pt x="2549" y="6835"/>
                  </a:lnTo>
                  <a:lnTo>
                    <a:pt x="2665" y="7723"/>
                  </a:lnTo>
                  <a:lnTo>
                    <a:pt x="2742" y="8148"/>
                  </a:lnTo>
                  <a:lnTo>
                    <a:pt x="2858" y="8572"/>
                  </a:lnTo>
                  <a:lnTo>
                    <a:pt x="3013" y="8997"/>
                  </a:lnTo>
                  <a:lnTo>
                    <a:pt x="3167" y="9383"/>
                  </a:lnTo>
                  <a:lnTo>
                    <a:pt x="3322" y="9808"/>
                  </a:lnTo>
                  <a:lnTo>
                    <a:pt x="3553" y="10194"/>
                  </a:lnTo>
                  <a:lnTo>
                    <a:pt x="3746" y="10542"/>
                  </a:lnTo>
                  <a:lnTo>
                    <a:pt x="4017" y="10928"/>
                  </a:lnTo>
                  <a:lnTo>
                    <a:pt x="4287" y="11237"/>
                  </a:lnTo>
                  <a:lnTo>
                    <a:pt x="4596" y="11546"/>
                  </a:lnTo>
                  <a:lnTo>
                    <a:pt x="4905" y="11855"/>
                  </a:lnTo>
                  <a:lnTo>
                    <a:pt x="5252" y="12086"/>
                  </a:lnTo>
                  <a:lnTo>
                    <a:pt x="4557" y="12473"/>
                  </a:lnTo>
                  <a:lnTo>
                    <a:pt x="4480" y="12550"/>
                  </a:lnTo>
                  <a:lnTo>
                    <a:pt x="4442" y="12666"/>
                  </a:lnTo>
                  <a:lnTo>
                    <a:pt x="4480" y="12781"/>
                  </a:lnTo>
                  <a:lnTo>
                    <a:pt x="4596" y="12859"/>
                  </a:lnTo>
                  <a:lnTo>
                    <a:pt x="5021" y="13013"/>
                  </a:lnTo>
                  <a:lnTo>
                    <a:pt x="4673" y="13168"/>
                  </a:lnTo>
                  <a:lnTo>
                    <a:pt x="4403" y="13361"/>
                  </a:lnTo>
                  <a:lnTo>
                    <a:pt x="4094" y="13554"/>
                  </a:lnTo>
                  <a:lnTo>
                    <a:pt x="3862" y="13785"/>
                  </a:lnTo>
                  <a:lnTo>
                    <a:pt x="3824" y="13477"/>
                  </a:lnTo>
                  <a:lnTo>
                    <a:pt x="3746" y="13168"/>
                  </a:lnTo>
                  <a:lnTo>
                    <a:pt x="3631" y="12859"/>
                  </a:lnTo>
                  <a:lnTo>
                    <a:pt x="3515" y="12550"/>
                  </a:lnTo>
                  <a:lnTo>
                    <a:pt x="3476" y="12473"/>
                  </a:lnTo>
                  <a:lnTo>
                    <a:pt x="3360" y="12434"/>
                  </a:lnTo>
                  <a:lnTo>
                    <a:pt x="3283" y="12473"/>
                  </a:lnTo>
                  <a:lnTo>
                    <a:pt x="3206" y="12511"/>
                  </a:lnTo>
                  <a:lnTo>
                    <a:pt x="2665" y="13168"/>
                  </a:lnTo>
                  <a:lnTo>
                    <a:pt x="2086" y="13747"/>
                  </a:lnTo>
                  <a:lnTo>
                    <a:pt x="2047" y="13824"/>
                  </a:lnTo>
                  <a:lnTo>
                    <a:pt x="2009" y="13901"/>
                  </a:lnTo>
                  <a:lnTo>
                    <a:pt x="2047" y="13979"/>
                  </a:lnTo>
                  <a:lnTo>
                    <a:pt x="2086" y="14056"/>
                  </a:lnTo>
                  <a:lnTo>
                    <a:pt x="2395" y="14210"/>
                  </a:lnTo>
                  <a:lnTo>
                    <a:pt x="2742" y="14287"/>
                  </a:lnTo>
                  <a:lnTo>
                    <a:pt x="3051" y="14365"/>
                  </a:lnTo>
                  <a:lnTo>
                    <a:pt x="3399" y="14365"/>
                  </a:lnTo>
                  <a:lnTo>
                    <a:pt x="3244" y="14635"/>
                  </a:lnTo>
                  <a:lnTo>
                    <a:pt x="3129" y="14944"/>
                  </a:lnTo>
                  <a:lnTo>
                    <a:pt x="3090" y="15176"/>
                  </a:lnTo>
                  <a:lnTo>
                    <a:pt x="3051" y="15407"/>
                  </a:lnTo>
                  <a:lnTo>
                    <a:pt x="3051" y="15871"/>
                  </a:lnTo>
                  <a:lnTo>
                    <a:pt x="3129" y="16295"/>
                  </a:lnTo>
                  <a:lnTo>
                    <a:pt x="3244" y="16759"/>
                  </a:lnTo>
                  <a:lnTo>
                    <a:pt x="2781" y="16566"/>
                  </a:lnTo>
                  <a:lnTo>
                    <a:pt x="2279" y="16411"/>
                  </a:lnTo>
                  <a:lnTo>
                    <a:pt x="2202" y="16411"/>
                  </a:lnTo>
                  <a:lnTo>
                    <a:pt x="2125" y="16450"/>
                  </a:lnTo>
                  <a:lnTo>
                    <a:pt x="2047" y="16527"/>
                  </a:lnTo>
                  <a:lnTo>
                    <a:pt x="2047" y="16643"/>
                  </a:lnTo>
                  <a:lnTo>
                    <a:pt x="2163" y="17106"/>
                  </a:lnTo>
                  <a:lnTo>
                    <a:pt x="2279" y="17531"/>
                  </a:lnTo>
                  <a:lnTo>
                    <a:pt x="2472" y="17956"/>
                  </a:lnTo>
                  <a:lnTo>
                    <a:pt x="2704" y="18381"/>
                  </a:lnTo>
                  <a:lnTo>
                    <a:pt x="2781" y="18458"/>
                  </a:lnTo>
                  <a:lnTo>
                    <a:pt x="2858" y="18496"/>
                  </a:lnTo>
                  <a:lnTo>
                    <a:pt x="2936" y="18458"/>
                  </a:lnTo>
                  <a:lnTo>
                    <a:pt x="3013" y="18381"/>
                  </a:lnTo>
                  <a:lnTo>
                    <a:pt x="3322" y="18033"/>
                  </a:lnTo>
                  <a:lnTo>
                    <a:pt x="3515" y="17801"/>
                  </a:lnTo>
                  <a:lnTo>
                    <a:pt x="3631" y="17608"/>
                  </a:lnTo>
                  <a:lnTo>
                    <a:pt x="3708" y="17763"/>
                  </a:lnTo>
                  <a:lnTo>
                    <a:pt x="3978" y="18342"/>
                  </a:lnTo>
                  <a:lnTo>
                    <a:pt x="4133" y="18960"/>
                  </a:lnTo>
                  <a:lnTo>
                    <a:pt x="4248" y="19539"/>
                  </a:lnTo>
                  <a:lnTo>
                    <a:pt x="4248" y="20157"/>
                  </a:lnTo>
                  <a:lnTo>
                    <a:pt x="3438" y="19307"/>
                  </a:lnTo>
                  <a:lnTo>
                    <a:pt x="3399" y="19269"/>
                  </a:lnTo>
                  <a:lnTo>
                    <a:pt x="3206" y="19269"/>
                  </a:lnTo>
                  <a:lnTo>
                    <a:pt x="3167" y="19346"/>
                  </a:lnTo>
                  <a:lnTo>
                    <a:pt x="2974" y="19809"/>
                  </a:lnTo>
                  <a:lnTo>
                    <a:pt x="2781" y="20273"/>
                  </a:lnTo>
                  <a:lnTo>
                    <a:pt x="2665" y="20775"/>
                  </a:lnTo>
                  <a:lnTo>
                    <a:pt x="2627" y="21315"/>
                  </a:lnTo>
                  <a:lnTo>
                    <a:pt x="2627" y="21393"/>
                  </a:lnTo>
                  <a:lnTo>
                    <a:pt x="2704" y="21470"/>
                  </a:lnTo>
                  <a:lnTo>
                    <a:pt x="2781" y="21508"/>
                  </a:lnTo>
                  <a:lnTo>
                    <a:pt x="2897" y="21470"/>
                  </a:lnTo>
                  <a:lnTo>
                    <a:pt x="3515" y="21161"/>
                  </a:lnTo>
                  <a:lnTo>
                    <a:pt x="4171" y="20775"/>
                  </a:lnTo>
                  <a:lnTo>
                    <a:pt x="4055" y="21161"/>
                  </a:lnTo>
                  <a:lnTo>
                    <a:pt x="3901" y="21547"/>
                  </a:lnTo>
                  <a:lnTo>
                    <a:pt x="3669" y="22049"/>
                  </a:lnTo>
                  <a:lnTo>
                    <a:pt x="3322" y="22551"/>
                  </a:lnTo>
                  <a:lnTo>
                    <a:pt x="2897" y="23014"/>
                  </a:lnTo>
                  <a:lnTo>
                    <a:pt x="2627" y="23246"/>
                  </a:lnTo>
                  <a:lnTo>
                    <a:pt x="2395" y="23401"/>
                  </a:lnTo>
                  <a:lnTo>
                    <a:pt x="2125" y="23594"/>
                  </a:lnTo>
                  <a:lnTo>
                    <a:pt x="1854" y="23709"/>
                  </a:lnTo>
                  <a:lnTo>
                    <a:pt x="1584" y="23787"/>
                  </a:lnTo>
                  <a:lnTo>
                    <a:pt x="1314" y="23787"/>
                  </a:lnTo>
                  <a:lnTo>
                    <a:pt x="1082" y="23748"/>
                  </a:lnTo>
                  <a:lnTo>
                    <a:pt x="812" y="23671"/>
                  </a:lnTo>
                  <a:lnTo>
                    <a:pt x="541" y="23516"/>
                  </a:lnTo>
                  <a:lnTo>
                    <a:pt x="310" y="23285"/>
                  </a:lnTo>
                  <a:lnTo>
                    <a:pt x="233" y="23246"/>
                  </a:lnTo>
                  <a:lnTo>
                    <a:pt x="78" y="23246"/>
                  </a:lnTo>
                  <a:lnTo>
                    <a:pt x="39" y="23362"/>
                  </a:lnTo>
                  <a:lnTo>
                    <a:pt x="1" y="23401"/>
                  </a:lnTo>
                  <a:lnTo>
                    <a:pt x="39" y="23478"/>
                  </a:lnTo>
                  <a:lnTo>
                    <a:pt x="155" y="23632"/>
                  </a:lnTo>
                  <a:lnTo>
                    <a:pt x="271" y="23787"/>
                  </a:lnTo>
                  <a:lnTo>
                    <a:pt x="387" y="23903"/>
                  </a:lnTo>
                  <a:lnTo>
                    <a:pt x="541" y="24018"/>
                  </a:lnTo>
                  <a:lnTo>
                    <a:pt x="696" y="24096"/>
                  </a:lnTo>
                  <a:lnTo>
                    <a:pt x="889" y="24134"/>
                  </a:lnTo>
                  <a:lnTo>
                    <a:pt x="1236" y="24211"/>
                  </a:lnTo>
                  <a:lnTo>
                    <a:pt x="1584" y="24173"/>
                  </a:lnTo>
                  <a:lnTo>
                    <a:pt x="1970" y="24096"/>
                  </a:lnTo>
                  <a:lnTo>
                    <a:pt x="2318" y="23941"/>
                  </a:lnTo>
                  <a:lnTo>
                    <a:pt x="2665" y="23748"/>
                  </a:lnTo>
                  <a:lnTo>
                    <a:pt x="3013" y="23478"/>
                  </a:lnTo>
                  <a:lnTo>
                    <a:pt x="3322" y="23207"/>
                  </a:lnTo>
                  <a:lnTo>
                    <a:pt x="3631" y="22860"/>
                  </a:lnTo>
                  <a:lnTo>
                    <a:pt x="3901" y="22512"/>
                  </a:lnTo>
                  <a:lnTo>
                    <a:pt x="4133" y="22126"/>
                  </a:lnTo>
                  <a:lnTo>
                    <a:pt x="4326" y="21702"/>
                  </a:lnTo>
                  <a:lnTo>
                    <a:pt x="4480" y="21315"/>
                  </a:lnTo>
                  <a:lnTo>
                    <a:pt x="4596" y="20852"/>
                  </a:lnTo>
                  <a:lnTo>
                    <a:pt x="5214" y="21972"/>
                  </a:lnTo>
                  <a:lnTo>
                    <a:pt x="5291" y="22049"/>
                  </a:lnTo>
                  <a:lnTo>
                    <a:pt x="5368" y="22088"/>
                  </a:lnTo>
                  <a:lnTo>
                    <a:pt x="5446" y="22049"/>
                  </a:lnTo>
                  <a:lnTo>
                    <a:pt x="5523" y="22010"/>
                  </a:lnTo>
                  <a:lnTo>
                    <a:pt x="5793" y="21547"/>
                  </a:lnTo>
                  <a:lnTo>
                    <a:pt x="6025" y="21084"/>
                  </a:lnTo>
                  <a:lnTo>
                    <a:pt x="6411" y="20118"/>
                  </a:lnTo>
                  <a:lnTo>
                    <a:pt x="6411" y="20041"/>
                  </a:lnTo>
                  <a:lnTo>
                    <a:pt x="6411" y="19964"/>
                  </a:lnTo>
                  <a:lnTo>
                    <a:pt x="6372" y="19925"/>
                  </a:lnTo>
                  <a:lnTo>
                    <a:pt x="6295" y="19887"/>
                  </a:lnTo>
                  <a:lnTo>
                    <a:pt x="5909" y="19771"/>
                  </a:lnTo>
                  <a:lnTo>
                    <a:pt x="5484" y="19732"/>
                  </a:lnTo>
                  <a:lnTo>
                    <a:pt x="5098" y="19732"/>
                  </a:lnTo>
                  <a:lnTo>
                    <a:pt x="4673" y="19848"/>
                  </a:lnTo>
                  <a:lnTo>
                    <a:pt x="4635" y="19230"/>
                  </a:lnTo>
                  <a:lnTo>
                    <a:pt x="4519" y="18651"/>
                  </a:lnTo>
                  <a:lnTo>
                    <a:pt x="4287" y="18033"/>
                  </a:lnTo>
                  <a:lnTo>
                    <a:pt x="4055" y="17454"/>
                  </a:lnTo>
                  <a:lnTo>
                    <a:pt x="4055" y="17454"/>
                  </a:lnTo>
                  <a:lnTo>
                    <a:pt x="4519" y="17531"/>
                  </a:lnTo>
                  <a:lnTo>
                    <a:pt x="4982" y="17608"/>
                  </a:lnTo>
                  <a:lnTo>
                    <a:pt x="5059" y="17608"/>
                  </a:lnTo>
                  <a:lnTo>
                    <a:pt x="5098" y="17531"/>
                  </a:lnTo>
                  <a:lnTo>
                    <a:pt x="5137" y="17492"/>
                  </a:lnTo>
                  <a:lnTo>
                    <a:pt x="5137" y="17377"/>
                  </a:lnTo>
                  <a:lnTo>
                    <a:pt x="5098" y="17029"/>
                  </a:lnTo>
                  <a:lnTo>
                    <a:pt x="4982" y="16643"/>
                  </a:lnTo>
                  <a:lnTo>
                    <a:pt x="4828" y="16295"/>
                  </a:lnTo>
                  <a:lnTo>
                    <a:pt x="4673" y="15987"/>
                  </a:lnTo>
                  <a:lnTo>
                    <a:pt x="4596" y="15909"/>
                  </a:lnTo>
                  <a:lnTo>
                    <a:pt x="4635" y="15909"/>
                  </a:lnTo>
                  <a:lnTo>
                    <a:pt x="5600" y="14481"/>
                  </a:lnTo>
                  <a:lnTo>
                    <a:pt x="5639" y="14365"/>
                  </a:lnTo>
                  <a:lnTo>
                    <a:pt x="5600" y="14287"/>
                  </a:lnTo>
                  <a:lnTo>
                    <a:pt x="5561" y="14210"/>
                  </a:lnTo>
                  <a:lnTo>
                    <a:pt x="5446" y="14172"/>
                  </a:lnTo>
                  <a:lnTo>
                    <a:pt x="4210" y="13979"/>
                  </a:lnTo>
                  <a:lnTo>
                    <a:pt x="4480" y="13747"/>
                  </a:lnTo>
                  <a:lnTo>
                    <a:pt x="4789" y="13554"/>
                  </a:lnTo>
                  <a:lnTo>
                    <a:pt x="5098" y="13361"/>
                  </a:lnTo>
                  <a:lnTo>
                    <a:pt x="5407" y="13168"/>
                  </a:lnTo>
                  <a:lnTo>
                    <a:pt x="6025" y="13399"/>
                  </a:lnTo>
                  <a:lnTo>
                    <a:pt x="6141" y="13438"/>
                  </a:lnTo>
                  <a:lnTo>
                    <a:pt x="6218" y="13361"/>
                  </a:lnTo>
                  <a:lnTo>
                    <a:pt x="6256" y="13283"/>
                  </a:lnTo>
                  <a:lnTo>
                    <a:pt x="6295" y="13168"/>
                  </a:lnTo>
                  <a:lnTo>
                    <a:pt x="6179" y="12704"/>
                  </a:lnTo>
                  <a:lnTo>
                    <a:pt x="6063" y="12241"/>
                  </a:lnTo>
                  <a:lnTo>
                    <a:pt x="6913" y="11932"/>
                  </a:lnTo>
                  <a:lnTo>
                    <a:pt x="7724" y="11584"/>
                  </a:lnTo>
                  <a:lnTo>
                    <a:pt x="8535" y="11121"/>
                  </a:lnTo>
                  <a:lnTo>
                    <a:pt x="9268" y="10619"/>
                  </a:lnTo>
                  <a:lnTo>
                    <a:pt x="9963" y="10078"/>
                  </a:lnTo>
                  <a:lnTo>
                    <a:pt x="10311" y="9770"/>
                  </a:lnTo>
                  <a:lnTo>
                    <a:pt x="10620" y="9422"/>
                  </a:lnTo>
                  <a:lnTo>
                    <a:pt x="10890" y="9074"/>
                  </a:lnTo>
                  <a:lnTo>
                    <a:pt x="11161" y="8727"/>
                  </a:lnTo>
                  <a:lnTo>
                    <a:pt x="11392" y="8341"/>
                  </a:lnTo>
                  <a:lnTo>
                    <a:pt x="11624" y="7955"/>
                  </a:lnTo>
                  <a:lnTo>
                    <a:pt x="11817" y="7568"/>
                  </a:lnTo>
                  <a:lnTo>
                    <a:pt x="11971" y="7182"/>
                  </a:lnTo>
                  <a:lnTo>
                    <a:pt x="12126" y="6758"/>
                  </a:lnTo>
                  <a:lnTo>
                    <a:pt x="12242" y="6333"/>
                  </a:lnTo>
                  <a:lnTo>
                    <a:pt x="12319" y="5947"/>
                  </a:lnTo>
                  <a:lnTo>
                    <a:pt x="12358" y="5522"/>
                  </a:lnTo>
                  <a:lnTo>
                    <a:pt x="12396" y="5097"/>
                  </a:lnTo>
                  <a:lnTo>
                    <a:pt x="12396" y="4672"/>
                  </a:lnTo>
                  <a:lnTo>
                    <a:pt x="12358" y="4248"/>
                  </a:lnTo>
                  <a:lnTo>
                    <a:pt x="12280" y="3823"/>
                  </a:lnTo>
                  <a:lnTo>
                    <a:pt x="12203" y="3437"/>
                  </a:lnTo>
                  <a:lnTo>
                    <a:pt x="12049" y="3051"/>
                  </a:lnTo>
                  <a:lnTo>
                    <a:pt x="11894" y="2664"/>
                  </a:lnTo>
                  <a:lnTo>
                    <a:pt x="11701" y="2278"/>
                  </a:lnTo>
                  <a:lnTo>
                    <a:pt x="11469" y="1892"/>
                  </a:lnTo>
                  <a:lnTo>
                    <a:pt x="11161" y="1545"/>
                  </a:lnTo>
                  <a:lnTo>
                    <a:pt x="10890" y="1274"/>
                  </a:lnTo>
                  <a:lnTo>
                    <a:pt x="10620" y="1004"/>
                  </a:lnTo>
                  <a:lnTo>
                    <a:pt x="10311" y="772"/>
                  </a:lnTo>
                  <a:lnTo>
                    <a:pt x="9963" y="579"/>
                  </a:lnTo>
                  <a:lnTo>
                    <a:pt x="9655" y="386"/>
                  </a:lnTo>
                  <a:lnTo>
                    <a:pt x="9307" y="232"/>
                  </a:lnTo>
                  <a:lnTo>
                    <a:pt x="8921" y="116"/>
                  </a:lnTo>
                  <a:lnTo>
                    <a:pt x="8573" y="39"/>
                  </a:lnTo>
                  <a:lnTo>
                    <a:pt x="818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4"/>
            <p:cNvSpPr/>
            <p:nvPr/>
          </p:nvSpPr>
          <p:spPr>
            <a:xfrm>
              <a:off x="5914500" y="2336650"/>
              <a:ext cx="309900" cy="605325"/>
            </a:xfrm>
            <a:custGeom>
              <a:avLst/>
              <a:gdLst/>
              <a:ahLst/>
              <a:cxnLst/>
              <a:rect l="l" t="t" r="r" b="b"/>
              <a:pathLst>
                <a:path w="12396" h="24213" extrusionOk="0">
                  <a:moveTo>
                    <a:pt x="7955" y="464"/>
                  </a:moveTo>
                  <a:lnTo>
                    <a:pt x="8496" y="503"/>
                  </a:lnTo>
                  <a:lnTo>
                    <a:pt x="9036" y="619"/>
                  </a:lnTo>
                  <a:lnTo>
                    <a:pt x="9500" y="812"/>
                  </a:lnTo>
                  <a:lnTo>
                    <a:pt x="9924" y="1043"/>
                  </a:lnTo>
                  <a:lnTo>
                    <a:pt x="10311" y="1352"/>
                  </a:lnTo>
                  <a:lnTo>
                    <a:pt x="10658" y="1700"/>
                  </a:lnTo>
                  <a:lnTo>
                    <a:pt x="10967" y="2086"/>
                  </a:lnTo>
                  <a:lnTo>
                    <a:pt x="11237" y="2511"/>
                  </a:lnTo>
                  <a:lnTo>
                    <a:pt x="11469" y="2974"/>
                  </a:lnTo>
                  <a:lnTo>
                    <a:pt x="11662" y="3438"/>
                  </a:lnTo>
                  <a:lnTo>
                    <a:pt x="11778" y="3940"/>
                  </a:lnTo>
                  <a:lnTo>
                    <a:pt x="11855" y="4442"/>
                  </a:lnTo>
                  <a:lnTo>
                    <a:pt x="11894" y="4982"/>
                  </a:lnTo>
                  <a:lnTo>
                    <a:pt x="11894" y="5484"/>
                  </a:lnTo>
                  <a:lnTo>
                    <a:pt x="11817" y="5986"/>
                  </a:lnTo>
                  <a:lnTo>
                    <a:pt x="11701" y="6488"/>
                  </a:lnTo>
                  <a:lnTo>
                    <a:pt x="11546" y="6990"/>
                  </a:lnTo>
                  <a:lnTo>
                    <a:pt x="11315" y="7453"/>
                  </a:lnTo>
                  <a:lnTo>
                    <a:pt x="11083" y="7917"/>
                  </a:lnTo>
                  <a:lnTo>
                    <a:pt x="10813" y="8342"/>
                  </a:lnTo>
                  <a:lnTo>
                    <a:pt x="10504" y="8766"/>
                  </a:lnTo>
                  <a:lnTo>
                    <a:pt x="10195" y="9153"/>
                  </a:lnTo>
                  <a:lnTo>
                    <a:pt x="9847" y="9500"/>
                  </a:lnTo>
                  <a:lnTo>
                    <a:pt x="9461" y="9848"/>
                  </a:lnTo>
                  <a:lnTo>
                    <a:pt x="9036" y="10157"/>
                  </a:lnTo>
                  <a:lnTo>
                    <a:pt x="8650" y="10465"/>
                  </a:lnTo>
                  <a:lnTo>
                    <a:pt x="8187" y="10736"/>
                  </a:lnTo>
                  <a:lnTo>
                    <a:pt x="7762" y="11006"/>
                  </a:lnTo>
                  <a:lnTo>
                    <a:pt x="6835" y="11469"/>
                  </a:lnTo>
                  <a:lnTo>
                    <a:pt x="5870" y="11856"/>
                  </a:lnTo>
                  <a:lnTo>
                    <a:pt x="5677" y="11856"/>
                  </a:lnTo>
                  <a:lnTo>
                    <a:pt x="5638" y="11933"/>
                  </a:lnTo>
                  <a:lnTo>
                    <a:pt x="5600" y="11933"/>
                  </a:lnTo>
                  <a:lnTo>
                    <a:pt x="4982" y="11276"/>
                  </a:lnTo>
                  <a:lnTo>
                    <a:pt x="4441" y="10543"/>
                  </a:lnTo>
                  <a:lnTo>
                    <a:pt x="3978" y="9809"/>
                  </a:lnTo>
                  <a:lnTo>
                    <a:pt x="3746" y="9384"/>
                  </a:lnTo>
                  <a:lnTo>
                    <a:pt x="3592" y="8998"/>
                  </a:lnTo>
                  <a:lnTo>
                    <a:pt x="3437" y="8612"/>
                  </a:lnTo>
                  <a:lnTo>
                    <a:pt x="3283" y="8187"/>
                  </a:lnTo>
                  <a:lnTo>
                    <a:pt x="3167" y="7762"/>
                  </a:lnTo>
                  <a:lnTo>
                    <a:pt x="3090" y="7299"/>
                  </a:lnTo>
                  <a:lnTo>
                    <a:pt x="3051" y="6874"/>
                  </a:lnTo>
                  <a:lnTo>
                    <a:pt x="3012" y="6411"/>
                  </a:lnTo>
                  <a:lnTo>
                    <a:pt x="3051" y="5948"/>
                  </a:lnTo>
                  <a:lnTo>
                    <a:pt x="3090" y="5484"/>
                  </a:lnTo>
                  <a:lnTo>
                    <a:pt x="3167" y="5021"/>
                  </a:lnTo>
                  <a:lnTo>
                    <a:pt x="3244" y="4557"/>
                  </a:lnTo>
                  <a:lnTo>
                    <a:pt x="3399" y="4094"/>
                  </a:lnTo>
                  <a:lnTo>
                    <a:pt x="3592" y="3669"/>
                  </a:lnTo>
                  <a:lnTo>
                    <a:pt x="3785" y="3206"/>
                  </a:lnTo>
                  <a:lnTo>
                    <a:pt x="4055" y="2820"/>
                  </a:lnTo>
                  <a:lnTo>
                    <a:pt x="4325" y="2395"/>
                  </a:lnTo>
                  <a:lnTo>
                    <a:pt x="4634" y="2047"/>
                  </a:lnTo>
                  <a:lnTo>
                    <a:pt x="4943" y="1700"/>
                  </a:lnTo>
                  <a:lnTo>
                    <a:pt x="5329" y="1391"/>
                  </a:lnTo>
                  <a:lnTo>
                    <a:pt x="5715" y="1082"/>
                  </a:lnTo>
                  <a:lnTo>
                    <a:pt x="6102" y="850"/>
                  </a:lnTo>
                  <a:lnTo>
                    <a:pt x="6526" y="696"/>
                  </a:lnTo>
                  <a:lnTo>
                    <a:pt x="6990" y="541"/>
                  </a:lnTo>
                  <a:lnTo>
                    <a:pt x="7453" y="464"/>
                  </a:lnTo>
                  <a:close/>
                  <a:moveTo>
                    <a:pt x="5561" y="12280"/>
                  </a:moveTo>
                  <a:lnTo>
                    <a:pt x="5600" y="12319"/>
                  </a:lnTo>
                  <a:lnTo>
                    <a:pt x="5677" y="12358"/>
                  </a:lnTo>
                  <a:lnTo>
                    <a:pt x="5793" y="12898"/>
                  </a:lnTo>
                  <a:lnTo>
                    <a:pt x="5098" y="12589"/>
                  </a:lnTo>
                  <a:lnTo>
                    <a:pt x="5561" y="12280"/>
                  </a:lnTo>
                  <a:close/>
                  <a:moveTo>
                    <a:pt x="3321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2" y="13979"/>
                  </a:lnTo>
                  <a:lnTo>
                    <a:pt x="2781" y="13941"/>
                  </a:lnTo>
                  <a:lnTo>
                    <a:pt x="2510" y="13825"/>
                  </a:lnTo>
                  <a:lnTo>
                    <a:pt x="2935" y="13400"/>
                  </a:lnTo>
                  <a:lnTo>
                    <a:pt x="3321" y="12975"/>
                  </a:lnTo>
                  <a:close/>
                  <a:moveTo>
                    <a:pt x="3939" y="14327"/>
                  </a:moveTo>
                  <a:lnTo>
                    <a:pt x="5098" y="14520"/>
                  </a:lnTo>
                  <a:lnTo>
                    <a:pt x="4441" y="15485"/>
                  </a:lnTo>
                  <a:lnTo>
                    <a:pt x="4287" y="15215"/>
                  </a:lnTo>
                  <a:lnTo>
                    <a:pt x="4171" y="14945"/>
                  </a:lnTo>
                  <a:lnTo>
                    <a:pt x="4055" y="14636"/>
                  </a:lnTo>
                  <a:lnTo>
                    <a:pt x="3978" y="14366"/>
                  </a:lnTo>
                  <a:lnTo>
                    <a:pt x="3939" y="14327"/>
                  </a:lnTo>
                  <a:close/>
                  <a:moveTo>
                    <a:pt x="3746" y="14597"/>
                  </a:moveTo>
                  <a:lnTo>
                    <a:pt x="3823" y="14945"/>
                  </a:lnTo>
                  <a:lnTo>
                    <a:pt x="3978" y="15292"/>
                  </a:lnTo>
                  <a:lnTo>
                    <a:pt x="4132" y="15601"/>
                  </a:lnTo>
                  <a:lnTo>
                    <a:pt x="4287" y="15910"/>
                  </a:lnTo>
                  <a:lnTo>
                    <a:pt x="4364" y="15987"/>
                  </a:lnTo>
                  <a:lnTo>
                    <a:pt x="4055" y="16412"/>
                  </a:lnTo>
                  <a:lnTo>
                    <a:pt x="3746" y="16875"/>
                  </a:lnTo>
                  <a:lnTo>
                    <a:pt x="3592" y="16412"/>
                  </a:lnTo>
                  <a:lnTo>
                    <a:pt x="3476" y="15949"/>
                  </a:lnTo>
                  <a:lnTo>
                    <a:pt x="3476" y="15717"/>
                  </a:lnTo>
                  <a:lnTo>
                    <a:pt x="3476" y="15447"/>
                  </a:lnTo>
                  <a:lnTo>
                    <a:pt x="3514" y="15215"/>
                  </a:lnTo>
                  <a:lnTo>
                    <a:pt x="3553" y="14983"/>
                  </a:lnTo>
                  <a:lnTo>
                    <a:pt x="3746" y="14597"/>
                  </a:lnTo>
                  <a:close/>
                  <a:moveTo>
                    <a:pt x="4480" y="16335"/>
                  </a:moveTo>
                  <a:lnTo>
                    <a:pt x="4673" y="16760"/>
                  </a:lnTo>
                  <a:lnTo>
                    <a:pt x="4789" y="17223"/>
                  </a:lnTo>
                  <a:lnTo>
                    <a:pt x="4364" y="17107"/>
                  </a:lnTo>
                  <a:lnTo>
                    <a:pt x="3939" y="17030"/>
                  </a:lnTo>
                  <a:lnTo>
                    <a:pt x="4480" y="16335"/>
                  </a:lnTo>
                  <a:close/>
                  <a:moveTo>
                    <a:pt x="2472" y="16875"/>
                  </a:moveTo>
                  <a:lnTo>
                    <a:pt x="3399" y="17107"/>
                  </a:lnTo>
                  <a:lnTo>
                    <a:pt x="3476" y="17262"/>
                  </a:lnTo>
                  <a:lnTo>
                    <a:pt x="3321" y="17377"/>
                  </a:lnTo>
                  <a:lnTo>
                    <a:pt x="3167" y="17571"/>
                  </a:lnTo>
                  <a:lnTo>
                    <a:pt x="2897" y="17918"/>
                  </a:lnTo>
                  <a:lnTo>
                    <a:pt x="2665" y="17416"/>
                  </a:lnTo>
                  <a:lnTo>
                    <a:pt x="2472" y="16875"/>
                  </a:lnTo>
                  <a:close/>
                  <a:moveTo>
                    <a:pt x="3360" y="19733"/>
                  </a:moveTo>
                  <a:lnTo>
                    <a:pt x="4055" y="20428"/>
                  </a:lnTo>
                  <a:lnTo>
                    <a:pt x="3553" y="20660"/>
                  </a:lnTo>
                  <a:lnTo>
                    <a:pt x="3012" y="20969"/>
                  </a:lnTo>
                  <a:lnTo>
                    <a:pt x="3012" y="20969"/>
                  </a:lnTo>
                  <a:lnTo>
                    <a:pt x="3167" y="20351"/>
                  </a:lnTo>
                  <a:lnTo>
                    <a:pt x="3360" y="19733"/>
                  </a:lnTo>
                  <a:close/>
                  <a:moveTo>
                    <a:pt x="5677" y="20119"/>
                  </a:moveTo>
                  <a:lnTo>
                    <a:pt x="5986" y="20196"/>
                  </a:lnTo>
                  <a:lnTo>
                    <a:pt x="5715" y="20891"/>
                  </a:lnTo>
                  <a:lnTo>
                    <a:pt x="5368" y="21548"/>
                  </a:lnTo>
                  <a:lnTo>
                    <a:pt x="4673" y="20583"/>
                  </a:lnTo>
                  <a:lnTo>
                    <a:pt x="4634" y="20544"/>
                  </a:lnTo>
                  <a:lnTo>
                    <a:pt x="4673" y="20235"/>
                  </a:lnTo>
                  <a:lnTo>
                    <a:pt x="5020" y="20158"/>
                  </a:lnTo>
                  <a:lnTo>
                    <a:pt x="5329" y="20119"/>
                  </a:lnTo>
                  <a:close/>
                  <a:moveTo>
                    <a:pt x="7453" y="1"/>
                  </a:moveTo>
                  <a:lnTo>
                    <a:pt x="7067" y="39"/>
                  </a:lnTo>
                  <a:lnTo>
                    <a:pt x="6719" y="155"/>
                  </a:lnTo>
                  <a:lnTo>
                    <a:pt x="6333" y="271"/>
                  </a:lnTo>
                  <a:lnTo>
                    <a:pt x="5986" y="426"/>
                  </a:lnTo>
                  <a:lnTo>
                    <a:pt x="5638" y="580"/>
                  </a:lnTo>
                  <a:lnTo>
                    <a:pt x="5291" y="812"/>
                  </a:lnTo>
                  <a:lnTo>
                    <a:pt x="4943" y="1043"/>
                  </a:lnTo>
                  <a:lnTo>
                    <a:pt x="4634" y="1314"/>
                  </a:lnTo>
                  <a:lnTo>
                    <a:pt x="4364" y="1623"/>
                  </a:lnTo>
                  <a:lnTo>
                    <a:pt x="4094" y="1893"/>
                  </a:lnTo>
                  <a:lnTo>
                    <a:pt x="3823" y="2240"/>
                  </a:lnTo>
                  <a:lnTo>
                    <a:pt x="3592" y="2549"/>
                  </a:lnTo>
                  <a:lnTo>
                    <a:pt x="3399" y="2897"/>
                  </a:lnTo>
                  <a:lnTo>
                    <a:pt x="3205" y="3283"/>
                  </a:lnTo>
                  <a:lnTo>
                    <a:pt x="3051" y="3631"/>
                  </a:lnTo>
                  <a:lnTo>
                    <a:pt x="2897" y="4017"/>
                  </a:lnTo>
                  <a:lnTo>
                    <a:pt x="2781" y="4403"/>
                  </a:lnTo>
                  <a:lnTo>
                    <a:pt x="2703" y="4789"/>
                  </a:lnTo>
                  <a:lnTo>
                    <a:pt x="2626" y="5175"/>
                  </a:lnTo>
                  <a:lnTo>
                    <a:pt x="2588" y="5600"/>
                  </a:lnTo>
                  <a:lnTo>
                    <a:pt x="2549" y="5986"/>
                  </a:lnTo>
                  <a:lnTo>
                    <a:pt x="2549" y="6411"/>
                  </a:lnTo>
                  <a:lnTo>
                    <a:pt x="2549" y="6836"/>
                  </a:lnTo>
                  <a:lnTo>
                    <a:pt x="2665" y="7724"/>
                  </a:lnTo>
                  <a:lnTo>
                    <a:pt x="2742" y="8149"/>
                  </a:lnTo>
                  <a:lnTo>
                    <a:pt x="2858" y="8573"/>
                  </a:lnTo>
                  <a:lnTo>
                    <a:pt x="3012" y="8998"/>
                  </a:lnTo>
                  <a:lnTo>
                    <a:pt x="3167" y="9384"/>
                  </a:lnTo>
                  <a:lnTo>
                    <a:pt x="3321" y="9809"/>
                  </a:lnTo>
                  <a:lnTo>
                    <a:pt x="3553" y="10195"/>
                  </a:lnTo>
                  <a:lnTo>
                    <a:pt x="3746" y="10543"/>
                  </a:lnTo>
                  <a:lnTo>
                    <a:pt x="4016" y="10929"/>
                  </a:lnTo>
                  <a:lnTo>
                    <a:pt x="4287" y="11238"/>
                  </a:lnTo>
                  <a:lnTo>
                    <a:pt x="4596" y="11547"/>
                  </a:lnTo>
                  <a:lnTo>
                    <a:pt x="4905" y="11856"/>
                  </a:lnTo>
                  <a:lnTo>
                    <a:pt x="5252" y="12087"/>
                  </a:lnTo>
                  <a:lnTo>
                    <a:pt x="4557" y="12473"/>
                  </a:lnTo>
                  <a:lnTo>
                    <a:pt x="4480" y="12551"/>
                  </a:lnTo>
                  <a:lnTo>
                    <a:pt x="4441" y="12666"/>
                  </a:lnTo>
                  <a:lnTo>
                    <a:pt x="4480" y="12782"/>
                  </a:lnTo>
                  <a:lnTo>
                    <a:pt x="4596" y="12860"/>
                  </a:lnTo>
                  <a:lnTo>
                    <a:pt x="5020" y="13014"/>
                  </a:lnTo>
                  <a:lnTo>
                    <a:pt x="4673" y="13168"/>
                  </a:lnTo>
                  <a:lnTo>
                    <a:pt x="4403" y="13362"/>
                  </a:lnTo>
                  <a:lnTo>
                    <a:pt x="4094" y="13555"/>
                  </a:lnTo>
                  <a:lnTo>
                    <a:pt x="3862" y="13786"/>
                  </a:lnTo>
                  <a:lnTo>
                    <a:pt x="3823" y="13477"/>
                  </a:lnTo>
                  <a:lnTo>
                    <a:pt x="3746" y="13168"/>
                  </a:lnTo>
                  <a:lnTo>
                    <a:pt x="3630" y="12860"/>
                  </a:lnTo>
                  <a:lnTo>
                    <a:pt x="3514" y="12551"/>
                  </a:lnTo>
                  <a:lnTo>
                    <a:pt x="3476" y="12473"/>
                  </a:lnTo>
                  <a:lnTo>
                    <a:pt x="3360" y="12435"/>
                  </a:lnTo>
                  <a:lnTo>
                    <a:pt x="3283" y="12473"/>
                  </a:lnTo>
                  <a:lnTo>
                    <a:pt x="3205" y="12512"/>
                  </a:lnTo>
                  <a:lnTo>
                    <a:pt x="2665" y="13168"/>
                  </a:lnTo>
                  <a:lnTo>
                    <a:pt x="2086" y="13748"/>
                  </a:lnTo>
                  <a:lnTo>
                    <a:pt x="2047" y="13825"/>
                  </a:lnTo>
                  <a:lnTo>
                    <a:pt x="2008" y="13902"/>
                  </a:lnTo>
                  <a:lnTo>
                    <a:pt x="2047" y="13979"/>
                  </a:lnTo>
                  <a:lnTo>
                    <a:pt x="2086" y="14057"/>
                  </a:lnTo>
                  <a:lnTo>
                    <a:pt x="2395" y="14211"/>
                  </a:lnTo>
                  <a:lnTo>
                    <a:pt x="2742" y="14288"/>
                  </a:lnTo>
                  <a:lnTo>
                    <a:pt x="3051" y="14366"/>
                  </a:lnTo>
                  <a:lnTo>
                    <a:pt x="3399" y="14366"/>
                  </a:lnTo>
                  <a:lnTo>
                    <a:pt x="3244" y="14636"/>
                  </a:lnTo>
                  <a:lnTo>
                    <a:pt x="3128" y="14945"/>
                  </a:lnTo>
                  <a:lnTo>
                    <a:pt x="3090" y="15176"/>
                  </a:lnTo>
                  <a:lnTo>
                    <a:pt x="3051" y="15408"/>
                  </a:lnTo>
                  <a:lnTo>
                    <a:pt x="3051" y="15872"/>
                  </a:lnTo>
                  <a:lnTo>
                    <a:pt x="3128" y="16296"/>
                  </a:lnTo>
                  <a:lnTo>
                    <a:pt x="3244" y="16760"/>
                  </a:lnTo>
                  <a:lnTo>
                    <a:pt x="2781" y="16567"/>
                  </a:lnTo>
                  <a:lnTo>
                    <a:pt x="2279" y="16412"/>
                  </a:lnTo>
                  <a:lnTo>
                    <a:pt x="2201" y="16412"/>
                  </a:lnTo>
                  <a:lnTo>
                    <a:pt x="2124" y="16451"/>
                  </a:lnTo>
                  <a:lnTo>
                    <a:pt x="2047" y="16528"/>
                  </a:lnTo>
                  <a:lnTo>
                    <a:pt x="2047" y="16644"/>
                  </a:lnTo>
                  <a:lnTo>
                    <a:pt x="2163" y="17107"/>
                  </a:lnTo>
                  <a:lnTo>
                    <a:pt x="2279" y="17532"/>
                  </a:lnTo>
                  <a:lnTo>
                    <a:pt x="2472" y="17957"/>
                  </a:lnTo>
                  <a:lnTo>
                    <a:pt x="2703" y="18381"/>
                  </a:lnTo>
                  <a:lnTo>
                    <a:pt x="2781" y="18459"/>
                  </a:lnTo>
                  <a:lnTo>
                    <a:pt x="2858" y="18497"/>
                  </a:lnTo>
                  <a:lnTo>
                    <a:pt x="2935" y="18459"/>
                  </a:lnTo>
                  <a:lnTo>
                    <a:pt x="3012" y="18381"/>
                  </a:lnTo>
                  <a:lnTo>
                    <a:pt x="3321" y="18034"/>
                  </a:lnTo>
                  <a:lnTo>
                    <a:pt x="3514" y="17802"/>
                  </a:lnTo>
                  <a:lnTo>
                    <a:pt x="3630" y="17609"/>
                  </a:lnTo>
                  <a:lnTo>
                    <a:pt x="3707" y="17764"/>
                  </a:lnTo>
                  <a:lnTo>
                    <a:pt x="3978" y="18343"/>
                  </a:lnTo>
                  <a:lnTo>
                    <a:pt x="4132" y="18961"/>
                  </a:lnTo>
                  <a:lnTo>
                    <a:pt x="4248" y="19540"/>
                  </a:lnTo>
                  <a:lnTo>
                    <a:pt x="4248" y="20158"/>
                  </a:lnTo>
                  <a:lnTo>
                    <a:pt x="3437" y="19308"/>
                  </a:lnTo>
                  <a:lnTo>
                    <a:pt x="3399" y="19270"/>
                  </a:lnTo>
                  <a:lnTo>
                    <a:pt x="3205" y="19270"/>
                  </a:lnTo>
                  <a:lnTo>
                    <a:pt x="3167" y="19347"/>
                  </a:lnTo>
                  <a:lnTo>
                    <a:pt x="2974" y="19810"/>
                  </a:lnTo>
                  <a:lnTo>
                    <a:pt x="2781" y="20274"/>
                  </a:lnTo>
                  <a:lnTo>
                    <a:pt x="2665" y="20776"/>
                  </a:lnTo>
                  <a:lnTo>
                    <a:pt x="2626" y="21316"/>
                  </a:lnTo>
                  <a:lnTo>
                    <a:pt x="2626" y="21393"/>
                  </a:lnTo>
                  <a:lnTo>
                    <a:pt x="2703" y="21471"/>
                  </a:lnTo>
                  <a:lnTo>
                    <a:pt x="2781" y="21509"/>
                  </a:lnTo>
                  <a:lnTo>
                    <a:pt x="2897" y="21471"/>
                  </a:lnTo>
                  <a:lnTo>
                    <a:pt x="3514" y="21162"/>
                  </a:lnTo>
                  <a:lnTo>
                    <a:pt x="4171" y="20776"/>
                  </a:lnTo>
                  <a:lnTo>
                    <a:pt x="4171" y="20776"/>
                  </a:lnTo>
                  <a:lnTo>
                    <a:pt x="4055" y="21162"/>
                  </a:lnTo>
                  <a:lnTo>
                    <a:pt x="3901" y="21548"/>
                  </a:lnTo>
                  <a:lnTo>
                    <a:pt x="3669" y="22050"/>
                  </a:lnTo>
                  <a:lnTo>
                    <a:pt x="3321" y="22552"/>
                  </a:lnTo>
                  <a:lnTo>
                    <a:pt x="2897" y="23015"/>
                  </a:lnTo>
                  <a:lnTo>
                    <a:pt x="2626" y="23247"/>
                  </a:lnTo>
                  <a:lnTo>
                    <a:pt x="2395" y="23401"/>
                  </a:lnTo>
                  <a:lnTo>
                    <a:pt x="2124" y="23594"/>
                  </a:lnTo>
                  <a:lnTo>
                    <a:pt x="1854" y="23710"/>
                  </a:lnTo>
                  <a:lnTo>
                    <a:pt x="1584" y="23788"/>
                  </a:lnTo>
                  <a:lnTo>
                    <a:pt x="1313" y="23788"/>
                  </a:lnTo>
                  <a:lnTo>
                    <a:pt x="1082" y="23749"/>
                  </a:lnTo>
                  <a:lnTo>
                    <a:pt x="811" y="23672"/>
                  </a:lnTo>
                  <a:lnTo>
                    <a:pt x="541" y="23517"/>
                  </a:lnTo>
                  <a:lnTo>
                    <a:pt x="309" y="23286"/>
                  </a:lnTo>
                  <a:lnTo>
                    <a:pt x="232" y="23247"/>
                  </a:lnTo>
                  <a:lnTo>
                    <a:pt x="78" y="23247"/>
                  </a:lnTo>
                  <a:lnTo>
                    <a:pt x="39" y="23363"/>
                  </a:lnTo>
                  <a:lnTo>
                    <a:pt x="0" y="23401"/>
                  </a:lnTo>
                  <a:lnTo>
                    <a:pt x="39" y="23479"/>
                  </a:lnTo>
                  <a:lnTo>
                    <a:pt x="155" y="23633"/>
                  </a:lnTo>
                  <a:lnTo>
                    <a:pt x="271" y="23788"/>
                  </a:lnTo>
                  <a:lnTo>
                    <a:pt x="387" y="23903"/>
                  </a:lnTo>
                  <a:lnTo>
                    <a:pt x="541" y="24019"/>
                  </a:lnTo>
                  <a:lnTo>
                    <a:pt x="695" y="24096"/>
                  </a:lnTo>
                  <a:lnTo>
                    <a:pt x="889" y="24135"/>
                  </a:lnTo>
                  <a:lnTo>
                    <a:pt x="1236" y="24212"/>
                  </a:lnTo>
                  <a:lnTo>
                    <a:pt x="1584" y="24174"/>
                  </a:lnTo>
                  <a:lnTo>
                    <a:pt x="1970" y="24096"/>
                  </a:lnTo>
                  <a:lnTo>
                    <a:pt x="2317" y="23942"/>
                  </a:lnTo>
                  <a:lnTo>
                    <a:pt x="2665" y="23749"/>
                  </a:lnTo>
                  <a:lnTo>
                    <a:pt x="3012" y="23479"/>
                  </a:lnTo>
                  <a:lnTo>
                    <a:pt x="3321" y="23208"/>
                  </a:lnTo>
                  <a:lnTo>
                    <a:pt x="3630" y="22861"/>
                  </a:lnTo>
                  <a:lnTo>
                    <a:pt x="3901" y="22513"/>
                  </a:lnTo>
                  <a:lnTo>
                    <a:pt x="4132" y="22127"/>
                  </a:lnTo>
                  <a:lnTo>
                    <a:pt x="4325" y="21702"/>
                  </a:lnTo>
                  <a:lnTo>
                    <a:pt x="4480" y="21316"/>
                  </a:lnTo>
                  <a:lnTo>
                    <a:pt x="4596" y="20853"/>
                  </a:lnTo>
                  <a:lnTo>
                    <a:pt x="5213" y="21973"/>
                  </a:lnTo>
                  <a:lnTo>
                    <a:pt x="5291" y="22050"/>
                  </a:lnTo>
                  <a:lnTo>
                    <a:pt x="5368" y="22088"/>
                  </a:lnTo>
                  <a:lnTo>
                    <a:pt x="5445" y="22050"/>
                  </a:lnTo>
                  <a:lnTo>
                    <a:pt x="5522" y="22011"/>
                  </a:lnTo>
                  <a:lnTo>
                    <a:pt x="5793" y="21548"/>
                  </a:lnTo>
                  <a:lnTo>
                    <a:pt x="6024" y="21084"/>
                  </a:lnTo>
                  <a:lnTo>
                    <a:pt x="6410" y="20119"/>
                  </a:lnTo>
                  <a:lnTo>
                    <a:pt x="6410" y="20042"/>
                  </a:lnTo>
                  <a:lnTo>
                    <a:pt x="6410" y="19965"/>
                  </a:lnTo>
                  <a:lnTo>
                    <a:pt x="6372" y="19926"/>
                  </a:lnTo>
                  <a:lnTo>
                    <a:pt x="6295" y="19887"/>
                  </a:lnTo>
                  <a:lnTo>
                    <a:pt x="5908" y="19772"/>
                  </a:lnTo>
                  <a:lnTo>
                    <a:pt x="5484" y="19733"/>
                  </a:lnTo>
                  <a:lnTo>
                    <a:pt x="5098" y="19733"/>
                  </a:lnTo>
                  <a:lnTo>
                    <a:pt x="4673" y="19849"/>
                  </a:lnTo>
                  <a:lnTo>
                    <a:pt x="4634" y="19231"/>
                  </a:lnTo>
                  <a:lnTo>
                    <a:pt x="4518" y="18652"/>
                  </a:lnTo>
                  <a:lnTo>
                    <a:pt x="4287" y="18034"/>
                  </a:lnTo>
                  <a:lnTo>
                    <a:pt x="4055" y="17455"/>
                  </a:lnTo>
                  <a:lnTo>
                    <a:pt x="4518" y="17532"/>
                  </a:lnTo>
                  <a:lnTo>
                    <a:pt x="4982" y="17609"/>
                  </a:lnTo>
                  <a:lnTo>
                    <a:pt x="5059" y="17609"/>
                  </a:lnTo>
                  <a:lnTo>
                    <a:pt x="5098" y="17532"/>
                  </a:lnTo>
                  <a:lnTo>
                    <a:pt x="5136" y="17493"/>
                  </a:lnTo>
                  <a:lnTo>
                    <a:pt x="5136" y="17377"/>
                  </a:lnTo>
                  <a:lnTo>
                    <a:pt x="5098" y="17030"/>
                  </a:lnTo>
                  <a:lnTo>
                    <a:pt x="4982" y="16644"/>
                  </a:lnTo>
                  <a:lnTo>
                    <a:pt x="4827" y="16296"/>
                  </a:lnTo>
                  <a:lnTo>
                    <a:pt x="4673" y="15987"/>
                  </a:lnTo>
                  <a:lnTo>
                    <a:pt x="4596" y="15910"/>
                  </a:lnTo>
                  <a:lnTo>
                    <a:pt x="4634" y="15910"/>
                  </a:lnTo>
                  <a:lnTo>
                    <a:pt x="5600" y="14481"/>
                  </a:lnTo>
                  <a:lnTo>
                    <a:pt x="5638" y="14366"/>
                  </a:lnTo>
                  <a:lnTo>
                    <a:pt x="5600" y="14288"/>
                  </a:lnTo>
                  <a:lnTo>
                    <a:pt x="5561" y="14211"/>
                  </a:lnTo>
                  <a:lnTo>
                    <a:pt x="5445" y="14172"/>
                  </a:lnTo>
                  <a:lnTo>
                    <a:pt x="4209" y="13979"/>
                  </a:lnTo>
                  <a:lnTo>
                    <a:pt x="4480" y="13748"/>
                  </a:lnTo>
                  <a:lnTo>
                    <a:pt x="4789" y="13555"/>
                  </a:lnTo>
                  <a:lnTo>
                    <a:pt x="5098" y="13362"/>
                  </a:lnTo>
                  <a:lnTo>
                    <a:pt x="5406" y="13168"/>
                  </a:lnTo>
                  <a:lnTo>
                    <a:pt x="6024" y="13400"/>
                  </a:lnTo>
                  <a:lnTo>
                    <a:pt x="6140" y="13439"/>
                  </a:lnTo>
                  <a:lnTo>
                    <a:pt x="6217" y="13362"/>
                  </a:lnTo>
                  <a:lnTo>
                    <a:pt x="6256" y="13284"/>
                  </a:lnTo>
                  <a:lnTo>
                    <a:pt x="6295" y="13168"/>
                  </a:lnTo>
                  <a:lnTo>
                    <a:pt x="6179" y="12705"/>
                  </a:lnTo>
                  <a:lnTo>
                    <a:pt x="6063" y="12242"/>
                  </a:lnTo>
                  <a:lnTo>
                    <a:pt x="6912" y="11933"/>
                  </a:lnTo>
                  <a:lnTo>
                    <a:pt x="7723" y="11585"/>
                  </a:lnTo>
                  <a:lnTo>
                    <a:pt x="8534" y="11122"/>
                  </a:lnTo>
                  <a:lnTo>
                    <a:pt x="9268" y="10620"/>
                  </a:lnTo>
                  <a:lnTo>
                    <a:pt x="9963" y="10079"/>
                  </a:lnTo>
                  <a:lnTo>
                    <a:pt x="10311" y="9770"/>
                  </a:lnTo>
                  <a:lnTo>
                    <a:pt x="10620" y="9423"/>
                  </a:lnTo>
                  <a:lnTo>
                    <a:pt x="10890" y="9075"/>
                  </a:lnTo>
                  <a:lnTo>
                    <a:pt x="11160" y="8728"/>
                  </a:lnTo>
                  <a:lnTo>
                    <a:pt x="11392" y="8342"/>
                  </a:lnTo>
                  <a:lnTo>
                    <a:pt x="11623" y="7955"/>
                  </a:lnTo>
                  <a:lnTo>
                    <a:pt x="11817" y="7569"/>
                  </a:lnTo>
                  <a:lnTo>
                    <a:pt x="11971" y="7183"/>
                  </a:lnTo>
                  <a:lnTo>
                    <a:pt x="12125" y="6758"/>
                  </a:lnTo>
                  <a:lnTo>
                    <a:pt x="12241" y="6334"/>
                  </a:lnTo>
                  <a:lnTo>
                    <a:pt x="12319" y="5948"/>
                  </a:lnTo>
                  <a:lnTo>
                    <a:pt x="12357" y="5523"/>
                  </a:lnTo>
                  <a:lnTo>
                    <a:pt x="12396" y="5098"/>
                  </a:lnTo>
                  <a:lnTo>
                    <a:pt x="12396" y="4673"/>
                  </a:lnTo>
                  <a:lnTo>
                    <a:pt x="12357" y="4248"/>
                  </a:lnTo>
                  <a:lnTo>
                    <a:pt x="12280" y="3824"/>
                  </a:lnTo>
                  <a:lnTo>
                    <a:pt x="12203" y="3438"/>
                  </a:lnTo>
                  <a:lnTo>
                    <a:pt x="12048" y="3051"/>
                  </a:lnTo>
                  <a:lnTo>
                    <a:pt x="11894" y="2665"/>
                  </a:lnTo>
                  <a:lnTo>
                    <a:pt x="11701" y="2279"/>
                  </a:lnTo>
                  <a:lnTo>
                    <a:pt x="11469" y="1893"/>
                  </a:lnTo>
                  <a:lnTo>
                    <a:pt x="11160" y="1545"/>
                  </a:lnTo>
                  <a:lnTo>
                    <a:pt x="10890" y="1275"/>
                  </a:lnTo>
                  <a:lnTo>
                    <a:pt x="10620" y="1005"/>
                  </a:lnTo>
                  <a:lnTo>
                    <a:pt x="10311" y="773"/>
                  </a:lnTo>
                  <a:lnTo>
                    <a:pt x="9963" y="580"/>
                  </a:lnTo>
                  <a:lnTo>
                    <a:pt x="9654" y="387"/>
                  </a:lnTo>
                  <a:lnTo>
                    <a:pt x="9307" y="233"/>
                  </a:lnTo>
                  <a:lnTo>
                    <a:pt x="8920" y="117"/>
                  </a:lnTo>
                  <a:lnTo>
                    <a:pt x="8573" y="39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4"/>
            <p:cNvSpPr/>
            <p:nvPr/>
          </p:nvSpPr>
          <p:spPr>
            <a:xfrm>
              <a:off x="1307750" y="4498125"/>
              <a:ext cx="103325" cy="105250"/>
            </a:xfrm>
            <a:custGeom>
              <a:avLst/>
              <a:gdLst/>
              <a:ahLst/>
              <a:cxnLst/>
              <a:rect l="l" t="t" r="r" b="b"/>
              <a:pathLst>
                <a:path w="4133" h="4210" extrusionOk="0">
                  <a:moveTo>
                    <a:pt x="2317" y="348"/>
                  </a:moveTo>
                  <a:lnTo>
                    <a:pt x="2665" y="425"/>
                  </a:lnTo>
                  <a:lnTo>
                    <a:pt x="2819" y="502"/>
                  </a:lnTo>
                  <a:lnTo>
                    <a:pt x="2974" y="618"/>
                  </a:lnTo>
                  <a:lnTo>
                    <a:pt x="3128" y="734"/>
                  </a:lnTo>
                  <a:lnTo>
                    <a:pt x="3244" y="850"/>
                  </a:lnTo>
                  <a:lnTo>
                    <a:pt x="3360" y="1043"/>
                  </a:lnTo>
                  <a:lnTo>
                    <a:pt x="3476" y="1197"/>
                  </a:lnTo>
                  <a:lnTo>
                    <a:pt x="3514" y="1236"/>
                  </a:lnTo>
                  <a:lnTo>
                    <a:pt x="3630" y="1545"/>
                  </a:lnTo>
                  <a:lnTo>
                    <a:pt x="3707" y="1815"/>
                  </a:lnTo>
                  <a:lnTo>
                    <a:pt x="3746" y="2086"/>
                  </a:lnTo>
                  <a:lnTo>
                    <a:pt x="3746" y="2356"/>
                  </a:lnTo>
                  <a:lnTo>
                    <a:pt x="3707" y="2626"/>
                  </a:lnTo>
                  <a:lnTo>
                    <a:pt x="3630" y="2896"/>
                  </a:lnTo>
                  <a:lnTo>
                    <a:pt x="3514" y="3128"/>
                  </a:lnTo>
                  <a:lnTo>
                    <a:pt x="3283" y="3398"/>
                  </a:lnTo>
                  <a:lnTo>
                    <a:pt x="3012" y="3591"/>
                  </a:lnTo>
                  <a:lnTo>
                    <a:pt x="2703" y="3746"/>
                  </a:lnTo>
                  <a:lnTo>
                    <a:pt x="2356" y="3823"/>
                  </a:lnTo>
                  <a:lnTo>
                    <a:pt x="2008" y="3862"/>
                  </a:lnTo>
                  <a:lnTo>
                    <a:pt x="1661" y="3785"/>
                  </a:lnTo>
                  <a:lnTo>
                    <a:pt x="1313" y="3669"/>
                  </a:lnTo>
                  <a:lnTo>
                    <a:pt x="1004" y="3476"/>
                  </a:lnTo>
                  <a:lnTo>
                    <a:pt x="734" y="3244"/>
                  </a:lnTo>
                  <a:lnTo>
                    <a:pt x="579" y="2935"/>
                  </a:lnTo>
                  <a:lnTo>
                    <a:pt x="425" y="2665"/>
                  </a:lnTo>
                  <a:lnTo>
                    <a:pt x="386" y="2317"/>
                  </a:lnTo>
                  <a:lnTo>
                    <a:pt x="348" y="2008"/>
                  </a:lnTo>
                  <a:lnTo>
                    <a:pt x="386" y="1661"/>
                  </a:lnTo>
                  <a:lnTo>
                    <a:pt x="502" y="1352"/>
                  </a:lnTo>
                  <a:lnTo>
                    <a:pt x="657" y="1043"/>
                  </a:lnTo>
                  <a:lnTo>
                    <a:pt x="888" y="811"/>
                  </a:lnTo>
                  <a:lnTo>
                    <a:pt x="1197" y="580"/>
                  </a:lnTo>
                  <a:lnTo>
                    <a:pt x="1545" y="425"/>
                  </a:lnTo>
                  <a:lnTo>
                    <a:pt x="1931" y="348"/>
                  </a:lnTo>
                  <a:close/>
                  <a:moveTo>
                    <a:pt x="2201" y="0"/>
                  </a:moveTo>
                  <a:lnTo>
                    <a:pt x="1815" y="39"/>
                  </a:lnTo>
                  <a:lnTo>
                    <a:pt x="1468" y="116"/>
                  </a:lnTo>
                  <a:lnTo>
                    <a:pt x="1120" y="232"/>
                  </a:lnTo>
                  <a:lnTo>
                    <a:pt x="927" y="348"/>
                  </a:lnTo>
                  <a:lnTo>
                    <a:pt x="773" y="464"/>
                  </a:lnTo>
                  <a:lnTo>
                    <a:pt x="579" y="618"/>
                  </a:lnTo>
                  <a:lnTo>
                    <a:pt x="464" y="773"/>
                  </a:lnTo>
                  <a:lnTo>
                    <a:pt x="232" y="1159"/>
                  </a:lnTo>
                  <a:lnTo>
                    <a:pt x="78" y="1545"/>
                  </a:lnTo>
                  <a:lnTo>
                    <a:pt x="0" y="1970"/>
                  </a:lnTo>
                  <a:lnTo>
                    <a:pt x="0" y="2394"/>
                  </a:lnTo>
                  <a:lnTo>
                    <a:pt x="116" y="2858"/>
                  </a:lnTo>
                  <a:lnTo>
                    <a:pt x="193" y="3051"/>
                  </a:lnTo>
                  <a:lnTo>
                    <a:pt x="309" y="3244"/>
                  </a:lnTo>
                  <a:lnTo>
                    <a:pt x="579" y="3553"/>
                  </a:lnTo>
                  <a:lnTo>
                    <a:pt x="888" y="3823"/>
                  </a:lnTo>
                  <a:lnTo>
                    <a:pt x="1236" y="4016"/>
                  </a:lnTo>
                  <a:lnTo>
                    <a:pt x="1622" y="4171"/>
                  </a:lnTo>
                  <a:lnTo>
                    <a:pt x="2047" y="4209"/>
                  </a:lnTo>
                  <a:lnTo>
                    <a:pt x="2472" y="4209"/>
                  </a:lnTo>
                  <a:lnTo>
                    <a:pt x="2858" y="4093"/>
                  </a:lnTo>
                  <a:lnTo>
                    <a:pt x="3244" y="3939"/>
                  </a:lnTo>
                  <a:lnTo>
                    <a:pt x="3398" y="3823"/>
                  </a:lnTo>
                  <a:lnTo>
                    <a:pt x="3553" y="3669"/>
                  </a:lnTo>
                  <a:lnTo>
                    <a:pt x="3707" y="3514"/>
                  </a:lnTo>
                  <a:lnTo>
                    <a:pt x="3823" y="3321"/>
                  </a:lnTo>
                  <a:lnTo>
                    <a:pt x="4016" y="2935"/>
                  </a:lnTo>
                  <a:lnTo>
                    <a:pt x="4132" y="2510"/>
                  </a:lnTo>
                  <a:lnTo>
                    <a:pt x="4132" y="2047"/>
                  </a:lnTo>
                  <a:lnTo>
                    <a:pt x="4132" y="1854"/>
                  </a:lnTo>
                  <a:lnTo>
                    <a:pt x="4055" y="1622"/>
                  </a:lnTo>
                  <a:lnTo>
                    <a:pt x="4016" y="1429"/>
                  </a:lnTo>
                  <a:lnTo>
                    <a:pt x="3900" y="1236"/>
                  </a:lnTo>
                  <a:lnTo>
                    <a:pt x="3785" y="1082"/>
                  </a:lnTo>
                  <a:lnTo>
                    <a:pt x="3630" y="927"/>
                  </a:lnTo>
                  <a:lnTo>
                    <a:pt x="3591" y="888"/>
                  </a:lnTo>
                  <a:lnTo>
                    <a:pt x="3553" y="734"/>
                  </a:lnTo>
                  <a:lnTo>
                    <a:pt x="3437" y="580"/>
                  </a:lnTo>
                  <a:lnTo>
                    <a:pt x="3360" y="425"/>
                  </a:lnTo>
                  <a:lnTo>
                    <a:pt x="3244" y="348"/>
                  </a:lnTo>
                  <a:lnTo>
                    <a:pt x="3089" y="232"/>
                  </a:lnTo>
                  <a:lnTo>
                    <a:pt x="2935" y="155"/>
                  </a:lnTo>
                  <a:lnTo>
                    <a:pt x="2587" y="39"/>
                  </a:lnTo>
                  <a:lnTo>
                    <a:pt x="220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4"/>
            <p:cNvSpPr/>
            <p:nvPr/>
          </p:nvSpPr>
          <p:spPr>
            <a:xfrm>
              <a:off x="1058675" y="4315675"/>
              <a:ext cx="594700" cy="534825"/>
            </a:xfrm>
            <a:custGeom>
              <a:avLst/>
              <a:gdLst/>
              <a:ahLst/>
              <a:cxnLst/>
              <a:rect l="l" t="t" r="r" b="b"/>
              <a:pathLst>
                <a:path w="23788" h="21393" extrusionOk="0">
                  <a:moveTo>
                    <a:pt x="23478" y="270"/>
                  </a:moveTo>
                  <a:lnTo>
                    <a:pt x="23401" y="386"/>
                  </a:lnTo>
                  <a:lnTo>
                    <a:pt x="22590" y="1815"/>
                  </a:lnTo>
                  <a:lnTo>
                    <a:pt x="21741" y="3205"/>
                  </a:lnTo>
                  <a:lnTo>
                    <a:pt x="20853" y="4595"/>
                  </a:lnTo>
                  <a:lnTo>
                    <a:pt x="19926" y="5985"/>
                  </a:lnTo>
                  <a:lnTo>
                    <a:pt x="19269" y="5754"/>
                  </a:lnTo>
                  <a:lnTo>
                    <a:pt x="18999" y="5638"/>
                  </a:lnTo>
                  <a:lnTo>
                    <a:pt x="18690" y="5483"/>
                  </a:lnTo>
                  <a:lnTo>
                    <a:pt x="18420" y="5290"/>
                  </a:lnTo>
                  <a:lnTo>
                    <a:pt x="18150" y="5059"/>
                  </a:lnTo>
                  <a:lnTo>
                    <a:pt x="17918" y="4827"/>
                  </a:lnTo>
                  <a:lnTo>
                    <a:pt x="17686" y="4557"/>
                  </a:lnTo>
                  <a:lnTo>
                    <a:pt x="17493" y="4286"/>
                  </a:lnTo>
                  <a:lnTo>
                    <a:pt x="17339" y="3977"/>
                  </a:lnTo>
                  <a:lnTo>
                    <a:pt x="17030" y="3360"/>
                  </a:lnTo>
                  <a:lnTo>
                    <a:pt x="16798" y="2742"/>
                  </a:lnTo>
                  <a:lnTo>
                    <a:pt x="16605" y="2085"/>
                  </a:lnTo>
                  <a:lnTo>
                    <a:pt x="17416" y="1776"/>
                  </a:lnTo>
                  <a:lnTo>
                    <a:pt x="18265" y="1467"/>
                  </a:lnTo>
                  <a:lnTo>
                    <a:pt x="19115" y="1197"/>
                  </a:lnTo>
                  <a:lnTo>
                    <a:pt x="19965" y="965"/>
                  </a:lnTo>
                  <a:lnTo>
                    <a:pt x="20853" y="772"/>
                  </a:lnTo>
                  <a:lnTo>
                    <a:pt x="21702" y="579"/>
                  </a:lnTo>
                  <a:lnTo>
                    <a:pt x="22590" y="425"/>
                  </a:lnTo>
                  <a:lnTo>
                    <a:pt x="23478" y="270"/>
                  </a:lnTo>
                  <a:close/>
                  <a:moveTo>
                    <a:pt x="4866" y="7607"/>
                  </a:moveTo>
                  <a:lnTo>
                    <a:pt x="6256" y="7646"/>
                  </a:lnTo>
                  <a:lnTo>
                    <a:pt x="7608" y="7723"/>
                  </a:lnTo>
                  <a:lnTo>
                    <a:pt x="7222" y="8186"/>
                  </a:lnTo>
                  <a:lnTo>
                    <a:pt x="6835" y="8650"/>
                  </a:lnTo>
                  <a:lnTo>
                    <a:pt x="6488" y="9190"/>
                  </a:lnTo>
                  <a:lnTo>
                    <a:pt x="6140" y="9692"/>
                  </a:lnTo>
                  <a:lnTo>
                    <a:pt x="5909" y="10233"/>
                  </a:lnTo>
                  <a:lnTo>
                    <a:pt x="5870" y="10272"/>
                  </a:lnTo>
                  <a:lnTo>
                    <a:pt x="5214" y="10774"/>
                  </a:lnTo>
                  <a:lnTo>
                    <a:pt x="4557" y="11314"/>
                  </a:lnTo>
                  <a:lnTo>
                    <a:pt x="4326" y="11546"/>
                  </a:lnTo>
                  <a:lnTo>
                    <a:pt x="4094" y="11816"/>
                  </a:lnTo>
                  <a:lnTo>
                    <a:pt x="3824" y="12048"/>
                  </a:lnTo>
                  <a:lnTo>
                    <a:pt x="3708" y="12125"/>
                  </a:lnTo>
                  <a:lnTo>
                    <a:pt x="3553" y="12164"/>
                  </a:lnTo>
                  <a:lnTo>
                    <a:pt x="3399" y="12202"/>
                  </a:lnTo>
                  <a:lnTo>
                    <a:pt x="3206" y="12164"/>
                  </a:lnTo>
                  <a:lnTo>
                    <a:pt x="2742" y="12087"/>
                  </a:lnTo>
                  <a:lnTo>
                    <a:pt x="1970" y="11855"/>
                  </a:lnTo>
                  <a:lnTo>
                    <a:pt x="387" y="11507"/>
                  </a:lnTo>
                  <a:lnTo>
                    <a:pt x="1005" y="11083"/>
                  </a:lnTo>
                  <a:lnTo>
                    <a:pt x="1584" y="10658"/>
                  </a:lnTo>
                  <a:lnTo>
                    <a:pt x="2163" y="10156"/>
                  </a:lnTo>
                  <a:lnTo>
                    <a:pt x="2704" y="9654"/>
                  </a:lnTo>
                  <a:lnTo>
                    <a:pt x="3553" y="8804"/>
                  </a:lnTo>
                  <a:lnTo>
                    <a:pt x="4055" y="8186"/>
                  </a:lnTo>
                  <a:lnTo>
                    <a:pt x="4326" y="7916"/>
                  </a:lnTo>
                  <a:lnTo>
                    <a:pt x="4634" y="7684"/>
                  </a:lnTo>
                  <a:lnTo>
                    <a:pt x="4789" y="7684"/>
                  </a:lnTo>
                  <a:lnTo>
                    <a:pt x="4827" y="7646"/>
                  </a:lnTo>
                  <a:lnTo>
                    <a:pt x="4866" y="7607"/>
                  </a:lnTo>
                  <a:close/>
                  <a:moveTo>
                    <a:pt x="16296" y="2201"/>
                  </a:moveTo>
                  <a:lnTo>
                    <a:pt x="16489" y="2858"/>
                  </a:lnTo>
                  <a:lnTo>
                    <a:pt x="16721" y="3553"/>
                  </a:lnTo>
                  <a:lnTo>
                    <a:pt x="17030" y="4209"/>
                  </a:lnTo>
                  <a:lnTo>
                    <a:pt x="17223" y="4518"/>
                  </a:lnTo>
                  <a:lnTo>
                    <a:pt x="17455" y="4827"/>
                  </a:lnTo>
                  <a:lnTo>
                    <a:pt x="17648" y="5136"/>
                  </a:lnTo>
                  <a:lnTo>
                    <a:pt x="17879" y="5368"/>
                  </a:lnTo>
                  <a:lnTo>
                    <a:pt x="18150" y="5599"/>
                  </a:lnTo>
                  <a:lnTo>
                    <a:pt x="18420" y="5831"/>
                  </a:lnTo>
                  <a:lnTo>
                    <a:pt x="18729" y="5985"/>
                  </a:lnTo>
                  <a:lnTo>
                    <a:pt x="19038" y="6140"/>
                  </a:lnTo>
                  <a:lnTo>
                    <a:pt x="19385" y="6217"/>
                  </a:lnTo>
                  <a:lnTo>
                    <a:pt x="19771" y="6256"/>
                  </a:lnTo>
                  <a:lnTo>
                    <a:pt x="18922" y="7453"/>
                  </a:lnTo>
                  <a:lnTo>
                    <a:pt x="18034" y="8611"/>
                  </a:lnTo>
                  <a:lnTo>
                    <a:pt x="17223" y="9615"/>
                  </a:lnTo>
                  <a:lnTo>
                    <a:pt x="16373" y="10581"/>
                  </a:lnTo>
                  <a:lnTo>
                    <a:pt x="15524" y="11507"/>
                  </a:lnTo>
                  <a:lnTo>
                    <a:pt x="14597" y="12395"/>
                  </a:lnTo>
                  <a:lnTo>
                    <a:pt x="13670" y="13284"/>
                  </a:lnTo>
                  <a:lnTo>
                    <a:pt x="13168" y="13747"/>
                  </a:lnTo>
                  <a:lnTo>
                    <a:pt x="12628" y="14172"/>
                  </a:lnTo>
                  <a:lnTo>
                    <a:pt x="12126" y="14558"/>
                  </a:lnTo>
                  <a:lnTo>
                    <a:pt x="11546" y="14905"/>
                  </a:lnTo>
                  <a:lnTo>
                    <a:pt x="10967" y="15214"/>
                  </a:lnTo>
                  <a:lnTo>
                    <a:pt x="10388" y="15446"/>
                  </a:lnTo>
                  <a:lnTo>
                    <a:pt x="9809" y="15600"/>
                  </a:lnTo>
                  <a:lnTo>
                    <a:pt x="9191" y="15678"/>
                  </a:lnTo>
                  <a:lnTo>
                    <a:pt x="8612" y="15678"/>
                  </a:lnTo>
                  <a:lnTo>
                    <a:pt x="8341" y="15639"/>
                  </a:lnTo>
                  <a:lnTo>
                    <a:pt x="8033" y="15562"/>
                  </a:lnTo>
                  <a:lnTo>
                    <a:pt x="7762" y="15446"/>
                  </a:lnTo>
                  <a:lnTo>
                    <a:pt x="7531" y="15330"/>
                  </a:lnTo>
                  <a:lnTo>
                    <a:pt x="7260" y="15214"/>
                  </a:lnTo>
                  <a:lnTo>
                    <a:pt x="7029" y="15021"/>
                  </a:lnTo>
                  <a:lnTo>
                    <a:pt x="6835" y="14828"/>
                  </a:lnTo>
                  <a:lnTo>
                    <a:pt x="6642" y="14597"/>
                  </a:lnTo>
                  <a:lnTo>
                    <a:pt x="6449" y="14365"/>
                  </a:lnTo>
                  <a:lnTo>
                    <a:pt x="6295" y="14095"/>
                  </a:lnTo>
                  <a:lnTo>
                    <a:pt x="6063" y="13554"/>
                  </a:lnTo>
                  <a:lnTo>
                    <a:pt x="5909" y="13013"/>
                  </a:lnTo>
                  <a:lnTo>
                    <a:pt x="5870" y="12434"/>
                  </a:lnTo>
                  <a:lnTo>
                    <a:pt x="5870" y="11855"/>
                  </a:lnTo>
                  <a:lnTo>
                    <a:pt x="5986" y="11314"/>
                  </a:lnTo>
                  <a:lnTo>
                    <a:pt x="6140" y="10735"/>
                  </a:lnTo>
                  <a:lnTo>
                    <a:pt x="6333" y="10194"/>
                  </a:lnTo>
                  <a:lnTo>
                    <a:pt x="6604" y="9692"/>
                  </a:lnTo>
                  <a:lnTo>
                    <a:pt x="6913" y="9229"/>
                  </a:lnTo>
                  <a:lnTo>
                    <a:pt x="7222" y="8766"/>
                  </a:lnTo>
                  <a:lnTo>
                    <a:pt x="7569" y="8302"/>
                  </a:lnTo>
                  <a:lnTo>
                    <a:pt x="7955" y="7878"/>
                  </a:lnTo>
                  <a:lnTo>
                    <a:pt x="8766" y="7067"/>
                  </a:lnTo>
                  <a:lnTo>
                    <a:pt x="9616" y="6333"/>
                  </a:lnTo>
                  <a:lnTo>
                    <a:pt x="10542" y="5561"/>
                  </a:lnTo>
                  <a:lnTo>
                    <a:pt x="11508" y="4866"/>
                  </a:lnTo>
                  <a:lnTo>
                    <a:pt x="12473" y="4209"/>
                  </a:lnTo>
                  <a:lnTo>
                    <a:pt x="13516" y="3591"/>
                  </a:lnTo>
                  <a:lnTo>
                    <a:pt x="14211" y="3205"/>
                  </a:lnTo>
                  <a:lnTo>
                    <a:pt x="14906" y="2858"/>
                  </a:lnTo>
                  <a:lnTo>
                    <a:pt x="15601" y="2510"/>
                  </a:lnTo>
                  <a:lnTo>
                    <a:pt x="16296" y="2201"/>
                  </a:lnTo>
                  <a:close/>
                  <a:moveTo>
                    <a:pt x="5638" y="13361"/>
                  </a:moveTo>
                  <a:lnTo>
                    <a:pt x="5754" y="13747"/>
                  </a:lnTo>
                  <a:lnTo>
                    <a:pt x="5870" y="14133"/>
                  </a:lnTo>
                  <a:lnTo>
                    <a:pt x="6063" y="14519"/>
                  </a:lnTo>
                  <a:lnTo>
                    <a:pt x="6295" y="14828"/>
                  </a:lnTo>
                  <a:lnTo>
                    <a:pt x="6565" y="15137"/>
                  </a:lnTo>
                  <a:lnTo>
                    <a:pt x="6874" y="15407"/>
                  </a:lnTo>
                  <a:lnTo>
                    <a:pt x="7222" y="15639"/>
                  </a:lnTo>
                  <a:lnTo>
                    <a:pt x="7608" y="15832"/>
                  </a:lnTo>
                  <a:lnTo>
                    <a:pt x="7415" y="16141"/>
                  </a:lnTo>
                  <a:lnTo>
                    <a:pt x="7260" y="16489"/>
                  </a:lnTo>
                  <a:lnTo>
                    <a:pt x="6797" y="16296"/>
                  </a:lnTo>
                  <a:lnTo>
                    <a:pt x="6411" y="16025"/>
                  </a:lnTo>
                  <a:lnTo>
                    <a:pt x="6025" y="15716"/>
                  </a:lnTo>
                  <a:lnTo>
                    <a:pt x="5716" y="15369"/>
                  </a:lnTo>
                  <a:lnTo>
                    <a:pt x="5484" y="14983"/>
                  </a:lnTo>
                  <a:lnTo>
                    <a:pt x="5252" y="14558"/>
                  </a:lnTo>
                  <a:lnTo>
                    <a:pt x="5098" y="14133"/>
                  </a:lnTo>
                  <a:lnTo>
                    <a:pt x="5021" y="13631"/>
                  </a:lnTo>
                  <a:lnTo>
                    <a:pt x="4982" y="13593"/>
                  </a:lnTo>
                  <a:lnTo>
                    <a:pt x="5638" y="13361"/>
                  </a:lnTo>
                  <a:close/>
                  <a:moveTo>
                    <a:pt x="4827" y="13670"/>
                  </a:moveTo>
                  <a:lnTo>
                    <a:pt x="4866" y="14210"/>
                  </a:lnTo>
                  <a:lnTo>
                    <a:pt x="4982" y="14712"/>
                  </a:lnTo>
                  <a:lnTo>
                    <a:pt x="5214" y="15176"/>
                  </a:lnTo>
                  <a:lnTo>
                    <a:pt x="5484" y="15600"/>
                  </a:lnTo>
                  <a:lnTo>
                    <a:pt x="5831" y="15948"/>
                  </a:lnTo>
                  <a:lnTo>
                    <a:pt x="6218" y="16296"/>
                  </a:lnTo>
                  <a:lnTo>
                    <a:pt x="6642" y="16566"/>
                  </a:lnTo>
                  <a:lnTo>
                    <a:pt x="7106" y="16759"/>
                  </a:lnTo>
                  <a:lnTo>
                    <a:pt x="6951" y="17300"/>
                  </a:lnTo>
                  <a:lnTo>
                    <a:pt x="6411" y="17029"/>
                  </a:lnTo>
                  <a:lnTo>
                    <a:pt x="5909" y="16720"/>
                  </a:lnTo>
                  <a:lnTo>
                    <a:pt x="5484" y="16373"/>
                  </a:lnTo>
                  <a:lnTo>
                    <a:pt x="5098" y="15987"/>
                  </a:lnTo>
                  <a:lnTo>
                    <a:pt x="4789" y="15562"/>
                  </a:lnTo>
                  <a:lnTo>
                    <a:pt x="4480" y="15060"/>
                  </a:lnTo>
                  <a:lnTo>
                    <a:pt x="4248" y="14558"/>
                  </a:lnTo>
                  <a:lnTo>
                    <a:pt x="4055" y="13979"/>
                  </a:lnTo>
                  <a:lnTo>
                    <a:pt x="4248" y="13940"/>
                  </a:lnTo>
                  <a:lnTo>
                    <a:pt x="4441" y="13863"/>
                  </a:lnTo>
                  <a:lnTo>
                    <a:pt x="4827" y="13670"/>
                  </a:lnTo>
                  <a:close/>
                  <a:moveTo>
                    <a:pt x="4441" y="15871"/>
                  </a:moveTo>
                  <a:lnTo>
                    <a:pt x="4673" y="16180"/>
                  </a:lnTo>
                  <a:lnTo>
                    <a:pt x="4905" y="16450"/>
                  </a:lnTo>
                  <a:lnTo>
                    <a:pt x="5175" y="16682"/>
                  </a:lnTo>
                  <a:lnTo>
                    <a:pt x="5445" y="16913"/>
                  </a:lnTo>
                  <a:lnTo>
                    <a:pt x="5291" y="17029"/>
                  </a:lnTo>
                  <a:lnTo>
                    <a:pt x="5214" y="17222"/>
                  </a:lnTo>
                  <a:lnTo>
                    <a:pt x="5098" y="17068"/>
                  </a:lnTo>
                  <a:lnTo>
                    <a:pt x="5059" y="16991"/>
                  </a:lnTo>
                  <a:lnTo>
                    <a:pt x="4982" y="16952"/>
                  </a:lnTo>
                  <a:lnTo>
                    <a:pt x="4905" y="16952"/>
                  </a:lnTo>
                  <a:lnTo>
                    <a:pt x="4827" y="16991"/>
                  </a:lnTo>
                  <a:lnTo>
                    <a:pt x="4519" y="17415"/>
                  </a:lnTo>
                  <a:lnTo>
                    <a:pt x="4210" y="17840"/>
                  </a:lnTo>
                  <a:lnTo>
                    <a:pt x="3862" y="18226"/>
                  </a:lnTo>
                  <a:lnTo>
                    <a:pt x="3476" y="18574"/>
                  </a:lnTo>
                  <a:lnTo>
                    <a:pt x="3090" y="18921"/>
                  </a:lnTo>
                  <a:lnTo>
                    <a:pt x="2665" y="19230"/>
                  </a:lnTo>
                  <a:lnTo>
                    <a:pt x="2240" y="19501"/>
                  </a:lnTo>
                  <a:lnTo>
                    <a:pt x="1777" y="19771"/>
                  </a:lnTo>
                  <a:lnTo>
                    <a:pt x="1777" y="19771"/>
                  </a:lnTo>
                  <a:lnTo>
                    <a:pt x="1816" y="19346"/>
                  </a:lnTo>
                  <a:lnTo>
                    <a:pt x="1854" y="18921"/>
                  </a:lnTo>
                  <a:lnTo>
                    <a:pt x="2009" y="18535"/>
                  </a:lnTo>
                  <a:lnTo>
                    <a:pt x="2163" y="18188"/>
                  </a:lnTo>
                  <a:lnTo>
                    <a:pt x="2395" y="17840"/>
                  </a:lnTo>
                  <a:lnTo>
                    <a:pt x="2665" y="17531"/>
                  </a:lnTo>
                  <a:lnTo>
                    <a:pt x="2974" y="17222"/>
                  </a:lnTo>
                  <a:lnTo>
                    <a:pt x="3360" y="16913"/>
                  </a:lnTo>
                  <a:lnTo>
                    <a:pt x="3669" y="16720"/>
                  </a:lnTo>
                  <a:lnTo>
                    <a:pt x="3939" y="16489"/>
                  </a:lnTo>
                  <a:lnTo>
                    <a:pt x="4017" y="16334"/>
                  </a:lnTo>
                  <a:lnTo>
                    <a:pt x="4094" y="16218"/>
                  </a:lnTo>
                  <a:lnTo>
                    <a:pt x="4094" y="16064"/>
                  </a:lnTo>
                  <a:lnTo>
                    <a:pt x="4055" y="15871"/>
                  </a:lnTo>
                  <a:close/>
                  <a:moveTo>
                    <a:pt x="13439" y="13979"/>
                  </a:moveTo>
                  <a:lnTo>
                    <a:pt x="13400" y="14674"/>
                  </a:lnTo>
                  <a:lnTo>
                    <a:pt x="13400" y="15369"/>
                  </a:lnTo>
                  <a:lnTo>
                    <a:pt x="13477" y="16025"/>
                  </a:lnTo>
                  <a:lnTo>
                    <a:pt x="13632" y="16682"/>
                  </a:lnTo>
                  <a:lnTo>
                    <a:pt x="12396" y="17454"/>
                  </a:lnTo>
                  <a:lnTo>
                    <a:pt x="11160" y="18304"/>
                  </a:lnTo>
                  <a:lnTo>
                    <a:pt x="8805" y="20041"/>
                  </a:lnTo>
                  <a:lnTo>
                    <a:pt x="8766" y="19037"/>
                  </a:lnTo>
                  <a:lnTo>
                    <a:pt x="8689" y="18033"/>
                  </a:lnTo>
                  <a:lnTo>
                    <a:pt x="8650" y="17724"/>
                  </a:lnTo>
                  <a:lnTo>
                    <a:pt x="8689" y="17493"/>
                  </a:lnTo>
                  <a:lnTo>
                    <a:pt x="8728" y="17377"/>
                  </a:lnTo>
                  <a:lnTo>
                    <a:pt x="8805" y="17261"/>
                  </a:lnTo>
                  <a:lnTo>
                    <a:pt x="9037" y="17068"/>
                  </a:lnTo>
                  <a:lnTo>
                    <a:pt x="9654" y="16604"/>
                  </a:lnTo>
                  <a:lnTo>
                    <a:pt x="10195" y="16141"/>
                  </a:lnTo>
                  <a:lnTo>
                    <a:pt x="10234" y="16064"/>
                  </a:lnTo>
                  <a:lnTo>
                    <a:pt x="10272" y="16025"/>
                  </a:lnTo>
                  <a:lnTo>
                    <a:pt x="10234" y="15909"/>
                  </a:lnTo>
                  <a:lnTo>
                    <a:pt x="10774" y="15716"/>
                  </a:lnTo>
                  <a:lnTo>
                    <a:pt x="11276" y="15485"/>
                  </a:lnTo>
                  <a:lnTo>
                    <a:pt x="11740" y="15214"/>
                  </a:lnTo>
                  <a:lnTo>
                    <a:pt x="12203" y="14905"/>
                  </a:lnTo>
                  <a:lnTo>
                    <a:pt x="12821" y="14481"/>
                  </a:lnTo>
                  <a:lnTo>
                    <a:pt x="13439" y="13979"/>
                  </a:lnTo>
                  <a:close/>
                  <a:moveTo>
                    <a:pt x="3978" y="14944"/>
                  </a:moveTo>
                  <a:lnTo>
                    <a:pt x="4132" y="15330"/>
                  </a:lnTo>
                  <a:lnTo>
                    <a:pt x="4326" y="15678"/>
                  </a:lnTo>
                  <a:lnTo>
                    <a:pt x="3862" y="15678"/>
                  </a:lnTo>
                  <a:lnTo>
                    <a:pt x="3785" y="15716"/>
                  </a:lnTo>
                  <a:lnTo>
                    <a:pt x="3746" y="15755"/>
                  </a:lnTo>
                  <a:lnTo>
                    <a:pt x="3746" y="15832"/>
                  </a:lnTo>
                  <a:lnTo>
                    <a:pt x="3785" y="15871"/>
                  </a:lnTo>
                  <a:lnTo>
                    <a:pt x="3785" y="15948"/>
                  </a:lnTo>
                  <a:lnTo>
                    <a:pt x="3785" y="16064"/>
                  </a:lnTo>
                  <a:lnTo>
                    <a:pt x="3669" y="16257"/>
                  </a:lnTo>
                  <a:lnTo>
                    <a:pt x="3476" y="16489"/>
                  </a:lnTo>
                  <a:lnTo>
                    <a:pt x="3206" y="16720"/>
                  </a:lnTo>
                  <a:lnTo>
                    <a:pt x="2665" y="17145"/>
                  </a:lnTo>
                  <a:lnTo>
                    <a:pt x="2318" y="17415"/>
                  </a:lnTo>
                  <a:lnTo>
                    <a:pt x="2009" y="17802"/>
                  </a:lnTo>
                  <a:lnTo>
                    <a:pt x="1777" y="18188"/>
                  </a:lnTo>
                  <a:lnTo>
                    <a:pt x="1584" y="18651"/>
                  </a:lnTo>
                  <a:lnTo>
                    <a:pt x="1507" y="19114"/>
                  </a:lnTo>
                  <a:lnTo>
                    <a:pt x="1468" y="19346"/>
                  </a:lnTo>
                  <a:lnTo>
                    <a:pt x="1468" y="19578"/>
                  </a:lnTo>
                  <a:lnTo>
                    <a:pt x="1507" y="19848"/>
                  </a:lnTo>
                  <a:lnTo>
                    <a:pt x="1545" y="20080"/>
                  </a:lnTo>
                  <a:lnTo>
                    <a:pt x="1622" y="20118"/>
                  </a:lnTo>
                  <a:lnTo>
                    <a:pt x="1738" y="20118"/>
                  </a:lnTo>
                  <a:lnTo>
                    <a:pt x="1777" y="20041"/>
                  </a:lnTo>
                  <a:lnTo>
                    <a:pt x="2279" y="19809"/>
                  </a:lnTo>
                  <a:lnTo>
                    <a:pt x="2742" y="19578"/>
                  </a:lnTo>
                  <a:lnTo>
                    <a:pt x="3167" y="19269"/>
                  </a:lnTo>
                  <a:lnTo>
                    <a:pt x="3553" y="18960"/>
                  </a:lnTo>
                  <a:lnTo>
                    <a:pt x="3939" y="18612"/>
                  </a:lnTo>
                  <a:lnTo>
                    <a:pt x="4287" y="18226"/>
                  </a:lnTo>
                  <a:lnTo>
                    <a:pt x="4634" y="17802"/>
                  </a:lnTo>
                  <a:lnTo>
                    <a:pt x="4943" y="17377"/>
                  </a:lnTo>
                  <a:lnTo>
                    <a:pt x="5059" y="17531"/>
                  </a:lnTo>
                  <a:lnTo>
                    <a:pt x="5175" y="17647"/>
                  </a:lnTo>
                  <a:lnTo>
                    <a:pt x="5291" y="17647"/>
                  </a:lnTo>
                  <a:lnTo>
                    <a:pt x="5368" y="17608"/>
                  </a:lnTo>
                  <a:lnTo>
                    <a:pt x="5368" y="17531"/>
                  </a:lnTo>
                  <a:lnTo>
                    <a:pt x="5638" y="17068"/>
                  </a:lnTo>
                  <a:lnTo>
                    <a:pt x="6025" y="17300"/>
                  </a:lnTo>
                  <a:lnTo>
                    <a:pt x="5986" y="17802"/>
                  </a:lnTo>
                  <a:lnTo>
                    <a:pt x="5870" y="18304"/>
                  </a:lnTo>
                  <a:lnTo>
                    <a:pt x="5754" y="18806"/>
                  </a:lnTo>
                  <a:lnTo>
                    <a:pt x="5561" y="19308"/>
                  </a:lnTo>
                  <a:lnTo>
                    <a:pt x="5445" y="19076"/>
                  </a:lnTo>
                  <a:lnTo>
                    <a:pt x="5407" y="18844"/>
                  </a:lnTo>
                  <a:lnTo>
                    <a:pt x="5368" y="18574"/>
                  </a:lnTo>
                  <a:lnTo>
                    <a:pt x="5407" y="18304"/>
                  </a:lnTo>
                  <a:lnTo>
                    <a:pt x="5445" y="18226"/>
                  </a:lnTo>
                  <a:lnTo>
                    <a:pt x="5407" y="18188"/>
                  </a:lnTo>
                  <a:lnTo>
                    <a:pt x="5329" y="18110"/>
                  </a:lnTo>
                  <a:lnTo>
                    <a:pt x="5252" y="18072"/>
                  </a:lnTo>
                  <a:lnTo>
                    <a:pt x="5214" y="18110"/>
                  </a:lnTo>
                  <a:lnTo>
                    <a:pt x="5136" y="18110"/>
                  </a:lnTo>
                  <a:lnTo>
                    <a:pt x="5098" y="18188"/>
                  </a:lnTo>
                  <a:lnTo>
                    <a:pt x="4827" y="18767"/>
                  </a:lnTo>
                  <a:lnTo>
                    <a:pt x="4519" y="19308"/>
                  </a:lnTo>
                  <a:lnTo>
                    <a:pt x="4326" y="19539"/>
                  </a:lnTo>
                  <a:lnTo>
                    <a:pt x="4094" y="19771"/>
                  </a:lnTo>
                  <a:lnTo>
                    <a:pt x="3862" y="19964"/>
                  </a:lnTo>
                  <a:lnTo>
                    <a:pt x="3592" y="20196"/>
                  </a:lnTo>
                  <a:lnTo>
                    <a:pt x="3090" y="20505"/>
                  </a:lnTo>
                  <a:lnTo>
                    <a:pt x="2820" y="20659"/>
                  </a:lnTo>
                  <a:lnTo>
                    <a:pt x="2511" y="20775"/>
                  </a:lnTo>
                  <a:lnTo>
                    <a:pt x="2202" y="20891"/>
                  </a:lnTo>
                  <a:lnTo>
                    <a:pt x="1893" y="20968"/>
                  </a:lnTo>
                  <a:lnTo>
                    <a:pt x="1584" y="21007"/>
                  </a:lnTo>
                  <a:lnTo>
                    <a:pt x="1275" y="20968"/>
                  </a:lnTo>
                  <a:lnTo>
                    <a:pt x="1043" y="20929"/>
                  </a:lnTo>
                  <a:lnTo>
                    <a:pt x="889" y="20813"/>
                  </a:lnTo>
                  <a:lnTo>
                    <a:pt x="773" y="20698"/>
                  </a:lnTo>
                  <a:lnTo>
                    <a:pt x="734" y="20543"/>
                  </a:lnTo>
                  <a:lnTo>
                    <a:pt x="696" y="20350"/>
                  </a:lnTo>
                  <a:lnTo>
                    <a:pt x="696" y="20157"/>
                  </a:lnTo>
                  <a:lnTo>
                    <a:pt x="734" y="19732"/>
                  </a:lnTo>
                  <a:lnTo>
                    <a:pt x="812" y="19037"/>
                  </a:lnTo>
                  <a:lnTo>
                    <a:pt x="889" y="18690"/>
                  </a:lnTo>
                  <a:lnTo>
                    <a:pt x="1005" y="18342"/>
                  </a:lnTo>
                  <a:lnTo>
                    <a:pt x="1159" y="17956"/>
                  </a:lnTo>
                  <a:lnTo>
                    <a:pt x="1352" y="17608"/>
                  </a:lnTo>
                  <a:lnTo>
                    <a:pt x="1584" y="17261"/>
                  </a:lnTo>
                  <a:lnTo>
                    <a:pt x="1854" y="16952"/>
                  </a:lnTo>
                  <a:lnTo>
                    <a:pt x="2124" y="16682"/>
                  </a:lnTo>
                  <a:lnTo>
                    <a:pt x="2433" y="16411"/>
                  </a:lnTo>
                  <a:lnTo>
                    <a:pt x="2781" y="16180"/>
                  </a:lnTo>
                  <a:lnTo>
                    <a:pt x="3167" y="16025"/>
                  </a:lnTo>
                  <a:lnTo>
                    <a:pt x="3244" y="15948"/>
                  </a:lnTo>
                  <a:lnTo>
                    <a:pt x="3244" y="15871"/>
                  </a:lnTo>
                  <a:lnTo>
                    <a:pt x="3206" y="15794"/>
                  </a:lnTo>
                  <a:lnTo>
                    <a:pt x="3167" y="15716"/>
                  </a:lnTo>
                  <a:lnTo>
                    <a:pt x="2433" y="15369"/>
                  </a:lnTo>
                  <a:lnTo>
                    <a:pt x="2781" y="15176"/>
                  </a:lnTo>
                  <a:lnTo>
                    <a:pt x="3167" y="15021"/>
                  </a:lnTo>
                  <a:lnTo>
                    <a:pt x="3553" y="14983"/>
                  </a:lnTo>
                  <a:lnTo>
                    <a:pt x="3978" y="14944"/>
                  </a:lnTo>
                  <a:close/>
                  <a:moveTo>
                    <a:pt x="23478" y="0"/>
                  </a:moveTo>
                  <a:lnTo>
                    <a:pt x="22204" y="155"/>
                  </a:lnTo>
                  <a:lnTo>
                    <a:pt x="20891" y="386"/>
                  </a:lnTo>
                  <a:lnTo>
                    <a:pt x="19617" y="657"/>
                  </a:lnTo>
                  <a:lnTo>
                    <a:pt x="18381" y="1043"/>
                  </a:lnTo>
                  <a:lnTo>
                    <a:pt x="17146" y="1467"/>
                  </a:lnTo>
                  <a:lnTo>
                    <a:pt x="15949" y="1969"/>
                  </a:lnTo>
                  <a:lnTo>
                    <a:pt x="14752" y="2510"/>
                  </a:lnTo>
                  <a:lnTo>
                    <a:pt x="13593" y="3128"/>
                  </a:lnTo>
                  <a:lnTo>
                    <a:pt x="12473" y="3784"/>
                  </a:lnTo>
                  <a:lnTo>
                    <a:pt x="11353" y="4518"/>
                  </a:lnTo>
                  <a:lnTo>
                    <a:pt x="10311" y="5290"/>
                  </a:lnTo>
                  <a:lnTo>
                    <a:pt x="9307" y="6140"/>
                  </a:lnTo>
                  <a:lnTo>
                    <a:pt x="8535" y="6796"/>
                  </a:lnTo>
                  <a:lnTo>
                    <a:pt x="7801" y="7491"/>
                  </a:lnTo>
                  <a:lnTo>
                    <a:pt x="7029" y="7337"/>
                  </a:lnTo>
                  <a:lnTo>
                    <a:pt x="6218" y="7221"/>
                  </a:lnTo>
                  <a:lnTo>
                    <a:pt x="5407" y="7182"/>
                  </a:lnTo>
                  <a:lnTo>
                    <a:pt x="4557" y="7221"/>
                  </a:lnTo>
                  <a:lnTo>
                    <a:pt x="4519" y="7221"/>
                  </a:lnTo>
                  <a:lnTo>
                    <a:pt x="4441" y="7260"/>
                  </a:lnTo>
                  <a:lnTo>
                    <a:pt x="4403" y="7414"/>
                  </a:lnTo>
                  <a:lnTo>
                    <a:pt x="4171" y="7530"/>
                  </a:lnTo>
                  <a:lnTo>
                    <a:pt x="3939" y="7723"/>
                  </a:lnTo>
                  <a:lnTo>
                    <a:pt x="3708" y="7916"/>
                  </a:lnTo>
                  <a:lnTo>
                    <a:pt x="3515" y="8148"/>
                  </a:lnTo>
                  <a:lnTo>
                    <a:pt x="3128" y="8611"/>
                  </a:lnTo>
                  <a:lnTo>
                    <a:pt x="2742" y="9036"/>
                  </a:lnTo>
                  <a:lnTo>
                    <a:pt x="2124" y="9654"/>
                  </a:lnTo>
                  <a:lnTo>
                    <a:pt x="1468" y="10194"/>
                  </a:lnTo>
                  <a:lnTo>
                    <a:pt x="773" y="10774"/>
                  </a:lnTo>
                  <a:lnTo>
                    <a:pt x="78" y="11276"/>
                  </a:lnTo>
                  <a:lnTo>
                    <a:pt x="1" y="11353"/>
                  </a:lnTo>
                  <a:lnTo>
                    <a:pt x="1" y="11430"/>
                  </a:lnTo>
                  <a:lnTo>
                    <a:pt x="1" y="11507"/>
                  </a:lnTo>
                  <a:lnTo>
                    <a:pt x="39" y="11546"/>
                  </a:lnTo>
                  <a:lnTo>
                    <a:pt x="39" y="11623"/>
                  </a:lnTo>
                  <a:lnTo>
                    <a:pt x="39" y="11700"/>
                  </a:lnTo>
                  <a:lnTo>
                    <a:pt x="78" y="11739"/>
                  </a:lnTo>
                  <a:lnTo>
                    <a:pt x="116" y="11778"/>
                  </a:lnTo>
                  <a:lnTo>
                    <a:pt x="1005" y="12048"/>
                  </a:lnTo>
                  <a:lnTo>
                    <a:pt x="1893" y="12280"/>
                  </a:lnTo>
                  <a:lnTo>
                    <a:pt x="3669" y="12666"/>
                  </a:lnTo>
                  <a:lnTo>
                    <a:pt x="3785" y="12666"/>
                  </a:lnTo>
                  <a:lnTo>
                    <a:pt x="3862" y="12589"/>
                  </a:lnTo>
                  <a:lnTo>
                    <a:pt x="4750" y="11700"/>
                  </a:lnTo>
                  <a:lnTo>
                    <a:pt x="5716" y="10851"/>
                  </a:lnTo>
                  <a:lnTo>
                    <a:pt x="5600" y="11391"/>
                  </a:lnTo>
                  <a:lnTo>
                    <a:pt x="5523" y="11971"/>
                  </a:lnTo>
                  <a:lnTo>
                    <a:pt x="5523" y="12550"/>
                  </a:lnTo>
                  <a:lnTo>
                    <a:pt x="5600" y="13091"/>
                  </a:lnTo>
                  <a:lnTo>
                    <a:pt x="5136" y="13168"/>
                  </a:lnTo>
                  <a:lnTo>
                    <a:pt x="4712" y="13284"/>
                  </a:lnTo>
                  <a:lnTo>
                    <a:pt x="4248" y="13477"/>
                  </a:lnTo>
                  <a:lnTo>
                    <a:pt x="4017" y="13593"/>
                  </a:lnTo>
                  <a:lnTo>
                    <a:pt x="3862" y="13747"/>
                  </a:lnTo>
                  <a:lnTo>
                    <a:pt x="3824" y="13824"/>
                  </a:lnTo>
                  <a:lnTo>
                    <a:pt x="3862" y="13901"/>
                  </a:lnTo>
                  <a:lnTo>
                    <a:pt x="3824" y="13940"/>
                  </a:lnTo>
                  <a:lnTo>
                    <a:pt x="3785" y="14017"/>
                  </a:lnTo>
                  <a:lnTo>
                    <a:pt x="3824" y="14403"/>
                  </a:lnTo>
                  <a:lnTo>
                    <a:pt x="3901" y="14751"/>
                  </a:lnTo>
                  <a:lnTo>
                    <a:pt x="3669" y="14712"/>
                  </a:lnTo>
                  <a:lnTo>
                    <a:pt x="3399" y="14712"/>
                  </a:lnTo>
                  <a:lnTo>
                    <a:pt x="3167" y="14751"/>
                  </a:lnTo>
                  <a:lnTo>
                    <a:pt x="2935" y="14790"/>
                  </a:lnTo>
                  <a:lnTo>
                    <a:pt x="2665" y="14867"/>
                  </a:lnTo>
                  <a:lnTo>
                    <a:pt x="2433" y="14983"/>
                  </a:lnTo>
                  <a:lnTo>
                    <a:pt x="2240" y="15098"/>
                  </a:lnTo>
                  <a:lnTo>
                    <a:pt x="2009" y="15253"/>
                  </a:lnTo>
                  <a:lnTo>
                    <a:pt x="1931" y="15330"/>
                  </a:lnTo>
                  <a:lnTo>
                    <a:pt x="1931" y="15407"/>
                  </a:lnTo>
                  <a:lnTo>
                    <a:pt x="1970" y="15485"/>
                  </a:lnTo>
                  <a:lnTo>
                    <a:pt x="2047" y="15523"/>
                  </a:lnTo>
                  <a:lnTo>
                    <a:pt x="2704" y="15871"/>
                  </a:lnTo>
                  <a:lnTo>
                    <a:pt x="2356" y="16064"/>
                  </a:lnTo>
                  <a:lnTo>
                    <a:pt x="2047" y="16334"/>
                  </a:lnTo>
                  <a:lnTo>
                    <a:pt x="1738" y="16604"/>
                  </a:lnTo>
                  <a:lnTo>
                    <a:pt x="1468" y="16875"/>
                  </a:lnTo>
                  <a:lnTo>
                    <a:pt x="1198" y="17222"/>
                  </a:lnTo>
                  <a:lnTo>
                    <a:pt x="1005" y="17570"/>
                  </a:lnTo>
                  <a:lnTo>
                    <a:pt x="812" y="17956"/>
                  </a:lnTo>
                  <a:lnTo>
                    <a:pt x="657" y="18342"/>
                  </a:lnTo>
                  <a:lnTo>
                    <a:pt x="464" y="18960"/>
                  </a:lnTo>
                  <a:lnTo>
                    <a:pt x="387" y="19385"/>
                  </a:lnTo>
                  <a:lnTo>
                    <a:pt x="310" y="19809"/>
                  </a:lnTo>
                  <a:lnTo>
                    <a:pt x="271" y="20234"/>
                  </a:lnTo>
                  <a:lnTo>
                    <a:pt x="310" y="20659"/>
                  </a:lnTo>
                  <a:lnTo>
                    <a:pt x="348" y="20813"/>
                  </a:lnTo>
                  <a:lnTo>
                    <a:pt x="425" y="20968"/>
                  </a:lnTo>
                  <a:lnTo>
                    <a:pt x="503" y="21084"/>
                  </a:lnTo>
                  <a:lnTo>
                    <a:pt x="618" y="21200"/>
                  </a:lnTo>
                  <a:lnTo>
                    <a:pt x="773" y="21277"/>
                  </a:lnTo>
                  <a:lnTo>
                    <a:pt x="927" y="21315"/>
                  </a:lnTo>
                  <a:lnTo>
                    <a:pt x="1275" y="21393"/>
                  </a:lnTo>
                  <a:lnTo>
                    <a:pt x="1661" y="21354"/>
                  </a:lnTo>
                  <a:lnTo>
                    <a:pt x="2047" y="21277"/>
                  </a:lnTo>
                  <a:lnTo>
                    <a:pt x="2433" y="21161"/>
                  </a:lnTo>
                  <a:lnTo>
                    <a:pt x="2820" y="21007"/>
                  </a:lnTo>
                  <a:lnTo>
                    <a:pt x="3437" y="20698"/>
                  </a:lnTo>
                  <a:lnTo>
                    <a:pt x="3901" y="20389"/>
                  </a:lnTo>
                  <a:lnTo>
                    <a:pt x="4364" y="20003"/>
                  </a:lnTo>
                  <a:lnTo>
                    <a:pt x="4750" y="19539"/>
                  </a:lnTo>
                  <a:lnTo>
                    <a:pt x="5098" y="19037"/>
                  </a:lnTo>
                  <a:lnTo>
                    <a:pt x="5136" y="19230"/>
                  </a:lnTo>
                  <a:lnTo>
                    <a:pt x="5214" y="19423"/>
                  </a:lnTo>
                  <a:lnTo>
                    <a:pt x="5329" y="19578"/>
                  </a:lnTo>
                  <a:lnTo>
                    <a:pt x="5484" y="19771"/>
                  </a:lnTo>
                  <a:lnTo>
                    <a:pt x="5561" y="19809"/>
                  </a:lnTo>
                  <a:lnTo>
                    <a:pt x="5638" y="19809"/>
                  </a:lnTo>
                  <a:lnTo>
                    <a:pt x="5716" y="19771"/>
                  </a:lnTo>
                  <a:lnTo>
                    <a:pt x="5793" y="19694"/>
                  </a:lnTo>
                  <a:lnTo>
                    <a:pt x="5986" y="19153"/>
                  </a:lnTo>
                  <a:lnTo>
                    <a:pt x="6179" y="18612"/>
                  </a:lnTo>
                  <a:lnTo>
                    <a:pt x="6295" y="18033"/>
                  </a:lnTo>
                  <a:lnTo>
                    <a:pt x="6372" y="17454"/>
                  </a:lnTo>
                  <a:lnTo>
                    <a:pt x="6913" y="17608"/>
                  </a:lnTo>
                  <a:lnTo>
                    <a:pt x="7183" y="17608"/>
                  </a:lnTo>
                  <a:lnTo>
                    <a:pt x="7183" y="17531"/>
                  </a:lnTo>
                  <a:lnTo>
                    <a:pt x="7531" y="16720"/>
                  </a:lnTo>
                  <a:lnTo>
                    <a:pt x="7724" y="16334"/>
                  </a:lnTo>
                  <a:lnTo>
                    <a:pt x="7955" y="15948"/>
                  </a:lnTo>
                  <a:lnTo>
                    <a:pt x="8110" y="15987"/>
                  </a:lnTo>
                  <a:lnTo>
                    <a:pt x="8535" y="16064"/>
                  </a:lnTo>
                  <a:lnTo>
                    <a:pt x="8921" y="16102"/>
                  </a:lnTo>
                  <a:lnTo>
                    <a:pt x="9307" y="16064"/>
                  </a:lnTo>
                  <a:lnTo>
                    <a:pt x="9693" y="16025"/>
                  </a:lnTo>
                  <a:lnTo>
                    <a:pt x="9693" y="16025"/>
                  </a:lnTo>
                  <a:lnTo>
                    <a:pt x="8998" y="16604"/>
                  </a:lnTo>
                  <a:lnTo>
                    <a:pt x="8226" y="17106"/>
                  </a:lnTo>
                  <a:lnTo>
                    <a:pt x="8148" y="17222"/>
                  </a:lnTo>
                  <a:lnTo>
                    <a:pt x="8148" y="17300"/>
                  </a:lnTo>
                  <a:lnTo>
                    <a:pt x="8264" y="18110"/>
                  </a:lnTo>
                  <a:lnTo>
                    <a:pt x="8341" y="18883"/>
                  </a:lnTo>
                  <a:lnTo>
                    <a:pt x="8380" y="19655"/>
                  </a:lnTo>
                  <a:lnTo>
                    <a:pt x="8380" y="20427"/>
                  </a:lnTo>
                  <a:lnTo>
                    <a:pt x="8419" y="20543"/>
                  </a:lnTo>
                  <a:lnTo>
                    <a:pt x="8496" y="20620"/>
                  </a:lnTo>
                  <a:lnTo>
                    <a:pt x="8612" y="20659"/>
                  </a:lnTo>
                  <a:lnTo>
                    <a:pt x="8728" y="20620"/>
                  </a:lnTo>
                  <a:lnTo>
                    <a:pt x="11392" y="18806"/>
                  </a:lnTo>
                  <a:lnTo>
                    <a:pt x="12705" y="17840"/>
                  </a:lnTo>
                  <a:lnTo>
                    <a:pt x="13323" y="17338"/>
                  </a:lnTo>
                  <a:lnTo>
                    <a:pt x="13941" y="16836"/>
                  </a:lnTo>
                  <a:lnTo>
                    <a:pt x="13979" y="16759"/>
                  </a:lnTo>
                  <a:lnTo>
                    <a:pt x="13979" y="16682"/>
                  </a:lnTo>
                  <a:lnTo>
                    <a:pt x="13979" y="16643"/>
                  </a:lnTo>
                  <a:lnTo>
                    <a:pt x="13941" y="16257"/>
                  </a:lnTo>
                  <a:lnTo>
                    <a:pt x="13902" y="15871"/>
                  </a:lnTo>
                  <a:lnTo>
                    <a:pt x="13825" y="15098"/>
                  </a:lnTo>
                  <a:lnTo>
                    <a:pt x="13748" y="13747"/>
                  </a:lnTo>
                  <a:lnTo>
                    <a:pt x="14443" y="13129"/>
                  </a:lnTo>
                  <a:lnTo>
                    <a:pt x="15099" y="12473"/>
                  </a:lnTo>
                  <a:lnTo>
                    <a:pt x="15756" y="11816"/>
                  </a:lnTo>
                  <a:lnTo>
                    <a:pt x="16373" y="11121"/>
                  </a:lnTo>
                  <a:lnTo>
                    <a:pt x="17455" y="9924"/>
                  </a:lnTo>
                  <a:lnTo>
                    <a:pt x="18459" y="8650"/>
                  </a:lnTo>
                  <a:lnTo>
                    <a:pt x="19424" y="7376"/>
                  </a:lnTo>
                  <a:lnTo>
                    <a:pt x="20351" y="6024"/>
                  </a:lnTo>
                  <a:lnTo>
                    <a:pt x="21239" y="4673"/>
                  </a:lnTo>
                  <a:lnTo>
                    <a:pt x="22088" y="3321"/>
                  </a:lnTo>
                  <a:lnTo>
                    <a:pt x="22938" y="1931"/>
                  </a:lnTo>
                  <a:lnTo>
                    <a:pt x="23749" y="502"/>
                  </a:lnTo>
                  <a:lnTo>
                    <a:pt x="23749" y="425"/>
                  </a:lnTo>
                  <a:lnTo>
                    <a:pt x="23749" y="348"/>
                  </a:lnTo>
                  <a:lnTo>
                    <a:pt x="23749" y="270"/>
                  </a:lnTo>
                  <a:lnTo>
                    <a:pt x="23787" y="155"/>
                  </a:lnTo>
                  <a:lnTo>
                    <a:pt x="23787" y="77"/>
                  </a:lnTo>
                  <a:lnTo>
                    <a:pt x="23749" y="39"/>
                  </a:lnTo>
                  <a:lnTo>
                    <a:pt x="23672" y="0"/>
                  </a:lnTo>
                  <a:lnTo>
                    <a:pt x="23633" y="39"/>
                  </a:lnTo>
                  <a:lnTo>
                    <a:pt x="23633" y="77"/>
                  </a:lnTo>
                  <a:lnTo>
                    <a:pt x="235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4"/>
            <p:cNvSpPr/>
            <p:nvPr/>
          </p:nvSpPr>
          <p:spPr>
            <a:xfrm>
              <a:off x="1402350" y="3219000"/>
              <a:ext cx="106225" cy="103325"/>
            </a:xfrm>
            <a:custGeom>
              <a:avLst/>
              <a:gdLst/>
              <a:ahLst/>
              <a:cxnLst/>
              <a:rect l="l" t="t" r="r" b="b"/>
              <a:pathLst>
                <a:path w="4249" h="4133" extrusionOk="0">
                  <a:moveTo>
                    <a:pt x="2317" y="387"/>
                  </a:moveTo>
                  <a:lnTo>
                    <a:pt x="2588" y="425"/>
                  </a:lnTo>
                  <a:lnTo>
                    <a:pt x="2858" y="503"/>
                  </a:lnTo>
                  <a:lnTo>
                    <a:pt x="3128" y="619"/>
                  </a:lnTo>
                  <a:lnTo>
                    <a:pt x="3321" y="812"/>
                  </a:lnTo>
                  <a:lnTo>
                    <a:pt x="3553" y="1043"/>
                  </a:lnTo>
                  <a:lnTo>
                    <a:pt x="3708" y="1352"/>
                  </a:lnTo>
                  <a:lnTo>
                    <a:pt x="3823" y="1700"/>
                  </a:lnTo>
                  <a:lnTo>
                    <a:pt x="3862" y="2047"/>
                  </a:lnTo>
                  <a:lnTo>
                    <a:pt x="3785" y="2395"/>
                  </a:lnTo>
                  <a:lnTo>
                    <a:pt x="3708" y="2742"/>
                  </a:lnTo>
                  <a:lnTo>
                    <a:pt x="3514" y="3051"/>
                  </a:lnTo>
                  <a:lnTo>
                    <a:pt x="3283" y="3322"/>
                  </a:lnTo>
                  <a:lnTo>
                    <a:pt x="3012" y="3515"/>
                  </a:lnTo>
                  <a:lnTo>
                    <a:pt x="2704" y="3669"/>
                  </a:lnTo>
                  <a:lnTo>
                    <a:pt x="2395" y="3746"/>
                  </a:lnTo>
                  <a:lnTo>
                    <a:pt x="2047" y="3785"/>
                  </a:lnTo>
                  <a:lnTo>
                    <a:pt x="1738" y="3746"/>
                  </a:lnTo>
                  <a:lnTo>
                    <a:pt x="1391" y="3631"/>
                  </a:lnTo>
                  <a:lnTo>
                    <a:pt x="1120" y="3476"/>
                  </a:lnTo>
                  <a:lnTo>
                    <a:pt x="850" y="3283"/>
                  </a:lnTo>
                  <a:lnTo>
                    <a:pt x="618" y="3013"/>
                  </a:lnTo>
                  <a:lnTo>
                    <a:pt x="464" y="2665"/>
                  </a:lnTo>
                  <a:lnTo>
                    <a:pt x="348" y="2318"/>
                  </a:lnTo>
                  <a:lnTo>
                    <a:pt x="348" y="1931"/>
                  </a:lnTo>
                  <a:lnTo>
                    <a:pt x="387" y="1545"/>
                  </a:lnTo>
                  <a:lnTo>
                    <a:pt x="541" y="1236"/>
                  </a:lnTo>
                  <a:lnTo>
                    <a:pt x="618" y="1082"/>
                  </a:lnTo>
                  <a:lnTo>
                    <a:pt x="734" y="927"/>
                  </a:lnTo>
                  <a:lnTo>
                    <a:pt x="889" y="812"/>
                  </a:lnTo>
                  <a:lnTo>
                    <a:pt x="1043" y="696"/>
                  </a:lnTo>
                  <a:lnTo>
                    <a:pt x="1236" y="619"/>
                  </a:lnTo>
                  <a:lnTo>
                    <a:pt x="1429" y="541"/>
                  </a:lnTo>
                  <a:lnTo>
                    <a:pt x="1468" y="503"/>
                  </a:lnTo>
                  <a:lnTo>
                    <a:pt x="1777" y="425"/>
                  </a:lnTo>
                  <a:lnTo>
                    <a:pt x="2047" y="387"/>
                  </a:lnTo>
                  <a:close/>
                  <a:moveTo>
                    <a:pt x="1931" y="1"/>
                  </a:moveTo>
                  <a:lnTo>
                    <a:pt x="1738" y="39"/>
                  </a:lnTo>
                  <a:lnTo>
                    <a:pt x="1507" y="117"/>
                  </a:lnTo>
                  <a:lnTo>
                    <a:pt x="1313" y="232"/>
                  </a:lnTo>
                  <a:lnTo>
                    <a:pt x="1159" y="348"/>
                  </a:lnTo>
                  <a:lnTo>
                    <a:pt x="1120" y="387"/>
                  </a:lnTo>
                  <a:lnTo>
                    <a:pt x="966" y="387"/>
                  </a:lnTo>
                  <a:lnTo>
                    <a:pt x="773" y="464"/>
                  </a:lnTo>
                  <a:lnTo>
                    <a:pt x="657" y="541"/>
                  </a:lnTo>
                  <a:lnTo>
                    <a:pt x="503" y="657"/>
                  </a:lnTo>
                  <a:lnTo>
                    <a:pt x="387" y="773"/>
                  </a:lnTo>
                  <a:lnTo>
                    <a:pt x="309" y="927"/>
                  </a:lnTo>
                  <a:lnTo>
                    <a:pt x="155" y="1236"/>
                  </a:lnTo>
                  <a:lnTo>
                    <a:pt x="39" y="1623"/>
                  </a:lnTo>
                  <a:lnTo>
                    <a:pt x="1" y="2009"/>
                  </a:lnTo>
                  <a:lnTo>
                    <a:pt x="39" y="2356"/>
                  </a:lnTo>
                  <a:lnTo>
                    <a:pt x="78" y="2704"/>
                  </a:lnTo>
                  <a:lnTo>
                    <a:pt x="155" y="2897"/>
                  </a:lnTo>
                  <a:lnTo>
                    <a:pt x="271" y="3090"/>
                  </a:lnTo>
                  <a:lnTo>
                    <a:pt x="387" y="3283"/>
                  </a:lnTo>
                  <a:lnTo>
                    <a:pt x="541" y="3437"/>
                  </a:lnTo>
                  <a:lnTo>
                    <a:pt x="850" y="3746"/>
                  </a:lnTo>
                  <a:lnTo>
                    <a:pt x="1236" y="3939"/>
                  </a:lnTo>
                  <a:lnTo>
                    <a:pt x="1661" y="4094"/>
                  </a:lnTo>
                  <a:lnTo>
                    <a:pt x="2086" y="4133"/>
                  </a:lnTo>
                  <a:lnTo>
                    <a:pt x="2510" y="4094"/>
                  </a:lnTo>
                  <a:lnTo>
                    <a:pt x="2742" y="4055"/>
                  </a:lnTo>
                  <a:lnTo>
                    <a:pt x="2974" y="3978"/>
                  </a:lnTo>
                  <a:lnTo>
                    <a:pt x="3321" y="3746"/>
                  </a:lnTo>
                  <a:lnTo>
                    <a:pt x="3630" y="3476"/>
                  </a:lnTo>
                  <a:lnTo>
                    <a:pt x="3862" y="3167"/>
                  </a:lnTo>
                  <a:lnTo>
                    <a:pt x="4055" y="2781"/>
                  </a:lnTo>
                  <a:lnTo>
                    <a:pt x="4171" y="2395"/>
                  </a:lnTo>
                  <a:lnTo>
                    <a:pt x="4248" y="2009"/>
                  </a:lnTo>
                  <a:lnTo>
                    <a:pt x="4210" y="1584"/>
                  </a:lnTo>
                  <a:lnTo>
                    <a:pt x="4094" y="1198"/>
                  </a:lnTo>
                  <a:lnTo>
                    <a:pt x="3978" y="1005"/>
                  </a:lnTo>
                  <a:lnTo>
                    <a:pt x="3862" y="812"/>
                  </a:lnTo>
                  <a:lnTo>
                    <a:pt x="3708" y="657"/>
                  </a:lnTo>
                  <a:lnTo>
                    <a:pt x="3553" y="503"/>
                  </a:lnTo>
                  <a:lnTo>
                    <a:pt x="3206" y="232"/>
                  </a:lnTo>
                  <a:lnTo>
                    <a:pt x="2781" y="78"/>
                  </a:lnTo>
                  <a:lnTo>
                    <a:pt x="23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4"/>
            <p:cNvSpPr/>
            <p:nvPr/>
          </p:nvSpPr>
          <p:spPr>
            <a:xfrm>
              <a:off x="1264300" y="2944850"/>
              <a:ext cx="455675" cy="657425"/>
            </a:xfrm>
            <a:custGeom>
              <a:avLst/>
              <a:gdLst/>
              <a:ahLst/>
              <a:cxnLst/>
              <a:rect l="l" t="t" r="r" b="b"/>
              <a:pathLst>
                <a:path w="18227" h="26297" extrusionOk="0">
                  <a:moveTo>
                    <a:pt x="310" y="348"/>
                  </a:moveTo>
                  <a:lnTo>
                    <a:pt x="425" y="386"/>
                  </a:lnTo>
                  <a:lnTo>
                    <a:pt x="1700" y="1429"/>
                  </a:lnTo>
                  <a:lnTo>
                    <a:pt x="2974" y="2510"/>
                  </a:lnTo>
                  <a:lnTo>
                    <a:pt x="4210" y="3591"/>
                  </a:lnTo>
                  <a:lnTo>
                    <a:pt x="5445" y="4673"/>
                  </a:lnTo>
                  <a:lnTo>
                    <a:pt x="5098" y="5290"/>
                  </a:lnTo>
                  <a:lnTo>
                    <a:pt x="4943" y="5599"/>
                  </a:lnTo>
                  <a:lnTo>
                    <a:pt x="4712" y="5831"/>
                  </a:lnTo>
                  <a:lnTo>
                    <a:pt x="4519" y="6101"/>
                  </a:lnTo>
                  <a:lnTo>
                    <a:pt x="4248" y="6294"/>
                  </a:lnTo>
                  <a:lnTo>
                    <a:pt x="3978" y="6526"/>
                  </a:lnTo>
                  <a:lnTo>
                    <a:pt x="3669" y="6680"/>
                  </a:lnTo>
                  <a:lnTo>
                    <a:pt x="3360" y="6835"/>
                  </a:lnTo>
                  <a:lnTo>
                    <a:pt x="3051" y="6989"/>
                  </a:lnTo>
                  <a:lnTo>
                    <a:pt x="2395" y="7182"/>
                  </a:lnTo>
                  <a:lnTo>
                    <a:pt x="1738" y="7298"/>
                  </a:lnTo>
                  <a:lnTo>
                    <a:pt x="1082" y="7414"/>
                  </a:lnTo>
                  <a:lnTo>
                    <a:pt x="889" y="6526"/>
                  </a:lnTo>
                  <a:lnTo>
                    <a:pt x="734" y="5677"/>
                  </a:lnTo>
                  <a:lnTo>
                    <a:pt x="580" y="4788"/>
                  </a:lnTo>
                  <a:lnTo>
                    <a:pt x="464" y="3900"/>
                  </a:lnTo>
                  <a:lnTo>
                    <a:pt x="387" y="3012"/>
                  </a:lnTo>
                  <a:lnTo>
                    <a:pt x="348" y="2124"/>
                  </a:lnTo>
                  <a:lnTo>
                    <a:pt x="310" y="1236"/>
                  </a:lnTo>
                  <a:lnTo>
                    <a:pt x="310" y="348"/>
                  </a:lnTo>
                  <a:close/>
                  <a:moveTo>
                    <a:pt x="12357" y="12318"/>
                  </a:moveTo>
                  <a:lnTo>
                    <a:pt x="13014" y="12473"/>
                  </a:lnTo>
                  <a:lnTo>
                    <a:pt x="13709" y="12550"/>
                  </a:lnTo>
                  <a:lnTo>
                    <a:pt x="14404" y="12589"/>
                  </a:lnTo>
                  <a:lnTo>
                    <a:pt x="15060" y="12550"/>
                  </a:lnTo>
                  <a:lnTo>
                    <a:pt x="15640" y="13901"/>
                  </a:lnTo>
                  <a:lnTo>
                    <a:pt x="16296" y="15214"/>
                  </a:lnTo>
                  <a:lnTo>
                    <a:pt x="17648" y="17840"/>
                  </a:lnTo>
                  <a:lnTo>
                    <a:pt x="16644" y="17686"/>
                  </a:lnTo>
                  <a:lnTo>
                    <a:pt x="15640" y="17647"/>
                  </a:lnTo>
                  <a:lnTo>
                    <a:pt x="15331" y="17608"/>
                  </a:lnTo>
                  <a:lnTo>
                    <a:pt x="15099" y="17531"/>
                  </a:lnTo>
                  <a:lnTo>
                    <a:pt x="14983" y="17493"/>
                  </a:lnTo>
                  <a:lnTo>
                    <a:pt x="14906" y="17415"/>
                  </a:lnTo>
                  <a:lnTo>
                    <a:pt x="14751" y="17106"/>
                  </a:lnTo>
                  <a:lnTo>
                    <a:pt x="14365" y="16489"/>
                  </a:lnTo>
                  <a:lnTo>
                    <a:pt x="13979" y="15832"/>
                  </a:lnTo>
                  <a:lnTo>
                    <a:pt x="13941" y="15794"/>
                  </a:lnTo>
                  <a:lnTo>
                    <a:pt x="13902" y="15755"/>
                  </a:lnTo>
                  <a:lnTo>
                    <a:pt x="13747" y="15755"/>
                  </a:lnTo>
                  <a:lnTo>
                    <a:pt x="13670" y="15214"/>
                  </a:lnTo>
                  <a:lnTo>
                    <a:pt x="13516" y="14712"/>
                  </a:lnTo>
                  <a:lnTo>
                    <a:pt x="13323" y="14172"/>
                  </a:lnTo>
                  <a:lnTo>
                    <a:pt x="13091" y="13670"/>
                  </a:lnTo>
                  <a:lnTo>
                    <a:pt x="12744" y="13013"/>
                  </a:lnTo>
                  <a:lnTo>
                    <a:pt x="12357" y="12318"/>
                  </a:lnTo>
                  <a:close/>
                  <a:moveTo>
                    <a:pt x="5677" y="4904"/>
                  </a:moveTo>
                  <a:lnTo>
                    <a:pt x="6720" y="5947"/>
                  </a:lnTo>
                  <a:lnTo>
                    <a:pt x="7762" y="6989"/>
                  </a:lnTo>
                  <a:lnTo>
                    <a:pt x="8612" y="7916"/>
                  </a:lnTo>
                  <a:lnTo>
                    <a:pt x="9423" y="8920"/>
                  </a:lnTo>
                  <a:lnTo>
                    <a:pt x="10234" y="9886"/>
                  </a:lnTo>
                  <a:lnTo>
                    <a:pt x="10967" y="10928"/>
                  </a:lnTo>
                  <a:lnTo>
                    <a:pt x="11701" y="12009"/>
                  </a:lnTo>
                  <a:lnTo>
                    <a:pt x="12087" y="12550"/>
                  </a:lnTo>
                  <a:lnTo>
                    <a:pt x="12396" y="13129"/>
                  </a:lnTo>
                  <a:lnTo>
                    <a:pt x="12705" y="13708"/>
                  </a:lnTo>
                  <a:lnTo>
                    <a:pt x="12975" y="14326"/>
                  </a:lnTo>
                  <a:lnTo>
                    <a:pt x="13207" y="14944"/>
                  </a:lnTo>
                  <a:lnTo>
                    <a:pt x="13361" y="15562"/>
                  </a:lnTo>
                  <a:lnTo>
                    <a:pt x="13439" y="16180"/>
                  </a:lnTo>
                  <a:lnTo>
                    <a:pt x="13400" y="16759"/>
                  </a:lnTo>
                  <a:lnTo>
                    <a:pt x="13361" y="17068"/>
                  </a:lnTo>
                  <a:lnTo>
                    <a:pt x="13284" y="17338"/>
                  </a:lnTo>
                  <a:lnTo>
                    <a:pt x="13207" y="17608"/>
                  </a:lnTo>
                  <a:lnTo>
                    <a:pt x="13091" y="17879"/>
                  </a:lnTo>
                  <a:lnTo>
                    <a:pt x="12975" y="18149"/>
                  </a:lnTo>
                  <a:lnTo>
                    <a:pt x="12821" y="18381"/>
                  </a:lnTo>
                  <a:lnTo>
                    <a:pt x="12628" y="18612"/>
                  </a:lnTo>
                  <a:lnTo>
                    <a:pt x="12435" y="18806"/>
                  </a:lnTo>
                  <a:lnTo>
                    <a:pt x="12203" y="18999"/>
                  </a:lnTo>
                  <a:lnTo>
                    <a:pt x="11971" y="19153"/>
                  </a:lnTo>
                  <a:lnTo>
                    <a:pt x="11662" y="19308"/>
                  </a:lnTo>
                  <a:lnTo>
                    <a:pt x="11392" y="19423"/>
                  </a:lnTo>
                  <a:lnTo>
                    <a:pt x="10813" y="19539"/>
                  </a:lnTo>
                  <a:lnTo>
                    <a:pt x="10234" y="19616"/>
                  </a:lnTo>
                  <a:lnTo>
                    <a:pt x="9693" y="19578"/>
                  </a:lnTo>
                  <a:lnTo>
                    <a:pt x="9114" y="19462"/>
                  </a:lnTo>
                  <a:lnTo>
                    <a:pt x="8573" y="19308"/>
                  </a:lnTo>
                  <a:lnTo>
                    <a:pt x="8032" y="19076"/>
                  </a:lnTo>
                  <a:lnTo>
                    <a:pt x="7531" y="18767"/>
                  </a:lnTo>
                  <a:lnTo>
                    <a:pt x="7067" y="18458"/>
                  </a:lnTo>
                  <a:lnTo>
                    <a:pt x="6642" y="18072"/>
                  </a:lnTo>
                  <a:lnTo>
                    <a:pt x="6256" y="17686"/>
                  </a:lnTo>
                  <a:lnTo>
                    <a:pt x="5870" y="17261"/>
                  </a:lnTo>
                  <a:lnTo>
                    <a:pt x="5484" y="16798"/>
                  </a:lnTo>
                  <a:lnTo>
                    <a:pt x="4827" y="15871"/>
                  </a:lnTo>
                  <a:lnTo>
                    <a:pt x="4210" y="14944"/>
                  </a:lnTo>
                  <a:lnTo>
                    <a:pt x="3592" y="13901"/>
                  </a:lnTo>
                  <a:lnTo>
                    <a:pt x="3051" y="12859"/>
                  </a:lnTo>
                  <a:lnTo>
                    <a:pt x="2549" y="11778"/>
                  </a:lnTo>
                  <a:lnTo>
                    <a:pt x="2086" y="10696"/>
                  </a:lnTo>
                  <a:lnTo>
                    <a:pt x="1816" y="9963"/>
                  </a:lnTo>
                  <a:lnTo>
                    <a:pt x="1584" y="9190"/>
                  </a:lnTo>
                  <a:lnTo>
                    <a:pt x="1352" y="8457"/>
                  </a:lnTo>
                  <a:lnTo>
                    <a:pt x="1159" y="7723"/>
                  </a:lnTo>
                  <a:lnTo>
                    <a:pt x="1816" y="7646"/>
                  </a:lnTo>
                  <a:lnTo>
                    <a:pt x="2549" y="7491"/>
                  </a:lnTo>
                  <a:lnTo>
                    <a:pt x="3244" y="7298"/>
                  </a:lnTo>
                  <a:lnTo>
                    <a:pt x="3592" y="7144"/>
                  </a:lnTo>
                  <a:lnTo>
                    <a:pt x="3901" y="6989"/>
                  </a:lnTo>
                  <a:lnTo>
                    <a:pt x="4248" y="6796"/>
                  </a:lnTo>
                  <a:lnTo>
                    <a:pt x="4519" y="6603"/>
                  </a:lnTo>
                  <a:lnTo>
                    <a:pt x="4789" y="6410"/>
                  </a:lnTo>
                  <a:lnTo>
                    <a:pt x="5059" y="6140"/>
                  </a:lnTo>
                  <a:lnTo>
                    <a:pt x="5252" y="5870"/>
                  </a:lnTo>
                  <a:lnTo>
                    <a:pt x="5445" y="5599"/>
                  </a:lnTo>
                  <a:lnTo>
                    <a:pt x="5561" y="5252"/>
                  </a:lnTo>
                  <a:lnTo>
                    <a:pt x="5677" y="4904"/>
                  </a:lnTo>
                  <a:close/>
                  <a:moveTo>
                    <a:pt x="13284" y="18381"/>
                  </a:moveTo>
                  <a:lnTo>
                    <a:pt x="13593" y="18612"/>
                  </a:lnTo>
                  <a:lnTo>
                    <a:pt x="13902" y="18844"/>
                  </a:lnTo>
                  <a:lnTo>
                    <a:pt x="13632" y="19230"/>
                  </a:lnTo>
                  <a:lnTo>
                    <a:pt x="13323" y="19578"/>
                  </a:lnTo>
                  <a:lnTo>
                    <a:pt x="12975" y="19887"/>
                  </a:lnTo>
                  <a:lnTo>
                    <a:pt x="12589" y="20157"/>
                  </a:lnTo>
                  <a:lnTo>
                    <a:pt x="12164" y="20350"/>
                  </a:lnTo>
                  <a:lnTo>
                    <a:pt x="11701" y="20505"/>
                  </a:lnTo>
                  <a:lnTo>
                    <a:pt x="11238" y="20582"/>
                  </a:lnTo>
                  <a:lnTo>
                    <a:pt x="10736" y="20620"/>
                  </a:lnTo>
                  <a:lnTo>
                    <a:pt x="10697" y="20620"/>
                  </a:lnTo>
                  <a:lnTo>
                    <a:pt x="10581" y="19964"/>
                  </a:lnTo>
                  <a:lnTo>
                    <a:pt x="10967" y="19887"/>
                  </a:lnTo>
                  <a:lnTo>
                    <a:pt x="11392" y="19810"/>
                  </a:lnTo>
                  <a:lnTo>
                    <a:pt x="11740" y="19694"/>
                  </a:lnTo>
                  <a:lnTo>
                    <a:pt x="12126" y="19501"/>
                  </a:lnTo>
                  <a:lnTo>
                    <a:pt x="12473" y="19308"/>
                  </a:lnTo>
                  <a:lnTo>
                    <a:pt x="12782" y="19037"/>
                  </a:lnTo>
                  <a:lnTo>
                    <a:pt x="13052" y="18728"/>
                  </a:lnTo>
                  <a:lnTo>
                    <a:pt x="13284" y="18381"/>
                  </a:lnTo>
                  <a:close/>
                  <a:moveTo>
                    <a:pt x="14172" y="18999"/>
                  </a:moveTo>
                  <a:lnTo>
                    <a:pt x="14636" y="19230"/>
                  </a:lnTo>
                  <a:lnTo>
                    <a:pt x="14327" y="19732"/>
                  </a:lnTo>
                  <a:lnTo>
                    <a:pt x="13941" y="20157"/>
                  </a:lnTo>
                  <a:lnTo>
                    <a:pt x="13516" y="20543"/>
                  </a:lnTo>
                  <a:lnTo>
                    <a:pt x="13091" y="20852"/>
                  </a:lnTo>
                  <a:lnTo>
                    <a:pt x="12589" y="21122"/>
                  </a:lnTo>
                  <a:lnTo>
                    <a:pt x="12087" y="21315"/>
                  </a:lnTo>
                  <a:lnTo>
                    <a:pt x="11508" y="21470"/>
                  </a:lnTo>
                  <a:lnTo>
                    <a:pt x="10929" y="21624"/>
                  </a:lnTo>
                  <a:lnTo>
                    <a:pt x="10929" y="21393"/>
                  </a:lnTo>
                  <a:lnTo>
                    <a:pt x="10851" y="21200"/>
                  </a:lnTo>
                  <a:lnTo>
                    <a:pt x="10736" y="20814"/>
                  </a:lnTo>
                  <a:lnTo>
                    <a:pt x="11276" y="20852"/>
                  </a:lnTo>
                  <a:lnTo>
                    <a:pt x="11778" y="20775"/>
                  </a:lnTo>
                  <a:lnTo>
                    <a:pt x="12280" y="20659"/>
                  </a:lnTo>
                  <a:lnTo>
                    <a:pt x="12744" y="20427"/>
                  </a:lnTo>
                  <a:lnTo>
                    <a:pt x="13168" y="20157"/>
                  </a:lnTo>
                  <a:lnTo>
                    <a:pt x="13554" y="19810"/>
                  </a:lnTo>
                  <a:lnTo>
                    <a:pt x="13863" y="19423"/>
                  </a:lnTo>
                  <a:lnTo>
                    <a:pt x="14172" y="18999"/>
                  </a:lnTo>
                  <a:close/>
                  <a:moveTo>
                    <a:pt x="14018" y="20659"/>
                  </a:moveTo>
                  <a:lnTo>
                    <a:pt x="14172" y="20852"/>
                  </a:lnTo>
                  <a:lnTo>
                    <a:pt x="14288" y="20968"/>
                  </a:lnTo>
                  <a:lnTo>
                    <a:pt x="14134" y="21007"/>
                  </a:lnTo>
                  <a:lnTo>
                    <a:pt x="14056" y="21045"/>
                  </a:lnTo>
                  <a:lnTo>
                    <a:pt x="14018" y="21122"/>
                  </a:lnTo>
                  <a:lnTo>
                    <a:pt x="13979" y="21200"/>
                  </a:lnTo>
                  <a:lnTo>
                    <a:pt x="14018" y="21277"/>
                  </a:lnTo>
                  <a:lnTo>
                    <a:pt x="14404" y="21663"/>
                  </a:lnTo>
                  <a:lnTo>
                    <a:pt x="14751" y="22049"/>
                  </a:lnTo>
                  <a:lnTo>
                    <a:pt x="15099" y="22435"/>
                  </a:lnTo>
                  <a:lnTo>
                    <a:pt x="15408" y="22860"/>
                  </a:lnTo>
                  <a:lnTo>
                    <a:pt x="15678" y="23285"/>
                  </a:lnTo>
                  <a:lnTo>
                    <a:pt x="15910" y="23748"/>
                  </a:lnTo>
                  <a:lnTo>
                    <a:pt x="16142" y="24250"/>
                  </a:lnTo>
                  <a:lnTo>
                    <a:pt x="16335" y="24714"/>
                  </a:lnTo>
                  <a:lnTo>
                    <a:pt x="15871" y="24636"/>
                  </a:lnTo>
                  <a:lnTo>
                    <a:pt x="15485" y="24521"/>
                  </a:lnTo>
                  <a:lnTo>
                    <a:pt x="15099" y="24327"/>
                  </a:lnTo>
                  <a:lnTo>
                    <a:pt x="14790" y="24096"/>
                  </a:lnTo>
                  <a:lnTo>
                    <a:pt x="14481" y="23825"/>
                  </a:lnTo>
                  <a:lnTo>
                    <a:pt x="14211" y="23517"/>
                  </a:lnTo>
                  <a:lnTo>
                    <a:pt x="13979" y="23169"/>
                  </a:lnTo>
                  <a:lnTo>
                    <a:pt x="13747" y="22744"/>
                  </a:lnTo>
                  <a:lnTo>
                    <a:pt x="13593" y="22397"/>
                  </a:lnTo>
                  <a:lnTo>
                    <a:pt x="13400" y="22126"/>
                  </a:lnTo>
                  <a:lnTo>
                    <a:pt x="13284" y="22011"/>
                  </a:lnTo>
                  <a:lnTo>
                    <a:pt x="13130" y="21895"/>
                  </a:lnTo>
                  <a:lnTo>
                    <a:pt x="12975" y="21856"/>
                  </a:lnTo>
                  <a:lnTo>
                    <a:pt x="12821" y="21895"/>
                  </a:lnTo>
                  <a:lnTo>
                    <a:pt x="12821" y="21702"/>
                  </a:lnTo>
                  <a:lnTo>
                    <a:pt x="12898" y="21470"/>
                  </a:lnTo>
                  <a:lnTo>
                    <a:pt x="13207" y="21315"/>
                  </a:lnTo>
                  <a:lnTo>
                    <a:pt x="13477" y="21122"/>
                  </a:lnTo>
                  <a:lnTo>
                    <a:pt x="13786" y="20891"/>
                  </a:lnTo>
                  <a:lnTo>
                    <a:pt x="14018" y="20659"/>
                  </a:lnTo>
                  <a:close/>
                  <a:moveTo>
                    <a:pt x="5291" y="17145"/>
                  </a:moveTo>
                  <a:lnTo>
                    <a:pt x="5677" y="17608"/>
                  </a:lnTo>
                  <a:lnTo>
                    <a:pt x="6102" y="18072"/>
                  </a:lnTo>
                  <a:lnTo>
                    <a:pt x="6565" y="18497"/>
                  </a:lnTo>
                  <a:lnTo>
                    <a:pt x="7029" y="18883"/>
                  </a:lnTo>
                  <a:lnTo>
                    <a:pt x="7531" y="19192"/>
                  </a:lnTo>
                  <a:lnTo>
                    <a:pt x="7531" y="19230"/>
                  </a:lnTo>
                  <a:lnTo>
                    <a:pt x="7917" y="19964"/>
                  </a:lnTo>
                  <a:lnTo>
                    <a:pt x="8380" y="20698"/>
                  </a:lnTo>
                  <a:lnTo>
                    <a:pt x="8573" y="20968"/>
                  </a:lnTo>
                  <a:lnTo>
                    <a:pt x="8805" y="21238"/>
                  </a:lnTo>
                  <a:lnTo>
                    <a:pt x="8998" y="21509"/>
                  </a:lnTo>
                  <a:lnTo>
                    <a:pt x="9036" y="21663"/>
                  </a:lnTo>
                  <a:lnTo>
                    <a:pt x="9075" y="21817"/>
                  </a:lnTo>
                  <a:lnTo>
                    <a:pt x="9075" y="22011"/>
                  </a:lnTo>
                  <a:lnTo>
                    <a:pt x="9036" y="22204"/>
                  </a:lnTo>
                  <a:lnTo>
                    <a:pt x="8882" y="22590"/>
                  </a:lnTo>
                  <a:lnTo>
                    <a:pt x="8496" y="23362"/>
                  </a:lnTo>
                  <a:lnTo>
                    <a:pt x="7955" y="24868"/>
                  </a:lnTo>
                  <a:lnTo>
                    <a:pt x="7608" y="24173"/>
                  </a:lnTo>
                  <a:lnTo>
                    <a:pt x="7260" y="23555"/>
                  </a:lnTo>
                  <a:lnTo>
                    <a:pt x="6874" y="22899"/>
                  </a:lnTo>
                  <a:lnTo>
                    <a:pt x="6488" y="22281"/>
                  </a:lnTo>
                  <a:lnTo>
                    <a:pt x="5716" y="21315"/>
                  </a:lnTo>
                  <a:lnTo>
                    <a:pt x="5214" y="20736"/>
                  </a:lnTo>
                  <a:lnTo>
                    <a:pt x="4982" y="20389"/>
                  </a:lnTo>
                  <a:lnTo>
                    <a:pt x="4789" y="20080"/>
                  </a:lnTo>
                  <a:lnTo>
                    <a:pt x="4827" y="20003"/>
                  </a:lnTo>
                  <a:lnTo>
                    <a:pt x="4827" y="19925"/>
                  </a:lnTo>
                  <a:lnTo>
                    <a:pt x="4827" y="19887"/>
                  </a:lnTo>
                  <a:lnTo>
                    <a:pt x="4750" y="19810"/>
                  </a:lnTo>
                  <a:lnTo>
                    <a:pt x="5021" y="18458"/>
                  </a:lnTo>
                  <a:lnTo>
                    <a:pt x="5291" y="17145"/>
                  </a:lnTo>
                  <a:close/>
                  <a:moveTo>
                    <a:pt x="14481" y="20157"/>
                  </a:moveTo>
                  <a:lnTo>
                    <a:pt x="15022" y="20273"/>
                  </a:lnTo>
                  <a:lnTo>
                    <a:pt x="15485" y="20466"/>
                  </a:lnTo>
                  <a:lnTo>
                    <a:pt x="15987" y="20659"/>
                  </a:lnTo>
                  <a:lnTo>
                    <a:pt x="16451" y="20891"/>
                  </a:lnTo>
                  <a:lnTo>
                    <a:pt x="16180" y="21007"/>
                  </a:lnTo>
                  <a:lnTo>
                    <a:pt x="15949" y="21007"/>
                  </a:lnTo>
                  <a:lnTo>
                    <a:pt x="15678" y="20968"/>
                  </a:lnTo>
                  <a:lnTo>
                    <a:pt x="15447" y="20891"/>
                  </a:lnTo>
                  <a:lnTo>
                    <a:pt x="15292" y="20891"/>
                  </a:lnTo>
                  <a:lnTo>
                    <a:pt x="15176" y="20968"/>
                  </a:lnTo>
                  <a:lnTo>
                    <a:pt x="15176" y="21045"/>
                  </a:lnTo>
                  <a:lnTo>
                    <a:pt x="15176" y="21084"/>
                  </a:lnTo>
                  <a:lnTo>
                    <a:pt x="15215" y="21161"/>
                  </a:lnTo>
                  <a:lnTo>
                    <a:pt x="15253" y="21200"/>
                  </a:lnTo>
                  <a:lnTo>
                    <a:pt x="15794" y="21547"/>
                  </a:lnTo>
                  <a:lnTo>
                    <a:pt x="16257" y="21972"/>
                  </a:lnTo>
                  <a:lnTo>
                    <a:pt x="16489" y="22204"/>
                  </a:lnTo>
                  <a:lnTo>
                    <a:pt x="16682" y="22435"/>
                  </a:lnTo>
                  <a:lnTo>
                    <a:pt x="16837" y="22706"/>
                  </a:lnTo>
                  <a:lnTo>
                    <a:pt x="16991" y="22976"/>
                  </a:lnTo>
                  <a:lnTo>
                    <a:pt x="17223" y="23517"/>
                  </a:lnTo>
                  <a:lnTo>
                    <a:pt x="17339" y="23825"/>
                  </a:lnTo>
                  <a:lnTo>
                    <a:pt x="17416" y="24173"/>
                  </a:lnTo>
                  <a:lnTo>
                    <a:pt x="17493" y="24482"/>
                  </a:lnTo>
                  <a:lnTo>
                    <a:pt x="17532" y="24791"/>
                  </a:lnTo>
                  <a:lnTo>
                    <a:pt x="17493" y="25100"/>
                  </a:lnTo>
                  <a:lnTo>
                    <a:pt x="17455" y="25409"/>
                  </a:lnTo>
                  <a:lnTo>
                    <a:pt x="17339" y="25602"/>
                  </a:lnTo>
                  <a:lnTo>
                    <a:pt x="17223" y="25756"/>
                  </a:lnTo>
                  <a:lnTo>
                    <a:pt x="17068" y="25833"/>
                  </a:lnTo>
                  <a:lnTo>
                    <a:pt x="16914" y="25872"/>
                  </a:lnTo>
                  <a:lnTo>
                    <a:pt x="16528" y="25872"/>
                  </a:lnTo>
                  <a:lnTo>
                    <a:pt x="16103" y="25756"/>
                  </a:lnTo>
                  <a:lnTo>
                    <a:pt x="15447" y="25563"/>
                  </a:lnTo>
                  <a:lnTo>
                    <a:pt x="15099" y="25409"/>
                  </a:lnTo>
                  <a:lnTo>
                    <a:pt x="14790" y="25254"/>
                  </a:lnTo>
                  <a:lnTo>
                    <a:pt x="14443" y="25061"/>
                  </a:lnTo>
                  <a:lnTo>
                    <a:pt x="14095" y="24829"/>
                  </a:lnTo>
                  <a:lnTo>
                    <a:pt x="13786" y="24559"/>
                  </a:lnTo>
                  <a:lnTo>
                    <a:pt x="13516" y="24250"/>
                  </a:lnTo>
                  <a:lnTo>
                    <a:pt x="13284" y="23903"/>
                  </a:lnTo>
                  <a:lnTo>
                    <a:pt x="13091" y="23555"/>
                  </a:lnTo>
                  <a:lnTo>
                    <a:pt x="12937" y="23208"/>
                  </a:lnTo>
                  <a:lnTo>
                    <a:pt x="12821" y="22783"/>
                  </a:lnTo>
                  <a:lnTo>
                    <a:pt x="12744" y="22706"/>
                  </a:lnTo>
                  <a:lnTo>
                    <a:pt x="12666" y="22667"/>
                  </a:lnTo>
                  <a:lnTo>
                    <a:pt x="12589" y="22706"/>
                  </a:lnTo>
                  <a:lnTo>
                    <a:pt x="12512" y="22744"/>
                  </a:lnTo>
                  <a:lnTo>
                    <a:pt x="12048" y="23439"/>
                  </a:lnTo>
                  <a:lnTo>
                    <a:pt x="11933" y="23053"/>
                  </a:lnTo>
                  <a:lnTo>
                    <a:pt x="11855" y="22628"/>
                  </a:lnTo>
                  <a:lnTo>
                    <a:pt x="11855" y="22242"/>
                  </a:lnTo>
                  <a:lnTo>
                    <a:pt x="11894" y="21817"/>
                  </a:lnTo>
                  <a:lnTo>
                    <a:pt x="12280" y="21740"/>
                  </a:lnTo>
                  <a:lnTo>
                    <a:pt x="12666" y="21586"/>
                  </a:lnTo>
                  <a:lnTo>
                    <a:pt x="12589" y="21817"/>
                  </a:lnTo>
                  <a:lnTo>
                    <a:pt x="12589" y="22049"/>
                  </a:lnTo>
                  <a:lnTo>
                    <a:pt x="12589" y="22126"/>
                  </a:lnTo>
                  <a:lnTo>
                    <a:pt x="12628" y="22165"/>
                  </a:lnTo>
                  <a:lnTo>
                    <a:pt x="12937" y="22165"/>
                  </a:lnTo>
                  <a:lnTo>
                    <a:pt x="13130" y="22319"/>
                  </a:lnTo>
                  <a:lnTo>
                    <a:pt x="13323" y="22551"/>
                  </a:lnTo>
                  <a:lnTo>
                    <a:pt x="13516" y="22821"/>
                  </a:lnTo>
                  <a:lnTo>
                    <a:pt x="13863" y="23439"/>
                  </a:lnTo>
                  <a:lnTo>
                    <a:pt x="14095" y="23825"/>
                  </a:lnTo>
                  <a:lnTo>
                    <a:pt x="14404" y="24173"/>
                  </a:lnTo>
                  <a:lnTo>
                    <a:pt x="14751" y="24482"/>
                  </a:lnTo>
                  <a:lnTo>
                    <a:pt x="15176" y="24752"/>
                  </a:lnTo>
                  <a:lnTo>
                    <a:pt x="15640" y="24907"/>
                  </a:lnTo>
                  <a:lnTo>
                    <a:pt x="15871" y="24945"/>
                  </a:lnTo>
                  <a:lnTo>
                    <a:pt x="16103" y="24984"/>
                  </a:lnTo>
                  <a:lnTo>
                    <a:pt x="16566" y="24984"/>
                  </a:lnTo>
                  <a:lnTo>
                    <a:pt x="16644" y="24945"/>
                  </a:lnTo>
                  <a:lnTo>
                    <a:pt x="16644" y="24907"/>
                  </a:lnTo>
                  <a:lnTo>
                    <a:pt x="16644" y="24829"/>
                  </a:lnTo>
                  <a:lnTo>
                    <a:pt x="16605" y="24791"/>
                  </a:lnTo>
                  <a:lnTo>
                    <a:pt x="16605" y="24752"/>
                  </a:lnTo>
                  <a:lnTo>
                    <a:pt x="16451" y="24250"/>
                  </a:lnTo>
                  <a:lnTo>
                    <a:pt x="16257" y="23748"/>
                  </a:lnTo>
                  <a:lnTo>
                    <a:pt x="16026" y="23285"/>
                  </a:lnTo>
                  <a:lnTo>
                    <a:pt x="15755" y="22821"/>
                  </a:lnTo>
                  <a:lnTo>
                    <a:pt x="15485" y="22397"/>
                  </a:lnTo>
                  <a:lnTo>
                    <a:pt x="15176" y="22011"/>
                  </a:lnTo>
                  <a:lnTo>
                    <a:pt x="14829" y="21586"/>
                  </a:lnTo>
                  <a:lnTo>
                    <a:pt x="14443" y="21238"/>
                  </a:lnTo>
                  <a:lnTo>
                    <a:pt x="14597" y="21161"/>
                  </a:lnTo>
                  <a:lnTo>
                    <a:pt x="14713" y="21045"/>
                  </a:lnTo>
                  <a:lnTo>
                    <a:pt x="14751" y="20968"/>
                  </a:lnTo>
                  <a:lnTo>
                    <a:pt x="14751" y="20929"/>
                  </a:lnTo>
                  <a:lnTo>
                    <a:pt x="14713" y="20852"/>
                  </a:lnTo>
                  <a:lnTo>
                    <a:pt x="14674" y="20814"/>
                  </a:lnTo>
                  <a:lnTo>
                    <a:pt x="14211" y="20505"/>
                  </a:lnTo>
                  <a:lnTo>
                    <a:pt x="14481" y="20157"/>
                  </a:lnTo>
                  <a:close/>
                  <a:moveTo>
                    <a:pt x="155" y="0"/>
                  </a:moveTo>
                  <a:lnTo>
                    <a:pt x="116" y="39"/>
                  </a:lnTo>
                  <a:lnTo>
                    <a:pt x="78" y="77"/>
                  </a:lnTo>
                  <a:lnTo>
                    <a:pt x="116" y="155"/>
                  </a:lnTo>
                  <a:lnTo>
                    <a:pt x="78" y="193"/>
                  </a:lnTo>
                  <a:lnTo>
                    <a:pt x="39" y="270"/>
                  </a:lnTo>
                  <a:lnTo>
                    <a:pt x="1" y="1583"/>
                  </a:lnTo>
                  <a:lnTo>
                    <a:pt x="39" y="2896"/>
                  </a:lnTo>
                  <a:lnTo>
                    <a:pt x="116" y="4171"/>
                  </a:lnTo>
                  <a:lnTo>
                    <a:pt x="310" y="5483"/>
                  </a:lnTo>
                  <a:lnTo>
                    <a:pt x="541" y="6758"/>
                  </a:lnTo>
                  <a:lnTo>
                    <a:pt x="850" y="8032"/>
                  </a:lnTo>
                  <a:lnTo>
                    <a:pt x="1198" y="9306"/>
                  </a:lnTo>
                  <a:lnTo>
                    <a:pt x="1622" y="10542"/>
                  </a:lnTo>
                  <a:lnTo>
                    <a:pt x="2124" y="11739"/>
                  </a:lnTo>
                  <a:lnTo>
                    <a:pt x="2665" y="12936"/>
                  </a:lnTo>
                  <a:lnTo>
                    <a:pt x="3283" y="14095"/>
                  </a:lnTo>
                  <a:lnTo>
                    <a:pt x="3978" y="15214"/>
                  </a:lnTo>
                  <a:lnTo>
                    <a:pt x="4519" y="16064"/>
                  </a:lnTo>
                  <a:lnTo>
                    <a:pt x="5098" y="16913"/>
                  </a:lnTo>
                  <a:lnTo>
                    <a:pt x="4827" y="17686"/>
                  </a:lnTo>
                  <a:lnTo>
                    <a:pt x="4596" y="18458"/>
                  </a:lnTo>
                  <a:lnTo>
                    <a:pt x="4441" y="19269"/>
                  </a:lnTo>
                  <a:lnTo>
                    <a:pt x="4325" y="20080"/>
                  </a:lnTo>
                  <a:lnTo>
                    <a:pt x="4325" y="20157"/>
                  </a:lnTo>
                  <a:lnTo>
                    <a:pt x="4364" y="20196"/>
                  </a:lnTo>
                  <a:lnTo>
                    <a:pt x="4480" y="20273"/>
                  </a:lnTo>
                  <a:lnTo>
                    <a:pt x="4596" y="20543"/>
                  </a:lnTo>
                  <a:lnTo>
                    <a:pt x="4712" y="20775"/>
                  </a:lnTo>
                  <a:lnTo>
                    <a:pt x="4905" y="21045"/>
                  </a:lnTo>
                  <a:lnTo>
                    <a:pt x="5059" y="21277"/>
                  </a:lnTo>
                  <a:lnTo>
                    <a:pt x="5484" y="21702"/>
                  </a:lnTo>
                  <a:lnTo>
                    <a:pt x="5831" y="22165"/>
                  </a:lnTo>
                  <a:lnTo>
                    <a:pt x="6333" y="22860"/>
                  </a:lnTo>
                  <a:lnTo>
                    <a:pt x="6835" y="23594"/>
                  </a:lnTo>
                  <a:lnTo>
                    <a:pt x="7260" y="24366"/>
                  </a:lnTo>
                  <a:lnTo>
                    <a:pt x="7646" y="25138"/>
                  </a:lnTo>
                  <a:lnTo>
                    <a:pt x="7724" y="25216"/>
                  </a:lnTo>
                  <a:lnTo>
                    <a:pt x="7878" y="25216"/>
                  </a:lnTo>
                  <a:lnTo>
                    <a:pt x="7917" y="25177"/>
                  </a:lnTo>
                  <a:lnTo>
                    <a:pt x="7994" y="25216"/>
                  </a:lnTo>
                  <a:lnTo>
                    <a:pt x="8110" y="25216"/>
                  </a:lnTo>
                  <a:lnTo>
                    <a:pt x="8187" y="25138"/>
                  </a:lnTo>
                  <a:lnTo>
                    <a:pt x="8534" y="24327"/>
                  </a:lnTo>
                  <a:lnTo>
                    <a:pt x="8921" y="23478"/>
                  </a:lnTo>
                  <a:lnTo>
                    <a:pt x="9577" y="21779"/>
                  </a:lnTo>
                  <a:lnTo>
                    <a:pt x="9577" y="21663"/>
                  </a:lnTo>
                  <a:lnTo>
                    <a:pt x="9538" y="21586"/>
                  </a:lnTo>
                  <a:lnTo>
                    <a:pt x="8766" y="20543"/>
                  </a:lnTo>
                  <a:lnTo>
                    <a:pt x="8071" y="19462"/>
                  </a:lnTo>
                  <a:lnTo>
                    <a:pt x="8612" y="19694"/>
                  </a:lnTo>
                  <a:lnTo>
                    <a:pt x="9152" y="19848"/>
                  </a:lnTo>
                  <a:lnTo>
                    <a:pt x="9732" y="19925"/>
                  </a:lnTo>
                  <a:lnTo>
                    <a:pt x="10311" y="19964"/>
                  </a:lnTo>
                  <a:lnTo>
                    <a:pt x="10311" y="20389"/>
                  </a:lnTo>
                  <a:lnTo>
                    <a:pt x="10349" y="20852"/>
                  </a:lnTo>
                  <a:lnTo>
                    <a:pt x="10465" y="21315"/>
                  </a:lnTo>
                  <a:lnTo>
                    <a:pt x="10542" y="21547"/>
                  </a:lnTo>
                  <a:lnTo>
                    <a:pt x="10697" y="21740"/>
                  </a:lnTo>
                  <a:lnTo>
                    <a:pt x="10736" y="21779"/>
                  </a:lnTo>
                  <a:lnTo>
                    <a:pt x="10813" y="21779"/>
                  </a:lnTo>
                  <a:lnTo>
                    <a:pt x="10851" y="21856"/>
                  </a:lnTo>
                  <a:lnTo>
                    <a:pt x="10929" y="21856"/>
                  </a:lnTo>
                  <a:lnTo>
                    <a:pt x="11315" y="21895"/>
                  </a:lnTo>
                  <a:lnTo>
                    <a:pt x="11662" y="21856"/>
                  </a:lnTo>
                  <a:lnTo>
                    <a:pt x="11624" y="22126"/>
                  </a:lnTo>
                  <a:lnTo>
                    <a:pt x="11585" y="22358"/>
                  </a:lnTo>
                  <a:lnTo>
                    <a:pt x="11546" y="22590"/>
                  </a:lnTo>
                  <a:lnTo>
                    <a:pt x="11585" y="22860"/>
                  </a:lnTo>
                  <a:lnTo>
                    <a:pt x="11624" y="23092"/>
                  </a:lnTo>
                  <a:lnTo>
                    <a:pt x="11662" y="23323"/>
                  </a:lnTo>
                  <a:lnTo>
                    <a:pt x="11778" y="23594"/>
                  </a:lnTo>
                  <a:lnTo>
                    <a:pt x="11894" y="23825"/>
                  </a:lnTo>
                  <a:lnTo>
                    <a:pt x="11933" y="23903"/>
                  </a:lnTo>
                  <a:lnTo>
                    <a:pt x="12010" y="23903"/>
                  </a:lnTo>
                  <a:lnTo>
                    <a:pt x="12087" y="23864"/>
                  </a:lnTo>
                  <a:lnTo>
                    <a:pt x="12164" y="23825"/>
                  </a:lnTo>
                  <a:lnTo>
                    <a:pt x="12589" y="23208"/>
                  </a:lnTo>
                  <a:lnTo>
                    <a:pt x="12744" y="23594"/>
                  </a:lnTo>
                  <a:lnTo>
                    <a:pt x="12937" y="23941"/>
                  </a:lnTo>
                  <a:lnTo>
                    <a:pt x="13168" y="24289"/>
                  </a:lnTo>
                  <a:lnTo>
                    <a:pt x="13439" y="24598"/>
                  </a:lnTo>
                  <a:lnTo>
                    <a:pt x="13709" y="24907"/>
                  </a:lnTo>
                  <a:lnTo>
                    <a:pt x="14018" y="25177"/>
                  </a:lnTo>
                  <a:lnTo>
                    <a:pt x="14365" y="25409"/>
                  </a:lnTo>
                  <a:lnTo>
                    <a:pt x="14713" y="25602"/>
                  </a:lnTo>
                  <a:lnTo>
                    <a:pt x="15331" y="25911"/>
                  </a:lnTo>
                  <a:lnTo>
                    <a:pt x="15717" y="26027"/>
                  </a:lnTo>
                  <a:lnTo>
                    <a:pt x="16142" y="26181"/>
                  </a:lnTo>
                  <a:lnTo>
                    <a:pt x="16566" y="26258"/>
                  </a:lnTo>
                  <a:lnTo>
                    <a:pt x="16953" y="26297"/>
                  </a:lnTo>
                  <a:lnTo>
                    <a:pt x="17146" y="26297"/>
                  </a:lnTo>
                  <a:lnTo>
                    <a:pt x="17300" y="26258"/>
                  </a:lnTo>
                  <a:lnTo>
                    <a:pt x="17416" y="26181"/>
                  </a:lnTo>
                  <a:lnTo>
                    <a:pt x="17570" y="26104"/>
                  </a:lnTo>
                  <a:lnTo>
                    <a:pt x="17648" y="25949"/>
                  </a:lnTo>
                  <a:lnTo>
                    <a:pt x="17725" y="25833"/>
                  </a:lnTo>
                  <a:lnTo>
                    <a:pt x="17841" y="25486"/>
                  </a:lnTo>
                  <a:lnTo>
                    <a:pt x="17879" y="25100"/>
                  </a:lnTo>
                  <a:lnTo>
                    <a:pt x="17841" y="24675"/>
                  </a:lnTo>
                  <a:lnTo>
                    <a:pt x="17802" y="24289"/>
                  </a:lnTo>
                  <a:lnTo>
                    <a:pt x="17686" y="23903"/>
                  </a:lnTo>
                  <a:lnTo>
                    <a:pt x="17493" y="23246"/>
                  </a:lnTo>
                  <a:lnTo>
                    <a:pt x="17223" y="22706"/>
                  </a:lnTo>
                  <a:lnTo>
                    <a:pt x="16914" y="22204"/>
                  </a:lnTo>
                  <a:lnTo>
                    <a:pt x="16528" y="21740"/>
                  </a:lnTo>
                  <a:lnTo>
                    <a:pt x="16103" y="21354"/>
                  </a:lnTo>
                  <a:lnTo>
                    <a:pt x="16296" y="21315"/>
                  </a:lnTo>
                  <a:lnTo>
                    <a:pt x="16489" y="21277"/>
                  </a:lnTo>
                  <a:lnTo>
                    <a:pt x="16682" y="21161"/>
                  </a:lnTo>
                  <a:lnTo>
                    <a:pt x="16875" y="21045"/>
                  </a:lnTo>
                  <a:lnTo>
                    <a:pt x="16914" y="21007"/>
                  </a:lnTo>
                  <a:lnTo>
                    <a:pt x="16953" y="20929"/>
                  </a:lnTo>
                  <a:lnTo>
                    <a:pt x="16914" y="20814"/>
                  </a:lnTo>
                  <a:lnTo>
                    <a:pt x="16875" y="20775"/>
                  </a:lnTo>
                  <a:lnTo>
                    <a:pt x="16335" y="20466"/>
                  </a:lnTo>
                  <a:lnTo>
                    <a:pt x="15833" y="20196"/>
                  </a:lnTo>
                  <a:lnTo>
                    <a:pt x="15292" y="20003"/>
                  </a:lnTo>
                  <a:lnTo>
                    <a:pt x="14713" y="19848"/>
                  </a:lnTo>
                  <a:lnTo>
                    <a:pt x="14983" y="19346"/>
                  </a:lnTo>
                  <a:lnTo>
                    <a:pt x="14983" y="19230"/>
                  </a:lnTo>
                  <a:lnTo>
                    <a:pt x="14983" y="19114"/>
                  </a:lnTo>
                  <a:lnTo>
                    <a:pt x="14983" y="19076"/>
                  </a:lnTo>
                  <a:lnTo>
                    <a:pt x="14945" y="19037"/>
                  </a:lnTo>
                  <a:lnTo>
                    <a:pt x="14172" y="18574"/>
                  </a:lnTo>
                  <a:lnTo>
                    <a:pt x="13825" y="18342"/>
                  </a:lnTo>
                  <a:lnTo>
                    <a:pt x="13477" y="18033"/>
                  </a:lnTo>
                  <a:lnTo>
                    <a:pt x="13554" y="17879"/>
                  </a:lnTo>
                  <a:lnTo>
                    <a:pt x="13670" y="17493"/>
                  </a:lnTo>
                  <a:lnTo>
                    <a:pt x="13747" y="17106"/>
                  </a:lnTo>
                  <a:lnTo>
                    <a:pt x="13786" y="16720"/>
                  </a:lnTo>
                  <a:lnTo>
                    <a:pt x="13825" y="16334"/>
                  </a:lnTo>
                  <a:lnTo>
                    <a:pt x="14249" y="17106"/>
                  </a:lnTo>
                  <a:lnTo>
                    <a:pt x="14674" y="17956"/>
                  </a:lnTo>
                  <a:lnTo>
                    <a:pt x="14751" y="18033"/>
                  </a:lnTo>
                  <a:lnTo>
                    <a:pt x="14867" y="18033"/>
                  </a:lnTo>
                  <a:lnTo>
                    <a:pt x="15640" y="18072"/>
                  </a:lnTo>
                  <a:lnTo>
                    <a:pt x="16412" y="18110"/>
                  </a:lnTo>
                  <a:lnTo>
                    <a:pt x="17184" y="18188"/>
                  </a:lnTo>
                  <a:lnTo>
                    <a:pt x="17957" y="18304"/>
                  </a:lnTo>
                  <a:lnTo>
                    <a:pt x="18111" y="18304"/>
                  </a:lnTo>
                  <a:lnTo>
                    <a:pt x="18188" y="18226"/>
                  </a:lnTo>
                  <a:lnTo>
                    <a:pt x="18227" y="18110"/>
                  </a:lnTo>
                  <a:lnTo>
                    <a:pt x="18188" y="17995"/>
                  </a:lnTo>
                  <a:lnTo>
                    <a:pt x="16798" y="15099"/>
                  </a:lnTo>
                  <a:lnTo>
                    <a:pt x="16064" y="13631"/>
                  </a:lnTo>
                  <a:lnTo>
                    <a:pt x="15678" y="12936"/>
                  </a:lnTo>
                  <a:lnTo>
                    <a:pt x="15253" y="12241"/>
                  </a:lnTo>
                  <a:lnTo>
                    <a:pt x="15176" y="12202"/>
                  </a:lnTo>
                  <a:lnTo>
                    <a:pt x="15099" y="12202"/>
                  </a:lnTo>
                  <a:lnTo>
                    <a:pt x="14713" y="12164"/>
                  </a:lnTo>
                  <a:lnTo>
                    <a:pt x="14288" y="12164"/>
                  </a:lnTo>
                  <a:lnTo>
                    <a:pt x="13516" y="12125"/>
                  </a:lnTo>
                  <a:lnTo>
                    <a:pt x="12164" y="12009"/>
                  </a:lnTo>
                  <a:lnTo>
                    <a:pt x="11662" y="11198"/>
                  </a:lnTo>
                  <a:lnTo>
                    <a:pt x="11122" y="10465"/>
                  </a:lnTo>
                  <a:lnTo>
                    <a:pt x="10542" y="9731"/>
                  </a:lnTo>
                  <a:lnTo>
                    <a:pt x="10002" y="8997"/>
                  </a:lnTo>
                  <a:lnTo>
                    <a:pt x="8959" y="7762"/>
                  </a:lnTo>
                  <a:lnTo>
                    <a:pt x="7839" y="6565"/>
                  </a:lnTo>
                  <a:lnTo>
                    <a:pt x="6720" y="5406"/>
                  </a:lnTo>
                  <a:lnTo>
                    <a:pt x="5561" y="4286"/>
                  </a:lnTo>
                  <a:lnTo>
                    <a:pt x="4325" y="3205"/>
                  </a:lnTo>
                  <a:lnTo>
                    <a:pt x="3128" y="2163"/>
                  </a:lnTo>
                  <a:lnTo>
                    <a:pt x="1854" y="1120"/>
                  </a:lnTo>
                  <a:lnTo>
                    <a:pt x="580" y="116"/>
                  </a:lnTo>
                  <a:lnTo>
                    <a:pt x="541" y="77"/>
                  </a:lnTo>
                  <a:lnTo>
                    <a:pt x="464" y="77"/>
                  </a:lnTo>
                  <a:lnTo>
                    <a:pt x="348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4"/>
            <p:cNvSpPr/>
            <p:nvPr/>
          </p:nvSpPr>
          <p:spPr>
            <a:xfrm>
              <a:off x="3031900" y="427125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4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8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1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9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5"/>
                  </a:lnTo>
                  <a:lnTo>
                    <a:pt x="1159" y="541"/>
                  </a:lnTo>
                  <a:lnTo>
                    <a:pt x="1352" y="426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9"/>
                  </a:lnTo>
                  <a:lnTo>
                    <a:pt x="309" y="928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6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3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4"/>
                  </a:lnTo>
                  <a:lnTo>
                    <a:pt x="1468" y="4017"/>
                  </a:lnTo>
                  <a:lnTo>
                    <a:pt x="1661" y="4094"/>
                  </a:lnTo>
                  <a:lnTo>
                    <a:pt x="1893" y="4133"/>
                  </a:lnTo>
                  <a:lnTo>
                    <a:pt x="2317" y="4133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3"/>
                  </a:lnTo>
                  <a:lnTo>
                    <a:pt x="4171" y="1430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7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4"/>
            <p:cNvSpPr/>
            <p:nvPr/>
          </p:nvSpPr>
          <p:spPr>
            <a:xfrm>
              <a:off x="2923775" y="3946900"/>
              <a:ext cx="335975" cy="782925"/>
            </a:xfrm>
            <a:custGeom>
              <a:avLst/>
              <a:gdLst/>
              <a:ahLst/>
              <a:cxnLst/>
              <a:rect l="l" t="t" r="r" b="b"/>
              <a:pathLst>
                <a:path w="13439" h="31317" extrusionOk="0">
                  <a:moveTo>
                    <a:pt x="6488" y="386"/>
                  </a:moveTo>
                  <a:lnTo>
                    <a:pt x="6526" y="464"/>
                  </a:lnTo>
                  <a:lnTo>
                    <a:pt x="7144" y="2008"/>
                  </a:lnTo>
                  <a:lnTo>
                    <a:pt x="7685" y="3553"/>
                  </a:lnTo>
                  <a:lnTo>
                    <a:pt x="8226" y="5136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1"/>
                  </a:lnTo>
                  <a:lnTo>
                    <a:pt x="7530" y="7337"/>
                  </a:lnTo>
                  <a:lnTo>
                    <a:pt x="7222" y="7453"/>
                  </a:lnTo>
                  <a:lnTo>
                    <a:pt x="6913" y="7530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0"/>
                  </a:lnTo>
                  <a:lnTo>
                    <a:pt x="5522" y="7492"/>
                  </a:lnTo>
                  <a:lnTo>
                    <a:pt x="4866" y="7337"/>
                  </a:lnTo>
                  <a:lnTo>
                    <a:pt x="4210" y="7105"/>
                  </a:lnTo>
                  <a:lnTo>
                    <a:pt x="3592" y="6874"/>
                  </a:lnTo>
                  <a:lnTo>
                    <a:pt x="3862" y="6024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3"/>
                  </a:lnTo>
                  <a:lnTo>
                    <a:pt x="5214" y="2742"/>
                  </a:lnTo>
                  <a:lnTo>
                    <a:pt x="5600" y="1931"/>
                  </a:lnTo>
                  <a:lnTo>
                    <a:pt x="6024" y="1159"/>
                  </a:lnTo>
                  <a:lnTo>
                    <a:pt x="6488" y="386"/>
                  </a:lnTo>
                  <a:close/>
                  <a:moveTo>
                    <a:pt x="8805" y="7028"/>
                  </a:moveTo>
                  <a:lnTo>
                    <a:pt x="9230" y="8418"/>
                  </a:lnTo>
                  <a:lnTo>
                    <a:pt x="9577" y="9847"/>
                  </a:lnTo>
                  <a:lnTo>
                    <a:pt x="9847" y="11083"/>
                  </a:lnTo>
                  <a:lnTo>
                    <a:pt x="10079" y="12357"/>
                  </a:lnTo>
                  <a:lnTo>
                    <a:pt x="10233" y="13631"/>
                  </a:lnTo>
                  <a:lnTo>
                    <a:pt x="10388" y="14906"/>
                  </a:lnTo>
                  <a:lnTo>
                    <a:pt x="10465" y="16180"/>
                  </a:lnTo>
                  <a:lnTo>
                    <a:pt x="10504" y="16836"/>
                  </a:lnTo>
                  <a:lnTo>
                    <a:pt x="10504" y="17493"/>
                  </a:lnTo>
                  <a:lnTo>
                    <a:pt x="10504" y="18188"/>
                  </a:lnTo>
                  <a:lnTo>
                    <a:pt x="10427" y="18844"/>
                  </a:lnTo>
                  <a:lnTo>
                    <a:pt x="10311" y="19462"/>
                  </a:lnTo>
                  <a:lnTo>
                    <a:pt x="10118" y="20080"/>
                  </a:lnTo>
                  <a:lnTo>
                    <a:pt x="9886" y="20659"/>
                  </a:lnTo>
                  <a:lnTo>
                    <a:pt x="9538" y="21161"/>
                  </a:lnTo>
                  <a:lnTo>
                    <a:pt x="9384" y="21393"/>
                  </a:lnTo>
                  <a:lnTo>
                    <a:pt x="9152" y="21586"/>
                  </a:lnTo>
                  <a:lnTo>
                    <a:pt x="8959" y="21779"/>
                  </a:lnTo>
                  <a:lnTo>
                    <a:pt x="8728" y="21972"/>
                  </a:lnTo>
                  <a:lnTo>
                    <a:pt x="8496" y="22127"/>
                  </a:lnTo>
                  <a:lnTo>
                    <a:pt x="8226" y="22242"/>
                  </a:lnTo>
                  <a:lnTo>
                    <a:pt x="7955" y="22358"/>
                  </a:lnTo>
                  <a:lnTo>
                    <a:pt x="7685" y="22435"/>
                  </a:lnTo>
                  <a:lnTo>
                    <a:pt x="7415" y="22474"/>
                  </a:lnTo>
                  <a:lnTo>
                    <a:pt x="6797" y="22474"/>
                  </a:lnTo>
                  <a:lnTo>
                    <a:pt x="6488" y="22435"/>
                  </a:lnTo>
                  <a:lnTo>
                    <a:pt x="5909" y="22281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4"/>
                  </a:lnTo>
                  <a:lnTo>
                    <a:pt x="4094" y="20929"/>
                  </a:lnTo>
                  <a:lnTo>
                    <a:pt x="3785" y="20466"/>
                  </a:lnTo>
                  <a:lnTo>
                    <a:pt x="3476" y="19964"/>
                  </a:lnTo>
                  <a:lnTo>
                    <a:pt x="3244" y="19424"/>
                  </a:lnTo>
                  <a:lnTo>
                    <a:pt x="3051" y="18883"/>
                  </a:lnTo>
                  <a:lnTo>
                    <a:pt x="2897" y="18342"/>
                  </a:lnTo>
                  <a:lnTo>
                    <a:pt x="2781" y="17802"/>
                  </a:lnTo>
                  <a:lnTo>
                    <a:pt x="2704" y="17222"/>
                  </a:lnTo>
                  <a:lnTo>
                    <a:pt x="2588" y="16103"/>
                  </a:lnTo>
                  <a:lnTo>
                    <a:pt x="2511" y="14944"/>
                  </a:lnTo>
                  <a:lnTo>
                    <a:pt x="2511" y="13747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2"/>
                  </a:lnTo>
                  <a:lnTo>
                    <a:pt x="3128" y="8689"/>
                  </a:lnTo>
                  <a:lnTo>
                    <a:pt x="3283" y="7916"/>
                  </a:lnTo>
                  <a:lnTo>
                    <a:pt x="3515" y="7183"/>
                  </a:lnTo>
                  <a:lnTo>
                    <a:pt x="4132" y="7453"/>
                  </a:lnTo>
                  <a:lnTo>
                    <a:pt x="4827" y="7685"/>
                  </a:lnTo>
                  <a:lnTo>
                    <a:pt x="5522" y="7839"/>
                  </a:lnTo>
                  <a:lnTo>
                    <a:pt x="5909" y="7916"/>
                  </a:lnTo>
                  <a:lnTo>
                    <a:pt x="6256" y="7916"/>
                  </a:lnTo>
                  <a:lnTo>
                    <a:pt x="6604" y="7955"/>
                  </a:lnTo>
                  <a:lnTo>
                    <a:pt x="6990" y="7916"/>
                  </a:lnTo>
                  <a:lnTo>
                    <a:pt x="7299" y="7878"/>
                  </a:lnTo>
                  <a:lnTo>
                    <a:pt x="7646" y="7762"/>
                  </a:lnTo>
                  <a:lnTo>
                    <a:pt x="7955" y="7646"/>
                  </a:lnTo>
                  <a:lnTo>
                    <a:pt x="8264" y="7492"/>
                  </a:lnTo>
                  <a:lnTo>
                    <a:pt x="8573" y="7260"/>
                  </a:lnTo>
                  <a:lnTo>
                    <a:pt x="8805" y="7028"/>
                  </a:lnTo>
                  <a:close/>
                  <a:moveTo>
                    <a:pt x="8650" y="22474"/>
                  </a:moveTo>
                  <a:lnTo>
                    <a:pt x="8766" y="22822"/>
                  </a:lnTo>
                  <a:lnTo>
                    <a:pt x="8921" y="23169"/>
                  </a:lnTo>
                  <a:lnTo>
                    <a:pt x="8496" y="23401"/>
                  </a:lnTo>
                  <a:lnTo>
                    <a:pt x="8071" y="23555"/>
                  </a:lnTo>
                  <a:lnTo>
                    <a:pt x="7608" y="23633"/>
                  </a:lnTo>
                  <a:lnTo>
                    <a:pt x="7144" y="23671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2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4"/>
                  </a:lnTo>
                  <a:lnTo>
                    <a:pt x="5870" y="22629"/>
                  </a:lnTo>
                  <a:lnTo>
                    <a:pt x="6256" y="22783"/>
                  </a:lnTo>
                  <a:lnTo>
                    <a:pt x="6681" y="22860"/>
                  </a:lnTo>
                  <a:lnTo>
                    <a:pt x="7067" y="22899"/>
                  </a:lnTo>
                  <a:lnTo>
                    <a:pt x="7453" y="22860"/>
                  </a:lnTo>
                  <a:lnTo>
                    <a:pt x="7878" y="22822"/>
                  </a:lnTo>
                  <a:lnTo>
                    <a:pt x="8264" y="22667"/>
                  </a:lnTo>
                  <a:lnTo>
                    <a:pt x="8650" y="22474"/>
                  </a:lnTo>
                  <a:close/>
                  <a:moveTo>
                    <a:pt x="10890" y="16798"/>
                  </a:moveTo>
                  <a:lnTo>
                    <a:pt x="11392" y="17261"/>
                  </a:lnTo>
                  <a:lnTo>
                    <a:pt x="11933" y="17647"/>
                  </a:lnTo>
                  <a:lnTo>
                    <a:pt x="12512" y="18033"/>
                  </a:lnTo>
                  <a:lnTo>
                    <a:pt x="13091" y="18342"/>
                  </a:lnTo>
                  <a:lnTo>
                    <a:pt x="12937" y="19771"/>
                  </a:lnTo>
                  <a:lnTo>
                    <a:pt x="12821" y="21238"/>
                  </a:lnTo>
                  <a:lnTo>
                    <a:pt x="12705" y="24212"/>
                  </a:lnTo>
                  <a:lnTo>
                    <a:pt x="11894" y="23594"/>
                  </a:lnTo>
                  <a:lnTo>
                    <a:pt x="11044" y="23015"/>
                  </a:lnTo>
                  <a:lnTo>
                    <a:pt x="10813" y="22860"/>
                  </a:lnTo>
                  <a:lnTo>
                    <a:pt x="10620" y="22667"/>
                  </a:lnTo>
                  <a:lnTo>
                    <a:pt x="10581" y="22590"/>
                  </a:lnTo>
                  <a:lnTo>
                    <a:pt x="10542" y="22435"/>
                  </a:lnTo>
                  <a:lnTo>
                    <a:pt x="10542" y="22127"/>
                  </a:lnTo>
                  <a:lnTo>
                    <a:pt x="10542" y="21393"/>
                  </a:lnTo>
                  <a:lnTo>
                    <a:pt x="10504" y="20659"/>
                  </a:lnTo>
                  <a:lnTo>
                    <a:pt x="10504" y="20582"/>
                  </a:lnTo>
                  <a:lnTo>
                    <a:pt x="10465" y="20543"/>
                  </a:lnTo>
                  <a:lnTo>
                    <a:pt x="10388" y="20466"/>
                  </a:lnTo>
                  <a:lnTo>
                    <a:pt x="10542" y="19964"/>
                  </a:lnTo>
                  <a:lnTo>
                    <a:pt x="10697" y="19424"/>
                  </a:lnTo>
                  <a:lnTo>
                    <a:pt x="10774" y="18883"/>
                  </a:lnTo>
                  <a:lnTo>
                    <a:pt x="10851" y="18304"/>
                  </a:lnTo>
                  <a:lnTo>
                    <a:pt x="10890" y="17570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4"/>
                  </a:lnTo>
                  <a:lnTo>
                    <a:pt x="6140" y="23826"/>
                  </a:lnTo>
                  <a:lnTo>
                    <a:pt x="6642" y="23941"/>
                  </a:lnTo>
                  <a:lnTo>
                    <a:pt x="7144" y="23980"/>
                  </a:lnTo>
                  <a:lnTo>
                    <a:pt x="7646" y="23980"/>
                  </a:lnTo>
                  <a:lnTo>
                    <a:pt x="8148" y="23864"/>
                  </a:lnTo>
                  <a:lnTo>
                    <a:pt x="8612" y="23710"/>
                  </a:lnTo>
                  <a:lnTo>
                    <a:pt x="9075" y="23439"/>
                  </a:lnTo>
                  <a:lnTo>
                    <a:pt x="9384" y="23903"/>
                  </a:lnTo>
                  <a:lnTo>
                    <a:pt x="8843" y="24173"/>
                  </a:lnTo>
                  <a:lnTo>
                    <a:pt x="8303" y="24366"/>
                  </a:lnTo>
                  <a:lnTo>
                    <a:pt x="7762" y="24482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3"/>
                  </a:lnTo>
                  <a:lnTo>
                    <a:pt x="5561" y="24289"/>
                  </a:lnTo>
                  <a:lnTo>
                    <a:pt x="4982" y="24096"/>
                  </a:lnTo>
                  <a:lnTo>
                    <a:pt x="5059" y="23903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7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2"/>
                  </a:lnTo>
                  <a:lnTo>
                    <a:pt x="2974" y="19771"/>
                  </a:lnTo>
                  <a:lnTo>
                    <a:pt x="3244" y="20312"/>
                  </a:lnTo>
                  <a:lnTo>
                    <a:pt x="3244" y="20350"/>
                  </a:lnTo>
                  <a:lnTo>
                    <a:pt x="3206" y="21200"/>
                  </a:lnTo>
                  <a:lnTo>
                    <a:pt x="3244" y="22049"/>
                  </a:lnTo>
                  <a:lnTo>
                    <a:pt x="3283" y="22358"/>
                  </a:lnTo>
                  <a:lnTo>
                    <a:pt x="3321" y="22706"/>
                  </a:lnTo>
                  <a:lnTo>
                    <a:pt x="3321" y="23053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8"/>
                  </a:lnTo>
                  <a:lnTo>
                    <a:pt x="3051" y="23633"/>
                  </a:lnTo>
                  <a:lnTo>
                    <a:pt x="2704" y="23903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5"/>
                  </a:lnTo>
                  <a:lnTo>
                    <a:pt x="850" y="23941"/>
                  </a:lnTo>
                  <a:lnTo>
                    <a:pt x="811" y="23169"/>
                  </a:lnTo>
                  <a:lnTo>
                    <a:pt x="773" y="22435"/>
                  </a:lnTo>
                  <a:lnTo>
                    <a:pt x="657" y="21238"/>
                  </a:lnTo>
                  <a:lnTo>
                    <a:pt x="503" y="20466"/>
                  </a:lnTo>
                  <a:lnTo>
                    <a:pt x="425" y="20080"/>
                  </a:lnTo>
                  <a:lnTo>
                    <a:pt x="464" y="19694"/>
                  </a:lnTo>
                  <a:lnTo>
                    <a:pt x="503" y="19655"/>
                  </a:lnTo>
                  <a:lnTo>
                    <a:pt x="541" y="19578"/>
                  </a:lnTo>
                  <a:lnTo>
                    <a:pt x="541" y="19539"/>
                  </a:lnTo>
                  <a:lnTo>
                    <a:pt x="541" y="19462"/>
                  </a:lnTo>
                  <a:lnTo>
                    <a:pt x="1429" y="18420"/>
                  </a:lnTo>
                  <a:lnTo>
                    <a:pt x="2356" y="17377"/>
                  </a:lnTo>
                  <a:close/>
                  <a:moveTo>
                    <a:pt x="8148" y="24830"/>
                  </a:moveTo>
                  <a:lnTo>
                    <a:pt x="8148" y="25061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7"/>
                  </a:lnTo>
                  <a:lnTo>
                    <a:pt x="7878" y="25216"/>
                  </a:lnTo>
                  <a:lnTo>
                    <a:pt x="7839" y="25293"/>
                  </a:lnTo>
                  <a:lnTo>
                    <a:pt x="7839" y="25370"/>
                  </a:lnTo>
                  <a:lnTo>
                    <a:pt x="7994" y="25872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59"/>
                  </a:lnTo>
                  <a:lnTo>
                    <a:pt x="8148" y="28961"/>
                  </a:lnTo>
                  <a:lnTo>
                    <a:pt x="8071" y="29502"/>
                  </a:lnTo>
                  <a:lnTo>
                    <a:pt x="7762" y="29193"/>
                  </a:lnTo>
                  <a:lnTo>
                    <a:pt x="7453" y="28884"/>
                  </a:lnTo>
                  <a:lnTo>
                    <a:pt x="7260" y="28537"/>
                  </a:lnTo>
                  <a:lnTo>
                    <a:pt x="7067" y="28189"/>
                  </a:lnTo>
                  <a:lnTo>
                    <a:pt x="6951" y="27803"/>
                  </a:lnTo>
                  <a:lnTo>
                    <a:pt x="6874" y="27417"/>
                  </a:lnTo>
                  <a:lnTo>
                    <a:pt x="6835" y="26953"/>
                  </a:lnTo>
                  <a:lnTo>
                    <a:pt x="6835" y="26490"/>
                  </a:lnTo>
                  <a:lnTo>
                    <a:pt x="6874" y="26104"/>
                  </a:lnTo>
                  <a:lnTo>
                    <a:pt x="6874" y="25756"/>
                  </a:lnTo>
                  <a:lnTo>
                    <a:pt x="6835" y="25602"/>
                  </a:lnTo>
                  <a:lnTo>
                    <a:pt x="6758" y="25486"/>
                  </a:lnTo>
                  <a:lnTo>
                    <a:pt x="6642" y="25370"/>
                  </a:lnTo>
                  <a:lnTo>
                    <a:pt x="6488" y="25293"/>
                  </a:lnTo>
                  <a:lnTo>
                    <a:pt x="6604" y="25100"/>
                  </a:lnTo>
                  <a:lnTo>
                    <a:pt x="6720" y="24984"/>
                  </a:lnTo>
                  <a:lnTo>
                    <a:pt x="7106" y="24984"/>
                  </a:lnTo>
                  <a:lnTo>
                    <a:pt x="7453" y="24945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4"/>
                  </a:lnTo>
                  <a:lnTo>
                    <a:pt x="9500" y="25409"/>
                  </a:lnTo>
                  <a:lnTo>
                    <a:pt x="9809" y="25795"/>
                  </a:lnTo>
                  <a:lnTo>
                    <a:pt x="10118" y="26258"/>
                  </a:lnTo>
                  <a:lnTo>
                    <a:pt x="9847" y="26220"/>
                  </a:lnTo>
                  <a:lnTo>
                    <a:pt x="9616" y="26104"/>
                  </a:lnTo>
                  <a:lnTo>
                    <a:pt x="9423" y="25949"/>
                  </a:lnTo>
                  <a:lnTo>
                    <a:pt x="9230" y="25756"/>
                  </a:lnTo>
                  <a:lnTo>
                    <a:pt x="9191" y="25679"/>
                  </a:lnTo>
                  <a:lnTo>
                    <a:pt x="8998" y="25679"/>
                  </a:lnTo>
                  <a:lnTo>
                    <a:pt x="8959" y="25718"/>
                  </a:lnTo>
                  <a:lnTo>
                    <a:pt x="8921" y="25795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0"/>
                  </a:lnTo>
                  <a:lnTo>
                    <a:pt x="9423" y="27069"/>
                  </a:lnTo>
                  <a:lnTo>
                    <a:pt x="9500" y="27378"/>
                  </a:lnTo>
                  <a:lnTo>
                    <a:pt x="9538" y="27687"/>
                  </a:lnTo>
                  <a:lnTo>
                    <a:pt x="9538" y="27996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79"/>
                  </a:lnTo>
                  <a:lnTo>
                    <a:pt x="9230" y="29888"/>
                  </a:lnTo>
                  <a:lnTo>
                    <a:pt x="9075" y="30158"/>
                  </a:lnTo>
                  <a:lnTo>
                    <a:pt x="8921" y="30429"/>
                  </a:lnTo>
                  <a:lnTo>
                    <a:pt x="8728" y="30660"/>
                  </a:lnTo>
                  <a:lnTo>
                    <a:pt x="8534" y="30776"/>
                  </a:lnTo>
                  <a:lnTo>
                    <a:pt x="8341" y="30853"/>
                  </a:lnTo>
                  <a:lnTo>
                    <a:pt x="8187" y="30853"/>
                  </a:lnTo>
                  <a:lnTo>
                    <a:pt x="7994" y="30776"/>
                  </a:lnTo>
                  <a:lnTo>
                    <a:pt x="7839" y="30699"/>
                  </a:lnTo>
                  <a:lnTo>
                    <a:pt x="7685" y="30583"/>
                  </a:lnTo>
                  <a:lnTo>
                    <a:pt x="7376" y="30274"/>
                  </a:lnTo>
                  <a:lnTo>
                    <a:pt x="6874" y="29772"/>
                  </a:lnTo>
                  <a:lnTo>
                    <a:pt x="6681" y="29502"/>
                  </a:lnTo>
                  <a:lnTo>
                    <a:pt x="6488" y="29193"/>
                  </a:lnTo>
                  <a:lnTo>
                    <a:pt x="6295" y="28846"/>
                  </a:lnTo>
                  <a:lnTo>
                    <a:pt x="6102" y="28459"/>
                  </a:lnTo>
                  <a:lnTo>
                    <a:pt x="5986" y="28073"/>
                  </a:lnTo>
                  <a:lnTo>
                    <a:pt x="5909" y="27687"/>
                  </a:lnTo>
                  <a:lnTo>
                    <a:pt x="5870" y="27262"/>
                  </a:lnTo>
                  <a:lnTo>
                    <a:pt x="5870" y="26876"/>
                  </a:lnTo>
                  <a:lnTo>
                    <a:pt x="5909" y="26490"/>
                  </a:lnTo>
                  <a:lnTo>
                    <a:pt x="6024" y="26065"/>
                  </a:lnTo>
                  <a:lnTo>
                    <a:pt x="6024" y="25949"/>
                  </a:lnTo>
                  <a:lnTo>
                    <a:pt x="5947" y="25911"/>
                  </a:lnTo>
                  <a:lnTo>
                    <a:pt x="5870" y="25872"/>
                  </a:lnTo>
                  <a:lnTo>
                    <a:pt x="5793" y="25872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7"/>
                  </a:lnTo>
                  <a:lnTo>
                    <a:pt x="5445" y="25100"/>
                  </a:lnTo>
                  <a:lnTo>
                    <a:pt x="5716" y="24752"/>
                  </a:lnTo>
                  <a:lnTo>
                    <a:pt x="6102" y="24868"/>
                  </a:lnTo>
                  <a:lnTo>
                    <a:pt x="6488" y="24945"/>
                  </a:lnTo>
                  <a:lnTo>
                    <a:pt x="6333" y="25100"/>
                  </a:lnTo>
                  <a:lnTo>
                    <a:pt x="6179" y="25293"/>
                  </a:lnTo>
                  <a:lnTo>
                    <a:pt x="6179" y="25370"/>
                  </a:lnTo>
                  <a:lnTo>
                    <a:pt x="6179" y="25447"/>
                  </a:lnTo>
                  <a:lnTo>
                    <a:pt x="6256" y="25486"/>
                  </a:lnTo>
                  <a:lnTo>
                    <a:pt x="6295" y="25486"/>
                  </a:lnTo>
                  <a:lnTo>
                    <a:pt x="6372" y="25525"/>
                  </a:lnTo>
                  <a:lnTo>
                    <a:pt x="6449" y="25602"/>
                  </a:lnTo>
                  <a:lnTo>
                    <a:pt x="6526" y="25795"/>
                  </a:lnTo>
                  <a:lnTo>
                    <a:pt x="6565" y="26104"/>
                  </a:lnTo>
                  <a:lnTo>
                    <a:pt x="6604" y="26451"/>
                  </a:lnTo>
                  <a:lnTo>
                    <a:pt x="6604" y="27146"/>
                  </a:lnTo>
                  <a:lnTo>
                    <a:pt x="6604" y="27610"/>
                  </a:lnTo>
                  <a:lnTo>
                    <a:pt x="6681" y="28073"/>
                  </a:lnTo>
                  <a:lnTo>
                    <a:pt x="6835" y="28498"/>
                  </a:lnTo>
                  <a:lnTo>
                    <a:pt x="7067" y="28923"/>
                  </a:lnTo>
                  <a:lnTo>
                    <a:pt x="7376" y="29309"/>
                  </a:lnTo>
                  <a:lnTo>
                    <a:pt x="7569" y="29463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49"/>
                  </a:lnTo>
                  <a:lnTo>
                    <a:pt x="8264" y="29849"/>
                  </a:lnTo>
                  <a:lnTo>
                    <a:pt x="8303" y="29811"/>
                  </a:lnTo>
                  <a:lnTo>
                    <a:pt x="8303" y="29734"/>
                  </a:lnTo>
                  <a:lnTo>
                    <a:pt x="8303" y="29695"/>
                  </a:lnTo>
                  <a:lnTo>
                    <a:pt x="8303" y="29656"/>
                  </a:lnTo>
                  <a:lnTo>
                    <a:pt x="8419" y="29154"/>
                  </a:lnTo>
                  <a:lnTo>
                    <a:pt x="8496" y="28614"/>
                  </a:lnTo>
                  <a:lnTo>
                    <a:pt x="8534" y="28112"/>
                  </a:lnTo>
                  <a:lnTo>
                    <a:pt x="8534" y="27571"/>
                  </a:lnTo>
                  <a:lnTo>
                    <a:pt x="8534" y="27069"/>
                  </a:lnTo>
                  <a:lnTo>
                    <a:pt x="8457" y="26567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6"/>
                  </a:lnTo>
                  <a:lnTo>
                    <a:pt x="8650" y="25409"/>
                  </a:lnTo>
                  <a:lnTo>
                    <a:pt x="8650" y="25370"/>
                  </a:lnTo>
                  <a:lnTo>
                    <a:pt x="8612" y="25293"/>
                  </a:lnTo>
                  <a:lnTo>
                    <a:pt x="8380" y="24791"/>
                  </a:lnTo>
                  <a:lnTo>
                    <a:pt x="8805" y="24637"/>
                  </a:lnTo>
                  <a:close/>
                  <a:moveTo>
                    <a:pt x="6449" y="0"/>
                  </a:moveTo>
                  <a:lnTo>
                    <a:pt x="6411" y="39"/>
                  </a:lnTo>
                  <a:lnTo>
                    <a:pt x="6411" y="116"/>
                  </a:lnTo>
                  <a:lnTo>
                    <a:pt x="6333" y="116"/>
                  </a:lnTo>
                  <a:lnTo>
                    <a:pt x="6295" y="193"/>
                  </a:lnTo>
                  <a:lnTo>
                    <a:pt x="5600" y="1275"/>
                  </a:lnTo>
                  <a:lnTo>
                    <a:pt x="4943" y="2433"/>
                  </a:lnTo>
                  <a:lnTo>
                    <a:pt x="4403" y="3591"/>
                  </a:lnTo>
                  <a:lnTo>
                    <a:pt x="3901" y="4827"/>
                  </a:lnTo>
                  <a:lnTo>
                    <a:pt x="3437" y="6063"/>
                  </a:lnTo>
                  <a:lnTo>
                    <a:pt x="3090" y="7298"/>
                  </a:lnTo>
                  <a:lnTo>
                    <a:pt x="2742" y="8573"/>
                  </a:lnTo>
                  <a:lnTo>
                    <a:pt x="2511" y="9847"/>
                  </a:lnTo>
                  <a:lnTo>
                    <a:pt x="2317" y="11160"/>
                  </a:lnTo>
                  <a:lnTo>
                    <a:pt x="2202" y="12473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8"/>
                  </a:lnTo>
                  <a:lnTo>
                    <a:pt x="541" y="18806"/>
                  </a:lnTo>
                  <a:lnTo>
                    <a:pt x="39" y="19462"/>
                  </a:lnTo>
                  <a:lnTo>
                    <a:pt x="1" y="19501"/>
                  </a:lnTo>
                  <a:lnTo>
                    <a:pt x="1" y="19578"/>
                  </a:lnTo>
                  <a:lnTo>
                    <a:pt x="78" y="19694"/>
                  </a:lnTo>
                  <a:lnTo>
                    <a:pt x="39" y="19964"/>
                  </a:lnTo>
                  <a:lnTo>
                    <a:pt x="39" y="20273"/>
                  </a:lnTo>
                  <a:lnTo>
                    <a:pt x="39" y="20543"/>
                  </a:lnTo>
                  <a:lnTo>
                    <a:pt x="78" y="20852"/>
                  </a:lnTo>
                  <a:lnTo>
                    <a:pt x="194" y="21431"/>
                  </a:lnTo>
                  <a:lnTo>
                    <a:pt x="309" y="22011"/>
                  </a:lnTo>
                  <a:lnTo>
                    <a:pt x="387" y="22899"/>
                  </a:lnTo>
                  <a:lnTo>
                    <a:pt x="425" y="23748"/>
                  </a:lnTo>
                  <a:lnTo>
                    <a:pt x="425" y="24637"/>
                  </a:lnTo>
                  <a:lnTo>
                    <a:pt x="387" y="25486"/>
                  </a:lnTo>
                  <a:lnTo>
                    <a:pt x="387" y="25602"/>
                  </a:lnTo>
                  <a:lnTo>
                    <a:pt x="464" y="25640"/>
                  </a:lnTo>
                  <a:lnTo>
                    <a:pt x="503" y="25679"/>
                  </a:lnTo>
                  <a:lnTo>
                    <a:pt x="580" y="25679"/>
                  </a:lnTo>
                  <a:lnTo>
                    <a:pt x="618" y="25756"/>
                  </a:lnTo>
                  <a:lnTo>
                    <a:pt x="696" y="25795"/>
                  </a:lnTo>
                  <a:lnTo>
                    <a:pt x="811" y="25795"/>
                  </a:lnTo>
                  <a:lnTo>
                    <a:pt x="1584" y="25254"/>
                  </a:lnTo>
                  <a:lnTo>
                    <a:pt x="2279" y="24714"/>
                  </a:lnTo>
                  <a:lnTo>
                    <a:pt x="3746" y="23594"/>
                  </a:lnTo>
                  <a:lnTo>
                    <a:pt x="3785" y="23478"/>
                  </a:lnTo>
                  <a:lnTo>
                    <a:pt x="3785" y="23362"/>
                  </a:lnTo>
                  <a:lnTo>
                    <a:pt x="3630" y="22088"/>
                  </a:lnTo>
                  <a:lnTo>
                    <a:pt x="3592" y="20814"/>
                  </a:lnTo>
                  <a:lnTo>
                    <a:pt x="3939" y="21277"/>
                  </a:lnTo>
                  <a:lnTo>
                    <a:pt x="4364" y="21663"/>
                  </a:lnTo>
                  <a:lnTo>
                    <a:pt x="4789" y="22049"/>
                  </a:lnTo>
                  <a:lnTo>
                    <a:pt x="5252" y="22358"/>
                  </a:lnTo>
                  <a:lnTo>
                    <a:pt x="5059" y="22744"/>
                  </a:lnTo>
                  <a:lnTo>
                    <a:pt x="4866" y="23169"/>
                  </a:lnTo>
                  <a:lnTo>
                    <a:pt x="4712" y="23633"/>
                  </a:lnTo>
                  <a:lnTo>
                    <a:pt x="4673" y="23864"/>
                  </a:lnTo>
                  <a:lnTo>
                    <a:pt x="4712" y="24096"/>
                  </a:lnTo>
                  <a:lnTo>
                    <a:pt x="4750" y="24173"/>
                  </a:lnTo>
                  <a:lnTo>
                    <a:pt x="4789" y="24212"/>
                  </a:lnTo>
                  <a:lnTo>
                    <a:pt x="4827" y="24250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5"/>
                  </a:lnTo>
                  <a:lnTo>
                    <a:pt x="5329" y="24868"/>
                  </a:lnTo>
                  <a:lnTo>
                    <a:pt x="5175" y="25061"/>
                  </a:lnTo>
                  <a:lnTo>
                    <a:pt x="5020" y="25254"/>
                  </a:lnTo>
                  <a:lnTo>
                    <a:pt x="4905" y="25486"/>
                  </a:lnTo>
                  <a:lnTo>
                    <a:pt x="4827" y="25718"/>
                  </a:lnTo>
                  <a:lnTo>
                    <a:pt x="4750" y="25949"/>
                  </a:lnTo>
                  <a:lnTo>
                    <a:pt x="4712" y="26220"/>
                  </a:lnTo>
                  <a:lnTo>
                    <a:pt x="4712" y="26490"/>
                  </a:lnTo>
                  <a:lnTo>
                    <a:pt x="4712" y="26567"/>
                  </a:lnTo>
                  <a:lnTo>
                    <a:pt x="4789" y="26644"/>
                  </a:lnTo>
                  <a:lnTo>
                    <a:pt x="4943" y="26644"/>
                  </a:lnTo>
                  <a:lnTo>
                    <a:pt x="5638" y="26297"/>
                  </a:lnTo>
                  <a:lnTo>
                    <a:pt x="5638" y="26297"/>
                  </a:lnTo>
                  <a:lnTo>
                    <a:pt x="5561" y="26722"/>
                  </a:lnTo>
                  <a:lnTo>
                    <a:pt x="5561" y="27146"/>
                  </a:lnTo>
                  <a:lnTo>
                    <a:pt x="5561" y="27533"/>
                  </a:lnTo>
                  <a:lnTo>
                    <a:pt x="5638" y="27957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3"/>
                  </a:lnTo>
                  <a:lnTo>
                    <a:pt x="6642" y="30004"/>
                  </a:lnTo>
                  <a:lnTo>
                    <a:pt x="6913" y="30351"/>
                  </a:lnTo>
                  <a:lnTo>
                    <a:pt x="7183" y="30660"/>
                  </a:lnTo>
                  <a:lnTo>
                    <a:pt x="7530" y="30969"/>
                  </a:lnTo>
                  <a:lnTo>
                    <a:pt x="7839" y="31162"/>
                  </a:lnTo>
                  <a:lnTo>
                    <a:pt x="7994" y="31240"/>
                  </a:lnTo>
                  <a:lnTo>
                    <a:pt x="8148" y="31317"/>
                  </a:lnTo>
                  <a:lnTo>
                    <a:pt x="8303" y="31317"/>
                  </a:lnTo>
                  <a:lnTo>
                    <a:pt x="8457" y="31278"/>
                  </a:lnTo>
                  <a:lnTo>
                    <a:pt x="8612" y="31240"/>
                  </a:lnTo>
                  <a:lnTo>
                    <a:pt x="8766" y="31162"/>
                  </a:lnTo>
                  <a:lnTo>
                    <a:pt x="8998" y="30892"/>
                  </a:lnTo>
                  <a:lnTo>
                    <a:pt x="9230" y="30583"/>
                  </a:lnTo>
                  <a:lnTo>
                    <a:pt x="9423" y="30236"/>
                  </a:lnTo>
                  <a:lnTo>
                    <a:pt x="9577" y="29849"/>
                  </a:lnTo>
                  <a:lnTo>
                    <a:pt x="9693" y="29463"/>
                  </a:lnTo>
                  <a:lnTo>
                    <a:pt x="9847" y="28807"/>
                  </a:lnTo>
                  <a:lnTo>
                    <a:pt x="9886" y="28228"/>
                  </a:lnTo>
                  <a:lnTo>
                    <a:pt x="9847" y="27610"/>
                  </a:lnTo>
                  <a:lnTo>
                    <a:pt x="9770" y="27031"/>
                  </a:lnTo>
                  <a:lnTo>
                    <a:pt x="9577" y="26490"/>
                  </a:lnTo>
                  <a:lnTo>
                    <a:pt x="9770" y="26529"/>
                  </a:lnTo>
                  <a:lnTo>
                    <a:pt x="9963" y="26567"/>
                  </a:lnTo>
                  <a:lnTo>
                    <a:pt x="10156" y="26606"/>
                  </a:lnTo>
                  <a:lnTo>
                    <a:pt x="10388" y="26606"/>
                  </a:lnTo>
                  <a:lnTo>
                    <a:pt x="10465" y="26567"/>
                  </a:lnTo>
                  <a:lnTo>
                    <a:pt x="10542" y="26529"/>
                  </a:lnTo>
                  <a:lnTo>
                    <a:pt x="10542" y="26451"/>
                  </a:lnTo>
                  <a:lnTo>
                    <a:pt x="10542" y="26336"/>
                  </a:lnTo>
                  <a:lnTo>
                    <a:pt x="10233" y="25834"/>
                  </a:lnTo>
                  <a:lnTo>
                    <a:pt x="9925" y="25332"/>
                  </a:lnTo>
                  <a:lnTo>
                    <a:pt x="9538" y="24868"/>
                  </a:lnTo>
                  <a:lnTo>
                    <a:pt x="9114" y="24482"/>
                  </a:lnTo>
                  <a:lnTo>
                    <a:pt x="9616" y="24135"/>
                  </a:lnTo>
                  <a:lnTo>
                    <a:pt x="9693" y="24057"/>
                  </a:lnTo>
                  <a:lnTo>
                    <a:pt x="9732" y="23980"/>
                  </a:lnTo>
                  <a:lnTo>
                    <a:pt x="9770" y="23941"/>
                  </a:lnTo>
                  <a:lnTo>
                    <a:pt x="9732" y="23864"/>
                  </a:lnTo>
                  <a:lnTo>
                    <a:pt x="9307" y="23092"/>
                  </a:lnTo>
                  <a:lnTo>
                    <a:pt x="9114" y="22706"/>
                  </a:lnTo>
                  <a:lnTo>
                    <a:pt x="8959" y="22281"/>
                  </a:lnTo>
                  <a:lnTo>
                    <a:pt x="9114" y="22204"/>
                  </a:lnTo>
                  <a:lnTo>
                    <a:pt x="9423" y="21933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8"/>
                  </a:lnTo>
                  <a:lnTo>
                    <a:pt x="10118" y="21895"/>
                  </a:lnTo>
                  <a:lnTo>
                    <a:pt x="10040" y="22822"/>
                  </a:lnTo>
                  <a:lnTo>
                    <a:pt x="10079" y="22899"/>
                  </a:lnTo>
                  <a:lnTo>
                    <a:pt x="10156" y="22976"/>
                  </a:lnTo>
                  <a:lnTo>
                    <a:pt x="10813" y="23401"/>
                  </a:lnTo>
                  <a:lnTo>
                    <a:pt x="11469" y="23826"/>
                  </a:lnTo>
                  <a:lnTo>
                    <a:pt x="12126" y="24289"/>
                  </a:lnTo>
                  <a:lnTo>
                    <a:pt x="12743" y="24752"/>
                  </a:lnTo>
                  <a:lnTo>
                    <a:pt x="12859" y="24830"/>
                  </a:lnTo>
                  <a:lnTo>
                    <a:pt x="12975" y="24791"/>
                  </a:lnTo>
                  <a:lnTo>
                    <a:pt x="13052" y="24752"/>
                  </a:lnTo>
                  <a:lnTo>
                    <a:pt x="13091" y="24637"/>
                  </a:lnTo>
                  <a:lnTo>
                    <a:pt x="13323" y="21393"/>
                  </a:lnTo>
                  <a:lnTo>
                    <a:pt x="13400" y="19771"/>
                  </a:lnTo>
                  <a:lnTo>
                    <a:pt x="13439" y="18960"/>
                  </a:lnTo>
                  <a:lnTo>
                    <a:pt x="13400" y="18188"/>
                  </a:lnTo>
                  <a:lnTo>
                    <a:pt x="13361" y="18072"/>
                  </a:lnTo>
                  <a:lnTo>
                    <a:pt x="13323" y="18033"/>
                  </a:lnTo>
                  <a:lnTo>
                    <a:pt x="13284" y="18033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4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8"/>
                  </a:lnTo>
                  <a:lnTo>
                    <a:pt x="10620" y="13631"/>
                  </a:lnTo>
                  <a:lnTo>
                    <a:pt x="10504" y="12705"/>
                  </a:lnTo>
                  <a:lnTo>
                    <a:pt x="10233" y="11121"/>
                  </a:lnTo>
                  <a:lnTo>
                    <a:pt x="9886" y="9538"/>
                  </a:lnTo>
                  <a:lnTo>
                    <a:pt x="9500" y="7955"/>
                  </a:lnTo>
                  <a:lnTo>
                    <a:pt x="9036" y="6410"/>
                  </a:lnTo>
                  <a:lnTo>
                    <a:pt x="8534" y="4866"/>
                  </a:lnTo>
                  <a:lnTo>
                    <a:pt x="7994" y="3321"/>
                  </a:lnTo>
                  <a:lnTo>
                    <a:pt x="7415" y="1815"/>
                  </a:lnTo>
                  <a:lnTo>
                    <a:pt x="6835" y="309"/>
                  </a:lnTo>
                  <a:lnTo>
                    <a:pt x="6797" y="232"/>
                  </a:lnTo>
                  <a:lnTo>
                    <a:pt x="6720" y="193"/>
                  </a:lnTo>
                  <a:lnTo>
                    <a:pt x="6642" y="155"/>
                  </a:lnTo>
                  <a:lnTo>
                    <a:pt x="6604" y="39"/>
                  </a:lnTo>
                  <a:lnTo>
                    <a:pt x="652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4"/>
            <p:cNvSpPr/>
            <p:nvPr/>
          </p:nvSpPr>
          <p:spPr>
            <a:xfrm>
              <a:off x="5032150" y="354530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4"/>
            <p:cNvSpPr/>
            <p:nvPr/>
          </p:nvSpPr>
          <p:spPr>
            <a:xfrm>
              <a:off x="4924025" y="3220925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6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5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5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0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7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4"/>
            <p:cNvSpPr/>
            <p:nvPr/>
          </p:nvSpPr>
          <p:spPr>
            <a:xfrm>
              <a:off x="7032400" y="3923725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6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8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6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4"/>
            <p:cNvSpPr/>
            <p:nvPr/>
          </p:nvSpPr>
          <p:spPr>
            <a:xfrm>
              <a:off x="6924275" y="3599350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4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4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1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6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4"/>
            <p:cNvSpPr/>
            <p:nvPr/>
          </p:nvSpPr>
          <p:spPr>
            <a:xfrm>
              <a:off x="3067625" y="1293100"/>
              <a:ext cx="105250" cy="105250"/>
            </a:xfrm>
            <a:custGeom>
              <a:avLst/>
              <a:gdLst/>
              <a:ahLst/>
              <a:cxnLst/>
              <a:rect l="l" t="t" r="r" b="b"/>
              <a:pathLst>
                <a:path w="4210" h="4210" extrusionOk="0">
                  <a:moveTo>
                    <a:pt x="2317" y="348"/>
                  </a:moveTo>
                  <a:lnTo>
                    <a:pt x="2472" y="425"/>
                  </a:lnTo>
                  <a:lnTo>
                    <a:pt x="2665" y="464"/>
                  </a:lnTo>
                  <a:lnTo>
                    <a:pt x="2819" y="579"/>
                  </a:lnTo>
                  <a:lnTo>
                    <a:pt x="2974" y="695"/>
                  </a:lnTo>
                  <a:lnTo>
                    <a:pt x="3128" y="811"/>
                  </a:lnTo>
                  <a:lnTo>
                    <a:pt x="3205" y="850"/>
                  </a:lnTo>
                  <a:lnTo>
                    <a:pt x="3360" y="1081"/>
                  </a:lnTo>
                  <a:lnTo>
                    <a:pt x="3553" y="1313"/>
                  </a:lnTo>
                  <a:lnTo>
                    <a:pt x="3669" y="1545"/>
                  </a:lnTo>
                  <a:lnTo>
                    <a:pt x="3784" y="1815"/>
                  </a:lnTo>
                  <a:lnTo>
                    <a:pt x="3823" y="2085"/>
                  </a:lnTo>
                  <a:lnTo>
                    <a:pt x="3823" y="2356"/>
                  </a:lnTo>
                  <a:lnTo>
                    <a:pt x="3784" y="2665"/>
                  </a:lnTo>
                  <a:lnTo>
                    <a:pt x="3669" y="2935"/>
                  </a:lnTo>
                  <a:lnTo>
                    <a:pt x="3476" y="3244"/>
                  </a:lnTo>
                  <a:lnTo>
                    <a:pt x="3205" y="3476"/>
                  </a:lnTo>
                  <a:lnTo>
                    <a:pt x="2896" y="3669"/>
                  </a:lnTo>
                  <a:lnTo>
                    <a:pt x="2587" y="3785"/>
                  </a:lnTo>
                  <a:lnTo>
                    <a:pt x="2201" y="3862"/>
                  </a:lnTo>
                  <a:lnTo>
                    <a:pt x="1854" y="3823"/>
                  </a:lnTo>
                  <a:lnTo>
                    <a:pt x="1506" y="3746"/>
                  </a:lnTo>
                  <a:lnTo>
                    <a:pt x="1197" y="3591"/>
                  </a:lnTo>
                  <a:lnTo>
                    <a:pt x="927" y="3398"/>
                  </a:lnTo>
                  <a:lnTo>
                    <a:pt x="695" y="3167"/>
                  </a:lnTo>
                  <a:lnTo>
                    <a:pt x="541" y="2858"/>
                  </a:lnTo>
                  <a:lnTo>
                    <a:pt x="425" y="2549"/>
                  </a:lnTo>
                  <a:lnTo>
                    <a:pt x="348" y="2240"/>
                  </a:lnTo>
                  <a:lnTo>
                    <a:pt x="348" y="1892"/>
                  </a:lnTo>
                  <a:lnTo>
                    <a:pt x="425" y="1583"/>
                  </a:lnTo>
                  <a:lnTo>
                    <a:pt x="541" y="1275"/>
                  </a:lnTo>
                  <a:lnTo>
                    <a:pt x="772" y="966"/>
                  </a:lnTo>
                  <a:lnTo>
                    <a:pt x="1081" y="695"/>
                  </a:lnTo>
                  <a:lnTo>
                    <a:pt x="1390" y="502"/>
                  </a:lnTo>
                  <a:lnTo>
                    <a:pt x="1738" y="386"/>
                  </a:lnTo>
                  <a:lnTo>
                    <a:pt x="2124" y="348"/>
                  </a:lnTo>
                  <a:close/>
                  <a:moveTo>
                    <a:pt x="1892" y="0"/>
                  </a:moveTo>
                  <a:lnTo>
                    <a:pt x="1545" y="77"/>
                  </a:lnTo>
                  <a:lnTo>
                    <a:pt x="1197" y="232"/>
                  </a:lnTo>
                  <a:lnTo>
                    <a:pt x="850" y="425"/>
                  </a:lnTo>
                  <a:lnTo>
                    <a:pt x="618" y="618"/>
                  </a:lnTo>
                  <a:lnTo>
                    <a:pt x="464" y="811"/>
                  </a:lnTo>
                  <a:lnTo>
                    <a:pt x="309" y="966"/>
                  </a:lnTo>
                  <a:lnTo>
                    <a:pt x="232" y="1159"/>
                  </a:lnTo>
                  <a:lnTo>
                    <a:pt x="116" y="1390"/>
                  </a:lnTo>
                  <a:lnTo>
                    <a:pt x="39" y="1815"/>
                  </a:lnTo>
                  <a:lnTo>
                    <a:pt x="0" y="2240"/>
                  </a:lnTo>
                  <a:lnTo>
                    <a:pt x="77" y="2665"/>
                  </a:lnTo>
                  <a:lnTo>
                    <a:pt x="232" y="3051"/>
                  </a:lnTo>
                  <a:lnTo>
                    <a:pt x="464" y="3437"/>
                  </a:lnTo>
                  <a:lnTo>
                    <a:pt x="618" y="3591"/>
                  </a:lnTo>
                  <a:lnTo>
                    <a:pt x="772" y="3746"/>
                  </a:lnTo>
                  <a:lnTo>
                    <a:pt x="1120" y="3978"/>
                  </a:lnTo>
                  <a:lnTo>
                    <a:pt x="1506" y="4132"/>
                  </a:lnTo>
                  <a:lnTo>
                    <a:pt x="1931" y="4209"/>
                  </a:lnTo>
                  <a:lnTo>
                    <a:pt x="2317" y="4209"/>
                  </a:lnTo>
                  <a:lnTo>
                    <a:pt x="2742" y="4132"/>
                  </a:lnTo>
                  <a:lnTo>
                    <a:pt x="3128" y="3978"/>
                  </a:lnTo>
                  <a:lnTo>
                    <a:pt x="3476" y="3785"/>
                  </a:lnTo>
                  <a:lnTo>
                    <a:pt x="3784" y="3476"/>
                  </a:lnTo>
                  <a:lnTo>
                    <a:pt x="3900" y="3321"/>
                  </a:lnTo>
                  <a:lnTo>
                    <a:pt x="4016" y="3128"/>
                  </a:lnTo>
                  <a:lnTo>
                    <a:pt x="4093" y="2935"/>
                  </a:lnTo>
                  <a:lnTo>
                    <a:pt x="4132" y="2703"/>
                  </a:lnTo>
                  <a:lnTo>
                    <a:pt x="4209" y="2279"/>
                  </a:lnTo>
                  <a:lnTo>
                    <a:pt x="4171" y="1854"/>
                  </a:lnTo>
                  <a:lnTo>
                    <a:pt x="4055" y="1429"/>
                  </a:lnTo>
                  <a:lnTo>
                    <a:pt x="3939" y="1236"/>
                  </a:lnTo>
                  <a:lnTo>
                    <a:pt x="3823" y="1043"/>
                  </a:lnTo>
                  <a:lnTo>
                    <a:pt x="3707" y="888"/>
                  </a:lnTo>
                  <a:lnTo>
                    <a:pt x="3553" y="734"/>
                  </a:lnTo>
                  <a:lnTo>
                    <a:pt x="3360" y="579"/>
                  </a:lnTo>
                  <a:lnTo>
                    <a:pt x="3167" y="502"/>
                  </a:lnTo>
                  <a:lnTo>
                    <a:pt x="3128" y="502"/>
                  </a:lnTo>
                  <a:lnTo>
                    <a:pt x="3051" y="348"/>
                  </a:lnTo>
                  <a:lnTo>
                    <a:pt x="2896" y="232"/>
                  </a:lnTo>
                  <a:lnTo>
                    <a:pt x="2780" y="116"/>
                  </a:lnTo>
                  <a:lnTo>
                    <a:pt x="2626" y="77"/>
                  </a:lnTo>
                  <a:lnTo>
                    <a:pt x="2433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4"/>
            <p:cNvSpPr/>
            <p:nvPr/>
          </p:nvSpPr>
          <p:spPr>
            <a:xfrm>
              <a:off x="2850400" y="1030525"/>
              <a:ext cx="475950" cy="686400"/>
            </a:xfrm>
            <a:custGeom>
              <a:avLst/>
              <a:gdLst/>
              <a:ahLst/>
              <a:cxnLst/>
              <a:rect l="l" t="t" r="r" b="b"/>
              <a:pathLst>
                <a:path w="19038" h="27456" extrusionOk="0">
                  <a:moveTo>
                    <a:pt x="18690" y="309"/>
                  </a:moveTo>
                  <a:lnTo>
                    <a:pt x="18690" y="463"/>
                  </a:lnTo>
                  <a:lnTo>
                    <a:pt x="18382" y="2047"/>
                  </a:lnTo>
                  <a:lnTo>
                    <a:pt x="17995" y="3668"/>
                  </a:lnTo>
                  <a:lnTo>
                    <a:pt x="17609" y="5252"/>
                  </a:lnTo>
                  <a:lnTo>
                    <a:pt x="17184" y="6873"/>
                  </a:lnTo>
                  <a:lnTo>
                    <a:pt x="16489" y="6873"/>
                  </a:lnTo>
                  <a:lnTo>
                    <a:pt x="16180" y="6835"/>
                  </a:lnTo>
                  <a:lnTo>
                    <a:pt x="15833" y="6758"/>
                  </a:lnTo>
                  <a:lnTo>
                    <a:pt x="15524" y="6680"/>
                  </a:lnTo>
                  <a:lnTo>
                    <a:pt x="15215" y="6565"/>
                  </a:lnTo>
                  <a:lnTo>
                    <a:pt x="14906" y="6410"/>
                  </a:lnTo>
                  <a:lnTo>
                    <a:pt x="14597" y="6217"/>
                  </a:lnTo>
                  <a:lnTo>
                    <a:pt x="14327" y="6024"/>
                  </a:lnTo>
                  <a:lnTo>
                    <a:pt x="14057" y="5792"/>
                  </a:lnTo>
                  <a:lnTo>
                    <a:pt x="13593" y="5329"/>
                  </a:lnTo>
                  <a:lnTo>
                    <a:pt x="13168" y="4788"/>
                  </a:lnTo>
                  <a:lnTo>
                    <a:pt x="12782" y="4248"/>
                  </a:lnTo>
                  <a:lnTo>
                    <a:pt x="13477" y="3668"/>
                  </a:lnTo>
                  <a:lnTo>
                    <a:pt x="14172" y="3128"/>
                  </a:lnTo>
                  <a:lnTo>
                    <a:pt x="14868" y="2587"/>
                  </a:lnTo>
                  <a:lnTo>
                    <a:pt x="15601" y="2085"/>
                  </a:lnTo>
                  <a:lnTo>
                    <a:pt x="16374" y="1622"/>
                  </a:lnTo>
                  <a:lnTo>
                    <a:pt x="17146" y="1158"/>
                  </a:lnTo>
                  <a:lnTo>
                    <a:pt x="17918" y="734"/>
                  </a:lnTo>
                  <a:lnTo>
                    <a:pt x="18690" y="309"/>
                  </a:lnTo>
                  <a:close/>
                  <a:moveTo>
                    <a:pt x="6063" y="12434"/>
                  </a:moveTo>
                  <a:lnTo>
                    <a:pt x="5793" y="13013"/>
                  </a:lnTo>
                  <a:lnTo>
                    <a:pt x="5600" y="13592"/>
                  </a:lnTo>
                  <a:lnTo>
                    <a:pt x="5446" y="14172"/>
                  </a:lnTo>
                  <a:lnTo>
                    <a:pt x="5291" y="14790"/>
                  </a:lnTo>
                  <a:lnTo>
                    <a:pt x="5252" y="15369"/>
                  </a:lnTo>
                  <a:lnTo>
                    <a:pt x="5214" y="15407"/>
                  </a:lnTo>
                  <a:lnTo>
                    <a:pt x="4750" y="16102"/>
                  </a:lnTo>
                  <a:lnTo>
                    <a:pt x="4287" y="16797"/>
                  </a:lnTo>
                  <a:lnTo>
                    <a:pt x="4171" y="17106"/>
                  </a:lnTo>
                  <a:lnTo>
                    <a:pt x="4017" y="17415"/>
                  </a:lnTo>
                  <a:lnTo>
                    <a:pt x="3824" y="17724"/>
                  </a:lnTo>
                  <a:lnTo>
                    <a:pt x="3746" y="17840"/>
                  </a:lnTo>
                  <a:lnTo>
                    <a:pt x="3631" y="17956"/>
                  </a:lnTo>
                  <a:lnTo>
                    <a:pt x="3476" y="18033"/>
                  </a:lnTo>
                  <a:lnTo>
                    <a:pt x="3283" y="18072"/>
                  </a:lnTo>
                  <a:lnTo>
                    <a:pt x="2858" y="18110"/>
                  </a:lnTo>
                  <a:lnTo>
                    <a:pt x="2009" y="18149"/>
                  </a:lnTo>
                  <a:lnTo>
                    <a:pt x="426" y="18342"/>
                  </a:lnTo>
                  <a:lnTo>
                    <a:pt x="426" y="18342"/>
                  </a:lnTo>
                  <a:lnTo>
                    <a:pt x="850" y="17724"/>
                  </a:lnTo>
                  <a:lnTo>
                    <a:pt x="1275" y="17106"/>
                  </a:lnTo>
                  <a:lnTo>
                    <a:pt x="1661" y="16489"/>
                  </a:lnTo>
                  <a:lnTo>
                    <a:pt x="2009" y="15832"/>
                  </a:lnTo>
                  <a:lnTo>
                    <a:pt x="2549" y="14751"/>
                  </a:lnTo>
                  <a:lnTo>
                    <a:pt x="2820" y="14017"/>
                  </a:lnTo>
                  <a:lnTo>
                    <a:pt x="3013" y="13670"/>
                  </a:lnTo>
                  <a:lnTo>
                    <a:pt x="3206" y="13322"/>
                  </a:lnTo>
                  <a:lnTo>
                    <a:pt x="3360" y="13322"/>
                  </a:lnTo>
                  <a:lnTo>
                    <a:pt x="3399" y="13245"/>
                  </a:lnTo>
                  <a:lnTo>
                    <a:pt x="3438" y="13206"/>
                  </a:lnTo>
                  <a:lnTo>
                    <a:pt x="4750" y="12782"/>
                  </a:lnTo>
                  <a:lnTo>
                    <a:pt x="6063" y="12434"/>
                  </a:lnTo>
                  <a:close/>
                  <a:moveTo>
                    <a:pt x="12551" y="4441"/>
                  </a:moveTo>
                  <a:lnTo>
                    <a:pt x="12898" y="5020"/>
                  </a:lnTo>
                  <a:lnTo>
                    <a:pt x="13362" y="5561"/>
                  </a:lnTo>
                  <a:lnTo>
                    <a:pt x="13864" y="6101"/>
                  </a:lnTo>
                  <a:lnTo>
                    <a:pt x="14172" y="6333"/>
                  </a:lnTo>
                  <a:lnTo>
                    <a:pt x="14443" y="6565"/>
                  </a:lnTo>
                  <a:lnTo>
                    <a:pt x="14752" y="6758"/>
                  </a:lnTo>
                  <a:lnTo>
                    <a:pt x="15061" y="6951"/>
                  </a:lnTo>
                  <a:lnTo>
                    <a:pt x="15370" y="7067"/>
                  </a:lnTo>
                  <a:lnTo>
                    <a:pt x="15717" y="7182"/>
                  </a:lnTo>
                  <a:lnTo>
                    <a:pt x="16026" y="7260"/>
                  </a:lnTo>
                  <a:lnTo>
                    <a:pt x="16721" y="7260"/>
                  </a:lnTo>
                  <a:lnTo>
                    <a:pt x="17107" y="7182"/>
                  </a:lnTo>
                  <a:lnTo>
                    <a:pt x="16682" y="8573"/>
                  </a:lnTo>
                  <a:lnTo>
                    <a:pt x="16180" y="9963"/>
                  </a:lnTo>
                  <a:lnTo>
                    <a:pt x="15756" y="11160"/>
                  </a:lnTo>
                  <a:lnTo>
                    <a:pt x="15254" y="12357"/>
                  </a:lnTo>
                  <a:lnTo>
                    <a:pt x="14752" y="13515"/>
                  </a:lnTo>
                  <a:lnTo>
                    <a:pt x="14172" y="14635"/>
                  </a:lnTo>
                  <a:lnTo>
                    <a:pt x="13555" y="15793"/>
                  </a:lnTo>
                  <a:lnTo>
                    <a:pt x="13207" y="16373"/>
                  </a:lnTo>
                  <a:lnTo>
                    <a:pt x="12860" y="16952"/>
                  </a:lnTo>
                  <a:lnTo>
                    <a:pt x="12473" y="17493"/>
                  </a:lnTo>
                  <a:lnTo>
                    <a:pt x="12087" y="17995"/>
                  </a:lnTo>
                  <a:lnTo>
                    <a:pt x="11624" y="18458"/>
                  </a:lnTo>
                  <a:lnTo>
                    <a:pt x="11161" y="18883"/>
                  </a:lnTo>
                  <a:lnTo>
                    <a:pt x="10620" y="19230"/>
                  </a:lnTo>
                  <a:lnTo>
                    <a:pt x="10079" y="19462"/>
                  </a:lnTo>
                  <a:lnTo>
                    <a:pt x="9809" y="19578"/>
                  </a:lnTo>
                  <a:lnTo>
                    <a:pt x="9539" y="19655"/>
                  </a:lnTo>
                  <a:lnTo>
                    <a:pt x="9230" y="19694"/>
                  </a:lnTo>
                  <a:lnTo>
                    <a:pt x="8959" y="19732"/>
                  </a:lnTo>
                  <a:lnTo>
                    <a:pt x="8689" y="19732"/>
                  </a:lnTo>
                  <a:lnTo>
                    <a:pt x="8380" y="19694"/>
                  </a:lnTo>
                  <a:lnTo>
                    <a:pt x="8110" y="19616"/>
                  </a:lnTo>
                  <a:lnTo>
                    <a:pt x="7840" y="19539"/>
                  </a:lnTo>
                  <a:lnTo>
                    <a:pt x="7569" y="19423"/>
                  </a:lnTo>
                  <a:lnTo>
                    <a:pt x="7299" y="19269"/>
                  </a:lnTo>
                  <a:lnTo>
                    <a:pt x="7067" y="19114"/>
                  </a:lnTo>
                  <a:lnTo>
                    <a:pt x="6836" y="18883"/>
                  </a:lnTo>
                  <a:lnTo>
                    <a:pt x="6450" y="18458"/>
                  </a:lnTo>
                  <a:lnTo>
                    <a:pt x="6141" y="17956"/>
                  </a:lnTo>
                  <a:lnTo>
                    <a:pt x="5870" y="17454"/>
                  </a:lnTo>
                  <a:lnTo>
                    <a:pt x="5716" y="16913"/>
                  </a:lnTo>
                  <a:lnTo>
                    <a:pt x="5639" y="16334"/>
                  </a:lnTo>
                  <a:lnTo>
                    <a:pt x="5600" y="15755"/>
                  </a:lnTo>
                  <a:lnTo>
                    <a:pt x="5639" y="15214"/>
                  </a:lnTo>
                  <a:lnTo>
                    <a:pt x="5716" y="14635"/>
                  </a:lnTo>
                  <a:lnTo>
                    <a:pt x="5832" y="14056"/>
                  </a:lnTo>
                  <a:lnTo>
                    <a:pt x="6025" y="13515"/>
                  </a:lnTo>
                  <a:lnTo>
                    <a:pt x="6218" y="13013"/>
                  </a:lnTo>
                  <a:lnTo>
                    <a:pt x="6450" y="12473"/>
                  </a:lnTo>
                  <a:lnTo>
                    <a:pt x="6952" y="11469"/>
                  </a:lnTo>
                  <a:lnTo>
                    <a:pt x="7531" y="10465"/>
                  </a:lnTo>
                  <a:lnTo>
                    <a:pt x="8149" y="9461"/>
                  </a:lnTo>
                  <a:lnTo>
                    <a:pt x="8844" y="8495"/>
                  </a:lnTo>
                  <a:lnTo>
                    <a:pt x="9539" y="7530"/>
                  </a:lnTo>
                  <a:lnTo>
                    <a:pt x="10311" y="6642"/>
                  </a:lnTo>
                  <a:lnTo>
                    <a:pt x="10852" y="6063"/>
                  </a:lnTo>
                  <a:lnTo>
                    <a:pt x="11392" y="5522"/>
                  </a:lnTo>
                  <a:lnTo>
                    <a:pt x="11971" y="4981"/>
                  </a:lnTo>
                  <a:lnTo>
                    <a:pt x="12551" y="4441"/>
                  </a:lnTo>
                  <a:close/>
                  <a:moveTo>
                    <a:pt x="5986" y="18419"/>
                  </a:moveTo>
                  <a:lnTo>
                    <a:pt x="6218" y="18767"/>
                  </a:lnTo>
                  <a:lnTo>
                    <a:pt x="6450" y="19076"/>
                  </a:lnTo>
                  <a:lnTo>
                    <a:pt x="6758" y="19346"/>
                  </a:lnTo>
                  <a:lnTo>
                    <a:pt x="7067" y="19616"/>
                  </a:lnTo>
                  <a:lnTo>
                    <a:pt x="7415" y="19809"/>
                  </a:lnTo>
                  <a:lnTo>
                    <a:pt x="7801" y="19964"/>
                  </a:lnTo>
                  <a:lnTo>
                    <a:pt x="8187" y="20080"/>
                  </a:lnTo>
                  <a:lnTo>
                    <a:pt x="8612" y="20118"/>
                  </a:lnTo>
                  <a:lnTo>
                    <a:pt x="8535" y="20466"/>
                  </a:lnTo>
                  <a:lnTo>
                    <a:pt x="8496" y="20852"/>
                  </a:lnTo>
                  <a:lnTo>
                    <a:pt x="7994" y="20813"/>
                  </a:lnTo>
                  <a:lnTo>
                    <a:pt x="7531" y="20698"/>
                  </a:lnTo>
                  <a:lnTo>
                    <a:pt x="7106" y="20504"/>
                  </a:lnTo>
                  <a:lnTo>
                    <a:pt x="6720" y="20273"/>
                  </a:lnTo>
                  <a:lnTo>
                    <a:pt x="6334" y="20002"/>
                  </a:lnTo>
                  <a:lnTo>
                    <a:pt x="6025" y="19655"/>
                  </a:lnTo>
                  <a:lnTo>
                    <a:pt x="5716" y="19307"/>
                  </a:lnTo>
                  <a:lnTo>
                    <a:pt x="5446" y="18883"/>
                  </a:lnTo>
                  <a:lnTo>
                    <a:pt x="5446" y="18844"/>
                  </a:lnTo>
                  <a:lnTo>
                    <a:pt x="5986" y="18419"/>
                  </a:lnTo>
                  <a:close/>
                  <a:moveTo>
                    <a:pt x="5291" y="18960"/>
                  </a:moveTo>
                  <a:lnTo>
                    <a:pt x="5523" y="19462"/>
                  </a:lnTo>
                  <a:lnTo>
                    <a:pt x="5793" y="19887"/>
                  </a:lnTo>
                  <a:lnTo>
                    <a:pt x="6141" y="20234"/>
                  </a:lnTo>
                  <a:lnTo>
                    <a:pt x="6527" y="20582"/>
                  </a:lnTo>
                  <a:lnTo>
                    <a:pt x="6952" y="20813"/>
                  </a:lnTo>
                  <a:lnTo>
                    <a:pt x="7453" y="21006"/>
                  </a:lnTo>
                  <a:lnTo>
                    <a:pt x="7955" y="21122"/>
                  </a:lnTo>
                  <a:lnTo>
                    <a:pt x="8457" y="21161"/>
                  </a:lnTo>
                  <a:lnTo>
                    <a:pt x="8496" y="21702"/>
                  </a:lnTo>
                  <a:lnTo>
                    <a:pt x="7878" y="21624"/>
                  </a:lnTo>
                  <a:lnTo>
                    <a:pt x="7299" y="21508"/>
                  </a:lnTo>
                  <a:lnTo>
                    <a:pt x="6797" y="21315"/>
                  </a:lnTo>
                  <a:lnTo>
                    <a:pt x="6295" y="21084"/>
                  </a:lnTo>
                  <a:lnTo>
                    <a:pt x="5870" y="20775"/>
                  </a:lnTo>
                  <a:lnTo>
                    <a:pt x="5446" y="20389"/>
                  </a:lnTo>
                  <a:lnTo>
                    <a:pt x="5021" y="19964"/>
                  </a:lnTo>
                  <a:lnTo>
                    <a:pt x="4673" y="19501"/>
                  </a:lnTo>
                  <a:lnTo>
                    <a:pt x="4828" y="19385"/>
                  </a:lnTo>
                  <a:lnTo>
                    <a:pt x="4982" y="19269"/>
                  </a:lnTo>
                  <a:lnTo>
                    <a:pt x="5291" y="18960"/>
                  </a:lnTo>
                  <a:close/>
                  <a:moveTo>
                    <a:pt x="13555" y="16527"/>
                  </a:moveTo>
                  <a:lnTo>
                    <a:pt x="13748" y="17184"/>
                  </a:lnTo>
                  <a:lnTo>
                    <a:pt x="13979" y="17840"/>
                  </a:lnTo>
                  <a:lnTo>
                    <a:pt x="14250" y="18458"/>
                  </a:lnTo>
                  <a:lnTo>
                    <a:pt x="14597" y="19037"/>
                  </a:lnTo>
                  <a:lnTo>
                    <a:pt x="13670" y="20157"/>
                  </a:lnTo>
                  <a:lnTo>
                    <a:pt x="12782" y="21315"/>
                  </a:lnTo>
                  <a:lnTo>
                    <a:pt x="11083" y="23748"/>
                  </a:lnTo>
                  <a:lnTo>
                    <a:pt x="10736" y="22783"/>
                  </a:lnTo>
                  <a:lnTo>
                    <a:pt x="10350" y="21856"/>
                  </a:lnTo>
                  <a:lnTo>
                    <a:pt x="10234" y="21586"/>
                  </a:lnTo>
                  <a:lnTo>
                    <a:pt x="10195" y="21354"/>
                  </a:lnTo>
                  <a:lnTo>
                    <a:pt x="10195" y="21238"/>
                  </a:lnTo>
                  <a:lnTo>
                    <a:pt x="10234" y="21122"/>
                  </a:lnTo>
                  <a:lnTo>
                    <a:pt x="10388" y="20813"/>
                  </a:lnTo>
                  <a:lnTo>
                    <a:pt x="10813" y="20234"/>
                  </a:lnTo>
                  <a:lnTo>
                    <a:pt x="11199" y="19578"/>
                  </a:lnTo>
                  <a:lnTo>
                    <a:pt x="11199" y="19501"/>
                  </a:lnTo>
                  <a:lnTo>
                    <a:pt x="11199" y="19462"/>
                  </a:lnTo>
                  <a:lnTo>
                    <a:pt x="11161" y="19346"/>
                  </a:lnTo>
                  <a:lnTo>
                    <a:pt x="11585" y="18999"/>
                  </a:lnTo>
                  <a:lnTo>
                    <a:pt x="11971" y="18612"/>
                  </a:lnTo>
                  <a:lnTo>
                    <a:pt x="12358" y="18226"/>
                  </a:lnTo>
                  <a:lnTo>
                    <a:pt x="12705" y="17801"/>
                  </a:lnTo>
                  <a:lnTo>
                    <a:pt x="13130" y="17184"/>
                  </a:lnTo>
                  <a:lnTo>
                    <a:pt x="13555" y="16527"/>
                  </a:lnTo>
                  <a:close/>
                  <a:moveTo>
                    <a:pt x="5677" y="21161"/>
                  </a:moveTo>
                  <a:lnTo>
                    <a:pt x="5948" y="21393"/>
                  </a:lnTo>
                  <a:lnTo>
                    <a:pt x="6256" y="21547"/>
                  </a:lnTo>
                  <a:lnTo>
                    <a:pt x="6565" y="21702"/>
                  </a:lnTo>
                  <a:lnTo>
                    <a:pt x="6913" y="21817"/>
                  </a:lnTo>
                  <a:lnTo>
                    <a:pt x="6836" y="22010"/>
                  </a:lnTo>
                  <a:lnTo>
                    <a:pt x="6797" y="22204"/>
                  </a:lnTo>
                  <a:lnTo>
                    <a:pt x="6643" y="22088"/>
                  </a:lnTo>
                  <a:lnTo>
                    <a:pt x="6604" y="22010"/>
                  </a:lnTo>
                  <a:lnTo>
                    <a:pt x="6411" y="22010"/>
                  </a:lnTo>
                  <a:lnTo>
                    <a:pt x="6372" y="22088"/>
                  </a:lnTo>
                  <a:lnTo>
                    <a:pt x="6218" y="22628"/>
                  </a:lnTo>
                  <a:lnTo>
                    <a:pt x="6025" y="23092"/>
                  </a:lnTo>
                  <a:lnTo>
                    <a:pt x="5832" y="23594"/>
                  </a:lnTo>
                  <a:lnTo>
                    <a:pt x="5600" y="24057"/>
                  </a:lnTo>
                  <a:lnTo>
                    <a:pt x="5330" y="24482"/>
                  </a:lnTo>
                  <a:lnTo>
                    <a:pt x="5021" y="24907"/>
                  </a:lnTo>
                  <a:lnTo>
                    <a:pt x="4712" y="25331"/>
                  </a:lnTo>
                  <a:lnTo>
                    <a:pt x="4364" y="25717"/>
                  </a:lnTo>
                  <a:lnTo>
                    <a:pt x="4248" y="25293"/>
                  </a:lnTo>
                  <a:lnTo>
                    <a:pt x="4171" y="24868"/>
                  </a:lnTo>
                  <a:lnTo>
                    <a:pt x="4171" y="24482"/>
                  </a:lnTo>
                  <a:lnTo>
                    <a:pt x="4210" y="24057"/>
                  </a:lnTo>
                  <a:lnTo>
                    <a:pt x="4326" y="23671"/>
                  </a:lnTo>
                  <a:lnTo>
                    <a:pt x="4480" y="23285"/>
                  </a:lnTo>
                  <a:lnTo>
                    <a:pt x="4673" y="22899"/>
                  </a:lnTo>
                  <a:lnTo>
                    <a:pt x="4944" y="22512"/>
                  </a:lnTo>
                  <a:lnTo>
                    <a:pt x="5175" y="22204"/>
                  </a:lnTo>
                  <a:lnTo>
                    <a:pt x="5330" y="21895"/>
                  </a:lnTo>
                  <a:lnTo>
                    <a:pt x="5407" y="21740"/>
                  </a:lnTo>
                  <a:lnTo>
                    <a:pt x="5407" y="21586"/>
                  </a:lnTo>
                  <a:lnTo>
                    <a:pt x="5368" y="21470"/>
                  </a:lnTo>
                  <a:lnTo>
                    <a:pt x="5291" y="21315"/>
                  </a:lnTo>
                  <a:lnTo>
                    <a:pt x="5446" y="21238"/>
                  </a:lnTo>
                  <a:lnTo>
                    <a:pt x="5677" y="21161"/>
                  </a:lnTo>
                  <a:close/>
                  <a:moveTo>
                    <a:pt x="4905" y="20466"/>
                  </a:moveTo>
                  <a:lnTo>
                    <a:pt x="5175" y="20736"/>
                  </a:lnTo>
                  <a:lnTo>
                    <a:pt x="5484" y="21006"/>
                  </a:lnTo>
                  <a:lnTo>
                    <a:pt x="5252" y="21084"/>
                  </a:lnTo>
                  <a:lnTo>
                    <a:pt x="5021" y="21161"/>
                  </a:lnTo>
                  <a:lnTo>
                    <a:pt x="4982" y="21200"/>
                  </a:lnTo>
                  <a:lnTo>
                    <a:pt x="4944" y="21277"/>
                  </a:lnTo>
                  <a:lnTo>
                    <a:pt x="4982" y="21354"/>
                  </a:lnTo>
                  <a:lnTo>
                    <a:pt x="5021" y="21393"/>
                  </a:lnTo>
                  <a:lnTo>
                    <a:pt x="5059" y="21470"/>
                  </a:lnTo>
                  <a:lnTo>
                    <a:pt x="5098" y="21547"/>
                  </a:lnTo>
                  <a:lnTo>
                    <a:pt x="5059" y="21779"/>
                  </a:lnTo>
                  <a:lnTo>
                    <a:pt x="4905" y="22049"/>
                  </a:lnTo>
                  <a:lnTo>
                    <a:pt x="4750" y="22358"/>
                  </a:lnTo>
                  <a:lnTo>
                    <a:pt x="4364" y="22937"/>
                  </a:lnTo>
                  <a:lnTo>
                    <a:pt x="4133" y="23323"/>
                  </a:lnTo>
                  <a:lnTo>
                    <a:pt x="3940" y="23748"/>
                  </a:lnTo>
                  <a:lnTo>
                    <a:pt x="3862" y="24212"/>
                  </a:lnTo>
                  <a:lnTo>
                    <a:pt x="3824" y="24714"/>
                  </a:lnTo>
                  <a:lnTo>
                    <a:pt x="3862" y="25177"/>
                  </a:lnTo>
                  <a:lnTo>
                    <a:pt x="3940" y="25409"/>
                  </a:lnTo>
                  <a:lnTo>
                    <a:pt x="4017" y="25640"/>
                  </a:lnTo>
                  <a:lnTo>
                    <a:pt x="4133" y="25872"/>
                  </a:lnTo>
                  <a:lnTo>
                    <a:pt x="4248" y="26065"/>
                  </a:lnTo>
                  <a:lnTo>
                    <a:pt x="4287" y="26104"/>
                  </a:lnTo>
                  <a:lnTo>
                    <a:pt x="4364" y="26104"/>
                  </a:lnTo>
                  <a:lnTo>
                    <a:pt x="4403" y="26065"/>
                  </a:lnTo>
                  <a:lnTo>
                    <a:pt x="4442" y="25988"/>
                  </a:lnTo>
                  <a:lnTo>
                    <a:pt x="4480" y="25988"/>
                  </a:lnTo>
                  <a:lnTo>
                    <a:pt x="4828" y="25602"/>
                  </a:lnTo>
                  <a:lnTo>
                    <a:pt x="5175" y="25215"/>
                  </a:lnTo>
                  <a:lnTo>
                    <a:pt x="5484" y="24791"/>
                  </a:lnTo>
                  <a:lnTo>
                    <a:pt x="5793" y="24366"/>
                  </a:lnTo>
                  <a:lnTo>
                    <a:pt x="6025" y="23903"/>
                  </a:lnTo>
                  <a:lnTo>
                    <a:pt x="6256" y="23439"/>
                  </a:lnTo>
                  <a:lnTo>
                    <a:pt x="6450" y="22937"/>
                  </a:lnTo>
                  <a:lnTo>
                    <a:pt x="6604" y="22435"/>
                  </a:lnTo>
                  <a:lnTo>
                    <a:pt x="6720" y="22551"/>
                  </a:lnTo>
                  <a:lnTo>
                    <a:pt x="6913" y="22590"/>
                  </a:lnTo>
                  <a:lnTo>
                    <a:pt x="6952" y="22628"/>
                  </a:lnTo>
                  <a:lnTo>
                    <a:pt x="7029" y="22590"/>
                  </a:lnTo>
                  <a:lnTo>
                    <a:pt x="7067" y="22512"/>
                  </a:lnTo>
                  <a:lnTo>
                    <a:pt x="7067" y="22474"/>
                  </a:lnTo>
                  <a:lnTo>
                    <a:pt x="7145" y="21895"/>
                  </a:lnTo>
                  <a:lnTo>
                    <a:pt x="7608" y="22010"/>
                  </a:lnTo>
                  <a:lnTo>
                    <a:pt x="7724" y="22512"/>
                  </a:lnTo>
                  <a:lnTo>
                    <a:pt x="7762" y="23014"/>
                  </a:lnTo>
                  <a:lnTo>
                    <a:pt x="7801" y="23555"/>
                  </a:lnTo>
                  <a:lnTo>
                    <a:pt x="7801" y="24057"/>
                  </a:lnTo>
                  <a:lnTo>
                    <a:pt x="7608" y="23903"/>
                  </a:lnTo>
                  <a:lnTo>
                    <a:pt x="7492" y="23671"/>
                  </a:lnTo>
                  <a:lnTo>
                    <a:pt x="7376" y="23439"/>
                  </a:lnTo>
                  <a:lnTo>
                    <a:pt x="7338" y="23169"/>
                  </a:lnTo>
                  <a:lnTo>
                    <a:pt x="7338" y="23092"/>
                  </a:lnTo>
                  <a:lnTo>
                    <a:pt x="7299" y="23053"/>
                  </a:lnTo>
                  <a:lnTo>
                    <a:pt x="7183" y="23014"/>
                  </a:lnTo>
                  <a:lnTo>
                    <a:pt x="7106" y="23014"/>
                  </a:lnTo>
                  <a:lnTo>
                    <a:pt x="7067" y="23053"/>
                  </a:lnTo>
                  <a:lnTo>
                    <a:pt x="7029" y="23092"/>
                  </a:lnTo>
                  <a:lnTo>
                    <a:pt x="6990" y="23169"/>
                  </a:lnTo>
                  <a:lnTo>
                    <a:pt x="6952" y="23787"/>
                  </a:lnTo>
                  <a:lnTo>
                    <a:pt x="6797" y="24405"/>
                  </a:lnTo>
                  <a:lnTo>
                    <a:pt x="6681" y="24675"/>
                  </a:lnTo>
                  <a:lnTo>
                    <a:pt x="6565" y="24984"/>
                  </a:lnTo>
                  <a:lnTo>
                    <a:pt x="6411" y="25254"/>
                  </a:lnTo>
                  <a:lnTo>
                    <a:pt x="6218" y="25524"/>
                  </a:lnTo>
                  <a:lnTo>
                    <a:pt x="5832" y="25988"/>
                  </a:lnTo>
                  <a:lnTo>
                    <a:pt x="5600" y="26219"/>
                  </a:lnTo>
                  <a:lnTo>
                    <a:pt x="5368" y="26451"/>
                  </a:lnTo>
                  <a:lnTo>
                    <a:pt x="5098" y="26644"/>
                  </a:lnTo>
                  <a:lnTo>
                    <a:pt x="4828" y="26799"/>
                  </a:lnTo>
                  <a:lnTo>
                    <a:pt x="4557" y="26953"/>
                  </a:lnTo>
                  <a:lnTo>
                    <a:pt x="4248" y="27030"/>
                  </a:lnTo>
                  <a:lnTo>
                    <a:pt x="4017" y="27030"/>
                  </a:lnTo>
                  <a:lnTo>
                    <a:pt x="3862" y="26992"/>
                  </a:lnTo>
                  <a:lnTo>
                    <a:pt x="3708" y="26915"/>
                  </a:lnTo>
                  <a:lnTo>
                    <a:pt x="3592" y="26760"/>
                  </a:lnTo>
                  <a:lnTo>
                    <a:pt x="3515" y="26606"/>
                  </a:lnTo>
                  <a:lnTo>
                    <a:pt x="3438" y="26413"/>
                  </a:lnTo>
                  <a:lnTo>
                    <a:pt x="3322" y="25988"/>
                  </a:lnTo>
                  <a:lnTo>
                    <a:pt x="3206" y="25293"/>
                  </a:lnTo>
                  <a:lnTo>
                    <a:pt x="3167" y="24945"/>
                  </a:lnTo>
                  <a:lnTo>
                    <a:pt x="3167" y="24598"/>
                  </a:lnTo>
                  <a:lnTo>
                    <a:pt x="3206" y="24173"/>
                  </a:lnTo>
                  <a:lnTo>
                    <a:pt x="3283" y="23787"/>
                  </a:lnTo>
                  <a:lnTo>
                    <a:pt x="3360" y="23401"/>
                  </a:lnTo>
                  <a:lnTo>
                    <a:pt x="3515" y="23014"/>
                  </a:lnTo>
                  <a:lnTo>
                    <a:pt x="3708" y="22667"/>
                  </a:lnTo>
                  <a:lnTo>
                    <a:pt x="3901" y="22319"/>
                  </a:lnTo>
                  <a:lnTo>
                    <a:pt x="4171" y="22010"/>
                  </a:lnTo>
                  <a:lnTo>
                    <a:pt x="4480" y="21702"/>
                  </a:lnTo>
                  <a:lnTo>
                    <a:pt x="4519" y="21624"/>
                  </a:lnTo>
                  <a:lnTo>
                    <a:pt x="4519" y="21547"/>
                  </a:lnTo>
                  <a:lnTo>
                    <a:pt x="4442" y="21470"/>
                  </a:lnTo>
                  <a:lnTo>
                    <a:pt x="4364" y="21431"/>
                  </a:lnTo>
                  <a:lnTo>
                    <a:pt x="3553" y="21315"/>
                  </a:lnTo>
                  <a:lnTo>
                    <a:pt x="3862" y="21045"/>
                  </a:lnTo>
                  <a:lnTo>
                    <a:pt x="4171" y="20775"/>
                  </a:lnTo>
                  <a:lnTo>
                    <a:pt x="4519" y="20582"/>
                  </a:lnTo>
                  <a:lnTo>
                    <a:pt x="4905" y="20466"/>
                  </a:lnTo>
                  <a:close/>
                  <a:moveTo>
                    <a:pt x="18845" y="0"/>
                  </a:moveTo>
                  <a:lnTo>
                    <a:pt x="18806" y="77"/>
                  </a:lnTo>
                  <a:lnTo>
                    <a:pt x="18729" y="39"/>
                  </a:lnTo>
                  <a:lnTo>
                    <a:pt x="18652" y="39"/>
                  </a:lnTo>
                  <a:lnTo>
                    <a:pt x="17455" y="618"/>
                  </a:lnTo>
                  <a:lnTo>
                    <a:pt x="16296" y="1236"/>
                  </a:lnTo>
                  <a:lnTo>
                    <a:pt x="15215" y="1931"/>
                  </a:lnTo>
                  <a:lnTo>
                    <a:pt x="14134" y="2664"/>
                  </a:lnTo>
                  <a:lnTo>
                    <a:pt x="13091" y="3475"/>
                  </a:lnTo>
                  <a:lnTo>
                    <a:pt x="12087" y="4325"/>
                  </a:lnTo>
                  <a:lnTo>
                    <a:pt x="11161" y="5213"/>
                  </a:lnTo>
                  <a:lnTo>
                    <a:pt x="10272" y="6178"/>
                  </a:lnTo>
                  <a:lnTo>
                    <a:pt x="9384" y="7144"/>
                  </a:lnTo>
                  <a:lnTo>
                    <a:pt x="8573" y="8186"/>
                  </a:lnTo>
                  <a:lnTo>
                    <a:pt x="7840" y="9268"/>
                  </a:lnTo>
                  <a:lnTo>
                    <a:pt x="7145" y="10387"/>
                  </a:lnTo>
                  <a:lnTo>
                    <a:pt x="6643" y="11276"/>
                  </a:lnTo>
                  <a:lnTo>
                    <a:pt x="6179" y="12164"/>
                  </a:lnTo>
                  <a:lnTo>
                    <a:pt x="5368" y="12241"/>
                  </a:lnTo>
                  <a:lnTo>
                    <a:pt x="4557" y="12395"/>
                  </a:lnTo>
                  <a:lnTo>
                    <a:pt x="3785" y="12627"/>
                  </a:lnTo>
                  <a:lnTo>
                    <a:pt x="3013" y="12936"/>
                  </a:lnTo>
                  <a:lnTo>
                    <a:pt x="2936" y="12975"/>
                  </a:lnTo>
                  <a:lnTo>
                    <a:pt x="2897" y="13013"/>
                  </a:lnTo>
                  <a:lnTo>
                    <a:pt x="2897" y="13168"/>
                  </a:lnTo>
                  <a:lnTo>
                    <a:pt x="2704" y="13361"/>
                  </a:lnTo>
                  <a:lnTo>
                    <a:pt x="2549" y="13592"/>
                  </a:lnTo>
                  <a:lnTo>
                    <a:pt x="2395" y="13863"/>
                  </a:lnTo>
                  <a:lnTo>
                    <a:pt x="2279" y="14133"/>
                  </a:lnTo>
                  <a:lnTo>
                    <a:pt x="2086" y="14712"/>
                  </a:lnTo>
                  <a:lnTo>
                    <a:pt x="1854" y="15214"/>
                  </a:lnTo>
                  <a:lnTo>
                    <a:pt x="1430" y="15987"/>
                  </a:lnTo>
                  <a:lnTo>
                    <a:pt x="1005" y="16759"/>
                  </a:lnTo>
                  <a:lnTo>
                    <a:pt x="541" y="17493"/>
                  </a:lnTo>
                  <a:lnTo>
                    <a:pt x="39" y="18226"/>
                  </a:lnTo>
                  <a:lnTo>
                    <a:pt x="1" y="18303"/>
                  </a:lnTo>
                  <a:lnTo>
                    <a:pt x="1" y="18381"/>
                  </a:lnTo>
                  <a:lnTo>
                    <a:pt x="39" y="18419"/>
                  </a:lnTo>
                  <a:lnTo>
                    <a:pt x="117" y="18458"/>
                  </a:lnTo>
                  <a:lnTo>
                    <a:pt x="117" y="18535"/>
                  </a:lnTo>
                  <a:lnTo>
                    <a:pt x="117" y="18612"/>
                  </a:lnTo>
                  <a:lnTo>
                    <a:pt x="155" y="18651"/>
                  </a:lnTo>
                  <a:lnTo>
                    <a:pt x="233" y="18690"/>
                  </a:lnTo>
                  <a:lnTo>
                    <a:pt x="1159" y="18612"/>
                  </a:lnTo>
                  <a:lnTo>
                    <a:pt x="2086" y="18574"/>
                  </a:lnTo>
                  <a:lnTo>
                    <a:pt x="3901" y="18381"/>
                  </a:lnTo>
                  <a:lnTo>
                    <a:pt x="3978" y="18342"/>
                  </a:lnTo>
                  <a:lnTo>
                    <a:pt x="4055" y="18265"/>
                  </a:lnTo>
                  <a:lnTo>
                    <a:pt x="4596" y="17106"/>
                  </a:lnTo>
                  <a:lnTo>
                    <a:pt x="5252" y="15987"/>
                  </a:lnTo>
                  <a:lnTo>
                    <a:pt x="5291" y="16566"/>
                  </a:lnTo>
                  <a:lnTo>
                    <a:pt x="5446" y="17106"/>
                  </a:lnTo>
                  <a:lnTo>
                    <a:pt x="5600" y="17647"/>
                  </a:lnTo>
                  <a:lnTo>
                    <a:pt x="5832" y="18188"/>
                  </a:lnTo>
                  <a:lnTo>
                    <a:pt x="5446" y="18381"/>
                  </a:lnTo>
                  <a:lnTo>
                    <a:pt x="5059" y="18651"/>
                  </a:lnTo>
                  <a:lnTo>
                    <a:pt x="4673" y="18960"/>
                  </a:lnTo>
                  <a:lnTo>
                    <a:pt x="4519" y="19153"/>
                  </a:lnTo>
                  <a:lnTo>
                    <a:pt x="4403" y="19346"/>
                  </a:lnTo>
                  <a:lnTo>
                    <a:pt x="4403" y="19423"/>
                  </a:lnTo>
                  <a:lnTo>
                    <a:pt x="4442" y="19501"/>
                  </a:lnTo>
                  <a:lnTo>
                    <a:pt x="4442" y="19539"/>
                  </a:lnTo>
                  <a:lnTo>
                    <a:pt x="4442" y="19616"/>
                  </a:lnTo>
                  <a:lnTo>
                    <a:pt x="4596" y="19964"/>
                  </a:lnTo>
                  <a:lnTo>
                    <a:pt x="4789" y="20273"/>
                  </a:lnTo>
                  <a:lnTo>
                    <a:pt x="4519" y="20311"/>
                  </a:lnTo>
                  <a:lnTo>
                    <a:pt x="4287" y="20389"/>
                  </a:lnTo>
                  <a:lnTo>
                    <a:pt x="4055" y="20504"/>
                  </a:lnTo>
                  <a:lnTo>
                    <a:pt x="3862" y="20620"/>
                  </a:lnTo>
                  <a:lnTo>
                    <a:pt x="3669" y="20775"/>
                  </a:lnTo>
                  <a:lnTo>
                    <a:pt x="3476" y="20968"/>
                  </a:lnTo>
                  <a:lnTo>
                    <a:pt x="3283" y="21161"/>
                  </a:lnTo>
                  <a:lnTo>
                    <a:pt x="3129" y="21354"/>
                  </a:lnTo>
                  <a:lnTo>
                    <a:pt x="3090" y="21431"/>
                  </a:lnTo>
                  <a:lnTo>
                    <a:pt x="3129" y="21508"/>
                  </a:lnTo>
                  <a:lnTo>
                    <a:pt x="3167" y="21586"/>
                  </a:lnTo>
                  <a:lnTo>
                    <a:pt x="3244" y="21624"/>
                  </a:lnTo>
                  <a:lnTo>
                    <a:pt x="4017" y="21702"/>
                  </a:lnTo>
                  <a:lnTo>
                    <a:pt x="3746" y="22010"/>
                  </a:lnTo>
                  <a:lnTo>
                    <a:pt x="3476" y="22358"/>
                  </a:lnTo>
                  <a:lnTo>
                    <a:pt x="3283" y="22706"/>
                  </a:lnTo>
                  <a:lnTo>
                    <a:pt x="3129" y="23092"/>
                  </a:lnTo>
                  <a:lnTo>
                    <a:pt x="3013" y="23478"/>
                  </a:lnTo>
                  <a:lnTo>
                    <a:pt x="2897" y="23864"/>
                  </a:lnTo>
                  <a:lnTo>
                    <a:pt x="2858" y="24289"/>
                  </a:lnTo>
                  <a:lnTo>
                    <a:pt x="2858" y="24714"/>
                  </a:lnTo>
                  <a:lnTo>
                    <a:pt x="2858" y="25370"/>
                  </a:lnTo>
                  <a:lnTo>
                    <a:pt x="2897" y="25795"/>
                  </a:lnTo>
                  <a:lnTo>
                    <a:pt x="2974" y="26219"/>
                  </a:lnTo>
                  <a:lnTo>
                    <a:pt x="3090" y="26644"/>
                  </a:lnTo>
                  <a:lnTo>
                    <a:pt x="3244" y="26992"/>
                  </a:lnTo>
                  <a:lnTo>
                    <a:pt x="3360" y="27146"/>
                  </a:lnTo>
                  <a:lnTo>
                    <a:pt x="3438" y="27262"/>
                  </a:lnTo>
                  <a:lnTo>
                    <a:pt x="3553" y="27378"/>
                  </a:lnTo>
                  <a:lnTo>
                    <a:pt x="3708" y="27417"/>
                  </a:lnTo>
                  <a:lnTo>
                    <a:pt x="3862" y="27455"/>
                  </a:lnTo>
                  <a:lnTo>
                    <a:pt x="4017" y="27455"/>
                  </a:lnTo>
                  <a:lnTo>
                    <a:pt x="4364" y="27417"/>
                  </a:lnTo>
                  <a:lnTo>
                    <a:pt x="4750" y="27262"/>
                  </a:lnTo>
                  <a:lnTo>
                    <a:pt x="5098" y="27069"/>
                  </a:lnTo>
                  <a:lnTo>
                    <a:pt x="5407" y="26837"/>
                  </a:lnTo>
                  <a:lnTo>
                    <a:pt x="5716" y="26567"/>
                  </a:lnTo>
                  <a:lnTo>
                    <a:pt x="6218" y="26065"/>
                  </a:lnTo>
                  <a:lnTo>
                    <a:pt x="6565" y="25602"/>
                  </a:lnTo>
                  <a:lnTo>
                    <a:pt x="6874" y="25100"/>
                  </a:lnTo>
                  <a:lnTo>
                    <a:pt x="7106" y="24559"/>
                  </a:lnTo>
                  <a:lnTo>
                    <a:pt x="7260" y="23980"/>
                  </a:lnTo>
                  <a:lnTo>
                    <a:pt x="7376" y="24134"/>
                  </a:lnTo>
                  <a:lnTo>
                    <a:pt x="7531" y="24289"/>
                  </a:lnTo>
                  <a:lnTo>
                    <a:pt x="7685" y="24405"/>
                  </a:lnTo>
                  <a:lnTo>
                    <a:pt x="7878" y="24520"/>
                  </a:lnTo>
                  <a:lnTo>
                    <a:pt x="7955" y="24559"/>
                  </a:lnTo>
                  <a:lnTo>
                    <a:pt x="8033" y="24520"/>
                  </a:lnTo>
                  <a:lnTo>
                    <a:pt x="8110" y="24482"/>
                  </a:lnTo>
                  <a:lnTo>
                    <a:pt x="8110" y="24366"/>
                  </a:lnTo>
                  <a:lnTo>
                    <a:pt x="8149" y="23787"/>
                  </a:lnTo>
                  <a:lnTo>
                    <a:pt x="8149" y="23208"/>
                  </a:lnTo>
                  <a:lnTo>
                    <a:pt x="8071" y="22628"/>
                  </a:lnTo>
                  <a:lnTo>
                    <a:pt x="7955" y="22049"/>
                  </a:lnTo>
                  <a:lnTo>
                    <a:pt x="8535" y="22049"/>
                  </a:lnTo>
                  <a:lnTo>
                    <a:pt x="8651" y="22010"/>
                  </a:lnTo>
                  <a:lnTo>
                    <a:pt x="8728" y="21972"/>
                  </a:lnTo>
                  <a:lnTo>
                    <a:pt x="8766" y="21933"/>
                  </a:lnTo>
                  <a:lnTo>
                    <a:pt x="8766" y="21895"/>
                  </a:lnTo>
                  <a:lnTo>
                    <a:pt x="8844" y="21006"/>
                  </a:lnTo>
                  <a:lnTo>
                    <a:pt x="8921" y="20543"/>
                  </a:lnTo>
                  <a:lnTo>
                    <a:pt x="8998" y="20118"/>
                  </a:lnTo>
                  <a:lnTo>
                    <a:pt x="9153" y="20118"/>
                  </a:lnTo>
                  <a:lnTo>
                    <a:pt x="9577" y="20041"/>
                  </a:lnTo>
                  <a:lnTo>
                    <a:pt x="9963" y="19964"/>
                  </a:lnTo>
                  <a:lnTo>
                    <a:pt x="10311" y="19809"/>
                  </a:lnTo>
                  <a:lnTo>
                    <a:pt x="10659" y="19655"/>
                  </a:lnTo>
                  <a:lnTo>
                    <a:pt x="10157" y="20389"/>
                  </a:lnTo>
                  <a:lnTo>
                    <a:pt x="9616" y="21161"/>
                  </a:lnTo>
                  <a:lnTo>
                    <a:pt x="9577" y="21238"/>
                  </a:lnTo>
                  <a:lnTo>
                    <a:pt x="9616" y="21354"/>
                  </a:lnTo>
                  <a:lnTo>
                    <a:pt x="9963" y="22049"/>
                  </a:lnTo>
                  <a:lnTo>
                    <a:pt x="10272" y="22783"/>
                  </a:lnTo>
                  <a:lnTo>
                    <a:pt x="10581" y="23516"/>
                  </a:lnTo>
                  <a:lnTo>
                    <a:pt x="10813" y="24250"/>
                  </a:lnTo>
                  <a:lnTo>
                    <a:pt x="10890" y="24327"/>
                  </a:lnTo>
                  <a:lnTo>
                    <a:pt x="11006" y="24405"/>
                  </a:lnTo>
                  <a:lnTo>
                    <a:pt x="11122" y="24405"/>
                  </a:lnTo>
                  <a:lnTo>
                    <a:pt x="11199" y="24289"/>
                  </a:lnTo>
                  <a:lnTo>
                    <a:pt x="13130" y="21740"/>
                  </a:lnTo>
                  <a:lnTo>
                    <a:pt x="14095" y="20389"/>
                  </a:lnTo>
                  <a:lnTo>
                    <a:pt x="14520" y="19732"/>
                  </a:lnTo>
                  <a:lnTo>
                    <a:pt x="14945" y="19037"/>
                  </a:lnTo>
                  <a:lnTo>
                    <a:pt x="14983" y="18960"/>
                  </a:lnTo>
                  <a:lnTo>
                    <a:pt x="14945" y="18883"/>
                  </a:lnTo>
                  <a:lnTo>
                    <a:pt x="14790" y="18535"/>
                  </a:lnTo>
                  <a:lnTo>
                    <a:pt x="14597" y="18149"/>
                  </a:lnTo>
                  <a:lnTo>
                    <a:pt x="14288" y="17454"/>
                  </a:lnTo>
                  <a:lnTo>
                    <a:pt x="13786" y="16180"/>
                  </a:lnTo>
                  <a:lnTo>
                    <a:pt x="14211" y="15369"/>
                  </a:lnTo>
                  <a:lnTo>
                    <a:pt x="14674" y="14558"/>
                  </a:lnTo>
                  <a:lnTo>
                    <a:pt x="15061" y="13708"/>
                  </a:lnTo>
                  <a:lnTo>
                    <a:pt x="15447" y="12897"/>
                  </a:lnTo>
                  <a:lnTo>
                    <a:pt x="16065" y="11391"/>
                  </a:lnTo>
                  <a:lnTo>
                    <a:pt x="16644" y="9885"/>
                  </a:lnTo>
                  <a:lnTo>
                    <a:pt x="17146" y="8341"/>
                  </a:lnTo>
                  <a:lnTo>
                    <a:pt x="17609" y="6796"/>
                  </a:lnTo>
                  <a:lnTo>
                    <a:pt x="17995" y="5213"/>
                  </a:lnTo>
                  <a:lnTo>
                    <a:pt x="18382" y="3630"/>
                  </a:lnTo>
                  <a:lnTo>
                    <a:pt x="18729" y="2047"/>
                  </a:lnTo>
                  <a:lnTo>
                    <a:pt x="19038" y="463"/>
                  </a:lnTo>
                  <a:lnTo>
                    <a:pt x="19038" y="386"/>
                  </a:lnTo>
                  <a:lnTo>
                    <a:pt x="18999" y="309"/>
                  </a:lnTo>
                  <a:lnTo>
                    <a:pt x="18999" y="232"/>
                  </a:lnTo>
                  <a:lnTo>
                    <a:pt x="18999" y="77"/>
                  </a:lnTo>
                  <a:lnTo>
                    <a:pt x="18961" y="39"/>
                  </a:lnTo>
                  <a:lnTo>
                    <a:pt x="1888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4"/>
            <p:cNvSpPr/>
            <p:nvPr/>
          </p:nvSpPr>
          <p:spPr>
            <a:xfrm>
              <a:off x="1663975" y="3660175"/>
              <a:ext cx="229775" cy="419975"/>
            </a:xfrm>
            <a:custGeom>
              <a:avLst/>
              <a:gdLst/>
              <a:ahLst/>
              <a:cxnLst/>
              <a:rect l="l" t="t" r="r" b="b"/>
              <a:pathLst>
                <a:path w="9191" h="16799" extrusionOk="0">
                  <a:moveTo>
                    <a:pt x="77" y="1"/>
                  </a:moveTo>
                  <a:lnTo>
                    <a:pt x="0" y="271"/>
                  </a:lnTo>
                  <a:lnTo>
                    <a:pt x="2124" y="1275"/>
                  </a:lnTo>
                  <a:lnTo>
                    <a:pt x="4286" y="2240"/>
                  </a:lnTo>
                  <a:lnTo>
                    <a:pt x="5290" y="2742"/>
                  </a:lnTo>
                  <a:lnTo>
                    <a:pt x="6294" y="3244"/>
                  </a:lnTo>
                  <a:lnTo>
                    <a:pt x="7298" y="3746"/>
                  </a:lnTo>
                  <a:lnTo>
                    <a:pt x="8302" y="4248"/>
                  </a:lnTo>
                  <a:lnTo>
                    <a:pt x="7028" y="4750"/>
                  </a:lnTo>
                  <a:lnTo>
                    <a:pt x="5792" y="5252"/>
                  </a:lnTo>
                  <a:lnTo>
                    <a:pt x="5947" y="5677"/>
                  </a:lnTo>
                  <a:lnTo>
                    <a:pt x="7298" y="5175"/>
                  </a:lnTo>
                  <a:lnTo>
                    <a:pt x="7955" y="4905"/>
                  </a:lnTo>
                  <a:lnTo>
                    <a:pt x="8611" y="4596"/>
                  </a:lnTo>
                  <a:lnTo>
                    <a:pt x="8457" y="5136"/>
                  </a:lnTo>
                  <a:lnTo>
                    <a:pt x="8341" y="5638"/>
                  </a:lnTo>
                  <a:lnTo>
                    <a:pt x="8148" y="6681"/>
                  </a:lnTo>
                  <a:lnTo>
                    <a:pt x="7839" y="8380"/>
                  </a:lnTo>
                  <a:lnTo>
                    <a:pt x="7569" y="10041"/>
                  </a:lnTo>
                  <a:lnTo>
                    <a:pt x="7028" y="13361"/>
                  </a:lnTo>
                  <a:lnTo>
                    <a:pt x="6796" y="15060"/>
                  </a:lnTo>
                  <a:lnTo>
                    <a:pt x="6681" y="15871"/>
                  </a:lnTo>
                  <a:lnTo>
                    <a:pt x="6642" y="16721"/>
                  </a:lnTo>
                  <a:lnTo>
                    <a:pt x="6989" y="16798"/>
                  </a:lnTo>
                  <a:lnTo>
                    <a:pt x="7298" y="15215"/>
                  </a:lnTo>
                  <a:lnTo>
                    <a:pt x="7530" y="13593"/>
                  </a:lnTo>
                  <a:lnTo>
                    <a:pt x="7723" y="12010"/>
                  </a:lnTo>
                  <a:lnTo>
                    <a:pt x="7955" y="10427"/>
                  </a:lnTo>
                  <a:lnTo>
                    <a:pt x="8225" y="8805"/>
                  </a:lnTo>
                  <a:lnTo>
                    <a:pt x="8495" y="7183"/>
                  </a:lnTo>
                  <a:lnTo>
                    <a:pt x="8689" y="6488"/>
                  </a:lnTo>
                  <a:lnTo>
                    <a:pt x="8882" y="5793"/>
                  </a:lnTo>
                  <a:lnTo>
                    <a:pt x="9036" y="5059"/>
                  </a:lnTo>
                  <a:lnTo>
                    <a:pt x="9152" y="4364"/>
                  </a:lnTo>
                  <a:lnTo>
                    <a:pt x="9152" y="4287"/>
                  </a:lnTo>
                  <a:lnTo>
                    <a:pt x="9190" y="4210"/>
                  </a:lnTo>
                  <a:lnTo>
                    <a:pt x="9113" y="4094"/>
                  </a:lnTo>
                  <a:lnTo>
                    <a:pt x="9036" y="4017"/>
                  </a:lnTo>
                  <a:lnTo>
                    <a:pt x="8920" y="4017"/>
                  </a:lnTo>
                  <a:lnTo>
                    <a:pt x="8882" y="4055"/>
                  </a:lnTo>
                  <a:lnTo>
                    <a:pt x="7839" y="3437"/>
                  </a:lnTo>
                  <a:lnTo>
                    <a:pt x="6758" y="2897"/>
                  </a:lnTo>
                  <a:lnTo>
                    <a:pt x="4595" y="1893"/>
                  </a:lnTo>
                  <a:lnTo>
                    <a:pt x="2356" y="927"/>
                  </a:lnTo>
                  <a:lnTo>
                    <a:pt x="1236" y="464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4"/>
            <p:cNvSpPr/>
            <p:nvPr/>
          </p:nvSpPr>
          <p:spPr>
            <a:xfrm>
              <a:off x="1792350" y="4089775"/>
              <a:ext cx="345650" cy="269350"/>
            </a:xfrm>
            <a:custGeom>
              <a:avLst/>
              <a:gdLst/>
              <a:ahLst/>
              <a:cxnLst/>
              <a:rect l="l" t="t" r="r" b="b"/>
              <a:pathLst>
                <a:path w="13826" h="10774" extrusionOk="0">
                  <a:moveTo>
                    <a:pt x="3438" y="1004"/>
                  </a:moveTo>
                  <a:lnTo>
                    <a:pt x="3515" y="1081"/>
                  </a:lnTo>
                  <a:lnTo>
                    <a:pt x="3631" y="1159"/>
                  </a:lnTo>
                  <a:lnTo>
                    <a:pt x="3669" y="1275"/>
                  </a:lnTo>
                  <a:lnTo>
                    <a:pt x="3669" y="1429"/>
                  </a:lnTo>
                  <a:lnTo>
                    <a:pt x="3592" y="1661"/>
                  </a:lnTo>
                  <a:lnTo>
                    <a:pt x="3515" y="1815"/>
                  </a:lnTo>
                  <a:lnTo>
                    <a:pt x="3360" y="1931"/>
                  </a:lnTo>
                  <a:lnTo>
                    <a:pt x="3167" y="1970"/>
                  </a:lnTo>
                  <a:lnTo>
                    <a:pt x="2974" y="2008"/>
                  </a:lnTo>
                  <a:lnTo>
                    <a:pt x="2781" y="2008"/>
                  </a:lnTo>
                  <a:lnTo>
                    <a:pt x="2356" y="1931"/>
                  </a:lnTo>
                  <a:lnTo>
                    <a:pt x="2395" y="1892"/>
                  </a:lnTo>
                  <a:lnTo>
                    <a:pt x="2472" y="1661"/>
                  </a:lnTo>
                  <a:lnTo>
                    <a:pt x="2588" y="1429"/>
                  </a:lnTo>
                  <a:lnTo>
                    <a:pt x="2704" y="1236"/>
                  </a:lnTo>
                  <a:lnTo>
                    <a:pt x="2897" y="1081"/>
                  </a:lnTo>
                  <a:lnTo>
                    <a:pt x="3013" y="1004"/>
                  </a:lnTo>
                  <a:close/>
                  <a:moveTo>
                    <a:pt x="1044" y="1468"/>
                  </a:moveTo>
                  <a:lnTo>
                    <a:pt x="1237" y="1545"/>
                  </a:lnTo>
                  <a:lnTo>
                    <a:pt x="1430" y="1622"/>
                  </a:lnTo>
                  <a:lnTo>
                    <a:pt x="1623" y="1777"/>
                  </a:lnTo>
                  <a:lnTo>
                    <a:pt x="1816" y="1892"/>
                  </a:lnTo>
                  <a:lnTo>
                    <a:pt x="1507" y="2201"/>
                  </a:lnTo>
                  <a:lnTo>
                    <a:pt x="1314" y="2356"/>
                  </a:lnTo>
                  <a:lnTo>
                    <a:pt x="1121" y="2433"/>
                  </a:lnTo>
                  <a:lnTo>
                    <a:pt x="966" y="2472"/>
                  </a:lnTo>
                  <a:lnTo>
                    <a:pt x="812" y="2472"/>
                  </a:lnTo>
                  <a:lnTo>
                    <a:pt x="696" y="2433"/>
                  </a:lnTo>
                  <a:lnTo>
                    <a:pt x="580" y="2394"/>
                  </a:lnTo>
                  <a:lnTo>
                    <a:pt x="464" y="2317"/>
                  </a:lnTo>
                  <a:lnTo>
                    <a:pt x="387" y="2201"/>
                  </a:lnTo>
                  <a:lnTo>
                    <a:pt x="387" y="2085"/>
                  </a:lnTo>
                  <a:lnTo>
                    <a:pt x="426" y="1892"/>
                  </a:lnTo>
                  <a:lnTo>
                    <a:pt x="503" y="1699"/>
                  </a:lnTo>
                  <a:lnTo>
                    <a:pt x="657" y="1545"/>
                  </a:lnTo>
                  <a:lnTo>
                    <a:pt x="850" y="1468"/>
                  </a:lnTo>
                  <a:close/>
                  <a:moveTo>
                    <a:pt x="4866" y="3823"/>
                  </a:moveTo>
                  <a:lnTo>
                    <a:pt x="5021" y="3862"/>
                  </a:lnTo>
                  <a:lnTo>
                    <a:pt x="5137" y="3939"/>
                  </a:lnTo>
                  <a:lnTo>
                    <a:pt x="5253" y="4055"/>
                  </a:lnTo>
                  <a:lnTo>
                    <a:pt x="5330" y="4171"/>
                  </a:lnTo>
                  <a:lnTo>
                    <a:pt x="5330" y="4325"/>
                  </a:lnTo>
                  <a:lnTo>
                    <a:pt x="5330" y="4441"/>
                  </a:lnTo>
                  <a:lnTo>
                    <a:pt x="5291" y="4557"/>
                  </a:lnTo>
                  <a:lnTo>
                    <a:pt x="5137" y="4788"/>
                  </a:lnTo>
                  <a:lnTo>
                    <a:pt x="4944" y="4982"/>
                  </a:lnTo>
                  <a:lnTo>
                    <a:pt x="4751" y="5097"/>
                  </a:lnTo>
                  <a:lnTo>
                    <a:pt x="4557" y="5136"/>
                  </a:lnTo>
                  <a:lnTo>
                    <a:pt x="4171" y="5213"/>
                  </a:lnTo>
                  <a:lnTo>
                    <a:pt x="4171" y="5213"/>
                  </a:lnTo>
                  <a:lnTo>
                    <a:pt x="4210" y="4750"/>
                  </a:lnTo>
                  <a:lnTo>
                    <a:pt x="4287" y="4557"/>
                  </a:lnTo>
                  <a:lnTo>
                    <a:pt x="4364" y="4325"/>
                  </a:lnTo>
                  <a:lnTo>
                    <a:pt x="4519" y="4055"/>
                  </a:lnTo>
                  <a:lnTo>
                    <a:pt x="4635" y="3978"/>
                  </a:lnTo>
                  <a:lnTo>
                    <a:pt x="4751" y="3900"/>
                  </a:lnTo>
                  <a:lnTo>
                    <a:pt x="4866" y="3823"/>
                  </a:lnTo>
                  <a:close/>
                  <a:moveTo>
                    <a:pt x="7299" y="4518"/>
                  </a:moveTo>
                  <a:lnTo>
                    <a:pt x="7415" y="4595"/>
                  </a:lnTo>
                  <a:lnTo>
                    <a:pt x="7492" y="4673"/>
                  </a:lnTo>
                  <a:lnTo>
                    <a:pt x="7531" y="4788"/>
                  </a:lnTo>
                  <a:lnTo>
                    <a:pt x="7569" y="4943"/>
                  </a:lnTo>
                  <a:lnTo>
                    <a:pt x="7608" y="5175"/>
                  </a:lnTo>
                  <a:lnTo>
                    <a:pt x="7569" y="5445"/>
                  </a:lnTo>
                  <a:lnTo>
                    <a:pt x="7531" y="5677"/>
                  </a:lnTo>
                  <a:lnTo>
                    <a:pt x="7454" y="5908"/>
                  </a:lnTo>
                  <a:lnTo>
                    <a:pt x="7299" y="6101"/>
                  </a:lnTo>
                  <a:lnTo>
                    <a:pt x="7145" y="6294"/>
                  </a:lnTo>
                  <a:lnTo>
                    <a:pt x="6913" y="5870"/>
                  </a:lnTo>
                  <a:lnTo>
                    <a:pt x="6797" y="5677"/>
                  </a:lnTo>
                  <a:lnTo>
                    <a:pt x="6759" y="5445"/>
                  </a:lnTo>
                  <a:lnTo>
                    <a:pt x="6720" y="5136"/>
                  </a:lnTo>
                  <a:lnTo>
                    <a:pt x="6759" y="4943"/>
                  </a:lnTo>
                  <a:lnTo>
                    <a:pt x="6797" y="4788"/>
                  </a:lnTo>
                  <a:lnTo>
                    <a:pt x="6874" y="4634"/>
                  </a:lnTo>
                  <a:lnTo>
                    <a:pt x="6990" y="4557"/>
                  </a:lnTo>
                  <a:lnTo>
                    <a:pt x="7106" y="4518"/>
                  </a:lnTo>
                  <a:close/>
                  <a:moveTo>
                    <a:pt x="11161" y="4982"/>
                  </a:moveTo>
                  <a:lnTo>
                    <a:pt x="11276" y="5059"/>
                  </a:lnTo>
                  <a:lnTo>
                    <a:pt x="11354" y="5136"/>
                  </a:lnTo>
                  <a:lnTo>
                    <a:pt x="11392" y="5252"/>
                  </a:lnTo>
                  <a:lnTo>
                    <a:pt x="11431" y="5368"/>
                  </a:lnTo>
                  <a:lnTo>
                    <a:pt x="11392" y="5677"/>
                  </a:lnTo>
                  <a:lnTo>
                    <a:pt x="11315" y="5986"/>
                  </a:lnTo>
                  <a:lnTo>
                    <a:pt x="11161" y="6217"/>
                  </a:lnTo>
                  <a:lnTo>
                    <a:pt x="11083" y="6333"/>
                  </a:lnTo>
                  <a:lnTo>
                    <a:pt x="10968" y="6372"/>
                  </a:lnTo>
                  <a:lnTo>
                    <a:pt x="10890" y="6410"/>
                  </a:lnTo>
                  <a:lnTo>
                    <a:pt x="10736" y="6410"/>
                  </a:lnTo>
                  <a:lnTo>
                    <a:pt x="10697" y="6449"/>
                  </a:lnTo>
                  <a:lnTo>
                    <a:pt x="10659" y="6449"/>
                  </a:lnTo>
                  <a:lnTo>
                    <a:pt x="10466" y="6101"/>
                  </a:lnTo>
                  <a:lnTo>
                    <a:pt x="10388" y="5947"/>
                  </a:lnTo>
                  <a:lnTo>
                    <a:pt x="10350" y="5715"/>
                  </a:lnTo>
                  <a:lnTo>
                    <a:pt x="10350" y="5484"/>
                  </a:lnTo>
                  <a:lnTo>
                    <a:pt x="10427" y="5252"/>
                  </a:lnTo>
                  <a:lnTo>
                    <a:pt x="10581" y="5097"/>
                  </a:lnTo>
                  <a:lnTo>
                    <a:pt x="10697" y="5059"/>
                  </a:lnTo>
                  <a:lnTo>
                    <a:pt x="10813" y="4982"/>
                  </a:lnTo>
                  <a:close/>
                  <a:moveTo>
                    <a:pt x="3052" y="5522"/>
                  </a:moveTo>
                  <a:lnTo>
                    <a:pt x="3476" y="5561"/>
                  </a:lnTo>
                  <a:lnTo>
                    <a:pt x="3283" y="5947"/>
                  </a:lnTo>
                  <a:lnTo>
                    <a:pt x="3167" y="6140"/>
                  </a:lnTo>
                  <a:lnTo>
                    <a:pt x="3013" y="6294"/>
                  </a:lnTo>
                  <a:lnTo>
                    <a:pt x="2858" y="6410"/>
                  </a:lnTo>
                  <a:lnTo>
                    <a:pt x="2704" y="6488"/>
                  </a:lnTo>
                  <a:lnTo>
                    <a:pt x="2472" y="6488"/>
                  </a:lnTo>
                  <a:lnTo>
                    <a:pt x="2279" y="6410"/>
                  </a:lnTo>
                  <a:lnTo>
                    <a:pt x="2125" y="6294"/>
                  </a:lnTo>
                  <a:lnTo>
                    <a:pt x="2086" y="6179"/>
                  </a:lnTo>
                  <a:lnTo>
                    <a:pt x="2086" y="6063"/>
                  </a:lnTo>
                  <a:lnTo>
                    <a:pt x="2125" y="5908"/>
                  </a:lnTo>
                  <a:lnTo>
                    <a:pt x="2241" y="5792"/>
                  </a:lnTo>
                  <a:lnTo>
                    <a:pt x="2356" y="5677"/>
                  </a:lnTo>
                  <a:lnTo>
                    <a:pt x="2472" y="5599"/>
                  </a:lnTo>
                  <a:lnTo>
                    <a:pt x="2588" y="5561"/>
                  </a:lnTo>
                  <a:lnTo>
                    <a:pt x="2820" y="5522"/>
                  </a:lnTo>
                  <a:close/>
                  <a:moveTo>
                    <a:pt x="7222" y="6796"/>
                  </a:moveTo>
                  <a:lnTo>
                    <a:pt x="7183" y="7260"/>
                  </a:lnTo>
                  <a:lnTo>
                    <a:pt x="7106" y="7453"/>
                  </a:lnTo>
                  <a:lnTo>
                    <a:pt x="7029" y="7685"/>
                  </a:lnTo>
                  <a:lnTo>
                    <a:pt x="6874" y="7916"/>
                  </a:lnTo>
                  <a:lnTo>
                    <a:pt x="6681" y="8148"/>
                  </a:lnTo>
                  <a:lnTo>
                    <a:pt x="6565" y="8225"/>
                  </a:lnTo>
                  <a:lnTo>
                    <a:pt x="6450" y="8264"/>
                  </a:lnTo>
                  <a:lnTo>
                    <a:pt x="6295" y="8302"/>
                  </a:lnTo>
                  <a:lnTo>
                    <a:pt x="6141" y="8225"/>
                  </a:lnTo>
                  <a:lnTo>
                    <a:pt x="6025" y="8148"/>
                  </a:lnTo>
                  <a:lnTo>
                    <a:pt x="5948" y="8032"/>
                  </a:lnTo>
                  <a:lnTo>
                    <a:pt x="5909" y="7916"/>
                  </a:lnTo>
                  <a:lnTo>
                    <a:pt x="5909" y="7800"/>
                  </a:lnTo>
                  <a:lnTo>
                    <a:pt x="5948" y="7646"/>
                  </a:lnTo>
                  <a:lnTo>
                    <a:pt x="6025" y="7530"/>
                  </a:lnTo>
                  <a:lnTo>
                    <a:pt x="6179" y="7298"/>
                  </a:lnTo>
                  <a:lnTo>
                    <a:pt x="6411" y="7144"/>
                  </a:lnTo>
                  <a:lnTo>
                    <a:pt x="6643" y="7028"/>
                  </a:lnTo>
                  <a:lnTo>
                    <a:pt x="7183" y="6835"/>
                  </a:lnTo>
                  <a:lnTo>
                    <a:pt x="7183" y="6796"/>
                  </a:lnTo>
                  <a:close/>
                  <a:moveTo>
                    <a:pt x="10620" y="7144"/>
                  </a:moveTo>
                  <a:lnTo>
                    <a:pt x="10659" y="7337"/>
                  </a:lnTo>
                  <a:lnTo>
                    <a:pt x="10697" y="7530"/>
                  </a:lnTo>
                  <a:lnTo>
                    <a:pt x="10697" y="7685"/>
                  </a:lnTo>
                  <a:lnTo>
                    <a:pt x="10659" y="7878"/>
                  </a:lnTo>
                  <a:lnTo>
                    <a:pt x="10620" y="8032"/>
                  </a:lnTo>
                  <a:lnTo>
                    <a:pt x="10504" y="8187"/>
                  </a:lnTo>
                  <a:lnTo>
                    <a:pt x="10427" y="8341"/>
                  </a:lnTo>
                  <a:lnTo>
                    <a:pt x="10272" y="8457"/>
                  </a:lnTo>
                  <a:lnTo>
                    <a:pt x="10118" y="8573"/>
                  </a:lnTo>
                  <a:lnTo>
                    <a:pt x="9925" y="8611"/>
                  </a:lnTo>
                  <a:lnTo>
                    <a:pt x="9848" y="8573"/>
                  </a:lnTo>
                  <a:lnTo>
                    <a:pt x="9770" y="8573"/>
                  </a:lnTo>
                  <a:lnTo>
                    <a:pt x="9732" y="8496"/>
                  </a:lnTo>
                  <a:lnTo>
                    <a:pt x="9655" y="8418"/>
                  </a:lnTo>
                  <a:lnTo>
                    <a:pt x="9616" y="8225"/>
                  </a:lnTo>
                  <a:lnTo>
                    <a:pt x="9655" y="8071"/>
                  </a:lnTo>
                  <a:lnTo>
                    <a:pt x="9732" y="7916"/>
                  </a:lnTo>
                  <a:lnTo>
                    <a:pt x="9809" y="7762"/>
                  </a:lnTo>
                  <a:lnTo>
                    <a:pt x="10002" y="7569"/>
                  </a:lnTo>
                  <a:lnTo>
                    <a:pt x="10195" y="7414"/>
                  </a:lnTo>
                  <a:lnTo>
                    <a:pt x="10388" y="7260"/>
                  </a:lnTo>
                  <a:lnTo>
                    <a:pt x="10620" y="7144"/>
                  </a:lnTo>
                  <a:close/>
                  <a:moveTo>
                    <a:pt x="1854" y="0"/>
                  </a:moveTo>
                  <a:lnTo>
                    <a:pt x="1507" y="39"/>
                  </a:lnTo>
                  <a:lnTo>
                    <a:pt x="1584" y="734"/>
                  </a:lnTo>
                  <a:lnTo>
                    <a:pt x="1700" y="1429"/>
                  </a:lnTo>
                  <a:lnTo>
                    <a:pt x="1584" y="1313"/>
                  </a:lnTo>
                  <a:lnTo>
                    <a:pt x="1430" y="1236"/>
                  </a:lnTo>
                  <a:lnTo>
                    <a:pt x="1275" y="1159"/>
                  </a:lnTo>
                  <a:lnTo>
                    <a:pt x="1082" y="1120"/>
                  </a:lnTo>
                  <a:lnTo>
                    <a:pt x="889" y="1120"/>
                  </a:lnTo>
                  <a:lnTo>
                    <a:pt x="735" y="1159"/>
                  </a:lnTo>
                  <a:lnTo>
                    <a:pt x="542" y="1236"/>
                  </a:lnTo>
                  <a:lnTo>
                    <a:pt x="387" y="1313"/>
                  </a:lnTo>
                  <a:lnTo>
                    <a:pt x="271" y="1429"/>
                  </a:lnTo>
                  <a:lnTo>
                    <a:pt x="155" y="1545"/>
                  </a:lnTo>
                  <a:lnTo>
                    <a:pt x="78" y="1738"/>
                  </a:lnTo>
                  <a:lnTo>
                    <a:pt x="40" y="1892"/>
                  </a:lnTo>
                  <a:lnTo>
                    <a:pt x="1" y="2085"/>
                  </a:lnTo>
                  <a:lnTo>
                    <a:pt x="40" y="2240"/>
                  </a:lnTo>
                  <a:lnTo>
                    <a:pt x="78" y="2394"/>
                  </a:lnTo>
                  <a:lnTo>
                    <a:pt x="155" y="2549"/>
                  </a:lnTo>
                  <a:lnTo>
                    <a:pt x="271" y="2665"/>
                  </a:lnTo>
                  <a:lnTo>
                    <a:pt x="387" y="2742"/>
                  </a:lnTo>
                  <a:lnTo>
                    <a:pt x="542" y="2819"/>
                  </a:lnTo>
                  <a:lnTo>
                    <a:pt x="735" y="2858"/>
                  </a:lnTo>
                  <a:lnTo>
                    <a:pt x="1044" y="2858"/>
                  </a:lnTo>
                  <a:lnTo>
                    <a:pt x="1352" y="2742"/>
                  </a:lnTo>
                  <a:lnTo>
                    <a:pt x="1661" y="2587"/>
                  </a:lnTo>
                  <a:lnTo>
                    <a:pt x="1932" y="2356"/>
                  </a:lnTo>
                  <a:lnTo>
                    <a:pt x="2163" y="3089"/>
                  </a:lnTo>
                  <a:lnTo>
                    <a:pt x="2434" y="3823"/>
                  </a:lnTo>
                  <a:lnTo>
                    <a:pt x="2820" y="4518"/>
                  </a:lnTo>
                  <a:lnTo>
                    <a:pt x="3013" y="4827"/>
                  </a:lnTo>
                  <a:lnTo>
                    <a:pt x="3245" y="5136"/>
                  </a:lnTo>
                  <a:lnTo>
                    <a:pt x="2936" y="5136"/>
                  </a:lnTo>
                  <a:lnTo>
                    <a:pt x="2588" y="5175"/>
                  </a:lnTo>
                  <a:lnTo>
                    <a:pt x="2318" y="5252"/>
                  </a:lnTo>
                  <a:lnTo>
                    <a:pt x="2048" y="5445"/>
                  </a:lnTo>
                  <a:lnTo>
                    <a:pt x="1932" y="5561"/>
                  </a:lnTo>
                  <a:lnTo>
                    <a:pt x="1854" y="5677"/>
                  </a:lnTo>
                  <a:lnTo>
                    <a:pt x="1777" y="5831"/>
                  </a:lnTo>
                  <a:lnTo>
                    <a:pt x="1739" y="5986"/>
                  </a:lnTo>
                  <a:lnTo>
                    <a:pt x="1700" y="6140"/>
                  </a:lnTo>
                  <a:lnTo>
                    <a:pt x="1739" y="6294"/>
                  </a:lnTo>
                  <a:lnTo>
                    <a:pt x="1777" y="6449"/>
                  </a:lnTo>
                  <a:lnTo>
                    <a:pt x="1893" y="6603"/>
                  </a:lnTo>
                  <a:lnTo>
                    <a:pt x="2009" y="6681"/>
                  </a:lnTo>
                  <a:lnTo>
                    <a:pt x="2125" y="6758"/>
                  </a:lnTo>
                  <a:lnTo>
                    <a:pt x="2279" y="6835"/>
                  </a:lnTo>
                  <a:lnTo>
                    <a:pt x="2434" y="6874"/>
                  </a:lnTo>
                  <a:lnTo>
                    <a:pt x="2588" y="6874"/>
                  </a:lnTo>
                  <a:lnTo>
                    <a:pt x="2743" y="6835"/>
                  </a:lnTo>
                  <a:lnTo>
                    <a:pt x="2897" y="6796"/>
                  </a:lnTo>
                  <a:lnTo>
                    <a:pt x="3052" y="6719"/>
                  </a:lnTo>
                  <a:lnTo>
                    <a:pt x="3283" y="6526"/>
                  </a:lnTo>
                  <a:lnTo>
                    <a:pt x="3476" y="6294"/>
                  </a:lnTo>
                  <a:lnTo>
                    <a:pt x="3631" y="5986"/>
                  </a:lnTo>
                  <a:lnTo>
                    <a:pt x="3747" y="5677"/>
                  </a:lnTo>
                  <a:lnTo>
                    <a:pt x="4171" y="6024"/>
                  </a:lnTo>
                  <a:lnTo>
                    <a:pt x="4635" y="6333"/>
                  </a:lnTo>
                  <a:lnTo>
                    <a:pt x="5137" y="6565"/>
                  </a:lnTo>
                  <a:lnTo>
                    <a:pt x="5716" y="6719"/>
                  </a:lnTo>
                  <a:lnTo>
                    <a:pt x="6218" y="6796"/>
                  </a:lnTo>
                  <a:lnTo>
                    <a:pt x="6025" y="6912"/>
                  </a:lnTo>
                  <a:lnTo>
                    <a:pt x="5870" y="7028"/>
                  </a:lnTo>
                  <a:lnTo>
                    <a:pt x="5755" y="7183"/>
                  </a:lnTo>
                  <a:lnTo>
                    <a:pt x="5639" y="7376"/>
                  </a:lnTo>
                  <a:lnTo>
                    <a:pt x="5561" y="7530"/>
                  </a:lnTo>
                  <a:lnTo>
                    <a:pt x="5523" y="7685"/>
                  </a:lnTo>
                  <a:lnTo>
                    <a:pt x="5523" y="7878"/>
                  </a:lnTo>
                  <a:lnTo>
                    <a:pt x="5523" y="8032"/>
                  </a:lnTo>
                  <a:lnTo>
                    <a:pt x="5561" y="8187"/>
                  </a:lnTo>
                  <a:lnTo>
                    <a:pt x="5639" y="8341"/>
                  </a:lnTo>
                  <a:lnTo>
                    <a:pt x="5755" y="8457"/>
                  </a:lnTo>
                  <a:lnTo>
                    <a:pt x="5909" y="8573"/>
                  </a:lnTo>
                  <a:lnTo>
                    <a:pt x="6063" y="8650"/>
                  </a:lnTo>
                  <a:lnTo>
                    <a:pt x="6257" y="8689"/>
                  </a:lnTo>
                  <a:lnTo>
                    <a:pt x="6411" y="8689"/>
                  </a:lnTo>
                  <a:lnTo>
                    <a:pt x="6604" y="8650"/>
                  </a:lnTo>
                  <a:lnTo>
                    <a:pt x="6759" y="8573"/>
                  </a:lnTo>
                  <a:lnTo>
                    <a:pt x="6952" y="8457"/>
                  </a:lnTo>
                  <a:lnTo>
                    <a:pt x="7067" y="8341"/>
                  </a:lnTo>
                  <a:lnTo>
                    <a:pt x="7183" y="8187"/>
                  </a:lnTo>
                  <a:lnTo>
                    <a:pt x="7376" y="7878"/>
                  </a:lnTo>
                  <a:lnTo>
                    <a:pt x="7492" y="7530"/>
                  </a:lnTo>
                  <a:lnTo>
                    <a:pt x="7531" y="7183"/>
                  </a:lnTo>
                  <a:lnTo>
                    <a:pt x="7531" y="6796"/>
                  </a:lnTo>
                  <a:lnTo>
                    <a:pt x="8882" y="6719"/>
                  </a:lnTo>
                  <a:lnTo>
                    <a:pt x="9577" y="6719"/>
                  </a:lnTo>
                  <a:lnTo>
                    <a:pt x="10272" y="6796"/>
                  </a:lnTo>
                  <a:lnTo>
                    <a:pt x="10466" y="6835"/>
                  </a:lnTo>
                  <a:lnTo>
                    <a:pt x="10311" y="6912"/>
                  </a:lnTo>
                  <a:lnTo>
                    <a:pt x="10118" y="7028"/>
                  </a:lnTo>
                  <a:lnTo>
                    <a:pt x="9809" y="7260"/>
                  </a:lnTo>
                  <a:lnTo>
                    <a:pt x="9539" y="7569"/>
                  </a:lnTo>
                  <a:lnTo>
                    <a:pt x="9423" y="7723"/>
                  </a:lnTo>
                  <a:lnTo>
                    <a:pt x="9346" y="7916"/>
                  </a:lnTo>
                  <a:lnTo>
                    <a:pt x="9307" y="8109"/>
                  </a:lnTo>
                  <a:lnTo>
                    <a:pt x="9269" y="8264"/>
                  </a:lnTo>
                  <a:lnTo>
                    <a:pt x="9307" y="8457"/>
                  </a:lnTo>
                  <a:lnTo>
                    <a:pt x="9384" y="8611"/>
                  </a:lnTo>
                  <a:lnTo>
                    <a:pt x="9462" y="8766"/>
                  </a:lnTo>
                  <a:lnTo>
                    <a:pt x="9616" y="8882"/>
                  </a:lnTo>
                  <a:lnTo>
                    <a:pt x="9770" y="8959"/>
                  </a:lnTo>
                  <a:lnTo>
                    <a:pt x="9964" y="8998"/>
                  </a:lnTo>
                  <a:lnTo>
                    <a:pt x="10157" y="8959"/>
                  </a:lnTo>
                  <a:lnTo>
                    <a:pt x="10311" y="8882"/>
                  </a:lnTo>
                  <a:lnTo>
                    <a:pt x="10466" y="8804"/>
                  </a:lnTo>
                  <a:lnTo>
                    <a:pt x="10620" y="8650"/>
                  </a:lnTo>
                  <a:lnTo>
                    <a:pt x="10736" y="8534"/>
                  </a:lnTo>
                  <a:lnTo>
                    <a:pt x="10852" y="8341"/>
                  </a:lnTo>
                  <a:lnTo>
                    <a:pt x="10929" y="8187"/>
                  </a:lnTo>
                  <a:lnTo>
                    <a:pt x="11006" y="7994"/>
                  </a:lnTo>
                  <a:lnTo>
                    <a:pt x="11045" y="7762"/>
                  </a:lnTo>
                  <a:lnTo>
                    <a:pt x="11045" y="7492"/>
                  </a:lnTo>
                  <a:lnTo>
                    <a:pt x="10968" y="7221"/>
                  </a:lnTo>
                  <a:lnTo>
                    <a:pt x="10890" y="6990"/>
                  </a:lnTo>
                  <a:lnTo>
                    <a:pt x="10929" y="6951"/>
                  </a:lnTo>
                  <a:lnTo>
                    <a:pt x="11431" y="7105"/>
                  </a:lnTo>
                  <a:lnTo>
                    <a:pt x="11894" y="7376"/>
                  </a:lnTo>
                  <a:lnTo>
                    <a:pt x="12319" y="7685"/>
                  </a:lnTo>
                  <a:lnTo>
                    <a:pt x="12512" y="7839"/>
                  </a:lnTo>
                  <a:lnTo>
                    <a:pt x="12705" y="8032"/>
                  </a:lnTo>
                  <a:lnTo>
                    <a:pt x="12898" y="8341"/>
                  </a:lnTo>
                  <a:lnTo>
                    <a:pt x="13091" y="8650"/>
                  </a:lnTo>
                  <a:lnTo>
                    <a:pt x="13207" y="8920"/>
                  </a:lnTo>
                  <a:lnTo>
                    <a:pt x="13284" y="9268"/>
                  </a:lnTo>
                  <a:lnTo>
                    <a:pt x="13323" y="9577"/>
                  </a:lnTo>
                  <a:lnTo>
                    <a:pt x="13362" y="9924"/>
                  </a:lnTo>
                  <a:lnTo>
                    <a:pt x="13323" y="10619"/>
                  </a:lnTo>
                  <a:lnTo>
                    <a:pt x="13323" y="10658"/>
                  </a:lnTo>
                  <a:lnTo>
                    <a:pt x="13362" y="10735"/>
                  </a:lnTo>
                  <a:lnTo>
                    <a:pt x="13439" y="10774"/>
                  </a:lnTo>
                  <a:lnTo>
                    <a:pt x="13555" y="10774"/>
                  </a:lnTo>
                  <a:lnTo>
                    <a:pt x="13632" y="10697"/>
                  </a:lnTo>
                  <a:lnTo>
                    <a:pt x="13709" y="10465"/>
                  </a:lnTo>
                  <a:lnTo>
                    <a:pt x="13786" y="10272"/>
                  </a:lnTo>
                  <a:lnTo>
                    <a:pt x="13825" y="10040"/>
                  </a:lnTo>
                  <a:lnTo>
                    <a:pt x="13825" y="9808"/>
                  </a:lnTo>
                  <a:lnTo>
                    <a:pt x="13786" y="9384"/>
                  </a:lnTo>
                  <a:lnTo>
                    <a:pt x="13671" y="8920"/>
                  </a:lnTo>
                  <a:lnTo>
                    <a:pt x="13478" y="8496"/>
                  </a:lnTo>
                  <a:lnTo>
                    <a:pt x="13246" y="8109"/>
                  </a:lnTo>
                  <a:lnTo>
                    <a:pt x="12976" y="7723"/>
                  </a:lnTo>
                  <a:lnTo>
                    <a:pt x="12667" y="7414"/>
                  </a:lnTo>
                  <a:lnTo>
                    <a:pt x="12319" y="7144"/>
                  </a:lnTo>
                  <a:lnTo>
                    <a:pt x="11972" y="6912"/>
                  </a:lnTo>
                  <a:lnTo>
                    <a:pt x="11585" y="6719"/>
                  </a:lnTo>
                  <a:lnTo>
                    <a:pt x="11199" y="6565"/>
                  </a:lnTo>
                  <a:lnTo>
                    <a:pt x="11392" y="6410"/>
                  </a:lnTo>
                  <a:lnTo>
                    <a:pt x="11585" y="6140"/>
                  </a:lnTo>
                  <a:lnTo>
                    <a:pt x="11701" y="5831"/>
                  </a:lnTo>
                  <a:lnTo>
                    <a:pt x="11740" y="5522"/>
                  </a:lnTo>
                  <a:lnTo>
                    <a:pt x="11740" y="5213"/>
                  </a:lnTo>
                  <a:lnTo>
                    <a:pt x="11701" y="5059"/>
                  </a:lnTo>
                  <a:lnTo>
                    <a:pt x="11624" y="4943"/>
                  </a:lnTo>
                  <a:lnTo>
                    <a:pt x="11547" y="4827"/>
                  </a:lnTo>
                  <a:lnTo>
                    <a:pt x="11431" y="4750"/>
                  </a:lnTo>
                  <a:lnTo>
                    <a:pt x="11276" y="4673"/>
                  </a:lnTo>
                  <a:lnTo>
                    <a:pt x="11122" y="4634"/>
                  </a:lnTo>
                  <a:lnTo>
                    <a:pt x="10774" y="4634"/>
                  </a:lnTo>
                  <a:lnTo>
                    <a:pt x="10581" y="4711"/>
                  </a:lnTo>
                  <a:lnTo>
                    <a:pt x="10427" y="4788"/>
                  </a:lnTo>
                  <a:lnTo>
                    <a:pt x="10311" y="4866"/>
                  </a:lnTo>
                  <a:lnTo>
                    <a:pt x="10195" y="5020"/>
                  </a:lnTo>
                  <a:lnTo>
                    <a:pt x="10079" y="5136"/>
                  </a:lnTo>
                  <a:lnTo>
                    <a:pt x="10002" y="5329"/>
                  </a:lnTo>
                  <a:lnTo>
                    <a:pt x="9964" y="5561"/>
                  </a:lnTo>
                  <a:lnTo>
                    <a:pt x="9964" y="5831"/>
                  </a:lnTo>
                  <a:lnTo>
                    <a:pt x="10041" y="6063"/>
                  </a:lnTo>
                  <a:lnTo>
                    <a:pt x="10118" y="6333"/>
                  </a:lnTo>
                  <a:lnTo>
                    <a:pt x="9462" y="6256"/>
                  </a:lnTo>
                  <a:lnTo>
                    <a:pt x="8805" y="6256"/>
                  </a:lnTo>
                  <a:lnTo>
                    <a:pt x="7492" y="6333"/>
                  </a:lnTo>
                  <a:lnTo>
                    <a:pt x="7685" y="6063"/>
                  </a:lnTo>
                  <a:lnTo>
                    <a:pt x="7801" y="5792"/>
                  </a:lnTo>
                  <a:lnTo>
                    <a:pt x="7878" y="5522"/>
                  </a:lnTo>
                  <a:lnTo>
                    <a:pt x="7956" y="5213"/>
                  </a:lnTo>
                  <a:lnTo>
                    <a:pt x="7917" y="4866"/>
                  </a:lnTo>
                  <a:lnTo>
                    <a:pt x="7878" y="4711"/>
                  </a:lnTo>
                  <a:lnTo>
                    <a:pt x="7801" y="4557"/>
                  </a:lnTo>
                  <a:lnTo>
                    <a:pt x="7724" y="4402"/>
                  </a:lnTo>
                  <a:lnTo>
                    <a:pt x="7608" y="4287"/>
                  </a:lnTo>
                  <a:lnTo>
                    <a:pt x="7492" y="4209"/>
                  </a:lnTo>
                  <a:lnTo>
                    <a:pt x="7299" y="4132"/>
                  </a:lnTo>
                  <a:lnTo>
                    <a:pt x="6990" y="4132"/>
                  </a:lnTo>
                  <a:lnTo>
                    <a:pt x="6836" y="4209"/>
                  </a:lnTo>
                  <a:lnTo>
                    <a:pt x="6720" y="4325"/>
                  </a:lnTo>
                  <a:lnTo>
                    <a:pt x="6604" y="4441"/>
                  </a:lnTo>
                  <a:lnTo>
                    <a:pt x="6527" y="4595"/>
                  </a:lnTo>
                  <a:lnTo>
                    <a:pt x="6411" y="4904"/>
                  </a:lnTo>
                  <a:lnTo>
                    <a:pt x="6372" y="5252"/>
                  </a:lnTo>
                  <a:lnTo>
                    <a:pt x="6411" y="5638"/>
                  </a:lnTo>
                  <a:lnTo>
                    <a:pt x="6450" y="5831"/>
                  </a:lnTo>
                  <a:lnTo>
                    <a:pt x="6527" y="6024"/>
                  </a:lnTo>
                  <a:lnTo>
                    <a:pt x="6643" y="6179"/>
                  </a:lnTo>
                  <a:lnTo>
                    <a:pt x="6759" y="6333"/>
                  </a:lnTo>
                  <a:lnTo>
                    <a:pt x="6102" y="6256"/>
                  </a:lnTo>
                  <a:lnTo>
                    <a:pt x="5755" y="6217"/>
                  </a:lnTo>
                  <a:lnTo>
                    <a:pt x="5446" y="6140"/>
                  </a:lnTo>
                  <a:lnTo>
                    <a:pt x="5137" y="6024"/>
                  </a:lnTo>
                  <a:lnTo>
                    <a:pt x="4828" y="5870"/>
                  </a:lnTo>
                  <a:lnTo>
                    <a:pt x="4519" y="5715"/>
                  </a:lnTo>
                  <a:lnTo>
                    <a:pt x="4210" y="5522"/>
                  </a:lnTo>
                  <a:lnTo>
                    <a:pt x="4557" y="5484"/>
                  </a:lnTo>
                  <a:lnTo>
                    <a:pt x="4905" y="5406"/>
                  </a:lnTo>
                  <a:lnTo>
                    <a:pt x="5175" y="5252"/>
                  </a:lnTo>
                  <a:lnTo>
                    <a:pt x="5446" y="5020"/>
                  </a:lnTo>
                  <a:lnTo>
                    <a:pt x="5561" y="4866"/>
                  </a:lnTo>
                  <a:lnTo>
                    <a:pt x="5639" y="4711"/>
                  </a:lnTo>
                  <a:lnTo>
                    <a:pt x="5677" y="4518"/>
                  </a:lnTo>
                  <a:lnTo>
                    <a:pt x="5716" y="4364"/>
                  </a:lnTo>
                  <a:lnTo>
                    <a:pt x="5716" y="4171"/>
                  </a:lnTo>
                  <a:lnTo>
                    <a:pt x="5639" y="4016"/>
                  </a:lnTo>
                  <a:lnTo>
                    <a:pt x="5561" y="3862"/>
                  </a:lnTo>
                  <a:lnTo>
                    <a:pt x="5446" y="3707"/>
                  </a:lnTo>
                  <a:lnTo>
                    <a:pt x="5330" y="3591"/>
                  </a:lnTo>
                  <a:lnTo>
                    <a:pt x="5175" y="3514"/>
                  </a:lnTo>
                  <a:lnTo>
                    <a:pt x="5021" y="3476"/>
                  </a:lnTo>
                  <a:lnTo>
                    <a:pt x="4866" y="3437"/>
                  </a:lnTo>
                  <a:lnTo>
                    <a:pt x="4712" y="3476"/>
                  </a:lnTo>
                  <a:lnTo>
                    <a:pt x="4557" y="3514"/>
                  </a:lnTo>
                  <a:lnTo>
                    <a:pt x="4442" y="3630"/>
                  </a:lnTo>
                  <a:lnTo>
                    <a:pt x="4287" y="3707"/>
                  </a:lnTo>
                  <a:lnTo>
                    <a:pt x="4171" y="3862"/>
                  </a:lnTo>
                  <a:lnTo>
                    <a:pt x="4055" y="4016"/>
                  </a:lnTo>
                  <a:lnTo>
                    <a:pt x="3940" y="4364"/>
                  </a:lnTo>
                  <a:lnTo>
                    <a:pt x="3824" y="4750"/>
                  </a:lnTo>
                  <a:lnTo>
                    <a:pt x="3785" y="5097"/>
                  </a:lnTo>
                  <a:lnTo>
                    <a:pt x="3515" y="4788"/>
                  </a:lnTo>
                  <a:lnTo>
                    <a:pt x="3283" y="4441"/>
                  </a:lnTo>
                  <a:lnTo>
                    <a:pt x="3052" y="4093"/>
                  </a:lnTo>
                  <a:lnTo>
                    <a:pt x="2858" y="3746"/>
                  </a:lnTo>
                  <a:lnTo>
                    <a:pt x="2704" y="3398"/>
                  </a:lnTo>
                  <a:lnTo>
                    <a:pt x="2550" y="3012"/>
                  </a:lnTo>
                  <a:lnTo>
                    <a:pt x="2318" y="2240"/>
                  </a:lnTo>
                  <a:lnTo>
                    <a:pt x="2318" y="2240"/>
                  </a:lnTo>
                  <a:lnTo>
                    <a:pt x="2588" y="2317"/>
                  </a:lnTo>
                  <a:lnTo>
                    <a:pt x="2858" y="2356"/>
                  </a:lnTo>
                  <a:lnTo>
                    <a:pt x="3129" y="2356"/>
                  </a:lnTo>
                  <a:lnTo>
                    <a:pt x="3399" y="2279"/>
                  </a:lnTo>
                  <a:lnTo>
                    <a:pt x="3554" y="2201"/>
                  </a:lnTo>
                  <a:lnTo>
                    <a:pt x="3708" y="2085"/>
                  </a:lnTo>
                  <a:lnTo>
                    <a:pt x="3824" y="1970"/>
                  </a:lnTo>
                  <a:lnTo>
                    <a:pt x="3940" y="1815"/>
                  </a:lnTo>
                  <a:lnTo>
                    <a:pt x="4017" y="1661"/>
                  </a:lnTo>
                  <a:lnTo>
                    <a:pt x="4055" y="1506"/>
                  </a:lnTo>
                  <a:lnTo>
                    <a:pt x="4055" y="1313"/>
                  </a:lnTo>
                  <a:lnTo>
                    <a:pt x="4017" y="1159"/>
                  </a:lnTo>
                  <a:lnTo>
                    <a:pt x="3978" y="1004"/>
                  </a:lnTo>
                  <a:lnTo>
                    <a:pt x="3862" y="850"/>
                  </a:lnTo>
                  <a:lnTo>
                    <a:pt x="3747" y="773"/>
                  </a:lnTo>
                  <a:lnTo>
                    <a:pt x="3592" y="695"/>
                  </a:lnTo>
                  <a:lnTo>
                    <a:pt x="3438" y="618"/>
                  </a:lnTo>
                  <a:lnTo>
                    <a:pt x="3283" y="579"/>
                  </a:lnTo>
                  <a:lnTo>
                    <a:pt x="3129" y="579"/>
                  </a:lnTo>
                  <a:lnTo>
                    <a:pt x="2974" y="618"/>
                  </a:lnTo>
                  <a:lnTo>
                    <a:pt x="2820" y="657"/>
                  </a:lnTo>
                  <a:lnTo>
                    <a:pt x="2665" y="734"/>
                  </a:lnTo>
                  <a:lnTo>
                    <a:pt x="2434" y="927"/>
                  </a:lnTo>
                  <a:lnTo>
                    <a:pt x="2241" y="1159"/>
                  </a:lnTo>
                  <a:lnTo>
                    <a:pt x="2125" y="1468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4"/>
            <p:cNvSpPr/>
            <p:nvPr/>
          </p:nvSpPr>
          <p:spPr>
            <a:xfrm>
              <a:off x="1572250" y="3880275"/>
              <a:ext cx="267450" cy="210475"/>
            </a:xfrm>
            <a:custGeom>
              <a:avLst/>
              <a:gdLst/>
              <a:ahLst/>
              <a:cxnLst/>
              <a:rect l="l" t="t" r="r" b="b"/>
              <a:pathLst>
                <a:path w="10698" h="8419" extrusionOk="0">
                  <a:moveTo>
                    <a:pt x="155" y="1"/>
                  </a:moveTo>
                  <a:lnTo>
                    <a:pt x="1" y="233"/>
                  </a:lnTo>
                  <a:lnTo>
                    <a:pt x="1391" y="1314"/>
                  </a:lnTo>
                  <a:lnTo>
                    <a:pt x="2781" y="2395"/>
                  </a:lnTo>
                  <a:lnTo>
                    <a:pt x="4210" y="3476"/>
                  </a:lnTo>
                  <a:lnTo>
                    <a:pt x="5600" y="4596"/>
                  </a:lnTo>
                  <a:lnTo>
                    <a:pt x="6951" y="5677"/>
                  </a:lnTo>
                  <a:lnTo>
                    <a:pt x="8303" y="6797"/>
                  </a:lnTo>
                  <a:lnTo>
                    <a:pt x="9616" y="7917"/>
                  </a:lnTo>
                  <a:lnTo>
                    <a:pt x="9963" y="8226"/>
                  </a:lnTo>
                  <a:lnTo>
                    <a:pt x="10118" y="8342"/>
                  </a:lnTo>
                  <a:lnTo>
                    <a:pt x="10311" y="8419"/>
                  </a:lnTo>
                  <a:lnTo>
                    <a:pt x="10658" y="8380"/>
                  </a:lnTo>
                  <a:lnTo>
                    <a:pt x="10697" y="8264"/>
                  </a:lnTo>
                  <a:lnTo>
                    <a:pt x="10697" y="8149"/>
                  </a:lnTo>
                  <a:lnTo>
                    <a:pt x="10658" y="8033"/>
                  </a:lnTo>
                  <a:lnTo>
                    <a:pt x="10658" y="7994"/>
                  </a:lnTo>
                  <a:lnTo>
                    <a:pt x="10311" y="7917"/>
                  </a:lnTo>
                  <a:lnTo>
                    <a:pt x="10002" y="6952"/>
                  </a:lnTo>
                  <a:lnTo>
                    <a:pt x="9654" y="5986"/>
                  </a:lnTo>
                  <a:lnTo>
                    <a:pt x="8882" y="4094"/>
                  </a:lnTo>
                  <a:lnTo>
                    <a:pt x="8380" y="2781"/>
                  </a:lnTo>
                  <a:lnTo>
                    <a:pt x="7994" y="2936"/>
                  </a:lnTo>
                  <a:lnTo>
                    <a:pt x="8419" y="3940"/>
                  </a:lnTo>
                  <a:lnTo>
                    <a:pt x="9037" y="5677"/>
                  </a:lnTo>
                  <a:lnTo>
                    <a:pt x="9346" y="6565"/>
                  </a:lnTo>
                  <a:lnTo>
                    <a:pt x="9654" y="7415"/>
                  </a:lnTo>
                  <a:lnTo>
                    <a:pt x="9230" y="7029"/>
                  </a:lnTo>
                  <a:lnTo>
                    <a:pt x="7994" y="5986"/>
                  </a:lnTo>
                  <a:lnTo>
                    <a:pt x="6720" y="4905"/>
                  </a:lnTo>
                  <a:lnTo>
                    <a:pt x="5407" y="3862"/>
                  </a:lnTo>
                  <a:lnTo>
                    <a:pt x="4133" y="2858"/>
                  </a:lnTo>
                  <a:lnTo>
                    <a:pt x="2820" y="1854"/>
                  </a:lnTo>
                  <a:lnTo>
                    <a:pt x="1507" y="92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4"/>
            <p:cNvSpPr/>
            <p:nvPr/>
          </p:nvSpPr>
          <p:spPr>
            <a:xfrm>
              <a:off x="1564525" y="3658250"/>
              <a:ext cx="248125" cy="295425"/>
            </a:xfrm>
            <a:custGeom>
              <a:avLst/>
              <a:gdLst/>
              <a:ahLst/>
              <a:cxnLst/>
              <a:rect l="l" t="t" r="r" b="b"/>
              <a:pathLst>
                <a:path w="9925" h="11817" extrusionOk="0">
                  <a:moveTo>
                    <a:pt x="3785" y="850"/>
                  </a:moveTo>
                  <a:lnTo>
                    <a:pt x="4326" y="2279"/>
                  </a:lnTo>
                  <a:lnTo>
                    <a:pt x="4944" y="3746"/>
                  </a:lnTo>
                  <a:lnTo>
                    <a:pt x="6179" y="6565"/>
                  </a:lnTo>
                  <a:lnTo>
                    <a:pt x="3322" y="7492"/>
                  </a:lnTo>
                  <a:lnTo>
                    <a:pt x="1893" y="7955"/>
                  </a:lnTo>
                  <a:lnTo>
                    <a:pt x="464" y="8457"/>
                  </a:lnTo>
                  <a:lnTo>
                    <a:pt x="464" y="8457"/>
                  </a:lnTo>
                  <a:lnTo>
                    <a:pt x="1043" y="7569"/>
                  </a:lnTo>
                  <a:lnTo>
                    <a:pt x="1507" y="6604"/>
                  </a:lnTo>
                  <a:lnTo>
                    <a:pt x="1970" y="5638"/>
                  </a:lnTo>
                  <a:lnTo>
                    <a:pt x="2395" y="4673"/>
                  </a:lnTo>
                  <a:lnTo>
                    <a:pt x="2781" y="3746"/>
                  </a:lnTo>
                  <a:lnTo>
                    <a:pt x="3167" y="2781"/>
                  </a:lnTo>
                  <a:lnTo>
                    <a:pt x="3476" y="1815"/>
                  </a:lnTo>
                  <a:lnTo>
                    <a:pt x="3785" y="850"/>
                  </a:lnTo>
                  <a:close/>
                  <a:moveTo>
                    <a:pt x="3824" y="0"/>
                  </a:moveTo>
                  <a:lnTo>
                    <a:pt x="3746" y="39"/>
                  </a:lnTo>
                  <a:lnTo>
                    <a:pt x="3708" y="78"/>
                  </a:lnTo>
                  <a:lnTo>
                    <a:pt x="3592" y="116"/>
                  </a:lnTo>
                  <a:lnTo>
                    <a:pt x="3553" y="194"/>
                  </a:lnTo>
                  <a:lnTo>
                    <a:pt x="2820" y="2395"/>
                  </a:lnTo>
                  <a:lnTo>
                    <a:pt x="2434" y="3476"/>
                  </a:lnTo>
                  <a:lnTo>
                    <a:pt x="2009" y="4518"/>
                  </a:lnTo>
                  <a:lnTo>
                    <a:pt x="1545" y="5561"/>
                  </a:lnTo>
                  <a:lnTo>
                    <a:pt x="1043" y="6604"/>
                  </a:lnTo>
                  <a:lnTo>
                    <a:pt x="503" y="7608"/>
                  </a:lnTo>
                  <a:lnTo>
                    <a:pt x="39" y="8650"/>
                  </a:lnTo>
                  <a:lnTo>
                    <a:pt x="1" y="8689"/>
                  </a:lnTo>
                  <a:lnTo>
                    <a:pt x="39" y="8766"/>
                  </a:lnTo>
                  <a:lnTo>
                    <a:pt x="117" y="8805"/>
                  </a:lnTo>
                  <a:lnTo>
                    <a:pt x="117" y="8843"/>
                  </a:lnTo>
                  <a:lnTo>
                    <a:pt x="117" y="8920"/>
                  </a:lnTo>
                  <a:lnTo>
                    <a:pt x="155" y="8998"/>
                  </a:lnTo>
                  <a:lnTo>
                    <a:pt x="310" y="9114"/>
                  </a:lnTo>
                  <a:lnTo>
                    <a:pt x="464" y="8882"/>
                  </a:lnTo>
                  <a:lnTo>
                    <a:pt x="1970" y="8457"/>
                  </a:lnTo>
                  <a:lnTo>
                    <a:pt x="3438" y="7994"/>
                  </a:lnTo>
                  <a:lnTo>
                    <a:pt x="6372" y="7028"/>
                  </a:lnTo>
                  <a:lnTo>
                    <a:pt x="7106" y="8689"/>
                  </a:lnTo>
                  <a:lnTo>
                    <a:pt x="8303" y="11817"/>
                  </a:lnTo>
                  <a:lnTo>
                    <a:pt x="8689" y="11662"/>
                  </a:lnTo>
                  <a:lnTo>
                    <a:pt x="7531" y="8689"/>
                  </a:lnTo>
                  <a:lnTo>
                    <a:pt x="6797" y="6874"/>
                  </a:lnTo>
                  <a:lnTo>
                    <a:pt x="8380" y="6333"/>
                  </a:lnTo>
                  <a:lnTo>
                    <a:pt x="9925" y="5754"/>
                  </a:lnTo>
                  <a:lnTo>
                    <a:pt x="9770" y="5329"/>
                  </a:lnTo>
                  <a:lnTo>
                    <a:pt x="8187" y="5909"/>
                  </a:lnTo>
                  <a:lnTo>
                    <a:pt x="6643" y="6449"/>
                  </a:lnTo>
                  <a:lnTo>
                    <a:pt x="6025" y="4905"/>
                  </a:lnTo>
                  <a:lnTo>
                    <a:pt x="5407" y="3360"/>
                  </a:lnTo>
                  <a:lnTo>
                    <a:pt x="4712" y="1854"/>
                  </a:lnTo>
                  <a:lnTo>
                    <a:pt x="3978" y="348"/>
                  </a:lnTo>
                  <a:lnTo>
                    <a:pt x="4055" y="78"/>
                  </a:lnTo>
                  <a:lnTo>
                    <a:pt x="3862" y="39"/>
                  </a:lnTo>
                  <a:lnTo>
                    <a:pt x="382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4"/>
            <p:cNvSpPr/>
            <p:nvPr/>
          </p:nvSpPr>
          <p:spPr>
            <a:xfrm>
              <a:off x="3536800" y="19312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3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6" y="7492"/>
                  </a:lnTo>
                  <a:lnTo>
                    <a:pt x="6371" y="7453"/>
                  </a:lnTo>
                  <a:lnTo>
                    <a:pt x="6371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59" y="12087"/>
                  </a:lnTo>
                  <a:lnTo>
                    <a:pt x="1583" y="14983"/>
                  </a:lnTo>
                  <a:lnTo>
                    <a:pt x="772" y="16451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8" y="16759"/>
                  </a:lnTo>
                  <a:lnTo>
                    <a:pt x="1969" y="15369"/>
                  </a:lnTo>
                  <a:lnTo>
                    <a:pt x="2780" y="13979"/>
                  </a:lnTo>
                  <a:lnTo>
                    <a:pt x="3591" y="12589"/>
                  </a:lnTo>
                  <a:lnTo>
                    <a:pt x="4441" y="11199"/>
                  </a:lnTo>
                  <a:lnTo>
                    <a:pt x="5290" y="9809"/>
                  </a:lnTo>
                  <a:lnTo>
                    <a:pt x="5715" y="9191"/>
                  </a:lnTo>
                  <a:lnTo>
                    <a:pt x="6178" y="8612"/>
                  </a:lnTo>
                  <a:lnTo>
                    <a:pt x="6603" y="8033"/>
                  </a:lnTo>
                  <a:lnTo>
                    <a:pt x="6989" y="7453"/>
                  </a:lnTo>
                  <a:lnTo>
                    <a:pt x="6989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89" y="7067"/>
                  </a:lnTo>
                  <a:lnTo>
                    <a:pt x="6873" y="7029"/>
                  </a:lnTo>
                  <a:lnTo>
                    <a:pt x="6835" y="7029"/>
                  </a:lnTo>
                  <a:lnTo>
                    <a:pt x="6101" y="6102"/>
                  </a:lnTo>
                  <a:lnTo>
                    <a:pt x="5290" y="5175"/>
                  </a:lnTo>
                  <a:lnTo>
                    <a:pt x="3668" y="3437"/>
                  </a:lnTo>
                  <a:lnTo>
                    <a:pt x="1969" y="1700"/>
                  </a:lnTo>
                  <a:lnTo>
                    <a:pt x="1081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4"/>
            <p:cNvSpPr/>
            <p:nvPr/>
          </p:nvSpPr>
          <p:spPr>
            <a:xfrm>
              <a:off x="3476925" y="23916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7" y="1159"/>
                  </a:lnTo>
                  <a:lnTo>
                    <a:pt x="1391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6" y="1816"/>
                  </a:lnTo>
                  <a:lnTo>
                    <a:pt x="387" y="1700"/>
                  </a:lnTo>
                  <a:lnTo>
                    <a:pt x="348" y="1584"/>
                  </a:lnTo>
                  <a:lnTo>
                    <a:pt x="387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2" y="1623"/>
                  </a:lnTo>
                  <a:lnTo>
                    <a:pt x="3669" y="1700"/>
                  </a:lnTo>
                  <a:lnTo>
                    <a:pt x="3747" y="1816"/>
                  </a:lnTo>
                  <a:lnTo>
                    <a:pt x="3747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9" y="2356"/>
                  </a:lnTo>
                  <a:lnTo>
                    <a:pt x="3206" y="2434"/>
                  </a:lnTo>
                  <a:lnTo>
                    <a:pt x="3013" y="2395"/>
                  </a:lnTo>
                  <a:lnTo>
                    <a:pt x="2820" y="2356"/>
                  </a:lnTo>
                  <a:lnTo>
                    <a:pt x="2627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1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90" y="1468"/>
                  </a:lnTo>
                  <a:close/>
                  <a:moveTo>
                    <a:pt x="3747" y="4750"/>
                  </a:moveTo>
                  <a:lnTo>
                    <a:pt x="3901" y="4789"/>
                  </a:lnTo>
                  <a:lnTo>
                    <a:pt x="4017" y="4828"/>
                  </a:lnTo>
                  <a:lnTo>
                    <a:pt x="4094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3" y="5368"/>
                  </a:lnTo>
                  <a:lnTo>
                    <a:pt x="4094" y="5484"/>
                  </a:lnTo>
                  <a:lnTo>
                    <a:pt x="3978" y="5600"/>
                  </a:lnTo>
                  <a:lnTo>
                    <a:pt x="3785" y="5754"/>
                  </a:lnTo>
                  <a:lnTo>
                    <a:pt x="3515" y="5870"/>
                  </a:lnTo>
                  <a:lnTo>
                    <a:pt x="3129" y="5870"/>
                  </a:lnTo>
                  <a:lnTo>
                    <a:pt x="2743" y="5793"/>
                  </a:lnTo>
                  <a:lnTo>
                    <a:pt x="2936" y="5368"/>
                  </a:lnTo>
                  <a:lnTo>
                    <a:pt x="3051" y="5214"/>
                  </a:lnTo>
                  <a:lnTo>
                    <a:pt x="3206" y="5021"/>
                  </a:lnTo>
                  <a:lnTo>
                    <a:pt x="3476" y="4866"/>
                  </a:lnTo>
                  <a:lnTo>
                    <a:pt x="3631" y="4789"/>
                  </a:lnTo>
                  <a:lnTo>
                    <a:pt x="3747" y="4750"/>
                  </a:lnTo>
                  <a:close/>
                  <a:moveTo>
                    <a:pt x="1121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3" y="6102"/>
                  </a:lnTo>
                  <a:lnTo>
                    <a:pt x="1430" y="6256"/>
                  </a:lnTo>
                  <a:lnTo>
                    <a:pt x="1237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6" y="6334"/>
                  </a:lnTo>
                  <a:lnTo>
                    <a:pt x="503" y="6179"/>
                  </a:lnTo>
                  <a:lnTo>
                    <a:pt x="426" y="6025"/>
                  </a:lnTo>
                  <a:lnTo>
                    <a:pt x="426" y="5909"/>
                  </a:lnTo>
                  <a:lnTo>
                    <a:pt x="464" y="5754"/>
                  </a:lnTo>
                  <a:lnTo>
                    <a:pt x="580" y="5677"/>
                  </a:lnTo>
                  <a:lnTo>
                    <a:pt x="696" y="5600"/>
                  </a:lnTo>
                  <a:lnTo>
                    <a:pt x="850" y="5523"/>
                  </a:lnTo>
                  <a:close/>
                  <a:moveTo>
                    <a:pt x="5716" y="6218"/>
                  </a:moveTo>
                  <a:lnTo>
                    <a:pt x="5870" y="6334"/>
                  </a:lnTo>
                  <a:lnTo>
                    <a:pt x="5948" y="6411"/>
                  </a:lnTo>
                  <a:lnTo>
                    <a:pt x="5986" y="6527"/>
                  </a:lnTo>
                  <a:lnTo>
                    <a:pt x="6025" y="6681"/>
                  </a:lnTo>
                  <a:lnTo>
                    <a:pt x="5986" y="6797"/>
                  </a:lnTo>
                  <a:lnTo>
                    <a:pt x="5909" y="7067"/>
                  </a:lnTo>
                  <a:lnTo>
                    <a:pt x="5793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1" y="7801"/>
                  </a:lnTo>
                  <a:lnTo>
                    <a:pt x="5059" y="7917"/>
                  </a:lnTo>
                  <a:lnTo>
                    <a:pt x="5098" y="7878"/>
                  </a:lnTo>
                  <a:lnTo>
                    <a:pt x="5021" y="7415"/>
                  </a:lnTo>
                  <a:lnTo>
                    <a:pt x="4982" y="7183"/>
                  </a:lnTo>
                  <a:lnTo>
                    <a:pt x="5021" y="6952"/>
                  </a:lnTo>
                  <a:lnTo>
                    <a:pt x="5137" y="6681"/>
                  </a:lnTo>
                  <a:lnTo>
                    <a:pt x="5214" y="6527"/>
                  </a:lnTo>
                  <a:lnTo>
                    <a:pt x="5330" y="6372"/>
                  </a:lnTo>
                  <a:lnTo>
                    <a:pt x="5446" y="6256"/>
                  </a:lnTo>
                  <a:lnTo>
                    <a:pt x="5600" y="6218"/>
                  </a:lnTo>
                  <a:close/>
                  <a:moveTo>
                    <a:pt x="8960" y="8071"/>
                  </a:moveTo>
                  <a:lnTo>
                    <a:pt x="9153" y="8110"/>
                  </a:lnTo>
                  <a:lnTo>
                    <a:pt x="9268" y="8187"/>
                  </a:lnTo>
                  <a:lnTo>
                    <a:pt x="9346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7" y="9153"/>
                  </a:lnTo>
                  <a:lnTo>
                    <a:pt x="8805" y="9346"/>
                  </a:lnTo>
                  <a:lnTo>
                    <a:pt x="8689" y="9384"/>
                  </a:lnTo>
                  <a:lnTo>
                    <a:pt x="8612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2" y="9346"/>
                  </a:lnTo>
                  <a:lnTo>
                    <a:pt x="8264" y="9346"/>
                  </a:lnTo>
                  <a:lnTo>
                    <a:pt x="8226" y="8960"/>
                  </a:lnTo>
                  <a:lnTo>
                    <a:pt x="8226" y="8766"/>
                  </a:lnTo>
                  <a:lnTo>
                    <a:pt x="8264" y="8573"/>
                  </a:lnTo>
                  <a:lnTo>
                    <a:pt x="8342" y="8342"/>
                  </a:lnTo>
                  <a:lnTo>
                    <a:pt x="8496" y="8187"/>
                  </a:lnTo>
                  <a:lnTo>
                    <a:pt x="8728" y="8110"/>
                  </a:lnTo>
                  <a:lnTo>
                    <a:pt x="8844" y="8071"/>
                  </a:lnTo>
                  <a:close/>
                  <a:moveTo>
                    <a:pt x="4944" y="8380"/>
                  </a:moveTo>
                  <a:lnTo>
                    <a:pt x="4944" y="8419"/>
                  </a:lnTo>
                  <a:lnTo>
                    <a:pt x="4751" y="8805"/>
                  </a:lnTo>
                  <a:lnTo>
                    <a:pt x="4596" y="8960"/>
                  </a:lnTo>
                  <a:lnTo>
                    <a:pt x="4442" y="9153"/>
                  </a:lnTo>
                  <a:lnTo>
                    <a:pt x="4210" y="9307"/>
                  </a:lnTo>
                  <a:lnTo>
                    <a:pt x="3940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9" y="9346"/>
                  </a:lnTo>
                  <a:lnTo>
                    <a:pt x="3322" y="9191"/>
                  </a:lnTo>
                  <a:lnTo>
                    <a:pt x="3322" y="9075"/>
                  </a:lnTo>
                  <a:lnTo>
                    <a:pt x="3322" y="8960"/>
                  </a:lnTo>
                  <a:lnTo>
                    <a:pt x="3399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5" y="8458"/>
                  </a:lnTo>
                  <a:lnTo>
                    <a:pt x="4055" y="8380"/>
                  </a:lnTo>
                  <a:lnTo>
                    <a:pt x="4326" y="8380"/>
                  </a:lnTo>
                  <a:lnTo>
                    <a:pt x="4905" y="8419"/>
                  </a:lnTo>
                  <a:lnTo>
                    <a:pt x="4944" y="8380"/>
                  </a:lnTo>
                  <a:close/>
                  <a:moveTo>
                    <a:pt x="7994" y="10002"/>
                  </a:moveTo>
                  <a:lnTo>
                    <a:pt x="7956" y="10195"/>
                  </a:lnTo>
                  <a:lnTo>
                    <a:pt x="7917" y="10350"/>
                  </a:lnTo>
                  <a:lnTo>
                    <a:pt x="7840" y="10543"/>
                  </a:lnTo>
                  <a:lnTo>
                    <a:pt x="7724" y="10697"/>
                  </a:lnTo>
                  <a:lnTo>
                    <a:pt x="7608" y="10813"/>
                  </a:lnTo>
                  <a:lnTo>
                    <a:pt x="7492" y="10929"/>
                  </a:lnTo>
                  <a:lnTo>
                    <a:pt x="7338" y="11045"/>
                  </a:lnTo>
                  <a:lnTo>
                    <a:pt x="7145" y="11083"/>
                  </a:lnTo>
                  <a:lnTo>
                    <a:pt x="6952" y="11122"/>
                  </a:lnTo>
                  <a:lnTo>
                    <a:pt x="6797" y="11083"/>
                  </a:lnTo>
                  <a:lnTo>
                    <a:pt x="6720" y="11045"/>
                  </a:lnTo>
                  <a:lnTo>
                    <a:pt x="6681" y="10967"/>
                  </a:lnTo>
                  <a:lnTo>
                    <a:pt x="6643" y="10890"/>
                  </a:lnTo>
                  <a:lnTo>
                    <a:pt x="6604" y="10813"/>
                  </a:lnTo>
                  <a:lnTo>
                    <a:pt x="6643" y="10620"/>
                  </a:lnTo>
                  <a:lnTo>
                    <a:pt x="6720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2" y="10157"/>
                  </a:lnTo>
                  <a:lnTo>
                    <a:pt x="7492" y="10079"/>
                  </a:lnTo>
                  <a:lnTo>
                    <a:pt x="7724" y="10041"/>
                  </a:lnTo>
                  <a:lnTo>
                    <a:pt x="7994" y="10002"/>
                  </a:lnTo>
                  <a:close/>
                  <a:moveTo>
                    <a:pt x="2202" y="1"/>
                  </a:moveTo>
                  <a:lnTo>
                    <a:pt x="2009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1" y="812"/>
                  </a:lnTo>
                  <a:lnTo>
                    <a:pt x="1237" y="773"/>
                  </a:lnTo>
                  <a:lnTo>
                    <a:pt x="1043" y="735"/>
                  </a:lnTo>
                  <a:lnTo>
                    <a:pt x="696" y="735"/>
                  </a:lnTo>
                  <a:lnTo>
                    <a:pt x="541" y="812"/>
                  </a:lnTo>
                  <a:lnTo>
                    <a:pt x="387" y="889"/>
                  </a:lnTo>
                  <a:lnTo>
                    <a:pt x="233" y="1005"/>
                  </a:lnTo>
                  <a:lnTo>
                    <a:pt x="117" y="1159"/>
                  </a:lnTo>
                  <a:lnTo>
                    <a:pt x="39" y="1314"/>
                  </a:lnTo>
                  <a:lnTo>
                    <a:pt x="1" y="1468"/>
                  </a:lnTo>
                  <a:lnTo>
                    <a:pt x="1" y="1623"/>
                  </a:lnTo>
                  <a:lnTo>
                    <a:pt x="1" y="1777"/>
                  </a:lnTo>
                  <a:lnTo>
                    <a:pt x="78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6" y="2279"/>
                  </a:lnTo>
                  <a:lnTo>
                    <a:pt x="580" y="2356"/>
                  </a:lnTo>
                  <a:lnTo>
                    <a:pt x="735" y="2395"/>
                  </a:lnTo>
                  <a:lnTo>
                    <a:pt x="1043" y="2434"/>
                  </a:lnTo>
                  <a:lnTo>
                    <a:pt x="1391" y="2395"/>
                  </a:lnTo>
                  <a:lnTo>
                    <a:pt x="1700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9" y="4635"/>
                  </a:lnTo>
                  <a:lnTo>
                    <a:pt x="1777" y="5021"/>
                  </a:lnTo>
                  <a:lnTo>
                    <a:pt x="1893" y="5368"/>
                  </a:lnTo>
                  <a:lnTo>
                    <a:pt x="1584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3" y="5252"/>
                  </a:lnTo>
                  <a:lnTo>
                    <a:pt x="387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8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8" y="6218"/>
                  </a:lnTo>
                  <a:lnTo>
                    <a:pt x="155" y="6334"/>
                  </a:lnTo>
                  <a:lnTo>
                    <a:pt x="233" y="6450"/>
                  </a:lnTo>
                  <a:lnTo>
                    <a:pt x="348" y="6565"/>
                  </a:lnTo>
                  <a:lnTo>
                    <a:pt x="503" y="6643"/>
                  </a:lnTo>
                  <a:lnTo>
                    <a:pt x="657" y="6720"/>
                  </a:lnTo>
                  <a:lnTo>
                    <a:pt x="812" y="6758"/>
                  </a:lnTo>
                  <a:lnTo>
                    <a:pt x="1121" y="6758"/>
                  </a:lnTo>
                  <a:lnTo>
                    <a:pt x="1430" y="6681"/>
                  </a:lnTo>
                  <a:lnTo>
                    <a:pt x="1700" y="6527"/>
                  </a:lnTo>
                  <a:lnTo>
                    <a:pt x="1932" y="6295"/>
                  </a:lnTo>
                  <a:lnTo>
                    <a:pt x="2125" y="6063"/>
                  </a:lnTo>
                  <a:lnTo>
                    <a:pt x="2395" y="6527"/>
                  </a:lnTo>
                  <a:lnTo>
                    <a:pt x="2743" y="6990"/>
                  </a:lnTo>
                  <a:lnTo>
                    <a:pt x="3129" y="7376"/>
                  </a:lnTo>
                  <a:lnTo>
                    <a:pt x="3592" y="7762"/>
                  </a:lnTo>
                  <a:lnTo>
                    <a:pt x="4017" y="7994"/>
                  </a:lnTo>
                  <a:lnTo>
                    <a:pt x="3824" y="8033"/>
                  </a:lnTo>
                  <a:lnTo>
                    <a:pt x="3631" y="8110"/>
                  </a:lnTo>
                  <a:lnTo>
                    <a:pt x="3438" y="8187"/>
                  </a:lnTo>
                  <a:lnTo>
                    <a:pt x="3283" y="8342"/>
                  </a:lnTo>
                  <a:lnTo>
                    <a:pt x="3167" y="8458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6" y="8882"/>
                  </a:lnTo>
                  <a:lnTo>
                    <a:pt x="2897" y="9075"/>
                  </a:lnTo>
                  <a:lnTo>
                    <a:pt x="2936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2" y="9770"/>
                  </a:lnTo>
                  <a:lnTo>
                    <a:pt x="3515" y="9848"/>
                  </a:lnTo>
                  <a:lnTo>
                    <a:pt x="3708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9" y="9770"/>
                  </a:lnTo>
                  <a:lnTo>
                    <a:pt x="4403" y="9693"/>
                  </a:lnTo>
                  <a:lnTo>
                    <a:pt x="4673" y="9461"/>
                  </a:lnTo>
                  <a:lnTo>
                    <a:pt x="4905" y="9153"/>
                  </a:lnTo>
                  <a:lnTo>
                    <a:pt x="5098" y="8844"/>
                  </a:lnTo>
                  <a:lnTo>
                    <a:pt x="5214" y="8496"/>
                  </a:lnTo>
                  <a:lnTo>
                    <a:pt x="6527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6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5" y="9809"/>
                  </a:lnTo>
                  <a:lnTo>
                    <a:pt x="6797" y="9963"/>
                  </a:lnTo>
                  <a:lnTo>
                    <a:pt x="6643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5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5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6" y="11508"/>
                  </a:lnTo>
                  <a:lnTo>
                    <a:pt x="7029" y="11508"/>
                  </a:lnTo>
                  <a:lnTo>
                    <a:pt x="7222" y="11469"/>
                  </a:lnTo>
                  <a:lnTo>
                    <a:pt x="7415" y="11392"/>
                  </a:lnTo>
                  <a:lnTo>
                    <a:pt x="7569" y="11315"/>
                  </a:lnTo>
                  <a:lnTo>
                    <a:pt x="7724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10" y="10697"/>
                  </a:lnTo>
                  <a:lnTo>
                    <a:pt x="8226" y="10465"/>
                  </a:lnTo>
                  <a:lnTo>
                    <a:pt x="8264" y="10234"/>
                  </a:lnTo>
                  <a:lnTo>
                    <a:pt x="8303" y="9963"/>
                  </a:lnTo>
                  <a:lnTo>
                    <a:pt x="8342" y="9925"/>
                  </a:lnTo>
                  <a:lnTo>
                    <a:pt x="8728" y="10272"/>
                  </a:lnTo>
                  <a:lnTo>
                    <a:pt x="9075" y="10659"/>
                  </a:lnTo>
                  <a:lnTo>
                    <a:pt x="9346" y="11122"/>
                  </a:lnTo>
                  <a:lnTo>
                    <a:pt x="9462" y="11354"/>
                  </a:lnTo>
                  <a:lnTo>
                    <a:pt x="9539" y="11585"/>
                  </a:lnTo>
                  <a:lnTo>
                    <a:pt x="9655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5" y="12937"/>
                  </a:lnTo>
                  <a:lnTo>
                    <a:pt x="9577" y="13284"/>
                  </a:lnTo>
                  <a:lnTo>
                    <a:pt x="9462" y="13593"/>
                  </a:lnTo>
                  <a:lnTo>
                    <a:pt x="9191" y="14211"/>
                  </a:lnTo>
                  <a:lnTo>
                    <a:pt x="9153" y="14288"/>
                  </a:lnTo>
                  <a:lnTo>
                    <a:pt x="9153" y="14327"/>
                  </a:lnTo>
                  <a:lnTo>
                    <a:pt x="9230" y="14404"/>
                  </a:lnTo>
                  <a:lnTo>
                    <a:pt x="9307" y="14443"/>
                  </a:lnTo>
                  <a:lnTo>
                    <a:pt x="9423" y="14404"/>
                  </a:lnTo>
                  <a:lnTo>
                    <a:pt x="9577" y="14250"/>
                  </a:lnTo>
                  <a:lnTo>
                    <a:pt x="9732" y="14057"/>
                  </a:lnTo>
                  <a:lnTo>
                    <a:pt x="9848" y="13902"/>
                  </a:lnTo>
                  <a:lnTo>
                    <a:pt x="9925" y="13671"/>
                  </a:lnTo>
                  <a:lnTo>
                    <a:pt x="10079" y="13246"/>
                  </a:lnTo>
                  <a:lnTo>
                    <a:pt x="10118" y="12782"/>
                  </a:lnTo>
                  <a:lnTo>
                    <a:pt x="10118" y="12319"/>
                  </a:lnTo>
                  <a:lnTo>
                    <a:pt x="10041" y="11856"/>
                  </a:lnTo>
                  <a:lnTo>
                    <a:pt x="9925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7" y="10272"/>
                  </a:lnTo>
                  <a:lnTo>
                    <a:pt x="9037" y="9963"/>
                  </a:lnTo>
                  <a:lnTo>
                    <a:pt x="8728" y="9693"/>
                  </a:lnTo>
                  <a:lnTo>
                    <a:pt x="8960" y="9577"/>
                  </a:lnTo>
                  <a:lnTo>
                    <a:pt x="9230" y="9423"/>
                  </a:lnTo>
                  <a:lnTo>
                    <a:pt x="9462" y="9191"/>
                  </a:lnTo>
                  <a:lnTo>
                    <a:pt x="9616" y="8921"/>
                  </a:lnTo>
                  <a:lnTo>
                    <a:pt x="9732" y="8612"/>
                  </a:lnTo>
                  <a:lnTo>
                    <a:pt x="9732" y="8496"/>
                  </a:lnTo>
                  <a:lnTo>
                    <a:pt x="9732" y="8342"/>
                  </a:lnTo>
                  <a:lnTo>
                    <a:pt x="9693" y="8187"/>
                  </a:lnTo>
                  <a:lnTo>
                    <a:pt x="9616" y="8071"/>
                  </a:lnTo>
                  <a:lnTo>
                    <a:pt x="9500" y="7956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7" y="7724"/>
                  </a:lnTo>
                  <a:lnTo>
                    <a:pt x="8689" y="7724"/>
                  </a:lnTo>
                  <a:lnTo>
                    <a:pt x="8535" y="7762"/>
                  </a:lnTo>
                  <a:lnTo>
                    <a:pt x="8380" y="7840"/>
                  </a:lnTo>
                  <a:lnTo>
                    <a:pt x="8226" y="7956"/>
                  </a:lnTo>
                  <a:lnTo>
                    <a:pt x="8110" y="8071"/>
                  </a:lnTo>
                  <a:lnTo>
                    <a:pt x="7956" y="8264"/>
                  </a:lnTo>
                  <a:lnTo>
                    <a:pt x="7878" y="8535"/>
                  </a:lnTo>
                  <a:lnTo>
                    <a:pt x="7840" y="8766"/>
                  </a:lnTo>
                  <a:lnTo>
                    <a:pt x="7840" y="9037"/>
                  </a:lnTo>
                  <a:lnTo>
                    <a:pt x="7222" y="8766"/>
                  </a:lnTo>
                  <a:lnTo>
                    <a:pt x="6643" y="8496"/>
                  </a:lnTo>
                  <a:lnTo>
                    <a:pt x="5368" y="8033"/>
                  </a:lnTo>
                  <a:lnTo>
                    <a:pt x="5639" y="7878"/>
                  </a:lnTo>
                  <a:lnTo>
                    <a:pt x="5870" y="7685"/>
                  </a:lnTo>
                  <a:lnTo>
                    <a:pt x="6063" y="7454"/>
                  </a:lnTo>
                  <a:lnTo>
                    <a:pt x="6218" y="7183"/>
                  </a:lnTo>
                  <a:lnTo>
                    <a:pt x="6334" y="6874"/>
                  </a:lnTo>
                  <a:lnTo>
                    <a:pt x="6334" y="6720"/>
                  </a:lnTo>
                  <a:lnTo>
                    <a:pt x="6334" y="6527"/>
                  </a:lnTo>
                  <a:lnTo>
                    <a:pt x="6334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5" y="5948"/>
                  </a:lnTo>
                  <a:lnTo>
                    <a:pt x="5870" y="5870"/>
                  </a:lnTo>
                  <a:lnTo>
                    <a:pt x="5716" y="5832"/>
                  </a:lnTo>
                  <a:lnTo>
                    <a:pt x="5561" y="5870"/>
                  </a:lnTo>
                  <a:lnTo>
                    <a:pt x="5407" y="5909"/>
                  </a:lnTo>
                  <a:lnTo>
                    <a:pt x="5253" y="5986"/>
                  </a:lnTo>
                  <a:lnTo>
                    <a:pt x="5137" y="6063"/>
                  </a:lnTo>
                  <a:lnTo>
                    <a:pt x="4905" y="6334"/>
                  </a:lnTo>
                  <a:lnTo>
                    <a:pt x="4751" y="6643"/>
                  </a:lnTo>
                  <a:lnTo>
                    <a:pt x="4635" y="7029"/>
                  </a:lnTo>
                  <a:lnTo>
                    <a:pt x="4635" y="7222"/>
                  </a:lnTo>
                  <a:lnTo>
                    <a:pt x="4635" y="7415"/>
                  </a:lnTo>
                  <a:lnTo>
                    <a:pt x="4635" y="7608"/>
                  </a:lnTo>
                  <a:lnTo>
                    <a:pt x="4712" y="7762"/>
                  </a:lnTo>
                  <a:lnTo>
                    <a:pt x="4094" y="7454"/>
                  </a:lnTo>
                  <a:lnTo>
                    <a:pt x="3824" y="7299"/>
                  </a:lnTo>
                  <a:lnTo>
                    <a:pt x="3553" y="7106"/>
                  </a:lnTo>
                  <a:lnTo>
                    <a:pt x="3322" y="6874"/>
                  </a:lnTo>
                  <a:lnTo>
                    <a:pt x="3090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2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3" y="5986"/>
                  </a:lnTo>
                  <a:lnTo>
                    <a:pt x="4249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9" y="5407"/>
                  </a:lnTo>
                  <a:lnTo>
                    <a:pt x="4557" y="5214"/>
                  </a:lnTo>
                  <a:lnTo>
                    <a:pt x="4519" y="5059"/>
                  </a:lnTo>
                  <a:lnTo>
                    <a:pt x="4480" y="4866"/>
                  </a:lnTo>
                  <a:lnTo>
                    <a:pt x="4403" y="4712"/>
                  </a:lnTo>
                  <a:lnTo>
                    <a:pt x="4287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1" y="4364"/>
                  </a:lnTo>
                  <a:lnTo>
                    <a:pt x="3708" y="4364"/>
                  </a:lnTo>
                  <a:lnTo>
                    <a:pt x="3553" y="4403"/>
                  </a:lnTo>
                  <a:lnTo>
                    <a:pt x="3399" y="4442"/>
                  </a:lnTo>
                  <a:lnTo>
                    <a:pt x="3245" y="4519"/>
                  </a:lnTo>
                  <a:lnTo>
                    <a:pt x="3090" y="4635"/>
                  </a:lnTo>
                  <a:lnTo>
                    <a:pt x="2820" y="4905"/>
                  </a:lnTo>
                  <a:lnTo>
                    <a:pt x="2588" y="5214"/>
                  </a:lnTo>
                  <a:lnTo>
                    <a:pt x="2434" y="5561"/>
                  </a:lnTo>
                  <a:lnTo>
                    <a:pt x="2395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6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5" y="2318"/>
                  </a:lnTo>
                  <a:lnTo>
                    <a:pt x="2356" y="2511"/>
                  </a:lnTo>
                  <a:lnTo>
                    <a:pt x="2588" y="2627"/>
                  </a:lnTo>
                  <a:lnTo>
                    <a:pt x="2820" y="2743"/>
                  </a:lnTo>
                  <a:lnTo>
                    <a:pt x="3129" y="2781"/>
                  </a:lnTo>
                  <a:lnTo>
                    <a:pt x="3283" y="2743"/>
                  </a:lnTo>
                  <a:lnTo>
                    <a:pt x="3476" y="2704"/>
                  </a:lnTo>
                  <a:lnTo>
                    <a:pt x="3631" y="2627"/>
                  </a:lnTo>
                  <a:lnTo>
                    <a:pt x="3785" y="2549"/>
                  </a:lnTo>
                  <a:lnTo>
                    <a:pt x="3901" y="2434"/>
                  </a:lnTo>
                  <a:lnTo>
                    <a:pt x="4017" y="2279"/>
                  </a:lnTo>
                  <a:lnTo>
                    <a:pt x="4094" y="2125"/>
                  </a:lnTo>
                  <a:lnTo>
                    <a:pt x="4133" y="1970"/>
                  </a:lnTo>
                  <a:lnTo>
                    <a:pt x="4094" y="1777"/>
                  </a:lnTo>
                  <a:lnTo>
                    <a:pt x="4055" y="1623"/>
                  </a:lnTo>
                  <a:lnTo>
                    <a:pt x="4017" y="1507"/>
                  </a:lnTo>
                  <a:lnTo>
                    <a:pt x="3901" y="1352"/>
                  </a:lnTo>
                  <a:lnTo>
                    <a:pt x="3785" y="1237"/>
                  </a:lnTo>
                  <a:lnTo>
                    <a:pt x="3631" y="1159"/>
                  </a:lnTo>
                  <a:lnTo>
                    <a:pt x="3515" y="1121"/>
                  </a:lnTo>
                  <a:lnTo>
                    <a:pt x="3322" y="1082"/>
                  </a:lnTo>
                  <a:lnTo>
                    <a:pt x="3167" y="1043"/>
                  </a:lnTo>
                  <a:lnTo>
                    <a:pt x="3013" y="1082"/>
                  </a:lnTo>
                  <a:lnTo>
                    <a:pt x="2743" y="1159"/>
                  </a:lnTo>
                  <a:lnTo>
                    <a:pt x="2472" y="1314"/>
                  </a:lnTo>
                  <a:lnTo>
                    <a:pt x="2241" y="1545"/>
                  </a:lnTo>
                  <a:lnTo>
                    <a:pt x="2511" y="78"/>
                  </a:lnTo>
                  <a:lnTo>
                    <a:pt x="220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4"/>
            <p:cNvSpPr/>
            <p:nvPr/>
          </p:nvSpPr>
          <p:spPr>
            <a:xfrm>
              <a:off x="3369775" y="2101100"/>
              <a:ext cx="174750" cy="292550"/>
            </a:xfrm>
            <a:custGeom>
              <a:avLst/>
              <a:gdLst/>
              <a:ahLst/>
              <a:cxnLst/>
              <a:rect l="l" t="t" r="r" b="b"/>
              <a:pathLst>
                <a:path w="6990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3" y="6256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3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1" y="11508"/>
                  </a:lnTo>
                  <a:lnTo>
                    <a:pt x="6951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8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5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3" y="8573"/>
                  </a:lnTo>
                  <a:lnTo>
                    <a:pt x="6295" y="9500"/>
                  </a:lnTo>
                  <a:lnTo>
                    <a:pt x="6256" y="10427"/>
                  </a:lnTo>
                  <a:lnTo>
                    <a:pt x="5986" y="9886"/>
                  </a:lnTo>
                  <a:lnTo>
                    <a:pt x="5252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4"/>
            <p:cNvSpPr/>
            <p:nvPr/>
          </p:nvSpPr>
          <p:spPr>
            <a:xfrm>
              <a:off x="3366875" y="19263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1" y="2317"/>
                  </a:lnTo>
                  <a:lnTo>
                    <a:pt x="6449" y="3901"/>
                  </a:lnTo>
                  <a:lnTo>
                    <a:pt x="6527" y="6990"/>
                  </a:lnTo>
                  <a:lnTo>
                    <a:pt x="3515" y="6758"/>
                  </a:lnTo>
                  <a:lnTo>
                    <a:pt x="2009" y="6642"/>
                  </a:lnTo>
                  <a:lnTo>
                    <a:pt x="503" y="6604"/>
                  </a:lnTo>
                  <a:lnTo>
                    <a:pt x="1352" y="5986"/>
                  </a:lnTo>
                  <a:lnTo>
                    <a:pt x="2202" y="5291"/>
                  </a:lnTo>
                  <a:lnTo>
                    <a:pt x="2974" y="4557"/>
                  </a:lnTo>
                  <a:lnTo>
                    <a:pt x="3708" y="3823"/>
                  </a:lnTo>
                  <a:lnTo>
                    <a:pt x="4441" y="3090"/>
                  </a:lnTo>
                  <a:lnTo>
                    <a:pt x="5137" y="2356"/>
                  </a:lnTo>
                  <a:lnTo>
                    <a:pt x="5793" y="1584"/>
                  </a:lnTo>
                  <a:lnTo>
                    <a:pt x="6449" y="773"/>
                  </a:lnTo>
                  <a:close/>
                  <a:moveTo>
                    <a:pt x="6720" y="1"/>
                  </a:moveTo>
                  <a:lnTo>
                    <a:pt x="6643" y="39"/>
                  </a:lnTo>
                  <a:lnTo>
                    <a:pt x="6565" y="39"/>
                  </a:lnTo>
                  <a:lnTo>
                    <a:pt x="6488" y="116"/>
                  </a:lnTo>
                  <a:lnTo>
                    <a:pt x="4982" y="1854"/>
                  </a:lnTo>
                  <a:lnTo>
                    <a:pt x="4210" y="2704"/>
                  </a:lnTo>
                  <a:lnTo>
                    <a:pt x="3438" y="3515"/>
                  </a:lnTo>
                  <a:lnTo>
                    <a:pt x="2588" y="4287"/>
                  </a:lnTo>
                  <a:lnTo>
                    <a:pt x="1738" y="5059"/>
                  </a:lnTo>
                  <a:lnTo>
                    <a:pt x="889" y="5793"/>
                  </a:lnTo>
                  <a:lnTo>
                    <a:pt x="39" y="6604"/>
                  </a:lnTo>
                  <a:lnTo>
                    <a:pt x="1" y="6642"/>
                  </a:lnTo>
                  <a:lnTo>
                    <a:pt x="1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1" y="6913"/>
                  </a:lnTo>
                  <a:lnTo>
                    <a:pt x="39" y="6990"/>
                  </a:lnTo>
                  <a:lnTo>
                    <a:pt x="117" y="7144"/>
                  </a:lnTo>
                  <a:lnTo>
                    <a:pt x="387" y="6990"/>
                  </a:lnTo>
                  <a:lnTo>
                    <a:pt x="1893" y="7144"/>
                  </a:lnTo>
                  <a:lnTo>
                    <a:pt x="3438" y="7299"/>
                  </a:lnTo>
                  <a:lnTo>
                    <a:pt x="6527" y="7453"/>
                  </a:lnTo>
                  <a:lnTo>
                    <a:pt x="6565" y="9307"/>
                  </a:lnTo>
                  <a:lnTo>
                    <a:pt x="6527" y="12628"/>
                  </a:lnTo>
                  <a:lnTo>
                    <a:pt x="6951" y="12628"/>
                  </a:lnTo>
                  <a:lnTo>
                    <a:pt x="6990" y="9461"/>
                  </a:lnTo>
                  <a:lnTo>
                    <a:pt x="6990" y="7492"/>
                  </a:lnTo>
                  <a:lnTo>
                    <a:pt x="8651" y="7569"/>
                  </a:lnTo>
                  <a:lnTo>
                    <a:pt x="10311" y="7646"/>
                  </a:lnTo>
                  <a:lnTo>
                    <a:pt x="10311" y="7183"/>
                  </a:lnTo>
                  <a:lnTo>
                    <a:pt x="8651" y="7106"/>
                  </a:lnTo>
                  <a:lnTo>
                    <a:pt x="6990" y="7028"/>
                  </a:lnTo>
                  <a:lnTo>
                    <a:pt x="7029" y="5368"/>
                  </a:lnTo>
                  <a:lnTo>
                    <a:pt x="6990" y="3708"/>
                  </a:lnTo>
                  <a:lnTo>
                    <a:pt x="6951" y="2047"/>
                  </a:lnTo>
                  <a:lnTo>
                    <a:pt x="6797" y="387"/>
                  </a:lnTo>
                  <a:lnTo>
                    <a:pt x="6990" y="194"/>
                  </a:lnTo>
                  <a:lnTo>
                    <a:pt x="6836" y="39"/>
                  </a:lnTo>
                  <a:lnTo>
                    <a:pt x="67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4"/>
            <p:cNvSpPr/>
            <p:nvPr/>
          </p:nvSpPr>
          <p:spPr>
            <a:xfrm>
              <a:off x="5455950" y="19814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4"/>
            <p:cNvSpPr/>
            <p:nvPr/>
          </p:nvSpPr>
          <p:spPr>
            <a:xfrm>
              <a:off x="5396100" y="24418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4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2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6" y="9153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3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7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5"/>
                  </a:lnTo>
                  <a:lnTo>
                    <a:pt x="695" y="735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4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50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3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9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6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8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2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4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7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4"/>
            <p:cNvSpPr/>
            <p:nvPr/>
          </p:nvSpPr>
          <p:spPr>
            <a:xfrm>
              <a:off x="5288925" y="2151300"/>
              <a:ext cx="174775" cy="292550"/>
            </a:xfrm>
            <a:custGeom>
              <a:avLst/>
              <a:gdLst/>
              <a:ahLst/>
              <a:cxnLst/>
              <a:rect l="l" t="t" r="r" b="b"/>
              <a:pathLst>
                <a:path w="6991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4"/>
            <p:cNvSpPr/>
            <p:nvPr/>
          </p:nvSpPr>
          <p:spPr>
            <a:xfrm>
              <a:off x="5286050" y="19765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1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4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3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8"/>
                  </a:lnTo>
                  <a:lnTo>
                    <a:pt x="6951" y="12628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8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4"/>
            <p:cNvSpPr/>
            <p:nvPr/>
          </p:nvSpPr>
          <p:spPr>
            <a:xfrm>
              <a:off x="4598700" y="3452625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49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4"/>
            <p:cNvSpPr/>
            <p:nvPr/>
          </p:nvSpPr>
          <p:spPr>
            <a:xfrm>
              <a:off x="4538850" y="3913100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3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3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6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1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0"/>
                  </a:lnTo>
                  <a:lnTo>
                    <a:pt x="9268" y="8921"/>
                  </a:lnTo>
                  <a:lnTo>
                    <a:pt x="9036" y="9152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2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6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4"/>
                  </a:lnTo>
                  <a:lnTo>
                    <a:pt x="695" y="734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1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3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5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49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2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4"/>
                  </a:lnTo>
                  <a:lnTo>
                    <a:pt x="7762" y="9654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8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5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7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1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39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3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6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4"/>
            <p:cNvSpPr/>
            <p:nvPr/>
          </p:nvSpPr>
          <p:spPr>
            <a:xfrm>
              <a:off x="4431675" y="3622525"/>
              <a:ext cx="174775" cy="292525"/>
            </a:xfrm>
            <a:custGeom>
              <a:avLst/>
              <a:gdLst/>
              <a:ahLst/>
              <a:cxnLst/>
              <a:rect l="l" t="t" r="r" b="b"/>
              <a:pathLst>
                <a:path w="6991" h="11701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5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3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8"/>
                  </a:lnTo>
                  <a:lnTo>
                    <a:pt x="6411" y="5638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2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4"/>
            <p:cNvSpPr/>
            <p:nvPr/>
          </p:nvSpPr>
          <p:spPr>
            <a:xfrm>
              <a:off x="4428800" y="3447800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0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3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2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7"/>
                  </a:lnTo>
                  <a:lnTo>
                    <a:pt x="6951" y="12627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7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4"/>
            <p:cNvSpPr/>
            <p:nvPr/>
          </p:nvSpPr>
          <p:spPr>
            <a:xfrm>
              <a:off x="2602300" y="2637850"/>
              <a:ext cx="63750" cy="173800"/>
            </a:xfrm>
            <a:custGeom>
              <a:avLst/>
              <a:gdLst/>
              <a:ahLst/>
              <a:cxnLst/>
              <a:rect l="l" t="t" r="r" b="b"/>
              <a:pathLst>
                <a:path w="2550" h="6952" extrusionOk="0">
                  <a:moveTo>
                    <a:pt x="271" y="1"/>
                  </a:moveTo>
                  <a:lnTo>
                    <a:pt x="1" y="78"/>
                  </a:lnTo>
                  <a:lnTo>
                    <a:pt x="232" y="927"/>
                  </a:lnTo>
                  <a:lnTo>
                    <a:pt x="503" y="1816"/>
                  </a:lnTo>
                  <a:lnTo>
                    <a:pt x="1082" y="3515"/>
                  </a:lnTo>
                  <a:lnTo>
                    <a:pt x="2318" y="6951"/>
                  </a:lnTo>
                  <a:lnTo>
                    <a:pt x="2549" y="6874"/>
                  </a:lnTo>
                  <a:lnTo>
                    <a:pt x="2047" y="5136"/>
                  </a:lnTo>
                  <a:lnTo>
                    <a:pt x="1507" y="3399"/>
                  </a:lnTo>
                  <a:lnTo>
                    <a:pt x="928" y="1661"/>
                  </a:lnTo>
                  <a:lnTo>
                    <a:pt x="619" y="81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4"/>
            <p:cNvSpPr/>
            <p:nvPr/>
          </p:nvSpPr>
          <p:spPr>
            <a:xfrm>
              <a:off x="2495150" y="2725700"/>
              <a:ext cx="165100" cy="91725"/>
            </a:xfrm>
            <a:custGeom>
              <a:avLst/>
              <a:gdLst/>
              <a:ahLst/>
              <a:cxnLst/>
              <a:rect l="l" t="t" r="r" b="b"/>
              <a:pathLst>
                <a:path w="6604" h="3669" extrusionOk="0">
                  <a:moveTo>
                    <a:pt x="116" y="1"/>
                  </a:moveTo>
                  <a:lnTo>
                    <a:pt x="1" y="194"/>
                  </a:lnTo>
                  <a:lnTo>
                    <a:pt x="1622" y="1043"/>
                  </a:lnTo>
                  <a:lnTo>
                    <a:pt x="3244" y="1893"/>
                  </a:lnTo>
                  <a:lnTo>
                    <a:pt x="4017" y="2356"/>
                  </a:lnTo>
                  <a:lnTo>
                    <a:pt x="4827" y="2819"/>
                  </a:lnTo>
                  <a:lnTo>
                    <a:pt x="5638" y="3283"/>
                  </a:lnTo>
                  <a:lnTo>
                    <a:pt x="6024" y="3476"/>
                  </a:lnTo>
                  <a:lnTo>
                    <a:pt x="6449" y="3669"/>
                  </a:lnTo>
                  <a:lnTo>
                    <a:pt x="6604" y="3592"/>
                  </a:lnTo>
                  <a:lnTo>
                    <a:pt x="6604" y="3515"/>
                  </a:lnTo>
                  <a:lnTo>
                    <a:pt x="6565" y="3437"/>
                  </a:lnTo>
                  <a:lnTo>
                    <a:pt x="6218" y="3167"/>
                  </a:lnTo>
                  <a:lnTo>
                    <a:pt x="5870" y="2935"/>
                  </a:lnTo>
                  <a:lnTo>
                    <a:pt x="5098" y="2472"/>
                  </a:lnTo>
                  <a:lnTo>
                    <a:pt x="3515" y="1622"/>
                  </a:lnTo>
                  <a:lnTo>
                    <a:pt x="1815" y="773"/>
                  </a:lnTo>
                  <a:lnTo>
                    <a:pt x="966" y="387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4"/>
            <p:cNvSpPr/>
            <p:nvPr/>
          </p:nvSpPr>
          <p:spPr>
            <a:xfrm>
              <a:off x="2413100" y="2319275"/>
              <a:ext cx="84975" cy="222075"/>
            </a:xfrm>
            <a:custGeom>
              <a:avLst/>
              <a:gdLst/>
              <a:ahLst/>
              <a:cxnLst/>
              <a:rect l="l" t="t" r="r" b="b"/>
              <a:pathLst>
                <a:path w="3399" h="8883" extrusionOk="0">
                  <a:moveTo>
                    <a:pt x="1043" y="7376"/>
                  </a:moveTo>
                  <a:lnTo>
                    <a:pt x="1197" y="7453"/>
                  </a:lnTo>
                  <a:lnTo>
                    <a:pt x="1352" y="7608"/>
                  </a:lnTo>
                  <a:lnTo>
                    <a:pt x="1429" y="7685"/>
                  </a:lnTo>
                  <a:lnTo>
                    <a:pt x="1468" y="7801"/>
                  </a:lnTo>
                  <a:lnTo>
                    <a:pt x="1468" y="8033"/>
                  </a:lnTo>
                  <a:lnTo>
                    <a:pt x="1390" y="8226"/>
                  </a:lnTo>
                  <a:lnTo>
                    <a:pt x="1313" y="8342"/>
                  </a:lnTo>
                  <a:lnTo>
                    <a:pt x="1236" y="8419"/>
                  </a:lnTo>
                  <a:lnTo>
                    <a:pt x="1159" y="8457"/>
                  </a:lnTo>
                  <a:lnTo>
                    <a:pt x="1043" y="8496"/>
                  </a:lnTo>
                  <a:lnTo>
                    <a:pt x="811" y="8496"/>
                  </a:lnTo>
                  <a:lnTo>
                    <a:pt x="618" y="8419"/>
                  </a:lnTo>
                  <a:lnTo>
                    <a:pt x="541" y="8342"/>
                  </a:lnTo>
                  <a:lnTo>
                    <a:pt x="464" y="8264"/>
                  </a:lnTo>
                  <a:lnTo>
                    <a:pt x="386" y="8148"/>
                  </a:lnTo>
                  <a:lnTo>
                    <a:pt x="386" y="8033"/>
                  </a:lnTo>
                  <a:lnTo>
                    <a:pt x="386" y="7917"/>
                  </a:lnTo>
                  <a:lnTo>
                    <a:pt x="386" y="7801"/>
                  </a:lnTo>
                  <a:lnTo>
                    <a:pt x="502" y="7569"/>
                  </a:lnTo>
                  <a:lnTo>
                    <a:pt x="695" y="7415"/>
                  </a:lnTo>
                  <a:lnTo>
                    <a:pt x="850" y="7376"/>
                  </a:lnTo>
                  <a:close/>
                  <a:moveTo>
                    <a:pt x="3128" y="1"/>
                  </a:moveTo>
                  <a:lnTo>
                    <a:pt x="3089" y="39"/>
                  </a:lnTo>
                  <a:lnTo>
                    <a:pt x="3051" y="78"/>
                  </a:lnTo>
                  <a:lnTo>
                    <a:pt x="2819" y="503"/>
                  </a:lnTo>
                  <a:lnTo>
                    <a:pt x="2665" y="889"/>
                  </a:lnTo>
                  <a:lnTo>
                    <a:pt x="2356" y="1777"/>
                  </a:lnTo>
                  <a:lnTo>
                    <a:pt x="2085" y="2665"/>
                  </a:lnTo>
                  <a:lnTo>
                    <a:pt x="1854" y="3515"/>
                  </a:lnTo>
                  <a:lnTo>
                    <a:pt x="1313" y="5252"/>
                  </a:lnTo>
                  <a:lnTo>
                    <a:pt x="1043" y="6102"/>
                  </a:lnTo>
                  <a:lnTo>
                    <a:pt x="811" y="6990"/>
                  </a:lnTo>
                  <a:lnTo>
                    <a:pt x="657" y="6990"/>
                  </a:lnTo>
                  <a:lnTo>
                    <a:pt x="541" y="7029"/>
                  </a:lnTo>
                  <a:lnTo>
                    <a:pt x="386" y="7106"/>
                  </a:lnTo>
                  <a:lnTo>
                    <a:pt x="309" y="7222"/>
                  </a:lnTo>
                  <a:lnTo>
                    <a:pt x="271" y="7299"/>
                  </a:lnTo>
                  <a:lnTo>
                    <a:pt x="271" y="7376"/>
                  </a:lnTo>
                  <a:lnTo>
                    <a:pt x="116" y="7608"/>
                  </a:lnTo>
                  <a:lnTo>
                    <a:pt x="0" y="7840"/>
                  </a:lnTo>
                  <a:lnTo>
                    <a:pt x="0" y="8110"/>
                  </a:lnTo>
                  <a:lnTo>
                    <a:pt x="39" y="8264"/>
                  </a:lnTo>
                  <a:lnTo>
                    <a:pt x="78" y="8419"/>
                  </a:lnTo>
                  <a:lnTo>
                    <a:pt x="193" y="8573"/>
                  </a:lnTo>
                  <a:lnTo>
                    <a:pt x="348" y="8689"/>
                  </a:lnTo>
                  <a:lnTo>
                    <a:pt x="502" y="8805"/>
                  </a:lnTo>
                  <a:lnTo>
                    <a:pt x="657" y="8882"/>
                  </a:lnTo>
                  <a:lnTo>
                    <a:pt x="1043" y="8882"/>
                  </a:lnTo>
                  <a:lnTo>
                    <a:pt x="1236" y="8844"/>
                  </a:lnTo>
                  <a:lnTo>
                    <a:pt x="1429" y="8766"/>
                  </a:lnTo>
                  <a:lnTo>
                    <a:pt x="1584" y="8650"/>
                  </a:lnTo>
                  <a:lnTo>
                    <a:pt x="1699" y="8496"/>
                  </a:lnTo>
                  <a:lnTo>
                    <a:pt x="1777" y="8342"/>
                  </a:lnTo>
                  <a:lnTo>
                    <a:pt x="1854" y="8148"/>
                  </a:lnTo>
                  <a:lnTo>
                    <a:pt x="1854" y="7955"/>
                  </a:lnTo>
                  <a:lnTo>
                    <a:pt x="1854" y="7762"/>
                  </a:lnTo>
                  <a:lnTo>
                    <a:pt x="1815" y="7608"/>
                  </a:lnTo>
                  <a:lnTo>
                    <a:pt x="1738" y="7415"/>
                  </a:lnTo>
                  <a:lnTo>
                    <a:pt x="1622" y="7299"/>
                  </a:lnTo>
                  <a:lnTo>
                    <a:pt x="1506" y="7183"/>
                  </a:lnTo>
                  <a:lnTo>
                    <a:pt x="1352" y="7106"/>
                  </a:lnTo>
                  <a:lnTo>
                    <a:pt x="1197" y="7029"/>
                  </a:lnTo>
                  <a:lnTo>
                    <a:pt x="1545" y="6179"/>
                  </a:lnTo>
                  <a:lnTo>
                    <a:pt x="1815" y="5330"/>
                  </a:lnTo>
                  <a:lnTo>
                    <a:pt x="2394" y="3592"/>
                  </a:lnTo>
                  <a:lnTo>
                    <a:pt x="2665" y="2781"/>
                  </a:lnTo>
                  <a:lnTo>
                    <a:pt x="2974" y="1932"/>
                  </a:lnTo>
                  <a:lnTo>
                    <a:pt x="3244" y="1082"/>
                  </a:lnTo>
                  <a:lnTo>
                    <a:pt x="3321" y="657"/>
                  </a:lnTo>
                  <a:lnTo>
                    <a:pt x="3398" y="232"/>
                  </a:lnTo>
                  <a:lnTo>
                    <a:pt x="3360" y="117"/>
                  </a:lnTo>
                  <a:lnTo>
                    <a:pt x="3244" y="39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4"/>
            <p:cNvSpPr/>
            <p:nvPr/>
          </p:nvSpPr>
          <p:spPr>
            <a:xfrm>
              <a:off x="2488400" y="2725700"/>
              <a:ext cx="48275" cy="165100"/>
            </a:xfrm>
            <a:custGeom>
              <a:avLst/>
              <a:gdLst/>
              <a:ahLst/>
              <a:cxnLst/>
              <a:rect l="l" t="t" r="r" b="b"/>
              <a:pathLst>
                <a:path w="1931" h="6604" extrusionOk="0">
                  <a:moveTo>
                    <a:pt x="271" y="1"/>
                  </a:moveTo>
                  <a:lnTo>
                    <a:pt x="193" y="39"/>
                  </a:lnTo>
                  <a:lnTo>
                    <a:pt x="155" y="39"/>
                  </a:lnTo>
                  <a:lnTo>
                    <a:pt x="0" y="155"/>
                  </a:lnTo>
                  <a:lnTo>
                    <a:pt x="0" y="194"/>
                  </a:lnTo>
                  <a:lnTo>
                    <a:pt x="348" y="1815"/>
                  </a:lnTo>
                  <a:lnTo>
                    <a:pt x="773" y="3437"/>
                  </a:lnTo>
                  <a:lnTo>
                    <a:pt x="1236" y="5021"/>
                  </a:lnTo>
                  <a:lnTo>
                    <a:pt x="1738" y="6604"/>
                  </a:lnTo>
                  <a:lnTo>
                    <a:pt x="1931" y="6565"/>
                  </a:lnTo>
                  <a:lnTo>
                    <a:pt x="1622" y="4982"/>
                  </a:lnTo>
                  <a:lnTo>
                    <a:pt x="1236" y="3360"/>
                  </a:lnTo>
                  <a:lnTo>
                    <a:pt x="773" y="1777"/>
                  </a:lnTo>
                  <a:lnTo>
                    <a:pt x="271" y="194"/>
                  </a:lnTo>
                  <a:lnTo>
                    <a:pt x="3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4"/>
            <p:cNvSpPr/>
            <p:nvPr/>
          </p:nvSpPr>
          <p:spPr>
            <a:xfrm>
              <a:off x="2130250" y="2495950"/>
              <a:ext cx="246175" cy="107175"/>
            </a:xfrm>
            <a:custGeom>
              <a:avLst/>
              <a:gdLst/>
              <a:ahLst/>
              <a:cxnLst/>
              <a:rect l="l" t="t" r="r" b="b"/>
              <a:pathLst>
                <a:path w="9847" h="4287" extrusionOk="0">
                  <a:moveTo>
                    <a:pt x="8882" y="2742"/>
                  </a:moveTo>
                  <a:lnTo>
                    <a:pt x="9113" y="2819"/>
                  </a:lnTo>
                  <a:lnTo>
                    <a:pt x="9229" y="2896"/>
                  </a:lnTo>
                  <a:lnTo>
                    <a:pt x="9306" y="3012"/>
                  </a:lnTo>
                  <a:lnTo>
                    <a:pt x="9384" y="3089"/>
                  </a:lnTo>
                  <a:lnTo>
                    <a:pt x="9384" y="3205"/>
                  </a:lnTo>
                  <a:lnTo>
                    <a:pt x="9422" y="3321"/>
                  </a:lnTo>
                  <a:lnTo>
                    <a:pt x="9384" y="3437"/>
                  </a:lnTo>
                  <a:lnTo>
                    <a:pt x="9268" y="3630"/>
                  </a:lnTo>
                  <a:lnTo>
                    <a:pt x="9113" y="3785"/>
                  </a:lnTo>
                  <a:lnTo>
                    <a:pt x="8920" y="3862"/>
                  </a:lnTo>
                  <a:lnTo>
                    <a:pt x="8727" y="3862"/>
                  </a:lnTo>
                  <a:lnTo>
                    <a:pt x="8573" y="3785"/>
                  </a:lnTo>
                  <a:lnTo>
                    <a:pt x="8418" y="3630"/>
                  </a:lnTo>
                  <a:lnTo>
                    <a:pt x="8302" y="3437"/>
                  </a:lnTo>
                  <a:lnTo>
                    <a:pt x="8302" y="3244"/>
                  </a:lnTo>
                  <a:lnTo>
                    <a:pt x="8341" y="3051"/>
                  </a:lnTo>
                  <a:lnTo>
                    <a:pt x="8380" y="2858"/>
                  </a:lnTo>
                  <a:lnTo>
                    <a:pt x="8418" y="2819"/>
                  </a:lnTo>
                  <a:lnTo>
                    <a:pt x="8650" y="2742"/>
                  </a:lnTo>
                  <a:close/>
                  <a:moveTo>
                    <a:pt x="155" y="0"/>
                  </a:moveTo>
                  <a:lnTo>
                    <a:pt x="77" y="39"/>
                  </a:lnTo>
                  <a:lnTo>
                    <a:pt x="39" y="78"/>
                  </a:lnTo>
                  <a:lnTo>
                    <a:pt x="0" y="155"/>
                  </a:lnTo>
                  <a:lnTo>
                    <a:pt x="39" y="271"/>
                  </a:lnTo>
                  <a:lnTo>
                    <a:pt x="77" y="348"/>
                  </a:lnTo>
                  <a:lnTo>
                    <a:pt x="116" y="386"/>
                  </a:lnTo>
                  <a:lnTo>
                    <a:pt x="618" y="618"/>
                  </a:lnTo>
                  <a:lnTo>
                    <a:pt x="1120" y="773"/>
                  </a:lnTo>
                  <a:lnTo>
                    <a:pt x="2124" y="1081"/>
                  </a:lnTo>
                  <a:lnTo>
                    <a:pt x="4286" y="1738"/>
                  </a:lnTo>
                  <a:lnTo>
                    <a:pt x="6101" y="2317"/>
                  </a:lnTo>
                  <a:lnTo>
                    <a:pt x="7028" y="2587"/>
                  </a:lnTo>
                  <a:lnTo>
                    <a:pt x="7993" y="2819"/>
                  </a:lnTo>
                  <a:lnTo>
                    <a:pt x="7916" y="2974"/>
                  </a:lnTo>
                  <a:lnTo>
                    <a:pt x="7878" y="3089"/>
                  </a:lnTo>
                  <a:lnTo>
                    <a:pt x="7878" y="3398"/>
                  </a:lnTo>
                  <a:lnTo>
                    <a:pt x="7993" y="3707"/>
                  </a:lnTo>
                  <a:lnTo>
                    <a:pt x="8109" y="3939"/>
                  </a:lnTo>
                  <a:lnTo>
                    <a:pt x="8225" y="4093"/>
                  </a:lnTo>
                  <a:lnTo>
                    <a:pt x="8380" y="4171"/>
                  </a:lnTo>
                  <a:lnTo>
                    <a:pt x="8573" y="4248"/>
                  </a:lnTo>
                  <a:lnTo>
                    <a:pt x="8727" y="4287"/>
                  </a:lnTo>
                  <a:lnTo>
                    <a:pt x="8920" y="4287"/>
                  </a:lnTo>
                  <a:lnTo>
                    <a:pt x="9075" y="4248"/>
                  </a:lnTo>
                  <a:lnTo>
                    <a:pt x="9268" y="4209"/>
                  </a:lnTo>
                  <a:lnTo>
                    <a:pt x="9422" y="4093"/>
                  </a:lnTo>
                  <a:lnTo>
                    <a:pt x="9538" y="3978"/>
                  </a:lnTo>
                  <a:lnTo>
                    <a:pt x="9654" y="3823"/>
                  </a:lnTo>
                  <a:lnTo>
                    <a:pt x="9770" y="3669"/>
                  </a:lnTo>
                  <a:lnTo>
                    <a:pt x="9808" y="3514"/>
                  </a:lnTo>
                  <a:lnTo>
                    <a:pt x="9847" y="3321"/>
                  </a:lnTo>
                  <a:lnTo>
                    <a:pt x="9847" y="3128"/>
                  </a:lnTo>
                  <a:lnTo>
                    <a:pt x="9770" y="2974"/>
                  </a:lnTo>
                  <a:lnTo>
                    <a:pt x="9692" y="2781"/>
                  </a:lnTo>
                  <a:lnTo>
                    <a:pt x="9577" y="2665"/>
                  </a:lnTo>
                  <a:lnTo>
                    <a:pt x="9422" y="2549"/>
                  </a:lnTo>
                  <a:lnTo>
                    <a:pt x="9229" y="2433"/>
                  </a:lnTo>
                  <a:lnTo>
                    <a:pt x="9075" y="2394"/>
                  </a:lnTo>
                  <a:lnTo>
                    <a:pt x="8688" y="2394"/>
                  </a:lnTo>
                  <a:lnTo>
                    <a:pt x="8495" y="2472"/>
                  </a:lnTo>
                  <a:lnTo>
                    <a:pt x="8341" y="2549"/>
                  </a:lnTo>
                  <a:lnTo>
                    <a:pt x="7298" y="2163"/>
                  </a:lnTo>
                  <a:lnTo>
                    <a:pt x="6294" y="1815"/>
                  </a:lnTo>
                  <a:lnTo>
                    <a:pt x="4209" y="1159"/>
                  </a:lnTo>
                  <a:lnTo>
                    <a:pt x="3244" y="850"/>
                  </a:lnTo>
                  <a:lnTo>
                    <a:pt x="2240" y="502"/>
                  </a:lnTo>
                  <a:lnTo>
                    <a:pt x="1236" y="193"/>
                  </a:lnTo>
                  <a:lnTo>
                    <a:pt x="734" y="7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4"/>
            <p:cNvSpPr/>
            <p:nvPr/>
          </p:nvSpPr>
          <p:spPr>
            <a:xfrm>
              <a:off x="2452675" y="2582825"/>
              <a:ext cx="296400" cy="356250"/>
            </a:xfrm>
            <a:custGeom>
              <a:avLst/>
              <a:gdLst/>
              <a:ahLst/>
              <a:cxnLst/>
              <a:rect l="l" t="t" r="r" b="b"/>
              <a:pathLst>
                <a:path w="11856" h="14250" extrusionOk="0">
                  <a:moveTo>
                    <a:pt x="7221" y="1"/>
                  </a:moveTo>
                  <a:lnTo>
                    <a:pt x="6990" y="194"/>
                  </a:lnTo>
                  <a:lnTo>
                    <a:pt x="8032" y="1777"/>
                  </a:lnTo>
                  <a:lnTo>
                    <a:pt x="9114" y="3283"/>
                  </a:lnTo>
                  <a:lnTo>
                    <a:pt x="8032" y="2704"/>
                  </a:lnTo>
                  <a:lnTo>
                    <a:pt x="6913" y="2202"/>
                  </a:lnTo>
                  <a:lnTo>
                    <a:pt x="6758" y="2472"/>
                  </a:lnTo>
                  <a:lnTo>
                    <a:pt x="8225" y="3283"/>
                  </a:lnTo>
                  <a:lnTo>
                    <a:pt x="9731" y="4094"/>
                  </a:lnTo>
                  <a:lnTo>
                    <a:pt x="10388" y="4905"/>
                  </a:lnTo>
                  <a:lnTo>
                    <a:pt x="10388" y="4943"/>
                  </a:lnTo>
                  <a:lnTo>
                    <a:pt x="10697" y="4827"/>
                  </a:lnTo>
                  <a:lnTo>
                    <a:pt x="10658" y="4712"/>
                  </a:lnTo>
                  <a:lnTo>
                    <a:pt x="10620" y="4596"/>
                  </a:lnTo>
                  <a:lnTo>
                    <a:pt x="10620" y="4596"/>
                  </a:lnTo>
                  <a:lnTo>
                    <a:pt x="10929" y="4712"/>
                  </a:lnTo>
                  <a:lnTo>
                    <a:pt x="11160" y="4827"/>
                  </a:lnTo>
                  <a:lnTo>
                    <a:pt x="11315" y="5021"/>
                  </a:lnTo>
                  <a:lnTo>
                    <a:pt x="11431" y="5252"/>
                  </a:lnTo>
                  <a:lnTo>
                    <a:pt x="11469" y="5484"/>
                  </a:lnTo>
                  <a:lnTo>
                    <a:pt x="11469" y="5754"/>
                  </a:lnTo>
                  <a:lnTo>
                    <a:pt x="11431" y="6063"/>
                  </a:lnTo>
                  <a:lnTo>
                    <a:pt x="11353" y="6372"/>
                  </a:lnTo>
                  <a:lnTo>
                    <a:pt x="11083" y="7028"/>
                  </a:lnTo>
                  <a:lnTo>
                    <a:pt x="10813" y="7646"/>
                  </a:lnTo>
                  <a:lnTo>
                    <a:pt x="10504" y="8148"/>
                  </a:lnTo>
                  <a:lnTo>
                    <a:pt x="10233" y="8573"/>
                  </a:lnTo>
                  <a:lnTo>
                    <a:pt x="9654" y="9345"/>
                  </a:lnTo>
                  <a:lnTo>
                    <a:pt x="9036" y="10079"/>
                  </a:lnTo>
                  <a:lnTo>
                    <a:pt x="8380" y="10736"/>
                  </a:lnTo>
                  <a:lnTo>
                    <a:pt x="7646" y="11353"/>
                  </a:lnTo>
                  <a:lnTo>
                    <a:pt x="6874" y="11933"/>
                  </a:lnTo>
                  <a:lnTo>
                    <a:pt x="6024" y="12435"/>
                  </a:lnTo>
                  <a:lnTo>
                    <a:pt x="5175" y="12898"/>
                  </a:lnTo>
                  <a:lnTo>
                    <a:pt x="4287" y="13284"/>
                  </a:lnTo>
                  <a:lnTo>
                    <a:pt x="3862" y="13439"/>
                  </a:lnTo>
                  <a:lnTo>
                    <a:pt x="3283" y="13632"/>
                  </a:lnTo>
                  <a:lnTo>
                    <a:pt x="2665" y="13786"/>
                  </a:lnTo>
                  <a:lnTo>
                    <a:pt x="1970" y="13941"/>
                  </a:lnTo>
                  <a:lnTo>
                    <a:pt x="1043" y="13941"/>
                  </a:lnTo>
                  <a:lnTo>
                    <a:pt x="811" y="13863"/>
                  </a:lnTo>
                  <a:lnTo>
                    <a:pt x="580" y="13709"/>
                  </a:lnTo>
                  <a:lnTo>
                    <a:pt x="425" y="13554"/>
                  </a:lnTo>
                  <a:lnTo>
                    <a:pt x="309" y="13323"/>
                  </a:lnTo>
                  <a:lnTo>
                    <a:pt x="232" y="13052"/>
                  </a:lnTo>
                  <a:lnTo>
                    <a:pt x="1" y="13130"/>
                  </a:lnTo>
                  <a:lnTo>
                    <a:pt x="1" y="13400"/>
                  </a:lnTo>
                  <a:lnTo>
                    <a:pt x="39" y="13632"/>
                  </a:lnTo>
                  <a:lnTo>
                    <a:pt x="155" y="13825"/>
                  </a:lnTo>
                  <a:lnTo>
                    <a:pt x="271" y="13941"/>
                  </a:lnTo>
                  <a:lnTo>
                    <a:pt x="464" y="14056"/>
                  </a:lnTo>
                  <a:lnTo>
                    <a:pt x="657" y="14172"/>
                  </a:lnTo>
                  <a:lnTo>
                    <a:pt x="889" y="14211"/>
                  </a:lnTo>
                  <a:lnTo>
                    <a:pt x="1120" y="14249"/>
                  </a:lnTo>
                  <a:lnTo>
                    <a:pt x="1661" y="14249"/>
                  </a:lnTo>
                  <a:lnTo>
                    <a:pt x="2163" y="14211"/>
                  </a:lnTo>
                  <a:lnTo>
                    <a:pt x="2665" y="14134"/>
                  </a:lnTo>
                  <a:lnTo>
                    <a:pt x="3051" y="14056"/>
                  </a:lnTo>
                  <a:lnTo>
                    <a:pt x="3708" y="13863"/>
                  </a:lnTo>
                  <a:lnTo>
                    <a:pt x="4364" y="13632"/>
                  </a:lnTo>
                  <a:lnTo>
                    <a:pt x="5020" y="13361"/>
                  </a:lnTo>
                  <a:lnTo>
                    <a:pt x="5638" y="13091"/>
                  </a:lnTo>
                  <a:lnTo>
                    <a:pt x="6256" y="12743"/>
                  </a:lnTo>
                  <a:lnTo>
                    <a:pt x="6835" y="12396"/>
                  </a:lnTo>
                  <a:lnTo>
                    <a:pt x="7415" y="12010"/>
                  </a:lnTo>
                  <a:lnTo>
                    <a:pt x="7955" y="11585"/>
                  </a:lnTo>
                  <a:lnTo>
                    <a:pt x="8457" y="11160"/>
                  </a:lnTo>
                  <a:lnTo>
                    <a:pt x="8959" y="10697"/>
                  </a:lnTo>
                  <a:lnTo>
                    <a:pt x="9423" y="10234"/>
                  </a:lnTo>
                  <a:lnTo>
                    <a:pt x="9847" y="9732"/>
                  </a:lnTo>
                  <a:lnTo>
                    <a:pt x="10272" y="9191"/>
                  </a:lnTo>
                  <a:lnTo>
                    <a:pt x="10620" y="8650"/>
                  </a:lnTo>
                  <a:lnTo>
                    <a:pt x="11006" y="8071"/>
                  </a:lnTo>
                  <a:lnTo>
                    <a:pt x="11315" y="7492"/>
                  </a:lnTo>
                  <a:lnTo>
                    <a:pt x="11546" y="6951"/>
                  </a:lnTo>
                  <a:lnTo>
                    <a:pt x="11778" y="6411"/>
                  </a:lnTo>
                  <a:lnTo>
                    <a:pt x="11817" y="6102"/>
                  </a:lnTo>
                  <a:lnTo>
                    <a:pt x="11855" y="5831"/>
                  </a:lnTo>
                  <a:lnTo>
                    <a:pt x="11855" y="5523"/>
                  </a:lnTo>
                  <a:lnTo>
                    <a:pt x="11778" y="5252"/>
                  </a:lnTo>
                  <a:lnTo>
                    <a:pt x="11701" y="5021"/>
                  </a:lnTo>
                  <a:lnTo>
                    <a:pt x="11585" y="4866"/>
                  </a:lnTo>
                  <a:lnTo>
                    <a:pt x="11469" y="4673"/>
                  </a:lnTo>
                  <a:lnTo>
                    <a:pt x="11315" y="4519"/>
                  </a:lnTo>
                  <a:lnTo>
                    <a:pt x="11122" y="4403"/>
                  </a:lnTo>
                  <a:lnTo>
                    <a:pt x="10929" y="4325"/>
                  </a:lnTo>
                  <a:lnTo>
                    <a:pt x="10735" y="4248"/>
                  </a:lnTo>
                  <a:lnTo>
                    <a:pt x="10504" y="4210"/>
                  </a:lnTo>
                  <a:lnTo>
                    <a:pt x="10465" y="4248"/>
                  </a:lnTo>
                  <a:lnTo>
                    <a:pt x="10388" y="4248"/>
                  </a:lnTo>
                  <a:lnTo>
                    <a:pt x="9654" y="3167"/>
                  </a:lnTo>
                  <a:lnTo>
                    <a:pt x="8882" y="2086"/>
                  </a:lnTo>
                  <a:lnTo>
                    <a:pt x="8032" y="1043"/>
                  </a:lnTo>
                  <a:lnTo>
                    <a:pt x="72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4"/>
            <p:cNvSpPr/>
            <p:nvPr/>
          </p:nvSpPr>
          <p:spPr>
            <a:xfrm>
              <a:off x="2371575" y="2703500"/>
              <a:ext cx="351425" cy="207575"/>
            </a:xfrm>
            <a:custGeom>
              <a:avLst/>
              <a:gdLst/>
              <a:ahLst/>
              <a:cxnLst/>
              <a:rect l="l" t="t" r="r" b="b"/>
              <a:pathLst>
                <a:path w="14057" h="8303" extrusionOk="0">
                  <a:moveTo>
                    <a:pt x="13941" y="0"/>
                  </a:moveTo>
                  <a:lnTo>
                    <a:pt x="13632" y="116"/>
                  </a:lnTo>
                  <a:lnTo>
                    <a:pt x="13632" y="155"/>
                  </a:lnTo>
                  <a:lnTo>
                    <a:pt x="13555" y="773"/>
                  </a:lnTo>
                  <a:lnTo>
                    <a:pt x="13439" y="1313"/>
                  </a:lnTo>
                  <a:lnTo>
                    <a:pt x="13284" y="1854"/>
                  </a:lnTo>
                  <a:lnTo>
                    <a:pt x="13053" y="2395"/>
                  </a:lnTo>
                  <a:lnTo>
                    <a:pt x="12782" y="2897"/>
                  </a:lnTo>
                  <a:lnTo>
                    <a:pt x="12473" y="3360"/>
                  </a:lnTo>
                  <a:lnTo>
                    <a:pt x="12126" y="3823"/>
                  </a:lnTo>
                  <a:lnTo>
                    <a:pt x="11778" y="4248"/>
                  </a:lnTo>
                  <a:lnTo>
                    <a:pt x="11547" y="4325"/>
                  </a:lnTo>
                  <a:lnTo>
                    <a:pt x="11585" y="4441"/>
                  </a:lnTo>
                  <a:lnTo>
                    <a:pt x="11547" y="4480"/>
                  </a:lnTo>
                  <a:lnTo>
                    <a:pt x="11392" y="4557"/>
                  </a:lnTo>
                  <a:lnTo>
                    <a:pt x="11469" y="4557"/>
                  </a:lnTo>
                  <a:lnTo>
                    <a:pt x="10967" y="5020"/>
                  </a:lnTo>
                  <a:lnTo>
                    <a:pt x="10427" y="5445"/>
                  </a:lnTo>
                  <a:lnTo>
                    <a:pt x="9539" y="6063"/>
                  </a:lnTo>
                  <a:lnTo>
                    <a:pt x="8612" y="6642"/>
                  </a:lnTo>
                  <a:lnTo>
                    <a:pt x="8149" y="6912"/>
                  </a:lnTo>
                  <a:lnTo>
                    <a:pt x="7647" y="7144"/>
                  </a:lnTo>
                  <a:lnTo>
                    <a:pt x="7145" y="7376"/>
                  </a:lnTo>
                  <a:lnTo>
                    <a:pt x="6643" y="7569"/>
                  </a:lnTo>
                  <a:lnTo>
                    <a:pt x="6604" y="7453"/>
                  </a:lnTo>
                  <a:lnTo>
                    <a:pt x="6411" y="7492"/>
                  </a:lnTo>
                  <a:lnTo>
                    <a:pt x="4905" y="6372"/>
                  </a:lnTo>
                  <a:lnTo>
                    <a:pt x="3322" y="5291"/>
                  </a:lnTo>
                  <a:lnTo>
                    <a:pt x="1739" y="4248"/>
                  </a:lnTo>
                  <a:lnTo>
                    <a:pt x="78" y="3321"/>
                  </a:lnTo>
                  <a:lnTo>
                    <a:pt x="1" y="3399"/>
                  </a:lnTo>
                  <a:lnTo>
                    <a:pt x="3051" y="5600"/>
                  </a:lnTo>
                  <a:lnTo>
                    <a:pt x="6141" y="7723"/>
                  </a:lnTo>
                  <a:lnTo>
                    <a:pt x="5639" y="7839"/>
                  </a:lnTo>
                  <a:lnTo>
                    <a:pt x="5175" y="7916"/>
                  </a:lnTo>
                  <a:lnTo>
                    <a:pt x="4673" y="7955"/>
                  </a:lnTo>
                  <a:lnTo>
                    <a:pt x="4210" y="7994"/>
                  </a:lnTo>
                  <a:lnTo>
                    <a:pt x="4094" y="7994"/>
                  </a:lnTo>
                  <a:lnTo>
                    <a:pt x="4055" y="8071"/>
                  </a:lnTo>
                  <a:lnTo>
                    <a:pt x="4248" y="8303"/>
                  </a:lnTo>
                  <a:lnTo>
                    <a:pt x="5098" y="8303"/>
                  </a:lnTo>
                  <a:lnTo>
                    <a:pt x="5523" y="8264"/>
                  </a:lnTo>
                  <a:lnTo>
                    <a:pt x="5948" y="8187"/>
                  </a:lnTo>
                  <a:lnTo>
                    <a:pt x="6372" y="8110"/>
                  </a:lnTo>
                  <a:lnTo>
                    <a:pt x="6797" y="7955"/>
                  </a:lnTo>
                  <a:lnTo>
                    <a:pt x="7647" y="7646"/>
                  </a:lnTo>
                  <a:lnTo>
                    <a:pt x="8458" y="7221"/>
                  </a:lnTo>
                  <a:lnTo>
                    <a:pt x="9230" y="6758"/>
                  </a:lnTo>
                  <a:lnTo>
                    <a:pt x="10002" y="6295"/>
                  </a:lnTo>
                  <a:lnTo>
                    <a:pt x="10659" y="5793"/>
                  </a:lnTo>
                  <a:lnTo>
                    <a:pt x="11315" y="5252"/>
                  </a:lnTo>
                  <a:lnTo>
                    <a:pt x="11933" y="4673"/>
                  </a:lnTo>
                  <a:lnTo>
                    <a:pt x="12512" y="4055"/>
                  </a:lnTo>
                  <a:lnTo>
                    <a:pt x="12975" y="3360"/>
                  </a:lnTo>
                  <a:lnTo>
                    <a:pt x="13207" y="3012"/>
                  </a:lnTo>
                  <a:lnTo>
                    <a:pt x="13400" y="2665"/>
                  </a:lnTo>
                  <a:lnTo>
                    <a:pt x="13555" y="2279"/>
                  </a:lnTo>
                  <a:lnTo>
                    <a:pt x="13709" y="1893"/>
                  </a:lnTo>
                  <a:lnTo>
                    <a:pt x="13864" y="1506"/>
                  </a:lnTo>
                  <a:lnTo>
                    <a:pt x="13941" y="1082"/>
                  </a:lnTo>
                  <a:lnTo>
                    <a:pt x="14018" y="657"/>
                  </a:lnTo>
                  <a:lnTo>
                    <a:pt x="14057" y="232"/>
                  </a:lnTo>
                  <a:lnTo>
                    <a:pt x="14018" y="116"/>
                  </a:lnTo>
                  <a:lnTo>
                    <a:pt x="13941" y="39"/>
                  </a:lnTo>
                  <a:lnTo>
                    <a:pt x="139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4"/>
            <p:cNvSpPr/>
            <p:nvPr/>
          </p:nvSpPr>
          <p:spPr>
            <a:xfrm>
              <a:off x="2362900" y="2786525"/>
              <a:ext cx="114900" cy="130350"/>
            </a:xfrm>
            <a:custGeom>
              <a:avLst/>
              <a:gdLst/>
              <a:ahLst/>
              <a:cxnLst/>
              <a:rect l="l" t="t" r="r" b="b"/>
              <a:pathLst>
                <a:path w="4596" h="5214" extrusionOk="0">
                  <a:moveTo>
                    <a:pt x="232" y="0"/>
                  </a:moveTo>
                  <a:lnTo>
                    <a:pt x="0" y="193"/>
                  </a:lnTo>
                  <a:lnTo>
                    <a:pt x="502" y="888"/>
                  </a:lnTo>
                  <a:lnTo>
                    <a:pt x="1004" y="1622"/>
                  </a:lnTo>
                  <a:lnTo>
                    <a:pt x="1545" y="2279"/>
                  </a:lnTo>
                  <a:lnTo>
                    <a:pt x="2124" y="2974"/>
                  </a:lnTo>
                  <a:lnTo>
                    <a:pt x="3283" y="4248"/>
                  </a:lnTo>
                  <a:lnTo>
                    <a:pt x="3746" y="4789"/>
                  </a:lnTo>
                  <a:lnTo>
                    <a:pt x="3630" y="4789"/>
                  </a:lnTo>
                  <a:lnTo>
                    <a:pt x="3592" y="4866"/>
                  </a:lnTo>
                  <a:lnTo>
                    <a:pt x="3592" y="4982"/>
                  </a:lnTo>
                  <a:lnTo>
                    <a:pt x="3823" y="4904"/>
                  </a:lnTo>
                  <a:lnTo>
                    <a:pt x="4055" y="5059"/>
                  </a:lnTo>
                  <a:lnTo>
                    <a:pt x="4287" y="5213"/>
                  </a:lnTo>
                  <a:lnTo>
                    <a:pt x="4441" y="5213"/>
                  </a:lnTo>
                  <a:lnTo>
                    <a:pt x="4518" y="5175"/>
                  </a:lnTo>
                  <a:lnTo>
                    <a:pt x="4557" y="5097"/>
                  </a:lnTo>
                  <a:lnTo>
                    <a:pt x="4557" y="5059"/>
                  </a:lnTo>
                  <a:lnTo>
                    <a:pt x="4595" y="4982"/>
                  </a:lnTo>
                  <a:lnTo>
                    <a:pt x="4402" y="4750"/>
                  </a:lnTo>
                  <a:lnTo>
                    <a:pt x="4325" y="4750"/>
                  </a:lnTo>
                  <a:lnTo>
                    <a:pt x="4016" y="4480"/>
                  </a:lnTo>
                  <a:lnTo>
                    <a:pt x="3746" y="4171"/>
                  </a:lnTo>
                  <a:lnTo>
                    <a:pt x="3244" y="3553"/>
                  </a:lnTo>
                  <a:lnTo>
                    <a:pt x="2201" y="2394"/>
                  </a:lnTo>
                  <a:lnTo>
                    <a:pt x="1197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4"/>
            <p:cNvSpPr/>
            <p:nvPr/>
          </p:nvSpPr>
          <p:spPr>
            <a:xfrm>
              <a:off x="2323325" y="2542275"/>
              <a:ext cx="309900" cy="249100"/>
            </a:xfrm>
            <a:custGeom>
              <a:avLst/>
              <a:gdLst/>
              <a:ahLst/>
              <a:cxnLst/>
              <a:rect l="l" t="t" r="r" b="b"/>
              <a:pathLst>
                <a:path w="12396" h="9964" extrusionOk="0">
                  <a:moveTo>
                    <a:pt x="10079" y="426"/>
                  </a:moveTo>
                  <a:lnTo>
                    <a:pt x="10272" y="464"/>
                  </a:lnTo>
                  <a:lnTo>
                    <a:pt x="10465" y="503"/>
                  </a:lnTo>
                  <a:lnTo>
                    <a:pt x="10581" y="541"/>
                  </a:lnTo>
                  <a:lnTo>
                    <a:pt x="10735" y="657"/>
                  </a:lnTo>
                  <a:lnTo>
                    <a:pt x="10851" y="850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28" y="1430"/>
                  </a:lnTo>
                  <a:lnTo>
                    <a:pt x="10890" y="1661"/>
                  </a:lnTo>
                  <a:lnTo>
                    <a:pt x="10812" y="1854"/>
                  </a:lnTo>
                  <a:lnTo>
                    <a:pt x="10619" y="2202"/>
                  </a:lnTo>
                  <a:lnTo>
                    <a:pt x="10310" y="2588"/>
                  </a:lnTo>
                  <a:lnTo>
                    <a:pt x="9963" y="2936"/>
                  </a:lnTo>
                  <a:lnTo>
                    <a:pt x="9422" y="3476"/>
                  </a:lnTo>
                  <a:lnTo>
                    <a:pt x="8843" y="3978"/>
                  </a:lnTo>
                  <a:lnTo>
                    <a:pt x="8186" y="4480"/>
                  </a:lnTo>
                  <a:lnTo>
                    <a:pt x="7569" y="4982"/>
                  </a:lnTo>
                  <a:lnTo>
                    <a:pt x="6912" y="5484"/>
                  </a:lnTo>
                  <a:lnTo>
                    <a:pt x="6256" y="5947"/>
                  </a:lnTo>
                  <a:lnTo>
                    <a:pt x="5483" y="6411"/>
                  </a:lnTo>
                  <a:lnTo>
                    <a:pt x="4711" y="6874"/>
                  </a:lnTo>
                  <a:lnTo>
                    <a:pt x="3939" y="7299"/>
                  </a:lnTo>
                  <a:lnTo>
                    <a:pt x="3128" y="7724"/>
                  </a:lnTo>
                  <a:lnTo>
                    <a:pt x="2471" y="7994"/>
                  </a:lnTo>
                  <a:lnTo>
                    <a:pt x="2163" y="8110"/>
                  </a:lnTo>
                  <a:lnTo>
                    <a:pt x="1815" y="8226"/>
                  </a:lnTo>
                  <a:lnTo>
                    <a:pt x="1506" y="8264"/>
                  </a:lnTo>
                  <a:lnTo>
                    <a:pt x="1159" y="8303"/>
                  </a:lnTo>
                  <a:lnTo>
                    <a:pt x="811" y="8303"/>
                  </a:lnTo>
                  <a:lnTo>
                    <a:pt x="463" y="8226"/>
                  </a:lnTo>
                  <a:lnTo>
                    <a:pt x="502" y="8148"/>
                  </a:lnTo>
                  <a:lnTo>
                    <a:pt x="463" y="8033"/>
                  </a:lnTo>
                  <a:lnTo>
                    <a:pt x="463" y="7917"/>
                  </a:lnTo>
                  <a:lnTo>
                    <a:pt x="463" y="7801"/>
                  </a:lnTo>
                  <a:lnTo>
                    <a:pt x="502" y="7569"/>
                  </a:lnTo>
                  <a:lnTo>
                    <a:pt x="618" y="7299"/>
                  </a:lnTo>
                  <a:lnTo>
                    <a:pt x="772" y="7029"/>
                  </a:lnTo>
                  <a:lnTo>
                    <a:pt x="1159" y="6565"/>
                  </a:lnTo>
                  <a:lnTo>
                    <a:pt x="1467" y="6179"/>
                  </a:lnTo>
                  <a:lnTo>
                    <a:pt x="2008" y="5561"/>
                  </a:lnTo>
                  <a:lnTo>
                    <a:pt x="2549" y="4982"/>
                  </a:lnTo>
                  <a:lnTo>
                    <a:pt x="3128" y="4441"/>
                  </a:lnTo>
                  <a:lnTo>
                    <a:pt x="3746" y="3862"/>
                  </a:lnTo>
                  <a:lnTo>
                    <a:pt x="4364" y="3360"/>
                  </a:lnTo>
                  <a:lnTo>
                    <a:pt x="5020" y="2858"/>
                  </a:lnTo>
                  <a:lnTo>
                    <a:pt x="5715" y="2434"/>
                  </a:lnTo>
                  <a:lnTo>
                    <a:pt x="6410" y="1970"/>
                  </a:lnTo>
                  <a:lnTo>
                    <a:pt x="7105" y="1584"/>
                  </a:lnTo>
                  <a:lnTo>
                    <a:pt x="7839" y="1236"/>
                  </a:lnTo>
                  <a:lnTo>
                    <a:pt x="8457" y="928"/>
                  </a:lnTo>
                  <a:lnTo>
                    <a:pt x="8843" y="734"/>
                  </a:lnTo>
                  <a:lnTo>
                    <a:pt x="9268" y="580"/>
                  </a:lnTo>
                  <a:lnTo>
                    <a:pt x="9692" y="464"/>
                  </a:lnTo>
                  <a:lnTo>
                    <a:pt x="10079" y="426"/>
                  </a:lnTo>
                  <a:close/>
                  <a:moveTo>
                    <a:pt x="11237" y="464"/>
                  </a:moveTo>
                  <a:lnTo>
                    <a:pt x="11430" y="580"/>
                  </a:lnTo>
                  <a:lnTo>
                    <a:pt x="11585" y="773"/>
                  </a:lnTo>
                  <a:lnTo>
                    <a:pt x="11700" y="966"/>
                  </a:lnTo>
                  <a:lnTo>
                    <a:pt x="11778" y="1236"/>
                  </a:lnTo>
                  <a:lnTo>
                    <a:pt x="11778" y="1468"/>
                  </a:lnTo>
                  <a:lnTo>
                    <a:pt x="11778" y="1738"/>
                  </a:lnTo>
                  <a:lnTo>
                    <a:pt x="11739" y="1970"/>
                  </a:lnTo>
                  <a:lnTo>
                    <a:pt x="11662" y="2240"/>
                  </a:lnTo>
                  <a:lnTo>
                    <a:pt x="11430" y="2627"/>
                  </a:lnTo>
                  <a:lnTo>
                    <a:pt x="11160" y="3013"/>
                  </a:lnTo>
                  <a:lnTo>
                    <a:pt x="10851" y="3399"/>
                  </a:lnTo>
                  <a:lnTo>
                    <a:pt x="10542" y="3746"/>
                  </a:lnTo>
                  <a:lnTo>
                    <a:pt x="9847" y="4480"/>
                  </a:lnTo>
                  <a:lnTo>
                    <a:pt x="9075" y="5137"/>
                  </a:lnTo>
                  <a:lnTo>
                    <a:pt x="8264" y="5793"/>
                  </a:lnTo>
                  <a:lnTo>
                    <a:pt x="7453" y="6372"/>
                  </a:lnTo>
                  <a:lnTo>
                    <a:pt x="6603" y="6990"/>
                  </a:lnTo>
                  <a:lnTo>
                    <a:pt x="5754" y="7569"/>
                  </a:lnTo>
                  <a:lnTo>
                    <a:pt x="4866" y="8110"/>
                  </a:lnTo>
                  <a:lnTo>
                    <a:pt x="3977" y="8612"/>
                  </a:lnTo>
                  <a:lnTo>
                    <a:pt x="3128" y="9037"/>
                  </a:lnTo>
                  <a:lnTo>
                    <a:pt x="2703" y="9191"/>
                  </a:lnTo>
                  <a:lnTo>
                    <a:pt x="2240" y="9346"/>
                  </a:lnTo>
                  <a:lnTo>
                    <a:pt x="1969" y="9384"/>
                  </a:lnTo>
                  <a:lnTo>
                    <a:pt x="1661" y="9423"/>
                  </a:lnTo>
                  <a:lnTo>
                    <a:pt x="1313" y="9384"/>
                  </a:lnTo>
                  <a:lnTo>
                    <a:pt x="1004" y="9346"/>
                  </a:lnTo>
                  <a:lnTo>
                    <a:pt x="734" y="9191"/>
                  </a:lnTo>
                  <a:lnTo>
                    <a:pt x="541" y="9037"/>
                  </a:lnTo>
                  <a:lnTo>
                    <a:pt x="463" y="8921"/>
                  </a:lnTo>
                  <a:lnTo>
                    <a:pt x="386" y="8805"/>
                  </a:lnTo>
                  <a:lnTo>
                    <a:pt x="348" y="8650"/>
                  </a:lnTo>
                  <a:lnTo>
                    <a:pt x="309" y="8496"/>
                  </a:lnTo>
                  <a:lnTo>
                    <a:pt x="579" y="8612"/>
                  </a:lnTo>
                  <a:lnTo>
                    <a:pt x="888" y="8728"/>
                  </a:lnTo>
                  <a:lnTo>
                    <a:pt x="1197" y="8766"/>
                  </a:lnTo>
                  <a:lnTo>
                    <a:pt x="1506" y="8766"/>
                  </a:lnTo>
                  <a:lnTo>
                    <a:pt x="1815" y="8728"/>
                  </a:lnTo>
                  <a:lnTo>
                    <a:pt x="2124" y="8650"/>
                  </a:lnTo>
                  <a:lnTo>
                    <a:pt x="2742" y="8457"/>
                  </a:lnTo>
                  <a:lnTo>
                    <a:pt x="3321" y="8187"/>
                  </a:lnTo>
                  <a:lnTo>
                    <a:pt x="3939" y="7917"/>
                  </a:lnTo>
                  <a:lnTo>
                    <a:pt x="4981" y="7299"/>
                  </a:lnTo>
                  <a:lnTo>
                    <a:pt x="6526" y="6372"/>
                  </a:lnTo>
                  <a:lnTo>
                    <a:pt x="7298" y="5832"/>
                  </a:lnTo>
                  <a:lnTo>
                    <a:pt x="8071" y="5291"/>
                  </a:lnTo>
                  <a:lnTo>
                    <a:pt x="8804" y="4750"/>
                  </a:lnTo>
                  <a:lnTo>
                    <a:pt x="9499" y="4133"/>
                  </a:lnTo>
                  <a:lnTo>
                    <a:pt x="10156" y="3515"/>
                  </a:lnTo>
                  <a:lnTo>
                    <a:pt x="10774" y="2820"/>
                  </a:lnTo>
                  <a:lnTo>
                    <a:pt x="10967" y="2588"/>
                  </a:lnTo>
                  <a:lnTo>
                    <a:pt x="11121" y="2356"/>
                  </a:lnTo>
                  <a:lnTo>
                    <a:pt x="11276" y="2047"/>
                  </a:lnTo>
                  <a:lnTo>
                    <a:pt x="11391" y="1777"/>
                  </a:lnTo>
                  <a:lnTo>
                    <a:pt x="11469" y="1468"/>
                  </a:lnTo>
                  <a:lnTo>
                    <a:pt x="11507" y="1159"/>
                  </a:lnTo>
                  <a:lnTo>
                    <a:pt x="11430" y="889"/>
                  </a:lnTo>
                  <a:lnTo>
                    <a:pt x="11314" y="580"/>
                  </a:lnTo>
                  <a:lnTo>
                    <a:pt x="11237" y="464"/>
                  </a:lnTo>
                  <a:close/>
                  <a:moveTo>
                    <a:pt x="9924" y="1"/>
                  </a:moveTo>
                  <a:lnTo>
                    <a:pt x="9654" y="39"/>
                  </a:lnTo>
                  <a:lnTo>
                    <a:pt x="9306" y="117"/>
                  </a:lnTo>
                  <a:lnTo>
                    <a:pt x="8920" y="194"/>
                  </a:lnTo>
                  <a:lnTo>
                    <a:pt x="8186" y="503"/>
                  </a:lnTo>
                  <a:lnTo>
                    <a:pt x="7491" y="850"/>
                  </a:lnTo>
                  <a:lnTo>
                    <a:pt x="6835" y="1198"/>
                  </a:lnTo>
                  <a:lnTo>
                    <a:pt x="6101" y="1584"/>
                  </a:lnTo>
                  <a:lnTo>
                    <a:pt x="5406" y="2009"/>
                  </a:lnTo>
                  <a:lnTo>
                    <a:pt x="4750" y="2472"/>
                  </a:lnTo>
                  <a:lnTo>
                    <a:pt x="4093" y="2974"/>
                  </a:lnTo>
                  <a:lnTo>
                    <a:pt x="3360" y="3553"/>
                  </a:lnTo>
                  <a:lnTo>
                    <a:pt x="2665" y="4210"/>
                  </a:lnTo>
                  <a:lnTo>
                    <a:pt x="1969" y="4866"/>
                  </a:lnTo>
                  <a:lnTo>
                    <a:pt x="1352" y="5600"/>
                  </a:lnTo>
                  <a:lnTo>
                    <a:pt x="888" y="6141"/>
                  </a:lnTo>
                  <a:lnTo>
                    <a:pt x="618" y="6449"/>
                  </a:lnTo>
                  <a:lnTo>
                    <a:pt x="348" y="6797"/>
                  </a:lnTo>
                  <a:lnTo>
                    <a:pt x="155" y="7145"/>
                  </a:lnTo>
                  <a:lnTo>
                    <a:pt x="0" y="7492"/>
                  </a:lnTo>
                  <a:lnTo>
                    <a:pt x="0" y="7685"/>
                  </a:lnTo>
                  <a:lnTo>
                    <a:pt x="0" y="7840"/>
                  </a:lnTo>
                  <a:lnTo>
                    <a:pt x="0" y="8033"/>
                  </a:lnTo>
                  <a:lnTo>
                    <a:pt x="77" y="8187"/>
                  </a:lnTo>
                  <a:lnTo>
                    <a:pt x="77" y="8264"/>
                  </a:lnTo>
                  <a:lnTo>
                    <a:pt x="77" y="8342"/>
                  </a:lnTo>
                  <a:lnTo>
                    <a:pt x="39" y="8496"/>
                  </a:lnTo>
                  <a:lnTo>
                    <a:pt x="39" y="8650"/>
                  </a:lnTo>
                  <a:lnTo>
                    <a:pt x="77" y="8805"/>
                  </a:lnTo>
                  <a:lnTo>
                    <a:pt x="116" y="8959"/>
                  </a:lnTo>
                  <a:lnTo>
                    <a:pt x="309" y="9230"/>
                  </a:lnTo>
                  <a:lnTo>
                    <a:pt x="541" y="9500"/>
                  </a:lnTo>
                  <a:lnTo>
                    <a:pt x="734" y="9616"/>
                  </a:lnTo>
                  <a:lnTo>
                    <a:pt x="965" y="9732"/>
                  </a:lnTo>
                  <a:lnTo>
                    <a:pt x="1236" y="9770"/>
                  </a:lnTo>
                  <a:lnTo>
                    <a:pt x="1467" y="9809"/>
                  </a:lnTo>
                  <a:lnTo>
                    <a:pt x="1583" y="9963"/>
                  </a:lnTo>
                  <a:lnTo>
                    <a:pt x="1815" y="9770"/>
                  </a:lnTo>
                  <a:lnTo>
                    <a:pt x="1892" y="9770"/>
                  </a:lnTo>
                  <a:lnTo>
                    <a:pt x="1892" y="9848"/>
                  </a:lnTo>
                  <a:lnTo>
                    <a:pt x="1931" y="9848"/>
                  </a:lnTo>
                  <a:lnTo>
                    <a:pt x="2008" y="9770"/>
                  </a:lnTo>
                  <a:lnTo>
                    <a:pt x="2394" y="9654"/>
                  </a:lnTo>
                  <a:lnTo>
                    <a:pt x="2935" y="9500"/>
                  </a:lnTo>
                  <a:lnTo>
                    <a:pt x="3514" y="9268"/>
                  </a:lnTo>
                  <a:lnTo>
                    <a:pt x="4055" y="9037"/>
                  </a:lnTo>
                  <a:lnTo>
                    <a:pt x="4557" y="8766"/>
                  </a:lnTo>
                  <a:lnTo>
                    <a:pt x="5599" y="8148"/>
                  </a:lnTo>
                  <a:lnTo>
                    <a:pt x="6603" y="7492"/>
                  </a:lnTo>
                  <a:lnTo>
                    <a:pt x="6758" y="7376"/>
                  </a:lnTo>
                  <a:lnTo>
                    <a:pt x="7839" y="6643"/>
                  </a:lnTo>
                  <a:lnTo>
                    <a:pt x="8688" y="5986"/>
                  </a:lnTo>
                  <a:lnTo>
                    <a:pt x="9538" y="5330"/>
                  </a:lnTo>
                  <a:lnTo>
                    <a:pt x="10388" y="4596"/>
                  </a:lnTo>
                  <a:lnTo>
                    <a:pt x="10774" y="4171"/>
                  </a:lnTo>
                  <a:lnTo>
                    <a:pt x="11121" y="3785"/>
                  </a:lnTo>
                  <a:lnTo>
                    <a:pt x="11160" y="3901"/>
                  </a:lnTo>
                  <a:lnTo>
                    <a:pt x="11430" y="3824"/>
                  </a:lnTo>
                  <a:lnTo>
                    <a:pt x="11932" y="4094"/>
                  </a:lnTo>
                  <a:lnTo>
                    <a:pt x="12087" y="3824"/>
                  </a:lnTo>
                  <a:lnTo>
                    <a:pt x="11353" y="3476"/>
                  </a:lnTo>
                  <a:lnTo>
                    <a:pt x="11662" y="3051"/>
                  </a:lnTo>
                  <a:lnTo>
                    <a:pt x="11932" y="2588"/>
                  </a:lnTo>
                  <a:lnTo>
                    <a:pt x="12087" y="2202"/>
                  </a:lnTo>
                  <a:lnTo>
                    <a:pt x="12164" y="1816"/>
                  </a:lnTo>
                  <a:lnTo>
                    <a:pt x="12395" y="1623"/>
                  </a:lnTo>
                  <a:lnTo>
                    <a:pt x="12164" y="1391"/>
                  </a:lnTo>
                  <a:lnTo>
                    <a:pt x="12125" y="1082"/>
                  </a:lnTo>
                  <a:lnTo>
                    <a:pt x="12048" y="812"/>
                  </a:lnTo>
                  <a:lnTo>
                    <a:pt x="11932" y="580"/>
                  </a:lnTo>
                  <a:lnTo>
                    <a:pt x="11778" y="387"/>
                  </a:lnTo>
                  <a:lnTo>
                    <a:pt x="11585" y="194"/>
                  </a:lnTo>
                  <a:lnTo>
                    <a:pt x="11353" y="78"/>
                  </a:lnTo>
                  <a:lnTo>
                    <a:pt x="11044" y="39"/>
                  </a:lnTo>
                  <a:lnTo>
                    <a:pt x="10735" y="39"/>
                  </a:lnTo>
                  <a:lnTo>
                    <a:pt x="10619" y="78"/>
                  </a:lnTo>
                  <a:lnTo>
                    <a:pt x="103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4"/>
            <p:cNvSpPr/>
            <p:nvPr/>
          </p:nvSpPr>
          <p:spPr>
            <a:xfrm>
              <a:off x="902300" y="1957275"/>
              <a:ext cx="17400" cy="181500"/>
            </a:xfrm>
            <a:custGeom>
              <a:avLst/>
              <a:gdLst/>
              <a:ahLst/>
              <a:cxnLst/>
              <a:rect l="l" t="t" r="r" b="b"/>
              <a:pathLst>
                <a:path w="696" h="7260" extrusionOk="0">
                  <a:moveTo>
                    <a:pt x="425" y="0"/>
                  </a:moveTo>
                  <a:lnTo>
                    <a:pt x="348" y="888"/>
                  </a:lnTo>
                  <a:lnTo>
                    <a:pt x="232" y="1815"/>
                  </a:lnTo>
                  <a:lnTo>
                    <a:pt x="154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4"/>
            <p:cNvSpPr/>
            <p:nvPr/>
          </p:nvSpPr>
          <p:spPr>
            <a:xfrm>
              <a:off x="779675" y="19978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6" y="5097"/>
                  </a:lnTo>
                  <a:lnTo>
                    <a:pt x="4326" y="5445"/>
                  </a:lnTo>
                  <a:lnTo>
                    <a:pt x="4635" y="5792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5" y="5252"/>
                  </a:lnTo>
                  <a:lnTo>
                    <a:pt x="4403" y="4866"/>
                  </a:lnTo>
                  <a:lnTo>
                    <a:pt x="3862" y="4170"/>
                  </a:lnTo>
                  <a:lnTo>
                    <a:pt x="2704" y="2780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4"/>
            <p:cNvSpPr/>
            <p:nvPr/>
          </p:nvSpPr>
          <p:spPr>
            <a:xfrm>
              <a:off x="781625" y="1619400"/>
              <a:ext cx="153500" cy="186325"/>
            </a:xfrm>
            <a:custGeom>
              <a:avLst/>
              <a:gdLst/>
              <a:ahLst/>
              <a:cxnLst/>
              <a:rect l="l" t="t" r="r" b="b"/>
              <a:pathLst>
                <a:path w="6140" h="7453" extrusionOk="0">
                  <a:moveTo>
                    <a:pt x="888" y="5908"/>
                  </a:moveTo>
                  <a:lnTo>
                    <a:pt x="1081" y="5985"/>
                  </a:lnTo>
                  <a:lnTo>
                    <a:pt x="1236" y="6024"/>
                  </a:lnTo>
                  <a:lnTo>
                    <a:pt x="1390" y="6178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6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89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7"/>
                  </a:lnTo>
                  <a:lnTo>
                    <a:pt x="386" y="6371"/>
                  </a:lnTo>
                  <a:lnTo>
                    <a:pt x="425" y="6256"/>
                  </a:lnTo>
                  <a:lnTo>
                    <a:pt x="502" y="6178"/>
                  </a:lnTo>
                  <a:lnTo>
                    <a:pt x="695" y="6024"/>
                  </a:lnTo>
                  <a:lnTo>
                    <a:pt x="888" y="5908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5" y="1313"/>
                  </a:lnTo>
                  <a:lnTo>
                    <a:pt x="4016" y="2047"/>
                  </a:lnTo>
                  <a:lnTo>
                    <a:pt x="3437" y="2780"/>
                  </a:lnTo>
                  <a:lnTo>
                    <a:pt x="2278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2" y="5561"/>
                  </a:lnTo>
                  <a:lnTo>
                    <a:pt x="618" y="5599"/>
                  </a:lnTo>
                  <a:lnTo>
                    <a:pt x="541" y="5676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7"/>
                  </a:lnTo>
                  <a:lnTo>
                    <a:pt x="0" y="6603"/>
                  </a:lnTo>
                  <a:lnTo>
                    <a:pt x="39" y="6796"/>
                  </a:lnTo>
                  <a:lnTo>
                    <a:pt x="116" y="6989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5"/>
                  </a:lnTo>
                  <a:lnTo>
                    <a:pt x="695" y="7453"/>
                  </a:lnTo>
                  <a:lnTo>
                    <a:pt x="1081" y="7453"/>
                  </a:lnTo>
                  <a:lnTo>
                    <a:pt x="1274" y="7414"/>
                  </a:lnTo>
                  <a:lnTo>
                    <a:pt x="1429" y="7298"/>
                  </a:lnTo>
                  <a:lnTo>
                    <a:pt x="1583" y="7182"/>
                  </a:lnTo>
                  <a:lnTo>
                    <a:pt x="1699" y="7067"/>
                  </a:lnTo>
                  <a:lnTo>
                    <a:pt x="1815" y="6873"/>
                  </a:lnTo>
                  <a:lnTo>
                    <a:pt x="1854" y="6680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8"/>
                  </a:lnTo>
                  <a:lnTo>
                    <a:pt x="1738" y="6024"/>
                  </a:lnTo>
                  <a:lnTo>
                    <a:pt x="1661" y="5908"/>
                  </a:lnTo>
                  <a:lnTo>
                    <a:pt x="1545" y="5792"/>
                  </a:lnTo>
                  <a:lnTo>
                    <a:pt x="2163" y="5097"/>
                  </a:lnTo>
                  <a:lnTo>
                    <a:pt x="2742" y="4402"/>
                  </a:lnTo>
                  <a:lnTo>
                    <a:pt x="3939" y="3012"/>
                  </a:lnTo>
                  <a:lnTo>
                    <a:pt x="4479" y="2394"/>
                  </a:lnTo>
                  <a:lnTo>
                    <a:pt x="5097" y="1699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3"/>
                  </a:lnTo>
                  <a:lnTo>
                    <a:pt x="6063" y="77"/>
                  </a:lnTo>
                  <a:lnTo>
                    <a:pt x="598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4"/>
            <p:cNvSpPr/>
            <p:nvPr/>
          </p:nvSpPr>
          <p:spPr>
            <a:xfrm>
              <a:off x="752650" y="1995875"/>
              <a:ext cx="30925" cy="168975"/>
            </a:xfrm>
            <a:custGeom>
              <a:avLst/>
              <a:gdLst/>
              <a:ahLst/>
              <a:cxnLst/>
              <a:rect l="l" t="t" r="r" b="b"/>
              <a:pathLst>
                <a:path w="1237" h="6759" extrusionOk="0">
                  <a:moveTo>
                    <a:pt x="1121" y="1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7"/>
                  </a:lnTo>
                  <a:lnTo>
                    <a:pt x="541" y="1738"/>
                  </a:lnTo>
                  <a:lnTo>
                    <a:pt x="310" y="3399"/>
                  </a:lnTo>
                  <a:lnTo>
                    <a:pt x="117" y="5059"/>
                  </a:lnTo>
                  <a:lnTo>
                    <a:pt x="1" y="6720"/>
                  </a:lnTo>
                  <a:lnTo>
                    <a:pt x="232" y="6758"/>
                  </a:lnTo>
                  <a:lnTo>
                    <a:pt x="503" y="5137"/>
                  </a:lnTo>
                  <a:lnTo>
                    <a:pt x="773" y="3515"/>
                  </a:lnTo>
                  <a:lnTo>
                    <a:pt x="966" y="1854"/>
                  </a:lnTo>
                  <a:lnTo>
                    <a:pt x="1082" y="233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4"/>
            <p:cNvSpPr/>
            <p:nvPr/>
          </p:nvSpPr>
          <p:spPr>
            <a:xfrm>
              <a:off x="527725" y="16473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0" y="6141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2" y="6681"/>
                  </a:lnTo>
                  <a:lnTo>
                    <a:pt x="7337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19" y="6836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6" y="6102"/>
                  </a:lnTo>
                  <a:lnTo>
                    <a:pt x="6642" y="5909"/>
                  </a:lnTo>
                  <a:lnTo>
                    <a:pt x="6797" y="5754"/>
                  </a:lnTo>
                  <a:close/>
                  <a:moveTo>
                    <a:pt x="232" y="1"/>
                  </a:moveTo>
                  <a:lnTo>
                    <a:pt x="155" y="40"/>
                  </a:lnTo>
                  <a:lnTo>
                    <a:pt x="78" y="40"/>
                  </a:lnTo>
                  <a:lnTo>
                    <a:pt x="39" y="117"/>
                  </a:lnTo>
                  <a:lnTo>
                    <a:pt x="0" y="233"/>
                  </a:lnTo>
                  <a:lnTo>
                    <a:pt x="0" y="310"/>
                  </a:lnTo>
                  <a:lnTo>
                    <a:pt x="39" y="387"/>
                  </a:lnTo>
                  <a:lnTo>
                    <a:pt x="425" y="773"/>
                  </a:lnTo>
                  <a:lnTo>
                    <a:pt x="811" y="1121"/>
                  </a:lnTo>
                  <a:lnTo>
                    <a:pt x="1622" y="1777"/>
                  </a:lnTo>
                  <a:lnTo>
                    <a:pt x="3399" y="3206"/>
                  </a:lnTo>
                  <a:lnTo>
                    <a:pt x="4866" y="4442"/>
                  </a:lnTo>
                  <a:lnTo>
                    <a:pt x="5638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7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6"/>
                  </a:lnTo>
                  <a:lnTo>
                    <a:pt x="6295" y="6990"/>
                  </a:lnTo>
                  <a:lnTo>
                    <a:pt x="6411" y="7145"/>
                  </a:lnTo>
                  <a:lnTo>
                    <a:pt x="6565" y="7222"/>
                  </a:lnTo>
                  <a:lnTo>
                    <a:pt x="6719" y="7299"/>
                  </a:lnTo>
                  <a:lnTo>
                    <a:pt x="6874" y="7338"/>
                  </a:lnTo>
                  <a:lnTo>
                    <a:pt x="7067" y="7338"/>
                  </a:lnTo>
                  <a:lnTo>
                    <a:pt x="7260" y="7299"/>
                  </a:lnTo>
                  <a:lnTo>
                    <a:pt x="7453" y="7260"/>
                  </a:lnTo>
                  <a:lnTo>
                    <a:pt x="7608" y="7145"/>
                  </a:lnTo>
                  <a:lnTo>
                    <a:pt x="7723" y="7029"/>
                  </a:lnTo>
                  <a:lnTo>
                    <a:pt x="7839" y="6913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2" y="6411"/>
                  </a:lnTo>
                  <a:lnTo>
                    <a:pt x="8032" y="6218"/>
                  </a:lnTo>
                  <a:lnTo>
                    <a:pt x="7955" y="6025"/>
                  </a:lnTo>
                  <a:lnTo>
                    <a:pt x="7839" y="5870"/>
                  </a:lnTo>
                  <a:lnTo>
                    <a:pt x="7723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1" y="5446"/>
                  </a:lnTo>
                  <a:lnTo>
                    <a:pt x="7028" y="5446"/>
                  </a:lnTo>
                  <a:lnTo>
                    <a:pt x="6835" y="5484"/>
                  </a:lnTo>
                  <a:lnTo>
                    <a:pt x="6024" y="4712"/>
                  </a:lnTo>
                  <a:lnTo>
                    <a:pt x="5213" y="4017"/>
                  </a:lnTo>
                  <a:lnTo>
                    <a:pt x="3514" y="2627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9"/>
                  </a:lnTo>
                  <a:lnTo>
                    <a:pt x="734" y="310"/>
                  </a:lnTo>
                  <a:lnTo>
                    <a:pt x="309" y="40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4"/>
            <p:cNvSpPr/>
            <p:nvPr/>
          </p:nvSpPr>
          <p:spPr>
            <a:xfrm>
              <a:off x="668675" y="1916725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0"/>
                  </a:moveTo>
                  <a:lnTo>
                    <a:pt x="11469" y="78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7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438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1" y="6681"/>
                  </a:lnTo>
                  <a:lnTo>
                    <a:pt x="13515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8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3"/>
                  </a:lnTo>
                  <a:lnTo>
                    <a:pt x="1081" y="10697"/>
                  </a:lnTo>
                  <a:lnTo>
                    <a:pt x="811" y="10542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6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0" y="9886"/>
                  </a:lnTo>
                  <a:lnTo>
                    <a:pt x="39" y="10117"/>
                  </a:lnTo>
                  <a:lnTo>
                    <a:pt x="77" y="10311"/>
                  </a:lnTo>
                  <a:lnTo>
                    <a:pt x="193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1" y="11353"/>
                  </a:lnTo>
                  <a:lnTo>
                    <a:pt x="2626" y="11430"/>
                  </a:lnTo>
                  <a:lnTo>
                    <a:pt x="3321" y="11508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8"/>
                  </a:lnTo>
                  <a:lnTo>
                    <a:pt x="6063" y="11430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4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7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7" y="6565"/>
                  </a:lnTo>
                  <a:lnTo>
                    <a:pt x="14017" y="6333"/>
                  </a:lnTo>
                  <a:lnTo>
                    <a:pt x="14017" y="6140"/>
                  </a:lnTo>
                  <a:lnTo>
                    <a:pt x="13940" y="5908"/>
                  </a:lnTo>
                  <a:lnTo>
                    <a:pt x="13863" y="5715"/>
                  </a:lnTo>
                  <a:lnTo>
                    <a:pt x="13747" y="5522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6"/>
                  </a:lnTo>
                  <a:lnTo>
                    <a:pt x="13091" y="5136"/>
                  </a:lnTo>
                  <a:lnTo>
                    <a:pt x="12820" y="3823"/>
                  </a:lnTo>
                  <a:lnTo>
                    <a:pt x="12511" y="2549"/>
                  </a:lnTo>
                  <a:lnTo>
                    <a:pt x="12164" y="1275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4"/>
            <p:cNvSpPr/>
            <p:nvPr/>
          </p:nvSpPr>
          <p:spPr>
            <a:xfrm>
              <a:off x="643575" y="2007475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0"/>
                  </a:moveTo>
                  <a:lnTo>
                    <a:pt x="0" y="39"/>
                  </a:lnTo>
                  <a:lnTo>
                    <a:pt x="1970" y="3205"/>
                  </a:lnTo>
                  <a:lnTo>
                    <a:pt x="4055" y="6333"/>
                  </a:lnTo>
                  <a:lnTo>
                    <a:pt x="3553" y="6294"/>
                  </a:lnTo>
                  <a:lnTo>
                    <a:pt x="3051" y="6179"/>
                  </a:lnTo>
                  <a:lnTo>
                    <a:pt x="2587" y="6024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5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7" y="6719"/>
                  </a:lnTo>
                  <a:lnTo>
                    <a:pt x="4132" y="6796"/>
                  </a:lnTo>
                  <a:lnTo>
                    <a:pt x="4595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8" y="6642"/>
                  </a:lnTo>
                  <a:lnTo>
                    <a:pt x="8148" y="6487"/>
                  </a:lnTo>
                  <a:lnTo>
                    <a:pt x="8959" y="6294"/>
                  </a:lnTo>
                  <a:lnTo>
                    <a:pt x="9770" y="6024"/>
                  </a:lnTo>
                  <a:lnTo>
                    <a:pt x="10581" y="5715"/>
                  </a:lnTo>
                  <a:lnTo>
                    <a:pt x="11314" y="5368"/>
                  </a:lnTo>
                  <a:lnTo>
                    <a:pt x="12009" y="4904"/>
                  </a:lnTo>
                  <a:lnTo>
                    <a:pt x="12357" y="4673"/>
                  </a:lnTo>
                  <a:lnTo>
                    <a:pt x="12666" y="4402"/>
                  </a:lnTo>
                  <a:lnTo>
                    <a:pt x="12975" y="4093"/>
                  </a:lnTo>
                  <a:lnTo>
                    <a:pt x="13284" y="3784"/>
                  </a:lnTo>
                  <a:lnTo>
                    <a:pt x="13515" y="3476"/>
                  </a:lnTo>
                  <a:lnTo>
                    <a:pt x="13786" y="3128"/>
                  </a:lnTo>
                  <a:lnTo>
                    <a:pt x="13979" y="2780"/>
                  </a:lnTo>
                  <a:lnTo>
                    <a:pt x="14211" y="2394"/>
                  </a:lnTo>
                  <a:lnTo>
                    <a:pt x="14211" y="2278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4" y="2163"/>
                  </a:lnTo>
                  <a:lnTo>
                    <a:pt x="13554" y="2703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6"/>
                  </a:lnTo>
                  <a:lnTo>
                    <a:pt x="12009" y="4364"/>
                  </a:lnTo>
                  <a:lnTo>
                    <a:pt x="11546" y="4711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6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1"/>
                  </a:lnTo>
                  <a:lnTo>
                    <a:pt x="6758" y="6294"/>
                  </a:lnTo>
                  <a:lnTo>
                    <a:pt x="6217" y="6333"/>
                  </a:lnTo>
                  <a:lnTo>
                    <a:pt x="5677" y="6410"/>
                  </a:lnTo>
                  <a:lnTo>
                    <a:pt x="4557" y="6410"/>
                  </a:lnTo>
                  <a:lnTo>
                    <a:pt x="4595" y="6294"/>
                  </a:lnTo>
                  <a:lnTo>
                    <a:pt x="4364" y="6256"/>
                  </a:lnTo>
                  <a:lnTo>
                    <a:pt x="3398" y="4634"/>
                  </a:lnTo>
                  <a:lnTo>
                    <a:pt x="2356" y="3012"/>
                  </a:lnTo>
                  <a:lnTo>
                    <a:pt x="1275" y="1468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4"/>
            <p:cNvSpPr/>
            <p:nvPr/>
          </p:nvSpPr>
          <p:spPr>
            <a:xfrm>
              <a:off x="633925" y="2005525"/>
              <a:ext cx="61800" cy="160300"/>
            </a:xfrm>
            <a:custGeom>
              <a:avLst/>
              <a:gdLst/>
              <a:ahLst/>
              <a:cxnLst/>
              <a:rect l="l" t="t" r="r" b="b"/>
              <a:pathLst>
                <a:path w="2472" h="6412" extrusionOk="0">
                  <a:moveTo>
                    <a:pt x="309" y="1"/>
                  </a:moveTo>
                  <a:lnTo>
                    <a:pt x="0" y="78"/>
                  </a:lnTo>
                  <a:lnTo>
                    <a:pt x="193" y="928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5"/>
                  </a:lnTo>
                  <a:lnTo>
                    <a:pt x="1661" y="5716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6" y="5909"/>
                  </a:lnTo>
                  <a:lnTo>
                    <a:pt x="1931" y="6141"/>
                  </a:lnTo>
                  <a:lnTo>
                    <a:pt x="2085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1" y="6257"/>
                  </a:lnTo>
                  <a:lnTo>
                    <a:pt x="2356" y="5948"/>
                  </a:lnTo>
                  <a:lnTo>
                    <a:pt x="2278" y="5948"/>
                  </a:lnTo>
                  <a:lnTo>
                    <a:pt x="2124" y="5600"/>
                  </a:lnTo>
                  <a:lnTo>
                    <a:pt x="1969" y="5214"/>
                  </a:lnTo>
                  <a:lnTo>
                    <a:pt x="1738" y="4442"/>
                  </a:lnTo>
                  <a:lnTo>
                    <a:pt x="1197" y="2936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4"/>
            <p:cNvSpPr/>
            <p:nvPr/>
          </p:nvSpPr>
          <p:spPr>
            <a:xfrm>
              <a:off x="609775" y="18510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9" y="541"/>
                  </a:lnTo>
                  <a:lnTo>
                    <a:pt x="12435" y="657"/>
                  </a:lnTo>
                  <a:lnTo>
                    <a:pt x="12628" y="734"/>
                  </a:lnTo>
                  <a:lnTo>
                    <a:pt x="12744" y="812"/>
                  </a:lnTo>
                  <a:lnTo>
                    <a:pt x="12859" y="966"/>
                  </a:lnTo>
                  <a:lnTo>
                    <a:pt x="12937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7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0"/>
                  </a:lnTo>
                  <a:lnTo>
                    <a:pt x="12242" y="2472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8" y="3206"/>
                  </a:lnTo>
                  <a:lnTo>
                    <a:pt x="9925" y="3437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1"/>
                  </a:lnTo>
                  <a:lnTo>
                    <a:pt x="5021" y="4596"/>
                  </a:lnTo>
                  <a:lnTo>
                    <a:pt x="4133" y="4712"/>
                  </a:lnTo>
                  <a:lnTo>
                    <a:pt x="3244" y="4789"/>
                  </a:lnTo>
                  <a:lnTo>
                    <a:pt x="2202" y="4789"/>
                  </a:lnTo>
                  <a:lnTo>
                    <a:pt x="1854" y="4750"/>
                  </a:lnTo>
                  <a:lnTo>
                    <a:pt x="1507" y="4673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1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4"/>
                  </a:lnTo>
                  <a:lnTo>
                    <a:pt x="3013" y="2356"/>
                  </a:lnTo>
                  <a:lnTo>
                    <a:pt x="3708" y="2009"/>
                  </a:lnTo>
                  <a:lnTo>
                    <a:pt x="4480" y="1700"/>
                  </a:lnTo>
                  <a:lnTo>
                    <a:pt x="5252" y="1429"/>
                  </a:lnTo>
                  <a:lnTo>
                    <a:pt x="6025" y="1198"/>
                  </a:lnTo>
                  <a:lnTo>
                    <a:pt x="6836" y="1005"/>
                  </a:lnTo>
                  <a:lnTo>
                    <a:pt x="7608" y="812"/>
                  </a:lnTo>
                  <a:lnTo>
                    <a:pt x="8419" y="696"/>
                  </a:lnTo>
                  <a:lnTo>
                    <a:pt x="9230" y="580"/>
                  </a:lnTo>
                  <a:lnTo>
                    <a:pt x="10041" y="541"/>
                  </a:lnTo>
                  <a:lnTo>
                    <a:pt x="10736" y="503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2" y="1314"/>
                  </a:lnTo>
                  <a:lnTo>
                    <a:pt x="13709" y="1507"/>
                  </a:lnTo>
                  <a:lnTo>
                    <a:pt x="13748" y="1738"/>
                  </a:lnTo>
                  <a:lnTo>
                    <a:pt x="13709" y="2009"/>
                  </a:lnTo>
                  <a:lnTo>
                    <a:pt x="13632" y="2240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7"/>
                  </a:lnTo>
                  <a:lnTo>
                    <a:pt x="12049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2" y="4634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2" y="5793"/>
                  </a:lnTo>
                  <a:lnTo>
                    <a:pt x="3708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6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6" y="5484"/>
                  </a:lnTo>
                  <a:lnTo>
                    <a:pt x="503" y="5252"/>
                  </a:lnTo>
                  <a:lnTo>
                    <a:pt x="348" y="5021"/>
                  </a:lnTo>
                  <a:lnTo>
                    <a:pt x="310" y="4866"/>
                  </a:lnTo>
                  <a:lnTo>
                    <a:pt x="310" y="4750"/>
                  </a:lnTo>
                  <a:lnTo>
                    <a:pt x="310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2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3" y="5214"/>
                  </a:lnTo>
                  <a:lnTo>
                    <a:pt x="1931" y="5252"/>
                  </a:lnTo>
                  <a:lnTo>
                    <a:pt x="2588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7" y="5059"/>
                  </a:lnTo>
                  <a:lnTo>
                    <a:pt x="6913" y="4789"/>
                  </a:lnTo>
                  <a:lnTo>
                    <a:pt x="7840" y="4596"/>
                  </a:lnTo>
                  <a:lnTo>
                    <a:pt x="8728" y="4403"/>
                  </a:lnTo>
                  <a:lnTo>
                    <a:pt x="9616" y="4132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8"/>
                  </a:lnTo>
                  <a:lnTo>
                    <a:pt x="12435" y="2974"/>
                  </a:lnTo>
                  <a:lnTo>
                    <a:pt x="12705" y="2819"/>
                  </a:lnTo>
                  <a:lnTo>
                    <a:pt x="12937" y="2588"/>
                  </a:lnTo>
                  <a:lnTo>
                    <a:pt x="13130" y="2395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4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8" y="1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5"/>
                  </a:lnTo>
                  <a:lnTo>
                    <a:pt x="4133" y="1352"/>
                  </a:lnTo>
                  <a:lnTo>
                    <a:pt x="3244" y="1700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3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4" y="4132"/>
                  </a:lnTo>
                  <a:lnTo>
                    <a:pt x="194" y="4171"/>
                  </a:lnTo>
                  <a:lnTo>
                    <a:pt x="117" y="4325"/>
                  </a:lnTo>
                  <a:lnTo>
                    <a:pt x="39" y="4480"/>
                  </a:lnTo>
                  <a:lnTo>
                    <a:pt x="1" y="4634"/>
                  </a:lnTo>
                  <a:lnTo>
                    <a:pt x="1" y="4789"/>
                  </a:lnTo>
                  <a:lnTo>
                    <a:pt x="39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7" y="6063"/>
                  </a:lnTo>
                  <a:lnTo>
                    <a:pt x="966" y="6256"/>
                  </a:lnTo>
                  <a:lnTo>
                    <a:pt x="1275" y="6179"/>
                  </a:lnTo>
                  <a:lnTo>
                    <a:pt x="1314" y="6218"/>
                  </a:lnTo>
                  <a:lnTo>
                    <a:pt x="1314" y="6256"/>
                  </a:lnTo>
                  <a:lnTo>
                    <a:pt x="1352" y="6295"/>
                  </a:lnTo>
                  <a:lnTo>
                    <a:pt x="1468" y="6256"/>
                  </a:lnTo>
                  <a:lnTo>
                    <a:pt x="1816" y="6295"/>
                  </a:lnTo>
                  <a:lnTo>
                    <a:pt x="2395" y="6333"/>
                  </a:lnTo>
                  <a:lnTo>
                    <a:pt x="3013" y="6372"/>
                  </a:lnTo>
                  <a:lnTo>
                    <a:pt x="3592" y="6333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4" y="5523"/>
                  </a:lnTo>
                  <a:lnTo>
                    <a:pt x="9037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5" y="3939"/>
                  </a:lnTo>
                  <a:lnTo>
                    <a:pt x="12898" y="3669"/>
                  </a:lnTo>
                  <a:lnTo>
                    <a:pt x="13361" y="3321"/>
                  </a:lnTo>
                  <a:lnTo>
                    <a:pt x="13632" y="3051"/>
                  </a:lnTo>
                  <a:lnTo>
                    <a:pt x="13825" y="2704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9"/>
                  </a:lnTo>
                  <a:lnTo>
                    <a:pt x="14134" y="1738"/>
                  </a:lnTo>
                  <a:lnTo>
                    <a:pt x="14095" y="1468"/>
                  </a:lnTo>
                  <a:lnTo>
                    <a:pt x="14018" y="1236"/>
                  </a:lnTo>
                  <a:lnTo>
                    <a:pt x="13902" y="1005"/>
                  </a:lnTo>
                  <a:lnTo>
                    <a:pt x="13748" y="812"/>
                  </a:lnTo>
                  <a:lnTo>
                    <a:pt x="13477" y="618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5" y="155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4"/>
            <p:cNvSpPr/>
            <p:nvPr/>
          </p:nvSpPr>
          <p:spPr>
            <a:xfrm>
              <a:off x="4200000" y="452900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1"/>
                  </a:lnTo>
                  <a:lnTo>
                    <a:pt x="0" y="7261"/>
                  </a:lnTo>
                  <a:lnTo>
                    <a:pt x="193" y="7261"/>
                  </a:lnTo>
                  <a:lnTo>
                    <a:pt x="425" y="5484"/>
                  </a:lnTo>
                  <a:lnTo>
                    <a:pt x="580" y="3669"/>
                  </a:lnTo>
                  <a:lnTo>
                    <a:pt x="695" y="1854"/>
                  </a:lnTo>
                  <a:lnTo>
                    <a:pt x="695" y="928"/>
                  </a:lnTo>
                  <a:lnTo>
                    <a:pt x="695" y="40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4"/>
            <p:cNvSpPr/>
            <p:nvPr/>
          </p:nvSpPr>
          <p:spPr>
            <a:xfrm>
              <a:off x="4077400" y="4569550"/>
              <a:ext cx="121650" cy="144850"/>
            </a:xfrm>
            <a:custGeom>
              <a:avLst/>
              <a:gdLst/>
              <a:ahLst/>
              <a:cxnLst/>
              <a:rect l="l" t="t" r="r" b="b"/>
              <a:pathLst>
                <a:path w="4866" h="5794" extrusionOk="0">
                  <a:moveTo>
                    <a:pt x="155" y="1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6"/>
                  </a:lnTo>
                  <a:lnTo>
                    <a:pt x="2896" y="3631"/>
                  </a:lnTo>
                  <a:lnTo>
                    <a:pt x="3476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6"/>
                  </a:lnTo>
                  <a:lnTo>
                    <a:pt x="4866" y="5639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8" y="1352"/>
                  </a:lnTo>
                  <a:lnTo>
                    <a:pt x="811" y="657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4"/>
            <p:cNvSpPr/>
            <p:nvPr/>
          </p:nvSpPr>
          <p:spPr>
            <a:xfrm>
              <a:off x="4079325" y="419112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9"/>
                  </a:moveTo>
                  <a:lnTo>
                    <a:pt x="1082" y="5986"/>
                  </a:lnTo>
                  <a:lnTo>
                    <a:pt x="1236" y="6025"/>
                  </a:lnTo>
                  <a:lnTo>
                    <a:pt x="1391" y="6179"/>
                  </a:lnTo>
                  <a:lnTo>
                    <a:pt x="1468" y="6334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6" y="6951"/>
                  </a:lnTo>
                  <a:lnTo>
                    <a:pt x="1159" y="7029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6"/>
                  </a:lnTo>
                  <a:lnTo>
                    <a:pt x="425" y="6720"/>
                  </a:lnTo>
                  <a:lnTo>
                    <a:pt x="387" y="6643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5" y="6256"/>
                  </a:lnTo>
                  <a:lnTo>
                    <a:pt x="503" y="6179"/>
                  </a:lnTo>
                  <a:lnTo>
                    <a:pt x="696" y="6025"/>
                  </a:lnTo>
                  <a:lnTo>
                    <a:pt x="889" y="5909"/>
                  </a:lnTo>
                  <a:close/>
                  <a:moveTo>
                    <a:pt x="5909" y="1"/>
                  </a:moveTo>
                  <a:lnTo>
                    <a:pt x="5831" y="39"/>
                  </a:lnTo>
                  <a:lnTo>
                    <a:pt x="5522" y="310"/>
                  </a:lnTo>
                  <a:lnTo>
                    <a:pt x="5175" y="619"/>
                  </a:lnTo>
                  <a:lnTo>
                    <a:pt x="4596" y="1314"/>
                  </a:lnTo>
                  <a:lnTo>
                    <a:pt x="4017" y="2047"/>
                  </a:lnTo>
                  <a:lnTo>
                    <a:pt x="3437" y="2781"/>
                  </a:lnTo>
                  <a:lnTo>
                    <a:pt x="2279" y="4133"/>
                  </a:lnTo>
                  <a:lnTo>
                    <a:pt x="1738" y="4866"/>
                  </a:lnTo>
                  <a:lnTo>
                    <a:pt x="1198" y="5561"/>
                  </a:lnTo>
                  <a:lnTo>
                    <a:pt x="1043" y="5523"/>
                  </a:lnTo>
                  <a:lnTo>
                    <a:pt x="889" y="5523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1" y="6334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4" y="7145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3" y="6527"/>
                  </a:lnTo>
                  <a:lnTo>
                    <a:pt x="1854" y="6334"/>
                  </a:lnTo>
                  <a:lnTo>
                    <a:pt x="1815" y="6179"/>
                  </a:lnTo>
                  <a:lnTo>
                    <a:pt x="1738" y="6025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3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9" y="657"/>
                  </a:lnTo>
                  <a:lnTo>
                    <a:pt x="6102" y="310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4"/>
            <p:cNvSpPr/>
            <p:nvPr/>
          </p:nvSpPr>
          <p:spPr>
            <a:xfrm>
              <a:off x="4050375" y="4567625"/>
              <a:ext cx="30900" cy="168975"/>
            </a:xfrm>
            <a:custGeom>
              <a:avLst/>
              <a:gdLst/>
              <a:ahLst/>
              <a:cxnLst/>
              <a:rect l="l" t="t" r="r" b="b"/>
              <a:pathLst>
                <a:path w="1236" h="6759" extrusionOk="0">
                  <a:moveTo>
                    <a:pt x="1120" y="1"/>
                  </a:moveTo>
                  <a:lnTo>
                    <a:pt x="1081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9"/>
                  </a:lnTo>
                  <a:lnTo>
                    <a:pt x="116" y="5059"/>
                  </a:lnTo>
                  <a:lnTo>
                    <a:pt x="0" y="6720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2" y="3515"/>
                  </a:lnTo>
                  <a:lnTo>
                    <a:pt x="965" y="1854"/>
                  </a:lnTo>
                  <a:lnTo>
                    <a:pt x="1081" y="232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4"/>
            <p:cNvSpPr/>
            <p:nvPr/>
          </p:nvSpPr>
          <p:spPr>
            <a:xfrm>
              <a:off x="3825425" y="421912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8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2"/>
                  </a:lnTo>
                  <a:lnTo>
                    <a:pt x="6643" y="5909"/>
                  </a:lnTo>
                  <a:lnTo>
                    <a:pt x="6797" y="5754"/>
                  </a:lnTo>
                  <a:close/>
                  <a:moveTo>
                    <a:pt x="233" y="1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10"/>
                  </a:lnTo>
                  <a:lnTo>
                    <a:pt x="39" y="387"/>
                  </a:lnTo>
                  <a:lnTo>
                    <a:pt x="426" y="773"/>
                  </a:lnTo>
                  <a:lnTo>
                    <a:pt x="812" y="1120"/>
                  </a:lnTo>
                  <a:lnTo>
                    <a:pt x="1623" y="1777"/>
                  </a:lnTo>
                  <a:lnTo>
                    <a:pt x="3399" y="3206"/>
                  </a:lnTo>
                  <a:lnTo>
                    <a:pt x="4866" y="4441"/>
                  </a:lnTo>
                  <a:lnTo>
                    <a:pt x="5639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2"/>
                  </a:lnTo>
                  <a:lnTo>
                    <a:pt x="6720" y="7299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9"/>
                  </a:lnTo>
                  <a:lnTo>
                    <a:pt x="7454" y="7260"/>
                  </a:lnTo>
                  <a:lnTo>
                    <a:pt x="7608" y="7144"/>
                  </a:lnTo>
                  <a:lnTo>
                    <a:pt x="7724" y="7029"/>
                  </a:lnTo>
                  <a:lnTo>
                    <a:pt x="7840" y="6913"/>
                  </a:lnTo>
                  <a:lnTo>
                    <a:pt x="7956" y="6758"/>
                  </a:lnTo>
                  <a:lnTo>
                    <a:pt x="7994" y="6565"/>
                  </a:lnTo>
                  <a:lnTo>
                    <a:pt x="8033" y="6411"/>
                  </a:lnTo>
                  <a:lnTo>
                    <a:pt x="8033" y="6218"/>
                  </a:lnTo>
                  <a:lnTo>
                    <a:pt x="7956" y="6025"/>
                  </a:lnTo>
                  <a:lnTo>
                    <a:pt x="7840" y="5870"/>
                  </a:lnTo>
                  <a:lnTo>
                    <a:pt x="7724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6" y="5484"/>
                  </a:lnTo>
                  <a:lnTo>
                    <a:pt x="6025" y="4712"/>
                  </a:lnTo>
                  <a:lnTo>
                    <a:pt x="5214" y="4017"/>
                  </a:lnTo>
                  <a:lnTo>
                    <a:pt x="3515" y="2626"/>
                  </a:lnTo>
                  <a:lnTo>
                    <a:pt x="2743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5" y="310"/>
                  </a:lnTo>
                  <a:lnTo>
                    <a:pt x="310" y="39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4"/>
            <p:cNvSpPr/>
            <p:nvPr/>
          </p:nvSpPr>
          <p:spPr>
            <a:xfrm>
              <a:off x="3966375" y="4488475"/>
              <a:ext cx="350450" cy="288650"/>
            </a:xfrm>
            <a:custGeom>
              <a:avLst/>
              <a:gdLst/>
              <a:ahLst/>
              <a:cxnLst/>
              <a:rect l="l" t="t" r="r" b="b"/>
              <a:pathLst>
                <a:path w="14018" h="11546" extrusionOk="0">
                  <a:moveTo>
                    <a:pt x="11778" y="0"/>
                  </a:moveTo>
                  <a:lnTo>
                    <a:pt x="11469" y="77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8" y="2780"/>
                  </a:lnTo>
                  <a:lnTo>
                    <a:pt x="10658" y="1892"/>
                  </a:lnTo>
                  <a:lnTo>
                    <a:pt x="10427" y="2085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168" y="5522"/>
                  </a:lnTo>
                  <a:lnTo>
                    <a:pt x="13439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2" y="6681"/>
                  </a:lnTo>
                  <a:lnTo>
                    <a:pt x="13516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4" y="7955"/>
                  </a:lnTo>
                  <a:lnTo>
                    <a:pt x="12203" y="8418"/>
                  </a:lnTo>
                  <a:lnTo>
                    <a:pt x="11740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1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0" y="11160"/>
                  </a:lnTo>
                  <a:lnTo>
                    <a:pt x="3013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2"/>
                  </a:lnTo>
                  <a:lnTo>
                    <a:pt x="1082" y="10696"/>
                  </a:lnTo>
                  <a:lnTo>
                    <a:pt x="812" y="10542"/>
                  </a:lnTo>
                  <a:lnTo>
                    <a:pt x="618" y="10388"/>
                  </a:lnTo>
                  <a:lnTo>
                    <a:pt x="464" y="10194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7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1" y="9886"/>
                  </a:lnTo>
                  <a:lnTo>
                    <a:pt x="39" y="10117"/>
                  </a:lnTo>
                  <a:lnTo>
                    <a:pt x="78" y="10310"/>
                  </a:lnTo>
                  <a:lnTo>
                    <a:pt x="194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2" y="11353"/>
                  </a:lnTo>
                  <a:lnTo>
                    <a:pt x="2626" y="11430"/>
                  </a:lnTo>
                  <a:lnTo>
                    <a:pt x="3321" y="11507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7"/>
                  </a:lnTo>
                  <a:lnTo>
                    <a:pt x="6063" y="11430"/>
                  </a:lnTo>
                  <a:lnTo>
                    <a:pt x="6758" y="11314"/>
                  </a:lnTo>
                  <a:lnTo>
                    <a:pt x="7415" y="11160"/>
                  </a:lnTo>
                  <a:lnTo>
                    <a:pt x="8071" y="11005"/>
                  </a:lnTo>
                  <a:lnTo>
                    <a:pt x="8728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8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3"/>
                  </a:lnTo>
                  <a:lnTo>
                    <a:pt x="14018" y="6140"/>
                  </a:lnTo>
                  <a:lnTo>
                    <a:pt x="13941" y="5908"/>
                  </a:lnTo>
                  <a:lnTo>
                    <a:pt x="13863" y="5715"/>
                  </a:lnTo>
                  <a:lnTo>
                    <a:pt x="13748" y="5522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6"/>
                  </a:lnTo>
                  <a:lnTo>
                    <a:pt x="13091" y="5136"/>
                  </a:lnTo>
                  <a:lnTo>
                    <a:pt x="12821" y="3823"/>
                  </a:lnTo>
                  <a:lnTo>
                    <a:pt x="12512" y="2549"/>
                  </a:lnTo>
                  <a:lnTo>
                    <a:pt x="12164" y="1274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4"/>
            <p:cNvSpPr/>
            <p:nvPr/>
          </p:nvSpPr>
          <p:spPr>
            <a:xfrm>
              <a:off x="3941275" y="457920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1" y="40"/>
                  </a:lnTo>
                  <a:lnTo>
                    <a:pt x="1970" y="3206"/>
                  </a:lnTo>
                  <a:lnTo>
                    <a:pt x="4055" y="6334"/>
                  </a:lnTo>
                  <a:lnTo>
                    <a:pt x="4055" y="6334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3"/>
                  </a:lnTo>
                  <a:lnTo>
                    <a:pt x="3708" y="6720"/>
                  </a:lnTo>
                  <a:lnTo>
                    <a:pt x="4132" y="6797"/>
                  </a:lnTo>
                  <a:lnTo>
                    <a:pt x="4596" y="6836"/>
                  </a:lnTo>
                  <a:lnTo>
                    <a:pt x="5484" y="6836"/>
                  </a:lnTo>
                  <a:lnTo>
                    <a:pt x="6372" y="6759"/>
                  </a:lnTo>
                  <a:lnTo>
                    <a:pt x="7299" y="6643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9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5"/>
                  </a:lnTo>
                  <a:lnTo>
                    <a:pt x="13863" y="2125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1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3"/>
                  </a:lnTo>
                  <a:lnTo>
                    <a:pt x="10349" y="5253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6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8" y="6334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7"/>
                  </a:lnTo>
                  <a:lnTo>
                    <a:pt x="3399" y="4635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4"/>
            <p:cNvSpPr/>
            <p:nvPr/>
          </p:nvSpPr>
          <p:spPr>
            <a:xfrm>
              <a:off x="3931625" y="457727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1"/>
                  </a:moveTo>
                  <a:lnTo>
                    <a:pt x="0" y="78"/>
                  </a:lnTo>
                  <a:lnTo>
                    <a:pt x="194" y="927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6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9"/>
                  </a:lnTo>
                  <a:lnTo>
                    <a:pt x="1931" y="6140"/>
                  </a:lnTo>
                  <a:lnTo>
                    <a:pt x="2086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4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4"/>
            <p:cNvSpPr/>
            <p:nvPr/>
          </p:nvSpPr>
          <p:spPr>
            <a:xfrm>
              <a:off x="3907500" y="442282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0" y="464"/>
                  </a:moveTo>
                  <a:lnTo>
                    <a:pt x="11623" y="502"/>
                  </a:lnTo>
                  <a:lnTo>
                    <a:pt x="12048" y="541"/>
                  </a:lnTo>
                  <a:lnTo>
                    <a:pt x="12434" y="657"/>
                  </a:lnTo>
                  <a:lnTo>
                    <a:pt x="12627" y="734"/>
                  </a:lnTo>
                  <a:lnTo>
                    <a:pt x="12743" y="811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6" y="1699"/>
                  </a:lnTo>
                  <a:lnTo>
                    <a:pt x="12820" y="1892"/>
                  </a:lnTo>
                  <a:lnTo>
                    <a:pt x="12704" y="2086"/>
                  </a:lnTo>
                  <a:lnTo>
                    <a:pt x="12589" y="2240"/>
                  </a:lnTo>
                  <a:lnTo>
                    <a:pt x="12241" y="2472"/>
                  </a:lnTo>
                  <a:lnTo>
                    <a:pt x="11816" y="2742"/>
                  </a:lnTo>
                  <a:lnTo>
                    <a:pt x="11391" y="2935"/>
                  </a:lnTo>
                  <a:lnTo>
                    <a:pt x="10658" y="3205"/>
                  </a:lnTo>
                  <a:lnTo>
                    <a:pt x="9924" y="3437"/>
                  </a:lnTo>
                  <a:lnTo>
                    <a:pt x="9152" y="3707"/>
                  </a:lnTo>
                  <a:lnTo>
                    <a:pt x="8380" y="3900"/>
                  </a:lnTo>
                  <a:lnTo>
                    <a:pt x="7607" y="4094"/>
                  </a:lnTo>
                  <a:lnTo>
                    <a:pt x="6796" y="4287"/>
                  </a:lnTo>
                  <a:lnTo>
                    <a:pt x="5908" y="4441"/>
                  </a:lnTo>
                  <a:lnTo>
                    <a:pt x="5020" y="4596"/>
                  </a:lnTo>
                  <a:lnTo>
                    <a:pt x="4132" y="4711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0"/>
                  </a:lnTo>
                  <a:lnTo>
                    <a:pt x="1506" y="4673"/>
                  </a:lnTo>
                  <a:lnTo>
                    <a:pt x="1197" y="4557"/>
                  </a:lnTo>
                  <a:lnTo>
                    <a:pt x="888" y="4441"/>
                  </a:lnTo>
                  <a:lnTo>
                    <a:pt x="579" y="4248"/>
                  </a:lnTo>
                  <a:lnTo>
                    <a:pt x="657" y="4171"/>
                  </a:lnTo>
                  <a:lnTo>
                    <a:pt x="695" y="4055"/>
                  </a:lnTo>
                  <a:lnTo>
                    <a:pt x="695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1" y="3437"/>
                  </a:lnTo>
                  <a:lnTo>
                    <a:pt x="1313" y="3244"/>
                  </a:lnTo>
                  <a:lnTo>
                    <a:pt x="1854" y="2935"/>
                  </a:lnTo>
                  <a:lnTo>
                    <a:pt x="2278" y="2703"/>
                  </a:lnTo>
                  <a:lnTo>
                    <a:pt x="3012" y="2356"/>
                  </a:lnTo>
                  <a:lnTo>
                    <a:pt x="3707" y="2008"/>
                  </a:lnTo>
                  <a:lnTo>
                    <a:pt x="4479" y="1699"/>
                  </a:lnTo>
                  <a:lnTo>
                    <a:pt x="5252" y="1429"/>
                  </a:lnTo>
                  <a:lnTo>
                    <a:pt x="6024" y="1197"/>
                  </a:lnTo>
                  <a:lnTo>
                    <a:pt x="6835" y="1004"/>
                  </a:lnTo>
                  <a:lnTo>
                    <a:pt x="7607" y="811"/>
                  </a:lnTo>
                  <a:lnTo>
                    <a:pt x="8418" y="695"/>
                  </a:lnTo>
                  <a:lnTo>
                    <a:pt x="9229" y="580"/>
                  </a:lnTo>
                  <a:lnTo>
                    <a:pt x="10040" y="541"/>
                  </a:lnTo>
                  <a:lnTo>
                    <a:pt x="10735" y="502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1" y="1313"/>
                  </a:lnTo>
                  <a:lnTo>
                    <a:pt x="13708" y="1506"/>
                  </a:lnTo>
                  <a:lnTo>
                    <a:pt x="13747" y="1738"/>
                  </a:lnTo>
                  <a:lnTo>
                    <a:pt x="13708" y="2008"/>
                  </a:lnTo>
                  <a:lnTo>
                    <a:pt x="13631" y="2240"/>
                  </a:lnTo>
                  <a:lnTo>
                    <a:pt x="13515" y="2472"/>
                  </a:lnTo>
                  <a:lnTo>
                    <a:pt x="13399" y="2703"/>
                  </a:lnTo>
                  <a:lnTo>
                    <a:pt x="13206" y="2896"/>
                  </a:lnTo>
                  <a:lnTo>
                    <a:pt x="12859" y="3205"/>
                  </a:lnTo>
                  <a:lnTo>
                    <a:pt x="12473" y="3437"/>
                  </a:lnTo>
                  <a:lnTo>
                    <a:pt x="12048" y="3669"/>
                  </a:lnTo>
                  <a:lnTo>
                    <a:pt x="11623" y="3900"/>
                  </a:lnTo>
                  <a:lnTo>
                    <a:pt x="10658" y="4287"/>
                  </a:lnTo>
                  <a:lnTo>
                    <a:pt x="9731" y="4634"/>
                  </a:lnTo>
                  <a:lnTo>
                    <a:pt x="8766" y="4904"/>
                  </a:lnTo>
                  <a:lnTo>
                    <a:pt x="7762" y="5175"/>
                  </a:lnTo>
                  <a:lnTo>
                    <a:pt x="6758" y="5406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8"/>
                  </a:lnTo>
                  <a:lnTo>
                    <a:pt x="2780" y="5986"/>
                  </a:lnTo>
                  <a:lnTo>
                    <a:pt x="2278" y="5986"/>
                  </a:lnTo>
                  <a:lnTo>
                    <a:pt x="1815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5" y="5484"/>
                  </a:lnTo>
                  <a:lnTo>
                    <a:pt x="502" y="5252"/>
                  </a:lnTo>
                  <a:lnTo>
                    <a:pt x="348" y="5020"/>
                  </a:lnTo>
                  <a:lnTo>
                    <a:pt x="309" y="4866"/>
                  </a:lnTo>
                  <a:lnTo>
                    <a:pt x="309" y="4750"/>
                  </a:lnTo>
                  <a:lnTo>
                    <a:pt x="309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3"/>
                  </a:lnTo>
                  <a:lnTo>
                    <a:pt x="1931" y="5252"/>
                  </a:lnTo>
                  <a:lnTo>
                    <a:pt x="2587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6" y="5059"/>
                  </a:lnTo>
                  <a:lnTo>
                    <a:pt x="6912" y="4789"/>
                  </a:lnTo>
                  <a:lnTo>
                    <a:pt x="7839" y="4596"/>
                  </a:lnTo>
                  <a:lnTo>
                    <a:pt x="8727" y="4402"/>
                  </a:lnTo>
                  <a:lnTo>
                    <a:pt x="9615" y="4132"/>
                  </a:lnTo>
                  <a:lnTo>
                    <a:pt x="10503" y="3862"/>
                  </a:lnTo>
                  <a:lnTo>
                    <a:pt x="11353" y="3514"/>
                  </a:lnTo>
                  <a:lnTo>
                    <a:pt x="12164" y="3128"/>
                  </a:lnTo>
                  <a:lnTo>
                    <a:pt x="12434" y="2974"/>
                  </a:lnTo>
                  <a:lnTo>
                    <a:pt x="12704" y="2819"/>
                  </a:lnTo>
                  <a:lnTo>
                    <a:pt x="12936" y="2588"/>
                  </a:lnTo>
                  <a:lnTo>
                    <a:pt x="13129" y="2394"/>
                  </a:lnTo>
                  <a:lnTo>
                    <a:pt x="13322" y="2124"/>
                  </a:lnTo>
                  <a:lnTo>
                    <a:pt x="13438" y="1854"/>
                  </a:lnTo>
                  <a:lnTo>
                    <a:pt x="13515" y="1584"/>
                  </a:lnTo>
                  <a:lnTo>
                    <a:pt x="13515" y="1236"/>
                  </a:lnTo>
                  <a:lnTo>
                    <a:pt x="13477" y="1120"/>
                  </a:lnTo>
                  <a:close/>
                  <a:moveTo>
                    <a:pt x="10658" y="0"/>
                  </a:moveTo>
                  <a:lnTo>
                    <a:pt x="9886" y="39"/>
                  </a:lnTo>
                  <a:lnTo>
                    <a:pt x="9113" y="116"/>
                  </a:lnTo>
                  <a:lnTo>
                    <a:pt x="8302" y="232"/>
                  </a:lnTo>
                  <a:lnTo>
                    <a:pt x="7530" y="348"/>
                  </a:lnTo>
                  <a:lnTo>
                    <a:pt x="6719" y="541"/>
                  </a:lnTo>
                  <a:lnTo>
                    <a:pt x="5908" y="734"/>
                  </a:lnTo>
                  <a:lnTo>
                    <a:pt x="5020" y="1004"/>
                  </a:lnTo>
                  <a:lnTo>
                    <a:pt x="4132" y="1352"/>
                  </a:lnTo>
                  <a:lnTo>
                    <a:pt x="3244" y="1699"/>
                  </a:lnTo>
                  <a:lnTo>
                    <a:pt x="2394" y="2124"/>
                  </a:lnTo>
                  <a:lnTo>
                    <a:pt x="1776" y="2433"/>
                  </a:lnTo>
                  <a:lnTo>
                    <a:pt x="1390" y="2626"/>
                  </a:lnTo>
                  <a:lnTo>
                    <a:pt x="1043" y="2858"/>
                  </a:lnTo>
                  <a:lnTo>
                    <a:pt x="695" y="3090"/>
                  </a:lnTo>
                  <a:lnTo>
                    <a:pt x="463" y="3398"/>
                  </a:lnTo>
                  <a:lnTo>
                    <a:pt x="348" y="3553"/>
                  </a:lnTo>
                  <a:lnTo>
                    <a:pt x="270" y="3707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3" y="4132"/>
                  </a:lnTo>
                  <a:lnTo>
                    <a:pt x="193" y="4171"/>
                  </a:lnTo>
                  <a:lnTo>
                    <a:pt x="116" y="4325"/>
                  </a:lnTo>
                  <a:lnTo>
                    <a:pt x="39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5136"/>
                  </a:lnTo>
                  <a:lnTo>
                    <a:pt x="193" y="5445"/>
                  </a:lnTo>
                  <a:lnTo>
                    <a:pt x="348" y="5638"/>
                  </a:lnTo>
                  <a:lnTo>
                    <a:pt x="502" y="5831"/>
                  </a:lnTo>
                  <a:lnTo>
                    <a:pt x="695" y="5947"/>
                  </a:lnTo>
                  <a:lnTo>
                    <a:pt x="927" y="6063"/>
                  </a:lnTo>
                  <a:lnTo>
                    <a:pt x="965" y="6256"/>
                  </a:lnTo>
                  <a:lnTo>
                    <a:pt x="1274" y="6179"/>
                  </a:lnTo>
                  <a:lnTo>
                    <a:pt x="1313" y="6217"/>
                  </a:lnTo>
                  <a:lnTo>
                    <a:pt x="1313" y="6256"/>
                  </a:lnTo>
                  <a:lnTo>
                    <a:pt x="1352" y="6295"/>
                  </a:lnTo>
                  <a:lnTo>
                    <a:pt x="1467" y="6256"/>
                  </a:lnTo>
                  <a:lnTo>
                    <a:pt x="1815" y="6295"/>
                  </a:lnTo>
                  <a:lnTo>
                    <a:pt x="2394" y="6333"/>
                  </a:lnTo>
                  <a:lnTo>
                    <a:pt x="3012" y="6372"/>
                  </a:lnTo>
                  <a:lnTo>
                    <a:pt x="3591" y="6333"/>
                  </a:lnTo>
                  <a:lnTo>
                    <a:pt x="4171" y="6295"/>
                  </a:lnTo>
                  <a:lnTo>
                    <a:pt x="5368" y="6101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3" y="5522"/>
                  </a:lnTo>
                  <a:lnTo>
                    <a:pt x="9036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5" y="4132"/>
                  </a:lnTo>
                  <a:lnTo>
                    <a:pt x="12125" y="4248"/>
                  </a:lnTo>
                  <a:lnTo>
                    <a:pt x="12395" y="4287"/>
                  </a:lnTo>
                  <a:lnTo>
                    <a:pt x="12782" y="4711"/>
                  </a:lnTo>
                  <a:lnTo>
                    <a:pt x="13013" y="4518"/>
                  </a:lnTo>
                  <a:lnTo>
                    <a:pt x="12434" y="3939"/>
                  </a:lnTo>
                  <a:lnTo>
                    <a:pt x="12897" y="3669"/>
                  </a:lnTo>
                  <a:lnTo>
                    <a:pt x="13361" y="3321"/>
                  </a:lnTo>
                  <a:lnTo>
                    <a:pt x="13631" y="3051"/>
                  </a:lnTo>
                  <a:lnTo>
                    <a:pt x="13824" y="2703"/>
                  </a:lnTo>
                  <a:lnTo>
                    <a:pt x="14133" y="2626"/>
                  </a:lnTo>
                  <a:lnTo>
                    <a:pt x="14017" y="2317"/>
                  </a:lnTo>
                  <a:lnTo>
                    <a:pt x="14095" y="2008"/>
                  </a:lnTo>
                  <a:lnTo>
                    <a:pt x="14133" y="1738"/>
                  </a:lnTo>
                  <a:lnTo>
                    <a:pt x="14095" y="1468"/>
                  </a:lnTo>
                  <a:lnTo>
                    <a:pt x="14017" y="1236"/>
                  </a:lnTo>
                  <a:lnTo>
                    <a:pt x="13901" y="1004"/>
                  </a:lnTo>
                  <a:lnTo>
                    <a:pt x="13747" y="811"/>
                  </a:lnTo>
                  <a:lnTo>
                    <a:pt x="13477" y="618"/>
                  </a:lnTo>
                  <a:lnTo>
                    <a:pt x="13168" y="502"/>
                  </a:lnTo>
                  <a:lnTo>
                    <a:pt x="13091" y="502"/>
                  </a:lnTo>
                  <a:lnTo>
                    <a:pt x="12897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2" y="116"/>
                  </a:lnTo>
                  <a:lnTo>
                    <a:pt x="11816" y="39"/>
                  </a:lnTo>
                  <a:lnTo>
                    <a:pt x="1143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4"/>
            <p:cNvSpPr/>
            <p:nvPr/>
          </p:nvSpPr>
          <p:spPr>
            <a:xfrm>
              <a:off x="5030225" y="191865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4"/>
            <p:cNvSpPr/>
            <p:nvPr/>
          </p:nvSpPr>
          <p:spPr>
            <a:xfrm>
              <a:off x="4907625" y="1959200"/>
              <a:ext cx="121650" cy="144825"/>
            </a:xfrm>
            <a:custGeom>
              <a:avLst/>
              <a:gdLst/>
              <a:ahLst/>
              <a:cxnLst/>
              <a:rect l="l" t="t" r="r" b="b"/>
              <a:pathLst>
                <a:path w="4866" h="5793" extrusionOk="0">
                  <a:moveTo>
                    <a:pt x="155" y="0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5"/>
                  </a:lnTo>
                  <a:lnTo>
                    <a:pt x="2896" y="3630"/>
                  </a:lnTo>
                  <a:lnTo>
                    <a:pt x="3475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7" y="1352"/>
                  </a:lnTo>
                  <a:lnTo>
                    <a:pt x="811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4"/>
            <p:cNvSpPr/>
            <p:nvPr/>
          </p:nvSpPr>
          <p:spPr>
            <a:xfrm>
              <a:off x="4909550" y="158077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8" y="5909"/>
                  </a:moveTo>
                  <a:lnTo>
                    <a:pt x="1082" y="5986"/>
                  </a:lnTo>
                  <a:lnTo>
                    <a:pt x="1236" y="6024"/>
                  </a:lnTo>
                  <a:lnTo>
                    <a:pt x="1390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7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8"/>
                  </a:lnTo>
                  <a:lnTo>
                    <a:pt x="386" y="6372"/>
                  </a:lnTo>
                  <a:lnTo>
                    <a:pt x="425" y="6256"/>
                  </a:lnTo>
                  <a:lnTo>
                    <a:pt x="502" y="6179"/>
                  </a:lnTo>
                  <a:lnTo>
                    <a:pt x="695" y="6024"/>
                  </a:lnTo>
                  <a:lnTo>
                    <a:pt x="888" y="5909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6" y="2047"/>
                  </a:lnTo>
                  <a:lnTo>
                    <a:pt x="3437" y="2781"/>
                  </a:lnTo>
                  <a:lnTo>
                    <a:pt x="2279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8"/>
                  </a:lnTo>
                  <a:lnTo>
                    <a:pt x="0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6"/>
                  </a:lnTo>
                  <a:lnTo>
                    <a:pt x="695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699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9"/>
                  </a:lnTo>
                  <a:lnTo>
                    <a:pt x="1738" y="6024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2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4"/>
            <p:cNvSpPr/>
            <p:nvPr/>
          </p:nvSpPr>
          <p:spPr>
            <a:xfrm>
              <a:off x="4880575" y="1957275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1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2" y="1738"/>
                  </a:lnTo>
                  <a:lnTo>
                    <a:pt x="310" y="3398"/>
                  </a:lnTo>
                  <a:lnTo>
                    <a:pt x="117" y="5059"/>
                  </a:lnTo>
                  <a:lnTo>
                    <a:pt x="1" y="6719"/>
                  </a:lnTo>
                  <a:lnTo>
                    <a:pt x="233" y="6758"/>
                  </a:lnTo>
                  <a:lnTo>
                    <a:pt x="503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7" y="77"/>
                  </a:lnTo>
                  <a:lnTo>
                    <a:pt x="1237" y="39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4"/>
            <p:cNvSpPr/>
            <p:nvPr/>
          </p:nvSpPr>
          <p:spPr>
            <a:xfrm>
              <a:off x="4655650" y="16087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4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7" y="6796"/>
                  </a:lnTo>
                  <a:lnTo>
                    <a:pt x="7106" y="6912"/>
                  </a:lnTo>
                  <a:lnTo>
                    <a:pt x="6913" y="6912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1"/>
                  </a:lnTo>
                  <a:lnTo>
                    <a:pt x="6642" y="5908"/>
                  </a:lnTo>
                  <a:lnTo>
                    <a:pt x="6797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2" y="1120"/>
                  </a:lnTo>
                  <a:lnTo>
                    <a:pt x="1622" y="1777"/>
                  </a:lnTo>
                  <a:lnTo>
                    <a:pt x="3399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1" y="5599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1"/>
                  </a:lnTo>
                  <a:lnTo>
                    <a:pt x="6063" y="6410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1"/>
                  </a:lnTo>
                  <a:lnTo>
                    <a:pt x="6720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8" y="7144"/>
                  </a:lnTo>
                  <a:lnTo>
                    <a:pt x="7724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3" y="6410"/>
                  </a:lnTo>
                  <a:lnTo>
                    <a:pt x="8033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4" y="5715"/>
                  </a:lnTo>
                  <a:lnTo>
                    <a:pt x="7569" y="5599"/>
                  </a:lnTo>
                  <a:lnTo>
                    <a:pt x="7415" y="5522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5" y="5484"/>
                  </a:lnTo>
                  <a:lnTo>
                    <a:pt x="6025" y="4711"/>
                  </a:lnTo>
                  <a:lnTo>
                    <a:pt x="5214" y="4016"/>
                  </a:lnTo>
                  <a:lnTo>
                    <a:pt x="3515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10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4"/>
            <p:cNvSpPr/>
            <p:nvPr/>
          </p:nvSpPr>
          <p:spPr>
            <a:xfrm>
              <a:off x="4796600" y="1878100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1"/>
                  </a:moveTo>
                  <a:lnTo>
                    <a:pt x="11469" y="78"/>
                  </a:lnTo>
                  <a:lnTo>
                    <a:pt x="11855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8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9"/>
                  </a:lnTo>
                  <a:lnTo>
                    <a:pt x="13168" y="5523"/>
                  </a:lnTo>
                  <a:lnTo>
                    <a:pt x="13438" y="5716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1"/>
                  </a:lnTo>
                  <a:lnTo>
                    <a:pt x="13631" y="6681"/>
                  </a:lnTo>
                  <a:lnTo>
                    <a:pt x="13516" y="6913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9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1" y="10543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39" y="9655"/>
                  </a:lnTo>
                  <a:lnTo>
                    <a:pt x="0" y="9886"/>
                  </a:lnTo>
                  <a:lnTo>
                    <a:pt x="39" y="10118"/>
                  </a:lnTo>
                  <a:lnTo>
                    <a:pt x="78" y="10311"/>
                  </a:lnTo>
                  <a:lnTo>
                    <a:pt x="193" y="10465"/>
                  </a:lnTo>
                  <a:lnTo>
                    <a:pt x="348" y="10620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8"/>
                  </a:lnTo>
                  <a:lnTo>
                    <a:pt x="2201" y="11354"/>
                  </a:lnTo>
                  <a:lnTo>
                    <a:pt x="2626" y="11431"/>
                  </a:lnTo>
                  <a:lnTo>
                    <a:pt x="3321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3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5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7"/>
                  </a:lnTo>
                  <a:lnTo>
                    <a:pt x="13747" y="7376"/>
                  </a:lnTo>
                  <a:lnTo>
                    <a:pt x="13863" y="7145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0" y="5909"/>
                  </a:lnTo>
                  <a:lnTo>
                    <a:pt x="13863" y="5716"/>
                  </a:lnTo>
                  <a:lnTo>
                    <a:pt x="13747" y="5523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4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4"/>
            <p:cNvSpPr/>
            <p:nvPr/>
          </p:nvSpPr>
          <p:spPr>
            <a:xfrm>
              <a:off x="4771500" y="196885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0" y="39"/>
                  </a:lnTo>
                  <a:lnTo>
                    <a:pt x="1970" y="3206"/>
                  </a:lnTo>
                  <a:lnTo>
                    <a:pt x="4055" y="6333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2"/>
                  </a:lnTo>
                  <a:lnTo>
                    <a:pt x="3707" y="6720"/>
                  </a:lnTo>
                  <a:lnTo>
                    <a:pt x="4132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7" y="6333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4"/>
            <p:cNvSpPr/>
            <p:nvPr/>
          </p:nvSpPr>
          <p:spPr>
            <a:xfrm>
              <a:off x="4761850" y="196692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0"/>
                  </a:moveTo>
                  <a:lnTo>
                    <a:pt x="0" y="78"/>
                  </a:lnTo>
                  <a:lnTo>
                    <a:pt x="193" y="927"/>
                  </a:lnTo>
                  <a:lnTo>
                    <a:pt x="425" y="1777"/>
                  </a:lnTo>
                  <a:lnTo>
                    <a:pt x="657" y="2626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1" y="6140"/>
                  </a:lnTo>
                  <a:lnTo>
                    <a:pt x="2085" y="6333"/>
                  </a:lnTo>
                  <a:lnTo>
                    <a:pt x="2124" y="6410"/>
                  </a:lnTo>
                  <a:lnTo>
                    <a:pt x="2317" y="6410"/>
                  </a:lnTo>
                  <a:lnTo>
                    <a:pt x="2356" y="6333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7" y="2935"/>
                  </a:lnTo>
                  <a:lnTo>
                    <a:pt x="734" y="1468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4"/>
            <p:cNvSpPr/>
            <p:nvPr/>
          </p:nvSpPr>
          <p:spPr>
            <a:xfrm>
              <a:off x="4737700" y="181247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1" y="463"/>
                  </a:moveTo>
                  <a:lnTo>
                    <a:pt x="11624" y="502"/>
                  </a:lnTo>
                  <a:lnTo>
                    <a:pt x="12049" y="541"/>
                  </a:lnTo>
                  <a:lnTo>
                    <a:pt x="12435" y="656"/>
                  </a:lnTo>
                  <a:lnTo>
                    <a:pt x="12628" y="734"/>
                  </a:lnTo>
                  <a:lnTo>
                    <a:pt x="12744" y="811"/>
                  </a:lnTo>
                  <a:lnTo>
                    <a:pt x="12860" y="965"/>
                  </a:lnTo>
                  <a:lnTo>
                    <a:pt x="12937" y="1081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7" y="1699"/>
                  </a:lnTo>
                  <a:lnTo>
                    <a:pt x="12821" y="1892"/>
                  </a:lnTo>
                  <a:lnTo>
                    <a:pt x="12705" y="2085"/>
                  </a:lnTo>
                  <a:lnTo>
                    <a:pt x="12589" y="2240"/>
                  </a:lnTo>
                  <a:lnTo>
                    <a:pt x="12242" y="2471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9" y="3205"/>
                  </a:lnTo>
                  <a:lnTo>
                    <a:pt x="9925" y="3437"/>
                  </a:lnTo>
                  <a:lnTo>
                    <a:pt x="9153" y="3707"/>
                  </a:lnTo>
                  <a:lnTo>
                    <a:pt x="8380" y="3900"/>
                  </a:lnTo>
                  <a:lnTo>
                    <a:pt x="7608" y="4093"/>
                  </a:lnTo>
                  <a:lnTo>
                    <a:pt x="6797" y="4286"/>
                  </a:lnTo>
                  <a:lnTo>
                    <a:pt x="5909" y="4441"/>
                  </a:lnTo>
                  <a:lnTo>
                    <a:pt x="5021" y="4595"/>
                  </a:lnTo>
                  <a:lnTo>
                    <a:pt x="4133" y="4711"/>
                  </a:lnTo>
                  <a:lnTo>
                    <a:pt x="3245" y="4788"/>
                  </a:lnTo>
                  <a:lnTo>
                    <a:pt x="2202" y="4788"/>
                  </a:lnTo>
                  <a:lnTo>
                    <a:pt x="1854" y="4750"/>
                  </a:lnTo>
                  <a:lnTo>
                    <a:pt x="1507" y="4672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0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5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3"/>
                  </a:lnTo>
                  <a:lnTo>
                    <a:pt x="3013" y="2356"/>
                  </a:lnTo>
                  <a:lnTo>
                    <a:pt x="3708" y="2008"/>
                  </a:lnTo>
                  <a:lnTo>
                    <a:pt x="4480" y="1699"/>
                  </a:lnTo>
                  <a:lnTo>
                    <a:pt x="5253" y="1429"/>
                  </a:lnTo>
                  <a:lnTo>
                    <a:pt x="6025" y="1197"/>
                  </a:lnTo>
                  <a:lnTo>
                    <a:pt x="6836" y="1004"/>
                  </a:lnTo>
                  <a:lnTo>
                    <a:pt x="7608" y="811"/>
                  </a:lnTo>
                  <a:lnTo>
                    <a:pt x="8419" y="695"/>
                  </a:lnTo>
                  <a:lnTo>
                    <a:pt x="9230" y="579"/>
                  </a:lnTo>
                  <a:lnTo>
                    <a:pt x="10041" y="541"/>
                  </a:lnTo>
                  <a:lnTo>
                    <a:pt x="10736" y="502"/>
                  </a:lnTo>
                  <a:lnTo>
                    <a:pt x="11161" y="463"/>
                  </a:lnTo>
                  <a:close/>
                  <a:moveTo>
                    <a:pt x="13477" y="1120"/>
                  </a:moveTo>
                  <a:lnTo>
                    <a:pt x="13632" y="1313"/>
                  </a:lnTo>
                  <a:lnTo>
                    <a:pt x="13709" y="1506"/>
                  </a:lnTo>
                  <a:lnTo>
                    <a:pt x="13748" y="1738"/>
                  </a:lnTo>
                  <a:lnTo>
                    <a:pt x="13709" y="2008"/>
                  </a:lnTo>
                  <a:lnTo>
                    <a:pt x="13632" y="2240"/>
                  </a:lnTo>
                  <a:lnTo>
                    <a:pt x="13516" y="2471"/>
                  </a:lnTo>
                  <a:lnTo>
                    <a:pt x="13400" y="2703"/>
                  </a:lnTo>
                  <a:lnTo>
                    <a:pt x="13207" y="2896"/>
                  </a:lnTo>
                  <a:lnTo>
                    <a:pt x="12860" y="3205"/>
                  </a:lnTo>
                  <a:lnTo>
                    <a:pt x="12473" y="3437"/>
                  </a:lnTo>
                  <a:lnTo>
                    <a:pt x="12049" y="3668"/>
                  </a:lnTo>
                  <a:lnTo>
                    <a:pt x="11624" y="3900"/>
                  </a:lnTo>
                  <a:lnTo>
                    <a:pt x="10659" y="4286"/>
                  </a:lnTo>
                  <a:lnTo>
                    <a:pt x="9732" y="4634"/>
                  </a:lnTo>
                  <a:lnTo>
                    <a:pt x="8766" y="4904"/>
                  </a:lnTo>
                  <a:lnTo>
                    <a:pt x="7762" y="5174"/>
                  </a:lnTo>
                  <a:lnTo>
                    <a:pt x="6758" y="5406"/>
                  </a:lnTo>
                  <a:lnTo>
                    <a:pt x="5755" y="5599"/>
                  </a:lnTo>
                  <a:lnTo>
                    <a:pt x="4712" y="5792"/>
                  </a:lnTo>
                  <a:lnTo>
                    <a:pt x="3708" y="5908"/>
                  </a:lnTo>
                  <a:lnTo>
                    <a:pt x="2781" y="5985"/>
                  </a:lnTo>
                  <a:lnTo>
                    <a:pt x="2279" y="5985"/>
                  </a:lnTo>
                  <a:lnTo>
                    <a:pt x="1816" y="5947"/>
                  </a:lnTo>
                  <a:lnTo>
                    <a:pt x="1545" y="5869"/>
                  </a:lnTo>
                  <a:lnTo>
                    <a:pt x="1237" y="5792"/>
                  </a:lnTo>
                  <a:lnTo>
                    <a:pt x="928" y="5638"/>
                  </a:lnTo>
                  <a:lnTo>
                    <a:pt x="696" y="5483"/>
                  </a:lnTo>
                  <a:lnTo>
                    <a:pt x="503" y="5252"/>
                  </a:lnTo>
                  <a:lnTo>
                    <a:pt x="348" y="5020"/>
                  </a:lnTo>
                  <a:lnTo>
                    <a:pt x="310" y="4865"/>
                  </a:lnTo>
                  <a:lnTo>
                    <a:pt x="310" y="4750"/>
                  </a:lnTo>
                  <a:lnTo>
                    <a:pt x="310" y="4595"/>
                  </a:lnTo>
                  <a:lnTo>
                    <a:pt x="348" y="4441"/>
                  </a:lnTo>
                  <a:lnTo>
                    <a:pt x="542" y="4672"/>
                  </a:lnTo>
                  <a:lnTo>
                    <a:pt x="812" y="4865"/>
                  </a:lnTo>
                  <a:lnTo>
                    <a:pt x="1043" y="4981"/>
                  </a:lnTo>
                  <a:lnTo>
                    <a:pt x="1352" y="5097"/>
                  </a:lnTo>
                  <a:lnTo>
                    <a:pt x="1623" y="5213"/>
                  </a:lnTo>
                  <a:lnTo>
                    <a:pt x="1932" y="5252"/>
                  </a:lnTo>
                  <a:lnTo>
                    <a:pt x="2588" y="5329"/>
                  </a:lnTo>
                  <a:lnTo>
                    <a:pt x="3245" y="5290"/>
                  </a:lnTo>
                  <a:lnTo>
                    <a:pt x="3940" y="5252"/>
                  </a:lnTo>
                  <a:lnTo>
                    <a:pt x="5137" y="5059"/>
                  </a:lnTo>
                  <a:lnTo>
                    <a:pt x="6913" y="4788"/>
                  </a:lnTo>
                  <a:lnTo>
                    <a:pt x="7840" y="4595"/>
                  </a:lnTo>
                  <a:lnTo>
                    <a:pt x="8728" y="4402"/>
                  </a:lnTo>
                  <a:lnTo>
                    <a:pt x="9616" y="4132"/>
                  </a:lnTo>
                  <a:lnTo>
                    <a:pt x="10504" y="3861"/>
                  </a:lnTo>
                  <a:lnTo>
                    <a:pt x="11354" y="3514"/>
                  </a:lnTo>
                  <a:lnTo>
                    <a:pt x="12165" y="3128"/>
                  </a:lnTo>
                  <a:lnTo>
                    <a:pt x="12435" y="2973"/>
                  </a:lnTo>
                  <a:lnTo>
                    <a:pt x="12705" y="2819"/>
                  </a:lnTo>
                  <a:lnTo>
                    <a:pt x="12937" y="2587"/>
                  </a:lnTo>
                  <a:lnTo>
                    <a:pt x="13130" y="2394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3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9" y="0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4"/>
                  </a:lnTo>
                  <a:lnTo>
                    <a:pt x="4133" y="1352"/>
                  </a:lnTo>
                  <a:lnTo>
                    <a:pt x="3245" y="1699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89"/>
                  </a:lnTo>
                  <a:lnTo>
                    <a:pt x="464" y="3398"/>
                  </a:lnTo>
                  <a:lnTo>
                    <a:pt x="348" y="3553"/>
                  </a:lnTo>
                  <a:lnTo>
                    <a:pt x="271" y="3707"/>
                  </a:lnTo>
                  <a:lnTo>
                    <a:pt x="233" y="3861"/>
                  </a:lnTo>
                  <a:lnTo>
                    <a:pt x="233" y="4055"/>
                  </a:lnTo>
                  <a:lnTo>
                    <a:pt x="194" y="4132"/>
                  </a:lnTo>
                  <a:lnTo>
                    <a:pt x="194" y="4170"/>
                  </a:lnTo>
                  <a:lnTo>
                    <a:pt x="117" y="4325"/>
                  </a:lnTo>
                  <a:lnTo>
                    <a:pt x="40" y="4479"/>
                  </a:lnTo>
                  <a:lnTo>
                    <a:pt x="1" y="4634"/>
                  </a:lnTo>
                  <a:lnTo>
                    <a:pt x="1" y="4788"/>
                  </a:lnTo>
                  <a:lnTo>
                    <a:pt x="40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8" y="6063"/>
                  </a:lnTo>
                  <a:lnTo>
                    <a:pt x="966" y="6256"/>
                  </a:lnTo>
                  <a:lnTo>
                    <a:pt x="1275" y="6178"/>
                  </a:lnTo>
                  <a:lnTo>
                    <a:pt x="1314" y="6217"/>
                  </a:lnTo>
                  <a:lnTo>
                    <a:pt x="1314" y="6256"/>
                  </a:lnTo>
                  <a:lnTo>
                    <a:pt x="1352" y="6294"/>
                  </a:lnTo>
                  <a:lnTo>
                    <a:pt x="1468" y="6256"/>
                  </a:lnTo>
                  <a:lnTo>
                    <a:pt x="1816" y="6294"/>
                  </a:lnTo>
                  <a:lnTo>
                    <a:pt x="2395" y="6333"/>
                  </a:lnTo>
                  <a:lnTo>
                    <a:pt x="3013" y="6371"/>
                  </a:lnTo>
                  <a:lnTo>
                    <a:pt x="3592" y="6333"/>
                  </a:lnTo>
                  <a:lnTo>
                    <a:pt x="4171" y="6294"/>
                  </a:lnTo>
                  <a:lnTo>
                    <a:pt x="5368" y="6101"/>
                  </a:lnTo>
                  <a:lnTo>
                    <a:pt x="6565" y="5869"/>
                  </a:lnTo>
                  <a:lnTo>
                    <a:pt x="6758" y="5831"/>
                  </a:lnTo>
                  <a:lnTo>
                    <a:pt x="7994" y="5522"/>
                  </a:lnTo>
                  <a:lnTo>
                    <a:pt x="9037" y="5252"/>
                  </a:lnTo>
                  <a:lnTo>
                    <a:pt x="10079" y="4981"/>
                  </a:lnTo>
                  <a:lnTo>
                    <a:pt x="11161" y="4595"/>
                  </a:lnTo>
                  <a:lnTo>
                    <a:pt x="11663" y="4363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6"/>
                  </a:lnTo>
                  <a:lnTo>
                    <a:pt x="12782" y="4711"/>
                  </a:lnTo>
                  <a:lnTo>
                    <a:pt x="13014" y="4518"/>
                  </a:lnTo>
                  <a:lnTo>
                    <a:pt x="12435" y="3939"/>
                  </a:lnTo>
                  <a:lnTo>
                    <a:pt x="12898" y="3668"/>
                  </a:lnTo>
                  <a:lnTo>
                    <a:pt x="13362" y="3321"/>
                  </a:lnTo>
                  <a:lnTo>
                    <a:pt x="13632" y="3051"/>
                  </a:lnTo>
                  <a:lnTo>
                    <a:pt x="13825" y="2703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8"/>
                  </a:lnTo>
                  <a:lnTo>
                    <a:pt x="14134" y="1738"/>
                  </a:lnTo>
                  <a:lnTo>
                    <a:pt x="14095" y="1467"/>
                  </a:lnTo>
                  <a:lnTo>
                    <a:pt x="14018" y="1236"/>
                  </a:lnTo>
                  <a:lnTo>
                    <a:pt x="13902" y="1004"/>
                  </a:lnTo>
                  <a:lnTo>
                    <a:pt x="13748" y="811"/>
                  </a:lnTo>
                  <a:lnTo>
                    <a:pt x="13477" y="618"/>
                  </a:lnTo>
                  <a:lnTo>
                    <a:pt x="13169" y="502"/>
                  </a:lnTo>
                  <a:lnTo>
                    <a:pt x="13091" y="502"/>
                  </a:lnTo>
                  <a:lnTo>
                    <a:pt x="12898" y="386"/>
                  </a:lnTo>
                  <a:lnTo>
                    <a:pt x="12667" y="270"/>
                  </a:lnTo>
                  <a:lnTo>
                    <a:pt x="12435" y="154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4"/>
            <p:cNvSpPr/>
            <p:nvPr/>
          </p:nvSpPr>
          <p:spPr>
            <a:xfrm>
              <a:off x="6883725" y="1876175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6" y="1"/>
                  </a:moveTo>
                  <a:lnTo>
                    <a:pt x="348" y="889"/>
                  </a:lnTo>
                  <a:lnTo>
                    <a:pt x="232" y="1815"/>
                  </a:lnTo>
                  <a:lnTo>
                    <a:pt x="155" y="3630"/>
                  </a:lnTo>
                  <a:lnTo>
                    <a:pt x="1" y="7260"/>
                  </a:lnTo>
                  <a:lnTo>
                    <a:pt x="194" y="7260"/>
                  </a:lnTo>
                  <a:lnTo>
                    <a:pt x="426" y="5484"/>
                  </a:lnTo>
                  <a:lnTo>
                    <a:pt x="580" y="3669"/>
                  </a:lnTo>
                  <a:lnTo>
                    <a:pt x="696" y="1854"/>
                  </a:lnTo>
                  <a:lnTo>
                    <a:pt x="696" y="927"/>
                  </a:lnTo>
                  <a:lnTo>
                    <a:pt x="696" y="39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4"/>
            <p:cNvSpPr/>
            <p:nvPr/>
          </p:nvSpPr>
          <p:spPr>
            <a:xfrm>
              <a:off x="6761125" y="19167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5" y="5098"/>
                  </a:lnTo>
                  <a:lnTo>
                    <a:pt x="4326" y="5445"/>
                  </a:lnTo>
                  <a:lnTo>
                    <a:pt x="4634" y="5793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3" y="4866"/>
                  </a:lnTo>
                  <a:lnTo>
                    <a:pt x="3862" y="4171"/>
                  </a:lnTo>
                  <a:lnTo>
                    <a:pt x="2704" y="2781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4"/>
            <p:cNvSpPr/>
            <p:nvPr/>
          </p:nvSpPr>
          <p:spPr>
            <a:xfrm>
              <a:off x="6763050" y="1538300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8"/>
                  </a:moveTo>
                  <a:lnTo>
                    <a:pt x="1082" y="5986"/>
                  </a:lnTo>
                  <a:lnTo>
                    <a:pt x="1237" y="6024"/>
                  </a:lnTo>
                  <a:lnTo>
                    <a:pt x="1391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7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9" y="6990"/>
                  </a:lnTo>
                  <a:lnTo>
                    <a:pt x="464" y="6835"/>
                  </a:lnTo>
                  <a:lnTo>
                    <a:pt x="426" y="6719"/>
                  </a:lnTo>
                  <a:lnTo>
                    <a:pt x="387" y="6642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6" y="6256"/>
                  </a:lnTo>
                  <a:lnTo>
                    <a:pt x="503" y="6179"/>
                  </a:lnTo>
                  <a:lnTo>
                    <a:pt x="696" y="6024"/>
                  </a:lnTo>
                  <a:lnTo>
                    <a:pt x="889" y="5908"/>
                  </a:lnTo>
                  <a:close/>
                  <a:moveTo>
                    <a:pt x="5909" y="0"/>
                  </a:moveTo>
                  <a:lnTo>
                    <a:pt x="5832" y="39"/>
                  </a:lnTo>
                  <a:lnTo>
                    <a:pt x="5523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7" y="2047"/>
                  </a:lnTo>
                  <a:lnTo>
                    <a:pt x="3438" y="2781"/>
                  </a:lnTo>
                  <a:lnTo>
                    <a:pt x="2279" y="4132"/>
                  </a:lnTo>
                  <a:lnTo>
                    <a:pt x="1739" y="4866"/>
                  </a:lnTo>
                  <a:lnTo>
                    <a:pt x="1198" y="5561"/>
                  </a:lnTo>
                  <a:lnTo>
                    <a:pt x="1043" y="5522"/>
                  </a:lnTo>
                  <a:lnTo>
                    <a:pt x="889" y="5522"/>
                  </a:lnTo>
                  <a:lnTo>
                    <a:pt x="773" y="5561"/>
                  </a:lnTo>
                  <a:lnTo>
                    <a:pt x="619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10" y="5870"/>
                  </a:lnTo>
                  <a:lnTo>
                    <a:pt x="117" y="6063"/>
                  </a:lnTo>
                  <a:lnTo>
                    <a:pt x="1" y="6333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40" y="6797"/>
                  </a:lnTo>
                  <a:lnTo>
                    <a:pt x="117" y="6990"/>
                  </a:lnTo>
                  <a:lnTo>
                    <a:pt x="194" y="7144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4"/>
                  </a:lnTo>
                  <a:lnTo>
                    <a:pt x="1430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6" y="6874"/>
                  </a:lnTo>
                  <a:lnTo>
                    <a:pt x="1854" y="6681"/>
                  </a:lnTo>
                  <a:lnTo>
                    <a:pt x="1893" y="6526"/>
                  </a:lnTo>
                  <a:lnTo>
                    <a:pt x="1854" y="6333"/>
                  </a:lnTo>
                  <a:lnTo>
                    <a:pt x="1816" y="6179"/>
                  </a:lnTo>
                  <a:lnTo>
                    <a:pt x="1739" y="6024"/>
                  </a:lnTo>
                  <a:lnTo>
                    <a:pt x="1661" y="5908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3" y="4403"/>
                  </a:lnTo>
                  <a:lnTo>
                    <a:pt x="3940" y="3012"/>
                  </a:lnTo>
                  <a:lnTo>
                    <a:pt x="4480" y="2395"/>
                  </a:lnTo>
                  <a:lnTo>
                    <a:pt x="5098" y="1699"/>
                  </a:lnTo>
                  <a:lnTo>
                    <a:pt x="5639" y="1043"/>
                  </a:lnTo>
                  <a:lnTo>
                    <a:pt x="5909" y="657"/>
                  </a:lnTo>
                  <a:lnTo>
                    <a:pt x="6102" y="309"/>
                  </a:lnTo>
                  <a:lnTo>
                    <a:pt x="6141" y="193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4"/>
            <p:cNvSpPr/>
            <p:nvPr/>
          </p:nvSpPr>
          <p:spPr>
            <a:xfrm>
              <a:off x="6734100" y="1914800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0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8"/>
                  </a:lnTo>
                  <a:lnTo>
                    <a:pt x="116" y="5059"/>
                  </a:lnTo>
                  <a:lnTo>
                    <a:pt x="0" y="6719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6" y="77"/>
                  </a:lnTo>
                  <a:lnTo>
                    <a:pt x="1236" y="39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4"/>
            <p:cNvSpPr/>
            <p:nvPr/>
          </p:nvSpPr>
          <p:spPr>
            <a:xfrm>
              <a:off x="6509175" y="1566300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8" y="5870"/>
                  </a:lnTo>
                  <a:lnTo>
                    <a:pt x="7491" y="6024"/>
                  </a:lnTo>
                  <a:lnTo>
                    <a:pt x="7530" y="6140"/>
                  </a:lnTo>
                  <a:lnTo>
                    <a:pt x="7569" y="6256"/>
                  </a:lnTo>
                  <a:lnTo>
                    <a:pt x="7607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1" y="6681"/>
                  </a:lnTo>
                  <a:lnTo>
                    <a:pt x="7337" y="6796"/>
                  </a:lnTo>
                  <a:lnTo>
                    <a:pt x="7105" y="6912"/>
                  </a:lnTo>
                  <a:lnTo>
                    <a:pt x="6912" y="6912"/>
                  </a:lnTo>
                  <a:lnTo>
                    <a:pt x="6719" y="6835"/>
                  </a:lnTo>
                  <a:lnTo>
                    <a:pt x="6565" y="6681"/>
                  </a:lnTo>
                  <a:lnTo>
                    <a:pt x="6487" y="6488"/>
                  </a:lnTo>
                  <a:lnTo>
                    <a:pt x="6487" y="6294"/>
                  </a:lnTo>
                  <a:lnTo>
                    <a:pt x="6526" y="6101"/>
                  </a:lnTo>
                  <a:lnTo>
                    <a:pt x="6642" y="5908"/>
                  </a:lnTo>
                  <a:lnTo>
                    <a:pt x="6796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7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0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1" y="1120"/>
                  </a:lnTo>
                  <a:lnTo>
                    <a:pt x="1622" y="1777"/>
                  </a:lnTo>
                  <a:lnTo>
                    <a:pt x="3398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0" y="5599"/>
                  </a:lnTo>
                  <a:lnTo>
                    <a:pt x="6294" y="5677"/>
                  </a:lnTo>
                  <a:lnTo>
                    <a:pt x="6217" y="5792"/>
                  </a:lnTo>
                  <a:lnTo>
                    <a:pt x="6101" y="6101"/>
                  </a:lnTo>
                  <a:lnTo>
                    <a:pt x="6063" y="6410"/>
                  </a:lnTo>
                  <a:lnTo>
                    <a:pt x="6101" y="6681"/>
                  </a:lnTo>
                  <a:lnTo>
                    <a:pt x="6179" y="6835"/>
                  </a:lnTo>
                  <a:lnTo>
                    <a:pt x="6294" y="6990"/>
                  </a:lnTo>
                  <a:lnTo>
                    <a:pt x="6410" y="7144"/>
                  </a:lnTo>
                  <a:lnTo>
                    <a:pt x="6565" y="7221"/>
                  </a:lnTo>
                  <a:lnTo>
                    <a:pt x="6719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7" y="7144"/>
                  </a:lnTo>
                  <a:lnTo>
                    <a:pt x="7723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3" y="6565"/>
                  </a:lnTo>
                  <a:lnTo>
                    <a:pt x="8032" y="6410"/>
                  </a:lnTo>
                  <a:lnTo>
                    <a:pt x="8032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3" y="5715"/>
                  </a:lnTo>
                  <a:lnTo>
                    <a:pt x="7569" y="5599"/>
                  </a:lnTo>
                  <a:lnTo>
                    <a:pt x="7414" y="5522"/>
                  </a:lnTo>
                  <a:lnTo>
                    <a:pt x="7221" y="5445"/>
                  </a:lnTo>
                  <a:lnTo>
                    <a:pt x="7028" y="5445"/>
                  </a:lnTo>
                  <a:lnTo>
                    <a:pt x="6835" y="5484"/>
                  </a:lnTo>
                  <a:lnTo>
                    <a:pt x="6024" y="4711"/>
                  </a:lnTo>
                  <a:lnTo>
                    <a:pt x="5213" y="4016"/>
                  </a:lnTo>
                  <a:lnTo>
                    <a:pt x="3514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09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4"/>
            <p:cNvSpPr/>
            <p:nvPr/>
          </p:nvSpPr>
          <p:spPr>
            <a:xfrm>
              <a:off x="6650100" y="1835625"/>
              <a:ext cx="350475" cy="288675"/>
            </a:xfrm>
            <a:custGeom>
              <a:avLst/>
              <a:gdLst/>
              <a:ahLst/>
              <a:cxnLst/>
              <a:rect l="l" t="t" r="r" b="b"/>
              <a:pathLst>
                <a:path w="14019" h="11547" extrusionOk="0">
                  <a:moveTo>
                    <a:pt x="11778" y="1"/>
                  </a:moveTo>
                  <a:lnTo>
                    <a:pt x="11470" y="78"/>
                  </a:lnTo>
                  <a:lnTo>
                    <a:pt x="11856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9" y="1893"/>
                  </a:lnTo>
                  <a:lnTo>
                    <a:pt x="10427" y="2086"/>
                  </a:lnTo>
                  <a:lnTo>
                    <a:pt x="11470" y="3437"/>
                  </a:lnTo>
                  <a:lnTo>
                    <a:pt x="12551" y="4750"/>
                  </a:lnTo>
                  <a:lnTo>
                    <a:pt x="12860" y="5754"/>
                  </a:lnTo>
                  <a:lnTo>
                    <a:pt x="13169" y="5754"/>
                  </a:lnTo>
                  <a:lnTo>
                    <a:pt x="13207" y="5639"/>
                  </a:lnTo>
                  <a:lnTo>
                    <a:pt x="13169" y="5523"/>
                  </a:lnTo>
                  <a:lnTo>
                    <a:pt x="13439" y="5716"/>
                  </a:lnTo>
                  <a:lnTo>
                    <a:pt x="13593" y="5947"/>
                  </a:lnTo>
                  <a:lnTo>
                    <a:pt x="13671" y="6179"/>
                  </a:lnTo>
                  <a:lnTo>
                    <a:pt x="13709" y="6411"/>
                  </a:lnTo>
                  <a:lnTo>
                    <a:pt x="13632" y="6681"/>
                  </a:lnTo>
                  <a:lnTo>
                    <a:pt x="13516" y="6913"/>
                  </a:lnTo>
                  <a:lnTo>
                    <a:pt x="13362" y="7183"/>
                  </a:lnTo>
                  <a:lnTo>
                    <a:pt x="13169" y="7453"/>
                  </a:lnTo>
                  <a:lnTo>
                    <a:pt x="12744" y="7955"/>
                  </a:lnTo>
                  <a:lnTo>
                    <a:pt x="12203" y="8419"/>
                  </a:lnTo>
                  <a:lnTo>
                    <a:pt x="11740" y="8766"/>
                  </a:lnTo>
                  <a:lnTo>
                    <a:pt x="11354" y="9075"/>
                  </a:lnTo>
                  <a:lnTo>
                    <a:pt x="10543" y="9577"/>
                  </a:lnTo>
                  <a:lnTo>
                    <a:pt x="9655" y="10002"/>
                  </a:lnTo>
                  <a:lnTo>
                    <a:pt x="8767" y="10388"/>
                  </a:lnTo>
                  <a:lnTo>
                    <a:pt x="7878" y="10658"/>
                  </a:lnTo>
                  <a:lnTo>
                    <a:pt x="6952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1" y="11160"/>
                  </a:lnTo>
                  <a:lnTo>
                    <a:pt x="3013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2" y="10543"/>
                  </a:lnTo>
                  <a:lnTo>
                    <a:pt x="619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40" y="9654"/>
                  </a:lnTo>
                  <a:lnTo>
                    <a:pt x="1" y="9886"/>
                  </a:lnTo>
                  <a:lnTo>
                    <a:pt x="40" y="10118"/>
                  </a:lnTo>
                  <a:lnTo>
                    <a:pt x="78" y="10311"/>
                  </a:lnTo>
                  <a:lnTo>
                    <a:pt x="194" y="10465"/>
                  </a:lnTo>
                  <a:lnTo>
                    <a:pt x="348" y="10620"/>
                  </a:lnTo>
                  <a:lnTo>
                    <a:pt x="542" y="10774"/>
                  </a:lnTo>
                  <a:lnTo>
                    <a:pt x="773" y="10890"/>
                  </a:lnTo>
                  <a:lnTo>
                    <a:pt x="1237" y="11083"/>
                  </a:lnTo>
                  <a:lnTo>
                    <a:pt x="1739" y="11238"/>
                  </a:lnTo>
                  <a:lnTo>
                    <a:pt x="2202" y="11354"/>
                  </a:lnTo>
                  <a:lnTo>
                    <a:pt x="2627" y="11431"/>
                  </a:lnTo>
                  <a:lnTo>
                    <a:pt x="3322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9" y="11315"/>
                  </a:lnTo>
                  <a:lnTo>
                    <a:pt x="7415" y="11160"/>
                  </a:lnTo>
                  <a:lnTo>
                    <a:pt x="8071" y="11006"/>
                  </a:lnTo>
                  <a:lnTo>
                    <a:pt x="8728" y="10774"/>
                  </a:lnTo>
                  <a:lnTo>
                    <a:pt x="9346" y="10543"/>
                  </a:lnTo>
                  <a:lnTo>
                    <a:pt x="9964" y="10272"/>
                  </a:lnTo>
                  <a:lnTo>
                    <a:pt x="10543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9" y="8071"/>
                  </a:lnTo>
                  <a:lnTo>
                    <a:pt x="13555" y="7646"/>
                  </a:lnTo>
                  <a:lnTo>
                    <a:pt x="13748" y="7376"/>
                  </a:lnTo>
                  <a:lnTo>
                    <a:pt x="13864" y="7145"/>
                  </a:lnTo>
                  <a:lnTo>
                    <a:pt x="13980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1" y="5909"/>
                  </a:lnTo>
                  <a:lnTo>
                    <a:pt x="13864" y="5716"/>
                  </a:lnTo>
                  <a:lnTo>
                    <a:pt x="13748" y="5523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5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4"/>
            <p:cNvSpPr/>
            <p:nvPr/>
          </p:nvSpPr>
          <p:spPr>
            <a:xfrm>
              <a:off x="6625000" y="1926375"/>
              <a:ext cx="355300" cy="170900"/>
            </a:xfrm>
            <a:custGeom>
              <a:avLst/>
              <a:gdLst/>
              <a:ahLst/>
              <a:cxnLst/>
              <a:rect l="l" t="t" r="r" b="b"/>
              <a:pathLst>
                <a:path w="14212" h="6836" extrusionOk="0">
                  <a:moveTo>
                    <a:pt x="117" y="1"/>
                  </a:moveTo>
                  <a:lnTo>
                    <a:pt x="1" y="39"/>
                  </a:lnTo>
                  <a:lnTo>
                    <a:pt x="1970" y="3206"/>
                  </a:lnTo>
                  <a:lnTo>
                    <a:pt x="4056" y="6333"/>
                  </a:lnTo>
                  <a:lnTo>
                    <a:pt x="3554" y="6295"/>
                  </a:lnTo>
                  <a:lnTo>
                    <a:pt x="3052" y="6179"/>
                  </a:lnTo>
                  <a:lnTo>
                    <a:pt x="2588" y="6024"/>
                  </a:lnTo>
                  <a:lnTo>
                    <a:pt x="2125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8" y="6720"/>
                  </a:lnTo>
                  <a:lnTo>
                    <a:pt x="4133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9" y="6488"/>
                  </a:lnTo>
                  <a:lnTo>
                    <a:pt x="8960" y="6295"/>
                  </a:lnTo>
                  <a:lnTo>
                    <a:pt x="9771" y="6024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8" y="4673"/>
                  </a:lnTo>
                  <a:lnTo>
                    <a:pt x="12667" y="4403"/>
                  </a:lnTo>
                  <a:lnTo>
                    <a:pt x="12976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80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3" y="2163"/>
                  </a:lnTo>
                  <a:lnTo>
                    <a:pt x="14173" y="2124"/>
                  </a:lnTo>
                  <a:lnTo>
                    <a:pt x="13864" y="2124"/>
                  </a:lnTo>
                  <a:lnTo>
                    <a:pt x="13825" y="2163"/>
                  </a:lnTo>
                  <a:lnTo>
                    <a:pt x="13555" y="2704"/>
                  </a:lnTo>
                  <a:lnTo>
                    <a:pt x="13207" y="3167"/>
                  </a:lnTo>
                  <a:lnTo>
                    <a:pt x="12860" y="3630"/>
                  </a:lnTo>
                  <a:lnTo>
                    <a:pt x="12474" y="4016"/>
                  </a:lnTo>
                  <a:lnTo>
                    <a:pt x="12010" y="4364"/>
                  </a:lnTo>
                  <a:lnTo>
                    <a:pt x="11547" y="4712"/>
                  </a:lnTo>
                  <a:lnTo>
                    <a:pt x="11083" y="4982"/>
                  </a:lnTo>
                  <a:lnTo>
                    <a:pt x="10543" y="5252"/>
                  </a:lnTo>
                  <a:lnTo>
                    <a:pt x="10350" y="5252"/>
                  </a:lnTo>
                  <a:lnTo>
                    <a:pt x="10350" y="5368"/>
                  </a:lnTo>
                  <a:lnTo>
                    <a:pt x="10273" y="5368"/>
                  </a:lnTo>
                  <a:lnTo>
                    <a:pt x="10079" y="5407"/>
                  </a:lnTo>
                  <a:lnTo>
                    <a:pt x="10157" y="5445"/>
                  </a:lnTo>
                  <a:lnTo>
                    <a:pt x="9500" y="5677"/>
                  </a:lnTo>
                  <a:lnTo>
                    <a:pt x="8844" y="5870"/>
                  </a:lnTo>
                  <a:lnTo>
                    <a:pt x="7840" y="6102"/>
                  </a:lnTo>
                  <a:lnTo>
                    <a:pt x="6759" y="6295"/>
                  </a:lnTo>
                  <a:lnTo>
                    <a:pt x="6218" y="6333"/>
                  </a:lnTo>
                  <a:lnTo>
                    <a:pt x="5677" y="6411"/>
                  </a:lnTo>
                  <a:lnTo>
                    <a:pt x="4558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4"/>
            <p:cNvSpPr/>
            <p:nvPr/>
          </p:nvSpPr>
          <p:spPr>
            <a:xfrm>
              <a:off x="6615350" y="1924450"/>
              <a:ext cx="61825" cy="160275"/>
            </a:xfrm>
            <a:custGeom>
              <a:avLst/>
              <a:gdLst/>
              <a:ahLst/>
              <a:cxnLst/>
              <a:rect l="l" t="t" r="r" b="b"/>
              <a:pathLst>
                <a:path w="2473" h="6411" extrusionOk="0">
                  <a:moveTo>
                    <a:pt x="310" y="0"/>
                  </a:moveTo>
                  <a:lnTo>
                    <a:pt x="1" y="78"/>
                  </a:lnTo>
                  <a:lnTo>
                    <a:pt x="194" y="927"/>
                  </a:lnTo>
                  <a:lnTo>
                    <a:pt x="426" y="1777"/>
                  </a:lnTo>
                  <a:lnTo>
                    <a:pt x="657" y="2626"/>
                  </a:lnTo>
                  <a:lnTo>
                    <a:pt x="928" y="3476"/>
                  </a:lnTo>
                  <a:lnTo>
                    <a:pt x="1507" y="5097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2" y="6140"/>
                  </a:lnTo>
                  <a:lnTo>
                    <a:pt x="2086" y="6333"/>
                  </a:lnTo>
                  <a:lnTo>
                    <a:pt x="2125" y="6410"/>
                  </a:lnTo>
                  <a:lnTo>
                    <a:pt x="2318" y="6410"/>
                  </a:lnTo>
                  <a:lnTo>
                    <a:pt x="2356" y="6333"/>
                  </a:lnTo>
                  <a:lnTo>
                    <a:pt x="2434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5" y="5599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4"/>
            <p:cNvSpPr/>
            <p:nvPr/>
          </p:nvSpPr>
          <p:spPr>
            <a:xfrm>
              <a:off x="6591225" y="17699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8" y="542"/>
                  </a:lnTo>
                  <a:lnTo>
                    <a:pt x="12434" y="657"/>
                  </a:lnTo>
                  <a:lnTo>
                    <a:pt x="12628" y="735"/>
                  </a:lnTo>
                  <a:lnTo>
                    <a:pt x="12743" y="812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6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1"/>
                  </a:lnTo>
                  <a:lnTo>
                    <a:pt x="12241" y="2472"/>
                  </a:lnTo>
                  <a:lnTo>
                    <a:pt x="11817" y="2743"/>
                  </a:lnTo>
                  <a:lnTo>
                    <a:pt x="11392" y="2936"/>
                  </a:lnTo>
                  <a:lnTo>
                    <a:pt x="10658" y="3206"/>
                  </a:lnTo>
                  <a:lnTo>
                    <a:pt x="9924" y="3438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2"/>
                  </a:lnTo>
                  <a:lnTo>
                    <a:pt x="5020" y="4596"/>
                  </a:lnTo>
                  <a:lnTo>
                    <a:pt x="4132" y="4712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1"/>
                  </a:lnTo>
                  <a:lnTo>
                    <a:pt x="1506" y="4673"/>
                  </a:lnTo>
                  <a:lnTo>
                    <a:pt x="1198" y="4558"/>
                  </a:lnTo>
                  <a:lnTo>
                    <a:pt x="889" y="4442"/>
                  </a:lnTo>
                  <a:lnTo>
                    <a:pt x="580" y="4249"/>
                  </a:lnTo>
                  <a:lnTo>
                    <a:pt x="657" y="4171"/>
                  </a:lnTo>
                  <a:lnTo>
                    <a:pt x="696" y="4056"/>
                  </a:lnTo>
                  <a:lnTo>
                    <a:pt x="696" y="3940"/>
                  </a:lnTo>
                  <a:lnTo>
                    <a:pt x="734" y="3824"/>
                  </a:lnTo>
                  <a:lnTo>
                    <a:pt x="850" y="3631"/>
                  </a:lnTo>
                  <a:lnTo>
                    <a:pt x="1082" y="3438"/>
                  </a:lnTo>
                  <a:lnTo>
                    <a:pt x="1313" y="3245"/>
                  </a:lnTo>
                  <a:lnTo>
                    <a:pt x="1854" y="2936"/>
                  </a:lnTo>
                  <a:lnTo>
                    <a:pt x="2279" y="2704"/>
                  </a:lnTo>
                  <a:lnTo>
                    <a:pt x="3012" y="2356"/>
                  </a:lnTo>
                  <a:lnTo>
                    <a:pt x="3707" y="2009"/>
                  </a:lnTo>
                  <a:lnTo>
                    <a:pt x="4480" y="1700"/>
                  </a:lnTo>
                  <a:lnTo>
                    <a:pt x="5252" y="1430"/>
                  </a:lnTo>
                  <a:lnTo>
                    <a:pt x="6024" y="1198"/>
                  </a:lnTo>
                  <a:lnTo>
                    <a:pt x="6835" y="1005"/>
                  </a:lnTo>
                  <a:lnTo>
                    <a:pt x="7608" y="812"/>
                  </a:lnTo>
                  <a:lnTo>
                    <a:pt x="8418" y="696"/>
                  </a:lnTo>
                  <a:lnTo>
                    <a:pt x="9229" y="580"/>
                  </a:lnTo>
                  <a:lnTo>
                    <a:pt x="10040" y="542"/>
                  </a:lnTo>
                  <a:lnTo>
                    <a:pt x="10735" y="503"/>
                  </a:lnTo>
                  <a:lnTo>
                    <a:pt x="11160" y="464"/>
                  </a:lnTo>
                  <a:close/>
                  <a:moveTo>
                    <a:pt x="13477" y="1121"/>
                  </a:moveTo>
                  <a:lnTo>
                    <a:pt x="13631" y="1314"/>
                  </a:lnTo>
                  <a:lnTo>
                    <a:pt x="13709" y="1507"/>
                  </a:lnTo>
                  <a:lnTo>
                    <a:pt x="13747" y="1739"/>
                  </a:lnTo>
                  <a:lnTo>
                    <a:pt x="13709" y="2009"/>
                  </a:lnTo>
                  <a:lnTo>
                    <a:pt x="13631" y="2241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8"/>
                  </a:lnTo>
                  <a:lnTo>
                    <a:pt x="12048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1" y="4635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5" y="5948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9"/>
                  </a:lnTo>
                  <a:lnTo>
                    <a:pt x="696" y="5484"/>
                  </a:lnTo>
                  <a:lnTo>
                    <a:pt x="502" y="5253"/>
                  </a:lnTo>
                  <a:lnTo>
                    <a:pt x="348" y="5021"/>
                  </a:lnTo>
                  <a:lnTo>
                    <a:pt x="309" y="4866"/>
                  </a:lnTo>
                  <a:lnTo>
                    <a:pt x="309" y="4751"/>
                  </a:lnTo>
                  <a:lnTo>
                    <a:pt x="309" y="4596"/>
                  </a:lnTo>
                  <a:lnTo>
                    <a:pt x="348" y="4442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4"/>
                  </a:lnTo>
                  <a:lnTo>
                    <a:pt x="1931" y="5253"/>
                  </a:lnTo>
                  <a:lnTo>
                    <a:pt x="2588" y="5330"/>
                  </a:lnTo>
                  <a:lnTo>
                    <a:pt x="3244" y="5291"/>
                  </a:lnTo>
                  <a:lnTo>
                    <a:pt x="3939" y="5253"/>
                  </a:lnTo>
                  <a:lnTo>
                    <a:pt x="5136" y="5059"/>
                  </a:lnTo>
                  <a:lnTo>
                    <a:pt x="6913" y="4789"/>
                  </a:lnTo>
                  <a:lnTo>
                    <a:pt x="7839" y="4596"/>
                  </a:lnTo>
                  <a:lnTo>
                    <a:pt x="8727" y="4403"/>
                  </a:lnTo>
                  <a:lnTo>
                    <a:pt x="9616" y="4133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9"/>
                  </a:lnTo>
                  <a:lnTo>
                    <a:pt x="12434" y="2974"/>
                  </a:lnTo>
                  <a:lnTo>
                    <a:pt x="12705" y="2820"/>
                  </a:lnTo>
                  <a:lnTo>
                    <a:pt x="12936" y="2588"/>
                  </a:lnTo>
                  <a:lnTo>
                    <a:pt x="13129" y="2395"/>
                  </a:lnTo>
                  <a:lnTo>
                    <a:pt x="13323" y="2125"/>
                  </a:lnTo>
                  <a:lnTo>
                    <a:pt x="13438" y="1854"/>
                  </a:lnTo>
                  <a:lnTo>
                    <a:pt x="13516" y="1584"/>
                  </a:lnTo>
                  <a:lnTo>
                    <a:pt x="13516" y="1237"/>
                  </a:lnTo>
                  <a:lnTo>
                    <a:pt x="13477" y="1121"/>
                  </a:lnTo>
                  <a:close/>
                  <a:moveTo>
                    <a:pt x="10658" y="1"/>
                  </a:moveTo>
                  <a:lnTo>
                    <a:pt x="9886" y="40"/>
                  </a:lnTo>
                  <a:lnTo>
                    <a:pt x="9114" y="117"/>
                  </a:lnTo>
                  <a:lnTo>
                    <a:pt x="8303" y="233"/>
                  </a:lnTo>
                  <a:lnTo>
                    <a:pt x="7530" y="348"/>
                  </a:lnTo>
                  <a:lnTo>
                    <a:pt x="6719" y="542"/>
                  </a:lnTo>
                  <a:lnTo>
                    <a:pt x="5909" y="735"/>
                  </a:lnTo>
                  <a:lnTo>
                    <a:pt x="5020" y="1005"/>
                  </a:lnTo>
                  <a:lnTo>
                    <a:pt x="4132" y="1352"/>
                  </a:lnTo>
                  <a:lnTo>
                    <a:pt x="3244" y="1700"/>
                  </a:lnTo>
                  <a:lnTo>
                    <a:pt x="2395" y="2125"/>
                  </a:lnTo>
                  <a:lnTo>
                    <a:pt x="1777" y="2434"/>
                  </a:lnTo>
                  <a:lnTo>
                    <a:pt x="1391" y="2627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4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6"/>
                  </a:lnTo>
                  <a:lnTo>
                    <a:pt x="194" y="4133"/>
                  </a:lnTo>
                  <a:lnTo>
                    <a:pt x="194" y="4171"/>
                  </a:lnTo>
                  <a:lnTo>
                    <a:pt x="116" y="4326"/>
                  </a:lnTo>
                  <a:lnTo>
                    <a:pt x="39" y="4480"/>
                  </a:lnTo>
                  <a:lnTo>
                    <a:pt x="0" y="4635"/>
                  </a:lnTo>
                  <a:lnTo>
                    <a:pt x="0" y="4789"/>
                  </a:lnTo>
                  <a:lnTo>
                    <a:pt x="39" y="5137"/>
                  </a:lnTo>
                  <a:lnTo>
                    <a:pt x="194" y="5446"/>
                  </a:lnTo>
                  <a:lnTo>
                    <a:pt x="348" y="5639"/>
                  </a:lnTo>
                  <a:lnTo>
                    <a:pt x="502" y="5832"/>
                  </a:lnTo>
                  <a:lnTo>
                    <a:pt x="696" y="5948"/>
                  </a:lnTo>
                  <a:lnTo>
                    <a:pt x="927" y="6063"/>
                  </a:lnTo>
                  <a:lnTo>
                    <a:pt x="966" y="6257"/>
                  </a:lnTo>
                  <a:lnTo>
                    <a:pt x="1275" y="6179"/>
                  </a:lnTo>
                  <a:lnTo>
                    <a:pt x="1313" y="6218"/>
                  </a:lnTo>
                  <a:lnTo>
                    <a:pt x="1313" y="6257"/>
                  </a:lnTo>
                  <a:lnTo>
                    <a:pt x="1352" y="6295"/>
                  </a:lnTo>
                  <a:lnTo>
                    <a:pt x="1468" y="6257"/>
                  </a:lnTo>
                  <a:lnTo>
                    <a:pt x="1815" y="6295"/>
                  </a:lnTo>
                  <a:lnTo>
                    <a:pt x="2395" y="6334"/>
                  </a:lnTo>
                  <a:lnTo>
                    <a:pt x="3012" y="6372"/>
                  </a:lnTo>
                  <a:lnTo>
                    <a:pt x="3592" y="6334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2"/>
                  </a:lnTo>
                  <a:lnTo>
                    <a:pt x="7994" y="5523"/>
                  </a:lnTo>
                  <a:lnTo>
                    <a:pt x="9036" y="5253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3"/>
                  </a:lnTo>
                  <a:lnTo>
                    <a:pt x="12126" y="4249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4" y="3940"/>
                  </a:lnTo>
                  <a:lnTo>
                    <a:pt x="12898" y="3669"/>
                  </a:lnTo>
                  <a:lnTo>
                    <a:pt x="13361" y="3322"/>
                  </a:lnTo>
                  <a:lnTo>
                    <a:pt x="13631" y="3052"/>
                  </a:lnTo>
                  <a:lnTo>
                    <a:pt x="13825" y="2704"/>
                  </a:lnTo>
                  <a:lnTo>
                    <a:pt x="14133" y="2627"/>
                  </a:lnTo>
                  <a:lnTo>
                    <a:pt x="14018" y="2318"/>
                  </a:lnTo>
                  <a:lnTo>
                    <a:pt x="14095" y="2009"/>
                  </a:lnTo>
                  <a:lnTo>
                    <a:pt x="14133" y="1739"/>
                  </a:lnTo>
                  <a:lnTo>
                    <a:pt x="14095" y="1468"/>
                  </a:lnTo>
                  <a:lnTo>
                    <a:pt x="14018" y="1237"/>
                  </a:lnTo>
                  <a:lnTo>
                    <a:pt x="13902" y="1005"/>
                  </a:lnTo>
                  <a:lnTo>
                    <a:pt x="13747" y="812"/>
                  </a:lnTo>
                  <a:lnTo>
                    <a:pt x="13477" y="619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3" y="117"/>
                  </a:lnTo>
                  <a:lnTo>
                    <a:pt x="11817" y="40"/>
                  </a:lnTo>
                  <a:lnTo>
                    <a:pt x="1143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4"/>
            <p:cNvSpPr/>
            <p:nvPr/>
          </p:nvSpPr>
          <p:spPr>
            <a:xfrm>
              <a:off x="7229325" y="290815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6"/>
                  </a:lnTo>
                  <a:lnTo>
                    <a:pt x="3785" y="619"/>
                  </a:lnTo>
                  <a:lnTo>
                    <a:pt x="4094" y="889"/>
                  </a:lnTo>
                  <a:lnTo>
                    <a:pt x="4364" y="1121"/>
                  </a:lnTo>
                  <a:lnTo>
                    <a:pt x="4635" y="1430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4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23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3" y="5214"/>
                  </a:lnTo>
                  <a:lnTo>
                    <a:pt x="5446" y="5600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7"/>
                  </a:lnTo>
                  <a:lnTo>
                    <a:pt x="4210" y="8033"/>
                  </a:lnTo>
                  <a:lnTo>
                    <a:pt x="3940" y="8380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9" y="10041"/>
                  </a:lnTo>
                  <a:lnTo>
                    <a:pt x="1314" y="10234"/>
                  </a:lnTo>
                  <a:lnTo>
                    <a:pt x="889" y="10388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5"/>
                  </a:lnTo>
                  <a:lnTo>
                    <a:pt x="4828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1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4" y="2434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4"/>
                  </a:lnTo>
                  <a:lnTo>
                    <a:pt x="4905" y="1005"/>
                  </a:lnTo>
                  <a:lnTo>
                    <a:pt x="4596" y="696"/>
                  </a:lnTo>
                  <a:lnTo>
                    <a:pt x="4287" y="426"/>
                  </a:lnTo>
                  <a:lnTo>
                    <a:pt x="3940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4"/>
            <p:cNvSpPr/>
            <p:nvPr/>
          </p:nvSpPr>
          <p:spPr>
            <a:xfrm>
              <a:off x="7199400" y="3174600"/>
              <a:ext cx="61825" cy="89800"/>
            </a:xfrm>
            <a:custGeom>
              <a:avLst/>
              <a:gdLst/>
              <a:ahLst/>
              <a:cxnLst/>
              <a:rect l="l" t="t" r="r" b="b"/>
              <a:pathLst>
                <a:path w="2473" h="3592" extrusionOk="0">
                  <a:moveTo>
                    <a:pt x="1082" y="0"/>
                  </a:moveTo>
                  <a:lnTo>
                    <a:pt x="1005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32" y="2163"/>
                  </a:lnTo>
                  <a:lnTo>
                    <a:pt x="1932" y="2433"/>
                  </a:lnTo>
                  <a:lnTo>
                    <a:pt x="1816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1" y="3128"/>
                  </a:lnTo>
                  <a:lnTo>
                    <a:pt x="1198" y="3128"/>
                  </a:lnTo>
                  <a:lnTo>
                    <a:pt x="1043" y="3090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588"/>
                  </a:lnTo>
                  <a:lnTo>
                    <a:pt x="928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1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13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24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10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21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3"/>
                  </a:lnTo>
                  <a:lnTo>
                    <a:pt x="1700" y="3514"/>
                  </a:lnTo>
                  <a:lnTo>
                    <a:pt x="1854" y="3399"/>
                  </a:lnTo>
                  <a:lnTo>
                    <a:pt x="2047" y="3244"/>
                  </a:lnTo>
                  <a:lnTo>
                    <a:pt x="2202" y="3051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0"/>
                  </a:lnTo>
                  <a:lnTo>
                    <a:pt x="2434" y="2008"/>
                  </a:lnTo>
                  <a:lnTo>
                    <a:pt x="2395" y="1815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4"/>
            <p:cNvSpPr/>
            <p:nvPr/>
          </p:nvSpPr>
          <p:spPr>
            <a:xfrm>
              <a:off x="7111550" y="320550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77"/>
                  </a:lnTo>
                  <a:lnTo>
                    <a:pt x="3013" y="270"/>
                  </a:lnTo>
                  <a:lnTo>
                    <a:pt x="2781" y="502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5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1"/>
                  </a:lnTo>
                  <a:lnTo>
                    <a:pt x="966" y="2510"/>
                  </a:lnTo>
                  <a:lnTo>
                    <a:pt x="1198" y="2587"/>
                  </a:lnTo>
                  <a:lnTo>
                    <a:pt x="1430" y="2703"/>
                  </a:lnTo>
                  <a:lnTo>
                    <a:pt x="1623" y="2819"/>
                  </a:lnTo>
                  <a:lnTo>
                    <a:pt x="1816" y="2973"/>
                  </a:lnTo>
                  <a:lnTo>
                    <a:pt x="1970" y="3167"/>
                  </a:lnTo>
                  <a:lnTo>
                    <a:pt x="2047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093"/>
                  </a:lnTo>
                  <a:lnTo>
                    <a:pt x="2009" y="4325"/>
                  </a:lnTo>
                  <a:lnTo>
                    <a:pt x="1893" y="4518"/>
                  </a:lnTo>
                  <a:lnTo>
                    <a:pt x="1739" y="4711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5"/>
                  </a:lnTo>
                  <a:lnTo>
                    <a:pt x="657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32"/>
                  </a:lnTo>
                  <a:lnTo>
                    <a:pt x="966" y="4093"/>
                  </a:lnTo>
                  <a:lnTo>
                    <a:pt x="1121" y="4093"/>
                  </a:lnTo>
                  <a:lnTo>
                    <a:pt x="1237" y="4016"/>
                  </a:lnTo>
                  <a:lnTo>
                    <a:pt x="1314" y="3900"/>
                  </a:lnTo>
                  <a:lnTo>
                    <a:pt x="1314" y="3784"/>
                  </a:lnTo>
                  <a:lnTo>
                    <a:pt x="1275" y="3707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862"/>
                  </a:lnTo>
                  <a:lnTo>
                    <a:pt x="387" y="3977"/>
                  </a:lnTo>
                  <a:lnTo>
                    <a:pt x="310" y="4093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866"/>
                  </a:lnTo>
                  <a:lnTo>
                    <a:pt x="387" y="5097"/>
                  </a:lnTo>
                  <a:lnTo>
                    <a:pt x="541" y="5252"/>
                  </a:lnTo>
                  <a:lnTo>
                    <a:pt x="735" y="5368"/>
                  </a:lnTo>
                  <a:lnTo>
                    <a:pt x="966" y="5406"/>
                  </a:lnTo>
                  <a:lnTo>
                    <a:pt x="1198" y="5406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20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1"/>
                  </a:lnTo>
                  <a:lnTo>
                    <a:pt x="1739" y="2356"/>
                  </a:lnTo>
                  <a:lnTo>
                    <a:pt x="1507" y="2201"/>
                  </a:lnTo>
                  <a:lnTo>
                    <a:pt x="1275" y="2124"/>
                  </a:lnTo>
                  <a:lnTo>
                    <a:pt x="1623" y="1969"/>
                  </a:lnTo>
                  <a:lnTo>
                    <a:pt x="1932" y="1815"/>
                  </a:lnTo>
                  <a:lnTo>
                    <a:pt x="2241" y="1622"/>
                  </a:lnTo>
                  <a:lnTo>
                    <a:pt x="2549" y="1390"/>
                  </a:lnTo>
                  <a:lnTo>
                    <a:pt x="2820" y="1197"/>
                  </a:lnTo>
                  <a:lnTo>
                    <a:pt x="3090" y="965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77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4"/>
            <p:cNvSpPr/>
            <p:nvPr/>
          </p:nvSpPr>
          <p:spPr>
            <a:xfrm>
              <a:off x="6803600" y="3198725"/>
              <a:ext cx="310875" cy="124575"/>
            </a:xfrm>
            <a:custGeom>
              <a:avLst/>
              <a:gdLst/>
              <a:ahLst/>
              <a:cxnLst/>
              <a:rect l="l" t="t" r="r" b="b"/>
              <a:pathLst>
                <a:path w="12435" h="4983" extrusionOk="0">
                  <a:moveTo>
                    <a:pt x="232" y="1"/>
                  </a:moveTo>
                  <a:lnTo>
                    <a:pt x="1" y="233"/>
                  </a:lnTo>
                  <a:lnTo>
                    <a:pt x="503" y="966"/>
                  </a:lnTo>
                  <a:lnTo>
                    <a:pt x="1043" y="1623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4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4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3"/>
                  </a:lnTo>
                  <a:lnTo>
                    <a:pt x="11855" y="3862"/>
                  </a:lnTo>
                  <a:lnTo>
                    <a:pt x="12242" y="3592"/>
                  </a:lnTo>
                  <a:lnTo>
                    <a:pt x="12319" y="3553"/>
                  </a:lnTo>
                  <a:lnTo>
                    <a:pt x="12435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9"/>
                  </a:lnTo>
                  <a:lnTo>
                    <a:pt x="12010" y="3129"/>
                  </a:lnTo>
                  <a:lnTo>
                    <a:pt x="11933" y="3206"/>
                  </a:lnTo>
                  <a:lnTo>
                    <a:pt x="11585" y="3438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7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2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2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7"/>
                  </a:lnTo>
                  <a:lnTo>
                    <a:pt x="4596" y="3708"/>
                  </a:lnTo>
                  <a:lnTo>
                    <a:pt x="3901" y="3283"/>
                  </a:lnTo>
                  <a:lnTo>
                    <a:pt x="3206" y="2820"/>
                  </a:lnTo>
                  <a:lnTo>
                    <a:pt x="2588" y="2318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4"/>
            <p:cNvSpPr/>
            <p:nvPr/>
          </p:nvSpPr>
          <p:spPr>
            <a:xfrm>
              <a:off x="6719625" y="2898500"/>
              <a:ext cx="625575" cy="344675"/>
            </a:xfrm>
            <a:custGeom>
              <a:avLst/>
              <a:gdLst/>
              <a:ahLst/>
              <a:cxnLst/>
              <a:rect l="l" t="t" r="r" b="b"/>
              <a:pathLst>
                <a:path w="25023" h="13787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9"/>
                  </a:lnTo>
                  <a:lnTo>
                    <a:pt x="23787" y="2163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6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5"/>
                  </a:lnTo>
                  <a:lnTo>
                    <a:pt x="23169" y="1120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2"/>
                  </a:lnTo>
                  <a:lnTo>
                    <a:pt x="23864" y="3515"/>
                  </a:lnTo>
                  <a:lnTo>
                    <a:pt x="23787" y="3399"/>
                  </a:lnTo>
                  <a:lnTo>
                    <a:pt x="23748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1"/>
                  </a:lnTo>
                  <a:lnTo>
                    <a:pt x="16566" y="5407"/>
                  </a:lnTo>
                  <a:lnTo>
                    <a:pt x="16296" y="5445"/>
                  </a:lnTo>
                  <a:lnTo>
                    <a:pt x="15639" y="5523"/>
                  </a:lnTo>
                  <a:lnTo>
                    <a:pt x="15639" y="5484"/>
                  </a:lnTo>
                  <a:lnTo>
                    <a:pt x="15678" y="5368"/>
                  </a:lnTo>
                  <a:lnTo>
                    <a:pt x="15716" y="5252"/>
                  </a:lnTo>
                  <a:lnTo>
                    <a:pt x="15755" y="5175"/>
                  </a:lnTo>
                  <a:lnTo>
                    <a:pt x="15832" y="5098"/>
                  </a:lnTo>
                  <a:lnTo>
                    <a:pt x="15948" y="5021"/>
                  </a:lnTo>
                  <a:lnTo>
                    <a:pt x="16064" y="4982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8"/>
                  </a:lnTo>
                  <a:lnTo>
                    <a:pt x="24250" y="5523"/>
                  </a:lnTo>
                  <a:lnTo>
                    <a:pt x="24057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1"/>
                  </a:lnTo>
                  <a:lnTo>
                    <a:pt x="18111" y="5214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523"/>
                  </a:lnTo>
                  <a:lnTo>
                    <a:pt x="17029" y="5445"/>
                  </a:lnTo>
                  <a:lnTo>
                    <a:pt x="17068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2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7"/>
                  </a:lnTo>
                  <a:lnTo>
                    <a:pt x="14558" y="5870"/>
                  </a:lnTo>
                  <a:lnTo>
                    <a:pt x="14056" y="6102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600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4"/>
                  </a:moveTo>
                  <a:lnTo>
                    <a:pt x="19115" y="5523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6" y="6179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7"/>
                  </a:lnTo>
                  <a:lnTo>
                    <a:pt x="18844" y="5523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0" y="6102"/>
                  </a:lnTo>
                  <a:lnTo>
                    <a:pt x="20466" y="6140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7"/>
                  </a:lnTo>
                  <a:lnTo>
                    <a:pt x="20814" y="6720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8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1" y="5986"/>
                  </a:lnTo>
                  <a:lnTo>
                    <a:pt x="24019" y="6025"/>
                  </a:lnTo>
                  <a:lnTo>
                    <a:pt x="24096" y="6025"/>
                  </a:lnTo>
                  <a:lnTo>
                    <a:pt x="23941" y="6295"/>
                  </a:lnTo>
                  <a:lnTo>
                    <a:pt x="23748" y="6565"/>
                  </a:lnTo>
                  <a:lnTo>
                    <a:pt x="23517" y="6797"/>
                  </a:lnTo>
                  <a:lnTo>
                    <a:pt x="23246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7"/>
                  </a:lnTo>
                  <a:lnTo>
                    <a:pt x="23015" y="6295"/>
                  </a:lnTo>
                  <a:lnTo>
                    <a:pt x="23053" y="6179"/>
                  </a:lnTo>
                  <a:lnTo>
                    <a:pt x="23131" y="6102"/>
                  </a:lnTo>
                  <a:lnTo>
                    <a:pt x="23208" y="6025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8" y="6333"/>
                  </a:lnTo>
                  <a:lnTo>
                    <a:pt x="13168" y="6720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7"/>
                  </a:lnTo>
                  <a:lnTo>
                    <a:pt x="12627" y="6681"/>
                  </a:lnTo>
                  <a:lnTo>
                    <a:pt x="12666" y="6527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218"/>
                  </a:lnTo>
                  <a:lnTo>
                    <a:pt x="13013" y="6140"/>
                  </a:lnTo>
                  <a:lnTo>
                    <a:pt x="13129" y="6102"/>
                  </a:lnTo>
                  <a:close/>
                  <a:moveTo>
                    <a:pt x="22165" y="6565"/>
                  </a:moveTo>
                  <a:lnTo>
                    <a:pt x="22281" y="6604"/>
                  </a:lnTo>
                  <a:lnTo>
                    <a:pt x="22474" y="6720"/>
                  </a:lnTo>
                  <a:lnTo>
                    <a:pt x="22629" y="6874"/>
                  </a:lnTo>
                  <a:lnTo>
                    <a:pt x="22783" y="7029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6"/>
                  </a:lnTo>
                  <a:lnTo>
                    <a:pt x="22937" y="7144"/>
                  </a:lnTo>
                  <a:lnTo>
                    <a:pt x="22551" y="7222"/>
                  </a:lnTo>
                  <a:lnTo>
                    <a:pt x="22165" y="7260"/>
                  </a:lnTo>
                  <a:lnTo>
                    <a:pt x="21779" y="7222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49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5" y="7994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4"/>
                  </a:lnTo>
                  <a:lnTo>
                    <a:pt x="11816" y="7608"/>
                  </a:lnTo>
                  <a:lnTo>
                    <a:pt x="11894" y="7531"/>
                  </a:lnTo>
                  <a:lnTo>
                    <a:pt x="12009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3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2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3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5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4" y="9770"/>
                  </a:moveTo>
                  <a:lnTo>
                    <a:pt x="3900" y="9809"/>
                  </a:lnTo>
                  <a:lnTo>
                    <a:pt x="4016" y="9886"/>
                  </a:lnTo>
                  <a:lnTo>
                    <a:pt x="4093" y="10002"/>
                  </a:lnTo>
                  <a:lnTo>
                    <a:pt x="4132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5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6"/>
                  </a:lnTo>
                  <a:lnTo>
                    <a:pt x="5097" y="10774"/>
                  </a:lnTo>
                  <a:lnTo>
                    <a:pt x="5136" y="10890"/>
                  </a:lnTo>
                  <a:lnTo>
                    <a:pt x="5175" y="11044"/>
                  </a:lnTo>
                  <a:lnTo>
                    <a:pt x="5136" y="11238"/>
                  </a:lnTo>
                  <a:lnTo>
                    <a:pt x="5097" y="11431"/>
                  </a:lnTo>
                  <a:lnTo>
                    <a:pt x="4402" y="10929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5" y="11740"/>
                  </a:lnTo>
                  <a:lnTo>
                    <a:pt x="10658" y="11701"/>
                  </a:lnTo>
                  <a:lnTo>
                    <a:pt x="10503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5" y="10697"/>
                  </a:lnTo>
                  <a:lnTo>
                    <a:pt x="10928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10"/>
                  </a:lnTo>
                  <a:lnTo>
                    <a:pt x="6410" y="12242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8" y="11508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1" y="12744"/>
                  </a:lnTo>
                  <a:lnTo>
                    <a:pt x="9770" y="12937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2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39" y="13207"/>
                  </a:lnTo>
                  <a:lnTo>
                    <a:pt x="7337" y="13014"/>
                  </a:lnTo>
                  <a:lnTo>
                    <a:pt x="6835" y="12744"/>
                  </a:lnTo>
                  <a:lnTo>
                    <a:pt x="6990" y="12628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3" y="12628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7"/>
                  </a:lnTo>
                  <a:lnTo>
                    <a:pt x="9229" y="13130"/>
                  </a:lnTo>
                  <a:lnTo>
                    <a:pt x="9268" y="13207"/>
                  </a:lnTo>
                  <a:lnTo>
                    <a:pt x="9036" y="13284"/>
                  </a:lnTo>
                  <a:lnTo>
                    <a:pt x="8804" y="13323"/>
                  </a:lnTo>
                  <a:lnTo>
                    <a:pt x="8573" y="13323"/>
                  </a:lnTo>
                  <a:lnTo>
                    <a:pt x="8302" y="13284"/>
                  </a:lnTo>
                  <a:lnTo>
                    <a:pt x="8302" y="13207"/>
                  </a:lnTo>
                  <a:lnTo>
                    <a:pt x="8341" y="13014"/>
                  </a:lnTo>
                  <a:lnTo>
                    <a:pt x="8418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8"/>
                  </a:lnTo>
                  <a:close/>
                  <a:moveTo>
                    <a:pt x="22976" y="1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10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3" y="966"/>
                  </a:lnTo>
                  <a:lnTo>
                    <a:pt x="22706" y="1120"/>
                  </a:lnTo>
                  <a:lnTo>
                    <a:pt x="22629" y="1314"/>
                  </a:lnTo>
                  <a:lnTo>
                    <a:pt x="22590" y="1507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0" y="2279"/>
                  </a:lnTo>
                  <a:lnTo>
                    <a:pt x="23053" y="2395"/>
                  </a:lnTo>
                  <a:lnTo>
                    <a:pt x="23246" y="2511"/>
                  </a:lnTo>
                  <a:lnTo>
                    <a:pt x="23478" y="2511"/>
                  </a:lnTo>
                  <a:lnTo>
                    <a:pt x="23401" y="2704"/>
                  </a:lnTo>
                  <a:lnTo>
                    <a:pt x="23362" y="2897"/>
                  </a:lnTo>
                  <a:lnTo>
                    <a:pt x="23324" y="3090"/>
                  </a:lnTo>
                  <a:lnTo>
                    <a:pt x="23362" y="3283"/>
                  </a:lnTo>
                  <a:lnTo>
                    <a:pt x="23439" y="3515"/>
                  </a:lnTo>
                  <a:lnTo>
                    <a:pt x="23555" y="3708"/>
                  </a:lnTo>
                  <a:lnTo>
                    <a:pt x="23748" y="3901"/>
                  </a:lnTo>
                  <a:lnTo>
                    <a:pt x="23980" y="4017"/>
                  </a:lnTo>
                  <a:lnTo>
                    <a:pt x="23748" y="4210"/>
                  </a:lnTo>
                  <a:lnTo>
                    <a:pt x="23555" y="4480"/>
                  </a:lnTo>
                  <a:lnTo>
                    <a:pt x="23478" y="4750"/>
                  </a:lnTo>
                  <a:lnTo>
                    <a:pt x="23439" y="4905"/>
                  </a:lnTo>
                  <a:lnTo>
                    <a:pt x="23439" y="5021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3"/>
                  </a:lnTo>
                  <a:lnTo>
                    <a:pt x="23169" y="5561"/>
                  </a:lnTo>
                  <a:lnTo>
                    <a:pt x="22976" y="5716"/>
                  </a:lnTo>
                  <a:lnTo>
                    <a:pt x="22783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4" y="6295"/>
                  </a:lnTo>
                  <a:lnTo>
                    <a:pt x="22320" y="6256"/>
                  </a:lnTo>
                  <a:lnTo>
                    <a:pt x="22165" y="6218"/>
                  </a:lnTo>
                  <a:lnTo>
                    <a:pt x="21972" y="6218"/>
                  </a:lnTo>
                  <a:lnTo>
                    <a:pt x="21740" y="6295"/>
                  </a:lnTo>
                  <a:lnTo>
                    <a:pt x="21509" y="6411"/>
                  </a:lnTo>
                  <a:lnTo>
                    <a:pt x="21354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5"/>
                  </a:lnTo>
                  <a:lnTo>
                    <a:pt x="20736" y="5909"/>
                  </a:lnTo>
                  <a:lnTo>
                    <a:pt x="20582" y="5831"/>
                  </a:lnTo>
                  <a:lnTo>
                    <a:pt x="20427" y="5754"/>
                  </a:lnTo>
                  <a:lnTo>
                    <a:pt x="20234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6"/>
                  </a:lnTo>
                  <a:lnTo>
                    <a:pt x="19617" y="5484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1"/>
                  </a:lnTo>
                  <a:lnTo>
                    <a:pt x="18497" y="5407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6"/>
                  </a:lnTo>
                  <a:lnTo>
                    <a:pt x="17802" y="4557"/>
                  </a:lnTo>
                  <a:lnTo>
                    <a:pt x="17647" y="4519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8"/>
                  </a:lnTo>
                  <a:lnTo>
                    <a:pt x="16759" y="4943"/>
                  </a:lnTo>
                  <a:lnTo>
                    <a:pt x="16605" y="4789"/>
                  </a:lnTo>
                  <a:lnTo>
                    <a:pt x="16450" y="4712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82"/>
                  </a:lnTo>
                  <a:lnTo>
                    <a:pt x="14288" y="5021"/>
                  </a:lnTo>
                  <a:lnTo>
                    <a:pt x="14133" y="5098"/>
                  </a:lnTo>
                  <a:lnTo>
                    <a:pt x="14056" y="5175"/>
                  </a:lnTo>
                  <a:lnTo>
                    <a:pt x="13940" y="5291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6"/>
                  </a:lnTo>
                  <a:lnTo>
                    <a:pt x="13168" y="5716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8"/>
                  </a:lnTo>
                  <a:lnTo>
                    <a:pt x="12357" y="6372"/>
                  </a:lnTo>
                  <a:lnTo>
                    <a:pt x="12357" y="6527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7029"/>
                  </a:lnTo>
                  <a:lnTo>
                    <a:pt x="11894" y="7106"/>
                  </a:lnTo>
                  <a:lnTo>
                    <a:pt x="11662" y="7222"/>
                  </a:lnTo>
                  <a:lnTo>
                    <a:pt x="11507" y="7415"/>
                  </a:lnTo>
                  <a:lnTo>
                    <a:pt x="11392" y="7531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276" y="7994"/>
                  </a:lnTo>
                  <a:lnTo>
                    <a:pt x="11314" y="8148"/>
                  </a:lnTo>
                  <a:lnTo>
                    <a:pt x="11353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30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4"/>
                  </a:lnTo>
                  <a:lnTo>
                    <a:pt x="10619" y="10311"/>
                  </a:lnTo>
                  <a:lnTo>
                    <a:pt x="10426" y="10427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6"/>
                  </a:lnTo>
                  <a:lnTo>
                    <a:pt x="10040" y="11238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4" y="11740"/>
                  </a:lnTo>
                  <a:lnTo>
                    <a:pt x="9693" y="11855"/>
                  </a:lnTo>
                  <a:lnTo>
                    <a:pt x="9499" y="12010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9"/>
                  </a:lnTo>
                  <a:lnTo>
                    <a:pt x="9306" y="12473"/>
                  </a:lnTo>
                  <a:lnTo>
                    <a:pt x="9191" y="12396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5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3" y="12435"/>
                  </a:lnTo>
                  <a:lnTo>
                    <a:pt x="7878" y="12319"/>
                  </a:lnTo>
                  <a:lnTo>
                    <a:pt x="7723" y="12242"/>
                  </a:lnTo>
                  <a:lnTo>
                    <a:pt x="7492" y="12164"/>
                  </a:lnTo>
                  <a:lnTo>
                    <a:pt x="7221" y="12203"/>
                  </a:lnTo>
                  <a:lnTo>
                    <a:pt x="6990" y="12280"/>
                  </a:lnTo>
                  <a:lnTo>
                    <a:pt x="6796" y="12435"/>
                  </a:lnTo>
                  <a:lnTo>
                    <a:pt x="6796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431"/>
                  </a:lnTo>
                  <a:lnTo>
                    <a:pt x="6372" y="11315"/>
                  </a:lnTo>
                  <a:lnTo>
                    <a:pt x="6217" y="11199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8"/>
                  </a:lnTo>
                  <a:lnTo>
                    <a:pt x="5522" y="10967"/>
                  </a:lnTo>
                  <a:lnTo>
                    <a:pt x="5445" y="10736"/>
                  </a:lnTo>
                  <a:lnTo>
                    <a:pt x="5329" y="10504"/>
                  </a:lnTo>
                  <a:lnTo>
                    <a:pt x="5213" y="10427"/>
                  </a:lnTo>
                  <a:lnTo>
                    <a:pt x="5097" y="10388"/>
                  </a:lnTo>
                  <a:lnTo>
                    <a:pt x="4943" y="10311"/>
                  </a:lnTo>
                  <a:lnTo>
                    <a:pt x="4827" y="10311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500"/>
                  </a:lnTo>
                  <a:lnTo>
                    <a:pt x="3900" y="9461"/>
                  </a:lnTo>
                  <a:lnTo>
                    <a:pt x="3746" y="9423"/>
                  </a:lnTo>
                  <a:lnTo>
                    <a:pt x="3591" y="9423"/>
                  </a:lnTo>
                  <a:lnTo>
                    <a:pt x="3398" y="9461"/>
                  </a:lnTo>
                  <a:lnTo>
                    <a:pt x="3282" y="9538"/>
                  </a:lnTo>
                  <a:lnTo>
                    <a:pt x="3128" y="9616"/>
                  </a:lnTo>
                  <a:lnTo>
                    <a:pt x="3012" y="9770"/>
                  </a:lnTo>
                  <a:lnTo>
                    <a:pt x="2974" y="9616"/>
                  </a:lnTo>
                  <a:lnTo>
                    <a:pt x="2896" y="9461"/>
                  </a:lnTo>
                  <a:lnTo>
                    <a:pt x="2780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2"/>
                  </a:lnTo>
                  <a:lnTo>
                    <a:pt x="1352" y="9925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1"/>
                  </a:lnTo>
                  <a:lnTo>
                    <a:pt x="386" y="10427"/>
                  </a:lnTo>
                  <a:lnTo>
                    <a:pt x="271" y="10581"/>
                  </a:lnTo>
                  <a:lnTo>
                    <a:pt x="116" y="10890"/>
                  </a:lnTo>
                  <a:lnTo>
                    <a:pt x="0" y="11238"/>
                  </a:lnTo>
                  <a:lnTo>
                    <a:pt x="0" y="11585"/>
                  </a:lnTo>
                  <a:lnTo>
                    <a:pt x="77" y="11933"/>
                  </a:lnTo>
                  <a:lnTo>
                    <a:pt x="193" y="12242"/>
                  </a:lnTo>
                  <a:lnTo>
                    <a:pt x="386" y="12550"/>
                  </a:lnTo>
                  <a:lnTo>
                    <a:pt x="618" y="12821"/>
                  </a:lnTo>
                  <a:lnTo>
                    <a:pt x="811" y="12937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30"/>
                  </a:lnTo>
                  <a:lnTo>
                    <a:pt x="1738" y="13168"/>
                  </a:lnTo>
                  <a:lnTo>
                    <a:pt x="2085" y="13130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2"/>
                  </a:lnTo>
                  <a:lnTo>
                    <a:pt x="3591" y="12010"/>
                  </a:lnTo>
                  <a:lnTo>
                    <a:pt x="3553" y="11933"/>
                  </a:lnTo>
                  <a:lnTo>
                    <a:pt x="3514" y="11817"/>
                  </a:lnTo>
                  <a:lnTo>
                    <a:pt x="3437" y="11778"/>
                  </a:lnTo>
                  <a:lnTo>
                    <a:pt x="3321" y="11740"/>
                  </a:lnTo>
                  <a:lnTo>
                    <a:pt x="3282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2"/>
                  </a:lnTo>
                  <a:lnTo>
                    <a:pt x="2587" y="12435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94"/>
                  </a:lnTo>
                  <a:lnTo>
                    <a:pt x="502" y="11740"/>
                  </a:lnTo>
                  <a:lnTo>
                    <a:pt x="502" y="11546"/>
                  </a:lnTo>
                  <a:lnTo>
                    <a:pt x="502" y="11392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8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7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9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5" y="13439"/>
                  </a:lnTo>
                  <a:lnTo>
                    <a:pt x="7530" y="13593"/>
                  </a:lnTo>
                  <a:lnTo>
                    <a:pt x="7993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9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6"/>
                  </a:lnTo>
                  <a:lnTo>
                    <a:pt x="11314" y="11740"/>
                  </a:lnTo>
                  <a:lnTo>
                    <a:pt x="11507" y="11238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5" y="9114"/>
                  </a:lnTo>
                  <a:lnTo>
                    <a:pt x="12357" y="8612"/>
                  </a:lnTo>
                  <a:lnTo>
                    <a:pt x="12589" y="8110"/>
                  </a:lnTo>
                  <a:lnTo>
                    <a:pt x="12936" y="7646"/>
                  </a:lnTo>
                  <a:lnTo>
                    <a:pt x="13284" y="7299"/>
                  </a:lnTo>
                  <a:lnTo>
                    <a:pt x="13631" y="6990"/>
                  </a:lnTo>
                  <a:lnTo>
                    <a:pt x="14017" y="6720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2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29" y="7492"/>
                  </a:lnTo>
                  <a:lnTo>
                    <a:pt x="21316" y="7646"/>
                  </a:lnTo>
                  <a:lnTo>
                    <a:pt x="21740" y="7724"/>
                  </a:lnTo>
                  <a:lnTo>
                    <a:pt x="22165" y="7762"/>
                  </a:lnTo>
                  <a:lnTo>
                    <a:pt x="22590" y="7724"/>
                  </a:lnTo>
                  <a:lnTo>
                    <a:pt x="22976" y="7646"/>
                  </a:lnTo>
                  <a:lnTo>
                    <a:pt x="23362" y="7531"/>
                  </a:lnTo>
                  <a:lnTo>
                    <a:pt x="23710" y="7299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5"/>
                  </a:lnTo>
                  <a:lnTo>
                    <a:pt x="24752" y="5909"/>
                  </a:lnTo>
                  <a:lnTo>
                    <a:pt x="24868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10"/>
                  </a:lnTo>
                  <a:lnTo>
                    <a:pt x="24945" y="3746"/>
                  </a:lnTo>
                  <a:lnTo>
                    <a:pt x="24868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3" y="1970"/>
                  </a:lnTo>
                  <a:lnTo>
                    <a:pt x="24250" y="1584"/>
                  </a:lnTo>
                  <a:lnTo>
                    <a:pt x="24057" y="1198"/>
                  </a:lnTo>
                  <a:lnTo>
                    <a:pt x="23787" y="812"/>
                  </a:lnTo>
                  <a:lnTo>
                    <a:pt x="23941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8"/>
                  </a:lnTo>
                  <a:lnTo>
                    <a:pt x="230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4"/>
            <p:cNvSpPr/>
            <p:nvPr/>
          </p:nvSpPr>
          <p:spPr>
            <a:xfrm>
              <a:off x="5082350" y="43871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9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3" y="2433"/>
                  </a:lnTo>
                  <a:lnTo>
                    <a:pt x="5368" y="2819"/>
                  </a:lnTo>
                  <a:lnTo>
                    <a:pt x="5484" y="3206"/>
                  </a:lnTo>
                  <a:lnTo>
                    <a:pt x="5522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2" y="5214"/>
                  </a:lnTo>
                  <a:lnTo>
                    <a:pt x="5445" y="5600"/>
                  </a:lnTo>
                  <a:lnTo>
                    <a:pt x="5329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09" y="8032"/>
                  </a:lnTo>
                  <a:lnTo>
                    <a:pt x="3939" y="8380"/>
                  </a:lnTo>
                  <a:lnTo>
                    <a:pt x="3630" y="8728"/>
                  </a:lnTo>
                  <a:lnTo>
                    <a:pt x="3283" y="9036"/>
                  </a:lnTo>
                  <a:lnTo>
                    <a:pt x="2935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8" y="10040"/>
                  </a:lnTo>
                  <a:lnTo>
                    <a:pt x="1313" y="10234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0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4"/>
                  </a:lnTo>
                  <a:lnTo>
                    <a:pt x="4827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8" y="5793"/>
                  </a:lnTo>
                  <a:lnTo>
                    <a:pt x="6024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4"/>
                  </a:lnTo>
                  <a:lnTo>
                    <a:pt x="4904" y="1005"/>
                  </a:lnTo>
                  <a:lnTo>
                    <a:pt x="4596" y="696"/>
                  </a:lnTo>
                  <a:lnTo>
                    <a:pt x="4287" y="425"/>
                  </a:lnTo>
                  <a:lnTo>
                    <a:pt x="3939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4"/>
            <p:cNvSpPr/>
            <p:nvPr/>
          </p:nvSpPr>
          <p:spPr>
            <a:xfrm>
              <a:off x="5052425" y="4653550"/>
              <a:ext cx="61800" cy="89800"/>
            </a:xfrm>
            <a:custGeom>
              <a:avLst/>
              <a:gdLst/>
              <a:ahLst/>
              <a:cxnLst/>
              <a:rect l="l" t="t" r="r" b="b"/>
              <a:pathLst>
                <a:path w="2472" h="3592" extrusionOk="0">
                  <a:moveTo>
                    <a:pt x="1082" y="0"/>
                  </a:moveTo>
                  <a:lnTo>
                    <a:pt x="1004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5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699"/>
                  </a:lnTo>
                  <a:lnTo>
                    <a:pt x="1931" y="1931"/>
                  </a:lnTo>
                  <a:lnTo>
                    <a:pt x="1931" y="2163"/>
                  </a:lnTo>
                  <a:lnTo>
                    <a:pt x="1931" y="2433"/>
                  </a:lnTo>
                  <a:lnTo>
                    <a:pt x="1815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0" y="3128"/>
                  </a:lnTo>
                  <a:lnTo>
                    <a:pt x="1197" y="3128"/>
                  </a:lnTo>
                  <a:lnTo>
                    <a:pt x="1043" y="3089"/>
                  </a:lnTo>
                  <a:lnTo>
                    <a:pt x="927" y="3012"/>
                  </a:lnTo>
                  <a:lnTo>
                    <a:pt x="850" y="2896"/>
                  </a:lnTo>
                  <a:lnTo>
                    <a:pt x="811" y="2742"/>
                  </a:lnTo>
                  <a:lnTo>
                    <a:pt x="850" y="2587"/>
                  </a:lnTo>
                  <a:lnTo>
                    <a:pt x="927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0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5" y="1468"/>
                  </a:lnTo>
                  <a:lnTo>
                    <a:pt x="193" y="1313"/>
                  </a:lnTo>
                  <a:lnTo>
                    <a:pt x="0" y="1622"/>
                  </a:lnTo>
                  <a:lnTo>
                    <a:pt x="271" y="1892"/>
                  </a:lnTo>
                  <a:lnTo>
                    <a:pt x="580" y="2124"/>
                  </a:lnTo>
                  <a:lnTo>
                    <a:pt x="425" y="2356"/>
                  </a:lnTo>
                  <a:lnTo>
                    <a:pt x="348" y="2626"/>
                  </a:lnTo>
                  <a:lnTo>
                    <a:pt x="309" y="2896"/>
                  </a:lnTo>
                  <a:lnTo>
                    <a:pt x="348" y="3051"/>
                  </a:lnTo>
                  <a:lnTo>
                    <a:pt x="425" y="3167"/>
                  </a:lnTo>
                  <a:lnTo>
                    <a:pt x="541" y="3321"/>
                  </a:lnTo>
                  <a:lnTo>
                    <a:pt x="695" y="3476"/>
                  </a:lnTo>
                  <a:lnTo>
                    <a:pt x="888" y="3553"/>
                  </a:lnTo>
                  <a:lnTo>
                    <a:pt x="1082" y="3591"/>
                  </a:lnTo>
                  <a:lnTo>
                    <a:pt x="1275" y="3591"/>
                  </a:lnTo>
                  <a:lnTo>
                    <a:pt x="1506" y="3553"/>
                  </a:lnTo>
                  <a:lnTo>
                    <a:pt x="1699" y="3514"/>
                  </a:lnTo>
                  <a:lnTo>
                    <a:pt x="1854" y="3398"/>
                  </a:lnTo>
                  <a:lnTo>
                    <a:pt x="2047" y="3244"/>
                  </a:lnTo>
                  <a:lnTo>
                    <a:pt x="2201" y="3051"/>
                  </a:lnTo>
                  <a:lnTo>
                    <a:pt x="2317" y="2858"/>
                  </a:lnTo>
                  <a:lnTo>
                    <a:pt x="2394" y="2665"/>
                  </a:lnTo>
                  <a:lnTo>
                    <a:pt x="2433" y="2472"/>
                  </a:lnTo>
                  <a:lnTo>
                    <a:pt x="2472" y="2240"/>
                  </a:lnTo>
                  <a:lnTo>
                    <a:pt x="2433" y="2008"/>
                  </a:lnTo>
                  <a:lnTo>
                    <a:pt x="2394" y="1815"/>
                  </a:lnTo>
                  <a:lnTo>
                    <a:pt x="2317" y="1583"/>
                  </a:lnTo>
                  <a:lnTo>
                    <a:pt x="2201" y="1390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6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4"/>
            <p:cNvSpPr/>
            <p:nvPr/>
          </p:nvSpPr>
          <p:spPr>
            <a:xfrm>
              <a:off x="4964575" y="4684425"/>
              <a:ext cx="92700" cy="135200"/>
            </a:xfrm>
            <a:custGeom>
              <a:avLst/>
              <a:gdLst/>
              <a:ahLst/>
              <a:cxnLst/>
              <a:rect l="l" t="t" r="r" b="b"/>
              <a:pathLst>
                <a:path w="3708" h="5408" extrusionOk="0">
                  <a:moveTo>
                    <a:pt x="3398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2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7"/>
                  </a:lnTo>
                  <a:lnTo>
                    <a:pt x="1777" y="1430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2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4" y="2086"/>
                  </a:lnTo>
                  <a:lnTo>
                    <a:pt x="889" y="2125"/>
                  </a:lnTo>
                  <a:lnTo>
                    <a:pt x="850" y="2163"/>
                  </a:lnTo>
                  <a:lnTo>
                    <a:pt x="811" y="2241"/>
                  </a:lnTo>
                  <a:lnTo>
                    <a:pt x="811" y="2356"/>
                  </a:lnTo>
                  <a:lnTo>
                    <a:pt x="811" y="2434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7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1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8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4"/>
                  </a:lnTo>
                  <a:lnTo>
                    <a:pt x="1082" y="4944"/>
                  </a:lnTo>
                  <a:lnTo>
                    <a:pt x="889" y="4866"/>
                  </a:lnTo>
                  <a:lnTo>
                    <a:pt x="773" y="4751"/>
                  </a:lnTo>
                  <a:lnTo>
                    <a:pt x="695" y="4596"/>
                  </a:lnTo>
                  <a:lnTo>
                    <a:pt x="657" y="4442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3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7" y="3669"/>
                  </a:lnTo>
                  <a:lnTo>
                    <a:pt x="116" y="2936"/>
                  </a:lnTo>
                  <a:lnTo>
                    <a:pt x="0" y="3283"/>
                  </a:lnTo>
                  <a:lnTo>
                    <a:pt x="657" y="3785"/>
                  </a:lnTo>
                  <a:lnTo>
                    <a:pt x="502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9"/>
                  </a:lnTo>
                  <a:lnTo>
                    <a:pt x="193" y="4403"/>
                  </a:lnTo>
                  <a:lnTo>
                    <a:pt x="193" y="4558"/>
                  </a:lnTo>
                  <a:lnTo>
                    <a:pt x="193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3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7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5"/>
                  </a:lnTo>
                  <a:lnTo>
                    <a:pt x="2510" y="4442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7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2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6" y="2202"/>
                  </a:lnTo>
                  <a:lnTo>
                    <a:pt x="1275" y="2125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3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2"/>
                  </a:lnTo>
                  <a:lnTo>
                    <a:pt x="3514" y="387"/>
                  </a:lnTo>
                  <a:lnTo>
                    <a:pt x="3707" y="78"/>
                  </a:lnTo>
                  <a:lnTo>
                    <a:pt x="351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4"/>
            <p:cNvSpPr/>
            <p:nvPr/>
          </p:nvSpPr>
          <p:spPr>
            <a:xfrm>
              <a:off x="4656625" y="46776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89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8" y="3553"/>
                  </a:lnTo>
                  <a:lnTo>
                    <a:pt x="12434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8"/>
                  </a:lnTo>
                  <a:lnTo>
                    <a:pt x="12009" y="3128"/>
                  </a:lnTo>
                  <a:lnTo>
                    <a:pt x="11932" y="3206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40" y="4171"/>
                  </a:lnTo>
                  <a:lnTo>
                    <a:pt x="9615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2" y="4171"/>
                  </a:lnTo>
                  <a:lnTo>
                    <a:pt x="5368" y="4017"/>
                  </a:lnTo>
                  <a:lnTo>
                    <a:pt x="4595" y="3708"/>
                  </a:lnTo>
                  <a:lnTo>
                    <a:pt x="3900" y="3283"/>
                  </a:lnTo>
                  <a:lnTo>
                    <a:pt x="3205" y="2820"/>
                  </a:lnTo>
                  <a:lnTo>
                    <a:pt x="2587" y="2318"/>
                  </a:lnTo>
                  <a:lnTo>
                    <a:pt x="1970" y="1777"/>
                  </a:lnTo>
                  <a:lnTo>
                    <a:pt x="1390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4"/>
            <p:cNvSpPr/>
            <p:nvPr/>
          </p:nvSpPr>
          <p:spPr>
            <a:xfrm>
              <a:off x="4572625" y="43774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2"/>
                  </a:lnTo>
                  <a:lnTo>
                    <a:pt x="23479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5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2"/>
                  </a:lnTo>
                  <a:lnTo>
                    <a:pt x="23865" y="3514"/>
                  </a:lnTo>
                  <a:lnTo>
                    <a:pt x="23788" y="3399"/>
                  </a:lnTo>
                  <a:lnTo>
                    <a:pt x="23749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1"/>
                  </a:lnTo>
                  <a:lnTo>
                    <a:pt x="16567" y="5407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8"/>
                  </a:lnTo>
                  <a:lnTo>
                    <a:pt x="15949" y="5020"/>
                  </a:lnTo>
                  <a:lnTo>
                    <a:pt x="16065" y="4982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8" y="4982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7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2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600"/>
                  </a:lnTo>
                  <a:lnTo>
                    <a:pt x="14250" y="5445"/>
                  </a:lnTo>
                  <a:lnTo>
                    <a:pt x="14365" y="5368"/>
                  </a:lnTo>
                  <a:lnTo>
                    <a:pt x="14443" y="5329"/>
                  </a:lnTo>
                  <a:close/>
                  <a:moveTo>
                    <a:pt x="18999" y="5484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0" y="5677"/>
                  </a:lnTo>
                  <a:lnTo>
                    <a:pt x="18845" y="5522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1" y="6102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8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891" y="6951"/>
                  </a:lnTo>
                  <a:lnTo>
                    <a:pt x="20467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9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2" y="5986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2" y="6295"/>
                  </a:lnTo>
                  <a:lnTo>
                    <a:pt x="23749" y="6565"/>
                  </a:lnTo>
                  <a:lnTo>
                    <a:pt x="23517" y="6797"/>
                  </a:lnTo>
                  <a:lnTo>
                    <a:pt x="23247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131" y="6102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8" y="6797"/>
                  </a:lnTo>
                  <a:lnTo>
                    <a:pt x="12628" y="6681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2"/>
                  </a:lnTo>
                  <a:close/>
                  <a:moveTo>
                    <a:pt x="22166" y="6565"/>
                  </a:moveTo>
                  <a:lnTo>
                    <a:pt x="22282" y="6604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6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3" y="7106"/>
                  </a:lnTo>
                  <a:lnTo>
                    <a:pt x="21471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50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6" y="7994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40" y="7723"/>
                  </a:lnTo>
                  <a:lnTo>
                    <a:pt x="11817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2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8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5" y="9770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3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3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6" y="11739"/>
                  </a:lnTo>
                  <a:lnTo>
                    <a:pt x="10658" y="11701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6" y="10697"/>
                  </a:lnTo>
                  <a:lnTo>
                    <a:pt x="10929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4" y="11778"/>
                  </a:lnTo>
                  <a:lnTo>
                    <a:pt x="6372" y="12010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9" y="11508"/>
                  </a:lnTo>
                  <a:lnTo>
                    <a:pt x="5754" y="11469"/>
                  </a:lnTo>
                  <a:close/>
                  <a:moveTo>
                    <a:pt x="10543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3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40" y="13207"/>
                  </a:lnTo>
                  <a:lnTo>
                    <a:pt x="7338" y="13014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4" y="12627"/>
                  </a:moveTo>
                  <a:lnTo>
                    <a:pt x="8959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8" y="13207"/>
                  </a:lnTo>
                  <a:lnTo>
                    <a:pt x="9037" y="13284"/>
                  </a:lnTo>
                  <a:lnTo>
                    <a:pt x="8805" y="13323"/>
                  </a:lnTo>
                  <a:lnTo>
                    <a:pt x="8573" y="13323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42" y="13014"/>
                  </a:lnTo>
                  <a:lnTo>
                    <a:pt x="8419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7" y="0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1" y="2279"/>
                  </a:lnTo>
                  <a:lnTo>
                    <a:pt x="23054" y="2395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63" y="3283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1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80"/>
                  </a:lnTo>
                  <a:lnTo>
                    <a:pt x="23479" y="4750"/>
                  </a:lnTo>
                  <a:lnTo>
                    <a:pt x="23440" y="4905"/>
                  </a:lnTo>
                  <a:lnTo>
                    <a:pt x="23440" y="5020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5" y="6295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5"/>
                  </a:lnTo>
                  <a:lnTo>
                    <a:pt x="21509" y="6411"/>
                  </a:lnTo>
                  <a:lnTo>
                    <a:pt x="21355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9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4"/>
                  </a:lnTo>
                  <a:lnTo>
                    <a:pt x="19463" y="5329"/>
                  </a:lnTo>
                  <a:lnTo>
                    <a:pt x="19385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1"/>
                  </a:lnTo>
                  <a:lnTo>
                    <a:pt x="18497" y="5407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3" y="4673"/>
                  </a:lnTo>
                  <a:lnTo>
                    <a:pt x="17957" y="4596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5" y="5098"/>
                  </a:lnTo>
                  <a:lnTo>
                    <a:pt x="16760" y="4943"/>
                  </a:lnTo>
                  <a:lnTo>
                    <a:pt x="16605" y="4789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636" y="4943"/>
                  </a:lnTo>
                  <a:lnTo>
                    <a:pt x="14443" y="4982"/>
                  </a:lnTo>
                  <a:lnTo>
                    <a:pt x="14288" y="5020"/>
                  </a:lnTo>
                  <a:lnTo>
                    <a:pt x="14134" y="5098"/>
                  </a:lnTo>
                  <a:lnTo>
                    <a:pt x="14057" y="5175"/>
                  </a:lnTo>
                  <a:lnTo>
                    <a:pt x="13941" y="5291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90"/>
                  </a:lnTo>
                  <a:lnTo>
                    <a:pt x="12164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508" y="7415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4"/>
                  </a:lnTo>
                  <a:lnTo>
                    <a:pt x="11315" y="8148"/>
                  </a:lnTo>
                  <a:lnTo>
                    <a:pt x="11354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1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6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10"/>
                  </a:lnTo>
                  <a:lnTo>
                    <a:pt x="9423" y="12087"/>
                  </a:lnTo>
                  <a:lnTo>
                    <a:pt x="9384" y="12203"/>
                  </a:lnTo>
                  <a:lnTo>
                    <a:pt x="9346" y="12319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9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9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3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5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5" y="10735"/>
                  </a:lnTo>
                  <a:lnTo>
                    <a:pt x="5330" y="10504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3" y="10311"/>
                  </a:lnTo>
                  <a:lnTo>
                    <a:pt x="4828" y="10311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61"/>
                  </a:lnTo>
                  <a:lnTo>
                    <a:pt x="3746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6"/>
                  </a:lnTo>
                  <a:lnTo>
                    <a:pt x="3013" y="9770"/>
                  </a:lnTo>
                  <a:lnTo>
                    <a:pt x="2974" y="9616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700" y="9191"/>
                  </a:lnTo>
                  <a:lnTo>
                    <a:pt x="1545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1"/>
                  </a:lnTo>
                  <a:lnTo>
                    <a:pt x="812" y="12936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53" y="11932"/>
                  </a:lnTo>
                  <a:lnTo>
                    <a:pt x="3515" y="11817"/>
                  </a:lnTo>
                  <a:lnTo>
                    <a:pt x="3437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3"/>
                  </a:lnTo>
                  <a:lnTo>
                    <a:pt x="619" y="12048"/>
                  </a:lnTo>
                  <a:lnTo>
                    <a:pt x="541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1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30" y="10388"/>
                  </a:lnTo>
                  <a:lnTo>
                    <a:pt x="1738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1" y="13786"/>
                  </a:lnTo>
                  <a:lnTo>
                    <a:pt x="9346" y="13709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9" y="12473"/>
                  </a:lnTo>
                  <a:lnTo>
                    <a:pt x="11122" y="12126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114"/>
                  </a:lnTo>
                  <a:lnTo>
                    <a:pt x="12358" y="8612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84" y="7299"/>
                  </a:lnTo>
                  <a:lnTo>
                    <a:pt x="13632" y="6990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3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0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9"/>
                  </a:lnTo>
                  <a:lnTo>
                    <a:pt x="24058" y="6990"/>
                  </a:lnTo>
                  <a:lnTo>
                    <a:pt x="24367" y="6642"/>
                  </a:lnTo>
                  <a:lnTo>
                    <a:pt x="24598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84"/>
                  </a:lnTo>
                  <a:lnTo>
                    <a:pt x="24058" y="1198"/>
                  </a:lnTo>
                  <a:lnTo>
                    <a:pt x="23788" y="811"/>
                  </a:lnTo>
                  <a:lnTo>
                    <a:pt x="23942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70" y="78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4"/>
            <p:cNvSpPr/>
            <p:nvPr/>
          </p:nvSpPr>
          <p:spPr>
            <a:xfrm>
              <a:off x="4302325" y="9697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5" y="5599"/>
                  </a:lnTo>
                  <a:lnTo>
                    <a:pt x="5329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39" y="8380"/>
                  </a:lnTo>
                  <a:lnTo>
                    <a:pt x="3630" y="8727"/>
                  </a:lnTo>
                  <a:lnTo>
                    <a:pt x="3283" y="9036"/>
                  </a:lnTo>
                  <a:lnTo>
                    <a:pt x="2935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8" y="10040"/>
                  </a:lnTo>
                  <a:lnTo>
                    <a:pt x="1313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7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39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4"/>
            <p:cNvSpPr/>
            <p:nvPr/>
          </p:nvSpPr>
          <p:spPr>
            <a:xfrm>
              <a:off x="4272400" y="1236125"/>
              <a:ext cx="61800" cy="89825"/>
            </a:xfrm>
            <a:custGeom>
              <a:avLst/>
              <a:gdLst/>
              <a:ahLst/>
              <a:cxnLst/>
              <a:rect l="l" t="t" r="r" b="b"/>
              <a:pathLst>
                <a:path w="2472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4" y="349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1" y="1932"/>
                  </a:lnTo>
                  <a:lnTo>
                    <a:pt x="1931" y="2163"/>
                  </a:lnTo>
                  <a:lnTo>
                    <a:pt x="1931" y="2434"/>
                  </a:lnTo>
                  <a:lnTo>
                    <a:pt x="1815" y="2743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43"/>
                  </a:lnTo>
                  <a:lnTo>
                    <a:pt x="850" y="2588"/>
                  </a:lnTo>
                  <a:lnTo>
                    <a:pt x="927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0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5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5" y="2356"/>
                  </a:lnTo>
                  <a:lnTo>
                    <a:pt x="348" y="2627"/>
                  </a:lnTo>
                  <a:lnTo>
                    <a:pt x="309" y="2897"/>
                  </a:lnTo>
                  <a:lnTo>
                    <a:pt x="348" y="3052"/>
                  </a:lnTo>
                  <a:lnTo>
                    <a:pt x="425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7" y="2858"/>
                  </a:lnTo>
                  <a:lnTo>
                    <a:pt x="2395" y="2665"/>
                  </a:lnTo>
                  <a:lnTo>
                    <a:pt x="2433" y="2472"/>
                  </a:lnTo>
                  <a:lnTo>
                    <a:pt x="2472" y="2241"/>
                  </a:lnTo>
                  <a:lnTo>
                    <a:pt x="2433" y="2009"/>
                  </a:lnTo>
                  <a:lnTo>
                    <a:pt x="2395" y="1816"/>
                  </a:lnTo>
                  <a:lnTo>
                    <a:pt x="2317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4"/>
            <p:cNvSpPr/>
            <p:nvPr/>
          </p:nvSpPr>
          <p:spPr>
            <a:xfrm>
              <a:off x="4184550" y="1267025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1" y="2240"/>
                  </a:lnTo>
                  <a:lnTo>
                    <a:pt x="811" y="2356"/>
                  </a:lnTo>
                  <a:lnTo>
                    <a:pt x="811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0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9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6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2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2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4"/>
            <p:cNvSpPr/>
            <p:nvPr/>
          </p:nvSpPr>
          <p:spPr>
            <a:xfrm>
              <a:off x="3876600" y="12602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9" y="3553"/>
                  </a:lnTo>
                  <a:lnTo>
                    <a:pt x="12434" y="3205"/>
                  </a:lnTo>
                  <a:lnTo>
                    <a:pt x="12357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2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6" y="4016"/>
                  </a:lnTo>
                  <a:lnTo>
                    <a:pt x="10040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5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4"/>
            <p:cNvSpPr/>
            <p:nvPr/>
          </p:nvSpPr>
          <p:spPr>
            <a:xfrm>
              <a:off x="3792600" y="9600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1"/>
                  </a:lnTo>
                  <a:lnTo>
                    <a:pt x="23479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3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4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7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1"/>
                  </a:lnTo>
                  <a:lnTo>
                    <a:pt x="23865" y="3514"/>
                  </a:lnTo>
                  <a:lnTo>
                    <a:pt x="23788" y="3398"/>
                  </a:lnTo>
                  <a:lnTo>
                    <a:pt x="23749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7"/>
                  </a:lnTo>
                  <a:lnTo>
                    <a:pt x="24097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0"/>
                  </a:lnTo>
                  <a:lnTo>
                    <a:pt x="16567" y="5406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3"/>
                  </a:lnTo>
                  <a:lnTo>
                    <a:pt x="15679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7"/>
                  </a:lnTo>
                  <a:lnTo>
                    <a:pt x="15949" y="5020"/>
                  </a:lnTo>
                  <a:lnTo>
                    <a:pt x="16065" y="4981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7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4" y="5290"/>
                  </a:lnTo>
                  <a:lnTo>
                    <a:pt x="23826" y="5097"/>
                  </a:lnTo>
                  <a:lnTo>
                    <a:pt x="23788" y="4981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0"/>
                  </a:lnTo>
                  <a:lnTo>
                    <a:pt x="17107" y="5175"/>
                  </a:lnTo>
                  <a:lnTo>
                    <a:pt x="17185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1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599"/>
                  </a:lnTo>
                  <a:lnTo>
                    <a:pt x="14250" y="5445"/>
                  </a:lnTo>
                  <a:lnTo>
                    <a:pt x="14366" y="5368"/>
                  </a:lnTo>
                  <a:lnTo>
                    <a:pt x="14443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3" y="5561"/>
                  </a:lnTo>
                  <a:lnTo>
                    <a:pt x="19308" y="5677"/>
                  </a:lnTo>
                  <a:lnTo>
                    <a:pt x="19386" y="5831"/>
                  </a:lnTo>
                  <a:lnTo>
                    <a:pt x="19386" y="5985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1" y="5677"/>
                  </a:lnTo>
                  <a:lnTo>
                    <a:pt x="18845" y="5522"/>
                  </a:lnTo>
                  <a:lnTo>
                    <a:pt x="18999" y="5483"/>
                  </a:lnTo>
                  <a:close/>
                  <a:moveTo>
                    <a:pt x="20197" y="6063"/>
                  </a:moveTo>
                  <a:lnTo>
                    <a:pt x="20351" y="6101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9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2" y="6951"/>
                  </a:lnTo>
                  <a:lnTo>
                    <a:pt x="20467" y="6758"/>
                  </a:lnTo>
                  <a:lnTo>
                    <a:pt x="20081" y="6565"/>
                  </a:lnTo>
                  <a:lnTo>
                    <a:pt x="19810" y="6410"/>
                  </a:lnTo>
                  <a:lnTo>
                    <a:pt x="19849" y="6294"/>
                  </a:lnTo>
                  <a:lnTo>
                    <a:pt x="19888" y="6179"/>
                  </a:lnTo>
                  <a:lnTo>
                    <a:pt x="20003" y="6140"/>
                  </a:lnTo>
                  <a:lnTo>
                    <a:pt x="20081" y="6101"/>
                  </a:lnTo>
                  <a:lnTo>
                    <a:pt x="20197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2" y="5985"/>
                  </a:lnTo>
                  <a:lnTo>
                    <a:pt x="24019" y="6024"/>
                  </a:lnTo>
                  <a:lnTo>
                    <a:pt x="24097" y="6024"/>
                  </a:lnTo>
                  <a:lnTo>
                    <a:pt x="23942" y="6294"/>
                  </a:lnTo>
                  <a:lnTo>
                    <a:pt x="23749" y="6565"/>
                  </a:lnTo>
                  <a:lnTo>
                    <a:pt x="23517" y="6796"/>
                  </a:lnTo>
                  <a:lnTo>
                    <a:pt x="23247" y="6989"/>
                  </a:lnTo>
                  <a:lnTo>
                    <a:pt x="23208" y="6951"/>
                  </a:lnTo>
                  <a:lnTo>
                    <a:pt x="23093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4" y="6179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1"/>
                  </a:moveTo>
                  <a:lnTo>
                    <a:pt x="13478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9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7" y="6951"/>
                  </a:lnTo>
                  <a:lnTo>
                    <a:pt x="12628" y="6796"/>
                  </a:lnTo>
                  <a:lnTo>
                    <a:pt x="12628" y="6681"/>
                  </a:lnTo>
                  <a:lnTo>
                    <a:pt x="12667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1"/>
                  </a:lnTo>
                  <a:close/>
                  <a:moveTo>
                    <a:pt x="22166" y="6565"/>
                  </a:moveTo>
                  <a:lnTo>
                    <a:pt x="22282" y="6603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5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4" y="7105"/>
                  </a:lnTo>
                  <a:lnTo>
                    <a:pt x="21471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50" y="6565"/>
                  </a:lnTo>
                  <a:close/>
                  <a:moveTo>
                    <a:pt x="12280" y="7414"/>
                  </a:moveTo>
                  <a:lnTo>
                    <a:pt x="12474" y="7453"/>
                  </a:lnTo>
                  <a:lnTo>
                    <a:pt x="12126" y="7993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3" y="8109"/>
                  </a:lnTo>
                  <a:lnTo>
                    <a:pt x="11663" y="7955"/>
                  </a:lnTo>
                  <a:lnTo>
                    <a:pt x="11663" y="7839"/>
                  </a:lnTo>
                  <a:lnTo>
                    <a:pt x="11740" y="7723"/>
                  </a:lnTo>
                  <a:lnTo>
                    <a:pt x="11817" y="7607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5" y="7414"/>
                  </a:lnTo>
                  <a:close/>
                  <a:moveTo>
                    <a:pt x="2241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50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1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9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3" y="8997"/>
                  </a:moveTo>
                  <a:lnTo>
                    <a:pt x="11470" y="9499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8" y="9847"/>
                  </a:lnTo>
                  <a:lnTo>
                    <a:pt x="10929" y="9692"/>
                  </a:lnTo>
                  <a:lnTo>
                    <a:pt x="10929" y="9577"/>
                  </a:lnTo>
                  <a:lnTo>
                    <a:pt x="10968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70" y="8997"/>
                  </a:lnTo>
                  <a:close/>
                  <a:moveTo>
                    <a:pt x="3785" y="9770"/>
                  </a:moveTo>
                  <a:lnTo>
                    <a:pt x="3901" y="9808"/>
                  </a:lnTo>
                  <a:lnTo>
                    <a:pt x="4017" y="9886"/>
                  </a:lnTo>
                  <a:lnTo>
                    <a:pt x="4094" y="10001"/>
                  </a:lnTo>
                  <a:lnTo>
                    <a:pt x="4133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5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4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2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1" y="10619"/>
                  </a:moveTo>
                  <a:lnTo>
                    <a:pt x="10968" y="11198"/>
                  </a:lnTo>
                  <a:lnTo>
                    <a:pt x="10736" y="11739"/>
                  </a:lnTo>
                  <a:lnTo>
                    <a:pt x="10659" y="11700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6" y="10967"/>
                  </a:lnTo>
                  <a:lnTo>
                    <a:pt x="10581" y="10812"/>
                  </a:lnTo>
                  <a:lnTo>
                    <a:pt x="10736" y="10696"/>
                  </a:lnTo>
                  <a:lnTo>
                    <a:pt x="10929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7" y="11662"/>
                  </a:lnTo>
                  <a:lnTo>
                    <a:pt x="6334" y="11778"/>
                  </a:lnTo>
                  <a:lnTo>
                    <a:pt x="6372" y="12009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0"/>
                  </a:lnTo>
                  <a:lnTo>
                    <a:pt x="5446" y="11623"/>
                  </a:lnTo>
                  <a:lnTo>
                    <a:pt x="5561" y="11546"/>
                  </a:lnTo>
                  <a:lnTo>
                    <a:pt x="5639" y="11507"/>
                  </a:lnTo>
                  <a:lnTo>
                    <a:pt x="5755" y="11469"/>
                  </a:lnTo>
                  <a:close/>
                  <a:moveTo>
                    <a:pt x="10543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1" y="12936"/>
                  </a:lnTo>
                  <a:lnTo>
                    <a:pt x="9771" y="12859"/>
                  </a:lnTo>
                  <a:lnTo>
                    <a:pt x="9655" y="12666"/>
                  </a:lnTo>
                  <a:lnTo>
                    <a:pt x="9655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4" y="12164"/>
                  </a:lnTo>
                  <a:lnTo>
                    <a:pt x="10157" y="12087"/>
                  </a:lnTo>
                  <a:lnTo>
                    <a:pt x="10543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40" y="13206"/>
                  </a:lnTo>
                  <a:lnTo>
                    <a:pt x="7338" y="13013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4" y="12627"/>
                  </a:moveTo>
                  <a:lnTo>
                    <a:pt x="8960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9" y="13206"/>
                  </a:lnTo>
                  <a:lnTo>
                    <a:pt x="9037" y="13284"/>
                  </a:lnTo>
                  <a:lnTo>
                    <a:pt x="8805" y="13322"/>
                  </a:lnTo>
                  <a:lnTo>
                    <a:pt x="8573" y="13322"/>
                  </a:lnTo>
                  <a:lnTo>
                    <a:pt x="8303" y="13284"/>
                  </a:lnTo>
                  <a:lnTo>
                    <a:pt x="8303" y="13206"/>
                  </a:lnTo>
                  <a:lnTo>
                    <a:pt x="8342" y="13013"/>
                  </a:lnTo>
                  <a:lnTo>
                    <a:pt x="8419" y="12820"/>
                  </a:lnTo>
                  <a:lnTo>
                    <a:pt x="8573" y="12704"/>
                  </a:lnTo>
                  <a:lnTo>
                    <a:pt x="8651" y="12666"/>
                  </a:lnTo>
                  <a:lnTo>
                    <a:pt x="8767" y="12627"/>
                  </a:lnTo>
                  <a:close/>
                  <a:moveTo>
                    <a:pt x="22977" y="0"/>
                  </a:moveTo>
                  <a:lnTo>
                    <a:pt x="22900" y="39"/>
                  </a:lnTo>
                  <a:lnTo>
                    <a:pt x="22822" y="77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900" y="772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1" y="1506"/>
                  </a:lnTo>
                  <a:lnTo>
                    <a:pt x="22591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1" y="2278"/>
                  </a:lnTo>
                  <a:lnTo>
                    <a:pt x="23054" y="2394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2" y="2703"/>
                  </a:lnTo>
                  <a:lnTo>
                    <a:pt x="23363" y="2896"/>
                  </a:lnTo>
                  <a:lnTo>
                    <a:pt x="23324" y="3089"/>
                  </a:lnTo>
                  <a:lnTo>
                    <a:pt x="23363" y="3282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0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79"/>
                  </a:lnTo>
                  <a:lnTo>
                    <a:pt x="23479" y="4750"/>
                  </a:lnTo>
                  <a:lnTo>
                    <a:pt x="23440" y="4904"/>
                  </a:lnTo>
                  <a:lnTo>
                    <a:pt x="23440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2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5" y="6294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4"/>
                  </a:lnTo>
                  <a:lnTo>
                    <a:pt x="21509" y="6410"/>
                  </a:lnTo>
                  <a:lnTo>
                    <a:pt x="21355" y="6565"/>
                  </a:lnTo>
                  <a:lnTo>
                    <a:pt x="21201" y="6796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8"/>
                  </a:lnTo>
                  <a:lnTo>
                    <a:pt x="20583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1" y="5792"/>
                  </a:lnTo>
                  <a:lnTo>
                    <a:pt x="19888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3"/>
                  </a:lnTo>
                  <a:lnTo>
                    <a:pt x="19463" y="5329"/>
                  </a:lnTo>
                  <a:lnTo>
                    <a:pt x="19386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0"/>
                  </a:lnTo>
                  <a:lnTo>
                    <a:pt x="18497" y="5406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2" y="4981"/>
                  </a:lnTo>
                  <a:lnTo>
                    <a:pt x="18304" y="4866"/>
                  </a:lnTo>
                  <a:lnTo>
                    <a:pt x="18189" y="4750"/>
                  </a:lnTo>
                  <a:lnTo>
                    <a:pt x="18073" y="4673"/>
                  </a:lnTo>
                  <a:lnTo>
                    <a:pt x="17957" y="4595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8" y="4595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6" y="5097"/>
                  </a:lnTo>
                  <a:lnTo>
                    <a:pt x="16760" y="4943"/>
                  </a:lnTo>
                  <a:lnTo>
                    <a:pt x="16605" y="4788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1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7" y="5175"/>
                  </a:lnTo>
                  <a:lnTo>
                    <a:pt x="15022" y="5059"/>
                  </a:lnTo>
                  <a:lnTo>
                    <a:pt x="14829" y="4981"/>
                  </a:lnTo>
                  <a:lnTo>
                    <a:pt x="14636" y="4943"/>
                  </a:lnTo>
                  <a:lnTo>
                    <a:pt x="14443" y="4981"/>
                  </a:lnTo>
                  <a:lnTo>
                    <a:pt x="14288" y="5020"/>
                  </a:lnTo>
                  <a:lnTo>
                    <a:pt x="14134" y="5097"/>
                  </a:lnTo>
                  <a:lnTo>
                    <a:pt x="14057" y="5175"/>
                  </a:lnTo>
                  <a:lnTo>
                    <a:pt x="13941" y="5290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2" y="5715"/>
                  </a:lnTo>
                  <a:lnTo>
                    <a:pt x="13169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89"/>
                  </a:lnTo>
                  <a:lnTo>
                    <a:pt x="12165" y="7028"/>
                  </a:lnTo>
                  <a:lnTo>
                    <a:pt x="11894" y="7105"/>
                  </a:lnTo>
                  <a:lnTo>
                    <a:pt x="11663" y="7221"/>
                  </a:lnTo>
                  <a:lnTo>
                    <a:pt x="11508" y="7414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3"/>
                  </a:lnTo>
                  <a:lnTo>
                    <a:pt x="11315" y="8148"/>
                  </a:lnTo>
                  <a:lnTo>
                    <a:pt x="11354" y="8302"/>
                  </a:lnTo>
                  <a:lnTo>
                    <a:pt x="11392" y="8457"/>
                  </a:lnTo>
                  <a:lnTo>
                    <a:pt x="11470" y="8611"/>
                  </a:lnTo>
                  <a:lnTo>
                    <a:pt x="11199" y="8650"/>
                  </a:lnTo>
                  <a:lnTo>
                    <a:pt x="10968" y="8804"/>
                  </a:lnTo>
                  <a:lnTo>
                    <a:pt x="10774" y="8997"/>
                  </a:lnTo>
                  <a:lnTo>
                    <a:pt x="10659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0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5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3" y="12087"/>
                  </a:lnTo>
                  <a:lnTo>
                    <a:pt x="9384" y="12202"/>
                  </a:lnTo>
                  <a:lnTo>
                    <a:pt x="9346" y="12318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8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5" y="12550"/>
                  </a:lnTo>
                  <a:lnTo>
                    <a:pt x="8187" y="12704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2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9" y="11894"/>
                  </a:lnTo>
                  <a:lnTo>
                    <a:pt x="6681" y="11700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4"/>
                  </a:lnTo>
                  <a:lnTo>
                    <a:pt x="6218" y="11198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6" y="10735"/>
                  </a:lnTo>
                  <a:lnTo>
                    <a:pt x="5330" y="10503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4" y="10310"/>
                  </a:lnTo>
                  <a:lnTo>
                    <a:pt x="4828" y="10310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6" y="9499"/>
                  </a:lnTo>
                  <a:lnTo>
                    <a:pt x="3901" y="9461"/>
                  </a:lnTo>
                  <a:lnTo>
                    <a:pt x="3747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5"/>
                  </a:lnTo>
                  <a:lnTo>
                    <a:pt x="3013" y="9770"/>
                  </a:lnTo>
                  <a:lnTo>
                    <a:pt x="2974" y="9615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4" y="9036"/>
                  </a:lnTo>
                  <a:lnTo>
                    <a:pt x="2241" y="8997"/>
                  </a:lnTo>
                  <a:lnTo>
                    <a:pt x="2048" y="9036"/>
                  </a:lnTo>
                  <a:lnTo>
                    <a:pt x="1854" y="9113"/>
                  </a:lnTo>
                  <a:lnTo>
                    <a:pt x="1700" y="9190"/>
                  </a:lnTo>
                  <a:lnTo>
                    <a:pt x="1546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0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0"/>
                  </a:lnTo>
                  <a:lnTo>
                    <a:pt x="812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9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09"/>
                  </a:lnTo>
                  <a:lnTo>
                    <a:pt x="3554" y="11932"/>
                  </a:lnTo>
                  <a:lnTo>
                    <a:pt x="3515" y="11816"/>
                  </a:lnTo>
                  <a:lnTo>
                    <a:pt x="3438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5" y="11816"/>
                  </a:lnTo>
                  <a:lnTo>
                    <a:pt x="3052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8" y="12666"/>
                  </a:lnTo>
                  <a:lnTo>
                    <a:pt x="1739" y="12704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2"/>
                  </a:lnTo>
                  <a:lnTo>
                    <a:pt x="619" y="12048"/>
                  </a:lnTo>
                  <a:lnTo>
                    <a:pt x="542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2" y="11198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19"/>
                  </a:lnTo>
                  <a:lnTo>
                    <a:pt x="1044" y="10542"/>
                  </a:lnTo>
                  <a:lnTo>
                    <a:pt x="1237" y="10465"/>
                  </a:lnTo>
                  <a:lnTo>
                    <a:pt x="1430" y="10388"/>
                  </a:lnTo>
                  <a:lnTo>
                    <a:pt x="1739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4"/>
                  </a:lnTo>
                  <a:lnTo>
                    <a:pt x="6257" y="12975"/>
                  </a:lnTo>
                  <a:lnTo>
                    <a:pt x="6681" y="13206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8" y="13786"/>
                  </a:lnTo>
                  <a:lnTo>
                    <a:pt x="8921" y="13786"/>
                  </a:lnTo>
                  <a:lnTo>
                    <a:pt x="9346" y="13708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9" y="12782"/>
                  </a:lnTo>
                  <a:lnTo>
                    <a:pt x="10929" y="12473"/>
                  </a:lnTo>
                  <a:lnTo>
                    <a:pt x="11122" y="12125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3" y="10696"/>
                  </a:lnTo>
                  <a:lnTo>
                    <a:pt x="11972" y="9615"/>
                  </a:lnTo>
                  <a:lnTo>
                    <a:pt x="12126" y="9113"/>
                  </a:lnTo>
                  <a:lnTo>
                    <a:pt x="12358" y="8611"/>
                  </a:lnTo>
                  <a:lnTo>
                    <a:pt x="12589" y="8109"/>
                  </a:lnTo>
                  <a:lnTo>
                    <a:pt x="12937" y="7646"/>
                  </a:lnTo>
                  <a:lnTo>
                    <a:pt x="13284" y="7298"/>
                  </a:lnTo>
                  <a:lnTo>
                    <a:pt x="13632" y="6989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70" y="6101"/>
                  </a:lnTo>
                  <a:lnTo>
                    <a:pt x="15833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5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1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8"/>
                  </a:lnTo>
                  <a:lnTo>
                    <a:pt x="24058" y="6989"/>
                  </a:lnTo>
                  <a:lnTo>
                    <a:pt x="24367" y="6642"/>
                  </a:lnTo>
                  <a:lnTo>
                    <a:pt x="24599" y="6294"/>
                  </a:lnTo>
                  <a:lnTo>
                    <a:pt x="24753" y="5908"/>
                  </a:lnTo>
                  <a:lnTo>
                    <a:pt x="24869" y="5483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2"/>
                  </a:lnTo>
                  <a:lnTo>
                    <a:pt x="24792" y="2858"/>
                  </a:lnTo>
                  <a:lnTo>
                    <a:pt x="24637" y="2394"/>
                  </a:lnTo>
                  <a:lnTo>
                    <a:pt x="24444" y="1970"/>
                  </a:lnTo>
                  <a:lnTo>
                    <a:pt x="24251" y="1583"/>
                  </a:lnTo>
                  <a:lnTo>
                    <a:pt x="24058" y="1197"/>
                  </a:lnTo>
                  <a:lnTo>
                    <a:pt x="23788" y="811"/>
                  </a:lnTo>
                  <a:lnTo>
                    <a:pt x="23942" y="386"/>
                  </a:lnTo>
                  <a:lnTo>
                    <a:pt x="23595" y="232"/>
                  </a:lnTo>
                  <a:lnTo>
                    <a:pt x="23208" y="116"/>
                  </a:lnTo>
                  <a:lnTo>
                    <a:pt x="23170" y="77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4"/>
            <p:cNvSpPr/>
            <p:nvPr/>
          </p:nvSpPr>
          <p:spPr>
            <a:xfrm>
              <a:off x="5843050" y="1398325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5" y="1429"/>
                  </a:lnTo>
                  <a:lnTo>
                    <a:pt x="4866" y="1738"/>
                  </a:lnTo>
                  <a:lnTo>
                    <a:pt x="5059" y="2085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6" y="5599"/>
                  </a:lnTo>
                  <a:lnTo>
                    <a:pt x="5330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40" y="8380"/>
                  </a:lnTo>
                  <a:lnTo>
                    <a:pt x="3631" y="8727"/>
                  </a:lnTo>
                  <a:lnTo>
                    <a:pt x="3283" y="9036"/>
                  </a:lnTo>
                  <a:lnTo>
                    <a:pt x="2936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9" y="10040"/>
                  </a:lnTo>
                  <a:lnTo>
                    <a:pt x="1314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9" y="10967"/>
                  </a:lnTo>
                  <a:lnTo>
                    <a:pt x="1121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8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5" y="6294"/>
                  </a:lnTo>
                  <a:lnTo>
                    <a:pt x="5909" y="5792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5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40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4"/>
            <p:cNvSpPr/>
            <p:nvPr/>
          </p:nvSpPr>
          <p:spPr>
            <a:xfrm>
              <a:off x="5813125" y="1664750"/>
              <a:ext cx="61825" cy="89825"/>
            </a:xfrm>
            <a:custGeom>
              <a:avLst/>
              <a:gdLst/>
              <a:ahLst/>
              <a:cxnLst/>
              <a:rect l="l" t="t" r="r" b="b"/>
              <a:pathLst>
                <a:path w="2473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5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2"/>
                  </a:lnTo>
                  <a:lnTo>
                    <a:pt x="1932" y="2163"/>
                  </a:lnTo>
                  <a:lnTo>
                    <a:pt x="1932" y="2434"/>
                  </a:lnTo>
                  <a:lnTo>
                    <a:pt x="1816" y="2743"/>
                  </a:lnTo>
                  <a:lnTo>
                    <a:pt x="1739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8" y="3013"/>
                  </a:lnTo>
                  <a:lnTo>
                    <a:pt x="850" y="2897"/>
                  </a:lnTo>
                  <a:lnTo>
                    <a:pt x="812" y="2743"/>
                  </a:lnTo>
                  <a:lnTo>
                    <a:pt x="850" y="2588"/>
                  </a:lnTo>
                  <a:lnTo>
                    <a:pt x="928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1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6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6" y="2356"/>
                  </a:lnTo>
                  <a:lnTo>
                    <a:pt x="348" y="2627"/>
                  </a:lnTo>
                  <a:lnTo>
                    <a:pt x="310" y="2897"/>
                  </a:lnTo>
                  <a:lnTo>
                    <a:pt x="348" y="3052"/>
                  </a:lnTo>
                  <a:lnTo>
                    <a:pt x="426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1"/>
                  </a:lnTo>
                  <a:lnTo>
                    <a:pt x="2434" y="2009"/>
                  </a:lnTo>
                  <a:lnTo>
                    <a:pt x="2395" y="1816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4"/>
            <p:cNvSpPr/>
            <p:nvPr/>
          </p:nvSpPr>
          <p:spPr>
            <a:xfrm>
              <a:off x="5725275" y="169565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5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4" y="1931"/>
                  </a:lnTo>
                  <a:lnTo>
                    <a:pt x="1082" y="2009"/>
                  </a:lnTo>
                  <a:lnTo>
                    <a:pt x="1121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30" y="2704"/>
                  </a:lnTo>
                  <a:lnTo>
                    <a:pt x="1623" y="2820"/>
                  </a:lnTo>
                  <a:lnTo>
                    <a:pt x="1816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5" y="3630"/>
                  </a:lnTo>
                  <a:lnTo>
                    <a:pt x="2125" y="3901"/>
                  </a:lnTo>
                  <a:lnTo>
                    <a:pt x="2086" y="4094"/>
                  </a:lnTo>
                  <a:lnTo>
                    <a:pt x="2009" y="4325"/>
                  </a:lnTo>
                  <a:lnTo>
                    <a:pt x="1893" y="4519"/>
                  </a:lnTo>
                  <a:lnTo>
                    <a:pt x="1739" y="4712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5" y="4287"/>
                  </a:lnTo>
                  <a:lnTo>
                    <a:pt x="812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1" y="4094"/>
                  </a:lnTo>
                  <a:lnTo>
                    <a:pt x="1237" y="4017"/>
                  </a:lnTo>
                  <a:lnTo>
                    <a:pt x="1314" y="3901"/>
                  </a:lnTo>
                  <a:lnTo>
                    <a:pt x="1314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10" y="4094"/>
                  </a:lnTo>
                  <a:lnTo>
                    <a:pt x="233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2"/>
                  </a:lnTo>
                  <a:lnTo>
                    <a:pt x="1739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3" y="1970"/>
                  </a:lnTo>
                  <a:lnTo>
                    <a:pt x="1932" y="1816"/>
                  </a:lnTo>
                  <a:lnTo>
                    <a:pt x="2241" y="1622"/>
                  </a:lnTo>
                  <a:lnTo>
                    <a:pt x="2549" y="1391"/>
                  </a:lnTo>
                  <a:lnTo>
                    <a:pt x="2820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4"/>
            <p:cNvSpPr/>
            <p:nvPr/>
          </p:nvSpPr>
          <p:spPr>
            <a:xfrm>
              <a:off x="5417325" y="16889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232"/>
                  </a:lnTo>
                  <a:lnTo>
                    <a:pt x="503" y="966"/>
                  </a:lnTo>
                  <a:lnTo>
                    <a:pt x="1043" y="1622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3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6" y="3862"/>
                  </a:lnTo>
                  <a:lnTo>
                    <a:pt x="12242" y="3591"/>
                  </a:lnTo>
                  <a:lnTo>
                    <a:pt x="12319" y="3553"/>
                  </a:lnTo>
                  <a:lnTo>
                    <a:pt x="12435" y="3205"/>
                  </a:lnTo>
                  <a:lnTo>
                    <a:pt x="12358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3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3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4"/>
            <p:cNvSpPr/>
            <p:nvPr/>
          </p:nvSpPr>
          <p:spPr>
            <a:xfrm>
              <a:off x="5333350" y="138867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5"/>
                  </a:moveTo>
                  <a:lnTo>
                    <a:pt x="23633" y="1467"/>
                  </a:lnTo>
                  <a:lnTo>
                    <a:pt x="23941" y="2008"/>
                  </a:lnTo>
                  <a:lnTo>
                    <a:pt x="23787" y="2163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2" y="1969"/>
                  </a:lnTo>
                  <a:lnTo>
                    <a:pt x="23015" y="1815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4"/>
                  </a:lnTo>
                  <a:lnTo>
                    <a:pt x="23169" y="1120"/>
                  </a:lnTo>
                  <a:lnTo>
                    <a:pt x="23285" y="965"/>
                  </a:lnTo>
                  <a:close/>
                  <a:moveTo>
                    <a:pt x="24096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7"/>
                  </a:lnTo>
                  <a:lnTo>
                    <a:pt x="24096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0"/>
                  </a:lnTo>
                  <a:lnTo>
                    <a:pt x="16566" y="5406"/>
                  </a:lnTo>
                  <a:lnTo>
                    <a:pt x="16296" y="5445"/>
                  </a:lnTo>
                  <a:lnTo>
                    <a:pt x="15639" y="5522"/>
                  </a:lnTo>
                  <a:lnTo>
                    <a:pt x="15639" y="5483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5" y="5175"/>
                  </a:lnTo>
                  <a:lnTo>
                    <a:pt x="15832" y="5097"/>
                  </a:lnTo>
                  <a:lnTo>
                    <a:pt x="15948" y="5020"/>
                  </a:lnTo>
                  <a:lnTo>
                    <a:pt x="16064" y="4981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522"/>
                  </a:lnTo>
                  <a:lnTo>
                    <a:pt x="24057" y="5445"/>
                  </a:lnTo>
                  <a:lnTo>
                    <a:pt x="23903" y="5290"/>
                  </a:lnTo>
                  <a:lnTo>
                    <a:pt x="23826" y="5097"/>
                  </a:lnTo>
                  <a:lnTo>
                    <a:pt x="23787" y="4981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2" y="5638"/>
                  </a:lnTo>
                  <a:lnTo>
                    <a:pt x="17570" y="5522"/>
                  </a:lnTo>
                  <a:lnTo>
                    <a:pt x="17029" y="5445"/>
                  </a:lnTo>
                  <a:lnTo>
                    <a:pt x="17068" y="5290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3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6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599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6"/>
                  </a:lnTo>
                  <a:lnTo>
                    <a:pt x="19385" y="5831"/>
                  </a:lnTo>
                  <a:lnTo>
                    <a:pt x="19385" y="5985"/>
                  </a:lnTo>
                  <a:lnTo>
                    <a:pt x="19346" y="6178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6"/>
                  </a:lnTo>
                  <a:lnTo>
                    <a:pt x="18844" y="5522"/>
                  </a:lnTo>
                  <a:lnTo>
                    <a:pt x="18999" y="5483"/>
                  </a:lnTo>
                  <a:close/>
                  <a:moveTo>
                    <a:pt x="20196" y="6063"/>
                  </a:moveTo>
                  <a:lnTo>
                    <a:pt x="20350" y="6101"/>
                  </a:lnTo>
                  <a:lnTo>
                    <a:pt x="20466" y="6140"/>
                  </a:lnTo>
                  <a:lnTo>
                    <a:pt x="20543" y="6178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0"/>
                  </a:lnTo>
                  <a:lnTo>
                    <a:pt x="19848" y="6294"/>
                  </a:lnTo>
                  <a:lnTo>
                    <a:pt x="19887" y="6178"/>
                  </a:lnTo>
                  <a:lnTo>
                    <a:pt x="20003" y="6140"/>
                  </a:lnTo>
                  <a:lnTo>
                    <a:pt x="20080" y="6101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1" y="5985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1" y="6294"/>
                  </a:lnTo>
                  <a:lnTo>
                    <a:pt x="23748" y="6565"/>
                  </a:lnTo>
                  <a:lnTo>
                    <a:pt x="23517" y="6796"/>
                  </a:lnTo>
                  <a:lnTo>
                    <a:pt x="23246" y="6989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8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78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6"/>
                  </a:lnTo>
                  <a:lnTo>
                    <a:pt x="12627" y="6680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59" y="6217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719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44"/>
                  </a:lnTo>
                  <a:lnTo>
                    <a:pt x="22551" y="7221"/>
                  </a:lnTo>
                  <a:lnTo>
                    <a:pt x="22165" y="7260"/>
                  </a:lnTo>
                  <a:lnTo>
                    <a:pt x="21779" y="7221"/>
                  </a:lnTo>
                  <a:lnTo>
                    <a:pt x="21393" y="7105"/>
                  </a:lnTo>
                  <a:lnTo>
                    <a:pt x="21470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414"/>
                  </a:moveTo>
                  <a:lnTo>
                    <a:pt x="12473" y="7453"/>
                  </a:lnTo>
                  <a:lnTo>
                    <a:pt x="12125" y="7993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09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3"/>
                  </a:lnTo>
                  <a:lnTo>
                    <a:pt x="11816" y="7607"/>
                  </a:lnTo>
                  <a:lnTo>
                    <a:pt x="11894" y="7530"/>
                  </a:lnTo>
                  <a:lnTo>
                    <a:pt x="12009" y="7453"/>
                  </a:lnTo>
                  <a:lnTo>
                    <a:pt x="12164" y="7414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1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2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7"/>
                  </a:lnTo>
                  <a:close/>
                  <a:moveTo>
                    <a:pt x="3785" y="9770"/>
                  </a:moveTo>
                  <a:lnTo>
                    <a:pt x="3900" y="9808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32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5"/>
                  </a:lnTo>
                  <a:lnTo>
                    <a:pt x="5097" y="10774"/>
                  </a:lnTo>
                  <a:lnTo>
                    <a:pt x="5136" y="10889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928"/>
                  </a:lnTo>
                  <a:lnTo>
                    <a:pt x="4441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19"/>
                  </a:moveTo>
                  <a:lnTo>
                    <a:pt x="10967" y="11198"/>
                  </a:lnTo>
                  <a:lnTo>
                    <a:pt x="10735" y="11739"/>
                  </a:lnTo>
                  <a:lnTo>
                    <a:pt x="10658" y="11700"/>
                  </a:lnTo>
                  <a:lnTo>
                    <a:pt x="10504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2"/>
                  </a:lnTo>
                  <a:lnTo>
                    <a:pt x="10735" y="10696"/>
                  </a:lnTo>
                  <a:lnTo>
                    <a:pt x="10928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09"/>
                  </a:lnTo>
                  <a:lnTo>
                    <a:pt x="6410" y="12241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0"/>
                  </a:lnTo>
                  <a:lnTo>
                    <a:pt x="5445" y="11623"/>
                  </a:lnTo>
                  <a:lnTo>
                    <a:pt x="5561" y="11546"/>
                  </a:lnTo>
                  <a:lnTo>
                    <a:pt x="5638" y="11507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39" y="13206"/>
                  </a:lnTo>
                  <a:lnTo>
                    <a:pt x="7337" y="13013"/>
                  </a:lnTo>
                  <a:lnTo>
                    <a:pt x="6835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3" y="12627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6"/>
                  </a:lnTo>
                  <a:lnTo>
                    <a:pt x="9229" y="13129"/>
                  </a:lnTo>
                  <a:lnTo>
                    <a:pt x="9268" y="13206"/>
                  </a:lnTo>
                  <a:lnTo>
                    <a:pt x="9036" y="13284"/>
                  </a:lnTo>
                  <a:lnTo>
                    <a:pt x="8804" y="13322"/>
                  </a:lnTo>
                  <a:lnTo>
                    <a:pt x="8573" y="13322"/>
                  </a:lnTo>
                  <a:lnTo>
                    <a:pt x="8302" y="13284"/>
                  </a:lnTo>
                  <a:lnTo>
                    <a:pt x="8302" y="13206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704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6" y="0"/>
                  </a:moveTo>
                  <a:lnTo>
                    <a:pt x="22899" y="39"/>
                  </a:lnTo>
                  <a:lnTo>
                    <a:pt x="22822" y="77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2"/>
                  </a:lnTo>
                  <a:lnTo>
                    <a:pt x="22783" y="965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0" y="2278"/>
                  </a:lnTo>
                  <a:lnTo>
                    <a:pt x="23053" y="2394"/>
                  </a:lnTo>
                  <a:lnTo>
                    <a:pt x="23246" y="2510"/>
                  </a:lnTo>
                  <a:lnTo>
                    <a:pt x="23478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82"/>
                  </a:lnTo>
                  <a:lnTo>
                    <a:pt x="23439" y="3514"/>
                  </a:lnTo>
                  <a:lnTo>
                    <a:pt x="23555" y="3707"/>
                  </a:lnTo>
                  <a:lnTo>
                    <a:pt x="23748" y="3900"/>
                  </a:lnTo>
                  <a:lnTo>
                    <a:pt x="23980" y="4016"/>
                  </a:lnTo>
                  <a:lnTo>
                    <a:pt x="23748" y="4209"/>
                  </a:lnTo>
                  <a:lnTo>
                    <a:pt x="23555" y="4479"/>
                  </a:lnTo>
                  <a:lnTo>
                    <a:pt x="23478" y="4750"/>
                  </a:lnTo>
                  <a:lnTo>
                    <a:pt x="23439" y="4904"/>
                  </a:lnTo>
                  <a:lnTo>
                    <a:pt x="23439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1" y="5522"/>
                  </a:lnTo>
                  <a:lnTo>
                    <a:pt x="23169" y="5561"/>
                  </a:lnTo>
                  <a:lnTo>
                    <a:pt x="22976" y="5715"/>
                  </a:lnTo>
                  <a:lnTo>
                    <a:pt x="22783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4" y="6294"/>
                  </a:lnTo>
                  <a:lnTo>
                    <a:pt x="22320" y="6256"/>
                  </a:lnTo>
                  <a:lnTo>
                    <a:pt x="22165" y="6217"/>
                  </a:lnTo>
                  <a:lnTo>
                    <a:pt x="21972" y="6217"/>
                  </a:lnTo>
                  <a:lnTo>
                    <a:pt x="21740" y="6294"/>
                  </a:lnTo>
                  <a:lnTo>
                    <a:pt x="21509" y="6410"/>
                  </a:lnTo>
                  <a:lnTo>
                    <a:pt x="21354" y="6565"/>
                  </a:lnTo>
                  <a:lnTo>
                    <a:pt x="21200" y="6796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4"/>
                  </a:lnTo>
                  <a:lnTo>
                    <a:pt x="20736" y="5908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4" y="5754"/>
                  </a:lnTo>
                  <a:lnTo>
                    <a:pt x="20080" y="5792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3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0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1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5"/>
                  </a:lnTo>
                  <a:lnTo>
                    <a:pt x="17802" y="4557"/>
                  </a:lnTo>
                  <a:lnTo>
                    <a:pt x="17647" y="4518"/>
                  </a:lnTo>
                  <a:lnTo>
                    <a:pt x="17493" y="4557"/>
                  </a:lnTo>
                  <a:lnTo>
                    <a:pt x="17377" y="4595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7"/>
                  </a:lnTo>
                  <a:lnTo>
                    <a:pt x="16759" y="4943"/>
                  </a:lnTo>
                  <a:lnTo>
                    <a:pt x="16605" y="4788"/>
                  </a:lnTo>
                  <a:lnTo>
                    <a:pt x="16450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1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1"/>
                  </a:lnTo>
                  <a:lnTo>
                    <a:pt x="14635" y="4943"/>
                  </a:lnTo>
                  <a:lnTo>
                    <a:pt x="14442" y="4981"/>
                  </a:lnTo>
                  <a:lnTo>
                    <a:pt x="14288" y="5020"/>
                  </a:lnTo>
                  <a:lnTo>
                    <a:pt x="14133" y="5097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7"/>
                  </a:lnTo>
                  <a:lnTo>
                    <a:pt x="12357" y="6372"/>
                  </a:lnTo>
                  <a:lnTo>
                    <a:pt x="12357" y="6526"/>
                  </a:lnTo>
                  <a:lnTo>
                    <a:pt x="12357" y="6680"/>
                  </a:lnTo>
                  <a:lnTo>
                    <a:pt x="12357" y="6835"/>
                  </a:lnTo>
                  <a:lnTo>
                    <a:pt x="12434" y="6989"/>
                  </a:lnTo>
                  <a:lnTo>
                    <a:pt x="12164" y="7028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414"/>
                  </a:lnTo>
                  <a:lnTo>
                    <a:pt x="11392" y="7530"/>
                  </a:lnTo>
                  <a:lnTo>
                    <a:pt x="11353" y="7684"/>
                  </a:lnTo>
                  <a:lnTo>
                    <a:pt x="11314" y="7839"/>
                  </a:lnTo>
                  <a:lnTo>
                    <a:pt x="11276" y="7993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57"/>
                  </a:lnTo>
                  <a:lnTo>
                    <a:pt x="11469" y="8611"/>
                  </a:lnTo>
                  <a:lnTo>
                    <a:pt x="11199" y="8650"/>
                  </a:lnTo>
                  <a:lnTo>
                    <a:pt x="10967" y="8804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3"/>
                  </a:lnTo>
                  <a:lnTo>
                    <a:pt x="10619" y="10310"/>
                  </a:lnTo>
                  <a:lnTo>
                    <a:pt x="10426" y="10426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5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4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2" y="12087"/>
                  </a:lnTo>
                  <a:lnTo>
                    <a:pt x="9384" y="12202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95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4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202"/>
                  </a:lnTo>
                  <a:lnTo>
                    <a:pt x="6990" y="12280"/>
                  </a:lnTo>
                  <a:lnTo>
                    <a:pt x="6796" y="12434"/>
                  </a:lnTo>
                  <a:lnTo>
                    <a:pt x="6796" y="12048"/>
                  </a:lnTo>
                  <a:lnTo>
                    <a:pt x="6758" y="11893"/>
                  </a:lnTo>
                  <a:lnTo>
                    <a:pt x="6681" y="11700"/>
                  </a:lnTo>
                  <a:lnTo>
                    <a:pt x="6603" y="11546"/>
                  </a:lnTo>
                  <a:lnTo>
                    <a:pt x="6526" y="11430"/>
                  </a:lnTo>
                  <a:lnTo>
                    <a:pt x="6372" y="11314"/>
                  </a:lnTo>
                  <a:lnTo>
                    <a:pt x="6217" y="11198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7"/>
                  </a:lnTo>
                  <a:lnTo>
                    <a:pt x="5522" y="10967"/>
                  </a:lnTo>
                  <a:lnTo>
                    <a:pt x="5445" y="10735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88"/>
                  </a:lnTo>
                  <a:lnTo>
                    <a:pt x="4943" y="10310"/>
                  </a:lnTo>
                  <a:lnTo>
                    <a:pt x="4827" y="10310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499"/>
                  </a:lnTo>
                  <a:lnTo>
                    <a:pt x="3900" y="9461"/>
                  </a:lnTo>
                  <a:lnTo>
                    <a:pt x="3746" y="9422"/>
                  </a:lnTo>
                  <a:lnTo>
                    <a:pt x="3591" y="9422"/>
                  </a:lnTo>
                  <a:lnTo>
                    <a:pt x="3398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70"/>
                  </a:lnTo>
                  <a:lnTo>
                    <a:pt x="2974" y="9615"/>
                  </a:lnTo>
                  <a:lnTo>
                    <a:pt x="2896" y="9461"/>
                  </a:lnTo>
                  <a:lnTo>
                    <a:pt x="2781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9036"/>
                  </a:lnTo>
                  <a:lnTo>
                    <a:pt x="1854" y="9113"/>
                  </a:lnTo>
                  <a:lnTo>
                    <a:pt x="1699" y="9190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1"/>
                  </a:lnTo>
                  <a:lnTo>
                    <a:pt x="1352" y="9924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0"/>
                  </a:lnTo>
                  <a:lnTo>
                    <a:pt x="386" y="10426"/>
                  </a:lnTo>
                  <a:lnTo>
                    <a:pt x="271" y="10581"/>
                  </a:lnTo>
                  <a:lnTo>
                    <a:pt x="116" y="10889"/>
                  </a:lnTo>
                  <a:lnTo>
                    <a:pt x="0" y="11237"/>
                  </a:lnTo>
                  <a:lnTo>
                    <a:pt x="0" y="11585"/>
                  </a:lnTo>
                  <a:lnTo>
                    <a:pt x="77" y="11932"/>
                  </a:lnTo>
                  <a:lnTo>
                    <a:pt x="193" y="12241"/>
                  </a:lnTo>
                  <a:lnTo>
                    <a:pt x="386" y="12550"/>
                  </a:lnTo>
                  <a:lnTo>
                    <a:pt x="618" y="12820"/>
                  </a:lnTo>
                  <a:lnTo>
                    <a:pt x="811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5" y="13129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1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78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4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2"/>
                  </a:lnTo>
                  <a:lnTo>
                    <a:pt x="618" y="12048"/>
                  </a:lnTo>
                  <a:lnTo>
                    <a:pt x="541" y="11893"/>
                  </a:lnTo>
                  <a:lnTo>
                    <a:pt x="502" y="11739"/>
                  </a:lnTo>
                  <a:lnTo>
                    <a:pt x="502" y="11546"/>
                  </a:lnTo>
                  <a:lnTo>
                    <a:pt x="502" y="11391"/>
                  </a:lnTo>
                  <a:lnTo>
                    <a:pt x="541" y="11198"/>
                  </a:lnTo>
                  <a:lnTo>
                    <a:pt x="579" y="11044"/>
                  </a:lnTo>
                  <a:lnTo>
                    <a:pt x="657" y="10889"/>
                  </a:lnTo>
                  <a:lnTo>
                    <a:pt x="773" y="10774"/>
                  </a:lnTo>
                  <a:lnTo>
                    <a:pt x="888" y="10619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6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5"/>
                  </a:lnTo>
                  <a:lnTo>
                    <a:pt x="5870" y="12704"/>
                  </a:lnTo>
                  <a:lnTo>
                    <a:pt x="6256" y="12975"/>
                  </a:lnTo>
                  <a:lnTo>
                    <a:pt x="6681" y="13206"/>
                  </a:lnTo>
                  <a:lnTo>
                    <a:pt x="7105" y="13438"/>
                  </a:lnTo>
                  <a:lnTo>
                    <a:pt x="7530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8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5"/>
                  </a:lnTo>
                  <a:lnTo>
                    <a:pt x="11314" y="11739"/>
                  </a:lnTo>
                  <a:lnTo>
                    <a:pt x="11507" y="11237"/>
                  </a:lnTo>
                  <a:lnTo>
                    <a:pt x="11662" y="10696"/>
                  </a:lnTo>
                  <a:lnTo>
                    <a:pt x="11971" y="9615"/>
                  </a:lnTo>
                  <a:lnTo>
                    <a:pt x="12125" y="9113"/>
                  </a:lnTo>
                  <a:lnTo>
                    <a:pt x="12357" y="8611"/>
                  </a:lnTo>
                  <a:lnTo>
                    <a:pt x="12589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89"/>
                  </a:lnTo>
                  <a:lnTo>
                    <a:pt x="14017" y="6719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4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0" y="7723"/>
                  </a:lnTo>
                  <a:lnTo>
                    <a:pt x="22165" y="7762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530"/>
                  </a:lnTo>
                  <a:lnTo>
                    <a:pt x="23710" y="7298"/>
                  </a:lnTo>
                  <a:lnTo>
                    <a:pt x="24057" y="6989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908"/>
                  </a:lnTo>
                  <a:lnTo>
                    <a:pt x="24868" y="5483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5" y="3746"/>
                  </a:lnTo>
                  <a:lnTo>
                    <a:pt x="24868" y="3282"/>
                  </a:lnTo>
                  <a:lnTo>
                    <a:pt x="24791" y="2858"/>
                  </a:lnTo>
                  <a:lnTo>
                    <a:pt x="24637" y="2394"/>
                  </a:lnTo>
                  <a:lnTo>
                    <a:pt x="24443" y="1969"/>
                  </a:lnTo>
                  <a:lnTo>
                    <a:pt x="24250" y="1583"/>
                  </a:lnTo>
                  <a:lnTo>
                    <a:pt x="24057" y="1197"/>
                  </a:lnTo>
                  <a:lnTo>
                    <a:pt x="23787" y="811"/>
                  </a:lnTo>
                  <a:lnTo>
                    <a:pt x="23941" y="386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7"/>
                  </a:lnTo>
                  <a:lnTo>
                    <a:pt x="230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4"/>
            <p:cNvSpPr/>
            <p:nvPr/>
          </p:nvSpPr>
          <p:spPr>
            <a:xfrm>
              <a:off x="5955050" y="3275975"/>
              <a:ext cx="152550" cy="277075"/>
            </a:xfrm>
            <a:custGeom>
              <a:avLst/>
              <a:gdLst/>
              <a:ahLst/>
              <a:cxnLst/>
              <a:rect l="l" t="t" r="r" b="b"/>
              <a:pathLst>
                <a:path w="6102" h="11083" extrusionOk="0">
                  <a:moveTo>
                    <a:pt x="3553" y="0"/>
                  </a:moveTo>
                  <a:lnTo>
                    <a:pt x="3398" y="463"/>
                  </a:lnTo>
                  <a:lnTo>
                    <a:pt x="3746" y="656"/>
                  </a:lnTo>
                  <a:lnTo>
                    <a:pt x="4093" y="888"/>
                  </a:lnTo>
                  <a:lnTo>
                    <a:pt x="4364" y="1158"/>
                  </a:lnTo>
                  <a:lnTo>
                    <a:pt x="4634" y="1467"/>
                  </a:lnTo>
                  <a:lnTo>
                    <a:pt x="4866" y="1776"/>
                  </a:lnTo>
                  <a:lnTo>
                    <a:pt x="5059" y="2124"/>
                  </a:lnTo>
                  <a:lnTo>
                    <a:pt x="5213" y="2471"/>
                  </a:lnTo>
                  <a:lnTo>
                    <a:pt x="5368" y="2819"/>
                  </a:lnTo>
                  <a:lnTo>
                    <a:pt x="5445" y="3205"/>
                  </a:lnTo>
                  <a:lnTo>
                    <a:pt x="5522" y="3630"/>
                  </a:lnTo>
                  <a:lnTo>
                    <a:pt x="5561" y="4016"/>
                  </a:lnTo>
                  <a:lnTo>
                    <a:pt x="5561" y="4441"/>
                  </a:lnTo>
                  <a:lnTo>
                    <a:pt x="5561" y="4827"/>
                  </a:lnTo>
                  <a:lnTo>
                    <a:pt x="5522" y="5252"/>
                  </a:lnTo>
                  <a:lnTo>
                    <a:pt x="5406" y="5638"/>
                  </a:lnTo>
                  <a:lnTo>
                    <a:pt x="5290" y="6024"/>
                  </a:lnTo>
                  <a:lnTo>
                    <a:pt x="5136" y="6449"/>
                  </a:lnTo>
                  <a:lnTo>
                    <a:pt x="4943" y="6873"/>
                  </a:lnTo>
                  <a:lnTo>
                    <a:pt x="4711" y="7298"/>
                  </a:lnTo>
                  <a:lnTo>
                    <a:pt x="4480" y="7684"/>
                  </a:lnTo>
                  <a:lnTo>
                    <a:pt x="4209" y="8070"/>
                  </a:lnTo>
                  <a:lnTo>
                    <a:pt x="3900" y="8418"/>
                  </a:lnTo>
                  <a:lnTo>
                    <a:pt x="3591" y="8727"/>
                  </a:lnTo>
                  <a:lnTo>
                    <a:pt x="3244" y="9036"/>
                  </a:lnTo>
                  <a:lnTo>
                    <a:pt x="2896" y="9345"/>
                  </a:lnTo>
                  <a:lnTo>
                    <a:pt x="2549" y="9615"/>
                  </a:lnTo>
                  <a:lnTo>
                    <a:pt x="2124" y="9847"/>
                  </a:lnTo>
                  <a:lnTo>
                    <a:pt x="1738" y="10078"/>
                  </a:lnTo>
                  <a:lnTo>
                    <a:pt x="1313" y="10272"/>
                  </a:lnTo>
                  <a:lnTo>
                    <a:pt x="888" y="10426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7" y="11082"/>
                  </a:lnTo>
                  <a:lnTo>
                    <a:pt x="579" y="10967"/>
                  </a:lnTo>
                  <a:lnTo>
                    <a:pt x="1081" y="10851"/>
                  </a:lnTo>
                  <a:lnTo>
                    <a:pt x="1583" y="10696"/>
                  </a:lnTo>
                  <a:lnTo>
                    <a:pt x="2047" y="10465"/>
                  </a:lnTo>
                  <a:lnTo>
                    <a:pt x="2510" y="10233"/>
                  </a:lnTo>
                  <a:lnTo>
                    <a:pt x="2935" y="9963"/>
                  </a:lnTo>
                  <a:lnTo>
                    <a:pt x="3360" y="9654"/>
                  </a:lnTo>
                  <a:lnTo>
                    <a:pt x="3784" y="9306"/>
                  </a:lnTo>
                  <a:lnTo>
                    <a:pt x="4132" y="8959"/>
                  </a:lnTo>
                  <a:lnTo>
                    <a:pt x="4480" y="8572"/>
                  </a:lnTo>
                  <a:lnTo>
                    <a:pt x="4788" y="8148"/>
                  </a:lnTo>
                  <a:lnTo>
                    <a:pt x="5097" y="7723"/>
                  </a:lnTo>
                  <a:lnTo>
                    <a:pt x="5329" y="7260"/>
                  </a:lnTo>
                  <a:lnTo>
                    <a:pt x="5561" y="6796"/>
                  </a:lnTo>
                  <a:lnTo>
                    <a:pt x="5754" y="6294"/>
                  </a:lnTo>
                  <a:lnTo>
                    <a:pt x="5908" y="5792"/>
                  </a:lnTo>
                  <a:lnTo>
                    <a:pt x="5986" y="5367"/>
                  </a:lnTo>
                  <a:lnTo>
                    <a:pt x="6063" y="4943"/>
                  </a:lnTo>
                  <a:lnTo>
                    <a:pt x="6101" y="4518"/>
                  </a:lnTo>
                  <a:lnTo>
                    <a:pt x="6063" y="4093"/>
                  </a:lnTo>
                  <a:lnTo>
                    <a:pt x="6024" y="3668"/>
                  </a:lnTo>
                  <a:lnTo>
                    <a:pt x="5986" y="3244"/>
                  </a:lnTo>
                  <a:lnTo>
                    <a:pt x="5870" y="2858"/>
                  </a:lnTo>
                  <a:lnTo>
                    <a:pt x="5715" y="2433"/>
                  </a:lnTo>
                  <a:lnTo>
                    <a:pt x="5561" y="2047"/>
                  </a:lnTo>
                  <a:lnTo>
                    <a:pt x="5368" y="1699"/>
                  </a:lnTo>
                  <a:lnTo>
                    <a:pt x="5136" y="1352"/>
                  </a:lnTo>
                  <a:lnTo>
                    <a:pt x="4866" y="1043"/>
                  </a:lnTo>
                  <a:lnTo>
                    <a:pt x="4595" y="734"/>
                  </a:lnTo>
                  <a:lnTo>
                    <a:pt x="4286" y="463"/>
                  </a:lnTo>
                  <a:lnTo>
                    <a:pt x="3939" y="232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4"/>
            <p:cNvSpPr/>
            <p:nvPr/>
          </p:nvSpPr>
          <p:spPr>
            <a:xfrm>
              <a:off x="5925125" y="3542400"/>
              <a:ext cx="60825" cy="90775"/>
            </a:xfrm>
            <a:custGeom>
              <a:avLst/>
              <a:gdLst/>
              <a:ahLst/>
              <a:cxnLst/>
              <a:rect l="l" t="t" r="r" b="b"/>
              <a:pathLst>
                <a:path w="2433" h="3631" extrusionOk="0">
                  <a:moveTo>
                    <a:pt x="1197" y="1"/>
                  </a:moveTo>
                  <a:lnTo>
                    <a:pt x="1081" y="39"/>
                  </a:lnTo>
                  <a:lnTo>
                    <a:pt x="1004" y="78"/>
                  </a:lnTo>
                  <a:lnTo>
                    <a:pt x="966" y="117"/>
                  </a:lnTo>
                  <a:lnTo>
                    <a:pt x="927" y="194"/>
                  </a:lnTo>
                  <a:lnTo>
                    <a:pt x="927" y="271"/>
                  </a:lnTo>
                  <a:lnTo>
                    <a:pt x="850" y="271"/>
                  </a:lnTo>
                  <a:lnTo>
                    <a:pt x="772" y="310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41"/>
                  </a:lnTo>
                  <a:lnTo>
                    <a:pt x="695" y="619"/>
                  </a:lnTo>
                  <a:lnTo>
                    <a:pt x="772" y="696"/>
                  </a:lnTo>
                  <a:lnTo>
                    <a:pt x="850" y="734"/>
                  </a:lnTo>
                  <a:lnTo>
                    <a:pt x="1081" y="812"/>
                  </a:lnTo>
                  <a:lnTo>
                    <a:pt x="1274" y="966"/>
                  </a:lnTo>
                  <a:lnTo>
                    <a:pt x="1468" y="1121"/>
                  </a:lnTo>
                  <a:lnTo>
                    <a:pt x="1622" y="1275"/>
                  </a:lnTo>
                  <a:lnTo>
                    <a:pt x="1738" y="1507"/>
                  </a:lnTo>
                  <a:lnTo>
                    <a:pt x="1854" y="1700"/>
                  </a:lnTo>
                  <a:lnTo>
                    <a:pt x="1892" y="1931"/>
                  </a:lnTo>
                  <a:lnTo>
                    <a:pt x="1931" y="2163"/>
                  </a:lnTo>
                  <a:lnTo>
                    <a:pt x="1892" y="2472"/>
                  </a:lnTo>
                  <a:lnTo>
                    <a:pt x="1815" y="2742"/>
                  </a:lnTo>
                  <a:lnTo>
                    <a:pt x="1738" y="2897"/>
                  </a:lnTo>
                  <a:lnTo>
                    <a:pt x="1622" y="2974"/>
                  </a:lnTo>
                  <a:lnTo>
                    <a:pt x="1506" y="3090"/>
                  </a:lnTo>
                  <a:lnTo>
                    <a:pt x="1390" y="3128"/>
                  </a:lnTo>
                  <a:lnTo>
                    <a:pt x="1197" y="3167"/>
                  </a:lnTo>
                  <a:lnTo>
                    <a:pt x="1043" y="3128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81"/>
                  </a:lnTo>
                  <a:lnTo>
                    <a:pt x="811" y="2626"/>
                  </a:lnTo>
                  <a:lnTo>
                    <a:pt x="888" y="2472"/>
                  </a:lnTo>
                  <a:lnTo>
                    <a:pt x="1043" y="2356"/>
                  </a:lnTo>
                  <a:lnTo>
                    <a:pt x="1120" y="2279"/>
                  </a:lnTo>
                  <a:lnTo>
                    <a:pt x="1159" y="2163"/>
                  </a:lnTo>
                  <a:lnTo>
                    <a:pt x="1120" y="2047"/>
                  </a:lnTo>
                  <a:lnTo>
                    <a:pt x="1043" y="1970"/>
                  </a:lnTo>
                  <a:lnTo>
                    <a:pt x="618" y="1623"/>
                  </a:lnTo>
                  <a:lnTo>
                    <a:pt x="425" y="1468"/>
                  </a:lnTo>
                  <a:lnTo>
                    <a:pt x="193" y="1352"/>
                  </a:lnTo>
                  <a:lnTo>
                    <a:pt x="0" y="1623"/>
                  </a:lnTo>
                  <a:lnTo>
                    <a:pt x="270" y="1893"/>
                  </a:lnTo>
                  <a:lnTo>
                    <a:pt x="541" y="2163"/>
                  </a:lnTo>
                  <a:lnTo>
                    <a:pt x="386" y="2395"/>
                  </a:lnTo>
                  <a:lnTo>
                    <a:pt x="309" y="2626"/>
                  </a:lnTo>
                  <a:lnTo>
                    <a:pt x="309" y="2935"/>
                  </a:lnTo>
                  <a:lnTo>
                    <a:pt x="348" y="3051"/>
                  </a:lnTo>
                  <a:lnTo>
                    <a:pt x="425" y="3206"/>
                  </a:lnTo>
                  <a:lnTo>
                    <a:pt x="541" y="3360"/>
                  </a:lnTo>
                  <a:lnTo>
                    <a:pt x="695" y="3476"/>
                  </a:lnTo>
                  <a:lnTo>
                    <a:pt x="850" y="3592"/>
                  </a:lnTo>
                  <a:lnTo>
                    <a:pt x="1081" y="3630"/>
                  </a:lnTo>
                  <a:lnTo>
                    <a:pt x="1274" y="3630"/>
                  </a:lnTo>
                  <a:lnTo>
                    <a:pt x="1468" y="3592"/>
                  </a:lnTo>
                  <a:lnTo>
                    <a:pt x="1661" y="3515"/>
                  </a:lnTo>
                  <a:lnTo>
                    <a:pt x="1854" y="3437"/>
                  </a:lnTo>
                  <a:lnTo>
                    <a:pt x="2047" y="3283"/>
                  </a:lnTo>
                  <a:lnTo>
                    <a:pt x="2201" y="3090"/>
                  </a:lnTo>
                  <a:lnTo>
                    <a:pt x="2317" y="2897"/>
                  </a:lnTo>
                  <a:lnTo>
                    <a:pt x="2394" y="2704"/>
                  </a:lnTo>
                  <a:lnTo>
                    <a:pt x="2433" y="2472"/>
                  </a:lnTo>
                  <a:lnTo>
                    <a:pt x="2433" y="2279"/>
                  </a:lnTo>
                  <a:lnTo>
                    <a:pt x="2433" y="2047"/>
                  </a:lnTo>
                  <a:lnTo>
                    <a:pt x="2356" y="1816"/>
                  </a:lnTo>
                  <a:lnTo>
                    <a:pt x="2317" y="1623"/>
                  </a:lnTo>
                  <a:lnTo>
                    <a:pt x="2201" y="1391"/>
                  </a:lnTo>
                  <a:lnTo>
                    <a:pt x="1931" y="1005"/>
                  </a:lnTo>
                  <a:lnTo>
                    <a:pt x="1622" y="657"/>
                  </a:lnTo>
                  <a:lnTo>
                    <a:pt x="1274" y="425"/>
                  </a:lnTo>
                  <a:lnTo>
                    <a:pt x="11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4"/>
            <p:cNvSpPr/>
            <p:nvPr/>
          </p:nvSpPr>
          <p:spPr>
            <a:xfrm>
              <a:off x="5836300" y="3573300"/>
              <a:ext cx="93675" cy="136150"/>
            </a:xfrm>
            <a:custGeom>
              <a:avLst/>
              <a:gdLst/>
              <a:ahLst/>
              <a:cxnLst/>
              <a:rect l="l" t="t" r="r" b="b"/>
              <a:pathLst>
                <a:path w="3747" h="5446" extrusionOk="0">
                  <a:moveTo>
                    <a:pt x="3515" y="0"/>
                  </a:moveTo>
                  <a:lnTo>
                    <a:pt x="3437" y="39"/>
                  </a:lnTo>
                  <a:lnTo>
                    <a:pt x="3360" y="78"/>
                  </a:lnTo>
                  <a:lnTo>
                    <a:pt x="3283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88" y="773"/>
                  </a:lnTo>
                  <a:lnTo>
                    <a:pt x="2356" y="1004"/>
                  </a:lnTo>
                  <a:lnTo>
                    <a:pt x="2086" y="1236"/>
                  </a:lnTo>
                  <a:lnTo>
                    <a:pt x="1777" y="1468"/>
                  </a:lnTo>
                  <a:lnTo>
                    <a:pt x="1159" y="1815"/>
                  </a:lnTo>
                  <a:lnTo>
                    <a:pt x="1120" y="1892"/>
                  </a:lnTo>
                  <a:lnTo>
                    <a:pt x="1082" y="1970"/>
                  </a:lnTo>
                  <a:lnTo>
                    <a:pt x="1082" y="2047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927" y="2124"/>
                  </a:lnTo>
                  <a:lnTo>
                    <a:pt x="850" y="2201"/>
                  </a:lnTo>
                  <a:lnTo>
                    <a:pt x="812" y="2279"/>
                  </a:lnTo>
                  <a:lnTo>
                    <a:pt x="812" y="2356"/>
                  </a:lnTo>
                  <a:lnTo>
                    <a:pt x="850" y="2433"/>
                  </a:lnTo>
                  <a:lnTo>
                    <a:pt x="889" y="2510"/>
                  </a:lnTo>
                  <a:lnTo>
                    <a:pt x="1005" y="2549"/>
                  </a:lnTo>
                  <a:lnTo>
                    <a:pt x="1236" y="2626"/>
                  </a:lnTo>
                  <a:lnTo>
                    <a:pt x="1468" y="2703"/>
                  </a:lnTo>
                  <a:lnTo>
                    <a:pt x="1661" y="2858"/>
                  </a:lnTo>
                  <a:lnTo>
                    <a:pt x="1854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63" y="3669"/>
                  </a:lnTo>
                  <a:lnTo>
                    <a:pt x="2163" y="3900"/>
                  </a:lnTo>
                  <a:lnTo>
                    <a:pt x="2124" y="4132"/>
                  </a:lnTo>
                  <a:lnTo>
                    <a:pt x="2047" y="4364"/>
                  </a:lnTo>
                  <a:lnTo>
                    <a:pt x="1931" y="4557"/>
                  </a:lnTo>
                  <a:lnTo>
                    <a:pt x="1777" y="4711"/>
                  </a:lnTo>
                  <a:lnTo>
                    <a:pt x="1584" y="4866"/>
                  </a:lnTo>
                  <a:lnTo>
                    <a:pt x="1352" y="4943"/>
                  </a:lnTo>
                  <a:lnTo>
                    <a:pt x="1236" y="4982"/>
                  </a:lnTo>
                  <a:lnTo>
                    <a:pt x="1120" y="4982"/>
                  </a:lnTo>
                  <a:lnTo>
                    <a:pt x="927" y="4904"/>
                  </a:lnTo>
                  <a:lnTo>
                    <a:pt x="773" y="4789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73" y="4287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1005" y="4132"/>
                  </a:lnTo>
                  <a:lnTo>
                    <a:pt x="1120" y="4094"/>
                  </a:lnTo>
                  <a:lnTo>
                    <a:pt x="1275" y="4055"/>
                  </a:lnTo>
                  <a:lnTo>
                    <a:pt x="1352" y="3939"/>
                  </a:lnTo>
                  <a:lnTo>
                    <a:pt x="1314" y="3823"/>
                  </a:lnTo>
                  <a:lnTo>
                    <a:pt x="1314" y="3746"/>
                  </a:lnTo>
                  <a:lnTo>
                    <a:pt x="1236" y="3669"/>
                  </a:lnTo>
                  <a:lnTo>
                    <a:pt x="155" y="2935"/>
                  </a:lnTo>
                  <a:lnTo>
                    <a:pt x="1" y="3321"/>
                  </a:lnTo>
                  <a:lnTo>
                    <a:pt x="657" y="3785"/>
                  </a:lnTo>
                  <a:lnTo>
                    <a:pt x="541" y="3900"/>
                  </a:lnTo>
                  <a:lnTo>
                    <a:pt x="425" y="4016"/>
                  </a:lnTo>
                  <a:lnTo>
                    <a:pt x="310" y="4132"/>
                  </a:lnTo>
                  <a:lnTo>
                    <a:pt x="271" y="4248"/>
                  </a:lnTo>
                  <a:lnTo>
                    <a:pt x="232" y="4402"/>
                  </a:lnTo>
                  <a:lnTo>
                    <a:pt x="194" y="4557"/>
                  </a:lnTo>
                  <a:lnTo>
                    <a:pt x="232" y="4750"/>
                  </a:lnTo>
                  <a:lnTo>
                    <a:pt x="271" y="4904"/>
                  </a:lnTo>
                  <a:lnTo>
                    <a:pt x="425" y="5136"/>
                  </a:lnTo>
                  <a:lnTo>
                    <a:pt x="580" y="5291"/>
                  </a:lnTo>
                  <a:lnTo>
                    <a:pt x="773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29" y="5406"/>
                  </a:lnTo>
                  <a:lnTo>
                    <a:pt x="1661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79" y="4866"/>
                  </a:lnTo>
                  <a:lnTo>
                    <a:pt x="2433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626" y="3978"/>
                  </a:lnTo>
                  <a:lnTo>
                    <a:pt x="2626" y="3746"/>
                  </a:lnTo>
                  <a:lnTo>
                    <a:pt x="2588" y="3514"/>
                  </a:lnTo>
                  <a:lnTo>
                    <a:pt x="2511" y="3283"/>
                  </a:lnTo>
                  <a:lnTo>
                    <a:pt x="2395" y="3090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70" y="2510"/>
                  </a:lnTo>
                  <a:lnTo>
                    <a:pt x="1777" y="2356"/>
                  </a:lnTo>
                  <a:lnTo>
                    <a:pt x="1545" y="2240"/>
                  </a:lnTo>
                  <a:lnTo>
                    <a:pt x="1314" y="2124"/>
                  </a:lnTo>
                  <a:lnTo>
                    <a:pt x="1661" y="2008"/>
                  </a:lnTo>
                  <a:lnTo>
                    <a:pt x="1970" y="1854"/>
                  </a:lnTo>
                  <a:lnTo>
                    <a:pt x="2279" y="1661"/>
                  </a:lnTo>
                  <a:lnTo>
                    <a:pt x="2588" y="1429"/>
                  </a:lnTo>
                  <a:lnTo>
                    <a:pt x="2858" y="1236"/>
                  </a:lnTo>
                  <a:lnTo>
                    <a:pt x="3128" y="966"/>
                  </a:lnTo>
                  <a:lnTo>
                    <a:pt x="3360" y="695"/>
                  </a:lnTo>
                  <a:lnTo>
                    <a:pt x="3476" y="541"/>
                  </a:lnTo>
                  <a:lnTo>
                    <a:pt x="3553" y="387"/>
                  </a:lnTo>
                  <a:lnTo>
                    <a:pt x="3746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4"/>
            <p:cNvSpPr/>
            <p:nvPr/>
          </p:nvSpPr>
          <p:spPr>
            <a:xfrm>
              <a:off x="5529325" y="35675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463" y="927"/>
                  </a:lnTo>
                  <a:lnTo>
                    <a:pt x="1043" y="1622"/>
                  </a:lnTo>
                  <a:lnTo>
                    <a:pt x="1661" y="2279"/>
                  </a:lnTo>
                  <a:lnTo>
                    <a:pt x="2356" y="2858"/>
                  </a:lnTo>
                  <a:lnTo>
                    <a:pt x="3089" y="3360"/>
                  </a:lnTo>
                  <a:lnTo>
                    <a:pt x="3862" y="3824"/>
                  </a:lnTo>
                  <a:lnTo>
                    <a:pt x="4672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21" y="4905"/>
                  </a:lnTo>
                  <a:lnTo>
                    <a:pt x="7684" y="4943"/>
                  </a:lnTo>
                  <a:lnTo>
                    <a:pt x="8109" y="4982"/>
                  </a:lnTo>
                  <a:lnTo>
                    <a:pt x="8534" y="4943"/>
                  </a:lnTo>
                  <a:lnTo>
                    <a:pt x="8959" y="4905"/>
                  </a:lnTo>
                  <a:lnTo>
                    <a:pt x="9383" y="4866"/>
                  </a:lnTo>
                  <a:lnTo>
                    <a:pt x="9808" y="4750"/>
                  </a:lnTo>
                  <a:lnTo>
                    <a:pt x="10233" y="4634"/>
                  </a:lnTo>
                  <a:lnTo>
                    <a:pt x="10658" y="4480"/>
                  </a:lnTo>
                  <a:lnTo>
                    <a:pt x="11044" y="4326"/>
                  </a:lnTo>
                  <a:lnTo>
                    <a:pt x="11469" y="4094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280" y="3553"/>
                  </a:lnTo>
                  <a:lnTo>
                    <a:pt x="12434" y="3167"/>
                  </a:lnTo>
                  <a:lnTo>
                    <a:pt x="12241" y="3167"/>
                  </a:lnTo>
                  <a:lnTo>
                    <a:pt x="12202" y="3128"/>
                  </a:lnTo>
                  <a:lnTo>
                    <a:pt x="12009" y="3128"/>
                  </a:lnTo>
                  <a:lnTo>
                    <a:pt x="11893" y="3167"/>
                  </a:lnTo>
                  <a:lnTo>
                    <a:pt x="11546" y="3437"/>
                  </a:lnTo>
                  <a:lnTo>
                    <a:pt x="11198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01" y="4171"/>
                  </a:lnTo>
                  <a:lnTo>
                    <a:pt x="9615" y="4287"/>
                  </a:lnTo>
                  <a:lnTo>
                    <a:pt x="9190" y="4364"/>
                  </a:lnTo>
                  <a:lnTo>
                    <a:pt x="8766" y="4403"/>
                  </a:lnTo>
                  <a:lnTo>
                    <a:pt x="8341" y="4441"/>
                  </a:lnTo>
                  <a:lnTo>
                    <a:pt x="7916" y="4480"/>
                  </a:lnTo>
                  <a:lnTo>
                    <a:pt x="7453" y="4441"/>
                  </a:lnTo>
                  <a:lnTo>
                    <a:pt x="7028" y="4403"/>
                  </a:lnTo>
                  <a:lnTo>
                    <a:pt x="6603" y="4326"/>
                  </a:lnTo>
                  <a:lnTo>
                    <a:pt x="6178" y="4248"/>
                  </a:lnTo>
                  <a:lnTo>
                    <a:pt x="5792" y="4132"/>
                  </a:lnTo>
                  <a:lnTo>
                    <a:pt x="5368" y="4017"/>
                  </a:lnTo>
                  <a:lnTo>
                    <a:pt x="4595" y="3669"/>
                  </a:lnTo>
                  <a:lnTo>
                    <a:pt x="3862" y="3283"/>
                  </a:lnTo>
                  <a:lnTo>
                    <a:pt x="3205" y="2820"/>
                  </a:lnTo>
                  <a:lnTo>
                    <a:pt x="2549" y="2318"/>
                  </a:lnTo>
                  <a:lnTo>
                    <a:pt x="1969" y="1777"/>
                  </a:lnTo>
                  <a:lnTo>
                    <a:pt x="1352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4"/>
            <p:cNvSpPr/>
            <p:nvPr/>
          </p:nvSpPr>
          <p:spPr>
            <a:xfrm>
              <a:off x="5445325" y="3267275"/>
              <a:ext cx="624625" cy="344650"/>
            </a:xfrm>
            <a:custGeom>
              <a:avLst/>
              <a:gdLst/>
              <a:ahLst/>
              <a:cxnLst/>
              <a:rect l="l" t="t" r="r" b="b"/>
              <a:pathLst>
                <a:path w="24985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03" y="2008"/>
                  </a:lnTo>
                  <a:lnTo>
                    <a:pt x="23787" y="2124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170" y="2086"/>
                  </a:lnTo>
                  <a:lnTo>
                    <a:pt x="23054" y="1970"/>
                  </a:lnTo>
                  <a:lnTo>
                    <a:pt x="22976" y="1815"/>
                  </a:lnTo>
                  <a:lnTo>
                    <a:pt x="22938" y="1622"/>
                  </a:lnTo>
                  <a:lnTo>
                    <a:pt x="22976" y="1429"/>
                  </a:lnTo>
                  <a:lnTo>
                    <a:pt x="23015" y="1236"/>
                  </a:lnTo>
                  <a:lnTo>
                    <a:pt x="23131" y="1082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42"/>
                  </a:lnTo>
                  <a:lnTo>
                    <a:pt x="24289" y="3090"/>
                  </a:lnTo>
                  <a:lnTo>
                    <a:pt x="24367" y="3437"/>
                  </a:lnTo>
                  <a:lnTo>
                    <a:pt x="24405" y="3785"/>
                  </a:lnTo>
                  <a:lnTo>
                    <a:pt x="24173" y="3707"/>
                  </a:lnTo>
                  <a:lnTo>
                    <a:pt x="23942" y="3592"/>
                  </a:lnTo>
                  <a:lnTo>
                    <a:pt x="23826" y="3514"/>
                  </a:lnTo>
                  <a:lnTo>
                    <a:pt x="23787" y="3399"/>
                  </a:lnTo>
                  <a:lnTo>
                    <a:pt x="23710" y="3283"/>
                  </a:lnTo>
                  <a:lnTo>
                    <a:pt x="23672" y="3128"/>
                  </a:lnTo>
                  <a:lnTo>
                    <a:pt x="23710" y="2897"/>
                  </a:lnTo>
                  <a:lnTo>
                    <a:pt x="23787" y="2704"/>
                  </a:lnTo>
                  <a:lnTo>
                    <a:pt x="23903" y="2549"/>
                  </a:lnTo>
                  <a:lnTo>
                    <a:pt x="24096" y="2433"/>
                  </a:lnTo>
                  <a:close/>
                  <a:moveTo>
                    <a:pt x="16142" y="4943"/>
                  </a:moveTo>
                  <a:lnTo>
                    <a:pt x="16257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28" y="5252"/>
                  </a:lnTo>
                  <a:lnTo>
                    <a:pt x="16566" y="5407"/>
                  </a:lnTo>
                  <a:lnTo>
                    <a:pt x="16296" y="5407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40" y="5368"/>
                  </a:lnTo>
                  <a:lnTo>
                    <a:pt x="15678" y="5252"/>
                  </a:lnTo>
                  <a:lnTo>
                    <a:pt x="15755" y="5136"/>
                  </a:lnTo>
                  <a:lnTo>
                    <a:pt x="15833" y="5059"/>
                  </a:lnTo>
                  <a:lnTo>
                    <a:pt x="15949" y="5020"/>
                  </a:lnTo>
                  <a:lnTo>
                    <a:pt x="16026" y="4982"/>
                  </a:lnTo>
                  <a:lnTo>
                    <a:pt x="16142" y="4943"/>
                  </a:lnTo>
                  <a:close/>
                  <a:moveTo>
                    <a:pt x="24444" y="4248"/>
                  </a:moveTo>
                  <a:lnTo>
                    <a:pt x="24405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07"/>
                  </a:lnTo>
                  <a:lnTo>
                    <a:pt x="23903" y="5252"/>
                  </a:lnTo>
                  <a:lnTo>
                    <a:pt x="23787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865" y="4596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763" y="4866"/>
                  </a:lnTo>
                  <a:lnTo>
                    <a:pt x="17879" y="4905"/>
                  </a:lnTo>
                  <a:lnTo>
                    <a:pt x="17957" y="4982"/>
                  </a:lnTo>
                  <a:lnTo>
                    <a:pt x="18072" y="5175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484"/>
                  </a:lnTo>
                  <a:lnTo>
                    <a:pt x="17030" y="5407"/>
                  </a:lnTo>
                  <a:lnTo>
                    <a:pt x="17030" y="5291"/>
                  </a:lnTo>
                  <a:lnTo>
                    <a:pt x="17107" y="5136"/>
                  </a:lnTo>
                  <a:lnTo>
                    <a:pt x="17184" y="5059"/>
                  </a:lnTo>
                  <a:lnTo>
                    <a:pt x="17261" y="4943"/>
                  </a:lnTo>
                  <a:lnTo>
                    <a:pt x="17377" y="4866"/>
                  </a:lnTo>
                  <a:lnTo>
                    <a:pt x="17493" y="4827"/>
                  </a:lnTo>
                  <a:close/>
                  <a:moveTo>
                    <a:pt x="14558" y="5291"/>
                  </a:moveTo>
                  <a:lnTo>
                    <a:pt x="14674" y="5329"/>
                  </a:lnTo>
                  <a:lnTo>
                    <a:pt x="14790" y="5368"/>
                  </a:lnTo>
                  <a:lnTo>
                    <a:pt x="14906" y="5445"/>
                  </a:lnTo>
                  <a:lnTo>
                    <a:pt x="14983" y="5522"/>
                  </a:lnTo>
                  <a:lnTo>
                    <a:pt x="15060" y="5677"/>
                  </a:lnTo>
                  <a:lnTo>
                    <a:pt x="14520" y="5870"/>
                  </a:lnTo>
                  <a:lnTo>
                    <a:pt x="14056" y="6102"/>
                  </a:lnTo>
                  <a:lnTo>
                    <a:pt x="14018" y="6024"/>
                  </a:lnTo>
                  <a:lnTo>
                    <a:pt x="14018" y="5793"/>
                  </a:lnTo>
                  <a:lnTo>
                    <a:pt x="14095" y="5600"/>
                  </a:lnTo>
                  <a:lnTo>
                    <a:pt x="14249" y="5445"/>
                  </a:lnTo>
                  <a:lnTo>
                    <a:pt x="14327" y="5368"/>
                  </a:lnTo>
                  <a:lnTo>
                    <a:pt x="14443" y="5329"/>
                  </a:lnTo>
                  <a:lnTo>
                    <a:pt x="14558" y="5291"/>
                  </a:lnTo>
                  <a:close/>
                  <a:moveTo>
                    <a:pt x="19076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47" y="5793"/>
                  </a:lnTo>
                  <a:lnTo>
                    <a:pt x="19385" y="5986"/>
                  </a:lnTo>
                  <a:lnTo>
                    <a:pt x="19347" y="6140"/>
                  </a:lnTo>
                  <a:lnTo>
                    <a:pt x="18574" y="5831"/>
                  </a:lnTo>
                  <a:lnTo>
                    <a:pt x="18613" y="5715"/>
                  </a:lnTo>
                  <a:lnTo>
                    <a:pt x="18652" y="5638"/>
                  </a:lnTo>
                  <a:lnTo>
                    <a:pt x="18806" y="5522"/>
                  </a:lnTo>
                  <a:lnTo>
                    <a:pt x="18999" y="5484"/>
                  </a:lnTo>
                  <a:close/>
                  <a:moveTo>
                    <a:pt x="20312" y="6063"/>
                  </a:moveTo>
                  <a:lnTo>
                    <a:pt x="20428" y="6102"/>
                  </a:lnTo>
                  <a:lnTo>
                    <a:pt x="20544" y="6179"/>
                  </a:lnTo>
                  <a:lnTo>
                    <a:pt x="20660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53" y="6913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10" y="6256"/>
                  </a:lnTo>
                  <a:lnTo>
                    <a:pt x="19887" y="6179"/>
                  </a:lnTo>
                  <a:lnTo>
                    <a:pt x="19964" y="6102"/>
                  </a:lnTo>
                  <a:lnTo>
                    <a:pt x="20080" y="6063"/>
                  </a:lnTo>
                  <a:close/>
                  <a:moveTo>
                    <a:pt x="23710" y="5870"/>
                  </a:moveTo>
                  <a:lnTo>
                    <a:pt x="23942" y="5986"/>
                  </a:lnTo>
                  <a:lnTo>
                    <a:pt x="24058" y="5986"/>
                  </a:lnTo>
                  <a:lnTo>
                    <a:pt x="23903" y="6295"/>
                  </a:lnTo>
                  <a:lnTo>
                    <a:pt x="23710" y="6565"/>
                  </a:lnTo>
                  <a:lnTo>
                    <a:pt x="23478" y="6797"/>
                  </a:lnTo>
                  <a:lnTo>
                    <a:pt x="23247" y="6990"/>
                  </a:lnTo>
                  <a:lnTo>
                    <a:pt x="23208" y="6913"/>
                  </a:lnTo>
                  <a:lnTo>
                    <a:pt x="23054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092" y="6063"/>
                  </a:lnTo>
                  <a:lnTo>
                    <a:pt x="23170" y="5986"/>
                  </a:lnTo>
                  <a:lnTo>
                    <a:pt x="23285" y="5947"/>
                  </a:lnTo>
                  <a:lnTo>
                    <a:pt x="23478" y="5870"/>
                  </a:lnTo>
                  <a:close/>
                  <a:moveTo>
                    <a:pt x="13207" y="6102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670" y="6333"/>
                  </a:lnTo>
                  <a:lnTo>
                    <a:pt x="13130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3"/>
                  </a:lnTo>
                  <a:lnTo>
                    <a:pt x="12628" y="6797"/>
                  </a:lnTo>
                  <a:lnTo>
                    <a:pt x="12628" y="6642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179"/>
                  </a:lnTo>
                  <a:lnTo>
                    <a:pt x="12975" y="6140"/>
                  </a:lnTo>
                  <a:lnTo>
                    <a:pt x="13091" y="6102"/>
                  </a:lnTo>
                  <a:close/>
                  <a:moveTo>
                    <a:pt x="22166" y="6565"/>
                  </a:moveTo>
                  <a:lnTo>
                    <a:pt x="22281" y="6604"/>
                  </a:lnTo>
                  <a:lnTo>
                    <a:pt x="22436" y="6681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1" y="7067"/>
                  </a:lnTo>
                  <a:lnTo>
                    <a:pt x="22899" y="7067"/>
                  </a:lnTo>
                  <a:lnTo>
                    <a:pt x="22976" y="7106"/>
                  </a:lnTo>
                  <a:lnTo>
                    <a:pt x="22938" y="7106"/>
                  </a:lnTo>
                  <a:lnTo>
                    <a:pt x="22552" y="7221"/>
                  </a:lnTo>
                  <a:lnTo>
                    <a:pt x="22166" y="7221"/>
                  </a:lnTo>
                  <a:lnTo>
                    <a:pt x="21779" y="7183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19"/>
                  </a:lnTo>
                  <a:lnTo>
                    <a:pt x="21779" y="6604"/>
                  </a:lnTo>
                  <a:lnTo>
                    <a:pt x="22011" y="6565"/>
                  </a:lnTo>
                  <a:close/>
                  <a:moveTo>
                    <a:pt x="12280" y="7376"/>
                  </a:moveTo>
                  <a:lnTo>
                    <a:pt x="12473" y="7415"/>
                  </a:lnTo>
                  <a:lnTo>
                    <a:pt x="12087" y="7955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24" y="8071"/>
                  </a:lnTo>
                  <a:lnTo>
                    <a:pt x="11624" y="7955"/>
                  </a:lnTo>
                  <a:lnTo>
                    <a:pt x="11662" y="7839"/>
                  </a:lnTo>
                  <a:lnTo>
                    <a:pt x="11701" y="7723"/>
                  </a:lnTo>
                  <a:lnTo>
                    <a:pt x="11778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26" y="7415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56" y="9422"/>
                  </a:lnTo>
                  <a:lnTo>
                    <a:pt x="2433" y="9461"/>
                  </a:lnTo>
                  <a:lnTo>
                    <a:pt x="2511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588" y="10002"/>
                  </a:lnTo>
                  <a:lnTo>
                    <a:pt x="2124" y="9886"/>
                  </a:lnTo>
                  <a:lnTo>
                    <a:pt x="1622" y="9886"/>
                  </a:lnTo>
                  <a:lnTo>
                    <a:pt x="1661" y="9731"/>
                  </a:lnTo>
                  <a:lnTo>
                    <a:pt x="1738" y="9616"/>
                  </a:lnTo>
                  <a:lnTo>
                    <a:pt x="1815" y="9538"/>
                  </a:lnTo>
                  <a:lnTo>
                    <a:pt x="1893" y="9461"/>
                  </a:lnTo>
                  <a:lnTo>
                    <a:pt x="2009" y="9384"/>
                  </a:lnTo>
                  <a:lnTo>
                    <a:pt x="2124" y="9345"/>
                  </a:lnTo>
                  <a:close/>
                  <a:moveTo>
                    <a:pt x="11624" y="8998"/>
                  </a:moveTo>
                  <a:lnTo>
                    <a:pt x="11469" y="9500"/>
                  </a:lnTo>
                  <a:lnTo>
                    <a:pt x="11315" y="10002"/>
                  </a:lnTo>
                  <a:lnTo>
                    <a:pt x="11238" y="10272"/>
                  </a:lnTo>
                  <a:lnTo>
                    <a:pt x="11044" y="10079"/>
                  </a:lnTo>
                  <a:lnTo>
                    <a:pt x="10967" y="9809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29" y="9422"/>
                  </a:lnTo>
                  <a:lnTo>
                    <a:pt x="11006" y="9307"/>
                  </a:lnTo>
                  <a:lnTo>
                    <a:pt x="11122" y="9152"/>
                  </a:lnTo>
                  <a:lnTo>
                    <a:pt x="11276" y="9036"/>
                  </a:lnTo>
                  <a:lnTo>
                    <a:pt x="11469" y="8998"/>
                  </a:lnTo>
                  <a:close/>
                  <a:moveTo>
                    <a:pt x="3746" y="9731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2" y="10118"/>
                  </a:lnTo>
                  <a:lnTo>
                    <a:pt x="4171" y="10233"/>
                  </a:lnTo>
                  <a:lnTo>
                    <a:pt x="4132" y="10388"/>
                  </a:lnTo>
                  <a:lnTo>
                    <a:pt x="4094" y="10504"/>
                  </a:lnTo>
                  <a:lnTo>
                    <a:pt x="4017" y="10620"/>
                  </a:lnTo>
                  <a:lnTo>
                    <a:pt x="3862" y="10542"/>
                  </a:lnTo>
                  <a:lnTo>
                    <a:pt x="3476" y="10311"/>
                  </a:lnTo>
                  <a:lnTo>
                    <a:pt x="3051" y="10156"/>
                  </a:lnTo>
                  <a:lnTo>
                    <a:pt x="3128" y="10002"/>
                  </a:lnTo>
                  <a:lnTo>
                    <a:pt x="3244" y="9924"/>
                  </a:lnTo>
                  <a:lnTo>
                    <a:pt x="3360" y="9809"/>
                  </a:lnTo>
                  <a:lnTo>
                    <a:pt x="3476" y="9770"/>
                  </a:lnTo>
                  <a:lnTo>
                    <a:pt x="3630" y="9731"/>
                  </a:lnTo>
                  <a:close/>
                  <a:moveTo>
                    <a:pt x="4827" y="10620"/>
                  </a:moveTo>
                  <a:lnTo>
                    <a:pt x="4905" y="10658"/>
                  </a:lnTo>
                  <a:lnTo>
                    <a:pt x="4982" y="10697"/>
                  </a:lnTo>
                  <a:lnTo>
                    <a:pt x="5059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59" y="11430"/>
                  </a:lnTo>
                  <a:lnTo>
                    <a:pt x="4403" y="10890"/>
                  </a:lnTo>
                  <a:lnTo>
                    <a:pt x="4441" y="10813"/>
                  </a:lnTo>
                  <a:lnTo>
                    <a:pt x="4480" y="10735"/>
                  </a:lnTo>
                  <a:lnTo>
                    <a:pt x="4634" y="10658"/>
                  </a:lnTo>
                  <a:lnTo>
                    <a:pt x="4827" y="10620"/>
                  </a:lnTo>
                  <a:close/>
                  <a:moveTo>
                    <a:pt x="11160" y="10620"/>
                  </a:moveTo>
                  <a:lnTo>
                    <a:pt x="10929" y="11199"/>
                  </a:lnTo>
                  <a:lnTo>
                    <a:pt x="10697" y="11739"/>
                  </a:lnTo>
                  <a:lnTo>
                    <a:pt x="10658" y="11701"/>
                  </a:lnTo>
                  <a:lnTo>
                    <a:pt x="10465" y="11508"/>
                  </a:lnTo>
                  <a:lnTo>
                    <a:pt x="10388" y="11315"/>
                  </a:lnTo>
                  <a:lnTo>
                    <a:pt x="10388" y="11122"/>
                  </a:lnTo>
                  <a:lnTo>
                    <a:pt x="10427" y="10967"/>
                  </a:lnTo>
                  <a:lnTo>
                    <a:pt x="10542" y="10774"/>
                  </a:lnTo>
                  <a:lnTo>
                    <a:pt x="10697" y="10658"/>
                  </a:lnTo>
                  <a:lnTo>
                    <a:pt x="10929" y="10620"/>
                  </a:lnTo>
                  <a:close/>
                  <a:moveTo>
                    <a:pt x="5947" y="11469"/>
                  </a:moveTo>
                  <a:lnTo>
                    <a:pt x="6063" y="11508"/>
                  </a:lnTo>
                  <a:lnTo>
                    <a:pt x="6140" y="11546"/>
                  </a:lnTo>
                  <a:lnTo>
                    <a:pt x="6218" y="11662"/>
                  </a:lnTo>
                  <a:lnTo>
                    <a:pt x="6295" y="11739"/>
                  </a:lnTo>
                  <a:lnTo>
                    <a:pt x="6372" y="11971"/>
                  </a:lnTo>
                  <a:lnTo>
                    <a:pt x="6411" y="12203"/>
                  </a:lnTo>
                  <a:lnTo>
                    <a:pt x="6372" y="12473"/>
                  </a:lnTo>
                  <a:lnTo>
                    <a:pt x="5870" y="12087"/>
                  </a:lnTo>
                  <a:lnTo>
                    <a:pt x="5407" y="11701"/>
                  </a:lnTo>
                  <a:lnTo>
                    <a:pt x="5445" y="11585"/>
                  </a:lnTo>
                  <a:lnTo>
                    <a:pt x="5523" y="11508"/>
                  </a:lnTo>
                  <a:lnTo>
                    <a:pt x="5638" y="11469"/>
                  </a:lnTo>
                  <a:close/>
                  <a:moveTo>
                    <a:pt x="10542" y="12048"/>
                  </a:moveTo>
                  <a:lnTo>
                    <a:pt x="10388" y="12280"/>
                  </a:lnTo>
                  <a:lnTo>
                    <a:pt x="10195" y="12550"/>
                  </a:lnTo>
                  <a:lnTo>
                    <a:pt x="9963" y="12743"/>
                  </a:lnTo>
                  <a:lnTo>
                    <a:pt x="9770" y="12936"/>
                  </a:lnTo>
                  <a:lnTo>
                    <a:pt x="9732" y="12859"/>
                  </a:lnTo>
                  <a:lnTo>
                    <a:pt x="9654" y="12666"/>
                  </a:lnTo>
                  <a:lnTo>
                    <a:pt x="9616" y="12473"/>
                  </a:lnTo>
                  <a:lnTo>
                    <a:pt x="9693" y="12319"/>
                  </a:lnTo>
                  <a:lnTo>
                    <a:pt x="9809" y="12203"/>
                  </a:lnTo>
                  <a:lnTo>
                    <a:pt x="9963" y="12126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37" y="12473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01" y="12821"/>
                  </a:lnTo>
                  <a:lnTo>
                    <a:pt x="7878" y="13014"/>
                  </a:lnTo>
                  <a:lnTo>
                    <a:pt x="7839" y="13207"/>
                  </a:lnTo>
                  <a:lnTo>
                    <a:pt x="7299" y="13014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44" y="12512"/>
                  </a:lnTo>
                  <a:lnTo>
                    <a:pt x="7337" y="12473"/>
                  </a:lnTo>
                  <a:close/>
                  <a:moveTo>
                    <a:pt x="8843" y="12628"/>
                  </a:moveTo>
                  <a:lnTo>
                    <a:pt x="8921" y="12666"/>
                  </a:lnTo>
                  <a:lnTo>
                    <a:pt x="9075" y="12743"/>
                  </a:lnTo>
                  <a:lnTo>
                    <a:pt x="9191" y="12936"/>
                  </a:lnTo>
                  <a:lnTo>
                    <a:pt x="9230" y="13130"/>
                  </a:lnTo>
                  <a:lnTo>
                    <a:pt x="9230" y="13207"/>
                  </a:lnTo>
                  <a:lnTo>
                    <a:pt x="9036" y="13245"/>
                  </a:lnTo>
                  <a:lnTo>
                    <a:pt x="8805" y="13284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03" y="13014"/>
                  </a:lnTo>
                  <a:lnTo>
                    <a:pt x="8419" y="12821"/>
                  </a:lnTo>
                  <a:lnTo>
                    <a:pt x="8534" y="12666"/>
                  </a:lnTo>
                  <a:lnTo>
                    <a:pt x="8650" y="12628"/>
                  </a:lnTo>
                  <a:close/>
                  <a:moveTo>
                    <a:pt x="22861" y="0"/>
                  </a:moveTo>
                  <a:lnTo>
                    <a:pt x="22822" y="78"/>
                  </a:lnTo>
                  <a:lnTo>
                    <a:pt x="22745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783" y="387"/>
                  </a:lnTo>
                  <a:lnTo>
                    <a:pt x="22822" y="387"/>
                  </a:lnTo>
                  <a:lnTo>
                    <a:pt x="22861" y="464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668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22" y="2240"/>
                  </a:lnTo>
                  <a:lnTo>
                    <a:pt x="23015" y="2395"/>
                  </a:lnTo>
                  <a:lnTo>
                    <a:pt x="23247" y="2472"/>
                  </a:lnTo>
                  <a:lnTo>
                    <a:pt x="23478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24" y="3244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862"/>
                  </a:lnTo>
                  <a:lnTo>
                    <a:pt x="23942" y="4016"/>
                  </a:lnTo>
                  <a:lnTo>
                    <a:pt x="23710" y="4209"/>
                  </a:lnTo>
                  <a:lnTo>
                    <a:pt x="23556" y="4480"/>
                  </a:lnTo>
                  <a:lnTo>
                    <a:pt x="23440" y="4750"/>
                  </a:lnTo>
                  <a:lnTo>
                    <a:pt x="23440" y="4866"/>
                  </a:lnTo>
                  <a:lnTo>
                    <a:pt x="23440" y="5020"/>
                  </a:lnTo>
                  <a:lnTo>
                    <a:pt x="23478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70" y="5561"/>
                  </a:lnTo>
                  <a:lnTo>
                    <a:pt x="22938" y="5677"/>
                  </a:lnTo>
                  <a:lnTo>
                    <a:pt x="22783" y="5870"/>
                  </a:lnTo>
                  <a:lnTo>
                    <a:pt x="22668" y="6102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1972" y="6217"/>
                  </a:lnTo>
                  <a:lnTo>
                    <a:pt x="21741" y="6256"/>
                  </a:lnTo>
                  <a:lnTo>
                    <a:pt x="21509" y="6411"/>
                  </a:lnTo>
                  <a:lnTo>
                    <a:pt x="21316" y="6565"/>
                  </a:lnTo>
                  <a:lnTo>
                    <a:pt x="21200" y="6758"/>
                  </a:lnTo>
                  <a:lnTo>
                    <a:pt x="21084" y="6449"/>
                  </a:lnTo>
                  <a:lnTo>
                    <a:pt x="20930" y="6140"/>
                  </a:lnTo>
                  <a:lnTo>
                    <a:pt x="20853" y="5986"/>
                  </a:lnTo>
                  <a:lnTo>
                    <a:pt x="20698" y="5870"/>
                  </a:lnTo>
                  <a:lnTo>
                    <a:pt x="20582" y="5793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42" y="5793"/>
                  </a:lnTo>
                  <a:lnTo>
                    <a:pt x="19887" y="5831"/>
                  </a:lnTo>
                  <a:lnTo>
                    <a:pt x="19733" y="5947"/>
                  </a:lnTo>
                  <a:lnTo>
                    <a:pt x="19694" y="5715"/>
                  </a:lnTo>
                  <a:lnTo>
                    <a:pt x="19617" y="5484"/>
                  </a:lnTo>
                  <a:lnTo>
                    <a:pt x="19462" y="5291"/>
                  </a:lnTo>
                  <a:lnTo>
                    <a:pt x="19347" y="5213"/>
                  </a:lnTo>
                  <a:lnTo>
                    <a:pt x="19231" y="5175"/>
                  </a:lnTo>
                  <a:lnTo>
                    <a:pt x="19038" y="5136"/>
                  </a:lnTo>
                  <a:lnTo>
                    <a:pt x="18806" y="5175"/>
                  </a:lnTo>
                  <a:lnTo>
                    <a:pt x="18613" y="5252"/>
                  </a:lnTo>
                  <a:lnTo>
                    <a:pt x="18458" y="5407"/>
                  </a:lnTo>
                  <a:lnTo>
                    <a:pt x="18458" y="5252"/>
                  </a:lnTo>
                  <a:lnTo>
                    <a:pt x="18420" y="5098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7" y="4557"/>
                  </a:lnTo>
                  <a:lnTo>
                    <a:pt x="17802" y="4518"/>
                  </a:lnTo>
                  <a:lnTo>
                    <a:pt x="17493" y="4518"/>
                  </a:lnTo>
                  <a:lnTo>
                    <a:pt x="17377" y="4557"/>
                  </a:lnTo>
                  <a:lnTo>
                    <a:pt x="17223" y="4634"/>
                  </a:lnTo>
                  <a:lnTo>
                    <a:pt x="17107" y="4711"/>
                  </a:lnTo>
                  <a:lnTo>
                    <a:pt x="17030" y="4827"/>
                  </a:lnTo>
                  <a:lnTo>
                    <a:pt x="16875" y="5059"/>
                  </a:lnTo>
                  <a:lnTo>
                    <a:pt x="16759" y="4905"/>
                  </a:lnTo>
                  <a:lnTo>
                    <a:pt x="16605" y="4789"/>
                  </a:lnTo>
                  <a:lnTo>
                    <a:pt x="16451" y="4673"/>
                  </a:lnTo>
                  <a:lnTo>
                    <a:pt x="16257" y="4634"/>
                  </a:lnTo>
                  <a:lnTo>
                    <a:pt x="16103" y="4634"/>
                  </a:lnTo>
                  <a:lnTo>
                    <a:pt x="15910" y="4673"/>
                  </a:lnTo>
                  <a:lnTo>
                    <a:pt x="15755" y="4750"/>
                  </a:lnTo>
                  <a:lnTo>
                    <a:pt x="15640" y="4827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291"/>
                  </a:lnTo>
                  <a:lnTo>
                    <a:pt x="15374" y="5460"/>
                  </a:lnTo>
                  <a:lnTo>
                    <a:pt x="15331" y="5329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597" y="4943"/>
                  </a:lnTo>
                  <a:lnTo>
                    <a:pt x="14404" y="4943"/>
                  </a:lnTo>
                  <a:lnTo>
                    <a:pt x="14249" y="5020"/>
                  </a:lnTo>
                  <a:lnTo>
                    <a:pt x="14134" y="5098"/>
                  </a:lnTo>
                  <a:lnTo>
                    <a:pt x="14018" y="5175"/>
                  </a:lnTo>
                  <a:lnTo>
                    <a:pt x="13941" y="5291"/>
                  </a:lnTo>
                  <a:lnTo>
                    <a:pt x="13825" y="5522"/>
                  </a:lnTo>
                  <a:lnTo>
                    <a:pt x="13747" y="5831"/>
                  </a:lnTo>
                  <a:lnTo>
                    <a:pt x="13593" y="5754"/>
                  </a:lnTo>
                  <a:lnTo>
                    <a:pt x="13361" y="5677"/>
                  </a:lnTo>
                  <a:lnTo>
                    <a:pt x="13130" y="5677"/>
                  </a:lnTo>
                  <a:lnTo>
                    <a:pt x="12937" y="5715"/>
                  </a:lnTo>
                  <a:lnTo>
                    <a:pt x="12705" y="5831"/>
                  </a:lnTo>
                  <a:lnTo>
                    <a:pt x="12589" y="5947"/>
                  </a:lnTo>
                  <a:lnTo>
                    <a:pt x="12473" y="6063"/>
                  </a:lnTo>
                  <a:lnTo>
                    <a:pt x="12396" y="6217"/>
                  </a:lnTo>
                  <a:lnTo>
                    <a:pt x="12357" y="6333"/>
                  </a:lnTo>
                  <a:lnTo>
                    <a:pt x="12319" y="6526"/>
                  </a:lnTo>
                  <a:lnTo>
                    <a:pt x="12319" y="6681"/>
                  </a:lnTo>
                  <a:lnTo>
                    <a:pt x="12357" y="6835"/>
                  </a:lnTo>
                  <a:lnTo>
                    <a:pt x="12396" y="6990"/>
                  </a:lnTo>
                  <a:lnTo>
                    <a:pt x="12126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469" y="7376"/>
                  </a:lnTo>
                  <a:lnTo>
                    <a:pt x="11392" y="7530"/>
                  </a:lnTo>
                  <a:lnTo>
                    <a:pt x="11315" y="7685"/>
                  </a:lnTo>
                  <a:lnTo>
                    <a:pt x="11276" y="7839"/>
                  </a:lnTo>
                  <a:lnTo>
                    <a:pt x="11276" y="7994"/>
                  </a:lnTo>
                  <a:lnTo>
                    <a:pt x="11276" y="8148"/>
                  </a:lnTo>
                  <a:lnTo>
                    <a:pt x="11315" y="8303"/>
                  </a:lnTo>
                  <a:lnTo>
                    <a:pt x="11392" y="8457"/>
                  </a:lnTo>
                  <a:lnTo>
                    <a:pt x="11469" y="8573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20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02"/>
                  </a:lnTo>
                  <a:lnTo>
                    <a:pt x="10851" y="10233"/>
                  </a:lnTo>
                  <a:lnTo>
                    <a:pt x="10620" y="10272"/>
                  </a:lnTo>
                  <a:lnTo>
                    <a:pt x="10388" y="10388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40" y="11006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56" y="11701"/>
                  </a:lnTo>
                  <a:lnTo>
                    <a:pt x="9925" y="11739"/>
                  </a:lnTo>
                  <a:lnTo>
                    <a:pt x="9693" y="11817"/>
                  </a:lnTo>
                  <a:lnTo>
                    <a:pt x="9500" y="11971"/>
                  </a:lnTo>
                  <a:lnTo>
                    <a:pt x="9423" y="12087"/>
                  </a:lnTo>
                  <a:lnTo>
                    <a:pt x="9345" y="12203"/>
                  </a:lnTo>
                  <a:lnTo>
                    <a:pt x="9307" y="12319"/>
                  </a:lnTo>
                  <a:lnTo>
                    <a:pt x="9307" y="12473"/>
                  </a:lnTo>
                  <a:lnTo>
                    <a:pt x="9152" y="12357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689" y="12280"/>
                  </a:lnTo>
                  <a:lnTo>
                    <a:pt x="8534" y="12319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48" y="12705"/>
                  </a:lnTo>
                  <a:lnTo>
                    <a:pt x="8071" y="12550"/>
                  </a:lnTo>
                  <a:lnTo>
                    <a:pt x="7994" y="12434"/>
                  </a:lnTo>
                  <a:lnTo>
                    <a:pt x="7839" y="12319"/>
                  </a:lnTo>
                  <a:lnTo>
                    <a:pt x="7724" y="12241"/>
                  </a:lnTo>
                  <a:lnTo>
                    <a:pt x="7453" y="12164"/>
                  </a:lnTo>
                  <a:lnTo>
                    <a:pt x="7222" y="12164"/>
                  </a:lnTo>
                  <a:lnTo>
                    <a:pt x="6990" y="12241"/>
                  </a:lnTo>
                  <a:lnTo>
                    <a:pt x="6758" y="12396"/>
                  </a:lnTo>
                  <a:lnTo>
                    <a:pt x="6758" y="12048"/>
                  </a:lnTo>
                  <a:lnTo>
                    <a:pt x="6720" y="11855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488" y="11392"/>
                  </a:lnTo>
                  <a:lnTo>
                    <a:pt x="6372" y="11276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870" y="11122"/>
                  </a:lnTo>
                  <a:lnTo>
                    <a:pt x="5677" y="11160"/>
                  </a:lnTo>
                  <a:lnTo>
                    <a:pt x="5523" y="11199"/>
                  </a:lnTo>
                  <a:lnTo>
                    <a:pt x="5523" y="10967"/>
                  </a:lnTo>
                  <a:lnTo>
                    <a:pt x="5445" y="10697"/>
                  </a:lnTo>
                  <a:lnTo>
                    <a:pt x="5291" y="10504"/>
                  </a:lnTo>
                  <a:lnTo>
                    <a:pt x="5214" y="10426"/>
                  </a:lnTo>
                  <a:lnTo>
                    <a:pt x="5098" y="10349"/>
                  </a:lnTo>
                  <a:lnTo>
                    <a:pt x="4943" y="10311"/>
                  </a:lnTo>
                  <a:lnTo>
                    <a:pt x="4673" y="10311"/>
                  </a:lnTo>
                  <a:lnTo>
                    <a:pt x="4519" y="10349"/>
                  </a:lnTo>
                  <a:lnTo>
                    <a:pt x="4519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22"/>
                  </a:lnTo>
                  <a:lnTo>
                    <a:pt x="3553" y="9422"/>
                  </a:lnTo>
                  <a:lnTo>
                    <a:pt x="3399" y="9461"/>
                  </a:lnTo>
                  <a:lnTo>
                    <a:pt x="3244" y="9538"/>
                  </a:lnTo>
                  <a:lnTo>
                    <a:pt x="3128" y="9616"/>
                  </a:lnTo>
                  <a:lnTo>
                    <a:pt x="2974" y="9731"/>
                  </a:lnTo>
                  <a:lnTo>
                    <a:pt x="2974" y="9616"/>
                  </a:lnTo>
                  <a:lnTo>
                    <a:pt x="2897" y="9422"/>
                  </a:lnTo>
                  <a:lnTo>
                    <a:pt x="2742" y="9268"/>
                  </a:lnTo>
                  <a:lnTo>
                    <a:pt x="2588" y="9114"/>
                  </a:lnTo>
                  <a:lnTo>
                    <a:pt x="2433" y="9036"/>
                  </a:lnTo>
                  <a:lnTo>
                    <a:pt x="2202" y="8998"/>
                  </a:lnTo>
                  <a:lnTo>
                    <a:pt x="2009" y="8998"/>
                  </a:lnTo>
                  <a:lnTo>
                    <a:pt x="1815" y="9075"/>
                  </a:lnTo>
                  <a:lnTo>
                    <a:pt x="1661" y="9191"/>
                  </a:lnTo>
                  <a:lnTo>
                    <a:pt x="1545" y="9345"/>
                  </a:lnTo>
                  <a:lnTo>
                    <a:pt x="1429" y="9500"/>
                  </a:lnTo>
                  <a:lnTo>
                    <a:pt x="1352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889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48" y="10426"/>
                  </a:lnTo>
                  <a:lnTo>
                    <a:pt x="232" y="10581"/>
                  </a:lnTo>
                  <a:lnTo>
                    <a:pt x="78" y="10890"/>
                  </a:lnTo>
                  <a:lnTo>
                    <a:pt x="1" y="11199"/>
                  </a:lnTo>
                  <a:lnTo>
                    <a:pt x="1" y="11546"/>
                  </a:lnTo>
                  <a:lnTo>
                    <a:pt x="39" y="11894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8" y="12782"/>
                  </a:lnTo>
                  <a:lnTo>
                    <a:pt x="773" y="12898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13" y="13130"/>
                  </a:lnTo>
                  <a:lnTo>
                    <a:pt x="1700" y="13168"/>
                  </a:lnTo>
                  <a:lnTo>
                    <a:pt x="2086" y="13091"/>
                  </a:lnTo>
                  <a:lnTo>
                    <a:pt x="2472" y="12975"/>
                  </a:lnTo>
                  <a:lnTo>
                    <a:pt x="2781" y="12782"/>
                  </a:lnTo>
                  <a:lnTo>
                    <a:pt x="3090" y="12512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15" y="11932"/>
                  </a:lnTo>
                  <a:lnTo>
                    <a:pt x="3515" y="11817"/>
                  </a:lnTo>
                  <a:lnTo>
                    <a:pt x="3437" y="11739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8" y="12434"/>
                  </a:lnTo>
                  <a:lnTo>
                    <a:pt x="2317" y="12550"/>
                  </a:lnTo>
                  <a:lnTo>
                    <a:pt x="2009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20" y="12550"/>
                  </a:lnTo>
                  <a:lnTo>
                    <a:pt x="966" y="12434"/>
                  </a:lnTo>
                  <a:lnTo>
                    <a:pt x="812" y="12319"/>
                  </a:lnTo>
                  <a:lnTo>
                    <a:pt x="696" y="12203"/>
                  </a:lnTo>
                  <a:lnTo>
                    <a:pt x="580" y="12048"/>
                  </a:lnTo>
                  <a:lnTo>
                    <a:pt x="541" y="11855"/>
                  </a:lnTo>
                  <a:lnTo>
                    <a:pt x="503" y="11701"/>
                  </a:lnTo>
                  <a:lnTo>
                    <a:pt x="464" y="11546"/>
                  </a:lnTo>
                  <a:lnTo>
                    <a:pt x="464" y="11353"/>
                  </a:lnTo>
                  <a:lnTo>
                    <a:pt x="503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889" y="10620"/>
                  </a:lnTo>
                  <a:lnTo>
                    <a:pt x="1043" y="10504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00" y="10349"/>
                  </a:lnTo>
                  <a:lnTo>
                    <a:pt x="2279" y="10349"/>
                  </a:lnTo>
                  <a:lnTo>
                    <a:pt x="2588" y="10426"/>
                  </a:lnTo>
                  <a:lnTo>
                    <a:pt x="2858" y="10504"/>
                  </a:lnTo>
                  <a:lnTo>
                    <a:pt x="3128" y="10620"/>
                  </a:lnTo>
                  <a:lnTo>
                    <a:pt x="3630" y="10928"/>
                  </a:lnTo>
                  <a:lnTo>
                    <a:pt x="4132" y="11276"/>
                  </a:lnTo>
                  <a:lnTo>
                    <a:pt x="4634" y="11662"/>
                  </a:lnTo>
                  <a:lnTo>
                    <a:pt x="5523" y="12396"/>
                  </a:lnTo>
                  <a:lnTo>
                    <a:pt x="5870" y="12666"/>
                  </a:lnTo>
                  <a:lnTo>
                    <a:pt x="6256" y="12936"/>
                  </a:lnTo>
                  <a:lnTo>
                    <a:pt x="6681" y="13207"/>
                  </a:lnTo>
                  <a:lnTo>
                    <a:pt x="7106" y="13400"/>
                  </a:lnTo>
                  <a:lnTo>
                    <a:pt x="7530" y="13593"/>
                  </a:lnTo>
                  <a:lnTo>
                    <a:pt x="7994" y="13709"/>
                  </a:lnTo>
                  <a:lnTo>
                    <a:pt x="8419" y="13786"/>
                  </a:lnTo>
                  <a:lnTo>
                    <a:pt x="8921" y="13786"/>
                  </a:lnTo>
                  <a:lnTo>
                    <a:pt x="9345" y="13670"/>
                  </a:lnTo>
                  <a:lnTo>
                    <a:pt x="9693" y="13554"/>
                  </a:lnTo>
                  <a:lnTo>
                    <a:pt x="10040" y="13323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890" y="12473"/>
                  </a:lnTo>
                  <a:lnTo>
                    <a:pt x="11122" y="12087"/>
                  </a:lnTo>
                  <a:lnTo>
                    <a:pt x="11315" y="11739"/>
                  </a:lnTo>
                  <a:lnTo>
                    <a:pt x="11508" y="11199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075"/>
                  </a:lnTo>
                  <a:lnTo>
                    <a:pt x="12319" y="8573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45" y="7299"/>
                  </a:lnTo>
                  <a:lnTo>
                    <a:pt x="13632" y="6951"/>
                  </a:lnTo>
                  <a:lnTo>
                    <a:pt x="14018" y="6681"/>
                  </a:lnTo>
                  <a:lnTo>
                    <a:pt x="14443" y="6449"/>
                  </a:lnTo>
                  <a:lnTo>
                    <a:pt x="14867" y="6256"/>
                  </a:lnTo>
                  <a:lnTo>
                    <a:pt x="15331" y="6102"/>
                  </a:lnTo>
                  <a:lnTo>
                    <a:pt x="15794" y="5986"/>
                  </a:lnTo>
                  <a:lnTo>
                    <a:pt x="16296" y="5909"/>
                  </a:lnTo>
                  <a:lnTo>
                    <a:pt x="16875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08"/>
                  </a:lnTo>
                  <a:lnTo>
                    <a:pt x="21741" y="7723"/>
                  </a:lnTo>
                  <a:lnTo>
                    <a:pt x="22127" y="7762"/>
                  </a:lnTo>
                  <a:lnTo>
                    <a:pt x="22552" y="7723"/>
                  </a:lnTo>
                  <a:lnTo>
                    <a:pt x="22976" y="7646"/>
                  </a:lnTo>
                  <a:lnTo>
                    <a:pt x="23363" y="7492"/>
                  </a:lnTo>
                  <a:lnTo>
                    <a:pt x="23710" y="7260"/>
                  </a:lnTo>
                  <a:lnTo>
                    <a:pt x="24058" y="6990"/>
                  </a:lnTo>
                  <a:lnTo>
                    <a:pt x="24328" y="6642"/>
                  </a:lnTo>
                  <a:lnTo>
                    <a:pt x="24560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46" y="5059"/>
                  </a:lnTo>
                  <a:lnTo>
                    <a:pt x="24984" y="4634"/>
                  </a:lnTo>
                  <a:lnTo>
                    <a:pt x="24984" y="4171"/>
                  </a:lnTo>
                  <a:lnTo>
                    <a:pt x="24946" y="3707"/>
                  </a:lnTo>
                  <a:lnTo>
                    <a:pt x="24869" y="3283"/>
                  </a:lnTo>
                  <a:lnTo>
                    <a:pt x="24753" y="2819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45"/>
                  </a:lnTo>
                  <a:lnTo>
                    <a:pt x="24019" y="1159"/>
                  </a:lnTo>
                  <a:lnTo>
                    <a:pt x="23787" y="811"/>
                  </a:lnTo>
                  <a:lnTo>
                    <a:pt x="23942" y="348"/>
                  </a:lnTo>
                  <a:lnTo>
                    <a:pt x="23556" y="232"/>
                  </a:lnTo>
                  <a:lnTo>
                    <a:pt x="23170" y="78"/>
                  </a:lnTo>
                  <a:lnTo>
                    <a:pt x="23131" y="39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4"/>
            <p:cNvSpPr/>
            <p:nvPr/>
          </p:nvSpPr>
          <p:spPr>
            <a:xfrm>
              <a:off x="1687125" y="961000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1"/>
                  </a:moveTo>
                  <a:lnTo>
                    <a:pt x="3438" y="464"/>
                  </a:lnTo>
                  <a:lnTo>
                    <a:pt x="3785" y="657"/>
                  </a:lnTo>
                  <a:lnTo>
                    <a:pt x="4094" y="889"/>
                  </a:lnTo>
                  <a:lnTo>
                    <a:pt x="4364" y="1159"/>
                  </a:lnTo>
                  <a:lnTo>
                    <a:pt x="4635" y="1468"/>
                  </a:lnTo>
                  <a:lnTo>
                    <a:pt x="4866" y="1777"/>
                  </a:lnTo>
                  <a:lnTo>
                    <a:pt x="5059" y="2086"/>
                  </a:lnTo>
                  <a:lnTo>
                    <a:pt x="5253" y="2472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61" y="3592"/>
                  </a:lnTo>
                  <a:lnTo>
                    <a:pt x="5600" y="4017"/>
                  </a:lnTo>
                  <a:lnTo>
                    <a:pt x="5600" y="4403"/>
                  </a:lnTo>
                  <a:lnTo>
                    <a:pt x="5561" y="4828"/>
                  </a:lnTo>
                  <a:lnTo>
                    <a:pt x="5523" y="5214"/>
                  </a:lnTo>
                  <a:lnTo>
                    <a:pt x="5446" y="5639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99"/>
                  </a:lnTo>
                  <a:lnTo>
                    <a:pt x="4519" y="7685"/>
                  </a:lnTo>
                  <a:lnTo>
                    <a:pt x="4249" y="8033"/>
                  </a:lnTo>
                  <a:lnTo>
                    <a:pt x="3940" y="8419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46"/>
                  </a:lnTo>
                  <a:lnTo>
                    <a:pt x="2549" y="9616"/>
                  </a:lnTo>
                  <a:lnTo>
                    <a:pt x="2163" y="9848"/>
                  </a:lnTo>
                  <a:lnTo>
                    <a:pt x="1739" y="10041"/>
                  </a:lnTo>
                  <a:lnTo>
                    <a:pt x="1352" y="10234"/>
                  </a:lnTo>
                  <a:lnTo>
                    <a:pt x="889" y="10427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5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49" y="10234"/>
                  </a:lnTo>
                  <a:lnTo>
                    <a:pt x="2974" y="9963"/>
                  </a:lnTo>
                  <a:lnTo>
                    <a:pt x="3399" y="9654"/>
                  </a:lnTo>
                  <a:lnTo>
                    <a:pt x="3785" y="9307"/>
                  </a:lnTo>
                  <a:lnTo>
                    <a:pt x="4171" y="8921"/>
                  </a:lnTo>
                  <a:lnTo>
                    <a:pt x="4519" y="8535"/>
                  </a:lnTo>
                  <a:lnTo>
                    <a:pt x="4828" y="8148"/>
                  </a:lnTo>
                  <a:lnTo>
                    <a:pt x="5098" y="7685"/>
                  </a:lnTo>
                  <a:lnTo>
                    <a:pt x="5368" y="7260"/>
                  </a:lnTo>
                  <a:lnTo>
                    <a:pt x="5600" y="6797"/>
                  </a:lnTo>
                  <a:lnTo>
                    <a:pt x="5793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94"/>
                  </a:lnTo>
                  <a:lnTo>
                    <a:pt x="6063" y="3669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5" y="2434"/>
                  </a:lnTo>
                  <a:lnTo>
                    <a:pt x="5561" y="2047"/>
                  </a:lnTo>
                  <a:lnTo>
                    <a:pt x="5368" y="1700"/>
                  </a:lnTo>
                  <a:lnTo>
                    <a:pt x="5137" y="1352"/>
                  </a:lnTo>
                  <a:lnTo>
                    <a:pt x="4905" y="1005"/>
                  </a:lnTo>
                  <a:lnTo>
                    <a:pt x="4596" y="734"/>
                  </a:lnTo>
                  <a:lnTo>
                    <a:pt x="4287" y="464"/>
                  </a:lnTo>
                  <a:lnTo>
                    <a:pt x="3940" y="232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4"/>
            <p:cNvSpPr/>
            <p:nvPr/>
          </p:nvSpPr>
          <p:spPr>
            <a:xfrm>
              <a:off x="1657200" y="1227450"/>
              <a:ext cx="61825" cy="90775"/>
            </a:xfrm>
            <a:custGeom>
              <a:avLst/>
              <a:gdLst/>
              <a:ahLst/>
              <a:cxnLst/>
              <a:rect l="l" t="t" r="r" b="b"/>
              <a:pathLst>
                <a:path w="2473" h="3631" extrusionOk="0">
                  <a:moveTo>
                    <a:pt x="1198" y="0"/>
                  </a:moveTo>
                  <a:lnTo>
                    <a:pt x="1082" y="39"/>
                  </a:lnTo>
                  <a:lnTo>
                    <a:pt x="1005" y="39"/>
                  </a:lnTo>
                  <a:lnTo>
                    <a:pt x="966" y="116"/>
                  </a:lnTo>
                  <a:lnTo>
                    <a:pt x="966" y="194"/>
                  </a:lnTo>
                  <a:lnTo>
                    <a:pt x="966" y="232"/>
                  </a:lnTo>
                  <a:lnTo>
                    <a:pt x="850" y="271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5" y="618"/>
                  </a:lnTo>
                  <a:lnTo>
                    <a:pt x="773" y="657"/>
                  </a:lnTo>
                  <a:lnTo>
                    <a:pt x="850" y="734"/>
                  </a:lnTo>
                  <a:lnTo>
                    <a:pt x="1082" y="811"/>
                  </a:lnTo>
                  <a:lnTo>
                    <a:pt x="1275" y="966"/>
                  </a:lnTo>
                  <a:lnTo>
                    <a:pt x="1468" y="1120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70" y="2163"/>
                  </a:lnTo>
                  <a:lnTo>
                    <a:pt x="1932" y="2472"/>
                  </a:lnTo>
                  <a:lnTo>
                    <a:pt x="1816" y="2742"/>
                  </a:lnTo>
                  <a:lnTo>
                    <a:pt x="1739" y="2897"/>
                  </a:lnTo>
                  <a:lnTo>
                    <a:pt x="1661" y="2974"/>
                  </a:lnTo>
                  <a:lnTo>
                    <a:pt x="1545" y="3090"/>
                  </a:lnTo>
                  <a:lnTo>
                    <a:pt x="1391" y="3128"/>
                  </a:lnTo>
                  <a:lnTo>
                    <a:pt x="1237" y="3167"/>
                  </a:lnTo>
                  <a:lnTo>
                    <a:pt x="1043" y="3128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626"/>
                  </a:lnTo>
                  <a:lnTo>
                    <a:pt x="928" y="2472"/>
                  </a:lnTo>
                  <a:lnTo>
                    <a:pt x="1082" y="2356"/>
                  </a:lnTo>
                  <a:lnTo>
                    <a:pt x="1159" y="2279"/>
                  </a:lnTo>
                  <a:lnTo>
                    <a:pt x="1159" y="2163"/>
                  </a:lnTo>
                  <a:lnTo>
                    <a:pt x="1159" y="2047"/>
                  </a:lnTo>
                  <a:lnTo>
                    <a:pt x="1082" y="1970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52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63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48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60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630"/>
                  </a:lnTo>
                  <a:lnTo>
                    <a:pt x="1275" y="3630"/>
                  </a:lnTo>
                  <a:lnTo>
                    <a:pt x="1507" y="3592"/>
                  </a:lnTo>
                  <a:lnTo>
                    <a:pt x="1700" y="3514"/>
                  </a:lnTo>
                  <a:lnTo>
                    <a:pt x="1854" y="3437"/>
                  </a:lnTo>
                  <a:lnTo>
                    <a:pt x="2047" y="3244"/>
                  </a:lnTo>
                  <a:lnTo>
                    <a:pt x="2202" y="3090"/>
                  </a:lnTo>
                  <a:lnTo>
                    <a:pt x="2318" y="2897"/>
                  </a:lnTo>
                  <a:lnTo>
                    <a:pt x="2395" y="2703"/>
                  </a:lnTo>
                  <a:lnTo>
                    <a:pt x="2434" y="2472"/>
                  </a:lnTo>
                  <a:lnTo>
                    <a:pt x="2472" y="2279"/>
                  </a:lnTo>
                  <a:lnTo>
                    <a:pt x="2434" y="2047"/>
                  </a:lnTo>
                  <a:lnTo>
                    <a:pt x="2395" y="1815"/>
                  </a:lnTo>
                  <a:lnTo>
                    <a:pt x="2318" y="1622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4"/>
            <p:cNvSpPr/>
            <p:nvPr/>
          </p:nvSpPr>
          <p:spPr>
            <a:xfrm>
              <a:off x="1569350" y="1258350"/>
              <a:ext cx="92700" cy="136125"/>
            </a:xfrm>
            <a:custGeom>
              <a:avLst/>
              <a:gdLst/>
              <a:ahLst/>
              <a:cxnLst/>
              <a:rect l="l" t="t" r="r" b="b"/>
              <a:pathLst>
                <a:path w="3708" h="5445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67"/>
                  </a:lnTo>
                  <a:lnTo>
                    <a:pt x="1159" y="1815"/>
                  </a:lnTo>
                  <a:lnTo>
                    <a:pt x="1082" y="1892"/>
                  </a:lnTo>
                  <a:lnTo>
                    <a:pt x="1082" y="1969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201"/>
                  </a:lnTo>
                  <a:lnTo>
                    <a:pt x="812" y="2278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510"/>
                  </a:lnTo>
                  <a:lnTo>
                    <a:pt x="966" y="2549"/>
                  </a:lnTo>
                  <a:lnTo>
                    <a:pt x="1198" y="2626"/>
                  </a:lnTo>
                  <a:lnTo>
                    <a:pt x="1430" y="2703"/>
                  </a:lnTo>
                  <a:lnTo>
                    <a:pt x="1623" y="2858"/>
                  </a:lnTo>
                  <a:lnTo>
                    <a:pt x="1816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132"/>
                  </a:lnTo>
                  <a:lnTo>
                    <a:pt x="2009" y="4364"/>
                  </a:lnTo>
                  <a:lnTo>
                    <a:pt x="1893" y="4557"/>
                  </a:lnTo>
                  <a:lnTo>
                    <a:pt x="1739" y="4711"/>
                  </a:lnTo>
                  <a:lnTo>
                    <a:pt x="1545" y="4866"/>
                  </a:lnTo>
                  <a:lnTo>
                    <a:pt x="1314" y="4943"/>
                  </a:lnTo>
                  <a:lnTo>
                    <a:pt x="1198" y="4981"/>
                  </a:lnTo>
                  <a:lnTo>
                    <a:pt x="1082" y="4981"/>
                  </a:lnTo>
                  <a:lnTo>
                    <a:pt x="889" y="4904"/>
                  </a:lnTo>
                  <a:lnTo>
                    <a:pt x="773" y="4788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966" y="4132"/>
                  </a:lnTo>
                  <a:lnTo>
                    <a:pt x="1121" y="4093"/>
                  </a:lnTo>
                  <a:lnTo>
                    <a:pt x="1237" y="4055"/>
                  </a:lnTo>
                  <a:lnTo>
                    <a:pt x="1314" y="3939"/>
                  </a:lnTo>
                  <a:lnTo>
                    <a:pt x="1314" y="3784"/>
                  </a:lnTo>
                  <a:lnTo>
                    <a:pt x="1275" y="3746"/>
                  </a:lnTo>
                  <a:lnTo>
                    <a:pt x="1237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900"/>
                  </a:lnTo>
                  <a:lnTo>
                    <a:pt x="387" y="3977"/>
                  </a:lnTo>
                  <a:lnTo>
                    <a:pt x="310" y="4132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904"/>
                  </a:lnTo>
                  <a:lnTo>
                    <a:pt x="387" y="5097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30" y="5406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41" y="4866"/>
                  </a:lnTo>
                  <a:lnTo>
                    <a:pt x="2395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89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510"/>
                  </a:lnTo>
                  <a:lnTo>
                    <a:pt x="1739" y="2356"/>
                  </a:lnTo>
                  <a:lnTo>
                    <a:pt x="1507" y="2240"/>
                  </a:lnTo>
                  <a:lnTo>
                    <a:pt x="1275" y="2124"/>
                  </a:lnTo>
                  <a:lnTo>
                    <a:pt x="1623" y="2008"/>
                  </a:lnTo>
                  <a:lnTo>
                    <a:pt x="1932" y="1815"/>
                  </a:lnTo>
                  <a:lnTo>
                    <a:pt x="2279" y="1661"/>
                  </a:lnTo>
                  <a:lnTo>
                    <a:pt x="2549" y="1429"/>
                  </a:lnTo>
                  <a:lnTo>
                    <a:pt x="2820" y="1197"/>
                  </a:lnTo>
                  <a:lnTo>
                    <a:pt x="3129" y="966"/>
                  </a:lnTo>
                  <a:lnTo>
                    <a:pt x="3360" y="695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4"/>
            <p:cNvSpPr/>
            <p:nvPr/>
          </p:nvSpPr>
          <p:spPr>
            <a:xfrm>
              <a:off x="1261400" y="125255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194"/>
                  </a:lnTo>
                  <a:lnTo>
                    <a:pt x="503" y="927"/>
                  </a:lnTo>
                  <a:lnTo>
                    <a:pt x="1043" y="1622"/>
                  </a:lnTo>
                  <a:lnTo>
                    <a:pt x="1700" y="2240"/>
                  </a:lnTo>
                  <a:lnTo>
                    <a:pt x="2356" y="2858"/>
                  </a:lnTo>
                  <a:lnTo>
                    <a:pt x="3090" y="3360"/>
                  </a:lnTo>
                  <a:lnTo>
                    <a:pt x="3901" y="3823"/>
                  </a:lnTo>
                  <a:lnTo>
                    <a:pt x="4673" y="4209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05"/>
                  </a:lnTo>
                  <a:lnTo>
                    <a:pt x="7685" y="4943"/>
                  </a:lnTo>
                  <a:lnTo>
                    <a:pt x="8110" y="4982"/>
                  </a:lnTo>
                  <a:lnTo>
                    <a:pt x="8535" y="4943"/>
                  </a:lnTo>
                  <a:lnTo>
                    <a:pt x="8998" y="4905"/>
                  </a:lnTo>
                  <a:lnTo>
                    <a:pt x="9423" y="4866"/>
                  </a:lnTo>
                  <a:lnTo>
                    <a:pt x="9848" y="4750"/>
                  </a:lnTo>
                  <a:lnTo>
                    <a:pt x="10272" y="4634"/>
                  </a:lnTo>
                  <a:lnTo>
                    <a:pt x="10658" y="4480"/>
                  </a:lnTo>
                  <a:lnTo>
                    <a:pt x="11083" y="4325"/>
                  </a:lnTo>
                  <a:lnTo>
                    <a:pt x="11469" y="4094"/>
                  </a:lnTo>
                  <a:lnTo>
                    <a:pt x="11856" y="3862"/>
                  </a:lnTo>
                  <a:lnTo>
                    <a:pt x="12242" y="3592"/>
                  </a:lnTo>
                  <a:lnTo>
                    <a:pt x="12319" y="3514"/>
                  </a:lnTo>
                  <a:lnTo>
                    <a:pt x="12435" y="3167"/>
                  </a:lnTo>
                  <a:lnTo>
                    <a:pt x="12280" y="3167"/>
                  </a:lnTo>
                  <a:lnTo>
                    <a:pt x="12203" y="3128"/>
                  </a:lnTo>
                  <a:lnTo>
                    <a:pt x="12126" y="3090"/>
                  </a:lnTo>
                  <a:lnTo>
                    <a:pt x="12010" y="3128"/>
                  </a:lnTo>
                  <a:lnTo>
                    <a:pt x="11933" y="3167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03"/>
                  </a:lnTo>
                  <a:lnTo>
                    <a:pt x="8342" y="4441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3" y="4325"/>
                  </a:lnTo>
                  <a:lnTo>
                    <a:pt x="6218" y="4248"/>
                  </a:lnTo>
                  <a:lnTo>
                    <a:pt x="5793" y="4132"/>
                  </a:lnTo>
                  <a:lnTo>
                    <a:pt x="5407" y="4016"/>
                  </a:lnTo>
                  <a:lnTo>
                    <a:pt x="4596" y="3669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4"/>
            <p:cNvSpPr/>
            <p:nvPr/>
          </p:nvSpPr>
          <p:spPr>
            <a:xfrm>
              <a:off x="1177425" y="95232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8"/>
                  </a:lnTo>
                  <a:lnTo>
                    <a:pt x="23787" y="2124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47"/>
                  </a:lnTo>
                  <a:lnTo>
                    <a:pt x="23092" y="1931"/>
                  </a:lnTo>
                  <a:lnTo>
                    <a:pt x="23015" y="1815"/>
                  </a:lnTo>
                  <a:lnTo>
                    <a:pt x="22976" y="1622"/>
                  </a:lnTo>
                  <a:lnTo>
                    <a:pt x="22976" y="1429"/>
                  </a:lnTo>
                  <a:lnTo>
                    <a:pt x="23053" y="1236"/>
                  </a:lnTo>
                  <a:lnTo>
                    <a:pt x="23169" y="1081"/>
                  </a:lnTo>
                  <a:lnTo>
                    <a:pt x="23285" y="966"/>
                  </a:lnTo>
                  <a:close/>
                  <a:moveTo>
                    <a:pt x="24096" y="2394"/>
                  </a:moveTo>
                  <a:lnTo>
                    <a:pt x="24212" y="2742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784"/>
                  </a:lnTo>
                  <a:lnTo>
                    <a:pt x="24173" y="3707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3"/>
                  </a:lnTo>
                  <a:lnTo>
                    <a:pt x="23710" y="3128"/>
                  </a:lnTo>
                  <a:lnTo>
                    <a:pt x="23710" y="2896"/>
                  </a:lnTo>
                  <a:lnTo>
                    <a:pt x="23787" y="2703"/>
                  </a:lnTo>
                  <a:lnTo>
                    <a:pt x="23941" y="2549"/>
                  </a:lnTo>
                  <a:lnTo>
                    <a:pt x="24096" y="2394"/>
                  </a:lnTo>
                  <a:close/>
                  <a:moveTo>
                    <a:pt x="16180" y="4943"/>
                  </a:moveTo>
                  <a:lnTo>
                    <a:pt x="16296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66" y="5252"/>
                  </a:lnTo>
                  <a:lnTo>
                    <a:pt x="16566" y="5406"/>
                  </a:lnTo>
                  <a:lnTo>
                    <a:pt x="16296" y="5406"/>
                  </a:lnTo>
                  <a:lnTo>
                    <a:pt x="15678" y="5479"/>
                  </a:lnTo>
                  <a:lnTo>
                    <a:pt x="15678" y="5479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94" y="5136"/>
                  </a:lnTo>
                  <a:lnTo>
                    <a:pt x="15871" y="5059"/>
                  </a:lnTo>
                  <a:lnTo>
                    <a:pt x="15948" y="5020"/>
                  </a:lnTo>
                  <a:lnTo>
                    <a:pt x="16064" y="4943"/>
                  </a:lnTo>
                  <a:close/>
                  <a:moveTo>
                    <a:pt x="24443" y="4209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484"/>
                  </a:lnTo>
                  <a:lnTo>
                    <a:pt x="24057" y="5406"/>
                  </a:lnTo>
                  <a:lnTo>
                    <a:pt x="23903" y="5252"/>
                  </a:lnTo>
                  <a:lnTo>
                    <a:pt x="23826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903" y="4595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09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04"/>
                  </a:lnTo>
                  <a:lnTo>
                    <a:pt x="17995" y="4982"/>
                  </a:lnTo>
                  <a:lnTo>
                    <a:pt x="18111" y="5175"/>
                  </a:lnTo>
                  <a:lnTo>
                    <a:pt x="18149" y="5406"/>
                  </a:lnTo>
                  <a:lnTo>
                    <a:pt x="18072" y="5599"/>
                  </a:lnTo>
                  <a:lnTo>
                    <a:pt x="17570" y="5484"/>
                  </a:lnTo>
                  <a:lnTo>
                    <a:pt x="17029" y="5406"/>
                  </a:lnTo>
                  <a:lnTo>
                    <a:pt x="17068" y="5290"/>
                  </a:lnTo>
                  <a:lnTo>
                    <a:pt x="17107" y="5136"/>
                  </a:lnTo>
                  <a:lnTo>
                    <a:pt x="17184" y="5020"/>
                  </a:lnTo>
                  <a:lnTo>
                    <a:pt x="17300" y="4943"/>
                  </a:lnTo>
                  <a:lnTo>
                    <a:pt x="17416" y="4866"/>
                  </a:lnTo>
                  <a:lnTo>
                    <a:pt x="17531" y="4827"/>
                  </a:lnTo>
                  <a:close/>
                  <a:moveTo>
                    <a:pt x="14597" y="5290"/>
                  </a:moveTo>
                  <a:lnTo>
                    <a:pt x="14713" y="5329"/>
                  </a:lnTo>
                  <a:lnTo>
                    <a:pt x="14828" y="5368"/>
                  </a:lnTo>
                  <a:lnTo>
                    <a:pt x="14944" y="5445"/>
                  </a:lnTo>
                  <a:lnTo>
                    <a:pt x="15021" y="5522"/>
                  </a:lnTo>
                  <a:lnTo>
                    <a:pt x="15060" y="5638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24"/>
                  </a:lnTo>
                  <a:lnTo>
                    <a:pt x="14056" y="5792"/>
                  </a:lnTo>
                  <a:lnTo>
                    <a:pt x="14133" y="5599"/>
                  </a:lnTo>
                  <a:lnTo>
                    <a:pt x="14249" y="5406"/>
                  </a:lnTo>
                  <a:lnTo>
                    <a:pt x="14365" y="5368"/>
                  </a:lnTo>
                  <a:lnTo>
                    <a:pt x="14481" y="5329"/>
                  </a:lnTo>
                  <a:lnTo>
                    <a:pt x="14597" y="5290"/>
                  </a:lnTo>
                  <a:close/>
                  <a:moveTo>
                    <a:pt x="19115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85" y="5792"/>
                  </a:lnTo>
                  <a:lnTo>
                    <a:pt x="19385" y="5986"/>
                  </a:lnTo>
                  <a:lnTo>
                    <a:pt x="19346" y="6140"/>
                  </a:lnTo>
                  <a:lnTo>
                    <a:pt x="18613" y="5792"/>
                  </a:lnTo>
                  <a:lnTo>
                    <a:pt x="18651" y="5715"/>
                  </a:lnTo>
                  <a:lnTo>
                    <a:pt x="18690" y="5638"/>
                  </a:lnTo>
                  <a:lnTo>
                    <a:pt x="18844" y="5522"/>
                  </a:lnTo>
                  <a:lnTo>
                    <a:pt x="18999" y="5484"/>
                  </a:lnTo>
                  <a:close/>
                  <a:moveTo>
                    <a:pt x="20350" y="6063"/>
                  </a:moveTo>
                  <a:lnTo>
                    <a:pt x="20466" y="6101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52" y="6719"/>
                  </a:lnTo>
                  <a:lnTo>
                    <a:pt x="20891" y="6912"/>
                  </a:lnTo>
                  <a:lnTo>
                    <a:pt x="20891" y="6912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48" y="6256"/>
                  </a:lnTo>
                  <a:lnTo>
                    <a:pt x="19887" y="6179"/>
                  </a:lnTo>
                  <a:lnTo>
                    <a:pt x="20003" y="6101"/>
                  </a:lnTo>
                  <a:lnTo>
                    <a:pt x="20080" y="6063"/>
                  </a:lnTo>
                  <a:close/>
                  <a:moveTo>
                    <a:pt x="23748" y="5870"/>
                  </a:moveTo>
                  <a:lnTo>
                    <a:pt x="23941" y="5947"/>
                  </a:lnTo>
                  <a:lnTo>
                    <a:pt x="24019" y="5986"/>
                  </a:lnTo>
                  <a:lnTo>
                    <a:pt x="24096" y="5986"/>
                  </a:lnTo>
                  <a:lnTo>
                    <a:pt x="23941" y="6294"/>
                  </a:lnTo>
                  <a:lnTo>
                    <a:pt x="23748" y="6526"/>
                  </a:lnTo>
                  <a:lnTo>
                    <a:pt x="23517" y="6758"/>
                  </a:lnTo>
                  <a:lnTo>
                    <a:pt x="23246" y="6951"/>
                  </a:lnTo>
                  <a:lnTo>
                    <a:pt x="23208" y="6912"/>
                  </a:lnTo>
                  <a:lnTo>
                    <a:pt x="23092" y="6719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9"/>
                  </a:lnTo>
                  <a:lnTo>
                    <a:pt x="23131" y="6063"/>
                  </a:lnTo>
                  <a:lnTo>
                    <a:pt x="23208" y="5986"/>
                  </a:lnTo>
                  <a:lnTo>
                    <a:pt x="23285" y="5908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2"/>
                  </a:lnTo>
                  <a:lnTo>
                    <a:pt x="12627" y="6796"/>
                  </a:lnTo>
                  <a:lnTo>
                    <a:pt x="12627" y="6642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98" y="6179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681"/>
                  </a:lnTo>
                  <a:lnTo>
                    <a:pt x="22629" y="6835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05"/>
                  </a:lnTo>
                  <a:lnTo>
                    <a:pt x="22551" y="7221"/>
                  </a:lnTo>
                  <a:lnTo>
                    <a:pt x="22165" y="7221"/>
                  </a:lnTo>
                  <a:lnTo>
                    <a:pt x="21779" y="7183"/>
                  </a:lnTo>
                  <a:lnTo>
                    <a:pt x="21393" y="7105"/>
                  </a:lnTo>
                  <a:lnTo>
                    <a:pt x="21509" y="6912"/>
                  </a:lnTo>
                  <a:lnTo>
                    <a:pt x="21625" y="6719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376"/>
                  </a:moveTo>
                  <a:lnTo>
                    <a:pt x="12473" y="7414"/>
                  </a:lnTo>
                  <a:lnTo>
                    <a:pt x="12125" y="7955"/>
                  </a:lnTo>
                  <a:lnTo>
                    <a:pt x="11816" y="8534"/>
                  </a:lnTo>
                  <a:lnTo>
                    <a:pt x="11701" y="8341"/>
                  </a:lnTo>
                  <a:lnTo>
                    <a:pt x="11662" y="8071"/>
                  </a:lnTo>
                  <a:lnTo>
                    <a:pt x="11662" y="7955"/>
                  </a:lnTo>
                  <a:lnTo>
                    <a:pt x="11701" y="7800"/>
                  </a:lnTo>
                  <a:lnTo>
                    <a:pt x="11739" y="7685"/>
                  </a:lnTo>
                  <a:lnTo>
                    <a:pt x="11816" y="7607"/>
                  </a:lnTo>
                  <a:lnTo>
                    <a:pt x="11932" y="7492"/>
                  </a:lnTo>
                  <a:lnTo>
                    <a:pt x="12048" y="7453"/>
                  </a:lnTo>
                  <a:lnTo>
                    <a:pt x="12164" y="7414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94" y="9384"/>
                  </a:lnTo>
                  <a:lnTo>
                    <a:pt x="2472" y="9461"/>
                  </a:lnTo>
                  <a:lnTo>
                    <a:pt x="2549" y="9538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9963"/>
                  </a:lnTo>
                  <a:lnTo>
                    <a:pt x="2124" y="9886"/>
                  </a:lnTo>
                  <a:lnTo>
                    <a:pt x="1661" y="9847"/>
                  </a:lnTo>
                  <a:lnTo>
                    <a:pt x="1699" y="9731"/>
                  </a:lnTo>
                  <a:lnTo>
                    <a:pt x="1738" y="9615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lnTo>
                    <a:pt x="2124" y="9345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01"/>
                  </a:lnTo>
                  <a:lnTo>
                    <a:pt x="11276" y="10272"/>
                  </a:lnTo>
                  <a:lnTo>
                    <a:pt x="11237" y="10233"/>
                  </a:lnTo>
                  <a:lnTo>
                    <a:pt x="11083" y="10040"/>
                  </a:lnTo>
                  <a:lnTo>
                    <a:pt x="10967" y="9808"/>
                  </a:lnTo>
                  <a:lnTo>
                    <a:pt x="10928" y="9693"/>
                  </a:lnTo>
                  <a:lnTo>
                    <a:pt x="10928" y="9538"/>
                  </a:lnTo>
                  <a:lnTo>
                    <a:pt x="10967" y="9422"/>
                  </a:lnTo>
                  <a:lnTo>
                    <a:pt x="11006" y="9306"/>
                  </a:lnTo>
                  <a:lnTo>
                    <a:pt x="11121" y="9152"/>
                  </a:lnTo>
                  <a:lnTo>
                    <a:pt x="11276" y="9036"/>
                  </a:lnTo>
                  <a:lnTo>
                    <a:pt x="11469" y="8997"/>
                  </a:lnTo>
                  <a:close/>
                  <a:moveTo>
                    <a:pt x="3785" y="9731"/>
                  </a:moveTo>
                  <a:lnTo>
                    <a:pt x="3900" y="9770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71" y="10117"/>
                  </a:lnTo>
                  <a:lnTo>
                    <a:pt x="4171" y="10233"/>
                  </a:lnTo>
                  <a:lnTo>
                    <a:pt x="4171" y="10388"/>
                  </a:lnTo>
                  <a:lnTo>
                    <a:pt x="4132" y="10503"/>
                  </a:lnTo>
                  <a:lnTo>
                    <a:pt x="4055" y="10619"/>
                  </a:lnTo>
                  <a:lnTo>
                    <a:pt x="3900" y="10542"/>
                  </a:lnTo>
                  <a:lnTo>
                    <a:pt x="3514" y="10310"/>
                  </a:lnTo>
                  <a:lnTo>
                    <a:pt x="3089" y="10117"/>
                  </a:lnTo>
                  <a:lnTo>
                    <a:pt x="3167" y="10001"/>
                  </a:lnTo>
                  <a:lnTo>
                    <a:pt x="3244" y="9886"/>
                  </a:lnTo>
                  <a:lnTo>
                    <a:pt x="3360" y="9808"/>
                  </a:lnTo>
                  <a:lnTo>
                    <a:pt x="3514" y="9770"/>
                  </a:lnTo>
                  <a:lnTo>
                    <a:pt x="3630" y="9731"/>
                  </a:lnTo>
                  <a:close/>
                  <a:moveTo>
                    <a:pt x="4827" y="10619"/>
                  </a:moveTo>
                  <a:lnTo>
                    <a:pt x="4943" y="10658"/>
                  </a:lnTo>
                  <a:lnTo>
                    <a:pt x="5020" y="10697"/>
                  </a:lnTo>
                  <a:lnTo>
                    <a:pt x="5097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890"/>
                  </a:lnTo>
                  <a:lnTo>
                    <a:pt x="4441" y="10812"/>
                  </a:lnTo>
                  <a:lnTo>
                    <a:pt x="4518" y="10735"/>
                  </a:lnTo>
                  <a:lnTo>
                    <a:pt x="4673" y="10658"/>
                  </a:lnTo>
                  <a:lnTo>
                    <a:pt x="4827" y="10619"/>
                  </a:lnTo>
                  <a:close/>
                  <a:moveTo>
                    <a:pt x="11160" y="10619"/>
                  </a:moveTo>
                  <a:lnTo>
                    <a:pt x="10967" y="11199"/>
                  </a:lnTo>
                  <a:lnTo>
                    <a:pt x="10735" y="11739"/>
                  </a:lnTo>
                  <a:lnTo>
                    <a:pt x="10697" y="11662"/>
                  </a:lnTo>
                  <a:lnTo>
                    <a:pt x="10504" y="11507"/>
                  </a:lnTo>
                  <a:lnTo>
                    <a:pt x="10426" y="11314"/>
                  </a:lnTo>
                  <a:lnTo>
                    <a:pt x="10388" y="11121"/>
                  </a:lnTo>
                  <a:lnTo>
                    <a:pt x="10465" y="10928"/>
                  </a:lnTo>
                  <a:lnTo>
                    <a:pt x="10581" y="10774"/>
                  </a:lnTo>
                  <a:lnTo>
                    <a:pt x="10735" y="10658"/>
                  </a:lnTo>
                  <a:lnTo>
                    <a:pt x="10928" y="10619"/>
                  </a:lnTo>
                  <a:close/>
                  <a:moveTo>
                    <a:pt x="5754" y="11430"/>
                  </a:moveTo>
                  <a:lnTo>
                    <a:pt x="5986" y="11469"/>
                  </a:lnTo>
                  <a:lnTo>
                    <a:pt x="6063" y="11507"/>
                  </a:lnTo>
                  <a:lnTo>
                    <a:pt x="6179" y="11546"/>
                  </a:lnTo>
                  <a:lnTo>
                    <a:pt x="6256" y="11662"/>
                  </a:lnTo>
                  <a:lnTo>
                    <a:pt x="6333" y="11739"/>
                  </a:lnTo>
                  <a:lnTo>
                    <a:pt x="6410" y="11971"/>
                  </a:lnTo>
                  <a:lnTo>
                    <a:pt x="6410" y="12203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84" y="11585"/>
                  </a:lnTo>
                  <a:lnTo>
                    <a:pt x="5561" y="11507"/>
                  </a:lnTo>
                  <a:lnTo>
                    <a:pt x="5638" y="11469"/>
                  </a:lnTo>
                  <a:lnTo>
                    <a:pt x="5754" y="11430"/>
                  </a:lnTo>
                  <a:close/>
                  <a:moveTo>
                    <a:pt x="10542" y="12009"/>
                  </a:moveTo>
                  <a:lnTo>
                    <a:pt x="10388" y="12280"/>
                  </a:lnTo>
                  <a:lnTo>
                    <a:pt x="10195" y="12511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27"/>
                  </a:lnTo>
                  <a:lnTo>
                    <a:pt x="9654" y="12473"/>
                  </a:lnTo>
                  <a:lnTo>
                    <a:pt x="9693" y="12318"/>
                  </a:lnTo>
                  <a:lnTo>
                    <a:pt x="9808" y="12203"/>
                  </a:lnTo>
                  <a:lnTo>
                    <a:pt x="9963" y="12125"/>
                  </a:lnTo>
                  <a:lnTo>
                    <a:pt x="10156" y="12087"/>
                  </a:lnTo>
                  <a:lnTo>
                    <a:pt x="10542" y="12009"/>
                  </a:lnTo>
                  <a:close/>
                  <a:moveTo>
                    <a:pt x="7376" y="12473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168"/>
                  </a:lnTo>
                  <a:lnTo>
                    <a:pt x="7337" y="12975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83" y="12511"/>
                  </a:lnTo>
                  <a:lnTo>
                    <a:pt x="7376" y="12473"/>
                  </a:lnTo>
                  <a:close/>
                  <a:moveTo>
                    <a:pt x="8959" y="12627"/>
                  </a:moveTo>
                  <a:lnTo>
                    <a:pt x="9113" y="12743"/>
                  </a:lnTo>
                  <a:lnTo>
                    <a:pt x="9229" y="12936"/>
                  </a:lnTo>
                  <a:lnTo>
                    <a:pt x="9268" y="13091"/>
                  </a:lnTo>
                  <a:lnTo>
                    <a:pt x="9268" y="13207"/>
                  </a:lnTo>
                  <a:lnTo>
                    <a:pt x="9036" y="13245"/>
                  </a:lnTo>
                  <a:lnTo>
                    <a:pt x="8804" y="13284"/>
                  </a:lnTo>
                  <a:lnTo>
                    <a:pt x="8302" y="13284"/>
                  </a:lnTo>
                  <a:lnTo>
                    <a:pt x="8341" y="13207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666"/>
                  </a:lnTo>
                  <a:lnTo>
                    <a:pt x="8650" y="12627"/>
                  </a:lnTo>
                  <a:close/>
                  <a:moveTo>
                    <a:pt x="22899" y="0"/>
                  </a:moveTo>
                  <a:lnTo>
                    <a:pt x="22822" y="77"/>
                  </a:lnTo>
                  <a:lnTo>
                    <a:pt x="22783" y="116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386"/>
                  </a:lnTo>
                  <a:lnTo>
                    <a:pt x="22860" y="425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629" y="1506"/>
                  </a:lnTo>
                  <a:lnTo>
                    <a:pt x="22629" y="1699"/>
                  </a:lnTo>
                  <a:lnTo>
                    <a:pt x="22629" y="1854"/>
                  </a:lnTo>
                  <a:lnTo>
                    <a:pt x="22706" y="2047"/>
                  </a:lnTo>
                  <a:lnTo>
                    <a:pt x="22860" y="2240"/>
                  </a:lnTo>
                  <a:lnTo>
                    <a:pt x="23053" y="2394"/>
                  </a:lnTo>
                  <a:lnTo>
                    <a:pt x="23285" y="2472"/>
                  </a:lnTo>
                  <a:lnTo>
                    <a:pt x="23517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44"/>
                  </a:lnTo>
                  <a:lnTo>
                    <a:pt x="23439" y="3476"/>
                  </a:lnTo>
                  <a:lnTo>
                    <a:pt x="23594" y="3707"/>
                  </a:lnTo>
                  <a:lnTo>
                    <a:pt x="23748" y="3862"/>
                  </a:lnTo>
                  <a:lnTo>
                    <a:pt x="23980" y="3978"/>
                  </a:lnTo>
                  <a:lnTo>
                    <a:pt x="23748" y="4209"/>
                  </a:lnTo>
                  <a:lnTo>
                    <a:pt x="23555" y="4441"/>
                  </a:lnTo>
                  <a:lnTo>
                    <a:pt x="23478" y="4750"/>
                  </a:lnTo>
                  <a:lnTo>
                    <a:pt x="23439" y="4866"/>
                  </a:lnTo>
                  <a:lnTo>
                    <a:pt x="23439" y="5020"/>
                  </a:lnTo>
                  <a:lnTo>
                    <a:pt x="23517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69" y="5561"/>
                  </a:lnTo>
                  <a:lnTo>
                    <a:pt x="22976" y="5677"/>
                  </a:lnTo>
                  <a:lnTo>
                    <a:pt x="22822" y="5870"/>
                  </a:lnTo>
                  <a:lnTo>
                    <a:pt x="22706" y="6101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2165" y="6179"/>
                  </a:lnTo>
                  <a:lnTo>
                    <a:pt x="21972" y="6217"/>
                  </a:lnTo>
                  <a:lnTo>
                    <a:pt x="21740" y="6256"/>
                  </a:lnTo>
                  <a:lnTo>
                    <a:pt x="21547" y="6372"/>
                  </a:lnTo>
                  <a:lnTo>
                    <a:pt x="21354" y="6565"/>
                  </a:lnTo>
                  <a:lnTo>
                    <a:pt x="21200" y="6758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5986"/>
                  </a:lnTo>
                  <a:lnTo>
                    <a:pt x="20736" y="5870"/>
                  </a:lnTo>
                  <a:lnTo>
                    <a:pt x="20582" y="5792"/>
                  </a:lnTo>
                  <a:lnTo>
                    <a:pt x="20428" y="5754"/>
                  </a:lnTo>
                  <a:lnTo>
                    <a:pt x="20080" y="5754"/>
                  </a:lnTo>
                  <a:lnTo>
                    <a:pt x="19887" y="5831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4"/>
                  </a:lnTo>
                  <a:lnTo>
                    <a:pt x="19462" y="5290"/>
                  </a:lnTo>
                  <a:lnTo>
                    <a:pt x="19385" y="5213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52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58" y="5097"/>
                  </a:lnTo>
                  <a:lnTo>
                    <a:pt x="18381" y="4982"/>
                  </a:lnTo>
                  <a:lnTo>
                    <a:pt x="18304" y="4827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6" y="4557"/>
                  </a:lnTo>
                  <a:lnTo>
                    <a:pt x="17802" y="4518"/>
                  </a:lnTo>
                  <a:lnTo>
                    <a:pt x="17531" y="4518"/>
                  </a:lnTo>
                  <a:lnTo>
                    <a:pt x="17377" y="4557"/>
                  </a:lnTo>
                  <a:lnTo>
                    <a:pt x="17261" y="4634"/>
                  </a:lnTo>
                  <a:lnTo>
                    <a:pt x="17145" y="4711"/>
                  </a:lnTo>
                  <a:lnTo>
                    <a:pt x="17029" y="4827"/>
                  </a:lnTo>
                  <a:lnTo>
                    <a:pt x="16875" y="5059"/>
                  </a:lnTo>
                  <a:lnTo>
                    <a:pt x="16759" y="4904"/>
                  </a:lnTo>
                  <a:lnTo>
                    <a:pt x="16605" y="4788"/>
                  </a:lnTo>
                  <a:lnTo>
                    <a:pt x="16450" y="4673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27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290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29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43"/>
                  </a:lnTo>
                  <a:lnTo>
                    <a:pt x="14288" y="5020"/>
                  </a:lnTo>
                  <a:lnTo>
                    <a:pt x="14172" y="5059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22"/>
                  </a:lnTo>
                  <a:lnTo>
                    <a:pt x="13786" y="5831"/>
                  </a:lnTo>
                  <a:lnTo>
                    <a:pt x="13593" y="5715"/>
                  </a:lnTo>
                  <a:lnTo>
                    <a:pt x="13361" y="5677"/>
                  </a:lnTo>
                  <a:lnTo>
                    <a:pt x="13168" y="5677"/>
                  </a:lnTo>
                  <a:lnTo>
                    <a:pt x="12936" y="5715"/>
                  </a:lnTo>
                  <a:lnTo>
                    <a:pt x="12743" y="5831"/>
                  </a:lnTo>
                  <a:lnTo>
                    <a:pt x="12627" y="5908"/>
                  </a:lnTo>
                  <a:lnTo>
                    <a:pt x="12511" y="6063"/>
                  </a:lnTo>
                  <a:lnTo>
                    <a:pt x="12434" y="6179"/>
                  </a:lnTo>
                  <a:lnTo>
                    <a:pt x="12357" y="6333"/>
                  </a:lnTo>
                  <a:lnTo>
                    <a:pt x="12357" y="6488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6990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376"/>
                  </a:lnTo>
                  <a:lnTo>
                    <a:pt x="11430" y="7530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314" y="7994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18"/>
                  </a:lnTo>
                  <a:lnTo>
                    <a:pt x="11507" y="8573"/>
                  </a:lnTo>
                  <a:lnTo>
                    <a:pt x="11237" y="8650"/>
                  </a:lnTo>
                  <a:lnTo>
                    <a:pt x="10967" y="8766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619" y="9770"/>
                  </a:lnTo>
                  <a:lnTo>
                    <a:pt x="10697" y="10001"/>
                  </a:lnTo>
                  <a:lnTo>
                    <a:pt x="10851" y="10233"/>
                  </a:lnTo>
                  <a:lnTo>
                    <a:pt x="10619" y="10272"/>
                  </a:lnTo>
                  <a:lnTo>
                    <a:pt x="10426" y="10388"/>
                  </a:lnTo>
                  <a:lnTo>
                    <a:pt x="10272" y="10581"/>
                  </a:lnTo>
                  <a:lnTo>
                    <a:pt x="10117" y="10774"/>
                  </a:lnTo>
                  <a:lnTo>
                    <a:pt x="10079" y="10967"/>
                  </a:lnTo>
                  <a:lnTo>
                    <a:pt x="10040" y="11199"/>
                  </a:lnTo>
                  <a:lnTo>
                    <a:pt x="10079" y="11469"/>
                  </a:lnTo>
                  <a:lnTo>
                    <a:pt x="10195" y="11662"/>
                  </a:lnTo>
                  <a:lnTo>
                    <a:pt x="9924" y="11739"/>
                  </a:lnTo>
                  <a:lnTo>
                    <a:pt x="9693" y="11816"/>
                  </a:lnTo>
                  <a:lnTo>
                    <a:pt x="9500" y="11971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57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18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164"/>
                  </a:lnTo>
                  <a:lnTo>
                    <a:pt x="6990" y="12241"/>
                  </a:lnTo>
                  <a:lnTo>
                    <a:pt x="6796" y="12396"/>
                  </a:lnTo>
                  <a:lnTo>
                    <a:pt x="6796" y="12048"/>
                  </a:lnTo>
                  <a:lnTo>
                    <a:pt x="6758" y="11855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392"/>
                  </a:lnTo>
                  <a:lnTo>
                    <a:pt x="6410" y="11276"/>
                  </a:lnTo>
                  <a:lnTo>
                    <a:pt x="6256" y="11199"/>
                  </a:lnTo>
                  <a:lnTo>
                    <a:pt x="6063" y="11160"/>
                  </a:lnTo>
                  <a:lnTo>
                    <a:pt x="5870" y="11121"/>
                  </a:lnTo>
                  <a:lnTo>
                    <a:pt x="5715" y="11160"/>
                  </a:lnTo>
                  <a:lnTo>
                    <a:pt x="5522" y="11199"/>
                  </a:lnTo>
                  <a:lnTo>
                    <a:pt x="5522" y="10928"/>
                  </a:lnTo>
                  <a:lnTo>
                    <a:pt x="5445" y="10697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49"/>
                  </a:lnTo>
                  <a:lnTo>
                    <a:pt x="4943" y="10310"/>
                  </a:lnTo>
                  <a:lnTo>
                    <a:pt x="4673" y="10310"/>
                  </a:lnTo>
                  <a:lnTo>
                    <a:pt x="4557" y="10349"/>
                  </a:lnTo>
                  <a:lnTo>
                    <a:pt x="4518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09" y="9577"/>
                  </a:lnTo>
                  <a:lnTo>
                    <a:pt x="4093" y="9461"/>
                  </a:lnTo>
                  <a:lnTo>
                    <a:pt x="3900" y="9422"/>
                  </a:lnTo>
                  <a:lnTo>
                    <a:pt x="3746" y="9384"/>
                  </a:lnTo>
                  <a:lnTo>
                    <a:pt x="3591" y="9422"/>
                  </a:lnTo>
                  <a:lnTo>
                    <a:pt x="3437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31"/>
                  </a:lnTo>
                  <a:lnTo>
                    <a:pt x="2974" y="9615"/>
                  </a:lnTo>
                  <a:lnTo>
                    <a:pt x="2896" y="9422"/>
                  </a:lnTo>
                  <a:lnTo>
                    <a:pt x="2781" y="9268"/>
                  </a:lnTo>
                  <a:lnTo>
                    <a:pt x="2626" y="9113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8997"/>
                  </a:lnTo>
                  <a:lnTo>
                    <a:pt x="1854" y="9075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499"/>
                  </a:lnTo>
                  <a:lnTo>
                    <a:pt x="1390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272"/>
                  </a:lnTo>
                  <a:lnTo>
                    <a:pt x="386" y="10426"/>
                  </a:lnTo>
                  <a:lnTo>
                    <a:pt x="271" y="10542"/>
                  </a:lnTo>
                  <a:lnTo>
                    <a:pt x="116" y="10851"/>
                  </a:lnTo>
                  <a:lnTo>
                    <a:pt x="39" y="11199"/>
                  </a:lnTo>
                  <a:lnTo>
                    <a:pt x="0" y="11546"/>
                  </a:lnTo>
                  <a:lnTo>
                    <a:pt x="77" y="11894"/>
                  </a:lnTo>
                  <a:lnTo>
                    <a:pt x="193" y="12241"/>
                  </a:lnTo>
                  <a:lnTo>
                    <a:pt x="386" y="12511"/>
                  </a:lnTo>
                  <a:lnTo>
                    <a:pt x="618" y="12782"/>
                  </a:lnTo>
                  <a:lnTo>
                    <a:pt x="811" y="12898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124" y="13091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11"/>
                  </a:lnTo>
                  <a:lnTo>
                    <a:pt x="3360" y="12203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39"/>
                  </a:lnTo>
                  <a:lnTo>
                    <a:pt x="3283" y="11739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50"/>
                  </a:lnTo>
                  <a:lnTo>
                    <a:pt x="2047" y="12666"/>
                  </a:lnTo>
                  <a:lnTo>
                    <a:pt x="1429" y="12666"/>
                  </a:lnTo>
                  <a:lnTo>
                    <a:pt x="1159" y="12550"/>
                  </a:lnTo>
                  <a:lnTo>
                    <a:pt x="966" y="12434"/>
                  </a:lnTo>
                  <a:lnTo>
                    <a:pt x="811" y="12318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55"/>
                  </a:lnTo>
                  <a:lnTo>
                    <a:pt x="502" y="11701"/>
                  </a:lnTo>
                  <a:lnTo>
                    <a:pt x="502" y="11546"/>
                  </a:lnTo>
                  <a:lnTo>
                    <a:pt x="502" y="11353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927" y="10619"/>
                  </a:lnTo>
                  <a:lnTo>
                    <a:pt x="1043" y="10503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317" y="10349"/>
                  </a:lnTo>
                  <a:lnTo>
                    <a:pt x="2587" y="10426"/>
                  </a:lnTo>
                  <a:lnTo>
                    <a:pt x="2858" y="10503"/>
                  </a:lnTo>
                  <a:lnTo>
                    <a:pt x="3128" y="10619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908" y="12666"/>
                  </a:lnTo>
                  <a:lnTo>
                    <a:pt x="6294" y="12936"/>
                  </a:lnTo>
                  <a:lnTo>
                    <a:pt x="6681" y="13207"/>
                  </a:lnTo>
                  <a:lnTo>
                    <a:pt x="7105" y="13400"/>
                  </a:lnTo>
                  <a:lnTo>
                    <a:pt x="7530" y="13593"/>
                  </a:lnTo>
                  <a:lnTo>
                    <a:pt x="7994" y="13708"/>
                  </a:lnTo>
                  <a:lnTo>
                    <a:pt x="8457" y="13786"/>
                  </a:lnTo>
                  <a:lnTo>
                    <a:pt x="8920" y="13747"/>
                  </a:lnTo>
                  <a:lnTo>
                    <a:pt x="9345" y="13670"/>
                  </a:lnTo>
                  <a:lnTo>
                    <a:pt x="9731" y="13515"/>
                  </a:lnTo>
                  <a:lnTo>
                    <a:pt x="10079" y="13322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34"/>
                  </a:lnTo>
                  <a:lnTo>
                    <a:pt x="11121" y="12087"/>
                  </a:lnTo>
                  <a:lnTo>
                    <a:pt x="11314" y="11739"/>
                  </a:lnTo>
                  <a:lnTo>
                    <a:pt x="11507" y="11199"/>
                  </a:lnTo>
                  <a:lnTo>
                    <a:pt x="11662" y="10658"/>
                  </a:lnTo>
                  <a:lnTo>
                    <a:pt x="11971" y="9615"/>
                  </a:lnTo>
                  <a:lnTo>
                    <a:pt x="12164" y="9075"/>
                  </a:lnTo>
                  <a:lnTo>
                    <a:pt x="12357" y="8573"/>
                  </a:lnTo>
                  <a:lnTo>
                    <a:pt x="12627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51"/>
                  </a:lnTo>
                  <a:lnTo>
                    <a:pt x="14017" y="6681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6"/>
                  </a:lnTo>
                  <a:lnTo>
                    <a:pt x="16296" y="5908"/>
                  </a:lnTo>
                  <a:lnTo>
                    <a:pt x="16914" y="5908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2"/>
                  </a:lnTo>
                  <a:lnTo>
                    <a:pt x="21316" y="7607"/>
                  </a:lnTo>
                  <a:lnTo>
                    <a:pt x="21740" y="7685"/>
                  </a:lnTo>
                  <a:lnTo>
                    <a:pt x="22165" y="7723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492"/>
                  </a:lnTo>
                  <a:lnTo>
                    <a:pt x="23748" y="7260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870"/>
                  </a:lnTo>
                  <a:lnTo>
                    <a:pt x="24907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171"/>
                  </a:lnTo>
                  <a:lnTo>
                    <a:pt x="24984" y="3707"/>
                  </a:lnTo>
                  <a:lnTo>
                    <a:pt x="24907" y="3283"/>
                  </a:lnTo>
                  <a:lnTo>
                    <a:pt x="24791" y="2819"/>
                  </a:lnTo>
                  <a:lnTo>
                    <a:pt x="24637" y="2394"/>
                  </a:lnTo>
                  <a:lnTo>
                    <a:pt x="24482" y="1970"/>
                  </a:lnTo>
                  <a:lnTo>
                    <a:pt x="24250" y="1545"/>
                  </a:lnTo>
                  <a:lnTo>
                    <a:pt x="24057" y="1159"/>
                  </a:lnTo>
                  <a:lnTo>
                    <a:pt x="23826" y="811"/>
                  </a:lnTo>
                  <a:lnTo>
                    <a:pt x="23941" y="348"/>
                  </a:lnTo>
                  <a:lnTo>
                    <a:pt x="23594" y="193"/>
                  </a:lnTo>
                  <a:lnTo>
                    <a:pt x="23208" y="77"/>
                  </a:lnTo>
                  <a:lnTo>
                    <a:pt x="23169" y="39"/>
                  </a:lnTo>
                  <a:lnTo>
                    <a:pt x="2309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4"/>
            <p:cNvSpPr/>
            <p:nvPr/>
          </p:nvSpPr>
          <p:spPr>
            <a:xfrm>
              <a:off x="2133125" y="3382150"/>
              <a:ext cx="437350" cy="302200"/>
            </a:xfrm>
            <a:custGeom>
              <a:avLst/>
              <a:gdLst/>
              <a:ahLst/>
              <a:cxnLst/>
              <a:rect l="l" t="t" r="r" b="b"/>
              <a:pathLst>
                <a:path w="17494" h="12088" extrusionOk="0">
                  <a:moveTo>
                    <a:pt x="12087" y="541"/>
                  </a:moveTo>
                  <a:lnTo>
                    <a:pt x="12203" y="580"/>
                  </a:lnTo>
                  <a:lnTo>
                    <a:pt x="12319" y="657"/>
                  </a:lnTo>
                  <a:lnTo>
                    <a:pt x="12628" y="889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93"/>
                  </a:lnTo>
                  <a:lnTo>
                    <a:pt x="13478" y="2279"/>
                  </a:lnTo>
                  <a:lnTo>
                    <a:pt x="13632" y="2665"/>
                  </a:lnTo>
                  <a:lnTo>
                    <a:pt x="13825" y="3476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511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3" y="1738"/>
                  </a:lnTo>
                  <a:lnTo>
                    <a:pt x="11508" y="1429"/>
                  </a:lnTo>
                  <a:lnTo>
                    <a:pt x="11431" y="1082"/>
                  </a:lnTo>
                  <a:lnTo>
                    <a:pt x="11663" y="734"/>
                  </a:lnTo>
                  <a:lnTo>
                    <a:pt x="11779" y="618"/>
                  </a:lnTo>
                  <a:lnTo>
                    <a:pt x="11856" y="541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90" y="1738"/>
                  </a:lnTo>
                  <a:lnTo>
                    <a:pt x="16567" y="1854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704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6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700"/>
                  </a:lnTo>
                  <a:lnTo>
                    <a:pt x="16103" y="1622"/>
                  </a:lnTo>
                  <a:close/>
                  <a:moveTo>
                    <a:pt x="13864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52"/>
                  </a:lnTo>
                  <a:lnTo>
                    <a:pt x="12667" y="5484"/>
                  </a:lnTo>
                  <a:lnTo>
                    <a:pt x="12165" y="5793"/>
                  </a:lnTo>
                  <a:lnTo>
                    <a:pt x="11894" y="5909"/>
                  </a:lnTo>
                  <a:lnTo>
                    <a:pt x="11624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8" y="5291"/>
                  </a:lnTo>
                  <a:lnTo>
                    <a:pt x="11122" y="5098"/>
                  </a:lnTo>
                  <a:lnTo>
                    <a:pt x="11277" y="4982"/>
                  </a:lnTo>
                  <a:lnTo>
                    <a:pt x="11547" y="4750"/>
                  </a:lnTo>
                  <a:lnTo>
                    <a:pt x="11817" y="4673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2" y="5407"/>
                  </a:lnTo>
                  <a:lnTo>
                    <a:pt x="16412" y="5677"/>
                  </a:lnTo>
                  <a:lnTo>
                    <a:pt x="16644" y="6025"/>
                  </a:lnTo>
                  <a:lnTo>
                    <a:pt x="16876" y="6333"/>
                  </a:lnTo>
                  <a:lnTo>
                    <a:pt x="16992" y="6681"/>
                  </a:lnTo>
                  <a:lnTo>
                    <a:pt x="16992" y="6835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374" y="7337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835"/>
                  </a:lnTo>
                  <a:lnTo>
                    <a:pt x="15370" y="6565"/>
                  </a:lnTo>
                  <a:lnTo>
                    <a:pt x="15061" y="6179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78"/>
                  </a:lnTo>
                  <a:lnTo>
                    <a:pt x="11470" y="116"/>
                  </a:lnTo>
                  <a:lnTo>
                    <a:pt x="11354" y="232"/>
                  </a:lnTo>
                  <a:lnTo>
                    <a:pt x="11161" y="425"/>
                  </a:lnTo>
                  <a:lnTo>
                    <a:pt x="11006" y="618"/>
                  </a:lnTo>
                  <a:lnTo>
                    <a:pt x="10929" y="812"/>
                  </a:lnTo>
                  <a:lnTo>
                    <a:pt x="10929" y="1043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700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2" y="2742"/>
                  </a:lnTo>
                  <a:lnTo>
                    <a:pt x="12396" y="3090"/>
                  </a:lnTo>
                  <a:lnTo>
                    <a:pt x="12860" y="3437"/>
                  </a:lnTo>
                  <a:lnTo>
                    <a:pt x="12860" y="3437"/>
                  </a:lnTo>
                  <a:lnTo>
                    <a:pt x="12049" y="3322"/>
                  </a:lnTo>
                  <a:lnTo>
                    <a:pt x="11199" y="3283"/>
                  </a:lnTo>
                  <a:lnTo>
                    <a:pt x="10388" y="3360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45"/>
                  </a:lnTo>
                  <a:lnTo>
                    <a:pt x="9075" y="1622"/>
                  </a:lnTo>
                  <a:lnTo>
                    <a:pt x="9153" y="2124"/>
                  </a:lnTo>
                  <a:lnTo>
                    <a:pt x="9153" y="2626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630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50"/>
                  </a:lnTo>
                  <a:lnTo>
                    <a:pt x="5832" y="5252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51"/>
                  </a:lnTo>
                  <a:lnTo>
                    <a:pt x="3090" y="7724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56"/>
                  </a:lnTo>
                  <a:lnTo>
                    <a:pt x="542" y="10967"/>
                  </a:lnTo>
                  <a:lnTo>
                    <a:pt x="1" y="11817"/>
                  </a:lnTo>
                  <a:lnTo>
                    <a:pt x="349" y="12087"/>
                  </a:lnTo>
                  <a:lnTo>
                    <a:pt x="1546" y="10542"/>
                  </a:lnTo>
                  <a:lnTo>
                    <a:pt x="2743" y="8998"/>
                  </a:lnTo>
                  <a:lnTo>
                    <a:pt x="3360" y="8226"/>
                  </a:lnTo>
                  <a:lnTo>
                    <a:pt x="4017" y="7531"/>
                  </a:lnTo>
                  <a:lnTo>
                    <a:pt x="4712" y="6835"/>
                  </a:lnTo>
                  <a:lnTo>
                    <a:pt x="5484" y="6179"/>
                  </a:lnTo>
                  <a:lnTo>
                    <a:pt x="6257" y="5600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8" y="4441"/>
                  </a:lnTo>
                  <a:lnTo>
                    <a:pt x="8921" y="4287"/>
                  </a:lnTo>
                  <a:lnTo>
                    <a:pt x="9423" y="4132"/>
                  </a:lnTo>
                  <a:lnTo>
                    <a:pt x="9886" y="4017"/>
                  </a:lnTo>
                  <a:lnTo>
                    <a:pt x="10388" y="3939"/>
                  </a:lnTo>
                  <a:lnTo>
                    <a:pt x="10852" y="3862"/>
                  </a:lnTo>
                  <a:lnTo>
                    <a:pt x="11354" y="3823"/>
                  </a:lnTo>
                  <a:lnTo>
                    <a:pt x="11856" y="3823"/>
                  </a:lnTo>
                  <a:lnTo>
                    <a:pt x="12358" y="3862"/>
                  </a:lnTo>
                  <a:lnTo>
                    <a:pt x="12860" y="3939"/>
                  </a:lnTo>
                  <a:lnTo>
                    <a:pt x="12358" y="4017"/>
                  </a:lnTo>
                  <a:lnTo>
                    <a:pt x="11856" y="4132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712"/>
                  </a:lnTo>
                  <a:lnTo>
                    <a:pt x="10697" y="4866"/>
                  </a:lnTo>
                  <a:lnTo>
                    <a:pt x="10543" y="5098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86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3"/>
                  </a:lnTo>
                  <a:lnTo>
                    <a:pt x="11006" y="6449"/>
                  </a:lnTo>
                  <a:lnTo>
                    <a:pt x="11585" y="6449"/>
                  </a:lnTo>
                  <a:lnTo>
                    <a:pt x="11894" y="6372"/>
                  </a:lnTo>
                  <a:lnTo>
                    <a:pt x="12165" y="6295"/>
                  </a:lnTo>
                  <a:lnTo>
                    <a:pt x="12628" y="6063"/>
                  </a:lnTo>
                  <a:lnTo>
                    <a:pt x="13053" y="5831"/>
                  </a:lnTo>
                  <a:lnTo>
                    <a:pt x="13439" y="5523"/>
                  </a:lnTo>
                  <a:lnTo>
                    <a:pt x="13400" y="5561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47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876" y="7878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6"/>
                  </a:lnTo>
                  <a:lnTo>
                    <a:pt x="17378" y="7531"/>
                  </a:lnTo>
                  <a:lnTo>
                    <a:pt x="17416" y="7415"/>
                  </a:lnTo>
                  <a:lnTo>
                    <a:pt x="17455" y="7260"/>
                  </a:lnTo>
                  <a:lnTo>
                    <a:pt x="17494" y="6951"/>
                  </a:lnTo>
                  <a:lnTo>
                    <a:pt x="17416" y="6642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827"/>
                  </a:lnTo>
                  <a:lnTo>
                    <a:pt x="16026" y="4634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39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90"/>
                  </a:lnTo>
                  <a:lnTo>
                    <a:pt x="16914" y="2897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6" y="2202"/>
                  </a:lnTo>
                  <a:lnTo>
                    <a:pt x="17107" y="1931"/>
                  </a:lnTo>
                  <a:lnTo>
                    <a:pt x="17069" y="1700"/>
                  </a:lnTo>
                  <a:lnTo>
                    <a:pt x="16914" y="1507"/>
                  </a:lnTo>
                  <a:lnTo>
                    <a:pt x="16760" y="1352"/>
                  </a:lnTo>
                  <a:lnTo>
                    <a:pt x="16567" y="1236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75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80" y="2472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89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55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4"/>
            <p:cNvSpPr/>
            <p:nvPr/>
          </p:nvSpPr>
          <p:spPr>
            <a:xfrm>
              <a:off x="2371575" y="3521175"/>
              <a:ext cx="106225" cy="123575"/>
            </a:xfrm>
            <a:custGeom>
              <a:avLst/>
              <a:gdLst/>
              <a:ahLst/>
              <a:cxnLst/>
              <a:rect l="l" t="t" r="r" b="b"/>
              <a:pathLst>
                <a:path w="4249" h="4943" extrusionOk="0">
                  <a:moveTo>
                    <a:pt x="3862" y="0"/>
                  </a:moveTo>
                  <a:lnTo>
                    <a:pt x="3592" y="541"/>
                  </a:lnTo>
                  <a:lnTo>
                    <a:pt x="3245" y="1120"/>
                  </a:lnTo>
                  <a:lnTo>
                    <a:pt x="2897" y="1661"/>
                  </a:lnTo>
                  <a:lnTo>
                    <a:pt x="2511" y="2163"/>
                  </a:lnTo>
                  <a:lnTo>
                    <a:pt x="1932" y="2858"/>
                  </a:lnTo>
                  <a:lnTo>
                    <a:pt x="1314" y="3475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48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50"/>
                  </a:lnTo>
                  <a:lnTo>
                    <a:pt x="966" y="4518"/>
                  </a:lnTo>
                  <a:lnTo>
                    <a:pt x="1314" y="4209"/>
                  </a:lnTo>
                  <a:lnTo>
                    <a:pt x="1700" y="3900"/>
                  </a:lnTo>
                  <a:lnTo>
                    <a:pt x="2009" y="3553"/>
                  </a:lnTo>
                  <a:lnTo>
                    <a:pt x="2356" y="3167"/>
                  </a:lnTo>
                  <a:lnTo>
                    <a:pt x="2897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2"/>
                  </a:lnTo>
                  <a:lnTo>
                    <a:pt x="4248" y="155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4"/>
            <p:cNvSpPr/>
            <p:nvPr/>
          </p:nvSpPr>
          <p:spPr>
            <a:xfrm>
              <a:off x="2320425" y="3522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1"/>
                  </a:moveTo>
                  <a:lnTo>
                    <a:pt x="1004" y="310"/>
                  </a:ln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314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507"/>
                  </a:lnTo>
                  <a:lnTo>
                    <a:pt x="579" y="1430"/>
                  </a:lnTo>
                  <a:lnTo>
                    <a:pt x="502" y="1314"/>
                  </a:lnTo>
                  <a:lnTo>
                    <a:pt x="464" y="1236"/>
                  </a:lnTo>
                  <a:lnTo>
                    <a:pt x="425" y="1005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426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1"/>
                  </a:moveTo>
                  <a:lnTo>
                    <a:pt x="850" y="39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117"/>
                  </a:lnTo>
                  <a:lnTo>
                    <a:pt x="271" y="232"/>
                  </a:lnTo>
                  <a:lnTo>
                    <a:pt x="155" y="348"/>
                  </a:lnTo>
                  <a:lnTo>
                    <a:pt x="77" y="541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68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932"/>
                  </a:lnTo>
                  <a:lnTo>
                    <a:pt x="1622" y="1816"/>
                  </a:lnTo>
                  <a:lnTo>
                    <a:pt x="1777" y="1700"/>
                  </a:lnTo>
                  <a:lnTo>
                    <a:pt x="1892" y="1545"/>
                  </a:lnTo>
                  <a:lnTo>
                    <a:pt x="1970" y="1352"/>
                  </a:lnTo>
                  <a:lnTo>
                    <a:pt x="2047" y="1198"/>
                  </a:lnTo>
                  <a:lnTo>
                    <a:pt x="2085" y="1005"/>
                  </a:lnTo>
                  <a:lnTo>
                    <a:pt x="2047" y="812"/>
                  </a:lnTo>
                  <a:lnTo>
                    <a:pt x="1970" y="619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78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4"/>
            <p:cNvSpPr/>
            <p:nvPr/>
          </p:nvSpPr>
          <p:spPr>
            <a:xfrm>
              <a:off x="2264425" y="357522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8"/>
                  </a:lnTo>
                  <a:lnTo>
                    <a:pt x="3939" y="4248"/>
                  </a:lnTo>
                  <a:lnTo>
                    <a:pt x="4017" y="5407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917"/>
                  </a:lnTo>
                  <a:lnTo>
                    <a:pt x="3901" y="8534"/>
                  </a:lnTo>
                  <a:lnTo>
                    <a:pt x="3746" y="9152"/>
                  </a:lnTo>
                  <a:lnTo>
                    <a:pt x="3515" y="9732"/>
                  </a:lnTo>
                  <a:lnTo>
                    <a:pt x="3244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93"/>
                  </a:lnTo>
                  <a:lnTo>
                    <a:pt x="773" y="9384"/>
                  </a:lnTo>
                  <a:lnTo>
                    <a:pt x="696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618" y="2742"/>
                  </a:lnTo>
                  <a:lnTo>
                    <a:pt x="1391" y="2395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39"/>
                  </a:lnTo>
                  <a:lnTo>
                    <a:pt x="3476" y="310"/>
                  </a:lnTo>
                  <a:lnTo>
                    <a:pt x="3051" y="657"/>
                  </a:lnTo>
                  <a:lnTo>
                    <a:pt x="2626" y="966"/>
                  </a:lnTo>
                  <a:lnTo>
                    <a:pt x="2202" y="1313"/>
                  </a:lnTo>
                  <a:lnTo>
                    <a:pt x="1314" y="1893"/>
                  </a:lnTo>
                  <a:lnTo>
                    <a:pt x="425" y="2472"/>
                  </a:lnTo>
                  <a:lnTo>
                    <a:pt x="348" y="2549"/>
                  </a:lnTo>
                  <a:lnTo>
                    <a:pt x="348" y="2626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3"/>
                  </a:lnTo>
                  <a:lnTo>
                    <a:pt x="155" y="4866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4"/>
                  </a:lnTo>
                  <a:lnTo>
                    <a:pt x="1391" y="11199"/>
                  </a:lnTo>
                  <a:lnTo>
                    <a:pt x="1622" y="11315"/>
                  </a:lnTo>
                  <a:lnTo>
                    <a:pt x="1816" y="11392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53"/>
                  </a:lnTo>
                  <a:lnTo>
                    <a:pt x="3051" y="11237"/>
                  </a:lnTo>
                  <a:lnTo>
                    <a:pt x="3283" y="11044"/>
                  </a:lnTo>
                  <a:lnTo>
                    <a:pt x="3476" y="10890"/>
                  </a:lnTo>
                  <a:lnTo>
                    <a:pt x="3669" y="10658"/>
                  </a:lnTo>
                  <a:lnTo>
                    <a:pt x="3823" y="10388"/>
                  </a:lnTo>
                  <a:lnTo>
                    <a:pt x="3978" y="10156"/>
                  </a:lnTo>
                  <a:lnTo>
                    <a:pt x="4171" y="9538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222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57" y="4982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1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39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4"/>
            <p:cNvSpPr/>
            <p:nvPr/>
          </p:nvSpPr>
          <p:spPr>
            <a:xfrm>
              <a:off x="2268300" y="338120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70"/>
                  </a:lnTo>
                  <a:lnTo>
                    <a:pt x="1120" y="463"/>
                  </a:lnTo>
                  <a:lnTo>
                    <a:pt x="850" y="656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64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90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68"/>
                  </a:lnTo>
                  <a:lnTo>
                    <a:pt x="502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815"/>
                  </a:lnTo>
                  <a:lnTo>
                    <a:pt x="888" y="1583"/>
                  </a:lnTo>
                  <a:lnTo>
                    <a:pt x="1043" y="1352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92" y="656"/>
                  </a:lnTo>
                  <a:lnTo>
                    <a:pt x="2124" y="579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5"/>
                  </a:lnTo>
                  <a:lnTo>
                    <a:pt x="3514" y="1158"/>
                  </a:lnTo>
                  <a:lnTo>
                    <a:pt x="3591" y="1390"/>
                  </a:lnTo>
                  <a:lnTo>
                    <a:pt x="3668" y="1660"/>
                  </a:lnTo>
                  <a:lnTo>
                    <a:pt x="4132" y="1583"/>
                  </a:lnTo>
                  <a:lnTo>
                    <a:pt x="4016" y="1197"/>
                  </a:lnTo>
                  <a:lnTo>
                    <a:pt x="3823" y="811"/>
                  </a:lnTo>
                  <a:lnTo>
                    <a:pt x="3630" y="541"/>
                  </a:lnTo>
                  <a:lnTo>
                    <a:pt x="3398" y="270"/>
                  </a:lnTo>
                  <a:lnTo>
                    <a:pt x="3244" y="193"/>
                  </a:lnTo>
                  <a:lnTo>
                    <a:pt x="3089" y="116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4"/>
            <p:cNvSpPr/>
            <p:nvPr/>
          </p:nvSpPr>
          <p:spPr>
            <a:xfrm>
              <a:off x="2141825" y="3698800"/>
              <a:ext cx="126500" cy="70500"/>
            </a:xfrm>
            <a:custGeom>
              <a:avLst/>
              <a:gdLst/>
              <a:ahLst/>
              <a:cxnLst/>
              <a:rect l="l" t="t" r="r" b="b"/>
              <a:pathLst>
                <a:path w="5060" h="2820" extrusionOk="0">
                  <a:moveTo>
                    <a:pt x="4905" y="0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3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0"/>
                  </a:lnTo>
                  <a:lnTo>
                    <a:pt x="1" y="2587"/>
                  </a:lnTo>
                  <a:lnTo>
                    <a:pt x="39" y="2703"/>
                  </a:lnTo>
                  <a:lnTo>
                    <a:pt x="116" y="2781"/>
                  </a:lnTo>
                  <a:lnTo>
                    <a:pt x="387" y="2819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1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4"/>
            <p:cNvSpPr/>
            <p:nvPr/>
          </p:nvSpPr>
          <p:spPr>
            <a:xfrm>
              <a:off x="2258625" y="3569425"/>
              <a:ext cx="44450" cy="43475"/>
            </a:xfrm>
            <a:custGeom>
              <a:avLst/>
              <a:gdLst/>
              <a:ahLst/>
              <a:cxnLst/>
              <a:rect l="l" t="t" r="r" b="b"/>
              <a:pathLst>
                <a:path w="1778" h="1739" extrusionOk="0">
                  <a:moveTo>
                    <a:pt x="773" y="310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9"/>
                  </a:lnTo>
                  <a:lnTo>
                    <a:pt x="1391" y="773"/>
                  </a:lnTo>
                  <a:lnTo>
                    <a:pt x="1391" y="966"/>
                  </a:lnTo>
                  <a:lnTo>
                    <a:pt x="1352" y="1044"/>
                  </a:lnTo>
                  <a:lnTo>
                    <a:pt x="1275" y="1159"/>
                  </a:lnTo>
                  <a:lnTo>
                    <a:pt x="1198" y="1237"/>
                  </a:lnTo>
                  <a:lnTo>
                    <a:pt x="1082" y="1314"/>
                  </a:lnTo>
                  <a:lnTo>
                    <a:pt x="889" y="1352"/>
                  </a:lnTo>
                  <a:lnTo>
                    <a:pt x="696" y="1352"/>
                  </a:lnTo>
                  <a:lnTo>
                    <a:pt x="542" y="1237"/>
                  </a:lnTo>
                  <a:lnTo>
                    <a:pt x="426" y="1082"/>
                  </a:lnTo>
                  <a:lnTo>
                    <a:pt x="387" y="889"/>
                  </a:lnTo>
                  <a:lnTo>
                    <a:pt x="387" y="735"/>
                  </a:lnTo>
                  <a:lnTo>
                    <a:pt x="464" y="580"/>
                  </a:lnTo>
                  <a:lnTo>
                    <a:pt x="542" y="387"/>
                  </a:lnTo>
                  <a:lnTo>
                    <a:pt x="542" y="348"/>
                  </a:lnTo>
                  <a:lnTo>
                    <a:pt x="773" y="310"/>
                  </a:lnTo>
                  <a:close/>
                  <a:moveTo>
                    <a:pt x="773" y="1"/>
                  </a:moveTo>
                  <a:lnTo>
                    <a:pt x="619" y="40"/>
                  </a:lnTo>
                  <a:lnTo>
                    <a:pt x="464" y="117"/>
                  </a:lnTo>
                  <a:lnTo>
                    <a:pt x="426" y="155"/>
                  </a:lnTo>
                  <a:lnTo>
                    <a:pt x="348" y="194"/>
                  </a:lnTo>
                  <a:lnTo>
                    <a:pt x="233" y="271"/>
                  </a:lnTo>
                  <a:lnTo>
                    <a:pt x="117" y="387"/>
                  </a:lnTo>
                  <a:lnTo>
                    <a:pt x="40" y="503"/>
                  </a:lnTo>
                  <a:lnTo>
                    <a:pt x="1" y="657"/>
                  </a:lnTo>
                  <a:lnTo>
                    <a:pt x="1" y="850"/>
                  </a:lnTo>
                  <a:lnTo>
                    <a:pt x="1" y="1005"/>
                  </a:lnTo>
                  <a:lnTo>
                    <a:pt x="40" y="1159"/>
                  </a:lnTo>
                  <a:lnTo>
                    <a:pt x="117" y="1314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9" y="1739"/>
                  </a:lnTo>
                  <a:lnTo>
                    <a:pt x="966" y="1739"/>
                  </a:lnTo>
                  <a:lnTo>
                    <a:pt x="1121" y="1700"/>
                  </a:lnTo>
                  <a:lnTo>
                    <a:pt x="1275" y="1623"/>
                  </a:lnTo>
                  <a:lnTo>
                    <a:pt x="1430" y="1545"/>
                  </a:lnTo>
                  <a:lnTo>
                    <a:pt x="1584" y="1430"/>
                  </a:lnTo>
                  <a:lnTo>
                    <a:pt x="1661" y="1275"/>
                  </a:lnTo>
                  <a:lnTo>
                    <a:pt x="1739" y="1121"/>
                  </a:lnTo>
                  <a:lnTo>
                    <a:pt x="1777" y="928"/>
                  </a:lnTo>
                  <a:lnTo>
                    <a:pt x="1777" y="773"/>
                  </a:lnTo>
                  <a:lnTo>
                    <a:pt x="1739" y="580"/>
                  </a:lnTo>
                  <a:lnTo>
                    <a:pt x="1661" y="426"/>
                  </a:lnTo>
                  <a:lnTo>
                    <a:pt x="1546" y="271"/>
                  </a:lnTo>
                  <a:lnTo>
                    <a:pt x="1430" y="155"/>
                  </a:lnTo>
                  <a:lnTo>
                    <a:pt x="1275" y="78"/>
                  </a:lnTo>
                  <a:lnTo>
                    <a:pt x="1121" y="40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4"/>
            <p:cNvSpPr/>
            <p:nvPr/>
          </p:nvSpPr>
          <p:spPr>
            <a:xfrm>
              <a:off x="2208425" y="362157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4" y="386"/>
                  </a:moveTo>
                  <a:lnTo>
                    <a:pt x="1121" y="425"/>
                  </a:lnTo>
                  <a:lnTo>
                    <a:pt x="1198" y="463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9" y="1274"/>
                  </a:lnTo>
                  <a:lnTo>
                    <a:pt x="696" y="1236"/>
                  </a:lnTo>
                  <a:lnTo>
                    <a:pt x="542" y="1159"/>
                  </a:lnTo>
                  <a:lnTo>
                    <a:pt x="464" y="1081"/>
                  </a:lnTo>
                  <a:lnTo>
                    <a:pt x="426" y="965"/>
                  </a:lnTo>
                  <a:lnTo>
                    <a:pt x="387" y="888"/>
                  </a:lnTo>
                  <a:lnTo>
                    <a:pt x="387" y="772"/>
                  </a:lnTo>
                  <a:lnTo>
                    <a:pt x="426" y="579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850" y="0"/>
                  </a:moveTo>
                  <a:lnTo>
                    <a:pt x="735" y="39"/>
                  </a:lnTo>
                  <a:lnTo>
                    <a:pt x="619" y="77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79"/>
                  </a:lnTo>
                  <a:lnTo>
                    <a:pt x="40" y="734"/>
                  </a:lnTo>
                  <a:lnTo>
                    <a:pt x="1" y="888"/>
                  </a:lnTo>
                  <a:lnTo>
                    <a:pt x="40" y="1043"/>
                  </a:lnTo>
                  <a:lnTo>
                    <a:pt x="78" y="1197"/>
                  </a:lnTo>
                  <a:lnTo>
                    <a:pt x="194" y="1352"/>
                  </a:lnTo>
                  <a:lnTo>
                    <a:pt x="310" y="1467"/>
                  </a:lnTo>
                  <a:lnTo>
                    <a:pt x="464" y="1583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4"/>
            <p:cNvSpPr/>
            <p:nvPr/>
          </p:nvSpPr>
          <p:spPr>
            <a:xfrm>
              <a:off x="2017300" y="364860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271" y="0"/>
                  </a:moveTo>
                  <a:lnTo>
                    <a:pt x="155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39" y="386"/>
                  </a:lnTo>
                  <a:lnTo>
                    <a:pt x="348" y="888"/>
                  </a:lnTo>
                  <a:lnTo>
                    <a:pt x="657" y="1390"/>
                  </a:lnTo>
                  <a:lnTo>
                    <a:pt x="1043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205"/>
                  </a:lnTo>
                  <a:lnTo>
                    <a:pt x="2703" y="3553"/>
                  </a:lnTo>
                  <a:lnTo>
                    <a:pt x="3205" y="3900"/>
                  </a:lnTo>
                  <a:lnTo>
                    <a:pt x="3553" y="3746"/>
                  </a:lnTo>
                  <a:lnTo>
                    <a:pt x="2780" y="3012"/>
                  </a:lnTo>
                  <a:lnTo>
                    <a:pt x="2047" y="2240"/>
                  </a:lnTo>
                  <a:lnTo>
                    <a:pt x="1352" y="1429"/>
                  </a:lnTo>
                  <a:lnTo>
                    <a:pt x="1043" y="1004"/>
                  </a:lnTo>
                  <a:lnTo>
                    <a:pt x="734" y="541"/>
                  </a:lnTo>
                  <a:lnTo>
                    <a:pt x="1622" y="695"/>
                  </a:lnTo>
                  <a:lnTo>
                    <a:pt x="2510" y="888"/>
                  </a:lnTo>
                  <a:lnTo>
                    <a:pt x="3012" y="1043"/>
                  </a:lnTo>
                  <a:lnTo>
                    <a:pt x="3514" y="1197"/>
                  </a:lnTo>
                  <a:lnTo>
                    <a:pt x="4016" y="1390"/>
                  </a:lnTo>
                  <a:lnTo>
                    <a:pt x="4518" y="1506"/>
                  </a:lnTo>
                  <a:lnTo>
                    <a:pt x="4595" y="1506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84"/>
                  </a:lnTo>
                  <a:lnTo>
                    <a:pt x="4904" y="1506"/>
                  </a:lnTo>
                  <a:lnTo>
                    <a:pt x="4982" y="1429"/>
                  </a:lnTo>
                  <a:lnTo>
                    <a:pt x="4634" y="1159"/>
                  </a:lnTo>
                  <a:lnTo>
                    <a:pt x="4171" y="888"/>
                  </a:lnTo>
                  <a:lnTo>
                    <a:pt x="3630" y="657"/>
                  </a:lnTo>
                  <a:lnTo>
                    <a:pt x="3089" y="464"/>
                  </a:lnTo>
                  <a:lnTo>
                    <a:pt x="2510" y="309"/>
                  </a:lnTo>
                  <a:lnTo>
                    <a:pt x="1931" y="193"/>
                  </a:lnTo>
                  <a:lnTo>
                    <a:pt x="1352" y="116"/>
                  </a:lnTo>
                  <a:lnTo>
                    <a:pt x="27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4"/>
            <p:cNvSpPr/>
            <p:nvPr/>
          </p:nvSpPr>
          <p:spPr>
            <a:xfrm>
              <a:off x="2084875" y="3742225"/>
              <a:ext cx="66625" cy="99475"/>
            </a:xfrm>
            <a:custGeom>
              <a:avLst/>
              <a:gdLst/>
              <a:ahLst/>
              <a:cxnLst/>
              <a:rect l="l" t="t" r="r" b="b"/>
              <a:pathLst>
                <a:path w="2665" h="3979" extrusionOk="0">
                  <a:moveTo>
                    <a:pt x="850" y="1"/>
                  </a:moveTo>
                  <a:lnTo>
                    <a:pt x="502" y="155"/>
                  </a:lnTo>
                  <a:lnTo>
                    <a:pt x="618" y="233"/>
                  </a:lnTo>
                  <a:lnTo>
                    <a:pt x="464" y="619"/>
                  </a:lnTo>
                  <a:lnTo>
                    <a:pt x="271" y="1082"/>
                  </a:lnTo>
                  <a:lnTo>
                    <a:pt x="116" y="1623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74"/>
                  </a:lnTo>
                  <a:lnTo>
                    <a:pt x="77" y="3206"/>
                  </a:lnTo>
                  <a:lnTo>
                    <a:pt x="155" y="3399"/>
                  </a:lnTo>
                  <a:lnTo>
                    <a:pt x="309" y="3592"/>
                  </a:lnTo>
                  <a:lnTo>
                    <a:pt x="464" y="3747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78"/>
                  </a:lnTo>
                  <a:lnTo>
                    <a:pt x="1313" y="3940"/>
                  </a:lnTo>
                  <a:lnTo>
                    <a:pt x="1506" y="3824"/>
                  </a:lnTo>
                  <a:lnTo>
                    <a:pt x="1661" y="3708"/>
                  </a:lnTo>
                  <a:lnTo>
                    <a:pt x="1815" y="3515"/>
                  </a:lnTo>
                  <a:lnTo>
                    <a:pt x="1970" y="3322"/>
                  </a:lnTo>
                  <a:lnTo>
                    <a:pt x="2085" y="3090"/>
                  </a:lnTo>
                  <a:lnTo>
                    <a:pt x="2317" y="2550"/>
                  </a:lnTo>
                  <a:lnTo>
                    <a:pt x="2510" y="2009"/>
                  </a:lnTo>
                  <a:lnTo>
                    <a:pt x="2626" y="1507"/>
                  </a:lnTo>
                  <a:lnTo>
                    <a:pt x="2665" y="1082"/>
                  </a:lnTo>
                  <a:lnTo>
                    <a:pt x="2394" y="1044"/>
                  </a:lnTo>
                  <a:lnTo>
                    <a:pt x="2008" y="2048"/>
                  </a:lnTo>
                  <a:lnTo>
                    <a:pt x="1738" y="2704"/>
                  </a:lnTo>
                  <a:lnTo>
                    <a:pt x="1545" y="3052"/>
                  </a:lnTo>
                  <a:lnTo>
                    <a:pt x="1468" y="3206"/>
                  </a:lnTo>
                  <a:lnTo>
                    <a:pt x="1313" y="3322"/>
                  </a:lnTo>
                  <a:lnTo>
                    <a:pt x="1159" y="3322"/>
                  </a:lnTo>
                  <a:lnTo>
                    <a:pt x="966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936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79" y="2086"/>
                  </a:lnTo>
                  <a:lnTo>
                    <a:pt x="618" y="1623"/>
                  </a:lnTo>
                  <a:lnTo>
                    <a:pt x="734" y="1198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4"/>
            <p:cNvSpPr/>
            <p:nvPr/>
          </p:nvSpPr>
          <p:spPr>
            <a:xfrm>
              <a:off x="456275" y="23994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80"/>
                  </a:lnTo>
                  <a:lnTo>
                    <a:pt x="12280" y="657"/>
                  </a:lnTo>
                  <a:lnTo>
                    <a:pt x="12628" y="850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54"/>
                  </a:lnTo>
                  <a:lnTo>
                    <a:pt x="13478" y="2240"/>
                  </a:lnTo>
                  <a:lnTo>
                    <a:pt x="13632" y="2665"/>
                  </a:lnTo>
                  <a:lnTo>
                    <a:pt x="13825" y="3438"/>
                  </a:lnTo>
                  <a:lnTo>
                    <a:pt x="13825" y="3438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472"/>
                  </a:lnTo>
                  <a:lnTo>
                    <a:pt x="12010" y="2125"/>
                  </a:lnTo>
                  <a:lnTo>
                    <a:pt x="11817" y="1932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734"/>
                  </a:lnTo>
                  <a:lnTo>
                    <a:pt x="11740" y="619"/>
                  </a:lnTo>
                  <a:lnTo>
                    <a:pt x="11856" y="541"/>
                  </a:lnTo>
                  <a:lnTo>
                    <a:pt x="11972" y="503"/>
                  </a:lnTo>
                  <a:close/>
                  <a:moveTo>
                    <a:pt x="16219" y="1584"/>
                  </a:moveTo>
                  <a:lnTo>
                    <a:pt x="16296" y="1623"/>
                  </a:lnTo>
                  <a:lnTo>
                    <a:pt x="16412" y="1661"/>
                  </a:lnTo>
                  <a:lnTo>
                    <a:pt x="16490" y="1738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7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661"/>
                  </a:lnTo>
                  <a:lnTo>
                    <a:pt x="16103" y="1623"/>
                  </a:lnTo>
                  <a:lnTo>
                    <a:pt x="16219" y="1584"/>
                  </a:lnTo>
                  <a:close/>
                  <a:moveTo>
                    <a:pt x="13825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9"/>
                  </a:lnTo>
                  <a:lnTo>
                    <a:pt x="10890" y="5445"/>
                  </a:lnTo>
                  <a:lnTo>
                    <a:pt x="10968" y="5252"/>
                  </a:lnTo>
                  <a:lnTo>
                    <a:pt x="11122" y="5098"/>
                  </a:lnTo>
                  <a:lnTo>
                    <a:pt x="11277" y="4943"/>
                  </a:lnTo>
                  <a:lnTo>
                    <a:pt x="11547" y="4750"/>
                  </a:lnTo>
                  <a:lnTo>
                    <a:pt x="11817" y="4635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25" y="4287"/>
                  </a:lnTo>
                  <a:close/>
                  <a:moveTo>
                    <a:pt x="14404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7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44" y="5986"/>
                  </a:lnTo>
                  <a:lnTo>
                    <a:pt x="16876" y="6334"/>
                  </a:lnTo>
                  <a:lnTo>
                    <a:pt x="16992" y="6681"/>
                  </a:lnTo>
                  <a:lnTo>
                    <a:pt x="16992" y="6836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8"/>
                  </a:lnTo>
                  <a:lnTo>
                    <a:pt x="16374" y="7338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370" y="6565"/>
                  </a:lnTo>
                  <a:lnTo>
                    <a:pt x="15061" y="6141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06" y="619"/>
                  </a:lnTo>
                  <a:lnTo>
                    <a:pt x="10929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33" y="2742"/>
                  </a:lnTo>
                  <a:lnTo>
                    <a:pt x="12396" y="3090"/>
                  </a:lnTo>
                  <a:lnTo>
                    <a:pt x="12860" y="3399"/>
                  </a:lnTo>
                  <a:lnTo>
                    <a:pt x="12860" y="3399"/>
                  </a:lnTo>
                  <a:lnTo>
                    <a:pt x="12049" y="3283"/>
                  </a:lnTo>
                  <a:lnTo>
                    <a:pt x="11199" y="3283"/>
                  </a:lnTo>
                  <a:lnTo>
                    <a:pt x="10388" y="3322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623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082" y="10156"/>
                  </a:lnTo>
                  <a:lnTo>
                    <a:pt x="503" y="10967"/>
                  </a:lnTo>
                  <a:lnTo>
                    <a:pt x="1" y="11778"/>
                  </a:lnTo>
                  <a:lnTo>
                    <a:pt x="348" y="12049"/>
                  </a:lnTo>
                  <a:lnTo>
                    <a:pt x="1546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79"/>
                  </a:lnTo>
                  <a:lnTo>
                    <a:pt x="6257" y="5561"/>
                  </a:lnTo>
                  <a:lnTo>
                    <a:pt x="7106" y="5059"/>
                  </a:lnTo>
                  <a:lnTo>
                    <a:pt x="7994" y="4596"/>
                  </a:lnTo>
                  <a:lnTo>
                    <a:pt x="8458" y="4441"/>
                  </a:lnTo>
                  <a:lnTo>
                    <a:pt x="8921" y="4248"/>
                  </a:lnTo>
                  <a:lnTo>
                    <a:pt x="9423" y="4133"/>
                  </a:lnTo>
                  <a:lnTo>
                    <a:pt x="9886" y="4017"/>
                  </a:lnTo>
                  <a:lnTo>
                    <a:pt x="10388" y="3901"/>
                  </a:lnTo>
                  <a:lnTo>
                    <a:pt x="10852" y="3862"/>
                  </a:lnTo>
                  <a:lnTo>
                    <a:pt x="11354" y="3824"/>
                  </a:lnTo>
                  <a:lnTo>
                    <a:pt x="11856" y="3824"/>
                  </a:lnTo>
                  <a:lnTo>
                    <a:pt x="12358" y="3862"/>
                  </a:lnTo>
                  <a:lnTo>
                    <a:pt x="12860" y="3901"/>
                  </a:lnTo>
                  <a:lnTo>
                    <a:pt x="12319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47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4"/>
                  </a:lnTo>
                  <a:lnTo>
                    <a:pt x="11006" y="6411"/>
                  </a:lnTo>
                  <a:lnTo>
                    <a:pt x="11277" y="6449"/>
                  </a:lnTo>
                  <a:lnTo>
                    <a:pt x="11585" y="6411"/>
                  </a:lnTo>
                  <a:lnTo>
                    <a:pt x="11856" y="6372"/>
                  </a:lnTo>
                  <a:lnTo>
                    <a:pt x="12165" y="6256"/>
                  </a:lnTo>
                  <a:lnTo>
                    <a:pt x="12628" y="6063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760" y="7878"/>
                  </a:lnTo>
                  <a:lnTo>
                    <a:pt x="16876" y="7840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7"/>
                  </a:lnTo>
                  <a:lnTo>
                    <a:pt x="17378" y="7531"/>
                  </a:lnTo>
                  <a:lnTo>
                    <a:pt x="17416" y="7376"/>
                  </a:lnTo>
                  <a:lnTo>
                    <a:pt x="17455" y="7260"/>
                  </a:lnTo>
                  <a:lnTo>
                    <a:pt x="17493" y="6951"/>
                  </a:lnTo>
                  <a:lnTo>
                    <a:pt x="17416" y="6604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4"/>
                  </a:lnTo>
                  <a:lnTo>
                    <a:pt x="17146" y="2163"/>
                  </a:lnTo>
                  <a:lnTo>
                    <a:pt x="17107" y="1932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36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41" y="2434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4"/>
            <p:cNvSpPr/>
            <p:nvPr/>
          </p:nvSpPr>
          <p:spPr>
            <a:xfrm>
              <a:off x="694725" y="25374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8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4"/>
            <p:cNvSpPr/>
            <p:nvPr/>
          </p:nvSpPr>
          <p:spPr>
            <a:xfrm>
              <a:off x="643575" y="25393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657" y="1468"/>
                  </a:lnTo>
                  <a:lnTo>
                    <a:pt x="579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3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5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4"/>
            <p:cNvSpPr/>
            <p:nvPr/>
          </p:nvSpPr>
          <p:spPr>
            <a:xfrm>
              <a:off x="587575" y="25924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3" y="1893"/>
                  </a:lnTo>
                  <a:lnTo>
                    <a:pt x="425" y="2433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5" y="11353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1"/>
                  </a:lnTo>
                  <a:lnTo>
                    <a:pt x="3669" y="10620"/>
                  </a:lnTo>
                  <a:lnTo>
                    <a:pt x="3823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5" y="2742"/>
                  </a:lnTo>
                  <a:lnTo>
                    <a:pt x="4287" y="2395"/>
                  </a:lnTo>
                  <a:lnTo>
                    <a:pt x="4210" y="1429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4"/>
            <p:cNvSpPr/>
            <p:nvPr/>
          </p:nvSpPr>
          <p:spPr>
            <a:xfrm>
              <a:off x="591450" y="23984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8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0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4"/>
            <p:cNvSpPr/>
            <p:nvPr/>
          </p:nvSpPr>
          <p:spPr>
            <a:xfrm>
              <a:off x="464975" y="27160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0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4"/>
            <p:cNvSpPr/>
            <p:nvPr/>
          </p:nvSpPr>
          <p:spPr>
            <a:xfrm>
              <a:off x="581775" y="25867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0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5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4"/>
            <p:cNvSpPr/>
            <p:nvPr/>
          </p:nvSpPr>
          <p:spPr>
            <a:xfrm>
              <a:off x="531575" y="26388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1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4"/>
            <p:cNvSpPr/>
            <p:nvPr/>
          </p:nvSpPr>
          <p:spPr>
            <a:xfrm>
              <a:off x="340450" y="26658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0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0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1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4"/>
            <p:cNvSpPr/>
            <p:nvPr/>
          </p:nvSpPr>
          <p:spPr>
            <a:xfrm>
              <a:off x="408025" y="27595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7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79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1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4"/>
            <p:cNvSpPr/>
            <p:nvPr/>
          </p:nvSpPr>
          <p:spPr>
            <a:xfrm>
              <a:off x="6642400" y="2349200"/>
              <a:ext cx="437325" cy="301225"/>
            </a:xfrm>
            <a:custGeom>
              <a:avLst/>
              <a:gdLst/>
              <a:ahLst/>
              <a:cxnLst/>
              <a:rect l="l" t="t" r="r" b="b"/>
              <a:pathLst>
                <a:path w="17493" h="12049" extrusionOk="0">
                  <a:moveTo>
                    <a:pt x="12086" y="503"/>
                  </a:moveTo>
                  <a:lnTo>
                    <a:pt x="12202" y="580"/>
                  </a:lnTo>
                  <a:lnTo>
                    <a:pt x="12280" y="657"/>
                  </a:lnTo>
                  <a:lnTo>
                    <a:pt x="12627" y="850"/>
                  </a:lnTo>
                  <a:lnTo>
                    <a:pt x="12897" y="1159"/>
                  </a:lnTo>
                  <a:lnTo>
                    <a:pt x="13129" y="1507"/>
                  </a:lnTo>
                  <a:lnTo>
                    <a:pt x="13322" y="1854"/>
                  </a:lnTo>
                  <a:lnTo>
                    <a:pt x="13477" y="2240"/>
                  </a:lnTo>
                  <a:lnTo>
                    <a:pt x="13631" y="2665"/>
                  </a:lnTo>
                  <a:lnTo>
                    <a:pt x="13824" y="3438"/>
                  </a:lnTo>
                  <a:lnTo>
                    <a:pt x="13090" y="3013"/>
                  </a:lnTo>
                  <a:lnTo>
                    <a:pt x="12704" y="2781"/>
                  </a:lnTo>
                  <a:lnTo>
                    <a:pt x="12357" y="2472"/>
                  </a:lnTo>
                  <a:lnTo>
                    <a:pt x="12009" y="2125"/>
                  </a:lnTo>
                  <a:lnTo>
                    <a:pt x="11816" y="1932"/>
                  </a:lnTo>
                  <a:lnTo>
                    <a:pt x="11662" y="1700"/>
                  </a:lnTo>
                  <a:lnTo>
                    <a:pt x="11507" y="1391"/>
                  </a:lnTo>
                  <a:lnTo>
                    <a:pt x="11430" y="1043"/>
                  </a:lnTo>
                  <a:lnTo>
                    <a:pt x="11662" y="735"/>
                  </a:lnTo>
                  <a:lnTo>
                    <a:pt x="11739" y="619"/>
                  </a:lnTo>
                  <a:lnTo>
                    <a:pt x="11855" y="541"/>
                  </a:lnTo>
                  <a:lnTo>
                    <a:pt x="11971" y="503"/>
                  </a:lnTo>
                  <a:close/>
                  <a:moveTo>
                    <a:pt x="16218" y="1584"/>
                  </a:moveTo>
                  <a:lnTo>
                    <a:pt x="16296" y="1623"/>
                  </a:lnTo>
                  <a:lnTo>
                    <a:pt x="16411" y="1661"/>
                  </a:lnTo>
                  <a:lnTo>
                    <a:pt x="16489" y="1738"/>
                  </a:lnTo>
                  <a:lnTo>
                    <a:pt x="16566" y="1816"/>
                  </a:lnTo>
                  <a:lnTo>
                    <a:pt x="16604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4" y="2511"/>
                  </a:lnTo>
                  <a:lnTo>
                    <a:pt x="16527" y="2665"/>
                  </a:lnTo>
                  <a:lnTo>
                    <a:pt x="16411" y="2820"/>
                  </a:lnTo>
                  <a:lnTo>
                    <a:pt x="16296" y="2974"/>
                  </a:lnTo>
                  <a:lnTo>
                    <a:pt x="15948" y="3206"/>
                  </a:lnTo>
                  <a:lnTo>
                    <a:pt x="15562" y="3399"/>
                  </a:lnTo>
                  <a:lnTo>
                    <a:pt x="15137" y="3553"/>
                  </a:lnTo>
                  <a:lnTo>
                    <a:pt x="14712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7"/>
                  </a:lnTo>
                  <a:lnTo>
                    <a:pt x="15098" y="2279"/>
                  </a:lnTo>
                  <a:lnTo>
                    <a:pt x="15407" y="1970"/>
                  </a:lnTo>
                  <a:lnTo>
                    <a:pt x="15639" y="1816"/>
                  </a:lnTo>
                  <a:lnTo>
                    <a:pt x="15871" y="1661"/>
                  </a:lnTo>
                  <a:lnTo>
                    <a:pt x="16102" y="1623"/>
                  </a:lnTo>
                  <a:lnTo>
                    <a:pt x="16218" y="1584"/>
                  </a:lnTo>
                  <a:close/>
                  <a:moveTo>
                    <a:pt x="13824" y="4287"/>
                  </a:moveTo>
                  <a:lnTo>
                    <a:pt x="13670" y="4557"/>
                  </a:lnTo>
                  <a:lnTo>
                    <a:pt x="13477" y="4789"/>
                  </a:lnTo>
                  <a:lnTo>
                    <a:pt x="13245" y="5021"/>
                  </a:lnTo>
                  <a:lnTo>
                    <a:pt x="13013" y="5214"/>
                  </a:lnTo>
                  <a:lnTo>
                    <a:pt x="12666" y="5484"/>
                  </a:lnTo>
                  <a:lnTo>
                    <a:pt x="12164" y="5754"/>
                  </a:lnTo>
                  <a:lnTo>
                    <a:pt x="11893" y="5870"/>
                  </a:lnTo>
                  <a:lnTo>
                    <a:pt x="11623" y="5948"/>
                  </a:lnTo>
                  <a:lnTo>
                    <a:pt x="11391" y="5986"/>
                  </a:lnTo>
                  <a:lnTo>
                    <a:pt x="11198" y="5948"/>
                  </a:lnTo>
                  <a:lnTo>
                    <a:pt x="11044" y="5870"/>
                  </a:lnTo>
                  <a:lnTo>
                    <a:pt x="10967" y="5793"/>
                  </a:lnTo>
                  <a:lnTo>
                    <a:pt x="10928" y="5716"/>
                  </a:lnTo>
                  <a:lnTo>
                    <a:pt x="10889" y="5639"/>
                  </a:lnTo>
                  <a:lnTo>
                    <a:pt x="10889" y="5446"/>
                  </a:lnTo>
                  <a:lnTo>
                    <a:pt x="10967" y="5252"/>
                  </a:lnTo>
                  <a:lnTo>
                    <a:pt x="11121" y="5098"/>
                  </a:lnTo>
                  <a:lnTo>
                    <a:pt x="11276" y="4944"/>
                  </a:lnTo>
                  <a:lnTo>
                    <a:pt x="11546" y="4750"/>
                  </a:lnTo>
                  <a:lnTo>
                    <a:pt x="11816" y="4635"/>
                  </a:lnTo>
                  <a:lnTo>
                    <a:pt x="12086" y="4557"/>
                  </a:lnTo>
                  <a:lnTo>
                    <a:pt x="12627" y="4480"/>
                  </a:lnTo>
                  <a:lnTo>
                    <a:pt x="13245" y="4403"/>
                  </a:lnTo>
                  <a:lnTo>
                    <a:pt x="13554" y="4364"/>
                  </a:lnTo>
                  <a:lnTo>
                    <a:pt x="13824" y="4287"/>
                  </a:lnTo>
                  <a:close/>
                  <a:moveTo>
                    <a:pt x="14403" y="4248"/>
                  </a:moveTo>
                  <a:lnTo>
                    <a:pt x="15098" y="4596"/>
                  </a:lnTo>
                  <a:lnTo>
                    <a:pt x="15407" y="4789"/>
                  </a:lnTo>
                  <a:lnTo>
                    <a:pt x="15716" y="4982"/>
                  </a:lnTo>
                  <a:lnTo>
                    <a:pt x="15909" y="5137"/>
                  </a:lnTo>
                  <a:lnTo>
                    <a:pt x="16141" y="5368"/>
                  </a:lnTo>
                  <a:lnTo>
                    <a:pt x="16411" y="5677"/>
                  </a:lnTo>
                  <a:lnTo>
                    <a:pt x="16643" y="5986"/>
                  </a:lnTo>
                  <a:lnTo>
                    <a:pt x="16875" y="6334"/>
                  </a:lnTo>
                  <a:lnTo>
                    <a:pt x="16991" y="6681"/>
                  </a:lnTo>
                  <a:lnTo>
                    <a:pt x="16991" y="6836"/>
                  </a:lnTo>
                  <a:lnTo>
                    <a:pt x="16991" y="6990"/>
                  </a:lnTo>
                  <a:lnTo>
                    <a:pt x="16952" y="7106"/>
                  </a:lnTo>
                  <a:lnTo>
                    <a:pt x="16836" y="7222"/>
                  </a:lnTo>
                  <a:lnTo>
                    <a:pt x="16759" y="7299"/>
                  </a:lnTo>
                  <a:lnTo>
                    <a:pt x="16643" y="7338"/>
                  </a:lnTo>
                  <a:lnTo>
                    <a:pt x="16373" y="7338"/>
                  </a:lnTo>
                  <a:lnTo>
                    <a:pt x="16141" y="7222"/>
                  </a:lnTo>
                  <a:lnTo>
                    <a:pt x="15871" y="7029"/>
                  </a:lnTo>
                  <a:lnTo>
                    <a:pt x="15600" y="6797"/>
                  </a:lnTo>
                  <a:lnTo>
                    <a:pt x="15369" y="6565"/>
                  </a:lnTo>
                  <a:lnTo>
                    <a:pt x="15060" y="6141"/>
                  </a:lnTo>
                  <a:lnTo>
                    <a:pt x="14828" y="5716"/>
                  </a:lnTo>
                  <a:lnTo>
                    <a:pt x="14635" y="5252"/>
                  </a:lnTo>
                  <a:lnTo>
                    <a:pt x="14519" y="4750"/>
                  </a:lnTo>
                  <a:lnTo>
                    <a:pt x="14403" y="4248"/>
                  </a:lnTo>
                  <a:close/>
                  <a:moveTo>
                    <a:pt x="11855" y="1"/>
                  </a:moveTo>
                  <a:lnTo>
                    <a:pt x="11584" y="39"/>
                  </a:lnTo>
                  <a:lnTo>
                    <a:pt x="11469" y="117"/>
                  </a:lnTo>
                  <a:lnTo>
                    <a:pt x="11353" y="194"/>
                  </a:lnTo>
                  <a:lnTo>
                    <a:pt x="11160" y="387"/>
                  </a:lnTo>
                  <a:lnTo>
                    <a:pt x="11005" y="619"/>
                  </a:lnTo>
                  <a:lnTo>
                    <a:pt x="10928" y="812"/>
                  </a:lnTo>
                  <a:lnTo>
                    <a:pt x="10928" y="1005"/>
                  </a:lnTo>
                  <a:lnTo>
                    <a:pt x="10928" y="1236"/>
                  </a:lnTo>
                  <a:lnTo>
                    <a:pt x="11005" y="1468"/>
                  </a:lnTo>
                  <a:lnTo>
                    <a:pt x="11082" y="1661"/>
                  </a:lnTo>
                  <a:lnTo>
                    <a:pt x="11198" y="1893"/>
                  </a:lnTo>
                  <a:lnTo>
                    <a:pt x="11546" y="2318"/>
                  </a:lnTo>
                  <a:lnTo>
                    <a:pt x="11932" y="2742"/>
                  </a:lnTo>
                  <a:lnTo>
                    <a:pt x="12395" y="3090"/>
                  </a:lnTo>
                  <a:lnTo>
                    <a:pt x="12859" y="3399"/>
                  </a:lnTo>
                  <a:lnTo>
                    <a:pt x="12859" y="3399"/>
                  </a:lnTo>
                  <a:lnTo>
                    <a:pt x="12048" y="3283"/>
                  </a:lnTo>
                  <a:lnTo>
                    <a:pt x="11198" y="3283"/>
                  </a:lnTo>
                  <a:lnTo>
                    <a:pt x="10387" y="3322"/>
                  </a:lnTo>
                  <a:lnTo>
                    <a:pt x="9615" y="3476"/>
                  </a:lnTo>
                  <a:lnTo>
                    <a:pt x="9654" y="3013"/>
                  </a:lnTo>
                  <a:lnTo>
                    <a:pt x="9654" y="2511"/>
                  </a:lnTo>
                  <a:lnTo>
                    <a:pt x="9615" y="2009"/>
                  </a:lnTo>
                  <a:lnTo>
                    <a:pt x="9538" y="1507"/>
                  </a:lnTo>
                  <a:lnTo>
                    <a:pt x="9075" y="1623"/>
                  </a:lnTo>
                  <a:lnTo>
                    <a:pt x="9152" y="2086"/>
                  </a:lnTo>
                  <a:lnTo>
                    <a:pt x="9152" y="2588"/>
                  </a:lnTo>
                  <a:lnTo>
                    <a:pt x="9152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5" y="3901"/>
                  </a:lnTo>
                  <a:lnTo>
                    <a:pt x="7414" y="4287"/>
                  </a:lnTo>
                  <a:lnTo>
                    <a:pt x="6603" y="4712"/>
                  </a:lnTo>
                  <a:lnTo>
                    <a:pt x="5831" y="5214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5" y="6218"/>
                  </a:lnTo>
                  <a:lnTo>
                    <a:pt x="3823" y="6913"/>
                  </a:lnTo>
                  <a:lnTo>
                    <a:pt x="3089" y="7685"/>
                  </a:lnTo>
                  <a:lnTo>
                    <a:pt x="2394" y="8496"/>
                  </a:lnTo>
                  <a:lnTo>
                    <a:pt x="1738" y="9307"/>
                  </a:lnTo>
                  <a:lnTo>
                    <a:pt x="1081" y="10157"/>
                  </a:lnTo>
                  <a:lnTo>
                    <a:pt x="502" y="10967"/>
                  </a:lnTo>
                  <a:lnTo>
                    <a:pt x="0" y="11778"/>
                  </a:lnTo>
                  <a:lnTo>
                    <a:pt x="348" y="12049"/>
                  </a:lnTo>
                  <a:lnTo>
                    <a:pt x="1545" y="10504"/>
                  </a:lnTo>
                  <a:lnTo>
                    <a:pt x="2742" y="8959"/>
                  </a:lnTo>
                  <a:lnTo>
                    <a:pt x="3360" y="8226"/>
                  </a:lnTo>
                  <a:lnTo>
                    <a:pt x="4016" y="7492"/>
                  </a:lnTo>
                  <a:lnTo>
                    <a:pt x="4711" y="6797"/>
                  </a:lnTo>
                  <a:lnTo>
                    <a:pt x="5483" y="6179"/>
                  </a:lnTo>
                  <a:lnTo>
                    <a:pt x="6256" y="5561"/>
                  </a:lnTo>
                  <a:lnTo>
                    <a:pt x="7105" y="5059"/>
                  </a:lnTo>
                  <a:lnTo>
                    <a:pt x="7993" y="4596"/>
                  </a:lnTo>
                  <a:lnTo>
                    <a:pt x="8457" y="4442"/>
                  </a:lnTo>
                  <a:lnTo>
                    <a:pt x="8920" y="4248"/>
                  </a:lnTo>
                  <a:lnTo>
                    <a:pt x="9422" y="4133"/>
                  </a:lnTo>
                  <a:lnTo>
                    <a:pt x="9885" y="4017"/>
                  </a:lnTo>
                  <a:lnTo>
                    <a:pt x="10387" y="3901"/>
                  </a:lnTo>
                  <a:lnTo>
                    <a:pt x="10851" y="3862"/>
                  </a:lnTo>
                  <a:lnTo>
                    <a:pt x="11353" y="3824"/>
                  </a:lnTo>
                  <a:lnTo>
                    <a:pt x="11855" y="3824"/>
                  </a:lnTo>
                  <a:lnTo>
                    <a:pt x="12357" y="3862"/>
                  </a:lnTo>
                  <a:lnTo>
                    <a:pt x="12859" y="3901"/>
                  </a:lnTo>
                  <a:lnTo>
                    <a:pt x="12318" y="3978"/>
                  </a:lnTo>
                  <a:lnTo>
                    <a:pt x="11855" y="4094"/>
                  </a:lnTo>
                  <a:lnTo>
                    <a:pt x="11391" y="4287"/>
                  </a:lnTo>
                  <a:lnTo>
                    <a:pt x="11198" y="4403"/>
                  </a:lnTo>
                  <a:lnTo>
                    <a:pt x="11005" y="4557"/>
                  </a:lnTo>
                  <a:lnTo>
                    <a:pt x="10851" y="4673"/>
                  </a:lnTo>
                  <a:lnTo>
                    <a:pt x="10696" y="4866"/>
                  </a:lnTo>
                  <a:lnTo>
                    <a:pt x="10542" y="5059"/>
                  </a:lnTo>
                  <a:lnTo>
                    <a:pt x="10465" y="5291"/>
                  </a:lnTo>
                  <a:lnTo>
                    <a:pt x="10387" y="5523"/>
                  </a:lnTo>
                  <a:lnTo>
                    <a:pt x="10387" y="5754"/>
                  </a:lnTo>
                  <a:lnTo>
                    <a:pt x="10426" y="5948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4"/>
                  </a:lnTo>
                  <a:lnTo>
                    <a:pt x="11005" y="6411"/>
                  </a:lnTo>
                  <a:lnTo>
                    <a:pt x="11276" y="6449"/>
                  </a:lnTo>
                  <a:lnTo>
                    <a:pt x="11584" y="6411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3"/>
                  </a:lnTo>
                  <a:lnTo>
                    <a:pt x="13438" y="5484"/>
                  </a:lnTo>
                  <a:lnTo>
                    <a:pt x="13399" y="5523"/>
                  </a:lnTo>
                  <a:lnTo>
                    <a:pt x="13786" y="5716"/>
                  </a:lnTo>
                  <a:lnTo>
                    <a:pt x="14056" y="4866"/>
                  </a:lnTo>
                  <a:lnTo>
                    <a:pt x="14210" y="5407"/>
                  </a:lnTo>
                  <a:lnTo>
                    <a:pt x="14403" y="5909"/>
                  </a:lnTo>
                  <a:lnTo>
                    <a:pt x="14674" y="6411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7" y="7299"/>
                  </a:lnTo>
                  <a:lnTo>
                    <a:pt x="15678" y="7492"/>
                  </a:lnTo>
                  <a:lnTo>
                    <a:pt x="15987" y="7685"/>
                  </a:lnTo>
                  <a:lnTo>
                    <a:pt x="16296" y="7801"/>
                  </a:lnTo>
                  <a:lnTo>
                    <a:pt x="16604" y="7878"/>
                  </a:lnTo>
                  <a:lnTo>
                    <a:pt x="16759" y="7878"/>
                  </a:lnTo>
                  <a:lnTo>
                    <a:pt x="16875" y="7840"/>
                  </a:lnTo>
                  <a:lnTo>
                    <a:pt x="17029" y="7801"/>
                  </a:lnTo>
                  <a:lnTo>
                    <a:pt x="17184" y="7724"/>
                  </a:lnTo>
                  <a:lnTo>
                    <a:pt x="17299" y="7647"/>
                  </a:lnTo>
                  <a:lnTo>
                    <a:pt x="17377" y="7531"/>
                  </a:lnTo>
                  <a:lnTo>
                    <a:pt x="17415" y="7376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5" y="6604"/>
                  </a:lnTo>
                  <a:lnTo>
                    <a:pt x="17299" y="6295"/>
                  </a:lnTo>
                  <a:lnTo>
                    <a:pt x="17184" y="5986"/>
                  </a:lnTo>
                  <a:lnTo>
                    <a:pt x="17029" y="5716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1"/>
                  </a:lnTo>
                  <a:lnTo>
                    <a:pt x="16257" y="4789"/>
                  </a:lnTo>
                  <a:lnTo>
                    <a:pt x="16025" y="4596"/>
                  </a:lnTo>
                  <a:lnTo>
                    <a:pt x="15523" y="4287"/>
                  </a:lnTo>
                  <a:lnTo>
                    <a:pt x="14944" y="4017"/>
                  </a:lnTo>
                  <a:lnTo>
                    <a:pt x="15407" y="3901"/>
                  </a:lnTo>
                  <a:lnTo>
                    <a:pt x="15832" y="3746"/>
                  </a:lnTo>
                  <a:lnTo>
                    <a:pt x="16218" y="3515"/>
                  </a:lnTo>
                  <a:lnTo>
                    <a:pt x="16604" y="3244"/>
                  </a:lnTo>
                  <a:lnTo>
                    <a:pt x="16759" y="3051"/>
                  </a:lnTo>
                  <a:lnTo>
                    <a:pt x="16913" y="2858"/>
                  </a:lnTo>
                  <a:lnTo>
                    <a:pt x="17029" y="2665"/>
                  </a:lnTo>
                  <a:lnTo>
                    <a:pt x="17106" y="2434"/>
                  </a:lnTo>
                  <a:lnTo>
                    <a:pt x="17145" y="2163"/>
                  </a:lnTo>
                  <a:lnTo>
                    <a:pt x="17106" y="1932"/>
                  </a:lnTo>
                  <a:lnTo>
                    <a:pt x="17068" y="1700"/>
                  </a:lnTo>
                  <a:lnTo>
                    <a:pt x="16913" y="1468"/>
                  </a:lnTo>
                  <a:lnTo>
                    <a:pt x="16759" y="1314"/>
                  </a:lnTo>
                  <a:lnTo>
                    <a:pt x="16566" y="1198"/>
                  </a:lnTo>
                  <a:lnTo>
                    <a:pt x="16334" y="1159"/>
                  </a:lnTo>
                  <a:lnTo>
                    <a:pt x="16102" y="1159"/>
                  </a:lnTo>
                  <a:lnTo>
                    <a:pt x="15909" y="1198"/>
                  </a:lnTo>
                  <a:lnTo>
                    <a:pt x="15678" y="1236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5" y="1777"/>
                  </a:lnTo>
                  <a:lnTo>
                    <a:pt x="14596" y="2163"/>
                  </a:lnTo>
                  <a:lnTo>
                    <a:pt x="14326" y="2588"/>
                  </a:lnTo>
                  <a:lnTo>
                    <a:pt x="14094" y="3013"/>
                  </a:lnTo>
                  <a:lnTo>
                    <a:pt x="13940" y="2434"/>
                  </a:lnTo>
                  <a:lnTo>
                    <a:pt x="13747" y="1893"/>
                  </a:lnTo>
                  <a:lnTo>
                    <a:pt x="13515" y="1352"/>
                  </a:lnTo>
                  <a:lnTo>
                    <a:pt x="13168" y="850"/>
                  </a:lnTo>
                  <a:lnTo>
                    <a:pt x="13013" y="657"/>
                  </a:lnTo>
                  <a:lnTo>
                    <a:pt x="12820" y="464"/>
                  </a:lnTo>
                  <a:lnTo>
                    <a:pt x="12588" y="271"/>
                  </a:lnTo>
                  <a:lnTo>
                    <a:pt x="12357" y="117"/>
                  </a:lnTo>
                  <a:lnTo>
                    <a:pt x="12086" y="39"/>
                  </a:lnTo>
                  <a:lnTo>
                    <a:pt x="118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4"/>
            <p:cNvSpPr/>
            <p:nvPr/>
          </p:nvSpPr>
          <p:spPr>
            <a:xfrm>
              <a:off x="6880825" y="24872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5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40" y="4943"/>
                  </a:lnTo>
                  <a:lnTo>
                    <a:pt x="155" y="4943"/>
                  </a:lnTo>
                  <a:lnTo>
                    <a:pt x="542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9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4"/>
            <p:cNvSpPr/>
            <p:nvPr/>
          </p:nvSpPr>
          <p:spPr>
            <a:xfrm>
              <a:off x="6829675" y="24891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580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9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9"/>
                  </a:lnTo>
                  <a:lnTo>
                    <a:pt x="78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8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4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6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4"/>
            <p:cNvSpPr/>
            <p:nvPr/>
          </p:nvSpPr>
          <p:spPr>
            <a:xfrm>
              <a:off x="6773675" y="25422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4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52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2"/>
                  </a:lnTo>
                  <a:lnTo>
                    <a:pt x="2935" y="1430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4" y="1893"/>
                  </a:lnTo>
                  <a:lnTo>
                    <a:pt x="425" y="2434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6" y="11354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20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2"/>
                  </a:lnTo>
                  <a:lnTo>
                    <a:pt x="3669" y="10620"/>
                  </a:lnTo>
                  <a:lnTo>
                    <a:pt x="3824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6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3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6" y="2742"/>
                  </a:lnTo>
                  <a:lnTo>
                    <a:pt x="4287" y="2395"/>
                  </a:lnTo>
                  <a:lnTo>
                    <a:pt x="4210" y="1430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4"/>
            <p:cNvSpPr/>
            <p:nvPr/>
          </p:nvSpPr>
          <p:spPr>
            <a:xfrm>
              <a:off x="6777550" y="23482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9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1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4"/>
            <p:cNvSpPr/>
            <p:nvPr/>
          </p:nvSpPr>
          <p:spPr>
            <a:xfrm>
              <a:off x="6651075" y="26658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1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4"/>
            <p:cNvSpPr/>
            <p:nvPr/>
          </p:nvSpPr>
          <p:spPr>
            <a:xfrm>
              <a:off x="6767875" y="25365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1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6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4"/>
            <p:cNvSpPr/>
            <p:nvPr/>
          </p:nvSpPr>
          <p:spPr>
            <a:xfrm>
              <a:off x="6717675" y="2588625"/>
              <a:ext cx="42525" cy="41525"/>
            </a:xfrm>
            <a:custGeom>
              <a:avLst/>
              <a:gdLst/>
              <a:ahLst/>
              <a:cxnLst/>
              <a:rect l="l" t="t" r="r" b="b"/>
              <a:pathLst>
                <a:path w="1701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2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9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3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8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4"/>
            <p:cNvSpPr/>
            <p:nvPr/>
          </p:nvSpPr>
          <p:spPr>
            <a:xfrm>
              <a:off x="6526550" y="26156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1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1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2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4"/>
            <p:cNvSpPr/>
            <p:nvPr/>
          </p:nvSpPr>
          <p:spPr>
            <a:xfrm>
              <a:off x="6594125" y="27093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8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4"/>
            <p:cNvSpPr/>
            <p:nvPr/>
          </p:nvSpPr>
          <p:spPr>
            <a:xfrm>
              <a:off x="4086075" y="21291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7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6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2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69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7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5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5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8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4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4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8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4"/>
            <p:cNvSpPr/>
            <p:nvPr/>
          </p:nvSpPr>
          <p:spPr>
            <a:xfrm>
              <a:off x="4324525" y="22671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4"/>
            <p:cNvSpPr/>
            <p:nvPr/>
          </p:nvSpPr>
          <p:spPr>
            <a:xfrm>
              <a:off x="4273375" y="2268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4"/>
            <p:cNvSpPr/>
            <p:nvPr/>
          </p:nvSpPr>
          <p:spPr>
            <a:xfrm>
              <a:off x="4217375" y="2321200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0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2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4"/>
            <p:cNvSpPr/>
            <p:nvPr/>
          </p:nvSpPr>
          <p:spPr>
            <a:xfrm>
              <a:off x="4221225" y="2127175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4"/>
            <p:cNvSpPr/>
            <p:nvPr/>
          </p:nvSpPr>
          <p:spPr>
            <a:xfrm>
              <a:off x="4094775" y="2444775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4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5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4"/>
            <p:cNvSpPr/>
            <p:nvPr/>
          </p:nvSpPr>
          <p:spPr>
            <a:xfrm>
              <a:off x="4211575" y="2315425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4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2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4"/>
            <p:cNvSpPr/>
            <p:nvPr/>
          </p:nvSpPr>
          <p:spPr>
            <a:xfrm>
              <a:off x="4161375" y="2367550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6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6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1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4"/>
            <p:cNvSpPr/>
            <p:nvPr/>
          </p:nvSpPr>
          <p:spPr>
            <a:xfrm>
              <a:off x="3971200" y="23945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4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2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4"/>
            <p:cNvSpPr/>
            <p:nvPr/>
          </p:nvSpPr>
          <p:spPr>
            <a:xfrm>
              <a:off x="4037825" y="2489175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3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3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69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7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9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5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4"/>
            <p:cNvSpPr/>
            <p:nvPr/>
          </p:nvSpPr>
          <p:spPr>
            <a:xfrm>
              <a:off x="6036125" y="3735475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8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5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3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6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8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6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9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5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9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6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4"/>
            <p:cNvSpPr/>
            <p:nvPr/>
          </p:nvSpPr>
          <p:spPr>
            <a:xfrm>
              <a:off x="6274575" y="3873525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4"/>
            <p:cNvSpPr/>
            <p:nvPr/>
          </p:nvSpPr>
          <p:spPr>
            <a:xfrm>
              <a:off x="6223425" y="3874500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4"/>
            <p:cNvSpPr/>
            <p:nvPr/>
          </p:nvSpPr>
          <p:spPr>
            <a:xfrm>
              <a:off x="6167425" y="3927575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1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4"/>
            <p:cNvSpPr/>
            <p:nvPr/>
          </p:nvSpPr>
          <p:spPr>
            <a:xfrm>
              <a:off x="6171275" y="3733550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3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4"/>
            <p:cNvSpPr/>
            <p:nvPr/>
          </p:nvSpPr>
          <p:spPr>
            <a:xfrm>
              <a:off x="6044825" y="4051150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5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4"/>
            <p:cNvSpPr/>
            <p:nvPr/>
          </p:nvSpPr>
          <p:spPr>
            <a:xfrm>
              <a:off x="6161625" y="3921800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5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3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3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4"/>
            <p:cNvSpPr/>
            <p:nvPr/>
          </p:nvSpPr>
          <p:spPr>
            <a:xfrm>
              <a:off x="6111425" y="39739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0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4"/>
            <p:cNvSpPr/>
            <p:nvPr/>
          </p:nvSpPr>
          <p:spPr>
            <a:xfrm>
              <a:off x="5921250" y="4000950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5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3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4"/>
            <p:cNvSpPr/>
            <p:nvPr/>
          </p:nvSpPr>
          <p:spPr>
            <a:xfrm>
              <a:off x="5987875" y="4095550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4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4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70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8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4"/>
            <p:cNvSpPr/>
            <p:nvPr/>
          </p:nvSpPr>
          <p:spPr>
            <a:xfrm>
              <a:off x="560550" y="1107750"/>
              <a:ext cx="437325" cy="302175"/>
            </a:xfrm>
            <a:custGeom>
              <a:avLst/>
              <a:gdLst/>
              <a:ahLst/>
              <a:cxnLst/>
              <a:rect l="l" t="t" r="r" b="b"/>
              <a:pathLst>
                <a:path w="17493" h="12087" extrusionOk="0">
                  <a:moveTo>
                    <a:pt x="11971" y="502"/>
                  </a:moveTo>
                  <a:lnTo>
                    <a:pt x="12087" y="541"/>
                  </a:lnTo>
                  <a:lnTo>
                    <a:pt x="12203" y="579"/>
                  </a:lnTo>
                  <a:lnTo>
                    <a:pt x="12280" y="657"/>
                  </a:lnTo>
                  <a:lnTo>
                    <a:pt x="12627" y="888"/>
                  </a:lnTo>
                  <a:lnTo>
                    <a:pt x="12898" y="1159"/>
                  </a:lnTo>
                  <a:lnTo>
                    <a:pt x="13129" y="1506"/>
                  </a:lnTo>
                  <a:lnTo>
                    <a:pt x="13322" y="1854"/>
                  </a:lnTo>
                  <a:lnTo>
                    <a:pt x="13477" y="2278"/>
                  </a:lnTo>
                  <a:lnTo>
                    <a:pt x="13593" y="2665"/>
                  </a:lnTo>
                  <a:lnTo>
                    <a:pt x="13824" y="3437"/>
                  </a:lnTo>
                  <a:lnTo>
                    <a:pt x="13824" y="3437"/>
                  </a:lnTo>
                  <a:lnTo>
                    <a:pt x="13091" y="3012"/>
                  </a:lnTo>
                  <a:lnTo>
                    <a:pt x="12705" y="2780"/>
                  </a:lnTo>
                  <a:lnTo>
                    <a:pt x="12357" y="2510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2" y="1738"/>
                  </a:lnTo>
                  <a:lnTo>
                    <a:pt x="11508" y="1429"/>
                  </a:lnTo>
                  <a:lnTo>
                    <a:pt x="11430" y="1081"/>
                  </a:lnTo>
                  <a:lnTo>
                    <a:pt x="11662" y="734"/>
                  </a:lnTo>
                  <a:lnTo>
                    <a:pt x="11739" y="618"/>
                  </a:lnTo>
                  <a:lnTo>
                    <a:pt x="11855" y="541"/>
                  </a:lnTo>
                  <a:lnTo>
                    <a:pt x="11971" y="502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89" y="1738"/>
                  </a:lnTo>
                  <a:lnTo>
                    <a:pt x="16566" y="1854"/>
                  </a:lnTo>
                  <a:lnTo>
                    <a:pt x="16605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5" y="2510"/>
                  </a:lnTo>
                  <a:lnTo>
                    <a:pt x="16528" y="2665"/>
                  </a:lnTo>
                  <a:lnTo>
                    <a:pt x="16412" y="2819"/>
                  </a:lnTo>
                  <a:lnTo>
                    <a:pt x="16296" y="2974"/>
                  </a:lnTo>
                  <a:lnTo>
                    <a:pt x="15948" y="3205"/>
                  </a:lnTo>
                  <a:lnTo>
                    <a:pt x="15524" y="3398"/>
                  </a:lnTo>
                  <a:lnTo>
                    <a:pt x="15137" y="3553"/>
                  </a:lnTo>
                  <a:lnTo>
                    <a:pt x="14713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6"/>
                  </a:lnTo>
                  <a:lnTo>
                    <a:pt x="15060" y="2278"/>
                  </a:lnTo>
                  <a:lnTo>
                    <a:pt x="15408" y="1970"/>
                  </a:lnTo>
                  <a:lnTo>
                    <a:pt x="15639" y="1815"/>
                  </a:lnTo>
                  <a:lnTo>
                    <a:pt x="15871" y="1699"/>
                  </a:lnTo>
                  <a:lnTo>
                    <a:pt x="16103" y="1622"/>
                  </a:lnTo>
                  <a:close/>
                  <a:moveTo>
                    <a:pt x="13824" y="4286"/>
                  </a:moveTo>
                  <a:lnTo>
                    <a:pt x="13670" y="4557"/>
                  </a:lnTo>
                  <a:lnTo>
                    <a:pt x="13477" y="4788"/>
                  </a:lnTo>
                  <a:lnTo>
                    <a:pt x="13245" y="5020"/>
                  </a:lnTo>
                  <a:lnTo>
                    <a:pt x="13014" y="5252"/>
                  </a:lnTo>
                  <a:lnTo>
                    <a:pt x="12666" y="5484"/>
                  </a:lnTo>
                  <a:lnTo>
                    <a:pt x="12125" y="5792"/>
                  </a:lnTo>
                  <a:lnTo>
                    <a:pt x="11855" y="5908"/>
                  </a:lnTo>
                  <a:lnTo>
                    <a:pt x="11623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4" y="5870"/>
                  </a:lnTo>
                  <a:lnTo>
                    <a:pt x="10967" y="5792"/>
                  </a:lnTo>
                  <a:lnTo>
                    <a:pt x="10928" y="5715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7" y="5290"/>
                  </a:lnTo>
                  <a:lnTo>
                    <a:pt x="11121" y="5097"/>
                  </a:lnTo>
                  <a:lnTo>
                    <a:pt x="11276" y="4943"/>
                  </a:lnTo>
                  <a:lnTo>
                    <a:pt x="11546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7" y="4480"/>
                  </a:lnTo>
                  <a:lnTo>
                    <a:pt x="13245" y="4402"/>
                  </a:lnTo>
                  <a:lnTo>
                    <a:pt x="13554" y="4364"/>
                  </a:lnTo>
                  <a:lnTo>
                    <a:pt x="13824" y="4286"/>
                  </a:lnTo>
                  <a:close/>
                  <a:moveTo>
                    <a:pt x="14404" y="4248"/>
                  </a:moveTo>
                  <a:lnTo>
                    <a:pt x="15060" y="4595"/>
                  </a:lnTo>
                  <a:lnTo>
                    <a:pt x="15408" y="4788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1" y="5368"/>
                  </a:lnTo>
                  <a:lnTo>
                    <a:pt x="16412" y="5677"/>
                  </a:lnTo>
                  <a:lnTo>
                    <a:pt x="16643" y="6024"/>
                  </a:lnTo>
                  <a:lnTo>
                    <a:pt x="16875" y="6333"/>
                  </a:lnTo>
                  <a:lnTo>
                    <a:pt x="16991" y="6681"/>
                  </a:lnTo>
                  <a:lnTo>
                    <a:pt x="16991" y="6835"/>
                  </a:lnTo>
                  <a:lnTo>
                    <a:pt x="16991" y="6990"/>
                  </a:lnTo>
                  <a:lnTo>
                    <a:pt x="16952" y="7105"/>
                  </a:lnTo>
                  <a:lnTo>
                    <a:pt x="16836" y="7221"/>
                  </a:lnTo>
                  <a:lnTo>
                    <a:pt x="16759" y="7298"/>
                  </a:lnTo>
                  <a:lnTo>
                    <a:pt x="16643" y="7337"/>
                  </a:lnTo>
                  <a:lnTo>
                    <a:pt x="16373" y="7337"/>
                  </a:lnTo>
                  <a:lnTo>
                    <a:pt x="16141" y="7221"/>
                  </a:lnTo>
                  <a:lnTo>
                    <a:pt x="15871" y="7028"/>
                  </a:lnTo>
                  <a:lnTo>
                    <a:pt x="15601" y="6835"/>
                  </a:lnTo>
                  <a:lnTo>
                    <a:pt x="15369" y="6565"/>
                  </a:lnTo>
                  <a:lnTo>
                    <a:pt x="15060" y="6179"/>
                  </a:lnTo>
                  <a:lnTo>
                    <a:pt x="14828" y="5715"/>
                  </a:lnTo>
                  <a:lnTo>
                    <a:pt x="14635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5" y="0"/>
                  </a:moveTo>
                  <a:lnTo>
                    <a:pt x="11585" y="77"/>
                  </a:lnTo>
                  <a:lnTo>
                    <a:pt x="11469" y="116"/>
                  </a:lnTo>
                  <a:lnTo>
                    <a:pt x="11353" y="232"/>
                  </a:lnTo>
                  <a:lnTo>
                    <a:pt x="11160" y="425"/>
                  </a:lnTo>
                  <a:lnTo>
                    <a:pt x="11006" y="618"/>
                  </a:lnTo>
                  <a:lnTo>
                    <a:pt x="10928" y="811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67" y="1468"/>
                  </a:lnTo>
                  <a:lnTo>
                    <a:pt x="11083" y="1699"/>
                  </a:lnTo>
                  <a:lnTo>
                    <a:pt x="11199" y="1892"/>
                  </a:lnTo>
                  <a:lnTo>
                    <a:pt x="11546" y="2317"/>
                  </a:lnTo>
                  <a:lnTo>
                    <a:pt x="11932" y="2742"/>
                  </a:lnTo>
                  <a:lnTo>
                    <a:pt x="12396" y="3089"/>
                  </a:lnTo>
                  <a:lnTo>
                    <a:pt x="12859" y="3437"/>
                  </a:lnTo>
                  <a:lnTo>
                    <a:pt x="12048" y="3321"/>
                  </a:lnTo>
                  <a:lnTo>
                    <a:pt x="11199" y="3282"/>
                  </a:lnTo>
                  <a:lnTo>
                    <a:pt x="10388" y="3360"/>
                  </a:lnTo>
                  <a:lnTo>
                    <a:pt x="9615" y="3476"/>
                  </a:lnTo>
                  <a:lnTo>
                    <a:pt x="9654" y="3012"/>
                  </a:lnTo>
                  <a:lnTo>
                    <a:pt x="9654" y="2510"/>
                  </a:lnTo>
                  <a:lnTo>
                    <a:pt x="9615" y="2008"/>
                  </a:lnTo>
                  <a:lnTo>
                    <a:pt x="9500" y="1506"/>
                  </a:lnTo>
                  <a:lnTo>
                    <a:pt x="9075" y="1622"/>
                  </a:lnTo>
                  <a:lnTo>
                    <a:pt x="9152" y="2085"/>
                  </a:lnTo>
                  <a:lnTo>
                    <a:pt x="9152" y="2587"/>
                  </a:lnTo>
                  <a:lnTo>
                    <a:pt x="9113" y="3089"/>
                  </a:lnTo>
                  <a:lnTo>
                    <a:pt x="9075" y="3514"/>
                  </a:lnTo>
                  <a:lnTo>
                    <a:pt x="9075" y="3630"/>
                  </a:lnTo>
                  <a:lnTo>
                    <a:pt x="8225" y="3900"/>
                  </a:lnTo>
                  <a:lnTo>
                    <a:pt x="7414" y="4286"/>
                  </a:lnTo>
                  <a:lnTo>
                    <a:pt x="6604" y="4711"/>
                  </a:lnTo>
                  <a:lnTo>
                    <a:pt x="5831" y="5252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6" y="6217"/>
                  </a:lnTo>
                  <a:lnTo>
                    <a:pt x="3823" y="6951"/>
                  </a:lnTo>
                  <a:lnTo>
                    <a:pt x="3090" y="7685"/>
                  </a:lnTo>
                  <a:lnTo>
                    <a:pt x="2394" y="8495"/>
                  </a:lnTo>
                  <a:lnTo>
                    <a:pt x="1738" y="9306"/>
                  </a:lnTo>
                  <a:lnTo>
                    <a:pt x="1082" y="10156"/>
                  </a:lnTo>
                  <a:lnTo>
                    <a:pt x="502" y="10967"/>
                  </a:lnTo>
                  <a:lnTo>
                    <a:pt x="0" y="11816"/>
                  </a:lnTo>
                  <a:lnTo>
                    <a:pt x="309" y="12087"/>
                  </a:lnTo>
                  <a:lnTo>
                    <a:pt x="1545" y="10503"/>
                  </a:lnTo>
                  <a:lnTo>
                    <a:pt x="2742" y="8959"/>
                  </a:lnTo>
                  <a:lnTo>
                    <a:pt x="3360" y="8225"/>
                  </a:lnTo>
                  <a:lnTo>
                    <a:pt x="4016" y="7491"/>
                  </a:lnTo>
                  <a:lnTo>
                    <a:pt x="4711" y="6835"/>
                  </a:lnTo>
                  <a:lnTo>
                    <a:pt x="5484" y="6179"/>
                  </a:lnTo>
                  <a:lnTo>
                    <a:pt x="6256" y="5599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7" y="4441"/>
                  </a:lnTo>
                  <a:lnTo>
                    <a:pt x="8920" y="4248"/>
                  </a:lnTo>
                  <a:lnTo>
                    <a:pt x="9422" y="4132"/>
                  </a:lnTo>
                  <a:lnTo>
                    <a:pt x="9886" y="4016"/>
                  </a:lnTo>
                  <a:lnTo>
                    <a:pt x="10388" y="3939"/>
                  </a:lnTo>
                  <a:lnTo>
                    <a:pt x="10851" y="3862"/>
                  </a:lnTo>
                  <a:lnTo>
                    <a:pt x="11353" y="3823"/>
                  </a:lnTo>
                  <a:lnTo>
                    <a:pt x="11855" y="3823"/>
                  </a:lnTo>
                  <a:lnTo>
                    <a:pt x="12357" y="3862"/>
                  </a:lnTo>
                  <a:lnTo>
                    <a:pt x="12821" y="3939"/>
                  </a:lnTo>
                  <a:lnTo>
                    <a:pt x="12319" y="4016"/>
                  </a:lnTo>
                  <a:lnTo>
                    <a:pt x="11855" y="4132"/>
                  </a:lnTo>
                  <a:lnTo>
                    <a:pt x="11392" y="4286"/>
                  </a:lnTo>
                  <a:lnTo>
                    <a:pt x="11199" y="4402"/>
                  </a:lnTo>
                  <a:lnTo>
                    <a:pt x="11006" y="4557"/>
                  </a:lnTo>
                  <a:lnTo>
                    <a:pt x="10813" y="4711"/>
                  </a:lnTo>
                  <a:lnTo>
                    <a:pt x="10697" y="4866"/>
                  </a:lnTo>
                  <a:lnTo>
                    <a:pt x="10542" y="5059"/>
                  </a:lnTo>
                  <a:lnTo>
                    <a:pt x="10465" y="5290"/>
                  </a:lnTo>
                  <a:lnTo>
                    <a:pt x="10388" y="5522"/>
                  </a:lnTo>
                  <a:lnTo>
                    <a:pt x="10388" y="5754"/>
                  </a:lnTo>
                  <a:lnTo>
                    <a:pt x="10426" y="5947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3"/>
                  </a:lnTo>
                  <a:lnTo>
                    <a:pt x="11006" y="6410"/>
                  </a:lnTo>
                  <a:lnTo>
                    <a:pt x="11276" y="6449"/>
                  </a:lnTo>
                  <a:lnTo>
                    <a:pt x="11585" y="6410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2"/>
                  </a:lnTo>
                  <a:lnTo>
                    <a:pt x="13422" y="5533"/>
                  </a:lnTo>
                  <a:lnTo>
                    <a:pt x="13422" y="5533"/>
                  </a:lnTo>
                  <a:lnTo>
                    <a:pt x="13786" y="5715"/>
                  </a:lnTo>
                  <a:lnTo>
                    <a:pt x="14056" y="4866"/>
                  </a:lnTo>
                  <a:lnTo>
                    <a:pt x="14211" y="5406"/>
                  </a:lnTo>
                  <a:lnTo>
                    <a:pt x="14404" y="5908"/>
                  </a:lnTo>
                  <a:lnTo>
                    <a:pt x="14674" y="6410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8" y="7298"/>
                  </a:lnTo>
                  <a:lnTo>
                    <a:pt x="15678" y="7491"/>
                  </a:lnTo>
                  <a:lnTo>
                    <a:pt x="15987" y="7685"/>
                  </a:lnTo>
                  <a:lnTo>
                    <a:pt x="16296" y="7800"/>
                  </a:lnTo>
                  <a:lnTo>
                    <a:pt x="16605" y="7878"/>
                  </a:lnTo>
                  <a:lnTo>
                    <a:pt x="16875" y="7878"/>
                  </a:lnTo>
                  <a:lnTo>
                    <a:pt x="17030" y="7800"/>
                  </a:lnTo>
                  <a:lnTo>
                    <a:pt x="17184" y="7723"/>
                  </a:lnTo>
                  <a:lnTo>
                    <a:pt x="17300" y="7646"/>
                  </a:lnTo>
                  <a:lnTo>
                    <a:pt x="17377" y="7530"/>
                  </a:lnTo>
                  <a:lnTo>
                    <a:pt x="17416" y="7414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6" y="6603"/>
                  </a:lnTo>
                  <a:lnTo>
                    <a:pt x="17300" y="6294"/>
                  </a:lnTo>
                  <a:lnTo>
                    <a:pt x="17184" y="5986"/>
                  </a:lnTo>
                  <a:lnTo>
                    <a:pt x="17030" y="5715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0"/>
                  </a:lnTo>
                  <a:lnTo>
                    <a:pt x="16257" y="4788"/>
                  </a:lnTo>
                  <a:lnTo>
                    <a:pt x="16026" y="4634"/>
                  </a:lnTo>
                  <a:lnTo>
                    <a:pt x="15524" y="4286"/>
                  </a:lnTo>
                  <a:lnTo>
                    <a:pt x="14944" y="4016"/>
                  </a:lnTo>
                  <a:lnTo>
                    <a:pt x="15408" y="3900"/>
                  </a:lnTo>
                  <a:lnTo>
                    <a:pt x="15832" y="3746"/>
                  </a:lnTo>
                  <a:lnTo>
                    <a:pt x="16219" y="3514"/>
                  </a:lnTo>
                  <a:lnTo>
                    <a:pt x="16605" y="3244"/>
                  </a:lnTo>
                  <a:lnTo>
                    <a:pt x="16759" y="3089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5" y="2201"/>
                  </a:lnTo>
                  <a:lnTo>
                    <a:pt x="17107" y="1931"/>
                  </a:lnTo>
                  <a:lnTo>
                    <a:pt x="17068" y="1699"/>
                  </a:lnTo>
                  <a:lnTo>
                    <a:pt x="16914" y="1506"/>
                  </a:lnTo>
                  <a:lnTo>
                    <a:pt x="16759" y="1313"/>
                  </a:lnTo>
                  <a:lnTo>
                    <a:pt x="16528" y="1236"/>
                  </a:lnTo>
                  <a:lnTo>
                    <a:pt x="16334" y="1159"/>
                  </a:lnTo>
                  <a:lnTo>
                    <a:pt x="16103" y="1159"/>
                  </a:lnTo>
                  <a:lnTo>
                    <a:pt x="15910" y="1197"/>
                  </a:lnTo>
                  <a:lnTo>
                    <a:pt x="15678" y="1275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6" y="2587"/>
                  </a:lnTo>
                  <a:lnTo>
                    <a:pt x="14095" y="3012"/>
                  </a:lnTo>
                  <a:lnTo>
                    <a:pt x="13940" y="2433"/>
                  </a:lnTo>
                  <a:lnTo>
                    <a:pt x="13747" y="1892"/>
                  </a:lnTo>
                  <a:lnTo>
                    <a:pt x="13516" y="1352"/>
                  </a:lnTo>
                  <a:lnTo>
                    <a:pt x="13168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7" y="155"/>
                  </a:lnTo>
                  <a:lnTo>
                    <a:pt x="12087" y="39"/>
                  </a:lnTo>
                  <a:lnTo>
                    <a:pt x="118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4"/>
            <p:cNvSpPr/>
            <p:nvPr/>
          </p:nvSpPr>
          <p:spPr>
            <a:xfrm>
              <a:off x="799000" y="1245800"/>
              <a:ext cx="106200" cy="124550"/>
            </a:xfrm>
            <a:custGeom>
              <a:avLst/>
              <a:gdLst/>
              <a:ahLst/>
              <a:cxnLst/>
              <a:rect l="l" t="t" r="r" b="b"/>
              <a:pathLst>
                <a:path w="4248" h="4982" extrusionOk="0">
                  <a:moveTo>
                    <a:pt x="3862" y="0"/>
                  </a:moveTo>
                  <a:lnTo>
                    <a:pt x="3591" y="579"/>
                  </a:lnTo>
                  <a:lnTo>
                    <a:pt x="3244" y="1159"/>
                  </a:lnTo>
                  <a:lnTo>
                    <a:pt x="2896" y="1699"/>
                  </a:lnTo>
                  <a:lnTo>
                    <a:pt x="2510" y="2201"/>
                  </a:lnTo>
                  <a:lnTo>
                    <a:pt x="1931" y="2858"/>
                  </a:lnTo>
                  <a:lnTo>
                    <a:pt x="1313" y="3475"/>
                  </a:lnTo>
                  <a:lnTo>
                    <a:pt x="1004" y="3784"/>
                  </a:lnTo>
                  <a:lnTo>
                    <a:pt x="657" y="4016"/>
                  </a:lnTo>
                  <a:lnTo>
                    <a:pt x="309" y="4286"/>
                  </a:lnTo>
                  <a:lnTo>
                    <a:pt x="0" y="4595"/>
                  </a:lnTo>
                  <a:lnTo>
                    <a:pt x="39" y="4981"/>
                  </a:lnTo>
                  <a:lnTo>
                    <a:pt x="155" y="4981"/>
                  </a:lnTo>
                  <a:lnTo>
                    <a:pt x="541" y="4788"/>
                  </a:lnTo>
                  <a:lnTo>
                    <a:pt x="927" y="4557"/>
                  </a:lnTo>
                  <a:lnTo>
                    <a:pt x="1313" y="4248"/>
                  </a:lnTo>
                  <a:lnTo>
                    <a:pt x="1699" y="3939"/>
                  </a:lnTo>
                  <a:lnTo>
                    <a:pt x="2008" y="3591"/>
                  </a:lnTo>
                  <a:lnTo>
                    <a:pt x="2356" y="3205"/>
                  </a:lnTo>
                  <a:lnTo>
                    <a:pt x="2896" y="2510"/>
                  </a:lnTo>
                  <a:lnTo>
                    <a:pt x="3321" y="1969"/>
                  </a:lnTo>
                  <a:lnTo>
                    <a:pt x="3669" y="1390"/>
                  </a:lnTo>
                  <a:lnTo>
                    <a:pt x="3978" y="811"/>
                  </a:lnTo>
                  <a:lnTo>
                    <a:pt x="4248" y="193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4"/>
            <p:cNvSpPr/>
            <p:nvPr/>
          </p:nvSpPr>
          <p:spPr>
            <a:xfrm>
              <a:off x="747825" y="12477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5" y="271"/>
                  </a:move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7"/>
                  </a:lnTo>
                  <a:lnTo>
                    <a:pt x="1545" y="1313"/>
                  </a:lnTo>
                  <a:lnTo>
                    <a:pt x="1429" y="1391"/>
                  </a:lnTo>
                  <a:lnTo>
                    <a:pt x="1352" y="1468"/>
                  </a:lnTo>
                  <a:lnTo>
                    <a:pt x="1198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468"/>
                  </a:lnTo>
                  <a:lnTo>
                    <a:pt x="580" y="1429"/>
                  </a:lnTo>
                  <a:lnTo>
                    <a:pt x="503" y="1313"/>
                  </a:lnTo>
                  <a:lnTo>
                    <a:pt x="464" y="1197"/>
                  </a:lnTo>
                  <a:lnTo>
                    <a:pt x="425" y="1004"/>
                  </a:lnTo>
                  <a:lnTo>
                    <a:pt x="425" y="773"/>
                  </a:lnTo>
                  <a:lnTo>
                    <a:pt x="541" y="580"/>
                  </a:lnTo>
                  <a:lnTo>
                    <a:pt x="696" y="425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78"/>
                  </a:lnTo>
                  <a:lnTo>
                    <a:pt x="657" y="116"/>
                  </a:lnTo>
                  <a:lnTo>
                    <a:pt x="541" y="78"/>
                  </a:lnTo>
                  <a:lnTo>
                    <a:pt x="425" y="116"/>
                  </a:lnTo>
                  <a:lnTo>
                    <a:pt x="271" y="193"/>
                  </a:lnTo>
                  <a:lnTo>
                    <a:pt x="155" y="348"/>
                  </a:lnTo>
                  <a:lnTo>
                    <a:pt x="78" y="502"/>
                  </a:lnTo>
                  <a:lnTo>
                    <a:pt x="1" y="695"/>
                  </a:lnTo>
                  <a:lnTo>
                    <a:pt x="1" y="889"/>
                  </a:lnTo>
                  <a:lnTo>
                    <a:pt x="1" y="1082"/>
                  </a:lnTo>
                  <a:lnTo>
                    <a:pt x="39" y="1275"/>
                  </a:lnTo>
                  <a:lnTo>
                    <a:pt x="78" y="1429"/>
                  </a:lnTo>
                  <a:lnTo>
                    <a:pt x="194" y="1622"/>
                  </a:lnTo>
                  <a:lnTo>
                    <a:pt x="310" y="1777"/>
                  </a:lnTo>
                  <a:lnTo>
                    <a:pt x="464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043" y="2008"/>
                  </a:lnTo>
                  <a:lnTo>
                    <a:pt x="1236" y="1970"/>
                  </a:lnTo>
                  <a:lnTo>
                    <a:pt x="1429" y="1892"/>
                  </a:lnTo>
                  <a:lnTo>
                    <a:pt x="1584" y="1815"/>
                  </a:lnTo>
                  <a:lnTo>
                    <a:pt x="1738" y="1699"/>
                  </a:lnTo>
                  <a:lnTo>
                    <a:pt x="1893" y="1545"/>
                  </a:lnTo>
                  <a:lnTo>
                    <a:pt x="1970" y="1352"/>
                  </a:lnTo>
                  <a:lnTo>
                    <a:pt x="2047" y="1197"/>
                  </a:lnTo>
                  <a:lnTo>
                    <a:pt x="2086" y="1004"/>
                  </a:lnTo>
                  <a:lnTo>
                    <a:pt x="2047" y="811"/>
                  </a:lnTo>
                  <a:lnTo>
                    <a:pt x="1970" y="580"/>
                  </a:lnTo>
                  <a:lnTo>
                    <a:pt x="1893" y="425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78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4"/>
            <p:cNvSpPr/>
            <p:nvPr/>
          </p:nvSpPr>
          <p:spPr>
            <a:xfrm>
              <a:off x="691825" y="1300825"/>
              <a:ext cx="114925" cy="285775"/>
            </a:xfrm>
            <a:custGeom>
              <a:avLst/>
              <a:gdLst/>
              <a:ahLst/>
              <a:cxnLst/>
              <a:rect l="l" t="t" r="r" b="b"/>
              <a:pathLst>
                <a:path w="4597" h="11431" extrusionOk="0">
                  <a:moveTo>
                    <a:pt x="3631" y="888"/>
                  </a:moveTo>
                  <a:lnTo>
                    <a:pt x="3708" y="2008"/>
                  </a:lnTo>
                  <a:lnTo>
                    <a:pt x="3824" y="3128"/>
                  </a:lnTo>
                  <a:lnTo>
                    <a:pt x="3940" y="4248"/>
                  </a:lnTo>
                  <a:lnTo>
                    <a:pt x="4017" y="5406"/>
                  </a:lnTo>
                  <a:lnTo>
                    <a:pt x="4056" y="6603"/>
                  </a:lnTo>
                  <a:lnTo>
                    <a:pt x="4056" y="7260"/>
                  </a:lnTo>
                  <a:lnTo>
                    <a:pt x="3978" y="7878"/>
                  </a:lnTo>
                  <a:lnTo>
                    <a:pt x="3901" y="8534"/>
                  </a:lnTo>
                  <a:lnTo>
                    <a:pt x="3747" y="9152"/>
                  </a:lnTo>
                  <a:lnTo>
                    <a:pt x="3515" y="9731"/>
                  </a:lnTo>
                  <a:lnTo>
                    <a:pt x="3245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2"/>
                  </a:lnTo>
                  <a:lnTo>
                    <a:pt x="1623" y="10696"/>
                  </a:lnTo>
                  <a:lnTo>
                    <a:pt x="1353" y="10503"/>
                  </a:lnTo>
                  <a:lnTo>
                    <a:pt x="1121" y="10233"/>
                  </a:lnTo>
                  <a:lnTo>
                    <a:pt x="966" y="9963"/>
                  </a:lnTo>
                  <a:lnTo>
                    <a:pt x="851" y="9692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95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9" y="4055"/>
                  </a:lnTo>
                  <a:lnTo>
                    <a:pt x="580" y="2780"/>
                  </a:lnTo>
                  <a:lnTo>
                    <a:pt x="542" y="2742"/>
                  </a:lnTo>
                  <a:lnTo>
                    <a:pt x="580" y="2742"/>
                  </a:lnTo>
                  <a:lnTo>
                    <a:pt x="1353" y="2356"/>
                  </a:lnTo>
                  <a:lnTo>
                    <a:pt x="2163" y="1931"/>
                  </a:lnTo>
                  <a:lnTo>
                    <a:pt x="2936" y="1429"/>
                  </a:lnTo>
                  <a:lnTo>
                    <a:pt x="3283" y="1159"/>
                  </a:lnTo>
                  <a:lnTo>
                    <a:pt x="3631" y="888"/>
                  </a:lnTo>
                  <a:close/>
                  <a:moveTo>
                    <a:pt x="3978" y="0"/>
                  </a:moveTo>
                  <a:lnTo>
                    <a:pt x="3901" y="39"/>
                  </a:lnTo>
                  <a:lnTo>
                    <a:pt x="3476" y="309"/>
                  </a:lnTo>
                  <a:lnTo>
                    <a:pt x="3052" y="657"/>
                  </a:lnTo>
                  <a:lnTo>
                    <a:pt x="2627" y="966"/>
                  </a:lnTo>
                  <a:lnTo>
                    <a:pt x="2202" y="1313"/>
                  </a:lnTo>
                  <a:lnTo>
                    <a:pt x="1314" y="1892"/>
                  </a:lnTo>
                  <a:lnTo>
                    <a:pt x="426" y="2472"/>
                  </a:lnTo>
                  <a:lnTo>
                    <a:pt x="349" y="2549"/>
                  </a:lnTo>
                  <a:lnTo>
                    <a:pt x="349" y="2626"/>
                  </a:lnTo>
                  <a:lnTo>
                    <a:pt x="271" y="2665"/>
                  </a:lnTo>
                  <a:lnTo>
                    <a:pt x="233" y="2780"/>
                  </a:lnTo>
                  <a:lnTo>
                    <a:pt x="194" y="3823"/>
                  </a:lnTo>
                  <a:lnTo>
                    <a:pt x="155" y="4827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7"/>
                  </a:lnTo>
                  <a:lnTo>
                    <a:pt x="155" y="7685"/>
                  </a:lnTo>
                  <a:lnTo>
                    <a:pt x="155" y="8418"/>
                  </a:lnTo>
                  <a:lnTo>
                    <a:pt x="233" y="9152"/>
                  </a:lnTo>
                  <a:lnTo>
                    <a:pt x="310" y="9615"/>
                  </a:lnTo>
                  <a:lnTo>
                    <a:pt x="503" y="10079"/>
                  </a:lnTo>
                  <a:lnTo>
                    <a:pt x="735" y="10503"/>
                  </a:lnTo>
                  <a:lnTo>
                    <a:pt x="1044" y="10890"/>
                  </a:lnTo>
                  <a:lnTo>
                    <a:pt x="1198" y="11044"/>
                  </a:lnTo>
                  <a:lnTo>
                    <a:pt x="1391" y="11198"/>
                  </a:lnTo>
                  <a:lnTo>
                    <a:pt x="1623" y="11314"/>
                  </a:lnTo>
                  <a:lnTo>
                    <a:pt x="1816" y="11392"/>
                  </a:lnTo>
                  <a:lnTo>
                    <a:pt x="2048" y="11430"/>
                  </a:lnTo>
                  <a:lnTo>
                    <a:pt x="2279" y="11430"/>
                  </a:lnTo>
                  <a:lnTo>
                    <a:pt x="2550" y="11392"/>
                  </a:lnTo>
                  <a:lnTo>
                    <a:pt x="2820" y="11314"/>
                  </a:lnTo>
                  <a:lnTo>
                    <a:pt x="3052" y="11198"/>
                  </a:lnTo>
                  <a:lnTo>
                    <a:pt x="3283" y="11044"/>
                  </a:lnTo>
                  <a:lnTo>
                    <a:pt x="3476" y="10851"/>
                  </a:lnTo>
                  <a:lnTo>
                    <a:pt x="3669" y="10658"/>
                  </a:lnTo>
                  <a:lnTo>
                    <a:pt x="3824" y="10388"/>
                  </a:lnTo>
                  <a:lnTo>
                    <a:pt x="3978" y="10117"/>
                  </a:lnTo>
                  <a:lnTo>
                    <a:pt x="4171" y="9538"/>
                  </a:lnTo>
                  <a:lnTo>
                    <a:pt x="4326" y="8920"/>
                  </a:lnTo>
                  <a:lnTo>
                    <a:pt x="4442" y="8302"/>
                  </a:lnTo>
                  <a:lnTo>
                    <a:pt x="4519" y="7723"/>
                  </a:lnTo>
                  <a:lnTo>
                    <a:pt x="4558" y="7221"/>
                  </a:lnTo>
                  <a:lnTo>
                    <a:pt x="4596" y="6642"/>
                  </a:lnTo>
                  <a:lnTo>
                    <a:pt x="4596" y="6101"/>
                  </a:lnTo>
                  <a:lnTo>
                    <a:pt x="4519" y="4981"/>
                  </a:lnTo>
                  <a:lnTo>
                    <a:pt x="4442" y="3862"/>
                  </a:lnTo>
                  <a:lnTo>
                    <a:pt x="4326" y="2780"/>
                  </a:lnTo>
                  <a:lnTo>
                    <a:pt x="4287" y="2394"/>
                  </a:lnTo>
                  <a:lnTo>
                    <a:pt x="4210" y="1468"/>
                  </a:lnTo>
                  <a:lnTo>
                    <a:pt x="4133" y="541"/>
                  </a:lnTo>
                  <a:lnTo>
                    <a:pt x="4094" y="386"/>
                  </a:lnTo>
                  <a:lnTo>
                    <a:pt x="4133" y="348"/>
                  </a:lnTo>
                  <a:lnTo>
                    <a:pt x="4171" y="270"/>
                  </a:lnTo>
                  <a:lnTo>
                    <a:pt x="4210" y="193"/>
                  </a:lnTo>
                  <a:lnTo>
                    <a:pt x="4171" y="77"/>
                  </a:lnTo>
                  <a:lnTo>
                    <a:pt x="4094" y="39"/>
                  </a:lnTo>
                  <a:lnTo>
                    <a:pt x="40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4"/>
            <p:cNvSpPr/>
            <p:nvPr/>
          </p:nvSpPr>
          <p:spPr>
            <a:xfrm>
              <a:off x="695700" y="1106775"/>
              <a:ext cx="102350" cy="132275"/>
            </a:xfrm>
            <a:custGeom>
              <a:avLst/>
              <a:gdLst/>
              <a:ahLst/>
              <a:cxnLst/>
              <a:rect l="l" t="t" r="r" b="b"/>
              <a:pathLst>
                <a:path w="4094" h="5291" extrusionOk="0">
                  <a:moveTo>
                    <a:pt x="2279" y="1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4" y="1893"/>
                  </a:lnTo>
                  <a:lnTo>
                    <a:pt x="116" y="2279"/>
                  </a:lnTo>
                  <a:lnTo>
                    <a:pt x="39" y="2665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1"/>
                  </a:lnTo>
                  <a:lnTo>
                    <a:pt x="425" y="5291"/>
                  </a:lnTo>
                  <a:lnTo>
                    <a:pt x="464" y="4750"/>
                  </a:lnTo>
                  <a:lnTo>
                    <a:pt x="464" y="4210"/>
                  </a:lnTo>
                  <a:lnTo>
                    <a:pt x="464" y="3630"/>
                  </a:lnTo>
                  <a:lnTo>
                    <a:pt x="464" y="3090"/>
                  </a:lnTo>
                  <a:lnTo>
                    <a:pt x="541" y="2549"/>
                  </a:lnTo>
                  <a:lnTo>
                    <a:pt x="657" y="2047"/>
                  </a:lnTo>
                  <a:lnTo>
                    <a:pt x="773" y="1816"/>
                  </a:lnTo>
                  <a:lnTo>
                    <a:pt x="889" y="1545"/>
                  </a:lnTo>
                  <a:lnTo>
                    <a:pt x="1043" y="1352"/>
                  </a:lnTo>
                  <a:lnTo>
                    <a:pt x="1198" y="1120"/>
                  </a:lnTo>
                  <a:lnTo>
                    <a:pt x="1391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80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4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2" y="1391"/>
                  </a:lnTo>
                  <a:lnTo>
                    <a:pt x="3669" y="1661"/>
                  </a:lnTo>
                  <a:lnTo>
                    <a:pt x="4094" y="1545"/>
                  </a:lnTo>
                  <a:lnTo>
                    <a:pt x="3978" y="1159"/>
                  </a:lnTo>
                  <a:lnTo>
                    <a:pt x="3823" y="812"/>
                  </a:lnTo>
                  <a:lnTo>
                    <a:pt x="3630" y="503"/>
                  </a:lnTo>
                  <a:lnTo>
                    <a:pt x="3399" y="271"/>
                  </a:lnTo>
                  <a:lnTo>
                    <a:pt x="3244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4"/>
            <p:cNvSpPr/>
            <p:nvPr/>
          </p:nvSpPr>
          <p:spPr>
            <a:xfrm>
              <a:off x="569225" y="1424375"/>
              <a:ext cx="126500" cy="69550"/>
            </a:xfrm>
            <a:custGeom>
              <a:avLst/>
              <a:gdLst/>
              <a:ahLst/>
              <a:cxnLst/>
              <a:rect l="l" t="t" r="r" b="b"/>
              <a:pathLst>
                <a:path w="5060" h="2782" extrusionOk="0">
                  <a:moveTo>
                    <a:pt x="4905" y="1"/>
                  </a:moveTo>
                  <a:lnTo>
                    <a:pt x="3824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30" y="1854"/>
                  </a:lnTo>
                  <a:lnTo>
                    <a:pt x="773" y="2125"/>
                  </a:lnTo>
                  <a:lnTo>
                    <a:pt x="117" y="2395"/>
                  </a:lnTo>
                  <a:lnTo>
                    <a:pt x="40" y="2472"/>
                  </a:lnTo>
                  <a:lnTo>
                    <a:pt x="1" y="2588"/>
                  </a:lnTo>
                  <a:lnTo>
                    <a:pt x="40" y="2665"/>
                  </a:lnTo>
                  <a:lnTo>
                    <a:pt x="117" y="2781"/>
                  </a:lnTo>
                  <a:lnTo>
                    <a:pt x="387" y="2781"/>
                  </a:lnTo>
                  <a:lnTo>
                    <a:pt x="1082" y="2627"/>
                  </a:lnTo>
                  <a:lnTo>
                    <a:pt x="1739" y="2356"/>
                  </a:lnTo>
                  <a:lnTo>
                    <a:pt x="2356" y="2047"/>
                  </a:lnTo>
                  <a:lnTo>
                    <a:pt x="2974" y="1739"/>
                  </a:lnTo>
                  <a:lnTo>
                    <a:pt x="3553" y="1430"/>
                  </a:lnTo>
                  <a:lnTo>
                    <a:pt x="4094" y="1082"/>
                  </a:lnTo>
                  <a:lnTo>
                    <a:pt x="4596" y="735"/>
                  </a:lnTo>
                  <a:lnTo>
                    <a:pt x="5059" y="310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4"/>
            <p:cNvSpPr/>
            <p:nvPr/>
          </p:nvSpPr>
          <p:spPr>
            <a:xfrm>
              <a:off x="686050" y="1295025"/>
              <a:ext cx="44425" cy="43475"/>
            </a:xfrm>
            <a:custGeom>
              <a:avLst/>
              <a:gdLst/>
              <a:ahLst/>
              <a:cxnLst/>
              <a:rect l="l" t="t" r="r" b="b"/>
              <a:pathLst>
                <a:path w="1777" h="1739" extrusionOk="0">
                  <a:moveTo>
                    <a:pt x="773" y="309"/>
                  </a:moveTo>
                  <a:lnTo>
                    <a:pt x="966" y="348"/>
                  </a:lnTo>
                  <a:lnTo>
                    <a:pt x="1159" y="464"/>
                  </a:lnTo>
                  <a:lnTo>
                    <a:pt x="1313" y="580"/>
                  </a:lnTo>
                  <a:lnTo>
                    <a:pt x="1390" y="773"/>
                  </a:lnTo>
                  <a:lnTo>
                    <a:pt x="1390" y="966"/>
                  </a:lnTo>
                  <a:lnTo>
                    <a:pt x="1352" y="1043"/>
                  </a:lnTo>
                  <a:lnTo>
                    <a:pt x="1275" y="1159"/>
                  </a:lnTo>
                  <a:lnTo>
                    <a:pt x="1197" y="1236"/>
                  </a:lnTo>
                  <a:lnTo>
                    <a:pt x="1082" y="1275"/>
                  </a:lnTo>
                  <a:lnTo>
                    <a:pt x="888" y="1352"/>
                  </a:lnTo>
                  <a:lnTo>
                    <a:pt x="695" y="1352"/>
                  </a:lnTo>
                  <a:lnTo>
                    <a:pt x="541" y="1236"/>
                  </a:lnTo>
                  <a:lnTo>
                    <a:pt x="425" y="1082"/>
                  </a:lnTo>
                  <a:lnTo>
                    <a:pt x="386" y="889"/>
                  </a:lnTo>
                  <a:lnTo>
                    <a:pt x="386" y="734"/>
                  </a:lnTo>
                  <a:lnTo>
                    <a:pt x="464" y="541"/>
                  </a:lnTo>
                  <a:lnTo>
                    <a:pt x="541" y="387"/>
                  </a:lnTo>
                  <a:lnTo>
                    <a:pt x="541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8" y="39"/>
                  </a:lnTo>
                  <a:lnTo>
                    <a:pt x="464" y="116"/>
                  </a:lnTo>
                  <a:lnTo>
                    <a:pt x="425" y="155"/>
                  </a:lnTo>
                  <a:lnTo>
                    <a:pt x="348" y="155"/>
                  </a:lnTo>
                  <a:lnTo>
                    <a:pt x="232" y="271"/>
                  </a:lnTo>
                  <a:lnTo>
                    <a:pt x="116" y="387"/>
                  </a:lnTo>
                  <a:lnTo>
                    <a:pt x="39" y="502"/>
                  </a:lnTo>
                  <a:lnTo>
                    <a:pt x="0" y="657"/>
                  </a:lnTo>
                  <a:lnTo>
                    <a:pt x="0" y="850"/>
                  </a:lnTo>
                  <a:lnTo>
                    <a:pt x="0" y="1004"/>
                  </a:lnTo>
                  <a:lnTo>
                    <a:pt x="39" y="1159"/>
                  </a:lnTo>
                  <a:lnTo>
                    <a:pt x="116" y="1313"/>
                  </a:lnTo>
                  <a:lnTo>
                    <a:pt x="193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8" y="1738"/>
                  </a:lnTo>
                  <a:lnTo>
                    <a:pt x="966" y="1738"/>
                  </a:lnTo>
                  <a:lnTo>
                    <a:pt x="1120" y="1700"/>
                  </a:lnTo>
                  <a:lnTo>
                    <a:pt x="1275" y="1622"/>
                  </a:lnTo>
                  <a:lnTo>
                    <a:pt x="1429" y="1545"/>
                  </a:lnTo>
                  <a:lnTo>
                    <a:pt x="1584" y="1391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27"/>
                  </a:lnTo>
                  <a:lnTo>
                    <a:pt x="1777" y="773"/>
                  </a:lnTo>
                  <a:lnTo>
                    <a:pt x="1738" y="580"/>
                  </a:lnTo>
                  <a:lnTo>
                    <a:pt x="1661" y="425"/>
                  </a:lnTo>
                  <a:lnTo>
                    <a:pt x="1545" y="271"/>
                  </a:lnTo>
                  <a:lnTo>
                    <a:pt x="1429" y="155"/>
                  </a:lnTo>
                  <a:lnTo>
                    <a:pt x="1275" y="78"/>
                  </a:lnTo>
                  <a:lnTo>
                    <a:pt x="1120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4"/>
            <p:cNvSpPr/>
            <p:nvPr/>
          </p:nvSpPr>
          <p:spPr>
            <a:xfrm>
              <a:off x="635850" y="1347150"/>
              <a:ext cx="42500" cy="41550"/>
            </a:xfrm>
            <a:custGeom>
              <a:avLst/>
              <a:gdLst/>
              <a:ahLst/>
              <a:cxnLst/>
              <a:rect l="l" t="t" r="r" b="b"/>
              <a:pathLst>
                <a:path w="1700" h="1662" extrusionOk="0">
                  <a:moveTo>
                    <a:pt x="1004" y="387"/>
                  </a:moveTo>
                  <a:lnTo>
                    <a:pt x="1120" y="425"/>
                  </a:lnTo>
                  <a:lnTo>
                    <a:pt x="1159" y="464"/>
                  </a:lnTo>
                  <a:lnTo>
                    <a:pt x="1236" y="541"/>
                  </a:lnTo>
                  <a:lnTo>
                    <a:pt x="1313" y="734"/>
                  </a:lnTo>
                  <a:lnTo>
                    <a:pt x="1313" y="927"/>
                  </a:lnTo>
                  <a:lnTo>
                    <a:pt x="1236" y="1082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8" y="1275"/>
                  </a:lnTo>
                  <a:lnTo>
                    <a:pt x="695" y="1236"/>
                  </a:lnTo>
                  <a:lnTo>
                    <a:pt x="541" y="1121"/>
                  </a:lnTo>
                  <a:lnTo>
                    <a:pt x="464" y="1082"/>
                  </a:lnTo>
                  <a:lnTo>
                    <a:pt x="425" y="966"/>
                  </a:lnTo>
                  <a:lnTo>
                    <a:pt x="386" y="889"/>
                  </a:lnTo>
                  <a:lnTo>
                    <a:pt x="386" y="773"/>
                  </a:lnTo>
                  <a:lnTo>
                    <a:pt x="425" y="541"/>
                  </a:lnTo>
                  <a:lnTo>
                    <a:pt x="541" y="580"/>
                  </a:lnTo>
                  <a:lnTo>
                    <a:pt x="618" y="541"/>
                  </a:lnTo>
                  <a:lnTo>
                    <a:pt x="773" y="425"/>
                  </a:lnTo>
                  <a:lnTo>
                    <a:pt x="927" y="387"/>
                  </a:lnTo>
                  <a:close/>
                  <a:moveTo>
                    <a:pt x="734" y="1"/>
                  </a:moveTo>
                  <a:lnTo>
                    <a:pt x="618" y="39"/>
                  </a:lnTo>
                  <a:lnTo>
                    <a:pt x="502" y="117"/>
                  </a:lnTo>
                  <a:lnTo>
                    <a:pt x="348" y="194"/>
                  </a:lnTo>
                  <a:lnTo>
                    <a:pt x="232" y="310"/>
                  </a:lnTo>
                  <a:lnTo>
                    <a:pt x="155" y="425"/>
                  </a:lnTo>
                  <a:lnTo>
                    <a:pt x="78" y="580"/>
                  </a:lnTo>
                  <a:lnTo>
                    <a:pt x="39" y="696"/>
                  </a:lnTo>
                  <a:lnTo>
                    <a:pt x="0" y="850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3" y="1352"/>
                  </a:lnTo>
                  <a:lnTo>
                    <a:pt x="309" y="1468"/>
                  </a:lnTo>
                  <a:lnTo>
                    <a:pt x="464" y="1584"/>
                  </a:lnTo>
                  <a:lnTo>
                    <a:pt x="657" y="1623"/>
                  </a:lnTo>
                  <a:lnTo>
                    <a:pt x="811" y="1661"/>
                  </a:lnTo>
                  <a:lnTo>
                    <a:pt x="1004" y="1661"/>
                  </a:lnTo>
                  <a:lnTo>
                    <a:pt x="1197" y="1584"/>
                  </a:lnTo>
                  <a:lnTo>
                    <a:pt x="1352" y="1507"/>
                  </a:lnTo>
                  <a:lnTo>
                    <a:pt x="1468" y="1391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699" y="927"/>
                  </a:lnTo>
                  <a:lnTo>
                    <a:pt x="1699" y="734"/>
                  </a:lnTo>
                  <a:lnTo>
                    <a:pt x="1661" y="541"/>
                  </a:lnTo>
                  <a:lnTo>
                    <a:pt x="1584" y="387"/>
                  </a:lnTo>
                  <a:lnTo>
                    <a:pt x="1506" y="232"/>
                  </a:lnTo>
                  <a:lnTo>
                    <a:pt x="1390" y="155"/>
                  </a:lnTo>
                  <a:lnTo>
                    <a:pt x="1275" y="78"/>
                  </a:lnTo>
                  <a:lnTo>
                    <a:pt x="10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4"/>
            <p:cNvSpPr/>
            <p:nvPr/>
          </p:nvSpPr>
          <p:spPr>
            <a:xfrm>
              <a:off x="444700" y="13741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71" y="1"/>
                  </a:moveTo>
                  <a:lnTo>
                    <a:pt x="116" y="40"/>
                  </a:lnTo>
                  <a:lnTo>
                    <a:pt x="39" y="117"/>
                  </a:lnTo>
                  <a:lnTo>
                    <a:pt x="1" y="233"/>
                  </a:lnTo>
                  <a:lnTo>
                    <a:pt x="39" y="387"/>
                  </a:lnTo>
                  <a:lnTo>
                    <a:pt x="348" y="889"/>
                  </a:lnTo>
                  <a:lnTo>
                    <a:pt x="657" y="1391"/>
                  </a:lnTo>
                  <a:lnTo>
                    <a:pt x="1005" y="1854"/>
                  </a:lnTo>
                  <a:lnTo>
                    <a:pt x="1391" y="2318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4" y="3553"/>
                  </a:lnTo>
                  <a:lnTo>
                    <a:pt x="3167" y="3901"/>
                  </a:lnTo>
                  <a:lnTo>
                    <a:pt x="3553" y="3747"/>
                  </a:lnTo>
                  <a:lnTo>
                    <a:pt x="2781" y="3013"/>
                  </a:lnTo>
                  <a:lnTo>
                    <a:pt x="2047" y="2241"/>
                  </a:lnTo>
                  <a:lnTo>
                    <a:pt x="1352" y="1430"/>
                  </a:lnTo>
                  <a:lnTo>
                    <a:pt x="1043" y="1005"/>
                  </a:lnTo>
                  <a:lnTo>
                    <a:pt x="734" y="542"/>
                  </a:lnTo>
                  <a:lnTo>
                    <a:pt x="1622" y="696"/>
                  </a:lnTo>
                  <a:lnTo>
                    <a:pt x="2511" y="889"/>
                  </a:lnTo>
                  <a:lnTo>
                    <a:pt x="3013" y="1044"/>
                  </a:lnTo>
                  <a:lnTo>
                    <a:pt x="3515" y="1198"/>
                  </a:lnTo>
                  <a:lnTo>
                    <a:pt x="4017" y="1352"/>
                  </a:lnTo>
                  <a:lnTo>
                    <a:pt x="4480" y="1507"/>
                  </a:lnTo>
                  <a:lnTo>
                    <a:pt x="4596" y="1507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5" y="1507"/>
                  </a:lnTo>
                  <a:lnTo>
                    <a:pt x="4943" y="1430"/>
                  </a:lnTo>
                  <a:lnTo>
                    <a:pt x="4634" y="1159"/>
                  </a:lnTo>
                  <a:lnTo>
                    <a:pt x="4171" y="850"/>
                  </a:lnTo>
                  <a:lnTo>
                    <a:pt x="3630" y="619"/>
                  </a:lnTo>
                  <a:lnTo>
                    <a:pt x="3090" y="464"/>
                  </a:lnTo>
                  <a:lnTo>
                    <a:pt x="2511" y="310"/>
                  </a:lnTo>
                  <a:lnTo>
                    <a:pt x="1931" y="194"/>
                  </a:lnTo>
                  <a:lnTo>
                    <a:pt x="1352" y="117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4"/>
            <p:cNvSpPr/>
            <p:nvPr/>
          </p:nvSpPr>
          <p:spPr>
            <a:xfrm>
              <a:off x="512275" y="1467825"/>
              <a:ext cx="66650" cy="99450"/>
            </a:xfrm>
            <a:custGeom>
              <a:avLst/>
              <a:gdLst/>
              <a:ahLst/>
              <a:cxnLst/>
              <a:rect l="l" t="t" r="r" b="b"/>
              <a:pathLst>
                <a:path w="2666" h="3978" extrusionOk="0">
                  <a:moveTo>
                    <a:pt x="850" y="1"/>
                  </a:moveTo>
                  <a:lnTo>
                    <a:pt x="464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2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1" y="2704"/>
                  </a:lnTo>
                  <a:lnTo>
                    <a:pt x="39" y="2974"/>
                  </a:lnTo>
                  <a:lnTo>
                    <a:pt x="78" y="3206"/>
                  </a:lnTo>
                  <a:lnTo>
                    <a:pt x="155" y="3399"/>
                  </a:lnTo>
                  <a:lnTo>
                    <a:pt x="271" y="3592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9" y="3939"/>
                  </a:lnTo>
                  <a:lnTo>
                    <a:pt x="1082" y="3978"/>
                  </a:lnTo>
                  <a:lnTo>
                    <a:pt x="1314" y="3939"/>
                  </a:lnTo>
                  <a:lnTo>
                    <a:pt x="1507" y="3823"/>
                  </a:lnTo>
                  <a:lnTo>
                    <a:pt x="1661" y="3708"/>
                  </a:lnTo>
                  <a:lnTo>
                    <a:pt x="1816" y="3514"/>
                  </a:lnTo>
                  <a:lnTo>
                    <a:pt x="1970" y="3321"/>
                  </a:lnTo>
                  <a:lnTo>
                    <a:pt x="2086" y="3090"/>
                  </a:lnTo>
                  <a:lnTo>
                    <a:pt x="2318" y="2549"/>
                  </a:lnTo>
                  <a:lnTo>
                    <a:pt x="2472" y="2009"/>
                  </a:lnTo>
                  <a:lnTo>
                    <a:pt x="2626" y="1507"/>
                  </a:lnTo>
                  <a:lnTo>
                    <a:pt x="2665" y="1043"/>
                  </a:lnTo>
                  <a:lnTo>
                    <a:pt x="2395" y="1043"/>
                  </a:lnTo>
                  <a:lnTo>
                    <a:pt x="2009" y="2009"/>
                  </a:lnTo>
                  <a:lnTo>
                    <a:pt x="1738" y="2665"/>
                  </a:lnTo>
                  <a:lnTo>
                    <a:pt x="1545" y="3051"/>
                  </a:lnTo>
                  <a:lnTo>
                    <a:pt x="1468" y="3206"/>
                  </a:lnTo>
                  <a:lnTo>
                    <a:pt x="1314" y="3283"/>
                  </a:lnTo>
                  <a:lnTo>
                    <a:pt x="1159" y="3283"/>
                  </a:lnTo>
                  <a:lnTo>
                    <a:pt x="966" y="3206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8"/>
                  </a:lnTo>
                  <a:lnTo>
                    <a:pt x="889" y="773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7" name="Google Shape;867;p4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868" name="Google Shape;868;p4"/>
          <p:cNvSpPr txBox="1">
            <a:spLocks noGrp="1"/>
          </p:cNvSpPr>
          <p:nvPr>
            <p:ph type="body" idx="1"/>
          </p:nvPr>
        </p:nvSpPr>
        <p:spPr>
          <a:xfrm>
            <a:off x="716900" y="1059750"/>
            <a:ext cx="7704000" cy="357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AutoNum type="arabicPeriod"/>
              <a:defRPr sz="1100"/>
            </a:lvl1pPr>
            <a:lvl2pPr marL="914400" lvl="1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 sz="1600"/>
            </a:lvl2pPr>
            <a:lvl3pPr marL="1371600" lvl="2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 sz="1600"/>
            </a:lvl3pPr>
            <a:lvl4pPr marL="1828800" lvl="3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 sz="1600"/>
            </a:lvl4pPr>
            <a:lvl5pPr marL="2286000" lvl="4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 sz="1600"/>
            </a:lvl5pPr>
            <a:lvl6pPr marL="2743200" lvl="5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 sz="1600"/>
            </a:lvl6pPr>
            <a:lvl7pPr marL="3200400" lvl="6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 sz="1600"/>
            </a:lvl7pPr>
            <a:lvl8pPr marL="3657600" lvl="7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 sz="1600"/>
            </a:lvl8pPr>
            <a:lvl9pPr marL="4114800" lvl="8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 sz="1600"/>
            </a:lvl9pPr>
          </a:lstStyle>
          <a:p>
            <a:endParaRPr/>
          </a:p>
        </p:txBody>
      </p:sp>
      <p:grpSp>
        <p:nvGrpSpPr>
          <p:cNvPr id="869" name="Google Shape;869;p4"/>
          <p:cNvGrpSpPr/>
          <p:nvPr/>
        </p:nvGrpSpPr>
        <p:grpSpPr>
          <a:xfrm>
            <a:off x="8492025" y="-19050"/>
            <a:ext cx="599250" cy="1418100"/>
            <a:chOff x="310050" y="-1175"/>
            <a:chExt cx="599250" cy="1418100"/>
          </a:xfrm>
        </p:grpSpPr>
        <p:grpSp>
          <p:nvGrpSpPr>
            <p:cNvPr id="870" name="Google Shape;870;p4"/>
            <p:cNvGrpSpPr/>
            <p:nvPr/>
          </p:nvGrpSpPr>
          <p:grpSpPr>
            <a:xfrm>
              <a:off x="310050" y="-1175"/>
              <a:ext cx="599250" cy="1418100"/>
              <a:chOff x="310050" y="0"/>
              <a:chExt cx="599250" cy="1418100"/>
            </a:xfrm>
          </p:grpSpPr>
          <p:sp>
            <p:nvSpPr>
              <p:cNvPr id="871" name="Google Shape;871;p4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extrusionOk="0">
                    <a:moveTo>
                      <a:pt x="1" y="36662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872;p4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fill="none" extrusionOk="0">
                    <a:moveTo>
                      <a:pt x="1" y="36662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" name="Google Shape;873;p4"/>
              <p:cNvSpPr/>
              <p:nvPr/>
            </p:nvSpPr>
            <p:spPr>
              <a:xfrm>
                <a:off x="598700" y="0"/>
                <a:ext cx="19700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36663" extrusionOk="0">
                    <a:moveTo>
                      <a:pt x="1" y="0"/>
                    </a:moveTo>
                    <a:lnTo>
                      <a:pt x="1" y="36662"/>
                    </a:lnTo>
                    <a:lnTo>
                      <a:pt x="787" y="36662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874;p4"/>
              <p:cNvSpPr/>
              <p:nvPr/>
            </p:nvSpPr>
            <p:spPr>
              <a:xfrm>
                <a:off x="310050" y="847475"/>
                <a:ext cx="599250" cy="570625"/>
              </a:xfrm>
              <a:custGeom>
                <a:avLst/>
                <a:gdLst/>
                <a:ahLst/>
                <a:cxnLst/>
                <a:rect l="l" t="t" r="r" b="b"/>
                <a:pathLst>
                  <a:path w="23970" h="22825" extrusionOk="0">
                    <a:moveTo>
                      <a:pt x="11996" y="0"/>
                    </a:moveTo>
                    <a:lnTo>
                      <a:pt x="7503" y="6425"/>
                    </a:lnTo>
                    <a:lnTo>
                      <a:pt x="0" y="8716"/>
                    </a:lnTo>
                    <a:lnTo>
                      <a:pt x="4718" y="14984"/>
                    </a:lnTo>
                    <a:lnTo>
                      <a:pt x="4560" y="22824"/>
                    </a:lnTo>
                    <a:lnTo>
                      <a:pt x="11996" y="20286"/>
                    </a:lnTo>
                    <a:lnTo>
                      <a:pt x="19409" y="22824"/>
                    </a:lnTo>
                    <a:lnTo>
                      <a:pt x="19252" y="14984"/>
                    </a:lnTo>
                    <a:lnTo>
                      <a:pt x="23970" y="8716"/>
                    </a:lnTo>
                    <a:lnTo>
                      <a:pt x="16489" y="6425"/>
                    </a:lnTo>
                    <a:lnTo>
                      <a:pt x="1199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75" name="Google Shape;875;p4"/>
            <p:cNvSpPr/>
            <p:nvPr/>
          </p:nvSpPr>
          <p:spPr>
            <a:xfrm>
              <a:off x="445600" y="979650"/>
              <a:ext cx="328149" cy="312474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0" name="Google Shape;1170;p6"/>
          <p:cNvGrpSpPr/>
          <p:nvPr/>
        </p:nvGrpSpPr>
        <p:grpSpPr>
          <a:xfrm flipH="1">
            <a:off x="162878" y="103243"/>
            <a:ext cx="8818245" cy="4937014"/>
            <a:chOff x="238125" y="857725"/>
            <a:chExt cx="7143750" cy="3999525"/>
          </a:xfrm>
        </p:grpSpPr>
        <p:sp>
          <p:nvSpPr>
            <p:cNvPr id="1171" name="Google Shape;1171;p6"/>
            <p:cNvSpPr/>
            <p:nvPr/>
          </p:nvSpPr>
          <p:spPr>
            <a:xfrm>
              <a:off x="3447000" y="857725"/>
              <a:ext cx="309925" cy="605300"/>
            </a:xfrm>
            <a:custGeom>
              <a:avLst/>
              <a:gdLst/>
              <a:ahLst/>
              <a:cxnLst/>
              <a:rect l="l" t="t" r="r" b="b"/>
              <a:pathLst>
                <a:path w="12397" h="24212" extrusionOk="0">
                  <a:moveTo>
                    <a:pt x="7955" y="463"/>
                  </a:moveTo>
                  <a:lnTo>
                    <a:pt x="8496" y="502"/>
                  </a:lnTo>
                  <a:lnTo>
                    <a:pt x="9037" y="618"/>
                  </a:lnTo>
                  <a:lnTo>
                    <a:pt x="9500" y="811"/>
                  </a:lnTo>
                  <a:lnTo>
                    <a:pt x="9925" y="1043"/>
                  </a:lnTo>
                  <a:lnTo>
                    <a:pt x="10311" y="1352"/>
                  </a:lnTo>
                  <a:lnTo>
                    <a:pt x="10659" y="1699"/>
                  </a:lnTo>
                  <a:lnTo>
                    <a:pt x="10967" y="2085"/>
                  </a:lnTo>
                  <a:lnTo>
                    <a:pt x="11238" y="2510"/>
                  </a:lnTo>
                  <a:lnTo>
                    <a:pt x="11469" y="2973"/>
                  </a:lnTo>
                  <a:lnTo>
                    <a:pt x="11663" y="3437"/>
                  </a:lnTo>
                  <a:lnTo>
                    <a:pt x="11778" y="3939"/>
                  </a:lnTo>
                  <a:lnTo>
                    <a:pt x="11856" y="4441"/>
                  </a:lnTo>
                  <a:lnTo>
                    <a:pt x="11894" y="4981"/>
                  </a:lnTo>
                  <a:lnTo>
                    <a:pt x="11894" y="5483"/>
                  </a:lnTo>
                  <a:lnTo>
                    <a:pt x="11817" y="5985"/>
                  </a:lnTo>
                  <a:lnTo>
                    <a:pt x="11701" y="6487"/>
                  </a:lnTo>
                  <a:lnTo>
                    <a:pt x="11547" y="6989"/>
                  </a:lnTo>
                  <a:lnTo>
                    <a:pt x="11315" y="7453"/>
                  </a:lnTo>
                  <a:lnTo>
                    <a:pt x="11083" y="7916"/>
                  </a:lnTo>
                  <a:lnTo>
                    <a:pt x="10813" y="8341"/>
                  </a:lnTo>
                  <a:lnTo>
                    <a:pt x="10504" y="8766"/>
                  </a:lnTo>
                  <a:lnTo>
                    <a:pt x="10195" y="9152"/>
                  </a:lnTo>
                  <a:lnTo>
                    <a:pt x="9848" y="9499"/>
                  </a:lnTo>
                  <a:lnTo>
                    <a:pt x="9461" y="9847"/>
                  </a:lnTo>
                  <a:lnTo>
                    <a:pt x="9037" y="10156"/>
                  </a:lnTo>
                  <a:lnTo>
                    <a:pt x="8651" y="10465"/>
                  </a:lnTo>
                  <a:lnTo>
                    <a:pt x="8187" y="10735"/>
                  </a:lnTo>
                  <a:lnTo>
                    <a:pt x="7762" y="11005"/>
                  </a:lnTo>
                  <a:lnTo>
                    <a:pt x="6836" y="11469"/>
                  </a:lnTo>
                  <a:lnTo>
                    <a:pt x="5870" y="11855"/>
                  </a:lnTo>
                  <a:lnTo>
                    <a:pt x="5677" y="11855"/>
                  </a:lnTo>
                  <a:lnTo>
                    <a:pt x="5639" y="11932"/>
                  </a:lnTo>
                  <a:lnTo>
                    <a:pt x="5600" y="11932"/>
                  </a:lnTo>
                  <a:lnTo>
                    <a:pt x="4982" y="11276"/>
                  </a:lnTo>
                  <a:lnTo>
                    <a:pt x="4442" y="10542"/>
                  </a:lnTo>
                  <a:lnTo>
                    <a:pt x="3978" y="9808"/>
                  </a:lnTo>
                  <a:lnTo>
                    <a:pt x="3746" y="9383"/>
                  </a:lnTo>
                  <a:lnTo>
                    <a:pt x="3592" y="8997"/>
                  </a:lnTo>
                  <a:lnTo>
                    <a:pt x="3438" y="8611"/>
                  </a:lnTo>
                  <a:lnTo>
                    <a:pt x="3283" y="8186"/>
                  </a:lnTo>
                  <a:lnTo>
                    <a:pt x="3167" y="7762"/>
                  </a:lnTo>
                  <a:lnTo>
                    <a:pt x="3090" y="7298"/>
                  </a:lnTo>
                  <a:lnTo>
                    <a:pt x="3051" y="6873"/>
                  </a:lnTo>
                  <a:lnTo>
                    <a:pt x="3013" y="6410"/>
                  </a:lnTo>
                  <a:lnTo>
                    <a:pt x="3051" y="5947"/>
                  </a:lnTo>
                  <a:lnTo>
                    <a:pt x="3090" y="5483"/>
                  </a:lnTo>
                  <a:lnTo>
                    <a:pt x="3167" y="5020"/>
                  </a:lnTo>
                  <a:lnTo>
                    <a:pt x="3244" y="4557"/>
                  </a:lnTo>
                  <a:lnTo>
                    <a:pt x="3399" y="4093"/>
                  </a:lnTo>
                  <a:lnTo>
                    <a:pt x="3592" y="3668"/>
                  </a:lnTo>
                  <a:lnTo>
                    <a:pt x="3785" y="3205"/>
                  </a:lnTo>
                  <a:lnTo>
                    <a:pt x="4055" y="2819"/>
                  </a:lnTo>
                  <a:lnTo>
                    <a:pt x="4326" y="2394"/>
                  </a:lnTo>
                  <a:lnTo>
                    <a:pt x="4635" y="2047"/>
                  </a:lnTo>
                  <a:lnTo>
                    <a:pt x="4944" y="1699"/>
                  </a:lnTo>
                  <a:lnTo>
                    <a:pt x="5330" y="1390"/>
                  </a:lnTo>
                  <a:lnTo>
                    <a:pt x="5716" y="1081"/>
                  </a:lnTo>
                  <a:lnTo>
                    <a:pt x="6102" y="850"/>
                  </a:lnTo>
                  <a:lnTo>
                    <a:pt x="6527" y="695"/>
                  </a:lnTo>
                  <a:lnTo>
                    <a:pt x="6990" y="541"/>
                  </a:lnTo>
                  <a:lnTo>
                    <a:pt x="7453" y="463"/>
                  </a:lnTo>
                  <a:close/>
                  <a:moveTo>
                    <a:pt x="5561" y="12279"/>
                  </a:moveTo>
                  <a:lnTo>
                    <a:pt x="5600" y="12318"/>
                  </a:lnTo>
                  <a:lnTo>
                    <a:pt x="5677" y="12357"/>
                  </a:lnTo>
                  <a:lnTo>
                    <a:pt x="5793" y="12897"/>
                  </a:lnTo>
                  <a:lnTo>
                    <a:pt x="5793" y="12897"/>
                  </a:lnTo>
                  <a:lnTo>
                    <a:pt x="5098" y="12588"/>
                  </a:lnTo>
                  <a:lnTo>
                    <a:pt x="5561" y="12279"/>
                  </a:lnTo>
                  <a:close/>
                  <a:moveTo>
                    <a:pt x="3322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3" y="13979"/>
                  </a:lnTo>
                  <a:lnTo>
                    <a:pt x="2781" y="13940"/>
                  </a:lnTo>
                  <a:lnTo>
                    <a:pt x="2511" y="13824"/>
                  </a:lnTo>
                  <a:lnTo>
                    <a:pt x="2936" y="13399"/>
                  </a:lnTo>
                  <a:lnTo>
                    <a:pt x="3322" y="12975"/>
                  </a:lnTo>
                  <a:close/>
                  <a:moveTo>
                    <a:pt x="3940" y="14326"/>
                  </a:moveTo>
                  <a:lnTo>
                    <a:pt x="5098" y="14519"/>
                  </a:lnTo>
                  <a:lnTo>
                    <a:pt x="4442" y="15485"/>
                  </a:lnTo>
                  <a:lnTo>
                    <a:pt x="4287" y="15214"/>
                  </a:lnTo>
                  <a:lnTo>
                    <a:pt x="4171" y="14944"/>
                  </a:lnTo>
                  <a:lnTo>
                    <a:pt x="4055" y="14635"/>
                  </a:lnTo>
                  <a:lnTo>
                    <a:pt x="3978" y="14365"/>
                  </a:lnTo>
                  <a:lnTo>
                    <a:pt x="3940" y="14326"/>
                  </a:lnTo>
                  <a:close/>
                  <a:moveTo>
                    <a:pt x="3746" y="14596"/>
                  </a:moveTo>
                  <a:lnTo>
                    <a:pt x="3824" y="14944"/>
                  </a:lnTo>
                  <a:lnTo>
                    <a:pt x="3978" y="15291"/>
                  </a:lnTo>
                  <a:lnTo>
                    <a:pt x="4133" y="15600"/>
                  </a:lnTo>
                  <a:lnTo>
                    <a:pt x="4287" y="15909"/>
                  </a:lnTo>
                  <a:lnTo>
                    <a:pt x="4364" y="15987"/>
                  </a:lnTo>
                  <a:lnTo>
                    <a:pt x="4055" y="16411"/>
                  </a:lnTo>
                  <a:lnTo>
                    <a:pt x="3746" y="16875"/>
                  </a:lnTo>
                  <a:lnTo>
                    <a:pt x="3592" y="16411"/>
                  </a:lnTo>
                  <a:lnTo>
                    <a:pt x="3476" y="15948"/>
                  </a:lnTo>
                  <a:lnTo>
                    <a:pt x="3476" y="15716"/>
                  </a:lnTo>
                  <a:lnTo>
                    <a:pt x="3476" y="15446"/>
                  </a:lnTo>
                  <a:lnTo>
                    <a:pt x="3515" y="15214"/>
                  </a:lnTo>
                  <a:lnTo>
                    <a:pt x="3553" y="14983"/>
                  </a:lnTo>
                  <a:lnTo>
                    <a:pt x="3746" y="14596"/>
                  </a:lnTo>
                  <a:close/>
                  <a:moveTo>
                    <a:pt x="4480" y="16334"/>
                  </a:moveTo>
                  <a:lnTo>
                    <a:pt x="4673" y="16759"/>
                  </a:lnTo>
                  <a:lnTo>
                    <a:pt x="4789" y="17222"/>
                  </a:lnTo>
                  <a:lnTo>
                    <a:pt x="4789" y="17222"/>
                  </a:lnTo>
                  <a:lnTo>
                    <a:pt x="4364" y="17106"/>
                  </a:lnTo>
                  <a:lnTo>
                    <a:pt x="3940" y="17029"/>
                  </a:lnTo>
                  <a:lnTo>
                    <a:pt x="4480" y="16334"/>
                  </a:lnTo>
                  <a:close/>
                  <a:moveTo>
                    <a:pt x="2472" y="16875"/>
                  </a:moveTo>
                  <a:lnTo>
                    <a:pt x="3399" y="17106"/>
                  </a:lnTo>
                  <a:lnTo>
                    <a:pt x="3476" y="17261"/>
                  </a:lnTo>
                  <a:lnTo>
                    <a:pt x="3322" y="17377"/>
                  </a:lnTo>
                  <a:lnTo>
                    <a:pt x="3167" y="17570"/>
                  </a:lnTo>
                  <a:lnTo>
                    <a:pt x="2897" y="17917"/>
                  </a:lnTo>
                  <a:lnTo>
                    <a:pt x="2665" y="17415"/>
                  </a:lnTo>
                  <a:lnTo>
                    <a:pt x="2472" y="16875"/>
                  </a:lnTo>
                  <a:close/>
                  <a:moveTo>
                    <a:pt x="3360" y="19732"/>
                  </a:moveTo>
                  <a:lnTo>
                    <a:pt x="4055" y="20427"/>
                  </a:lnTo>
                  <a:lnTo>
                    <a:pt x="3553" y="20659"/>
                  </a:lnTo>
                  <a:lnTo>
                    <a:pt x="3013" y="20968"/>
                  </a:lnTo>
                  <a:lnTo>
                    <a:pt x="3167" y="20350"/>
                  </a:lnTo>
                  <a:lnTo>
                    <a:pt x="3360" y="19732"/>
                  </a:lnTo>
                  <a:close/>
                  <a:moveTo>
                    <a:pt x="5677" y="20118"/>
                  </a:moveTo>
                  <a:lnTo>
                    <a:pt x="5986" y="20196"/>
                  </a:lnTo>
                  <a:lnTo>
                    <a:pt x="5716" y="20891"/>
                  </a:lnTo>
                  <a:lnTo>
                    <a:pt x="5368" y="21547"/>
                  </a:lnTo>
                  <a:lnTo>
                    <a:pt x="4673" y="20582"/>
                  </a:lnTo>
                  <a:lnTo>
                    <a:pt x="4635" y="20543"/>
                  </a:lnTo>
                  <a:lnTo>
                    <a:pt x="4673" y="20234"/>
                  </a:lnTo>
                  <a:lnTo>
                    <a:pt x="5021" y="20157"/>
                  </a:lnTo>
                  <a:lnTo>
                    <a:pt x="5330" y="20118"/>
                  </a:lnTo>
                  <a:close/>
                  <a:moveTo>
                    <a:pt x="7453" y="0"/>
                  </a:moveTo>
                  <a:lnTo>
                    <a:pt x="7067" y="39"/>
                  </a:lnTo>
                  <a:lnTo>
                    <a:pt x="6720" y="154"/>
                  </a:lnTo>
                  <a:lnTo>
                    <a:pt x="6334" y="270"/>
                  </a:lnTo>
                  <a:lnTo>
                    <a:pt x="5986" y="425"/>
                  </a:lnTo>
                  <a:lnTo>
                    <a:pt x="5639" y="579"/>
                  </a:lnTo>
                  <a:lnTo>
                    <a:pt x="5291" y="811"/>
                  </a:lnTo>
                  <a:lnTo>
                    <a:pt x="4944" y="1043"/>
                  </a:lnTo>
                  <a:lnTo>
                    <a:pt x="4635" y="1313"/>
                  </a:lnTo>
                  <a:lnTo>
                    <a:pt x="4364" y="1622"/>
                  </a:lnTo>
                  <a:lnTo>
                    <a:pt x="4094" y="1892"/>
                  </a:lnTo>
                  <a:lnTo>
                    <a:pt x="3824" y="2240"/>
                  </a:lnTo>
                  <a:lnTo>
                    <a:pt x="3592" y="2549"/>
                  </a:lnTo>
                  <a:lnTo>
                    <a:pt x="3399" y="2896"/>
                  </a:lnTo>
                  <a:lnTo>
                    <a:pt x="3206" y="3282"/>
                  </a:lnTo>
                  <a:lnTo>
                    <a:pt x="3051" y="3630"/>
                  </a:lnTo>
                  <a:lnTo>
                    <a:pt x="2897" y="4016"/>
                  </a:lnTo>
                  <a:lnTo>
                    <a:pt x="2781" y="4402"/>
                  </a:lnTo>
                  <a:lnTo>
                    <a:pt x="2704" y="4788"/>
                  </a:lnTo>
                  <a:lnTo>
                    <a:pt x="2627" y="5174"/>
                  </a:lnTo>
                  <a:lnTo>
                    <a:pt x="2588" y="5599"/>
                  </a:lnTo>
                  <a:lnTo>
                    <a:pt x="2549" y="5985"/>
                  </a:lnTo>
                  <a:lnTo>
                    <a:pt x="2549" y="6410"/>
                  </a:lnTo>
                  <a:lnTo>
                    <a:pt x="2549" y="6835"/>
                  </a:lnTo>
                  <a:lnTo>
                    <a:pt x="2665" y="7723"/>
                  </a:lnTo>
                  <a:lnTo>
                    <a:pt x="2742" y="8148"/>
                  </a:lnTo>
                  <a:lnTo>
                    <a:pt x="2858" y="8572"/>
                  </a:lnTo>
                  <a:lnTo>
                    <a:pt x="3013" y="8997"/>
                  </a:lnTo>
                  <a:lnTo>
                    <a:pt x="3167" y="9383"/>
                  </a:lnTo>
                  <a:lnTo>
                    <a:pt x="3322" y="9808"/>
                  </a:lnTo>
                  <a:lnTo>
                    <a:pt x="3553" y="10194"/>
                  </a:lnTo>
                  <a:lnTo>
                    <a:pt x="3746" y="10542"/>
                  </a:lnTo>
                  <a:lnTo>
                    <a:pt x="4017" y="10928"/>
                  </a:lnTo>
                  <a:lnTo>
                    <a:pt x="4287" y="11237"/>
                  </a:lnTo>
                  <a:lnTo>
                    <a:pt x="4596" y="11546"/>
                  </a:lnTo>
                  <a:lnTo>
                    <a:pt x="4905" y="11855"/>
                  </a:lnTo>
                  <a:lnTo>
                    <a:pt x="5252" y="12086"/>
                  </a:lnTo>
                  <a:lnTo>
                    <a:pt x="4557" y="12473"/>
                  </a:lnTo>
                  <a:lnTo>
                    <a:pt x="4480" y="12550"/>
                  </a:lnTo>
                  <a:lnTo>
                    <a:pt x="4442" y="12666"/>
                  </a:lnTo>
                  <a:lnTo>
                    <a:pt x="4480" y="12781"/>
                  </a:lnTo>
                  <a:lnTo>
                    <a:pt x="4596" y="12859"/>
                  </a:lnTo>
                  <a:lnTo>
                    <a:pt x="5021" y="13013"/>
                  </a:lnTo>
                  <a:lnTo>
                    <a:pt x="4673" y="13168"/>
                  </a:lnTo>
                  <a:lnTo>
                    <a:pt x="4403" y="13361"/>
                  </a:lnTo>
                  <a:lnTo>
                    <a:pt x="4094" y="13554"/>
                  </a:lnTo>
                  <a:lnTo>
                    <a:pt x="3862" y="13785"/>
                  </a:lnTo>
                  <a:lnTo>
                    <a:pt x="3824" y="13477"/>
                  </a:lnTo>
                  <a:lnTo>
                    <a:pt x="3746" y="13168"/>
                  </a:lnTo>
                  <a:lnTo>
                    <a:pt x="3631" y="12859"/>
                  </a:lnTo>
                  <a:lnTo>
                    <a:pt x="3515" y="12550"/>
                  </a:lnTo>
                  <a:lnTo>
                    <a:pt x="3476" y="12473"/>
                  </a:lnTo>
                  <a:lnTo>
                    <a:pt x="3360" y="12434"/>
                  </a:lnTo>
                  <a:lnTo>
                    <a:pt x="3283" y="12473"/>
                  </a:lnTo>
                  <a:lnTo>
                    <a:pt x="3206" y="12511"/>
                  </a:lnTo>
                  <a:lnTo>
                    <a:pt x="2665" y="13168"/>
                  </a:lnTo>
                  <a:lnTo>
                    <a:pt x="2086" y="13747"/>
                  </a:lnTo>
                  <a:lnTo>
                    <a:pt x="2047" y="13824"/>
                  </a:lnTo>
                  <a:lnTo>
                    <a:pt x="2009" y="13901"/>
                  </a:lnTo>
                  <a:lnTo>
                    <a:pt x="2047" y="13979"/>
                  </a:lnTo>
                  <a:lnTo>
                    <a:pt x="2086" y="14056"/>
                  </a:lnTo>
                  <a:lnTo>
                    <a:pt x="2395" y="14210"/>
                  </a:lnTo>
                  <a:lnTo>
                    <a:pt x="2742" y="14287"/>
                  </a:lnTo>
                  <a:lnTo>
                    <a:pt x="3051" y="14365"/>
                  </a:lnTo>
                  <a:lnTo>
                    <a:pt x="3399" y="14365"/>
                  </a:lnTo>
                  <a:lnTo>
                    <a:pt x="3244" y="14635"/>
                  </a:lnTo>
                  <a:lnTo>
                    <a:pt x="3129" y="14944"/>
                  </a:lnTo>
                  <a:lnTo>
                    <a:pt x="3090" y="15176"/>
                  </a:lnTo>
                  <a:lnTo>
                    <a:pt x="3051" y="15407"/>
                  </a:lnTo>
                  <a:lnTo>
                    <a:pt x="3051" y="15871"/>
                  </a:lnTo>
                  <a:lnTo>
                    <a:pt x="3129" y="16295"/>
                  </a:lnTo>
                  <a:lnTo>
                    <a:pt x="3244" y="16759"/>
                  </a:lnTo>
                  <a:lnTo>
                    <a:pt x="2781" y="16566"/>
                  </a:lnTo>
                  <a:lnTo>
                    <a:pt x="2279" y="16411"/>
                  </a:lnTo>
                  <a:lnTo>
                    <a:pt x="2202" y="16411"/>
                  </a:lnTo>
                  <a:lnTo>
                    <a:pt x="2125" y="16450"/>
                  </a:lnTo>
                  <a:lnTo>
                    <a:pt x="2047" y="16527"/>
                  </a:lnTo>
                  <a:lnTo>
                    <a:pt x="2047" y="16643"/>
                  </a:lnTo>
                  <a:lnTo>
                    <a:pt x="2163" y="17106"/>
                  </a:lnTo>
                  <a:lnTo>
                    <a:pt x="2279" y="17531"/>
                  </a:lnTo>
                  <a:lnTo>
                    <a:pt x="2472" y="17956"/>
                  </a:lnTo>
                  <a:lnTo>
                    <a:pt x="2704" y="18381"/>
                  </a:lnTo>
                  <a:lnTo>
                    <a:pt x="2781" y="18458"/>
                  </a:lnTo>
                  <a:lnTo>
                    <a:pt x="2858" y="18496"/>
                  </a:lnTo>
                  <a:lnTo>
                    <a:pt x="2936" y="18458"/>
                  </a:lnTo>
                  <a:lnTo>
                    <a:pt x="3013" y="18381"/>
                  </a:lnTo>
                  <a:lnTo>
                    <a:pt x="3322" y="18033"/>
                  </a:lnTo>
                  <a:lnTo>
                    <a:pt x="3515" y="17801"/>
                  </a:lnTo>
                  <a:lnTo>
                    <a:pt x="3631" y="17608"/>
                  </a:lnTo>
                  <a:lnTo>
                    <a:pt x="3708" y="17763"/>
                  </a:lnTo>
                  <a:lnTo>
                    <a:pt x="3978" y="18342"/>
                  </a:lnTo>
                  <a:lnTo>
                    <a:pt x="4133" y="18960"/>
                  </a:lnTo>
                  <a:lnTo>
                    <a:pt x="4248" y="19539"/>
                  </a:lnTo>
                  <a:lnTo>
                    <a:pt x="4248" y="20157"/>
                  </a:lnTo>
                  <a:lnTo>
                    <a:pt x="3438" y="19307"/>
                  </a:lnTo>
                  <a:lnTo>
                    <a:pt x="3399" y="19269"/>
                  </a:lnTo>
                  <a:lnTo>
                    <a:pt x="3206" y="19269"/>
                  </a:lnTo>
                  <a:lnTo>
                    <a:pt x="3167" y="19346"/>
                  </a:lnTo>
                  <a:lnTo>
                    <a:pt x="2974" y="19809"/>
                  </a:lnTo>
                  <a:lnTo>
                    <a:pt x="2781" y="20273"/>
                  </a:lnTo>
                  <a:lnTo>
                    <a:pt x="2665" y="20775"/>
                  </a:lnTo>
                  <a:lnTo>
                    <a:pt x="2627" y="21315"/>
                  </a:lnTo>
                  <a:lnTo>
                    <a:pt x="2627" y="21393"/>
                  </a:lnTo>
                  <a:lnTo>
                    <a:pt x="2704" y="21470"/>
                  </a:lnTo>
                  <a:lnTo>
                    <a:pt x="2781" y="21508"/>
                  </a:lnTo>
                  <a:lnTo>
                    <a:pt x="2897" y="21470"/>
                  </a:lnTo>
                  <a:lnTo>
                    <a:pt x="3515" y="21161"/>
                  </a:lnTo>
                  <a:lnTo>
                    <a:pt x="4171" y="20775"/>
                  </a:lnTo>
                  <a:lnTo>
                    <a:pt x="4055" y="21161"/>
                  </a:lnTo>
                  <a:lnTo>
                    <a:pt x="3901" y="21547"/>
                  </a:lnTo>
                  <a:lnTo>
                    <a:pt x="3669" y="22049"/>
                  </a:lnTo>
                  <a:lnTo>
                    <a:pt x="3322" y="22551"/>
                  </a:lnTo>
                  <a:lnTo>
                    <a:pt x="2897" y="23014"/>
                  </a:lnTo>
                  <a:lnTo>
                    <a:pt x="2627" y="23246"/>
                  </a:lnTo>
                  <a:lnTo>
                    <a:pt x="2395" y="23401"/>
                  </a:lnTo>
                  <a:lnTo>
                    <a:pt x="2125" y="23594"/>
                  </a:lnTo>
                  <a:lnTo>
                    <a:pt x="1854" y="23709"/>
                  </a:lnTo>
                  <a:lnTo>
                    <a:pt x="1584" y="23787"/>
                  </a:lnTo>
                  <a:lnTo>
                    <a:pt x="1314" y="23787"/>
                  </a:lnTo>
                  <a:lnTo>
                    <a:pt x="1082" y="23748"/>
                  </a:lnTo>
                  <a:lnTo>
                    <a:pt x="812" y="23671"/>
                  </a:lnTo>
                  <a:lnTo>
                    <a:pt x="541" y="23516"/>
                  </a:lnTo>
                  <a:lnTo>
                    <a:pt x="310" y="23285"/>
                  </a:lnTo>
                  <a:lnTo>
                    <a:pt x="233" y="23246"/>
                  </a:lnTo>
                  <a:lnTo>
                    <a:pt x="78" y="23246"/>
                  </a:lnTo>
                  <a:lnTo>
                    <a:pt x="39" y="23362"/>
                  </a:lnTo>
                  <a:lnTo>
                    <a:pt x="1" y="23401"/>
                  </a:lnTo>
                  <a:lnTo>
                    <a:pt x="39" y="23478"/>
                  </a:lnTo>
                  <a:lnTo>
                    <a:pt x="155" y="23632"/>
                  </a:lnTo>
                  <a:lnTo>
                    <a:pt x="271" y="23787"/>
                  </a:lnTo>
                  <a:lnTo>
                    <a:pt x="387" y="23903"/>
                  </a:lnTo>
                  <a:lnTo>
                    <a:pt x="541" y="24018"/>
                  </a:lnTo>
                  <a:lnTo>
                    <a:pt x="696" y="24096"/>
                  </a:lnTo>
                  <a:lnTo>
                    <a:pt x="889" y="24134"/>
                  </a:lnTo>
                  <a:lnTo>
                    <a:pt x="1236" y="24211"/>
                  </a:lnTo>
                  <a:lnTo>
                    <a:pt x="1584" y="24173"/>
                  </a:lnTo>
                  <a:lnTo>
                    <a:pt x="1970" y="24096"/>
                  </a:lnTo>
                  <a:lnTo>
                    <a:pt x="2318" y="23941"/>
                  </a:lnTo>
                  <a:lnTo>
                    <a:pt x="2665" y="23748"/>
                  </a:lnTo>
                  <a:lnTo>
                    <a:pt x="3013" y="23478"/>
                  </a:lnTo>
                  <a:lnTo>
                    <a:pt x="3322" y="23207"/>
                  </a:lnTo>
                  <a:lnTo>
                    <a:pt x="3631" y="22860"/>
                  </a:lnTo>
                  <a:lnTo>
                    <a:pt x="3901" y="22512"/>
                  </a:lnTo>
                  <a:lnTo>
                    <a:pt x="4133" y="22126"/>
                  </a:lnTo>
                  <a:lnTo>
                    <a:pt x="4326" y="21702"/>
                  </a:lnTo>
                  <a:lnTo>
                    <a:pt x="4480" y="21315"/>
                  </a:lnTo>
                  <a:lnTo>
                    <a:pt x="4596" y="20852"/>
                  </a:lnTo>
                  <a:lnTo>
                    <a:pt x="5214" y="21972"/>
                  </a:lnTo>
                  <a:lnTo>
                    <a:pt x="5291" y="22049"/>
                  </a:lnTo>
                  <a:lnTo>
                    <a:pt x="5368" y="22088"/>
                  </a:lnTo>
                  <a:lnTo>
                    <a:pt x="5446" y="22049"/>
                  </a:lnTo>
                  <a:lnTo>
                    <a:pt x="5523" y="22010"/>
                  </a:lnTo>
                  <a:lnTo>
                    <a:pt x="5793" y="21547"/>
                  </a:lnTo>
                  <a:lnTo>
                    <a:pt x="6025" y="21084"/>
                  </a:lnTo>
                  <a:lnTo>
                    <a:pt x="6411" y="20118"/>
                  </a:lnTo>
                  <a:lnTo>
                    <a:pt x="6411" y="20041"/>
                  </a:lnTo>
                  <a:lnTo>
                    <a:pt x="6411" y="19964"/>
                  </a:lnTo>
                  <a:lnTo>
                    <a:pt x="6372" y="19925"/>
                  </a:lnTo>
                  <a:lnTo>
                    <a:pt x="6295" y="19887"/>
                  </a:lnTo>
                  <a:lnTo>
                    <a:pt x="5909" y="19771"/>
                  </a:lnTo>
                  <a:lnTo>
                    <a:pt x="5484" y="19732"/>
                  </a:lnTo>
                  <a:lnTo>
                    <a:pt x="5098" y="19732"/>
                  </a:lnTo>
                  <a:lnTo>
                    <a:pt x="4673" y="19848"/>
                  </a:lnTo>
                  <a:lnTo>
                    <a:pt x="4635" y="19230"/>
                  </a:lnTo>
                  <a:lnTo>
                    <a:pt x="4519" y="18651"/>
                  </a:lnTo>
                  <a:lnTo>
                    <a:pt x="4287" y="18033"/>
                  </a:lnTo>
                  <a:lnTo>
                    <a:pt x="4055" y="17454"/>
                  </a:lnTo>
                  <a:lnTo>
                    <a:pt x="4055" y="17454"/>
                  </a:lnTo>
                  <a:lnTo>
                    <a:pt x="4519" y="17531"/>
                  </a:lnTo>
                  <a:lnTo>
                    <a:pt x="4982" y="17608"/>
                  </a:lnTo>
                  <a:lnTo>
                    <a:pt x="5059" y="17608"/>
                  </a:lnTo>
                  <a:lnTo>
                    <a:pt x="5098" y="17531"/>
                  </a:lnTo>
                  <a:lnTo>
                    <a:pt x="5137" y="17492"/>
                  </a:lnTo>
                  <a:lnTo>
                    <a:pt x="5137" y="17377"/>
                  </a:lnTo>
                  <a:lnTo>
                    <a:pt x="5098" y="17029"/>
                  </a:lnTo>
                  <a:lnTo>
                    <a:pt x="4982" y="16643"/>
                  </a:lnTo>
                  <a:lnTo>
                    <a:pt x="4828" y="16295"/>
                  </a:lnTo>
                  <a:lnTo>
                    <a:pt x="4673" y="15987"/>
                  </a:lnTo>
                  <a:lnTo>
                    <a:pt x="4596" y="15909"/>
                  </a:lnTo>
                  <a:lnTo>
                    <a:pt x="4635" y="15909"/>
                  </a:lnTo>
                  <a:lnTo>
                    <a:pt x="5600" y="14481"/>
                  </a:lnTo>
                  <a:lnTo>
                    <a:pt x="5639" y="14365"/>
                  </a:lnTo>
                  <a:lnTo>
                    <a:pt x="5600" y="14287"/>
                  </a:lnTo>
                  <a:lnTo>
                    <a:pt x="5561" y="14210"/>
                  </a:lnTo>
                  <a:lnTo>
                    <a:pt x="5446" y="14172"/>
                  </a:lnTo>
                  <a:lnTo>
                    <a:pt x="4210" y="13979"/>
                  </a:lnTo>
                  <a:lnTo>
                    <a:pt x="4480" y="13747"/>
                  </a:lnTo>
                  <a:lnTo>
                    <a:pt x="4789" y="13554"/>
                  </a:lnTo>
                  <a:lnTo>
                    <a:pt x="5098" y="13361"/>
                  </a:lnTo>
                  <a:lnTo>
                    <a:pt x="5407" y="13168"/>
                  </a:lnTo>
                  <a:lnTo>
                    <a:pt x="6025" y="13399"/>
                  </a:lnTo>
                  <a:lnTo>
                    <a:pt x="6141" y="13438"/>
                  </a:lnTo>
                  <a:lnTo>
                    <a:pt x="6218" y="13361"/>
                  </a:lnTo>
                  <a:lnTo>
                    <a:pt x="6256" y="13283"/>
                  </a:lnTo>
                  <a:lnTo>
                    <a:pt x="6295" y="13168"/>
                  </a:lnTo>
                  <a:lnTo>
                    <a:pt x="6179" y="12704"/>
                  </a:lnTo>
                  <a:lnTo>
                    <a:pt x="6063" y="12241"/>
                  </a:lnTo>
                  <a:lnTo>
                    <a:pt x="6913" y="11932"/>
                  </a:lnTo>
                  <a:lnTo>
                    <a:pt x="7724" y="11584"/>
                  </a:lnTo>
                  <a:lnTo>
                    <a:pt x="8535" y="11121"/>
                  </a:lnTo>
                  <a:lnTo>
                    <a:pt x="9268" y="10619"/>
                  </a:lnTo>
                  <a:lnTo>
                    <a:pt x="9963" y="10078"/>
                  </a:lnTo>
                  <a:lnTo>
                    <a:pt x="10311" y="9770"/>
                  </a:lnTo>
                  <a:lnTo>
                    <a:pt x="10620" y="9422"/>
                  </a:lnTo>
                  <a:lnTo>
                    <a:pt x="10890" y="9074"/>
                  </a:lnTo>
                  <a:lnTo>
                    <a:pt x="11161" y="8727"/>
                  </a:lnTo>
                  <a:lnTo>
                    <a:pt x="11392" y="8341"/>
                  </a:lnTo>
                  <a:lnTo>
                    <a:pt x="11624" y="7955"/>
                  </a:lnTo>
                  <a:lnTo>
                    <a:pt x="11817" y="7568"/>
                  </a:lnTo>
                  <a:lnTo>
                    <a:pt x="11971" y="7182"/>
                  </a:lnTo>
                  <a:lnTo>
                    <a:pt x="12126" y="6758"/>
                  </a:lnTo>
                  <a:lnTo>
                    <a:pt x="12242" y="6333"/>
                  </a:lnTo>
                  <a:lnTo>
                    <a:pt x="12319" y="5947"/>
                  </a:lnTo>
                  <a:lnTo>
                    <a:pt x="12358" y="5522"/>
                  </a:lnTo>
                  <a:lnTo>
                    <a:pt x="12396" y="5097"/>
                  </a:lnTo>
                  <a:lnTo>
                    <a:pt x="12396" y="4672"/>
                  </a:lnTo>
                  <a:lnTo>
                    <a:pt x="12358" y="4248"/>
                  </a:lnTo>
                  <a:lnTo>
                    <a:pt x="12280" y="3823"/>
                  </a:lnTo>
                  <a:lnTo>
                    <a:pt x="12203" y="3437"/>
                  </a:lnTo>
                  <a:lnTo>
                    <a:pt x="12049" y="3051"/>
                  </a:lnTo>
                  <a:lnTo>
                    <a:pt x="11894" y="2664"/>
                  </a:lnTo>
                  <a:lnTo>
                    <a:pt x="11701" y="2278"/>
                  </a:lnTo>
                  <a:lnTo>
                    <a:pt x="11469" y="1892"/>
                  </a:lnTo>
                  <a:lnTo>
                    <a:pt x="11161" y="1545"/>
                  </a:lnTo>
                  <a:lnTo>
                    <a:pt x="10890" y="1274"/>
                  </a:lnTo>
                  <a:lnTo>
                    <a:pt x="10620" y="1004"/>
                  </a:lnTo>
                  <a:lnTo>
                    <a:pt x="10311" y="772"/>
                  </a:lnTo>
                  <a:lnTo>
                    <a:pt x="9963" y="579"/>
                  </a:lnTo>
                  <a:lnTo>
                    <a:pt x="9655" y="386"/>
                  </a:lnTo>
                  <a:lnTo>
                    <a:pt x="9307" y="232"/>
                  </a:lnTo>
                  <a:lnTo>
                    <a:pt x="8921" y="116"/>
                  </a:lnTo>
                  <a:lnTo>
                    <a:pt x="8573" y="39"/>
                  </a:lnTo>
                  <a:lnTo>
                    <a:pt x="818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6"/>
            <p:cNvSpPr/>
            <p:nvPr/>
          </p:nvSpPr>
          <p:spPr>
            <a:xfrm>
              <a:off x="5860425" y="885700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9" y="310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3"/>
                  </a:lnTo>
                  <a:lnTo>
                    <a:pt x="7299" y="503"/>
                  </a:lnTo>
                  <a:lnTo>
                    <a:pt x="7454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4"/>
                  </a:lnTo>
                  <a:lnTo>
                    <a:pt x="6295" y="4944"/>
                  </a:lnTo>
                  <a:lnTo>
                    <a:pt x="6218" y="3978"/>
                  </a:lnTo>
                  <a:lnTo>
                    <a:pt x="6141" y="2974"/>
                  </a:lnTo>
                  <a:lnTo>
                    <a:pt x="6141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5"/>
                  </a:lnTo>
                  <a:lnTo>
                    <a:pt x="6450" y="503"/>
                  </a:lnTo>
                  <a:lnTo>
                    <a:pt x="6527" y="426"/>
                  </a:lnTo>
                  <a:lnTo>
                    <a:pt x="6643" y="348"/>
                  </a:lnTo>
                  <a:lnTo>
                    <a:pt x="6759" y="310"/>
                  </a:lnTo>
                  <a:close/>
                  <a:moveTo>
                    <a:pt x="11972" y="4712"/>
                  </a:moveTo>
                  <a:lnTo>
                    <a:pt x="12087" y="4750"/>
                  </a:lnTo>
                  <a:lnTo>
                    <a:pt x="12165" y="4828"/>
                  </a:lnTo>
                  <a:lnTo>
                    <a:pt x="12281" y="4905"/>
                  </a:lnTo>
                  <a:lnTo>
                    <a:pt x="12319" y="4982"/>
                  </a:lnTo>
                  <a:lnTo>
                    <a:pt x="12396" y="5137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2"/>
                  </a:lnTo>
                  <a:lnTo>
                    <a:pt x="10041" y="5832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9" y="5252"/>
                  </a:lnTo>
                  <a:lnTo>
                    <a:pt x="7956" y="5021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9" y="4750"/>
                  </a:lnTo>
                  <a:lnTo>
                    <a:pt x="11354" y="4712"/>
                  </a:lnTo>
                  <a:close/>
                  <a:moveTo>
                    <a:pt x="5639" y="5754"/>
                  </a:moveTo>
                  <a:lnTo>
                    <a:pt x="4558" y="6449"/>
                  </a:lnTo>
                  <a:lnTo>
                    <a:pt x="3438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30" y="7917"/>
                  </a:lnTo>
                  <a:lnTo>
                    <a:pt x="1121" y="7955"/>
                  </a:lnTo>
                  <a:lnTo>
                    <a:pt x="928" y="7917"/>
                  </a:lnTo>
                  <a:lnTo>
                    <a:pt x="851" y="7878"/>
                  </a:lnTo>
                  <a:lnTo>
                    <a:pt x="773" y="7801"/>
                  </a:lnTo>
                  <a:lnTo>
                    <a:pt x="735" y="7685"/>
                  </a:lnTo>
                  <a:lnTo>
                    <a:pt x="696" y="7531"/>
                  </a:lnTo>
                  <a:lnTo>
                    <a:pt x="696" y="7376"/>
                  </a:lnTo>
                  <a:lnTo>
                    <a:pt x="696" y="7222"/>
                  </a:lnTo>
                  <a:lnTo>
                    <a:pt x="735" y="7145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3"/>
                  </a:lnTo>
                  <a:lnTo>
                    <a:pt x="2743" y="6449"/>
                  </a:lnTo>
                  <a:lnTo>
                    <a:pt x="3592" y="6295"/>
                  </a:lnTo>
                  <a:lnTo>
                    <a:pt x="4635" y="6063"/>
                  </a:lnTo>
                  <a:lnTo>
                    <a:pt x="5137" y="5909"/>
                  </a:lnTo>
                  <a:lnTo>
                    <a:pt x="5639" y="5754"/>
                  </a:lnTo>
                  <a:close/>
                  <a:moveTo>
                    <a:pt x="6952" y="1"/>
                  </a:moveTo>
                  <a:lnTo>
                    <a:pt x="6720" y="39"/>
                  </a:lnTo>
                  <a:lnTo>
                    <a:pt x="6527" y="117"/>
                  </a:lnTo>
                  <a:lnTo>
                    <a:pt x="6334" y="233"/>
                  </a:lnTo>
                  <a:lnTo>
                    <a:pt x="6141" y="426"/>
                  </a:lnTo>
                  <a:lnTo>
                    <a:pt x="5986" y="619"/>
                  </a:lnTo>
                  <a:lnTo>
                    <a:pt x="5909" y="812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2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4" y="5021"/>
                  </a:lnTo>
                  <a:lnTo>
                    <a:pt x="6025" y="5137"/>
                  </a:lnTo>
                  <a:lnTo>
                    <a:pt x="6064" y="5252"/>
                  </a:lnTo>
                  <a:lnTo>
                    <a:pt x="5523" y="5446"/>
                  </a:lnTo>
                  <a:lnTo>
                    <a:pt x="4982" y="5561"/>
                  </a:lnTo>
                  <a:lnTo>
                    <a:pt x="3940" y="5832"/>
                  </a:lnTo>
                  <a:lnTo>
                    <a:pt x="2858" y="6025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1" y="6643"/>
                  </a:lnTo>
                  <a:lnTo>
                    <a:pt x="503" y="6836"/>
                  </a:lnTo>
                  <a:lnTo>
                    <a:pt x="233" y="7029"/>
                  </a:lnTo>
                  <a:lnTo>
                    <a:pt x="117" y="7145"/>
                  </a:lnTo>
                  <a:lnTo>
                    <a:pt x="40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40" y="7724"/>
                  </a:lnTo>
                  <a:lnTo>
                    <a:pt x="117" y="7917"/>
                  </a:lnTo>
                  <a:lnTo>
                    <a:pt x="233" y="8033"/>
                  </a:lnTo>
                  <a:lnTo>
                    <a:pt x="349" y="8149"/>
                  </a:lnTo>
                  <a:lnTo>
                    <a:pt x="503" y="8226"/>
                  </a:lnTo>
                  <a:lnTo>
                    <a:pt x="619" y="8264"/>
                  </a:lnTo>
                  <a:lnTo>
                    <a:pt x="928" y="8342"/>
                  </a:lnTo>
                  <a:lnTo>
                    <a:pt x="1275" y="8342"/>
                  </a:lnTo>
                  <a:lnTo>
                    <a:pt x="1623" y="8303"/>
                  </a:lnTo>
                  <a:lnTo>
                    <a:pt x="1932" y="8187"/>
                  </a:lnTo>
                  <a:lnTo>
                    <a:pt x="2550" y="7994"/>
                  </a:lnTo>
                  <a:lnTo>
                    <a:pt x="3554" y="7531"/>
                  </a:lnTo>
                  <a:lnTo>
                    <a:pt x="4519" y="6990"/>
                  </a:lnTo>
                  <a:lnTo>
                    <a:pt x="5446" y="6372"/>
                  </a:lnTo>
                  <a:lnTo>
                    <a:pt x="5909" y="6063"/>
                  </a:lnTo>
                  <a:lnTo>
                    <a:pt x="6334" y="5716"/>
                  </a:lnTo>
                  <a:lnTo>
                    <a:pt x="6527" y="6102"/>
                  </a:lnTo>
                  <a:lnTo>
                    <a:pt x="6643" y="6295"/>
                  </a:lnTo>
                  <a:lnTo>
                    <a:pt x="6759" y="6449"/>
                  </a:lnTo>
                  <a:lnTo>
                    <a:pt x="7029" y="6372"/>
                  </a:lnTo>
                  <a:lnTo>
                    <a:pt x="7029" y="6334"/>
                  </a:lnTo>
                  <a:lnTo>
                    <a:pt x="6836" y="5986"/>
                  </a:lnTo>
                  <a:lnTo>
                    <a:pt x="6759" y="5832"/>
                  </a:lnTo>
                  <a:lnTo>
                    <a:pt x="6720" y="5639"/>
                  </a:lnTo>
                  <a:lnTo>
                    <a:pt x="6720" y="5561"/>
                  </a:lnTo>
                  <a:lnTo>
                    <a:pt x="7569" y="5832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8"/>
                  </a:lnTo>
                  <a:lnTo>
                    <a:pt x="11006" y="6218"/>
                  </a:lnTo>
                  <a:lnTo>
                    <a:pt x="11470" y="6179"/>
                  </a:lnTo>
                  <a:lnTo>
                    <a:pt x="11933" y="6141"/>
                  </a:lnTo>
                  <a:lnTo>
                    <a:pt x="12358" y="5986"/>
                  </a:lnTo>
                  <a:lnTo>
                    <a:pt x="12512" y="5909"/>
                  </a:lnTo>
                  <a:lnTo>
                    <a:pt x="12667" y="5793"/>
                  </a:lnTo>
                  <a:lnTo>
                    <a:pt x="12821" y="5677"/>
                  </a:lnTo>
                  <a:lnTo>
                    <a:pt x="12898" y="5523"/>
                  </a:lnTo>
                  <a:lnTo>
                    <a:pt x="12976" y="5368"/>
                  </a:lnTo>
                  <a:lnTo>
                    <a:pt x="12976" y="5175"/>
                  </a:lnTo>
                  <a:lnTo>
                    <a:pt x="12976" y="4982"/>
                  </a:lnTo>
                  <a:lnTo>
                    <a:pt x="12898" y="4828"/>
                  </a:lnTo>
                  <a:lnTo>
                    <a:pt x="12821" y="4712"/>
                  </a:lnTo>
                  <a:lnTo>
                    <a:pt x="12744" y="4635"/>
                  </a:lnTo>
                  <a:lnTo>
                    <a:pt x="12628" y="4519"/>
                  </a:lnTo>
                  <a:lnTo>
                    <a:pt x="12474" y="4480"/>
                  </a:lnTo>
                  <a:lnTo>
                    <a:pt x="12165" y="4364"/>
                  </a:lnTo>
                  <a:lnTo>
                    <a:pt x="11817" y="4326"/>
                  </a:lnTo>
                  <a:lnTo>
                    <a:pt x="11470" y="4326"/>
                  </a:lnTo>
                  <a:lnTo>
                    <a:pt x="10890" y="4364"/>
                  </a:lnTo>
                  <a:lnTo>
                    <a:pt x="9848" y="4403"/>
                  </a:lnTo>
                  <a:lnTo>
                    <a:pt x="8844" y="4480"/>
                  </a:lnTo>
                  <a:lnTo>
                    <a:pt x="7840" y="4635"/>
                  </a:lnTo>
                  <a:lnTo>
                    <a:pt x="6836" y="4828"/>
                  </a:lnTo>
                  <a:lnTo>
                    <a:pt x="7376" y="3476"/>
                  </a:lnTo>
                  <a:lnTo>
                    <a:pt x="7647" y="2742"/>
                  </a:lnTo>
                  <a:lnTo>
                    <a:pt x="7840" y="2047"/>
                  </a:lnTo>
                  <a:lnTo>
                    <a:pt x="7917" y="1816"/>
                  </a:lnTo>
                  <a:lnTo>
                    <a:pt x="7917" y="1545"/>
                  </a:lnTo>
                  <a:lnTo>
                    <a:pt x="7917" y="1314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9"/>
                  </a:lnTo>
                  <a:lnTo>
                    <a:pt x="7531" y="426"/>
                  </a:lnTo>
                  <a:lnTo>
                    <a:pt x="7338" y="271"/>
                  </a:lnTo>
                  <a:lnTo>
                    <a:pt x="7261" y="155"/>
                  </a:lnTo>
                  <a:lnTo>
                    <a:pt x="7145" y="78"/>
                  </a:lnTo>
                  <a:lnTo>
                    <a:pt x="695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6"/>
            <p:cNvSpPr/>
            <p:nvPr/>
          </p:nvSpPr>
          <p:spPr>
            <a:xfrm>
              <a:off x="6760175" y="920450"/>
              <a:ext cx="375550" cy="387150"/>
            </a:xfrm>
            <a:custGeom>
              <a:avLst/>
              <a:gdLst/>
              <a:ahLst/>
              <a:cxnLst/>
              <a:rect l="l" t="t" r="r" b="b"/>
              <a:pathLst>
                <a:path w="15022" h="15486" extrusionOk="0">
                  <a:moveTo>
                    <a:pt x="7491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2" y="850"/>
                  </a:lnTo>
                  <a:lnTo>
                    <a:pt x="10194" y="1044"/>
                  </a:lnTo>
                  <a:lnTo>
                    <a:pt x="10696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79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79" y="9230"/>
                  </a:lnTo>
                  <a:lnTo>
                    <a:pt x="4170" y="10041"/>
                  </a:lnTo>
                  <a:lnTo>
                    <a:pt x="3977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91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8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91" y="503"/>
                  </a:lnTo>
                  <a:close/>
                  <a:moveTo>
                    <a:pt x="11971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52" y="3206"/>
                  </a:lnTo>
                  <a:lnTo>
                    <a:pt x="13322" y="3669"/>
                  </a:lnTo>
                  <a:lnTo>
                    <a:pt x="13592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7" y="6797"/>
                  </a:lnTo>
                  <a:lnTo>
                    <a:pt x="12164" y="6952"/>
                  </a:lnTo>
                  <a:lnTo>
                    <a:pt x="11391" y="7145"/>
                  </a:lnTo>
                  <a:lnTo>
                    <a:pt x="10658" y="7415"/>
                  </a:lnTo>
                  <a:lnTo>
                    <a:pt x="9963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7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7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1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0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719" y="12667"/>
                  </a:lnTo>
                  <a:lnTo>
                    <a:pt x="6178" y="12782"/>
                  </a:lnTo>
                  <a:lnTo>
                    <a:pt x="5676" y="12937"/>
                  </a:lnTo>
                  <a:lnTo>
                    <a:pt x="5174" y="13130"/>
                  </a:lnTo>
                  <a:lnTo>
                    <a:pt x="4672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69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4" y="4519"/>
                  </a:lnTo>
                  <a:lnTo>
                    <a:pt x="2471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80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6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58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0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8"/>
                  </a:lnTo>
                  <a:lnTo>
                    <a:pt x="3244" y="13439"/>
                  </a:lnTo>
                  <a:lnTo>
                    <a:pt x="3166" y="13439"/>
                  </a:lnTo>
                  <a:lnTo>
                    <a:pt x="3051" y="13478"/>
                  </a:lnTo>
                  <a:lnTo>
                    <a:pt x="2973" y="13516"/>
                  </a:lnTo>
                  <a:lnTo>
                    <a:pt x="3051" y="13362"/>
                  </a:lnTo>
                  <a:lnTo>
                    <a:pt x="3166" y="13207"/>
                  </a:lnTo>
                  <a:lnTo>
                    <a:pt x="3321" y="13130"/>
                  </a:lnTo>
                  <a:lnTo>
                    <a:pt x="3475" y="13014"/>
                  </a:lnTo>
                  <a:lnTo>
                    <a:pt x="3668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0" y="13362"/>
                  </a:lnTo>
                  <a:lnTo>
                    <a:pt x="11893" y="13478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7" y="14983"/>
                  </a:lnTo>
                  <a:lnTo>
                    <a:pt x="7375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3" y="14636"/>
                  </a:lnTo>
                  <a:lnTo>
                    <a:pt x="5020" y="14482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50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6" y="12860"/>
                  </a:lnTo>
                  <a:close/>
                  <a:moveTo>
                    <a:pt x="7607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84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5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9"/>
                  </a:lnTo>
                  <a:lnTo>
                    <a:pt x="270" y="9925"/>
                  </a:lnTo>
                  <a:lnTo>
                    <a:pt x="463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6" y="14134"/>
                  </a:lnTo>
                  <a:lnTo>
                    <a:pt x="3475" y="14327"/>
                  </a:lnTo>
                  <a:lnTo>
                    <a:pt x="3784" y="14520"/>
                  </a:lnTo>
                  <a:lnTo>
                    <a:pt x="4132" y="14597"/>
                  </a:lnTo>
                  <a:lnTo>
                    <a:pt x="4557" y="14829"/>
                  </a:lnTo>
                  <a:lnTo>
                    <a:pt x="4981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98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8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1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5" y="8882"/>
                  </a:lnTo>
                  <a:lnTo>
                    <a:pt x="14983" y="8303"/>
                  </a:lnTo>
                  <a:lnTo>
                    <a:pt x="15021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3" y="233"/>
                  </a:lnTo>
                  <a:lnTo>
                    <a:pt x="8766" y="117"/>
                  </a:lnTo>
                  <a:lnTo>
                    <a:pt x="8186" y="40"/>
                  </a:lnTo>
                  <a:lnTo>
                    <a:pt x="76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6"/>
            <p:cNvSpPr/>
            <p:nvPr/>
          </p:nvSpPr>
          <p:spPr>
            <a:xfrm>
              <a:off x="1177425" y="95232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8"/>
                  </a:lnTo>
                  <a:lnTo>
                    <a:pt x="23787" y="2124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47"/>
                  </a:lnTo>
                  <a:lnTo>
                    <a:pt x="23092" y="1931"/>
                  </a:lnTo>
                  <a:lnTo>
                    <a:pt x="23015" y="1815"/>
                  </a:lnTo>
                  <a:lnTo>
                    <a:pt x="22976" y="1622"/>
                  </a:lnTo>
                  <a:lnTo>
                    <a:pt x="22976" y="1429"/>
                  </a:lnTo>
                  <a:lnTo>
                    <a:pt x="23053" y="1236"/>
                  </a:lnTo>
                  <a:lnTo>
                    <a:pt x="23169" y="1081"/>
                  </a:lnTo>
                  <a:lnTo>
                    <a:pt x="23285" y="966"/>
                  </a:lnTo>
                  <a:close/>
                  <a:moveTo>
                    <a:pt x="24096" y="2394"/>
                  </a:moveTo>
                  <a:lnTo>
                    <a:pt x="24212" y="2742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784"/>
                  </a:lnTo>
                  <a:lnTo>
                    <a:pt x="24173" y="3707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3"/>
                  </a:lnTo>
                  <a:lnTo>
                    <a:pt x="23710" y="3128"/>
                  </a:lnTo>
                  <a:lnTo>
                    <a:pt x="23710" y="2896"/>
                  </a:lnTo>
                  <a:lnTo>
                    <a:pt x="23787" y="2703"/>
                  </a:lnTo>
                  <a:lnTo>
                    <a:pt x="23941" y="2549"/>
                  </a:lnTo>
                  <a:lnTo>
                    <a:pt x="24096" y="2394"/>
                  </a:lnTo>
                  <a:close/>
                  <a:moveTo>
                    <a:pt x="16180" y="4943"/>
                  </a:moveTo>
                  <a:lnTo>
                    <a:pt x="16296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66" y="5252"/>
                  </a:lnTo>
                  <a:lnTo>
                    <a:pt x="16566" y="5406"/>
                  </a:lnTo>
                  <a:lnTo>
                    <a:pt x="16296" y="5406"/>
                  </a:lnTo>
                  <a:lnTo>
                    <a:pt x="15678" y="5479"/>
                  </a:lnTo>
                  <a:lnTo>
                    <a:pt x="15678" y="5479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94" y="5136"/>
                  </a:lnTo>
                  <a:lnTo>
                    <a:pt x="15871" y="5059"/>
                  </a:lnTo>
                  <a:lnTo>
                    <a:pt x="15948" y="5020"/>
                  </a:lnTo>
                  <a:lnTo>
                    <a:pt x="16064" y="4943"/>
                  </a:lnTo>
                  <a:close/>
                  <a:moveTo>
                    <a:pt x="24443" y="4209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484"/>
                  </a:lnTo>
                  <a:lnTo>
                    <a:pt x="24057" y="5406"/>
                  </a:lnTo>
                  <a:lnTo>
                    <a:pt x="23903" y="5252"/>
                  </a:lnTo>
                  <a:lnTo>
                    <a:pt x="23826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903" y="4595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09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04"/>
                  </a:lnTo>
                  <a:lnTo>
                    <a:pt x="17995" y="4982"/>
                  </a:lnTo>
                  <a:lnTo>
                    <a:pt x="18111" y="5175"/>
                  </a:lnTo>
                  <a:lnTo>
                    <a:pt x="18149" y="5406"/>
                  </a:lnTo>
                  <a:lnTo>
                    <a:pt x="18072" y="5599"/>
                  </a:lnTo>
                  <a:lnTo>
                    <a:pt x="17570" y="5484"/>
                  </a:lnTo>
                  <a:lnTo>
                    <a:pt x="17029" y="5406"/>
                  </a:lnTo>
                  <a:lnTo>
                    <a:pt x="17068" y="5290"/>
                  </a:lnTo>
                  <a:lnTo>
                    <a:pt x="17107" y="5136"/>
                  </a:lnTo>
                  <a:lnTo>
                    <a:pt x="17184" y="5020"/>
                  </a:lnTo>
                  <a:lnTo>
                    <a:pt x="17300" y="4943"/>
                  </a:lnTo>
                  <a:lnTo>
                    <a:pt x="17416" y="4866"/>
                  </a:lnTo>
                  <a:lnTo>
                    <a:pt x="17531" y="4827"/>
                  </a:lnTo>
                  <a:close/>
                  <a:moveTo>
                    <a:pt x="14597" y="5290"/>
                  </a:moveTo>
                  <a:lnTo>
                    <a:pt x="14713" y="5329"/>
                  </a:lnTo>
                  <a:lnTo>
                    <a:pt x="14828" y="5368"/>
                  </a:lnTo>
                  <a:lnTo>
                    <a:pt x="14944" y="5445"/>
                  </a:lnTo>
                  <a:lnTo>
                    <a:pt x="15021" y="5522"/>
                  </a:lnTo>
                  <a:lnTo>
                    <a:pt x="15060" y="5638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24"/>
                  </a:lnTo>
                  <a:lnTo>
                    <a:pt x="14056" y="5792"/>
                  </a:lnTo>
                  <a:lnTo>
                    <a:pt x="14133" y="5599"/>
                  </a:lnTo>
                  <a:lnTo>
                    <a:pt x="14249" y="5406"/>
                  </a:lnTo>
                  <a:lnTo>
                    <a:pt x="14365" y="5368"/>
                  </a:lnTo>
                  <a:lnTo>
                    <a:pt x="14481" y="5329"/>
                  </a:lnTo>
                  <a:lnTo>
                    <a:pt x="14597" y="5290"/>
                  </a:lnTo>
                  <a:close/>
                  <a:moveTo>
                    <a:pt x="19115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85" y="5792"/>
                  </a:lnTo>
                  <a:lnTo>
                    <a:pt x="19385" y="5986"/>
                  </a:lnTo>
                  <a:lnTo>
                    <a:pt x="19346" y="6140"/>
                  </a:lnTo>
                  <a:lnTo>
                    <a:pt x="18613" y="5792"/>
                  </a:lnTo>
                  <a:lnTo>
                    <a:pt x="18651" y="5715"/>
                  </a:lnTo>
                  <a:lnTo>
                    <a:pt x="18690" y="5638"/>
                  </a:lnTo>
                  <a:lnTo>
                    <a:pt x="18844" y="5522"/>
                  </a:lnTo>
                  <a:lnTo>
                    <a:pt x="18999" y="5484"/>
                  </a:lnTo>
                  <a:close/>
                  <a:moveTo>
                    <a:pt x="20350" y="6063"/>
                  </a:moveTo>
                  <a:lnTo>
                    <a:pt x="20466" y="6101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52" y="6719"/>
                  </a:lnTo>
                  <a:lnTo>
                    <a:pt x="20891" y="6912"/>
                  </a:lnTo>
                  <a:lnTo>
                    <a:pt x="20891" y="6912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48" y="6256"/>
                  </a:lnTo>
                  <a:lnTo>
                    <a:pt x="19887" y="6179"/>
                  </a:lnTo>
                  <a:lnTo>
                    <a:pt x="20003" y="6101"/>
                  </a:lnTo>
                  <a:lnTo>
                    <a:pt x="20080" y="6063"/>
                  </a:lnTo>
                  <a:close/>
                  <a:moveTo>
                    <a:pt x="23748" y="5870"/>
                  </a:moveTo>
                  <a:lnTo>
                    <a:pt x="23941" y="5947"/>
                  </a:lnTo>
                  <a:lnTo>
                    <a:pt x="24019" y="5986"/>
                  </a:lnTo>
                  <a:lnTo>
                    <a:pt x="24096" y="5986"/>
                  </a:lnTo>
                  <a:lnTo>
                    <a:pt x="23941" y="6294"/>
                  </a:lnTo>
                  <a:lnTo>
                    <a:pt x="23748" y="6526"/>
                  </a:lnTo>
                  <a:lnTo>
                    <a:pt x="23517" y="6758"/>
                  </a:lnTo>
                  <a:lnTo>
                    <a:pt x="23246" y="6951"/>
                  </a:lnTo>
                  <a:lnTo>
                    <a:pt x="23208" y="6912"/>
                  </a:lnTo>
                  <a:lnTo>
                    <a:pt x="23092" y="6719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9"/>
                  </a:lnTo>
                  <a:lnTo>
                    <a:pt x="23131" y="6063"/>
                  </a:lnTo>
                  <a:lnTo>
                    <a:pt x="23208" y="5986"/>
                  </a:lnTo>
                  <a:lnTo>
                    <a:pt x="23285" y="5908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2"/>
                  </a:lnTo>
                  <a:lnTo>
                    <a:pt x="12627" y="6796"/>
                  </a:lnTo>
                  <a:lnTo>
                    <a:pt x="12627" y="6642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98" y="6179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681"/>
                  </a:lnTo>
                  <a:lnTo>
                    <a:pt x="22629" y="6835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05"/>
                  </a:lnTo>
                  <a:lnTo>
                    <a:pt x="22551" y="7221"/>
                  </a:lnTo>
                  <a:lnTo>
                    <a:pt x="22165" y="7221"/>
                  </a:lnTo>
                  <a:lnTo>
                    <a:pt x="21779" y="7183"/>
                  </a:lnTo>
                  <a:lnTo>
                    <a:pt x="21393" y="7105"/>
                  </a:lnTo>
                  <a:lnTo>
                    <a:pt x="21509" y="6912"/>
                  </a:lnTo>
                  <a:lnTo>
                    <a:pt x="21625" y="6719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376"/>
                  </a:moveTo>
                  <a:lnTo>
                    <a:pt x="12473" y="7414"/>
                  </a:lnTo>
                  <a:lnTo>
                    <a:pt x="12125" y="7955"/>
                  </a:lnTo>
                  <a:lnTo>
                    <a:pt x="11816" y="8534"/>
                  </a:lnTo>
                  <a:lnTo>
                    <a:pt x="11701" y="8341"/>
                  </a:lnTo>
                  <a:lnTo>
                    <a:pt x="11662" y="8071"/>
                  </a:lnTo>
                  <a:lnTo>
                    <a:pt x="11662" y="7955"/>
                  </a:lnTo>
                  <a:lnTo>
                    <a:pt x="11701" y="7800"/>
                  </a:lnTo>
                  <a:lnTo>
                    <a:pt x="11739" y="7685"/>
                  </a:lnTo>
                  <a:lnTo>
                    <a:pt x="11816" y="7607"/>
                  </a:lnTo>
                  <a:lnTo>
                    <a:pt x="11932" y="7492"/>
                  </a:lnTo>
                  <a:lnTo>
                    <a:pt x="12048" y="7453"/>
                  </a:lnTo>
                  <a:lnTo>
                    <a:pt x="12164" y="7414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94" y="9384"/>
                  </a:lnTo>
                  <a:lnTo>
                    <a:pt x="2472" y="9461"/>
                  </a:lnTo>
                  <a:lnTo>
                    <a:pt x="2549" y="9538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9963"/>
                  </a:lnTo>
                  <a:lnTo>
                    <a:pt x="2124" y="9886"/>
                  </a:lnTo>
                  <a:lnTo>
                    <a:pt x="1661" y="9847"/>
                  </a:lnTo>
                  <a:lnTo>
                    <a:pt x="1699" y="9731"/>
                  </a:lnTo>
                  <a:lnTo>
                    <a:pt x="1738" y="9615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lnTo>
                    <a:pt x="2124" y="9345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01"/>
                  </a:lnTo>
                  <a:lnTo>
                    <a:pt x="11276" y="10272"/>
                  </a:lnTo>
                  <a:lnTo>
                    <a:pt x="11237" y="10233"/>
                  </a:lnTo>
                  <a:lnTo>
                    <a:pt x="11083" y="10040"/>
                  </a:lnTo>
                  <a:lnTo>
                    <a:pt x="10967" y="9808"/>
                  </a:lnTo>
                  <a:lnTo>
                    <a:pt x="10928" y="9693"/>
                  </a:lnTo>
                  <a:lnTo>
                    <a:pt x="10928" y="9538"/>
                  </a:lnTo>
                  <a:lnTo>
                    <a:pt x="10967" y="9422"/>
                  </a:lnTo>
                  <a:lnTo>
                    <a:pt x="11006" y="9306"/>
                  </a:lnTo>
                  <a:lnTo>
                    <a:pt x="11121" y="9152"/>
                  </a:lnTo>
                  <a:lnTo>
                    <a:pt x="11276" y="9036"/>
                  </a:lnTo>
                  <a:lnTo>
                    <a:pt x="11469" y="8997"/>
                  </a:lnTo>
                  <a:close/>
                  <a:moveTo>
                    <a:pt x="3785" y="9731"/>
                  </a:moveTo>
                  <a:lnTo>
                    <a:pt x="3900" y="9770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71" y="10117"/>
                  </a:lnTo>
                  <a:lnTo>
                    <a:pt x="4171" y="10233"/>
                  </a:lnTo>
                  <a:lnTo>
                    <a:pt x="4171" y="10388"/>
                  </a:lnTo>
                  <a:lnTo>
                    <a:pt x="4132" y="10503"/>
                  </a:lnTo>
                  <a:lnTo>
                    <a:pt x="4055" y="10619"/>
                  </a:lnTo>
                  <a:lnTo>
                    <a:pt x="3900" y="10542"/>
                  </a:lnTo>
                  <a:lnTo>
                    <a:pt x="3514" y="10310"/>
                  </a:lnTo>
                  <a:lnTo>
                    <a:pt x="3089" y="10117"/>
                  </a:lnTo>
                  <a:lnTo>
                    <a:pt x="3167" y="10001"/>
                  </a:lnTo>
                  <a:lnTo>
                    <a:pt x="3244" y="9886"/>
                  </a:lnTo>
                  <a:lnTo>
                    <a:pt x="3360" y="9808"/>
                  </a:lnTo>
                  <a:lnTo>
                    <a:pt x="3514" y="9770"/>
                  </a:lnTo>
                  <a:lnTo>
                    <a:pt x="3630" y="9731"/>
                  </a:lnTo>
                  <a:close/>
                  <a:moveTo>
                    <a:pt x="4827" y="10619"/>
                  </a:moveTo>
                  <a:lnTo>
                    <a:pt x="4943" y="10658"/>
                  </a:lnTo>
                  <a:lnTo>
                    <a:pt x="5020" y="10697"/>
                  </a:lnTo>
                  <a:lnTo>
                    <a:pt x="5097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890"/>
                  </a:lnTo>
                  <a:lnTo>
                    <a:pt x="4441" y="10812"/>
                  </a:lnTo>
                  <a:lnTo>
                    <a:pt x="4518" y="10735"/>
                  </a:lnTo>
                  <a:lnTo>
                    <a:pt x="4673" y="10658"/>
                  </a:lnTo>
                  <a:lnTo>
                    <a:pt x="4827" y="10619"/>
                  </a:lnTo>
                  <a:close/>
                  <a:moveTo>
                    <a:pt x="11160" y="10619"/>
                  </a:moveTo>
                  <a:lnTo>
                    <a:pt x="10967" y="11199"/>
                  </a:lnTo>
                  <a:lnTo>
                    <a:pt x="10735" y="11739"/>
                  </a:lnTo>
                  <a:lnTo>
                    <a:pt x="10697" y="11662"/>
                  </a:lnTo>
                  <a:lnTo>
                    <a:pt x="10504" y="11507"/>
                  </a:lnTo>
                  <a:lnTo>
                    <a:pt x="10426" y="11314"/>
                  </a:lnTo>
                  <a:lnTo>
                    <a:pt x="10388" y="11121"/>
                  </a:lnTo>
                  <a:lnTo>
                    <a:pt x="10465" y="10928"/>
                  </a:lnTo>
                  <a:lnTo>
                    <a:pt x="10581" y="10774"/>
                  </a:lnTo>
                  <a:lnTo>
                    <a:pt x="10735" y="10658"/>
                  </a:lnTo>
                  <a:lnTo>
                    <a:pt x="10928" y="10619"/>
                  </a:lnTo>
                  <a:close/>
                  <a:moveTo>
                    <a:pt x="5754" y="11430"/>
                  </a:moveTo>
                  <a:lnTo>
                    <a:pt x="5986" y="11469"/>
                  </a:lnTo>
                  <a:lnTo>
                    <a:pt x="6063" y="11507"/>
                  </a:lnTo>
                  <a:lnTo>
                    <a:pt x="6179" y="11546"/>
                  </a:lnTo>
                  <a:lnTo>
                    <a:pt x="6256" y="11662"/>
                  </a:lnTo>
                  <a:lnTo>
                    <a:pt x="6333" y="11739"/>
                  </a:lnTo>
                  <a:lnTo>
                    <a:pt x="6410" y="11971"/>
                  </a:lnTo>
                  <a:lnTo>
                    <a:pt x="6410" y="12203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84" y="11585"/>
                  </a:lnTo>
                  <a:lnTo>
                    <a:pt x="5561" y="11507"/>
                  </a:lnTo>
                  <a:lnTo>
                    <a:pt x="5638" y="11469"/>
                  </a:lnTo>
                  <a:lnTo>
                    <a:pt x="5754" y="11430"/>
                  </a:lnTo>
                  <a:close/>
                  <a:moveTo>
                    <a:pt x="10542" y="12009"/>
                  </a:moveTo>
                  <a:lnTo>
                    <a:pt x="10388" y="12280"/>
                  </a:lnTo>
                  <a:lnTo>
                    <a:pt x="10195" y="12511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27"/>
                  </a:lnTo>
                  <a:lnTo>
                    <a:pt x="9654" y="12473"/>
                  </a:lnTo>
                  <a:lnTo>
                    <a:pt x="9693" y="12318"/>
                  </a:lnTo>
                  <a:lnTo>
                    <a:pt x="9808" y="12203"/>
                  </a:lnTo>
                  <a:lnTo>
                    <a:pt x="9963" y="12125"/>
                  </a:lnTo>
                  <a:lnTo>
                    <a:pt x="10156" y="12087"/>
                  </a:lnTo>
                  <a:lnTo>
                    <a:pt x="10542" y="12009"/>
                  </a:lnTo>
                  <a:close/>
                  <a:moveTo>
                    <a:pt x="7376" y="12473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168"/>
                  </a:lnTo>
                  <a:lnTo>
                    <a:pt x="7337" y="12975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83" y="12511"/>
                  </a:lnTo>
                  <a:lnTo>
                    <a:pt x="7376" y="12473"/>
                  </a:lnTo>
                  <a:close/>
                  <a:moveTo>
                    <a:pt x="8959" y="12627"/>
                  </a:moveTo>
                  <a:lnTo>
                    <a:pt x="9113" y="12743"/>
                  </a:lnTo>
                  <a:lnTo>
                    <a:pt x="9229" y="12936"/>
                  </a:lnTo>
                  <a:lnTo>
                    <a:pt x="9268" y="13091"/>
                  </a:lnTo>
                  <a:lnTo>
                    <a:pt x="9268" y="13207"/>
                  </a:lnTo>
                  <a:lnTo>
                    <a:pt x="9036" y="13245"/>
                  </a:lnTo>
                  <a:lnTo>
                    <a:pt x="8804" y="13284"/>
                  </a:lnTo>
                  <a:lnTo>
                    <a:pt x="8302" y="13284"/>
                  </a:lnTo>
                  <a:lnTo>
                    <a:pt x="8341" y="13207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666"/>
                  </a:lnTo>
                  <a:lnTo>
                    <a:pt x="8650" y="12627"/>
                  </a:lnTo>
                  <a:close/>
                  <a:moveTo>
                    <a:pt x="22899" y="0"/>
                  </a:moveTo>
                  <a:lnTo>
                    <a:pt x="22822" y="77"/>
                  </a:lnTo>
                  <a:lnTo>
                    <a:pt x="22783" y="116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386"/>
                  </a:lnTo>
                  <a:lnTo>
                    <a:pt x="22860" y="425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629" y="1506"/>
                  </a:lnTo>
                  <a:lnTo>
                    <a:pt x="22629" y="1699"/>
                  </a:lnTo>
                  <a:lnTo>
                    <a:pt x="22629" y="1854"/>
                  </a:lnTo>
                  <a:lnTo>
                    <a:pt x="22706" y="2047"/>
                  </a:lnTo>
                  <a:lnTo>
                    <a:pt x="22860" y="2240"/>
                  </a:lnTo>
                  <a:lnTo>
                    <a:pt x="23053" y="2394"/>
                  </a:lnTo>
                  <a:lnTo>
                    <a:pt x="23285" y="2472"/>
                  </a:lnTo>
                  <a:lnTo>
                    <a:pt x="23517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44"/>
                  </a:lnTo>
                  <a:lnTo>
                    <a:pt x="23439" y="3476"/>
                  </a:lnTo>
                  <a:lnTo>
                    <a:pt x="23594" y="3707"/>
                  </a:lnTo>
                  <a:lnTo>
                    <a:pt x="23748" y="3862"/>
                  </a:lnTo>
                  <a:lnTo>
                    <a:pt x="23980" y="3978"/>
                  </a:lnTo>
                  <a:lnTo>
                    <a:pt x="23748" y="4209"/>
                  </a:lnTo>
                  <a:lnTo>
                    <a:pt x="23555" y="4441"/>
                  </a:lnTo>
                  <a:lnTo>
                    <a:pt x="23478" y="4750"/>
                  </a:lnTo>
                  <a:lnTo>
                    <a:pt x="23439" y="4866"/>
                  </a:lnTo>
                  <a:lnTo>
                    <a:pt x="23439" y="5020"/>
                  </a:lnTo>
                  <a:lnTo>
                    <a:pt x="23517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69" y="5561"/>
                  </a:lnTo>
                  <a:lnTo>
                    <a:pt x="22976" y="5677"/>
                  </a:lnTo>
                  <a:lnTo>
                    <a:pt x="22822" y="5870"/>
                  </a:lnTo>
                  <a:lnTo>
                    <a:pt x="22706" y="6101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2165" y="6179"/>
                  </a:lnTo>
                  <a:lnTo>
                    <a:pt x="21972" y="6217"/>
                  </a:lnTo>
                  <a:lnTo>
                    <a:pt x="21740" y="6256"/>
                  </a:lnTo>
                  <a:lnTo>
                    <a:pt x="21547" y="6372"/>
                  </a:lnTo>
                  <a:lnTo>
                    <a:pt x="21354" y="6565"/>
                  </a:lnTo>
                  <a:lnTo>
                    <a:pt x="21200" y="6758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5986"/>
                  </a:lnTo>
                  <a:lnTo>
                    <a:pt x="20736" y="5870"/>
                  </a:lnTo>
                  <a:lnTo>
                    <a:pt x="20582" y="5792"/>
                  </a:lnTo>
                  <a:lnTo>
                    <a:pt x="20428" y="5754"/>
                  </a:lnTo>
                  <a:lnTo>
                    <a:pt x="20080" y="5754"/>
                  </a:lnTo>
                  <a:lnTo>
                    <a:pt x="19887" y="5831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4"/>
                  </a:lnTo>
                  <a:lnTo>
                    <a:pt x="19462" y="5290"/>
                  </a:lnTo>
                  <a:lnTo>
                    <a:pt x="19385" y="5213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52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58" y="5097"/>
                  </a:lnTo>
                  <a:lnTo>
                    <a:pt x="18381" y="4982"/>
                  </a:lnTo>
                  <a:lnTo>
                    <a:pt x="18304" y="4827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6" y="4557"/>
                  </a:lnTo>
                  <a:lnTo>
                    <a:pt x="17802" y="4518"/>
                  </a:lnTo>
                  <a:lnTo>
                    <a:pt x="17531" y="4518"/>
                  </a:lnTo>
                  <a:lnTo>
                    <a:pt x="17377" y="4557"/>
                  </a:lnTo>
                  <a:lnTo>
                    <a:pt x="17261" y="4634"/>
                  </a:lnTo>
                  <a:lnTo>
                    <a:pt x="17145" y="4711"/>
                  </a:lnTo>
                  <a:lnTo>
                    <a:pt x="17029" y="4827"/>
                  </a:lnTo>
                  <a:lnTo>
                    <a:pt x="16875" y="5059"/>
                  </a:lnTo>
                  <a:lnTo>
                    <a:pt x="16759" y="4904"/>
                  </a:lnTo>
                  <a:lnTo>
                    <a:pt x="16605" y="4788"/>
                  </a:lnTo>
                  <a:lnTo>
                    <a:pt x="16450" y="4673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27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290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29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43"/>
                  </a:lnTo>
                  <a:lnTo>
                    <a:pt x="14288" y="5020"/>
                  </a:lnTo>
                  <a:lnTo>
                    <a:pt x="14172" y="5059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22"/>
                  </a:lnTo>
                  <a:lnTo>
                    <a:pt x="13786" y="5831"/>
                  </a:lnTo>
                  <a:lnTo>
                    <a:pt x="13593" y="5715"/>
                  </a:lnTo>
                  <a:lnTo>
                    <a:pt x="13361" y="5677"/>
                  </a:lnTo>
                  <a:lnTo>
                    <a:pt x="13168" y="5677"/>
                  </a:lnTo>
                  <a:lnTo>
                    <a:pt x="12936" y="5715"/>
                  </a:lnTo>
                  <a:lnTo>
                    <a:pt x="12743" y="5831"/>
                  </a:lnTo>
                  <a:lnTo>
                    <a:pt x="12627" y="5908"/>
                  </a:lnTo>
                  <a:lnTo>
                    <a:pt x="12511" y="6063"/>
                  </a:lnTo>
                  <a:lnTo>
                    <a:pt x="12434" y="6179"/>
                  </a:lnTo>
                  <a:lnTo>
                    <a:pt x="12357" y="6333"/>
                  </a:lnTo>
                  <a:lnTo>
                    <a:pt x="12357" y="6488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6990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376"/>
                  </a:lnTo>
                  <a:lnTo>
                    <a:pt x="11430" y="7530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314" y="7994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18"/>
                  </a:lnTo>
                  <a:lnTo>
                    <a:pt x="11507" y="8573"/>
                  </a:lnTo>
                  <a:lnTo>
                    <a:pt x="11237" y="8650"/>
                  </a:lnTo>
                  <a:lnTo>
                    <a:pt x="10967" y="8766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619" y="9770"/>
                  </a:lnTo>
                  <a:lnTo>
                    <a:pt x="10697" y="10001"/>
                  </a:lnTo>
                  <a:lnTo>
                    <a:pt x="10851" y="10233"/>
                  </a:lnTo>
                  <a:lnTo>
                    <a:pt x="10619" y="10272"/>
                  </a:lnTo>
                  <a:lnTo>
                    <a:pt x="10426" y="10388"/>
                  </a:lnTo>
                  <a:lnTo>
                    <a:pt x="10272" y="10581"/>
                  </a:lnTo>
                  <a:lnTo>
                    <a:pt x="10117" y="10774"/>
                  </a:lnTo>
                  <a:lnTo>
                    <a:pt x="10079" y="10967"/>
                  </a:lnTo>
                  <a:lnTo>
                    <a:pt x="10040" y="11199"/>
                  </a:lnTo>
                  <a:lnTo>
                    <a:pt x="10079" y="11469"/>
                  </a:lnTo>
                  <a:lnTo>
                    <a:pt x="10195" y="11662"/>
                  </a:lnTo>
                  <a:lnTo>
                    <a:pt x="9924" y="11739"/>
                  </a:lnTo>
                  <a:lnTo>
                    <a:pt x="9693" y="11816"/>
                  </a:lnTo>
                  <a:lnTo>
                    <a:pt x="9500" y="11971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57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18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164"/>
                  </a:lnTo>
                  <a:lnTo>
                    <a:pt x="6990" y="12241"/>
                  </a:lnTo>
                  <a:lnTo>
                    <a:pt x="6796" y="12396"/>
                  </a:lnTo>
                  <a:lnTo>
                    <a:pt x="6796" y="12048"/>
                  </a:lnTo>
                  <a:lnTo>
                    <a:pt x="6758" y="11855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392"/>
                  </a:lnTo>
                  <a:lnTo>
                    <a:pt x="6410" y="11276"/>
                  </a:lnTo>
                  <a:lnTo>
                    <a:pt x="6256" y="11199"/>
                  </a:lnTo>
                  <a:lnTo>
                    <a:pt x="6063" y="11160"/>
                  </a:lnTo>
                  <a:lnTo>
                    <a:pt x="5870" y="11121"/>
                  </a:lnTo>
                  <a:lnTo>
                    <a:pt x="5715" y="11160"/>
                  </a:lnTo>
                  <a:lnTo>
                    <a:pt x="5522" y="11199"/>
                  </a:lnTo>
                  <a:lnTo>
                    <a:pt x="5522" y="10928"/>
                  </a:lnTo>
                  <a:lnTo>
                    <a:pt x="5445" y="10697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49"/>
                  </a:lnTo>
                  <a:lnTo>
                    <a:pt x="4943" y="10310"/>
                  </a:lnTo>
                  <a:lnTo>
                    <a:pt x="4673" y="10310"/>
                  </a:lnTo>
                  <a:lnTo>
                    <a:pt x="4557" y="10349"/>
                  </a:lnTo>
                  <a:lnTo>
                    <a:pt x="4518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09" y="9577"/>
                  </a:lnTo>
                  <a:lnTo>
                    <a:pt x="4093" y="9461"/>
                  </a:lnTo>
                  <a:lnTo>
                    <a:pt x="3900" y="9422"/>
                  </a:lnTo>
                  <a:lnTo>
                    <a:pt x="3746" y="9384"/>
                  </a:lnTo>
                  <a:lnTo>
                    <a:pt x="3591" y="9422"/>
                  </a:lnTo>
                  <a:lnTo>
                    <a:pt x="3437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31"/>
                  </a:lnTo>
                  <a:lnTo>
                    <a:pt x="2974" y="9615"/>
                  </a:lnTo>
                  <a:lnTo>
                    <a:pt x="2896" y="9422"/>
                  </a:lnTo>
                  <a:lnTo>
                    <a:pt x="2781" y="9268"/>
                  </a:lnTo>
                  <a:lnTo>
                    <a:pt x="2626" y="9113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8997"/>
                  </a:lnTo>
                  <a:lnTo>
                    <a:pt x="1854" y="9075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499"/>
                  </a:lnTo>
                  <a:lnTo>
                    <a:pt x="1390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272"/>
                  </a:lnTo>
                  <a:lnTo>
                    <a:pt x="386" y="10426"/>
                  </a:lnTo>
                  <a:lnTo>
                    <a:pt x="271" y="10542"/>
                  </a:lnTo>
                  <a:lnTo>
                    <a:pt x="116" y="10851"/>
                  </a:lnTo>
                  <a:lnTo>
                    <a:pt x="39" y="11199"/>
                  </a:lnTo>
                  <a:lnTo>
                    <a:pt x="0" y="11546"/>
                  </a:lnTo>
                  <a:lnTo>
                    <a:pt x="77" y="11894"/>
                  </a:lnTo>
                  <a:lnTo>
                    <a:pt x="193" y="12241"/>
                  </a:lnTo>
                  <a:lnTo>
                    <a:pt x="386" y="12511"/>
                  </a:lnTo>
                  <a:lnTo>
                    <a:pt x="618" y="12782"/>
                  </a:lnTo>
                  <a:lnTo>
                    <a:pt x="811" y="12898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124" y="13091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11"/>
                  </a:lnTo>
                  <a:lnTo>
                    <a:pt x="3360" y="12203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39"/>
                  </a:lnTo>
                  <a:lnTo>
                    <a:pt x="3283" y="11739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50"/>
                  </a:lnTo>
                  <a:lnTo>
                    <a:pt x="2047" y="12666"/>
                  </a:lnTo>
                  <a:lnTo>
                    <a:pt x="1429" y="12666"/>
                  </a:lnTo>
                  <a:lnTo>
                    <a:pt x="1159" y="12550"/>
                  </a:lnTo>
                  <a:lnTo>
                    <a:pt x="966" y="12434"/>
                  </a:lnTo>
                  <a:lnTo>
                    <a:pt x="811" y="12318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55"/>
                  </a:lnTo>
                  <a:lnTo>
                    <a:pt x="502" y="11701"/>
                  </a:lnTo>
                  <a:lnTo>
                    <a:pt x="502" y="11546"/>
                  </a:lnTo>
                  <a:lnTo>
                    <a:pt x="502" y="11353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927" y="10619"/>
                  </a:lnTo>
                  <a:lnTo>
                    <a:pt x="1043" y="10503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317" y="10349"/>
                  </a:lnTo>
                  <a:lnTo>
                    <a:pt x="2587" y="10426"/>
                  </a:lnTo>
                  <a:lnTo>
                    <a:pt x="2858" y="10503"/>
                  </a:lnTo>
                  <a:lnTo>
                    <a:pt x="3128" y="10619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908" y="12666"/>
                  </a:lnTo>
                  <a:lnTo>
                    <a:pt x="6294" y="12936"/>
                  </a:lnTo>
                  <a:lnTo>
                    <a:pt x="6681" y="13207"/>
                  </a:lnTo>
                  <a:lnTo>
                    <a:pt x="7105" y="13400"/>
                  </a:lnTo>
                  <a:lnTo>
                    <a:pt x="7530" y="13593"/>
                  </a:lnTo>
                  <a:lnTo>
                    <a:pt x="7994" y="13708"/>
                  </a:lnTo>
                  <a:lnTo>
                    <a:pt x="8457" y="13786"/>
                  </a:lnTo>
                  <a:lnTo>
                    <a:pt x="8920" y="13747"/>
                  </a:lnTo>
                  <a:lnTo>
                    <a:pt x="9345" y="13670"/>
                  </a:lnTo>
                  <a:lnTo>
                    <a:pt x="9731" y="13515"/>
                  </a:lnTo>
                  <a:lnTo>
                    <a:pt x="10079" y="13322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34"/>
                  </a:lnTo>
                  <a:lnTo>
                    <a:pt x="11121" y="12087"/>
                  </a:lnTo>
                  <a:lnTo>
                    <a:pt x="11314" y="11739"/>
                  </a:lnTo>
                  <a:lnTo>
                    <a:pt x="11507" y="11199"/>
                  </a:lnTo>
                  <a:lnTo>
                    <a:pt x="11662" y="10658"/>
                  </a:lnTo>
                  <a:lnTo>
                    <a:pt x="11971" y="9615"/>
                  </a:lnTo>
                  <a:lnTo>
                    <a:pt x="12164" y="9075"/>
                  </a:lnTo>
                  <a:lnTo>
                    <a:pt x="12357" y="8573"/>
                  </a:lnTo>
                  <a:lnTo>
                    <a:pt x="12627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51"/>
                  </a:lnTo>
                  <a:lnTo>
                    <a:pt x="14017" y="6681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6"/>
                  </a:lnTo>
                  <a:lnTo>
                    <a:pt x="16296" y="5908"/>
                  </a:lnTo>
                  <a:lnTo>
                    <a:pt x="16914" y="5908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2"/>
                  </a:lnTo>
                  <a:lnTo>
                    <a:pt x="21316" y="7607"/>
                  </a:lnTo>
                  <a:lnTo>
                    <a:pt x="21740" y="7685"/>
                  </a:lnTo>
                  <a:lnTo>
                    <a:pt x="22165" y="7723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492"/>
                  </a:lnTo>
                  <a:lnTo>
                    <a:pt x="23748" y="7260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870"/>
                  </a:lnTo>
                  <a:lnTo>
                    <a:pt x="24907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171"/>
                  </a:lnTo>
                  <a:lnTo>
                    <a:pt x="24984" y="3707"/>
                  </a:lnTo>
                  <a:lnTo>
                    <a:pt x="24907" y="3283"/>
                  </a:lnTo>
                  <a:lnTo>
                    <a:pt x="24791" y="2819"/>
                  </a:lnTo>
                  <a:lnTo>
                    <a:pt x="24637" y="2394"/>
                  </a:lnTo>
                  <a:lnTo>
                    <a:pt x="24482" y="1970"/>
                  </a:lnTo>
                  <a:lnTo>
                    <a:pt x="24250" y="1545"/>
                  </a:lnTo>
                  <a:lnTo>
                    <a:pt x="24057" y="1159"/>
                  </a:lnTo>
                  <a:lnTo>
                    <a:pt x="23826" y="811"/>
                  </a:lnTo>
                  <a:lnTo>
                    <a:pt x="23941" y="348"/>
                  </a:lnTo>
                  <a:lnTo>
                    <a:pt x="23594" y="193"/>
                  </a:lnTo>
                  <a:lnTo>
                    <a:pt x="23208" y="77"/>
                  </a:lnTo>
                  <a:lnTo>
                    <a:pt x="23169" y="39"/>
                  </a:lnTo>
                  <a:lnTo>
                    <a:pt x="2309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6"/>
            <p:cNvSpPr/>
            <p:nvPr/>
          </p:nvSpPr>
          <p:spPr>
            <a:xfrm>
              <a:off x="3792600" y="9600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1"/>
                  </a:lnTo>
                  <a:lnTo>
                    <a:pt x="23479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3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4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7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1"/>
                  </a:lnTo>
                  <a:lnTo>
                    <a:pt x="23865" y="3514"/>
                  </a:lnTo>
                  <a:lnTo>
                    <a:pt x="23788" y="3398"/>
                  </a:lnTo>
                  <a:lnTo>
                    <a:pt x="23749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7"/>
                  </a:lnTo>
                  <a:lnTo>
                    <a:pt x="24097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0"/>
                  </a:lnTo>
                  <a:lnTo>
                    <a:pt x="16567" y="5406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3"/>
                  </a:lnTo>
                  <a:lnTo>
                    <a:pt x="15679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7"/>
                  </a:lnTo>
                  <a:lnTo>
                    <a:pt x="15949" y="5020"/>
                  </a:lnTo>
                  <a:lnTo>
                    <a:pt x="16065" y="4981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7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4" y="5290"/>
                  </a:lnTo>
                  <a:lnTo>
                    <a:pt x="23826" y="5097"/>
                  </a:lnTo>
                  <a:lnTo>
                    <a:pt x="23788" y="4981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0"/>
                  </a:lnTo>
                  <a:lnTo>
                    <a:pt x="17107" y="5175"/>
                  </a:lnTo>
                  <a:lnTo>
                    <a:pt x="17185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1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599"/>
                  </a:lnTo>
                  <a:lnTo>
                    <a:pt x="14250" y="5445"/>
                  </a:lnTo>
                  <a:lnTo>
                    <a:pt x="14366" y="5368"/>
                  </a:lnTo>
                  <a:lnTo>
                    <a:pt x="14443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3" y="5561"/>
                  </a:lnTo>
                  <a:lnTo>
                    <a:pt x="19308" y="5677"/>
                  </a:lnTo>
                  <a:lnTo>
                    <a:pt x="19386" y="5831"/>
                  </a:lnTo>
                  <a:lnTo>
                    <a:pt x="19386" y="5985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1" y="5677"/>
                  </a:lnTo>
                  <a:lnTo>
                    <a:pt x="18845" y="5522"/>
                  </a:lnTo>
                  <a:lnTo>
                    <a:pt x="18999" y="5483"/>
                  </a:lnTo>
                  <a:close/>
                  <a:moveTo>
                    <a:pt x="20197" y="6063"/>
                  </a:moveTo>
                  <a:lnTo>
                    <a:pt x="20351" y="6101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9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2" y="6951"/>
                  </a:lnTo>
                  <a:lnTo>
                    <a:pt x="20467" y="6758"/>
                  </a:lnTo>
                  <a:lnTo>
                    <a:pt x="20081" y="6565"/>
                  </a:lnTo>
                  <a:lnTo>
                    <a:pt x="19810" y="6410"/>
                  </a:lnTo>
                  <a:lnTo>
                    <a:pt x="19849" y="6294"/>
                  </a:lnTo>
                  <a:lnTo>
                    <a:pt x="19888" y="6179"/>
                  </a:lnTo>
                  <a:lnTo>
                    <a:pt x="20003" y="6140"/>
                  </a:lnTo>
                  <a:lnTo>
                    <a:pt x="20081" y="6101"/>
                  </a:lnTo>
                  <a:lnTo>
                    <a:pt x="20197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2" y="5985"/>
                  </a:lnTo>
                  <a:lnTo>
                    <a:pt x="24019" y="6024"/>
                  </a:lnTo>
                  <a:lnTo>
                    <a:pt x="24097" y="6024"/>
                  </a:lnTo>
                  <a:lnTo>
                    <a:pt x="23942" y="6294"/>
                  </a:lnTo>
                  <a:lnTo>
                    <a:pt x="23749" y="6565"/>
                  </a:lnTo>
                  <a:lnTo>
                    <a:pt x="23517" y="6796"/>
                  </a:lnTo>
                  <a:lnTo>
                    <a:pt x="23247" y="6989"/>
                  </a:lnTo>
                  <a:lnTo>
                    <a:pt x="23208" y="6951"/>
                  </a:lnTo>
                  <a:lnTo>
                    <a:pt x="23093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4" y="6179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1"/>
                  </a:moveTo>
                  <a:lnTo>
                    <a:pt x="13478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9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7" y="6951"/>
                  </a:lnTo>
                  <a:lnTo>
                    <a:pt x="12628" y="6796"/>
                  </a:lnTo>
                  <a:lnTo>
                    <a:pt x="12628" y="6681"/>
                  </a:lnTo>
                  <a:lnTo>
                    <a:pt x="12667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1"/>
                  </a:lnTo>
                  <a:close/>
                  <a:moveTo>
                    <a:pt x="22166" y="6565"/>
                  </a:moveTo>
                  <a:lnTo>
                    <a:pt x="22282" y="6603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5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4" y="7105"/>
                  </a:lnTo>
                  <a:lnTo>
                    <a:pt x="21471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50" y="6565"/>
                  </a:lnTo>
                  <a:close/>
                  <a:moveTo>
                    <a:pt x="12280" y="7414"/>
                  </a:moveTo>
                  <a:lnTo>
                    <a:pt x="12474" y="7453"/>
                  </a:lnTo>
                  <a:lnTo>
                    <a:pt x="12126" y="7993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3" y="8109"/>
                  </a:lnTo>
                  <a:lnTo>
                    <a:pt x="11663" y="7955"/>
                  </a:lnTo>
                  <a:lnTo>
                    <a:pt x="11663" y="7839"/>
                  </a:lnTo>
                  <a:lnTo>
                    <a:pt x="11740" y="7723"/>
                  </a:lnTo>
                  <a:lnTo>
                    <a:pt x="11817" y="7607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5" y="7414"/>
                  </a:lnTo>
                  <a:close/>
                  <a:moveTo>
                    <a:pt x="2241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50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1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9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3" y="8997"/>
                  </a:moveTo>
                  <a:lnTo>
                    <a:pt x="11470" y="9499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8" y="9847"/>
                  </a:lnTo>
                  <a:lnTo>
                    <a:pt x="10929" y="9692"/>
                  </a:lnTo>
                  <a:lnTo>
                    <a:pt x="10929" y="9577"/>
                  </a:lnTo>
                  <a:lnTo>
                    <a:pt x="10968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70" y="8997"/>
                  </a:lnTo>
                  <a:close/>
                  <a:moveTo>
                    <a:pt x="3785" y="9770"/>
                  </a:moveTo>
                  <a:lnTo>
                    <a:pt x="3901" y="9808"/>
                  </a:lnTo>
                  <a:lnTo>
                    <a:pt x="4017" y="9886"/>
                  </a:lnTo>
                  <a:lnTo>
                    <a:pt x="4094" y="10001"/>
                  </a:lnTo>
                  <a:lnTo>
                    <a:pt x="4133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5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4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2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1" y="10619"/>
                  </a:moveTo>
                  <a:lnTo>
                    <a:pt x="10968" y="11198"/>
                  </a:lnTo>
                  <a:lnTo>
                    <a:pt x="10736" y="11739"/>
                  </a:lnTo>
                  <a:lnTo>
                    <a:pt x="10659" y="11700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6" y="10967"/>
                  </a:lnTo>
                  <a:lnTo>
                    <a:pt x="10581" y="10812"/>
                  </a:lnTo>
                  <a:lnTo>
                    <a:pt x="10736" y="10696"/>
                  </a:lnTo>
                  <a:lnTo>
                    <a:pt x="10929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7" y="11662"/>
                  </a:lnTo>
                  <a:lnTo>
                    <a:pt x="6334" y="11778"/>
                  </a:lnTo>
                  <a:lnTo>
                    <a:pt x="6372" y="12009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0"/>
                  </a:lnTo>
                  <a:lnTo>
                    <a:pt x="5446" y="11623"/>
                  </a:lnTo>
                  <a:lnTo>
                    <a:pt x="5561" y="11546"/>
                  </a:lnTo>
                  <a:lnTo>
                    <a:pt x="5639" y="11507"/>
                  </a:lnTo>
                  <a:lnTo>
                    <a:pt x="5755" y="11469"/>
                  </a:lnTo>
                  <a:close/>
                  <a:moveTo>
                    <a:pt x="10543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1" y="12936"/>
                  </a:lnTo>
                  <a:lnTo>
                    <a:pt x="9771" y="12859"/>
                  </a:lnTo>
                  <a:lnTo>
                    <a:pt x="9655" y="12666"/>
                  </a:lnTo>
                  <a:lnTo>
                    <a:pt x="9655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4" y="12164"/>
                  </a:lnTo>
                  <a:lnTo>
                    <a:pt x="10157" y="12087"/>
                  </a:lnTo>
                  <a:lnTo>
                    <a:pt x="10543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40" y="13206"/>
                  </a:lnTo>
                  <a:lnTo>
                    <a:pt x="7338" y="13013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4" y="12627"/>
                  </a:moveTo>
                  <a:lnTo>
                    <a:pt x="8960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9" y="13206"/>
                  </a:lnTo>
                  <a:lnTo>
                    <a:pt x="9037" y="13284"/>
                  </a:lnTo>
                  <a:lnTo>
                    <a:pt x="8805" y="13322"/>
                  </a:lnTo>
                  <a:lnTo>
                    <a:pt x="8573" y="13322"/>
                  </a:lnTo>
                  <a:lnTo>
                    <a:pt x="8303" y="13284"/>
                  </a:lnTo>
                  <a:lnTo>
                    <a:pt x="8303" y="13206"/>
                  </a:lnTo>
                  <a:lnTo>
                    <a:pt x="8342" y="13013"/>
                  </a:lnTo>
                  <a:lnTo>
                    <a:pt x="8419" y="12820"/>
                  </a:lnTo>
                  <a:lnTo>
                    <a:pt x="8573" y="12704"/>
                  </a:lnTo>
                  <a:lnTo>
                    <a:pt x="8651" y="12666"/>
                  </a:lnTo>
                  <a:lnTo>
                    <a:pt x="8767" y="12627"/>
                  </a:lnTo>
                  <a:close/>
                  <a:moveTo>
                    <a:pt x="22977" y="0"/>
                  </a:moveTo>
                  <a:lnTo>
                    <a:pt x="22900" y="39"/>
                  </a:lnTo>
                  <a:lnTo>
                    <a:pt x="22822" y="77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900" y="772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1" y="1506"/>
                  </a:lnTo>
                  <a:lnTo>
                    <a:pt x="22591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1" y="2278"/>
                  </a:lnTo>
                  <a:lnTo>
                    <a:pt x="23054" y="2394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2" y="2703"/>
                  </a:lnTo>
                  <a:lnTo>
                    <a:pt x="23363" y="2896"/>
                  </a:lnTo>
                  <a:lnTo>
                    <a:pt x="23324" y="3089"/>
                  </a:lnTo>
                  <a:lnTo>
                    <a:pt x="23363" y="3282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0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79"/>
                  </a:lnTo>
                  <a:lnTo>
                    <a:pt x="23479" y="4750"/>
                  </a:lnTo>
                  <a:lnTo>
                    <a:pt x="23440" y="4904"/>
                  </a:lnTo>
                  <a:lnTo>
                    <a:pt x="23440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2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5" y="6294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4"/>
                  </a:lnTo>
                  <a:lnTo>
                    <a:pt x="21509" y="6410"/>
                  </a:lnTo>
                  <a:lnTo>
                    <a:pt x="21355" y="6565"/>
                  </a:lnTo>
                  <a:lnTo>
                    <a:pt x="21201" y="6796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8"/>
                  </a:lnTo>
                  <a:lnTo>
                    <a:pt x="20583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1" y="5792"/>
                  </a:lnTo>
                  <a:lnTo>
                    <a:pt x="19888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3"/>
                  </a:lnTo>
                  <a:lnTo>
                    <a:pt x="19463" y="5329"/>
                  </a:lnTo>
                  <a:lnTo>
                    <a:pt x="19386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0"/>
                  </a:lnTo>
                  <a:lnTo>
                    <a:pt x="18497" y="5406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2" y="4981"/>
                  </a:lnTo>
                  <a:lnTo>
                    <a:pt x="18304" y="4866"/>
                  </a:lnTo>
                  <a:lnTo>
                    <a:pt x="18189" y="4750"/>
                  </a:lnTo>
                  <a:lnTo>
                    <a:pt x="18073" y="4673"/>
                  </a:lnTo>
                  <a:lnTo>
                    <a:pt x="17957" y="4595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8" y="4595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6" y="5097"/>
                  </a:lnTo>
                  <a:lnTo>
                    <a:pt x="16760" y="4943"/>
                  </a:lnTo>
                  <a:lnTo>
                    <a:pt x="16605" y="4788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1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7" y="5175"/>
                  </a:lnTo>
                  <a:lnTo>
                    <a:pt x="15022" y="5059"/>
                  </a:lnTo>
                  <a:lnTo>
                    <a:pt x="14829" y="4981"/>
                  </a:lnTo>
                  <a:lnTo>
                    <a:pt x="14636" y="4943"/>
                  </a:lnTo>
                  <a:lnTo>
                    <a:pt x="14443" y="4981"/>
                  </a:lnTo>
                  <a:lnTo>
                    <a:pt x="14288" y="5020"/>
                  </a:lnTo>
                  <a:lnTo>
                    <a:pt x="14134" y="5097"/>
                  </a:lnTo>
                  <a:lnTo>
                    <a:pt x="14057" y="5175"/>
                  </a:lnTo>
                  <a:lnTo>
                    <a:pt x="13941" y="5290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2" y="5715"/>
                  </a:lnTo>
                  <a:lnTo>
                    <a:pt x="13169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89"/>
                  </a:lnTo>
                  <a:lnTo>
                    <a:pt x="12165" y="7028"/>
                  </a:lnTo>
                  <a:lnTo>
                    <a:pt x="11894" y="7105"/>
                  </a:lnTo>
                  <a:lnTo>
                    <a:pt x="11663" y="7221"/>
                  </a:lnTo>
                  <a:lnTo>
                    <a:pt x="11508" y="7414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3"/>
                  </a:lnTo>
                  <a:lnTo>
                    <a:pt x="11315" y="8148"/>
                  </a:lnTo>
                  <a:lnTo>
                    <a:pt x="11354" y="8302"/>
                  </a:lnTo>
                  <a:lnTo>
                    <a:pt x="11392" y="8457"/>
                  </a:lnTo>
                  <a:lnTo>
                    <a:pt x="11470" y="8611"/>
                  </a:lnTo>
                  <a:lnTo>
                    <a:pt x="11199" y="8650"/>
                  </a:lnTo>
                  <a:lnTo>
                    <a:pt x="10968" y="8804"/>
                  </a:lnTo>
                  <a:lnTo>
                    <a:pt x="10774" y="8997"/>
                  </a:lnTo>
                  <a:lnTo>
                    <a:pt x="10659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0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5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3" y="12087"/>
                  </a:lnTo>
                  <a:lnTo>
                    <a:pt x="9384" y="12202"/>
                  </a:lnTo>
                  <a:lnTo>
                    <a:pt x="9346" y="12318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8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5" y="12550"/>
                  </a:lnTo>
                  <a:lnTo>
                    <a:pt x="8187" y="12704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2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9" y="11894"/>
                  </a:lnTo>
                  <a:lnTo>
                    <a:pt x="6681" y="11700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4"/>
                  </a:lnTo>
                  <a:lnTo>
                    <a:pt x="6218" y="11198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6" y="10735"/>
                  </a:lnTo>
                  <a:lnTo>
                    <a:pt x="5330" y="10503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4" y="10310"/>
                  </a:lnTo>
                  <a:lnTo>
                    <a:pt x="4828" y="10310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6" y="9499"/>
                  </a:lnTo>
                  <a:lnTo>
                    <a:pt x="3901" y="9461"/>
                  </a:lnTo>
                  <a:lnTo>
                    <a:pt x="3747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5"/>
                  </a:lnTo>
                  <a:lnTo>
                    <a:pt x="3013" y="9770"/>
                  </a:lnTo>
                  <a:lnTo>
                    <a:pt x="2974" y="9615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4" y="9036"/>
                  </a:lnTo>
                  <a:lnTo>
                    <a:pt x="2241" y="8997"/>
                  </a:lnTo>
                  <a:lnTo>
                    <a:pt x="2048" y="9036"/>
                  </a:lnTo>
                  <a:lnTo>
                    <a:pt x="1854" y="9113"/>
                  </a:lnTo>
                  <a:lnTo>
                    <a:pt x="1700" y="9190"/>
                  </a:lnTo>
                  <a:lnTo>
                    <a:pt x="1546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0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0"/>
                  </a:lnTo>
                  <a:lnTo>
                    <a:pt x="812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9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09"/>
                  </a:lnTo>
                  <a:lnTo>
                    <a:pt x="3554" y="11932"/>
                  </a:lnTo>
                  <a:lnTo>
                    <a:pt x="3515" y="11816"/>
                  </a:lnTo>
                  <a:lnTo>
                    <a:pt x="3438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5" y="11816"/>
                  </a:lnTo>
                  <a:lnTo>
                    <a:pt x="3052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8" y="12666"/>
                  </a:lnTo>
                  <a:lnTo>
                    <a:pt x="1739" y="12704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2"/>
                  </a:lnTo>
                  <a:lnTo>
                    <a:pt x="619" y="12048"/>
                  </a:lnTo>
                  <a:lnTo>
                    <a:pt x="542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2" y="11198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19"/>
                  </a:lnTo>
                  <a:lnTo>
                    <a:pt x="1044" y="10542"/>
                  </a:lnTo>
                  <a:lnTo>
                    <a:pt x="1237" y="10465"/>
                  </a:lnTo>
                  <a:lnTo>
                    <a:pt x="1430" y="10388"/>
                  </a:lnTo>
                  <a:lnTo>
                    <a:pt x="1739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4"/>
                  </a:lnTo>
                  <a:lnTo>
                    <a:pt x="6257" y="12975"/>
                  </a:lnTo>
                  <a:lnTo>
                    <a:pt x="6681" y="13206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8" y="13786"/>
                  </a:lnTo>
                  <a:lnTo>
                    <a:pt x="8921" y="13786"/>
                  </a:lnTo>
                  <a:lnTo>
                    <a:pt x="9346" y="13708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9" y="12782"/>
                  </a:lnTo>
                  <a:lnTo>
                    <a:pt x="10929" y="12473"/>
                  </a:lnTo>
                  <a:lnTo>
                    <a:pt x="11122" y="12125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3" y="10696"/>
                  </a:lnTo>
                  <a:lnTo>
                    <a:pt x="11972" y="9615"/>
                  </a:lnTo>
                  <a:lnTo>
                    <a:pt x="12126" y="9113"/>
                  </a:lnTo>
                  <a:lnTo>
                    <a:pt x="12358" y="8611"/>
                  </a:lnTo>
                  <a:lnTo>
                    <a:pt x="12589" y="8109"/>
                  </a:lnTo>
                  <a:lnTo>
                    <a:pt x="12937" y="7646"/>
                  </a:lnTo>
                  <a:lnTo>
                    <a:pt x="13284" y="7298"/>
                  </a:lnTo>
                  <a:lnTo>
                    <a:pt x="13632" y="6989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70" y="6101"/>
                  </a:lnTo>
                  <a:lnTo>
                    <a:pt x="15833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5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1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8"/>
                  </a:lnTo>
                  <a:lnTo>
                    <a:pt x="24058" y="6989"/>
                  </a:lnTo>
                  <a:lnTo>
                    <a:pt x="24367" y="6642"/>
                  </a:lnTo>
                  <a:lnTo>
                    <a:pt x="24599" y="6294"/>
                  </a:lnTo>
                  <a:lnTo>
                    <a:pt x="24753" y="5908"/>
                  </a:lnTo>
                  <a:lnTo>
                    <a:pt x="24869" y="5483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2"/>
                  </a:lnTo>
                  <a:lnTo>
                    <a:pt x="24792" y="2858"/>
                  </a:lnTo>
                  <a:lnTo>
                    <a:pt x="24637" y="2394"/>
                  </a:lnTo>
                  <a:lnTo>
                    <a:pt x="24444" y="1970"/>
                  </a:lnTo>
                  <a:lnTo>
                    <a:pt x="24251" y="1583"/>
                  </a:lnTo>
                  <a:lnTo>
                    <a:pt x="24058" y="1197"/>
                  </a:lnTo>
                  <a:lnTo>
                    <a:pt x="23788" y="811"/>
                  </a:lnTo>
                  <a:lnTo>
                    <a:pt x="23942" y="386"/>
                  </a:lnTo>
                  <a:lnTo>
                    <a:pt x="23595" y="232"/>
                  </a:lnTo>
                  <a:lnTo>
                    <a:pt x="23208" y="116"/>
                  </a:lnTo>
                  <a:lnTo>
                    <a:pt x="23170" y="77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6"/>
            <p:cNvSpPr/>
            <p:nvPr/>
          </p:nvSpPr>
          <p:spPr>
            <a:xfrm>
              <a:off x="1687125" y="961000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1"/>
                  </a:moveTo>
                  <a:lnTo>
                    <a:pt x="3438" y="464"/>
                  </a:lnTo>
                  <a:lnTo>
                    <a:pt x="3785" y="657"/>
                  </a:lnTo>
                  <a:lnTo>
                    <a:pt x="4094" y="889"/>
                  </a:lnTo>
                  <a:lnTo>
                    <a:pt x="4364" y="1159"/>
                  </a:lnTo>
                  <a:lnTo>
                    <a:pt x="4635" y="1468"/>
                  </a:lnTo>
                  <a:lnTo>
                    <a:pt x="4866" y="1777"/>
                  </a:lnTo>
                  <a:lnTo>
                    <a:pt x="5059" y="2086"/>
                  </a:lnTo>
                  <a:lnTo>
                    <a:pt x="5253" y="2472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61" y="3592"/>
                  </a:lnTo>
                  <a:lnTo>
                    <a:pt x="5600" y="4017"/>
                  </a:lnTo>
                  <a:lnTo>
                    <a:pt x="5600" y="4403"/>
                  </a:lnTo>
                  <a:lnTo>
                    <a:pt x="5561" y="4828"/>
                  </a:lnTo>
                  <a:lnTo>
                    <a:pt x="5523" y="5214"/>
                  </a:lnTo>
                  <a:lnTo>
                    <a:pt x="5446" y="5639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99"/>
                  </a:lnTo>
                  <a:lnTo>
                    <a:pt x="4519" y="7685"/>
                  </a:lnTo>
                  <a:lnTo>
                    <a:pt x="4249" y="8033"/>
                  </a:lnTo>
                  <a:lnTo>
                    <a:pt x="3940" y="8419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46"/>
                  </a:lnTo>
                  <a:lnTo>
                    <a:pt x="2549" y="9616"/>
                  </a:lnTo>
                  <a:lnTo>
                    <a:pt x="2163" y="9848"/>
                  </a:lnTo>
                  <a:lnTo>
                    <a:pt x="1739" y="10041"/>
                  </a:lnTo>
                  <a:lnTo>
                    <a:pt x="1352" y="10234"/>
                  </a:lnTo>
                  <a:lnTo>
                    <a:pt x="889" y="10427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5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49" y="10234"/>
                  </a:lnTo>
                  <a:lnTo>
                    <a:pt x="2974" y="9963"/>
                  </a:lnTo>
                  <a:lnTo>
                    <a:pt x="3399" y="9654"/>
                  </a:lnTo>
                  <a:lnTo>
                    <a:pt x="3785" y="9307"/>
                  </a:lnTo>
                  <a:lnTo>
                    <a:pt x="4171" y="8921"/>
                  </a:lnTo>
                  <a:lnTo>
                    <a:pt x="4519" y="8535"/>
                  </a:lnTo>
                  <a:lnTo>
                    <a:pt x="4828" y="8148"/>
                  </a:lnTo>
                  <a:lnTo>
                    <a:pt x="5098" y="7685"/>
                  </a:lnTo>
                  <a:lnTo>
                    <a:pt x="5368" y="7260"/>
                  </a:lnTo>
                  <a:lnTo>
                    <a:pt x="5600" y="6797"/>
                  </a:lnTo>
                  <a:lnTo>
                    <a:pt x="5793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94"/>
                  </a:lnTo>
                  <a:lnTo>
                    <a:pt x="6063" y="3669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5" y="2434"/>
                  </a:lnTo>
                  <a:lnTo>
                    <a:pt x="5561" y="2047"/>
                  </a:lnTo>
                  <a:lnTo>
                    <a:pt x="5368" y="1700"/>
                  </a:lnTo>
                  <a:lnTo>
                    <a:pt x="5137" y="1352"/>
                  </a:lnTo>
                  <a:lnTo>
                    <a:pt x="4905" y="1005"/>
                  </a:lnTo>
                  <a:lnTo>
                    <a:pt x="4596" y="734"/>
                  </a:lnTo>
                  <a:lnTo>
                    <a:pt x="4287" y="464"/>
                  </a:lnTo>
                  <a:lnTo>
                    <a:pt x="3940" y="232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6"/>
            <p:cNvSpPr/>
            <p:nvPr/>
          </p:nvSpPr>
          <p:spPr>
            <a:xfrm>
              <a:off x="4302325" y="9697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5" y="5599"/>
                  </a:lnTo>
                  <a:lnTo>
                    <a:pt x="5329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39" y="8380"/>
                  </a:lnTo>
                  <a:lnTo>
                    <a:pt x="3630" y="8727"/>
                  </a:lnTo>
                  <a:lnTo>
                    <a:pt x="3283" y="9036"/>
                  </a:lnTo>
                  <a:lnTo>
                    <a:pt x="2935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8" y="10040"/>
                  </a:lnTo>
                  <a:lnTo>
                    <a:pt x="1313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7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39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6"/>
            <p:cNvSpPr/>
            <p:nvPr/>
          </p:nvSpPr>
          <p:spPr>
            <a:xfrm>
              <a:off x="5445325" y="9890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1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3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8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9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40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7" y="7183"/>
                  </a:lnTo>
                  <a:lnTo>
                    <a:pt x="12743" y="6681"/>
                  </a:lnTo>
                  <a:lnTo>
                    <a:pt x="12435" y="6218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6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6"/>
            <p:cNvSpPr/>
            <p:nvPr/>
          </p:nvSpPr>
          <p:spPr>
            <a:xfrm>
              <a:off x="4674950" y="1001550"/>
              <a:ext cx="375575" cy="387150"/>
            </a:xfrm>
            <a:custGeom>
              <a:avLst/>
              <a:gdLst/>
              <a:ahLst/>
              <a:cxnLst/>
              <a:rect l="l" t="t" r="r" b="b"/>
              <a:pathLst>
                <a:path w="15023" h="15486" extrusionOk="0">
                  <a:moveTo>
                    <a:pt x="7492" y="503"/>
                  </a:moveTo>
                  <a:lnTo>
                    <a:pt x="8033" y="541"/>
                  </a:lnTo>
                  <a:lnTo>
                    <a:pt x="8612" y="580"/>
                  </a:lnTo>
                  <a:lnTo>
                    <a:pt x="9153" y="696"/>
                  </a:lnTo>
                  <a:lnTo>
                    <a:pt x="9693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1" y="1545"/>
                  </a:lnTo>
                  <a:lnTo>
                    <a:pt x="11624" y="1815"/>
                  </a:lnTo>
                  <a:lnTo>
                    <a:pt x="10813" y="2202"/>
                  </a:lnTo>
                  <a:lnTo>
                    <a:pt x="10079" y="2626"/>
                  </a:lnTo>
                  <a:lnTo>
                    <a:pt x="9307" y="3090"/>
                  </a:lnTo>
                  <a:lnTo>
                    <a:pt x="8612" y="3630"/>
                  </a:lnTo>
                  <a:lnTo>
                    <a:pt x="7956" y="4171"/>
                  </a:lnTo>
                  <a:lnTo>
                    <a:pt x="7299" y="4789"/>
                  </a:lnTo>
                  <a:lnTo>
                    <a:pt x="6720" y="5445"/>
                  </a:lnTo>
                  <a:lnTo>
                    <a:pt x="6141" y="6140"/>
                  </a:lnTo>
                  <a:lnTo>
                    <a:pt x="5639" y="6874"/>
                  </a:lnTo>
                  <a:lnTo>
                    <a:pt x="5214" y="7646"/>
                  </a:lnTo>
                  <a:lnTo>
                    <a:pt x="4789" y="8419"/>
                  </a:lnTo>
                  <a:lnTo>
                    <a:pt x="4480" y="9230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4" y="11778"/>
                  </a:lnTo>
                  <a:lnTo>
                    <a:pt x="3747" y="12666"/>
                  </a:lnTo>
                  <a:lnTo>
                    <a:pt x="3592" y="12666"/>
                  </a:lnTo>
                  <a:lnTo>
                    <a:pt x="3283" y="11855"/>
                  </a:lnTo>
                  <a:lnTo>
                    <a:pt x="3052" y="11044"/>
                  </a:lnTo>
                  <a:lnTo>
                    <a:pt x="2858" y="10195"/>
                  </a:lnTo>
                  <a:lnTo>
                    <a:pt x="2704" y="9345"/>
                  </a:lnTo>
                  <a:lnTo>
                    <a:pt x="2588" y="8534"/>
                  </a:lnTo>
                  <a:lnTo>
                    <a:pt x="2550" y="7685"/>
                  </a:lnTo>
                  <a:lnTo>
                    <a:pt x="2588" y="6797"/>
                  </a:lnTo>
                  <a:lnTo>
                    <a:pt x="2704" y="5947"/>
                  </a:lnTo>
                  <a:lnTo>
                    <a:pt x="2858" y="5214"/>
                  </a:lnTo>
                  <a:lnTo>
                    <a:pt x="3052" y="4519"/>
                  </a:lnTo>
                  <a:lnTo>
                    <a:pt x="3322" y="3823"/>
                  </a:lnTo>
                  <a:lnTo>
                    <a:pt x="3669" y="3206"/>
                  </a:lnTo>
                  <a:lnTo>
                    <a:pt x="4017" y="2588"/>
                  </a:lnTo>
                  <a:lnTo>
                    <a:pt x="4442" y="1970"/>
                  </a:lnTo>
                  <a:lnTo>
                    <a:pt x="4905" y="1429"/>
                  </a:lnTo>
                  <a:lnTo>
                    <a:pt x="5407" y="889"/>
                  </a:lnTo>
                  <a:lnTo>
                    <a:pt x="5909" y="734"/>
                  </a:lnTo>
                  <a:lnTo>
                    <a:pt x="6411" y="618"/>
                  </a:lnTo>
                  <a:lnTo>
                    <a:pt x="6952" y="541"/>
                  </a:lnTo>
                  <a:lnTo>
                    <a:pt x="7492" y="503"/>
                  </a:lnTo>
                  <a:close/>
                  <a:moveTo>
                    <a:pt x="11972" y="2086"/>
                  </a:moveTo>
                  <a:lnTo>
                    <a:pt x="12358" y="2433"/>
                  </a:lnTo>
                  <a:lnTo>
                    <a:pt x="12705" y="2819"/>
                  </a:lnTo>
                  <a:lnTo>
                    <a:pt x="13053" y="3206"/>
                  </a:lnTo>
                  <a:lnTo>
                    <a:pt x="13323" y="3669"/>
                  </a:lnTo>
                  <a:lnTo>
                    <a:pt x="13593" y="4094"/>
                  </a:lnTo>
                  <a:lnTo>
                    <a:pt x="13864" y="4596"/>
                  </a:lnTo>
                  <a:lnTo>
                    <a:pt x="14057" y="5098"/>
                  </a:lnTo>
                  <a:lnTo>
                    <a:pt x="14211" y="5600"/>
                  </a:lnTo>
                  <a:lnTo>
                    <a:pt x="14327" y="6102"/>
                  </a:lnTo>
                  <a:lnTo>
                    <a:pt x="14443" y="6642"/>
                  </a:lnTo>
                  <a:lnTo>
                    <a:pt x="13671" y="6681"/>
                  </a:lnTo>
                  <a:lnTo>
                    <a:pt x="12898" y="6797"/>
                  </a:lnTo>
                  <a:lnTo>
                    <a:pt x="12165" y="6951"/>
                  </a:lnTo>
                  <a:lnTo>
                    <a:pt x="11392" y="7144"/>
                  </a:lnTo>
                  <a:lnTo>
                    <a:pt x="10659" y="7415"/>
                  </a:lnTo>
                  <a:lnTo>
                    <a:pt x="9964" y="7724"/>
                  </a:lnTo>
                  <a:lnTo>
                    <a:pt x="9230" y="8032"/>
                  </a:lnTo>
                  <a:lnTo>
                    <a:pt x="8535" y="8419"/>
                  </a:lnTo>
                  <a:lnTo>
                    <a:pt x="7878" y="8843"/>
                  </a:lnTo>
                  <a:lnTo>
                    <a:pt x="7261" y="9307"/>
                  </a:lnTo>
                  <a:lnTo>
                    <a:pt x="6643" y="9809"/>
                  </a:lnTo>
                  <a:lnTo>
                    <a:pt x="6102" y="10349"/>
                  </a:lnTo>
                  <a:lnTo>
                    <a:pt x="5561" y="10890"/>
                  </a:lnTo>
                  <a:lnTo>
                    <a:pt x="5098" y="11508"/>
                  </a:lnTo>
                  <a:lnTo>
                    <a:pt x="4635" y="12126"/>
                  </a:lnTo>
                  <a:lnTo>
                    <a:pt x="4249" y="12821"/>
                  </a:lnTo>
                  <a:lnTo>
                    <a:pt x="4133" y="12743"/>
                  </a:lnTo>
                  <a:lnTo>
                    <a:pt x="3978" y="12666"/>
                  </a:lnTo>
                  <a:lnTo>
                    <a:pt x="4094" y="11817"/>
                  </a:lnTo>
                  <a:lnTo>
                    <a:pt x="4326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4" y="8496"/>
                  </a:lnTo>
                  <a:lnTo>
                    <a:pt x="5600" y="7724"/>
                  </a:lnTo>
                  <a:lnTo>
                    <a:pt x="6025" y="6990"/>
                  </a:lnTo>
                  <a:lnTo>
                    <a:pt x="6527" y="6295"/>
                  </a:lnTo>
                  <a:lnTo>
                    <a:pt x="7067" y="5600"/>
                  </a:lnTo>
                  <a:lnTo>
                    <a:pt x="7608" y="4982"/>
                  </a:lnTo>
                  <a:lnTo>
                    <a:pt x="8226" y="4403"/>
                  </a:lnTo>
                  <a:lnTo>
                    <a:pt x="8921" y="3823"/>
                  </a:lnTo>
                  <a:lnTo>
                    <a:pt x="9616" y="3321"/>
                  </a:lnTo>
                  <a:lnTo>
                    <a:pt x="10350" y="2858"/>
                  </a:lnTo>
                  <a:lnTo>
                    <a:pt x="11122" y="2472"/>
                  </a:lnTo>
                  <a:lnTo>
                    <a:pt x="11972" y="2086"/>
                  </a:lnTo>
                  <a:close/>
                  <a:moveTo>
                    <a:pt x="14482" y="6990"/>
                  </a:moveTo>
                  <a:lnTo>
                    <a:pt x="14482" y="7839"/>
                  </a:lnTo>
                  <a:lnTo>
                    <a:pt x="14443" y="8689"/>
                  </a:lnTo>
                  <a:lnTo>
                    <a:pt x="14288" y="9538"/>
                  </a:lnTo>
                  <a:lnTo>
                    <a:pt x="14173" y="9963"/>
                  </a:lnTo>
                  <a:lnTo>
                    <a:pt x="14057" y="10349"/>
                  </a:lnTo>
                  <a:lnTo>
                    <a:pt x="13902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3" y="12241"/>
                  </a:lnTo>
                  <a:lnTo>
                    <a:pt x="12782" y="12589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2" y="13052"/>
                  </a:lnTo>
                  <a:lnTo>
                    <a:pt x="11701" y="12937"/>
                  </a:lnTo>
                  <a:lnTo>
                    <a:pt x="11122" y="12782"/>
                  </a:lnTo>
                  <a:lnTo>
                    <a:pt x="10543" y="12628"/>
                  </a:lnTo>
                  <a:lnTo>
                    <a:pt x="10002" y="12550"/>
                  </a:lnTo>
                  <a:lnTo>
                    <a:pt x="9423" y="12512"/>
                  </a:lnTo>
                  <a:lnTo>
                    <a:pt x="8844" y="12473"/>
                  </a:lnTo>
                  <a:lnTo>
                    <a:pt x="8303" y="12473"/>
                  </a:lnTo>
                  <a:lnTo>
                    <a:pt x="7763" y="12512"/>
                  </a:lnTo>
                  <a:lnTo>
                    <a:pt x="7222" y="12589"/>
                  </a:lnTo>
                  <a:lnTo>
                    <a:pt x="6720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1"/>
                  </a:lnTo>
                  <a:lnTo>
                    <a:pt x="4557" y="13130"/>
                  </a:lnTo>
                  <a:lnTo>
                    <a:pt x="4442" y="12937"/>
                  </a:lnTo>
                  <a:lnTo>
                    <a:pt x="4905" y="12319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1" y="10620"/>
                  </a:lnTo>
                  <a:lnTo>
                    <a:pt x="6990" y="10118"/>
                  </a:lnTo>
                  <a:lnTo>
                    <a:pt x="7569" y="9654"/>
                  </a:lnTo>
                  <a:lnTo>
                    <a:pt x="8149" y="9230"/>
                  </a:lnTo>
                  <a:lnTo>
                    <a:pt x="8767" y="8805"/>
                  </a:lnTo>
                  <a:lnTo>
                    <a:pt x="9423" y="8457"/>
                  </a:lnTo>
                  <a:lnTo>
                    <a:pt x="10079" y="8110"/>
                  </a:lnTo>
                  <a:lnTo>
                    <a:pt x="10736" y="7839"/>
                  </a:lnTo>
                  <a:lnTo>
                    <a:pt x="11470" y="7569"/>
                  </a:lnTo>
                  <a:lnTo>
                    <a:pt x="12165" y="7376"/>
                  </a:lnTo>
                  <a:lnTo>
                    <a:pt x="12937" y="7183"/>
                  </a:lnTo>
                  <a:lnTo>
                    <a:pt x="13671" y="7067"/>
                  </a:lnTo>
                  <a:lnTo>
                    <a:pt x="14482" y="6990"/>
                  </a:lnTo>
                  <a:close/>
                  <a:moveTo>
                    <a:pt x="4519" y="1236"/>
                  </a:moveTo>
                  <a:lnTo>
                    <a:pt x="4055" y="1854"/>
                  </a:lnTo>
                  <a:lnTo>
                    <a:pt x="3631" y="2472"/>
                  </a:lnTo>
                  <a:lnTo>
                    <a:pt x="3245" y="3128"/>
                  </a:lnTo>
                  <a:lnTo>
                    <a:pt x="2936" y="3823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8" y="6025"/>
                  </a:lnTo>
                  <a:lnTo>
                    <a:pt x="2241" y="6797"/>
                  </a:lnTo>
                  <a:lnTo>
                    <a:pt x="2202" y="7569"/>
                  </a:lnTo>
                  <a:lnTo>
                    <a:pt x="2202" y="8341"/>
                  </a:lnTo>
                  <a:lnTo>
                    <a:pt x="2279" y="9114"/>
                  </a:lnTo>
                  <a:lnTo>
                    <a:pt x="2395" y="9886"/>
                  </a:lnTo>
                  <a:lnTo>
                    <a:pt x="2550" y="10620"/>
                  </a:lnTo>
                  <a:lnTo>
                    <a:pt x="2781" y="11353"/>
                  </a:lnTo>
                  <a:lnTo>
                    <a:pt x="3013" y="12087"/>
                  </a:lnTo>
                  <a:lnTo>
                    <a:pt x="3322" y="12743"/>
                  </a:lnTo>
                  <a:lnTo>
                    <a:pt x="3129" y="12898"/>
                  </a:lnTo>
                  <a:lnTo>
                    <a:pt x="2936" y="13052"/>
                  </a:lnTo>
                  <a:lnTo>
                    <a:pt x="2820" y="13245"/>
                  </a:lnTo>
                  <a:lnTo>
                    <a:pt x="2743" y="13439"/>
                  </a:lnTo>
                  <a:lnTo>
                    <a:pt x="2395" y="13014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7" y="11624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9" y="10118"/>
                  </a:lnTo>
                  <a:lnTo>
                    <a:pt x="735" y="9616"/>
                  </a:lnTo>
                  <a:lnTo>
                    <a:pt x="619" y="9114"/>
                  </a:lnTo>
                  <a:lnTo>
                    <a:pt x="542" y="8573"/>
                  </a:lnTo>
                  <a:lnTo>
                    <a:pt x="503" y="8032"/>
                  </a:lnTo>
                  <a:lnTo>
                    <a:pt x="503" y="7492"/>
                  </a:lnTo>
                  <a:lnTo>
                    <a:pt x="542" y="6951"/>
                  </a:lnTo>
                  <a:lnTo>
                    <a:pt x="619" y="6411"/>
                  </a:lnTo>
                  <a:lnTo>
                    <a:pt x="773" y="5870"/>
                  </a:lnTo>
                  <a:lnTo>
                    <a:pt x="928" y="5329"/>
                  </a:lnTo>
                  <a:lnTo>
                    <a:pt x="1198" y="4673"/>
                  </a:lnTo>
                  <a:lnTo>
                    <a:pt x="1546" y="4055"/>
                  </a:lnTo>
                  <a:lnTo>
                    <a:pt x="1932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2009"/>
                  </a:lnTo>
                  <a:lnTo>
                    <a:pt x="3940" y="1584"/>
                  </a:lnTo>
                  <a:lnTo>
                    <a:pt x="4519" y="1236"/>
                  </a:lnTo>
                  <a:close/>
                  <a:moveTo>
                    <a:pt x="3862" y="12975"/>
                  </a:moveTo>
                  <a:lnTo>
                    <a:pt x="4017" y="13052"/>
                  </a:lnTo>
                  <a:lnTo>
                    <a:pt x="4171" y="13168"/>
                  </a:lnTo>
                  <a:lnTo>
                    <a:pt x="4287" y="13284"/>
                  </a:lnTo>
                  <a:lnTo>
                    <a:pt x="4326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6" y="13941"/>
                  </a:lnTo>
                  <a:lnTo>
                    <a:pt x="4210" y="14095"/>
                  </a:lnTo>
                  <a:lnTo>
                    <a:pt x="3785" y="13825"/>
                  </a:lnTo>
                  <a:lnTo>
                    <a:pt x="3360" y="13477"/>
                  </a:lnTo>
                  <a:lnTo>
                    <a:pt x="3245" y="13439"/>
                  </a:lnTo>
                  <a:lnTo>
                    <a:pt x="3167" y="13439"/>
                  </a:lnTo>
                  <a:lnTo>
                    <a:pt x="3052" y="13477"/>
                  </a:lnTo>
                  <a:lnTo>
                    <a:pt x="2974" y="13516"/>
                  </a:lnTo>
                  <a:lnTo>
                    <a:pt x="3052" y="13361"/>
                  </a:lnTo>
                  <a:lnTo>
                    <a:pt x="3167" y="13207"/>
                  </a:lnTo>
                  <a:lnTo>
                    <a:pt x="3322" y="13130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53" y="12859"/>
                  </a:moveTo>
                  <a:lnTo>
                    <a:pt x="9616" y="12898"/>
                  </a:lnTo>
                  <a:lnTo>
                    <a:pt x="10118" y="12975"/>
                  </a:lnTo>
                  <a:lnTo>
                    <a:pt x="10504" y="13014"/>
                  </a:lnTo>
                  <a:lnTo>
                    <a:pt x="11006" y="13130"/>
                  </a:lnTo>
                  <a:lnTo>
                    <a:pt x="11508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8"/>
                  </a:lnTo>
                  <a:lnTo>
                    <a:pt x="10659" y="14249"/>
                  </a:lnTo>
                  <a:lnTo>
                    <a:pt x="10234" y="14443"/>
                  </a:lnTo>
                  <a:lnTo>
                    <a:pt x="9770" y="14636"/>
                  </a:lnTo>
                  <a:lnTo>
                    <a:pt x="9307" y="14751"/>
                  </a:lnTo>
                  <a:lnTo>
                    <a:pt x="8844" y="14867"/>
                  </a:lnTo>
                  <a:lnTo>
                    <a:pt x="8342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3" y="14945"/>
                  </a:lnTo>
                  <a:lnTo>
                    <a:pt x="6411" y="14867"/>
                  </a:lnTo>
                  <a:lnTo>
                    <a:pt x="5948" y="14790"/>
                  </a:lnTo>
                  <a:lnTo>
                    <a:pt x="5484" y="14636"/>
                  </a:lnTo>
                  <a:lnTo>
                    <a:pt x="5021" y="14481"/>
                  </a:lnTo>
                  <a:lnTo>
                    <a:pt x="4596" y="14288"/>
                  </a:lnTo>
                  <a:lnTo>
                    <a:pt x="4712" y="14018"/>
                  </a:lnTo>
                  <a:lnTo>
                    <a:pt x="4751" y="13747"/>
                  </a:lnTo>
                  <a:lnTo>
                    <a:pt x="4712" y="13593"/>
                  </a:lnTo>
                  <a:lnTo>
                    <a:pt x="5561" y="13323"/>
                  </a:lnTo>
                  <a:lnTo>
                    <a:pt x="6411" y="13091"/>
                  </a:lnTo>
                  <a:lnTo>
                    <a:pt x="7299" y="12937"/>
                  </a:lnTo>
                  <a:lnTo>
                    <a:pt x="8187" y="12859"/>
                  </a:lnTo>
                  <a:close/>
                  <a:moveTo>
                    <a:pt x="7608" y="1"/>
                  </a:moveTo>
                  <a:lnTo>
                    <a:pt x="6990" y="39"/>
                  </a:lnTo>
                  <a:lnTo>
                    <a:pt x="6450" y="116"/>
                  </a:lnTo>
                  <a:lnTo>
                    <a:pt x="5870" y="232"/>
                  </a:lnTo>
                  <a:lnTo>
                    <a:pt x="5330" y="387"/>
                  </a:lnTo>
                  <a:lnTo>
                    <a:pt x="4789" y="580"/>
                  </a:lnTo>
                  <a:lnTo>
                    <a:pt x="4249" y="812"/>
                  </a:lnTo>
                  <a:lnTo>
                    <a:pt x="3785" y="1120"/>
                  </a:lnTo>
                  <a:lnTo>
                    <a:pt x="3283" y="1429"/>
                  </a:lnTo>
                  <a:lnTo>
                    <a:pt x="2820" y="1777"/>
                  </a:lnTo>
                  <a:lnTo>
                    <a:pt x="2395" y="2163"/>
                  </a:lnTo>
                  <a:lnTo>
                    <a:pt x="2009" y="2588"/>
                  </a:lnTo>
                  <a:lnTo>
                    <a:pt x="1623" y="3013"/>
                  </a:lnTo>
                  <a:lnTo>
                    <a:pt x="1275" y="3515"/>
                  </a:lnTo>
                  <a:lnTo>
                    <a:pt x="966" y="4017"/>
                  </a:lnTo>
                  <a:lnTo>
                    <a:pt x="696" y="4596"/>
                  </a:lnTo>
                  <a:lnTo>
                    <a:pt x="426" y="5252"/>
                  </a:lnTo>
                  <a:lnTo>
                    <a:pt x="233" y="5909"/>
                  </a:lnTo>
                  <a:lnTo>
                    <a:pt x="117" y="6565"/>
                  </a:lnTo>
                  <a:lnTo>
                    <a:pt x="40" y="7222"/>
                  </a:lnTo>
                  <a:lnTo>
                    <a:pt x="1" y="7917"/>
                  </a:lnTo>
                  <a:lnTo>
                    <a:pt x="40" y="8612"/>
                  </a:lnTo>
                  <a:lnTo>
                    <a:pt x="117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6" y="11238"/>
                  </a:lnTo>
                  <a:lnTo>
                    <a:pt x="1005" y="11817"/>
                  </a:lnTo>
                  <a:lnTo>
                    <a:pt x="1352" y="12396"/>
                  </a:lnTo>
                  <a:lnTo>
                    <a:pt x="1739" y="12937"/>
                  </a:lnTo>
                  <a:lnTo>
                    <a:pt x="2202" y="13439"/>
                  </a:lnTo>
                  <a:lnTo>
                    <a:pt x="2704" y="13902"/>
                  </a:lnTo>
                  <a:lnTo>
                    <a:pt x="2781" y="13941"/>
                  </a:lnTo>
                  <a:lnTo>
                    <a:pt x="2820" y="13941"/>
                  </a:lnTo>
                  <a:lnTo>
                    <a:pt x="2936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520"/>
                  </a:lnTo>
                  <a:lnTo>
                    <a:pt x="4133" y="14597"/>
                  </a:lnTo>
                  <a:lnTo>
                    <a:pt x="4557" y="14829"/>
                  </a:lnTo>
                  <a:lnTo>
                    <a:pt x="4982" y="14983"/>
                  </a:lnTo>
                  <a:lnTo>
                    <a:pt x="5407" y="15138"/>
                  </a:lnTo>
                  <a:lnTo>
                    <a:pt x="5870" y="15292"/>
                  </a:lnTo>
                  <a:lnTo>
                    <a:pt x="6334" y="15369"/>
                  </a:lnTo>
                  <a:lnTo>
                    <a:pt x="6797" y="15447"/>
                  </a:lnTo>
                  <a:lnTo>
                    <a:pt x="7299" y="15485"/>
                  </a:lnTo>
                  <a:lnTo>
                    <a:pt x="7763" y="15485"/>
                  </a:lnTo>
                  <a:lnTo>
                    <a:pt x="8226" y="15447"/>
                  </a:lnTo>
                  <a:lnTo>
                    <a:pt x="8689" y="15408"/>
                  </a:lnTo>
                  <a:lnTo>
                    <a:pt x="9153" y="15331"/>
                  </a:lnTo>
                  <a:lnTo>
                    <a:pt x="9616" y="15215"/>
                  </a:lnTo>
                  <a:lnTo>
                    <a:pt x="10079" y="15060"/>
                  </a:lnTo>
                  <a:lnTo>
                    <a:pt x="10543" y="14867"/>
                  </a:lnTo>
                  <a:lnTo>
                    <a:pt x="10968" y="14674"/>
                  </a:lnTo>
                  <a:lnTo>
                    <a:pt x="11392" y="14443"/>
                  </a:lnTo>
                  <a:lnTo>
                    <a:pt x="11856" y="14134"/>
                  </a:lnTo>
                  <a:lnTo>
                    <a:pt x="12319" y="13786"/>
                  </a:lnTo>
                  <a:lnTo>
                    <a:pt x="12744" y="13400"/>
                  </a:lnTo>
                  <a:lnTo>
                    <a:pt x="13130" y="12975"/>
                  </a:lnTo>
                  <a:lnTo>
                    <a:pt x="13478" y="12550"/>
                  </a:lnTo>
                  <a:lnTo>
                    <a:pt x="13786" y="12048"/>
                  </a:lnTo>
                  <a:lnTo>
                    <a:pt x="14057" y="11585"/>
                  </a:lnTo>
                  <a:lnTo>
                    <a:pt x="14288" y="11044"/>
                  </a:lnTo>
                  <a:lnTo>
                    <a:pt x="14520" y="10542"/>
                  </a:lnTo>
                  <a:lnTo>
                    <a:pt x="14675" y="10002"/>
                  </a:lnTo>
                  <a:lnTo>
                    <a:pt x="14829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5" y="6604"/>
                  </a:lnTo>
                  <a:lnTo>
                    <a:pt x="14829" y="5986"/>
                  </a:lnTo>
                  <a:lnTo>
                    <a:pt x="14675" y="5407"/>
                  </a:lnTo>
                  <a:lnTo>
                    <a:pt x="14482" y="4827"/>
                  </a:lnTo>
                  <a:lnTo>
                    <a:pt x="14250" y="4287"/>
                  </a:lnTo>
                  <a:lnTo>
                    <a:pt x="13980" y="3746"/>
                  </a:lnTo>
                  <a:lnTo>
                    <a:pt x="13671" y="3244"/>
                  </a:lnTo>
                  <a:lnTo>
                    <a:pt x="13323" y="2742"/>
                  </a:lnTo>
                  <a:lnTo>
                    <a:pt x="12937" y="2317"/>
                  </a:lnTo>
                  <a:lnTo>
                    <a:pt x="12512" y="1893"/>
                  </a:lnTo>
                  <a:lnTo>
                    <a:pt x="12049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3" y="618"/>
                  </a:lnTo>
                  <a:lnTo>
                    <a:pt x="9964" y="387"/>
                  </a:lnTo>
                  <a:lnTo>
                    <a:pt x="9384" y="232"/>
                  </a:lnTo>
                  <a:lnTo>
                    <a:pt x="8767" y="116"/>
                  </a:lnTo>
                  <a:lnTo>
                    <a:pt x="8187" y="39"/>
                  </a:lnTo>
                  <a:lnTo>
                    <a:pt x="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6"/>
            <p:cNvSpPr/>
            <p:nvPr/>
          </p:nvSpPr>
          <p:spPr>
            <a:xfrm>
              <a:off x="5477175" y="10025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2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6"/>
            <p:cNvSpPr/>
            <p:nvPr/>
          </p:nvSpPr>
          <p:spPr>
            <a:xfrm>
              <a:off x="2850400" y="1030525"/>
              <a:ext cx="475950" cy="686400"/>
            </a:xfrm>
            <a:custGeom>
              <a:avLst/>
              <a:gdLst/>
              <a:ahLst/>
              <a:cxnLst/>
              <a:rect l="l" t="t" r="r" b="b"/>
              <a:pathLst>
                <a:path w="19038" h="27456" extrusionOk="0">
                  <a:moveTo>
                    <a:pt x="18690" y="309"/>
                  </a:moveTo>
                  <a:lnTo>
                    <a:pt x="18690" y="463"/>
                  </a:lnTo>
                  <a:lnTo>
                    <a:pt x="18382" y="2047"/>
                  </a:lnTo>
                  <a:lnTo>
                    <a:pt x="17995" y="3668"/>
                  </a:lnTo>
                  <a:lnTo>
                    <a:pt x="17609" y="5252"/>
                  </a:lnTo>
                  <a:lnTo>
                    <a:pt x="17184" y="6873"/>
                  </a:lnTo>
                  <a:lnTo>
                    <a:pt x="16489" y="6873"/>
                  </a:lnTo>
                  <a:lnTo>
                    <a:pt x="16180" y="6835"/>
                  </a:lnTo>
                  <a:lnTo>
                    <a:pt x="15833" y="6758"/>
                  </a:lnTo>
                  <a:lnTo>
                    <a:pt x="15524" y="6680"/>
                  </a:lnTo>
                  <a:lnTo>
                    <a:pt x="15215" y="6565"/>
                  </a:lnTo>
                  <a:lnTo>
                    <a:pt x="14906" y="6410"/>
                  </a:lnTo>
                  <a:lnTo>
                    <a:pt x="14597" y="6217"/>
                  </a:lnTo>
                  <a:lnTo>
                    <a:pt x="14327" y="6024"/>
                  </a:lnTo>
                  <a:lnTo>
                    <a:pt x="14057" y="5792"/>
                  </a:lnTo>
                  <a:lnTo>
                    <a:pt x="13593" y="5329"/>
                  </a:lnTo>
                  <a:lnTo>
                    <a:pt x="13168" y="4788"/>
                  </a:lnTo>
                  <a:lnTo>
                    <a:pt x="12782" y="4248"/>
                  </a:lnTo>
                  <a:lnTo>
                    <a:pt x="13477" y="3668"/>
                  </a:lnTo>
                  <a:lnTo>
                    <a:pt x="14172" y="3128"/>
                  </a:lnTo>
                  <a:lnTo>
                    <a:pt x="14868" y="2587"/>
                  </a:lnTo>
                  <a:lnTo>
                    <a:pt x="15601" y="2085"/>
                  </a:lnTo>
                  <a:lnTo>
                    <a:pt x="16374" y="1622"/>
                  </a:lnTo>
                  <a:lnTo>
                    <a:pt x="17146" y="1158"/>
                  </a:lnTo>
                  <a:lnTo>
                    <a:pt x="17918" y="734"/>
                  </a:lnTo>
                  <a:lnTo>
                    <a:pt x="18690" y="309"/>
                  </a:lnTo>
                  <a:close/>
                  <a:moveTo>
                    <a:pt x="6063" y="12434"/>
                  </a:moveTo>
                  <a:lnTo>
                    <a:pt x="5793" y="13013"/>
                  </a:lnTo>
                  <a:lnTo>
                    <a:pt x="5600" y="13592"/>
                  </a:lnTo>
                  <a:lnTo>
                    <a:pt x="5446" y="14172"/>
                  </a:lnTo>
                  <a:lnTo>
                    <a:pt x="5291" y="14790"/>
                  </a:lnTo>
                  <a:lnTo>
                    <a:pt x="5252" y="15369"/>
                  </a:lnTo>
                  <a:lnTo>
                    <a:pt x="5214" y="15407"/>
                  </a:lnTo>
                  <a:lnTo>
                    <a:pt x="4750" y="16102"/>
                  </a:lnTo>
                  <a:lnTo>
                    <a:pt x="4287" y="16797"/>
                  </a:lnTo>
                  <a:lnTo>
                    <a:pt x="4171" y="17106"/>
                  </a:lnTo>
                  <a:lnTo>
                    <a:pt x="4017" y="17415"/>
                  </a:lnTo>
                  <a:lnTo>
                    <a:pt x="3824" y="17724"/>
                  </a:lnTo>
                  <a:lnTo>
                    <a:pt x="3746" y="17840"/>
                  </a:lnTo>
                  <a:lnTo>
                    <a:pt x="3631" y="17956"/>
                  </a:lnTo>
                  <a:lnTo>
                    <a:pt x="3476" y="18033"/>
                  </a:lnTo>
                  <a:lnTo>
                    <a:pt x="3283" y="18072"/>
                  </a:lnTo>
                  <a:lnTo>
                    <a:pt x="2858" y="18110"/>
                  </a:lnTo>
                  <a:lnTo>
                    <a:pt x="2009" y="18149"/>
                  </a:lnTo>
                  <a:lnTo>
                    <a:pt x="426" y="18342"/>
                  </a:lnTo>
                  <a:lnTo>
                    <a:pt x="426" y="18342"/>
                  </a:lnTo>
                  <a:lnTo>
                    <a:pt x="850" y="17724"/>
                  </a:lnTo>
                  <a:lnTo>
                    <a:pt x="1275" y="17106"/>
                  </a:lnTo>
                  <a:lnTo>
                    <a:pt x="1661" y="16489"/>
                  </a:lnTo>
                  <a:lnTo>
                    <a:pt x="2009" y="15832"/>
                  </a:lnTo>
                  <a:lnTo>
                    <a:pt x="2549" y="14751"/>
                  </a:lnTo>
                  <a:lnTo>
                    <a:pt x="2820" y="14017"/>
                  </a:lnTo>
                  <a:lnTo>
                    <a:pt x="3013" y="13670"/>
                  </a:lnTo>
                  <a:lnTo>
                    <a:pt x="3206" y="13322"/>
                  </a:lnTo>
                  <a:lnTo>
                    <a:pt x="3360" y="13322"/>
                  </a:lnTo>
                  <a:lnTo>
                    <a:pt x="3399" y="13245"/>
                  </a:lnTo>
                  <a:lnTo>
                    <a:pt x="3438" y="13206"/>
                  </a:lnTo>
                  <a:lnTo>
                    <a:pt x="4750" y="12782"/>
                  </a:lnTo>
                  <a:lnTo>
                    <a:pt x="6063" y="12434"/>
                  </a:lnTo>
                  <a:close/>
                  <a:moveTo>
                    <a:pt x="12551" y="4441"/>
                  </a:moveTo>
                  <a:lnTo>
                    <a:pt x="12898" y="5020"/>
                  </a:lnTo>
                  <a:lnTo>
                    <a:pt x="13362" y="5561"/>
                  </a:lnTo>
                  <a:lnTo>
                    <a:pt x="13864" y="6101"/>
                  </a:lnTo>
                  <a:lnTo>
                    <a:pt x="14172" y="6333"/>
                  </a:lnTo>
                  <a:lnTo>
                    <a:pt x="14443" y="6565"/>
                  </a:lnTo>
                  <a:lnTo>
                    <a:pt x="14752" y="6758"/>
                  </a:lnTo>
                  <a:lnTo>
                    <a:pt x="15061" y="6951"/>
                  </a:lnTo>
                  <a:lnTo>
                    <a:pt x="15370" y="7067"/>
                  </a:lnTo>
                  <a:lnTo>
                    <a:pt x="15717" y="7182"/>
                  </a:lnTo>
                  <a:lnTo>
                    <a:pt x="16026" y="7260"/>
                  </a:lnTo>
                  <a:lnTo>
                    <a:pt x="16721" y="7260"/>
                  </a:lnTo>
                  <a:lnTo>
                    <a:pt x="17107" y="7182"/>
                  </a:lnTo>
                  <a:lnTo>
                    <a:pt x="16682" y="8573"/>
                  </a:lnTo>
                  <a:lnTo>
                    <a:pt x="16180" y="9963"/>
                  </a:lnTo>
                  <a:lnTo>
                    <a:pt x="15756" y="11160"/>
                  </a:lnTo>
                  <a:lnTo>
                    <a:pt x="15254" y="12357"/>
                  </a:lnTo>
                  <a:lnTo>
                    <a:pt x="14752" y="13515"/>
                  </a:lnTo>
                  <a:lnTo>
                    <a:pt x="14172" y="14635"/>
                  </a:lnTo>
                  <a:lnTo>
                    <a:pt x="13555" y="15793"/>
                  </a:lnTo>
                  <a:lnTo>
                    <a:pt x="13207" y="16373"/>
                  </a:lnTo>
                  <a:lnTo>
                    <a:pt x="12860" y="16952"/>
                  </a:lnTo>
                  <a:lnTo>
                    <a:pt x="12473" y="17493"/>
                  </a:lnTo>
                  <a:lnTo>
                    <a:pt x="12087" y="17995"/>
                  </a:lnTo>
                  <a:lnTo>
                    <a:pt x="11624" y="18458"/>
                  </a:lnTo>
                  <a:lnTo>
                    <a:pt x="11161" y="18883"/>
                  </a:lnTo>
                  <a:lnTo>
                    <a:pt x="10620" y="19230"/>
                  </a:lnTo>
                  <a:lnTo>
                    <a:pt x="10079" y="19462"/>
                  </a:lnTo>
                  <a:lnTo>
                    <a:pt x="9809" y="19578"/>
                  </a:lnTo>
                  <a:lnTo>
                    <a:pt x="9539" y="19655"/>
                  </a:lnTo>
                  <a:lnTo>
                    <a:pt x="9230" y="19694"/>
                  </a:lnTo>
                  <a:lnTo>
                    <a:pt x="8959" y="19732"/>
                  </a:lnTo>
                  <a:lnTo>
                    <a:pt x="8689" y="19732"/>
                  </a:lnTo>
                  <a:lnTo>
                    <a:pt x="8380" y="19694"/>
                  </a:lnTo>
                  <a:lnTo>
                    <a:pt x="8110" y="19616"/>
                  </a:lnTo>
                  <a:lnTo>
                    <a:pt x="7840" y="19539"/>
                  </a:lnTo>
                  <a:lnTo>
                    <a:pt x="7569" y="19423"/>
                  </a:lnTo>
                  <a:lnTo>
                    <a:pt x="7299" y="19269"/>
                  </a:lnTo>
                  <a:lnTo>
                    <a:pt x="7067" y="19114"/>
                  </a:lnTo>
                  <a:lnTo>
                    <a:pt x="6836" y="18883"/>
                  </a:lnTo>
                  <a:lnTo>
                    <a:pt x="6450" y="18458"/>
                  </a:lnTo>
                  <a:lnTo>
                    <a:pt x="6141" y="17956"/>
                  </a:lnTo>
                  <a:lnTo>
                    <a:pt x="5870" y="17454"/>
                  </a:lnTo>
                  <a:lnTo>
                    <a:pt x="5716" y="16913"/>
                  </a:lnTo>
                  <a:lnTo>
                    <a:pt x="5639" y="16334"/>
                  </a:lnTo>
                  <a:lnTo>
                    <a:pt x="5600" y="15755"/>
                  </a:lnTo>
                  <a:lnTo>
                    <a:pt x="5639" y="15214"/>
                  </a:lnTo>
                  <a:lnTo>
                    <a:pt x="5716" y="14635"/>
                  </a:lnTo>
                  <a:lnTo>
                    <a:pt x="5832" y="14056"/>
                  </a:lnTo>
                  <a:lnTo>
                    <a:pt x="6025" y="13515"/>
                  </a:lnTo>
                  <a:lnTo>
                    <a:pt x="6218" y="13013"/>
                  </a:lnTo>
                  <a:lnTo>
                    <a:pt x="6450" y="12473"/>
                  </a:lnTo>
                  <a:lnTo>
                    <a:pt x="6952" y="11469"/>
                  </a:lnTo>
                  <a:lnTo>
                    <a:pt x="7531" y="10465"/>
                  </a:lnTo>
                  <a:lnTo>
                    <a:pt x="8149" y="9461"/>
                  </a:lnTo>
                  <a:lnTo>
                    <a:pt x="8844" y="8495"/>
                  </a:lnTo>
                  <a:lnTo>
                    <a:pt x="9539" y="7530"/>
                  </a:lnTo>
                  <a:lnTo>
                    <a:pt x="10311" y="6642"/>
                  </a:lnTo>
                  <a:lnTo>
                    <a:pt x="10852" y="6063"/>
                  </a:lnTo>
                  <a:lnTo>
                    <a:pt x="11392" y="5522"/>
                  </a:lnTo>
                  <a:lnTo>
                    <a:pt x="11971" y="4981"/>
                  </a:lnTo>
                  <a:lnTo>
                    <a:pt x="12551" y="4441"/>
                  </a:lnTo>
                  <a:close/>
                  <a:moveTo>
                    <a:pt x="5986" y="18419"/>
                  </a:moveTo>
                  <a:lnTo>
                    <a:pt x="6218" y="18767"/>
                  </a:lnTo>
                  <a:lnTo>
                    <a:pt x="6450" y="19076"/>
                  </a:lnTo>
                  <a:lnTo>
                    <a:pt x="6758" y="19346"/>
                  </a:lnTo>
                  <a:lnTo>
                    <a:pt x="7067" y="19616"/>
                  </a:lnTo>
                  <a:lnTo>
                    <a:pt x="7415" y="19809"/>
                  </a:lnTo>
                  <a:lnTo>
                    <a:pt x="7801" y="19964"/>
                  </a:lnTo>
                  <a:lnTo>
                    <a:pt x="8187" y="20080"/>
                  </a:lnTo>
                  <a:lnTo>
                    <a:pt x="8612" y="20118"/>
                  </a:lnTo>
                  <a:lnTo>
                    <a:pt x="8535" y="20466"/>
                  </a:lnTo>
                  <a:lnTo>
                    <a:pt x="8496" y="20852"/>
                  </a:lnTo>
                  <a:lnTo>
                    <a:pt x="7994" y="20813"/>
                  </a:lnTo>
                  <a:lnTo>
                    <a:pt x="7531" y="20698"/>
                  </a:lnTo>
                  <a:lnTo>
                    <a:pt x="7106" y="20504"/>
                  </a:lnTo>
                  <a:lnTo>
                    <a:pt x="6720" y="20273"/>
                  </a:lnTo>
                  <a:lnTo>
                    <a:pt x="6334" y="20002"/>
                  </a:lnTo>
                  <a:lnTo>
                    <a:pt x="6025" y="19655"/>
                  </a:lnTo>
                  <a:lnTo>
                    <a:pt x="5716" y="19307"/>
                  </a:lnTo>
                  <a:lnTo>
                    <a:pt x="5446" y="18883"/>
                  </a:lnTo>
                  <a:lnTo>
                    <a:pt x="5446" y="18844"/>
                  </a:lnTo>
                  <a:lnTo>
                    <a:pt x="5986" y="18419"/>
                  </a:lnTo>
                  <a:close/>
                  <a:moveTo>
                    <a:pt x="5291" y="18960"/>
                  </a:moveTo>
                  <a:lnTo>
                    <a:pt x="5523" y="19462"/>
                  </a:lnTo>
                  <a:lnTo>
                    <a:pt x="5793" y="19887"/>
                  </a:lnTo>
                  <a:lnTo>
                    <a:pt x="6141" y="20234"/>
                  </a:lnTo>
                  <a:lnTo>
                    <a:pt x="6527" y="20582"/>
                  </a:lnTo>
                  <a:lnTo>
                    <a:pt x="6952" y="20813"/>
                  </a:lnTo>
                  <a:lnTo>
                    <a:pt x="7453" y="21006"/>
                  </a:lnTo>
                  <a:lnTo>
                    <a:pt x="7955" y="21122"/>
                  </a:lnTo>
                  <a:lnTo>
                    <a:pt x="8457" y="21161"/>
                  </a:lnTo>
                  <a:lnTo>
                    <a:pt x="8496" y="21702"/>
                  </a:lnTo>
                  <a:lnTo>
                    <a:pt x="7878" y="21624"/>
                  </a:lnTo>
                  <a:lnTo>
                    <a:pt x="7299" y="21508"/>
                  </a:lnTo>
                  <a:lnTo>
                    <a:pt x="6797" y="21315"/>
                  </a:lnTo>
                  <a:lnTo>
                    <a:pt x="6295" y="21084"/>
                  </a:lnTo>
                  <a:lnTo>
                    <a:pt x="5870" y="20775"/>
                  </a:lnTo>
                  <a:lnTo>
                    <a:pt x="5446" y="20389"/>
                  </a:lnTo>
                  <a:lnTo>
                    <a:pt x="5021" y="19964"/>
                  </a:lnTo>
                  <a:lnTo>
                    <a:pt x="4673" y="19501"/>
                  </a:lnTo>
                  <a:lnTo>
                    <a:pt x="4828" y="19385"/>
                  </a:lnTo>
                  <a:lnTo>
                    <a:pt x="4982" y="19269"/>
                  </a:lnTo>
                  <a:lnTo>
                    <a:pt x="5291" y="18960"/>
                  </a:lnTo>
                  <a:close/>
                  <a:moveTo>
                    <a:pt x="13555" y="16527"/>
                  </a:moveTo>
                  <a:lnTo>
                    <a:pt x="13748" y="17184"/>
                  </a:lnTo>
                  <a:lnTo>
                    <a:pt x="13979" y="17840"/>
                  </a:lnTo>
                  <a:lnTo>
                    <a:pt x="14250" y="18458"/>
                  </a:lnTo>
                  <a:lnTo>
                    <a:pt x="14597" y="19037"/>
                  </a:lnTo>
                  <a:lnTo>
                    <a:pt x="13670" y="20157"/>
                  </a:lnTo>
                  <a:lnTo>
                    <a:pt x="12782" y="21315"/>
                  </a:lnTo>
                  <a:lnTo>
                    <a:pt x="11083" y="23748"/>
                  </a:lnTo>
                  <a:lnTo>
                    <a:pt x="10736" y="22783"/>
                  </a:lnTo>
                  <a:lnTo>
                    <a:pt x="10350" y="21856"/>
                  </a:lnTo>
                  <a:lnTo>
                    <a:pt x="10234" y="21586"/>
                  </a:lnTo>
                  <a:lnTo>
                    <a:pt x="10195" y="21354"/>
                  </a:lnTo>
                  <a:lnTo>
                    <a:pt x="10195" y="21238"/>
                  </a:lnTo>
                  <a:lnTo>
                    <a:pt x="10234" y="21122"/>
                  </a:lnTo>
                  <a:lnTo>
                    <a:pt x="10388" y="20813"/>
                  </a:lnTo>
                  <a:lnTo>
                    <a:pt x="10813" y="20234"/>
                  </a:lnTo>
                  <a:lnTo>
                    <a:pt x="11199" y="19578"/>
                  </a:lnTo>
                  <a:lnTo>
                    <a:pt x="11199" y="19501"/>
                  </a:lnTo>
                  <a:lnTo>
                    <a:pt x="11199" y="19462"/>
                  </a:lnTo>
                  <a:lnTo>
                    <a:pt x="11161" y="19346"/>
                  </a:lnTo>
                  <a:lnTo>
                    <a:pt x="11585" y="18999"/>
                  </a:lnTo>
                  <a:lnTo>
                    <a:pt x="11971" y="18612"/>
                  </a:lnTo>
                  <a:lnTo>
                    <a:pt x="12358" y="18226"/>
                  </a:lnTo>
                  <a:lnTo>
                    <a:pt x="12705" y="17801"/>
                  </a:lnTo>
                  <a:lnTo>
                    <a:pt x="13130" y="17184"/>
                  </a:lnTo>
                  <a:lnTo>
                    <a:pt x="13555" y="16527"/>
                  </a:lnTo>
                  <a:close/>
                  <a:moveTo>
                    <a:pt x="5677" y="21161"/>
                  </a:moveTo>
                  <a:lnTo>
                    <a:pt x="5948" y="21393"/>
                  </a:lnTo>
                  <a:lnTo>
                    <a:pt x="6256" y="21547"/>
                  </a:lnTo>
                  <a:lnTo>
                    <a:pt x="6565" y="21702"/>
                  </a:lnTo>
                  <a:lnTo>
                    <a:pt x="6913" y="21817"/>
                  </a:lnTo>
                  <a:lnTo>
                    <a:pt x="6836" y="22010"/>
                  </a:lnTo>
                  <a:lnTo>
                    <a:pt x="6797" y="22204"/>
                  </a:lnTo>
                  <a:lnTo>
                    <a:pt x="6643" y="22088"/>
                  </a:lnTo>
                  <a:lnTo>
                    <a:pt x="6604" y="22010"/>
                  </a:lnTo>
                  <a:lnTo>
                    <a:pt x="6411" y="22010"/>
                  </a:lnTo>
                  <a:lnTo>
                    <a:pt x="6372" y="22088"/>
                  </a:lnTo>
                  <a:lnTo>
                    <a:pt x="6218" y="22628"/>
                  </a:lnTo>
                  <a:lnTo>
                    <a:pt x="6025" y="23092"/>
                  </a:lnTo>
                  <a:lnTo>
                    <a:pt x="5832" y="23594"/>
                  </a:lnTo>
                  <a:lnTo>
                    <a:pt x="5600" y="24057"/>
                  </a:lnTo>
                  <a:lnTo>
                    <a:pt x="5330" y="24482"/>
                  </a:lnTo>
                  <a:lnTo>
                    <a:pt x="5021" y="24907"/>
                  </a:lnTo>
                  <a:lnTo>
                    <a:pt x="4712" y="25331"/>
                  </a:lnTo>
                  <a:lnTo>
                    <a:pt x="4364" y="25717"/>
                  </a:lnTo>
                  <a:lnTo>
                    <a:pt x="4248" y="25293"/>
                  </a:lnTo>
                  <a:lnTo>
                    <a:pt x="4171" y="24868"/>
                  </a:lnTo>
                  <a:lnTo>
                    <a:pt x="4171" y="24482"/>
                  </a:lnTo>
                  <a:lnTo>
                    <a:pt x="4210" y="24057"/>
                  </a:lnTo>
                  <a:lnTo>
                    <a:pt x="4326" y="23671"/>
                  </a:lnTo>
                  <a:lnTo>
                    <a:pt x="4480" y="23285"/>
                  </a:lnTo>
                  <a:lnTo>
                    <a:pt x="4673" y="22899"/>
                  </a:lnTo>
                  <a:lnTo>
                    <a:pt x="4944" y="22512"/>
                  </a:lnTo>
                  <a:lnTo>
                    <a:pt x="5175" y="22204"/>
                  </a:lnTo>
                  <a:lnTo>
                    <a:pt x="5330" y="21895"/>
                  </a:lnTo>
                  <a:lnTo>
                    <a:pt x="5407" y="21740"/>
                  </a:lnTo>
                  <a:lnTo>
                    <a:pt x="5407" y="21586"/>
                  </a:lnTo>
                  <a:lnTo>
                    <a:pt x="5368" y="21470"/>
                  </a:lnTo>
                  <a:lnTo>
                    <a:pt x="5291" y="21315"/>
                  </a:lnTo>
                  <a:lnTo>
                    <a:pt x="5446" y="21238"/>
                  </a:lnTo>
                  <a:lnTo>
                    <a:pt x="5677" y="21161"/>
                  </a:lnTo>
                  <a:close/>
                  <a:moveTo>
                    <a:pt x="4905" y="20466"/>
                  </a:moveTo>
                  <a:lnTo>
                    <a:pt x="5175" y="20736"/>
                  </a:lnTo>
                  <a:lnTo>
                    <a:pt x="5484" y="21006"/>
                  </a:lnTo>
                  <a:lnTo>
                    <a:pt x="5252" y="21084"/>
                  </a:lnTo>
                  <a:lnTo>
                    <a:pt x="5021" y="21161"/>
                  </a:lnTo>
                  <a:lnTo>
                    <a:pt x="4982" y="21200"/>
                  </a:lnTo>
                  <a:lnTo>
                    <a:pt x="4944" y="21277"/>
                  </a:lnTo>
                  <a:lnTo>
                    <a:pt x="4982" y="21354"/>
                  </a:lnTo>
                  <a:lnTo>
                    <a:pt x="5021" y="21393"/>
                  </a:lnTo>
                  <a:lnTo>
                    <a:pt x="5059" y="21470"/>
                  </a:lnTo>
                  <a:lnTo>
                    <a:pt x="5098" y="21547"/>
                  </a:lnTo>
                  <a:lnTo>
                    <a:pt x="5059" y="21779"/>
                  </a:lnTo>
                  <a:lnTo>
                    <a:pt x="4905" y="22049"/>
                  </a:lnTo>
                  <a:lnTo>
                    <a:pt x="4750" y="22358"/>
                  </a:lnTo>
                  <a:lnTo>
                    <a:pt x="4364" y="22937"/>
                  </a:lnTo>
                  <a:lnTo>
                    <a:pt x="4133" y="23323"/>
                  </a:lnTo>
                  <a:lnTo>
                    <a:pt x="3940" y="23748"/>
                  </a:lnTo>
                  <a:lnTo>
                    <a:pt x="3862" y="24212"/>
                  </a:lnTo>
                  <a:lnTo>
                    <a:pt x="3824" y="24714"/>
                  </a:lnTo>
                  <a:lnTo>
                    <a:pt x="3862" y="25177"/>
                  </a:lnTo>
                  <a:lnTo>
                    <a:pt x="3940" y="25409"/>
                  </a:lnTo>
                  <a:lnTo>
                    <a:pt x="4017" y="25640"/>
                  </a:lnTo>
                  <a:lnTo>
                    <a:pt x="4133" y="25872"/>
                  </a:lnTo>
                  <a:lnTo>
                    <a:pt x="4248" y="26065"/>
                  </a:lnTo>
                  <a:lnTo>
                    <a:pt x="4287" y="26104"/>
                  </a:lnTo>
                  <a:lnTo>
                    <a:pt x="4364" y="26104"/>
                  </a:lnTo>
                  <a:lnTo>
                    <a:pt x="4403" y="26065"/>
                  </a:lnTo>
                  <a:lnTo>
                    <a:pt x="4442" y="25988"/>
                  </a:lnTo>
                  <a:lnTo>
                    <a:pt x="4480" y="25988"/>
                  </a:lnTo>
                  <a:lnTo>
                    <a:pt x="4828" y="25602"/>
                  </a:lnTo>
                  <a:lnTo>
                    <a:pt x="5175" y="25215"/>
                  </a:lnTo>
                  <a:lnTo>
                    <a:pt x="5484" y="24791"/>
                  </a:lnTo>
                  <a:lnTo>
                    <a:pt x="5793" y="24366"/>
                  </a:lnTo>
                  <a:lnTo>
                    <a:pt x="6025" y="23903"/>
                  </a:lnTo>
                  <a:lnTo>
                    <a:pt x="6256" y="23439"/>
                  </a:lnTo>
                  <a:lnTo>
                    <a:pt x="6450" y="22937"/>
                  </a:lnTo>
                  <a:lnTo>
                    <a:pt x="6604" y="22435"/>
                  </a:lnTo>
                  <a:lnTo>
                    <a:pt x="6720" y="22551"/>
                  </a:lnTo>
                  <a:lnTo>
                    <a:pt x="6913" y="22590"/>
                  </a:lnTo>
                  <a:lnTo>
                    <a:pt x="6952" y="22628"/>
                  </a:lnTo>
                  <a:lnTo>
                    <a:pt x="7029" y="22590"/>
                  </a:lnTo>
                  <a:lnTo>
                    <a:pt x="7067" y="22512"/>
                  </a:lnTo>
                  <a:lnTo>
                    <a:pt x="7067" y="22474"/>
                  </a:lnTo>
                  <a:lnTo>
                    <a:pt x="7145" y="21895"/>
                  </a:lnTo>
                  <a:lnTo>
                    <a:pt x="7608" y="22010"/>
                  </a:lnTo>
                  <a:lnTo>
                    <a:pt x="7724" y="22512"/>
                  </a:lnTo>
                  <a:lnTo>
                    <a:pt x="7762" y="23014"/>
                  </a:lnTo>
                  <a:lnTo>
                    <a:pt x="7801" y="23555"/>
                  </a:lnTo>
                  <a:lnTo>
                    <a:pt x="7801" y="24057"/>
                  </a:lnTo>
                  <a:lnTo>
                    <a:pt x="7608" y="23903"/>
                  </a:lnTo>
                  <a:lnTo>
                    <a:pt x="7492" y="23671"/>
                  </a:lnTo>
                  <a:lnTo>
                    <a:pt x="7376" y="23439"/>
                  </a:lnTo>
                  <a:lnTo>
                    <a:pt x="7338" y="23169"/>
                  </a:lnTo>
                  <a:lnTo>
                    <a:pt x="7338" y="23092"/>
                  </a:lnTo>
                  <a:lnTo>
                    <a:pt x="7299" y="23053"/>
                  </a:lnTo>
                  <a:lnTo>
                    <a:pt x="7183" y="23014"/>
                  </a:lnTo>
                  <a:lnTo>
                    <a:pt x="7106" y="23014"/>
                  </a:lnTo>
                  <a:lnTo>
                    <a:pt x="7067" y="23053"/>
                  </a:lnTo>
                  <a:lnTo>
                    <a:pt x="7029" y="23092"/>
                  </a:lnTo>
                  <a:lnTo>
                    <a:pt x="6990" y="23169"/>
                  </a:lnTo>
                  <a:lnTo>
                    <a:pt x="6952" y="23787"/>
                  </a:lnTo>
                  <a:lnTo>
                    <a:pt x="6797" y="24405"/>
                  </a:lnTo>
                  <a:lnTo>
                    <a:pt x="6681" y="24675"/>
                  </a:lnTo>
                  <a:lnTo>
                    <a:pt x="6565" y="24984"/>
                  </a:lnTo>
                  <a:lnTo>
                    <a:pt x="6411" y="25254"/>
                  </a:lnTo>
                  <a:lnTo>
                    <a:pt x="6218" y="25524"/>
                  </a:lnTo>
                  <a:lnTo>
                    <a:pt x="5832" y="25988"/>
                  </a:lnTo>
                  <a:lnTo>
                    <a:pt x="5600" y="26219"/>
                  </a:lnTo>
                  <a:lnTo>
                    <a:pt x="5368" y="26451"/>
                  </a:lnTo>
                  <a:lnTo>
                    <a:pt x="5098" y="26644"/>
                  </a:lnTo>
                  <a:lnTo>
                    <a:pt x="4828" y="26799"/>
                  </a:lnTo>
                  <a:lnTo>
                    <a:pt x="4557" y="26953"/>
                  </a:lnTo>
                  <a:lnTo>
                    <a:pt x="4248" y="27030"/>
                  </a:lnTo>
                  <a:lnTo>
                    <a:pt x="4017" y="27030"/>
                  </a:lnTo>
                  <a:lnTo>
                    <a:pt x="3862" y="26992"/>
                  </a:lnTo>
                  <a:lnTo>
                    <a:pt x="3708" y="26915"/>
                  </a:lnTo>
                  <a:lnTo>
                    <a:pt x="3592" y="26760"/>
                  </a:lnTo>
                  <a:lnTo>
                    <a:pt x="3515" y="26606"/>
                  </a:lnTo>
                  <a:lnTo>
                    <a:pt x="3438" y="26413"/>
                  </a:lnTo>
                  <a:lnTo>
                    <a:pt x="3322" y="25988"/>
                  </a:lnTo>
                  <a:lnTo>
                    <a:pt x="3206" y="25293"/>
                  </a:lnTo>
                  <a:lnTo>
                    <a:pt x="3167" y="24945"/>
                  </a:lnTo>
                  <a:lnTo>
                    <a:pt x="3167" y="24598"/>
                  </a:lnTo>
                  <a:lnTo>
                    <a:pt x="3206" y="24173"/>
                  </a:lnTo>
                  <a:lnTo>
                    <a:pt x="3283" y="23787"/>
                  </a:lnTo>
                  <a:lnTo>
                    <a:pt x="3360" y="23401"/>
                  </a:lnTo>
                  <a:lnTo>
                    <a:pt x="3515" y="23014"/>
                  </a:lnTo>
                  <a:lnTo>
                    <a:pt x="3708" y="22667"/>
                  </a:lnTo>
                  <a:lnTo>
                    <a:pt x="3901" y="22319"/>
                  </a:lnTo>
                  <a:lnTo>
                    <a:pt x="4171" y="22010"/>
                  </a:lnTo>
                  <a:lnTo>
                    <a:pt x="4480" y="21702"/>
                  </a:lnTo>
                  <a:lnTo>
                    <a:pt x="4519" y="21624"/>
                  </a:lnTo>
                  <a:lnTo>
                    <a:pt x="4519" y="21547"/>
                  </a:lnTo>
                  <a:lnTo>
                    <a:pt x="4442" y="21470"/>
                  </a:lnTo>
                  <a:lnTo>
                    <a:pt x="4364" y="21431"/>
                  </a:lnTo>
                  <a:lnTo>
                    <a:pt x="3553" y="21315"/>
                  </a:lnTo>
                  <a:lnTo>
                    <a:pt x="3862" y="21045"/>
                  </a:lnTo>
                  <a:lnTo>
                    <a:pt x="4171" y="20775"/>
                  </a:lnTo>
                  <a:lnTo>
                    <a:pt x="4519" y="20582"/>
                  </a:lnTo>
                  <a:lnTo>
                    <a:pt x="4905" y="20466"/>
                  </a:lnTo>
                  <a:close/>
                  <a:moveTo>
                    <a:pt x="18845" y="0"/>
                  </a:moveTo>
                  <a:lnTo>
                    <a:pt x="18806" y="77"/>
                  </a:lnTo>
                  <a:lnTo>
                    <a:pt x="18729" y="39"/>
                  </a:lnTo>
                  <a:lnTo>
                    <a:pt x="18652" y="39"/>
                  </a:lnTo>
                  <a:lnTo>
                    <a:pt x="17455" y="618"/>
                  </a:lnTo>
                  <a:lnTo>
                    <a:pt x="16296" y="1236"/>
                  </a:lnTo>
                  <a:lnTo>
                    <a:pt x="15215" y="1931"/>
                  </a:lnTo>
                  <a:lnTo>
                    <a:pt x="14134" y="2664"/>
                  </a:lnTo>
                  <a:lnTo>
                    <a:pt x="13091" y="3475"/>
                  </a:lnTo>
                  <a:lnTo>
                    <a:pt x="12087" y="4325"/>
                  </a:lnTo>
                  <a:lnTo>
                    <a:pt x="11161" y="5213"/>
                  </a:lnTo>
                  <a:lnTo>
                    <a:pt x="10272" y="6178"/>
                  </a:lnTo>
                  <a:lnTo>
                    <a:pt x="9384" y="7144"/>
                  </a:lnTo>
                  <a:lnTo>
                    <a:pt x="8573" y="8186"/>
                  </a:lnTo>
                  <a:lnTo>
                    <a:pt x="7840" y="9268"/>
                  </a:lnTo>
                  <a:lnTo>
                    <a:pt x="7145" y="10387"/>
                  </a:lnTo>
                  <a:lnTo>
                    <a:pt x="6643" y="11276"/>
                  </a:lnTo>
                  <a:lnTo>
                    <a:pt x="6179" y="12164"/>
                  </a:lnTo>
                  <a:lnTo>
                    <a:pt x="5368" y="12241"/>
                  </a:lnTo>
                  <a:lnTo>
                    <a:pt x="4557" y="12395"/>
                  </a:lnTo>
                  <a:lnTo>
                    <a:pt x="3785" y="12627"/>
                  </a:lnTo>
                  <a:lnTo>
                    <a:pt x="3013" y="12936"/>
                  </a:lnTo>
                  <a:lnTo>
                    <a:pt x="2936" y="12975"/>
                  </a:lnTo>
                  <a:lnTo>
                    <a:pt x="2897" y="13013"/>
                  </a:lnTo>
                  <a:lnTo>
                    <a:pt x="2897" y="13168"/>
                  </a:lnTo>
                  <a:lnTo>
                    <a:pt x="2704" y="13361"/>
                  </a:lnTo>
                  <a:lnTo>
                    <a:pt x="2549" y="13592"/>
                  </a:lnTo>
                  <a:lnTo>
                    <a:pt x="2395" y="13863"/>
                  </a:lnTo>
                  <a:lnTo>
                    <a:pt x="2279" y="14133"/>
                  </a:lnTo>
                  <a:lnTo>
                    <a:pt x="2086" y="14712"/>
                  </a:lnTo>
                  <a:lnTo>
                    <a:pt x="1854" y="15214"/>
                  </a:lnTo>
                  <a:lnTo>
                    <a:pt x="1430" y="15987"/>
                  </a:lnTo>
                  <a:lnTo>
                    <a:pt x="1005" y="16759"/>
                  </a:lnTo>
                  <a:lnTo>
                    <a:pt x="541" y="17493"/>
                  </a:lnTo>
                  <a:lnTo>
                    <a:pt x="39" y="18226"/>
                  </a:lnTo>
                  <a:lnTo>
                    <a:pt x="1" y="18303"/>
                  </a:lnTo>
                  <a:lnTo>
                    <a:pt x="1" y="18381"/>
                  </a:lnTo>
                  <a:lnTo>
                    <a:pt x="39" y="18419"/>
                  </a:lnTo>
                  <a:lnTo>
                    <a:pt x="117" y="18458"/>
                  </a:lnTo>
                  <a:lnTo>
                    <a:pt x="117" y="18535"/>
                  </a:lnTo>
                  <a:lnTo>
                    <a:pt x="117" y="18612"/>
                  </a:lnTo>
                  <a:lnTo>
                    <a:pt x="155" y="18651"/>
                  </a:lnTo>
                  <a:lnTo>
                    <a:pt x="233" y="18690"/>
                  </a:lnTo>
                  <a:lnTo>
                    <a:pt x="1159" y="18612"/>
                  </a:lnTo>
                  <a:lnTo>
                    <a:pt x="2086" y="18574"/>
                  </a:lnTo>
                  <a:lnTo>
                    <a:pt x="3901" y="18381"/>
                  </a:lnTo>
                  <a:lnTo>
                    <a:pt x="3978" y="18342"/>
                  </a:lnTo>
                  <a:lnTo>
                    <a:pt x="4055" y="18265"/>
                  </a:lnTo>
                  <a:lnTo>
                    <a:pt x="4596" y="17106"/>
                  </a:lnTo>
                  <a:lnTo>
                    <a:pt x="5252" y="15987"/>
                  </a:lnTo>
                  <a:lnTo>
                    <a:pt x="5291" y="16566"/>
                  </a:lnTo>
                  <a:lnTo>
                    <a:pt x="5446" y="17106"/>
                  </a:lnTo>
                  <a:lnTo>
                    <a:pt x="5600" y="17647"/>
                  </a:lnTo>
                  <a:lnTo>
                    <a:pt x="5832" y="18188"/>
                  </a:lnTo>
                  <a:lnTo>
                    <a:pt x="5446" y="18381"/>
                  </a:lnTo>
                  <a:lnTo>
                    <a:pt x="5059" y="18651"/>
                  </a:lnTo>
                  <a:lnTo>
                    <a:pt x="4673" y="18960"/>
                  </a:lnTo>
                  <a:lnTo>
                    <a:pt x="4519" y="19153"/>
                  </a:lnTo>
                  <a:lnTo>
                    <a:pt x="4403" y="19346"/>
                  </a:lnTo>
                  <a:lnTo>
                    <a:pt x="4403" y="19423"/>
                  </a:lnTo>
                  <a:lnTo>
                    <a:pt x="4442" y="19501"/>
                  </a:lnTo>
                  <a:lnTo>
                    <a:pt x="4442" y="19539"/>
                  </a:lnTo>
                  <a:lnTo>
                    <a:pt x="4442" y="19616"/>
                  </a:lnTo>
                  <a:lnTo>
                    <a:pt x="4596" y="19964"/>
                  </a:lnTo>
                  <a:lnTo>
                    <a:pt x="4789" y="20273"/>
                  </a:lnTo>
                  <a:lnTo>
                    <a:pt x="4519" y="20311"/>
                  </a:lnTo>
                  <a:lnTo>
                    <a:pt x="4287" y="20389"/>
                  </a:lnTo>
                  <a:lnTo>
                    <a:pt x="4055" y="20504"/>
                  </a:lnTo>
                  <a:lnTo>
                    <a:pt x="3862" y="20620"/>
                  </a:lnTo>
                  <a:lnTo>
                    <a:pt x="3669" y="20775"/>
                  </a:lnTo>
                  <a:lnTo>
                    <a:pt x="3476" y="20968"/>
                  </a:lnTo>
                  <a:lnTo>
                    <a:pt x="3283" y="21161"/>
                  </a:lnTo>
                  <a:lnTo>
                    <a:pt x="3129" y="21354"/>
                  </a:lnTo>
                  <a:lnTo>
                    <a:pt x="3090" y="21431"/>
                  </a:lnTo>
                  <a:lnTo>
                    <a:pt x="3129" y="21508"/>
                  </a:lnTo>
                  <a:lnTo>
                    <a:pt x="3167" y="21586"/>
                  </a:lnTo>
                  <a:lnTo>
                    <a:pt x="3244" y="21624"/>
                  </a:lnTo>
                  <a:lnTo>
                    <a:pt x="4017" y="21702"/>
                  </a:lnTo>
                  <a:lnTo>
                    <a:pt x="3746" y="22010"/>
                  </a:lnTo>
                  <a:lnTo>
                    <a:pt x="3476" y="22358"/>
                  </a:lnTo>
                  <a:lnTo>
                    <a:pt x="3283" y="22706"/>
                  </a:lnTo>
                  <a:lnTo>
                    <a:pt x="3129" y="23092"/>
                  </a:lnTo>
                  <a:lnTo>
                    <a:pt x="3013" y="23478"/>
                  </a:lnTo>
                  <a:lnTo>
                    <a:pt x="2897" y="23864"/>
                  </a:lnTo>
                  <a:lnTo>
                    <a:pt x="2858" y="24289"/>
                  </a:lnTo>
                  <a:lnTo>
                    <a:pt x="2858" y="24714"/>
                  </a:lnTo>
                  <a:lnTo>
                    <a:pt x="2858" y="25370"/>
                  </a:lnTo>
                  <a:lnTo>
                    <a:pt x="2897" y="25795"/>
                  </a:lnTo>
                  <a:lnTo>
                    <a:pt x="2974" y="26219"/>
                  </a:lnTo>
                  <a:lnTo>
                    <a:pt x="3090" y="26644"/>
                  </a:lnTo>
                  <a:lnTo>
                    <a:pt x="3244" y="26992"/>
                  </a:lnTo>
                  <a:lnTo>
                    <a:pt x="3360" y="27146"/>
                  </a:lnTo>
                  <a:lnTo>
                    <a:pt x="3438" y="27262"/>
                  </a:lnTo>
                  <a:lnTo>
                    <a:pt x="3553" y="27378"/>
                  </a:lnTo>
                  <a:lnTo>
                    <a:pt x="3708" y="27417"/>
                  </a:lnTo>
                  <a:lnTo>
                    <a:pt x="3862" y="27455"/>
                  </a:lnTo>
                  <a:lnTo>
                    <a:pt x="4017" y="27455"/>
                  </a:lnTo>
                  <a:lnTo>
                    <a:pt x="4364" y="27417"/>
                  </a:lnTo>
                  <a:lnTo>
                    <a:pt x="4750" y="27262"/>
                  </a:lnTo>
                  <a:lnTo>
                    <a:pt x="5098" y="27069"/>
                  </a:lnTo>
                  <a:lnTo>
                    <a:pt x="5407" y="26837"/>
                  </a:lnTo>
                  <a:lnTo>
                    <a:pt x="5716" y="26567"/>
                  </a:lnTo>
                  <a:lnTo>
                    <a:pt x="6218" y="26065"/>
                  </a:lnTo>
                  <a:lnTo>
                    <a:pt x="6565" y="25602"/>
                  </a:lnTo>
                  <a:lnTo>
                    <a:pt x="6874" y="25100"/>
                  </a:lnTo>
                  <a:lnTo>
                    <a:pt x="7106" y="24559"/>
                  </a:lnTo>
                  <a:lnTo>
                    <a:pt x="7260" y="23980"/>
                  </a:lnTo>
                  <a:lnTo>
                    <a:pt x="7376" y="24134"/>
                  </a:lnTo>
                  <a:lnTo>
                    <a:pt x="7531" y="24289"/>
                  </a:lnTo>
                  <a:lnTo>
                    <a:pt x="7685" y="24405"/>
                  </a:lnTo>
                  <a:lnTo>
                    <a:pt x="7878" y="24520"/>
                  </a:lnTo>
                  <a:lnTo>
                    <a:pt x="7955" y="24559"/>
                  </a:lnTo>
                  <a:lnTo>
                    <a:pt x="8033" y="24520"/>
                  </a:lnTo>
                  <a:lnTo>
                    <a:pt x="8110" y="24482"/>
                  </a:lnTo>
                  <a:lnTo>
                    <a:pt x="8110" y="24366"/>
                  </a:lnTo>
                  <a:lnTo>
                    <a:pt x="8149" y="23787"/>
                  </a:lnTo>
                  <a:lnTo>
                    <a:pt x="8149" y="23208"/>
                  </a:lnTo>
                  <a:lnTo>
                    <a:pt x="8071" y="22628"/>
                  </a:lnTo>
                  <a:lnTo>
                    <a:pt x="7955" y="22049"/>
                  </a:lnTo>
                  <a:lnTo>
                    <a:pt x="8535" y="22049"/>
                  </a:lnTo>
                  <a:lnTo>
                    <a:pt x="8651" y="22010"/>
                  </a:lnTo>
                  <a:lnTo>
                    <a:pt x="8728" y="21972"/>
                  </a:lnTo>
                  <a:lnTo>
                    <a:pt x="8766" y="21933"/>
                  </a:lnTo>
                  <a:lnTo>
                    <a:pt x="8766" y="21895"/>
                  </a:lnTo>
                  <a:lnTo>
                    <a:pt x="8844" y="21006"/>
                  </a:lnTo>
                  <a:lnTo>
                    <a:pt x="8921" y="20543"/>
                  </a:lnTo>
                  <a:lnTo>
                    <a:pt x="8998" y="20118"/>
                  </a:lnTo>
                  <a:lnTo>
                    <a:pt x="9153" y="20118"/>
                  </a:lnTo>
                  <a:lnTo>
                    <a:pt x="9577" y="20041"/>
                  </a:lnTo>
                  <a:lnTo>
                    <a:pt x="9963" y="19964"/>
                  </a:lnTo>
                  <a:lnTo>
                    <a:pt x="10311" y="19809"/>
                  </a:lnTo>
                  <a:lnTo>
                    <a:pt x="10659" y="19655"/>
                  </a:lnTo>
                  <a:lnTo>
                    <a:pt x="10157" y="20389"/>
                  </a:lnTo>
                  <a:lnTo>
                    <a:pt x="9616" y="21161"/>
                  </a:lnTo>
                  <a:lnTo>
                    <a:pt x="9577" y="21238"/>
                  </a:lnTo>
                  <a:lnTo>
                    <a:pt x="9616" y="21354"/>
                  </a:lnTo>
                  <a:lnTo>
                    <a:pt x="9963" y="22049"/>
                  </a:lnTo>
                  <a:lnTo>
                    <a:pt x="10272" y="22783"/>
                  </a:lnTo>
                  <a:lnTo>
                    <a:pt x="10581" y="23516"/>
                  </a:lnTo>
                  <a:lnTo>
                    <a:pt x="10813" y="24250"/>
                  </a:lnTo>
                  <a:lnTo>
                    <a:pt x="10890" y="24327"/>
                  </a:lnTo>
                  <a:lnTo>
                    <a:pt x="11006" y="24405"/>
                  </a:lnTo>
                  <a:lnTo>
                    <a:pt x="11122" y="24405"/>
                  </a:lnTo>
                  <a:lnTo>
                    <a:pt x="11199" y="24289"/>
                  </a:lnTo>
                  <a:lnTo>
                    <a:pt x="13130" y="21740"/>
                  </a:lnTo>
                  <a:lnTo>
                    <a:pt x="14095" y="20389"/>
                  </a:lnTo>
                  <a:lnTo>
                    <a:pt x="14520" y="19732"/>
                  </a:lnTo>
                  <a:lnTo>
                    <a:pt x="14945" y="19037"/>
                  </a:lnTo>
                  <a:lnTo>
                    <a:pt x="14983" y="18960"/>
                  </a:lnTo>
                  <a:lnTo>
                    <a:pt x="14945" y="18883"/>
                  </a:lnTo>
                  <a:lnTo>
                    <a:pt x="14790" y="18535"/>
                  </a:lnTo>
                  <a:lnTo>
                    <a:pt x="14597" y="18149"/>
                  </a:lnTo>
                  <a:lnTo>
                    <a:pt x="14288" y="17454"/>
                  </a:lnTo>
                  <a:lnTo>
                    <a:pt x="13786" y="16180"/>
                  </a:lnTo>
                  <a:lnTo>
                    <a:pt x="14211" y="15369"/>
                  </a:lnTo>
                  <a:lnTo>
                    <a:pt x="14674" y="14558"/>
                  </a:lnTo>
                  <a:lnTo>
                    <a:pt x="15061" y="13708"/>
                  </a:lnTo>
                  <a:lnTo>
                    <a:pt x="15447" y="12897"/>
                  </a:lnTo>
                  <a:lnTo>
                    <a:pt x="16065" y="11391"/>
                  </a:lnTo>
                  <a:lnTo>
                    <a:pt x="16644" y="9885"/>
                  </a:lnTo>
                  <a:lnTo>
                    <a:pt x="17146" y="8341"/>
                  </a:lnTo>
                  <a:lnTo>
                    <a:pt x="17609" y="6796"/>
                  </a:lnTo>
                  <a:lnTo>
                    <a:pt x="17995" y="5213"/>
                  </a:lnTo>
                  <a:lnTo>
                    <a:pt x="18382" y="3630"/>
                  </a:lnTo>
                  <a:lnTo>
                    <a:pt x="18729" y="2047"/>
                  </a:lnTo>
                  <a:lnTo>
                    <a:pt x="19038" y="463"/>
                  </a:lnTo>
                  <a:lnTo>
                    <a:pt x="19038" y="386"/>
                  </a:lnTo>
                  <a:lnTo>
                    <a:pt x="18999" y="309"/>
                  </a:lnTo>
                  <a:lnTo>
                    <a:pt x="18999" y="232"/>
                  </a:lnTo>
                  <a:lnTo>
                    <a:pt x="18999" y="77"/>
                  </a:lnTo>
                  <a:lnTo>
                    <a:pt x="18961" y="39"/>
                  </a:lnTo>
                  <a:lnTo>
                    <a:pt x="1888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6"/>
            <p:cNvSpPr/>
            <p:nvPr/>
          </p:nvSpPr>
          <p:spPr>
            <a:xfrm>
              <a:off x="5947325" y="1038225"/>
              <a:ext cx="458575" cy="289650"/>
            </a:xfrm>
            <a:custGeom>
              <a:avLst/>
              <a:gdLst/>
              <a:ahLst/>
              <a:cxnLst/>
              <a:rect l="l" t="t" r="r" b="b"/>
              <a:pathLst>
                <a:path w="18343" h="11586" extrusionOk="0">
                  <a:moveTo>
                    <a:pt x="17068" y="387"/>
                  </a:moveTo>
                  <a:lnTo>
                    <a:pt x="17145" y="426"/>
                  </a:lnTo>
                  <a:lnTo>
                    <a:pt x="17223" y="503"/>
                  </a:lnTo>
                  <a:lnTo>
                    <a:pt x="17300" y="735"/>
                  </a:lnTo>
                  <a:lnTo>
                    <a:pt x="17377" y="928"/>
                  </a:lnTo>
                  <a:lnTo>
                    <a:pt x="17377" y="1121"/>
                  </a:lnTo>
                  <a:lnTo>
                    <a:pt x="17338" y="1314"/>
                  </a:lnTo>
                  <a:lnTo>
                    <a:pt x="17223" y="1546"/>
                  </a:lnTo>
                  <a:lnTo>
                    <a:pt x="16952" y="1893"/>
                  </a:lnTo>
                  <a:lnTo>
                    <a:pt x="16721" y="2125"/>
                  </a:lnTo>
                  <a:lnTo>
                    <a:pt x="16450" y="2356"/>
                  </a:lnTo>
                  <a:lnTo>
                    <a:pt x="16180" y="2550"/>
                  </a:lnTo>
                  <a:lnTo>
                    <a:pt x="15871" y="2665"/>
                  </a:lnTo>
                  <a:lnTo>
                    <a:pt x="15871" y="2086"/>
                  </a:lnTo>
                  <a:lnTo>
                    <a:pt x="15910" y="1777"/>
                  </a:lnTo>
                  <a:lnTo>
                    <a:pt x="15948" y="1468"/>
                  </a:lnTo>
                  <a:lnTo>
                    <a:pt x="16025" y="1198"/>
                  </a:lnTo>
                  <a:lnTo>
                    <a:pt x="16180" y="928"/>
                  </a:lnTo>
                  <a:lnTo>
                    <a:pt x="16334" y="696"/>
                  </a:lnTo>
                  <a:lnTo>
                    <a:pt x="16605" y="503"/>
                  </a:lnTo>
                  <a:lnTo>
                    <a:pt x="16836" y="426"/>
                  </a:lnTo>
                  <a:lnTo>
                    <a:pt x="16991" y="387"/>
                  </a:lnTo>
                  <a:close/>
                  <a:moveTo>
                    <a:pt x="14597" y="2974"/>
                  </a:moveTo>
                  <a:lnTo>
                    <a:pt x="14867" y="3013"/>
                  </a:lnTo>
                  <a:lnTo>
                    <a:pt x="15137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7"/>
                  </a:lnTo>
                  <a:lnTo>
                    <a:pt x="14056" y="3862"/>
                  </a:lnTo>
                  <a:lnTo>
                    <a:pt x="13786" y="3940"/>
                  </a:lnTo>
                  <a:lnTo>
                    <a:pt x="13477" y="4017"/>
                  </a:lnTo>
                  <a:lnTo>
                    <a:pt x="13052" y="4017"/>
                  </a:lnTo>
                  <a:lnTo>
                    <a:pt x="12975" y="3940"/>
                  </a:lnTo>
                  <a:lnTo>
                    <a:pt x="12975" y="3862"/>
                  </a:lnTo>
                  <a:lnTo>
                    <a:pt x="12975" y="3708"/>
                  </a:lnTo>
                  <a:lnTo>
                    <a:pt x="13014" y="3476"/>
                  </a:lnTo>
                  <a:lnTo>
                    <a:pt x="13052" y="3360"/>
                  </a:lnTo>
                  <a:lnTo>
                    <a:pt x="13207" y="3245"/>
                  </a:lnTo>
                  <a:lnTo>
                    <a:pt x="13400" y="3167"/>
                  </a:lnTo>
                  <a:lnTo>
                    <a:pt x="13709" y="3052"/>
                  </a:lnTo>
                  <a:lnTo>
                    <a:pt x="14018" y="3013"/>
                  </a:lnTo>
                  <a:lnTo>
                    <a:pt x="14326" y="2974"/>
                  </a:lnTo>
                  <a:close/>
                  <a:moveTo>
                    <a:pt x="15678" y="3283"/>
                  </a:moveTo>
                  <a:lnTo>
                    <a:pt x="16334" y="3476"/>
                  </a:lnTo>
                  <a:lnTo>
                    <a:pt x="16643" y="3554"/>
                  </a:lnTo>
                  <a:lnTo>
                    <a:pt x="16991" y="3669"/>
                  </a:lnTo>
                  <a:lnTo>
                    <a:pt x="17261" y="3824"/>
                  </a:lnTo>
                  <a:lnTo>
                    <a:pt x="17531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79" y="4596"/>
                  </a:lnTo>
                  <a:lnTo>
                    <a:pt x="17918" y="4789"/>
                  </a:lnTo>
                  <a:lnTo>
                    <a:pt x="17879" y="4944"/>
                  </a:lnTo>
                  <a:lnTo>
                    <a:pt x="17802" y="5059"/>
                  </a:lnTo>
                  <a:lnTo>
                    <a:pt x="17647" y="5137"/>
                  </a:lnTo>
                  <a:lnTo>
                    <a:pt x="17493" y="5175"/>
                  </a:lnTo>
                  <a:lnTo>
                    <a:pt x="17338" y="5175"/>
                  </a:lnTo>
                  <a:lnTo>
                    <a:pt x="17145" y="5137"/>
                  </a:lnTo>
                  <a:lnTo>
                    <a:pt x="16991" y="5059"/>
                  </a:lnTo>
                  <a:lnTo>
                    <a:pt x="16643" y="4789"/>
                  </a:lnTo>
                  <a:lnTo>
                    <a:pt x="16373" y="4480"/>
                  </a:lnTo>
                  <a:lnTo>
                    <a:pt x="16180" y="4210"/>
                  </a:lnTo>
                  <a:lnTo>
                    <a:pt x="15987" y="3901"/>
                  </a:lnTo>
                  <a:lnTo>
                    <a:pt x="15832" y="3592"/>
                  </a:lnTo>
                  <a:lnTo>
                    <a:pt x="15678" y="3283"/>
                  </a:lnTo>
                  <a:close/>
                  <a:moveTo>
                    <a:pt x="4634" y="542"/>
                  </a:moveTo>
                  <a:lnTo>
                    <a:pt x="5252" y="580"/>
                  </a:lnTo>
                  <a:lnTo>
                    <a:pt x="5831" y="696"/>
                  </a:lnTo>
                  <a:lnTo>
                    <a:pt x="6410" y="850"/>
                  </a:lnTo>
                  <a:lnTo>
                    <a:pt x="6990" y="1121"/>
                  </a:lnTo>
                  <a:lnTo>
                    <a:pt x="7492" y="1430"/>
                  </a:lnTo>
                  <a:lnTo>
                    <a:pt x="7916" y="1739"/>
                  </a:lnTo>
                  <a:lnTo>
                    <a:pt x="8303" y="2086"/>
                  </a:lnTo>
                  <a:lnTo>
                    <a:pt x="8650" y="2472"/>
                  </a:lnTo>
                  <a:lnTo>
                    <a:pt x="8959" y="2858"/>
                  </a:lnTo>
                  <a:lnTo>
                    <a:pt x="9538" y="3669"/>
                  </a:lnTo>
                  <a:lnTo>
                    <a:pt x="10156" y="4480"/>
                  </a:lnTo>
                  <a:lnTo>
                    <a:pt x="10388" y="4828"/>
                  </a:lnTo>
                  <a:lnTo>
                    <a:pt x="10697" y="5137"/>
                  </a:lnTo>
                  <a:lnTo>
                    <a:pt x="11006" y="5446"/>
                  </a:lnTo>
                  <a:lnTo>
                    <a:pt x="11353" y="5677"/>
                  </a:lnTo>
                  <a:lnTo>
                    <a:pt x="11701" y="5870"/>
                  </a:lnTo>
                  <a:lnTo>
                    <a:pt x="12125" y="5986"/>
                  </a:lnTo>
                  <a:lnTo>
                    <a:pt x="12512" y="6025"/>
                  </a:lnTo>
                  <a:lnTo>
                    <a:pt x="12975" y="5986"/>
                  </a:lnTo>
                  <a:lnTo>
                    <a:pt x="13322" y="5870"/>
                  </a:lnTo>
                  <a:lnTo>
                    <a:pt x="13631" y="5755"/>
                  </a:lnTo>
                  <a:lnTo>
                    <a:pt x="13902" y="5600"/>
                  </a:lnTo>
                  <a:lnTo>
                    <a:pt x="14172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8" y="4712"/>
                  </a:lnTo>
                  <a:lnTo>
                    <a:pt x="14983" y="4442"/>
                  </a:lnTo>
                  <a:lnTo>
                    <a:pt x="14751" y="5253"/>
                  </a:lnTo>
                  <a:lnTo>
                    <a:pt x="14442" y="5986"/>
                  </a:lnTo>
                  <a:lnTo>
                    <a:pt x="14056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1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6" y="10272"/>
                  </a:lnTo>
                  <a:lnTo>
                    <a:pt x="9615" y="10466"/>
                  </a:lnTo>
                  <a:lnTo>
                    <a:pt x="9075" y="10659"/>
                  </a:lnTo>
                  <a:lnTo>
                    <a:pt x="8496" y="10774"/>
                  </a:lnTo>
                  <a:lnTo>
                    <a:pt x="7955" y="10890"/>
                  </a:lnTo>
                  <a:lnTo>
                    <a:pt x="7376" y="10929"/>
                  </a:lnTo>
                  <a:lnTo>
                    <a:pt x="6835" y="10929"/>
                  </a:lnTo>
                  <a:lnTo>
                    <a:pt x="6256" y="10890"/>
                  </a:lnTo>
                  <a:lnTo>
                    <a:pt x="5715" y="10774"/>
                  </a:lnTo>
                  <a:lnTo>
                    <a:pt x="5175" y="10620"/>
                  </a:lnTo>
                  <a:lnTo>
                    <a:pt x="4634" y="10466"/>
                  </a:lnTo>
                  <a:lnTo>
                    <a:pt x="4132" y="10195"/>
                  </a:lnTo>
                  <a:lnTo>
                    <a:pt x="3630" y="9925"/>
                  </a:lnTo>
                  <a:lnTo>
                    <a:pt x="3128" y="9577"/>
                  </a:lnTo>
                  <a:lnTo>
                    <a:pt x="2665" y="9191"/>
                  </a:lnTo>
                  <a:lnTo>
                    <a:pt x="2201" y="8767"/>
                  </a:lnTo>
                  <a:lnTo>
                    <a:pt x="1777" y="8303"/>
                  </a:lnTo>
                  <a:lnTo>
                    <a:pt x="1429" y="7801"/>
                  </a:lnTo>
                  <a:lnTo>
                    <a:pt x="1082" y="7261"/>
                  </a:lnTo>
                  <a:lnTo>
                    <a:pt x="811" y="6720"/>
                  </a:lnTo>
                  <a:lnTo>
                    <a:pt x="618" y="6141"/>
                  </a:lnTo>
                  <a:lnTo>
                    <a:pt x="464" y="5523"/>
                  </a:lnTo>
                  <a:lnTo>
                    <a:pt x="425" y="4905"/>
                  </a:lnTo>
                  <a:lnTo>
                    <a:pt x="464" y="4287"/>
                  </a:lnTo>
                  <a:lnTo>
                    <a:pt x="618" y="3708"/>
                  </a:lnTo>
                  <a:lnTo>
                    <a:pt x="811" y="3129"/>
                  </a:lnTo>
                  <a:lnTo>
                    <a:pt x="1120" y="2588"/>
                  </a:lnTo>
                  <a:lnTo>
                    <a:pt x="1468" y="2086"/>
                  </a:lnTo>
                  <a:lnTo>
                    <a:pt x="1892" y="1661"/>
                  </a:lnTo>
                  <a:lnTo>
                    <a:pt x="2356" y="1275"/>
                  </a:lnTo>
                  <a:lnTo>
                    <a:pt x="2896" y="1005"/>
                  </a:lnTo>
                  <a:lnTo>
                    <a:pt x="3476" y="773"/>
                  </a:lnTo>
                  <a:lnTo>
                    <a:pt x="4055" y="619"/>
                  </a:lnTo>
                  <a:lnTo>
                    <a:pt x="4634" y="542"/>
                  </a:lnTo>
                  <a:close/>
                  <a:moveTo>
                    <a:pt x="16875" y="1"/>
                  </a:moveTo>
                  <a:lnTo>
                    <a:pt x="16682" y="40"/>
                  </a:lnTo>
                  <a:lnTo>
                    <a:pt x="16450" y="155"/>
                  </a:lnTo>
                  <a:lnTo>
                    <a:pt x="16257" y="271"/>
                  </a:lnTo>
                  <a:lnTo>
                    <a:pt x="16103" y="426"/>
                  </a:lnTo>
                  <a:lnTo>
                    <a:pt x="15948" y="580"/>
                  </a:lnTo>
                  <a:lnTo>
                    <a:pt x="15832" y="773"/>
                  </a:lnTo>
                  <a:lnTo>
                    <a:pt x="15717" y="1005"/>
                  </a:lnTo>
                  <a:lnTo>
                    <a:pt x="15601" y="1237"/>
                  </a:lnTo>
                  <a:lnTo>
                    <a:pt x="15485" y="1739"/>
                  </a:lnTo>
                  <a:lnTo>
                    <a:pt x="15446" y="2279"/>
                  </a:lnTo>
                  <a:lnTo>
                    <a:pt x="15485" y="2820"/>
                  </a:lnTo>
                  <a:lnTo>
                    <a:pt x="15369" y="2820"/>
                  </a:lnTo>
                  <a:lnTo>
                    <a:pt x="15330" y="2858"/>
                  </a:lnTo>
                  <a:lnTo>
                    <a:pt x="14906" y="2743"/>
                  </a:lnTo>
                  <a:lnTo>
                    <a:pt x="14442" y="2665"/>
                  </a:lnTo>
                  <a:lnTo>
                    <a:pt x="13979" y="2665"/>
                  </a:lnTo>
                  <a:lnTo>
                    <a:pt x="13516" y="2743"/>
                  </a:lnTo>
                  <a:lnTo>
                    <a:pt x="13168" y="2858"/>
                  </a:lnTo>
                  <a:lnTo>
                    <a:pt x="12975" y="2974"/>
                  </a:lnTo>
                  <a:lnTo>
                    <a:pt x="12782" y="3090"/>
                  </a:lnTo>
                  <a:lnTo>
                    <a:pt x="12627" y="3206"/>
                  </a:lnTo>
                  <a:lnTo>
                    <a:pt x="12512" y="3360"/>
                  </a:lnTo>
                  <a:lnTo>
                    <a:pt x="12396" y="3554"/>
                  </a:lnTo>
                  <a:lnTo>
                    <a:pt x="12396" y="3747"/>
                  </a:lnTo>
                  <a:lnTo>
                    <a:pt x="12396" y="3940"/>
                  </a:lnTo>
                  <a:lnTo>
                    <a:pt x="12473" y="4094"/>
                  </a:lnTo>
                  <a:lnTo>
                    <a:pt x="12627" y="4210"/>
                  </a:lnTo>
                  <a:lnTo>
                    <a:pt x="12782" y="4287"/>
                  </a:lnTo>
                  <a:lnTo>
                    <a:pt x="12975" y="4364"/>
                  </a:lnTo>
                  <a:lnTo>
                    <a:pt x="13168" y="4403"/>
                  </a:lnTo>
                  <a:lnTo>
                    <a:pt x="13516" y="4364"/>
                  </a:lnTo>
                  <a:lnTo>
                    <a:pt x="13863" y="4326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8" y="3824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3" y="4866"/>
                  </a:lnTo>
                  <a:lnTo>
                    <a:pt x="13940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29" y="5446"/>
                  </a:lnTo>
                  <a:lnTo>
                    <a:pt x="12743" y="5523"/>
                  </a:lnTo>
                  <a:lnTo>
                    <a:pt x="12396" y="5523"/>
                  </a:lnTo>
                  <a:lnTo>
                    <a:pt x="12048" y="5446"/>
                  </a:lnTo>
                  <a:lnTo>
                    <a:pt x="11739" y="5330"/>
                  </a:lnTo>
                  <a:lnTo>
                    <a:pt x="11430" y="5137"/>
                  </a:lnTo>
                  <a:lnTo>
                    <a:pt x="11121" y="4905"/>
                  </a:lnTo>
                  <a:lnTo>
                    <a:pt x="10851" y="4635"/>
                  </a:lnTo>
                  <a:lnTo>
                    <a:pt x="10542" y="4210"/>
                  </a:lnTo>
                  <a:lnTo>
                    <a:pt x="10195" y="3785"/>
                  </a:lnTo>
                  <a:lnTo>
                    <a:pt x="9615" y="2936"/>
                  </a:lnTo>
                  <a:lnTo>
                    <a:pt x="9307" y="2511"/>
                  </a:lnTo>
                  <a:lnTo>
                    <a:pt x="8959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6" y="966"/>
                  </a:lnTo>
                  <a:lnTo>
                    <a:pt x="7105" y="657"/>
                  </a:lnTo>
                  <a:lnTo>
                    <a:pt x="6526" y="426"/>
                  </a:lnTo>
                  <a:lnTo>
                    <a:pt x="5947" y="271"/>
                  </a:lnTo>
                  <a:lnTo>
                    <a:pt x="5329" y="155"/>
                  </a:lnTo>
                  <a:lnTo>
                    <a:pt x="4750" y="117"/>
                  </a:lnTo>
                  <a:lnTo>
                    <a:pt x="4132" y="155"/>
                  </a:lnTo>
                  <a:lnTo>
                    <a:pt x="3553" y="271"/>
                  </a:lnTo>
                  <a:lnTo>
                    <a:pt x="3283" y="348"/>
                  </a:lnTo>
                  <a:lnTo>
                    <a:pt x="2935" y="464"/>
                  </a:lnTo>
                  <a:lnTo>
                    <a:pt x="2588" y="619"/>
                  </a:lnTo>
                  <a:lnTo>
                    <a:pt x="2279" y="812"/>
                  </a:lnTo>
                  <a:lnTo>
                    <a:pt x="1931" y="1005"/>
                  </a:lnTo>
                  <a:lnTo>
                    <a:pt x="1661" y="1275"/>
                  </a:lnTo>
                  <a:lnTo>
                    <a:pt x="1352" y="1546"/>
                  </a:lnTo>
                  <a:lnTo>
                    <a:pt x="1082" y="1854"/>
                  </a:lnTo>
                  <a:lnTo>
                    <a:pt x="850" y="2163"/>
                  </a:lnTo>
                  <a:lnTo>
                    <a:pt x="541" y="2665"/>
                  </a:lnTo>
                  <a:lnTo>
                    <a:pt x="309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0" y="4712"/>
                  </a:lnTo>
                  <a:lnTo>
                    <a:pt x="39" y="5214"/>
                  </a:lnTo>
                  <a:lnTo>
                    <a:pt x="78" y="5716"/>
                  </a:lnTo>
                  <a:lnTo>
                    <a:pt x="193" y="6218"/>
                  </a:lnTo>
                  <a:lnTo>
                    <a:pt x="386" y="6720"/>
                  </a:lnTo>
                  <a:lnTo>
                    <a:pt x="580" y="7222"/>
                  </a:lnTo>
                  <a:lnTo>
                    <a:pt x="811" y="7685"/>
                  </a:lnTo>
                  <a:lnTo>
                    <a:pt x="1082" y="8110"/>
                  </a:lnTo>
                  <a:lnTo>
                    <a:pt x="1429" y="8573"/>
                  </a:lnTo>
                  <a:lnTo>
                    <a:pt x="1777" y="8960"/>
                  </a:lnTo>
                  <a:lnTo>
                    <a:pt x="2124" y="9384"/>
                  </a:lnTo>
                  <a:lnTo>
                    <a:pt x="2549" y="9732"/>
                  </a:lnTo>
                  <a:lnTo>
                    <a:pt x="3090" y="10157"/>
                  </a:lnTo>
                  <a:lnTo>
                    <a:pt x="3630" y="10504"/>
                  </a:lnTo>
                  <a:lnTo>
                    <a:pt x="4209" y="10774"/>
                  </a:lnTo>
                  <a:lnTo>
                    <a:pt x="4789" y="11045"/>
                  </a:lnTo>
                  <a:lnTo>
                    <a:pt x="5406" y="11199"/>
                  </a:lnTo>
                  <a:lnTo>
                    <a:pt x="6024" y="11354"/>
                  </a:lnTo>
                  <a:lnTo>
                    <a:pt x="6642" y="11392"/>
                  </a:lnTo>
                  <a:lnTo>
                    <a:pt x="7260" y="11431"/>
                  </a:lnTo>
                  <a:lnTo>
                    <a:pt x="7337" y="11585"/>
                  </a:lnTo>
                  <a:lnTo>
                    <a:pt x="7646" y="11392"/>
                  </a:lnTo>
                  <a:lnTo>
                    <a:pt x="8457" y="11315"/>
                  </a:lnTo>
                  <a:lnTo>
                    <a:pt x="9268" y="11122"/>
                  </a:lnTo>
                  <a:lnTo>
                    <a:pt x="10079" y="10813"/>
                  </a:lnTo>
                  <a:lnTo>
                    <a:pt x="10851" y="10466"/>
                  </a:lnTo>
                  <a:lnTo>
                    <a:pt x="11546" y="10041"/>
                  </a:lnTo>
                  <a:lnTo>
                    <a:pt x="12164" y="9577"/>
                  </a:lnTo>
                  <a:lnTo>
                    <a:pt x="12434" y="9384"/>
                  </a:lnTo>
                  <a:lnTo>
                    <a:pt x="13052" y="8805"/>
                  </a:lnTo>
                  <a:lnTo>
                    <a:pt x="13631" y="8187"/>
                  </a:lnTo>
                  <a:lnTo>
                    <a:pt x="14133" y="7492"/>
                  </a:lnTo>
                  <a:lnTo>
                    <a:pt x="14597" y="6797"/>
                  </a:lnTo>
                  <a:lnTo>
                    <a:pt x="14944" y="6025"/>
                  </a:lnTo>
                  <a:lnTo>
                    <a:pt x="15099" y="5639"/>
                  </a:lnTo>
                  <a:lnTo>
                    <a:pt x="15253" y="5214"/>
                  </a:lnTo>
                  <a:lnTo>
                    <a:pt x="15330" y="4828"/>
                  </a:lnTo>
                  <a:lnTo>
                    <a:pt x="15408" y="4403"/>
                  </a:lnTo>
                  <a:lnTo>
                    <a:pt x="15485" y="4017"/>
                  </a:lnTo>
                  <a:lnTo>
                    <a:pt x="15485" y="3592"/>
                  </a:lnTo>
                  <a:lnTo>
                    <a:pt x="15678" y="4056"/>
                  </a:lnTo>
                  <a:lnTo>
                    <a:pt x="15948" y="4480"/>
                  </a:lnTo>
                  <a:lnTo>
                    <a:pt x="16257" y="4866"/>
                  </a:lnTo>
                  <a:lnTo>
                    <a:pt x="16605" y="5214"/>
                  </a:lnTo>
                  <a:lnTo>
                    <a:pt x="16759" y="5368"/>
                  </a:lnTo>
                  <a:lnTo>
                    <a:pt x="16991" y="5484"/>
                  </a:lnTo>
                  <a:lnTo>
                    <a:pt x="17184" y="5561"/>
                  </a:lnTo>
                  <a:lnTo>
                    <a:pt x="17416" y="5639"/>
                  </a:lnTo>
                  <a:lnTo>
                    <a:pt x="17609" y="5677"/>
                  </a:lnTo>
                  <a:lnTo>
                    <a:pt x="17840" y="5639"/>
                  </a:lnTo>
                  <a:lnTo>
                    <a:pt x="18033" y="5523"/>
                  </a:lnTo>
                  <a:lnTo>
                    <a:pt x="18188" y="5330"/>
                  </a:lnTo>
                  <a:lnTo>
                    <a:pt x="18304" y="5137"/>
                  </a:lnTo>
                  <a:lnTo>
                    <a:pt x="18342" y="4944"/>
                  </a:lnTo>
                  <a:lnTo>
                    <a:pt x="18304" y="4712"/>
                  </a:lnTo>
                  <a:lnTo>
                    <a:pt x="18265" y="4519"/>
                  </a:lnTo>
                  <a:lnTo>
                    <a:pt x="18188" y="4287"/>
                  </a:lnTo>
                  <a:lnTo>
                    <a:pt x="18072" y="4133"/>
                  </a:lnTo>
                  <a:lnTo>
                    <a:pt x="17956" y="3940"/>
                  </a:lnTo>
                  <a:lnTo>
                    <a:pt x="17802" y="3785"/>
                  </a:lnTo>
                  <a:lnTo>
                    <a:pt x="17647" y="3631"/>
                  </a:lnTo>
                  <a:lnTo>
                    <a:pt x="17416" y="3476"/>
                  </a:lnTo>
                  <a:lnTo>
                    <a:pt x="16952" y="3245"/>
                  </a:lnTo>
                  <a:lnTo>
                    <a:pt x="16489" y="3052"/>
                  </a:lnTo>
                  <a:lnTo>
                    <a:pt x="15987" y="2936"/>
                  </a:lnTo>
                  <a:lnTo>
                    <a:pt x="16412" y="2781"/>
                  </a:lnTo>
                  <a:lnTo>
                    <a:pt x="16836" y="2511"/>
                  </a:lnTo>
                  <a:lnTo>
                    <a:pt x="17184" y="2202"/>
                  </a:lnTo>
                  <a:lnTo>
                    <a:pt x="17493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3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0" y="194"/>
                  </a:lnTo>
                  <a:lnTo>
                    <a:pt x="17454" y="117"/>
                  </a:lnTo>
                  <a:lnTo>
                    <a:pt x="17338" y="40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6"/>
            <p:cNvSpPr/>
            <p:nvPr/>
          </p:nvSpPr>
          <p:spPr>
            <a:xfrm>
              <a:off x="5978200" y="1074925"/>
              <a:ext cx="144850" cy="162200"/>
            </a:xfrm>
            <a:custGeom>
              <a:avLst/>
              <a:gdLst/>
              <a:ahLst/>
              <a:cxnLst/>
              <a:rect l="l" t="t" r="r" b="b"/>
              <a:pathLst>
                <a:path w="5794" h="6488" extrusionOk="0">
                  <a:moveTo>
                    <a:pt x="2241" y="425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7" y="734"/>
                  </a:lnTo>
                  <a:lnTo>
                    <a:pt x="4171" y="1004"/>
                  </a:lnTo>
                  <a:lnTo>
                    <a:pt x="4558" y="1313"/>
                  </a:lnTo>
                  <a:lnTo>
                    <a:pt x="4751" y="1506"/>
                  </a:lnTo>
                  <a:lnTo>
                    <a:pt x="4905" y="1738"/>
                  </a:lnTo>
                  <a:lnTo>
                    <a:pt x="5021" y="1931"/>
                  </a:lnTo>
                  <a:lnTo>
                    <a:pt x="5137" y="2163"/>
                  </a:lnTo>
                  <a:lnTo>
                    <a:pt x="5214" y="2433"/>
                  </a:lnTo>
                  <a:lnTo>
                    <a:pt x="5291" y="2703"/>
                  </a:lnTo>
                  <a:lnTo>
                    <a:pt x="5330" y="3167"/>
                  </a:lnTo>
                  <a:lnTo>
                    <a:pt x="5330" y="3630"/>
                  </a:lnTo>
                  <a:lnTo>
                    <a:pt x="5214" y="4132"/>
                  </a:lnTo>
                  <a:lnTo>
                    <a:pt x="5021" y="4557"/>
                  </a:lnTo>
                  <a:lnTo>
                    <a:pt x="4789" y="4982"/>
                  </a:lnTo>
                  <a:lnTo>
                    <a:pt x="4480" y="5329"/>
                  </a:lnTo>
                  <a:lnTo>
                    <a:pt x="4287" y="5484"/>
                  </a:lnTo>
                  <a:lnTo>
                    <a:pt x="4094" y="5638"/>
                  </a:lnTo>
                  <a:lnTo>
                    <a:pt x="3901" y="5754"/>
                  </a:lnTo>
                  <a:lnTo>
                    <a:pt x="3669" y="5831"/>
                  </a:lnTo>
                  <a:lnTo>
                    <a:pt x="3360" y="5947"/>
                  </a:lnTo>
                  <a:lnTo>
                    <a:pt x="3090" y="5986"/>
                  </a:lnTo>
                  <a:lnTo>
                    <a:pt x="2820" y="6024"/>
                  </a:lnTo>
                  <a:lnTo>
                    <a:pt x="2550" y="5986"/>
                  </a:lnTo>
                  <a:lnTo>
                    <a:pt x="2279" y="5947"/>
                  </a:lnTo>
                  <a:lnTo>
                    <a:pt x="2048" y="5870"/>
                  </a:lnTo>
                  <a:lnTo>
                    <a:pt x="1855" y="5754"/>
                  </a:lnTo>
                  <a:lnTo>
                    <a:pt x="1623" y="5638"/>
                  </a:lnTo>
                  <a:lnTo>
                    <a:pt x="1430" y="5484"/>
                  </a:lnTo>
                  <a:lnTo>
                    <a:pt x="1275" y="5291"/>
                  </a:lnTo>
                  <a:lnTo>
                    <a:pt x="1082" y="5097"/>
                  </a:lnTo>
                  <a:lnTo>
                    <a:pt x="966" y="4904"/>
                  </a:lnTo>
                  <a:lnTo>
                    <a:pt x="696" y="4441"/>
                  </a:lnTo>
                  <a:lnTo>
                    <a:pt x="542" y="3900"/>
                  </a:lnTo>
                  <a:lnTo>
                    <a:pt x="426" y="3398"/>
                  </a:lnTo>
                  <a:lnTo>
                    <a:pt x="426" y="2858"/>
                  </a:lnTo>
                  <a:lnTo>
                    <a:pt x="503" y="2317"/>
                  </a:lnTo>
                  <a:lnTo>
                    <a:pt x="542" y="2047"/>
                  </a:lnTo>
                  <a:lnTo>
                    <a:pt x="657" y="1815"/>
                  </a:lnTo>
                  <a:lnTo>
                    <a:pt x="735" y="1584"/>
                  </a:lnTo>
                  <a:lnTo>
                    <a:pt x="889" y="1352"/>
                  </a:lnTo>
                  <a:lnTo>
                    <a:pt x="1044" y="1159"/>
                  </a:lnTo>
                  <a:lnTo>
                    <a:pt x="1237" y="1004"/>
                  </a:lnTo>
                  <a:lnTo>
                    <a:pt x="1430" y="811"/>
                  </a:lnTo>
                  <a:lnTo>
                    <a:pt x="1661" y="695"/>
                  </a:lnTo>
                  <a:lnTo>
                    <a:pt x="1893" y="580"/>
                  </a:lnTo>
                  <a:lnTo>
                    <a:pt x="2202" y="502"/>
                  </a:lnTo>
                  <a:lnTo>
                    <a:pt x="2241" y="464"/>
                  </a:lnTo>
                  <a:lnTo>
                    <a:pt x="2241" y="425"/>
                  </a:lnTo>
                  <a:close/>
                  <a:moveTo>
                    <a:pt x="2279" y="0"/>
                  </a:moveTo>
                  <a:lnTo>
                    <a:pt x="1970" y="39"/>
                  </a:lnTo>
                  <a:lnTo>
                    <a:pt x="1893" y="78"/>
                  </a:lnTo>
                  <a:lnTo>
                    <a:pt x="1816" y="116"/>
                  </a:lnTo>
                  <a:lnTo>
                    <a:pt x="1816" y="193"/>
                  </a:lnTo>
                  <a:lnTo>
                    <a:pt x="1816" y="271"/>
                  </a:lnTo>
                  <a:lnTo>
                    <a:pt x="1507" y="348"/>
                  </a:lnTo>
                  <a:lnTo>
                    <a:pt x="1275" y="464"/>
                  </a:lnTo>
                  <a:lnTo>
                    <a:pt x="1044" y="618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7"/>
                  </a:lnTo>
                  <a:lnTo>
                    <a:pt x="349" y="1429"/>
                  </a:lnTo>
                  <a:lnTo>
                    <a:pt x="233" y="1661"/>
                  </a:lnTo>
                  <a:lnTo>
                    <a:pt x="117" y="1931"/>
                  </a:lnTo>
                  <a:lnTo>
                    <a:pt x="78" y="2201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0"/>
                  </a:lnTo>
                  <a:lnTo>
                    <a:pt x="271" y="4518"/>
                  </a:lnTo>
                  <a:lnTo>
                    <a:pt x="387" y="4827"/>
                  </a:lnTo>
                  <a:lnTo>
                    <a:pt x="542" y="5097"/>
                  </a:lnTo>
                  <a:lnTo>
                    <a:pt x="696" y="5329"/>
                  </a:lnTo>
                  <a:lnTo>
                    <a:pt x="851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0"/>
                  </a:lnTo>
                  <a:lnTo>
                    <a:pt x="1739" y="6256"/>
                  </a:lnTo>
                  <a:lnTo>
                    <a:pt x="2009" y="6372"/>
                  </a:lnTo>
                  <a:lnTo>
                    <a:pt x="2279" y="6449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49"/>
                  </a:lnTo>
                  <a:lnTo>
                    <a:pt x="3554" y="6372"/>
                  </a:lnTo>
                  <a:lnTo>
                    <a:pt x="3862" y="6256"/>
                  </a:lnTo>
                  <a:lnTo>
                    <a:pt x="4133" y="6140"/>
                  </a:lnTo>
                  <a:lnTo>
                    <a:pt x="4403" y="5986"/>
                  </a:lnTo>
                  <a:lnTo>
                    <a:pt x="4635" y="5793"/>
                  </a:lnTo>
                  <a:lnTo>
                    <a:pt x="4866" y="5599"/>
                  </a:lnTo>
                  <a:lnTo>
                    <a:pt x="5060" y="5368"/>
                  </a:lnTo>
                  <a:lnTo>
                    <a:pt x="5214" y="5136"/>
                  </a:lnTo>
                  <a:lnTo>
                    <a:pt x="5368" y="4866"/>
                  </a:lnTo>
                  <a:lnTo>
                    <a:pt x="5523" y="4634"/>
                  </a:lnTo>
                  <a:lnTo>
                    <a:pt x="5639" y="4325"/>
                  </a:lnTo>
                  <a:lnTo>
                    <a:pt x="5716" y="4055"/>
                  </a:lnTo>
                  <a:lnTo>
                    <a:pt x="5755" y="3746"/>
                  </a:lnTo>
                  <a:lnTo>
                    <a:pt x="5793" y="3437"/>
                  </a:lnTo>
                  <a:lnTo>
                    <a:pt x="5793" y="3128"/>
                  </a:lnTo>
                  <a:lnTo>
                    <a:pt x="5793" y="2858"/>
                  </a:lnTo>
                  <a:lnTo>
                    <a:pt x="5716" y="2549"/>
                  </a:lnTo>
                  <a:lnTo>
                    <a:pt x="5639" y="2240"/>
                  </a:lnTo>
                  <a:lnTo>
                    <a:pt x="5523" y="1931"/>
                  </a:lnTo>
                  <a:lnTo>
                    <a:pt x="5368" y="1661"/>
                  </a:lnTo>
                  <a:lnTo>
                    <a:pt x="5214" y="1390"/>
                  </a:lnTo>
                  <a:lnTo>
                    <a:pt x="5021" y="1159"/>
                  </a:lnTo>
                  <a:lnTo>
                    <a:pt x="4828" y="927"/>
                  </a:lnTo>
                  <a:lnTo>
                    <a:pt x="4596" y="734"/>
                  </a:lnTo>
                  <a:lnTo>
                    <a:pt x="4326" y="541"/>
                  </a:lnTo>
                  <a:lnTo>
                    <a:pt x="4094" y="386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6"/>
            <p:cNvSpPr/>
            <p:nvPr/>
          </p:nvSpPr>
          <p:spPr>
            <a:xfrm>
              <a:off x="5341075" y="109905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2" y="2742"/>
                  </a:lnTo>
                  <a:lnTo>
                    <a:pt x="966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6"/>
            <p:cNvSpPr/>
            <p:nvPr/>
          </p:nvSpPr>
          <p:spPr>
            <a:xfrm>
              <a:off x="695700" y="1106775"/>
              <a:ext cx="102350" cy="132275"/>
            </a:xfrm>
            <a:custGeom>
              <a:avLst/>
              <a:gdLst/>
              <a:ahLst/>
              <a:cxnLst/>
              <a:rect l="l" t="t" r="r" b="b"/>
              <a:pathLst>
                <a:path w="4094" h="5291" extrusionOk="0">
                  <a:moveTo>
                    <a:pt x="2279" y="1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4" y="1893"/>
                  </a:lnTo>
                  <a:lnTo>
                    <a:pt x="116" y="2279"/>
                  </a:lnTo>
                  <a:lnTo>
                    <a:pt x="39" y="2665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1"/>
                  </a:lnTo>
                  <a:lnTo>
                    <a:pt x="425" y="5291"/>
                  </a:lnTo>
                  <a:lnTo>
                    <a:pt x="464" y="4750"/>
                  </a:lnTo>
                  <a:lnTo>
                    <a:pt x="464" y="4210"/>
                  </a:lnTo>
                  <a:lnTo>
                    <a:pt x="464" y="3630"/>
                  </a:lnTo>
                  <a:lnTo>
                    <a:pt x="464" y="3090"/>
                  </a:lnTo>
                  <a:lnTo>
                    <a:pt x="541" y="2549"/>
                  </a:lnTo>
                  <a:lnTo>
                    <a:pt x="657" y="2047"/>
                  </a:lnTo>
                  <a:lnTo>
                    <a:pt x="773" y="1816"/>
                  </a:lnTo>
                  <a:lnTo>
                    <a:pt x="889" y="1545"/>
                  </a:lnTo>
                  <a:lnTo>
                    <a:pt x="1043" y="1352"/>
                  </a:lnTo>
                  <a:lnTo>
                    <a:pt x="1198" y="1120"/>
                  </a:lnTo>
                  <a:lnTo>
                    <a:pt x="1391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80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4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2" y="1391"/>
                  </a:lnTo>
                  <a:lnTo>
                    <a:pt x="3669" y="1661"/>
                  </a:lnTo>
                  <a:lnTo>
                    <a:pt x="4094" y="1545"/>
                  </a:lnTo>
                  <a:lnTo>
                    <a:pt x="3978" y="1159"/>
                  </a:lnTo>
                  <a:lnTo>
                    <a:pt x="3823" y="812"/>
                  </a:lnTo>
                  <a:lnTo>
                    <a:pt x="3630" y="503"/>
                  </a:lnTo>
                  <a:lnTo>
                    <a:pt x="3399" y="271"/>
                  </a:lnTo>
                  <a:lnTo>
                    <a:pt x="3244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6"/>
            <p:cNvSpPr/>
            <p:nvPr/>
          </p:nvSpPr>
          <p:spPr>
            <a:xfrm>
              <a:off x="560550" y="1107750"/>
              <a:ext cx="437325" cy="302175"/>
            </a:xfrm>
            <a:custGeom>
              <a:avLst/>
              <a:gdLst/>
              <a:ahLst/>
              <a:cxnLst/>
              <a:rect l="l" t="t" r="r" b="b"/>
              <a:pathLst>
                <a:path w="17493" h="12087" extrusionOk="0">
                  <a:moveTo>
                    <a:pt x="11971" y="502"/>
                  </a:moveTo>
                  <a:lnTo>
                    <a:pt x="12087" y="541"/>
                  </a:lnTo>
                  <a:lnTo>
                    <a:pt x="12203" y="579"/>
                  </a:lnTo>
                  <a:lnTo>
                    <a:pt x="12280" y="657"/>
                  </a:lnTo>
                  <a:lnTo>
                    <a:pt x="12627" y="888"/>
                  </a:lnTo>
                  <a:lnTo>
                    <a:pt x="12898" y="1159"/>
                  </a:lnTo>
                  <a:lnTo>
                    <a:pt x="13129" y="1506"/>
                  </a:lnTo>
                  <a:lnTo>
                    <a:pt x="13322" y="1854"/>
                  </a:lnTo>
                  <a:lnTo>
                    <a:pt x="13477" y="2278"/>
                  </a:lnTo>
                  <a:lnTo>
                    <a:pt x="13593" y="2665"/>
                  </a:lnTo>
                  <a:lnTo>
                    <a:pt x="13824" y="3437"/>
                  </a:lnTo>
                  <a:lnTo>
                    <a:pt x="13824" y="3437"/>
                  </a:lnTo>
                  <a:lnTo>
                    <a:pt x="13091" y="3012"/>
                  </a:lnTo>
                  <a:lnTo>
                    <a:pt x="12705" y="2780"/>
                  </a:lnTo>
                  <a:lnTo>
                    <a:pt x="12357" y="2510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2" y="1738"/>
                  </a:lnTo>
                  <a:lnTo>
                    <a:pt x="11508" y="1429"/>
                  </a:lnTo>
                  <a:lnTo>
                    <a:pt x="11430" y="1081"/>
                  </a:lnTo>
                  <a:lnTo>
                    <a:pt x="11662" y="734"/>
                  </a:lnTo>
                  <a:lnTo>
                    <a:pt x="11739" y="618"/>
                  </a:lnTo>
                  <a:lnTo>
                    <a:pt x="11855" y="541"/>
                  </a:lnTo>
                  <a:lnTo>
                    <a:pt x="11971" y="502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89" y="1738"/>
                  </a:lnTo>
                  <a:lnTo>
                    <a:pt x="16566" y="1854"/>
                  </a:lnTo>
                  <a:lnTo>
                    <a:pt x="16605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5" y="2510"/>
                  </a:lnTo>
                  <a:lnTo>
                    <a:pt x="16528" y="2665"/>
                  </a:lnTo>
                  <a:lnTo>
                    <a:pt x="16412" y="2819"/>
                  </a:lnTo>
                  <a:lnTo>
                    <a:pt x="16296" y="2974"/>
                  </a:lnTo>
                  <a:lnTo>
                    <a:pt x="15948" y="3205"/>
                  </a:lnTo>
                  <a:lnTo>
                    <a:pt x="15524" y="3398"/>
                  </a:lnTo>
                  <a:lnTo>
                    <a:pt x="15137" y="3553"/>
                  </a:lnTo>
                  <a:lnTo>
                    <a:pt x="14713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6"/>
                  </a:lnTo>
                  <a:lnTo>
                    <a:pt x="15060" y="2278"/>
                  </a:lnTo>
                  <a:lnTo>
                    <a:pt x="15408" y="1970"/>
                  </a:lnTo>
                  <a:lnTo>
                    <a:pt x="15639" y="1815"/>
                  </a:lnTo>
                  <a:lnTo>
                    <a:pt x="15871" y="1699"/>
                  </a:lnTo>
                  <a:lnTo>
                    <a:pt x="16103" y="1622"/>
                  </a:lnTo>
                  <a:close/>
                  <a:moveTo>
                    <a:pt x="13824" y="4286"/>
                  </a:moveTo>
                  <a:lnTo>
                    <a:pt x="13670" y="4557"/>
                  </a:lnTo>
                  <a:lnTo>
                    <a:pt x="13477" y="4788"/>
                  </a:lnTo>
                  <a:lnTo>
                    <a:pt x="13245" y="5020"/>
                  </a:lnTo>
                  <a:lnTo>
                    <a:pt x="13014" y="5252"/>
                  </a:lnTo>
                  <a:lnTo>
                    <a:pt x="12666" y="5484"/>
                  </a:lnTo>
                  <a:lnTo>
                    <a:pt x="12125" y="5792"/>
                  </a:lnTo>
                  <a:lnTo>
                    <a:pt x="11855" y="5908"/>
                  </a:lnTo>
                  <a:lnTo>
                    <a:pt x="11623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4" y="5870"/>
                  </a:lnTo>
                  <a:lnTo>
                    <a:pt x="10967" y="5792"/>
                  </a:lnTo>
                  <a:lnTo>
                    <a:pt x="10928" y="5715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7" y="5290"/>
                  </a:lnTo>
                  <a:lnTo>
                    <a:pt x="11121" y="5097"/>
                  </a:lnTo>
                  <a:lnTo>
                    <a:pt x="11276" y="4943"/>
                  </a:lnTo>
                  <a:lnTo>
                    <a:pt x="11546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7" y="4480"/>
                  </a:lnTo>
                  <a:lnTo>
                    <a:pt x="13245" y="4402"/>
                  </a:lnTo>
                  <a:lnTo>
                    <a:pt x="13554" y="4364"/>
                  </a:lnTo>
                  <a:lnTo>
                    <a:pt x="13824" y="4286"/>
                  </a:lnTo>
                  <a:close/>
                  <a:moveTo>
                    <a:pt x="14404" y="4248"/>
                  </a:moveTo>
                  <a:lnTo>
                    <a:pt x="15060" y="4595"/>
                  </a:lnTo>
                  <a:lnTo>
                    <a:pt x="15408" y="4788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1" y="5368"/>
                  </a:lnTo>
                  <a:lnTo>
                    <a:pt x="16412" y="5677"/>
                  </a:lnTo>
                  <a:lnTo>
                    <a:pt x="16643" y="6024"/>
                  </a:lnTo>
                  <a:lnTo>
                    <a:pt x="16875" y="6333"/>
                  </a:lnTo>
                  <a:lnTo>
                    <a:pt x="16991" y="6681"/>
                  </a:lnTo>
                  <a:lnTo>
                    <a:pt x="16991" y="6835"/>
                  </a:lnTo>
                  <a:lnTo>
                    <a:pt x="16991" y="6990"/>
                  </a:lnTo>
                  <a:lnTo>
                    <a:pt x="16952" y="7105"/>
                  </a:lnTo>
                  <a:lnTo>
                    <a:pt x="16836" y="7221"/>
                  </a:lnTo>
                  <a:lnTo>
                    <a:pt x="16759" y="7298"/>
                  </a:lnTo>
                  <a:lnTo>
                    <a:pt x="16643" y="7337"/>
                  </a:lnTo>
                  <a:lnTo>
                    <a:pt x="16373" y="7337"/>
                  </a:lnTo>
                  <a:lnTo>
                    <a:pt x="16141" y="7221"/>
                  </a:lnTo>
                  <a:lnTo>
                    <a:pt x="15871" y="7028"/>
                  </a:lnTo>
                  <a:lnTo>
                    <a:pt x="15601" y="6835"/>
                  </a:lnTo>
                  <a:lnTo>
                    <a:pt x="15369" y="6565"/>
                  </a:lnTo>
                  <a:lnTo>
                    <a:pt x="15060" y="6179"/>
                  </a:lnTo>
                  <a:lnTo>
                    <a:pt x="14828" y="5715"/>
                  </a:lnTo>
                  <a:lnTo>
                    <a:pt x="14635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5" y="0"/>
                  </a:moveTo>
                  <a:lnTo>
                    <a:pt x="11585" y="77"/>
                  </a:lnTo>
                  <a:lnTo>
                    <a:pt x="11469" y="116"/>
                  </a:lnTo>
                  <a:lnTo>
                    <a:pt x="11353" y="232"/>
                  </a:lnTo>
                  <a:lnTo>
                    <a:pt x="11160" y="425"/>
                  </a:lnTo>
                  <a:lnTo>
                    <a:pt x="11006" y="618"/>
                  </a:lnTo>
                  <a:lnTo>
                    <a:pt x="10928" y="811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67" y="1468"/>
                  </a:lnTo>
                  <a:lnTo>
                    <a:pt x="11083" y="1699"/>
                  </a:lnTo>
                  <a:lnTo>
                    <a:pt x="11199" y="1892"/>
                  </a:lnTo>
                  <a:lnTo>
                    <a:pt x="11546" y="2317"/>
                  </a:lnTo>
                  <a:lnTo>
                    <a:pt x="11932" y="2742"/>
                  </a:lnTo>
                  <a:lnTo>
                    <a:pt x="12396" y="3089"/>
                  </a:lnTo>
                  <a:lnTo>
                    <a:pt x="12859" y="3437"/>
                  </a:lnTo>
                  <a:lnTo>
                    <a:pt x="12048" y="3321"/>
                  </a:lnTo>
                  <a:lnTo>
                    <a:pt x="11199" y="3282"/>
                  </a:lnTo>
                  <a:lnTo>
                    <a:pt x="10388" y="3360"/>
                  </a:lnTo>
                  <a:lnTo>
                    <a:pt x="9615" y="3476"/>
                  </a:lnTo>
                  <a:lnTo>
                    <a:pt x="9654" y="3012"/>
                  </a:lnTo>
                  <a:lnTo>
                    <a:pt x="9654" y="2510"/>
                  </a:lnTo>
                  <a:lnTo>
                    <a:pt x="9615" y="2008"/>
                  </a:lnTo>
                  <a:lnTo>
                    <a:pt x="9500" y="1506"/>
                  </a:lnTo>
                  <a:lnTo>
                    <a:pt x="9075" y="1622"/>
                  </a:lnTo>
                  <a:lnTo>
                    <a:pt x="9152" y="2085"/>
                  </a:lnTo>
                  <a:lnTo>
                    <a:pt x="9152" y="2587"/>
                  </a:lnTo>
                  <a:lnTo>
                    <a:pt x="9113" y="3089"/>
                  </a:lnTo>
                  <a:lnTo>
                    <a:pt x="9075" y="3514"/>
                  </a:lnTo>
                  <a:lnTo>
                    <a:pt x="9075" y="3630"/>
                  </a:lnTo>
                  <a:lnTo>
                    <a:pt x="8225" y="3900"/>
                  </a:lnTo>
                  <a:lnTo>
                    <a:pt x="7414" y="4286"/>
                  </a:lnTo>
                  <a:lnTo>
                    <a:pt x="6604" y="4711"/>
                  </a:lnTo>
                  <a:lnTo>
                    <a:pt x="5831" y="5252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6" y="6217"/>
                  </a:lnTo>
                  <a:lnTo>
                    <a:pt x="3823" y="6951"/>
                  </a:lnTo>
                  <a:lnTo>
                    <a:pt x="3090" y="7685"/>
                  </a:lnTo>
                  <a:lnTo>
                    <a:pt x="2394" y="8495"/>
                  </a:lnTo>
                  <a:lnTo>
                    <a:pt x="1738" y="9306"/>
                  </a:lnTo>
                  <a:lnTo>
                    <a:pt x="1082" y="10156"/>
                  </a:lnTo>
                  <a:lnTo>
                    <a:pt x="502" y="10967"/>
                  </a:lnTo>
                  <a:lnTo>
                    <a:pt x="0" y="11816"/>
                  </a:lnTo>
                  <a:lnTo>
                    <a:pt x="309" y="12087"/>
                  </a:lnTo>
                  <a:lnTo>
                    <a:pt x="1545" y="10503"/>
                  </a:lnTo>
                  <a:lnTo>
                    <a:pt x="2742" y="8959"/>
                  </a:lnTo>
                  <a:lnTo>
                    <a:pt x="3360" y="8225"/>
                  </a:lnTo>
                  <a:lnTo>
                    <a:pt x="4016" y="7491"/>
                  </a:lnTo>
                  <a:lnTo>
                    <a:pt x="4711" y="6835"/>
                  </a:lnTo>
                  <a:lnTo>
                    <a:pt x="5484" y="6179"/>
                  </a:lnTo>
                  <a:lnTo>
                    <a:pt x="6256" y="5599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7" y="4441"/>
                  </a:lnTo>
                  <a:lnTo>
                    <a:pt x="8920" y="4248"/>
                  </a:lnTo>
                  <a:lnTo>
                    <a:pt x="9422" y="4132"/>
                  </a:lnTo>
                  <a:lnTo>
                    <a:pt x="9886" y="4016"/>
                  </a:lnTo>
                  <a:lnTo>
                    <a:pt x="10388" y="3939"/>
                  </a:lnTo>
                  <a:lnTo>
                    <a:pt x="10851" y="3862"/>
                  </a:lnTo>
                  <a:lnTo>
                    <a:pt x="11353" y="3823"/>
                  </a:lnTo>
                  <a:lnTo>
                    <a:pt x="11855" y="3823"/>
                  </a:lnTo>
                  <a:lnTo>
                    <a:pt x="12357" y="3862"/>
                  </a:lnTo>
                  <a:lnTo>
                    <a:pt x="12821" y="3939"/>
                  </a:lnTo>
                  <a:lnTo>
                    <a:pt x="12319" y="4016"/>
                  </a:lnTo>
                  <a:lnTo>
                    <a:pt x="11855" y="4132"/>
                  </a:lnTo>
                  <a:lnTo>
                    <a:pt x="11392" y="4286"/>
                  </a:lnTo>
                  <a:lnTo>
                    <a:pt x="11199" y="4402"/>
                  </a:lnTo>
                  <a:lnTo>
                    <a:pt x="11006" y="4557"/>
                  </a:lnTo>
                  <a:lnTo>
                    <a:pt x="10813" y="4711"/>
                  </a:lnTo>
                  <a:lnTo>
                    <a:pt x="10697" y="4866"/>
                  </a:lnTo>
                  <a:lnTo>
                    <a:pt x="10542" y="5059"/>
                  </a:lnTo>
                  <a:lnTo>
                    <a:pt x="10465" y="5290"/>
                  </a:lnTo>
                  <a:lnTo>
                    <a:pt x="10388" y="5522"/>
                  </a:lnTo>
                  <a:lnTo>
                    <a:pt x="10388" y="5754"/>
                  </a:lnTo>
                  <a:lnTo>
                    <a:pt x="10426" y="5947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3"/>
                  </a:lnTo>
                  <a:lnTo>
                    <a:pt x="11006" y="6410"/>
                  </a:lnTo>
                  <a:lnTo>
                    <a:pt x="11276" y="6449"/>
                  </a:lnTo>
                  <a:lnTo>
                    <a:pt x="11585" y="6410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2"/>
                  </a:lnTo>
                  <a:lnTo>
                    <a:pt x="13422" y="5533"/>
                  </a:lnTo>
                  <a:lnTo>
                    <a:pt x="13422" y="5533"/>
                  </a:lnTo>
                  <a:lnTo>
                    <a:pt x="13786" y="5715"/>
                  </a:lnTo>
                  <a:lnTo>
                    <a:pt x="14056" y="4866"/>
                  </a:lnTo>
                  <a:lnTo>
                    <a:pt x="14211" y="5406"/>
                  </a:lnTo>
                  <a:lnTo>
                    <a:pt x="14404" y="5908"/>
                  </a:lnTo>
                  <a:lnTo>
                    <a:pt x="14674" y="6410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8" y="7298"/>
                  </a:lnTo>
                  <a:lnTo>
                    <a:pt x="15678" y="7491"/>
                  </a:lnTo>
                  <a:lnTo>
                    <a:pt x="15987" y="7685"/>
                  </a:lnTo>
                  <a:lnTo>
                    <a:pt x="16296" y="7800"/>
                  </a:lnTo>
                  <a:lnTo>
                    <a:pt x="16605" y="7878"/>
                  </a:lnTo>
                  <a:lnTo>
                    <a:pt x="16875" y="7878"/>
                  </a:lnTo>
                  <a:lnTo>
                    <a:pt x="17030" y="7800"/>
                  </a:lnTo>
                  <a:lnTo>
                    <a:pt x="17184" y="7723"/>
                  </a:lnTo>
                  <a:lnTo>
                    <a:pt x="17300" y="7646"/>
                  </a:lnTo>
                  <a:lnTo>
                    <a:pt x="17377" y="7530"/>
                  </a:lnTo>
                  <a:lnTo>
                    <a:pt x="17416" y="7414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6" y="6603"/>
                  </a:lnTo>
                  <a:lnTo>
                    <a:pt x="17300" y="6294"/>
                  </a:lnTo>
                  <a:lnTo>
                    <a:pt x="17184" y="5986"/>
                  </a:lnTo>
                  <a:lnTo>
                    <a:pt x="17030" y="5715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0"/>
                  </a:lnTo>
                  <a:lnTo>
                    <a:pt x="16257" y="4788"/>
                  </a:lnTo>
                  <a:lnTo>
                    <a:pt x="16026" y="4634"/>
                  </a:lnTo>
                  <a:lnTo>
                    <a:pt x="15524" y="4286"/>
                  </a:lnTo>
                  <a:lnTo>
                    <a:pt x="14944" y="4016"/>
                  </a:lnTo>
                  <a:lnTo>
                    <a:pt x="15408" y="3900"/>
                  </a:lnTo>
                  <a:lnTo>
                    <a:pt x="15832" y="3746"/>
                  </a:lnTo>
                  <a:lnTo>
                    <a:pt x="16219" y="3514"/>
                  </a:lnTo>
                  <a:lnTo>
                    <a:pt x="16605" y="3244"/>
                  </a:lnTo>
                  <a:lnTo>
                    <a:pt x="16759" y="3089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5" y="2201"/>
                  </a:lnTo>
                  <a:lnTo>
                    <a:pt x="17107" y="1931"/>
                  </a:lnTo>
                  <a:lnTo>
                    <a:pt x="17068" y="1699"/>
                  </a:lnTo>
                  <a:lnTo>
                    <a:pt x="16914" y="1506"/>
                  </a:lnTo>
                  <a:lnTo>
                    <a:pt x="16759" y="1313"/>
                  </a:lnTo>
                  <a:lnTo>
                    <a:pt x="16528" y="1236"/>
                  </a:lnTo>
                  <a:lnTo>
                    <a:pt x="16334" y="1159"/>
                  </a:lnTo>
                  <a:lnTo>
                    <a:pt x="16103" y="1159"/>
                  </a:lnTo>
                  <a:lnTo>
                    <a:pt x="15910" y="1197"/>
                  </a:lnTo>
                  <a:lnTo>
                    <a:pt x="15678" y="1275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6" y="2587"/>
                  </a:lnTo>
                  <a:lnTo>
                    <a:pt x="14095" y="3012"/>
                  </a:lnTo>
                  <a:lnTo>
                    <a:pt x="13940" y="2433"/>
                  </a:lnTo>
                  <a:lnTo>
                    <a:pt x="13747" y="1892"/>
                  </a:lnTo>
                  <a:lnTo>
                    <a:pt x="13516" y="1352"/>
                  </a:lnTo>
                  <a:lnTo>
                    <a:pt x="13168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7" y="155"/>
                  </a:lnTo>
                  <a:lnTo>
                    <a:pt x="12087" y="39"/>
                  </a:lnTo>
                  <a:lnTo>
                    <a:pt x="118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6"/>
            <p:cNvSpPr/>
            <p:nvPr/>
          </p:nvSpPr>
          <p:spPr>
            <a:xfrm>
              <a:off x="5590125" y="11338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6"/>
            <p:cNvSpPr/>
            <p:nvPr/>
          </p:nvSpPr>
          <p:spPr>
            <a:xfrm>
              <a:off x="5491675" y="1139600"/>
              <a:ext cx="21250" cy="8725"/>
            </a:xfrm>
            <a:custGeom>
              <a:avLst/>
              <a:gdLst/>
              <a:ahLst/>
              <a:cxnLst/>
              <a:rect l="l" t="t" r="r" b="b"/>
              <a:pathLst>
                <a:path w="850" h="349" extrusionOk="0">
                  <a:moveTo>
                    <a:pt x="425" y="1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4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4"/>
                  </a:lnTo>
                  <a:lnTo>
                    <a:pt x="811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6"/>
            <p:cNvSpPr/>
            <p:nvPr/>
          </p:nvSpPr>
          <p:spPr>
            <a:xfrm>
              <a:off x="2443975" y="1153125"/>
              <a:ext cx="315725" cy="477875"/>
            </a:xfrm>
            <a:custGeom>
              <a:avLst/>
              <a:gdLst/>
              <a:ahLst/>
              <a:cxnLst/>
              <a:rect l="l" t="t" r="r" b="b"/>
              <a:pathLst>
                <a:path w="12629" h="19115" extrusionOk="0">
                  <a:moveTo>
                    <a:pt x="1005" y="618"/>
                  </a:moveTo>
                  <a:lnTo>
                    <a:pt x="1661" y="850"/>
                  </a:lnTo>
                  <a:lnTo>
                    <a:pt x="2318" y="1120"/>
                  </a:lnTo>
                  <a:lnTo>
                    <a:pt x="2743" y="1352"/>
                  </a:lnTo>
                  <a:lnTo>
                    <a:pt x="3167" y="1583"/>
                  </a:lnTo>
                  <a:lnTo>
                    <a:pt x="3322" y="1699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1"/>
                  </a:lnTo>
                  <a:lnTo>
                    <a:pt x="4017" y="2819"/>
                  </a:lnTo>
                  <a:lnTo>
                    <a:pt x="5677" y="6796"/>
                  </a:lnTo>
                  <a:lnTo>
                    <a:pt x="9075" y="15021"/>
                  </a:lnTo>
                  <a:lnTo>
                    <a:pt x="9153" y="15098"/>
                  </a:lnTo>
                  <a:lnTo>
                    <a:pt x="9191" y="15137"/>
                  </a:lnTo>
                  <a:lnTo>
                    <a:pt x="9346" y="15137"/>
                  </a:lnTo>
                  <a:lnTo>
                    <a:pt x="8921" y="15369"/>
                  </a:lnTo>
                  <a:lnTo>
                    <a:pt x="7956" y="13515"/>
                  </a:lnTo>
                  <a:lnTo>
                    <a:pt x="6990" y="11662"/>
                  </a:lnTo>
                  <a:lnTo>
                    <a:pt x="5021" y="7955"/>
                  </a:lnTo>
                  <a:lnTo>
                    <a:pt x="3013" y="4286"/>
                  </a:lnTo>
                  <a:lnTo>
                    <a:pt x="1005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20" y="11739"/>
                  </a:lnTo>
                  <a:lnTo>
                    <a:pt x="7763" y="13593"/>
                  </a:lnTo>
                  <a:lnTo>
                    <a:pt x="8805" y="15446"/>
                  </a:lnTo>
                  <a:lnTo>
                    <a:pt x="8651" y="15523"/>
                  </a:lnTo>
                  <a:lnTo>
                    <a:pt x="7415" y="13747"/>
                  </a:lnTo>
                  <a:lnTo>
                    <a:pt x="6179" y="12009"/>
                  </a:lnTo>
                  <a:lnTo>
                    <a:pt x="3592" y="8534"/>
                  </a:lnTo>
                  <a:lnTo>
                    <a:pt x="2318" y="6758"/>
                  </a:lnTo>
                  <a:lnTo>
                    <a:pt x="1005" y="4943"/>
                  </a:lnTo>
                  <a:lnTo>
                    <a:pt x="850" y="4711"/>
                  </a:lnTo>
                  <a:lnTo>
                    <a:pt x="735" y="4479"/>
                  </a:lnTo>
                  <a:lnTo>
                    <a:pt x="619" y="4209"/>
                  </a:lnTo>
                  <a:lnTo>
                    <a:pt x="542" y="3939"/>
                  </a:lnTo>
                  <a:lnTo>
                    <a:pt x="464" y="3398"/>
                  </a:lnTo>
                  <a:lnTo>
                    <a:pt x="426" y="2819"/>
                  </a:lnTo>
                  <a:lnTo>
                    <a:pt x="464" y="2240"/>
                  </a:lnTo>
                  <a:lnTo>
                    <a:pt x="503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3" y="12357"/>
                  </a:lnTo>
                  <a:lnTo>
                    <a:pt x="11817" y="12434"/>
                  </a:lnTo>
                  <a:lnTo>
                    <a:pt x="12165" y="12859"/>
                  </a:lnTo>
                  <a:lnTo>
                    <a:pt x="12242" y="13052"/>
                  </a:lnTo>
                  <a:lnTo>
                    <a:pt x="12280" y="13245"/>
                  </a:lnTo>
                  <a:lnTo>
                    <a:pt x="12242" y="13438"/>
                  </a:lnTo>
                  <a:lnTo>
                    <a:pt x="12203" y="13631"/>
                  </a:lnTo>
                  <a:lnTo>
                    <a:pt x="12049" y="14017"/>
                  </a:lnTo>
                  <a:lnTo>
                    <a:pt x="11856" y="14365"/>
                  </a:lnTo>
                  <a:lnTo>
                    <a:pt x="11508" y="14790"/>
                  </a:lnTo>
                  <a:lnTo>
                    <a:pt x="11122" y="15176"/>
                  </a:lnTo>
                  <a:lnTo>
                    <a:pt x="10697" y="15523"/>
                  </a:lnTo>
                  <a:lnTo>
                    <a:pt x="10273" y="15871"/>
                  </a:lnTo>
                  <a:lnTo>
                    <a:pt x="10157" y="15871"/>
                  </a:lnTo>
                  <a:lnTo>
                    <a:pt x="10118" y="15987"/>
                  </a:lnTo>
                  <a:lnTo>
                    <a:pt x="9771" y="16180"/>
                  </a:lnTo>
                  <a:lnTo>
                    <a:pt x="9114" y="16604"/>
                  </a:lnTo>
                  <a:lnTo>
                    <a:pt x="8458" y="16952"/>
                  </a:lnTo>
                  <a:lnTo>
                    <a:pt x="7724" y="17261"/>
                  </a:lnTo>
                  <a:lnTo>
                    <a:pt x="6990" y="17493"/>
                  </a:lnTo>
                  <a:lnTo>
                    <a:pt x="6643" y="17608"/>
                  </a:lnTo>
                  <a:lnTo>
                    <a:pt x="6295" y="17647"/>
                  </a:lnTo>
                  <a:lnTo>
                    <a:pt x="5755" y="17647"/>
                  </a:lnTo>
                  <a:lnTo>
                    <a:pt x="5562" y="17570"/>
                  </a:lnTo>
                  <a:lnTo>
                    <a:pt x="5446" y="17493"/>
                  </a:lnTo>
                  <a:lnTo>
                    <a:pt x="5330" y="17415"/>
                  </a:lnTo>
                  <a:lnTo>
                    <a:pt x="5098" y="17184"/>
                  </a:lnTo>
                  <a:lnTo>
                    <a:pt x="4982" y="16875"/>
                  </a:lnTo>
                  <a:lnTo>
                    <a:pt x="4905" y="16604"/>
                  </a:lnTo>
                  <a:lnTo>
                    <a:pt x="4944" y="16411"/>
                  </a:lnTo>
                  <a:lnTo>
                    <a:pt x="4982" y="16218"/>
                  </a:lnTo>
                  <a:lnTo>
                    <a:pt x="5060" y="16064"/>
                  </a:lnTo>
                  <a:lnTo>
                    <a:pt x="5175" y="15948"/>
                  </a:lnTo>
                  <a:lnTo>
                    <a:pt x="5291" y="15832"/>
                  </a:lnTo>
                  <a:lnTo>
                    <a:pt x="5407" y="15755"/>
                  </a:lnTo>
                  <a:lnTo>
                    <a:pt x="5523" y="15716"/>
                  </a:lnTo>
                  <a:lnTo>
                    <a:pt x="5639" y="15755"/>
                  </a:lnTo>
                  <a:lnTo>
                    <a:pt x="5793" y="15832"/>
                  </a:lnTo>
                  <a:lnTo>
                    <a:pt x="5948" y="15948"/>
                  </a:lnTo>
                  <a:lnTo>
                    <a:pt x="6064" y="16141"/>
                  </a:lnTo>
                  <a:lnTo>
                    <a:pt x="6257" y="16373"/>
                  </a:lnTo>
                  <a:lnTo>
                    <a:pt x="6102" y="16411"/>
                  </a:lnTo>
                  <a:lnTo>
                    <a:pt x="6025" y="16450"/>
                  </a:lnTo>
                  <a:lnTo>
                    <a:pt x="6025" y="16566"/>
                  </a:lnTo>
                  <a:lnTo>
                    <a:pt x="6064" y="16643"/>
                  </a:lnTo>
                  <a:lnTo>
                    <a:pt x="6141" y="16643"/>
                  </a:lnTo>
                  <a:lnTo>
                    <a:pt x="6913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30" y="15716"/>
                  </a:lnTo>
                  <a:lnTo>
                    <a:pt x="9616" y="15485"/>
                  </a:lnTo>
                  <a:lnTo>
                    <a:pt x="9964" y="15253"/>
                  </a:lnTo>
                  <a:lnTo>
                    <a:pt x="10273" y="15021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2" y="14172"/>
                  </a:lnTo>
                  <a:lnTo>
                    <a:pt x="11354" y="13824"/>
                  </a:lnTo>
                  <a:lnTo>
                    <a:pt x="11547" y="13515"/>
                  </a:lnTo>
                  <a:lnTo>
                    <a:pt x="11547" y="13438"/>
                  </a:lnTo>
                  <a:lnTo>
                    <a:pt x="11547" y="13361"/>
                  </a:lnTo>
                  <a:lnTo>
                    <a:pt x="11508" y="13284"/>
                  </a:lnTo>
                  <a:lnTo>
                    <a:pt x="11431" y="13245"/>
                  </a:lnTo>
                  <a:lnTo>
                    <a:pt x="11238" y="13245"/>
                  </a:lnTo>
                  <a:lnTo>
                    <a:pt x="11161" y="13322"/>
                  </a:lnTo>
                  <a:lnTo>
                    <a:pt x="10968" y="13670"/>
                  </a:lnTo>
                  <a:lnTo>
                    <a:pt x="10775" y="13554"/>
                  </a:lnTo>
                  <a:lnTo>
                    <a:pt x="10659" y="13438"/>
                  </a:lnTo>
                  <a:lnTo>
                    <a:pt x="10620" y="13284"/>
                  </a:lnTo>
                  <a:lnTo>
                    <a:pt x="10581" y="13168"/>
                  </a:lnTo>
                  <a:lnTo>
                    <a:pt x="10620" y="13013"/>
                  </a:lnTo>
                  <a:lnTo>
                    <a:pt x="10659" y="12859"/>
                  </a:lnTo>
                  <a:lnTo>
                    <a:pt x="10852" y="12627"/>
                  </a:lnTo>
                  <a:lnTo>
                    <a:pt x="10929" y="12473"/>
                  </a:lnTo>
                  <a:lnTo>
                    <a:pt x="11045" y="12357"/>
                  </a:lnTo>
                  <a:lnTo>
                    <a:pt x="11122" y="12318"/>
                  </a:lnTo>
                  <a:lnTo>
                    <a:pt x="11238" y="12280"/>
                  </a:lnTo>
                  <a:close/>
                  <a:moveTo>
                    <a:pt x="426" y="0"/>
                  </a:moveTo>
                  <a:lnTo>
                    <a:pt x="349" y="39"/>
                  </a:lnTo>
                  <a:lnTo>
                    <a:pt x="271" y="116"/>
                  </a:lnTo>
                  <a:lnTo>
                    <a:pt x="233" y="193"/>
                  </a:lnTo>
                  <a:lnTo>
                    <a:pt x="78" y="2587"/>
                  </a:lnTo>
                  <a:lnTo>
                    <a:pt x="40" y="3012"/>
                  </a:lnTo>
                  <a:lnTo>
                    <a:pt x="1" y="3475"/>
                  </a:lnTo>
                  <a:lnTo>
                    <a:pt x="40" y="3900"/>
                  </a:lnTo>
                  <a:lnTo>
                    <a:pt x="117" y="4325"/>
                  </a:lnTo>
                  <a:lnTo>
                    <a:pt x="233" y="4518"/>
                  </a:lnTo>
                  <a:lnTo>
                    <a:pt x="349" y="4750"/>
                  </a:lnTo>
                  <a:lnTo>
                    <a:pt x="619" y="5175"/>
                  </a:lnTo>
                  <a:lnTo>
                    <a:pt x="1237" y="5985"/>
                  </a:lnTo>
                  <a:lnTo>
                    <a:pt x="2665" y="7955"/>
                  </a:lnTo>
                  <a:lnTo>
                    <a:pt x="5446" y="11816"/>
                  </a:lnTo>
                  <a:lnTo>
                    <a:pt x="6874" y="13747"/>
                  </a:lnTo>
                  <a:lnTo>
                    <a:pt x="8342" y="15639"/>
                  </a:lnTo>
                  <a:lnTo>
                    <a:pt x="7492" y="15987"/>
                  </a:lnTo>
                  <a:lnTo>
                    <a:pt x="6643" y="16257"/>
                  </a:lnTo>
                  <a:lnTo>
                    <a:pt x="6643" y="16257"/>
                  </a:lnTo>
                  <a:lnTo>
                    <a:pt x="6681" y="16102"/>
                  </a:lnTo>
                  <a:lnTo>
                    <a:pt x="6681" y="15948"/>
                  </a:lnTo>
                  <a:lnTo>
                    <a:pt x="6643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4" y="15369"/>
                  </a:lnTo>
                  <a:lnTo>
                    <a:pt x="6179" y="15292"/>
                  </a:lnTo>
                  <a:lnTo>
                    <a:pt x="6025" y="15253"/>
                  </a:lnTo>
                  <a:lnTo>
                    <a:pt x="5716" y="15253"/>
                  </a:lnTo>
                  <a:lnTo>
                    <a:pt x="5484" y="15292"/>
                  </a:lnTo>
                  <a:lnTo>
                    <a:pt x="5214" y="15407"/>
                  </a:lnTo>
                  <a:lnTo>
                    <a:pt x="5021" y="15600"/>
                  </a:lnTo>
                  <a:lnTo>
                    <a:pt x="4828" y="15794"/>
                  </a:lnTo>
                  <a:lnTo>
                    <a:pt x="4712" y="16025"/>
                  </a:lnTo>
                  <a:lnTo>
                    <a:pt x="4596" y="16296"/>
                  </a:lnTo>
                  <a:lnTo>
                    <a:pt x="4596" y="16566"/>
                  </a:lnTo>
                  <a:lnTo>
                    <a:pt x="4635" y="16991"/>
                  </a:lnTo>
                  <a:lnTo>
                    <a:pt x="4751" y="17300"/>
                  </a:lnTo>
                  <a:lnTo>
                    <a:pt x="4905" y="17531"/>
                  </a:lnTo>
                  <a:lnTo>
                    <a:pt x="5098" y="17724"/>
                  </a:lnTo>
                  <a:lnTo>
                    <a:pt x="5368" y="17840"/>
                  </a:lnTo>
                  <a:lnTo>
                    <a:pt x="5677" y="17917"/>
                  </a:lnTo>
                  <a:lnTo>
                    <a:pt x="6025" y="17956"/>
                  </a:lnTo>
                  <a:lnTo>
                    <a:pt x="6372" y="17917"/>
                  </a:lnTo>
                  <a:lnTo>
                    <a:pt x="6720" y="17840"/>
                  </a:lnTo>
                  <a:lnTo>
                    <a:pt x="7106" y="17763"/>
                  </a:lnTo>
                  <a:lnTo>
                    <a:pt x="7878" y="17531"/>
                  </a:lnTo>
                  <a:lnTo>
                    <a:pt x="8573" y="17222"/>
                  </a:lnTo>
                  <a:lnTo>
                    <a:pt x="9153" y="16952"/>
                  </a:lnTo>
                  <a:lnTo>
                    <a:pt x="9230" y="16875"/>
                  </a:lnTo>
                  <a:lnTo>
                    <a:pt x="9462" y="16759"/>
                  </a:lnTo>
                  <a:lnTo>
                    <a:pt x="10234" y="16257"/>
                  </a:lnTo>
                  <a:lnTo>
                    <a:pt x="10813" y="17106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4"/>
                  </a:lnTo>
                  <a:lnTo>
                    <a:pt x="12280" y="19037"/>
                  </a:lnTo>
                  <a:lnTo>
                    <a:pt x="12203" y="18883"/>
                  </a:lnTo>
                  <a:lnTo>
                    <a:pt x="11817" y="18149"/>
                  </a:lnTo>
                  <a:lnTo>
                    <a:pt x="11392" y="17454"/>
                  </a:lnTo>
                  <a:lnTo>
                    <a:pt x="10929" y="16759"/>
                  </a:lnTo>
                  <a:lnTo>
                    <a:pt x="10466" y="16102"/>
                  </a:lnTo>
                  <a:lnTo>
                    <a:pt x="10968" y="15716"/>
                  </a:lnTo>
                  <a:lnTo>
                    <a:pt x="11470" y="15253"/>
                  </a:lnTo>
                  <a:lnTo>
                    <a:pt x="11894" y="14790"/>
                  </a:lnTo>
                  <a:lnTo>
                    <a:pt x="12126" y="14558"/>
                  </a:lnTo>
                  <a:lnTo>
                    <a:pt x="12280" y="14288"/>
                  </a:lnTo>
                  <a:lnTo>
                    <a:pt x="12435" y="14056"/>
                  </a:lnTo>
                  <a:lnTo>
                    <a:pt x="12512" y="13786"/>
                  </a:lnTo>
                  <a:lnTo>
                    <a:pt x="12589" y="13554"/>
                  </a:lnTo>
                  <a:lnTo>
                    <a:pt x="12628" y="13284"/>
                  </a:lnTo>
                  <a:lnTo>
                    <a:pt x="12589" y="13052"/>
                  </a:lnTo>
                  <a:lnTo>
                    <a:pt x="12512" y="12820"/>
                  </a:lnTo>
                  <a:lnTo>
                    <a:pt x="12358" y="12589"/>
                  </a:lnTo>
                  <a:lnTo>
                    <a:pt x="12165" y="12357"/>
                  </a:lnTo>
                  <a:lnTo>
                    <a:pt x="11972" y="12202"/>
                  </a:lnTo>
                  <a:lnTo>
                    <a:pt x="11740" y="12087"/>
                  </a:lnTo>
                  <a:lnTo>
                    <a:pt x="11470" y="12009"/>
                  </a:lnTo>
                  <a:lnTo>
                    <a:pt x="11238" y="12009"/>
                  </a:lnTo>
                  <a:lnTo>
                    <a:pt x="10968" y="12048"/>
                  </a:lnTo>
                  <a:lnTo>
                    <a:pt x="10736" y="12125"/>
                  </a:lnTo>
                  <a:lnTo>
                    <a:pt x="10543" y="12280"/>
                  </a:lnTo>
                  <a:lnTo>
                    <a:pt x="10388" y="12511"/>
                  </a:lnTo>
                  <a:lnTo>
                    <a:pt x="10311" y="12704"/>
                  </a:lnTo>
                  <a:lnTo>
                    <a:pt x="10273" y="12897"/>
                  </a:lnTo>
                  <a:lnTo>
                    <a:pt x="10273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20" y="13786"/>
                  </a:lnTo>
                  <a:lnTo>
                    <a:pt x="10813" y="13901"/>
                  </a:lnTo>
                  <a:lnTo>
                    <a:pt x="10504" y="14249"/>
                  </a:lnTo>
                  <a:lnTo>
                    <a:pt x="10157" y="14597"/>
                  </a:lnTo>
                  <a:lnTo>
                    <a:pt x="9771" y="14867"/>
                  </a:lnTo>
                  <a:lnTo>
                    <a:pt x="9431" y="15083"/>
                  </a:lnTo>
                  <a:lnTo>
                    <a:pt x="9431" y="15083"/>
                  </a:lnTo>
                  <a:lnTo>
                    <a:pt x="9462" y="15021"/>
                  </a:lnTo>
                  <a:lnTo>
                    <a:pt x="9500" y="14944"/>
                  </a:lnTo>
                  <a:lnTo>
                    <a:pt x="9462" y="14828"/>
                  </a:lnTo>
                  <a:lnTo>
                    <a:pt x="5716" y="5754"/>
                  </a:lnTo>
                  <a:lnTo>
                    <a:pt x="4789" y="3475"/>
                  </a:lnTo>
                  <a:lnTo>
                    <a:pt x="4364" y="2471"/>
                  </a:lnTo>
                  <a:lnTo>
                    <a:pt x="4133" y="1969"/>
                  </a:lnTo>
                  <a:lnTo>
                    <a:pt x="3978" y="1738"/>
                  </a:lnTo>
                  <a:lnTo>
                    <a:pt x="3824" y="1545"/>
                  </a:lnTo>
                  <a:lnTo>
                    <a:pt x="3515" y="1236"/>
                  </a:lnTo>
                  <a:lnTo>
                    <a:pt x="3129" y="965"/>
                  </a:lnTo>
                  <a:lnTo>
                    <a:pt x="2743" y="772"/>
                  </a:lnTo>
                  <a:lnTo>
                    <a:pt x="2279" y="541"/>
                  </a:lnTo>
                  <a:lnTo>
                    <a:pt x="1816" y="386"/>
                  </a:lnTo>
                  <a:lnTo>
                    <a:pt x="1391" y="232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6"/>
            <p:cNvSpPr/>
            <p:nvPr/>
          </p:nvSpPr>
          <p:spPr>
            <a:xfrm>
              <a:off x="5383550" y="11801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2"/>
                  </a:lnTo>
                  <a:lnTo>
                    <a:pt x="1583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2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6"/>
            <p:cNvSpPr/>
            <p:nvPr/>
          </p:nvSpPr>
          <p:spPr>
            <a:xfrm>
              <a:off x="1657200" y="1227450"/>
              <a:ext cx="61825" cy="90775"/>
            </a:xfrm>
            <a:custGeom>
              <a:avLst/>
              <a:gdLst/>
              <a:ahLst/>
              <a:cxnLst/>
              <a:rect l="l" t="t" r="r" b="b"/>
              <a:pathLst>
                <a:path w="2473" h="3631" extrusionOk="0">
                  <a:moveTo>
                    <a:pt x="1198" y="0"/>
                  </a:moveTo>
                  <a:lnTo>
                    <a:pt x="1082" y="39"/>
                  </a:lnTo>
                  <a:lnTo>
                    <a:pt x="1005" y="39"/>
                  </a:lnTo>
                  <a:lnTo>
                    <a:pt x="966" y="116"/>
                  </a:lnTo>
                  <a:lnTo>
                    <a:pt x="966" y="194"/>
                  </a:lnTo>
                  <a:lnTo>
                    <a:pt x="966" y="232"/>
                  </a:lnTo>
                  <a:lnTo>
                    <a:pt x="850" y="271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5" y="618"/>
                  </a:lnTo>
                  <a:lnTo>
                    <a:pt x="773" y="657"/>
                  </a:lnTo>
                  <a:lnTo>
                    <a:pt x="850" y="734"/>
                  </a:lnTo>
                  <a:lnTo>
                    <a:pt x="1082" y="811"/>
                  </a:lnTo>
                  <a:lnTo>
                    <a:pt x="1275" y="966"/>
                  </a:lnTo>
                  <a:lnTo>
                    <a:pt x="1468" y="1120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70" y="2163"/>
                  </a:lnTo>
                  <a:lnTo>
                    <a:pt x="1932" y="2472"/>
                  </a:lnTo>
                  <a:lnTo>
                    <a:pt x="1816" y="2742"/>
                  </a:lnTo>
                  <a:lnTo>
                    <a:pt x="1739" y="2897"/>
                  </a:lnTo>
                  <a:lnTo>
                    <a:pt x="1661" y="2974"/>
                  </a:lnTo>
                  <a:lnTo>
                    <a:pt x="1545" y="3090"/>
                  </a:lnTo>
                  <a:lnTo>
                    <a:pt x="1391" y="3128"/>
                  </a:lnTo>
                  <a:lnTo>
                    <a:pt x="1237" y="3167"/>
                  </a:lnTo>
                  <a:lnTo>
                    <a:pt x="1043" y="3128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626"/>
                  </a:lnTo>
                  <a:lnTo>
                    <a:pt x="928" y="2472"/>
                  </a:lnTo>
                  <a:lnTo>
                    <a:pt x="1082" y="2356"/>
                  </a:lnTo>
                  <a:lnTo>
                    <a:pt x="1159" y="2279"/>
                  </a:lnTo>
                  <a:lnTo>
                    <a:pt x="1159" y="2163"/>
                  </a:lnTo>
                  <a:lnTo>
                    <a:pt x="1159" y="2047"/>
                  </a:lnTo>
                  <a:lnTo>
                    <a:pt x="1082" y="1970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52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63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48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60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630"/>
                  </a:lnTo>
                  <a:lnTo>
                    <a:pt x="1275" y="3630"/>
                  </a:lnTo>
                  <a:lnTo>
                    <a:pt x="1507" y="3592"/>
                  </a:lnTo>
                  <a:lnTo>
                    <a:pt x="1700" y="3514"/>
                  </a:lnTo>
                  <a:lnTo>
                    <a:pt x="1854" y="3437"/>
                  </a:lnTo>
                  <a:lnTo>
                    <a:pt x="2047" y="3244"/>
                  </a:lnTo>
                  <a:lnTo>
                    <a:pt x="2202" y="3090"/>
                  </a:lnTo>
                  <a:lnTo>
                    <a:pt x="2318" y="2897"/>
                  </a:lnTo>
                  <a:lnTo>
                    <a:pt x="2395" y="2703"/>
                  </a:lnTo>
                  <a:lnTo>
                    <a:pt x="2434" y="2472"/>
                  </a:lnTo>
                  <a:lnTo>
                    <a:pt x="2472" y="2279"/>
                  </a:lnTo>
                  <a:lnTo>
                    <a:pt x="2434" y="2047"/>
                  </a:lnTo>
                  <a:lnTo>
                    <a:pt x="2395" y="1815"/>
                  </a:lnTo>
                  <a:lnTo>
                    <a:pt x="2318" y="1622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6"/>
            <p:cNvSpPr/>
            <p:nvPr/>
          </p:nvSpPr>
          <p:spPr>
            <a:xfrm>
              <a:off x="6055450" y="1230350"/>
              <a:ext cx="302175" cy="155450"/>
            </a:xfrm>
            <a:custGeom>
              <a:avLst/>
              <a:gdLst/>
              <a:ahLst/>
              <a:cxnLst/>
              <a:rect l="l" t="t" r="r" b="b"/>
              <a:pathLst>
                <a:path w="12087" h="6218" extrusionOk="0">
                  <a:moveTo>
                    <a:pt x="11739" y="0"/>
                  </a:moveTo>
                  <a:lnTo>
                    <a:pt x="11662" y="39"/>
                  </a:lnTo>
                  <a:lnTo>
                    <a:pt x="11585" y="78"/>
                  </a:lnTo>
                  <a:lnTo>
                    <a:pt x="11507" y="116"/>
                  </a:lnTo>
                  <a:lnTo>
                    <a:pt x="11469" y="232"/>
                  </a:lnTo>
                  <a:lnTo>
                    <a:pt x="11469" y="309"/>
                  </a:lnTo>
                  <a:lnTo>
                    <a:pt x="11507" y="425"/>
                  </a:lnTo>
                  <a:lnTo>
                    <a:pt x="11585" y="580"/>
                  </a:lnTo>
                  <a:lnTo>
                    <a:pt x="11623" y="773"/>
                  </a:lnTo>
                  <a:lnTo>
                    <a:pt x="11585" y="966"/>
                  </a:lnTo>
                  <a:lnTo>
                    <a:pt x="11507" y="1120"/>
                  </a:lnTo>
                  <a:lnTo>
                    <a:pt x="11392" y="1275"/>
                  </a:lnTo>
                  <a:lnTo>
                    <a:pt x="11276" y="1429"/>
                  </a:lnTo>
                  <a:lnTo>
                    <a:pt x="10928" y="1738"/>
                  </a:lnTo>
                  <a:lnTo>
                    <a:pt x="10503" y="2008"/>
                  </a:lnTo>
                  <a:lnTo>
                    <a:pt x="10079" y="2240"/>
                  </a:lnTo>
                  <a:lnTo>
                    <a:pt x="9422" y="2587"/>
                  </a:lnTo>
                  <a:lnTo>
                    <a:pt x="9036" y="2781"/>
                  </a:lnTo>
                  <a:lnTo>
                    <a:pt x="9036" y="2703"/>
                  </a:lnTo>
                  <a:lnTo>
                    <a:pt x="8959" y="2626"/>
                  </a:lnTo>
                  <a:lnTo>
                    <a:pt x="8495" y="2201"/>
                  </a:lnTo>
                  <a:lnTo>
                    <a:pt x="8109" y="1699"/>
                  </a:lnTo>
                  <a:lnTo>
                    <a:pt x="7839" y="1892"/>
                  </a:lnTo>
                  <a:lnTo>
                    <a:pt x="7993" y="2201"/>
                  </a:lnTo>
                  <a:lnTo>
                    <a:pt x="8187" y="2510"/>
                  </a:lnTo>
                  <a:lnTo>
                    <a:pt x="8418" y="2781"/>
                  </a:lnTo>
                  <a:lnTo>
                    <a:pt x="8650" y="2974"/>
                  </a:lnTo>
                  <a:lnTo>
                    <a:pt x="7607" y="3514"/>
                  </a:lnTo>
                  <a:lnTo>
                    <a:pt x="6565" y="3978"/>
                  </a:lnTo>
                  <a:lnTo>
                    <a:pt x="5252" y="4518"/>
                  </a:lnTo>
                  <a:lnTo>
                    <a:pt x="3939" y="4982"/>
                  </a:lnTo>
                  <a:lnTo>
                    <a:pt x="3669" y="5059"/>
                  </a:lnTo>
                  <a:lnTo>
                    <a:pt x="3707" y="4711"/>
                  </a:lnTo>
                  <a:lnTo>
                    <a:pt x="3630" y="4364"/>
                  </a:lnTo>
                  <a:lnTo>
                    <a:pt x="3514" y="4055"/>
                  </a:lnTo>
                  <a:lnTo>
                    <a:pt x="3321" y="3707"/>
                  </a:lnTo>
                  <a:lnTo>
                    <a:pt x="3012" y="3900"/>
                  </a:lnTo>
                  <a:lnTo>
                    <a:pt x="3128" y="4171"/>
                  </a:lnTo>
                  <a:lnTo>
                    <a:pt x="3205" y="4441"/>
                  </a:lnTo>
                  <a:lnTo>
                    <a:pt x="3244" y="4866"/>
                  </a:lnTo>
                  <a:lnTo>
                    <a:pt x="3244" y="5252"/>
                  </a:lnTo>
                  <a:lnTo>
                    <a:pt x="2356" y="5522"/>
                  </a:lnTo>
                  <a:lnTo>
                    <a:pt x="1892" y="5638"/>
                  </a:lnTo>
                  <a:lnTo>
                    <a:pt x="1429" y="5677"/>
                  </a:lnTo>
                  <a:lnTo>
                    <a:pt x="1043" y="5715"/>
                  </a:lnTo>
                  <a:lnTo>
                    <a:pt x="850" y="5715"/>
                  </a:lnTo>
                  <a:lnTo>
                    <a:pt x="695" y="5677"/>
                  </a:lnTo>
                  <a:lnTo>
                    <a:pt x="579" y="5599"/>
                  </a:lnTo>
                  <a:lnTo>
                    <a:pt x="464" y="5522"/>
                  </a:lnTo>
                  <a:lnTo>
                    <a:pt x="386" y="5406"/>
                  </a:lnTo>
                  <a:lnTo>
                    <a:pt x="348" y="5291"/>
                  </a:lnTo>
                  <a:lnTo>
                    <a:pt x="309" y="5213"/>
                  </a:lnTo>
                  <a:lnTo>
                    <a:pt x="270" y="5175"/>
                  </a:lnTo>
                  <a:lnTo>
                    <a:pt x="155" y="5136"/>
                  </a:lnTo>
                  <a:lnTo>
                    <a:pt x="77" y="5175"/>
                  </a:lnTo>
                  <a:lnTo>
                    <a:pt x="39" y="5213"/>
                  </a:lnTo>
                  <a:lnTo>
                    <a:pt x="0" y="5291"/>
                  </a:lnTo>
                  <a:lnTo>
                    <a:pt x="0" y="5445"/>
                  </a:lnTo>
                  <a:lnTo>
                    <a:pt x="39" y="5599"/>
                  </a:lnTo>
                  <a:lnTo>
                    <a:pt x="77" y="5754"/>
                  </a:lnTo>
                  <a:lnTo>
                    <a:pt x="155" y="5870"/>
                  </a:lnTo>
                  <a:lnTo>
                    <a:pt x="232" y="5947"/>
                  </a:lnTo>
                  <a:lnTo>
                    <a:pt x="309" y="6024"/>
                  </a:lnTo>
                  <a:lnTo>
                    <a:pt x="541" y="6140"/>
                  </a:lnTo>
                  <a:lnTo>
                    <a:pt x="811" y="6179"/>
                  </a:lnTo>
                  <a:lnTo>
                    <a:pt x="1120" y="6217"/>
                  </a:lnTo>
                  <a:lnTo>
                    <a:pt x="1429" y="6179"/>
                  </a:lnTo>
                  <a:lnTo>
                    <a:pt x="1699" y="6140"/>
                  </a:lnTo>
                  <a:lnTo>
                    <a:pt x="2896" y="5831"/>
                  </a:lnTo>
                  <a:lnTo>
                    <a:pt x="4093" y="5445"/>
                  </a:lnTo>
                  <a:lnTo>
                    <a:pt x="5290" y="5020"/>
                  </a:lnTo>
                  <a:lnTo>
                    <a:pt x="6449" y="4557"/>
                  </a:lnTo>
                  <a:lnTo>
                    <a:pt x="7530" y="4093"/>
                  </a:lnTo>
                  <a:lnTo>
                    <a:pt x="8573" y="3591"/>
                  </a:lnTo>
                  <a:lnTo>
                    <a:pt x="9615" y="3051"/>
                  </a:lnTo>
                  <a:lnTo>
                    <a:pt x="10619" y="2472"/>
                  </a:lnTo>
                  <a:lnTo>
                    <a:pt x="10928" y="2279"/>
                  </a:lnTo>
                  <a:lnTo>
                    <a:pt x="11276" y="2047"/>
                  </a:lnTo>
                  <a:lnTo>
                    <a:pt x="11546" y="1777"/>
                  </a:lnTo>
                  <a:lnTo>
                    <a:pt x="11816" y="1506"/>
                  </a:lnTo>
                  <a:lnTo>
                    <a:pt x="12009" y="1197"/>
                  </a:lnTo>
                  <a:lnTo>
                    <a:pt x="12048" y="1043"/>
                  </a:lnTo>
                  <a:lnTo>
                    <a:pt x="12087" y="888"/>
                  </a:lnTo>
                  <a:lnTo>
                    <a:pt x="12087" y="695"/>
                  </a:lnTo>
                  <a:lnTo>
                    <a:pt x="12048" y="502"/>
                  </a:lnTo>
                  <a:lnTo>
                    <a:pt x="12009" y="309"/>
                  </a:lnTo>
                  <a:lnTo>
                    <a:pt x="11894" y="116"/>
                  </a:lnTo>
                  <a:lnTo>
                    <a:pt x="11816" y="39"/>
                  </a:lnTo>
                  <a:lnTo>
                    <a:pt x="1173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6"/>
            <p:cNvSpPr/>
            <p:nvPr/>
          </p:nvSpPr>
          <p:spPr>
            <a:xfrm>
              <a:off x="4272400" y="1236125"/>
              <a:ext cx="61800" cy="89825"/>
            </a:xfrm>
            <a:custGeom>
              <a:avLst/>
              <a:gdLst/>
              <a:ahLst/>
              <a:cxnLst/>
              <a:rect l="l" t="t" r="r" b="b"/>
              <a:pathLst>
                <a:path w="2472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4" y="349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1" y="1932"/>
                  </a:lnTo>
                  <a:lnTo>
                    <a:pt x="1931" y="2163"/>
                  </a:lnTo>
                  <a:lnTo>
                    <a:pt x="1931" y="2434"/>
                  </a:lnTo>
                  <a:lnTo>
                    <a:pt x="1815" y="2743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43"/>
                  </a:lnTo>
                  <a:lnTo>
                    <a:pt x="850" y="2588"/>
                  </a:lnTo>
                  <a:lnTo>
                    <a:pt x="927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0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5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5" y="2356"/>
                  </a:lnTo>
                  <a:lnTo>
                    <a:pt x="348" y="2627"/>
                  </a:lnTo>
                  <a:lnTo>
                    <a:pt x="309" y="2897"/>
                  </a:lnTo>
                  <a:lnTo>
                    <a:pt x="348" y="3052"/>
                  </a:lnTo>
                  <a:lnTo>
                    <a:pt x="425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7" y="2858"/>
                  </a:lnTo>
                  <a:lnTo>
                    <a:pt x="2395" y="2665"/>
                  </a:lnTo>
                  <a:lnTo>
                    <a:pt x="2433" y="2472"/>
                  </a:lnTo>
                  <a:lnTo>
                    <a:pt x="2472" y="2241"/>
                  </a:lnTo>
                  <a:lnTo>
                    <a:pt x="2433" y="2009"/>
                  </a:lnTo>
                  <a:lnTo>
                    <a:pt x="2395" y="1816"/>
                  </a:lnTo>
                  <a:lnTo>
                    <a:pt x="2317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6"/>
            <p:cNvSpPr/>
            <p:nvPr/>
          </p:nvSpPr>
          <p:spPr>
            <a:xfrm>
              <a:off x="799000" y="1245800"/>
              <a:ext cx="106200" cy="124550"/>
            </a:xfrm>
            <a:custGeom>
              <a:avLst/>
              <a:gdLst/>
              <a:ahLst/>
              <a:cxnLst/>
              <a:rect l="l" t="t" r="r" b="b"/>
              <a:pathLst>
                <a:path w="4248" h="4982" extrusionOk="0">
                  <a:moveTo>
                    <a:pt x="3862" y="0"/>
                  </a:moveTo>
                  <a:lnTo>
                    <a:pt x="3591" y="579"/>
                  </a:lnTo>
                  <a:lnTo>
                    <a:pt x="3244" y="1159"/>
                  </a:lnTo>
                  <a:lnTo>
                    <a:pt x="2896" y="1699"/>
                  </a:lnTo>
                  <a:lnTo>
                    <a:pt x="2510" y="2201"/>
                  </a:lnTo>
                  <a:lnTo>
                    <a:pt x="1931" y="2858"/>
                  </a:lnTo>
                  <a:lnTo>
                    <a:pt x="1313" y="3475"/>
                  </a:lnTo>
                  <a:lnTo>
                    <a:pt x="1004" y="3784"/>
                  </a:lnTo>
                  <a:lnTo>
                    <a:pt x="657" y="4016"/>
                  </a:lnTo>
                  <a:lnTo>
                    <a:pt x="309" y="4286"/>
                  </a:lnTo>
                  <a:lnTo>
                    <a:pt x="0" y="4595"/>
                  </a:lnTo>
                  <a:lnTo>
                    <a:pt x="39" y="4981"/>
                  </a:lnTo>
                  <a:lnTo>
                    <a:pt x="155" y="4981"/>
                  </a:lnTo>
                  <a:lnTo>
                    <a:pt x="541" y="4788"/>
                  </a:lnTo>
                  <a:lnTo>
                    <a:pt x="927" y="4557"/>
                  </a:lnTo>
                  <a:lnTo>
                    <a:pt x="1313" y="4248"/>
                  </a:lnTo>
                  <a:lnTo>
                    <a:pt x="1699" y="3939"/>
                  </a:lnTo>
                  <a:lnTo>
                    <a:pt x="2008" y="3591"/>
                  </a:lnTo>
                  <a:lnTo>
                    <a:pt x="2356" y="3205"/>
                  </a:lnTo>
                  <a:lnTo>
                    <a:pt x="2896" y="2510"/>
                  </a:lnTo>
                  <a:lnTo>
                    <a:pt x="3321" y="1969"/>
                  </a:lnTo>
                  <a:lnTo>
                    <a:pt x="3669" y="1390"/>
                  </a:lnTo>
                  <a:lnTo>
                    <a:pt x="3978" y="811"/>
                  </a:lnTo>
                  <a:lnTo>
                    <a:pt x="4248" y="193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6"/>
            <p:cNvSpPr/>
            <p:nvPr/>
          </p:nvSpPr>
          <p:spPr>
            <a:xfrm>
              <a:off x="747825" y="12477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5" y="271"/>
                  </a:move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7"/>
                  </a:lnTo>
                  <a:lnTo>
                    <a:pt x="1545" y="1313"/>
                  </a:lnTo>
                  <a:lnTo>
                    <a:pt x="1429" y="1391"/>
                  </a:lnTo>
                  <a:lnTo>
                    <a:pt x="1352" y="1468"/>
                  </a:lnTo>
                  <a:lnTo>
                    <a:pt x="1198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468"/>
                  </a:lnTo>
                  <a:lnTo>
                    <a:pt x="580" y="1429"/>
                  </a:lnTo>
                  <a:lnTo>
                    <a:pt x="503" y="1313"/>
                  </a:lnTo>
                  <a:lnTo>
                    <a:pt x="464" y="1197"/>
                  </a:lnTo>
                  <a:lnTo>
                    <a:pt x="425" y="1004"/>
                  </a:lnTo>
                  <a:lnTo>
                    <a:pt x="425" y="773"/>
                  </a:lnTo>
                  <a:lnTo>
                    <a:pt x="541" y="580"/>
                  </a:lnTo>
                  <a:lnTo>
                    <a:pt x="696" y="425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78"/>
                  </a:lnTo>
                  <a:lnTo>
                    <a:pt x="657" y="116"/>
                  </a:lnTo>
                  <a:lnTo>
                    <a:pt x="541" y="78"/>
                  </a:lnTo>
                  <a:lnTo>
                    <a:pt x="425" y="116"/>
                  </a:lnTo>
                  <a:lnTo>
                    <a:pt x="271" y="193"/>
                  </a:lnTo>
                  <a:lnTo>
                    <a:pt x="155" y="348"/>
                  </a:lnTo>
                  <a:lnTo>
                    <a:pt x="78" y="502"/>
                  </a:lnTo>
                  <a:lnTo>
                    <a:pt x="1" y="695"/>
                  </a:lnTo>
                  <a:lnTo>
                    <a:pt x="1" y="889"/>
                  </a:lnTo>
                  <a:lnTo>
                    <a:pt x="1" y="1082"/>
                  </a:lnTo>
                  <a:lnTo>
                    <a:pt x="39" y="1275"/>
                  </a:lnTo>
                  <a:lnTo>
                    <a:pt x="78" y="1429"/>
                  </a:lnTo>
                  <a:lnTo>
                    <a:pt x="194" y="1622"/>
                  </a:lnTo>
                  <a:lnTo>
                    <a:pt x="310" y="1777"/>
                  </a:lnTo>
                  <a:lnTo>
                    <a:pt x="464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043" y="2008"/>
                  </a:lnTo>
                  <a:lnTo>
                    <a:pt x="1236" y="1970"/>
                  </a:lnTo>
                  <a:lnTo>
                    <a:pt x="1429" y="1892"/>
                  </a:lnTo>
                  <a:lnTo>
                    <a:pt x="1584" y="1815"/>
                  </a:lnTo>
                  <a:lnTo>
                    <a:pt x="1738" y="1699"/>
                  </a:lnTo>
                  <a:lnTo>
                    <a:pt x="1893" y="1545"/>
                  </a:lnTo>
                  <a:lnTo>
                    <a:pt x="1970" y="1352"/>
                  </a:lnTo>
                  <a:lnTo>
                    <a:pt x="2047" y="1197"/>
                  </a:lnTo>
                  <a:lnTo>
                    <a:pt x="2086" y="1004"/>
                  </a:lnTo>
                  <a:lnTo>
                    <a:pt x="2047" y="811"/>
                  </a:lnTo>
                  <a:lnTo>
                    <a:pt x="1970" y="580"/>
                  </a:lnTo>
                  <a:lnTo>
                    <a:pt x="1893" y="425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78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6"/>
            <p:cNvSpPr/>
            <p:nvPr/>
          </p:nvSpPr>
          <p:spPr>
            <a:xfrm>
              <a:off x="1261400" y="125255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194"/>
                  </a:lnTo>
                  <a:lnTo>
                    <a:pt x="503" y="927"/>
                  </a:lnTo>
                  <a:lnTo>
                    <a:pt x="1043" y="1622"/>
                  </a:lnTo>
                  <a:lnTo>
                    <a:pt x="1700" y="2240"/>
                  </a:lnTo>
                  <a:lnTo>
                    <a:pt x="2356" y="2858"/>
                  </a:lnTo>
                  <a:lnTo>
                    <a:pt x="3090" y="3360"/>
                  </a:lnTo>
                  <a:lnTo>
                    <a:pt x="3901" y="3823"/>
                  </a:lnTo>
                  <a:lnTo>
                    <a:pt x="4673" y="4209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05"/>
                  </a:lnTo>
                  <a:lnTo>
                    <a:pt x="7685" y="4943"/>
                  </a:lnTo>
                  <a:lnTo>
                    <a:pt x="8110" y="4982"/>
                  </a:lnTo>
                  <a:lnTo>
                    <a:pt x="8535" y="4943"/>
                  </a:lnTo>
                  <a:lnTo>
                    <a:pt x="8998" y="4905"/>
                  </a:lnTo>
                  <a:lnTo>
                    <a:pt x="9423" y="4866"/>
                  </a:lnTo>
                  <a:lnTo>
                    <a:pt x="9848" y="4750"/>
                  </a:lnTo>
                  <a:lnTo>
                    <a:pt x="10272" y="4634"/>
                  </a:lnTo>
                  <a:lnTo>
                    <a:pt x="10658" y="4480"/>
                  </a:lnTo>
                  <a:lnTo>
                    <a:pt x="11083" y="4325"/>
                  </a:lnTo>
                  <a:lnTo>
                    <a:pt x="11469" y="4094"/>
                  </a:lnTo>
                  <a:lnTo>
                    <a:pt x="11856" y="3862"/>
                  </a:lnTo>
                  <a:lnTo>
                    <a:pt x="12242" y="3592"/>
                  </a:lnTo>
                  <a:lnTo>
                    <a:pt x="12319" y="3514"/>
                  </a:lnTo>
                  <a:lnTo>
                    <a:pt x="12435" y="3167"/>
                  </a:lnTo>
                  <a:lnTo>
                    <a:pt x="12280" y="3167"/>
                  </a:lnTo>
                  <a:lnTo>
                    <a:pt x="12203" y="3128"/>
                  </a:lnTo>
                  <a:lnTo>
                    <a:pt x="12126" y="3090"/>
                  </a:lnTo>
                  <a:lnTo>
                    <a:pt x="12010" y="3128"/>
                  </a:lnTo>
                  <a:lnTo>
                    <a:pt x="11933" y="3167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03"/>
                  </a:lnTo>
                  <a:lnTo>
                    <a:pt x="8342" y="4441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3" y="4325"/>
                  </a:lnTo>
                  <a:lnTo>
                    <a:pt x="6218" y="4248"/>
                  </a:lnTo>
                  <a:lnTo>
                    <a:pt x="5793" y="4132"/>
                  </a:lnTo>
                  <a:lnTo>
                    <a:pt x="5407" y="4016"/>
                  </a:lnTo>
                  <a:lnTo>
                    <a:pt x="4596" y="3669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6"/>
            <p:cNvSpPr/>
            <p:nvPr/>
          </p:nvSpPr>
          <p:spPr>
            <a:xfrm>
              <a:off x="1569350" y="1258350"/>
              <a:ext cx="92700" cy="136125"/>
            </a:xfrm>
            <a:custGeom>
              <a:avLst/>
              <a:gdLst/>
              <a:ahLst/>
              <a:cxnLst/>
              <a:rect l="l" t="t" r="r" b="b"/>
              <a:pathLst>
                <a:path w="3708" h="5445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67"/>
                  </a:lnTo>
                  <a:lnTo>
                    <a:pt x="1159" y="1815"/>
                  </a:lnTo>
                  <a:lnTo>
                    <a:pt x="1082" y="1892"/>
                  </a:lnTo>
                  <a:lnTo>
                    <a:pt x="1082" y="1969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201"/>
                  </a:lnTo>
                  <a:lnTo>
                    <a:pt x="812" y="2278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510"/>
                  </a:lnTo>
                  <a:lnTo>
                    <a:pt x="966" y="2549"/>
                  </a:lnTo>
                  <a:lnTo>
                    <a:pt x="1198" y="2626"/>
                  </a:lnTo>
                  <a:lnTo>
                    <a:pt x="1430" y="2703"/>
                  </a:lnTo>
                  <a:lnTo>
                    <a:pt x="1623" y="2858"/>
                  </a:lnTo>
                  <a:lnTo>
                    <a:pt x="1816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132"/>
                  </a:lnTo>
                  <a:lnTo>
                    <a:pt x="2009" y="4364"/>
                  </a:lnTo>
                  <a:lnTo>
                    <a:pt x="1893" y="4557"/>
                  </a:lnTo>
                  <a:lnTo>
                    <a:pt x="1739" y="4711"/>
                  </a:lnTo>
                  <a:lnTo>
                    <a:pt x="1545" y="4866"/>
                  </a:lnTo>
                  <a:lnTo>
                    <a:pt x="1314" y="4943"/>
                  </a:lnTo>
                  <a:lnTo>
                    <a:pt x="1198" y="4981"/>
                  </a:lnTo>
                  <a:lnTo>
                    <a:pt x="1082" y="4981"/>
                  </a:lnTo>
                  <a:lnTo>
                    <a:pt x="889" y="4904"/>
                  </a:lnTo>
                  <a:lnTo>
                    <a:pt x="773" y="4788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966" y="4132"/>
                  </a:lnTo>
                  <a:lnTo>
                    <a:pt x="1121" y="4093"/>
                  </a:lnTo>
                  <a:lnTo>
                    <a:pt x="1237" y="4055"/>
                  </a:lnTo>
                  <a:lnTo>
                    <a:pt x="1314" y="3939"/>
                  </a:lnTo>
                  <a:lnTo>
                    <a:pt x="1314" y="3784"/>
                  </a:lnTo>
                  <a:lnTo>
                    <a:pt x="1275" y="3746"/>
                  </a:lnTo>
                  <a:lnTo>
                    <a:pt x="1237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900"/>
                  </a:lnTo>
                  <a:lnTo>
                    <a:pt x="387" y="3977"/>
                  </a:lnTo>
                  <a:lnTo>
                    <a:pt x="310" y="4132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904"/>
                  </a:lnTo>
                  <a:lnTo>
                    <a:pt x="387" y="5097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30" y="5406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41" y="4866"/>
                  </a:lnTo>
                  <a:lnTo>
                    <a:pt x="2395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89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510"/>
                  </a:lnTo>
                  <a:lnTo>
                    <a:pt x="1739" y="2356"/>
                  </a:lnTo>
                  <a:lnTo>
                    <a:pt x="1507" y="2240"/>
                  </a:lnTo>
                  <a:lnTo>
                    <a:pt x="1275" y="2124"/>
                  </a:lnTo>
                  <a:lnTo>
                    <a:pt x="1623" y="2008"/>
                  </a:lnTo>
                  <a:lnTo>
                    <a:pt x="1932" y="1815"/>
                  </a:lnTo>
                  <a:lnTo>
                    <a:pt x="2279" y="1661"/>
                  </a:lnTo>
                  <a:lnTo>
                    <a:pt x="2549" y="1429"/>
                  </a:lnTo>
                  <a:lnTo>
                    <a:pt x="2820" y="1197"/>
                  </a:lnTo>
                  <a:lnTo>
                    <a:pt x="3129" y="966"/>
                  </a:lnTo>
                  <a:lnTo>
                    <a:pt x="3360" y="695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6"/>
            <p:cNvSpPr/>
            <p:nvPr/>
          </p:nvSpPr>
          <p:spPr>
            <a:xfrm>
              <a:off x="3876600" y="12602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9" y="3553"/>
                  </a:lnTo>
                  <a:lnTo>
                    <a:pt x="12434" y="3205"/>
                  </a:lnTo>
                  <a:lnTo>
                    <a:pt x="12357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2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6" y="4016"/>
                  </a:lnTo>
                  <a:lnTo>
                    <a:pt x="10040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5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6"/>
            <p:cNvSpPr/>
            <p:nvPr/>
          </p:nvSpPr>
          <p:spPr>
            <a:xfrm>
              <a:off x="4184550" y="1267025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1" y="2240"/>
                  </a:lnTo>
                  <a:lnTo>
                    <a:pt x="811" y="2356"/>
                  </a:lnTo>
                  <a:lnTo>
                    <a:pt x="811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0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9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6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2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2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6"/>
            <p:cNvSpPr/>
            <p:nvPr/>
          </p:nvSpPr>
          <p:spPr>
            <a:xfrm>
              <a:off x="3067625" y="1293100"/>
              <a:ext cx="105250" cy="105250"/>
            </a:xfrm>
            <a:custGeom>
              <a:avLst/>
              <a:gdLst/>
              <a:ahLst/>
              <a:cxnLst/>
              <a:rect l="l" t="t" r="r" b="b"/>
              <a:pathLst>
                <a:path w="4210" h="4210" extrusionOk="0">
                  <a:moveTo>
                    <a:pt x="2317" y="348"/>
                  </a:moveTo>
                  <a:lnTo>
                    <a:pt x="2472" y="425"/>
                  </a:lnTo>
                  <a:lnTo>
                    <a:pt x="2665" y="464"/>
                  </a:lnTo>
                  <a:lnTo>
                    <a:pt x="2819" y="579"/>
                  </a:lnTo>
                  <a:lnTo>
                    <a:pt x="2974" y="695"/>
                  </a:lnTo>
                  <a:lnTo>
                    <a:pt x="3128" y="811"/>
                  </a:lnTo>
                  <a:lnTo>
                    <a:pt x="3205" y="850"/>
                  </a:lnTo>
                  <a:lnTo>
                    <a:pt x="3360" y="1081"/>
                  </a:lnTo>
                  <a:lnTo>
                    <a:pt x="3553" y="1313"/>
                  </a:lnTo>
                  <a:lnTo>
                    <a:pt x="3669" y="1545"/>
                  </a:lnTo>
                  <a:lnTo>
                    <a:pt x="3784" y="1815"/>
                  </a:lnTo>
                  <a:lnTo>
                    <a:pt x="3823" y="2085"/>
                  </a:lnTo>
                  <a:lnTo>
                    <a:pt x="3823" y="2356"/>
                  </a:lnTo>
                  <a:lnTo>
                    <a:pt x="3784" y="2665"/>
                  </a:lnTo>
                  <a:lnTo>
                    <a:pt x="3669" y="2935"/>
                  </a:lnTo>
                  <a:lnTo>
                    <a:pt x="3476" y="3244"/>
                  </a:lnTo>
                  <a:lnTo>
                    <a:pt x="3205" y="3476"/>
                  </a:lnTo>
                  <a:lnTo>
                    <a:pt x="2896" y="3669"/>
                  </a:lnTo>
                  <a:lnTo>
                    <a:pt x="2587" y="3785"/>
                  </a:lnTo>
                  <a:lnTo>
                    <a:pt x="2201" y="3862"/>
                  </a:lnTo>
                  <a:lnTo>
                    <a:pt x="1854" y="3823"/>
                  </a:lnTo>
                  <a:lnTo>
                    <a:pt x="1506" y="3746"/>
                  </a:lnTo>
                  <a:lnTo>
                    <a:pt x="1197" y="3591"/>
                  </a:lnTo>
                  <a:lnTo>
                    <a:pt x="927" y="3398"/>
                  </a:lnTo>
                  <a:lnTo>
                    <a:pt x="695" y="3167"/>
                  </a:lnTo>
                  <a:lnTo>
                    <a:pt x="541" y="2858"/>
                  </a:lnTo>
                  <a:lnTo>
                    <a:pt x="425" y="2549"/>
                  </a:lnTo>
                  <a:lnTo>
                    <a:pt x="348" y="2240"/>
                  </a:lnTo>
                  <a:lnTo>
                    <a:pt x="348" y="1892"/>
                  </a:lnTo>
                  <a:lnTo>
                    <a:pt x="425" y="1583"/>
                  </a:lnTo>
                  <a:lnTo>
                    <a:pt x="541" y="1275"/>
                  </a:lnTo>
                  <a:lnTo>
                    <a:pt x="772" y="966"/>
                  </a:lnTo>
                  <a:lnTo>
                    <a:pt x="1081" y="695"/>
                  </a:lnTo>
                  <a:lnTo>
                    <a:pt x="1390" y="502"/>
                  </a:lnTo>
                  <a:lnTo>
                    <a:pt x="1738" y="386"/>
                  </a:lnTo>
                  <a:lnTo>
                    <a:pt x="2124" y="348"/>
                  </a:lnTo>
                  <a:close/>
                  <a:moveTo>
                    <a:pt x="1892" y="0"/>
                  </a:moveTo>
                  <a:lnTo>
                    <a:pt x="1545" y="77"/>
                  </a:lnTo>
                  <a:lnTo>
                    <a:pt x="1197" y="232"/>
                  </a:lnTo>
                  <a:lnTo>
                    <a:pt x="850" y="425"/>
                  </a:lnTo>
                  <a:lnTo>
                    <a:pt x="618" y="618"/>
                  </a:lnTo>
                  <a:lnTo>
                    <a:pt x="464" y="811"/>
                  </a:lnTo>
                  <a:lnTo>
                    <a:pt x="309" y="966"/>
                  </a:lnTo>
                  <a:lnTo>
                    <a:pt x="232" y="1159"/>
                  </a:lnTo>
                  <a:lnTo>
                    <a:pt x="116" y="1390"/>
                  </a:lnTo>
                  <a:lnTo>
                    <a:pt x="39" y="1815"/>
                  </a:lnTo>
                  <a:lnTo>
                    <a:pt x="0" y="2240"/>
                  </a:lnTo>
                  <a:lnTo>
                    <a:pt x="77" y="2665"/>
                  </a:lnTo>
                  <a:lnTo>
                    <a:pt x="232" y="3051"/>
                  </a:lnTo>
                  <a:lnTo>
                    <a:pt x="464" y="3437"/>
                  </a:lnTo>
                  <a:lnTo>
                    <a:pt x="618" y="3591"/>
                  </a:lnTo>
                  <a:lnTo>
                    <a:pt x="772" y="3746"/>
                  </a:lnTo>
                  <a:lnTo>
                    <a:pt x="1120" y="3978"/>
                  </a:lnTo>
                  <a:lnTo>
                    <a:pt x="1506" y="4132"/>
                  </a:lnTo>
                  <a:lnTo>
                    <a:pt x="1931" y="4209"/>
                  </a:lnTo>
                  <a:lnTo>
                    <a:pt x="2317" y="4209"/>
                  </a:lnTo>
                  <a:lnTo>
                    <a:pt x="2742" y="4132"/>
                  </a:lnTo>
                  <a:lnTo>
                    <a:pt x="3128" y="3978"/>
                  </a:lnTo>
                  <a:lnTo>
                    <a:pt x="3476" y="3785"/>
                  </a:lnTo>
                  <a:lnTo>
                    <a:pt x="3784" y="3476"/>
                  </a:lnTo>
                  <a:lnTo>
                    <a:pt x="3900" y="3321"/>
                  </a:lnTo>
                  <a:lnTo>
                    <a:pt x="4016" y="3128"/>
                  </a:lnTo>
                  <a:lnTo>
                    <a:pt x="4093" y="2935"/>
                  </a:lnTo>
                  <a:lnTo>
                    <a:pt x="4132" y="2703"/>
                  </a:lnTo>
                  <a:lnTo>
                    <a:pt x="4209" y="2279"/>
                  </a:lnTo>
                  <a:lnTo>
                    <a:pt x="4171" y="1854"/>
                  </a:lnTo>
                  <a:lnTo>
                    <a:pt x="4055" y="1429"/>
                  </a:lnTo>
                  <a:lnTo>
                    <a:pt x="3939" y="1236"/>
                  </a:lnTo>
                  <a:lnTo>
                    <a:pt x="3823" y="1043"/>
                  </a:lnTo>
                  <a:lnTo>
                    <a:pt x="3707" y="888"/>
                  </a:lnTo>
                  <a:lnTo>
                    <a:pt x="3553" y="734"/>
                  </a:lnTo>
                  <a:lnTo>
                    <a:pt x="3360" y="579"/>
                  </a:lnTo>
                  <a:lnTo>
                    <a:pt x="3167" y="502"/>
                  </a:lnTo>
                  <a:lnTo>
                    <a:pt x="3128" y="502"/>
                  </a:lnTo>
                  <a:lnTo>
                    <a:pt x="3051" y="348"/>
                  </a:lnTo>
                  <a:lnTo>
                    <a:pt x="2896" y="232"/>
                  </a:lnTo>
                  <a:lnTo>
                    <a:pt x="2780" y="116"/>
                  </a:lnTo>
                  <a:lnTo>
                    <a:pt x="2626" y="77"/>
                  </a:lnTo>
                  <a:lnTo>
                    <a:pt x="2433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6"/>
            <p:cNvSpPr/>
            <p:nvPr/>
          </p:nvSpPr>
          <p:spPr>
            <a:xfrm>
              <a:off x="686050" y="1295025"/>
              <a:ext cx="44425" cy="43475"/>
            </a:xfrm>
            <a:custGeom>
              <a:avLst/>
              <a:gdLst/>
              <a:ahLst/>
              <a:cxnLst/>
              <a:rect l="l" t="t" r="r" b="b"/>
              <a:pathLst>
                <a:path w="1777" h="1739" extrusionOk="0">
                  <a:moveTo>
                    <a:pt x="773" y="309"/>
                  </a:moveTo>
                  <a:lnTo>
                    <a:pt x="966" y="348"/>
                  </a:lnTo>
                  <a:lnTo>
                    <a:pt x="1159" y="464"/>
                  </a:lnTo>
                  <a:lnTo>
                    <a:pt x="1313" y="580"/>
                  </a:lnTo>
                  <a:lnTo>
                    <a:pt x="1390" y="773"/>
                  </a:lnTo>
                  <a:lnTo>
                    <a:pt x="1390" y="966"/>
                  </a:lnTo>
                  <a:lnTo>
                    <a:pt x="1352" y="1043"/>
                  </a:lnTo>
                  <a:lnTo>
                    <a:pt x="1275" y="1159"/>
                  </a:lnTo>
                  <a:lnTo>
                    <a:pt x="1197" y="1236"/>
                  </a:lnTo>
                  <a:lnTo>
                    <a:pt x="1082" y="1275"/>
                  </a:lnTo>
                  <a:lnTo>
                    <a:pt x="888" y="1352"/>
                  </a:lnTo>
                  <a:lnTo>
                    <a:pt x="695" y="1352"/>
                  </a:lnTo>
                  <a:lnTo>
                    <a:pt x="541" y="1236"/>
                  </a:lnTo>
                  <a:lnTo>
                    <a:pt x="425" y="1082"/>
                  </a:lnTo>
                  <a:lnTo>
                    <a:pt x="386" y="889"/>
                  </a:lnTo>
                  <a:lnTo>
                    <a:pt x="386" y="734"/>
                  </a:lnTo>
                  <a:lnTo>
                    <a:pt x="464" y="541"/>
                  </a:lnTo>
                  <a:lnTo>
                    <a:pt x="541" y="387"/>
                  </a:lnTo>
                  <a:lnTo>
                    <a:pt x="541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8" y="39"/>
                  </a:lnTo>
                  <a:lnTo>
                    <a:pt x="464" y="116"/>
                  </a:lnTo>
                  <a:lnTo>
                    <a:pt x="425" y="155"/>
                  </a:lnTo>
                  <a:lnTo>
                    <a:pt x="348" y="155"/>
                  </a:lnTo>
                  <a:lnTo>
                    <a:pt x="232" y="271"/>
                  </a:lnTo>
                  <a:lnTo>
                    <a:pt x="116" y="387"/>
                  </a:lnTo>
                  <a:lnTo>
                    <a:pt x="39" y="502"/>
                  </a:lnTo>
                  <a:lnTo>
                    <a:pt x="0" y="657"/>
                  </a:lnTo>
                  <a:lnTo>
                    <a:pt x="0" y="850"/>
                  </a:lnTo>
                  <a:lnTo>
                    <a:pt x="0" y="1004"/>
                  </a:lnTo>
                  <a:lnTo>
                    <a:pt x="39" y="1159"/>
                  </a:lnTo>
                  <a:lnTo>
                    <a:pt x="116" y="1313"/>
                  </a:lnTo>
                  <a:lnTo>
                    <a:pt x="193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8" y="1738"/>
                  </a:lnTo>
                  <a:lnTo>
                    <a:pt x="966" y="1738"/>
                  </a:lnTo>
                  <a:lnTo>
                    <a:pt x="1120" y="1700"/>
                  </a:lnTo>
                  <a:lnTo>
                    <a:pt x="1275" y="1622"/>
                  </a:lnTo>
                  <a:lnTo>
                    <a:pt x="1429" y="1545"/>
                  </a:lnTo>
                  <a:lnTo>
                    <a:pt x="1584" y="1391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27"/>
                  </a:lnTo>
                  <a:lnTo>
                    <a:pt x="1777" y="773"/>
                  </a:lnTo>
                  <a:lnTo>
                    <a:pt x="1738" y="580"/>
                  </a:lnTo>
                  <a:lnTo>
                    <a:pt x="1661" y="425"/>
                  </a:lnTo>
                  <a:lnTo>
                    <a:pt x="1545" y="271"/>
                  </a:lnTo>
                  <a:lnTo>
                    <a:pt x="1429" y="155"/>
                  </a:lnTo>
                  <a:lnTo>
                    <a:pt x="1275" y="78"/>
                  </a:lnTo>
                  <a:lnTo>
                    <a:pt x="1120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6"/>
            <p:cNvSpPr/>
            <p:nvPr/>
          </p:nvSpPr>
          <p:spPr>
            <a:xfrm>
              <a:off x="691825" y="1300825"/>
              <a:ext cx="114925" cy="285775"/>
            </a:xfrm>
            <a:custGeom>
              <a:avLst/>
              <a:gdLst/>
              <a:ahLst/>
              <a:cxnLst/>
              <a:rect l="l" t="t" r="r" b="b"/>
              <a:pathLst>
                <a:path w="4597" h="11431" extrusionOk="0">
                  <a:moveTo>
                    <a:pt x="3631" y="888"/>
                  </a:moveTo>
                  <a:lnTo>
                    <a:pt x="3708" y="2008"/>
                  </a:lnTo>
                  <a:lnTo>
                    <a:pt x="3824" y="3128"/>
                  </a:lnTo>
                  <a:lnTo>
                    <a:pt x="3940" y="4248"/>
                  </a:lnTo>
                  <a:lnTo>
                    <a:pt x="4017" y="5406"/>
                  </a:lnTo>
                  <a:lnTo>
                    <a:pt x="4056" y="6603"/>
                  </a:lnTo>
                  <a:lnTo>
                    <a:pt x="4056" y="7260"/>
                  </a:lnTo>
                  <a:lnTo>
                    <a:pt x="3978" y="7878"/>
                  </a:lnTo>
                  <a:lnTo>
                    <a:pt x="3901" y="8534"/>
                  </a:lnTo>
                  <a:lnTo>
                    <a:pt x="3747" y="9152"/>
                  </a:lnTo>
                  <a:lnTo>
                    <a:pt x="3515" y="9731"/>
                  </a:lnTo>
                  <a:lnTo>
                    <a:pt x="3245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2"/>
                  </a:lnTo>
                  <a:lnTo>
                    <a:pt x="1623" y="10696"/>
                  </a:lnTo>
                  <a:lnTo>
                    <a:pt x="1353" y="10503"/>
                  </a:lnTo>
                  <a:lnTo>
                    <a:pt x="1121" y="10233"/>
                  </a:lnTo>
                  <a:lnTo>
                    <a:pt x="966" y="9963"/>
                  </a:lnTo>
                  <a:lnTo>
                    <a:pt x="851" y="9692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95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9" y="4055"/>
                  </a:lnTo>
                  <a:lnTo>
                    <a:pt x="580" y="2780"/>
                  </a:lnTo>
                  <a:lnTo>
                    <a:pt x="542" y="2742"/>
                  </a:lnTo>
                  <a:lnTo>
                    <a:pt x="580" y="2742"/>
                  </a:lnTo>
                  <a:lnTo>
                    <a:pt x="1353" y="2356"/>
                  </a:lnTo>
                  <a:lnTo>
                    <a:pt x="2163" y="1931"/>
                  </a:lnTo>
                  <a:lnTo>
                    <a:pt x="2936" y="1429"/>
                  </a:lnTo>
                  <a:lnTo>
                    <a:pt x="3283" y="1159"/>
                  </a:lnTo>
                  <a:lnTo>
                    <a:pt x="3631" y="888"/>
                  </a:lnTo>
                  <a:close/>
                  <a:moveTo>
                    <a:pt x="3978" y="0"/>
                  </a:moveTo>
                  <a:lnTo>
                    <a:pt x="3901" y="39"/>
                  </a:lnTo>
                  <a:lnTo>
                    <a:pt x="3476" y="309"/>
                  </a:lnTo>
                  <a:lnTo>
                    <a:pt x="3052" y="657"/>
                  </a:lnTo>
                  <a:lnTo>
                    <a:pt x="2627" y="966"/>
                  </a:lnTo>
                  <a:lnTo>
                    <a:pt x="2202" y="1313"/>
                  </a:lnTo>
                  <a:lnTo>
                    <a:pt x="1314" y="1892"/>
                  </a:lnTo>
                  <a:lnTo>
                    <a:pt x="426" y="2472"/>
                  </a:lnTo>
                  <a:lnTo>
                    <a:pt x="349" y="2549"/>
                  </a:lnTo>
                  <a:lnTo>
                    <a:pt x="349" y="2626"/>
                  </a:lnTo>
                  <a:lnTo>
                    <a:pt x="271" y="2665"/>
                  </a:lnTo>
                  <a:lnTo>
                    <a:pt x="233" y="2780"/>
                  </a:lnTo>
                  <a:lnTo>
                    <a:pt x="194" y="3823"/>
                  </a:lnTo>
                  <a:lnTo>
                    <a:pt x="155" y="4827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7"/>
                  </a:lnTo>
                  <a:lnTo>
                    <a:pt x="155" y="7685"/>
                  </a:lnTo>
                  <a:lnTo>
                    <a:pt x="155" y="8418"/>
                  </a:lnTo>
                  <a:lnTo>
                    <a:pt x="233" y="9152"/>
                  </a:lnTo>
                  <a:lnTo>
                    <a:pt x="310" y="9615"/>
                  </a:lnTo>
                  <a:lnTo>
                    <a:pt x="503" y="10079"/>
                  </a:lnTo>
                  <a:lnTo>
                    <a:pt x="735" y="10503"/>
                  </a:lnTo>
                  <a:lnTo>
                    <a:pt x="1044" y="10890"/>
                  </a:lnTo>
                  <a:lnTo>
                    <a:pt x="1198" y="11044"/>
                  </a:lnTo>
                  <a:lnTo>
                    <a:pt x="1391" y="11198"/>
                  </a:lnTo>
                  <a:lnTo>
                    <a:pt x="1623" y="11314"/>
                  </a:lnTo>
                  <a:lnTo>
                    <a:pt x="1816" y="11392"/>
                  </a:lnTo>
                  <a:lnTo>
                    <a:pt x="2048" y="11430"/>
                  </a:lnTo>
                  <a:lnTo>
                    <a:pt x="2279" y="11430"/>
                  </a:lnTo>
                  <a:lnTo>
                    <a:pt x="2550" y="11392"/>
                  </a:lnTo>
                  <a:lnTo>
                    <a:pt x="2820" y="11314"/>
                  </a:lnTo>
                  <a:lnTo>
                    <a:pt x="3052" y="11198"/>
                  </a:lnTo>
                  <a:lnTo>
                    <a:pt x="3283" y="11044"/>
                  </a:lnTo>
                  <a:lnTo>
                    <a:pt x="3476" y="10851"/>
                  </a:lnTo>
                  <a:lnTo>
                    <a:pt x="3669" y="10658"/>
                  </a:lnTo>
                  <a:lnTo>
                    <a:pt x="3824" y="10388"/>
                  </a:lnTo>
                  <a:lnTo>
                    <a:pt x="3978" y="10117"/>
                  </a:lnTo>
                  <a:lnTo>
                    <a:pt x="4171" y="9538"/>
                  </a:lnTo>
                  <a:lnTo>
                    <a:pt x="4326" y="8920"/>
                  </a:lnTo>
                  <a:lnTo>
                    <a:pt x="4442" y="8302"/>
                  </a:lnTo>
                  <a:lnTo>
                    <a:pt x="4519" y="7723"/>
                  </a:lnTo>
                  <a:lnTo>
                    <a:pt x="4558" y="7221"/>
                  </a:lnTo>
                  <a:lnTo>
                    <a:pt x="4596" y="6642"/>
                  </a:lnTo>
                  <a:lnTo>
                    <a:pt x="4596" y="6101"/>
                  </a:lnTo>
                  <a:lnTo>
                    <a:pt x="4519" y="4981"/>
                  </a:lnTo>
                  <a:lnTo>
                    <a:pt x="4442" y="3862"/>
                  </a:lnTo>
                  <a:lnTo>
                    <a:pt x="4326" y="2780"/>
                  </a:lnTo>
                  <a:lnTo>
                    <a:pt x="4287" y="2394"/>
                  </a:lnTo>
                  <a:lnTo>
                    <a:pt x="4210" y="1468"/>
                  </a:lnTo>
                  <a:lnTo>
                    <a:pt x="4133" y="541"/>
                  </a:lnTo>
                  <a:lnTo>
                    <a:pt x="4094" y="386"/>
                  </a:lnTo>
                  <a:lnTo>
                    <a:pt x="4133" y="348"/>
                  </a:lnTo>
                  <a:lnTo>
                    <a:pt x="4171" y="270"/>
                  </a:lnTo>
                  <a:lnTo>
                    <a:pt x="4210" y="193"/>
                  </a:lnTo>
                  <a:lnTo>
                    <a:pt x="4171" y="77"/>
                  </a:lnTo>
                  <a:lnTo>
                    <a:pt x="4094" y="39"/>
                  </a:lnTo>
                  <a:lnTo>
                    <a:pt x="40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6"/>
            <p:cNvSpPr/>
            <p:nvPr/>
          </p:nvSpPr>
          <p:spPr>
            <a:xfrm>
              <a:off x="635850" y="1347150"/>
              <a:ext cx="42500" cy="41550"/>
            </a:xfrm>
            <a:custGeom>
              <a:avLst/>
              <a:gdLst/>
              <a:ahLst/>
              <a:cxnLst/>
              <a:rect l="l" t="t" r="r" b="b"/>
              <a:pathLst>
                <a:path w="1700" h="1662" extrusionOk="0">
                  <a:moveTo>
                    <a:pt x="1004" y="387"/>
                  </a:moveTo>
                  <a:lnTo>
                    <a:pt x="1120" y="425"/>
                  </a:lnTo>
                  <a:lnTo>
                    <a:pt x="1159" y="464"/>
                  </a:lnTo>
                  <a:lnTo>
                    <a:pt x="1236" y="541"/>
                  </a:lnTo>
                  <a:lnTo>
                    <a:pt x="1313" y="734"/>
                  </a:lnTo>
                  <a:lnTo>
                    <a:pt x="1313" y="927"/>
                  </a:lnTo>
                  <a:lnTo>
                    <a:pt x="1236" y="1082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8" y="1275"/>
                  </a:lnTo>
                  <a:lnTo>
                    <a:pt x="695" y="1236"/>
                  </a:lnTo>
                  <a:lnTo>
                    <a:pt x="541" y="1121"/>
                  </a:lnTo>
                  <a:lnTo>
                    <a:pt x="464" y="1082"/>
                  </a:lnTo>
                  <a:lnTo>
                    <a:pt x="425" y="966"/>
                  </a:lnTo>
                  <a:lnTo>
                    <a:pt x="386" y="889"/>
                  </a:lnTo>
                  <a:lnTo>
                    <a:pt x="386" y="773"/>
                  </a:lnTo>
                  <a:lnTo>
                    <a:pt x="425" y="541"/>
                  </a:lnTo>
                  <a:lnTo>
                    <a:pt x="541" y="580"/>
                  </a:lnTo>
                  <a:lnTo>
                    <a:pt x="618" y="541"/>
                  </a:lnTo>
                  <a:lnTo>
                    <a:pt x="773" y="425"/>
                  </a:lnTo>
                  <a:lnTo>
                    <a:pt x="927" y="387"/>
                  </a:lnTo>
                  <a:close/>
                  <a:moveTo>
                    <a:pt x="734" y="1"/>
                  </a:moveTo>
                  <a:lnTo>
                    <a:pt x="618" y="39"/>
                  </a:lnTo>
                  <a:lnTo>
                    <a:pt x="502" y="117"/>
                  </a:lnTo>
                  <a:lnTo>
                    <a:pt x="348" y="194"/>
                  </a:lnTo>
                  <a:lnTo>
                    <a:pt x="232" y="310"/>
                  </a:lnTo>
                  <a:lnTo>
                    <a:pt x="155" y="425"/>
                  </a:lnTo>
                  <a:lnTo>
                    <a:pt x="78" y="580"/>
                  </a:lnTo>
                  <a:lnTo>
                    <a:pt x="39" y="696"/>
                  </a:lnTo>
                  <a:lnTo>
                    <a:pt x="0" y="850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3" y="1352"/>
                  </a:lnTo>
                  <a:lnTo>
                    <a:pt x="309" y="1468"/>
                  </a:lnTo>
                  <a:lnTo>
                    <a:pt x="464" y="1584"/>
                  </a:lnTo>
                  <a:lnTo>
                    <a:pt x="657" y="1623"/>
                  </a:lnTo>
                  <a:lnTo>
                    <a:pt x="811" y="1661"/>
                  </a:lnTo>
                  <a:lnTo>
                    <a:pt x="1004" y="1661"/>
                  </a:lnTo>
                  <a:lnTo>
                    <a:pt x="1197" y="1584"/>
                  </a:lnTo>
                  <a:lnTo>
                    <a:pt x="1352" y="1507"/>
                  </a:lnTo>
                  <a:lnTo>
                    <a:pt x="1468" y="1391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699" y="927"/>
                  </a:lnTo>
                  <a:lnTo>
                    <a:pt x="1699" y="734"/>
                  </a:lnTo>
                  <a:lnTo>
                    <a:pt x="1661" y="541"/>
                  </a:lnTo>
                  <a:lnTo>
                    <a:pt x="1584" y="387"/>
                  </a:lnTo>
                  <a:lnTo>
                    <a:pt x="1506" y="232"/>
                  </a:lnTo>
                  <a:lnTo>
                    <a:pt x="1390" y="155"/>
                  </a:lnTo>
                  <a:lnTo>
                    <a:pt x="1275" y="78"/>
                  </a:lnTo>
                  <a:lnTo>
                    <a:pt x="10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6"/>
            <p:cNvSpPr/>
            <p:nvPr/>
          </p:nvSpPr>
          <p:spPr>
            <a:xfrm>
              <a:off x="444700" y="13741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71" y="1"/>
                  </a:moveTo>
                  <a:lnTo>
                    <a:pt x="116" y="40"/>
                  </a:lnTo>
                  <a:lnTo>
                    <a:pt x="39" y="117"/>
                  </a:lnTo>
                  <a:lnTo>
                    <a:pt x="1" y="233"/>
                  </a:lnTo>
                  <a:lnTo>
                    <a:pt x="39" y="387"/>
                  </a:lnTo>
                  <a:lnTo>
                    <a:pt x="348" y="889"/>
                  </a:lnTo>
                  <a:lnTo>
                    <a:pt x="657" y="1391"/>
                  </a:lnTo>
                  <a:lnTo>
                    <a:pt x="1005" y="1854"/>
                  </a:lnTo>
                  <a:lnTo>
                    <a:pt x="1391" y="2318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4" y="3553"/>
                  </a:lnTo>
                  <a:lnTo>
                    <a:pt x="3167" y="3901"/>
                  </a:lnTo>
                  <a:lnTo>
                    <a:pt x="3553" y="3747"/>
                  </a:lnTo>
                  <a:lnTo>
                    <a:pt x="2781" y="3013"/>
                  </a:lnTo>
                  <a:lnTo>
                    <a:pt x="2047" y="2241"/>
                  </a:lnTo>
                  <a:lnTo>
                    <a:pt x="1352" y="1430"/>
                  </a:lnTo>
                  <a:lnTo>
                    <a:pt x="1043" y="1005"/>
                  </a:lnTo>
                  <a:lnTo>
                    <a:pt x="734" y="542"/>
                  </a:lnTo>
                  <a:lnTo>
                    <a:pt x="1622" y="696"/>
                  </a:lnTo>
                  <a:lnTo>
                    <a:pt x="2511" y="889"/>
                  </a:lnTo>
                  <a:lnTo>
                    <a:pt x="3013" y="1044"/>
                  </a:lnTo>
                  <a:lnTo>
                    <a:pt x="3515" y="1198"/>
                  </a:lnTo>
                  <a:lnTo>
                    <a:pt x="4017" y="1352"/>
                  </a:lnTo>
                  <a:lnTo>
                    <a:pt x="4480" y="1507"/>
                  </a:lnTo>
                  <a:lnTo>
                    <a:pt x="4596" y="1507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5" y="1507"/>
                  </a:lnTo>
                  <a:lnTo>
                    <a:pt x="4943" y="1430"/>
                  </a:lnTo>
                  <a:lnTo>
                    <a:pt x="4634" y="1159"/>
                  </a:lnTo>
                  <a:lnTo>
                    <a:pt x="4171" y="850"/>
                  </a:lnTo>
                  <a:lnTo>
                    <a:pt x="3630" y="619"/>
                  </a:lnTo>
                  <a:lnTo>
                    <a:pt x="3090" y="464"/>
                  </a:lnTo>
                  <a:lnTo>
                    <a:pt x="2511" y="310"/>
                  </a:lnTo>
                  <a:lnTo>
                    <a:pt x="1931" y="194"/>
                  </a:lnTo>
                  <a:lnTo>
                    <a:pt x="1352" y="117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6"/>
            <p:cNvSpPr/>
            <p:nvPr/>
          </p:nvSpPr>
          <p:spPr>
            <a:xfrm>
              <a:off x="5333350" y="138867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5"/>
                  </a:moveTo>
                  <a:lnTo>
                    <a:pt x="23633" y="1467"/>
                  </a:lnTo>
                  <a:lnTo>
                    <a:pt x="23941" y="2008"/>
                  </a:lnTo>
                  <a:lnTo>
                    <a:pt x="23787" y="2163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2" y="1969"/>
                  </a:lnTo>
                  <a:lnTo>
                    <a:pt x="23015" y="1815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4"/>
                  </a:lnTo>
                  <a:lnTo>
                    <a:pt x="23169" y="1120"/>
                  </a:lnTo>
                  <a:lnTo>
                    <a:pt x="23285" y="965"/>
                  </a:lnTo>
                  <a:close/>
                  <a:moveTo>
                    <a:pt x="24096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7"/>
                  </a:lnTo>
                  <a:lnTo>
                    <a:pt x="24096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0"/>
                  </a:lnTo>
                  <a:lnTo>
                    <a:pt x="16566" y="5406"/>
                  </a:lnTo>
                  <a:lnTo>
                    <a:pt x="16296" y="5445"/>
                  </a:lnTo>
                  <a:lnTo>
                    <a:pt x="15639" y="5522"/>
                  </a:lnTo>
                  <a:lnTo>
                    <a:pt x="15639" y="5483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5" y="5175"/>
                  </a:lnTo>
                  <a:lnTo>
                    <a:pt x="15832" y="5097"/>
                  </a:lnTo>
                  <a:lnTo>
                    <a:pt x="15948" y="5020"/>
                  </a:lnTo>
                  <a:lnTo>
                    <a:pt x="16064" y="4981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522"/>
                  </a:lnTo>
                  <a:lnTo>
                    <a:pt x="24057" y="5445"/>
                  </a:lnTo>
                  <a:lnTo>
                    <a:pt x="23903" y="5290"/>
                  </a:lnTo>
                  <a:lnTo>
                    <a:pt x="23826" y="5097"/>
                  </a:lnTo>
                  <a:lnTo>
                    <a:pt x="23787" y="4981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2" y="5638"/>
                  </a:lnTo>
                  <a:lnTo>
                    <a:pt x="17570" y="5522"/>
                  </a:lnTo>
                  <a:lnTo>
                    <a:pt x="17029" y="5445"/>
                  </a:lnTo>
                  <a:lnTo>
                    <a:pt x="17068" y="5290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3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6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599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6"/>
                  </a:lnTo>
                  <a:lnTo>
                    <a:pt x="19385" y="5831"/>
                  </a:lnTo>
                  <a:lnTo>
                    <a:pt x="19385" y="5985"/>
                  </a:lnTo>
                  <a:lnTo>
                    <a:pt x="19346" y="6178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6"/>
                  </a:lnTo>
                  <a:lnTo>
                    <a:pt x="18844" y="5522"/>
                  </a:lnTo>
                  <a:lnTo>
                    <a:pt x="18999" y="5483"/>
                  </a:lnTo>
                  <a:close/>
                  <a:moveTo>
                    <a:pt x="20196" y="6063"/>
                  </a:moveTo>
                  <a:lnTo>
                    <a:pt x="20350" y="6101"/>
                  </a:lnTo>
                  <a:lnTo>
                    <a:pt x="20466" y="6140"/>
                  </a:lnTo>
                  <a:lnTo>
                    <a:pt x="20543" y="6178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0"/>
                  </a:lnTo>
                  <a:lnTo>
                    <a:pt x="19848" y="6294"/>
                  </a:lnTo>
                  <a:lnTo>
                    <a:pt x="19887" y="6178"/>
                  </a:lnTo>
                  <a:lnTo>
                    <a:pt x="20003" y="6140"/>
                  </a:lnTo>
                  <a:lnTo>
                    <a:pt x="20080" y="6101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1" y="5985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1" y="6294"/>
                  </a:lnTo>
                  <a:lnTo>
                    <a:pt x="23748" y="6565"/>
                  </a:lnTo>
                  <a:lnTo>
                    <a:pt x="23517" y="6796"/>
                  </a:lnTo>
                  <a:lnTo>
                    <a:pt x="23246" y="6989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8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78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6"/>
                  </a:lnTo>
                  <a:lnTo>
                    <a:pt x="12627" y="6680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59" y="6217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719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44"/>
                  </a:lnTo>
                  <a:lnTo>
                    <a:pt x="22551" y="7221"/>
                  </a:lnTo>
                  <a:lnTo>
                    <a:pt x="22165" y="7260"/>
                  </a:lnTo>
                  <a:lnTo>
                    <a:pt x="21779" y="7221"/>
                  </a:lnTo>
                  <a:lnTo>
                    <a:pt x="21393" y="7105"/>
                  </a:lnTo>
                  <a:lnTo>
                    <a:pt x="21470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414"/>
                  </a:moveTo>
                  <a:lnTo>
                    <a:pt x="12473" y="7453"/>
                  </a:lnTo>
                  <a:lnTo>
                    <a:pt x="12125" y="7993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09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3"/>
                  </a:lnTo>
                  <a:lnTo>
                    <a:pt x="11816" y="7607"/>
                  </a:lnTo>
                  <a:lnTo>
                    <a:pt x="11894" y="7530"/>
                  </a:lnTo>
                  <a:lnTo>
                    <a:pt x="12009" y="7453"/>
                  </a:lnTo>
                  <a:lnTo>
                    <a:pt x="12164" y="7414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1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2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7"/>
                  </a:lnTo>
                  <a:close/>
                  <a:moveTo>
                    <a:pt x="3785" y="9770"/>
                  </a:moveTo>
                  <a:lnTo>
                    <a:pt x="3900" y="9808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32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5"/>
                  </a:lnTo>
                  <a:lnTo>
                    <a:pt x="5097" y="10774"/>
                  </a:lnTo>
                  <a:lnTo>
                    <a:pt x="5136" y="10889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928"/>
                  </a:lnTo>
                  <a:lnTo>
                    <a:pt x="4441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19"/>
                  </a:moveTo>
                  <a:lnTo>
                    <a:pt x="10967" y="11198"/>
                  </a:lnTo>
                  <a:lnTo>
                    <a:pt x="10735" y="11739"/>
                  </a:lnTo>
                  <a:lnTo>
                    <a:pt x="10658" y="11700"/>
                  </a:lnTo>
                  <a:lnTo>
                    <a:pt x="10504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2"/>
                  </a:lnTo>
                  <a:lnTo>
                    <a:pt x="10735" y="10696"/>
                  </a:lnTo>
                  <a:lnTo>
                    <a:pt x="10928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09"/>
                  </a:lnTo>
                  <a:lnTo>
                    <a:pt x="6410" y="12241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0"/>
                  </a:lnTo>
                  <a:lnTo>
                    <a:pt x="5445" y="11623"/>
                  </a:lnTo>
                  <a:lnTo>
                    <a:pt x="5561" y="11546"/>
                  </a:lnTo>
                  <a:lnTo>
                    <a:pt x="5638" y="11507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39" y="13206"/>
                  </a:lnTo>
                  <a:lnTo>
                    <a:pt x="7337" y="13013"/>
                  </a:lnTo>
                  <a:lnTo>
                    <a:pt x="6835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3" y="12627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6"/>
                  </a:lnTo>
                  <a:lnTo>
                    <a:pt x="9229" y="13129"/>
                  </a:lnTo>
                  <a:lnTo>
                    <a:pt x="9268" y="13206"/>
                  </a:lnTo>
                  <a:lnTo>
                    <a:pt x="9036" y="13284"/>
                  </a:lnTo>
                  <a:lnTo>
                    <a:pt x="8804" y="13322"/>
                  </a:lnTo>
                  <a:lnTo>
                    <a:pt x="8573" y="13322"/>
                  </a:lnTo>
                  <a:lnTo>
                    <a:pt x="8302" y="13284"/>
                  </a:lnTo>
                  <a:lnTo>
                    <a:pt x="8302" y="13206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704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6" y="0"/>
                  </a:moveTo>
                  <a:lnTo>
                    <a:pt x="22899" y="39"/>
                  </a:lnTo>
                  <a:lnTo>
                    <a:pt x="22822" y="77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2"/>
                  </a:lnTo>
                  <a:lnTo>
                    <a:pt x="22783" y="965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0" y="2278"/>
                  </a:lnTo>
                  <a:lnTo>
                    <a:pt x="23053" y="2394"/>
                  </a:lnTo>
                  <a:lnTo>
                    <a:pt x="23246" y="2510"/>
                  </a:lnTo>
                  <a:lnTo>
                    <a:pt x="23478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82"/>
                  </a:lnTo>
                  <a:lnTo>
                    <a:pt x="23439" y="3514"/>
                  </a:lnTo>
                  <a:lnTo>
                    <a:pt x="23555" y="3707"/>
                  </a:lnTo>
                  <a:lnTo>
                    <a:pt x="23748" y="3900"/>
                  </a:lnTo>
                  <a:lnTo>
                    <a:pt x="23980" y="4016"/>
                  </a:lnTo>
                  <a:lnTo>
                    <a:pt x="23748" y="4209"/>
                  </a:lnTo>
                  <a:lnTo>
                    <a:pt x="23555" y="4479"/>
                  </a:lnTo>
                  <a:lnTo>
                    <a:pt x="23478" y="4750"/>
                  </a:lnTo>
                  <a:lnTo>
                    <a:pt x="23439" y="4904"/>
                  </a:lnTo>
                  <a:lnTo>
                    <a:pt x="23439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1" y="5522"/>
                  </a:lnTo>
                  <a:lnTo>
                    <a:pt x="23169" y="5561"/>
                  </a:lnTo>
                  <a:lnTo>
                    <a:pt x="22976" y="5715"/>
                  </a:lnTo>
                  <a:lnTo>
                    <a:pt x="22783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4" y="6294"/>
                  </a:lnTo>
                  <a:lnTo>
                    <a:pt x="22320" y="6256"/>
                  </a:lnTo>
                  <a:lnTo>
                    <a:pt x="22165" y="6217"/>
                  </a:lnTo>
                  <a:lnTo>
                    <a:pt x="21972" y="6217"/>
                  </a:lnTo>
                  <a:lnTo>
                    <a:pt x="21740" y="6294"/>
                  </a:lnTo>
                  <a:lnTo>
                    <a:pt x="21509" y="6410"/>
                  </a:lnTo>
                  <a:lnTo>
                    <a:pt x="21354" y="6565"/>
                  </a:lnTo>
                  <a:lnTo>
                    <a:pt x="21200" y="6796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4"/>
                  </a:lnTo>
                  <a:lnTo>
                    <a:pt x="20736" y="5908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4" y="5754"/>
                  </a:lnTo>
                  <a:lnTo>
                    <a:pt x="20080" y="5792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3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0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1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5"/>
                  </a:lnTo>
                  <a:lnTo>
                    <a:pt x="17802" y="4557"/>
                  </a:lnTo>
                  <a:lnTo>
                    <a:pt x="17647" y="4518"/>
                  </a:lnTo>
                  <a:lnTo>
                    <a:pt x="17493" y="4557"/>
                  </a:lnTo>
                  <a:lnTo>
                    <a:pt x="17377" y="4595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7"/>
                  </a:lnTo>
                  <a:lnTo>
                    <a:pt x="16759" y="4943"/>
                  </a:lnTo>
                  <a:lnTo>
                    <a:pt x="16605" y="4788"/>
                  </a:lnTo>
                  <a:lnTo>
                    <a:pt x="16450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1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1"/>
                  </a:lnTo>
                  <a:lnTo>
                    <a:pt x="14635" y="4943"/>
                  </a:lnTo>
                  <a:lnTo>
                    <a:pt x="14442" y="4981"/>
                  </a:lnTo>
                  <a:lnTo>
                    <a:pt x="14288" y="5020"/>
                  </a:lnTo>
                  <a:lnTo>
                    <a:pt x="14133" y="5097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7"/>
                  </a:lnTo>
                  <a:lnTo>
                    <a:pt x="12357" y="6372"/>
                  </a:lnTo>
                  <a:lnTo>
                    <a:pt x="12357" y="6526"/>
                  </a:lnTo>
                  <a:lnTo>
                    <a:pt x="12357" y="6680"/>
                  </a:lnTo>
                  <a:lnTo>
                    <a:pt x="12357" y="6835"/>
                  </a:lnTo>
                  <a:lnTo>
                    <a:pt x="12434" y="6989"/>
                  </a:lnTo>
                  <a:lnTo>
                    <a:pt x="12164" y="7028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414"/>
                  </a:lnTo>
                  <a:lnTo>
                    <a:pt x="11392" y="7530"/>
                  </a:lnTo>
                  <a:lnTo>
                    <a:pt x="11353" y="7684"/>
                  </a:lnTo>
                  <a:lnTo>
                    <a:pt x="11314" y="7839"/>
                  </a:lnTo>
                  <a:lnTo>
                    <a:pt x="11276" y="7993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57"/>
                  </a:lnTo>
                  <a:lnTo>
                    <a:pt x="11469" y="8611"/>
                  </a:lnTo>
                  <a:lnTo>
                    <a:pt x="11199" y="8650"/>
                  </a:lnTo>
                  <a:lnTo>
                    <a:pt x="10967" y="8804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3"/>
                  </a:lnTo>
                  <a:lnTo>
                    <a:pt x="10619" y="10310"/>
                  </a:lnTo>
                  <a:lnTo>
                    <a:pt x="10426" y="10426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5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4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2" y="12087"/>
                  </a:lnTo>
                  <a:lnTo>
                    <a:pt x="9384" y="12202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95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4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202"/>
                  </a:lnTo>
                  <a:lnTo>
                    <a:pt x="6990" y="12280"/>
                  </a:lnTo>
                  <a:lnTo>
                    <a:pt x="6796" y="12434"/>
                  </a:lnTo>
                  <a:lnTo>
                    <a:pt x="6796" y="12048"/>
                  </a:lnTo>
                  <a:lnTo>
                    <a:pt x="6758" y="11893"/>
                  </a:lnTo>
                  <a:lnTo>
                    <a:pt x="6681" y="11700"/>
                  </a:lnTo>
                  <a:lnTo>
                    <a:pt x="6603" y="11546"/>
                  </a:lnTo>
                  <a:lnTo>
                    <a:pt x="6526" y="11430"/>
                  </a:lnTo>
                  <a:lnTo>
                    <a:pt x="6372" y="11314"/>
                  </a:lnTo>
                  <a:lnTo>
                    <a:pt x="6217" y="11198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7"/>
                  </a:lnTo>
                  <a:lnTo>
                    <a:pt x="5522" y="10967"/>
                  </a:lnTo>
                  <a:lnTo>
                    <a:pt x="5445" y="10735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88"/>
                  </a:lnTo>
                  <a:lnTo>
                    <a:pt x="4943" y="10310"/>
                  </a:lnTo>
                  <a:lnTo>
                    <a:pt x="4827" y="10310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499"/>
                  </a:lnTo>
                  <a:lnTo>
                    <a:pt x="3900" y="9461"/>
                  </a:lnTo>
                  <a:lnTo>
                    <a:pt x="3746" y="9422"/>
                  </a:lnTo>
                  <a:lnTo>
                    <a:pt x="3591" y="9422"/>
                  </a:lnTo>
                  <a:lnTo>
                    <a:pt x="3398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70"/>
                  </a:lnTo>
                  <a:lnTo>
                    <a:pt x="2974" y="9615"/>
                  </a:lnTo>
                  <a:lnTo>
                    <a:pt x="2896" y="9461"/>
                  </a:lnTo>
                  <a:lnTo>
                    <a:pt x="2781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9036"/>
                  </a:lnTo>
                  <a:lnTo>
                    <a:pt x="1854" y="9113"/>
                  </a:lnTo>
                  <a:lnTo>
                    <a:pt x="1699" y="9190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1"/>
                  </a:lnTo>
                  <a:lnTo>
                    <a:pt x="1352" y="9924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0"/>
                  </a:lnTo>
                  <a:lnTo>
                    <a:pt x="386" y="10426"/>
                  </a:lnTo>
                  <a:lnTo>
                    <a:pt x="271" y="10581"/>
                  </a:lnTo>
                  <a:lnTo>
                    <a:pt x="116" y="10889"/>
                  </a:lnTo>
                  <a:lnTo>
                    <a:pt x="0" y="11237"/>
                  </a:lnTo>
                  <a:lnTo>
                    <a:pt x="0" y="11585"/>
                  </a:lnTo>
                  <a:lnTo>
                    <a:pt x="77" y="11932"/>
                  </a:lnTo>
                  <a:lnTo>
                    <a:pt x="193" y="12241"/>
                  </a:lnTo>
                  <a:lnTo>
                    <a:pt x="386" y="12550"/>
                  </a:lnTo>
                  <a:lnTo>
                    <a:pt x="618" y="12820"/>
                  </a:lnTo>
                  <a:lnTo>
                    <a:pt x="811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5" y="13129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1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78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4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2"/>
                  </a:lnTo>
                  <a:lnTo>
                    <a:pt x="618" y="12048"/>
                  </a:lnTo>
                  <a:lnTo>
                    <a:pt x="541" y="11893"/>
                  </a:lnTo>
                  <a:lnTo>
                    <a:pt x="502" y="11739"/>
                  </a:lnTo>
                  <a:lnTo>
                    <a:pt x="502" y="11546"/>
                  </a:lnTo>
                  <a:lnTo>
                    <a:pt x="502" y="11391"/>
                  </a:lnTo>
                  <a:lnTo>
                    <a:pt x="541" y="11198"/>
                  </a:lnTo>
                  <a:lnTo>
                    <a:pt x="579" y="11044"/>
                  </a:lnTo>
                  <a:lnTo>
                    <a:pt x="657" y="10889"/>
                  </a:lnTo>
                  <a:lnTo>
                    <a:pt x="773" y="10774"/>
                  </a:lnTo>
                  <a:lnTo>
                    <a:pt x="888" y="10619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6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5"/>
                  </a:lnTo>
                  <a:lnTo>
                    <a:pt x="5870" y="12704"/>
                  </a:lnTo>
                  <a:lnTo>
                    <a:pt x="6256" y="12975"/>
                  </a:lnTo>
                  <a:lnTo>
                    <a:pt x="6681" y="13206"/>
                  </a:lnTo>
                  <a:lnTo>
                    <a:pt x="7105" y="13438"/>
                  </a:lnTo>
                  <a:lnTo>
                    <a:pt x="7530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8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5"/>
                  </a:lnTo>
                  <a:lnTo>
                    <a:pt x="11314" y="11739"/>
                  </a:lnTo>
                  <a:lnTo>
                    <a:pt x="11507" y="11237"/>
                  </a:lnTo>
                  <a:lnTo>
                    <a:pt x="11662" y="10696"/>
                  </a:lnTo>
                  <a:lnTo>
                    <a:pt x="11971" y="9615"/>
                  </a:lnTo>
                  <a:lnTo>
                    <a:pt x="12125" y="9113"/>
                  </a:lnTo>
                  <a:lnTo>
                    <a:pt x="12357" y="8611"/>
                  </a:lnTo>
                  <a:lnTo>
                    <a:pt x="12589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89"/>
                  </a:lnTo>
                  <a:lnTo>
                    <a:pt x="14017" y="6719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4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0" y="7723"/>
                  </a:lnTo>
                  <a:lnTo>
                    <a:pt x="22165" y="7762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530"/>
                  </a:lnTo>
                  <a:lnTo>
                    <a:pt x="23710" y="7298"/>
                  </a:lnTo>
                  <a:lnTo>
                    <a:pt x="24057" y="6989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908"/>
                  </a:lnTo>
                  <a:lnTo>
                    <a:pt x="24868" y="5483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5" y="3746"/>
                  </a:lnTo>
                  <a:lnTo>
                    <a:pt x="24868" y="3282"/>
                  </a:lnTo>
                  <a:lnTo>
                    <a:pt x="24791" y="2858"/>
                  </a:lnTo>
                  <a:lnTo>
                    <a:pt x="24637" y="2394"/>
                  </a:lnTo>
                  <a:lnTo>
                    <a:pt x="24443" y="1969"/>
                  </a:lnTo>
                  <a:lnTo>
                    <a:pt x="24250" y="1583"/>
                  </a:lnTo>
                  <a:lnTo>
                    <a:pt x="24057" y="1197"/>
                  </a:lnTo>
                  <a:lnTo>
                    <a:pt x="23787" y="811"/>
                  </a:lnTo>
                  <a:lnTo>
                    <a:pt x="23941" y="386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7"/>
                  </a:lnTo>
                  <a:lnTo>
                    <a:pt x="230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6"/>
            <p:cNvSpPr/>
            <p:nvPr/>
          </p:nvSpPr>
          <p:spPr>
            <a:xfrm>
              <a:off x="5843050" y="1398325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5" y="1429"/>
                  </a:lnTo>
                  <a:lnTo>
                    <a:pt x="4866" y="1738"/>
                  </a:lnTo>
                  <a:lnTo>
                    <a:pt x="5059" y="2085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6" y="5599"/>
                  </a:lnTo>
                  <a:lnTo>
                    <a:pt x="5330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40" y="8380"/>
                  </a:lnTo>
                  <a:lnTo>
                    <a:pt x="3631" y="8727"/>
                  </a:lnTo>
                  <a:lnTo>
                    <a:pt x="3283" y="9036"/>
                  </a:lnTo>
                  <a:lnTo>
                    <a:pt x="2936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9" y="10040"/>
                  </a:lnTo>
                  <a:lnTo>
                    <a:pt x="1314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9" y="10967"/>
                  </a:lnTo>
                  <a:lnTo>
                    <a:pt x="1121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8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5" y="6294"/>
                  </a:lnTo>
                  <a:lnTo>
                    <a:pt x="5909" y="5792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5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40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6"/>
            <p:cNvSpPr/>
            <p:nvPr/>
          </p:nvSpPr>
          <p:spPr>
            <a:xfrm>
              <a:off x="569225" y="1424375"/>
              <a:ext cx="126500" cy="69550"/>
            </a:xfrm>
            <a:custGeom>
              <a:avLst/>
              <a:gdLst/>
              <a:ahLst/>
              <a:cxnLst/>
              <a:rect l="l" t="t" r="r" b="b"/>
              <a:pathLst>
                <a:path w="5060" h="2782" extrusionOk="0">
                  <a:moveTo>
                    <a:pt x="4905" y="1"/>
                  </a:moveTo>
                  <a:lnTo>
                    <a:pt x="3824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30" y="1854"/>
                  </a:lnTo>
                  <a:lnTo>
                    <a:pt x="773" y="2125"/>
                  </a:lnTo>
                  <a:lnTo>
                    <a:pt x="117" y="2395"/>
                  </a:lnTo>
                  <a:lnTo>
                    <a:pt x="40" y="2472"/>
                  </a:lnTo>
                  <a:lnTo>
                    <a:pt x="1" y="2588"/>
                  </a:lnTo>
                  <a:lnTo>
                    <a:pt x="40" y="2665"/>
                  </a:lnTo>
                  <a:lnTo>
                    <a:pt x="117" y="2781"/>
                  </a:lnTo>
                  <a:lnTo>
                    <a:pt x="387" y="2781"/>
                  </a:lnTo>
                  <a:lnTo>
                    <a:pt x="1082" y="2627"/>
                  </a:lnTo>
                  <a:lnTo>
                    <a:pt x="1739" y="2356"/>
                  </a:lnTo>
                  <a:lnTo>
                    <a:pt x="2356" y="2047"/>
                  </a:lnTo>
                  <a:lnTo>
                    <a:pt x="2974" y="1739"/>
                  </a:lnTo>
                  <a:lnTo>
                    <a:pt x="3553" y="1430"/>
                  </a:lnTo>
                  <a:lnTo>
                    <a:pt x="4094" y="1082"/>
                  </a:lnTo>
                  <a:lnTo>
                    <a:pt x="4596" y="735"/>
                  </a:lnTo>
                  <a:lnTo>
                    <a:pt x="5059" y="310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6"/>
            <p:cNvSpPr/>
            <p:nvPr/>
          </p:nvSpPr>
          <p:spPr>
            <a:xfrm>
              <a:off x="512275" y="1467825"/>
              <a:ext cx="66650" cy="99450"/>
            </a:xfrm>
            <a:custGeom>
              <a:avLst/>
              <a:gdLst/>
              <a:ahLst/>
              <a:cxnLst/>
              <a:rect l="l" t="t" r="r" b="b"/>
              <a:pathLst>
                <a:path w="2666" h="3978" extrusionOk="0">
                  <a:moveTo>
                    <a:pt x="850" y="1"/>
                  </a:moveTo>
                  <a:lnTo>
                    <a:pt x="464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2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1" y="2704"/>
                  </a:lnTo>
                  <a:lnTo>
                    <a:pt x="39" y="2974"/>
                  </a:lnTo>
                  <a:lnTo>
                    <a:pt x="78" y="3206"/>
                  </a:lnTo>
                  <a:lnTo>
                    <a:pt x="155" y="3399"/>
                  </a:lnTo>
                  <a:lnTo>
                    <a:pt x="271" y="3592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9" y="3939"/>
                  </a:lnTo>
                  <a:lnTo>
                    <a:pt x="1082" y="3978"/>
                  </a:lnTo>
                  <a:lnTo>
                    <a:pt x="1314" y="3939"/>
                  </a:lnTo>
                  <a:lnTo>
                    <a:pt x="1507" y="3823"/>
                  </a:lnTo>
                  <a:lnTo>
                    <a:pt x="1661" y="3708"/>
                  </a:lnTo>
                  <a:lnTo>
                    <a:pt x="1816" y="3514"/>
                  </a:lnTo>
                  <a:lnTo>
                    <a:pt x="1970" y="3321"/>
                  </a:lnTo>
                  <a:lnTo>
                    <a:pt x="2086" y="3090"/>
                  </a:lnTo>
                  <a:lnTo>
                    <a:pt x="2318" y="2549"/>
                  </a:lnTo>
                  <a:lnTo>
                    <a:pt x="2472" y="2009"/>
                  </a:lnTo>
                  <a:lnTo>
                    <a:pt x="2626" y="1507"/>
                  </a:lnTo>
                  <a:lnTo>
                    <a:pt x="2665" y="1043"/>
                  </a:lnTo>
                  <a:lnTo>
                    <a:pt x="2395" y="1043"/>
                  </a:lnTo>
                  <a:lnTo>
                    <a:pt x="2009" y="2009"/>
                  </a:lnTo>
                  <a:lnTo>
                    <a:pt x="1738" y="2665"/>
                  </a:lnTo>
                  <a:lnTo>
                    <a:pt x="1545" y="3051"/>
                  </a:lnTo>
                  <a:lnTo>
                    <a:pt x="1468" y="3206"/>
                  </a:lnTo>
                  <a:lnTo>
                    <a:pt x="1314" y="3283"/>
                  </a:lnTo>
                  <a:lnTo>
                    <a:pt x="1159" y="3283"/>
                  </a:lnTo>
                  <a:lnTo>
                    <a:pt x="966" y="3206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8"/>
                  </a:lnTo>
                  <a:lnTo>
                    <a:pt x="889" y="773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6"/>
            <p:cNvSpPr/>
            <p:nvPr/>
          </p:nvSpPr>
          <p:spPr>
            <a:xfrm>
              <a:off x="4008850" y="152575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4"/>
                  </a:lnTo>
                  <a:lnTo>
                    <a:pt x="7029" y="1313"/>
                  </a:lnTo>
                  <a:lnTo>
                    <a:pt x="7531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7"/>
                  </a:lnTo>
                  <a:lnTo>
                    <a:pt x="8573" y="3707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1" y="3862"/>
                  </a:lnTo>
                  <a:lnTo>
                    <a:pt x="2433" y="4016"/>
                  </a:lnTo>
                  <a:lnTo>
                    <a:pt x="2318" y="4132"/>
                  </a:lnTo>
                  <a:lnTo>
                    <a:pt x="2124" y="4209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1" y="4248"/>
                  </a:lnTo>
                  <a:lnTo>
                    <a:pt x="734" y="4132"/>
                  </a:lnTo>
                  <a:lnTo>
                    <a:pt x="387" y="4016"/>
                  </a:lnTo>
                  <a:lnTo>
                    <a:pt x="503" y="3514"/>
                  </a:lnTo>
                  <a:lnTo>
                    <a:pt x="657" y="3012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8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7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3" y="5947"/>
                  </a:lnTo>
                  <a:lnTo>
                    <a:pt x="10543" y="5870"/>
                  </a:lnTo>
                  <a:lnTo>
                    <a:pt x="10543" y="5754"/>
                  </a:lnTo>
                  <a:lnTo>
                    <a:pt x="10620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0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9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7" y="3205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8"/>
                  </a:lnTo>
                  <a:lnTo>
                    <a:pt x="1314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3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7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3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8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7" y="6526"/>
                  </a:lnTo>
                  <a:lnTo>
                    <a:pt x="11740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1" y="7916"/>
                  </a:lnTo>
                  <a:lnTo>
                    <a:pt x="12551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7" y="7183"/>
                  </a:lnTo>
                  <a:lnTo>
                    <a:pt x="12744" y="6681"/>
                  </a:lnTo>
                  <a:lnTo>
                    <a:pt x="12435" y="6217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9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4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5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6" y="193"/>
                  </a:lnTo>
                  <a:lnTo>
                    <a:pt x="5291" y="78"/>
                  </a:lnTo>
                  <a:lnTo>
                    <a:pt x="4828" y="39"/>
                  </a:lnTo>
                  <a:lnTo>
                    <a:pt x="44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6"/>
            <p:cNvSpPr/>
            <p:nvPr/>
          </p:nvSpPr>
          <p:spPr>
            <a:xfrm>
              <a:off x="6763050" y="1538300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8"/>
                  </a:moveTo>
                  <a:lnTo>
                    <a:pt x="1082" y="5986"/>
                  </a:lnTo>
                  <a:lnTo>
                    <a:pt x="1237" y="6024"/>
                  </a:lnTo>
                  <a:lnTo>
                    <a:pt x="1391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7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9" y="6990"/>
                  </a:lnTo>
                  <a:lnTo>
                    <a:pt x="464" y="6835"/>
                  </a:lnTo>
                  <a:lnTo>
                    <a:pt x="426" y="6719"/>
                  </a:lnTo>
                  <a:lnTo>
                    <a:pt x="387" y="6642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6" y="6256"/>
                  </a:lnTo>
                  <a:lnTo>
                    <a:pt x="503" y="6179"/>
                  </a:lnTo>
                  <a:lnTo>
                    <a:pt x="696" y="6024"/>
                  </a:lnTo>
                  <a:lnTo>
                    <a:pt x="889" y="5908"/>
                  </a:lnTo>
                  <a:close/>
                  <a:moveTo>
                    <a:pt x="5909" y="0"/>
                  </a:moveTo>
                  <a:lnTo>
                    <a:pt x="5832" y="39"/>
                  </a:lnTo>
                  <a:lnTo>
                    <a:pt x="5523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7" y="2047"/>
                  </a:lnTo>
                  <a:lnTo>
                    <a:pt x="3438" y="2781"/>
                  </a:lnTo>
                  <a:lnTo>
                    <a:pt x="2279" y="4132"/>
                  </a:lnTo>
                  <a:lnTo>
                    <a:pt x="1739" y="4866"/>
                  </a:lnTo>
                  <a:lnTo>
                    <a:pt x="1198" y="5561"/>
                  </a:lnTo>
                  <a:lnTo>
                    <a:pt x="1043" y="5522"/>
                  </a:lnTo>
                  <a:lnTo>
                    <a:pt x="889" y="5522"/>
                  </a:lnTo>
                  <a:lnTo>
                    <a:pt x="773" y="5561"/>
                  </a:lnTo>
                  <a:lnTo>
                    <a:pt x="619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10" y="5870"/>
                  </a:lnTo>
                  <a:lnTo>
                    <a:pt x="117" y="6063"/>
                  </a:lnTo>
                  <a:lnTo>
                    <a:pt x="1" y="6333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40" y="6797"/>
                  </a:lnTo>
                  <a:lnTo>
                    <a:pt x="117" y="6990"/>
                  </a:lnTo>
                  <a:lnTo>
                    <a:pt x="194" y="7144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4"/>
                  </a:lnTo>
                  <a:lnTo>
                    <a:pt x="1430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6" y="6874"/>
                  </a:lnTo>
                  <a:lnTo>
                    <a:pt x="1854" y="6681"/>
                  </a:lnTo>
                  <a:lnTo>
                    <a:pt x="1893" y="6526"/>
                  </a:lnTo>
                  <a:lnTo>
                    <a:pt x="1854" y="6333"/>
                  </a:lnTo>
                  <a:lnTo>
                    <a:pt x="1816" y="6179"/>
                  </a:lnTo>
                  <a:lnTo>
                    <a:pt x="1739" y="6024"/>
                  </a:lnTo>
                  <a:lnTo>
                    <a:pt x="1661" y="5908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3" y="4403"/>
                  </a:lnTo>
                  <a:lnTo>
                    <a:pt x="3940" y="3012"/>
                  </a:lnTo>
                  <a:lnTo>
                    <a:pt x="4480" y="2395"/>
                  </a:lnTo>
                  <a:lnTo>
                    <a:pt x="5098" y="1699"/>
                  </a:lnTo>
                  <a:lnTo>
                    <a:pt x="5639" y="1043"/>
                  </a:lnTo>
                  <a:lnTo>
                    <a:pt x="5909" y="657"/>
                  </a:lnTo>
                  <a:lnTo>
                    <a:pt x="6102" y="309"/>
                  </a:lnTo>
                  <a:lnTo>
                    <a:pt x="6141" y="193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6"/>
            <p:cNvSpPr/>
            <p:nvPr/>
          </p:nvSpPr>
          <p:spPr>
            <a:xfrm>
              <a:off x="4040700" y="153927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5" y="7298"/>
                  </a:moveTo>
                  <a:lnTo>
                    <a:pt x="8496" y="7375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1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4"/>
                  </a:lnTo>
                  <a:lnTo>
                    <a:pt x="8110" y="10156"/>
                  </a:lnTo>
                  <a:lnTo>
                    <a:pt x="7840" y="10078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6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7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2" y="8766"/>
                  </a:lnTo>
                  <a:lnTo>
                    <a:pt x="1546" y="8727"/>
                  </a:lnTo>
                  <a:lnTo>
                    <a:pt x="40" y="8688"/>
                  </a:lnTo>
                  <a:lnTo>
                    <a:pt x="1" y="8688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6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6"/>
                  </a:lnTo>
                  <a:lnTo>
                    <a:pt x="6759" y="9847"/>
                  </a:lnTo>
                  <a:lnTo>
                    <a:pt x="6990" y="10078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0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7"/>
                  </a:lnTo>
                  <a:lnTo>
                    <a:pt x="9539" y="10194"/>
                  </a:lnTo>
                  <a:lnTo>
                    <a:pt x="9771" y="9963"/>
                  </a:lnTo>
                  <a:lnTo>
                    <a:pt x="9925" y="9692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7"/>
                  </a:lnTo>
                  <a:lnTo>
                    <a:pt x="6565" y="8186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79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6"/>
            <p:cNvSpPr/>
            <p:nvPr/>
          </p:nvSpPr>
          <p:spPr>
            <a:xfrm>
              <a:off x="1387875" y="1558575"/>
              <a:ext cx="374575" cy="387125"/>
            </a:xfrm>
            <a:custGeom>
              <a:avLst/>
              <a:gdLst/>
              <a:ahLst/>
              <a:cxnLst/>
              <a:rect l="l" t="t" r="r" b="b"/>
              <a:pathLst>
                <a:path w="14983" h="15485" extrusionOk="0">
                  <a:moveTo>
                    <a:pt x="7453" y="502"/>
                  </a:moveTo>
                  <a:lnTo>
                    <a:pt x="8032" y="541"/>
                  </a:lnTo>
                  <a:lnTo>
                    <a:pt x="8573" y="580"/>
                  </a:lnTo>
                  <a:lnTo>
                    <a:pt x="9152" y="695"/>
                  </a:lnTo>
                  <a:lnTo>
                    <a:pt x="9654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0" y="1545"/>
                  </a:lnTo>
                  <a:lnTo>
                    <a:pt x="11585" y="1854"/>
                  </a:lnTo>
                  <a:lnTo>
                    <a:pt x="10812" y="2201"/>
                  </a:lnTo>
                  <a:lnTo>
                    <a:pt x="10040" y="2626"/>
                  </a:lnTo>
                  <a:lnTo>
                    <a:pt x="9306" y="3090"/>
                  </a:lnTo>
                  <a:lnTo>
                    <a:pt x="8611" y="3630"/>
                  </a:lnTo>
                  <a:lnTo>
                    <a:pt x="7916" y="4171"/>
                  </a:lnTo>
                  <a:lnTo>
                    <a:pt x="7299" y="4789"/>
                  </a:lnTo>
                  <a:lnTo>
                    <a:pt x="6681" y="5445"/>
                  </a:lnTo>
                  <a:lnTo>
                    <a:pt x="6140" y="6140"/>
                  </a:lnTo>
                  <a:lnTo>
                    <a:pt x="5638" y="6874"/>
                  </a:lnTo>
                  <a:lnTo>
                    <a:pt x="5175" y="7646"/>
                  </a:lnTo>
                  <a:lnTo>
                    <a:pt x="4789" y="8418"/>
                  </a:lnTo>
                  <a:lnTo>
                    <a:pt x="4441" y="9229"/>
                  </a:lnTo>
                  <a:lnTo>
                    <a:pt x="4171" y="10040"/>
                  </a:lnTo>
                  <a:lnTo>
                    <a:pt x="3939" y="10890"/>
                  </a:lnTo>
                  <a:lnTo>
                    <a:pt x="3823" y="11778"/>
                  </a:lnTo>
                  <a:lnTo>
                    <a:pt x="3746" y="12666"/>
                  </a:lnTo>
                  <a:lnTo>
                    <a:pt x="3553" y="12666"/>
                  </a:lnTo>
                  <a:lnTo>
                    <a:pt x="3283" y="11855"/>
                  </a:lnTo>
                  <a:lnTo>
                    <a:pt x="3051" y="11044"/>
                  </a:lnTo>
                  <a:lnTo>
                    <a:pt x="2819" y="10195"/>
                  </a:lnTo>
                  <a:lnTo>
                    <a:pt x="2665" y="9384"/>
                  </a:lnTo>
                  <a:lnTo>
                    <a:pt x="2588" y="8534"/>
                  </a:lnTo>
                  <a:lnTo>
                    <a:pt x="2549" y="7685"/>
                  </a:lnTo>
                  <a:lnTo>
                    <a:pt x="2588" y="6797"/>
                  </a:lnTo>
                  <a:lnTo>
                    <a:pt x="2665" y="5947"/>
                  </a:lnTo>
                  <a:lnTo>
                    <a:pt x="2858" y="5213"/>
                  </a:lnTo>
                  <a:lnTo>
                    <a:pt x="3051" y="4518"/>
                  </a:lnTo>
                  <a:lnTo>
                    <a:pt x="3321" y="3823"/>
                  </a:lnTo>
                  <a:lnTo>
                    <a:pt x="3630" y="3205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29"/>
                  </a:lnTo>
                  <a:lnTo>
                    <a:pt x="5406" y="888"/>
                  </a:lnTo>
                  <a:lnTo>
                    <a:pt x="5908" y="734"/>
                  </a:lnTo>
                  <a:lnTo>
                    <a:pt x="6410" y="618"/>
                  </a:lnTo>
                  <a:lnTo>
                    <a:pt x="6912" y="541"/>
                  </a:lnTo>
                  <a:lnTo>
                    <a:pt x="7453" y="502"/>
                  </a:lnTo>
                  <a:close/>
                  <a:moveTo>
                    <a:pt x="11932" y="2086"/>
                  </a:moveTo>
                  <a:lnTo>
                    <a:pt x="12318" y="2433"/>
                  </a:lnTo>
                  <a:lnTo>
                    <a:pt x="12666" y="2819"/>
                  </a:lnTo>
                  <a:lnTo>
                    <a:pt x="13014" y="3205"/>
                  </a:lnTo>
                  <a:lnTo>
                    <a:pt x="13322" y="3669"/>
                  </a:lnTo>
                  <a:lnTo>
                    <a:pt x="13593" y="4093"/>
                  </a:lnTo>
                  <a:lnTo>
                    <a:pt x="13824" y="4595"/>
                  </a:lnTo>
                  <a:lnTo>
                    <a:pt x="14018" y="5097"/>
                  </a:lnTo>
                  <a:lnTo>
                    <a:pt x="14211" y="5599"/>
                  </a:lnTo>
                  <a:lnTo>
                    <a:pt x="14326" y="6101"/>
                  </a:lnTo>
                  <a:lnTo>
                    <a:pt x="14404" y="6642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25" y="6951"/>
                  </a:lnTo>
                  <a:lnTo>
                    <a:pt x="11392" y="7144"/>
                  </a:lnTo>
                  <a:lnTo>
                    <a:pt x="10658" y="7414"/>
                  </a:lnTo>
                  <a:lnTo>
                    <a:pt x="9924" y="7723"/>
                  </a:lnTo>
                  <a:lnTo>
                    <a:pt x="9229" y="8032"/>
                  </a:lnTo>
                  <a:lnTo>
                    <a:pt x="8534" y="8418"/>
                  </a:lnTo>
                  <a:lnTo>
                    <a:pt x="7878" y="8843"/>
                  </a:lnTo>
                  <a:lnTo>
                    <a:pt x="7221" y="9306"/>
                  </a:lnTo>
                  <a:lnTo>
                    <a:pt x="6642" y="9808"/>
                  </a:lnTo>
                  <a:lnTo>
                    <a:pt x="6063" y="10349"/>
                  </a:lnTo>
                  <a:lnTo>
                    <a:pt x="5561" y="10890"/>
                  </a:lnTo>
                  <a:lnTo>
                    <a:pt x="5059" y="11508"/>
                  </a:lnTo>
                  <a:lnTo>
                    <a:pt x="4634" y="12125"/>
                  </a:lnTo>
                  <a:lnTo>
                    <a:pt x="4248" y="12820"/>
                  </a:lnTo>
                  <a:lnTo>
                    <a:pt x="4093" y="12743"/>
                  </a:lnTo>
                  <a:lnTo>
                    <a:pt x="3939" y="12666"/>
                  </a:lnTo>
                  <a:lnTo>
                    <a:pt x="4093" y="11816"/>
                  </a:lnTo>
                  <a:lnTo>
                    <a:pt x="4287" y="10928"/>
                  </a:lnTo>
                  <a:lnTo>
                    <a:pt x="4557" y="10117"/>
                  </a:lnTo>
                  <a:lnTo>
                    <a:pt x="4827" y="9306"/>
                  </a:lnTo>
                  <a:lnTo>
                    <a:pt x="5175" y="8496"/>
                  </a:lnTo>
                  <a:lnTo>
                    <a:pt x="5561" y="7723"/>
                  </a:lnTo>
                  <a:lnTo>
                    <a:pt x="6024" y="6990"/>
                  </a:lnTo>
                  <a:lnTo>
                    <a:pt x="6488" y="6295"/>
                  </a:lnTo>
                  <a:lnTo>
                    <a:pt x="7028" y="5599"/>
                  </a:lnTo>
                  <a:lnTo>
                    <a:pt x="7607" y="4982"/>
                  </a:lnTo>
                  <a:lnTo>
                    <a:pt x="8225" y="4402"/>
                  </a:lnTo>
                  <a:lnTo>
                    <a:pt x="8882" y="3823"/>
                  </a:lnTo>
                  <a:lnTo>
                    <a:pt x="9577" y="3321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42" y="6990"/>
                  </a:moveTo>
                  <a:lnTo>
                    <a:pt x="14481" y="7839"/>
                  </a:lnTo>
                  <a:lnTo>
                    <a:pt x="14404" y="8689"/>
                  </a:lnTo>
                  <a:lnTo>
                    <a:pt x="14249" y="9538"/>
                  </a:lnTo>
                  <a:lnTo>
                    <a:pt x="14172" y="9963"/>
                  </a:lnTo>
                  <a:lnTo>
                    <a:pt x="14018" y="10388"/>
                  </a:lnTo>
                  <a:lnTo>
                    <a:pt x="13863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89"/>
                  </a:lnTo>
                  <a:lnTo>
                    <a:pt x="12473" y="12898"/>
                  </a:lnTo>
                  <a:lnTo>
                    <a:pt x="12203" y="13207"/>
                  </a:lnTo>
                  <a:lnTo>
                    <a:pt x="11932" y="13052"/>
                  </a:lnTo>
                  <a:lnTo>
                    <a:pt x="11662" y="12936"/>
                  </a:lnTo>
                  <a:lnTo>
                    <a:pt x="11083" y="12782"/>
                  </a:lnTo>
                  <a:lnTo>
                    <a:pt x="10542" y="12627"/>
                  </a:lnTo>
                  <a:lnTo>
                    <a:pt x="9963" y="12550"/>
                  </a:lnTo>
                  <a:lnTo>
                    <a:pt x="9384" y="12512"/>
                  </a:lnTo>
                  <a:lnTo>
                    <a:pt x="8843" y="12473"/>
                  </a:lnTo>
                  <a:lnTo>
                    <a:pt x="8303" y="12473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6"/>
                  </a:lnTo>
                  <a:lnTo>
                    <a:pt x="6179" y="12782"/>
                  </a:lnTo>
                  <a:lnTo>
                    <a:pt x="5638" y="12975"/>
                  </a:lnTo>
                  <a:lnTo>
                    <a:pt x="5136" y="13129"/>
                  </a:lnTo>
                  <a:lnTo>
                    <a:pt x="4673" y="13361"/>
                  </a:lnTo>
                  <a:lnTo>
                    <a:pt x="4557" y="13129"/>
                  </a:lnTo>
                  <a:lnTo>
                    <a:pt x="4402" y="12936"/>
                  </a:lnTo>
                  <a:lnTo>
                    <a:pt x="4866" y="12318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0" y="10619"/>
                  </a:lnTo>
                  <a:lnTo>
                    <a:pt x="6951" y="10117"/>
                  </a:lnTo>
                  <a:lnTo>
                    <a:pt x="7530" y="9654"/>
                  </a:lnTo>
                  <a:lnTo>
                    <a:pt x="8148" y="9229"/>
                  </a:lnTo>
                  <a:lnTo>
                    <a:pt x="8766" y="8804"/>
                  </a:lnTo>
                  <a:lnTo>
                    <a:pt x="9384" y="8457"/>
                  </a:lnTo>
                  <a:lnTo>
                    <a:pt x="10040" y="8109"/>
                  </a:lnTo>
                  <a:lnTo>
                    <a:pt x="10735" y="7839"/>
                  </a:lnTo>
                  <a:lnTo>
                    <a:pt x="11430" y="7569"/>
                  </a:lnTo>
                  <a:lnTo>
                    <a:pt x="12164" y="7376"/>
                  </a:lnTo>
                  <a:lnTo>
                    <a:pt x="12898" y="7183"/>
                  </a:lnTo>
                  <a:lnTo>
                    <a:pt x="13670" y="7067"/>
                  </a:lnTo>
                  <a:lnTo>
                    <a:pt x="14442" y="6990"/>
                  </a:lnTo>
                  <a:close/>
                  <a:moveTo>
                    <a:pt x="4518" y="1275"/>
                  </a:moveTo>
                  <a:lnTo>
                    <a:pt x="4016" y="1854"/>
                  </a:lnTo>
                  <a:lnTo>
                    <a:pt x="3591" y="2472"/>
                  </a:lnTo>
                  <a:lnTo>
                    <a:pt x="3244" y="3128"/>
                  </a:lnTo>
                  <a:lnTo>
                    <a:pt x="2935" y="3823"/>
                  </a:lnTo>
                  <a:lnTo>
                    <a:pt x="2665" y="4518"/>
                  </a:lnTo>
                  <a:lnTo>
                    <a:pt x="2472" y="5291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3"/>
                  </a:lnTo>
                  <a:lnTo>
                    <a:pt x="2356" y="9886"/>
                  </a:lnTo>
                  <a:lnTo>
                    <a:pt x="2549" y="10619"/>
                  </a:lnTo>
                  <a:lnTo>
                    <a:pt x="2742" y="11353"/>
                  </a:lnTo>
                  <a:lnTo>
                    <a:pt x="3012" y="12087"/>
                  </a:lnTo>
                  <a:lnTo>
                    <a:pt x="3283" y="12782"/>
                  </a:lnTo>
                  <a:lnTo>
                    <a:pt x="3089" y="12898"/>
                  </a:lnTo>
                  <a:lnTo>
                    <a:pt x="2935" y="13052"/>
                  </a:lnTo>
                  <a:lnTo>
                    <a:pt x="2819" y="13245"/>
                  </a:lnTo>
                  <a:lnTo>
                    <a:pt x="2703" y="13438"/>
                  </a:lnTo>
                  <a:lnTo>
                    <a:pt x="2394" y="13014"/>
                  </a:lnTo>
                  <a:lnTo>
                    <a:pt x="2047" y="12550"/>
                  </a:lnTo>
                  <a:lnTo>
                    <a:pt x="1777" y="12087"/>
                  </a:lnTo>
                  <a:lnTo>
                    <a:pt x="1506" y="11623"/>
                  </a:lnTo>
                  <a:lnTo>
                    <a:pt x="1275" y="11121"/>
                  </a:lnTo>
                  <a:lnTo>
                    <a:pt x="1043" y="10619"/>
                  </a:lnTo>
                  <a:lnTo>
                    <a:pt x="850" y="10117"/>
                  </a:lnTo>
                  <a:lnTo>
                    <a:pt x="734" y="9615"/>
                  </a:lnTo>
                  <a:lnTo>
                    <a:pt x="618" y="9113"/>
                  </a:lnTo>
                  <a:lnTo>
                    <a:pt x="541" y="8573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0"/>
                  </a:lnTo>
                  <a:lnTo>
                    <a:pt x="734" y="5870"/>
                  </a:lnTo>
                  <a:lnTo>
                    <a:pt x="927" y="5329"/>
                  </a:lnTo>
                  <a:lnTo>
                    <a:pt x="1197" y="4673"/>
                  </a:lnTo>
                  <a:lnTo>
                    <a:pt x="1506" y="4055"/>
                  </a:lnTo>
                  <a:lnTo>
                    <a:pt x="1892" y="3476"/>
                  </a:lnTo>
                  <a:lnTo>
                    <a:pt x="2356" y="2935"/>
                  </a:lnTo>
                  <a:lnTo>
                    <a:pt x="2819" y="2433"/>
                  </a:lnTo>
                  <a:lnTo>
                    <a:pt x="3360" y="2008"/>
                  </a:lnTo>
                  <a:lnTo>
                    <a:pt x="3900" y="1584"/>
                  </a:lnTo>
                  <a:lnTo>
                    <a:pt x="4518" y="1275"/>
                  </a:lnTo>
                  <a:close/>
                  <a:moveTo>
                    <a:pt x="3823" y="12975"/>
                  </a:moveTo>
                  <a:lnTo>
                    <a:pt x="4016" y="13052"/>
                  </a:lnTo>
                  <a:lnTo>
                    <a:pt x="4132" y="13168"/>
                  </a:lnTo>
                  <a:lnTo>
                    <a:pt x="4248" y="13284"/>
                  </a:lnTo>
                  <a:lnTo>
                    <a:pt x="4325" y="13438"/>
                  </a:lnTo>
                  <a:lnTo>
                    <a:pt x="4364" y="13631"/>
                  </a:lnTo>
                  <a:lnTo>
                    <a:pt x="4325" y="13786"/>
                  </a:lnTo>
                  <a:lnTo>
                    <a:pt x="4287" y="13940"/>
                  </a:lnTo>
                  <a:lnTo>
                    <a:pt x="4209" y="14095"/>
                  </a:lnTo>
                  <a:lnTo>
                    <a:pt x="3746" y="13824"/>
                  </a:lnTo>
                  <a:lnTo>
                    <a:pt x="3321" y="13477"/>
                  </a:lnTo>
                  <a:lnTo>
                    <a:pt x="3244" y="13438"/>
                  </a:lnTo>
                  <a:lnTo>
                    <a:pt x="3128" y="13438"/>
                  </a:lnTo>
                  <a:lnTo>
                    <a:pt x="3051" y="13477"/>
                  </a:lnTo>
                  <a:lnTo>
                    <a:pt x="2974" y="13515"/>
                  </a:lnTo>
                  <a:lnTo>
                    <a:pt x="3051" y="13361"/>
                  </a:lnTo>
                  <a:lnTo>
                    <a:pt x="3167" y="13245"/>
                  </a:lnTo>
                  <a:lnTo>
                    <a:pt x="3321" y="13129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13" y="12859"/>
                  </a:moveTo>
                  <a:lnTo>
                    <a:pt x="9615" y="12898"/>
                  </a:lnTo>
                  <a:lnTo>
                    <a:pt x="10079" y="12975"/>
                  </a:lnTo>
                  <a:lnTo>
                    <a:pt x="10504" y="13014"/>
                  </a:lnTo>
                  <a:lnTo>
                    <a:pt x="11006" y="13129"/>
                  </a:lnTo>
                  <a:lnTo>
                    <a:pt x="11469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7"/>
                  </a:lnTo>
                  <a:lnTo>
                    <a:pt x="10658" y="14249"/>
                  </a:lnTo>
                  <a:lnTo>
                    <a:pt x="10195" y="14442"/>
                  </a:lnTo>
                  <a:lnTo>
                    <a:pt x="9770" y="14635"/>
                  </a:lnTo>
                  <a:lnTo>
                    <a:pt x="9306" y="14751"/>
                  </a:lnTo>
                  <a:lnTo>
                    <a:pt x="8804" y="14867"/>
                  </a:lnTo>
                  <a:lnTo>
                    <a:pt x="8341" y="14944"/>
                  </a:lnTo>
                  <a:lnTo>
                    <a:pt x="7839" y="14983"/>
                  </a:lnTo>
                  <a:lnTo>
                    <a:pt x="7376" y="14983"/>
                  </a:lnTo>
                  <a:lnTo>
                    <a:pt x="6874" y="14944"/>
                  </a:lnTo>
                  <a:lnTo>
                    <a:pt x="6410" y="14867"/>
                  </a:lnTo>
                  <a:lnTo>
                    <a:pt x="5947" y="14790"/>
                  </a:lnTo>
                  <a:lnTo>
                    <a:pt x="5484" y="14674"/>
                  </a:lnTo>
                  <a:lnTo>
                    <a:pt x="5020" y="14481"/>
                  </a:lnTo>
                  <a:lnTo>
                    <a:pt x="4557" y="14288"/>
                  </a:lnTo>
                  <a:lnTo>
                    <a:pt x="4673" y="14017"/>
                  </a:lnTo>
                  <a:lnTo>
                    <a:pt x="4711" y="13747"/>
                  </a:lnTo>
                  <a:lnTo>
                    <a:pt x="4711" y="13593"/>
                  </a:lnTo>
                  <a:lnTo>
                    <a:pt x="5561" y="13322"/>
                  </a:lnTo>
                  <a:lnTo>
                    <a:pt x="6410" y="13091"/>
                  </a:lnTo>
                  <a:lnTo>
                    <a:pt x="7260" y="12936"/>
                  </a:lnTo>
                  <a:lnTo>
                    <a:pt x="8148" y="12859"/>
                  </a:lnTo>
                  <a:close/>
                  <a:moveTo>
                    <a:pt x="7569" y="0"/>
                  </a:moveTo>
                  <a:lnTo>
                    <a:pt x="6990" y="39"/>
                  </a:lnTo>
                  <a:lnTo>
                    <a:pt x="6410" y="116"/>
                  </a:lnTo>
                  <a:lnTo>
                    <a:pt x="5870" y="232"/>
                  </a:lnTo>
                  <a:lnTo>
                    <a:pt x="5291" y="386"/>
                  </a:lnTo>
                  <a:lnTo>
                    <a:pt x="4750" y="580"/>
                  </a:lnTo>
                  <a:lnTo>
                    <a:pt x="4248" y="811"/>
                  </a:lnTo>
                  <a:lnTo>
                    <a:pt x="3746" y="1120"/>
                  </a:lnTo>
                  <a:lnTo>
                    <a:pt x="3283" y="1429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1970" y="2588"/>
                  </a:lnTo>
                  <a:lnTo>
                    <a:pt x="1622" y="3012"/>
                  </a:lnTo>
                  <a:lnTo>
                    <a:pt x="1275" y="3514"/>
                  </a:lnTo>
                  <a:lnTo>
                    <a:pt x="966" y="4016"/>
                  </a:lnTo>
                  <a:lnTo>
                    <a:pt x="657" y="4595"/>
                  </a:lnTo>
                  <a:lnTo>
                    <a:pt x="425" y="5252"/>
                  </a:lnTo>
                  <a:lnTo>
                    <a:pt x="232" y="5908"/>
                  </a:lnTo>
                  <a:lnTo>
                    <a:pt x="116" y="6565"/>
                  </a:lnTo>
                  <a:lnTo>
                    <a:pt x="0" y="7221"/>
                  </a:lnTo>
                  <a:lnTo>
                    <a:pt x="0" y="7916"/>
                  </a:lnTo>
                  <a:lnTo>
                    <a:pt x="39" y="8611"/>
                  </a:lnTo>
                  <a:lnTo>
                    <a:pt x="116" y="9268"/>
                  </a:lnTo>
                  <a:lnTo>
                    <a:pt x="232" y="9924"/>
                  </a:lnTo>
                  <a:lnTo>
                    <a:pt x="425" y="10581"/>
                  </a:lnTo>
                  <a:lnTo>
                    <a:pt x="695" y="11237"/>
                  </a:lnTo>
                  <a:lnTo>
                    <a:pt x="966" y="11855"/>
                  </a:lnTo>
                  <a:lnTo>
                    <a:pt x="1313" y="12396"/>
                  </a:lnTo>
                  <a:lnTo>
                    <a:pt x="1738" y="12975"/>
                  </a:lnTo>
                  <a:lnTo>
                    <a:pt x="2201" y="13477"/>
                  </a:lnTo>
                  <a:lnTo>
                    <a:pt x="2703" y="13902"/>
                  </a:lnTo>
                  <a:lnTo>
                    <a:pt x="2742" y="13940"/>
                  </a:lnTo>
                  <a:lnTo>
                    <a:pt x="2819" y="13940"/>
                  </a:lnTo>
                  <a:lnTo>
                    <a:pt x="2896" y="13902"/>
                  </a:lnTo>
                  <a:lnTo>
                    <a:pt x="3167" y="14133"/>
                  </a:lnTo>
                  <a:lnTo>
                    <a:pt x="3437" y="14326"/>
                  </a:lnTo>
                  <a:lnTo>
                    <a:pt x="3785" y="14519"/>
                  </a:lnTo>
                  <a:lnTo>
                    <a:pt x="4093" y="14597"/>
                  </a:lnTo>
                  <a:lnTo>
                    <a:pt x="4518" y="14828"/>
                  </a:lnTo>
                  <a:lnTo>
                    <a:pt x="4943" y="14983"/>
                  </a:lnTo>
                  <a:lnTo>
                    <a:pt x="5406" y="15137"/>
                  </a:lnTo>
                  <a:lnTo>
                    <a:pt x="5870" y="15292"/>
                  </a:lnTo>
                  <a:lnTo>
                    <a:pt x="6333" y="15369"/>
                  </a:lnTo>
                  <a:lnTo>
                    <a:pt x="6797" y="15446"/>
                  </a:lnTo>
                  <a:lnTo>
                    <a:pt x="7260" y="15485"/>
                  </a:lnTo>
                  <a:lnTo>
                    <a:pt x="7723" y="15485"/>
                  </a:lnTo>
                  <a:lnTo>
                    <a:pt x="8225" y="15446"/>
                  </a:lnTo>
                  <a:lnTo>
                    <a:pt x="8689" y="15408"/>
                  </a:lnTo>
                  <a:lnTo>
                    <a:pt x="9152" y="15330"/>
                  </a:lnTo>
                  <a:lnTo>
                    <a:pt x="9615" y="15215"/>
                  </a:lnTo>
                  <a:lnTo>
                    <a:pt x="10079" y="15060"/>
                  </a:lnTo>
                  <a:lnTo>
                    <a:pt x="10504" y="14906"/>
                  </a:lnTo>
                  <a:lnTo>
                    <a:pt x="10928" y="14674"/>
                  </a:lnTo>
                  <a:lnTo>
                    <a:pt x="11353" y="14442"/>
                  </a:lnTo>
                  <a:lnTo>
                    <a:pt x="11855" y="14133"/>
                  </a:lnTo>
                  <a:lnTo>
                    <a:pt x="12318" y="13786"/>
                  </a:lnTo>
                  <a:lnTo>
                    <a:pt x="12705" y="13400"/>
                  </a:lnTo>
                  <a:lnTo>
                    <a:pt x="13091" y="12975"/>
                  </a:lnTo>
                  <a:lnTo>
                    <a:pt x="13438" y="12550"/>
                  </a:lnTo>
                  <a:lnTo>
                    <a:pt x="13747" y="12048"/>
                  </a:lnTo>
                  <a:lnTo>
                    <a:pt x="14056" y="11585"/>
                  </a:lnTo>
                  <a:lnTo>
                    <a:pt x="14288" y="11044"/>
                  </a:lnTo>
                  <a:lnTo>
                    <a:pt x="14481" y="10542"/>
                  </a:lnTo>
                  <a:lnTo>
                    <a:pt x="14674" y="10002"/>
                  </a:lnTo>
                  <a:lnTo>
                    <a:pt x="14790" y="9422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3"/>
                  </a:lnTo>
                  <a:lnTo>
                    <a:pt x="14983" y="7144"/>
                  </a:lnTo>
                  <a:lnTo>
                    <a:pt x="14906" y="6603"/>
                  </a:lnTo>
                  <a:lnTo>
                    <a:pt x="14828" y="5986"/>
                  </a:lnTo>
                  <a:lnTo>
                    <a:pt x="14674" y="5406"/>
                  </a:lnTo>
                  <a:lnTo>
                    <a:pt x="14481" y="4827"/>
                  </a:lnTo>
                  <a:lnTo>
                    <a:pt x="14249" y="4287"/>
                  </a:lnTo>
                  <a:lnTo>
                    <a:pt x="13979" y="3746"/>
                  </a:lnTo>
                  <a:lnTo>
                    <a:pt x="13631" y="3244"/>
                  </a:lnTo>
                  <a:lnTo>
                    <a:pt x="13284" y="2742"/>
                  </a:lnTo>
                  <a:lnTo>
                    <a:pt x="12898" y="2317"/>
                  </a:lnTo>
                  <a:lnTo>
                    <a:pt x="12512" y="1892"/>
                  </a:lnTo>
                  <a:lnTo>
                    <a:pt x="12048" y="1506"/>
                  </a:lnTo>
                  <a:lnTo>
                    <a:pt x="11546" y="1197"/>
                  </a:lnTo>
                  <a:lnTo>
                    <a:pt x="11044" y="888"/>
                  </a:lnTo>
                  <a:lnTo>
                    <a:pt x="10504" y="618"/>
                  </a:lnTo>
                  <a:lnTo>
                    <a:pt x="9963" y="386"/>
                  </a:lnTo>
                  <a:lnTo>
                    <a:pt x="9345" y="232"/>
                  </a:lnTo>
                  <a:lnTo>
                    <a:pt x="8766" y="116"/>
                  </a:lnTo>
                  <a:lnTo>
                    <a:pt x="8148" y="39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6"/>
            <p:cNvSpPr/>
            <p:nvPr/>
          </p:nvSpPr>
          <p:spPr>
            <a:xfrm>
              <a:off x="6509175" y="1566300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8" y="5870"/>
                  </a:lnTo>
                  <a:lnTo>
                    <a:pt x="7491" y="6024"/>
                  </a:lnTo>
                  <a:lnTo>
                    <a:pt x="7530" y="6140"/>
                  </a:lnTo>
                  <a:lnTo>
                    <a:pt x="7569" y="6256"/>
                  </a:lnTo>
                  <a:lnTo>
                    <a:pt x="7607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1" y="6681"/>
                  </a:lnTo>
                  <a:lnTo>
                    <a:pt x="7337" y="6796"/>
                  </a:lnTo>
                  <a:lnTo>
                    <a:pt x="7105" y="6912"/>
                  </a:lnTo>
                  <a:lnTo>
                    <a:pt x="6912" y="6912"/>
                  </a:lnTo>
                  <a:lnTo>
                    <a:pt x="6719" y="6835"/>
                  </a:lnTo>
                  <a:lnTo>
                    <a:pt x="6565" y="6681"/>
                  </a:lnTo>
                  <a:lnTo>
                    <a:pt x="6487" y="6488"/>
                  </a:lnTo>
                  <a:lnTo>
                    <a:pt x="6487" y="6294"/>
                  </a:lnTo>
                  <a:lnTo>
                    <a:pt x="6526" y="6101"/>
                  </a:lnTo>
                  <a:lnTo>
                    <a:pt x="6642" y="5908"/>
                  </a:lnTo>
                  <a:lnTo>
                    <a:pt x="6796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7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0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1" y="1120"/>
                  </a:lnTo>
                  <a:lnTo>
                    <a:pt x="1622" y="1777"/>
                  </a:lnTo>
                  <a:lnTo>
                    <a:pt x="3398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0" y="5599"/>
                  </a:lnTo>
                  <a:lnTo>
                    <a:pt x="6294" y="5677"/>
                  </a:lnTo>
                  <a:lnTo>
                    <a:pt x="6217" y="5792"/>
                  </a:lnTo>
                  <a:lnTo>
                    <a:pt x="6101" y="6101"/>
                  </a:lnTo>
                  <a:lnTo>
                    <a:pt x="6063" y="6410"/>
                  </a:lnTo>
                  <a:lnTo>
                    <a:pt x="6101" y="6681"/>
                  </a:lnTo>
                  <a:lnTo>
                    <a:pt x="6179" y="6835"/>
                  </a:lnTo>
                  <a:lnTo>
                    <a:pt x="6294" y="6990"/>
                  </a:lnTo>
                  <a:lnTo>
                    <a:pt x="6410" y="7144"/>
                  </a:lnTo>
                  <a:lnTo>
                    <a:pt x="6565" y="7221"/>
                  </a:lnTo>
                  <a:lnTo>
                    <a:pt x="6719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7" y="7144"/>
                  </a:lnTo>
                  <a:lnTo>
                    <a:pt x="7723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3" y="6565"/>
                  </a:lnTo>
                  <a:lnTo>
                    <a:pt x="8032" y="6410"/>
                  </a:lnTo>
                  <a:lnTo>
                    <a:pt x="8032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3" y="5715"/>
                  </a:lnTo>
                  <a:lnTo>
                    <a:pt x="7569" y="5599"/>
                  </a:lnTo>
                  <a:lnTo>
                    <a:pt x="7414" y="5522"/>
                  </a:lnTo>
                  <a:lnTo>
                    <a:pt x="7221" y="5445"/>
                  </a:lnTo>
                  <a:lnTo>
                    <a:pt x="7028" y="5445"/>
                  </a:lnTo>
                  <a:lnTo>
                    <a:pt x="6835" y="5484"/>
                  </a:lnTo>
                  <a:lnTo>
                    <a:pt x="6024" y="4711"/>
                  </a:lnTo>
                  <a:lnTo>
                    <a:pt x="5213" y="4016"/>
                  </a:lnTo>
                  <a:lnTo>
                    <a:pt x="3514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09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6"/>
            <p:cNvSpPr/>
            <p:nvPr/>
          </p:nvSpPr>
          <p:spPr>
            <a:xfrm>
              <a:off x="2672775" y="1574975"/>
              <a:ext cx="84975" cy="94650"/>
            </a:xfrm>
            <a:custGeom>
              <a:avLst/>
              <a:gdLst/>
              <a:ahLst/>
              <a:cxnLst/>
              <a:rect l="l" t="t" r="r" b="b"/>
              <a:pathLst>
                <a:path w="3399" h="3786" extrusionOk="0">
                  <a:moveTo>
                    <a:pt x="78" y="1"/>
                  </a:moveTo>
                  <a:lnTo>
                    <a:pt x="1" y="78"/>
                  </a:lnTo>
                  <a:lnTo>
                    <a:pt x="1" y="117"/>
                  </a:lnTo>
                  <a:lnTo>
                    <a:pt x="348" y="889"/>
                  </a:lnTo>
                  <a:lnTo>
                    <a:pt x="812" y="1661"/>
                  </a:lnTo>
                  <a:lnTo>
                    <a:pt x="1275" y="2395"/>
                  </a:lnTo>
                  <a:lnTo>
                    <a:pt x="1738" y="3090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5"/>
                  </a:lnTo>
                  <a:lnTo>
                    <a:pt x="3013" y="3708"/>
                  </a:lnTo>
                  <a:lnTo>
                    <a:pt x="3206" y="3592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90"/>
                  </a:lnTo>
                  <a:lnTo>
                    <a:pt x="3399" y="2897"/>
                  </a:lnTo>
                  <a:lnTo>
                    <a:pt x="3360" y="2704"/>
                  </a:lnTo>
                  <a:lnTo>
                    <a:pt x="3283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90" y="2742"/>
                  </a:lnTo>
                  <a:lnTo>
                    <a:pt x="3128" y="2858"/>
                  </a:lnTo>
                  <a:lnTo>
                    <a:pt x="2897" y="3013"/>
                  </a:lnTo>
                  <a:lnTo>
                    <a:pt x="2665" y="3129"/>
                  </a:lnTo>
                  <a:lnTo>
                    <a:pt x="2511" y="3206"/>
                  </a:lnTo>
                  <a:lnTo>
                    <a:pt x="2318" y="3206"/>
                  </a:lnTo>
                  <a:lnTo>
                    <a:pt x="2202" y="3167"/>
                  </a:lnTo>
                  <a:lnTo>
                    <a:pt x="2047" y="3090"/>
                  </a:lnTo>
                  <a:lnTo>
                    <a:pt x="1931" y="2936"/>
                  </a:lnTo>
                  <a:lnTo>
                    <a:pt x="1854" y="2742"/>
                  </a:lnTo>
                  <a:lnTo>
                    <a:pt x="1700" y="2511"/>
                  </a:lnTo>
                  <a:lnTo>
                    <a:pt x="1082" y="1507"/>
                  </a:lnTo>
                  <a:lnTo>
                    <a:pt x="619" y="773"/>
                  </a:lnTo>
                  <a:lnTo>
                    <a:pt x="387" y="387"/>
                  </a:lnTo>
                  <a:lnTo>
                    <a:pt x="117" y="39"/>
                  </a:lnTo>
                  <a:lnTo>
                    <a:pt x="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6"/>
            <p:cNvSpPr/>
            <p:nvPr/>
          </p:nvSpPr>
          <p:spPr>
            <a:xfrm>
              <a:off x="4909550" y="158077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8" y="5909"/>
                  </a:moveTo>
                  <a:lnTo>
                    <a:pt x="1082" y="5986"/>
                  </a:lnTo>
                  <a:lnTo>
                    <a:pt x="1236" y="6024"/>
                  </a:lnTo>
                  <a:lnTo>
                    <a:pt x="1390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7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8"/>
                  </a:lnTo>
                  <a:lnTo>
                    <a:pt x="386" y="6372"/>
                  </a:lnTo>
                  <a:lnTo>
                    <a:pt x="425" y="6256"/>
                  </a:lnTo>
                  <a:lnTo>
                    <a:pt x="502" y="6179"/>
                  </a:lnTo>
                  <a:lnTo>
                    <a:pt x="695" y="6024"/>
                  </a:lnTo>
                  <a:lnTo>
                    <a:pt x="888" y="5909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6" y="2047"/>
                  </a:lnTo>
                  <a:lnTo>
                    <a:pt x="3437" y="2781"/>
                  </a:lnTo>
                  <a:lnTo>
                    <a:pt x="2279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8"/>
                  </a:lnTo>
                  <a:lnTo>
                    <a:pt x="0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6"/>
                  </a:lnTo>
                  <a:lnTo>
                    <a:pt x="695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699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9"/>
                  </a:lnTo>
                  <a:lnTo>
                    <a:pt x="1738" y="6024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2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6"/>
            <p:cNvSpPr/>
            <p:nvPr/>
          </p:nvSpPr>
          <p:spPr>
            <a:xfrm>
              <a:off x="4655650" y="16087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4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7" y="6796"/>
                  </a:lnTo>
                  <a:lnTo>
                    <a:pt x="7106" y="6912"/>
                  </a:lnTo>
                  <a:lnTo>
                    <a:pt x="6913" y="6912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1"/>
                  </a:lnTo>
                  <a:lnTo>
                    <a:pt x="6642" y="5908"/>
                  </a:lnTo>
                  <a:lnTo>
                    <a:pt x="6797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2" y="1120"/>
                  </a:lnTo>
                  <a:lnTo>
                    <a:pt x="1622" y="1777"/>
                  </a:lnTo>
                  <a:lnTo>
                    <a:pt x="3399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1" y="5599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1"/>
                  </a:lnTo>
                  <a:lnTo>
                    <a:pt x="6063" y="6410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1"/>
                  </a:lnTo>
                  <a:lnTo>
                    <a:pt x="6720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8" y="7144"/>
                  </a:lnTo>
                  <a:lnTo>
                    <a:pt x="7724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3" y="6410"/>
                  </a:lnTo>
                  <a:lnTo>
                    <a:pt x="8033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4" y="5715"/>
                  </a:lnTo>
                  <a:lnTo>
                    <a:pt x="7569" y="5599"/>
                  </a:lnTo>
                  <a:lnTo>
                    <a:pt x="7415" y="5522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5" y="5484"/>
                  </a:lnTo>
                  <a:lnTo>
                    <a:pt x="6025" y="4711"/>
                  </a:lnTo>
                  <a:lnTo>
                    <a:pt x="5214" y="4016"/>
                  </a:lnTo>
                  <a:lnTo>
                    <a:pt x="3515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10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6"/>
            <p:cNvSpPr/>
            <p:nvPr/>
          </p:nvSpPr>
          <p:spPr>
            <a:xfrm>
              <a:off x="781625" y="1619400"/>
              <a:ext cx="153500" cy="186325"/>
            </a:xfrm>
            <a:custGeom>
              <a:avLst/>
              <a:gdLst/>
              <a:ahLst/>
              <a:cxnLst/>
              <a:rect l="l" t="t" r="r" b="b"/>
              <a:pathLst>
                <a:path w="6140" h="7453" extrusionOk="0">
                  <a:moveTo>
                    <a:pt x="888" y="5908"/>
                  </a:moveTo>
                  <a:lnTo>
                    <a:pt x="1081" y="5985"/>
                  </a:lnTo>
                  <a:lnTo>
                    <a:pt x="1236" y="6024"/>
                  </a:lnTo>
                  <a:lnTo>
                    <a:pt x="1390" y="6178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6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89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7"/>
                  </a:lnTo>
                  <a:lnTo>
                    <a:pt x="386" y="6371"/>
                  </a:lnTo>
                  <a:lnTo>
                    <a:pt x="425" y="6256"/>
                  </a:lnTo>
                  <a:lnTo>
                    <a:pt x="502" y="6178"/>
                  </a:lnTo>
                  <a:lnTo>
                    <a:pt x="695" y="6024"/>
                  </a:lnTo>
                  <a:lnTo>
                    <a:pt x="888" y="5908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5" y="1313"/>
                  </a:lnTo>
                  <a:lnTo>
                    <a:pt x="4016" y="2047"/>
                  </a:lnTo>
                  <a:lnTo>
                    <a:pt x="3437" y="2780"/>
                  </a:lnTo>
                  <a:lnTo>
                    <a:pt x="2278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2" y="5561"/>
                  </a:lnTo>
                  <a:lnTo>
                    <a:pt x="618" y="5599"/>
                  </a:lnTo>
                  <a:lnTo>
                    <a:pt x="541" y="5676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7"/>
                  </a:lnTo>
                  <a:lnTo>
                    <a:pt x="0" y="6603"/>
                  </a:lnTo>
                  <a:lnTo>
                    <a:pt x="39" y="6796"/>
                  </a:lnTo>
                  <a:lnTo>
                    <a:pt x="116" y="6989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5"/>
                  </a:lnTo>
                  <a:lnTo>
                    <a:pt x="695" y="7453"/>
                  </a:lnTo>
                  <a:lnTo>
                    <a:pt x="1081" y="7453"/>
                  </a:lnTo>
                  <a:lnTo>
                    <a:pt x="1274" y="7414"/>
                  </a:lnTo>
                  <a:lnTo>
                    <a:pt x="1429" y="7298"/>
                  </a:lnTo>
                  <a:lnTo>
                    <a:pt x="1583" y="7182"/>
                  </a:lnTo>
                  <a:lnTo>
                    <a:pt x="1699" y="7067"/>
                  </a:lnTo>
                  <a:lnTo>
                    <a:pt x="1815" y="6873"/>
                  </a:lnTo>
                  <a:lnTo>
                    <a:pt x="1854" y="6680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8"/>
                  </a:lnTo>
                  <a:lnTo>
                    <a:pt x="1738" y="6024"/>
                  </a:lnTo>
                  <a:lnTo>
                    <a:pt x="1661" y="5908"/>
                  </a:lnTo>
                  <a:lnTo>
                    <a:pt x="1545" y="5792"/>
                  </a:lnTo>
                  <a:lnTo>
                    <a:pt x="2163" y="5097"/>
                  </a:lnTo>
                  <a:lnTo>
                    <a:pt x="2742" y="4402"/>
                  </a:lnTo>
                  <a:lnTo>
                    <a:pt x="3939" y="3012"/>
                  </a:lnTo>
                  <a:lnTo>
                    <a:pt x="4479" y="2394"/>
                  </a:lnTo>
                  <a:lnTo>
                    <a:pt x="5097" y="1699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3"/>
                  </a:lnTo>
                  <a:lnTo>
                    <a:pt x="6063" y="77"/>
                  </a:lnTo>
                  <a:lnTo>
                    <a:pt x="598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6"/>
            <p:cNvSpPr/>
            <p:nvPr/>
          </p:nvSpPr>
          <p:spPr>
            <a:xfrm>
              <a:off x="1926550" y="1629050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3"/>
                  </a:lnTo>
                  <a:lnTo>
                    <a:pt x="2008" y="966"/>
                  </a:lnTo>
                  <a:lnTo>
                    <a:pt x="2124" y="1120"/>
                  </a:lnTo>
                  <a:lnTo>
                    <a:pt x="2201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1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5" y="502"/>
                  </a:lnTo>
                  <a:lnTo>
                    <a:pt x="811" y="464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3" y="425"/>
                  </a:lnTo>
                  <a:lnTo>
                    <a:pt x="78" y="618"/>
                  </a:lnTo>
                  <a:lnTo>
                    <a:pt x="0" y="811"/>
                  </a:lnTo>
                  <a:lnTo>
                    <a:pt x="0" y="1004"/>
                  </a:lnTo>
                  <a:lnTo>
                    <a:pt x="0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7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1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4"/>
                  </a:lnTo>
                  <a:lnTo>
                    <a:pt x="2626" y="2896"/>
                  </a:lnTo>
                  <a:lnTo>
                    <a:pt x="2703" y="2317"/>
                  </a:lnTo>
                  <a:lnTo>
                    <a:pt x="2703" y="2008"/>
                  </a:lnTo>
                  <a:lnTo>
                    <a:pt x="2703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699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6"/>
            <p:cNvSpPr/>
            <p:nvPr/>
          </p:nvSpPr>
          <p:spPr>
            <a:xfrm>
              <a:off x="3904600" y="163580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0" y="194"/>
                  </a:lnTo>
                  <a:lnTo>
                    <a:pt x="2240" y="309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7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6"/>
            <p:cNvSpPr/>
            <p:nvPr/>
          </p:nvSpPr>
          <p:spPr>
            <a:xfrm>
              <a:off x="527725" y="16473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0" y="6141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2" y="6681"/>
                  </a:lnTo>
                  <a:lnTo>
                    <a:pt x="7337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19" y="6836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6" y="6102"/>
                  </a:lnTo>
                  <a:lnTo>
                    <a:pt x="6642" y="5909"/>
                  </a:lnTo>
                  <a:lnTo>
                    <a:pt x="6797" y="5754"/>
                  </a:lnTo>
                  <a:close/>
                  <a:moveTo>
                    <a:pt x="232" y="1"/>
                  </a:moveTo>
                  <a:lnTo>
                    <a:pt x="155" y="40"/>
                  </a:lnTo>
                  <a:lnTo>
                    <a:pt x="78" y="40"/>
                  </a:lnTo>
                  <a:lnTo>
                    <a:pt x="39" y="117"/>
                  </a:lnTo>
                  <a:lnTo>
                    <a:pt x="0" y="233"/>
                  </a:lnTo>
                  <a:lnTo>
                    <a:pt x="0" y="310"/>
                  </a:lnTo>
                  <a:lnTo>
                    <a:pt x="39" y="387"/>
                  </a:lnTo>
                  <a:lnTo>
                    <a:pt x="425" y="773"/>
                  </a:lnTo>
                  <a:lnTo>
                    <a:pt x="811" y="1121"/>
                  </a:lnTo>
                  <a:lnTo>
                    <a:pt x="1622" y="1777"/>
                  </a:lnTo>
                  <a:lnTo>
                    <a:pt x="3399" y="3206"/>
                  </a:lnTo>
                  <a:lnTo>
                    <a:pt x="4866" y="4442"/>
                  </a:lnTo>
                  <a:lnTo>
                    <a:pt x="5638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7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6"/>
                  </a:lnTo>
                  <a:lnTo>
                    <a:pt x="6295" y="6990"/>
                  </a:lnTo>
                  <a:lnTo>
                    <a:pt x="6411" y="7145"/>
                  </a:lnTo>
                  <a:lnTo>
                    <a:pt x="6565" y="7222"/>
                  </a:lnTo>
                  <a:lnTo>
                    <a:pt x="6719" y="7299"/>
                  </a:lnTo>
                  <a:lnTo>
                    <a:pt x="6874" y="7338"/>
                  </a:lnTo>
                  <a:lnTo>
                    <a:pt x="7067" y="7338"/>
                  </a:lnTo>
                  <a:lnTo>
                    <a:pt x="7260" y="7299"/>
                  </a:lnTo>
                  <a:lnTo>
                    <a:pt x="7453" y="7260"/>
                  </a:lnTo>
                  <a:lnTo>
                    <a:pt x="7608" y="7145"/>
                  </a:lnTo>
                  <a:lnTo>
                    <a:pt x="7723" y="7029"/>
                  </a:lnTo>
                  <a:lnTo>
                    <a:pt x="7839" y="6913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2" y="6411"/>
                  </a:lnTo>
                  <a:lnTo>
                    <a:pt x="8032" y="6218"/>
                  </a:lnTo>
                  <a:lnTo>
                    <a:pt x="7955" y="6025"/>
                  </a:lnTo>
                  <a:lnTo>
                    <a:pt x="7839" y="5870"/>
                  </a:lnTo>
                  <a:lnTo>
                    <a:pt x="7723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1" y="5446"/>
                  </a:lnTo>
                  <a:lnTo>
                    <a:pt x="7028" y="5446"/>
                  </a:lnTo>
                  <a:lnTo>
                    <a:pt x="6835" y="5484"/>
                  </a:lnTo>
                  <a:lnTo>
                    <a:pt x="6024" y="4712"/>
                  </a:lnTo>
                  <a:lnTo>
                    <a:pt x="5213" y="4017"/>
                  </a:lnTo>
                  <a:lnTo>
                    <a:pt x="3514" y="2627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9"/>
                  </a:lnTo>
                  <a:lnTo>
                    <a:pt x="734" y="310"/>
                  </a:lnTo>
                  <a:lnTo>
                    <a:pt x="309" y="40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6"/>
            <p:cNvSpPr/>
            <p:nvPr/>
          </p:nvSpPr>
          <p:spPr>
            <a:xfrm>
              <a:off x="5813125" y="1664750"/>
              <a:ext cx="61825" cy="89825"/>
            </a:xfrm>
            <a:custGeom>
              <a:avLst/>
              <a:gdLst/>
              <a:ahLst/>
              <a:cxnLst/>
              <a:rect l="l" t="t" r="r" b="b"/>
              <a:pathLst>
                <a:path w="2473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5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2"/>
                  </a:lnTo>
                  <a:lnTo>
                    <a:pt x="1932" y="2163"/>
                  </a:lnTo>
                  <a:lnTo>
                    <a:pt x="1932" y="2434"/>
                  </a:lnTo>
                  <a:lnTo>
                    <a:pt x="1816" y="2743"/>
                  </a:lnTo>
                  <a:lnTo>
                    <a:pt x="1739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8" y="3013"/>
                  </a:lnTo>
                  <a:lnTo>
                    <a:pt x="850" y="2897"/>
                  </a:lnTo>
                  <a:lnTo>
                    <a:pt x="812" y="2743"/>
                  </a:lnTo>
                  <a:lnTo>
                    <a:pt x="850" y="2588"/>
                  </a:lnTo>
                  <a:lnTo>
                    <a:pt x="928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1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6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6" y="2356"/>
                  </a:lnTo>
                  <a:lnTo>
                    <a:pt x="348" y="2627"/>
                  </a:lnTo>
                  <a:lnTo>
                    <a:pt x="310" y="2897"/>
                  </a:lnTo>
                  <a:lnTo>
                    <a:pt x="348" y="3052"/>
                  </a:lnTo>
                  <a:lnTo>
                    <a:pt x="426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1"/>
                  </a:lnTo>
                  <a:lnTo>
                    <a:pt x="2434" y="2009"/>
                  </a:lnTo>
                  <a:lnTo>
                    <a:pt x="2395" y="1816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6"/>
            <p:cNvSpPr/>
            <p:nvPr/>
          </p:nvSpPr>
          <p:spPr>
            <a:xfrm>
              <a:off x="4153650" y="167055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2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40" y="232"/>
                  </a:lnTo>
                  <a:lnTo>
                    <a:pt x="1" y="271"/>
                  </a:lnTo>
                  <a:lnTo>
                    <a:pt x="40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4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6"/>
            <p:cNvSpPr/>
            <p:nvPr/>
          </p:nvSpPr>
          <p:spPr>
            <a:xfrm>
              <a:off x="4055200" y="1676350"/>
              <a:ext cx="21250" cy="8700"/>
            </a:xfrm>
            <a:custGeom>
              <a:avLst/>
              <a:gdLst/>
              <a:ahLst/>
              <a:cxnLst/>
              <a:rect l="l" t="t" r="r" b="b"/>
              <a:pathLst>
                <a:path w="850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6"/>
            <p:cNvSpPr/>
            <p:nvPr/>
          </p:nvSpPr>
          <p:spPr>
            <a:xfrm>
              <a:off x="5417325" y="16889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232"/>
                  </a:lnTo>
                  <a:lnTo>
                    <a:pt x="503" y="966"/>
                  </a:lnTo>
                  <a:lnTo>
                    <a:pt x="1043" y="1622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3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6" y="3862"/>
                  </a:lnTo>
                  <a:lnTo>
                    <a:pt x="12242" y="3591"/>
                  </a:lnTo>
                  <a:lnTo>
                    <a:pt x="12319" y="3553"/>
                  </a:lnTo>
                  <a:lnTo>
                    <a:pt x="12435" y="3205"/>
                  </a:lnTo>
                  <a:lnTo>
                    <a:pt x="12358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3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3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6"/>
            <p:cNvSpPr/>
            <p:nvPr/>
          </p:nvSpPr>
          <p:spPr>
            <a:xfrm>
              <a:off x="5725275" y="169565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5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4" y="1931"/>
                  </a:lnTo>
                  <a:lnTo>
                    <a:pt x="1082" y="2009"/>
                  </a:lnTo>
                  <a:lnTo>
                    <a:pt x="1121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30" y="2704"/>
                  </a:lnTo>
                  <a:lnTo>
                    <a:pt x="1623" y="2820"/>
                  </a:lnTo>
                  <a:lnTo>
                    <a:pt x="1816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5" y="3630"/>
                  </a:lnTo>
                  <a:lnTo>
                    <a:pt x="2125" y="3901"/>
                  </a:lnTo>
                  <a:lnTo>
                    <a:pt x="2086" y="4094"/>
                  </a:lnTo>
                  <a:lnTo>
                    <a:pt x="2009" y="4325"/>
                  </a:lnTo>
                  <a:lnTo>
                    <a:pt x="1893" y="4519"/>
                  </a:lnTo>
                  <a:lnTo>
                    <a:pt x="1739" y="4712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5" y="4287"/>
                  </a:lnTo>
                  <a:lnTo>
                    <a:pt x="812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1" y="4094"/>
                  </a:lnTo>
                  <a:lnTo>
                    <a:pt x="1237" y="4017"/>
                  </a:lnTo>
                  <a:lnTo>
                    <a:pt x="1314" y="3901"/>
                  </a:lnTo>
                  <a:lnTo>
                    <a:pt x="1314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10" y="4094"/>
                  </a:lnTo>
                  <a:lnTo>
                    <a:pt x="233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2"/>
                  </a:lnTo>
                  <a:lnTo>
                    <a:pt x="1739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3" y="1970"/>
                  </a:lnTo>
                  <a:lnTo>
                    <a:pt x="1932" y="1816"/>
                  </a:lnTo>
                  <a:lnTo>
                    <a:pt x="2241" y="1622"/>
                  </a:lnTo>
                  <a:lnTo>
                    <a:pt x="2549" y="1391"/>
                  </a:lnTo>
                  <a:lnTo>
                    <a:pt x="2820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6"/>
            <p:cNvSpPr/>
            <p:nvPr/>
          </p:nvSpPr>
          <p:spPr>
            <a:xfrm>
              <a:off x="1994125" y="1698550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6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4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4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6"/>
            <p:cNvSpPr/>
            <p:nvPr/>
          </p:nvSpPr>
          <p:spPr>
            <a:xfrm>
              <a:off x="3947075" y="171690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3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8" y="579"/>
                  </a:lnTo>
                  <a:lnTo>
                    <a:pt x="425" y="772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6"/>
            <p:cNvSpPr/>
            <p:nvPr/>
          </p:nvSpPr>
          <p:spPr>
            <a:xfrm>
              <a:off x="2585900" y="1732325"/>
              <a:ext cx="305075" cy="236550"/>
            </a:xfrm>
            <a:custGeom>
              <a:avLst/>
              <a:gdLst/>
              <a:ahLst/>
              <a:cxnLst/>
              <a:rect l="l" t="t" r="r" b="b"/>
              <a:pathLst>
                <a:path w="12203" h="9462" extrusionOk="0">
                  <a:moveTo>
                    <a:pt x="5329" y="349"/>
                  </a:moveTo>
                  <a:lnTo>
                    <a:pt x="5522" y="426"/>
                  </a:lnTo>
                  <a:lnTo>
                    <a:pt x="5600" y="426"/>
                  </a:lnTo>
                  <a:lnTo>
                    <a:pt x="5831" y="657"/>
                  </a:lnTo>
                  <a:lnTo>
                    <a:pt x="5986" y="889"/>
                  </a:lnTo>
                  <a:lnTo>
                    <a:pt x="6063" y="1198"/>
                  </a:lnTo>
                  <a:lnTo>
                    <a:pt x="6102" y="1468"/>
                  </a:lnTo>
                  <a:lnTo>
                    <a:pt x="6140" y="1777"/>
                  </a:lnTo>
                  <a:lnTo>
                    <a:pt x="6102" y="2086"/>
                  </a:lnTo>
                  <a:lnTo>
                    <a:pt x="6024" y="2704"/>
                  </a:lnTo>
                  <a:lnTo>
                    <a:pt x="5715" y="4866"/>
                  </a:lnTo>
                  <a:lnTo>
                    <a:pt x="5715" y="4905"/>
                  </a:lnTo>
                  <a:lnTo>
                    <a:pt x="5561" y="4982"/>
                  </a:lnTo>
                  <a:lnTo>
                    <a:pt x="5291" y="4017"/>
                  </a:lnTo>
                  <a:lnTo>
                    <a:pt x="5020" y="3090"/>
                  </a:lnTo>
                  <a:lnTo>
                    <a:pt x="4750" y="1970"/>
                  </a:lnTo>
                  <a:lnTo>
                    <a:pt x="4673" y="1468"/>
                  </a:lnTo>
                  <a:lnTo>
                    <a:pt x="4673" y="1159"/>
                  </a:lnTo>
                  <a:lnTo>
                    <a:pt x="4673" y="851"/>
                  </a:lnTo>
                  <a:lnTo>
                    <a:pt x="4750" y="619"/>
                  </a:lnTo>
                  <a:lnTo>
                    <a:pt x="4827" y="503"/>
                  </a:lnTo>
                  <a:lnTo>
                    <a:pt x="4904" y="426"/>
                  </a:lnTo>
                  <a:lnTo>
                    <a:pt x="5020" y="349"/>
                  </a:lnTo>
                  <a:close/>
                  <a:moveTo>
                    <a:pt x="11199" y="3515"/>
                  </a:moveTo>
                  <a:lnTo>
                    <a:pt x="11315" y="3554"/>
                  </a:lnTo>
                  <a:lnTo>
                    <a:pt x="11392" y="3592"/>
                  </a:lnTo>
                  <a:lnTo>
                    <a:pt x="11508" y="3708"/>
                  </a:lnTo>
                  <a:lnTo>
                    <a:pt x="11585" y="3824"/>
                  </a:lnTo>
                  <a:lnTo>
                    <a:pt x="11701" y="4133"/>
                  </a:lnTo>
                  <a:lnTo>
                    <a:pt x="11585" y="4287"/>
                  </a:lnTo>
                  <a:lnTo>
                    <a:pt x="11430" y="4403"/>
                  </a:lnTo>
                  <a:lnTo>
                    <a:pt x="11237" y="4519"/>
                  </a:lnTo>
                  <a:lnTo>
                    <a:pt x="11044" y="4596"/>
                  </a:lnTo>
                  <a:lnTo>
                    <a:pt x="10581" y="4751"/>
                  </a:lnTo>
                  <a:lnTo>
                    <a:pt x="10195" y="4866"/>
                  </a:lnTo>
                  <a:lnTo>
                    <a:pt x="9422" y="5021"/>
                  </a:lnTo>
                  <a:lnTo>
                    <a:pt x="8650" y="5137"/>
                  </a:lnTo>
                  <a:lnTo>
                    <a:pt x="7994" y="5175"/>
                  </a:lnTo>
                  <a:lnTo>
                    <a:pt x="7376" y="5175"/>
                  </a:lnTo>
                  <a:lnTo>
                    <a:pt x="6102" y="5137"/>
                  </a:lnTo>
                  <a:lnTo>
                    <a:pt x="7260" y="4673"/>
                  </a:lnTo>
                  <a:lnTo>
                    <a:pt x="8418" y="4249"/>
                  </a:lnTo>
                  <a:lnTo>
                    <a:pt x="9075" y="4017"/>
                  </a:lnTo>
                  <a:lnTo>
                    <a:pt x="9770" y="3824"/>
                  </a:lnTo>
                  <a:lnTo>
                    <a:pt x="10465" y="3631"/>
                  </a:lnTo>
                  <a:lnTo>
                    <a:pt x="10928" y="3554"/>
                  </a:lnTo>
                  <a:lnTo>
                    <a:pt x="11083" y="3515"/>
                  </a:lnTo>
                  <a:close/>
                  <a:moveTo>
                    <a:pt x="5136" y="5909"/>
                  </a:moveTo>
                  <a:lnTo>
                    <a:pt x="4209" y="6797"/>
                  </a:lnTo>
                  <a:lnTo>
                    <a:pt x="3244" y="7685"/>
                  </a:lnTo>
                  <a:lnTo>
                    <a:pt x="2742" y="8110"/>
                  </a:lnTo>
                  <a:lnTo>
                    <a:pt x="2163" y="8535"/>
                  </a:lnTo>
                  <a:lnTo>
                    <a:pt x="1854" y="8728"/>
                  </a:lnTo>
                  <a:lnTo>
                    <a:pt x="1468" y="8921"/>
                  </a:lnTo>
                  <a:lnTo>
                    <a:pt x="1197" y="8998"/>
                  </a:lnTo>
                  <a:lnTo>
                    <a:pt x="1004" y="9037"/>
                  </a:lnTo>
                  <a:lnTo>
                    <a:pt x="888" y="8998"/>
                  </a:lnTo>
                  <a:lnTo>
                    <a:pt x="811" y="8960"/>
                  </a:lnTo>
                  <a:lnTo>
                    <a:pt x="734" y="8844"/>
                  </a:lnTo>
                  <a:lnTo>
                    <a:pt x="695" y="8689"/>
                  </a:lnTo>
                  <a:lnTo>
                    <a:pt x="657" y="8535"/>
                  </a:lnTo>
                  <a:lnTo>
                    <a:pt x="618" y="8419"/>
                  </a:lnTo>
                  <a:lnTo>
                    <a:pt x="657" y="8342"/>
                  </a:lnTo>
                  <a:lnTo>
                    <a:pt x="695" y="8265"/>
                  </a:lnTo>
                  <a:lnTo>
                    <a:pt x="850" y="8110"/>
                  </a:lnTo>
                  <a:lnTo>
                    <a:pt x="1120" y="7956"/>
                  </a:lnTo>
                  <a:lnTo>
                    <a:pt x="1699" y="7608"/>
                  </a:lnTo>
                  <a:lnTo>
                    <a:pt x="2472" y="7222"/>
                  </a:lnTo>
                  <a:lnTo>
                    <a:pt x="3244" y="6874"/>
                  </a:lnTo>
                  <a:lnTo>
                    <a:pt x="4209" y="6411"/>
                  </a:lnTo>
                  <a:lnTo>
                    <a:pt x="4673" y="6179"/>
                  </a:lnTo>
                  <a:lnTo>
                    <a:pt x="5136" y="5909"/>
                  </a:lnTo>
                  <a:close/>
                  <a:moveTo>
                    <a:pt x="5136" y="1"/>
                  </a:moveTo>
                  <a:lnTo>
                    <a:pt x="4943" y="78"/>
                  </a:lnTo>
                  <a:lnTo>
                    <a:pt x="4750" y="194"/>
                  </a:lnTo>
                  <a:lnTo>
                    <a:pt x="4596" y="387"/>
                  </a:lnTo>
                  <a:lnTo>
                    <a:pt x="4441" y="580"/>
                  </a:lnTo>
                  <a:lnTo>
                    <a:pt x="4364" y="812"/>
                  </a:lnTo>
                  <a:lnTo>
                    <a:pt x="4325" y="1044"/>
                  </a:lnTo>
                  <a:lnTo>
                    <a:pt x="4325" y="1507"/>
                  </a:lnTo>
                  <a:lnTo>
                    <a:pt x="4402" y="1970"/>
                  </a:lnTo>
                  <a:lnTo>
                    <a:pt x="4634" y="2897"/>
                  </a:lnTo>
                  <a:lnTo>
                    <a:pt x="4982" y="4017"/>
                  </a:lnTo>
                  <a:lnTo>
                    <a:pt x="5175" y="4558"/>
                  </a:lnTo>
                  <a:lnTo>
                    <a:pt x="5368" y="5098"/>
                  </a:lnTo>
                  <a:lnTo>
                    <a:pt x="5368" y="5214"/>
                  </a:lnTo>
                  <a:lnTo>
                    <a:pt x="5406" y="5330"/>
                  </a:lnTo>
                  <a:lnTo>
                    <a:pt x="4943" y="5600"/>
                  </a:lnTo>
                  <a:lnTo>
                    <a:pt x="4480" y="5870"/>
                  </a:lnTo>
                  <a:lnTo>
                    <a:pt x="3476" y="6334"/>
                  </a:lnTo>
                  <a:lnTo>
                    <a:pt x="2472" y="6797"/>
                  </a:lnTo>
                  <a:lnTo>
                    <a:pt x="1970" y="7029"/>
                  </a:lnTo>
                  <a:lnTo>
                    <a:pt x="1468" y="7299"/>
                  </a:lnTo>
                  <a:lnTo>
                    <a:pt x="966" y="7608"/>
                  </a:lnTo>
                  <a:lnTo>
                    <a:pt x="657" y="7801"/>
                  </a:lnTo>
                  <a:lnTo>
                    <a:pt x="348" y="8071"/>
                  </a:lnTo>
                  <a:lnTo>
                    <a:pt x="116" y="8342"/>
                  </a:lnTo>
                  <a:lnTo>
                    <a:pt x="39" y="8458"/>
                  </a:lnTo>
                  <a:lnTo>
                    <a:pt x="0" y="8612"/>
                  </a:lnTo>
                  <a:lnTo>
                    <a:pt x="0" y="8767"/>
                  </a:lnTo>
                  <a:lnTo>
                    <a:pt x="0" y="8921"/>
                  </a:lnTo>
                  <a:lnTo>
                    <a:pt x="78" y="9037"/>
                  </a:lnTo>
                  <a:lnTo>
                    <a:pt x="232" y="9191"/>
                  </a:lnTo>
                  <a:lnTo>
                    <a:pt x="348" y="9307"/>
                  </a:lnTo>
                  <a:lnTo>
                    <a:pt x="502" y="9384"/>
                  </a:lnTo>
                  <a:lnTo>
                    <a:pt x="618" y="9423"/>
                  </a:lnTo>
                  <a:lnTo>
                    <a:pt x="773" y="9462"/>
                  </a:lnTo>
                  <a:lnTo>
                    <a:pt x="1120" y="9462"/>
                  </a:lnTo>
                  <a:lnTo>
                    <a:pt x="1429" y="9384"/>
                  </a:lnTo>
                  <a:lnTo>
                    <a:pt x="1738" y="9230"/>
                  </a:lnTo>
                  <a:lnTo>
                    <a:pt x="2047" y="9075"/>
                  </a:lnTo>
                  <a:lnTo>
                    <a:pt x="2588" y="8767"/>
                  </a:lnTo>
                  <a:lnTo>
                    <a:pt x="3476" y="8071"/>
                  </a:lnTo>
                  <a:lnTo>
                    <a:pt x="4287" y="7338"/>
                  </a:lnTo>
                  <a:lnTo>
                    <a:pt x="5098" y="6565"/>
                  </a:lnTo>
                  <a:lnTo>
                    <a:pt x="5445" y="6141"/>
                  </a:lnTo>
                  <a:lnTo>
                    <a:pt x="5793" y="5677"/>
                  </a:lnTo>
                  <a:lnTo>
                    <a:pt x="5793" y="5716"/>
                  </a:lnTo>
                  <a:lnTo>
                    <a:pt x="6063" y="6064"/>
                  </a:lnTo>
                  <a:lnTo>
                    <a:pt x="6217" y="6218"/>
                  </a:lnTo>
                  <a:lnTo>
                    <a:pt x="6372" y="6334"/>
                  </a:lnTo>
                  <a:lnTo>
                    <a:pt x="6603" y="6179"/>
                  </a:lnTo>
                  <a:lnTo>
                    <a:pt x="6603" y="6141"/>
                  </a:lnTo>
                  <a:lnTo>
                    <a:pt x="6333" y="5870"/>
                  </a:lnTo>
                  <a:lnTo>
                    <a:pt x="6217" y="5716"/>
                  </a:lnTo>
                  <a:lnTo>
                    <a:pt x="6179" y="5523"/>
                  </a:lnTo>
                  <a:lnTo>
                    <a:pt x="6140" y="5484"/>
                  </a:lnTo>
                  <a:lnTo>
                    <a:pt x="7028" y="5562"/>
                  </a:lnTo>
                  <a:lnTo>
                    <a:pt x="7955" y="5562"/>
                  </a:lnTo>
                  <a:lnTo>
                    <a:pt x="8882" y="5484"/>
                  </a:lnTo>
                  <a:lnTo>
                    <a:pt x="9770" y="5330"/>
                  </a:lnTo>
                  <a:lnTo>
                    <a:pt x="10465" y="5175"/>
                  </a:lnTo>
                  <a:lnTo>
                    <a:pt x="10890" y="5060"/>
                  </a:lnTo>
                  <a:lnTo>
                    <a:pt x="11315" y="4905"/>
                  </a:lnTo>
                  <a:lnTo>
                    <a:pt x="11701" y="4673"/>
                  </a:lnTo>
                  <a:lnTo>
                    <a:pt x="11894" y="4558"/>
                  </a:lnTo>
                  <a:lnTo>
                    <a:pt x="12010" y="4403"/>
                  </a:lnTo>
                  <a:lnTo>
                    <a:pt x="12125" y="4249"/>
                  </a:lnTo>
                  <a:lnTo>
                    <a:pt x="12164" y="4094"/>
                  </a:lnTo>
                  <a:lnTo>
                    <a:pt x="12203" y="3901"/>
                  </a:lnTo>
                  <a:lnTo>
                    <a:pt x="12164" y="3708"/>
                  </a:lnTo>
                  <a:lnTo>
                    <a:pt x="12125" y="3554"/>
                  </a:lnTo>
                  <a:lnTo>
                    <a:pt x="12010" y="3438"/>
                  </a:lnTo>
                  <a:lnTo>
                    <a:pt x="11932" y="3322"/>
                  </a:lnTo>
                  <a:lnTo>
                    <a:pt x="11817" y="3245"/>
                  </a:lnTo>
                  <a:lnTo>
                    <a:pt x="11662" y="3167"/>
                  </a:lnTo>
                  <a:lnTo>
                    <a:pt x="11508" y="3167"/>
                  </a:lnTo>
                  <a:lnTo>
                    <a:pt x="11199" y="3129"/>
                  </a:lnTo>
                  <a:lnTo>
                    <a:pt x="10851" y="3167"/>
                  </a:lnTo>
                  <a:lnTo>
                    <a:pt x="10504" y="3245"/>
                  </a:lnTo>
                  <a:lnTo>
                    <a:pt x="9924" y="3360"/>
                  </a:lnTo>
                  <a:lnTo>
                    <a:pt x="8959" y="3669"/>
                  </a:lnTo>
                  <a:lnTo>
                    <a:pt x="7994" y="3978"/>
                  </a:lnTo>
                  <a:lnTo>
                    <a:pt x="7028" y="4326"/>
                  </a:lnTo>
                  <a:lnTo>
                    <a:pt x="6102" y="4751"/>
                  </a:lnTo>
                  <a:lnTo>
                    <a:pt x="6333" y="3283"/>
                  </a:lnTo>
                  <a:lnTo>
                    <a:pt x="6449" y="2550"/>
                  </a:lnTo>
                  <a:lnTo>
                    <a:pt x="6488" y="1816"/>
                  </a:lnTo>
                  <a:lnTo>
                    <a:pt x="6488" y="1546"/>
                  </a:lnTo>
                  <a:lnTo>
                    <a:pt x="6449" y="1275"/>
                  </a:lnTo>
                  <a:lnTo>
                    <a:pt x="6372" y="1044"/>
                  </a:lnTo>
                  <a:lnTo>
                    <a:pt x="6295" y="851"/>
                  </a:lnTo>
                  <a:lnTo>
                    <a:pt x="6179" y="619"/>
                  </a:lnTo>
                  <a:lnTo>
                    <a:pt x="6024" y="464"/>
                  </a:lnTo>
                  <a:lnTo>
                    <a:pt x="5831" y="310"/>
                  </a:lnTo>
                  <a:lnTo>
                    <a:pt x="5600" y="155"/>
                  </a:lnTo>
                  <a:lnTo>
                    <a:pt x="5484" y="78"/>
                  </a:lnTo>
                  <a:lnTo>
                    <a:pt x="5368" y="40"/>
                  </a:lnTo>
                  <a:lnTo>
                    <a:pt x="51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6"/>
            <p:cNvSpPr/>
            <p:nvPr/>
          </p:nvSpPr>
          <p:spPr>
            <a:xfrm>
              <a:off x="1851250" y="17671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2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0" y="5368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9"/>
                  </a:lnTo>
                  <a:lnTo>
                    <a:pt x="3978" y="888"/>
                  </a:lnTo>
                  <a:lnTo>
                    <a:pt x="4634" y="657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2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4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29" y="7376"/>
                  </a:lnTo>
                  <a:lnTo>
                    <a:pt x="13438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4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1" y="8611"/>
                  </a:lnTo>
                  <a:lnTo>
                    <a:pt x="18651" y="8534"/>
                  </a:lnTo>
                  <a:lnTo>
                    <a:pt x="18651" y="8457"/>
                  </a:lnTo>
                  <a:lnTo>
                    <a:pt x="18651" y="8380"/>
                  </a:lnTo>
                  <a:lnTo>
                    <a:pt x="18651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0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6"/>
            <p:cNvSpPr/>
            <p:nvPr/>
          </p:nvSpPr>
          <p:spPr>
            <a:xfrm>
              <a:off x="6591225" y="17699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8" y="542"/>
                  </a:lnTo>
                  <a:lnTo>
                    <a:pt x="12434" y="657"/>
                  </a:lnTo>
                  <a:lnTo>
                    <a:pt x="12628" y="735"/>
                  </a:lnTo>
                  <a:lnTo>
                    <a:pt x="12743" y="812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6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1"/>
                  </a:lnTo>
                  <a:lnTo>
                    <a:pt x="12241" y="2472"/>
                  </a:lnTo>
                  <a:lnTo>
                    <a:pt x="11817" y="2743"/>
                  </a:lnTo>
                  <a:lnTo>
                    <a:pt x="11392" y="2936"/>
                  </a:lnTo>
                  <a:lnTo>
                    <a:pt x="10658" y="3206"/>
                  </a:lnTo>
                  <a:lnTo>
                    <a:pt x="9924" y="3438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2"/>
                  </a:lnTo>
                  <a:lnTo>
                    <a:pt x="5020" y="4596"/>
                  </a:lnTo>
                  <a:lnTo>
                    <a:pt x="4132" y="4712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1"/>
                  </a:lnTo>
                  <a:lnTo>
                    <a:pt x="1506" y="4673"/>
                  </a:lnTo>
                  <a:lnTo>
                    <a:pt x="1198" y="4558"/>
                  </a:lnTo>
                  <a:lnTo>
                    <a:pt x="889" y="4442"/>
                  </a:lnTo>
                  <a:lnTo>
                    <a:pt x="580" y="4249"/>
                  </a:lnTo>
                  <a:lnTo>
                    <a:pt x="657" y="4171"/>
                  </a:lnTo>
                  <a:lnTo>
                    <a:pt x="696" y="4056"/>
                  </a:lnTo>
                  <a:lnTo>
                    <a:pt x="696" y="3940"/>
                  </a:lnTo>
                  <a:lnTo>
                    <a:pt x="734" y="3824"/>
                  </a:lnTo>
                  <a:lnTo>
                    <a:pt x="850" y="3631"/>
                  </a:lnTo>
                  <a:lnTo>
                    <a:pt x="1082" y="3438"/>
                  </a:lnTo>
                  <a:lnTo>
                    <a:pt x="1313" y="3245"/>
                  </a:lnTo>
                  <a:lnTo>
                    <a:pt x="1854" y="2936"/>
                  </a:lnTo>
                  <a:lnTo>
                    <a:pt x="2279" y="2704"/>
                  </a:lnTo>
                  <a:lnTo>
                    <a:pt x="3012" y="2356"/>
                  </a:lnTo>
                  <a:lnTo>
                    <a:pt x="3707" y="2009"/>
                  </a:lnTo>
                  <a:lnTo>
                    <a:pt x="4480" y="1700"/>
                  </a:lnTo>
                  <a:lnTo>
                    <a:pt x="5252" y="1430"/>
                  </a:lnTo>
                  <a:lnTo>
                    <a:pt x="6024" y="1198"/>
                  </a:lnTo>
                  <a:lnTo>
                    <a:pt x="6835" y="1005"/>
                  </a:lnTo>
                  <a:lnTo>
                    <a:pt x="7608" y="812"/>
                  </a:lnTo>
                  <a:lnTo>
                    <a:pt x="8418" y="696"/>
                  </a:lnTo>
                  <a:lnTo>
                    <a:pt x="9229" y="580"/>
                  </a:lnTo>
                  <a:lnTo>
                    <a:pt x="10040" y="542"/>
                  </a:lnTo>
                  <a:lnTo>
                    <a:pt x="10735" y="503"/>
                  </a:lnTo>
                  <a:lnTo>
                    <a:pt x="11160" y="464"/>
                  </a:lnTo>
                  <a:close/>
                  <a:moveTo>
                    <a:pt x="13477" y="1121"/>
                  </a:moveTo>
                  <a:lnTo>
                    <a:pt x="13631" y="1314"/>
                  </a:lnTo>
                  <a:lnTo>
                    <a:pt x="13709" y="1507"/>
                  </a:lnTo>
                  <a:lnTo>
                    <a:pt x="13747" y="1739"/>
                  </a:lnTo>
                  <a:lnTo>
                    <a:pt x="13709" y="2009"/>
                  </a:lnTo>
                  <a:lnTo>
                    <a:pt x="13631" y="2241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8"/>
                  </a:lnTo>
                  <a:lnTo>
                    <a:pt x="12048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1" y="4635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5" y="5948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9"/>
                  </a:lnTo>
                  <a:lnTo>
                    <a:pt x="696" y="5484"/>
                  </a:lnTo>
                  <a:lnTo>
                    <a:pt x="502" y="5253"/>
                  </a:lnTo>
                  <a:lnTo>
                    <a:pt x="348" y="5021"/>
                  </a:lnTo>
                  <a:lnTo>
                    <a:pt x="309" y="4866"/>
                  </a:lnTo>
                  <a:lnTo>
                    <a:pt x="309" y="4751"/>
                  </a:lnTo>
                  <a:lnTo>
                    <a:pt x="309" y="4596"/>
                  </a:lnTo>
                  <a:lnTo>
                    <a:pt x="348" y="4442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4"/>
                  </a:lnTo>
                  <a:lnTo>
                    <a:pt x="1931" y="5253"/>
                  </a:lnTo>
                  <a:lnTo>
                    <a:pt x="2588" y="5330"/>
                  </a:lnTo>
                  <a:lnTo>
                    <a:pt x="3244" y="5291"/>
                  </a:lnTo>
                  <a:lnTo>
                    <a:pt x="3939" y="5253"/>
                  </a:lnTo>
                  <a:lnTo>
                    <a:pt x="5136" y="5059"/>
                  </a:lnTo>
                  <a:lnTo>
                    <a:pt x="6913" y="4789"/>
                  </a:lnTo>
                  <a:lnTo>
                    <a:pt x="7839" y="4596"/>
                  </a:lnTo>
                  <a:lnTo>
                    <a:pt x="8727" y="4403"/>
                  </a:lnTo>
                  <a:lnTo>
                    <a:pt x="9616" y="4133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9"/>
                  </a:lnTo>
                  <a:lnTo>
                    <a:pt x="12434" y="2974"/>
                  </a:lnTo>
                  <a:lnTo>
                    <a:pt x="12705" y="2820"/>
                  </a:lnTo>
                  <a:lnTo>
                    <a:pt x="12936" y="2588"/>
                  </a:lnTo>
                  <a:lnTo>
                    <a:pt x="13129" y="2395"/>
                  </a:lnTo>
                  <a:lnTo>
                    <a:pt x="13323" y="2125"/>
                  </a:lnTo>
                  <a:lnTo>
                    <a:pt x="13438" y="1854"/>
                  </a:lnTo>
                  <a:lnTo>
                    <a:pt x="13516" y="1584"/>
                  </a:lnTo>
                  <a:lnTo>
                    <a:pt x="13516" y="1237"/>
                  </a:lnTo>
                  <a:lnTo>
                    <a:pt x="13477" y="1121"/>
                  </a:lnTo>
                  <a:close/>
                  <a:moveTo>
                    <a:pt x="10658" y="1"/>
                  </a:moveTo>
                  <a:lnTo>
                    <a:pt x="9886" y="40"/>
                  </a:lnTo>
                  <a:lnTo>
                    <a:pt x="9114" y="117"/>
                  </a:lnTo>
                  <a:lnTo>
                    <a:pt x="8303" y="233"/>
                  </a:lnTo>
                  <a:lnTo>
                    <a:pt x="7530" y="348"/>
                  </a:lnTo>
                  <a:lnTo>
                    <a:pt x="6719" y="542"/>
                  </a:lnTo>
                  <a:lnTo>
                    <a:pt x="5909" y="735"/>
                  </a:lnTo>
                  <a:lnTo>
                    <a:pt x="5020" y="1005"/>
                  </a:lnTo>
                  <a:lnTo>
                    <a:pt x="4132" y="1352"/>
                  </a:lnTo>
                  <a:lnTo>
                    <a:pt x="3244" y="1700"/>
                  </a:lnTo>
                  <a:lnTo>
                    <a:pt x="2395" y="2125"/>
                  </a:lnTo>
                  <a:lnTo>
                    <a:pt x="1777" y="2434"/>
                  </a:lnTo>
                  <a:lnTo>
                    <a:pt x="1391" y="2627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4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6"/>
                  </a:lnTo>
                  <a:lnTo>
                    <a:pt x="194" y="4133"/>
                  </a:lnTo>
                  <a:lnTo>
                    <a:pt x="194" y="4171"/>
                  </a:lnTo>
                  <a:lnTo>
                    <a:pt x="116" y="4326"/>
                  </a:lnTo>
                  <a:lnTo>
                    <a:pt x="39" y="4480"/>
                  </a:lnTo>
                  <a:lnTo>
                    <a:pt x="0" y="4635"/>
                  </a:lnTo>
                  <a:lnTo>
                    <a:pt x="0" y="4789"/>
                  </a:lnTo>
                  <a:lnTo>
                    <a:pt x="39" y="5137"/>
                  </a:lnTo>
                  <a:lnTo>
                    <a:pt x="194" y="5446"/>
                  </a:lnTo>
                  <a:lnTo>
                    <a:pt x="348" y="5639"/>
                  </a:lnTo>
                  <a:lnTo>
                    <a:pt x="502" y="5832"/>
                  </a:lnTo>
                  <a:lnTo>
                    <a:pt x="696" y="5948"/>
                  </a:lnTo>
                  <a:lnTo>
                    <a:pt x="927" y="6063"/>
                  </a:lnTo>
                  <a:lnTo>
                    <a:pt x="966" y="6257"/>
                  </a:lnTo>
                  <a:lnTo>
                    <a:pt x="1275" y="6179"/>
                  </a:lnTo>
                  <a:lnTo>
                    <a:pt x="1313" y="6218"/>
                  </a:lnTo>
                  <a:lnTo>
                    <a:pt x="1313" y="6257"/>
                  </a:lnTo>
                  <a:lnTo>
                    <a:pt x="1352" y="6295"/>
                  </a:lnTo>
                  <a:lnTo>
                    <a:pt x="1468" y="6257"/>
                  </a:lnTo>
                  <a:lnTo>
                    <a:pt x="1815" y="6295"/>
                  </a:lnTo>
                  <a:lnTo>
                    <a:pt x="2395" y="6334"/>
                  </a:lnTo>
                  <a:lnTo>
                    <a:pt x="3012" y="6372"/>
                  </a:lnTo>
                  <a:lnTo>
                    <a:pt x="3592" y="6334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2"/>
                  </a:lnTo>
                  <a:lnTo>
                    <a:pt x="7994" y="5523"/>
                  </a:lnTo>
                  <a:lnTo>
                    <a:pt x="9036" y="5253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3"/>
                  </a:lnTo>
                  <a:lnTo>
                    <a:pt x="12126" y="4249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4" y="3940"/>
                  </a:lnTo>
                  <a:lnTo>
                    <a:pt x="12898" y="3669"/>
                  </a:lnTo>
                  <a:lnTo>
                    <a:pt x="13361" y="3322"/>
                  </a:lnTo>
                  <a:lnTo>
                    <a:pt x="13631" y="3052"/>
                  </a:lnTo>
                  <a:lnTo>
                    <a:pt x="13825" y="2704"/>
                  </a:lnTo>
                  <a:lnTo>
                    <a:pt x="14133" y="2627"/>
                  </a:lnTo>
                  <a:lnTo>
                    <a:pt x="14018" y="2318"/>
                  </a:lnTo>
                  <a:lnTo>
                    <a:pt x="14095" y="2009"/>
                  </a:lnTo>
                  <a:lnTo>
                    <a:pt x="14133" y="1739"/>
                  </a:lnTo>
                  <a:lnTo>
                    <a:pt x="14095" y="1468"/>
                  </a:lnTo>
                  <a:lnTo>
                    <a:pt x="14018" y="1237"/>
                  </a:lnTo>
                  <a:lnTo>
                    <a:pt x="13902" y="1005"/>
                  </a:lnTo>
                  <a:lnTo>
                    <a:pt x="13747" y="812"/>
                  </a:lnTo>
                  <a:lnTo>
                    <a:pt x="13477" y="619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3" y="117"/>
                  </a:lnTo>
                  <a:lnTo>
                    <a:pt x="11817" y="40"/>
                  </a:lnTo>
                  <a:lnTo>
                    <a:pt x="1143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6"/>
            <p:cNvSpPr/>
            <p:nvPr/>
          </p:nvSpPr>
          <p:spPr>
            <a:xfrm>
              <a:off x="2687250" y="1806675"/>
              <a:ext cx="449900" cy="337900"/>
            </a:xfrm>
            <a:custGeom>
              <a:avLst/>
              <a:gdLst/>
              <a:ahLst/>
              <a:cxnLst/>
              <a:rect l="l" t="t" r="r" b="b"/>
              <a:pathLst>
                <a:path w="17996" h="13516" extrusionOk="0">
                  <a:moveTo>
                    <a:pt x="15794" y="386"/>
                  </a:moveTo>
                  <a:lnTo>
                    <a:pt x="15872" y="425"/>
                  </a:lnTo>
                  <a:lnTo>
                    <a:pt x="15949" y="464"/>
                  </a:lnTo>
                  <a:lnTo>
                    <a:pt x="16103" y="657"/>
                  </a:lnTo>
                  <a:lnTo>
                    <a:pt x="16181" y="850"/>
                  </a:lnTo>
                  <a:lnTo>
                    <a:pt x="16258" y="1043"/>
                  </a:lnTo>
                  <a:lnTo>
                    <a:pt x="16219" y="1236"/>
                  </a:lnTo>
                  <a:lnTo>
                    <a:pt x="16181" y="1468"/>
                  </a:lnTo>
                  <a:lnTo>
                    <a:pt x="15987" y="1892"/>
                  </a:lnTo>
                  <a:lnTo>
                    <a:pt x="15833" y="2163"/>
                  </a:lnTo>
                  <a:lnTo>
                    <a:pt x="15601" y="2433"/>
                  </a:lnTo>
                  <a:lnTo>
                    <a:pt x="15370" y="2665"/>
                  </a:lnTo>
                  <a:lnTo>
                    <a:pt x="15099" y="2896"/>
                  </a:lnTo>
                  <a:lnTo>
                    <a:pt x="14983" y="2279"/>
                  </a:lnTo>
                  <a:lnTo>
                    <a:pt x="14945" y="1970"/>
                  </a:lnTo>
                  <a:lnTo>
                    <a:pt x="14906" y="1699"/>
                  </a:lnTo>
                  <a:lnTo>
                    <a:pt x="14945" y="1390"/>
                  </a:lnTo>
                  <a:lnTo>
                    <a:pt x="15022" y="1120"/>
                  </a:lnTo>
                  <a:lnTo>
                    <a:pt x="15138" y="850"/>
                  </a:lnTo>
                  <a:lnTo>
                    <a:pt x="15331" y="618"/>
                  </a:lnTo>
                  <a:lnTo>
                    <a:pt x="15563" y="464"/>
                  </a:lnTo>
                  <a:lnTo>
                    <a:pt x="15679" y="386"/>
                  </a:lnTo>
                  <a:close/>
                  <a:moveTo>
                    <a:pt x="14481" y="3437"/>
                  </a:moveTo>
                  <a:lnTo>
                    <a:pt x="14443" y="3591"/>
                  </a:lnTo>
                  <a:lnTo>
                    <a:pt x="14134" y="3939"/>
                  </a:lnTo>
                  <a:lnTo>
                    <a:pt x="13786" y="4287"/>
                  </a:lnTo>
                  <a:lnTo>
                    <a:pt x="13593" y="4441"/>
                  </a:lnTo>
                  <a:lnTo>
                    <a:pt x="13362" y="4595"/>
                  </a:lnTo>
                  <a:lnTo>
                    <a:pt x="13091" y="4711"/>
                  </a:lnTo>
                  <a:lnTo>
                    <a:pt x="12782" y="4750"/>
                  </a:lnTo>
                  <a:lnTo>
                    <a:pt x="12667" y="4789"/>
                  </a:lnTo>
                  <a:lnTo>
                    <a:pt x="12589" y="4750"/>
                  </a:lnTo>
                  <a:lnTo>
                    <a:pt x="12551" y="4673"/>
                  </a:lnTo>
                  <a:lnTo>
                    <a:pt x="12512" y="4518"/>
                  </a:lnTo>
                  <a:lnTo>
                    <a:pt x="12474" y="4287"/>
                  </a:lnTo>
                  <a:lnTo>
                    <a:pt x="12512" y="4171"/>
                  </a:lnTo>
                  <a:lnTo>
                    <a:pt x="12628" y="4055"/>
                  </a:lnTo>
                  <a:lnTo>
                    <a:pt x="12821" y="3900"/>
                  </a:lnTo>
                  <a:lnTo>
                    <a:pt x="13091" y="3746"/>
                  </a:lnTo>
                  <a:lnTo>
                    <a:pt x="13362" y="3591"/>
                  </a:lnTo>
                  <a:lnTo>
                    <a:pt x="13632" y="3514"/>
                  </a:lnTo>
                  <a:lnTo>
                    <a:pt x="13941" y="3437"/>
                  </a:lnTo>
                  <a:close/>
                  <a:moveTo>
                    <a:pt x="15061" y="3514"/>
                  </a:moveTo>
                  <a:lnTo>
                    <a:pt x="15717" y="3553"/>
                  </a:lnTo>
                  <a:lnTo>
                    <a:pt x="16065" y="3591"/>
                  </a:lnTo>
                  <a:lnTo>
                    <a:pt x="16412" y="3630"/>
                  </a:lnTo>
                  <a:lnTo>
                    <a:pt x="16721" y="3707"/>
                  </a:lnTo>
                  <a:lnTo>
                    <a:pt x="17030" y="3823"/>
                  </a:lnTo>
                  <a:lnTo>
                    <a:pt x="17262" y="4016"/>
                  </a:lnTo>
                  <a:lnTo>
                    <a:pt x="17378" y="4171"/>
                  </a:lnTo>
                  <a:lnTo>
                    <a:pt x="17493" y="4287"/>
                  </a:lnTo>
                  <a:lnTo>
                    <a:pt x="17571" y="4480"/>
                  </a:lnTo>
                  <a:lnTo>
                    <a:pt x="17571" y="4634"/>
                  </a:lnTo>
                  <a:lnTo>
                    <a:pt x="17493" y="4789"/>
                  </a:lnTo>
                  <a:lnTo>
                    <a:pt x="17378" y="4904"/>
                  </a:lnTo>
                  <a:lnTo>
                    <a:pt x="17262" y="4982"/>
                  </a:lnTo>
                  <a:lnTo>
                    <a:pt x="17069" y="5020"/>
                  </a:lnTo>
                  <a:lnTo>
                    <a:pt x="16914" y="4982"/>
                  </a:lnTo>
                  <a:lnTo>
                    <a:pt x="16721" y="4943"/>
                  </a:lnTo>
                  <a:lnTo>
                    <a:pt x="16335" y="4750"/>
                  </a:lnTo>
                  <a:lnTo>
                    <a:pt x="15987" y="4518"/>
                  </a:lnTo>
                  <a:lnTo>
                    <a:pt x="15717" y="4287"/>
                  </a:lnTo>
                  <a:lnTo>
                    <a:pt x="15485" y="4055"/>
                  </a:lnTo>
                  <a:lnTo>
                    <a:pt x="15254" y="3785"/>
                  </a:lnTo>
                  <a:lnTo>
                    <a:pt x="15061" y="3514"/>
                  </a:lnTo>
                  <a:close/>
                  <a:moveTo>
                    <a:pt x="4866" y="3128"/>
                  </a:moveTo>
                  <a:lnTo>
                    <a:pt x="5484" y="3167"/>
                  </a:lnTo>
                  <a:lnTo>
                    <a:pt x="6102" y="3283"/>
                  </a:lnTo>
                  <a:lnTo>
                    <a:pt x="6681" y="3514"/>
                  </a:lnTo>
                  <a:lnTo>
                    <a:pt x="7145" y="3707"/>
                  </a:lnTo>
                  <a:lnTo>
                    <a:pt x="7569" y="3978"/>
                  </a:lnTo>
                  <a:lnTo>
                    <a:pt x="7994" y="4248"/>
                  </a:lnTo>
                  <a:lnTo>
                    <a:pt x="8380" y="4557"/>
                  </a:lnTo>
                  <a:lnTo>
                    <a:pt x="9153" y="5213"/>
                  </a:lnTo>
                  <a:lnTo>
                    <a:pt x="9925" y="5908"/>
                  </a:lnTo>
                  <a:lnTo>
                    <a:pt x="10234" y="6179"/>
                  </a:lnTo>
                  <a:lnTo>
                    <a:pt x="10581" y="6410"/>
                  </a:lnTo>
                  <a:lnTo>
                    <a:pt x="10968" y="6642"/>
                  </a:lnTo>
                  <a:lnTo>
                    <a:pt x="11354" y="6797"/>
                  </a:lnTo>
                  <a:lnTo>
                    <a:pt x="11740" y="6874"/>
                  </a:lnTo>
                  <a:lnTo>
                    <a:pt x="12165" y="6912"/>
                  </a:lnTo>
                  <a:lnTo>
                    <a:pt x="12589" y="6874"/>
                  </a:lnTo>
                  <a:lnTo>
                    <a:pt x="13014" y="6719"/>
                  </a:lnTo>
                  <a:lnTo>
                    <a:pt x="13323" y="6565"/>
                  </a:lnTo>
                  <a:lnTo>
                    <a:pt x="13593" y="6372"/>
                  </a:lnTo>
                  <a:lnTo>
                    <a:pt x="13825" y="6179"/>
                  </a:lnTo>
                  <a:lnTo>
                    <a:pt x="14018" y="5947"/>
                  </a:lnTo>
                  <a:lnTo>
                    <a:pt x="14211" y="5677"/>
                  </a:lnTo>
                  <a:lnTo>
                    <a:pt x="14366" y="5406"/>
                  </a:lnTo>
                  <a:lnTo>
                    <a:pt x="14520" y="5097"/>
                  </a:lnTo>
                  <a:lnTo>
                    <a:pt x="14636" y="4789"/>
                  </a:lnTo>
                  <a:lnTo>
                    <a:pt x="14559" y="5638"/>
                  </a:lnTo>
                  <a:lnTo>
                    <a:pt x="14404" y="6449"/>
                  </a:lnTo>
                  <a:lnTo>
                    <a:pt x="14211" y="7221"/>
                  </a:lnTo>
                  <a:lnTo>
                    <a:pt x="13941" y="7994"/>
                  </a:lnTo>
                  <a:lnTo>
                    <a:pt x="13593" y="8727"/>
                  </a:lnTo>
                  <a:lnTo>
                    <a:pt x="13169" y="9422"/>
                  </a:lnTo>
                  <a:lnTo>
                    <a:pt x="12667" y="10117"/>
                  </a:lnTo>
                  <a:lnTo>
                    <a:pt x="12087" y="10735"/>
                  </a:lnTo>
                  <a:lnTo>
                    <a:pt x="11624" y="11160"/>
                  </a:lnTo>
                  <a:lnTo>
                    <a:pt x="11199" y="11546"/>
                  </a:lnTo>
                  <a:lnTo>
                    <a:pt x="10697" y="11855"/>
                  </a:lnTo>
                  <a:lnTo>
                    <a:pt x="10195" y="12164"/>
                  </a:lnTo>
                  <a:lnTo>
                    <a:pt x="9693" y="12396"/>
                  </a:lnTo>
                  <a:lnTo>
                    <a:pt x="9153" y="12627"/>
                  </a:lnTo>
                  <a:lnTo>
                    <a:pt x="8612" y="12782"/>
                  </a:lnTo>
                  <a:lnTo>
                    <a:pt x="8071" y="12898"/>
                  </a:lnTo>
                  <a:lnTo>
                    <a:pt x="7531" y="12975"/>
                  </a:lnTo>
                  <a:lnTo>
                    <a:pt x="6990" y="13014"/>
                  </a:lnTo>
                  <a:lnTo>
                    <a:pt x="6411" y="12975"/>
                  </a:lnTo>
                  <a:lnTo>
                    <a:pt x="5870" y="12898"/>
                  </a:lnTo>
                  <a:lnTo>
                    <a:pt x="5291" y="12782"/>
                  </a:lnTo>
                  <a:lnTo>
                    <a:pt x="4751" y="12627"/>
                  </a:lnTo>
                  <a:lnTo>
                    <a:pt x="4171" y="12396"/>
                  </a:lnTo>
                  <a:lnTo>
                    <a:pt x="3631" y="12125"/>
                  </a:lnTo>
                  <a:lnTo>
                    <a:pt x="3090" y="11816"/>
                  </a:lnTo>
                  <a:lnTo>
                    <a:pt x="2588" y="11469"/>
                  </a:lnTo>
                  <a:lnTo>
                    <a:pt x="2125" y="11044"/>
                  </a:lnTo>
                  <a:lnTo>
                    <a:pt x="1700" y="10581"/>
                  </a:lnTo>
                  <a:lnTo>
                    <a:pt x="1314" y="10117"/>
                  </a:lnTo>
                  <a:lnTo>
                    <a:pt x="966" y="9577"/>
                  </a:lnTo>
                  <a:lnTo>
                    <a:pt x="696" y="8998"/>
                  </a:lnTo>
                  <a:lnTo>
                    <a:pt x="542" y="8418"/>
                  </a:lnTo>
                  <a:lnTo>
                    <a:pt x="426" y="7801"/>
                  </a:lnTo>
                  <a:lnTo>
                    <a:pt x="426" y="7221"/>
                  </a:lnTo>
                  <a:lnTo>
                    <a:pt x="503" y="6603"/>
                  </a:lnTo>
                  <a:lnTo>
                    <a:pt x="696" y="6024"/>
                  </a:lnTo>
                  <a:lnTo>
                    <a:pt x="928" y="5484"/>
                  </a:lnTo>
                  <a:lnTo>
                    <a:pt x="1237" y="4943"/>
                  </a:lnTo>
                  <a:lnTo>
                    <a:pt x="1623" y="4480"/>
                  </a:lnTo>
                  <a:lnTo>
                    <a:pt x="2048" y="4055"/>
                  </a:lnTo>
                  <a:lnTo>
                    <a:pt x="2588" y="3707"/>
                  </a:lnTo>
                  <a:lnTo>
                    <a:pt x="3129" y="3437"/>
                  </a:lnTo>
                  <a:lnTo>
                    <a:pt x="3708" y="3244"/>
                  </a:lnTo>
                  <a:lnTo>
                    <a:pt x="4287" y="3167"/>
                  </a:lnTo>
                  <a:lnTo>
                    <a:pt x="4866" y="3128"/>
                  </a:lnTo>
                  <a:close/>
                  <a:moveTo>
                    <a:pt x="15717" y="0"/>
                  </a:moveTo>
                  <a:lnTo>
                    <a:pt x="15524" y="39"/>
                  </a:lnTo>
                  <a:lnTo>
                    <a:pt x="15331" y="155"/>
                  </a:lnTo>
                  <a:lnTo>
                    <a:pt x="15138" y="271"/>
                  </a:lnTo>
                  <a:lnTo>
                    <a:pt x="14983" y="464"/>
                  </a:lnTo>
                  <a:lnTo>
                    <a:pt x="14829" y="618"/>
                  </a:lnTo>
                  <a:lnTo>
                    <a:pt x="14713" y="850"/>
                  </a:lnTo>
                  <a:lnTo>
                    <a:pt x="14636" y="1043"/>
                  </a:lnTo>
                  <a:lnTo>
                    <a:pt x="14597" y="1275"/>
                  </a:lnTo>
                  <a:lnTo>
                    <a:pt x="14559" y="1545"/>
                  </a:lnTo>
                  <a:lnTo>
                    <a:pt x="14520" y="2047"/>
                  </a:lnTo>
                  <a:lnTo>
                    <a:pt x="14597" y="2588"/>
                  </a:lnTo>
                  <a:lnTo>
                    <a:pt x="14752" y="3090"/>
                  </a:lnTo>
                  <a:lnTo>
                    <a:pt x="14713" y="3128"/>
                  </a:lnTo>
                  <a:lnTo>
                    <a:pt x="14675" y="3167"/>
                  </a:lnTo>
                  <a:lnTo>
                    <a:pt x="14636" y="3205"/>
                  </a:lnTo>
                  <a:lnTo>
                    <a:pt x="14173" y="3128"/>
                  </a:lnTo>
                  <a:lnTo>
                    <a:pt x="13709" y="3167"/>
                  </a:lnTo>
                  <a:lnTo>
                    <a:pt x="13246" y="3283"/>
                  </a:lnTo>
                  <a:lnTo>
                    <a:pt x="12821" y="3476"/>
                  </a:lnTo>
                  <a:lnTo>
                    <a:pt x="12512" y="3669"/>
                  </a:lnTo>
                  <a:lnTo>
                    <a:pt x="12358" y="3785"/>
                  </a:lnTo>
                  <a:lnTo>
                    <a:pt x="12203" y="3939"/>
                  </a:lnTo>
                  <a:lnTo>
                    <a:pt x="12049" y="4132"/>
                  </a:lnTo>
                  <a:lnTo>
                    <a:pt x="11972" y="4287"/>
                  </a:lnTo>
                  <a:lnTo>
                    <a:pt x="11933" y="4480"/>
                  </a:lnTo>
                  <a:lnTo>
                    <a:pt x="11933" y="4673"/>
                  </a:lnTo>
                  <a:lnTo>
                    <a:pt x="12010" y="4866"/>
                  </a:lnTo>
                  <a:lnTo>
                    <a:pt x="12126" y="5020"/>
                  </a:lnTo>
                  <a:lnTo>
                    <a:pt x="12280" y="5097"/>
                  </a:lnTo>
                  <a:lnTo>
                    <a:pt x="12435" y="5136"/>
                  </a:lnTo>
                  <a:lnTo>
                    <a:pt x="12628" y="5175"/>
                  </a:lnTo>
                  <a:lnTo>
                    <a:pt x="12821" y="5136"/>
                  </a:lnTo>
                  <a:lnTo>
                    <a:pt x="13207" y="5059"/>
                  </a:lnTo>
                  <a:lnTo>
                    <a:pt x="13516" y="4904"/>
                  </a:lnTo>
                  <a:lnTo>
                    <a:pt x="13825" y="4711"/>
                  </a:lnTo>
                  <a:lnTo>
                    <a:pt x="14095" y="4480"/>
                  </a:lnTo>
                  <a:lnTo>
                    <a:pt x="14366" y="4248"/>
                  </a:lnTo>
                  <a:lnTo>
                    <a:pt x="14211" y="4711"/>
                  </a:lnTo>
                  <a:lnTo>
                    <a:pt x="14018" y="5175"/>
                  </a:lnTo>
                  <a:lnTo>
                    <a:pt x="13864" y="5406"/>
                  </a:lnTo>
                  <a:lnTo>
                    <a:pt x="13709" y="5599"/>
                  </a:lnTo>
                  <a:lnTo>
                    <a:pt x="13555" y="5793"/>
                  </a:lnTo>
                  <a:lnTo>
                    <a:pt x="13362" y="5947"/>
                  </a:lnTo>
                  <a:lnTo>
                    <a:pt x="13053" y="6179"/>
                  </a:lnTo>
                  <a:lnTo>
                    <a:pt x="12705" y="6333"/>
                  </a:lnTo>
                  <a:lnTo>
                    <a:pt x="12358" y="6410"/>
                  </a:lnTo>
                  <a:lnTo>
                    <a:pt x="12010" y="6410"/>
                  </a:lnTo>
                  <a:lnTo>
                    <a:pt x="11663" y="6372"/>
                  </a:lnTo>
                  <a:lnTo>
                    <a:pt x="11315" y="6256"/>
                  </a:lnTo>
                  <a:lnTo>
                    <a:pt x="10968" y="6101"/>
                  </a:lnTo>
                  <a:lnTo>
                    <a:pt x="10659" y="5870"/>
                  </a:lnTo>
                  <a:lnTo>
                    <a:pt x="10234" y="5561"/>
                  </a:lnTo>
                  <a:lnTo>
                    <a:pt x="9809" y="5213"/>
                  </a:lnTo>
                  <a:lnTo>
                    <a:pt x="9037" y="4480"/>
                  </a:lnTo>
                  <a:lnTo>
                    <a:pt x="8651" y="4132"/>
                  </a:lnTo>
                  <a:lnTo>
                    <a:pt x="8226" y="3823"/>
                  </a:lnTo>
                  <a:lnTo>
                    <a:pt x="7801" y="3514"/>
                  </a:lnTo>
                  <a:lnTo>
                    <a:pt x="7299" y="3244"/>
                  </a:lnTo>
                  <a:lnTo>
                    <a:pt x="6720" y="3012"/>
                  </a:lnTo>
                  <a:lnTo>
                    <a:pt x="6102" y="2819"/>
                  </a:lnTo>
                  <a:lnTo>
                    <a:pt x="5523" y="2742"/>
                  </a:lnTo>
                  <a:lnTo>
                    <a:pt x="4905" y="2703"/>
                  </a:lnTo>
                  <a:lnTo>
                    <a:pt x="4287" y="2703"/>
                  </a:lnTo>
                  <a:lnTo>
                    <a:pt x="3708" y="2819"/>
                  </a:lnTo>
                  <a:lnTo>
                    <a:pt x="3129" y="2974"/>
                  </a:lnTo>
                  <a:lnTo>
                    <a:pt x="2549" y="3205"/>
                  </a:lnTo>
                  <a:lnTo>
                    <a:pt x="2318" y="3360"/>
                  </a:lnTo>
                  <a:lnTo>
                    <a:pt x="2009" y="3553"/>
                  </a:lnTo>
                  <a:lnTo>
                    <a:pt x="1700" y="3785"/>
                  </a:lnTo>
                  <a:lnTo>
                    <a:pt x="1430" y="4016"/>
                  </a:lnTo>
                  <a:lnTo>
                    <a:pt x="1159" y="4325"/>
                  </a:lnTo>
                  <a:lnTo>
                    <a:pt x="928" y="4595"/>
                  </a:lnTo>
                  <a:lnTo>
                    <a:pt x="696" y="4943"/>
                  </a:lnTo>
                  <a:lnTo>
                    <a:pt x="503" y="5291"/>
                  </a:lnTo>
                  <a:lnTo>
                    <a:pt x="348" y="5677"/>
                  </a:lnTo>
                  <a:lnTo>
                    <a:pt x="155" y="6217"/>
                  </a:lnTo>
                  <a:lnTo>
                    <a:pt x="40" y="6758"/>
                  </a:lnTo>
                  <a:lnTo>
                    <a:pt x="1" y="7299"/>
                  </a:lnTo>
                  <a:lnTo>
                    <a:pt x="1" y="7801"/>
                  </a:lnTo>
                  <a:lnTo>
                    <a:pt x="78" y="8303"/>
                  </a:lnTo>
                  <a:lnTo>
                    <a:pt x="194" y="8804"/>
                  </a:lnTo>
                  <a:lnTo>
                    <a:pt x="387" y="9306"/>
                  </a:lnTo>
                  <a:lnTo>
                    <a:pt x="580" y="9770"/>
                  </a:lnTo>
                  <a:lnTo>
                    <a:pt x="850" y="10195"/>
                  </a:lnTo>
                  <a:lnTo>
                    <a:pt x="1159" y="10658"/>
                  </a:lnTo>
                  <a:lnTo>
                    <a:pt x="1507" y="11044"/>
                  </a:lnTo>
                  <a:lnTo>
                    <a:pt x="1893" y="11430"/>
                  </a:lnTo>
                  <a:lnTo>
                    <a:pt x="2279" y="11778"/>
                  </a:lnTo>
                  <a:lnTo>
                    <a:pt x="2704" y="12125"/>
                  </a:lnTo>
                  <a:lnTo>
                    <a:pt x="3167" y="12396"/>
                  </a:lnTo>
                  <a:lnTo>
                    <a:pt x="3631" y="12666"/>
                  </a:lnTo>
                  <a:lnTo>
                    <a:pt x="4249" y="12975"/>
                  </a:lnTo>
                  <a:lnTo>
                    <a:pt x="4866" y="13168"/>
                  </a:lnTo>
                  <a:lnTo>
                    <a:pt x="5484" y="13361"/>
                  </a:lnTo>
                  <a:lnTo>
                    <a:pt x="6141" y="13438"/>
                  </a:lnTo>
                  <a:lnTo>
                    <a:pt x="6759" y="13515"/>
                  </a:lnTo>
                  <a:lnTo>
                    <a:pt x="7376" y="13477"/>
                  </a:lnTo>
                  <a:lnTo>
                    <a:pt x="7994" y="13438"/>
                  </a:lnTo>
                  <a:lnTo>
                    <a:pt x="8612" y="13284"/>
                  </a:lnTo>
                  <a:lnTo>
                    <a:pt x="8728" y="13438"/>
                  </a:lnTo>
                  <a:lnTo>
                    <a:pt x="8998" y="13207"/>
                  </a:lnTo>
                  <a:lnTo>
                    <a:pt x="9770" y="12898"/>
                  </a:lnTo>
                  <a:lnTo>
                    <a:pt x="10504" y="12550"/>
                  </a:lnTo>
                  <a:lnTo>
                    <a:pt x="11238" y="12087"/>
                  </a:lnTo>
                  <a:lnTo>
                    <a:pt x="11933" y="11546"/>
                  </a:lnTo>
                  <a:lnTo>
                    <a:pt x="12474" y="11044"/>
                  </a:lnTo>
                  <a:lnTo>
                    <a:pt x="13014" y="10426"/>
                  </a:lnTo>
                  <a:lnTo>
                    <a:pt x="13246" y="10195"/>
                  </a:lnTo>
                  <a:lnTo>
                    <a:pt x="13207" y="10156"/>
                  </a:lnTo>
                  <a:lnTo>
                    <a:pt x="13709" y="9461"/>
                  </a:lnTo>
                  <a:lnTo>
                    <a:pt x="14134" y="8727"/>
                  </a:lnTo>
                  <a:lnTo>
                    <a:pt x="14481" y="7955"/>
                  </a:lnTo>
                  <a:lnTo>
                    <a:pt x="14752" y="7183"/>
                  </a:lnTo>
                  <a:lnTo>
                    <a:pt x="14945" y="6333"/>
                  </a:lnTo>
                  <a:lnTo>
                    <a:pt x="15022" y="5947"/>
                  </a:lnTo>
                  <a:lnTo>
                    <a:pt x="15061" y="5522"/>
                  </a:lnTo>
                  <a:lnTo>
                    <a:pt x="15061" y="5097"/>
                  </a:lnTo>
                  <a:lnTo>
                    <a:pt x="15061" y="4673"/>
                  </a:lnTo>
                  <a:lnTo>
                    <a:pt x="15022" y="4248"/>
                  </a:lnTo>
                  <a:lnTo>
                    <a:pt x="14945" y="3862"/>
                  </a:lnTo>
                  <a:lnTo>
                    <a:pt x="15215" y="4248"/>
                  </a:lnTo>
                  <a:lnTo>
                    <a:pt x="15563" y="4595"/>
                  </a:lnTo>
                  <a:lnTo>
                    <a:pt x="15949" y="4943"/>
                  </a:lnTo>
                  <a:lnTo>
                    <a:pt x="16374" y="5213"/>
                  </a:lnTo>
                  <a:lnTo>
                    <a:pt x="16567" y="5291"/>
                  </a:lnTo>
                  <a:lnTo>
                    <a:pt x="16798" y="5368"/>
                  </a:lnTo>
                  <a:lnTo>
                    <a:pt x="17030" y="5445"/>
                  </a:lnTo>
                  <a:lnTo>
                    <a:pt x="17262" y="5445"/>
                  </a:lnTo>
                  <a:lnTo>
                    <a:pt x="17493" y="5406"/>
                  </a:lnTo>
                  <a:lnTo>
                    <a:pt x="17687" y="5329"/>
                  </a:lnTo>
                  <a:lnTo>
                    <a:pt x="17841" y="5175"/>
                  </a:lnTo>
                  <a:lnTo>
                    <a:pt x="17957" y="4982"/>
                  </a:lnTo>
                  <a:lnTo>
                    <a:pt x="17995" y="4750"/>
                  </a:lnTo>
                  <a:lnTo>
                    <a:pt x="17995" y="4557"/>
                  </a:lnTo>
                  <a:lnTo>
                    <a:pt x="17957" y="4325"/>
                  </a:lnTo>
                  <a:lnTo>
                    <a:pt x="17841" y="4132"/>
                  </a:lnTo>
                  <a:lnTo>
                    <a:pt x="17725" y="3978"/>
                  </a:lnTo>
                  <a:lnTo>
                    <a:pt x="17571" y="3785"/>
                  </a:lnTo>
                  <a:lnTo>
                    <a:pt x="17416" y="3669"/>
                  </a:lnTo>
                  <a:lnTo>
                    <a:pt x="17262" y="3553"/>
                  </a:lnTo>
                  <a:lnTo>
                    <a:pt x="17030" y="3437"/>
                  </a:lnTo>
                  <a:lnTo>
                    <a:pt x="16798" y="3321"/>
                  </a:lnTo>
                  <a:lnTo>
                    <a:pt x="16296" y="3205"/>
                  </a:lnTo>
                  <a:lnTo>
                    <a:pt x="15794" y="3128"/>
                  </a:lnTo>
                  <a:lnTo>
                    <a:pt x="15254" y="3128"/>
                  </a:lnTo>
                  <a:lnTo>
                    <a:pt x="15679" y="2858"/>
                  </a:lnTo>
                  <a:lnTo>
                    <a:pt x="16026" y="2510"/>
                  </a:lnTo>
                  <a:lnTo>
                    <a:pt x="16296" y="2124"/>
                  </a:lnTo>
                  <a:lnTo>
                    <a:pt x="16528" y="1661"/>
                  </a:lnTo>
                  <a:lnTo>
                    <a:pt x="16567" y="1429"/>
                  </a:lnTo>
                  <a:lnTo>
                    <a:pt x="16605" y="1197"/>
                  </a:lnTo>
                  <a:lnTo>
                    <a:pt x="16644" y="927"/>
                  </a:lnTo>
                  <a:lnTo>
                    <a:pt x="16605" y="657"/>
                  </a:lnTo>
                  <a:lnTo>
                    <a:pt x="16528" y="425"/>
                  </a:lnTo>
                  <a:lnTo>
                    <a:pt x="16412" y="232"/>
                  </a:lnTo>
                  <a:lnTo>
                    <a:pt x="16219" y="78"/>
                  </a:lnTo>
                  <a:lnTo>
                    <a:pt x="16103" y="39"/>
                  </a:lnTo>
                  <a:lnTo>
                    <a:pt x="1594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6"/>
            <p:cNvSpPr/>
            <p:nvPr/>
          </p:nvSpPr>
          <p:spPr>
            <a:xfrm>
              <a:off x="4737700" y="181247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1" y="463"/>
                  </a:moveTo>
                  <a:lnTo>
                    <a:pt x="11624" y="502"/>
                  </a:lnTo>
                  <a:lnTo>
                    <a:pt x="12049" y="541"/>
                  </a:lnTo>
                  <a:lnTo>
                    <a:pt x="12435" y="656"/>
                  </a:lnTo>
                  <a:lnTo>
                    <a:pt x="12628" y="734"/>
                  </a:lnTo>
                  <a:lnTo>
                    <a:pt x="12744" y="811"/>
                  </a:lnTo>
                  <a:lnTo>
                    <a:pt x="12860" y="965"/>
                  </a:lnTo>
                  <a:lnTo>
                    <a:pt x="12937" y="1081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7" y="1699"/>
                  </a:lnTo>
                  <a:lnTo>
                    <a:pt x="12821" y="1892"/>
                  </a:lnTo>
                  <a:lnTo>
                    <a:pt x="12705" y="2085"/>
                  </a:lnTo>
                  <a:lnTo>
                    <a:pt x="12589" y="2240"/>
                  </a:lnTo>
                  <a:lnTo>
                    <a:pt x="12242" y="2471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9" y="3205"/>
                  </a:lnTo>
                  <a:lnTo>
                    <a:pt x="9925" y="3437"/>
                  </a:lnTo>
                  <a:lnTo>
                    <a:pt x="9153" y="3707"/>
                  </a:lnTo>
                  <a:lnTo>
                    <a:pt x="8380" y="3900"/>
                  </a:lnTo>
                  <a:lnTo>
                    <a:pt x="7608" y="4093"/>
                  </a:lnTo>
                  <a:lnTo>
                    <a:pt x="6797" y="4286"/>
                  </a:lnTo>
                  <a:lnTo>
                    <a:pt x="5909" y="4441"/>
                  </a:lnTo>
                  <a:lnTo>
                    <a:pt x="5021" y="4595"/>
                  </a:lnTo>
                  <a:lnTo>
                    <a:pt x="4133" y="4711"/>
                  </a:lnTo>
                  <a:lnTo>
                    <a:pt x="3245" y="4788"/>
                  </a:lnTo>
                  <a:lnTo>
                    <a:pt x="2202" y="4788"/>
                  </a:lnTo>
                  <a:lnTo>
                    <a:pt x="1854" y="4750"/>
                  </a:lnTo>
                  <a:lnTo>
                    <a:pt x="1507" y="4672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0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5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3"/>
                  </a:lnTo>
                  <a:lnTo>
                    <a:pt x="3013" y="2356"/>
                  </a:lnTo>
                  <a:lnTo>
                    <a:pt x="3708" y="2008"/>
                  </a:lnTo>
                  <a:lnTo>
                    <a:pt x="4480" y="1699"/>
                  </a:lnTo>
                  <a:lnTo>
                    <a:pt x="5253" y="1429"/>
                  </a:lnTo>
                  <a:lnTo>
                    <a:pt x="6025" y="1197"/>
                  </a:lnTo>
                  <a:lnTo>
                    <a:pt x="6836" y="1004"/>
                  </a:lnTo>
                  <a:lnTo>
                    <a:pt x="7608" y="811"/>
                  </a:lnTo>
                  <a:lnTo>
                    <a:pt x="8419" y="695"/>
                  </a:lnTo>
                  <a:lnTo>
                    <a:pt x="9230" y="579"/>
                  </a:lnTo>
                  <a:lnTo>
                    <a:pt x="10041" y="541"/>
                  </a:lnTo>
                  <a:lnTo>
                    <a:pt x="10736" y="502"/>
                  </a:lnTo>
                  <a:lnTo>
                    <a:pt x="11161" y="463"/>
                  </a:lnTo>
                  <a:close/>
                  <a:moveTo>
                    <a:pt x="13477" y="1120"/>
                  </a:moveTo>
                  <a:lnTo>
                    <a:pt x="13632" y="1313"/>
                  </a:lnTo>
                  <a:lnTo>
                    <a:pt x="13709" y="1506"/>
                  </a:lnTo>
                  <a:lnTo>
                    <a:pt x="13748" y="1738"/>
                  </a:lnTo>
                  <a:lnTo>
                    <a:pt x="13709" y="2008"/>
                  </a:lnTo>
                  <a:lnTo>
                    <a:pt x="13632" y="2240"/>
                  </a:lnTo>
                  <a:lnTo>
                    <a:pt x="13516" y="2471"/>
                  </a:lnTo>
                  <a:lnTo>
                    <a:pt x="13400" y="2703"/>
                  </a:lnTo>
                  <a:lnTo>
                    <a:pt x="13207" y="2896"/>
                  </a:lnTo>
                  <a:lnTo>
                    <a:pt x="12860" y="3205"/>
                  </a:lnTo>
                  <a:lnTo>
                    <a:pt x="12473" y="3437"/>
                  </a:lnTo>
                  <a:lnTo>
                    <a:pt x="12049" y="3668"/>
                  </a:lnTo>
                  <a:lnTo>
                    <a:pt x="11624" y="3900"/>
                  </a:lnTo>
                  <a:lnTo>
                    <a:pt x="10659" y="4286"/>
                  </a:lnTo>
                  <a:lnTo>
                    <a:pt x="9732" y="4634"/>
                  </a:lnTo>
                  <a:lnTo>
                    <a:pt x="8766" y="4904"/>
                  </a:lnTo>
                  <a:lnTo>
                    <a:pt x="7762" y="5174"/>
                  </a:lnTo>
                  <a:lnTo>
                    <a:pt x="6758" y="5406"/>
                  </a:lnTo>
                  <a:lnTo>
                    <a:pt x="5755" y="5599"/>
                  </a:lnTo>
                  <a:lnTo>
                    <a:pt x="4712" y="5792"/>
                  </a:lnTo>
                  <a:lnTo>
                    <a:pt x="3708" y="5908"/>
                  </a:lnTo>
                  <a:lnTo>
                    <a:pt x="2781" y="5985"/>
                  </a:lnTo>
                  <a:lnTo>
                    <a:pt x="2279" y="5985"/>
                  </a:lnTo>
                  <a:lnTo>
                    <a:pt x="1816" y="5947"/>
                  </a:lnTo>
                  <a:lnTo>
                    <a:pt x="1545" y="5869"/>
                  </a:lnTo>
                  <a:lnTo>
                    <a:pt x="1237" y="5792"/>
                  </a:lnTo>
                  <a:lnTo>
                    <a:pt x="928" y="5638"/>
                  </a:lnTo>
                  <a:lnTo>
                    <a:pt x="696" y="5483"/>
                  </a:lnTo>
                  <a:lnTo>
                    <a:pt x="503" y="5252"/>
                  </a:lnTo>
                  <a:lnTo>
                    <a:pt x="348" y="5020"/>
                  </a:lnTo>
                  <a:lnTo>
                    <a:pt x="310" y="4865"/>
                  </a:lnTo>
                  <a:lnTo>
                    <a:pt x="310" y="4750"/>
                  </a:lnTo>
                  <a:lnTo>
                    <a:pt x="310" y="4595"/>
                  </a:lnTo>
                  <a:lnTo>
                    <a:pt x="348" y="4441"/>
                  </a:lnTo>
                  <a:lnTo>
                    <a:pt x="542" y="4672"/>
                  </a:lnTo>
                  <a:lnTo>
                    <a:pt x="812" y="4865"/>
                  </a:lnTo>
                  <a:lnTo>
                    <a:pt x="1043" y="4981"/>
                  </a:lnTo>
                  <a:lnTo>
                    <a:pt x="1352" y="5097"/>
                  </a:lnTo>
                  <a:lnTo>
                    <a:pt x="1623" y="5213"/>
                  </a:lnTo>
                  <a:lnTo>
                    <a:pt x="1932" y="5252"/>
                  </a:lnTo>
                  <a:lnTo>
                    <a:pt x="2588" y="5329"/>
                  </a:lnTo>
                  <a:lnTo>
                    <a:pt x="3245" y="5290"/>
                  </a:lnTo>
                  <a:lnTo>
                    <a:pt x="3940" y="5252"/>
                  </a:lnTo>
                  <a:lnTo>
                    <a:pt x="5137" y="5059"/>
                  </a:lnTo>
                  <a:lnTo>
                    <a:pt x="6913" y="4788"/>
                  </a:lnTo>
                  <a:lnTo>
                    <a:pt x="7840" y="4595"/>
                  </a:lnTo>
                  <a:lnTo>
                    <a:pt x="8728" y="4402"/>
                  </a:lnTo>
                  <a:lnTo>
                    <a:pt x="9616" y="4132"/>
                  </a:lnTo>
                  <a:lnTo>
                    <a:pt x="10504" y="3861"/>
                  </a:lnTo>
                  <a:lnTo>
                    <a:pt x="11354" y="3514"/>
                  </a:lnTo>
                  <a:lnTo>
                    <a:pt x="12165" y="3128"/>
                  </a:lnTo>
                  <a:lnTo>
                    <a:pt x="12435" y="2973"/>
                  </a:lnTo>
                  <a:lnTo>
                    <a:pt x="12705" y="2819"/>
                  </a:lnTo>
                  <a:lnTo>
                    <a:pt x="12937" y="2587"/>
                  </a:lnTo>
                  <a:lnTo>
                    <a:pt x="13130" y="2394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3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9" y="0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4"/>
                  </a:lnTo>
                  <a:lnTo>
                    <a:pt x="4133" y="1352"/>
                  </a:lnTo>
                  <a:lnTo>
                    <a:pt x="3245" y="1699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89"/>
                  </a:lnTo>
                  <a:lnTo>
                    <a:pt x="464" y="3398"/>
                  </a:lnTo>
                  <a:lnTo>
                    <a:pt x="348" y="3553"/>
                  </a:lnTo>
                  <a:lnTo>
                    <a:pt x="271" y="3707"/>
                  </a:lnTo>
                  <a:lnTo>
                    <a:pt x="233" y="3861"/>
                  </a:lnTo>
                  <a:lnTo>
                    <a:pt x="233" y="4055"/>
                  </a:lnTo>
                  <a:lnTo>
                    <a:pt x="194" y="4132"/>
                  </a:lnTo>
                  <a:lnTo>
                    <a:pt x="194" y="4170"/>
                  </a:lnTo>
                  <a:lnTo>
                    <a:pt x="117" y="4325"/>
                  </a:lnTo>
                  <a:lnTo>
                    <a:pt x="40" y="4479"/>
                  </a:lnTo>
                  <a:lnTo>
                    <a:pt x="1" y="4634"/>
                  </a:lnTo>
                  <a:lnTo>
                    <a:pt x="1" y="4788"/>
                  </a:lnTo>
                  <a:lnTo>
                    <a:pt x="40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8" y="6063"/>
                  </a:lnTo>
                  <a:lnTo>
                    <a:pt x="966" y="6256"/>
                  </a:lnTo>
                  <a:lnTo>
                    <a:pt x="1275" y="6178"/>
                  </a:lnTo>
                  <a:lnTo>
                    <a:pt x="1314" y="6217"/>
                  </a:lnTo>
                  <a:lnTo>
                    <a:pt x="1314" y="6256"/>
                  </a:lnTo>
                  <a:lnTo>
                    <a:pt x="1352" y="6294"/>
                  </a:lnTo>
                  <a:lnTo>
                    <a:pt x="1468" y="6256"/>
                  </a:lnTo>
                  <a:lnTo>
                    <a:pt x="1816" y="6294"/>
                  </a:lnTo>
                  <a:lnTo>
                    <a:pt x="2395" y="6333"/>
                  </a:lnTo>
                  <a:lnTo>
                    <a:pt x="3013" y="6371"/>
                  </a:lnTo>
                  <a:lnTo>
                    <a:pt x="3592" y="6333"/>
                  </a:lnTo>
                  <a:lnTo>
                    <a:pt x="4171" y="6294"/>
                  </a:lnTo>
                  <a:lnTo>
                    <a:pt x="5368" y="6101"/>
                  </a:lnTo>
                  <a:lnTo>
                    <a:pt x="6565" y="5869"/>
                  </a:lnTo>
                  <a:lnTo>
                    <a:pt x="6758" y="5831"/>
                  </a:lnTo>
                  <a:lnTo>
                    <a:pt x="7994" y="5522"/>
                  </a:lnTo>
                  <a:lnTo>
                    <a:pt x="9037" y="5252"/>
                  </a:lnTo>
                  <a:lnTo>
                    <a:pt x="10079" y="4981"/>
                  </a:lnTo>
                  <a:lnTo>
                    <a:pt x="11161" y="4595"/>
                  </a:lnTo>
                  <a:lnTo>
                    <a:pt x="11663" y="4363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6"/>
                  </a:lnTo>
                  <a:lnTo>
                    <a:pt x="12782" y="4711"/>
                  </a:lnTo>
                  <a:lnTo>
                    <a:pt x="13014" y="4518"/>
                  </a:lnTo>
                  <a:lnTo>
                    <a:pt x="12435" y="3939"/>
                  </a:lnTo>
                  <a:lnTo>
                    <a:pt x="12898" y="3668"/>
                  </a:lnTo>
                  <a:lnTo>
                    <a:pt x="13362" y="3321"/>
                  </a:lnTo>
                  <a:lnTo>
                    <a:pt x="13632" y="3051"/>
                  </a:lnTo>
                  <a:lnTo>
                    <a:pt x="13825" y="2703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8"/>
                  </a:lnTo>
                  <a:lnTo>
                    <a:pt x="14134" y="1738"/>
                  </a:lnTo>
                  <a:lnTo>
                    <a:pt x="14095" y="1467"/>
                  </a:lnTo>
                  <a:lnTo>
                    <a:pt x="14018" y="1236"/>
                  </a:lnTo>
                  <a:lnTo>
                    <a:pt x="13902" y="1004"/>
                  </a:lnTo>
                  <a:lnTo>
                    <a:pt x="13748" y="811"/>
                  </a:lnTo>
                  <a:lnTo>
                    <a:pt x="13477" y="618"/>
                  </a:lnTo>
                  <a:lnTo>
                    <a:pt x="13169" y="502"/>
                  </a:lnTo>
                  <a:lnTo>
                    <a:pt x="13091" y="502"/>
                  </a:lnTo>
                  <a:lnTo>
                    <a:pt x="12898" y="386"/>
                  </a:lnTo>
                  <a:lnTo>
                    <a:pt x="12667" y="270"/>
                  </a:lnTo>
                  <a:lnTo>
                    <a:pt x="12435" y="154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6"/>
            <p:cNvSpPr/>
            <p:nvPr/>
          </p:nvSpPr>
          <p:spPr>
            <a:xfrm>
              <a:off x="2291450" y="1821150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7" y="1"/>
                  </a:moveTo>
                  <a:lnTo>
                    <a:pt x="1893" y="78"/>
                  </a:lnTo>
                  <a:lnTo>
                    <a:pt x="1738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5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39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3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1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1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8" y="1005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2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1" y="2704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1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6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6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2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3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2" y="5793"/>
                  </a:lnTo>
                  <a:lnTo>
                    <a:pt x="4828" y="5638"/>
                  </a:lnTo>
                  <a:lnTo>
                    <a:pt x="4248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6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3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6"/>
            <p:cNvSpPr/>
            <p:nvPr/>
          </p:nvSpPr>
          <p:spPr>
            <a:xfrm>
              <a:off x="6650100" y="1835625"/>
              <a:ext cx="350475" cy="288675"/>
            </a:xfrm>
            <a:custGeom>
              <a:avLst/>
              <a:gdLst/>
              <a:ahLst/>
              <a:cxnLst/>
              <a:rect l="l" t="t" r="r" b="b"/>
              <a:pathLst>
                <a:path w="14019" h="11547" extrusionOk="0">
                  <a:moveTo>
                    <a:pt x="11778" y="1"/>
                  </a:moveTo>
                  <a:lnTo>
                    <a:pt x="11470" y="78"/>
                  </a:lnTo>
                  <a:lnTo>
                    <a:pt x="11856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9" y="1893"/>
                  </a:lnTo>
                  <a:lnTo>
                    <a:pt x="10427" y="2086"/>
                  </a:lnTo>
                  <a:lnTo>
                    <a:pt x="11470" y="3437"/>
                  </a:lnTo>
                  <a:lnTo>
                    <a:pt x="12551" y="4750"/>
                  </a:lnTo>
                  <a:lnTo>
                    <a:pt x="12860" y="5754"/>
                  </a:lnTo>
                  <a:lnTo>
                    <a:pt x="13169" y="5754"/>
                  </a:lnTo>
                  <a:lnTo>
                    <a:pt x="13207" y="5639"/>
                  </a:lnTo>
                  <a:lnTo>
                    <a:pt x="13169" y="5523"/>
                  </a:lnTo>
                  <a:lnTo>
                    <a:pt x="13439" y="5716"/>
                  </a:lnTo>
                  <a:lnTo>
                    <a:pt x="13593" y="5947"/>
                  </a:lnTo>
                  <a:lnTo>
                    <a:pt x="13671" y="6179"/>
                  </a:lnTo>
                  <a:lnTo>
                    <a:pt x="13709" y="6411"/>
                  </a:lnTo>
                  <a:lnTo>
                    <a:pt x="13632" y="6681"/>
                  </a:lnTo>
                  <a:lnTo>
                    <a:pt x="13516" y="6913"/>
                  </a:lnTo>
                  <a:lnTo>
                    <a:pt x="13362" y="7183"/>
                  </a:lnTo>
                  <a:lnTo>
                    <a:pt x="13169" y="7453"/>
                  </a:lnTo>
                  <a:lnTo>
                    <a:pt x="12744" y="7955"/>
                  </a:lnTo>
                  <a:lnTo>
                    <a:pt x="12203" y="8419"/>
                  </a:lnTo>
                  <a:lnTo>
                    <a:pt x="11740" y="8766"/>
                  </a:lnTo>
                  <a:lnTo>
                    <a:pt x="11354" y="9075"/>
                  </a:lnTo>
                  <a:lnTo>
                    <a:pt x="10543" y="9577"/>
                  </a:lnTo>
                  <a:lnTo>
                    <a:pt x="9655" y="10002"/>
                  </a:lnTo>
                  <a:lnTo>
                    <a:pt x="8767" y="10388"/>
                  </a:lnTo>
                  <a:lnTo>
                    <a:pt x="7878" y="10658"/>
                  </a:lnTo>
                  <a:lnTo>
                    <a:pt x="6952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1" y="11160"/>
                  </a:lnTo>
                  <a:lnTo>
                    <a:pt x="3013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2" y="10543"/>
                  </a:lnTo>
                  <a:lnTo>
                    <a:pt x="619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40" y="9654"/>
                  </a:lnTo>
                  <a:lnTo>
                    <a:pt x="1" y="9886"/>
                  </a:lnTo>
                  <a:lnTo>
                    <a:pt x="40" y="10118"/>
                  </a:lnTo>
                  <a:lnTo>
                    <a:pt x="78" y="10311"/>
                  </a:lnTo>
                  <a:lnTo>
                    <a:pt x="194" y="10465"/>
                  </a:lnTo>
                  <a:lnTo>
                    <a:pt x="348" y="10620"/>
                  </a:lnTo>
                  <a:lnTo>
                    <a:pt x="542" y="10774"/>
                  </a:lnTo>
                  <a:lnTo>
                    <a:pt x="773" y="10890"/>
                  </a:lnTo>
                  <a:lnTo>
                    <a:pt x="1237" y="11083"/>
                  </a:lnTo>
                  <a:lnTo>
                    <a:pt x="1739" y="11238"/>
                  </a:lnTo>
                  <a:lnTo>
                    <a:pt x="2202" y="11354"/>
                  </a:lnTo>
                  <a:lnTo>
                    <a:pt x="2627" y="11431"/>
                  </a:lnTo>
                  <a:lnTo>
                    <a:pt x="3322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9" y="11315"/>
                  </a:lnTo>
                  <a:lnTo>
                    <a:pt x="7415" y="11160"/>
                  </a:lnTo>
                  <a:lnTo>
                    <a:pt x="8071" y="11006"/>
                  </a:lnTo>
                  <a:lnTo>
                    <a:pt x="8728" y="10774"/>
                  </a:lnTo>
                  <a:lnTo>
                    <a:pt x="9346" y="10543"/>
                  </a:lnTo>
                  <a:lnTo>
                    <a:pt x="9964" y="10272"/>
                  </a:lnTo>
                  <a:lnTo>
                    <a:pt x="10543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9" y="8071"/>
                  </a:lnTo>
                  <a:lnTo>
                    <a:pt x="13555" y="7646"/>
                  </a:lnTo>
                  <a:lnTo>
                    <a:pt x="13748" y="7376"/>
                  </a:lnTo>
                  <a:lnTo>
                    <a:pt x="13864" y="7145"/>
                  </a:lnTo>
                  <a:lnTo>
                    <a:pt x="13980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1" y="5909"/>
                  </a:lnTo>
                  <a:lnTo>
                    <a:pt x="13864" y="5716"/>
                  </a:lnTo>
                  <a:lnTo>
                    <a:pt x="13748" y="5523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5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6"/>
            <p:cNvSpPr/>
            <p:nvPr/>
          </p:nvSpPr>
          <p:spPr>
            <a:xfrm>
              <a:off x="609775" y="18510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9" y="541"/>
                  </a:lnTo>
                  <a:lnTo>
                    <a:pt x="12435" y="657"/>
                  </a:lnTo>
                  <a:lnTo>
                    <a:pt x="12628" y="734"/>
                  </a:lnTo>
                  <a:lnTo>
                    <a:pt x="12744" y="812"/>
                  </a:lnTo>
                  <a:lnTo>
                    <a:pt x="12859" y="966"/>
                  </a:lnTo>
                  <a:lnTo>
                    <a:pt x="12937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7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0"/>
                  </a:lnTo>
                  <a:lnTo>
                    <a:pt x="12242" y="2472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8" y="3206"/>
                  </a:lnTo>
                  <a:lnTo>
                    <a:pt x="9925" y="3437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1"/>
                  </a:lnTo>
                  <a:lnTo>
                    <a:pt x="5021" y="4596"/>
                  </a:lnTo>
                  <a:lnTo>
                    <a:pt x="4133" y="4712"/>
                  </a:lnTo>
                  <a:lnTo>
                    <a:pt x="3244" y="4789"/>
                  </a:lnTo>
                  <a:lnTo>
                    <a:pt x="2202" y="4789"/>
                  </a:lnTo>
                  <a:lnTo>
                    <a:pt x="1854" y="4750"/>
                  </a:lnTo>
                  <a:lnTo>
                    <a:pt x="1507" y="4673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1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4"/>
                  </a:lnTo>
                  <a:lnTo>
                    <a:pt x="3013" y="2356"/>
                  </a:lnTo>
                  <a:lnTo>
                    <a:pt x="3708" y="2009"/>
                  </a:lnTo>
                  <a:lnTo>
                    <a:pt x="4480" y="1700"/>
                  </a:lnTo>
                  <a:lnTo>
                    <a:pt x="5252" y="1429"/>
                  </a:lnTo>
                  <a:lnTo>
                    <a:pt x="6025" y="1198"/>
                  </a:lnTo>
                  <a:lnTo>
                    <a:pt x="6836" y="1005"/>
                  </a:lnTo>
                  <a:lnTo>
                    <a:pt x="7608" y="812"/>
                  </a:lnTo>
                  <a:lnTo>
                    <a:pt x="8419" y="696"/>
                  </a:lnTo>
                  <a:lnTo>
                    <a:pt x="9230" y="580"/>
                  </a:lnTo>
                  <a:lnTo>
                    <a:pt x="10041" y="541"/>
                  </a:lnTo>
                  <a:lnTo>
                    <a:pt x="10736" y="503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2" y="1314"/>
                  </a:lnTo>
                  <a:lnTo>
                    <a:pt x="13709" y="1507"/>
                  </a:lnTo>
                  <a:lnTo>
                    <a:pt x="13748" y="1738"/>
                  </a:lnTo>
                  <a:lnTo>
                    <a:pt x="13709" y="2009"/>
                  </a:lnTo>
                  <a:lnTo>
                    <a:pt x="13632" y="2240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7"/>
                  </a:lnTo>
                  <a:lnTo>
                    <a:pt x="12049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2" y="4634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2" y="5793"/>
                  </a:lnTo>
                  <a:lnTo>
                    <a:pt x="3708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6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6" y="5484"/>
                  </a:lnTo>
                  <a:lnTo>
                    <a:pt x="503" y="5252"/>
                  </a:lnTo>
                  <a:lnTo>
                    <a:pt x="348" y="5021"/>
                  </a:lnTo>
                  <a:lnTo>
                    <a:pt x="310" y="4866"/>
                  </a:lnTo>
                  <a:lnTo>
                    <a:pt x="310" y="4750"/>
                  </a:lnTo>
                  <a:lnTo>
                    <a:pt x="310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2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3" y="5214"/>
                  </a:lnTo>
                  <a:lnTo>
                    <a:pt x="1931" y="5252"/>
                  </a:lnTo>
                  <a:lnTo>
                    <a:pt x="2588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7" y="5059"/>
                  </a:lnTo>
                  <a:lnTo>
                    <a:pt x="6913" y="4789"/>
                  </a:lnTo>
                  <a:lnTo>
                    <a:pt x="7840" y="4596"/>
                  </a:lnTo>
                  <a:lnTo>
                    <a:pt x="8728" y="4403"/>
                  </a:lnTo>
                  <a:lnTo>
                    <a:pt x="9616" y="4132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8"/>
                  </a:lnTo>
                  <a:lnTo>
                    <a:pt x="12435" y="2974"/>
                  </a:lnTo>
                  <a:lnTo>
                    <a:pt x="12705" y="2819"/>
                  </a:lnTo>
                  <a:lnTo>
                    <a:pt x="12937" y="2588"/>
                  </a:lnTo>
                  <a:lnTo>
                    <a:pt x="13130" y="2395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4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8" y="1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5"/>
                  </a:lnTo>
                  <a:lnTo>
                    <a:pt x="4133" y="1352"/>
                  </a:lnTo>
                  <a:lnTo>
                    <a:pt x="3244" y="1700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3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4" y="4132"/>
                  </a:lnTo>
                  <a:lnTo>
                    <a:pt x="194" y="4171"/>
                  </a:lnTo>
                  <a:lnTo>
                    <a:pt x="117" y="4325"/>
                  </a:lnTo>
                  <a:lnTo>
                    <a:pt x="39" y="4480"/>
                  </a:lnTo>
                  <a:lnTo>
                    <a:pt x="1" y="4634"/>
                  </a:lnTo>
                  <a:lnTo>
                    <a:pt x="1" y="4789"/>
                  </a:lnTo>
                  <a:lnTo>
                    <a:pt x="39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7" y="6063"/>
                  </a:lnTo>
                  <a:lnTo>
                    <a:pt x="966" y="6256"/>
                  </a:lnTo>
                  <a:lnTo>
                    <a:pt x="1275" y="6179"/>
                  </a:lnTo>
                  <a:lnTo>
                    <a:pt x="1314" y="6218"/>
                  </a:lnTo>
                  <a:lnTo>
                    <a:pt x="1314" y="6256"/>
                  </a:lnTo>
                  <a:lnTo>
                    <a:pt x="1352" y="6295"/>
                  </a:lnTo>
                  <a:lnTo>
                    <a:pt x="1468" y="6256"/>
                  </a:lnTo>
                  <a:lnTo>
                    <a:pt x="1816" y="6295"/>
                  </a:lnTo>
                  <a:lnTo>
                    <a:pt x="2395" y="6333"/>
                  </a:lnTo>
                  <a:lnTo>
                    <a:pt x="3013" y="6372"/>
                  </a:lnTo>
                  <a:lnTo>
                    <a:pt x="3592" y="6333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4" y="5523"/>
                  </a:lnTo>
                  <a:lnTo>
                    <a:pt x="9037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5" y="3939"/>
                  </a:lnTo>
                  <a:lnTo>
                    <a:pt x="12898" y="3669"/>
                  </a:lnTo>
                  <a:lnTo>
                    <a:pt x="13361" y="3321"/>
                  </a:lnTo>
                  <a:lnTo>
                    <a:pt x="13632" y="3051"/>
                  </a:lnTo>
                  <a:lnTo>
                    <a:pt x="13825" y="2704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9"/>
                  </a:lnTo>
                  <a:lnTo>
                    <a:pt x="14134" y="1738"/>
                  </a:lnTo>
                  <a:lnTo>
                    <a:pt x="14095" y="1468"/>
                  </a:lnTo>
                  <a:lnTo>
                    <a:pt x="14018" y="1236"/>
                  </a:lnTo>
                  <a:lnTo>
                    <a:pt x="13902" y="1005"/>
                  </a:lnTo>
                  <a:lnTo>
                    <a:pt x="13748" y="812"/>
                  </a:lnTo>
                  <a:lnTo>
                    <a:pt x="13477" y="618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5" y="155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6"/>
            <p:cNvSpPr/>
            <p:nvPr/>
          </p:nvSpPr>
          <p:spPr>
            <a:xfrm>
              <a:off x="6883725" y="1876175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6" y="1"/>
                  </a:moveTo>
                  <a:lnTo>
                    <a:pt x="348" y="889"/>
                  </a:lnTo>
                  <a:lnTo>
                    <a:pt x="232" y="1815"/>
                  </a:lnTo>
                  <a:lnTo>
                    <a:pt x="155" y="3630"/>
                  </a:lnTo>
                  <a:lnTo>
                    <a:pt x="1" y="7260"/>
                  </a:lnTo>
                  <a:lnTo>
                    <a:pt x="194" y="7260"/>
                  </a:lnTo>
                  <a:lnTo>
                    <a:pt x="426" y="5484"/>
                  </a:lnTo>
                  <a:lnTo>
                    <a:pt x="580" y="3669"/>
                  </a:lnTo>
                  <a:lnTo>
                    <a:pt x="696" y="1854"/>
                  </a:lnTo>
                  <a:lnTo>
                    <a:pt x="696" y="927"/>
                  </a:lnTo>
                  <a:lnTo>
                    <a:pt x="696" y="39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6"/>
            <p:cNvSpPr/>
            <p:nvPr/>
          </p:nvSpPr>
          <p:spPr>
            <a:xfrm>
              <a:off x="4796600" y="1878100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1"/>
                  </a:moveTo>
                  <a:lnTo>
                    <a:pt x="11469" y="78"/>
                  </a:lnTo>
                  <a:lnTo>
                    <a:pt x="11855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8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9"/>
                  </a:lnTo>
                  <a:lnTo>
                    <a:pt x="13168" y="5523"/>
                  </a:lnTo>
                  <a:lnTo>
                    <a:pt x="13438" y="5716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1"/>
                  </a:lnTo>
                  <a:lnTo>
                    <a:pt x="13631" y="6681"/>
                  </a:lnTo>
                  <a:lnTo>
                    <a:pt x="13516" y="6913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9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1" y="10543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39" y="9655"/>
                  </a:lnTo>
                  <a:lnTo>
                    <a:pt x="0" y="9886"/>
                  </a:lnTo>
                  <a:lnTo>
                    <a:pt x="39" y="10118"/>
                  </a:lnTo>
                  <a:lnTo>
                    <a:pt x="78" y="10311"/>
                  </a:lnTo>
                  <a:lnTo>
                    <a:pt x="193" y="10465"/>
                  </a:lnTo>
                  <a:lnTo>
                    <a:pt x="348" y="10620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8"/>
                  </a:lnTo>
                  <a:lnTo>
                    <a:pt x="2201" y="11354"/>
                  </a:lnTo>
                  <a:lnTo>
                    <a:pt x="2626" y="11431"/>
                  </a:lnTo>
                  <a:lnTo>
                    <a:pt x="3321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3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5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7"/>
                  </a:lnTo>
                  <a:lnTo>
                    <a:pt x="13747" y="7376"/>
                  </a:lnTo>
                  <a:lnTo>
                    <a:pt x="13863" y="7145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0" y="5909"/>
                  </a:lnTo>
                  <a:lnTo>
                    <a:pt x="13863" y="5716"/>
                  </a:lnTo>
                  <a:lnTo>
                    <a:pt x="13747" y="5523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4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6"/>
            <p:cNvSpPr/>
            <p:nvPr/>
          </p:nvSpPr>
          <p:spPr>
            <a:xfrm>
              <a:off x="6050625" y="1898375"/>
              <a:ext cx="329200" cy="241375"/>
            </a:xfrm>
            <a:custGeom>
              <a:avLst/>
              <a:gdLst/>
              <a:ahLst/>
              <a:cxnLst/>
              <a:rect l="l" t="t" r="r" b="b"/>
              <a:pathLst>
                <a:path w="13168" h="9655" extrusionOk="0">
                  <a:moveTo>
                    <a:pt x="5368" y="619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5"/>
                  </a:lnTo>
                  <a:lnTo>
                    <a:pt x="8109" y="2356"/>
                  </a:lnTo>
                  <a:lnTo>
                    <a:pt x="8264" y="2627"/>
                  </a:lnTo>
                  <a:lnTo>
                    <a:pt x="8380" y="2858"/>
                  </a:lnTo>
                  <a:lnTo>
                    <a:pt x="8495" y="3129"/>
                  </a:lnTo>
                  <a:lnTo>
                    <a:pt x="8573" y="3437"/>
                  </a:lnTo>
                  <a:lnTo>
                    <a:pt x="8611" y="3708"/>
                  </a:lnTo>
                  <a:lnTo>
                    <a:pt x="8573" y="3708"/>
                  </a:lnTo>
                  <a:lnTo>
                    <a:pt x="7723" y="3824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1"/>
                  </a:lnTo>
                  <a:lnTo>
                    <a:pt x="5792" y="3862"/>
                  </a:lnTo>
                  <a:lnTo>
                    <a:pt x="5638" y="3746"/>
                  </a:lnTo>
                  <a:lnTo>
                    <a:pt x="5561" y="3553"/>
                  </a:lnTo>
                  <a:lnTo>
                    <a:pt x="5483" y="3283"/>
                  </a:lnTo>
                  <a:lnTo>
                    <a:pt x="5406" y="2627"/>
                  </a:lnTo>
                  <a:lnTo>
                    <a:pt x="5368" y="1970"/>
                  </a:lnTo>
                  <a:lnTo>
                    <a:pt x="5368" y="619"/>
                  </a:lnTo>
                  <a:close/>
                  <a:moveTo>
                    <a:pt x="2742" y="889"/>
                  </a:moveTo>
                  <a:lnTo>
                    <a:pt x="2626" y="3090"/>
                  </a:lnTo>
                  <a:lnTo>
                    <a:pt x="2626" y="3515"/>
                  </a:lnTo>
                  <a:lnTo>
                    <a:pt x="2587" y="3708"/>
                  </a:lnTo>
                  <a:lnTo>
                    <a:pt x="2510" y="3862"/>
                  </a:lnTo>
                  <a:lnTo>
                    <a:pt x="2433" y="3978"/>
                  </a:lnTo>
                  <a:lnTo>
                    <a:pt x="2278" y="4094"/>
                  </a:lnTo>
                  <a:lnTo>
                    <a:pt x="2124" y="4210"/>
                  </a:lnTo>
                  <a:lnTo>
                    <a:pt x="1892" y="4248"/>
                  </a:lnTo>
                  <a:lnTo>
                    <a:pt x="1699" y="4287"/>
                  </a:lnTo>
                  <a:lnTo>
                    <a:pt x="1506" y="4287"/>
                  </a:lnTo>
                  <a:lnTo>
                    <a:pt x="1120" y="4210"/>
                  </a:lnTo>
                  <a:lnTo>
                    <a:pt x="734" y="4133"/>
                  </a:lnTo>
                  <a:lnTo>
                    <a:pt x="386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8" y="2549"/>
                  </a:lnTo>
                  <a:lnTo>
                    <a:pt x="1159" y="2125"/>
                  </a:lnTo>
                  <a:lnTo>
                    <a:pt x="1506" y="1738"/>
                  </a:lnTo>
                  <a:lnTo>
                    <a:pt x="1892" y="1391"/>
                  </a:lnTo>
                  <a:lnTo>
                    <a:pt x="2317" y="1121"/>
                  </a:lnTo>
                  <a:lnTo>
                    <a:pt x="2742" y="889"/>
                  </a:lnTo>
                  <a:close/>
                  <a:moveTo>
                    <a:pt x="10774" y="5368"/>
                  </a:moveTo>
                  <a:lnTo>
                    <a:pt x="11198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14" y="6179"/>
                  </a:lnTo>
                  <a:lnTo>
                    <a:pt x="11198" y="6256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32"/>
                  </a:lnTo>
                  <a:lnTo>
                    <a:pt x="10542" y="5716"/>
                  </a:lnTo>
                  <a:lnTo>
                    <a:pt x="10619" y="5523"/>
                  </a:lnTo>
                  <a:lnTo>
                    <a:pt x="10658" y="5407"/>
                  </a:lnTo>
                  <a:lnTo>
                    <a:pt x="10774" y="5368"/>
                  </a:lnTo>
                  <a:close/>
                  <a:moveTo>
                    <a:pt x="4402" y="1"/>
                  </a:moveTo>
                  <a:lnTo>
                    <a:pt x="3939" y="39"/>
                  </a:lnTo>
                  <a:lnTo>
                    <a:pt x="3514" y="117"/>
                  </a:lnTo>
                  <a:lnTo>
                    <a:pt x="3051" y="194"/>
                  </a:lnTo>
                  <a:lnTo>
                    <a:pt x="2626" y="348"/>
                  </a:lnTo>
                  <a:lnTo>
                    <a:pt x="2240" y="541"/>
                  </a:lnTo>
                  <a:lnTo>
                    <a:pt x="1854" y="773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9"/>
                  </a:lnTo>
                  <a:lnTo>
                    <a:pt x="386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31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57"/>
                  </a:lnTo>
                  <a:lnTo>
                    <a:pt x="348" y="4287"/>
                  </a:lnTo>
                  <a:lnTo>
                    <a:pt x="965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5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364"/>
                  </a:lnTo>
                  <a:lnTo>
                    <a:pt x="2858" y="4248"/>
                  </a:lnTo>
                  <a:lnTo>
                    <a:pt x="2896" y="4094"/>
                  </a:lnTo>
                  <a:lnTo>
                    <a:pt x="2973" y="3939"/>
                  </a:lnTo>
                  <a:lnTo>
                    <a:pt x="3012" y="3631"/>
                  </a:lnTo>
                  <a:lnTo>
                    <a:pt x="3012" y="2974"/>
                  </a:lnTo>
                  <a:lnTo>
                    <a:pt x="3089" y="734"/>
                  </a:lnTo>
                  <a:lnTo>
                    <a:pt x="3514" y="619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23"/>
                  </a:lnTo>
                  <a:lnTo>
                    <a:pt x="5059" y="2704"/>
                  </a:lnTo>
                  <a:lnTo>
                    <a:pt x="5097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0" y="4017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6"/>
                  </a:lnTo>
                  <a:lnTo>
                    <a:pt x="6217" y="4326"/>
                  </a:lnTo>
                  <a:lnTo>
                    <a:pt x="6565" y="4287"/>
                  </a:lnTo>
                  <a:lnTo>
                    <a:pt x="7607" y="4210"/>
                  </a:lnTo>
                  <a:lnTo>
                    <a:pt x="8650" y="4055"/>
                  </a:lnTo>
                  <a:lnTo>
                    <a:pt x="8650" y="4441"/>
                  </a:lnTo>
                  <a:lnTo>
                    <a:pt x="8611" y="4866"/>
                  </a:lnTo>
                  <a:lnTo>
                    <a:pt x="8611" y="4905"/>
                  </a:lnTo>
                  <a:lnTo>
                    <a:pt x="8611" y="5021"/>
                  </a:lnTo>
                  <a:lnTo>
                    <a:pt x="8650" y="5059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0" y="4905"/>
                  </a:lnTo>
                  <a:lnTo>
                    <a:pt x="9384" y="4905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03" y="5252"/>
                  </a:lnTo>
                  <a:lnTo>
                    <a:pt x="10426" y="5330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16"/>
                  </a:lnTo>
                  <a:lnTo>
                    <a:pt x="10233" y="5870"/>
                  </a:lnTo>
                  <a:lnTo>
                    <a:pt x="10233" y="6025"/>
                  </a:lnTo>
                  <a:lnTo>
                    <a:pt x="10272" y="6179"/>
                  </a:lnTo>
                  <a:lnTo>
                    <a:pt x="10349" y="6334"/>
                  </a:lnTo>
                  <a:lnTo>
                    <a:pt x="10503" y="6488"/>
                  </a:lnTo>
                  <a:lnTo>
                    <a:pt x="10696" y="6565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41" y="6913"/>
                  </a:lnTo>
                  <a:lnTo>
                    <a:pt x="12395" y="7222"/>
                  </a:lnTo>
                  <a:lnTo>
                    <a:pt x="12473" y="7569"/>
                  </a:lnTo>
                  <a:lnTo>
                    <a:pt x="12511" y="7917"/>
                  </a:lnTo>
                  <a:lnTo>
                    <a:pt x="12550" y="8264"/>
                  </a:lnTo>
                  <a:lnTo>
                    <a:pt x="12550" y="8998"/>
                  </a:lnTo>
                  <a:lnTo>
                    <a:pt x="12473" y="8998"/>
                  </a:lnTo>
                  <a:lnTo>
                    <a:pt x="12434" y="9037"/>
                  </a:lnTo>
                  <a:lnTo>
                    <a:pt x="12357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54"/>
                  </a:lnTo>
                  <a:lnTo>
                    <a:pt x="12125" y="9654"/>
                  </a:lnTo>
                  <a:lnTo>
                    <a:pt x="12820" y="9616"/>
                  </a:lnTo>
                  <a:lnTo>
                    <a:pt x="12936" y="9577"/>
                  </a:lnTo>
                  <a:lnTo>
                    <a:pt x="13013" y="9461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091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685"/>
                  </a:lnTo>
                  <a:lnTo>
                    <a:pt x="12936" y="7183"/>
                  </a:lnTo>
                  <a:lnTo>
                    <a:pt x="12704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276" y="5098"/>
                  </a:lnTo>
                  <a:lnTo>
                    <a:pt x="10967" y="4905"/>
                  </a:lnTo>
                  <a:lnTo>
                    <a:pt x="10619" y="4750"/>
                  </a:lnTo>
                  <a:lnTo>
                    <a:pt x="10233" y="4596"/>
                  </a:lnTo>
                  <a:lnTo>
                    <a:pt x="9886" y="4480"/>
                  </a:lnTo>
                  <a:lnTo>
                    <a:pt x="9499" y="4403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186" y="1584"/>
                  </a:lnTo>
                  <a:lnTo>
                    <a:pt x="7839" y="1275"/>
                  </a:lnTo>
                  <a:lnTo>
                    <a:pt x="7453" y="966"/>
                  </a:lnTo>
                  <a:lnTo>
                    <a:pt x="7067" y="734"/>
                  </a:lnTo>
                  <a:lnTo>
                    <a:pt x="6603" y="503"/>
                  </a:lnTo>
                  <a:lnTo>
                    <a:pt x="6178" y="348"/>
                  </a:lnTo>
                  <a:lnTo>
                    <a:pt x="5715" y="194"/>
                  </a:lnTo>
                  <a:lnTo>
                    <a:pt x="5290" y="78"/>
                  </a:lnTo>
                  <a:lnTo>
                    <a:pt x="482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6"/>
            <p:cNvSpPr/>
            <p:nvPr/>
          </p:nvSpPr>
          <p:spPr>
            <a:xfrm>
              <a:off x="1849325" y="1901275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7" y="1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6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1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7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0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4" y="7299"/>
                  </a:lnTo>
                  <a:lnTo>
                    <a:pt x="14712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3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3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9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4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6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6"/>
            <p:cNvSpPr/>
            <p:nvPr/>
          </p:nvSpPr>
          <p:spPr>
            <a:xfrm>
              <a:off x="1935225" y="1910925"/>
              <a:ext cx="35750" cy="29000"/>
            </a:xfrm>
            <a:custGeom>
              <a:avLst/>
              <a:gdLst/>
              <a:ahLst/>
              <a:cxnLst/>
              <a:rect l="l" t="t" r="r" b="b"/>
              <a:pathLst>
                <a:path w="1430" h="1160" extrusionOk="0">
                  <a:moveTo>
                    <a:pt x="503" y="1"/>
                  </a:move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40" y="541"/>
                  </a:lnTo>
                  <a:lnTo>
                    <a:pt x="1" y="734"/>
                  </a:lnTo>
                  <a:lnTo>
                    <a:pt x="40" y="927"/>
                  </a:lnTo>
                  <a:lnTo>
                    <a:pt x="117" y="1082"/>
                  </a:lnTo>
                  <a:lnTo>
                    <a:pt x="194" y="1159"/>
                  </a:lnTo>
                  <a:lnTo>
                    <a:pt x="348" y="1159"/>
                  </a:lnTo>
                  <a:lnTo>
                    <a:pt x="426" y="1043"/>
                  </a:lnTo>
                  <a:lnTo>
                    <a:pt x="426" y="1005"/>
                  </a:lnTo>
                  <a:lnTo>
                    <a:pt x="387" y="927"/>
                  </a:lnTo>
                  <a:lnTo>
                    <a:pt x="387" y="850"/>
                  </a:lnTo>
                  <a:lnTo>
                    <a:pt x="348" y="773"/>
                  </a:lnTo>
                  <a:lnTo>
                    <a:pt x="426" y="580"/>
                  </a:lnTo>
                  <a:lnTo>
                    <a:pt x="542" y="425"/>
                  </a:lnTo>
                  <a:lnTo>
                    <a:pt x="619" y="387"/>
                  </a:lnTo>
                  <a:lnTo>
                    <a:pt x="773" y="387"/>
                  </a:lnTo>
                  <a:lnTo>
                    <a:pt x="850" y="425"/>
                  </a:lnTo>
                  <a:lnTo>
                    <a:pt x="966" y="580"/>
                  </a:lnTo>
                  <a:lnTo>
                    <a:pt x="1005" y="657"/>
                  </a:lnTo>
                  <a:lnTo>
                    <a:pt x="1005" y="734"/>
                  </a:lnTo>
                  <a:lnTo>
                    <a:pt x="966" y="927"/>
                  </a:lnTo>
                  <a:lnTo>
                    <a:pt x="966" y="1005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82" y="1159"/>
                  </a:lnTo>
                  <a:lnTo>
                    <a:pt x="1198" y="1159"/>
                  </a:lnTo>
                  <a:lnTo>
                    <a:pt x="1275" y="1121"/>
                  </a:lnTo>
                  <a:lnTo>
                    <a:pt x="1314" y="1082"/>
                  </a:lnTo>
                  <a:lnTo>
                    <a:pt x="1391" y="889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48"/>
                  </a:lnTo>
                  <a:lnTo>
                    <a:pt x="1198" y="194"/>
                  </a:lnTo>
                  <a:lnTo>
                    <a:pt x="1044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6"/>
            <p:cNvSpPr/>
            <p:nvPr/>
          </p:nvSpPr>
          <p:spPr>
            <a:xfrm>
              <a:off x="6081500" y="1911900"/>
              <a:ext cx="255850" cy="266475"/>
            </a:xfrm>
            <a:custGeom>
              <a:avLst/>
              <a:gdLst/>
              <a:ahLst/>
              <a:cxnLst/>
              <a:rect l="l" t="t" r="r" b="b"/>
              <a:pathLst>
                <a:path w="10234" h="10659" extrusionOk="0">
                  <a:moveTo>
                    <a:pt x="8303" y="7299"/>
                  </a:moveTo>
                  <a:lnTo>
                    <a:pt x="8535" y="7376"/>
                  </a:lnTo>
                  <a:lnTo>
                    <a:pt x="8766" y="7453"/>
                  </a:lnTo>
                  <a:lnTo>
                    <a:pt x="8998" y="7569"/>
                  </a:lnTo>
                  <a:lnTo>
                    <a:pt x="9191" y="7723"/>
                  </a:lnTo>
                  <a:lnTo>
                    <a:pt x="9384" y="7878"/>
                  </a:lnTo>
                  <a:lnTo>
                    <a:pt x="9539" y="8109"/>
                  </a:lnTo>
                  <a:lnTo>
                    <a:pt x="9655" y="8341"/>
                  </a:lnTo>
                  <a:lnTo>
                    <a:pt x="9693" y="8573"/>
                  </a:lnTo>
                  <a:lnTo>
                    <a:pt x="9732" y="8843"/>
                  </a:lnTo>
                  <a:lnTo>
                    <a:pt x="9693" y="9152"/>
                  </a:lnTo>
                  <a:lnTo>
                    <a:pt x="9577" y="9422"/>
                  </a:lnTo>
                  <a:lnTo>
                    <a:pt x="9423" y="9654"/>
                  </a:lnTo>
                  <a:lnTo>
                    <a:pt x="9230" y="9847"/>
                  </a:lnTo>
                  <a:lnTo>
                    <a:pt x="8959" y="10002"/>
                  </a:lnTo>
                  <a:lnTo>
                    <a:pt x="8728" y="10117"/>
                  </a:lnTo>
                  <a:lnTo>
                    <a:pt x="8419" y="10156"/>
                  </a:lnTo>
                  <a:lnTo>
                    <a:pt x="8149" y="10156"/>
                  </a:lnTo>
                  <a:lnTo>
                    <a:pt x="7878" y="10079"/>
                  </a:lnTo>
                  <a:lnTo>
                    <a:pt x="7647" y="9963"/>
                  </a:lnTo>
                  <a:lnTo>
                    <a:pt x="7415" y="9770"/>
                  </a:lnTo>
                  <a:lnTo>
                    <a:pt x="7222" y="9577"/>
                  </a:lnTo>
                  <a:lnTo>
                    <a:pt x="7067" y="9345"/>
                  </a:lnTo>
                  <a:lnTo>
                    <a:pt x="6990" y="9075"/>
                  </a:lnTo>
                  <a:lnTo>
                    <a:pt x="6951" y="8805"/>
                  </a:lnTo>
                  <a:lnTo>
                    <a:pt x="6990" y="8496"/>
                  </a:lnTo>
                  <a:lnTo>
                    <a:pt x="7067" y="8264"/>
                  </a:lnTo>
                  <a:lnTo>
                    <a:pt x="7183" y="8071"/>
                  </a:lnTo>
                  <a:lnTo>
                    <a:pt x="7338" y="7878"/>
                  </a:lnTo>
                  <a:lnTo>
                    <a:pt x="7531" y="7723"/>
                  </a:lnTo>
                  <a:lnTo>
                    <a:pt x="7762" y="7569"/>
                  </a:lnTo>
                  <a:lnTo>
                    <a:pt x="8187" y="7337"/>
                  </a:lnTo>
                  <a:lnTo>
                    <a:pt x="8264" y="7299"/>
                  </a:lnTo>
                  <a:close/>
                  <a:moveTo>
                    <a:pt x="2897" y="0"/>
                  </a:moveTo>
                  <a:lnTo>
                    <a:pt x="2704" y="39"/>
                  </a:lnTo>
                  <a:lnTo>
                    <a:pt x="2665" y="78"/>
                  </a:lnTo>
                  <a:lnTo>
                    <a:pt x="2665" y="1313"/>
                  </a:lnTo>
                  <a:lnTo>
                    <a:pt x="2665" y="2588"/>
                  </a:lnTo>
                  <a:lnTo>
                    <a:pt x="2704" y="3823"/>
                  </a:lnTo>
                  <a:lnTo>
                    <a:pt x="2742" y="5059"/>
                  </a:lnTo>
                  <a:lnTo>
                    <a:pt x="2936" y="7492"/>
                  </a:lnTo>
                  <a:lnTo>
                    <a:pt x="2936" y="8148"/>
                  </a:lnTo>
                  <a:lnTo>
                    <a:pt x="2974" y="8457"/>
                  </a:lnTo>
                  <a:lnTo>
                    <a:pt x="3013" y="8611"/>
                  </a:lnTo>
                  <a:lnTo>
                    <a:pt x="3090" y="8766"/>
                  </a:lnTo>
                  <a:lnTo>
                    <a:pt x="1584" y="8689"/>
                  </a:lnTo>
                  <a:lnTo>
                    <a:pt x="1" y="8689"/>
                  </a:lnTo>
                  <a:lnTo>
                    <a:pt x="39" y="8998"/>
                  </a:lnTo>
                  <a:lnTo>
                    <a:pt x="812" y="9113"/>
                  </a:lnTo>
                  <a:lnTo>
                    <a:pt x="1584" y="9152"/>
                  </a:lnTo>
                  <a:lnTo>
                    <a:pt x="3167" y="9229"/>
                  </a:lnTo>
                  <a:lnTo>
                    <a:pt x="4866" y="9306"/>
                  </a:lnTo>
                  <a:lnTo>
                    <a:pt x="5677" y="9306"/>
                  </a:lnTo>
                  <a:lnTo>
                    <a:pt x="6527" y="9229"/>
                  </a:lnTo>
                  <a:lnTo>
                    <a:pt x="6643" y="9538"/>
                  </a:lnTo>
                  <a:lnTo>
                    <a:pt x="6797" y="9847"/>
                  </a:lnTo>
                  <a:lnTo>
                    <a:pt x="6990" y="10079"/>
                  </a:lnTo>
                  <a:lnTo>
                    <a:pt x="7260" y="10310"/>
                  </a:lnTo>
                  <a:lnTo>
                    <a:pt x="7531" y="10465"/>
                  </a:lnTo>
                  <a:lnTo>
                    <a:pt x="7840" y="10581"/>
                  </a:lnTo>
                  <a:lnTo>
                    <a:pt x="8149" y="10658"/>
                  </a:lnTo>
                  <a:lnTo>
                    <a:pt x="8457" y="10658"/>
                  </a:lnTo>
                  <a:lnTo>
                    <a:pt x="8766" y="10619"/>
                  </a:lnTo>
                  <a:lnTo>
                    <a:pt x="9075" y="10504"/>
                  </a:lnTo>
                  <a:lnTo>
                    <a:pt x="9346" y="10388"/>
                  </a:lnTo>
                  <a:lnTo>
                    <a:pt x="9577" y="10195"/>
                  </a:lnTo>
                  <a:lnTo>
                    <a:pt x="9809" y="9963"/>
                  </a:lnTo>
                  <a:lnTo>
                    <a:pt x="9963" y="9693"/>
                  </a:lnTo>
                  <a:lnTo>
                    <a:pt x="10118" y="9422"/>
                  </a:lnTo>
                  <a:lnTo>
                    <a:pt x="10195" y="9113"/>
                  </a:lnTo>
                  <a:lnTo>
                    <a:pt x="10234" y="9113"/>
                  </a:lnTo>
                  <a:lnTo>
                    <a:pt x="10234" y="8766"/>
                  </a:lnTo>
                  <a:lnTo>
                    <a:pt x="10195" y="8380"/>
                  </a:lnTo>
                  <a:lnTo>
                    <a:pt x="10041" y="8071"/>
                  </a:lnTo>
                  <a:lnTo>
                    <a:pt x="9886" y="7762"/>
                  </a:lnTo>
                  <a:lnTo>
                    <a:pt x="9655" y="7492"/>
                  </a:lnTo>
                  <a:lnTo>
                    <a:pt x="9346" y="7260"/>
                  </a:lnTo>
                  <a:lnTo>
                    <a:pt x="9037" y="7105"/>
                  </a:lnTo>
                  <a:lnTo>
                    <a:pt x="8689" y="7028"/>
                  </a:lnTo>
                  <a:lnTo>
                    <a:pt x="8342" y="6990"/>
                  </a:lnTo>
                  <a:lnTo>
                    <a:pt x="8226" y="7067"/>
                  </a:lnTo>
                  <a:lnTo>
                    <a:pt x="8187" y="7028"/>
                  </a:lnTo>
                  <a:lnTo>
                    <a:pt x="8110" y="6990"/>
                  </a:lnTo>
                  <a:lnTo>
                    <a:pt x="7955" y="6990"/>
                  </a:lnTo>
                  <a:lnTo>
                    <a:pt x="7762" y="7028"/>
                  </a:lnTo>
                  <a:lnTo>
                    <a:pt x="7453" y="7144"/>
                  </a:lnTo>
                  <a:lnTo>
                    <a:pt x="7183" y="7337"/>
                  </a:lnTo>
                  <a:lnTo>
                    <a:pt x="6951" y="7569"/>
                  </a:lnTo>
                  <a:lnTo>
                    <a:pt x="6758" y="7878"/>
                  </a:lnTo>
                  <a:lnTo>
                    <a:pt x="6604" y="8187"/>
                  </a:lnTo>
                  <a:lnTo>
                    <a:pt x="6488" y="8496"/>
                  </a:lnTo>
                  <a:lnTo>
                    <a:pt x="6488" y="8843"/>
                  </a:lnTo>
                  <a:lnTo>
                    <a:pt x="5716" y="8766"/>
                  </a:lnTo>
                  <a:lnTo>
                    <a:pt x="3476" y="8766"/>
                  </a:lnTo>
                  <a:lnTo>
                    <a:pt x="3515" y="8689"/>
                  </a:lnTo>
                  <a:lnTo>
                    <a:pt x="3515" y="8650"/>
                  </a:lnTo>
                  <a:lnTo>
                    <a:pt x="3476" y="8573"/>
                  </a:lnTo>
                  <a:lnTo>
                    <a:pt x="3438" y="8496"/>
                  </a:lnTo>
                  <a:lnTo>
                    <a:pt x="3399" y="8457"/>
                  </a:lnTo>
                  <a:lnTo>
                    <a:pt x="3322" y="8457"/>
                  </a:lnTo>
                  <a:lnTo>
                    <a:pt x="3244" y="8496"/>
                  </a:lnTo>
                  <a:lnTo>
                    <a:pt x="3322" y="8380"/>
                  </a:lnTo>
                  <a:lnTo>
                    <a:pt x="3322" y="8225"/>
                  </a:lnTo>
                  <a:lnTo>
                    <a:pt x="3322" y="8071"/>
                  </a:lnTo>
                  <a:lnTo>
                    <a:pt x="3283" y="7955"/>
                  </a:lnTo>
                  <a:lnTo>
                    <a:pt x="3244" y="7337"/>
                  </a:lnTo>
                  <a:lnTo>
                    <a:pt x="3167" y="6410"/>
                  </a:lnTo>
                  <a:lnTo>
                    <a:pt x="3051" y="4325"/>
                  </a:lnTo>
                  <a:lnTo>
                    <a:pt x="2974" y="2201"/>
                  </a:lnTo>
                  <a:lnTo>
                    <a:pt x="2897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6"/>
            <p:cNvSpPr/>
            <p:nvPr/>
          </p:nvSpPr>
          <p:spPr>
            <a:xfrm>
              <a:off x="2715250" y="1912850"/>
              <a:ext cx="147725" cy="161250"/>
            </a:xfrm>
            <a:custGeom>
              <a:avLst/>
              <a:gdLst/>
              <a:ahLst/>
              <a:cxnLst/>
              <a:rect l="l" t="t" r="r" b="b"/>
              <a:pathLst>
                <a:path w="5909" h="6450" extrusionOk="0">
                  <a:moveTo>
                    <a:pt x="2781" y="503"/>
                  </a:moveTo>
                  <a:lnTo>
                    <a:pt x="3283" y="580"/>
                  </a:lnTo>
                  <a:lnTo>
                    <a:pt x="3746" y="735"/>
                  </a:lnTo>
                  <a:lnTo>
                    <a:pt x="4210" y="966"/>
                  </a:lnTo>
                  <a:lnTo>
                    <a:pt x="4403" y="1082"/>
                  </a:lnTo>
                  <a:lnTo>
                    <a:pt x="4596" y="1275"/>
                  </a:lnTo>
                  <a:lnTo>
                    <a:pt x="4750" y="1468"/>
                  </a:lnTo>
                  <a:lnTo>
                    <a:pt x="4943" y="1661"/>
                  </a:lnTo>
                  <a:lnTo>
                    <a:pt x="5059" y="1893"/>
                  </a:lnTo>
                  <a:lnTo>
                    <a:pt x="5175" y="2125"/>
                  </a:lnTo>
                  <a:lnTo>
                    <a:pt x="5330" y="2588"/>
                  </a:lnTo>
                  <a:lnTo>
                    <a:pt x="5407" y="3052"/>
                  </a:lnTo>
                  <a:lnTo>
                    <a:pt x="5407" y="3515"/>
                  </a:lnTo>
                  <a:lnTo>
                    <a:pt x="5368" y="4017"/>
                  </a:lnTo>
                  <a:lnTo>
                    <a:pt x="5214" y="4442"/>
                  </a:lnTo>
                  <a:lnTo>
                    <a:pt x="4982" y="4866"/>
                  </a:lnTo>
                  <a:lnTo>
                    <a:pt x="4828" y="5059"/>
                  </a:lnTo>
                  <a:lnTo>
                    <a:pt x="4673" y="5253"/>
                  </a:lnTo>
                  <a:lnTo>
                    <a:pt x="4480" y="5407"/>
                  </a:lnTo>
                  <a:lnTo>
                    <a:pt x="4287" y="5561"/>
                  </a:lnTo>
                  <a:lnTo>
                    <a:pt x="4017" y="5716"/>
                  </a:lnTo>
                  <a:lnTo>
                    <a:pt x="3746" y="5832"/>
                  </a:lnTo>
                  <a:lnTo>
                    <a:pt x="3515" y="5909"/>
                  </a:lnTo>
                  <a:lnTo>
                    <a:pt x="3244" y="5948"/>
                  </a:lnTo>
                  <a:lnTo>
                    <a:pt x="2742" y="5948"/>
                  </a:lnTo>
                  <a:lnTo>
                    <a:pt x="2511" y="5870"/>
                  </a:lnTo>
                  <a:lnTo>
                    <a:pt x="2279" y="5793"/>
                  </a:lnTo>
                  <a:lnTo>
                    <a:pt x="2047" y="5677"/>
                  </a:lnTo>
                  <a:lnTo>
                    <a:pt x="1816" y="5561"/>
                  </a:lnTo>
                  <a:lnTo>
                    <a:pt x="1623" y="5407"/>
                  </a:lnTo>
                  <a:lnTo>
                    <a:pt x="1429" y="5214"/>
                  </a:lnTo>
                  <a:lnTo>
                    <a:pt x="1082" y="4828"/>
                  </a:lnTo>
                  <a:lnTo>
                    <a:pt x="812" y="4364"/>
                  </a:lnTo>
                  <a:lnTo>
                    <a:pt x="619" y="3862"/>
                  </a:lnTo>
                  <a:lnTo>
                    <a:pt x="464" y="3322"/>
                  </a:lnTo>
                  <a:lnTo>
                    <a:pt x="426" y="2820"/>
                  </a:lnTo>
                  <a:lnTo>
                    <a:pt x="426" y="2550"/>
                  </a:lnTo>
                  <a:lnTo>
                    <a:pt x="464" y="2279"/>
                  </a:lnTo>
                  <a:lnTo>
                    <a:pt x="503" y="2048"/>
                  </a:lnTo>
                  <a:lnTo>
                    <a:pt x="619" y="1777"/>
                  </a:lnTo>
                  <a:lnTo>
                    <a:pt x="696" y="1584"/>
                  </a:lnTo>
                  <a:lnTo>
                    <a:pt x="850" y="1352"/>
                  </a:lnTo>
                  <a:lnTo>
                    <a:pt x="1005" y="1159"/>
                  </a:lnTo>
                  <a:lnTo>
                    <a:pt x="1198" y="966"/>
                  </a:lnTo>
                  <a:lnTo>
                    <a:pt x="1429" y="812"/>
                  </a:lnTo>
                  <a:lnTo>
                    <a:pt x="1700" y="657"/>
                  </a:lnTo>
                  <a:lnTo>
                    <a:pt x="1738" y="619"/>
                  </a:lnTo>
                  <a:lnTo>
                    <a:pt x="1738" y="580"/>
                  </a:lnTo>
                  <a:lnTo>
                    <a:pt x="2240" y="503"/>
                  </a:lnTo>
                  <a:close/>
                  <a:moveTo>
                    <a:pt x="2588" y="1"/>
                  </a:moveTo>
                  <a:lnTo>
                    <a:pt x="2279" y="40"/>
                  </a:lnTo>
                  <a:lnTo>
                    <a:pt x="1970" y="78"/>
                  </a:lnTo>
                  <a:lnTo>
                    <a:pt x="1661" y="155"/>
                  </a:lnTo>
                  <a:lnTo>
                    <a:pt x="1391" y="233"/>
                  </a:lnTo>
                  <a:lnTo>
                    <a:pt x="1314" y="310"/>
                  </a:lnTo>
                  <a:lnTo>
                    <a:pt x="1236" y="387"/>
                  </a:lnTo>
                  <a:lnTo>
                    <a:pt x="1236" y="464"/>
                  </a:lnTo>
                  <a:lnTo>
                    <a:pt x="1275" y="542"/>
                  </a:lnTo>
                  <a:lnTo>
                    <a:pt x="1005" y="657"/>
                  </a:lnTo>
                  <a:lnTo>
                    <a:pt x="773" y="850"/>
                  </a:lnTo>
                  <a:lnTo>
                    <a:pt x="580" y="1044"/>
                  </a:lnTo>
                  <a:lnTo>
                    <a:pt x="426" y="1237"/>
                  </a:lnTo>
                  <a:lnTo>
                    <a:pt x="271" y="1468"/>
                  </a:lnTo>
                  <a:lnTo>
                    <a:pt x="155" y="1700"/>
                  </a:lnTo>
                  <a:lnTo>
                    <a:pt x="78" y="1970"/>
                  </a:lnTo>
                  <a:lnTo>
                    <a:pt x="39" y="2241"/>
                  </a:lnTo>
                  <a:lnTo>
                    <a:pt x="1" y="2511"/>
                  </a:lnTo>
                  <a:lnTo>
                    <a:pt x="1" y="2781"/>
                  </a:lnTo>
                  <a:lnTo>
                    <a:pt x="39" y="3360"/>
                  </a:lnTo>
                  <a:lnTo>
                    <a:pt x="155" y="3901"/>
                  </a:lnTo>
                  <a:lnTo>
                    <a:pt x="387" y="4442"/>
                  </a:lnTo>
                  <a:lnTo>
                    <a:pt x="696" y="5021"/>
                  </a:lnTo>
                  <a:lnTo>
                    <a:pt x="889" y="5253"/>
                  </a:lnTo>
                  <a:lnTo>
                    <a:pt x="1082" y="5484"/>
                  </a:lnTo>
                  <a:lnTo>
                    <a:pt x="1275" y="5716"/>
                  </a:lnTo>
                  <a:lnTo>
                    <a:pt x="1507" y="5909"/>
                  </a:lnTo>
                  <a:lnTo>
                    <a:pt x="1738" y="6063"/>
                  </a:lnTo>
                  <a:lnTo>
                    <a:pt x="2009" y="6179"/>
                  </a:lnTo>
                  <a:lnTo>
                    <a:pt x="2240" y="6295"/>
                  </a:lnTo>
                  <a:lnTo>
                    <a:pt x="2511" y="6372"/>
                  </a:lnTo>
                  <a:lnTo>
                    <a:pt x="2820" y="6411"/>
                  </a:lnTo>
                  <a:lnTo>
                    <a:pt x="3090" y="6450"/>
                  </a:lnTo>
                  <a:lnTo>
                    <a:pt x="3399" y="6411"/>
                  </a:lnTo>
                  <a:lnTo>
                    <a:pt x="3669" y="6334"/>
                  </a:lnTo>
                  <a:lnTo>
                    <a:pt x="3978" y="6218"/>
                  </a:lnTo>
                  <a:lnTo>
                    <a:pt x="4326" y="6102"/>
                  </a:lnTo>
                  <a:lnTo>
                    <a:pt x="4557" y="5909"/>
                  </a:lnTo>
                  <a:lnTo>
                    <a:pt x="4828" y="5716"/>
                  </a:lnTo>
                  <a:lnTo>
                    <a:pt x="5021" y="5523"/>
                  </a:lnTo>
                  <a:lnTo>
                    <a:pt x="5214" y="5291"/>
                  </a:lnTo>
                  <a:lnTo>
                    <a:pt x="5407" y="5059"/>
                  </a:lnTo>
                  <a:lnTo>
                    <a:pt x="5561" y="4789"/>
                  </a:lnTo>
                  <a:lnTo>
                    <a:pt x="5677" y="4519"/>
                  </a:lnTo>
                  <a:lnTo>
                    <a:pt x="5754" y="4249"/>
                  </a:lnTo>
                  <a:lnTo>
                    <a:pt x="5832" y="3940"/>
                  </a:lnTo>
                  <a:lnTo>
                    <a:pt x="5870" y="3669"/>
                  </a:lnTo>
                  <a:lnTo>
                    <a:pt x="5909" y="3360"/>
                  </a:lnTo>
                  <a:lnTo>
                    <a:pt x="5870" y="3052"/>
                  </a:lnTo>
                  <a:lnTo>
                    <a:pt x="5832" y="2743"/>
                  </a:lnTo>
                  <a:lnTo>
                    <a:pt x="5793" y="2472"/>
                  </a:lnTo>
                  <a:lnTo>
                    <a:pt x="5716" y="2163"/>
                  </a:lnTo>
                  <a:lnTo>
                    <a:pt x="5600" y="1893"/>
                  </a:lnTo>
                  <a:lnTo>
                    <a:pt x="5445" y="1584"/>
                  </a:lnTo>
                  <a:lnTo>
                    <a:pt x="5252" y="1352"/>
                  </a:lnTo>
                  <a:lnTo>
                    <a:pt x="5059" y="1082"/>
                  </a:lnTo>
                  <a:lnTo>
                    <a:pt x="4828" y="889"/>
                  </a:lnTo>
                  <a:lnTo>
                    <a:pt x="4596" y="696"/>
                  </a:lnTo>
                  <a:lnTo>
                    <a:pt x="4364" y="503"/>
                  </a:lnTo>
                  <a:lnTo>
                    <a:pt x="4094" y="348"/>
                  </a:lnTo>
                  <a:lnTo>
                    <a:pt x="3785" y="233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40"/>
                  </a:lnTo>
                  <a:lnTo>
                    <a:pt x="25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6"/>
            <p:cNvSpPr/>
            <p:nvPr/>
          </p:nvSpPr>
          <p:spPr>
            <a:xfrm>
              <a:off x="1882150" y="19148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6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3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3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3" y="464"/>
                  </a:lnTo>
                  <a:lnTo>
                    <a:pt x="541" y="386"/>
                  </a:lnTo>
                  <a:lnTo>
                    <a:pt x="772" y="386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5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4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4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6"/>
            <p:cNvSpPr/>
            <p:nvPr/>
          </p:nvSpPr>
          <p:spPr>
            <a:xfrm>
              <a:off x="6734100" y="1914800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0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8"/>
                  </a:lnTo>
                  <a:lnTo>
                    <a:pt x="116" y="5059"/>
                  </a:lnTo>
                  <a:lnTo>
                    <a:pt x="0" y="6719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6" y="77"/>
                  </a:lnTo>
                  <a:lnTo>
                    <a:pt x="1236" y="39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6"/>
            <p:cNvSpPr/>
            <p:nvPr/>
          </p:nvSpPr>
          <p:spPr>
            <a:xfrm>
              <a:off x="668675" y="1916725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0"/>
                  </a:moveTo>
                  <a:lnTo>
                    <a:pt x="11469" y="78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7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438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1" y="6681"/>
                  </a:lnTo>
                  <a:lnTo>
                    <a:pt x="13515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8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3"/>
                  </a:lnTo>
                  <a:lnTo>
                    <a:pt x="1081" y="10697"/>
                  </a:lnTo>
                  <a:lnTo>
                    <a:pt x="811" y="10542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6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0" y="9886"/>
                  </a:lnTo>
                  <a:lnTo>
                    <a:pt x="39" y="10117"/>
                  </a:lnTo>
                  <a:lnTo>
                    <a:pt x="77" y="10311"/>
                  </a:lnTo>
                  <a:lnTo>
                    <a:pt x="193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1" y="11353"/>
                  </a:lnTo>
                  <a:lnTo>
                    <a:pt x="2626" y="11430"/>
                  </a:lnTo>
                  <a:lnTo>
                    <a:pt x="3321" y="11508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8"/>
                  </a:lnTo>
                  <a:lnTo>
                    <a:pt x="6063" y="11430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4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7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7" y="6565"/>
                  </a:lnTo>
                  <a:lnTo>
                    <a:pt x="14017" y="6333"/>
                  </a:lnTo>
                  <a:lnTo>
                    <a:pt x="14017" y="6140"/>
                  </a:lnTo>
                  <a:lnTo>
                    <a:pt x="13940" y="5908"/>
                  </a:lnTo>
                  <a:lnTo>
                    <a:pt x="13863" y="5715"/>
                  </a:lnTo>
                  <a:lnTo>
                    <a:pt x="13747" y="5522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6"/>
                  </a:lnTo>
                  <a:lnTo>
                    <a:pt x="13091" y="5136"/>
                  </a:lnTo>
                  <a:lnTo>
                    <a:pt x="12820" y="3823"/>
                  </a:lnTo>
                  <a:lnTo>
                    <a:pt x="12511" y="2549"/>
                  </a:lnTo>
                  <a:lnTo>
                    <a:pt x="12164" y="1275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6"/>
            <p:cNvSpPr/>
            <p:nvPr/>
          </p:nvSpPr>
          <p:spPr>
            <a:xfrm>
              <a:off x="6761125" y="19167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5" y="5098"/>
                  </a:lnTo>
                  <a:lnTo>
                    <a:pt x="4326" y="5445"/>
                  </a:lnTo>
                  <a:lnTo>
                    <a:pt x="4634" y="5793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3" y="4866"/>
                  </a:lnTo>
                  <a:lnTo>
                    <a:pt x="3862" y="4171"/>
                  </a:lnTo>
                  <a:lnTo>
                    <a:pt x="2704" y="2781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6"/>
            <p:cNvSpPr/>
            <p:nvPr/>
          </p:nvSpPr>
          <p:spPr>
            <a:xfrm>
              <a:off x="5030225" y="191865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6"/>
            <p:cNvSpPr/>
            <p:nvPr/>
          </p:nvSpPr>
          <p:spPr>
            <a:xfrm>
              <a:off x="6615350" y="1924450"/>
              <a:ext cx="61825" cy="160275"/>
            </a:xfrm>
            <a:custGeom>
              <a:avLst/>
              <a:gdLst/>
              <a:ahLst/>
              <a:cxnLst/>
              <a:rect l="l" t="t" r="r" b="b"/>
              <a:pathLst>
                <a:path w="2473" h="6411" extrusionOk="0">
                  <a:moveTo>
                    <a:pt x="310" y="0"/>
                  </a:moveTo>
                  <a:lnTo>
                    <a:pt x="1" y="78"/>
                  </a:lnTo>
                  <a:lnTo>
                    <a:pt x="194" y="927"/>
                  </a:lnTo>
                  <a:lnTo>
                    <a:pt x="426" y="1777"/>
                  </a:lnTo>
                  <a:lnTo>
                    <a:pt x="657" y="2626"/>
                  </a:lnTo>
                  <a:lnTo>
                    <a:pt x="928" y="3476"/>
                  </a:lnTo>
                  <a:lnTo>
                    <a:pt x="1507" y="5097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2" y="6140"/>
                  </a:lnTo>
                  <a:lnTo>
                    <a:pt x="2086" y="6333"/>
                  </a:lnTo>
                  <a:lnTo>
                    <a:pt x="2125" y="6410"/>
                  </a:lnTo>
                  <a:lnTo>
                    <a:pt x="2318" y="6410"/>
                  </a:lnTo>
                  <a:lnTo>
                    <a:pt x="2356" y="6333"/>
                  </a:lnTo>
                  <a:lnTo>
                    <a:pt x="2434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5" y="5599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6"/>
            <p:cNvSpPr/>
            <p:nvPr/>
          </p:nvSpPr>
          <p:spPr>
            <a:xfrm>
              <a:off x="3366875" y="19263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1" y="2317"/>
                  </a:lnTo>
                  <a:lnTo>
                    <a:pt x="6449" y="3901"/>
                  </a:lnTo>
                  <a:lnTo>
                    <a:pt x="6527" y="6990"/>
                  </a:lnTo>
                  <a:lnTo>
                    <a:pt x="3515" y="6758"/>
                  </a:lnTo>
                  <a:lnTo>
                    <a:pt x="2009" y="6642"/>
                  </a:lnTo>
                  <a:lnTo>
                    <a:pt x="503" y="6604"/>
                  </a:lnTo>
                  <a:lnTo>
                    <a:pt x="1352" y="5986"/>
                  </a:lnTo>
                  <a:lnTo>
                    <a:pt x="2202" y="5291"/>
                  </a:lnTo>
                  <a:lnTo>
                    <a:pt x="2974" y="4557"/>
                  </a:lnTo>
                  <a:lnTo>
                    <a:pt x="3708" y="3823"/>
                  </a:lnTo>
                  <a:lnTo>
                    <a:pt x="4441" y="3090"/>
                  </a:lnTo>
                  <a:lnTo>
                    <a:pt x="5137" y="2356"/>
                  </a:lnTo>
                  <a:lnTo>
                    <a:pt x="5793" y="1584"/>
                  </a:lnTo>
                  <a:lnTo>
                    <a:pt x="6449" y="773"/>
                  </a:lnTo>
                  <a:close/>
                  <a:moveTo>
                    <a:pt x="6720" y="1"/>
                  </a:moveTo>
                  <a:lnTo>
                    <a:pt x="6643" y="39"/>
                  </a:lnTo>
                  <a:lnTo>
                    <a:pt x="6565" y="39"/>
                  </a:lnTo>
                  <a:lnTo>
                    <a:pt x="6488" y="116"/>
                  </a:lnTo>
                  <a:lnTo>
                    <a:pt x="4982" y="1854"/>
                  </a:lnTo>
                  <a:lnTo>
                    <a:pt x="4210" y="2704"/>
                  </a:lnTo>
                  <a:lnTo>
                    <a:pt x="3438" y="3515"/>
                  </a:lnTo>
                  <a:lnTo>
                    <a:pt x="2588" y="4287"/>
                  </a:lnTo>
                  <a:lnTo>
                    <a:pt x="1738" y="5059"/>
                  </a:lnTo>
                  <a:lnTo>
                    <a:pt x="889" y="5793"/>
                  </a:lnTo>
                  <a:lnTo>
                    <a:pt x="39" y="6604"/>
                  </a:lnTo>
                  <a:lnTo>
                    <a:pt x="1" y="6642"/>
                  </a:lnTo>
                  <a:lnTo>
                    <a:pt x="1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1" y="6913"/>
                  </a:lnTo>
                  <a:lnTo>
                    <a:pt x="39" y="6990"/>
                  </a:lnTo>
                  <a:lnTo>
                    <a:pt x="117" y="7144"/>
                  </a:lnTo>
                  <a:lnTo>
                    <a:pt x="387" y="6990"/>
                  </a:lnTo>
                  <a:lnTo>
                    <a:pt x="1893" y="7144"/>
                  </a:lnTo>
                  <a:lnTo>
                    <a:pt x="3438" y="7299"/>
                  </a:lnTo>
                  <a:lnTo>
                    <a:pt x="6527" y="7453"/>
                  </a:lnTo>
                  <a:lnTo>
                    <a:pt x="6565" y="9307"/>
                  </a:lnTo>
                  <a:lnTo>
                    <a:pt x="6527" y="12628"/>
                  </a:lnTo>
                  <a:lnTo>
                    <a:pt x="6951" y="12628"/>
                  </a:lnTo>
                  <a:lnTo>
                    <a:pt x="6990" y="9461"/>
                  </a:lnTo>
                  <a:lnTo>
                    <a:pt x="6990" y="7492"/>
                  </a:lnTo>
                  <a:lnTo>
                    <a:pt x="8651" y="7569"/>
                  </a:lnTo>
                  <a:lnTo>
                    <a:pt x="10311" y="7646"/>
                  </a:lnTo>
                  <a:lnTo>
                    <a:pt x="10311" y="7183"/>
                  </a:lnTo>
                  <a:lnTo>
                    <a:pt x="8651" y="7106"/>
                  </a:lnTo>
                  <a:lnTo>
                    <a:pt x="6990" y="7028"/>
                  </a:lnTo>
                  <a:lnTo>
                    <a:pt x="7029" y="5368"/>
                  </a:lnTo>
                  <a:lnTo>
                    <a:pt x="6990" y="3708"/>
                  </a:lnTo>
                  <a:lnTo>
                    <a:pt x="6951" y="2047"/>
                  </a:lnTo>
                  <a:lnTo>
                    <a:pt x="6797" y="387"/>
                  </a:lnTo>
                  <a:lnTo>
                    <a:pt x="6990" y="194"/>
                  </a:lnTo>
                  <a:lnTo>
                    <a:pt x="6836" y="39"/>
                  </a:lnTo>
                  <a:lnTo>
                    <a:pt x="67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6"/>
            <p:cNvSpPr/>
            <p:nvPr/>
          </p:nvSpPr>
          <p:spPr>
            <a:xfrm>
              <a:off x="6625000" y="1926375"/>
              <a:ext cx="355300" cy="170900"/>
            </a:xfrm>
            <a:custGeom>
              <a:avLst/>
              <a:gdLst/>
              <a:ahLst/>
              <a:cxnLst/>
              <a:rect l="l" t="t" r="r" b="b"/>
              <a:pathLst>
                <a:path w="14212" h="6836" extrusionOk="0">
                  <a:moveTo>
                    <a:pt x="117" y="1"/>
                  </a:moveTo>
                  <a:lnTo>
                    <a:pt x="1" y="39"/>
                  </a:lnTo>
                  <a:lnTo>
                    <a:pt x="1970" y="3206"/>
                  </a:lnTo>
                  <a:lnTo>
                    <a:pt x="4056" y="6333"/>
                  </a:lnTo>
                  <a:lnTo>
                    <a:pt x="3554" y="6295"/>
                  </a:lnTo>
                  <a:lnTo>
                    <a:pt x="3052" y="6179"/>
                  </a:lnTo>
                  <a:lnTo>
                    <a:pt x="2588" y="6024"/>
                  </a:lnTo>
                  <a:lnTo>
                    <a:pt x="2125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8" y="6720"/>
                  </a:lnTo>
                  <a:lnTo>
                    <a:pt x="4133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9" y="6488"/>
                  </a:lnTo>
                  <a:lnTo>
                    <a:pt x="8960" y="6295"/>
                  </a:lnTo>
                  <a:lnTo>
                    <a:pt x="9771" y="6024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8" y="4673"/>
                  </a:lnTo>
                  <a:lnTo>
                    <a:pt x="12667" y="4403"/>
                  </a:lnTo>
                  <a:lnTo>
                    <a:pt x="12976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80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3" y="2163"/>
                  </a:lnTo>
                  <a:lnTo>
                    <a:pt x="14173" y="2124"/>
                  </a:lnTo>
                  <a:lnTo>
                    <a:pt x="13864" y="2124"/>
                  </a:lnTo>
                  <a:lnTo>
                    <a:pt x="13825" y="2163"/>
                  </a:lnTo>
                  <a:lnTo>
                    <a:pt x="13555" y="2704"/>
                  </a:lnTo>
                  <a:lnTo>
                    <a:pt x="13207" y="3167"/>
                  </a:lnTo>
                  <a:lnTo>
                    <a:pt x="12860" y="3630"/>
                  </a:lnTo>
                  <a:lnTo>
                    <a:pt x="12474" y="4016"/>
                  </a:lnTo>
                  <a:lnTo>
                    <a:pt x="12010" y="4364"/>
                  </a:lnTo>
                  <a:lnTo>
                    <a:pt x="11547" y="4712"/>
                  </a:lnTo>
                  <a:lnTo>
                    <a:pt x="11083" y="4982"/>
                  </a:lnTo>
                  <a:lnTo>
                    <a:pt x="10543" y="5252"/>
                  </a:lnTo>
                  <a:lnTo>
                    <a:pt x="10350" y="5252"/>
                  </a:lnTo>
                  <a:lnTo>
                    <a:pt x="10350" y="5368"/>
                  </a:lnTo>
                  <a:lnTo>
                    <a:pt x="10273" y="5368"/>
                  </a:lnTo>
                  <a:lnTo>
                    <a:pt x="10079" y="5407"/>
                  </a:lnTo>
                  <a:lnTo>
                    <a:pt x="10157" y="5445"/>
                  </a:lnTo>
                  <a:lnTo>
                    <a:pt x="9500" y="5677"/>
                  </a:lnTo>
                  <a:lnTo>
                    <a:pt x="8844" y="5870"/>
                  </a:lnTo>
                  <a:lnTo>
                    <a:pt x="7840" y="6102"/>
                  </a:lnTo>
                  <a:lnTo>
                    <a:pt x="6759" y="6295"/>
                  </a:lnTo>
                  <a:lnTo>
                    <a:pt x="6218" y="6333"/>
                  </a:lnTo>
                  <a:lnTo>
                    <a:pt x="5677" y="6411"/>
                  </a:lnTo>
                  <a:lnTo>
                    <a:pt x="4558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6"/>
            <p:cNvSpPr/>
            <p:nvPr/>
          </p:nvSpPr>
          <p:spPr>
            <a:xfrm>
              <a:off x="3536800" y="19312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3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6" y="7492"/>
                  </a:lnTo>
                  <a:lnTo>
                    <a:pt x="6371" y="7453"/>
                  </a:lnTo>
                  <a:lnTo>
                    <a:pt x="6371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59" y="12087"/>
                  </a:lnTo>
                  <a:lnTo>
                    <a:pt x="1583" y="14983"/>
                  </a:lnTo>
                  <a:lnTo>
                    <a:pt x="772" y="16451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8" y="16759"/>
                  </a:lnTo>
                  <a:lnTo>
                    <a:pt x="1969" y="15369"/>
                  </a:lnTo>
                  <a:lnTo>
                    <a:pt x="2780" y="13979"/>
                  </a:lnTo>
                  <a:lnTo>
                    <a:pt x="3591" y="12589"/>
                  </a:lnTo>
                  <a:lnTo>
                    <a:pt x="4441" y="11199"/>
                  </a:lnTo>
                  <a:lnTo>
                    <a:pt x="5290" y="9809"/>
                  </a:lnTo>
                  <a:lnTo>
                    <a:pt x="5715" y="9191"/>
                  </a:lnTo>
                  <a:lnTo>
                    <a:pt x="6178" y="8612"/>
                  </a:lnTo>
                  <a:lnTo>
                    <a:pt x="6603" y="8033"/>
                  </a:lnTo>
                  <a:lnTo>
                    <a:pt x="6989" y="7453"/>
                  </a:lnTo>
                  <a:lnTo>
                    <a:pt x="6989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89" y="7067"/>
                  </a:lnTo>
                  <a:lnTo>
                    <a:pt x="6873" y="7029"/>
                  </a:lnTo>
                  <a:lnTo>
                    <a:pt x="6835" y="7029"/>
                  </a:lnTo>
                  <a:lnTo>
                    <a:pt x="6101" y="6102"/>
                  </a:lnTo>
                  <a:lnTo>
                    <a:pt x="5290" y="5175"/>
                  </a:lnTo>
                  <a:lnTo>
                    <a:pt x="3668" y="3437"/>
                  </a:lnTo>
                  <a:lnTo>
                    <a:pt x="1969" y="1700"/>
                  </a:lnTo>
                  <a:lnTo>
                    <a:pt x="1081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6"/>
            <p:cNvSpPr/>
            <p:nvPr/>
          </p:nvSpPr>
          <p:spPr>
            <a:xfrm>
              <a:off x="902300" y="1957275"/>
              <a:ext cx="17400" cy="181500"/>
            </a:xfrm>
            <a:custGeom>
              <a:avLst/>
              <a:gdLst/>
              <a:ahLst/>
              <a:cxnLst/>
              <a:rect l="l" t="t" r="r" b="b"/>
              <a:pathLst>
                <a:path w="696" h="7260" extrusionOk="0">
                  <a:moveTo>
                    <a:pt x="425" y="0"/>
                  </a:moveTo>
                  <a:lnTo>
                    <a:pt x="348" y="888"/>
                  </a:lnTo>
                  <a:lnTo>
                    <a:pt x="232" y="1815"/>
                  </a:lnTo>
                  <a:lnTo>
                    <a:pt x="154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6"/>
            <p:cNvSpPr/>
            <p:nvPr/>
          </p:nvSpPr>
          <p:spPr>
            <a:xfrm>
              <a:off x="4880575" y="1957275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1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2" y="1738"/>
                  </a:lnTo>
                  <a:lnTo>
                    <a:pt x="310" y="3398"/>
                  </a:lnTo>
                  <a:lnTo>
                    <a:pt x="117" y="5059"/>
                  </a:lnTo>
                  <a:lnTo>
                    <a:pt x="1" y="6719"/>
                  </a:lnTo>
                  <a:lnTo>
                    <a:pt x="233" y="6758"/>
                  </a:lnTo>
                  <a:lnTo>
                    <a:pt x="503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7" y="77"/>
                  </a:lnTo>
                  <a:lnTo>
                    <a:pt x="1237" y="39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6"/>
            <p:cNvSpPr/>
            <p:nvPr/>
          </p:nvSpPr>
          <p:spPr>
            <a:xfrm>
              <a:off x="4907625" y="1959200"/>
              <a:ext cx="121650" cy="144825"/>
            </a:xfrm>
            <a:custGeom>
              <a:avLst/>
              <a:gdLst/>
              <a:ahLst/>
              <a:cxnLst/>
              <a:rect l="l" t="t" r="r" b="b"/>
              <a:pathLst>
                <a:path w="4866" h="5793" extrusionOk="0">
                  <a:moveTo>
                    <a:pt x="155" y="0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5"/>
                  </a:lnTo>
                  <a:lnTo>
                    <a:pt x="2896" y="3630"/>
                  </a:lnTo>
                  <a:lnTo>
                    <a:pt x="3475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7" y="1352"/>
                  </a:lnTo>
                  <a:lnTo>
                    <a:pt x="811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6"/>
            <p:cNvSpPr/>
            <p:nvPr/>
          </p:nvSpPr>
          <p:spPr>
            <a:xfrm>
              <a:off x="4761850" y="196692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0"/>
                  </a:moveTo>
                  <a:lnTo>
                    <a:pt x="0" y="78"/>
                  </a:lnTo>
                  <a:lnTo>
                    <a:pt x="193" y="927"/>
                  </a:lnTo>
                  <a:lnTo>
                    <a:pt x="425" y="1777"/>
                  </a:lnTo>
                  <a:lnTo>
                    <a:pt x="657" y="2626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1" y="6140"/>
                  </a:lnTo>
                  <a:lnTo>
                    <a:pt x="2085" y="6333"/>
                  </a:lnTo>
                  <a:lnTo>
                    <a:pt x="2124" y="6410"/>
                  </a:lnTo>
                  <a:lnTo>
                    <a:pt x="2317" y="6410"/>
                  </a:lnTo>
                  <a:lnTo>
                    <a:pt x="2356" y="6333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7" y="2935"/>
                  </a:lnTo>
                  <a:lnTo>
                    <a:pt x="734" y="1468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6"/>
            <p:cNvSpPr/>
            <p:nvPr/>
          </p:nvSpPr>
          <p:spPr>
            <a:xfrm>
              <a:off x="4771500" y="196885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0" y="39"/>
                  </a:lnTo>
                  <a:lnTo>
                    <a:pt x="1970" y="3206"/>
                  </a:lnTo>
                  <a:lnTo>
                    <a:pt x="4055" y="6333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2"/>
                  </a:lnTo>
                  <a:lnTo>
                    <a:pt x="3707" y="6720"/>
                  </a:lnTo>
                  <a:lnTo>
                    <a:pt x="4132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7" y="6333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6"/>
            <p:cNvSpPr/>
            <p:nvPr/>
          </p:nvSpPr>
          <p:spPr>
            <a:xfrm>
              <a:off x="5286050" y="19765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1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4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3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8"/>
                  </a:lnTo>
                  <a:lnTo>
                    <a:pt x="6951" y="12628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8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6"/>
            <p:cNvSpPr/>
            <p:nvPr/>
          </p:nvSpPr>
          <p:spPr>
            <a:xfrm>
              <a:off x="5455950" y="19814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6"/>
            <p:cNvSpPr/>
            <p:nvPr/>
          </p:nvSpPr>
          <p:spPr>
            <a:xfrm>
              <a:off x="752650" y="1995875"/>
              <a:ext cx="30925" cy="168975"/>
            </a:xfrm>
            <a:custGeom>
              <a:avLst/>
              <a:gdLst/>
              <a:ahLst/>
              <a:cxnLst/>
              <a:rect l="l" t="t" r="r" b="b"/>
              <a:pathLst>
                <a:path w="1237" h="6759" extrusionOk="0">
                  <a:moveTo>
                    <a:pt x="1121" y="1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7"/>
                  </a:lnTo>
                  <a:lnTo>
                    <a:pt x="541" y="1738"/>
                  </a:lnTo>
                  <a:lnTo>
                    <a:pt x="310" y="3399"/>
                  </a:lnTo>
                  <a:lnTo>
                    <a:pt x="117" y="5059"/>
                  </a:lnTo>
                  <a:lnTo>
                    <a:pt x="1" y="6720"/>
                  </a:lnTo>
                  <a:lnTo>
                    <a:pt x="232" y="6758"/>
                  </a:lnTo>
                  <a:lnTo>
                    <a:pt x="503" y="5137"/>
                  </a:lnTo>
                  <a:lnTo>
                    <a:pt x="773" y="3515"/>
                  </a:lnTo>
                  <a:lnTo>
                    <a:pt x="966" y="1854"/>
                  </a:lnTo>
                  <a:lnTo>
                    <a:pt x="1082" y="233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6"/>
            <p:cNvSpPr/>
            <p:nvPr/>
          </p:nvSpPr>
          <p:spPr>
            <a:xfrm>
              <a:off x="779675" y="19978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6" y="5097"/>
                  </a:lnTo>
                  <a:lnTo>
                    <a:pt x="4326" y="5445"/>
                  </a:lnTo>
                  <a:lnTo>
                    <a:pt x="4635" y="5792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5" y="5252"/>
                  </a:lnTo>
                  <a:lnTo>
                    <a:pt x="4403" y="4866"/>
                  </a:lnTo>
                  <a:lnTo>
                    <a:pt x="3862" y="4170"/>
                  </a:lnTo>
                  <a:lnTo>
                    <a:pt x="2704" y="2780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6"/>
            <p:cNvSpPr/>
            <p:nvPr/>
          </p:nvSpPr>
          <p:spPr>
            <a:xfrm>
              <a:off x="2839800" y="2000700"/>
              <a:ext cx="270325" cy="209525"/>
            </a:xfrm>
            <a:custGeom>
              <a:avLst/>
              <a:gdLst/>
              <a:ahLst/>
              <a:cxnLst/>
              <a:rect l="l" t="t" r="r" b="b"/>
              <a:pathLst>
                <a:path w="10813" h="8381" extrusionOk="0">
                  <a:moveTo>
                    <a:pt x="10233" y="1"/>
                  </a:moveTo>
                  <a:lnTo>
                    <a:pt x="10156" y="78"/>
                  </a:lnTo>
                  <a:lnTo>
                    <a:pt x="10117" y="155"/>
                  </a:lnTo>
                  <a:lnTo>
                    <a:pt x="10079" y="233"/>
                  </a:lnTo>
                  <a:lnTo>
                    <a:pt x="10079" y="348"/>
                  </a:lnTo>
                  <a:lnTo>
                    <a:pt x="10156" y="426"/>
                  </a:lnTo>
                  <a:lnTo>
                    <a:pt x="10272" y="580"/>
                  </a:lnTo>
                  <a:lnTo>
                    <a:pt x="10310" y="735"/>
                  </a:lnTo>
                  <a:lnTo>
                    <a:pt x="10349" y="928"/>
                  </a:lnTo>
                  <a:lnTo>
                    <a:pt x="10310" y="1121"/>
                  </a:lnTo>
                  <a:lnTo>
                    <a:pt x="10233" y="1275"/>
                  </a:lnTo>
                  <a:lnTo>
                    <a:pt x="10156" y="1468"/>
                  </a:lnTo>
                  <a:lnTo>
                    <a:pt x="9847" y="1854"/>
                  </a:lnTo>
                  <a:lnTo>
                    <a:pt x="9538" y="2202"/>
                  </a:lnTo>
                  <a:lnTo>
                    <a:pt x="9152" y="2511"/>
                  </a:lnTo>
                  <a:lnTo>
                    <a:pt x="8611" y="3013"/>
                  </a:lnTo>
                  <a:lnTo>
                    <a:pt x="8264" y="3283"/>
                  </a:lnTo>
                  <a:lnTo>
                    <a:pt x="8225" y="3206"/>
                  </a:lnTo>
                  <a:lnTo>
                    <a:pt x="8148" y="3129"/>
                  </a:lnTo>
                  <a:lnTo>
                    <a:pt x="7607" y="2820"/>
                  </a:lnTo>
                  <a:lnTo>
                    <a:pt x="7144" y="2434"/>
                  </a:lnTo>
                  <a:lnTo>
                    <a:pt x="6912" y="2665"/>
                  </a:lnTo>
                  <a:lnTo>
                    <a:pt x="7105" y="2936"/>
                  </a:lnTo>
                  <a:lnTo>
                    <a:pt x="7376" y="3167"/>
                  </a:lnTo>
                  <a:lnTo>
                    <a:pt x="7646" y="3399"/>
                  </a:lnTo>
                  <a:lnTo>
                    <a:pt x="7955" y="3553"/>
                  </a:lnTo>
                  <a:lnTo>
                    <a:pt x="7028" y="4287"/>
                  </a:lnTo>
                  <a:lnTo>
                    <a:pt x="6101" y="4982"/>
                  </a:lnTo>
                  <a:lnTo>
                    <a:pt x="4943" y="5793"/>
                  </a:lnTo>
                  <a:lnTo>
                    <a:pt x="3746" y="6527"/>
                  </a:lnTo>
                  <a:lnTo>
                    <a:pt x="3553" y="6681"/>
                  </a:lnTo>
                  <a:lnTo>
                    <a:pt x="3475" y="6334"/>
                  </a:lnTo>
                  <a:lnTo>
                    <a:pt x="3321" y="6025"/>
                  </a:lnTo>
                  <a:lnTo>
                    <a:pt x="3128" y="5716"/>
                  </a:lnTo>
                  <a:lnTo>
                    <a:pt x="2896" y="5446"/>
                  </a:lnTo>
                  <a:lnTo>
                    <a:pt x="2626" y="5677"/>
                  </a:lnTo>
                  <a:lnTo>
                    <a:pt x="2819" y="5909"/>
                  </a:lnTo>
                  <a:lnTo>
                    <a:pt x="2935" y="6179"/>
                  </a:lnTo>
                  <a:lnTo>
                    <a:pt x="3051" y="6565"/>
                  </a:lnTo>
                  <a:lnTo>
                    <a:pt x="3128" y="6952"/>
                  </a:lnTo>
                  <a:lnTo>
                    <a:pt x="2317" y="7376"/>
                  </a:lnTo>
                  <a:lnTo>
                    <a:pt x="1892" y="7608"/>
                  </a:lnTo>
                  <a:lnTo>
                    <a:pt x="1467" y="7762"/>
                  </a:lnTo>
                  <a:lnTo>
                    <a:pt x="1081" y="7878"/>
                  </a:lnTo>
                  <a:lnTo>
                    <a:pt x="927" y="7917"/>
                  </a:lnTo>
                  <a:lnTo>
                    <a:pt x="772" y="7917"/>
                  </a:lnTo>
                  <a:lnTo>
                    <a:pt x="618" y="7878"/>
                  </a:lnTo>
                  <a:lnTo>
                    <a:pt x="502" y="7840"/>
                  </a:lnTo>
                  <a:lnTo>
                    <a:pt x="386" y="7724"/>
                  </a:lnTo>
                  <a:lnTo>
                    <a:pt x="309" y="7608"/>
                  </a:lnTo>
                  <a:lnTo>
                    <a:pt x="270" y="7569"/>
                  </a:lnTo>
                  <a:lnTo>
                    <a:pt x="232" y="7531"/>
                  </a:lnTo>
                  <a:lnTo>
                    <a:pt x="116" y="7492"/>
                  </a:lnTo>
                  <a:lnTo>
                    <a:pt x="39" y="7569"/>
                  </a:lnTo>
                  <a:lnTo>
                    <a:pt x="0" y="7608"/>
                  </a:lnTo>
                  <a:lnTo>
                    <a:pt x="0" y="7685"/>
                  </a:lnTo>
                  <a:lnTo>
                    <a:pt x="39" y="7840"/>
                  </a:lnTo>
                  <a:lnTo>
                    <a:pt x="77" y="7994"/>
                  </a:lnTo>
                  <a:lnTo>
                    <a:pt x="155" y="8110"/>
                  </a:lnTo>
                  <a:lnTo>
                    <a:pt x="270" y="8226"/>
                  </a:lnTo>
                  <a:lnTo>
                    <a:pt x="348" y="8264"/>
                  </a:lnTo>
                  <a:lnTo>
                    <a:pt x="463" y="8342"/>
                  </a:lnTo>
                  <a:lnTo>
                    <a:pt x="734" y="8380"/>
                  </a:lnTo>
                  <a:lnTo>
                    <a:pt x="1004" y="8380"/>
                  </a:lnTo>
                  <a:lnTo>
                    <a:pt x="1274" y="8342"/>
                  </a:lnTo>
                  <a:lnTo>
                    <a:pt x="1545" y="8264"/>
                  </a:lnTo>
                  <a:lnTo>
                    <a:pt x="1815" y="8149"/>
                  </a:lnTo>
                  <a:lnTo>
                    <a:pt x="2935" y="7569"/>
                  </a:lnTo>
                  <a:lnTo>
                    <a:pt x="4055" y="6952"/>
                  </a:lnTo>
                  <a:lnTo>
                    <a:pt x="5097" y="6295"/>
                  </a:lnTo>
                  <a:lnTo>
                    <a:pt x="6140" y="5561"/>
                  </a:lnTo>
                  <a:lnTo>
                    <a:pt x="7067" y="4866"/>
                  </a:lnTo>
                  <a:lnTo>
                    <a:pt x="7993" y="4171"/>
                  </a:lnTo>
                  <a:lnTo>
                    <a:pt x="8881" y="3399"/>
                  </a:lnTo>
                  <a:lnTo>
                    <a:pt x="9731" y="2627"/>
                  </a:lnTo>
                  <a:lnTo>
                    <a:pt x="10001" y="2356"/>
                  </a:lnTo>
                  <a:lnTo>
                    <a:pt x="10272" y="2047"/>
                  </a:lnTo>
                  <a:lnTo>
                    <a:pt x="10503" y="1739"/>
                  </a:lnTo>
                  <a:lnTo>
                    <a:pt x="10696" y="1430"/>
                  </a:lnTo>
                  <a:lnTo>
                    <a:pt x="10812" y="1082"/>
                  </a:lnTo>
                  <a:lnTo>
                    <a:pt x="10812" y="928"/>
                  </a:lnTo>
                  <a:lnTo>
                    <a:pt x="10812" y="735"/>
                  </a:lnTo>
                  <a:lnTo>
                    <a:pt x="10774" y="580"/>
                  </a:lnTo>
                  <a:lnTo>
                    <a:pt x="10735" y="387"/>
                  </a:lnTo>
                  <a:lnTo>
                    <a:pt x="10619" y="233"/>
                  </a:lnTo>
                  <a:lnTo>
                    <a:pt x="10465" y="40"/>
                  </a:lnTo>
                  <a:lnTo>
                    <a:pt x="103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6"/>
            <p:cNvSpPr/>
            <p:nvPr/>
          </p:nvSpPr>
          <p:spPr>
            <a:xfrm>
              <a:off x="633925" y="2005525"/>
              <a:ext cx="61800" cy="160300"/>
            </a:xfrm>
            <a:custGeom>
              <a:avLst/>
              <a:gdLst/>
              <a:ahLst/>
              <a:cxnLst/>
              <a:rect l="l" t="t" r="r" b="b"/>
              <a:pathLst>
                <a:path w="2472" h="6412" extrusionOk="0">
                  <a:moveTo>
                    <a:pt x="309" y="1"/>
                  </a:moveTo>
                  <a:lnTo>
                    <a:pt x="0" y="78"/>
                  </a:lnTo>
                  <a:lnTo>
                    <a:pt x="193" y="928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5"/>
                  </a:lnTo>
                  <a:lnTo>
                    <a:pt x="1661" y="5716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6" y="5909"/>
                  </a:lnTo>
                  <a:lnTo>
                    <a:pt x="1931" y="6141"/>
                  </a:lnTo>
                  <a:lnTo>
                    <a:pt x="2085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1" y="6257"/>
                  </a:lnTo>
                  <a:lnTo>
                    <a:pt x="2356" y="5948"/>
                  </a:lnTo>
                  <a:lnTo>
                    <a:pt x="2278" y="5948"/>
                  </a:lnTo>
                  <a:lnTo>
                    <a:pt x="2124" y="5600"/>
                  </a:lnTo>
                  <a:lnTo>
                    <a:pt x="1969" y="5214"/>
                  </a:lnTo>
                  <a:lnTo>
                    <a:pt x="1738" y="4442"/>
                  </a:lnTo>
                  <a:lnTo>
                    <a:pt x="1197" y="2936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6"/>
            <p:cNvSpPr/>
            <p:nvPr/>
          </p:nvSpPr>
          <p:spPr>
            <a:xfrm>
              <a:off x="643575" y="2007475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0"/>
                  </a:moveTo>
                  <a:lnTo>
                    <a:pt x="0" y="39"/>
                  </a:lnTo>
                  <a:lnTo>
                    <a:pt x="1970" y="3205"/>
                  </a:lnTo>
                  <a:lnTo>
                    <a:pt x="4055" y="6333"/>
                  </a:lnTo>
                  <a:lnTo>
                    <a:pt x="3553" y="6294"/>
                  </a:lnTo>
                  <a:lnTo>
                    <a:pt x="3051" y="6179"/>
                  </a:lnTo>
                  <a:lnTo>
                    <a:pt x="2587" y="6024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5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7" y="6719"/>
                  </a:lnTo>
                  <a:lnTo>
                    <a:pt x="4132" y="6796"/>
                  </a:lnTo>
                  <a:lnTo>
                    <a:pt x="4595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8" y="6642"/>
                  </a:lnTo>
                  <a:lnTo>
                    <a:pt x="8148" y="6487"/>
                  </a:lnTo>
                  <a:lnTo>
                    <a:pt x="8959" y="6294"/>
                  </a:lnTo>
                  <a:lnTo>
                    <a:pt x="9770" y="6024"/>
                  </a:lnTo>
                  <a:lnTo>
                    <a:pt x="10581" y="5715"/>
                  </a:lnTo>
                  <a:lnTo>
                    <a:pt x="11314" y="5368"/>
                  </a:lnTo>
                  <a:lnTo>
                    <a:pt x="12009" y="4904"/>
                  </a:lnTo>
                  <a:lnTo>
                    <a:pt x="12357" y="4673"/>
                  </a:lnTo>
                  <a:lnTo>
                    <a:pt x="12666" y="4402"/>
                  </a:lnTo>
                  <a:lnTo>
                    <a:pt x="12975" y="4093"/>
                  </a:lnTo>
                  <a:lnTo>
                    <a:pt x="13284" y="3784"/>
                  </a:lnTo>
                  <a:lnTo>
                    <a:pt x="13515" y="3476"/>
                  </a:lnTo>
                  <a:lnTo>
                    <a:pt x="13786" y="3128"/>
                  </a:lnTo>
                  <a:lnTo>
                    <a:pt x="13979" y="2780"/>
                  </a:lnTo>
                  <a:lnTo>
                    <a:pt x="14211" y="2394"/>
                  </a:lnTo>
                  <a:lnTo>
                    <a:pt x="14211" y="2278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4" y="2163"/>
                  </a:lnTo>
                  <a:lnTo>
                    <a:pt x="13554" y="2703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6"/>
                  </a:lnTo>
                  <a:lnTo>
                    <a:pt x="12009" y="4364"/>
                  </a:lnTo>
                  <a:lnTo>
                    <a:pt x="11546" y="4711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6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1"/>
                  </a:lnTo>
                  <a:lnTo>
                    <a:pt x="6758" y="6294"/>
                  </a:lnTo>
                  <a:lnTo>
                    <a:pt x="6217" y="6333"/>
                  </a:lnTo>
                  <a:lnTo>
                    <a:pt x="5677" y="6410"/>
                  </a:lnTo>
                  <a:lnTo>
                    <a:pt x="4557" y="6410"/>
                  </a:lnTo>
                  <a:lnTo>
                    <a:pt x="4595" y="6294"/>
                  </a:lnTo>
                  <a:lnTo>
                    <a:pt x="4364" y="6256"/>
                  </a:lnTo>
                  <a:lnTo>
                    <a:pt x="3398" y="4634"/>
                  </a:lnTo>
                  <a:lnTo>
                    <a:pt x="2356" y="3012"/>
                  </a:lnTo>
                  <a:lnTo>
                    <a:pt x="1275" y="1468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6"/>
            <p:cNvSpPr/>
            <p:nvPr/>
          </p:nvSpPr>
          <p:spPr>
            <a:xfrm>
              <a:off x="5946350" y="2008425"/>
              <a:ext cx="112975" cy="132300"/>
            </a:xfrm>
            <a:custGeom>
              <a:avLst/>
              <a:gdLst/>
              <a:ahLst/>
              <a:cxnLst/>
              <a:rect l="l" t="t" r="r" b="b"/>
              <a:pathLst>
                <a:path w="4519" h="5292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55"/>
                  </a:lnTo>
                  <a:lnTo>
                    <a:pt x="2240" y="271"/>
                  </a:lnTo>
                  <a:lnTo>
                    <a:pt x="2009" y="426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082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08"/>
                  </a:lnTo>
                  <a:lnTo>
                    <a:pt x="1" y="4055"/>
                  </a:lnTo>
                  <a:lnTo>
                    <a:pt x="1" y="4364"/>
                  </a:lnTo>
                  <a:lnTo>
                    <a:pt x="39" y="4673"/>
                  </a:lnTo>
                  <a:lnTo>
                    <a:pt x="117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789"/>
                  </a:lnTo>
                  <a:lnTo>
                    <a:pt x="696" y="4712"/>
                  </a:lnTo>
                  <a:lnTo>
                    <a:pt x="580" y="4557"/>
                  </a:lnTo>
                  <a:lnTo>
                    <a:pt x="541" y="4442"/>
                  </a:lnTo>
                  <a:lnTo>
                    <a:pt x="503" y="4248"/>
                  </a:lnTo>
                  <a:lnTo>
                    <a:pt x="541" y="4055"/>
                  </a:lnTo>
                  <a:lnTo>
                    <a:pt x="580" y="3592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27" y="2318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16" y="1159"/>
                  </a:lnTo>
                  <a:lnTo>
                    <a:pt x="2202" y="889"/>
                  </a:lnTo>
                  <a:lnTo>
                    <a:pt x="2627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6" y="464"/>
                  </a:lnTo>
                  <a:lnTo>
                    <a:pt x="4441" y="464"/>
                  </a:lnTo>
                  <a:lnTo>
                    <a:pt x="4519" y="426"/>
                  </a:lnTo>
                  <a:lnTo>
                    <a:pt x="4519" y="348"/>
                  </a:lnTo>
                  <a:lnTo>
                    <a:pt x="4519" y="155"/>
                  </a:lnTo>
                  <a:lnTo>
                    <a:pt x="4210" y="155"/>
                  </a:lnTo>
                  <a:lnTo>
                    <a:pt x="3901" y="78"/>
                  </a:lnTo>
                  <a:lnTo>
                    <a:pt x="36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6"/>
            <p:cNvSpPr/>
            <p:nvPr/>
          </p:nvSpPr>
          <p:spPr>
            <a:xfrm>
              <a:off x="6195425" y="2043175"/>
              <a:ext cx="25125" cy="11625"/>
            </a:xfrm>
            <a:custGeom>
              <a:avLst/>
              <a:gdLst/>
              <a:ahLst/>
              <a:cxnLst/>
              <a:rect l="l" t="t" r="r" b="b"/>
              <a:pathLst>
                <a:path w="1005" h="465" extrusionOk="0">
                  <a:moveTo>
                    <a:pt x="773" y="1"/>
                  </a:moveTo>
                  <a:lnTo>
                    <a:pt x="541" y="40"/>
                  </a:lnTo>
                  <a:lnTo>
                    <a:pt x="309" y="78"/>
                  </a:lnTo>
                  <a:lnTo>
                    <a:pt x="78" y="155"/>
                  </a:lnTo>
                  <a:lnTo>
                    <a:pt x="39" y="194"/>
                  </a:lnTo>
                  <a:lnTo>
                    <a:pt x="0" y="271"/>
                  </a:lnTo>
                  <a:lnTo>
                    <a:pt x="0" y="348"/>
                  </a:lnTo>
                  <a:lnTo>
                    <a:pt x="78" y="426"/>
                  </a:lnTo>
                  <a:lnTo>
                    <a:pt x="116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580" y="348"/>
                  </a:lnTo>
                  <a:lnTo>
                    <a:pt x="773" y="387"/>
                  </a:lnTo>
                  <a:lnTo>
                    <a:pt x="850" y="348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04" y="233"/>
                  </a:lnTo>
                  <a:lnTo>
                    <a:pt x="1004" y="155"/>
                  </a:lnTo>
                  <a:lnTo>
                    <a:pt x="966" y="78"/>
                  </a:lnTo>
                  <a:lnTo>
                    <a:pt x="888" y="40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6"/>
            <p:cNvSpPr/>
            <p:nvPr/>
          </p:nvSpPr>
          <p:spPr>
            <a:xfrm>
              <a:off x="6096950" y="2048975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155" y="1"/>
                  </a:moveTo>
                  <a:lnTo>
                    <a:pt x="116" y="39"/>
                  </a:lnTo>
                  <a:lnTo>
                    <a:pt x="39" y="78"/>
                  </a:lnTo>
                  <a:lnTo>
                    <a:pt x="1" y="155"/>
                  </a:lnTo>
                  <a:lnTo>
                    <a:pt x="39" y="271"/>
                  </a:lnTo>
                  <a:lnTo>
                    <a:pt x="116" y="310"/>
                  </a:lnTo>
                  <a:lnTo>
                    <a:pt x="155" y="310"/>
                  </a:lnTo>
                  <a:lnTo>
                    <a:pt x="425" y="348"/>
                  </a:lnTo>
                  <a:lnTo>
                    <a:pt x="734" y="348"/>
                  </a:lnTo>
                  <a:lnTo>
                    <a:pt x="812" y="271"/>
                  </a:lnTo>
                  <a:lnTo>
                    <a:pt x="850" y="155"/>
                  </a:lnTo>
                  <a:lnTo>
                    <a:pt x="812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6"/>
            <p:cNvSpPr/>
            <p:nvPr/>
          </p:nvSpPr>
          <p:spPr>
            <a:xfrm>
              <a:off x="5988825" y="2089525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580"/>
                  </a:lnTo>
                  <a:lnTo>
                    <a:pt x="2549" y="696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59"/>
                  </a:lnTo>
                  <a:lnTo>
                    <a:pt x="3206" y="1429"/>
                  </a:lnTo>
                  <a:lnTo>
                    <a:pt x="3244" y="1661"/>
                  </a:lnTo>
                  <a:lnTo>
                    <a:pt x="3244" y="1931"/>
                  </a:lnTo>
                  <a:lnTo>
                    <a:pt x="3206" y="2201"/>
                  </a:lnTo>
                  <a:lnTo>
                    <a:pt x="3090" y="2433"/>
                  </a:lnTo>
                  <a:lnTo>
                    <a:pt x="2974" y="2665"/>
                  </a:lnTo>
                  <a:lnTo>
                    <a:pt x="2781" y="2858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47" y="3244"/>
                  </a:lnTo>
                  <a:lnTo>
                    <a:pt x="1777" y="3244"/>
                  </a:lnTo>
                  <a:lnTo>
                    <a:pt x="1468" y="3167"/>
                  </a:lnTo>
                  <a:lnTo>
                    <a:pt x="1198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24"/>
                  </a:lnTo>
                  <a:lnTo>
                    <a:pt x="464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8" y="889"/>
                  </a:lnTo>
                  <a:lnTo>
                    <a:pt x="1121" y="734"/>
                  </a:lnTo>
                  <a:lnTo>
                    <a:pt x="1352" y="580"/>
                  </a:lnTo>
                  <a:lnTo>
                    <a:pt x="1584" y="464"/>
                  </a:lnTo>
                  <a:close/>
                  <a:moveTo>
                    <a:pt x="1700" y="0"/>
                  </a:moveTo>
                  <a:lnTo>
                    <a:pt x="1545" y="78"/>
                  </a:lnTo>
                  <a:lnTo>
                    <a:pt x="1352" y="116"/>
                  </a:lnTo>
                  <a:lnTo>
                    <a:pt x="1314" y="155"/>
                  </a:lnTo>
                  <a:lnTo>
                    <a:pt x="1082" y="271"/>
                  </a:lnTo>
                  <a:lnTo>
                    <a:pt x="812" y="387"/>
                  </a:lnTo>
                  <a:lnTo>
                    <a:pt x="619" y="541"/>
                  </a:lnTo>
                  <a:lnTo>
                    <a:pt x="426" y="734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1" y="2086"/>
                  </a:lnTo>
                  <a:lnTo>
                    <a:pt x="39" y="2279"/>
                  </a:lnTo>
                  <a:lnTo>
                    <a:pt x="117" y="2472"/>
                  </a:lnTo>
                  <a:lnTo>
                    <a:pt x="310" y="2819"/>
                  </a:lnTo>
                  <a:lnTo>
                    <a:pt x="541" y="3128"/>
                  </a:lnTo>
                  <a:lnTo>
                    <a:pt x="850" y="3399"/>
                  </a:lnTo>
                  <a:lnTo>
                    <a:pt x="1198" y="3592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07"/>
                  </a:lnTo>
                  <a:lnTo>
                    <a:pt x="2356" y="3669"/>
                  </a:lnTo>
                  <a:lnTo>
                    <a:pt x="2627" y="3553"/>
                  </a:lnTo>
                  <a:lnTo>
                    <a:pt x="2897" y="3399"/>
                  </a:lnTo>
                  <a:lnTo>
                    <a:pt x="3129" y="3244"/>
                  </a:lnTo>
                  <a:lnTo>
                    <a:pt x="3322" y="3012"/>
                  </a:lnTo>
                  <a:lnTo>
                    <a:pt x="3476" y="2742"/>
                  </a:lnTo>
                  <a:lnTo>
                    <a:pt x="3631" y="2472"/>
                  </a:lnTo>
                  <a:lnTo>
                    <a:pt x="3708" y="2201"/>
                  </a:lnTo>
                  <a:lnTo>
                    <a:pt x="3746" y="1893"/>
                  </a:lnTo>
                  <a:lnTo>
                    <a:pt x="3708" y="1584"/>
                  </a:lnTo>
                  <a:lnTo>
                    <a:pt x="3669" y="1275"/>
                  </a:lnTo>
                  <a:lnTo>
                    <a:pt x="3515" y="966"/>
                  </a:lnTo>
                  <a:lnTo>
                    <a:pt x="3322" y="696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6"/>
            <p:cNvSpPr/>
            <p:nvPr/>
          </p:nvSpPr>
          <p:spPr>
            <a:xfrm>
              <a:off x="3369775" y="2101100"/>
              <a:ext cx="174750" cy="292550"/>
            </a:xfrm>
            <a:custGeom>
              <a:avLst/>
              <a:gdLst/>
              <a:ahLst/>
              <a:cxnLst/>
              <a:rect l="l" t="t" r="r" b="b"/>
              <a:pathLst>
                <a:path w="6990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3" y="6256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3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1" y="11508"/>
                  </a:lnTo>
                  <a:lnTo>
                    <a:pt x="6951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8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5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3" y="8573"/>
                  </a:lnTo>
                  <a:lnTo>
                    <a:pt x="6295" y="9500"/>
                  </a:lnTo>
                  <a:lnTo>
                    <a:pt x="6256" y="10427"/>
                  </a:lnTo>
                  <a:lnTo>
                    <a:pt x="5986" y="9886"/>
                  </a:lnTo>
                  <a:lnTo>
                    <a:pt x="5252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6"/>
            <p:cNvSpPr/>
            <p:nvPr/>
          </p:nvSpPr>
          <p:spPr>
            <a:xfrm>
              <a:off x="4221225" y="2127175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6"/>
            <p:cNvSpPr/>
            <p:nvPr/>
          </p:nvSpPr>
          <p:spPr>
            <a:xfrm>
              <a:off x="4086075" y="21291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7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6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2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69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7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5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5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8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4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4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8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6"/>
            <p:cNvSpPr/>
            <p:nvPr/>
          </p:nvSpPr>
          <p:spPr>
            <a:xfrm>
              <a:off x="5288925" y="2151300"/>
              <a:ext cx="174775" cy="292550"/>
            </a:xfrm>
            <a:custGeom>
              <a:avLst/>
              <a:gdLst/>
              <a:ahLst/>
              <a:cxnLst/>
              <a:rect l="l" t="t" r="r" b="b"/>
              <a:pathLst>
                <a:path w="6991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6"/>
            <p:cNvSpPr/>
            <p:nvPr/>
          </p:nvSpPr>
          <p:spPr>
            <a:xfrm>
              <a:off x="1498900" y="21899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7" y="618"/>
                  </a:moveTo>
                  <a:lnTo>
                    <a:pt x="5947" y="773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5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3" y="3900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0"/>
                  </a:lnTo>
                  <a:lnTo>
                    <a:pt x="5792" y="3862"/>
                  </a:lnTo>
                  <a:lnTo>
                    <a:pt x="5676" y="3746"/>
                  </a:lnTo>
                  <a:lnTo>
                    <a:pt x="5561" y="3553"/>
                  </a:lnTo>
                  <a:lnTo>
                    <a:pt x="5483" y="3321"/>
                  </a:lnTo>
                  <a:lnTo>
                    <a:pt x="5406" y="2626"/>
                  </a:lnTo>
                  <a:lnTo>
                    <a:pt x="5367" y="1970"/>
                  </a:lnTo>
                  <a:lnTo>
                    <a:pt x="5367" y="618"/>
                  </a:lnTo>
                  <a:close/>
                  <a:moveTo>
                    <a:pt x="2780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7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6" y="3012"/>
                  </a:lnTo>
                  <a:lnTo>
                    <a:pt x="888" y="2549"/>
                  </a:lnTo>
                  <a:lnTo>
                    <a:pt x="1158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0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2" y="6295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0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4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8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6" y="4287"/>
                  </a:lnTo>
                  <a:lnTo>
                    <a:pt x="965" y="4518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3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7" y="3398"/>
                  </a:lnTo>
                  <a:lnTo>
                    <a:pt x="5174" y="3746"/>
                  </a:lnTo>
                  <a:lnTo>
                    <a:pt x="5213" y="3900"/>
                  </a:lnTo>
                  <a:lnTo>
                    <a:pt x="5290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69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7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0" y="4904"/>
                  </a:lnTo>
                  <a:lnTo>
                    <a:pt x="9383" y="4904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3" y="6488"/>
                  </a:lnTo>
                  <a:lnTo>
                    <a:pt x="10696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6" y="6565"/>
                  </a:lnTo>
                  <a:lnTo>
                    <a:pt x="12280" y="6912"/>
                  </a:lnTo>
                  <a:lnTo>
                    <a:pt x="12395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8" y="8998"/>
                  </a:lnTo>
                  <a:lnTo>
                    <a:pt x="12511" y="8998"/>
                  </a:lnTo>
                  <a:lnTo>
                    <a:pt x="12434" y="9075"/>
                  </a:lnTo>
                  <a:lnTo>
                    <a:pt x="12395" y="9113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3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0" y="7723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7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4" y="5098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6"/>
                  </a:lnTo>
                  <a:lnTo>
                    <a:pt x="9885" y="4480"/>
                  </a:lnTo>
                  <a:lnTo>
                    <a:pt x="9538" y="4441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4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8" y="348"/>
                  </a:lnTo>
                  <a:lnTo>
                    <a:pt x="5715" y="193"/>
                  </a:lnTo>
                  <a:lnTo>
                    <a:pt x="5290" y="78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6"/>
            <p:cNvSpPr/>
            <p:nvPr/>
          </p:nvSpPr>
          <p:spPr>
            <a:xfrm>
              <a:off x="1530750" y="22034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7" y="7454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5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3"/>
                  </a:lnTo>
                  <a:lnTo>
                    <a:pt x="9538" y="9423"/>
                  </a:lnTo>
                  <a:lnTo>
                    <a:pt x="9384" y="9655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8" y="10195"/>
                  </a:lnTo>
                  <a:lnTo>
                    <a:pt x="8109" y="10157"/>
                  </a:lnTo>
                  <a:lnTo>
                    <a:pt x="7839" y="10079"/>
                  </a:lnTo>
                  <a:lnTo>
                    <a:pt x="7607" y="9964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8" y="9346"/>
                  </a:lnTo>
                  <a:lnTo>
                    <a:pt x="6951" y="9075"/>
                  </a:lnTo>
                  <a:lnTo>
                    <a:pt x="6912" y="8805"/>
                  </a:lnTo>
                  <a:lnTo>
                    <a:pt x="6951" y="8535"/>
                  </a:lnTo>
                  <a:lnTo>
                    <a:pt x="7028" y="8265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3" y="7569"/>
                  </a:lnTo>
                  <a:lnTo>
                    <a:pt x="8148" y="7338"/>
                  </a:lnTo>
                  <a:lnTo>
                    <a:pt x="8225" y="7299"/>
                  </a:lnTo>
                  <a:close/>
                  <a:moveTo>
                    <a:pt x="2858" y="1"/>
                  </a:moveTo>
                  <a:lnTo>
                    <a:pt x="2665" y="40"/>
                  </a:lnTo>
                  <a:lnTo>
                    <a:pt x="2665" y="78"/>
                  </a:lnTo>
                  <a:lnTo>
                    <a:pt x="2626" y="1353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3" y="5098"/>
                  </a:lnTo>
                  <a:lnTo>
                    <a:pt x="2896" y="7492"/>
                  </a:lnTo>
                  <a:lnTo>
                    <a:pt x="2896" y="8149"/>
                  </a:lnTo>
                  <a:lnTo>
                    <a:pt x="2935" y="8458"/>
                  </a:lnTo>
                  <a:lnTo>
                    <a:pt x="2974" y="8612"/>
                  </a:lnTo>
                  <a:lnTo>
                    <a:pt x="3051" y="8767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0" y="8689"/>
                  </a:lnTo>
                  <a:lnTo>
                    <a:pt x="0" y="9037"/>
                  </a:lnTo>
                  <a:lnTo>
                    <a:pt x="773" y="9114"/>
                  </a:lnTo>
                  <a:lnTo>
                    <a:pt x="1545" y="9153"/>
                  </a:lnTo>
                  <a:lnTo>
                    <a:pt x="3128" y="9230"/>
                  </a:lnTo>
                  <a:lnTo>
                    <a:pt x="4827" y="9307"/>
                  </a:lnTo>
                  <a:lnTo>
                    <a:pt x="5677" y="9307"/>
                  </a:lnTo>
                  <a:lnTo>
                    <a:pt x="6488" y="9269"/>
                  </a:lnTo>
                  <a:lnTo>
                    <a:pt x="6603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1" y="10311"/>
                  </a:lnTo>
                  <a:lnTo>
                    <a:pt x="7492" y="10466"/>
                  </a:lnTo>
                  <a:lnTo>
                    <a:pt x="7801" y="10581"/>
                  </a:lnTo>
                  <a:lnTo>
                    <a:pt x="8109" y="10659"/>
                  </a:lnTo>
                  <a:lnTo>
                    <a:pt x="8418" y="10697"/>
                  </a:lnTo>
                  <a:lnTo>
                    <a:pt x="8727" y="10620"/>
                  </a:lnTo>
                  <a:lnTo>
                    <a:pt x="9036" y="10543"/>
                  </a:lnTo>
                  <a:lnTo>
                    <a:pt x="9306" y="10388"/>
                  </a:lnTo>
                  <a:lnTo>
                    <a:pt x="9538" y="10195"/>
                  </a:lnTo>
                  <a:lnTo>
                    <a:pt x="9770" y="9964"/>
                  </a:lnTo>
                  <a:lnTo>
                    <a:pt x="9924" y="9693"/>
                  </a:lnTo>
                  <a:lnTo>
                    <a:pt x="10079" y="9423"/>
                  </a:lnTo>
                  <a:lnTo>
                    <a:pt x="10156" y="9153"/>
                  </a:lnTo>
                  <a:lnTo>
                    <a:pt x="10195" y="9153"/>
                  </a:lnTo>
                  <a:lnTo>
                    <a:pt x="10195" y="8767"/>
                  </a:lnTo>
                  <a:lnTo>
                    <a:pt x="10156" y="8419"/>
                  </a:lnTo>
                  <a:lnTo>
                    <a:pt x="10040" y="8071"/>
                  </a:lnTo>
                  <a:lnTo>
                    <a:pt x="9847" y="7763"/>
                  </a:lnTo>
                  <a:lnTo>
                    <a:pt x="9615" y="7492"/>
                  </a:lnTo>
                  <a:lnTo>
                    <a:pt x="9306" y="7261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6" y="6990"/>
                  </a:lnTo>
                  <a:lnTo>
                    <a:pt x="7723" y="7029"/>
                  </a:lnTo>
                  <a:lnTo>
                    <a:pt x="7414" y="7145"/>
                  </a:lnTo>
                  <a:lnTo>
                    <a:pt x="7144" y="7338"/>
                  </a:lnTo>
                  <a:lnTo>
                    <a:pt x="6912" y="7569"/>
                  </a:lnTo>
                  <a:lnTo>
                    <a:pt x="6719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5" y="8805"/>
                  </a:lnTo>
                  <a:lnTo>
                    <a:pt x="4943" y="8767"/>
                  </a:lnTo>
                  <a:lnTo>
                    <a:pt x="3476" y="8767"/>
                  </a:lnTo>
                  <a:lnTo>
                    <a:pt x="3476" y="8728"/>
                  </a:lnTo>
                  <a:lnTo>
                    <a:pt x="3476" y="8651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5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6"/>
                  </a:lnTo>
                  <a:lnTo>
                    <a:pt x="3205" y="7338"/>
                  </a:lnTo>
                  <a:lnTo>
                    <a:pt x="3128" y="6450"/>
                  </a:lnTo>
                  <a:lnTo>
                    <a:pt x="3012" y="4326"/>
                  </a:lnTo>
                  <a:lnTo>
                    <a:pt x="2935" y="2202"/>
                  </a:lnTo>
                  <a:lnTo>
                    <a:pt x="2896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6"/>
            <p:cNvSpPr/>
            <p:nvPr/>
          </p:nvSpPr>
          <p:spPr>
            <a:xfrm>
              <a:off x="4324525" y="22671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6"/>
            <p:cNvSpPr/>
            <p:nvPr/>
          </p:nvSpPr>
          <p:spPr>
            <a:xfrm>
              <a:off x="4273375" y="2268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6"/>
            <p:cNvSpPr/>
            <p:nvPr/>
          </p:nvSpPr>
          <p:spPr>
            <a:xfrm>
              <a:off x="1394625" y="22999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94"/>
                  </a:lnTo>
                  <a:lnTo>
                    <a:pt x="2240" y="309"/>
                  </a:lnTo>
                  <a:lnTo>
                    <a:pt x="2009" y="425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46"/>
                  </a:lnTo>
                  <a:lnTo>
                    <a:pt x="1" y="4055"/>
                  </a:lnTo>
                  <a:lnTo>
                    <a:pt x="1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4" y="4711"/>
                  </a:lnTo>
                  <a:lnTo>
                    <a:pt x="580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9"/>
                  </a:lnTo>
                  <a:lnTo>
                    <a:pt x="2626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4"/>
                  </a:lnTo>
                  <a:lnTo>
                    <a:pt x="4210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6"/>
            <p:cNvSpPr/>
            <p:nvPr/>
          </p:nvSpPr>
          <p:spPr>
            <a:xfrm>
              <a:off x="4211575" y="2315425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4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2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6"/>
            <p:cNvSpPr/>
            <p:nvPr/>
          </p:nvSpPr>
          <p:spPr>
            <a:xfrm>
              <a:off x="2413100" y="2319275"/>
              <a:ext cx="84975" cy="222075"/>
            </a:xfrm>
            <a:custGeom>
              <a:avLst/>
              <a:gdLst/>
              <a:ahLst/>
              <a:cxnLst/>
              <a:rect l="l" t="t" r="r" b="b"/>
              <a:pathLst>
                <a:path w="3399" h="8883" extrusionOk="0">
                  <a:moveTo>
                    <a:pt x="1043" y="7376"/>
                  </a:moveTo>
                  <a:lnTo>
                    <a:pt x="1197" y="7453"/>
                  </a:lnTo>
                  <a:lnTo>
                    <a:pt x="1352" y="7608"/>
                  </a:lnTo>
                  <a:lnTo>
                    <a:pt x="1429" y="7685"/>
                  </a:lnTo>
                  <a:lnTo>
                    <a:pt x="1468" y="7801"/>
                  </a:lnTo>
                  <a:lnTo>
                    <a:pt x="1468" y="8033"/>
                  </a:lnTo>
                  <a:lnTo>
                    <a:pt x="1390" y="8226"/>
                  </a:lnTo>
                  <a:lnTo>
                    <a:pt x="1313" y="8342"/>
                  </a:lnTo>
                  <a:lnTo>
                    <a:pt x="1236" y="8419"/>
                  </a:lnTo>
                  <a:lnTo>
                    <a:pt x="1159" y="8457"/>
                  </a:lnTo>
                  <a:lnTo>
                    <a:pt x="1043" y="8496"/>
                  </a:lnTo>
                  <a:lnTo>
                    <a:pt x="811" y="8496"/>
                  </a:lnTo>
                  <a:lnTo>
                    <a:pt x="618" y="8419"/>
                  </a:lnTo>
                  <a:lnTo>
                    <a:pt x="541" y="8342"/>
                  </a:lnTo>
                  <a:lnTo>
                    <a:pt x="464" y="8264"/>
                  </a:lnTo>
                  <a:lnTo>
                    <a:pt x="386" y="8148"/>
                  </a:lnTo>
                  <a:lnTo>
                    <a:pt x="386" y="8033"/>
                  </a:lnTo>
                  <a:lnTo>
                    <a:pt x="386" y="7917"/>
                  </a:lnTo>
                  <a:lnTo>
                    <a:pt x="386" y="7801"/>
                  </a:lnTo>
                  <a:lnTo>
                    <a:pt x="502" y="7569"/>
                  </a:lnTo>
                  <a:lnTo>
                    <a:pt x="695" y="7415"/>
                  </a:lnTo>
                  <a:lnTo>
                    <a:pt x="850" y="7376"/>
                  </a:lnTo>
                  <a:close/>
                  <a:moveTo>
                    <a:pt x="3128" y="1"/>
                  </a:moveTo>
                  <a:lnTo>
                    <a:pt x="3089" y="39"/>
                  </a:lnTo>
                  <a:lnTo>
                    <a:pt x="3051" y="78"/>
                  </a:lnTo>
                  <a:lnTo>
                    <a:pt x="2819" y="503"/>
                  </a:lnTo>
                  <a:lnTo>
                    <a:pt x="2665" y="889"/>
                  </a:lnTo>
                  <a:lnTo>
                    <a:pt x="2356" y="1777"/>
                  </a:lnTo>
                  <a:lnTo>
                    <a:pt x="2085" y="2665"/>
                  </a:lnTo>
                  <a:lnTo>
                    <a:pt x="1854" y="3515"/>
                  </a:lnTo>
                  <a:lnTo>
                    <a:pt x="1313" y="5252"/>
                  </a:lnTo>
                  <a:lnTo>
                    <a:pt x="1043" y="6102"/>
                  </a:lnTo>
                  <a:lnTo>
                    <a:pt x="811" y="6990"/>
                  </a:lnTo>
                  <a:lnTo>
                    <a:pt x="657" y="6990"/>
                  </a:lnTo>
                  <a:lnTo>
                    <a:pt x="541" y="7029"/>
                  </a:lnTo>
                  <a:lnTo>
                    <a:pt x="386" y="7106"/>
                  </a:lnTo>
                  <a:lnTo>
                    <a:pt x="309" y="7222"/>
                  </a:lnTo>
                  <a:lnTo>
                    <a:pt x="271" y="7299"/>
                  </a:lnTo>
                  <a:lnTo>
                    <a:pt x="271" y="7376"/>
                  </a:lnTo>
                  <a:lnTo>
                    <a:pt x="116" y="7608"/>
                  </a:lnTo>
                  <a:lnTo>
                    <a:pt x="0" y="7840"/>
                  </a:lnTo>
                  <a:lnTo>
                    <a:pt x="0" y="8110"/>
                  </a:lnTo>
                  <a:lnTo>
                    <a:pt x="39" y="8264"/>
                  </a:lnTo>
                  <a:lnTo>
                    <a:pt x="78" y="8419"/>
                  </a:lnTo>
                  <a:lnTo>
                    <a:pt x="193" y="8573"/>
                  </a:lnTo>
                  <a:lnTo>
                    <a:pt x="348" y="8689"/>
                  </a:lnTo>
                  <a:lnTo>
                    <a:pt x="502" y="8805"/>
                  </a:lnTo>
                  <a:lnTo>
                    <a:pt x="657" y="8882"/>
                  </a:lnTo>
                  <a:lnTo>
                    <a:pt x="1043" y="8882"/>
                  </a:lnTo>
                  <a:lnTo>
                    <a:pt x="1236" y="8844"/>
                  </a:lnTo>
                  <a:lnTo>
                    <a:pt x="1429" y="8766"/>
                  </a:lnTo>
                  <a:lnTo>
                    <a:pt x="1584" y="8650"/>
                  </a:lnTo>
                  <a:lnTo>
                    <a:pt x="1699" y="8496"/>
                  </a:lnTo>
                  <a:lnTo>
                    <a:pt x="1777" y="8342"/>
                  </a:lnTo>
                  <a:lnTo>
                    <a:pt x="1854" y="8148"/>
                  </a:lnTo>
                  <a:lnTo>
                    <a:pt x="1854" y="7955"/>
                  </a:lnTo>
                  <a:lnTo>
                    <a:pt x="1854" y="7762"/>
                  </a:lnTo>
                  <a:lnTo>
                    <a:pt x="1815" y="7608"/>
                  </a:lnTo>
                  <a:lnTo>
                    <a:pt x="1738" y="7415"/>
                  </a:lnTo>
                  <a:lnTo>
                    <a:pt x="1622" y="7299"/>
                  </a:lnTo>
                  <a:lnTo>
                    <a:pt x="1506" y="7183"/>
                  </a:lnTo>
                  <a:lnTo>
                    <a:pt x="1352" y="7106"/>
                  </a:lnTo>
                  <a:lnTo>
                    <a:pt x="1197" y="7029"/>
                  </a:lnTo>
                  <a:lnTo>
                    <a:pt x="1545" y="6179"/>
                  </a:lnTo>
                  <a:lnTo>
                    <a:pt x="1815" y="5330"/>
                  </a:lnTo>
                  <a:lnTo>
                    <a:pt x="2394" y="3592"/>
                  </a:lnTo>
                  <a:lnTo>
                    <a:pt x="2665" y="2781"/>
                  </a:lnTo>
                  <a:lnTo>
                    <a:pt x="2974" y="1932"/>
                  </a:lnTo>
                  <a:lnTo>
                    <a:pt x="3244" y="1082"/>
                  </a:lnTo>
                  <a:lnTo>
                    <a:pt x="3321" y="657"/>
                  </a:lnTo>
                  <a:lnTo>
                    <a:pt x="3398" y="232"/>
                  </a:lnTo>
                  <a:lnTo>
                    <a:pt x="3360" y="117"/>
                  </a:lnTo>
                  <a:lnTo>
                    <a:pt x="3244" y="39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6"/>
            <p:cNvSpPr/>
            <p:nvPr/>
          </p:nvSpPr>
          <p:spPr>
            <a:xfrm>
              <a:off x="4217375" y="2321200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0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2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6"/>
            <p:cNvSpPr/>
            <p:nvPr/>
          </p:nvSpPr>
          <p:spPr>
            <a:xfrm>
              <a:off x="1643700" y="2334725"/>
              <a:ext cx="26075" cy="11600"/>
            </a:xfrm>
            <a:custGeom>
              <a:avLst/>
              <a:gdLst/>
              <a:ahLst/>
              <a:cxnLst/>
              <a:rect l="l" t="t" r="r" b="b"/>
              <a:pathLst>
                <a:path w="1043" h="464" extrusionOk="0">
                  <a:moveTo>
                    <a:pt x="773" y="1"/>
                  </a:moveTo>
                  <a:lnTo>
                    <a:pt x="541" y="39"/>
                  </a:lnTo>
                  <a:lnTo>
                    <a:pt x="309" y="78"/>
                  </a:lnTo>
                  <a:lnTo>
                    <a:pt x="77" y="194"/>
                  </a:lnTo>
                  <a:lnTo>
                    <a:pt x="39" y="232"/>
                  </a:lnTo>
                  <a:lnTo>
                    <a:pt x="0" y="271"/>
                  </a:lnTo>
                  <a:lnTo>
                    <a:pt x="39" y="387"/>
                  </a:lnTo>
                  <a:lnTo>
                    <a:pt x="77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43" y="232"/>
                  </a:lnTo>
                  <a:lnTo>
                    <a:pt x="1004" y="155"/>
                  </a:lnTo>
                  <a:lnTo>
                    <a:pt x="966" y="116"/>
                  </a:lnTo>
                  <a:lnTo>
                    <a:pt x="888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6"/>
            <p:cNvSpPr/>
            <p:nvPr/>
          </p:nvSpPr>
          <p:spPr>
            <a:xfrm>
              <a:off x="5914500" y="2336650"/>
              <a:ext cx="309900" cy="605325"/>
            </a:xfrm>
            <a:custGeom>
              <a:avLst/>
              <a:gdLst/>
              <a:ahLst/>
              <a:cxnLst/>
              <a:rect l="l" t="t" r="r" b="b"/>
              <a:pathLst>
                <a:path w="12396" h="24213" extrusionOk="0">
                  <a:moveTo>
                    <a:pt x="7955" y="464"/>
                  </a:moveTo>
                  <a:lnTo>
                    <a:pt x="8496" y="503"/>
                  </a:lnTo>
                  <a:lnTo>
                    <a:pt x="9036" y="619"/>
                  </a:lnTo>
                  <a:lnTo>
                    <a:pt x="9500" y="812"/>
                  </a:lnTo>
                  <a:lnTo>
                    <a:pt x="9924" y="1043"/>
                  </a:lnTo>
                  <a:lnTo>
                    <a:pt x="10311" y="1352"/>
                  </a:lnTo>
                  <a:lnTo>
                    <a:pt x="10658" y="1700"/>
                  </a:lnTo>
                  <a:lnTo>
                    <a:pt x="10967" y="2086"/>
                  </a:lnTo>
                  <a:lnTo>
                    <a:pt x="11237" y="2511"/>
                  </a:lnTo>
                  <a:lnTo>
                    <a:pt x="11469" y="2974"/>
                  </a:lnTo>
                  <a:lnTo>
                    <a:pt x="11662" y="3438"/>
                  </a:lnTo>
                  <a:lnTo>
                    <a:pt x="11778" y="3940"/>
                  </a:lnTo>
                  <a:lnTo>
                    <a:pt x="11855" y="4442"/>
                  </a:lnTo>
                  <a:lnTo>
                    <a:pt x="11894" y="4982"/>
                  </a:lnTo>
                  <a:lnTo>
                    <a:pt x="11894" y="5484"/>
                  </a:lnTo>
                  <a:lnTo>
                    <a:pt x="11817" y="5986"/>
                  </a:lnTo>
                  <a:lnTo>
                    <a:pt x="11701" y="6488"/>
                  </a:lnTo>
                  <a:lnTo>
                    <a:pt x="11546" y="6990"/>
                  </a:lnTo>
                  <a:lnTo>
                    <a:pt x="11315" y="7453"/>
                  </a:lnTo>
                  <a:lnTo>
                    <a:pt x="11083" y="7917"/>
                  </a:lnTo>
                  <a:lnTo>
                    <a:pt x="10813" y="8342"/>
                  </a:lnTo>
                  <a:lnTo>
                    <a:pt x="10504" y="8766"/>
                  </a:lnTo>
                  <a:lnTo>
                    <a:pt x="10195" y="9153"/>
                  </a:lnTo>
                  <a:lnTo>
                    <a:pt x="9847" y="9500"/>
                  </a:lnTo>
                  <a:lnTo>
                    <a:pt x="9461" y="9848"/>
                  </a:lnTo>
                  <a:lnTo>
                    <a:pt x="9036" y="10157"/>
                  </a:lnTo>
                  <a:lnTo>
                    <a:pt x="8650" y="10465"/>
                  </a:lnTo>
                  <a:lnTo>
                    <a:pt x="8187" y="10736"/>
                  </a:lnTo>
                  <a:lnTo>
                    <a:pt x="7762" y="11006"/>
                  </a:lnTo>
                  <a:lnTo>
                    <a:pt x="6835" y="11469"/>
                  </a:lnTo>
                  <a:lnTo>
                    <a:pt x="5870" y="11856"/>
                  </a:lnTo>
                  <a:lnTo>
                    <a:pt x="5677" y="11856"/>
                  </a:lnTo>
                  <a:lnTo>
                    <a:pt x="5638" y="11933"/>
                  </a:lnTo>
                  <a:lnTo>
                    <a:pt x="5600" y="11933"/>
                  </a:lnTo>
                  <a:lnTo>
                    <a:pt x="4982" y="11276"/>
                  </a:lnTo>
                  <a:lnTo>
                    <a:pt x="4441" y="10543"/>
                  </a:lnTo>
                  <a:lnTo>
                    <a:pt x="3978" y="9809"/>
                  </a:lnTo>
                  <a:lnTo>
                    <a:pt x="3746" y="9384"/>
                  </a:lnTo>
                  <a:lnTo>
                    <a:pt x="3592" y="8998"/>
                  </a:lnTo>
                  <a:lnTo>
                    <a:pt x="3437" y="8612"/>
                  </a:lnTo>
                  <a:lnTo>
                    <a:pt x="3283" y="8187"/>
                  </a:lnTo>
                  <a:lnTo>
                    <a:pt x="3167" y="7762"/>
                  </a:lnTo>
                  <a:lnTo>
                    <a:pt x="3090" y="7299"/>
                  </a:lnTo>
                  <a:lnTo>
                    <a:pt x="3051" y="6874"/>
                  </a:lnTo>
                  <a:lnTo>
                    <a:pt x="3012" y="6411"/>
                  </a:lnTo>
                  <a:lnTo>
                    <a:pt x="3051" y="5948"/>
                  </a:lnTo>
                  <a:lnTo>
                    <a:pt x="3090" y="5484"/>
                  </a:lnTo>
                  <a:lnTo>
                    <a:pt x="3167" y="5021"/>
                  </a:lnTo>
                  <a:lnTo>
                    <a:pt x="3244" y="4557"/>
                  </a:lnTo>
                  <a:lnTo>
                    <a:pt x="3399" y="4094"/>
                  </a:lnTo>
                  <a:lnTo>
                    <a:pt x="3592" y="3669"/>
                  </a:lnTo>
                  <a:lnTo>
                    <a:pt x="3785" y="3206"/>
                  </a:lnTo>
                  <a:lnTo>
                    <a:pt x="4055" y="2820"/>
                  </a:lnTo>
                  <a:lnTo>
                    <a:pt x="4325" y="2395"/>
                  </a:lnTo>
                  <a:lnTo>
                    <a:pt x="4634" y="2047"/>
                  </a:lnTo>
                  <a:lnTo>
                    <a:pt x="4943" y="1700"/>
                  </a:lnTo>
                  <a:lnTo>
                    <a:pt x="5329" y="1391"/>
                  </a:lnTo>
                  <a:lnTo>
                    <a:pt x="5715" y="1082"/>
                  </a:lnTo>
                  <a:lnTo>
                    <a:pt x="6102" y="850"/>
                  </a:lnTo>
                  <a:lnTo>
                    <a:pt x="6526" y="696"/>
                  </a:lnTo>
                  <a:lnTo>
                    <a:pt x="6990" y="541"/>
                  </a:lnTo>
                  <a:lnTo>
                    <a:pt x="7453" y="464"/>
                  </a:lnTo>
                  <a:close/>
                  <a:moveTo>
                    <a:pt x="5561" y="12280"/>
                  </a:moveTo>
                  <a:lnTo>
                    <a:pt x="5600" y="12319"/>
                  </a:lnTo>
                  <a:lnTo>
                    <a:pt x="5677" y="12358"/>
                  </a:lnTo>
                  <a:lnTo>
                    <a:pt x="5793" y="12898"/>
                  </a:lnTo>
                  <a:lnTo>
                    <a:pt x="5098" y="12589"/>
                  </a:lnTo>
                  <a:lnTo>
                    <a:pt x="5561" y="12280"/>
                  </a:lnTo>
                  <a:close/>
                  <a:moveTo>
                    <a:pt x="3321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2" y="13979"/>
                  </a:lnTo>
                  <a:lnTo>
                    <a:pt x="2781" y="13941"/>
                  </a:lnTo>
                  <a:lnTo>
                    <a:pt x="2510" y="13825"/>
                  </a:lnTo>
                  <a:lnTo>
                    <a:pt x="2935" y="13400"/>
                  </a:lnTo>
                  <a:lnTo>
                    <a:pt x="3321" y="12975"/>
                  </a:lnTo>
                  <a:close/>
                  <a:moveTo>
                    <a:pt x="3939" y="14327"/>
                  </a:moveTo>
                  <a:lnTo>
                    <a:pt x="5098" y="14520"/>
                  </a:lnTo>
                  <a:lnTo>
                    <a:pt x="4441" y="15485"/>
                  </a:lnTo>
                  <a:lnTo>
                    <a:pt x="4287" y="15215"/>
                  </a:lnTo>
                  <a:lnTo>
                    <a:pt x="4171" y="14945"/>
                  </a:lnTo>
                  <a:lnTo>
                    <a:pt x="4055" y="14636"/>
                  </a:lnTo>
                  <a:lnTo>
                    <a:pt x="3978" y="14366"/>
                  </a:lnTo>
                  <a:lnTo>
                    <a:pt x="3939" y="14327"/>
                  </a:lnTo>
                  <a:close/>
                  <a:moveTo>
                    <a:pt x="3746" y="14597"/>
                  </a:moveTo>
                  <a:lnTo>
                    <a:pt x="3823" y="14945"/>
                  </a:lnTo>
                  <a:lnTo>
                    <a:pt x="3978" y="15292"/>
                  </a:lnTo>
                  <a:lnTo>
                    <a:pt x="4132" y="15601"/>
                  </a:lnTo>
                  <a:lnTo>
                    <a:pt x="4287" y="15910"/>
                  </a:lnTo>
                  <a:lnTo>
                    <a:pt x="4364" y="15987"/>
                  </a:lnTo>
                  <a:lnTo>
                    <a:pt x="4055" y="16412"/>
                  </a:lnTo>
                  <a:lnTo>
                    <a:pt x="3746" y="16875"/>
                  </a:lnTo>
                  <a:lnTo>
                    <a:pt x="3592" y="16412"/>
                  </a:lnTo>
                  <a:lnTo>
                    <a:pt x="3476" y="15949"/>
                  </a:lnTo>
                  <a:lnTo>
                    <a:pt x="3476" y="15717"/>
                  </a:lnTo>
                  <a:lnTo>
                    <a:pt x="3476" y="15447"/>
                  </a:lnTo>
                  <a:lnTo>
                    <a:pt x="3514" y="15215"/>
                  </a:lnTo>
                  <a:lnTo>
                    <a:pt x="3553" y="14983"/>
                  </a:lnTo>
                  <a:lnTo>
                    <a:pt x="3746" y="14597"/>
                  </a:lnTo>
                  <a:close/>
                  <a:moveTo>
                    <a:pt x="4480" y="16335"/>
                  </a:moveTo>
                  <a:lnTo>
                    <a:pt x="4673" y="16760"/>
                  </a:lnTo>
                  <a:lnTo>
                    <a:pt x="4789" y="17223"/>
                  </a:lnTo>
                  <a:lnTo>
                    <a:pt x="4364" y="17107"/>
                  </a:lnTo>
                  <a:lnTo>
                    <a:pt x="3939" y="17030"/>
                  </a:lnTo>
                  <a:lnTo>
                    <a:pt x="4480" y="16335"/>
                  </a:lnTo>
                  <a:close/>
                  <a:moveTo>
                    <a:pt x="2472" y="16875"/>
                  </a:moveTo>
                  <a:lnTo>
                    <a:pt x="3399" y="17107"/>
                  </a:lnTo>
                  <a:lnTo>
                    <a:pt x="3476" y="17262"/>
                  </a:lnTo>
                  <a:lnTo>
                    <a:pt x="3321" y="17377"/>
                  </a:lnTo>
                  <a:lnTo>
                    <a:pt x="3167" y="17571"/>
                  </a:lnTo>
                  <a:lnTo>
                    <a:pt x="2897" y="17918"/>
                  </a:lnTo>
                  <a:lnTo>
                    <a:pt x="2665" y="17416"/>
                  </a:lnTo>
                  <a:lnTo>
                    <a:pt x="2472" y="16875"/>
                  </a:lnTo>
                  <a:close/>
                  <a:moveTo>
                    <a:pt x="3360" y="19733"/>
                  </a:moveTo>
                  <a:lnTo>
                    <a:pt x="4055" y="20428"/>
                  </a:lnTo>
                  <a:lnTo>
                    <a:pt x="3553" y="20660"/>
                  </a:lnTo>
                  <a:lnTo>
                    <a:pt x="3012" y="20969"/>
                  </a:lnTo>
                  <a:lnTo>
                    <a:pt x="3012" y="20969"/>
                  </a:lnTo>
                  <a:lnTo>
                    <a:pt x="3167" y="20351"/>
                  </a:lnTo>
                  <a:lnTo>
                    <a:pt x="3360" y="19733"/>
                  </a:lnTo>
                  <a:close/>
                  <a:moveTo>
                    <a:pt x="5677" y="20119"/>
                  </a:moveTo>
                  <a:lnTo>
                    <a:pt x="5986" y="20196"/>
                  </a:lnTo>
                  <a:lnTo>
                    <a:pt x="5715" y="20891"/>
                  </a:lnTo>
                  <a:lnTo>
                    <a:pt x="5368" y="21548"/>
                  </a:lnTo>
                  <a:lnTo>
                    <a:pt x="4673" y="20583"/>
                  </a:lnTo>
                  <a:lnTo>
                    <a:pt x="4634" y="20544"/>
                  </a:lnTo>
                  <a:lnTo>
                    <a:pt x="4673" y="20235"/>
                  </a:lnTo>
                  <a:lnTo>
                    <a:pt x="5020" y="20158"/>
                  </a:lnTo>
                  <a:lnTo>
                    <a:pt x="5329" y="20119"/>
                  </a:lnTo>
                  <a:close/>
                  <a:moveTo>
                    <a:pt x="7453" y="1"/>
                  </a:moveTo>
                  <a:lnTo>
                    <a:pt x="7067" y="39"/>
                  </a:lnTo>
                  <a:lnTo>
                    <a:pt x="6719" y="155"/>
                  </a:lnTo>
                  <a:lnTo>
                    <a:pt x="6333" y="271"/>
                  </a:lnTo>
                  <a:lnTo>
                    <a:pt x="5986" y="426"/>
                  </a:lnTo>
                  <a:lnTo>
                    <a:pt x="5638" y="580"/>
                  </a:lnTo>
                  <a:lnTo>
                    <a:pt x="5291" y="812"/>
                  </a:lnTo>
                  <a:lnTo>
                    <a:pt x="4943" y="1043"/>
                  </a:lnTo>
                  <a:lnTo>
                    <a:pt x="4634" y="1314"/>
                  </a:lnTo>
                  <a:lnTo>
                    <a:pt x="4364" y="1623"/>
                  </a:lnTo>
                  <a:lnTo>
                    <a:pt x="4094" y="1893"/>
                  </a:lnTo>
                  <a:lnTo>
                    <a:pt x="3823" y="2240"/>
                  </a:lnTo>
                  <a:lnTo>
                    <a:pt x="3592" y="2549"/>
                  </a:lnTo>
                  <a:lnTo>
                    <a:pt x="3399" y="2897"/>
                  </a:lnTo>
                  <a:lnTo>
                    <a:pt x="3205" y="3283"/>
                  </a:lnTo>
                  <a:lnTo>
                    <a:pt x="3051" y="3631"/>
                  </a:lnTo>
                  <a:lnTo>
                    <a:pt x="2897" y="4017"/>
                  </a:lnTo>
                  <a:lnTo>
                    <a:pt x="2781" y="4403"/>
                  </a:lnTo>
                  <a:lnTo>
                    <a:pt x="2703" y="4789"/>
                  </a:lnTo>
                  <a:lnTo>
                    <a:pt x="2626" y="5175"/>
                  </a:lnTo>
                  <a:lnTo>
                    <a:pt x="2588" y="5600"/>
                  </a:lnTo>
                  <a:lnTo>
                    <a:pt x="2549" y="5986"/>
                  </a:lnTo>
                  <a:lnTo>
                    <a:pt x="2549" y="6411"/>
                  </a:lnTo>
                  <a:lnTo>
                    <a:pt x="2549" y="6836"/>
                  </a:lnTo>
                  <a:lnTo>
                    <a:pt x="2665" y="7724"/>
                  </a:lnTo>
                  <a:lnTo>
                    <a:pt x="2742" y="8149"/>
                  </a:lnTo>
                  <a:lnTo>
                    <a:pt x="2858" y="8573"/>
                  </a:lnTo>
                  <a:lnTo>
                    <a:pt x="3012" y="8998"/>
                  </a:lnTo>
                  <a:lnTo>
                    <a:pt x="3167" y="9384"/>
                  </a:lnTo>
                  <a:lnTo>
                    <a:pt x="3321" y="9809"/>
                  </a:lnTo>
                  <a:lnTo>
                    <a:pt x="3553" y="10195"/>
                  </a:lnTo>
                  <a:lnTo>
                    <a:pt x="3746" y="10543"/>
                  </a:lnTo>
                  <a:lnTo>
                    <a:pt x="4016" y="10929"/>
                  </a:lnTo>
                  <a:lnTo>
                    <a:pt x="4287" y="11238"/>
                  </a:lnTo>
                  <a:lnTo>
                    <a:pt x="4596" y="11547"/>
                  </a:lnTo>
                  <a:lnTo>
                    <a:pt x="4905" y="11856"/>
                  </a:lnTo>
                  <a:lnTo>
                    <a:pt x="5252" y="12087"/>
                  </a:lnTo>
                  <a:lnTo>
                    <a:pt x="4557" y="12473"/>
                  </a:lnTo>
                  <a:lnTo>
                    <a:pt x="4480" y="12551"/>
                  </a:lnTo>
                  <a:lnTo>
                    <a:pt x="4441" y="12666"/>
                  </a:lnTo>
                  <a:lnTo>
                    <a:pt x="4480" y="12782"/>
                  </a:lnTo>
                  <a:lnTo>
                    <a:pt x="4596" y="12860"/>
                  </a:lnTo>
                  <a:lnTo>
                    <a:pt x="5020" y="13014"/>
                  </a:lnTo>
                  <a:lnTo>
                    <a:pt x="4673" y="13168"/>
                  </a:lnTo>
                  <a:lnTo>
                    <a:pt x="4403" y="13362"/>
                  </a:lnTo>
                  <a:lnTo>
                    <a:pt x="4094" y="13555"/>
                  </a:lnTo>
                  <a:lnTo>
                    <a:pt x="3862" y="13786"/>
                  </a:lnTo>
                  <a:lnTo>
                    <a:pt x="3823" y="13477"/>
                  </a:lnTo>
                  <a:lnTo>
                    <a:pt x="3746" y="13168"/>
                  </a:lnTo>
                  <a:lnTo>
                    <a:pt x="3630" y="12860"/>
                  </a:lnTo>
                  <a:lnTo>
                    <a:pt x="3514" y="12551"/>
                  </a:lnTo>
                  <a:lnTo>
                    <a:pt x="3476" y="12473"/>
                  </a:lnTo>
                  <a:lnTo>
                    <a:pt x="3360" y="12435"/>
                  </a:lnTo>
                  <a:lnTo>
                    <a:pt x="3283" y="12473"/>
                  </a:lnTo>
                  <a:lnTo>
                    <a:pt x="3205" y="12512"/>
                  </a:lnTo>
                  <a:lnTo>
                    <a:pt x="2665" y="13168"/>
                  </a:lnTo>
                  <a:lnTo>
                    <a:pt x="2086" y="13748"/>
                  </a:lnTo>
                  <a:lnTo>
                    <a:pt x="2047" y="13825"/>
                  </a:lnTo>
                  <a:lnTo>
                    <a:pt x="2008" y="13902"/>
                  </a:lnTo>
                  <a:lnTo>
                    <a:pt x="2047" y="13979"/>
                  </a:lnTo>
                  <a:lnTo>
                    <a:pt x="2086" y="14057"/>
                  </a:lnTo>
                  <a:lnTo>
                    <a:pt x="2395" y="14211"/>
                  </a:lnTo>
                  <a:lnTo>
                    <a:pt x="2742" y="14288"/>
                  </a:lnTo>
                  <a:lnTo>
                    <a:pt x="3051" y="14366"/>
                  </a:lnTo>
                  <a:lnTo>
                    <a:pt x="3399" y="14366"/>
                  </a:lnTo>
                  <a:lnTo>
                    <a:pt x="3244" y="14636"/>
                  </a:lnTo>
                  <a:lnTo>
                    <a:pt x="3128" y="14945"/>
                  </a:lnTo>
                  <a:lnTo>
                    <a:pt x="3090" y="15176"/>
                  </a:lnTo>
                  <a:lnTo>
                    <a:pt x="3051" y="15408"/>
                  </a:lnTo>
                  <a:lnTo>
                    <a:pt x="3051" y="15872"/>
                  </a:lnTo>
                  <a:lnTo>
                    <a:pt x="3128" y="16296"/>
                  </a:lnTo>
                  <a:lnTo>
                    <a:pt x="3244" y="16760"/>
                  </a:lnTo>
                  <a:lnTo>
                    <a:pt x="2781" y="16567"/>
                  </a:lnTo>
                  <a:lnTo>
                    <a:pt x="2279" y="16412"/>
                  </a:lnTo>
                  <a:lnTo>
                    <a:pt x="2201" y="16412"/>
                  </a:lnTo>
                  <a:lnTo>
                    <a:pt x="2124" y="16451"/>
                  </a:lnTo>
                  <a:lnTo>
                    <a:pt x="2047" y="16528"/>
                  </a:lnTo>
                  <a:lnTo>
                    <a:pt x="2047" y="16644"/>
                  </a:lnTo>
                  <a:lnTo>
                    <a:pt x="2163" y="17107"/>
                  </a:lnTo>
                  <a:lnTo>
                    <a:pt x="2279" y="17532"/>
                  </a:lnTo>
                  <a:lnTo>
                    <a:pt x="2472" y="17957"/>
                  </a:lnTo>
                  <a:lnTo>
                    <a:pt x="2703" y="18381"/>
                  </a:lnTo>
                  <a:lnTo>
                    <a:pt x="2781" y="18459"/>
                  </a:lnTo>
                  <a:lnTo>
                    <a:pt x="2858" y="18497"/>
                  </a:lnTo>
                  <a:lnTo>
                    <a:pt x="2935" y="18459"/>
                  </a:lnTo>
                  <a:lnTo>
                    <a:pt x="3012" y="18381"/>
                  </a:lnTo>
                  <a:lnTo>
                    <a:pt x="3321" y="18034"/>
                  </a:lnTo>
                  <a:lnTo>
                    <a:pt x="3514" y="17802"/>
                  </a:lnTo>
                  <a:lnTo>
                    <a:pt x="3630" y="17609"/>
                  </a:lnTo>
                  <a:lnTo>
                    <a:pt x="3707" y="17764"/>
                  </a:lnTo>
                  <a:lnTo>
                    <a:pt x="3978" y="18343"/>
                  </a:lnTo>
                  <a:lnTo>
                    <a:pt x="4132" y="18961"/>
                  </a:lnTo>
                  <a:lnTo>
                    <a:pt x="4248" y="19540"/>
                  </a:lnTo>
                  <a:lnTo>
                    <a:pt x="4248" y="20158"/>
                  </a:lnTo>
                  <a:lnTo>
                    <a:pt x="3437" y="19308"/>
                  </a:lnTo>
                  <a:lnTo>
                    <a:pt x="3399" y="19270"/>
                  </a:lnTo>
                  <a:lnTo>
                    <a:pt x="3205" y="19270"/>
                  </a:lnTo>
                  <a:lnTo>
                    <a:pt x="3167" y="19347"/>
                  </a:lnTo>
                  <a:lnTo>
                    <a:pt x="2974" y="19810"/>
                  </a:lnTo>
                  <a:lnTo>
                    <a:pt x="2781" y="20274"/>
                  </a:lnTo>
                  <a:lnTo>
                    <a:pt x="2665" y="20776"/>
                  </a:lnTo>
                  <a:lnTo>
                    <a:pt x="2626" y="21316"/>
                  </a:lnTo>
                  <a:lnTo>
                    <a:pt x="2626" y="21393"/>
                  </a:lnTo>
                  <a:lnTo>
                    <a:pt x="2703" y="21471"/>
                  </a:lnTo>
                  <a:lnTo>
                    <a:pt x="2781" y="21509"/>
                  </a:lnTo>
                  <a:lnTo>
                    <a:pt x="2897" y="21471"/>
                  </a:lnTo>
                  <a:lnTo>
                    <a:pt x="3514" y="21162"/>
                  </a:lnTo>
                  <a:lnTo>
                    <a:pt x="4171" y="20776"/>
                  </a:lnTo>
                  <a:lnTo>
                    <a:pt x="4171" y="20776"/>
                  </a:lnTo>
                  <a:lnTo>
                    <a:pt x="4055" y="21162"/>
                  </a:lnTo>
                  <a:lnTo>
                    <a:pt x="3901" y="21548"/>
                  </a:lnTo>
                  <a:lnTo>
                    <a:pt x="3669" y="22050"/>
                  </a:lnTo>
                  <a:lnTo>
                    <a:pt x="3321" y="22552"/>
                  </a:lnTo>
                  <a:lnTo>
                    <a:pt x="2897" y="23015"/>
                  </a:lnTo>
                  <a:lnTo>
                    <a:pt x="2626" y="23247"/>
                  </a:lnTo>
                  <a:lnTo>
                    <a:pt x="2395" y="23401"/>
                  </a:lnTo>
                  <a:lnTo>
                    <a:pt x="2124" y="23594"/>
                  </a:lnTo>
                  <a:lnTo>
                    <a:pt x="1854" y="23710"/>
                  </a:lnTo>
                  <a:lnTo>
                    <a:pt x="1584" y="23788"/>
                  </a:lnTo>
                  <a:lnTo>
                    <a:pt x="1313" y="23788"/>
                  </a:lnTo>
                  <a:lnTo>
                    <a:pt x="1082" y="23749"/>
                  </a:lnTo>
                  <a:lnTo>
                    <a:pt x="811" y="23672"/>
                  </a:lnTo>
                  <a:lnTo>
                    <a:pt x="541" y="23517"/>
                  </a:lnTo>
                  <a:lnTo>
                    <a:pt x="309" y="23286"/>
                  </a:lnTo>
                  <a:lnTo>
                    <a:pt x="232" y="23247"/>
                  </a:lnTo>
                  <a:lnTo>
                    <a:pt x="78" y="23247"/>
                  </a:lnTo>
                  <a:lnTo>
                    <a:pt x="39" y="23363"/>
                  </a:lnTo>
                  <a:lnTo>
                    <a:pt x="0" y="23401"/>
                  </a:lnTo>
                  <a:lnTo>
                    <a:pt x="39" y="23479"/>
                  </a:lnTo>
                  <a:lnTo>
                    <a:pt x="155" y="23633"/>
                  </a:lnTo>
                  <a:lnTo>
                    <a:pt x="271" y="23788"/>
                  </a:lnTo>
                  <a:lnTo>
                    <a:pt x="387" y="23903"/>
                  </a:lnTo>
                  <a:lnTo>
                    <a:pt x="541" y="24019"/>
                  </a:lnTo>
                  <a:lnTo>
                    <a:pt x="695" y="24096"/>
                  </a:lnTo>
                  <a:lnTo>
                    <a:pt x="889" y="24135"/>
                  </a:lnTo>
                  <a:lnTo>
                    <a:pt x="1236" y="24212"/>
                  </a:lnTo>
                  <a:lnTo>
                    <a:pt x="1584" y="24174"/>
                  </a:lnTo>
                  <a:lnTo>
                    <a:pt x="1970" y="24096"/>
                  </a:lnTo>
                  <a:lnTo>
                    <a:pt x="2317" y="23942"/>
                  </a:lnTo>
                  <a:lnTo>
                    <a:pt x="2665" y="23749"/>
                  </a:lnTo>
                  <a:lnTo>
                    <a:pt x="3012" y="23479"/>
                  </a:lnTo>
                  <a:lnTo>
                    <a:pt x="3321" y="23208"/>
                  </a:lnTo>
                  <a:lnTo>
                    <a:pt x="3630" y="22861"/>
                  </a:lnTo>
                  <a:lnTo>
                    <a:pt x="3901" y="22513"/>
                  </a:lnTo>
                  <a:lnTo>
                    <a:pt x="4132" y="22127"/>
                  </a:lnTo>
                  <a:lnTo>
                    <a:pt x="4325" y="21702"/>
                  </a:lnTo>
                  <a:lnTo>
                    <a:pt x="4480" y="21316"/>
                  </a:lnTo>
                  <a:lnTo>
                    <a:pt x="4596" y="20853"/>
                  </a:lnTo>
                  <a:lnTo>
                    <a:pt x="5213" y="21973"/>
                  </a:lnTo>
                  <a:lnTo>
                    <a:pt x="5291" y="22050"/>
                  </a:lnTo>
                  <a:lnTo>
                    <a:pt x="5368" y="22088"/>
                  </a:lnTo>
                  <a:lnTo>
                    <a:pt x="5445" y="22050"/>
                  </a:lnTo>
                  <a:lnTo>
                    <a:pt x="5522" y="22011"/>
                  </a:lnTo>
                  <a:lnTo>
                    <a:pt x="5793" y="21548"/>
                  </a:lnTo>
                  <a:lnTo>
                    <a:pt x="6024" y="21084"/>
                  </a:lnTo>
                  <a:lnTo>
                    <a:pt x="6410" y="20119"/>
                  </a:lnTo>
                  <a:lnTo>
                    <a:pt x="6410" y="20042"/>
                  </a:lnTo>
                  <a:lnTo>
                    <a:pt x="6410" y="19965"/>
                  </a:lnTo>
                  <a:lnTo>
                    <a:pt x="6372" y="19926"/>
                  </a:lnTo>
                  <a:lnTo>
                    <a:pt x="6295" y="19887"/>
                  </a:lnTo>
                  <a:lnTo>
                    <a:pt x="5908" y="19772"/>
                  </a:lnTo>
                  <a:lnTo>
                    <a:pt x="5484" y="19733"/>
                  </a:lnTo>
                  <a:lnTo>
                    <a:pt x="5098" y="19733"/>
                  </a:lnTo>
                  <a:lnTo>
                    <a:pt x="4673" y="19849"/>
                  </a:lnTo>
                  <a:lnTo>
                    <a:pt x="4634" y="19231"/>
                  </a:lnTo>
                  <a:lnTo>
                    <a:pt x="4518" y="18652"/>
                  </a:lnTo>
                  <a:lnTo>
                    <a:pt x="4287" y="18034"/>
                  </a:lnTo>
                  <a:lnTo>
                    <a:pt x="4055" y="17455"/>
                  </a:lnTo>
                  <a:lnTo>
                    <a:pt x="4518" y="17532"/>
                  </a:lnTo>
                  <a:lnTo>
                    <a:pt x="4982" y="17609"/>
                  </a:lnTo>
                  <a:lnTo>
                    <a:pt x="5059" y="17609"/>
                  </a:lnTo>
                  <a:lnTo>
                    <a:pt x="5098" y="17532"/>
                  </a:lnTo>
                  <a:lnTo>
                    <a:pt x="5136" y="17493"/>
                  </a:lnTo>
                  <a:lnTo>
                    <a:pt x="5136" y="17377"/>
                  </a:lnTo>
                  <a:lnTo>
                    <a:pt x="5098" y="17030"/>
                  </a:lnTo>
                  <a:lnTo>
                    <a:pt x="4982" y="16644"/>
                  </a:lnTo>
                  <a:lnTo>
                    <a:pt x="4827" y="16296"/>
                  </a:lnTo>
                  <a:lnTo>
                    <a:pt x="4673" y="15987"/>
                  </a:lnTo>
                  <a:lnTo>
                    <a:pt x="4596" y="15910"/>
                  </a:lnTo>
                  <a:lnTo>
                    <a:pt x="4634" y="15910"/>
                  </a:lnTo>
                  <a:lnTo>
                    <a:pt x="5600" y="14481"/>
                  </a:lnTo>
                  <a:lnTo>
                    <a:pt x="5638" y="14366"/>
                  </a:lnTo>
                  <a:lnTo>
                    <a:pt x="5600" y="14288"/>
                  </a:lnTo>
                  <a:lnTo>
                    <a:pt x="5561" y="14211"/>
                  </a:lnTo>
                  <a:lnTo>
                    <a:pt x="5445" y="14172"/>
                  </a:lnTo>
                  <a:lnTo>
                    <a:pt x="4209" y="13979"/>
                  </a:lnTo>
                  <a:lnTo>
                    <a:pt x="4480" y="13748"/>
                  </a:lnTo>
                  <a:lnTo>
                    <a:pt x="4789" y="13555"/>
                  </a:lnTo>
                  <a:lnTo>
                    <a:pt x="5098" y="13362"/>
                  </a:lnTo>
                  <a:lnTo>
                    <a:pt x="5406" y="13168"/>
                  </a:lnTo>
                  <a:lnTo>
                    <a:pt x="6024" y="13400"/>
                  </a:lnTo>
                  <a:lnTo>
                    <a:pt x="6140" y="13439"/>
                  </a:lnTo>
                  <a:lnTo>
                    <a:pt x="6217" y="13362"/>
                  </a:lnTo>
                  <a:lnTo>
                    <a:pt x="6256" y="13284"/>
                  </a:lnTo>
                  <a:lnTo>
                    <a:pt x="6295" y="13168"/>
                  </a:lnTo>
                  <a:lnTo>
                    <a:pt x="6179" y="12705"/>
                  </a:lnTo>
                  <a:lnTo>
                    <a:pt x="6063" y="12242"/>
                  </a:lnTo>
                  <a:lnTo>
                    <a:pt x="6912" y="11933"/>
                  </a:lnTo>
                  <a:lnTo>
                    <a:pt x="7723" y="11585"/>
                  </a:lnTo>
                  <a:lnTo>
                    <a:pt x="8534" y="11122"/>
                  </a:lnTo>
                  <a:lnTo>
                    <a:pt x="9268" y="10620"/>
                  </a:lnTo>
                  <a:lnTo>
                    <a:pt x="9963" y="10079"/>
                  </a:lnTo>
                  <a:lnTo>
                    <a:pt x="10311" y="9770"/>
                  </a:lnTo>
                  <a:lnTo>
                    <a:pt x="10620" y="9423"/>
                  </a:lnTo>
                  <a:lnTo>
                    <a:pt x="10890" y="9075"/>
                  </a:lnTo>
                  <a:lnTo>
                    <a:pt x="11160" y="8728"/>
                  </a:lnTo>
                  <a:lnTo>
                    <a:pt x="11392" y="8342"/>
                  </a:lnTo>
                  <a:lnTo>
                    <a:pt x="11623" y="7955"/>
                  </a:lnTo>
                  <a:lnTo>
                    <a:pt x="11817" y="7569"/>
                  </a:lnTo>
                  <a:lnTo>
                    <a:pt x="11971" y="7183"/>
                  </a:lnTo>
                  <a:lnTo>
                    <a:pt x="12125" y="6758"/>
                  </a:lnTo>
                  <a:lnTo>
                    <a:pt x="12241" y="6334"/>
                  </a:lnTo>
                  <a:lnTo>
                    <a:pt x="12319" y="5948"/>
                  </a:lnTo>
                  <a:lnTo>
                    <a:pt x="12357" y="5523"/>
                  </a:lnTo>
                  <a:lnTo>
                    <a:pt x="12396" y="5098"/>
                  </a:lnTo>
                  <a:lnTo>
                    <a:pt x="12396" y="4673"/>
                  </a:lnTo>
                  <a:lnTo>
                    <a:pt x="12357" y="4248"/>
                  </a:lnTo>
                  <a:lnTo>
                    <a:pt x="12280" y="3824"/>
                  </a:lnTo>
                  <a:lnTo>
                    <a:pt x="12203" y="3438"/>
                  </a:lnTo>
                  <a:lnTo>
                    <a:pt x="12048" y="3051"/>
                  </a:lnTo>
                  <a:lnTo>
                    <a:pt x="11894" y="2665"/>
                  </a:lnTo>
                  <a:lnTo>
                    <a:pt x="11701" y="2279"/>
                  </a:lnTo>
                  <a:lnTo>
                    <a:pt x="11469" y="1893"/>
                  </a:lnTo>
                  <a:lnTo>
                    <a:pt x="11160" y="1545"/>
                  </a:lnTo>
                  <a:lnTo>
                    <a:pt x="10890" y="1275"/>
                  </a:lnTo>
                  <a:lnTo>
                    <a:pt x="10620" y="1005"/>
                  </a:lnTo>
                  <a:lnTo>
                    <a:pt x="10311" y="773"/>
                  </a:lnTo>
                  <a:lnTo>
                    <a:pt x="9963" y="580"/>
                  </a:lnTo>
                  <a:lnTo>
                    <a:pt x="9654" y="387"/>
                  </a:lnTo>
                  <a:lnTo>
                    <a:pt x="9307" y="233"/>
                  </a:lnTo>
                  <a:lnTo>
                    <a:pt x="8920" y="117"/>
                  </a:lnTo>
                  <a:lnTo>
                    <a:pt x="8573" y="39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6"/>
            <p:cNvSpPr/>
            <p:nvPr/>
          </p:nvSpPr>
          <p:spPr>
            <a:xfrm>
              <a:off x="1545225" y="23405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1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6"/>
            <p:cNvSpPr/>
            <p:nvPr/>
          </p:nvSpPr>
          <p:spPr>
            <a:xfrm>
              <a:off x="6777550" y="23482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9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1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6"/>
            <p:cNvSpPr/>
            <p:nvPr/>
          </p:nvSpPr>
          <p:spPr>
            <a:xfrm>
              <a:off x="6642400" y="2349200"/>
              <a:ext cx="437325" cy="301225"/>
            </a:xfrm>
            <a:custGeom>
              <a:avLst/>
              <a:gdLst/>
              <a:ahLst/>
              <a:cxnLst/>
              <a:rect l="l" t="t" r="r" b="b"/>
              <a:pathLst>
                <a:path w="17493" h="12049" extrusionOk="0">
                  <a:moveTo>
                    <a:pt x="12086" y="503"/>
                  </a:moveTo>
                  <a:lnTo>
                    <a:pt x="12202" y="580"/>
                  </a:lnTo>
                  <a:lnTo>
                    <a:pt x="12280" y="657"/>
                  </a:lnTo>
                  <a:lnTo>
                    <a:pt x="12627" y="850"/>
                  </a:lnTo>
                  <a:lnTo>
                    <a:pt x="12897" y="1159"/>
                  </a:lnTo>
                  <a:lnTo>
                    <a:pt x="13129" y="1507"/>
                  </a:lnTo>
                  <a:lnTo>
                    <a:pt x="13322" y="1854"/>
                  </a:lnTo>
                  <a:lnTo>
                    <a:pt x="13477" y="2240"/>
                  </a:lnTo>
                  <a:lnTo>
                    <a:pt x="13631" y="2665"/>
                  </a:lnTo>
                  <a:lnTo>
                    <a:pt x="13824" y="3438"/>
                  </a:lnTo>
                  <a:lnTo>
                    <a:pt x="13090" y="3013"/>
                  </a:lnTo>
                  <a:lnTo>
                    <a:pt x="12704" y="2781"/>
                  </a:lnTo>
                  <a:lnTo>
                    <a:pt x="12357" y="2472"/>
                  </a:lnTo>
                  <a:lnTo>
                    <a:pt x="12009" y="2125"/>
                  </a:lnTo>
                  <a:lnTo>
                    <a:pt x="11816" y="1932"/>
                  </a:lnTo>
                  <a:lnTo>
                    <a:pt x="11662" y="1700"/>
                  </a:lnTo>
                  <a:lnTo>
                    <a:pt x="11507" y="1391"/>
                  </a:lnTo>
                  <a:lnTo>
                    <a:pt x="11430" y="1043"/>
                  </a:lnTo>
                  <a:lnTo>
                    <a:pt x="11662" y="735"/>
                  </a:lnTo>
                  <a:lnTo>
                    <a:pt x="11739" y="619"/>
                  </a:lnTo>
                  <a:lnTo>
                    <a:pt x="11855" y="541"/>
                  </a:lnTo>
                  <a:lnTo>
                    <a:pt x="11971" y="503"/>
                  </a:lnTo>
                  <a:close/>
                  <a:moveTo>
                    <a:pt x="16218" y="1584"/>
                  </a:moveTo>
                  <a:lnTo>
                    <a:pt x="16296" y="1623"/>
                  </a:lnTo>
                  <a:lnTo>
                    <a:pt x="16411" y="1661"/>
                  </a:lnTo>
                  <a:lnTo>
                    <a:pt x="16489" y="1738"/>
                  </a:lnTo>
                  <a:lnTo>
                    <a:pt x="16566" y="1816"/>
                  </a:lnTo>
                  <a:lnTo>
                    <a:pt x="16604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4" y="2511"/>
                  </a:lnTo>
                  <a:lnTo>
                    <a:pt x="16527" y="2665"/>
                  </a:lnTo>
                  <a:lnTo>
                    <a:pt x="16411" y="2820"/>
                  </a:lnTo>
                  <a:lnTo>
                    <a:pt x="16296" y="2974"/>
                  </a:lnTo>
                  <a:lnTo>
                    <a:pt x="15948" y="3206"/>
                  </a:lnTo>
                  <a:lnTo>
                    <a:pt x="15562" y="3399"/>
                  </a:lnTo>
                  <a:lnTo>
                    <a:pt x="15137" y="3553"/>
                  </a:lnTo>
                  <a:lnTo>
                    <a:pt x="14712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7"/>
                  </a:lnTo>
                  <a:lnTo>
                    <a:pt x="15098" y="2279"/>
                  </a:lnTo>
                  <a:lnTo>
                    <a:pt x="15407" y="1970"/>
                  </a:lnTo>
                  <a:lnTo>
                    <a:pt x="15639" y="1816"/>
                  </a:lnTo>
                  <a:lnTo>
                    <a:pt x="15871" y="1661"/>
                  </a:lnTo>
                  <a:lnTo>
                    <a:pt x="16102" y="1623"/>
                  </a:lnTo>
                  <a:lnTo>
                    <a:pt x="16218" y="1584"/>
                  </a:lnTo>
                  <a:close/>
                  <a:moveTo>
                    <a:pt x="13824" y="4287"/>
                  </a:moveTo>
                  <a:lnTo>
                    <a:pt x="13670" y="4557"/>
                  </a:lnTo>
                  <a:lnTo>
                    <a:pt x="13477" y="4789"/>
                  </a:lnTo>
                  <a:lnTo>
                    <a:pt x="13245" y="5021"/>
                  </a:lnTo>
                  <a:lnTo>
                    <a:pt x="13013" y="5214"/>
                  </a:lnTo>
                  <a:lnTo>
                    <a:pt x="12666" y="5484"/>
                  </a:lnTo>
                  <a:lnTo>
                    <a:pt x="12164" y="5754"/>
                  </a:lnTo>
                  <a:lnTo>
                    <a:pt x="11893" y="5870"/>
                  </a:lnTo>
                  <a:lnTo>
                    <a:pt x="11623" y="5948"/>
                  </a:lnTo>
                  <a:lnTo>
                    <a:pt x="11391" y="5986"/>
                  </a:lnTo>
                  <a:lnTo>
                    <a:pt x="11198" y="5948"/>
                  </a:lnTo>
                  <a:lnTo>
                    <a:pt x="11044" y="5870"/>
                  </a:lnTo>
                  <a:lnTo>
                    <a:pt x="10967" y="5793"/>
                  </a:lnTo>
                  <a:lnTo>
                    <a:pt x="10928" y="5716"/>
                  </a:lnTo>
                  <a:lnTo>
                    <a:pt x="10889" y="5639"/>
                  </a:lnTo>
                  <a:lnTo>
                    <a:pt x="10889" y="5446"/>
                  </a:lnTo>
                  <a:lnTo>
                    <a:pt x="10967" y="5252"/>
                  </a:lnTo>
                  <a:lnTo>
                    <a:pt x="11121" y="5098"/>
                  </a:lnTo>
                  <a:lnTo>
                    <a:pt x="11276" y="4944"/>
                  </a:lnTo>
                  <a:lnTo>
                    <a:pt x="11546" y="4750"/>
                  </a:lnTo>
                  <a:lnTo>
                    <a:pt x="11816" y="4635"/>
                  </a:lnTo>
                  <a:lnTo>
                    <a:pt x="12086" y="4557"/>
                  </a:lnTo>
                  <a:lnTo>
                    <a:pt x="12627" y="4480"/>
                  </a:lnTo>
                  <a:lnTo>
                    <a:pt x="13245" y="4403"/>
                  </a:lnTo>
                  <a:lnTo>
                    <a:pt x="13554" y="4364"/>
                  </a:lnTo>
                  <a:lnTo>
                    <a:pt x="13824" y="4287"/>
                  </a:lnTo>
                  <a:close/>
                  <a:moveTo>
                    <a:pt x="14403" y="4248"/>
                  </a:moveTo>
                  <a:lnTo>
                    <a:pt x="15098" y="4596"/>
                  </a:lnTo>
                  <a:lnTo>
                    <a:pt x="15407" y="4789"/>
                  </a:lnTo>
                  <a:lnTo>
                    <a:pt x="15716" y="4982"/>
                  </a:lnTo>
                  <a:lnTo>
                    <a:pt x="15909" y="5137"/>
                  </a:lnTo>
                  <a:lnTo>
                    <a:pt x="16141" y="5368"/>
                  </a:lnTo>
                  <a:lnTo>
                    <a:pt x="16411" y="5677"/>
                  </a:lnTo>
                  <a:lnTo>
                    <a:pt x="16643" y="5986"/>
                  </a:lnTo>
                  <a:lnTo>
                    <a:pt x="16875" y="6334"/>
                  </a:lnTo>
                  <a:lnTo>
                    <a:pt x="16991" y="6681"/>
                  </a:lnTo>
                  <a:lnTo>
                    <a:pt x="16991" y="6836"/>
                  </a:lnTo>
                  <a:lnTo>
                    <a:pt x="16991" y="6990"/>
                  </a:lnTo>
                  <a:lnTo>
                    <a:pt x="16952" y="7106"/>
                  </a:lnTo>
                  <a:lnTo>
                    <a:pt x="16836" y="7222"/>
                  </a:lnTo>
                  <a:lnTo>
                    <a:pt x="16759" y="7299"/>
                  </a:lnTo>
                  <a:lnTo>
                    <a:pt x="16643" y="7338"/>
                  </a:lnTo>
                  <a:lnTo>
                    <a:pt x="16373" y="7338"/>
                  </a:lnTo>
                  <a:lnTo>
                    <a:pt x="16141" y="7222"/>
                  </a:lnTo>
                  <a:lnTo>
                    <a:pt x="15871" y="7029"/>
                  </a:lnTo>
                  <a:lnTo>
                    <a:pt x="15600" y="6797"/>
                  </a:lnTo>
                  <a:lnTo>
                    <a:pt x="15369" y="6565"/>
                  </a:lnTo>
                  <a:lnTo>
                    <a:pt x="15060" y="6141"/>
                  </a:lnTo>
                  <a:lnTo>
                    <a:pt x="14828" y="5716"/>
                  </a:lnTo>
                  <a:lnTo>
                    <a:pt x="14635" y="5252"/>
                  </a:lnTo>
                  <a:lnTo>
                    <a:pt x="14519" y="4750"/>
                  </a:lnTo>
                  <a:lnTo>
                    <a:pt x="14403" y="4248"/>
                  </a:lnTo>
                  <a:close/>
                  <a:moveTo>
                    <a:pt x="11855" y="1"/>
                  </a:moveTo>
                  <a:lnTo>
                    <a:pt x="11584" y="39"/>
                  </a:lnTo>
                  <a:lnTo>
                    <a:pt x="11469" y="117"/>
                  </a:lnTo>
                  <a:lnTo>
                    <a:pt x="11353" y="194"/>
                  </a:lnTo>
                  <a:lnTo>
                    <a:pt x="11160" y="387"/>
                  </a:lnTo>
                  <a:lnTo>
                    <a:pt x="11005" y="619"/>
                  </a:lnTo>
                  <a:lnTo>
                    <a:pt x="10928" y="812"/>
                  </a:lnTo>
                  <a:lnTo>
                    <a:pt x="10928" y="1005"/>
                  </a:lnTo>
                  <a:lnTo>
                    <a:pt x="10928" y="1236"/>
                  </a:lnTo>
                  <a:lnTo>
                    <a:pt x="11005" y="1468"/>
                  </a:lnTo>
                  <a:lnTo>
                    <a:pt x="11082" y="1661"/>
                  </a:lnTo>
                  <a:lnTo>
                    <a:pt x="11198" y="1893"/>
                  </a:lnTo>
                  <a:lnTo>
                    <a:pt x="11546" y="2318"/>
                  </a:lnTo>
                  <a:lnTo>
                    <a:pt x="11932" y="2742"/>
                  </a:lnTo>
                  <a:lnTo>
                    <a:pt x="12395" y="3090"/>
                  </a:lnTo>
                  <a:lnTo>
                    <a:pt x="12859" y="3399"/>
                  </a:lnTo>
                  <a:lnTo>
                    <a:pt x="12859" y="3399"/>
                  </a:lnTo>
                  <a:lnTo>
                    <a:pt x="12048" y="3283"/>
                  </a:lnTo>
                  <a:lnTo>
                    <a:pt x="11198" y="3283"/>
                  </a:lnTo>
                  <a:lnTo>
                    <a:pt x="10387" y="3322"/>
                  </a:lnTo>
                  <a:lnTo>
                    <a:pt x="9615" y="3476"/>
                  </a:lnTo>
                  <a:lnTo>
                    <a:pt x="9654" y="3013"/>
                  </a:lnTo>
                  <a:lnTo>
                    <a:pt x="9654" y="2511"/>
                  </a:lnTo>
                  <a:lnTo>
                    <a:pt x="9615" y="2009"/>
                  </a:lnTo>
                  <a:lnTo>
                    <a:pt x="9538" y="1507"/>
                  </a:lnTo>
                  <a:lnTo>
                    <a:pt x="9075" y="1623"/>
                  </a:lnTo>
                  <a:lnTo>
                    <a:pt x="9152" y="2086"/>
                  </a:lnTo>
                  <a:lnTo>
                    <a:pt x="9152" y="2588"/>
                  </a:lnTo>
                  <a:lnTo>
                    <a:pt x="9152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5" y="3901"/>
                  </a:lnTo>
                  <a:lnTo>
                    <a:pt x="7414" y="4287"/>
                  </a:lnTo>
                  <a:lnTo>
                    <a:pt x="6603" y="4712"/>
                  </a:lnTo>
                  <a:lnTo>
                    <a:pt x="5831" y="5214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5" y="6218"/>
                  </a:lnTo>
                  <a:lnTo>
                    <a:pt x="3823" y="6913"/>
                  </a:lnTo>
                  <a:lnTo>
                    <a:pt x="3089" y="7685"/>
                  </a:lnTo>
                  <a:lnTo>
                    <a:pt x="2394" y="8496"/>
                  </a:lnTo>
                  <a:lnTo>
                    <a:pt x="1738" y="9307"/>
                  </a:lnTo>
                  <a:lnTo>
                    <a:pt x="1081" y="10157"/>
                  </a:lnTo>
                  <a:lnTo>
                    <a:pt x="502" y="10967"/>
                  </a:lnTo>
                  <a:lnTo>
                    <a:pt x="0" y="11778"/>
                  </a:lnTo>
                  <a:lnTo>
                    <a:pt x="348" y="12049"/>
                  </a:lnTo>
                  <a:lnTo>
                    <a:pt x="1545" y="10504"/>
                  </a:lnTo>
                  <a:lnTo>
                    <a:pt x="2742" y="8959"/>
                  </a:lnTo>
                  <a:lnTo>
                    <a:pt x="3360" y="8226"/>
                  </a:lnTo>
                  <a:lnTo>
                    <a:pt x="4016" y="7492"/>
                  </a:lnTo>
                  <a:lnTo>
                    <a:pt x="4711" y="6797"/>
                  </a:lnTo>
                  <a:lnTo>
                    <a:pt x="5483" y="6179"/>
                  </a:lnTo>
                  <a:lnTo>
                    <a:pt x="6256" y="5561"/>
                  </a:lnTo>
                  <a:lnTo>
                    <a:pt x="7105" y="5059"/>
                  </a:lnTo>
                  <a:lnTo>
                    <a:pt x="7993" y="4596"/>
                  </a:lnTo>
                  <a:lnTo>
                    <a:pt x="8457" y="4442"/>
                  </a:lnTo>
                  <a:lnTo>
                    <a:pt x="8920" y="4248"/>
                  </a:lnTo>
                  <a:lnTo>
                    <a:pt x="9422" y="4133"/>
                  </a:lnTo>
                  <a:lnTo>
                    <a:pt x="9885" y="4017"/>
                  </a:lnTo>
                  <a:lnTo>
                    <a:pt x="10387" y="3901"/>
                  </a:lnTo>
                  <a:lnTo>
                    <a:pt x="10851" y="3862"/>
                  </a:lnTo>
                  <a:lnTo>
                    <a:pt x="11353" y="3824"/>
                  </a:lnTo>
                  <a:lnTo>
                    <a:pt x="11855" y="3824"/>
                  </a:lnTo>
                  <a:lnTo>
                    <a:pt x="12357" y="3862"/>
                  </a:lnTo>
                  <a:lnTo>
                    <a:pt x="12859" y="3901"/>
                  </a:lnTo>
                  <a:lnTo>
                    <a:pt x="12318" y="3978"/>
                  </a:lnTo>
                  <a:lnTo>
                    <a:pt x="11855" y="4094"/>
                  </a:lnTo>
                  <a:lnTo>
                    <a:pt x="11391" y="4287"/>
                  </a:lnTo>
                  <a:lnTo>
                    <a:pt x="11198" y="4403"/>
                  </a:lnTo>
                  <a:lnTo>
                    <a:pt x="11005" y="4557"/>
                  </a:lnTo>
                  <a:lnTo>
                    <a:pt x="10851" y="4673"/>
                  </a:lnTo>
                  <a:lnTo>
                    <a:pt x="10696" y="4866"/>
                  </a:lnTo>
                  <a:lnTo>
                    <a:pt x="10542" y="5059"/>
                  </a:lnTo>
                  <a:lnTo>
                    <a:pt x="10465" y="5291"/>
                  </a:lnTo>
                  <a:lnTo>
                    <a:pt x="10387" y="5523"/>
                  </a:lnTo>
                  <a:lnTo>
                    <a:pt x="10387" y="5754"/>
                  </a:lnTo>
                  <a:lnTo>
                    <a:pt x="10426" y="5948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4"/>
                  </a:lnTo>
                  <a:lnTo>
                    <a:pt x="11005" y="6411"/>
                  </a:lnTo>
                  <a:lnTo>
                    <a:pt x="11276" y="6449"/>
                  </a:lnTo>
                  <a:lnTo>
                    <a:pt x="11584" y="6411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3"/>
                  </a:lnTo>
                  <a:lnTo>
                    <a:pt x="13438" y="5484"/>
                  </a:lnTo>
                  <a:lnTo>
                    <a:pt x="13399" y="5523"/>
                  </a:lnTo>
                  <a:lnTo>
                    <a:pt x="13786" y="5716"/>
                  </a:lnTo>
                  <a:lnTo>
                    <a:pt x="14056" y="4866"/>
                  </a:lnTo>
                  <a:lnTo>
                    <a:pt x="14210" y="5407"/>
                  </a:lnTo>
                  <a:lnTo>
                    <a:pt x="14403" y="5909"/>
                  </a:lnTo>
                  <a:lnTo>
                    <a:pt x="14674" y="6411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7" y="7299"/>
                  </a:lnTo>
                  <a:lnTo>
                    <a:pt x="15678" y="7492"/>
                  </a:lnTo>
                  <a:lnTo>
                    <a:pt x="15987" y="7685"/>
                  </a:lnTo>
                  <a:lnTo>
                    <a:pt x="16296" y="7801"/>
                  </a:lnTo>
                  <a:lnTo>
                    <a:pt x="16604" y="7878"/>
                  </a:lnTo>
                  <a:lnTo>
                    <a:pt x="16759" y="7878"/>
                  </a:lnTo>
                  <a:lnTo>
                    <a:pt x="16875" y="7840"/>
                  </a:lnTo>
                  <a:lnTo>
                    <a:pt x="17029" y="7801"/>
                  </a:lnTo>
                  <a:lnTo>
                    <a:pt x="17184" y="7724"/>
                  </a:lnTo>
                  <a:lnTo>
                    <a:pt x="17299" y="7647"/>
                  </a:lnTo>
                  <a:lnTo>
                    <a:pt x="17377" y="7531"/>
                  </a:lnTo>
                  <a:lnTo>
                    <a:pt x="17415" y="7376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5" y="6604"/>
                  </a:lnTo>
                  <a:lnTo>
                    <a:pt x="17299" y="6295"/>
                  </a:lnTo>
                  <a:lnTo>
                    <a:pt x="17184" y="5986"/>
                  </a:lnTo>
                  <a:lnTo>
                    <a:pt x="17029" y="5716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1"/>
                  </a:lnTo>
                  <a:lnTo>
                    <a:pt x="16257" y="4789"/>
                  </a:lnTo>
                  <a:lnTo>
                    <a:pt x="16025" y="4596"/>
                  </a:lnTo>
                  <a:lnTo>
                    <a:pt x="15523" y="4287"/>
                  </a:lnTo>
                  <a:lnTo>
                    <a:pt x="14944" y="4017"/>
                  </a:lnTo>
                  <a:lnTo>
                    <a:pt x="15407" y="3901"/>
                  </a:lnTo>
                  <a:lnTo>
                    <a:pt x="15832" y="3746"/>
                  </a:lnTo>
                  <a:lnTo>
                    <a:pt x="16218" y="3515"/>
                  </a:lnTo>
                  <a:lnTo>
                    <a:pt x="16604" y="3244"/>
                  </a:lnTo>
                  <a:lnTo>
                    <a:pt x="16759" y="3051"/>
                  </a:lnTo>
                  <a:lnTo>
                    <a:pt x="16913" y="2858"/>
                  </a:lnTo>
                  <a:lnTo>
                    <a:pt x="17029" y="2665"/>
                  </a:lnTo>
                  <a:lnTo>
                    <a:pt x="17106" y="2434"/>
                  </a:lnTo>
                  <a:lnTo>
                    <a:pt x="17145" y="2163"/>
                  </a:lnTo>
                  <a:lnTo>
                    <a:pt x="17106" y="1932"/>
                  </a:lnTo>
                  <a:lnTo>
                    <a:pt x="17068" y="1700"/>
                  </a:lnTo>
                  <a:lnTo>
                    <a:pt x="16913" y="1468"/>
                  </a:lnTo>
                  <a:lnTo>
                    <a:pt x="16759" y="1314"/>
                  </a:lnTo>
                  <a:lnTo>
                    <a:pt x="16566" y="1198"/>
                  </a:lnTo>
                  <a:lnTo>
                    <a:pt x="16334" y="1159"/>
                  </a:lnTo>
                  <a:lnTo>
                    <a:pt x="16102" y="1159"/>
                  </a:lnTo>
                  <a:lnTo>
                    <a:pt x="15909" y="1198"/>
                  </a:lnTo>
                  <a:lnTo>
                    <a:pt x="15678" y="1236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5" y="1777"/>
                  </a:lnTo>
                  <a:lnTo>
                    <a:pt x="14596" y="2163"/>
                  </a:lnTo>
                  <a:lnTo>
                    <a:pt x="14326" y="2588"/>
                  </a:lnTo>
                  <a:lnTo>
                    <a:pt x="14094" y="3013"/>
                  </a:lnTo>
                  <a:lnTo>
                    <a:pt x="13940" y="2434"/>
                  </a:lnTo>
                  <a:lnTo>
                    <a:pt x="13747" y="1893"/>
                  </a:lnTo>
                  <a:lnTo>
                    <a:pt x="13515" y="1352"/>
                  </a:lnTo>
                  <a:lnTo>
                    <a:pt x="13168" y="850"/>
                  </a:lnTo>
                  <a:lnTo>
                    <a:pt x="13013" y="657"/>
                  </a:lnTo>
                  <a:lnTo>
                    <a:pt x="12820" y="464"/>
                  </a:lnTo>
                  <a:lnTo>
                    <a:pt x="12588" y="271"/>
                  </a:lnTo>
                  <a:lnTo>
                    <a:pt x="12357" y="117"/>
                  </a:lnTo>
                  <a:lnTo>
                    <a:pt x="12086" y="39"/>
                  </a:lnTo>
                  <a:lnTo>
                    <a:pt x="118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6"/>
            <p:cNvSpPr/>
            <p:nvPr/>
          </p:nvSpPr>
          <p:spPr>
            <a:xfrm>
              <a:off x="4161375" y="2367550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6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6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1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6"/>
            <p:cNvSpPr/>
            <p:nvPr/>
          </p:nvSpPr>
          <p:spPr>
            <a:xfrm>
              <a:off x="4673025" y="2378175"/>
              <a:ext cx="330175" cy="176675"/>
            </a:xfrm>
            <a:custGeom>
              <a:avLst/>
              <a:gdLst/>
              <a:ahLst/>
              <a:cxnLst/>
              <a:rect l="l" t="t" r="r" b="b"/>
              <a:pathLst>
                <a:path w="13207" h="7067" extrusionOk="0">
                  <a:moveTo>
                    <a:pt x="8110" y="309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79"/>
                  </a:lnTo>
                  <a:lnTo>
                    <a:pt x="8728" y="888"/>
                  </a:lnTo>
                  <a:lnTo>
                    <a:pt x="8766" y="1197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7"/>
                  </a:lnTo>
                  <a:lnTo>
                    <a:pt x="8033" y="2858"/>
                  </a:lnTo>
                  <a:lnTo>
                    <a:pt x="6836" y="4711"/>
                  </a:lnTo>
                  <a:lnTo>
                    <a:pt x="6681" y="4711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7"/>
                  </a:lnTo>
                  <a:lnTo>
                    <a:pt x="7453" y="888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09"/>
                  </a:lnTo>
                  <a:close/>
                  <a:moveTo>
                    <a:pt x="5909" y="5406"/>
                  </a:moveTo>
                  <a:lnTo>
                    <a:pt x="4673" y="5831"/>
                  </a:lnTo>
                  <a:lnTo>
                    <a:pt x="3437" y="6217"/>
                  </a:lnTo>
                  <a:lnTo>
                    <a:pt x="2781" y="6372"/>
                  </a:lnTo>
                  <a:lnTo>
                    <a:pt x="2125" y="6526"/>
                  </a:lnTo>
                  <a:lnTo>
                    <a:pt x="1700" y="6565"/>
                  </a:lnTo>
                  <a:lnTo>
                    <a:pt x="1314" y="6603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7"/>
                  </a:lnTo>
                  <a:lnTo>
                    <a:pt x="696" y="6063"/>
                  </a:lnTo>
                  <a:lnTo>
                    <a:pt x="696" y="5908"/>
                  </a:lnTo>
                  <a:lnTo>
                    <a:pt x="734" y="5792"/>
                  </a:lnTo>
                  <a:lnTo>
                    <a:pt x="812" y="5715"/>
                  </a:lnTo>
                  <a:lnTo>
                    <a:pt x="889" y="5677"/>
                  </a:lnTo>
                  <a:lnTo>
                    <a:pt x="1082" y="5599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6"/>
                  </a:lnTo>
                  <a:close/>
                  <a:moveTo>
                    <a:pt x="7067" y="5097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5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8"/>
                  </a:lnTo>
                  <a:lnTo>
                    <a:pt x="12589" y="6024"/>
                  </a:lnTo>
                  <a:lnTo>
                    <a:pt x="12628" y="6179"/>
                  </a:lnTo>
                  <a:lnTo>
                    <a:pt x="12589" y="6526"/>
                  </a:lnTo>
                  <a:lnTo>
                    <a:pt x="12435" y="6603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3"/>
                  </a:lnTo>
                  <a:lnTo>
                    <a:pt x="10929" y="6526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8"/>
                  </a:lnTo>
                  <a:lnTo>
                    <a:pt x="8226" y="5677"/>
                  </a:lnTo>
                  <a:lnTo>
                    <a:pt x="7067" y="5097"/>
                  </a:lnTo>
                  <a:close/>
                  <a:moveTo>
                    <a:pt x="8148" y="0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6"/>
                  </a:lnTo>
                  <a:lnTo>
                    <a:pt x="6681" y="2433"/>
                  </a:lnTo>
                  <a:lnTo>
                    <a:pt x="6527" y="3591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0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7"/>
                  </a:lnTo>
                  <a:lnTo>
                    <a:pt x="1391" y="5175"/>
                  </a:lnTo>
                  <a:lnTo>
                    <a:pt x="1005" y="5213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599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4"/>
                  </a:lnTo>
                  <a:lnTo>
                    <a:pt x="117" y="6449"/>
                  </a:lnTo>
                  <a:lnTo>
                    <a:pt x="232" y="6603"/>
                  </a:lnTo>
                  <a:lnTo>
                    <a:pt x="348" y="6681"/>
                  </a:lnTo>
                  <a:lnTo>
                    <a:pt x="464" y="6796"/>
                  </a:lnTo>
                  <a:lnTo>
                    <a:pt x="773" y="6912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2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5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8"/>
                  </a:lnTo>
                  <a:lnTo>
                    <a:pt x="6758" y="6101"/>
                  </a:lnTo>
                  <a:lnTo>
                    <a:pt x="6836" y="6294"/>
                  </a:lnTo>
                  <a:lnTo>
                    <a:pt x="7106" y="6256"/>
                  </a:lnTo>
                  <a:lnTo>
                    <a:pt x="7106" y="6217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6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6"/>
                  </a:lnTo>
                  <a:lnTo>
                    <a:pt x="11045" y="6951"/>
                  </a:lnTo>
                  <a:lnTo>
                    <a:pt x="11469" y="7028"/>
                  </a:lnTo>
                  <a:lnTo>
                    <a:pt x="11933" y="7067"/>
                  </a:lnTo>
                  <a:lnTo>
                    <a:pt x="12396" y="7028"/>
                  </a:lnTo>
                  <a:lnTo>
                    <a:pt x="12589" y="6990"/>
                  </a:lnTo>
                  <a:lnTo>
                    <a:pt x="12782" y="6912"/>
                  </a:lnTo>
                  <a:lnTo>
                    <a:pt x="12937" y="6796"/>
                  </a:lnTo>
                  <a:lnTo>
                    <a:pt x="13053" y="6681"/>
                  </a:lnTo>
                  <a:lnTo>
                    <a:pt x="13130" y="6526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4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6"/>
                  </a:lnTo>
                  <a:lnTo>
                    <a:pt x="12242" y="5290"/>
                  </a:lnTo>
                  <a:lnTo>
                    <a:pt x="11894" y="5213"/>
                  </a:lnTo>
                  <a:lnTo>
                    <a:pt x="11315" y="5097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1"/>
                  </a:lnTo>
                  <a:lnTo>
                    <a:pt x="8071" y="3514"/>
                  </a:lnTo>
                  <a:lnTo>
                    <a:pt x="8496" y="2858"/>
                  </a:lnTo>
                  <a:lnTo>
                    <a:pt x="8844" y="2201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6"/>
                  </a:lnTo>
                  <a:lnTo>
                    <a:pt x="9075" y="1275"/>
                  </a:lnTo>
                  <a:lnTo>
                    <a:pt x="9037" y="1004"/>
                  </a:lnTo>
                  <a:lnTo>
                    <a:pt x="8959" y="811"/>
                  </a:lnTo>
                  <a:lnTo>
                    <a:pt x="8882" y="579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6"/>
            <p:cNvSpPr/>
            <p:nvPr/>
          </p:nvSpPr>
          <p:spPr>
            <a:xfrm>
              <a:off x="1437100" y="2381075"/>
              <a:ext cx="93675" cy="93650"/>
            </a:xfrm>
            <a:custGeom>
              <a:avLst/>
              <a:gdLst/>
              <a:ahLst/>
              <a:cxnLst/>
              <a:rect l="l" t="t" r="r" b="b"/>
              <a:pathLst>
                <a:path w="3747" h="3746" extrusionOk="0">
                  <a:moveTo>
                    <a:pt x="1584" y="463"/>
                  </a:moveTo>
                  <a:lnTo>
                    <a:pt x="2086" y="541"/>
                  </a:lnTo>
                  <a:lnTo>
                    <a:pt x="2318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5"/>
                  </a:lnTo>
                  <a:lnTo>
                    <a:pt x="3090" y="1197"/>
                  </a:lnTo>
                  <a:lnTo>
                    <a:pt x="3206" y="1429"/>
                  </a:lnTo>
                  <a:lnTo>
                    <a:pt x="3244" y="1699"/>
                  </a:lnTo>
                  <a:lnTo>
                    <a:pt x="3244" y="1969"/>
                  </a:lnTo>
                  <a:lnTo>
                    <a:pt x="3206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7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3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3"/>
                  </a:lnTo>
                  <a:close/>
                  <a:moveTo>
                    <a:pt x="1893" y="0"/>
                  </a:moveTo>
                  <a:lnTo>
                    <a:pt x="1700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4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9" y="579"/>
                  </a:lnTo>
                  <a:lnTo>
                    <a:pt x="425" y="772"/>
                  </a:lnTo>
                  <a:lnTo>
                    <a:pt x="271" y="965"/>
                  </a:lnTo>
                  <a:lnTo>
                    <a:pt x="155" y="1236"/>
                  </a:lnTo>
                  <a:lnTo>
                    <a:pt x="78" y="1467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7" y="2510"/>
                  </a:lnTo>
                  <a:lnTo>
                    <a:pt x="310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8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7" y="3437"/>
                  </a:lnTo>
                  <a:lnTo>
                    <a:pt x="3128" y="3244"/>
                  </a:lnTo>
                  <a:lnTo>
                    <a:pt x="3322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8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5" y="1004"/>
                  </a:lnTo>
                  <a:lnTo>
                    <a:pt x="3322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6"/>
            <p:cNvSpPr/>
            <p:nvPr/>
          </p:nvSpPr>
          <p:spPr>
            <a:xfrm>
              <a:off x="3476925" y="23916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7" y="1159"/>
                  </a:lnTo>
                  <a:lnTo>
                    <a:pt x="1391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6" y="1816"/>
                  </a:lnTo>
                  <a:lnTo>
                    <a:pt x="387" y="1700"/>
                  </a:lnTo>
                  <a:lnTo>
                    <a:pt x="348" y="1584"/>
                  </a:lnTo>
                  <a:lnTo>
                    <a:pt x="387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2" y="1623"/>
                  </a:lnTo>
                  <a:lnTo>
                    <a:pt x="3669" y="1700"/>
                  </a:lnTo>
                  <a:lnTo>
                    <a:pt x="3747" y="1816"/>
                  </a:lnTo>
                  <a:lnTo>
                    <a:pt x="3747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9" y="2356"/>
                  </a:lnTo>
                  <a:lnTo>
                    <a:pt x="3206" y="2434"/>
                  </a:lnTo>
                  <a:lnTo>
                    <a:pt x="3013" y="2395"/>
                  </a:lnTo>
                  <a:lnTo>
                    <a:pt x="2820" y="2356"/>
                  </a:lnTo>
                  <a:lnTo>
                    <a:pt x="2627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1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90" y="1468"/>
                  </a:lnTo>
                  <a:close/>
                  <a:moveTo>
                    <a:pt x="3747" y="4750"/>
                  </a:moveTo>
                  <a:lnTo>
                    <a:pt x="3901" y="4789"/>
                  </a:lnTo>
                  <a:lnTo>
                    <a:pt x="4017" y="4828"/>
                  </a:lnTo>
                  <a:lnTo>
                    <a:pt x="4094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3" y="5368"/>
                  </a:lnTo>
                  <a:lnTo>
                    <a:pt x="4094" y="5484"/>
                  </a:lnTo>
                  <a:lnTo>
                    <a:pt x="3978" y="5600"/>
                  </a:lnTo>
                  <a:lnTo>
                    <a:pt x="3785" y="5754"/>
                  </a:lnTo>
                  <a:lnTo>
                    <a:pt x="3515" y="5870"/>
                  </a:lnTo>
                  <a:lnTo>
                    <a:pt x="3129" y="5870"/>
                  </a:lnTo>
                  <a:lnTo>
                    <a:pt x="2743" y="5793"/>
                  </a:lnTo>
                  <a:lnTo>
                    <a:pt x="2936" y="5368"/>
                  </a:lnTo>
                  <a:lnTo>
                    <a:pt x="3051" y="5214"/>
                  </a:lnTo>
                  <a:lnTo>
                    <a:pt x="3206" y="5021"/>
                  </a:lnTo>
                  <a:lnTo>
                    <a:pt x="3476" y="4866"/>
                  </a:lnTo>
                  <a:lnTo>
                    <a:pt x="3631" y="4789"/>
                  </a:lnTo>
                  <a:lnTo>
                    <a:pt x="3747" y="4750"/>
                  </a:lnTo>
                  <a:close/>
                  <a:moveTo>
                    <a:pt x="1121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3" y="6102"/>
                  </a:lnTo>
                  <a:lnTo>
                    <a:pt x="1430" y="6256"/>
                  </a:lnTo>
                  <a:lnTo>
                    <a:pt x="1237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6" y="6334"/>
                  </a:lnTo>
                  <a:lnTo>
                    <a:pt x="503" y="6179"/>
                  </a:lnTo>
                  <a:lnTo>
                    <a:pt x="426" y="6025"/>
                  </a:lnTo>
                  <a:lnTo>
                    <a:pt x="426" y="5909"/>
                  </a:lnTo>
                  <a:lnTo>
                    <a:pt x="464" y="5754"/>
                  </a:lnTo>
                  <a:lnTo>
                    <a:pt x="580" y="5677"/>
                  </a:lnTo>
                  <a:lnTo>
                    <a:pt x="696" y="5600"/>
                  </a:lnTo>
                  <a:lnTo>
                    <a:pt x="850" y="5523"/>
                  </a:lnTo>
                  <a:close/>
                  <a:moveTo>
                    <a:pt x="5716" y="6218"/>
                  </a:moveTo>
                  <a:lnTo>
                    <a:pt x="5870" y="6334"/>
                  </a:lnTo>
                  <a:lnTo>
                    <a:pt x="5948" y="6411"/>
                  </a:lnTo>
                  <a:lnTo>
                    <a:pt x="5986" y="6527"/>
                  </a:lnTo>
                  <a:lnTo>
                    <a:pt x="6025" y="6681"/>
                  </a:lnTo>
                  <a:lnTo>
                    <a:pt x="5986" y="6797"/>
                  </a:lnTo>
                  <a:lnTo>
                    <a:pt x="5909" y="7067"/>
                  </a:lnTo>
                  <a:lnTo>
                    <a:pt x="5793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1" y="7801"/>
                  </a:lnTo>
                  <a:lnTo>
                    <a:pt x="5059" y="7917"/>
                  </a:lnTo>
                  <a:lnTo>
                    <a:pt x="5098" y="7878"/>
                  </a:lnTo>
                  <a:lnTo>
                    <a:pt x="5021" y="7415"/>
                  </a:lnTo>
                  <a:lnTo>
                    <a:pt x="4982" y="7183"/>
                  </a:lnTo>
                  <a:lnTo>
                    <a:pt x="5021" y="6952"/>
                  </a:lnTo>
                  <a:lnTo>
                    <a:pt x="5137" y="6681"/>
                  </a:lnTo>
                  <a:lnTo>
                    <a:pt x="5214" y="6527"/>
                  </a:lnTo>
                  <a:lnTo>
                    <a:pt x="5330" y="6372"/>
                  </a:lnTo>
                  <a:lnTo>
                    <a:pt x="5446" y="6256"/>
                  </a:lnTo>
                  <a:lnTo>
                    <a:pt x="5600" y="6218"/>
                  </a:lnTo>
                  <a:close/>
                  <a:moveTo>
                    <a:pt x="8960" y="8071"/>
                  </a:moveTo>
                  <a:lnTo>
                    <a:pt x="9153" y="8110"/>
                  </a:lnTo>
                  <a:lnTo>
                    <a:pt x="9268" y="8187"/>
                  </a:lnTo>
                  <a:lnTo>
                    <a:pt x="9346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7" y="9153"/>
                  </a:lnTo>
                  <a:lnTo>
                    <a:pt x="8805" y="9346"/>
                  </a:lnTo>
                  <a:lnTo>
                    <a:pt x="8689" y="9384"/>
                  </a:lnTo>
                  <a:lnTo>
                    <a:pt x="8612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2" y="9346"/>
                  </a:lnTo>
                  <a:lnTo>
                    <a:pt x="8264" y="9346"/>
                  </a:lnTo>
                  <a:lnTo>
                    <a:pt x="8226" y="8960"/>
                  </a:lnTo>
                  <a:lnTo>
                    <a:pt x="8226" y="8766"/>
                  </a:lnTo>
                  <a:lnTo>
                    <a:pt x="8264" y="8573"/>
                  </a:lnTo>
                  <a:lnTo>
                    <a:pt x="8342" y="8342"/>
                  </a:lnTo>
                  <a:lnTo>
                    <a:pt x="8496" y="8187"/>
                  </a:lnTo>
                  <a:lnTo>
                    <a:pt x="8728" y="8110"/>
                  </a:lnTo>
                  <a:lnTo>
                    <a:pt x="8844" y="8071"/>
                  </a:lnTo>
                  <a:close/>
                  <a:moveTo>
                    <a:pt x="4944" y="8380"/>
                  </a:moveTo>
                  <a:lnTo>
                    <a:pt x="4944" y="8419"/>
                  </a:lnTo>
                  <a:lnTo>
                    <a:pt x="4751" y="8805"/>
                  </a:lnTo>
                  <a:lnTo>
                    <a:pt x="4596" y="8960"/>
                  </a:lnTo>
                  <a:lnTo>
                    <a:pt x="4442" y="9153"/>
                  </a:lnTo>
                  <a:lnTo>
                    <a:pt x="4210" y="9307"/>
                  </a:lnTo>
                  <a:lnTo>
                    <a:pt x="3940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9" y="9346"/>
                  </a:lnTo>
                  <a:lnTo>
                    <a:pt x="3322" y="9191"/>
                  </a:lnTo>
                  <a:lnTo>
                    <a:pt x="3322" y="9075"/>
                  </a:lnTo>
                  <a:lnTo>
                    <a:pt x="3322" y="8960"/>
                  </a:lnTo>
                  <a:lnTo>
                    <a:pt x="3399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5" y="8458"/>
                  </a:lnTo>
                  <a:lnTo>
                    <a:pt x="4055" y="8380"/>
                  </a:lnTo>
                  <a:lnTo>
                    <a:pt x="4326" y="8380"/>
                  </a:lnTo>
                  <a:lnTo>
                    <a:pt x="4905" y="8419"/>
                  </a:lnTo>
                  <a:lnTo>
                    <a:pt x="4944" y="8380"/>
                  </a:lnTo>
                  <a:close/>
                  <a:moveTo>
                    <a:pt x="7994" y="10002"/>
                  </a:moveTo>
                  <a:lnTo>
                    <a:pt x="7956" y="10195"/>
                  </a:lnTo>
                  <a:lnTo>
                    <a:pt x="7917" y="10350"/>
                  </a:lnTo>
                  <a:lnTo>
                    <a:pt x="7840" y="10543"/>
                  </a:lnTo>
                  <a:lnTo>
                    <a:pt x="7724" y="10697"/>
                  </a:lnTo>
                  <a:lnTo>
                    <a:pt x="7608" y="10813"/>
                  </a:lnTo>
                  <a:lnTo>
                    <a:pt x="7492" y="10929"/>
                  </a:lnTo>
                  <a:lnTo>
                    <a:pt x="7338" y="11045"/>
                  </a:lnTo>
                  <a:lnTo>
                    <a:pt x="7145" y="11083"/>
                  </a:lnTo>
                  <a:lnTo>
                    <a:pt x="6952" y="11122"/>
                  </a:lnTo>
                  <a:lnTo>
                    <a:pt x="6797" y="11083"/>
                  </a:lnTo>
                  <a:lnTo>
                    <a:pt x="6720" y="11045"/>
                  </a:lnTo>
                  <a:lnTo>
                    <a:pt x="6681" y="10967"/>
                  </a:lnTo>
                  <a:lnTo>
                    <a:pt x="6643" y="10890"/>
                  </a:lnTo>
                  <a:lnTo>
                    <a:pt x="6604" y="10813"/>
                  </a:lnTo>
                  <a:lnTo>
                    <a:pt x="6643" y="10620"/>
                  </a:lnTo>
                  <a:lnTo>
                    <a:pt x="6720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2" y="10157"/>
                  </a:lnTo>
                  <a:lnTo>
                    <a:pt x="7492" y="10079"/>
                  </a:lnTo>
                  <a:lnTo>
                    <a:pt x="7724" y="10041"/>
                  </a:lnTo>
                  <a:lnTo>
                    <a:pt x="7994" y="10002"/>
                  </a:lnTo>
                  <a:close/>
                  <a:moveTo>
                    <a:pt x="2202" y="1"/>
                  </a:moveTo>
                  <a:lnTo>
                    <a:pt x="2009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1" y="812"/>
                  </a:lnTo>
                  <a:lnTo>
                    <a:pt x="1237" y="773"/>
                  </a:lnTo>
                  <a:lnTo>
                    <a:pt x="1043" y="735"/>
                  </a:lnTo>
                  <a:lnTo>
                    <a:pt x="696" y="735"/>
                  </a:lnTo>
                  <a:lnTo>
                    <a:pt x="541" y="812"/>
                  </a:lnTo>
                  <a:lnTo>
                    <a:pt x="387" y="889"/>
                  </a:lnTo>
                  <a:lnTo>
                    <a:pt x="233" y="1005"/>
                  </a:lnTo>
                  <a:lnTo>
                    <a:pt x="117" y="1159"/>
                  </a:lnTo>
                  <a:lnTo>
                    <a:pt x="39" y="1314"/>
                  </a:lnTo>
                  <a:lnTo>
                    <a:pt x="1" y="1468"/>
                  </a:lnTo>
                  <a:lnTo>
                    <a:pt x="1" y="1623"/>
                  </a:lnTo>
                  <a:lnTo>
                    <a:pt x="1" y="1777"/>
                  </a:lnTo>
                  <a:lnTo>
                    <a:pt x="78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6" y="2279"/>
                  </a:lnTo>
                  <a:lnTo>
                    <a:pt x="580" y="2356"/>
                  </a:lnTo>
                  <a:lnTo>
                    <a:pt x="735" y="2395"/>
                  </a:lnTo>
                  <a:lnTo>
                    <a:pt x="1043" y="2434"/>
                  </a:lnTo>
                  <a:lnTo>
                    <a:pt x="1391" y="2395"/>
                  </a:lnTo>
                  <a:lnTo>
                    <a:pt x="1700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9" y="4635"/>
                  </a:lnTo>
                  <a:lnTo>
                    <a:pt x="1777" y="5021"/>
                  </a:lnTo>
                  <a:lnTo>
                    <a:pt x="1893" y="5368"/>
                  </a:lnTo>
                  <a:lnTo>
                    <a:pt x="1584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3" y="5252"/>
                  </a:lnTo>
                  <a:lnTo>
                    <a:pt x="387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8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8" y="6218"/>
                  </a:lnTo>
                  <a:lnTo>
                    <a:pt x="155" y="6334"/>
                  </a:lnTo>
                  <a:lnTo>
                    <a:pt x="233" y="6450"/>
                  </a:lnTo>
                  <a:lnTo>
                    <a:pt x="348" y="6565"/>
                  </a:lnTo>
                  <a:lnTo>
                    <a:pt x="503" y="6643"/>
                  </a:lnTo>
                  <a:lnTo>
                    <a:pt x="657" y="6720"/>
                  </a:lnTo>
                  <a:lnTo>
                    <a:pt x="812" y="6758"/>
                  </a:lnTo>
                  <a:lnTo>
                    <a:pt x="1121" y="6758"/>
                  </a:lnTo>
                  <a:lnTo>
                    <a:pt x="1430" y="6681"/>
                  </a:lnTo>
                  <a:lnTo>
                    <a:pt x="1700" y="6527"/>
                  </a:lnTo>
                  <a:lnTo>
                    <a:pt x="1932" y="6295"/>
                  </a:lnTo>
                  <a:lnTo>
                    <a:pt x="2125" y="6063"/>
                  </a:lnTo>
                  <a:lnTo>
                    <a:pt x="2395" y="6527"/>
                  </a:lnTo>
                  <a:lnTo>
                    <a:pt x="2743" y="6990"/>
                  </a:lnTo>
                  <a:lnTo>
                    <a:pt x="3129" y="7376"/>
                  </a:lnTo>
                  <a:lnTo>
                    <a:pt x="3592" y="7762"/>
                  </a:lnTo>
                  <a:lnTo>
                    <a:pt x="4017" y="7994"/>
                  </a:lnTo>
                  <a:lnTo>
                    <a:pt x="3824" y="8033"/>
                  </a:lnTo>
                  <a:lnTo>
                    <a:pt x="3631" y="8110"/>
                  </a:lnTo>
                  <a:lnTo>
                    <a:pt x="3438" y="8187"/>
                  </a:lnTo>
                  <a:lnTo>
                    <a:pt x="3283" y="8342"/>
                  </a:lnTo>
                  <a:lnTo>
                    <a:pt x="3167" y="8458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6" y="8882"/>
                  </a:lnTo>
                  <a:lnTo>
                    <a:pt x="2897" y="9075"/>
                  </a:lnTo>
                  <a:lnTo>
                    <a:pt x="2936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2" y="9770"/>
                  </a:lnTo>
                  <a:lnTo>
                    <a:pt x="3515" y="9848"/>
                  </a:lnTo>
                  <a:lnTo>
                    <a:pt x="3708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9" y="9770"/>
                  </a:lnTo>
                  <a:lnTo>
                    <a:pt x="4403" y="9693"/>
                  </a:lnTo>
                  <a:lnTo>
                    <a:pt x="4673" y="9461"/>
                  </a:lnTo>
                  <a:lnTo>
                    <a:pt x="4905" y="9153"/>
                  </a:lnTo>
                  <a:lnTo>
                    <a:pt x="5098" y="8844"/>
                  </a:lnTo>
                  <a:lnTo>
                    <a:pt x="5214" y="8496"/>
                  </a:lnTo>
                  <a:lnTo>
                    <a:pt x="6527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6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5" y="9809"/>
                  </a:lnTo>
                  <a:lnTo>
                    <a:pt x="6797" y="9963"/>
                  </a:lnTo>
                  <a:lnTo>
                    <a:pt x="6643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5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5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6" y="11508"/>
                  </a:lnTo>
                  <a:lnTo>
                    <a:pt x="7029" y="11508"/>
                  </a:lnTo>
                  <a:lnTo>
                    <a:pt x="7222" y="11469"/>
                  </a:lnTo>
                  <a:lnTo>
                    <a:pt x="7415" y="11392"/>
                  </a:lnTo>
                  <a:lnTo>
                    <a:pt x="7569" y="11315"/>
                  </a:lnTo>
                  <a:lnTo>
                    <a:pt x="7724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10" y="10697"/>
                  </a:lnTo>
                  <a:lnTo>
                    <a:pt x="8226" y="10465"/>
                  </a:lnTo>
                  <a:lnTo>
                    <a:pt x="8264" y="10234"/>
                  </a:lnTo>
                  <a:lnTo>
                    <a:pt x="8303" y="9963"/>
                  </a:lnTo>
                  <a:lnTo>
                    <a:pt x="8342" y="9925"/>
                  </a:lnTo>
                  <a:lnTo>
                    <a:pt x="8728" y="10272"/>
                  </a:lnTo>
                  <a:lnTo>
                    <a:pt x="9075" y="10659"/>
                  </a:lnTo>
                  <a:lnTo>
                    <a:pt x="9346" y="11122"/>
                  </a:lnTo>
                  <a:lnTo>
                    <a:pt x="9462" y="11354"/>
                  </a:lnTo>
                  <a:lnTo>
                    <a:pt x="9539" y="11585"/>
                  </a:lnTo>
                  <a:lnTo>
                    <a:pt x="9655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5" y="12937"/>
                  </a:lnTo>
                  <a:lnTo>
                    <a:pt x="9577" y="13284"/>
                  </a:lnTo>
                  <a:lnTo>
                    <a:pt x="9462" y="13593"/>
                  </a:lnTo>
                  <a:lnTo>
                    <a:pt x="9191" y="14211"/>
                  </a:lnTo>
                  <a:lnTo>
                    <a:pt x="9153" y="14288"/>
                  </a:lnTo>
                  <a:lnTo>
                    <a:pt x="9153" y="14327"/>
                  </a:lnTo>
                  <a:lnTo>
                    <a:pt x="9230" y="14404"/>
                  </a:lnTo>
                  <a:lnTo>
                    <a:pt x="9307" y="14443"/>
                  </a:lnTo>
                  <a:lnTo>
                    <a:pt x="9423" y="14404"/>
                  </a:lnTo>
                  <a:lnTo>
                    <a:pt x="9577" y="14250"/>
                  </a:lnTo>
                  <a:lnTo>
                    <a:pt x="9732" y="14057"/>
                  </a:lnTo>
                  <a:lnTo>
                    <a:pt x="9848" y="13902"/>
                  </a:lnTo>
                  <a:lnTo>
                    <a:pt x="9925" y="13671"/>
                  </a:lnTo>
                  <a:lnTo>
                    <a:pt x="10079" y="13246"/>
                  </a:lnTo>
                  <a:lnTo>
                    <a:pt x="10118" y="12782"/>
                  </a:lnTo>
                  <a:lnTo>
                    <a:pt x="10118" y="12319"/>
                  </a:lnTo>
                  <a:lnTo>
                    <a:pt x="10041" y="11856"/>
                  </a:lnTo>
                  <a:lnTo>
                    <a:pt x="9925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7" y="10272"/>
                  </a:lnTo>
                  <a:lnTo>
                    <a:pt x="9037" y="9963"/>
                  </a:lnTo>
                  <a:lnTo>
                    <a:pt x="8728" y="9693"/>
                  </a:lnTo>
                  <a:lnTo>
                    <a:pt x="8960" y="9577"/>
                  </a:lnTo>
                  <a:lnTo>
                    <a:pt x="9230" y="9423"/>
                  </a:lnTo>
                  <a:lnTo>
                    <a:pt x="9462" y="9191"/>
                  </a:lnTo>
                  <a:lnTo>
                    <a:pt x="9616" y="8921"/>
                  </a:lnTo>
                  <a:lnTo>
                    <a:pt x="9732" y="8612"/>
                  </a:lnTo>
                  <a:lnTo>
                    <a:pt x="9732" y="8496"/>
                  </a:lnTo>
                  <a:lnTo>
                    <a:pt x="9732" y="8342"/>
                  </a:lnTo>
                  <a:lnTo>
                    <a:pt x="9693" y="8187"/>
                  </a:lnTo>
                  <a:lnTo>
                    <a:pt x="9616" y="8071"/>
                  </a:lnTo>
                  <a:lnTo>
                    <a:pt x="9500" y="7956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7" y="7724"/>
                  </a:lnTo>
                  <a:lnTo>
                    <a:pt x="8689" y="7724"/>
                  </a:lnTo>
                  <a:lnTo>
                    <a:pt x="8535" y="7762"/>
                  </a:lnTo>
                  <a:lnTo>
                    <a:pt x="8380" y="7840"/>
                  </a:lnTo>
                  <a:lnTo>
                    <a:pt x="8226" y="7956"/>
                  </a:lnTo>
                  <a:lnTo>
                    <a:pt x="8110" y="8071"/>
                  </a:lnTo>
                  <a:lnTo>
                    <a:pt x="7956" y="8264"/>
                  </a:lnTo>
                  <a:lnTo>
                    <a:pt x="7878" y="8535"/>
                  </a:lnTo>
                  <a:lnTo>
                    <a:pt x="7840" y="8766"/>
                  </a:lnTo>
                  <a:lnTo>
                    <a:pt x="7840" y="9037"/>
                  </a:lnTo>
                  <a:lnTo>
                    <a:pt x="7222" y="8766"/>
                  </a:lnTo>
                  <a:lnTo>
                    <a:pt x="6643" y="8496"/>
                  </a:lnTo>
                  <a:lnTo>
                    <a:pt x="5368" y="8033"/>
                  </a:lnTo>
                  <a:lnTo>
                    <a:pt x="5639" y="7878"/>
                  </a:lnTo>
                  <a:lnTo>
                    <a:pt x="5870" y="7685"/>
                  </a:lnTo>
                  <a:lnTo>
                    <a:pt x="6063" y="7454"/>
                  </a:lnTo>
                  <a:lnTo>
                    <a:pt x="6218" y="7183"/>
                  </a:lnTo>
                  <a:lnTo>
                    <a:pt x="6334" y="6874"/>
                  </a:lnTo>
                  <a:lnTo>
                    <a:pt x="6334" y="6720"/>
                  </a:lnTo>
                  <a:lnTo>
                    <a:pt x="6334" y="6527"/>
                  </a:lnTo>
                  <a:lnTo>
                    <a:pt x="6334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5" y="5948"/>
                  </a:lnTo>
                  <a:lnTo>
                    <a:pt x="5870" y="5870"/>
                  </a:lnTo>
                  <a:lnTo>
                    <a:pt x="5716" y="5832"/>
                  </a:lnTo>
                  <a:lnTo>
                    <a:pt x="5561" y="5870"/>
                  </a:lnTo>
                  <a:lnTo>
                    <a:pt x="5407" y="5909"/>
                  </a:lnTo>
                  <a:lnTo>
                    <a:pt x="5253" y="5986"/>
                  </a:lnTo>
                  <a:lnTo>
                    <a:pt x="5137" y="6063"/>
                  </a:lnTo>
                  <a:lnTo>
                    <a:pt x="4905" y="6334"/>
                  </a:lnTo>
                  <a:lnTo>
                    <a:pt x="4751" y="6643"/>
                  </a:lnTo>
                  <a:lnTo>
                    <a:pt x="4635" y="7029"/>
                  </a:lnTo>
                  <a:lnTo>
                    <a:pt x="4635" y="7222"/>
                  </a:lnTo>
                  <a:lnTo>
                    <a:pt x="4635" y="7415"/>
                  </a:lnTo>
                  <a:lnTo>
                    <a:pt x="4635" y="7608"/>
                  </a:lnTo>
                  <a:lnTo>
                    <a:pt x="4712" y="7762"/>
                  </a:lnTo>
                  <a:lnTo>
                    <a:pt x="4094" y="7454"/>
                  </a:lnTo>
                  <a:lnTo>
                    <a:pt x="3824" y="7299"/>
                  </a:lnTo>
                  <a:lnTo>
                    <a:pt x="3553" y="7106"/>
                  </a:lnTo>
                  <a:lnTo>
                    <a:pt x="3322" y="6874"/>
                  </a:lnTo>
                  <a:lnTo>
                    <a:pt x="3090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2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3" y="5986"/>
                  </a:lnTo>
                  <a:lnTo>
                    <a:pt x="4249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9" y="5407"/>
                  </a:lnTo>
                  <a:lnTo>
                    <a:pt x="4557" y="5214"/>
                  </a:lnTo>
                  <a:lnTo>
                    <a:pt x="4519" y="5059"/>
                  </a:lnTo>
                  <a:lnTo>
                    <a:pt x="4480" y="4866"/>
                  </a:lnTo>
                  <a:lnTo>
                    <a:pt x="4403" y="4712"/>
                  </a:lnTo>
                  <a:lnTo>
                    <a:pt x="4287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1" y="4364"/>
                  </a:lnTo>
                  <a:lnTo>
                    <a:pt x="3708" y="4364"/>
                  </a:lnTo>
                  <a:lnTo>
                    <a:pt x="3553" y="4403"/>
                  </a:lnTo>
                  <a:lnTo>
                    <a:pt x="3399" y="4442"/>
                  </a:lnTo>
                  <a:lnTo>
                    <a:pt x="3245" y="4519"/>
                  </a:lnTo>
                  <a:lnTo>
                    <a:pt x="3090" y="4635"/>
                  </a:lnTo>
                  <a:lnTo>
                    <a:pt x="2820" y="4905"/>
                  </a:lnTo>
                  <a:lnTo>
                    <a:pt x="2588" y="5214"/>
                  </a:lnTo>
                  <a:lnTo>
                    <a:pt x="2434" y="5561"/>
                  </a:lnTo>
                  <a:lnTo>
                    <a:pt x="2395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6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5" y="2318"/>
                  </a:lnTo>
                  <a:lnTo>
                    <a:pt x="2356" y="2511"/>
                  </a:lnTo>
                  <a:lnTo>
                    <a:pt x="2588" y="2627"/>
                  </a:lnTo>
                  <a:lnTo>
                    <a:pt x="2820" y="2743"/>
                  </a:lnTo>
                  <a:lnTo>
                    <a:pt x="3129" y="2781"/>
                  </a:lnTo>
                  <a:lnTo>
                    <a:pt x="3283" y="2743"/>
                  </a:lnTo>
                  <a:lnTo>
                    <a:pt x="3476" y="2704"/>
                  </a:lnTo>
                  <a:lnTo>
                    <a:pt x="3631" y="2627"/>
                  </a:lnTo>
                  <a:lnTo>
                    <a:pt x="3785" y="2549"/>
                  </a:lnTo>
                  <a:lnTo>
                    <a:pt x="3901" y="2434"/>
                  </a:lnTo>
                  <a:lnTo>
                    <a:pt x="4017" y="2279"/>
                  </a:lnTo>
                  <a:lnTo>
                    <a:pt x="4094" y="2125"/>
                  </a:lnTo>
                  <a:lnTo>
                    <a:pt x="4133" y="1970"/>
                  </a:lnTo>
                  <a:lnTo>
                    <a:pt x="4094" y="1777"/>
                  </a:lnTo>
                  <a:lnTo>
                    <a:pt x="4055" y="1623"/>
                  </a:lnTo>
                  <a:lnTo>
                    <a:pt x="4017" y="1507"/>
                  </a:lnTo>
                  <a:lnTo>
                    <a:pt x="3901" y="1352"/>
                  </a:lnTo>
                  <a:lnTo>
                    <a:pt x="3785" y="1237"/>
                  </a:lnTo>
                  <a:lnTo>
                    <a:pt x="3631" y="1159"/>
                  </a:lnTo>
                  <a:lnTo>
                    <a:pt x="3515" y="1121"/>
                  </a:lnTo>
                  <a:lnTo>
                    <a:pt x="3322" y="1082"/>
                  </a:lnTo>
                  <a:lnTo>
                    <a:pt x="3167" y="1043"/>
                  </a:lnTo>
                  <a:lnTo>
                    <a:pt x="3013" y="1082"/>
                  </a:lnTo>
                  <a:lnTo>
                    <a:pt x="2743" y="1159"/>
                  </a:lnTo>
                  <a:lnTo>
                    <a:pt x="2472" y="1314"/>
                  </a:lnTo>
                  <a:lnTo>
                    <a:pt x="2241" y="1545"/>
                  </a:lnTo>
                  <a:lnTo>
                    <a:pt x="2511" y="78"/>
                  </a:lnTo>
                  <a:lnTo>
                    <a:pt x="220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6"/>
            <p:cNvSpPr/>
            <p:nvPr/>
          </p:nvSpPr>
          <p:spPr>
            <a:xfrm>
              <a:off x="3971200" y="23945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4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2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6"/>
            <p:cNvSpPr/>
            <p:nvPr/>
          </p:nvSpPr>
          <p:spPr>
            <a:xfrm>
              <a:off x="591450" y="23984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8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0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6"/>
            <p:cNvSpPr/>
            <p:nvPr/>
          </p:nvSpPr>
          <p:spPr>
            <a:xfrm>
              <a:off x="456275" y="23994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80"/>
                  </a:lnTo>
                  <a:lnTo>
                    <a:pt x="12280" y="657"/>
                  </a:lnTo>
                  <a:lnTo>
                    <a:pt x="12628" y="850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54"/>
                  </a:lnTo>
                  <a:lnTo>
                    <a:pt x="13478" y="2240"/>
                  </a:lnTo>
                  <a:lnTo>
                    <a:pt x="13632" y="2665"/>
                  </a:lnTo>
                  <a:lnTo>
                    <a:pt x="13825" y="3438"/>
                  </a:lnTo>
                  <a:lnTo>
                    <a:pt x="13825" y="3438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472"/>
                  </a:lnTo>
                  <a:lnTo>
                    <a:pt x="12010" y="2125"/>
                  </a:lnTo>
                  <a:lnTo>
                    <a:pt x="11817" y="1932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734"/>
                  </a:lnTo>
                  <a:lnTo>
                    <a:pt x="11740" y="619"/>
                  </a:lnTo>
                  <a:lnTo>
                    <a:pt x="11856" y="541"/>
                  </a:lnTo>
                  <a:lnTo>
                    <a:pt x="11972" y="503"/>
                  </a:lnTo>
                  <a:close/>
                  <a:moveTo>
                    <a:pt x="16219" y="1584"/>
                  </a:moveTo>
                  <a:lnTo>
                    <a:pt x="16296" y="1623"/>
                  </a:lnTo>
                  <a:lnTo>
                    <a:pt x="16412" y="1661"/>
                  </a:lnTo>
                  <a:lnTo>
                    <a:pt x="16490" y="1738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7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661"/>
                  </a:lnTo>
                  <a:lnTo>
                    <a:pt x="16103" y="1623"/>
                  </a:lnTo>
                  <a:lnTo>
                    <a:pt x="16219" y="1584"/>
                  </a:lnTo>
                  <a:close/>
                  <a:moveTo>
                    <a:pt x="13825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9"/>
                  </a:lnTo>
                  <a:lnTo>
                    <a:pt x="10890" y="5445"/>
                  </a:lnTo>
                  <a:lnTo>
                    <a:pt x="10968" y="5252"/>
                  </a:lnTo>
                  <a:lnTo>
                    <a:pt x="11122" y="5098"/>
                  </a:lnTo>
                  <a:lnTo>
                    <a:pt x="11277" y="4943"/>
                  </a:lnTo>
                  <a:lnTo>
                    <a:pt x="11547" y="4750"/>
                  </a:lnTo>
                  <a:lnTo>
                    <a:pt x="11817" y="4635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25" y="4287"/>
                  </a:lnTo>
                  <a:close/>
                  <a:moveTo>
                    <a:pt x="14404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7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44" y="5986"/>
                  </a:lnTo>
                  <a:lnTo>
                    <a:pt x="16876" y="6334"/>
                  </a:lnTo>
                  <a:lnTo>
                    <a:pt x="16992" y="6681"/>
                  </a:lnTo>
                  <a:lnTo>
                    <a:pt x="16992" y="6836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8"/>
                  </a:lnTo>
                  <a:lnTo>
                    <a:pt x="16374" y="7338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370" y="6565"/>
                  </a:lnTo>
                  <a:lnTo>
                    <a:pt x="15061" y="6141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06" y="619"/>
                  </a:lnTo>
                  <a:lnTo>
                    <a:pt x="10929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33" y="2742"/>
                  </a:lnTo>
                  <a:lnTo>
                    <a:pt x="12396" y="3090"/>
                  </a:lnTo>
                  <a:lnTo>
                    <a:pt x="12860" y="3399"/>
                  </a:lnTo>
                  <a:lnTo>
                    <a:pt x="12860" y="3399"/>
                  </a:lnTo>
                  <a:lnTo>
                    <a:pt x="12049" y="3283"/>
                  </a:lnTo>
                  <a:lnTo>
                    <a:pt x="11199" y="3283"/>
                  </a:lnTo>
                  <a:lnTo>
                    <a:pt x="10388" y="3322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623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082" y="10156"/>
                  </a:lnTo>
                  <a:lnTo>
                    <a:pt x="503" y="10967"/>
                  </a:lnTo>
                  <a:lnTo>
                    <a:pt x="1" y="11778"/>
                  </a:lnTo>
                  <a:lnTo>
                    <a:pt x="348" y="12049"/>
                  </a:lnTo>
                  <a:lnTo>
                    <a:pt x="1546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79"/>
                  </a:lnTo>
                  <a:lnTo>
                    <a:pt x="6257" y="5561"/>
                  </a:lnTo>
                  <a:lnTo>
                    <a:pt x="7106" y="5059"/>
                  </a:lnTo>
                  <a:lnTo>
                    <a:pt x="7994" y="4596"/>
                  </a:lnTo>
                  <a:lnTo>
                    <a:pt x="8458" y="4441"/>
                  </a:lnTo>
                  <a:lnTo>
                    <a:pt x="8921" y="4248"/>
                  </a:lnTo>
                  <a:lnTo>
                    <a:pt x="9423" y="4133"/>
                  </a:lnTo>
                  <a:lnTo>
                    <a:pt x="9886" y="4017"/>
                  </a:lnTo>
                  <a:lnTo>
                    <a:pt x="10388" y="3901"/>
                  </a:lnTo>
                  <a:lnTo>
                    <a:pt x="10852" y="3862"/>
                  </a:lnTo>
                  <a:lnTo>
                    <a:pt x="11354" y="3824"/>
                  </a:lnTo>
                  <a:lnTo>
                    <a:pt x="11856" y="3824"/>
                  </a:lnTo>
                  <a:lnTo>
                    <a:pt x="12358" y="3862"/>
                  </a:lnTo>
                  <a:lnTo>
                    <a:pt x="12860" y="3901"/>
                  </a:lnTo>
                  <a:lnTo>
                    <a:pt x="12319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47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4"/>
                  </a:lnTo>
                  <a:lnTo>
                    <a:pt x="11006" y="6411"/>
                  </a:lnTo>
                  <a:lnTo>
                    <a:pt x="11277" y="6449"/>
                  </a:lnTo>
                  <a:lnTo>
                    <a:pt x="11585" y="6411"/>
                  </a:lnTo>
                  <a:lnTo>
                    <a:pt x="11856" y="6372"/>
                  </a:lnTo>
                  <a:lnTo>
                    <a:pt x="12165" y="6256"/>
                  </a:lnTo>
                  <a:lnTo>
                    <a:pt x="12628" y="6063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760" y="7878"/>
                  </a:lnTo>
                  <a:lnTo>
                    <a:pt x="16876" y="7840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7"/>
                  </a:lnTo>
                  <a:lnTo>
                    <a:pt x="17378" y="7531"/>
                  </a:lnTo>
                  <a:lnTo>
                    <a:pt x="17416" y="7376"/>
                  </a:lnTo>
                  <a:lnTo>
                    <a:pt x="17455" y="7260"/>
                  </a:lnTo>
                  <a:lnTo>
                    <a:pt x="17493" y="6951"/>
                  </a:lnTo>
                  <a:lnTo>
                    <a:pt x="17416" y="6604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4"/>
                  </a:lnTo>
                  <a:lnTo>
                    <a:pt x="17146" y="2163"/>
                  </a:lnTo>
                  <a:lnTo>
                    <a:pt x="17107" y="1932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36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41" y="2434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6"/>
            <p:cNvSpPr/>
            <p:nvPr/>
          </p:nvSpPr>
          <p:spPr>
            <a:xfrm>
              <a:off x="5396100" y="24418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4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2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6" y="9153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3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7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5"/>
                  </a:lnTo>
                  <a:lnTo>
                    <a:pt x="695" y="735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4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50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3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9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6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8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2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4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7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6"/>
            <p:cNvSpPr/>
            <p:nvPr/>
          </p:nvSpPr>
          <p:spPr>
            <a:xfrm>
              <a:off x="4094775" y="2444775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4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5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6"/>
            <p:cNvSpPr/>
            <p:nvPr/>
          </p:nvSpPr>
          <p:spPr>
            <a:xfrm>
              <a:off x="6880825" y="24872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5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40" y="4943"/>
                  </a:lnTo>
                  <a:lnTo>
                    <a:pt x="155" y="4943"/>
                  </a:lnTo>
                  <a:lnTo>
                    <a:pt x="542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9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6"/>
            <p:cNvSpPr/>
            <p:nvPr/>
          </p:nvSpPr>
          <p:spPr>
            <a:xfrm>
              <a:off x="4037825" y="2489175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3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3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69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7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9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5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6"/>
            <p:cNvSpPr/>
            <p:nvPr/>
          </p:nvSpPr>
          <p:spPr>
            <a:xfrm>
              <a:off x="6829675" y="24891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580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9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9"/>
                  </a:lnTo>
                  <a:lnTo>
                    <a:pt x="78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8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4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6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6"/>
            <p:cNvSpPr/>
            <p:nvPr/>
          </p:nvSpPr>
          <p:spPr>
            <a:xfrm>
              <a:off x="2130250" y="2495950"/>
              <a:ext cx="246175" cy="107175"/>
            </a:xfrm>
            <a:custGeom>
              <a:avLst/>
              <a:gdLst/>
              <a:ahLst/>
              <a:cxnLst/>
              <a:rect l="l" t="t" r="r" b="b"/>
              <a:pathLst>
                <a:path w="9847" h="4287" extrusionOk="0">
                  <a:moveTo>
                    <a:pt x="8882" y="2742"/>
                  </a:moveTo>
                  <a:lnTo>
                    <a:pt x="9113" y="2819"/>
                  </a:lnTo>
                  <a:lnTo>
                    <a:pt x="9229" y="2896"/>
                  </a:lnTo>
                  <a:lnTo>
                    <a:pt x="9306" y="3012"/>
                  </a:lnTo>
                  <a:lnTo>
                    <a:pt x="9384" y="3089"/>
                  </a:lnTo>
                  <a:lnTo>
                    <a:pt x="9384" y="3205"/>
                  </a:lnTo>
                  <a:lnTo>
                    <a:pt x="9422" y="3321"/>
                  </a:lnTo>
                  <a:lnTo>
                    <a:pt x="9384" y="3437"/>
                  </a:lnTo>
                  <a:lnTo>
                    <a:pt x="9268" y="3630"/>
                  </a:lnTo>
                  <a:lnTo>
                    <a:pt x="9113" y="3785"/>
                  </a:lnTo>
                  <a:lnTo>
                    <a:pt x="8920" y="3862"/>
                  </a:lnTo>
                  <a:lnTo>
                    <a:pt x="8727" y="3862"/>
                  </a:lnTo>
                  <a:lnTo>
                    <a:pt x="8573" y="3785"/>
                  </a:lnTo>
                  <a:lnTo>
                    <a:pt x="8418" y="3630"/>
                  </a:lnTo>
                  <a:lnTo>
                    <a:pt x="8302" y="3437"/>
                  </a:lnTo>
                  <a:lnTo>
                    <a:pt x="8302" y="3244"/>
                  </a:lnTo>
                  <a:lnTo>
                    <a:pt x="8341" y="3051"/>
                  </a:lnTo>
                  <a:lnTo>
                    <a:pt x="8380" y="2858"/>
                  </a:lnTo>
                  <a:lnTo>
                    <a:pt x="8418" y="2819"/>
                  </a:lnTo>
                  <a:lnTo>
                    <a:pt x="8650" y="2742"/>
                  </a:lnTo>
                  <a:close/>
                  <a:moveTo>
                    <a:pt x="155" y="0"/>
                  </a:moveTo>
                  <a:lnTo>
                    <a:pt x="77" y="39"/>
                  </a:lnTo>
                  <a:lnTo>
                    <a:pt x="39" y="78"/>
                  </a:lnTo>
                  <a:lnTo>
                    <a:pt x="0" y="155"/>
                  </a:lnTo>
                  <a:lnTo>
                    <a:pt x="39" y="271"/>
                  </a:lnTo>
                  <a:lnTo>
                    <a:pt x="77" y="348"/>
                  </a:lnTo>
                  <a:lnTo>
                    <a:pt x="116" y="386"/>
                  </a:lnTo>
                  <a:lnTo>
                    <a:pt x="618" y="618"/>
                  </a:lnTo>
                  <a:lnTo>
                    <a:pt x="1120" y="773"/>
                  </a:lnTo>
                  <a:lnTo>
                    <a:pt x="2124" y="1081"/>
                  </a:lnTo>
                  <a:lnTo>
                    <a:pt x="4286" y="1738"/>
                  </a:lnTo>
                  <a:lnTo>
                    <a:pt x="6101" y="2317"/>
                  </a:lnTo>
                  <a:lnTo>
                    <a:pt x="7028" y="2587"/>
                  </a:lnTo>
                  <a:lnTo>
                    <a:pt x="7993" y="2819"/>
                  </a:lnTo>
                  <a:lnTo>
                    <a:pt x="7916" y="2974"/>
                  </a:lnTo>
                  <a:lnTo>
                    <a:pt x="7878" y="3089"/>
                  </a:lnTo>
                  <a:lnTo>
                    <a:pt x="7878" y="3398"/>
                  </a:lnTo>
                  <a:lnTo>
                    <a:pt x="7993" y="3707"/>
                  </a:lnTo>
                  <a:lnTo>
                    <a:pt x="8109" y="3939"/>
                  </a:lnTo>
                  <a:lnTo>
                    <a:pt x="8225" y="4093"/>
                  </a:lnTo>
                  <a:lnTo>
                    <a:pt x="8380" y="4171"/>
                  </a:lnTo>
                  <a:lnTo>
                    <a:pt x="8573" y="4248"/>
                  </a:lnTo>
                  <a:lnTo>
                    <a:pt x="8727" y="4287"/>
                  </a:lnTo>
                  <a:lnTo>
                    <a:pt x="8920" y="4287"/>
                  </a:lnTo>
                  <a:lnTo>
                    <a:pt x="9075" y="4248"/>
                  </a:lnTo>
                  <a:lnTo>
                    <a:pt x="9268" y="4209"/>
                  </a:lnTo>
                  <a:lnTo>
                    <a:pt x="9422" y="4093"/>
                  </a:lnTo>
                  <a:lnTo>
                    <a:pt x="9538" y="3978"/>
                  </a:lnTo>
                  <a:lnTo>
                    <a:pt x="9654" y="3823"/>
                  </a:lnTo>
                  <a:lnTo>
                    <a:pt x="9770" y="3669"/>
                  </a:lnTo>
                  <a:lnTo>
                    <a:pt x="9808" y="3514"/>
                  </a:lnTo>
                  <a:lnTo>
                    <a:pt x="9847" y="3321"/>
                  </a:lnTo>
                  <a:lnTo>
                    <a:pt x="9847" y="3128"/>
                  </a:lnTo>
                  <a:lnTo>
                    <a:pt x="9770" y="2974"/>
                  </a:lnTo>
                  <a:lnTo>
                    <a:pt x="9692" y="2781"/>
                  </a:lnTo>
                  <a:lnTo>
                    <a:pt x="9577" y="2665"/>
                  </a:lnTo>
                  <a:lnTo>
                    <a:pt x="9422" y="2549"/>
                  </a:lnTo>
                  <a:lnTo>
                    <a:pt x="9229" y="2433"/>
                  </a:lnTo>
                  <a:lnTo>
                    <a:pt x="9075" y="2394"/>
                  </a:lnTo>
                  <a:lnTo>
                    <a:pt x="8688" y="2394"/>
                  </a:lnTo>
                  <a:lnTo>
                    <a:pt x="8495" y="2472"/>
                  </a:lnTo>
                  <a:lnTo>
                    <a:pt x="8341" y="2549"/>
                  </a:lnTo>
                  <a:lnTo>
                    <a:pt x="7298" y="2163"/>
                  </a:lnTo>
                  <a:lnTo>
                    <a:pt x="6294" y="1815"/>
                  </a:lnTo>
                  <a:lnTo>
                    <a:pt x="4209" y="1159"/>
                  </a:lnTo>
                  <a:lnTo>
                    <a:pt x="3244" y="850"/>
                  </a:lnTo>
                  <a:lnTo>
                    <a:pt x="2240" y="502"/>
                  </a:lnTo>
                  <a:lnTo>
                    <a:pt x="1236" y="193"/>
                  </a:lnTo>
                  <a:lnTo>
                    <a:pt x="734" y="7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6"/>
            <p:cNvSpPr/>
            <p:nvPr/>
          </p:nvSpPr>
          <p:spPr>
            <a:xfrm>
              <a:off x="4737700" y="2534550"/>
              <a:ext cx="459550" cy="296400"/>
            </a:xfrm>
            <a:custGeom>
              <a:avLst/>
              <a:gdLst/>
              <a:ahLst/>
              <a:cxnLst/>
              <a:rect l="l" t="t" r="r" b="b"/>
              <a:pathLst>
                <a:path w="18382" h="11856" extrusionOk="0">
                  <a:moveTo>
                    <a:pt x="17648" y="2936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9"/>
                  </a:lnTo>
                  <a:lnTo>
                    <a:pt x="17880" y="3322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40"/>
                  </a:lnTo>
                  <a:lnTo>
                    <a:pt x="17648" y="4133"/>
                  </a:lnTo>
                  <a:lnTo>
                    <a:pt x="17300" y="4403"/>
                  </a:lnTo>
                  <a:lnTo>
                    <a:pt x="17030" y="4596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4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5"/>
                  </a:lnTo>
                  <a:lnTo>
                    <a:pt x="16528" y="3515"/>
                  </a:lnTo>
                  <a:lnTo>
                    <a:pt x="16721" y="3283"/>
                  </a:lnTo>
                  <a:lnTo>
                    <a:pt x="16953" y="3129"/>
                  </a:lnTo>
                  <a:lnTo>
                    <a:pt x="17223" y="2974"/>
                  </a:lnTo>
                  <a:lnTo>
                    <a:pt x="17493" y="2936"/>
                  </a:lnTo>
                  <a:close/>
                  <a:moveTo>
                    <a:pt x="14211" y="4866"/>
                  </a:moveTo>
                  <a:lnTo>
                    <a:pt x="14481" y="4905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30"/>
                  </a:lnTo>
                  <a:lnTo>
                    <a:pt x="14752" y="5523"/>
                  </a:lnTo>
                  <a:lnTo>
                    <a:pt x="14288" y="5677"/>
                  </a:lnTo>
                  <a:lnTo>
                    <a:pt x="14018" y="5716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600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7"/>
                  </a:lnTo>
                  <a:lnTo>
                    <a:pt x="13169" y="5021"/>
                  </a:lnTo>
                  <a:lnTo>
                    <a:pt x="13323" y="4944"/>
                  </a:lnTo>
                  <a:lnTo>
                    <a:pt x="13555" y="4905"/>
                  </a:lnTo>
                  <a:lnTo>
                    <a:pt x="13864" y="4866"/>
                  </a:lnTo>
                  <a:close/>
                  <a:moveTo>
                    <a:pt x="15756" y="5523"/>
                  </a:moveTo>
                  <a:lnTo>
                    <a:pt x="16374" y="5832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4"/>
                  </a:lnTo>
                  <a:lnTo>
                    <a:pt x="17571" y="6913"/>
                  </a:lnTo>
                  <a:lnTo>
                    <a:pt x="17609" y="7067"/>
                  </a:lnTo>
                  <a:lnTo>
                    <a:pt x="17609" y="7222"/>
                  </a:lnTo>
                  <a:lnTo>
                    <a:pt x="17609" y="7454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4"/>
                  </a:lnTo>
                  <a:lnTo>
                    <a:pt x="17146" y="7724"/>
                  </a:lnTo>
                  <a:lnTo>
                    <a:pt x="16953" y="7685"/>
                  </a:lnTo>
                  <a:lnTo>
                    <a:pt x="16798" y="7608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7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2"/>
                  </a:lnTo>
                  <a:lnTo>
                    <a:pt x="15756" y="5523"/>
                  </a:lnTo>
                  <a:close/>
                  <a:moveTo>
                    <a:pt x="4944" y="464"/>
                  </a:moveTo>
                  <a:lnTo>
                    <a:pt x="5561" y="503"/>
                  </a:lnTo>
                  <a:lnTo>
                    <a:pt x="6141" y="657"/>
                  </a:lnTo>
                  <a:lnTo>
                    <a:pt x="6681" y="889"/>
                  </a:lnTo>
                  <a:lnTo>
                    <a:pt x="7222" y="1198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5"/>
                  </a:lnTo>
                  <a:lnTo>
                    <a:pt x="8766" y="2781"/>
                  </a:lnTo>
                  <a:lnTo>
                    <a:pt x="9037" y="3206"/>
                  </a:lnTo>
                  <a:lnTo>
                    <a:pt x="9268" y="3669"/>
                  </a:lnTo>
                  <a:lnTo>
                    <a:pt x="9693" y="4596"/>
                  </a:lnTo>
                  <a:lnTo>
                    <a:pt x="10079" y="5523"/>
                  </a:lnTo>
                  <a:lnTo>
                    <a:pt x="10272" y="5909"/>
                  </a:lnTo>
                  <a:lnTo>
                    <a:pt x="10504" y="6295"/>
                  </a:lnTo>
                  <a:lnTo>
                    <a:pt x="10736" y="6643"/>
                  </a:lnTo>
                  <a:lnTo>
                    <a:pt x="11006" y="6913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1"/>
                  </a:lnTo>
                  <a:lnTo>
                    <a:pt x="13207" y="7492"/>
                  </a:lnTo>
                  <a:lnTo>
                    <a:pt x="13516" y="7415"/>
                  </a:lnTo>
                  <a:lnTo>
                    <a:pt x="13825" y="7260"/>
                  </a:lnTo>
                  <a:lnTo>
                    <a:pt x="14095" y="7106"/>
                  </a:lnTo>
                  <a:lnTo>
                    <a:pt x="14366" y="6952"/>
                  </a:lnTo>
                  <a:lnTo>
                    <a:pt x="14597" y="6720"/>
                  </a:lnTo>
                  <a:lnTo>
                    <a:pt x="14829" y="6488"/>
                  </a:lnTo>
                  <a:lnTo>
                    <a:pt x="14829" y="6488"/>
                  </a:lnTo>
                  <a:lnTo>
                    <a:pt x="14404" y="7222"/>
                  </a:lnTo>
                  <a:lnTo>
                    <a:pt x="13941" y="7878"/>
                  </a:lnTo>
                  <a:lnTo>
                    <a:pt x="13439" y="8535"/>
                  </a:lnTo>
                  <a:lnTo>
                    <a:pt x="12860" y="9114"/>
                  </a:lnTo>
                  <a:lnTo>
                    <a:pt x="12242" y="9616"/>
                  </a:lnTo>
                  <a:lnTo>
                    <a:pt x="11547" y="10079"/>
                  </a:lnTo>
                  <a:lnTo>
                    <a:pt x="10813" y="10504"/>
                  </a:lnTo>
                  <a:lnTo>
                    <a:pt x="10041" y="10813"/>
                  </a:lnTo>
                  <a:lnTo>
                    <a:pt x="9462" y="11006"/>
                  </a:lnTo>
                  <a:lnTo>
                    <a:pt x="8882" y="11161"/>
                  </a:lnTo>
                  <a:lnTo>
                    <a:pt x="8303" y="11276"/>
                  </a:lnTo>
                  <a:lnTo>
                    <a:pt x="7724" y="11315"/>
                  </a:lnTo>
                  <a:lnTo>
                    <a:pt x="7145" y="11354"/>
                  </a:lnTo>
                  <a:lnTo>
                    <a:pt x="6604" y="11315"/>
                  </a:lnTo>
                  <a:lnTo>
                    <a:pt x="6025" y="11238"/>
                  </a:lnTo>
                  <a:lnTo>
                    <a:pt x="5484" y="11122"/>
                  </a:lnTo>
                  <a:lnTo>
                    <a:pt x="4944" y="10967"/>
                  </a:lnTo>
                  <a:lnTo>
                    <a:pt x="4442" y="10736"/>
                  </a:lnTo>
                  <a:lnTo>
                    <a:pt x="3940" y="10504"/>
                  </a:lnTo>
                  <a:lnTo>
                    <a:pt x="3476" y="10195"/>
                  </a:lnTo>
                  <a:lnTo>
                    <a:pt x="3013" y="9848"/>
                  </a:lnTo>
                  <a:lnTo>
                    <a:pt x="2549" y="9461"/>
                  </a:lnTo>
                  <a:lnTo>
                    <a:pt x="2163" y="9037"/>
                  </a:lnTo>
                  <a:lnTo>
                    <a:pt x="1777" y="8573"/>
                  </a:lnTo>
                  <a:lnTo>
                    <a:pt x="1430" y="8033"/>
                  </a:lnTo>
                  <a:lnTo>
                    <a:pt x="1121" y="7492"/>
                  </a:lnTo>
                  <a:lnTo>
                    <a:pt x="850" y="6913"/>
                  </a:lnTo>
                  <a:lnTo>
                    <a:pt x="657" y="6334"/>
                  </a:lnTo>
                  <a:lnTo>
                    <a:pt x="503" y="5754"/>
                  </a:lnTo>
                  <a:lnTo>
                    <a:pt x="426" y="5137"/>
                  </a:lnTo>
                  <a:lnTo>
                    <a:pt x="426" y="4519"/>
                  </a:lnTo>
                  <a:lnTo>
                    <a:pt x="503" y="3862"/>
                  </a:lnTo>
                  <a:lnTo>
                    <a:pt x="696" y="3283"/>
                  </a:lnTo>
                  <a:lnTo>
                    <a:pt x="928" y="2743"/>
                  </a:lnTo>
                  <a:lnTo>
                    <a:pt x="1275" y="2241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80"/>
                  </a:lnTo>
                  <a:lnTo>
                    <a:pt x="4326" y="464"/>
                  </a:lnTo>
                  <a:close/>
                  <a:moveTo>
                    <a:pt x="4519" y="1"/>
                  </a:moveTo>
                  <a:lnTo>
                    <a:pt x="4249" y="39"/>
                  </a:lnTo>
                  <a:lnTo>
                    <a:pt x="3901" y="78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6"/>
                  </a:lnTo>
                  <a:lnTo>
                    <a:pt x="2472" y="580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4"/>
                  </a:lnTo>
                  <a:lnTo>
                    <a:pt x="1082" y="1700"/>
                  </a:lnTo>
                  <a:lnTo>
                    <a:pt x="773" y="2163"/>
                  </a:lnTo>
                  <a:lnTo>
                    <a:pt x="503" y="2627"/>
                  </a:lnTo>
                  <a:lnTo>
                    <a:pt x="310" y="3090"/>
                  </a:lnTo>
                  <a:lnTo>
                    <a:pt x="155" y="3592"/>
                  </a:lnTo>
                  <a:lnTo>
                    <a:pt x="40" y="4094"/>
                  </a:lnTo>
                  <a:lnTo>
                    <a:pt x="1" y="4596"/>
                  </a:lnTo>
                  <a:lnTo>
                    <a:pt x="1" y="5137"/>
                  </a:lnTo>
                  <a:lnTo>
                    <a:pt x="78" y="5639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9"/>
                  </a:lnTo>
                  <a:lnTo>
                    <a:pt x="1237" y="8612"/>
                  </a:lnTo>
                  <a:lnTo>
                    <a:pt x="1545" y="9037"/>
                  </a:lnTo>
                  <a:lnTo>
                    <a:pt x="2009" y="9577"/>
                  </a:lnTo>
                  <a:lnTo>
                    <a:pt x="2472" y="10041"/>
                  </a:lnTo>
                  <a:lnTo>
                    <a:pt x="2974" y="10427"/>
                  </a:lnTo>
                  <a:lnTo>
                    <a:pt x="3476" y="10813"/>
                  </a:lnTo>
                  <a:lnTo>
                    <a:pt x="4055" y="11083"/>
                  </a:lnTo>
                  <a:lnTo>
                    <a:pt x="4596" y="11354"/>
                  </a:lnTo>
                  <a:lnTo>
                    <a:pt x="5214" y="11547"/>
                  </a:lnTo>
                  <a:lnTo>
                    <a:pt x="5832" y="11701"/>
                  </a:lnTo>
                  <a:lnTo>
                    <a:pt x="5870" y="11856"/>
                  </a:lnTo>
                  <a:lnTo>
                    <a:pt x="6218" y="11778"/>
                  </a:lnTo>
                  <a:lnTo>
                    <a:pt x="7029" y="11817"/>
                  </a:lnTo>
                  <a:lnTo>
                    <a:pt x="7840" y="11817"/>
                  </a:lnTo>
                  <a:lnTo>
                    <a:pt x="8689" y="11701"/>
                  </a:lnTo>
                  <a:lnTo>
                    <a:pt x="9539" y="11508"/>
                  </a:lnTo>
                  <a:lnTo>
                    <a:pt x="10272" y="11238"/>
                  </a:lnTo>
                  <a:lnTo>
                    <a:pt x="11006" y="10929"/>
                  </a:lnTo>
                  <a:lnTo>
                    <a:pt x="11315" y="10813"/>
                  </a:lnTo>
                  <a:lnTo>
                    <a:pt x="11315" y="10774"/>
                  </a:lnTo>
                  <a:lnTo>
                    <a:pt x="12049" y="10350"/>
                  </a:lnTo>
                  <a:lnTo>
                    <a:pt x="12705" y="9848"/>
                  </a:lnTo>
                  <a:lnTo>
                    <a:pt x="13362" y="9307"/>
                  </a:lnTo>
                  <a:lnTo>
                    <a:pt x="13941" y="8689"/>
                  </a:lnTo>
                  <a:lnTo>
                    <a:pt x="14481" y="8033"/>
                  </a:lnTo>
                  <a:lnTo>
                    <a:pt x="14713" y="7685"/>
                  </a:lnTo>
                  <a:lnTo>
                    <a:pt x="14906" y="7299"/>
                  </a:lnTo>
                  <a:lnTo>
                    <a:pt x="15099" y="6952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20"/>
                  </a:lnTo>
                  <a:lnTo>
                    <a:pt x="15987" y="7145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7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3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4"/>
                  </a:lnTo>
                  <a:lnTo>
                    <a:pt x="18034" y="7260"/>
                  </a:lnTo>
                  <a:lnTo>
                    <a:pt x="17995" y="7029"/>
                  </a:lnTo>
                  <a:lnTo>
                    <a:pt x="17918" y="6836"/>
                  </a:lnTo>
                  <a:lnTo>
                    <a:pt x="17841" y="6643"/>
                  </a:lnTo>
                  <a:lnTo>
                    <a:pt x="17725" y="6450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6"/>
                  </a:lnTo>
                  <a:lnTo>
                    <a:pt x="16567" y="5446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2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4"/>
                  </a:lnTo>
                  <a:lnTo>
                    <a:pt x="18343" y="3553"/>
                  </a:lnTo>
                  <a:lnTo>
                    <a:pt x="18382" y="3322"/>
                  </a:lnTo>
                  <a:lnTo>
                    <a:pt x="18343" y="3090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4"/>
                  </a:lnTo>
                  <a:lnTo>
                    <a:pt x="17841" y="2588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8"/>
                  </a:lnTo>
                  <a:lnTo>
                    <a:pt x="16953" y="2704"/>
                  </a:lnTo>
                  <a:lnTo>
                    <a:pt x="16760" y="2781"/>
                  </a:lnTo>
                  <a:lnTo>
                    <a:pt x="16567" y="2936"/>
                  </a:lnTo>
                  <a:lnTo>
                    <a:pt x="16412" y="3090"/>
                  </a:lnTo>
                  <a:lnTo>
                    <a:pt x="16258" y="3283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1"/>
                  </a:lnTo>
                  <a:lnTo>
                    <a:pt x="15524" y="5021"/>
                  </a:lnTo>
                  <a:lnTo>
                    <a:pt x="15099" y="4789"/>
                  </a:lnTo>
                  <a:lnTo>
                    <a:pt x="14675" y="4635"/>
                  </a:lnTo>
                  <a:lnTo>
                    <a:pt x="14211" y="4519"/>
                  </a:lnTo>
                  <a:lnTo>
                    <a:pt x="13748" y="4519"/>
                  </a:lnTo>
                  <a:lnTo>
                    <a:pt x="13362" y="4596"/>
                  </a:lnTo>
                  <a:lnTo>
                    <a:pt x="13169" y="4635"/>
                  </a:lnTo>
                  <a:lnTo>
                    <a:pt x="12975" y="4712"/>
                  </a:lnTo>
                  <a:lnTo>
                    <a:pt x="12782" y="4789"/>
                  </a:lnTo>
                  <a:lnTo>
                    <a:pt x="12628" y="4944"/>
                  </a:lnTo>
                  <a:lnTo>
                    <a:pt x="12512" y="5098"/>
                  </a:lnTo>
                  <a:lnTo>
                    <a:pt x="12435" y="5252"/>
                  </a:lnTo>
                  <a:lnTo>
                    <a:pt x="12396" y="5446"/>
                  </a:lnTo>
                  <a:lnTo>
                    <a:pt x="12473" y="5639"/>
                  </a:lnTo>
                  <a:lnTo>
                    <a:pt x="12551" y="5793"/>
                  </a:lnTo>
                  <a:lnTo>
                    <a:pt x="12705" y="5909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1"/>
                  </a:lnTo>
                  <a:lnTo>
                    <a:pt x="13786" y="6141"/>
                  </a:lnTo>
                  <a:lnTo>
                    <a:pt x="14134" y="6102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20"/>
                  </a:lnTo>
                  <a:lnTo>
                    <a:pt x="13671" y="6836"/>
                  </a:lnTo>
                  <a:lnTo>
                    <a:pt x="13439" y="6952"/>
                  </a:lnTo>
                  <a:lnTo>
                    <a:pt x="13207" y="7029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1"/>
                  </a:lnTo>
                  <a:lnTo>
                    <a:pt x="10968" y="6141"/>
                  </a:lnTo>
                  <a:lnTo>
                    <a:pt x="10774" y="5793"/>
                  </a:lnTo>
                  <a:lnTo>
                    <a:pt x="10504" y="5330"/>
                  </a:lnTo>
                  <a:lnTo>
                    <a:pt x="10311" y="4828"/>
                  </a:lnTo>
                  <a:lnTo>
                    <a:pt x="9886" y="3862"/>
                  </a:lnTo>
                  <a:lnTo>
                    <a:pt x="9655" y="3399"/>
                  </a:lnTo>
                  <a:lnTo>
                    <a:pt x="9423" y="2936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2"/>
                  </a:lnTo>
                  <a:lnTo>
                    <a:pt x="6874" y="503"/>
                  </a:lnTo>
                  <a:lnTo>
                    <a:pt x="6295" y="271"/>
                  </a:lnTo>
                  <a:lnTo>
                    <a:pt x="5716" y="117"/>
                  </a:lnTo>
                  <a:lnTo>
                    <a:pt x="5137" y="39"/>
                  </a:lnTo>
                  <a:lnTo>
                    <a:pt x="451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6"/>
            <p:cNvSpPr/>
            <p:nvPr/>
          </p:nvSpPr>
          <p:spPr>
            <a:xfrm>
              <a:off x="6767875" y="25365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1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6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6"/>
            <p:cNvSpPr/>
            <p:nvPr/>
          </p:nvSpPr>
          <p:spPr>
            <a:xfrm>
              <a:off x="694725" y="25374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8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6"/>
            <p:cNvSpPr/>
            <p:nvPr/>
          </p:nvSpPr>
          <p:spPr>
            <a:xfrm>
              <a:off x="643575" y="25393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657" y="1468"/>
                  </a:lnTo>
                  <a:lnTo>
                    <a:pt x="579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3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5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6"/>
            <p:cNvSpPr/>
            <p:nvPr/>
          </p:nvSpPr>
          <p:spPr>
            <a:xfrm>
              <a:off x="2323325" y="2542275"/>
              <a:ext cx="309900" cy="249100"/>
            </a:xfrm>
            <a:custGeom>
              <a:avLst/>
              <a:gdLst/>
              <a:ahLst/>
              <a:cxnLst/>
              <a:rect l="l" t="t" r="r" b="b"/>
              <a:pathLst>
                <a:path w="12396" h="9964" extrusionOk="0">
                  <a:moveTo>
                    <a:pt x="10079" y="426"/>
                  </a:moveTo>
                  <a:lnTo>
                    <a:pt x="10272" y="464"/>
                  </a:lnTo>
                  <a:lnTo>
                    <a:pt x="10465" y="503"/>
                  </a:lnTo>
                  <a:lnTo>
                    <a:pt x="10581" y="541"/>
                  </a:lnTo>
                  <a:lnTo>
                    <a:pt x="10735" y="657"/>
                  </a:lnTo>
                  <a:lnTo>
                    <a:pt x="10851" y="850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28" y="1430"/>
                  </a:lnTo>
                  <a:lnTo>
                    <a:pt x="10890" y="1661"/>
                  </a:lnTo>
                  <a:lnTo>
                    <a:pt x="10812" y="1854"/>
                  </a:lnTo>
                  <a:lnTo>
                    <a:pt x="10619" y="2202"/>
                  </a:lnTo>
                  <a:lnTo>
                    <a:pt x="10310" y="2588"/>
                  </a:lnTo>
                  <a:lnTo>
                    <a:pt x="9963" y="2936"/>
                  </a:lnTo>
                  <a:lnTo>
                    <a:pt x="9422" y="3476"/>
                  </a:lnTo>
                  <a:lnTo>
                    <a:pt x="8843" y="3978"/>
                  </a:lnTo>
                  <a:lnTo>
                    <a:pt x="8186" y="4480"/>
                  </a:lnTo>
                  <a:lnTo>
                    <a:pt x="7569" y="4982"/>
                  </a:lnTo>
                  <a:lnTo>
                    <a:pt x="6912" y="5484"/>
                  </a:lnTo>
                  <a:lnTo>
                    <a:pt x="6256" y="5947"/>
                  </a:lnTo>
                  <a:lnTo>
                    <a:pt x="5483" y="6411"/>
                  </a:lnTo>
                  <a:lnTo>
                    <a:pt x="4711" y="6874"/>
                  </a:lnTo>
                  <a:lnTo>
                    <a:pt x="3939" y="7299"/>
                  </a:lnTo>
                  <a:lnTo>
                    <a:pt x="3128" y="7724"/>
                  </a:lnTo>
                  <a:lnTo>
                    <a:pt x="2471" y="7994"/>
                  </a:lnTo>
                  <a:lnTo>
                    <a:pt x="2163" y="8110"/>
                  </a:lnTo>
                  <a:lnTo>
                    <a:pt x="1815" y="8226"/>
                  </a:lnTo>
                  <a:lnTo>
                    <a:pt x="1506" y="8264"/>
                  </a:lnTo>
                  <a:lnTo>
                    <a:pt x="1159" y="8303"/>
                  </a:lnTo>
                  <a:lnTo>
                    <a:pt x="811" y="8303"/>
                  </a:lnTo>
                  <a:lnTo>
                    <a:pt x="463" y="8226"/>
                  </a:lnTo>
                  <a:lnTo>
                    <a:pt x="502" y="8148"/>
                  </a:lnTo>
                  <a:lnTo>
                    <a:pt x="463" y="8033"/>
                  </a:lnTo>
                  <a:lnTo>
                    <a:pt x="463" y="7917"/>
                  </a:lnTo>
                  <a:lnTo>
                    <a:pt x="463" y="7801"/>
                  </a:lnTo>
                  <a:lnTo>
                    <a:pt x="502" y="7569"/>
                  </a:lnTo>
                  <a:lnTo>
                    <a:pt x="618" y="7299"/>
                  </a:lnTo>
                  <a:lnTo>
                    <a:pt x="772" y="7029"/>
                  </a:lnTo>
                  <a:lnTo>
                    <a:pt x="1159" y="6565"/>
                  </a:lnTo>
                  <a:lnTo>
                    <a:pt x="1467" y="6179"/>
                  </a:lnTo>
                  <a:lnTo>
                    <a:pt x="2008" y="5561"/>
                  </a:lnTo>
                  <a:lnTo>
                    <a:pt x="2549" y="4982"/>
                  </a:lnTo>
                  <a:lnTo>
                    <a:pt x="3128" y="4441"/>
                  </a:lnTo>
                  <a:lnTo>
                    <a:pt x="3746" y="3862"/>
                  </a:lnTo>
                  <a:lnTo>
                    <a:pt x="4364" y="3360"/>
                  </a:lnTo>
                  <a:lnTo>
                    <a:pt x="5020" y="2858"/>
                  </a:lnTo>
                  <a:lnTo>
                    <a:pt x="5715" y="2434"/>
                  </a:lnTo>
                  <a:lnTo>
                    <a:pt x="6410" y="1970"/>
                  </a:lnTo>
                  <a:lnTo>
                    <a:pt x="7105" y="1584"/>
                  </a:lnTo>
                  <a:lnTo>
                    <a:pt x="7839" y="1236"/>
                  </a:lnTo>
                  <a:lnTo>
                    <a:pt x="8457" y="928"/>
                  </a:lnTo>
                  <a:lnTo>
                    <a:pt x="8843" y="734"/>
                  </a:lnTo>
                  <a:lnTo>
                    <a:pt x="9268" y="580"/>
                  </a:lnTo>
                  <a:lnTo>
                    <a:pt x="9692" y="464"/>
                  </a:lnTo>
                  <a:lnTo>
                    <a:pt x="10079" y="426"/>
                  </a:lnTo>
                  <a:close/>
                  <a:moveTo>
                    <a:pt x="11237" y="464"/>
                  </a:moveTo>
                  <a:lnTo>
                    <a:pt x="11430" y="580"/>
                  </a:lnTo>
                  <a:lnTo>
                    <a:pt x="11585" y="773"/>
                  </a:lnTo>
                  <a:lnTo>
                    <a:pt x="11700" y="966"/>
                  </a:lnTo>
                  <a:lnTo>
                    <a:pt x="11778" y="1236"/>
                  </a:lnTo>
                  <a:lnTo>
                    <a:pt x="11778" y="1468"/>
                  </a:lnTo>
                  <a:lnTo>
                    <a:pt x="11778" y="1738"/>
                  </a:lnTo>
                  <a:lnTo>
                    <a:pt x="11739" y="1970"/>
                  </a:lnTo>
                  <a:lnTo>
                    <a:pt x="11662" y="2240"/>
                  </a:lnTo>
                  <a:lnTo>
                    <a:pt x="11430" y="2627"/>
                  </a:lnTo>
                  <a:lnTo>
                    <a:pt x="11160" y="3013"/>
                  </a:lnTo>
                  <a:lnTo>
                    <a:pt x="10851" y="3399"/>
                  </a:lnTo>
                  <a:lnTo>
                    <a:pt x="10542" y="3746"/>
                  </a:lnTo>
                  <a:lnTo>
                    <a:pt x="9847" y="4480"/>
                  </a:lnTo>
                  <a:lnTo>
                    <a:pt x="9075" y="5137"/>
                  </a:lnTo>
                  <a:lnTo>
                    <a:pt x="8264" y="5793"/>
                  </a:lnTo>
                  <a:lnTo>
                    <a:pt x="7453" y="6372"/>
                  </a:lnTo>
                  <a:lnTo>
                    <a:pt x="6603" y="6990"/>
                  </a:lnTo>
                  <a:lnTo>
                    <a:pt x="5754" y="7569"/>
                  </a:lnTo>
                  <a:lnTo>
                    <a:pt x="4866" y="8110"/>
                  </a:lnTo>
                  <a:lnTo>
                    <a:pt x="3977" y="8612"/>
                  </a:lnTo>
                  <a:lnTo>
                    <a:pt x="3128" y="9037"/>
                  </a:lnTo>
                  <a:lnTo>
                    <a:pt x="2703" y="9191"/>
                  </a:lnTo>
                  <a:lnTo>
                    <a:pt x="2240" y="9346"/>
                  </a:lnTo>
                  <a:lnTo>
                    <a:pt x="1969" y="9384"/>
                  </a:lnTo>
                  <a:lnTo>
                    <a:pt x="1661" y="9423"/>
                  </a:lnTo>
                  <a:lnTo>
                    <a:pt x="1313" y="9384"/>
                  </a:lnTo>
                  <a:lnTo>
                    <a:pt x="1004" y="9346"/>
                  </a:lnTo>
                  <a:lnTo>
                    <a:pt x="734" y="9191"/>
                  </a:lnTo>
                  <a:lnTo>
                    <a:pt x="541" y="9037"/>
                  </a:lnTo>
                  <a:lnTo>
                    <a:pt x="463" y="8921"/>
                  </a:lnTo>
                  <a:lnTo>
                    <a:pt x="386" y="8805"/>
                  </a:lnTo>
                  <a:lnTo>
                    <a:pt x="348" y="8650"/>
                  </a:lnTo>
                  <a:lnTo>
                    <a:pt x="309" y="8496"/>
                  </a:lnTo>
                  <a:lnTo>
                    <a:pt x="579" y="8612"/>
                  </a:lnTo>
                  <a:lnTo>
                    <a:pt x="888" y="8728"/>
                  </a:lnTo>
                  <a:lnTo>
                    <a:pt x="1197" y="8766"/>
                  </a:lnTo>
                  <a:lnTo>
                    <a:pt x="1506" y="8766"/>
                  </a:lnTo>
                  <a:lnTo>
                    <a:pt x="1815" y="8728"/>
                  </a:lnTo>
                  <a:lnTo>
                    <a:pt x="2124" y="8650"/>
                  </a:lnTo>
                  <a:lnTo>
                    <a:pt x="2742" y="8457"/>
                  </a:lnTo>
                  <a:lnTo>
                    <a:pt x="3321" y="8187"/>
                  </a:lnTo>
                  <a:lnTo>
                    <a:pt x="3939" y="7917"/>
                  </a:lnTo>
                  <a:lnTo>
                    <a:pt x="4981" y="7299"/>
                  </a:lnTo>
                  <a:lnTo>
                    <a:pt x="6526" y="6372"/>
                  </a:lnTo>
                  <a:lnTo>
                    <a:pt x="7298" y="5832"/>
                  </a:lnTo>
                  <a:lnTo>
                    <a:pt x="8071" y="5291"/>
                  </a:lnTo>
                  <a:lnTo>
                    <a:pt x="8804" y="4750"/>
                  </a:lnTo>
                  <a:lnTo>
                    <a:pt x="9499" y="4133"/>
                  </a:lnTo>
                  <a:lnTo>
                    <a:pt x="10156" y="3515"/>
                  </a:lnTo>
                  <a:lnTo>
                    <a:pt x="10774" y="2820"/>
                  </a:lnTo>
                  <a:lnTo>
                    <a:pt x="10967" y="2588"/>
                  </a:lnTo>
                  <a:lnTo>
                    <a:pt x="11121" y="2356"/>
                  </a:lnTo>
                  <a:lnTo>
                    <a:pt x="11276" y="2047"/>
                  </a:lnTo>
                  <a:lnTo>
                    <a:pt x="11391" y="1777"/>
                  </a:lnTo>
                  <a:lnTo>
                    <a:pt x="11469" y="1468"/>
                  </a:lnTo>
                  <a:lnTo>
                    <a:pt x="11507" y="1159"/>
                  </a:lnTo>
                  <a:lnTo>
                    <a:pt x="11430" y="889"/>
                  </a:lnTo>
                  <a:lnTo>
                    <a:pt x="11314" y="580"/>
                  </a:lnTo>
                  <a:lnTo>
                    <a:pt x="11237" y="464"/>
                  </a:lnTo>
                  <a:close/>
                  <a:moveTo>
                    <a:pt x="9924" y="1"/>
                  </a:moveTo>
                  <a:lnTo>
                    <a:pt x="9654" y="39"/>
                  </a:lnTo>
                  <a:lnTo>
                    <a:pt x="9306" y="117"/>
                  </a:lnTo>
                  <a:lnTo>
                    <a:pt x="8920" y="194"/>
                  </a:lnTo>
                  <a:lnTo>
                    <a:pt x="8186" y="503"/>
                  </a:lnTo>
                  <a:lnTo>
                    <a:pt x="7491" y="850"/>
                  </a:lnTo>
                  <a:lnTo>
                    <a:pt x="6835" y="1198"/>
                  </a:lnTo>
                  <a:lnTo>
                    <a:pt x="6101" y="1584"/>
                  </a:lnTo>
                  <a:lnTo>
                    <a:pt x="5406" y="2009"/>
                  </a:lnTo>
                  <a:lnTo>
                    <a:pt x="4750" y="2472"/>
                  </a:lnTo>
                  <a:lnTo>
                    <a:pt x="4093" y="2974"/>
                  </a:lnTo>
                  <a:lnTo>
                    <a:pt x="3360" y="3553"/>
                  </a:lnTo>
                  <a:lnTo>
                    <a:pt x="2665" y="4210"/>
                  </a:lnTo>
                  <a:lnTo>
                    <a:pt x="1969" y="4866"/>
                  </a:lnTo>
                  <a:lnTo>
                    <a:pt x="1352" y="5600"/>
                  </a:lnTo>
                  <a:lnTo>
                    <a:pt x="888" y="6141"/>
                  </a:lnTo>
                  <a:lnTo>
                    <a:pt x="618" y="6449"/>
                  </a:lnTo>
                  <a:lnTo>
                    <a:pt x="348" y="6797"/>
                  </a:lnTo>
                  <a:lnTo>
                    <a:pt x="155" y="7145"/>
                  </a:lnTo>
                  <a:lnTo>
                    <a:pt x="0" y="7492"/>
                  </a:lnTo>
                  <a:lnTo>
                    <a:pt x="0" y="7685"/>
                  </a:lnTo>
                  <a:lnTo>
                    <a:pt x="0" y="7840"/>
                  </a:lnTo>
                  <a:lnTo>
                    <a:pt x="0" y="8033"/>
                  </a:lnTo>
                  <a:lnTo>
                    <a:pt x="77" y="8187"/>
                  </a:lnTo>
                  <a:lnTo>
                    <a:pt x="77" y="8264"/>
                  </a:lnTo>
                  <a:lnTo>
                    <a:pt x="77" y="8342"/>
                  </a:lnTo>
                  <a:lnTo>
                    <a:pt x="39" y="8496"/>
                  </a:lnTo>
                  <a:lnTo>
                    <a:pt x="39" y="8650"/>
                  </a:lnTo>
                  <a:lnTo>
                    <a:pt x="77" y="8805"/>
                  </a:lnTo>
                  <a:lnTo>
                    <a:pt x="116" y="8959"/>
                  </a:lnTo>
                  <a:lnTo>
                    <a:pt x="309" y="9230"/>
                  </a:lnTo>
                  <a:lnTo>
                    <a:pt x="541" y="9500"/>
                  </a:lnTo>
                  <a:lnTo>
                    <a:pt x="734" y="9616"/>
                  </a:lnTo>
                  <a:lnTo>
                    <a:pt x="965" y="9732"/>
                  </a:lnTo>
                  <a:lnTo>
                    <a:pt x="1236" y="9770"/>
                  </a:lnTo>
                  <a:lnTo>
                    <a:pt x="1467" y="9809"/>
                  </a:lnTo>
                  <a:lnTo>
                    <a:pt x="1583" y="9963"/>
                  </a:lnTo>
                  <a:lnTo>
                    <a:pt x="1815" y="9770"/>
                  </a:lnTo>
                  <a:lnTo>
                    <a:pt x="1892" y="9770"/>
                  </a:lnTo>
                  <a:lnTo>
                    <a:pt x="1892" y="9848"/>
                  </a:lnTo>
                  <a:lnTo>
                    <a:pt x="1931" y="9848"/>
                  </a:lnTo>
                  <a:lnTo>
                    <a:pt x="2008" y="9770"/>
                  </a:lnTo>
                  <a:lnTo>
                    <a:pt x="2394" y="9654"/>
                  </a:lnTo>
                  <a:lnTo>
                    <a:pt x="2935" y="9500"/>
                  </a:lnTo>
                  <a:lnTo>
                    <a:pt x="3514" y="9268"/>
                  </a:lnTo>
                  <a:lnTo>
                    <a:pt x="4055" y="9037"/>
                  </a:lnTo>
                  <a:lnTo>
                    <a:pt x="4557" y="8766"/>
                  </a:lnTo>
                  <a:lnTo>
                    <a:pt x="5599" y="8148"/>
                  </a:lnTo>
                  <a:lnTo>
                    <a:pt x="6603" y="7492"/>
                  </a:lnTo>
                  <a:lnTo>
                    <a:pt x="6758" y="7376"/>
                  </a:lnTo>
                  <a:lnTo>
                    <a:pt x="7839" y="6643"/>
                  </a:lnTo>
                  <a:lnTo>
                    <a:pt x="8688" y="5986"/>
                  </a:lnTo>
                  <a:lnTo>
                    <a:pt x="9538" y="5330"/>
                  </a:lnTo>
                  <a:lnTo>
                    <a:pt x="10388" y="4596"/>
                  </a:lnTo>
                  <a:lnTo>
                    <a:pt x="10774" y="4171"/>
                  </a:lnTo>
                  <a:lnTo>
                    <a:pt x="11121" y="3785"/>
                  </a:lnTo>
                  <a:lnTo>
                    <a:pt x="11160" y="3901"/>
                  </a:lnTo>
                  <a:lnTo>
                    <a:pt x="11430" y="3824"/>
                  </a:lnTo>
                  <a:lnTo>
                    <a:pt x="11932" y="4094"/>
                  </a:lnTo>
                  <a:lnTo>
                    <a:pt x="12087" y="3824"/>
                  </a:lnTo>
                  <a:lnTo>
                    <a:pt x="11353" y="3476"/>
                  </a:lnTo>
                  <a:lnTo>
                    <a:pt x="11662" y="3051"/>
                  </a:lnTo>
                  <a:lnTo>
                    <a:pt x="11932" y="2588"/>
                  </a:lnTo>
                  <a:lnTo>
                    <a:pt x="12087" y="2202"/>
                  </a:lnTo>
                  <a:lnTo>
                    <a:pt x="12164" y="1816"/>
                  </a:lnTo>
                  <a:lnTo>
                    <a:pt x="12395" y="1623"/>
                  </a:lnTo>
                  <a:lnTo>
                    <a:pt x="12164" y="1391"/>
                  </a:lnTo>
                  <a:lnTo>
                    <a:pt x="12125" y="1082"/>
                  </a:lnTo>
                  <a:lnTo>
                    <a:pt x="12048" y="812"/>
                  </a:lnTo>
                  <a:lnTo>
                    <a:pt x="11932" y="580"/>
                  </a:lnTo>
                  <a:lnTo>
                    <a:pt x="11778" y="387"/>
                  </a:lnTo>
                  <a:lnTo>
                    <a:pt x="11585" y="194"/>
                  </a:lnTo>
                  <a:lnTo>
                    <a:pt x="11353" y="78"/>
                  </a:lnTo>
                  <a:lnTo>
                    <a:pt x="11044" y="39"/>
                  </a:lnTo>
                  <a:lnTo>
                    <a:pt x="10735" y="39"/>
                  </a:lnTo>
                  <a:lnTo>
                    <a:pt x="10619" y="78"/>
                  </a:lnTo>
                  <a:lnTo>
                    <a:pt x="103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6"/>
            <p:cNvSpPr/>
            <p:nvPr/>
          </p:nvSpPr>
          <p:spPr>
            <a:xfrm>
              <a:off x="6773675" y="25422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4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52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2"/>
                  </a:lnTo>
                  <a:lnTo>
                    <a:pt x="2935" y="1430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4" y="1893"/>
                  </a:lnTo>
                  <a:lnTo>
                    <a:pt x="425" y="2434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6" y="11354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20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2"/>
                  </a:lnTo>
                  <a:lnTo>
                    <a:pt x="3669" y="10620"/>
                  </a:lnTo>
                  <a:lnTo>
                    <a:pt x="3824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6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3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6" y="2742"/>
                  </a:lnTo>
                  <a:lnTo>
                    <a:pt x="4287" y="2395"/>
                  </a:lnTo>
                  <a:lnTo>
                    <a:pt x="4210" y="1430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6"/>
            <p:cNvSpPr/>
            <p:nvPr/>
          </p:nvSpPr>
          <p:spPr>
            <a:xfrm>
              <a:off x="4769575" y="2562550"/>
              <a:ext cx="144825" cy="164150"/>
            </a:xfrm>
            <a:custGeom>
              <a:avLst/>
              <a:gdLst/>
              <a:ahLst/>
              <a:cxnLst/>
              <a:rect l="l" t="t" r="r" b="b"/>
              <a:pathLst>
                <a:path w="5793" h="6566" extrusionOk="0">
                  <a:moveTo>
                    <a:pt x="2858" y="464"/>
                  </a:moveTo>
                  <a:lnTo>
                    <a:pt x="3360" y="619"/>
                  </a:lnTo>
                  <a:lnTo>
                    <a:pt x="3823" y="812"/>
                  </a:lnTo>
                  <a:lnTo>
                    <a:pt x="4248" y="1082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9"/>
                  </a:lnTo>
                  <a:lnTo>
                    <a:pt x="5252" y="2511"/>
                  </a:lnTo>
                  <a:lnTo>
                    <a:pt x="5290" y="2781"/>
                  </a:lnTo>
                  <a:lnTo>
                    <a:pt x="5329" y="3051"/>
                  </a:lnTo>
                  <a:lnTo>
                    <a:pt x="5329" y="3322"/>
                  </a:lnTo>
                  <a:lnTo>
                    <a:pt x="5290" y="3785"/>
                  </a:lnTo>
                  <a:lnTo>
                    <a:pt x="5175" y="4248"/>
                  </a:lnTo>
                  <a:lnTo>
                    <a:pt x="4982" y="4712"/>
                  </a:lnTo>
                  <a:lnTo>
                    <a:pt x="4711" y="5098"/>
                  </a:lnTo>
                  <a:lnTo>
                    <a:pt x="4364" y="5445"/>
                  </a:lnTo>
                  <a:lnTo>
                    <a:pt x="4016" y="5716"/>
                  </a:lnTo>
                  <a:lnTo>
                    <a:pt x="3784" y="5832"/>
                  </a:lnTo>
                  <a:lnTo>
                    <a:pt x="3553" y="5947"/>
                  </a:lnTo>
                  <a:lnTo>
                    <a:pt x="3321" y="6025"/>
                  </a:lnTo>
                  <a:lnTo>
                    <a:pt x="3089" y="6063"/>
                  </a:lnTo>
                  <a:lnTo>
                    <a:pt x="2780" y="6102"/>
                  </a:lnTo>
                  <a:lnTo>
                    <a:pt x="2510" y="6102"/>
                  </a:lnTo>
                  <a:lnTo>
                    <a:pt x="2201" y="6063"/>
                  </a:lnTo>
                  <a:lnTo>
                    <a:pt x="1970" y="5986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600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1"/>
                  </a:lnTo>
                  <a:lnTo>
                    <a:pt x="734" y="4789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5"/>
                  </a:lnTo>
                  <a:lnTo>
                    <a:pt x="464" y="2974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700"/>
                  </a:lnTo>
                  <a:lnTo>
                    <a:pt x="966" y="1507"/>
                  </a:lnTo>
                  <a:lnTo>
                    <a:pt x="1120" y="1275"/>
                  </a:lnTo>
                  <a:lnTo>
                    <a:pt x="1313" y="1121"/>
                  </a:lnTo>
                  <a:lnTo>
                    <a:pt x="1506" y="927"/>
                  </a:lnTo>
                  <a:lnTo>
                    <a:pt x="1738" y="812"/>
                  </a:lnTo>
                  <a:lnTo>
                    <a:pt x="1970" y="696"/>
                  </a:lnTo>
                  <a:lnTo>
                    <a:pt x="2201" y="580"/>
                  </a:lnTo>
                  <a:lnTo>
                    <a:pt x="2472" y="541"/>
                  </a:lnTo>
                  <a:lnTo>
                    <a:pt x="2780" y="503"/>
                  </a:lnTo>
                  <a:lnTo>
                    <a:pt x="2819" y="503"/>
                  </a:lnTo>
                  <a:lnTo>
                    <a:pt x="2858" y="464"/>
                  </a:lnTo>
                  <a:close/>
                  <a:moveTo>
                    <a:pt x="2665" y="1"/>
                  </a:moveTo>
                  <a:lnTo>
                    <a:pt x="2587" y="39"/>
                  </a:lnTo>
                  <a:lnTo>
                    <a:pt x="2510" y="78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1"/>
                  </a:lnTo>
                  <a:lnTo>
                    <a:pt x="1854" y="310"/>
                  </a:lnTo>
                  <a:lnTo>
                    <a:pt x="1622" y="387"/>
                  </a:lnTo>
                  <a:lnTo>
                    <a:pt x="1390" y="503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7"/>
                  </a:lnTo>
                  <a:lnTo>
                    <a:pt x="348" y="1738"/>
                  </a:lnTo>
                  <a:lnTo>
                    <a:pt x="155" y="2279"/>
                  </a:lnTo>
                  <a:lnTo>
                    <a:pt x="39" y="2858"/>
                  </a:lnTo>
                  <a:lnTo>
                    <a:pt x="0" y="3399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3"/>
                  </a:lnTo>
                  <a:lnTo>
                    <a:pt x="309" y="4943"/>
                  </a:lnTo>
                  <a:lnTo>
                    <a:pt x="425" y="5214"/>
                  </a:lnTo>
                  <a:lnTo>
                    <a:pt x="579" y="5445"/>
                  </a:lnTo>
                  <a:lnTo>
                    <a:pt x="734" y="5677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8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7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7"/>
                  </a:lnTo>
                  <a:lnTo>
                    <a:pt x="3476" y="6449"/>
                  </a:lnTo>
                  <a:lnTo>
                    <a:pt x="3784" y="6334"/>
                  </a:lnTo>
                  <a:lnTo>
                    <a:pt x="4055" y="6218"/>
                  </a:lnTo>
                  <a:lnTo>
                    <a:pt x="4325" y="6063"/>
                  </a:lnTo>
                  <a:lnTo>
                    <a:pt x="4557" y="5909"/>
                  </a:lnTo>
                  <a:lnTo>
                    <a:pt x="4788" y="5716"/>
                  </a:lnTo>
                  <a:lnTo>
                    <a:pt x="4982" y="5484"/>
                  </a:lnTo>
                  <a:lnTo>
                    <a:pt x="5175" y="5252"/>
                  </a:lnTo>
                  <a:lnTo>
                    <a:pt x="5329" y="4982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1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8"/>
                  </a:lnTo>
                  <a:lnTo>
                    <a:pt x="5561" y="2047"/>
                  </a:lnTo>
                  <a:lnTo>
                    <a:pt x="5406" y="1777"/>
                  </a:lnTo>
                  <a:lnTo>
                    <a:pt x="5252" y="1507"/>
                  </a:lnTo>
                  <a:lnTo>
                    <a:pt x="5059" y="1275"/>
                  </a:lnTo>
                  <a:lnTo>
                    <a:pt x="4866" y="1043"/>
                  </a:lnTo>
                  <a:lnTo>
                    <a:pt x="4634" y="812"/>
                  </a:lnTo>
                  <a:lnTo>
                    <a:pt x="4402" y="619"/>
                  </a:lnTo>
                  <a:lnTo>
                    <a:pt x="4132" y="464"/>
                  </a:lnTo>
                  <a:lnTo>
                    <a:pt x="3862" y="310"/>
                  </a:lnTo>
                  <a:lnTo>
                    <a:pt x="3591" y="194"/>
                  </a:lnTo>
                  <a:lnTo>
                    <a:pt x="3282" y="117"/>
                  </a:lnTo>
                  <a:lnTo>
                    <a:pt x="2974" y="39"/>
                  </a:lnTo>
                  <a:lnTo>
                    <a:pt x="266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6"/>
            <p:cNvSpPr/>
            <p:nvPr/>
          </p:nvSpPr>
          <p:spPr>
            <a:xfrm>
              <a:off x="2452675" y="2582825"/>
              <a:ext cx="296400" cy="356250"/>
            </a:xfrm>
            <a:custGeom>
              <a:avLst/>
              <a:gdLst/>
              <a:ahLst/>
              <a:cxnLst/>
              <a:rect l="l" t="t" r="r" b="b"/>
              <a:pathLst>
                <a:path w="11856" h="14250" extrusionOk="0">
                  <a:moveTo>
                    <a:pt x="7221" y="1"/>
                  </a:moveTo>
                  <a:lnTo>
                    <a:pt x="6990" y="194"/>
                  </a:lnTo>
                  <a:lnTo>
                    <a:pt x="8032" y="1777"/>
                  </a:lnTo>
                  <a:lnTo>
                    <a:pt x="9114" y="3283"/>
                  </a:lnTo>
                  <a:lnTo>
                    <a:pt x="8032" y="2704"/>
                  </a:lnTo>
                  <a:lnTo>
                    <a:pt x="6913" y="2202"/>
                  </a:lnTo>
                  <a:lnTo>
                    <a:pt x="6758" y="2472"/>
                  </a:lnTo>
                  <a:lnTo>
                    <a:pt x="8225" y="3283"/>
                  </a:lnTo>
                  <a:lnTo>
                    <a:pt x="9731" y="4094"/>
                  </a:lnTo>
                  <a:lnTo>
                    <a:pt x="10388" y="4905"/>
                  </a:lnTo>
                  <a:lnTo>
                    <a:pt x="10388" y="4943"/>
                  </a:lnTo>
                  <a:lnTo>
                    <a:pt x="10697" y="4827"/>
                  </a:lnTo>
                  <a:lnTo>
                    <a:pt x="10658" y="4712"/>
                  </a:lnTo>
                  <a:lnTo>
                    <a:pt x="10620" y="4596"/>
                  </a:lnTo>
                  <a:lnTo>
                    <a:pt x="10620" y="4596"/>
                  </a:lnTo>
                  <a:lnTo>
                    <a:pt x="10929" y="4712"/>
                  </a:lnTo>
                  <a:lnTo>
                    <a:pt x="11160" y="4827"/>
                  </a:lnTo>
                  <a:lnTo>
                    <a:pt x="11315" y="5021"/>
                  </a:lnTo>
                  <a:lnTo>
                    <a:pt x="11431" y="5252"/>
                  </a:lnTo>
                  <a:lnTo>
                    <a:pt x="11469" y="5484"/>
                  </a:lnTo>
                  <a:lnTo>
                    <a:pt x="11469" y="5754"/>
                  </a:lnTo>
                  <a:lnTo>
                    <a:pt x="11431" y="6063"/>
                  </a:lnTo>
                  <a:lnTo>
                    <a:pt x="11353" y="6372"/>
                  </a:lnTo>
                  <a:lnTo>
                    <a:pt x="11083" y="7028"/>
                  </a:lnTo>
                  <a:lnTo>
                    <a:pt x="10813" y="7646"/>
                  </a:lnTo>
                  <a:lnTo>
                    <a:pt x="10504" y="8148"/>
                  </a:lnTo>
                  <a:lnTo>
                    <a:pt x="10233" y="8573"/>
                  </a:lnTo>
                  <a:lnTo>
                    <a:pt x="9654" y="9345"/>
                  </a:lnTo>
                  <a:lnTo>
                    <a:pt x="9036" y="10079"/>
                  </a:lnTo>
                  <a:lnTo>
                    <a:pt x="8380" y="10736"/>
                  </a:lnTo>
                  <a:lnTo>
                    <a:pt x="7646" y="11353"/>
                  </a:lnTo>
                  <a:lnTo>
                    <a:pt x="6874" y="11933"/>
                  </a:lnTo>
                  <a:lnTo>
                    <a:pt x="6024" y="12435"/>
                  </a:lnTo>
                  <a:lnTo>
                    <a:pt x="5175" y="12898"/>
                  </a:lnTo>
                  <a:lnTo>
                    <a:pt x="4287" y="13284"/>
                  </a:lnTo>
                  <a:lnTo>
                    <a:pt x="3862" y="13439"/>
                  </a:lnTo>
                  <a:lnTo>
                    <a:pt x="3283" y="13632"/>
                  </a:lnTo>
                  <a:lnTo>
                    <a:pt x="2665" y="13786"/>
                  </a:lnTo>
                  <a:lnTo>
                    <a:pt x="1970" y="13941"/>
                  </a:lnTo>
                  <a:lnTo>
                    <a:pt x="1043" y="13941"/>
                  </a:lnTo>
                  <a:lnTo>
                    <a:pt x="811" y="13863"/>
                  </a:lnTo>
                  <a:lnTo>
                    <a:pt x="580" y="13709"/>
                  </a:lnTo>
                  <a:lnTo>
                    <a:pt x="425" y="13554"/>
                  </a:lnTo>
                  <a:lnTo>
                    <a:pt x="309" y="13323"/>
                  </a:lnTo>
                  <a:lnTo>
                    <a:pt x="232" y="13052"/>
                  </a:lnTo>
                  <a:lnTo>
                    <a:pt x="1" y="13130"/>
                  </a:lnTo>
                  <a:lnTo>
                    <a:pt x="1" y="13400"/>
                  </a:lnTo>
                  <a:lnTo>
                    <a:pt x="39" y="13632"/>
                  </a:lnTo>
                  <a:lnTo>
                    <a:pt x="155" y="13825"/>
                  </a:lnTo>
                  <a:lnTo>
                    <a:pt x="271" y="13941"/>
                  </a:lnTo>
                  <a:lnTo>
                    <a:pt x="464" y="14056"/>
                  </a:lnTo>
                  <a:lnTo>
                    <a:pt x="657" y="14172"/>
                  </a:lnTo>
                  <a:lnTo>
                    <a:pt x="889" y="14211"/>
                  </a:lnTo>
                  <a:lnTo>
                    <a:pt x="1120" y="14249"/>
                  </a:lnTo>
                  <a:lnTo>
                    <a:pt x="1661" y="14249"/>
                  </a:lnTo>
                  <a:lnTo>
                    <a:pt x="2163" y="14211"/>
                  </a:lnTo>
                  <a:lnTo>
                    <a:pt x="2665" y="14134"/>
                  </a:lnTo>
                  <a:lnTo>
                    <a:pt x="3051" y="14056"/>
                  </a:lnTo>
                  <a:lnTo>
                    <a:pt x="3708" y="13863"/>
                  </a:lnTo>
                  <a:lnTo>
                    <a:pt x="4364" y="13632"/>
                  </a:lnTo>
                  <a:lnTo>
                    <a:pt x="5020" y="13361"/>
                  </a:lnTo>
                  <a:lnTo>
                    <a:pt x="5638" y="13091"/>
                  </a:lnTo>
                  <a:lnTo>
                    <a:pt x="6256" y="12743"/>
                  </a:lnTo>
                  <a:lnTo>
                    <a:pt x="6835" y="12396"/>
                  </a:lnTo>
                  <a:lnTo>
                    <a:pt x="7415" y="12010"/>
                  </a:lnTo>
                  <a:lnTo>
                    <a:pt x="7955" y="11585"/>
                  </a:lnTo>
                  <a:lnTo>
                    <a:pt x="8457" y="11160"/>
                  </a:lnTo>
                  <a:lnTo>
                    <a:pt x="8959" y="10697"/>
                  </a:lnTo>
                  <a:lnTo>
                    <a:pt x="9423" y="10234"/>
                  </a:lnTo>
                  <a:lnTo>
                    <a:pt x="9847" y="9732"/>
                  </a:lnTo>
                  <a:lnTo>
                    <a:pt x="10272" y="9191"/>
                  </a:lnTo>
                  <a:lnTo>
                    <a:pt x="10620" y="8650"/>
                  </a:lnTo>
                  <a:lnTo>
                    <a:pt x="11006" y="8071"/>
                  </a:lnTo>
                  <a:lnTo>
                    <a:pt x="11315" y="7492"/>
                  </a:lnTo>
                  <a:lnTo>
                    <a:pt x="11546" y="6951"/>
                  </a:lnTo>
                  <a:lnTo>
                    <a:pt x="11778" y="6411"/>
                  </a:lnTo>
                  <a:lnTo>
                    <a:pt x="11817" y="6102"/>
                  </a:lnTo>
                  <a:lnTo>
                    <a:pt x="11855" y="5831"/>
                  </a:lnTo>
                  <a:lnTo>
                    <a:pt x="11855" y="5523"/>
                  </a:lnTo>
                  <a:lnTo>
                    <a:pt x="11778" y="5252"/>
                  </a:lnTo>
                  <a:lnTo>
                    <a:pt x="11701" y="5021"/>
                  </a:lnTo>
                  <a:lnTo>
                    <a:pt x="11585" y="4866"/>
                  </a:lnTo>
                  <a:lnTo>
                    <a:pt x="11469" y="4673"/>
                  </a:lnTo>
                  <a:lnTo>
                    <a:pt x="11315" y="4519"/>
                  </a:lnTo>
                  <a:lnTo>
                    <a:pt x="11122" y="4403"/>
                  </a:lnTo>
                  <a:lnTo>
                    <a:pt x="10929" y="4325"/>
                  </a:lnTo>
                  <a:lnTo>
                    <a:pt x="10735" y="4248"/>
                  </a:lnTo>
                  <a:lnTo>
                    <a:pt x="10504" y="4210"/>
                  </a:lnTo>
                  <a:lnTo>
                    <a:pt x="10465" y="4248"/>
                  </a:lnTo>
                  <a:lnTo>
                    <a:pt x="10388" y="4248"/>
                  </a:lnTo>
                  <a:lnTo>
                    <a:pt x="9654" y="3167"/>
                  </a:lnTo>
                  <a:lnTo>
                    <a:pt x="8882" y="2086"/>
                  </a:lnTo>
                  <a:lnTo>
                    <a:pt x="8032" y="1043"/>
                  </a:lnTo>
                  <a:lnTo>
                    <a:pt x="72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6"/>
            <p:cNvSpPr/>
            <p:nvPr/>
          </p:nvSpPr>
          <p:spPr>
            <a:xfrm>
              <a:off x="581775" y="25867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0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5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6"/>
            <p:cNvSpPr/>
            <p:nvPr/>
          </p:nvSpPr>
          <p:spPr>
            <a:xfrm>
              <a:off x="6717675" y="2588625"/>
              <a:ext cx="42525" cy="41525"/>
            </a:xfrm>
            <a:custGeom>
              <a:avLst/>
              <a:gdLst/>
              <a:ahLst/>
              <a:cxnLst/>
              <a:rect l="l" t="t" r="r" b="b"/>
              <a:pathLst>
                <a:path w="1701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2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9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3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8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6"/>
            <p:cNvSpPr/>
            <p:nvPr/>
          </p:nvSpPr>
          <p:spPr>
            <a:xfrm>
              <a:off x="587575" y="25924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3" y="1893"/>
                  </a:lnTo>
                  <a:lnTo>
                    <a:pt x="425" y="2433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5" y="11353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1"/>
                  </a:lnTo>
                  <a:lnTo>
                    <a:pt x="3669" y="10620"/>
                  </a:lnTo>
                  <a:lnTo>
                    <a:pt x="3823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5" y="2742"/>
                  </a:lnTo>
                  <a:lnTo>
                    <a:pt x="4287" y="2395"/>
                  </a:lnTo>
                  <a:lnTo>
                    <a:pt x="4210" y="1429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6"/>
            <p:cNvSpPr/>
            <p:nvPr/>
          </p:nvSpPr>
          <p:spPr>
            <a:xfrm>
              <a:off x="6526550" y="26156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1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1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2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6"/>
            <p:cNvSpPr/>
            <p:nvPr/>
          </p:nvSpPr>
          <p:spPr>
            <a:xfrm>
              <a:off x="1725750" y="2629175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2"/>
                  </a:lnTo>
                  <a:lnTo>
                    <a:pt x="2008" y="965"/>
                  </a:lnTo>
                  <a:lnTo>
                    <a:pt x="2124" y="1120"/>
                  </a:lnTo>
                  <a:lnTo>
                    <a:pt x="2202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6" y="502"/>
                  </a:lnTo>
                  <a:lnTo>
                    <a:pt x="811" y="463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0"/>
                  </a:lnTo>
                  <a:lnTo>
                    <a:pt x="194" y="425"/>
                  </a:lnTo>
                  <a:lnTo>
                    <a:pt x="78" y="618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8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2" y="2973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3"/>
                  </a:lnTo>
                  <a:lnTo>
                    <a:pt x="2626" y="2896"/>
                  </a:lnTo>
                  <a:lnTo>
                    <a:pt x="2704" y="2317"/>
                  </a:lnTo>
                  <a:lnTo>
                    <a:pt x="2704" y="2008"/>
                  </a:lnTo>
                  <a:lnTo>
                    <a:pt x="2704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00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6"/>
            <p:cNvSpPr/>
            <p:nvPr/>
          </p:nvSpPr>
          <p:spPr>
            <a:xfrm>
              <a:off x="2602300" y="2637850"/>
              <a:ext cx="63750" cy="173800"/>
            </a:xfrm>
            <a:custGeom>
              <a:avLst/>
              <a:gdLst/>
              <a:ahLst/>
              <a:cxnLst/>
              <a:rect l="l" t="t" r="r" b="b"/>
              <a:pathLst>
                <a:path w="2550" h="6952" extrusionOk="0">
                  <a:moveTo>
                    <a:pt x="271" y="1"/>
                  </a:moveTo>
                  <a:lnTo>
                    <a:pt x="1" y="78"/>
                  </a:lnTo>
                  <a:lnTo>
                    <a:pt x="232" y="927"/>
                  </a:lnTo>
                  <a:lnTo>
                    <a:pt x="503" y="1816"/>
                  </a:lnTo>
                  <a:lnTo>
                    <a:pt x="1082" y="3515"/>
                  </a:lnTo>
                  <a:lnTo>
                    <a:pt x="2318" y="6951"/>
                  </a:lnTo>
                  <a:lnTo>
                    <a:pt x="2549" y="6874"/>
                  </a:lnTo>
                  <a:lnTo>
                    <a:pt x="2047" y="5136"/>
                  </a:lnTo>
                  <a:lnTo>
                    <a:pt x="1507" y="3399"/>
                  </a:lnTo>
                  <a:lnTo>
                    <a:pt x="928" y="1661"/>
                  </a:lnTo>
                  <a:lnTo>
                    <a:pt x="619" y="81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6"/>
            <p:cNvSpPr/>
            <p:nvPr/>
          </p:nvSpPr>
          <p:spPr>
            <a:xfrm>
              <a:off x="531575" y="26388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1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6"/>
            <p:cNvSpPr/>
            <p:nvPr/>
          </p:nvSpPr>
          <p:spPr>
            <a:xfrm>
              <a:off x="340450" y="26658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0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0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1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6"/>
            <p:cNvSpPr/>
            <p:nvPr/>
          </p:nvSpPr>
          <p:spPr>
            <a:xfrm>
              <a:off x="6651075" y="26658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1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6"/>
            <p:cNvSpPr/>
            <p:nvPr/>
          </p:nvSpPr>
          <p:spPr>
            <a:xfrm>
              <a:off x="1793325" y="26986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7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5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5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3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6"/>
            <p:cNvSpPr/>
            <p:nvPr/>
          </p:nvSpPr>
          <p:spPr>
            <a:xfrm>
              <a:off x="2371575" y="2703500"/>
              <a:ext cx="351425" cy="207575"/>
            </a:xfrm>
            <a:custGeom>
              <a:avLst/>
              <a:gdLst/>
              <a:ahLst/>
              <a:cxnLst/>
              <a:rect l="l" t="t" r="r" b="b"/>
              <a:pathLst>
                <a:path w="14057" h="8303" extrusionOk="0">
                  <a:moveTo>
                    <a:pt x="13941" y="0"/>
                  </a:moveTo>
                  <a:lnTo>
                    <a:pt x="13632" y="116"/>
                  </a:lnTo>
                  <a:lnTo>
                    <a:pt x="13632" y="155"/>
                  </a:lnTo>
                  <a:lnTo>
                    <a:pt x="13555" y="773"/>
                  </a:lnTo>
                  <a:lnTo>
                    <a:pt x="13439" y="1313"/>
                  </a:lnTo>
                  <a:lnTo>
                    <a:pt x="13284" y="1854"/>
                  </a:lnTo>
                  <a:lnTo>
                    <a:pt x="13053" y="2395"/>
                  </a:lnTo>
                  <a:lnTo>
                    <a:pt x="12782" y="2897"/>
                  </a:lnTo>
                  <a:lnTo>
                    <a:pt x="12473" y="3360"/>
                  </a:lnTo>
                  <a:lnTo>
                    <a:pt x="12126" y="3823"/>
                  </a:lnTo>
                  <a:lnTo>
                    <a:pt x="11778" y="4248"/>
                  </a:lnTo>
                  <a:lnTo>
                    <a:pt x="11547" y="4325"/>
                  </a:lnTo>
                  <a:lnTo>
                    <a:pt x="11585" y="4441"/>
                  </a:lnTo>
                  <a:lnTo>
                    <a:pt x="11547" y="4480"/>
                  </a:lnTo>
                  <a:lnTo>
                    <a:pt x="11392" y="4557"/>
                  </a:lnTo>
                  <a:lnTo>
                    <a:pt x="11469" y="4557"/>
                  </a:lnTo>
                  <a:lnTo>
                    <a:pt x="10967" y="5020"/>
                  </a:lnTo>
                  <a:lnTo>
                    <a:pt x="10427" y="5445"/>
                  </a:lnTo>
                  <a:lnTo>
                    <a:pt x="9539" y="6063"/>
                  </a:lnTo>
                  <a:lnTo>
                    <a:pt x="8612" y="6642"/>
                  </a:lnTo>
                  <a:lnTo>
                    <a:pt x="8149" y="6912"/>
                  </a:lnTo>
                  <a:lnTo>
                    <a:pt x="7647" y="7144"/>
                  </a:lnTo>
                  <a:lnTo>
                    <a:pt x="7145" y="7376"/>
                  </a:lnTo>
                  <a:lnTo>
                    <a:pt x="6643" y="7569"/>
                  </a:lnTo>
                  <a:lnTo>
                    <a:pt x="6604" y="7453"/>
                  </a:lnTo>
                  <a:lnTo>
                    <a:pt x="6411" y="7492"/>
                  </a:lnTo>
                  <a:lnTo>
                    <a:pt x="4905" y="6372"/>
                  </a:lnTo>
                  <a:lnTo>
                    <a:pt x="3322" y="5291"/>
                  </a:lnTo>
                  <a:lnTo>
                    <a:pt x="1739" y="4248"/>
                  </a:lnTo>
                  <a:lnTo>
                    <a:pt x="78" y="3321"/>
                  </a:lnTo>
                  <a:lnTo>
                    <a:pt x="1" y="3399"/>
                  </a:lnTo>
                  <a:lnTo>
                    <a:pt x="3051" y="5600"/>
                  </a:lnTo>
                  <a:lnTo>
                    <a:pt x="6141" y="7723"/>
                  </a:lnTo>
                  <a:lnTo>
                    <a:pt x="5639" y="7839"/>
                  </a:lnTo>
                  <a:lnTo>
                    <a:pt x="5175" y="7916"/>
                  </a:lnTo>
                  <a:lnTo>
                    <a:pt x="4673" y="7955"/>
                  </a:lnTo>
                  <a:lnTo>
                    <a:pt x="4210" y="7994"/>
                  </a:lnTo>
                  <a:lnTo>
                    <a:pt x="4094" y="7994"/>
                  </a:lnTo>
                  <a:lnTo>
                    <a:pt x="4055" y="8071"/>
                  </a:lnTo>
                  <a:lnTo>
                    <a:pt x="4248" y="8303"/>
                  </a:lnTo>
                  <a:lnTo>
                    <a:pt x="5098" y="8303"/>
                  </a:lnTo>
                  <a:lnTo>
                    <a:pt x="5523" y="8264"/>
                  </a:lnTo>
                  <a:lnTo>
                    <a:pt x="5948" y="8187"/>
                  </a:lnTo>
                  <a:lnTo>
                    <a:pt x="6372" y="8110"/>
                  </a:lnTo>
                  <a:lnTo>
                    <a:pt x="6797" y="7955"/>
                  </a:lnTo>
                  <a:lnTo>
                    <a:pt x="7647" y="7646"/>
                  </a:lnTo>
                  <a:lnTo>
                    <a:pt x="8458" y="7221"/>
                  </a:lnTo>
                  <a:lnTo>
                    <a:pt x="9230" y="6758"/>
                  </a:lnTo>
                  <a:lnTo>
                    <a:pt x="10002" y="6295"/>
                  </a:lnTo>
                  <a:lnTo>
                    <a:pt x="10659" y="5793"/>
                  </a:lnTo>
                  <a:lnTo>
                    <a:pt x="11315" y="5252"/>
                  </a:lnTo>
                  <a:lnTo>
                    <a:pt x="11933" y="4673"/>
                  </a:lnTo>
                  <a:lnTo>
                    <a:pt x="12512" y="4055"/>
                  </a:lnTo>
                  <a:lnTo>
                    <a:pt x="12975" y="3360"/>
                  </a:lnTo>
                  <a:lnTo>
                    <a:pt x="13207" y="3012"/>
                  </a:lnTo>
                  <a:lnTo>
                    <a:pt x="13400" y="2665"/>
                  </a:lnTo>
                  <a:lnTo>
                    <a:pt x="13555" y="2279"/>
                  </a:lnTo>
                  <a:lnTo>
                    <a:pt x="13709" y="1893"/>
                  </a:lnTo>
                  <a:lnTo>
                    <a:pt x="13864" y="1506"/>
                  </a:lnTo>
                  <a:lnTo>
                    <a:pt x="13941" y="1082"/>
                  </a:lnTo>
                  <a:lnTo>
                    <a:pt x="14018" y="657"/>
                  </a:lnTo>
                  <a:lnTo>
                    <a:pt x="14057" y="232"/>
                  </a:lnTo>
                  <a:lnTo>
                    <a:pt x="14018" y="116"/>
                  </a:lnTo>
                  <a:lnTo>
                    <a:pt x="13941" y="39"/>
                  </a:lnTo>
                  <a:lnTo>
                    <a:pt x="139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6"/>
            <p:cNvSpPr/>
            <p:nvPr/>
          </p:nvSpPr>
          <p:spPr>
            <a:xfrm>
              <a:off x="6594125" y="27093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8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6"/>
            <p:cNvSpPr/>
            <p:nvPr/>
          </p:nvSpPr>
          <p:spPr>
            <a:xfrm>
              <a:off x="464975" y="27160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0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6"/>
            <p:cNvSpPr/>
            <p:nvPr/>
          </p:nvSpPr>
          <p:spPr>
            <a:xfrm>
              <a:off x="2488400" y="2725700"/>
              <a:ext cx="48275" cy="165100"/>
            </a:xfrm>
            <a:custGeom>
              <a:avLst/>
              <a:gdLst/>
              <a:ahLst/>
              <a:cxnLst/>
              <a:rect l="l" t="t" r="r" b="b"/>
              <a:pathLst>
                <a:path w="1931" h="6604" extrusionOk="0">
                  <a:moveTo>
                    <a:pt x="271" y="1"/>
                  </a:moveTo>
                  <a:lnTo>
                    <a:pt x="193" y="39"/>
                  </a:lnTo>
                  <a:lnTo>
                    <a:pt x="155" y="39"/>
                  </a:lnTo>
                  <a:lnTo>
                    <a:pt x="0" y="155"/>
                  </a:lnTo>
                  <a:lnTo>
                    <a:pt x="0" y="194"/>
                  </a:lnTo>
                  <a:lnTo>
                    <a:pt x="348" y="1815"/>
                  </a:lnTo>
                  <a:lnTo>
                    <a:pt x="773" y="3437"/>
                  </a:lnTo>
                  <a:lnTo>
                    <a:pt x="1236" y="5021"/>
                  </a:lnTo>
                  <a:lnTo>
                    <a:pt x="1738" y="6604"/>
                  </a:lnTo>
                  <a:lnTo>
                    <a:pt x="1931" y="6565"/>
                  </a:lnTo>
                  <a:lnTo>
                    <a:pt x="1622" y="4982"/>
                  </a:lnTo>
                  <a:lnTo>
                    <a:pt x="1236" y="3360"/>
                  </a:lnTo>
                  <a:lnTo>
                    <a:pt x="773" y="1777"/>
                  </a:lnTo>
                  <a:lnTo>
                    <a:pt x="271" y="194"/>
                  </a:lnTo>
                  <a:lnTo>
                    <a:pt x="3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6"/>
            <p:cNvSpPr/>
            <p:nvPr/>
          </p:nvSpPr>
          <p:spPr>
            <a:xfrm>
              <a:off x="2495150" y="2725700"/>
              <a:ext cx="165100" cy="91725"/>
            </a:xfrm>
            <a:custGeom>
              <a:avLst/>
              <a:gdLst/>
              <a:ahLst/>
              <a:cxnLst/>
              <a:rect l="l" t="t" r="r" b="b"/>
              <a:pathLst>
                <a:path w="6604" h="3669" extrusionOk="0">
                  <a:moveTo>
                    <a:pt x="116" y="1"/>
                  </a:moveTo>
                  <a:lnTo>
                    <a:pt x="1" y="194"/>
                  </a:lnTo>
                  <a:lnTo>
                    <a:pt x="1622" y="1043"/>
                  </a:lnTo>
                  <a:lnTo>
                    <a:pt x="3244" y="1893"/>
                  </a:lnTo>
                  <a:lnTo>
                    <a:pt x="4017" y="2356"/>
                  </a:lnTo>
                  <a:lnTo>
                    <a:pt x="4827" y="2819"/>
                  </a:lnTo>
                  <a:lnTo>
                    <a:pt x="5638" y="3283"/>
                  </a:lnTo>
                  <a:lnTo>
                    <a:pt x="6024" y="3476"/>
                  </a:lnTo>
                  <a:lnTo>
                    <a:pt x="6449" y="3669"/>
                  </a:lnTo>
                  <a:lnTo>
                    <a:pt x="6604" y="3592"/>
                  </a:lnTo>
                  <a:lnTo>
                    <a:pt x="6604" y="3515"/>
                  </a:lnTo>
                  <a:lnTo>
                    <a:pt x="6565" y="3437"/>
                  </a:lnTo>
                  <a:lnTo>
                    <a:pt x="6218" y="3167"/>
                  </a:lnTo>
                  <a:lnTo>
                    <a:pt x="5870" y="2935"/>
                  </a:lnTo>
                  <a:lnTo>
                    <a:pt x="5098" y="2472"/>
                  </a:lnTo>
                  <a:lnTo>
                    <a:pt x="3515" y="1622"/>
                  </a:lnTo>
                  <a:lnTo>
                    <a:pt x="1815" y="773"/>
                  </a:lnTo>
                  <a:lnTo>
                    <a:pt x="966" y="387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6"/>
            <p:cNvSpPr/>
            <p:nvPr/>
          </p:nvSpPr>
          <p:spPr>
            <a:xfrm>
              <a:off x="4212550" y="2732450"/>
              <a:ext cx="315700" cy="477900"/>
            </a:xfrm>
            <a:custGeom>
              <a:avLst/>
              <a:gdLst/>
              <a:ahLst/>
              <a:cxnLst/>
              <a:rect l="l" t="t" r="r" b="b"/>
              <a:pathLst>
                <a:path w="12628" h="19116" extrusionOk="0">
                  <a:moveTo>
                    <a:pt x="1004" y="619"/>
                  </a:moveTo>
                  <a:lnTo>
                    <a:pt x="1661" y="850"/>
                  </a:lnTo>
                  <a:lnTo>
                    <a:pt x="2317" y="1121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5"/>
                  </a:lnTo>
                  <a:lnTo>
                    <a:pt x="3862" y="2472"/>
                  </a:lnTo>
                  <a:lnTo>
                    <a:pt x="4016" y="2820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8"/>
                  </a:lnTo>
                  <a:lnTo>
                    <a:pt x="9345" y="15138"/>
                  </a:lnTo>
                  <a:lnTo>
                    <a:pt x="8920" y="15370"/>
                  </a:lnTo>
                  <a:lnTo>
                    <a:pt x="7955" y="13516"/>
                  </a:lnTo>
                  <a:lnTo>
                    <a:pt x="6990" y="11663"/>
                  </a:lnTo>
                  <a:lnTo>
                    <a:pt x="5020" y="7956"/>
                  </a:lnTo>
                  <a:lnTo>
                    <a:pt x="3012" y="4287"/>
                  </a:lnTo>
                  <a:lnTo>
                    <a:pt x="1004" y="619"/>
                  </a:lnTo>
                  <a:close/>
                  <a:moveTo>
                    <a:pt x="657" y="503"/>
                  </a:moveTo>
                  <a:lnTo>
                    <a:pt x="657" y="541"/>
                  </a:lnTo>
                  <a:lnTo>
                    <a:pt x="4673" y="8033"/>
                  </a:lnTo>
                  <a:lnTo>
                    <a:pt x="6719" y="11740"/>
                  </a:lnTo>
                  <a:lnTo>
                    <a:pt x="7762" y="13593"/>
                  </a:lnTo>
                  <a:lnTo>
                    <a:pt x="8805" y="15447"/>
                  </a:lnTo>
                  <a:lnTo>
                    <a:pt x="8650" y="15524"/>
                  </a:lnTo>
                  <a:lnTo>
                    <a:pt x="7414" y="13748"/>
                  </a:lnTo>
                  <a:lnTo>
                    <a:pt x="6179" y="12010"/>
                  </a:lnTo>
                  <a:lnTo>
                    <a:pt x="3592" y="8535"/>
                  </a:lnTo>
                  <a:lnTo>
                    <a:pt x="2317" y="6758"/>
                  </a:lnTo>
                  <a:lnTo>
                    <a:pt x="1004" y="4944"/>
                  </a:lnTo>
                  <a:lnTo>
                    <a:pt x="850" y="4712"/>
                  </a:lnTo>
                  <a:lnTo>
                    <a:pt x="734" y="4480"/>
                  </a:lnTo>
                  <a:lnTo>
                    <a:pt x="618" y="4210"/>
                  </a:lnTo>
                  <a:lnTo>
                    <a:pt x="541" y="3940"/>
                  </a:lnTo>
                  <a:lnTo>
                    <a:pt x="464" y="3399"/>
                  </a:lnTo>
                  <a:lnTo>
                    <a:pt x="425" y="2820"/>
                  </a:lnTo>
                  <a:lnTo>
                    <a:pt x="464" y="2241"/>
                  </a:lnTo>
                  <a:lnTo>
                    <a:pt x="502" y="1661"/>
                  </a:lnTo>
                  <a:lnTo>
                    <a:pt x="657" y="503"/>
                  </a:lnTo>
                  <a:close/>
                  <a:moveTo>
                    <a:pt x="11508" y="12280"/>
                  </a:moveTo>
                  <a:lnTo>
                    <a:pt x="11662" y="12358"/>
                  </a:lnTo>
                  <a:lnTo>
                    <a:pt x="11817" y="12435"/>
                  </a:lnTo>
                  <a:lnTo>
                    <a:pt x="12164" y="12860"/>
                  </a:lnTo>
                  <a:lnTo>
                    <a:pt x="12241" y="13053"/>
                  </a:lnTo>
                  <a:lnTo>
                    <a:pt x="12280" y="13246"/>
                  </a:lnTo>
                  <a:lnTo>
                    <a:pt x="12241" y="13439"/>
                  </a:lnTo>
                  <a:lnTo>
                    <a:pt x="12203" y="13632"/>
                  </a:lnTo>
                  <a:lnTo>
                    <a:pt x="12048" y="14018"/>
                  </a:lnTo>
                  <a:lnTo>
                    <a:pt x="11855" y="14366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2"/>
                  </a:lnTo>
                  <a:lnTo>
                    <a:pt x="10156" y="15872"/>
                  </a:lnTo>
                  <a:lnTo>
                    <a:pt x="10118" y="15987"/>
                  </a:lnTo>
                  <a:lnTo>
                    <a:pt x="9770" y="16180"/>
                  </a:lnTo>
                  <a:lnTo>
                    <a:pt x="9114" y="16605"/>
                  </a:lnTo>
                  <a:lnTo>
                    <a:pt x="8457" y="16953"/>
                  </a:lnTo>
                  <a:lnTo>
                    <a:pt x="7723" y="17262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5" y="17648"/>
                  </a:lnTo>
                  <a:lnTo>
                    <a:pt x="5754" y="17648"/>
                  </a:lnTo>
                  <a:lnTo>
                    <a:pt x="5561" y="17571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8" y="17184"/>
                  </a:lnTo>
                  <a:lnTo>
                    <a:pt x="4982" y="16876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5"/>
                  </a:lnTo>
                  <a:lnTo>
                    <a:pt x="5175" y="15949"/>
                  </a:lnTo>
                  <a:lnTo>
                    <a:pt x="5291" y="15833"/>
                  </a:lnTo>
                  <a:lnTo>
                    <a:pt x="5406" y="15756"/>
                  </a:lnTo>
                  <a:lnTo>
                    <a:pt x="5522" y="15717"/>
                  </a:lnTo>
                  <a:lnTo>
                    <a:pt x="5638" y="15756"/>
                  </a:lnTo>
                  <a:lnTo>
                    <a:pt x="5793" y="15833"/>
                  </a:lnTo>
                  <a:lnTo>
                    <a:pt x="5947" y="15949"/>
                  </a:lnTo>
                  <a:lnTo>
                    <a:pt x="6063" y="16142"/>
                  </a:lnTo>
                  <a:lnTo>
                    <a:pt x="6256" y="16374"/>
                  </a:lnTo>
                  <a:lnTo>
                    <a:pt x="6102" y="16412"/>
                  </a:lnTo>
                  <a:lnTo>
                    <a:pt x="6024" y="16451"/>
                  </a:lnTo>
                  <a:lnTo>
                    <a:pt x="6024" y="16567"/>
                  </a:lnTo>
                  <a:lnTo>
                    <a:pt x="6063" y="16644"/>
                  </a:lnTo>
                  <a:lnTo>
                    <a:pt x="6140" y="16644"/>
                  </a:lnTo>
                  <a:lnTo>
                    <a:pt x="6912" y="16567"/>
                  </a:lnTo>
                  <a:lnTo>
                    <a:pt x="7685" y="16374"/>
                  </a:lnTo>
                  <a:lnTo>
                    <a:pt x="8496" y="16065"/>
                  </a:lnTo>
                  <a:lnTo>
                    <a:pt x="9229" y="15717"/>
                  </a:lnTo>
                  <a:lnTo>
                    <a:pt x="9616" y="15485"/>
                  </a:lnTo>
                  <a:lnTo>
                    <a:pt x="9963" y="15254"/>
                  </a:lnTo>
                  <a:lnTo>
                    <a:pt x="10272" y="15022"/>
                  </a:lnTo>
                  <a:lnTo>
                    <a:pt x="10581" y="14752"/>
                  </a:lnTo>
                  <a:lnTo>
                    <a:pt x="10890" y="14481"/>
                  </a:lnTo>
                  <a:lnTo>
                    <a:pt x="11121" y="14173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9"/>
                  </a:lnTo>
                  <a:lnTo>
                    <a:pt x="11546" y="13362"/>
                  </a:lnTo>
                  <a:lnTo>
                    <a:pt x="11508" y="13284"/>
                  </a:lnTo>
                  <a:lnTo>
                    <a:pt x="11430" y="13246"/>
                  </a:lnTo>
                  <a:lnTo>
                    <a:pt x="11237" y="13246"/>
                  </a:lnTo>
                  <a:lnTo>
                    <a:pt x="11160" y="13323"/>
                  </a:lnTo>
                  <a:lnTo>
                    <a:pt x="10967" y="13671"/>
                  </a:lnTo>
                  <a:lnTo>
                    <a:pt x="10774" y="13555"/>
                  </a:lnTo>
                  <a:lnTo>
                    <a:pt x="10658" y="13439"/>
                  </a:lnTo>
                  <a:lnTo>
                    <a:pt x="10619" y="13284"/>
                  </a:lnTo>
                  <a:lnTo>
                    <a:pt x="10581" y="13169"/>
                  </a:lnTo>
                  <a:lnTo>
                    <a:pt x="10619" y="13014"/>
                  </a:lnTo>
                  <a:lnTo>
                    <a:pt x="10658" y="12860"/>
                  </a:lnTo>
                  <a:lnTo>
                    <a:pt x="10851" y="12628"/>
                  </a:lnTo>
                  <a:lnTo>
                    <a:pt x="10928" y="12473"/>
                  </a:lnTo>
                  <a:lnTo>
                    <a:pt x="11044" y="12358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1"/>
                  </a:moveTo>
                  <a:lnTo>
                    <a:pt x="348" y="40"/>
                  </a:lnTo>
                  <a:lnTo>
                    <a:pt x="271" y="117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3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6"/>
                  </a:lnTo>
                  <a:lnTo>
                    <a:pt x="232" y="4519"/>
                  </a:lnTo>
                  <a:lnTo>
                    <a:pt x="348" y="4751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6"/>
                  </a:lnTo>
                  <a:lnTo>
                    <a:pt x="5445" y="11817"/>
                  </a:lnTo>
                  <a:lnTo>
                    <a:pt x="6874" y="13748"/>
                  </a:lnTo>
                  <a:lnTo>
                    <a:pt x="8341" y="15640"/>
                  </a:lnTo>
                  <a:lnTo>
                    <a:pt x="7492" y="15987"/>
                  </a:lnTo>
                  <a:lnTo>
                    <a:pt x="6642" y="16258"/>
                  </a:lnTo>
                  <a:lnTo>
                    <a:pt x="6681" y="16103"/>
                  </a:lnTo>
                  <a:lnTo>
                    <a:pt x="6681" y="15949"/>
                  </a:lnTo>
                  <a:lnTo>
                    <a:pt x="6642" y="15756"/>
                  </a:lnTo>
                  <a:lnTo>
                    <a:pt x="6565" y="15640"/>
                  </a:lnTo>
                  <a:lnTo>
                    <a:pt x="6488" y="15485"/>
                  </a:lnTo>
                  <a:lnTo>
                    <a:pt x="6333" y="15370"/>
                  </a:lnTo>
                  <a:lnTo>
                    <a:pt x="6179" y="15292"/>
                  </a:lnTo>
                  <a:lnTo>
                    <a:pt x="6024" y="15254"/>
                  </a:lnTo>
                  <a:lnTo>
                    <a:pt x="5715" y="15254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6" y="16296"/>
                  </a:lnTo>
                  <a:lnTo>
                    <a:pt x="4596" y="16567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8" y="17725"/>
                  </a:lnTo>
                  <a:lnTo>
                    <a:pt x="5368" y="17841"/>
                  </a:lnTo>
                  <a:lnTo>
                    <a:pt x="5677" y="17918"/>
                  </a:lnTo>
                  <a:lnTo>
                    <a:pt x="6024" y="17957"/>
                  </a:lnTo>
                  <a:lnTo>
                    <a:pt x="6372" y="17918"/>
                  </a:lnTo>
                  <a:lnTo>
                    <a:pt x="6719" y="17841"/>
                  </a:lnTo>
                  <a:lnTo>
                    <a:pt x="7106" y="17764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3"/>
                  </a:lnTo>
                  <a:lnTo>
                    <a:pt x="9229" y="16876"/>
                  </a:lnTo>
                  <a:lnTo>
                    <a:pt x="9461" y="16760"/>
                  </a:lnTo>
                  <a:lnTo>
                    <a:pt x="10233" y="16258"/>
                  </a:lnTo>
                  <a:lnTo>
                    <a:pt x="10813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4"/>
                  </a:lnTo>
                  <a:lnTo>
                    <a:pt x="11817" y="18150"/>
                  </a:lnTo>
                  <a:lnTo>
                    <a:pt x="11392" y="17455"/>
                  </a:lnTo>
                  <a:lnTo>
                    <a:pt x="10928" y="16760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4"/>
                  </a:lnTo>
                  <a:lnTo>
                    <a:pt x="11894" y="14790"/>
                  </a:lnTo>
                  <a:lnTo>
                    <a:pt x="12125" y="14559"/>
                  </a:lnTo>
                  <a:lnTo>
                    <a:pt x="12280" y="14288"/>
                  </a:lnTo>
                  <a:lnTo>
                    <a:pt x="12434" y="14057"/>
                  </a:lnTo>
                  <a:lnTo>
                    <a:pt x="12512" y="13786"/>
                  </a:lnTo>
                  <a:lnTo>
                    <a:pt x="12589" y="13555"/>
                  </a:lnTo>
                  <a:lnTo>
                    <a:pt x="12627" y="13284"/>
                  </a:lnTo>
                  <a:lnTo>
                    <a:pt x="12589" y="13053"/>
                  </a:lnTo>
                  <a:lnTo>
                    <a:pt x="12512" y="12821"/>
                  </a:lnTo>
                  <a:lnTo>
                    <a:pt x="12357" y="12589"/>
                  </a:lnTo>
                  <a:lnTo>
                    <a:pt x="12164" y="12358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9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1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2"/>
                  </a:lnTo>
                  <a:lnTo>
                    <a:pt x="10619" y="13786"/>
                  </a:lnTo>
                  <a:lnTo>
                    <a:pt x="10813" y="13902"/>
                  </a:lnTo>
                  <a:lnTo>
                    <a:pt x="10504" y="14250"/>
                  </a:lnTo>
                  <a:lnTo>
                    <a:pt x="10156" y="14597"/>
                  </a:lnTo>
                  <a:lnTo>
                    <a:pt x="9770" y="14868"/>
                  </a:lnTo>
                  <a:lnTo>
                    <a:pt x="9430" y="15084"/>
                  </a:lnTo>
                  <a:lnTo>
                    <a:pt x="9461" y="15022"/>
                  </a:lnTo>
                  <a:lnTo>
                    <a:pt x="9500" y="14945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9"/>
                  </a:lnTo>
                  <a:lnTo>
                    <a:pt x="3823" y="1545"/>
                  </a:lnTo>
                  <a:lnTo>
                    <a:pt x="3514" y="1237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1" y="233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6"/>
            <p:cNvSpPr/>
            <p:nvPr/>
          </p:nvSpPr>
          <p:spPr>
            <a:xfrm>
              <a:off x="3419975" y="2751775"/>
              <a:ext cx="68575" cy="77250"/>
            </a:xfrm>
            <a:custGeom>
              <a:avLst/>
              <a:gdLst/>
              <a:ahLst/>
              <a:cxnLst/>
              <a:rect l="l" t="t" r="r" b="b"/>
              <a:pathLst>
                <a:path w="2743" h="3090" extrusionOk="0">
                  <a:moveTo>
                    <a:pt x="1198" y="464"/>
                  </a:moveTo>
                  <a:lnTo>
                    <a:pt x="1429" y="502"/>
                  </a:lnTo>
                  <a:lnTo>
                    <a:pt x="1700" y="618"/>
                  </a:lnTo>
                  <a:lnTo>
                    <a:pt x="1893" y="772"/>
                  </a:lnTo>
                  <a:lnTo>
                    <a:pt x="2047" y="966"/>
                  </a:lnTo>
                  <a:lnTo>
                    <a:pt x="2163" y="1159"/>
                  </a:lnTo>
                  <a:lnTo>
                    <a:pt x="2240" y="1352"/>
                  </a:lnTo>
                  <a:lnTo>
                    <a:pt x="2356" y="1738"/>
                  </a:lnTo>
                  <a:lnTo>
                    <a:pt x="2395" y="2163"/>
                  </a:lnTo>
                  <a:lnTo>
                    <a:pt x="2395" y="2587"/>
                  </a:lnTo>
                  <a:lnTo>
                    <a:pt x="2240" y="2433"/>
                  </a:lnTo>
                  <a:lnTo>
                    <a:pt x="2047" y="2278"/>
                  </a:lnTo>
                  <a:lnTo>
                    <a:pt x="1661" y="2085"/>
                  </a:lnTo>
                  <a:lnTo>
                    <a:pt x="1275" y="1931"/>
                  </a:lnTo>
                  <a:lnTo>
                    <a:pt x="1043" y="1815"/>
                  </a:lnTo>
                  <a:lnTo>
                    <a:pt x="850" y="1699"/>
                  </a:lnTo>
                  <a:lnTo>
                    <a:pt x="657" y="1545"/>
                  </a:lnTo>
                  <a:lnTo>
                    <a:pt x="503" y="1390"/>
                  </a:lnTo>
                  <a:lnTo>
                    <a:pt x="425" y="1197"/>
                  </a:lnTo>
                  <a:lnTo>
                    <a:pt x="425" y="1081"/>
                  </a:lnTo>
                  <a:lnTo>
                    <a:pt x="425" y="966"/>
                  </a:lnTo>
                  <a:lnTo>
                    <a:pt x="503" y="811"/>
                  </a:lnTo>
                  <a:lnTo>
                    <a:pt x="541" y="695"/>
                  </a:lnTo>
                  <a:lnTo>
                    <a:pt x="618" y="618"/>
                  </a:lnTo>
                  <a:lnTo>
                    <a:pt x="734" y="541"/>
                  </a:lnTo>
                  <a:lnTo>
                    <a:pt x="850" y="464"/>
                  </a:lnTo>
                  <a:close/>
                  <a:moveTo>
                    <a:pt x="1043" y="0"/>
                  </a:moveTo>
                  <a:lnTo>
                    <a:pt x="812" y="77"/>
                  </a:lnTo>
                  <a:lnTo>
                    <a:pt x="580" y="155"/>
                  </a:lnTo>
                  <a:lnTo>
                    <a:pt x="387" y="309"/>
                  </a:lnTo>
                  <a:lnTo>
                    <a:pt x="232" y="464"/>
                  </a:lnTo>
                  <a:lnTo>
                    <a:pt x="116" y="618"/>
                  </a:lnTo>
                  <a:lnTo>
                    <a:pt x="39" y="811"/>
                  </a:lnTo>
                  <a:lnTo>
                    <a:pt x="1" y="1043"/>
                  </a:lnTo>
                  <a:lnTo>
                    <a:pt x="39" y="1236"/>
                  </a:lnTo>
                  <a:lnTo>
                    <a:pt x="78" y="1468"/>
                  </a:lnTo>
                  <a:lnTo>
                    <a:pt x="194" y="1661"/>
                  </a:lnTo>
                  <a:lnTo>
                    <a:pt x="387" y="1892"/>
                  </a:lnTo>
                  <a:lnTo>
                    <a:pt x="657" y="2085"/>
                  </a:lnTo>
                  <a:lnTo>
                    <a:pt x="927" y="2201"/>
                  </a:lnTo>
                  <a:lnTo>
                    <a:pt x="1236" y="2317"/>
                  </a:lnTo>
                  <a:lnTo>
                    <a:pt x="1507" y="2433"/>
                  </a:lnTo>
                  <a:lnTo>
                    <a:pt x="1777" y="2587"/>
                  </a:lnTo>
                  <a:lnTo>
                    <a:pt x="2009" y="2780"/>
                  </a:lnTo>
                  <a:lnTo>
                    <a:pt x="2240" y="3012"/>
                  </a:lnTo>
                  <a:lnTo>
                    <a:pt x="2317" y="3051"/>
                  </a:lnTo>
                  <a:lnTo>
                    <a:pt x="2395" y="3089"/>
                  </a:lnTo>
                  <a:lnTo>
                    <a:pt x="2472" y="3051"/>
                  </a:lnTo>
                  <a:lnTo>
                    <a:pt x="2549" y="3012"/>
                  </a:lnTo>
                  <a:lnTo>
                    <a:pt x="2588" y="3012"/>
                  </a:lnTo>
                  <a:lnTo>
                    <a:pt x="2626" y="2935"/>
                  </a:lnTo>
                  <a:lnTo>
                    <a:pt x="2704" y="2356"/>
                  </a:lnTo>
                  <a:lnTo>
                    <a:pt x="2742" y="2047"/>
                  </a:lnTo>
                  <a:lnTo>
                    <a:pt x="2704" y="1738"/>
                  </a:lnTo>
                  <a:lnTo>
                    <a:pt x="2665" y="1429"/>
                  </a:lnTo>
                  <a:lnTo>
                    <a:pt x="2588" y="1159"/>
                  </a:lnTo>
                  <a:lnTo>
                    <a:pt x="2472" y="888"/>
                  </a:lnTo>
                  <a:lnTo>
                    <a:pt x="2317" y="618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38" y="155"/>
                  </a:lnTo>
                  <a:lnTo>
                    <a:pt x="1507" y="77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6"/>
            <p:cNvSpPr/>
            <p:nvPr/>
          </p:nvSpPr>
          <p:spPr>
            <a:xfrm>
              <a:off x="408025" y="27595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7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79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1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6"/>
            <p:cNvSpPr/>
            <p:nvPr/>
          </p:nvSpPr>
          <p:spPr>
            <a:xfrm>
              <a:off x="1650450" y="2767225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1" y="5367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8"/>
                  </a:lnTo>
                  <a:lnTo>
                    <a:pt x="3978" y="888"/>
                  </a:lnTo>
                  <a:lnTo>
                    <a:pt x="4634" y="656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2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3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30" y="7375"/>
                  </a:lnTo>
                  <a:lnTo>
                    <a:pt x="13439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5"/>
                  </a:lnTo>
                  <a:lnTo>
                    <a:pt x="16721" y="9885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3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1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79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7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6"/>
            <p:cNvSpPr/>
            <p:nvPr/>
          </p:nvSpPr>
          <p:spPr>
            <a:xfrm>
              <a:off x="4802400" y="27817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0"/>
                  </a:moveTo>
                  <a:lnTo>
                    <a:pt x="12434" y="39"/>
                  </a:lnTo>
                  <a:lnTo>
                    <a:pt x="12357" y="77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8"/>
                  </a:lnTo>
                  <a:lnTo>
                    <a:pt x="12164" y="1043"/>
                  </a:lnTo>
                  <a:lnTo>
                    <a:pt x="12009" y="1197"/>
                  </a:lnTo>
                  <a:lnTo>
                    <a:pt x="11855" y="1313"/>
                  </a:lnTo>
                  <a:lnTo>
                    <a:pt x="11430" y="1545"/>
                  </a:lnTo>
                  <a:lnTo>
                    <a:pt x="11005" y="1699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4" y="2085"/>
                  </a:lnTo>
                  <a:lnTo>
                    <a:pt x="9345" y="2008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0"/>
                  </a:lnTo>
                  <a:lnTo>
                    <a:pt x="8611" y="1699"/>
                  </a:lnTo>
                  <a:lnTo>
                    <a:pt x="8804" y="2008"/>
                  </a:lnTo>
                  <a:lnTo>
                    <a:pt x="8997" y="2279"/>
                  </a:lnTo>
                  <a:lnTo>
                    <a:pt x="7839" y="2587"/>
                  </a:lnTo>
                  <a:lnTo>
                    <a:pt x="6719" y="2819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9" y="3282"/>
                  </a:lnTo>
                  <a:lnTo>
                    <a:pt x="3746" y="2935"/>
                  </a:lnTo>
                  <a:lnTo>
                    <a:pt x="3784" y="2587"/>
                  </a:lnTo>
                  <a:lnTo>
                    <a:pt x="3707" y="2240"/>
                  </a:lnTo>
                  <a:lnTo>
                    <a:pt x="3630" y="1892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7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8"/>
                  </a:lnTo>
                  <a:lnTo>
                    <a:pt x="1815" y="3437"/>
                  </a:lnTo>
                  <a:lnTo>
                    <a:pt x="1352" y="3398"/>
                  </a:lnTo>
                  <a:lnTo>
                    <a:pt x="965" y="3360"/>
                  </a:lnTo>
                  <a:lnTo>
                    <a:pt x="772" y="3282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3"/>
                  </a:lnTo>
                  <a:lnTo>
                    <a:pt x="309" y="2665"/>
                  </a:lnTo>
                  <a:lnTo>
                    <a:pt x="232" y="2587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3"/>
                  </a:lnTo>
                  <a:lnTo>
                    <a:pt x="0" y="2858"/>
                  </a:lnTo>
                  <a:lnTo>
                    <a:pt x="0" y="3012"/>
                  </a:lnTo>
                  <a:lnTo>
                    <a:pt x="0" y="3167"/>
                  </a:lnTo>
                  <a:lnTo>
                    <a:pt x="39" y="3282"/>
                  </a:lnTo>
                  <a:lnTo>
                    <a:pt x="116" y="3398"/>
                  </a:lnTo>
                  <a:lnTo>
                    <a:pt x="193" y="3514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0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0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2"/>
                  </a:lnTo>
                  <a:lnTo>
                    <a:pt x="12048" y="1699"/>
                  </a:lnTo>
                  <a:lnTo>
                    <a:pt x="12357" y="1506"/>
                  </a:lnTo>
                  <a:lnTo>
                    <a:pt x="12627" y="1236"/>
                  </a:lnTo>
                  <a:lnTo>
                    <a:pt x="12704" y="1081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79"/>
                  </a:lnTo>
                  <a:lnTo>
                    <a:pt x="12820" y="386"/>
                  </a:lnTo>
                  <a:lnTo>
                    <a:pt x="12743" y="155"/>
                  </a:lnTo>
                  <a:lnTo>
                    <a:pt x="12704" y="77"/>
                  </a:lnTo>
                  <a:lnTo>
                    <a:pt x="12627" y="39"/>
                  </a:lnTo>
                  <a:lnTo>
                    <a:pt x="125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6"/>
            <p:cNvSpPr/>
            <p:nvPr/>
          </p:nvSpPr>
          <p:spPr>
            <a:xfrm>
              <a:off x="2362900" y="2786525"/>
              <a:ext cx="114900" cy="130350"/>
            </a:xfrm>
            <a:custGeom>
              <a:avLst/>
              <a:gdLst/>
              <a:ahLst/>
              <a:cxnLst/>
              <a:rect l="l" t="t" r="r" b="b"/>
              <a:pathLst>
                <a:path w="4596" h="5214" extrusionOk="0">
                  <a:moveTo>
                    <a:pt x="232" y="0"/>
                  </a:moveTo>
                  <a:lnTo>
                    <a:pt x="0" y="193"/>
                  </a:lnTo>
                  <a:lnTo>
                    <a:pt x="502" y="888"/>
                  </a:lnTo>
                  <a:lnTo>
                    <a:pt x="1004" y="1622"/>
                  </a:lnTo>
                  <a:lnTo>
                    <a:pt x="1545" y="2279"/>
                  </a:lnTo>
                  <a:lnTo>
                    <a:pt x="2124" y="2974"/>
                  </a:lnTo>
                  <a:lnTo>
                    <a:pt x="3283" y="4248"/>
                  </a:lnTo>
                  <a:lnTo>
                    <a:pt x="3746" y="4789"/>
                  </a:lnTo>
                  <a:lnTo>
                    <a:pt x="3630" y="4789"/>
                  </a:lnTo>
                  <a:lnTo>
                    <a:pt x="3592" y="4866"/>
                  </a:lnTo>
                  <a:lnTo>
                    <a:pt x="3592" y="4982"/>
                  </a:lnTo>
                  <a:lnTo>
                    <a:pt x="3823" y="4904"/>
                  </a:lnTo>
                  <a:lnTo>
                    <a:pt x="4055" y="5059"/>
                  </a:lnTo>
                  <a:lnTo>
                    <a:pt x="4287" y="5213"/>
                  </a:lnTo>
                  <a:lnTo>
                    <a:pt x="4441" y="5213"/>
                  </a:lnTo>
                  <a:lnTo>
                    <a:pt x="4518" y="5175"/>
                  </a:lnTo>
                  <a:lnTo>
                    <a:pt x="4557" y="5097"/>
                  </a:lnTo>
                  <a:lnTo>
                    <a:pt x="4557" y="5059"/>
                  </a:lnTo>
                  <a:lnTo>
                    <a:pt x="4595" y="4982"/>
                  </a:lnTo>
                  <a:lnTo>
                    <a:pt x="4402" y="4750"/>
                  </a:lnTo>
                  <a:lnTo>
                    <a:pt x="4325" y="4750"/>
                  </a:lnTo>
                  <a:lnTo>
                    <a:pt x="4016" y="4480"/>
                  </a:lnTo>
                  <a:lnTo>
                    <a:pt x="3746" y="4171"/>
                  </a:lnTo>
                  <a:lnTo>
                    <a:pt x="3244" y="3553"/>
                  </a:lnTo>
                  <a:lnTo>
                    <a:pt x="2201" y="2394"/>
                  </a:lnTo>
                  <a:lnTo>
                    <a:pt x="1197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6"/>
            <p:cNvSpPr/>
            <p:nvPr/>
          </p:nvSpPr>
          <p:spPr>
            <a:xfrm>
              <a:off x="2090650" y="2821275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8" y="0"/>
                  </a:moveTo>
                  <a:lnTo>
                    <a:pt x="1893" y="78"/>
                  </a:lnTo>
                  <a:lnTo>
                    <a:pt x="1739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4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40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4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2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2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4" y="1622"/>
                  </a:lnTo>
                  <a:lnTo>
                    <a:pt x="1237" y="1313"/>
                  </a:lnTo>
                  <a:lnTo>
                    <a:pt x="1468" y="1004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2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3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2" y="2703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2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5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5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9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5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3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6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3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2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3" y="5793"/>
                  </a:lnTo>
                  <a:lnTo>
                    <a:pt x="4828" y="5638"/>
                  </a:lnTo>
                  <a:lnTo>
                    <a:pt x="4249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5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2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6"/>
            <p:cNvSpPr/>
            <p:nvPr/>
          </p:nvSpPr>
          <p:spPr>
            <a:xfrm>
              <a:off x="3488525" y="28212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120" y="387"/>
                  </a:moveTo>
                  <a:lnTo>
                    <a:pt x="1313" y="425"/>
                  </a:lnTo>
                  <a:lnTo>
                    <a:pt x="1506" y="464"/>
                  </a:lnTo>
                  <a:lnTo>
                    <a:pt x="1661" y="580"/>
                  </a:lnTo>
                  <a:lnTo>
                    <a:pt x="1738" y="734"/>
                  </a:lnTo>
                  <a:lnTo>
                    <a:pt x="1777" y="889"/>
                  </a:lnTo>
                  <a:lnTo>
                    <a:pt x="1738" y="966"/>
                  </a:lnTo>
                  <a:lnTo>
                    <a:pt x="1699" y="1004"/>
                  </a:lnTo>
                  <a:lnTo>
                    <a:pt x="1661" y="1082"/>
                  </a:lnTo>
                  <a:lnTo>
                    <a:pt x="1545" y="1120"/>
                  </a:lnTo>
                  <a:lnTo>
                    <a:pt x="1236" y="1159"/>
                  </a:lnTo>
                  <a:lnTo>
                    <a:pt x="927" y="1159"/>
                  </a:lnTo>
                  <a:lnTo>
                    <a:pt x="579" y="1198"/>
                  </a:lnTo>
                  <a:lnTo>
                    <a:pt x="464" y="1236"/>
                  </a:lnTo>
                  <a:lnTo>
                    <a:pt x="309" y="1313"/>
                  </a:lnTo>
                  <a:lnTo>
                    <a:pt x="309" y="1159"/>
                  </a:lnTo>
                  <a:lnTo>
                    <a:pt x="348" y="1004"/>
                  </a:lnTo>
                  <a:lnTo>
                    <a:pt x="386" y="850"/>
                  </a:lnTo>
                  <a:lnTo>
                    <a:pt x="464" y="734"/>
                  </a:lnTo>
                  <a:lnTo>
                    <a:pt x="541" y="618"/>
                  </a:lnTo>
                  <a:lnTo>
                    <a:pt x="657" y="541"/>
                  </a:lnTo>
                  <a:lnTo>
                    <a:pt x="811" y="464"/>
                  </a:lnTo>
                  <a:lnTo>
                    <a:pt x="927" y="425"/>
                  </a:lnTo>
                  <a:lnTo>
                    <a:pt x="1120" y="387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79" y="116"/>
                  </a:lnTo>
                  <a:lnTo>
                    <a:pt x="425" y="232"/>
                  </a:lnTo>
                  <a:lnTo>
                    <a:pt x="271" y="387"/>
                  </a:lnTo>
                  <a:lnTo>
                    <a:pt x="155" y="541"/>
                  </a:lnTo>
                  <a:lnTo>
                    <a:pt x="77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68"/>
                  </a:lnTo>
                  <a:lnTo>
                    <a:pt x="116" y="1661"/>
                  </a:lnTo>
                  <a:lnTo>
                    <a:pt x="155" y="1738"/>
                  </a:lnTo>
                  <a:lnTo>
                    <a:pt x="232" y="1815"/>
                  </a:lnTo>
                  <a:lnTo>
                    <a:pt x="309" y="1815"/>
                  </a:lnTo>
                  <a:lnTo>
                    <a:pt x="425" y="1777"/>
                  </a:lnTo>
                  <a:lnTo>
                    <a:pt x="541" y="1661"/>
                  </a:lnTo>
                  <a:lnTo>
                    <a:pt x="695" y="1584"/>
                  </a:lnTo>
                  <a:lnTo>
                    <a:pt x="850" y="1545"/>
                  </a:lnTo>
                  <a:lnTo>
                    <a:pt x="1043" y="1545"/>
                  </a:lnTo>
                  <a:lnTo>
                    <a:pt x="1390" y="1506"/>
                  </a:lnTo>
                  <a:lnTo>
                    <a:pt x="1583" y="1506"/>
                  </a:lnTo>
                  <a:lnTo>
                    <a:pt x="1738" y="1468"/>
                  </a:lnTo>
                  <a:lnTo>
                    <a:pt x="1931" y="1391"/>
                  </a:lnTo>
                  <a:lnTo>
                    <a:pt x="2047" y="1275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811"/>
                  </a:lnTo>
                  <a:lnTo>
                    <a:pt x="2124" y="657"/>
                  </a:lnTo>
                  <a:lnTo>
                    <a:pt x="2047" y="502"/>
                  </a:lnTo>
                  <a:lnTo>
                    <a:pt x="1970" y="348"/>
                  </a:lnTo>
                  <a:lnTo>
                    <a:pt x="1777" y="194"/>
                  </a:lnTo>
                  <a:lnTo>
                    <a:pt x="1622" y="116"/>
                  </a:lnTo>
                  <a:lnTo>
                    <a:pt x="1429" y="39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6"/>
            <p:cNvSpPr/>
            <p:nvPr/>
          </p:nvSpPr>
          <p:spPr>
            <a:xfrm>
              <a:off x="3345650" y="2889825"/>
              <a:ext cx="466300" cy="248125"/>
            </a:xfrm>
            <a:custGeom>
              <a:avLst/>
              <a:gdLst/>
              <a:ahLst/>
              <a:cxnLst/>
              <a:rect l="l" t="t" r="r" b="b"/>
              <a:pathLst>
                <a:path w="18652" h="9925" extrusionOk="0">
                  <a:moveTo>
                    <a:pt x="6140" y="0"/>
                  </a:moveTo>
                  <a:lnTo>
                    <a:pt x="5561" y="39"/>
                  </a:lnTo>
                  <a:lnTo>
                    <a:pt x="4982" y="155"/>
                  </a:lnTo>
                  <a:lnTo>
                    <a:pt x="4402" y="309"/>
                  </a:lnTo>
                  <a:lnTo>
                    <a:pt x="3862" y="502"/>
                  </a:lnTo>
                  <a:lnTo>
                    <a:pt x="3283" y="772"/>
                  </a:lnTo>
                  <a:lnTo>
                    <a:pt x="2781" y="1081"/>
                  </a:lnTo>
                  <a:lnTo>
                    <a:pt x="2279" y="1467"/>
                  </a:lnTo>
                  <a:lnTo>
                    <a:pt x="1815" y="1892"/>
                  </a:lnTo>
                  <a:lnTo>
                    <a:pt x="1390" y="2317"/>
                  </a:lnTo>
                  <a:lnTo>
                    <a:pt x="1043" y="2780"/>
                  </a:lnTo>
                  <a:lnTo>
                    <a:pt x="734" y="3244"/>
                  </a:lnTo>
                  <a:lnTo>
                    <a:pt x="464" y="3746"/>
                  </a:lnTo>
                  <a:lnTo>
                    <a:pt x="271" y="4286"/>
                  </a:lnTo>
                  <a:lnTo>
                    <a:pt x="116" y="4827"/>
                  </a:lnTo>
                  <a:lnTo>
                    <a:pt x="0" y="5368"/>
                  </a:lnTo>
                  <a:lnTo>
                    <a:pt x="348" y="5445"/>
                  </a:lnTo>
                  <a:lnTo>
                    <a:pt x="425" y="5020"/>
                  </a:lnTo>
                  <a:lnTo>
                    <a:pt x="541" y="4595"/>
                  </a:lnTo>
                  <a:lnTo>
                    <a:pt x="773" y="4016"/>
                  </a:lnTo>
                  <a:lnTo>
                    <a:pt x="1081" y="3437"/>
                  </a:lnTo>
                  <a:lnTo>
                    <a:pt x="1468" y="2896"/>
                  </a:lnTo>
                  <a:lnTo>
                    <a:pt x="1892" y="2394"/>
                  </a:lnTo>
                  <a:lnTo>
                    <a:pt x="2356" y="1931"/>
                  </a:lnTo>
                  <a:lnTo>
                    <a:pt x="2858" y="1545"/>
                  </a:lnTo>
                  <a:lnTo>
                    <a:pt x="3398" y="1197"/>
                  </a:lnTo>
                  <a:lnTo>
                    <a:pt x="3978" y="888"/>
                  </a:lnTo>
                  <a:lnTo>
                    <a:pt x="4595" y="657"/>
                  </a:lnTo>
                  <a:lnTo>
                    <a:pt x="5252" y="502"/>
                  </a:lnTo>
                  <a:lnTo>
                    <a:pt x="5908" y="425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39" y="618"/>
                  </a:lnTo>
                  <a:lnTo>
                    <a:pt x="8457" y="811"/>
                  </a:lnTo>
                  <a:lnTo>
                    <a:pt x="9075" y="1120"/>
                  </a:lnTo>
                  <a:lnTo>
                    <a:pt x="9422" y="1313"/>
                  </a:lnTo>
                  <a:lnTo>
                    <a:pt x="9731" y="1506"/>
                  </a:lnTo>
                  <a:lnTo>
                    <a:pt x="10002" y="1738"/>
                  </a:lnTo>
                  <a:lnTo>
                    <a:pt x="10272" y="1969"/>
                  </a:lnTo>
                  <a:lnTo>
                    <a:pt x="10774" y="2471"/>
                  </a:lnTo>
                  <a:lnTo>
                    <a:pt x="11199" y="3051"/>
                  </a:lnTo>
                  <a:lnTo>
                    <a:pt x="11546" y="3630"/>
                  </a:lnTo>
                  <a:lnTo>
                    <a:pt x="11855" y="4286"/>
                  </a:lnTo>
                  <a:lnTo>
                    <a:pt x="12164" y="4943"/>
                  </a:lnTo>
                  <a:lnTo>
                    <a:pt x="12396" y="5638"/>
                  </a:lnTo>
                  <a:lnTo>
                    <a:pt x="12627" y="6217"/>
                  </a:lnTo>
                  <a:lnTo>
                    <a:pt x="12859" y="6835"/>
                  </a:lnTo>
                  <a:lnTo>
                    <a:pt x="13129" y="7414"/>
                  </a:lnTo>
                  <a:lnTo>
                    <a:pt x="13438" y="7993"/>
                  </a:lnTo>
                  <a:lnTo>
                    <a:pt x="13786" y="8495"/>
                  </a:lnTo>
                  <a:lnTo>
                    <a:pt x="14211" y="8959"/>
                  </a:lnTo>
                  <a:lnTo>
                    <a:pt x="14442" y="9190"/>
                  </a:lnTo>
                  <a:lnTo>
                    <a:pt x="14713" y="9383"/>
                  </a:lnTo>
                  <a:lnTo>
                    <a:pt x="14983" y="9538"/>
                  </a:lnTo>
                  <a:lnTo>
                    <a:pt x="15253" y="9692"/>
                  </a:lnTo>
                  <a:lnTo>
                    <a:pt x="15717" y="9847"/>
                  </a:lnTo>
                  <a:lnTo>
                    <a:pt x="16219" y="9924"/>
                  </a:lnTo>
                  <a:lnTo>
                    <a:pt x="16682" y="9885"/>
                  </a:lnTo>
                  <a:lnTo>
                    <a:pt x="17145" y="9808"/>
                  </a:lnTo>
                  <a:lnTo>
                    <a:pt x="17609" y="9654"/>
                  </a:lnTo>
                  <a:lnTo>
                    <a:pt x="17802" y="9538"/>
                  </a:lnTo>
                  <a:lnTo>
                    <a:pt x="17995" y="9383"/>
                  </a:lnTo>
                  <a:lnTo>
                    <a:pt x="18188" y="9229"/>
                  </a:lnTo>
                  <a:lnTo>
                    <a:pt x="18342" y="9075"/>
                  </a:lnTo>
                  <a:lnTo>
                    <a:pt x="18497" y="8881"/>
                  </a:lnTo>
                  <a:lnTo>
                    <a:pt x="18613" y="8650"/>
                  </a:lnTo>
                  <a:lnTo>
                    <a:pt x="18651" y="8573"/>
                  </a:lnTo>
                  <a:lnTo>
                    <a:pt x="18613" y="8457"/>
                  </a:lnTo>
                  <a:lnTo>
                    <a:pt x="18651" y="8418"/>
                  </a:lnTo>
                  <a:lnTo>
                    <a:pt x="18613" y="8341"/>
                  </a:lnTo>
                  <a:lnTo>
                    <a:pt x="18304" y="8380"/>
                  </a:lnTo>
                  <a:lnTo>
                    <a:pt x="18265" y="8418"/>
                  </a:lnTo>
                  <a:lnTo>
                    <a:pt x="18033" y="8766"/>
                  </a:lnTo>
                  <a:lnTo>
                    <a:pt x="17802" y="8997"/>
                  </a:lnTo>
                  <a:lnTo>
                    <a:pt x="17493" y="9229"/>
                  </a:lnTo>
                  <a:lnTo>
                    <a:pt x="17184" y="9345"/>
                  </a:lnTo>
                  <a:lnTo>
                    <a:pt x="16798" y="9461"/>
                  </a:lnTo>
                  <a:lnTo>
                    <a:pt x="16064" y="9461"/>
                  </a:lnTo>
                  <a:lnTo>
                    <a:pt x="15717" y="9383"/>
                  </a:lnTo>
                  <a:lnTo>
                    <a:pt x="15330" y="9229"/>
                  </a:lnTo>
                  <a:lnTo>
                    <a:pt x="15021" y="9036"/>
                  </a:lnTo>
                  <a:lnTo>
                    <a:pt x="14674" y="8766"/>
                  </a:lnTo>
                  <a:lnTo>
                    <a:pt x="14404" y="8495"/>
                  </a:lnTo>
                  <a:lnTo>
                    <a:pt x="14133" y="8186"/>
                  </a:lnTo>
                  <a:lnTo>
                    <a:pt x="13902" y="7878"/>
                  </a:lnTo>
                  <a:lnTo>
                    <a:pt x="13709" y="7530"/>
                  </a:lnTo>
                  <a:lnTo>
                    <a:pt x="13515" y="7182"/>
                  </a:lnTo>
                  <a:lnTo>
                    <a:pt x="13207" y="6526"/>
                  </a:lnTo>
                  <a:lnTo>
                    <a:pt x="12936" y="5870"/>
                  </a:lnTo>
                  <a:lnTo>
                    <a:pt x="12434" y="4518"/>
                  </a:lnTo>
                  <a:lnTo>
                    <a:pt x="12164" y="3862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317"/>
                  </a:lnTo>
                  <a:lnTo>
                    <a:pt x="11005" y="2047"/>
                  </a:lnTo>
                  <a:lnTo>
                    <a:pt x="10542" y="1583"/>
                  </a:lnTo>
                  <a:lnTo>
                    <a:pt x="10040" y="1197"/>
                  </a:lnTo>
                  <a:lnTo>
                    <a:pt x="9538" y="888"/>
                  </a:lnTo>
                  <a:lnTo>
                    <a:pt x="9036" y="579"/>
                  </a:lnTo>
                  <a:lnTo>
                    <a:pt x="8457" y="386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6"/>
            <p:cNvSpPr/>
            <p:nvPr/>
          </p:nvSpPr>
          <p:spPr>
            <a:xfrm>
              <a:off x="6719625" y="2898500"/>
              <a:ext cx="625575" cy="344675"/>
            </a:xfrm>
            <a:custGeom>
              <a:avLst/>
              <a:gdLst/>
              <a:ahLst/>
              <a:cxnLst/>
              <a:rect l="l" t="t" r="r" b="b"/>
              <a:pathLst>
                <a:path w="25023" h="13787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9"/>
                  </a:lnTo>
                  <a:lnTo>
                    <a:pt x="23787" y="2163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6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5"/>
                  </a:lnTo>
                  <a:lnTo>
                    <a:pt x="23169" y="1120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2"/>
                  </a:lnTo>
                  <a:lnTo>
                    <a:pt x="23864" y="3515"/>
                  </a:lnTo>
                  <a:lnTo>
                    <a:pt x="23787" y="3399"/>
                  </a:lnTo>
                  <a:lnTo>
                    <a:pt x="23748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1"/>
                  </a:lnTo>
                  <a:lnTo>
                    <a:pt x="16566" y="5407"/>
                  </a:lnTo>
                  <a:lnTo>
                    <a:pt x="16296" y="5445"/>
                  </a:lnTo>
                  <a:lnTo>
                    <a:pt x="15639" y="5523"/>
                  </a:lnTo>
                  <a:lnTo>
                    <a:pt x="15639" y="5484"/>
                  </a:lnTo>
                  <a:lnTo>
                    <a:pt x="15678" y="5368"/>
                  </a:lnTo>
                  <a:lnTo>
                    <a:pt x="15716" y="5252"/>
                  </a:lnTo>
                  <a:lnTo>
                    <a:pt x="15755" y="5175"/>
                  </a:lnTo>
                  <a:lnTo>
                    <a:pt x="15832" y="5098"/>
                  </a:lnTo>
                  <a:lnTo>
                    <a:pt x="15948" y="5021"/>
                  </a:lnTo>
                  <a:lnTo>
                    <a:pt x="16064" y="4982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8"/>
                  </a:lnTo>
                  <a:lnTo>
                    <a:pt x="24250" y="5523"/>
                  </a:lnTo>
                  <a:lnTo>
                    <a:pt x="24057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1"/>
                  </a:lnTo>
                  <a:lnTo>
                    <a:pt x="18111" y="5214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523"/>
                  </a:lnTo>
                  <a:lnTo>
                    <a:pt x="17029" y="5445"/>
                  </a:lnTo>
                  <a:lnTo>
                    <a:pt x="17068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2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7"/>
                  </a:lnTo>
                  <a:lnTo>
                    <a:pt x="14558" y="5870"/>
                  </a:lnTo>
                  <a:lnTo>
                    <a:pt x="14056" y="6102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600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4"/>
                  </a:moveTo>
                  <a:lnTo>
                    <a:pt x="19115" y="5523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6" y="6179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7"/>
                  </a:lnTo>
                  <a:lnTo>
                    <a:pt x="18844" y="5523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0" y="6102"/>
                  </a:lnTo>
                  <a:lnTo>
                    <a:pt x="20466" y="6140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7"/>
                  </a:lnTo>
                  <a:lnTo>
                    <a:pt x="20814" y="6720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8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1" y="5986"/>
                  </a:lnTo>
                  <a:lnTo>
                    <a:pt x="24019" y="6025"/>
                  </a:lnTo>
                  <a:lnTo>
                    <a:pt x="24096" y="6025"/>
                  </a:lnTo>
                  <a:lnTo>
                    <a:pt x="23941" y="6295"/>
                  </a:lnTo>
                  <a:lnTo>
                    <a:pt x="23748" y="6565"/>
                  </a:lnTo>
                  <a:lnTo>
                    <a:pt x="23517" y="6797"/>
                  </a:lnTo>
                  <a:lnTo>
                    <a:pt x="23246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7"/>
                  </a:lnTo>
                  <a:lnTo>
                    <a:pt x="23015" y="6295"/>
                  </a:lnTo>
                  <a:lnTo>
                    <a:pt x="23053" y="6179"/>
                  </a:lnTo>
                  <a:lnTo>
                    <a:pt x="23131" y="6102"/>
                  </a:lnTo>
                  <a:lnTo>
                    <a:pt x="23208" y="6025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8" y="6333"/>
                  </a:lnTo>
                  <a:lnTo>
                    <a:pt x="13168" y="6720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7"/>
                  </a:lnTo>
                  <a:lnTo>
                    <a:pt x="12627" y="6681"/>
                  </a:lnTo>
                  <a:lnTo>
                    <a:pt x="12666" y="6527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218"/>
                  </a:lnTo>
                  <a:lnTo>
                    <a:pt x="13013" y="6140"/>
                  </a:lnTo>
                  <a:lnTo>
                    <a:pt x="13129" y="6102"/>
                  </a:lnTo>
                  <a:close/>
                  <a:moveTo>
                    <a:pt x="22165" y="6565"/>
                  </a:moveTo>
                  <a:lnTo>
                    <a:pt x="22281" y="6604"/>
                  </a:lnTo>
                  <a:lnTo>
                    <a:pt x="22474" y="6720"/>
                  </a:lnTo>
                  <a:lnTo>
                    <a:pt x="22629" y="6874"/>
                  </a:lnTo>
                  <a:lnTo>
                    <a:pt x="22783" y="7029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6"/>
                  </a:lnTo>
                  <a:lnTo>
                    <a:pt x="22937" y="7144"/>
                  </a:lnTo>
                  <a:lnTo>
                    <a:pt x="22551" y="7222"/>
                  </a:lnTo>
                  <a:lnTo>
                    <a:pt x="22165" y="7260"/>
                  </a:lnTo>
                  <a:lnTo>
                    <a:pt x="21779" y="7222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49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5" y="7994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4"/>
                  </a:lnTo>
                  <a:lnTo>
                    <a:pt x="11816" y="7608"/>
                  </a:lnTo>
                  <a:lnTo>
                    <a:pt x="11894" y="7531"/>
                  </a:lnTo>
                  <a:lnTo>
                    <a:pt x="12009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3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2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3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5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4" y="9770"/>
                  </a:moveTo>
                  <a:lnTo>
                    <a:pt x="3900" y="9809"/>
                  </a:lnTo>
                  <a:lnTo>
                    <a:pt x="4016" y="9886"/>
                  </a:lnTo>
                  <a:lnTo>
                    <a:pt x="4093" y="10002"/>
                  </a:lnTo>
                  <a:lnTo>
                    <a:pt x="4132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5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6"/>
                  </a:lnTo>
                  <a:lnTo>
                    <a:pt x="5097" y="10774"/>
                  </a:lnTo>
                  <a:lnTo>
                    <a:pt x="5136" y="10890"/>
                  </a:lnTo>
                  <a:lnTo>
                    <a:pt x="5175" y="11044"/>
                  </a:lnTo>
                  <a:lnTo>
                    <a:pt x="5136" y="11238"/>
                  </a:lnTo>
                  <a:lnTo>
                    <a:pt x="5097" y="11431"/>
                  </a:lnTo>
                  <a:lnTo>
                    <a:pt x="4402" y="10929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5" y="11740"/>
                  </a:lnTo>
                  <a:lnTo>
                    <a:pt x="10658" y="11701"/>
                  </a:lnTo>
                  <a:lnTo>
                    <a:pt x="10503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5" y="10697"/>
                  </a:lnTo>
                  <a:lnTo>
                    <a:pt x="10928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10"/>
                  </a:lnTo>
                  <a:lnTo>
                    <a:pt x="6410" y="12242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8" y="11508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1" y="12744"/>
                  </a:lnTo>
                  <a:lnTo>
                    <a:pt x="9770" y="12937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2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39" y="13207"/>
                  </a:lnTo>
                  <a:lnTo>
                    <a:pt x="7337" y="13014"/>
                  </a:lnTo>
                  <a:lnTo>
                    <a:pt x="6835" y="12744"/>
                  </a:lnTo>
                  <a:lnTo>
                    <a:pt x="6990" y="12628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3" y="12628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7"/>
                  </a:lnTo>
                  <a:lnTo>
                    <a:pt x="9229" y="13130"/>
                  </a:lnTo>
                  <a:lnTo>
                    <a:pt x="9268" y="13207"/>
                  </a:lnTo>
                  <a:lnTo>
                    <a:pt x="9036" y="13284"/>
                  </a:lnTo>
                  <a:lnTo>
                    <a:pt x="8804" y="13323"/>
                  </a:lnTo>
                  <a:lnTo>
                    <a:pt x="8573" y="13323"/>
                  </a:lnTo>
                  <a:lnTo>
                    <a:pt x="8302" y="13284"/>
                  </a:lnTo>
                  <a:lnTo>
                    <a:pt x="8302" y="13207"/>
                  </a:lnTo>
                  <a:lnTo>
                    <a:pt x="8341" y="13014"/>
                  </a:lnTo>
                  <a:lnTo>
                    <a:pt x="8418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8"/>
                  </a:lnTo>
                  <a:close/>
                  <a:moveTo>
                    <a:pt x="22976" y="1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10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3" y="966"/>
                  </a:lnTo>
                  <a:lnTo>
                    <a:pt x="22706" y="1120"/>
                  </a:lnTo>
                  <a:lnTo>
                    <a:pt x="22629" y="1314"/>
                  </a:lnTo>
                  <a:lnTo>
                    <a:pt x="22590" y="1507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0" y="2279"/>
                  </a:lnTo>
                  <a:lnTo>
                    <a:pt x="23053" y="2395"/>
                  </a:lnTo>
                  <a:lnTo>
                    <a:pt x="23246" y="2511"/>
                  </a:lnTo>
                  <a:lnTo>
                    <a:pt x="23478" y="2511"/>
                  </a:lnTo>
                  <a:lnTo>
                    <a:pt x="23401" y="2704"/>
                  </a:lnTo>
                  <a:lnTo>
                    <a:pt x="23362" y="2897"/>
                  </a:lnTo>
                  <a:lnTo>
                    <a:pt x="23324" y="3090"/>
                  </a:lnTo>
                  <a:lnTo>
                    <a:pt x="23362" y="3283"/>
                  </a:lnTo>
                  <a:lnTo>
                    <a:pt x="23439" y="3515"/>
                  </a:lnTo>
                  <a:lnTo>
                    <a:pt x="23555" y="3708"/>
                  </a:lnTo>
                  <a:lnTo>
                    <a:pt x="23748" y="3901"/>
                  </a:lnTo>
                  <a:lnTo>
                    <a:pt x="23980" y="4017"/>
                  </a:lnTo>
                  <a:lnTo>
                    <a:pt x="23748" y="4210"/>
                  </a:lnTo>
                  <a:lnTo>
                    <a:pt x="23555" y="4480"/>
                  </a:lnTo>
                  <a:lnTo>
                    <a:pt x="23478" y="4750"/>
                  </a:lnTo>
                  <a:lnTo>
                    <a:pt x="23439" y="4905"/>
                  </a:lnTo>
                  <a:lnTo>
                    <a:pt x="23439" y="5021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3"/>
                  </a:lnTo>
                  <a:lnTo>
                    <a:pt x="23169" y="5561"/>
                  </a:lnTo>
                  <a:lnTo>
                    <a:pt x="22976" y="5716"/>
                  </a:lnTo>
                  <a:lnTo>
                    <a:pt x="22783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4" y="6295"/>
                  </a:lnTo>
                  <a:lnTo>
                    <a:pt x="22320" y="6256"/>
                  </a:lnTo>
                  <a:lnTo>
                    <a:pt x="22165" y="6218"/>
                  </a:lnTo>
                  <a:lnTo>
                    <a:pt x="21972" y="6218"/>
                  </a:lnTo>
                  <a:lnTo>
                    <a:pt x="21740" y="6295"/>
                  </a:lnTo>
                  <a:lnTo>
                    <a:pt x="21509" y="6411"/>
                  </a:lnTo>
                  <a:lnTo>
                    <a:pt x="21354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5"/>
                  </a:lnTo>
                  <a:lnTo>
                    <a:pt x="20736" y="5909"/>
                  </a:lnTo>
                  <a:lnTo>
                    <a:pt x="20582" y="5831"/>
                  </a:lnTo>
                  <a:lnTo>
                    <a:pt x="20427" y="5754"/>
                  </a:lnTo>
                  <a:lnTo>
                    <a:pt x="20234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6"/>
                  </a:lnTo>
                  <a:lnTo>
                    <a:pt x="19617" y="5484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1"/>
                  </a:lnTo>
                  <a:lnTo>
                    <a:pt x="18497" y="5407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6"/>
                  </a:lnTo>
                  <a:lnTo>
                    <a:pt x="17802" y="4557"/>
                  </a:lnTo>
                  <a:lnTo>
                    <a:pt x="17647" y="4519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8"/>
                  </a:lnTo>
                  <a:lnTo>
                    <a:pt x="16759" y="4943"/>
                  </a:lnTo>
                  <a:lnTo>
                    <a:pt x="16605" y="4789"/>
                  </a:lnTo>
                  <a:lnTo>
                    <a:pt x="16450" y="4712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82"/>
                  </a:lnTo>
                  <a:lnTo>
                    <a:pt x="14288" y="5021"/>
                  </a:lnTo>
                  <a:lnTo>
                    <a:pt x="14133" y="5098"/>
                  </a:lnTo>
                  <a:lnTo>
                    <a:pt x="14056" y="5175"/>
                  </a:lnTo>
                  <a:lnTo>
                    <a:pt x="13940" y="5291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6"/>
                  </a:lnTo>
                  <a:lnTo>
                    <a:pt x="13168" y="5716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8"/>
                  </a:lnTo>
                  <a:lnTo>
                    <a:pt x="12357" y="6372"/>
                  </a:lnTo>
                  <a:lnTo>
                    <a:pt x="12357" y="6527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7029"/>
                  </a:lnTo>
                  <a:lnTo>
                    <a:pt x="11894" y="7106"/>
                  </a:lnTo>
                  <a:lnTo>
                    <a:pt x="11662" y="7222"/>
                  </a:lnTo>
                  <a:lnTo>
                    <a:pt x="11507" y="7415"/>
                  </a:lnTo>
                  <a:lnTo>
                    <a:pt x="11392" y="7531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276" y="7994"/>
                  </a:lnTo>
                  <a:lnTo>
                    <a:pt x="11314" y="8148"/>
                  </a:lnTo>
                  <a:lnTo>
                    <a:pt x="11353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30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4"/>
                  </a:lnTo>
                  <a:lnTo>
                    <a:pt x="10619" y="10311"/>
                  </a:lnTo>
                  <a:lnTo>
                    <a:pt x="10426" y="10427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6"/>
                  </a:lnTo>
                  <a:lnTo>
                    <a:pt x="10040" y="11238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4" y="11740"/>
                  </a:lnTo>
                  <a:lnTo>
                    <a:pt x="9693" y="11855"/>
                  </a:lnTo>
                  <a:lnTo>
                    <a:pt x="9499" y="12010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9"/>
                  </a:lnTo>
                  <a:lnTo>
                    <a:pt x="9306" y="12473"/>
                  </a:lnTo>
                  <a:lnTo>
                    <a:pt x="9191" y="12396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5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3" y="12435"/>
                  </a:lnTo>
                  <a:lnTo>
                    <a:pt x="7878" y="12319"/>
                  </a:lnTo>
                  <a:lnTo>
                    <a:pt x="7723" y="12242"/>
                  </a:lnTo>
                  <a:lnTo>
                    <a:pt x="7492" y="12164"/>
                  </a:lnTo>
                  <a:lnTo>
                    <a:pt x="7221" y="12203"/>
                  </a:lnTo>
                  <a:lnTo>
                    <a:pt x="6990" y="12280"/>
                  </a:lnTo>
                  <a:lnTo>
                    <a:pt x="6796" y="12435"/>
                  </a:lnTo>
                  <a:lnTo>
                    <a:pt x="6796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431"/>
                  </a:lnTo>
                  <a:lnTo>
                    <a:pt x="6372" y="11315"/>
                  </a:lnTo>
                  <a:lnTo>
                    <a:pt x="6217" y="11199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8"/>
                  </a:lnTo>
                  <a:lnTo>
                    <a:pt x="5522" y="10967"/>
                  </a:lnTo>
                  <a:lnTo>
                    <a:pt x="5445" y="10736"/>
                  </a:lnTo>
                  <a:lnTo>
                    <a:pt x="5329" y="10504"/>
                  </a:lnTo>
                  <a:lnTo>
                    <a:pt x="5213" y="10427"/>
                  </a:lnTo>
                  <a:lnTo>
                    <a:pt x="5097" y="10388"/>
                  </a:lnTo>
                  <a:lnTo>
                    <a:pt x="4943" y="10311"/>
                  </a:lnTo>
                  <a:lnTo>
                    <a:pt x="4827" y="10311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500"/>
                  </a:lnTo>
                  <a:lnTo>
                    <a:pt x="3900" y="9461"/>
                  </a:lnTo>
                  <a:lnTo>
                    <a:pt x="3746" y="9423"/>
                  </a:lnTo>
                  <a:lnTo>
                    <a:pt x="3591" y="9423"/>
                  </a:lnTo>
                  <a:lnTo>
                    <a:pt x="3398" y="9461"/>
                  </a:lnTo>
                  <a:lnTo>
                    <a:pt x="3282" y="9538"/>
                  </a:lnTo>
                  <a:lnTo>
                    <a:pt x="3128" y="9616"/>
                  </a:lnTo>
                  <a:lnTo>
                    <a:pt x="3012" y="9770"/>
                  </a:lnTo>
                  <a:lnTo>
                    <a:pt x="2974" y="9616"/>
                  </a:lnTo>
                  <a:lnTo>
                    <a:pt x="2896" y="9461"/>
                  </a:lnTo>
                  <a:lnTo>
                    <a:pt x="2780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2"/>
                  </a:lnTo>
                  <a:lnTo>
                    <a:pt x="1352" y="9925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1"/>
                  </a:lnTo>
                  <a:lnTo>
                    <a:pt x="386" y="10427"/>
                  </a:lnTo>
                  <a:lnTo>
                    <a:pt x="271" y="10581"/>
                  </a:lnTo>
                  <a:lnTo>
                    <a:pt x="116" y="10890"/>
                  </a:lnTo>
                  <a:lnTo>
                    <a:pt x="0" y="11238"/>
                  </a:lnTo>
                  <a:lnTo>
                    <a:pt x="0" y="11585"/>
                  </a:lnTo>
                  <a:lnTo>
                    <a:pt x="77" y="11933"/>
                  </a:lnTo>
                  <a:lnTo>
                    <a:pt x="193" y="12242"/>
                  </a:lnTo>
                  <a:lnTo>
                    <a:pt x="386" y="12550"/>
                  </a:lnTo>
                  <a:lnTo>
                    <a:pt x="618" y="12821"/>
                  </a:lnTo>
                  <a:lnTo>
                    <a:pt x="811" y="12937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30"/>
                  </a:lnTo>
                  <a:lnTo>
                    <a:pt x="1738" y="13168"/>
                  </a:lnTo>
                  <a:lnTo>
                    <a:pt x="2085" y="13130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2"/>
                  </a:lnTo>
                  <a:lnTo>
                    <a:pt x="3591" y="12010"/>
                  </a:lnTo>
                  <a:lnTo>
                    <a:pt x="3553" y="11933"/>
                  </a:lnTo>
                  <a:lnTo>
                    <a:pt x="3514" y="11817"/>
                  </a:lnTo>
                  <a:lnTo>
                    <a:pt x="3437" y="11778"/>
                  </a:lnTo>
                  <a:lnTo>
                    <a:pt x="3321" y="11740"/>
                  </a:lnTo>
                  <a:lnTo>
                    <a:pt x="3282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2"/>
                  </a:lnTo>
                  <a:lnTo>
                    <a:pt x="2587" y="12435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94"/>
                  </a:lnTo>
                  <a:lnTo>
                    <a:pt x="502" y="11740"/>
                  </a:lnTo>
                  <a:lnTo>
                    <a:pt x="502" y="11546"/>
                  </a:lnTo>
                  <a:lnTo>
                    <a:pt x="502" y="11392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8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7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9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5" y="13439"/>
                  </a:lnTo>
                  <a:lnTo>
                    <a:pt x="7530" y="13593"/>
                  </a:lnTo>
                  <a:lnTo>
                    <a:pt x="7993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9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6"/>
                  </a:lnTo>
                  <a:lnTo>
                    <a:pt x="11314" y="11740"/>
                  </a:lnTo>
                  <a:lnTo>
                    <a:pt x="11507" y="11238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5" y="9114"/>
                  </a:lnTo>
                  <a:lnTo>
                    <a:pt x="12357" y="8612"/>
                  </a:lnTo>
                  <a:lnTo>
                    <a:pt x="12589" y="8110"/>
                  </a:lnTo>
                  <a:lnTo>
                    <a:pt x="12936" y="7646"/>
                  </a:lnTo>
                  <a:lnTo>
                    <a:pt x="13284" y="7299"/>
                  </a:lnTo>
                  <a:lnTo>
                    <a:pt x="13631" y="6990"/>
                  </a:lnTo>
                  <a:lnTo>
                    <a:pt x="14017" y="6720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2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29" y="7492"/>
                  </a:lnTo>
                  <a:lnTo>
                    <a:pt x="21316" y="7646"/>
                  </a:lnTo>
                  <a:lnTo>
                    <a:pt x="21740" y="7724"/>
                  </a:lnTo>
                  <a:lnTo>
                    <a:pt x="22165" y="7762"/>
                  </a:lnTo>
                  <a:lnTo>
                    <a:pt x="22590" y="7724"/>
                  </a:lnTo>
                  <a:lnTo>
                    <a:pt x="22976" y="7646"/>
                  </a:lnTo>
                  <a:lnTo>
                    <a:pt x="23362" y="7531"/>
                  </a:lnTo>
                  <a:lnTo>
                    <a:pt x="23710" y="7299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5"/>
                  </a:lnTo>
                  <a:lnTo>
                    <a:pt x="24752" y="5909"/>
                  </a:lnTo>
                  <a:lnTo>
                    <a:pt x="24868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10"/>
                  </a:lnTo>
                  <a:lnTo>
                    <a:pt x="24945" y="3746"/>
                  </a:lnTo>
                  <a:lnTo>
                    <a:pt x="24868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3" y="1970"/>
                  </a:lnTo>
                  <a:lnTo>
                    <a:pt x="24250" y="1584"/>
                  </a:lnTo>
                  <a:lnTo>
                    <a:pt x="24057" y="1198"/>
                  </a:lnTo>
                  <a:lnTo>
                    <a:pt x="23787" y="812"/>
                  </a:lnTo>
                  <a:lnTo>
                    <a:pt x="23941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8"/>
                  </a:lnTo>
                  <a:lnTo>
                    <a:pt x="230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6"/>
            <p:cNvSpPr/>
            <p:nvPr/>
          </p:nvSpPr>
          <p:spPr>
            <a:xfrm>
              <a:off x="1648525" y="2901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5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8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5" y="7299"/>
                  </a:lnTo>
                  <a:lnTo>
                    <a:pt x="14713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4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4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5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7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6"/>
            <p:cNvSpPr/>
            <p:nvPr/>
          </p:nvSpPr>
          <p:spPr>
            <a:xfrm>
              <a:off x="7229325" y="290815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6"/>
                  </a:lnTo>
                  <a:lnTo>
                    <a:pt x="3785" y="619"/>
                  </a:lnTo>
                  <a:lnTo>
                    <a:pt x="4094" y="889"/>
                  </a:lnTo>
                  <a:lnTo>
                    <a:pt x="4364" y="1121"/>
                  </a:lnTo>
                  <a:lnTo>
                    <a:pt x="4635" y="1430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4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23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3" y="5214"/>
                  </a:lnTo>
                  <a:lnTo>
                    <a:pt x="5446" y="5600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7"/>
                  </a:lnTo>
                  <a:lnTo>
                    <a:pt x="4210" y="8033"/>
                  </a:lnTo>
                  <a:lnTo>
                    <a:pt x="3940" y="8380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9" y="10041"/>
                  </a:lnTo>
                  <a:lnTo>
                    <a:pt x="1314" y="10234"/>
                  </a:lnTo>
                  <a:lnTo>
                    <a:pt x="889" y="10388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5"/>
                  </a:lnTo>
                  <a:lnTo>
                    <a:pt x="4828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1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4" y="2434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4"/>
                  </a:lnTo>
                  <a:lnTo>
                    <a:pt x="4905" y="1005"/>
                  </a:lnTo>
                  <a:lnTo>
                    <a:pt x="4596" y="696"/>
                  </a:lnTo>
                  <a:lnTo>
                    <a:pt x="4287" y="426"/>
                  </a:lnTo>
                  <a:lnTo>
                    <a:pt x="3940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6"/>
            <p:cNvSpPr/>
            <p:nvPr/>
          </p:nvSpPr>
          <p:spPr>
            <a:xfrm>
              <a:off x="1734450" y="2911050"/>
              <a:ext cx="35725" cy="29000"/>
            </a:xfrm>
            <a:custGeom>
              <a:avLst/>
              <a:gdLst/>
              <a:ahLst/>
              <a:cxnLst/>
              <a:rect l="l" t="t" r="r" b="b"/>
              <a:pathLst>
                <a:path w="1429" h="1160" extrusionOk="0">
                  <a:moveTo>
                    <a:pt x="502" y="1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7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2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5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3"/>
                  </a:lnTo>
                  <a:lnTo>
                    <a:pt x="425" y="580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772" y="387"/>
                  </a:lnTo>
                  <a:lnTo>
                    <a:pt x="850" y="425"/>
                  </a:lnTo>
                  <a:lnTo>
                    <a:pt x="965" y="580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5" y="927"/>
                  </a:lnTo>
                  <a:lnTo>
                    <a:pt x="965" y="1005"/>
                  </a:lnTo>
                  <a:lnTo>
                    <a:pt x="965" y="1082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4" y="1120"/>
                  </a:lnTo>
                  <a:lnTo>
                    <a:pt x="1313" y="1082"/>
                  </a:lnTo>
                  <a:lnTo>
                    <a:pt x="1390" y="889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4"/>
                  </a:lnTo>
                  <a:lnTo>
                    <a:pt x="1043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6"/>
            <p:cNvSpPr/>
            <p:nvPr/>
          </p:nvSpPr>
          <p:spPr>
            <a:xfrm>
              <a:off x="6320925" y="2913950"/>
              <a:ext cx="315700" cy="477875"/>
            </a:xfrm>
            <a:custGeom>
              <a:avLst/>
              <a:gdLst/>
              <a:ahLst/>
              <a:cxnLst/>
              <a:rect l="l" t="t" r="r" b="b"/>
              <a:pathLst>
                <a:path w="12628" h="19115" extrusionOk="0">
                  <a:moveTo>
                    <a:pt x="1004" y="618"/>
                  </a:moveTo>
                  <a:lnTo>
                    <a:pt x="1661" y="850"/>
                  </a:lnTo>
                  <a:lnTo>
                    <a:pt x="2317" y="1120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2"/>
                  </a:lnTo>
                  <a:lnTo>
                    <a:pt x="4016" y="2819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7"/>
                  </a:lnTo>
                  <a:lnTo>
                    <a:pt x="9345" y="15137"/>
                  </a:lnTo>
                  <a:lnTo>
                    <a:pt x="8920" y="15369"/>
                  </a:lnTo>
                  <a:lnTo>
                    <a:pt x="7955" y="13516"/>
                  </a:lnTo>
                  <a:lnTo>
                    <a:pt x="6990" y="11662"/>
                  </a:lnTo>
                  <a:lnTo>
                    <a:pt x="5020" y="7955"/>
                  </a:lnTo>
                  <a:lnTo>
                    <a:pt x="3012" y="4287"/>
                  </a:lnTo>
                  <a:lnTo>
                    <a:pt x="1004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19" y="11739"/>
                  </a:lnTo>
                  <a:lnTo>
                    <a:pt x="7762" y="13593"/>
                  </a:lnTo>
                  <a:lnTo>
                    <a:pt x="8804" y="15446"/>
                  </a:lnTo>
                  <a:lnTo>
                    <a:pt x="8650" y="15524"/>
                  </a:lnTo>
                  <a:lnTo>
                    <a:pt x="7414" y="13747"/>
                  </a:lnTo>
                  <a:lnTo>
                    <a:pt x="6179" y="12010"/>
                  </a:lnTo>
                  <a:lnTo>
                    <a:pt x="3591" y="8534"/>
                  </a:lnTo>
                  <a:lnTo>
                    <a:pt x="2317" y="6758"/>
                  </a:lnTo>
                  <a:lnTo>
                    <a:pt x="1004" y="4943"/>
                  </a:lnTo>
                  <a:lnTo>
                    <a:pt x="850" y="4711"/>
                  </a:lnTo>
                  <a:lnTo>
                    <a:pt x="734" y="4480"/>
                  </a:lnTo>
                  <a:lnTo>
                    <a:pt x="618" y="4209"/>
                  </a:lnTo>
                  <a:lnTo>
                    <a:pt x="541" y="3939"/>
                  </a:lnTo>
                  <a:lnTo>
                    <a:pt x="464" y="3399"/>
                  </a:lnTo>
                  <a:lnTo>
                    <a:pt x="425" y="2819"/>
                  </a:lnTo>
                  <a:lnTo>
                    <a:pt x="464" y="2240"/>
                  </a:lnTo>
                  <a:lnTo>
                    <a:pt x="502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2" y="12357"/>
                  </a:lnTo>
                  <a:lnTo>
                    <a:pt x="11816" y="12434"/>
                  </a:lnTo>
                  <a:lnTo>
                    <a:pt x="12164" y="12859"/>
                  </a:lnTo>
                  <a:lnTo>
                    <a:pt x="12241" y="13052"/>
                  </a:lnTo>
                  <a:lnTo>
                    <a:pt x="12280" y="13245"/>
                  </a:lnTo>
                  <a:lnTo>
                    <a:pt x="12241" y="13438"/>
                  </a:lnTo>
                  <a:lnTo>
                    <a:pt x="12203" y="13631"/>
                  </a:lnTo>
                  <a:lnTo>
                    <a:pt x="12048" y="14018"/>
                  </a:lnTo>
                  <a:lnTo>
                    <a:pt x="11855" y="14365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1"/>
                  </a:lnTo>
                  <a:lnTo>
                    <a:pt x="10156" y="15871"/>
                  </a:lnTo>
                  <a:lnTo>
                    <a:pt x="10117" y="15987"/>
                  </a:lnTo>
                  <a:lnTo>
                    <a:pt x="9770" y="16180"/>
                  </a:lnTo>
                  <a:lnTo>
                    <a:pt x="9113" y="16605"/>
                  </a:lnTo>
                  <a:lnTo>
                    <a:pt x="8457" y="16952"/>
                  </a:lnTo>
                  <a:lnTo>
                    <a:pt x="7723" y="17261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4" y="17647"/>
                  </a:lnTo>
                  <a:lnTo>
                    <a:pt x="5754" y="17647"/>
                  </a:lnTo>
                  <a:lnTo>
                    <a:pt x="5561" y="17570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7" y="17184"/>
                  </a:lnTo>
                  <a:lnTo>
                    <a:pt x="4982" y="16875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4"/>
                  </a:lnTo>
                  <a:lnTo>
                    <a:pt x="5175" y="15948"/>
                  </a:lnTo>
                  <a:lnTo>
                    <a:pt x="5291" y="15833"/>
                  </a:lnTo>
                  <a:lnTo>
                    <a:pt x="5406" y="15755"/>
                  </a:lnTo>
                  <a:lnTo>
                    <a:pt x="5522" y="15717"/>
                  </a:lnTo>
                  <a:lnTo>
                    <a:pt x="5638" y="15755"/>
                  </a:lnTo>
                  <a:lnTo>
                    <a:pt x="5793" y="15833"/>
                  </a:lnTo>
                  <a:lnTo>
                    <a:pt x="5947" y="15948"/>
                  </a:lnTo>
                  <a:lnTo>
                    <a:pt x="6063" y="16141"/>
                  </a:lnTo>
                  <a:lnTo>
                    <a:pt x="6256" y="16373"/>
                  </a:lnTo>
                  <a:lnTo>
                    <a:pt x="6101" y="16412"/>
                  </a:lnTo>
                  <a:lnTo>
                    <a:pt x="6024" y="16450"/>
                  </a:lnTo>
                  <a:lnTo>
                    <a:pt x="6024" y="16566"/>
                  </a:lnTo>
                  <a:lnTo>
                    <a:pt x="6063" y="16643"/>
                  </a:lnTo>
                  <a:lnTo>
                    <a:pt x="6140" y="16643"/>
                  </a:lnTo>
                  <a:lnTo>
                    <a:pt x="6912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29" y="15717"/>
                  </a:lnTo>
                  <a:lnTo>
                    <a:pt x="9615" y="15485"/>
                  </a:lnTo>
                  <a:lnTo>
                    <a:pt x="9963" y="15253"/>
                  </a:lnTo>
                  <a:lnTo>
                    <a:pt x="10272" y="15022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1" y="14172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8"/>
                  </a:lnTo>
                  <a:lnTo>
                    <a:pt x="11546" y="13361"/>
                  </a:lnTo>
                  <a:lnTo>
                    <a:pt x="11508" y="13284"/>
                  </a:lnTo>
                  <a:lnTo>
                    <a:pt x="11430" y="13245"/>
                  </a:lnTo>
                  <a:lnTo>
                    <a:pt x="11237" y="13245"/>
                  </a:lnTo>
                  <a:lnTo>
                    <a:pt x="11160" y="13323"/>
                  </a:lnTo>
                  <a:lnTo>
                    <a:pt x="10967" y="13670"/>
                  </a:lnTo>
                  <a:lnTo>
                    <a:pt x="10774" y="13554"/>
                  </a:lnTo>
                  <a:lnTo>
                    <a:pt x="10658" y="13438"/>
                  </a:lnTo>
                  <a:lnTo>
                    <a:pt x="10619" y="13284"/>
                  </a:lnTo>
                  <a:lnTo>
                    <a:pt x="10581" y="13168"/>
                  </a:lnTo>
                  <a:lnTo>
                    <a:pt x="10619" y="13014"/>
                  </a:lnTo>
                  <a:lnTo>
                    <a:pt x="10658" y="12859"/>
                  </a:lnTo>
                  <a:lnTo>
                    <a:pt x="10851" y="12627"/>
                  </a:lnTo>
                  <a:lnTo>
                    <a:pt x="10928" y="12473"/>
                  </a:lnTo>
                  <a:lnTo>
                    <a:pt x="11044" y="12357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0"/>
                  </a:moveTo>
                  <a:lnTo>
                    <a:pt x="348" y="39"/>
                  </a:lnTo>
                  <a:lnTo>
                    <a:pt x="271" y="116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2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5"/>
                  </a:lnTo>
                  <a:lnTo>
                    <a:pt x="232" y="4518"/>
                  </a:lnTo>
                  <a:lnTo>
                    <a:pt x="348" y="4750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5"/>
                  </a:lnTo>
                  <a:lnTo>
                    <a:pt x="5445" y="11817"/>
                  </a:lnTo>
                  <a:lnTo>
                    <a:pt x="6874" y="13747"/>
                  </a:lnTo>
                  <a:lnTo>
                    <a:pt x="8341" y="15639"/>
                  </a:lnTo>
                  <a:lnTo>
                    <a:pt x="7492" y="15987"/>
                  </a:lnTo>
                  <a:lnTo>
                    <a:pt x="6642" y="16257"/>
                  </a:lnTo>
                  <a:lnTo>
                    <a:pt x="6642" y="16257"/>
                  </a:lnTo>
                  <a:lnTo>
                    <a:pt x="6681" y="16103"/>
                  </a:lnTo>
                  <a:lnTo>
                    <a:pt x="6681" y="15948"/>
                  </a:lnTo>
                  <a:lnTo>
                    <a:pt x="6642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3" y="15369"/>
                  </a:lnTo>
                  <a:lnTo>
                    <a:pt x="6179" y="15292"/>
                  </a:lnTo>
                  <a:lnTo>
                    <a:pt x="6024" y="15253"/>
                  </a:lnTo>
                  <a:lnTo>
                    <a:pt x="5715" y="15253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5" y="16296"/>
                  </a:lnTo>
                  <a:lnTo>
                    <a:pt x="4595" y="16566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7" y="17725"/>
                  </a:lnTo>
                  <a:lnTo>
                    <a:pt x="5368" y="17840"/>
                  </a:lnTo>
                  <a:lnTo>
                    <a:pt x="5677" y="17918"/>
                  </a:lnTo>
                  <a:lnTo>
                    <a:pt x="6024" y="17956"/>
                  </a:lnTo>
                  <a:lnTo>
                    <a:pt x="6372" y="17918"/>
                  </a:lnTo>
                  <a:lnTo>
                    <a:pt x="6719" y="17840"/>
                  </a:lnTo>
                  <a:lnTo>
                    <a:pt x="7105" y="17763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2"/>
                  </a:lnTo>
                  <a:lnTo>
                    <a:pt x="9229" y="16875"/>
                  </a:lnTo>
                  <a:lnTo>
                    <a:pt x="9461" y="16759"/>
                  </a:lnTo>
                  <a:lnTo>
                    <a:pt x="10233" y="16257"/>
                  </a:lnTo>
                  <a:lnTo>
                    <a:pt x="10812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3"/>
                  </a:lnTo>
                  <a:lnTo>
                    <a:pt x="11816" y="18149"/>
                  </a:lnTo>
                  <a:lnTo>
                    <a:pt x="11392" y="17454"/>
                  </a:lnTo>
                  <a:lnTo>
                    <a:pt x="10928" y="16759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3"/>
                  </a:lnTo>
                  <a:lnTo>
                    <a:pt x="11894" y="14790"/>
                  </a:lnTo>
                  <a:lnTo>
                    <a:pt x="12125" y="14558"/>
                  </a:lnTo>
                  <a:lnTo>
                    <a:pt x="12280" y="14288"/>
                  </a:lnTo>
                  <a:lnTo>
                    <a:pt x="12434" y="14056"/>
                  </a:lnTo>
                  <a:lnTo>
                    <a:pt x="12511" y="13786"/>
                  </a:lnTo>
                  <a:lnTo>
                    <a:pt x="12589" y="13554"/>
                  </a:lnTo>
                  <a:lnTo>
                    <a:pt x="12627" y="13284"/>
                  </a:lnTo>
                  <a:lnTo>
                    <a:pt x="12589" y="13052"/>
                  </a:lnTo>
                  <a:lnTo>
                    <a:pt x="12511" y="12821"/>
                  </a:lnTo>
                  <a:lnTo>
                    <a:pt x="12357" y="12589"/>
                  </a:lnTo>
                  <a:lnTo>
                    <a:pt x="12164" y="12357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8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0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0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19" y="13786"/>
                  </a:lnTo>
                  <a:lnTo>
                    <a:pt x="10812" y="13902"/>
                  </a:lnTo>
                  <a:lnTo>
                    <a:pt x="10504" y="14249"/>
                  </a:lnTo>
                  <a:lnTo>
                    <a:pt x="10156" y="14597"/>
                  </a:lnTo>
                  <a:lnTo>
                    <a:pt x="9770" y="14867"/>
                  </a:lnTo>
                  <a:lnTo>
                    <a:pt x="9430" y="15083"/>
                  </a:lnTo>
                  <a:lnTo>
                    <a:pt x="9461" y="15022"/>
                  </a:lnTo>
                  <a:lnTo>
                    <a:pt x="9500" y="14944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8"/>
                  </a:lnTo>
                  <a:lnTo>
                    <a:pt x="3823" y="1545"/>
                  </a:lnTo>
                  <a:lnTo>
                    <a:pt x="3514" y="1236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0" y="232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6"/>
            <p:cNvSpPr/>
            <p:nvPr/>
          </p:nvSpPr>
          <p:spPr>
            <a:xfrm>
              <a:off x="1681350" y="2914925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5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4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4" y="463"/>
                  </a:lnTo>
                  <a:lnTo>
                    <a:pt x="541" y="386"/>
                  </a:lnTo>
                  <a:lnTo>
                    <a:pt x="773" y="386"/>
                  </a:lnTo>
                  <a:lnTo>
                    <a:pt x="850" y="463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5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6"/>
            <p:cNvSpPr/>
            <p:nvPr/>
          </p:nvSpPr>
          <p:spPr>
            <a:xfrm>
              <a:off x="3785850" y="2943875"/>
              <a:ext cx="199850" cy="231725"/>
            </a:xfrm>
            <a:custGeom>
              <a:avLst/>
              <a:gdLst/>
              <a:ahLst/>
              <a:cxnLst/>
              <a:rect l="l" t="t" r="r" b="b"/>
              <a:pathLst>
                <a:path w="7994" h="9269" extrusionOk="0">
                  <a:moveTo>
                    <a:pt x="2163" y="1"/>
                  </a:moveTo>
                  <a:lnTo>
                    <a:pt x="2009" y="39"/>
                  </a:lnTo>
                  <a:lnTo>
                    <a:pt x="1854" y="78"/>
                  </a:lnTo>
                  <a:lnTo>
                    <a:pt x="1700" y="194"/>
                  </a:lnTo>
                  <a:lnTo>
                    <a:pt x="1429" y="425"/>
                  </a:lnTo>
                  <a:lnTo>
                    <a:pt x="1159" y="734"/>
                  </a:lnTo>
                  <a:lnTo>
                    <a:pt x="966" y="1005"/>
                  </a:lnTo>
                  <a:lnTo>
                    <a:pt x="696" y="1391"/>
                  </a:lnTo>
                  <a:lnTo>
                    <a:pt x="503" y="1777"/>
                  </a:lnTo>
                  <a:lnTo>
                    <a:pt x="310" y="2163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1" y="3514"/>
                  </a:lnTo>
                  <a:lnTo>
                    <a:pt x="1" y="3978"/>
                  </a:lnTo>
                  <a:lnTo>
                    <a:pt x="39" y="4441"/>
                  </a:lnTo>
                  <a:lnTo>
                    <a:pt x="155" y="4905"/>
                  </a:lnTo>
                  <a:lnTo>
                    <a:pt x="271" y="5368"/>
                  </a:lnTo>
                  <a:lnTo>
                    <a:pt x="464" y="5793"/>
                  </a:lnTo>
                  <a:lnTo>
                    <a:pt x="696" y="6218"/>
                  </a:lnTo>
                  <a:lnTo>
                    <a:pt x="1005" y="6179"/>
                  </a:lnTo>
                  <a:lnTo>
                    <a:pt x="850" y="5870"/>
                  </a:lnTo>
                  <a:lnTo>
                    <a:pt x="734" y="5522"/>
                  </a:lnTo>
                  <a:lnTo>
                    <a:pt x="618" y="5175"/>
                  </a:lnTo>
                  <a:lnTo>
                    <a:pt x="541" y="4789"/>
                  </a:lnTo>
                  <a:lnTo>
                    <a:pt x="503" y="4441"/>
                  </a:lnTo>
                  <a:lnTo>
                    <a:pt x="464" y="4055"/>
                  </a:lnTo>
                  <a:lnTo>
                    <a:pt x="464" y="3708"/>
                  </a:lnTo>
                  <a:lnTo>
                    <a:pt x="464" y="3360"/>
                  </a:lnTo>
                  <a:lnTo>
                    <a:pt x="503" y="2974"/>
                  </a:lnTo>
                  <a:lnTo>
                    <a:pt x="580" y="2626"/>
                  </a:lnTo>
                  <a:lnTo>
                    <a:pt x="696" y="2279"/>
                  </a:lnTo>
                  <a:lnTo>
                    <a:pt x="850" y="1931"/>
                  </a:lnTo>
                  <a:lnTo>
                    <a:pt x="1005" y="1622"/>
                  </a:lnTo>
                  <a:lnTo>
                    <a:pt x="1236" y="1313"/>
                  </a:lnTo>
                  <a:lnTo>
                    <a:pt x="1468" y="1043"/>
                  </a:lnTo>
                  <a:lnTo>
                    <a:pt x="1738" y="773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503"/>
                  </a:lnTo>
                  <a:lnTo>
                    <a:pt x="2279" y="618"/>
                  </a:lnTo>
                  <a:lnTo>
                    <a:pt x="2395" y="850"/>
                  </a:lnTo>
                  <a:lnTo>
                    <a:pt x="2588" y="1236"/>
                  </a:lnTo>
                  <a:lnTo>
                    <a:pt x="2742" y="1584"/>
                  </a:lnTo>
                  <a:lnTo>
                    <a:pt x="2858" y="1970"/>
                  </a:lnTo>
                  <a:lnTo>
                    <a:pt x="2974" y="2356"/>
                  </a:lnTo>
                  <a:lnTo>
                    <a:pt x="3051" y="2742"/>
                  </a:lnTo>
                  <a:lnTo>
                    <a:pt x="3090" y="3090"/>
                  </a:lnTo>
                  <a:lnTo>
                    <a:pt x="3090" y="3476"/>
                  </a:lnTo>
                  <a:lnTo>
                    <a:pt x="3051" y="3823"/>
                  </a:lnTo>
                  <a:lnTo>
                    <a:pt x="2974" y="4171"/>
                  </a:lnTo>
                  <a:lnTo>
                    <a:pt x="2897" y="4480"/>
                  </a:lnTo>
                  <a:lnTo>
                    <a:pt x="2742" y="4827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61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56" y="5793"/>
                  </a:lnTo>
                  <a:lnTo>
                    <a:pt x="2395" y="5831"/>
                  </a:lnTo>
                  <a:lnTo>
                    <a:pt x="2433" y="5793"/>
                  </a:lnTo>
                  <a:lnTo>
                    <a:pt x="2626" y="5754"/>
                  </a:lnTo>
                  <a:lnTo>
                    <a:pt x="2781" y="5716"/>
                  </a:lnTo>
                  <a:lnTo>
                    <a:pt x="3167" y="5677"/>
                  </a:lnTo>
                  <a:lnTo>
                    <a:pt x="3592" y="5716"/>
                  </a:lnTo>
                  <a:lnTo>
                    <a:pt x="4017" y="5831"/>
                  </a:lnTo>
                  <a:lnTo>
                    <a:pt x="4441" y="5947"/>
                  </a:lnTo>
                  <a:lnTo>
                    <a:pt x="4827" y="6102"/>
                  </a:lnTo>
                  <a:lnTo>
                    <a:pt x="5214" y="6295"/>
                  </a:lnTo>
                  <a:lnTo>
                    <a:pt x="5523" y="6449"/>
                  </a:lnTo>
                  <a:lnTo>
                    <a:pt x="5831" y="6642"/>
                  </a:lnTo>
                  <a:lnTo>
                    <a:pt x="6140" y="6874"/>
                  </a:lnTo>
                  <a:lnTo>
                    <a:pt x="6411" y="7106"/>
                  </a:lnTo>
                  <a:lnTo>
                    <a:pt x="6681" y="7337"/>
                  </a:lnTo>
                  <a:lnTo>
                    <a:pt x="6913" y="7646"/>
                  </a:lnTo>
                  <a:lnTo>
                    <a:pt x="7144" y="7917"/>
                  </a:lnTo>
                  <a:lnTo>
                    <a:pt x="7337" y="8225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56" y="8805"/>
                  </a:lnTo>
                  <a:lnTo>
                    <a:pt x="5870" y="8843"/>
                  </a:lnTo>
                  <a:lnTo>
                    <a:pt x="5445" y="8805"/>
                  </a:lnTo>
                  <a:lnTo>
                    <a:pt x="5059" y="8766"/>
                  </a:lnTo>
                  <a:lnTo>
                    <a:pt x="4634" y="8650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33" y="7106"/>
                  </a:lnTo>
                  <a:lnTo>
                    <a:pt x="1931" y="6604"/>
                  </a:lnTo>
                  <a:lnTo>
                    <a:pt x="1854" y="6526"/>
                  </a:lnTo>
                  <a:lnTo>
                    <a:pt x="1777" y="6526"/>
                  </a:lnTo>
                  <a:lnTo>
                    <a:pt x="1661" y="6565"/>
                  </a:lnTo>
                  <a:lnTo>
                    <a:pt x="1622" y="6565"/>
                  </a:lnTo>
                  <a:lnTo>
                    <a:pt x="1584" y="6604"/>
                  </a:lnTo>
                  <a:lnTo>
                    <a:pt x="1429" y="6874"/>
                  </a:lnTo>
                  <a:lnTo>
                    <a:pt x="1622" y="6913"/>
                  </a:lnTo>
                  <a:lnTo>
                    <a:pt x="2240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592" y="8573"/>
                  </a:lnTo>
                  <a:lnTo>
                    <a:pt x="3978" y="8805"/>
                  </a:lnTo>
                  <a:lnTo>
                    <a:pt x="4364" y="8998"/>
                  </a:lnTo>
                  <a:lnTo>
                    <a:pt x="4789" y="9152"/>
                  </a:lnTo>
                  <a:lnTo>
                    <a:pt x="5252" y="9229"/>
                  </a:lnTo>
                  <a:lnTo>
                    <a:pt x="5677" y="9268"/>
                  </a:lnTo>
                  <a:lnTo>
                    <a:pt x="6102" y="9229"/>
                  </a:lnTo>
                  <a:lnTo>
                    <a:pt x="6565" y="9191"/>
                  </a:lnTo>
                  <a:lnTo>
                    <a:pt x="6990" y="9114"/>
                  </a:lnTo>
                  <a:lnTo>
                    <a:pt x="7878" y="8882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7994" y="8650"/>
                  </a:lnTo>
                  <a:lnTo>
                    <a:pt x="7994" y="8573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183" y="7299"/>
                  </a:lnTo>
                  <a:lnTo>
                    <a:pt x="6874" y="6951"/>
                  </a:lnTo>
                  <a:lnTo>
                    <a:pt x="6488" y="6604"/>
                  </a:lnTo>
                  <a:lnTo>
                    <a:pt x="6102" y="6295"/>
                  </a:lnTo>
                  <a:lnTo>
                    <a:pt x="5677" y="6063"/>
                  </a:lnTo>
                  <a:lnTo>
                    <a:pt x="5252" y="5831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01" y="5368"/>
                  </a:lnTo>
                  <a:lnTo>
                    <a:pt x="3592" y="5329"/>
                  </a:lnTo>
                  <a:lnTo>
                    <a:pt x="3283" y="5291"/>
                  </a:lnTo>
                  <a:lnTo>
                    <a:pt x="2974" y="5291"/>
                  </a:lnTo>
                  <a:lnTo>
                    <a:pt x="3167" y="4982"/>
                  </a:lnTo>
                  <a:lnTo>
                    <a:pt x="3283" y="4673"/>
                  </a:lnTo>
                  <a:lnTo>
                    <a:pt x="3399" y="4325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44"/>
                  </a:lnTo>
                  <a:lnTo>
                    <a:pt x="3476" y="2858"/>
                  </a:lnTo>
                  <a:lnTo>
                    <a:pt x="3437" y="2510"/>
                  </a:lnTo>
                  <a:lnTo>
                    <a:pt x="3322" y="1970"/>
                  </a:lnTo>
                  <a:lnTo>
                    <a:pt x="3128" y="1468"/>
                  </a:lnTo>
                  <a:lnTo>
                    <a:pt x="2935" y="1005"/>
                  </a:lnTo>
                  <a:lnTo>
                    <a:pt x="2704" y="503"/>
                  </a:lnTo>
                  <a:lnTo>
                    <a:pt x="2588" y="309"/>
                  </a:lnTo>
                  <a:lnTo>
                    <a:pt x="2433" y="116"/>
                  </a:lnTo>
                  <a:lnTo>
                    <a:pt x="2356" y="78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6"/>
            <p:cNvSpPr/>
            <p:nvPr/>
          </p:nvSpPr>
          <p:spPr>
            <a:xfrm>
              <a:off x="1264300" y="2944850"/>
              <a:ext cx="455675" cy="657425"/>
            </a:xfrm>
            <a:custGeom>
              <a:avLst/>
              <a:gdLst/>
              <a:ahLst/>
              <a:cxnLst/>
              <a:rect l="l" t="t" r="r" b="b"/>
              <a:pathLst>
                <a:path w="18227" h="26297" extrusionOk="0">
                  <a:moveTo>
                    <a:pt x="310" y="348"/>
                  </a:moveTo>
                  <a:lnTo>
                    <a:pt x="425" y="386"/>
                  </a:lnTo>
                  <a:lnTo>
                    <a:pt x="1700" y="1429"/>
                  </a:lnTo>
                  <a:lnTo>
                    <a:pt x="2974" y="2510"/>
                  </a:lnTo>
                  <a:lnTo>
                    <a:pt x="4210" y="3591"/>
                  </a:lnTo>
                  <a:lnTo>
                    <a:pt x="5445" y="4673"/>
                  </a:lnTo>
                  <a:lnTo>
                    <a:pt x="5098" y="5290"/>
                  </a:lnTo>
                  <a:lnTo>
                    <a:pt x="4943" y="5599"/>
                  </a:lnTo>
                  <a:lnTo>
                    <a:pt x="4712" y="5831"/>
                  </a:lnTo>
                  <a:lnTo>
                    <a:pt x="4519" y="6101"/>
                  </a:lnTo>
                  <a:lnTo>
                    <a:pt x="4248" y="6294"/>
                  </a:lnTo>
                  <a:lnTo>
                    <a:pt x="3978" y="6526"/>
                  </a:lnTo>
                  <a:lnTo>
                    <a:pt x="3669" y="6680"/>
                  </a:lnTo>
                  <a:lnTo>
                    <a:pt x="3360" y="6835"/>
                  </a:lnTo>
                  <a:lnTo>
                    <a:pt x="3051" y="6989"/>
                  </a:lnTo>
                  <a:lnTo>
                    <a:pt x="2395" y="7182"/>
                  </a:lnTo>
                  <a:lnTo>
                    <a:pt x="1738" y="7298"/>
                  </a:lnTo>
                  <a:lnTo>
                    <a:pt x="1082" y="7414"/>
                  </a:lnTo>
                  <a:lnTo>
                    <a:pt x="889" y="6526"/>
                  </a:lnTo>
                  <a:lnTo>
                    <a:pt x="734" y="5677"/>
                  </a:lnTo>
                  <a:lnTo>
                    <a:pt x="580" y="4788"/>
                  </a:lnTo>
                  <a:lnTo>
                    <a:pt x="464" y="3900"/>
                  </a:lnTo>
                  <a:lnTo>
                    <a:pt x="387" y="3012"/>
                  </a:lnTo>
                  <a:lnTo>
                    <a:pt x="348" y="2124"/>
                  </a:lnTo>
                  <a:lnTo>
                    <a:pt x="310" y="1236"/>
                  </a:lnTo>
                  <a:lnTo>
                    <a:pt x="310" y="348"/>
                  </a:lnTo>
                  <a:close/>
                  <a:moveTo>
                    <a:pt x="12357" y="12318"/>
                  </a:moveTo>
                  <a:lnTo>
                    <a:pt x="13014" y="12473"/>
                  </a:lnTo>
                  <a:lnTo>
                    <a:pt x="13709" y="12550"/>
                  </a:lnTo>
                  <a:lnTo>
                    <a:pt x="14404" y="12589"/>
                  </a:lnTo>
                  <a:lnTo>
                    <a:pt x="15060" y="12550"/>
                  </a:lnTo>
                  <a:lnTo>
                    <a:pt x="15640" y="13901"/>
                  </a:lnTo>
                  <a:lnTo>
                    <a:pt x="16296" y="15214"/>
                  </a:lnTo>
                  <a:lnTo>
                    <a:pt x="17648" y="17840"/>
                  </a:lnTo>
                  <a:lnTo>
                    <a:pt x="16644" y="17686"/>
                  </a:lnTo>
                  <a:lnTo>
                    <a:pt x="15640" y="17647"/>
                  </a:lnTo>
                  <a:lnTo>
                    <a:pt x="15331" y="17608"/>
                  </a:lnTo>
                  <a:lnTo>
                    <a:pt x="15099" y="17531"/>
                  </a:lnTo>
                  <a:lnTo>
                    <a:pt x="14983" y="17493"/>
                  </a:lnTo>
                  <a:lnTo>
                    <a:pt x="14906" y="17415"/>
                  </a:lnTo>
                  <a:lnTo>
                    <a:pt x="14751" y="17106"/>
                  </a:lnTo>
                  <a:lnTo>
                    <a:pt x="14365" y="16489"/>
                  </a:lnTo>
                  <a:lnTo>
                    <a:pt x="13979" y="15832"/>
                  </a:lnTo>
                  <a:lnTo>
                    <a:pt x="13941" y="15794"/>
                  </a:lnTo>
                  <a:lnTo>
                    <a:pt x="13902" y="15755"/>
                  </a:lnTo>
                  <a:lnTo>
                    <a:pt x="13747" y="15755"/>
                  </a:lnTo>
                  <a:lnTo>
                    <a:pt x="13670" y="15214"/>
                  </a:lnTo>
                  <a:lnTo>
                    <a:pt x="13516" y="14712"/>
                  </a:lnTo>
                  <a:lnTo>
                    <a:pt x="13323" y="14172"/>
                  </a:lnTo>
                  <a:lnTo>
                    <a:pt x="13091" y="13670"/>
                  </a:lnTo>
                  <a:lnTo>
                    <a:pt x="12744" y="13013"/>
                  </a:lnTo>
                  <a:lnTo>
                    <a:pt x="12357" y="12318"/>
                  </a:lnTo>
                  <a:close/>
                  <a:moveTo>
                    <a:pt x="5677" y="4904"/>
                  </a:moveTo>
                  <a:lnTo>
                    <a:pt x="6720" y="5947"/>
                  </a:lnTo>
                  <a:lnTo>
                    <a:pt x="7762" y="6989"/>
                  </a:lnTo>
                  <a:lnTo>
                    <a:pt x="8612" y="7916"/>
                  </a:lnTo>
                  <a:lnTo>
                    <a:pt x="9423" y="8920"/>
                  </a:lnTo>
                  <a:lnTo>
                    <a:pt x="10234" y="9886"/>
                  </a:lnTo>
                  <a:lnTo>
                    <a:pt x="10967" y="10928"/>
                  </a:lnTo>
                  <a:lnTo>
                    <a:pt x="11701" y="12009"/>
                  </a:lnTo>
                  <a:lnTo>
                    <a:pt x="12087" y="12550"/>
                  </a:lnTo>
                  <a:lnTo>
                    <a:pt x="12396" y="13129"/>
                  </a:lnTo>
                  <a:lnTo>
                    <a:pt x="12705" y="13708"/>
                  </a:lnTo>
                  <a:lnTo>
                    <a:pt x="12975" y="14326"/>
                  </a:lnTo>
                  <a:lnTo>
                    <a:pt x="13207" y="14944"/>
                  </a:lnTo>
                  <a:lnTo>
                    <a:pt x="13361" y="15562"/>
                  </a:lnTo>
                  <a:lnTo>
                    <a:pt x="13439" y="16180"/>
                  </a:lnTo>
                  <a:lnTo>
                    <a:pt x="13400" y="16759"/>
                  </a:lnTo>
                  <a:lnTo>
                    <a:pt x="13361" y="17068"/>
                  </a:lnTo>
                  <a:lnTo>
                    <a:pt x="13284" y="17338"/>
                  </a:lnTo>
                  <a:lnTo>
                    <a:pt x="13207" y="17608"/>
                  </a:lnTo>
                  <a:lnTo>
                    <a:pt x="13091" y="17879"/>
                  </a:lnTo>
                  <a:lnTo>
                    <a:pt x="12975" y="18149"/>
                  </a:lnTo>
                  <a:lnTo>
                    <a:pt x="12821" y="18381"/>
                  </a:lnTo>
                  <a:lnTo>
                    <a:pt x="12628" y="18612"/>
                  </a:lnTo>
                  <a:lnTo>
                    <a:pt x="12435" y="18806"/>
                  </a:lnTo>
                  <a:lnTo>
                    <a:pt x="12203" y="18999"/>
                  </a:lnTo>
                  <a:lnTo>
                    <a:pt x="11971" y="19153"/>
                  </a:lnTo>
                  <a:lnTo>
                    <a:pt x="11662" y="19308"/>
                  </a:lnTo>
                  <a:lnTo>
                    <a:pt x="11392" y="19423"/>
                  </a:lnTo>
                  <a:lnTo>
                    <a:pt x="10813" y="19539"/>
                  </a:lnTo>
                  <a:lnTo>
                    <a:pt x="10234" y="19616"/>
                  </a:lnTo>
                  <a:lnTo>
                    <a:pt x="9693" y="19578"/>
                  </a:lnTo>
                  <a:lnTo>
                    <a:pt x="9114" y="19462"/>
                  </a:lnTo>
                  <a:lnTo>
                    <a:pt x="8573" y="19308"/>
                  </a:lnTo>
                  <a:lnTo>
                    <a:pt x="8032" y="19076"/>
                  </a:lnTo>
                  <a:lnTo>
                    <a:pt x="7531" y="18767"/>
                  </a:lnTo>
                  <a:lnTo>
                    <a:pt x="7067" y="18458"/>
                  </a:lnTo>
                  <a:lnTo>
                    <a:pt x="6642" y="18072"/>
                  </a:lnTo>
                  <a:lnTo>
                    <a:pt x="6256" y="17686"/>
                  </a:lnTo>
                  <a:lnTo>
                    <a:pt x="5870" y="17261"/>
                  </a:lnTo>
                  <a:lnTo>
                    <a:pt x="5484" y="16798"/>
                  </a:lnTo>
                  <a:lnTo>
                    <a:pt x="4827" y="15871"/>
                  </a:lnTo>
                  <a:lnTo>
                    <a:pt x="4210" y="14944"/>
                  </a:lnTo>
                  <a:lnTo>
                    <a:pt x="3592" y="13901"/>
                  </a:lnTo>
                  <a:lnTo>
                    <a:pt x="3051" y="12859"/>
                  </a:lnTo>
                  <a:lnTo>
                    <a:pt x="2549" y="11778"/>
                  </a:lnTo>
                  <a:lnTo>
                    <a:pt x="2086" y="10696"/>
                  </a:lnTo>
                  <a:lnTo>
                    <a:pt x="1816" y="9963"/>
                  </a:lnTo>
                  <a:lnTo>
                    <a:pt x="1584" y="9190"/>
                  </a:lnTo>
                  <a:lnTo>
                    <a:pt x="1352" y="8457"/>
                  </a:lnTo>
                  <a:lnTo>
                    <a:pt x="1159" y="7723"/>
                  </a:lnTo>
                  <a:lnTo>
                    <a:pt x="1816" y="7646"/>
                  </a:lnTo>
                  <a:lnTo>
                    <a:pt x="2549" y="7491"/>
                  </a:lnTo>
                  <a:lnTo>
                    <a:pt x="3244" y="7298"/>
                  </a:lnTo>
                  <a:lnTo>
                    <a:pt x="3592" y="7144"/>
                  </a:lnTo>
                  <a:lnTo>
                    <a:pt x="3901" y="6989"/>
                  </a:lnTo>
                  <a:lnTo>
                    <a:pt x="4248" y="6796"/>
                  </a:lnTo>
                  <a:lnTo>
                    <a:pt x="4519" y="6603"/>
                  </a:lnTo>
                  <a:lnTo>
                    <a:pt x="4789" y="6410"/>
                  </a:lnTo>
                  <a:lnTo>
                    <a:pt x="5059" y="6140"/>
                  </a:lnTo>
                  <a:lnTo>
                    <a:pt x="5252" y="5870"/>
                  </a:lnTo>
                  <a:lnTo>
                    <a:pt x="5445" y="5599"/>
                  </a:lnTo>
                  <a:lnTo>
                    <a:pt x="5561" y="5252"/>
                  </a:lnTo>
                  <a:lnTo>
                    <a:pt x="5677" y="4904"/>
                  </a:lnTo>
                  <a:close/>
                  <a:moveTo>
                    <a:pt x="13284" y="18381"/>
                  </a:moveTo>
                  <a:lnTo>
                    <a:pt x="13593" y="18612"/>
                  </a:lnTo>
                  <a:lnTo>
                    <a:pt x="13902" y="18844"/>
                  </a:lnTo>
                  <a:lnTo>
                    <a:pt x="13632" y="19230"/>
                  </a:lnTo>
                  <a:lnTo>
                    <a:pt x="13323" y="19578"/>
                  </a:lnTo>
                  <a:lnTo>
                    <a:pt x="12975" y="19887"/>
                  </a:lnTo>
                  <a:lnTo>
                    <a:pt x="12589" y="20157"/>
                  </a:lnTo>
                  <a:lnTo>
                    <a:pt x="12164" y="20350"/>
                  </a:lnTo>
                  <a:lnTo>
                    <a:pt x="11701" y="20505"/>
                  </a:lnTo>
                  <a:lnTo>
                    <a:pt x="11238" y="20582"/>
                  </a:lnTo>
                  <a:lnTo>
                    <a:pt x="10736" y="20620"/>
                  </a:lnTo>
                  <a:lnTo>
                    <a:pt x="10697" y="20620"/>
                  </a:lnTo>
                  <a:lnTo>
                    <a:pt x="10581" y="19964"/>
                  </a:lnTo>
                  <a:lnTo>
                    <a:pt x="10967" y="19887"/>
                  </a:lnTo>
                  <a:lnTo>
                    <a:pt x="11392" y="19810"/>
                  </a:lnTo>
                  <a:lnTo>
                    <a:pt x="11740" y="19694"/>
                  </a:lnTo>
                  <a:lnTo>
                    <a:pt x="12126" y="19501"/>
                  </a:lnTo>
                  <a:lnTo>
                    <a:pt x="12473" y="19308"/>
                  </a:lnTo>
                  <a:lnTo>
                    <a:pt x="12782" y="19037"/>
                  </a:lnTo>
                  <a:lnTo>
                    <a:pt x="13052" y="18728"/>
                  </a:lnTo>
                  <a:lnTo>
                    <a:pt x="13284" y="18381"/>
                  </a:lnTo>
                  <a:close/>
                  <a:moveTo>
                    <a:pt x="14172" y="18999"/>
                  </a:moveTo>
                  <a:lnTo>
                    <a:pt x="14636" y="19230"/>
                  </a:lnTo>
                  <a:lnTo>
                    <a:pt x="14327" y="19732"/>
                  </a:lnTo>
                  <a:lnTo>
                    <a:pt x="13941" y="20157"/>
                  </a:lnTo>
                  <a:lnTo>
                    <a:pt x="13516" y="20543"/>
                  </a:lnTo>
                  <a:lnTo>
                    <a:pt x="13091" y="20852"/>
                  </a:lnTo>
                  <a:lnTo>
                    <a:pt x="12589" y="21122"/>
                  </a:lnTo>
                  <a:lnTo>
                    <a:pt x="12087" y="21315"/>
                  </a:lnTo>
                  <a:lnTo>
                    <a:pt x="11508" y="21470"/>
                  </a:lnTo>
                  <a:lnTo>
                    <a:pt x="10929" y="21624"/>
                  </a:lnTo>
                  <a:lnTo>
                    <a:pt x="10929" y="21393"/>
                  </a:lnTo>
                  <a:lnTo>
                    <a:pt x="10851" y="21200"/>
                  </a:lnTo>
                  <a:lnTo>
                    <a:pt x="10736" y="20814"/>
                  </a:lnTo>
                  <a:lnTo>
                    <a:pt x="11276" y="20852"/>
                  </a:lnTo>
                  <a:lnTo>
                    <a:pt x="11778" y="20775"/>
                  </a:lnTo>
                  <a:lnTo>
                    <a:pt x="12280" y="20659"/>
                  </a:lnTo>
                  <a:lnTo>
                    <a:pt x="12744" y="20427"/>
                  </a:lnTo>
                  <a:lnTo>
                    <a:pt x="13168" y="20157"/>
                  </a:lnTo>
                  <a:lnTo>
                    <a:pt x="13554" y="19810"/>
                  </a:lnTo>
                  <a:lnTo>
                    <a:pt x="13863" y="19423"/>
                  </a:lnTo>
                  <a:lnTo>
                    <a:pt x="14172" y="18999"/>
                  </a:lnTo>
                  <a:close/>
                  <a:moveTo>
                    <a:pt x="14018" y="20659"/>
                  </a:moveTo>
                  <a:lnTo>
                    <a:pt x="14172" y="20852"/>
                  </a:lnTo>
                  <a:lnTo>
                    <a:pt x="14288" y="20968"/>
                  </a:lnTo>
                  <a:lnTo>
                    <a:pt x="14134" y="21007"/>
                  </a:lnTo>
                  <a:lnTo>
                    <a:pt x="14056" y="21045"/>
                  </a:lnTo>
                  <a:lnTo>
                    <a:pt x="14018" y="21122"/>
                  </a:lnTo>
                  <a:lnTo>
                    <a:pt x="13979" y="21200"/>
                  </a:lnTo>
                  <a:lnTo>
                    <a:pt x="14018" y="21277"/>
                  </a:lnTo>
                  <a:lnTo>
                    <a:pt x="14404" y="21663"/>
                  </a:lnTo>
                  <a:lnTo>
                    <a:pt x="14751" y="22049"/>
                  </a:lnTo>
                  <a:lnTo>
                    <a:pt x="15099" y="22435"/>
                  </a:lnTo>
                  <a:lnTo>
                    <a:pt x="15408" y="22860"/>
                  </a:lnTo>
                  <a:lnTo>
                    <a:pt x="15678" y="23285"/>
                  </a:lnTo>
                  <a:lnTo>
                    <a:pt x="15910" y="23748"/>
                  </a:lnTo>
                  <a:lnTo>
                    <a:pt x="16142" y="24250"/>
                  </a:lnTo>
                  <a:lnTo>
                    <a:pt x="16335" y="24714"/>
                  </a:lnTo>
                  <a:lnTo>
                    <a:pt x="15871" y="24636"/>
                  </a:lnTo>
                  <a:lnTo>
                    <a:pt x="15485" y="24521"/>
                  </a:lnTo>
                  <a:lnTo>
                    <a:pt x="15099" y="24327"/>
                  </a:lnTo>
                  <a:lnTo>
                    <a:pt x="14790" y="24096"/>
                  </a:lnTo>
                  <a:lnTo>
                    <a:pt x="14481" y="23825"/>
                  </a:lnTo>
                  <a:lnTo>
                    <a:pt x="14211" y="23517"/>
                  </a:lnTo>
                  <a:lnTo>
                    <a:pt x="13979" y="23169"/>
                  </a:lnTo>
                  <a:lnTo>
                    <a:pt x="13747" y="22744"/>
                  </a:lnTo>
                  <a:lnTo>
                    <a:pt x="13593" y="22397"/>
                  </a:lnTo>
                  <a:lnTo>
                    <a:pt x="13400" y="22126"/>
                  </a:lnTo>
                  <a:lnTo>
                    <a:pt x="13284" y="22011"/>
                  </a:lnTo>
                  <a:lnTo>
                    <a:pt x="13130" y="21895"/>
                  </a:lnTo>
                  <a:lnTo>
                    <a:pt x="12975" y="21856"/>
                  </a:lnTo>
                  <a:lnTo>
                    <a:pt x="12821" y="21895"/>
                  </a:lnTo>
                  <a:lnTo>
                    <a:pt x="12821" y="21702"/>
                  </a:lnTo>
                  <a:lnTo>
                    <a:pt x="12898" y="21470"/>
                  </a:lnTo>
                  <a:lnTo>
                    <a:pt x="13207" y="21315"/>
                  </a:lnTo>
                  <a:lnTo>
                    <a:pt x="13477" y="21122"/>
                  </a:lnTo>
                  <a:lnTo>
                    <a:pt x="13786" y="20891"/>
                  </a:lnTo>
                  <a:lnTo>
                    <a:pt x="14018" y="20659"/>
                  </a:lnTo>
                  <a:close/>
                  <a:moveTo>
                    <a:pt x="5291" y="17145"/>
                  </a:moveTo>
                  <a:lnTo>
                    <a:pt x="5677" y="17608"/>
                  </a:lnTo>
                  <a:lnTo>
                    <a:pt x="6102" y="18072"/>
                  </a:lnTo>
                  <a:lnTo>
                    <a:pt x="6565" y="18497"/>
                  </a:lnTo>
                  <a:lnTo>
                    <a:pt x="7029" y="18883"/>
                  </a:lnTo>
                  <a:lnTo>
                    <a:pt x="7531" y="19192"/>
                  </a:lnTo>
                  <a:lnTo>
                    <a:pt x="7531" y="19230"/>
                  </a:lnTo>
                  <a:lnTo>
                    <a:pt x="7917" y="19964"/>
                  </a:lnTo>
                  <a:lnTo>
                    <a:pt x="8380" y="20698"/>
                  </a:lnTo>
                  <a:lnTo>
                    <a:pt x="8573" y="20968"/>
                  </a:lnTo>
                  <a:lnTo>
                    <a:pt x="8805" y="21238"/>
                  </a:lnTo>
                  <a:lnTo>
                    <a:pt x="8998" y="21509"/>
                  </a:lnTo>
                  <a:lnTo>
                    <a:pt x="9036" y="21663"/>
                  </a:lnTo>
                  <a:lnTo>
                    <a:pt x="9075" y="21817"/>
                  </a:lnTo>
                  <a:lnTo>
                    <a:pt x="9075" y="22011"/>
                  </a:lnTo>
                  <a:lnTo>
                    <a:pt x="9036" y="22204"/>
                  </a:lnTo>
                  <a:lnTo>
                    <a:pt x="8882" y="22590"/>
                  </a:lnTo>
                  <a:lnTo>
                    <a:pt x="8496" y="23362"/>
                  </a:lnTo>
                  <a:lnTo>
                    <a:pt x="7955" y="24868"/>
                  </a:lnTo>
                  <a:lnTo>
                    <a:pt x="7608" y="24173"/>
                  </a:lnTo>
                  <a:lnTo>
                    <a:pt x="7260" y="23555"/>
                  </a:lnTo>
                  <a:lnTo>
                    <a:pt x="6874" y="22899"/>
                  </a:lnTo>
                  <a:lnTo>
                    <a:pt x="6488" y="22281"/>
                  </a:lnTo>
                  <a:lnTo>
                    <a:pt x="5716" y="21315"/>
                  </a:lnTo>
                  <a:lnTo>
                    <a:pt x="5214" y="20736"/>
                  </a:lnTo>
                  <a:lnTo>
                    <a:pt x="4982" y="20389"/>
                  </a:lnTo>
                  <a:lnTo>
                    <a:pt x="4789" y="20080"/>
                  </a:lnTo>
                  <a:lnTo>
                    <a:pt x="4827" y="20003"/>
                  </a:lnTo>
                  <a:lnTo>
                    <a:pt x="4827" y="19925"/>
                  </a:lnTo>
                  <a:lnTo>
                    <a:pt x="4827" y="19887"/>
                  </a:lnTo>
                  <a:lnTo>
                    <a:pt x="4750" y="19810"/>
                  </a:lnTo>
                  <a:lnTo>
                    <a:pt x="5021" y="18458"/>
                  </a:lnTo>
                  <a:lnTo>
                    <a:pt x="5291" y="17145"/>
                  </a:lnTo>
                  <a:close/>
                  <a:moveTo>
                    <a:pt x="14481" y="20157"/>
                  </a:moveTo>
                  <a:lnTo>
                    <a:pt x="15022" y="20273"/>
                  </a:lnTo>
                  <a:lnTo>
                    <a:pt x="15485" y="20466"/>
                  </a:lnTo>
                  <a:lnTo>
                    <a:pt x="15987" y="20659"/>
                  </a:lnTo>
                  <a:lnTo>
                    <a:pt x="16451" y="20891"/>
                  </a:lnTo>
                  <a:lnTo>
                    <a:pt x="16180" y="21007"/>
                  </a:lnTo>
                  <a:lnTo>
                    <a:pt x="15949" y="21007"/>
                  </a:lnTo>
                  <a:lnTo>
                    <a:pt x="15678" y="20968"/>
                  </a:lnTo>
                  <a:lnTo>
                    <a:pt x="15447" y="20891"/>
                  </a:lnTo>
                  <a:lnTo>
                    <a:pt x="15292" y="20891"/>
                  </a:lnTo>
                  <a:lnTo>
                    <a:pt x="15176" y="20968"/>
                  </a:lnTo>
                  <a:lnTo>
                    <a:pt x="15176" y="21045"/>
                  </a:lnTo>
                  <a:lnTo>
                    <a:pt x="15176" y="21084"/>
                  </a:lnTo>
                  <a:lnTo>
                    <a:pt x="15215" y="21161"/>
                  </a:lnTo>
                  <a:lnTo>
                    <a:pt x="15253" y="21200"/>
                  </a:lnTo>
                  <a:lnTo>
                    <a:pt x="15794" y="21547"/>
                  </a:lnTo>
                  <a:lnTo>
                    <a:pt x="16257" y="21972"/>
                  </a:lnTo>
                  <a:lnTo>
                    <a:pt x="16489" y="22204"/>
                  </a:lnTo>
                  <a:lnTo>
                    <a:pt x="16682" y="22435"/>
                  </a:lnTo>
                  <a:lnTo>
                    <a:pt x="16837" y="22706"/>
                  </a:lnTo>
                  <a:lnTo>
                    <a:pt x="16991" y="22976"/>
                  </a:lnTo>
                  <a:lnTo>
                    <a:pt x="17223" y="23517"/>
                  </a:lnTo>
                  <a:lnTo>
                    <a:pt x="17339" y="23825"/>
                  </a:lnTo>
                  <a:lnTo>
                    <a:pt x="17416" y="24173"/>
                  </a:lnTo>
                  <a:lnTo>
                    <a:pt x="17493" y="24482"/>
                  </a:lnTo>
                  <a:lnTo>
                    <a:pt x="17532" y="24791"/>
                  </a:lnTo>
                  <a:lnTo>
                    <a:pt x="17493" y="25100"/>
                  </a:lnTo>
                  <a:lnTo>
                    <a:pt x="17455" y="25409"/>
                  </a:lnTo>
                  <a:lnTo>
                    <a:pt x="17339" y="25602"/>
                  </a:lnTo>
                  <a:lnTo>
                    <a:pt x="17223" y="25756"/>
                  </a:lnTo>
                  <a:lnTo>
                    <a:pt x="17068" y="25833"/>
                  </a:lnTo>
                  <a:lnTo>
                    <a:pt x="16914" y="25872"/>
                  </a:lnTo>
                  <a:lnTo>
                    <a:pt x="16528" y="25872"/>
                  </a:lnTo>
                  <a:lnTo>
                    <a:pt x="16103" y="25756"/>
                  </a:lnTo>
                  <a:lnTo>
                    <a:pt x="15447" y="25563"/>
                  </a:lnTo>
                  <a:lnTo>
                    <a:pt x="15099" y="25409"/>
                  </a:lnTo>
                  <a:lnTo>
                    <a:pt x="14790" y="25254"/>
                  </a:lnTo>
                  <a:lnTo>
                    <a:pt x="14443" y="25061"/>
                  </a:lnTo>
                  <a:lnTo>
                    <a:pt x="14095" y="24829"/>
                  </a:lnTo>
                  <a:lnTo>
                    <a:pt x="13786" y="24559"/>
                  </a:lnTo>
                  <a:lnTo>
                    <a:pt x="13516" y="24250"/>
                  </a:lnTo>
                  <a:lnTo>
                    <a:pt x="13284" y="23903"/>
                  </a:lnTo>
                  <a:lnTo>
                    <a:pt x="13091" y="23555"/>
                  </a:lnTo>
                  <a:lnTo>
                    <a:pt x="12937" y="23208"/>
                  </a:lnTo>
                  <a:lnTo>
                    <a:pt x="12821" y="22783"/>
                  </a:lnTo>
                  <a:lnTo>
                    <a:pt x="12744" y="22706"/>
                  </a:lnTo>
                  <a:lnTo>
                    <a:pt x="12666" y="22667"/>
                  </a:lnTo>
                  <a:lnTo>
                    <a:pt x="12589" y="22706"/>
                  </a:lnTo>
                  <a:lnTo>
                    <a:pt x="12512" y="22744"/>
                  </a:lnTo>
                  <a:lnTo>
                    <a:pt x="12048" y="23439"/>
                  </a:lnTo>
                  <a:lnTo>
                    <a:pt x="11933" y="23053"/>
                  </a:lnTo>
                  <a:lnTo>
                    <a:pt x="11855" y="22628"/>
                  </a:lnTo>
                  <a:lnTo>
                    <a:pt x="11855" y="22242"/>
                  </a:lnTo>
                  <a:lnTo>
                    <a:pt x="11894" y="21817"/>
                  </a:lnTo>
                  <a:lnTo>
                    <a:pt x="12280" y="21740"/>
                  </a:lnTo>
                  <a:lnTo>
                    <a:pt x="12666" y="21586"/>
                  </a:lnTo>
                  <a:lnTo>
                    <a:pt x="12589" y="21817"/>
                  </a:lnTo>
                  <a:lnTo>
                    <a:pt x="12589" y="22049"/>
                  </a:lnTo>
                  <a:lnTo>
                    <a:pt x="12589" y="22126"/>
                  </a:lnTo>
                  <a:lnTo>
                    <a:pt x="12628" y="22165"/>
                  </a:lnTo>
                  <a:lnTo>
                    <a:pt x="12937" y="22165"/>
                  </a:lnTo>
                  <a:lnTo>
                    <a:pt x="13130" y="22319"/>
                  </a:lnTo>
                  <a:lnTo>
                    <a:pt x="13323" y="22551"/>
                  </a:lnTo>
                  <a:lnTo>
                    <a:pt x="13516" y="22821"/>
                  </a:lnTo>
                  <a:lnTo>
                    <a:pt x="13863" y="23439"/>
                  </a:lnTo>
                  <a:lnTo>
                    <a:pt x="14095" y="23825"/>
                  </a:lnTo>
                  <a:lnTo>
                    <a:pt x="14404" y="24173"/>
                  </a:lnTo>
                  <a:lnTo>
                    <a:pt x="14751" y="24482"/>
                  </a:lnTo>
                  <a:lnTo>
                    <a:pt x="15176" y="24752"/>
                  </a:lnTo>
                  <a:lnTo>
                    <a:pt x="15640" y="24907"/>
                  </a:lnTo>
                  <a:lnTo>
                    <a:pt x="15871" y="24945"/>
                  </a:lnTo>
                  <a:lnTo>
                    <a:pt x="16103" y="24984"/>
                  </a:lnTo>
                  <a:lnTo>
                    <a:pt x="16566" y="24984"/>
                  </a:lnTo>
                  <a:lnTo>
                    <a:pt x="16644" y="24945"/>
                  </a:lnTo>
                  <a:lnTo>
                    <a:pt x="16644" y="24907"/>
                  </a:lnTo>
                  <a:lnTo>
                    <a:pt x="16644" y="24829"/>
                  </a:lnTo>
                  <a:lnTo>
                    <a:pt x="16605" y="24791"/>
                  </a:lnTo>
                  <a:lnTo>
                    <a:pt x="16605" y="24752"/>
                  </a:lnTo>
                  <a:lnTo>
                    <a:pt x="16451" y="24250"/>
                  </a:lnTo>
                  <a:lnTo>
                    <a:pt x="16257" y="23748"/>
                  </a:lnTo>
                  <a:lnTo>
                    <a:pt x="16026" y="23285"/>
                  </a:lnTo>
                  <a:lnTo>
                    <a:pt x="15755" y="22821"/>
                  </a:lnTo>
                  <a:lnTo>
                    <a:pt x="15485" y="22397"/>
                  </a:lnTo>
                  <a:lnTo>
                    <a:pt x="15176" y="22011"/>
                  </a:lnTo>
                  <a:lnTo>
                    <a:pt x="14829" y="21586"/>
                  </a:lnTo>
                  <a:lnTo>
                    <a:pt x="14443" y="21238"/>
                  </a:lnTo>
                  <a:lnTo>
                    <a:pt x="14597" y="21161"/>
                  </a:lnTo>
                  <a:lnTo>
                    <a:pt x="14713" y="21045"/>
                  </a:lnTo>
                  <a:lnTo>
                    <a:pt x="14751" y="20968"/>
                  </a:lnTo>
                  <a:lnTo>
                    <a:pt x="14751" y="20929"/>
                  </a:lnTo>
                  <a:lnTo>
                    <a:pt x="14713" y="20852"/>
                  </a:lnTo>
                  <a:lnTo>
                    <a:pt x="14674" y="20814"/>
                  </a:lnTo>
                  <a:lnTo>
                    <a:pt x="14211" y="20505"/>
                  </a:lnTo>
                  <a:lnTo>
                    <a:pt x="14481" y="20157"/>
                  </a:lnTo>
                  <a:close/>
                  <a:moveTo>
                    <a:pt x="155" y="0"/>
                  </a:moveTo>
                  <a:lnTo>
                    <a:pt x="116" y="39"/>
                  </a:lnTo>
                  <a:lnTo>
                    <a:pt x="78" y="77"/>
                  </a:lnTo>
                  <a:lnTo>
                    <a:pt x="116" y="155"/>
                  </a:lnTo>
                  <a:lnTo>
                    <a:pt x="78" y="193"/>
                  </a:lnTo>
                  <a:lnTo>
                    <a:pt x="39" y="270"/>
                  </a:lnTo>
                  <a:lnTo>
                    <a:pt x="1" y="1583"/>
                  </a:lnTo>
                  <a:lnTo>
                    <a:pt x="39" y="2896"/>
                  </a:lnTo>
                  <a:lnTo>
                    <a:pt x="116" y="4171"/>
                  </a:lnTo>
                  <a:lnTo>
                    <a:pt x="310" y="5483"/>
                  </a:lnTo>
                  <a:lnTo>
                    <a:pt x="541" y="6758"/>
                  </a:lnTo>
                  <a:lnTo>
                    <a:pt x="850" y="8032"/>
                  </a:lnTo>
                  <a:lnTo>
                    <a:pt x="1198" y="9306"/>
                  </a:lnTo>
                  <a:lnTo>
                    <a:pt x="1622" y="10542"/>
                  </a:lnTo>
                  <a:lnTo>
                    <a:pt x="2124" y="11739"/>
                  </a:lnTo>
                  <a:lnTo>
                    <a:pt x="2665" y="12936"/>
                  </a:lnTo>
                  <a:lnTo>
                    <a:pt x="3283" y="14095"/>
                  </a:lnTo>
                  <a:lnTo>
                    <a:pt x="3978" y="15214"/>
                  </a:lnTo>
                  <a:lnTo>
                    <a:pt x="4519" y="16064"/>
                  </a:lnTo>
                  <a:lnTo>
                    <a:pt x="5098" y="16913"/>
                  </a:lnTo>
                  <a:lnTo>
                    <a:pt x="4827" y="17686"/>
                  </a:lnTo>
                  <a:lnTo>
                    <a:pt x="4596" y="18458"/>
                  </a:lnTo>
                  <a:lnTo>
                    <a:pt x="4441" y="19269"/>
                  </a:lnTo>
                  <a:lnTo>
                    <a:pt x="4325" y="20080"/>
                  </a:lnTo>
                  <a:lnTo>
                    <a:pt x="4325" y="20157"/>
                  </a:lnTo>
                  <a:lnTo>
                    <a:pt x="4364" y="20196"/>
                  </a:lnTo>
                  <a:lnTo>
                    <a:pt x="4480" y="20273"/>
                  </a:lnTo>
                  <a:lnTo>
                    <a:pt x="4596" y="20543"/>
                  </a:lnTo>
                  <a:lnTo>
                    <a:pt x="4712" y="20775"/>
                  </a:lnTo>
                  <a:lnTo>
                    <a:pt x="4905" y="21045"/>
                  </a:lnTo>
                  <a:lnTo>
                    <a:pt x="5059" y="21277"/>
                  </a:lnTo>
                  <a:lnTo>
                    <a:pt x="5484" y="21702"/>
                  </a:lnTo>
                  <a:lnTo>
                    <a:pt x="5831" y="22165"/>
                  </a:lnTo>
                  <a:lnTo>
                    <a:pt x="6333" y="22860"/>
                  </a:lnTo>
                  <a:lnTo>
                    <a:pt x="6835" y="23594"/>
                  </a:lnTo>
                  <a:lnTo>
                    <a:pt x="7260" y="24366"/>
                  </a:lnTo>
                  <a:lnTo>
                    <a:pt x="7646" y="25138"/>
                  </a:lnTo>
                  <a:lnTo>
                    <a:pt x="7724" y="25216"/>
                  </a:lnTo>
                  <a:lnTo>
                    <a:pt x="7878" y="25216"/>
                  </a:lnTo>
                  <a:lnTo>
                    <a:pt x="7917" y="25177"/>
                  </a:lnTo>
                  <a:lnTo>
                    <a:pt x="7994" y="25216"/>
                  </a:lnTo>
                  <a:lnTo>
                    <a:pt x="8110" y="25216"/>
                  </a:lnTo>
                  <a:lnTo>
                    <a:pt x="8187" y="25138"/>
                  </a:lnTo>
                  <a:lnTo>
                    <a:pt x="8534" y="24327"/>
                  </a:lnTo>
                  <a:lnTo>
                    <a:pt x="8921" y="23478"/>
                  </a:lnTo>
                  <a:lnTo>
                    <a:pt x="9577" y="21779"/>
                  </a:lnTo>
                  <a:lnTo>
                    <a:pt x="9577" y="21663"/>
                  </a:lnTo>
                  <a:lnTo>
                    <a:pt x="9538" y="21586"/>
                  </a:lnTo>
                  <a:lnTo>
                    <a:pt x="8766" y="20543"/>
                  </a:lnTo>
                  <a:lnTo>
                    <a:pt x="8071" y="19462"/>
                  </a:lnTo>
                  <a:lnTo>
                    <a:pt x="8612" y="19694"/>
                  </a:lnTo>
                  <a:lnTo>
                    <a:pt x="9152" y="19848"/>
                  </a:lnTo>
                  <a:lnTo>
                    <a:pt x="9732" y="19925"/>
                  </a:lnTo>
                  <a:lnTo>
                    <a:pt x="10311" y="19964"/>
                  </a:lnTo>
                  <a:lnTo>
                    <a:pt x="10311" y="20389"/>
                  </a:lnTo>
                  <a:lnTo>
                    <a:pt x="10349" y="20852"/>
                  </a:lnTo>
                  <a:lnTo>
                    <a:pt x="10465" y="21315"/>
                  </a:lnTo>
                  <a:lnTo>
                    <a:pt x="10542" y="21547"/>
                  </a:lnTo>
                  <a:lnTo>
                    <a:pt x="10697" y="21740"/>
                  </a:lnTo>
                  <a:lnTo>
                    <a:pt x="10736" y="21779"/>
                  </a:lnTo>
                  <a:lnTo>
                    <a:pt x="10813" y="21779"/>
                  </a:lnTo>
                  <a:lnTo>
                    <a:pt x="10851" y="21856"/>
                  </a:lnTo>
                  <a:lnTo>
                    <a:pt x="10929" y="21856"/>
                  </a:lnTo>
                  <a:lnTo>
                    <a:pt x="11315" y="21895"/>
                  </a:lnTo>
                  <a:lnTo>
                    <a:pt x="11662" y="21856"/>
                  </a:lnTo>
                  <a:lnTo>
                    <a:pt x="11624" y="22126"/>
                  </a:lnTo>
                  <a:lnTo>
                    <a:pt x="11585" y="22358"/>
                  </a:lnTo>
                  <a:lnTo>
                    <a:pt x="11546" y="22590"/>
                  </a:lnTo>
                  <a:lnTo>
                    <a:pt x="11585" y="22860"/>
                  </a:lnTo>
                  <a:lnTo>
                    <a:pt x="11624" y="23092"/>
                  </a:lnTo>
                  <a:lnTo>
                    <a:pt x="11662" y="23323"/>
                  </a:lnTo>
                  <a:lnTo>
                    <a:pt x="11778" y="23594"/>
                  </a:lnTo>
                  <a:lnTo>
                    <a:pt x="11894" y="23825"/>
                  </a:lnTo>
                  <a:lnTo>
                    <a:pt x="11933" y="23903"/>
                  </a:lnTo>
                  <a:lnTo>
                    <a:pt x="12010" y="23903"/>
                  </a:lnTo>
                  <a:lnTo>
                    <a:pt x="12087" y="23864"/>
                  </a:lnTo>
                  <a:lnTo>
                    <a:pt x="12164" y="23825"/>
                  </a:lnTo>
                  <a:lnTo>
                    <a:pt x="12589" y="23208"/>
                  </a:lnTo>
                  <a:lnTo>
                    <a:pt x="12744" y="23594"/>
                  </a:lnTo>
                  <a:lnTo>
                    <a:pt x="12937" y="23941"/>
                  </a:lnTo>
                  <a:lnTo>
                    <a:pt x="13168" y="24289"/>
                  </a:lnTo>
                  <a:lnTo>
                    <a:pt x="13439" y="24598"/>
                  </a:lnTo>
                  <a:lnTo>
                    <a:pt x="13709" y="24907"/>
                  </a:lnTo>
                  <a:lnTo>
                    <a:pt x="14018" y="25177"/>
                  </a:lnTo>
                  <a:lnTo>
                    <a:pt x="14365" y="25409"/>
                  </a:lnTo>
                  <a:lnTo>
                    <a:pt x="14713" y="25602"/>
                  </a:lnTo>
                  <a:lnTo>
                    <a:pt x="15331" y="25911"/>
                  </a:lnTo>
                  <a:lnTo>
                    <a:pt x="15717" y="26027"/>
                  </a:lnTo>
                  <a:lnTo>
                    <a:pt x="16142" y="26181"/>
                  </a:lnTo>
                  <a:lnTo>
                    <a:pt x="16566" y="26258"/>
                  </a:lnTo>
                  <a:lnTo>
                    <a:pt x="16953" y="26297"/>
                  </a:lnTo>
                  <a:lnTo>
                    <a:pt x="17146" y="26297"/>
                  </a:lnTo>
                  <a:lnTo>
                    <a:pt x="17300" y="26258"/>
                  </a:lnTo>
                  <a:lnTo>
                    <a:pt x="17416" y="26181"/>
                  </a:lnTo>
                  <a:lnTo>
                    <a:pt x="17570" y="26104"/>
                  </a:lnTo>
                  <a:lnTo>
                    <a:pt x="17648" y="25949"/>
                  </a:lnTo>
                  <a:lnTo>
                    <a:pt x="17725" y="25833"/>
                  </a:lnTo>
                  <a:lnTo>
                    <a:pt x="17841" y="25486"/>
                  </a:lnTo>
                  <a:lnTo>
                    <a:pt x="17879" y="25100"/>
                  </a:lnTo>
                  <a:lnTo>
                    <a:pt x="17841" y="24675"/>
                  </a:lnTo>
                  <a:lnTo>
                    <a:pt x="17802" y="24289"/>
                  </a:lnTo>
                  <a:lnTo>
                    <a:pt x="17686" y="23903"/>
                  </a:lnTo>
                  <a:lnTo>
                    <a:pt x="17493" y="23246"/>
                  </a:lnTo>
                  <a:lnTo>
                    <a:pt x="17223" y="22706"/>
                  </a:lnTo>
                  <a:lnTo>
                    <a:pt x="16914" y="22204"/>
                  </a:lnTo>
                  <a:lnTo>
                    <a:pt x="16528" y="21740"/>
                  </a:lnTo>
                  <a:lnTo>
                    <a:pt x="16103" y="21354"/>
                  </a:lnTo>
                  <a:lnTo>
                    <a:pt x="16296" y="21315"/>
                  </a:lnTo>
                  <a:lnTo>
                    <a:pt x="16489" y="21277"/>
                  </a:lnTo>
                  <a:lnTo>
                    <a:pt x="16682" y="21161"/>
                  </a:lnTo>
                  <a:lnTo>
                    <a:pt x="16875" y="21045"/>
                  </a:lnTo>
                  <a:lnTo>
                    <a:pt x="16914" y="21007"/>
                  </a:lnTo>
                  <a:lnTo>
                    <a:pt x="16953" y="20929"/>
                  </a:lnTo>
                  <a:lnTo>
                    <a:pt x="16914" y="20814"/>
                  </a:lnTo>
                  <a:lnTo>
                    <a:pt x="16875" y="20775"/>
                  </a:lnTo>
                  <a:lnTo>
                    <a:pt x="16335" y="20466"/>
                  </a:lnTo>
                  <a:lnTo>
                    <a:pt x="15833" y="20196"/>
                  </a:lnTo>
                  <a:lnTo>
                    <a:pt x="15292" y="20003"/>
                  </a:lnTo>
                  <a:lnTo>
                    <a:pt x="14713" y="19848"/>
                  </a:lnTo>
                  <a:lnTo>
                    <a:pt x="14983" y="19346"/>
                  </a:lnTo>
                  <a:lnTo>
                    <a:pt x="14983" y="19230"/>
                  </a:lnTo>
                  <a:lnTo>
                    <a:pt x="14983" y="19114"/>
                  </a:lnTo>
                  <a:lnTo>
                    <a:pt x="14983" y="19076"/>
                  </a:lnTo>
                  <a:lnTo>
                    <a:pt x="14945" y="19037"/>
                  </a:lnTo>
                  <a:lnTo>
                    <a:pt x="14172" y="18574"/>
                  </a:lnTo>
                  <a:lnTo>
                    <a:pt x="13825" y="18342"/>
                  </a:lnTo>
                  <a:lnTo>
                    <a:pt x="13477" y="18033"/>
                  </a:lnTo>
                  <a:lnTo>
                    <a:pt x="13554" y="17879"/>
                  </a:lnTo>
                  <a:lnTo>
                    <a:pt x="13670" y="17493"/>
                  </a:lnTo>
                  <a:lnTo>
                    <a:pt x="13747" y="17106"/>
                  </a:lnTo>
                  <a:lnTo>
                    <a:pt x="13786" y="16720"/>
                  </a:lnTo>
                  <a:lnTo>
                    <a:pt x="13825" y="16334"/>
                  </a:lnTo>
                  <a:lnTo>
                    <a:pt x="14249" y="17106"/>
                  </a:lnTo>
                  <a:lnTo>
                    <a:pt x="14674" y="17956"/>
                  </a:lnTo>
                  <a:lnTo>
                    <a:pt x="14751" y="18033"/>
                  </a:lnTo>
                  <a:lnTo>
                    <a:pt x="14867" y="18033"/>
                  </a:lnTo>
                  <a:lnTo>
                    <a:pt x="15640" y="18072"/>
                  </a:lnTo>
                  <a:lnTo>
                    <a:pt x="16412" y="18110"/>
                  </a:lnTo>
                  <a:lnTo>
                    <a:pt x="17184" y="18188"/>
                  </a:lnTo>
                  <a:lnTo>
                    <a:pt x="17957" y="18304"/>
                  </a:lnTo>
                  <a:lnTo>
                    <a:pt x="18111" y="18304"/>
                  </a:lnTo>
                  <a:lnTo>
                    <a:pt x="18188" y="18226"/>
                  </a:lnTo>
                  <a:lnTo>
                    <a:pt x="18227" y="18110"/>
                  </a:lnTo>
                  <a:lnTo>
                    <a:pt x="18188" y="17995"/>
                  </a:lnTo>
                  <a:lnTo>
                    <a:pt x="16798" y="15099"/>
                  </a:lnTo>
                  <a:lnTo>
                    <a:pt x="16064" y="13631"/>
                  </a:lnTo>
                  <a:lnTo>
                    <a:pt x="15678" y="12936"/>
                  </a:lnTo>
                  <a:lnTo>
                    <a:pt x="15253" y="12241"/>
                  </a:lnTo>
                  <a:lnTo>
                    <a:pt x="15176" y="12202"/>
                  </a:lnTo>
                  <a:lnTo>
                    <a:pt x="15099" y="12202"/>
                  </a:lnTo>
                  <a:lnTo>
                    <a:pt x="14713" y="12164"/>
                  </a:lnTo>
                  <a:lnTo>
                    <a:pt x="14288" y="12164"/>
                  </a:lnTo>
                  <a:lnTo>
                    <a:pt x="13516" y="12125"/>
                  </a:lnTo>
                  <a:lnTo>
                    <a:pt x="12164" y="12009"/>
                  </a:lnTo>
                  <a:lnTo>
                    <a:pt x="11662" y="11198"/>
                  </a:lnTo>
                  <a:lnTo>
                    <a:pt x="11122" y="10465"/>
                  </a:lnTo>
                  <a:lnTo>
                    <a:pt x="10542" y="9731"/>
                  </a:lnTo>
                  <a:lnTo>
                    <a:pt x="10002" y="8997"/>
                  </a:lnTo>
                  <a:lnTo>
                    <a:pt x="8959" y="7762"/>
                  </a:lnTo>
                  <a:lnTo>
                    <a:pt x="7839" y="6565"/>
                  </a:lnTo>
                  <a:lnTo>
                    <a:pt x="6720" y="5406"/>
                  </a:lnTo>
                  <a:lnTo>
                    <a:pt x="5561" y="4286"/>
                  </a:lnTo>
                  <a:lnTo>
                    <a:pt x="4325" y="3205"/>
                  </a:lnTo>
                  <a:lnTo>
                    <a:pt x="3128" y="2163"/>
                  </a:lnTo>
                  <a:lnTo>
                    <a:pt x="1854" y="1120"/>
                  </a:lnTo>
                  <a:lnTo>
                    <a:pt x="580" y="116"/>
                  </a:lnTo>
                  <a:lnTo>
                    <a:pt x="541" y="77"/>
                  </a:lnTo>
                  <a:lnTo>
                    <a:pt x="464" y="77"/>
                  </a:lnTo>
                  <a:lnTo>
                    <a:pt x="348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6"/>
            <p:cNvSpPr/>
            <p:nvPr/>
          </p:nvSpPr>
          <p:spPr>
            <a:xfrm>
              <a:off x="668675" y="2948700"/>
              <a:ext cx="256800" cy="152550"/>
            </a:xfrm>
            <a:custGeom>
              <a:avLst/>
              <a:gdLst/>
              <a:ahLst/>
              <a:cxnLst/>
              <a:rect l="l" t="t" r="r" b="b"/>
              <a:pathLst>
                <a:path w="10272" h="6102" extrusionOk="0">
                  <a:moveTo>
                    <a:pt x="541" y="1"/>
                  </a:moveTo>
                  <a:lnTo>
                    <a:pt x="425" y="39"/>
                  </a:lnTo>
                  <a:lnTo>
                    <a:pt x="348" y="116"/>
                  </a:lnTo>
                  <a:lnTo>
                    <a:pt x="232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889"/>
                  </a:lnTo>
                  <a:lnTo>
                    <a:pt x="0" y="1275"/>
                  </a:lnTo>
                  <a:lnTo>
                    <a:pt x="0" y="1622"/>
                  </a:lnTo>
                  <a:lnTo>
                    <a:pt x="0" y="2047"/>
                  </a:lnTo>
                  <a:lnTo>
                    <a:pt x="77" y="2511"/>
                  </a:lnTo>
                  <a:lnTo>
                    <a:pt x="155" y="2935"/>
                  </a:lnTo>
                  <a:lnTo>
                    <a:pt x="309" y="3321"/>
                  </a:lnTo>
                  <a:lnTo>
                    <a:pt x="502" y="3785"/>
                  </a:lnTo>
                  <a:lnTo>
                    <a:pt x="734" y="4171"/>
                  </a:lnTo>
                  <a:lnTo>
                    <a:pt x="1004" y="4557"/>
                  </a:lnTo>
                  <a:lnTo>
                    <a:pt x="1313" y="4905"/>
                  </a:lnTo>
                  <a:lnTo>
                    <a:pt x="1699" y="5214"/>
                  </a:lnTo>
                  <a:lnTo>
                    <a:pt x="2047" y="5523"/>
                  </a:lnTo>
                  <a:lnTo>
                    <a:pt x="2472" y="5754"/>
                  </a:lnTo>
                  <a:lnTo>
                    <a:pt x="2896" y="5947"/>
                  </a:lnTo>
                  <a:lnTo>
                    <a:pt x="3167" y="5716"/>
                  </a:lnTo>
                  <a:lnTo>
                    <a:pt x="2819" y="5561"/>
                  </a:lnTo>
                  <a:lnTo>
                    <a:pt x="2510" y="5368"/>
                  </a:lnTo>
                  <a:lnTo>
                    <a:pt x="2240" y="5136"/>
                  </a:lnTo>
                  <a:lnTo>
                    <a:pt x="1931" y="4905"/>
                  </a:lnTo>
                  <a:lnTo>
                    <a:pt x="1661" y="4634"/>
                  </a:lnTo>
                  <a:lnTo>
                    <a:pt x="1429" y="4364"/>
                  </a:lnTo>
                  <a:lnTo>
                    <a:pt x="1197" y="4094"/>
                  </a:lnTo>
                  <a:lnTo>
                    <a:pt x="1004" y="3785"/>
                  </a:lnTo>
                  <a:lnTo>
                    <a:pt x="811" y="3476"/>
                  </a:lnTo>
                  <a:lnTo>
                    <a:pt x="657" y="3128"/>
                  </a:lnTo>
                  <a:lnTo>
                    <a:pt x="541" y="2781"/>
                  </a:lnTo>
                  <a:lnTo>
                    <a:pt x="464" y="2433"/>
                  </a:lnTo>
                  <a:lnTo>
                    <a:pt x="425" y="2086"/>
                  </a:lnTo>
                  <a:lnTo>
                    <a:pt x="386" y="1700"/>
                  </a:lnTo>
                  <a:lnTo>
                    <a:pt x="425" y="1352"/>
                  </a:lnTo>
                  <a:lnTo>
                    <a:pt x="464" y="966"/>
                  </a:lnTo>
                  <a:lnTo>
                    <a:pt x="541" y="696"/>
                  </a:lnTo>
                  <a:lnTo>
                    <a:pt x="579" y="541"/>
                  </a:lnTo>
                  <a:lnTo>
                    <a:pt x="657" y="464"/>
                  </a:lnTo>
                  <a:lnTo>
                    <a:pt x="811" y="503"/>
                  </a:lnTo>
                  <a:lnTo>
                    <a:pt x="1043" y="618"/>
                  </a:lnTo>
                  <a:lnTo>
                    <a:pt x="1429" y="812"/>
                  </a:lnTo>
                  <a:lnTo>
                    <a:pt x="1738" y="1005"/>
                  </a:lnTo>
                  <a:lnTo>
                    <a:pt x="2085" y="1236"/>
                  </a:lnTo>
                  <a:lnTo>
                    <a:pt x="2394" y="1468"/>
                  </a:lnTo>
                  <a:lnTo>
                    <a:pt x="2665" y="1738"/>
                  </a:lnTo>
                  <a:lnTo>
                    <a:pt x="2935" y="2009"/>
                  </a:lnTo>
                  <a:lnTo>
                    <a:pt x="3167" y="2279"/>
                  </a:lnTo>
                  <a:lnTo>
                    <a:pt x="3360" y="2588"/>
                  </a:lnTo>
                  <a:lnTo>
                    <a:pt x="3514" y="2897"/>
                  </a:lnTo>
                  <a:lnTo>
                    <a:pt x="3630" y="3244"/>
                  </a:lnTo>
                  <a:lnTo>
                    <a:pt x="3707" y="3592"/>
                  </a:lnTo>
                  <a:lnTo>
                    <a:pt x="3784" y="3939"/>
                  </a:lnTo>
                  <a:lnTo>
                    <a:pt x="3784" y="4325"/>
                  </a:lnTo>
                  <a:lnTo>
                    <a:pt x="3823" y="4403"/>
                  </a:lnTo>
                  <a:lnTo>
                    <a:pt x="3939" y="4480"/>
                  </a:lnTo>
                  <a:lnTo>
                    <a:pt x="3939" y="4557"/>
                  </a:lnTo>
                  <a:lnTo>
                    <a:pt x="3978" y="4596"/>
                  </a:lnTo>
                  <a:lnTo>
                    <a:pt x="4016" y="4596"/>
                  </a:lnTo>
                  <a:lnTo>
                    <a:pt x="4055" y="4557"/>
                  </a:lnTo>
                  <a:lnTo>
                    <a:pt x="4171" y="4403"/>
                  </a:lnTo>
                  <a:lnTo>
                    <a:pt x="4286" y="4287"/>
                  </a:lnTo>
                  <a:lnTo>
                    <a:pt x="4595" y="4017"/>
                  </a:lnTo>
                  <a:lnTo>
                    <a:pt x="4943" y="3785"/>
                  </a:lnTo>
                  <a:lnTo>
                    <a:pt x="5329" y="3630"/>
                  </a:lnTo>
                  <a:lnTo>
                    <a:pt x="5754" y="3476"/>
                  </a:lnTo>
                  <a:lnTo>
                    <a:pt x="6179" y="3360"/>
                  </a:lnTo>
                  <a:lnTo>
                    <a:pt x="6565" y="3283"/>
                  </a:lnTo>
                  <a:lnTo>
                    <a:pt x="6912" y="3206"/>
                  </a:lnTo>
                  <a:lnTo>
                    <a:pt x="7260" y="3167"/>
                  </a:lnTo>
                  <a:lnTo>
                    <a:pt x="7646" y="3167"/>
                  </a:lnTo>
                  <a:lnTo>
                    <a:pt x="7994" y="3206"/>
                  </a:lnTo>
                  <a:lnTo>
                    <a:pt x="8380" y="3244"/>
                  </a:lnTo>
                  <a:lnTo>
                    <a:pt x="8727" y="3321"/>
                  </a:lnTo>
                  <a:lnTo>
                    <a:pt x="9075" y="3399"/>
                  </a:lnTo>
                  <a:lnTo>
                    <a:pt x="9422" y="3553"/>
                  </a:lnTo>
                  <a:lnTo>
                    <a:pt x="9770" y="3669"/>
                  </a:lnTo>
                  <a:lnTo>
                    <a:pt x="9499" y="4017"/>
                  </a:lnTo>
                  <a:lnTo>
                    <a:pt x="9229" y="4364"/>
                  </a:lnTo>
                  <a:lnTo>
                    <a:pt x="8920" y="4634"/>
                  </a:lnTo>
                  <a:lnTo>
                    <a:pt x="8611" y="4905"/>
                  </a:lnTo>
                  <a:lnTo>
                    <a:pt x="8264" y="5136"/>
                  </a:lnTo>
                  <a:lnTo>
                    <a:pt x="7916" y="5329"/>
                  </a:lnTo>
                  <a:lnTo>
                    <a:pt x="7530" y="5484"/>
                  </a:lnTo>
                  <a:lnTo>
                    <a:pt x="7105" y="5600"/>
                  </a:lnTo>
                  <a:lnTo>
                    <a:pt x="6719" y="5638"/>
                  </a:lnTo>
                  <a:lnTo>
                    <a:pt x="6333" y="5677"/>
                  </a:lnTo>
                  <a:lnTo>
                    <a:pt x="5599" y="5677"/>
                  </a:lnTo>
                  <a:lnTo>
                    <a:pt x="4866" y="5600"/>
                  </a:lnTo>
                  <a:lnTo>
                    <a:pt x="4093" y="5484"/>
                  </a:lnTo>
                  <a:lnTo>
                    <a:pt x="4016" y="5484"/>
                  </a:lnTo>
                  <a:lnTo>
                    <a:pt x="3978" y="5523"/>
                  </a:lnTo>
                  <a:lnTo>
                    <a:pt x="3900" y="5638"/>
                  </a:lnTo>
                  <a:lnTo>
                    <a:pt x="3862" y="5638"/>
                  </a:lnTo>
                  <a:lnTo>
                    <a:pt x="3862" y="5716"/>
                  </a:lnTo>
                  <a:lnTo>
                    <a:pt x="3900" y="6025"/>
                  </a:lnTo>
                  <a:lnTo>
                    <a:pt x="4093" y="5909"/>
                  </a:lnTo>
                  <a:lnTo>
                    <a:pt x="4943" y="6025"/>
                  </a:lnTo>
                  <a:lnTo>
                    <a:pt x="5792" y="6102"/>
                  </a:lnTo>
                  <a:lnTo>
                    <a:pt x="6217" y="6102"/>
                  </a:lnTo>
                  <a:lnTo>
                    <a:pt x="6642" y="6063"/>
                  </a:lnTo>
                  <a:lnTo>
                    <a:pt x="7105" y="6025"/>
                  </a:lnTo>
                  <a:lnTo>
                    <a:pt x="7530" y="5947"/>
                  </a:lnTo>
                  <a:lnTo>
                    <a:pt x="7955" y="5793"/>
                  </a:lnTo>
                  <a:lnTo>
                    <a:pt x="8341" y="5600"/>
                  </a:lnTo>
                  <a:lnTo>
                    <a:pt x="8727" y="5368"/>
                  </a:lnTo>
                  <a:lnTo>
                    <a:pt x="9075" y="5098"/>
                  </a:lnTo>
                  <a:lnTo>
                    <a:pt x="9384" y="4789"/>
                  </a:lnTo>
                  <a:lnTo>
                    <a:pt x="9654" y="4441"/>
                  </a:lnTo>
                  <a:lnTo>
                    <a:pt x="10233" y="3746"/>
                  </a:lnTo>
                  <a:lnTo>
                    <a:pt x="10272" y="3630"/>
                  </a:lnTo>
                  <a:lnTo>
                    <a:pt x="10272" y="3553"/>
                  </a:lnTo>
                  <a:lnTo>
                    <a:pt x="10233" y="3476"/>
                  </a:lnTo>
                  <a:lnTo>
                    <a:pt x="10156" y="3399"/>
                  </a:lnTo>
                  <a:lnTo>
                    <a:pt x="9693" y="3206"/>
                  </a:lnTo>
                  <a:lnTo>
                    <a:pt x="9229" y="3013"/>
                  </a:lnTo>
                  <a:lnTo>
                    <a:pt x="8766" y="2897"/>
                  </a:lnTo>
                  <a:lnTo>
                    <a:pt x="8264" y="2781"/>
                  </a:lnTo>
                  <a:lnTo>
                    <a:pt x="7800" y="2742"/>
                  </a:lnTo>
                  <a:lnTo>
                    <a:pt x="7298" y="2742"/>
                  </a:lnTo>
                  <a:lnTo>
                    <a:pt x="6796" y="2781"/>
                  </a:lnTo>
                  <a:lnTo>
                    <a:pt x="6294" y="2858"/>
                  </a:lnTo>
                  <a:lnTo>
                    <a:pt x="5870" y="3013"/>
                  </a:lnTo>
                  <a:lnTo>
                    <a:pt x="5290" y="3206"/>
                  </a:lnTo>
                  <a:lnTo>
                    <a:pt x="4982" y="3321"/>
                  </a:lnTo>
                  <a:lnTo>
                    <a:pt x="4673" y="3476"/>
                  </a:lnTo>
                  <a:lnTo>
                    <a:pt x="4402" y="3630"/>
                  </a:lnTo>
                  <a:lnTo>
                    <a:pt x="4209" y="3823"/>
                  </a:lnTo>
                  <a:lnTo>
                    <a:pt x="4132" y="3476"/>
                  </a:lnTo>
                  <a:lnTo>
                    <a:pt x="4055" y="3128"/>
                  </a:lnTo>
                  <a:lnTo>
                    <a:pt x="3939" y="2781"/>
                  </a:lnTo>
                  <a:lnTo>
                    <a:pt x="3784" y="2472"/>
                  </a:lnTo>
                  <a:lnTo>
                    <a:pt x="3591" y="2163"/>
                  </a:lnTo>
                  <a:lnTo>
                    <a:pt x="3360" y="1854"/>
                  </a:lnTo>
                  <a:lnTo>
                    <a:pt x="3128" y="1584"/>
                  </a:lnTo>
                  <a:lnTo>
                    <a:pt x="2858" y="1314"/>
                  </a:lnTo>
                  <a:lnTo>
                    <a:pt x="2472" y="966"/>
                  </a:lnTo>
                  <a:lnTo>
                    <a:pt x="2008" y="696"/>
                  </a:lnTo>
                  <a:lnTo>
                    <a:pt x="1545" y="425"/>
                  </a:lnTo>
                  <a:lnTo>
                    <a:pt x="1081" y="194"/>
                  </a:lnTo>
                  <a:lnTo>
                    <a:pt x="850" y="78"/>
                  </a:lnTo>
                  <a:lnTo>
                    <a:pt x="657" y="39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6"/>
            <p:cNvSpPr/>
            <p:nvPr/>
          </p:nvSpPr>
          <p:spPr>
            <a:xfrm>
              <a:off x="3343725" y="3024000"/>
              <a:ext cx="482700" cy="227850"/>
            </a:xfrm>
            <a:custGeom>
              <a:avLst/>
              <a:gdLst/>
              <a:ahLst/>
              <a:cxnLst/>
              <a:rect l="l" t="t" r="r" b="b"/>
              <a:pathLst>
                <a:path w="19308" h="9114" extrusionOk="0">
                  <a:moveTo>
                    <a:pt x="77" y="1"/>
                  </a:moveTo>
                  <a:lnTo>
                    <a:pt x="0" y="618"/>
                  </a:lnTo>
                  <a:lnTo>
                    <a:pt x="0" y="1236"/>
                  </a:lnTo>
                  <a:lnTo>
                    <a:pt x="39" y="1854"/>
                  </a:lnTo>
                  <a:lnTo>
                    <a:pt x="154" y="2472"/>
                  </a:lnTo>
                  <a:lnTo>
                    <a:pt x="309" y="3090"/>
                  </a:lnTo>
                  <a:lnTo>
                    <a:pt x="502" y="3669"/>
                  </a:lnTo>
                  <a:lnTo>
                    <a:pt x="772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69" y="5947"/>
                  </a:lnTo>
                  <a:lnTo>
                    <a:pt x="2433" y="6449"/>
                  </a:lnTo>
                  <a:lnTo>
                    <a:pt x="2935" y="6913"/>
                  </a:lnTo>
                  <a:lnTo>
                    <a:pt x="3514" y="7299"/>
                  </a:lnTo>
                  <a:lnTo>
                    <a:pt x="4093" y="7646"/>
                  </a:lnTo>
                  <a:lnTo>
                    <a:pt x="4672" y="7994"/>
                  </a:lnTo>
                  <a:lnTo>
                    <a:pt x="5329" y="8264"/>
                  </a:lnTo>
                  <a:lnTo>
                    <a:pt x="5947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98"/>
                  </a:lnTo>
                  <a:lnTo>
                    <a:pt x="8688" y="9075"/>
                  </a:lnTo>
                  <a:lnTo>
                    <a:pt x="9383" y="9114"/>
                  </a:lnTo>
                  <a:lnTo>
                    <a:pt x="10079" y="9114"/>
                  </a:lnTo>
                  <a:lnTo>
                    <a:pt x="10735" y="9075"/>
                  </a:lnTo>
                  <a:lnTo>
                    <a:pt x="11391" y="9036"/>
                  </a:lnTo>
                  <a:lnTo>
                    <a:pt x="12048" y="8921"/>
                  </a:lnTo>
                  <a:lnTo>
                    <a:pt x="12704" y="8805"/>
                  </a:lnTo>
                  <a:lnTo>
                    <a:pt x="13361" y="8612"/>
                  </a:lnTo>
                  <a:lnTo>
                    <a:pt x="14017" y="8419"/>
                  </a:lnTo>
                  <a:lnTo>
                    <a:pt x="14635" y="8187"/>
                  </a:lnTo>
                  <a:lnTo>
                    <a:pt x="15253" y="7917"/>
                  </a:lnTo>
                  <a:lnTo>
                    <a:pt x="15871" y="7569"/>
                  </a:lnTo>
                  <a:lnTo>
                    <a:pt x="16411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28" y="4905"/>
                  </a:lnTo>
                  <a:lnTo>
                    <a:pt x="19076" y="4325"/>
                  </a:lnTo>
                  <a:lnTo>
                    <a:pt x="19307" y="3708"/>
                  </a:lnTo>
                  <a:lnTo>
                    <a:pt x="19114" y="3669"/>
                  </a:lnTo>
                  <a:lnTo>
                    <a:pt x="18767" y="4171"/>
                  </a:lnTo>
                  <a:lnTo>
                    <a:pt x="18381" y="4673"/>
                  </a:lnTo>
                  <a:lnTo>
                    <a:pt x="17995" y="5136"/>
                  </a:lnTo>
                  <a:lnTo>
                    <a:pt x="17608" y="5561"/>
                  </a:lnTo>
                  <a:lnTo>
                    <a:pt x="17145" y="5986"/>
                  </a:lnTo>
                  <a:lnTo>
                    <a:pt x="16720" y="6372"/>
                  </a:lnTo>
                  <a:lnTo>
                    <a:pt x="16218" y="6720"/>
                  </a:lnTo>
                  <a:lnTo>
                    <a:pt x="15716" y="7028"/>
                  </a:lnTo>
                  <a:lnTo>
                    <a:pt x="15214" y="7337"/>
                  </a:lnTo>
                  <a:lnTo>
                    <a:pt x="14674" y="7608"/>
                  </a:lnTo>
                  <a:lnTo>
                    <a:pt x="14133" y="7839"/>
                  </a:lnTo>
                  <a:lnTo>
                    <a:pt x="13554" y="8032"/>
                  </a:lnTo>
                  <a:lnTo>
                    <a:pt x="12975" y="8225"/>
                  </a:lnTo>
                  <a:lnTo>
                    <a:pt x="12395" y="8380"/>
                  </a:lnTo>
                  <a:lnTo>
                    <a:pt x="11816" y="8496"/>
                  </a:lnTo>
                  <a:lnTo>
                    <a:pt x="11198" y="8573"/>
                  </a:lnTo>
                  <a:lnTo>
                    <a:pt x="10503" y="8612"/>
                  </a:lnTo>
                  <a:lnTo>
                    <a:pt x="9808" y="8650"/>
                  </a:lnTo>
                  <a:lnTo>
                    <a:pt x="9075" y="8612"/>
                  </a:lnTo>
                  <a:lnTo>
                    <a:pt x="8379" y="8573"/>
                  </a:lnTo>
                  <a:lnTo>
                    <a:pt x="7684" y="8457"/>
                  </a:lnTo>
                  <a:lnTo>
                    <a:pt x="6989" y="8303"/>
                  </a:lnTo>
                  <a:lnTo>
                    <a:pt x="6294" y="8110"/>
                  </a:lnTo>
                  <a:lnTo>
                    <a:pt x="5638" y="7878"/>
                  </a:lnTo>
                  <a:lnTo>
                    <a:pt x="4981" y="7608"/>
                  </a:lnTo>
                  <a:lnTo>
                    <a:pt x="4364" y="7299"/>
                  </a:lnTo>
                  <a:lnTo>
                    <a:pt x="3784" y="6951"/>
                  </a:lnTo>
                  <a:lnTo>
                    <a:pt x="3205" y="6526"/>
                  </a:lnTo>
                  <a:lnTo>
                    <a:pt x="2664" y="6063"/>
                  </a:lnTo>
                  <a:lnTo>
                    <a:pt x="2201" y="5561"/>
                  </a:lnTo>
                  <a:lnTo>
                    <a:pt x="1738" y="5020"/>
                  </a:lnTo>
                  <a:lnTo>
                    <a:pt x="1352" y="4403"/>
                  </a:lnTo>
                  <a:lnTo>
                    <a:pt x="1081" y="3901"/>
                  </a:lnTo>
                  <a:lnTo>
                    <a:pt x="850" y="3399"/>
                  </a:lnTo>
                  <a:lnTo>
                    <a:pt x="656" y="2858"/>
                  </a:lnTo>
                  <a:lnTo>
                    <a:pt x="502" y="2317"/>
                  </a:lnTo>
                  <a:lnTo>
                    <a:pt x="425" y="1777"/>
                  </a:lnTo>
                  <a:lnTo>
                    <a:pt x="348" y="1198"/>
                  </a:lnTo>
                  <a:lnTo>
                    <a:pt x="386" y="618"/>
                  </a:lnTo>
                  <a:lnTo>
                    <a:pt x="425" y="78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6"/>
            <p:cNvSpPr/>
            <p:nvPr/>
          </p:nvSpPr>
          <p:spPr>
            <a:xfrm>
              <a:off x="238125" y="3026900"/>
              <a:ext cx="84975" cy="55050"/>
            </a:xfrm>
            <a:custGeom>
              <a:avLst/>
              <a:gdLst/>
              <a:ahLst/>
              <a:cxnLst/>
              <a:rect l="l" t="t" r="r" b="b"/>
              <a:pathLst>
                <a:path w="3399" h="2202" extrusionOk="0">
                  <a:moveTo>
                    <a:pt x="1506" y="425"/>
                  </a:moveTo>
                  <a:lnTo>
                    <a:pt x="1738" y="502"/>
                  </a:lnTo>
                  <a:lnTo>
                    <a:pt x="1931" y="580"/>
                  </a:lnTo>
                  <a:lnTo>
                    <a:pt x="2124" y="657"/>
                  </a:lnTo>
                  <a:lnTo>
                    <a:pt x="2433" y="927"/>
                  </a:lnTo>
                  <a:lnTo>
                    <a:pt x="2742" y="1236"/>
                  </a:lnTo>
                  <a:lnTo>
                    <a:pt x="2973" y="1545"/>
                  </a:lnTo>
                  <a:lnTo>
                    <a:pt x="2549" y="1545"/>
                  </a:lnTo>
                  <a:lnTo>
                    <a:pt x="2085" y="1584"/>
                  </a:lnTo>
                  <a:lnTo>
                    <a:pt x="1699" y="1699"/>
                  </a:lnTo>
                  <a:lnTo>
                    <a:pt x="1467" y="1777"/>
                  </a:lnTo>
                  <a:lnTo>
                    <a:pt x="965" y="1777"/>
                  </a:lnTo>
                  <a:lnTo>
                    <a:pt x="772" y="1738"/>
                  </a:lnTo>
                  <a:lnTo>
                    <a:pt x="579" y="1622"/>
                  </a:lnTo>
                  <a:lnTo>
                    <a:pt x="502" y="1545"/>
                  </a:lnTo>
                  <a:lnTo>
                    <a:pt x="463" y="1429"/>
                  </a:lnTo>
                  <a:lnTo>
                    <a:pt x="386" y="1313"/>
                  </a:lnTo>
                  <a:lnTo>
                    <a:pt x="386" y="1159"/>
                  </a:lnTo>
                  <a:lnTo>
                    <a:pt x="386" y="1043"/>
                  </a:lnTo>
                  <a:lnTo>
                    <a:pt x="425" y="927"/>
                  </a:lnTo>
                  <a:lnTo>
                    <a:pt x="463" y="811"/>
                  </a:lnTo>
                  <a:lnTo>
                    <a:pt x="541" y="734"/>
                  </a:lnTo>
                  <a:lnTo>
                    <a:pt x="734" y="580"/>
                  </a:lnTo>
                  <a:lnTo>
                    <a:pt x="1004" y="502"/>
                  </a:lnTo>
                  <a:lnTo>
                    <a:pt x="1236" y="425"/>
                  </a:lnTo>
                  <a:close/>
                  <a:moveTo>
                    <a:pt x="1004" y="0"/>
                  </a:moveTo>
                  <a:lnTo>
                    <a:pt x="772" y="78"/>
                  </a:lnTo>
                  <a:lnTo>
                    <a:pt x="541" y="193"/>
                  </a:lnTo>
                  <a:lnTo>
                    <a:pt x="386" y="309"/>
                  </a:lnTo>
                  <a:lnTo>
                    <a:pt x="193" y="502"/>
                  </a:lnTo>
                  <a:lnTo>
                    <a:pt x="77" y="734"/>
                  </a:lnTo>
                  <a:lnTo>
                    <a:pt x="0" y="927"/>
                  </a:lnTo>
                  <a:lnTo>
                    <a:pt x="0" y="1159"/>
                  </a:lnTo>
                  <a:lnTo>
                    <a:pt x="0" y="1391"/>
                  </a:lnTo>
                  <a:lnTo>
                    <a:pt x="77" y="1584"/>
                  </a:lnTo>
                  <a:lnTo>
                    <a:pt x="154" y="1777"/>
                  </a:lnTo>
                  <a:lnTo>
                    <a:pt x="309" y="1931"/>
                  </a:lnTo>
                  <a:lnTo>
                    <a:pt x="463" y="2047"/>
                  </a:lnTo>
                  <a:lnTo>
                    <a:pt x="695" y="2163"/>
                  </a:lnTo>
                  <a:lnTo>
                    <a:pt x="1004" y="2201"/>
                  </a:lnTo>
                  <a:lnTo>
                    <a:pt x="1274" y="2201"/>
                  </a:lnTo>
                  <a:lnTo>
                    <a:pt x="1583" y="2163"/>
                  </a:lnTo>
                  <a:lnTo>
                    <a:pt x="1892" y="2086"/>
                  </a:lnTo>
                  <a:lnTo>
                    <a:pt x="2201" y="2008"/>
                  </a:lnTo>
                  <a:lnTo>
                    <a:pt x="2510" y="1931"/>
                  </a:lnTo>
                  <a:lnTo>
                    <a:pt x="2819" y="1931"/>
                  </a:lnTo>
                  <a:lnTo>
                    <a:pt x="3089" y="2008"/>
                  </a:lnTo>
                  <a:lnTo>
                    <a:pt x="3205" y="2008"/>
                  </a:lnTo>
                  <a:lnTo>
                    <a:pt x="3282" y="1970"/>
                  </a:lnTo>
                  <a:lnTo>
                    <a:pt x="3359" y="1893"/>
                  </a:lnTo>
                  <a:lnTo>
                    <a:pt x="3359" y="1815"/>
                  </a:lnTo>
                  <a:lnTo>
                    <a:pt x="3398" y="1777"/>
                  </a:lnTo>
                  <a:lnTo>
                    <a:pt x="3398" y="1699"/>
                  </a:lnTo>
                  <a:lnTo>
                    <a:pt x="3089" y="1159"/>
                  </a:lnTo>
                  <a:lnTo>
                    <a:pt x="2935" y="927"/>
                  </a:lnTo>
                  <a:lnTo>
                    <a:pt x="2742" y="695"/>
                  </a:lnTo>
                  <a:lnTo>
                    <a:pt x="2510" y="464"/>
                  </a:lnTo>
                  <a:lnTo>
                    <a:pt x="2278" y="309"/>
                  </a:lnTo>
                  <a:lnTo>
                    <a:pt x="2008" y="155"/>
                  </a:lnTo>
                  <a:lnTo>
                    <a:pt x="1738" y="3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6"/>
            <p:cNvSpPr/>
            <p:nvPr/>
          </p:nvSpPr>
          <p:spPr>
            <a:xfrm>
              <a:off x="3429625" y="3033650"/>
              <a:ext cx="35750" cy="29950"/>
            </a:xfrm>
            <a:custGeom>
              <a:avLst/>
              <a:gdLst/>
              <a:ahLst/>
              <a:cxnLst/>
              <a:rect l="l" t="t" r="r" b="b"/>
              <a:pathLst>
                <a:path w="1430" h="1198" extrusionOk="0">
                  <a:moveTo>
                    <a:pt x="657" y="1"/>
                  </a:moveTo>
                  <a:lnTo>
                    <a:pt x="464" y="39"/>
                  </a:ln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1" y="580"/>
                  </a:lnTo>
                  <a:lnTo>
                    <a:pt x="1" y="773"/>
                  </a:lnTo>
                  <a:lnTo>
                    <a:pt x="39" y="927"/>
                  </a:lnTo>
                  <a:lnTo>
                    <a:pt x="117" y="1121"/>
                  </a:lnTo>
                  <a:lnTo>
                    <a:pt x="155" y="1159"/>
                  </a:lnTo>
                  <a:lnTo>
                    <a:pt x="232" y="1198"/>
                  </a:lnTo>
                  <a:lnTo>
                    <a:pt x="348" y="1159"/>
                  </a:lnTo>
                  <a:lnTo>
                    <a:pt x="387" y="1082"/>
                  </a:lnTo>
                  <a:lnTo>
                    <a:pt x="426" y="1005"/>
                  </a:lnTo>
                  <a:lnTo>
                    <a:pt x="387" y="966"/>
                  </a:lnTo>
                  <a:lnTo>
                    <a:pt x="348" y="850"/>
                  </a:lnTo>
                  <a:lnTo>
                    <a:pt x="348" y="773"/>
                  </a:lnTo>
                  <a:lnTo>
                    <a:pt x="387" y="580"/>
                  </a:lnTo>
                  <a:lnTo>
                    <a:pt x="503" y="464"/>
                  </a:lnTo>
                  <a:lnTo>
                    <a:pt x="580" y="425"/>
                  </a:lnTo>
                  <a:lnTo>
                    <a:pt x="696" y="387"/>
                  </a:lnTo>
                  <a:lnTo>
                    <a:pt x="773" y="425"/>
                  </a:lnTo>
                  <a:lnTo>
                    <a:pt x="850" y="464"/>
                  </a:lnTo>
                  <a:lnTo>
                    <a:pt x="966" y="580"/>
                  </a:lnTo>
                  <a:lnTo>
                    <a:pt x="1005" y="696"/>
                  </a:lnTo>
                  <a:lnTo>
                    <a:pt x="1005" y="773"/>
                  </a:lnTo>
                  <a:lnTo>
                    <a:pt x="966" y="966"/>
                  </a:lnTo>
                  <a:lnTo>
                    <a:pt x="928" y="1043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43" y="1159"/>
                  </a:lnTo>
                  <a:lnTo>
                    <a:pt x="1236" y="1159"/>
                  </a:lnTo>
                  <a:lnTo>
                    <a:pt x="1314" y="1082"/>
                  </a:lnTo>
                  <a:lnTo>
                    <a:pt x="1391" y="927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87"/>
                  </a:lnTo>
                  <a:lnTo>
                    <a:pt x="1159" y="232"/>
                  </a:lnTo>
                  <a:lnTo>
                    <a:pt x="1005" y="117"/>
                  </a:lnTo>
                  <a:lnTo>
                    <a:pt x="850" y="39"/>
                  </a:lnTo>
                  <a:lnTo>
                    <a:pt x="65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6"/>
            <p:cNvSpPr/>
            <p:nvPr/>
          </p:nvSpPr>
          <p:spPr>
            <a:xfrm>
              <a:off x="3375575" y="3037525"/>
              <a:ext cx="34775" cy="29950"/>
            </a:xfrm>
            <a:custGeom>
              <a:avLst/>
              <a:gdLst/>
              <a:ahLst/>
              <a:cxnLst/>
              <a:rect l="l" t="t" r="r" b="b"/>
              <a:pathLst>
                <a:path w="1391" h="1198" extrusionOk="0">
                  <a:moveTo>
                    <a:pt x="657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0"/>
                  </a:lnTo>
                  <a:lnTo>
                    <a:pt x="39" y="425"/>
                  </a:lnTo>
                  <a:lnTo>
                    <a:pt x="0" y="618"/>
                  </a:lnTo>
                  <a:lnTo>
                    <a:pt x="39" y="811"/>
                  </a:lnTo>
                  <a:lnTo>
                    <a:pt x="116" y="1004"/>
                  </a:lnTo>
                  <a:lnTo>
                    <a:pt x="232" y="1120"/>
                  </a:lnTo>
                  <a:lnTo>
                    <a:pt x="425" y="1197"/>
                  </a:lnTo>
                  <a:lnTo>
                    <a:pt x="502" y="1197"/>
                  </a:lnTo>
                  <a:lnTo>
                    <a:pt x="541" y="1159"/>
                  </a:lnTo>
                  <a:lnTo>
                    <a:pt x="541" y="1081"/>
                  </a:lnTo>
                  <a:lnTo>
                    <a:pt x="502" y="1004"/>
                  </a:lnTo>
                  <a:lnTo>
                    <a:pt x="425" y="927"/>
                  </a:lnTo>
                  <a:lnTo>
                    <a:pt x="386" y="850"/>
                  </a:lnTo>
                  <a:lnTo>
                    <a:pt x="386" y="734"/>
                  </a:lnTo>
                  <a:lnTo>
                    <a:pt x="386" y="618"/>
                  </a:lnTo>
                  <a:lnTo>
                    <a:pt x="425" y="541"/>
                  </a:lnTo>
                  <a:lnTo>
                    <a:pt x="464" y="464"/>
                  </a:lnTo>
                  <a:lnTo>
                    <a:pt x="580" y="425"/>
                  </a:lnTo>
                  <a:lnTo>
                    <a:pt x="695" y="386"/>
                  </a:lnTo>
                  <a:lnTo>
                    <a:pt x="811" y="425"/>
                  </a:lnTo>
                  <a:lnTo>
                    <a:pt x="888" y="464"/>
                  </a:lnTo>
                  <a:lnTo>
                    <a:pt x="927" y="579"/>
                  </a:lnTo>
                  <a:lnTo>
                    <a:pt x="966" y="657"/>
                  </a:lnTo>
                  <a:lnTo>
                    <a:pt x="1043" y="888"/>
                  </a:lnTo>
                  <a:lnTo>
                    <a:pt x="1082" y="966"/>
                  </a:lnTo>
                  <a:lnTo>
                    <a:pt x="1120" y="1081"/>
                  </a:lnTo>
                  <a:lnTo>
                    <a:pt x="1159" y="1120"/>
                  </a:lnTo>
                  <a:lnTo>
                    <a:pt x="1236" y="1120"/>
                  </a:lnTo>
                  <a:lnTo>
                    <a:pt x="1313" y="1043"/>
                  </a:lnTo>
                  <a:lnTo>
                    <a:pt x="1352" y="966"/>
                  </a:lnTo>
                  <a:lnTo>
                    <a:pt x="1390" y="850"/>
                  </a:lnTo>
                  <a:lnTo>
                    <a:pt x="1352" y="618"/>
                  </a:lnTo>
                  <a:lnTo>
                    <a:pt x="1313" y="425"/>
                  </a:lnTo>
                  <a:lnTo>
                    <a:pt x="1197" y="232"/>
                  </a:lnTo>
                  <a:lnTo>
                    <a:pt x="1043" y="116"/>
                  </a:lnTo>
                  <a:lnTo>
                    <a:pt x="850" y="39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6"/>
            <p:cNvSpPr/>
            <p:nvPr/>
          </p:nvSpPr>
          <p:spPr>
            <a:xfrm>
              <a:off x="333675" y="3041375"/>
              <a:ext cx="49275" cy="56025"/>
            </a:xfrm>
            <a:custGeom>
              <a:avLst/>
              <a:gdLst/>
              <a:ahLst/>
              <a:cxnLst/>
              <a:rect l="l" t="t" r="r" b="b"/>
              <a:pathLst>
                <a:path w="1971" h="2241" extrusionOk="0">
                  <a:moveTo>
                    <a:pt x="1237" y="425"/>
                  </a:moveTo>
                  <a:lnTo>
                    <a:pt x="1391" y="464"/>
                  </a:lnTo>
                  <a:lnTo>
                    <a:pt x="1507" y="580"/>
                  </a:lnTo>
                  <a:lnTo>
                    <a:pt x="1545" y="657"/>
                  </a:lnTo>
                  <a:lnTo>
                    <a:pt x="1545" y="734"/>
                  </a:lnTo>
                  <a:lnTo>
                    <a:pt x="1507" y="812"/>
                  </a:lnTo>
                  <a:lnTo>
                    <a:pt x="1468" y="889"/>
                  </a:lnTo>
                  <a:lnTo>
                    <a:pt x="1275" y="1082"/>
                  </a:lnTo>
                  <a:lnTo>
                    <a:pt x="1005" y="1314"/>
                  </a:lnTo>
                  <a:lnTo>
                    <a:pt x="773" y="1507"/>
                  </a:lnTo>
                  <a:lnTo>
                    <a:pt x="657" y="1661"/>
                  </a:lnTo>
                  <a:lnTo>
                    <a:pt x="619" y="1777"/>
                  </a:lnTo>
                  <a:lnTo>
                    <a:pt x="503" y="1661"/>
                  </a:lnTo>
                  <a:lnTo>
                    <a:pt x="464" y="1545"/>
                  </a:lnTo>
                  <a:lnTo>
                    <a:pt x="387" y="1391"/>
                  </a:lnTo>
                  <a:lnTo>
                    <a:pt x="387" y="1236"/>
                  </a:lnTo>
                  <a:lnTo>
                    <a:pt x="387" y="1082"/>
                  </a:lnTo>
                  <a:lnTo>
                    <a:pt x="426" y="966"/>
                  </a:lnTo>
                  <a:lnTo>
                    <a:pt x="464" y="812"/>
                  </a:lnTo>
                  <a:lnTo>
                    <a:pt x="580" y="696"/>
                  </a:lnTo>
                  <a:lnTo>
                    <a:pt x="696" y="580"/>
                  </a:lnTo>
                  <a:lnTo>
                    <a:pt x="850" y="464"/>
                  </a:lnTo>
                  <a:lnTo>
                    <a:pt x="1043" y="425"/>
                  </a:lnTo>
                  <a:close/>
                  <a:moveTo>
                    <a:pt x="1121" y="1"/>
                  </a:moveTo>
                  <a:lnTo>
                    <a:pt x="928" y="39"/>
                  </a:lnTo>
                  <a:lnTo>
                    <a:pt x="735" y="116"/>
                  </a:lnTo>
                  <a:lnTo>
                    <a:pt x="541" y="232"/>
                  </a:lnTo>
                  <a:lnTo>
                    <a:pt x="348" y="348"/>
                  </a:lnTo>
                  <a:lnTo>
                    <a:pt x="233" y="503"/>
                  </a:lnTo>
                  <a:lnTo>
                    <a:pt x="117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68"/>
                  </a:lnTo>
                  <a:lnTo>
                    <a:pt x="117" y="1622"/>
                  </a:lnTo>
                  <a:lnTo>
                    <a:pt x="233" y="1816"/>
                  </a:lnTo>
                  <a:lnTo>
                    <a:pt x="348" y="1931"/>
                  </a:lnTo>
                  <a:lnTo>
                    <a:pt x="503" y="2086"/>
                  </a:lnTo>
                  <a:lnTo>
                    <a:pt x="657" y="2163"/>
                  </a:lnTo>
                  <a:lnTo>
                    <a:pt x="735" y="2240"/>
                  </a:lnTo>
                  <a:lnTo>
                    <a:pt x="850" y="2240"/>
                  </a:lnTo>
                  <a:lnTo>
                    <a:pt x="928" y="2202"/>
                  </a:lnTo>
                  <a:lnTo>
                    <a:pt x="966" y="2086"/>
                  </a:lnTo>
                  <a:lnTo>
                    <a:pt x="1005" y="1931"/>
                  </a:lnTo>
                  <a:lnTo>
                    <a:pt x="1082" y="1777"/>
                  </a:lnTo>
                  <a:lnTo>
                    <a:pt x="1198" y="1661"/>
                  </a:lnTo>
                  <a:lnTo>
                    <a:pt x="1314" y="1507"/>
                  </a:lnTo>
                  <a:lnTo>
                    <a:pt x="1623" y="1314"/>
                  </a:lnTo>
                  <a:lnTo>
                    <a:pt x="1739" y="1198"/>
                  </a:lnTo>
                  <a:lnTo>
                    <a:pt x="1854" y="1043"/>
                  </a:lnTo>
                  <a:lnTo>
                    <a:pt x="1932" y="889"/>
                  </a:lnTo>
                  <a:lnTo>
                    <a:pt x="1970" y="696"/>
                  </a:lnTo>
                  <a:lnTo>
                    <a:pt x="1932" y="541"/>
                  </a:lnTo>
                  <a:lnTo>
                    <a:pt x="1893" y="387"/>
                  </a:lnTo>
                  <a:lnTo>
                    <a:pt x="1777" y="271"/>
                  </a:lnTo>
                  <a:lnTo>
                    <a:pt x="1661" y="155"/>
                  </a:lnTo>
                  <a:lnTo>
                    <a:pt x="1507" y="78"/>
                  </a:lnTo>
                  <a:lnTo>
                    <a:pt x="1352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6"/>
            <p:cNvSpPr/>
            <p:nvPr/>
          </p:nvSpPr>
          <p:spPr>
            <a:xfrm>
              <a:off x="312450" y="3078050"/>
              <a:ext cx="440225" cy="234625"/>
            </a:xfrm>
            <a:custGeom>
              <a:avLst/>
              <a:gdLst/>
              <a:ahLst/>
              <a:cxnLst/>
              <a:rect l="l" t="t" r="r" b="b"/>
              <a:pathLst>
                <a:path w="17609" h="9385" extrusionOk="0">
                  <a:moveTo>
                    <a:pt x="6256" y="1"/>
                  </a:moveTo>
                  <a:lnTo>
                    <a:pt x="5638" y="40"/>
                  </a:lnTo>
                  <a:lnTo>
                    <a:pt x="5059" y="155"/>
                  </a:lnTo>
                  <a:lnTo>
                    <a:pt x="4480" y="271"/>
                  </a:lnTo>
                  <a:lnTo>
                    <a:pt x="3939" y="503"/>
                  </a:lnTo>
                  <a:lnTo>
                    <a:pt x="3398" y="735"/>
                  </a:lnTo>
                  <a:lnTo>
                    <a:pt x="2896" y="1044"/>
                  </a:lnTo>
                  <a:lnTo>
                    <a:pt x="2433" y="1391"/>
                  </a:lnTo>
                  <a:lnTo>
                    <a:pt x="1970" y="1777"/>
                  </a:lnTo>
                  <a:lnTo>
                    <a:pt x="1584" y="2202"/>
                  </a:lnTo>
                  <a:lnTo>
                    <a:pt x="1197" y="2665"/>
                  </a:lnTo>
                  <a:lnTo>
                    <a:pt x="888" y="3206"/>
                  </a:lnTo>
                  <a:lnTo>
                    <a:pt x="618" y="3747"/>
                  </a:lnTo>
                  <a:lnTo>
                    <a:pt x="386" y="4287"/>
                  </a:lnTo>
                  <a:lnTo>
                    <a:pt x="193" y="4905"/>
                  </a:lnTo>
                  <a:lnTo>
                    <a:pt x="78" y="5484"/>
                  </a:lnTo>
                  <a:lnTo>
                    <a:pt x="0" y="6102"/>
                  </a:lnTo>
                  <a:lnTo>
                    <a:pt x="0" y="6681"/>
                  </a:lnTo>
                  <a:lnTo>
                    <a:pt x="39" y="7261"/>
                  </a:lnTo>
                  <a:lnTo>
                    <a:pt x="155" y="7801"/>
                  </a:lnTo>
                  <a:lnTo>
                    <a:pt x="309" y="8342"/>
                  </a:lnTo>
                  <a:lnTo>
                    <a:pt x="502" y="8882"/>
                  </a:lnTo>
                  <a:lnTo>
                    <a:pt x="734" y="9384"/>
                  </a:lnTo>
                  <a:lnTo>
                    <a:pt x="1043" y="9230"/>
                  </a:lnTo>
                  <a:lnTo>
                    <a:pt x="888" y="8844"/>
                  </a:lnTo>
                  <a:lnTo>
                    <a:pt x="734" y="8458"/>
                  </a:lnTo>
                  <a:lnTo>
                    <a:pt x="541" y="7801"/>
                  </a:lnTo>
                  <a:lnTo>
                    <a:pt x="425" y="7183"/>
                  </a:lnTo>
                  <a:lnTo>
                    <a:pt x="425" y="6527"/>
                  </a:lnTo>
                  <a:lnTo>
                    <a:pt x="425" y="5870"/>
                  </a:lnTo>
                  <a:lnTo>
                    <a:pt x="541" y="5253"/>
                  </a:lnTo>
                  <a:lnTo>
                    <a:pt x="695" y="4596"/>
                  </a:lnTo>
                  <a:lnTo>
                    <a:pt x="927" y="3978"/>
                  </a:lnTo>
                  <a:lnTo>
                    <a:pt x="1236" y="3399"/>
                  </a:lnTo>
                  <a:lnTo>
                    <a:pt x="1584" y="2858"/>
                  </a:lnTo>
                  <a:lnTo>
                    <a:pt x="2008" y="2318"/>
                  </a:lnTo>
                  <a:lnTo>
                    <a:pt x="2472" y="1854"/>
                  </a:lnTo>
                  <a:lnTo>
                    <a:pt x="2974" y="1468"/>
                  </a:lnTo>
                  <a:lnTo>
                    <a:pt x="3553" y="1121"/>
                  </a:lnTo>
                  <a:lnTo>
                    <a:pt x="4132" y="851"/>
                  </a:lnTo>
                  <a:lnTo>
                    <a:pt x="4750" y="657"/>
                  </a:lnTo>
                  <a:lnTo>
                    <a:pt x="5406" y="503"/>
                  </a:lnTo>
                  <a:lnTo>
                    <a:pt x="5793" y="464"/>
                  </a:lnTo>
                  <a:lnTo>
                    <a:pt x="6912" y="464"/>
                  </a:lnTo>
                  <a:lnTo>
                    <a:pt x="7607" y="580"/>
                  </a:lnTo>
                  <a:lnTo>
                    <a:pt x="8264" y="773"/>
                  </a:lnTo>
                  <a:lnTo>
                    <a:pt x="8920" y="1044"/>
                  </a:lnTo>
                  <a:lnTo>
                    <a:pt x="9538" y="1352"/>
                  </a:lnTo>
                  <a:lnTo>
                    <a:pt x="10195" y="1739"/>
                  </a:lnTo>
                  <a:lnTo>
                    <a:pt x="10813" y="2125"/>
                  </a:lnTo>
                  <a:lnTo>
                    <a:pt x="11315" y="2472"/>
                  </a:lnTo>
                  <a:lnTo>
                    <a:pt x="11894" y="2781"/>
                  </a:lnTo>
                  <a:lnTo>
                    <a:pt x="12434" y="3090"/>
                  </a:lnTo>
                  <a:lnTo>
                    <a:pt x="13052" y="3360"/>
                  </a:lnTo>
                  <a:lnTo>
                    <a:pt x="13631" y="3554"/>
                  </a:lnTo>
                  <a:lnTo>
                    <a:pt x="14249" y="3708"/>
                  </a:lnTo>
                  <a:lnTo>
                    <a:pt x="14867" y="3708"/>
                  </a:lnTo>
                  <a:lnTo>
                    <a:pt x="15215" y="3669"/>
                  </a:lnTo>
                  <a:lnTo>
                    <a:pt x="15524" y="3631"/>
                  </a:lnTo>
                  <a:lnTo>
                    <a:pt x="15987" y="3476"/>
                  </a:lnTo>
                  <a:lnTo>
                    <a:pt x="16412" y="3245"/>
                  </a:lnTo>
                  <a:lnTo>
                    <a:pt x="16798" y="2936"/>
                  </a:lnTo>
                  <a:lnTo>
                    <a:pt x="17107" y="2588"/>
                  </a:lnTo>
                  <a:lnTo>
                    <a:pt x="17377" y="2202"/>
                  </a:lnTo>
                  <a:lnTo>
                    <a:pt x="17454" y="1970"/>
                  </a:lnTo>
                  <a:lnTo>
                    <a:pt x="17531" y="1739"/>
                  </a:lnTo>
                  <a:lnTo>
                    <a:pt x="17609" y="1507"/>
                  </a:lnTo>
                  <a:lnTo>
                    <a:pt x="17609" y="1275"/>
                  </a:lnTo>
                  <a:lnTo>
                    <a:pt x="17609" y="1044"/>
                  </a:lnTo>
                  <a:lnTo>
                    <a:pt x="17570" y="773"/>
                  </a:lnTo>
                  <a:lnTo>
                    <a:pt x="17531" y="696"/>
                  </a:lnTo>
                  <a:lnTo>
                    <a:pt x="17493" y="657"/>
                  </a:lnTo>
                  <a:lnTo>
                    <a:pt x="17454" y="580"/>
                  </a:lnTo>
                  <a:lnTo>
                    <a:pt x="17416" y="542"/>
                  </a:lnTo>
                  <a:lnTo>
                    <a:pt x="17145" y="773"/>
                  </a:lnTo>
                  <a:lnTo>
                    <a:pt x="17145" y="851"/>
                  </a:lnTo>
                  <a:lnTo>
                    <a:pt x="17184" y="1198"/>
                  </a:lnTo>
                  <a:lnTo>
                    <a:pt x="17145" y="1584"/>
                  </a:lnTo>
                  <a:lnTo>
                    <a:pt x="17030" y="1893"/>
                  </a:lnTo>
                  <a:lnTo>
                    <a:pt x="16836" y="2241"/>
                  </a:lnTo>
                  <a:lnTo>
                    <a:pt x="16605" y="2511"/>
                  </a:lnTo>
                  <a:lnTo>
                    <a:pt x="16334" y="2743"/>
                  </a:lnTo>
                  <a:lnTo>
                    <a:pt x="16026" y="2936"/>
                  </a:lnTo>
                  <a:lnTo>
                    <a:pt x="15678" y="3090"/>
                  </a:lnTo>
                  <a:lnTo>
                    <a:pt x="15292" y="3206"/>
                  </a:lnTo>
                  <a:lnTo>
                    <a:pt x="14906" y="3245"/>
                  </a:lnTo>
                  <a:lnTo>
                    <a:pt x="14520" y="3245"/>
                  </a:lnTo>
                  <a:lnTo>
                    <a:pt x="14133" y="3206"/>
                  </a:lnTo>
                  <a:lnTo>
                    <a:pt x="13747" y="3129"/>
                  </a:lnTo>
                  <a:lnTo>
                    <a:pt x="13361" y="3013"/>
                  </a:lnTo>
                  <a:lnTo>
                    <a:pt x="12975" y="2858"/>
                  </a:lnTo>
                  <a:lnTo>
                    <a:pt x="12627" y="2704"/>
                  </a:lnTo>
                  <a:lnTo>
                    <a:pt x="12010" y="2356"/>
                  </a:lnTo>
                  <a:lnTo>
                    <a:pt x="11353" y="1970"/>
                  </a:lnTo>
                  <a:lnTo>
                    <a:pt x="10156" y="1198"/>
                  </a:lnTo>
                  <a:lnTo>
                    <a:pt x="9538" y="851"/>
                  </a:lnTo>
                  <a:lnTo>
                    <a:pt x="8882" y="542"/>
                  </a:lnTo>
                  <a:lnTo>
                    <a:pt x="8225" y="271"/>
                  </a:lnTo>
                  <a:lnTo>
                    <a:pt x="7878" y="155"/>
                  </a:lnTo>
                  <a:lnTo>
                    <a:pt x="7492" y="78"/>
                  </a:lnTo>
                  <a:lnTo>
                    <a:pt x="687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6"/>
            <p:cNvSpPr/>
            <p:nvPr/>
          </p:nvSpPr>
          <p:spPr>
            <a:xfrm>
              <a:off x="330800" y="3096400"/>
              <a:ext cx="446975" cy="310875"/>
            </a:xfrm>
            <a:custGeom>
              <a:avLst/>
              <a:gdLst/>
              <a:ahLst/>
              <a:cxnLst/>
              <a:rect l="l" t="t" r="r" b="b"/>
              <a:pathLst>
                <a:path w="17879" h="12435" extrusionOk="0">
                  <a:moveTo>
                    <a:pt x="17608" y="1"/>
                  </a:moveTo>
                  <a:lnTo>
                    <a:pt x="17415" y="117"/>
                  </a:lnTo>
                  <a:lnTo>
                    <a:pt x="17454" y="734"/>
                  </a:lnTo>
                  <a:lnTo>
                    <a:pt x="17454" y="1352"/>
                  </a:lnTo>
                  <a:lnTo>
                    <a:pt x="17415" y="1931"/>
                  </a:lnTo>
                  <a:lnTo>
                    <a:pt x="17338" y="2549"/>
                  </a:lnTo>
                  <a:lnTo>
                    <a:pt x="17261" y="3128"/>
                  </a:lnTo>
                  <a:lnTo>
                    <a:pt x="17106" y="3708"/>
                  </a:lnTo>
                  <a:lnTo>
                    <a:pt x="16952" y="4287"/>
                  </a:lnTo>
                  <a:lnTo>
                    <a:pt x="16720" y="4828"/>
                  </a:lnTo>
                  <a:lnTo>
                    <a:pt x="16489" y="5368"/>
                  </a:lnTo>
                  <a:lnTo>
                    <a:pt x="16257" y="5909"/>
                  </a:lnTo>
                  <a:lnTo>
                    <a:pt x="15948" y="6449"/>
                  </a:lnTo>
                  <a:lnTo>
                    <a:pt x="15600" y="6951"/>
                  </a:lnTo>
                  <a:lnTo>
                    <a:pt x="15253" y="7415"/>
                  </a:lnTo>
                  <a:lnTo>
                    <a:pt x="14867" y="7917"/>
                  </a:lnTo>
                  <a:lnTo>
                    <a:pt x="14481" y="8341"/>
                  </a:lnTo>
                  <a:lnTo>
                    <a:pt x="14017" y="8805"/>
                  </a:lnTo>
                  <a:lnTo>
                    <a:pt x="13515" y="9268"/>
                  </a:lnTo>
                  <a:lnTo>
                    <a:pt x="12975" y="9693"/>
                  </a:lnTo>
                  <a:lnTo>
                    <a:pt x="12395" y="10118"/>
                  </a:lnTo>
                  <a:lnTo>
                    <a:pt x="11778" y="10465"/>
                  </a:lnTo>
                  <a:lnTo>
                    <a:pt x="11160" y="10813"/>
                  </a:lnTo>
                  <a:lnTo>
                    <a:pt x="10503" y="11122"/>
                  </a:lnTo>
                  <a:lnTo>
                    <a:pt x="9847" y="11392"/>
                  </a:lnTo>
                  <a:lnTo>
                    <a:pt x="9190" y="11585"/>
                  </a:lnTo>
                  <a:lnTo>
                    <a:pt x="8495" y="11778"/>
                  </a:lnTo>
                  <a:lnTo>
                    <a:pt x="7839" y="11894"/>
                  </a:lnTo>
                  <a:lnTo>
                    <a:pt x="7144" y="11971"/>
                  </a:lnTo>
                  <a:lnTo>
                    <a:pt x="6449" y="11971"/>
                  </a:lnTo>
                  <a:lnTo>
                    <a:pt x="5754" y="11933"/>
                  </a:lnTo>
                  <a:lnTo>
                    <a:pt x="5059" y="11817"/>
                  </a:lnTo>
                  <a:lnTo>
                    <a:pt x="4364" y="11624"/>
                  </a:lnTo>
                  <a:lnTo>
                    <a:pt x="3668" y="11392"/>
                  </a:lnTo>
                  <a:lnTo>
                    <a:pt x="3166" y="11160"/>
                  </a:lnTo>
                  <a:lnTo>
                    <a:pt x="2664" y="10890"/>
                  </a:lnTo>
                  <a:lnTo>
                    <a:pt x="2201" y="10581"/>
                  </a:lnTo>
                  <a:lnTo>
                    <a:pt x="1738" y="10234"/>
                  </a:lnTo>
                  <a:lnTo>
                    <a:pt x="1352" y="9847"/>
                  </a:lnTo>
                  <a:lnTo>
                    <a:pt x="965" y="9423"/>
                  </a:lnTo>
                  <a:lnTo>
                    <a:pt x="618" y="8959"/>
                  </a:lnTo>
                  <a:lnTo>
                    <a:pt x="309" y="8496"/>
                  </a:lnTo>
                  <a:lnTo>
                    <a:pt x="0" y="8650"/>
                  </a:lnTo>
                  <a:lnTo>
                    <a:pt x="309" y="9191"/>
                  </a:lnTo>
                  <a:lnTo>
                    <a:pt x="695" y="9693"/>
                  </a:lnTo>
                  <a:lnTo>
                    <a:pt x="1081" y="10156"/>
                  </a:lnTo>
                  <a:lnTo>
                    <a:pt x="1545" y="10581"/>
                  </a:lnTo>
                  <a:lnTo>
                    <a:pt x="2047" y="10967"/>
                  </a:lnTo>
                  <a:lnTo>
                    <a:pt x="2549" y="11315"/>
                  </a:lnTo>
                  <a:lnTo>
                    <a:pt x="3128" y="11624"/>
                  </a:lnTo>
                  <a:lnTo>
                    <a:pt x="3746" y="11894"/>
                  </a:lnTo>
                  <a:lnTo>
                    <a:pt x="4402" y="12126"/>
                  </a:lnTo>
                  <a:lnTo>
                    <a:pt x="5097" y="12280"/>
                  </a:lnTo>
                  <a:lnTo>
                    <a:pt x="5754" y="12357"/>
                  </a:lnTo>
                  <a:lnTo>
                    <a:pt x="6449" y="12435"/>
                  </a:lnTo>
                  <a:lnTo>
                    <a:pt x="7144" y="12396"/>
                  </a:lnTo>
                  <a:lnTo>
                    <a:pt x="7800" y="12357"/>
                  </a:lnTo>
                  <a:lnTo>
                    <a:pt x="8495" y="12242"/>
                  </a:lnTo>
                  <a:lnTo>
                    <a:pt x="9152" y="12087"/>
                  </a:lnTo>
                  <a:lnTo>
                    <a:pt x="9808" y="11894"/>
                  </a:lnTo>
                  <a:lnTo>
                    <a:pt x="10465" y="11662"/>
                  </a:lnTo>
                  <a:lnTo>
                    <a:pt x="11121" y="11353"/>
                  </a:lnTo>
                  <a:lnTo>
                    <a:pt x="11739" y="11044"/>
                  </a:lnTo>
                  <a:lnTo>
                    <a:pt x="12318" y="10697"/>
                  </a:lnTo>
                  <a:lnTo>
                    <a:pt x="12897" y="10311"/>
                  </a:lnTo>
                  <a:lnTo>
                    <a:pt x="13477" y="9925"/>
                  </a:lnTo>
                  <a:lnTo>
                    <a:pt x="13979" y="9461"/>
                  </a:lnTo>
                  <a:lnTo>
                    <a:pt x="14481" y="9037"/>
                  </a:lnTo>
                  <a:lnTo>
                    <a:pt x="14944" y="8573"/>
                  </a:lnTo>
                  <a:lnTo>
                    <a:pt x="15369" y="8071"/>
                  </a:lnTo>
                  <a:lnTo>
                    <a:pt x="15794" y="7531"/>
                  </a:lnTo>
                  <a:lnTo>
                    <a:pt x="16180" y="6990"/>
                  </a:lnTo>
                  <a:lnTo>
                    <a:pt x="16566" y="6411"/>
                  </a:lnTo>
                  <a:lnTo>
                    <a:pt x="16875" y="5793"/>
                  </a:lnTo>
                  <a:lnTo>
                    <a:pt x="17184" y="5214"/>
                  </a:lnTo>
                  <a:lnTo>
                    <a:pt x="17415" y="4557"/>
                  </a:lnTo>
                  <a:lnTo>
                    <a:pt x="17608" y="3939"/>
                  </a:lnTo>
                  <a:lnTo>
                    <a:pt x="17763" y="3283"/>
                  </a:lnTo>
                  <a:lnTo>
                    <a:pt x="17840" y="2626"/>
                  </a:lnTo>
                  <a:lnTo>
                    <a:pt x="17879" y="1970"/>
                  </a:lnTo>
                  <a:lnTo>
                    <a:pt x="17840" y="1314"/>
                  </a:lnTo>
                  <a:lnTo>
                    <a:pt x="17763" y="657"/>
                  </a:lnTo>
                  <a:lnTo>
                    <a:pt x="1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6"/>
            <p:cNvSpPr/>
            <p:nvPr/>
          </p:nvSpPr>
          <p:spPr>
            <a:xfrm>
              <a:off x="4441350" y="3154325"/>
              <a:ext cx="84975" cy="94625"/>
            </a:xfrm>
            <a:custGeom>
              <a:avLst/>
              <a:gdLst/>
              <a:ahLst/>
              <a:cxnLst/>
              <a:rect l="l" t="t" r="r" b="b"/>
              <a:pathLst>
                <a:path w="3399" h="3785" extrusionOk="0">
                  <a:moveTo>
                    <a:pt x="77" y="1"/>
                  </a:moveTo>
                  <a:lnTo>
                    <a:pt x="0" y="78"/>
                  </a:lnTo>
                  <a:lnTo>
                    <a:pt x="0" y="116"/>
                  </a:lnTo>
                  <a:lnTo>
                    <a:pt x="348" y="889"/>
                  </a:lnTo>
                  <a:lnTo>
                    <a:pt x="811" y="1661"/>
                  </a:lnTo>
                  <a:lnTo>
                    <a:pt x="1274" y="2395"/>
                  </a:lnTo>
                  <a:lnTo>
                    <a:pt x="1738" y="3090"/>
                  </a:lnTo>
                  <a:lnTo>
                    <a:pt x="2008" y="3437"/>
                  </a:lnTo>
                  <a:lnTo>
                    <a:pt x="2201" y="3553"/>
                  </a:lnTo>
                  <a:lnTo>
                    <a:pt x="2394" y="3669"/>
                  </a:lnTo>
                  <a:lnTo>
                    <a:pt x="2587" y="3746"/>
                  </a:lnTo>
                  <a:lnTo>
                    <a:pt x="2780" y="3785"/>
                  </a:lnTo>
                  <a:lnTo>
                    <a:pt x="3012" y="3708"/>
                  </a:lnTo>
                  <a:lnTo>
                    <a:pt x="3205" y="3592"/>
                  </a:lnTo>
                  <a:lnTo>
                    <a:pt x="3321" y="3437"/>
                  </a:lnTo>
                  <a:lnTo>
                    <a:pt x="3398" y="3244"/>
                  </a:lnTo>
                  <a:lnTo>
                    <a:pt x="3398" y="3090"/>
                  </a:lnTo>
                  <a:lnTo>
                    <a:pt x="3398" y="2897"/>
                  </a:lnTo>
                  <a:lnTo>
                    <a:pt x="3360" y="2704"/>
                  </a:lnTo>
                  <a:lnTo>
                    <a:pt x="3282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89" y="2742"/>
                  </a:lnTo>
                  <a:lnTo>
                    <a:pt x="3128" y="2858"/>
                  </a:lnTo>
                  <a:lnTo>
                    <a:pt x="2896" y="3012"/>
                  </a:lnTo>
                  <a:lnTo>
                    <a:pt x="2665" y="3128"/>
                  </a:lnTo>
                  <a:lnTo>
                    <a:pt x="2510" y="3206"/>
                  </a:lnTo>
                  <a:lnTo>
                    <a:pt x="2317" y="3206"/>
                  </a:lnTo>
                  <a:lnTo>
                    <a:pt x="2201" y="3167"/>
                  </a:lnTo>
                  <a:lnTo>
                    <a:pt x="2047" y="3090"/>
                  </a:lnTo>
                  <a:lnTo>
                    <a:pt x="1931" y="2935"/>
                  </a:lnTo>
                  <a:lnTo>
                    <a:pt x="1854" y="2742"/>
                  </a:lnTo>
                  <a:lnTo>
                    <a:pt x="1699" y="2511"/>
                  </a:lnTo>
                  <a:lnTo>
                    <a:pt x="1081" y="1507"/>
                  </a:lnTo>
                  <a:lnTo>
                    <a:pt x="618" y="773"/>
                  </a:lnTo>
                  <a:lnTo>
                    <a:pt x="386" y="387"/>
                  </a:lnTo>
                  <a:lnTo>
                    <a:pt x="116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6"/>
            <p:cNvSpPr/>
            <p:nvPr/>
          </p:nvSpPr>
          <p:spPr>
            <a:xfrm>
              <a:off x="7199400" y="3174600"/>
              <a:ext cx="61825" cy="89800"/>
            </a:xfrm>
            <a:custGeom>
              <a:avLst/>
              <a:gdLst/>
              <a:ahLst/>
              <a:cxnLst/>
              <a:rect l="l" t="t" r="r" b="b"/>
              <a:pathLst>
                <a:path w="2473" h="3592" extrusionOk="0">
                  <a:moveTo>
                    <a:pt x="1082" y="0"/>
                  </a:moveTo>
                  <a:lnTo>
                    <a:pt x="1005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32" y="2163"/>
                  </a:lnTo>
                  <a:lnTo>
                    <a:pt x="1932" y="2433"/>
                  </a:lnTo>
                  <a:lnTo>
                    <a:pt x="1816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1" y="3128"/>
                  </a:lnTo>
                  <a:lnTo>
                    <a:pt x="1198" y="3128"/>
                  </a:lnTo>
                  <a:lnTo>
                    <a:pt x="1043" y="3090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588"/>
                  </a:lnTo>
                  <a:lnTo>
                    <a:pt x="928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1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13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24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10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21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3"/>
                  </a:lnTo>
                  <a:lnTo>
                    <a:pt x="1700" y="3514"/>
                  </a:lnTo>
                  <a:lnTo>
                    <a:pt x="1854" y="3399"/>
                  </a:lnTo>
                  <a:lnTo>
                    <a:pt x="2047" y="3244"/>
                  </a:lnTo>
                  <a:lnTo>
                    <a:pt x="2202" y="3051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0"/>
                  </a:lnTo>
                  <a:lnTo>
                    <a:pt x="2434" y="2008"/>
                  </a:lnTo>
                  <a:lnTo>
                    <a:pt x="2395" y="1815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6"/>
            <p:cNvSpPr/>
            <p:nvPr/>
          </p:nvSpPr>
          <p:spPr>
            <a:xfrm>
              <a:off x="6803600" y="3198725"/>
              <a:ext cx="310875" cy="124575"/>
            </a:xfrm>
            <a:custGeom>
              <a:avLst/>
              <a:gdLst/>
              <a:ahLst/>
              <a:cxnLst/>
              <a:rect l="l" t="t" r="r" b="b"/>
              <a:pathLst>
                <a:path w="12435" h="4983" extrusionOk="0">
                  <a:moveTo>
                    <a:pt x="232" y="1"/>
                  </a:moveTo>
                  <a:lnTo>
                    <a:pt x="1" y="233"/>
                  </a:lnTo>
                  <a:lnTo>
                    <a:pt x="503" y="966"/>
                  </a:lnTo>
                  <a:lnTo>
                    <a:pt x="1043" y="1623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4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4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3"/>
                  </a:lnTo>
                  <a:lnTo>
                    <a:pt x="11855" y="3862"/>
                  </a:lnTo>
                  <a:lnTo>
                    <a:pt x="12242" y="3592"/>
                  </a:lnTo>
                  <a:lnTo>
                    <a:pt x="12319" y="3553"/>
                  </a:lnTo>
                  <a:lnTo>
                    <a:pt x="12435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9"/>
                  </a:lnTo>
                  <a:lnTo>
                    <a:pt x="12010" y="3129"/>
                  </a:lnTo>
                  <a:lnTo>
                    <a:pt x="11933" y="3206"/>
                  </a:lnTo>
                  <a:lnTo>
                    <a:pt x="11585" y="3438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7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2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2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7"/>
                  </a:lnTo>
                  <a:lnTo>
                    <a:pt x="4596" y="3708"/>
                  </a:lnTo>
                  <a:lnTo>
                    <a:pt x="3901" y="3283"/>
                  </a:lnTo>
                  <a:lnTo>
                    <a:pt x="3206" y="2820"/>
                  </a:lnTo>
                  <a:lnTo>
                    <a:pt x="2588" y="2318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6"/>
            <p:cNvSpPr/>
            <p:nvPr/>
          </p:nvSpPr>
          <p:spPr>
            <a:xfrm>
              <a:off x="7111550" y="320550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77"/>
                  </a:lnTo>
                  <a:lnTo>
                    <a:pt x="3013" y="270"/>
                  </a:lnTo>
                  <a:lnTo>
                    <a:pt x="2781" y="502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5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1"/>
                  </a:lnTo>
                  <a:lnTo>
                    <a:pt x="966" y="2510"/>
                  </a:lnTo>
                  <a:lnTo>
                    <a:pt x="1198" y="2587"/>
                  </a:lnTo>
                  <a:lnTo>
                    <a:pt x="1430" y="2703"/>
                  </a:lnTo>
                  <a:lnTo>
                    <a:pt x="1623" y="2819"/>
                  </a:lnTo>
                  <a:lnTo>
                    <a:pt x="1816" y="2973"/>
                  </a:lnTo>
                  <a:lnTo>
                    <a:pt x="1970" y="3167"/>
                  </a:lnTo>
                  <a:lnTo>
                    <a:pt x="2047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093"/>
                  </a:lnTo>
                  <a:lnTo>
                    <a:pt x="2009" y="4325"/>
                  </a:lnTo>
                  <a:lnTo>
                    <a:pt x="1893" y="4518"/>
                  </a:lnTo>
                  <a:lnTo>
                    <a:pt x="1739" y="4711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5"/>
                  </a:lnTo>
                  <a:lnTo>
                    <a:pt x="657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32"/>
                  </a:lnTo>
                  <a:lnTo>
                    <a:pt x="966" y="4093"/>
                  </a:lnTo>
                  <a:lnTo>
                    <a:pt x="1121" y="4093"/>
                  </a:lnTo>
                  <a:lnTo>
                    <a:pt x="1237" y="4016"/>
                  </a:lnTo>
                  <a:lnTo>
                    <a:pt x="1314" y="3900"/>
                  </a:lnTo>
                  <a:lnTo>
                    <a:pt x="1314" y="3784"/>
                  </a:lnTo>
                  <a:lnTo>
                    <a:pt x="1275" y="3707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862"/>
                  </a:lnTo>
                  <a:lnTo>
                    <a:pt x="387" y="3977"/>
                  </a:lnTo>
                  <a:lnTo>
                    <a:pt x="310" y="4093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866"/>
                  </a:lnTo>
                  <a:lnTo>
                    <a:pt x="387" y="5097"/>
                  </a:lnTo>
                  <a:lnTo>
                    <a:pt x="541" y="5252"/>
                  </a:lnTo>
                  <a:lnTo>
                    <a:pt x="735" y="5368"/>
                  </a:lnTo>
                  <a:lnTo>
                    <a:pt x="966" y="5406"/>
                  </a:lnTo>
                  <a:lnTo>
                    <a:pt x="1198" y="5406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20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1"/>
                  </a:lnTo>
                  <a:lnTo>
                    <a:pt x="1739" y="2356"/>
                  </a:lnTo>
                  <a:lnTo>
                    <a:pt x="1507" y="2201"/>
                  </a:lnTo>
                  <a:lnTo>
                    <a:pt x="1275" y="2124"/>
                  </a:lnTo>
                  <a:lnTo>
                    <a:pt x="1623" y="1969"/>
                  </a:lnTo>
                  <a:lnTo>
                    <a:pt x="1932" y="1815"/>
                  </a:lnTo>
                  <a:lnTo>
                    <a:pt x="2241" y="1622"/>
                  </a:lnTo>
                  <a:lnTo>
                    <a:pt x="2549" y="1390"/>
                  </a:lnTo>
                  <a:lnTo>
                    <a:pt x="2820" y="1197"/>
                  </a:lnTo>
                  <a:lnTo>
                    <a:pt x="3090" y="965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77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6"/>
            <p:cNvSpPr/>
            <p:nvPr/>
          </p:nvSpPr>
          <p:spPr>
            <a:xfrm>
              <a:off x="1402350" y="3219000"/>
              <a:ext cx="106225" cy="103325"/>
            </a:xfrm>
            <a:custGeom>
              <a:avLst/>
              <a:gdLst/>
              <a:ahLst/>
              <a:cxnLst/>
              <a:rect l="l" t="t" r="r" b="b"/>
              <a:pathLst>
                <a:path w="4249" h="4133" extrusionOk="0">
                  <a:moveTo>
                    <a:pt x="2317" y="387"/>
                  </a:moveTo>
                  <a:lnTo>
                    <a:pt x="2588" y="425"/>
                  </a:lnTo>
                  <a:lnTo>
                    <a:pt x="2858" y="503"/>
                  </a:lnTo>
                  <a:lnTo>
                    <a:pt x="3128" y="619"/>
                  </a:lnTo>
                  <a:lnTo>
                    <a:pt x="3321" y="812"/>
                  </a:lnTo>
                  <a:lnTo>
                    <a:pt x="3553" y="1043"/>
                  </a:lnTo>
                  <a:lnTo>
                    <a:pt x="3708" y="1352"/>
                  </a:lnTo>
                  <a:lnTo>
                    <a:pt x="3823" y="1700"/>
                  </a:lnTo>
                  <a:lnTo>
                    <a:pt x="3862" y="2047"/>
                  </a:lnTo>
                  <a:lnTo>
                    <a:pt x="3785" y="2395"/>
                  </a:lnTo>
                  <a:lnTo>
                    <a:pt x="3708" y="2742"/>
                  </a:lnTo>
                  <a:lnTo>
                    <a:pt x="3514" y="3051"/>
                  </a:lnTo>
                  <a:lnTo>
                    <a:pt x="3283" y="3322"/>
                  </a:lnTo>
                  <a:lnTo>
                    <a:pt x="3012" y="3515"/>
                  </a:lnTo>
                  <a:lnTo>
                    <a:pt x="2704" y="3669"/>
                  </a:lnTo>
                  <a:lnTo>
                    <a:pt x="2395" y="3746"/>
                  </a:lnTo>
                  <a:lnTo>
                    <a:pt x="2047" y="3785"/>
                  </a:lnTo>
                  <a:lnTo>
                    <a:pt x="1738" y="3746"/>
                  </a:lnTo>
                  <a:lnTo>
                    <a:pt x="1391" y="3631"/>
                  </a:lnTo>
                  <a:lnTo>
                    <a:pt x="1120" y="3476"/>
                  </a:lnTo>
                  <a:lnTo>
                    <a:pt x="850" y="3283"/>
                  </a:lnTo>
                  <a:lnTo>
                    <a:pt x="618" y="3013"/>
                  </a:lnTo>
                  <a:lnTo>
                    <a:pt x="464" y="2665"/>
                  </a:lnTo>
                  <a:lnTo>
                    <a:pt x="348" y="2318"/>
                  </a:lnTo>
                  <a:lnTo>
                    <a:pt x="348" y="1931"/>
                  </a:lnTo>
                  <a:lnTo>
                    <a:pt x="387" y="1545"/>
                  </a:lnTo>
                  <a:lnTo>
                    <a:pt x="541" y="1236"/>
                  </a:lnTo>
                  <a:lnTo>
                    <a:pt x="618" y="1082"/>
                  </a:lnTo>
                  <a:lnTo>
                    <a:pt x="734" y="927"/>
                  </a:lnTo>
                  <a:lnTo>
                    <a:pt x="889" y="812"/>
                  </a:lnTo>
                  <a:lnTo>
                    <a:pt x="1043" y="696"/>
                  </a:lnTo>
                  <a:lnTo>
                    <a:pt x="1236" y="619"/>
                  </a:lnTo>
                  <a:lnTo>
                    <a:pt x="1429" y="541"/>
                  </a:lnTo>
                  <a:lnTo>
                    <a:pt x="1468" y="503"/>
                  </a:lnTo>
                  <a:lnTo>
                    <a:pt x="1777" y="425"/>
                  </a:lnTo>
                  <a:lnTo>
                    <a:pt x="2047" y="387"/>
                  </a:lnTo>
                  <a:close/>
                  <a:moveTo>
                    <a:pt x="1931" y="1"/>
                  </a:moveTo>
                  <a:lnTo>
                    <a:pt x="1738" y="39"/>
                  </a:lnTo>
                  <a:lnTo>
                    <a:pt x="1507" y="117"/>
                  </a:lnTo>
                  <a:lnTo>
                    <a:pt x="1313" y="232"/>
                  </a:lnTo>
                  <a:lnTo>
                    <a:pt x="1159" y="348"/>
                  </a:lnTo>
                  <a:lnTo>
                    <a:pt x="1120" y="387"/>
                  </a:lnTo>
                  <a:lnTo>
                    <a:pt x="966" y="387"/>
                  </a:lnTo>
                  <a:lnTo>
                    <a:pt x="773" y="464"/>
                  </a:lnTo>
                  <a:lnTo>
                    <a:pt x="657" y="541"/>
                  </a:lnTo>
                  <a:lnTo>
                    <a:pt x="503" y="657"/>
                  </a:lnTo>
                  <a:lnTo>
                    <a:pt x="387" y="773"/>
                  </a:lnTo>
                  <a:lnTo>
                    <a:pt x="309" y="927"/>
                  </a:lnTo>
                  <a:lnTo>
                    <a:pt x="155" y="1236"/>
                  </a:lnTo>
                  <a:lnTo>
                    <a:pt x="39" y="1623"/>
                  </a:lnTo>
                  <a:lnTo>
                    <a:pt x="1" y="2009"/>
                  </a:lnTo>
                  <a:lnTo>
                    <a:pt x="39" y="2356"/>
                  </a:lnTo>
                  <a:lnTo>
                    <a:pt x="78" y="2704"/>
                  </a:lnTo>
                  <a:lnTo>
                    <a:pt x="155" y="2897"/>
                  </a:lnTo>
                  <a:lnTo>
                    <a:pt x="271" y="3090"/>
                  </a:lnTo>
                  <a:lnTo>
                    <a:pt x="387" y="3283"/>
                  </a:lnTo>
                  <a:lnTo>
                    <a:pt x="541" y="3437"/>
                  </a:lnTo>
                  <a:lnTo>
                    <a:pt x="850" y="3746"/>
                  </a:lnTo>
                  <a:lnTo>
                    <a:pt x="1236" y="3939"/>
                  </a:lnTo>
                  <a:lnTo>
                    <a:pt x="1661" y="4094"/>
                  </a:lnTo>
                  <a:lnTo>
                    <a:pt x="2086" y="4133"/>
                  </a:lnTo>
                  <a:lnTo>
                    <a:pt x="2510" y="4094"/>
                  </a:lnTo>
                  <a:lnTo>
                    <a:pt x="2742" y="4055"/>
                  </a:lnTo>
                  <a:lnTo>
                    <a:pt x="2974" y="3978"/>
                  </a:lnTo>
                  <a:lnTo>
                    <a:pt x="3321" y="3746"/>
                  </a:lnTo>
                  <a:lnTo>
                    <a:pt x="3630" y="3476"/>
                  </a:lnTo>
                  <a:lnTo>
                    <a:pt x="3862" y="3167"/>
                  </a:lnTo>
                  <a:lnTo>
                    <a:pt x="4055" y="2781"/>
                  </a:lnTo>
                  <a:lnTo>
                    <a:pt x="4171" y="2395"/>
                  </a:lnTo>
                  <a:lnTo>
                    <a:pt x="4248" y="2009"/>
                  </a:lnTo>
                  <a:lnTo>
                    <a:pt x="4210" y="1584"/>
                  </a:lnTo>
                  <a:lnTo>
                    <a:pt x="4094" y="1198"/>
                  </a:lnTo>
                  <a:lnTo>
                    <a:pt x="3978" y="1005"/>
                  </a:lnTo>
                  <a:lnTo>
                    <a:pt x="3862" y="812"/>
                  </a:lnTo>
                  <a:lnTo>
                    <a:pt x="3708" y="657"/>
                  </a:lnTo>
                  <a:lnTo>
                    <a:pt x="3553" y="503"/>
                  </a:lnTo>
                  <a:lnTo>
                    <a:pt x="3206" y="232"/>
                  </a:lnTo>
                  <a:lnTo>
                    <a:pt x="2781" y="78"/>
                  </a:lnTo>
                  <a:lnTo>
                    <a:pt x="23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6"/>
            <p:cNvSpPr/>
            <p:nvPr/>
          </p:nvSpPr>
          <p:spPr>
            <a:xfrm>
              <a:off x="4924025" y="3220925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6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5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5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0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7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6"/>
            <p:cNvSpPr/>
            <p:nvPr/>
          </p:nvSpPr>
          <p:spPr>
            <a:xfrm>
              <a:off x="2672775" y="3239275"/>
              <a:ext cx="330175" cy="176700"/>
            </a:xfrm>
            <a:custGeom>
              <a:avLst/>
              <a:gdLst/>
              <a:ahLst/>
              <a:cxnLst/>
              <a:rect l="l" t="t" r="r" b="b"/>
              <a:pathLst>
                <a:path w="13207" h="7068" extrusionOk="0">
                  <a:moveTo>
                    <a:pt x="8110" y="310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80"/>
                  </a:lnTo>
                  <a:lnTo>
                    <a:pt x="8728" y="889"/>
                  </a:lnTo>
                  <a:lnTo>
                    <a:pt x="8766" y="1198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8"/>
                  </a:lnTo>
                  <a:lnTo>
                    <a:pt x="8033" y="2858"/>
                  </a:lnTo>
                  <a:lnTo>
                    <a:pt x="6836" y="4712"/>
                  </a:lnTo>
                  <a:lnTo>
                    <a:pt x="6681" y="4712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8"/>
                  </a:lnTo>
                  <a:lnTo>
                    <a:pt x="7453" y="889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10"/>
                  </a:lnTo>
                  <a:close/>
                  <a:moveTo>
                    <a:pt x="5909" y="5407"/>
                  </a:moveTo>
                  <a:lnTo>
                    <a:pt x="4673" y="5831"/>
                  </a:lnTo>
                  <a:lnTo>
                    <a:pt x="3437" y="6218"/>
                  </a:lnTo>
                  <a:lnTo>
                    <a:pt x="2781" y="6372"/>
                  </a:lnTo>
                  <a:lnTo>
                    <a:pt x="2125" y="6527"/>
                  </a:lnTo>
                  <a:lnTo>
                    <a:pt x="1700" y="6565"/>
                  </a:lnTo>
                  <a:lnTo>
                    <a:pt x="1314" y="6604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8"/>
                  </a:lnTo>
                  <a:lnTo>
                    <a:pt x="696" y="6063"/>
                  </a:lnTo>
                  <a:lnTo>
                    <a:pt x="696" y="5909"/>
                  </a:lnTo>
                  <a:lnTo>
                    <a:pt x="734" y="5793"/>
                  </a:lnTo>
                  <a:lnTo>
                    <a:pt x="812" y="5716"/>
                  </a:lnTo>
                  <a:lnTo>
                    <a:pt x="889" y="5677"/>
                  </a:lnTo>
                  <a:lnTo>
                    <a:pt x="1082" y="5600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7"/>
                  </a:lnTo>
                  <a:close/>
                  <a:moveTo>
                    <a:pt x="7067" y="5098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6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9"/>
                  </a:lnTo>
                  <a:lnTo>
                    <a:pt x="12589" y="6025"/>
                  </a:lnTo>
                  <a:lnTo>
                    <a:pt x="12628" y="6179"/>
                  </a:lnTo>
                  <a:lnTo>
                    <a:pt x="12589" y="6527"/>
                  </a:lnTo>
                  <a:lnTo>
                    <a:pt x="12435" y="6604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4"/>
                  </a:lnTo>
                  <a:lnTo>
                    <a:pt x="10929" y="6527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9"/>
                  </a:lnTo>
                  <a:lnTo>
                    <a:pt x="8226" y="5677"/>
                  </a:lnTo>
                  <a:lnTo>
                    <a:pt x="7067" y="5098"/>
                  </a:lnTo>
                  <a:close/>
                  <a:moveTo>
                    <a:pt x="8148" y="1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7"/>
                  </a:lnTo>
                  <a:lnTo>
                    <a:pt x="6681" y="2433"/>
                  </a:lnTo>
                  <a:lnTo>
                    <a:pt x="6527" y="3592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1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8"/>
                  </a:lnTo>
                  <a:lnTo>
                    <a:pt x="1391" y="5175"/>
                  </a:lnTo>
                  <a:lnTo>
                    <a:pt x="1005" y="5214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600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5"/>
                  </a:lnTo>
                  <a:lnTo>
                    <a:pt x="117" y="6449"/>
                  </a:lnTo>
                  <a:lnTo>
                    <a:pt x="232" y="6604"/>
                  </a:lnTo>
                  <a:lnTo>
                    <a:pt x="348" y="6681"/>
                  </a:lnTo>
                  <a:lnTo>
                    <a:pt x="464" y="6797"/>
                  </a:lnTo>
                  <a:lnTo>
                    <a:pt x="773" y="6913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3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6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9"/>
                  </a:lnTo>
                  <a:lnTo>
                    <a:pt x="6758" y="6102"/>
                  </a:lnTo>
                  <a:lnTo>
                    <a:pt x="6836" y="6295"/>
                  </a:lnTo>
                  <a:lnTo>
                    <a:pt x="7106" y="6256"/>
                  </a:lnTo>
                  <a:lnTo>
                    <a:pt x="7106" y="6218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7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7"/>
                  </a:lnTo>
                  <a:lnTo>
                    <a:pt x="11045" y="6951"/>
                  </a:lnTo>
                  <a:lnTo>
                    <a:pt x="11469" y="7029"/>
                  </a:lnTo>
                  <a:lnTo>
                    <a:pt x="11933" y="7067"/>
                  </a:lnTo>
                  <a:lnTo>
                    <a:pt x="12396" y="7029"/>
                  </a:lnTo>
                  <a:lnTo>
                    <a:pt x="12589" y="6990"/>
                  </a:lnTo>
                  <a:lnTo>
                    <a:pt x="12782" y="6913"/>
                  </a:lnTo>
                  <a:lnTo>
                    <a:pt x="12937" y="6797"/>
                  </a:lnTo>
                  <a:lnTo>
                    <a:pt x="13053" y="6681"/>
                  </a:lnTo>
                  <a:lnTo>
                    <a:pt x="13130" y="6527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5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7"/>
                  </a:lnTo>
                  <a:lnTo>
                    <a:pt x="12242" y="5291"/>
                  </a:lnTo>
                  <a:lnTo>
                    <a:pt x="11894" y="5214"/>
                  </a:lnTo>
                  <a:lnTo>
                    <a:pt x="11315" y="5098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2"/>
                  </a:lnTo>
                  <a:lnTo>
                    <a:pt x="8071" y="3515"/>
                  </a:lnTo>
                  <a:lnTo>
                    <a:pt x="8496" y="2858"/>
                  </a:lnTo>
                  <a:lnTo>
                    <a:pt x="8843" y="2202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7"/>
                  </a:lnTo>
                  <a:lnTo>
                    <a:pt x="9075" y="1275"/>
                  </a:lnTo>
                  <a:lnTo>
                    <a:pt x="9037" y="1005"/>
                  </a:lnTo>
                  <a:lnTo>
                    <a:pt x="8959" y="812"/>
                  </a:lnTo>
                  <a:lnTo>
                    <a:pt x="8882" y="580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6"/>
            <p:cNvSpPr/>
            <p:nvPr/>
          </p:nvSpPr>
          <p:spPr>
            <a:xfrm>
              <a:off x="410925" y="3256650"/>
              <a:ext cx="35725" cy="33825"/>
            </a:xfrm>
            <a:custGeom>
              <a:avLst/>
              <a:gdLst/>
              <a:ahLst/>
              <a:cxnLst/>
              <a:rect l="l" t="t" r="r" b="b"/>
              <a:pathLst>
                <a:path w="1429" h="1353" extrusionOk="0">
                  <a:moveTo>
                    <a:pt x="579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71"/>
                  </a:lnTo>
                  <a:lnTo>
                    <a:pt x="39" y="425"/>
                  </a:lnTo>
                  <a:lnTo>
                    <a:pt x="0" y="619"/>
                  </a:lnTo>
                  <a:lnTo>
                    <a:pt x="0" y="812"/>
                  </a:lnTo>
                  <a:lnTo>
                    <a:pt x="77" y="966"/>
                  </a:lnTo>
                  <a:lnTo>
                    <a:pt x="155" y="1121"/>
                  </a:lnTo>
                  <a:lnTo>
                    <a:pt x="309" y="1275"/>
                  </a:lnTo>
                  <a:lnTo>
                    <a:pt x="463" y="1352"/>
                  </a:lnTo>
                  <a:lnTo>
                    <a:pt x="618" y="1352"/>
                  </a:lnTo>
                  <a:lnTo>
                    <a:pt x="695" y="1236"/>
                  </a:lnTo>
                  <a:lnTo>
                    <a:pt x="695" y="1121"/>
                  </a:lnTo>
                  <a:lnTo>
                    <a:pt x="657" y="1082"/>
                  </a:lnTo>
                  <a:lnTo>
                    <a:pt x="579" y="1043"/>
                  </a:lnTo>
                  <a:lnTo>
                    <a:pt x="502" y="1005"/>
                  </a:lnTo>
                  <a:lnTo>
                    <a:pt x="463" y="927"/>
                  </a:lnTo>
                  <a:lnTo>
                    <a:pt x="386" y="773"/>
                  </a:lnTo>
                  <a:lnTo>
                    <a:pt x="386" y="580"/>
                  </a:lnTo>
                  <a:lnTo>
                    <a:pt x="425" y="503"/>
                  </a:lnTo>
                  <a:lnTo>
                    <a:pt x="502" y="425"/>
                  </a:lnTo>
                  <a:lnTo>
                    <a:pt x="579" y="387"/>
                  </a:lnTo>
                  <a:lnTo>
                    <a:pt x="657" y="387"/>
                  </a:lnTo>
                  <a:lnTo>
                    <a:pt x="850" y="425"/>
                  </a:lnTo>
                  <a:lnTo>
                    <a:pt x="927" y="464"/>
                  </a:lnTo>
                  <a:lnTo>
                    <a:pt x="965" y="541"/>
                  </a:lnTo>
                  <a:lnTo>
                    <a:pt x="1043" y="696"/>
                  </a:lnTo>
                  <a:lnTo>
                    <a:pt x="1081" y="773"/>
                  </a:lnTo>
                  <a:lnTo>
                    <a:pt x="1120" y="812"/>
                  </a:lnTo>
                  <a:lnTo>
                    <a:pt x="1274" y="812"/>
                  </a:lnTo>
                  <a:lnTo>
                    <a:pt x="1352" y="734"/>
                  </a:lnTo>
                  <a:lnTo>
                    <a:pt x="1390" y="696"/>
                  </a:lnTo>
                  <a:lnTo>
                    <a:pt x="1429" y="619"/>
                  </a:lnTo>
                  <a:lnTo>
                    <a:pt x="1390" y="425"/>
                  </a:lnTo>
                  <a:lnTo>
                    <a:pt x="1274" y="271"/>
                  </a:lnTo>
                  <a:lnTo>
                    <a:pt x="1159" y="117"/>
                  </a:lnTo>
                  <a:lnTo>
                    <a:pt x="965" y="39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6"/>
            <p:cNvSpPr/>
            <p:nvPr/>
          </p:nvSpPr>
          <p:spPr>
            <a:xfrm>
              <a:off x="5445325" y="3267275"/>
              <a:ext cx="624625" cy="344650"/>
            </a:xfrm>
            <a:custGeom>
              <a:avLst/>
              <a:gdLst/>
              <a:ahLst/>
              <a:cxnLst/>
              <a:rect l="l" t="t" r="r" b="b"/>
              <a:pathLst>
                <a:path w="24985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03" y="2008"/>
                  </a:lnTo>
                  <a:lnTo>
                    <a:pt x="23787" y="2124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170" y="2086"/>
                  </a:lnTo>
                  <a:lnTo>
                    <a:pt x="23054" y="1970"/>
                  </a:lnTo>
                  <a:lnTo>
                    <a:pt x="22976" y="1815"/>
                  </a:lnTo>
                  <a:lnTo>
                    <a:pt x="22938" y="1622"/>
                  </a:lnTo>
                  <a:lnTo>
                    <a:pt x="22976" y="1429"/>
                  </a:lnTo>
                  <a:lnTo>
                    <a:pt x="23015" y="1236"/>
                  </a:lnTo>
                  <a:lnTo>
                    <a:pt x="23131" y="1082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42"/>
                  </a:lnTo>
                  <a:lnTo>
                    <a:pt x="24289" y="3090"/>
                  </a:lnTo>
                  <a:lnTo>
                    <a:pt x="24367" y="3437"/>
                  </a:lnTo>
                  <a:lnTo>
                    <a:pt x="24405" y="3785"/>
                  </a:lnTo>
                  <a:lnTo>
                    <a:pt x="24173" y="3707"/>
                  </a:lnTo>
                  <a:lnTo>
                    <a:pt x="23942" y="3592"/>
                  </a:lnTo>
                  <a:lnTo>
                    <a:pt x="23826" y="3514"/>
                  </a:lnTo>
                  <a:lnTo>
                    <a:pt x="23787" y="3399"/>
                  </a:lnTo>
                  <a:lnTo>
                    <a:pt x="23710" y="3283"/>
                  </a:lnTo>
                  <a:lnTo>
                    <a:pt x="23672" y="3128"/>
                  </a:lnTo>
                  <a:lnTo>
                    <a:pt x="23710" y="2897"/>
                  </a:lnTo>
                  <a:lnTo>
                    <a:pt x="23787" y="2704"/>
                  </a:lnTo>
                  <a:lnTo>
                    <a:pt x="23903" y="2549"/>
                  </a:lnTo>
                  <a:lnTo>
                    <a:pt x="24096" y="2433"/>
                  </a:lnTo>
                  <a:close/>
                  <a:moveTo>
                    <a:pt x="16142" y="4943"/>
                  </a:moveTo>
                  <a:lnTo>
                    <a:pt x="16257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28" y="5252"/>
                  </a:lnTo>
                  <a:lnTo>
                    <a:pt x="16566" y="5407"/>
                  </a:lnTo>
                  <a:lnTo>
                    <a:pt x="16296" y="5407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40" y="5368"/>
                  </a:lnTo>
                  <a:lnTo>
                    <a:pt x="15678" y="5252"/>
                  </a:lnTo>
                  <a:lnTo>
                    <a:pt x="15755" y="5136"/>
                  </a:lnTo>
                  <a:lnTo>
                    <a:pt x="15833" y="5059"/>
                  </a:lnTo>
                  <a:lnTo>
                    <a:pt x="15949" y="5020"/>
                  </a:lnTo>
                  <a:lnTo>
                    <a:pt x="16026" y="4982"/>
                  </a:lnTo>
                  <a:lnTo>
                    <a:pt x="16142" y="4943"/>
                  </a:lnTo>
                  <a:close/>
                  <a:moveTo>
                    <a:pt x="24444" y="4248"/>
                  </a:moveTo>
                  <a:lnTo>
                    <a:pt x="24405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07"/>
                  </a:lnTo>
                  <a:lnTo>
                    <a:pt x="23903" y="5252"/>
                  </a:lnTo>
                  <a:lnTo>
                    <a:pt x="23787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865" y="4596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763" y="4866"/>
                  </a:lnTo>
                  <a:lnTo>
                    <a:pt x="17879" y="4905"/>
                  </a:lnTo>
                  <a:lnTo>
                    <a:pt x="17957" y="4982"/>
                  </a:lnTo>
                  <a:lnTo>
                    <a:pt x="18072" y="5175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484"/>
                  </a:lnTo>
                  <a:lnTo>
                    <a:pt x="17030" y="5407"/>
                  </a:lnTo>
                  <a:lnTo>
                    <a:pt x="17030" y="5291"/>
                  </a:lnTo>
                  <a:lnTo>
                    <a:pt x="17107" y="5136"/>
                  </a:lnTo>
                  <a:lnTo>
                    <a:pt x="17184" y="5059"/>
                  </a:lnTo>
                  <a:lnTo>
                    <a:pt x="17261" y="4943"/>
                  </a:lnTo>
                  <a:lnTo>
                    <a:pt x="17377" y="4866"/>
                  </a:lnTo>
                  <a:lnTo>
                    <a:pt x="17493" y="4827"/>
                  </a:lnTo>
                  <a:close/>
                  <a:moveTo>
                    <a:pt x="14558" y="5291"/>
                  </a:moveTo>
                  <a:lnTo>
                    <a:pt x="14674" y="5329"/>
                  </a:lnTo>
                  <a:lnTo>
                    <a:pt x="14790" y="5368"/>
                  </a:lnTo>
                  <a:lnTo>
                    <a:pt x="14906" y="5445"/>
                  </a:lnTo>
                  <a:lnTo>
                    <a:pt x="14983" y="5522"/>
                  </a:lnTo>
                  <a:lnTo>
                    <a:pt x="15060" y="5677"/>
                  </a:lnTo>
                  <a:lnTo>
                    <a:pt x="14520" y="5870"/>
                  </a:lnTo>
                  <a:lnTo>
                    <a:pt x="14056" y="6102"/>
                  </a:lnTo>
                  <a:lnTo>
                    <a:pt x="14018" y="6024"/>
                  </a:lnTo>
                  <a:lnTo>
                    <a:pt x="14018" y="5793"/>
                  </a:lnTo>
                  <a:lnTo>
                    <a:pt x="14095" y="5600"/>
                  </a:lnTo>
                  <a:lnTo>
                    <a:pt x="14249" y="5445"/>
                  </a:lnTo>
                  <a:lnTo>
                    <a:pt x="14327" y="5368"/>
                  </a:lnTo>
                  <a:lnTo>
                    <a:pt x="14443" y="5329"/>
                  </a:lnTo>
                  <a:lnTo>
                    <a:pt x="14558" y="5291"/>
                  </a:lnTo>
                  <a:close/>
                  <a:moveTo>
                    <a:pt x="19076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47" y="5793"/>
                  </a:lnTo>
                  <a:lnTo>
                    <a:pt x="19385" y="5986"/>
                  </a:lnTo>
                  <a:lnTo>
                    <a:pt x="19347" y="6140"/>
                  </a:lnTo>
                  <a:lnTo>
                    <a:pt x="18574" y="5831"/>
                  </a:lnTo>
                  <a:lnTo>
                    <a:pt x="18613" y="5715"/>
                  </a:lnTo>
                  <a:lnTo>
                    <a:pt x="18652" y="5638"/>
                  </a:lnTo>
                  <a:lnTo>
                    <a:pt x="18806" y="5522"/>
                  </a:lnTo>
                  <a:lnTo>
                    <a:pt x="18999" y="5484"/>
                  </a:lnTo>
                  <a:close/>
                  <a:moveTo>
                    <a:pt x="20312" y="6063"/>
                  </a:moveTo>
                  <a:lnTo>
                    <a:pt x="20428" y="6102"/>
                  </a:lnTo>
                  <a:lnTo>
                    <a:pt x="20544" y="6179"/>
                  </a:lnTo>
                  <a:lnTo>
                    <a:pt x="20660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53" y="6913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10" y="6256"/>
                  </a:lnTo>
                  <a:lnTo>
                    <a:pt x="19887" y="6179"/>
                  </a:lnTo>
                  <a:lnTo>
                    <a:pt x="19964" y="6102"/>
                  </a:lnTo>
                  <a:lnTo>
                    <a:pt x="20080" y="6063"/>
                  </a:lnTo>
                  <a:close/>
                  <a:moveTo>
                    <a:pt x="23710" y="5870"/>
                  </a:moveTo>
                  <a:lnTo>
                    <a:pt x="23942" y="5986"/>
                  </a:lnTo>
                  <a:lnTo>
                    <a:pt x="24058" y="5986"/>
                  </a:lnTo>
                  <a:lnTo>
                    <a:pt x="23903" y="6295"/>
                  </a:lnTo>
                  <a:lnTo>
                    <a:pt x="23710" y="6565"/>
                  </a:lnTo>
                  <a:lnTo>
                    <a:pt x="23478" y="6797"/>
                  </a:lnTo>
                  <a:lnTo>
                    <a:pt x="23247" y="6990"/>
                  </a:lnTo>
                  <a:lnTo>
                    <a:pt x="23208" y="6913"/>
                  </a:lnTo>
                  <a:lnTo>
                    <a:pt x="23054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092" y="6063"/>
                  </a:lnTo>
                  <a:lnTo>
                    <a:pt x="23170" y="5986"/>
                  </a:lnTo>
                  <a:lnTo>
                    <a:pt x="23285" y="5947"/>
                  </a:lnTo>
                  <a:lnTo>
                    <a:pt x="23478" y="5870"/>
                  </a:lnTo>
                  <a:close/>
                  <a:moveTo>
                    <a:pt x="13207" y="6102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670" y="6333"/>
                  </a:lnTo>
                  <a:lnTo>
                    <a:pt x="13130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3"/>
                  </a:lnTo>
                  <a:lnTo>
                    <a:pt x="12628" y="6797"/>
                  </a:lnTo>
                  <a:lnTo>
                    <a:pt x="12628" y="6642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179"/>
                  </a:lnTo>
                  <a:lnTo>
                    <a:pt x="12975" y="6140"/>
                  </a:lnTo>
                  <a:lnTo>
                    <a:pt x="13091" y="6102"/>
                  </a:lnTo>
                  <a:close/>
                  <a:moveTo>
                    <a:pt x="22166" y="6565"/>
                  </a:moveTo>
                  <a:lnTo>
                    <a:pt x="22281" y="6604"/>
                  </a:lnTo>
                  <a:lnTo>
                    <a:pt x="22436" y="6681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1" y="7067"/>
                  </a:lnTo>
                  <a:lnTo>
                    <a:pt x="22899" y="7067"/>
                  </a:lnTo>
                  <a:lnTo>
                    <a:pt x="22976" y="7106"/>
                  </a:lnTo>
                  <a:lnTo>
                    <a:pt x="22938" y="7106"/>
                  </a:lnTo>
                  <a:lnTo>
                    <a:pt x="22552" y="7221"/>
                  </a:lnTo>
                  <a:lnTo>
                    <a:pt x="22166" y="7221"/>
                  </a:lnTo>
                  <a:lnTo>
                    <a:pt x="21779" y="7183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19"/>
                  </a:lnTo>
                  <a:lnTo>
                    <a:pt x="21779" y="6604"/>
                  </a:lnTo>
                  <a:lnTo>
                    <a:pt x="22011" y="6565"/>
                  </a:lnTo>
                  <a:close/>
                  <a:moveTo>
                    <a:pt x="12280" y="7376"/>
                  </a:moveTo>
                  <a:lnTo>
                    <a:pt x="12473" y="7415"/>
                  </a:lnTo>
                  <a:lnTo>
                    <a:pt x="12087" y="7955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24" y="8071"/>
                  </a:lnTo>
                  <a:lnTo>
                    <a:pt x="11624" y="7955"/>
                  </a:lnTo>
                  <a:lnTo>
                    <a:pt x="11662" y="7839"/>
                  </a:lnTo>
                  <a:lnTo>
                    <a:pt x="11701" y="7723"/>
                  </a:lnTo>
                  <a:lnTo>
                    <a:pt x="11778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26" y="7415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56" y="9422"/>
                  </a:lnTo>
                  <a:lnTo>
                    <a:pt x="2433" y="9461"/>
                  </a:lnTo>
                  <a:lnTo>
                    <a:pt x="2511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588" y="10002"/>
                  </a:lnTo>
                  <a:lnTo>
                    <a:pt x="2124" y="9886"/>
                  </a:lnTo>
                  <a:lnTo>
                    <a:pt x="1622" y="9886"/>
                  </a:lnTo>
                  <a:lnTo>
                    <a:pt x="1661" y="9731"/>
                  </a:lnTo>
                  <a:lnTo>
                    <a:pt x="1738" y="9616"/>
                  </a:lnTo>
                  <a:lnTo>
                    <a:pt x="1815" y="9538"/>
                  </a:lnTo>
                  <a:lnTo>
                    <a:pt x="1893" y="9461"/>
                  </a:lnTo>
                  <a:lnTo>
                    <a:pt x="2009" y="9384"/>
                  </a:lnTo>
                  <a:lnTo>
                    <a:pt x="2124" y="9345"/>
                  </a:lnTo>
                  <a:close/>
                  <a:moveTo>
                    <a:pt x="11624" y="8998"/>
                  </a:moveTo>
                  <a:lnTo>
                    <a:pt x="11469" y="9500"/>
                  </a:lnTo>
                  <a:lnTo>
                    <a:pt x="11315" y="10002"/>
                  </a:lnTo>
                  <a:lnTo>
                    <a:pt x="11238" y="10272"/>
                  </a:lnTo>
                  <a:lnTo>
                    <a:pt x="11044" y="10079"/>
                  </a:lnTo>
                  <a:lnTo>
                    <a:pt x="10967" y="9809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29" y="9422"/>
                  </a:lnTo>
                  <a:lnTo>
                    <a:pt x="11006" y="9307"/>
                  </a:lnTo>
                  <a:lnTo>
                    <a:pt x="11122" y="9152"/>
                  </a:lnTo>
                  <a:lnTo>
                    <a:pt x="11276" y="9036"/>
                  </a:lnTo>
                  <a:lnTo>
                    <a:pt x="11469" y="8998"/>
                  </a:lnTo>
                  <a:close/>
                  <a:moveTo>
                    <a:pt x="3746" y="9731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2" y="10118"/>
                  </a:lnTo>
                  <a:lnTo>
                    <a:pt x="4171" y="10233"/>
                  </a:lnTo>
                  <a:lnTo>
                    <a:pt x="4132" y="10388"/>
                  </a:lnTo>
                  <a:lnTo>
                    <a:pt x="4094" y="10504"/>
                  </a:lnTo>
                  <a:lnTo>
                    <a:pt x="4017" y="10620"/>
                  </a:lnTo>
                  <a:lnTo>
                    <a:pt x="3862" y="10542"/>
                  </a:lnTo>
                  <a:lnTo>
                    <a:pt x="3476" y="10311"/>
                  </a:lnTo>
                  <a:lnTo>
                    <a:pt x="3051" y="10156"/>
                  </a:lnTo>
                  <a:lnTo>
                    <a:pt x="3128" y="10002"/>
                  </a:lnTo>
                  <a:lnTo>
                    <a:pt x="3244" y="9924"/>
                  </a:lnTo>
                  <a:lnTo>
                    <a:pt x="3360" y="9809"/>
                  </a:lnTo>
                  <a:lnTo>
                    <a:pt x="3476" y="9770"/>
                  </a:lnTo>
                  <a:lnTo>
                    <a:pt x="3630" y="9731"/>
                  </a:lnTo>
                  <a:close/>
                  <a:moveTo>
                    <a:pt x="4827" y="10620"/>
                  </a:moveTo>
                  <a:lnTo>
                    <a:pt x="4905" y="10658"/>
                  </a:lnTo>
                  <a:lnTo>
                    <a:pt x="4982" y="10697"/>
                  </a:lnTo>
                  <a:lnTo>
                    <a:pt x="5059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59" y="11430"/>
                  </a:lnTo>
                  <a:lnTo>
                    <a:pt x="4403" y="10890"/>
                  </a:lnTo>
                  <a:lnTo>
                    <a:pt x="4441" y="10813"/>
                  </a:lnTo>
                  <a:lnTo>
                    <a:pt x="4480" y="10735"/>
                  </a:lnTo>
                  <a:lnTo>
                    <a:pt x="4634" y="10658"/>
                  </a:lnTo>
                  <a:lnTo>
                    <a:pt x="4827" y="10620"/>
                  </a:lnTo>
                  <a:close/>
                  <a:moveTo>
                    <a:pt x="11160" y="10620"/>
                  </a:moveTo>
                  <a:lnTo>
                    <a:pt x="10929" y="11199"/>
                  </a:lnTo>
                  <a:lnTo>
                    <a:pt x="10697" y="11739"/>
                  </a:lnTo>
                  <a:lnTo>
                    <a:pt x="10658" y="11701"/>
                  </a:lnTo>
                  <a:lnTo>
                    <a:pt x="10465" y="11508"/>
                  </a:lnTo>
                  <a:lnTo>
                    <a:pt x="10388" y="11315"/>
                  </a:lnTo>
                  <a:lnTo>
                    <a:pt x="10388" y="11122"/>
                  </a:lnTo>
                  <a:lnTo>
                    <a:pt x="10427" y="10967"/>
                  </a:lnTo>
                  <a:lnTo>
                    <a:pt x="10542" y="10774"/>
                  </a:lnTo>
                  <a:lnTo>
                    <a:pt x="10697" y="10658"/>
                  </a:lnTo>
                  <a:lnTo>
                    <a:pt x="10929" y="10620"/>
                  </a:lnTo>
                  <a:close/>
                  <a:moveTo>
                    <a:pt x="5947" y="11469"/>
                  </a:moveTo>
                  <a:lnTo>
                    <a:pt x="6063" y="11508"/>
                  </a:lnTo>
                  <a:lnTo>
                    <a:pt x="6140" y="11546"/>
                  </a:lnTo>
                  <a:lnTo>
                    <a:pt x="6218" y="11662"/>
                  </a:lnTo>
                  <a:lnTo>
                    <a:pt x="6295" y="11739"/>
                  </a:lnTo>
                  <a:lnTo>
                    <a:pt x="6372" y="11971"/>
                  </a:lnTo>
                  <a:lnTo>
                    <a:pt x="6411" y="12203"/>
                  </a:lnTo>
                  <a:lnTo>
                    <a:pt x="6372" y="12473"/>
                  </a:lnTo>
                  <a:lnTo>
                    <a:pt x="5870" y="12087"/>
                  </a:lnTo>
                  <a:lnTo>
                    <a:pt x="5407" y="11701"/>
                  </a:lnTo>
                  <a:lnTo>
                    <a:pt x="5445" y="11585"/>
                  </a:lnTo>
                  <a:lnTo>
                    <a:pt x="5523" y="11508"/>
                  </a:lnTo>
                  <a:lnTo>
                    <a:pt x="5638" y="11469"/>
                  </a:lnTo>
                  <a:close/>
                  <a:moveTo>
                    <a:pt x="10542" y="12048"/>
                  </a:moveTo>
                  <a:lnTo>
                    <a:pt x="10388" y="12280"/>
                  </a:lnTo>
                  <a:lnTo>
                    <a:pt x="10195" y="12550"/>
                  </a:lnTo>
                  <a:lnTo>
                    <a:pt x="9963" y="12743"/>
                  </a:lnTo>
                  <a:lnTo>
                    <a:pt x="9770" y="12936"/>
                  </a:lnTo>
                  <a:lnTo>
                    <a:pt x="9732" y="12859"/>
                  </a:lnTo>
                  <a:lnTo>
                    <a:pt x="9654" y="12666"/>
                  </a:lnTo>
                  <a:lnTo>
                    <a:pt x="9616" y="12473"/>
                  </a:lnTo>
                  <a:lnTo>
                    <a:pt x="9693" y="12319"/>
                  </a:lnTo>
                  <a:lnTo>
                    <a:pt x="9809" y="12203"/>
                  </a:lnTo>
                  <a:lnTo>
                    <a:pt x="9963" y="12126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37" y="12473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01" y="12821"/>
                  </a:lnTo>
                  <a:lnTo>
                    <a:pt x="7878" y="13014"/>
                  </a:lnTo>
                  <a:lnTo>
                    <a:pt x="7839" y="13207"/>
                  </a:lnTo>
                  <a:lnTo>
                    <a:pt x="7299" y="13014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44" y="12512"/>
                  </a:lnTo>
                  <a:lnTo>
                    <a:pt x="7337" y="12473"/>
                  </a:lnTo>
                  <a:close/>
                  <a:moveTo>
                    <a:pt x="8843" y="12628"/>
                  </a:moveTo>
                  <a:lnTo>
                    <a:pt x="8921" y="12666"/>
                  </a:lnTo>
                  <a:lnTo>
                    <a:pt x="9075" y="12743"/>
                  </a:lnTo>
                  <a:lnTo>
                    <a:pt x="9191" y="12936"/>
                  </a:lnTo>
                  <a:lnTo>
                    <a:pt x="9230" y="13130"/>
                  </a:lnTo>
                  <a:lnTo>
                    <a:pt x="9230" y="13207"/>
                  </a:lnTo>
                  <a:lnTo>
                    <a:pt x="9036" y="13245"/>
                  </a:lnTo>
                  <a:lnTo>
                    <a:pt x="8805" y="13284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03" y="13014"/>
                  </a:lnTo>
                  <a:lnTo>
                    <a:pt x="8419" y="12821"/>
                  </a:lnTo>
                  <a:lnTo>
                    <a:pt x="8534" y="12666"/>
                  </a:lnTo>
                  <a:lnTo>
                    <a:pt x="8650" y="12628"/>
                  </a:lnTo>
                  <a:close/>
                  <a:moveTo>
                    <a:pt x="22861" y="0"/>
                  </a:moveTo>
                  <a:lnTo>
                    <a:pt x="22822" y="78"/>
                  </a:lnTo>
                  <a:lnTo>
                    <a:pt x="22745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783" y="387"/>
                  </a:lnTo>
                  <a:lnTo>
                    <a:pt x="22822" y="387"/>
                  </a:lnTo>
                  <a:lnTo>
                    <a:pt x="22861" y="464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668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22" y="2240"/>
                  </a:lnTo>
                  <a:lnTo>
                    <a:pt x="23015" y="2395"/>
                  </a:lnTo>
                  <a:lnTo>
                    <a:pt x="23247" y="2472"/>
                  </a:lnTo>
                  <a:lnTo>
                    <a:pt x="23478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24" y="3244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862"/>
                  </a:lnTo>
                  <a:lnTo>
                    <a:pt x="23942" y="4016"/>
                  </a:lnTo>
                  <a:lnTo>
                    <a:pt x="23710" y="4209"/>
                  </a:lnTo>
                  <a:lnTo>
                    <a:pt x="23556" y="4480"/>
                  </a:lnTo>
                  <a:lnTo>
                    <a:pt x="23440" y="4750"/>
                  </a:lnTo>
                  <a:lnTo>
                    <a:pt x="23440" y="4866"/>
                  </a:lnTo>
                  <a:lnTo>
                    <a:pt x="23440" y="5020"/>
                  </a:lnTo>
                  <a:lnTo>
                    <a:pt x="23478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70" y="5561"/>
                  </a:lnTo>
                  <a:lnTo>
                    <a:pt x="22938" y="5677"/>
                  </a:lnTo>
                  <a:lnTo>
                    <a:pt x="22783" y="5870"/>
                  </a:lnTo>
                  <a:lnTo>
                    <a:pt x="22668" y="6102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1972" y="6217"/>
                  </a:lnTo>
                  <a:lnTo>
                    <a:pt x="21741" y="6256"/>
                  </a:lnTo>
                  <a:lnTo>
                    <a:pt x="21509" y="6411"/>
                  </a:lnTo>
                  <a:lnTo>
                    <a:pt x="21316" y="6565"/>
                  </a:lnTo>
                  <a:lnTo>
                    <a:pt x="21200" y="6758"/>
                  </a:lnTo>
                  <a:lnTo>
                    <a:pt x="21084" y="6449"/>
                  </a:lnTo>
                  <a:lnTo>
                    <a:pt x="20930" y="6140"/>
                  </a:lnTo>
                  <a:lnTo>
                    <a:pt x="20853" y="5986"/>
                  </a:lnTo>
                  <a:lnTo>
                    <a:pt x="20698" y="5870"/>
                  </a:lnTo>
                  <a:lnTo>
                    <a:pt x="20582" y="5793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42" y="5793"/>
                  </a:lnTo>
                  <a:lnTo>
                    <a:pt x="19887" y="5831"/>
                  </a:lnTo>
                  <a:lnTo>
                    <a:pt x="19733" y="5947"/>
                  </a:lnTo>
                  <a:lnTo>
                    <a:pt x="19694" y="5715"/>
                  </a:lnTo>
                  <a:lnTo>
                    <a:pt x="19617" y="5484"/>
                  </a:lnTo>
                  <a:lnTo>
                    <a:pt x="19462" y="5291"/>
                  </a:lnTo>
                  <a:lnTo>
                    <a:pt x="19347" y="5213"/>
                  </a:lnTo>
                  <a:lnTo>
                    <a:pt x="19231" y="5175"/>
                  </a:lnTo>
                  <a:lnTo>
                    <a:pt x="19038" y="5136"/>
                  </a:lnTo>
                  <a:lnTo>
                    <a:pt x="18806" y="5175"/>
                  </a:lnTo>
                  <a:lnTo>
                    <a:pt x="18613" y="5252"/>
                  </a:lnTo>
                  <a:lnTo>
                    <a:pt x="18458" y="5407"/>
                  </a:lnTo>
                  <a:lnTo>
                    <a:pt x="18458" y="5252"/>
                  </a:lnTo>
                  <a:lnTo>
                    <a:pt x="18420" y="5098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7" y="4557"/>
                  </a:lnTo>
                  <a:lnTo>
                    <a:pt x="17802" y="4518"/>
                  </a:lnTo>
                  <a:lnTo>
                    <a:pt x="17493" y="4518"/>
                  </a:lnTo>
                  <a:lnTo>
                    <a:pt x="17377" y="4557"/>
                  </a:lnTo>
                  <a:lnTo>
                    <a:pt x="17223" y="4634"/>
                  </a:lnTo>
                  <a:lnTo>
                    <a:pt x="17107" y="4711"/>
                  </a:lnTo>
                  <a:lnTo>
                    <a:pt x="17030" y="4827"/>
                  </a:lnTo>
                  <a:lnTo>
                    <a:pt x="16875" y="5059"/>
                  </a:lnTo>
                  <a:lnTo>
                    <a:pt x="16759" y="4905"/>
                  </a:lnTo>
                  <a:lnTo>
                    <a:pt x="16605" y="4789"/>
                  </a:lnTo>
                  <a:lnTo>
                    <a:pt x="16451" y="4673"/>
                  </a:lnTo>
                  <a:lnTo>
                    <a:pt x="16257" y="4634"/>
                  </a:lnTo>
                  <a:lnTo>
                    <a:pt x="16103" y="4634"/>
                  </a:lnTo>
                  <a:lnTo>
                    <a:pt x="15910" y="4673"/>
                  </a:lnTo>
                  <a:lnTo>
                    <a:pt x="15755" y="4750"/>
                  </a:lnTo>
                  <a:lnTo>
                    <a:pt x="15640" y="4827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291"/>
                  </a:lnTo>
                  <a:lnTo>
                    <a:pt x="15374" y="5460"/>
                  </a:lnTo>
                  <a:lnTo>
                    <a:pt x="15331" y="5329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597" y="4943"/>
                  </a:lnTo>
                  <a:lnTo>
                    <a:pt x="14404" y="4943"/>
                  </a:lnTo>
                  <a:lnTo>
                    <a:pt x="14249" y="5020"/>
                  </a:lnTo>
                  <a:lnTo>
                    <a:pt x="14134" y="5098"/>
                  </a:lnTo>
                  <a:lnTo>
                    <a:pt x="14018" y="5175"/>
                  </a:lnTo>
                  <a:lnTo>
                    <a:pt x="13941" y="5291"/>
                  </a:lnTo>
                  <a:lnTo>
                    <a:pt x="13825" y="5522"/>
                  </a:lnTo>
                  <a:lnTo>
                    <a:pt x="13747" y="5831"/>
                  </a:lnTo>
                  <a:lnTo>
                    <a:pt x="13593" y="5754"/>
                  </a:lnTo>
                  <a:lnTo>
                    <a:pt x="13361" y="5677"/>
                  </a:lnTo>
                  <a:lnTo>
                    <a:pt x="13130" y="5677"/>
                  </a:lnTo>
                  <a:lnTo>
                    <a:pt x="12937" y="5715"/>
                  </a:lnTo>
                  <a:lnTo>
                    <a:pt x="12705" y="5831"/>
                  </a:lnTo>
                  <a:lnTo>
                    <a:pt x="12589" y="5947"/>
                  </a:lnTo>
                  <a:lnTo>
                    <a:pt x="12473" y="6063"/>
                  </a:lnTo>
                  <a:lnTo>
                    <a:pt x="12396" y="6217"/>
                  </a:lnTo>
                  <a:lnTo>
                    <a:pt x="12357" y="6333"/>
                  </a:lnTo>
                  <a:lnTo>
                    <a:pt x="12319" y="6526"/>
                  </a:lnTo>
                  <a:lnTo>
                    <a:pt x="12319" y="6681"/>
                  </a:lnTo>
                  <a:lnTo>
                    <a:pt x="12357" y="6835"/>
                  </a:lnTo>
                  <a:lnTo>
                    <a:pt x="12396" y="6990"/>
                  </a:lnTo>
                  <a:lnTo>
                    <a:pt x="12126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469" y="7376"/>
                  </a:lnTo>
                  <a:lnTo>
                    <a:pt x="11392" y="7530"/>
                  </a:lnTo>
                  <a:lnTo>
                    <a:pt x="11315" y="7685"/>
                  </a:lnTo>
                  <a:lnTo>
                    <a:pt x="11276" y="7839"/>
                  </a:lnTo>
                  <a:lnTo>
                    <a:pt x="11276" y="7994"/>
                  </a:lnTo>
                  <a:lnTo>
                    <a:pt x="11276" y="8148"/>
                  </a:lnTo>
                  <a:lnTo>
                    <a:pt x="11315" y="8303"/>
                  </a:lnTo>
                  <a:lnTo>
                    <a:pt x="11392" y="8457"/>
                  </a:lnTo>
                  <a:lnTo>
                    <a:pt x="11469" y="8573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20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02"/>
                  </a:lnTo>
                  <a:lnTo>
                    <a:pt x="10851" y="10233"/>
                  </a:lnTo>
                  <a:lnTo>
                    <a:pt x="10620" y="10272"/>
                  </a:lnTo>
                  <a:lnTo>
                    <a:pt x="10388" y="10388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40" y="11006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56" y="11701"/>
                  </a:lnTo>
                  <a:lnTo>
                    <a:pt x="9925" y="11739"/>
                  </a:lnTo>
                  <a:lnTo>
                    <a:pt x="9693" y="11817"/>
                  </a:lnTo>
                  <a:lnTo>
                    <a:pt x="9500" y="11971"/>
                  </a:lnTo>
                  <a:lnTo>
                    <a:pt x="9423" y="12087"/>
                  </a:lnTo>
                  <a:lnTo>
                    <a:pt x="9345" y="12203"/>
                  </a:lnTo>
                  <a:lnTo>
                    <a:pt x="9307" y="12319"/>
                  </a:lnTo>
                  <a:lnTo>
                    <a:pt x="9307" y="12473"/>
                  </a:lnTo>
                  <a:lnTo>
                    <a:pt x="9152" y="12357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689" y="12280"/>
                  </a:lnTo>
                  <a:lnTo>
                    <a:pt x="8534" y="12319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48" y="12705"/>
                  </a:lnTo>
                  <a:lnTo>
                    <a:pt x="8071" y="12550"/>
                  </a:lnTo>
                  <a:lnTo>
                    <a:pt x="7994" y="12434"/>
                  </a:lnTo>
                  <a:lnTo>
                    <a:pt x="7839" y="12319"/>
                  </a:lnTo>
                  <a:lnTo>
                    <a:pt x="7724" y="12241"/>
                  </a:lnTo>
                  <a:lnTo>
                    <a:pt x="7453" y="12164"/>
                  </a:lnTo>
                  <a:lnTo>
                    <a:pt x="7222" y="12164"/>
                  </a:lnTo>
                  <a:lnTo>
                    <a:pt x="6990" y="12241"/>
                  </a:lnTo>
                  <a:lnTo>
                    <a:pt x="6758" y="12396"/>
                  </a:lnTo>
                  <a:lnTo>
                    <a:pt x="6758" y="12048"/>
                  </a:lnTo>
                  <a:lnTo>
                    <a:pt x="6720" y="11855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488" y="11392"/>
                  </a:lnTo>
                  <a:lnTo>
                    <a:pt x="6372" y="11276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870" y="11122"/>
                  </a:lnTo>
                  <a:lnTo>
                    <a:pt x="5677" y="11160"/>
                  </a:lnTo>
                  <a:lnTo>
                    <a:pt x="5523" y="11199"/>
                  </a:lnTo>
                  <a:lnTo>
                    <a:pt x="5523" y="10967"/>
                  </a:lnTo>
                  <a:lnTo>
                    <a:pt x="5445" y="10697"/>
                  </a:lnTo>
                  <a:lnTo>
                    <a:pt x="5291" y="10504"/>
                  </a:lnTo>
                  <a:lnTo>
                    <a:pt x="5214" y="10426"/>
                  </a:lnTo>
                  <a:lnTo>
                    <a:pt x="5098" y="10349"/>
                  </a:lnTo>
                  <a:lnTo>
                    <a:pt x="4943" y="10311"/>
                  </a:lnTo>
                  <a:lnTo>
                    <a:pt x="4673" y="10311"/>
                  </a:lnTo>
                  <a:lnTo>
                    <a:pt x="4519" y="10349"/>
                  </a:lnTo>
                  <a:lnTo>
                    <a:pt x="4519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22"/>
                  </a:lnTo>
                  <a:lnTo>
                    <a:pt x="3553" y="9422"/>
                  </a:lnTo>
                  <a:lnTo>
                    <a:pt x="3399" y="9461"/>
                  </a:lnTo>
                  <a:lnTo>
                    <a:pt x="3244" y="9538"/>
                  </a:lnTo>
                  <a:lnTo>
                    <a:pt x="3128" y="9616"/>
                  </a:lnTo>
                  <a:lnTo>
                    <a:pt x="2974" y="9731"/>
                  </a:lnTo>
                  <a:lnTo>
                    <a:pt x="2974" y="9616"/>
                  </a:lnTo>
                  <a:lnTo>
                    <a:pt x="2897" y="9422"/>
                  </a:lnTo>
                  <a:lnTo>
                    <a:pt x="2742" y="9268"/>
                  </a:lnTo>
                  <a:lnTo>
                    <a:pt x="2588" y="9114"/>
                  </a:lnTo>
                  <a:lnTo>
                    <a:pt x="2433" y="9036"/>
                  </a:lnTo>
                  <a:lnTo>
                    <a:pt x="2202" y="8998"/>
                  </a:lnTo>
                  <a:lnTo>
                    <a:pt x="2009" y="8998"/>
                  </a:lnTo>
                  <a:lnTo>
                    <a:pt x="1815" y="9075"/>
                  </a:lnTo>
                  <a:lnTo>
                    <a:pt x="1661" y="9191"/>
                  </a:lnTo>
                  <a:lnTo>
                    <a:pt x="1545" y="9345"/>
                  </a:lnTo>
                  <a:lnTo>
                    <a:pt x="1429" y="9500"/>
                  </a:lnTo>
                  <a:lnTo>
                    <a:pt x="1352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889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48" y="10426"/>
                  </a:lnTo>
                  <a:lnTo>
                    <a:pt x="232" y="10581"/>
                  </a:lnTo>
                  <a:lnTo>
                    <a:pt x="78" y="10890"/>
                  </a:lnTo>
                  <a:lnTo>
                    <a:pt x="1" y="11199"/>
                  </a:lnTo>
                  <a:lnTo>
                    <a:pt x="1" y="11546"/>
                  </a:lnTo>
                  <a:lnTo>
                    <a:pt x="39" y="11894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8" y="12782"/>
                  </a:lnTo>
                  <a:lnTo>
                    <a:pt x="773" y="12898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13" y="13130"/>
                  </a:lnTo>
                  <a:lnTo>
                    <a:pt x="1700" y="13168"/>
                  </a:lnTo>
                  <a:lnTo>
                    <a:pt x="2086" y="13091"/>
                  </a:lnTo>
                  <a:lnTo>
                    <a:pt x="2472" y="12975"/>
                  </a:lnTo>
                  <a:lnTo>
                    <a:pt x="2781" y="12782"/>
                  </a:lnTo>
                  <a:lnTo>
                    <a:pt x="3090" y="12512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15" y="11932"/>
                  </a:lnTo>
                  <a:lnTo>
                    <a:pt x="3515" y="11817"/>
                  </a:lnTo>
                  <a:lnTo>
                    <a:pt x="3437" y="11739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8" y="12434"/>
                  </a:lnTo>
                  <a:lnTo>
                    <a:pt x="2317" y="12550"/>
                  </a:lnTo>
                  <a:lnTo>
                    <a:pt x="2009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20" y="12550"/>
                  </a:lnTo>
                  <a:lnTo>
                    <a:pt x="966" y="12434"/>
                  </a:lnTo>
                  <a:lnTo>
                    <a:pt x="812" y="12319"/>
                  </a:lnTo>
                  <a:lnTo>
                    <a:pt x="696" y="12203"/>
                  </a:lnTo>
                  <a:lnTo>
                    <a:pt x="580" y="12048"/>
                  </a:lnTo>
                  <a:lnTo>
                    <a:pt x="541" y="11855"/>
                  </a:lnTo>
                  <a:lnTo>
                    <a:pt x="503" y="11701"/>
                  </a:lnTo>
                  <a:lnTo>
                    <a:pt x="464" y="11546"/>
                  </a:lnTo>
                  <a:lnTo>
                    <a:pt x="464" y="11353"/>
                  </a:lnTo>
                  <a:lnTo>
                    <a:pt x="503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889" y="10620"/>
                  </a:lnTo>
                  <a:lnTo>
                    <a:pt x="1043" y="10504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00" y="10349"/>
                  </a:lnTo>
                  <a:lnTo>
                    <a:pt x="2279" y="10349"/>
                  </a:lnTo>
                  <a:lnTo>
                    <a:pt x="2588" y="10426"/>
                  </a:lnTo>
                  <a:lnTo>
                    <a:pt x="2858" y="10504"/>
                  </a:lnTo>
                  <a:lnTo>
                    <a:pt x="3128" y="10620"/>
                  </a:lnTo>
                  <a:lnTo>
                    <a:pt x="3630" y="10928"/>
                  </a:lnTo>
                  <a:lnTo>
                    <a:pt x="4132" y="11276"/>
                  </a:lnTo>
                  <a:lnTo>
                    <a:pt x="4634" y="11662"/>
                  </a:lnTo>
                  <a:lnTo>
                    <a:pt x="5523" y="12396"/>
                  </a:lnTo>
                  <a:lnTo>
                    <a:pt x="5870" y="12666"/>
                  </a:lnTo>
                  <a:lnTo>
                    <a:pt x="6256" y="12936"/>
                  </a:lnTo>
                  <a:lnTo>
                    <a:pt x="6681" y="13207"/>
                  </a:lnTo>
                  <a:lnTo>
                    <a:pt x="7106" y="13400"/>
                  </a:lnTo>
                  <a:lnTo>
                    <a:pt x="7530" y="13593"/>
                  </a:lnTo>
                  <a:lnTo>
                    <a:pt x="7994" y="13709"/>
                  </a:lnTo>
                  <a:lnTo>
                    <a:pt x="8419" y="13786"/>
                  </a:lnTo>
                  <a:lnTo>
                    <a:pt x="8921" y="13786"/>
                  </a:lnTo>
                  <a:lnTo>
                    <a:pt x="9345" y="13670"/>
                  </a:lnTo>
                  <a:lnTo>
                    <a:pt x="9693" y="13554"/>
                  </a:lnTo>
                  <a:lnTo>
                    <a:pt x="10040" y="13323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890" y="12473"/>
                  </a:lnTo>
                  <a:lnTo>
                    <a:pt x="11122" y="12087"/>
                  </a:lnTo>
                  <a:lnTo>
                    <a:pt x="11315" y="11739"/>
                  </a:lnTo>
                  <a:lnTo>
                    <a:pt x="11508" y="11199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075"/>
                  </a:lnTo>
                  <a:lnTo>
                    <a:pt x="12319" y="8573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45" y="7299"/>
                  </a:lnTo>
                  <a:lnTo>
                    <a:pt x="13632" y="6951"/>
                  </a:lnTo>
                  <a:lnTo>
                    <a:pt x="14018" y="6681"/>
                  </a:lnTo>
                  <a:lnTo>
                    <a:pt x="14443" y="6449"/>
                  </a:lnTo>
                  <a:lnTo>
                    <a:pt x="14867" y="6256"/>
                  </a:lnTo>
                  <a:lnTo>
                    <a:pt x="15331" y="6102"/>
                  </a:lnTo>
                  <a:lnTo>
                    <a:pt x="15794" y="5986"/>
                  </a:lnTo>
                  <a:lnTo>
                    <a:pt x="16296" y="5909"/>
                  </a:lnTo>
                  <a:lnTo>
                    <a:pt x="16875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08"/>
                  </a:lnTo>
                  <a:lnTo>
                    <a:pt x="21741" y="7723"/>
                  </a:lnTo>
                  <a:lnTo>
                    <a:pt x="22127" y="7762"/>
                  </a:lnTo>
                  <a:lnTo>
                    <a:pt x="22552" y="7723"/>
                  </a:lnTo>
                  <a:lnTo>
                    <a:pt x="22976" y="7646"/>
                  </a:lnTo>
                  <a:lnTo>
                    <a:pt x="23363" y="7492"/>
                  </a:lnTo>
                  <a:lnTo>
                    <a:pt x="23710" y="7260"/>
                  </a:lnTo>
                  <a:lnTo>
                    <a:pt x="24058" y="6990"/>
                  </a:lnTo>
                  <a:lnTo>
                    <a:pt x="24328" y="6642"/>
                  </a:lnTo>
                  <a:lnTo>
                    <a:pt x="24560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46" y="5059"/>
                  </a:lnTo>
                  <a:lnTo>
                    <a:pt x="24984" y="4634"/>
                  </a:lnTo>
                  <a:lnTo>
                    <a:pt x="24984" y="4171"/>
                  </a:lnTo>
                  <a:lnTo>
                    <a:pt x="24946" y="3707"/>
                  </a:lnTo>
                  <a:lnTo>
                    <a:pt x="24869" y="3283"/>
                  </a:lnTo>
                  <a:lnTo>
                    <a:pt x="24753" y="2819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45"/>
                  </a:lnTo>
                  <a:lnTo>
                    <a:pt x="24019" y="1159"/>
                  </a:lnTo>
                  <a:lnTo>
                    <a:pt x="23787" y="811"/>
                  </a:lnTo>
                  <a:lnTo>
                    <a:pt x="23942" y="348"/>
                  </a:lnTo>
                  <a:lnTo>
                    <a:pt x="23556" y="232"/>
                  </a:lnTo>
                  <a:lnTo>
                    <a:pt x="23170" y="78"/>
                  </a:lnTo>
                  <a:lnTo>
                    <a:pt x="23131" y="39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6"/>
            <p:cNvSpPr/>
            <p:nvPr/>
          </p:nvSpPr>
          <p:spPr>
            <a:xfrm>
              <a:off x="5955050" y="3275975"/>
              <a:ext cx="152550" cy="277075"/>
            </a:xfrm>
            <a:custGeom>
              <a:avLst/>
              <a:gdLst/>
              <a:ahLst/>
              <a:cxnLst/>
              <a:rect l="l" t="t" r="r" b="b"/>
              <a:pathLst>
                <a:path w="6102" h="11083" extrusionOk="0">
                  <a:moveTo>
                    <a:pt x="3553" y="0"/>
                  </a:moveTo>
                  <a:lnTo>
                    <a:pt x="3398" y="463"/>
                  </a:lnTo>
                  <a:lnTo>
                    <a:pt x="3746" y="656"/>
                  </a:lnTo>
                  <a:lnTo>
                    <a:pt x="4093" y="888"/>
                  </a:lnTo>
                  <a:lnTo>
                    <a:pt x="4364" y="1158"/>
                  </a:lnTo>
                  <a:lnTo>
                    <a:pt x="4634" y="1467"/>
                  </a:lnTo>
                  <a:lnTo>
                    <a:pt x="4866" y="1776"/>
                  </a:lnTo>
                  <a:lnTo>
                    <a:pt x="5059" y="2124"/>
                  </a:lnTo>
                  <a:lnTo>
                    <a:pt x="5213" y="2471"/>
                  </a:lnTo>
                  <a:lnTo>
                    <a:pt x="5368" y="2819"/>
                  </a:lnTo>
                  <a:lnTo>
                    <a:pt x="5445" y="3205"/>
                  </a:lnTo>
                  <a:lnTo>
                    <a:pt x="5522" y="3630"/>
                  </a:lnTo>
                  <a:lnTo>
                    <a:pt x="5561" y="4016"/>
                  </a:lnTo>
                  <a:lnTo>
                    <a:pt x="5561" y="4441"/>
                  </a:lnTo>
                  <a:lnTo>
                    <a:pt x="5561" y="4827"/>
                  </a:lnTo>
                  <a:lnTo>
                    <a:pt x="5522" y="5252"/>
                  </a:lnTo>
                  <a:lnTo>
                    <a:pt x="5406" y="5638"/>
                  </a:lnTo>
                  <a:lnTo>
                    <a:pt x="5290" y="6024"/>
                  </a:lnTo>
                  <a:lnTo>
                    <a:pt x="5136" y="6449"/>
                  </a:lnTo>
                  <a:lnTo>
                    <a:pt x="4943" y="6873"/>
                  </a:lnTo>
                  <a:lnTo>
                    <a:pt x="4711" y="7298"/>
                  </a:lnTo>
                  <a:lnTo>
                    <a:pt x="4480" y="7684"/>
                  </a:lnTo>
                  <a:lnTo>
                    <a:pt x="4209" y="8070"/>
                  </a:lnTo>
                  <a:lnTo>
                    <a:pt x="3900" y="8418"/>
                  </a:lnTo>
                  <a:lnTo>
                    <a:pt x="3591" y="8727"/>
                  </a:lnTo>
                  <a:lnTo>
                    <a:pt x="3244" y="9036"/>
                  </a:lnTo>
                  <a:lnTo>
                    <a:pt x="2896" y="9345"/>
                  </a:lnTo>
                  <a:lnTo>
                    <a:pt x="2549" y="9615"/>
                  </a:lnTo>
                  <a:lnTo>
                    <a:pt x="2124" y="9847"/>
                  </a:lnTo>
                  <a:lnTo>
                    <a:pt x="1738" y="10078"/>
                  </a:lnTo>
                  <a:lnTo>
                    <a:pt x="1313" y="10272"/>
                  </a:lnTo>
                  <a:lnTo>
                    <a:pt x="888" y="10426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7" y="11082"/>
                  </a:lnTo>
                  <a:lnTo>
                    <a:pt x="579" y="10967"/>
                  </a:lnTo>
                  <a:lnTo>
                    <a:pt x="1081" y="10851"/>
                  </a:lnTo>
                  <a:lnTo>
                    <a:pt x="1583" y="10696"/>
                  </a:lnTo>
                  <a:lnTo>
                    <a:pt x="2047" y="10465"/>
                  </a:lnTo>
                  <a:lnTo>
                    <a:pt x="2510" y="10233"/>
                  </a:lnTo>
                  <a:lnTo>
                    <a:pt x="2935" y="9963"/>
                  </a:lnTo>
                  <a:lnTo>
                    <a:pt x="3360" y="9654"/>
                  </a:lnTo>
                  <a:lnTo>
                    <a:pt x="3784" y="9306"/>
                  </a:lnTo>
                  <a:lnTo>
                    <a:pt x="4132" y="8959"/>
                  </a:lnTo>
                  <a:lnTo>
                    <a:pt x="4480" y="8572"/>
                  </a:lnTo>
                  <a:lnTo>
                    <a:pt x="4788" y="8148"/>
                  </a:lnTo>
                  <a:lnTo>
                    <a:pt x="5097" y="7723"/>
                  </a:lnTo>
                  <a:lnTo>
                    <a:pt x="5329" y="7260"/>
                  </a:lnTo>
                  <a:lnTo>
                    <a:pt x="5561" y="6796"/>
                  </a:lnTo>
                  <a:lnTo>
                    <a:pt x="5754" y="6294"/>
                  </a:lnTo>
                  <a:lnTo>
                    <a:pt x="5908" y="5792"/>
                  </a:lnTo>
                  <a:lnTo>
                    <a:pt x="5986" y="5367"/>
                  </a:lnTo>
                  <a:lnTo>
                    <a:pt x="6063" y="4943"/>
                  </a:lnTo>
                  <a:lnTo>
                    <a:pt x="6101" y="4518"/>
                  </a:lnTo>
                  <a:lnTo>
                    <a:pt x="6063" y="4093"/>
                  </a:lnTo>
                  <a:lnTo>
                    <a:pt x="6024" y="3668"/>
                  </a:lnTo>
                  <a:lnTo>
                    <a:pt x="5986" y="3244"/>
                  </a:lnTo>
                  <a:lnTo>
                    <a:pt x="5870" y="2858"/>
                  </a:lnTo>
                  <a:lnTo>
                    <a:pt x="5715" y="2433"/>
                  </a:lnTo>
                  <a:lnTo>
                    <a:pt x="5561" y="2047"/>
                  </a:lnTo>
                  <a:lnTo>
                    <a:pt x="5368" y="1699"/>
                  </a:lnTo>
                  <a:lnTo>
                    <a:pt x="5136" y="1352"/>
                  </a:lnTo>
                  <a:lnTo>
                    <a:pt x="4866" y="1043"/>
                  </a:lnTo>
                  <a:lnTo>
                    <a:pt x="4595" y="734"/>
                  </a:lnTo>
                  <a:lnTo>
                    <a:pt x="4286" y="463"/>
                  </a:lnTo>
                  <a:lnTo>
                    <a:pt x="3939" y="232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6"/>
            <p:cNvSpPr/>
            <p:nvPr/>
          </p:nvSpPr>
          <p:spPr>
            <a:xfrm>
              <a:off x="369400" y="3292375"/>
              <a:ext cx="35750" cy="31875"/>
            </a:xfrm>
            <a:custGeom>
              <a:avLst/>
              <a:gdLst/>
              <a:ahLst/>
              <a:cxnLst/>
              <a:rect l="l" t="t" r="r" b="b"/>
              <a:pathLst>
                <a:path w="1430" h="1275" extrusionOk="0">
                  <a:moveTo>
                    <a:pt x="618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1"/>
                  </a:lnTo>
                  <a:lnTo>
                    <a:pt x="39" y="464"/>
                  </a:lnTo>
                  <a:lnTo>
                    <a:pt x="1" y="657"/>
                  </a:lnTo>
                  <a:lnTo>
                    <a:pt x="39" y="850"/>
                  </a:lnTo>
                  <a:lnTo>
                    <a:pt x="116" y="1004"/>
                  </a:lnTo>
                  <a:lnTo>
                    <a:pt x="271" y="1159"/>
                  </a:lnTo>
                  <a:lnTo>
                    <a:pt x="425" y="1236"/>
                  </a:lnTo>
                  <a:lnTo>
                    <a:pt x="618" y="1275"/>
                  </a:lnTo>
                  <a:lnTo>
                    <a:pt x="812" y="1236"/>
                  </a:lnTo>
                  <a:lnTo>
                    <a:pt x="850" y="1198"/>
                  </a:lnTo>
                  <a:lnTo>
                    <a:pt x="889" y="1120"/>
                  </a:lnTo>
                  <a:lnTo>
                    <a:pt x="812" y="1043"/>
                  </a:lnTo>
                  <a:lnTo>
                    <a:pt x="734" y="1004"/>
                  </a:lnTo>
                  <a:lnTo>
                    <a:pt x="657" y="1004"/>
                  </a:lnTo>
                  <a:lnTo>
                    <a:pt x="541" y="966"/>
                  </a:lnTo>
                  <a:lnTo>
                    <a:pt x="464" y="889"/>
                  </a:lnTo>
                  <a:lnTo>
                    <a:pt x="425" y="811"/>
                  </a:lnTo>
                  <a:lnTo>
                    <a:pt x="387" y="696"/>
                  </a:lnTo>
                  <a:lnTo>
                    <a:pt x="425" y="618"/>
                  </a:lnTo>
                  <a:lnTo>
                    <a:pt x="464" y="502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812" y="387"/>
                  </a:lnTo>
                  <a:lnTo>
                    <a:pt x="927" y="464"/>
                  </a:lnTo>
                  <a:lnTo>
                    <a:pt x="1082" y="618"/>
                  </a:lnTo>
                  <a:lnTo>
                    <a:pt x="1198" y="657"/>
                  </a:lnTo>
                  <a:lnTo>
                    <a:pt x="1275" y="696"/>
                  </a:lnTo>
                  <a:lnTo>
                    <a:pt x="1352" y="696"/>
                  </a:lnTo>
                  <a:lnTo>
                    <a:pt x="1391" y="657"/>
                  </a:lnTo>
                  <a:lnTo>
                    <a:pt x="1429" y="541"/>
                  </a:lnTo>
                  <a:lnTo>
                    <a:pt x="1391" y="464"/>
                  </a:lnTo>
                  <a:lnTo>
                    <a:pt x="1352" y="348"/>
                  </a:lnTo>
                  <a:lnTo>
                    <a:pt x="1198" y="194"/>
                  </a:lnTo>
                  <a:lnTo>
                    <a:pt x="1005" y="78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6"/>
            <p:cNvSpPr/>
            <p:nvPr/>
          </p:nvSpPr>
          <p:spPr>
            <a:xfrm>
              <a:off x="6549700" y="3335825"/>
              <a:ext cx="85000" cy="94625"/>
            </a:xfrm>
            <a:custGeom>
              <a:avLst/>
              <a:gdLst/>
              <a:ahLst/>
              <a:cxnLst/>
              <a:rect l="l" t="t" r="r" b="b"/>
              <a:pathLst>
                <a:path w="3400" h="3785" extrusionOk="0">
                  <a:moveTo>
                    <a:pt x="78" y="0"/>
                  </a:moveTo>
                  <a:lnTo>
                    <a:pt x="1" y="77"/>
                  </a:lnTo>
                  <a:lnTo>
                    <a:pt x="1" y="116"/>
                  </a:lnTo>
                  <a:lnTo>
                    <a:pt x="349" y="888"/>
                  </a:lnTo>
                  <a:lnTo>
                    <a:pt x="812" y="1661"/>
                  </a:lnTo>
                  <a:lnTo>
                    <a:pt x="1275" y="2394"/>
                  </a:lnTo>
                  <a:lnTo>
                    <a:pt x="1739" y="3089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4"/>
                  </a:lnTo>
                  <a:lnTo>
                    <a:pt x="3013" y="3707"/>
                  </a:lnTo>
                  <a:lnTo>
                    <a:pt x="3206" y="3591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89"/>
                  </a:lnTo>
                  <a:lnTo>
                    <a:pt x="3399" y="2896"/>
                  </a:lnTo>
                  <a:lnTo>
                    <a:pt x="3360" y="2703"/>
                  </a:lnTo>
                  <a:lnTo>
                    <a:pt x="3283" y="2510"/>
                  </a:lnTo>
                  <a:lnTo>
                    <a:pt x="3129" y="2163"/>
                  </a:lnTo>
                  <a:lnTo>
                    <a:pt x="2936" y="2240"/>
                  </a:lnTo>
                  <a:lnTo>
                    <a:pt x="3052" y="2587"/>
                  </a:lnTo>
                  <a:lnTo>
                    <a:pt x="3090" y="2742"/>
                  </a:lnTo>
                  <a:lnTo>
                    <a:pt x="3129" y="2858"/>
                  </a:lnTo>
                  <a:lnTo>
                    <a:pt x="2897" y="3012"/>
                  </a:lnTo>
                  <a:lnTo>
                    <a:pt x="2665" y="3128"/>
                  </a:lnTo>
                  <a:lnTo>
                    <a:pt x="2511" y="3205"/>
                  </a:lnTo>
                  <a:lnTo>
                    <a:pt x="2318" y="3205"/>
                  </a:lnTo>
                  <a:lnTo>
                    <a:pt x="2202" y="3167"/>
                  </a:lnTo>
                  <a:lnTo>
                    <a:pt x="2048" y="3089"/>
                  </a:lnTo>
                  <a:lnTo>
                    <a:pt x="1932" y="2935"/>
                  </a:lnTo>
                  <a:lnTo>
                    <a:pt x="1855" y="2742"/>
                  </a:lnTo>
                  <a:lnTo>
                    <a:pt x="1700" y="2510"/>
                  </a:lnTo>
                  <a:lnTo>
                    <a:pt x="1082" y="1506"/>
                  </a:lnTo>
                  <a:lnTo>
                    <a:pt x="619" y="772"/>
                  </a:lnTo>
                  <a:lnTo>
                    <a:pt x="387" y="386"/>
                  </a:lnTo>
                  <a:lnTo>
                    <a:pt x="117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6"/>
            <p:cNvSpPr/>
            <p:nvPr/>
          </p:nvSpPr>
          <p:spPr>
            <a:xfrm>
              <a:off x="2268300" y="338120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70"/>
                  </a:lnTo>
                  <a:lnTo>
                    <a:pt x="1120" y="463"/>
                  </a:lnTo>
                  <a:lnTo>
                    <a:pt x="850" y="656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64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90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68"/>
                  </a:lnTo>
                  <a:lnTo>
                    <a:pt x="502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815"/>
                  </a:lnTo>
                  <a:lnTo>
                    <a:pt x="888" y="1583"/>
                  </a:lnTo>
                  <a:lnTo>
                    <a:pt x="1043" y="1352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92" y="656"/>
                  </a:lnTo>
                  <a:lnTo>
                    <a:pt x="2124" y="579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5"/>
                  </a:lnTo>
                  <a:lnTo>
                    <a:pt x="3514" y="1158"/>
                  </a:lnTo>
                  <a:lnTo>
                    <a:pt x="3591" y="1390"/>
                  </a:lnTo>
                  <a:lnTo>
                    <a:pt x="3668" y="1660"/>
                  </a:lnTo>
                  <a:lnTo>
                    <a:pt x="4132" y="1583"/>
                  </a:lnTo>
                  <a:lnTo>
                    <a:pt x="4016" y="1197"/>
                  </a:lnTo>
                  <a:lnTo>
                    <a:pt x="3823" y="811"/>
                  </a:lnTo>
                  <a:lnTo>
                    <a:pt x="3630" y="541"/>
                  </a:lnTo>
                  <a:lnTo>
                    <a:pt x="3398" y="270"/>
                  </a:lnTo>
                  <a:lnTo>
                    <a:pt x="3244" y="193"/>
                  </a:lnTo>
                  <a:lnTo>
                    <a:pt x="3089" y="116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6"/>
            <p:cNvSpPr/>
            <p:nvPr/>
          </p:nvSpPr>
          <p:spPr>
            <a:xfrm>
              <a:off x="2133125" y="3382150"/>
              <a:ext cx="437350" cy="302200"/>
            </a:xfrm>
            <a:custGeom>
              <a:avLst/>
              <a:gdLst/>
              <a:ahLst/>
              <a:cxnLst/>
              <a:rect l="l" t="t" r="r" b="b"/>
              <a:pathLst>
                <a:path w="17494" h="12088" extrusionOk="0">
                  <a:moveTo>
                    <a:pt x="12087" y="541"/>
                  </a:moveTo>
                  <a:lnTo>
                    <a:pt x="12203" y="580"/>
                  </a:lnTo>
                  <a:lnTo>
                    <a:pt x="12319" y="657"/>
                  </a:lnTo>
                  <a:lnTo>
                    <a:pt x="12628" y="889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93"/>
                  </a:lnTo>
                  <a:lnTo>
                    <a:pt x="13478" y="2279"/>
                  </a:lnTo>
                  <a:lnTo>
                    <a:pt x="13632" y="2665"/>
                  </a:lnTo>
                  <a:lnTo>
                    <a:pt x="13825" y="3476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511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3" y="1738"/>
                  </a:lnTo>
                  <a:lnTo>
                    <a:pt x="11508" y="1429"/>
                  </a:lnTo>
                  <a:lnTo>
                    <a:pt x="11431" y="1082"/>
                  </a:lnTo>
                  <a:lnTo>
                    <a:pt x="11663" y="734"/>
                  </a:lnTo>
                  <a:lnTo>
                    <a:pt x="11779" y="618"/>
                  </a:lnTo>
                  <a:lnTo>
                    <a:pt x="11856" y="541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90" y="1738"/>
                  </a:lnTo>
                  <a:lnTo>
                    <a:pt x="16567" y="1854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704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6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700"/>
                  </a:lnTo>
                  <a:lnTo>
                    <a:pt x="16103" y="1622"/>
                  </a:lnTo>
                  <a:close/>
                  <a:moveTo>
                    <a:pt x="13864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52"/>
                  </a:lnTo>
                  <a:lnTo>
                    <a:pt x="12667" y="5484"/>
                  </a:lnTo>
                  <a:lnTo>
                    <a:pt x="12165" y="5793"/>
                  </a:lnTo>
                  <a:lnTo>
                    <a:pt x="11894" y="5909"/>
                  </a:lnTo>
                  <a:lnTo>
                    <a:pt x="11624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8" y="5291"/>
                  </a:lnTo>
                  <a:lnTo>
                    <a:pt x="11122" y="5098"/>
                  </a:lnTo>
                  <a:lnTo>
                    <a:pt x="11277" y="4982"/>
                  </a:lnTo>
                  <a:lnTo>
                    <a:pt x="11547" y="4750"/>
                  </a:lnTo>
                  <a:lnTo>
                    <a:pt x="11817" y="4673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2" y="5407"/>
                  </a:lnTo>
                  <a:lnTo>
                    <a:pt x="16412" y="5677"/>
                  </a:lnTo>
                  <a:lnTo>
                    <a:pt x="16644" y="6025"/>
                  </a:lnTo>
                  <a:lnTo>
                    <a:pt x="16876" y="6333"/>
                  </a:lnTo>
                  <a:lnTo>
                    <a:pt x="16992" y="6681"/>
                  </a:lnTo>
                  <a:lnTo>
                    <a:pt x="16992" y="6835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374" y="7337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835"/>
                  </a:lnTo>
                  <a:lnTo>
                    <a:pt x="15370" y="6565"/>
                  </a:lnTo>
                  <a:lnTo>
                    <a:pt x="15061" y="6179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78"/>
                  </a:lnTo>
                  <a:lnTo>
                    <a:pt x="11470" y="116"/>
                  </a:lnTo>
                  <a:lnTo>
                    <a:pt x="11354" y="232"/>
                  </a:lnTo>
                  <a:lnTo>
                    <a:pt x="11161" y="425"/>
                  </a:lnTo>
                  <a:lnTo>
                    <a:pt x="11006" y="618"/>
                  </a:lnTo>
                  <a:lnTo>
                    <a:pt x="10929" y="812"/>
                  </a:lnTo>
                  <a:lnTo>
                    <a:pt x="10929" y="1043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700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2" y="2742"/>
                  </a:lnTo>
                  <a:lnTo>
                    <a:pt x="12396" y="3090"/>
                  </a:lnTo>
                  <a:lnTo>
                    <a:pt x="12860" y="3437"/>
                  </a:lnTo>
                  <a:lnTo>
                    <a:pt x="12860" y="3437"/>
                  </a:lnTo>
                  <a:lnTo>
                    <a:pt x="12049" y="3322"/>
                  </a:lnTo>
                  <a:lnTo>
                    <a:pt x="11199" y="3283"/>
                  </a:lnTo>
                  <a:lnTo>
                    <a:pt x="10388" y="3360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45"/>
                  </a:lnTo>
                  <a:lnTo>
                    <a:pt x="9075" y="1622"/>
                  </a:lnTo>
                  <a:lnTo>
                    <a:pt x="9153" y="2124"/>
                  </a:lnTo>
                  <a:lnTo>
                    <a:pt x="9153" y="2626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630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50"/>
                  </a:lnTo>
                  <a:lnTo>
                    <a:pt x="5832" y="5252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51"/>
                  </a:lnTo>
                  <a:lnTo>
                    <a:pt x="3090" y="7724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56"/>
                  </a:lnTo>
                  <a:lnTo>
                    <a:pt x="542" y="10967"/>
                  </a:lnTo>
                  <a:lnTo>
                    <a:pt x="1" y="11817"/>
                  </a:lnTo>
                  <a:lnTo>
                    <a:pt x="349" y="12087"/>
                  </a:lnTo>
                  <a:lnTo>
                    <a:pt x="1546" y="10542"/>
                  </a:lnTo>
                  <a:lnTo>
                    <a:pt x="2743" y="8998"/>
                  </a:lnTo>
                  <a:lnTo>
                    <a:pt x="3360" y="8226"/>
                  </a:lnTo>
                  <a:lnTo>
                    <a:pt x="4017" y="7531"/>
                  </a:lnTo>
                  <a:lnTo>
                    <a:pt x="4712" y="6835"/>
                  </a:lnTo>
                  <a:lnTo>
                    <a:pt x="5484" y="6179"/>
                  </a:lnTo>
                  <a:lnTo>
                    <a:pt x="6257" y="5600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8" y="4441"/>
                  </a:lnTo>
                  <a:lnTo>
                    <a:pt x="8921" y="4287"/>
                  </a:lnTo>
                  <a:lnTo>
                    <a:pt x="9423" y="4132"/>
                  </a:lnTo>
                  <a:lnTo>
                    <a:pt x="9886" y="4017"/>
                  </a:lnTo>
                  <a:lnTo>
                    <a:pt x="10388" y="3939"/>
                  </a:lnTo>
                  <a:lnTo>
                    <a:pt x="10852" y="3862"/>
                  </a:lnTo>
                  <a:lnTo>
                    <a:pt x="11354" y="3823"/>
                  </a:lnTo>
                  <a:lnTo>
                    <a:pt x="11856" y="3823"/>
                  </a:lnTo>
                  <a:lnTo>
                    <a:pt x="12358" y="3862"/>
                  </a:lnTo>
                  <a:lnTo>
                    <a:pt x="12860" y="3939"/>
                  </a:lnTo>
                  <a:lnTo>
                    <a:pt x="12358" y="4017"/>
                  </a:lnTo>
                  <a:lnTo>
                    <a:pt x="11856" y="4132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712"/>
                  </a:lnTo>
                  <a:lnTo>
                    <a:pt x="10697" y="4866"/>
                  </a:lnTo>
                  <a:lnTo>
                    <a:pt x="10543" y="5098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86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3"/>
                  </a:lnTo>
                  <a:lnTo>
                    <a:pt x="11006" y="6449"/>
                  </a:lnTo>
                  <a:lnTo>
                    <a:pt x="11585" y="6449"/>
                  </a:lnTo>
                  <a:lnTo>
                    <a:pt x="11894" y="6372"/>
                  </a:lnTo>
                  <a:lnTo>
                    <a:pt x="12165" y="6295"/>
                  </a:lnTo>
                  <a:lnTo>
                    <a:pt x="12628" y="6063"/>
                  </a:lnTo>
                  <a:lnTo>
                    <a:pt x="13053" y="5831"/>
                  </a:lnTo>
                  <a:lnTo>
                    <a:pt x="13439" y="5523"/>
                  </a:lnTo>
                  <a:lnTo>
                    <a:pt x="13400" y="5561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47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876" y="7878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6"/>
                  </a:lnTo>
                  <a:lnTo>
                    <a:pt x="17378" y="7531"/>
                  </a:lnTo>
                  <a:lnTo>
                    <a:pt x="17416" y="7415"/>
                  </a:lnTo>
                  <a:lnTo>
                    <a:pt x="17455" y="7260"/>
                  </a:lnTo>
                  <a:lnTo>
                    <a:pt x="17494" y="6951"/>
                  </a:lnTo>
                  <a:lnTo>
                    <a:pt x="17416" y="6642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827"/>
                  </a:lnTo>
                  <a:lnTo>
                    <a:pt x="16026" y="4634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39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90"/>
                  </a:lnTo>
                  <a:lnTo>
                    <a:pt x="16914" y="2897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6" y="2202"/>
                  </a:lnTo>
                  <a:lnTo>
                    <a:pt x="17107" y="1931"/>
                  </a:lnTo>
                  <a:lnTo>
                    <a:pt x="17069" y="1700"/>
                  </a:lnTo>
                  <a:lnTo>
                    <a:pt x="16914" y="1507"/>
                  </a:lnTo>
                  <a:lnTo>
                    <a:pt x="16760" y="1352"/>
                  </a:lnTo>
                  <a:lnTo>
                    <a:pt x="16567" y="1236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75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80" y="2472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89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55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6"/>
            <p:cNvSpPr/>
            <p:nvPr/>
          </p:nvSpPr>
          <p:spPr>
            <a:xfrm>
              <a:off x="2737450" y="3395675"/>
              <a:ext cx="459550" cy="296375"/>
            </a:xfrm>
            <a:custGeom>
              <a:avLst/>
              <a:gdLst/>
              <a:ahLst/>
              <a:cxnLst/>
              <a:rect l="l" t="t" r="r" b="b"/>
              <a:pathLst>
                <a:path w="18382" h="11855" extrusionOk="0">
                  <a:moveTo>
                    <a:pt x="17648" y="2935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8"/>
                  </a:lnTo>
                  <a:lnTo>
                    <a:pt x="17880" y="3321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39"/>
                  </a:lnTo>
                  <a:lnTo>
                    <a:pt x="17648" y="4132"/>
                  </a:lnTo>
                  <a:lnTo>
                    <a:pt x="17300" y="4402"/>
                  </a:lnTo>
                  <a:lnTo>
                    <a:pt x="17030" y="4595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3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4"/>
                  </a:lnTo>
                  <a:lnTo>
                    <a:pt x="16528" y="3514"/>
                  </a:lnTo>
                  <a:lnTo>
                    <a:pt x="16721" y="3282"/>
                  </a:lnTo>
                  <a:lnTo>
                    <a:pt x="16953" y="3128"/>
                  </a:lnTo>
                  <a:lnTo>
                    <a:pt x="17223" y="2974"/>
                  </a:lnTo>
                  <a:lnTo>
                    <a:pt x="17493" y="2935"/>
                  </a:lnTo>
                  <a:close/>
                  <a:moveTo>
                    <a:pt x="14211" y="4866"/>
                  </a:moveTo>
                  <a:lnTo>
                    <a:pt x="14481" y="4904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29"/>
                  </a:lnTo>
                  <a:lnTo>
                    <a:pt x="14752" y="5522"/>
                  </a:lnTo>
                  <a:lnTo>
                    <a:pt x="14288" y="5677"/>
                  </a:lnTo>
                  <a:lnTo>
                    <a:pt x="14018" y="5715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599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6"/>
                  </a:lnTo>
                  <a:lnTo>
                    <a:pt x="13169" y="5020"/>
                  </a:lnTo>
                  <a:lnTo>
                    <a:pt x="13323" y="4943"/>
                  </a:lnTo>
                  <a:lnTo>
                    <a:pt x="13555" y="4904"/>
                  </a:lnTo>
                  <a:lnTo>
                    <a:pt x="13864" y="4866"/>
                  </a:lnTo>
                  <a:close/>
                  <a:moveTo>
                    <a:pt x="15756" y="5522"/>
                  </a:moveTo>
                  <a:lnTo>
                    <a:pt x="16374" y="5831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3"/>
                  </a:lnTo>
                  <a:lnTo>
                    <a:pt x="17571" y="6912"/>
                  </a:lnTo>
                  <a:lnTo>
                    <a:pt x="17609" y="7067"/>
                  </a:lnTo>
                  <a:lnTo>
                    <a:pt x="17609" y="7221"/>
                  </a:lnTo>
                  <a:lnTo>
                    <a:pt x="17609" y="7453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3"/>
                  </a:lnTo>
                  <a:lnTo>
                    <a:pt x="17146" y="7723"/>
                  </a:lnTo>
                  <a:lnTo>
                    <a:pt x="16953" y="7685"/>
                  </a:lnTo>
                  <a:lnTo>
                    <a:pt x="16798" y="7607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6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1"/>
                  </a:lnTo>
                  <a:lnTo>
                    <a:pt x="15756" y="5522"/>
                  </a:lnTo>
                  <a:close/>
                  <a:moveTo>
                    <a:pt x="4944" y="464"/>
                  </a:moveTo>
                  <a:lnTo>
                    <a:pt x="5561" y="502"/>
                  </a:lnTo>
                  <a:lnTo>
                    <a:pt x="6141" y="657"/>
                  </a:lnTo>
                  <a:lnTo>
                    <a:pt x="6681" y="888"/>
                  </a:lnTo>
                  <a:lnTo>
                    <a:pt x="7222" y="1197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4"/>
                  </a:lnTo>
                  <a:lnTo>
                    <a:pt x="8766" y="2781"/>
                  </a:lnTo>
                  <a:lnTo>
                    <a:pt x="9037" y="3205"/>
                  </a:lnTo>
                  <a:lnTo>
                    <a:pt x="9268" y="3669"/>
                  </a:lnTo>
                  <a:lnTo>
                    <a:pt x="9693" y="4595"/>
                  </a:lnTo>
                  <a:lnTo>
                    <a:pt x="10079" y="5522"/>
                  </a:lnTo>
                  <a:lnTo>
                    <a:pt x="10272" y="5908"/>
                  </a:lnTo>
                  <a:lnTo>
                    <a:pt x="10504" y="6294"/>
                  </a:lnTo>
                  <a:lnTo>
                    <a:pt x="10736" y="6642"/>
                  </a:lnTo>
                  <a:lnTo>
                    <a:pt x="11006" y="6912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0"/>
                  </a:lnTo>
                  <a:lnTo>
                    <a:pt x="13207" y="7492"/>
                  </a:lnTo>
                  <a:lnTo>
                    <a:pt x="13516" y="7414"/>
                  </a:lnTo>
                  <a:lnTo>
                    <a:pt x="13825" y="7260"/>
                  </a:lnTo>
                  <a:lnTo>
                    <a:pt x="14095" y="7105"/>
                  </a:lnTo>
                  <a:lnTo>
                    <a:pt x="14366" y="6951"/>
                  </a:lnTo>
                  <a:lnTo>
                    <a:pt x="14597" y="6719"/>
                  </a:lnTo>
                  <a:lnTo>
                    <a:pt x="14829" y="6488"/>
                  </a:lnTo>
                  <a:lnTo>
                    <a:pt x="14404" y="7221"/>
                  </a:lnTo>
                  <a:lnTo>
                    <a:pt x="13941" y="7878"/>
                  </a:lnTo>
                  <a:lnTo>
                    <a:pt x="13439" y="8534"/>
                  </a:lnTo>
                  <a:lnTo>
                    <a:pt x="12860" y="9113"/>
                  </a:lnTo>
                  <a:lnTo>
                    <a:pt x="12242" y="9615"/>
                  </a:lnTo>
                  <a:lnTo>
                    <a:pt x="11547" y="10079"/>
                  </a:lnTo>
                  <a:lnTo>
                    <a:pt x="10813" y="10503"/>
                  </a:lnTo>
                  <a:lnTo>
                    <a:pt x="10041" y="10812"/>
                  </a:lnTo>
                  <a:lnTo>
                    <a:pt x="9462" y="11005"/>
                  </a:lnTo>
                  <a:lnTo>
                    <a:pt x="8882" y="11160"/>
                  </a:lnTo>
                  <a:lnTo>
                    <a:pt x="8303" y="11276"/>
                  </a:lnTo>
                  <a:lnTo>
                    <a:pt x="7724" y="11314"/>
                  </a:lnTo>
                  <a:lnTo>
                    <a:pt x="7145" y="11353"/>
                  </a:lnTo>
                  <a:lnTo>
                    <a:pt x="6604" y="11314"/>
                  </a:lnTo>
                  <a:lnTo>
                    <a:pt x="6025" y="11237"/>
                  </a:lnTo>
                  <a:lnTo>
                    <a:pt x="5484" y="11121"/>
                  </a:lnTo>
                  <a:lnTo>
                    <a:pt x="4944" y="10967"/>
                  </a:lnTo>
                  <a:lnTo>
                    <a:pt x="4442" y="10735"/>
                  </a:lnTo>
                  <a:lnTo>
                    <a:pt x="3940" y="10503"/>
                  </a:lnTo>
                  <a:lnTo>
                    <a:pt x="3476" y="10195"/>
                  </a:lnTo>
                  <a:lnTo>
                    <a:pt x="3013" y="9847"/>
                  </a:lnTo>
                  <a:lnTo>
                    <a:pt x="2549" y="9461"/>
                  </a:lnTo>
                  <a:lnTo>
                    <a:pt x="2163" y="9036"/>
                  </a:lnTo>
                  <a:lnTo>
                    <a:pt x="1777" y="8573"/>
                  </a:lnTo>
                  <a:lnTo>
                    <a:pt x="1430" y="8032"/>
                  </a:lnTo>
                  <a:lnTo>
                    <a:pt x="1121" y="7492"/>
                  </a:lnTo>
                  <a:lnTo>
                    <a:pt x="850" y="6912"/>
                  </a:lnTo>
                  <a:lnTo>
                    <a:pt x="657" y="6333"/>
                  </a:lnTo>
                  <a:lnTo>
                    <a:pt x="503" y="5754"/>
                  </a:lnTo>
                  <a:lnTo>
                    <a:pt x="426" y="5136"/>
                  </a:lnTo>
                  <a:lnTo>
                    <a:pt x="426" y="4518"/>
                  </a:lnTo>
                  <a:lnTo>
                    <a:pt x="503" y="3862"/>
                  </a:lnTo>
                  <a:lnTo>
                    <a:pt x="696" y="3282"/>
                  </a:lnTo>
                  <a:lnTo>
                    <a:pt x="928" y="2742"/>
                  </a:lnTo>
                  <a:lnTo>
                    <a:pt x="1275" y="2240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79"/>
                  </a:lnTo>
                  <a:lnTo>
                    <a:pt x="4326" y="464"/>
                  </a:lnTo>
                  <a:close/>
                  <a:moveTo>
                    <a:pt x="4519" y="0"/>
                  </a:moveTo>
                  <a:lnTo>
                    <a:pt x="4249" y="39"/>
                  </a:lnTo>
                  <a:lnTo>
                    <a:pt x="3901" y="77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5"/>
                  </a:lnTo>
                  <a:lnTo>
                    <a:pt x="2472" y="579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3"/>
                  </a:lnTo>
                  <a:lnTo>
                    <a:pt x="1082" y="1699"/>
                  </a:lnTo>
                  <a:lnTo>
                    <a:pt x="773" y="2163"/>
                  </a:lnTo>
                  <a:lnTo>
                    <a:pt x="503" y="2626"/>
                  </a:lnTo>
                  <a:lnTo>
                    <a:pt x="310" y="3089"/>
                  </a:lnTo>
                  <a:lnTo>
                    <a:pt x="155" y="3591"/>
                  </a:lnTo>
                  <a:lnTo>
                    <a:pt x="40" y="4093"/>
                  </a:lnTo>
                  <a:lnTo>
                    <a:pt x="1" y="4595"/>
                  </a:lnTo>
                  <a:lnTo>
                    <a:pt x="1" y="5136"/>
                  </a:lnTo>
                  <a:lnTo>
                    <a:pt x="78" y="5638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8"/>
                  </a:lnTo>
                  <a:lnTo>
                    <a:pt x="1237" y="8611"/>
                  </a:lnTo>
                  <a:lnTo>
                    <a:pt x="1545" y="9036"/>
                  </a:lnTo>
                  <a:lnTo>
                    <a:pt x="2009" y="9577"/>
                  </a:lnTo>
                  <a:lnTo>
                    <a:pt x="2472" y="10040"/>
                  </a:lnTo>
                  <a:lnTo>
                    <a:pt x="2974" y="10426"/>
                  </a:lnTo>
                  <a:lnTo>
                    <a:pt x="3476" y="10812"/>
                  </a:lnTo>
                  <a:lnTo>
                    <a:pt x="4055" y="11083"/>
                  </a:lnTo>
                  <a:lnTo>
                    <a:pt x="4596" y="11353"/>
                  </a:lnTo>
                  <a:lnTo>
                    <a:pt x="5214" y="11546"/>
                  </a:lnTo>
                  <a:lnTo>
                    <a:pt x="5832" y="11701"/>
                  </a:lnTo>
                  <a:lnTo>
                    <a:pt x="5870" y="11855"/>
                  </a:lnTo>
                  <a:lnTo>
                    <a:pt x="6218" y="11778"/>
                  </a:lnTo>
                  <a:lnTo>
                    <a:pt x="7029" y="11816"/>
                  </a:lnTo>
                  <a:lnTo>
                    <a:pt x="7840" y="11816"/>
                  </a:lnTo>
                  <a:lnTo>
                    <a:pt x="8689" y="11701"/>
                  </a:lnTo>
                  <a:lnTo>
                    <a:pt x="9539" y="11507"/>
                  </a:lnTo>
                  <a:lnTo>
                    <a:pt x="10272" y="11237"/>
                  </a:lnTo>
                  <a:lnTo>
                    <a:pt x="11006" y="10928"/>
                  </a:lnTo>
                  <a:lnTo>
                    <a:pt x="11315" y="10812"/>
                  </a:lnTo>
                  <a:lnTo>
                    <a:pt x="11315" y="10774"/>
                  </a:lnTo>
                  <a:lnTo>
                    <a:pt x="12049" y="10349"/>
                  </a:lnTo>
                  <a:lnTo>
                    <a:pt x="12705" y="9847"/>
                  </a:lnTo>
                  <a:lnTo>
                    <a:pt x="13362" y="9306"/>
                  </a:lnTo>
                  <a:lnTo>
                    <a:pt x="13941" y="8689"/>
                  </a:lnTo>
                  <a:lnTo>
                    <a:pt x="14481" y="8032"/>
                  </a:lnTo>
                  <a:lnTo>
                    <a:pt x="14713" y="7685"/>
                  </a:lnTo>
                  <a:lnTo>
                    <a:pt x="14906" y="7298"/>
                  </a:lnTo>
                  <a:lnTo>
                    <a:pt x="15099" y="6951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19"/>
                  </a:lnTo>
                  <a:lnTo>
                    <a:pt x="15987" y="7144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6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2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3"/>
                  </a:lnTo>
                  <a:lnTo>
                    <a:pt x="18034" y="7260"/>
                  </a:lnTo>
                  <a:lnTo>
                    <a:pt x="17995" y="7028"/>
                  </a:lnTo>
                  <a:lnTo>
                    <a:pt x="17918" y="6835"/>
                  </a:lnTo>
                  <a:lnTo>
                    <a:pt x="17841" y="6642"/>
                  </a:lnTo>
                  <a:lnTo>
                    <a:pt x="17725" y="6449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5"/>
                  </a:lnTo>
                  <a:lnTo>
                    <a:pt x="16567" y="5445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1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3"/>
                  </a:lnTo>
                  <a:lnTo>
                    <a:pt x="18343" y="3553"/>
                  </a:lnTo>
                  <a:lnTo>
                    <a:pt x="18382" y="3321"/>
                  </a:lnTo>
                  <a:lnTo>
                    <a:pt x="18343" y="3089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3"/>
                  </a:lnTo>
                  <a:lnTo>
                    <a:pt x="17841" y="2587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7"/>
                  </a:lnTo>
                  <a:lnTo>
                    <a:pt x="16953" y="2703"/>
                  </a:lnTo>
                  <a:lnTo>
                    <a:pt x="16760" y="2781"/>
                  </a:lnTo>
                  <a:lnTo>
                    <a:pt x="16567" y="2935"/>
                  </a:lnTo>
                  <a:lnTo>
                    <a:pt x="16412" y="3089"/>
                  </a:lnTo>
                  <a:lnTo>
                    <a:pt x="16258" y="3282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0"/>
                  </a:lnTo>
                  <a:lnTo>
                    <a:pt x="15524" y="5020"/>
                  </a:lnTo>
                  <a:lnTo>
                    <a:pt x="15099" y="4788"/>
                  </a:lnTo>
                  <a:lnTo>
                    <a:pt x="14675" y="4634"/>
                  </a:lnTo>
                  <a:lnTo>
                    <a:pt x="14211" y="4518"/>
                  </a:lnTo>
                  <a:lnTo>
                    <a:pt x="13748" y="4518"/>
                  </a:lnTo>
                  <a:lnTo>
                    <a:pt x="13362" y="4595"/>
                  </a:lnTo>
                  <a:lnTo>
                    <a:pt x="13169" y="4634"/>
                  </a:lnTo>
                  <a:lnTo>
                    <a:pt x="12975" y="4711"/>
                  </a:lnTo>
                  <a:lnTo>
                    <a:pt x="12782" y="4788"/>
                  </a:lnTo>
                  <a:lnTo>
                    <a:pt x="12628" y="4943"/>
                  </a:lnTo>
                  <a:lnTo>
                    <a:pt x="12512" y="5097"/>
                  </a:lnTo>
                  <a:lnTo>
                    <a:pt x="12435" y="5252"/>
                  </a:lnTo>
                  <a:lnTo>
                    <a:pt x="12396" y="5445"/>
                  </a:lnTo>
                  <a:lnTo>
                    <a:pt x="12473" y="5638"/>
                  </a:lnTo>
                  <a:lnTo>
                    <a:pt x="12551" y="5792"/>
                  </a:lnTo>
                  <a:lnTo>
                    <a:pt x="12705" y="5908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0"/>
                  </a:lnTo>
                  <a:lnTo>
                    <a:pt x="13786" y="6140"/>
                  </a:lnTo>
                  <a:lnTo>
                    <a:pt x="14134" y="6101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19"/>
                  </a:lnTo>
                  <a:lnTo>
                    <a:pt x="13671" y="6835"/>
                  </a:lnTo>
                  <a:lnTo>
                    <a:pt x="13439" y="6951"/>
                  </a:lnTo>
                  <a:lnTo>
                    <a:pt x="13207" y="7028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0"/>
                  </a:lnTo>
                  <a:lnTo>
                    <a:pt x="10968" y="6140"/>
                  </a:lnTo>
                  <a:lnTo>
                    <a:pt x="10774" y="5792"/>
                  </a:lnTo>
                  <a:lnTo>
                    <a:pt x="10504" y="5329"/>
                  </a:lnTo>
                  <a:lnTo>
                    <a:pt x="10311" y="4827"/>
                  </a:lnTo>
                  <a:lnTo>
                    <a:pt x="9886" y="3862"/>
                  </a:lnTo>
                  <a:lnTo>
                    <a:pt x="9655" y="3398"/>
                  </a:lnTo>
                  <a:lnTo>
                    <a:pt x="9423" y="2935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1"/>
                  </a:lnTo>
                  <a:lnTo>
                    <a:pt x="6874" y="502"/>
                  </a:lnTo>
                  <a:lnTo>
                    <a:pt x="6295" y="271"/>
                  </a:lnTo>
                  <a:lnTo>
                    <a:pt x="5716" y="116"/>
                  </a:lnTo>
                  <a:lnTo>
                    <a:pt x="5137" y="39"/>
                  </a:lnTo>
                  <a:lnTo>
                    <a:pt x="451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6"/>
            <p:cNvSpPr/>
            <p:nvPr/>
          </p:nvSpPr>
          <p:spPr>
            <a:xfrm>
              <a:off x="2769325" y="3423675"/>
              <a:ext cx="144825" cy="164125"/>
            </a:xfrm>
            <a:custGeom>
              <a:avLst/>
              <a:gdLst/>
              <a:ahLst/>
              <a:cxnLst/>
              <a:rect l="l" t="t" r="r" b="b"/>
              <a:pathLst>
                <a:path w="5793" h="6565" extrusionOk="0">
                  <a:moveTo>
                    <a:pt x="2858" y="463"/>
                  </a:moveTo>
                  <a:lnTo>
                    <a:pt x="3360" y="618"/>
                  </a:lnTo>
                  <a:lnTo>
                    <a:pt x="3823" y="811"/>
                  </a:lnTo>
                  <a:lnTo>
                    <a:pt x="4248" y="1081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8"/>
                  </a:lnTo>
                  <a:lnTo>
                    <a:pt x="5252" y="2510"/>
                  </a:lnTo>
                  <a:lnTo>
                    <a:pt x="5290" y="2780"/>
                  </a:lnTo>
                  <a:lnTo>
                    <a:pt x="5329" y="3051"/>
                  </a:lnTo>
                  <a:lnTo>
                    <a:pt x="5329" y="3321"/>
                  </a:lnTo>
                  <a:lnTo>
                    <a:pt x="5290" y="3784"/>
                  </a:lnTo>
                  <a:lnTo>
                    <a:pt x="5175" y="4248"/>
                  </a:lnTo>
                  <a:lnTo>
                    <a:pt x="4981" y="4711"/>
                  </a:lnTo>
                  <a:lnTo>
                    <a:pt x="4711" y="5097"/>
                  </a:lnTo>
                  <a:lnTo>
                    <a:pt x="4364" y="5445"/>
                  </a:lnTo>
                  <a:lnTo>
                    <a:pt x="4016" y="5715"/>
                  </a:lnTo>
                  <a:lnTo>
                    <a:pt x="3784" y="5831"/>
                  </a:lnTo>
                  <a:lnTo>
                    <a:pt x="3553" y="5947"/>
                  </a:lnTo>
                  <a:lnTo>
                    <a:pt x="3321" y="6024"/>
                  </a:lnTo>
                  <a:lnTo>
                    <a:pt x="3089" y="6063"/>
                  </a:lnTo>
                  <a:lnTo>
                    <a:pt x="2780" y="6101"/>
                  </a:lnTo>
                  <a:lnTo>
                    <a:pt x="2510" y="6101"/>
                  </a:lnTo>
                  <a:lnTo>
                    <a:pt x="2201" y="6063"/>
                  </a:lnTo>
                  <a:lnTo>
                    <a:pt x="1970" y="5985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599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0"/>
                  </a:lnTo>
                  <a:lnTo>
                    <a:pt x="734" y="4788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4"/>
                  </a:lnTo>
                  <a:lnTo>
                    <a:pt x="464" y="2973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699"/>
                  </a:lnTo>
                  <a:lnTo>
                    <a:pt x="966" y="1506"/>
                  </a:lnTo>
                  <a:lnTo>
                    <a:pt x="1120" y="1274"/>
                  </a:lnTo>
                  <a:lnTo>
                    <a:pt x="1313" y="1120"/>
                  </a:lnTo>
                  <a:lnTo>
                    <a:pt x="1506" y="927"/>
                  </a:lnTo>
                  <a:lnTo>
                    <a:pt x="1738" y="811"/>
                  </a:lnTo>
                  <a:lnTo>
                    <a:pt x="1970" y="695"/>
                  </a:lnTo>
                  <a:lnTo>
                    <a:pt x="2201" y="579"/>
                  </a:lnTo>
                  <a:lnTo>
                    <a:pt x="2472" y="541"/>
                  </a:lnTo>
                  <a:lnTo>
                    <a:pt x="2780" y="502"/>
                  </a:lnTo>
                  <a:lnTo>
                    <a:pt x="2819" y="502"/>
                  </a:lnTo>
                  <a:lnTo>
                    <a:pt x="2858" y="463"/>
                  </a:lnTo>
                  <a:close/>
                  <a:moveTo>
                    <a:pt x="2665" y="0"/>
                  </a:moveTo>
                  <a:lnTo>
                    <a:pt x="2587" y="39"/>
                  </a:lnTo>
                  <a:lnTo>
                    <a:pt x="2510" y="77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0"/>
                  </a:lnTo>
                  <a:lnTo>
                    <a:pt x="1854" y="309"/>
                  </a:lnTo>
                  <a:lnTo>
                    <a:pt x="1622" y="386"/>
                  </a:lnTo>
                  <a:lnTo>
                    <a:pt x="1390" y="502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6"/>
                  </a:lnTo>
                  <a:lnTo>
                    <a:pt x="348" y="1738"/>
                  </a:lnTo>
                  <a:lnTo>
                    <a:pt x="155" y="2278"/>
                  </a:lnTo>
                  <a:lnTo>
                    <a:pt x="39" y="2858"/>
                  </a:lnTo>
                  <a:lnTo>
                    <a:pt x="0" y="3398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2"/>
                  </a:lnTo>
                  <a:lnTo>
                    <a:pt x="309" y="4943"/>
                  </a:lnTo>
                  <a:lnTo>
                    <a:pt x="425" y="5213"/>
                  </a:lnTo>
                  <a:lnTo>
                    <a:pt x="579" y="5445"/>
                  </a:lnTo>
                  <a:lnTo>
                    <a:pt x="734" y="5676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7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6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6"/>
                  </a:lnTo>
                  <a:lnTo>
                    <a:pt x="3476" y="6449"/>
                  </a:lnTo>
                  <a:lnTo>
                    <a:pt x="3784" y="6333"/>
                  </a:lnTo>
                  <a:lnTo>
                    <a:pt x="4055" y="6217"/>
                  </a:lnTo>
                  <a:lnTo>
                    <a:pt x="4325" y="6063"/>
                  </a:lnTo>
                  <a:lnTo>
                    <a:pt x="4557" y="5908"/>
                  </a:lnTo>
                  <a:lnTo>
                    <a:pt x="4788" y="5715"/>
                  </a:lnTo>
                  <a:lnTo>
                    <a:pt x="4981" y="5483"/>
                  </a:lnTo>
                  <a:lnTo>
                    <a:pt x="5175" y="5252"/>
                  </a:lnTo>
                  <a:lnTo>
                    <a:pt x="5329" y="4981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0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7"/>
                  </a:lnTo>
                  <a:lnTo>
                    <a:pt x="5561" y="2047"/>
                  </a:lnTo>
                  <a:lnTo>
                    <a:pt x="5406" y="1776"/>
                  </a:lnTo>
                  <a:lnTo>
                    <a:pt x="5252" y="1506"/>
                  </a:lnTo>
                  <a:lnTo>
                    <a:pt x="5059" y="1274"/>
                  </a:lnTo>
                  <a:lnTo>
                    <a:pt x="4866" y="1043"/>
                  </a:lnTo>
                  <a:lnTo>
                    <a:pt x="4634" y="811"/>
                  </a:lnTo>
                  <a:lnTo>
                    <a:pt x="4402" y="618"/>
                  </a:lnTo>
                  <a:lnTo>
                    <a:pt x="4132" y="463"/>
                  </a:lnTo>
                  <a:lnTo>
                    <a:pt x="3862" y="309"/>
                  </a:lnTo>
                  <a:lnTo>
                    <a:pt x="3591" y="193"/>
                  </a:lnTo>
                  <a:lnTo>
                    <a:pt x="3282" y="116"/>
                  </a:lnTo>
                  <a:lnTo>
                    <a:pt x="2974" y="39"/>
                  </a:lnTo>
                  <a:lnTo>
                    <a:pt x="266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6"/>
            <p:cNvSpPr/>
            <p:nvPr/>
          </p:nvSpPr>
          <p:spPr>
            <a:xfrm>
              <a:off x="3889150" y="34449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3" y="3823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0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4" y="5986"/>
                  </a:lnTo>
                  <a:lnTo>
                    <a:pt x="11430" y="6140"/>
                  </a:lnTo>
                  <a:lnTo>
                    <a:pt x="11353" y="6218"/>
                  </a:lnTo>
                  <a:lnTo>
                    <a:pt x="11237" y="6256"/>
                  </a:lnTo>
                  <a:lnTo>
                    <a:pt x="11083" y="6295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0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9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4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1" y="9616"/>
                  </a:lnTo>
                  <a:lnTo>
                    <a:pt x="12936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5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6"/>
            <p:cNvSpPr/>
            <p:nvPr/>
          </p:nvSpPr>
          <p:spPr>
            <a:xfrm>
              <a:off x="4428800" y="3447800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0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3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2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7"/>
                  </a:lnTo>
                  <a:lnTo>
                    <a:pt x="6951" y="12627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7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6"/>
            <p:cNvSpPr/>
            <p:nvPr/>
          </p:nvSpPr>
          <p:spPr>
            <a:xfrm>
              <a:off x="4598700" y="3452625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49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6"/>
            <p:cNvSpPr/>
            <p:nvPr/>
          </p:nvSpPr>
          <p:spPr>
            <a:xfrm>
              <a:off x="3921000" y="34584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59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1" y="9075"/>
                  </a:lnTo>
                  <a:lnTo>
                    <a:pt x="6913" y="8804"/>
                  </a:lnTo>
                  <a:lnTo>
                    <a:pt x="6951" y="8534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8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0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8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4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4"/>
                  </a:lnTo>
                  <a:lnTo>
                    <a:pt x="6449" y="8843"/>
                  </a:lnTo>
                  <a:lnTo>
                    <a:pt x="5716" y="8804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5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6"/>
            <p:cNvSpPr/>
            <p:nvPr/>
          </p:nvSpPr>
          <p:spPr>
            <a:xfrm>
              <a:off x="1220850" y="3492200"/>
              <a:ext cx="274200" cy="516500"/>
            </a:xfrm>
            <a:custGeom>
              <a:avLst/>
              <a:gdLst/>
              <a:ahLst/>
              <a:cxnLst/>
              <a:rect l="l" t="t" r="r" b="b"/>
              <a:pathLst>
                <a:path w="10968" h="20660" extrusionOk="0">
                  <a:moveTo>
                    <a:pt x="1468" y="657"/>
                  </a:moveTo>
                  <a:lnTo>
                    <a:pt x="2086" y="1005"/>
                  </a:lnTo>
                  <a:lnTo>
                    <a:pt x="2665" y="1391"/>
                  </a:lnTo>
                  <a:lnTo>
                    <a:pt x="3052" y="1661"/>
                  </a:lnTo>
                  <a:lnTo>
                    <a:pt x="3438" y="1970"/>
                  </a:lnTo>
                  <a:lnTo>
                    <a:pt x="3592" y="2125"/>
                  </a:lnTo>
                  <a:lnTo>
                    <a:pt x="3708" y="2279"/>
                  </a:lnTo>
                  <a:lnTo>
                    <a:pt x="3862" y="2588"/>
                  </a:lnTo>
                  <a:lnTo>
                    <a:pt x="3978" y="2935"/>
                  </a:lnTo>
                  <a:lnTo>
                    <a:pt x="4055" y="3322"/>
                  </a:lnTo>
                  <a:lnTo>
                    <a:pt x="5098" y="7492"/>
                  </a:lnTo>
                  <a:lnTo>
                    <a:pt x="7222" y="16180"/>
                  </a:lnTo>
                  <a:lnTo>
                    <a:pt x="7261" y="16258"/>
                  </a:lnTo>
                  <a:lnTo>
                    <a:pt x="7299" y="16296"/>
                  </a:lnTo>
                  <a:lnTo>
                    <a:pt x="7369" y="16331"/>
                  </a:lnTo>
                  <a:lnTo>
                    <a:pt x="7369" y="16331"/>
                  </a:lnTo>
                  <a:lnTo>
                    <a:pt x="6990" y="16489"/>
                  </a:lnTo>
                  <a:lnTo>
                    <a:pt x="6334" y="14481"/>
                  </a:lnTo>
                  <a:lnTo>
                    <a:pt x="5677" y="12512"/>
                  </a:lnTo>
                  <a:lnTo>
                    <a:pt x="4287" y="8573"/>
                  </a:lnTo>
                  <a:lnTo>
                    <a:pt x="2858" y="4634"/>
                  </a:lnTo>
                  <a:lnTo>
                    <a:pt x="1468" y="657"/>
                  </a:lnTo>
                  <a:close/>
                  <a:moveTo>
                    <a:pt x="1121" y="503"/>
                  </a:moveTo>
                  <a:lnTo>
                    <a:pt x="1121" y="580"/>
                  </a:lnTo>
                  <a:lnTo>
                    <a:pt x="3940" y="8573"/>
                  </a:lnTo>
                  <a:lnTo>
                    <a:pt x="5368" y="12551"/>
                  </a:lnTo>
                  <a:lnTo>
                    <a:pt x="6102" y="14558"/>
                  </a:lnTo>
                  <a:lnTo>
                    <a:pt x="6874" y="16528"/>
                  </a:lnTo>
                  <a:lnTo>
                    <a:pt x="6681" y="16566"/>
                  </a:lnTo>
                  <a:lnTo>
                    <a:pt x="5755" y="14636"/>
                  </a:lnTo>
                  <a:lnTo>
                    <a:pt x="4789" y="12705"/>
                  </a:lnTo>
                  <a:lnTo>
                    <a:pt x="2820" y="8882"/>
                  </a:lnTo>
                  <a:lnTo>
                    <a:pt x="1777" y="6951"/>
                  </a:lnTo>
                  <a:lnTo>
                    <a:pt x="773" y="4982"/>
                  </a:lnTo>
                  <a:lnTo>
                    <a:pt x="657" y="4712"/>
                  </a:lnTo>
                  <a:lnTo>
                    <a:pt x="580" y="4441"/>
                  </a:lnTo>
                  <a:lnTo>
                    <a:pt x="542" y="4171"/>
                  </a:lnTo>
                  <a:lnTo>
                    <a:pt x="503" y="3901"/>
                  </a:lnTo>
                  <a:lnTo>
                    <a:pt x="503" y="3322"/>
                  </a:lnTo>
                  <a:lnTo>
                    <a:pt x="542" y="2781"/>
                  </a:lnTo>
                  <a:lnTo>
                    <a:pt x="657" y="2202"/>
                  </a:lnTo>
                  <a:lnTo>
                    <a:pt x="812" y="1623"/>
                  </a:lnTo>
                  <a:lnTo>
                    <a:pt x="1121" y="503"/>
                  </a:lnTo>
                  <a:close/>
                  <a:moveTo>
                    <a:pt x="9886" y="13786"/>
                  </a:moveTo>
                  <a:lnTo>
                    <a:pt x="10041" y="13825"/>
                  </a:lnTo>
                  <a:lnTo>
                    <a:pt x="10157" y="13902"/>
                  </a:lnTo>
                  <a:lnTo>
                    <a:pt x="10311" y="14018"/>
                  </a:lnTo>
                  <a:lnTo>
                    <a:pt x="10581" y="14481"/>
                  </a:lnTo>
                  <a:lnTo>
                    <a:pt x="10620" y="14674"/>
                  </a:lnTo>
                  <a:lnTo>
                    <a:pt x="10620" y="14906"/>
                  </a:lnTo>
                  <a:lnTo>
                    <a:pt x="10581" y="15099"/>
                  </a:lnTo>
                  <a:lnTo>
                    <a:pt x="10504" y="15254"/>
                  </a:lnTo>
                  <a:lnTo>
                    <a:pt x="10311" y="15640"/>
                  </a:lnTo>
                  <a:lnTo>
                    <a:pt x="10041" y="15910"/>
                  </a:lnTo>
                  <a:lnTo>
                    <a:pt x="9655" y="16296"/>
                  </a:lnTo>
                  <a:lnTo>
                    <a:pt x="9191" y="16605"/>
                  </a:lnTo>
                  <a:lnTo>
                    <a:pt x="8728" y="16914"/>
                  </a:lnTo>
                  <a:lnTo>
                    <a:pt x="8265" y="17184"/>
                  </a:lnTo>
                  <a:lnTo>
                    <a:pt x="8149" y="17184"/>
                  </a:lnTo>
                  <a:lnTo>
                    <a:pt x="8071" y="17262"/>
                  </a:lnTo>
                  <a:lnTo>
                    <a:pt x="7724" y="17416"/>
                  </a:lnTo>
                  <a:lnTo>
                    <a:pt x="7029" y="17725"/>
                  </a:lnTo>
                  <a:lnTo>
                    <a:pt x="6295" y="17995"/>
                  </a:lnTo>
                  <a:lnTo>
                    <a:pt x="5523" y="18150"/>
                  </a:lnTo>
                  <a:lnTo>
                    <a:pt x="4789" y="18304"/>
                  </a:lnTo>
                  <a:lnTo>
                    <a:pt x="4403" y="18343"/>
                  </a:lnTo>
                  <a:lnTo>
                    <a:pt x="4055" y="18343"/>
                  </a:lnTo>
                  <a:lnTo>
                    <a:pt x="3669" y="18266"/>
                  </a:lnTo>
                  <a:lnTo>
                    <a:pt x="3515" y="18227"/>
                  </a:lnTo>
                  <a:lnTo>
                    <a:pt x="3360" y="18150"/>
                  </a:lnTo>
                  <a:lnTo>
                    <a:pt x="3245" y="18034"/>
                  </a:lnTo>
                  <a:lnTo>
                    <a:pt x="3129" y="17957"/>
                  </a:lnTo>
                  <a:lnTo>
                    <a:pt x="2974" y="17686"/>
                  </a:lnTo>
                  <a:lnTo>
                    <a:pt x="2858" y="17377"/>
                  </a:lnTo>
                  <a:lnTo>
                    <a:pt x="2858" y="17068"/>
                  </a:lnTo>
                  <a:lnTo>
                    <a:pt x="2897" y="16875"/>
                  </a:lnTo>
                  <a:lnTo>
                    <a:pt x="2974" y="16721"/>
                  </a:lnTo>
                  <a:lnTo>
                    <a:pt x="3090" y="16566"/>
                  </a:lnTo>
                  <a:lnTo>
                    <a:pt x="3206" y="16451"/>
                  </a:lnTo>
                  <a:lnTo>
                    <a:pt x="3322" y="16373"/>
                  </a:lnTo>
                  <a:lnTo>
                    <a:pt x="3476" y="16296"/>
                  </a:lnTo>
                  <a:lnTo>
                    <a:pt x="3592" y="16296"/>
                  </a:lnTo>
                  <a:lnTo>
                    <a:pt x="3708" y="16335"/>
                  </a:lnTo>
                  <a:lnTo>
                    <a:pt x="3824" y="16451"/>
                  </a:lnTo>
                  <a:lnTo>
                    <a:pt x="3940" y="16605"/>
                  </a:lnTo>
                  <a:lnTo>
                    <a:pt x="4094" y="16798"/>
                  </a:lnTo>
                  <a:lnTo>
                    <a:pt x="4210" y="17068"/>
                  </a:lnTo>
                  <a:lnTo>
                    <a:pt x="4055" y="17068"/>
                  </a:lnTo>
                  <a:lnTo>
                    <a:pt x="3978" y="17107"/>
                  </a:lnTo>
                  <a:lnTo>
                    <a:pt x="3940" y="17184"/>
                  </a:lnTo>
                  <a:lnTo>
                    <a:pt x="3978" y="17300"/>
                  </a:lnTo>
                  <a:lnTo>
                    <a:pt x="4055" y="17339"/>
                  </a:lnTo>
                  <a:lnTo>
                    <a:pt x="4828" y="17339"/>
                  </a:lnTo>
                  <a:lnTo>
                    <a:pt x="5639" y="17262"/>
                  </a:lnTo>
                  <a:lnTo>
                    <a:pt x="6450" y="17107"/>
                  </a:lnTo>
                  <a:lnTo>
                    <a:pt x="7261" y="16875"/>
                  </a:lnTo>
                  <a:lnTo>
                    <a:pt x="7647" y="16721"/>
                  </a:lnTo>
                  <a:lnTo>
                    <a:pt x="8033" y="16528"/>
                  </a:lnTo>
                  <a:lnTo>
                    <a:pt x="8419" y="16335"/>
                  </a:lnTo>
                  <a:lnTo>
                    <a:pt x="8728" y="16103"/>
                  </a:lnTo>
                  <a:lnTo>
                    <a:pt x="9075" y="15871"/>
                  </a:lnTo>
                  <a:lnTo>
                    <a:pt x="9384" y="15601"/>
                  </a:lnTo>
                  <a:lnTo>
                    <a:pt x="9616" y="15331"/>
                  </a:lnTo>
                  <a:lnTo>
                    <a:pt x="9886" y="15022"/>
                  </a:lnTo>
                  <a:lnTo>
                    <a:pt x="9886" y="14945"/>
                  </a:lnTo>
                  <a:lnTo>
                    <a:pt x="9886" y="14906"/>
                  </a:lnTo>
                  <a:lnTo>
                    <a:pt x="9848" y="14829"/>
                  </a:lnTo>
                  <a:lnTo>
                    <a:pt x="9809" y="14790"/>
                  </a:lnTo>
                  <a:lnTo>
                    <a:pt x="9732" y="14752"/>
                  </a:lnTo>
                  <a:lnTo>
                    <a:pt x="9616" y="14752"/>
                  </a:lnTo>
                  <a:lnTo>
                    <a:pt x="9539" y="14790"/>
                  </a:lnTo>
                  <a:lnTo>
                    <a:pt x="9307" y="15099"/>
                  </a:lnTo>
                  <a:lnTo>
                    <a:pt x="9114" y="14945"/>
                  </a:lnTo>
                  <a:lnTo>
                    <a:pt x="9037" y="14829"/>
                  </a:lnTo>
                  <a:lnTo>
                    <a:pt x="8998" y="14674"/>
                  </a:lnTo>
                  <a:lnTo>
                    <a:pt x="8998" y="14558"/>
                  </a:lnTo>
                  <a:lnTo>
                    <a:pt x="9037" y="14404"/>
                  </a:lnTo>
                  <a:lnTo>
                    <a:pt x="9114" y="14288"/>
                  </a:lnTo>
                  <a:lnTo>
                    <a:pt x="9346" y="14056"/>
                  </a:lnTo>
                  <a:lnTo>
                    <a:pt x="9462" y="13941"/>
                  </a:lnTo>
                  <a:lnTo>
                    <a:pt x="9539" y="13825"/>
                  </a:lnTo>
                  <a:lnTo>
                    <a:pt x="9655" y="13786"/>
                  </a:lnTo>
                  <a:close/>
                  <a:moveTo>
                    <a:pt x="889" y="1"/>
                  </a:moveTo>
                  <a:lnTo>
                    <a:pt x="812" y="78"/>
                  </a:lnTo>
                  <a:lnTo>
                    <a:pt x="773" y="155"/>
                  </a:lnTo>
                  <a:lnTo>
                    <a:pt x="194" y="2511"/>
                  </a:lnTo>
                  <a:lnTo>
                    <a:pt x="117" y="2897"/>
                  </a:lnTo>
                  <a:lnTo>
                    <a:pt x="40" y="3322"/>
                  </a:lnTo>
                  <a:lnTo>
                    <a:pt x="1" y="3746"/>
                  </a:lnTo>
                  <a:lnTo>
                    <a:pt x="1" y="4210"/>
                  </a:lnTo>
                  <a:lnTo>
                    <a:pt x="78" y="4441"/>
                  </a:lnTo>
                  <a:lnTo>
                    <a:pt x="155" y="4673"/>
                  </a:lnTo>
                  <a:lnTo>
                    <a:pt x="348" y="5136"/>
                  </a:lnTo>
                  <a:lnTo>
                    <a:pt x="850" y="6025"/>
                  </a:lnTo>
                  <a:lnTo>
                    <a:pt x="1970" y="8187"/>
                  </a:lnTo>
                  <a:lnTo>
                    <a:pt x="4133" y="12435"/>
                  </a:lnTo>
                  <a:lnTo>
                    <a:pt x="5253" y="14558"/>
                  </a:lnTo>
                  <a:lnTo>
                    <a:pt x="6411" y="16682"/>
                  </a:lnTo>
                  <a:lnTo>
                    <a:pt x="5484" y="16875"/>
                  </a:lnTo>
                  <a:lnTo>
                    <a:pt x="4596" y="16991"/>
                  </a:lnTo>
                  <a:lnTo>
                    <a:pt x="4596" y="16991"/>
                  </a:lnTo>
                  <a:lnTo>
                    <a:pt x="4673" y="16837"/>
                  </a:lnTo>
                  <a:lnTo>
                    <a:pt x="4712" y="16682"/>
                  </a:lnTo>
                  <a:lnTo>
                    <a:pt x="4712" y="16528"/>
                  </a:lnTo>
                  <a:lnTo>
                    <a:pt x="4635" y="16373"/>
                  </a:lnTo>
                  <a:lnTo>
                    <a:pt x="4557" y="16219"/>
                  </a:lnTo>
                  <a:lnTo>
                    <a:pt x="4442" y="16103"/>
                  </a:lnTo>
                  <a:lnTo>
                    <a:pt x="4326" y="15987"/>
                  </a:lnTo>
                  <a:lnTo>
                    <a:pt x="4133" y="15910"/>
                  </a:lnTo>
                  <a:lnTo>
                    <a:pt x="3862" y="15871"/>
                  </a:lnTo>
                  <a:lnTo>
                    <a:pt x="3592" y="15871"/>
                  </a:lnTo>
                  <a:lnTo>
                    <a:pt x="3322" y="15949"/>
                  </a:lnTo>
                  <a:lnTo>
                    <a:pt x="3090" y="16103"/>
                  </a:lnTo>
                  <a:lnTo>
                    <a:pt x="2897" y="16258"/>
                  </a:lnTo>
                  <a:lnTo>
                    <a:pt x="2743" y="16489"/>
                  </a:lnTo>
                  <a:lnTo>
                    <a:pt x="2588" y="16721"/>
                  </a:lnTo>
                  <a:lnTo>
                    <a:pt x="2550" y="16991"/>
                  </a:lnTo>
                  <a:lnTo>
                    <a:pt x="2511" y="17416"/>
                  </a:lnTo>
                  <a:lnTo>
                    <a:pt x="2550" y="17725"/>
                  </a:lnTo>
                  <a:lnTo>
                    <a:pt x="2704" y="17995"/>
                  </a:lnTo>
                  <a:lnTo>
                    <a:pt x="2858" y="18227"/>
                  </a:lnTo>
                  <a:lnTo>
                    <a:pt x="3129" y="18381"/>
                  </a:lnTo>
                  <a:lnTo>
                    <a:pt x="3399" y="18497"/>
                  </a:lnTo>
                  <a:lnTo>
                    <a:pt x="3747" y="18574"/>
                  </a:lnTo>
                  <a:lnTo>
                    <a:pt x="4094" y="18613"/>
                  </a:lnTo>
                  <a:lnTo>
                    <a:pt x="4442" y="18613"/>
                  </a:lnTo>
                  <a:lnTo>
                    <a:pt x="4828" y="18574"/>
                  </a:lnTo>
                  <a:lnTo>
                    <a:pt x="5639" y="18420"/>
                  </a:lnTo>
                  <a:lnTo>
                    <a:pt x="6334" y="18266"/>
                  </a:lnTo>
                  <a:lnTo>
                    <a:pt x="6952" y="18072"/>
                  </a:lnTo>
                  <a:lnTo>
                    <a:pt x="7067" y="18034"/>
                  </a:lnTo>
                  <a:lnTo>
                    <a:pt x="7299" y="17957"/>
                  </a:lnTo>
                  <a:lnTo>
                    <a:pt x="8149" y="17570"/>
                  </a:lnTo>
                  <a:lnTo>
                    <a:pt x="8612" y="18497"/>
                  </a:lnTo>
                  <a:lnTo>
                    <a:pt x="9037" y="19463"/>
                  </a:lnTo>
                  <a:lnTo>
                    <a:pt x="9269" y="20003"/>
                  </a:lnTo>
                  <a:lnTo>
                    <a:pt x="9423" y="20351"/>
                  </a:lnTo>
                  <a:lnTo>
                    <a:pt x="9539" y="20660"/>
                  </a:lnTo>
                  <a:lnTo>
                    <a:pt x="9770" y="20621"/>
                  </a:lnTo>
                  <a:lnTo>
                    <a:pt x="9693" y="20428"/>
                  </a:lnTo>
                  <a:lnTo>
                    <a:pt x="9423" y="19656"/>
                  </a:lnTo>
                  <a:lnTo>
                    <a:pt x="9114" y="18922"/>
                  </a:lnTo>
                  <a:lnTo>
                    <a:pt x="8767" y="18150"/>
                  </a:lnTo>
                  <a:lnTo>
                    <a:pt x="8419" y="17416"/>
                  </a:lnTo>
                  <a:lnTo>
                    <a:pt x="8960" y="17107"/>
                  </a:lnTo>
                  <a:lnTo>
                    <a:pt x="9539" y="16760"/>
                  </a:lnTo>
                  <a:lnTo>
                    <a:pt x="10041" y="16373"/>
                  </a:lnTo>
                  <a:lnTo>
                    <a:pt x="10272" y="16180"/>
                  </a:lnTo>
                  <a:lnTo>
                    <a:pt x="10466" y="15949"/>
                  </a:lnTo>
                  <a:lnTo>
                    <a:pt x="10659" y="15717"/>
                  </a:lnTo>
                  <a:lnTo>
                    <a:pt x="10813" y="15485"/>
                  </a:lnTo>
                  <a:lnTo>
                    <a:pt x="10929" y="15254"/>
                  </a:lnTo>
                  <a:lnTo>
                    <a:pt x="10968" y="14983"/>
                  </a:lnTo>
                  <a:lnTo>
                    <a:pt x="10968" y="14752"/>
                  </a:lnTo>
                  <a:lnTo>
                    <a:pt x="10929" y="14520"/>
                  </a:lnTo>
                  <a:lnTo>
                    <a:pt x="10852" y="14250"/>
                  </a:lnTo>
                  <a:lnTo>
                    <a:pt x="10659" y="13979"/>
                  </a:lnTo>
                  <a:lnTo>
                    <a:pt x="10504" y="13825"/>
                  </a:lnTo>
                  <a:lnTo>
                    <a:pt x="10272" y="13670"/>
                  </a:lnTo>
                  <a:lnTo>
                    <a:pt x="10041" y="13555"/>
                  </a:lnTo>
                  <a:lnTo>
                    <a:pt x="9809" y="13516"/>
                  </a:lnTo>
                  <a:lnTo>
                    <a:pt x="9539" y="13516"/>
                  </a:lnTo>
                  <a:lnTo>
                    <a:pt x="9307" y="13555"/>
                  </a:lnTo>
                  <a:lnTo>
                    <a:pt x="9075" y="13670"/>
                  </a:lnTo>
                  <a:lnTo>
                    <a:pt x="8882" y="13863"/>
                  </a:lnTo>
                  <a:lnTo>
                    <a:pt x="8767" y="14056"/>
                  </a:lnTo>
                  <a:lnTo>
                    <a:pt x="8728" y="14250"/>
                  </a:lnTo>
                  <a:lnTo>
                    <a:pt x="8689" y="14443"/>
                  </a:lnTo>
                  <a:lnTo>
                    <a:pt x="8689" y="14636"/>
                  </a:lnTo>
                  <a:lnTo>
                    <a:pt x="8728" y="14829"/>
                  </a:lnTo>
                  <a:lnTo>
                    <a:pt x="8805" y="15022"/>
                  </a:lnTo>
                  <a:lnTo>
                    <a:pt x="8921" y="15176"/>
                  </a:lnTo>
                  <a:lnTo>
                    <a:pt x="9075" y="15331"/>
                  </a:lnTo>
                  <a:lnTo>
                    <a:pt x="8728" y="15640"/>
                  </a:lnTo>
                  <a:lnTo>
                    <a:pt x="8342" y="15871"/>
                  </a:lnTo>
                  <a:lnTo>
                    <a:pt x="7917" y="16103"/>
                  </a:lnTo>
                  <a:lnTo>
                    <a:pt x="7454" y="16296"/>
                  </a:lnTo>
                  <a:lnTo>
                    <a:pt x="7531" y="16258"/>
                  </a:lnTo>
                  <a:lnTo>
                    <a:pt x="7608" y="16219"/>
                  </a:lnTo>
                  <a:lnTo>
                    <a:pt x="7608" y="16142"/>
                  </a:lnTo>
                  <a:lnTo>
                    <a:pt x="7608" y="16026"/>
                  </a:lnTo>
                  <a:lnTo>
                    <a:pt x="5330" y="6488"/>
                  </a:lnTo>
                  <a:lnTo>
                    <a:pt x="4712" y="4094"/>
                  </a:lnTo>
                  <a:lnTo>
                    <a:pt x="4480" y="3013"/>
                  </a:lnTo>
                  <a:lnTo>
                    <a:pt x="4326" y="2511"/>
                  </a:lnTo>
                  <a:lnTo>
                    <a:pt x="4249" y="2240"/>
                  </a:lnTo>
                  <a:lnTo>
                    <a:pt x="4094" y="2009"/>
                  </a:lnTo>
                  <a:lnTo>
                    <a:pt x="3824" y="1700"/>
                  </a:lnTo>
                  <a:lnTo>
                    <a:pt x="3515" y="1352"/>
                  </a:lnTo>
                  <a:lnTo>
                    <a:pt x="3129" y="1082"/>
                  </a:lnTo>
                  <a:lnTo>
                    <a:pt x="2704" y="812"/>
                  </a:lnTo>
                  <a:lnTo>
                    <a:pt x="2318" y="580"/>
                  </a:lnTo>
                  <a:lnTo>
                    <a:pt x="1854" y="387"/>
                  </a:lnTo>
                  <a:lnTo>
                    <a:pt x="108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6"/>
            <p:cNvSpPr/>
            <p:nvPr/>
          </p:nvSpPr>
          <p:spPr>
            <a:xfrm>
              <a:off x="319200" y="3515375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8" y="309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2"/>
                  </a:lnTo>
                  <a:lnTo>
                    <a:pt x="7299" y="502"/>
                  </a:lnTo>
                  <a:lnTo>
                    <a:pt x="7453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3"/>
                  </a:lnTo>
                  <a:lnTo>
                    <a:pt x="6295" y="4943"/>
                  </a:lnTo>
                  <a:lnTo>
                    <a:pt x="6218" y="3978"/>
                  </a:lnTo>
                  <a:lnTo>
                    <a:pt x="6140" y="2974"/>
                  </a:lnTo>
                  <a:lnTo>
                    <a:pt x="6140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4"/>
                  </a:lnTo>
                  <a:lnTo>
                    <a:pt x="6449" y="502"/>
                  </a:lnTo>
                  <a:lnTo>
                    <a:pt x="6527" y="425"/>
                  </a:lnTo>
                  <a:lnTo>
                    <a:pt x="6642" y="348"/>
                  </a:lnTo>
                  <a:lnTo>
                    <a:pt x="6758" y="309"/>
                  </a:lnTo>
                  <a:close/>
                  <a:moveTo>
                    <a:pt x="11971" y="4711"/>
                  </a:moveTo>
                  <a:lnTo>
                    <a:pt x="12087" y="4750"/>
                  </a:lnTo>
                  <a:lnTo>
                    <a:pt x="12164" y="4827"/>
                  </a:lnTo>
                  <a:lnTo>
                    <a:pt x="12280" y="4905"/>
                  </a:lnTo>
                  <a:lnTo>
                    <a:pt x="12319" y="4982"/>
                  </a:lnTo>
                  <a:lnTo>
                    <a:pt x="12396" y="5136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1"/>
                  </a:lnTo>
                  <a:lnTo>
                    <a:pt x="10041" y="5831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8" y="5252"/>
                  </a:lnTo>
                  <a:lnTo>
                    <a:pt x="7955" y="5020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8" y="4750"/>
                  </a:lnTo>
                  <a:lnTo>
                    <a:pt x="11353" y="4711"/>
                  </a:lnTo>
                  <a:close/>
                  <a:moveTo>
                    <a:pt x="5638" y="5754"/>
                  </a:moveTo>
                  <a:lnTo>
                    <a:pt x="4557" y="6449"/>
                  </a:lnTo>
                  <a:lnTo>
                    <a:pt x="3437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29" y="7917"/>
                  </a:lnTo>
                  <a:lnTo>
                    <a:pt x="1120" y="7955"/>
                  </a:lnTo>
                  <a:lnTo>
                    <a:pt x="927" y="7917"/>
                  </a:lnTo>
                  <a:lnTo>
                    <a:pt x="850" y="7878"/>
                  </a:lnTo>
                  <a:lnTo>
                    <a:pt x="773" y="7801"/>
                  </a:lnTo>
                  <a:lnTo>
                    <a:pt x="734" y="7685"/>
                  </a:lnTo>
                  <a:lnTo>
                    <a:pt x="696" y="7530"/>
                  </a:lnTo>
                  <a:lnTo>
                    <a:pt x="696" y="7376"/>
                  </a:lnTo>
                  <a:lnTo>
                    <a:pt x="696" y="7221"/>
                  </a:lnTo>
                  <a:lnTo>
                    <a:pt x="734" y="7144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2"/>
                  </a:lnTo>
                  <a:lnTo>
                    <a:pt x="2742" y="6449"/>
                  </a:lnTo>
                  <a:lnTo>
                    <a:pt x="3592" y="6295"/>
                  </a:lnTo>
                  <a:lnTo>
                    <a:pt x="4634" y="6063"/>
                  </a:lnTo>
                  <a:lnTo>
                    <a:pt x="5136" y="5909"/>
                  </a:lnTo>
                  <a:lnTo>
                    <a:pt x="5638" y="5754"/>
                  </a:lnTo>
                  <a:close/>
                  <a:moveTo>
                    <a:pt x="6951" y="0"/>
                  </a:moveTo>
                  <a:lnTo>
                    <a:pt x="6720" y="39"/>
                  </a:lnTo>
                  <a:lnTo>
                    <a:pt x="6527" y="116"/>
                  </a:lnTo>
                  <a:lnTo>
                    <a:pt x="6333" y="232"/>
                  </a:lnTo>
                  <a:lnTo>
                    <a:pt x="6140" y="425"/>
                  </a:lnTo>
                  <a:lnTo>
                    <a:pt x="5986" y="618"/>
                  </a:lnTo>
                  <a:lnTo>
                    <a:pt x="5909" y="811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1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3" y="5020"/>
                  </a:lnTo>
                  <a:lnTo>
                    <a:pt x="6025" y="5136"/>
                  </a:lnTo>
                  <a:lnTo>
                    <a:pt x="6063" y="5252"/>
                  </a:lnTo>
                  <a:lnTo>
                    <a:pt x="5523" y="5445"/>
                  </a:lnTo>
                  <a:lnTo>
                    <a:pt x="4982" y="5561"/>
                  </a:lnTo>
                  <a:lnTo>
                    <a:pt x="3939" y="5831"/>
                  </a:lnTo>
                  <a:lnTo>
                    <a:pt x="2858" y="6024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0" y="6642"/>
                  </a:lnTo>
                  <a:lnTo>
                    <a:pt x="503" y="6835"/>
                  </a:lnTo>
                  <a:lnTo>
                    <a:pt x="232" y="7028"/>
                  </a:lnTo>
                  <a:lnTo>
                    <a:pt x="116" y="7144"/>
                  </a:lnTo>
                  <a:lnTo>
                    <a:pt x="39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39" y="7723"/>
                  </a:lnTo>
                  <a:lnTo>
                    <a:pt x="116" y="7917"/>
                  </a:lnTo>
                  <a:lnTo>
                    <a:pt x="232" y="8032"/>
                  </a:lnTo>
                  <a:lnTo>
                    <a:pt x="348" y="8148"/>
                  </a:lnTo>
                  <a:lnTo>
                    <a:pt x="503" y="8225"/>
                  </a:lnTo>
                  <a:lnTo>
                    <a:pt x="618" y="8264"/>
                  </a:lnTo>
                  <a:lnTo>
                    <a:pt x="927" y="8341"/>
                  </a:lnTo>
                  <a:lnTo>
                    <a:pt x="1275" y="8341"/>
                  </a:lnTo>
                  <a:lnTo>
                    <a:pt x="1622" y="8303"/>
                  </a:lnTo>
                  <a:lnTo>
                    <a:pt x="1931" y="8187"/>
                  </a:lnTo>
                  <a:lnTo>
                    <a:pt x="2549" y="7994"/>
                  </a:lnTo>
                  <a:lnTo>
                    <a:pt x="3553" y="7530"/>
                  </a:lnTo>
                  <a:lnTo>
                    <a:pt x="4519" y="6990"/>
                  </a:lnTo>
                  <a:lnTo>
                    <a:pt x="5445" y="6372"/>
                  </a:lnTo>
                  <a:lnTo>
                    <a:pt x="5909" y="6063"/>
                  </a:lnTo>
                  <a:lnTo>
                    <a:pt x="6333" y="5715"/>
                  </a:lnTo>
                  <a:lnTo>
                    <a:pt x="6527" y="6102"/>
                  </a:lnTo>
                  <a:lnTo>
                    <a:pt x="6642" y="6295"/>
                  </a:lnTo>
                  <a:lnTo>
                    <a:pt x="6758" y="6449"/>
                  </a:lnTo>
                  <a:lnTo>
                    <a:pt x="7029" y="6372"/>
                  </a:lnTo>
                  <a:lnTo>
                    <a:pt x="7029" y="6333"/>
                  </a:lnTo>
                  <a:lnTo>
                    <a:pt x="6835" y="5986"/>
                  </a:lnTo>
                  <a:lnTo>
                    <a:pt x="6758" y="5831"/>
                  </a:lnTo>
                  <a:lnTo>
                    <a:pt x="6720" y="5638"/>
                  </a:lnTo>
                  <a:lnTo>
                    <a:pt x="6720" y="5561"/>
                  </a:lnTo>
                  <a:lnTo>
                    <a:pt x="7569" y="5831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7"/>
                  </a:lnTo>
                  <a:lnTo>
                    <a:pt x="11006" y="6217"/>
                  </a:lnTo>
                  <a:lnTo>
                    <a:pt x="11469" y="6179"/>
                  </a:lnTo>
                  <a:lnTo>
                    <a:pt x="11933" y="6140"/>
                  </a:lnTo>
                  <a:lnTo>
                    <a:pt x="12357" y="5986"/>
                  </a:lnTo>
                  <a:lnTo>
                    <a:pt x="12512" y="5909"/>
                  </a:lnTo>
                  <a:lnTo>
                    <a:pt x="12666" y="5793"/>
                  </a:lnTo>
                  <a:lnTo>
                    <a:pt x="12821" y="5677"/>
                  </a:lnTo>
                  <a:lnTo>
                    <a:pt x="12898" y="5522"/>
                  </a:lnTo>
                  <a:lnTo>
                    <a:pt x="12975" y="5368"/>
                  </a:lnTo>
                  <a:lnTo>
                    <a:pt x="12975" y="5175"/>
                  </a:lnTo>
                  <a:lnTo>
                    <a:pt x="12975" y="4982"/>
                  </a:lnTo>
                  <a:lnTo>
                    <a:pt x="12898" y="4827"/>
                  </a:lnTo>
                  <a:lnTo>
                    <a:pt x="12821" y="4711"/>
                  </a:lnTo>
                  <a:lnTo>
                    <a:pt x="12744" y="4634"/>
                  </a:lnTo>
                  <a:lnTo>
                    <a:pt x="12628" y="4518"/>
                  </a:lnTo>
                  <a:lnTo>
                    <a:pt x="12473" y="4480"/>
                  </a:lnTo>
                  <a:lnTo>
                    <a:pt x="12164" y="4364"/>
                  </a:lnTo>
                  <a:lnTo>
                    <a:pt x="11817" y="4325"/>
                  </a:lnTo>
                  <a:lnTo>
                    <a:pt x="11469" y="4325"/>
                  </a:lnTo>
                  <a:lnTo>
                    <a:pt x="10890" y="4364"/>
                  </a:lnTo>
                  <a:lnTo>
                    <a:pt x="9847" y="4403"/>
                  </a:lnTo>
                  <a:lnTo>
                    <a:pt x="8843" y="4480"/>
                  </a:lnTo>
                  <a:lnTo>
                    <a:pt x="7839" y="4634"/>
                  </a:lnTo>
                  <a:lnTo>
                    <a:pt x="6835" y="4827"/>
                  </a:lnTo>
                  <a:lnTo>
                    <a:pt x="7376" y="3476"/>
                  </a:lnTo>
                  <a:lnTo>
                    <a:pt x="7646" y="2742"/>
                  </a:lnTo>
                  <a:lnTo>
                    <a:pt x="7839" y="2047"/>
                  </a:lnTo>
                  <a:lnTo>
                    <a:pt x="7917" y="1815"/>
                  </a:lnTo>
                  <a:lnTo>
                    <a:pt x="7917" y="1545"/>
                  </a:lnTo>
                  <a:lnTo>
                    <a:pt x="7917" y="1313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8"/>
                  </a:lnTo>
                  <a:lnTo>
                    <a:pt x="7531" y="425"/>
                  </a:lnTo>
                  <a:lnTo>
                    <a:pt x="7337" y="271"/>
                  </a:lnTo>
                  <a:lnTo>
                    <a:pt x="7260" y="155"/>
                  </a:lnTo>
                  <a:lnTo>
                    <a:pt x="7144" y="78"/>
                  </a:lnTo>
                  <a:lnTo>
                    <a:pt x="695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6"/>
            <p:cNvSpPr/>
            <p:nvPr/>
          </p:nvSpPr>
          <p:spPr>
            <a:xfrm>
              <a:off x="2371575" y="3521175"/>
              <a:ext cx="106225" cy="123575"/>
            </a:xfrm>
            <a:custGeom>
              <a:avLst/>
              <a:gdLst/>
              <a:ahLst/>
              <a:cxnLst/>
              <a:rect l="l" t="t" r="r" b="b"/>
              <a:pathLst>
                <a:path w="4249" h="4943" extrusionOk="0">
                  <a:moveTo>
                    <a:pt x="3862" y="0"/>
                  </a:moveTo>
                  <a:lnTo>
                    <a:pt x="3592" y="541"/>
                  </a:lnTo>
                  <a:lnTo>
                    <a:pt x="3245" y="1120"/>
                  </a:lnTo>
                  <a:lnTo>
                    <a:pt x="2897" y="1661"/>
                  </a:lnTo>
                  <a:lnTo>
                    <a:pt x="2511" y="2163"/>
                  </a:lnTo>
                  <a:lnTo>
                    <a:pt x="1932" y="2858"/>
                  </a:lnTo>
                  <a:lnTo>
                    <a:pt x="1314" y="3475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48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50"/>
                  </a:lnTo>
                  <a:lnTo>
                    <a:pt x="966" y="4518"/>
                  </a:lnTo>
                  <a:lnTo>
                    <a:pt x="1314" y="4209"/>
                  </a:lnTo>
                  <a:lnTo>
                    <a:pt x="1700" y="3900"/>
                  </a:lnTo>
                  <a:lnTo>
                    <a:pt x="2009" y="3553"/>
                  </a:lnTo>
                  <a:lnTo>
                    <a:pt x="2356" y="3167"/>
                  </a:lnTo>
                  <a:lnTo>
                    <a:pt x="2897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2"/>
                  </a:lnTo>
                  <a:lnTo>
                    <a:pt x="4248" y="155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6"/>
            <p:cNvSpPr/>
            <p:nvPr/>
          </p:nvSpPr>
          <p:spPr>
            <a:xfrm>
              <a:off x="2320425" y="3522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1"/>
                  </a:moveTo>
                  <a:lnTo>
                    <a:pt x="1004" y="310"/>
                  </a:ln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314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507"/>
                  </a:lnTo>
                  <a:lnTo>
                    <a:pt x="579" y="1430"/>
                  </a:lnTo>
                  <a:lnTo>
                    <a:pt x="502" y="1314"/>
                  </a:lnTo>
                  <a:lnTo>
                    <a:pt x="464" y="1236"/>
                  </a:lnTo>
                  <a:lnTo>
                    <a:pt x="425" y="1005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426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1"/>
                  </a:moveTo>
                  <a:lnTo>
                    <a:pt x="850" y="39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117"/>
                  </a:lnTo>
                  <a:lnTo>
                    <a:pt x="271" y="232"/>
                  </a:lnTo>
                  <a:lnTo>
                    <a:pt x="155" y="348"/>
                  </a:lnTo>
                  <a:lnTo>
                    <a:pt x="77" y="541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68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932"/>
                  </a:lnTo>
                  <a:lnTo>
                    <a:pt x="1622" y="1816"/>
                  </a:lnTo>
                  <a:lnTo>
                    <a:pt x="1777" y="1700"/>
                  </a:lnTo>
                  <a:lnTo>
                    <a:pt x="1892" y="1545"/>
                  </a:lnTo>
                  <a:lnTo>
                    <a:pt x="1970" y="1352"/>
                  </a:lnTo>
                  <a:lnTo>
                    <a:pt x="2047" y="1198"/>
                  </a:lnTo>
                  <a:lnTo>
                    <a:pt x="2085" y="1005"/>
                  </a:lnTo>
                  <a:lnTo>
                    <a:pt x="2047" y="812"/>
                  </a:lnTo>
                  <a:lnTo>
                    <a:pt x="1970" y="619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78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6"/>
            <p:cNvSpPr/>
            <p:nvPr/>
          </p:nvSpPr>
          <p:spPr>
            <a:xfrm>
              <a:off x="5925125" y="3542400"/>
              <a:ext cx="60825" cy="90775"/>
            </a:xfrm>
            <a:custGeom>
              <a:avLst/>
              <a:gdLst/>
              <a:ahLst/>
              <a:cxnLst/>
              <a:rect l="l" t="t" r="r" b="b"/>
              <a:pathLst>
                <a:path w="2433" h="3631" extrusionOk="0">
                  <a:moveTo>
                    <a:pt x="1197" y="1"/>
                  </a:moveTo>
                  <a:lnTo>
                    <a:pt x="1081" y="39"/>
                  </a:lnTo>
                  <a:lnTo>
                    <a:pt x="1004" y="78"/>
                  </a:lnTo>
                  <a:lnTo>
                    <a:pt x="966" y="117"/>
                  </a:lnTo>
                  <a:lnTo>
                    <a:pt x="927" y="194"/>
                  </a:lnTo>
                  <a:lnTo>
                    <a:pt x="927" y="271"/>
                  </a:lnTo>
                  <a:lnTo>
                    <a:pt x="850" y="271"/>
                  </a:lnTo>
                  <a:lnTo>
                    <a:pt x="772" y="310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41"/>
                  </a:lnTo>
                  <a:lnTo>
                    <a:pt x="695" y="619"/>
                  </a:lnTo>
                  <a:lnTo>
                    <a:pt x="772" y="696"/>
                  </a:lnTo>
                  <a:lnTo>
                    <a:pt x="850" y="734"/>
                  </a:lnTo>
                  <a:lnTo>
                    <a:pt x="1081" y="812"/>
                  </a:lnTo>
                  <a:lnTo>
                    <a:pt x="1274" y="966"/>
                  </a:lnTo>
                  <a:lnTo>
                    <a:pt x="1468" y="1121"/>
                  </a:lnTo>
                  <a:lnTo>
                    <a:pt x="1622" y="1275"/>
                  </a:lnTo>
                  <a:lnTo>
                    <a:pt x="1738" y="1507"/>
                  </a:lnTo>
                  <a:lnTo>
                    <a:pt x="1854" y="1700"/>
                  </a:lnTo>
                  <a:lnTo>
                    <a:pt x="1892" y="1931"/>
                  </a:lnTo>
                  <a:lnTo>
                    <a:pt x="1931" y="2163"/>
                  </a:lnTo>
                  <a:lnTo>
                    <a:pt x="1892" y="2472"/>
                  </a:lnTo>
                  <a:lnTo>
                    <a:pt x="1815" y="2742"/>
                  </a:lnTo>
                  <a:lnTo>
                    <a:pt x="1738" y="2897"/>
                  </a:lnTo>
                  <a:lnTo>
                    <a:pt x="1622" y="2974"/>
                  </a:lnTo>
                  <a:lnTo>
                    <a:pt x="1506" y="3090"/>
                  </a:lnTo>
                  <a:lnTo>
                    <a:pt x="1390" y="3128"/>
                  </a:lnTo>
                  <a:lnTo>
                    <a:pt x="1197" y="3167"/>
                  </a:lnTo>
                  <a:lnTo>
                    <a:pt x="1043" y="3128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81"/>
                  </a:lnTo>
                  <a:lnTo>
                    <a:pt x="811" y="2626"/>
                  </a:lnTo>
                  <a:lnTo>
                    <a:pt x="888" y="2472"/>
                  </a:lnTo>
                  <a:lnTo>
                    <a:pt x="1043" y="2356"/>
                  </a:lnTo>
                  <a:lnTo>
                    <a:pt x="1120" y="2279"/>
                  </a:lnTo>
                  <a:lnTo>
                    <a:pt x="1159" y="2163"/>
                  </a:lnTo>
                  <a:lnTo>
                    <a:pt x="1120" y="2047"/>
                  </a:lnTo>
                  <a:lnTo>
                    <a:pt x="1043" y="1970"/>
                  </a:lnTo>
                  <a:lnTo>
                    <a:pt x="618" y="1623"/>
                  </a:lnTo>
                  <a:lnTo>
                    <a:pt x="425" y="1468"/>
                  </a:lnTo>
                  <a:lnTo>
                    <a:pt x="193" y="1352"/>
                  </a:lnTo>
                  <a:lnTo>
                    <a:pt x="0" y="1623"/>
                  </a:lnTo>
                  <a:lnTo>
                    <a:pt x="270" y="1893"/>
                  </a:lnTo>
                  <a:lnTo>
                    <a:pt x="541" y="2163"/>
                  </a:lnTo>
                  <a:lnTo>
                    <a:pt x="386" y="2395"/>
                  </a:lnTo>
                  <a:lnTo>
                    <a:pt x="309" y="2626"/>
                  </a:lnTo>
                  <a:lnTo>
                    <a:pt x="309" y="2935"/>
                  </a:lnTo>
                  <a:lnTo>
                    <a:pt x="348" y="3051"/>
                  </a:lnTo>
                  <a:lnTo>
                    <a:pt x="425" y="3206"/>
                  </a:lnTo>
                  <a:lnTo>
                    <a:pt x="541" y="3360"/>
                  </a:lnTo>
                  <a:lnTo>
                    <a:pt x="695" y="3476"/>
                  </a:lnTo>
                  <a:lnTo>
                    <a:pt x="850" y="3592"/>
                  </a:lnTo>
                  <a:lnTo>
                    <a:pt x="1081" y="3630"/>
                  </a:lnTo>
                  <a:lnTo>
                    <a:pt x="1274" y="3630"/>
                  </a:lnTo>
                  <a:lnTo>
                    <a:pt x="1468" y="3592"/>
                  </a:lnTo>
                  <a:lnTo>
                    <a:pt x="1661" y="3515"/>
                  </a:lnTo>
                  <a:lnTo>
                    <a:pt x="1854" y="3437"/>
                  </a:lnTo>
                  <a:lnTo>
                    <a:pt x="2047" y="3283"/>
                  </a:lnTo>
                  <a:lnTo>
                    <a:pt x="2201" y="3090"/>
                  </a:lnTo>
                  <a:lnTo>
                    <a:pt x="2317" y="2897"/>
                  </a:lnTo>
                  <a:lnTo>
                    <a:pt x="2394" y="2704"/>
                  </a:lnTo>
                  <a:lnTo>
                    <a:pt x="2433" y="2472"/>
                  </a:lnTo>
                  <a:lnTo>
                    <a:pt x="2433" y="2279"/>
                  </a:lnTo>
                  <a:lnTo>
                    <a:pt x="2433" y="2047"/>
                  </a:lnTo>
                  <a:lnTo>
                    <a:pt x="2356" y="1816"/>
                  </a:lnTo>
                  <a:lnTo>
                    <a:pt x="2317" y="1623"/>
                  </a:lnTo>
                  <a:lnTo>
                    <a:pt x="2201" y="1391"/>
                  </a:lnTo>
                  <a:lnTo>
                    <a:pt x="1931" y="1005"/>
                  </a:lnTo>
                  <a:lnTo>
                    <a:pt x="1622" y="657"/>
                  </a:lnTo>
                  <a:lnTo>
                    <a:pt x="1274" y="425"/>
                  </a:lnTo>
                  <a:lnTo>
                    <a:pt x="11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6"/>
            <p:cNvSpPr/>
            <p:nvPr/>
          </p:nvSpPr>
          <p:spPr>
            <a:xfrm>
              <a:off x="5032150" y="354530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6"/>
            <p:cNvSpPr/>
            <p:nvPr/>
          </p:nvSpPr>
          <p:spPr>
            <a:xfrm>
              <a:off x="3784900" y="3554950"/>
              <a:ext cx="112950" cy="132275"/>
            </a:xfrm>
            <a:custGeom>
              <a:avLst/>
              <a:gdLst/>
              <a:ahLst/>
              <a:cxnLst/>
              <a:rect l="l" t="t" r="r" b="b"/>
              <a:pathLst>
                <a:path w="4518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3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5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8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6" y="3167"/>
                  </a:lnTo>
                  <a:lnTo>
                    <a:pt x="772" y="2742"/>
                  </a:lnTo>
                  <a:lnTo>
                    <a:pt x="965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79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6"/>
            <p:cNvSpPr/>
            <p:nvPr/>
          </p:nvSpPr>
          <p:spPr>
            <a:xfrm>
              <a:off x="5529325" y="35675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463" y="927"/>
                  </a:lnTo>
                  <a:lnTo>
                    <a:pt x="1043" y="1622"/>
                  </a:lnTo>
                  <a:lnTo>
                    <a:pt x="1661" y="2279"/>
                  </a:lnTo>
                  <a:lnTo>
                    <a:pt x="2356" y="2858"/>
                  </a:lnTo>
                  <a:lnTo>
                    <a:pt x="3089" y="3360"/>
                  </a:lnTo>
                  <a:lnTo>
                    <a:pt x="3862" y="3824"/>
                  </a:lnTo>
                  <a:lnTo>
                    <a:pt x="4672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21" y="4905"/>
                  </a:lnTo>
                  <a:lnTo>
                    <a:pt x="7684" y="4943"/>
                  </a:lnTo>
                  <a:lnTo>
                    <a:pt x="8109" y="4982"/>
                  </a:lnTo>
                  <a:lnTo>
                    <a:pt x="8534" y="4943"/>
                  </a:lnTo>
                  <a:lnTo>
                    <a:pt x="8959" y="4905"/>
                  </a:lnTo>
                  <a:lnTo>
                    <a:pt x="9383" y="4866"/>
                  </a:lnTo>
                  <a:lnTo>
                    <a:pt x="9808" y="4750"/>
                  </a:lnTo>
                  <a:lnTo>
                    <a:pt x="10233" y="4634"/>
                  </a:lnTo>
                  <a:lnTo>
                    <a:pt x="10658" y="4480"/>
                  </a:lnTo>
                  <a:lnTo>
                    <a:pt x="11044" y="4326"/>
                  </a:lnTo>
                  <a:lnTo>
                    <a:pt x="11469" y="4094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280" y="3553"/>
                  </a:lnTo>
                  <a:lnTo>
                    <a:pt x="12434" y="3167"/>
                  </a:lnTo>
                  <a:lnTo>
                    <a:pt x="12241" y="3167"/>
                  </a:lnTo>
                  <a:lnTo>
                    <a:pt x="12202" y="3128"/>
                  </a:lnTo>
                  <a:lnTo>
                    <a:pt x="12009" y="3128"/>
                  </a:lnTo>
                  <a:lnTo>
                    <a:pt x="11893" y="3167"/>
                  </a:lnTo>
                  <a:lnTo>
                    <a:pt x="11546" y="3437"/>
                  </a:lnTo>
                  <a:lnTo>
                    <a:pt x="11198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01" y="4171"/>
                  </a:lnTo>
                  <a:lnTo>
                    <a:pt x="9615" y="4287"/>
                  </a:lnTo>
                  <a:lnTo>
                    <a:pt x="9190" y="4364"/>
                  </a:lnTo>
                  <a:lnTo>
                    <a:pt x="8766" y="4403"/>
                  </a:lnTo>
                  <a:lnTo>
                    <a:pt x="8341" y="4441"/>
                  </a:lnTo>
                  <a:lnTo>
                    <a:pt x="7916" y="4480"/>
                  </a:lnTo>
                  <a:lnTo>
                    <a:pt x="7453" y="4441"/>
                  </a:lnTo>
                  <a:lnTo>
                    <a:pt x="7028" y="4403"/>
                  </a:lnTo>
                  <a:lnTo>
                    <a:pt x="6603" y="4326"/>
                  </a:lnTo>
                  <a:lnTo>
                    <a:pt x="6178" y="4248"/>
                  </a:lnTo>
                  <a:lnTo>
                    <a:pt x="5792" y="4132"/>
                  </a:lnTo>
                  <a:lnTo>
                    <a:pt x="5368" y="4017"/>
                  </a:lnTo>
                  <a:lnTo>
                    <a:pt x="4595" y="3669"/>
                  </a:lnTo>
                  <a:lnTo>
                    <a:pt x="3862" y="3283"/>
                  </a:lnTo>
                  <a:lnTo>
                    <a:pt x="3205" y="2820"/>
                  </a:lnTo>
                  <a:lnTo>
                    <a:pt x="2549" y="2318"/>
                  </a:lnTo>
                  <a:lnTo>
                    <a:pt x="1969" y="1777"/>
                  </a:lnTo>
                  <a:lnTo>
                    <a:pt x="1352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6"/>
            <p:cNvSpPr/>
            <p:nvPr/>
          </p:nvSpPr>
          <p:spPr>
            <a:xfrm>
              <a:off x="2258625" y="3569425"/>
              <a:ext cx="44450" cy="43475"/>
            </a:xfrm>
            <a:custGeom>
              <a:avLst/>
              <a:gdLst/>
              <a:ahLst/>
              <a:cxnLst/>
              <a:rect l="l" t="t" r="r" b="b"/>
              <a:pathLst>
                <a:path w="1778" h="1739" extrusionOk="0">
                  <a:moveTo>
                    <a:pt x="773" y="310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9"/>
                  </a:lnTo>
                  <a:lnTo>
                    <a:pt x="1391" y="773"/>
                  </a:lnTo>
                  <a:lnTo>
                    <a:pt x="1391" y="966"/>
                  </a:lnTo>
                  <a:lnTo>
                    <a:pt x="1352" y="1044"/>
                  </a:lnTo>
                  <a:lnTo>
                    <a:pt x="1275" y="1159"/>
                  </a:lnTo>
                  <a:lnTo>
                    <a:pt x="1198" y="1237"/>
                  </a:lnTo>
                  <a:lnTo>
                    <a:pt x="1082" y="1314"/>
                  </a:lnTo>
                  <a:lnTo>
                    <a:pt x="889" y="1352"/>
                  </a:lnTo>
                  <a:lnTo>
                    <a:pt x="696" y="1352"/>
                  </a:lnTo>
                  <a:lnTo>
                    <a:pt x="542" y="1237"/>
                  </a:lnTo>
                  <a:lnTo>
                    <a:pt x="426" y="1082"/>
                  </a:lnTo>
                  <a:lnTo>
                    <a:pt x="387" y="889"/>
                  </a:lnTo>
                  <a:lnTo>
                    <a:pt x="387" y="735"/>
                  </a:lnTo>
                  <a:lnTo>
                    <a:pt x="464" y="580"/>
                  </a:lnTo>
                  <a:lnTo>
                    <a:pt x="542" y="387"/>
                  </a:lnTo>
                  <a:lnTo>
                    <a:pt x="542" y="348"/>
                  </a:lnTo>
                  <a:lnTo>
                    <a:pt x="773" y="310"/>
                  </a:lnTo>
                  <a:close/>
                  <a:moveTo>
                    <a:pt x="773" y="1"/>
                  </a:moveTo>
                  <a:lnTo>
                    <a:pt x="619" y="40"/>
                  </a:lnTo>
                  <a:lnTo>
                    <a:pt x="464" y="117"/>
                  </a:lnTo>
                  <a:lnTo>
                    <a:pt x="426" y="155"/>
                  </a:lnTo>
                  <a:lnTo>
                    <a:pt x="348" y="194"/>
                  </a:lnTo>
                  <a:lnTo>
                    <a:pt x="233" y="271"/>
                  </a:lnTo>
                  <a:lnTo>
                    <a:pt x="117" y="387"/>
                  </a:lnTo>
                  <a:lnTo>
                    <a:pt x="40" y="503"/>
                  </a:lnTo>
                  <a:lnTo>
                    <a:pt x="1" y="657"/>
                  </a:lnTo>
                  <a:lnTo>
                    <a:pt x="1" y="850"/>
                  </a:lnTo>
                  <a:lnTo>
                    <a:pt x="1" y="1005"/>
                  </a:lnTo>
                  <a:lnTo>
                    <a:pt x="40" y="1159"/>
                  </a:lnTo>
                  <a:lnTo>
                    <a:pt x="117" y="1314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9" y="1739"/>
                  </a:lnTo>
                  <a:lnTo>
                    <a:pt x="966" y="1739"/>
                  </a:lnTo>
                  <a:lnTo>
                    <a:pt x="1121" y="1700"/>
                  </a:lnTo>
                  <a:lnTo>
                    <a:pt x="1275" y="1623"/>
                  </a:lnTo>
                  <a:lnTo>
                    <a:pt x="1430" y="1545"/>
                  </a:lnTo>
                  <a:lnTo>
                    <a:pt x="1584" y="1430"/>
                  </a:lnTo>
                  <a:lnTo>
                    <a:pt x="1661" y="1275"/>
                  </a:lnTo>
                  <a:lnTo>
                    <a:pt x="1739" y="1121"/>
                  </a:lnTo>
                  <a:lnTo>
                    <a:pt x="1777" y="928"/>
                  </a:lnTo>
                  <a:lnTo>
                    <a:pt x="1777" y="773"/>
                  </a:lnTo>
                  <a:lnTo>
                    <a:pt x="1739" y="580"/>
                  </a:lnTo>
                  <a:lnTo>
                    <a:pt x="1661" y="426"/>
                  </a:lnTo>
                  <a:lnTo>
                    <a:pt x="1546" y="271"/>
                  </a:lnTo>
                  <a:lnTo>
                    <a:pt x="1430" y="155"/>
                  </a:lnTo>
                  <a:lnTo>
                    <a:pt x="1275" y="78"/>
                  </a:lnTo>
                  <a:lnTo>
                    <a:pt x="1121" y="40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6"/>
            <p:cNvSpPr/>
            <p:nvPr/>
          </p:nvSpPr>
          <p:spPr>
            <a:xfrm>
              <a:off x="5836300" y="3573300"/>
              <a:ext cx="93675" cy="136150"/>
            </a:xfrm>
            <a:custGeom>
              <a:avLst/>
              <a:gdLst/>
              <a:ahLst/>
              <a:cxnLst/>
              <a:rect l="l" t="t" r="r" b="b"/>
              <a:pathLst>
                <a:path w="3747" h="5446" extrusionOk="0">
                  <a:moveTo>
                    <a:pt x="3515" y="0"/>
                  </a:moveTo>
                  <a:lnTo>
                    <a:pt x="3437" y="39"/>
                  </a:lnTo>
                  <a:lnTo>
                    <a:pt x="3360" y="78"/>
                  </a:lnTo>
                  <a:lnTo>
                    <a:pt x="3283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88" y="773"/>
                  </a:lnTo>
                  <a:lnTo>
                    <a:pt x="2356" y="1004"/>
                  </a:lnTo>
                  <a:lnTo>
                    <a:pt x="2086" y="1236"/>
                  </a:lnTo>
                  <a:lnTo>
                    <a:pt x="1777" y="1468"/>
                  </a:lnTo>
                  <a:lnTo>
                    <a:pt x="1159" y="1815"/>
                  </a:lnTo>
                  <a:lnTo>
                    <a:pt x="1120" y="1892"/>
                  </a:lnTo>
                  <a:lnTo>
                    <a:pt x="1082" y="1970"/>
                  </a:lnTo>
                  <a:lnTo>
                    <a:pt x="1082" y="2047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927" y="2124"/>
                  </a:lnTo>
                  <a:lnTo>
                    <a:pt x="850" y="2201"/>
                  </a:lnTo>
                  <a:lnTo>
                    <a:pt x="812" y="2279"/>
                  </a:lnTo>
                  <a:lnTo>
                    <a:pt x="812" y="2356"/>
                  </a:lnTo>
                  <a:lnTo>
                    <a:pt x="850" y="2433"/>
                  </a:lnTo>
                  <a:lnTo>
                    <a:pt x="889" y="2510"/>
                  </a:lnTo>
                  <a:lnTo>
                    <a:pt x="1005" y="2549"/>
                  </a:lnTo>
                  <a:lnTo>
                    <a:pt x="1236" y="2626"/>
                  </a:lnTo>
                  <a:lnTo>
                    <a:pt x="1468" y="2703"/>
                  </a:lnTo>
                  <a:lnTo>
                    <a:pt x="1661" y="2858"/>
                  </a:lnTo>
                  <a:lnTo>
                    <a:pt x="1854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63" y="3669"/>
                  </a:lnTo>
                  <a:lnTo>
                    <a:pt x="2163" y="3900"/>
                  </a:lnTo>
                  <a:lnTo>
                    <a:pt x="2124" y="4132"/>
                  </a:lnTo>
                  <a:lnTo>
                    <a:pt x="2047" y="4364"/>
                  </a:lnTo>
                  <a:lnTo>
                    <a:pt x="1931" y="4557"/>
                  </a:lnTo>
                  <a:lnTo>
                    <a:pt x="1777" y="4711"/>
                  </a:lnTo>
                  <a:lnTo>
                    <a:pt x="1584" y="4866"/>
                  </a:lnTo>
                  <a:lnTo>
                    <a:pt x="1352" y="4943"/>
                  </a:lnTo>
                  <a:lnTo>
                    <a:pt x="1236" y="4982"/>
                  </a:lnTo>
                  <a:lnTo>
                    <a:pt x="1120" y="4982"/>
                  </a:lnTo>
                  <a:lnTo>
                    <a:pt x="927" y="4904"/>
                  </a:lnTo>
                  <a:lnTo>
                    <a:pt x="773" y="4789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73" y="4287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1005" y="4132"/>
                  </a:lnTo>
                  <a:lnTo>
                    <a:pt x="1120" y="4094"/>
                  </a:lnTo>
                  <a:lnTo>
                    <a:pt x="1275" y="4055"/>
                  </a:lnTo>
                  <a:lnTo>
                    <a:pt x="1352" y="3939"/>
                  </a:lnTo>
                  <a:lnTo>
                    <a:pt x="1314" y="3823"/>
                  </a:lnTo>
                  <a:lnTo>
                    <a:pt x="1314" y="3746"/>
                  </a:lnTo>
                  <a:lnTo>
                    <a:pt x="1236" y="3669"/>
                  </a:lnTo>
                  <a:lnTo>
                    <a:pt x="155" y="2935"/>
                  </a:lnTo>
                  <a:lnTo>
                    <a:pt x="1" y="3321"/>
                  </a:lnTo>
                  <a:lnTo>
                    <a:pt x="657" y="3785"/>
                  </a:lnTo>
                  <a:lnTo>
                    <a:pt x="541" y="3900"/>
                  </a:lnTo>
                  <a:lnTo>
                    <a:pt x="425" y="4016"/>
                  </a:lnTo>
                  <a:lnTo>
                    <a:pt x="310" y="4132"/>
                  </a:lnTo>
                  <a:lnTo>
                    <a:pt x="271" y="4248"/>
                  </a:lnTo>
                  <a:lnTo>
                    <a:pt x="232" y="4402"/>
                  </a:lnTo>
                  <a:lnTo>
                    <a:pt x="194" y="4557"/>
                  </a:lnTo>
                  <a:lnTo>
                    <a:pt x="232" y="4750"/>
                  </a:lnTo>
                  <a:lnTo>
                    <a:pt x="271" y="4904"/>
                  </a:lnTo>
                  <a:lnTo>
                    <a:pt x="425" y="5136"/>
                  </a:lnTo>
                  <a:lnTo>
                    <a:pt x="580" y="5291"/>
                  </a:lnTo>
                  <a:lnTo>
                    <a:pt x="773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29" y="5406"/>
                  </a:lnTo>
                  <a:lnTo>
                    <a:pt x="1661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79" y="4866"/>
                  </a:lnTo>
                  <a:lnTo>
                    <a:pt x="2433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626" y="3978"/>
                  </a:lnTo>
                  <a:lnTo>
                    <a:pt x="2626" y="3746"/>
                  </a:lnTo>
                  <a:lnTo>
                    <a:pt x="2588" y="3514"/>
                  </a:lnTo>
                  <a:lnTo>
                    <a:pt x="2511" y="3283"/>
                  </a:lnTo>
                  <a:lnTo>
                    <a:pt x="2395" y="3090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70" y="2510"/>
                  </a:lnTo>
                  <a:lnTo>
                    <a:pt x="1777" y="2356"/>
                  </a:lnTo>
                  <a:lnTo>
                    <a:pt x="1545" y="2240"/>
                  </a:lnTo>
                  <a:lnTo>
                    <a:pt x="1314" y="2124"/>
                  </a:lnTo>
                  <a:lnTo>
                    <a:pt x="1661" y="2008"/>
                  </a:lnTo>
                  <a:lnTo>
                    <a:pt x="1970" y="1854"/>
                  </a:lnTo>
                  <a:lnTo>
                    <a:pt x="2279" y="1661"/>
                  </a:lnTo>
                  <a:lnTo>
                    <a:pt x="2588" y="1429"/>
                  </a:lnTo>
                  <a:lnTo>
                    <a:pt x="2858" y="1236"/>
                  </a:lnTo>
                  <a:lnTo>
                    <a:pt x="3128" y="966"/>
                  </a:lnTo>
                  <a:lnTo>
                    <a:pt x="3360" y="695"/>
                  </a:lnTo>
                  <a:lnTo>
                    <a:pt x="3476" y="541"/>
                  </a:lnTo>
                  <a:lnTo>
                    <a:pt x="3553" y="387"/>
                  </a:lnTo>
                  <a:lnTo>
                    <a:pt x="3746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6"/>
            <p:cNvSpPr/>
            <p:nvPr/>
          </p:nvSpPr>
          <p:spPr>
            <a:xfrm>
              <a:off x="2264425" y="357522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8"/>
                  </a:lnTo>
                  <a:lnTo>
                    <a:pt x="3939" y="4248"/>
                  </a:lnTo>
                  <a:lnTo>
                    <a:pt x="4017" y="5407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917"/>
                  </a:lnTo>
                  <a:lnTo>
                    <a:pt x="3901" y="8534"/>
                  </a:lnTo>
                  <a:lnTo>
                    <a:pt x="3746" y="9152"/>
                  </a:lnTo>
                  <a:lnTo>
                    <a:pt x="3515" y="9732"/>
                  </a:lnTo>
                  <a:lnTo>
                    <a:pt x="3244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93"/>
                  </a:lnTo>
                  <a:lnTo>
                    <a:pt x="773" y="9384"/>
                  </a:lnTo>
                  <a:lnTo>
                    <a:pt x="696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618" y="2742"/>
                  </a:lnTo>
                  <a:lnTo>
                    <a:pt x="1391" y="2395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39"/>
                  </a:lnTo>
                  <a:lnTo>
                    <a:pt x="3476" y="310"/>
                  </a:lnTo>
                  <a:lnTo>
                    <a:pt x="3051" y="657"/>
                  </a:lnTo>
                  <a:lnTo>
                    <a:pt x="2626" y="966"/>
                  </a:lnTo>
                  <a:lnTo>
                    <a:pt x="2202" y="1313"/>
                  </a:lnTo>
                  <a:lnTo>
                    <a:pt x="1314" y="1893"/>
                  </a:lnTo>
                  <a:lnTo>
                    <a:pt x="425" y="2472"/>
                  </a:lnTo>
                  <a:lnTo>
                    <a:pt x="348" y="2549"/>
                  </a:lnTo>
                  <a:lnTo>
                    <a:pt x="348" y="2626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3"/>
                  </a:lnTo>
                  <a:lnTo>
                    <a:pt x="155" y="4866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4"/>
                  </a:lnTo>
                  <a:lnTo>
                    <a:pt x="1391" y="11199"/>
                  </a:lnTo>
                  <a:lnTo>
                    <a:pt x="1622" y="11315"/>
                  </a:lnTo>
                  <a:lnTo>
                    <a:pt x="1816" y="11392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53"/>
                  </a:lnTo>
                  <a:lnTo>
                    <a:pt x="3051" y="11237"/>
                  </a:lnTo>
                  <a:lnTo>
                    <a:pt x="3283" y="11044"/>
                  </a:lnTo>
                  <a:lnTo>
                    <a:pt x="3476" y="10890"/>
                  </a:lnTo>
                  <a:lnTo>
                    <a:pt x="3669" y="10658"/>
                  </a:lnTo>
                  <a:lnTo>
                    <a:pt x="3823" y="10388"/>
                  </a:lnTo>
                  <a:lnTo>
                    <a:pt x="3978" y="10156"/>
                  </a:lnTo>
                  <a:lnTo>
                    <a:pt x="4171" y="9538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222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57" y="4982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1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39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6"/>
            <p:cNvSpPr/>
            <p:nvPr/>
          </p:nvSpPr>
          <p:spPr>
            <a:xfrm>
              <a:off x="4033950" y="35897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6"/>
            <p:cNvSpPr/>
            <p:nvPr/>
          </p:nvSpPr>
          <p:spPr>
            <a:xfrm>
              <a:off x="3935475" y="3595500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426" y="1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40" y="78"/>
                  </a:lnTo>
                  <a:lnTo>
                    <a:pt x="1" y="194"/>
                  </a:lnTo>
                  <a:lnTo>
                    <a:pt x="40" y="271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1"/>
                  </a:lnTo>
                  <a:lnTo>
                    <a:pt x="850" y="194"/>
                  </a:lnTo>
                  <a:lnTo>
                    <a:pt x="812" y="78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6"/>
            <p:cNvSpPr/>
            <p:nvPr/>
          </p:nvSpPr>
          <p:spPr>
            <a:xfrm>
              <a:off x="6924275" y="3599350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4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4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1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6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6"/>
            <p:cNvSpPr/>
            <p:nvPr/>
          </p:nvSpPr>
          <p:spPr>
            <a:xfrm>
              <a:off x="2208425" y="362157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4" y="386"/>
                  </a:moveTo>
                  <a:lnTo>
                    <a:pt x="1121" y="425"/>
                  </a:lnTo>
                  <a:lnTo>
                    <a:pt x="1198" y="463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9" y="1274"/>
                  </a:lnTo>
                  <a:lnTo>
                    <a:pt x="696" y="1236"/>
                  </a:lnTo>
                  <a:lnTo>
                    <a:pt x="542" y="1159"/>
                  </a:lnTo>
                  <a:lnTo>
                    <a:pt x="464" y="1081"/>
                  </a:lnTo>
                  <a:lnTo>
                    <a:pt x="426" y="965"/>
                  </a:lnTo>
                  <a:lnTo>
                    <a:pt x="387" y="888"/>
                  </a:lnTo>
                  <a:lnTo>
                    <a:pt x="387" y="772"/>
                  </a:lnTo>
                  <a:lnTo>
                    <a:pt x="426" y="579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850" y="0"/>
                  </a:moveTo>
                  <a:lnTo>
                    <a:pt x="735" y="39"/>
                  </a:lnTo>
                  <a:lnTo>
                    <a:pt x="619" y="77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79"/>
                  </a:lnTo>
                  <a:lnTo>
                    <a:pt x="40" y="734"/>
                  </a:lnTo>
                  <a:lnTo>
                    <a:pt x="1" y="888"/>
                  </a:lnTo>
                  <a:lnTo>
                    <a:pt x="40" y="1043"/>
                  </a:lnTo>
                  <a:lnTo>
                    <a:pt x="78" y="1197"/>
                  </a:lnTo>
                  <a:lnTo>
                    <a:pt x="194" y="1352"/>
                  </a:lnTo>
                  <a:lnTo>
                    <a:pt x="310" y="1467"/>
                  </a:lnTo>
                  <a:lnTo>
                    <a:pt x="464" y="1583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6"/>
            <p:cNvSpPr/>
            <p:nvPr/>
          </p:nvSpPr>
          <p:spPr>
            <a:xfrm>
              <a:off x="4431675" y="3622525"/>
              <a:ext cx="174775" cy="292525"/>
            </a:xfrm>
            <a:custGeom>
              <a:avLst/>
              <a:gdLst/>
              <a:ahLst/>
              <a:cxnLst/>
              <a:rect l="l" t="t" r="r" b="b"/>
              <a:pathLst>
                <a:path w="6991" h="11701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5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3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8"/>
                  </a:lnTo>
                  <a:lnTo>
                    <a:pt x="6411" y="5638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2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6"/>
            <p:cNvSpPr/>
            <p:nvPr/>
          </p:nvSpPr>
          <p:spPr>
            <a:xfrm>
              <a:off x="3827375" y="36360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3" y="2665"/>
                  </a:lnTo>
                  <a:lnTo>
                    <a:pt x="2780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6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5" y="2896"/>
                  </a:lnTo>
                  <a:lnTo>
                    <a:pt x="772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0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3" y="3707"/>
                  </a:lnTo>
                  <a:lnTo>
                    <a:pt x="1969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5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8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6"/>
            <p:cNvSpPr/>
            <p:nvPr/>
          </p:nvSpPr>
          <p:spPr>
            <a:xfrm>
              <a:off x="2802150" y="36428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1"/>
                  </a:moveTo>
                  <a:lnTo>
                    <a:pt x="12434" y="39"/>
                  </a:lnTo>
                  <a:lnTo>
                    <a:pt x="12357" y="78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9"/>
                  </a:lnTo>
                  <a:lnTo>
                    <a:pt x="12164" y="1043"/>
                  </a:lnTo>
                  <a:lnTo>
                    <a:pt x="12009" y="1198"/>
                  </a:lnTo>
                  <a:lnTo>
                    <a:pt x="11855" y="1314"/>
                  </a:lnTo>
                  <a:lnTo>
                    <a:pt x="11430" y="1545"/>
                  </a:lnTo>
                  <a:lnTo>
                    <a:pt x="11005" y="1700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3" y="2086"/>
                  </a:lnTo>
                  <a:lnTo>
                    <a:pt x="9345" y="2009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1"/>
                  </a:lnTo>
                  <a:lnTo>
                    <a:pt x="8611" y="1700"/>
                  </a:lnTo>
                  <a:lnTo>
                    <a:pt x="8804" y="2009"/>
                  </a:lnTo>
                  <a:lnTo>
                    <a:pt x="8997" y="2279"/>
                  </a:lnTo>
                  <a:lnTo>
                    <a:pt x="7839" y="2588"/>
                  </a:lnTo>
                  <a:lnTo>
                    <a:pt x="6719" y="2820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8" y="3283"/>
                  </a:lnTo>
                  <a:lnTo>
                    <a:pt x="3746" y="2935"/>
                  </a:lnTo>
                  <a:lnTo>
                    <a:pt x="3784" y="2588"/>
                  </a:lnTo>
                  <a:lnTo>
                    <a:pt x="3707" y="2240"/>
                  </a:lnTo>
                  <a:lnTo>
                    <a:pt x="3630" y="1893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8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9"/>
                  </a:lnTo>
                  <a:lnTo>
                    <a:pt x="1815" y="3437"/>
                  </a:lnTo>
                  <a:lnTo>
                    <a:pt x="1352" y="3399"/>
                  </a:lnTo>
                  <a:lnTo>
                    <a:pt x="965" y="3360"/>
                  </a:lnTo>
                  <a:lnTo>
                    <a:pt x="772" y="3283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4"/>
                  </a:lnTo>
                  <a:lnTo>
                    <a:pt x="309" y="2665"/>
                  </a:lnTo>
                  <a:lnTo>
                    <a:pt x="232" y="2588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4"/>
                  </a:lnTo>
                  <a:lnTo>
                    <a:pt x="0" y="2858"/>
                  </a:lnTo>
                  <a:lnTo>
                    <a:pt x="0" y="3013"/>
                  </a:lnTo>
                  <a:lnTo>
                    <a:pt x="0" y="3167"/>
                  </a:lnTo>
                  <a:lnTo>
                    <a:pt x="39" y="3283"/>
                  </a:lnTo>
                  <a:lnTo>
                    <a:pt x="116" y="3399"/>
                  </a:lnTo>
                  <a:lnTo>
                    <a:pt x="193" y="3515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1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1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3"/>
                  </a:lnTo>
                  <a:lnTo>
                    <a:pt x="12048" y="1700"/>
                  </a:lnTo>
                  <a:lnTo>
                    <a:pt x="12357" y="1507"/>
                  </a:lnTo>
                  <a:lnTo>
                    <a:pt x="12627" y="1236"/>
                  </a:lnTo>
                  <a:lnTo>
                    <a:pt x="12704" y="1082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80"/>
                  </a:lnTo>
                  <a:lnTo>
                    <a:pt x="12820" y="387"/>
                  </a:lnTo>
                  <a:lnTo>
                    <a:pt x="12743" y="155"/>
                  </a:lnTo>
                  <a:lnTo>
                    <a:pt x="12704" y="78"/>
                  </a:lnTo>
                  <a:lnTo>
                    <a:pt x="12627" y="39"/>
                  </a:lnTo>
                  <a:lnTo>
                    <a:pt x="125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6"/>
            <p:cNvSpPr/>
            <p:nvPr/>
          </p:nvSpPr>
          <p:spPr>
            <a:xfrm>
              <a:off x="2017300" y="364860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271" y="0"/>
                  </a:moveTo>
                  <a:lnTo>
                    <a:pt x="155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39" y="386"/>
                  </a:lnTo>
                  <a:lnTo>
                    <a:pt x="348" y="888"/>
                  </a:lnTo>
                  <a:lnTo>
                    <a:pt x="657" y="1390"/>
                  </a:lnTo>
                  <a:lnTo>
                    <a:pt x="1043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205"/>
                  </a:lnTo>
                  <a:lnTo>
                    <a:pt x="2703" y="3553"/>
                  </a:lnTo>
                  <a:lnTo>
                    <a:pt x="3205" y="3900"/>
                  </a:lnTo>
                  <a:lnTo>
                    <a:pt x="3553" y="3746"/>
                  </a:lnTo>
                  <a:lnTo>
                    <a:pt x="2780" y="3012"/>
                  </a:lnTo>
                  <a:lnTo>
                    <a:pt x="2047" y="2240"/>
                  </a:lnTo>
                  <a:lnTo>
                    <a:pt x="1352" y="1429"/>
                  </a:lnTo>
                  <a:lnTo>
                    <a:pt x="1043" y="1004"/>
                  </a:lnTo>
                  <a:lnTo>
                    <a:pt x="734" y="541"/>
                  </a:lnTo>
                  <a:lnTo>
                    <a:pt x="1622" y="695"/>
                  </a:lnTo>
                  <a:lnTo>
                    <a:pt x="2510" y="888"/>
                  </a:lnTo>
                  <a:lnTo>
                    <a:pt x="3012" y="1043"/>
                  </a:lnTo>
                  <a:lnTo>
                    <a:pt x="3514" y="1197"/>
                  </a:lnTo>
                  <a:lnTo>
                    <a:pt x="4016" y="1390"/>
                  </a:lnTo>
                  <a:lnTo>
                    <a:pt x="4518" y="1506"/>
                  </a:lnTo>
                  <a:lnTo>
                    <a:pt x="4595" y="1506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84"/>
                  </a:lnTo>
                  <a:lnTo>
                    <a:pt x="4904" y="1506"/>
                  </a:lnTo>
                  <a:lnTo>
                    <a:pt x="4982" y="1429"/>
                  </a:lnTo>
                  <a:lnTo>
                    <a:pt x="4634" y="1159"/>
                  </a:lnTo>
                  <a:lnTo>
                    <a:pt x="4171" y="888"/>
                  </a:lnTo>
                  <a:lnTo>
                    <a:pt x="3630" y="657"/>
                  </a:lnTo>
                  <a:lnTo>
                    <a:pt x="3089" y="464"/>
                  </a:lnTo>
                  <a:lnTo>
                    <a:pt x="2510" y="309"/>
                  </a:lnTo>
                  <a:lnTo>
                    <a:pt x="1931" y="193"/>
                  </a:lnTo>
                  <a:lnTo>
                    <a:pt x="1352" y="116"/>
                  </a:lnTo>
                  <a:lnTo>
                    <a:pt x="27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6"/>
            <p:cNvSpPr/>
            <p:nvPr/>
          </p:nvSpPr>
          <p:spPr>
            <a:xfrm>
              <a:off x="1564525" y="3658250"/>
              <a:ext cx="248125" cy="295425"/>
            </a:xfrm>
            <a:custGeom>
              <a:avLst/>
              <a:gdLst/>
              <a:ahLst/>
              <a:cxnLst/>
              <a:rect l="l" t="t" r="r" b="b"/>
              <a:pathLst>
                <a:path w="9925" h="11817" extrusionOk="0">
                  <a:moveTo>
                    <a:pt x="3785" y="850"/>
                  </a:moveTo>
                  <a:lnTo>
                    <a:pt x="4326" y="2279"/>
                  </a:lnTo>
                  <a:lnTo>
                    <a:pt x="4944" y="3746"/>
                  </a:lnTo>
                  <a:lnTo>
                    <a:pt x="6179" y="6565"/>
                  </a:lnTo>
                  <a:lnTo>
                    <a:pt x="3322" y="7492"/>
                  </a:lnTo>
                  <a:lnTo>
                    <a:pt x="1893" y="7955"/>
                  </a:lnTo>
                  <a:lnTo>
                    <a:pt x="464" y="8457"/>
                  </a:lnTo>
                  <a:lnTo>
                    <a:pt x="464" y="8457"/>
                  </a:lnTo>
                  <a:lnTo>
                    <a:pt x="1043" y="7569"/>
                  </a:lnTo>
                  <a:lnTo>
                    <a:pt x="1507" y="6604"/>
                  </a:lnTo>
                  <a:lnTo>
                    <a:pt x="1970" y="5638"/>
                  </a:lnTo>
                  <a:lnTo>
                    <a:pt x="2395" y="4673"/>
                  </a:lnTo>
                  <a:lnTo>
                    <a:pt x="2781" y="3746"/>
                  </a:lnTo>
                  <a:lnTo>
                    <a:pt x="3167" y="2781"/>
                  </a:lnTo>
                  <a:lnTo>
                    <a:pt x="3476" y="1815"/>
                  </a:lnTo>
                  <a:lnTo>
                    <a:pt x="3785" y="850"/>
                  </a:lnTo>
                  <a:close/>
                  <a:moveTo>
                    <a:pt x="3824" y="0"/>
                  </a:moveTo>
                  <a:lnTo>
                    <a:pt x="3746" y="39"/>
                  </a:lnTo>
                  <a:lnTo>
                    <a:pt x="3708" y="78"/>
                  </a:lnTo>
                  <a:lnTo>
                    <a:pt x="3592" y="116"/>
                  </a:lnTo>
                  <a:lnTo>
                    <a:pt x="3553" y="194"/>
                  </a:lnTo>
                  <a:lnTo>
                    <a:pt x="2820" y="2395"/>
                  </a:lnTo>
                  <a:lnTo>
                    <a:pt x="2434" y="3476"/>
                  </a:lnTo>
                  <a:lnTo>
                    <a:pt x="2009" y="4518"/>
                  </a:lnTo>
                  <a:lnTo>
                    <a:pt x="1545" y="5561"/>
                  </a:lnTo>
                  <a:lnTo>
                    <a:pt x="1043" y="6604"/>
                  </a:lnTo>
                  <a:lnTo>
                    <a:pt x="503" y="7608"/>
                  </a:lnTo>
                  <a:lnTo>
                    <a:pt x="39" y="8650"/>
                  </a:lnTo>
                  <a:lnTo>
                    <a:pt x="1" y="8689"/>
                  </a:lnTo>
                  <a:lnTo>
                    <a:pt x="39" y="8766"/>
                  </a:lnTo>
                  <a:lnTo>
                    <a:pt x="117" y="8805"/>
                  </a:lnTo>
                  <a:lnTo>
                    <a:pt x="117" y="8843"/>
                  </a:lnTo>
                  <a:lnTo>
                    <a:pt x="117" y="8920"/>
                  </a:lnTo>
                  <a:lnTo>
                    <a:pt x="155" y="8998"/>
                  </a:lnTo>
                  <a:lnTo>
                    <a:pt x="310" y="9114"/>
                  </a:lnTo>
                  <a:lnTo>
                    <a:pt x="464" y="8882"/>
                  </a:lnTo>
                  <a:lnTo>
                    <a:pt x="1970" y="8457"/>
                  </a:lnTo>
                  <a:lnTo>
                    <a:pt x="3438" y="7994"/>
                  </a:lnTo>
                  <a:lnTo>
                    <a:pt x="6372" y="7028"/>
                  </a:lnTo>
                  <a:lnTo>
                    <a:pt x="7106" y="8689"/>
                  </a:lnTo>
                  <a:lnTo>
                    <a:pt x="8303" y="11817"/>
                  </a:lnTo>
                  <a:lnTo>
                    <a:pt x="8689" y="11662"/>
                  </a:lnTo>
                  <a:lnTo>
                    <a:pt x="7531" y="8689"/>
                  </a:lnTo>
                  <a:lnTo>
                    <a:pt x="6797" y="6874"/>
                  </a:lnTo>
                  <a:lnTo>
                    <a:pt x="8380" y="6333"/>
                  </a:lnTo>
                  <a:lnTo>
                    <a:pt x="9925" y="5754"/>
                  </a:lnTo>
                  <a:lnTo>
                    <a:pt x="9770" y="5329"/>
                  </a:lnTo>
                  <a:lnTo>
                    <a:pt x="8187" y="5909"/>
                  </a:lnTo>
                  <a:lnTo>
                    <a:pt x="6643" y="6449"/>
                  </a:lnTo>
                  <a:lnTo>
                    <a:pt x="6025" y="4905"/>
                  </a:lnTo>
                  <a:lnTo>
                    <a:pt x="5407" y="3360"/>
                  </a:lnTo>
                  <a:lnTo>
                    <a:pt x="4712" y="1854"/>
                  </a:lnTo>
                  <a:lnTo>
                    <a:pt x="3978" y="348"/>
                  </a:lnTo>
                  <a:lnTo>
                    <a:pt x="4055" y="78"/>
                  </a:lnTo>
                  <a:lnTo>
                    <a:pt x="3862" y="39"/>
                  </a:lnTo>
                  <a:lnTo>
                    <a:pt x="382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6"/>
            <p:cNvSpPr/>
            <p:nvPr/>
          </p:nvSpPr>
          <p:spPr>
            <a:xfrm>
              <a:off x="1663975" y="3660175"/>
              <a:ext cx="229775" cy="419975"/>
            </a:xfrm>
            <a:custGeom>
              <a:avLst/>
              <a:gdLst/>
              <a:ahLst/>
              <a:cxnLst/>
              <a:rect l="l" t="t" r="r" b="b"/>
              <a:pathLst>
                <a:path w="9191" h="16799" extrusionOk="0">
                  <a:moveTo>
                    <a:pt x="77" y="1"/>
                  </a:moveTo>
                  <a:lnTo>
                    <a:pt x="0" y="271"/>
                  </a:lnTo>
                  <a:lnTo>
                    <a:pt x="2124" y="1275"/>
                  </a:lnTo>
                  <a:lnTo>
                    <a:pt x="4286" y="2240"/>
                  </a:lnTo>
                  <a:lnTo>
                    <a:pt x="5290" y="2742"/>
                  </a:lnTo>
                  <a:lnTo>
                    <a:pt x="6294" y="3244"/>
                  </a:lnTo>
                  <a:lnTo>
                    <a:pt x="7298" y="3746"/>
                  </a:lnTo>
                  <a:lnTo>
                    <a:pt x="8302" y="4248"/>
                  </a:lnTo>
                  <a:lnTo>
                    <a:pt x="7028" y="4750"/>
                  </a:lnTo>
                  <a:lnTo>
                    <a:pt x="5792" y="5252"/>
                  </a:lnTo>
                  <a:lnTo>
                    <a:pt x="5947" y="5677"/>
                  </a:lnTo>
                  <a:lnTo>
                    <a:pt x="7298" y="5175"/>
                  </a:lnTo>
                  <a:lnTo>
                    <a:pt x="7955" y="4905"/>
                  </a:lnTo>
                  <a:lnTo>
                    <a:pt x="8611" y="4596"/>
                  </a:lnTo>
                  <a:lnTo>
                    <a:pt x="8457" y="5136"/>
                  </a:lnTo>
                  <a:lnTo>
                    <a:pt x="8341" y="5638"/>
                  </a:lnTo>
                  <a:lnTo>
                    <a:pt x="8148" y="6681"/>
                  </a:lnTo>
                  <a:lnTo>
                    <a:pt x="7839" y="8380"/>
                  </a:lnTo>
                  <a:lnTo>
                    <a:pt x="7569" y="10041"/>
                  </a:lnTo>
                  <a:lnTo>
                    <a:pt x="7028" y="13361"/>
                  </a:lnTo>
                  <a:lnTo>
                    <a:pt x="6796" y="15060"/>
                  </a:lnTo>
                  <a:lnTo>
                    <a:pt x="6681" y="15871"/>
                  </a:lnTo>
                  <a:lnTo>
                    <a:pt x="6642" y="16721"/>
                  </a:lnTo>
                  <a:lnTo>
                    <a:pt x="6989" y="16798"/>
                  </a:lnTo>
                  <a:lnTo>
                    <a:pt x="7298" y="15215"/>
                  </a:lnTo>
                  <a:lnTo>
                    <a:pt x="7530" y="13593"/>
                  </a:lnTo>
                  <a:lnTo>
                    <a:pt x="7723" y="12010"/>
                  </a:lnTo>
                  <a:lnTo>
                    <a:pt x="7955" y="10427"/>
                  </a:lnTo>
                  <a:lnTo>
                    <a:pt x="8225" y="8805"/>
                  </a:lnTo>
                  <a:lnTo>
                    <a:pt x="8495" y="7183"/>
                  </a:lnTo>
                  <a:lnTo>
                    <a:pt x="8689" y="6488"/>
                  </a:lnTo>
                  <a:lnTo>
                    <a:pt x="8882" y="5793"/>
                  </a:lnTo>
                  <a:lnTo>
                    <a:pt x="9036" y="5059"/>
                  </a:lnTo>
                  <a:lnTo>
                    <a:pt x="9152" y="4364"/>
                  </a:lnTo>
                  <a:lnTo>
                    <a:pt x="9152" y="4287"/>
                  </a:lnTo>
                  <a:lnTo>
                    <a:pt x="9190" y="4210"/>
                  </a:lnTo>
                  <a:lnTo>
                    <a:pt x="9113" y="4094"/>
                  </a:lnTo>
                  <a:lnTo>
                    <a:pt x="9036" y="4017"/>
                  </a:lnTo>
                  <a:lnTo>
                    <a:pt x="8920" y="4017"/>
                  </a:lnTo>
                  <a:lnTo>
                    <a:pt x="8882" y="4055"/>
                  </a:lnTo>
                  <a:lnTo>
                    <a:pt x="7839" y="3437"/>
                  </a:lnTo>
                  <a:lnTo>
                    <a:pt x="6758" y="2897"/>
                  </a:lnTo>
                  <a:lnTo>
                    <a:pt x="4595" y="1893"/>
                  </a:lnTo>
                  <a:lnTo>
                    <a:pt x="2356" y="927"/>
                  </a:lnTo>
                  <a:lnTo>
                    <a:pt x="1236" y="464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6"/>
            <p:cNvSpPr/>
            <p:nvPr/>
          </p:nvSpPr>
          <p:spPr>
            <a:xfrm>
              <a:off x="406075" y="3667900"/>
              <a:ext cx="458600" cy="289650"/>
            </a:xfrm>
            <a:custGeom>
              <a:avLst/>
              <a:gdLst/>
              <a:ahLst/>
              <a:cxnLst/>
              <a:rect l="l" t="t" r="r" b="b"/>
              <a:pathLst>
                <a:path w="18344" h="11586" extrusionOk="0">
                  <a:moveTo>
                    <a:pt x="17069" y="387"/>
                  </a:moveTo>
                  <a:lnTo>
                    <a:pt x="17146" y="425"/>
                  </a:lnTo>
                  <a:lnTo>
                    <a:pt x="17223" y="503"/>
                  </a:lnTo>
                  <a:lnTo>
                    <a:pt x="17300" y="734"/>
                  </a:lnTo>
                  <a:lnTo>
                    <a:pt x="17378" y="927"/>
                  </a:lnTo>
                  <a:lnTo>
                    <a:pt x="17378" y="1120"/>
                  </a:lnTo>
                  <a:lnTo>
                    <a:pt x="17339" y="1314"/>
                  </a:lnTo>
                  <a:lnTo>
                    <a:pt x="17223" y="1545"/>
                  </a:lnTo>
                  <a:lnTo>
                    <a:pt x="16953" y="1893"/>
                  </a:lnTo>
                  <a:lnTo>
                    <a:pt x="16721" y="2124"/>
                  </a:lnTo>
                  <a:lnTo>
                    <a:pt x="16451" y="2356"/>
                  </a:lnTo>
                  <a:lnTo>
                    <a:pt x="16181" y="2549"/>
                  </a:lnTo>
                  <a:lnTo>
                    <a:pt x="15872" y="2665"/>
                  </a:lnTo>
                  <a:lnTo>
                    <a:pt x="15872" y="2086"/>
                  </a:lnTo>
                  <a:lnTo>
                    <a:pt x="15910" y="1777"/>
                  </a:lnTo>
                  <a:lnTo>
                    <a:pt x="15949" y="1468"/>
                  </a:lnTo>
                  <a:lnTo>
                    <a:pt x="16026" y="1198"/>
                  </a:lnTo>
                  <a:lnTo>
                    <a:pt x="16181" y="927"/>
                  </a:lnTo>
                  <a:lnTo>
                    <a:pt x="16335" y="696"/>
                  </a:lnTo>
                  <a:lnTo>
                    <a:pt x="16605" y="503"/>
                  </a:lnTo>
                  <a:lnTo>
                    <a:pt x="16837" y="425"/>
                  </a:lnTo>
                  <a:lnTo>
                    <a:pt x="16992" y="387"/>
                  </a:lnTo>
                  <a:close/>
                  <a:moveTo>
                    <a:pt x="14597" y="2974"/>
                  </a:moveTo>
                  <a:lnTo>
                    <a:pt x="14868" y="3013"/>
                  </a:lnTo>
                  <a:lnTo>
                    <a:pt x="15138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6"/>
                  </a:lnTo>
                  <a:lnTo>
                    <a:pt x="14057" y="3862"/>
                  </a:lnTo>
                  <a:lnTo>
                    <a:pt x="13786" y="3939"/>
                  </a:lnTo>
                  <a:lnTo>
                    <a:pt x="13478" y="4017"/>
                  </a:lnTo>
                  <a:lnTo>
                    <a:pt x="13053" y="4017"/>
                  </a:lnTo>
                  <a:lnTo>
                    <a:pt x="12976" y="3939"/>
                  </a:lnTo>
                  <a:lnTo>
                    <a:pt x="12976" y="3862"/>
                  </a:lnTo>
                  <a:lnTo>
                    <a:pt x="12976" y="3708"/>
                  </a:lnTo>
                  <a:lnTo>
                    <a:pt x="13014" y="3476"/>
                  </a:lnTo>
                  <a:lnTo>
                    <a:pt x="13053" y="3360"/>
                  </a:lnTo>
                  <a:lnTo>
                    <a:pt x="13207" y="3244"/>
                  </a:lnTo>
                  <a:lnTo>
                    <a:pt x="13400" y="3167"/>
                  </a:lnTo>
                  <a:lnTo>
                    <a:pt x="13709" y="3051"/>
                  </a:lnTo>
                  <a:lnTo>
                    <a:pt x="14018" y="3013"/>
                  </a:lnTo>
                  <a:lnTo>
                    <a:pt x="14327" y="2974"/>
                  </a:lnTo>
                  <a:close/>
                  <a:moveTo>
                    <a:pt x="15679" y="3283"/>
                  </a:moveTo>
                  <a:lnTo>
                    <a:pt x="16335" y="3476"/>
                  </a:lnTo>
                  <a:lnTo>
                    <a:pt x="16644" y="3553"/>
                  </a:lnTo>
                  <a:lnTo>
                    <a:pt x="16992" y="3669"/>
                  </a:lnTo>
                  <a:lnTo>
                    <a:pt x="17262" y="3823"/>
                  </a:lnTo>
                  <a:lnTo>
                    <a:pt x="17532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80" y="4596"/>
                  </a:lnTo>
                  <a:lnTo>
                    <a:pt x="17918" y="4789"/>
                  </a:lnTo>
                  <a:lnTo>
                    <a:pt x="17880" y="4943"/>
                  </a:lnTo>
                  <a:lnTo>
                    <a:pt x="17802" y="5059"/>
                  </a:lnTo>
                  <a:lnTo>
                    <a:pt x="17648" y="5136"/>
                  </a:lnTo>
                  <a:lnTo>
                    <a:pt x="17494" y="5175"/>
                  </a:lnTo>
                  <a:lnTo>
                    <a:pt x="17339" y="5175"/>
                  </a:lnTo>
                  <a:lnTo>
                    <a:pt x="17146" y="5136"/>
                  </a:lnTo>
                  <a:lnTo>
                    <a:pt x="16992" y="5059"/>
                  </a:lnTo>
                  <a:lnTo>
                    <a:pt x="16644" y="4789"/>
                  </a:lnTo>
                  <a:lnTo>
                    <a:pt x="16374" y="4480"/>
                  </a:lnTo>
                  <a:lnTo>
                    <a:pt x="16181" y="4210"/>
                  </a:lnTo>
                  <a:lnTo>
                    <a:pt x="15988" y="3901"/>
                  </a:lnTo>
                  <a:lnTo>
                    <a:pt x="15833" y="3592"/>
                  </a:lnTo>
                  <a:lnTo>
                    <a:pt x="15679" y="3283"/>
                  </a:lnTo>
                  <a:close/>
                  <a:moveTo>
                    <a:pt x="4635" y="541"/>
                  </a:moveTo>
                  <a:lnTo>
                    <a:pt x="5253" y="580"/>
                  </a:lnTo>
                  <a:lnTo>
                    <a:pt x="5832" y="696"/>
                  </a:lnTo>
                  <a:lnTo>
                    <a:pt x="6411" y="850"/>
                  </a:lnTo>
                  <a:lnTo>
                    <a:pt x="6990" y="1120"/>
                  </a:lnTo>
                  <a:lnTo>
                    <a:pt x="7492" y="1429"/>
                  </a:lnTo>
                  <a:lnTo>
                    <a:pt x="7917" y="1738"/>
                  </a:lnTo>
                  <a:lnTo>
                    <a:pt x="8303" y="2086"/>
                  </a:lnTo>
                  <a:lnTo>
                    <a:pt x="8651" y="2472"/>
                  </a:lnTo>
                  <a:lnTo>
                    <a:pt x="8960" y="2858"/>
                  </a:lnTo>
                  <a:lnTo>
                    <a:pt x="9539" y="3669"/>
                  </a:lnTo>
                  <a:lnTo>
                    <a:pt x="10157" y="4480"/>
                  </a:lnTo>
                  <a:lnTo>
                    <a:pt x="10388" y="4827"/>
                  </a:lnTo>
                  <a:lnTo>
                    <a:pt x="10697" y="5136"/>
                  </a:lnTo>
                  <a:lnTo>
                    <a:pt x="11006" y="5445"/>
                  </a:lnTo>
                  <a:lnTo>
                    <a:pt x="11354" y="5677"/>
                  </a:lnTo>
                  <a:lnTo>
                    <a:pt x="11701" y="5870"/>
                  </a:lnTo>
                  <a:lnTo>
                    <a:pt x="12126" y="5986"/>
                  </a:lnTo>
                  <a:lnTo>
                    <a:pt x="12512" y="6025"/>
                  </a:lnTo>
                  <a:lnTo>
                    <a:pt x="12976" y="5986"/>
                  </a:lnTo>
                  <a:lnTo>
                    <a:pt x="13323" y="5870"/>
                  </a:lnTo>
                  <a:lnTo>
                    <a:pt x="13632" y="5754"/>
                  </a:lnTo>
                  <a:lnTo>
                    <a:pt x="13902" y="5600"/>
                  </a:lnTo>
                  <a:lnTo>
                    <a:pt x="14173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9" y="4712"/>
                  </a:lnTo>
                  <a:lnTo>
                    <a:pt x="14984" y="4441"/>
                  </a:lnTo>
                  <a:lnTo>
                    <a:pt x="14752" y="5252"/>
                  </a:lnTo>
                  <a:lnTo>
                    <a:pt x="14443" y="5986"/>
                  </a:lnTo>
                  <a:lnTo>
                    <a:pt x="14057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0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7" y="10272"/>
                  </a:lnTo>
                  <a:lnTo>
                    <a:pt x="9616" y="10465"/>
                  </a:lnTo>
                  <a:lnTo>
                    <a:pt x="9075" y="10658"/>
                  </a:lnTo>
                  <a:lnTo>
                    <a:pt x="8496" y="10774"/>
                  </a:lnTo>
                  <a:lnTo>
                    <a:pt x="7956" y="10890"/>
                  </a:lnTo>
                  <a:lnTo>
                    <a:pt x="7376" y="10929"/>
                  </a:lnTo>
                  <a:lnTo>
                    <a:pt x="6836" y="10929"/>
                  </a:lnTo>
                  <a:lnTo>
                    <a:pt x="6257" y="10890"/>
                  </a:lnTo>
                  <a:lnTo>
                    <a:pt x="5716" y="10774"/>
                  </a:lnTo>
                  <a:lnTo>
                    <a:pt x="5175" y="10620"/>
                  </a:lnTo>
                  <a:lnTo>
                    <a:pt x="4635" y="10465"/>
                  </a:lnTo>
                  <a:lnTo>
                    <a:pt x="4133" y="10195"/>
                  </a:lnTo>
                  <a:lnTo>
                    <a:pt x="3631" y="9925"/>
                  </a:lnTo>
                  <a:lnTo>
                    <a:pt x="3129" y="9577"/>
                  </a:lnTo>
                  <a:lnTo>
                    <a:pt x="2665" y="9191"/>
                  </a:lnTo>
                  <a:lnTo>
                    <a:pt x="2202" y="8766"/>
                  </a:lnTo>
                  <a:lnTo>
                    <a:pt x="1777" y="8303"/>
                  </a:lnTo>
                  <a:lnTo>
                    <a:pt x="1430" y="7801"/>
                  </a:lnTo>
                  <a:lnTo>
                    <a:pt x="1082" y="7260"/>
                  </a:lnTo>
                  <a:lnTo>
                    <a:pt x="812" y="6720"/>
                  </a:lnTo>
                  <a:lnTo>
                    <a:pt x="619" y="6140"/>
                  </a:lnTo>
                  <a:lnTo>
                    <a:pt x="464" y="5523"/>
                  </a:lnTo>
                  <a:lnTo>
                    <a:pt x="426" y="4905"/>
                  </a:lnTo>
                  <a:lnTo>
                    <a:pt x="464" y="4287"/>
                  </a:lnTo>
                  <a:lnTo>
                    <a:pt x="619" y="3708"/>
                  </a:lnTo>
                  <a:lnTo>
                    <a:pt x="812" y="3128"/>
                  </a:lnTo>
                  <a:lnTo>
                    <a:pt x="1121" y="2588"/>
                  </a:lnTo>
                  <a:lnTo>
                    <a:pt x="1468" y="2086"/>
                  </a:lnTo>
                  <a:lnTo>
                    <a:pt x="1893" y="1661"/>
                  </a:lnTo>
                  <a:lnTo>
                    <a:pt x="2356" y="1275"/>
                  </a:lnTo>
                  <a:lnTo>
                    <a:pt x="2897" y="1005"/>
                  </a:lnTo>
                  <a:lnTo>
                    <a:pt x="3476" y="773"/>
                  </a:lnTo>
                  <a:lnTo>
                    <a:pt x="4056" y="618"/>
                  </a:lnTo>
                  <a:lnTo>
                    <a:pt x="4635" y="541"/>
                  </a:lnTo>
                  <a:close/>
                  <a:moveTo>
                    <a:pt x="16876" y="1"/>
                  </a:moveTo>
                  <a:lnTo>
                    <a:pt x="16683" y="39"/>
                  </a:lnTo>
                  <a:lnTo>
                    <a:pt x="16451" y="155"/>
                  </a:lnTo>
                  <a:lnTo>
                    <a:pt x="16258" y="271"/>
                  </a:lnTo>
                  <a:lnTo>
                    <a:pt x="16103" y="425"/>
                  </a:lnTo>
                  <a:lnTo>
                    <a:pt x="15949" y="580"/>
                  </a:lnTo>
                  <a:lnTo>
                    <a:pt x="15833" y="773"/>
                  </a:lnTo>
                  <a:lnTo>
                    <a:pt x="15717" y="1005"/>
                  </a:lnTo>
                  <a:lnTo>
                    <a:pt x="15601" y="1236"/>
                  </a:lnTo>
                  <a:lnTo>
                    <a:pt x="15486" y="1738"/>
                  </a:lnTo>
                  <a:lnTo>
                    <a:pt x="15447" y="2279"/>
                  </a:lnTo>
                  <a:lnTo>
                    <a:pt x="15486" y="2819"/>
                  </a:lnTo>
                  <a:lnTo>
                    <a:pt x="15370" y="2819"/>
                  </a:lnTo>
                  <a:lnTo>
                    <a:pt x="15331" y="2858"/>
                  </a:lnTo>
                  <a:lnTo>
                    <a:pt x="14906" y="2742"/>
                  </a:lnTo>
                  <a:lnTo>
                    <a:pt x="14443" y="2665"/>
                  </a:lnTo>
                  <a:lnTo>
                    <a:pt x="13980" y="2665"/>
                  </a:lnTo>
                  <a:lnTo>
                    <a:pt x="13516" y="2742"/>
                  </a:lnTo>
                  <a:lnTo>
                    <a:pt x="13169" y="2858"/>
                  </a:lnTo>
                  <a:lnTo>
                    <a:pt x="12976" y="2974"/>
                  </a:lnTo>
                  <a:lnTo>
                    <a:pt x="12783" y="3090"/>
                  </a:lnTo>
                  <a:lnTo>
                    <a:pt x="12628" y="3206"/>
                  </a:lnTo>
                  <a:lnTo>
                    <a:pt x="12512" y="3360"/>
                  </a:lnTo>
                  <a:lnTo>
                    <a:pt x="12396" y="3553"/>
                  </a:lnTo>
                  <a:lnTo>
                    <a:pt x="12396" y="3746"/>
                  </a:lnTo>
                  <a:lnTo>
                    <a:pt x="12396" y="3939"/>
                  </a:lnTo>
                  <a:lnTo>
                    <a:pt x="12474" y="4094"/>
                  </a:lnTo>
                  <a:lnTo>
                    <a:pt x="12628" y="4210"/>
                  </a:lnTo>
                  <a:lnTo>
                    <a:pt x="12783" y="4287"/>
                  </a:lnTo>
                  <a:lnTo>
                    <a:pt x="12976" y="4364"/>
                  </a:lnTo>
                  <a:lnTo>
                    <a:pt x="13169" y="4403"/>
                  </a:lnTo>
                  <a:lnTo>
                    <a:pt x="13516" y="4364"/>
                  </a:lnTo>
                  <a:lnTo>
                    <a:pt x="13864" y="4325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9" y="3823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4" y="4866"/>
                  </a:lnTo>
                  <a:lnTo>
                    <a:pt x="13941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30" y="5445"/>
                  </a:lnTo>
                  <a:lnTo>
                    <a:pt x="12744" y="5523"/>
                  </a:lnTo>
                  <a:lnTo>
                    <a:pt x="12396" y="5523"/>
                  </a:lnTo>
                  <a:lnTo>
                    <a:pt x="12049" y="5445"/>
                  </a:lnTo>
                  <a:lnTo>
                    <a:pt x="11740" y="5329"/>
                  </a:lnTo>
                  <a:lnTo>
                    <a:pt x="11431" y="5136"/>
                  </a:lnTo>
                  <a:lnTo>
                    <a:pt x="11122" y="4905"/>
                  </a:lnTo>
                  <a:lnTo>
                    <a:pt x="10852" y="4634"/>
                  </a:lnTo>
                  <a:lnTo>
                    <a:pt x="10543" y="4210"/>
                  </a:lnTo>
                  <a:lnTo>
                    <a:pt x="10195" y="3785"/>
                  </a:lnTo>
                  <a:lnTo>
                    <a:pt x="9616" y="2935"/>
                  </a:lnTo>
                  <a:lnTo>
                    <a:pt x="9307" y="2511"/>
                  </a:lnTo>
                  <a:lnTo>
                    <a:pt x="8960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7" y="966"/>
                  </a:lnTo>
                  <a:lnTo>
                    <a:pt x="7106" y="657"/>
                  </a:lnTo>
                  <a:lnTo>
                    <a:pt x="6527" y="425"/>
                  </a:lnTo>
                  <a:lnTo>
                    <a:pt x="5948" y="271"/>
                  </a:lnTo>
                  <a:lnTo>
                    <a:pt x="5330" y="155"/>
                  </a:lnTo>
                  <a:lnTo>
                    <a:pt x="4751" y="116"/>
                  </a:lnTo>
                  <a:lnTo>
                    <a:pt x="4133" y="155"/>
                  </a:lnTo>
                  <a:lnTo>
                    <a:pt x="3554" y="271"/>
                  </a:lnTo>
                  <a:lnTo>
                    <a:pt x="3283" y="348"/>
                  </a:lnTo>
                  <a:lnTo>
                    <a:pt x="2936" y="464"/>
                  </a:lnTo>
                  <a:lnTo>
                    <a:pt x="2588" y="618"/>
                  </a:lnTo>
                  <a:lnTo>
                    <a:pt x="2279" y="812"/>
                  </a:lnTo>
                  <a:lnTo>
                    <a:pt x="1932" y="1005"/>
                  </a:lnTo>
                  <a:lnTo>
                    <a:pt x="1661" y="1275"/>
                  </a:lnTo>
                  <a:lnTo>
                    <a:pt x="1353" y="1545"/>
                  </a:lnTo>
                  <a:lnTo>
                    <a:pt x="1082" y="1854"/>
                  </a:lnTo>
                  <a:lnTo>
                    <a:pt x="851" y="2163"/>
                  </a:lnTo>
                  <a:lnTo>
                    <a:pt x="542" y="2665"/>
                  </a:lnTo>
                  <a:lnTo>
                    <a:pt x="310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1" y="4712"/>
                  </a:lnTo>
                  <a:lnTo>
                    <a:pt x="40" y="5214"/>
                  </a:lnTo>
                  <a:lnTo>
                    <a:pt x="78" y="5716"/>
                  </a:lnTo>
                  <a:lnTo>
                    <a:pt x="194" y="6218"/>
                  </a:lnTo>
                  <a:lnTo>
                    <a:pt x="387" y="6720"/>
                  </a:lnTo>
                  <a:lnTo>
                    <a:pt x="580" y="7222"/>
                  </a:lnTo>
                  <a:lnTo>
                    <a:pt x="812" y="7685"/>
                  </a:lnTo>
                  <a:lnTo>
                    <a:pt x="1082" y="8110"/>
                  </a:lnTo>
                  <a:lnTo>
                    <a:pt x="1430" y="8573"/>
                  </a:lnTo>
                  <a:lnTo>
                    <a:pt x="1777" y="8959"/>
                  </a:lnTo>
                  <a:lnTo>
                    <a:pt x="2125" y="9384"/>
                  </a:lnTo>
                  <a:lnTo>
                    <a:pt x="2550" y="9732"/>
                  </a:lnTo>
                  <a:lnTo>
                    <a:pt x="3090" y="10156"/>
                  </a:lnTo>
                  <a:lnTo>
                    <a:pt x="3631" y="10504"/>
                  </a:lnTo>
                  <a:lnTo>
                    <a:pt x="4210" y="10774"/>
                  </a:lnTo>
                  <a:lnTo>
                    <a:pt x="4789" y="11044"/>
                  </a:lnTo>
                  <a:lnTo>
                    <a:pt x="5407" y="11199"/>
                  </a:lnTo>
                  <a:lnTo>
                    <a:pt x="6025" y="11353"/>
                  </a:lnTo>
                  <a:lnTo>
                    <a:pt x="6643" y="11392"/>
                  </a:lnTo>
                  <a:lnTo>
                    <a:pt x="7261" y="11431"/>
                  </a:lnTo>
                  <a:lnTo>
                    <a:pt x="7338" y="11585"/>
                  </a:lnTo>
                  <a:lnTo>
                    <a:pt x="7647" y="11392"/>
                  </a:lnTo>
                  <a:lnTo>
                    <a:pt x="8458" y="11315"/>
                  </a:lnTo>
                  <a:lnTo>
                    <a:pt x="9269" y="11122"/>
                  </a:lnTo>
                  <a:lnTo>
                    <a:pt x="10079" y="10813"/>
                  </a:lnTo>
                  <a:lnTo>
                    <a:pt x="10852" y="10465"/>
                  </a:lnTo>
                  <a:lnTo>
                    <a:pt x="11547" y="10040"/>
                  </a:lnTo>
                  <a:lnTo>
                    <a:pt x="12165" y="9577"/>
                  </a:lnTo>
                  <a:lnTo>
                    <a:pt x="12435" y="9384"/>
                  </a:lnTo>
                  <a:lnTo>
                    <a:pt x="13053" y="8805"/>
                  </a:lnTo>
                  <a:lnTo>
                    <a:pt x="13632" y="8187"/>
                  </a:lnTo>
                  <a:lnTo>
                    <a:pt x="14134" y="7492"/>
                  </a:lnTo>
                  <a:lnTo>
                    <a:pt x="14597" y="6797"/>
                  </a:lnTo>
                  <a:lnTo>
                    <a:pt x="14945" y="6025"/>
                  </a:lnTo>
                  <a:lnTo>
                    <a:pt x="15099" y="5638"/>
                  </a:lnTo>
                  <a:lnTo>
                    <a:pt x="15254" y="5214"/>
                  </a:lnTo>
                  <a:lnTo>
                    <a:pt x="15331" y="4827"/>
                  </a:lnTo>
                  <a:lnTo>
                    <a:pt x="15408" y="4403"/>
                  </a:lnTo>
                  <a:lnTo>
                    <a:pt x="15486" y="4017"/>
                  </a:lnTo>
                  <a:lnTo>
                    <a:pt x="15486" y="3592"/>
                  </a:lnTo>
                  <a:lnTo>
                    <a:pt x="15679" y="4055"/>
                  </a:lnTo>
                  <a:lnTo>
                    <a:pt x="15949" y="4480"/>
                  </a:lnTo>
                  <a:lnTo>
                    <a:pt x="16258" y="4866"/>
                  </a:lnTo>
                  <a:lnTo>
                    <a:pt x="16605" y="5214"/>
                  </a:lnTo>
                  <a:lnTo>
                    <a:pt x="16760" y="5368"/>
                  </a:lnTo>
                  <a:lnTo>
                    <a:pt x="16992" y="5484"/>
                  </a:lnTo>
                  <a:lnTo>
                    <a:pt x="17185" y="5561"/>
                  </a:lnTo>
                  <a:lnTo>
                    <a:pt x="17416" y="5638"/>
                  </a:lnTo>
                  <a:lnTo>
                    <a:pt x="17609" y="5677"/>
                  </a:lnTo>
                  <a:lnTo>
                    <a:pt x="17841" y="5638"/>
                  </a:lnTo>
                  <a:lnTo>
                    <a:pt x="18034" y="5523"/>
                  </a:lnTo>
                  <a:lnTo>
                    <a:pt x="18189" y="5329"/>
                  </a:lnTo>
                  <a:lnTo>
                    <a:pt x="18304" y="5136"/>
                  </a:lnTo>
                  <a:lnTo>
                    <a:pt x="18343" y="4943"/>
                  </a:lnTo>
                  <a:lnTo>
                    <a:pt x="18304" y="4712"/>
                  </a:lnTo>
                  <a:lnTo>
                    <a:pt x="18266" y="4519"/>
                  </a:lnTo>
                  <a:lnTo>
                    <a:pt x="18189" y="4287"/>
                  </a:lnTo>
                  <a:lnTo>
                    <a:pt x="18073" y="4132"/>
                  </a:lnTo>
                  <a:lnTo>
                    <a:pt x="17957" y="3939"/>
                  </a:lnTo>
                  <a:lnTo>
                    <a:pt x="17802" y="3785"/>
                  </a:lnTo>
                  <a:lnTo>
                    <a:pt x="17648" y="3630"/>
                  </a:lnTo>
                  <a:lnTo>
                    <a:pt x="17416" y="3476"/>
                  </a:lnTo>
                  <a:lnTo>
                    <a:pt x="16953" y="3244"/>
                  </a:lnTo>
                  <a:lnTo>
                    <a:pt x="16490" y="3051"/>
                  </a:lnTo>
                  <a:lnTo>
                    <a:pt x="15988" y="2935"/>
                  </a:lnTo>
                  <a:lnTo>
                    <a:pt x="16412" y="2781"/>
                  </a:lnTo>
                  <a:lnTo>
                    <a:pt x="16837" y="2511"/>
                  </a:lnTo>
                  <a:lnTo>
                    <a:pt x="17185" y="2202"/>
                  </a:lnTo>
                  <a:lnTo>
                    <a:pt x="17494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4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1" y="194"/>
                  </a:lnTo>
                  <a:lnTo>
                    <a:pt x="17455" y="116"/>
                  </a:lnTo>
                  <a:lnTo>
                    <a:pt x="17339" y="39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6"/>
            <p:cNvSpPr/>
            <p:nvPr/>
          </p:nvSpPr>
          <p:spPr>
            <a:xfrm>
              <a:off x="2141825" y="3698800"/>
              <a:ext cx="126500" cy="70500"/>
            </a:xfrm>
            <a:custGeom>
              <a:avLst/>
              <a:gdLst/>
              <a:ahLst/>
              <a:cxnLst/>
              <a:rect l="l" t="t" r="r" b="b"/>
              <a:pathLst>
                <a:path w="5060" h="2820" extrusionOk="0">
                  <a:moveTo>
                    <a:pt x="4905" y="0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3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0"/>
                  </a:lnTo>
                  <a:lnTo>
                    <a:pt x="1" y="2587"/>
                  </a:lnTo>
                  <a:lnTo>
                    <a:pt x="39" y="2703"/>
                  </a:lnTo>
                  <a:lnTo>
                    <a:pt x="116" y="2781"/>
                  </a:lnTo>
                  <a:lnTo>
                    <a:pt x="387" y="2819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1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6"/>
            <p:cNvSpPr/>
            <p:nvPr/>
          </p:nvSpPr>
          <p:spPr>
            <a:xfrm>
              <a:off x="436975" y="3704575"/>
              <a:ext cx="144825" cy="162225"/>
            </a:xfrm>
            <a:custGeom>
              <a:avLst/>
              <a:gdLst/>
              <a:ahLst/>
              <a:cxnLst/>
              <a:rect l="l" t="t" r="r" b="b"/>
              <a:pathLst>
                <a:path w="5793" h="6489" extrusionOk="0">
                  <a:moveTo>
                    <a:pt x="2240" y="426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6" y="735"/>
                  </a:lnTo>
                  <a:lnTo>
                    <a:pt x="4171" y="1005"/>
                  </a:lnTo>
                  <a:lnTo>
                    <a:pt x="4557" y="1314"/>
                  </a:lnTo>
                  <a:lnTo>
                    <a:pt x="4750" y="1507"/>
                  </a:lnTo>
                  <a:lnTo>
                    <a:pt x="4905" y="1739"/>
                  </a:lnTo>
                  <a:lnTo>
                    <a:pt x="5021" y="1932"/>
                  </a:lnTo>
                  <a:lnTo>
                    <a:pt x="5136" y="2163"/>
                  </a:lnTo>
                  <a:lnTo>
                    <a:pt x="5214" y="2434"/>
                  </a:lnTo>
                  <a:lnTo>
                    <a:pt x="5291" y="2704"/>
                  </a:lnTo>
                  <a:lnTo>
                    <a:pt x="5330" y="3167"/>
                  </a:lnTo>
                  <a:lnTo>
                    <a:pt x="5330" y="3631"/>
                  </a:lnTo>
                  <a:lnTo>
                    <a:pt x="5214" y="4133"/>
                  </a:lnTo>
                  <a:lnTo>
                    <a:pt x="5021" y="4558"/>
                  </a:lnTo>
                  <a:lnTo>
                    <a:pt x="4789" y="4982"/>
                  </a:lnTo>
                  <a:lnTo>
                    <a:pt x="4480" y="5330"/>
                  </a:lnTo>
                  <a:lnTo>
                    <a:pt x="4287" y="5484"/>
                  </a:lnTo>
                  <a:lnTo>
                    <a:pt x="4094" y="5639"/>
                  </a:lnTo>
                  <a:lnTo>
                    <a:pt x="3901" y="5755"/>
                  </a:lnTo>
                  <a:lnTo>
                    <a:pt x="3669" y="5832"/>
                  </a:lnTo>
                  <a:lnTo>
                    <a:pt x="3360" y="5948"/>
                  </a:lnTo>
                  <a:lnTo>
                    <a:pt x="3090" y="5986"/>
                  </a:lnTo>
                  <a:lnTo>
                    <a:pt x="2820" y="6025"/>
                  </a:lnTo>
                  <a:lnTo>
                    <a:pt x="2549" y="5986"/>
                  </a:lnTo>
                  <a:lnTo>
                    <a:pt x="2279" y="5948"/>
                  </a:lnTo>
                  <a:lnTo>
                    <a:pt x="2047" y="5870"/>
                  </a:lnTo>
                  <a:lnTo>
                    <a:pt x="1854" y="5755"/>
                  </a:lnTo>
                  <a:lnTo>
                    <a:pt x="1622" y="5639"/>
                  </a:lnTo>
                  <a:lnTo>
                    <a:pt x="1429" y="5484"/>
                  </a:lnTo>
                  <a:lnTo>
                    <a:pt x="1275" y="5291"/>
                  </a:lnTo>
                  <a:lnTo>
                    <a:pt x="1082" y="5098"/>
                  </a:lnTo>
                  <a:lnTo>
                    <a:pt x="966" y="4905"/>
                  </a:lnTo>
                  <a:lnTo>
                    <a:pt x="696" y="4442"/>
                  </a:lnTo>
                  <a:lnTo>
                    <a:pt x="541" y="3901"/>
                  </a:lnTo>
                  <a:lnTo>
                    <a:pt x="425" y="3399"/>
                  </a:lnTo>
                  <a:lnTo>
                    <a:pt x="425" y="2858"/>
                  </a:lnTo>
                  <a:lnTo>
                    <a:pt x="503" y="2318"/>
                  </a:lnTo>
                  <a:lnTo>
                    <a:pt x="541" y="2048"/>
                  </a:lnTo>
                  <a:lnTo>
                    <a:pt x="657" y="1816"/>
                  </a:lnTo>
                  <a:lnTo>
                    <a:pt x="734" y="1584"/>
                  </a:lnTo>
                  <a:lnTo>
                    <a:pt x="889" y="1352"/>
                  </a:lnTo>
                  <a:lnTo>
                    <a:pt x="1043" y="1159"/>
                  </a:lnTo>
                  <a:lnTo>
                    <a:pt x="1236" y="1005"/>
                  </a:lnTo>
                  <a:lnTo>
                    <a:pt x="1429" y="812"/>
                  </a:lnTo>
                  <a:lnTo>
                    <a:pt x="1661" y="696"/>
                  </a:lnTo>
                  <a:lnTo>
                    <a:pt x="1893" y="580"/>
                  </a:lnTo>
                  <a:lnTo>
                    <a:pt x="2202" y="503"/>
                  </a:lnTo>
                  <a:lnTo>
                    <a:pt x="2240" y="464"/>
                  </a:lnTo>
                  <a:lnTo>
                    <a:pt x="2240" y="426"/>
                  </a:lnTo>
                  <a:close/>
                  <a:moveTo>
                    <a:pt x="2279" y="1"/>
                  </a:moveTo>
                  <a:lnTo>
                    <a:pt x="1970" y="40"/>
                  </a:lnTo>
                  <a:lnTo>
                    <a:pt x="1893" y="78"/>
                  </a:lnTo>
                  <a:lnTo>
                    <a:pt x="1816" y="117"/>
                  </a:lnTo>
                  <a:lnTo>
                    <a:pt x="1816" y="194"/>
                  </a:lnTo>
                  <a:lnTo>
                    <a:pt x="1816" y="271"/>
                  </a:lnTo>
                  <a:lnTo>
                    <a:pt x="1507" y="349"/>
                  </a:lnTo>
                  <a:lnTo>
                    <a:pt x="1275" y="464"/>
                  </a:lnTo>
                  <a:lnTo>
                    <a:pt x="1043" y="619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8"/>
                  </a:lnTo>
                  <a:lnTo>
                    <a:pt x="348" y="1430"/>
                  </a:lnTo>
                  <a:lnTo>
                    <a:pt x="232" y="1661"/>
                  </a:lnTo>
                  <a:lnTo>
                    <a:pt x="117" y="1932"/>
                  </a:lnTo>
                  <a:lnTo>
                    <a:pt x="78" y="2202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1"/>
                  </a:lnTo>
                  <a:lnTo>
                    <a:pt x="271" y="4519"/>
                  </a:lnTo>
                  <a:lnTo>
                    <a:pt x="387" y="4828"/>
                  </a:lnTo>
                  <a:lnTo>
                    <a:pt x="541" y="5098"/>
                  </a:lnTo>
                  <a:lnTo>
                    <a:pt x="696" y="5330"/>
                  </a:lnTo>
                  <a:lnTo>
                    <a:pt x="850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1"/>
                  </a:lnTo>
                  <a:lnTo>
                    <a:pt x="1738" y="6257"/>
                  </a:lnTo>
                  <a:lnTo>
                    <a:pt x="2009" y="6372"/>
                  </a:lnTo>
                  <a:lnTo>
                    <a:pt x="2279" y="6450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50"/>
                  </a:lnTo>
                  <a:lnTo>
                    <a:pt x="3553" y="6372"/>
                  </a:lnTo>
                  <a:lnTo>
                    <a:pt x="3862" y="6257"/>
                  </a:lnTo>
                  <a:lnTo>
                    <a:pt x="4132" y="6141"/>
                  </a:lnTo>
                  <a:lnTo>
                    <a:pt x="4403" y="5986"/>
                  </a:lnTo>
                  <a:lnTo>
                    <a:pt x="4634" y="5793"/>
                  </a:lnTo>
                  <a:lnTo>
                    <a:pt x="4866" y="5600"/>
                  </a:lnTo>
                  <a:lnTo>
                    <a:pt x="5059" y="5368"/>
                  </a:lnTo>
                  <a:lnTo>
                    <a:pt x="5214" y="5137"/>
                  </a:lnTo>
                  <a:lnTo>
                    <a:pt x="5368" y="4866"/>
                  </a:lnTo>
                  <a:lnTo>
                    <a:pt x="5523" y="4635"/>
                  </a:lnTo>
                  <a:lnTo>
                    <a:pt x="5638" y="4326"/>
                  </a:lnTo>
                  <a:lnTo>
                    <a:pt x="5716" y="4056"/>
                  </a:lnTo>
                  <a:lnTo>
                    <a:pt x="5754" y="3747"/>
                  </a:lnTo>
                  <a:lnTo>
                    <a:pt x="5793" y="3438"/>
                  </a:lnTo>
                  <a:lnTo>
                    <a:pt x="5793" y="3129"/>
                  </a:lnTo>
                  <a:lnTo>
                    <a:pt x="5793" y="2858"/>
                  </a:lnTo>
                  <a:lnTo>
                    <a:pt x="5716" y="2550"/>
                  </a:lnTo>
                  <a:lnTo>
                    <a:pt x="5638" y="2241"/>
                  </a:lnTo>
                  <a:lnTo>
                    <a:pt x="5523" y="1932"/>
                  </a:lnTo>
                  <a:lnTo>
                    <a:pt x="5368" y="1661"/>
                  </a:lnTo>
                  <a:lnTo>
                    <a:pt x="5214" y="1391"/>
                  </a:lnTo>
                  <a:lnTo>
                    <a:pt x="5021" y="1159"/>
                  </a:lnTo>
                  <a:lnTo>
                    <a:pt x="4828" y="928"/>
                  </a:lnTo>
                  <a:lnTo>
                    <a:pt x="4596" y="735"/>
                  </a:lnTo>
                  <a:lnTo>
                    <a:pt x="4326" y="542"/>
                  </a:lnTo>
                  <a:lnTo>
                    <a:pt x="4094" y="387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6"/>
            <p:cNvSpPr/>
            <p:nvPr/>
          </p:nvSpPr>
          <p:spPr>
            <a:xfrm>
              <a:off x="6171275" y="3733550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3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6"/>
            <p:cNvSpPr/>
            <p:nvPr/>
          </p:nvSpPr>
          <p:spPr>
            <a:xfrm>
              <a:off x="6036125" y="3735475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8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5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3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6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8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6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9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5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9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6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6"/>
            <p:cNvSpPr/>
            <p:nvPr/>
          </p:nvSpPr>
          <p:spPr>
            <a:xfrm>
              <a:off x="2084875" y="3742225"/>
              <a:ext cx="66625" cy="99475"/>
            </a:xfrm>
            <a:custGeom>
              <a:avLst/>
              <a:gdLst/>
              <a:ahLst/>
              <a:cxnLst/>
              <a:rect l="l" t="t" r="r" b="b"/>
              <a:pathLst>
                <a:path w="2665" h="3979" extrusionOk="0">
                  <a:moveTo>
                    <a:pt x="850" y="1"/>
                  </a:moveTo>
                  <a:lnTo>
                    <a:pt x="502" y="155"/>
                  </a:lnTo>
                  <a:lnTo>
                    <a:pt x="618" y="233"/>
                  </a:lnTo>
                  <a:lnTo>
                    <a:pt x="464" y="619"/>
                  </a:lnTo>
                  <a:lnTo>
                    <a:pt x="271" y="1082"/>
                  </a:lnTo>
                  <a:lnTo>
                    <a:pt x="116" y="1623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74"/>
                  </a:lnTo>
                  <a:lnTo>
                    <a:pt x="77" y="3206"/>
                  </a:lnTo>
                  <a:lnTo>
                    <a:pt x="155" y="3399"/>
                  </a:lnTo>
                  <a:lnTo>
                    <a:pt x="309" y="3592"/>
                  </a:lnTo>
                  <a:lnTo>
                    <a:pt x="464" y="3747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78"/>
                  </a:lnTo>
                  <a:lnTo>
                    <a:pt x="1313" y="3940"/>
                  </a:lnTo>
                  <a:lnTo>
                    <a:pt x="1506" y="3824"/>
                  </a:lnTo>
                  <a:lnTo>
                    <a:pt x="1661" y="3708"/>
                  </a:lnTo>
                  <a:lnTo>
                    <a:pt x="1815" y="3515"/>
                  </a:lnTo>
                  <a:lnTo>
                    <a:pt x="1970" y="3322"/>
                  </a:lnTo>
                  <a:lnTo>
                    <a:pt x="2085" y="3090"/>
                  </a:lnTo>
                  <a:lnTo>
                    <a:pt x="2317" y="2550"/>
                  </a:lnTo>
                  <a:lnTo>
                    <a:pt x="2510" y="2009"/>
                  </a:lnTo>
                  <a:lnTo>
                    <a:pt x="2626" y="1507"/>
                  </a:lnTo>
                  <a:lnTo>
                    <a:pt x="2665" y="1082"/>
                  </a:lnTo>
                  <a:lnTo>
                    <a:pt x="2394" y="1044"/>
                  </a:lnTo>
                  <a:lnTo>
                    <a:pt x="2008" y="2048"/>
                  </a:lnTo>
                  <a:lnTo>
                    <a:pt x="1738" y="2704"/>
                  </a:lnTo>
                  <a:lnTo>
                    <a:pt x="1545" y="3052"/>
                  </a:lnTo>
                  <a:lnTo>
                    <a:pt x="1468" y="3206"/>
                  </a:lnTo>
                  <a:lnTo>
                    <a:pt x="1313" y="3322"/>
                  </a:lnTo>
                  <a:lnTo>
                    <a:pt x="1159" y="3322"/>
                  </a:lnTo>
                  <a:lnTo>
                    <a:pt x="966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936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79" y="2086"/>
                  </a:lnTo>
                  <a:lnTo>
                    <a:pt x="618" y="1623"/>
                  </a:lnTo>
                  <a:lnTo>
                    <a:pt x="734" y="1198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6"/>
            <p:cNvSpPr/>
            <p:nvPr/>
          </p:nvSpPr>
          <p:spPr>
            <a:xfrm>
              <a:off x="3315725" y="3754775"/>
              <a:ext cx="374575" cy="387150"/>
            </a:xfrm>
            <a:custGeom>
              <a:avLst/>
              <a:gdLst/>
              <a:ahLst/>
              <a:cxnLst/>
              <a:rect l="l" t="t" r="r" b="b"/>
              <a:pathLst>
                <a:path w="14983" h="15486" extrusionOk="0">
                  <a:moveTo>
                    <a:pt x="7453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44"/>
                  </a:lnTo>
                  <a:lnTo>
                    <a:pt x="10697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40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80" y="9230"/>
                  </a:lnTo>
                  <a:lnTo>
                    <a:pt x="4171" y="10041"/>
                  </a:lnTo>
                  <a:lnTo>
                    <a:pt x="3978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53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9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53" y="503"/>
                  </a:lnTo>
                  <a:close/>
                  <a:moveTo>
                    <a:pt x="11932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13" y="3206"/>
                  </a:lnTo>
                  <a:lnTo>
                    <a:pt x="13322" y="3669"/>
                  </a:lnTo>
                  <a:lnTo>
                    <a:pt x="13593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2"/>
                  </a:lnTo>
                  <a:lnTo>
                    <a:pt x="11392" y="7145"/>
                  </a:lnTo>
                  <a:lnTo>
                    <a:pt x="10658" y="7415"/>
                  </a:lnTo>
                  <a:lnTo>
                    <a:pt x="9924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8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8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2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1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7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30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42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19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1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286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39"/>
                  </a:lnTo>
                  <a:lnTo>
                    <a:pt x="3051" y="13477"/>
                  </a:lnTo>
                  <a:lnTo>
                    <a:pt x="2974" y="13516"/>
                  </a:lnTo>
                  <a:lnTo>
                    <a:pt x="3051" y="13362"/>
                  </a:lnTo>
                  <a:lnTo>
                    <a:pt x="3167" y="13207"/>
                  </a:lnTo>
                  <a:lnTo>
                    <a:pt x="3321" y="13130"/>
                  </a:lnTo>
                  <a:lnTo>
                    <a:pt x="3476" y="13014"/>
                  </a:lnTo>
                  <a:lnTo>
                    <a:pt x="3669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1" y="13362"/>
                  </a:lnTo>
                  <a:lnTo>
                    <a:pt x="11894" y="13477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11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7" y="12860"/>
                  </a:lnTo>
                  <a:close/>
                  <a:moveTo>
                    <a:pt x="7569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46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6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4" y="14520"/>
                  </a:lnTo>
                  <a:lnTo>
                    <a:pt x="4093" y="14597"/>
                  </a:lnTo>
                  <a:lnTo>
                    <a:pt x="4518" y="14829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60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9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2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4" y="233"/>
                  </a:lnTo>
                  <a:lnTo>
                    <a:pt x="8766" y="117"/>
                  </a:lnTo>
                  <a:lnTo>
                    <a:pt x="8187" y="40"/>
                  </a:lnTo>
                  <a:lnTo>
                    <a:pt x="756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6"/>
            <p:cNvSpPr/>
            <p:nvPr/>
          </p:nvSpPr>
          <p:spPr>
            <a:xfrm>
              <a:off x="514200" y="3860000"/>
              <a:ext cx="302200" cy="155450"/>
            </a:xfrm>
            <a:custGeom>
              <a:avLst/>
              <a:gdLst/>
              <a:ahLst/>
              <a:cxnLst/>
              <a:rect l="l" t="t" r="r" b="b"/>
              <a:pathLst>
                <a:path w="12088" h="6218" extrusionOk="0">
                  <a:moveTo>
                    <a:pt x="11740" y="1"/>
                  </a:moveTo>
                  <a:lnTo>
                    <a:pt x="11663" y="40"/>
                  </a:lnTo>
                  <a:lnTo>
                    <a:pt x="11585" y="78"/>
                  </a:lnTo>
                  <a:lnTo>
                    <a:pt x="11508" y="117"/>
                  </a:lnTo>
                  <a:lnTo>
                    <a:pt x="11469" y="233"/>
                  </a:lnTo>
                  <a:lnTo>
                    <a:pt x="11469" y="310"/>
                  </a:lnTo>
                  <a:lnTo>
                    <a:pt x="11508" y="426"/>
                  </a:lnTo>
                  <a:lnTo>
                    <a:pt x="11585" y="580"/>
                  </a:lnTo>
                  <a:lnTo>
                    <a:pt x="11624" y="773"/>
                  </a:lnTo>
                  <a:lnTo>
                    <a:pt x="11585" y="966"/>
                  </a:lnTo>
                  <a:lnTo>
                    <a:pt x="11508" y="1121"/>
                  </a:lnTo>
                  <a:lnTo>
                    <a:pt x="11392" y="1275"/>
                  </a:lnTo>
                  <a:lnTo>
                    <a:pt x="11276" y="1430"/>
                  </a:lnTo>
                  <a:lnTo>
                    <a:pt x="10929" y="1739"/>
                  </a:lnTo>
                  <a:lnTo>
                    <a:pt x="10504" y="2009"/>
                  </a:lnTo>
                  <a:lnTo>
                    <a:pt x="10079" y="2241"/>
                  </a:lnTo>
                  <a:lnTo>
                    <a:pt x="9423" y="2588"/>
                  </a:lnTo>
                  <a:lnTo>
                    <a:pt x="9037" y="2781"/>
                  </a:lnTo>
                  <a:lnTo>
                    <a:pt x="9037" y="2704"/>
                  </a:lnTo>
                  <a:lnTo>
                    <a:pt x="8960" y="2627"/>
                  </a:lnTo>
                  <a:lnTo>
                    <a:pt x="8496" y="2202"/>
                  </a:lnTo>
                  <a:lnTo>
                    <a:pt x="8110" y="1700"/>
                  </a:lnTo>
                  <a:lnTo>
                    <a:pt x="7840" y="1893"/>
                  </a:lnTo>
                  <a:lnTo>
                    <a:pt x="7994" y="2202"/>
                  </a:lnTo>
                  <a:lnTo>
                    <a:pt x="8187" y="2511"/>
                  </a:lnTo>
                  <a:lnTo>
                    <a:pt x="8419" y="2781"/>
                  </a:lnTo>
                  <a:lnTo>
                    <a:pt x="8651" y="2974"/>
                  </a:lnTo>
                  <a:lnTo>
                    <a:pt x="7608" y="3515"/>
                  </a:lnTo>
                  <a:lnTo>
                    <a:pt x="6565" y="3978"/>
                  </a:lnTo>
                  <a:lnTo>
                    <a:pt x="5252" y="4519"/>
                  </a:lnTo>
                  <a:lnTo>
                    <a:pt x="3940" y="4982"/>
                  </a:lnTo>
                  <a:lnTo>
                    <a:pt x="3669" y="5059"/>
                  </a:lnTo>
                  <a:lnTo>
                    <a:pt x="3708" y="4712"/>
                  </a:lnTo>
                  <a:lnTo>
                    <a:pt x="3631" y="4364"/>
                  </a:lnTo>
                  <a:lnTo>
                    <a:pt x="3515" y="4055"/>
                  </a:lnTo>
                  <a:lnTo>
                    <a:pt x="3322" y="3708"/>
                  </a:lnTo>
                  <a:lnTo>
                    <a:pt x="3013" y="3901"/>
                  </a:lnTo>
                  <a:lnTo>
                    <a:pt x="3129" y="4171"/>
                  </a:lnTo>
                  <a:lnTo>
                    <a:pt x="3206" y="4442"/>
                  </a:lnTo>
                  <a:lnTo>
                    <a:pt x="3245" y="4866"/>
                  </a:lnTo>
                  <a:lnTo>
                    <a:pt x="3245" y="5253"/>
                  </a:lnTo>
                  <a:lnTo>
                    <a:pt x="2356" y="5523"/>
                  </a:lnTo>
                  <a:lnTo>
                    <a:pt x="1893" y="5639"/>
                  </a:lnTo>
                  <a:lnTo>
                    <a:pt x="1430" y="5677"/>
                  </a:lnTo>
                  <a:lnTo>
                    <a:pt x="1043" y="5716"/>
                  </a:lnTo>
                  <a:lnTo>
                    <a:pt x="850" y="5716"/>
                  </a:lnTo>
                  <a:lnTo>
                    <a:pt x="696" y="5677"/>
                  </a:lnTo>
                  <a:lnTo>
                    <a:pt x="580" y="5600"/>
                  </a:lnTo>
                  <a:lnTo>
                    <a:pt x="464" y="5523"/>
                  </a:lnTo>
                  <a:lnTo>
                    <a:pt x="387" y="5407"/>
                  </a:lnTo>
                  <a:lnTo>
                    <a:pt x="348" y="5291"/>
                  </a:lnTo>
                  <a:lnTo>
                    <a:pt x="310" y="5214"/>
                  </a:lnTo>
                  <a:lnTo>
                    <a:pt x="271" y="5175"/>
                  </a:lnTo>
                  <a:lnTo>
                    <a:pt x="155" y="5137"/>
                  </a:lnTo>
                  <a:lnTo>
                    <a:pt x="78" y="5175"/>
                  </a:lnTo>
                  <a:lnTo>
                    <a:pt x="39" y="5214"/>
                  </a:lnTo>
                  <a:lnTo>
                    <a:pt x="1" y="5291"/>
                  </a:lnTo>
                  <a:lnTo>
                    <a:pt x="1" y="5446"/>
                  </a:lnTo>
                  <a:lnTo>
                    <a:pt x="39" y="5600"/>
                  </a:lnTo>
                  <a:lnTo>
                    <a:pt x="78" y="5755"/>
                  </a:lnTo>
                  <a:lnTo>
                    <a:pt x="155" y="5870"/>
                  </a:lnTo>
                  <a:lnTo>
                    <a:pt x="233" y="5948"/>
                  </a:lnTo>
                  <a:lnTo>
                    <a:pt x="310" y="6025"/>
                  </a:lnTo>
                  <a:lnTo>
                    <a:pt x="541" y="6141"/>
                  </a:lnTo>
                  <a:lnTo>
                    <a:pt x="812" y="6179"/>
                  </a:lnTo>
                  <a:lnTo>
                    <a:pt x="1121" y="6218"/>
                  </a:lnTo>
                  <a:lnTo>
                    <a:pt x="1430" y="6179"/>
                  </a:lnTo>
                  <a:lnTo>
                    <a:pt x="1700" y="6141"/>
                  </a:lnTo>
                  <a:lnTo>
                    <a:pt x="2897" y="5832"/>
                  </a:lnTo>
                  <a:lnTo>
                    <a:pt x="4094" y="5446"/>
                  </a:lnTo>
                  <a:lnTo>
                    <a:pt x="5291" y="5021"/>
                  </a:lnTo>
                  <a:lnTo>
                    <a:pt x="6450" y="4557"/>
                  </a:lnTo>
                  <a:lnTo>
                    <a:pt x="7531" y="4094"/>
                  </a:lnTo>
                  <a:lnTo>
                    <a:pt x="8573" y="3592"/>
                  </a:lnTo>
                  <a:lnTo>
                    <a:pt x="9616" y="3052"/>
                  </a:lnTo>
                  <a:lnTo>
                    <a:pt x="10620" y="2472"/>
                  </a:lnTo>
                  <a:lnTo>
                    <a:pt x="10929" y="2279"/>
                  </a:lnTo>
                  <a:lnTo>
                    <a:pt x="11276" y="2048"/>
                  </a:lnTo>
                  <a:lnTo>
                    <a:pt x="11547" y="1777"/>
                  </a:lnTo>
                  <a:lnTo>
                    <a:pt x="11817" y="1507"/>
                  </a:lnTo>
                  <a:lnTo>
                    <a:pt x="12010" y="1198"/>
                  </a:lnTo>
                  <a:lnTo>
                    <a:pt x="12049" y="1044"/>
                  </a:lnTo>
                  <a:lnTo>
                    <a:pt x="12087" y="889"/>
                  </a:lnTo>
                  <a:lnTo>
                    <a:pt x="12087" y="696"/>
                  </a:lnTo>
                  <a:lnTo>
                    <a:pt x="12049" y="503"/>
                  </a:lnTo>
                  <a:lnTo>
                    <a:pt x="12010" y="310"/>
                  </a:lnTo>
                  <a:lnTo>
                    <a:pt x="11894" y="117"/>
                  </a:lnTo>
                  <a:lnTo>
                    <a:pt x="11817" y="40"/>
                  </a:lnTo>
                  <a:lnTo>
                    <a:pt x="1174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6"/>
            <p:cNvSpPr/>
            <p:nvPr/>
          </p:nvSpPr>
          <p:spPr>
            <a:xfrm>
              <a:off x="6274575" y="3873525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6"/>
            <p:cNvSpPr/>
            <p:nvPr/>
          </p:nvSpPr>
          <p:spPr>
            <a:xfrm>
              <a:off x="6223425" y="3874500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6"/>
            <p:cNvSpPr/>
            <p:nvPr/>
          </p:nvSpPr>
          <p:spPr>
            <a:xfrm>
              <a:off x="1572250" y="3880275"/>
              <a:ext cx="267450" cy="210475"/>
            </a:xfrm>
            <a:custGeom>
              <a:avLst/>
              <a:gdLst/>
              <a:ahLst/>
              <a:cxnLst/>
              <a:rect l="l" t="t" r="r" b="b"/>
              <a:pathLst>
                <a:path w="10698" h="8419" extrusionOk="0">
                  <a:moveTo>
                    <a:pt x="155" y="1"/>
                  </a:moveTo>
                  <a:lnTo>
                    <a:pt x="1" y="233"/>
                  </a:lnTo>
                  <a:lnTo>
                    <a:pt x="1391" y="1314"/>
                  </a:lnTo>
                  <a:lnTo>
                    <a:pt x="2781" y="2395"/>
                  </a:lnTo>
                  <a:lnTo>
                    <a:pt x="4210" y="3476"/>
                  </a:lnTo>
                  <a:lnTo>
                    <a:pt x="5600" y="4596"/>
                  </a:lnTo>
                  <a:lnTo>
                    <a:pt x="6951" y="5677"/>
                  </a:lnTo>
                  <a:lnTo>
                    <a:pt x="8303" y="6797"/>
                  </a:lnTo>
                  <a:lnTo>
                    <a:pt x="9616" y="7917"/>
                  </a:lnTo>
                  <a:lnTo>
                    <a:pt x="9963" y="8226"/>
                  </a:lnTo>
                  <a:lnTo>
                    <a:pt x="10118" y="8342"/>
                  </a:lnTo>
                  <a:lnTo>
                    <a:pt x="10311" y="8419"/>
                  </a:lnTo>
                  <a:lnTo>
                    <a:pt x="10658" y="8380"/>
                  </a:lnTo>
                  <a:lnTo>
                    <a:pt x="10697" y="8264"/>
                  </a:lnTo>
                  <a:lnTo>
                    <a:pt x="10697" y="8149"/>
                  </a:lnTo>
                  <a:lnTo>
                    <a:pt x="10658" y="8033"/>
                  </a:lnTo>
                  <a:lnTo>
                    <a:pt x="10658" y="7994"/>
                  </a:lnTo>
                  <a:lnTo>
                    <a:pt x="10311" y="7917"/>
                  </a:lnTo>
                  <a:lnTo>
                    <a:pt x="10002" y="6952"/>
                  </a:lnTo>
                  <a:lnTo>
                    <a:pt x="9654" y="5986"/>
                  </a:lnTo>
                  <a:lnTo>
                    <a:pt x="8882" y="4094"/>
                  </a:lnTo>
                  <a:lnTo>
                    <a:pt x="8380" y="2781"/>
                  </a:lnTo>
                  <a:lnTo>
                    <a:pt x="7994" y="2936"/>
                  </a:lnTo>
                  <a:lnTo>
                    <a:pt x="8419" y="3940"/>
                  </a:lnTo>
                  <a:lnTo>
                    <a:pt x="9037" y="5677"/>
                  </a:lnTo>
                  <a:lnTo>
                    <a:pt x="9346" y="6565"/>
                  </a:lnTo>
                  <a:lnTo>
                    <a:pt x="9654" y="7415"/>
                  </a:lnTo>
                  <a:lnTo>
                    <a:pt x="9230" y="7029"/>
                  </a:lnTo>
                  <a:lnTo>
                    <a:pt x="7994" y="5986"/>
                  </a:lnTo>
                  <a:lnTo>
                    <a:pt x="6720" y="4905"/>
                  </a:lnTo>
                  <a:lnTo>
                    <a:pt x="5407" y="3862"/>
                  </a:lnTo>
                  <a:lnTo>
                    <a:pt x="4133" y="2858"/>
                  </a:lnTo>
                  <a:lnTo>
                    <a:pt x="2820" y="1854"/>
                  </a:lnTo>
                  <a:lnTo>
                    <a:pt x="1507" y="92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6"/>
            <p:cNvSpPr/>
            <p:nvPr/>
          </p:nvSpPr>
          <p:spPr>
            <a:xfrm>
              <a:off x="4538850" y="3913100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3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3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6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1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0"/>
                  </a:lnTo>
                  <a:lnTo>
                    <a:pt x="9268" y="8921"/>
                  </a:lnTo>
                  <a:lnTo>
                    <a:pt x="9036" y="9152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2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6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4"/>
                  </a:lnTo>
                  <a:lnTo>
                    <a:pt x="695" y="734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1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3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5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49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2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4"/>
                  </a:lnTo>
                  <a:lnTo>
                    <a:pt x="7762" y="9654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8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5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7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1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39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3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6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6"/>
            <p:cNvSpPr/>
            <p:nvPr/>
          </p:nvSpPr>
          <p:spPr>
            <a:xfrm>
              <a:off x="6161625" y="3921800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5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3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3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6"/>
            <p:cNvSpPr/>
            <p:nvPr/>
          </p:nvSpPr>
          <p:spPr>
            <a:xfrm>
              <a:off x="7032400" y="3923725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6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8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6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6"/>
            <p:cNvSpPr/>
            <p:nvPr/>
          </p:nvSpPr>
          <p:spPr>
            <a:xfrm>
              <a:off x="6167425" y="3927575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1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6"/>
            <p:cNvSpPr/>
            <p:nvPr/>
          </p:nvSpPr>
          <p:spPr>
            <a:xfrm>
              <a:off x="1394625" y="3943025"/>
              <a:ext cx="74350" cy="103325"/>
            </a:xfrm>
            <a:custGeom>
              <a:avLst/>
              <a:gdLst/>
              <a:ahLst/>
              <a:cxnLst/>
              <a:rect l="l" t="t" r="r" b="b"/>
              <a:pathLst>
                <a:path w="2974" h="4133" extrusionOk="0">
                  <a:moveTo>
                    <a:pt x="116" y="1"/>
                  </a:moveTo>
                  <a:lnTo>
                    <a:pt x="1" y="39"/>
                  </a:lnTo>
                  <a:lnTo>
                    <a:pt x="1" y="78"/>
                  </a:lnTo>
                  <a:lnTo>
                    <a:pt x="271" y="928"/>
                  </a:lnTo>
                  <a:lnTo>
                    <a:pt x="580" y="1738"/>
                  </a:lnTo>
                  <a:lnTo>
                    <a:pt x="927" y="2549"/>
                  </a:lnTo>
                  <a:lnTo>
                    <a:pt x="1275" y="3283"/>
                  </a:lnTo>
                  <a:lnTo>
                    <a:pt x="1507" y="3669"/>
                  </a:lnTo>
                  <a:lnTo>
                    <a:pt x="1661" y="3824"/>
                  </a:lnTo>
                  <a:lnTo>
                    <a:pt x="1854" y="3978"/>
                  </a:lnTo>
                  <a:lnTo>
                    <a:pt x="2009" y="4055"/>
                  </a:lnTo>
                  <a:lnTo>
                    <a:pt x="2240" y="4133"/>
                  </a:lnTo>
                  <a:lnTo>
                    <a:pt x="2433" y="4094"/>
                  </a:lnTo>
                  <a:lnTo>
                    <a:pt x="2665" y="4017"/>
                  </a:lnTo>
                  <a:lnTo>
                    <a:pt x="2781" y="3862"/>
                  </a:lnTo>
                  <a:lnTo>
                    <a:pt x="2897" y="3708"/>
                  </a:lnTo>
                  <a:lnTo>
                    <a:pt x="2935" y="3515"/>
                  </a:lnTo>
                  <a:lnTo>
                    <a:pt x="2974" y="3360"/>
                  </a:lnTo>
                  <a:lnTo>
                    <a:pt x="2935" y="3129"/>
                  </a:lnTo>
                  <a:lnTo>
                    <a:pt x="2897" y="2936"/>
                  </a:lnTo>
                  <a:lnTo>
                    <a:pt x="2819" y="2588"/>
                  </a:lnTo>
                  <a:lnTo>
                    <a:pt x="2588" y="2627"/>
                  </a:lnTo>
                  <a:lnTo>
                    <a:pt x="2665" y="2974"/>
                  </a:lnTo>
                  <a:lnTo>
                    <a:pt x="2704" y="3129"/>
                  </a:lnTo>
                  <a:lnTo>
                    <a:pt x="2665" y="3283"/>
                  </a:lnTo>
                  <a:lnTo>
                    <a:pt x="2433" y="3399"/>
                  </a:lnTo>
                  <a:lnTo>
                    <a:pt x="2202" y="3476"/>
                  </a:lnTo>
                  <a:lnTo>
                    <a:pt x="2009" y="3515"/>
                  </a:lnTo>
                  <a:lnTo>
                    <a:pt x="1854" y="3476"/>
                  </a:lnTo>
                  <a:lnTo>
                    <a:pt x="1700" y="3438"/>
                  </a:lnTo>
                  <a:lnTo>
                    <a:pt x="1584" y="3322"/>
                  </a:lnTo>
                  <a:lnTo>
                    <a:pt x="1507" y="3167"/>
                  </a:lnTo>
                  <a:lnTo>
                    <a:pt x="1468" y="2974"/>
                  </a:lnTo>
                  <a:lnTo>
                    <a:pt x="1352" y="2704"/>
                  </a:lnTo>
                  <a:lnTo>
                    <a:pt x="889" y="1623"/>
                  </a:lnTo>
                  <a:lnTo>
                    <a:pt x="541" y="812"/>
                  </a:lnTo>
                  <a:lnTo>
                    <a:pt x="348" y="426"/>
                  </a:lnTo>
                  <a:lnTo>
                    <a:pt x="155" y="39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6"/>
            <p:cNvSpPr/>
            <p:nvPr/>
          </p:nvSpPr>
          <p:spPr>
            <a:xfrm>
              <a:off x="2923775" y="3946900"/>
              <a:ext cx="335975" cy="782925"/>
            </a:xfrm>
            <a:custGeom>
              <a:avLst/>
              <a:gdLst/>
              <a:ahLst/>
              <a:cxnLst/>
              <a:rect l="l" t="t" r="r" b="b"/>
              <a:pathLst>
                <a:path w="13439" h="31317" extrusionOk="0">
                  <a:moveTo>
                    <a:pt x="6488" y="386"/>
                  </a:moveTo>
                  <a:lnTo>
                    <a:pt x="6526" y="464"/>
                  </a:lnTo>
                  <a:lnTo>
                    <a:pt x="7144" y="2008"/>
                  </a:lnTo>
                  <a:lnTo>
                    <a:pt x="7685" y="3553"/>
                  </a:lnTo>
                  <a:lnTo>
                    <a:pt x="8226" y="5136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1"/>
                  </a:lnTo>
                  <a:lnTo>
                    <a:pt x="7530" y="7337"/>
                  </a:lnTo>
                  <a:lnTo>
                    <a:pt x="7222" y="7453"/>
                  </a:lnTo>
                  <a:lnTo>
                    <a:pt x="6913" y="7530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0"/>
                  </a:lnTo>
                  <a:lnTo>
                    <a:pt x="5522" y="7492"/>
                  </a:lnTo>
                  <a:lnTo>
                    <a:pt x="4866" y="7337"/>
                  </a:lnTo>
                  <a:lnTo>
                    <a:pt x="4210" y="7105"/>
                  </a:lnTo>
                  <a:lnTo>
                    <a:pt x="3592" y="6874"/>
                  </a:lnTo>
                  <a:lnTo>
                    <a:pt x="3862" y="6024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3"/>
                  </a:lnTo>
                  <a:lnTo>
                    <a:pt x="5214" y="2742"/>
                  </a:lnTo>
                  <a:lnTo>
                    <a:pt x="5600" y="1931"/>
                  </a:lnTo>
                  <a:lnTo>
                    <a:pt x="6024" y="1159"/>
                  </a:lnTo>
                  <a:lnTo>
                    <a:pt x="6488" y="386"/>
                  </a:lnTo>
                  <a:close/>
                  <a:moveTo>
                    <a:pt x="8805" y="7028"/>
                  </a:moveTo>
                  <a:lnTo>
                    <a:pt x="9230" y="8418"/>
                  </a:lnTo>
                  <a:lnTo>
                    <a:pt x="9577" y="9847"/>
                  </a:lnTo>
                  <a:lnTo>
                    <a:pt x="9847" y="11083"/>
                  </a:lnTo>
                  <a:lnTo>
                    <a:pt x="10079" y="12357"/>
                  </a:lnTo>
                  <a:lnTo>
                    <a:pt x="10233" y="13631"/>
                  </a:lnTo>
                  <a:lnTo>
                    <a:pt x="10388" y="14906"/>
                  </a:lnTo>
                  <a:lnTo>
                    <a:pt x="10465" y="16180"/>
                  </a:lnTo>
                  <a:lnTo>
                    <a:pt x="10504" y="16836"/>
                  </a:lnTo>
                  <a:lnTo>
                    <a:pt x="10504" y="17493"/>
                  </a:lnTo>
                  <a:lnTo>
                    <a:pt x="10504" y="18188"/>
                  </a:lnTo>
                  <a:lnTo>
                    <a:pt x="10427" y="18844"/>
                  </a:lnTo>
                  <a:lnTo>
                    <a:pt x="10311" y="19462"/>
                  </a:lnTo>
                  <a:lnTo>
                    <a:pt x="10118" y="20080"/>
                  </a:lnTo>
                  <a:lnTo>
                    <a:pt x="9886" y="20659"/>
                  </a:lnTo>
                  <a:lnTo>
                    <a:pt x="9538" y="21161"/>
                  </a:lnTo>
                  <a:lnTo>
                    <a:pt x="9384" y="21393"/>
                  </a:lnTo>
                  <a:lnTo>
                    <a:pt x="9152" y="21586"/>
                  </a:lnTo>
                  <a:lnTo>
                    <a:pt x="8959" y="21779"/>
                  </a:lnTo>
                  <a:lnTo>
                    <a:pt x="8728" y="21972"/>
                  </a:lnTo>
                  <a:lnTo>
                    <a:pt x="8496" y="22127"/>
                  </a:lnTo>
                  <a:lnTo>
                    <a:pt x="8226" y="22242"/>
                  </a:lnTo>
                  <a:lnTo>
                    <a:pt x="7955" y="22358"/>
                  </a:lnTo>
                  <a:lnTo>
                    <a:pt x="7685" y="22435"/>
                  </a:lnTo>
                  <a:lnTo>
                    <a:pt x="7415" y="22474"/>
                  </a:lnTo>
                  <a:lnTo>
                    <a:pt x="6797" y="22474"/>
                  </a:lnTo>
                  <a:lnTo>
                    <a:pt x="6488" y="22435"/>
                  </a:lnTo>
                  <a:lnTo>
                    <a:pt x="5909" y="22281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4"/>
                  </a:lnTo>
                  <a:lnTo>
                    <a:pt x="4094" y="20929"/>
                  </a:lnTo>
                  <a:lnTo>
                    <a:pt x="3785" y="20466"/>
                  </a:lnTo>
                  <a:lnTo>
                    <a:pt x="3476" y="19964"/>
                  </a:lnTo>
                  <a:lnTo>
                    <a:pt x="3244" y="19424"/>
                  </a:lnTo>
                  <a:lnTo>
                    <a:pt x="3051" y="18883"/>
                  </a:lnTo>
                  <a:lnTo>
                    <a:pt x="2897" y="18342"/>
                  </a:lnTo>
                  <a:lnTo>
                    <a:pt x="2781" y="17802"/>
                  </a:lnTo>
                  <a:lnTo>
                    <a:pt x="2704" y="17222"/>
                  </a:lnTo>
                  <a:lnTo>
                    <a:pt x="2588" y="16103"/>
                  </a:lnTo>
                  <a:lnTo>
                    <a:pt x="2511" y="14944"/>
                  </a:lnTo>
                  <a:lnTo>
                    <a:pt x="2511" y="13747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2"/>
                  </a:lnTo>
                  <a:lnTo>
                    <a:pt x="3128" y="8689"/>
                  </a:lnTo>
                  <a:lnTo>
                    <a:pt x="3283" y="7916"/>
                  </a:lnTo>
                  <a:lnTo>
                    <a:pt x="3515" y="7183"/>
                  </a:lnTo>
                  <a:lnTo>
                    <a:pt x="4132" y="7453"/>
                  </a:lnTo>
                  <a:lnTo>
                    <a:pt x="4827" y="7685"/>
                  </a:lnTo>
                  <a:lnTo>
                    <a:pt x="5522" y="7839"/>
                  </a:lnTo>
                  <a:lnTo>
                    <a:pt x="5909" y="7916"/>
                  </a:lnTo>
                  <a:lnTo>
                    <a:pt x="6256" y="7916"/>
                  </a:lnTo>
                  <a:lnTo>
                    <a:pt x="6604" y="7955"/>
                  </a:lnTo>
                  <a:lnTo>
                    <a:pt x="6990" y="7916"/>
                  </a:lnTo>
                  <a:lnTo>
                    <a:pt x="7299" y="7878"/>
                  </a:lnTo>
                  <a:lnTo>
                    <a:pt x="7646" y="7762"/>
                  </a:lnTo>
                  <a:lnTo>
                    <a:pt x="7955" y="7646"/>
                  </a:lnTo>
                  <a:lnTo>
                    <a:pt x="8264" y="7492"/>
                  </a:lnTo>
                  <a:lnTo>
                    <a:pt x="8573" y="7260"/>
                  </a:lnTo>
                  <a:lnTo>
                    <a:pt x="8805" y="7028"/>
                  </a:lnTo>
                  <a:close/>
                  <a:moveTo>
                    <a:pt x="8650" y="22474"/>
                  </a:moveTo>
                  <a:lnTo>
                    <a:pt x="8766" y="22822"/>
                  </a:lnTo>
                  <a:lnTo>
                    <a:pt x="8921" y="23169"/>
                  </a:lnTo>
                  <a:lnTo>
                    <a:pt x="8496" y="23401"/>
                  </a:lnTo>
                  <a:lnTo>
                    <a:pt x="8071" y="23555"/>
                  </a:lnTo>
                  <a:lnTo>
                    <a:pt x="7608" y="23633"/>
                  </a:lnTo>
                  <a:lnTo>
                    <a:pt x="7144" y="23671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2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4"/>
                  </a:lnTo>
                  <a:lnTo>
                    <a:pt x="5870" y="22629"/>
                  </a:lnTo>
                  <a:lnTo>
                    <a:pt x="6256" y="22783"/>
                  </a:lnTo>
                  <a:lnTo>
                    <a:pt x="6681" y="22860"/>
                  </a:lnTo>
                  <a:lnTo>
                    <a:pt x="7067" y="22899"/>
                  </a:lnTo>
                  <a:lnTo>
                    <a:pt x="7453" y="22860"/>
                  </a:lnTo>
                  <a:lnTo>
                    <a:pt x="7878" y="22822"/>
                  </a:lnTo>
                  <a:lnTo>
                    <a:pt x="8264" y="22667"/>
                  </a:lnTo>
                  <a:lnTo>
                    <a:pt x="8650" y="22474"/>
                  </a:lnTo>
                  <a:close/>
                  <a:moveTo>
                    <a:pt x="10890" y="16798"/>
                  </a:moveTo>
                  <a:lnTo>
                    <a:pt x="11392" y="17261"/>
                  </a:lnTo>
                  <a:lnTo>
                    <a:pt x="11933" y="17647"/>
                  </a:lnTo>
                  <a:lnTo>
                    <a:pt x="12512" y="18033"/>
                  </a:lnTo>
                  <a:lnTo>
                    <a:pt x="13091" y="18342"/>
                  </a:lnTo>
                  <a:lnTo>
                    <a:pt x="12937" y="19771"/>
                  </a:lnTo>
                  <a:lnTo>
                    <a:pt x="12821" y="21238"/>
                  </a:lnTo>
                  <a:lnTo>
                    <a:pt x="12705" y="24212"/>
                  </a:lnTo>
                  <a:lnTo>
                    <a:pt x="11894" y="23594"/>
                  </a:lnTo>
                  <a:lnTo>
                    <a:pt x="11044" y="23015"/>
                  </a:lnTo>
                  <a:lnTo>
                    <a:pt x="10813" y="22860"/>
                  </a:lnTo>
                  <a:lnTo>
                    <a:pt x="10620" y="22667"/>
                  </a:lnTo>
                  <a:lnTo>
                    <a:pt x="10581" y="22590"/>
                  </a:lnTo>
                  <a:lnTo>
                    <a:pt x="10542" y="22435"/>
                  </a:lnTo>
                  <a:lnTo>
                    <a:pt x="10542" y="22127"/>
                  </a:lnTo>
                  <a:lnTo>
                    <a:pt x="10542" y="21393"/>
                  </a:lnTo>
                  <a:lnTo>
                    <a:pt x="10504" y="20659"/>
                  </a:lnTo>
                  <a:lnTo>
                    <a:pt x="10504" y="20582"/>
                  </a:lnTo>
                  <a:lnTo>
                    <a:pt x="10465" y="20543"/>
                  </a:lnTo>
                  <a:lnTo>
                    <a:pt x="10388" y="20466"/>
                  </a:lnTo>
                  <a:lnTo>
                    <a:pt x="10542" y="19964"/>
                  </a:lnTo>
                  <a:lnTo>
                    <a:pt x="10697" y="19424"/>
                  </a:lnTo>
                  <a:lnTo>
                    <a:pt x="10774" y="18883"/>
                  </a:lnTo>
                  <a:lnTo>
                    <a:pt x="10851" y="18304"/>
                  </a:lnTo>
                  <a:lnTo>
                    <a:pt x="10890" y="17570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4"/>
                  </a:lnTo>
                  <a:lnTo>
                    <a:pt x="6140" y="23826"/>
                  </a:lnTo>
                  <a:lnTo>
                    <a:pt x="6642" y="23941"/>
                  </a:lnTo>
                  <a:lnTo>
                    <a:pt x="7144" y="23980"/>
                  </a:lnTo>
                  <a:lnTo>
                    <a:pt x="7646" y="23980"/>
                  </a:lnTo>
                  <a:lnTo>
                    <a:pt x="8148" y="23864"/>
                  </a:lnTo>
                  <a:lnTo>
                    <a:pt x="8612" y="23710"/>
                  </a:lnTo>
                  <a:lnTo>
                    <a:pt x="9075" y="23439"/>
                  </a:lnTo>
                  <a:lnTo>
                    <a:pt x="9384" y="23903"/>
                  </a:lnTo>
                  <a:lnTo>
                    <a:pt x="8843" y="24173"/>
                  </a:lnTo>
                  <a:lnTo>
                    <a:pt x="8303" y="24366"/>
                  </a:lnTo>
                  <a:lnTo>
                    <a:pt x="7762" y="24482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3"/>
                  </a:lnTo>
                  <a:lnTo>
                    <a:pt x="5561" y="24289"/>
                  </a:lnTo>
                  <a:lnTo>
                    <a:pt x="4982" y="24096"/>
                  </a:lnTo>
                  <a:lnTo>
                    <a:pt x="5059" y="23903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7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2"/>
                  </a:lnTo>
                  <a:lnTo>
                    <a:pt x="2974" y="19771"/>
                  </a:lnTo>
                  <a:lnTo>
                    <a:pt x="3244" y="20312"/>
                  </a:lnTo>
                  <a:lnTo>
                    <a:pt x="3244" y="20350"/>
                  </a:lnTo>
                  <a:lnTo>
                    <a:pt x="3206" y="21200"/>
                  </a:lnTo>
                  <a:lnTo>
                    <a:pt x="3244" y="22049"/>
                  </a:lnTo>
                  <a:lnTo>
                    <a:pt x="3283" y="22358"/>
                  </a:lnTo>
                  <a:lnTo>
                    <a:pt x="3321" y="22706"/>
                  </a:lnTo>
                  <a:lnTo>
                    <a:pt x="3321" y="23053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8"/>
                  </a:lnTo>
                  <a:lnTo>
                    <a:pt x="3051" y="23633"/>
                  </a:lnTo>
                  <a:lnTo>
                    <a:pt x="2704" y="23903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5"/>
                  </a:lnTo>
                  <a:lnTo>
                    <a:pt x="850" y="23941"/>
                  </a:lnTo>
                  <a:lnTo>
                    <a:pt x="811" y="23169"/>
                  </a:lnTo>
                  <a:lnTo>
                    <a:pt x="773" y="22435"/>
                  </a:lnTo>
                  <a:lnTo>
                    <a:pt x="657" y="21238"/>
                  </a:lnTo>
                  <a:lnTo>
                    <a:pt x="503" y="20466"/>
                  </a:lnTo>
                  <a:lnTo>
                    <a:pt x="425" y="20080"/>
                  </a:lnTo>
                  <a:lnTo>
                    <a:pt x="464" y="19694"/>
                  </a:lnTo>
                  <a:lnTo>
                    <a:pt x="503" y="19655"/>
                  </a:lnTo>
                  <a:lnTo>
                    <a:pt x="541" y="19578"/>
                  </a:lnTo>
                  <a:lnTo>
                    <a:pt x="541" y="19539"/>
                  </a:lnTo>
                  <a:lnTo>
                    <a:pt x="541" y="19462"/>
                  </a:lnTo>
                  <a:lnTo>
                    <a:pt x="1429" y="18420"/>
                  </a:lnTo>
                  <a:lnTo>
                    <a:pt x="2356" y="17377"/>
                  </a:lnTo>
                  <a:close/>
                  <a:moveTo>
                    <a:pt x="8148" y="24830"/>
                  </a:moveTo>
                  <a:lnTo>
                    <a:pt x="8148" y="25061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7"/>
                  </a:lnTo>
                  <a:lnTo>
                    <a:pt x="7878" y="25216"/>
                  </a:lnTo>
                  <a:lnTo>
                    <a:pt x="7839" y="25293"/>
                  </a:lnTo>
                  <a:lnTo>
                    <a:pt x="7839" y="25370"/>
                  </a:lnTo>
                  <a:lnTo>
                    <a:pt x="7994" y="25872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59"/>
                  </a:lnTo>
                  <a:lnTo>
                    <a:pt x="8148" y="28961"/>
                  </a:lnTo>
                  <a:lnTo>
                    <a:pt x="8071" y="29502"/>
                  </a:lnTo>
                  <a:lnTo>
                    <a:pt x="7762" y="29193"/>
                  </a:lnTo>
                  <a:lnTo>
                    <a:pt x="7453" y="28884"/>
                  </a:lnTo>
                  <a:lnTo>
                    <a:pt x="7260" y="28537"/>
                  </a:lnTo>
                  <a:lnTo>
                    <a:pt x="7067" y="28189"/>
                  </a:lnTo>
                  <a:lnTo>
                    <a:pt x="6951" y="27803"/>
                  </a:lnTo>
                  <a:lnTo>
                    <a:pt x="6874" y="27417"/>
                  </a:lnTo>
                  <a:lnTo>
                    <a:pt x="6835" y="26953"/>
                  </a:lnTo>
                  <a:lnTo>
                    <a:pt x="6835" y="26490"/>
                  </a:lnTo>
                  <a:lnTo>
                    <a:pt x="6874" y="26104"/>
                  </a:lnTo>
                  <a:lnTo>
                    <a:pt x="6874" y="25756"/>
                  </a:lnTo>
                  <a:lnTo>
                    <a:pt x="6835" y="25602"/>
                  </a:lnTo>
                  <a:lnTo>
                    <a:pt x="6758" y="25486"/>
                  </a:lnTo>
                  <a:lnTo>
                    <a:pt x="6642" y="25370"/>
                  </a:lnTo>
                  <a:lnTo>
                    <a:pt x="6488" y="25293"/>
                  </a:lnTo>
                  <a:lnTo>
                    <a:pt x="6604" y="25100"/>
                  </a:lnTo>
                  <a:lnTo>
                    <a:pt x="6720" y="24984"/>
                  </a:lnTo>
                  <a:lnTo>
                    <a:pt x="7106" y="24984"/>
                  </a:lnTo>
                  <a:lnTo>
                    <a:pt x="7453" y="24945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4"/>
                  </a:lnTo>
                  <a:lnTo>
                    <a:pt x="9500" y="25409"/>
                  </a:lnTo>
                  <a:lnTo>
                    <a:pt x="9809" y="25795"/>
                  </a:lnTo>
                  <a:lnTo>
                    <a:pt x="10118" y="26258"/>
                  </a:lnTo>
                  <a:lnTo>
                    <a:pt x="9847" y="26220"/>
                  </a:lnTo>
                  <a:lnTo>
                    <a:pt x="9616" y="26104"/>
                  </a:lnTo>
                  <a:lnTo>
                    <a:pt x="9423" y="25949"/>
                  </a:lnTo>
                  <a:lnTo>
                    <a:pt x="9230" y="25756"/>
                  </a:lnTo>
                  <a:lnTo>
                    <a:pt x="9191" y="25679"/>
                  </a:lnTo>
                  <a:lnTo>
                    <a:pt x="8998" y="25679"/>
                  </a:lnTo>
                  <a:lnTo>
                    <a:pt x="8959" y="25718"/>
                  </a:lnTo>
                  <a:lnTo>
                    <a:pt x="8921" y="25795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0"/>
                  </a:lnTo>
                  <a:lnTo>
                    <a:pt x="9423" y="27069"/>
                  </a:lnTo>
                  <a:lnTo>
                    <a:pt x="9500" y="27378"/>
                  </a:lnTo>
                  <a:lnTo>
                    <a:pt x="9538" y="27687"/>
                  </a:lnTo>
                  <a:lnTo>
                    <a:pt x="9538" y="27996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79"/>
                  </a:lnTo>
                  <a:lnTo>
                    <a:pt x="9230" y="29888"/>
                  </a:lnTo>
                  <a:lnTo>
                    <a:pt x="9075" y="30158"/>
                  </a:lnTo>
                  <a:lnTo>
                    <a:pt x="8921" y="30429"/>
                  </a:lnTo>
                  <a:lnTo>
                    <a:pt x="8728" y="30660"/>
                  </a:lnTo>
                  <a:lnTo>
                    <a:pt x="8534" y="30776"/>
                  </a:lnTo>
                  <a:lnTo>
                    <a:pt x="8341" y="30853"/>
                  </a:lnTo>
                  <a:lnTo>
                    <a:pt x="8187" y="30853"/>
                  </a:lnTo>
                  <a:lnTo>
                    <a:pt x="7994" y="30776"/>
                  </a:lnTo>
                  <a:lnTo>
                    <a:pt x="7839" y="30699"/>
                  </a:lnTo>
                  <a:lnTo>
                    <a:pt x="7685" y="30583"/>
                  </a:lnTo>
                  <a:lnTo>
                    <a:pt x="7376" y="30274"/>
                  </a:lnTo>
                  <a:lnTo>
                    <a:pt x="6874" y="29772"/>
                  </a:lnTo>
                  <a:lnTo>
                    <a:pt x="6681" y="29502"/>
                  </a:lnTo>
                  <a:lnTo>
                    <a:pt x="6488" y="29193"/>
                  </a:lnTo>
                  <a:lnTo>
                    <a:pt x="6295" y="28846"/>
                  </a:lnTo>
                  <a:lnTo>
                    <a:pt x="6102" y="28459"/>
                  </a:lnTo>
                  <a:lnTo>
                    <a:pt x="5986" y="28073"/>
                  </a:lnTo>
                  <a:lnTo>
                    <a:pt x="5909" y="27687"/>
                  </a:lnTo>
                  <a:lnTo>
                    <a:pt x="5870" y="27262"/>
                  </a:lnTo>
                  <a:lnTo>
                    <a:pt x="5870" y="26876"/>
                  </a:lnTo>
                  <a:lnTo>
                    <a:pt x="5909" y="26490"/>
                  </a:lnTo>
                  <a:lnTo>
                    <a:pt x="6024" y="26065"/>
                  </a:lnTo>
                  <a:lnTo>
                    <a:pt x="6024" y="25949"/>
                  </a:lnTo>
                  <a:lnTo>
                    <a:pt x="5947" y="25911"/>
                  </a:lnTo>
                  <a:lnTo>
                    <a:pt x="5870" y="25872"/>
                  </a:lnTo>
                  <a:lnTo>
                    <a:pt x="5793" y="25872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7"/>
                  </a:lnTo>
                  <a:lnTo>
                    <a:pt x="5445" y="25100"/>
                  </a:lnTo>
                  <a:lnTo>
                    <a:pt x="5716" y="24752"/>
                  </a:lnTo>
                  <a:lnTo>
                    <a:pt x="6102" y="24868"/>
                  </a:lnTo>
                  <a:lnTo>
                    <a:pt x="6488" y="24945"/>
                  </a:lnTo>
                  <a:lnTo>
                    <a:pt x="6333" y="25100"/>
                  </a:lnTo>
                  <a:lnTo>
                    <a:pt x="6179" y="25293"/>
                  </a:lnTo>
                  <a:lnTo>
                    <a:pt x="6179" y="25370"/>
                  </a:lnTo>
                  <a:lnTo>
                    <a:pt x="6179" y="25447"/>
                  </a:lnTo>
                  <a:lnTo>
                    <a:pt x="6256" y="25486"/>
                  </a:lnTo>
                  <a:lnTo>
                    <a:pt x="6295" y="25486"/>
                  </a:lnTo>
                  <a:lnTo>
                    <a:pt x="6372" y="25525"/>
                  </a:lnTo>
                  <a:lnTo>
                    <a:pt x="6449" y="25602"/>
                  </a:lnTo>
                  <a:lnTo>
                    <a:pt x="6526" y="25795"/>
                  </a:lnTo>
                  <a:lnTo>
                    <a:pt x="6565" y="26104"/>
                  </a:lnTo>
                  <a:lnTo>
                    <a:pt x="6604" y="26451"/>
                  </a:lnTo>
                  <a:lnTo>
                    <a:pt x="6604" y="27146"/>
                  </a:lnTo>
                  <a:lnTo>
                    <a:pt x="6604" y="27610"/>
                  </a:lnTo>
                  <a:lnTo>
                    <a:pt x="6681" y="28073"/>
                  </a:lnTo>
                  <a:lnTo>
                    <a:pt x="6835" y="28498"/>
                  </a:lnTo>
                  <a:lnTo>
                    <a:pt x="7067" y="28923"/>
                  </a:lnTo>
                  <a:lnTo>
                    <a:pt x="7376" y="29309"/>
                  </a:lnTo>
                  <a:lnTo>
                    <a:pt x="7569" y="29463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49"/>
                  </a:lnTo>
                  <a:lnTo>
                    <a:pt x="8264" y="29849"/>
                  </a:lnTo>
                  <a:lnTo>
                    <a:pt x="8303" y="29811"/>
                  </a:lnTo>
                  <a:lnTo>
                    <a:pt x="8303" y="29734"/>
                  </a:lnTo>
                  <a:lnTo>
                    <a:pt x="8303" y="29695"/>
                  </a:lnTo>
                  <a:lnTo>
                    <a:pt x="8303" y="29656"/>
                  </a:lnTo>
                  <a:lnTo>
                    <a:pt x="8419" y="29154"/>
                  </a:lnTo>
                  <a:lnTo>
                    <a:pt x="8496" y="28614"/>
                  </a:lnTo>
                  <a:lnTo>
                    <a:pt x="8534" y="28112"/>
                  </a:lnTo>
                  <a:lnTo>
                    <a:pt x="8534" y="27571"/>
                  </a:lnTo>
                  <a:lnTo>
                    <a:pt x="8534" y="27069"/>
                  </a:lnTo>
                  <a:lnTo>
                    <a:pt x="8457" y="26567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6"/>
                  </a:lnTo>
                  <a:lnTo>
                    <a:pt x="8650" y="25409"/>
                  </a:lnTo>
                  <a:lnTo>
                    <a:pt x="8650" y="25370"/>
                  </a:lnTo>
                  <a:lnTo>
                    <a:pt x="8612" y="25293"/>
                  </a:lnTo>
                  <a:lnTo>
                    <a:pt x="8380" y="24791"/>
                  </a:lnTo>
                  <a:lnTo>
                    <a:pt x="8805" y="24637"/>
                  </a:lnTo>
                  <a:close/>
                  <a:moveTo>
                    <a:pt x="6449" y="0"/>
                  </a:moveTo>
                  <a:lnTo>
                    <a:pt x="6411" y="39"/>
                  </a:lnTo>
                  <a:lnTo>
                    <a:pt x="6411" y="116"/>
                  </a:lnTo>
                  <a:lnTo>
                    <a:pt x="6333" y="116"/>
                  </a:lnTo>
                  <a:lnTo>
                    <a:pt x="6295" y="193"/>
                  </a:lnTo>
                  <a:lnTo>
                    <a:pt x="5600" y="1275"/>
                  </a:lnTo>
                  <a:lnTo>
                    <a:pt x="4943" y="2433"/>
                  </a:lnTo>
                  <a:lnTo>
                    <a:pt x="4403" y="3591"/>
                  </a:lnTo>
                  <a:lnTo>
                    <a:pt x="3901" y="4827"/>
                  </a:lnTo>
                  <a:lnTo>
                    <a:pt x="3437" y="6063"/>
                  </a:lnTo>
                  <a:lnTo>
                    <a:pt x="3090" y="7298"/>
                  </a:lnTo>
                  <a:lnTo>
                    <a:pt x="2742" y="8573"/>
                  </a:lnTo>
                  <a:lnTo>
                    <a:pt x="2511" y="9847"/>
                  </a:lnTo>
                  <a:lnTo>
                    <a:pt x="2317" y="11160"/>
                  </a:lnTo>
                  <a:lnTo>
                    <a:pt x="2202" y="12473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8"/>
                  </a:lnTo>
                  <a:lnTo>
                    <a:pt x="541" y="18806"/>
                  </a:lnTo>
                  <a:lnTo>
                    <a:pt x="39" y="19462"/>
                  </a:lnTo>
                  <a:lnTo>
                    <a:pt x="1" y="19501"/>
                  </a:lnTo>
                  <a:lnTo>
                    <a:pt x="1" y="19578"/>
                  </a:lnTo>
                  <a:lnTo>
                    <a:pt x="78" y="19694"/>
                  </a:lnTo>
                  <a:lnTo>
                    <a:pt x="39" y="19964"/>
                  </a:lnTo>
                  <a:lnTo>
                    <a:pt x="39" y="20273"/>
                  </a:lnTo>
                  <a:lnTo>
                    <a:pt x="39" y="20543"/>
                  </a:lnTo>
                  <a:lnTo>
                    <a:pt x="78" y="20852"/>
                  </a:lnTo>
                  <a:lnTo>
                    <a:pt x="194" y="21431"/>
                  </a:lnTo>
                  <a:lnTo>
                    <a:pt x="309" y="22011"/>
                  </a:lnTo>
                  <a:lnTo>
                    <a:pt x="387" y="22899"/>
                  </a:lnTo>
                  <a:lnTo>
                    <a:pt x="425" y="23748"/>
                  </a:lnTo>
                  <a:lnTo>
                    <a:pt x="425" y="24637"/>
                  </a:lnTo>
                  <a:lnTo>
                    <a:pt x="387" y="25486"/>
                  </a:lnTo>
                  <a:lnTo>
                    <a:pt x="387" y="25602"/>
                  </a:lnTo>
                  <a:lnTo>
                    <a:pt x="464" y="25640"/>
                  </a:lnTo>
                  <a:lnTo>
                    <a:pt x="503" y="25679"/>
                  </a:lnTo>
                  <a:lnTo>
                    <a:pt x="580" y="25679"/>
                  </a:lnTo>
                  <a:lnTo>
                    <a:pt x="618" y="25756"/>
                  </a:lnTo>
                  <a:lnTo>
                    <a:pt x="696" y="25795"/>
                  </a:lnTo>
                  <a:lnTo>
                    <a:pt x="811" y="25795"/>
                  </a:lnTo>
                  <a:lnTo>
                    <a:pt x="1584" y="25254"/>
                  </a:lnTo>
                  <a:lnTo>
                    <a:pt x="2279" y="24714"/>
                  </a:lnTo>
                  <a:lnTo>
                    <a:pt x="3746" y="23594"/>
                  </a:lnTo>
                  <a:lnTo>
                    <a:pt x="3785" y="23478"/>
                  </a:lnTo>
                  <a:lnTo>
                    <a:pt x="3785" y="23362"/>
                  </a:lnTo>
                  <a:lnTo>
                    <a:pt x="3630" y="22088"/>
                  </a:lnTo>
                  <a:lnTo>
                    <a:pt x="3592" y="20814"/>
                  </a:lnTo>
                  <a:lnTo>
                    <a:pt x="3939" y="21277"/>
                  </a:lnTo>
                  <a:lnTo>
                    <a:pt x="4364" y="21663"/>
                  </a:lnTo>
                  <a:lnTo>
                    <a:pt x="4789" y="22049"/>
                  </a:lnTo>
                  <a:lnTo>
                    <a:pt x="5252" y="22358"/>
                  </a:lnTo>
                  <a:lnTo>
                    <a:pt x="5059" y="22744"/>
                  </a:lnTo>
                  <a:lnTo>
                    <a:pt x="4866" y="23169"/>
                  </a:lnTo>
                  <a:lnTo>
                    <a:pt x="4712" y="23633"/>
                  </a:lnTo>
                  <a:lnTo>
                    <a:pt x="4673" y="23864"/>
                  </a:lnTo>
                  <a:lnTo>
                    <a:pt x="4712" y="24096"/>
                  </a:lnTo>
                  <a:lnTo>
                    <a:pt x="4750" y="24173"/>
                  </a:lnTo>
                  <a:lnTo>
                    <a:pt x="4789" y="24212"/>
                  </a:lnTo>
                  <a:lnTo>
                    <a:pt x="4827" y="24250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5"/>
                  </a:lnTo>
                  <a:lnTo>
                    <a:pt x="5329" y="24868"/>
                  </a:lnTo>
                  <a:lnTo>
                    <a:pt x="5175" y="25061"/>
                  </a:lnTo>
                  <a:lnTo>
                    <a:pt x="5020" y="25254"/>
                  </a:lnTo>
                  <a:lnTo>
                    <a:pt x="4905" y="25486"/>
                  </a:lnTo>
                  <a:lnTo>
                    <a:pt x="4827" y="25718"/>
                  </a:lnTo>
                  <a:lnTo>
                    <a:pt x="4750" y="25949"/>
                  </a:lnTo>
                  <a:lnTo>
                    <a:pt x="4712" y="26220"/>
                  </a:lnTo>
                  <a:lnTo>
                    <a:pt x="4712" y="26490"/>
                  </a:lnTo>
                  <a:lnTo>
                    <a:pt x="4712" y="26567"/>
                  </a:lnTo>
                  <a:lnTo>
                    <a:pt x="4789" y="26644"/>
                  </a:lnTo>
                  <a:lnTo>
                    <a:pt x="4943" y="26644"/>
                  </a:lnTo>
                  <a:lnTo>
                    <a:pt x="5638" y="26297"/>
                  </a:lnTo>
                  <a:lnTo>
                    <a:pt x="5638" y="26297"/>
                  </a:lnTo>
                  <a:lnTo>
                    <a:pt x="5561" y="26722"/>
                  </a:lnTo>
                  <a:lnTo>
                    <a:pt x="5561" y="27146"/>
                  </a:lnTo>
                  <a:lnTo>
                    <a:pt x="5561" y="27533"/>
                  </a:lnTo>
                  <a:lnTo>
                    <a:pt x="5638" y="27957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3"/>
                  </a:lnTo>
                  <a:lnTo>
                    <a:pt x="6642" y="30004"/>
                  </a:lnTo>
                  <a:lnTo>
                    <a:pt x="6913" y="30351"/>
                  </a:lnTo>
                  <a:lnTo>
                    <a:pt x="7183" y="30660"/>
                  </a:lnTo>
                  <a:lnTo>
                    <a:pt x="7530" y="30969"/>
                  </a:lnTo>
                  <a:lnTo>
                    <a:pt x="7839" y="31162"/>
                  </a:lnTo>
                  <a:lnTo>
                    <a:pt x="7994" y="31240"/>
                  </a:lnTo>
                  <a:lnTo>
                    <a:pt x="8148" y="31317"/>
                  </a:lnTo>
                  <a:lnTo>
                    <a:pt x="8303" y="31317"/>
                  </a:lnTo>
                  <a:lnTo>
                    <a:pt x="8457" y="31278"/>
                  </a:lnTo>
                  <a:lnTo>
                    <a:pt x="8612" y="31240"/>
                  </a:lnTo>
                  <a:lnTo>
                    <a:pt x="8766" y="31162"/>
                  </a:lnTo>
                  <a:lnTo>
                    <a:pt x="8998" y="30892"/>
                  </a:lnTo>
                  <a:lnTo>
                    <a:pt x="9230" y="30583"/>
                  </a:lnTo>
                  <a:lnTo>
                    <a:pt x="9423" y="30236"/>
                  </a:lnTo>
                  <a:lnTo>
                    <a:pt x="9577" y="29849"/>
                  </a:lnTo>
                  <a:lnTo>
                    <a:pt x="9693" y="29463"/>
                  </a:lnTo>
                  <a:lnTo>
                    <a:pt x="9847" y="28807"/>
                  </a:lnTo>
                  <a:lnTo>
                    <a:pt x="9886" y="28228"/>
                  </a:lnTo>
                  <a:lnTo>
                    <a:pt x="9847" y="27610"/>
                  </a:lnTo>
                  <a:lnTo>
                    <a:pt x="9770" y="27031"/>
                  </a:lnTo>
                  <a:lnTo>
                    <a:pt x="9577" y="26490"/>
                  </a:lnTo>
                  <a:lnTo>
                    <a:pt x="9770" y="26529"/>
                  </a:lnTo>
                  <a:lnTo>
                    <a:pt x="9963" y="26567"/>
                  </a:lnTo>
                  <a:lnTo>
                    <a:pt x="10156" y="26606"/>
                  </a:lnTo>
                  <a:lnTo>
                    <a:pt x="10388" y="26606"/>
                  </a:lnTo>
                  <a:lnTo>
                    <a:pt x="10465" y="26567"/>
                  </a:lnTo>
                  <a:lnTo>
                    <a:pt x="10542" y="26529"/>
                  </a:lnTo>
                  <a:lnTo>
                    <a:pt x="10542" y="26451"/>
                  </a:lnTo>
                  <a:lnTo>
                    <a:pt x="10542" y="26336"/>
                  </a:lnTo>
                  <a:lnTo>
                    <a:pt x="10233" y="25834"/>
                  </a:lnTo>
                  <a:lnTo>
                    <a:pt x="9925" y="25332"/>
                  </a:lnTo>
                  <a:lnTo>
                    <a:pt x="9538" y="24868"/>
                  </a:lnTo>
                  <a:lnTo>
                    <a:pt x="9114" y="24482"/>
                  </a:lnTo>
                  <a:lnTo>
                    <a:pt x="9616" y="24135"/>
                  </a:lnTo>
                  <a:lnTo>
                    <a:pt x="9693" y="24057"/>
                  </a:lnTo>
                  <a:lnTo>
                    <a:pt x="9732" y="23980"/>
                  </a:lnTo>
                  <a:lnTo>
                    <a:pt x="9770" y="23941"/>
                  </a:lnTo>
                  <a:lnTo>
                    <a:pt x="9732" y="23864"/>
                  </a:lnTo>
                  <a:lnTo>
                    <a:pt x="9307" y="23092"/>
                  </a:lnTo>
                  <a:lnTo>
                    <a:pt x="9114" y="22706"/>
                  </a:lnTo>
                  <a:lnTo>
                    <a:pt x="8959" y="22281"/>
                  </a:lnTo>
                  <a:lnTo>
                    <a:pt x="9114" y="22204"/>
                  </a:lnTo>
                  <a:lnTo>
                    <a:pt x="9423" y="21933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8"/>
                  </a:lnTo>
                  <a:lnTo>
                    <a:pt x="10118" y="21895"/>
                  </a:lnTo>
                  <a:lnTo>
                    <a:pt x="10040" y="22822"/>
                  </a:lnTo>
                  <a:lnTo>
                    <a:pt x="10079" y="22899"/>
                  </a:lnTo>
                  <a:lnTo>
                    <a:pt x="10156" y="22976"/>
                  </a:lnTo>
                  <a:lnTo>
                    <a:pt x="10813" y="23401"/>
                  </a:lnTo>
                  <a:lnTo>
                    <a:pt x="11469" y="23826"/>
                  </a:lnTo>
                  <a:lnTo>
                    <a:pt x="12126" y="24289"/>
                  </a:lnTo>
                  <a:lnTo>
                    <a:pt x="12743" y="24752"/>
                  </a:lnTo>
                  <a:lnTo>
                    <a:pt x="12859" y="24830"/>
                  </a:lnTo>
                  <a:lnTo>
                    <a:pt x="12975" y="24791"/>
                  </a:lnTo>
                  <a:lnTo>
                    <a:pt x="13052" y="24752"/>
                  </a:lnTo>
                  <a:lnTo>
                    <a:pt x="13091" y="24637"/>
                  </a:lnTo>
                  <a:lnTo>
                    <a:pt x="13323" y="21393"/>
                  </a:lnTo>
                  <a:lnTo>
                    <a:pt x="13400" y="19771"/>
                  </a:lnTo>
                  <a:lnTo>
                    <a:pt x="13439" y="18960"/>
                  </a:lnTo>
                  <a:lnTo>
                    <a:pt x="13400" y="18188"/>
                  </a:lnTo>
                  <a:lnTo>
                    <a:pt x="13361" y="18072"/>
                  </a:lnTo>
                  <a:lnTo>
                    <a:pt x="13323" y="18033"/>
                  </a:lnTo>
                  <a:lnTo>
                    <a:pt x="13284" y="18033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4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8"/>
                  </a:lnTo>
                  <a:lnTo>
                    <a:pt x="10620" y="13631"/>
                  </a:lnTo>
                  <a:lnTo>
                    <a:pt x="10504" y="12705"/>
                  </a:lnTo>
                  <a:lnTo>
                    <a:pt x="10233" y="11121"/>
                  </a:lnTo>
                  <a:lnTo>
                    <a:pt x="9886" y="9538"/>
                  </a:lnTo>
                  <a:lnTo>
                    <a:pt x="9500" y="7955"/>
                  </a:lnTo>
                  <a:lnTo>
                    <a:pt x="9036" y="6410"/>
                  </a:lnTo>
                  <a:lnTo>
                    <a:pt x="8534" y="4866"/>
                  </a:lnTo>
                  <a:lnTo>
                    <a:pt x="7994" y="3321"/>
                  </a:lnTo>
                  <a:lnTo>
                    <a:pt x="7415" y="1815"/>
                  </a:lnTo>
                  <a:lnTo>
                    <a:pt x="6835" y="309"/>
                  </a:lnTo>
                  <a:lnTo>
                    <a:pt x="6797" y="232"/>
                  </a:lnTo>
                  <a:lnTo>
                    <a:pt x="6720" y="193"/>
                  </a:lnTo>
                  <a:lnTo>
                    <a:pt x="6642" y="155"/>
                  </a:lnTo>
                  <a:lnTo>
                    <a:pt x="6604" y="39"/>
                  </a:lnTo>
                  <a:lnTo>
                    <a:pt x="652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6"/>
            <p:cNvSpPr/>
            <p:nvPr/>
          </p:nvSpPr>
          <p:spPr>
            <a:xfrm>
              <a:off x="6111425" y="39739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0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6"/>
            <p:cNvSpPr/>
            <p:nvPr/>
          </p:nvSpPr>
          <p:spPr>
            <a:xfrm>
              <a:off x="5921250" y="4000950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5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3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6"/>
            <p:cNvSpPr/>
            <p:nvPr/>
          </p:nvSpPr>
          <p:spPr>
            <a:xfrm>
              <a:off x="6044825" y="4051150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5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6"/>
            <p:cNvSpPr/>
            <p:nvPr/>
          </p:nvSpPr>
          <p:spPr>
            <a:xfrm>
              <a:off x="1792350" y="4089775"/>
              <a:ext cx="345650" cy="269350"/>
            </a:xfrm>
            <a:custGeom>
              <a:avLst/>
              <a:gdLst/>
              <a:ahLst/>
              <a:cxnLst/>
              <a:rect l="l" t="t" r="r" b="b"/>
              <a:pathLst>
                <a:path w="13826" h="10774" extrusionOk="0">
                  <a:moveTo>
                    <a:pt x="3438" y="1004"/>
                  </a:moveTo>
                  <a:lnTo>
                    <a:pt x="3515" y="1081"/>
                  </a:lnTo>
                  <a:lnTo>
                    <a:pt x="3631" y="1159"/>
                  </a:lnTo>
                  <a:lnTo>
                    <a:pt x="3669" y="1275"/>
                  </a:lnTo>
                  <a:lnTo>
                    <a:pt x="3669" y="1429"/>
                  </a:lnTo>
                  <a:lnTo>
                    <a:pt x="3592" y="1661"/>
                  </a:lnTo>
                  <a:lnTo>
                    <a:pt x="3515" y="1815"/>
                  </a:lnTo>
                  <a:lnTo>
                    <a:pt x="3360" y="1931"/>
                  </a:lnTo>
                  <a:lnTo>
                    <a:pt x="3167" y="1970"/>
                  </a:lnTo>
                  <a:lnTo>
                    <a:pt x="2974" y="2008"/>
                  </a:lnTo>
                  <a:lnTo>
                    <a:pt x="2781" y="2008"/>
                  </a:lnTo>
                  <a:lnTo>
                    <a:pt x="2356" y="1931"/>
                  </a:lnTo>
                  <a:lnTo>
                    <a:pt x="2395" y="1892"/>
                  </a:lnTo>
                  <a:lnTo>
                    <a:pt x="2472" y="1661"/>
                  </a:lnTo>
                  <a:lnTo>
                    <a:pt x="2588" y="1429"/>
                  </a:lnTo>
                  <a:lnTo>
                    <a:pt x="2704" y="1236"/>
                  </a:lnTo>
                  <a:lnTo>
                    <a:pt x="2897" y="1081"/>
                  </a:lnTo>
                  <a:lnTo>
                    <a:pt x="3013" y="1004"/>
                  </a:lnTo>
                  <a:close/>
                  <a:moveTo>
                    <a:pt x="1044" y="1468"/>
                  </a:moveTo>
                  <a:lnTo>
                    <a:pt x="1237" y="1545"/>
                  </a:lnTo>
                  <a:lnTo>
                    <a:pt x="1430" y="1622"/>
                  </a:lnTo>
                  <a:lnTo>
                    <a:pt x="1623" y="1777"/>
                  </a:lnTo>
                  <a:lnTo>
                    <a:pt x="1816" y="1892"/>
                  </a:lnTo>
                  <a:lnTo>
                    <a:pt x="1507" y="2201"/>
                  </a:lnTo>
                  <a:lnTo>
                    <a:pt x="1314" y="2356"/>
                  </a:lnTo>
                  <a:lnTo>
                    <a:pt x="1121" y="2433"/>
                  </a:lnTo>
                  <a:lnTo>
                    <a:pt x="966" y="2472"/>
                  </a:lnTo>
                  <a:lnTo>
                    <a:pt x="812" y="2472"/>
                  </a:lnTo>
                  <a:lnTo>
                    <a:pt x="696" y="2433"/>
                  </a:lnTo>
                  <a:lnTo>
                    <a:pt x="580" y="2394"/>
                  </a:lnTo>
                  <a:lnTo>
                    <a:pt x="464" y="2317"/>
                  </a:lnTo>
                  <a:lnTo>
                    <a:pt x="387" y="2201"/>
                  </a:lnTo>
                  <a:lnTo>
                    <a:pt x="387" y="2085"/>
                  </a:lnTo>
                  <a:lnTo>
                    <a:pt x="426" y="1892"/>
                  </a:lnTo>
                  <a:lnTo>
                    <a:pt x="503" y="1699"/>
                  </a:lnTo>
                  <a:lnTo>
                    <a:pt x="657" y="1545"/>
                  </a:lnTo>
                  <a:lnTo>
                    <a:pt x="850" y="1468"/>
                  </a:lnTo>
                  <a:close/>
                  <a:moveTo>
                    <a:pt x="4866" y="3823"/>
                  </a:moveTo>
                  <a:lnTo>
                    <a:pt x="5021" y="3862"/>
                  </a:lnTo>
                  <a:lnTo>
                    <a:pt x="5137" y="3939"/>
                  </a:lnTo>
                  <a:lnTo>
                    <a:pt x="5253" y="4055"/>
                  </a:lnTo>
                  <a:lnTo>
                    <a:pt x="5330" y="4171"/>
                  </a:lnTo>
                  <a:lnTo>
                    <a:pt x="5330" y="4325"/>
                  </a:lnTo>
                  <a:lnTo>
                    <a:pt x="5330" y="4441"/>
                  </a:lnTo>
                  <a:lnTo>
                    <a:pt x="5291" y="4557"/>
                  </a:lnTo>
                  <a:lnTo>
                    <a:pt x="5137" y="4788"/>
                  </a:lnTo>
                  <a:lnTo>
                    <a:pt x="4944" y="4982"/>
                  </a:lnTo>
                  <a:lnTo>
                    <a:pt x="4751" y="5097"/>
                  </a:lnTo>
                  <a:lnTo>
                    <a:pt x="4557" y="5136"/>
                  </a:lnTo>
                  <a:lnTo>
                    <a:pt x="4171" y="5213"/>
                  </a:lnTo>
                  <a:lnTo>
                    <a:pt x="4171" y="5213"/>
                  </a:lnTo>
                  <a:lnTo>
                    <a:pt x="4210" y="4750"/>
                  </a:lnTo>
                  <a:lnTo>
                    <a:pt x="4287" y="4557"/>
                  </a:lnTo>
                  <a:lnTo>
                    <a:pt x="4364" y="4325"/>
                  </a:lnTo>
                  <a:lnTo>
                    <a:pt x="4519" y="4055"/>
                  </a:lnTo>
                  <a:lnTo>
                    <a:pt x="4635" y="3978"/>
                  </a:lnTo>
                  <a:lnTo>
                    <a:pt x="4751" y="3900"/>
                  </a:lnTo>
                  <a:lnTo>
                    <a:pt x="4866" y="3823"/>
                  </a:lnTo>
                  <a:close/>
                  <a:moveTo>
                    <a:pt x="7299" y="4518"/>
                  </a:moveTo>
                  <a:lnTo>
                    <a:pt x="7415" y="4595"/>
                  </a:lnTo>
                  <a:lnTo>
                    <a:pt x="7492" y="4673"/>
                  </a:lnTo>
                  <a:lnTo>
                    <a:pt x="7531" y="4788"/>
                  </a:lnTo>
                  <a:lnTo>
                    <a:pt x="7569" y="4943"/>
                  </a:lnTo>
                  <a:lnTo>
                    <a:pt x="7608" y="5175"/>
                  </a:lnTo>
                  <a:lnTo>
                    <a:pt x="7569" y="5445"/>
                  </a:lnTo>
                  <a:lnTo>
                    <a:pt x="7531" y="5677"/>
                  </a:lnTo>
                  <a:lnTo>
                    <a:pt x="7454" y="5908"/>
                  </a:lnTo>
                  <a:lnTo>
                    <a:pt x="7299" y="6101"/>
                  </a:lnTo>
                  <a:lnTo>
                    <a:pt x="7145" y="6294"/>
                  </a:lnTo>
                  <a:lnTo>
                    <a:pt x="6913" y="5870"/>
                  </a:lnTo>
                  <a:lnTo>
                    <a:pt x="6797" y="5677"/>
                  </a:lnTo>
                  <a:lnTo>
                    <a:pt x="6759" y="5445"/>
                  </a:lnTo>
                  <a:lnTo>
                    <a:pt x="6720" y="5136"/>
                  </a:lnTo>
                  <a:lnTo>
                    <a:pt x="6759" y="4943"/>
                  </a:lnTo>
                  <a:lnTo>
                    <a:pt x="6797" y="4788"/>
                  </a:lnTo>
                  <a:lnTo>
                    <a:pt x="6874" y="4634"/>
                  </a:lnTo>
                  <a:lnTo>
                    <a:pt x="6990" y="4557"/>
                  </a:lnTo>
                  <a:lnTo>
                    <a:pt x="7106" y="4518"/>
                  </a:lnTo>
                  <a:close/>
                  <a:moveTo>
                    <a:pt x="11161" y="4982"/>
                  </a:moveTo>
                  <a:lnTo>
                    <a:pt x="11276" y="5059"/>
                  </a:lnTo>
                  <a:lnTo>
                    <a:pt x="11354" y="5136"/>
                  </a:lnTo>
                  <a:lnTo>
                    <a:pt x="11392" y="5252"/>
                  </a:lnTo>
                  <a:lnTo>
                    <a:pt x="11431" y="5368"/>
                  </a:lnTo>
                  <a:lnTo>
                    <a:pt x="11392" y="5677"/>
                  </a:lnTo>
                  <a:lnTo>
                    <a:pt x="11315" y="5986"/>
                  </a:lnTo>
                  <a:lnTo>
                    <a:pt x="11161" y="6217"/>
                  </a:lnTo>
                  <a:lnTo>
                    <a:pt x="11083" y="6333"/>
                  </a:lnTo>
                  <a:lnTo>
                    <a:pt x="10968" y="6372"/>
                  </a:lnTo>
                  <a:lnTo>
                    <a:pt x="10890" y="6410"/>
                  </a:lnTo>
                  <a:lnTo>
                    <a:pt x="10736" y="6410"/>
                  </a:lnTo>
                  <a:lnTo>
                    <a:pt x="10697" y="6449"/>
                  </a:lnTo>
                  <a:lnTo>
                    <a:pt x="10659" y="6449"/>
                  </a:lnTo>
                  <a:lnTo>
                    <a:pt x="10466" y="6101"/>
                  </a:lnTo>
                  <a:lnTo>
                    <a:pt x="10388" y="5947"/>
                  </a:lnTo>
                  <a:lnTo>
                    <a:pt x="10350" y="5715"/>
                  </a:lnTo>
                  <a:lnTo>
                    <a:pt x="10350" y="5484"/>
                  </a:lnTo>
                  <a:lnTo>
                    <a:pt x="10427" y="5252"/>
                  </a:lnTo>
                  <a:lnTo>
                    <a:pt x="10581" y="5097"/>
                  </a:lnTo>
                  <a:lnTo>
                    <a:pt x="10697" y="5059"/>
                  </a:lnTo>
                  <a:lnTo>
                    <a:pt x="10813" y="4982"/>
                  </a:lnTo>
                  <a:close/>
                  <a:moveTo>
                    <a:pt x="3052" y="5522"/>
                  </a:moveTo>
                  <a:lnTo>
                    <a:pt x="3476" y="5561"/>
                  </a:lnTo>
                  <a:lnTo>
                    <a:pt x="3283" y="5947"/>
                  </a:lnTo>
                  <a:lnTo>
                    <a:pt x="3167" y="6140"/>
                  </a:lnTo>
                  <a:lnTo>
                    <a:pt x="3013" y="6294"/>
                  </a:lnTo>
                  <a:lnTo>
                    <a:pt x="2858" y="6410"/>
                  </a:lnTo>
                  <a:lnTo>
                    <a:pt x="2704" y="6488"/>
                  </a:lnTo>
                  <a:lnTo>
                    <a:pt x="2472" y="6488"/>
                  </a:lnTo>
                  <a:lnTo>
                    <a:pt x="2279" y="6410"/>
                  </a:lnTo>
                  <a:lnTo>
                    <a:pt x="2125" y="6294"/>
                  </a:lnTo>
                  <a:lnTo>
                    <a:pt x="2086" y="6179"/>
                  </a:lnTo>
                  <a:lnTo>
                    <a:pt x="2086" y="6063"/>
                  </a:lnTo>
                  <a:lnTo>
                    <a:pt x="2125" y="5908"/>
                  </a:lnTo>
                  <a:lnTo>
                    <a:pt x="2241" y="5792"/>
                  </a:lnTo>
                  <a:lnTo>
                    <a:pt x="2356" y="5677"/>
                  </a:lnTo>
                  <a:lnTo>
                    <a:pt x="2472" y="5599"/>
                  </a:lnTo>
                  <a:lnTo>
                    <a:pt x="2588" y="5561"/>
                  </a:lnTo>
                  <a:lnTo>
                    <a:pt x="2820" y="5522"/>
                  </a:lnTo>
                  <a:close/>
                  <a:moveTo>
                    <a:pt x="7222" y="6796"/>
                  </a:moveTo>
                  <a:lnTo>
                    <a:pt x="7183" y="7260"/>
                  </a:lnTo>
                  <a:lnTo>
                    <a:pt x="7106" y="7453"/>
                  </a:lnTo>
                  <a:lnTo>
                    <a:pt x="7029" y="7685"/>
                  </a:lnTo>
                  <a:lnTo>
                    <a:pt x="6874" y="7916"/>
                  </a:lnTo>
                  <a:lnTo>
                    <a:pt x="6681" y="8148"/>
                  </a:lnTo>
                  <a:lnTo>
                    <a:pt x="6565" y="8225"/>
                  </a:lnTo>
                  <a:lnTo>
                    <a:pt x="6450" y="8264"/>
                  </a:lnTo>
                  <a:lnTo>
                    <a:pt x="6295" y="8302"/>
                  </a:lnTo>
                  <a:lnTo>
                    <a:pt x="6141" y="8225"/>
                  </a:lnTo>
                  <a:lnTo>
                    <a:pt x="6025" y="8148"/>
                  </a:lnTo>
                  <a:lnTo>
                    <a:pt x="5948" y="8032"/>
                  </a:lnTo>
                  <a:lnTo>
                    <a:pt x="5909" y="7916"/>
                  </a:lnTo>
                  <a:lnTo>
                    <a:pt x="5909" y="7800"/>
                  </a:lnTo>
                  <a:lnTo>
                    <a:pt x="5948" y="7646"/>
                  </a:lnTo>
                  <a:lnTo>
                    <a:pt x="6025" y="7530"/>
                  </a:lnTo>
                  <a:lnTo>
                    <a:pt x="6179" y="7298"/>
                  </a:lnTo>
                  <a:lnTo>
                    <a:pt x="6411" y="7144"/>
                  </a:lnTo>
                  <a:lnTo>
                    <a:pt x="6643" y="7028"/>
                  </a:lnTo>
                  <a:lnTo>
                    <a:pt x="7183" y="6835"/>
                  </a:lnTo>
                  <a:lnTo>
                    <a:pt x="7183" y="6796"/>
                  </a:lnTo>
                  <a:close/>
                  <a:moveTo>
                    <a:pt x="10620" y="7144"/>
                  </a:moveTo>
                  <a:lnTo>
                    <a:pt x="10659" y="7337"/>
                  </a:lnTo>
                  <a:lnTo>
                    <a:pt x="10697" y="7530"/>
                  </a:lnTo>
                  <a:lnTo>
                    <a:pt x="10697" y="7685"/>
                  </a:lnTo>
                  <a:lnTo>
                    <a:pt x="10659" y="7878"/>
                  </a:lnTo>
                  <a:lnTo>
                    <a:pt x="10620" y="8032"/>
                  </a:lnTo>
                  <a:lnTo>
                    <a:pt x="10504" y="8187"/>
                  </a:lnTo>
                  <a:lnTo>
                    <a:pt x="10427" y="8341"/>
                  </a:lnTo>
                  <a:lnTo>
                    <a:pt x="10272" y="8457"/>
                  </a:lnTo>
                  <a:lnTo>
                    <a:pt x="10118" y="8573"/>
                  </a:lnTo>
                  <a:lnTo>
                    <a:pt x="9925" y="8611"/>
                  </a:lnTo>
                  <a:lnTo>
                    <a:pt x="9848" y="8573"/>
                  </a:lnTo>
                  <a:lnTo>
                    <a:pt x="9770" y="8573"/>
                  </a:lnTo>
                  <a:lnTo>
                    <a:pt x="9732" y="8496"/>
                  </a:lnTo>
                  <a:lnTo>
                    <a:pt x="9655" y="8418"/>
                  </a:lnTo>
                  <a:lnTo>
                    <a:pt x="9616" y="8225"/>
                  </a:lnTo>
                  <a:lnTo>
                    <a:pt x="9655" y="8071"/>
                  </a:lnTo>
                  <a:lnTo>
                    <a:pt x="9732" y="7916"/>
                  </a:lnTo>
                  <a:lnTo>
                    <a:pt x="9809" y="7762"/>
                  </a:lnTo>
                  <a:lnTo>
                    <a:pt x="10002" y="7569"/>
                  </a:lnTo>
                  <a:lnTo>
                    <a:pt x="10195" y="7414"/>
                  </a:lnTo>
                  <a:lnTo>
                    <a:pt x="10388" y="7260"/>
                  </a:lnTo>
                  <a:lnTo>
                    <a:pt x="10620" y="7144"/>
                  </a:lnTo>
                  <a:close/>
                  <a:moveTo>
                    <a:pt x="1854" y="0"/>
                  </a:moveTo>
                  <a:lnTo>
                    <a:pt x="1507" y="39"/>
                  </a:lnTo>
                  <a:lnTo>
                    <a:pt x="1584" y="734"/>
                  </a:lnTo>
                  <a:lnTo>
                    <a:pt x="1700" y="1429"/>
                  </a:lnTo>
                  <a:lnTo>
                    <a:pt x="1584" y="1313"/>
                  </a:lnTo>
                  <a:lnTo>
                    <a:pt x="1430" y="1236"/>
                  </a:lnTo>
                  <a:lnTo>
                    <a:pt x="1275" y="1159"/>
                  </a:lnTo>
                  <a:lnTo>
                    <a:pt x="1082" y="1120"/>
                  </a:lnTo>
                  <a:lnTo>
                    <a:pt x="889" y="1120"/>
                  </a:lnTo>
                  <a:lnTo>
                    <a:pt x="735" y="1159"/>
                  </a:lnTo>
                  <a:lnTo>
                    <a:pt x="542" y="1236"/>
                  </a:lnTo>
                  <a:lnTo>
                    <a:pt x="387" y="1313"/>
                  </a:lnTo>
                  <a:lnTo>
                    <a:pt x="271" y="1429"/>
                  </a:lnTo>
                  <a:lnTo>
                    <a:pt x="155" y="1545"/>
                  </a:lnTo>
                  <a:lnTo>
                    <a:pt x="78" y="1738"/>
                  </a:lnTo>
                  <a:lnTo>
                    <a:pt x="40" y="1892"/>
                  </a:lnTo>
                  <a:lnTo>
                    <a:pt x="1" y="2085"/>
                  </a:lnTo>
                  <a:lnTo>
                    <a:pt x="40" y="2240"/>
                  </a:lnTo>
                  <a:lnTo>
                    <a:pt x="78" y="2394"/>
                  </a:lnTo>
                  <a:lnTo>
                    <a:pt x="155" y="2549"/>
                  </a:lnTo>
                  <a:lnTo>
                    <a:pt x="271" y="2665"/>
                  </a:lnTo>
                  <a:lnTo>
                    <a:pt x="387" y="2742"/>
                  </a:lnTo>
                  <a:lnTo>
                    <a:pt x="542" y="2819"/>
                  </a:lnTo>
                  <a:lnTo>
                    <a:pt x="735" y="2858"/>
                  </a:lnTo>
                  <a:lnTo>
                    <a:pt x="1044" y="2858"/>
                  </a:lnTo>
                  <a:lnTo>
                    <a:pt x="1352" y="2742"/>
                  </a:lnTo>
                  <a:lnTo>
                    <a:pt x="1661" y="2587"/>
                  </a:lnTo>
                  <a:lnTo>
                    <a:pt x="1932" y="2356"/>
                  </a:lnTo>
                  <a:lnTo>
                    <a:pt x="2163" y="3089"/>
                  </a:lnTo>
                  <a:lnTo>
                    <a:pt x="2434" y="3823"/>
                  </a:lnTo>
                  <a:lnTo>
                    <a:pt x="2820" y="4518"/>
                  </a:lnTo>
                  <a:lnTo>
                    <a:pt x="3013" y="4827"/>
                  </a:lnTo>
                  <a:lnTo>
                    <a:pt x="3245" y="5136"/>
                  </a:lnTo>
                  <a:lnTo>
                    <a:pt x="2936" y="5136"/>
                  </a:lnTo>
                  <a:lnTo>
                    <a:pt x="2588" y="5175"/>
                  </a:lnTo>
                  <a:lnTo>
                    <a:pt x="2318" y="5252"/>
                  </a:lnTo>
                  <a:lnTo>
                    <a:pt x="2048" y="5445"/>
                  </a:lnTo>
                  <a:lnTo>
                    <a:pt x="1932" y="5561"/>
                  </a:lnTo>
                  <a:lnTo>
                    <a:pt x="1854" y="5677"/>
                  </a:lnTo>
                  <a:lnTo>
                    <a:pt x="1777" y="5831"/>
                  </a:lnTo>
                  <a:lnTo>
                    <a:pt x="1739" y="5986"/>
                  </a:lnTo>
                  <a:lnTo>
                    <a:pt x="1700" y="6140"/>
                  </a:lnTo>
                  <a:lnTo>
                    <a:pt x="1739" y="6294"/>
                  </a:lnTo>
                  <a:lnTo>
                    <a:pt x="1777" y="6449"/>
                  </a:lnTo>
                  <a:lnTo>
                    <a:pt x="1893" y="6603"/>
                  </a:lnTo>
                  <a:lnTo>
                    <a:pt x="2009" y="6681"/>
                  </a:lnTo>
                  <a:lnTo>
                    <a:pt x="2125" y="6758"/>
                  </a:lnTo>
                  <a:lnTo>
                    <a:pt x="2279" y="6835"/>
                  </a:lnTo>
                  <a:lnTo>
                    <a:pt x="2434" y="6874"/>
                  </a:lnTo>
                  <a:lnTo>
                    <a:pt x="2588" y="6874"/>
                  </a:lnTo>
                  <a:lnTo>
                    <a:pt x="2743" y="6835"/>
                  </a:lnTo>
                  <a:lnTo>
                    <a:pt x="2897" y="6796"/>
                  </a:lnTo>
                  <a:lnTo>
                    <a:pt x="3052" y="6719"/>
                  </a:lnTo>
                  <a:lnTo>
                    <a:pt x="3283" y="6526"/>
                  </a:lnTo>
                  <a:lnTo>
                    <a:pt x="3476" y="6294"/>
                  </a:lnTo>
                  <a:lnTo>
                    <a:pt x="3631" y="5986"/>
                  </a:lnTo>
                  <a:lnTo>
                    <a:pt x="3747" y="5677"/>
                  </a:lnTo>
                  <a:lnTo>
                    <a:pt x="4171" y="6024"/>
                  </a:lnTo>
                  <a:lnTo>
                    <a:pt x="4635" y="6333"/>
                  </a:lnTo>
                  <a:lnTo>
                    <a:pt x="5137" y="6565"/>
                  </a:lnTo>
                  <a:lnTo>
                    <a:pt x="5716" y="6719"/>
                  </a:lnTo>
                  <a:lnTo>
                    <a:pt x="6218" y="6796"/>
                  </a:lnTo>
                  <a:lnTo>
                    <a:pt x="6025" y="6912"/>
                  </a:lnTo>
                  <a:lnTo>
                    <a:pt x="5870" y="7028"/>
                  </a:lnTo>
                  <a:lnTo>
                    <a:pt x="5755" y="7183"/>
                  </a:lnTo>
                  <a:lnTo>
                    <a:pt x="5639" y="7376"/>
                  </a:lnTo>
                  <a:lnTo>
                    <a:pt x="5561" y="7530"/>
                  </a:lnTo>
                  <a:lnTo>
                    <a:pt x="5523" y="7685"/>
                  </a:lnTo>
                  <a:lnTo>
                    <a:pt x="5523" y="7878"/>
                  </a:lnTo>
                  <a:lnTo>
                    <a:pt x="5523" y="8032"/>
                  </a:lnTo>
                  <a:lnTo>
                    <a:pt x="5561" y="8187"/>
                  </a:lnTo>
                  <a:lnTo>
                    <a:pt x="5639" y="8341"/>
                  </a:lnTo>
                  <a:lnTo>
                    <a:pt x="5755" y="8457"/>
                  </a:lnTo>
                  <a:lnTo>
                    <a:pt x="5909" y="8573"/>
                  </a:lnTo>
                  <a:lnTo>
                    <a:pt x="6063" y="8650"/>
                  </a:lnTo>
                  <a:lnTo>
                    <a:pt x="6257" y="8689"/>
                  </a:lnTo>
                  <a:lnTo>
                    <a:pt x="6411" y="8689"/>
                  </a:lnTo>
                  <a:lnTo>
                    <a:pt x="6604" y="8650"/>
                  </a:lnTo>
                  <a:lnTo>
                    <a:pt x="6759" y="8573"/>
                  </a:lnTo>
                  <a:lnTo>
                    <a:pt x="6952" y="8457"/>
                  </a:lnTo>
                  <a:lnTo>
                    <a:pt x="7067" y="8341"/>
                  </a:lnTo>
                  <a:lnTo>
                    <a:pt x="7183" y="8187"/>
                  </a:lnTo>
                  <a:lnTo>
                    <a:pt x="7376" y="7878"/>
                  </a:lnTo>
                  <a:lnTo>
                    <a:pt x="7492" y="7530"/>
                  </a:lnTo>
                  <a:lnTo>
                    <a:pt x="7531" y="7183"/>
                  </a:lnTo>
                  <a:lnTo>
                    <a:pt x="7531" y="6796"/>
                  </a:lnTo>
                  <a:lnTo>
                    <a:pt x="8882" y="6719"/>
                  </a:lnTo>
                  <a:lnTo>
                    <a:pt x="9577" y="6719"/>
                  </a:lnTo>
                  <a:lnTo>
                    <a:pt x="10272" y="6796"/>
                  </a:lnTo>
                  <a:lnTo>
                    <a:pt x="10466" y="6835"/>
                  </a:lnTo>
                  <a:lnTo>
                    <a:pt x="10311" y="6912"/>
                  </a:lnTo>
                  <a:lnTo>
                    <a:pt x="10118" y="7028"/>
                  </a:lnTo>
                  <a:lnTo>
                    <a:pt x="9809" y="7260"/>
                  </a:lnTo>
                  <a:lnTo>
                    <a:pt x="9539" y="7569"/>
                  </a:lnTo>
                  <a:lnTo>
                    <a:pt x="9423" y="7723"/>
                  </a:lnTo>
                  <a:lnTo>
                    <a:pt x="9346" y="7916"/>
                  </a:lnTo>
                  <a:lnTo>
                    <a:pt x="9307" y="8109"/>
                  </a:lnTo>
                  <a:lnTo>
                    <a:pt x="9269" y="8264"/>
                  </a:lnTo>
                  <a:lnTo>
                    <a:pt x="9307" y="8457"/>
                  </a:lnTo>
                  <a:lnTo>
                    <a:pt x="9384" y="8611"/>
                  </a:lnTo>
                  <a:lnTo>
                    <a:pt x="9462" y="8766"/>
                  </a:lnTo>
                  <a:lnTo>
                    <a:pt x="9616" y="8882"/>
                  </a:lnTo>
                  <a:lnTo>
                    <a:pt x="9770" y="8959"/>
                  </a:lnTo>
                  <a:lnTo>
                    <a:pt x="9964" y="8998"/>
                  </a:lnTo>
                  <a:lnTo>
                    <a:pt x="10157" y="8959"/>
                  </a:lnTo>
                  <a:lnTo>
                    <a:pt x="10311" y="8882"/>
                  </a:lnTo>
                  <a:lnTo>
                    <a:pt x="10466" y="8804"/>
                  </a:lnTo>
                  <a:lnTo>
                    <a:pt x="10620" y="8650"/>
                  </a:lnTo>
                  <a:lnTo>
                    <a:pt x="10736" y="8534"/>
                  </a:lnTo>
                  <a:lnTo>
                    <a:pt x="10852" y="8341"/>
                  </a:lnTo>
                  <a:lnTo>
                    <a:pt x="10929" y="8187"/>
                  </a:lnTo>
                  <a:lnTo>
                    <a:pt x="11006" y="7994"/>
                  </a:lnTo>
                  <a:lnTo>
                    <a:pt x="11045" y="7762"/>
                  </a:lnTo>
                  <a:lnTo>
                    <a:pt x="11045" y="7492"/>
                  </a:lnTo>
                  <a:lnTo>
                    <a:pt x="10968" y="7221"/>
                  </a:lnTo>
                  <a:lnTo>
                    <a:pt x="10890" y="6990"/>
                  </a:lnTo>
                  <a:lnTo>
                    <a:pt x="10929" y="6951"/>
                  </a:lnTo>
                  <a:lnTo>
                    <a:pt x="11431" y="7105"/>
                  </a:lnTo>
                  <a:lnTo>
                    <a:pt x="11894" y="7376"/>
                  </a:lnTo>
                  <a:lnTo>
                    <a:pt x="12319" y="7685"/>
                  </a:lnTo>
                  <a:lnTo>
                    <a:pt x="12512" y="7839"/>
                  </a:lnTo>
                  <a:lnTo>
                    <a:pt x="12705" y="8032"/>
                  </a:lnTo>
                  <a:lnTo>
                    <a:pt x="12898" y="8341"/>
                  </a:lnTo>
                  <a:lnTo>
                    <a:pt x="13091" y="8650"/>
                  </a:lnTo>
                  <a:lnTo>
                    <a:pt x="13207" y="8920"/>
                  </a:lnTo>
                  <a:lnTo>
                    <a:pt x="13284" y="9268"/>
                  </a:lnTo>
                  <a:lnTo>
                    <a:pt x="13323" y="9577"/>
                  </a:lnTo>
                  <a:lnTo>
                    <a:pt x="13362" y="9924"/>
                  </a:lnTo>
                  <a:lnTo>
                    <a:pt x="13323" y="10619"/>
                  </a:lnTo>
                  <a:lnTo>
                    <a:pt x="13323" y="10658"/>
                  </a:lnTo>
                  <a:lnTo>
                    <a:pt x="13362" y="10735"/>
                  </a:lnTo>
                  <a:lnTo>
                    <a:pt x="13439" y="10774"/>
                  </a:lnTo>
                  <a:lnTo>
                    <a:pt x="13555" y="10774"/>
                  </a:lnTo>
                  <a:lnTo>
                    <a:pt x="13632" y="10697"/>
                  </a:lnTo>
                  <a:lnTo>
                    <a:pt x="13709" y="10465"/>
                  </a:lnTo>
                  <a:lnTo>
                    <a:pt x="13786" y="10272"/>
                  </a:lnTo>
                  <a:lnTo>
                    <a:pt x="13825" y="10040"/>
                  </a:lnTo>
                  <a:lnTo>
                    <a:pt x="13825" y="9808"/>
                  </a:lnTo>
                  <a:lnTo>
                    <a:pt x="13786" y="9384"/>
                  </a:lnTo>
                  <a:lnTo>
                    <a:pt x="13671" y="8920"/>
                  </a:lnTo>
                  <a:lnTo>
                    <a:pt x="13478" y="8496"/>
                  </a:lnTo>
                  <a:lnTo>
                    <a:pt x="13246" y="8109"/>
                  </a:lnTo>
                  <a:lnTo>
                    <a:pt x="12976" y="7723"/>
                  </a:lnTo>
                  <a:lnTo>
                    <a:pt x="12667" y="7414"/>
                  </a:lnTo>
                  <a:lnTo>
                    <a:pt x="12319" y="7144"/>
                  </a:lnTo>
                  <a:lnTo>
                    <a:pt x="11972" y="6912"/>
                  </a:lnTo>
                  <a:lnTo>
                    <a:pt x="11585" y="6719"/>
                  </a:lnTo>
                  <a:lnTo>
                    <a:pt x="11199" y="6565"/>
                  </a:lnTo>
                  <a:lnTo>
                    <a:pt x="11392" y="6410"/>
                  </a:lnTo>
                  <a:lnTo>
                    <a:pt x="11585" y="6140"/>
                  </a:lnTo>
                  <a:lnTo>
                    <a:pt x="11701" y="5831"/>
                  </a:lnTo>
                  <a:lnTo>
                    <a:pt x="11740" y="5522"/>
                  </a:lnTo>
                  <a:lnTo>
                    <a:pt x="11740" y="5213"/>
                  </a:lnTo>
                  <a:lnTo>
                    <a:pt x="11701" y="5059"/>
                  </a:lnTo>
                  <a:lnTo>
                    <a:pt x="11624" y="4943"/>
                  </a:lnTo>
                  <a:lnTo>
                    <a:pt x="11547" y="4827"/>
                  </a:lnTo>
                  <a:lnTo>
                    <a:pt x="11431" y="4750"/>
                  </a:lnTo>
                  <a:lnTo>
                    <a:pt x="11276" y="4673"/>
                  </a:lnTo>
                  <a:lnTo>
                    <a:pt x="11122" y="4634"/>
                  </a:lnTo>
                  <a:lnTo>
                    <a:pt x="10774" y="4634"/>
                  </a:lnTo>
                  <a:lnTo>
                    <a:pt x="10581" y="4711"/>
                  </a:lnTo>
                  <a:lnTo>
                    <a:pt x="10427" y="4788"/>
                  </a:lnTo>
                  <a:lnTo>
                    <a:pt x="10311" y="4866"/>
                  </a:lnTo>
                  <a:lnTo>
                    <a:pt x="10195" y="5020"/>
                  </a:lnTo>
                  <a:lnTo>
                    <a:pt x="10079" y="5136"/>
                  </a:lnTo>
                  <a:lnTo>
                    <a:pt x="10002" y="5329"/>
                  </a:lnTo>
                  <a:lnTo>
                    <a:pt x="9964" y="5561"/>
                  </a:lnTo>
                  <a:lnTo>
                    <a:pt x="9964" y="5831"/>
                  </a:lnTo>
                  <a:lnTo>
                    <a:pt x="10041" y="6063"/>
                  </a:lnTo>
                  <a:lnTo>
                    <a:pt x="10118" y="6333"/>
                  </a:lnTo>
                  <a:lnTo>
                    <a:pt x="9462" y="6256"/>
                  </a:lnTo>
                  <a:lnTo>
                    <a:pt x="8805" y="6256"/>
                  </a:lnTo>
                  <a:lnTo>
                    <a:pt x="7492" y="6333"/>
                  </a:lnTo>
                  <a:lnTo>
                    <a:pt x="7685" y="6063"/>
                  </a:lnTo>
                  <a:lnTo>
                    <a:pt x="7801" y="5792"/>
                  </a:lnTo>
                  <a:lnTo>
                    <a:pt x="7878" y="5522"/>
                  </a:lnTo>
                  <a:lnTo>
                    <a:pt x="7956" y="5213"/>
                  </a:lnTo>
                  <a:lnTo>
                    <a:pt x="7917" y="4866"/>
                  </a:lnTo>
                  <a:lnTo>
                    <a:pt x="7878" y="4711"/>
                  </a:lnTo>
                  <a:lnTo>
                    <a:pt x="7801" y="4557"/>
                  </a:lnTo>
                  <a:lnTo>
                    <a:pt x="7724" y="4402"/>
                  </a:lnTo>
                  <a:lnTo>
                    <a:pt x="7608" y="4287"/>
                  </a:lnTo>
                  <a:lnTo>
                    <a:pt x="7492" y="4209"/>
                  </a:lnTo>
                  <a:lnTo>
                    <a:pt x="7299" y="4132"/>
                  </a:lnTo>
                  <a:lnTo>
                    <a:pt x="6990" y="4132"/>
                  </a:lnTo>
                  <a:lnTo>
                    <a:pt x="6836" y="4209"/>
                  </a:lnTo>
                  <a:lnTo>
                    <a:pt x="6720" y="4325"/>
                  </a:lnTo>
                  <a:lnTo>
                    <a:pt x="6604" y="4441"/>
                  </a:lnTo>
                  <a:lnTo>
                    <a:pt x="6527" y="4595"/>
                  </a:lnTo>
                  <a:lnTo>
                    <a:pt x="6411" y="4904"/>
                  </a:lnTo>
                  <a:lnTo>
                    <a:pt x="6372" y="5252"/>
                  </a:lnTo>
                  <a:lnTo>
                    <a:pt x="6411" y="5638"/>
                  </a:lnTo>
                  <a:lnTo>
                    <a:pt x="6450" y="5831"/>
                  </a:lnTo>
                  <a:lnTo>
                    <a:pt x="6527" y="6024"/>
                  </a:lnTo>
                  <a:lnTo>
                    <a:pt x="6643" y="6179"/>
                  </a:lnTo>
                  <a:lnTo>
                    <a:pt x="6759" y="6333"/>
                  </a:lnTo>
                  <a:lnTo>
                    <a:pt x="6102" y="6256"/>
                  </a:lnTo>
                  <a:lnTo>
                    <a:pt x="5755" y="6217"/>
                  </a:lnTo>
                  <a:lnTo>
                    <a:pt x="5446" y="6140"/>
                  </a:lnTo>
                  <a:lnTo>
                    <a:pt x="5137" y="6024"/>
                  </a:lnTo>
                  <a:lnTo>
                    <a:pt x="4828" y="5870"/>
                  </a:lnTo>
                  <a:lnTo>
                    <a:pt x="4519" y="5715"/>
                  </a:lnTo>
                  <a:lnTo>
                    <a:pt x="4210" y="5522"/>
                  </a:lnTo>
                  <a:lnTo>
                    <a:pt x="4557" y="5484"/>
                  </a:lnTo>
                  <a:lnTo>
                    <a:pt x="4905" y="5406"/>
                  </a:lnTo>
                  <a:lnTo>
                    <a:pt x="5175" y="5252"/>
                  </a:lnTo>
                  <a:lnTo>
                    <a:pt x="5446" y="5020"/>
                  </a:lnTo>
                  <a:lnTo>
                    <a:pt x="5561" y="4866"/>
                  </a:lnTo>
                  <a:lnTo>
                    <a:pt x="5639" y="4711"/>
                  </a:lnTo>
                  <a:lnTo>
                    <a:pt x="5677" y="4518"/>
                  </a:lnTo>
                  <a:lnTo>
                    <a:pt x="5716" y="4364"/>
                  </a:lnTo>
                  <a:lnTo>
                    <a:pt x="5716" y="4171"/>
                  </a:lnTo>
                  <a:lnTo>
                    <a:pt x="5639" y="4016"/>
                  </a:lnTo>
                  <a:lnTo>
                    <a:pt x="5561" y="3862"/>
                  </a:lnTo>
                  <a:lnTo>
                    <a:pt x="5446" y="3707"/>
                  </a:lnTo>
                  <a:lnTo>
                    <a:pt x="5330" y="3591"/>
                  </a:lnTo>
                  <a:lnTo>
                    <a:pt x="5175" y="3514"/>
                  </a:lnTo>
                  <a:lnTo>
                    <a:pt x="5021" y="3476"/>
                  </a:lnTo>
                  <a:lnTo>
                    <a:pt x="4866" y="3437"/>
                  </a:lnTo>
                  <a:lnTo>
                    <a:pt x="4712" y="3476"/>
                  </a:lnTo>
                  <a:lnTo>
                    <a:pt x="4557" y="3514"/>
                  </a:lnTo>
                  <a:lnTo>
                    <a:pt x="4442" y="3630"/>
                  </a:lnTo>
                  <a:lnTo>
                    <a:pt x="4287" y="3707"/>
                  </a:lnTo>
                  <a:lnTo>
                    <a:pt x="4171" y="3862"/>
                  </a:lnTo>
                  <a:lnTo>
                    <a:pt x="4055" y="4016"/>
                  </a:lnTo>
                  <a:lnTo>
                    <a:pt x="3940" y="4364"/>
                  </a:lnTo>
                  <a:lnTo>
                    <a:pt x="3824" y="4750"/>
                  </a:lnTo>
                  <a:lnTo>
                    <a:pt x="3785" y="5097"/>
                  </a:lnTo>
                  <a:lnTo>
                    <a:pt x="3515" y="4788"/>
                  </a:lnTo>
                  <a:lnTo>
                    <a:pt x="3283" y="4441"/>
                  </a:lnTo>
                  <a:lnTo>
                    <a:pt x="3052" y="4093"/>
                  </a:lnTo>
                  <a:lnTo>
                    <a:pt x="2858" y="3746"/>
                  </a:lnTo>
                  <a:lnTo>
                    <a:pt x="2704" y="3398"/>
                  </a:lnTo>
                  <a:lnTo>
                    <a:pt x="2550" y="3012"/>
                  </a:lnTo>
                  <a:lnTo>
                    <a:pt x="2318" y="2240"/>
                  </a:lnTo>
                  <a:lnTo>
                    <a:pt x="2318" y="2240"/>
                  </a:lnTo>
                  <a:lnTo>
                    <a:pt x="2588" y="2317"/>
                  </a:lnTo>
                  <a:lnTo>
                    <a:pt x="2858" y="2356"/>
                  </a:lnTo>
                  <a:lnTo>
                    <a:pt x="3129" y="2356"/>
                  </a:lnTo>
                  <a:lnTo>
                    <a:pt x="3399" y="2279"/>
                  </a:lnTo>
                  <a:lnTo>
                    <a:pt x="3554" y="2201"/>
                  </a:lnTo>
                  <a:lnTo>
                    <a:pt x="3708" y="2085"/>
                  </a:lnTo>
                  <a:lnTo>
                    <a:pt x="3824" y="1970"/>
                  </a:lnTo>
                  <a:lnTo>
                    <a:pt x="3940" y="1815"/>
                  </a:lnTo>
                  <a:lnTo>
                    <a:pt x="4017" y="1661"/>
                  </a:lnTo>
                  <a:lnTo>
                    <a:pt x="4055" y="1506"/>
                  </a:lnTo>
                  <a:lnTo>
                    <a:pt x="4055" y="1313"/>
                  </a:lnTo>
                  <a:lnTo>
                    <a:pt x="4017" y="1159"/>
                  </a:lnTo>
                  <a:lnTo>
                    <a:pt x="3978" y="1004"/>
                  </a:lnTo>
                  <a:lnTo>
                    <a:pt x="3862" y="850"/>
                  </a:lnTo>
                  <a:lnTo>
                    <a:pt x="3747" y="773"/>
                  </a:lnTo>
                  <a:lnTo>
                    <a:pt x="3592" y="695"/>
                  </a:lnTo>
                  <a:lnTo>
                    <a:pt x="3438" y="618"/>
                  </a:lnTo>
                  <a:lnTo>
                    <a:pt x="3283" y="579"/>
                  </a:lnTo>
                  <a:lnTo>
                    <a:pt x="3129" y="579"/>
                  </a:lnTo>
                  <a:lnTo>
                    <a:pt x="2974" y="618"/>
                  </a:lnTo>
                  <a:lnTo>
                    <a:pt x="2820" y="657"/>
                  </a:lnTo>
                  <a:lnTo>
                    <a:pt x="2665" y="734"/>
                  </a:lnTo>
                  <a:lnTo>
                    <a:pt x="2434" y="927"/>
                  </a:lnTo>
                  <a:lnTo>
                    <a:pt x="2241" y="1159"/>
                  </a:lnTo>
                  <a:lnTo>
                    <a:pt x="2125" y="1468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6"/>
            <p:cNvSpPr/>
            <p:nvPr/>
          </p:nvSpPr>
          <p:spPr>
            <a:xfrm>
              <a:off x="5987875" y="4095550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4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4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70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8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6"/>
            <p:cNvSpPr/>
            <p:nvPr/>
          </p:nvSpPr>
          <p:spPr>
            <a:xfrm>
              <a:off x="4079325" y="419112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9"/>
                  </a:moveTo>
                  <a:lnTo>
                    <a:pt x="1082" y="5986"/>
                  </a:lnTo>
                  <a:lnTo>
                    <a:pt x="1236" y="6025"/>
                  </a:lnTo>
                  <a:lnTo>
                    <a:pt x="1391" y="6179"/>
                  </a:lnTo>
                  <a:lnTo>
                    <a:pt x="1468" y="6334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6" y="6951"/>
                  </a:lnTo>
                  <a:lnTo>
                    <a:pt x="1159" y="7029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6"/>
                  </a:lnTo>
                  <a:lnTo>
                    <a:pt x="425" y="6720"/>
                  </a:lnTo>
                  <a:lnTo>
                    <a:pt x="387" y="6643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5" y="6256"/>
                  </a:lnTo>
                  <a:lnTo>
                    <a:pt x="503" y="6179"/>
                  </a:lnTo>
                  <a:lnTo>
                    <a:pt x="696" y="6025"/>
                  </a:lnTo>
                  <a:lnTo>
                    <a:pt x="889" y="5909"/>
                  </a:lnTo>
                  <a:close/>
                  <a:moveTo>
                    <a:pt x="5909" y="1"/>
                  </a:moveTo>
                  <a:lnTo>
                    <a:pt x="5831" y="39"/>
                  </a:lnTo>
                  <a:lnTo>
                    <a:pt x="5522" y="310"/>
                  </a:lnTo>
                  <a:lnTo>
                    <a:pt x="5175" y="619"/>
                  </a:lnTo>
                  <a:lnTo>
                    <a:pt x="4596" y="1314"/>
                  </a:lnTo>
                  <a:lnTo>
                    <a:pt x="4017" y="2047"/>
                  </a:lnTo>
                  <a:lnTo>
                    <a:pt x="3437" y="2781"/>
                  </a:lnTo>
                  <a:lnTo>
                    <a:pt x="2279" y="4133"/>
                  </a:lnTo>
                  <a:lnTo>
                    <a:pt x="1738" y="4866"/>
                  </a:lnTo>
                  <a:lnTo>
                    <a:pt x="1198" y="5561"/>
                  </a:lnTo>
                  <a:lnTo>
                    <a:pt x="1043" y="5523"/>
                  </a:lnTo>
                  <a:lnTo>
                    <a:pt x="889" y="5523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1" y="6334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4" y="7145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3" y="6527"/>
                  </a:lnTo>
                  <a:lnTo>
                    <a:pt x="1854" y="6334"/>
                  </a:lnTo>
                  <a:lnTo>
                    <a:pt x="1815" y="6179"/>
                  </a:lnTo>
                  <a:lnTo>
                    <a:pt x="1738" y="6025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3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9" y="657"/>
                  </a:lnTo>
                  <a:lnTo>
                    <a:pt x="6102" y="310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6"/>
            <p:cNvSpPr/>
            <p:nvPr/>
          </p:nvSpPr>
          <p:spPr>
            <a:xfrm>
              <a:off x="3825425" y="421912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8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2"/>
                  </a:lnTo>
                  <a:lnTo>
                    <a:pt x="6643" y="5909"/>
                  </a:lnTo>
                  <a:lnTo>
                    <a:pt x="6797" y="5754"/>
                  </a:lnTo>
                  <a:close/>
                  <a:moveTo>
                    <a:pt x="233" y="1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10"/>
                  </a:lnTo>
                  <a:lnTo>
                    <a:pt x="39" y="387"/>
                  </a:lnTo>
                  <a:lnTo>
                    <a:pt x="426" y="773"/>
                  </a:lnTo>
                  <a:lnTo>
                    <a:pt x="812" y="1120"/>
                  </a:lnTo>
                  <a:lnTo>
                    <a:pt x="1623" y="1777"/>
                  </a:lnTo>
                  <a:lnTo>
                    <a:pt x="3399" y="3206"/>
                  </a:lnTo>
                  <a:lnTo>
                    <a:pt x="4866" y="4441"/>
                  </a:lnTo>
                  <a:lnTo>
                    <a:pt x="5639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2"/>
                  </a:lnTo>
                  <a:lnTo>
                    <a:pt x="6720" y="7299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9"/>
                  </a:lnTo>
                  <a:lnTo>
                    <a:pt x="7454" y="7260"/>
                  </a:lnTo>
                  <a:lnTo>
                    <a:pt x="7608" y="7144"/>
                  </a:lnTo>
                  <a:lnTo>
                    <a:pt x="7724" y="7029"/>
                  </a:lnTo>
                  <a:lnTo>
                    <a:pt x="7840" y="6913"/>
                  </a:lnTo>
                  <a:lnTo>
                    <a:pt x="7956" y="6758"/>
                  </a:lnTo>
                  <a:lnTo>
                    <a:pt x="7994" y="6565"/>
                  </a:lnTo>
                  <a:lnTo>
                    <a:pt x="8033" y="6411"/>
                  </a:lnTo>
                  <a:lnTo>
                    <a:pt x="8033" y="6218"/>
                  </a:lnTo>
                  <a:lnTo>
                    <a:pt x="7956" y="6025"/>
                  </a:lnTo>
                  <a:lnTo>
                    <a:pt x="7840" y="5870"/>
                  </a:lnTo>
                  <a:lnTo>
                    <a:pt x="7724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6" y="5484"/>
                  </a:lnTo>
                  <a:lnTo>
                    <a:pt x="6025" y="4712"/>
                  </a:lnTo>
                  <a:lnTo>
                    <a:pt x="5214" y="4017"/>
                  </a:lnTo>
                  <a:lnTo>
                    <a:pt x="3515" y="2626"/>
                  </a:lnTo>
                  <a:lnTo>
                    <a:pt x="2743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5" y="310"/>
                  </a:lnTo>
                  <a:lnTo>
                    <a:pt x="310" y="39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6"/>
            <p:cNvSpPr/>
            <p:nvPr/>
          </p:nvSpPr>
          <p:spPr>
            <a:xfrm>
              <a:off x="3401625" y="4223000"/>
              <a:ext cx="240425" cy="634250"/>
            </a:xfrm>
            <a:custGeom>
              <a:avLst/>
              <a:gdLst/>
              <a:ahLst/>
              <a:cxnLst/>
              <a:rect l="l" t="t" r="r" b="b"/>
              <a:pathLst>
                <a:path w="9617" h="25370" extrusionOk="0">
                  <a:moveTo>
                    <a:pt x="4751" y="463"/>
                  </a:moveTo>
                  <a:lnTo>
                    <a:pt x="5291" y="502"/>
                  </a:lnTo>
                  <a:lnTo>
                    <a:pt x="5755" y="579"/>
                  </a:lnTo>
                  <a:lnTo>
                    <a:pt x="6218" y="772"/>
                  </a:lnTo>
                  <a:lnTo>
                    <a:pt x="6681" y="965"/>
                  </a:lnTo>
                  <a:lnTo>
                    <a:pt x="7067" y="1236"/>
                  </a:lnTo>
                  <a:lnTo>
                    <a:pt x="7454" y="1583"/>
                  </a:lnTo>
                  <a:lnTo>
                    <a:pt x="7801" y="1931"/>
                  </a:lnTo>
                  <a:lnTo>
                    <a:pt x="8149" y="2356"/>
                  </a:lnTo>
                  <a:lnTo>
                    <a:pt x="8419" y="2780"/>
                  </a:lnTo>
                  <a:lnTo>
                    <a:pt x="8651" y="3244"/>
                  </a:lnTo>
                  <a:lnTo>
                    <a:pt x="8844" y="3707"/>
                  </a:lnTo>
                  <a:lnTo>
                    <a:pt x="8998" y="4209"/>
                  </a:lnTo>
                  <a:lnTo>
                    <a:pt x="9075" y="4711"/>
                  </a:lnTo>
                  <a:lnTo>
                    <a:pt x="9114" y="5213"/>
                  </a:lnTo>
                  <a:lnTo>
                    <a:pt x="9114" y="5754"/>
                  </a:lnTo>
                  <a:lnTo>
                    <a:pt x="9075" y="6256"/>
                  </a:lnTo>
                  <a:lnTo>
                    <a:pt x="8998" y="6758"/>
                  </a:lnTo>
                  <a:lnTo>
                    <a:pt x="8882" y="7260"/>
                  </a:lnTo>
                  <a:lnTo>
                    <a:pt x="8689" y="7723"/>
                  </a:lnTo>
                  <a:lnTo>
                    <a:pt x="8496" y="8225"/>
                  </a:lnTo>
                  <a:lnTo>
                    <a:pt x="8303" y="8650"/>
                  </a:lnTo>
                  <a:lnTo>
                    <a:pt x="8033" y="9113"/>
                  </a:lnTo>
                  <a:lnTo>
                    <a:pt x="7763" y="9538"/>
                  </a:lnTo>
                  <a:lnTo>
                    <a:pt x="7454" y="9924"/>
                  </a:lnTo>
                  <a:lnTo>
                    <a:pt x="7106" y="10349"/>
                  </a:lnTo>
                  <a:lnTo>
                    <a:pt x="6759" y="10735"/>
                  </a:lnTo>
                  <a:lnTo>
                    <a:pt x="6025" y="11469"/>
                  </a:lnTo>
                  <a:lnTo>
                    <a:pt x="5253" y="12125"/>
                  </a:lnTo>
                  <a:lnTo>
                    <a:pt x="5098" y="12125"/>
                  </a:lnTo>
                  <a:lnTo>
                    <a:pt x="5059" y="12202"/>
                  </a:lnTo>
                  <a:lnTo>
                    <a:pt x="5021" y="12241"/>
                  </a:lnTo>
                  <a:lnTo>
                    <a:pt x="5021" y="12280"/>
                  </a:lnTo>
                  <a:lnTo>
                    <a:pt x="4210" y="11816"/>
                  </a:lnTo>
                  <a:lnTo>
                    <a:pt x="3476" y="11314"/>
                  </a:lnTo>
                  <a:lnTo>
                    <a:pt x="2781" y="10735"/>
                  </a:lnTo>
                  <a:lnTo>
                    <a:pt x="2472" y="10426"/>
                  </a:lnTo>
                  <a:lnTo>
                    <a:pt x="2163" y="10117"/>
                  </a:lnTo>
                  <a:lnTo>
                    <a:pt x="1893" y="9770"/>
                  </a:lnTo>
                  <a:lnTo>
                    <a:pt x="1661" y="9422"/>
                  </a:lnTo>
                  <a:lnTo>
                    <a:pt x="1430" y="9036"/>
                  </a:lnTo>
                  <a:lnTo>
                    <a:pt x="1198" y="8650"/>
                  </a:lnTo>
                  <a:lnTo>
                    <a:pt x="1005" y="8264"/>
                  </a:lnTo>
                  <a:lnTo>
                    <a:pt x="850" y="7839"/>
                  </a:lnTo>
                  <a:lnTo>
                    <a:pt x="735" y="7376"/>
                  </a:lnTo>
                  <a:lnTo>
                    <a:pt x="619" y="6912"/>
                  </a:lnTo>
                  <a:lnTo>
                    <a:pt x="542" y="6449"/>
                  </a:lnTo>
                  <a:lnTo>
                    <a:pt x="503" y="5985"/>
                  </a:lnTo>
                  <a:lnTo>
                    <a:pt x="503" y="5522"/>
                  </a:lnTo>
                  <a:lnTo>
                    <a:pt x="542" y="5020"/>
                  </a:lnTo>
                  <a:lnTo>
                    <a:pt x="619" y="4557"/>
                  </a:lnTo>
                  <a:lnTo>
                    <a:pt x="696" y="4055"/>
                  </a:lnTo>
                  <a:lnTo>
                    <a:pt x="850" y="3591"/>
                  </a:lnTo>
                  <a:lnTo>
                    <a:pt x="1005" y="3167"/>
                  </a:lnTo>
                  <a:lnTo>
                    <a:pt x="1237" y="2742"/>
                  </a:lnTo>
                  <a:lnTo>
                    <a:pt x="1468" y="2317"/>
                  </a:lnTo>
                  <a:lnTo>
                    <a:pt x="1739" y="1931"/>
                  </a:lnTo>
                  <a:lnTo>
                    <a:pt x="2086" y="1583"/>
                  </a:lnTo>
                  <a:lnTo>
                    <a:pt x="2434" y="1274"/>
                  </a:lnTo>
                  <a:lnTo>
                    <a:pt x="2820" y="1004"/>
                  </a:lnTo>
                  <a:lnTo>
                    <a:pt x="3245" y="811"/>
                  </a:lnTo>
                  <a:lnTo>
                    <a:pt x="3708" y="618"/>
                  </a:lnTo>
                  <a:lnTo>
                    <a:pt x="4249" y="502"/>
                  </a:lnTo>
                  <a:lnTo>
                    <a:pt x="4751" y="463"/>
                  </a:lnTo>
                  <a:close/>
                  <a:moveTo>
                    <a:pt x="5137" y="12627"/>
                  </a:moveTo>
                  <a:lnTo>
                    <a:pt x="5214" y="12666"/>
                  </a:lnTo>
                  <a:lnTo>
                    <a:pt x="5484" y="13129"/>
                  </a:lnTo>
                  <a:lnTo>
                    <a:pt x="4751" y="13052"/>
                  </a:lnTo>
                  <a:lnTo>
                    <a:pt x="5059" y="12627"/>
                  </a:lnTo>
                  <a:close/>
                  <a:moveTo>
                    <a:pt x="3167" y="13979"/>
                  </a:moveTo>
                  <a:lnTo>
                    <a:pt x="3476" y="14403"/>
                  </a:lnTo>
                  <a:lnTo>
                    <a:pt x="3708" y="14828"/>
                  </a:lnTo>
                  <a:lnTo>
                    <a:pt x="3669" y="14867"/>
                  </a:lnTo>
                  <a:lnTo>
                    <a:pt x="3438" y="14944"/>
                  </a:lnTo>
                  <a:lnTo>
                    <a:pt x="3167" y="15021"/>
                  </a:lnTo>
                  <a:lnTo>
                    <a:pt x="2936" y="15060"/>
                  </a:lnTo>
                  <a:lnTo>
                    <a:pt x="2665" y="15021"/>
                  </a:lnTo>
                  <a:lnTo>
                    <a:pt x="2936" y="14519"/>
                  </a:lnTo>
                  <a:lnTo>
                    <a:pt x="3167" y="13979"/>
                  </a:lnTo>
                  <a:close/>
                  <a:moveTo>
                    <a:pt x="5330" y="14867"/>
                  </a:moveTo>
                  <a:lnTo>
                    <a:pt x="5021" y="15987"/>
                  </a:lnTo>
                  <a:lnTo>
                    <a:pt x="4789" y="15794"/>
                  </a:lnTo>
                  <a:lnTo>
                    <a:pt x="4557" y="15562"/>
                  </a:lnTo>
                  <a:lnTo>
                    <a:pt x="4364" y="15330"/>
                  </a:lnTo>
                  <a:lnTo>
                    <a:pt x="4210" y="15098"/>
                  </a:lnTo>
                  <a:lnTo>
                    <a:pt x="4171" y="15060"/>
                  </a:lnTo>
                  <a:lnTo>
                    <a:pt x="5330" y="14867"/>
                  </a:lnTo>
                  <a:close/>
                  <a:moveTo>
                    <a:pt x="4055" y="15407"/>
                  </a:moveTo>
                  <a:lnTo>
                    <a:pt x="4249" y="15678"/>
                  </a:lnTo>
                  <a:lnTo>
                    <a:pt x="4480" y="15948"/>
                  </a:lnTo>
                  <a:lnTo>
                    <a:pt x="4712" y="16218"/>
                  </a:lnTo>
                  <a:lnTo>
                    <a:pt x="4982" y="16450"/>
                  </a:lnTo>
                  <a:lnTo>
                    <a:pt x="5098" y="16489"/>
                  </a:lnTo>
                  <a:lnTo>
                    <a:pt x="4905" y="16991"/>
                  </a:lnTo>
                  <a:lnTo>
                    <a:pt x="4789" y="17531"/>
                  </a:lnTo>
                  <a:lnTo>
                    <a:pt x="4480" y="17145"/>
                  </a:lnTo>
                  <a:lnTo>
                    <a:pt x="4249" y="16759"/>
                  </a:lnTo>
                  <a:lnTo>
                    <a:pt x="4133" y="16527"/>
                  </a:lnTo>
                  <a:lnTo>
                    <a:pt x="4055" y="16296"/>
                  </a:lnTo>
                  <a:lnTo>
                    <a:pt x="4017" y="16064"/>
                  </a:lnTo>
                  <a:lnTo>
                    <a:pt x="4017" y="15794"/>
                  </a:lnTo>
                  <a:lnTo>
                    <a:pt x="4055" y="15407"/>
                  </a:lnTo>
                  <a:close/>
                  <a:moveTo>
                    <a:pt x="5291" y="16798"/>
                  </a:moveTo>
                  <a:lnTo>
                    <a:pt x="5600" y="17145"/>
                  </a:lnTo>
                  <a:lnTo>
                    <a:pt x="5870" y="17531"/>
                  </a:lnTo>
                  <a:lnTo>
                    <a:pt x="5446" y="17570"/>
                  </a:lnTo>
                  <a:lnTo>
                    <a:pt x="5021" y="17647"/>
                  </a:lnTo>
                  <a:lnTo>
                    <a:pt x="5291" y="16798"/>
                  </a:lnTo>
                  <a:close/>
                  <a:moveTo>
                    <a:pt x="4557" y="17879"/>
                  </a:moveTo>
                  <a:lnTo>
                    <a:pt x="4635" y="17995"/>
                  </a:lnTo>
                  <a:lnTo>
                    <a:pt x="4519" y="18149"/>
                  </a:lnTo>
                  <a:lnTo>
                    <a:pt x="4403" y="18381"/>
                  </a:lnTo>
                  <a:lnTo>
                    <a:pt x="4287" y="18805"/>
                  </a:lnTo>
                  <a:lnTo>
                    <a:pt x="3901" y="18381"/>
                  </a:lnTo>
                  <a:lnTo>
                    <a:pt x="3553" y="17917"/>
                  </a:lnTo>
                  <a:lnTo>
                    <a:pt x="4557" y="17879"/>
                  </a:lnTo>
                  <a:close/>
                  <a:moveTo>
                    <a:pt x="7917" y="20003"/>
                  </a:moveTo>
                  <a:lnTo>
                    <a:pt x="7878" y="20736"/>
                  </a:lnTo>
                  <a:lnTo>
                    <a:pt x="7763" y="21509"/>
                  </a:lnTo>
                  <a:lnTo>
                    <a:pt x="6797" y="20775"/>
                  </a:lnTo>
                  <a:lnTo>
                    <a:pt x="6759" y="20736"/>
                  </a:lnTo>
                  <a:lnTo>
                    <a:pt x="6681" y="20466"/>
                  </a:lnTo>
                  <a:lnTo>
                    <a:pt x="6990" y="20273"/>
                  </a:lnTo>
                  <a:lnTo>
                    <a:pt x="7299" y="20118"/>
                  </a:lnTo>
                  <a:lnTo>
                    <a:pt x="7608" y="20041"/>
                  </a:lnTo>
                  <a:lnTo>
                    <a:pt x="7917" y="20003"/>
                  </a:lnTo>
                  <a:close/>
                  <a:moveTo>
                    <a:pt x="5330" y="20389"/>
                  </a:moveTo>
                  <a:lnTo>
                    <a:pt x="6179" y="20813"/>
                  </a:lnTo>
                  <a:lnTo>
                    <a:pt x="5755" y="21200"/>
                  </a:lnTo>
                  <a:lnTo>
                    <a:pt x="5368" y="21663"/>
                  </a:lnTo>
                  <a:lnTo>
                    <a:pt x="5291" y="21007"/>
                  </a:lnTo>
                  <a:lnTo>
                    <a:pt x="5330" y="20389"/>
                  </a:lnTo>
                  <a:close/>
                  <a:moveTo>
                    <a:pt x="4905" y="0"/>
                  </a:moveTo>
                  <a:lnTo>
                    <a:pt x="4519" y="39"/>
                  </a:lnTo>
                  <a:lnTo>
                    <a:pt x="4171" y="39"/>
                  </a:lnTo>
                  <a:lnTo>
                    <a:pt x="3785" y="116"/>
                  </a:lnTo>
                  <a:lnTo>
                    <a:pt x="3438" y="232"/>
                  </a:lnTo>
                  <a:lnTo>
                    <a:pt x="3090" y="348"/>
                  </a:lnTo>
                  <a:lnTo>
                    <a:pt x="2743" y="502"/>
                  </a:lnTo>
                  <a:lnTo>
                    <a:pt x="2434" y="695"/>
                  </a:lnTo>
                  <a:lnTo>
                    <a:pt x="2086" y="927"/>
                  </a:lnTo>
                  <a:lnTo>
                    <a:pt x="1816" y="1197"/>
                  </a:lnTo>
                  <a:lnTo>
                    <a:pt x="1507" y="1506"/>
                  </a:lnTo>
                  <a:lnTo>
                    <a:pt x="1275" y="1815"/>
                  </a:lnTo>
                  <a:lnTo>
                    <a:pt x="1044" y="2124"/>
                  </a:lnTo>
                  <a:lnTo>
                    <a:pt x="812" y="2471"/>
                  </a:lnTo>
                  <a:lnTo>
                    <a:pt x="619" y="2858"/>
                  </a:lnTo>
                  <a:lnTo>
                    <a:pt x="464" y="3205"/>
                  </a:lnTo>
                  <a:lnTo>
                    <a:pt x="310" y="3591"/>
                  </a:lnTo>
                  <a:lnTo>
                    <a:pt x="233" y="3977"/>
                  </a:lnTo>
                  <a:lnTo>
                    <a:pt x="117" y="4364"/>
                  </a:lnTo>
                  <a:lnTo>
                    <a:pt x="78" y="4750"/>
                  </a:lnTo>
                  <a:lnTo>
                    <a:pt x="1" y="5174"/>
                  </a:lnTo>
                  <a:lnTo>
                    <a:pt x="1" y="5561"/>
                  </a:lnTo>
                  <a:lnTo>
                    <a:pt x="1" y="5985"/>
                  </a:lnTo>
                  <a:lnTo>
                    <a:pt x="40" y="6372"/>
                  </a:lnTo>
                  <a:lnTo>
                    <a:pt x="78" y="6796"/>
                  </a:lnTo>
                  <a:lnTo>
                    <a:pt x="155" y="7182"/>
                  </a:lnTo>
                  <a:lnTo>
                    <a:pt x="271" y="7569"/>
                  </a:lnTo>
                  <a:lnTo>
                    <a:pt x="387" y="7993"/>
                  </a:lnTo>
                  <a:lnTo>
                    <a:pt x="542" y="8380"/>
                  </a:lnTo>
                  <a:lnTo>
                    <a:pt x="928" y="9152"/>
                  </a:lnTo>
                  <a:lnTo>
                    <a:pt x="1121" y="9538"/>
                  </a:lnTo>
                  <a:lnTo>
                    <a:pt x="1352" y="9924"/>
                  </a:lnTo>
                  <a:lnTo>
                    <a:pt x="1623" y="10272"/>
                  </a:lnTo>
                  <a:lnTo>
                    <a:pt x="1893" y="10619"/>
                  </a:lnTo>
                  <a:lnTo>
                    <a:pt x="2202" y="10928"/>
                  </a:lnTo>
                  <a:lnTo>
                    <a:pt x="2511" y="11237"/>
                  </a:lnTo>
                  <a:lnTo>
                    <a:pt x="2820" y="11546"/>
                  </a:lnTo>
                  <a:lnTo>
                    <a:pt x="3167" y="11778"/>
                  </a:lnTo>
                  <a:lnTo>
                    <a:pt x="3553" y="12009"/>
                  </a:lnTo>
                  <a:lnTo>
                    <a:pt x="3940" y="12241"/>
                  </a:lnTo>
                  <a:lnTo>
                    <a:pt x="4326" y="12395"/>
                  </a:lnTo>
                  <a:lnTo>
                    <a:pt x="4712" y="12550"/>
                  </a:lnTo>
                  <a:lnTo>
                    <a:pt x="4171" y="13091"/>
                  </a:lnTo>
                  <a:lnTo>
                    <a:pt x="4133" y="13206"/>
                  </a:lnTo>
                  <a:lnTo>
                    <a:pt x="4133" y="13322"/>
                  </a:lnTo>
                  <a:lnTo>
                    <a:pt x="4210" y="13399"/>
                  </a:lnTo>
                  <a:lnTo>
                    <a:pt x="4326" y="13438"/>
                  </a:lnTo>
                  <a:lnTo>
                    <a:pt x="4789" y="13477"/>
                  </a:lnTo>
                  <a:lnTo>
                    <a:pt x="4519" y="13747"/>
                  </a:lnTo>
                  <a:lnTo>
                    <a:pt x="4287" y="13979"/>
                  </a:lnTo>
                  <a:lnTo>
                    <a:pt x="4094" y="14288"/>
                  </a:lnTo>
                  <a:lnTo>
                    <a:pt x="3940" y="14596"/>
                  </a:lnTo>
                  <a:lnTo>
                    <a:pt x="3785" y="14288"/>
                  </a:lnTo>
                  <a:lnTo>
                    <a:pt x="3631" y="14017"/>
                  </a:lnTo>
                  <a:lnTo>
                    <a:pt x="3438" y="13747"/>
                  </a:lnTo>
                  <a:lnTo>
                    <a:pt x="3206" y="13477"/>
                  </a:lnTo>
                  <a:lnTo>
                    <a:pt x="3129" y="13438"/>
                  </a:lnTo>
                  <a:lnTo>
                    <a:pt x="3051" y="13438"/>
                  </a:lnTo>
                  <a:lnTo>
                    <a:pt x="2974" y="13477"/>
                  </a:lnTo>
                  <a:lnTo>
                    <a:pt x="2897" y="13593"/>
                  </a:lnTo>
                  <a:lnTo>
                    <a:pt x="2588" y="14326"/>
                  </a:lnTo>
                  <a:lnTo>
                    <a:pt x="2241" y="15098"/>
                  </a:lnTo>
                  <a:lnTo>
                    <a:pt x="2202" y="15176"/>
                  </a:lnTo>
                  <a:lnTo>
                    <a:pt x="2202" y="15253"/>
                  </a:lnTo>
                  <a:lnTo>
                    <a:pt x="2241" y="15330"/>
                  </a:lnTo>
                  <a:lnTo>
                    <a:pt x="2318" y="15369"/>
                  </a:lnTo>
                  <a:lnTo>
                    <a:pt x="2665" y="15407"/>
                  </a:lnTo>
                  <a:lnTo>
                    <a:pt x="3013" y="15407"/>
                  </a:lnTo>
                  <a:lnTo>
                    <a:pt x="3360" y="15369"/>
                  </a:lnTo>
                  <a:lnTo>
                    <a:pt x="3669" y="15253"/>
                  </a:lnTo>
                  <a:lnTo>
                    <a:pt x="3669" y="15253"/>
                  </a:lnTo>
                  <a:lnTo>
                    <a:pt x="3631" y="15562"/>
                  </a:lnTo>
                  <a:lnTo>
                    <a:pt x="3592" y="15909"/>
                  </a:lnTo>
                  <a:lnTo>
                    <a:pt x="3631" y="16141"/>
                  </a:lnTo>
                  <a:lnTo>
                    <a:pt x="3669" y="16373"/>
                  </a:lnTo>
                  <a:lnTo>
                    <a:pt x="3785" y="16798"/>
                  </a:lnTo>
                  <a:lnTo>
                    <a:pt x="4017" y="17184"/>
                  </a:lnTo>
                  <a:lnTo>
                    <a:pt x="4287" y="17570"/>
                  </a:lnTo>
                  <a:lnTo>
                    <a:pt x="3245" y="17570"/>
                  </a:lnTo>
                  <a:lnTo>
                    <a:pt x="3167" y="17608"/>
                  </a:lnTo>
                  <a:lnTo>
                    <a:pt x="3090" y="17647"/>
                  </a:lnTo>
                  <a:lnTo>
                    <a:pt x="3051" y="17763"/>
                  </a:lnTo>
                  <a:lnTo>
                    <a:pt x="3090" y="17840"/>
                  </a:lnTo>
                  <a:lnTo>
                    <a:pt x="3322" y="18265"/>
                  </a:lnTo>
                  <a:lnTo>
                    <a:pt x="3592" y="18612"/>
                  </a:lnTo>
                  <a:lnTo>
                    <a:pt x="3901" y="18960"/>
                  </a:lnTo>
                  <a:lnTo>
                    <a:pt x="4249" y="19307"/>
                  </a:lnTo>
                  <a:lnTo>
                    <a:pt x="4326" y="19346"/>
                  </a:lnTo>
                  <a:lnTo>
                    <a:pt x="4442" y="19346"/>
                  </a:lnTo>
                  <a:lnTo>
                    <a:pt x="4519" y="19307"/>
                  </a:lnTo>
                  <a:lnTo>
                    <a:pt x="4557" y="19230"/>
                  </a:lnTo>
                  <a:lnTo>
                    <a:pt x="4751" y="18767"/>
                  </a:lnTo>
                  <a:lnTo>
                    <a:pt x="4828" y="18497"/>
                  </a:lnTo>
                  <a:lnTo>
                    <a:pt x="4905" y="18265"/>
                  </a:lnTo>
                  <a:lnTo>
                    <a:pt x="5021" y="18381"/>
                  </a:lnTo>
                  <a:lnTo>
                    <a:pt x="5446" y="18883"/>
                  </a:lnTo>
                  <a:lnTo>
                    <a:pt x="5793" y="19385"/>
                  </a:lnTo>
                  <a:lnTo>
                    <a:pt x="6063" y="19964"/>
                  </a:lnTo>
                  <a:lnTo>
                    <a:pt x="6257" y="20543"/>
                  </a:lnTo>
                  <a:lnTo>
                    <a:pt x="5253" y="19964"/>
                  </a:lnTo>
                  <a:lnTo>
                    <a:pt x="5175" y="19925"/>
                  </a:lnTo>
                  <a:lnTo>
                    <a:pt x="5098" y="19925"/>
                  </a:lnTo>
                  <a:lnTo>
                    <a:pt x="5021" y="20003"/>
                  </a:lnTo>
                  <a:lnTo>
                    <a:pt x="4982" y="20041"/>
                  </a:lnTo>
                  <a:lnTo>
                    <a:pt x="4944" y="20582"/>
                  </a:lnTo>
                  <a:lnTo>
                    <a:pt x="4944" y="21084"/>
                  </a:lnTo>
                  <a:lnTo>
                    <a:pt x="4982" y="21586"/>
                  </a:lnTo>
                  <a:lnTo>
                    <a:pt x="5059" y="22088"/>
                  </a:lnTo>
                  <a:lnTo>
                    <a:pt x="5098" y="22204"/>
                  </a:lnTo>
                  <a:lnTo>
                    <a:pt x="5214" y="22242"/>
                  </a:lnTo>
                  <a:lnTo>
                    <a:pt x="5291" y="22242"/>
                  </a:lnTo>
                  <a:lnTo>
                    <a:pt x="5368" y="22165"/>
                  </a:lnTo>
                  <a:lnTo>
                    <a:pt x="5870" y="21663"/>
                  </a:lnTo>
                  <a:lnTo>
                    <a:pt x="6372" y="21161"/>
                  </a:lnTo>
                  <a:lnTo>
                    <a:pt x="6411" y="21547"/>
                  </a:lnTo>
                  <a:lnTo>
                    <a:pt x="6372" y="21933"/>
                  </a:lnTo>
                  <a:lnTo>
                    <a:pt x="6295" y="22474"/>
                  </a:lnTo>
                  <a:lnTo>
                    <a:pt x="6102" y="23053"/>
                  </a:lnTo>
                  <a:lnTo>
                    <a:pt x="5870" y="23671"/>
                  </a:lnTo>
                  <a:lnTo>
                    <a:pt x="5677" y="23941"/>
                  </a:lnTo>
                  <a:lnTo>
                    <a:pt x="5523" y="24173"/>
                  </a:lnTo>
                  <a:lnTo>
                    <a:pt x="5330" y="24405"/>
                  </a:lnTo>
                  <a:lnTo>
                    <a:pt x="5098" y="24598"/>
                  </a:lnTo>
                  <a:lnTo>
                    <a:pt x="4866" y="24752"/>
                  </a:lnTo>
                  <a:lnTo>
                    <a:pt x="4635" y="24868"/>
                  </a:lnTo>
                  <a:lnTo>
                    <a:pt x="4364" y="24945"/>
                  </a:lnTo>
                  <a:lnTo>
                    <a:pt x="4094" y="24907"/>
                  </a:lnTo>
                  <a:lnTo>
                    <a:pt x="3785" y="24868"/>
                  </a:lnTo>
                  <a:lnTo>
                    <a:pt x="3476" y="24714"/>
                  </a:lnTo>
                  <a:lnTo>
                    <a:pt x="3399" y="24675"/>
                  </a:lnTo>
                  <a:lnTo>
                    <a:pt x="3360" y="24675"/>
                  </a:lnTo>
                  <a:lnTo>
                    <a:pt x="3283" y="24752"/>
                  </a:lnTo>
                  <a:lnTo>
                    <a:pt x="3245" y="24868"/>
                  </a:lnTo>
                  <a:lnTo>
                    <a:pt x="3245" y="24907"/>
                  </a:lnTo>
                  <a:lnTo>
                    <a:pt x="3283" y="24945"/>
                  </a:lnTo>
                  <a:lnTo>
                    <a:pt x="3438" y="25100"/>
                  </a:lnTo>
                  <a:lnTo>
                    <a:pt x="3592" y="25216"/>
                  </a:lnTo>
                  <a:lnTo>
                    <a:pt x="3785" y="25293"/>
                  </a:lnTo>
                  <a:lnTo>
                    <a:pt x="3940" y="25331"/>
                  </a:lnTo>
                  <a:lnTo>
                    <a:pt x="4133" y="25370"/>
                  </a:lnTo>
                  <a:lnTo>
                    <a:pt x="4287" y="25370"/>
                  </a:lnTo>
                  <a:lnTo>
                    <a:pt x="4635" y="25293"/>
                  </a:lnTo>
                  <a:lnTo>
                    <a:pt x="4982" y="25138"/>
                  </a:lnTo>
                  <a:lnTo>
                    <a:pt x="5330" y="24945"/>
                  </a:lnTo>
                  <a:lnTo>
                    <a:pt x="5600" y="24714"/>
                  </a:lnTo>
                  <a:lnTo>
                    <a:pt x="5870" y="24443"/>
                  </a:lnTo>
                  <a:lnTo>
                    <a:pt x="6141" y="24057"/>
                  </a:lnTo>
                  <a:lnTo>
                    <a:pt x="6334" y="23671"/>
                  </a:lnTo>
                  <a:lnTo>
                    <a:pt x="6527" y="23285"/>
                  </a:lnTo>
                  <a:lnTo>
                    <a:pt x="6643" y="22860"/>
                  </a:lnTo>
                  <a:lnTo>
                    <a:pt x="6759" y="22435"/>
                  </a:lnTo>
                  <a:lnTo>
                    <a:pt x="6797" y="21972"/>
                  </a:lnTo>
                  <a:lnTo>
                    <a:pt x="6836" y="21547"/>
                  </a:lnTo>
                  <a:lnTo>
                    <a:pt x="6797" y="21084"/>
                  </a:lnTo>
                  <a:lnTo>
                    <a:pt x="7763" y="21933"/>
                  </a:lnTo>
                  <a:lnTo>
                    <a:pt x="7840" y="21972"/>
                  </a:lnTo>
                  <a:lnTo>
                    <a:pt x="7917" y="21972"/>
                  </a:lnTo>
                  <a:lnTo>
                    <a:pt x="7994" y="21933"/>
                  </a:lnTo>
                  <a:lnTo>
                    <a:pt x="8071" y="21856"/>
                  </a:lnTo>
                  <a:lnTo>
                    <a:pt x="8149" y="21354"/>
                  </a:lnTo>
                  <a:lnTo>
                    <a:pt x="8226" y="20852"/>
                  </a:lnTo>
                  <a:lnTo>
                    <a:pt x="8303" y="19809"/>
                  </a:lnTo>
                  <a:lnTo>
                    <a:pt x="8303" y="19732"/>
                  </a:lnTo>
                  <a:lnTo>
                    <a:pt x="8265" y="19694"/>
                  </a:lnTo>
                  <a:lnTo>
                    <a:pt x="8187" y="19655"/>
                  </a:lnTo>
                  <a:lnTo>
                    <a:pt x="8149" y="19616"/>
                  </a:lnTo>
                  <a:lnTo>
                    <a:pt x="7724" y="19655"/>
                  </a:lnTo>
                  <a:lnTo>
                    <a:pt x="7299" y="19732"/>
                  </a:lnTo>
                  <a:lnTo>
                    <a:pt x="6952" y="19848"/>
                  </a:lnTo>
                  <a:lnTo>
                    <a:pt x="6604" y="20080"/>
                  </a:lnTo>
                  <a:lnTo>
                    <a:pt x="6334" y="19539"/>
                  </a:lnTo>
                  <a:lnTo>
                    <a:pt x="6025" y="18999"/>
                  </a:lnTo>
                  <a:lnTo>
                    <a:pt x="5677" y="18497"/>
                  </a:lnTo>
                  <a:lnTo>
                    <a:pt x="5253" y="18033"/>
                  </a:lnTo>
                  <a:lnTo>
                    <a:pt x="5214" y="17995"/>
                  </a:lnTo>
                  <a:lnTo>
                    <a:pt x="5716" y="17956"/>
                  </a:lnTo>
                  <a:lnTo>
                    <a:pt x="6179" y="17879"/>
                  </a:lnTo>
                  <a:lnTo>
                    <a:pt x="6257" y="17840"/>
                  </a:lnTo>
                  <a:lnTo>
                    <a:pt x="6295" y="17763"/>
                  </a:lnTo>
                  <a:lnTo>
                    <a:pt x="6295" y="17686"/>
                  </a:lnTo>
                  <a:lnTo>
                    <a:pt x="6257" y="17608"/>
                  </a:lnTo>
                  <a:lnTo>
                    <a:pt x="6102" y="17261"/>
                  </a:lnTo>
                  <a:lnTo>
                    <a:pt x="5870" y="16952"/>
                  </a:lnTo>
                  <a:lnTo>
                    <a:pt x="5639" y="16682"/>
                  </a:lnTo>
                  <a:lnTo>
                    <a:pt x="5368" y="16411"/>
                  </a:lnTo>
                  <a:lnTo>
                    <a:pt x="5291" y="16373"/>
                  </a:lnTo>
                  <a:lnTo>
                    <a:pt x="5793" y="14674"/>
                  </a:lnTo>
                  <a:lnTo>
                    <a:pt x="5793" y="14558"/>
                  </a:lnTo>
                  <a:lnTo>
                    <a:pt x="5755" y="14481"/>
                  </a:lnTo>
                  <a:lnTo>
                    <a:pt x="5677" y="14442"/>
                  </a:lnTo>
                  <a:lnTo>
                    <a:pt x="5561" y="14442"/>
                  </a:lnTo>
                  <a:lnTo>
                    <a:pt x="4326" y="14674"/>
                  </a:lnTo>
                  <a:lnTo>
                    <a:pt x="4326" y="14674"/>
                  </a:lnTo>
                  <a:lnTo>
                    <a:pt x="4519" y="14326"/>
                  </a:lnTo>
                  <a:lnTo>
                    <a:pt x="4751" y="14056"/>
                  </a:lnTo>
                  <a:lnTo>
                    <a:pt x="4982" y="13786"/>
                  </a:lnTo>
                  <a:lnTo>
                    <a:pt x="5214" y="13515"/>
                  </a:lnTo>
                  <a:lnTo>
                    <a:pt x="5870" y="13554"/>
                  </a:lnTo>
                  <a:lnTo>
                    <a:pt x="5986" y="13515"/>
                  </a:lnTo>
                  <a:lnTo>
                    <a:pt x="6025" y="13438"/>
                  </a:lnTo>
                  <a:lnTo>
                    <a:pt x="6063" y="13361"/>
                  </a:lnTo>
                  <a:lnTo>
                    <a:pt x="6025" y="13245"/>
                  </a:lnTo>
                  <a:lnTo>
                    <a:pt x="5832" y="12820"/>
                  </a:lnTo>
                  <a:lnTo>
                    <a:pt x="5561" y="12434"/>
                  </a:lnTo>
                  <a:lnTo>
                    <a:pt x="6257" y="11893"/>
                  </a:lnTo>
                  <a:lnTo>
                    <a:pt x="6913" y="11276"/>
                  </a:lnTo>
                  <a:lnTo>
                    <a:pt x="7531" y="10619"/>
                  </a:lnTo>
                  <a:lnTo>
                    <a:pt x="8110" y="9885"/>
                  </a:lnTo>
                  <a:lnTo>
                    <a:pt x="8573" y="9152"/>
                  </a:lnTo>
                  <a:lnTo>
                    <a:pt x="8805" y="8766"/>
                  </a:lnTo>
                  <a:lnTo>
                    <a:pt x="8998" y="8341"/>
                  </a:lnTo>
                  <a:lnTo>
                    <a:pt x="9153" y="7916"/>
                  </a:lnTo>
                  <a:lnTo>
                    <a:pt x="9307" y="7491"/>
                  </a:lnTo>
                  <a:lnTo>
                    <a:pt x="9423" y="7067"/>
                  </a:lnTo>
                  <a:lnTo>
                    <a:pt x="9500" y="6642"/>
                  </a:lnTo>
                  <a:lnTo>
                    <a:pt x="9577" y="6217"/>
                  </a:lnTo>
                  <a:lnTo>
                    <a:pt x="9616" y="5754"/>
                  </a:lnTo>
                  <a:lnTo>
                    <a:pt x="9616" y="5329"/>
                  </a:lnTo>
                  <a:lnTo>
                    <a:pt x="9577" y="4904"/>
                  </a:lnTo>
                  <a:lnTo>
                    <a:pt x="9539" y="4479"/>
                  </a:lnTo>
                  <a:lnTo>
                    <a:pt x="9462" y="4093"/>
                  </a:lnTo>
                  <a:lnTo>
                    <a:pt x="9346" y="3669"/>
                  </a:lnTo>
                  <a:lnTo>
                    <a:pt x="9230" y="3282"/>
                  </a:lnTo>
                  <a:lnTo>
                    <a:pt x="9037" y="2896"/>
                  </a:lnTo>
                  <a:lnTo>
                    <a:pt x="8882" y="2510"/>
                  </a:lnTo>
                  <a:lnTo>
                    <a:pt x="8651" y="2163"/>
                  </a:lnTo>
                  <a:lnTo>
                    <a:pt x="8380" y="1815"/>
                  </a:lnTo>
                  <a:lnTo>
                    <a:pt x="8110" y="1506"/>
                  </a:lnTo>
                  <a:lnTo>
                    <a:pt x="7801" y="1197"/>
                  </a:lnTo>
                  <a:lnTo>
                    <a:pt x="7492" y="927"/>
                  </a:lnTo>
                  <a:lnTo>
                    <a:pt x="7106" y="695"/>
                  </a:lnTo>
                  <a:lnTo>
                    <a:pt x="6759" y="502"/>
                  </a:lnTo>
                  <a:lnTo>
                    <a:pt x="6411" y="348"/>
                  </a:lnTo>
                  <a:lnTo>
                    <a:pt x="6025" y="193"/>
                  </a:lnTo>
                  <a:lnTo>
                    <a:pt x="5639" y="116"/>
                  </a:lnTo>
                  <a:lnTo>
                    <a:pt x="5291" y="3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6"/>
            <p:cNvSpPr/>
            <p:nvPr/>
          </p:nvSpPr>
          <p:spPr>
            <a:xfrm>
              <a:off x="3031900" y="427125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4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8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1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9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5"/>
                  </a:lnTo>
                  <a:lnTo>
                    <a:pt x="1159" y="541"/>
                  </a:lnTo>
                  <a:lnTo>
                    <a:pt x="1352" y="426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9"/>
                  </a:lnTo>
                  <a:lnTo>
                    <a:pt x="309" y="928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6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3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4"/>
                  </a:lnTo>
                  <a:lnTo>
                    <a:pt x="1468" y="4017"/>
                  </a:lnTo>
                  <a:lnTo>
                    <a:pt x="1661" y="4094"/>
                  </a:lnTo>
                  <a:lnTo>
                    <a:pt x="1893" y="4133"/>
                  </a:lnTo>
                  <a:lnTo>
                    <a:pt x="2317" y="4133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3"/>
                  </a:lnTo>
                  <a:lnTo>
                    <a:pt x="4171" y="1430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7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6"/>
            <p:cNvSpPr/>
            <p:nvPr/>
          </p:nvSpPr>
          <p:spPr>
            <a:xfrm>
              <a:off x="5567925" y="4274150"/>
              <a:ext cx="67600" cy="76300"/>
            </a:xfrm>
            <a:custGeom>
              <a:avLst/>
              <a:gdLst/>
              <a:ahLst/>
              <a:cxnLst/>
              <a:rect l="l" t="t" r="r" b="b"/>
              <a:pathLst>
                <a:path w="2704" h="3052" extrusionOk="0">
                  <a:moveTo>
                    <a:pt x="1159" y="425"/>
                  </a:moveTo>
                  <a:lnTo>
                    <a:pt x="1429" y="503"/>
                  </a:lnTo>
                  <a:lnTo>
                    <a:pt x="1661" y="619"/>
                  </a:lnTo>
                  <a:lnTo>
                    <a:pt x="1854" y="773"/>
                  </a:lnTo>
                  <a:lnTo>
                    <a:pt x="2009" y="966"/>
                  </a:lnTo>
                  <a:lnTo>
                    <a:pt x="2124" y="1121"/>
                  </a:lnTo>
                  <a:lnTo>
                    <a:pt x="2202" y="1314"/>
                  </a:lnTo>
                  <a:lnTo>
                    <a:pt x="2318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5"/>
                  </a:lnTo>
                  <a:lnTo>
                    <a:pt x="2047" y="2279"/>
                  </a:lnTo>
                  <a:lnTo>
                    <a:pt x="1623" y="2047"/>
                  </a:lnTo>
                  <a:lnTo>
                    <a:pt x="1236" y="1893"/>
                  </a:lnTo>
                  <a:lnTo>
                    <a:pt x="1005" y="1777"/>
                  </a:lnTo>
                  <a:lnTo>
                    <a:pt x="812" y="1661"/>
                  </a:lnTo>
                  <a:lnTo>
                    <a:pt x="619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2"/>
                  </a:lnTo>
                  <a:lnTo>
                    <a:pt x="541" y="657"/>
                  </a:lnTo>
                  <a:lnTo>
                    <a:pt x="619" y="580"/>
                  </a:lnTo>
                  <a:lnTo>
                    <a:pt x="696" y="503"/>
                  </a:lnTo>
                  <a:lnTo>
                    <a:pt x="812" y="464"/>
                  </a:lnTo>
                  <a:lnTo>
                    <a:pt x="927" y="425"/>
                  </a:lnTo>
                  <a:close/>
                  <a:moveTo>
                    <a:pt x="1005" y="1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4" y="425"/>
                  </a:lnTo>
                  <a:lnTo>
                    <a:pt x="78" y="619"/>
                  </a:lnTo>
                  <a:lnTo>
                    <a:pt x="1" y="812"/>
                  </a:lnTo>
                  <a:lnTo>
                    <a:pt x="1" y="1005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3"/>
                  </a:lnTo>
                  <a:lnTo>
                    <a:pt x="387" y="1854"/>
                  </a:lnTo>
                  <a:lnTo>
                    <a:pt x="619" y="2047"/>
                  </a:lnTo>
                  <a:lnTo>
                    <a:pt x="889" y="2202"/>
                  </a:lnTo>
                  <a:lnTo>
                    <a:pt x="1198" y="2318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9" y="2742"/>
                  </a:lnTo>
                  <a:lnTo>
                    <a:pt x="2202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1" y="3013"/>
                  </a:lnTo>
                  <a:lnTo>
                    <a:pt x="2588" y="2974"/>
                  </a:lnTo>
                  <a:lnTo>
                    <a:pt x="2626" y="2897"/>
                  </a:lnTo>
                  <a:lnTo>
                    <a:pt x="2704" y="2318"/>
                  </a:lnTo>
                  <a:lnTo>
                    <a:pt x="2704" y="2009"/>
                  </a:lnTo>
                  <a:lnTo>
                    <a:pt x="2704" y="1700"/>
                  </a:lnTo>
                  <a:lnTo>
                    <a:pt x="2626" y="1429"/>
                  </a:lnTo>
                  <a:lnTo>
                    <a:pt x="2549" y="1121"/>
                  </a:lnTo>
                  <a:lnTo>
                    <a:pt x="2433" y="850"/>
                  </a:lnTo>
                  <a:lnTo>
                    <a:pt x="2279" y="580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700" y="117"/>
                  </a:lnTo>
                  <a:lnTo>
                    <a:pt x="1507" y="39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6"/>
            <p:cNvSpPr/>
            <p:nvPr/>
          </p:nvSpPr>
          <p:spPr>
            <a:xfrm>
              <a:off x="2254775" y="4312775"/>
              <a:ext cx="326325" cy="190200"/>
            </a:xfrm>
            <a:custGeom>
              <a:avLst/>
              <a:gdLst/>
              <a:ahLst/>
              <a:cxnLst/>
              <a:rect l="l" t="t" r="r" b="b"/>
              <a:pathLst>
                <a:path w="13053" h="7608" extrusionOk="0">
                  <a:moveTo>
                    <a:pt x="8920" y="271"/>
                  </a:moveTo>
                  <a:lnTo>
                    <a:pt x="9036" y="348"/>
                  </a:lnTo>
                  <a:lnTo>
                    <a:pt x="9191" y="464"/>
                  </a:lnTo>
                  <a:lnTo>
                    <a:pt x="9307" y="618"/>
                  </a:lnTo>
                  <a:lnTo>
                    <a:pt x="9384" y="657"/>
                  </a:lnTo>
                  <a:lnTo>
                    <a:pt x="9422" y="966"/>
                  </a:lnTo>
                  <a:lnTo>
                    <a:pt x="9422" y="1275"/>
                  </a:lnTo>
                  <a:lnTo>
                    <a:pt x="9345" y="1545"/>
                  </a:lnTo>
                  <a:lnTo>
                    <a:pt x="9229" y="1815"/>
                  </a:lnTo>
                  <a:lnTo>
                    <a:pt x="9036" y="2085"/>
                  </a:lnTo>
                  <a:lnTo>
                    <a:pt x="8882" y="2317"/>
                  </a:lnTo>
                  <a:lnTo>
                    <a:pt x="8457" y="2781"/>
                  </a:lnTo>
                  <a:lnTo>
                    <a:pt x="6990" y="4441"/>
                  </a:lnTo>
                  <a:lnTo>
                    <a:pt x="6835" y="4441"/>
                  </a:lnTo>
                  <a:lnTo>
                    <a:pt x="7106" y="3476"/>
                  </a:lnTo>
                  <a:lnTo>
                    <a:pt x="7415" y="2549"/>
                  </a:lnTo>
                  <a:lnTo>
                    <a:pt x="7801" y="1506"/>
                  </a:lnTo>
                  <a:lnTo>
                    <a:pt x="8032" y="1043"/>
                  </a:lnTo>
                  <a:lnTo>
                    <a:pt x="8187" y="773"/>
                  </a:lnTo>
                  <a:lnTo>
                    <a:pt x="8380" y="502"/>
                  </a:lnTo>
                  <a:lnTo>
                    <a:pt x="8573" y="348"/>
                  </a:lnTo>
                  <a:lnTo>
                    <a:pt x="8689" y="271"/>
                  </a:lnTo>
                  <a:close/>
                  <a:moveTo>
                    <a:pt x="2124" y="4441"/>
                  </a:moveTo>
                  <a:lnTo>
                    <a:pt x="2974" y="4557"/>
                  </a:lnTo>
                  <a:lnTo>
                    <a:pt x="3823" y="4711"/>
                  </a:lnTo>
                  <a:lnTo>
                    <a:pt x="4905" y="4866"/>
                  </a:lnTo>
                  <a:lnTo>
                    <a:pt x="5407" y="4943"/>
                  </a:lnTo>
                  <a:lnTo>
                    <a:pt x="5947" y="4982"/>
                  </a:lnTo>
                  <a:lnTo>
                    <a:pt x="4673" y="5213"/>
                  </a:lnTo>
                  <a:lnTo>
                    <a:pt x="3399" y="5406"/>
                  </a:lnTo>
                  <a:lnTo>
                    <a:pt x="2703" y="5484"/>
                  </a:lnTo>
                  <a:lnTo>
                    <a:pt x="1622" y="5484"/>
                  </a:lnTo>
                  <a:lnTo>
                    <a:pt x="1236" y="5445"/>
                  </a:lnTo>
                  <a:lnTo>
                    <a:pt x="966" y="5368"/>
                  </a:lnTo>
                  <a:lnTo>
                    <a:pt x="773" y="5291"/>
                  </a:lnTo>
                  <a:lnTo>
                    <a:pt x="696" y="5213"/>
                  </a:lnTo>
                  <a:lnTo>
                    <a:pt x="657" y="5097"/>
                  </a:lnTo>
                  <a:lnTo>
                    <a:pt x="657" y="4982"/>
                  </a:lnTo>
                  <a:lnTo>
                    <a:pt x="696" y="4827"/>
                  </a:lnTo>
                  <a:lnTo>
                    <a:pt x="734" y="4673"/>
                  </a:lnTo>
                  <a:lnTo>
                    <a:pt x="811" y="4557"/>
                  </a:lnTo>
                  <a:lnTo>
                    <a:pt x="889" y="4480"/>
                  </a:lnTo>
                  <a:lnTo>
                    <a:pt x="966" y="4441"/>
                  </a:lnTo>
                  <a:close/>
                  <a:moveTo>
                    <a:pt x="7183" y="4866"/>
                  </a:moveTo>
                  <a:lnTo>
                    <a:pt x="8380" y="5097"/>
                  </a:lnTo>
                  <a:lnTo>
                    <a:pt x="9616" y="5406"/>
                  </a:lnTo>
                  <a:lnTo>
                    <a:pt x="10272" y="5599"/>
                  </a:lnTo>
                  <a:lnTo>
                    <a:pt x="10967" y="5792"/>
                  </a:lnTo>
                  <a:lnTo>
                    <a:pt x="11662" y="6024"/>
                  </a:lnTo>
                  <a:lnTo>
                    <a:pt x="12087" y="6217"/>
                  </a:lnTo>
                  <a:lnTo>
                    <a:pt x="12203" y="6256"/>
                  </a:lnTo>
                  <a:lnTo>
                    <a:pt x="12319" y="6333"/>
                  </a:lnTo>
                  <a:lnTo>
                    <a:pt x="12396" y="6410"/>
                  </a:lnTo>
                  <a:lnTo>
                    <a:pt x="12434" y="6526"/>
                  </a:lnTo>
                  <a:lnTo>
                    <a:pt x="12473" y="6642"/>
                  </a:lnTo>
                  <a:lnTo>
                    <a:pt x="12473" y="6796"/>
                  </a:lnTo>
                  <a:lnTo>
                    <a:pt x="12396" y="7144"/>
                  </a:lnTo>
                  <a:lnTo>
                    <a:pt x="12241" y="7183"/>
                  </a:lnTo>
                  <a:lnTo>
                    <a:pt x="12010" y="7221"/>
                  </a:lnTo>
                  <a:lnTo>
                    <a:pt x="11817" y="7183"/>
                  </a:lnTo>
                  <a:lnTo>
                    <a:pt x="11585" y="7144"/>
                  </a:lnTo>
                  <a:lnTo>
                    <a:pt x="11122" y="7028"/>
                  </a:lnTo>
                  <a:lnTo>
                    <a:pt x="10735" y="6874"/>
                  </a:lnTo>
                  <a:lnTo>
                    <a:pt x="10002" y="6603"/>
                  </a:lnTo>
                  <a:lnTo>
                    <a:pt x="9307" y="6256"/>
                  </a:lnTo>
                  <a:lnTo>
                    <a:pt x="8766" y="5947"/>
                  </a:lnTo>
                  <a:lnTo>
                    <a:pt x="8225" y="5599"/>
                  </a:lnTo>
                  <a:lnTo>
                    <a:pt x="7183" y="4866"/>
                  </a:lnTo>
                  <a:close/>
                  <a:moveTo>
                    <a:pt x="8805" y="0"/>
                  </a:moveTo>
                  <a:lnTo>
                    <a:pt x="8573" y="39"/>
                  </a:lnTo>
                  <a:lnTo>
                    <a:pt x="8341" y="155"/>
                  </a:lnTo>
                  <a:lnTo>
                    <a:pt x="8110" y="271"/>
                  </a:lnTo>
                  <a:lnTo>
                    <a:pt x="7955" y="464"/>
                  </a:lnTo>
                  <a:lnTo>
                    <a:pt x="7723" y="850"/>
                  </a:lnTo>
                  <a:lnTo>
                    <a:pt x="7492" y="1275"/>
                  </a:lnTo>
                  <a:lnTo>
                    <a:pt x="7183" y="2201"/>
                  </a:lnTo>
                  <a:lnTo>
                    <a:pt x="6835" y="3321"/>
                  </a:lnTo>
                  <a:lnTo>
                    <a:pt x="6719" y="3862"/>
                  </a:lnTo>
                  <a:lnTo>
                    <a:pt x="6604" y="4441"/>
                  </a:lnTo>
                  <a:lnTo>
                    <a:pt x="6526" y="4518"/>
                  </a:lnTo>
                  <a:lnTo>
                    <a:pt x="6526" y="4634"/>
                  </a:lnTo>
                  <a:lnTo>
                    <a:pt x="5947" y="4595"/>
                  </a:lnTo>
                  <a:lnTo>
                    <a:pt x="5407" y="4557"/>
                  </a:lnTo>
                  <a:lnTo>
                    <a:pt x="4325" y="4402"/>
                  </a:lnTo>
                  <a:lnTo>
                    <a:pt x="3244" y="4209"/>
                  </a:lnTo>
                  <a:lnTo>
                    <a:pt x="2703" y="4132"/>
                  </a:lnTo>
                  <a:lnTo>
                    <a:pt x="2124" y="4093"/>
                  </a:lnTo>
                  <a:lnTo>
                    <a:pt x="1545" y="4055"/>
                  </a:lnTo>
                  <a:lnTo>
                    <a:pt x="1159" y="4055"/>
                  </a:lnTo>
                  <a:lnTo>
                    <a:pt x="773" y="4093"/>
                  </a:lnTo>
                  <a:lnTo>
                    <a:pt x="425" y="4209"/>
                  </a:lnTo>
                  <a:lnTo>
                    <a:pt x="271" y="4287"/>
                  </a:lnTo>
                  <a:lnTo>
                    <a:pt x="155" y="4364"/>
                  </a:lnTo>
                  <a:lnTo>
                    <a:pt x="78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4982"/>
                  </a:lnTo>
                  <a:lnTo>
                    <a:pt x="78" y="5136"/>
                  </a:lnTo>
                  <a:lnTo>
                    <a:pt x="155" y="5252"/>
                  </a:lnTo>
                  <a:lnTo>
                    <a:pt x="232" y="5406"/>
                  </a:lnTo>
                  <a:lnTo>
                    <a:pt x="348" y="5522"/>
                  </a:lnTo>
                  <a:lnTo>
                    <a:pt x="618" y="5677"/>
                  </a:lnTo>
                  <a:lnTo>
                    <a:pt x="927" y="5792"/>
                  </a:lnTo>
                  <a:lnTo>
                    <a:pt x="1275" y="5870"/>
                  </a:lnTo>
                  <a:lnTo>
                    <a:pt x="1622" y="5908"/>
                  </a:lnTo>
                  <a:lnTo>
                    <a:pt x="2240" y="5908"/>
                  </a:lnTo>
                  <a:lnTo>
                    <a:pt x="3360" y="5831"/>
                  </a:lnTo>
                  <a:lnTo>
                    <a:pt x="4441" y="5715"/>
                  </a:lnTo>
                  <a:lnTo>
                    <a:pt x="5561" y="5484"/>
                  </a:lnTo>
                  <a:lnTo>
                    <a:pt x="6102" y="5329"/>
                  </a:lnTo>
                  <a:lnTo>
                    <a:pt x="6604" y="5136"/>
                  </a:lnTo>
                  <a:lnTo>
                    <a:pt x="6604" y="5175"/>
                  </a:lnTo>
                  <a:lnTo>
                    <a:pt x="6642" y="5599"/>
                  </a:lnTo>
                  <a:lnTo>
                    <a:pt x="6681" y="5792"/>
                  </a:lnTo>
                  <a:lnTo>
                    <a:pt x="6758" y="5986"/>
                  </a:lnTo>
                  <a:lnTo>
                    <a:pt x="7028" y="6024"/>
                  </a:lnTo>
                  <a:lnTo>
                    <a:pt x="7028" y="5986"/>
                  </a:lnTo>
                  <a:lnTo>
                    <a:pt x="6951" y="5599"/>
                  </a:lnTo>
                  <a:lnTo>
                    <a:pt x="6951" y="5406"/>
                  </a:lnTo>
                  <a:lnTo>
                    <a:pt x="6990" y="5213"/>
                  </a:lnTo>
                  <a:lnTo>
                    <a:pt x="7028" y="5175"/>
                  </a:lnTo>
                  <a:lnTo>
                    <a:pt x="7723" y="5754"/>
                  </a:lnTo>
                  <a:lnTo>
                    <a:pt x="8496" y="6256"/>
                  </a:lnTo>
                  <a:lnTo>
                    <a:pt x="9307" y="6681"/>
                  </a:lnTo>
                  <a:lnTo>
                    <a:pt x="10118" y="7067"/>
                  </a:lnTo>
                  <a:lnTo>
                    <a:pt x="10774" y="7337"/>
                  </a:lnTo>
                  <a:lnTo>
                    <a:pt x="11237" y="7453"/>
                  </a:lnTo>
                  <a:lnTo>
                    <a:pt x="11662" y="7569"/>
                  </a:lnTo>
                  <a:lnTo>
                    <a:pt x="12126" y="7607"/>
                  </a:lnTo>
                  <a:lnTo>
                    <a:pt x="12319" y="7569"/>
                  </a:lnTo>
                  <a:lnTo>
                    <a:pt x="12512" y="7530"/>
                  </a:lnTo>
                  <a:lnTo>
                    <a:pt x="12666" y="7453"/>
                  </a:lnTo>
                  <a:lnTo>
                    <a:pt x="12821" y="7376"/>
                  </a:lnTo>
                  <a:lnTo>
                    <a:pt x="12936" y="7221"/>
                  </a:lnTo>
                  <a:lnTo>
                    <a:pt x="13014" y="7028"/>
                  </a:lnTo>
                  <a:lnTo>
                    <a:pt x="13052" y="6874"/>
                  </a:lnTo>
                  <a:lnTo>
                    <a:pt x="13052" y="6719"/>
                  </a:lnTo>
                  <a:lnTo>
                    <a:pt x="13014" y="6565"/>
                  </a:lnTo>
                  <a:lnTo>
                    <a:pt x="12975" y="6449"/>
                  </a:lnTo>
                  <a:lnTo>
                    <a:pt x="12898" y="6333"/>
                  </a:lnTo>
                  <a:lnTo>
                    <a:pt x="12782" y="6217"/>
                  </a:lnTo>
                  <a:lnTo>
                    <a:pt x="12512" y="6024"/>
                  </a:lnTo>
                  <a:lnTo>
                    <a:pt x="12241" y="5870"/>
                  </a:lnTo>
                  <a:lnTo>
                    <a:pt x="11894" y="5715"/>
                  </a:lnTo>
                  <a:lnTo>
                    <a:pt x="11353" y="5522"/>
                  </a:lnTo>
                  <a:lnTo>
                    <a:pt x="10388" y="5213"/>
                  </a:lnTo>
                  <a:lnTo>
                    <a:pt x="9384" y="4943"/>
                  </a:lnTo>
                  <a:lnTo>
                    <a:pt x="8380" y="4711"/>
                  </a:lnTo>
                  <a:lnTo>
                    <a:pt x="7376" y="4518"/>
                  </a:lnTo>
                  <a:lnTo>
                    <a:pt x="8418" y="3437"/>
                  </a:lnTo>
                  <a:lnTo>
                    <a:pt x="8882" y="2896"/>
                  </a:lnTo>
                  <a:lnTo>
                    <a:pt x="9345" y="2279"/>
                  </a:lnTo>
                  <a:lnTo>
                    <a:pt x="9461" y="2085"/>
                  </a:lnTo>
                  <a:lnTo>
                    <a:pt x="9577" y="1854"/>
                  </a:lnTo>
                  <a:lnTo>
                    <a:pt x="9654" y="1622"/>
                  </a:lnTo>
                  <a:lnTo>
                    <a:pt x="9731" y="1390"/>
                  </a:lnTo>
                  <a:lnTo>
                    <a:pt x="9731" y="1159"/>
                  </a:lnTo>
                  <a:lnTo>
                    <a:pt x="9693" y="927"/>
                  </a:lnTo>
                  <a:lnTo>
                    <a:pt x="9654" y="657"/>
                  </a:lnTo>
                  <a:lnTo>
                    <a:pt x="9500" y="464"/>
                  </a:lnTo>
                  <a:lnTo>
                    <a:pt x="9461" y="309"/>
                  </a:lnTo>
                  <a:lnTo>
                    <a:pt x="9384" y="232"/>
                  </a:lnTo>
                  <a:lnTo>
                    <a:pt x="9229" y="78"/>
                  </a:lnTo>
                  <a:lnTo>
                    <a:pt x="90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6"/>
            <p:cNvSpPr/>
            <p:nvPr/>
          </p:nvSpPr>
          <p:spPr>
            <a:xfrm>
              <a:off x="1058675" y="4315675"/>
              <a:ext cx="594700" cy="534825"/>
            </a:xfrm>
            <a:custGeom>
              <a:avLst/>
              <a:gdLst/>
              <a:ahLst/>
              <a:cxnLst/>
              <a:rect l="l" t="t" r="r" b="b"/>
              <a:pathLst>
                <a:path w="23788" h="21393" extrusionOk="0">
                  <a:moveTo>
                    <a:pt x="23478" y="270"/>
                  </a:moveTo>
                  <a:lnTo>
                    <a:pt x="23401" y="386"/>
                  </a:lnTo>
                  <a:lnTo>
                    <a:pt x="22590" y="1815"/>
                  </a:lnTo>
                  <a:lnTo>
                    <a:pt x="21741" y="3205"/>
                  </a:lnTo>
                  <a:lnTo>
                    <a:pt x="20853" y="4595"/>
                  </a:lnTo>
                  <a:lnTo>
                    <a:pt x="19926" y="5985"/>
                  </a:lnTo>
                  <a:lnTo>
                    <a:pt x="19269" y="5754"/>
                  </a:lnTo>
                  <a:lnTo>
                    <a:pt x="18999" y="5638"/>
                  </a:lnTo>
                  <a:lnTo>
                    <a:pt x="18690" y="5483"/>
                  </a:lnTo>
                  <a:lnTo>
                    <a:pt x="18420" y="5290"/>
                  </a:lnTo>
                  <a:lnTo>
                    <a:pt x="18150" y="5059"/>
                  </a:lnTo>
                  <a:lnTo>
                    <a:pt x="17918" y="4827"/>
                  </a:lnTo>
                  <a:lnTo>
                    <a:pt x="17686" y="4557"/>
                  </a:lnTo>
                  <a:lnTo>
                    <a:pt x="17493" y="4286"/>
                  </a:lnTo>
                  <a:lnTo>
                    <a:pt x="17339" y="3977"/>
                  </a:lnTo>
                  <a:lnTo>
                    <a:pt x="17030" y="3360"/>
                  </a:lnTo>
                  <a:lnTo>
                    <a:pt x="16798" y="2742"/>
                  </a:lnTo>
                  <a:lnTo>
                    <a:pt x="16605" y="2085"/>
                  </a:lnTo>
                  <a:lnTo>
                    <a:pt x="17416" y="1776"/>
                  </a:lnTo>
                  <a:lnTo>
                    <a:pt x="18265" y="1467"/>
                  </a:lnTo>
                  <a:lnTo>
                    <a:pt x="19115" y="1197"/>
                  </a:lnTo>
                  <a:lnTo>
                    <a:pt x="19965" y="965"/>
                  </a:lnTo>
                  <a:lnTo>
                    <a:pt x="20853" y="772"/>
                  </a:lnTo>
                  <a:lnTo>
                    <a:pt x="21702" y="579"/>
                  </a:lnTo>
                  <a:lnTo>
                    <a:pt x="22590" y="425"/>
                  </a:lnTo>
                  <a:lnTo>
                    <a:pt x="23478" y="270"/>
                  </a:lnTo>
                  <a:close/>
                  <a:moveTo>
                    <a:pt x="4866" y="7607"/>
                  </a:moveTo>
                  <a:lnTo>
                    <a:pt x="6256" y="7646"/>
                  </a:lnTo>
                  <a:lnTo>
                    <a:pt x="7608" y="7723"/>
                  </a:lnTo>
                  <a:lnTo>
                    <a:pt x="7222" y="8186"/>
                  </a:lnTo>
                  <a:lnTo>
                    <a:pt x="6835" y="8650"/>
                  </a:lnTo>
                  <a:lnTo>
                    <a:pt x="6488" y="9190"/>
                  </a:lnTo>
                  <a:lnTo>
                    <a:pt x="6140" y="9692"/>
                  </a:lnTo>
                  <a:lnTo>
                    <a:pt x="5909" y="10233"/>
                  </a:lnTo>
                  <a:lnTo>
                    <a:pt x="5870" y="10272"/>
                  </a:lnTo>
                  <a:lnTo>
                    <a:pt x="5214" y="10774"/>
                  </a:lnTo>
                  <a:lnTo>
                    <a:pt x="4557" y="11314"/>
                  </a:lnTo>
                  <a:lnTo>
                    <a:pt x="4326" y="11546"/>
                  </a:lnTo>
                  <a:lnTo>
                    <a:pt x="4094" y="11816"/>
                  </a:lnTo>
                  <a:lnTo>
                    <a:pt x="3824" y="12048"/>
                  </a:lnTo>
                  <a:lnTo>
                    <a:pt x="3708" y="12125"/>
                  </a:lnTo>
                  <a:lnTo>
                    <a:pt x="3553" y="12164"/>
                  </a:lnTo>
                  <a:lnTo>
                    <a:pt x="3399" y="12202"/>
                  </a:lnTo>
                  <a:lnTo>
                    <a:pt x="3206" y="12164"/>
                  </a:lnTo>
                  <a:lnTo>
                    <a:pt x="2742" y="12087"/>
                  </a:lnTo>
                  <a:lnTo>
                    <a:pt x="1970" y="11855"/>
                  </a:lnTo>
                  <a:lnTo>
                    <a:pt x="387" y="11507"/>
                  </a:lnTo>
                  <a:lnTo>
                    <a:pt x="1005" y="11083"/>
                  </a:lnTo>
                  <a:lnTo>
                    <a:pt x="1584" y="10658"/>
                  </a:lnTo>
                  <a:lnTo>
                    <a:pt x="2163" y="10156"/>
                  </a:lnTo>
                  <a:lnTo>
                    <a:pt x="2704" y="9654"/>
                  </a:lnTo>
                  <a:lnTo>
                    <a:pt x="3553" y="8804"/>
                  </a:lnTo>
                  <a:lnTo>
                    <a:pt x="4055" y="8186"/>
                  </a:lnTo>
                  <a:lnTo>
                    <a:pt x="4326" y="7916"/>
                  </a:lnTo>
                  <a:lnTo>
                    <a:pt x="4634" y="7684"/>
                  </a:lnTo>
                  <a:lnTo>
                    <a:pt x="4789" y="7684"/>
                  </a:lnTo>
                  <a:lnTo>
                    <a:pt x="4827" y="7646"/>
                  </a:lnTo>
                  <a:lnTo>
                    <a:pt x="4866" y="7607"/>
                  </a:lnTo>
                  <a:close/>
                  <a:moveTo>
                    <a:pt x="16296" y="2201"/>
                  </a:moveTo>
                  <a:lnTo>
                    <a:pt x="16489" y="2858"/>
                  </a:lnTo>
                  <a:lnTo>
                    <a:pt x="16721" y="3553"/>
                  </a:lnTo>
                  <a:lnTo>
                    <a:pt x="17030" y="4209"/>
                  </a:lnTo>
                  <a:lnTo>
                    <a:pt x="17223" y="4518"/>
                  </a:lnTo>
                  <a:lnTo>
                    <a:pt x="17455" y="4827"/>
                  </a:lnTo>
                  <a:lnTo>
                    <a:pt x="17648" y="5136"/>
                  </a:lnTo>
                  <a:lnTo>
                    <a:pt x="17879" y="5368"/>
                  </a:lnTo>
                  <a:lnTo>
                    <a:pt x="18150" y="5599"/>
                  </a:lnTo>
                  <a:lnTo>
                    <a:pt x="18420" y="5831"/>
                  </a:lnTo>
                  <a:lnTo>
                    <a:pt x="18729" y="5985"/>
                  </a:lnTo>
                  <a:lnTo>
                    <a:pt x="19038" y="6140"/>
                  </a:lnTo>
                  <a:lnTo>
                    <a:pt x="19385" y="6217"/>
                  </a:lnTo>
                  <a:lnTo>
                    <a:pt x="19771" y="6256"/>
                  </a:lnTo>
                  <a:lnTo>
                    <a:pt x="18922" y="7453"/>
                  </a:lnTo>
                  <a:lnTo>
                    <a:pt x="18034" y="8611"/>
                  </a:lnTo>
                  <a:lnTo>
                    <a:pt x="17223" y="9615"/>
                  </a:lnTo>
                  <a:lnTo>
                    <a:pt x="16373" y="10581"/>
                  </a:lnTo>
                  <a:lnTo>
                    <a:pt x="15524" y="11507"/>
                  </a:lnTo>
                  <a:lnTo>
                    <a:pt x="14597" y="12395"/>
                  </a:lnTo>
                  <a:lnTo>
                    <a:pt x="13670" y="13284"/>
                  </a:lnTo>
                  <a:lnTo>
                    <a:pt x="13168" y="13747"/>
                  </a:lnTo>
                  <a:lnTo>
                    <a:pt x="12628" y="14172"/>
                  </a:lnTo>
                  <a:lnTo>
                    <a:pt x="12126" y="14558"/>
                  </a:lnTo>
                  <a:lnTo>
                    <a:pt x="11546" y="14905"/>
                  </a:lnTo>
                  <a:lnTo>
                    <a:pt x="10967" y="15214"/>
                  </a:lnTo>
                  <a:lnTo>
                    <a:pt x="10388" y="15446"/>
                  </a:lnTo>
                  <a:lnTo>
                    <a:pt x="9809" y="15600"/>
                  </a:lnTo>
                  <a:lnTo>
                    <a:pt x="9191" y="15678"/>
                  </a:lnTo>
                  <a:lnTo>
                    <a:pt x="8612" y="15678"/>
                  </a:lnTo>
                  <a:lnTo>
                    <a:pt x="8341" y="15639"/>
                  </a:lnTo>
                  <a:lnTo>
                    <a:pt x="8033" y="15562"/>
                  </a:lnTo>
                  <a:lnTo>
                    <a:pt x="7762" y="15446"/>
                  </a:lnTo>
                  <a:lnTo>
                    <a:pt x="7531" y="15330"/>
                  </a:lnTo>
                  <a:lnTo>
                    <a:pt x="7260" y="15214"/>
                  </a:lnTo>
                  <a:lnTo>
                    <a:pt x="7029" y="15021"/>
                  </a:lnTo>
                  <a:lnTo>
                    <a:pt x="6835" y="14828"/>
                  </a:lnTo>
                  <a:lnTo>
                    <a:pt x="6642" y="14597"/>
                  </a:lnTo>
                  <a:lnTo>
                    <a:pt x="6449" y="14365"/>
                  </a:lnTo>
                  <a:lnTo>
                    <a:pt x="6295" y="14095"/>
                  </a:lnTo>
                  <a:lnTo>
                    <a:pt x="6063" y="13554"/>
                  </a:lnTo>
                  <a:lnTo>
                    <a:pt x="5909" y="13013"/>
                  </a:lnTo>
                  <a:lnTo>
                    <a:pt x="5870" y="12434"/>
                  </a:lnTo>
                  <a:lnTo>
                    <a:pt x="5870" y="11855"/>
                  </a:lnTo>
                  <a:lnTo>
                    <a:pt x="5986" y="11314"/>
                  </a:lnTo>
                  <a:lnTo>
                    <a:pt x="6140" y="10735"/>
                  </a:lnTo>
                  <a:lnTo>
                    <a:pt x="6333" y="10194"/>
                  </a:lnTo>
                  <a:lnTo>
                    <a:pt x="6604" y="9692"/>
                  </a:lnTo>
                  <a:lnTo>
                    <a:pt x="6913" y="9229"/>
                  </a:lnTo>
                  <a:lnTo>
                    <a:pt x="7222" y="8766"/>
                  </a:lnTo>
                  <a:lnTo>
                    <a:pt x="7569" y="8302"/>
                  </a:lnTo>
                  <a:lnTo>
                    <a:pt x="7955" y="7878"/>
                  </a:lnTo>
                  <a:lnTo>
                    <a:pt x="8766" y="7067"/>
                  </a:lnTo>
                  <a:lnTo>
                    <a:pt x="9616" y="6333"/>
                  </a:lnTo>
                  <a:lnTo>
                    <a:pt x="10542" y="5561"/>
                  </a:lnTo>
                  <a:lnTo>
                    <a:pt x="11508" y="4866"/>
                  </a:lnTo>
                  <a:lnTo>
                    <a:pt x="12473" y="4209"/>
                  </a:lnTo>
                  <a:lnTo>
                    <a:pt x="13516" y="3591"/>
                  </a:lnTo>
                  <a:lnTo>
                    <a:pt x="14211" y="3205"/>
                  </a:lnTo>
                  <a:lnTo>
                    <a:pt x="14906" y="2858"/>
                  </a:lnTo>
                  <a:lnTo>
                    <a:pt x="15601" y="2510"/>
                  </a:lnTo>
                  <a:lnTo>
                    <a:pt x="16296" y="2201"/>
                  </a:lnTo>
                  <a:close/>
                  <a:moveTo>
                    <a:pt x="5638" y="13361"/>
                  </a:moveTo>
                  <a:lnTo>
                    <a:pt x="5754" y="13747"/>
                  </a:lnTo>
                  <a:lnTo>
                    <a:pt x="5870" y="14133"/>
                  </a:lnTo>
                  <a:lnTo>
                    <a:pt x="6063" y="14519"/>
                  </a:lnTo>
                  <a:lnTo>
                    <a:pt x="6295" y="14828"/>
                  </a:lnTo>
                  <a:lnTo>
                    <a:pt x="6565" y="15137"/>
                  </a:lnTo>
                  <a:lnTo>
                    <a:pt x="6874" y="15407"/>
                  </a:lnTo>
                  <a:lnTo>
                    <a:pt x="7222" y="15639"/>
                  </a:lnTo>
                  <a:lnTo>
                    <a:pt x="7608" y="15832"/>
                  </a:lnTo>
                  <a:lnTo>
                    <a:pt x="7415" y="16141"/>
                  </a:lnTo>
                  <a:lnTo>
                    <a:pt x="7260" y="16489"/>
                  </a:lnTo>
                  <a:lnTo>
                    <a:pt x="6797" y="16296"/>
                  </a:lnTo>
                  <a:lnTo>
                    <a:pt x="6411" y="16025"/>
                  </a:lnTo>
                  <a:lnTo>
                    <a:pt x="6025" y="15716"/>
                  </a:lnTo>
                  <a:lnTo>
                    <a:pt x="5716" y="15369"/>
                  </a:lnTo>
                  <a:lnTo>
                    <a:pt x="5484" y="14983"/>
                  </a:lnTo>
                  <a:lnTo>
                    <a:pt x="5252" y="14558"/>
                  </a:lnTo>
                  <a:lnTo>
                    <a:pt x="5098" y="14133"/>
                  </a:lnTo>
                  <a:lnTo>
                    <a:pt x="5021" y="13631"/>
                  </a:lnTo>
                  <a:lnTo>
                    <a:pt x="4982" y="13593"/>
                  </a:lnTo>
                  <a:lnTo>
                    <a:pt x="5638" y="13361"/>
                  </a:lnTo>
                  <a:close/>
                  <a:moveTo>
                    <a:pt x="4827" y="13670"/>
                  </a:moveTo>
                  <a:lnTo>
                    <a:pt x="4866" y="14210"/>
                  </a:lnTo>
                  <a:lnTo>
                    <a:pt x="4982" y="14712"/>
                  </a:lnTo>
                  <a:lnTo>
                    <a:pt x="5214" y="15176"/>
                  </a:lnTo>
                  <a:lnTo>
                    <a:pt x="5484" y="15600"/>
                  </a:lnTo>
                  <a:lnTo>
                    <a:pt x="5831" y="15948"/>
                  </a:lnTo>
                  <a:lnTo>
                    <a:pt x="6218" y="16296"/>
                  </a:lnTo>
                  <a:lnTo>
                    <a:pt x="6642" y="16566"/>
                  </a:lnTo>
                  <a:lnTo>
                    <a:pt x="7106" y="16759"/>
                  </a:lnTo>
                  <a:lnTo>
                    <a:pt x="6951" y="17300"/>
                  </a:lnTo>
                  <a:lnTo>
                    <a:pt x="6411" y="17029"/>
                  </a:lnTo>
                  <a:lnTo>
                    <a:pt x="5909" y="16720"/>
                  </a:lnTo>
                  <a:lnTo>
                    <a:pt x="5484" y="16373"/>
                  </a:lnTo>
                  <a:lnTo>
                    <a:pt x="5098" y="15987"/>
                  </a:lnTo>
                  <a:lnTo>
                    <a:pt x="4789" y="15562"/>
                  </a:lnTo>
                  <a:lnTo>
                    <a:pt x="4480" y="15060"/>
                  </a:lnTo>
                  <a:lnTo>
                    <a:pt x="4248" y="14558"/>
                  </a:lnTo>
                  <a:lnTo>
                    <a:pt x="4055" y="13979"/>
                  </a:lnTo>
                  <a:lnTo>
                    <a:pt x="4248" y="13940"/>
                  </a:lnTo>
                  <a:lnTo>
                    <a:pt x="4441" y="13863"/>
                  </a:lnTo>
                  <a:lnTo>
                    <a:pt x="4827" y="13670"/>
                  </a:lnTo>
                  <a:close/>
                  <a:moveTo>
                    <a:pt x="4441" y="15871"/>
                  </a:moveTo>
                  <a:lnTo>
                    <a:pt x="4673" y="16180"/>
                  </a:lnTo>
                  <a:lnTo>
                    <a:pt x="4905" y="16450"/>
                  </a:lnTo>
                  <a:lnTo>
                    <a:pt x="5175" y="16682"/>
                  </a:lnTo>
                  <a:lnTo>
                    <a:pt x="5445" y="16913"/>
                  </a:lnTo>
                  <a:lnTo>
                    <a:pt x="5291" y="17029"/>
                  </a:lnTo>
                  <a:lnTo>
                    <a:pt x="5214" y="17222"/>
                  </a:lnTo>
                  <a:lnTo>
                    <a:pt x="5098" y="17068"/>
                  </a:lnTo>
                  <a:lnTo>
                    <a:pt x="5059" y="16991"/>
                  </a:lnTo>
                  <a:lnTo>
                    <a:pt x="4982" y="16952"/>
                  </a:lnTo>
                  <a:lnTo>
                    <a:pt x="4905" y="16952"/>
                  </a:lnTo>
                  <a:lnTo>
                    <a:pt x="4827" y="16991"/>
                  </a:lnTo>
                  <a:lnTo>
                    <a:pt x="4519" y="17415"/>
                  </a:lnTo>
                  <a:lnTo>
                    <a:pt x="4210" y="17840"/>
                  </a:lnTo>
                  <a:lnTo>
                    <a:pt x="3862" y="18226"/>
                  </a:lnTo>
                  <a:lnTo>
                    <a:pt x="3476" y="18574"/>
                  </a:lnTo>
                  <a:lnTo>
                    <a:pt x="3090" y="18921"/>
                  </a:lnTo>
                  <a:lnTo>
                    <a:pt x="2665" y="19230"/>
                  </a:lnTo>
                  <a:lnTo>
                    <a:pt x="2240" y="19501"/>
                  </a:lnTo>
                  <a:lnTo>
                    <a:pt x="1777" y="19771"/>
                  </a:lnTo>
                  <a:lnTo>
                    <a:pt x="1777" y="19771"/>
                  </a:lnTo>
                  <a:lnTo>
                    <a:pt x="1816" y="19346"/>
                  </a:lnTo>
                  <a:lnTo>
                    <a:pt x="1854" y="18921"/>
                  </a:lnTo>
                  <a:lnTo>
                    <a:pt x="2009" y="18535"/>
                  </a:lnTo>
                  <a:lnTo>
                    <a:pt x="2163" y="18188"/>
                  </a:lnTo>
                  <a:lnTo>
                    <a:pt x="2395" y="17840"/>
                  </a:lnTo>
                  <a:lnTo>
                    <a:pt x="2665" y="17531"/>
                  </a:lnTo>
                  <a:lnTo>
                    <a:pt x="2974" y="17222"/>
                  </a:lnTo>
                  <a:lnTo>
                    <a:pt x="3360" y="16913"/>
                  </a:lnTo>
                  <a:lnTo>
                    <a:pt x="3669" y="16720"/>
                  </a:lnTo>
                  <a:lnTo>
                    <a:pt x="3939" y="16489"/>
                  </a:lnTo>
                  <a:lnTo>
                    <a:pt x="4017" y="16334"/>
                  </a:lnTo>
                  <a:lnTo>
                    <a:pt x="4094" y="16218"/>
                  </a:lnTo>
                  <a:lnTo>
                    <a:pt x="4094" y="16064"/>
                  </a:lnTo>
                  <a:lnTo>
                    <a:pt x="4055" y="15871"/>
                  </a:lnTo>
                  <a:close/>
                  <a:moveTo>
                    <a:pt x="13439" y="13979"/>
                  </a:moveTo>
                  <a:lnTo>
                    <a:pt x="13400" y="14674"/>
                  </a:lnTo>
                  <a:lnTo>
                    <a:pt x="13400" y="15369"/>
                  </a:lnTo>
                  <a:lnTo>
                    <a:pt x="13477" y="16025"/>
                  </a:lnTo>
                  <a:lnTo>
                    <a:pt x="13632" y="16682"/>
                  </a:lnTo>
                  <a:lnTo>
                    <a:pt x="12396" y="17454"/>
                  </a:lnTo>
                  <a:lnTo>
                    <a:pt x="11160" y="18304"/>
                  </a:lnTo>
                  <a:lnTo>
                    <a:pt x="8805" y="20041"/>
                  </a:lnTo>
                  <a:lnTo>
                    <a:pt x="8766" y="19037"/>
                  </a:lnTo>
                  <a:lnTo>
                    <a:pt x="8689" y="18033"/>
                  </a:lnTo>
                  <a:lnTo>
                    <a:pt x="8650" y="17724"/>
                  </a:lnTo>
                  <a:lnTo>
                    <a:pt x="8689" y="17493"/>
                  </a:lnTo>
                  <a:lnTo>
                    <a:pt x="8728" y="17377"/>
                  </a:lnTo>
                  <a:lnTo>
                    <a:pt x="8805" y="17261"/>
                  </a:lnTo>
                  <a:lnTo>
                    <a:pt x="9037" y="17068"/>
                  </a:lnTo>
                  <a:lnTo>
                    <a:pt x="9654" y="16604"/>
                  </a:lnTo>
                  <a:lnTo>
                    <a:pt x="10195" y="16141"/>
                  </a:lnTo>
                  <a:lnTo>
                    <a:pt x="10234" y="16064"/>
                  </a:lnTo>
                  <a:lnTo>
                    <a:pt x="10272" y="16025"/>
                  </a:lnTo>
                  <a:lnTo>
                    <a:pt x="10234" y="15909"/>
                  </a:lnTo>
                  <a:lnTo>
                    <a:pt x="10774" y="15716"/>
                  </a:lnTo>
                  <a:lnTo>
                    <a:pt x="11276" y="15485"/>
                  </a:lnTo>
                  <a:lnTo>
                    <a:pt x="11740" y="15214"/>
                  </a:lnTo>
                  <a:lnTo>
                    <a:pt x="12203" y="14905"/>
                  </a:lnTo>
                  <a:lnTo>
                    <a:pt x="12821" y="14481"/>
                  </a:lnTo>
                  <a:lnTo>
                    <a:pt x="13439" y="13979"/>
                  </a:lnTo>
                  <a:close/>
                  <a:moveTo>
                    <a:pt x="3978" y="14944"/>
                  </a:moveTo>
                  <a:lnTo>
                    <a:pt x="4132" y="15330"/>
                  </a:lnTo>
                  <a:lnTo>
                    <a:pt x="4326" y="15678"/>
                  </a:lnTo>
                  <a:lnTo>
                    <a:pt x="3862" y="15678"/>
                  </a:lnTo>
                  <a:lnTo>
                    <a:pt x="3785" y="15716"/>
                  </a:lnTo>
                  <a:lnTo>
                    <a:pt x="3746" y="15755"/>
                  </a:lnTo>
                  <a:lnTo>
                    <a:pt x="3746" y="15832"/>
                  </a:lnTo>
                  <a:lnTo>
                    <a:pt x="3785" y="15871"/>
                  </a:lnTo>
                  <a:lnTo>
                    <a:pt x="3785" y="15948"/>
                  </a:lnTo>
                  <a:lnTo>
                    <a:pt x="3785" y="16064"/>
                  </a:lnTo>
                  <a:lnTo>
                    <a:pt x="3669" y="16257"/>
                  </a:lnTo>
                  <a:lnTo>
                    <a:pt x="3476" y="16489"/>
                  </a:lnTo>
                  <a:lnTo>
                    <a:pt x="3206" y="16720"/>
                  </a:lnTo>
                  <a:lnTo>
                    <a:pt x="2665" y="17145"/>
                  </a:lnTo>
                  <a:lnTo>
                    <a:pt x="2318" y="17415"/>
                  </a:lnTo>
                  <a:lnTo>
                    <a:pt x="2009" y="17802"/>
                  </a:lnTo>
                  <a:lnTo>
                    <a:pt x="1777" y="18188"/>
                  </a:lnTo>
                  <a:lnTo>
                    <a:pt x="1584" y="18651"/>
                  </a:lnTo>
                  <a:lnTo>
                    <a:pt x="1507" y="19114"/>
                  </a:lnTo>
                  <a:lnTo>
                    <a:pt x="1468" y="19346"/>
                  </a:lnTo>
                  <a:lnTo>
                    <a:pt x="1468" y="19578"/>
                  </a:lnTo>
                  <a:lnTo>
                    <a:pt x="1507" y="19848"/>
                  </a:lnTo>
                  <a:lnTo>
                    <a:pt x="1545" y="20080"/>
                  </a:lnTo>
                  <a:lnTo>
                    <a:pt x="1622" y="20118"/>
                  </a:lnTo>
                  <a:lnTo>
                    <a:pt x="1738" y="20118"/>
                  </a:lnTo>
                  <a:lnTo>
                    <a:pt x="1777" y="20041"/>
                  </a:lnTo>
                  <a:lnTo>
                    <a:pt x="2279" y="19809"/>
                  </a:lnTo>
                  <a:lnTo>
                    <a:pt x="2742" y="19578"/>
                  </a:lnTo>
                  <a:lnTo>
                    <a:pt x="3167" y="19269"/>
                  </a:lnTo>
                  <a:lnTo>
                    <a:pt x="3553" y="18960"/>
                  </a:lnTo>
                  <a:lnTo>
                    <a:pt x="3939" y="18612"/>
                  </a:lnTo>
                  <a:lnTo>
                    <a:pt x="4287" y="18226"/>
                  </a:lnTo>
                  <a:lnTo>
                    <a:pt x="4634" y="17802"/>
                  </a:lnTo>
                  <a:lnTo>
                    <a:pt x="4943" y="17377"/>
                  </a:lnTo>
                  <a:lnTo>
                    <a:pt x="5059" y="17531"/>
                  </a:lnTo>
                  <a:lnTo>
                    <a:pt x="5175" y="17647"/>
                  </a:lnTo>
                  <a:lnTo>
                    <a:pt x="5291" y="17647"/>
                  </a:lnTo>
                  <a:lnTo>
                    <a:pt x="5368" y="17608"/>
                  </a:lnTo>
                  <a:lnTo>
                    <a:pt x="5368" y="17531"/>
                  </a:lnTo>
                  <a:lnTo>
                    <a:pt x="5638" y="17068"/>
                  </a:lnTo>
                  <a:lnTo>
                    <a:pt x="6025" y="17300"/>
                  </a:lnTo>
                  <a:lnTo>
                    <a:pt x="5986" y="17802"/>
                  </a:lnTo>
                  <a:lnTo>
                    <a:pt x="5870" y="18304"/>
                  </a:lnTo>
                  <a:lnTo>
                    <a:pt x="5754" y="18806"/>
                  </a:lnTo>
                  <a:lnTo>
                    <a:pt x="5561" y="19308"/>
                  </a:lnTo>
                  <a:lnTo>
                    <a:pt x="5445" y="19076"/>
                  </a:lnTo>
                  <a:lnTo>
                    <a:pt x="5407" y="18844"/>
                  </a:lnTo>
                  <a:lnTo>
                    <a:pt x="5368" y="18574"/>
                  </a:lnTo>
                  <a:lnTo>
                    <a:pt x="5407" y="18304"/>
                  </a:lnTo>
                  <a:lnTo>
                    <a:pt x="5445" y="18226"/>
                  </a:lnTo>
                  <a:lnTo>
                    <a:pt x="5407" y="18188"/>
                  </a:lnTo>
                  <a:lnTo>
                    <a:pt x="5329" y="18110"/>
                  </a:lnTo>
                  <a:lnTo>
                    <a:pt x="5252" y="18072"/>
                  </a:lnTo>
                  <a:lnTo>
                    <a:pt x="5214" y="18110"/>
                  </a:lnTo>
                  <a:lnTo>
                    <a:pt x="5136" y="18110"/>
                  </a:lnTo>
                  <a:lnTo>
                    <a:pt x="5098" y="18188"/>
                  </a:lnTo>
                  <a:lnTo>
                    <a:pt x="4827" y="18767"/>
                  </a:lnTo>
                  <a:lnTo>
                    <a:pt x="4519" y="19308"/>
                  </a:lnTo>
                  <a:lnTo>
                    <a:pt x="4326" y="19539"/>
                  </a:lnTo>
                  <a:lnTo>
                    <a:pt x="4094" y="19771"/>
                  </a:lnTo>
                  <a:lnTo>
                    <a:pt x="3862" y="19964"/>
                  </a:lnTo>
                  <a:lnTo>
                    <a:pt x="3592" y="20196"/>
                  </a:lnTo>
                  <a:lnTo>
                    <a:pt x="3090" y="20505"/>
                  </a:lnTo>
                  <a:lnTo>
                    <a:pt x="2820" y="20659"/>
                  </a:lnTo>
                  <a:lnTo>
                    <a:pt x="2511" y="20775"/>
                  </a:lnTo>
                  <a:lnTo>
                    <a:pt x="2202" y="20891"/>
                  </a:lnTo>
                  <a:lnTo>
                    <a:pt x="1893" y="20968"/>
                  </a:lnTo>
                  <a:lnTo>
                    <a:pt x="1584" y="21007"/>
                  </a:lnTo>
                  <a:lnTo>
                    <a:pt x="1275" y="20968"/>
                  </a:lnTo>
                  <a:lnTo>
                    <a:pt x="1043" y="20929"/>
                  </a:lnTo>
                  <a:lnTo>
                    <a:pt x="889" y="20813"/>
                  </a:lnTo>
                  <a:lnTo>
                    <a:pt x="773" y="20698"/>
                  </a:lnTo>
                  <a:lnTo>
                    <a:pt x="734" y="20543"/>
                  </a:lnTo>
                  <a:lnTo>
                    <a:pt x="696" y="20350"/>
                  </a:lnTo>
                  <a:lnTo>
                    <a:pt x="696" y="20157"/>
                  </a:lnTo>
                  <a:lnTo>
                    <a:pt x="734" y="19732"/>
                  </a:lnTo>
                  <a:lnTo>
                    <a:pt x="812" y="19037"/>
                  </a:lnTo>
                  <a:lnTo>
                    <a:pt x="889" y="18690"/>
                  </a:lnTo>
                  <a:lnTo>
                    <a:pt x="1005" y="18342"/>
                  </a:lnTo>
                  <a:lnTo>
                    <a:pt x="1159" y="17956"/>
                  </a:lnTo>
                  <a:lnTo>
                    <a:pt x="1352" y="17608"/>
                  </a:lnTo>
                  <a:lnTo>
                    <a:pt x="1584" y="17261"/>
                  </a:lnTo>
                  <a:lnTo>
                    <a:pt x="1854" y="16952"/>
                  </a:lnTo>
                  <a:lnTo>
                    <a:pt x="2124" y="16682"/>
                  </a:lnTo>
                  <a:lnTo>
                    <a:pt x="2433" y="16411"/>
                  </a:lnTo>
                  <a:lnTo>
                    <a:pt x="2781" y="16180"/>
                  </a:lnTo>
                  <a:lnTo>
                    <a:pt x="3167" y="16025"/>
                  </a:lnTo>
                  <a:lnTo>
                    <a:pt x="3244" y="15948"/>
                  </a:lnTo>
                  <a:lnTo>
                    <a:pt x="3244" y="15871"/>
                  </a:lnTo>
                  <a:lnTo>
                    <a:pt x="3206" y="15794"/>
                  </a:lnTo>
                  <a:lnTo>
                    <a:pt x="3167" y="15716"/>
                  </a:lnTo>
                  <a:lnTo>
                    <a:pt x="2433" y="15369"/>
                  </a:lnTo>
                  <a:lnTo>
                    <a:pt x="2781" y="15176"/>
                  </a:lnTo>
                  <a:lnTo>
                    <a:pt x="3167" y="15021"/>
                  </a:lnTo>
                  <a:lnTo>
                    <a:pt x="3553" y="14983"/>
                  </a:lnTo>
                  <a:lnTo>
                    <a:pt x="3978" y="14944"/>
                  </a:lnTo>
                  <a:close/>
                  <a:moveTo>
                    <a:pt x="23478" y="0"/>
                  </a:moveTo>
                  <a:lnTo>
                    <a:pt x="22204" y="155"/>
                  </a:lnTo>
                  <a:lnTo>
                    <a:pt x="20891" y="386"/>
                  </a:lnTo>
                  <a:lnTo>
                    <a:pt x="19617" y="657"/>
                  </a:lnTo>
                  <a:lnTo>
                    <a:pt x="18381" y="1043"/>
                  </a:lnTo>
                  <a:lnTo>
                    <a:pt x="17146" y="1467"/>
                  </a:lnTo>
                  <a:lnTo>
                    <a:pt x="15949" y="1969"/>
                  </a:lnTo>
                  <a:lnTo>
                    <a:pt x="14752" y="2510"/>
                  </a:lnTo>
                  <a:lnTo>
                    <a:pt x="13593" y="3128"/>
                  </a:lnTo>
                  <a:lnTo>
                    <a:pt x="12473" y="3784"/>
                  </a:lnTo>
                  <a:lnTo>
                    <a:pt x="11353" y="4518"/>
                  </a:lnTo>
                  <a:lnTo>
                    <a:pt x="10311" y="5290"/>
                  </a:lnTo>
                  <a:lnTo>
                    <a:pt x="9307" y="6140"/>
                  </a:lnTo>
                  <a:lnTo>
                    <a:pt x="8535" y="6796"/>
                  </a:lnTo>
                  <a:lnTo>
                    <a:pt x="7801" y="7491"/>
                  </a:lnTo>
                  <a:lnTo>
                    <a:pt x="7029" y="7337"/>
                  </a:lnTo>
                  <a:lnTo>
                    <a:pt x="6218" y="7221"/>
                  </a:lnTo>
                  <a:lnTo>
                    <a:pt x="5407" y="7182"/>
                  </a:lnTo>
                  <a:lnTo>
                    <a:pt x="4557" y="7221"/>
                  </a:lnTo>
                  <a:lnTo>
                    <a:pt x="4519" y="7221"/>
                  </a:lnTo>
                  <a:lnTo>
                    <a:pt x="4441" y="7260"/>
                  </a:lnTo>
                  <a:lnTo>
                    <a:pt x="4403" y="7414"/>
                  </a:lnTo>
                  <a:lnTo>
                    <a:pt x="4171" y="7530"/>
                  </a:lnTo>
                  <a:lnTo>
                    <a:pt x="3939" y="7723"/>
                  </a:lnTo>
                  <a:lnTo>
                    <a:pt x="3708" y="7916"/>
                  </a:lnTo>
                  <a:lnTo>
                    <a:pt x="3515" y="8148"/>
                  </a:lnTo>
                  <a:lnTo>
                    <a:pt x="3128" y="8611"/>
                  </a:lnTo>
                  <a:lnTo>
                    <a:pt x="2742" y="9036"/>
                  </a:lnTo>
                  <a:lnTo>
                    <a:pt x="2124" y="9654"/>
                  </a:lnTo>
                  <a:lnTo>
                    <a:pt x="1468" y="10194"/>
                  </a:lnTo>
                  <a:lnTo>
                    <a:pt x="773" y="10774"/>
                  </a:lnTo>
                  <a:lnTo>
                    <a:pt x="78" y="11276"/>
                  </a:lnTo>
                  <a:lnTo>
                    <a:pt x="1" y="11353"/>
                  </a:lnTo>
                  <a:lnTo>
                    <a:pt x="1" y="11430"/>
                  </a:lnTo>
                  <a:lnTo>
                    <a:pt x="1" y="11507"/>
                  </a:lnTo>
                  <a:lnTo>
                    <a:pt x="39" y="11546"/>
                  </a:lnTo>
                  <a:lnTo>
                    <a:pt x="39" y="11623"/>
                  </a:lnTo>
                  <a:lnTo>
                    <a:pt x="39" y="11700"/>
                  </a:lnTo>
                  <a:lnTo>
                    <a:pt x="78" y="11739"/>
                  </a:lnTo>
                  <a:lnTo>
                    <a:pt x="116" y="11778"/>
                  </a:lnTo>
                  <a:lnTo>
                    <a:pt x="1005" y="12048"/>
                  </a:lnTo>
                  <a:lnTo>
                    <a:pt x="1893" y="12280"/>
                  </a:lnTo>
                  <a:lnTo>
                    <a:pt x="3669" y="12666"/>
                  </a:lnTo>
                  <a:lnTo>
                    <a:pt x="3785" y="12666"/>
                  </a:lnTo>
                  <a:lnTo>
                    <a:pt x="3862" y="12589"/>
                  </a:lnTo>
                  <a:lnTo>
                    <a:pt x="4750" y="11700"/>
                  </a:lnTo>
                  <a:lnTo>
                    <a:pt x="5716" y="10851"/>
                  </a:lnTo>
                  <a:lnTo>
                    <a:pt x="5600" y="11391"/>
                  </a:lnTo>
                  <a:lnTo>
                    <a:pt x="5523" y="11971"/>
                  </a:lnTo>
                  <a:lnTo>
                    <a:pt x="5523" y="12550"/>
                  </a:lnTo>
                  <a:lnTo>
                    <a:pt x="5600" y="13091"/>
                  </a:lnTo>
                  <a:lnTo>
                    <a:pt x="5136" y="13168"/>
                  </a:lnTo>
                  <a:lnTo>
                    <a:pt x="4712" y="13284"/>
                  </a:lnTo>
                  <a:lnTo>
                    <a:pt x="4248" y="13477"/>
                  </a:lnTo>
                  <a:lnTo>
                    <a:pt x="4017" y="13593"/>
                  </a:lnTo>
                  <a:lnTo>
                    <a:pt x="3862" y="13747"/>
                  </a:lnTo>
                  <a:lnTo>
                    <a:pt x="3824" y="13824"/>
                  </a:lnTo>
                  <a:lnTo>
                    <a:pt x="3862" y="13901"/>
                  </a:lnTo>
                  <a:lnTo>
                    <a:pt x="3824" y="13940"/>
                  </a:lnTo>
                  <a:lnTo>
                    <a:pt x="3785" y="14017"/>
                  </a:lnTo>
                  <a:lnTo>
                    <a:pt x="3824" y="14403"/>
                  </a:lnTo>
                  <a:lnTo>
                    <a:pt x="3901" y="14751"/>
                  </a:lnTo>
                  <a:lnTo>
                    <a:pt x="3669" y="14712"/>
                  </a:lnTo>
                  <a:lnTo>
                    <a:pt x="3399" y="14712"/>
                  </a:lnTo>
                  <a:lnTo>
                    <a:pt x="3167" y="14751"/>
                  </a:lnTo>
                  <a:lnTo>
                    <a:pt x="2935" y="14790"/>
                  </a:lnTo>
                  <a:lnTo>
                    <a:pt x="2665" y="14867"/>
                  </a:lnTo>
                  <a:lnTo>
                    <a:pt x="2433" y="14983"/>
                  </a:lnTo>
                  <a:lnTo>
                    <a:pt x="2240" y="15098"/>
                  </a:lnTo>
                  <a:lnTo>
                    <a:pt x="2009" y="15253"/>
                  </a:lnTo>
                  <a:lnTo>
                    <a:pt x="1931" y="15330"/>
                  </a:lnTo>
                  <a:lnTo>
                    <a:pt x="1931" y="15407"/>
                  </a:lnTo>
                  <a:lnTo>
                    <a:pt x="1970" y="15485"/>
                  </a:lnTo>
                  <a:lnTo>
                    <a:pt x="2047" y="15523"/>
                  </a:lnTo>
                  <a:lnTo>
                    <a:pt x="2704" y="15871"/>
                  </a:lnTo>
                  <a:lnTo>
                    <a:pt x="2356" y="16064"/>
                  </a:lnTo>
                  <a:lnTo>
                    <a:pt x="2047" y="16334"/>
                  </a:lnTo>
                  <a:lnTo>
                    <a:pt x="1738" y="16604"/>
                  </a:lnTo>
                  <a:lnTo>
                    <a:pt x="1468" y="16875"/>
                  </a:lnTo>
                  <a:lnTo>
                    <a:pt x="1198" y="17222"/>
                  </a:lnTo>
                  <a:lnTo>
                    <a:pt x="1005" y="17570"/>
                  </a:lnTo>
                  <a:lnTo>
                    <a:pt x="812" y="17956"/>
                  </a:lnTo>
                  <a:lnTo>
                    <a:pt x="657" y="18342"/>
                  </a:lnTo>
                  <a:lnTo>
                    <a:pt x="464" y="18960"/>
                  </a:lnTo>
                  <a:lnTo>
                    <a:pt x="387" y="19385"/>
                  </a:lnTo>
                  <a:lnTo>
                    <a:pt x="310" y="19809"/>
                  </a:lnTo>
                  <a:lnTo>
                    <a:pt x="271" y="20234"/>
                  </a:lnTo>
                  <a:lnTo>
                    <a:pt x="310" y="20659"/>
                  </a:lnTo>
                  <a:lnTo>
                    <a:pt x="348" y="20813"/>
                  </a:lnTo>
                  <a:lnTo>
                    <a:pt x="425" y="20968"/>
                  </a:lnTo>
                  <a:lnTo>
                    <a:pt x="503" y="21084"/>
                  </a:lnTo>
                  <a:lnTo>
                    <a:pt x="618" y="21200"/>
                  </a:lnTo>
                  <a:lnTo>
                    <a:pt x="773" y="21277"/>
                  </a:lnTo>
                  <a:lnTo>
                    <a:pt x="927" y="21315"/>
                  </a:lnTo>
                  <a:lnTo>
                    <a:pt x="1275" y="21393"/>
                  </a:lnTo>
                  <a:lnTo>
                    <a:pt x="1661" y="21354"/>
                  </a:lnTo>
                  <a:lnTo>
                    <a:pt x="2047" y="21277"/>
                  </a:lnTo>
                  <a:lnTo>
                    <a:pt x="2433" y="21161"/>
                  </a:lnTo>
                  <a:lnTo>
                    <a:pt x="2820" y="21007"/>
                  </a:lnTo>
                  <a:lnTo>
                    <a:pt x="3437" y="20698"/>
                  </a:lnTo>
                  <a:lnTo>
                    <a:pt x="3901" y="20389"/>
                  </a:lnTo>
                  <a:lnTo>
                    <a:pt x="4364" y="20003"/>
                  </a:lnTo>
                  <a:lnTo>
                    <a:pt x="4750" y="19539"/>
                  </a:lnTo>
                  <a:lnTo>
                    <a:pt x="5098" y="19037"/>
                  </a:lnTo>
                  <a:lnTo>
                    <a:pt x="5136" y="19230"/>
                  </a:lnTo>
                  <a:lnTo>
                    <a:pt x="5214" y="19423"/>
                  </a:lnTo>
                  <a:lnTo>
                    <a:pt x="5329" y="19578"/>
                  </a:lnTo>
                  <a:lnTo>
                    <a:pt x="5484" y="19771"/>
                  </a:lnTo>
                  <a:lnTo>
                    <a:pt x="5561" y="19809"/>
                  </a:lnTo>
                  <a:lnTo>
                    <a:pt x="5638" y="19809"/>
                  </a:lnTo>
                  <a:lnTo>
                    <a:pt x="5716" y="19771"/>
                  </a:lnTo>
                  <a:lnTo>
                    <a:pt x="5793" y="19694"/>
                  </a:lnTo>
                  <a:lnTo>
                    <a:pt x="5986" y="19153"/>
                  </a:lnTo>
                  <a:lnTo>
                    <a:pt x="6179" y="18612"/>
                  </a:lnTo>
                  <a:lnTo>
                    <a:pt x="6295" y="18033"/>
                  </a:lnTo>
                  <a:lnTo>
                    <a:pt x="6372" y="17454"/>
                  </a:lnTo>
                  <a:lnTo>
                    <a:pt x="6913" y="17608"/>
                  </a:lnTo>
                  <a:lnTo>
                    <a:pt x="7183" y="17608"/>
                  </a:lnTo>
                  <a:lnTo>
                    <a:pt x="7183" y="17531"/>
                  </a:lnTo>
                  <a:lnTo>
                    <a:pt x="7531" y="16720"/>
                  </a:lnTo>
                  <a:lnTo>
                    <a:pt x="7724" y="16334"/>
                  </a:lnTo>
                  <a:lnTo>
                    <a:pt x="7955" y="15948"/>
                  </a:lnTo>
                  <a:lnTo>
                    <a:pt x="8110" y="15987"/>
                  </a:lnTo>
                  <a:lnTo>
                    <a:pt x="8535" y="16064"/>
                  </a:lnTo>
                  <a:lnTo>
                    <a:pt x="8921" y="16102"/>
                  </a:lnTo>
                  <a:lnTo>
                    <a:pt x="9307" y="16064"/>
                  </a:lnTo>
                  <a:lnTo>
                    <a:pt x="9693" y="16025"/>
                  </a:lnTo>
                  <a:lnTo>
                    <a:pt x="9693" y="16025"/>
                  </a:lnTo>
                  <a:lnTo>
                    <a:pt x="8998" y="16604"/>
                  </a:lnTo>
                  <a:lnTo>
                    <a:pt x="8226" y="17106"/>
                  </a:lnTo>
                  <a:lnTo>
                    <a:pt x="8148" y="17222"/>
                  </a:lnTo>
                  <a:lnTo>
                    <a:pt x="8148" y="17300"/>
                  </a:lnTo>
                  <a:lnTo>
                    <a:pt x="8264" y="18110"/>
                  </a:lnTo>
                  <a:lnTo>
                    <a:pt x="8341" y="18883"/>
                  </a:lnTo>
                  <a:lnTo>
                    <a:pt x="8380" y="19655"/>
                  </a:lnTo>
                  <a:lnTo>
                    <a:pt x="8380" y="20427"/>
                  </a:lnTo>
                  <a:lnTo>
                    <a:pt x="8419" y="20543"/>
                  </a:lnTo>
                  <a:lnTo>
                    <a:pt x="8496" y="20620"/>
                  </a:lnTo>
                  <a:lnTo>
                    <a:pt x="8612" y="20659"/>
                  </a:lnTo>
                  <a:lnTo>
                    <a:pt x="8728" y="20620"/>
                  </a:lnTo>
                  <a:lnTo>
                    <a:pt x="11392" y="18806"/>
                  </a:lnTo>
                  <a:lnTo>
                    <a:pt x="12705" y="17840"/>
                  </a:lnTo>
                  <a:lnTo>
                    <a:pt x="13323" y="17338"/>
                  </a:lnTo>
                  <a:lnTo>
                    <a:pt x="13941" y="16836"/>
                  </a:lnTo>
                  <a:lnTo>
                    <a:pt x="13979" y="16759"/>
                  </a:lnTo>
                  <a:lnTo>
                    <a:pt x="13979" y="16682"/>
                  </a:lnTo>
                  <a:lnTo>
                    <a:pt x="13979" y="16643"/>
                  </a:lnTo>
                  <a:lnTo>
                    <a:pt x="13941" y="16257"/>
                  </a:lnTo>
                  <a:lnTo>
                    <a:pt x="13902" y="15871"/>
                  </a:lnTo>
                  <a:lnTo>
                    <a:pt x="13825" y="15098"/>
                  </a:lnTo>
                  <a:lnTo>
                    <a:pt x="13748" y="13747"/>
                  </a:lnTo>
                  <a:lnTo>
                    <a:pt x="14443" y="13129"/>
                  </a:lnTo>
                  <a:lnTo>
                    <a:pt x="15099" y="12473"/>
                  </a:lnTo>
                  <a:lnTo>
                    <a:pt x="15756" y="11816"/>
                  </a:lnTo>
                  <a:lnTo>
                    <a:pt x="16373" y="11121"/>
                  </a:lnTo>
                  <a:lnTo>
                    <a:pt x="17455" y="9924"/>
                  </a:lnTo>
                  <a:lnTo>
                    <a:pt x="18459" y="8650"/>
                  </a:lnTo>
                  <a:lnTo>
                    <a:pt x="19424" y="7376"/>
                  </a:lnTo>
                  <a:lnTo>
                    <a:pt x="20351" y="6024"/>
                  </a:lnTo>
                  <a:lnTo>
                    <a:pt x="21239" y="4673"/>
                  </a:lnTo>
                  <a:lnTo>
                    <a:pt x="22088" y="3321"/>
                  </a:lnTo>
                  <a:lnTo>
                    <a:pt x="22938" y="1931"/>
                  </a:lnTo>
                  <a:lnTo>
                    <a:pt x="23749" y="502"/>
                  </a:lnTo>
                  <a:lnTo>
                    <a:pt x="23749" y="425"/>
                  </a:lnTo>
                  <a:lnTo>
                    <a:pt x="23749" y="348"/>
                  </a:lnTo>
                  <a:lnTo>
                    <a:pt x="23749" y="270"/>
                  </a:lnTo>
                  <a:lnTo>
                    <a:pt x="23787" y="155"/>
                  </a:lnTo>
                  <a:lnTo>
                    <a:pt x="23787" y="77"/>
                  </a:lnTo>
                  <a:lnTo>
                    <a:pt x="23749" y="39"/>
                  </a:lnTo>
                  <a:lnTo>
                    <a:pt x="23672" y="0"/>
                  </a:lnTo>
                  <a:lnTo>
                    <a:pt x="23633" y="39"/>
                  </a:lnTo>
                  <a:lnTo>
                    <a:pt x="23633" y="77"/>
                  </a:lnTo>
                  <a:lnTo>
                    <a:pt x="235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6"/>
            <p:cNvSpPr/>
            <p:nvPr/>
          </p:nvSpPr>
          <p:spPr>
            <a:xfrm>
              <a:off x="5635500" y="4343650"/>
              <a:ext cx="54100" cy="45400"/>
            </a:xfrm>
            <a:custGeom>
              <a:avLst/>
              <a:gdLst/>
              <a:ahLst/>
              <a:cxnLst/>
              <a:rect l="l" t="t" r="r" b="b"/>
              <a:pathLst>
                <a:path w="2164" h="1816" extrusionOk="0">
                  <a:moveTo>
                    <a:pt x="1314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5"/>
                  </a:lnTo>
                  <a:lnTo>
                    <a:pt x="1777" y="889"/>
                  </a:lnTo>
                  <a:lnTo>
                    <a:pt x="1777" y="928"/>
                  </a:lnTo>
                  <a:lnTo>
                    <a:pt x="1738" y="1005"/>
                  </a:lnTo>
                  <a:lnTo>
                    <a:pt x="1661" y="1044"/>
                  </a:lnTo>
                  <a:lnTo>
                    <a:pt x="1584" y="1082"/>
                  </a:lnTo>
                  <a:lnTo>
                    <a:pt x="1275" y="1121"/>
                  </a:lnTo>
                  <a:lnTo>
                    <a:pt x="927" y="1121"/>
                  </a:lnTo>
                  <a:lnTo>
                    <a:pt x="619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1"/>
                  </a:lnTo>
                  <a:lnTo>
                    <a:pt x="348" y="1005"/>
                  </a:lnTo>
                  <a:lnTo>
                    <a:pt x="387" y="850"/>
                  </a:lnTo>
                  <a:lnTo>
                    <a:pt x="464" y="735"/>
                  </a:lnTo>
                  <a:lnTo>
                    <a:pt x="580" y="619"/>
                  </a:lnTo>
                  <a:lnTo>
                    <a:pt x="657" y="503"/>
                  </a:lnTo>
                  <a:lnTo>
                    <a:pt x="812" y="426"/>
                  </a:lnTo>
                  <a:lnTo>
                    <a:pt x="966" y="387"/>
                  </a:lnTo>
                  <a:close/>
                  <a:moveTo>
                    <a:pt x="1005" y="1"/>
                  </a:moveTo>
                  <a:lnTo>
                    <a:pt x="812" y="40"/>
                  </a:lnTo>
                  <a:lnTo>
                    <a:pt x="619" y="117"/>
                  </a:lnTo>
                  <a:lnTo>
                    <a:pt x="425" y="233"/>
                  </a:lnTo>
                  <a:lnTo>
                    <a:pt x="271" y="348"/>
                  </a:lnTo>
                  <a:lnTo>
                    <a:pt x="155" y="503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30"/>
                  </a:lnTo>
                  <a:lnTo>
                    <a:pt x="117" y="1623"/>
                  </a:lnTo>
                  <a:lnTo>
                    <a:pt x="155" y="1739"/>
                  </a:lnTo>
                  <a:lnTo>
                    <a:pt x="232" y="1777"/>
                  </a:lnTo>
                  <a:lnTo>
                    <a:pt x="348" y="1816"/>
                  </a:lnTo>
                  <a:lnTo>
                    <a:pt x="425" y="1739"/>
                  </a:lnTo>
                  <a:lnTo>
                    <a:pt x="580" y="1623"/>
                  </a:lnTo>
                  <a:lnTo>
                    <a:pt x="696" y="1546"/>
                  </a:lnTo>
                  <a:lnTo>
                    <a:pt x="889" y="1507"/>
                  </a:lnTo>
                  <a:lnTo>
                    <a:pt x="1429" y="1507"/>
                  </a:lnTo>
                  <a:lnTo>
                    <a:pt x="1584" y="1468"/>
                  </a:lnTo>
                  <a:lnTo>
                    <a:pt x="1777" y="1430"/>
                  </a:lnTo>
                  <a:lnTo>
                    <a:pt x="1931" y="1352"/>
                  </a:lnTo>
                  <a:lnTo>
                    <a:pt x="2047" y="1237"/>
                  </a:lnTo>
                  <a:lnTo>
                    <a:pt x="2125" y="1121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9"/>
                  </a:lnTo>
                  <a:lnTo>
                    <a:pt x="2086" y="464"/>
                  </a:lnTo>
                  <a:lnTo>
                    <a:pt x="1970" y="310"/>
                  </a:lnTo>
                  <a:lnTo>
                    <a:pt x="1816" y="194"/>
                  </a:lnTo>
                  <a:lnTo>
                    <a:pt x="1623" y="78"/>
                  </a:lnTo>
                  <a:lnTo>
                    <a:pt x="142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6"/>
            <p:cNvSpPr/>
            <p:nvPr/>
          </p:nvSpPr>
          <p:spPr>
            <a:xfrm>
              <a:off x="4572625" y="43774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2"/>
                  </a:lnTo>
                  <a:lnTo>
                    <a:pt x="23479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5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2"/>
                  </a:lnTo>
                  <a:lnTo>
                    <a:pt x="23865" y="3514"/>
                  </a:lnTo>
                  <a:lnTo>
                    <a:pt x="23788" y="3399"/>
                  </a:lnTo>
                  <a:lnTo>
                    <a:pt x="23749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1"/>
                  </a:lnTo>
                  <a:lnTo>
                    <a:pt x="16567" y="5407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8"/>
                  </a:lnTo>
                  <a:lnTo>
                    <a:pt x="15949" y="5020"/>
                  </a:lnTo>
                  <a:lnTo>
                    <a:pt x="16065" y="4982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8" y="4982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7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2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600"/>
                  </a:lnTo>
                  <a:lnTo>
                    <a:pt x="14250" y="5445"/>
                  </a:lnTo>
                  <a:lnTo>
                    <a:pt x="14365" y="5368"/>
                  </a:lnTo>
                  <a:lnTo>
                    <a:pt x="14443" y="5329"/>
                  </a:lnTo>
                  <a:close/>
                  <a:moveTo>
                    <a:pt x="18999" y="5484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0" y="5677"/>
                  </a:lnTo>
                  <a:lnTo>
                    <a:pt x="18845" y="5522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1" y="6102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8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891" y="6951"/>
                  </a:lnTo>
                  <a:lnTo>
                    <a:pt x="20467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9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2" y="5986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2" y="6295"/>
                  </a:lnTo>
                  <a:lnTo>
                    <a:pt x="23749" y="6565"/>
                  </a:lnTo>
                  <a:lnTo>
                    <a:pt x="23517" y="6797"/>
                  </a:lnTo>
                  <a:lnTo>
                    <a:pt x="23247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131" y="6102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8" y="6797"/>
                  </a:lnTo>
                  <a:lnTo>
                    <a:pt x="12628" y="6681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2"/>
                  </a:lnTo>
                  <a:close/>
                  <a:moveTo>
                    <a:pt x="22166" y="6565"/>
                  </a:moveTo>
                  <a:lnTo>
                    <a:pt x="22282" y="6604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6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3" y="7106"/>
                  </a:lnTo>
                  <a:lnTo>
                    <a:pt x="21471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50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6" y="7994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40" y="7723"/>
                  </a:lnTo>
                  <a:lnTo>
                    <a:pt x="11817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2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8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5" y="9770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3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3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6" y="11739"/>
                  </a:lnTo>
                  <a:lnTo>
                    <a:pt x="10658" y="11701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6" y="10697"/>
                  </a:lnTo>
                  <a:lnTo>
                    <a:pt x="10929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4" y="11778"/>
                  </a:lnTo>
                  <a:lnTo>
                    <a:pt x="6372" y="12010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9" y="11508"/>
                  </a:lnTo>
                  <a:lnTo>
                    <a:pt x="5754" y="11469"/>
                  </a:lnTo>
                  <a:close/>
                  <a:moveTo>
                    <a:pt x="10543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3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40" y="13207"/>
                  </a:lnTo>
                  <a:lnTo>
                    <a:pt x="7338" y="13014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4" y="12627"/>
                  </a:moveTo>
                  <a:lnTo>
                    <a:pt x="8959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8" y="13207"/>
                  </a:lnTo>
                  <a:lnTo>
                    <a:pt x="9037" y="13284"/>
                  </a:lnTo>
                  <a:lnTo>
                    <a:pt x="8805" y="13323"/>
                  </a:lnTo>
                  <a:lnTo>
                    <a:pt x="8573" y="13323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42" y="13014"/>
                  </a:lnTo>
                  <a:lnTo>
                    <a:pt x="8419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7" y="0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1" y="2279"/>
                  </a:lnTo>
                  <a:lnTo>
                    <a:pt x="23054" y="2395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63" y="3283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1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80"/>
                  </a:lnTo>
                  <a:lnTo>
                    <a:pt x="23479" y="4750"/>
                  </a:lnTo>
                  <a:lnTo>
                    <a:pt x="23440" y="4905"/>
                  </a:lnTo>
                  <a:lnTo>
                    <a:pt x="23440" y="5020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5" y="6295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5"/>
                  </a:lnTo>
                  <a:lnTo>
                    <a:pt x="21509" y="6411"/>
                  </a:lnTo>
                  <a:lnTo>
                    <a:pt x="21355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9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4"/>
                  </a:lnTo>
                  <a:lnTo>
                    <a:pt x="19463" y="5329"/>
                  </a:lnTo>
                  <a:lnTo>
                    <a:pt x="19385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1"/>
                  </a:lnTo>
                  <a:lnTo>
                    <a:pt x="18497" y="5407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3" y="4673"/>
                  </a:lnTo>
                  <a:lnTo>
                    <a:pt x="17957" y="4596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5" y="5098"/>
                  </a:lnTo>
                  <a:lnTo>
                    <a:pt x="16760" y="4943"/>
                  </a:lnTo>
                  <a:lnTo>
                    <a:pt x="16605" y="4789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636" y="4943"/>
                  </a:lnTo>
                  <a:lnTo>
                    <a:pt x="14443" y="4982"/>
                  </a:lnTo>
                  <a:lnTo>
                    <a:pt x="14288" y="5020"/>
                  </a:lnTo>
                  <a:lnTo>
                    <a:pt x="14134" y="5098"/>
                  </a:lnTo>
                  <a:lnTo>
                    <a:pt x="14057" y="5175"/>
                  </a:lnTo>
                  <a:lnTo>
                    <a:pt x="13941" y="5291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90"/>
                  </a:lnTo>
                  <a:lnTo>
                    <a:pt x="12164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508" y="7415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4"/>
                  </a:lnTo>
                  <a:lnTo>
                    <a:pt x="11315" y="8148"/>
                  </a:lnTo>
                  <a:lnTo>
                    <a:pt x="11354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1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6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10"/>
                  </a:lnTo>
                  <a:lnTo>
                    <a:pt x="9423" y="12087"/>
                  </a:lnTo>
                  <a:lnTo>
                    <a:pt x="9384" y="12203"/>
                  </a:lnTo>
                  <a:lnTo>
                    <a:pt x="9346" y="12319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9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9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3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5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5" y="10735"/>
                  </a:lnTo>
                  <a:lnTo>
                    <a:pt x="5330" y="10504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3" y="10311"/>
                  </a:lnTo>
                  <a:lnTo>
                    <a:pt x="4828" y="10311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61"/>
                  </a:lnTo>
                  <a:lnTo>
                    <a:pt x="3746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6"/>
                  </a:lnTo>
                  <a:lnTo>
                    <a:pt x="3013" y="9770"/>
                  </a:lnTo>
                  <a:lnTo>
                    <a:pt x="2974" y="9616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700" y="9191"/>
                  </a:lnTo>
                  <a:lnTo>
                    <a:pt x="1545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1"/>
                  </a:lnTo>
                  <a:lnTo>
                    <a:pt x="812" y="12936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53" y="11932"/>
                  </a:lnTo>
                  <a:lnTo>
                    <a:pt x="3515" y="11817"/>
                  </a:lnTo>
                  <a:lnTo>
                    <a:pt x="3437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3"/>
                  </a:lnTo>
                  <a:lnTo>
                    <a:pt x="619" y="12048"/>
                  </a:lnTo>
                  <a:lnTo>
                    <a:pt x="541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1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30" y="10388"/>
                  </a:lnTo>
                  <a:lnTo>
                    <a:pt x="1738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1" y="13786"/>
                  </a:lnTo>
                  <a:lnTo>
                    <a:pt x="9346" y="13709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9" y="12473"/>
                  </a:lnTo>
                  <a:lnTo>
                    <a:pt x="11122" y="12126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114"/>
                  </a:lnTo>
                  <a:lnTo>
                    <a:pt x="12358" y="8612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84" y="7299"/>
                  </a:lnTo>
                  <a:lnTo>
                    <a:pt x="13632" y="6990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3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0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9"/>
                  </a:lnTo>
                  <a:lnTo>
                    <a:pt x="24058" y="6990"/>
                  </a:lnTo>
                  <a:lnTo>
                    <a:pt x="24367" y="6642"/>
                  </a:lnTo>
                  <a:lnTo>
                    <a:pt x="24598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84"/>
                  </a:lnTo>
                  <a:lnTo>
                    <a:pt x="24058" y="1198"/>
                  </a:lnTo>
                  <a:lnTo>
                    <a:pt x="23788" y="811"/>
                  </a:lnTo>
                  <a:lnTo>
                    <a:pt x="23942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70" y="78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6"/>
            <p:cNvSpPr/>
            <p:nvPr/>
          </p:nvSpPr>
          <p:spPr>
            <a:xfrm>
              <a:off x="5082350" y="43871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9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3" y="2433"/>
                  </a:lnTo>
                  <a:lnTo>
                    <a:pt x="5368" y="2819"/>
                  </a:lnTo>
                  <a:lnTo>
                    <a:pt x="5484" y="3206"/>
                  </a:lnTo>
                  <a:lnTo>
                    <a:pt x="5522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2" y="5214"/>
                  </a:lnTo>
                  <a:lnTo>
                    <a:pt x="5445" y="5600"/>
                  </a:lnTo>
                  <a:lnTo>
                    <a:pt x="5329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09" y="8032"/>
                  </a:lnTo>
                  <a:lnTo>
                    <a:pt x="3939" y="8380"/>
                  </a:lnTo>
                  <a:lnTo>
                    <a:pt x="3630" y="8728"/>
                  </a:lnTo>
                  <a:lnTo>
                    <a:pt x="3283" y="9036"/>
                  </a:lnTo>
                  <a:lnTo>
                    <a:pt x="2935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8" y="10040"/>
                  </a:lnTo>
                  <a:lnTo>
                    <a:pt x="1313" y="10234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0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4"/>
                  </a:lnTo>
                  <a:lnTo>
                    <a:pt x="4827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8" y="5793"/>
                  </a:lnTo>
                  <a:lnTo>
                    <a:pt x="6024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4"/>
                  </a:lnTo>
                  <a:lnTo>
                    <a:pt x="4904" y="1005"/>
                  </a:lnTo>
                  <a:lnTo>
                    <a:pt x="4596" y="696"/>
                  </a:lnTo>
                  <a:lnTo>
                    <a:pt x="4287" y="425"/>
                  </a:lnTo>
                  <a:lnTo>
                    <a:pt x="3939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6"/>
            <p:cNvSpPr/>
            <p:nvPr/>
          </p:nvSpPr>
          <p:spPr>
            <a:xfrm>
              <a:off x="5492625" y="44122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1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1"/>
                  </a:lnTo>
                  <a:lnTo>
                    <a:pt x="3862" y="503"/>
                  </a:lnTo>
                  <a:lnTo>
                    <a:pt x="3322" y="773"/>
                  </a:lnTo>
                  <a:lnTo>
                    <a:pt x="2781" y="1082"/>
                  </a:lnTo>
                  <a:lnTo>
                    <a:pt x="2279" y="1429"/>
                  </a:lnTo>
                  <a:lnTo>
                    <a:pt x="1816" y="1854"/>
                  </a:lnTo>
                  <a:lnTo>
                    <a:pt x="1429" y="2279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7" y="4789"/>
                  </a:lnTo>
                  <a:lnTo>
                    <a:pt x="1" y="5368"/>
                  </a:lnTo>
                  <a:lnTo>
                    <a:pt x="348" y="5407"/>
                  </a:lnTo>
                  <a:lnTo>
                    <a:pt x="464" y="4982"/>
                  </a:lnTo>
                  <a:lnTo>
                    <a:pt x="580" y="4596"/>
                  </a:lnTo>
                  <a:lnTo>
                    <a:pt x="812" y="3978"/>
                  </a:lnTo>
                  <a:lnTo>
                    <a:pt x="1121" y="3399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7"/>
                  </a:lnTo>
                  <a:lnTo>
                    <a:pt x="3399" y="1159"/>
                  </a:lnTo>
                  <a:lnTo>
                    <a:pt x="3978" y="889"/>
                  </a:lnTo>
                  <a:lnTo>
                    <a:pt x="4635" y="657"/>
                  </a:lnTo>
                  <a:lnTo>
                    <a:pt x="5252" y="464"/>
                  </a:lnTo>
                  <a:lnTo>
                    <a:pt x="5909" y="387"/>
                  </a:lnTo>
                  <a:lnTo>
                    <a:pt x="6565" y="387"/>
                  </a:lnTo>
                  <a:lnTo>
                    <a:pt x="7222" y="464"/>
                  </a:lnTo>
                  <a:lnTo>
                    <a:pt x="7878" y="580"/>
                  </a:lnTo>
                  <a:lnTo>
                    <a:pt x="8496" y="812"/>
                  </a:lnTo>
                  <a:lnTo>
                    <a:pt x="9114" y="1082"/>
                  </a:lnTo>
                  <a:lnTo>
                    <a:pt x="9423" y="1275"/>
                  </a:lnTo>
                  <a:lnTo>
                    <a:pt x="9732" y="1507"/>
                  </a:lnTo>
                  <a:lnTo>
                    <a:pt x="10041" y="1700"/>
                  </a:lnTo>
                  <a:lnTo>
                    <a:pt x="10311" y="1931"/>
                  </a:lnTo>
                  <a:lnTo>
                    <a:pt x="10774" y="2472"/>
                  </a:lnTo>
                  <a:lnTo>
                    <a:pt x="11199" y="3013"/>
                  </a:lnTo>
                  <a:lnTo>
                    <a:pt x="11547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8"/>
                  </a:lnTo>
                  <a:lnTo>
                    <a:pt x="12859" y="6797"/>
                  </a:lnTo>
                  <a:lnTo>
                    <a:pt x="13130" y="7376"/>
                  </a:lnTo>
                  <a:lnTo>
                    <a:pt x="13439" y="7955"/>
                  </a:lnTo>
                  <a:lnTo>
                    <a:pt x="13825" y="8496"/>
                  </a:lnTo>
                  <a:lnTo>
                    <a:pt x="14250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500"/>
                  </a:lnTo>
                  <a:lnTo>
                    <a:pt x="15292" y="9654"/>
                  </a:lnTo>
                  <a:lnTo>
                    <a:pt x="15756" y="9809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9"/>
                  </a:lnTo>
                  <a:lnTo>
                    <a:pt x="17609" y="9616"/>
                  </a:lnTo>
                  <a:lnTo>
                    <a:pt x="17841" y="9500"/>
                  </a:lnTo>
                  <a:lnTo>
                    <a:pt x="18034" y="9384"/>
                  </a:lnTo>
                  <a:lnTo>
                    <a:pt x="18188" y="9230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2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80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6" y="8419"/>
                  </a:lnTo>
                  <a:lnTo>
                    <a:pt x="18072" y="8728"/>
                  </a:lnTo>
                  <a:lnTo>
                    <a:pt x="17802" y="8998"/>
                  </a:lnTo>
                  <a:lnTo>
                    <a:pt x="17493" y="9191"/>
                  </a:lnTo>
                  <a:lnTo>
                    <a:pt x="17184" y="9345"/>
                  </a:lnTo>
                  <a:lnTo>
                    <a:pt x="16837" y="9423"/>
                  </a:lnTo>
                  <a:lnTo>
                    <a:pt x="16451" y="9461"/>
                  </a:lnTo>
                  <a:lnTo>
                    <a:pt x="16103" y="9423"/>
                  </a:lnTo>
                  <a:lnTo>
                    <a:pt x="15717" y="9345"/>
                  </a:lnTo>
                  <a:lnTo>
                    <a:pt x="15369" y="9191"/>
                  </a:lnTo>
                  <a:lnTo>
                    <a:pt x="15022" y="8998"/>
                  </a:lnTo>
                  <a:lnTo>
                    <a:pt x="14713" y="8766"/>
                  </a:lnTo>
                  <a:lnTo>
                    <a:pt x="14404" y="8496"/>
                  </a:lnTo>
                  <a:lnTo>
                    <a:pt x="14172" y="8187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5" y="7183"/>
                  </a:lnTo>
                  <a:lnTo>
                    <a:pt x="13246" y="6526"/>
                  </a:lnTo>
                  <a:lnTo>
                    <a:pt x="12975" y="5831"/>
                  </a:lnTo>
                  <a:lnTo>
                    <a:pt x="12473" y="4480"/>
                  </a:lnTo>
                  <a:lnTo>
                    <a:pt x="12164" y="3823"/>
                  </a:lnTo>
                  <a:lnTo>
                    <a:pt x="11855" y="3206"/>
                  </a:lnTo>
                  <a:lnTo>
                    <a:pt x="11469" y="2588"/>
                  </a:lnTo>
                  <a:lnTo>
                    <a:pt x="11238" y="2279"/>
                  </a:lnTo>
                  <a:lnTo>
                    <a:pt x="11006" y="2009"/>
                  </a:lnTo>
                  <a:lnTo>
                    <a:pt x="10543" y="1584"/>
                  </a:lnTo>
                  <a:lnTo>
                    <a:pt x="10079" y="1198"/>
                  </a:lnTo>
                  <a:lnTo>
                    <a:pt x="9577" y="850"/>
                  </a:lnTo>
                  <a:lnTo>
                    <a:pt x="9037" y="580"/>
                  </a:lnTo>
                  <a:lnTo>
                    <a:pt x="8496" y="348"/>
                  </a:lnTo>
                  <a:lnTo>
                    <a:pt x="7917" y="194"/>
                  </a:lnTo>
                  <a:lnTo>
                    <a:pt x="7338" y="78"/>
                  </a:lnTo>
                  <a:lnTo>
                    <a:pt x="67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6"/>
            <p:cNvSpPr/>
            <p:nvPr/>
          </p:nvSpPr>
          <p:spPr>
            <a:xfrm>
              <a:off x="3907500" y="442282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0" y="464"/>
                  </a:moveTo>
                  <a:lnTo>
                    <a:pt x="11623" y="502"/>
                  </a:lnTo>
                  <a:lnTo>
                    <a:pt x="12048" y="541"/>
                  </a:lnTo>
                  <a:lnTo>
                    <a:pt x="12434" y="657"/>
                  </a:lnTo>
                  <a:lnTo>
                    <a:pt x="12627" y="734"/>
                  </a:lnTo>
                  <a:lnTo>
                    <a:pt x="12743" y="811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6" y="1699"/>
                  </a:lnTo>
                  <a:lnTo>
                    <a:pt x="12820" y="1892"/>
                  </a:lnTo>
                  <a:lnTo>
                    <a:pt x="12704" y="2086"/>
                  </a:lnTo>
                  <a:lnTo>
                    <a:pt x="12589" y="2240"/>
                  </a:lnTo>
                  <a:lnTo>
                    <a:pt x="12241" y="2472"/>
                  </a:lnTo>
                  <a:lnTo>
                    <a:pt x="11816" y="2742"/>
                  </a:lnTo>
                  <a:lnTo>
                    <a:pt x="11391" y="2935"/>
                  </a:lnTo>
                  <a:lnTo>
                    <a:pt x="10658" y="3205"/>
                  </a:lnTo>
                  <a:lnTo>
                    <a:pt x="9924" y="3437"/>
                  </a:lnTo>
                  <a:lnTo>
                    <a:pt x="9152" y="3707"/>
                  </a:lnTo>
                  <a:lnTo>
                    <a:pt x="8380" y="3900"/>
                  </a:lnTo>
                  <a:lnTo>
                    <a:pt x="7607" y="4094"/>
                  </a:lnTo>
                  <a:lnTo>
                    <a:pt x="6796" y="4287"/>
                  </a:lnTo>
                  <a:lnTo>
                    <a:pt x="5908" y="4441"/>
                  </a:lnTo>
                  <a:lnTo>
                    <a:pt x="5020" y="4596"/>
                  </a:lnTo>
                  <a:lnTo>
                    <a:pt x="4132" y="4711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0"/>
                  </a:lnTo>
                  <a:lnTo>
                    <a:pt x="1506" y="4673"/>
                  </a:lnTo>
                  <a:lnTo>
                    <a:pt x="1197" y="4557"/>
                  </a:lnTo>
                  <a:lnTo>
                    <a:pt x="888" y="4441"/>
                  </a:lnTo>
                  <a:lnTo>
                    <a:pt x="579" y="4248"/>
                  </a:lnTo>
                  <a:lnTo>
                    <a:pt x="657" y="4171"/>
                  </a:lnTo>
                  <a:lnTo>
                    <a:pt x="695" y="4055"/>
                  </a:lnTo>
                  <a:lnTo>
                    <a:pt x="695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1" y="3437"/>
                  </a:lnTo>
                  <a:lnTo>
                    <a:pt x="1313" y="3244"/>
                  </a:lnTo>
                  <a:lnTo>
                    <a:pt x="1854" y="2935"/>
                  </a:lnTo>
                  <a:lnTo>
                    <a:pt x="2278" y="2703"/>
                  </a:lnTo>
                  <a:lnTo>
                    <a:pt x="3012" y="2356"/>
                  </a:lnTo>
                  <a:lnTo>
                    <a:pt x="3707" y="2008"/>
                  </a:lnTo>
                  <a:lnTo>
                    <a:pt x="4479" y="1699"/>
                  </a:lnTo>
                  <a:lnTo>
                    <a:pt x="5252" y="1429"/>
                  </a:lnTo>
                  <a:lnTo>
                    <a:pt x="6024" y="1197"/>
                  </a:lnTo>
                  <a:lnTo>
                    <a:pt x="6835" y="1004"/>
                  </a:lnTo>
                  <a:lnTo>
                    <a:pt x="7607" y="811"/>
                  </a:lnTo>
                  <a:lnTo>
                    <a:pt x="8418" y="695"/>
                  </a:lnTo>
                  <a:lnTo>
                    <a:pt x="9229" y="580"/>
                  </a:lnTo>
                  <a:lnTo>
                    <a:pt x="10040" y="541"/>
                  </a:lnTo>
                  <a:lnTo>
                    <a:pt x="10735" y="502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1" y="1313"/>
                  </a:lnTo>
                  <a:lnTo>
                    <a:pt x="13708" y="1506"/>
                  </a:lnTo>
                  <a:lnTo>
                    <a:pt x="13747" y="1738"/>
                  </a:lnTo>
                  <a:lnTo>
                    <a:pt x="13708" y="2008"/>
                  </a:lnTo>
                  <a:lnTo>
                    <a:pt x="13631" y="2240"/>
                  </a:lnTo>
                  <a:lnTo>
                    <a:pt x="13515" y="2472"/>
                  </a:lnTo>
                  <a:lnTo>
                    <a:pt x="13399" y="2703"/>
                  </a:lnTo>
                  <a:lnTo>
                    <a:pt x="13206" y="2896"/>
                  </a:lnTo>
                  <a:lnTo>
                    <a:pt x="12859" y="3205"/>
                  </a:lnTo>
                  <a:lnTo>
                    <a:pt x="12473" y="3437"/>
                  </a:lnTo>
                  <a:lnTo>
                    <a:pt x="12048" y="3669"/>
                  </a:lnTo>
                  <a:lnTo>
                    <a:pt x="11623" y="3900"/>
                  </a:lnTo>
                  <a:lnTo>
                    <a:pt x="10658" y="4287"/>
                  </a:lnTo>
                  <a:lnTo>
                    <a:pt x="9731" y="4634"/>
                  </a:lnTo>
                  <a:lnTo>
                    <a:pt x="8766" y="4904"/>
                  </a:lnTo>
                  <a:lnTo>
                    <a:pt x="7762" y="5175"/>
                  </a:lnTo>
                  <a:lnTo>
                    <a:pt x="6758" y="5406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8"/>
                  </a:lnTo>
                  <a:lnTo>
                    <a:pt x="2780" y="5986"/>
                  </a:lnTo>
                  <a:lnTo>
                    <a:pt x="2278" y="5986"/>
                  </a:lnTo>
                  <a:lnTo>
                    <a:pt x="1815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5" y="5484"/>
                  </a:lnTo>
                  <a:lnTo>
                    <a:pt x="502" y="5252"/>
                  </a:lnTo>
                  <a:lnTo>
                    <a:pt x="348" y="5020"/>
                  </a:lnTo>
                  <a:lnTo>
                    <a:pt x="309" y="4866"/>
                  </a:lnTo>
                  <a:lnTo>
                    <a:pt x="309" y="4750"/>
                  </a:lnTo>
                  <a:lnTo>
                    <a:pt x="309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3"/>
                  </a:lnTo>
                  <a:lnTo>
                    <a:pt x="1931" y="5252"/>
                  </a:lnTo>
                  <a:lnTo>
                    <a:pt x="2587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6" y="5059"/>
                  </a:lnTo>
                  <a:lnTo>
                    <a:pt x="6912" y="4789"/>
                  </a:lnTo>
                  <a:lnTo>
                    <a:pt x="7839" y="4596"/>
                  </a:lnTo>
                  <a:lnTo>
                    <a:pt x="8727" y="4402"/>
                  </a:lnTo>
                  <a:lnTo>
                    <a:pt x="9615" y="4132"/>
                  </a:lnTo>
                  <a:lnTo>
                    <a:pt x="10503" y="3862"/>
                  </a:lnTo>
                  <a:lnTo>
                    <a:pt x="11353" y="3514"/>
                  </a:lnTo>
                  <a:lnTo>
                    <a:pt x="12164" y="3128"/>
                  </a:lnTo>
                  <a:lnTo>
                    <a:pt x="12434" y="2974"/>
                  </a:lnTo>
                  <a:lnTo>
                    <a:pt x="12704" y="2819"/>
                  </a:lnTo>
                  <a:lnTo>
                    <a:pt x="12936" y="2588"/>
                  </a:lnTo>
                  <a:lnTo>
                    <a:pt x="13129" y="2394"/>
                  </a:lnTo>
                  <a:lnTo>
                    <a:pt x="13322" y="2124"/>
                  </a:lnTo>
                  <a:lnTo>
                    <a:pt x="13438" y="1854"/>
                  </a:lnTo>
                  <a:lnTo>
                    <a:pt x="13515" y="1584"/>
                  </a:lnTo>
                  <a:lnTo>
                    <a:pt x="13515" y="1236"/>
                  </a:lnTo>
                  <a:lnTo>
                    <a:pt x="13477" y="1120"/>
                  </a:lnTo>
                  <a:close/>
                  <a:moveTo>
                    <a:pt x="10658" y="0"/>
                  </a:moveTo>
                  <a:lnTo>
                    <a:pt x="9886" y="39"/>
                  </a:lnTo>
                  <a:lnTo>
                    <a:pt x="9113" y="116"/>
                  </a:lnTo>
                  <a:lnTo>
                    <a:pt x="8302" y="232"/>
                  </a:lnTo>
                  <a:lnTo>
                    <a:pt x="7530" y="348"/>
                  </a:lnTo>
                  <a:lnTo>
                    <a:pt x="6719" y="541"/>
                  </a:lnTo>
                  <a:lnTo>
                    <a:pt x="5908" y="734"/>
                  </a:lnTo>
                  <a:lnTo>
                    <a:pt x="5020" y="1004"/>
                  </a:lnTo>
                  <a:lnTo>
                    <a:pt x="4132" y="1352"/>
                  </a:lnTo>
                  <a:lnTo>
                    <a:pt x="3244" y="1699"/>
                  </a:lnTo>
                  <a:lnTo>
                    <a:pt x="2394" y="2124"/>
                  </a:lnTo>
                  <a:lnTo>
                    <a:pt x="1776" y="2433"/>
                  </a:lnTo>
                  <a:lnTo>
                    <a:pt x="1390" y="2626"/>
                  </a:lnTo>
                  <a:lnTo>
                    <a:pt x="1043" y="2858"/>
                  </a:lnTo>
                  <a:lnTo>
                    <a:pt x="695" y="3090"/>
                  </a:lnTo>
                  <a:lnTo>
                    <a:pt x="463" y="3398"/>
                  </a:lnTo>
                  <a:lnTo>
                    <a:pt x="348" y="3553"/>
                  </a:lnTo>
                  <a:lnTo>
                    <a:pt x="270" y="3707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3" y="4132"/>
                  </a:lnTo>
                  <a:lnTo>
                    <a:pt x="193" y="4171"/>
                  </a:lnTo>
                  <a:lnTo>
                    <a:pt x="116" y="4325"/>
                  </a:lnTo>
                  <a:lnTo>
                    <a:pt x="39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5136"/>
                  </a:lnTo>
                  <a:lnTo>
                    <a:pt x="193" y="5445"/>
                  </a:lnTo>
                  <a:lnTo>
                    <a:pt x="348" y="5638"/>
                  </a:lnTo>
                  <a:lnTo>
                    <a:pt x="502" y="5831"/>
                  </a:lnTo>
                  <a:lnTo>
                    <a:pt x="695" y="5947"/>
                  </a:lnTo>
                  <a:lnTo>
                    <a:pt x="927" y="6063"/>
                  </a:lnTo>
                  <a:lnTo>
                    <a:pt x="965" y="6256"/>
                  </a:lnTo>
                  <a:lnTo>
                    <a:pt x="1274" y="6179"/>
                  </a:lnTo>
                  <a:lnTo>
                    <a:pt x="1313" y="6217"/>
                  </a:lnTo>
                  <a:lnTo>
                    <a:pt x="1313" y="6256"/>
                  </a:lnTo>
                  <a:lnTo>
                    <a:pt x="1352" y="6295"/>
                  </a:lnTo>
                  <a:lnTo>
                    <a:pt x="1467" y="6256"/>
                  </a:lnTo>
                  <a:lnTo>
                    <a:pt x="1815" y="6295"/>
                  </a:lnTo>
                  <a:lnTo>
                    <a:pt x="2394" y="6333"/>
                  </a:lnTo>
                  <a:lnTo>
                    <a:pt x="3012" y="6372"/>
                  </a:lnTo>
                  <a:lnTo>
                    <a:pt x="3591" y="6333"/>
                  </a:lnTo>
                  <a:lnTo>
                    <a:pt x="4171" y="6295"/>
                  </a:lnTo>
                  <a:lnTo>
                    <a:pt x="5368" y="6101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3" y="5522"/>
                  </a:lnTo>
                  <a:lnTo>
                    <a:pt x="9036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5" y="4132"/>
                  </a:lnTo>
                  <a:lnTo>
                    <a:pt x="12125" y="4248"/>
                  </a:lnTo>
                  <a:lnTo>
                    <a:pt x="12395" y="4287"/>
                  </a:lnTo>
                  <a:lnTo>
                    <a:pt x="12782" y="4711"/>
                  </a:lnTo>
                  <a:lnTo>
                    <a:pt x="13013" y="4518"/>
                  </a:lnTo>
                  <a:lnTo>
                    <a:pt x="12434" y="3939"/>
                  </a:lnTo>
                  <a:lnTo>
                    <a:pt x="12897" y="3669"/>
                  </a:lnTo>
                  <a:lnTo>
                    <a:pt x="13361" y="3321"/>
                  </a:lnTo>
                  <a:lnTo>
                    <a:pt x="13631" y="3051"/>
                  </a:lnTo>
                  <a:lnTo>
                    <a:pt x="13824" y="2703"/>
                  </a:lnTo>
                  <a:lnTo>
                    <a:pt x="14133" y="2626"/>
                  </a:lnTo>
                  <a:lnTo>
                    <a:pt x="14017" y="2317"/>
                  </a:lnTo>
                  <a:lnTo>
                    <a:pt x="14095" y="2008"/>
                  </a:lnTo>
                  <a:lnTo>
                    <a:pt x="14133" y="1738"/>
                  </a:lnTo>
                  <a:lnTo>
                    <a:pt x="14095" y="1468"/>
                  </a:lnTo>
                  <a:lnTo>
                    <a:pt x="14017" y="1236"/>
                  </a:lnTo>
                  <a:lnTo>
                    <a:pt x="13901" y="1004"/>
                  </a:lnTo>
                  <a:lnTo>
                    <a:pt x="13747" y="811"/>
                  </a:lnTo>
                  <a:lnTo>
                    <a:pt x="13477" y="618"/>
                  </a:lnTo>
                  <a:lnTo>
                    <a:pt x="13168" y="502"/>
                  </a:lnTo>
                  <a:lnTo>
                    <a:pt x="13091" y="502"/>
                  </a:lnTo>
                  <a:lnTo>
                    <a:pt x="12897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2" y="116"/>
                  </a:lnTo>
                  <a:lnTo>
                    <a:pt x="11816" y="39"/>
                  </a:lnTo>
                  <a:lnTo>
                    <a:pt x="1143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6"/>
            <p:cNvSpPr/>
            <p:nvPr/>
          </p:nvSpPr>
          <p:spPr>
            <a:xfrm>
              <a:off x="299900" y="4449850"/>
              <a:ext cx="375550" cy="386175"/>
            </a:xfrm>
            <a:custGeom>
              <a:avLst/>
              <a:gdLst/>
              <a:ahLst/>
              <a:cxnLst/>
              <a:rect l="l" t="t" r="r" b="b"/>
              <a:pathLst>
                <a:path w="15022" h="15447" extrusionOk="0">
                  <a:moveTo>
                    <a:pt x="8032" y="503"/>
                  </a:move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05"/>
                  </a:lnTo>
                  <a:lnTo>
                    <a:pt x="10697" y="1236"/>
                  </a:lnTo>
                  <a:lnTo>
                    <a:pt x="11160" y="1507"/>
                  </a:lnTo>
                  <a:lnTo>
                    <a:pt x="11623" y="1815"/>
                  </a:lnTo>
                  <a:lnTo>
                    <a:pt x="10813" y="2163"/>
                  </a:lnTo>
                  <a:lnTo>
                    <a:pt x="10079" y="2588"/>
                  </a:lnTo>
                  <a:lnTo>
                    <a:pt x="9307" y="3090"/>
                  </a:lnTo>
                  <a:lnTo>
                    <a:pt x="8611" y="3592"/>
                  </a:lnTo>
                  <a:lnTo>
                    <a:pt x="7955" y="4171"/>
                  </a:lnTo>
                  <a:lnTo>
                    <a:pt x="7299" y="4789"/>
                  </a:lnTo>
                  <a:lnTo>
                    <a:pt x="6719" y="5445"/>
                  </a:lnTo>
                  <a:lnTo>
                    <a:pt x="6140" y="6140"/>
                  </a:lnTo>
                  <a:lnTo>
                    <a:pt x="5638" y="6835"/>
                  </a:lnTo>
                  <a:lnTo>
                    <a:pt x="5213" y="7608"/>
                  </a:lnTo>
                  <a:lnTo>
                    <a:pt x="4789" y="8380"/>
                  </a:lnTo>
                  <a:lnTo>
                    <a:pt x="4480" y="9191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3" y="11739"/>
                  </a:lnTo>
                  <a:lnTo>
                    <a:pt x="3746" y="12628"/>
                  </a:lnTo>
                  <a:lnTo>
                    <a:pt x="3592" y="12666"/>
                  </a:lnTo>
                  <a:lnTo>
                    <a:pt x="3283" y="11817"/>
                  </a:lnTo>
                  <a:lnTo>
                    <a:pt x="3051" y="11006"/>
                  </a:lnTo>
                  <a:lnTo>
                    <a:pt x="2858" y="10195"/>
                  </a:lnTo>
                  <a:lnTo>
                    <a:pt x="2703" y="9345"/>
                  </a:lnTo>
                  <a:lnTo>
                    <a:pt x="2588" y="8496"/>
                  </a:lnTo>
                  <a:lnTo>
                    <a:pt x="2549" y="7646"/>
                  </a:lnTo>
                  <a:lnTo>
                    <a:pt x="2588" y="6797"/>
                  </a:lnTo>
                  <a:lnTo>
                    <a:pt x="2703" y="5909"/>
                  </a:lnTo>
                  <a:lnTo>
                    <a:pt x="2858" y="5214"/>
                  </a:lnTo>
                  <a:lnTo>
                    <a:pt x="3051" y="4480"/>
                  </a:lnTo>
                  <a:lnTo>
                    <a:pt x="3321" y="3823"/>
                  </a:lnTo>
                  <a:lnTo>
                    <a:pt x="3669" y="3167"/>
                  </a:lnTo>
                  <a:lnTo>
                    <a:pt x="4016" y="2549"/>
                  </a:lnTo>
                  <a:lnTo>
                    <a:pt x="4441" y="1970"/>
                  </a:lnTo>
                  <a:lnTo>
                    <a:pt x="4904" y="1391"/>
                  </a:lnTo>
                  <a:lnTo>
                    <a:pt x="5406" y="850"/>
                  </a:lnTo>
                  <a:lnTo>
                    <a:pt x="5908" y="696"/>
                  </a:lnTo>
                  <a:lnTo>
                    <a:pt x="6410" y="618"/>
                  </a:lnTo>
                  <a:lnTo>
                    <a:pt x="6951" y="541"/>
                  </a:lnTo>
                  <a:lnTo>
                    <a:pt x="7492" y="503"/>
                  </a:lnTo>
                  <a:close/>
                  <a:moveTo>
                    <a:pt x="11971" y="2086"/>
                  </a:moveTo>
                  <a:lnTo>
                    <a:pt x="12357" y="2433"/>
                  </a:lnTo>
                  <a:lnTo>
                    <a:pt x="12705" y="2781"/>
                  </a:lnTo>
                  <a:lnTo>
                    <a:pt x="13052" y="3206"/>
                  </a:lnTo>
                  <a:lnTo>
                    <a:pt x="13322" y="3630"/>
                  </a:lnTo>
                  <a:lnTo>
                    <a:pt x="13593" y="4094"/>
                  </a:lnTo>
                  <a:lnTo>
                    <a:pt x="13863" y="4557"/>
                  </a:lnTo>
                  <a:lnTo>
                    <a:pt x="14056" y="5059"/>
                  </a:lnTo>
                  <a:lnTo>
                    <a:pt x="14211" y="5600"/>
                  </a:lnTo>
                  <a:lnTo>
                    <a:pt x="14326" y="6102"/>
                  </a:lnTo>
                  <a:lnTo>
                    <a:pt x="14442" y="6604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1"/>
                  </a:lnTo>
                  <a:lnTo>
                    <a:pt x="11392" y="7144"/>
                  </a:lnTo>
                  <a:lnTo>
                    <a:pt x="10658" y="7376"/>
                  </a:lnTo>
                  <a:lnTo>
                    <a:pt x="9963" y="7685"/>
                  </a:lnTo>
                  <a:lnTo>
                    <a:pt x="9229" y="8032"/>
                  </a:lnTo>
                  <a:lnTo>
                    <a:pt x="8534" y="8419"/>
                  </a:lnTo>
                  <a:lnTo>
                    <a:pt x="7878" y="8843"/>
                  </a:lnTo>
                  <a:lnTo>
                    <a:pt x="7260" y="9268"/>
                  </a:lnTo>
                  <a:lnTo>
                    <a:pt x="6642" y="9770"/>
                  </a:lnTo>
                  <a:lnTo>
                    <a:pt x="6102" y="10311"/>
                  </a:lnTo>
                  <a:lnTo>
                    <a:pt x="5561" y="10890"/>
                  </a:lnTo>
                  <a:lnTo>
                    <a:pt x="5098" y="11469"/>
                  </a:lnTo>
                  <a:lnTo>
                    <a:pt x="4634" y="12126"/>
                  </a:lnTo>
                  <a:lnTo>
                    <a:pt x="4248" y="12782"/>
                  </a:lnTo>
                  <a:lnTo>
                    <a:pt x="4132" y="12705"/>
                  </a:lnTo>
                  <a:lnTo>
                    <a:pt x="3978" y="12666"/>
                  </a:lnTo>
                  <a:lnTo>
                    <a:pt x="4094" y="11778"/>
                  </a:lnTo>
                  <a:lnTo>
                    <a:pt x="4325" y="10929"/>
                  </a:lnTo>
                  <a:lnTo>
                    <a:pt x="4557" y="10079"/>
                  </a:lnTo>
                  <a:lnTo>
                    <a:pt x="4866" y="9268"/>
                  </a:lnTo>
                  <a:lnTo>
                    <a:pt x="5213" y="8496"/>
                  </a:lnTo>
                  <a:lnTo>
                    <a:pt x="5600" y="7724"/>
                  </a:lnTo>
                  <a:lnTo>
                    <a:pt x="6024" y="6990"/>
                  </a:lnTo>
                  <a:lnTo>
                    <a:pt x="6526" y="6256"/>
                  </a:lnTo>
                  <a:lnTo>
                    <a:pt x="7067" y="5600"/>
                  </a:lnTo>
                  <a:lnTo>
                    <a:pt x="7607" y="4943"/>
                  </a:lnTo>
                  <a:lnTo>
                    <a:pt x="8225" y="4364"/>
                  </a:lnTo>
                  <a:lnTo>
                    <a:pt x="8920" y="3823"/>
                  </a:lnTo>
                  <a:lnTo>
                    <a:pt x="9615" y="3321"/>
                  </a:lnTo>
                  <a:lnTo>
                    <a:pt x="10349" y="2858"/>
                  </a:lnTo>
                  <a:lnTo>
                    <a:pt x="11121" y="2433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39"/>
                  </a:lnTo>
                  <a:lnTo>
                    <a:pt x="14442" y="8689"/>
                  </a:lnTo>
                  <a:lnTo>
                    <a:pt x="14288" y="9538"/>
                  </a:lnTo>
                  <a:lnTo>
                    <a:pt x="14172" y="9925"/>
                  </a:lnTo>
                  <a:lnTo>
                    <a:pt x="14056" y="10349"/>
                  </a:lnTo>
                  <a:lnTo>
                    <a:pt x="13902" y="10735"/>
                  </a:lnTo>
                  <a:lnTo>
                    <a:pt x="13709" y="11122"/>
                  </a:lnTo>
                  <a:lnTo>
                    <a:pt x="13516" y="11508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50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1" y="13014"/>
                  </a:lnTo>
                  <a:lnTo>
                    <a:pt x="11701" y="12898"/>
                  </a:lnTo>
                  <a:lnTo>
                    <a:pt x="11121" y="12743"/>
                  </a:lnTo>
                  <a:lnTo>
                    <a:pt x="10542" y="12628"/>
                  </a:lnTo>
                  <a:lnTo>
                    <a:pt x="10002" y="12550"/>
                  </a:lnTo>
                  <a:lnTo>
                    <a:pt x="9422" y="12473"/>
                  </a:lnTo>
                  <a:lnTo>
                    <a:pt x="8843" y="12435"/>
                  </a:lnTo>
                  <a:lnTo>
                    <a:pt x="8303" y="12435"/>
                  </a:lnTo>
                  <a:lnTo>
                    <a:pt x="7762" y="12473"/>
                  </a:lnTo>
                  <a:lnTo>
                    <a:pt x="7221" y="12550"/>
                  </a:lnTo>
                  <a:lnTo>
                    <a:pt x="6719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23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01"/>
                  </a:lnTo>
                  <a:lnTo>
                    <a:pt x="5870" y="11160"/>
                  </a:lnTo>
                  <a:lnTo>
                    <a:pt x="6410" y="10620"/>
                  </a:lnTo>
                  <a:lnTo>
                    <a:pt x="6990" y="10118"/>
                  </a:lnTo>
                  <a:lnTo>
                    <a:pt x="7569" y="9616"/>
                  </a:lnTo>
                  <a:lnTo>
                    <a:pt x="8148" y="9191"/>
                  </a:lnTo>
                  <a:lnTo>
                    <a:pt x="8766" y="8805"/>
                  </a:lnTo>
                  <a:lnTo>
                    <a:pt x="9422" y="8419"/>
                  </a:lnTo>
                  <a:lnTo>
                    <a:pt x="10079" y="8110"/>
                  </a:lnTo>
                  <a:lnTo>
                    <a:pt x="10735" y="7801"/>
                  </a:lnTo>
                  <a:lnTo>
                    <a:pt x="11469" y="7569"/>
                  </a:lnTo>
                  <a:lnTo>
                    <a:pt x="12164" y="7337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6"/>
                  </a:moveTo>
                  <a:lnTo>
                    <a:pt x="4055" y="1815"/>
                  </a:lnTo>
                  <a:lnTo>
                    <a:pt x="3630" y="2433"/>
                  </a:lnTo>
                  <a:lnTo>
                    <a:pt x="3244" y="3090"/>
                  </a:lnTo>
                  <a:lnTo>
                    <a:pt x="2935" y="3785"/>
                  </a:lnTo>
                  <a:lnTo>
                    <a:pt x="2665" y="4519"/>
                  </a:lnTo>
                  <a:lnTo>
                    <a:pt x="2472" y="5252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4"/>
                  </a:lnTo>
                  <a:lnTo>
                    <a:pt x="2394" y="9847"/>
                  </a:lnTo>
                  <a:lnTo>
                    <a:pt x="2549" y="10620"/>
                  </a:lnTo>
                  <a:lnTo>
                    <a:pt x="2781" y="11353"/>
                  </a:lnTo>
                  <a:lnTo>
                    <a:pt x="3012" y="12048"/>
                  </a:lnTo>
                  <a:lnTo>
                    <a:pt x="3321" y="12743"/>
                  </a:lnTo>
                  <a:lnTo>
                    <a:pt x="3128" y="12859"/>
                  </a:lnTo>
                  <a:lnTo>
                    <a:pt x="2935" y="13014"/>
                  </a:lnTo>
                  <a:lnTo>
                    <a:pt x="2819" y="13207"/>
                  </a:lnTo>
                  <a:lnTo>
                    <a:pt x="2742" y="13439"/>
                  </a:lnTo>
                  <a:lnTo>
                    <a:pt x="2394" y="12975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6" y="11585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075"/>
                  </a:lnTo>
                  <a:lnTo>
                    <a:pt x="541" y="8534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1"/>
                  </a:lnTo>
                  <a:lnTo>
                    <a:pt x="773" y="5870"/>
                  </a:lnTo>
                  <a:lnTo>
                    <a:pt x="927" y="5291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1970"/>
                  </a:lnTo>
                  <a:lnTo>
                    <a:pt x="3939" y="1584"/>
                  </a:lnTo>
                  <a:lnTo>
                    <a:pt x="4518" y="1236"/>
                  </a:lnTo>
                  <a:close/>
                  <a:moveTo>
                    <a:pt x="3862" y="12975"/>
                  </a:moveTo>
                  <a:lnTo>
                    <a:pt x="4016" y="13014"/>
                  </a:lnTo>
                  <a:lnTo>
                    <a:pt x="4171" y="13130"/>
                  </a:lnTo>
                  <a:lnTo>
                    <a:pt x="4287" y="13284"/>
                  </a:lnTo>
                  <a:lnTo>
                    <a:pt x="4325" y="13439"/>
                  </a:lnTo>
                  <a:lnTo>
                    <a:pt x="4364" y="13593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5" y="13786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00"/>
                  </a:lnTo>
                  <a:lnTo>
                    <a:pt x="3051" y="13439"/>
                  </a:lnTo>
                  <a:lnTo>
                    <a:pt x="2974" y="13516"/>
                  </a:lnTo>
                  <a:lnTo>
                    <a:pt x="3051" y="13361"/>
                  </a:lnTo>
                  <a:lnTo>
                    <a:pt x="3167" y="13207"/>
                  </a:lnTo>
                  <a:lnTo>
                    <a:pt x="3321" y="13091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8187" y="12821"/>
                  </a:moveTo>
                  <a:lnTo>
                    <a:pt x="9152" y="12859"/>
                  </a:lnTo>
                  <a:lnTo>
                    <a:pt x="9615" y="12898"/>
                  </a:lnTo>
                  <a:lnTo>
                    <a:pt x="10117" y="12937"/>
                  </a:lnTo>
                  <a:lnTo>
                    <a:pt x="10504" y="13014"/>
                  </a:lnTo>
                  <a:lnTo>
                    <a:pt x="11006" y="13091"/>
                  </a:lnTo>
                  <a:lnTo>
                    <a:pt x="11508" y="13245"/>
                  </a:lnTo>
                  <a:lnTo>
                    <a:pt x="11701" y="13323"/>
                  </a:lnTo>
                  <a:lnTo>
                    <a:pt x="11894" y="13439"/>
                  </a:lnTo>
                  <a:lnTo>
                    <a:pt x="11508" y="13747"/>
                  </a:lnTo>
                  <a:lnTo>
                    <a:pt x="11083" y="14018"/>
                  </a:lnTo>
                  <a:lnTo>
                    <a:pt x="10658" y="14249"/>
                  </a:lnTo>
                  <a:lnTo>
                    <a:pt x="10233" y="14442"/>
                  </a:lnTo>
                  <a:lnTo>
                    <a:pt x="9770" y="14597"/>
                  </a:lnTo>
                  <a:lnTo>
                    <a:pt x="9307" y="14751"/>
                  </a:lnTo>
                  <a:lnTo>
                    <a:pt x="8843" y="14829"/>
                  </a:lnTo>
                  <a:lnTo>
                    <a:pt x="8341" y="14906"/>
                  </a:lnTo>
                  <a:lnTo>
                    <a:pt x="7878" y="14944"/>
                  </a:lnTo>
                  <a:lnTo>
                    <a:pt x="7376" y="14944"/>
                  </a:lnTo>
                  <a:lnTo>
                    <a:pt x="6912" y="14906"/>
                  </a:lnTo>
                  <a:lnTo>
                    <a:pt x="6410" y="14867"/>
                  </a:lnTo>
                  <a:lnTo>
                    <a:pt x="5947" y="14751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6" y="14288"/>
                  </a:lnTo>
                  <a:lnTo>
                    <a:pt x="4711" y="14018"/>
                  </a:lnTo>
                  <a:lnTo>
                    <a:pt x="4750" y="13709"/>
                  </a:lnTo>
                  <a:lnTo>
                    <a:pt x="4711" y="13593"/>
                  </a:lnTo>
                  <a:lnTo>
                    <a:pt x="5561" y="13284"/>
                  </a:lnTo>
                  <a:lnTo>
                    <a:pt x="6410" y="13091"/>
                  </a:lnTo>
                  <a:lnTo>
                    <a:pt x="7299" y="12937"/>
                  </a:lnTo>
                  <a:lnTo>
                    <a:pt x="8187" y="12821"/>
                  </a:lnTo>
                  <a:close/>
                  <a:moveTo>
                    <a:pt x="6990" y="1"/>
                  </a:moveTo>
                  <a:lnTo>
                    <a:pt x="6449" y="78"/>
                  </a:lnTo>
                  <a:lnTo>
                    <a:pt x="5870" y="194"/>
                  </a:lnTo>
                  <a:lnTo>
                    <a:pt x="5329" y="348"/>
                  </a:lnTo>
                  <a:lnTo>
                    <a:pt x="4789" y="580"/>
                  </a:lnTo>
                  <a:lnTo>
                    <a:pt x="4248" y="811"/>
                  </a:lnTo>
                  <a:lnTo>
                    <a:pt x="3785" y="1082"/>
                  </a:lnTo>
                  <a:lnTo>
                    <a:pt x="3283" y="1391"/>
                  </a:lnTo>
                  <a:lnTo>
                    <a:pt x="2819" y="1738"/>
                  </a:lnTo>
                  <a:lnTo>
                    <a:pt x="2394" y="2124"/>
                  </a:lnTo>
                  <a:lnTo>
                    <a:pt x="2008" y="2549"/>
                  </a:lnTo>
                  <a:lnTo>
                    <a:pt x="1622" y="3013"/>
                  </a:lnTo>
                  <a:lnTo>
                    <a:pt x="1275" y="3476"/>
                  </a:lnTo>
                  <a:lnTo>
                    <a:pt x="966" y="3978"/>
                  </a:lnTo>
                  <a:lnTo>
                    <a:pt x="695" y="4596"/>
                  </a:lnTo>
                  <a:lnTo>
                    <a:pt x="425" y="5214"/>
                  </a:lnTo>
                  <a:lnTo>
                    <a:pt x="232" y="5870"/>
                  </a:lnTo>
                  <a:lnTo>
                    <a:pt x="116" y="6526"/>
                  </a:lnTo>
                  <a:lnTo>
                    <a:pt x="39" y="7222"/>
                  </a:lnTo>
                  <a:lnTo>
                    <a:pt x="0" y="7878"/>
                  </a:lnTo>
                  <a:lnTo>
                    <a:pt x="39" y="8573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199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1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481"/>
                  </a:lnTo>
                  <a:lnTo>
                    <a:pt x="4132" y="14597"/>
                  </a:lnTo>
                  <a:lnTo>
                    <a:pt x="4557" y="14790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53"/>
                  </a:lnTo>
                  <a:lnTo>
                    <a:pt x="6333" y="15369"/>
                  </a:lnTo>
                  <a:lnTo>
                    <a:pt x="6797" y="15408"/>
                  </a:lnTo>
                  <a:lnTo>
                    <a:pt x="7299" y="15446"/>
                  </a:lnTo>
                  <a:lnTo>
                    <a:pt x="8225" y="15446"/>
                  </a:lnTo>
                  <a:lnTo>
                    <a:pt x="8689" y="15369"/>
                  </a:lnTo>
                  <a:lnTo>
                    <a:pt x="9152" y="15292"/>
                  </a:lnTo>
                  <a:lnTo>
                    <a:pt x="9615" y="15176"/>
                  </a:lnTo>
                  <a:lnTo>
                    <a:pt x="10079" y="15022"/>
                  </a:lnTo>
                  <a:lnTo>
                    <a:pt x="10542" y="14867"/>
                  </a:lnTo>
                  <a:lnTo>
                    <a:pt x="10967" y="14674"/>
                  </a:lnTo>
                  <a:lnTo>
                    <a:pt x="11392" y="14442"/>
                  </a:lnTo>
                  <a:lnTo>
                    <a:pt x="11855" y="14134"/>
                  </a:lnTo>
                  <a:lnTo>
                    <a:pt x="12318" y="13747"/>
                  </a:lnTo>
                  <a:lnTo>
                    <a:pt x="12743" y="13361"/>
                  </a:lnTo>
                  <a:lnTo>
                    <a:pt x="13129" y="12975"/>
                  </a:lnTo>
                  <a:lnTo>
                    <a:pt x="13477" y="12512"/>
                  </a:lnTo>
                  <a:lnTo>
                    <a:pt x="13786" y="12048"/>
                  </a:lnTo>
                  <a:lnTo>
                    <a:pt x="14056" y="11546"/>
                  </a:lnTo>
                  <a:lnTo>
                    <a:pt x="14288" y="11044"/>
                  </a:lnTo>
                  <a:lnTo>
                    <a:pt x="14520" y="10504"/>
                  </a:lnTo>
                  <a:lnTo>
                    <a:pt x="14674" y="9963"/>
                  </a:lnTo>
                  <a:lnTo>
                    <a:pt x="14828" y="9423"/>
                  </a:lnTo>
                  <a:lnTo>
                    <a:pt x="14906" y="8843"/>
                  </a:lnTo>
                  <a:lnTo>
                    <a:pt x="14983" y="8264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4" y="6565"/>
                  </a:lnTo>
                  <a:lnTo>
                    <a:pt x="14828" y="5986"/>
                  </a:lnTo>
                  <a:lnTo>
                    <a:pt x="14674" y="5368"/>
                  </a:lnTo>
                  <a:lnTo>
                    <a:pt x="14481" y="4789"/>
                  </a:lnTo>
                  <a:lnTo>
                    <a:pt x="14249" y="4248"/>
                  </a:lnTo>
                  <a:lnTo>
                    <a:pt x="13979" y="3708"/>
                  </a:lnTo>
                  <a:lnTo>
                    <a:pt x="13670" y="3206"/>
                  </a:lnTo>
                  <a:lnTo>
                    <a:pt x="13322" y="2742"/>
                  </a:lnTo>
                  <a:lnTo>
                    <a:pt x="12936" y="2279"/>
                  </a:lnTo>
                  <a:lnTo>
                    <a:pt x="12512" y="1893"/>
                  </a:lnTo>
                  <a:lnTo>
                    <a:pt x="12048" y="1507"/>
                  </a:lnTo>
                  <a:lnTo>
                    <a:pt x="11585" y="1159"/>
                  </a:lnTo>
                  <a:lnTo>
                    <a:pt x="11083" y="850"/>
                  </a:lnTo>
                  <a:lnTo>
                    <a:pt x="10542" y="580"/>
                  </a:lnTo>
                  <a:lnTo>
                    <a:pt x="9963" y="387"/>
                  </a:lnTo>
                  <a:lnTo>
                    <a:pt x="9384" y="194"/>
                  </a:lnTo>
                  <a:lnTo>
                    <a:pt x="8766" y="78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6"/>
            <p:cNvSpPr/>
            <p:nvPr/>
          </p:nvSpPr>
          <p:spPr>
            <a:xfrm>
              <a:off x="2298225" y="4462400"/>
              <a:ext cx="461475" cy="306050"/>
            </a:xfrm>
            <a:custGeom>
              <a:avLst/>
              <a:gdLst/>
              <a:ahLst/>
              <a:cxnLst/>
              <a:rect l="l" t="t" r="r" b="b"/>
              <a:pathLst>
                <a:path w="18459" h="12242" extrusionOk="0">
                  <a:moveTo>
                    <a:pt x="17609" y="4943"/>
                  </a:moveTo>
                  <a:lnTo>
                    <a:pt x="17763" y="4982"/>
                  </a:lnTo>
                  <a:lnTo>
                    <a:pt x="17879" y="5020"/>
                  </a:lnTo>
                  <a:lnTo>
                    <a:pt x="17917" y="5098"/>
                  </a:lnTo>
                  <a:lnTo>
                    <a:pt x="17956" y="5175"/>
                  </a:lnTo>
                  <a:lnTo>
                    <a:pt x="17956" y="5407"/>
                  </a:lnTo>
                  <a:lnTo>
                    <a:pt x="17956" y="5638"/>
                  </a:lnTo>
                  <a:lnTo>
                    <a:pt x="17879" y="5793"/>
                  </a:lnTo>
                  <a:lnTo>
                    <a:pt x="17763" y="5986"/>
                  </a:lnTo>
                  <a:lnTo>
                    <a:pt x="17570" y="6140"/>
                  </a:lnTo>
                  <a:lnTo>
                    <a:pt x="17222" y="6372"/>
                  </a:lnTo>
                  <a:lnTo>
                    <a:pt x="16913" y="6526"/>
                  </a:lnTo>
                  <a:lnTo>
                    <a:pt x="16566" y="6642"/>
                  </a:lnTo>
                  <a:lnTo>
                    <a:pt x="16257" y="6681"/>
                  </a:lnTo>
                  <a:lnTo>
                    <a:pt x="15909" y="6720"/>
                  </a:lnTo>
                  <a:lnTo>
                    <a:pt x="16141" y="6140"/>
                  </a:lnTo>
                  <a:lnTo>
                    <a:pt x="16257" y="5870"/>
                  </a:lnTo>
                  <a:lnTo>
                    <a:pt x="16411" y="5600"/>
                  </a:lnTo>
                  <a:lnTo>
                    <a:pt x="16605" y="5368"/>
                  </a:lnTo>
                  <a:lnTo>
                    <a:pt x="16798" y="5175"/>
                  </a:lnTo>
                  <a:lnTo>
                    <a:pt x="17068" y="5059"/>
                  </a:lnTo>
                  <a:lnTo>
                    <a:pt x="17377" y="4943"/>
                  </a:lnTo>
                  <a:close/>
                  <a:moveTo>
                    <a:pt x="13747" y="6295"/>
                  </a:moveTo>
                  <a:lnTo>
                    <a:pt x="14056" y="6333"/>
                  </a:lnTo>
                  <a:lnTo>
                    <a:pt x="14365" y="6411"/>
                  </a:lnTo>
                  <a:lnTo>
                    <a:pt x="14597" y="6526"/>
                  </a:lnTo>
                  <a:lnTo>
                    <a:pt x="14828" y="6681"/>
                  </a:lnTo>
                  <a:lnTo>
                    <a:pt x="15060" y="6835"/>
                  </a:lnTo>
                  <a:lnTo>
                    <a:pt x="14983" y="6951"/>
                  </a:lnTo>
                  <a:lnTo>
                    <a:pt x="14519" y="7067"/>
                  </a:lnTo>
                  <a:lnTo>
                    <a:pt x="14056" y="7144"/>
                  </a:lnTo>
                  <a:lnTo>
                    <a:pt x="13515" y="7144"/>
                  </a:lnTo>
                  <a:lnTo>
                    <a:pt x="13206" y="7106"/>
                  </a:lnTo>
                  <a:lnTo>
                    <a:pt x="12936" y="6990"/>
                  </a:lnTo>
                  <a:lnTo>
                    <a:pt x="12820" y="6951"/>
                  </a:lnTo>
                  <a:lnTo>
                    <a:pt x="12782" y="6874"/>
                  </a:lnTo>
                  <a:lnTo>
                    <a:pt x="12782" y="6758"/>
                  </a:lnTo>
                  <a:lnTo>
                    <a:pt x="12859" y="6642"/>
                  </a:lnTo>
                  <a:lnTo>
                    <a:pt x="12936" y="6449"/>
                  </a:lnTo>
                  <a:lnTo>
                    <a:pt x="13052" y="6333"/>
                  </a:lnTo>
                  <a:lnTo>
                    <a:pt x="13206" y="6295"/>
                  </a:lnTo>
                  <a:close/>
                  <a:moveTo>
                    <a:pt x="15523" y="7222"/>
                  </a:moveTo>
                  <a:lnTo>
                    <a:pt x="16064" y="7608"/>
                  </a:lnTo>
                  <a:lnTo>
                    <a:pt x="16334" y="7839"/>
                  </a:lnTo>
                  <a:lnTo>
                    <a:pt x="16566" y="8071"/>
                  </a:lnTo>
                  <a:lnTo>
                    <a:pt x="16798" y="8303"/>
                  </a:lnTo>
                  <a:lnTo>
                    <a:pt x="16991" y="8573"/>
                  </a:lnTo>
                  <a:lnTo>
                    <a:pt x="17068" y="8882"/>
                  </a:lnTo>
                  <a:lnTo>
                    <a:pt x="17107" y="9036"/>
                  </a:lnTo>
                  <a:lnTo>
                    <a:pt x="17107" y="9229"/>
                  </a:lnTo>
                  <a:lnTo>
                    <a:pt x="17068" y="9423"/>
                  </a:lnTo>
                  <a:lnTo>
                    <a:pt x="16952" y="9538"/>
                  </a:lnTo>
                  <a:lnTo>
                    <a:pt x="16836" y="9616"/>
                  </a:lnTo>
                  <a:lnTo>
                    <a:pt x="16682" y="9654"/>
                  </a:lnTo>
                  <a:lnTo>
                    <a:pt x="16527" y="9654"/>
                  </a:lnTo>
                  <a:lnTo>
                    <a:pt x="16373" y="9577"/>
                  </a:lnTo>
                  <a:lnTo>
                    <a:pt x="16218" y="9461"/>
                  </a:lnTo>
                  <a:lnTo>
                    <a:pt x="16103" y="9307"/>
                  </a:lnTo>
                  <a:lnTo>
                    <a:pt x="15909" y="8959"/>
                  </a:lnTo>
                  <a:lnTo>
                    <a:pt x="15716" y="8573"/>
                  </a:lnTo>
                  <a:lnTo>
                    <a:pt x="15639" y="8226"/>
                  </a:lnTo>
                  <a:lnTo>
                    <a:pt x="15562" y="7917"/>
                  </a:lnTo>
                  <a:lnTo>
                    <a:pt x="15523" y="7569"/>
                  </a:lnTo>
                  <a:lnTo>
                    <a:pt x="15523" y="7222"/>
                  </a:lnTo>
                  <a:close/>
                  <a:moveTo>
                    <a:pt x="5020" y="464"/>
                  </a:moveTo>
                  <a:lnTo>
                    <a:pt x="5638" y="541"/>
                  </a:lnTo>
                  <a:lnTo>
                    <a:pt x="6217" y="696"/>
                  </a:lnTo>
                  <a:lnTo>
                    <a:pt x="6758" y="927"/>
                  </a:lnTo>
                  <a:lnTo>
                    <a:pt x="7260" y="1236"/>
                  </a:lnTo>
                  <a:lnTo>
                    <a:pt x="7723" y="1622"/>
                  </a:lnTo>
                  <a:lnTo>
                    <a:pt x="8186" y="2047"/>
                  </a:lnTo>
                  <a:lnTo>
                    <a:pt x="8534" y="2549"/>
                  </a:lnTo>
                  <a:lnTo>
                    <a:pt x="8804" y="3013"/>
                  </a:lnTo>
                  <a:lnTo>
                    <a:pt x="9036" y="3437"/>
                  </a:lnTo>
                  <a:lnTo>
                    <a:pt x="9229" y="3901"/>
                  </a:lnTo>
                  <a:lnTo>
                    <a:pt x="9384" y="4403"/>
                  </a:lnTo>
                  <a:lnTo>
                    <a:pt x="9654" y="5368"/>
                  </a:lnTo>
                  <a:lnTo>
                    <a:pt x="9924" y="6333"/>
                  </a:lnTo>
                  <a:lnTo>
                    <a:pt x="10040" y="6758"/>
                  </a:lnTo>
                  <a:lnTo>
                    <a:pt x="10194" y="7144"/>
                  </a:lnTo>
                  <a:lnTo>
                    <a:pt x="10388" y="7530"/>
                  </a:lnTo>
                  <a:lnTo>
                    <a:pt x="10619" y="7878"/>
                  </a:lnTo>
                  <a:lnTo>
                    <a:pt x="10890" y="8187"/>
                  </a:lnTo>
                  <a:lnTo>
                    <a:pt x="11198" y="8419"/>
                  </a:lnTo>
                  <a:lnTo>
                    <a:pt x="11585" y="8612"/>
                  </a:lnTo>
                  <a:lnTo>
                    <a:pt x="12009" y="8766"/>
                  </a:lnTo>
                  <a:lnTo>
                    <a:pt x="12357" y="8805"/>
                  </a:lnTo>
                  <a:lnTo>
                    <a:pt x="12704" y="8766"/>
                  </a:lnTo>
                  <a:lnTo>
                    <a:pt x="13013" y="8728"/>
                  </a:lnTo>
                  <a:lnTo>
                    <a:pt x="13322" y="8650"/>
                  </a:lnTo>
                  <a:lnTo>
                    <a:pt x="13631" y="8534"/>
                  </a:lnTo>
                  <a:lnTo>
                    <a:pt x="13901" y="8419"/>
                  </a:lnTo>
                  <a:lnTo>
                    <a:pt x="14172" y="8226"/>
                  </a:lnTo>
                  <a:lnTo>
                    <a:pt x="14442" y="8071"/>
                  </a:lnTo>
                  <a:lnTo>
                    <a:pt x="13940" y="8689"/>
                  </a:lnTo>
                  <a:lnTo>
                    <a:pt x="13361" y="9307"/>
                  </a:lnTo>
                  <a:lnTo>
                    <a:pt x="12743" y="9847"/>
                  </a:lnTo>
                  <a:lnTo>
                    <a:pt x="12087" y="10311"/>
                  </a:lnTo>
                  <a:lnTo>
                    <a:pt x="11392" y="10735"/>
                  </a:lnTo>
                  <a:lnTo>
                    <a:pt x="10658" y="11083"/>
                  </a:lnTo>
                  <a:lnTo>
                    <a:pt x="9847" y="11353"/>
                  </a:lnTo>
                  <a:lnTo>
                    <a:pt x="9036" y="11585"/>
                  </a:lnTo>
                  <a:lnTo>
                    <a:pt x="8418" y="11662"/>
                  </a:lnTo>
                  <a:lnTo>
                    <a:pt x="7839" y="11739"/>
                  </a:lnTo>
                  <a:lnTo>
                    <a:pt x="7260" y="11739"/>
                  </a:lnTo>
                  <a:lnTo>
                    <a:pt x="6680" y="11701"/>
                  </a:lnTo>
                  <a:lnTo>
                    <a:pt x="6101" y="11624"/>
                  </a:lnTo>
                  <a:lnTo>
                    <a:pt x="5561" y="11508"/>
                  </a:lnTo>
                  <a:lnTo>
                    <a:pt x="5020" y="11353"/>
                  </a:lnTo>
                  <a:lnTo>
                    <a:pt x="4518" y="11160"/>
                  </a:lnTo>
                  <a:lnTo>
                    <a:pt x="4016" y="10929"/>
                  </a:lnTo>
                  <a:lnTo>
                    <a:pt x="3514" y="10620"/>
                  </a:lnTo>
                  <a:lnTo>
                    <a:pt x="3089" y="10311"/>
                  </a:lnTo>
                  <a:lnTo>
                    <a:pt x="2626" y="9925"/>
                  </a:lnTo>
                  <a:lnTo>
                    <a:pt x="2240" y="9538"/>
                  </a:lnTo>
                  <a:lnTo>
                    <a:pt x="1854" y="9075"/>
                  </a:lnTo>
                  <a:lnTo>
                    <a:pt x="1545" y="8573"/>
                  </a:lnTo>
                  <a:lnTo>
                    <a:pt x="1236" y="8071"/>
                  </a:lnTo>
                  <a:lnTo>
                    <a:pt x="965" y="7492"/>
                  </a:lnTo>
                  <a:lnTo>
                    <a:pt x="734" y="6913"/>
                  </a:lnTo>
                  <a:lnTo>
                    <a:pt x="579" y="6295"/>
                  </a:lnTo>
                  <a:lnTo>
                    <a:pt x="464" y="5677"/>
                  </a:lnTo>
                  <a:lnTo>
                    <a:pt x="425" y="5059"/>
                  </a:lnTo>
                  <a:lnTo>
                    <a:pt x="425" y="4441"/>
                  </a:lnTo>
                  <a:lnTo>
                    <a:pt x="541" y="3823"/>
                  </a:lnTo>
                  <a:lnTo>
                    <a:pt x="695" y="3244"/>
                  </a:lnTo>
                  <a:lnTo>
                    <a:pt x="965" y="2704"/>
                  </a:lnTo>
                  <a:lnTo>
                    <a:pt x="1313" y="2163"/>
                  </a:lnTo>
                  <a:lnTo>
                    <a:pt x="1699" y="1738"/>
                  </a:lnTo>
                  <a:lnTo>
                    <a:pt x="2163" y="1313"/>
                  </a:lnTo>
                  <a:lnTo>
                    <a:pt x="2665" y="1005"/>
                  </a:lnTo>
                  <a:lnTo>
                    <a:pt x="3205" y="734"/>
                  </a:lnTo>
                  <a:lnTo>
                    <a:pt x="3784" y="580"/>
                  </a:lnTo>
                  <a:lnTo>
                    <a:pt x="4402" y="464"/>
                  </a:lnTo>
                  <a:close/>
                  <a:moveTo>
                    <a:pt x="4634" y="1"/>
                  </a:moveTo>
                  <a:lnTo>
                    <a:pt x="4248" y="39"/>
                  </a:lnTo>
                  <a:lnTo>
                    <a:pt x="3900" y="78"/>
                  </a:lnTo>
                  <a:lnTo>
                    <a:pt x="3514" y="155"/>
                  </a:lnTo>
                  <a:lnTo>
                    <a:pt x="3128" y="271"/>
                  </a:lnTo>
                  <a:lnTo>
                    <a:pt x="2780" y="425"/>
                  </a:lnTo>
                  <a:lnTo>
                    <a:pt x="2433" y="618"/>
                  </a:lnTo>
                  <a:lnTo>
                    <a:pt x="2085" y="850"/>
                  </a:lnTo>
                  <a:lnTo>
                    <a:pt x="1622" y="1198"/>
                  </a:lnTo>
                  <a:lnTo>
                    <a:pt x="1236" y="1584"/>
                  </a:lnTo>
                  <a:lnTo>
                    <a:pt x="888" y="2009"/>
                  </a:lnTo>
                  <a:lnTo>
                    <a:pt x="618" y="2433"/>
                  </a:lnTo>
                  <a:lnTo>
                    <a:pt x="386" y="2897"/>
                  </a:lnTo>
                  <a:lnTo>
                    <a:pt x="232" y="3399"/>
                  </a:lnTo>
                  <a:lnTo>
                    <a:pt x="77" y="3901"/>
                  </a:lnTo>
                  <a:lnTo>
                    <a:pt x="0" y="4403"/>
                  </a:lnTo>
                  <a:lnTo>
                    <a:pt x="0" y="4905"/>
                  </a:lnTo>
                  <a:lnTo>
                    <a:pt x="0" y="5445"/>
                  </a:lnTo>
                  <a:lnTo>
                    <a:pt x="77" y="5986"/>
                  </a:lnTo>
                  <a:lnTo>
                    <a:pt x="155" y="6488"/>
                  </a:lnTo>
                  <a:lnTo>
                    <a:pt x="309" y="7028"/>
                  </a:lnTo>
                  <a:lnTo>
                    <a:pt x="464" y="7530"/>
                  </a:lnTo>
                  <a:lnTo>
                    <a:pt x="695" y="8032"/>
                  </a:lnTo>
                  <a:lnTo>
                    <a:pt x="927" y="8496"/>
                  </a:lnTo>
                  <a:lnTo>
                    <a:pt x="1274" y="9075"/>
                  </a:lnTo>
                  <a:lnTo>
                    <a:pt x="1661" y="9616"/>
                  </a:lnTo>
                  <a:lnTo>
                    <a:pt x="2124" y="10079"/>
                  </a:lnTo>
                  <a:lnTo>
                    <a:pt x="2587" y="10542"/>
                  </a:lnTo>
                  <a:lnTo>
                    <a:pt x="3089" y="10929"/>
                  </a:lnTo>
                  <a:lnTo>
                    <a:pt x="3591" y="11276"/>
                  </a:lnTo>
                  <a:lnTo>
                    <a:pt x="4171" y="11546"/>
                  </a:lnTo>
                  <a:lnTo>
                    <a:pt x="4750" y="11778"/>
                  </a:lnTo>
                  <a:lnTo>
                    <a:pt x="4750" y="11933"/>
                  </a:lnTo>
                  <a:lnTo>
                    <a:pt x="5097" y="11894"/>
                  </a:lnTo>
                  <a:lnTo>
                    <a:pt x="5908" y="12087"/>
                  </a:lnTo>
                  <a:lnTo>
                    <a:pt x="6719" y="12203"/>
                  </a:lnTo>
                  <a:lnTo>
                    <a:pt x="7569" y="12241"/>
                  </a:lnTo>
                  <a:lnTo>
                    <a:pt x="8418" y="12164"/>
                  </a:lnTo>
                  <a:lnTo>
                    <a:pt x="9190" y="12048"/>
                  </a:lnTo>
                  <a:lnTo>
                    <a:pt x="9963" y="11855"/>
                  </a:lnTo>
                  <a:lnTo>
                    <a:pt x="10310" y="11739"/>
                  </a:lnTo>
                  <a:lnTo>
                    <a:pt x="10272" y="11739"/>
                  </a:lnTo>
                  <a:lnTo>
                    <a:pt x="11083" y="11431"/>
                  </a:lnTo>
                  <a:lnTo>
                    <a:pt x="11855" y="11044"/>
                  </a:lnTo>
                  <a:lnTo>
                    <a:pt x="12550" y="10581"/>
                  </a:lnTo>
                  <a:lnTo>
                    <a:pt x="13245" y="10079"/>
                  </a:lnTo>
                  <a:lnTo>
                    <a:pt x="13863" y="9500"/>
                  </a:lnTo>
                  <a:lnTo>
                    <a:pt x="14133" y="9191"/>
                  </a:lnTo>
                  <a:lnTo>
                    <a:pt x="14403" y="8882"/>
                  </a:lnTo>
                  <a:lnTo>
                    <a:pt x="14635" y="8534"/>
                  </a:lnTo>
                  <a:lnTo>
                    <a:pt x="14867" y="8187"/>
                  </a:lnTo>
                  <a:lnTo>
                    <a:pt x="15060" y="7801"/>
                  </a:lnTo>
                  <a:lnTo>
                    <a:pt x="15253" y="7415"/>
                  </a:lnTo>
                  <a:lnTo>
                    <a:pt x="15253" y="7917"/>
                  </a:lnTo>
                  <a:lnTo>
                    <a:pt x="15330" y="8419"/>
                  </a:lnTo>
                  <a:lnTo>
                    <a:pt x="15485" y="8882"/>
                  </a:lnTo>
                  <a:lnTo>
                    <a:pt x="15678" y="9345"/>
                  </a:lnTo>
                  <a:lnTo>
                    <a:pt x="15794" y="9538"/>
                  </a:lnTo>
                  <a:lnTo>
                    <a:pt x="15948" y="9731"/>
                  </a:lnTo>
                  <a:lnTo>
                    <a:pt x="16103" y="9886"/>
                  </a:lnTo>
                  <a:lnTo>
                    <a:pt x="16257" y="10040"/>
                  </a:lnTo>
                  <a:lnTo>
                    <a:pt x="16489" y="10156"/>
                  </a:lnTo>
                  <a:lnTo>
                    <a:pt x="16682" y="10195"/>
                  </a:lnTo>
                  <a:lnTo>
                    <a:pt x="16913" y="10156"/>
                  </a:lnTo>
                  <a:lnTo>
                    <a:pt x="17107" y="10040"/>
                  </a:lnTo>
                  <a:lnTo>
                    <a:pt x="17300" y="9886"/>
                  </a:lnTo>
                  <a:lnTo>
                    <a:pt x="17377" y="9693"/>
                  </a:lnTo>
                  <a:lnTo>
                    <a:pt x="17454" y="9500"/>
                  </a:lnTo>
                  <a:lnTo>
                    <a:pt x="17493" y="9268"/>
                  </a:lnTo>
                  <a:lnTo>
                    <a:pt x="17493" y="9075"/>
                  </a:lnTo>
                  <a:lnTo>
                    <a:pt x="17454" y="8843"/>
                  </a:lnTo>
                  <a:lnTo>
                    <a:pt x="17415" y="8650"/>
                  </a:lnTo>
                  <a:lnTo>
                    <a:pt x="17338" y="8457"/>
                  </a:lnTo>
                  <a:lnTo>
                    <a:pt x="17222" y="8226"/>
                  </a:lnTo>
                  <a:lnTo>
                    <a:pt x="17068" y="8032"/>
                  </a:lnTo>
                  <a:lnTo>
                    <a:pt x="16720" y="7646"/>
                  </a:lnTo>
                  <a:lnTo>
                    <a:pt x="16334" y="7299"/>
                  </a:lnTo>
                  <a:lnTo>
                    <a:pt x="15909" y="6990"/>
                  </a:lnTo>
                  <a:lnTo>
                    <a:pt x="16373" y="6990"/>
                  </a:lnTo>
                  <a:lnTo>
                    <a:pt x="16875" y="6913"/>
                  </a:lnTo>
                  <a:lnTo>
                    <a:pt x="17338" y="6720"/>
                  </a:lnTo>
                  <a:lnTo>
                    <a:pt x="17763" y="6488"/>
                  </a:lnTo>
                  <a:lnTo>
                    <a:pt x="17917" y="6333"/>
                  </a:lnTo>
                  <a:lnTo>
                    <a:pt x="18110" y="6140"/>
                  </a:lnTo>
                  <a:lnTo>
                    <a:pt x="18265" y="5947"/>
                  </a:lnTo>
                  <a:lnTo>
                    <a:pt x="18381" y="5716"/>
                  </a:lnTo>
                  <a:lnTo>
                    <a:pt x="18458" y="5484"/>
                  </a:lnTo>
                  <a:lnTo>
                    <a:pt x="18458" y="5214"/>
                  </a:lnTo>
                  <a:lnTo>
                    <a:pt x="18381" y="4982"/>
                  </a:lnTo>
                  <a:lnTo>
                    <a:pt x="18304" y="4905"/>
                  </a:lnTo>
                  <a:lnTo>
                    <a:pt x="18226" y="4789"/>
                  </a:lnTo>
                  <a:lnTo>
                    <a:pt x="18033" y="4673"/>
                  </a:lnTo>
                  <a:lnTo>
                    <a:pt x="17802" y="4596"/>
                  </a:lnTo>
                  <a:lnTo>
                    <a:pt x="17609" y="4557"/>
                  </a:lnTo>
                  <a:lnTo>
                    <a:pt x="17377" y="4557"/>
                  </a:lnTo>
                  <a:lnTo>
                    <a:pt x="17145" y="4634"/>
                  </a:lnTo>
                  <a:lnTo>
                    <a:pt x="16913" y="4712"/>
                  </a:lnTo>
                  <a:lnTo>
                    <a:pt x="16720" y="4789"/>
                  </a:lnTo>
                  <a:lnTo>
                    <a:pt x="16566" y="4905"/>
                  </a:lnTo>
                  <a:lnTo>
                    <a:pt x="16373" y="5098"/>
                  </a:lnTo>
                  <a:lnTo>
                    <a:pt x="16180" y="5291"/>
                  </a:lnTo>
                  <a:lnTo>
                    <a:pt x="15871" y="5716"/>
                  </a:lnTo>
                  <a:lnTo>
                    <a:pt x="15639" y="6179"/>
                  </a:lnTo>
                  <a:lnTo>
                    <a:pt x="15485" y="6681"/>
                  </a:lnTo>
                  <a:lnTo>
                    <a:pt x="15407" y="6681"/>
                  </a:lnTo>
                  <a:lnTo>
                    <a:pt x="15330" y="6720"/>
                  </a:lnTo>
                  <a:lnTo>
                    <a:pt x="14983" y="6411"/>
                  </a:lnTo>
                  <a:lnTo>
                    <a:pt x="14597" y="6179"/>
                  </a:lnTo>
                  <a:lnTo>
                    <a:pt x="14172" y="6024"/>
                  </a:lnTo>
                  <a:lnTo>
                    <a:pt x="13708" y="5947"/>
                  </a:lnTo>
                  <a:lnTo>
                    <a:pt x="13322" y="5909"/>
                  </a:lnTo>
                  <a:lnTo>
                    <a:pt x="13091" y="5947"/>
                  </a:lnTo>
                  <a:lnTo>
                    <a:pt x="12897" y="5986"/>
                  </a:lnTo>
                  <a:lnTo>
                    <a:pt x="12704" y="6063"/>
                  </a:lnTo>
                  <a:lnTo>
                    <a:pt x="12511" y="6140"/>
                  </a:lnTo>
                  <a:lnTo>
                    <a:pt x="12357" y="6295"/>
                  </a:lnTo>
                  <a:lnTo>
                    <a:pt x="12280" y="6449"/>
                  </a:lnTo>
                  <a:lnTo>
                    <a:pt x="12202" y="6642"/>
                  </a:lnTo>
                  <a:lnTo>
                    <a:pt x="12241" y="6835"/>
                  </a:lnTo>
                  <a:lnTo>
                    <a:pt x="12318" y="6990"/>
                  </a:lnTo>
                  <a:lnTo>
                    <a:pt x="12434" y="7106"/>
                  </a:lnTo>
                  <a:lnTo>
                    <a:pt x="12589" y="7260"/>
                  </a:lnTo>
                  <a:lnTo>
                    <a:pt x="12782" y="7337"/>
                  </a:lnTo>
                  <a:lnTo>
                    <a:pt x="13129" y="7453"/>
                  </a:lnTo>
                  <a:lnTo>
                    <a:pt x="13477" y="7530"/>
                  </a:lnTo>
                  <a:lnTo>
                    <a:pt x="13824" y="7530"/>
                  </a:lnTo>
                  <a:lnTo>
                    <a:pt x="14172" y="7492"/>
                  </a:lnTo>
                  <a:lnTo>
                    <a:pt x="14519" y="7415"/>
                  </a:lnTo>
                  <a:lnTo>
                    <a:pt x="14133" y="7762"/>
                  </a:lnTo>
                  <a:lnTo>
                    <a:pt x="13708" y="8032"/>
                  </a:lnTo>
                  <a:lnTo>
                    <a:pt x="13477" y="8110"/>
                  </a:lnTo>
                  <a:lnTo>
                    <a:pt x="13245" y="8226"/>
                  </a:lnTo>
                  <a:lnTo>
                    <a:pt x="13013" y="8264"/>
                  </a:lnTo>
                  <a:lnTo>
                    <a:pt x="12743" y="8303"/>
                  </a:lnTo>
                  <a:lnTo>
                    <a:pt x="12357" y="8303"/>
                  </a:lnTo>
                  <a:lnTo>
                    <a:pt x="11971" y="8264"/>
                  </a:lnTo>
                  <a:lnTo>
                    <a:pt x="11662" y="8110"/>
                  </a:lnTo>
                  <a:lnTo>
                    <a:pt x="11353" y="7955"/>
                  </a:lnTo>
                  <a:lnTo>
                    <a:pt x="11083" y="7685"/>
                  </a:lnTo>
                  <a:lnTo>
                    <a:pt x="10890" y="7415"/>
                  </a:lnTo>
                  <a:lnTo>
                    <a:pt x="10696" y="7106"/>
                  </a:lnTo>
                  <a:lnTo>
                    <a:pt x="10542" y="6720"/>
                  </a:lnTo>
                  <a:lnTo>
                    <a:pt x="10388" y="6218"/>
                  </a:lnTo>
                  <a:lnTo>
                    <a:pt x="10233" y="5716"/>
                  </a:lnTo>
                  <a:lnTo>
                    <a:pt x="9963" y="4673"/>
                  </a:lnTo>
                  <a:lnTo>
                    <a:pt x="9847" y="4171"/>
                  </a:lnTo>
                  <a:lnTo>
                    <a:pt x="9654" y="3669"/>
                  </a:lnTo>
                  <a:lnTo>
                    <a:pt x="9461" y="3167"/>
                  </a:lnTo>
                  <a:lnTo>
                    <a:pt x="9229" y="2704"/>
                  </a:lnTo>
                  <a:lnTo>
                    <a:pt x="8843" y="2163"/>
                  </a:lnTo>
                  <a:lnTo>
                    <a:pt x="8457" y="1700"/>
                  </a:lnTo>
                  <a:lnTo>
                    <a:pt x="7993" y="1275"/>
                  </a:lnTo>
                  <a:lnTo>
                    <a:pt x="7530" y="889"/>
                  </a:lnTo>
                  <a:lnTo>
                    <a:pt x="6989" y="580"/>
                  </a:lnTo>
                  <a:lnTo>
                    <a:pt x="6449" y="348"/>
                  </a:lnTo>
                  <a:lnTo>
                    <a:pt x="5870" y="155"/>
                  </a:lnTo>
                  <a:lnTo>
                    <a:pt x="5290" y="39"/>
                  </a:lnTo>
                  <a:lnTo>
                    <a:pt x="50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6"/>
            <p:cNvSpPr/>
            <p:nvPr/>
          </p:nvSpPr>
          <p:spPr>
            <a:xfrm>
              <a:off x="5932850" y="4466275"/>
              <a:ext cx="200800" cy="230725"/>
            </a:xfrm>
            <a:custGeom>
              <a:avLst/>
              <a:gdLst/>
              <a:ahLst/>
              <a:cxnLst/>
              <a:rect l="l" t="t" r="r" b="b"/>
              <a:pathLst>
                <a:path w="8032" h="9229" extrusionOk="0">
                  <a:moveTo>
                    <a:pt x="2047" y="0"/>
                  </a:moveTo>
                  <a:lnTo>
                    <a:pt x="1892" y="77"/>
                  </a:lnTo>
                  <a:lnTo>
                    <a:pt x="1738" y="154"/>
                  </a:lnTo>
                  <a:lnTo>
                    <a:pt x="1429" y="425"/>
                  </a:lnTo>
                  <a:lnTo>
                    <a:pt x="1197" y="734"/>
                  </a:lnTo>
                  <a:lnTo>
                    <a:pt x="965" y="1004"/>
                  </a:lnTo>
                  <a:lnTo>
                    <a:pt x="734" y="1352"/>
                  </a:lnTo>
                  <a:lnTo>
                    <a:pt x="502" y="1738"/>
                  </a:lnTo>
                  <a:lnTo>
                    <a:pt x="348" y="2124"/>
                  </a:lnTo>
                  <a:lnTo>
                    <a:pt x="193" y="2549"/>
                  </a:lnTo>
                  <a:lnTo>
                    <a:pt x="77" y="3012"/>
                  </a:lnTo>
                  <a:lnTo>
                    <a:pt x="39" y="3475"/>
                  </a:lnTo>
                  <a:lnTo>
                    <a:pt x="0" y="3939"/>
                  </a:lnTo>
                  <a:lnTo>
                    <a:pt x="77" y="4441"/>
                  </a:lnTo>
                  <a:lnTo>
                    <a:pt x="155" y="4904"/>
                  </a:lnTo>
                  <a:lnTo>
                    <a:pt x="270" y="5329"/>
                  </a:lnTo>
                  <a:lnTo>
                    <a:pt x="463" y="5792"/>
                  </a:lnTo>
                  <a:lnTo>
                    <a:pt x="695" y="6178"/>
                  </a:lnTo>
                  <a:lnTo>
                    <a:pt x="1043" y="6178"/>
                  </a:lnTo>
                  <a:lnTo>
                    <a:pt x="888" y="5831"/>
                  </a:lnTo>
                  <a:lnTo>
                    <a:pt x="734" y="5483"/>
                  </a:lnTo>
                  <a:lnTo>
                    <a:pt x="657" y="5136"/>
                  </a:lnTo>
                  <a:lnTo>
                    <a:pt x="541" y="4788"/>
                  </a:lnTo>
                  <a:lnTo>
                    <a:pt x="502" y="4402"/>
                  </a:lnTo>
                  <a:lnTo>
                    <a:pt x="463" y="4055"/>
                  </a:lnTo>
                  <a:lnTo>
                    <a:pt x="463" y="3668"/>
                  </a:lnTo>
                  <a:lnTo>
                    <a:pt x="463" y="3321"/>
                  </a:lnTo>
                  <a:lnTo>
                    <a:pt x="541" y="2973"/>
                  </a:lnTo>
                  <a:lnTo>
                    <a:pt x="618" y="2626"/>
                  </a:lnTo>
                  <a:lnTo>
                    <a:pt x="734" y="2278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7" y="1004"/>
                  </a:lnTo>
                  <a:lnTo>
                    <a:pt x="1776" y="734"/>
                  </a:lnTo>
                  <a:lnTo>
                    <a:pt x="1969" y="579"/>
                  </a:lnTo>
                  <a:lnTo>
                    <a:pt x="2085" y="502"/>
                  </a:lnTo>
                  <a:lnTo>
                    <a:pt x="2201" y="463"/>
                  </a:lnTo>
                  <a:lnTo>
                    <a:pt x="2317" y="579"/>
                  </a:lnTo>
                  <a:lnTo>
                    <a:pt x="2433" y="811"/>
                  </a:lnTo>
                  <a:lnTo>
                    <a:pt x="2587" y="1197"/>
                  </a:lnTo>
                  <a:lnTo>
                    <a:pt x="2742" y="1583"/>
                  </a:lnTo>
                  <a:lnTo>
                    <a:pt x="2858" y="1931"/>
                  </a:lnTo>
                  <a:lnTo>
                    <a:pt x="2973" y="2317"/>
                  </a:lnTo>
                  <a:lnTo>
                    <a:pt x="3051" y="2703"/>
                  </a:lnTo>
                  <a:lnTo>
                    <a:pt x="3089" y="3089"/>
                  </a:lnTo>
                  <a:lnTo>
                    <a:pt x="3089" y="3437"/>
                  </a:lnTo>
                  <a:lnTo>
                    <a:pt x="3051" y="3784"/>
                  </a:lnTo>
                  <a:lnTo>
                    <a:pt x="3012" y="4132"/>
                  </a:lnTo>
                  <a:lnTo>
                    <a:pt x="2896" y="4479"/>
                  </a:lnTo>
                  <a:lnTo>
                    <a:pt x="2780" y="4788"/>
                  </a:lnTo>
                  <a:lnTo>
                    <a:pt x="2587" y="5136"/>
                  </a:lnTo>
                  <a:lnTo>
                    <a:pt x="2394" y="5445"/>
                  </a:lnTo>
                  <a:lnTo>
                    <a:pt x="2356" y="5522"/>
                  </a:lnTo>
                  <a:lnTo>
                    <a:pt x="2394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4" y="5792"/>
                  </a:lnTo>
                  <a:lnTo>
                    <a:pt x="2471" y="5792"/>
                  </a:lnTo>
                  <a:lnTo>
                    <a:pt x="2626" y="5715"/>
                  </a:lnTo>
                  <a:lnTo>
                    <a:pt x="2819" y="5676"/>
                  </a:lnTo>
                  <a:lnTo>
                    <a:pt x="3205" y="5676"/>
                  </a:lnTo>
                  <a:lnTo>
                    <a:pt x="3630" y="5715"/>
                  </a:lnTo>
                  <a:lnTo>
                    <a:pt x="4055" y="5792"/>
                  </a:lnTo>
                  <a:lnTo>
                    <a:pt x="4441" y="5947"/>
                  </a:lnTo>
                  <a:lnTo>
                    <a:pt x="4866" y="6101"/>
                  </a:lnTo>
                  <a:lnTo>
                    <a:pt x="5213" y="6256"/>
                  </a:lnTo>
                  <a:lnTo>
                    <a:pt x="5522" y="6449"/>
                  </a:lnTo>
                  <a:lnTo>
                    <a:pt x="5831" y="6642"/>
                  </a:lnTo>
                  <a:lnTo>
                    <a:pt x="6140" y="6835"/>
                  </a:lnTo>
                  <a:lnTo>
                    <a:pt x="6410" y="7067"/>
                  </a:lnTo>
                  <a:lnTo>
                    <a:pt x="6680" y="7337"/>
                  </a:lnTo>
                  <a:lnTo>
                    <a:pt x="6912" y="7607"/>
                  </a:lnTo>
                  <a:lnTo>
                    <a:pt x="7144" y="7877"/>
                  </a:lnTo>
                  <a:lnTo>
                    <a:pt x="7337" y="8186"/>
                  </a:lnTo>
                  <a:lnTo>
                    <a:pt x="7530" y="8534"/>
                  </a:lnTo>
                  <a:lnTo>
                    <a:pt x="7105" y="8650"/>
                  </a:lnTo>
                  <a:lnTo>
                    <a:pt x="6680" y="8727"/>
                  </a:lnTo>
                  <a:lnTo>
                    <a:pt x="6294" y="8766"/>
                  </a:lnTo>
                  <a:lnTo>
                    <a:pt x="5870" y="8804"/>
                  </a:lnTo>
                  <a:lnTo>
                    <a:pt x="5483" y="8804"/>
                  </a:lnTo>
                  <a:lnTo>
                    <a:pt x="5059" y="8727"/>
                  </a:lnTo>
                  <a:lnTo>
                    <a:pt x="4672" y="8611"/>
                  </a:lnTo>
                  <a:lnTo>
                    <a:pt x="4248" y="8457"/>
                  </a:lnTo>
                  <a:lnTo>
                    <a:pt x="3900" y="8264"/>
                  </a:lnTo>
                  <a:lnTo>
                    <a:pt x="3591" y="8071"/>
                  </a:lnTo>
                  <a:lnTo>
                    <a:pt x="3012" y="7607"/>
                  </a:lnTo>
                  <a:lnTo>
                    <a:pt x="2471" y="7105"/>
                  </a:lnTo>
                  <a:lnTo>
                    <a:pt x="1931" y="6565"/>
                  </a:lnTo>
                  <a:lnTo>
                    <a:pt x="1854" y="6526"/>
                  </a:lnTo>
                  <a:lnTo>
                    <a:pt x="1815" y="6487"/>
                  </a:lnTo>
                  <a:lnTo>
                    <a:pt x="1661" y="6526"/>
                  </a:lnTo>
                  <a:lnTo>
                    <a:pt x="1622" y="6526"/>
                  </a:lnTo>
                  <a:lnTo>
                    <a:pt x="1583" y="6565"/>
                  </a:lnTo>
                  <a:lnTo>
                    <a:pt x="1429" y="6835"/>
                  </a:lnTo>
                  <a:lnTo>
                    <a:pt x="1661" y="6873"/>
                  </a:lnTo>
                  <a:lnTo>
                    <a:pt x="2278" y="7491"/>
                  </a:lnTo>
                  <a:lnTo>
                    <a:pt x="2896" y="8071"/>
                  </a:lnTo>
                  <a:lnTo>
                    <a:pt x="3244" y="8341"/>
                  </a:lnTo>
                  <a:lnTo>
                    <a:pt x="3630" y="8573"/>
                  </a:lnTo>
                  <a:lnTo>
                    <a:pt x="3977" y="8766"/>
                  </a:lnTo>
                  <a:lnTo>
                    <a:pt x="4364" y="8959"/>
                  </a:lnTo>
                  <a:lnTo>
                    <a:pt x="4827" y="9113"/>
                  </a:lnTo>
                  <a:lnTo>
                    <a:pt x="5252" y="9190"/>
                  </a:lnTo>
                  <a:lnTo>
                    <a:pt x="5676" y="9229"/>
                  </a:lnTo>
                  <a:lnTo>
                    <a:pt x="6140" y="9229"/>
                  </a:lnTo>
                  <a:lnTo>
                    <a:pt x="6565" y="9152"/>
                  </a:lnTo>
                  <a:lnTo>
                    <a:pt x="6989" y="9074"/>
                  </a:lnTo>
                  <a:lnTo>
                    <a:pt x="7878" y="8843"/>
                  </a:lnTo>
                  <a:lnTo>
                    <a:pt x="7955" y="8804"/>
                  </a:lnTo>
                  <a:lnTo>
                    <a:pt x="7993" y="8727"/>
                  </a:lnTo>
                  <a:lnTo>
                    <a:pt x="8032" y="8650"/>
                  </a:lnTo>
                  <a:lnTo>
                    <a:pt x="7993" y="8534"/>
                  </a:lnTo>
                  <a:lnTo>
                    <a:pt x="7762" y="8109"/>
                  </a:lnTo>
                  <a:lnTo>
                    <a:pt x="7491" y="7684"/>
                  </a:lnTo>
                  <a:lnTo>
                    <a:pt x="7221" y="7298"/>
                  </a:lnTo>
                  <a:lnTo>
                    <a:pt x="6874" y="6912"/>
                  </a:lnTo>
                  <a:lnTo>
                    <a:pt x="6526" y="6603"/>
                  </a:lnTo>
                  <a:lnTo>
                    <a:pt x="6140" y="6294"/>
                  </a:lnTo>
                  <a:lnTo>
                    <a:pt x="5715" y="6024"/>
                  </a:lnTo>
                  <a:lnTo>
                    <a:pt x="5252" y="5792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39" y="5367"/>
                  </a:lnTo>
                  <a:lnTo>
                    <a:pt x="3591" y="5290"/>
                  </a:lnTo>
                  <a:lnTo>
                    <a:pt x="3012" y="5290"/>
                  </a:lnTo>
                  <a:lnTo>
                    <a:pt x="3167" y="4981"/>
                  </a:lnTo>
                  <a:lnTo>
                    <a:pt x="3321" y="4634"/>
                  </a:lnTo>
                  <a:lnTo>
                    <a:pt x="3398" y="4286"/>
                  </a:lnTo>
                  <a:lnTo>
                    <a:pt x="3475" y="3939"/>
                  </a:lnTo>
                  <a:lnTo>
                    <a:pt x="3514" y="3591"/>
                  </a:lnTo>
                  <a:lnTo>
                    <a:pt x="3514" y="3205"/>
                  </a:lnTo>
                  <a:lnTo>
                    <a:pt x="3514" y="2858"/>
                  </a:lnTo>
                  <a:lnTo>
                    <a:pt x="3437" y="2471"/>
                  </a:lnTo>
                  <a:lnTo>
                    <a:pt x="3321" y="1969"/>
                  </a:lnTo>
                  <a:lnTo>
                    <a:pt x="3167" y="1467"/>
                  </a:lnTo>
                  <a:lnTo>
                    <a:pt x="2935" y="965"/>
                  </a:lnTo>
                  <a:lnTo>
                    <a:pt x="2703" y="502"/>
                  </a:lnTo>
                  <a:lnTo>
                    <a:pt x="2587" y="270"/>
                  </a:lnTo>
                  <a:lnTo>
                    <a:pt x="2471" y="116"/>
                  </a:lnTo>
                  <a:lnTo>
                    <a:pt x="2356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6"/>
            <p:cNvSpPr/>
            <p:nvPr/>
          </p:nvSpPr>
          <p:spPr>
            <a:xfrm>
              <a:off x="2331050" y="4488475"/>
              <a:ext cx="145775" cy="163175"/>
            </a:xfrm>
            <a:custGeom>
              <a:avLst/>
              <a:gdLst/>
              <a:ahLst/>
              <a:cxnLst/>
              <a:rect l="l" t="t" r="r" b="b"/>
              <a:pathLst>
                <a:path w="5831" h="6527" extrusionOk="0">
                  <a:moveTo>
                    <a:pt x="3321" y="502"/>
                  </a:moveTo>
                  <a:lnTo>
                    <a:pt x="3784" y="695"/>
                  </a:lnTo>
                  <a:lnTo>
                    <a:pt x="4248" y="1004"/>
                  </a:lnTo>
                  <a:lnTo>
                    <a:pt x="4595" y="1313"/>
                  </a:lnTo>
                  <a:lnTo>
                    <a:pt x="4904" y="1738"/>
                  </a:lnTo>
                  <a:lnTo>
                    <a:pt x="5174" y="2163"/>
                  </a:lnTo>
                  <a:lnTo>
                    <a:pt x="5252" y="2394"/>
                  </a:lnTo>
                  <a:lnTo>
                    <a:pt x="5329" y="2665"/>
                  </a:lnTo>
                  <a:lnTo>
                    <a:pt x="5367" y="2896"/>
                  </a:lnTo>
                  <a:lnTo>
                    <a:pt x="5367" y="3167"/>
                  </a:lnTo>
                  <a:lnTo>
                    <a:pt x="5367" y="3437"/>
                  </a:lnTo>
                  <a:lnTo>
                    <a:pt x="5329" y="3707"/>
                  </a:lnTo>
                  <a:lnTo>
                    <a:pt x="5213" y="4171"/>
                  </a:lnTo>
                  <a:lnTo>
                    <a:pt x="5020" y="4595"/>
                  </a:lnTo>
                  <a:lnTo>
                    <a:pt x="4750" y="4981"/>
                  </a:lnTo>
                  <a:lnTo>
                    <a:pt x="4441" y="5368"/>
                  </a:lnTo>
                  <a:lnTo>
                    <a:pt x="4055" y="5638"/>
                  </a:lnTo>
                  <a:lnTo>
                    <a:pt x="3630" y="5870"/>
                  </a:lnTo>
                  <a:lnTo>
                    <a:pt x="3398" y="5947"/>
                  </a:lnTo>
                  <a:lnTo>
                    <a:pt x="3166" y="6024"/>
                  </a:lnTo>
                  <a:lnTo>
                    <a:pt x="2935" y="6024"/>
                  </a:lnTo>
                  <a:lnTo>
                    <a:pt x="2703" y="6063"/>
                  </a:lnTo>
                  <a:lnTo>
                    <a:pt x="2394" y="6024"/>
                  </a:lnTo>
                  <a:lnTo>
                    <a:pt x="2085" y="5985"/>
                  </a:lnTo>
                  <a:lnTo>
                    <a:pt x="1815" y="5908"/>
                  </a:lnTo>
                  <a:lnTo>
                    <a:pt x="1583" y="5792"/>
                  </a:lnTo>
                  <a:lnTo>
                    <a:pt x="1390" y="5677"/>
                  </a:lnTo>
                  <a:lnTo>
                    <a:pt x="1197" y="5522"/>
                  </a:lnTo>
                  <a:lnTo>
                    <a:pt x="1004" y="5329"/>
                  </a:lnTo>
                  <a:lnTo>
                    <a:pt x="850" y="5136"/>
                  </a:lnTo>
                  <a:lnTo>
                    <a:pt x="734" y="4904"/>
                  </a:lnTo>
                  <a:lnTo>
                    <a:pt x="656" y="4673"/>
                  </a:lnTo>
                  <a:lnTo>
                    <a:pt x="541" y="4441"/>
                  </a:lnTo>
                  <a:lnTo>
                    <a:pt x="502" y="4209"/>
                  </a:lnTo>
                  <a:lnTo>
                    <a:pt x="425" y="3669"/>
                  </a:lnTo>
                  <a:lnTo>
                    <a:pt x="463" y="3128"/>
                  </a:lnTo>
                  <a:lnTo>
                    <a:pt x="579" y="2587"/>
                  </a:lnTo>
                  <a:lnTo>
                    <a:pt x="734" y="2085"/>
                  </a:lnTo>
                  <a:lnTo>
                    <a:pt x="1004" y="1622"/>
                  </a:lnTo>
                  <a:lnTo>
                    <a:pt x="1158" y="1390"/>
                  </a:lnTo>
                  <a:lnTo>
                    <a:pt x="1313" y="1197"/>
                  </a:lnTo>
                  <a:lnTo>
                    <a:pt x="1506" y="1043"/>
                  </a:lnTo>
                  <a:lnTo>
                    <a:pt x="1699" y="888"/>
                  </a:lnTo>
                  <a:lnTo>
                    <a:pt x="1931" y="734"/>
                  </a:lnTo>
                  <a:lnTo>
                    <a:pt x="2162" y="657"/>
                  </a:lnTo>
                  <a:lnTo>
                    <a:pt x="2394" y="579"/>
                  </a:lnTo>
                  <a:lnTo>
                    <a:pt x="2664" y="502"/>
                  </a:lnTo>
                  <a:lnTo>
                    <a:pt x="2935" y="502"/>
                  </a:lnTo>
                  <a:lnTo>
                    <a:pt x="3244" y="541"/>
                  </a:lnTo>
                  <a:lnTo>
                    <a:pt x="3282" y="502"/>
                  </a:lnTo>
                  <a:close/>
                  <a:moveTo>
                    <a:pt x="3128" y="0"/>
                  </a:moveTo>
                  <a:lnTo>
                    <a:pt x="3051" y="39"/>
                  </a:lnTo>
                  <a:lnTo>
                    <a:pt x="2973" y="116"/>
                  </a:lnTo>
                  <a:lnTo>
                    <a:pt x="2973" y="193"/>
                  </a:lnTo>
                  <a:lnTo>
                    <a:pt x="2664" y="155"/>
                  </a:lnTo>
                  <a:lnTo>
                    <a:pt x="2394" y="193"/>
                  </a:lnTo>
                  <a:lnTo>
                    <a:pt x="2124" y="232"/>
                  </a:lnTo>
                  <a:lnTo>
                    <a:pt x="1854" y="309"/>
                  </a:lnTo>
                  <a:lnTo>
                    <a:pt x="1622" y="425"/>
                  </a:lnTo>
                  <a:lnTo>
                    <a:pt x="1390" y="579"/>
                  </a:lnTo>
                  <a:lnTo>
                    <a:pt x="1197" y="734"/>
                  </a:lnTo>
                  <a:lnTo>
                    <a:pt x="965" y="927"/>
                  </a:lnTo>
                  <a:lnTo>
                    <a:pt x="811" y="1120"/>
                  </a:lnTo>
                  <a:lnTo>
                    <a:pt x="656" y="1352"/>
                  </a:lnTo>
                  <a:lnTo>
                    <a:pt x="386" y="1854"/>
                  </a:lnTo>
                  <a:lnTo>
                    <a:pt x="154" y="2394"/>
                  </a:lnTo>
                  <a:lnTo>
                    <a:pt x="39" y="2974"/>
                  </a:lnTo>
                  <a:lnTo>
                    <a:pt x="0" y="3591"/>
                  </a:lnTo>
                  <a:lnTo>
                    <a:pt x="0" y="3900"/>
                  </a:lnTo>
                  <a:lnTo>
                    <a:pt x="39" y="4209"/>
                  </a:lnTo>
                  <a:lnTo>
                    <a:pt x="116" y="4518"/>
                  </a:lnTo>
                  <a:lnTo>
                    <a:pt x="193" y="4788"/>
                  </a:lnTo>
                  <a:lnTo>
                    <a:pt x="270" y="5059"/>
                  </a:lnTo>
                  <a:lnTo>
                    <a:pt x="425" y="5329"/>
                  </a:lnTo>
                  <a:lnTo>
                    <a:pt x="579" y="5561"/>
                  </a:lnTo>
                  <a:lnTo>
                    <a:pt x="772" y="5754"/>
                  </a:lnTo>
                  <a:lnTo>
                    <a:pt x="965" y="5947"/>
                  </a:lnTo>
                  <a:lnTo>
                    <a:pt x="1197" y="6101"/>
                  </a:lnTo>
                  <a:lnTo>
                    <a:pt x="1467" y="6256"/>
                  </a:lnTo>
                  <a:lnTo>
                    <a:pt x="1738" y="6372"/>
                  </a:lnTo>
                  <a:lnTo>
                    <a:pt x="2085" y="6449"/>
                  </a:lnTo>
                  <a:lnTo>
                    <a:pt x="2394" y="6487"/>
                  </a:lnTo>
                  <a:lnTo>
                    <a:pt x="2742" y="6526"/>
                  </a:lnTo>
                  <a:lnTo>
                    <a:pt x="3012" y="6487"/>
                  </a:lnTo>
                  <a:lnTo>
                    <a:pt x="3321" y="6449"/>
                  </a:lnTo>
                  <a:lnTo>
                    <a:pt x="3630" y="6372"/>
                  </a:lnTo>
                  <a:lnTo>
                    <a:pt x="3900" y="6256"/>
                  </a:lnTo>
                  <a:lnTo>
                    <a:pt x="4170" y="6101"/>
                  </a:lnTo>
                  <a:lnTo>
                    <a:pt x="4402" y="5947"/>
                  </a:lnTo>
                  <a:lnTo>
                    <a:pt x="4634" y="5792"/>
                  </a:lnTo>
                  <a:lnTo>
                    <a:pt x="4866" y="5561"/>
                  </a:lnTo>
                  <a:lnTo>
                    <a:pt x="5059" y="5368"/>
                  </a:lnTo>
                  <a:lnTo>
                    <a:pt x="5252" y="5097"/>
                  </a:lnTo>
                  <a:lnTo>
                    <a:pt x="5406" y="4866"/>
                  </a:lnTo>
                  <a:lnTo>
                    <a:pt x="5522" y="4595"/>
                  </a:lnTo>
                  <a:lnTo>
                    <a:pt x="5638" y="4286"/>
                  </a:lnTo>
                  <a:lnTo>
                    <a:pt x="5754" y="4016"/>
                  </a:lnTo>
                  <a:lnTo>
                    <a:pt x="5792" y="3707"/>
                  </a:lnTo>
                  <a:lnTo>
                    <a:pt x="5831" y="3398"/>
                  </a:lnTo>
                  <a:lnTo>
                    <a:pt x="5831" y="3089"/>
                  </a:lnTo>
                  <a:lnTo>
                    <a:pt x="5792" y="2780"/>
                  </a:lnTo>
                  <a:lnTo>
                    <a:pt x="5754" y="2472"/>
                  </a:lnTo>
                  <a:lnTo>
                    <a:pt x="5638" y="2163"/>
                  </a:lnTo>
                  <a:lnTo>
                    <a:pt x="5522" y="1892"/>
                  </a:lnTo>
                  <a:lnTo>
                    <a:pt x="5406" y="1622"/>
                  </a:lnTo>
                  <a:lnTo>
                    <a:pt x="5213" y="1352"/>
                  </a:lnTo>
                  <a:lnTo>
                    <a:pt x="5020" y="1120"/>
                  </a:lnTo>
                  <a:lnTo>
                    <a:pt x="4827" y="888"/>
                  </a:lnTo>
                  <a:lnTo>
                    <a:pt x="4595" y="695"/>
                  </a:lnTo>
                  <a:lnTo>
                    <a:pt x="4364" y="502"/>
                  </a:lnTo>
                  <a:lnTo>
                    <a:pt x="4093" y="348"/>
                  </a:lnTo>
                  <a:lnTo>
                    <a:pt x="3823" y="193"/>
                  </a:lnTo>
                  <a:lnTo>
                    <a:pt x="3514" y="116"/>
                  </a:lnTo>
                  <a:lnTo>
                    <a:pt x="32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6"/>
            <p:cNvSpPr/>
            <p:nvPr/>
          </p:nvSpPr>
          <p:spPr>
            <a:xfrm>
              <a:off x="3966375" y="4488475"/>
              <a:ext cx="350450" cy="288650"/>
            </a:xfrm>
            <a:custGeom>
              <a:avLst/>
              <a:gdLst/>
              <a:ahLst/>
              <a:cxnLst/>
              <a:rect l="l" t="t" r="r" b="b"/>
              <a:pathLst>
                <a:path w="14018" h="11546" extrusionOk="0">
                  <a:moveTo>
                    <a:pt x="11778" y="0"/>
                  </a:moveTo>
                  <a:lnTo>
                    <a:pt x="11469" y="77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8" y="2780"/>
                  </a:lnTo>
                  <a:lnTo>
                    <a:pt x="10658" y="1892"/>
                  </a:lnTo>
                  <a:lnTo>
                    <a:pt x="10427" y="2085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168" y="5522"/>
                  </a:lnTo>
                  <a:lnTo>
                    <a:pt x="13439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2" y="6681"/>
                  </a:lnTo>
                  <a:lnTo>
                    <a:pt x="13516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4" y="7955"/>
                  </a:lnTo>
                  <a:lnTo>
                    <a:pt x="12203" y="8418"/>
                  </a:lnTo>
                  <a:lnTo>
                    <a:pt x="11740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1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0" y="11160"/>
                  </a:lnTo>
                  <a:lnTo>
                    <a:pt x="3013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2"/>
                  </a:lnTo>
                  <a:lnTo>
                    <a:pt x="1082" y="10696"/>
                  </a:lnTo>
                  <a:lnTo>
                    <a:pt x="812" y="10542"/>
                  </a:lnTo>
                  <a:lnTo>
                    <a:pt x="618" y="10388"/>
                  </a:lnTo>
                  <a:lnTo>
                    <a:pt x="464" y="10194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7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1" y="9886"/>
                  </a:lnTo>
                  <a:lnTo>
                    <a:pt x="39" y="10117"/>
                  </a:lnTo>
                  <a:lnTo>
                    <a:pt x="78" y="10310"/>
                  </a:lnTo>
                  <a:lnTo>
                    <a:pt x="194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2" y="11353"/>
                  </a:lnTo>
                  <a:lnTo>
                    <a:pt x="2626" y="11430"/>
                  </a:lnTo>
                  <a:lnTo>
                    <a:pt x="3321" y="11507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7"/>
                  </a:lnTo>
                  <a:lnTo>
                    <a:pt x="6063" y="11430"/>
                  </a:lnTo>
                  <a:lnTo>
                    <a:pt x="6758" y="11314"/>
                  </a:lnTo>
                  <a:lnTo>
                    <a:pt x="7415" y="11160"/>
                  </a:lnTo>
                  <a:lnTo>
                    <a:pt x="8071" y="11005"/>
                  </a:lnTo>
                  <a:lnTo>
                    <a:pt x="8728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8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3"/>
                  </a:lnTo>
                  <a:lnTo>
                    <a:pt x="14018" y="6140"/>
                  </a:lnTo>
                  <a:lnTo>
                    <a:pt x="13941" y="5908"/>
                  </a:lnTo>
                  <a:lnTo>
                    <a:pt x="13863" y="5715"/>
                  </a:lnTo>
                  <a:lnTo>
                    <a:pt x="13748" y="5522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6"/>
                  </a:lnTo>
                  <a:lnTo>
                    <a:pt x="13091" y="5136"/>
                  </a:lnTo>
                  <a:lnTo>
                    <a:pt x="12821" y="3823"/>
                  </a:lnTo>
                  <a:lnTo>
                    <a:pt x="12512" y="2549"/>
                  </a:lnTo>
                  <a:lnTo>
                    <a:pt x="12164" y="1274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6"/>
            <p:cNvSpPr/>
            <p:nvPr/>
          </p:nvSpPr>
          <p:spPr>
            <a:xfrm>
              <a:off x="1307750" y="4498125"/>
              <a:ext cx="103325" cy="105250"/>
            </a:xfrm>
            <a:custGeom>
              <a:avLst/>
              <a:gdLst/>
              <a:ahLst/>
              <a:cxnLst/>
              <a:rect l="l" t="t" r="r" b="b"/>
              <a:pathLst>
                <a:path w="4133" h="4210" extrusionOk="0">
                  <a:moveTo>
                    <a:pt x="2317" y="348"/>
                  </a:moveTo>
                  <a:lnTo>
                    <a:pt x="2665" y="425"/>
                  </a:lnTo>
                  <a:lnTo>
                    <a:pt x="2819" y="502"/>
                  </a:lnTo>
                  <a:lnTo>
                    <a:pt x="2974" y="618"/>
                  </a:lnTo>
                  <a:lnTo>
                    <a:pt x="3128" y="734"/>
                  </a:lnTo>
                  <a:lnTo>
                    <a:pt x="3244" y="850"/>
                  </a:lnTo>
                  <a:lnTo>
                    <a:pt x="3360" y="1043"/>
                  </a:lnTo>
                  <a:lnTo>
                    <a:pt x="3476" y="1197"/>
                  </a:lnTo>
                  <a:lnTo>
                    <a:pt x="3514" y="1236"/>
                  </a:lnTo>
                  <a:lnTo>
                    <a:pt x="3630" y="1545"/>
                  </a:lnTo>
                  <a:lnTo>
                    <a:pt x="3707" y="1815"/>
                  </a:lnTo>
                  <a:lnTo>
                    <a:pt x="3746" y="2086"/>
                  </a:lnTo>
                  <a:lnTo>
                    <a:pt x="3746" y="2356"/>
                  </a:lnTo>
                  <a:lnTo>
                    <a:pt x="3707" y="2626"/>
                  </a:lnTo>
                  <a:lnTo>
                    <a:pt x="3630" y="2896"/>
                  </a:lnTo>
                  <a:lnTo>
                    <a:pt x="3514" y="3128"/>
                  </a:lnTo>
                  <a:lnTo>
                    <a:pt x="3283" y="3398"/>
                  </a:lnTo>
                  <a:lnTo>
                    <a:pt x="3012" y="3591"/>
                  </a:lnTo>
                  <a:lnTo>
                    <a:pt x="2703" y="3746"/>
                  </a:lnTo>
                  <a:lnTo>
                    <a:pt x="2356" y="3823"/>
                  </a:lnTo>
                  <a:lnTo>
                    <a:pt x="2008" y="3862"/>
                  </a:lnTo>
                  <a:lnTo>
                    <a:pt x="1661" y="3785"/>
                  </a:lnTo>
                  <a:lnTo>
                    <a:pt x="1313" y="3669"/>
                  </a:lnTo>
                  <a:lnTo>
                    <a:pt x="1004" y="3476"/>
                  </a:lnTo>
                  <a:lnTo>
                    <a:pt x="734" y="3244"/>
                  </a:lnTo>
                  <a:lnTo>
                    <a:pt x="579" y="2935"/>
                  </a:lnTo>
                  <a:lnTo>
                    <a:pt x="425" y="2665"/>
                  </a:lnTo>
                  <a:lnTo>
                    <a:pt x="386" y="2317"/>
                  </a:lnTo>
                  <a:lnTo>
                    <a:pt x="348" y="2008"/>
                  </a:lnTo>
                  <a:lnTo>
                    <a:pt x="386" y="1661"/>
                  </a:lnTo>
                  <a:lnTo>
                    <a:pt x="502" y="1352"/>
                  </a:lnTo>
                  <a:lnTo>
                    <a:pt x="657" y="1043"/>
                  </a:lnTo>
                  <a:lnTo>
                    <a:pt x="888" y="811"/>
                  </a:lnTo>
                  <a:lnTo>
                    <a:pt x="1197" y="580"/>
                  </a:lnTo>
                  <a:lnTo>
                    <a:pt x="1545" y="425"/>
                  </a:lnTo>
                  <a:lnTo>
                    <a:pt x="1931" y="348"/>
                  </a:lnTo>
                  <a:close/>
                  <a:moveTo>
                    <a:pt x="2201" y="0"/>
                  </a:moveTo>
                  <a:lnTo>
                    <a:pt x="1815" y="39"/>
                  </a:lnTo>
                  <a:lnTo>
                    <a:pt x="1468" y="116"/>
                  </a:lnTo>
                  <a:lnTo>
                    <a:pt x="1120" y="232"/>
                  </a:lnTo>
                  <a:lnTo>
                    <a:pt x="927" y="348"/>
                  </a:lnTo>
                  <a:lnTo>
                    <a:pt x="773" y="464"/>
                  </a:lnTo>
                  <a:lnTo>
                    <a:pt x="579" y="618"/>
                  </a:lnTo>
                  <a:lnTo>
                    <a:pt x="464" y="773"/>
                  </a:lnTo>
                  <a:lnTo>
                    <a:pt x="232" y="1159"/>
                  </a:lnTo>
                  <a:lnTo>
                    <a:pt x="78" y="1545"/>
                  </a:lnTo>
                  <a:lnTo>
                    <a:pt x="0" y="1970"/>
                  </a:lnTo>
                  <a:lnTo>
                    <a:pt x="0" y="2394"/>
                  </a:lnTo>
                  <a:lnTo>
                    <a:pt x="116" y="2858"/>
                  </a:lnTo>
                  <a:lnTo>
                    <a:pt x="193" y="3051"/>
                  </a:lnTo>
                  <a:lnTo>
                    <a:pt x="309" y="3244"/>
                  </a:lnTo>
                  <a:lnTo>
                    <a:pt x="579" y="3553"/>
                  </a:lnTo>
                  <a:lnTo>
                    <a:pt x="888" y="3823"/>
                  </a:lnTo>
                  <a:lnTo>
                    <a:pt x="1236" y="4016"/>
                  </a:lnTo>
                  <a:lnTo>
                    <a:pt x="1622" y="4171"/>
                  </a:lnTo>
                  <a:lnTo>
                    <a:pt x="2047" y="4209"/>
                  </a:lnTo>
                  <a:lnTo>
                    <a:pt x="2472" y="4209"/>
                  </a:lnTo>
                  <a:lnTo>
                    <a:pt x="2858" y="4093"/>
                  </a:lnTo>
                  <a:lnTo>
                    <a:pt x="3244" y="3939"/>
                  </a:lnTo>
                  <a:lnTo>
                    <a:pt x="3398" y="3823"/>
                  </a:lnTo>
                  <a:lnTo>
                    <a:pt x="3553" y="3669"/>
                  </a:lnTo>
                  <a:lnTo>
                    <a:pt x="3707" y="3514"/>
                  </a:lnTo>
                  <a:lnTo>
                    <a:pt x="3823" y="3321"/>
                  </a:lnTo>
                  <a:lnTo>
                    <a:pt x="4016" y="2935"/>
                  </a:lnTo>
                  <a:lnTo>
                    <a:pt x="4132" y="2510"/>
                  </a:lnTo>
                  <a:lnTo>
                    <a:pt x="4132" y="2047"/>
                  </a:lnTo>
                  <a:lnTo>
                    <a:pt x="4132" y="1854"/>
                  </a:lnTo>
                  <a:lnTo>
                    <a:pt x="4055" y="1622"/>
                  </a:lnTo>
                  <a:lnTo>
                    <a:pt x="4016" y="1429"/>
                  </a:lnTo>
                  <a:lnTo>
                    <a:pt x="3900" y="1236"/>
                  </a:lnTo>
                  <a:lnTo>
                    <a:pt x="3785" y="1082"/>
                  </a:lnTo>
                  <a:lnTo>
                    <a:pt x="3630" y="927"/>
                  </a:lnTo>
                  <a:lnTo>
                    <a:pt x="3591" y="888"/>
                  </a:lnTo>
                  <a:lnTo>
                    <a:pt x="3553" y="734"/>
                  </a:lnTo>
                  <a:lnTo>
                    <a:pt x="3437" y="580"/>
                  </a:lnTo>
                  <a:lnTo>
                    <a:pt x="3360" y="425"/>
                  </a:lnTo>
                  <a:lnTo>
                    <a:pt x="3244" y="348"/>
                  </a:lnTo>
                  <a:lnTo>
                    <a:pt x="3089" y="232"/>
                  </a:lnTo>
                  <a:lnTo>
                    <a:pt x="2935" y="155"/>
                  </a:lnTo>
                  <a:lnTo>
                    <a:pt x="2587" y="39"/>
                  </a:lnTo>
                  <a:lnTo>
                    <a:pt x="220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6"/>
            <p:cNvSpPr/>
            <p:nvPr/>
          </p:nvSpPr>
          <p:spPr>
            <a:xfrm>
              <a:off x="6468625" y="45261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8" y="618"/>
                  </a:moveTo>
                  <a:lnTo>
                    <a:pt x="5947" y="772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2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4" y="3900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0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6" y="2626"/>
                  </a:lnTo>
                  <a:lnTo>
                    <a:pt x="5368" y="1969"/>
                  </a:lnTo>
                  <a:lnTo>
                    <a:pt x="5368" y="618"/>
                  </a:lnTo>
                  <a:close/>
                  <a:moveTo>
                    <a:pt x="2781" y="888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6"/>
                  </a:lnTo>
                  <a:lnTo>
                    <a:pt x="1545" y="4286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7" y="3012"/>
                  </a:lnTo>
                  <a:lnTo>
                    <a:pt x="888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1" y="888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5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3" y="6294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6"/>
                  </a:lnTo>
                  <a:lnTo>
                    <a:pt x="2240" y="579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4"/>
                  </a:lnTo>
                  <a:lnTo>
                    <a:pt x="232" y="2780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3"/>
                  </a:lnTo>
                  <a:lnTo>
                    <a:pt x="39" y="4557"/>
                  </a:lnTo>
                  <a:lnTo>
                    <a:pt x="348" y="4595"/>
                  </a:lnTo>
                  <a:lnTo>
                    <a:pt x="386" y="4286"/>
                  </a:lnTo>
                  <a:lnTo>
                    <a:pt x="966" y="4518"/>
                  </a:lnTo>
                  <a:lnTo>
                    <a:pt x="1313" y="4595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79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4" y="3977"/>
                  </a:lnTo>
                  <a:lnTo>
                    <a:pt x="3012" y="3630"/>
                  </a:lnTo>
                  <a:lnTo>
                    <a:pt x="3012" y="2973"/>
                  </a:lnTo>
                  <a:lnTo>
                    <a:pt x="3128" y="772"/>
                  </a:lnTo>
                  <a:lnTo>
                    <a:pt x="3514" y="657"/>
                  </a:lnTo>
                  <a:lnTo>
                    <a:pt x="3939" y="579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8" y="579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8" y="3398"/>
                  </a:lnTo>
                  <a:lnTo>
                    <a:pt x="5175" y="3746"/>
                  </a:lnTo>
                  <a:lnTo>
                    <a:pt x="5213" y="3900"/>
                  </a:lnTo>
                  <a:lnTo>
                    <a:pt x="5291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6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6"/>
                  </a:lnTo>
                  <a:lnTo>
                    <a:pt x="7607" y="4209"/>
                  </a:lnTo>
                  <a:lnTo>
                    <a:pt x="8650" y="4093"/>
                  </a:lnTo>
                  <a:lnTo>
                    <a:pt x="8650" y="4479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7"/>
                  </a:lnTo>
                  <a:lnTo>
                    <a:pt x="8766" y="5097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1" y="4904"/>
                  </a:lnTo>
                  <a:lnTo>
                    <a:pt x="9384" y="4904"/>
                  </a:lnTo>
                  <a:lnTo>
                    <a:pt x="9809" y="4981"/>
                  </a:lnTo>
                  <a:lnTo>
                    <a:pt x="10195" y="5097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599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7"/>
                  </a:lnTo>
                  <a:lnTo>
                    <a:pt x="10697" y="6603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3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9" y="8997"/>
                  </a:lnTo>
                  <a:lnTo>
                    <a:pt x="12512" y="8997"/>
                  </a:lnTo>
                  <a:lnTo>
                    <a:pt x="12434" y="9075"/>
                  </a:lnTo>
                  <a:lnTo>
                    <a:pt x="12396" y="9113"/>
                  </a:lnTo>
                  <a:lnTo>
                    <a:pt x="12357" y="9190"/>
                  </a:lnTo>
                  <a:lnTo>
                    <a:pt x="11469" y="9306"/>
                  </a:lnTo>
                  <a:lnTo>
                    <a:pt x="11469" y="9692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4" y="9499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7"/>
                  </a:lnTo>
                  <a:lnTo>
                    <a:pt x="13168" y="8766"/>
                  </a:lnTo>
                  <a:lnTo>
                    <a:pt x="13168" y="8495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6" y="7182"/>
                  </a:lnTo>
                  <a:lnTo>
                    <a:pt x="12743" y="6680"/>
                  </a:lnTo>
                  <a:lnTo>
                    <a:pt x="12434" y="6217"/>
                  </a:lnTo>
                  <a:lnTo>
                    <a:pt x="12125" y="5792"/>
                  </a:lnTo>
                  <a:lnTo>
                    <a:pt x="11778" y="5445"/>
                  </a:lnTo>
                  <a:lnTo>
                    <a:pt x="11315" y="5097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5"/>
                  </a:lnTo>
                  <a:lnTo>
                    <a:pt x="9886" y="4479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7"/>
                  </a:lnTo>
                  <a:lnTo>
                    <a:pt x="9229" y="3514"/>
                  </a:lnTo>
                  <a:lnTo>
                    <a:pt x="9152" y="3089"/>
                  </a:lnTo>
                  <a:lnTo>
                    <a:pt x="8998" y="2665"/>
                  </a:lnTo>
                  <a:lnTo>
                    <a:pt x="8805" y="2278"/>
                  </a:lnTo>
                  <a:lnTo>
                    <a:pt x="8534" y="1931"/>
                  </a:lnTo>
                  <a:lnTo>
                    <a:pt x="8225" y="1583"/>
                  </a:lnTo>
                  <a:lnTo>
                    <a:pt x="7839" y="1274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5" y="193"/>
                  </a:lnTo>
                  <a:lnTo>
                    <a:pt x="5291" y="77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6"/>
            <p:cNvSpPr/>
            <p:nvPr/>
          </p:nvSpPr>
          <p:spPr>
            <a:xfrm>
              <a:off x="4200000" y="452900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1"/>
                  </a:lnTo>
                  <a:lnTo>
                    <a:pt x="0" y="7261"/>
                  </a:lnTo>
                  <a:lnTo>
                    <a:pt x="193" y="7261"/>
                  </a:lnTo>
                  <a:lnTo>
                    <a:pt x="425" y="5484"/>
                  </a:lnTo>
                  <a:lnTo>
                    <a:pt x="580" y="3669"/>
                  </a:lnTo>
                  <a:lnTo>
                    <a:pt x="695" y="1854"/>
                  </a:lnTo>
                  <a:lnTo>
                    <a:pt x="695" y="928"/>
                  </a:lnTo>
                  <a:lnTo>
                    <a:pt x="695" y="40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6"/>
            <p:cNvSpPr/>
            <p:nvPr/>
          </p:nvSpPr>
          <p:spPr>
            <a:xfrm>
              <a:off x="6500475" y="45396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6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3"/>
                  </a:lnTo>
                  <a:lnTo>
                    <a:pt x="9384" y="9654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39" y="10079"/>
                  </a:lnTo>
                  <a:lnTo>
                    <a:pt x="7608" y="9963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9" y="9346"/>
                  </a:lnTo>
                  <a:lnTo>
                    <a:pt x="6951" y="9075"/>
                  </a:lnTo>
                  <a:lnTo>
                    <a:pt x="6913" y="8805"/>
                  </a:lnTo>
                  <a:lnTo>
                    <a:pt x="6951" y="8535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4" y="7569"/>
                  </a:lnTo>
                  <a:lnTo>
                    <a:pt x="8148" y="7338"/>
                  </a:lnTo>
                  <a:lnTo>
                    <a:pt x="8226" y="7299"/>
                  </a:lnTo>
                  <a:close/>
                  <a:moveTo>
                    <a:pt x="2858" y="1"/>
                  </a:moveTo>
                  <a:lnTo>
                    <a:pt x="2665" y="39"/>
                  </a:lnTo>
                  <a:lnTo>
                    <a:pt x="2665" y="78"/>
                  </a:lnTo>
                  <a:lnTo>
                    <a:pt x="2626" y="1352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4" y="5098"/>
                  </a:lnTo>
                  <a:lnTo>
                    <a:pt x="2897" y="7492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2"/>
                  </a:lnTo>
                  <a:lnTo>
                    <a:pt x="3051" y="8766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7"/>
                  </a:lnTo>
                  <a:lnTo>
                    <a:pt x="773" y="9114"/>
                  </a:lnTo>
                  <a:lnTo>
                    <a:pt x="1545" y="9152"/>
                  </a:lnTo>
                  <a:lnTo>
                    <a:pt x="3128" y="9230"/>
                  </a:lnTo>
                  <a:lnTo>
                    <a:pt x="4828" y="9307"/>
                  </a:lnTo>
                  <a:lnTo>
                    <a:pt x="5677" y="9307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2" y="10311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20"/>
                  </a:lnTo>
                  <a:lnTo>
                    <a:pt x="9037" y="10543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3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9"/>
                  </a:lnTo>
                  <a:lnTo>
                    <a:pt x="10041" y="8071"/>
                  </a:lnTo>
                  <a:lnTo>
                    <a:pt x="9847" y="7762"/>
                  </a:lnTo>
                  <a:lnTo>
                    <a:pt x="9616" y="7492"/>
                  </a:lnTo>
                  <a:lnTo>
                    <a:pt x="9307" y="7260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7" y="6990"/>
                  </a:lnTo>
                  <a:lnTo>
                    <a:pt x="7724" y="7029"/>
                  </a:lnTo>
                  <a:lnTo>
                    <a:pt x="7415" y="7144"/>
                  </a:lnTo>
                  <a:lnTo>
                    <a:pt x="7144" y="7338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6" y="8805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8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6" y="8535"/>
                  </a:lnTo>
                  <a:lnTo>
                    <a:pt x="3206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5"/>
                  </a:lnTo>
                  <a:lnTo>
                    <a:pt x="3206" y="7338"/>
                  </a:lnTo>
                  <a:lnTo>
                    <a:pt x="3128" y="6449"/>
                  </a:lnTo>
                  <a:lnTo>
                    <a:pt x="3013" y="4326"/>
                  </a:lnTo>
                  <a:lnTo>
                    <a:pt x="2935" y="2202"/>
                  </a:lnTo>
                  <a:lnTo>
                    <a:pt x="2897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6"/>
            <p:cNvSpPr/>
            <p:nvPr/>
          </p:nvSpPr>
          <p:spPr>
            <a:xfrm>
              <a:off x="5490700" y="4546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79"/>
                  </a:lnTo>
                  <a:lnTo>
                    <a:pt x="0" y="1197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8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6"/>
                  </a:lnTo>
                  <a:lnTo>
                    <a:pt x="1970" y="5947"/>
                  </a:lnTo>
                  <a:lnTo>
                    <a:pt x="2433" y="6410"/>
                  </a:lnTo>
                  <a:lnTo>
                    <a:pt x="2974" y="6873"/>
                  </a:lnTo>
                  <a:lnTo>
                    <a:pt x="3514" y="7260"/>
                  </a:lnTo>
                  <a:lnTo>
                    <a:pt x="4094" y="7646"/>
                  </a:lnTo>
                  <a:lnTo>
                    <a:pt x="4712" y="7955"/>
                  </a:lnTo>
                  <a:lnTo>
                    <a:pt x="5329" y="8225"/>
                  </a:lnTo>
                  <a:lnTo>
                    <a:pt x="5986" y="8495"/>
                  </a:lnTo>
                  <a:lnTo>
                    <a:pt x="6642" y="8688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3"/>
                  </a:lnTo>
                  <a:lnTo>
                    <a:pt x="10774" y="9075"/>
                  </a:lnTo>
                  <a:lnTo>
                    <a:pt x="11392" y="8997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1"/>
                  </a:lnTo>
                  <a:lnTo>
                    <a:pt x="14018" y="8379"/>
                  </a:lnTo>
                  <a:lnTo>
                    <a:pt x="14636" y="8148"/>
                  </a:lnTo>
                  <a:lnTo>
                    <a:pt x="15253" y="7877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0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4"/>
                  </a:lnTo>
                  <a:lnTo>
                    <a:pt x="19076" y="4286"/>
                  </a:lnTo>
                  <a:lnTo>
                    <a:pt x="19347" y="3668"/>
                  </a:lnTo>
                  <a:lnTo>
                    <a:pt x="19115" y="3630"/>
                  </a:lnTo>
                  <a:lnTo>
                    <a:pt x="18767" y="4170"/>
                  </a:lnTo>
                  <a:lnTo>
                    <a:pt x="18420" y="4634"/>
                  </a:lnTo>
                  <a:lnTo>
                    <a:pt x="18034" y="5097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0"/>
                  </a:lnTo>
                  <a:lnTo>
                    <a:pt x="15755" y="7028"/>
                  </a:lnTo>
                  <a:lnTo>
                    <a:pt x="15215" y="7298"/>
                  </a:lnTo>
                  <a:lnTo>
                    <a:pt x="14713" y="7569"/>
                  </a:lnTo>
                  <a:lnTo>
                    <a:pt x="14134" y="7800"/>
                  </a:lnTo>
                  <a:lnTo>
                    <a:pt x="13593" y="8032"/>
                  </a:lnTo>
                  <a:lnTo>
                    <a:pt x="13014" y="8186"/>
                  </a:lnTo>
                  <a:lnTo>
                    <a:pt x="12434" y="8341"/>
                  </a:lnTo>
                  <a:lnTo>
                    <a:pt x="11817" y="8457"/>
                  </a:lnTo>
                  <a:lnTo>
                    <a:pt x="11199" y="8534"/>
                  </a:lnTo>
                  <a:lnTo>
                    <a:pt x="10504" y="8611"/>
                  </a:lnTo>
                  <a:lnTo>
                    <a:pt x="9114" y="8611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2"/>
                  </a:lnTo>
                  <a:lnTo>
                    <a:pt x="6333" y="8109"/>
                  </a:lnTo>
                  <a:lnTo>
                    <a:pt x="5638" y="7877"/>
                  </a:lnTo>
                  <a:lnTo>
                    <a:pt x="5020" y="7607"/>
                  </a:lnTo>
                  <a:lnTo>
                    <a:pt x="4364" y="7260"/>
                  </a:lnTo>
                  <a:lnTo>
                    <a:pt x="3785" y="6912"/>
                  </a:lnTo>
                  <a:lnTo>
                    <a:pt x="3206" y="6487"/>
                  </a:lnTo>
                  <a:lnTo>
                    <a:pt x="2704" y="6063"/>
                  </a:lnTo>
                  <a:lnTo>
                    <a:pt x="2202" y="5561"/>
                  </a:lnTo>
                  <a:lnTo>
                    <a:pt x="1777" y="4981"/>
                  </a:lnTo>
                  <a:lnTo>
                    <a:pt x="1391" y="4402"/>
                  </a:lnTo>
                  <a:lnTo>
                    <a:pt x="1120" y="3900"/>
                  </a:lnTo>
                  <a:lnTo>
                    <a:pt x="850" y="3360"/>
                  </a:lnTo>
                  <a:lnTo>
                    <a:pt x="696" y="2858"/>
                  </a:lnTo>
                  <a:lnTo>
                    <a:pt x="541" y="2278"/>
                  </a:lnTo>
                  <a:lnTo>
                    <a:pt x="425" y="1738"/>
                  </a:lnTo>
                  <a:lnTo>
                    <a:pt x="387" y="1158"/>
                  </a:lnTo>
                  <a:lnTo>
                    <a:pt x="387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6"/>
            <p:cNvSpPr/>
            <p:nvPr/>
          </p:nvSpPr>
          <p:spPr>
            <a:xfrm>
              <a:off x="5576625" y="4556050"/>
              <a:ext cx="35725" cy="28975"/>
            </a:xfrm>
            <a:custGeom>
              <a:avLst/>
              <a:gdLst/>
              <a:ahLst/>
              <a:cxnLst/>
              <a:rect l="l" t="t" r="r" b="b"/>
              <a:pathLst>
                <a:path w="1429" h="1159" extrusionOk="0">
                  <a:moveTo>
                    <a:pt x="502" y="0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6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1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4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2"/>
                  </a:lnTo>
                  <a:lnTo>
                    <a:pt x="425" y="579"/>
                  </a:lnTo>
                  <a:lnTo>
                    <a:pt x="541" y="425"/>
                  </a:lnTo>
                  <a:lnTo>
                    <a:pt x="618" y="386"/>
                  </a:lnTo>
                  <a:lnTo>
                    <a:pt x="773" y="386"/>
                  </a:lnTo>
                  <a:lnTo>
                    <a:pt x="850" y="425"/>
                  </a:lnTo>
                  <a:lnTo>
                    <a:pt x="966" y="579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6" y="927"/>
                  </a:lnTo>
                  <a:lnTo>
                    <a:pt x="966" y="1004"/>
                  </a:lnTo>
                  <a:lnTo>
                    <a:pt x="966" y="1081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5" y="1120"/>
                  </a:lnTo>
                  <a:lnTo>
                    <a:pt x="1313" y="1081"/>
                  </a:lnTo>
                  <a:lnTo>
                    <a:pt x="1390" y="888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3"/>
                  </a:lnTo>
                  <a:lnTo>
                    <a:pt x="1043" y="77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6"/>
            <p:cNvSpPr/>
            <p:nvPr/>
          </p:nvSpPr>
          <p:spPr>
            <a:xfrm>
              <a:off x="5523525" y="45599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2"/>
                  </a:lnTo>
                  <a:lnTo>
                    <a:pt x="78" y="966"/>
                  </a:lnTo>
                  <a:lnTo>
                    <a:pt x="232" y="1082"/>
                  </a:lnTo>
                  <a:lnTo>
                    <a:pt x="387" y="1198"/>
                  </a:lnTo>
                  <a:lnTo>
                    <a:pt x="464" y="1198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5"/>
                  </a:lnTo>
                  <a:lnTo>
                    <a:pt x="387" y="927"/>
                  </a:lnTo>
                  <a:lnTo>
                    <a:pt x="348" y="812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7" y="503"/>
                  </a:lnTo>
                  <a:lnTo>
                    <a:pt x="464" y="464"/>
                  </a:lnTo>
                  <a:lnTo>
                    <a:pt x="541" y="387"/>
                  </a:lnTo>
                  <a:lnTo>
                    <a:pt x="773" y="387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2" y="1043"/>
                  </a:lnTo>
                  <a:lnTo>
                    <a:pt x="1159" y="1082"/>
                  </a:lnTo>
                  <a:lnTo>
                    <a:pt x="1197" y="1082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7"/>
                  </a:lnTo>
                  <a:lnTo>
                    <a:pt x="1159" y="232"/>
                  </a:lnTo>
                  <a:lnTo>
                    <a:pt x="1004" y="78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6"/>
            <p:cNvSpPr/>
            <p:nvPr/>
          </p:nvSpPr>
          <p:spPr>
            <a:xfrm>
              <a:off x="4050375" y="4567625"/>
              <a:ext cx="30900" cy="168975"/>
            </a:xfrm>
            <a:custGeom>
              <a:avLst/>
              <a:gdLst/>
              <a:ahLst/>
              <a:cxnLst/>
              <a:rect l="l" t="t" r="r" b="b"/>
              <a:pathLst>
                <a:path w="1236" h="6759" extrusionOk="0">
                  <a:moveTo>
                    <a:pt x="1120" y="1"/>
                  </a:moveTo>
                  <a:lnTo>
                    <a:pt x="1081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9"/>
                  </a:lnTo>
                  <a:lnTo>
                    <a:pt x="116" y="5059"/>
                  </a:lnTo>
                  <a:lnTo>
                    <a:pt x="0" y="6720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2" y="3515"/>
                  </a:lnTo>
                  <a:lnTo>
                    <a:pt x="965" y="1854"/>
                  </a:lnTo>
                  <a:lnTo>
                    <a:pt x="1081" y="232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6"/>
            <p:cNvSpPr/>
            <p:nvPr/>
          </p:nvSpPr>
          <p:spPr>
            <a:xfrm>
              <a:off x="4077400" y="4569550"/>
              <a:ext cx="121650" cy="144850"/>
            </a:xfrm>
            <a:custGeom>
              <a:avLst/>
              <a:gdLst/>
              <a:ahLst/>
              <a:cxnLst/>
              <a:rect l="l" t="t" r="r" b="b"/>
              <a:pathLst>
                <a:path w="4866" h="5794" extrusionOk="0">
                  <a:moveTo>
                    <a:pt x="155" y="1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6"/>
                  </a:lnTo>
                  <a:lnTo>
                    <a:pt x="2896" y="3631"/>
                  </a:lnTo>
                  <a:lnTo>
                    <a:pt x="3476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6"/>
                  </a:lnTo>
                  <a:lnTo>
                    <a:pt x="4866" y="5639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8" y="1352"/>
                  </a:lnTo>
                  <a:lnTo>
                    <a:pt x="811" y="657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6"/>
            <p:cNvSpPr/>
            <p:nvPr/>
          </p:nvSpPr>
          <p:spPr>
            <a:xfrm>
              <a:off x="3931625" y="457727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1"/>
                  </a:moveTo>
                  <a:lnTo>
                    <a:pt x="0" y="78"/>
                  </a:lnTo>
                  <a:lnTo>
                    <a:pt x="194" y="927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6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9"/>
                  </a:lnTo>
                  <a:lnTo>
                    <a:pt x="1931" y="6140"/>
                  </a:lnTo>
                  <a:lnTo>
                    <a:pt x="2086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4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6"/>
            <p:cNvSpPr/>
            <p:nvPr/>
          </p:nvSpPr>
          <p:spPr>
            <a:xfrm>
              <a:off x="3941275" y="457920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1" y="40"/>
                  </a:lnTo>
                  <a:lnTo>
                    <a:pt x="1970" y="3206"/>
                  </a:lnTo>
                  <a:lnTo>
                    <a:pt x="4055" y="6334"/>
                  </a:lnTo>
                  <a:lnTo>
                    <a:pt x="4055" y="6334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3"/>
                  </a:lnTo>
                  <a:lnTo>
                    <a:pt x="3708" y="6720"/>
                  </a:lnTo>
                  <a:lnTo>
                    <a:pt x="4132" y="6797"/>
                  </a:lnTo>
                  <a:lnTo>
                    <a:pt x="4596" y="6836"/>
                  </a:lnTo>
                  <a:lnTo>
                    <a:pt x="5484" y="6836"/>
                  </a:lnTo>
                  <a:lnTo>
                    <a:pt x="6372" y="6759"/>
                  </a:lnTo>
                  <a:lnTo>
                    <a:pt x="7299" y="6643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9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5"/>
                  </a:lnTo>
                  <a:lnTo>
                    <a:pt x="13863" y="2125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1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3"/>
                  </a:lnTo>
                  <a:lnTo>
                    <a:pt x="10349" y="5253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6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8" y="6334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7"/>
                  </a:lnTo>
                  <a:lnTo>
                    <a:pt x="3399" y="4635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6"/>
            <p:cNvSpPr/>
            <p:nvPr/>
          </p:nvSpPr>
          <p:spPr>
            <a:xfrm>
              <a:off x="6364350" y="46361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2" y="39"/>
                  </a:lnTo>
                  <a:lnTo>
                    <a:pt x="2781" y="77"/>
                  </a:lnTo>
                  <a:lnTo>
                    <a:pt x="2511" y="193"/>
                  </a:lnTo>
                  <a:lnTo>
                    <a:pt x="2241" y="309"/>
                  </a:lnTo>
                  <a:lnTo>
                    <a:pt x="2009" y="425"/>
                  </a:lnTo>
                  <a:lnTo>
                    <a:pt x="1739" y="579"/>
                  </a:lnTo>
                  <a:lnTo>
                    <a:pt x="1507" y="773"/>
                  </a:lnTo>
                  <a:lnTo>
                    <a:pt x="1121" y="1197"/>
                  </a:lnTo>
                  <a:lnTo>
                    <a:pt x="735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8"/>
                  </a:lnTo>
                  <a:lnTo>
                    <a:pt x="40" y="3746"/>
                  </a:lnTo>
                  <a:lnTo>
                    <a:pt x="1" y="4055"/>
                  </a:lnTo>
                  <a:lnTo>
                    <a:pt x="1" y="4402"/>
                  </a:lnTo>
                  <a:lnTo>
                    <a:pt x="40" y="4673"/>
                  </a:lnTo>
                  <a:lnTo>
                    <a:pt x="117" y="4904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5" y="5252"/>
                  </a:lnTo>
                  <a:lnTo>
                    <a:pt x="966" y="5290"/>
                  </a:lnTo>
                  <a:lnTo>
                    <a:pt x="1700" y="5290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5" y="4711"/>
                  </a:lnTo>
                  <a:lnTo>
                    <a:pt x="580" y="4595"/>
                  </a:lnTo>
                  <a:lnTo>
                    <a:pt x="542" y="4441"/>
                  </a:lnTo>
                  <a:lnTo>
                    <a:pt x="542" y="4248"/>
                  </a:lnTo>
                  <a:lnTo>
                    <a:pt x="542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8"/>
                  </a:lnTo>
                  <a:lnTo>
                    <a:pt x="2627" y="695"/>
                  </a:lnTo>
                  <a:lnTo>
                    <a:pt x="3090" y="579"/>
                  </a:lnTo>
                  <a:lnTo>
                    <a:pt x="3592" y="541"/>
                  </a:lnTo>
                  <a:lnTo>
                    <a:pt x="4094" y="579"/>
                  </a:lnTo>
                  <a:lnTo>
                    <a:pt x="4249" y="541"/>
                  </a:lnTo>
                  <a:lnTo>
                    <a:pt x="4326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3"/>
                  </a:lnTo>
                  <a:lnTo>
                    <a:pt x="4210" y="155"/>
                  </a:lnTo>
                  <a:lnTo>
                    <a:pt x="3940" y="77"/>
                  </a:lnTo>
                  <a:lnTo>
                    <a:pt x="3631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6"/>
            <p:cNvSpPr/>
            <p:nvPr/>
          </p:nvSpPr>
          <p:spPr>
            <a:xfrm>
              <a:off x="5052425" y="4653550"/>
              <a:ext cx="61800" cy="89800"/>
            </a:xfrm>
            <a:custGeom>
              <a:avLst/>
              <a:gdLst/>
              <a:ahLst/>
              <a:cxnLst/>
              <a:rect l="l" t="t" r="r" b="b"/>
              <a:pathLst>
                <a:path w="2472" h="3592" extrusionOk="0">
                  <a:moveTo>
                    <a:pt x="1082" y="0"/>
                  </a:moveTo>
                  <a:lnTo>
                    <a:pt x="1004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5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699"/>
                  </a:lnTo>
                  <a:lnTo>
                    <a:pt x="1931" y="1931"/>
                  </a:lnTo>
                  <a:lnTo>
                    <a:pt x="1931" y="2163"/>
                  </a:lnTo>
                  <a:lnTo>
                    <a:pt x="1931" y="2433"/>
                  </a:lnTo>
                  <a:lnTo>
                    <a:pt x="1815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0" y="3128"/>
                  </a:lnTo>
                  <a:lnTo>
                    <a:pt x="1197" y="3128"/>
                  </a:lnTo>
                  <a:lnTo>
                    <a:pt x="1043" y="3089"/>
                  </a:lnTo>
                  <a:lnTo>
                    <a:pt x="927" y="3012"/>
                  </a:lnTo>
                  <a:lnTo>
                    <a:pt x="850" y="2896"/>
                  </a:lnTo>
                  <a:lnTo>
                    <a:pt x="811" y="2742"/>
                  </a:lnTo>
                  <a:lnTo>
                    <a:pt x="850" y="2587"/>
                  </a:lnTo>
                  <a:lnTo>
                    <a:pt x="927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0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5" y="1468"/>
                  </a:lnTo>
                  <a:lnTo>
                    <a:pt x="193" y="1313"/>
                  </a:lnTo>
                  <a:lnTo>
                    <a:pt x="0" y="1622"/>
                  </a:lnTo>
                  <a:lnTo>
                    <a:pt x="271" y="1892"/>
                  </a:lnTo>
                  <a:lnTo>
                    <a:pt x="580" y="2124"/>
                  </a:lnTo>
                  <a:lnTo>
                    <a:pt x="425" y="2356"/>
                  </a:lnTo>
                  <a:lnTo>
                    <a:pt x="348" y="2626"/>
                  </a:lnTo>
                  <a:lnTo>
                    <a:pt x="309" y="2896"/>
                  </a:lnTo>
                  <a:lnTo>
                    <a:pt x="348" y="3051"/>
                  </a:lnTo>
                  <a:lnTo>
                    <a:pt x="425" y="3167"/>
                  </a:lnTo>
                  <a:lnTo>
                    <a:pt x="541" y="3321"/>
                  </a:lnTo>
                  <a:lnTo>
                    <a:pt x="695" y="3476"/>
                  </a:lnTo>
                  <a:lnTo>
                    <a:pt x="888" y="3553"/>
                  </a:lnTo>
                  <a:lnTo>
                    <a:pt x="1082" y="3591"/>
                  </a:lnTo>
                  <a:lnTo>
                    <a:pt x="1275" y="3591"/>
                  </a:lnTo>
                  <a:lnTo>
                    <a:pt x="1506" y="3553"/>
                  </a:lnTo>
                  <a:lnTo>
                    <a:pt x="1699" y="3514"/>
                  </a:lnTo>
                  <a:lnTo>
                    <a:pt x="1854" y="3398"/>
                  </a:lnTo>
                  <a:lnTo>
                    <a:pt x="2047" y="3244"/>
                  </a:lnTo>
                  <a:lnTo>
                    <a:pt x="2201" y="3051"/>
                  </a:lnTo>
                  <a:lnTo>
                    <a:pt x="2317" y="2858"/>
                  </a:lnTo>
                  <a:lnTo>
                    <a:pt x="2394" y="2665"/>
                  </a:lnTo>
                  <a:lnTo>
                    <a:pt x="2433" y="2472"/>
                  </a:lnTo>
                  <a:lnTo>
                    <a:pt x="2472" y="2240"/>
                  </a:lnTo>
                  <a:lnTo>
                    <a:pt x="2433" y="2008"/>
                  </a:lnTo>
                  <a:lnTo>
                    <a:pt x="2394" y="1815"/>
                  </a:lnTo>
                  <a:lnTo>
                    <a:pt x="2317" y="1583"/>
                  </a:lnTo>
                  <a:lnTo>
                    <a:pt x="2201" y="1390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6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6"/>
            <p:cNvSpPr/>
            <p:nvPr/>
          </p:nvSpPr>
          <p:spPr>
            <a:xfrm>
              <a:off x="6613425" y="4670925"/>
              <a:ext cx="26100" cy="11600"/>
            </a:xfrm>
            <a:custGeom>
              <a:avLst/>
              <a:gdLst/>
              <a:ahLst/>
              <a:cxnLst/>
              <a:rect l="l" t="t" r="r" b="b"/>
              <a:pathLst>
                <a:path w="1044" h="464" extrusionOk="0">
                  <a:moveTo>
                    <a:pt x="773" y="0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3"/>
                  </a:lnTo>
                  <a:lnTo>
                    <a:pt x="39" y="232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6"/>
            <p:cNvSpPr/>
            <p:nvPr/>
          </p:nvSpPr>
          <p:spPr>
            <a:xfrm>
              <a:off x="6514950" y="46767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6" y="0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39" y="77"/>
                  </a:lnTo>
                  <a:lnTo>
                    <a:pt x="1" y="193"/>
                  </a:lnTo>
                  <a:lnTo>
                    <a:pt x="39" y="270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0"/>
                  </a:lnTo>
                  <a:lnTo>
                    <a:pt x="850" y="193"/>
                  </a:lnTo>
                  <a:lnTo>
                    <a:pt x="812" y="77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6"/>
            <p:cNvSpPr/>
            <p:nvPr/>
          </p:nvSpPr>
          <p:spPr>
            <a:xfrm>
              <a:off x="4656625" y="46776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89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8" y="3553"/>
                  </a:lnTo>
                  <a:lnTo>
                    <a:pt x="12434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8"/>
                  </a:lnTo>
                  <a:lnTo>
                    <a:pt x="12009" y="3128"/>
                  </a:lnTo>
                  <a:lnTo>
                    <a:pt x="11932" y="3206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40" y="4171"/>
                  </a:lnTo>
                  <a:lnTo>
                    <a:pt x="9615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2" y="4171"/>
                  </a:lnTo>
                  <a:lnTo>
                    <a:pt x="5368" y="4017"/>
                  </a:lnTo>
                  <a:lnTo>
                    <a:pt x="4595" y="3708"/>
                  </a:lnTo>
                  <a:lnTo>
                    <a:pt x="3900" y="3283"/>
                  </a:lnTo>
                  <a:lnTo>
                    <a:pt x="3205" y="2820"/>
                  </a:lnTo>
                  <a:lnTo>
                    <a:pt x="2587" y="2318"/>
                  </a:lnTo>
                  <a:lnTo>
                    <a:pt x="1970" y="1777"/>
                  </a:lnTo>
                  <a:lnTo>
                    <a:pt x="1390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6"/>
            <p:cNvSpPr/>
            <p:nvPr/>
          </p:nvSpPr>
          <p:spPr>
            <a:xfrm>
              <a:off x="4964575" y="4684425"/>
              <a:ext cx="92700" cy="135200"/>
            </a:xfrm>
            <a:custGeom>
              <a:avLst/>
              <a:gdLst/>
              <a:ahLst/>
              <a:cxnLst/>
              <a:rect l="l" t="t" r="r" b="b"/>
              <a:pathLst>
                <a:path w="3708" h="5408" extrusionOk="0">
                  <a:moveTo>
                    <a:pt x="3398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2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7"/>
                  </a:lnTo>
                  <a:lnTo>
                    <a:pt x="1777" y="1430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2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4" y="2086"/>
                  </a:lnTo>
                  <a:lnTo>
                    <a:pt x="889" y="2125"/>
                  </a:lnTo>
                  <a:lnTo>
                    <a:pt x="850" y="2163"/>
                  </a:lnTo>
                  <a:lnTo>
                    <a:pt x="811" y="2241"/>
                  </a:lnTo>
                  <a:lnTo>
                    <a:pt x="811" y="2356"/>
                  </a:lnTo>
                  <a:lnTo>
                    <a:pt x="811" y="2434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7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1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8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4"/>
                  </a:lnTo>
                  <a:lnTo>
                    <a:pt x="1082" y="4944"/>
                  </a:lnTo>
                  <a:lnTo>
                    <a:pt x="889" y="4866"/>
                  </a:lnTo>
                  <a:lnTo>
                    <a:pt x="773" y="4751"/>
                  </a:lnTo>
                  <a:lnTo>
                    <a:pt x="695" y="4596"/>
                  </a:lnTo>
                  <a:lnTo>
                    <a:pt x="657" y="4442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3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7" y="3669"/>
                  </a:lnTo>
                  <a:lnTo>
                    <a:pt x="116" y="2936"/>
                  </a:lnTo>
                  <a:lnTo>
                    <a:pt x="0" y="3283"/>
                  </a:lnTo>
                  <a:lnTo>
                    <a:pt x="657" y="3785"/>
                  </a:lnTo>
                  <a:lnTo>
                    <a:pt x="502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9"/>
                  </a:lnTo>
                  <a:lnTo>
                    <a:pt x="193" y="4403"/>
                  </a:lnTo>
                  <a:lnTo>
                    <a:pt x="193" y="4558"/>
                  </a:lnTo>
                  <a:lnTo>
                    <a:pt x="193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3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7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5"/>
                  </a:lnTo>
                  <a:lnTo>
                    <a:pt x="2510" y="4442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7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2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6" y="2202"/>
                  </a:lnTo>
                  <a:lnTo>
                    <a:pt x="1275" y="2125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3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2"/>
                  </a:lnTo>
                  <a:lnTo>
                    <a:pt x="3514" y="387"/>
                  </a:lnTo>
                  <a:lnTo>
                    <a:pt x="3707" y="78"/>
                  </a:lnTo>
                  <a:lnTo>
                    <a:pt x="351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6"/>
            <p:cNvSpPr/>
            <p:nvPr/>
          </p:nvSpPr>
          <p:spPr>
            <a:xfrm>
              <a:off x="6406825" y="4717250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619"/>
                  </a:lnTo>
                  <a:lnTo>
                    <a:pt x="2550" y="696"/>
                  </a:lnTo>
                  <a:lnTo>
                    <a:pt x="2743" y="812"/>
                  </a:lnTo>
                  <a:lnTo>
                    <a:pt x="2936" y="966"/>
                  </a:lnTo>
                  <a:lnTo>
                    <a:pt x="3090" y="1198"/>
                  </a:lnTo>
                  <a:lnTo>
                    <a:pt x="3206" y="1430"/>
                  </a:lnTo>
                  <a:lnTo>
                    <a:pt x="3245" y="1700"/>
                  </a:lnTo>
                  <a:lnTo>
                    <a:pt x="3245" y="1970"/>
                  </a:lnTo>
                  <a:lnTo>
                    <a:pt x="3206" y="2202"/>
                  </a:lnTo>
                  <a:lnTo>
                    <a:pt x="3090" y="2472"/>
                  </a:lnTo>
                  <a:lnTo>
                    <a:pt x="2974" y="2665"/>
                  </a:lnTo>
                  <a:lnTo>
                    <a:pt x="2781" y="2897"/>
                  </a:lnTo>
                  <a:lnTo>
                    <a:pt x="2588" y="3051"/>
                  </a:lnTo>
                  <a:lnTo>
                    <a:pt x="2357" y="3167"/>
                  </a:lnTo>
                  <a:lnTo>
                    <a:pt x="2086" y="3245"/>
                  </a:lnTo>
                  <a:lnTo>
                    <a:pt x="1777" y="3245"/>
                  </a:lnTo>
                  <a:lnTo>
                    <a:pt x="1507" y="3167"/>
                  </a:lnTo>
                  <a:lnTo>
                    <a:pt x="1237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4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5" y="1121"/>
                  </a:lnTo>
                  <a:lnTo>
                    <a:pt x="928" y="928"/>
                  </a:lnTo>
                  <a:lnTo>
                    <a:pt x="1121" y="735"/>
                  </a:lnTo>
                  <a:lnTo>
                    <a:pt x="1353" y="580"/>
                  </a:lnTo>
                  <a:lnTo>
                    <a:pt x="1584" y="464"/>
                  </a:lnTo>
                  <a:close/>
                  <a:moveTo>
                    <a:pt x="1893" y="1"/>
                  </a:moveTo>
                  <a:lnTo>
                    <a:pt x="1700" y="39"/>
                  </a:lnTo>
                  <a:lnTo>
                    <a:pt x="1546" y="78"/>
                  </a:lnTo>
                  <a:lnTo>
                    <a:pt x="1353" y="155"/>
                  </a:lnTo>
                  <a:lnTo>
                    <a:pt x="1314" y="194"/>
                  </a:lnTo>
                  <a:lnTo>
                    <a:pt x="1082" y="271"/>
                  </a:lnTo>
                  <a:lnTo>
                    <a:pt x="851" y="387"/>
                  </a:lnTo>
                  <a:lnTo>
                    <a:pt x="619" y="580"/>
                  </a:lnTo>
                  <a:lnTo>
                    <a:pt x="426" y="773"/>
                  </a:lnTo>
                  <a:lnTo>
                    <a:pt x="271" y="966"/>
                  </a:lnTo>
                  <a:lnTo>
                    <a:pt x="155" y="1237"/>
                  </a:lnTo>
                  <a:lnTo>
                    <a:pt x="78" y="1468"/>
                  </a:lnTo>
                  <a:lnTo>
                    <a:pt x="1" y="1739"/>
                  </a:lnTo>
                  <a:lnTo>
                    <a:pt x="1" y="2047"/>
                  </a:lnTo>
                  <a:lnTo>
                    <a:pt x="40" y="2125"/>
                  </a:lnTo>
                  <a:lnTo>
                    <a:pt x="40" y="2318"/>
                  </a:lnTo>
                  <a:lnTo>
                    <a:pt x="117" y="2511"/>
                  </a:lnTo>
                  <a:lnTo>
                    <a:pt x="310" y="2858"/>
                  </a:lnTo>
                  <a:lnTo>
                    <a:pt x="542" y="3167"/>
                  </a:lnTo>
                  <a:lnTo>
                    <a:pt x="851" y="3399"/>
                  </a:lnTo>
                  <a:lnTo>
                    <a:pt x="1198" y="3592"/>
                  </a:lnTo>
                  <a:lnTo>
                    <a:pt x="1584" y="3708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7" y="3669"/>
                  </a:lnTo>
                  <a:lnTo>
                    <a:pt x="2627" y="3592"/>
                  </a:lnTo>
                  <a:lnTo>
                    <a:pt x="2897" y="3438"/>
                  </a:lnTo>
                  <a:lnTo>
                    <a:pt x="3129" y="3245"/>
                  </a:lnTo>
                  <a:lnTo>
                    <a:pt x="3322" y="3013"/>
                  </a:lnTo>
                  <a:lnTo>
                    <a:pt x="3476" y="2781"/>
                  </a:lnTo>
                  <a:lnTo>
                    <a:pt x="3631" y="2511"/>
                  </a:lnTo>
                  <a:lnTo>
                    <a:pt x="3708" y="2202"/>
                  </a:lnTo>
                  <a:lnTo>
                    <a:pt x="3747" y="1932"/>
                  </a:lnTo>
                  <a:lnTo>
                    <a:pt x="3747" y="1584"/>
                  </a:lnTo>
                  <a:lnTo>
                    <a:pt x="3669" y="1314"/>
                  </a:lnTo>
                  <a:lnTo>
                    <a:pt x="3515" y="1005"/>
                  </a:lnTo>
                  <a:lnTo>
                    <a:pt x="3322" y="696"/>
                  </a:lnTo>
                  <a:lnTo>
                    <a:pt x="3052" y="426"/>
                  </a:lnTo>
                  <a:lnTo>
                    <a:pt x="2743" y="233"/>
                  </a:lnTo>
                  <a:lnTo>
                    <a:pt x="2395" y="7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6"/>
            <p:cNvSpPr/>
            <p:nvPr/>
          </p:nvSpPr>
          <p:spPr>
            <a:xfrm>
              <a:off x="2332000" y="4749125"/>
              <a:ext cx="326325" cy="58900"/>
            </a:xfrm>
            <a:custGeom>
              <a:avLst/>
              <a:gdLst/>
              <a:ahLst/>
              <a:cxnLst/>
              <a:rect l="l" t="t" r="r" b="b"/>
              <a:pathLst>
                <a:path w="13053" h="2356" extrusionOk="0">
                  <a:moveTo>
                    <a:pt x="12782" y="0"/>
                  </a:moveTo>
                  <a:lnTo>
                    <a:pt x="12705" y="39"/>
                  </a:lnTo>
                  <a:lnTo>
                    <a:pt x="12628" y="116"/>
                  </a:lnTo>
                  <a:lnTo>
                    <a:pt x="12589" y="193"/>
                  </a:lnTo>
                  <a:lnTo>
                    <a:pt x="12589" y="309"/>
                  </a:lnTo>
                  <a:lnTo>
                    <a:pt x="12589" y="502"/>
                  </a:lnTo>
                  <a:lnTo>
                    <a:pt x="12550" y="657"/>
                  </a:lnTo>
                  <a:lnTo>
                    <a:pt x="12435" y="811"/>
                  </a:lnTo>
                  <a:lnTo>
                    <a:pt x="12319" y="966"/>
                  </a:lnTo>
                  <a:lnTo>
                    <a:pt x="12164" y="1081"/>
                  </a:lnTo>
                  <a:lnTo>
                    <a:pt x="11971" y="1159"/>
                  </a:lnTo>
                  <a:lnTo>
                    <a:pt x="11546" y="1313"/>
                  </a:lnTo>
                  <a:lnTo>
                    <a:pt x="11083" y="1429"/>
                  </a:lnTo>
                  <a:lnTo>
                    <a:pt x="10581" y="1506"/>
                  </a:lnTo>
                  <a:lnTo>
                    <a:pt x="9847" y="1583"/>
                  </a:lnTo>
                  <a:lnTo>
                    <a:pt x="9423" y="1622"/>
                  </a:lnTo>
                  <a:lnTo>
                    <a:pt x="9423" y="1545"/>
                  </a:lnTo>
                  <a:lnTo>
                    <a:pt x="9423" y="1468"/>
                  </a:lnTo>
                  <a:lnTo>
                    <a:pt x="9152" y="888"/>
                  </a:lnTo>
                  <a:lnTo>
                    <a:pt x="8959" y="270"/>
                  </a:lnTo>
                  <a:lnTo>
                    <a:pt x="8612" y="386"/>
                  </a:lnTo>
                  <a:lnTo>
                    <a:pt x="8650" y="695"/>
                  </a:lnTo>
                  <a:lnTo>
                    <a:pt x="8728" y="1043"/>
                  </a:lnTo>
                  <a:lnTo>
                    <a:pt x="8843" y="1390"/>
                  </a:lnTo>
                  <a:lnTo>
                    <a:pt x="8998" y="1661"/>
                  </a:lnTo>
                  <a:lnTo>
                    <a:pt x="7839" y="1776"/>
                  </a:lnTo>
                  <a:lnTo>
                    <a:pt x="6681" y="1854"/>
                  </a:lnTo>
                  <a:lnTo>
                    <a:pt x="5252" y="1892"/>
                  </a:lnTo>
                  <a:lnTo>
                    <a:pt x="3862" y="1854"/>
                  </a:lnTo>
                  <a:lnTo>
                    <a:pt x="3592" y="1815"/>
                  </a:lnTo>
                  <a:lnTo>
                    <a:pt x="3746" y="1506"/>
                  </a:lnTo>
                  <a:lnTo>
                    <a:pt x="3785" y="1159"/>
                  </a:lnTo>
                  <a:lnTo>
                    <a:pt x="3785" y="811"/>
                  </a:lnTo>
                  <a:lnTo>
                    <a:pt x="3746" y="425"/>
                  </a:lnTo>
                  <a:lnTo>
                    <a:pt x="3399" y="464"/>
                  </a:lnTo>
                  <a:lnTo>
                    <a:pt x="3399" y="772"/>
                  </a:lnTo>
                  <a:lnTo>
                    <a:pt x="3360" y="1081"/>
                  </a:lnTo>
                  <a:lnTo>
                    <a:pt x="3244" y="1468"/>
                  </a:lnTo>
                  <a:lnTo>
                    <a:pt x="3128" y="1815"/>
                  </a:lnTo>
                  <a:lnTo>
                    <a:pt x="2202" y="1738"/>
                  </a:lnTo>
                  <a:lnTo>
                    <a:pt x="1738" y="1699"/>
                  </a:lnTo>
                  <a:lnTo>
                    <a:pt x="1275" y="1622"/>
                  </a:lnTo>
                  <a:lnTo>
                    <a:pt x="889" y="1468"/>
                  </a:lnTo>
                  <a:lnTo>
                    <a:pt x="734" y="1390"/>
                  </a:lnTo>
                  <a:lnTo>
                    <a:pt x="618" y="1313"/>
                  </a:lnTo>
                  <a:lnTo>
                    <a:pt x="503" y="1197"/>
                  </a:lnTo>
                  <a:lnTo>
                    <a:pt x="425" y="1081"/>
                  </a:lnTo>
                  <a:lnTo>
                    <a:pt x="387" y="966"/>
                  </a:lnTo>
                  <a:lnTo>
                    <a:pt x="387" y="811"/>
                  </a:lnTo>
                  <a:lnTo>
                    <a:pt x="387" y="772"/>
                  </a:lnTo>
                  <a:lnTo>
                    <a:pt x="387" y="695"/>
                  </a:lnTo>
                  <a:lnTo>
                    <a:pt x="310" y="618"/>
                  </a:lnTo>
                  <a:lnTo>
                    <a:pt x="194" y="618"/>
                  </a:lnTo>
                  <a:lnTo>
                    <a:pt x="155" y="657"/>
                  </a:lnTo>
                  <a:lnTo>
                    <a:pt x="116" y="695"/>
                  </a:lnTo>
                  <a:lnTo>
                    <a:pt x="39" y="850"/>
                  </a:lnTo>
                  <a:lnTo>
                    <a:pt x="1" y="1004"/>
                  </a:lnTo>
                  <a:lnTo>
                    <a:pt x="1" y="1159"/>
                  </a:lnTo>
                  <a:lnTo>
                    <a:pt x="1" y="1274"/>
                  </a:lnTo>
                  <a:lnTo>
                    <a:pt x="39" y="1390"/>
                  </a:lnTo>
                  <a:lnTo>
                    <a:pt x="116" y="1506"/>
                  </a:lnTo>
                  <a:lnTo>
                    <a:pt x="310" y="1699"/>
                  </a:lnTo>
                  <a:lnTo>
                    <a:pt x="541" y="1854"/>
                  </a:lnTo>
                  <a:lnTo>
                    <a:pt x="812" y="1970"/>
                  </a:lnTo>
                  <a:lnTo>
                    <a:pt x="1082" y="2047"/>
                  </a:lnTo>
                  <a:lnTo>
                    <a:pt x="1352" y="2085"/>
                  </a:lnTo>
                  <a:lnTo>
                    <a:pt x="2626" y="2240"/>
                  </a:lnTo>
                  <a:lnTo>
                    <a:pt x="3862" y="2317"/>
                  </a:lnTo>
                  <a:lnTo>
                    <a:pt x="5136" y="2356"/>
                  </a:lnTo>
                  <a:lnTo>
                    <a:pt x="6372" y="2356"/>
                  </a:lnTo>
                  <a:lnTo>
                    <a:pt x="7531" y="2278"/>
                  </a:lnTo>
                  <a:lnTo>
                    <a:pt x="8689" y="2201"/>
                  </a:lnTo>
                  <a:lnTo>
                    <a:pt x="9847" y="2047"/>
                  </a:lnTo>
                  <a:lnTo>
                    <a:pt x="11006" y="1892"/>
                  </a:lnTo>
                  <a:lnTo>
                    <a:pt x="11392" y="1815"/>
                  </a:lnTo>
                  <a:lnTo>
                    <a:pt x="11740" y="1738"/>
                  </a:lnTo>
                  <a:lnTo>
                    <a:pt x="12126" y="1583"/>
                  </a:lnTo>
                  <a:lnTo>
                    <a:pt x="12473" y="1429"/>
                  </a:lnTo>
                  <a:lnTo>
                    <a:pt x="12744" y="1236"/>
                  </a:lnTo>
                  <a:lnTo>
                    <a:pt x="12859" y="1081"/>
                  </a:lnTo>
                  <a:lnTo>
                    <a:pt x="12937" y="927"/>
                  </a:lnTo>
                  <a:lnTo>
                    <a:pt x="13014" y="772"/>
                  </a:lnTo>
                  <a:lnTo>
                    <a:pt x="13052" y="579"/>
                  </a:lnTo>
                  <a:lnTo>
                    <a:pt x="13052" y="386"/>
                  </a:lnTo>
                  <a:lnTo>
                    <a:pt x="13052" y="155"/>
                  </a:lnTo>
                  <a:lnTo>
                    <a:pt x="13014" y="77"/>
                  </a:lnTo>
                  <a:lnTo>
                    <a:pt x="1293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45" name="Google Shape;1445;p6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446" name="Google Shape;1446;p6"/>
          <p:cNvGrpSpPr/>
          <p:nvPr/>
        </p:nvGrpSpPr>
        <p:grpSpPr>
          <a:xfrm>
            <a:off x="224025" y="-20225"/>
            <a:ext cx="260625" cy="1230500"/>
            <a:chOff x="6815325" y="0"/>
            <a:chExt cx="260625" cy="1230500"/>
          </a:xfrm>
        </p:grpSpPr>
        <p:sp>
          <p:nvSpPr>
            <p:cNvPr id="1447" name="Google Shape;1447;p6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extrusionOk="0">
                  <a:moveTo>
                    <a:pt x="1" y="36662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6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fill="none" extrusionOk="0">
                  <a:moveTo>
                    <a:pt x="1" y="36662"/>
                  </a:move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6"/>
            <p:cNvSpPr/>
            <p:nvPr/>
          </p:nvSpPr>
          <p:spPr>
            <a:xfrm>
              <a:off x="6933275" y="0"/>
              <a:ext cx="19675" cy="916575"/>
            </a:xfrm>
            <a:custGeom>
              <a:avLst/>
              <a:gdLst/>
              <a:ahLst/>
              <a:cxnLst/>
              <a:rect l="l" t="t" r="r" b="b"/>
              <a:pathLst>
                <a:path w="787" h="36663" extrusionOk="0">
                  <a:moveTo>
                    <a:pt x="0" y="0"/>
                  </a:moveTo>
                  <a:lnTo>
                    <a:pt x="0" y="36662"/>
                  </a:lnTo>
                  <a:lnTo>
                    <a:pt x="787" y="36662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6"/>
            <p:cNvSpPr/>
            <p:nvPr/>
          </p:nvSpPr>
          <p:spPr>
            <a:xfrm>
              <a:off x="6815325" y="847475"/>
              <a:ext cx="260625" cy="383025"/>
            </a:xfrm>
            <a:custGeom>
              <a:avLst/>
              <a:gdLst/>
              <a:ahLst/>
              <a:cxnLst/>
              <a:rect l="l" t="t" r="r" b="b"/>
              <a:pathLst>
                <a:path w="10425" h="15321" extrusionOk="0">
                  <a:moveTo>
                    <a:pt x="7077" y="0"/>
                  </a:moveTo>
                  <a:lnTo>
                    <a:pt x="6718" y="23"/>
                  </a:lnTo>
                  <a:lnTo>
                    <a:pt x="6358" y="45"/>
                  </a:lnTo>
                  <a:lnTo>
                    <a:pt x="5999" y="90"/>
                  </a:lnTo>
                  <a:lnTo>
                    <a:pt x="5662" y="157"/>
                  </a:lnTo>
                  <a:lnTo>
                    <a:pt x="5303" y="247"/>
                  </a:lnTo>
                  <a:lnTo>
                    <a:pt x="4966" y="360"/>
                  </a:lnTo>
                  <a:lnTo>
                    <a:pt x="4651" y="472"/>
                  </a:lnTo>
                  <a:lnTo>
                    <a:pt x="4314" y="607"/>
                  </a:lnTo>
                  <a:lnTo>
                    <a:pt x="4000" y="764"/>
                  </a:lnTo>
                  <a:lnTo>
                    <a:pt x="3708" y="944"/>
                  </a:lnTo>
                  <a:lnTo>
                    <a:pt x="3416" y="1123"/>
                  </a:lnTo>
                  <a:lnTo>
                    <a:pt x="3123" y="1326"/>
                  </a:lnTo>
                  <a:lnTo>
                    <a:pt x="2831" y="1528"/>
                  </a:lnTo>
                  <a:lnTo>
                    <a:pt x="2584" y="1752"/>
                  </a:lnTo>
                  <a:lnTo>
                    <a:pt x="2315" y="1999"/>
                  </a:lnTo>
                  <a:lnTo>
                    <a:pt x="2068" y="2247"/>
                  </a:lnTo>
                  <a:lnTo>
                    <a:pt x="1843" y="2516"/>
                  </a:lnTo>
                  <a:lnTo>
                    <a:pt x="1618" y="2808"/>
                  </a:lnTo>
                  <a:lnTo>
                    <a:pt x="1394" y="3078"/>
                  </a:lnTo>
                  <a:lnTo>
                    <a:pt x="1214" y="3392"/>
                  </a:lnTo>
                  <a:lnTo>
                    <a:pt x="1012" y="3707"/>
                  </a:lnTo>
                  <a:lnTo>
                    <a:pt x="855" y="4021"/>
                  </a:lnTo>
                  <a:lnTo>
                    <a:pt x="697" y="4336"/>
                  </a:lnTo>
                  <a:lnTo>
                    <a:pt x="563" y="4695"/>
                  </a:lnTo>
                  <a:lnTo>
                    <a:pt x="428" y="5032"/>
                  </a:lnTo>
                  <a:lnTo>
                    <a:pt x="315" y="5392"/>
                  </a:lnTo>
                  <a:lnTo>
                    <a:pt x="226" y="5751"/>
                  </a:lnTo>
                  <a:lnTo>
                    <a:pt x="136" y="6110"/>
                  </a:lnTo>
                  <a:lnTo>
                    <a:pt x="68" y="6492"/>
                  </a:lnTo>
                  <a:lnTo>
                    <a:pt x="23" y="6874"/>
                  </a:lnTo>
                  <a:lnTo>
                    <a:pt x="1" y="7256"/>
                  </a:lnTo>
                  <a:lnTo>
                    <a:pt x="1" y="7661"/>
                  </a:lnTo>
                  <a:lnTo>
                    <a:pt x="1" y="8042"/>
                  </a:lnTo>
                  <a:lnTo>
                    <a:pt x="23" y="8447"/>
                  </a:lnTo>
                  <a:lnTo>
                    <a:pt x="68" y="8829"/>
                  </a:lnTo>
                  <a:lnTo>
                    <a:pt x="136" y="9211"/>
                  </a:lnTo>
                  <a:lnTo>
                    <a:pt x="226" y="9570"/>
                  </a:lnTo>
                  <a:lnTo>
                    <a:pt x="315" y="9929"/>
                  </a:lnTo>
                  <a:lnTo>
                    <a:pt x="428" y="10289"/>
                  </a:lnTo>
                  <a:lnTo>
                    <a:pt x="563" y="10648"/>
                  </a:lnTo>
                  <a:lnTo>
                    <a:pt x="697" y="10985"/>
                  </a:lnTo>
                  <a:lnTo>
                    <a:pt x="855" y="11322"/>
                  </a:lnTo>
                  <a:lnTo>
                    <a:pt x="1012" y="11637"/>
                  </a:lnTo>
                  <a:lnTo>
                    <a:pt x="1214" y="11951"/>
                  </a:lnTo>
                  <a:lnTo>
                    <a:pt x="1394" y="12243"/>
                  </a:lnTo>
                  <a:lnTo>
                    <a:pt x="1618" y="12535"/>
                  </a:lnTo>
                  <a:lnTo>
                    <a:pt x="1843" y="12805"/>
                  </a:lnTo>
                  <a:lnTo>
                    <a:pt x="2068" y="13075"/>
                  </a:lnTo>
                  <a:lnTo>
                    <a:pt x="2315" y="13344"/>
                  </a:lnTo>
                  <a:lnTo>
                    <a:pt x="2584" y="13569"/>
                  </a:lnTo>
                  <a:lnTo>
                    <a:pt x="2831" y="13793"/>
                  </a:lnTo>
                  <a:lnTo>
                    <a:pt x="3123" y="14018"/>
                  </a:lnTo>
                  <a:lnTo>
                    <a:pt x="3416" y="14220"/>
                  </a:lnTo>
                  <a:lnTo>
                    <a:pt x="3708" y="14400"/>
                  </a:lnTo>
                  <a:lnTo>
                    <a:pt x="4000" y="14580"/>
                  </a:lnTo>
                  <a:lnTo>
                    <a:pt x="4314" y="14714"/>
                  </a:lnTo>
                  <a:lnTo>
                    <a:pt x="4651" y="14872"/>
                  </a:lnTo>
                  <a:lnTo>
                    <a:pt x="4966" y="14984"/>
                  </a:lnTo>
                  <a:lnTo>
                    <a:pt x="5303" y="15074"/>
                  </a:lnTo>
                  <a:lnTo>
                    <a:pt x="5662" y="15164"/>
                  </a:lnTo>
                  <a:lnTo>
                    <a:pt x="5999" y="15231"/>
                  </a:lnTo>
                  <a:lnTo>
                    <a:pt x="6358" y="15276"/>
                  </a:lnTo>
                  <a:lnTo>
                    <a:pt x="6718" y="15321"/>
                  </a:lnTo>
                  <a:lnTo>
                    <a:pt x="7504" y="15321"/>
                  </a:lnTo>
                  <a:lnTo>
                    <a:pt x="7931" y="15276"/>
                  </a:lnTo>
                  <a:lnTo>
                    <a:pt x="8335" y="15209"/>
                  </a:lnTo>
                  <a:lnTo>
                    <a:pt x="8762" y="15119"/>
                  </a:lnTo>
                  <a:lnTo>
                    <a:pt x="9144" y="14984"/>
                  </a:lnTo>
                  <a:lnTo>
                    <a:pt x="9548" y="14849"/>
                  </a:lnTo>
                  <a:lnTo>
                    <a:pt x="9908" y="14692"/>
                  </a:lnTo>
                  <a:lnTo>
                    <a:pt x="10267" y="14512"/>
                  </a:lnTo>
                  <a:lnTo>
                    <a:pt x="9863" y="14243"/>
                  </a:lnTo>
                  <a:lnTo>
                    <a:pt x="9481" y="13951"/>
                  </a:lnTo>
                  <a:lnTo>
                    <a:pt x="9122" y="13636"/>
                  </a:lnTo>
                  <a:lnTo>
                    <a:pt x="8762" y="13299"/>
                  </a:lnTo>
                  <a:lnTo>
                    <a:pt x="8425" y="12940"/>
                  </a:lnTo>
                  <a:lnTo>
                    <a:pt x="8133" y="12558"/>
                  </a:lnTo>
                  <a:lnTo>
                    <a:pt x="7841" y="12153"/>
                  </a:lnTo>
                  <a:lnTo>
                    <a:pt x="7594" y="11727"/>
                  </a:lnTo>
                  <a:lnTo>
                    <a:pt x="7347" y="11300"/>
                  </a:lnTo>
                  <a:lnTo>
                    <a:pt x="7145" y="10828"/>
                  </a:lnTo>
                  <a:lnTo>
                    <a:pt x="6987" y="10356"/>
                  </a:lnTo>
                  <a:lnTo>
                    <a:pt x="6830" y="9862"/>
                  </a:lnTo>
                  <a:lnTo>
                    <a:pt x="6718" y="9345"/>
                  </a:lnTo>
                  <a:lnTo>
                    <a:pt x="6628" y="8829"/>
                  </a:lnTo>
                  <a:lnTo>
                    <a:pt x="6583" y="8290"/>
                  </a:lnTo>
                  <a:lnTo>
                    <a:pt x="6561" y="7750"/>
                  </a:lnTo>
                  <a:lnTo>
                    <a:pt x="6583" y="7211"/>
                  </a:lnTo>
                  <a:lnTo>
                    <a:pt x="6628" y="6650"/>
                  </a:lnTo>
                  <a:lnTo>
                    <a:pt x="6718" y="6133"/>
                  </a:lnTo>
                  <a:lnTo>
                    <a:pt x="6830" y="5616"/>
                  </a:lnTo>
                  <a:lnTo>
                    <a:pt x="6987" y="5100"/>
                  </a:lnTo>
                  <a:lnTo>
                    <a:pt x="7167" y="4605"/>
                  </a:lnTo>
                  <a:lnTo>
                    <a:pt x="7392" y="4134"/>
                  </a:lnTo>
                  <a:lnTo>
                    <a:pt x="7639" y="3684"/>
                  </a:lnTo>
                  <a:lnTo>
                    <a:pt x="7908" y="3257"/>
                  </a:lnTo>
                  <a:lnTo>
                    <a:pt x="8200" y="2853"/>
                  </a:lnTo>
                  <a:lnTo>
                    <a:pt x="8515" y="2449"/>
                  </a:lnTo>
                  <a:lnTo>
                    <a:pt x="8852" y="2089"/>
                  </a:lnTo>
                  <a:lnTo>
                    <a:pt x="9211" y="1752"/>
                  </a:lnTo>
                  <a:lnTo>
                    <a:pt x="9616" y="1438"/>
                  </a:lnTo>
                  <a:lnTo>
                    <a:pt x="10020" y="1168"/>
                  </a:lnTo>
                  <a:lnTo>
                    <a:pt x="10424" y="921"/>
                  </a:lnTo>
                  <a:lnTo>
                    <a:pt x="10065" y="719"/>
                  </a:lnTo>
                  <a:lnTo>
                    <a:pt x="9661" y="517"/>
                  </a:lnTo>
                  <a:lnTo>
                    <a:pt x="9256" y="382"/>
                  </a:lnTo>
                  <a:lnTo>
                    <a:pt x="8852" y="247"/>
                  </a:lnTo>
                  <a:lnTo>
                    <a:pt x="8425" y="135"/>
                  </a:lnTo>
                  <a:lnTo>
                    <a:pt x="7976" y="68"/>
                  </a:lnTo>
                  <a:lnTo>
                    <a:pt x="7527" y="23"/>
                  </a:lnTo>
                  <a:lnTo>
                    <a:pt x="70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1" name="Google Shape;1451;p6"/>
          <p:cNvGrpSpPr/>
          <p:nvPr/>
        </p:nvGrpSpPr>
        <p:grpSpPr>
          <a:xfrm>
            <a:off x="8568075" y="-20225"/>
            <a:ext cx="297100" cy="2315550"/>
            <a:chOff x="8234700" y="-1175"/>
            <a:chExt cx="297100" cy="2315550"/>
          </a:xfrm>
        </p:grpSpPr>
        <p:grpSp>
          <p:nvGrpSpPr>
            <p:cNvPr id="1452" name="Google Shape;1452;p6"/>
            <p:cNvGrpSpPr/>
            <p:nvPr/>
          </p:nvGrpSpPr>
          <p:grpSpPr>
            <a:xfrm>
              <a:off x="8234700" y="-1175"/>
              <a:ext cx="297100" cy="2315550"/>
              <a:chOff x="8234700" y="-5937"/>
              <a:chExt cx="297100" cy="2315550"/>
            </a:xfrm>
          </p:grpSpPr>
          <p:sp>
            <p:nvSpPr>
              <p:cNvPr id="1453" name="Google Shape;1453;p6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extrusionOk="0">
                    <a:moveTo>
                      <a:pt x="0" y="8689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4" name="Google Shape;1454;p6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fill="none" extrusionOk="0">
                    <a:moveTo>
                      <a:pt x="0" y="86893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5" name="Google Shape;1455;p6"/>
              <p:cNvSpPr/>
              <p:nvPr/>
            </p:nvSpPr>
            <p:spPr>
              <a:xfrm>
                <a:off x="8374525" y="-5937"/>
                <a:ext cx="19700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86894" extrusionOk="0">
                    <a:moveTo>
                      <a:pt x="1" y="0"/>
                    </a:moveTo>
                    <a:lnTo>
                      <a:pt x="1" y="86893"/>
                    </a:lnTo>
                    <a:lnTo>
                      <a:pt x="787" y="86893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" name="Google Shape;1456;p6"/>
              <p:cNvSpPr/>
              <p:nvPr/>
            </p:nvSpPr>
            <p:spPr>
              <a:xfrm>
                <a:off x="8234700" y="2027088"/>
                <a:ext cx="297100" cy="282525"/>
              </a:xfrm>
              <a:custGeom>
                <a:avLst/>
                <a:gdLst/>
                <a:ahLst/>
                <a:cxnLst/>
                <a:rect l="l" t="t" r="r" b="b"/>
                <a:pathLst>
                  <a:path w="11884" h="11301" extrusionOk="0">
                    <a:moveTo>
                      <a:pt x="5931" y="1"/>
                    </a:moveTo>
                    <a:lnTo>
                      <a:pt x="3707" y="3191"/>
                    </a:lnTo>
                    <a:lnTo>
                      <a:pt x="0" y="4314"/>
                    </a:lnTo>
                    <a:lnTo>
                      <a:pt x="2337" y="7437"/>
                    </a:lnTo>
                    <a:lnTo>
                      <a:pt x="2269" y="11301"/>
                    </a:lnTo>
                    <a:lnTo>
                      <a:pt x="5931" y="10043"/>
                    </a:lnTo>
                    <a:lnTo>
                      <a:pt x="9615" y="11301"/>
                    </a:lnTo>
                    <a:lnTo>
                      <a:pt x="9548" y="7437"/>
                    </a:lnTo>
                    <a:lnTo>
                      <a:pt x="11884" y="4314"/>
                    </a:lnTo>
                    <a:lnTo>
                      <a:pt x="8155" y="3191"/>
                    </a:lnTo>
                    <a:lnTo>
                      <a:pt x="593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457" name="Google Shape;1457;p6"/>
            <p:cNvSpPr/>
            <p:nvPr/>
          </p:nvSpPr>
          <p:spPr>
            <a:xfrm>
              <a:off x="8309450" y="2109800"/>
              <a:ext cx="147595" cy="140545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1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9" name="Google Shape;1749;p8"/>
          <p:cNvGrpSpPr/>
          <p:nvPr/>
        </p:nvGrpSpPr>
        <p:grpSpPr>
          <a:xfrm>
            <a:off x="162878" y="103243"/>
            <a:ext cx="8818245" cy="4937014"/>
            <a:chOff x="238125" y="857725"/>
            <a:chExt cx="7143750" cy="3999525"/>
          </a:xfrm>
        </p:grpSpPr>
        <p:sp>
          <p:nvSpPr>
            <p:cNvPr id="1750" name="Google Shape;1750;p8"/>
            <p:cNvSpPr/>
            <p:nvPr/>
          </p:nvSpPr>
          <p:spPr>
            <a:xfrm>
              <a:off x="3447000" y="857725"/>
              <a:ext cx="309925" cy="605300"/>
            </a:xfrm>
            <a:custGeom>
              <a:avLst/>
              <a:gdLst/>
              <a:ahLst/>
              <a:cxnLst/>
              <a:rect l="l" t="t" r="r" b="b"/>
              <a:pathLst>
                <a:path w="12397" h="24212" extrusionOk="0">
                  <a:moveTo>
                    <a:pt x="7955" y="463"/>
                  </a:moveTo>
                  <a:lnTo>
                    <a:pt x="8496" y="502"/>
                  </a:lnTo>
                  <a:lnTo>
                    <a:pt x="9037" y="618"/>
                  </a:lnTo>
                  <a:lnTo>
                    <a:pt x="9500" y="811"/>
                  </a:lnTo>
                  <a:lnTo>
                    <a:pt x="9925" y="1043"/>
                  </a:lnTo>
                  <a:lnTo>
                    <a:pt x="10311" y="1352"/>
                  </a:lnTo>
                  <a:lnTo>
                    <a:pt x="10659" y="1699"/>
                  </a:lnTo>
                  <a:lnTo>
                    <a:pt x="10967" y="2085"/>
                  </a:lnTo>
                  <a:lnTo>
                    <a:pt x="11238" y="2510"/>
                  </a:lnTo>
                  <a:lnTo>
                    <a:pt x="11469" y="2973"/>
                  </a:lnTo>
                  <a:lnTo>
                    <a:pt x="11663" y="3437"/>
                  </a:lnTo>
                  <a:lnTo>
                    <a:pt x="11778" y="3939"/>
                  </a:lnTo>
                  <a:lnTo>
                    <a:pt x="11856" y="4441"/>
                  </a:lnTo>
                  <a:lnTo>
                    <a:pt x="11894" y="4981"/>
                  </a:lnTo>
                  <a:lnTo>
                    <a:pt x="11894" y="5483"/>
                  </a:lnTo>
                  <a:lnTo>
                    <a:pt x="11817" y="5985"/>
                  </a:lnTo>
                  <a:lnTo>
                    <a:pt x="11701" y="6487"/>
                  </a:lnTo>
                  <a:lnTo>
                    <a:pt x="11547" y="6989"/>
                  </a:lnTo>
                  <a:lnTo>
                    <a:pt x="11315" y="7453"/>
                  </a:lnTo>
                  <a:lnTo>
                    <a:pt x="11083" y="7916"/>
                  </a:lnTo>
                  <a:lnTo>
                    <a:pt x="10813" y="8341"/>
                  </a:lnTo>
                  <a:lnTo>
                    <a:pt x="10504" y="8766"/>
                  </a:lnTo>
                  <a:lnTo>
                    <a:pt x="10195" y="9152"/>
                  </a:lnTo>
                  <a:lnTo>
                    <a:pt x="9848" y="9499"/>
                  </a:lnTo>
                  <a:lnTo>
                    <a:pt x="9461" y="9847"/>
                  </a:lnTo>
                  <a:lnTo>
                    <a:pt x="9037" y="10156"/>
                  </a:lnTo>
                  <a:lnTo>
                    <a:pt x="8651" y="10465"/>
                  </a:lnTo>
                  <a:lnTo>
                    <a:pt x="8187" y="10735"/>
                  </a:lnTo>
                  <a:lnTo>
                    <a:pt x="7762" y="11005"/>
                  </a:lnTo>
                  <a:lnTo>
                    <a:pt x="6836" y="11469"/>
                  </a:lnTo>
                  <a:lnTo>
                    <a:pt x="5870" y="11855"/>
                  </a:lnTo>
                  <a:lnTo>
                    <a:pt x="5677" y="11855"/>
                  </a:lnTo>
                  <a:lnTo>
                    <a:pt x="5639" y="11932"/>
                  </a:lnTo>
                  <a:lnTo>
                    <a:pt x="5600" y="11932"/>
                  </a:lnTo>
                  <a:lnTo>
                    <a:pt x="4982" y="11276"/>
                  </a:lnTo>
                  <a:lnTo>
                    <a:pt x="4442" y="10542"/>
                  </a:lnTo>
                  <a:lnTo>
                    <a:pt x="3978" y="9808"/>
                  </a:lnTo>
                  <a:lnTo>
                    <a:pt x="3746" y="9383"/>
                  </a:lnTo>
                  <a:lnTo>
                    <a:pt x="3592" y="8997"/>
                  </a:lnTo>
                  <a:lnTo>
                    <a:pt x="3438" y="8611"/>
                  </a:lnTo>
                  <a:lnTo>
                    <a:pt x="3283" y="8186"/>
                  </a:lnTo>
                  <a:lnTo>
                    <a:pt x="3167" y="7762"/>
                  </a:lnTo>
                  <a:lnTo>
                    <a:pt x="3090" y="7298"/>
                  </a:lnTo>
                  <a:lnTo>
                    <a:pt x="3051" y="6873"/>
                  </a:lnTo>
                  <a:lnTo>
                    <a:pt x="3013" y="6410"/>
                  </a:lnTo>
                  <a:lnTo>
                    <a:pt x="3051" y="5947"/>
                  </a:lnTo>
                  <a:lnTo>
                    <a:pt x="3090" y="5483"/>
                  </a:lnTo>
                  <a:lnTo>
                    <a:pt x="3167" y="5020"/>
                  </a:lnTo>
                  <a:lnTo>
                    <a:pt x="3244" y="4557"/>
                  </a:lnTo>
                  <a:lnTo>
                    <a:pt x="3399" y="4093"/>
                  </a:lnTo>
                  <a:lnTo>
                    <a:pt x="3592" y="3668"/>
                  </a:lnTo>
                  <a:lnTo>
                    <a:pt x="3785" y="3205"/>
                  </a:lnTo>
                  <a:lnTo>
                    <a:pt x="4055" y="2819"/>
                  </a:lnTo>
                  <a:lnTo>
                    <a:pt x="4326" y="2394"/>
                  </a:lnTo>
                  <a:lnTo>
                    <a:pt x="4635" y="2047"/>
                  </a:lnTo>
                  <a:lnTo>
                    <a:pt x="4944" y="1699"/>
                  </a:lnTo>
                  <a:lnTo>
                    <a:pt x="5330" y="1390"/>
                  </a:lnTo>
                  <a:lnTo>
                    <a:pt x="5716" y="1081"/>
                  </a:lnTo>
                  <a:lnTo>
                    <a:pt x="6102" y="850"/>
                  </a:lnTo>
                  <a:lnTo>
                    <a:pt x="6527" y="695"/>
                  </a:lnTo>
                  <a:lnTo>
                    <a:pt x="6990" y="541"/>
                  </a:lnTo>
                  <a:lnTo>
                    <a:pt x="7453" y="463"/>
                  </a:lnTo>
                  <a:close/>
                  <a:moveTo>
                    <a:pt x="5561" y="12279"/>
                  </a:moveTo>
                  <a:lnTo>
                    <a:pt x="5600" y="12318"/>
                  </a:lnTo>
                  <a:lnTo>
                    <a:pt x="5677" y="12357"/>
                  </a:lnTo>
                  <a:lnTo>
                    <a:pt x="5793" y="12897"/>
                  </a:lnTo>
                  <a:lnTo>
                    <a:pt x="5793" y="12897"/>
                  </a:lnTo>
                  <a:lnTo>
                    <a:pt x="5098" y="12588"/>
                  </a:lnTo>
                  <a:lnTo>
                    <a:pt x="5561" y="12279"/>
                  </a:lnTo>
                  <a:close/>
                  <a:moveTo>
                    <a:pt x="3322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3" y="13979"/>
                  </a:lnTo>
                  <a:lnTo>
                    <a:pt x="2781" y="13940"/>
                  </a:lnTo>
                  <a:lnTo>
                    <a:pt x="2511" y="13824"/>
                  </a:lnTo>
                  <a:lnTo>
                    <a:pt x="2936" y="13399"/>
                  </a:lnTo>
                  <a:lnTo>
                    <a:pt x="3322" y="12975"/>
                  </a:lnTo>
                  <a:close/>
                  <a:moveTo>
                    <a:pt x="3940" y="14326"/>
                  </a:moveTo>
                  <a:lnTo>
                    <a:pt x="5098" y="14519"/>
                  </a:lnTo>
                  <a:lnTo>
                    <a:pt x="4442" y="15485"/>
                  </a:lnTo>
                  <a:lnTo>
                    <a:pt x="4287" y="15214"/>
                  </a:lnTo>
                  <a:lnTo>
                    <a:pt x="4171" y="14944"/>
                  </a:lnTo>
                  <a:lnTo>
                    <a:pt x="4055" y="14635"/>
                  </a:lnTo>
                  <a:lnTo>
                    <a:pt x="3978" y="14365"/>
                  </a:lnTo>
                  <a:lnTo>
                    <a:pt x="3940" y="14326"/>
                  </a:lnTo>
                  <a:close/>
                  <a:moveTo>
                    <a:pt x="3746" y="14596"/>
                  </a:moveTo>
                  <a:lnTo>
                    <a:pt x="3824" y="14944"/>
                  </a:lnTo>
                  <a:lnTo>
                    <a:pt x="3978" y="15291"/>
                  </a:lnTo>
                  <a:lnTo>
                    <a:pt x="4133" y="15600"/>
                  </a:lnTo>
                  <a:lnTo>
                    <a:pt x="4287" y="15909"/>
                  </a:lnTo>
                  <a:lnTo>
                    <a:pt x="4364" y="15987"/>
                  </a:lnTo>
                  <a:lnTo>
                    <a:pt x="4055" y="16411"/>
                  </a:lnTo>
                  <a:lnTo>
                    <a:pt x="3746" y="16875"/>
                  </a:lnTo>
                  <a:lnTo>
                    <a:pt x="3592" y="16411"/>
                  </a:lnTo>
                  <a:lnTo>
                    <a:pt x="3476" y="15948"/>
                  </a:lnTo>
                  <a:lnTo>
                    <a:pt x="3476" y="15716"/>
                  </a:lnTo>
                  <a:lnTo>
                    <a:pt x="3476" y="15446"/>
                  </a:lnTo>
                  <a:lnTo>
                    <a:pt x="3515" y="15214"/>
                  </a:lnTo>
                  <a:lnTo>
                    <a:pt x="3553" y="14983"/>
                  </a:lnTo>
                  <a:lnTo>
                    <a:pt x="3746" y="14596"/>
                  </a:lnTo>
                  <a:close/>
                  <a:moveTo>
                    <a:pt x="4480" y="16334"/>
                  </a:moveTo>
                  <a:lnTo>
                    <a:pt x="4673" y="16759"/>
                  </a:lnTo>
                  <a:lnTo>
                    <a:pt x="4789" y="17222"/>
                  </a:lnTo>
                  <a:lnTo>
                    <a:pt x="4789" y="17222"/>
                  </a:lnTo>
                  <a:lnTo>
                    <a:pt x="4364" y="17106"/>
                  </a:lnTo>
                  <a:lnTo>
                    <a:pt x="3940" y="17029"/>
                  </a:lnTo>
                  <a:lnTo>
                    <a:pt x="4480" y="16334"/>
                  </a:lnTo>
                  <a:close/>
                  <a:moveTo>
                    <a:pt x="2472" y="16875"/>
                  </a:moveTo>
                  <a:lnTo>
                    <a:pt x="3399" y="17106"/>
                  </a:lnTo>
                  <a:lnTo>
                    <a:pt x="3476" y="17261"/>
                  </a:lnTo>
                  <a:lnTo>
                    <a:pt x="3322" y="17377"/>
                  </a:lnTo>
                  <a:lnTo>
                    <a:pt x="3167" y="17570"/>
                  </a:lnTo>
                  <a:lnTo>
                    <a:pt x="2897" y="17917"/>
                  </a:lnTo>
                  <a:lnTo>
                    <a:pt x="2665" y="17415"/>
                  </a:lnTo>
                  <a:lnTo>
                    <a:pt x="2472" y="16875"/>
                  </a:lnTo>
                  <a:close/>
                  <a:moveTo>
                    <a:pt x="3360" y="19732"/>
                  </a:moveTo>
                  <a:lnTo>
                    <a:pt x="4055" y="20427"/>
                  </a:lnTo>
                  <a:lnTo>
                    <a:pt x="3553" y="20659"/>
                  </a:lnTo>
                  <a:lnTo>
                    <a:pt x="3013" y="20968"/>
                  </a:lnTo>
                  <a:lnTo>
                    <a:pt x="3167" y="20350"/>
                  </a:lnTo>
                  <a:lnTo>
                    <a:pt x="3360" y="19732"/>
                  </a:lnTo>
                  <a:close/>
                  <a:moveTo>
                    <a:pt x="5677" y="20118"/>
                  </a:moveTo>
                  <a:lnTo>
                    <a:pt x="5986" y="20196"/>
                  </a:lnTo>
                  <a:lnTo>
                    <a:pt x="5716" y="20891"/>
                  </a:lnTo>
                  <a:lnTo>
                    <a:pt x="5368" y="21547"/>
                  </a:lnTo>
                  <a:lnTo>
                    <a:pt x="4673" y="20582"/>
                  </a:lnTo>
                  <a:lnTo>
                    <a:pt x="4635" y="20543"/>
                  </a:lnTo>
                  <a:lnTo>
                    <a:pt x="4673" y="20234"/>
                  </a:lnTo>
                  <a:lnTo>
                    <a:pt x="5021" y="20157"/>
                  </a:lnTo>
                  <a:lnTo>
                    <a:pt x="5330" y="20118"/>
                  </a:lnTo>
                  <a:close/>
                  <a:moveTo>
                    <a:pt x="7453" y="0"/>
                  </a:moveTo>
                  <a:lnTo>
                    <a:pt x="7067" y="39"/>
                  </a:lnTo>
                  <a:lnTo>
                    <a:pt x="6720" y="154"/>
                  </a:lnTo>
                  <a:lnTo>
                    <a:pt x="6334" y="270"/>
                  </a:lnTo>
                  <a:lnTo>
                    <a:pt x="5986" y="425"/>
                  </a:lnTo>
                  <a:lnTo>
                    <a:pt x="5639" y="579"/>
                  </a:lnTo>
                  <a:lnTo>
                    <a:pt x="5291" y="811"/>
                  </a:lnTo>
                  <a:lnTo>
                    <a:pt x="4944" y="1043"/>
                  </a:lnTo>
                  <a:lnTo>
                    <a:pt x="4635" y="1313"/>
                  </a:lnTo>
                  <a:lnTo>
                    <a:pt x="4364" y="1622"/>
                  </a:lnTo>
                  <a:lnTo>
                    <a:pt x="4094" y="1892"/>
                  </a:lnTo>
                  <a:lnTo>
                    <a:pt x="3824" y="2240"/>
                  </a:lnTo>
                  <a:lnTo>
                    <a:pt x="3592" y="2549"/>
                  </a:lnTo>
                  <a:lnTo>
                    <a:pt x="3399" y="2896"/>
                  </a:lnTo>
                  <a:lnTo>
                    <a:pt x="3206" y="3282"/>
                  </a:lnTo>
                  <a:lnTo>
                    <a:pt x="3051" y="3630"/>
                  </a:lnTo>
                  <a:lnTo>
                    <a:pt x="2897" y="4016"/>
                  </a:lnTo>
                  <a:lnTo>
                    <a:pt x="2781" y="4402"/>
                  </a:lnTo>
                  <a:lnTo>
                    <a:pt x="2704" y="4788"/>
                  </a:lnTo>
                  <a:lnTo>
                    <a:pt x="2627" y="5174"/>
                  </a:lnTo>
                  <a:lnTo>
                    <a:pt x="2588" y="5599"/>
                  </a:lnTo>
                  <a:lnTo>
                    <a:pt x="2549" y="5985"/>
                  </a:lnTo>
                  <a:lnTo>
                    <a:pt x="2549" y="6410"/>
                  </a:lnTo>
                  <a:lnTo>
                    <a:pt x="2549" y="6835"/>
                  </a:lnTo>
                  <a:lnTo>
                    <a:pt x="2665" y="7723"/>
                  </a:lnTo>
                  <a:lnTo>
                    <a:pt x="2742" y="8148"/>
                  </a:lnTo>
                  <a:lnTo>
                    <a:pt x="2858" y="8572"/>
                  </a:lnTo>
                  <a:lnTo>
                    <a:pt x="3013" y="8997"/>
                  </a:lnTo>
                  <a:lnTo>
                    <a:pt x="3167" y="9383"/>
                  </a:lnTo>
                  <a:lnTo>
                    <a:pt x="3322" y="9808"/>
                  </a:lnTo>
                  <a:lnTo>
                    <a:pt x="3553" y="10194"/>
                  </a:lnTo>
                  <a:lnTo>
                    <a:pt x="3746" y="10542"/>
                  </a:lnTo>
                  <a:lnTo>
                    <a:pt x="4017" y="10928"/>
                  </a:lnTo>
                  <a:lnTo>
                    <a:pt x="4287" y="11237"/>
                  </a:lnTo>
                  <a:lnTo>
                    <a:pt x="4596" y="11546"/>
                  </a:lnTo>
                  <a:lnTo>
                    <a:pt x="4905" y="11855"/>
                  </a:lnTo>
                  <a:lnTo>
                    <a:pt x="5252" y="12086"/>
                  </a:lnTo>
                  <a:lnTo>
                    <a:pt x="4557" y="12473"/>
                  </a:lnTo>
                  <a:lnTo>
                    <a:pt x="4480" y="12550"/>
                  </a:lnTo>
                  <a:lnTo>
                    <a:pt x="4442" y="12666"/>
                  </a:lnTo>
                  <a:lnTo>
                    <a:pt x="4480" y="12781"/>
                  </a:lnTo>
                  <a:lnTo>
                    <a:pt x="4596" y="12859"/>
                  </a:lnTo>
                  <a:lnTo>
                    <a:pt x="5021" y="13013"/>
                  </a:lnTo>
                  <a:lnTo>
                    <a:pt x="4673" y="13168"/>
                  </a:lnTo>
                  <a:lnTo>
                    <a:pt x="4403" y="13361"/>
                  </a:lnTo>
                  <a:lnTo>
                    <a:pt x="4094" y="13554"/>
                  </a:lnTo>
                  <a:lnTo>
                    <a:pt x="3862" y="13785"/>
                  </a:lnTo>
                  <a:lnTo>
                    <a:pt x="3824" y="13477"/>
                  </a:lnTo>
                  <a:lnTo>
                    <a:pt x="3746" y="13168"/>
                  </a:lnTo>
                  <a:lnTo>
                    <a:pt x="3631" y="12859"/>
                  </a:lnTo>
                  <a:lnTo>
                    <a:pt x="3515" y="12550"/>
                  </a:lnTo>
                  <a:lnTo>
                    <a:pt x="3476" y="12473"/>
                  </a:lnTo>
                  <a:lnTo>
                    <a:pt x="3360" y="12434"/>
                  </a:lnTo>
                  <a:lnTo>
                    <a:pt x="3283" y="12473"/>
                  </a:lnTo>
                  <a:lnTo>
                    <a:pt x="3206" y="12511"/>
                  </a:lnTo>
                  <a:lnTo>
                    <a:pt x="2665" y="13168"/>
                  </a:lnTo>
                  <a:lnTo>
                    <a:pt x="2086" y="13747"/>
                  </a:lnTo>
                  <a:lnTo>
                    <a:pt x="2047" y="13824"/>
                  </a:lnTo>
                  <a:lnTo>
                    <a:pt x="2009" y="13901"/>
                  </a:lnTo>
                  <a:lnTo>
                    <a:pt x="2047" y="13979"/>
                  </a:lnTo>
                  <a:lnTo>
                    <a:pt x="2086" y="14056"/>
                  </a:lnTo>
                  <a:lnTo>
                    <a:pt x="2395" y="14210"/>
                  </a:lnTo>
                  <a:lnTo>
                    <a:pt x="2742" y="14287"/>
                  </a:lnTo>
                  <a:lnTo>
                    <a:pt x="3051" y="14365"/>
                  </a:lnTo>
                  <a:lnTo>
                    <a:pt x="3399" y="14365"/>
                  </a:lnTo>
                  <a:lnTo>
                    <a:pt x="3244" y="14635"/>
                  </a:lnTo>
                  <a:lnTo>
                    <a:pt x="3129" y="14944"/>
                  </a:lnTo>
                  <a:lnTo>
                    <a:pt x="3090" y="15176"/>
                  </a:lnTo>
                  <a:lnTo>
                    <a:pt x="3051" y="15407"/>
                  </a:lnTo>
                  <a:lnTo>
                    <a:pt x="3051" y="15871"/>
                  </a:lnTo>
                  <a:lnTo>
                    <a:pt x="3129" y="16295"/>
                  </a:lnTo>
                  <a:lnTo>
                    <a:pt x="3244" y="16759"/>
                  </a:lnTo>
                  <a:lnTo>
                    <a:pt x="2781" y="16566"/>
                  </a:lnTo>
                  <a:lnTo>
                    <a:pt x="2279" y="16411"/>
                  </a:lnTo>
                  <a:lnTo>
                    <a:pt x="2202" y="16411"/>
                  </a:lnTo>
                  <a:lnTo>
                    <a:pt x="2125" y="16450"/>
                  </a:lnTo>
                  <a:lnTo>
                    <a:pt x="2047" y="16527"/>
                  </a:lnTo>
                  <a:lnTo>
                    <a:pt x="2047" y="16643"/>
                  </a:lnTo>
                  <a:lnTo>
                    <a:pt x="2163" y="17106"/>
                  </a:lnTo>
                  <a:lnTo>
                    <a:pt x="2279" y="17531"/>
                  </a:lnTo>
                  <a:lnTo>
                    <a:pt x="2472" y="17956"/>
                  </a:lnTo>
                  <a:lnTo>
                    <a:pt x="2704" y="18381"/>
                  </a:lnTo>
                  <a:lnTo>
                    <a:pt x="2781" y="18458"/>
                  </a:lnTo>
                  <a:lnTo>
                    <a:pt x="2858" y="18496"/>
                  </a:lnTo>
                  <a:lnTo>
                    <a:pt x="2936" y="18458"/>
                  </a:lnTo>
                  <a:lnTo>
                    <a:pt x="3013" y="18381"/>
                  </a:lnTo>
                  <a:lnTo>
                    <a:pt x="3322" y="18033"/>
                  </a:lnTo>
                  <a:lnTo>
                    <a:pt x="3515" y="17801"/>
                  </a:lnTo>
                  <a:lnTo>
                    <a:pt x="3631" y="17608"/>
                  </a:lnTo>
                  <a:lnTo>
                    <a:pt x="3708" y="17763"/>
                  </a:lnTo>
                  <a:lnTo>
                    <a:pt x="3978" y="18342"/>
                  </a:lnTo>
                  <a:lnTo>
                    <a:pt x="4133" y="18960"/>
                  </a:lnTo>
                  <a:lnTo>
                    <a:pt x="4248" y="19539"/>
                  </a:lnTo>
                  <a:lnTo>
                    <a:pt x="4248" y="20157"/>
                  </a:lnTo>
                  <a:lnTo>
                    <a:pt x="3438" y="19307"/>
                  </a:lnTo>
                  <a:lnTo>
                    <a:pt x="3399" y="19269"/>
                  </a:lnTo>
                  <a:lnTo>
                    <a:pt x="3206" y="19269"/>
                  </a:lnTo>
                  <a:lnTo>
                    <a:pt x="3167" y="19346"/>
                  </a:lnTo>
                  <a:lnTo>
                    <a:pt x="2974" y="19809"/>
                  </a:lnTo>
                  <a:lnTo>
                    <a:pt x="2781" y="20273"/>
                  </a:lnTo>
                  <a:lnTo>
                    <a:pt x="2665" y="20775"/>
                  </a:lnTo>
                  <a:lnTo>
                    <a:pt x="2627" y="21315"/>
                  </a:lnTo>
                  <a:lnTo>
                    <a:pt x="2627" y="21393"/>
                  </a:lnTo>
                  <a:lnTo>
                    <a:pt x="2704" y="21470"/>
                  </a:lnTo>
                  <a:lnTo>
                    <a:pt x="2781" y="21508"/>
                  </a:lnTo>
                  <a:lnTo>
                    <a:pt x="2897" y="21470"/>
                  </a:lnTo>
                  <a:lnTo>
                    <a:pt x="3515" y="21161"/>
                  </a:lnTo>
                  <a:lnTo>
                    <a:pt x="4171" y="20775"/>
                  </a:lnTo>
                  <a:lnTo>
                    <a:pt x="4055" y="21161"/>
                  </a:lnTo>
                  <a:lnTo>
                    <a:pt x="3901" y="21547"/>
                  </a:lnTo>
                  <a:lnTo>
                    <a:pt x="3669" y="22049"/>
                  </a:lnTo>
                  <a:lnTo>
                    <a:pt x="3322" y="22551"/>
                  </a:lnTo>
                  <a:lnTo>
                    <a:pt x="2897" y="23014"/>
                  </a:lnTo>
                  <a:lnTo>
                    <a:pt x="2627" y="23246"/>
                  </a:lnTo>
                  <a:lnTo>
                    <a:pt x="2395" y="23401"/>
                  </a:lnTo>
                  <a:lnTo>
                    <a:pt x="2125" y="23594"/>
                  </a:lnTo>
                  <a:lnTo>
                    <a:pt x="1854" y="23709"/>
                  </a:lnTo>
                  <a:lnTo>
                    <a:pt x="1584" y="23787"/>
                  </a:lnTo>
                  <a:lnTo>
                    <a:pt x="1314" y="23787"/>
                  </a:lnTo>
                  <a:lnTo>
                    <a:pt x="1082" y="23748"/>
                  </a:lnTo>
                  <a:lnTo>
                    <a:pt x="812" y="23671"/>
                  </a:lnTo>
                  <a:lnTo>
                    <a:pt x="541" y="23516"/>
                  </a:lnTo>
                  <a:lnTo>
                    <a:pt x="310" y="23285"/>
                  </a:lnTo>
                  <a:lnTo>
                    <a:pt x="233" y="23246"/>
                  </a:lnTo>
                  <a:lnTo>
                    <a:pt x="78" y="23246"/>
                  </a:lnTo>
                  <a:lnTo>
                    <a:pt x="39" y="23362"/>
                  </a:lnTo>
                  <a:lnTo>
                    <a:pt x="1" y="23401"/>
                  </a:lnTo>
                  <a:lnTo>
                    <a:pt x="39" y="23478"/>
                  </a:lnTo>
                  <a:lnTo>
                    <a:pt x="155" y="23632"/>
                  </a:lnTo>
                  <a:lnTo>
                    <a:pt x="271" y="23787"/>
                  </a:lnTo>
                  <a:lnTo>
                    <a:pt x="387" y="23903"/>
                  </a:lnTo>
                  <a:lnTo>
                    <a:pt x="541" y="24018"/>
                  </a:lnTo>
                  <a:lnTo>
                    <a:pt x="696" y="24096"/>
                  </a:lnTo>
                  <a:lnTo>
                    <a:pt x="889" y="24134"/>
                  </a:lnTo>
                  <a:lnTo>
                    <a:pt x="1236" y="24211"/>
                  </a:lnTo>
                  <a:lnTo>
                    <a:pt x="1584" y="24173"/>
                  </a:lnTo>
                  <a:lnTo>
                    <a:pt x="1970" y="24096"/>
                  </a:lnTo>
                  <a:lnTo>
                    <a:pt x="2318" y="23941"/>
                  </a:lnTo>
                  <a:lnTo>
                    <a:pt x="2665" y="23748"/>
                  </a:lnTo>
                  <a:lnTo>
                    <a:pt x="3013" y="23478"/>
                  </a:lnTo>
                  <a:lnTo>
                    <a:pt x="3322" y="23207"/>
                  </a:lnTo>
                  <a:lnTo>
                    <a:pt x="3631" y="22860"/>
                  </a:lnTo>
                  <a:lnTo>
                    <a:pt x="3901" y="22512"/>
                  </a:lnTo>
                  <a:lnTo>
                    <a:pt x="4133" y="22126"/>
                  </a:lnTo>
                  <a:lnTo>
                    <a:pt x="4326" y="21702"/>
                  </a:lnTo>
                  <a:lnTo>
                    <a:pt x="4480" y="21315"/>
                  </a:lnTo>
                  <a:lnTo>
                    <a:pt x="4596" y="20852"/>
                  </a:lnTo>
                  <a:lnTo>
                    <a:pt x="5214" y="21972"/>
                  </a:lnTo>
                  <a:lnTo>
                    <a:pt x="5291" y="22049"/>
                  </a:lnTo>
                  <a:lnTo>
                    <a:pt x="5368" y="22088"/>
                  </a:lnTo>
                  <a:lnTo>
                    <a:pt x="5446" y="22049"/>
                  </a:lnTo>
                  <a:lnTo>
                    <a:pt x="5523" y="22010"/>
                  </a:lnTo>
                  <a:lnTo>
                    <a:pt x="5793" y="21547"/>
                  </a:lnTo>
                  <a:lnTo>
                    <a:pt x="6025" y="21084"/>
                  </a:lnTo>
                  <a:lnTo>
                    <a:pt x="6411" y="20118"/>
                  </a:lnTo>
                  <a:lnTo>
                    <a:pt x="6411" y="20041"/>
                  </a:lnTo>
                  <a:lnTo>
                    <a:pt x="6411" y="19964"/>
                  </a:lnTo>
                  <a:lnTo>
                    <a:pt x="6372" y="19925"/>
                  </a:lnTo>
                  <a:lnTo>
                    <a:pt x="6295" y="19887"/>
                  </a:lnTo>
                  <a:lnTo>
                    <a:pt x="5909" y="19771"/>
                  </a:lnTo>
                  <a:lnTo>
                    <a:pt x="5484" y="19732"/>
                  </a:lnTo>
                  <a:lnTo>
                    <a:pt x="5098" y="19732"/>
                  </a:lnTo>
                  <a:lnTo>
                    <a:pt x="4673" y="19848"/>
                  </a:lnTo>
                  <a:lnTo>
                    <a:pt x="4635" y="19230"/>
                  </a:lnTo>
                  <a:lnTo>
                    <a:pt x="4519" y="18651"/>
                  </a:lnTo>
                  <a:lnTo>
                    <a:pt x="4287" y="18033"/>
                  </a:lnTo>
                  <a:lnTo>
                    <a:pt x="4055" y="17454"/>
                  </a:lnTo>
                  <a:lnTo>
                    <a:pt x="4055" y="17454"/>
                  </a:lnTo>
                  <a:lnTo>
                    <a:pt x="4519" y="17531"/>
                  </a:lnTo>
                  <a:lnTo>
                    <a:pt x="4982" y="17608"/>
                  </a:lnTo>
                  <a:lnTo>
                    <a:pt x="5059" y="17608"/>
                  </a:lnTo>
                  <a:lnTo>
                    <a:pt x="5098" y="17531"/>
                  </a:lnTo>
                  <a:lnTo>
                    <a:pt x="5137" y="17492"/>
                  </a:lnTo>
                  <a:lnTo>
                    <a:pt x="5137" y="17377"/>
                  </a:lnTo>
                  <a:lnTo>
                    <a:pt x="5098" y="17029"/>
                  </a:lnTo>
                  <a:lnTo>
                    <a:pt x="4982" y="16643"/>
                  </a:lnTo>
                  <a:lnTo>
                    <a:pt x="4828" y="16295"/>
                  </a:lnTo>
                  <a:lnTo>
                    <a:pt x="4673" y="15987"/>
                  </a:lnTo>
                  <a:lnTo>
                    <a:pt x="4596" y="15909"/>
                  </a:lnTo>
                  <a:lnTo>
                    <a:pt x="4635" y="15909"/>
                  </a:lnTo>
                  <a:lnTo>
                    <a:pt x="5600" y="14481"/>
                  </a:lnTo>
                  <a:lnTo>
                    <a:pt x="5639" y="14365"/>
                  </a:lnTo>
                  <a:lnTo>
                    <a:pt x="5600" y="14287"/>
                  </a:lnTo>
                  <a:lnTo>
                    <a:pt x="5561" y="14210"/>
                  </a:lnTo>
                  <a:lnTo>
                    <a:pt x="5446" y="14172"/>
                  </a:lnTo>
                  <a:lnTo>
                    <a:pt x="4210" y="13979"/>
                  </a:lnTo>
                  <a:lnTo>
                    <a:pt x="4480" y="13747"/>
                  </a:lnTo>
                  <a:lnTo>
                    <a:pt x="4789" y="13554"/>
                  </a:lnTo>
                  <a:lnTo>
                    <a:pt x="5098" y="13361"/>
                  </a:lnTo>
                  <a:lnTo>
                    <a:pt x="5407" y="13168"/>
                  </a:lnTo>
                  <a:lnTo>
                    <a:pt x="6025" y="13399"/>
                  </a:lnTo>
                  <a:lnTo>
                    <a:pt x="6141" y="13438"/>
                  </a:lnTo>
                  <a:lnTo>
                    <a:pt x="6218" y="13361"/>
                  </a:lnTo>
                  <a:lnTo>
                    <a:pt x="6256" y="13283"/>
                  </a:lnTo>
                  <a:lnTo>
                    <a:pt x="6295" y="13168"/>
                  </a:lnTo>
                  <a:lnTo>
                    <a:pt x="6179" y="12704"/>
                  </a:lnTo>
                  <a:lnTo>
                    <a:pt x="6063" y="12241"/>
                  </a:lnTo>
                  <a:lnTo>
                    <a:pt x="6913" y="11932"/>
                  </a:lnTo>
                  <a:lnTo>
                    <a:pt x="7724" y="11584"/>
                  </a:lnTo>
                  <a:lnTo>
                    <a:pt x="8535" y="11121"/>
                  </a:lnTo>
                  <a:lnTo>
                    <a:pt x="9268" y="10619"/>
                  </a:lnTo>
                  <a:lnTo>
                    <a:pt x="9963" y="10078"/>
                  </a:lnTo>
                  <a:lnTo>
                    <a:pt x="10311" y="9770"/>
                  </a:lnTo>
                  <a:lnTo>
                    <a:pt x="10620" y="9422"/>
                  </a:lnTo>
                  <a:lnTo>
                    <a:pt x="10890" y="9074"/>
                  </a:lnTo>
                  <a:lnTo>
                    <a:pt x="11161" y="8727"/>
                  </a:lnTo>
                  <a:lnTo>
                    <a:pt x="11392" y="8341"/>
                  </a:lnTo>
                  <a:lnTo>
                    <a:pt x="11624" y="7955"/>
                  </a:lnTo>
                  <a:lnTo>
                    <a:pt x="11817" y="7568"/>
                  </a:lnTo>
                  <a:lnTo>
                    <a:pt x="11971" y="7182"/>
                  </a:lnTo>
                  <a:lnTo>
                    <a:pt x="12126" y="6758"/>
                  </a:lnTo>
                  <a:lnTo>
                    <a:pt x="12242" y="6333"/>
                  </a:lnTo>
                  <a:lnTo>
                    <a:pt x="12319" y="5947"/>
                  </a:lnTo>
                  <a:lnTo>
                    <a:pt x="12358" y="5522"/>
                  </a:lnTo>
                  <a:lnTo>
                    <a:pt x="12396" y="5097"/>
                  </a:lnTo>
                  <a:lnTo>
                    <a:pt x="12396" y="4672"/>
                  </a:lnTo>
                  <a:lnTo>
                    <a:pt x="12358" y="4248"/>
                  </a:lnTo>
                  <a:lnTo>
                    <a:pt x="12280" y="3823"/>
                  </a:lnTo>
                  <a:lnTo>
                    <a:pt x="12203" y="3437"/>
                  </a:lnTo>
                  <a:lnTo>
                    <a:pt x="12049" y="3051"/>
                  </a:lnTo>
                  <a:lnTo>
                    <a:pt x="11894" y="2664"/>
                  </a:lnTo>
                  <a:lnTo>
                    <a:pt x="11701" y="2278"/>
                  </a:lnTo>
                  <a:lnTo>
                    <a:pt x="11469" y="1892"/>
                  </a:lnTo>
                  <a:lnTo>
                    <a:pt x="11161" y="1545"/>
                  </a:lnTo>
                  <a:lnTo>
                    <a:pt x="10890" y="1274"/>
                  </a:lnTo>
                  <a:lnTo>
                    <a:pt x="10620" y="1004"/>
                  </a:lnTo>
                  <a:lnTo>
                    <a:pt x="10311" y="772"/>
                  </a:lnTo>
                  <a:lnTo>
                    <a:pt x="9963" y="579"/>
                  </a:lnTo>
                  <a:lnTo>
                    <a:pt x="9655" y="386"/>
                  </a:lnTo>
                  <a:lnTo>
                    <a:pt x="9307" y="232"/>
                  </a:lnTo>
                  <a:lnTo>
                    <a:pt x="8921" y="116"/>
                  </a:lnTo>
                  <a:lnTo>
                    <a:pt x="8573" y="39"/>
                  </a:lnTo>
                  <a:lnTo>
                    <a:pt x="818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5860425" y="885700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9" y="310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3"/>
                  </a:lnTo>
                  <a:lnTo>
                    <a:pt x="7299" y="503"/>
                  </a:lnTo>
                  <a:lnTo>
                    <a:pt x="7454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4"/>
                  </a:lnTo>
                  <a:lnTo>
                    <a:pt x="6295" y="4944"/>
                  </a:lnTo>
                  <a:lnTo>
                    <a:pt x="6218" y="3978"/>
                  </a:lnTo>
                  <a:lnTo>
                    <a:pt x="6141" y="2974"/>
                  </a:lnTo>
                  <a:lnTo>
                    <a:pt x="6141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5"/>
                  </a:lnTo>
                  <a:lnTo>
                    <a:pt x="6450" y="503"/>
                  </a:lnTo>
                  <a:lnTo>
                    <a:pt x="6527" y="426"/>
                  </a:lnTo>
                  <a:lnTo>
                    <a:pt x="6643" y="348"/>
                  </a:lnTo>
                  <a:lnTo>
                    <a:pt x="6759" y="310"/>
                  </a:lnTo>
                  <a:close/>
                  <a:moveTo>
                    <a:pt x="11972" y="4712"/>
                  </a:moveTo>
                  <a:lnTo>
                    <a:pt x="12087" y="4750"/>
                  </a:lnTo>
                  <a:lnTo>
                    <a:pt x="12165" y="4828"/>
                  </a:lnTo>
                  <a:lnTo>
                    <a:pt x="12281" y="4905"/>
                  </a:lnTo>
                  <a:lnTo>
                    <a:pt x="12319" y="4982"/>
                  </a:lnTo>
                  <a:lnTo>
                    <a:pt x="12396" y="5137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2"/>
                  </a:lnTo>
                  <a:lnTo>
                    <a:pt x="10041" y="5832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9" y="5252"/>
                  </a:lnTo>
                  <a:lnTo>
                    <a:pt x="7956" y="5021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9" y="4750"/>
                  </a:lnTo>
                  <a:lnTo>
                    <a:pt x="11354" y="4712"/>
                  </a:lnTo>
                  <a:close/>
                  <a:moveTo>
                    <a:pt x="5639" y="5754"/>
                  </a:moveTo>
                  <a:lnTo>
                    <a:pt x="4558" y="6449"/>
                  </a:lnTo>
                  <a:lnTo>
                    <a:pt x="3438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30" y="7917"/>
                  </a:lnTo>
                  <a:lnTo>
                    <a:pt x="1121" y="7955"/>
                  </a:lnTo>
                  <a:lnTo>
                    <a:pt x="928" y="7917"/>
                  </a:lnTo>
                  <a:lnTo>
                    <a:pt x="851" y="7878"/>
                  </a:lnTo>
                  <a:lnTo>
                    <a:pt x="773" y="7801"/>
                  </a:lnTo>
                  <a:lnTo>
                    <a:pt x="735" y="7685"/>
                  </a:lnTo>
                  <a:lnTo>
                    <a:pt x="696" y="7531"/>
                  </a:lnTo>
                  <a:lnTo>
                    <a:pt x="696" y="7376"/>
                  </a:lnTo>
                  <a:lnTo>
                    <a:pt x="696" y="7222"/>
                  </a:lnTo>
                  <a:lnTo>
                    <a:pt x="735" y="7145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3"/>
                  </a:lnTo>
                  <a:lnTo>
                    <a:pt x="2743" y="6449"/>
                  </a:lnTo>
                  <a:lnTo>
                    <a:pt x="3592" y="6295"/>
                  </a:lnTo>
                  <a:lnTo>
                    <a:pt x="4635" y="6063"/>
                  </a:lnTo>
                  <a:lnTo>
                    <a:pt x="5137" y="5909"/>
                  </a:lnTo>
                  <a:lnTo>
                    <a:pt x="5639" y="5754"/>
                  </a:lnTo>
                  <a:close/>
                  <a:moveTo>
                    <a:pt x="6952" y="1"/>
                  </a:moveTo>
                  <a:lnTo>
                    <a:pt x="6720" y="39"/>
                  </a:lnTo>
                  <a:lnTo>
                    <a:pt x="6527" y="117"/>
                  </a:lnTo>
                  <a:lnTo>
                    <a:pt x="6334" y="233"/>
                  </a:lnTo>
                  <a:lnTo>
                    <a:pt x="6141" y="426"/>
                  </a:lnTo>
                  <a:lnTo>
                    <a:pt x="5986" y="619"/>
                  </a:lnTo>
                  <a:lnTo>
                    <a:pt x="5909" y="812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2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4" y="5021"/>
                  </a:lnTo>
                  <a:lnTo>
                    <a:pt x="6025" y="5137"/>
                  </a:lnTo>
                  <a:lnTo>
                    <a:pt x="6064" y="5252"/>
                  </a:lnTo>
                  <a:lnTo>
                    <a:pt x="5523" y="5446"/>
                  </a:lnTo>
                  <a:lnTo>
                    <a:pt x="4982" y="5561"/>
                  </a:lnTo>
                  <a:lnTo>
                    <a:pt x="3940" y="5832"/>
                  </a:lnTo>
                  <a:lnTo>
                    <a:pt x="2858" y="6025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1" y="6643"/>
                  </a:lnTo>
                  <a:lnTo>
                    <a:pt x="503" y="6836"/>
                  </a:lnTo>
                  <a:lnTo>
                    <a:pt x="233" y="7029"/>
                  </a:lnTo>
                  <a:lnTo>
                    <a:pt x="117" y="7145"/>
                  </a:lnTo>
                  <a:lnTo>
                    <a:pt x="40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40" y="7724"/>
                  </a:lnTo>
                  <a:lnTo>
                    <a:pt x="117" y="7917"/>
                  </a:lnTo>
                  <a:lnTo>
                    <a:pt x="233" y="8033"/>
                  </a:lnTo>
                  <a:lnTo>
                    <a:pt x="349" y="8149"/>
                  </a:lnTo>
                  <a:lnTo>
                    <a:pt x="503" y="8226"/>
                  </a:lnTo>
                  <a:lnTo>
                    <a:pt x="619" y="8264"/>
                  </a:lnTo>
                  <a:lnTo>
                    <a:pt x="928" y="8342"/>
                  </a:lnTo>
                  <a:lnTo>
                    <a:pt x="1275" y="8342"/>
                  </a:lnTo>
                  <a:lnTo>
                    <a:pt x="1623" y="8303"/>
                  </a:lnTo>
                  <a:lnTo>
                    <a:pt x="1932" y="8187"/>
                  </a:lnTo>
                  <a:lnTo>
                    <a:pt x="2550" y="7994"/>
                  </a:lnTo>
                  <a:lnTo>
                    <a:pt x="3554" y="7531"/>
                  </a:lnTo>
                  <a:lnTo>
                    <a:pt x="4519" y="6990"/>
                  </a:lnTo>
                  <a:lnTo>
                    <a:pt x="5446" y="6372"/>
                  </a:lnTo>
                  <a:lnTo>
                    <a:pt x="5909" y="6063"/>
                  </a:lnTo>
                  <a:lnTo>
                    <a:pt x="6334" y="5716"/>
                  </a:lnTo>
                  <a:lnTo>
                    <a:pt x="6527" y="6102"/>
                  </a:lnTo>
                  <a:lnTo>
                    <a:pt x="6643" y="6295"/>
                  </a:lnTo>
                  <a:lnTo>
                    <a:pt x="6759" y="6449"/>
                  </a:lnTo>
                  <a:lnTo>
                    <a:pt x="7029" y="6372"/>
                  </a:lnTo>
                  <a:lnTo>
                    <a:pt x="7029" y="6334"/>
                  </a:lnTo>
                  <a:lnTo>
                    <a:pt x="6836" y="5986"/>
                  </a:lnTo>
                  <a:lnTo>
                    <a:pt x="6759" y="5832"/>
                  </a:lnTo>
                  <a:lnTo>
                    <a:pt x="6720" y="5639"/>
                  </a:lnTo>
                  <a:lnTo>
                    <a:pt x="6720" y="5561"/>
                  </a:lnTo>
                  <a:lnTo>
                    <a:pt x="7569" y="5832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8"/>
                  </a:lnTo>
                  <a:lnTo>
                    <a:pt x="11006" y="6218"/>
                  </a:lnTo>
                  <a:lnTo>
                    <a:pt x="11470" y="6179"/>
                  </a:lnTo>
                  <a:lnTo>
                    <a:pt x="11933" y="6141"/>
                  </a:lnTo>
                  <a:lnTo>
                    <a:pt x="12358" y="5986"/>
                  </a:lnTo>
                  <a:lnTo>
                    <a:pt x="12512" y="5909"/>
                  </a:lnTo>
                  <a:lnTo>
                    <a:pt x="12667" y="5793"/>
                  </a:lnTo>
                  <a:lnTo>
                    <a:pt x="12821" y="5677"/>
                  </a:lnTo>
                  <a:lnTo>
                    <a:pt x="12898" y="5523"/>
                  </a:lnTo>
                  <a:lnTo>
                    <a:pt x="12976" y="5368"/>
                  </a:lnTo>
                  <a:lnTo>
                    <a:pt x="12976" y="5175"/>
                  </a:lnTo>
                  <a:lnTo>
                    <a:pt x="12976" y="4982"/>
                  </a:lnTo>
                  <a:lnTo>
                    <a:pt x="12898" y="4828"/>
                  </a:lnTo>
                  <a:lnTo>
                    <a:pt x="12821" y="4712"/>
                  </a:lnTo>
                  <a:lnTo>
                    <a:pt x="12744" y="4635"/>
                  </a:lnTo>
                  <a:lnTo>
                    <a:pt x="12628" y="4519"/>
                  </a:lnTo>
                  <a:lnTo>
                    <a:pt x="12474" y="4480"/>
                  </a:lnTo>
                  <a:lnTo>
                    <a:pt x="12165" y="4364"/>
                  </a:lnTo>
                  <a:lnTo>
                    <a:pt x="11817" y="4326"/>
                  </a:lnTo>
                  <a:lnTo>
                    <a:pt x="11470" y="4326"/>
                  </a:lnTo>
                  <a:lnTo>
                    <a:pt x="10890" y="4364"/>
                  </a:lnTo>
                  <a:lnTo>
                    <a:pt x="9848" y="4403"/>
                  </a:lnTo>
                  <a:lnTo>
                    <a:pt x="8844" y="4480"/>
                  </a:lnTo>
                  <a:lnTo>
                    <a:pt x="7840" y="4635"/>
                  </a:lnTo>
                  <a:lnTo>
                    <a:pt x="6836" y="4828"/>
                  </a:lnTo>
                  <a:lnTo>
                    <a:pt x="7376" y="3476"/>
                  </a:lnTo>
                  <a:lnTo>
                    <a:pt x="7647" y="2742"/>
                  </a:lnTo>
                  <a:lnTo>
                    <a:pt x="7840" y="2047"/>
                  </a:lnTo>
                  <a:lnTo>
                    <a:pt x="7917" y="1816"/>
                  </a:lnTo>
                  <a:lnTo>
                    <a:pt x="7917" y="1545"/>
                  </a:lnTo>
                  <a:lnTo>
                    <a:pt x="7917" y="1314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9"/>
                  </a:lnTo>
                  <a:lnTo>
                    <a:pt x="7531" y="426"/>
                  </a:lnTo>
                  <a:lnTo>
                    <a:pt x="7338" y="271"/>
                  </a:lnTo>
                  <a:lnTo>
                    <a:pt x="7261" y="155"/>
                  </a:lnTo>
                  <a:lnTo>
                    <a:pt x="7145" y="78"/>
                  </a:lnTo>
                  <a:lnTo>
                    <a:pt x="695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6760175" y="920450"/>
              <a:ext cx="375550" cy="387150"/>
            </a:xfrm>
            <a:custGeom>
              <a:avLst/>
              <a:gdLst/>
              <a:ahLst/>
              <a:cxnLst/>
              <a:rect l="l" t="t" r="r" b="b"/>
              <a:pathLst>
                <a:path w="15022" h="15486" extrusionOk="0">
                  <a:moveTo>
                    <a:pt x="7491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2" y="850"/>
                  </a:lnTo>
                  <a:lnTo>
                    <a:pt x="10194" y="1044"/>
                  </a:lnTo>
                  <a:lnTo>
                    <a:pt x="10696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79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79" y="9230"/>
                  </a:lnTo>
                  <a:lnTo>
                    <a:pt x="4170" y="10041"/>
                  </a:lnTo>
                  <a:lnTo>
                    <a:pt x="3977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91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8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91" y="503"/>
                  </a:lnTo>
                  <a:close/>
                  <a:moveTo>
                    <a:pt x="11971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52" y="3206"/>
                  </a:lnTo>
                  <a:lnTo>
                    <a:pt x="13322" y="3669"/>
                  </a:lnTo>
                  <a:lnTo>
                    <a:pt x="13592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7" y="6797"/>
                  </a:lnTo>
                  <a:lnTo>
                    <a:pt x="12164" y="6952"/>
                  </a:lnTo>
                  <a:lnTo>
                    <a:pt x="11391" y="7145"/>
                  </a:lnTo>
                  <a:lnTo>
                    <a:pt x="10658" y="7415"/>
                  </a:lnTo>
                  <a:lnTo>
                    <a:pt x="9963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7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7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1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0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719" y="12667"/>
                  </a:lnTo>
                  <a:lnTo>
                    <a:pt x="6178" y="12782"/>
                  </a:lnTo>
                  <a:lnTo>
                    <a:pt x="5676" y="12937"/>
                  </a:lnTo>
                  <a:lnTo>
                    <a:pt x="5174" y="13130"/>
                  </a:lnTo>
                  <a:lnTo>
                    <a:pt x="4672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69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4" y="4519"/>
                  </a:lnTo>
                  <a:lnTo>
                    <a:pt x="2471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80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6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58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0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8"/>
                  </a:lnTo>
                  <a:lnTo>
                    <a:pt x="3244" y="13439"/>
                  </a:lnTo>
                  <a:lnTo>
                    <a:pt x="3166" y="13439"/>
                  </a:lnTo>
                  <a:lnTo>
                    <a:pt x="3051" y="13478"/>
                  </a:lnTo>
                  <a:lnTo>
                    <a:pt x="2973" y="13516"/>
                  </a:lnTo>
                  <a:lnTo>
                    <a:pt x="3051" y="13362"/>
                  </a:lnTo>
                  <a:lnTo>
                    <a:pt x="3166" y="13207"/>
                  </a:lnTo>
                  <a:lnTo>
                    <a:pt x="3321" y="13130"/>
                  </a:lnTo>
                  <a:lnTo>
                    <a:pt x="3475" y="13014"/>
                  </a:lnTo>
                  <a:lnTo>
                    <a:pt x="3668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0" y="13362"/>
                  </a:lnTo>
                  <a:lnTo>
                    <a:pt x="11893" y="13478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7" y="14983"/>
                  </a:lnTo>
                  <a:lnTo>
                    <a:pt x="7375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3" y="14636"/>
                  </a:lnTo>
                  <a:lnTo>
                    <a:pt x="5020" y="14482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50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6" y="12860"/>
                  </a:lnTo>
                  <a:close/>
                  <a:moveTo>
                    <a:pt x="7607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84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5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9"/>
                  </a:lnTo>
                  <a:lnTo>
                    <a:pt x="270" y="9925"/>
                  </a:lnTo>
                  <a:lnTo>
                    <a:pt x="463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6" y="14134"/>
                  </a:lnTo>
                  <a:lnTo>
                    <a:pt x="3475" y="14327"/>
                  </a:lnTo>
                  <a:lnTo>
                    <a:pt x="3784" y="14520"/>
                  </a:lnTo>
                  <a:lnTo>
                    <a:pt x="4132" y="14597"/>
                  </a:lnTo>
                  <a:lnTo>
                    <a:pt x="4557" y="14829"/>
                  </a:lnTo>
                  <a:lnTo>
                    <a:pt x="4981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98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8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1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5" y="8882"/>
                  </a:lnTo>
                  <a:lnTo>
                    <a:pt x="14983" y="8303"/>
                  </a:lnTo>
                  <a:lnTo>
                    <a:pt x="15021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3" y="233"/>
                  </a:lnTo>
                  <a:lnTo>
                    <a:pt x="8766" y="117"/>
                  </a:lnTo>
                  <a:lnTo>
                    <a:pt x="8186" y="40"/>
                  </a:lnTo>
                  <a:lnTo>
                    <a:pt x="76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1177425" y="95232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8"/>
                  </a:lnTo>
                  <a:lnTo>
                    <a:pt x="23787" y="2124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47"/>
                  </a:lnTo>
                  <a:lnTo>
                    <a:pt x="23092" y="1931"/>
                  </a:lnTo>
                  <a:lnTo>
                    <a:pt x="23015" y="1815"/>
                  </a:lnTo>
                  <a:lnTo>
                    <a:pt x="22976" y="1622"/>
                  </a:lnTo>
                  <a:lnTo>
                    <a:pt x="22976" y="1429"/>
                  </a:lnTo>
                  <a:lnTo>
                    <a:pt x="23053" y="1236"/>
                  </a:lnTo>
                  <a:lnTo>
                    <a:pt x="23169" y="1081"/>
                  </a:lnTo>
                  <a:lnTo>
                    <a:pt x="23285" y="966"/>
                  </a:lnTo>
                  <a:close/>
                  <a:moveTo>
                    <a:pt x="24096" y="2394"/>
                  </a:moveTo>
                  <a:lnTo>
                    <a:pt x="24212" y="2742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784"/>
                  </a:lnTo>
                  <a:lnTo>
                    <a:pt x="24173" y="3707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3"/>
                  </a:lnTo>
                  <a:lnTo>
                    <a:pt x="23710" y="3128"/>
                  </a:lnTo>
                  <a:lnTo>
                    <a:pt x="23710" y="2896"/>
                  </a:lnTo>
                  <a:lnTo>
                    <a:pt x="23787" y="2703"/>
                  </a:lnTo>
                  <a:lnTo>
                    <a:pt x="23941" y="2549"/>
                  </a:lnTo>
                  <a:lnTo>
                    <a:pt x="24096" y="2394"/>
                  </a:lnTo>
                  <a:close/>
                  <a:moveTo>
                    <a:pt x="16180" y="4943"/>
                  </a:moveTo>
                  <a:lnTo>
                    <a:pt x="16296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66" y="5252"/>
                  </a:lnTo>
                  <a:lnTo>
                    <a:pt x="16566" y="5406"/>
                  </a:lnTo>
                  <a:lnTo>
                    <a:pt x="16296" y="5406"/>
                  </a:lnTo>
                  <a:lnTo>
                    <a:pt x="15678" y="5479"/>
                  </a:lnTo>
                  <a:lnTo>
                    <a:pt x="15678" y="5479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94" y="5136"/>
                  </a:lnTo>
                  <a:lnTo>
                    <a:pt x="15871" y="5059"/>
                  </a:lnTo>
                  <a:lnTo>
                    <a:pt x="15948" y="5020"/>
                  </a:lnTo>
                  <a:lnTo>
                    <a:pt x="16064" y="4943"/>
                  </a:lnTo>
                  <a:close/>
                  <a:moveTo>
                    <a:pt x="24443" y="4209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484"/>
                  </a:lnTo>
                  <a:lnTo>
                    <a:pt x="24057" y="5406"/>
                  </a:lnTo>
                  <a:lnTo>
                    <a:pt x="23903" y="5252"/>
                  </a:lnTo>
                  <a:lnTo>
                    <a:pt x="23826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903" y="4595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09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04"/>
                  </a:lnTo>
                  <a:lnTo>
                    <a:pt x="17995" y="4982"/>
                  </a:lnTo>
                  <a:lnTo>
                    <a:pt x="18111" y="5175"/>
                  </a:lnTo>
                  <a:lnTo>
                    <a:pt x="18149" y="5406"/>
                  </a:lnTo>
                  <a:lnTo>
                    <a:pt x="18072" y="5599"/>
                  </a:lnTo>
                  <a:lnTo>
                    <a:pt x="17570" y="5484"/>
                  </a:lnTo>
                  <a:lnTo>
                    <a:pt x="17029" y="5406"/>
                  </a:lnTo>
                  <a:lnTo>
                    <a:pt x="17068" y="5290"/>
                  </a:lnTo>
                  <a:lnTo>
                    <a:pt x="17107" y="5136"/>
                  </a:lnTo>
                  <a:lnTo>
                    <a:pt x="17184" y="5020"/>
                  </a:lnTo>
                  <a:lnTo>
                    <a:pt x="17300" y="4943"/>
                  </a:lnTo>
                  <a:lnTo>
                    <a:pt x="17416" y="4866"/>
                  </a:lnTo>
                  <a:lnTo>
                    <a:pt x="17531" y="4827"/>
                  </a:lnTo>
                  <a:close/>
                  <a:moveTo>
                    <a:pt x="14597" y="5290"/>
                  </a:moveTo>
                  <a:lnTo>
                    <a:pt x="14713" y="5329"/>
                  </a:lnTo>
                  <a:lnTo>
                    <a:pt x="14828" y="5368"/>
                  </a:lnTo>
                  <a:lnTo>
                    <a:pt x="14944" y="5445"/>
                  </a:lnTo>
                  <a:lnTo>
                    <a:pt x="15021" y="5522"/>
                  </a:lnTo>
                  <a:lnTo>
                    <a:pt x="15060" y="5638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24"/>
                  </a:lnTo>
                  <a:lnTo>
                    <a:pt x="14056" y="5792"/>
                  </a:lnTo>
                  <a:lnTo>
                    <a:pt x="14133" y="5599"/>
                  </a:lnTo>
                  <a:lnTo>
                    <a:pt x="14249" y="5406"/>
                  </a:lnTo>
                  <a:lnTo>
                    <a:pt x="14365" y="5368"/>
                  </a:lnTo>
                  <a:lnTo>
                    <a:pt x="14481" y="5329"/>
                  </a:lnTo>
                  <a:lnTo>
                    <a:pt x="14597" y="5290"/>
                  </a:lnTo>
                  <a:close/>
                  <a:moveTo>
                    <a:pt x="19115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85" y="5792"/>
                  </a:lnTo>
                  <a:lnTo>
                    <a:pt x="19385" y="5986"/>
                  </a:lnTo>
                  <a:lnTo>
                    <a:pt x="19346" y="6140"/>
                  </a:lnTo>
                  <a:lnTo>
                    <a:pt x="18613" y="5792"/>
                  </a:lnTo>
                  <a:lnTo>
                    <a:pt x="18651" y="5715"/>
                  </a:lnTo>
                  <a:lnTo>
                    <a:pt x="18690" y="5638"/>
                  </a:lnTo>
                  <a:lnTo>
                    <a:pt x="18844" y="5522"/>
                  </a:lnTo>
                  <a:lnTo>
                    <a:pt x="18999" y="5484"/>
                  </a:lnTo>
                  <a:close/>
                  <a:moveTo>
                    <a:pt x="20350" y="6063"/>
                  </a:moveTo>
                  <a:lnTo>
                    <a:pt x="20466" y="6101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52" y="6719"/>
                  </a:lnTo>
                  <a:lnTo>
                    <a:pt x="20891" y="6912"/>
                  </a:lnTo>
                  <a:lnTo>
                    <a:pt x="20891" y="6912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48" y="6256"/>
                  </a:lnTo>
                  <a:lnTo>
                    <a:pt x="19887" y="6179"/>
                  </a:lnTo>
                  <a:lnTo>
                    <a:pt x="20003" y="6101"/>
                  </a:lnTo>
                  <a:lnTo>
                    <a:pt x="20080" y="6063"/>
                  </a:lnTo>
                  <a:close/>
                  <a:moveTo>
                    <a:pt x="23748" y="5870"/>
                  </a:moveTo>
                  <a:lnTo>
                    <a:pt x="23941" y="5947"/>
                  </a:lnTo>
                  <a:lnTo>
                    <a:pt x="24019" y="5986"/>
                  </a:lnTo>
                  <a:lnTo>
                    <a:pt x="24096" y="5986"/>
                  </a:lnTo>
                  <a:lnTo>
                    <a:pt x="23941" y="6294"/>
                  </a:lnTo>
                  <a:lnTo>
                    <a:pt x="23748" y="6526"/>
                  </a:lnTo>
                  <a:lnTo>
                    <a:pt x="23517" y="6758"/>
                  </a:lnTo>
                  <a:lnTo>
                    <a:pt x="23246" y="6951"/>
                  </a:lnTo>
                  <a:lnTo>
                    <a:pt x="23208" y="6912"/>
                  </a:lnTo>
                  <a:lnTo>
                    <a:pt x="23092" y="6719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9"/>
                  </a:lnTo>
                  <a:lnTo>
                    <a:pt x="23131" y="6063"/>
                  </a:lnTo>
                  <a:lnTo>
                    <a:pt x="23208" y="5986"/>
                  </a:lnTo>
                  <a:lnTo>
                    <a:pt x="23285" y="5908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2"/>
                  </a:lnTo>
                  <a:lnTo>
                    <a:pt x="12627" y="6796"/>
                  </a:lnTo>
                  <a:lnTo>
                    <a:pt x="12627" y="6642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98" y="6179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681"/>
                  </a:lnTo>
                  <a:lnTo>
                    <a:pt x="22629" y="6835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05"/>
                  </a:lnTo>
                  <a:lnTo>
                    <a:pt x="22551" y="7221"/>
                  </a:lnTo>
                  <a:lnTo>
                    <a:pt x="22165" y="7221"/>
                  </a:lnTo>
                  <a:lnTo>
                    <a:pt x="21779" y="7183"/>
                  </a:lnTo>
                  <a:lnTo>
                    <a:pt x="21393" y="7105"/>
                  </a:lnTo>
                  <a:lnTo>
                    <a:pt x="21509" y="6912"/>
                  </a:lnTo>
                  <a:lnTo>
                    <a:pt x="21625" y="6719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376"/>
                  </a:moveTo>
                  <a:lnTo>
                    <a:pt x="12473" y="7414"/>
                  </a:lnTo>
                  <a:lnTo>
                    <a:pt x="12125" y="7955"/>
                  </a:lnTo>
                  <a:lnTo>
                    <a:pt x="11816" y="8534"/>
                  </a:lnTo>
                  <a:lnTo>
                    <a:pt x="11701" y="8341"/>
                  </a:lnTo>
                  <a:lnTo>
                    <a:pt x="11662" y="8071"/>
                  </a:lnTo>
                  <a:lnTo>
                    <a:pt x="11662" y="7955"/>
                  </a:lnTo>
                  <a:lnTo>
                    <a:pt x="11701" y="7800"/>
                  </a:lnTo>
                  <a:lnTo>
                    <a:pt x="11739" y="7685"/>
                  </a:lnTo>
                  <a:lnTo>
                    <a:pt x="11816" y="7607"/>
                  </a:lnTo>
                  <a:lnTo>
                    <a:pt x="11932" y="7492"/>
                  </a:lnTo>
                  <a:lnTo>
                    <a:pt x="12048" y="7453"/>
                  </a:lnTo>
                  <a:lnTo>
                    <a:pt x="12164" y="7414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94" y="9384"/>
                  </a:lnTo>
                  <a:lnTo>
                    <a:pt x="2472" y="9461"/>
                  </a:lnTo>
                  <a:lnTo>
                    <a:pt x="2549" y="9538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9963"/>
                  </a:lnTo>
                  <a:lnTo>
                    <a:pt x="2124" y="9886"/>
                  </a:lnTo>
                  <a:lnTo>
                    <a:pt x="1661" y="9847"/>
                  </a:lnTo>
                  <a:lnTo>
                    <a:pt x="1699" y="9731"/>
                  </a:lnTo>
                  <a:lnTo>
                    <a:pt x="1738" y="9615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lnTo>
                    <a:pt x="2124" y="9345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01"/>
                  </a:lnTo>
                  <a:lnTo>
                    <a:pt x="11276" y="10272"/>
                  </a:lnTo>
                  <a:lnTo>
                    <a:pt x="11237" y="10233"/>
                  </a:lnTo>
                  <a:lnTo>
                    <a:pt x="11083" y="10040"/>
                  </a:lnTo>
                  <a:lnTo>
                    <a:pt x="10967" y="9808"/>
                  </a:lnTo>
                  <a:lnTo>
                    <a:pt x="10928" y="9693"/>
                  </a:lnTo>
                  <a:lnTo>
                    <a:pt x="10928" y="9538"/>
                  </a:lnTo>
                  <a:lnTo>
                    <a:pt x="10967" y="9422"/>
                  </a:lnTo>
                  <a:lnTo>
                    <a:pt x="11006" y="9306"/>
                  </a:lnTo>
                  <a:lnTo>
                    <a:pt x="11121" y="9152"/>
                  </a:lnTo>
                  <a:lnTo>
                    <a:pt x="11276" y="9036"/>
                  </a:lnTo>
                  <a:lnTo>
                    <a:pt x="11469" y="8997"/>
                  </a:lnTo>
                  <a:close/>
                  <a:moveTo>
                    <a:pt x="3785" y="9731"/>
                  </a:moveTo>
                  <a:lnTo>
                    <a:pt x="3900" y="9770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71" y="10117"/>
                  </a:lnTo>
                  <a:lnTo>
                    <a:pt x="4171" y="10233"/>
                  </a:lnTo>
                  <a:lnTo>
                    <a:pt x="4171" y="10388"/>
                  </a:lnTo>
                  <a:lnTo>
                    <a:pt x="4132" y="10503"/>
                  </a:lnTo>
                  <a:lnTo>
                    <a:pt x="4055" y="10619"/>
                  </a:lnTo>
                  <a:lnTo>
                    <a:pt x="3900" y="10542"/>
                  </a:lnTo>
                  <a:lnTo>
                    <a:pt x="3514" y="10310"/>
                  </a:lnTo>
                  <a:lnTo>
                    <a:pt x="3089" y="10117"/>
                  </a:lnTo>
                  <a:lnTo>
                    <a:pt x="3167" y="10001"/>
                  </a:lnTo>
                  <a:lnTo>
                    <a:pt x="3244" y="9886"/>
                  </a:lnTo>
                  <a:lnTo>
                    <a:pt x="3360" y="9808"/>
                  </a:lnTo>
                  <a:lnTo>
                    <a:pt x="3514" y="9770"/>
                  </a:lnTo>
                  <a:lnTo>
                    <a:pt x="3630" y="9731"/>
                  </a:lnTo>
                  <a:close/>
                  <a:moveTo>
                    <a:pt x="4827" y="10619"/>
                  </a:moveTo>
                  <a:lnTo>
                    <a:pt x="4943" y="10658"/>
                  </a:lnTo>
                  <a:lnTo>
                    <a:pt x="5020" y="10697"/>
                  </a:lnTo>
                  <a:lnTo>
                    <a:pt x="5097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890"/>
                  </a:lnTo>
                  <a:lnTo>
                    <a:pt x="4441" y="10812"/>
                  </a:lnTo>
                  <a:lnTo>
                    <a:pt x="4518" y="10735"/>
                  </a:lnTo>
                  <a:lnTo>
                    <a:pt x="4673" y="10658"/>
                  </a:lnTo>
                  <a:lnTo>
                    <a:pt x="4827" y="10619"/>
                  </a:lnTo>
                  <a:close/>
                  <a:moveTo>
                    <a:pt x="11160" y="10619"/>
                  </a:moveTo>
                  <a:lnTo>
                    <a:pt x="10967" y="11199"/>
                  </a:lnTo>
                  <a:lnTo>
                    <a:pt x="10735" y="11739"/>
                  </a:lnTo>
                  <a:lnTo>
                    <a:pt x="10697" y="11662"/>
                  </a:lnTo>
                  <a:lnTo>
                    <a:pt x="10504" y="11507"/>
                  </a:lnTo>
                  <a:lnTo>
                    <a:pt x="10426" y="11314"/>
                  </a:lnTo>
                  <a:lnTo>
                    <a:pt x="10388" y="11121"/>
                  </a:lnTo>
                  <a:lnTo>
                    <a:pt x="10465" y="10928"/>
                  </a:lnTo>
                  <a:lnTo>
                    <a:pt x="10581" y="10774"/>
                  </a:lnTo>
                  <a:lnTo>
                    <a:pt x="10735" y="10658"/>
                  </a:lnTo>
                  <a:lnTo>
                    <a:pt x="10928" y="10619"/>
                  </a:lnTo>
                  <a:close/>
                  <a:moveTo>
                    <a:pt x="5754" y="11430"/>
                  </a:moveTo>
                  <a:lnTo>
                    <a:pt x="5986" y="11469"/>
                  </a:lnTo>
                  <a:lnTo>
                    <a:pt x="6063" y="11507"/>
                  </a:lnTo>
                  <a:lnTo>
                    <a:pt x="6179" y="11546"/>
                  </a:lnTo>
                  <a:lnTo>
                    <a:pt x="6256" y="11662"/>
                  </a:lnTo>
                  <a:lnTo>
                    <a:pt x="6333" y="11739"/>
                  </a:lnTo>
                  <a:lnTo>
                    <a:pt x="6410" y="11971"/>
                  </a:lnTo>
                  <a:lnTo>
                    <a:pt x="6410" y="12203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84" y="11585"/>
                  </a:lnTo>
                  <a:lnTo>
                    <a:pt x="5561" y="11507"/>
                  </a:lnTo>
                  <a:lnTo>
                    <a:pt x="5638" y="11469"/>
                  </a:lnTo>
                  <a:lnTo>
                    <a:pt x="5754" y="11430"/>
                  </a:lnTo>
                  <a:close/>
                  <a:moveTo>
                    <a:pt x="10542" y="12009"/>
                  </a:moveTo>
                  <a:lnTo>
                    <a:pt x="10388" y="12280"/>
                  </a:lnTo>
                  <a:lnTo>
                    <a:pt x="10195" y="12511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27"/>
                  </a:lnTo>
                  <a:lnTo>
                    <a:pt x="9654" y="12473"/>
                  </a:lnTo>
                  <a:lnTo>
                    <a:pt x="9693" y="12318"/>
                  </a:lnTo>
                  <a:lnTo>
                    <a:pt x="9808" y="12203"/>
                  </a:lnTo>
                  <a:lnTo>
                    <a:pt x="9963" y="12125"/>
                  </a:lnTo>
                  <a:lnTo>
                    <a:pt x="10156" y="12087"/>
                  </a:lnTo>
                  <a:lnTo>
                    <a:pt x="10542" y="12009"/>
                  </a:lnTo>
                  <a:close/>
                  <a:moveTo>
                    <a:pt x="7376" y="12473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168"/>
                  </a:lnTo>
                  <a:lnTo>
                    <a:pt x="7337" y="12975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83" y="12511"/>
                  </a:lnTo>
                  <a:lnTo>
                    <a:pt x="7376" y="12473"/>
                  </a:lnTo>
                  <a:close/>
                  <a:moveTo>
                    <a:pt x="8959" y="12627"/>
                  </a:moveTo>
                  <a:lnTo>
                    <a:pt x="9113" y="12743"/>
                  </a:lnTo>
                  <a:lnTo>
                    <a:pt x="9229" y="12936"/>
                  </a:lnTo>
                  <a:lnTo>
                    <a:pt x="9268" y="13091"/>
                  </a:lnTo>
                  <a:lnTo>
                    <a:pt x="9268" y="13207"/>
                  </a:lnTo>
                  <a:lnTo>
                    <a:pt x="9036" y="13245"/>
                  </a:lnTo>
                  <a:lnTo>
                    <a:pt x="8804" y="13284"/>
                  </a:lnTo>
                  <a:lnTo>
                    <a:pt x="8302" y="13284"/>
                  </a:lnTo>
                  <a:lnTo>
                    <a:pt x="8341" y="13207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666"/>
                  </a:lnTo>
                  <a:lnTo>
                    <a:pt x="8650" y="12627"/>
                  </a:lnTo>
                  <a:close/>
                  <a:moveTo>
                    <a:pt x="22899" y="0"/>
                  </a:moveTo>
                  <a:lnTo>
                    <a:pt x="22822" y="77"/>
                  </a:lnTo>
                  <a:lnTo>
                    <a:pt x="22783" y="116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386"/>
                  </a:lnTo>
                  <a:lnTo>
                    <a:pt x="22860" y="425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629" y="1506"/>
                  </a:lnTo>
                  <a:lnTo>
                    <a:pt x="22629" y="1699"/>
                  </a:lnTo>
                  <a:lnTo>
                    <a:pt x="22629" y="1854"/>
                  </a:lnTo>
                  <a:lnTo>
                    <a:pt x="22706" y="2047"/>
                  </a:lnTo>
                  <a:lnTo>
                    <a:pt x="22860" y="2240"/>
                  </a:lnTo>
                  <a:lnTo>
                    <a:pt x="23053" y="2394"/>
                  </a:lnTo>
                  <a:lnTo>
                    <a:pt x="23285" y="2472"/>
                  </a:lnTo>
                  <a:lnTo>
                    <a:pt x="23517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44"/>
                  </a:lnTo>
                  <a:lnTo>
                    <a:pt x="23439" y="3476"/>
                  </a:lnTo>
                  <a:lnTo>
                    <a:pt x="23594" y="3707"/>
                  </a:lnTo>
                  <a:lnTo>
                    <a:pt x="23748" y="3862"/>
                  </a:lnTo>
                  <a:lnTo>
                    <a:pt x="23980" y="3978"/>
                  </a:lnTo>
                  <a:lnTo>
                    <a:pt x="23748" y="4209"/>
                  </a:lnTo>
                  <a:lnTo>
                    <a:pt x="23555" y="4441"/>
                  </a:lnTo>
                  <a:lnTo>
                    <a:pt x="23478" y="4750"/>
                  </a:lnTo>
                  <a:lnTo>
                    <a:pt x="23439" y="4866"/>
                  </a:lnTo>
                  <a:lnTo>
                    <a:pt x="23439" y="5020"/>
                  </a:lnTo>
                  <a:lnTo>
                    <a:pt x="23517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69" y="5561"/>
                  </a:lnTo>
                  <a:lnTo>
                    <a:pt x="22976" y="5677"/>
                  </a:lnTo>
                  <a:lnTo>
                    <a:pt x="22822" y="5870"/>
                  </a:lnTo>
                  <a:lnTo>
                    <a:pt x="22706" y="6101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2165" y="6179"/>
                  </a:lnTo>
                  <a:lnTo>
                    <a:pt x="21972" y="6217"/>
                  </a:lnTo>
                  <a:lnTo>
                    <a:pt x="21740" y="6256"/>
                  </a:lnTo>
                  <a:lnTo>
                    <a:pt x="21547" y="6372"/>
                  </a:lnTo>
                  <a:lnTo>
                    <a:pt x="21354" y="6565"/>
                  </a:lnTo>
                  <a:lnTo>
                    <a:pt x="21200" y="6758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5986"/>
                  </a:lnTo>
                  <a:lnTo>
                    <a:pt x="20736" y="5870"/>
                  </a:lnTo>
                  <a:lnTo>
                    <a:pt x="20582" y="5792"/>
                  </a:lnTo>
                  <a:lnTo>
                    <a:pt x="20428" y="5754"/>
                  </a:lnTo>
                  <a:lnTo>
                    <a:pt x="20080" y="5754"/>
                  </a:lnTo>
                  <a:lnTo>
                    <a:pt x="19887" y="5831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4"/>
                  </a:lnTo>
                  <a:lnTo>
                    <a:pt x="19462" y="5290"/>
                  </a:lnTo>
                  <a:lnTo>
                    <a:pt x="19385" y="5213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52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58" y="5097"/>
                  </a:lnTo>
                  <a:lnTo>
                    <a:pt x="18381" y="4982"/>
                  </a:lnTo>
                  <a:lnTo>
                    <a:pt x="18304" y="4827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6" y="4557"/>
                  </a:lnTo>
                  <a:lnTo>
                    <a:pt x="17802" y="4518"/>
                  </a:lnTo>
                  <a:lnTo>
                    <a:pt x="17531" y="4518"/>
                  </a:lnTo>
                  <a:lnTo>
                    <a:pt x="17377" y="4557"/>
                  </a:lnTo>
                  <a:lnTo>
                    <a:pt x="17261" y="4634"/>
                  </a:lnTo>
                  <a:lnTo>
                    <a:pt x="17145" y="4711"/>
                  </a:lnTo>
                  <a:lnTo>
                    <a:pt x="17029" y="4827"/>
                  </a:lnTo>
                  <a:lnTo>
                    <a:pt x="16875" y="5059"/>
                  </a:lnTo>
                  <a:lnTo>
                    <a:pt x="16759" y="4904"/>
                  </a:lnTo>
                  <a:lnTo>
                    <a:pt x="16605" y="4788"/>
                  </a:lnTo>
                  <a:lnTo>
                    <a:pt x="16450" y="4673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27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290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29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43"/>
                  </a:lnTo>
                  <a:lnTo>
                    <a:pt x="14288" y="5020"/>
                  </a:lnTo>
                  <a:lnTo>
                    <a:pt x="14172" y="5059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22"/>
                  </a:lnTo>
                  <a:lnTo>
                    <a:pt x="13786" y="5831"/>
                  </a:lnTo>
                  <a:lnTo>
                    <a:pt x="13593" y="5715"/>
                  </a:lnTo>
                  <a:lnTo>
                    <a:pt x="13361" y="5677"/>
                  </a:lnTo>
                  <a:lnTo>
                    <a:pt x="13168" y="5677"/>
                  </a:lnTo>
                  <a:lnTo>
                    <a:pt x="12936" y="5715"/>
                  </a:lnTo>
                  <a:lnTo>
                    <a:pt x="12743" y="5831"/>
                  </a:lnTo>
                  <a:lnTo>
                    <a:pt x="12627" y="5908"/>
                  </a:lnTo>
                  <a:lnTo>
                    <a:pt x="12511" y="6063"/>
                  </a:lnTo>
                  <a:lnTo>
                    <a:pt x="12434" y="6179"/>
                  </a:lnTo>
                  <a:lnTo>
                    <a:pt x="12357" y="6333"/>
                  </a:lnTo>
                  <a:lnTo>
                    <a:pt x="12357" y="6488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6990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376"/>
                  </a:lnTo>
                  <a:lnTo>
                    <a:pt x="11430" y="7530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314" y="7994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18"/>
                  </a:lnTo>
                  <a:lnTo>
                    <a:pt x="11507" y="8573"/>
                  </a:lnTo>
                  <a:lnTo>
                    <a:pt x="11237" y="8650"/>
                  </a:lnTo>
                  <a:lnTo>
                    <a:pt x="10967" y="8766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619" y="9770"/>
                  </a:lnTo>
                  <a:lnTo>
                    <a:pt x="10697" y="10001"/>
                  </a:lnTo>
                  <a:lnTo>
                    <a:pt x="10851" y="10233"/>
                  </a:lnTo>
                  <a:lnTo>
                    <a:pt x="10619" y="10272"/>
                  </a:lnTo>
                  <a:lnTo>
                    <a:pt x="10426" y="10388"/>
                  </a:lnTo>
                  <a:lnTo>
                    <a:pt x="10272" y="10581"/>
                  </a:lnTo>
                  <a:lnTo>
                    <a:pt x="10117" y="10774"/>
                  </a:lnTo>
                  <a:lnTo>
                    <a:pt x="10079" y="10967"/>
                  </a:lnTo>
                  <a:lnTo>
                    <a:pt x="10040" y="11199"/>
                  </a:lnTo>
                  <a:lnTo>
                    <a:pt x="10079" y="11469"/>
                  </a:lnTo>
                  <a:lnTo>
                    <a:pt x="10195" y="11662"/>
                  </a:lnTo>
                  <a:lnTo>
                    <a:pt x="9924" y="11739"/>
                  </a:lnTo>
                  <a:lnTo>
                    <a:pt x="9693" y="11816"/>
                  </a:lnTo>
                  <a:lnTo>
                    <a:pt x="9500" y="11971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57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18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164"/>
                  </a:lnTo>
                  <a:lnTo>
                    <a:pt x="6990" y="12241"/>
                  </a:lnTo>
                  <a:lnTo>
                    <a:pt x="6796" y="12396"/>
                  </a:lnTo>
                  <a:lnTo>
                    <a:pt x="6796" y="12048"/>
                  </a:lnTo>
                  <a:lnTo>
                    <a:pt x="6758" y="11855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392"/>
                  </a:lnTo>
                  <a:lnTo>
                    <a:pt x="6410" y="11276"/>
                  </a:lnTo>
                  <a:lnTo>
                    <a:pt x="6256" y="11199"/>
                  </a:lnTo>
                  <a:lnTo>
                    <a:pt x="6063" y="11160"/>
                  </a:lnTo>
                  <a:lnTo>
                    <a:pt x="5870" y="11121"/>
                  </a:lnTo>
                  <a:lnTo>
                    <a:pt x="5715" y="11160"/>
                  </a:lnTo>
                  <a:lnTo>
                    <a:pt x="5522" y="11199"/>
                  </a:lnTo>
                  <a:lnTo>
                    <a:pt x="5522" y="10928"/>
                  </a:lnTo>
                  <a:lnTo>
                    <a:pt x="5445" y="10697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49"/>
                  </a:lnTo>
                  <a:lnTo>
                    <a:pt x="4943" y="10310"/>
                  </a:lnTo>
                  <a:lnTo>
                    <a:pt x="4673" y="10310"/>
                  </a:lnTo>
                  <a:lnTo>
                    <a:pt x="4557" y="10349"/>
                  </a:lnTo>
                  <a:lnTo>
                    <a:pt x="4518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09" y="9577"/>
                  </a:lnTo>
                  <a:lnTo>
                    <a:pt x="4093" y="9461"/>
                  </a:lnTo>
                  <a:lnTo>
                    <a:pt x="3900" y="9422"/>
                  </a:lnTo>
                  <a:lnTo>
                    <a:pt x="3746" y="9384"/>
                  </a:lnTo>
                  <a:lnTo>
                    <a:pt x="3591" y="9422"/>
                  </a:lnTo>
                  <a:lnTo>
                    <a:pt x="3437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31"/>
                  </a:lnTo>
                  <a:lnTo>
                    <a:pt x="2974" y="9615"/>
                  </a:lnTo>
                  <a:lnTo>
                    <a:pt x="2896" y="9422"/>
                  </a:lnTo>
                  <a:lnTo>
                    <a:pt x="2781" y="9268"/>
                  </a:lnTo>
                  <a:lnTo>
                    <a:pt x="2626" y="9113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8997"/>
                  </a:lnTo>
                  <a:lnTo>
                    <a:pt x="1854" y="9075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499"/>
                  </a:lnTo>
                  <a:lnTo>
                    <a:pt x="1390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272"/>
                  </a:lnTo>
                  <a:lnTo>
                    <a:pt x="386" y="10426"/>
                  </a:lnTo>
                  <a:lnTo>
                    <a:pt x="271" y="10542"/>
                  </a:lnTo>
                  <a:lnTo>
                    <a:pt x="116" y="10851"/>
                  </a:lnTo>
                  <a:lnTo>
                    <a:pt x="39" y="11199"/>
                  </a:lnTo>
                  <a:lnTo>
                    <a:pt x="0" y="11546"/>
                  </a:lnTo>
                  <a:lnTo>
                    <a:pt x="77" y="11894"/>
                  </a:lnTo>
                  <a:lnTo>
                    <a:pt x="193" y="12241"/>
                  </a:lnTo>
                  <a:lnTo>
                    <a:pt x="386" y="12511"/>
                  </a:lnTo>
                  <a:lnTo>
                    <a:pt x="618" y="12782"/>
                  </a:lnTo>
                  <a:lnTo>
                    <a:pt x="811" y="12898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124" y="13091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11"/>
                  </a:lnTo>
                  <a:lnTo>
                    <a:pt x="3360" y="12203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39"/>
                  </a:lnTo>
                  <a:lnTo>
                    <a:pt x="3283" y="11739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50"/>
                  </a:lnTo>
                  <a:lnTo>
                    <a:pt x="2047" y="12666"/>
                  </a:lnTo>
                  <a:lnTo>
                    <a:pt x="1429" y="12666"/>
                  </a:lnTo>
                  <a:lnTo>
                    <a:pt x="1159" y="12550"/>
                  </a:lnTo>
                  <a:lnTo>
                    <a:pt x="966" y="12434"/>
                  </a:lnTo>
                  <a:lnTo>
                    <a:pt x="811" y="12318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55"/>
                  </a:lnTo>
                  <a:lnTo>
                    <a:pt x="502" y="11701"/>
                  </a:lnTo>
                  <a:lnTo>
                    <a:pt x="502" y="11546"/>
                  </a:lnTo>
                  <a:lnTo>
                    <a:pt x="502" y="11353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927" y="10619"/>
                  </a:lnTo>
                  <a:lnTo>
                    <a:pt x="1043" y="10503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317" y="10349"/>
                  </a:lnTo>
                  <a:lnTo>
                    <a:pt x="2587" y="10426"/>
                  </a:lnTo>
                  <a:lnTo>
                    <a:pt x="2858" y="10503"/>
                  </a:lnTo>
                  <a:lnTo>
                    <a:pt x="3128" y="10619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908" y="12666"/>
                  </a:lnTo>
                  <a:lnTo>
                    <a:pt x="6294" y="12936"/>
                  </a:lnTo>
                  <a:lnTo>
                    <a:pt x="6681" y="13207"/>
                  </a:lnTo>
                  <a:lnTo>
                    <a:pt x="7105" y="13400"/>
                  </a:lnTo>
                  <a:lnTo>
                    <a:pt x="7530" y="13593"/>
                  </a:lnTo>
                  <a:lnTo>
                    <a:pt x="7994" y="13708"/>
                  </a:lnTo>
                  <a:lnTo>
                    <a:pt x="8457" y="13786"/>
                  </a:lnTo>
                  <a:lnTo>
                    <a:pt x="8920" y="13747"/>
                  </a:lnTo>
                  <a:lnTo>
                    <a:pt x="9345" y="13670"/>
                  </a:lnTo>
                  <a:lnTo>
                    <a:pt x="9731" y="13515"/>
                  </a:lnTo>
                  <a:lnTo>
                    <a:pt x="10079" y="13322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34"/>
                  </a:lnTo>
                  <a:lnTo>
                    <a:pt x="11121" y="12087"/>
                  </a:lnTo>
                  <a:lnTo>
                    <a:pt x="11314" y="11739"/>
                  </a:lnTo>
                  <a:lnTo>
                    <a:pt x="11507" y="11199"/>
                  </a:lnTo>
                  <a:lnTo>
                    <a:pt x="11662" y="10658"/>
                  </a:lnTo>
                  <a:lnTo>
                    <a:pt x="11971" y="9615"/>
                  </a:lnTo>
                  <a:lnTo>
                    <a:pt x="12164" y="9075"/>
                  </a:lnTo>
                  <a:lnTo>
                    <a:pt x="12357" y="8573"/>
                  </a:lnTo>
                  <a:lnTo>
                    <a:pt x="12627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51"/>
                  </a:lnTo>
                  <a:lnTo>
                    <a:pt x="14017" y="6681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6"/>
                  </a:lnTo>
                  <a:lnTo>
                    <a:pt x="16296" y="5908"/>
                  </a:lnTo>
                  <a:lnTo>
                    <a:pt x="16914" y="5908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2"/>
                  </a:lnTo>
                  <a:lnTo>
                    <a:pt x="21316" y="7607"/>
                  </a:lnTo>
                  <a:lnTo>
                    <a:pt x="21740" y="7685"/>
                  </a:lnTo>
                  <a:lnTo>
                    <a:pt x="22165" y="7723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492"/>
                  </a:lnTo>
                  <a:lnTo>
                    <a:pt x="23748" y="7260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870"/>
                  </a:lnTo>
                  <a:lnTo>
                    <a:pt x="24907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171"/>
                  </a:lnTo>
                  <a:lnTo>
                    <a:pt x="24984" y="3707"/>
                  </a:lnTo>
                  <a:lnTo>
                    <a:pt x="24907" y="3283"/>
                  </a:lnTo>
                  <a:lnTo>
                    <a:pt x="24791" y="2819"/>
                  </a:lnTo>
                  <a:lnTo>
                    <a:pt x="24637" y="2394"/>
                  </a:lnTo>
                  <a:lnTo>
                    <a:pt x="24482" y="1970"/>
                  </a:lnTo>
                  <a:lnTo>
                    <a:pt x="24250" y="1545"/>
                  </a:lnTo>
                  <a:lnTo>
                    <a:pt x="24057" y="1159"/>
                  </a:lnTo>
                  <a:lnTo>
                    <a:pt x="23826" y="811"/>
                  </a:lnTo>
                  <a:lnTo>
                    <a:pt x="23941" y="348"/>
                  </a:lnTo>
                  <a:lnTo>
                    <a:pt x="23594" y="193"/>
                  </a:lnTo>
                  <a:lnTo>
                    <a:pt x="23208" y="77"/>
                  </a:lnTo>
                  <a:lnTo>
                    <a:pt x="23169" y="39"/>
                  </a:lnTo>
                  <a:lnTo>
                    <a:pt x="2309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3792600" y="9600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1"/>
                  </a:lnTo>
                  <a:lnTo>
                    <a:pt x="23479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3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4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7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1"/>
                  </a:lnTo>
                  <a:lnTo>
                    <a:pt x="23865" y="3514"/>
                  </a:lnTo>
                  <a:lnTo>
                    <a:pt x="23788" y="3398"/>
                  </a:lnTo>
                  <a:lnTo>
                    <a:pt x="23749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7"/>
                  </a:lnTo>
                  <a:lnTo>
                    <a:pt x="24097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0"/>
                  </a:lnTo>
                  <a:lnTo>
                    <a:pt x="16567" y="5406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3"/>
                  </a:lnTo>
                  <a:lnTo>
                    <a:pt x="15679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7"/>
                  </a:lnTo>
                  <a:lnTo>
                    <a:pt x="15949" y="5020"/>
                  </a:lnTo>
                  <a:lnTo>
                    <a:pt x="16065" y="4981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7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4" y="5290"/>
                  </a:lnTo>
                  <a:lnTo>
                    <a:pt x="23826" y="5097"/>
                  </a:lnTo>
                  <a:lnTo>
                    <a:pt x="23788" y="4981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0"/>
                  </a:lnTo>
                  <a:lnTo>
                    <a:pt x="17107" y="5175"/>
                  </a:lnTo>
                  <a:lnTo>
                    <a:pt x="17185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1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599"/>
                  </a:lnTo>
                  <a:lnTo>
                    <a:pt x="14250" y="5445"/>
                  </a:lnTo>
                  <a:lnTo>
                    <a:pt x="14366" y="5368"/>
                  </a:lnTo>
                  <a:lnTo>
                    <a:pt x="14443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3" y="5561"/>
                  </a:lnTo>
                  <a:lnTo>
                    <a:pt x="19308" y="5677"/>
                  </a:lnTo>
                  <a:lnTo>
                    <a:pt x="19386" y="5831"/>
                  </a:lnTo>
                  <a:lnTo>
                    <a:pt x="19386" y="5985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1" y="5677"/>
                  </a:lnTo>
                  <a:lnTo>
                    <a:pt x="18845" y="5522"/>
                  </a:lnTo>
                  <a:lnTo>
                    <a:pt x="18999" y="5483"/>
                  </a:lnTo>
                  <a:close/>
                  <a:moveTo>
                    <a:pt x="20197" y="6063"/>
                  </a:moveTo>
                  <a:lnTo>
                    <a:pt x="20351" y="6101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9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2" y="6951"/>
                  </a:lnTo>
                  <a:lnTo>
                    <a:pt x="20467" y="6758"/>
                  </a:lnTo>
                  <a:lnTo>
                    <a:pt x="20081" y="6565"/>
                  </a:lnTo>
                  <a:lnTo>
                    <a:pt x="19810" y="6410"/>
                  </a:lnTo>
                  <a:lnTo>
                    <a:pt x="19849" y="6294"/>
                  </a:lnTo>
                  <a:lnTo>
                    <a:pt x="19888" y="6179"/>
                  </a:lnTo>
                  <a:lnTo>
                    <a:pt x="20003" y="6140"/>
                  </a:lnTo>
                  <a:lnTo>
                    <a:pt x="20081" y="6101"/>
                  </a:lnTo>
                  <a:lnTo>
                    <a:pt x="20197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2" y="5985"/>
                  </a:lnTo>
                  <a:lnTo>
                    <a:pt x="24019" y="6024"/>
                  </a:lnTo>
                  <a:lnTo>
                    <a:pt x="24097" y="6024"/>
                  </a:lnTo>
                  <a:lnTo>
                    <a:pt x="23942" y="6294"/>
                  </a:lnTo>
                  <a:lnTo>
                    <a:pt x="23749" y="6565"/>
                  </a:lnTo>
                  <a:lnTo>
                    <a:pt x="23517" y="6796"/>
                  </a:lnTo>
                  <a:lnTo>
                    <a:pt x="23247" y="6989"/>
                  </a:lnTo>
                  <a:lnTo>
                    <a:pt x="23208" y="6951"/>
                  </a:lnTo>
                  <a:lnTo>
                    <a:pt x="23093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4" y="6179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1"/>
                  </a:moveTo>
                  <a:lnTo>
                    <a:pt x="13478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9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7" y="6951"/>
                  </a:lnTo>
                  <a:lnTo>
                    <a:pt x="12628" y="6796"/>
                  </a:lnTo>
                  <a:lnTo>
                    <a:pt x="12628" y="6681"/>
                  </a:lnTo>
                  <a:lnTo>
                    <a:pt x="12667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1"/>
                  </a:lnTo>
                  <a:close/>
                  <a:moveTo>
                    <a:pt x="22166" y="6565"/>
                  </a:moveTo>
                  <a:lnTo>
                    <a:pt x="22282" y="6603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5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4" y="7105"/>
                  </a:lnTo>
                  <a:lnTo>
                    <a:pt x="21471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50" y="6565"/>
                  </a:lnTo>
                  <a:close/>
                  <a:moveTo>
                    <a:pt x="12280" y="7414"/>
                  </a:moveTo>
                  <a:lnTo>
                    <a:pt x="12474" y="7453"/>
                  </a:lnTo>
                  <a:lnTo>
                    <a:pt x="12126" y="7993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3" y="8109"/>
                  </a:lnTo>
                  <a:lnTo>
                    <a:pt x="11663" y="7955"/>
                  </a:lnTo>
                  <a:lnTo>
                    <a:pt x="11663" y="7839"/>
                  </a:lnTo>
                  <a:lnTo>
                    <a:pt x="11740" y="7723"/>
                  </a:lnTo>
                  <a:lnTo>
                    <a:pt x="11817" y="7607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5" y="7414"/>
                  </a:lnTo>
                  <a:close/>
                  <a:moveTo>
                    <a:pt x="2241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50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1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9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3" y="8997"/>
                  </a:moveTo>
                  <a:lnTo>
                    <a:pt x="11470" y="9499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8" y="9847"/>
                  </a:lnTo>
                  <a:lnTo>
                    <a:pt x="10929" y="9692"/>
                  </a:lnTo>
                  <a:lnTo>
                    <a:pt x="10929" y="9577"/>
                  </a:lnTo>
                  <a:lnTo>
                    <a:pt x="10968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70" y="8997"/>
                  </a:lnTo>
                  <a:close/>
                  <a:moveTo>
                    <a:pt x="3785" y="9770"/>
                  </a:moveTo>
                  <a:lnTo>
                    <a:pt x="3901" y="9808"/>
                  </a:lnTo>
                  <a:lnTo>
                    <a:pt x="4017" y="9886"/>
                  </a:lnTo>
                  <a:lnTo>
                    <a:pt x="4094" y="10001"/>
                  </a:lnTo>
                  <a:lnTo>
                    <a:pt x="4133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5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4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2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1" y="10619"/>
                  </a:moveTo>
                  <a:lnTo>
                    <a:pt x="10968" y="11198"/>
                  </a:lnTo>
                  <a:lnTo>
                    <a:pt x="10736" y="11739"/>
                  </a:lnTo>
                  <a:lnTo>
                    <a:pt x="10659" y="11700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6" y="10967"/>
                  </a:lnTo>
                  <a:lnTo>
                    <a:pt x="10581" y="10812"/>
                  </a:lnTo>
                  <a:lnTo>
                    <a:pt x="10736" y="10696"/>
                  </a:lnTo>
                  <a:lnTo>
                    <a:pt x="10929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7" y="11662"/>
                  </a:lnTo>
                  <a:lnTo>
                    <a:pt x="6334" y="11778"/>
                  </a:lnTo>
                  <a:lnTo>
                    <a:pt x="6372" y="12009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0"/>
                  </a:lnTo>
                  <a:lnTo>
                    <a:pt x="5446" y="11623"/>
                  </a:lnTo>
                  <a:lnTo>
                    <a:pt x="5561" y="11546"/>
                  </a:lnTo>
                  <a:lnTo>
                    <a:pt x="5639" y="11507"/>
                  </a:lnTo>
                  <a:lnTo>
                    <a:pt x="5755" y="11469"/>
                  </a:lnTo>
                  <a:close/>
                  <a:moveTo>
                    <a:pt x="10543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1" y="12936"/>
                  </a:lnTo>
                  <a:lnTo>
                    <a:pt x="9771" y="12859"/>
                  </a:lnTo>
                  <a:lnTo>
                    <a:pt x="9655" y="12666"/>
                  </a:lnTo>
                  <a:lnTo>
                    <a:pt x="9655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4" y="12164"/>
                  </a:lnTo>
                  <a:lnTo>
                    <a:pt x="10157" y="12087"/>
                  </a:lnTo>
                  <a:lnTo>
                    <a:pt x="10543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40" y="13206"/>
                  </a:lnTo>
                  <a:lnTo>
                    <a:pt x="7338" y="13013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4" y="12627"/>
                  </a:moveTo>
                  <a:lnTo>
                    <a:pt x="8960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9" y="13206"/>
                  </a:lnTo>
                  <a:lnTo>
                    <a:pt x="9037" y="13284"/>
                  </a:lnTo>
                  <a:lnTo>
                    <a:pt x="8805" y="13322"/>
                  </a:lnTo>
                  <a:lnTo>
                    <a:pt x="8573" y="13322"/>
                  </a:lnTo>
                  <a:lnTo>
                    <a:pt x="8303" y="13284"/>
                  </a:lnTo>
                  <a:lnTo>
                    <a:pt x="8303" y="13206"/>
                  </a:lnTo>
                  <a:lnTo>
                    <a:pt x="8342" y="13013"/>
                  </a:lnTo>
                  <a:lnTo>
                    <a:pt x="8419" y="12820"/>
                  </a:lnTo>
                  <a:lnTo>
                    <a:pt x="8573" y="12704"/>
                  </a:lnTo>
                  <a:lnTo>
                    <a:pt x="8651" y="12666"/>
                  </a:lnTo>
                  <a:lnTo>
                    <a:pt x="8767" y="12627"/>
                  </a:lnTo>
                  <a:close/>
                  <a:moveTo>
                    <a:pt x="22977" y="0"/>
                  </a:moveTo>
                  <a:lnTo>
                    <a:pt x="22900" y="39"/>
                  </a:lnTo>
                  <a:lnTo>
                    <a:pt x="22822" y="77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900" y="772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1" y="1506"/>
                  </a:lnTo>
                  <a:lnTo>
                    <a:pt x="22591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1" y="2278"/>
                  </a:lnTo>
                  <a:lnTo>
                    <a:pt x="23054" y="2394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2" y="2703"/>
                  </a:lnTo>
                  <a:lnTo>
                    <a:pt x="23363" y="2896"/>
                  </a:lnTo>
                  <a:lnTo>
                    <a:pt x="23324" y="3089"/>
                  </a:lnTo>
                  <a:lnTo>
                    <a:pt x="23363" y="3282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0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79"/>
                  </a:lnTo>
                  <a:lnTo>
                    <a:pt x="23479" y="4750"/>
                  </a:lnTo>
                  <a:lnTo>
                    <a:pt x="23440" y="4904"/>
                  </a:lnTo>
                  <a:lnTo>
                    <a:pt x="23440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2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5" y="6294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4"/>
                  </a:lnTo>
                  <a:lnTo>
                    <a:pt x="21509" y="6410"/>
                  </a:lnTo>
                  <a:lnTo>
                    <a:pt x="21355" y="6565"/>
                  </a:lnTo>
                  <a:lnTo>
                    <a:pt x="21201" y="6796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8"/>
                  </a:lnTo>
                  <a:lnTo>
                    <a:pt x="20583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1" y="5792"/>
                  </a:lnTo>
                  <a:lnTo>
                    <a:pt x="19888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3"/>
                  </a:lnTo>
                  <a:lnTo>
                    <a:pt x="19463" y="5329"/>
                  </a:lnTo>
                  <a:lnTo>
                    <a:pt x="19386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0"/>
                  </a:lnTo>
                  <a:lnTo>
                    <a:pt x="18497" y="5406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2" y="4981"/>
                  </a:lnTo>
                  <a:lnTo>
                    <a:pt x="18304" y="4866"/>
                  </a:lnTo>
                  <a:lnTo>
                    <a:pt x="18189" y="4750"/>
                  </a:lnTo>
                  <a:lnTo>
                    <a:pt x="18073" y="4673"/>
                  </a:lnTo>
                  <a:lnTo>
                    <a:pt x="17957" y="4595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8" y="4595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6" y="5097"/>
                  </a:lnTo>
                  <a:lnTo>
                    <a:pt x="16760" y="4943"/>
                  </a:lnTo>
                  <a:lnTo>
                    <a:pt x="16605" y="4788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1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7" y="5175"/>
                  </a:lnTo>
                  <a:lnTo>
                    <a:pt x="15022" y="5059"/>
                  </a:lnTo>
                  <a:lnTo>
                    <a:pt x="14829" y="4981"/>
                  </a:lnTo>
                  <a:lnTo>
                    <a:pt x="14636" y="4943"/>
                  </a:lnTo>
                  <a:lnTo>
                    <a:pt x="14443" y="4981"/>
                  </a:lnTo>
                  <a:lnTo>
                    <a:pt x="14288" y="5020"/>
                  </a:lnTo>
                  <a:lnTo>
                    <a:pt x="14134" y="5097"/>
                  </a:lnTo>
                  <a:lnTo>
                    <a:pt x="14057" y="5175"/>
                  </a:lnTo>
                  <a:lnTo>
                    <a:pt x="13941" y="5290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2" y="5715"/>
                  </a:lnTo>
                  <a:lnTo>
                    <a:pt x="13169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89"/>
                  </a:lnTo>
                  <a:lnTo>
                    <a:pt x="12165" y="7028"/>
                  </a:lnTo>
                  <a:lnTo>
                    <a:pt x="11894" y="7105"/>
                  </a:lnTo>
                  <a:lnTo>
                    <a:pt x="11663" y="7221"/>
                  </a:lnTo>
                  <a:lnTo>
                    <a:pt x="11508" y="7414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3"/>
                  </a:lnTo>
                  <a:lnTo>
                    <a:pt x="11315" y="8148"/>
                  </a:lnTo>
                  <a:lnTo>
                    <a:pt x="11354" y="8302"/>
                  </a:lnTo>
                  <a:lnTo>
                    <a:pt x="11392" y="8457"/>
                  </a:lnTo>
                  <a:lnTo>
                    <a:pt x="11470" y="8611"/>
                  </a:lnTo>
                  <a:lnTo>
                    <a:pt x="11199" y="8650"/>
                  </a:lnTo>
                  <a:lnTo>
                    <a:pt x="10968" y="8804"/>
                  </a:lnTo>
                  <a:lnTo>
                    <a:pt x="10774" y="8997"/>
                  </a:lnTo>
                  <a:lnTo>
                    <a:pt x="10659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0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5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3" y="12087"/>
                  </a:lnTo>
                  <a:lnTo>
                    <a:pt x="9384" y="12202"/>
                  </a:lnTo>
                  <a:lnTo>
                    <a:pt x="9346" y="12318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8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5" y="12550"/>
                  </a:lnTo>
                  <a:lnTo>
                    <a:pt x="8187" y="12704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2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9" y="11894"/>
                  </a:lnTo>
                  <a:lnTo>
                    <a:pt x="6681" y="11700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4"/>
                  </a:lnTo>
                  <a:lnTo>
                    <a:pt x="6218" y="11198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6" y="10735"/>
                  </a:lnTo>
                  <a:lnTo>
                    <a:pt x="5330" y="10503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4" y="10310"/>
                  </a:lnTo>
                  <a:lnTo>
                    <a:pt x="4828" y="10310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6" y="9499"/>
                  </a:lnTo>
                  <a:lnTo>
                    <a:pt x="3901" y="9461"/>
                  </a:lnTo>
                  <a:lnTo>
                    <a:pt x="3747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5"/>
                  </a:lnTo>
                  <a:lnTo>
                    <a:pt x="3013" y="9770"/>
                  </a:lnTo>
                  <a:lnTo>
                    <a:pt x="2974" y="9615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4" y="9036"/>
                  </a:lnTo>
                  <a:lnTo>
                    <a:pt x="2241" y="8997"/>
                  </a:lnTo>
                  <a:lnTo>
                    <a:pt x="2048" y="9036"/>
                  </a:lnTo>
                  <a:lnTo>
                    <a:pt x="1854" y="9113"/>
                  </a:lnTo>
                  <a:lnTo>
                    <a:pt x="1700" y="9190"/>
                  </a:lnTo>
                  <a:lnTo>
                    <a:pt x="1546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0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0"/>
                  </a:lnTo>
                  <a:lnTo>
                    <a:pt x="812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9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09"/>
                  </a:lnTo>
                  <a:lnTo>
                    <a:pt x="3554" y="11932"/>
                  </a:lnTo>
                  <a:lnTo>
                    <a:pt x="3515" y="11816"/>
                  </a:lnTo>
                  <a:lnTo>
                    <a:pt x="3438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5" y="11816"/>
                  </a:lnTo>
                  <a:lnTo>
                    <a:pt x="3052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8" y="12666"/>
                  </a:lnTo>
                  <a:lnTo>
                    <a:pt x="1739" y="12704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2"/>
                  </a:lnTo>
                  <a:lnTo>
                    <a:pt x="619" y="12048"/>
                  </a:lnTo>
                  <a:lnTo>
                    <a:pt x="542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2" y="11198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19"/>
                  </a:lnTo>
                  <a:lnTo>
                    <a:pt x="1044" y="10542"/>
                  </a:lnTo>
                  <a:lnTo>
                    <a:pt x="1237" y="10465"/>
                  </a:lnTo>
                  <a:lnTo>
                    <a:pt x="1430" y="10388"/>
                  </a:lnTo>
                  <a:lnTo>
                    <a:pt x="1739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4"/>
                  </a:lnTo>
                  <a:lnTo>
                    <a:pt x="6257" y="12975"/>
                  </a:lnTo>
                  <a:lnTo>
                    <a:pt x="6681" y="13206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8" y="13786"/>
                  </a:lnTo>
                  <a:lnTo>
                    <a:pt x="8921" y="13786"/>
                  </a:lnTo>
                  <a:lnTo>
                    <a:pt x="9346" y="13708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9" y="12782"/>
                  </a:lnTo>
                  <a:lnTo>
                    <a:pt x="10929" y="12473"/>
                  </a:lnTo>
                  <a:lnTo>
                    <a:pt x="11122" y="12125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3" y="10696"/>
                  </a:lnTo>
                  <a:lnTo>
                    <a:pt x="11972" y="9615"/>
                  </a:lnTo>
                  <a:lnTo>
                    <a:pt x="12126" y="9113"/>
                  </a:lnTo>
                  <a:lnTo>
                    <a:pt x="12358" y="8611"/>
                  </a:lnTo>
                  <a:lnTo>
                    <a:pt x="12589" y="8109"/>
                  </a:lnTo>
                  <a:lnTo>
                    <a:pt x="12937" y="7646"/>
                  </a:lnTo>
                  <a:lnTo>
                    <a:pt x="13284" y="7298"/>
                  </a:lnTo>
                  <a:lnTo>
                    <a:pt x="13632" y="6989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70" y="6101"/>
                  </a:lnTo>
                  <a:lnTo>
                    <a:pt x="15833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5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1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8"/>
                  </a:lnTo>
                  <a:lnTo>
                    <a:pt x="24058" y="6989"/>
                  </a:lnTo>
                  <a:lnTo>
                    <a:pt x="24367" y="6642"/>
                  </a:lnTo>
                  <a:lnTo>
                    <a:pt x="24599" y="6294"/>
                  </a:lnTo>
                  <a:lnTo>
                    <a:pt x="24753" y="5908"/>
                  </a:lnTo>
                  <a:lnTo>
                    <a:pt x="24869" y="5483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2"/>
                  </a:lnTo>
                  <a:lnTo>
                    <a:pt x="24792" y="2858"/>
                  </a:lnTo>
                  <a:lnTo>
                    <a:pt x="24637" y="2394"/>
                  </a:lnTo>
                  <a:lnTo>
                    <a:pt x="24444" y="1970"/>
                  </a:lnTo>
                  <a:lnTo>
                    <a:pt x="24251" y="1583"/>
                  </a:lnTo>
                  <a:lnTo>
                    <a:pt x="24058" y="1197"/>
                  </a:lnTo>
                  <a:lnTo>
                    <a:pt x="23788" y="811"/>
                  </a:lnTo>
                  <a:lnTo>
                    <a:pt x="23942" y="386"/>
                  </a:lnTo>
                  <a:lnTo>
                    <a:pt x="23595" y="232"/>
                  </a:lnTo>
                  <a:lnTo>
                    <a:pt x="23208" y="116"/>
                  </a:lnTo>
                  <a:lnTo>
                    <a:pt x="23170" y="77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1687125" y="961000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1"/>
                  </a:moveTo>
                  <a:lnTo>
                    <a:pt x="3438" y="464"/>
                  </a:lnTo>
                  <a:lnTo>
                    <a:pt x="3785" y="657"/>
                  </a:lnTo>
                  <a:lnTo>
                    <a:pt x="4094" y="889"/>
                  </a:lnTo>
                  <a:lnTo>
                    <a:pt x="4364" y="1159"/>
                  </a:lnTo>
                  <a:lnTo>
                    <a:pt x="4635" y="1468"/>
                  </a:lnTo>
                  <a:lnTo>
                    <a:pt x="4866" y="1777"/>
                  </a:lnTo>
                  <a:lnTo>
                    <a:pt x="5059" y="2086"/>
                  </a:lnTo>
                  <a:lnTo>
                    <a:pt x="5253" y="2472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61" y="3592"/>
                  </a:lnTo>
                  <a:lnTo>
                    <a:pt x="5600" y="4017"/>
                  </a:lnTo>
                  <a:lnTo>
                    <a:pt x="5600" y="4403"/>
                  </a:lnTo>
                  <a:lnTo>
                    <a:pt x="5561" y="4828"/>
                  </a:lnTo>
                  <a:lnTo>
                    <a:pt x="5523" y="5214"/>
                  </a:lnTo>
                  <a:lnTo>
                    <a:pt x="5446" y="5639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99"/>
                  </a:lnTo>
                  <a:lnTo>
                    <a:pt x="4519" y="7685"/>
                  </a:lnTo>
                  <a:lnTo>
                    <a:pt x="4249" y="8033"/>
                  </a:lnTo>
                  <a:lnTo>
                    <a:pt x="3940" y="8419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46"/>
                  </a:lnTo>
                  <a:lnTo>
                    <a:pt x="2549" y="9616"/>
                  </a:lnTo>
                  <a:lnTo>
                    <a:pt x="2163" y="9848"/>
                  </a:lnTo>
                  <a:lnTo>
                    <a:pt x="1739" y="10041"/>
                  </a:lnTo>
                  <a:lnTo>
                    <a:pt x="1352" y="10234"/>
                  </a:lnTo>
                  <a:lnTo>
                    <a:pt x="889" y="10427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5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49" y="10234"/>
                  </a:lnTo>
                  <a:lnTo>
                    <a:pt x="2974" y="9963"/>
                  </a:lnTo>
                  <a:lnTo>
                    <a:pt x="3399" y="9654"/>
                  </a:lnTo>
                  <a:lnTo>
                    <a:pt x="3785" y="9307"/>
                  </a:lnTo>
                  <a:lnTo>
                    <a:pt x="4171" y="8921"/>
                  </a:lnTo>
                  <a:lnTo>
                    <a:pt x="4519" y="8535"/>
                  </a:lnTo>
                  <a:lnTo>
                    <a:pt x="4828" y="8148"/>
                  </a:lnTo>
                  <a:lnTo>
                    <a:pt x="5098" y="7685"/>
                  </a:lnTo>
                  <a:lnTo>
                    <a:pt x="5368" y="7260"/>
                  </a:lnTo>
                  <a:lnTo>
                    <a:pt x="5600" y="6797"/>
                  </a:lnTo>
                  <a:lnTo>
                    <a:pt x="5793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94"/>
                  </a:lnTo>
                  <a:lnTo>
                    <a:pt x="6063" y="3669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5" y="2434"/>
                  </a:lnTo>
                  <a:lnTo>
                    <a:pt x="5561" y="2047"/>
                  </a:lnTo>
                  <a:lnTo>
                    <a:pt x="5368" y="1700"/>
                  </a:lnTo>
                  <a:lnTo>
                    <a:pt x="5137" y="1352"/>
                  </a:lnTo>
                  <a:lnTo>
                    <a:pt x="4905" y="1005"/>
                  </a:lnTo>
                  <a:lnTo>
                    <a:pt x="4596" y="734"/>
                  </a:lnTo>
                  <a:lnTo>
                    <a:pt x="4287" y="464"/>
                  </a:lnTo>
                  <a:lnTo>
                    <a:pt x="3940" y="232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4302325" y="9697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5" y="5599"/>
                  </a:lnTo>
                  <a:lnTo>
                    <a:pt x="5329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39" y="8380"/>
                  </a:lnTo>
                  <a:lnTo>
                    <a:pt x="3630" y="8727"/>
                  </a:lnTo>
                  <a:lnTo>
                    <a:pt x="3283" y="9036"/>
                  </a:lnTo>
                  <a:lnTo>
                    <a:pt x="2935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8" y="10040"/>
                  </a:lnTo>
                  <a:lnTo>
                    <a:pt x="1313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7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39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5445325" y="9890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1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3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8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9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40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7" y="7183"/>
                  </a:lnTo>
                  <a:lnTo>
                    <a:pt x="12743" y="6681"/>
                  </a:lnTo>
                  <a:lnTo>
                    <a:pt x="12435" y="6218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6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4674950" y="1001550"/>
              <a:ext cx="375575" cy="387150"/>
            </a:xfrm>
            <a:custGeom>
              <a:avLst/>
              <a:gdLst/>
              <a:ahLst/>
              <a:cxnLst/>
              <a:rect l="l" t="t" r="r" b="b"/>
              <a:pathLst>
                <a:path w="15023" h="15486" extrusionOk="0">
                  <a:moveTo>
                    <a:pt x="7492" y="503"/>
                  </a:moveTo>
                  <a:lnTo>
                    <a:pt x="8033" y="541"/>
                  </a:lnTo>
                  <a:lnTo>
                    <a:pt x="8612" y="580"/>
                  </a:lnTo>
                  <a:lnTo>
                    <a:pt x="9153" y="696"/>
                  </a:lnTo>
                  <a:lnTo>
                    <a:pt x="9693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1" y="1545"/>
                  </a:lnTo>
                  <a:lnTo>
                    <a:pt x="11624" y="1815"/>
                  </a:lnTo>
                  <a:lnTo>
                    <a:pt x="10813" y="2202"/>
                  </a:lnTo>
                  <a:lnTo>
                    <a:pt x="10079" y="2626"/>
                  </a:lnTo>
                  <a:lnTo>
                    <a:pt x="9307" y="3090"/>
                  </a:lnTo>
                  <a:lnTo>
                    <a:pt x="8612" y="3630"/>
                  </a:lnTo>
                  <a:lnTo>
                    <a:pt x="7956" y="4171"/>
                  </a:lnTo>
                  <a:lnTo>
                    <a:pt x="7299" y="4789"/>
                  </a:lnTo>
                  <a:lnTo>
                    <a:pt x="6720" y="5445"/>
                  </a:lnTo>
                  <a:lnTo>
                    <a:pt x="6141" y="6140"/>
                  </a:lnTo>
                  <a:lnTo>
                    <a:pt x="5639" y="6874"/>
                  </a:lnTo>
                  <a:lnTo>
                    <a:pt x="5214" y="7646"/>
                  </a:lnTo>
                  <a:lnTo>
                    <a:pt x="4789" y="8419"/>
                  </a:lnTo>
                  <a:lnTo>
                    <a:pt x="4480" y="9230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4" y="11778"/>
                  </a:lnTo>
                  <a:lnTo>
                    <a:pt x="3747" y="12666"/>
                  </a:lnTo>
                  <a:lnTo>
                    <a:pt x="3592" y="12666"/>
                  </a:lnTo>
                  <a:lnTo>
                    <a:pt x="3283" y="11855"/>
                  </a:lnTo>
                  <a:lnTo>
                    <a:pt x="3052" y="11044"/>
                  </a:lnTo>
                  <a:lnTo>
                    <a:pt x="2858" y="10195"/>
                  </a:lnTo>
                  <a:lnTo>
                    <a:pt x="2704" y="9345"/>
                  </a:lnTo>
                  <a:lnTo>
                    <a:pt x="2588" y="8534"/>
                  </a:lnTo>
                  <a:lnTo>
                    <a:pt x="2550" y="7685"/>
                  </a:lnTo>
                  <a:lnTo>
                    <a:pt x="2588" y="6797"/>
                  </a:lnTo>
                  <a:lnTo>
                    <a:pt x="2704" y="5947"/>
                  </a:lnTo>
                  <a:lnTo>
                    <a:pt x="2858" y="5214"/>
                  </a:lnTo>
                  <a:lnTo>
                    <a:pt x="3052" y="4519"/>
                  </a:lnTo>
                  <a:lnTo>
                    <a:pt x="3322" y="3823"/>
                  </a:lnTo>
                  <a:lnTo>
                    <a:pt x="3669" y="3206"/>
                  </a:lnTo>
                  <a:lnTo>
                    <a:pt x="4017" y="2588"/>
                  </a:lnTo>
                  <a:lnTo>
                    <a:pt x="4442" y="1970"/>
                  </a:lnTo>
                  <a:lnTo>
                    <a:pt x="4905" y="1429"/>
                  </a:lnTo>
                  <a:lnTo>
                    <a:pt x="5407" y="889"/>
                  </a:lnTo>
                  <a:lnTo>
                    <a:pt x="5909" y="734"/>
                  </a:lnTo>
                  <a:lnTo>
                    <a:pt x="6411" y="618"/>
                  </a:lnTo>
                  <a:lnTo>
                    <a:pt x="6952" y="541"/>
                  </a:lnTo>
                  <a:lnTo>
                    <a:pt x="7492" y="503"/>
                  </a:lnTo>
                  <a:close/>
                  <a:moveTo>
                    <a:pt x="11972" y="2086"/>
                  </a:moveTo>
                  <a:lnTo>
                    <a:pt x="12358" y="2433"/>
                  </a:lnTo>
                  <a:lnTo>
                    <a:pt x="12705" y="2819"/>
                  </a:lnTo>
                  <a:lnTo>
                    <a:pt x="13053" y="3206"/>
                  </a:lnTo>
                  <a:lnTo>
                    <a:pt x="13323" y="3669"/>
                  </a:lnTo>
                  <a:lnTo>
                    <a:pt x="13593" y="4094"/>
                  </a:lnTo>
                  <a:lnTo>
                    <a:pt x="13864" y="4596"/>
                  </a:lnTo>
                  <a:lnTo>
                    <a:pt x="14057" y="5098"/>
                  </a:lnTo>
                  <a:lnTo>
                    <a:pt x="14211" y="5600"/>
                  </a:lnTo>
                  <a:lnTo>
                    <a:pt x="14327" y="6102"/>
                  </a:lnTo>
                  <a:lnTo>
                    <a:pt x="14443" y="6642"/>
                  </a:lnTo>
                  <a:lnTo>
                    <a:pt x="13671" y="6681"/>
                  </a:lnTo>
                  <a:lnTo>
                    <a:pt x="12898" y="6797"/>
                  </a:lnTo>
                  <a:lnTo>
                    <a:pt x="12165" y="6951"/>
                  </a:lnTo>
                  <a:lnTo>
                    <a:pt x="11392" y="7144"/>
                  </a:lnTo>
                  <a:lnTo>
                    <a:pt x="10659" y="7415"/>
                  </a:lnTo>
                  <a:lnTo>
                    <a:pt x="9964" y="7724"/>
                  </a:lnTo>
                  <a:lnTo>
                    <a:pt x="9230" y="8032"/>
                  </a:lnTo>
                  <a:lnTo>
                    <a:pt x="8535" y="8419"/>
                  </a:lnTo>
                  <a:lnTo>
                    <a:pt x="7878" y="8843"/>
                  </a:lnTo>
                  <a:lnTo>
                    <a:pt x="7261" y="9307"/>
                  </a:lnTo>
                  <a:lnTo>
                    <a:pt x="6643" y="9809"/>
                  </a:lnTo>
                  <a:lnTo>
                    <a:pt x="6102" y="10349"/>
                  </a:lnTo>
                  <a:lnTo>
                    <a:pt x="5561" y="10890"/>
                  </a:lnTo>
                  <a:lnTo>
                    <a:pt x="5098" y="11508"/>
                  </a:lnTo>
                  <a:lnTo>
                    <a:pt x="4635" y="12126"/>
                  </a:lnTo>
                  <a:lnTo>
                    <a:pt x="4249" y="12821"/>
                  </a:lnTo>
                  <a:lnTo>
                    <a:pt x="4133" y="12743"/>
                  </a:lnTo>
                  <a:lnTo>
                    <a:pt x="3978" y="12666"/>
                  </a:lnTo>
                  <a:lnTo>
                    <a:pt x="4094" y="11817"/>
                  </a:lnTo>
                  <a:lnTo>
                    <a:pt x="4326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4" y="8496"/>
                  </a:lnTo>
                  <a:lnTo>
                    <a:pt x="5600" y="7724"/>
                  </a:lnTo>
                  <a:lnTo>
                    <a:pt x="6025" y="6990"/>
                  </a:lnTo>
                  <a:lnTo>
                    <a:pt x="6527" y="6295"/>
                  </a:lnTo>
                  <a:lnTo>
                    <a:pt x="7067" y="5600"/>
                  </a:lnTo>
                  <a:lnTo>
                    <a:pt x="7608" y="4982"/>
                  </a:lnTo>
                  <a:lnTo>
                    <a:pt x="8226" y="4403"/>
                  </a:lnTo>
                  <a:lnTo>
                    <a:pt x="8921" y="3823"/>
                  </a:lnTo>
                  <a:lnTo>
                    <a:pt x="9616" y="3321"/>
                  </a:lnTo>
                  <a:lnTo>
                    <a:pt x="10350" y="2858"/>
                  </a:lnTo>
                  <a:lnTo>
                    <a:pt x="11122" y="2472"/>
                  </a:lnTo>
                  <a:lnTo>
                    <a:pt x="11972" y="2086"/>
                  </a:lnTo>
                  <a:close/>
                  <a:moveTo>
                    <a:pt x="14482" y="6990"/>
                  </a:moveTo>
                  <a:lnTo>
                    <a:pt x="14482" y="7839"/>
                  </a:lnTo>
                  <a:lnTo>
                    <a:pt x="14443" y="8689"/>
                  </a:lnTo>
                  <a:lnTo>
                    <a:pt x="14288" y="9538"/>
                  </a:lnTo>
                  <a:lnTo>
                    <a:pt x="14173" y="9963"/>
                  </a:lnTo>
                  <a:lnTo>
                    <a:pt x="14057" y="10349"/>
                  </a:lnTo>
                  <a:lnTo>
                    <a:pt x="13902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3" y="12241"/>
                  </a:lnTo>
                  <a:lnTo>
                    <a:pt x="12782" y="12589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2" y="13052"/>
                  </a:lnTo>
                  <a:lnTo>
                    <a:pt x="11701" y="12937"/>
                  </a:lnTo>
                  <a:lnTo>
                    <a:pt x="11122" y="12782"/>
                  </a:lnTo>
                  <a:lnTo>
                    <a:pt x="10543" y="12628"/>
                  </a:lnTo>
                  <a:lnTo>
                    <a:pt x="10002" y="12550"/>
                  </a:lnTo>
                  <a:lnTo>
                    <a:pt x="9423" y="12512"/>
                  </a:lnTo>
                  <a:lnTo>
                    <a:pt x="8844" y="12473"/>
                  </a:lnTo>
                  <a:lnTo>
                    <a:pt x="8303" y="12473"/>
                  </a:lnTo>
                  <a:lnTo>
                    <a:pt x="7763" y="12512"/>
                  </a:lnTo>
                  <a:lnTo>
                    <a:pt x="7222" y="12589"/>
                  </a:lnTo>
                  <a:lnTo>
                    <a:pt x="6720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1"/>
                  </a:lnTo>
                  <a:lnTo>
                    <a:pt x="4557" y="13130"/>
                  </a:lnTo>
                  <a:lnTo>
                    <a:pt x="4442" y="12937"/>
                  </a:lnTo>
                  <a:lnTo>
                    <a:pt x="4905" y="12319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1" y="10620"/>
                  </a:lnTo>
                  <a:lnTo>
                    <a:pt x="6990" y="10118"/>
                  </a:lnTo>
                  <a:lnTo>
                    <a:pt x="7569" y="9654"/>
                  </a:lnTo>
                  <a:lnTo>
                    <a:pt x="8149" y="9230"/>
                  </a:lnTo>
                  <a:lnTo>
                    <a:pt x="8767" y="8805"/>
                  </a:lnTo>
                  <a:lnTo>
                    <a:pt x="9423" y="8457"/>
                  </a:lnTo>
                  <a:lnTo>
                    <a:pt x="10079" y="8110"/>
                  </a:lnTo>
                  <a:lnTo>
                    <a:pt x="10736" y="7839"/>
                  </a:lnTo>
                  <a:lnTo>
                    <a:pt x="11470" y="7569"/>
                  </a:lnTo>
                  <a:lnTo>
                    <a:pt x="12165" y="7376"/>
                  </a:lnTo>
                  <a:lnTo>
                    <a:pt x="12937" y="7183"/>
                  </a:lnTo>
                  <a:lnTo>
                    <a:pt x="13671" y="7067"/>
                  </a:lnTo>
                  <a:lnTo>
                    <a:pt x="14482" y="6990"/>
                  </a:lnTo>
                  <a:close/>
                  <a:moveTo>
                    <a:pt x="4519" y="1236"/>
                  </a:moveTo>
                  <a:lnTo>
                    <a:pt x="4055" y="1854"/>
                  </a:lnTo>
                  <a:lnTo>
                    <a:pt x="3631" y="2472"/>
                  </a:lnTo>
                  <a:lnTo>
                    <a:pt x="3245" y="3128"/>
                  </a:lnTo>
                  <a:lnTo>
                    <a:pt x="2936" y="3823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8" y="6025"/>
                  </a:lnTo>
                  <a:lnTo>
                    <a:pt x="2241" y="6797"/>
                  </a:lnTo>
                  <a:lnTo>
                    <a:pt x="2202" y="7569"/>
                  </a:lnTo>
                  <a:lnTo>
                    <a:pt x="2202" y="8341"/>
                  </a:lnTo>
                  <a:lnTo>
                    <a:pt x="2279" y="9114"/>
                  </a:lnTo>
                  <a:lnTo>
                    <a:pt x="2395" y="9886"/>
                  </a:lnTo>
                  <a:lnTo>
                    <a:pt x="2550" y="10620"/>
                  </a:lnTo>
                  <a:lnTo>
                    <a:pt x="2781" y="11353"/>
                  </a:lnTo>
                  <a:lnTo>
                    <a:pt x="3013" y="12087"/>
                  </a:lnTo>
                  <a:lnTo>
                    <a:pt x="3322" y="12743"/>
                  </a:lnTo>
                  <a:lnTo>
                    <a:pt x="3129" y="12898"/>
                  </a:lnTo>
                  <a:lnTo>
                    <a:pt x="2936" y="13052"/>
                  </a:lnTo>
                  <a:lnTo>
                    <a:pt x="2820" y="13245"/>
                  </a:lnTo>
                  <a:lnTo>
                    <a:pt x="2743" y="13439"/>
                  </a:lnTo>
                  <a:lnTo>
                    <a:pt x="2395" y="13014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7" y="11624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9" y="10118"/>
                  </a:lnTo>
                  <a:lnTo>
                    <a:pt x="735" y="9616"/>
                  </a:lnTo>
                  <a:lnTo>
                    <a:pt x="619" y="9114"/>
                  </a:lnTo>
                  <a:lnTo>
                    <a:pt x="542" y="8573"/>
                  </a:lnTo>
                  <a:lnTo>
                    <a:pt x="503" y="8032"/>
                  </a:lnTo>
                  <a:lnTo>
                    <a:pt x="503" y="7492"/>
                  </a:lnTo>
                  <a:lnTo>
                    <a:pt x="542" y="6951"/>
                  </a:lnTo>
                  <a:lnTo>
                    <a:pt x="619" y="6411"/>
                  </a:lnTo>
                  <a:lnTo>
                    <a:pt x="773" y="5870"/>
                  </a:lnTo>
                  <a:lnTo>
                    <a:pt x="928" y="5329"/>
                  </a:lnTo>
                  <a:lnTo>
                    <a:pt x="1198" y="4673"/>
                  </a:lnTo>
                  <a:lnTo>
                    <a:pt x="1546" y="4055"/>
                  </a:lnTo>
                  <a:lnTo>
                    <a:pt x="1932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2009"/>
                  </a:lnTo>
                  <a:lnTo>
                    <a:pt x="3940" y="1584"/>
                  </a:lnTo>
                  <a:lnTo>
                    <a:pt x="4519" y="1236"/>
                  </a:lnTo>
                  <a:close/>
                  <a:moveTo>
                    <a:pt x="3862" y="12975"/>
                  </a:moveTo>
                  <a:lnTo>
                    <a:pt x="4017" y="13052"/>
                  </a:lnTo>
                  <a:lnTo>
                    <a:pt x="4171" y="13168"/>
                  </a:lnTo>
                  <a:lnTo>
                    <a:pt x="4287" y="13284"/>
                  </a:lnTo>
                  <a:lnTo>
                    <a:pt x="4326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6" y="13941"/>
                  </a:lnTo>
                  <a:lnTo>
                    <a:pt x="4210" y="14095"/>
                  </a:lnTo>
                  <a:lnTo>
                    <a:pt x="3785" y="13825"/>
                  </a:lnTo>
                  <a:lnTo>
                    <a:pt x="3360" y="13477"/>
                  </a:lnTo>
                  <a:lnTo>
                    <a:pt x="3245" y="13439"/>
                  </a:lnTo>
                  <a:lnTo>
                    <a:pt x="3167" y="13439"/>
                  </a:lnTo>
                  <a:lnTo>
                    <a:pt x="3052" y="13477"/>
                  </a:lnTo>
                  <a:lnTo>
                    <a:pt x="2974" y="13516"/>
                  </a:lnTo>
                  <a:lnTo>
                    <a:pt x="3052" y="13361"/>
                  </a:lnTo>
                  <a:lnTo>
                    <a:pt x="3167" y="13207"/>
                  </a:lnTo>
                  <a:lnTo>
                    <a:pt x="3322" y="13130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53" y="12859"/>
                  </a:moveTo>
                  <a:lnTo>
                    <a:pt x="9616" y="12898"/>
                  </a:lnTo>
                  <a:lnTo>
                    <a:pt x="10118" y="12975"/>
                  </a:lnTo>
                  <a:lnTo>
                    <a:pt x="10504" y="13014"/>
                  </a:lnTo>
                  <a:lnTo>
                    <a:pt x="11006" y="13130"/>
                  </a:lnTo>
                  <a:lnTo>
                    <a:pt x="11508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8"/>
                  </a:lnTo>
                  <a:lnTo>
                    <a:pt x="10659" y="14249"/>
                  </a:lnTo>
                  <a:lnTo>
                    <a:pt x="10234" y="14443"/>
                  </a:lnTo>
                  <a:lnTo>
                    <a:pt x="9770" y="14636"/>
                  </a:lnTo>
                  <a:lnTo>
                    <a:pt x="9307" y="14751"/>
                  </a:lnTo>
                  <a:lnTo>
                    <a:pt x="8844" y="14867"/>
                  </a:lnTo>
                  <a:lnTo>
                    <a:pt x="8342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3" y="14945"/>
                  </a:lnTo>
                  <a:lnTo>
                    <a:pt x="6411" y="14867"/>
                  </a:lnTo>
                  <a:lnTo>
                    <a:pt x="5948" y="14790"/>
                  </a:lnTo>
                  <a:lnTo>
                    <a:pt x="5484" y="14636"/>
                  </a:lnTo>
                  <a:lnTo>
                    <a:pt x="5021" y="14481"/>
                  </a:lnTo>
                  <a:lnTo>
                    <a:pt x="4596" y="14288"/>
                  </a:lnTo>
                  <a:lnTo>
                    <a:pt x="4712" y="14018"/>
                  </a:lnTo>
                  <a:lnTo>
                    <a:pt x="4751" y="13747"/>
                  </a:lnTo>
                  <a:lnTo>
                    <a:pt x="4712" y="13593"/>
                  </a:lnTo>
                  <a:lnTo>
                    <a:pt x="5561" y="13323"/>
                  </a:lnTo>
                  <a:lnTo>
                    <a:pt x="6411" y="13091"/>
                  </a:lnTo>
                  <a:lnTo>
                    <a:pt x="7299" y="12937"/>
                  </a:lnTo>
                  <a:lnTo>
                    <a:pt x="8187" y="12859"/>
                  </a:lnTo>
                  <a:close/>
                  <a:moveTo>
                    <a:pt x="7608" y="1"/>
                  </a:moveTo>
                  <a:lnTo>
                    <a:pt x="6990" y="39"/>
                  </a:lnTo>
                  <a:lnTo>
                    <a:pt x="6450" y="116"/>
                  </a:lnTo>
                  <a:lnTo>
                    <a:pt x="5870" y="232"/>
                  </a:lnTo>
                  <a:lnTo>
                    <a:pt x="5330" y="387"/>
                  </a:lnTo>
                  <a:lnTo>
                    <a:pt x="4789" y="580"/>
                  </a:lnTo>
                  <a:lnTo>
                    <a:pt x="4249" y="812"/>
                  </a:lnTo>
                  <a:lnTo>
                    <a:pt x="3785" y="1120"/>
                  </a:lnTo>
                  <a:lnTo>
                    <a:pt x="3283" y="1429"/>
                  </a:lnTo>
                  <a:lnTo>
                    <a:pt x="2820" y="1777"/>
                  </a:lnTo>
                  <a:lnTo>
                    <a:pt x="2395" y="2163"/>
                  </a:lnTo>
                  <a:lnTo>
                    <a:pt x="2009" y="2588"/>
                  </a:lnTo>
                  <a:lnTo>
                    <a:pt x="1623" y="3013"/>
                  </a:lnTo>
                  <a:lnTo>
                    <a:pt x="1275" y="3515"/>
                  </a:lnTo>
                  <a:lnTo>
                    <a:pt x="966" y="4017"/>
                  </a:lnTo>
                  <a:lnTo>
                    <a:pt x="696" y="4596"/>
                  </a:lnTo>
                  <a:lnTo>
                    <a:pt x="426" y="5252"/>
                  </a:lnTo>
                  <a:lnTo>
                    <a:pt x="233" y="5909"/>
                  </a:lnTo>
                  <a:lnTo>
                    <a:pt x="117" y="6565"/>
                  </a:lnTo>
                  <a:lnTo>
                    <a:pt x="40" y="7222"/>
                  </a:lnTo>
                  <a:lnTo>
                    <a:pt x="1" y="7917"/>
                  </a:lnTo>
                  <a:lnTo>
                    <a:pt x="40" y="8612"/>
                  </a:lnTo>
                  <a:lnTo>
                    <a:pt x="117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6" y="11238"/>
                  </a:lnTo>
                  <a:lnTo>
                    <a:pt x="1005" y="11817"/>
                  </a:lnTo>
                  <a:lnTo>
                    <a:pt x="1352" y="12396"/>
                  </a:lnTo>
                  <a:lnTo>
                    <a:pt x="1739" y="12937"/>
                  </a:lnTo>
                  <a:lnTo>
                    <a:pt x="2202" y="13439"/>
                  </a:lnTo>
                  <a:lnTo>
                    <a:pt x="2704" y="13902"/>
                  </a:lnTo>
                  <a:lnTo>
                    <a:pt x="2781" y="13941"/>
                  </a:lnTo>
                  <a:lnTo>
                    <a:pt x="2820" y="13941"/>
                  </a:lnTo>
                  <a:lnTo>
                    <a:pt x="2936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520"/>
                  </a:lnTo>
                  <a:lnTo>
                    <a:pt x="4133" y="14597"/>
                  </a:lnTo>
                  <a:lnTo>
                    <a:pt x="4557" y="14829"/>
                  </a:lnTo>
                  <a:lnTo>
                    <a:pt x="4982" y="14983"/>
                  </a:lnTo>
                  <a:lnTo>
                    <a:pt x="5407" y="15138"/>
                  </a:lnTo>
                  <a:lnTo>
                    <a:pt x="5870" y="15292"/>
                  </a:lnTo>
                  <a:lnTo>
                    <a:pt x="6334" y="15369"/>
                  </a:lnTo>
                  <a:lnTo>
                    <a:pt x="6797" y="15447"/>
                  </a:lnTo>
                  <a:lnTo>
                    <a:pt x="7299" y="15485"/>
                  </a:lnTo>
                  <a:lnTo>
                    <a:pt x="7763" y="15485"/>
                  </a:lnTo>
                  <a:lnTo>
                    <a:pt x="8226" y="15447"/>
                  </a:lnTo>
                  <a:lnTo>
                    <a:pt x="8689" y="15408"/>
                  </a:lnTo>
                  <a:lnTo>
                    <a:pt x="9153" y="15331"/>
                  </a:lnTo>
                  <a:lnTo>
                    <a:pt x="9616" y="15215"/>
                  </a:lnTo>
                  <a:lnTo>
                    <a:pt x="10079" y="15060"/>
                  </a:lnTo>
                  <a:lnTo>
                    <a:pt x="10543" y="14867"/>
                  </a:lnTo>
                  <a:lnTo>
                    <a:pt x="10968" y="14674"/>
                  </a:lnTo>
                  <a:lnTo>
                    <a:pt x="11392" y="14443"/>
                  </a:lnTo>
                  <a:lnTo>
                    <a:pt x="11856" y="14134"/>
                  </a:lnTo>
                  <a:lnTo>
                    <a:pt x="12319" y="13786"/>
                  </a:lnTo>
                  <a:lnTo>
                    <a:pt x="12744" y="13400"/>
                  </a:lnTo>
                  <a:lnTo>
                    <a:pt x="13130" y="12975"/>
                  </a:lnTo>
                  <a:lnTo>
                    <a:pt x="13478" y="12550"/>
                  </a:lnTo>
                  <a:lnTo>
                    <a:pt x="13786" y="12048"/>
                  </a:lnTo>
                  <a:lnTo>
                    <a:pt x="14057" y="11585"/>
                  </a:lnTo>
                  <a:lnTo>
                    <a:pt x="14288" y="11044"/>
                  </a:lnTo>
                  <a:lnTo>
                    <a:pt x="14520" y="10542"/>
                  </a:lnTo>
                  <a:lnTo>
                    <a:pt x="14675" y="10002"/>
                  </a:lnTo>
                  <a:lnTo>
                    <a:pt x="14829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5" y="6604"/>
                  </a:lnTo>
                  <a:lnTo>
                    <a:pt x="14829" y="5986"/>
                  </a:lnTo>
                  <a:lnTo>
                    <a:pt x="14675" y="5407"/>
                  </a:lnTo>
                  <a:lnTo>
                    <a:pt x="14482" y="4827"/>
                  </a:lnTo>
                  <a:lnTo>
                    <a:pt x="14250" y="4287"/>
                  </a:lnTo>
                  <a:lnTo>
                    <a:pt x="13980" y="3746"/>
                  </a:lnTo>
                  <a:lnTo>
                    <a:pt x="13671" y="3244"/>
                  </a:lnTo>
                  <a:lnTo>
                    <a:pt x="13323" y="2742"/>
                  </a:lnTo>
                  <a:lnTo>
                    <a:pt x="12937" y="2317"/>
                  </a:lnTo>
                  <a:lnTo>
                    <a:pt x="12512" y="1893"/>
                  </a:lnTo>
                  <a:lnTo>
                    <a:pt x="12049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3" y="618"/>
                  </a:lnTo>
                  <a:lnTo>
                    <a:pt x="9964" y="387"/>
                  </a:lnTo>
                  <a:lnTo>
                    <a:pt x="9384" y="232"/>
                  </a:lnTo>
                  <a:lnTo>
                    <a:pt x="8767" y="116"/>
                  </a:lnTo>
                  <a:lnTo>
                    <a:pt x="8187" y="39"/>
                  </a:lnTo>
                  <a:lnTo>
                    <a:pt x="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5477175" y="10025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2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2850400" y="1030525"/>
              <a:ext cx="475950" cy="686400"/>
            </a:xfrm>
            <a:custGeom>
              <a:avLst/>
              <a:gdLst/>
              <a:ahLst/>
              <a:cxnLst/>
              <a:rect l="l" t="t" r="r" b="b"/>
              <a:pathLst>
                <a:path w="19038" h="27456" extrusionOk="0">
                  <a:moveTo>
                    <a:pt x="18690" y="309"/>
                  </a:moveTo>
                  <a:lnTo>
                    <a:pt x="18690" y="463"/>
                  </a:lnTo>
                  <a:lnTo>
                    <a:pt x="18382" y="2047"/>
                  </a:lnTo>
                  <a:lnTo>
                    <a:pt x="17995" y="3668"/>
                  </a:lnTo>
                  <a:lnTo>
                    <a:pt x="17609" y="5252"/>
                  </a:lnTo>
                  <a:lnTo>
                    <a:pt x="17184" y="6873"/>
                  </a:lnTo>
                  <a:lnTo>
                    <a:pt x="16489" y="6873"/>
                  </a:lnTo>
                  <a:lnTo>
                    <a:pt x="16180" y="6835"/>
                  </a:lnTo>
                  <a:lnTo>
                    <a:pt x="15833" y="6758"/>
                  </a:lnTo>
                  <a:lnTo>
                    <a:pt x="15524" y="6680"/>
                  </a:lnTo>
                  <a:lnTo>
                    <a:pt x="15215" y="6565"/>
                  </a:lnTo>
                  <a:lnTo>
                    <a:pt x="14906" y="6410"/>
                  </a:lnTo>
                  <a:lnTo>
                    <a:pt x="14597" y="6217"/>
                  </a:lnTo>
                  <a:lnTo>
                    <a:pt x="14327" y="6024"/>
                  </a:lnTo>
                  <a:lnTo>
                    <a:pt x="14057" y="5792"/>
                  </a:lnTo>
                  <a:lnTo>
                    <a:pt x="13593" y="5329"/>
                  </a:lnTo>
                  <a:lnTo>
                    <a:pt x="13168" y="4788"/>
                  </a:lnTo>
                  <a:lnTo>
                    <a:pt x="12782" y="4248"/>
                  </a:lnTo>
                  <a:lnTo>
                    <a:pt x="13477" y="3668"/>
                  </a:lnTo>
                  <a:lnTo>
                    <a:pt x="14172" y="3128"/>
                  </a:lnTo>
                  <a:lnTo>
                    <a:pt x="14868" y="2587"/>
                  </a:lnTo>
                  <a:lnTo>
                    <a:pt x="15601" y="2085"/>
                  </a:lnTo>
                  <a:lnTo>
                    <a:pt x="16374" y="1622"/>
                  </a:lnTo>
                  <a:lnTo>
                    <a:pt x="17146" y="1158"/>
                  </a:lnTo>
                  <a:lnTo>
                    <a:pt x="17918" y="734"/>
                  </a:lnTo>
                  <a:lnTo>
                    <a:pt x="18690" y="309"/>
                  </a:lnTo>
                  <a:close/>
                  <a:moveTo>
                    <a:pt x="6063" y="12434"/>
                  </a:moveTo>
                  <a:lnTo>
                    <a:pt x="5793" y="13013"/>
                  </a:lnTo>
                  <a:lnTo>
                    <a:pt x="5600" y="13592"/>
                  </a:lnTo>
                  <a:lnTo>
                    <a:pt x="5446" y="14172"/>
                  </a:lnTo>
                  <a:lnTo>
                    <a:pt x="5291" y="14790"/>
                  </a:lnTo>
                  <a:lnTo>
                    <a:pt x="5252" y="15369"/>
                  </a:lnTo>
                  <a:lnTo>
                    <a:pt x="5214" y="15407"/>
                  </a:lnTo>
                  <a:lnTo>
                    <a:pt x="4750" y="16102"/>
                  </a:lnTo>
                  <a:lnTo>
                    <a:pt x="4287" y="16797"/>
                  </a:lnTo>
                  <a:lnTo>
                    <a:pt x="4171" y="17106"/>
                  </a:lnTo>
                  <a:lnTo>
                    <a:pt x="4017" y="17415"/>
                  </a:lnTo>
                  <a:lnTo>
                    <a:pt x="3824" y="17724"/>
                  </a:lnTo>
                  <a:lnTo>
                    <a:pt x="3746" y="17840"/>
                  </a:lnTo>
                  <a:lnTo>
                    <a:pt x="3631" y="17956"/>
                  </a:lnTo>
                  <a:lnTo>
                    <a:pt x="3476" y="18033"/>
                  </a:lnTo>
                  <a:lnTo>
                    <a:pt x="3283" y="18072"/>
                  </a:lnTo>
                  <a:lnTo>
                    <a:pt x="2858" y="18110"/>
                  </a:lnTo>
                  <a:lnTo>
                    <a:pt x="2009" y="18149"/>
                  </a:lnTo>
                  <a:lnTo>
                    <a:pt x="426" y="18342"/>
                  </a:lnTo>
                  <a:lnTo>
                    <a:pt x="426" y="18342"/>
                  </a:lnTo>
                  <a:lnTo>
                    <a:pt x="850" y="17724"/>
                  </a:lnTo>
                  <a:lnTo>
                    <a:pt x="1275" y="17106"/>
                  </a:lnTo>
                  <a:lnTo>
                    <a:pt x="1661" y="16489"/>
                  </a:lnTo>
                  <a:lnTo>
                    <a:pt x="2009" y="15832"/>
                  </a:lnTo>
                  <a:lnTo>
                    <a:pt x="2549" y="14751"/>
                  </a:lnTo>
                  <a:lnTo>
                    <a:pt x="2820" y="14017"/>
                  </a:lnTo>
                  <a:lnTo>
                    <a:pt x="3013" y="13670"/>
                  </a:lnTo>
                  <a:lnTo>
                    <a:pt x="3206" y="13322"/>
                  </a:lnTo>
                  <a:lnTo>
                    <a:pt x="3360" y="13322"/>
                  </a:lnTo>
                  <a:lnTo>
                    <a:pt x="3399" y="13245"/>
                  </a:lnTo>
                  <a:lnTo>
                    <a:pt x="3438" y="13206"/>
                  </a:lnTo>
                  <a:lnTo>
                    <a:pt x="4750" y="12782"/>
                  </a:lnTo>
                  <a:lnTo>
                    <a:pt x="6063" y="12434"/>
                  </a:lnTo>
                  <a:close/>
                  <a:moveTo>
                    <a:pt x="12551" y="4441"/>
                  </a:moveTo>
                  <a:lnTo>
                    <a:pt x="12898" y="5020"/>
                  </a:lnTo>
                  <a:lnTo>
                    <a:pt x="13362" y="5561"/>
                  </a:lnTo>
                  <a:lnTo>
                    <a:pt x="13864" y="6101"/>
                  </a:lnTo>
                  <a:lnTo>
                    <a:pt x="14172" y="6333"/>
                  </a:lnTo>
                  <a:lnTo>
                    <a:pt x="14443" y="6565"/>
                  </a:lnTo>
                  <a:lnTo>
                    <a:pt x="14752" y="6758"/>
                  </a:lnTo>
                  <a:lnTo>
                    <a:pt x="15061" y="6951"/>
                  </a:lnTo>
                  <a:lnTo>
                    <a:pt x="15370" y="7067"/>
                  </a:lnTo>
                  <a:lnTo>
                    <a:pt x="15717" y="7182"/>
                  </a:lnTo>
                  <a:lnTo>
                    <a:pt x="16026" y="7260"/>
                  </a:lnTo>
                  <a:lnTo>
                    <a:pt x="16721" y="7260"/>
                  </a:lnTo>
                  <a:lnTo>
                    <a:pt x="17107" y="7182"/>
                  </a:lnTo>
                  <a:lnTo>
                    <a:pt x="16682" y="8573"/>
                  </a:lnTo>
                  <a:lnTo>
                    <a:pt x="16180" y="9963"/>
                  </a:lnTo>
                  <a:lnTo>
                    <a:pt x="15756" y="11160"/>
                  </a:lnTo>
                  <a:lnTo>
                    <a:pt x="15254" y="12357"/>
                  </a:lnTo>
                  <a:lnTo>
                    <a:pt x="14752" y="13515"/>
                  </a:lnTo>
                  <a:lnTo>
                    <a:pt x="14172" y="14635"/>
                  </a:lnTo>
                  <a:lnTo>
                    <a:pt x="13555" y="15793"/>
                  </a:lnTo>
                  <a:lnTo>
                    <a:pt x="13207" y="16373"/>
                  </a:lnTo>
                  <a:lnTo>
                    <a:pt x="12860" y="16952"/>
                  </a:lnTo>
                  <a:lnTo>
                    <a:pt x="12473" y="17493"/>
                  </a:lnTo>
                  <a:lnTo>
                    <a:pt x="12087" y="17995"/>
                  </a:lnTo>
                  <a:lnTo>
                    <a:pt x="11624" y="18458"/>
                  </a:lnTo>
                  <a:lnTo>
                    <a:pt x="11161" y="18883"/>
                  </a:lnTo>
                  <a:lnTo>
                    <a:pt x="10620" y="19230"/>
                  </a:lnTo>
                  <a:lnTo>
                    <a:pt x="10079" y="19462"/>
                  </a:lnTo>
                  <a:lnTo>
                    <a:pt x="9809" y="19578"/>
                  </a:lnTo>
                  <a:lnTo>
                    <a:pt x="9539" y="19655"/>
                  </a:lnTo>
                  <a:lnTo>
                    <a:pt x="9230" y="19694"/>
                  </a:lnTo>
                  <a:lnTo>
                    <a:pt x="8959" y="19732"/>
                  </a:lnTo>
                  <a:lnTo>
                    <a:pt x="8689" y="19732"/>
                  </a:lnTo>
                  <a:lnTo>
                    <a:pt x="8380" y="19694"/>
                  </a:lnTo>
                  <a:lnTo>
                    <a:pt x="8110" y="19616"/>
                  </a:lnTo>
                  <a:lnTo>
                    <a:pt x="7840" y="19539"/>
                  </a:lnTo>
                  <a:lnTo>
                    <a:pt x="7569" y="19423"/>
                  </a:lnTo>
                  <a:lnTo>
                    <a:pt x="7299" y="19269"/>
                  </a:lnTo>
                  <a:lnTo>
                    <a:pt x="7067" y="19114"/>
                  </a:lnTo>
                  <a:lnTo>
                    <a:pt x="6836" y="18883"/>
                  </a:lnTo>
                  <a:lnTo>
                    <a:pt x="6450" y="18458"/>
                  </a:lnTo>
                  <a:lnTo>
                    <a:pt x="6141" y="17956"/>
                  </a:lnTo>
                  <a:lnTo>
                    <a:pt x="5870" y="17454"/>
                  </a:lnTo>
                  <a:lnTo>
                    <a:pt x="5716" y="16913"/>
                  </a:lnTo>
                  <a:lnTo>
                    <a:pt x="5639" y="16334"/>
                  </a:lnTo>
                  <a:lnTo>
                    <a:pt x="5600" y="15755"/>
                  </a:lnTo>
                  <a:lnTo>
                    <a:pt x="5639" y="15214"/>
                  </a:lnTo>
                  <a:lnTo>
                    <a:pt x="5716" y="14635"/>
                  </a:lnTo>
                  <a:lnTo>
                    <a:pt x="5832" y="14056"/>
                  </a:lnTo>
                  <a:lnTo>
                    <a:pt x="6025" y="13515"/>
                  </a:lnTo>
                  <a:lnTo>
                    <a:pt x="6218" y="13013"/>
                  </a:lnTo>
                  <a:lnTo>
                    <a:pt x="6450" y="12473"/>
                  </a:lnTo>
                  <a:lnTo>
                    <a:pt x="6952" y="11469"/>
                  </a:lnTo>
                  <a:lnTo>
                    <a:pt x="7531" y="10465"/>
                  </a:lnTo>
                  <a:lnTo>
                    <a:pt x="8149" y="9461"/>
                  </a:lnTo>
                  <a:lnTo>
                    <a:pt x="8844" y="8495"/>
                  </a:lnTo>
                  <a:lnTo>
                    <a:pt x="9539" y="7530"/>
                  </a:lnTo>
                  <a:lnTo>
                    <a:pt x="10311" y="6642"/>
                  </a:lnTo>
                  <a:lnTo>
                    <a:pt x="10852" y="6063"/>
                  </a:lnTo>
                  <a:lnTo>
                    <a:pt x="11392" y="5522"/>
                  </a:lnTo>
                  <a:lnTo>
                    <a:pt x="11971" y="4981"/>
                  </a:lnTo>
                  <a:lnTo>
                    <a:pt x="12551" y="4441"/>
                  </a:lnTo>
                  <a:close/>
                  <a:moveTo>
                    <a:pt x="5986" y="18419"/>
                  </a:moveTo>
                  <a:lnTo>
                    <a:pt x="6218" y="18767"/>
                  </a:lnTo>
                  <a:lnTo>
                    <a:pt x="6450" y="19076"/>
                  </a:lnTo>
                  <a:lnTo>
                    <a:pt x="6758" y="19346"/>
                  </a:lnTo>
                  <a:lnTo>
                    <a:pt x="7067" y="19616"/>
                  </a:lnTo>
                  <a:lnTo>
                    <a:pt x="7415" y="19809"/>
                  </a:lnTo>
                  <a:lnTo>
                    <a:pt x="7801" y="19964"/>
                  </a:lnTo>
                  <a:lnTo>
                    <a:pt x="8187" y="20080"/>
                  </a:lnTo>
                  <a:lnTo>
                    <a:pt x="8612" y="20118"/>
                  </a:lnTo>
                  <a:lnTo>
                    <a:pt x="8535" y="20466"/>
                  </a:lnTo>
                  <a:lnTo>
                    <a:pt x="8496" y="20852"/>
                  </a:lnTo>
                  <a:lnTo>
                    <a:pt x="7994" y="20813"/>
                  </a:lnTo>
                  <a:lnTo>
                    <a:pt x="7531" y="20698"/>
                  </a:lnTo>
                  <a:lnTo>
                    <a:pt x="7106" y="20504"/>
                  </a:lnTo>
                  <a:lnTo>
                    <a:pt x="6720" y="20273"/>
                  </a:lnTo>
                  <a:lnTo>
                    <a:pt x="6334" y="20002"/>
                  </a:lnTo>
                  <a:lnTo>
                    <a:pt x="6025" y="19655"/>
                  </a:lnTo>
                  <a:lnTo>
                    <a:pt x="5716" y="19307"/>
                  </a:lnTo>
                  <a:lnTo>
                    <a:pt x="5446" y="18883"/>
                  </a:lnTo>
                  <a:lnTo>
                    <a:pt x="5446" y="18844"/>
                  </a:lnTo>
                  <a:lnTo>
                    <a:pt x="5986" y="18419"/>
                  </a:lnTo>
                  <a:close/>
                  <a:moveTo>
                    <a:pt x="5291" y="18960"/>
                  </a:moveTo>
                  <a:lnTo>
                    <a:pt x="5523" y="19462"/>
                  </a:lnTo>
                  <a:lnTo>
                    <a:pt x="5793" y="19887"/>
                  </a:lnTo>
                  <a:lnTo>
                    <a:pt x="6141" y="20234"/>
                  </a:lnTo>
                  <a:lnTo>
                    <a:pt x="6527" y="20582"/>
                  </a:lnTo>
                  <a:lnTo>
                    <a:pt x="6952" y="20813"/>
                  </a:lnTo>
                  <a:lnTo>
                    <a:pt x="7453" y="21006"/>
                  </a:lnTo>
                  <a:lnTo>
                    <a:pt x="7955" y="21122"/>
                  </a:lnTo>
                  <a:lnTo>
                    <a:pt x="8457" y="21161"/>
                  </a:lnTo>
                  <a:lnTo>
                    <a:pt x="8496" y="21702"/>
                  </a:lnTo>
                  <a:lnTo>
                    <a:pt x="7878" y="21624"/>
                  </a:lnTo>
                  <a:lnTo>
                    <a:pt x="7299" y="21508"/>
                  </a:lnTo>
                  <a:lnTo>
                    <a:pt x="6797" y="21315"/>
                  </a:lnTo>
                  <a:lnTo>
                    <a:pt x="6295" y="21084"/>
                  </a:lnTo>
                  <a:lnTo>
                    <a:pt x="5870" y="20775"/>
                  </a:lnTo>
                  <a:lnTo>
                    <a:pt x="5446" y="20389"/>
                  </a:lnTo>
                  <a:lnTo>
                    <a:pt x="5021" y="19964"/>
                  </a:lnTo>
                  <a:lnTo>
                    <a:pt x="4673" y="19501"/>
                  </a:lnTo>
                  <a:lnTo>
                    <a:pt x="4828" y="19385"/>
                  </a:lnTo>
                  <a:lnTo>
                    <a:pt x="4982" y="19269"/>
                  </a:lnTo>
                  <a:lnTo>
                    <a:pt x="5291" y="18960"/>
                  </a:lnTo>
                  <a:close/>
                  <a:moveTo>
                    <a:pt x="13555" y="16527"/>
                  </a:moveTo>
                  <a:lnTo>
                    <a:pt x="13748" y="17184"/>
                  </a:lnTo>
                  <a:lnTo>
                    <a:pt x="13979" y="17840"/>
                  </a:lnTo>
                  <a:lnTo>
                    <a:pt x="14250" y="18458"/>
                  </a:lnTo>
                  <a:lnTo>
                    <a:pt x="14597" y="19037"/>
                  </a:lnTo>
                  <a:lnTo>
                    <a:pt x="13670" y="20157"/>
                  </a:lnTo>
                  <a:lnTo>
                    <a:pt x="12782" y="21315"/>
                  </a:lnTo>
                  <a:lnTo>
                    <a:pt x="11083" y="23748"/>
                  </a:lnTo>
                  <a:lnTo>
                    <a:pt x="10736" y="22783"/>
                  </a:lnTo>
                  <a:lnTo>
                    <a:pt x="10350" y="21856"/>
                  </a:lnTo>
                  <a:lnTo>
                    <a:pt x="10234" y="21586"/>
                  </a:lnTo>
                  <a:lnTo>
                    <a:pt x="10195" y="21354"/>
                  </a:lnTo>
                  <a:lnTo>
                    <a:pt x="10195" y="21238"/>
                  </a:lnTo>
                  <a:lnTo>
                    <a:pt x="10234" y="21122"/>
                  </a:lnTo>
                  <a:lnTo>
                    <a:pt x="10388" y="20813"/>
                  </a:lnTo>
                  <a:lnTo>
                    <a:pt x="10813" y="20234"/>
                  </a:lnTo>
                  <a:lnTo>
                    <a:pt x="11199" y="19578"/>
                  </a:lnTo>
                  <a:lnTo>
                    <a:pt x="11199" y="19501"/>
                  </a:lnTo>
                  <a:lnTo>
                    <a:pt x="11199" y="19462"/>
                  </a:lnTo>
                  <a:lnTo>
                    <a:pt x="11161" y="19346"/>
                  </a:lnTo>
                  <a:lnTo>
                    <a:pt x="11585" y="18999"/>
                  </a:lnTo>
                  <a:lnTo>
                    <a:pt x="11971" y="18612"/>
                  </a:lnTo>
                  <a:lnTo>
                    <a:pt x="12358" y="18226"/>
                  </a:lnTo>
                  <a:lnTo>
                    <a:pt x="12705" y="17801"/>
                  </a:lnTo>
                  <a:lnTo>
                    <a:pt x="13130" y="17184"/>
                  </a:lnTo>
                  <a:lnTo>
                    <a:pt x="13555" y="16527"/>
                  </a:lnTo>
                  <a:close/>
                  <a:moveTo>
                    <a:pt x="5677" y="21161"/>
                  </a:moveTo>
                  <a:lnTo>
                    <a:pt x="5948" y="21393"/>
                  </a:lnTo>
                  <a:lnTo>
                    <a:pt x="6256" y="21547"/>
                  </a:lnTo>
                  <a:lnTo>
                    <a:pt x="6565" y="21702"/>
                  </a:lnTo>
                  <a:lnTo>
                    <a:pt x="6913" y="21817"/>
                  </a:lnTo>
                  <a:lnTo>
                    <a:pt x="6836" y="22010"/>
                  </a:lnTo>
                  <a:lnTo>
                    <a:pt x="6797" y="22204"/>
                  </a:lnTo>
                  <a:lnTo>
                    <a:pt x="6643" y="22088"/>
                  </a:lnTo>
                  <a:lnTo>
                    <a:pt x="6604" y="22010"/>
                  </a:lnTo>
                  <a:lnTo>
                    <a:pt x="6411" y="22010"/>
                  </a:lnTo>
                  <a:lnTo>
                    <a:pt x="6372" y="22088"/>
                  </a:lnTo>
                  <a:lnTo>
                    <a:pt x="6218" y="22628"/>
                  </a:lnTo>
                  <a:lnTo>
                    <a:pt x="6025" y="23092"/>
                  </a:lnTo>
                  <a:lnTo>
                    <a:pt x="5832" y="23594"/>
                  </a:lnTo>
                  <a:lnTo>
                    <a:pt x="5600" y="24057"/>
                  </a:lnTo>
                  <a:lnTo>
                    <a:pt x="5330" y="24482"/>
                  </a:lnTo>
                  <a:lnTo>
                    <a:pt x="5021" y="24907"/>
                  </a:lnTo>
                  <a:lnTo>
                    <a:pt x="4712" y="25331"/>
                  </a:lnTo>
                  <a:lnTo>
                    <a:pt x="4364" y="25717"/>
                  </a:lnTo>
                  <a:lnTo>
                    <a:pt x="4248" y="25293"/>
                  </a:lnTo>
                  <a:lnTo>
                    <a:pt x="4171" y="24868"/>
                  </a:lnTo>
                  <a:lnTo>
                    <a:pt x="4171" y="24482"/>
                  </a:lnTo>
                  <a:lnTo>
                    <a:pt x="4210" y="24057"/>
                  </a:lnTo>
                  <a:lnTo>
                    <a:pt x="4326" y="23671"/>
                  </a:lnTo>
                  <a:lnTo>
                    <a:pt x="4480" y="23285"/>
                  </a:lnTo>
                  <a:lnTo>
                    <a:pt x="4673" y="22899"/>
                  </a:lnTo>
                  <a:lnTo>
                    <a:pt x="4944" y="22512"/>
                  </a:lnTo>
                  <a:lnTo>
                    <a:pt x="5175" y="22204"/>
                  </a:lnTo>
                  <a:lnTo>
                    <a:pt x="5330" y="21895"/>
                  </a:lnTo>
                  <a:lnTo>
                    <a:pt x="5407" y="21740"/>
                  </a:lnTo>
                  <a:lnTo>
                    <a:pt x="5407" y="21586"/>
                  </a:lnTo>
                  <a:lnTo>
                    <a:pt x="5368" y="21470"/>
                  </a:lnTo>
                  <a:lnTo>
                    <a:pt x="5291" y="21315"/>
                  </a:lnTo>
                  <a:lnTo>
                    <a:pt x="5446" y="21238"/>
                  </a:lnTo>
                  <a:lnTo>
                    <a:pt x="5677" y="21161"/>
                  </a:lnTo>
                  <a:close/>
                  <a:moveTo>
                    <a:pt x="4905" y="20466"/>
                  </a:moveTo>
                  <a:lnTo>
                    <a:pt x="5175" y="20736"/>
                  </a:lnTo>
                  <a:lnTo>
                    <a:pt x="5484" y="21006"/>
                  </a:lnTo>
                  <a:lnTo>
                    <a:pt x="5252" y="21084"/>
                  </a:lnTo>
                  <a:lnTo>
                    <a:pt x="5021" y="21161"/>
                  </a:lnTo>
                  <a:lnTo>
                    <a:pt x="4982" y="21200"/>
                  </a:lnTo>
                  <a:lnTo>
                    <a:pt x="4944" y="21277"/>
                  </a:lnTo>
                  <a:lnTo>
                    <a:pt x="4982" y="21354"/>
                  </a:lnTo>
                  <a:lnTo>
                    <a:pt x="5021" y="21393"/>
                  </a:lnTo>
                  <a:lnTo>
                    <a:pt x="5059" y="21470"/>
                  </a:lnTo>
                  <a:lnTo>
                    <a:pt x="5098" y="21547"/>
                  </a:lnTo>
                  <a:lnTo>
                    <a:pt x="5059" y="21779"/>
                  </a:lnTo>
                  <a:lnTo>
                    <a:pt x="4905" y="22049"/>
                  </a:lnTo>
                  <a:lnTo>
                    <a:pt x="4750" y="22358"/>
                  </a:lnTo>
                  <a:lnTo>
                    <a:pt x="4364" y="22937"/>
                  </a:lnTo>
                  <a:lnTo>
                    <a:pt x="4133" y="23323"/>
                  </a:lnTo>
                  <a:lnTo>
                    <a:pt x="3940" y="23748"/>
                  </a:lnTo>
                  <a:lnTo>
                    <a:pt x="3862" y="24212"/>
                  </a:lnTo>
                  <a:lnTo>
                    <a:pt x="3824" y="24714"/>
                  </a:lnTo>
                  <a:lnTo>
                    <a:pt x="3862" y="25177"/>
                  </a:lnTo>
                  <a:lnTo>
                    <a:pt x="3940" y="25409"/>
                  </a:lnTo>
                  <a:lnTo>
                    <a:pt x="4017" y="25640"/>
                  </a:lnTo>
                  <a:lnTo>
                    <a:pt x="4133" y="25872"/>
                  </a:lnTo>
                  <a:lnTo>
                    <a:pt x="4248" y="26065"/>
                  </a:lnTo>
                  <a:lnTo>
                    <a:pt x="4287" y="26104"/>
                  </a:lnTo>
                  <a:lnTo>
                    <a:pt x="4364" y="26104"/>
                  </a:lnTo>
                  <a:lnTo>
                    <a:pt x="4403" y="26065"/>
                  </a:lnTo>
                  <a:lnTo>
                    <a:pt x="4442" y="25988"/>
                  </a:lnTo>
                  <a:lnTo>
                    <a:pt x="4480" y="25988"/>
                  </a:lnTo>
                  <a:lnTo>
                    <a:pt x="4828" y="25602"/>
                  </a:lnTo>
                  <a:lnTo>
                    <a:pt x="5175" y="25215"/>
                  </a:lnTo>
                  <a:lnTo>
                    <a:pt x="5484" y="24791"/>
                  </a:lnTo>
                  <a:lnTo>
                    <a:pt x="5793" y="24366"/>
                  </a:lnTo>
                  <a:lnTo>
                    <a:pt x="6025" y="23903"/>
                  </a:lnTo>
                  <a:lnTo>
                    <a:pt x="6256" y="23439"/>
                  </a:lnTo>
                  <a:lnTo>
                    <a:pt x="6450" y="22937"/>
                  </a:lnTo>
                  <a:lnTo>
                    <a:pt x="6604" y="22435"/>
                  </a:lnTo>
                  <a:lnTo>
                    <a:pt x="6720" y="22551"/>
                  </a:lnTo>
                  <a:lnTo>
                    <a:pt x="6913" y="22590"/>
                  </a:lnTo>
                  <a:lnTo>
                    <a:pt x="6952" y="22628"/>
                  </a:lnTo>
                  <a:lnTo>
                    <a:pt x="7029" y="22590"/>
                  </a:lnTo>
                  <a:lnTo>
                    <a:pt x="7067" y="22512"/>
                  </a:lnTo>
                  <a:lnTo>
                    <a:pt x="7067" y="22474"/>
                  </a:lnTo>
                  <a:lnTo>
                    <a:pt x="7145" y="21895"/>
                  </a:lnTo>
                  <a:lnTo>
                    <a:pt x="7608" y="22010"/>
                  </a:lnTo>
                  <a:lnTo>
                    <a:pt x="7724" y="22512"/>
                  </a:lnTo>
                  <a:lnTo>
                    <a:pt x="7762" y="23014"/>
                  </a:lnTo>
                  <a:lnTo>
                    <a:pt x="7801" y="23555"/>
                  </a:lnTo>
                  <a:lnTo>
                    <a:pt x="7801" y="24057"/>
                  </a:lnTo>
                  <a:lnTo>
                    <a:pt x="7608" y="23903"/>
                  </a:lnTo>
                  <a:lnTo>
                    <a:pt x="7492" y="23671"/>
                  </a:lnTo>
                  <a:lnTo>
                    <a:pt x="7376" y="23439"/>
                  </a:lnTo>
                  <a:lnTo>
                    <a:pt x="7338" y="23169"/>
                  </a:lnTo>
                  <a:lnTo>
                    <a:pt x="7338" y="23092"/>
                  </a:lnTo>
                  <a:lnTo>
                    <a:pt x="7299" y="23053"/>
                  </a:lnTo>
                  <a:lnTo>
                    <a:pt x="7183" y="23014"/>
                  </a:lnTo>
                  <a:lnTo>
                    <a:pt x="7106" y="23014"/>
                  </a:lnTo>
                  <a:lnTo>
                    <a:pt x="7067" y="23053"/>
                  </a:lnTo>
                  <a:lnTo>
                    <a:pt x="7029" y="23092"/>
                  </a:lnTo>
                  <a:lnTo>
                    <a:pt x="6990" y="23169"/>
                  </a:lnTo>
                  <a:lnTo>
                    <a:pt x="6952" y="23787"/>
                  </a:lnTo>
                  <a:lnTo>
                    <a:pt x="6797" y="24405"/>
                  </a:lnTo>
                  <a:lnTo>
                    <a:pt x="6681" y="24675"/>
                  </a:lnTo>
                  <a:lnTo>
                    <a:pt x="6565" y="24984"/>
                  </a:lnTo>
                  <a:lnTo>
                    <a:pt x="6411" y="25254"/>
                  </a:lnTo>
                  <a:lnTo>
                    <a:pt x="6218" y="25524"/>
                  </a:lnTo>
                  <a:lnTo>
                    <a:pt x="5832" y="25988"/>
                  </a:lnTo>
                  <a:lnTo>
                    <a:pt x="5600" y="26219"/>
                  </a:lnTo>
                  <a:lnTo>
                    <a:pt x="5368" y="26451"/>
                  </a:lnTo>
                  <a:lnTo>
                    <a:pt x="5098" y="26644"/>
                  </a:lnTo>
                  <a:lnTo>
                    <a:pt x="4828" y="26799"/>
                  </a:lnTo>
                  <a:lnTo>
                    <a:pt x="4557" y="26953"/>
                  </a:lnTo>
                  <a:lnTo>
                    <a:pt x="4248" y="27030"/>
                  </a:lnTo>
                  <a:lnTo>
                    <a:pt x="4017" y="27030"/>
                  </a:lnTo>
                  <a:lnTo>
                    <a:pt x="3862" y="26992"/>
                  </a:lnTo>
                  <a:lnTo>
                    <a:pt x="3708" y="26915"/>
                  </a:lnTo>
                  <a:lnTo>
                    <a:pt x="3592" y="26760"/>
                  </a:lnTo>
                  <a:lnTo>
                    <a:pt x="3515" y="26606"/>
                  </a:lnTo>
                  <a:lnTo>
                    <a:pt x="3438" y="26413"/>
                  </a:lnTo>
                  <a:lnTo>
                    <a:pt x="3322" y="25988"/>
                  </a:lnTo>
                  <a:lnTo>
                    <a:pt x="3206" y="25293"/>
                  </a:lnTo>
                  <a:lnTo>
                    <a:pt x="3167" y="24945"/>
                  </a:lnTo>
                  <a:lnTo>
                    <a:pt x="3167" y="24598"/>
                  </a:lnTo>
                  <a:lnTo>
                    <a:pt x="3206" y="24173"/>
                  </a:lnTo>
                  <a:lnTo>
                    <a:pt x="3283" y="23787"/>
                  </a:lnTo>
                  <a:lnTo>
                    <a:pt x="3360" y="23401"/>
                  </a:lnTo>
                  <a:lnTo>
                    <a:pt x="3515" y="23014"/>
                  </a:lnTo>
                  <a:lnTo>
                    <a:pt x="3708" y="22667"/>
                  </a:lnTo>
                  <a:lnTo>
                    <a:pt x="3901" y="22319"/>
                  </a:lnTo>
                  <a:lnTo>
                    <a:pt x="4171" y="22010"/>
                  </a:lnTo>
                  <a:lnTo>
                    <a:pt x="4480" y="21702"/>
                  </a:lnTo>
                  <a:lnTo>
                    <a:pt x="4519" y="21624"/>
                  </a:lnTo>
                  <a:lnTo>
                    <a:pt x="4519" y="21547"/>
                  </a:lnTo>
                  <a:lnTo>
                    <a:pt x="4442" y="21470"/>
                  </a:lnTo>
                  <a:lnTo>
                    <a:pt x="4364" y="21431"/>
                  </a:lnTo>
                  <a:lnTo>
                    <a:pt x="3553" y="21315"/>
                  </a:lnTo>
                  <a:lnTo>
                    <a:pt x="3862" y="21045"/>
                  </a:lnTo>
                  <a:lnTo>
                    <a:pt x="4171" y="20775"/>
                  </a:lnTo>
                  <a:lnTo>
                    <a:pt x="4519" y="20582"/>
                  </a:lnTo>
                  <a:lnTo>
                    <a:pt x="4905" y="20466"/>
                  </a:lnTo>
                  <a:close/>
                  <a:moveTo>
                    <a:pt x="18845" y="0"/>
                  </a:moveTo>
                  <a:lnTo>
                    <a:pt x="18806" y="77"/>
                  </a:lnTo>
                  <a:lnTo>
                    <a:pt x="18729" y="39"/>
                  </a:lnTo>
                  <a:lnTo>
                    <a:pt x="18652" y="39"/>
                  </a:lnTo>
                  <a:lnTo>
                    <a:pt x="17455" y="618"/>
                  </a:lnTo>
                  <a:lnTo>
                    <a:pt x="16296" y="1236"/>
                  </a:lnTo>
                  <a:lnTo>
                    <a:pt x="15215" y="1931"/>
                  </a:lnTo>
                  <a:lnTo>
                    <a:pt x="14134" y="2664"/>
                  </a:lnTo>
                  <a:lnTo>
                    <a:pt x="13091" y="3475"/>
                  </a:lnTo>
                  <a:lnTo>
                    <a:pt x="12087" y="4325"/>
                  </a:lnTo>
                  <a:lnTo>
                    <a:pt x="11161" y="5213"/>
                  </a:lnTo>
                  <a:lnTo>
                    <a:pt x="10272" y="6178"/>
                  </a:lnTo>
                  <a:lnTo>
                    <a:pt x="9384" y="7144"/>
                  </a:lnTo>
                  <a:lnTo>
                    <a:pt x="8573" y="8186"/>
                  </a:lnTo>
                  <a:lnTo>
                    <a:pt x="7840" y="9268"/>
                  </a:lnTo>
                  <a:lnTo>
                    <a:pt x="7145" y="10387"/>
                  </a:lnTo>
                  <a:lnTo>
                    <a:pt x="6643" y="11276"/>
                  </a:lnTo>
                  <a:lnTo>
                    <a:pt x="6179" y="12164"/>
                  </a:lnTo>
                  <a:lnTo>
                    <a:pt x="5368" y="12241"/>
                  </a:lnTo>
                  <a:lnTo>
                    <a:pt x="4557" y="12395"/>
                  </a:lnTo>
                  <a:lnTo>
                    <a:pt x="3785" y="12627"/>
                  </a:lnTo>
                  <a:lnTo>
                    <a:pt x="3013" y="12936"/>
                  </a:lnTo>
                  <a:lnTo>
                    <a:pt x="2936" y="12975"/>
                  </a:lnTo>
                  <a:lnTo>
                    <a:pt x="2897" y="13013"/>
                  </a:lnTo>
                  <a:lnTo>
                    <a:pt x="2897" y="13168"/>
                  </a:lnTo>
                  <a:lnTo>
                    <a:pt x="2704" y="13361"/>
                  </a:lnTo>
                  <a:lnTo>
                    <a:pt x="2549" y="13592"/>
                  </a:lnTo>
                  <a:lnTo>
                    <a:pt x="2395" y="13863"/>
                  </a:lnTo>
                  <a:lnTo>
                    <a:pt x="2279" y="14133"/>
                  </a:lnTo>
                  <a:lnTo>
                    <a:pt x="2086" y="14712"/>
                  </a:lnTo>
                  <a:lnTo>
                    <a:pt x="1854" y="15214"/>
                  </a:lnTo>
                  <a:lnTo>
                    <a:pt x="1430" y="15987"/>
                  </a:lnTo>
                  <a:lnTo>
                    <a:pt x="1005" y="16759"/>
                  </a:lnTo>
                  <a:lnTo>
                    <a:pt x="541" y="17493"/>
                  </a:lnTo>
                  <a:lnTo>
                    <a:pt x="39" y="18226"/>
                  </a:lnTo>
                  <a:lnTo>
                    <a:pt x="1" y="18303"/>
                  </a:lnTo>
                  <a:lnTo>
                    <a:pt x="1" y="18381"/>
                  </a:lnTo>
                  <a:lnTo>
                    <a:pt x="39" y="18419"/>
                  </a:lnTo>
                  <a:lnTo>
                    <a:pt x="117" y="18458"/>
                  </a:lnTo>
                  <a:lnTo>
                    <a:pt x="117" y="18535"/>
                  </a:lnTo>
                  <a:lnTo>
                    <a:pt x="117" y="18612"/>
                  </a:lnTo>
                  <a:lnTo>
                    <a:pt x="155" y="18651"/>
                  </a:lnTo>
                  <a:lnTo>
                    <a:pt x="233" y="18690"/>
                  </a:lnTo>
                  <a:lnTo>
                    <a:pt x="1159" y="18612"/>
                  </a:lnTo>
                  <a:lnTo>
                    <a:pt x="2086" y="18574"/>
                  </a:lnTo>
                  <a:lnTo>
                    <a:pt x="3901" y="18381"/>
                  </a:lnTo>
                  <a:lnTo>
                    <a:pt x="3978" y="18342"/>
                  </a:lnTo>
                  <a:lnTo>
                    <a:pt x="4055" y="18265"/>
                  </a:lnTo>
                  <a:lnTo>
                    <a:pt x="4596" y="17106"/>
                  </a:lnTo>
                  <a:lnTo>
                    <a:pt x="5252" y="15987"/>
                  </a:lnTo>
                  <a:lnTo>
                    <a:pt x="5291" y="16566"/>
                  </a:lnTo>
                  <a:lnTo>
                    <a:pt x="5446" y="17106"/>
                  </a:lnTo>
                  <a:lnTo>
                    <a:pt x="5600" y="17647"/>
                  </a:lnTo>
                  <a:lnTo>
                    <a:pt x="5832" y="18188"/>
                  </a:lnTo>
                  <a:lnTo>
                    <a:pt x="5446" y="18381"/>
                  </a:lnTo>
                  <a:lnTo>
                    <a:pt x="5059" y="18651"/>
                  </a:lnTo>
                  <a:lnTo>
                    <a:pt x="4673" y="18960"/>
                  </a:lnTo>
                  <a:lnTo>
                    <a:pt x="4519" y="19153"/>
                  </a:lnTo>
                  <a:lnTo>
                    <a:pt x="4403" y="19346"/>
                  </a:lnTo>
                  <a:lnTo>
                    <a:pt x="4403" y="19423"/>
                  </a:lnTo>
                  <a:lnTo>
                    <a:pt x="4442" y="19501"/>
                  </a:lnTo>
                  <a:lnTo>
                    <a:pt x="4442" y="19539"/>
                  </a:lnTo>
                  <a:lnTo>
                    <a:pt x="4442" y="19616"/>
                  </a:lnTo>
                  <a:lnTo>
                    <a:pt x="4596" y="19964"/>
                  </a:lnTo>
                  <a:lnTo>
                    <a:pt x="4789" y="20273"/>
                  </a:lnTo>
                  <a:lnTo>
                    <a:pt x="4519" y="20311"/>
                  </a:lnTo>
                  <a:lnTo>
                    <a:pt x="4287" y="20389"/>
                  </a:lnTo>
                  <a:lnTo>
                    <a:pt x="4055" y="20504"/>
                  </a:lnTo>
                  <a:lnTo>
                    <a:pt x="3862" y="20620"/>
                  </a:lnTo>
                  <a:lnTo>
                    <a:pt x="3669" y="20775"/>
                  </a:lnTo>
                  <a:lnTo>
                    <a:pt x="3476" y="20968"/>
                  </a:lnTo>
                  <a:lnTo>
                    <a:pt x="3283" y="21161"/>
                  </a:lnTo>
                  <a:lnTo>
                    <a:pt x="3129" y="21354"/>
                  </a:lnTo>
                  <a:lnTo>
                    <a:pt x="3090" y="21431"/>
                  </a:lnTo>
                  <a:lnTo>
                    <a:pt x="3129" y="21508"/>
                  </a:lnTo>
                  <a:lnTo>
                    <a:pt x="3167" y="21586"/>
                  </a:lnTo>
                  <a:lnTo>
                    <a:pt x="3244" y="21624"/>
                  </a:lnTo>
                  <a:lnTo>
                    <a:pt x="4017" y="21702"/>
                  </a:lnTo>
                  <a:lnTo>
                    <a:pt x="3746" y="22010"/>
                  </a:lnTo>
                  <a:lnTo>
                    <a:pt x="3476" y="22358"/>
                  </a:lnTo>
                  <a:lnTo>
                    <a:pt x="3283" y="22706"/>
                  </a:lnTo>
                  <a:lnTo>
                    <a:pt x="3129" y="23092"/>
                  </a:lnTo>
                  <a:lnTo>
                    <a:pt x="3013" y="23478"/>
                  </a:lnTo>
                  <a:lnTo>
                    <a:pt x="2897" y="23864"/>
                  </a:lnTo>
                  <a:lnTo>
                    <a:pt x="2858" y="24289"/>
                  </a:lnTo>
                  <a:lnTo>
                    <a:pt x="2858" y="24714"/>
                  </a:lnTo>
                  <a:lnTo>
                    <a:pt x="2858" y="25370"/>
                  </a:lnTo>
                  <a:lnTo>
                    <a:pt x="2897" y="25795"/>
                  </a:lnTo>
                  <a:lnTo>
                    <a:pt x="2974" y="26219"/>
                  </a:lnTo>
                  <a:lnTo>
                    <a:pt x="3090" y="26644"/>
                  </a:lnTo>
                  <a:lnTo>
                    <a:pt x="3244" y="26992"/>
                  </a:lnTo>
                  <a:lnTo>
                    <a:pt x="3360" y="27146"/>
                  </a:lnTo>
                  <a:lnTo>
                    <a:pt x="3438" y="27262"/>
                  </a:lnTo>
                  <a:lnTo>
                    <a:pt x="3553" y="27378"/>
                  </a:lnTo>
                  <a:lnTo>
                    <a:pt x="3708" y="27417"/>
                  </a:lnTo>
                  <a:lnTo>
                    <a:pt x="3862" y="27455"/>
                  </a:lnTo>
                  <a:lnTo>
                    <a:pt x="4017" y="27455"/>
                  </a:lnTo>
                  <a:lnTo>
                    <a:pt x="4364" y="27417"/>
                  </a:lnTo>
                  <a:lnTo>
                    <a:pt x="4750" y="27262"/>
                  </a:lnTo>
                  <a:lnTo>
                    <a:pt x="5098" y="27069"/>
                  </a:lnTo>
                  <a:lnTo>
                    <a:pt x="5407" y="26837"/>
                  </a:lnTo>
                  <a:lnTo>
                    <a:pt x="5716" y="26567"/>
                  </a:lnTo>
                  <a:lnTo>
                    <a:pt x="6218" y="26065"/>
                  </a:lnTo>
                  <a:lnTo>
                    <a:pt x="6565" y="25602"/>
                  </a:lnTo>
                  <a:lnTo>
                    <a:pt x="6874" y="25100"/>
                  </a:lnTo>
                  <a:lnTo>
                    <a:pt x="7106" y="24559"/>
                  </a:lnTo>
                  <a:lnTo>
                    <a:pt x="7260" y="23980"/>
                  </a:lnTo>
                  <a:lnTo>
                    <a:pt x="7376" y="24134"/>
                  </a:lnTo>
                  <a:lnTo>
                    <a:pt x="7531" y="24289"/>
                  </a:lnTo>
                  <a:lnTo>
                    <a:pt x="7685" y="24405"/>
                  </a:lnTo>
                  <a:lnTo>
                    <a:pt x="7878" y="24520"/>
                  </a:lnTo>
                  <a:lnTo>
                    <a:pt x="7955" y="24559"/>
                  </a:lnTo>
                  <a:lnTo>
                    <a:pt x="8033" y="24520"/>
                  </a:lnTo>
                  <a:lnTo>
                    <a:pt x="8110" y="24482"/>
                  </a:lnTo>
                  <a:lnTo>
                    <a:pt x="8110" y="24366"/>
                  </a:lnTo>
                  <a:lnTo>
                    <a:pt x="8149" y="23787"/>
                  </a:lnTo>
                  <a:lnTo>
                    <a:pt x="8149" y="23208"/>
                  </a:lnTo>
                  <a:lnTo>
                    <a:pt x="8071" y="22628"/>
                  </a:lnTo>
                  <a:lnTo>
                    <a:pt x="7955" y="22049"/>
                  </a:lnTo>
                  <a:lnTo>
                    <a:pt x="8535" y="22049"/>
                  </a:lnTo>
                  <a:lnTo>
                    <a:pt x="8651" y="22010"/>
                  </a:lnTo>
                  <a:lnTo>
                    <a:pt x="8728" y="21972"/>
                  </a:lnTo>
                  <a:lnTo>
                    <a:pt x="8766" y="21933"/>
                  </a:lnTo>
                  <a:lnTo>
                    <a:pt x="8766" y="21895"/>
                  </a:lnTo>
                  <a:lnTo>
                    <a:pt x="8844" y="21006"/>
                  </a:lnTo>
                  <a:lnTo>
                    <a:pt x="8921" y="20543"/>
                  </a:lnTo>
                  <a:lnTo>
                    <a:pt x="8998" y="20118"/>
                  </a:lnTo>
                  <a:lnTo>
                    <a:pt x="9153" y="20118"/>
                  </a:lnTo>
                  <a:lnTo>
                    <a:pt x="9577" y="20041"/>
                  </a:lnTo>
                  <a:lnTo>
                    <a:pt x="9963" y="19964"/>
                  </a:lnTo>
                  <a:lnTo>
                    <a:pt x="10311" y="19809"/>
                  </a:lnTo>
                  <a:lnTo>
                    <a:pt x="10659" y="19655"/>
                  </a:lnTo>
                  <a:lnTo>
                    <a:pt x="10157" y="20389"/>
                  </a:lnTo>
                  <a:lnTo>
                    <a:pt x="9616" y="21161"/>
                  </a:lnTo>
                  <a:lnTo>
                    <a:pt x="9577" y="21238"/>
                  </a:lnTo>
                  <a:lnTo>
                    <a:pt x="9616" y="21354"/>
                  </a:lnTo>
                  <a:lnTo>
                    <a:pt x="9963" y="22049"/>
                  </a:lnTo>
                  <a:lnTo>
                    <a:pt x="10272" y="22783"/>
                  </a:lnTo>
                  <a:lnTo>
                    <a:pt x="10581" y="23516"/>
                  </a:lnTo>
                  <a:lnTo>
                    <a:pt x="10813" y="24250"/>
                  </a:lnTo>
                  <a:lnTo>
                    <a:pt x="10890" y="24327"/>
                  </a:lnTo>
                  <a:lnTo>
                    <a:pt x="11006" y="24405"/>
                  </a:lnTo>
                  <a:lnTo>
                    <a:pt x="11122" y="24405"/>
                  </a:lnTo>
                  <a:lnTo>
                    <a:pt x="11199" y="24289"/>
                  </a:lnTo>
                  <a:lnTo>
                    <a:pt x="13130" y="21740"/>
                  </a:lnTo>
                  <a:lnTo>
                    <a:pt x="14095" y="20389"/>
                  </a:lnTo>
                  <a:lnTo>
                    <a:pt x="14520" y="19732"/>
                  </a:lnTo>
                  <a:lnTo>
                    <a:pt x="14945" y="19037"/>
                  </a:lnTo>
                  <a:lnTo>
                    <a:pt x="14983" y="18960"/>
                  </a:lnTo>
                  <a:lnTo>
                    <a:pt x="14945" y="18883"/>
                  </a:lnTo>
                  <a:lnTo>
                    <a:pt x="14790" y="18535"/>
                  </a:lnTo>
                  <a:lnTo>
                    <a:pt x="14597" y="18149"/>
                  </a:lnTo>
                  <a:lnTo>
                    <a:pt x="14288" y="17454"/>
                  </a:lnTo>
                  <a:lnTo>
                    <a:pt x="13786" y="16180"/>
                  </a:lnTo>
                  <a:lnTo>
                    <a:pt x="14211" y="15369"/>
                  </a:lnTo>
                  <a:lnTo>
                    <a:pt x="14674" y="14558"/>
                  </a:lnTo>
                  <a:lnTo>
                    <a:pt x="15061" y="13708"/>
                  </a:lnTo>
                  <a:lnTo>
                    <a:pt x="15447" y="12897"/>
                  </a:lnTo>
                  <a:lnTo>
                    <a:pt x="16065" y="11391"/>
                  </a:lnTo>
                  <a:lnTo>
                    <a:pt x="16644" y="9885"/>
                  </a:lnTo>
                  <a:lnTo>
                    <a:pt x="17146" y="8341"/>
                  </a:lnTo>
                  <a:lnTo>
                    <a:pt x="17609" y="6796"/>
                  </a:lnTo>
                  <a:lnTo>
                    <a:pt x="17995" y="5213"/>
                  </a:lnTo>
                  <a:lnTo>
                    <a:pt x="18382" y="3630"/>
                  </a:lnTo>
                  <a:lnTo>
                    <a:pt x="18729" y="2047"/>
                  </a:lnTo>
                  <a:lnTo>
                    <a:pt x="19038" y="463"/>
                  </a:lnTo>
                  <a:lnTo>
                    <a:pt x="19038" y="386"/>
                  </a:lnTo>
                  <a:lnTo>
                    <a:pt x="18999" y="309"/>
                  </a:lnTo>
                  <a:lnTo>
                    <a:pt x="18999" y="232"/>
                  </a:lnTo>
                  <a:lnTo>
                    <a:pt x="18999" y="77"/>
                  </a:lnTo>
                  <a:lnTo>
                    <a:pt x="18961" y="39"/>
                  </a:lnTo>
                  <a:lnTo>
                    <a:pt x="1888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8"/>
            <p:cNvSpPr/>
            <p:nvPr/>
          </p:nvSpPr>
          <p:spPr>
            <a:xfrm>
              <a:off x="5947325" y="1038225"/>
              <a:ext cx="458575" cy="289650"/>
            </a:xfrm>
            <a:custGeom>
              <a:avLst/>
              <a:gdLst/>
              <a:ahLst/>
              <a:cxnLst/>
              <a:rect l="l" t="t" r="r" b="b"/>
              <a:pathLst>
                <a:path w="18343" h="11586" extrusionOk="0">
                  <a:moveTo>
                    <a:pt x="17068" y="387"/>
                  </a:moveTo>
                  <a:lnTo>
                    <a:pt x="17145" y="426"/>
                  </a:lnTo>
                  <a:lnTo>
                    <a:pt x="17223" y="503"/>
                  </a:lnTo>
                  <a:lnTo>
                    <a:pt x="17300" y="735"/>
                  </a:lnTo>
                  <a:lnTo>
                    <a:pt x="17377" y="928"/>
                  </a:lnTo>
                  <a:lnTo>
                    <a:pt x="17377" y="1121"/>
                  </a:lnTo>
                  <a:lnTo>
                    <a:pt x="17338" y="1314"/>
                  </a:lnTo>
                  <a:lnTo>
                    <a:pt x="17223" y="1546"/>
                  </a:lnTo>
                  <a:lnTo>
                    <a:pt x="16952" y="1893"/>
                  </a:lnTo>
                  <a:lnTo>
                    <a:pt x="16721" y="2125"/>
                  </a:lnTo>
                  <a:lnTo>
                    <a:pt x="16450" y="2356"/>
                  </a:lnTo>
                  <a:lnTo>
                    <a:pt x="16180" y="2550"/>
                  </a:lnTo>
                  <a:lnTo>
                    <a:pt x="15871" y="2665"/>
                  </a:lnTo>
                  <a:lnTo>
                    <a:pt x="15871" y="2086"/>
                  </a:lnTo>
                  <a:lnTo>
                    <a:pt x="15910" y="1777"/>
                  </a:lnTo>
                  <a:lnTo>
                    <a:pt x="15948" y="1468"/>
                  </a:lnTo>
                  <a:lnTo>
                    <a:pt x="16025" y="1198"/>
                  </a:lnTo>
                  <a:lnTo>
                    <a:pt x="16180" y="928"/>
                  </a:lnTo>
                  <a:lnTo>
                    <a:pt x="16334" y="696"/>
                  </a:lnTo>
                  <a:lnTo>
                    <a:pt x="16605" y="503"/>
                  </a:lnTo>
                  <a:lnTo>
                    <a:pt x="16836" y="426"/>
                  </a:lnTo>
                  <a:lnTo>
                    <a:pt x="16991" y="387"/>
                  </a:lnTo>
                  <a:close/>
                  <a:moveTo>
                    <a:pt x="14597" y="2974"/>
                  </a:moveTo>
                  <a:lnTo>
                    <a:pt x="14867" y="3013"/>
                  </a:lnTo>
                  <a:lnTo>
                    <a:pt x="15137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7"/>
                  </a:lnTo>
                  <a:lnTo>
                    <a:pt x="14056" y="3862"/>
                  </a:lnTo>
                  <a:lnTo>
                    <a:pt x="13786" y="3940"/>
                  </a:lnTo>
                  <a:lnTo>
                    <a:pt x="13477" y="4017"/>
                  </a:lnTo>
                  <a:lnTo>
                    <a:pt x="13052" y="4017"/>
                  </a:lnTo>
                  <a:lnTo>
                    <a:pt x="12975" y="3940"/>
                  </a:lnTo>
                  <a:lnTo>
                    <a:pt x="12975" y="3862"/>
                  </a:lnTo>
                  <a:lnTo>
                    <a:pt x="12975" y="3708"/>
                  </a:lnTo>
                  <a:lnTo>
                    <a:pt x="13014" y="3476"/>
                  </a:lnTo>
                  <a:lnTo>
                    <a:pt x="13052" y="3360"/>
                  </a:lnTo>
                  <a:lnTo>
                    <a:pt x="13207" y="3245"/>
                  </a:lnTo>
                  <a:lnTo>
                    <a:pt x="13400" y="3167"/>
                  </a:lnTo>
                  <a:lnTo>
                    <a:pt x="13709" y="3052"/>
                  </a:lnTo>
                  <a:lnTo>
                    <a:pt x="14018" y="3013"/>
                  </a:lnTo>
                  <a:lnTo>
                    <a:pt x="14326" y="2974"/>
                  </a:lnTo>
                  <a:close/>
                  <a:moveTo>
                    <a:pt x="15678" y="3283"/>
                  </a:moveTo>
                  <a:lnTo>
                    <a:pt x="16334" y="3476"/>
                  </a:lnTo>
                  <a:lnTo>
                    <a:pt x="16643" y="3554"/>
                  </a:lnTo>
                  <a:lnTo>
                    <a:pt x="16991" y="3669"/>
                  </a:lnTo>
                  <a:lnTo>
                    <a:pt x="17261" y="3824"/>
                  </a:lnTo>
                  <a:lnTo>
                    <a:pt x="17531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79" y="4596"/>
                  </a:lnTo>
                  <a:lnTo>
                    <a:pt x="17918" y="4789"/>
                  </a:lnTo>
                  <a:lnTo>
                    <a:pt x="17879" y="4944"/>
                  </a:lnTo>
                  <a:lnTo>
                    <a:pt x="17802" y="5059"/>
                  </a:lnTo>
                  <a:lnTo>
                    <a:pt x="17647" y="5137"/>
                  </a:lnTo>
                  <a:lnTo>
                    <a:pt x="17493" y="5175"/>
                  </a:lnTo>
                  <a:lnTo>
                    <a:pt x="17338" y="5175"/>
                  </a:lnTo>
                  <a:lnTo>
                    <a:pt x="17145" y="5137"/>
                  </a:lnTo>
                  <a:lnTo>
                    <a:pt x="16991" y="5059"/>
                  </a:lnTo>
                  <a:lnTo>
                    <a:pt x="16643" y="4789"/>
                  </a:lnTo>
                  <a:lnTo>
                    <a:pt x="16373" y="4480"/>
                  </a:lnTo>
                  <a:lnTo>
                    <a:pt x="16180" y="4210"/>
                  </a:lnTo>
                  <a:lnTo>
                    <a:pt x="15987" y="3901"/>
                  </a:lnTo>
                  <a:lnTo>
                    <a:pt x="15832" y="3592"/>
                  </a:lnTo>
                  <a:lnTo>
                    <a:pt x="15678" y="3283"/>
                  </a:lnTo>
                  <a:close/>
                  <a:moveTo>
                    <a:pt x="4634" y="542"/>
                  </a:moveTo>
                  <a:lnTo>
                    <a:pt x="5252" y="580"/>
                  </a:lnTo>
                  <a:lnTo>
                    <a:pt x="5831" y="696"/>
                  </a:lnTo>
                  <a:lnTo>
                    <a:pt x="6410" y="850"/>
                  </a:lnTo>
                  <a:lnTo>
                    <a:pt x="6990" y="1121"/>
                  </a:lnTo>
                  <a:lnTo>
                    <a:pt x="7492" y="1430"/>
                  </a:lnTo>
                  <a:lnTo>
                    <a:pt x="7916" y="1739"/>
                  </a:lnTo>
                  <a:lnTo>
                    <a:pt x="8303" y="2086"/>
                  </a:lnTo>
                  <a:lnTo>
                    <a:pt x="8650" y="2472"/>
                  </a:lnTo>
                  <a:lnTo>
                    <a:pt x="8959" y="2858"/>
                  </a:lnTo>
                  <a:lnTo>
                    <a:pt x="9538" y="3669"/>
                  </a:lnTo>
                  <a:lnTo>
                    <a:pt x="10156" y="4480"/>
                  </a:lnTo>
                  <a:lnTo>
                    <a:pt x="10388" y="4828"/>
                  </a:lnTo>
                  <a:lnTo>
                    <a:pt x="10697" y="5137"/>
                  </a:lnTo>
                  <a:lnTo>
                    <a:pt x="11006" y="5446"/>
                  </a:lnTo>
                  <a:lnTo>
                    <a:pt x="11353" y="5677"/>
                  </a:lnTo>
                  <a:lnTo>
                    <a:pt x="11701" y="5870"/>
                  </a:lnTo>
                  <a:lnTo>
                    <a:pt x="12125" y="5986"/>
                  </a:lnTo>
                  <a:lnTo>
                    <a:pt x="12512" y="6025"/>
                  </a:lnTo>
                  <a:lnTo>
                    <a:pt x="12975" y="5986"/>
                  </a:lnTo>
                  <a:lnTo>
                    <a:pt x="13322" y="5870"/>
                  </a:lnTo>
                  <a:lnTo>
                    <a:pt x="13631" y="5755"/>
                  </a:lnTo>
                  <a:lnTo>
                    <a:pt x="13902" y="5600"/>
                  </a:lnTo>
                  <a:lnTo>
                    <a:pt x="14172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8" y="4712"/>
                  </a:lnTo>
                  <a:lnTo>
                    <a:pt x="14983" y="4442"/>
                  </a:lnTo>
                  <a:lnTo>
                    <a:pt x="14751" y="5253"/>
                  </a:lnTo>
                  <a:lnTo>
                    <a:pt x="14442" y="5986"/>
                  </a:lnTo>
                  <a:lnTo>
                    <a:pt x="14056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1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6" y="10272"/>
                  </a:lnTo>
                  <a:lnTo>
                    <a:pt x="9615" y="10466"/>
                  </a:lnTo>
                  <a:lnTo>
                    <a:pt x="9075" y="10659"/>
                  </a:lnTo>
                  <a:lnTo>
                    <a:pt x="8496" y="10774"/>
                  </a:lnTo>
                  <a:lnTo>
                    <a:pt x="7955" y="10890"/>
                  </a:lnTo>
                  <a:lnTo>
                    <a:pt x="7376" y="10929"/>
                  </a:lnTo>
                  <a:lnTo>
                    <a:pt x="6835" y="10929"/>
                  </a:lnTo>
                  <a:lnTo>
                    <a:pt x="6256" y="10890"/>
                  </a:lnTo>
                  <a:lnTo>
                    <a:pt x="5715" y="10774"/>
                  </a:lnTo>
                  <a:lnTo>
                    <a:pt x="5175" y="10620"/>
                  </a:lnTo>
                  <a:lnTo>
                    <a:pt x="4634" y="10466"/>
                  </a:lnTo>
                  <a:lnTo>
                    <a:pt x="4132" y="10195"/>
                  </a:lnTo>
                  <a:lnTo>
                    <a:pt x="3630" y="9925"/>
                  </a:lnTo>
                  <a:lnTo>
                    <a:pt x="3128" y="9577"/>
                  </a:lnTo>
                  <a:lnTo>
                    <a:pt x="2665" y="9191"/>
                  </a:lnTo>
                  <a:lnTo>
                    <a:pt x="2201" y="8767"/>
                  </a:lnTo>
                  <a:lnTo>
                    <a:pt x="1777" y="8303"/>
                  </a:lnTo>
                  <a:lnTo>
                    <a:pt x="1429" y="7801"/>
                  </a:lnTo>
                  <a:lnTo>
                    <a:pt x="1082" y="7261"/>
                  </a:lnTo>
                  <a:lnTo>
                    <a:pt x="811" y="6720"/>
                  </a:lnTo>
                  <a:lnTo>
                    <a:pt x="618" y="6141"/>
                  </a:lnTo>
                  <a:lnTo>
                    <a:pt x="464" y="5523"/>
                  </a:lnTo>
                  <a:lnTo>
                    <a:pt x="425" y="4905"/>
                  </a:lnTo>
                  <a:lnTo>
                    <a:pt x="464" y="4287"/>
                  </a:lnTo>
                  <a:lnTo>
                    <a:pt x="618" y="3708"/>
                  </a:lnTo>
                  <a:lnTo>
                    <a:pt x="811" y="3129"/>
                  </a:lnTo>
                  <a:lnTo>
                    <a:pt x="1120" y="2588"/>
                  </a:lnTo>
                  <a:lnTo>
                    <a:pt x="1468" y="2086"/>
                  </a:lnTo>
                  <a:lnTo>
                    <a:pt x="1892" y="1661"/>
                  </a:lnTo>
                  <a:lnTo>
                    <a:pt x="2356" y="1275"/>
                  </a:lnTo>
                  <a:lnTo>
                    <a:pt x="2896" y="1005"/>
                  </a:lnTo>
                  <a:lnTo>
                    <a:pt x="3476" y="773"/>
                  </a:lnTo>
                  <a:lnTo>
                    <a:pt x="4055" y="619"/>
                  </a:lnTo>
                  <a:lnTo>
                    <a:pt x="4634" y="542"/>
                  </a:lnTo>
                  <a:close/>
                  <a:moveTo>
                    <a:pt x="16875" y="1"/>
                  </a:moveTo>
                  <a:lnTo>
                    <a:pt x="16682" y="40"/>
                  </a:lnTo>
                  <a:lnTo>
                    <a:pt x="16450" y="155"/>
                  </a:lnTo>
                  <a:lnTo>
                    <a:pt x="16257" y="271"/>
                  </a:lnTo>
                  <a:lnTo>
                    <a:pt x="16103" y="426"/>
                  </a:lnTo>
                  <a:lnTo>
                    <a:pt x="15948" y="580"/>
                  </a:lnTo>
                  <a:lnTo>
                    <a:pt x="15832" y="773"/>
                  </a:lnTo>
                  <a:lnTo>
                    <a:pt x="15717" y="1005"/>
                  </a:lnTo>
                  <a:lnTo>
                    <a:pt x="15601" y="1237"/>
                  </a:lnTo>
                  <a:lnTo>
                    <a:pt x="15485" y="1739"/>
                  </a:lnTo>
                  <a:lnTo>
                    <a:pt x="15446" y="2279"/>
                  </a:lnTo>
                  <a:lnTo>
                    <a:pt x="15485" y="2820"/>
                  </a:lnTo>
                  <a:lnTo>
                    <a:pt x="15369" y="2820"/>
                  </a:lnTo>
                  <a:lnTo>
                    <a:pt x="15330" y="2858"/>
                  </a:lnTo>
                  <a:lnTo>
                    <a:pt x="14906" y="2743"/>
                  </a:lnTo>
                  <a:lnTo>
                    <a:pt x="14442" y="2665"/>
                  </a:lnTo>
                  <a:lnTo>
                    <a:pt x="13979" y="2665"/>
                  </a:lnTo>
                  <a:lnTo>
                    <a:pt x="13516" y="2743"/>
                  </a:lnTo>
                  <a:lnTo>
                    <a:pt x="13168" y="2858"/>
                  </a:lnTo>
                  <a:lnTo>
                    <a:pt x="12975" y="2974"/>
                  </a:lnTo>
                  <a:lnTo>
                    <a:pt x="12782" y="3090"/>
                  </a:lnTo>
                  <a:lnTo>
                    <a:pt x="12627" y="3206"/>
                  </a:lnTo>
                  <a:lnTo>
                    <a:pt x="12512" y="3360"/>
                  </a:lnTo>
                  <a:lnTo>
                    <a:pt x="12396" y="3554"/>
                  </a:lnTo>
                  <a:lnTo>
                    <a:pt x="12396" y="3747"/>
                  </a:lnTo>
                  <a:lnTo>
                    <a:pt x="12396" y="3940"/>
                  </a:lnTo>
                  <a:lnTo>
                    <a:pt x="12473" y="4094"/>
                  </a:lnTo>
                  <a:lnTo>
                    <a:pt x="12627" y="4210"/>
                  </a:lnTo>
                  <a:lnTo>
                    <a:pt x="12782" y="4287"/>
                  </a:lnTo>
                  <a:lnTo>
                    <a:pt x="12975" y="4364"/>
                  </a:lnTo>
                  <a:lnTo>
                    <a:pt x="13168" y="4403"/>
                  </a:lnTo>
                  <a:lnTo>
                    <a:pt x="13516" y="4364"/>
                  </a:lnTo>
                  <a:lnTo>
                    <a:pt x="13863" y="4326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8" y="3824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3" y="4866"/>
                  </a:lnTo>
                  <a:lnTo>
                    <a:pt x="13940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29" y="5446"/>
                  </a:lnTo>
                  <a:lnTo>
                    <a:pt x="12743" y="5523"/>
                  </a:lnTo>
                  <a:lnTo>
                    <a:pt x="12396" y="5523"/>
                  </a:lnTo>
                  <a:lnTo>
                    <a:pt x="12048" y="5446"/>
                  </a:lnTo>
                  <a:lnTo>
                    <a:pt x="11739" y="5330"/>
                  </a:lnTo>
                  <a:lnTo>
                    <a:pt x="11430" y="5137"/>
                  </a:lnTo>
                  <a:lnTo>
                    <a:pt x="11121" y="4905"/>
                  </a:lnTo>
                  <a:lnTo>
                    <a:pt x="10851" y="4635"/>
                  </a:lnTo>
                  <a:lnTo>
                    <a:pt x="10542" y="4210"/>
                  </a:lnTo>
                  <a:lnTo>
                    <a:pt x="10195" y="3785"/>
                  </a:lnTo>
                  <a:lnTo>
                    <a:pt x="9615" y="2936"/>
                  </a:lnTo>
                  <a:lnTo>
                    <a:pt x="9307" y="2511"/>
                  </a:lnTo>
                  <a:lnTo>
                    <a:pt x="8959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6" y="966"/>
                  </a:lnTo>
                  <a:lnTo>
                    <a:pt x="7105" y="657"/>
                  </a:lnTo>
                  <a:lnTo>
                    <a:pt x="6526" y="426"/>
                  </a:lnTo>
                  <a:lnTo>
                    <a:pt x="5947" y="271"/>
                  </a:lnTo>
                  <a:lnTo>
                    <a:pt x="5329" y="155"/>
                  </a:lnTo>
                  <a:lnTo>
                    <a:pt x="4750" y="117"/>
                  </a:lnTo>
                  <a:lnTo>
                    <a:pt x="4132" y="155"/>
                  </a:lnTo>
                  <a:lnTo>
                    <a:pt x="3553" y="271"/>
                  </a:lnTo>
                  <a:lnTo>
                    <a:pt x="3283" y="348"/>
                  </a:lnTo>
                  <a:lnTo>
                    <a:pt x="2935" y="464"/>
                  </a:lnTo>
                  <a:lnTo>
                    <a:pt x="2588" y="619"/>
                  </a:lnTo>
                  <a:lnTo>
                    <a:pt x="2279" y="812"/>
                  </a:lnTo>
                  <a:lnTo>
                    <a:pt x="1931" y="1005"/>
                  </a:lnTo>
                  <a:lnTo>
                    <a:pt x="1661" y="1275"/>
                  </a:lnTo>
                  <a:lnTo>
                    <a:pt x="1352" y="1546"/>
                  </a:lnTo>
                  <a:lnTo>
                    <a:pt x="1082" y="1854"/>
                  </a:lnTo>
                  <a:lnTo>
                    <a:pt x="850" y="2163"/>
                  </a:lnTo>
                  <a:lnTo>
                    <a:pt x="541" y="2665"/>
                  </a:lnTo>
                  <a:lnTo>
                    <a:pt x="309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0" y="4712"/>
                  </a:lnTo>
                  <a:lnTo>
                    <a:pt x="39" y="5214"/>
                  </a:lnTo>
                  <a:lnTo>
                    <a:pt x="78" y="5716"/>
                  </a:lnTo>
                  <a:lnTo>
                    <a:pt x="193" y="6218"/>
                  </a:lnTo>
                  <a:lnTo>
                    <a:pt x="386" y="6720"/>
                  </a:lnTo>
                  <a:lnTo>
                    <a:pt x="580" y="7222"/>
                  </a:lnTo>
                  <a:lnTo>
                    <a:pt x="811" y="7685"/>
                  </a:lnTo>
                  <a:lnTo>
                    <a:pt x="1082" y="8110"/>
                  </a:lnTo>
                  <a:lnTo>
                    <a:pt x="1429" y="8573"/>
                  </a:lnTo>
                  <a:lnTo>
                    <a:pt x="1777" y="8960"/>
                  </a:lnTo>
                  <a:lnTo>
                    <a:pt x="2124" y="9384"/>
                  </a:lnTo>
                  <a:lnTo>
                    <a:pt x="2549" y="9732"/>
                  </a:lnTo>
                  <a:lnTo>
                    <a:pt x="3090" y="10157"/>
                  </a:lnTo>
                  <a:lnTo>
                    <a:pt x="3630" y="10504"/>
                  </a:lnTo>
                  <a:lnTo>
                    <a:pt x="4209" y="10774"/>
                  </a:lnTo>
                  <a:lnTo>
                    <a:pt x="4789" y="11045"/>
                  </a:lnTo>
                  <a:lnTo>
                    <a:pt x="5406" y="11199"/>
                  </a:lnTo>
                  <a:lnTo>
                    <a:pt x="6024" y="11354"/>
                  </a:lnTo>
                  <a:lnTo>
                    <a:pt x="6642" y="11392"/>
                  </a:lnTo>
                  <a:lnTo>
                    <a:pt x="7260" y="11431"/>
                  </a:lnTo>
                  <a:lnTo>
                    <a:pt x="7337" y="11585"/>
                  </a:lnTo>
                  <a:lnTo>
                    <a:pt x="7646" y="11392"/>
                  </a:lnTo>
                  <a:lnTo>
                    <a:pt x="8457" y="11315"/>
                  </a:lnTo>
                  <a:lnTo>
                    <a:pt x="9268" y="11122"/>
                  </a:lnTo>
                  <a:lnTo>
                    <a:pt x="10079" y="10813"/>
                  </a:lnTo>
                  <a:lnTo>
                    <a:pt x="10851" y="10466"/>
                  </a:lnTo>
                  <a:lnTo>
                    <a:pt x="11546" y="10041"/>
                  </a:lnTo>
                  <a:lnTo>
                    <a:pt x="12164" y="9577"/>
                  </a:lnTo>
                  <a:lnTo>
                    <a:pt x="12434" y="9384"/>
                  </a:lnTo>
                  <a:lnTo>
                    <a:pt x="13052" y="8805"/>
                  </a:lnTo>
                  <a:lnTo>
                    <a:pt x="13631" y="8187"/>
                  </a:lnTo>
                  <a:lnTo>
                    <a:pt x="14133" y="7492"/>
                  </a:lnTo>
                  <a:lnTo>
                    <a:pt x="14597" y="6797"/>
                  </a:lnTo>
                  <a:lnTo>
                    <a:pt x="14944" y="6025"/>
                  </a:lnTo>
                  <a:lnTo>
                    <a:pt x="15099" y="5639"/>
                  </a:lnTo>
                  <a:lnTo>
                    <a:pt x="15253" y="5214"/>
                  </a:lnTo>
                  <a:lnTo>
                    <a:pt x="15330" y="4828"/>
                  </a:lnTo>
                  <a:lnTo>
                    <a:pt x="15408" y="4403"/>
                  </a:lnTo>
                  <a:lnTo>
                    <a:pt x="15485" y="4017"/>
                  </a:lnTo>
                  <a:lnTo>
                    <a:pt x="15485" y="3592"/>
                  </a:lnTo>
                  <a:lnTo>
                    <a:pt x="15678" y="4056"/>
                  </a:lnTo>
                  <a:lnTo>
                    <a:pt x="15948" y="4480"/>
                  </a:lnTo>
                  <a:lnTo>
                    <a:pt x="16257" y="4866"/>
                  </a:lnTo>
                  <a:lnTo>
                    <a:pt x="16605" y="5214"/>
                  </a:lnTo>
                  <a:lnTo>
                    <a:pt x="16759" y="5368"/>
                  </a:lnTo>
                  <a:lnTo>
                    <a:pt x="16991" y="5484"/>
                  </a:lnTo>
                  <a:lnTo>
                    <a:pt x="17184" y="5561"/>
                  </a:lnTo>
                  <a:lnTo>
                    <a:pt x="17416" y="5639"/>
                  </a:lnTo>
                  <a:lnTo>
                    <a:pt x="17609" y="5677"/>
                  </a:lnTo>
                  <a:lnTo>
                    <a:pt x="17840" y="5639"/>
                  </a:lnTo>
                  <a:lnTo>
                    <a:pt x="18033" y="5523"/>
                  </a:lnTo>
                  <a:lnTo>
                    <a:pt x="18188" y="5330"/>
                  </a:lnTo>
                  <a:lnTo>
                    <a:pt x="18304" y="5137"/>
                  </a:lnTo>
                  <a:lnTo>
                    <a:pt x="18342" y="4944"/>
                  </a:lnTo>
                  <a:lnTo>
                    <a:pt x="18304" y="4712"/>
                  </a:lnTo>
                  <a:lnTo>
                    <a:pt x="18265" y="4519"/>
                  </a:lnTo>
                  <a:lnTo>
                    <a:pt x="18188" y="4287"/>
                  </a:lnTo>
                  <a:lnTo>
                    <a:pt x="18072" y="4133"/>
                  </a:lnTo>
                  <a:lnTo>
                    <a:pt x="17956" y="3940"/>
                  </a:lnTo>
                  <a:lnTo>
                    <a:pt x="17802" y="3785"/>
                  </a:lnTo>
                  <a:lnTo>
                    <a:pt x="17647" y="3631"/>
                  </a:lnTo>
                  <a:lnTo>
                    <a:pt x="17416" y="3476"/>
                  </a:lnTo>
                  <a:lnTo>
                    <a:pt x="16952" y="3245"/>
                  </a:lnTo>
                  <a:lnTo>
                    <a:pt x="16489" y="3052"/>
                  </a:lnTo>
                  <a:lnTo>
                    <a:pt x="15987" y="2936"/>
                  </a:lnTo>
                  <a:lnTo>
                    <a:pt x="16412" y="2781"/>
                  </a:lnTo>
                  <a:lnTo>
                    <a:pt x="16836" y="2511"/>
                  </a:lnTo>
                  <a:lnTo>
                    <a:pt x="17184" y="2202"/>
                  </a:lnTo>
                  <a:lnTo>
                    <a:pt x="17493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3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0" y="194"/>
                  </a:lnTo>
                  <a:lnTo>
                    <a:pt x="17454" y="117"/>
                  </a:lnTo>
                  <a:lnTo>
                    <a:pt x="17338" y="40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8"/>
            <p:cNvSpPr/>
            <p:nvPr/>
          </p:nvSpPr>
          <p:spPr>
            <a:xfrm>
              <a:off x="5978200" y="1074925"/>
              <a:ext cx="144850" cy="162200"/>
            </a:xfrm>
            <a:custGeom>
              <a:avLst/>
              <a:gdLst/>
              <a:ahLst/>
              <a:cxnLst/>
              <a:rect l="l" t="t" r="r" b="b"/>
              <a:pathLst>
                <a:path w="5794" h="6488" extrusionOk="0">
                  <a:moveTo>
                    <a:pt x="2241" y="425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7" y="734"/>
                  </a:lnTo>
                  <a:lnTo>
                    <a:pt x="4171" y="1004"/>
                  </a:lnTo>
                  <a:lnTo>
                    <a:pt x="4558" y="1313"/>
                  </a:lnTo>
                  <a:lnTo>
                    <a:pt x="4751" y="1506"/>
                  </a:lnTo>
                  <a:lnTo>
                    <a:pt x="4905" y="1738"/>
                  </a:lnTo>
                  <a:lnTo>
                    <a:pt x="5021" y="1931"/>
                  </a:lnTo>
                  <a:lnTo>
                    <a:pt x="5137" y="2163"/>
                  </a:lnTo>
                  <a:lnTo>
                    <a:pt x="5214" y="2433"/>
                  </a:lnTo>
                  <a:lnTo>
                    <a:pt x="5291" y="2703"/>
                  </a:lnTo>
                  <a:lnTo>
                    <a:pt x="5330" y="3167"/>
                  </a:lnTo>
                  <a:lnTo>
                    <a:pt x="5330" y="3630"/>
                  </a:lnTo>
                  <a:lnTo>
                    <a:pt x="5214" y="4132"/>
                  </a:lnTo>
                  <a:lnTo>
                    <a:pt x="5021" y="4557"/>
                  </a:lnTo>
                  <a:lnTo>
                    <a:pt x="4789" y="4982"/>
                  </a:lnTo>
                  <a:lnTo>
                    <a:pt x="4480" y="5329"/>
                  </a:lnTo>
                  <a:lnTo>
                    <a:pt x="4287" y="5484"/>
                  </a:lnTo>
                  <a:lnTo>
                    <a:pt x="4094" y="5638"/>
                  </a:lnTo>
                  <a:lnTo>
                    <a:pt x="3901" y="5754"/>
                  </a:lnTo>
                  <a:lnTo>
                    <a:pt x="3669" y="5831"/>
                  </a:lnTo>
                  <a:lnTo>
                    <a:pt x="3360" y="5947"/>
                  </a:lnTo>
                  <a:lnTo>
                    <a:pt x="3090" y="5986"/>
                  </a:lnTo>
                  <a:lnTo>
                    <a:pt x="2820" y="6024"/>
                  </a:lnTo>
                  <a:lnTo>
                    <a:pt x="2550" y="5986"/>
                  </a:lnTo>
                  <a:lnTo>
                    <a:pt x="2279" y="5947"/>
                  </a:lnTo>
                  <a:lnTo>
                    <a:pt x="2048" y="5870"/>
                  </a:lnTo>
                  <a:lnTo>
                    <a:pt x="1855" y="5754"/>
                  </a:lnTo>
                  <a:lnTo>
                    <a:pt x="1623" y="5638"/>
                  </a:lnTo>
                  <a:lnTo>
                    <a:pt x="1430" y="5484"/>
                  </a:lnTo>
                  <a:lnTo>
                    <a:pt x="1275" y="5291"/>
                  </a:lnTo>
                  <a:lnTo>
                    <a:pt x="1082" y="5097"/>
                  </a:lnTo>
                  <a:lnTo>
                    <a:pt x="966" y="4904"/>
                  </a:lnTo>
                  <a:lnTo>
                    <a:pt x="696" y="4441"/>
                  </a:lnTo>
                  <a:lnTo>
                    <a:pt x="542" y="3900"/>
                  </a:lnTo>
                  <a:lnTo>
                    <a:pt x="426" y="3398"/>
                  </a:lnTo>
                  <a:lnTo>
                    <a:pt x="426" y="2858"/>
                  </a:lnTo>
                  <a:lnTo>
                    <a:pt x="503" y="2317"/>
                  </a:lnTo>
                  <a:lnTo>
                    <a:pt x="542" y="2047"/>
                  </a:lnTo>
                  <a:lnTo>
                    <a:pt x="657" y="1815"/>
                  </a:lnTo>
                  <a:lnTo>
                    <a:pt x="735" y="1584"/>
                  </a:lnTo>
                  <a:lnTo>
                    <a:pt x="889" y="1352"/>
                  </a:lnTo>
                  <a:lnTo>
                    <a:pt x="1044" y="1159"/>
                  </a:lnTo>
                  <a:lnTo>
                    <a:pt x="1237" y="1004"/>
                  </a:lnTo>
                  <a:lnTo>
                    <a:pt x="1430" y="811"/>
                  </a:lnTo>
                  <a:lnTo>
                    <a:pt x="1661" y="695"/>
                  </a:lnTo>
                  <a:lnTo>
                    <a:pt x="1893" y="580"/>
                  </a:lnTo>
                  <a:lnTo>
                    <a:pt x="2202" y="502"/>
                  </a:lnTo>
                  <a:lnTo>
                    <a:pt x="2241" y="464"/>
                  </a:lnTo>
                  <a:lnTo>
                    <a:pt x="2241" y="425"/>
                  </a:lnTo>
                  <a:close/>
                  <a:moveTo>
                    <a:pt x="2279" y="0"/>
                  </a:moveTo>
                  <a:lnTo>
                    <a:pt x="1970" y="39"/>
                  </a:lnTo>
                  <a:lnTo>
                    <a:pt x="1893" y="78"/>
                  </a:lnTo>
                  <a:lnTo>
                    <a:pt x="1816" y="116"/>
                  </a:lnTo>
                  <a:lnTo>
                    <a:pt x="1816" y="193"/>
                  </a:lnTo>
                  <a:lnTo>
                    <a:pt x="1816" y="271"/>
                  </a:lnTo>
                  <a:lnTo>
                    <a:pt x="1507" y="348"/>
                  </a:lnTo>
                  <a:lnTo>
                    <a:pt x="1275" y="464"/>
                  </a:lnTo>
                  <a:lnTo>
                    <a:pt x="1044" y="618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7"/>
                  </a:lnTo>
                  <a:lnTo>
                    <a:pt x="349" y="1429"/>
                  </a:lnTo>
                  <a:lnTo>
                    <a:pt x="233" y="1661"/>
                  </a:lnTo>
                  <a:lnTo>
                    <a:pt x="117" y="1931"/>
                  </a:lnTo>
                  <a:lnTo>
                    <a:pt x="78" y="2201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0"/>
                  </a:lnTo>
                  <a:lnTo>
                    <a:pt x="271" y="4518"/>
                  </a:lnTo>
                  <a:lnTo>
                    <a:pt x="387" y="4827"/>
                  </a:lnTo>
                  <a:lnTo>
                    <a:pt x="542" y="5097"/>
                  </a:lnTo>
                  <a:lnTo>
                    <a:pt x="696" y="5329"/>
                  </a:lnTo>
                  <a:lnTo>
                    <a:pt x="851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0"/>
                  </a:lnTo>
                  <a:lnTo>
                    <a:pt x="1739" y="6256"/>
                  </a:lnTo>
                  <a:lnTo>
                    <a:pt x="2009" y="6372"/>
                  </a:lnTo>
                  <a:lnTo>
                    <a:pt x="2279" y="6449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49"/>
                  </a:lnTo>
                  <a:lnTo>
                    <a:pt x="3554" y="6372"/>
                  </a:lnTo>
                  <a:lnTo>
                    <a:pt x="3862" y="6256"/>
                  </a:lnTo>
                  <a:lnTo>
                    <a:pt x="4133" y="6140"/>
                  </a:lnTo>
                  <a:lnTo>
                    <a:pt x="4403" y="5986"/>
                  </a:lnTo>
                  <a:lnTo>
                    <a:pt x="4635" y="5793"/>
                  </a:lnTo>
                  <a:lnTo>
                    <a:pt x="4866" y="5599"/>
                  </a:lnTo>
                  <a:lnTo>
                    <a:pt x="5060" y="5368"/>
                  </a:lnTo>
                  <a:lnTo>
                    <a:pt x="5214" y="5136"/>
                  </a:lnTo>
                  <a:lnTo>
                    <a:pt x="5368" y="4866"/>
                  </a:lnTo>
                  <a:lnTo>
                    <a:pt x="5523" y="4634"/>
                  </a:lnTo>
                  <a:lnTo>
                    <a:pt x="5639" y="4325"/>
                  </a:lnTo>
                  <a:lnTo>
                    <a:pt x="5716" y="4055"/>
                  </a:lnTo>
                  <a:lnTo>
                    <a:pt x="5755" y="3746"/>
                  </a:lnTo>
                  <a:lnTo>
                    <a:pt x="5793" y="3437"/>
                  </a:lnTo>
                  <a:lnTo>
                    <a:pt x="5793" y="3128"/>
                  </a:lnTo>
                  <a:lnTo>
                    <a:pt x="5793" y="2858"/>
                  </a:lnTo>
                  <a:lnTo>
                    <a:pt x="5716" y="2549"/>
                  </a:lnTo>
                  <a:lnTo>
                    <a:pt x="5639" y="2240"/>
                  </a:lnTo>
                  <a:lnTo>
                    <a:pt x="5523" y="1931"/>
                  </a:lnTo>
                  <a:lnTo>
                    <a:pt x="5368" y="1661"/>
                  </a:lnTo>
                  <a:lnTo>
                    <a:pt x="5214" y="1390"/>
                  </a:lnTo>
                  <a:lnTo>
                    <a:pt x="5021" y="1159"/>
                  </a:lnTo>
                  <a:lnTo>
                    <a:pt x="4828" y="927"/>
                  </a:lnTo>
                  <a:lnTo>
                    <a:pt x="4596" y="734"/>
                  </a:lnTo>
                  <a:lnTo>
                    <a:pt x="4326" y="541"/>
                  </a:lnTo>
                  <a:lnTo>
                    <a:pt x="4094" y="386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5341075" y="109905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2" y="2742"/>
                  </a:lnTo>
                  <a:lnTo>
                    <a:pt x="966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695700" y="1106775"/>
              <a:ext cx="102350" cy="132275"/>
            </a:xfrm>
            <a:custGeom>
              <a:avLst/>
              <a:gdLst/>
              <a:ahLst/>
              <a:cxnLst/>
              <a:rect l="l" t="t" r="r" b="b"/>
              <a:pathLst>
                <a:path w="4094" h="5291" extrusionOk="0">
                  <a:moveTo>
                    <a:pt x="2279" y="1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4" y="1893"/>
                  </a:lnTo>
                  <a:lnTo>
                    <a:pt x="116" y="2279"/>
                  </a:lnTo>
                  <a:lnTo>
                    <a:pt x="39" y="2665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1"/>
                  </a:lnTo>
                  <a:lnTo>
                    <a:pt x="425" y="5291"/>
                  </a:lnTo>
                  <a:lnTo>
                    <a:pt x="464" y="4750"/>
                  </a:lnTo>
                  <a:lnTo>
                    <a:pt x="464" y="4210"/>
                  </a:lnTo>
                  <a:lnTo>
                    <a:pt x="464" y="3630"/>
                  </a:lnTo>
                  <a:lnTo>
                    <a:pt x="464" y="3090"/>
                  </a:lnTo>
                  <a:lnTo>
                    <a:pt x="541" y="2549"/>
                  </a:lnTo>
                  <a:lnTo>
                    <a:pt x="657" y="2047"/>
                  </a:lnTo>
                  <a:lnTo>
                    <a:pt x="773" y="1816"/>
                  </a:lnTo>
                  <a:lnTo>
                    <a:pt x="889" y="1545"/>
                  </a:lnTo>
                  <a:lnTo>
                    <a:pt x="1043" y="1352"/>
                  </a:lnTo>
                  <a:lnTo>
                    <a:pt x="1198" y="1120"/>
                  </a:lnTo>
                  <a:lnTo>
                    <a:pt x="1391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80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4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2" y="1391"/>
                  </a:lnTo>
                  <a:lnTo>
                    <a:pt x="3669" y="1661"/>
                  </a:lnTo>
                  <a:lnTo>
                    <a:pt x="4094" y="1545"/>
                  </a:lnTo>
                  <a:lnTo>
                    <a:pt x="3978" y="1159"/>
                  </a:lnTo>
                  <a:lnTo>
                    <a:pt x="3823" y="812"/>
                  </a:lnTo>
                  <a:lnTo>
                    <a:pt x="3630" y="503"/>
                  </a:lnTo>
                  <a:lnTo>
                    <a:pt x="3399" y="271"/>
                  </a:lnTo>
                  <a:lnTo>
                    <a:pt x="3244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8"/>
            <p:cNvSpPr/>
            <p:nvPr/>
          </p:nvSpPr>
          <p:spPr>
            <a:xfrm>
              <a:off x="560550" y="1107750"/>
              <a:ext cx="437325" cy="302175"/>
            </a:xfrm>
            <a:custGeom>
              <a:avLst/>
              <a:gdLst/>
              <a:ahLst/>
              <a:cxnLst/>
              <a:rect l="l" t="t" r="r" b="b"/>
              <a:pathLst>
                <a:path w="17493" h="12087" extrusionOk="0">
                  <a:moveTo>
                    <a:pt x="11971" y="502"/>
                  </a:moveTo>
                  <a:lnTo>
                    <a:pt x="12087" y="541"/>
                  </a:lnTo>
                  <a:lnTo>
                    <a:pt x="12203" y="579"/>
                  </a:lnTo>
                  <a:lnTo>
                    <a:pt x="12280" y="657"/>
                  </a:lnTo>
                  <a:lnTo>
                    <a:pt x="12627" y="888"/>
                  </a:lnTo>
                  <a:lnTo>
                    <a:pt x="12898" y="1159"/>
                  </a:lnTo>
                  <a:lnTo>
                    <a:pt x="13129" y="1506"/>
                  </a:lnTo>
                  <a:lnTo>
                    <a:pt x="13322" y="1854"/>
                  </a:lnTo>
                  <a:lnTo>
                    <a:pt x="13477" y="2278"/>
                  </a:lnTo>
                  <a:lnTo>
                    <a:pt x="13593" y="2665"/>
                  </a:lnTo>
                  <a:lnTo>
                    <a:pt x="13824" y="3437"/>
                  </a:lnTo>
                  <a:lnTo>
                    <a:pt x="13824" y="3437"/>
                  </a:lnTo>
                  <a:lnTo>
                    <a:pt x="13091" y="3012"/>
                  </a:lnTo>
                  <a:lnTo>
                    <a:pt x="12705" y="2780"/>
                  </a:lnTo>
                  <a:lnTo>
                    <a:pt x="12357" y="2510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2" y="1738"/>
                  </a:lnTo>
                  <a:lnTo>
                    <a:pt x="11508" y="1429"/>
                  </a:lnTo>
                  <a:lnTo>
                    <a:pt x="11430" y="1081"/>
                  </a:lnTo>
                  <a:lnTo>
                    <a:pt x="11662" y="734"/>
                  </a:lnTo>
                  <a:lnTo>
                    <a:pt x="11739" y="618"/>
                  </a:lnTo>
                  <a:lnTo>
                    <a:pt x="11855" y="541"/>
                  </a:lnTo>
                  <a:lnTo>
                    <a:pt x="11971" y="502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89" y="1738"/>
                  </a:lnTo>
                  <a:lnTo>
                    <a:pt x="16566" y="1854"/>
                  </a:lnTo>
                  <a:lnTo>
                    <a:pt x="16605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5" y="2510"/>
                  </a:lnTo>
                  <a:lnTo>
                    <a:pt x="16528" y="2665"/>
                  </a:lnTo>
                  <a:lnTo>
                    <a:pt x="16412" y="2819"/>
                  </a:lnTo>
                  <a:lnTo>
                    <a:pt x="16296" y="2974"/>
                  </a:lnTo>
                  <a:lnTo>
                    <a:pt x="15948" y="3205"/>
                  </a:lnTo>
                  <a:lnTo>
                    <a:pt x="15524" y="3398"/>
                  </a:lnTo>
                  <a:lnTo>
                    <a:pt x="15137" y="3553"/>
                  </a:lnTo>
                  <a:lnTo>
                    <a:pt x="14713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6"/>
                  </a:lnTo>
                  <a:lnTo>
                    <a:pt x="15060" y="2278"/>
                  </a:lnTo>
                  <a:lnTo>
                    <a:pt x="15408" y="1970"/>
                  </a:lnTo>
                  <a:lnTo>
                    <a:pt x="15639" y="1815"/>
                  </a:lnTo>
                  <a:lnTo>
                    <a:pt x="15871" y="1699"/>
                  </a:lnTo>
                  <a:lnTo>
                    <a:pt x="16103" y="1622"/>
                  </a:lnTo>
                  <a:close/>
                  <a:moveTo>
                    <a:pt x="13824" y="4286"/>
                  </a:moveTo>
                  <a:lnTo>
                    <a:pt x="13670" y="4557"/>
                  </a:lnTo>
                  <a:lnTo>
                    <a:pt x="13477" y="4788"/>
                  </a:lnTo>
                  <a:lnTo>
                    <a:pt x="13245" y="5020"/>
                  </a:lnTo>
                  <a:lnTo>
                    <a:pt x="13014" y="5252"/>
                  </a:lnTo>
                  <a:lnTo>
                    <a:pt x="12666" y="5484"/>
                  </a:lnTo>
                  <a:lnTo>
                    <a:pt x="12125" y="5792"/>
                  </a:lnTo>
                  <a:lnTo>
                    <a:pt x="11855" y="5908"/>
                  </a:lnTo>
                  <a:lnTo>
                    <a:pt x="11623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4" y="5870"/>
                  </a:lnTo>
                  <a:lnTo>
                    <a:pt x="10967" y="5792"/>
                  </a:lnTo>
                  <a:lnTo>
                    <a:pt x="10928" y="5715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7" y="5290"/>
                  </a:lnTo>
                  <a:lnTo>
                    <a:pt x="11121" y="5097"/>
                  </a:lnTo>
                  <a:lnTo>
                    <a:pt x="11276" y="4943"/>
                  </a:lnTo>
                  <a:lnTo>
                    <a:pt x="11546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7" y="4480"/>
                  </a:lnTo>
                  <a:lnTo>
                    <a:pt x="13245" y="4402"/>
                  </a:lnTo>
                  <a:lnTo>
                    <a:pt x="13554" y="4364"/>
                  </a:lnTo>
                  <a:lnTo>
                    <a:pt x="13824" y="4286"/>
                  </a:lnTo>
                  <a:close/>
                  <a:moveTo>
                    <a:pt x="14404" y="4248"/>
                  </a:moveTo>
                  <a:lnTo>
                    <a:pt x="15060" y="4595"/>
                  </a:lnTo>
                  <a:lnTo>
                    <a:pt x="15408" y="4788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1" y="5368"/>
                  </a:lnTo>
                  <a:lnTo>
                    <a:pt x="16412" y="5677"/>
                  </a:lnTo>
                  <a:lnTo>
                    <a:pt x="16643" y="6024"/>
                  </a:lnTo>
                  <a:lnTo>
                    <a:pt x="16875" y="6333"/>
                  </a:lnTo>
                  <a:lnTo>
                    <a:pt x="16991" y="6681"/>
                  </a:lnTo>
                  <a:lnTo>
                    <a:pt x="16991" y="6835"/>
                  </a:lnTo>
                  <a:lnTo>
                    <a:pt x="16991" y="6990"/>
                  </a:lnTo>
                  <a:lnTo>
                    <a:pt x="16952" y="7105"/>
                  </a:lnTo>
                  <a:lnTo>
                    <a:pt x="16836" y="7221"/>
                  </a:lnTo>
                  <a:lnTo>
                    <a:pt x="16759" y="7298"/>
                  </a:lnTo>
                  <a:lnTo>
                    <a:pt x="16643" y="7337"/>
                  </a:lnTo>
                  <a:lnTo>
                    <a:pt x="16373" y="7337"/>
                  </a:lnTo>
                  <a:lnTo>
                    <a:pt x="16141" y="7221"/>
                  </a:lnTo>
                  <a:lnTo>
                    <a:pt x="15871" y="7028"/>
                  </a:lnTo>
                  <a:lnTo>
                    <a:pt x="15601" y="6835"/>
                  </a:lnTo>
                  <a:lnTo>
                    <a:pt x="15369" y="6565"/>
                  </a:lnTo>
                  <a:lnTo>
                    <a:pt x="15060" y="6179"/>
                  </a:lnTo>
                  <a:lnTo>
                    <a:pt x="14828" y="5715"/>
                  </a:lnTo>
                  <a:lnTo>
                    <a:pt x="14635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5" y="0"/>
                  </a:moveTo>
                  <a:lnTo>
                    <a:pt x="11585" y="77"/>
                  </a:lnTo>
                  <a:lnTo>
                    <a:pt x="11469" y="116"/>
                  </a:lnTo>
                  <a:lnTo>
                    <a:pt x="11353" y="232"/>
                  </a:lnTo>
                  <a:lnTo>
                    <a:pt x="11160" y="425"/>
                  </a:lnTo>
                  <a:lnTo>
                    <a:pt x="11006" y="618"/>
                  </a:lnTo>
                  <a:lnTo>
                    <a:pt x="10928" y="811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67" y="1468"/>
                  </a:lnTo>
                  <a:lnTo>
                    <a:pt x="11083" y="1699"/>
                  </a:lnTo>
                  <a:lnTo>
                    <a:pt x="11199" y="1892"/>
                  </a:lnTo>
                  <a:lnTo>
                    <a:pt x="11546" y="2317"/>
                  </a:lnTo>
                  <a:lnTo>
                    <a:pt x="11932" y="2742"/>
                  </a:lnTo>
                  <a:lnTo>
                    <a:pt x="12396" y="3089"/>
                  </a:lnTo>
                  <a:lnTo>
                    <a:pt x="12859" y="3437"/>
                  </a:lnTo>
                  <a:lnTo>
                    <a:pt x="12048" y="3321"/>
                  </a:lnTo>
                  <a:lnTo>
                    <a:pt x="11199" y="3282"/>
                  </a:lnTo>
                  <a:lnTo>
                    <a:pt x="10388" y="3360"/>
                  </a:lnTo>
                  <a:lnTo>
                    <a:pt x="9615" y="3476"/>
                  </a:lnTo>
                  <a:lnTo>
                    <a:pt x="9654" y="3012"/>
                  </a:lnTo>
                  <a:lnTo>
                    <a:pt x="9654" y="2510"/>
                  </a:lnTo>
                  <a:lnTo>
                    <a:pt x="9615" y="2008"/>
                  </a:lnTo>
                  <a:lnTo>
                    <a:pt x="9500" y="1506"/>
                  </a:lnTo>
                  <a:lnTo>
                    <a:pt x="9075" y="1622"/>
                  </a:lnTo>
                  <a:lnTo>
                    <a:pt x="9152" y="2085"/>
                  </a:lnTo>
                  <a:lnTo>
                    <a:pt x="9152" y="2587"/>
                  </a:lnTo>
                  <a:lnTo>
                    <a:pt x="9113" y="3089"/>
                  </a:lnTo>
                  <a:lnTo>
                    <a:pt x="9075" y="3514"/>
                  </a:lnTo>
                  <a:lnTo>
                    <a:pt x="9075" y="3630"/>
                  </a:lnTo>
                  <a:lnTo>
                    <a:pt x="8225" y="3900"/>
                  </a:lnTo>
                  <a:lnTo>
                    <a:pt x="7414" y="4286"/>
                  </a:lnTo>
                  <a:lnTo>
                    <a:pt x="6604" y="4711"/>
                  </a:lnTo>
                  <a:lnTo>
                    <a:pt x="5831" y="5252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6" y="6217"/>
                  </a:lnTo>
                  <a:lnTo>
                    <a:pt x="3823" y="6951"/>
                  </a:lnTo>
                  <a:lnTo>
                    <a:pt x="3090" y="7685"/>
                  </a:lnTo>
                  <a:lnTo>
                    <a:pt x="2394" y="8495"/>
                  </a:lnTo>
                  <a:lnTo>
                    <a:pt x="1738" y="9306"/>
                  </a:lnTo>
                  <a:lnTo>
                    <a:pt x="1082" y="10156"/>
                  </a:lnTo>
                  <a:lnTo>
                    <a:pt x="502" y="10967"/>
                  </a:lnTo>
                  <a:lnTo>
                    <a:pt x="0" y="11816"/>
                  </a:lnTo>
                  <a:lnTo>
                    <a:pt x="309" y="12087"/>
                  </a:lnTo>
                  <a:lnTo>
                    <a:pt x="1545" y="10503"/>
                  </a:lnTo>
                  <a:lnTo>
                    <a:pt x="2742" y="8959"/>
                  </a:lnTo>
                  <a:lnTo>
                    <a:pt x="3360" y="8225"/>
                  </a:lnTo>
                  <a:lnTo>
                    <a:pt x="4016" y="7491"/>
                  </a:lnTo>
                  <a:lnTo>
                    <a:pt x="4711" y="6835"/>
                  </a:lnTo>
                  <a:lnTo>
                    <a:pt x="5484" y="6179"/>
                  </a:lnTo>
                  <a:lnTo>
                    <a:pt x="6256" y="5599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7" y="4441"/>
                  </a:lnTo>
                  <a:lnTo>
                    <a:pt x="8920" y="4248"/>
                  </a:lnTo>
                  <a:lnTo>
                    <a:pt x="9422" y="4132"/>
                  </a:lnTo>
                  <a:lnTo>
                    <a:pt x="9886" y="4016"/>
                  </a:lnTo>
                  <a:lnTo>
                    <a:pt x="10388" y="3939"/>
                  </a:lnTo>
                  <a:lnTo>
                    <a:pt x="10851" y="3862"/>
                  </a:lnTo>
                  <a:lnTo>
                    <a:pt x="11353" y="3823"/>
                  </a:lnTo>
                  <a:lnTo>
                    <a:pt x="11855" y="3823"/>
                  </a:lnTo>
                  <a:lnTo>
                    <a:pt x="12357" y="3862"/>
                  </a:lnTo>
                  <a:lnTo>
                    <a:pt x="12821" y="3939"/>
                  </a:lnTo>
                  <a:lnTo>
                    <a:pt x="12319" y="4016"/>
                  </a:lnTo>
                  <a:lnTo>
                    <a:pt x="11855" y="4132"/>
                  </a:lnTo>
                  <a:lnTo>
                    <a:pt x="11392" y="4286"/>
                  </a:lnTo>
                  <a:lnTo>
                    <a:pt x="11199" y="4402"/>
                  </a:lnTo>
                  <a:lnTo>
                    <a:pt x="11006" y="4557"/>
                  </a:lnTo>
                  <a:lnTo>
                    <a:pt x="10813" y="4711"/>
                  </a:lnTo>
                  <a:lnTo>
                    <a:pt x="10697" y="4866"/>
                  </a:lnTo>
                  <a:lnTo>
                    <a:pt x="10542" y="5059"/>
                  </a:lnTo>
                  <a:lnTo>
                    <a:pt x="10465" y="5290"/>
                  </a:lnTo>
                  <a:lnTo>
                    <a:pt x="10388" y="5522"/>
                  </a:lnTo>
                  <a:lnTo>
                    <a:pt x="10388" y="5754"/>
                  </a:lnTo>
                  <a:lnTo>
                    <a:pt x="10426" y="5947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3"/>
                  </a:lnTo>
                  <a:lnTo>
                    <a:pt x="11006" y="6410"/>
                  </a:lnTo>
                  <a:lnTo>
                    <a:pt x="11276" y="6449"/>
                  </a:lnTo>
                  <a:lnTo>
                    <a:pt x="11585" y="6410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2"/>
                  </a:lnTo>
                  <a:lnTo>
                    <a:pt x="13422" y="5533"/>
                  </a:lnTo>
                  <a:lnTo>
                    <a:pt x="13422" y="5533"/>
                  </a:lnTo>
                  <a:lnTo>
                    <a:pt x="13786" y="5715"/>
                  </a:lnTo>
                  <a:lnTo>
                    <a:pt x="14056" y="4866"/>
                  </a:lnTo>
                  <a:lnTo>
                    <a:pt x="14211" y="5406"/>
                  </a:lnTo>
                  <a:lnTo>
                    <a:pt x="14404" y="5908"/>
                  </a:lnTo>
                  <a:lnTo>
                    <a:pt x="14674" y="6410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8" y="7298"/>
                  </a:lnTo>
                  <a:lnTo>
                    <a:pt x="15678" y="7491"/>
                  </a:lnTo>
                  <a:lnTo>
                    <a:pt x="15987" y="7685"/>
                  </a:lnTo>
                  <a:lnTo>
                    <a:pt x="16296" y="7800"/>
                  </a:lnTo>
                  <a:lnTo>
                    <a:pt x="16605" y="7878"/>
                  </a:lnTo>
                  <a:lnTo>
                    <a:pt x="16875" y="7878"/>
                  </a:lnTo>
                  <a:lnTo>
                    <a:pt x="17030" y="7800"/>
                  </a:lnTo>
                  <a:lnTo>
                    <a:pt x="17184" y="7723"/>
                  </a:lnTo>
                  <a:lnTo>
                    <a:pt x="17300" y="7646"/>
                  </a:lnTo>
                  <a:lnTo>
                    <a:pt x="17377" y="7530"/>
                  </a:lnTo>
                  <a:lnTo>
                    <a:pt x="17416" y="7414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6" y="6603"/>
                  </a:lnTo>
                  <a:lnTo>
                    <a:pt x="17300" y="6294"/>
                  </a:lnTo>
                  <a:lnTo>
                    <a:pt x="17184" y="5986"/>
                  </a:lnTo>
                  <a:lnTo>
                    <a:pt x="17030" y="5715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0"/>
                  </a:lnTo>
                  <a:lnTo>
                    <a:pt x="16257" y="4788"/>
                  </a:lnTo>
                  <a:lnTo>
                    <a:pt x="16026" y="4634"/>
                  </a:lnTo>
                  <a:lnTo>
                    <a:pt x="15524" y="4286"/>
                  </a:lnTo>
                  <a:lnTo>
                    <a:pt x="14944" y="4016"/>
                  </a:lnTo>
                  <a:lnTo>
                    <a:pt x="15408" y="3900"/>
                  </a:lnTo>
                  <a:lnTo>
                    <a:pt x="15832" y="3746"/>
                  </a:lnTo>
                  <a:lnTo>
                    <a:pt x="16219" y="3514"/>
                  </a:lnTo>
                  <a:lnTo>
                    <a:pt x="16605" y="3244"/>
                  </a:lnTo>
                  <a:lnTo>
                    <a:pt x="16759" y="3089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5" y="2201"/>
                  </a:lnTo>
                  <a:lnTo>
                    <a:pt x="17107" y="1931"/>
                  </a:lnTo>
                  <a:lnTo>
                    <a:pt x="17068" y="1699"/>
                  </a:lnTo>
                  <a:lnTo>
                    <a:pt x="16914" y="1506"/>
                  </a:lnTo>
                  <a:lnTo>
                    <a:pt x="16759" y="1313"/>
                  </a:lnTo>
                  <a:lnTo>
                    <a:pt x="16528" y="1236"/>
                  </a:lnTo>
                  <a:lnTo>
                    <a:pt x="16334" y="1159"/>
                  </a:lnTo>
                  <a:lnTo>
                    <a:pt x="16103" y="1159"/>
                  </a:lnTo>
                  <a:lnTo>
                    <a:pt x="15910" y="1197"/>
                  </a:lnTo>
                  <a:lnTo>
                    <a:pt x="15678" y="1275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6" y="2587"/>
                  </a:lnTo>
                  <a:lnTo>
                    <a:pt x="14095" y="3012"/>
                  </a:lnTo>
                  <a:lnTo>
                    <a:pt x="13940" y="2433"/>
                  </a:lnTo>
                  <a:lnTo>
                    <a:pt x="13747" y="1892"/>
                  </a:lnTo>
                  <a:lnTo>
                    <a:pt x="13516" y="1352"/>
                  </a:lnTo>
                  <a:lnTo>
                    <a:pt x="13168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7" y="155"/>
                  </a:lnTo>
                  <a:lnTo>
                    <a:pt x="12087" y="39"/>
                  </a:lnTo>
                  <a:lnTo>
                    <a:pt x="118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8"/>
            <p:cNvSpPr/>
            <p:nvPr/>
          </p:nvSpPr>
          <p:spPr>
            <a:xfrm>
              <a:off x="5590125" y="11338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5491675" y="1139600"/>
              <a:ext cx="21250" cy="8725"/>
            </a:xfrm>
            <a:custGeom>
              <a:avLst/>
              <a:gdLst/>
              <a:ahLst/>
              <a:cxnLst/>
              <a:rect l="l" t="t" r="r" b="b"/>
              <a:pathLst>
                <a:path w="850" h="349" extrusionOk="0">
                  <a:moveTo>
                    <a:pt x="425" y="1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4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4"/>
                  </a:lnTo>
                  <a:lnTo>
                    <a:pt x="811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2443975" y="1153125"/>
              <a:ext cx="315725" cy="477875"/>
            </a:xfrm>
            <a:custGeom>
              <a:avLst/>
              <a:gdLst/>
              <a:ahLst/>
              <a:cxnLst/>
              <a:rect l="l" t="t" r="r" b="b"/>
              <a:pathLst>
                <a:path w="12629" h="19115" extrusionOk="0">
                  <a:moveTo>
                    <a:pt x="1005" y="618"/>
                  </a:moveTo>
                  <a:lnTo>
                    <a:pt x="1661" y="850"/>
                  </a:lnTo>
                  <a:lnTo>
                    <a:pt x="2318" y="1120"/>
                  </a:lnTo>
                  <a:lnTo>
                    <a:pt x="2743" y="1352"/>
                  </a:lnTo>
                  <a:lnTo>
                    <a:pt x="3167" y="1583"/>
                  </a:lnTo>
                  <a:lnTo>
                    <a:pt x="3322" y="1699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1"/>
                  </a:lnTo>
                  <a:lnTo>
                    <a:pt x="4017" y="2819"/>
                  </a:lnTo>
                  <a:lnTo>
                    <a:pt x="5677" y="6796"/>
                  </a:lnTo>
                  <a:lnTo>
                    <a:pt x="9075" y="15021"/>
                  </a:lnTo>
                  <a:lnTo>
                    <a:pt x="9153" y="15098"/>
                  </a:lnTo>
                  <a:lnTo>
                    <a:pt x="9191" y="15137"/>
                  </a:lnTo>
                  <a:lnTo>
                    <a:pt x="9346" y="15137"/>
                  </a:lnTo>
                  <a:lnTo>
                    <a:pt x="8921" y="15369"/>
                  </a:lnTo>
                  <a:lnTo>
                    <a:pt x="7956" y="13515"/>
                  </a:lnTo>
                  <a:lnTo>
                    <a:pt x="6990" y="11662"/>
                  </a:lnTo>
                  <a:lnTo>
                    <a:pt x="5021" y="7955"/>
                  </a:lnTo>
                  <a:lnTo>
                    <a:pt x="3013" y="4286"/>
                  </a:lnTo>
                  <a:lnTo>
                    <a:pt x="1005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20" y="11739"/>
                  </a:lnTo>
                  <a:lnTo>
                    <a:pt x="7763" y="13593"/>
                  </a:lnTo>
                  <a:lnTo>
                    <a:pt x="8805" y="15446"/>
                  </a:lnTo>
                  <a:lnTo>
                    <a:pt x="8651" y="15523"/>
                  </a:lnTo>
                  <a:lnTo>
                    <a:pt x="7415" y="13747"/>
                  </a:lnTo>
                  <a:lnTo>
                    <a:pt x="6179" y="12009"/>
                  </a:lnTo>
                  <a:lnTo>
                    <a:pt x="3592" y="8534"/>
                  </a:lnTo>
                  <a:lnTo>
                    <a:pt x="2318" y="6758"/>
                  </a:lnTo>
                  <a:lnTo>
                    <a:pt x="1005" y="4943"/>
                  </a:lnTo>
                  <a:lnTo>
                    <a:pt x="850" y="4711"/>
                  </a:lnTo>
                  <a:lnTo>
                    <a:pt x="735" y="4479"/>
                  </a:lnTo>
                  <a:lnTo>
                    <a:pt x="619" y="4209"/>
                  </a:lnTo>
                  <a:lnTo>
                    <a:pt x="542" y="3939"/>
                  </a:lnTo>
                  <a:lnTo>
                    <a:pt x="464" y="3398"/>
                  </a:lnTo>
                  <a:lnTo>
                    <a:pt x="426" y="2819"/>
                  </a:lnTo>
                  <a:lnTo>
                    <a:pt x="464" y="2240"/>
                  </a:lnTo>
                  <a:lnTo>
                    <a:pt x="503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3" y="12357"/>
                  </a:lnTo>
                  <a:lnTo>
                    <a:pt x="11817" y="12434"/>
                  </a:lnTo>
                  <a:lnTo>
                    <a:pt x="12165" y="12859"/>
                  </a:lnTo>
                  <a:lnTo>
                    <a:pt x="12242" y="13052"/>
                  </a:lnTo>
                  <a:lnTo>
                    <a:pt x="12280" y="13245"/>
                  </a:lnTo>
                  <a:lnTo>
                    <a:pt x="12242" y="13438"/>
                  </a:lnTo>
                  <a:lnTo>
                    <a:pt x="12203" y="13631"/>
                  </a:lnTo>
                  <a:lnTo>
                    <a:pt x="12049" y="14017"/>
                  </a:lnTo>
                  <a:lnTo>
                    <a:pt x="11856" y="14365"/>
                  </a:lnTo>
                  <a:lnTo>
                    <a:pt x="11508" y="14790"/>
                  </a:lnTo>
                  <a:lnTo>
                    <a:pt x="11122" y="15176"/>
                  </a:lnTo>
                  <a:lnTo>
                    <a:pt x="10697" y="15523"/>
                  </a:lnTo>
                  <a:lnTo>
                    <a:pt x="10273" y="15871"/>
                  </a:lnTo>
                  <a:lnTo>
                    <a:pt x="10157" y="15871"/>
                  </a:lnTo>
                  <a:lnTo>
                    <a:pt x="10118" y="15987"/>
                  </a:lnTo>
                  <a:lnTo>
                    <a:pt x="9771" y="16180"/>
                  </a:lnTo>
                  <a:lnTo>
                    <a:pt x="9114" y="16604"/>
                  </a:lnTo>
                  <a:lnTo>
                    <a:pt x="8458" y="16952"/>
                  </a:lnTo>
                  <a:lnTo>
                    <a:pt x="7724" y="17261"/>
                  </a:lnTo>
                  <a:lnTo>
                    <a:pt x="6990" y="17493"/>
                  </a:lnTo>
                  <a:lnTo>
                    <a:pt x="6643" y="17608"/>
                  </a:lnTo>
                  <a:lnTo>
                    <a:pt x="6295" y="17647"/>
                  </a:lnTo>
                  <a:lnTo>
                    <a:pt x="5755" y="17647"/>
                  </a:lnTo>
                  <a:lnTo>
                    <a:pt x="5562" y="17570"/>
                  </a:lnTo>
                  <a:lnTo>
                    <a:pt x="5446" y="17493"/>
                  </a:lnTo>
                  <a:lnTo>
                    <a:pt x="5330" y="17415"/>
                  </a:lnTo>
                  <a:lnTo>
                    <a:pt x="5098" y="17184"/>
                  </a:lnTo>
                  <a:lnTo>
                    <a:pt x="4982" y="16875"/>
                  </a:lnTo>
                  <a:lnTo>
                    <a:pt x="4905" y="16604"/>
                  </a:lnTo>
                  <a:lnTo>
                    <a:pt x="4944" y="16411"/>
                  </a:lnTo>
                  <a:lnTo>
                    <a:pt x="4982" y="16218"/>
                  </a:lnTo>
                  <a:lnTo>
                    <a:pt x="5060" y="16064"/>
                  </a:lnTo>
                  <a:lnTo>
                    <a:pt x="5175" y="15948"/>
                  </a:lnTo>
                  <a:lnTo>
                    <a:pt x="5291" y="15832"/>
                  </a:lnTo>
                  <a:lnTo>
                    <a:pt x="5407" y="15755"/>
                  </a:lnTo>
                  <a:lnTo>
                    <a:pt x="5523" y="15716"/>
                  </a:lnTo>
                  <a:lnTo>
                    <a:pt x="5639" y="15755"/>
                  </a:lnTo>
                  <a:lnTo>
                    <a:pt x="5793" y="15832"/>
                  </a:lnTo>
                  <a:lnTo>
                    <a:pt x="5948" y="15948"/>
                  </a:lnTo>
                  <a:lnTo>
                    <a:pt x="6064" y="16141"/>
                  </a:lnTo>
                  <a:lnTo>
                    <a:pt x="6257" y="16373"/>
                  </a:lnTo>
                  <a:lnTo>
                    <a:pt x="6102" y="16411"/>
                  </a:lnTo>
                  <a:lnTo>
                    <a:pt x="6025" y="16450"/>
                  </a:lnTo>
                  <a:lnTo>
                    <a:pt x="6025" y="16566"/>
                  </a:lnTo>
                  <a:lnTo>
                    <a:pt x="6064" y="16643"/>
                  </a:lnTo>
                  <a:lnTo>
                    <a:pt x="6141" y="16643"/>
                  </a:lnTo>
                  <a:lnTo>
                    <a:pt x="6913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30" y="15716"/>
                  </a:lnTo>
                  <a:lnTo>
                    <a:pt x="9616" y="15485"/>
                  </a:lnTo>
                  <a:lnTo>
                    <a:pt x="9964" y="15253"/>
                  </a:lnTo>
                  <a:lnTo>
                    <a:pt x="10273" y="15021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2" y="14172"/>
                  </a:lnTo>
                  <a:lnTo>
                    <a:pt x="11354" y="13824"/>
                  </a:lnTo>
                  <a:lnTo>
                    <a:pt x="11547" y="13515"/>
                  </a:lnTo>
                  <a:lnTo>
                    <a:pt x="11547" y="13438"/>
                  </a:lnTo>
                  <a:lnTo>
                    <a:pt x="11547" y="13361"/>
                  </a:lnTo>
                  <a:lnTo>
                    <a:pt x="11508" y="13284"/>
                  </a:lnTo>
                  <a:lnTo>
                    <a:pt x="11431" y="13245"/>
                  </a:lnTo>
                  <a:lnTo>
                    <a:pt x="11238" y="13245"/>
                  </a:lnTo>
                  <a:lnTo>
                    <a:pt x="11161" y="13322"/>
                  </a:lnTo>
                  <a:lnTo>
                    <a:pt x="10968" y="13670"/>
                  </a:lnTo>
                  <a:lnTo>
                    <a:pt x="10775" y="13554"/>
                  </a:lnTo>
                  <a:lnTo>
                    <a:pt x="10659" y="13438"/>
                  </a:lnTo>
                  <a:lnTo>
                    <a:pt x="10620" y="13284"/>
                  </a:lnTo>
                  <a:lnTo>
                    <a:pt x="10581" y="13168"/>
                  </a:lnTo>
                  <a:lnTo>
                    <a:pt x="10620" y="13013"/>
                  </a:lnTo>
                  <a:lnTo>
                    <a:pt x="10659" y="12859"/>
                  </a:lnTo>
                  <a:lnTo>
                    <a:pt x="10852" y="12627"/>
                  </a:lnTo>
                  <a:lnTo>
                    <a:pt x="10929" y="12473"/>
                  </a:lnTo>
                  <a:lnTo>
                    <a:pt x="11045" y="12357"/>
                  </a:lnTo>
                  <a:lnTo>
                    <a:pt x="11122" y="12318"/>
                  </a:lnTo>
                  <a:lnTo>
                    <a:pt x="11238" y="12280"/>
                  </a:lnTo>
                  <a:close/>
                  <a:moveTo>
                    <a:pt x="426" y="0"/>
                  </a:moveTo>
                  <a:lnTo>
                    <a:pt x="349" y="39"/>
                  </a:lnTo>
                  <a:lnTo>
                    <a:pt x="271" y="116"/>
                  </a:lnTo>
                  <a:lnTo>
                    <a:pt x="233" y="193"/>
                  </a:lnTo>
                  <a:lnTo>
                    <a:pt x="78" y="2587"/>
                  </a:lnTo>
                  <a:lnTo>
                    <a:pt x="40" y="3012"/>
                  </a:lnTo>
                  <a:lnTo>
                    <a:pt x="1" y="3475"/>
                  </a:lnTo>
                  <a:lnTo>
                    <a:pt x="40" y="3900"/>
                  </a:lnTo>
                  <a:lnTo>
                    <a:pt x="117" y="4325"/>
                  </a:lnTo>
                  <a:lnTo>
                    <a:pt x="233" y="4518"/>
                  </a:lnTo>
                  <a:lnTo>
                    <a:pt x="349" y="4750"/>
                  </a:lnTo>
                  <a:lnTo>
                    <a:pt x="619" y="5175"/>
                  </a:lnTo>
                  <a:lnTo>
                    <a:pt x="1237" y="5985"/>
                  </a:lnTo>
                  <a:lnTo>
                    <a:pt x="2665" y="7955"/>
                  </a:lnTo>
                  <a:lnTo>
                    <a:pt x="5446" y="11816"/>
                  </a:lnTo>
                  <a:lnTo>
                    <a:pt x="6874" y="13747"/>
                  </a:lnTo>
                  <a:lnTo>
                    <a:pt x="8342" y="15639"/>
                  </a:lnTo>
                  <a:lnTo>
                    <a:pt x="7492" y="15987"/>
                  </a:lnTo>
                  <a:lnTo>
                    <a:pt x="6643" y="16257"/>
                  </a:lnTo>
                  <a:lnTo>
                    <a:pt x="6643" y="16257"/>
                  </a:lnTo>
                  <a:lnTo>
                    <a:pt x="6681" y="16102"/>
                  </a:lnTo>
                  <a:lnTo>
                    <a:pt x="6681" y="15948"/>
                  </a:lnTo>
                  <a:lnTo>
                    <a:pt x="6643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4" y="15369"/>
                  </a:lnTo>
                  <a:lnTo>
                    <a:pt x="6179" y="15292"/>
                  </a:lnTo>
                  <a:lnTo>
                    <a:pt x="6025" y="15253"/>
                  </a:lnTo>
                  <a:lnTo>
                    <a:pt x="5716" y="15253"/>
                  </a:lnTo>
                  <a:lnTo>
                    <a:pt x="5484" y="15292"/>
                  </a:lnTo>
                  <a:lnTo>
                    <a:pt x="5214" y="15407"/>
                  </a:lnTo>
                  <a:lnTo>
                    <a:pt x="5021" y="15600"/>
                  </a:lnTo>
                  <a:lnTo>
                    <a:pt x="4828" y="15794"/>
                  </a:lnTo>
                  <a:lnTo>
                    <a:pt x="4712" y="16025"/>
                  </a:lnTo>
                  <a:lnTo>
                    <a:pt x="4596" y="16296"/>
                  </a:lnTo>
                  <a:lnTo>
                    <a:pt x="4596" y="16566"/>
                  </a:lnTo>
                  <a:lnTo>
                    <a:pt x="4635" y="16991"/>
                  </a:lnTo>
                  <a:lnTo>
                    <a:pt x="4751" y="17300"/>
                  </a:lnTo>
                  <a:lnTo>
                    <a:pt x="4905" y="17531"/>
                  </a:lnTo>
                  <a:lnTo>
                    <a:pt x="5098" y="17724"/>
                  </a:lnTo>
                  <a:lnTo>
                    <a:pt x="5368" y="17840"/>
                  </a:lnTo>
                  <a:lnTo>
                    <a:pt x="5677" y="17917"/>
                  </a:lnTo>
                  <a:lnTo>
                    <a:pt x="6025" y="17956"/>
                  </a:lnTo>
                  <a:lnTo>
                    <a:pt x="6372" y="17917"/>
                  </a:lnTo>
                  <a:lnTo>
                    <a:pt x="6720" y="17840"/>
                  </a:lnTo>
                  <a:lnTo>
                    <a:pt x="7106" y="17763"/>
                  </a:lnTo>
                  <a:lnTo>
                    <a:pt x="7878" y="17531"/>
                  </a:lnTo>
                  <a:lnTo>
                    <a:pt x="8573" y="17222"/>
                  </a:lnTo>
                  <a:lnTo>
                    <a:pt x="9153" y="16952"/>
                  </a:lnTo>
                  <a:lnTo>
                    <a:pt x="9230" y="16875"/>
                  </a:lnTo>
                  <a:lnTo>
                    <a:pt x="9462" y="16759"/>
                  </a:lnTo>
                  <a:lnTo>
                    <a:pt x="10234" y="16257"/>
                  </a:lnTo>
                  <a:lnTo>
                    <a:pt x="10813" y="17106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4"/>
                  </a:lnTo>
                  <a:lnTo>
                    <a:pt x="12280" y="19037"/>
                  </a:lnTo>
                  <a:lnTo>
                    <a:pt x="12203" y="18883"/>
                  </a:lnTo>
                  <a:lnTo>
                    <a:pt x="11817" y="18149"/>
                  </a:lnTo>
                  <a:lnTo>
                    <a:pt x="11392" y="17454"/>
                  </a:lnTo>
                  <a:lnTo>
                    <a:pt x="10929" y="16759"/>
                  </a:lnTo>
                  <a:lnTo>
                    <a:pt x="10466" y="16102"/>
                  </a:lnTo>
                  <a:lnTo>
                    <a:pt x="10968" y="15716"/>
                  </a:lnTo>
                  <a:lnTo>
                    <a:pt x="11470" y="15253"/>
                  </a:lnTo>
                  <a:lnTo>
                    <a:pt x="11894" y="14790"/>
                  </a:lnTo>
                  <a:lnTo>
                    <a:pt x="12126" y="14558"/>
                  </a:lnTo>
                  <a:lnTo>
                    <a:pt x="12280" y="14288"/>
                  </a:lnTo>
                  <a:lnTo>
                    <a:pt x="12435" y="14056"/>
                  </a:lnTo>
                  <a:lnTo>
                    <a:pt x="12512" y="13786"/>
                  </a:lnTo>
                  <a:lnTo>
                    <a:pt x="12589" y="13554"/>
                  </a:lnTo>
                  <a:lnTo>
                    <a:pt x="12628" y="13284"/>
                  </a:lnTo>
                  <a:lnTo>
                    <a:pt x="12589" y="13052"/>
                  </a:lnTo>
                  <a:lnTo>
                    <a:pt x="12512" y="12820"/>
                  </a:lnTo>
                  <a:lnTo>
                    <a:pt x="12358" y="12589"/>
                  </a:lnTo>
                  <a:lnTo>
                    <a:pt x="12165" y="12357"/>
                  </a:lnTo>
                  <a:lnTo>
                    <a:pt x="11972" y="12202"/>
                  </a:lnTo>
                  <a:lnTo>
                    <a:pt x="11740" y="12087"/>
                  </a:lnTo>
                  <a:lnTo>
                    <a:pt x="11470" y="12009"/>
                  </a:lnTo>
                  <a:lnTo>
                    <a:pt x="11238" y="12009"/>
                  </a:lnTo>
                  <a:lnTo>
                    <a:pt x="10968" y="12048"/>
                  </a:lnTo>
                  <a:lnTo>
                    <a:pt x="10736" y="12125"/>
                  </a:lnTo>
                  <a:lnTo>
                    <a:pt x="10543" y="12280"/>
                  </a:lnTo>
                  <a:lnTo>
                    <a:pt x="10388" y="12511"/>
                  </a:lnTo>
                  <a:lnTo>
                    <a:pt x="10311" y="12704"/>
                  </a:lnTo>
                  <a:lnTo>
                    <a:pt x="10273" y="12897"/>
                  </a:lnTo>
                  <a:lnTo>
                    <a:pt x="10273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20" y="13786"/>
                  </a:lnTo>
                  <a:lnTo>
                    <a:pt x="10813" y="13901"/>
                  </a:lnTo>
                  <a:lnTo>
                    <a:pt x="10504" y="14249"/>
                  </a:lnTo>
                  <a:lnTo>
                    <a:pt x="10157" y="14597"/>
                  </a:lnTo>
                  <a:lnTo>
                    <a:pt x="9771" y="14867"/>
                  </a:lnTo>
                  <a:lnTo>
                    <a:pt x="9431" y="15083"/>
                  </a:lnTo>
                  <a:lnTo>
                    <a:pt x="9431" y="15083"/>
                  </a:lnTo>
                  <a:lnTo>
                    <a:pt x="9462" y="15021"/>
                  </a:lnTo>
                  <a:lnTo>
                    <a:pt x="9500" y="14944"/>
                  </a:lnTo>
                  <a:lnTo>
                    <a:pt x="9462" y="14828"/>
                  </a:lnTo>
                  <a:lnTo>
                    <a:pt x="5716" y="5754"/>
                  </a:lnTo>
                  <a:lnTo>
                    <a:pt x="4789" y="3475"/>
                  </a:lnTo>
                  <a:lnTo>
                    <a:pt x="4364" y="2471"/>
                  </a:lnTo>
                  <a:lnTo>
                    <a:pt x="4133" y="1969"/>
                  </a:lnTo>
                  <a:lnTo>
                    <a:pt x="3978" y="1738"/>
                  </a:lnTo>
                  <a:lnTo>
                    <a:pt x="3824" y="1545"/>
                  </a:lnTo>
                  <a:lnTo>
                    <a:pt x="3515" y="1236"/>
                  </a:lnTo>
                  <a:lnTo>
                    <a:pt x="3129" y="965"/>
                  </a:lnTo>
                  <a:lnTo>
                    <a:pt x="2743" y="772"/>
                  </a:lnTo>
                  <a:lnTo>
                    <a:pt x="2279" y="541"/>
                  </a:lnTo>
                  <a:lnTo>
                    <a:pt x="1816" y="386"/>
                  </a:lnTo>
                  <a:lnTo>
                    <a:pt x="1391" y="232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5383550" y="11801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2"/>
                  </a:lnTo>
                  <a:lnTo>
                    <a:pt x="1583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2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1657200" y="1227450"/>
              <a:ext cx="61825" cy="90775"/>
            </a:xfrm>
            <a:custGeom>
              <a:avLst/>
              <a:gdLst/>
              <a:ahLst/>
              <a:cxnLst/>
              <a:rect l="l" t="t" r="r" b="b"/>
              <a:pathLst>
                <a:path w="2473" h="3631" extrusionOk="0">
                  <a:moveTo>
                    <a:pt x="1198" y="0"/>
                  </a:moveTo>
                  <a:lnTo>
                    <a:pt x="1082" y="39"/>
                  </a:lnTo>
                  <a:lnTo>
                    <a:pt x="1005" y="39"/>
                  </a:lnTo>
                  <a:lnTo>
                    <a:pt x="966" y="116"/>
                  </a:lnTo>
                  <a:lnTo>
                    <a:pt x="966" y="194"/>
                  </a:lnTo>
                  <a:lnTo>
                    <a:pt x="966" y="232"/>
                  </a:lnTo>
                  <a:lnTo>
                    <a:pt x="850" y="271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5" y="618"/>
                  </a:lnTo>
                  <a:lnTo>
                    <a:pt x="773" y="657"/>
                  </a:lnTo>
                  <a:lnTo>
                    <a:pt x="850" y="734"/>
                  </a:lnTo>
                  <a:lnTo>
                    <a:pt x="1082" y="811"/>
                  </a:lnTo>
                  <a:lnTo>
                    <a:pt x="1275" y="966"/>
                  </a:lnTo>
                  <a:lnTo>
                    <a:pt x="1468" y="1120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70" y="2163"/>
                  </a:lnTo>
                  <a:lnTo>
                    <a:pt x="1932" y="2472"/>
                  </a:lnTo>
                  <a:lnTo>
                    <a:pt x="1816" y="2742"/>
                  </a:lnTo>
                  <a:lnTo>
                    <a:pt x="1739" y="2897"/>
                  </a:lnTo>
                  <a:lnTo>
                    <a:pt x="1661" y="2974"/>
                  </a:lnTo>
                  <a:lnTo>
                    <a:pt x="1545" y="3090"/>
                  </a:lnTo>
                  <a:lnTo>
                    <a:pt x="1391" y="3128"/>
                  </a:lnTo>
                  <a:lnTo>
                    <a:pt x="1237" y="3167"/>
                  </a:lnTo>
                  <a:lnTo>
                    <a:pt x="1043" y="3128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626"/>
                  </a:lnTo>
                  <a:lnTo>
                    <a:pt x="928" y="2472"/>
                  </a:lnTo>
                  <a:lnTo>
                    <a:pt x="1082" y="2356"/>
                  </a:lnTo>
                  <a:lnTo>
                    <a:pt x="1159" y="2279"/>
                  </a:lnTo>
                  <a:lnTo>
                    <a:pt x="1159" y="2163"/>
                  </a:lnTo>
                  <a:lnTo>
                    <a:pt x="1159" y="2047"/>
                  </a:lnTo>
                  <a:lnTo>
                    <a:pt x="1082" y="1970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52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63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48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60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630"/>
                  </a:lnTo>
                  <a:lnTo>
                    <a:pt x="1275" y="3630"/>
                  </a:lnTo>
                  <a:lnTo>
                    <a:pt x="1507" y="3592"/>
                  </a:lnTo>
                  <a:lnTo>
                    <a:pt x="1700" y="3514"/>
                  </a:lnTo>
                  <a:lnTo>
                    <a:pt x="1854" y="3437"/>
                  </a:lnTo>
                  <a:lnTo>
                    <a:pt x="2047" y="3244"/>
                  </a:lnTo>
                  <a:lnTo>
                    <a:pt x="2202" y="3090"/>
                  </a:lnTo>
                  <a:lnTo>
                    <a:pt x="2318" y="2897"/>
                  </a:lnTo>
                  <a:lnTo>
                    <a:pt x="2395" y="2703"/>
                  </a:lnTo>
                  <a:lnTo>
                    <a:pt x="2434" y="2472"/>
                  </a:lnTo>
                  <a:lnTo>
                    <a:pt x="2472" y="2279"/>
                  </a:lnTo>
                  <a:lnTo>
                    <a:pt x="2434" y="2047"/>
                  </a:lnTo>
                  <a:lnTo>
                    <a:pt x="2395" y="1815"/>
                  </a:lnTo>
                  <a:lnTo>
                    <a:pt x="2318" y="1622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6055450" y="1230350"/>
              <a:ext cx="302175" cy="155450"/>
            </a:xfrm>
            <a:custGeom>
              <a:avLst/>
              <a:gdLst/>
              <a:ahLst/>
              <a:cxnLst/>
              <a:rect l="l" t="t" r="r" b="b"/>
              <a:pathLst>
                <a:path w="12087" h="6218" extrusionOk="0">
                  <a:moveTo>
                    <a:pt x="11739" y="0"/>
                  </a:moveTo>
                  <a:lnTo>
                    <a:pt x="11662" y="39"/>
                  </a:lnTo>
                  <a:lnTo>
                    <a:pt x="11585" y="78"/>
                  </a:lnTo>
                  <a:lnTo>
                    <a:pt x="11507" y="116"/>
                  </a:lnTo>
                  <a:lnTo>
                    <a:pt x="11469" y="232"/>
                  </a:lnTo>
                  <a:lnTo>
                    <a:pt x="11469" y="309"/>
                  </a:lnTo>
                  <a:lnTo>
                    <a:pt x="11507" y="425"/>
                  </a:lnTo>
                  <a:lnTo>
                    <a:pt x="11585" y="580"/>
                  </a:lnTo>
                  <a:lnTo>
                    <a:pt x="11623" y="773"/>
                  </a:lnTo>
                  <a:lnTo>
                    <a:pt x="11585" y="966"/>
                  </a:lnTo>
                  <a:lnTo>
                    <a:pt x="11507" y="1120"/>
                  </a:lnTo>
                  <a:lnTo>
                    <a:pt x="11392" y="1275"/>
                  </a:lnTo>
                  <a:lnTo>
                    <a:pt x="11276" y="1429"/>
                  </a:lnTo>
                  <a:lnTo>
                    <a:pt x="10928" y="1738"/>
                  </a:lnTo>
                  <a:lnTo>
                    <a:pt x="10503" y="2008"/>
                  </a:lnTo>
                  <a:lnTo>
                    <a:pt x="10079" y="2240"/>
                  </a:lnTo>
                  <a:lnTo>
                    <a:pt x="9422" y="2587"/>
                  </a:lnTo>
                  <a:lnTo>
                    <a:pt x="9036" y="2781"/>
                  </a:lnTo>
                  <a:lnTo>
                    <a:pt x="9036" y="2703"/>
                  </a:lnTo>
                  <a:lnTo>
                    <a:pt x="8959" y="2626"/>
                  </a:lnTo>
                  <a:lnTo>
                    <a:pt x="8495" y="2201"/>
                  </a:lnTo>
                  <a:lnTo>
                    <a:pt x="8109" y="1699"/>
                  </a:lnTo>
                  <a:lnTo>
                    <a:pt x="7839" y="1892"/>
                  </a:lnTo>
                  <a:lnTo>
                    <a:pt x="7993" y="2201"/>
                  </a:lnTo>
                  <a:lnTo>
                    <a:pt x="8187" y="2510"/>
                  </a:lnTo>
                  <a:lnTo>
                    <a:pt x="8418" y="2781"/>
                  </a:lnTo>
                  <a:lnTo>
                    <a:pt x="8650" y="2974"/>
                  </a:lnTo>
                  <a:lnTo>
                    <a:pt x="7607" y="3514"/>
                  </a:lnTo>
                  <a:lnTo>
                    <a:pt x="6565" y="3978"/>
                  </a:lnTo>
                  <a:lnTo>
                    <a:pt x="5252" y="4518"/>
                  </a:lnTo>
                  <a:lnTo>
                    <a:pt x="3939" y="4982"/>
                  </a:lnTo>
                  <a:lnTo>
                    <a:pt x="3669" y="5059"/>
                  </a:lnTo>
                  <a:lnTo>
                    <a:pt x="3707" y="4711"/>
                  </a:lnTo>
                  <a:lnTo>
                    <a:pt x="3630" y="4364"/>
                  </a:lnTo>
                  <a:lnTo>
                    <a:pt x="3514" y="4055"/>
                  </a:lnTo>
                  <a:lnTo>
                    <a:pt x="3321" y="3707"/>
                  </a:lnTo>
                  <a:lnTo>
                    <a:pt x="3012" y="3900"/>
                  </a:lnTo>
                  <a:lnTo>
                    <a:pt x="3128" y="4171"/>
                  </a:lnTo>
                  <a:lnTo>
                    <a:pt x="3205" y="4441"/>
                  </a:lnTo>
                  <a:lnTo>
                    <a:pt x="3244" y="4866"/>
                  </a:lnTo>
                  <a:lnTo>
                    <a:pt x="3244" y="5252"/>
                  </a:lnTo>
                  <a:lnTo>
                    <a:pt x="2356" y="5522"/>
                  </a:lnTo>
                  <a:lnTo>
                    <a:pt x="1892" y="5638"/>
                  </a:lnTo>
                  <a:lnTo>
                    <a:pt x="1429" y="5677"/>
                  </a:lnTo>
                  <a:lnTo>
                    <a:pt x="1043" y="5715"/>
                  </a:lnTo>
                  <a:lnTo>
                    <a:pt x="850" y="5715"/>
                  </a:lnTo>
                  <a:lnTo>
                    <a:pt x="695" y="5677"/>
                  </a:lnTo>
                  <a:lnTo>
                    <a:pt x="579" y="5599"/>
                  </a:lnTo>
                  <a:lnTo>
                    <a:pt x="464" y="5522"/>
                  </a:lnTo>
                  <a:lnTo>
                    <a:pt x="386" y="5406"/>
                  </a:lnTo>
                  <a:lnTo>
                    <a:pt x="348" y="5291"/>
                  </a:lnTo>
                  <a:lnTo>
                    <a:pt x="309" y="5213"/>
                  </a:lnTo>
                  <a:lnTo>
                    <a:pt x="270" y="5175"/>
                  </a:lnTo>
                  <a:lnTo>
                    <a:pt x="155" y="5136"/>
                  </a:lnTo>
                  <a:lnTo>
                    <a:pt x="77" y="5175"/>
                  </a:lnTo>
                  <a:lnTo>
                    <a:pt x="39" y="5213"/>
                  </a:lnTo>
                  <a:lnTo>
                    <a:pt x="0" y="5291"/>
                  </a:lnTo>
                  <a:lnTo>
                    <a:pt x="0" y="5445"/>
                  </a:lnTo>
                  <a:lnTo>
                    <a:pt x="39" y="5599"/>
                  </a:lnTo>
                  <a:lnTo>
                    <a:pt x="77" y="5754"/>
                  </a:lnTo>
                  <a:lnTo>
                    <a:pt x="155" y="5870"/>
                  </a:lnTo>
                  <a:lnTo>
                    <a:pt x="232" y="5947"/>
                  </a:lnTo>
                  <a:lnTo>
                    <a:pt x="309" y="6024"/>
                  </a:lnTo>
                  <a:lnTo>
                    <a:pt x="541" y="6140"/>
                  </a:lnTo>
                  <a:lnTo>
                    <a:pt x="811" y="6179"/>
                  </a:lnTo>
                  <a:lnTo>
                    <a:pt x="1120" y="6217"/>
                  </a:lnTo>
                  <a:lnTo>
                    <a:pt x="1429" y="6179"/>
                  </a:lnTo>
                  <a:lnTo>
                    <a:pt x="1699" y="6140"/>
                  </a:lnTo>
                  <a:lnTo>
                    <a:pt x="2896" y="5831"/>
                  </a:lnTo>
                  <a:lnTo>
                    <a:pt x="4093" y="5445"/>
                  </a:lnTo>
                  <a:lnTo>
                    <a:pt x="5290" y="5020"/>
                  </a:lnTo>
                  <a:lnTo>
                    <a:pt x="6449" y="4557"/>
                  </a:lnTo>
                  <a:lnTo>
                    <a:pt x="7530" y="4093"/>
                  </a:lnTo>
                  <a:lnTo>
                    <a:pt x="8573" y="3591"/>
                  </a:lnTo>
                  <a:lnTo>
                    <a:pt x="9615" y="3051"/>
                  </a:lnTo>
                  <a:lnTo>
                    <a:pt x="10619" y="2472"/>
                  </a:lnTo>
                  <a:lnTo>
                    <a:pt x="10928" y="2279"/>
                  </a:lnTo>
                  <a:lnTo>
                    <a:pt x="11276" y="2047"/>
                  </a:lnTo>
                  <a:lnTo>
                    <a:pt x="11546" y="1777"/>
                  </a:lnTo>
                  <a:lnTo>
                    <a:pt x="11816" y="1506"/>
                  </a:lnTo>
                  <a:lnTo>
                    <a:pt x="12009" y="1197"/>
                  </a:lnTo>
                  <a:lnTo>
                    <a:pt x="12048" y="1043"/>
                  </a:lnTo>
                  <a:lnTo>
                    <a:pt x="12087" y="888"/>
                  </a:lnTo>
                  <a:lnTo>
                    <a:pt x="12087" y="695"/>
                  </a:lnTo>
                  <a:lnTo>
                    <a:pt x="12048" y="502"/>
                  </a:lnTo>
                  <a:lnTo>
                    <a:pt x="12009" y="309"/>
                  </a:lnTo>
                  <a:lnTo>
                    <a:pt x="11894" y="116"/>
                  </a:lnTo>
                  <a:lnTo>
                    <a:pt x="11816" y="39"/>
                  </a:lnTo>
                  <a:lnTo>
                    <a:pt x="1173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4272400" y="1236125"/>
              <a:ext cx="61800" cy="89825"/>
            </a:xfrm>
            <a:custGeom>
              <a:avLst/>
              <a:gdLst/>
              <a:ahLst/>
              <a:cxnLst/>
              <a:rect l="l" t="t" r="r" b="b"/>
              <a:pathLst>
                <a:path w="2472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4" y="349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1" y="1932"/>
                  </a:lnTo>
                  <a:lnTo>
                    <a:pt x="1931" y="2163"/>
                  </a:lnTo>
                  <a:lnTo>
                    <a:pt x="1931" y="2434"/>
                  </a:lnTo>
                  <a:lnTo>
                    <a:pt x="1815" y="2743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43"/>
                  </a:lnTo>
                  <a:lnTo>
                    <a:pt x="850" y="2588"/>
                  </a:lnTo>
                  <a:lnTo>
                    <a:pt x="927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0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5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5" y="2356"/>
                  </a:lnTo>
                  <a:lnTo>
                    <a:pt x="348" y="2627"/>
                  </a:lnTo>
                  <a:lnTo>
                    <a:pt x="309" y="2897"/>
                  </a:lnTo>
                  <a:lnTo>
                    <a:pt x="348" y="3052"/>
                  </a:lnTo>
                  <a:lnTo>
                    <a:pt x="425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7" y="2858"/>
                  </a:lnTo>
                  <a:lnTo>
                    <a:pt x="2395" y="2665"/>
                  </a:lnTo>
                  <a:lnTo>
                    <a:pt x="2433" y="2472"/>
                  </a:lnTo>
                  <a:lnTo>
                    <a:pt x="2472" y="2241"/>
                  </a:lnTo>
                  <a:lnTo>
                    <a:pt x="2433" y="2009"/>
                  </a:lnTo>
                  <a:lnTo>
                    <a:pt x="2395" y="1816"/>
                  </a:lnTo>
                  <a:lnTo>
                    <a:pt x="2317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799000" y="1245800"/>
              <a:ext cx="106200" cy="124550"/>
            </a:xfrm>
            <a:custGeom>
              <a:avLst/>
              <a:gdLst/>
              <a:ahLst/>
              <a:cxnLst/>
              <a:rect l="l" t="t" r="r" b="b"/>
              <a:pathLst>
                <a:path w="4248" h="4982" extrusionOk="0">
                  <a:moveTo>
                    <a:pt x="3862" y="0"/>
                  </a:moveTo>
                  <a:lnTo>
                    <a:pt x="3591" y="579"/>
                  </a:lnTo>
                  <a:lnTo>
                    <a:pt x="3244" y="1159"/>
                  </a:lnTo>
                  <a:lnTo>
                    <a:pt x="2896" y="1699"/>
                  </a:lnTo>
                  <a:lnTo>
                    <a:pt x="2510" y="2201"/>
                  </a:lnTo>
                  <a:lnTo>
                    <a:pt x="1931" y="2858"/>
                  </a:lnTo>
                  <a:lnTo>
                    <a:pt x="1313" y="3475"/>
                  </a:lnTo>
                  <a:lnTo>
                    <a:pt x="1004" y="3784"/>
                  </a:lnTo>
                  <a:lnTo>
                    <a:pt x="657" y="4016"/>
                  </a:lnTo>
                  <a:lnTo>
                    <a:pt x="309" y="4286"/>
                  </a:lnTo>
                  <a:lnTo>
                    <a:pt x="0" y="4595"/>
                  </a:lnTo>
                  <a:lnTo>
                    <a:pt x="39" y="4981"/>
                  </a:lnTo>
                  <a:lnTo>
                    <a:pt x="155" y="4981"/>
                  </a:lnTo>
                  <a:lnTo>
                    <a:pt x="541" y="4788"/>
                  </a:lnTo>
                  <a:lnTo>
                    <a:pt x="927" y="4557"/>
                  </a:lnTo>
                  <a:lnTo>
                    <a:pt x="1313" y="4248"/>
                  </a:lnTo>
                  <a:lnTo>
                    <a:pt x="1699" y="3939"/>
                  </a:lnTo>
                  <a:lnTo>
                    <a:pt x="2008" y="3591"/>
                  </a:lnTo>
                  <a:lnTo>
                    <a:pt x="2356" y="3205"/>
                  </a:lnTo>
                  <a:lnTo>
                    <a:pt x="2896" y="2510"/>
                  </a:lnTo>
                  <a:lnTo>
                    <a:pt x="3321" y="1969"/>
                  </a:lnTo>
                  <a:lnTo>
                    <a:pt x="3669" y="1390"/>
                  </a:lnTo>
                  <a:lnTo>
                    <a:pt x="3978" y="811"/>
                  </a:lnTo>
                  <a:lnTo>
                    <a:pt x="4248" y="193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747825" y="12477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5" y="271"/>
                  </a:move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7"/>
                  </a:lnTo>
                  <a:lnTo>
                    <a:pt x="1545" y="1313"/>
                  </a:lnTo>
                  <a:lnTo>
                    <a:pt x="1429" y="1391"/>
                  </a:lnTo>
                  <a:lnTo>
                    <a:pt x="1352" y="1468"/>
                  </a:lnTo>
                  <a:lnTo>
                    <a:pt x="1198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468"/>
                  </a:lnTo>
                  <a:lnTo>
                    <a:pt x="580" y="1429"/>
                  </a:lnTo>
                  <a:lnTo>
                    <a:pt x="503" y="1313"/>
                  </a:lnTo>
                  <a:lnTo>
                    <a:pt x="464" y="1197"/>
                  </a:lnTo>
                  <a:lnTo>
                    <a:pt x="425" y="1004"/>
                  </a:lnTo>
                  <a:lnTo>
                    <a:pt x="425" y="773"/>
                  </a:lnTo>
                  <a:lnTo>
                    <a:pt x="541" y="580"/>
                  </a:lnTo>
                  <a:lnTo>
                    <a:pt x="696" y="425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78"/>
                  </a:lnTo>
                  <a:lnTo>
                    <a:pt x="657" y="116"/>
                  </a:lnTo>
                  <a:lnTo>
                    <a:pt x="541" y="78"/>
                  </a:lnTo>
                  <a:lnTo>
                    <a:pt x="425" y="116"/>
                  </a:lnTo>
                  <a:lnTo>
                    <a:pt x="271" y="193"/>
                  </a:lnTo>
                  <a:lnTo>
                    <a:pt x="155" y="348"/>
                  </a:lnTo>
                  <a:lnTo>
                    <a:pt x="78" y="502"/>
                  </a:lnTo>
                  <a:lnTo>
                    <a:pt x="1" y="695"/>
                  </a:lnTo>
                  <a:lnTo>
                    <a:pt x="1" y="889"/>
                  </a:lnTo>
                  <a:lnTo>
                    <a:pt x="1" y="1082"/>
                  </a:lnTo>
                  <a:lnTo>
                    <a:pt x="39" y="1275"/>
                  </a:lnTo>
                  <a:lnTo>
                    <a:pt x="78" y="1429"/>
                  </a:lnTo>
                  <a:lnTo>
                    <a:pt x="194" y="1622"/>
                  </a:lnTo>
                  <a:lnTo>
                    <a:pt x="310" y="1777"/>
                  </a:lnTo>
                  <a:lnTo>
                    <a:pt x="464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043" y="2008"/>
                  </a:lnTo>
                  <a:lnTo>
                    <a:pt x="1236" y="1970"/>
                  </a:lnTo>
                  <a:lnTo>
                    <a:pt x="1429" y="1892"/>
                  </a:lnTo>
                  <a:lnTo>
                    <a:pt x="1584" y="1815"/>
                  </a:lnTo>
                  <a:lnTo>
                    <a:pt x="1738" y="1699"/>
                  </a:lnTo>
                  <a:lnTo>
                    <a:pt x="1893" y="1545"/>
                  </a:lnTo>
                  <a:lnTo>
                    <a:pt x="1970" y="1352"/>
                  </a:lnTo>
                  <a:lnTo>
                    <a:pt x="2047" y="1197"/>
                  </a:lnTo>
                  <a:lnTo>
                    <a:pt x="2086" y="1004"/>
                  </a:lnTo>
                  <a:lnTo>
                    <a:pt x="2047" y="811"/>
                  </a:lnTo>
                  <a:lnTo>
                    <a:pt x="1970" y="580"/>
                  </a:lnTo>
                  <a:lnTo>
                    <a:pt x="1893" y="425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78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1261400" y="125255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194"/>
                  </a:lnTo>
                  <a:lnTo>
                    <a:pt x="503" y="927"/>
                  </a:lnTo>
                  <a:lnTo>
                    <a:pt x="1043" y="1622"/>
                  </a:lnTo>
                  <a:lnTo>
                    <a:pt x="1700" y="2240"/>
                  </a:lnTo>
                  <a:lnTo>
                    <a:pt x="2356" y="2858"/>
                  </a:lnTo>
                  <a:lnTo>
                    <a:pt x="3090" y="3360"/>
                  </a:lnTo>
                  <a:lnTo>
                    <a:pt x="3901" y="3823"/>
                  </a:lnTo>
                  <a:lnTo>
                    <a:pt x="4673" y="4209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05"/>
                  </a:lnTo>
                  <a:lnTo>
                    <a:pt x="7685" y="4943"/>
                  </a:lnTo>
                  <a:lnTo>
                    <a:pt x="8110" y="4982"/>
                  </a:lnTo>
                  <a:lnTo>
                    <a:pt x="8535" y="4943"/>
                  </a:lnTo>
                  <a:lnTo>
                    <a:pt x="8998" y="4905"/>
                  </a:lnTo>
                  <a:lnTo>
                    <a:pt x="9423" y="4866"/>
                  </a:lnTo>
                  <a:lnTo>
                    <a:pt x="9848" y="4750"/>
                  </a:lnTo>
                  <a:lnTo>
                    <a:pt x="10272" y="4634"/>
                  </a:lnTo>
                  <a:lnTo>
                    <a:pt x="10658" y="4480"/>
                  </a:lnTo>
                  <a:lnTo>
                    <a:pt x="11083" y="4325"/>
                  </a:lnTo>
                  <a:lnTo>
                    <a:pt x="11469" y="4094"/>
                  </a:lnTo>
                  <a:lnTo>
                    <a:pt x="11856" y="3862"/>
                  </a:lnTo>
                  <a:lnTo>
                    <a:pt x="12242" y="3592"/>
                  </a:lnTo>
                  <a:lnTo>
                    <a:pt x="12319" y="3514"/>
                  </a:lnTo>
                  <a:lnTo>
                    <a:pt x="12435" y="3167"/>
                  </a:lnTo>
                  <a:lnTo>
                    <a:pt x="12280" y="3167"/>
                  </a:lnTo>
                  <a:lnTo>
                    <a:pt x="12203" y="3128"/>
                  </a:lnTo>
                  <a:lnTo>
                    <a:pt x="12126" y="3090"/>
                  </a:lnTo>
                  <a:lnTo>
                    <a:pt x="12010" y="3128"/>
                  </a:lnTo>
                  <a:lnTo>
                    <a:pt x="11933" y="3167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03"/>
                  </a:lnTo>
                  <a:lnTo>
                    <a:pt x="8342" y="4441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3" y="4325"/>
                  </a:lnTo>
                  <a:lnTo>
                    <a:pt x="6218" y="4248"/>
                  </a:lnTo>
                  <a:lnTo>
                    <a:pt x="5793" y="4132"/>
                  </a:lnTo>
                  <a:lnTo>
                    <a:pt x="5407" y="4016"/>
                  </a:lnTo>
                  <a:lnTo>
                    <a:pt x="4596" y="3669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1569350" y="1258350"/>
              <a:ext cx="92700" cy="136125"/>
            </a:xfrm>
            <a:custGeom>
              <a:avLst/>
              <a:gdLst/>
              <a:ahLst/>
              <a:cxnLst/>
              <a:rect l="l" t="t" r="r" b="b"/>
              <a:pathLst>
                <a:path w="3708" h="5445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67"/>
                  </a:lnTo>
                  <a:lnTo>
                    <a:pt x="1159" y="1815"/>
                  </a:lnTo>
                  <a:lnTo>
                    <a:pt x="1082" y="1892"/>
                  </a:lnTo>
                  <a:lnTo>
                    <a:pt x="1082" y="1969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201"/>
                  </a:lnTo>
                  <a:lnTo>
                    <a:pt x="812" y="2278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510"/>
                  </a:lnTo>
                  <a:lnTo>
                    <a:pt x="966" y="2549"/>
                  </a:lnTo>
                  <a:lnTo>
                    <a:pt x="1198" y="2626"/>
                  </a:lnTo>
                  <a:lnTo>
                    <a:pt x="1430" y="2703"/>
                  </a:lnTo>
                  <a:lnTo>
                    <a:pt x="1623" y="2858"/>
                  </a:lnTo>
                  <a:lnTo>
                    <a:pt x="1816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132"/>
                  </a:lnTo>
                  <a:lnTo>
                    <a:pt x="2009" y="4364"/>
                  </a:lnTo>
                  <a:lnTo>
                    <a:pt x="1893" y="4557"/>
                  </a:lnTo>
                  <a:lnTo>
                    <a:pt x="1739" y="4711"/>
                  </a:lnTo>
                  <a:lnTo>
                    <a:pt x="1545" y="4866"/>
                  </a:lnTo>
                  <a:lnTo>
                    <a:pt x="1314" y="4943"/>
                  </a:lnTo>
                  <a:lnTo>
                    <a:pt x="1198" y="4981"/>
                  </a:lnTo>
                  <a:lnTo>
                    <a:pt x="1082" y="4981"/>
                  </a:lnTo>
                  <a:lnTo>
                    <a:pt x="889" y="4904"/>
                  </a:lnTo>
                  <a:lnTo>
                    <a:pt x="773" y="4788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966" y="4132"/>
                  </a:lnTo>
                  <a:lnTo>
                    <a:pt x="1121" y="4093"/>
                  </a:lnTo>
                  <a:lnTo>
                    <a:pt x="1237" y="4055"/>
                  </a:lnTo>
                  <a:lnTo>
                    <a:pt x="1314" y="3939"/>
                  </a:lnTo>
                  <a:lnTo>
                    <a:pt x="1314" y="3784"/>
                  </a:lnTo>
                  <a:lnTo>
                    <a:pt x="1275" y="3746"/>
                  </a:lnTo>
                  <a:lnTo>
                    <a:pt x="1237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900"/>
                  </a:lnTo>
                  <a:lnTo>
                    <a:pt x="387" y="3977"/>
                  </a:lnTo>
                  <a:lnTo>
                    <a:pt x="310" y="4132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904"/>
                  </a:lnTo>
                  <a:lnTo>
                    <a:pt x="387" y="5097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30" y="5406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41" y="4866"/>
                  </a:lnTo>
                  <a:lnTo>
                    <a:pt x="2395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89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510"/>
                  </a:lnTo>
                  <a:lnTo>
                    <a:pt x="1739" y="2356"/>
                  </a:lnTo>
                  <a:lnTo>
                    <a:pt x="1507" y="2240"/>
                  </a:lnTo>
                  <a:lnTo>
                    <a:pt x="1275" y="2124"/>
                  </a:lnTo>
                  <a:lnTo>
                    <a:pt x="1623" y="2008"/>
                  </a:lnTo>
                  <a:lnTo>
                    <a:pt x="1932" y="1815"/>
                  </a:lnTo>
                  <a:lnTo>
                    <a:pt x="2279" y="1661"/>
                  </a:lnTo>
                  <a:lnTo>
                    <a:pt x="2549" y="1429"/>
                  </a:lnTo>
                  <a:lnTo>
                    <a:pt x="2820" y="1197"/>
                  </a:lnTo>
                  <a:lnTo>
                    <a:pt x="3129" y="966"/>
                  </a:lnTo>
                  <a:lnTo>
                    <a:pt x="3360" y="695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3876600" y="12602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9" y="3553"/>
                  </a:lnTo>
                  <a:lnTo>
                    <a:pt x="12434" y="3205"/>
                  </a:lnTo>
                  <a:lnTo>
                    <a:pt x="12357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2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6" y="4016"/>
                  </a:lnTo>
                  <a:lnTo>
                    <a:pt x="10040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5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4184550" y="1267025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1" y="2240"/>
                  </a:lnTo>
                  <a:lnTo>
                    <a:pt x="811" y="2356"/>
                  </a:lnTo>
                  <a:lnTo>
                    <a:pt x="811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0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9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6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2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2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3067625" y="1293100"/>
              <a:ext cx="105250" cy="105250"/>
            </a:xfrm>
            <a:custGeom>
              <a:avLst/>
              <a:gdLst/>
              <a:ahLst/>
              <a:cxnLst/>
              <a:rect l="l" t="t" r="r" b="b"/>
              <a:pathLst>
                <a:path w="4210" h="4210" extrusionOk="0">
                  <a:moveTo>
                    <a:pt x="2317" y="348"/>
                  </a:moveTo>
                  <a:lnTo>
                    <a:pt x="2472" y="425"/>
                  </a:lnTo>
                  <a:lnTo>
                    <a:pt x="2665" y="464"/>
                  </a:lnTo>
                  <a:lnTo>
                    <a:pt x="2819" y="579"/>
                  </a:lnTo>
                  <a:lnTo>
                    <a:pt x="2974" y="695"/>
                  </a:lnTo>
                  <a:lnTo>
                    <a:pt x="3128" y="811"/>
                  </a:lnTo>
                  <a:lnTo>
                    <a:pt x="3205" y="850"/>
                  </a:lnTo>
                  <a:lnTo>
                    <a:pt x="3360" y="1081"/>
                  </a:lnTo>
                  <a:lnTo>
                    <a:pt x="3553" y="1313"/>
                  </a:lnTo>
                  <a:lnTo>
                    <a:pt x="3669" y="1545"/>
                  </a:lnTo>
                  <a:lnTo>
                    <a:pt x="3784" y="1815"/>
                  </a:lnTo>
                  <a:lnTo>
                    <a:pt x="3823" y="2085"/>
                  </a:lnTo>
                  <a:lnTo>
                    <a:pt x="3823" y="2356"/>
                  </a:lnTo>
                  <a:lnTo>
                    <a:pt x="3784" y="2665"/>
                  </a:lnTo>
                  <a:lnTo>
                    <a:pt x="3669" y="2935"/>
                  </a:lnTo>
                  <a:lnTo>
                    <a:pt x="3476" y="3244"/>
                  </a:lnTo>
                  <a:lnTo>
                    <a:pt x="3205" y="3476"/>
                  </a:lnTo>
                  <a:lnTo>
                    <a:pt x="2896" y="3669"/>
                  </a:lnTo>
                  <a:lnTo>
                    <a:pt x="2587" y="3785"/>
                  </a:lnTo>
                  <a:lnTo>
                    <a:pt x="2201" y="3862"/>
                  </a:lnTo>
                  <a:lnTo>
                    <a:pt x="1854" y="3823"/>
                  </a:lnTo>
                  <a:lnTo>
                    <a:pt x="1506" y="3746"/>
                  </a:lnTo>
                  <a:lnTo>
                    <a:pt x="1197" y="3591"/>
                  </a:lnTo>
                  <a:lnTo>
                    <a:pt x="927" y="3398"/>
                  </a:lnTo>
                  <a:lnTo>
                    <a:pt x="695" y="3167"/>
                  </a:lnTo>
                  <a:lnTo>
                    <a:pt x="541" y="2858"/>
                  </a:lnTo>
                  <a:lnTo>
                    <a:pt x="425" y="2549"/>
                  </a:lnTo>
                  <a:lnTo>
                    <a:pt x="348" y="2240"/>
                  </a:lnTo>
                  <a:lnTo>
                    <a:pt x="348" y="1892"/>
                  </a:lnTo>
                  <a:lnTo>
                    <a:pt x="425" y="1583"/>
                  </a:lnTo>
                  <a:lnTo>
                    <a:pt x="541" y="1275"/>
                  </a:lnTo>
                  <a:lnTo>
                    <a:pt x="772" y="966"/>
                  </a:lnTo>
                  <a:lnTo>
                    <a:pt x="1081" y="695"/>
                  </a:lnTo>
                  <a:lnTo>
                    <a:pt x="1390" y="502"/>
                  </a:lnTo>
                  <a:lnTo>
                    <a:pt x="1738" y="386"/>
                  </a:lnTo>
                  <a:lnTo>
                    <a:pt x="2124" y="348"/>
                  </a:lnTo>
                  <a:close/>
                  <a:moveTo>
                    <a:pt x="1892" y="0"/>
                  </a:moveTo>
                  <a:lnTo>
                    <a:pt x="1545" y="77"/>
                  </a:lnTo>
                  <a:lnTo>
                    <a:pt x="1197" y="232"/>
                  </a:lnTo>
                  <a:lnTo>
                    <a:pt x="850" y="425"/>
                  </a:lnTo>
                  <a:lnTo>
                    <a:pt x="618" y="618"/>
                  </a:lnTo>
                  <a:lnTo>
                    <a:pt x="464" y="811"/>
                  </a:lnTo>
                  <a:lnTo>
                    <a:pt x="309" y="966"/>
                  </a:lnTo>
                  <a:lnTo>
                    <a:pt x="232" y="1159"/>
                  </a:lnTo>
                  <a:lnTo>
                    <a:pt x="116" y="1390"/>
                  </a:lnTo>
                  <a:lnTo>
                    <a:pt x="39" y="1815"/>
                  </a:lnTo>
                  <a:lnTo>
                    <a:pt x="0" y="2240"/>
                  </a:lnTo>
                  <a:lnTo>
                    <a:pt x="77" y="2665"/>
                  </a:lnTo>
                  <a:lnTo>
                    <a:pt x="232" y="3051"/>
                  </a:lnTo>
                  <a:lnTo>
                    <a:pt x="464" y="3437"/>
                  </a:lnTo>
                  <a:lnTo>
                    <a:pt x="618" y="3591"/>
                  </a:lnTo>
                  <a:lnTo>
                    <a:pt x="772" y="3746"/>
                  </a:lnTo>
                  <a:lnTo>
                    <a:pt x="1120" y="3978"/>
                  </a:lnTo>
                  <a:lnTo>
                    <a:pt x="1506" y="4132"/>
                  </a:lnTo>
                  <a:lnTo>
                    <a:pt x="1931" y="4209"/>
                  </a:lnTo>
                  <a:lnTo>
                    <a:pt x="2317" y="4209"/>
                  </a:lnTo>
                  <a:lnTo>
                    <a:pt x="2742" y="4132"/>
                  </a:lnTo>
                  <a:lnTo>
                    <a:pt x="3128" y="3978"/>
                  </a:lnTo>
                  <a:lnTo>
                    <a:pt x="3476" y="3785"/>
                  </a:lnTo>
                  <a:lnTo>
                    <a:pt x="3784" y="3476"/>
                  </a:lnTo>
                  <a:lnTo>
                    <a:pt x="3900" y="3321"/>
                  </a:lnTo>
                  <a:lnTo>
                    <a:pt x="4016" y="3128"/>
                  </a:lnTo>
                  <a:lnTo>
                    <a:pt x="4093" y="2935"/>
                  </a:lnTo>
                  <a:lnTo>
                    <a:pt x="4132" y="2703"/>
                  </a:lnTo>
                  <a:lnTo>
                    <a:pt x="4209" y="2279"/>
                  </a:lnTo>
                  <a:lnTo>
                    <a:pt x="4171" y="1854"/>
                  </a:lnTo>
                  <a:lnTo>
                    <a:pt x="4055" y="1429"/>
                  </a:lnTo>
                  <a:lnTo>
                    <a:pt x="3939" y="1236"/>
                  </a:lnTo>
                  <a:lnTo>
                    <a:pt x="3823" y="1043"/>
                  </a:lnTo>
                  <a:lnTo>
                    <a:pt x="3707" y="888"/>
                  </a:lnTo>
                  <a:lnTo>
                    <a:pt x="3553" y="734"/>
                  </a:lnTo>
                  <a:lnTo>
                    <a:pt x="3360" y="579"/>
                  </a:lnTo>
                  <a:lnTo>
                    <a:pt x="3167" y="502"/>
                  </a:lnTo>
                  <a:lnTo>
                    <a:pt x="3128" y="502"/>
                  </a:lnTo>
                  <a:lnTo>
                    <a:pt x="3051" y="348"/>
                  </a:lnTo>
                  <a:lnTo>
                    <a:pt x="2896" y="232"/>
                  </a:lnTo>
                  <a:lnTo>
                    <a:pt x="2780" y="116"/>
                  </a:lnTo>
                  <a:lnTo>
                    <a:pt x="2626" y="77"/>
                  </a:lnTo>
                  <a:lnTo>
                    <a:pt x="2433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686050" y="1295025"/>
              <a:ext cx="44425" cy="43475"/>
            </a:xfrm>
            <a:custGeom>
              <a:avLst/>
              <a:gdLst/>
              <a:ahLst/>
              <a:cxnLst/>
              <a:rect l="l" t="t" r="r" b="b"/>
              <a:pathLst>
                <a:path w="1777" h="1739" extrusionOk="0">
                  <a:moveTo>
                    <a:pt x="773" y="309"/>
                  </a:moveTo>
                  <a:lnTo>
                    <a:pt x="966" y="348"/>
                  </a:lnTo>
                  <a:lnTo>
                    <a:pt x="1159" y="464"/>
                  </a:lnTo>
                  <a:lnTo>
                    <a:pt x="1313" y="580"/>
                  </a:lnTo>
                  <a:lnTo>
                    <a:pt x="1390" y="773"/>
                  </a:lnTo>
                  <a:lnTo>
                    <a:pt x="1390" y="966"/>
                  </a:lnTo>
                  <a:lnTo>
                    <a:pt x="1352" y="1043"/>
                  </a:lnTo>
                  <a:lnTo>
                    <a:pt x="1275" y="1159"/>
                  </a:lnTo>
                  <a:lnTo>
                    <a:pt x="1197" y="1236"/>
                  </a:lnTo>
                  <a:lnTo>
                    <a:pt x="1082" y="1275"/>
                  </a:lnTo>
                  <a:lnTo>
                    <a:pt x="888" y="1352"/>
                  </a:lnTo>
                  <a:lnTo>
                    <a:pt x="695" y="1352"/>
                  </a:lnTo>
                  <a:lnTo>
                    <a:pt x="541" y="1236"/>
                  </a:lnTo>
                  <a:lnTo>
                    <a:pt x="425" y="1082"/>
                  </a:lnTo>
                  <a:lnTo>
                    <a:pt x="386" y="889"/>
                  </a:lnTo>
                  <a:lnTo>
                    <a:pt x="386" y="734"/>
                  </a:lnTo>
                  <a:lnTo>
                    <a:pt x="464" y="541"/>
                  </a:lnTo>
                  <a:lnTo>
                    <a:pt x="541" y="387"/>
                  </a:lnTo>
                  <a:lnTo>
                    <a:pt x="541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8" y="39"/>
                  </a:lnTo>
                  <a:lnTo>
                    <a:pt x="464" y="116"/>
                  </a:lnTo>
                  <a:lnTo>
                    <a:pt x="425" y="155"/>
                  </a:lnTo>
                  <a:lnTo>
                    <a:pt x="348" y="155"/>
                  </a:lnTo>
                  <a:lnTo>
                    <a:pt x="232" y="271"/>
                  </a:lnTo>
                  <a:lnTo>
                    <a:pt x="116" y="387"/>
                  </a:lnTo>
                  <a:lnTo>
                    <a:pt x="39" y="502"/>
                  </a:lnTo>
                  <a:lnTo>
                    <a:pt x="0" y="657"/>
                  </a:lnTo>
                  <a:lnTo>
                    <a:pt x="0" y="850"/>
                  </a:lnTo>
                  <a:lnTo>
                    <a:pt x="0" y="1004"/>
                  </a:lnTo>
                  <a:lnTo>
                    <a:pt x="39" y="1159"/>
                  </a:lnTo>
                  <a:lnTo>
                    <a:pt x="116" y="1313"/>
                  </a:lnTo>
                  <a:lnTo>
                    <a:pt x="193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8" y="1738"/>
                  </a:lnTo>
                  <a:lnTo>
                    <a:pt x="966" y="1738"/>
                  </a:lnTo>
                  <a:lnTo>
                    <a:pt x="1120" y="1700"/>
                  </a:lnTo>
                  <a:lnTo>
                    <a:pt x="1275" y="1622"/>
                  </a:lnTo>
                  <a:lnTo>
                    <a:pt x="1429" y="1545"/>
                  </a:lnTo>
                  <a:lnTo>
                    <a:pt x="1584" y="1391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27"/>
                  </a:lnTo>
                  <a:lnTo>
                    <a:pt x="1777" y="773"/>
                  </a:lnTo>
                  <a:lnTo>
                    <a:pt x="1738" y="580"/>
                  </a:lnTo>
                  <a:lnTo>
                    <a:pt x="1661" y="425"/>
                  </a:lnTo>
                  <a:lnTo>
                    <a:pt x="1545" y="271"/>
                  </a:lnTo>
                  <a:lnTo>
                    <a:pt x="1429" y="155"/>
                  </a:lnTo>
                  <a:lnTo>
                    <a:pt x="1275" y="78"/>
                  </a:lnTo>
                  <a:lnTo>
                    <a:pt x="1120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691825" y="1300825"/>
              <a:ext cx="114925" cy="285775"/>
            </a:xfrm>
            <a:custGeom>
              <a:avLst/>
              <a:gdLst/>
              <a:ahLst/>
              <a:cxnLst/>
              <a:rect l="l" t="t" r="r" b="b"/>
              <a:pathLst>
                <a:path w="4597" h="11431" extrusionOk="0">
                  <a:moveTo>
                    <a:pt x="3631" y="888"/>
                  </a:moveTo>
                  <a:lnTo>
                    <a:pt x="3708" y="2008"/>
                  </a:lnTo>
                  <a:lnTo>
                    <a:pt x="3824" y="3128"/>
                  </a:lnTo>
                  <a:lnTo>
                    <a:pt x="3940" y="4248"/>
                  </a:lnTo>
                  <a:lnTo>
                    <a:pt x="4017" y="5406"/>
                  </a:lnTo>
                  <a:lnTo>
                    <a:pt x="4056" y="6603"/>
                  </a:lnTo>
                  <a:lnTo>
                    <a:pt x="4056" y="7260"/>
                  </a:lnTo>
                  <a:lnTo>
                    <a:pt x="3978" y="7878"/>
                  </a:lnTo>
                  <a:lnTo>
                    <a:pt x="3901" y="8534"/>
                  </a:lnTo>
                  <a:lnTo>
                    <a:pt x="3747" y="9152"/>
                  </a:lnTo>
                  <a:lnTo>
                    <a:pt x="3515" y="9731"/>
                  </a:lnTo>
                  <a:lnTo>
                    <a:pt x="3245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2"/>
                  </a:lnTo>
                  <a:lnTo>
                    <a:pt x="1623" y="10696"/>
                  </a:lnTo>
                  <a:lnTo>
                    <a:pt x="1353" y="10503"/>
                  </a:lnTo>
                  <a:lnTo>
                    <a:pt x="1121" y="10233"/>
                  </a:lnTo>
                  <a:lnTo>
                    <a:pt x="966" y="9963"/>
                  </a:lnTo>
                  <a:lnTo>
                    <a:pt x="851" y="9692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95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9" y="4055"/>
                  </a:lnTo>
                  <a:lnTo>
                    <a:pt x="580" y="2780"/>
                  </a:lnTo>
                  <a:lnTo>
                    <a:pt x="542" y="2742"/>
                  </a:lnTo>
                  <a:lnTo>
                    <a:pt x="580" y="2742"/>
                  </a:lnTo>
                  <a:lnTo>
                    <a:pt x="1353" y="2356"/>
                  </a:lnTo>
                  <a:lnTo>
                    <a:pt x="2163" y="1931"/>
                  </a:lnTo>
                  <a:lnTo>
                    <a:pt x="2936" y="1429"/>
                  </a:lnTo>
                  <a:lnTo>
                    <a:pt x="3283" y="1159"/>
                  </a:lnTo>
                  <a:lnTo>
                    <a:pt x="3631" y="888"/>
                  </a:lnTo>
                  <a:close/>
                  <a:moveTo>
                    <a:pt x="3978" y="0"/>
                  </a:moveTo>
                  <a:lnTo>
                    <a:pt x="3901" y="39"/>
                  </a:lnTo>
                  <a:lnTo>
                    <a:pt x="3476" y="309"/>
                  </a:lnTo>
                  <a:lnTo>
                    <a:pt x="3052" y="657"/>
                  </a:lnTo>
                  <a:lnTo>
                    <a:pt x="2627" y="966"/>
                  </a:lnTo>
                  <a:lnTo>
                    <a:pt x="2202" y="1313"/>
                  </a:lnTo>
                  <a:lnTo>
                    <a:pt x="1314" y="1892"/>
                  </a:lnTo>
                  <a:lnTo>
                    <a:pt x="426" y="2472"/>
                  </a:lnTo>
                  <a:lnTo>
                    <a:pt x="349" y="2549"/>
                  </a:lnTo>
                  <a:lnTo>
                    <a:pt x="349" y="2626"/>
                  </a:lnTo>
                  <a:lnTo>
                    <a:pt x="271" y="2665"/>
                  </a:lnTo>
                  <a:lnTo>
                    <a:pt x="233" y="2780"/>
                  </a:lnTo>
                  <a:lnTo>
                    <a:pt x="194" y="3823"/>
                  </a:lnTo>
                  <a:lnTo>
                    <a:pt x="155" y="4827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7"/>
                  </a:lnTo>
                  <a:lnTo>
                    <a:pt x="155" y="7685"/>
                  </a:lnTo>
                  <a:lnTo>
                    <a:pt x="155" y="8418"/>
                  </a:lnTo>
                  <a:lnTo>
                    <a:pt x="233" y="9152"/>
                  </a:lnTo>
                  <a:lnTo>
                    <a:pt x="310" y="9615"/>
                  </a:lnTo>
                  <a:lnTo>
                    <a:pt x="503" y="10079"/>
                  </a:lnTo>
                  <a:lnTo>
                    <a:pt x="735" y="10503"/>
                  </a:lnTo>
                  <a:lnTo>
                    <a:pt x="1044" y="10890"/>
                  </a:lnTo>
                  <a:lnTo>
                    <a:pt x="1198" y="11044"/>
                  </a:lnTo>
                  <a:lnTo>
                    <a:pt x="1391" y="11198"/>
                  </a:lnTo>
                  <a:lnTo>
                    <a:pt x="1623" y="11314"/>
                  </a:lnTo>
                  <a:lnTo>
                    <a:pt x="1816" y="11392"/>
                  </a:lnTo>
                  <a:lnTo>
                    <a:pt x="2048" y="11430"/>
                  </a:lnTo>
                  <a:lnTo>
                    <a:pt x="2279" y="11430"/>
                  </a:lnTo>
                  <a:lnTo>
                    <a:pt x="2550" y="11392"/>
                  </a:lnTo>
                  <a:lnTo>
                    <a:pt x="2820" y="11314"/>
                  </a:lnTo>
                  <a:lnTo>
                    <a:pt x="3052" y="11198"/>
                  </a:lnTo>
                  <a:lnTo>
                    <a:pt x="3283" y="11044"/>
                  </a:lnTo>
                  <a:lnTo>
                    <a:pt x="3476" y="10851"/>
                  </a:lnTo>
                  <a:lnTo>
                    <a:pt x="3669" y="10658"/>
                  </a:lnTo>
                  <a:lnTo>
                    <a:pt x="3824" y="10388"/>
                  </a:lnTo>
                  <a:lnTo>
                    <a:pt x="3978" y="10117"/>
                  </a:lnTo>
                  <a:lnTo>
                    <a:pt x="4171" y="9538"/>
                  </a:lnTo>
                  <a:lnTo>
                    <a:pt x="4326" y="8920"/>
                  </a:lnTo>
                  <a:lnTo>
                    <a:pt x="4442" y="8302"/>
                  </a:lnTo>
                  <a:lnTo>
                    <a:pt x="4519" y="7723"/>
                  </a:lnTo>
                  <a:lnTo>
                    <a:pt x="4558" y="7221"/>
                  </a:lnTo>
                  <a:lnTo>
                    <a:pt x="4596" y="6642"/>
                  </a:lnTo>
                  <a:lnTo>
                    <a:pt x="4596" y="6101"/>
                  </a:lnTo>
                  <a:lnTo>
                    <a:pt x="4519" y="4981"/>
                  </a:lnTo>
                  <a:lnTo>
                    <a:pt x="4442" y="3862"/>
                  </a:lnTo>
                  <a:lnTo>
                    <a:pt x="4326" y="2780"/>
                  </a:lnTo>
                  <a:lnTo>
                    <a:pt x="4287" y="2394"/>
                  </a:lnTo>
                  <a:lnTo>
                    <a:pt x="4210" y="1468"/>
                  </a:lnTo>
                  <a:lnTo>
                    <a:pt x="4133" y="541"/>
                  </a:lnTo>
                  <a:lnTo>
                    <a:pt x="4094" y="386"/>
                  </a:lnTo>
                  <a:lnTo>
                    <a:pt x="4133" y="348"/>
                  </a:lnTo>
                  <a:lnTo>
                    <a:pt x="4171" y="270"/>
                  </a:lnTo>
                  <a:lnTo>
                    <a:pt x="4210" y="193"/>
                  </a:lnTo>
                  <a:lnTo>
                    <a:pt x="4171" y="77"/>
                  </a:lnTo>
                  <a:lnTo>
                    <a:pt x="4094" y="39"/>
                  </a:lnTo>
                  <a:lnTo>
                    <a:pt x="40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635850" y="1347150"/>
              <a:ext cx="42500" cy="41550"/>
            </a:xfrm>
            <a:custGeom>
              <a:avLst/>
              <a:gdLst/>
              <a:ahLst/>
              <a:cxnLst/>
              <a:rect l="l" t="t" r="r" b="b"/>
              <a:pathLst>
                <a:path w="1700" h="1662" extrusionOk="0">
                  <a:moveTo>
                    <a:pt x="1004" y="387"/>
                  </a:moveTo>
                  <a:lnTo>
                    <a:pt x="1120" y="425"/>
                  </a:lnTo>
                  <a:lnTo>
                    <a:pt x="1159" y="464"/>
                  </a:lnTo>
                  <a:lnTo>
                    <a:pt x="1236" y="541"/>
                  </a:lnTo>
                  <a:lnTo>
                    <a:pt x="1313" y="734"/>
                  </a:lnTo>
                  <a:lnTo>
                    <a:pt x="1313" y="927"/>
                  </a:lnTo>
                  <a:lnTo>
                    <a:pt x="1236" y="1082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8" y="1275"/>
                  </a:lnTo>
                  <a:lnTo>
                    <a:pt x="695" y="1236"/>
                  </a:lnTo>
                  <a:lnTo>
                    <a:pt x="541" y="1121"/>
                  </a:lnTo>
                  <a:lnTo>
                    <a:pt x="464" y="1082"/>
                  </a:lnTo>
                  <a:lnTo>
                    <a:pt x="425" y="966"/>
                  </a:lnTo>
                  <a:lnTo>
                    <a:pt x="386" y="889"/>
                  </a:lnTo>
                  <a:lnTo>
                    <a:pt x="386" y="773"/>
                  </a:lnTo>
                  <a:lnTo>
                    <a:pt x="425" y="541"/>
                  </a:lnTo>
                  <a:lnTo>
                    <a:pt x="541" y="580"/>
                  </a:lnTo>
                  <a:lnTo>
                    <a:pt x="618" y="541"/>
                  </a:lnTo>
                  <a:lnTo>
                    <a:pt x="773" y="425"/>
                  </a:lnTo>
                  <a:lnTo>
                    <a:pt x="927" y="387"/>
                  </a:lnTo>
                  <a:close/>
                  <a:moveTo>
                    <a:pt x="734" y="1"/>
                  </a:moveTo>
                  <a:lnTo>
                    <a:pt x="618" y="39"/>
                  </a:lnTo>
                  <a:lnTo>
                    <a:pt x="502" y="117"/>
                  </a:lnTo>
                  <a:lnTo>
                    <a:pt x="348" y="194"/>
                  </a:lnTo>
                  <a:lnTo>
                    <a:pt x="232" y="310"/>
                  </a:lnTo>
                  <a:lnTo>
                    <a:pt x="155" y="425"/>
                  </a:lnTo>
                  <a:lnTo>
                    <a:pt x="78" y="580"/>
                  </a:lnTo>
                  <a:lnTo>
                    <a:pt x="39" y="696"/>
                  </a:lnTo>
                  <a:lnTo>
                    <a:pt x="0" y="850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3" y="1352"/>
                  </a:lnTo>
                  <a:lnTo>
                    <a:pt x="309" y="1468"/>
                  </a:lnTo>
                  <a:lnTo>
                    <a:pt x="464" y="1584"/>
                  </a:lnTo>
                  <a:lnTo>
                    <a:pt x="657" y="1623"/>
                  </a:lnTo>
                  <a:lnTo>
                    <a:pt x="811" y="1661"/>
                  </a:lnTo>
                  <a:lnTo>
                    <a:pt x="1004" y="1661"/>
                  </a:lnTo>
                  <a:lnTo>
                    <a:pt x="1197" y="1584"/>
                  </a:lnTo>
                  <a:lnTo>
                    <a:pt x="1352" y="1507"/>
                  </a:lnTo>
                  <a:lnTo>
                    <a:pt x="1468" y="1391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699" y="927"/>
                  </a:lnTo>
                  <a:lnTo>
                    <a:pt x="1699" y="734"/>
                  </a:lnTo>
                  <a:lnTo>
                    <a:pt x="1661" y="541"/>
                  </a:lnTo>
                  <a:lnTo>
                    <a:pt x="1584" y="387"/>
                  </a:lnTo>
                  <a:lnTo>
                    <a:pt x="1506" y="232"/>
                  </a:lnTo>
                  <a:lnTo>
                    <a:pt x="1390" y="155"/>
                  </a:lnTo>
                  <a:lnTo>
                    <a:pt x="1275" y="78"/>
                  </a:lnTo>
                  <a:lnTo>
                    <a:pt x="10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444700" y="13741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71" y="1"/>
                  </a:moveTo>
                  <a:lnTo>
                    <a:pt x="116" y="40"/>
                  </a:lnTo>
                  <a:lnTo>
                    <a:pt x="39" y="117"/>
                  </a:lnTo>
                  <a:lnTo>
                    <a:pt x="1" y="233"/>
                  </a:lnTo>
                  <a:lnTo>
                    <a:pt x="39" y="387"/>
                  </a:lnTo>
                  <a:lnTo>
                    <a:pt x="348" y="889"/>
                  </a:lnTo>
                  <a:lnTo>
                    <a:pt x="657" y="1391"/>
                  </a:lnTo>
                  <a:lnTo>
                    <a:pt x="1005" y="1854"/>
                  </a:lnTo>
                  <a:lnTo>
                    <a:pt x="1391" y="2318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4" y="3553"/>
                  </a:lnTo>
                  <a:lnTo>
                    <a:pt x="3167" y="3901"/>
                  </a:lnTo>
                  <a:lnTo>
                    <a:pt x="3553" y="3747"/>
                  </a:lnTo>
                  <a:lnTo>
                    <a:pt x="2781" y="3013"/>
                  </a:lnTo>
                  <a:lnTo>
                    <a:pt x="2047" y="2241"/>
                  </a:lnTo>
                  <a:lnTo>
                    <a:pt x="1352" y="1430"/>
                  </a:lnTo>
                  <a:lnTo>
                    <a:pt x="1043" y="1005"/>
                  </a:lnTo>
                  <a:lnTo>
                    <a:pt x="734" y="542"/>
                  </a:lnTo>
                  <a:lnTo>
                    <a:pt x="1622" y="696"/>
                  </a:lnTo>
                  <a:lnTo>
                    <a:pt x="2511" y="889"/>
                  </a:lnTo>
                  <a:lnTo>
                    <a:pt x="3013" y="1044"/>
                  </a:lnTo>
                  <a:lnTo>
                    <a:pt x="3515" y="1198"/>
                  </a:lnTo>
                  <a:lnTo>
                    <a:pt x="4017" y="1352"/>
                  </a:lnTo>
                  <a:lnTo>
                    <a:pt x="4480" y="1507"/>
                  </a:lnTo>
                  <a:lnTo>
                    <a:pt x="4596" y="1507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5" y="1507"/>
                  </a:lnTo>
                  <a:lnTo>
                    <a:pt x="4943" y="1430"/>
                  </a:lnTo>
                  <a:lnTo>
                    <a:pt x="4634" y="1159"/>
                  </a:lnTo>
                  <a:lnTo>
                    <a:pt x="4171" y="850"/>
                  </a:lnTo>
                  <a:lnTo>
                    <a:pt x="3630" y="619"/>
                  </a:lnTo>
                  <a:lnTo>
                    <a:pt x="3090" y="464"/>
                  </a:lnTo>
                  <a:lnTo>
                    <a:pt x="2511" y="310"/>
                  </a:lnTo>
                  <a:lnTo>
                    <a:pt x="1931" y="194"/>
                  </a:lnTo>
                  <a:lnTo>
                    <a:pt x="1352" y="117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5333350" y="138867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5"/>
                  </a:moveTo>
                  <a:lnTo>
                    <a:pt x="23633" y="1467"/>
                  </a:lnTo>
                  <a:lnTo>
                    <a:pt x="23941" y="2008"/>
                  </a:lnTo>
                  <a:lnTo>
                    <a:pt x="23787" y="2163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2" y="1969"/>
                  </a:lnTo>
                  <a:lnTo>
                    <a:pt x="23015" y="1815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4"/>
                  </a:lnTo>
                  <a:lnTo>
                    <a:pt x="23169" y="1120"/>
                  </a:lnTo>
                  <a:lnTo>
                    <a:pt x="23285" y="965"/>
                  </a:lnTo>
                  <a:close/>
                  <a:moveTo>
                    <a:pt x="24096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7"/>
                  </a:lnTo>
                  <a:lnTo>
                    <a:pt x="24096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0"/>
                  </a:lnTo>
                  <a:lnTo>
                    <a:pt x="16566" y="5406"/>
                  </a:lnTo>
                  <a:lnTo>
                    <a:pt x="16296" y="5445"/>
                  </a:lnTo>
                  <a:lnTo>
                    <a:pt x="15639" y="5522"/>
                  </a:lnTo>
                  <a:lnTo>
                    <a:pt x="15639" y="5483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5" y="5175"/>
                  </a:lnTo>
                  <a:lnTo>
                    <a:pt x="15832" y="5097"/>
                  </a:lnTo>
                  <a:lnTo>
                    <a:pt x="15948" y="5020"/>
                  </a:lnTo>
                  <a:lnTo>
                    <a:pt x="16064" y="4981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522"/>
                  </a:lnTo>
                  <a:lnTo>
                    <a:pt x="24057" y="5445"/>
                  </a:lnTo>
                  <a:lnTo>
                    <a:pt x="23903" y="5290"/>
                  </a:lnTo>
                  <a:lnTo>
                    <a:pt x="23826" y="5097"/>
                  </a:lnTo>
                  <a:lnTo>
                    <a:pt x="23787" y="4981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2" y="5638"/>
                  </a:lnTo>
                  <a:lnTo>
                    <a:pt x="17570" y="5522"/>
                  </a:lnTo>
                  <a:lnTo>
                    <a:pt x="17029" y="5445"/>
                  </a:lnTo>
                  <a:lnTo>
                    <a:pt x="17068" y="5290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3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6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599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6"/>
                  </a:lnTo>
                  <a:lnTo>
                    <a:pt x="19385" y="5831"/>
                  </a:lnTo>
                  <a:lnTo>
                    <a:pt x="19385" y="5985"/>
                  </a:lnTo>
                  <a:lnTo>
                    <a:pt x="19346" y="6178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6"/>
                  </a:lnTo>
                  <a:lnTo>
                    <a:pt x="18844" y="5522"/>
                  </a:lnTo>
                  <a:lnTo>
                    <a:pt x="18999" y="5483"/>
                  </a:lnTo>
                  <a:close/>
                  <a:moveTo>
                    <a:pt x="20196" y="6063"/>
                  </a:moveTo>
                  <a:lnTo>
                    <a:pt x="20350" y="6101"/>
                  </a:lnTo>
                  <a:lnTo>
                    <a:pt x="20466" y="6140"/>
                  </a:lnTo>
                  <a:lnTo>
                    <a:pt x="20543" y="6178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0"/>
                  </a:lnTo>
                  <a:lnTo>
                    <a:pt x="19848" y="6294"/>
                  </a:lnTo>
                  <a:lnTo>
                    <a:pt x="19887" y="6178"/>
                  </a:lnTo>
                  <a:lnTo>
                    <a:pt x="20003" y="6140"/>
                  </a:lnTo>
                  <a:lnTo>
                    <a:pt x="20080" y="6101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1" y="5985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1" y="6294"/>
                  </a:lnTo>
                  <a:lnTo>
                    <a:pt x="23748" y="6565"/>
                  </a:lnTo>
                  <a:lnTo>
                    <a:pt x="23517" y="6796"/>
                  </a:lnTo>
                  <a:lnTo>
                    <a:pt x="23246" y="6989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8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78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6"/>
                  </a:lnTo>
                  <a:lnTo>
                    <a:pt x="12627" y="6680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59" y="6217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719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44"/>
                  </a:lnTo>
                  <a:lnTo>
                    <a:pt x="22551" y="7221"/>
                  </a:lnTo>
                  <a:lnTo>
                    <a:pt x="22165" y="7260"/>
                  </a:lnTo>
                  <a:lnTo>
                    <a:pt x="21779" y="7221"/>
                  </a:lnTo>
                  <a:lnTo>
                    <a:pt x="21393" y="7105"/>
                  </a:lnTo>
                  <a:lnTo>
                    <a:pt x="21470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414"/>
                  </a:moveTo>
                  <a:lnTo>
                    <a:pt x="12473" y="7453"/>
                  </a:lnTo>
                  <a:lnTo>
                    <a:pt x="12125" y="7993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09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3"/>
                  </a:lnTo>
                  <a:lnTo>
                    <a:pt x="11816" y="7607"/>
                  </a:lnTo>
                  <a:lnTo>
                    <a:pt x="11894" y="7530"/>
                  </a:lnTo>
                  <a:lnTo>
                    <a:pt x="12009" y="7453"/>
                  </a:lnTo>
                  <a:lnTo>
                    <a:pt x="12164" y="7414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1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2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7"/>
                  </a:lnTo>
                  <a:close/>
                  <a:moveTo>
                    <a:pt x="3785" y="9770"/>
                  </a:moveTo>
                  <a:lnTo>
                    <a:pt x="3900" y="9808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32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5"/>
                  </a:lnTo>
                  <a:lnTo>
                    <a:pt x="5097" y="10774"/>
                  </a:lnTo>
                  <a:lnTo>
                    <a:pt x="5136" y="10889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928"/>
                  </a:lnTo>
                  <a:lnTo>
                    <a:pt x="4441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19"/>
                  </a:moveTo>
                  <a:lnTo>
                    <a:pt x="10967" y="11198"/>
                  </a:lnTo>
                  <a:lnTo>
                    <a:pt x="10735" y="11739"/>
                  </a:lnTo>
                  <a:lnTo>
                    <a:pt x="10658" y="11700"/>
                  </a:lnTo>
                  <a:lnTo>
                    <a:pt x="10504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2"/>
                  </a:lnTo>
                  <a:lnTo>
                    <a:pt x="10735" y="10696"/>
                  </a:lnTo>
                  <a:lnTo>
                    <a:pt x="10928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09"/>
                  </a:lnTo>
                  <a:lnTo>
                    <a:pt x="6410" y="12241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0"/>
                  </a:lnTo>
                  <a:lnTo>
                    <a:pt x="5445" y="11623"/>
                  </a:lnTo>
                  <a:lnTo>
                    <a:pt x="5561" y="11546"/>
                  </a:lnTo>
                  <a:lnTo>
                    <a:pt x="5638" y="11507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39" y="13206"/>
                  </a:lnTo>
                  <a:lnTo>
                    <a:pt x="7337" y="13013"/>
                  </a:lnTo>
                  <a:lnTo>
                    <a:pt x="6835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3" y="12627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6"/>
                  </a:lnTo>
                  <a:lnTo>
                    <a:pt x="9229" y="13129"/>
                  </a:lnTo>
                  <a:lnTo>
                    <a:pt x="9268" y="13206"/>
                  </a:lnTo>
                  <a:lnTo>
                    <a:pt x="9036" y="13284"/>
                  </a:lnTo>
                  <a:lnTo>
                    <a:pt x="8804" y="13322"/>
                  </a:lnTo>
                  <a:lnTo>
                    <a:pt x="8573" y="13322"/>
                  </a:lnTo>
                  <a:lnTo>
                    <a:pt x="8302" y="13284"/>
                  </a:lnTo>
                  <a:lnTo>
                    <a:pt x="8302" y="13206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704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6" y="0"/>
                  </a:moveTo>
                  <a:lnTo>
                    <a:pt x="22899" y="39"/>
                  </a:lnTo>
                  <a:lnTo>
                    <a:pt x="22822" y="77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2"/>
                  </a:lnTo>
                  <a:lnTo>
                    <a:pt x="22783" y="965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0" y="2278"/>
                  </a:lnTo>
                  <a:lnTo>
                    <a:pt x="23053" y="2394"/>
                  </a:lnTo>
                  <a:lnTo>
                    <a:pt x="23246" y="2510"/>
                  </a:lnTo>
                  <a:lnTo>
                    <a:pt x="23478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82"/>
                  </a:lnTo>
                  <a:lnTo>
                    <a:pt x="23439" y="3514"/>
                  </a:lnTo>
                  <a:lnTo>
                    <a:pt x="23555" y="3707"/>
                  </a:lnTo>
                  <a:lnTo>
                    <a:pt x="23748" y="3900"/>
                  </a:lnTo>
                  <a:lnTo>
                    <a:pt x="23980" y="4016"/>
                  </a:lnTo>
                  <a:lnTo>
                    <a:pt x="23748" y="4209"/>
                  </a:lnTo>
                  <a:lnTo>
                    <a:pt x="23555" y="4479"/>
                  </a:lnTo>
                  <a:lnTo>
                    <a:pt x="23478" y="4750"/>
                  </a:lnTo>
                  <a:lnTo>
                    <a:pt x="23439" y="4904"/>
                  </a:lnTo>
                  <a:lnTo>
                    <a:pt x="23439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1" y="5522"/>
                  </a:lnTo>
                  <a:lnTo>
                    <a:pt x="23169" y="5561"/>
                  </a:lnTo>
                  <a:lnTo>
                    <a:pt x="22976" y="5715"/>
                  </a:lnTo>
                  <a:lnTo>
                    <a:pt x="22783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4" y="6294"/>
                  </a:lnTo>
                  <a:lnTo>
                    <a:pt x="22320" y="6256"/>
                  </a:lnTo>
                  <a:lnTo>
                    <a:pt x="22165" y="6217"/>
                  </a:lnTo>
                  <a:lnTo>
                    <a:pt x="21972" y="6217"/>
                  </a:lnTo>
                  <a:lnTo>
                    <a:pt x="21740" y="6294"/>
                  </a:lnTo>
                  <a:lnTo>
                    <a:pt x="21509" y="6410"/>
                  </a:lnTo>
                  <a:lnTo>
                    <a:pt x="21354" y="6565"/>
                  </a:lnTo>
                  <a:lnTo>
                    <a:pt x="21200" y="6796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4"/>
                  </a:lnTo>
                  <a:lnTo>
                    <a:pt x="20736" y="5908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4" y="5754"/>
                  </a:lnTo>
                  <a:lnTo>
                    <a:pt x="20080" y="5792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3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0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1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5"/>
                  </a:lnTo>
                  <a:lnTo>
                    <a:pt x="17802" y="4557"/>
                  </a:lnTo>
                  <a:lnTo>
                    <a:pt x="17647" y="4518"/>
                  </a:lnTo>
                  <a:lnTo>
                    <a:pt x="17493" y="4557"/>
                  </a:lnTo>
                  <a:lnTo>
                    <a:pt x="17377" y="4595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7"/>
                  </a:lnTo>
                  <a:lnTo>
                    <a:pt x="16759" y="4943"/>
                  </a:lnTo>
                  <a:lnTo>
                    <a:pt x="16605" y="4788"/>
                  </a:lnTo>
                  <a:lnTo>
                    <a:pt x="16450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1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1"/>
                  </a:lnTo>
                  <a:lnTo>
                    <a:pt x="14635" y="4943"/>
                  </a:lnTo>
                  <a:lnTo>
                    <a:pt x="14442" y="4981"/>
                  </a:lnTo>
                  <a:lnTo>
                    <a:pt x="14288" y="5020"/>
                  </a:lnTo>
                  <a:lnTo>
                    <a:pt x="14133" y="5097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7"/>
                  </a:lnTo>
                  <a:lnTo>
                    <a:pt x="12357" y="6372"/>
                  </a:lnTo>
                  <a:lnTo>
                    <a:pt x="12357" y="6526"/>
                  </a:lnTo>
                  <a:lnTo>
                    <a:pt x="12357" y="6680"/>
                  </a:lnTo>
                  <a:lnTo>
                    <a:pt x="12357" y="6835"/>
                  </a:lnTo>
                  <a:lnTo>
                    <a:pt x="12434" y="6989"/>
                  </a:lnTo>
                  <a:lnTo>
                    <a:pt x="12164" y="7028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414"/>
                  </a:lnTo>
                  <a:lnTo>
                    <a:pt x="11392" y="7530"/>
                  </a:lnTo>
                  <a:lnTo>
                    <a:pt x="11353" y="7684"/>
                  </a:lnTo>
                  <a:lnTo>
                    <a:pt x="11314" y="7839"/>
                  </a:lnTo>
                  <a:lnTo>
                    <a:pt x="11276" y="7993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57"/>
                  </a:lnTo>
                  <a:lnTo>
                    <a:pt x="11469" y="8611"/>
                  </a:lnTo>
                  <a:lnTo>
                    <a:pt x="11199" y="8650"/>
                  </a:lnTo>
                  <a:lnTo>
                    <a:pt x="10967" y="8804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3"/>
                  </a:lnTo>
                  <a:lnTo>
                    <a:pt x="10619" y="10310"/>
                  </a:lnTo>
                  <a:lnTo>
                    <a:pt x="10426" y="10426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5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4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2" y="12087"/>
                  </a:lnTo>
                  <a:lnTo>
                    <a:pt x="9384" y="12202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95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4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202"/>
                  </a:lnTo>
                  <a:lnTo>
                    <a:pt x="6990" y="12280"/>
                  </a:lnTo>
                  <a:lnTo>
                    <a:pt x="6796" y="12434"/>
                  </a:lnTo>
                  <a:lnTo>
                    <a:pt x="6796" y="12048"/>
                  </a:lnTo>
                  <a:lnTo>
                    <a:pt x="6758" y="11893"/>
                  </a:lnTo>
                  <a:lnTo>
                    <a:pt x="6681" y="11700"/>
                  </a:lnTo>
                  <a:lnTo>
                    <a:pt x="6603" y="11546"/>
                  </a:lnTo>
                  <a:lnTo>
                    <a:pt x="6526" y="11430"/>
                  </a:lnTo>
                  <a:lnTo>
                    <a:pt x="6372" y="11314"/>
                  </a:lnTo>
                  <a:lnTo>
                    <a:pt x="6217" y="11198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7"/>
                  </a:lnTo>
                  <a:lnTo>
                    <a:pt x="5522" y="10967"/>
                  </a:lnTo>
                  <a:lnTo>
                    <a:pt x="5445" y="10735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88"/>
                  </a:lnTo>
                  <a:lnTo>
                    <a:pt x="4943" y="10310"/>
                  </a:lnTo>
                  <a:lnTo>
                    <a:pt x="4827" y="10310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499"/>
                  </a:lnTo>
                  <a:lnTo>
                    <a:pt x="3900" y="9461"/>
                  </a:lnTo>
                  <a:lnTo>
                    <a:pt x="3746" y="9422"/>
                  </a:lnTo>
                  <a:lnTo>
                    <a:pt x="3591" y="9422"/>
                  </a:lnTo>
                  <a:lnTo>
                    <a:pt x="3398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70"/>
                  </a:lnTo>
                  <a:lnTo>
                    <a:pt x="2974" y="9615"/>
                  </a:lnTo>
                  <a:lnTo>
                    <a:pt x="2896" y="9461"/>
                  </a:lnTo>
                  <a:lnTo>
                    <a:pt x="2781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9036"/>
                  </a:lnTo>
                  <a:lnTo>
                    <a:pt x="1854" y="9113"/>
                  </a:lnTo>
                  <a:lnTo>
                    <a:pt x="1699" y="9190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1"/>
                  </a:lnTo>
                  <a:lnTo>
                    <a:pt x="1352" y="9924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0"/>
                  </a:lnTo>
                  <a:lnTo>
                    <a:pt x="386" y="10426"/>
                  </a:lnTo>
                  <a:lnTo>
                    <a:pt x="271" y="10581"/>
                  </a:lnTo>
                  <a:lnTo>
                    <a:pt x="116" y="10889"/>
                  </a:lnTo>
                  <a:lnTo>
                    <a:pt x="0" y="11237"/>
                  </a:lnTo>
                  <a:lnTo>
                    <a:pt x="0" y="11585"/>
                  </a:lnTo>
                  <a:lnTo>
                    <a:pt x="77" y="11932"/>
                  </a:lnTo>
                  <a:lnTo>
                    <a:pt x="193" y="12241"/>
                  </a:lnTo>
                  <a:lnTo>
                    <a:pt x="386" y="12550"/>
                  </a:lnTo>
                  <a:lnTo>
                    <a:pt x="618" y="12820"/>
                  </a:lnTo>
                  <a:lnTo>
                    <a:pt x="811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5" y="13129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1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78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4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2"/>
                  </a:lnTo>
                  <a:lnTo>
                    <a:pt x="618" y="12048"/>
                  </a:lnTo>
                  <a:lnTo>
                    <a:pt x="541" y="11893"/>
                  </a:lnTo>
                  <a:lnTo>
                    <a:pt x="502" y="11739"/>
                  </a:lnTo>
                  <a:lnTo>
                    <a:pt x="502" y="11546"/>
                  </a:lnTo>
                  <a:lnTo>
                    <a:pt x="502" y="11391"/>
                  </a:lnTo>
                  <a:lnTo>
                    <a:pt x="541" y="11198"/>
                  </a:lnTo>
                  <a:lnTo>
                    <a:pt x="579" y="11044"/>
                  </a:lnTo>
                  <a:lnTo>
                    <a:pt x="657" y="10889"/>
                  </a:lnTo>
                  <a:lnTo>
                    <a:pt x="773" y="10774"/>
                  </a:lnTo>
                  <a:lnTo>
                    <a:pt x="888" y="10619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6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5"/>
                  </a:lnTo>
                  <a:lnTo>
                    <a:pt x="5870" y="12704"/>
                  </a:lnTo>
                  <a:lnTo>
                    <a:pt x="6256" y="12975"/>
                  </a:lnTo>
                  <a:lnTo>
                    <a:pt x="6681" y="13206"/>
                  </a:lnTo>
                  <a:lnTo>
                    <a:pt x="7105" y="13438"/>
                  </a:lnTo>
                  <a:lnTo>
                    <a:pt x="7530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8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5"/>
                  </a:lnTo>
                  <a:lnTo>
                    <a:pt x="11314" y="11739"/>
                  </a:lnTo>
                  <a:lnTo>
                    <a:pt x="11507" y="11237"/>
                  </a:lnTo>
                  <a:lnTo>
                    <a:pt x="11662" y="10696"/>
                  </a:lnTo>
                  <a:lnTo>
                    <a:pt x="11971" y="9615"/>
                  </a:lnTo>
                  <a:lnTo>
                    <a:pt x="12125" y="9113"/>
                  </a:lnTo>
                  <a:lnTo>
                    <a:pt x="12357" y="8611"/>
                  </a:lnTo>
                  <a:lnTo>
                    <a:pt x="12589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89"/>
                  </a:lnTo>
                  <a:lnTo>
                    <a:pt x="14017" y="6719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4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0" y="7723"/>
                  </a:lnTo>
                  <a:lnTo>
                    <a:pt x="22165" y="7762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530"/>
                  </a:lnTo>
                  <a:lnTo>
                    <a:pt x="23710" y="7298"/>
                  </a:lnTo>
                  <a:lnTo>
                    <a:pt x="24057" y="6989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908"/>
                  </a:lnTo>
                  <a:lnTo>
                    <a:pt x="24868" y="5483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5" y="3746"/>
                  </a:lnTo>
                  <a:lnTo>
                    <a:pt x="24868" y="3282"/>
                  </a:lnTo>
                  <a:lnTo>
                    <a:pt x="24791" y="2858"/>
                  </a:lnTo>
                  <a:lnTo>
                    <a:pt x="24637" y="2394"/>
                  </a:lnTo>
                  <a:lnTo>
                    <a:pt x="24443" y="1969"/>
                  </a:lnTo>
                  <a:lnTo>
                    <a:pt x="24250" y="1583"/>
                  </a:lnTo>
                  <a:lnTo>
                    <a:pt x="24057" y="1197"/>
                  </a:lnTo>
                  <a:lnTo>
                    <a:pt x="23787" y="811"/>
                  </a:lnTo>
                  <a:lnTo>
                    <a:pt x="23941" y="386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7"/>
                  </a:lnTo>
                  <a:lnTo>
                    <a:pt x="230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5843050" y="1398325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5" y="1429"/>
                  </a:lnTo>
                  <a:lnTo>
                    <a:pt x="4866" y="1738"/>
                  </a:lnTo>
                  <a:lnTo>
                    <a:pt x="5059" y="2085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6" y="5599"/>
                  </a:lnTo>
                  <a:lnTo>
                    <a:pt x="5330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40" y="8380"/>
                  </a:lnTo>
                  <a:lnTo>
                    <a:pt x="3631" y="8727"/>
                  </a:lnTo>
                  <a:lnTo>
                    <a:pt x="3283" y="9036"/>
                  </a:lnTo>
                  <a:lnTo>
                    <a:pt x="2936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9" y="10040"/>
                  </a:lnTo>
                  <a:lnTo>
                    <a:pt x="1314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9" y="10967"/>
                  </a:lnTo>
                  <a:lnTo>
                    <a:pt x="1121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8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5" y="6294"/>
                  </a:lnTo>
                  <a:lnTo>
                    <a:pt x="5909" y="5792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5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40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569225" y="1424375"/>
              <a:ext cx="126500" cy="69550"/>
            </a:xfrm>
            <a:custGeom>
              <a:avLst/>
              <a:gdLst/>
              <a:ahLst/>
              <a:cxnLst/>
              <a:rect l="l" t="t" r="r" b="b"/>
              <a:pathLst>
                <a:path w="5060" h="2782" extrusionOk="0">
                  <a:moveTo>
                    <a:pt x="4905" y="1"/>
                  </a:moveTo>
                  <a:lnTo>
                    <a:pt x="3824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30" y="1854"/>
                  </a:lnTo>
                  <a:lnTo>
                    <a:pt x="773" y="2125"/>
                  </a:lnTo>
                  <a:lnTo>
                    <a:pt x="117" y="2395"/>
                  </a:lnTo>
                  <a:lnTo>
                    <a:pt x="40" y="2472"/>
                  </a:lnTo>
                  <a:lnTo>
                    <a:pt x="1" y="2588"/>
                  </a:lnTo>
                  <a:lnTo>
                    <a:pt x="40" y="2665"/>
                  </a:lnTo>
                  <a:lnTo>
                    <a:pt x="117" y="2781"/>
                  </a:lnTo>
                  <a:lnTo>
                    <a:pt x="387" y="2781"/>
                  </a:lnTo>
                  <a:lnTo>
                    <a:pt x="1082" y="2627"/>
                  </a:lnTo>
                  <a:lnTo>
                    <a:pt x="1739" y="2356"/>
                  </a:lnTo>
                  <a:lnTo>
                    <a:pt x="2356" y="2047"/>
                  </a:lnTo>
                  <a:lnTo>
                    <a:pt x="2974" y="1739"/>
                  </a:lnTo>
                  <a:lnTo>
                    <a:pt x="3553" y="1430"/>
                  </a:lnTo>
                  <a:lnTo>
                    <a:pt x="4094" y="1082"/>
                  </a:lnTo>
                  <a:lnTo>
                    <a:pt x="4596" y="735"/>
                  </a:lnTo>
                  <a:lnTo>
                    <a:pt x="5059" y="310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512275" y="1467825"/>
              <a:ext cx="66650" cy="99450"/>
            </a:xfrm>
            <a:custGeom>
              <a:avLst/>
              <a:gdLst/>
              <a:ahLst/>
              <a:cxnLst/>
              <a:rect l="l" t="t" r="r" b="b"/>
              <a:pathLst>
                <a:path w="2666" h="3978" extrusionOk="0">
                  <a:moveTo>
                    <a:pt x="850" y="1"/>
                  </a:moveTo>
                  <a:lnTo>
                    <a:pt x="464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2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1" y="2704"/>
                  </a:lnTo>
                  <a:lnTo>
                    <a:pt x="39" y="2974"/>
                  </a:lnTo>
                  <a:lnTo>
                    <a:pt x="78" y="3206"/>
                  </a:lnTo>
                  <a:lnTo>
                    <a:pt x="155" y="3399"/>
                  </a:lnTo>
                  <a:lnTo>
                    <a:pt x="271" y="3592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9" y="3939"/>
                  </a:lnTo>
                  <a:lnTo>
                    <a:pt x="1082" y="3978"/>
                  </a:lnTo>
                  <a:lnTo>
                    <a:pt x="1314" y="3939"/>
                  </a:lnTo>
                  <a:lnTo>
                    <a:pt x="1507" y="3823"/>
                  </a:lnTo>
                  <a:lnTo>
                    <a:pt x="1661" y="3708"/>
                  </a:lnTo>
                  <a:lnTo>
                    <a:pt x="1816" y="3514"/>
                  </a:lnTo>
                  <a:lnTo>
                    <a:pt x="1970" y="3321"/>
                  </a:lnTo>
                  <a:lnTo>
                    <a:pt x="2086" y="3090"/>
                  </a:lnTo>
                  <a:lnTo>
                    <a:pt x="2318" y="2549"/>
                  </a:lnTo>
                  <a:lnTo>
                    <a:pt x="2472" y="2009"/>
                  </a:lnTo>
                  <a:lnTo>
                    <a:pt x="2626" y="1507"/>
                  </a:lnTo>
                  <a:lnTo>
                    <a:pt x="2665" y="1043"/>
                  </a:lnTo>
                  <a:lnTo>
                    <a:pt x="2395" y="1043"/>
                  </a:lnTo>
                  <a:lnTo>
                    <a:pt x="2009" y="2009"/>
                  </a:lnTo>
                  <a:lnTo>
                    <a:pt x="1738" y="2665"/>
                  </a:lnTo>
                  <a:lnTo>
                    <a:pt x="1545" y="3051"/>
                  </a:lnTo>
                  <a:lnTo>
                    <a:pt x="1468" y="3206"/>
                  </a:lnTo>
                  <a:lnTo>
                    <a:pt x="1314" y="3283"/>
                  </a:lnTo>
                  <a:lnTo>
                    <a:pt x="1159" y="3283"/>
                  </a:lnTo>
                  <a:lnTo>
                    <a:pt x="966" y="3206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8"/>
                  </a:lnTo>
                  <a:lnTo>
                    <a:pt x="889" y="773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4008850" y="152575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4"/>
                  </a:lnTo>
                  <a:lnTo>
                    <a:pt x="7029" y="1313"/>
                  </a:lnTo>
                  <a:lnTo>
                    <a:pt x="7531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7"/>
                  </a:lnTo>
                  <a:lnTo>
                    <a:pt x="8573" y="3707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1" y="3862"/>
                  </a:lnTo>
                  <a:lnTo>
                    <a:pt x="2433" y="4016"/>
                  </a:lnTo>
                  <a:lnTo>
                    <a:pt x="2318" y="4132"/>
                  </a:lnTo>
                  <a:lnTo>
                    <a:pt x="2124" y="4209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1" y="4248"/>
                  </a:lnTo>
                  <a:lnTo>
                    <a:pt x="734" y="4132"/>
                  </a:lnTo>
                  <a:lnTo>
                    <a:pt x="387" y="4016"/>
                  </a:lnTo>
                  <a:lnTo>
                    <a:pt x="503" y="3514"/>
                  </a:lnTo>
                  <a:lnTo>
                    <a:pt x="657" y="3012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8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7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3" y="5947"/>
                  </a:lnTo>
                  <a:lnTo>
                    <a:pt x="10543" y="5870"/>
                  </a:lnTo>
                  <a:lnTo>
                    <a:pt x="10543" y="5754"/>
                  </a:lnTo>
                  <a:lnTo>
                    <a:pt x="10620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0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9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7" y="3205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8"/>
                  </a:lnTo>
                  <a:lnTo>
                    <a:pt x="1314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3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7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3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8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7" y="6526"/>
                  </a:lnTo>
                  <a:lnTo>
                    <a:pt x="11740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1" y="7916"/>
                  </a:lnTo>
                  <a:lnTo>
                    <a:pt x="12551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7" y="7183"/>
                  </a:lnTo>
                  <a:lnTo>
                    <a:pt x="12744" y="6681"/>
                  </a:lnTo>
                  <a:lnTo>
                    <a:pt x="12435" y="6217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9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4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5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6" y="193"/>
                  </a:lnTo>
                  <a:lnTo>
                    <a:pt x="5291" y="78"/>
                  </a:lnTo>
                  <a:lnTo>
                    <a:pt x="4828" y="39"/>
                  </a:lnTo>
                  <a:lnTo>
                    <a:pt x="44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6763050" y="1538300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8"/>
                  </a:moveTo>
                  <a:lnTo>
                    <a:pt x="1082" y="5986"/>
                  </a:lnTo>
                  <a:lnTo>
                    <a:pt x="1237" y="6024"/>
                  </a:lnTo>
                  <a:lnTo>
                    <a:pt x="1391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7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9" y="6990"/>
                  </a:lnTo>
                  <a:lnTo>
                    <a:pt x="464" y="6835"/>
                  </a:lnTo>
                  <a:lnTo>
                    <a:pt x="426" y="6719"/>
                  </a:lnTo>
                  <a:lnTo>
                    <a:pt x="387" y="6642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6" y="6256"/>
                  </a:lnTo>
                  <a:lnTo>
                    <a:pt x="503" y="6179"/>
                  </a:lnTo>
                  <a:lnTo>
                    <a:pt x="696" y="6024"/>
                  </a:lnTo>
                  <a:lnTo>
                    <a:pt x="889" y="5908"/>
                  </a:lnTo>
                  <a:close/>
                  <a:moveTo>
                    <a:pt x="5909" y="0"/>
                  </a:moveTo>
                  <a:lnTo>
                    <a:pt x="5832" y="39"/>
                  </a:lnTo>
                  <a:lnTo>
                    <a:pt x="5523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7" y="2047"/>
                  </a:lnTo>
                  <a:lnTo>
                    <a:pt x="3438" y="2781"/>
                  </a:lnTo>
                  <a:lnTo>
                    <a:pt x="2279" y="4132"/>
                  </a:lnTo>
                  <a:lnTo>
                    <a:pt x="1739" y="4866"/>
                  </a:lnTo>
                  <a:lnTo>
                    <a:pt x="1198" y="5561"/>
                  </a:lnTo>
                  <a:lnTo>
                    <a:pt x="1043" y="5522"/>
                  </a:lnTo>
                  <a:lnTo>
                    <a:pt x="889" y="5522"/>
                  </a:lnTo>
                  <a:lnTo>
                    <a:pt x="773" y="5561"/>
                  </a:lnTo>
                  <a:lnTo>
                    <a:pt x="619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10" y="5870"/>
                  </a:lnTo>
                  <a:lnTo>
                    <a:pt x="117" y="6063"/>
                  </a:lnTo>
                  <a:lnTo>
                    <a:pt x="1" y="6333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40" y="6797"/>
                  </a:lnTo>
                  <a:lnTo>
                    <a:pt x="117" y="6990"/>
                  </a:lnTo>
                  <a:lnTo>
                    <a:pt x="194" y="7144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4"/>
                  </a:lnTo>
                  <a:lnTo>
                    <a:pt x="1430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6" y="6874"/>
                  </a:lnTo>
                  <a:lnTo>
                    <a:pt x="1854" y="6681"/>
                  </a:lnTo>
                  <a:lnTo>
                    <a:pt x="1893" y="6526"/>
                  </a:lnTo>
                  <a:lnTo>
                    <a:pt x="1854" y="6333"/>
                  </a:lnTo>
                  <a:lnTo>
                    <a:pt x="1816" y="6179"/>
                  </a:lnTo>
                  <a:lnTo>
                    <a:pt x="1739" y="6024"/>
                  </a:lnTo>
                  <a:lnTo>
                    <a:pt x="1661" y="5908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3" y="4403"/>
                  </a:lnTo>
                  <a:lnTo>
                    <a:pt x="3940" y="3012"/>
                  </a:lnTo>
                  <a:lnTo>
                    <a:pt x="4480" y="2395"/>
                  </a:lnTo>
                  <a:lnTo>
                    <a:pt x="5098" y="1699"/>
                  </a:lnTo>
                  <a:lnTo>
                    <a:pt x="5639" y="1043"/>
                  </a:lnTo>
                  <a:lnTo>
                    <a:pt x="5909" y="657"/>
                  </a:lnTo>
                  <a:lnTo>
                    <a:pt x="6102" y="309"/>
                  </a:lnTo>
                  <a:lnTo>
                    <a:pt x="6141" y="193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8"/>
            <p:cNvSpPr/>
            <p:nvPr/>
          </p:nvSpPr>
          <p:spPr>
            <a:xfrm>
              <a:off x="4040700" y="153927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5" y="7298"/>
                  </a:moveTo>
                  <a:lnTo>
                    <a:pt x="8496" y="7375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1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4"/>
                  </a:lnTo>
                  <a:lnTo>
                    <a:pt x="8110" y="10156"/>
                  </a:lnTo>
                  <a:lnTo>
                    <a:pt x="7840" y="10078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6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7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2" y="8766"/>
                  </a:lnTo>
                  <a:lnTo>
                    <a:pt x="1546" y="8727"/>
                  </a:lnTo>
                  <a:lnTo>
                    <a:pt x="40" y="8688"/>
                  </a:lnTo>
                  <a:lnTo>
                    <a:pt x="1" y="8688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6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6"/>
                  </a:lnTo>
                  <a:lnTo>
                    <a:pt x="6759" y="9847"/>
                  </a:lnTo>
                  <a:lnTo>
                    <a:pt x="6990" y="10078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0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7"/>
                  </a:lnTo>
                  <a:lnTo>
                    <a:pt x="9539" y="10194"/>
                  </a:lnTo>
                  <a:lnTo>
                    <a:pt x="9771" y="9963"/>
                  </a:lnTo>
                  <a:lnTo>
                    <a:pt x="9925" y="9692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7"/>
                  </a:lnTo>
                  <a:lnTo>
                    <a:pt x="6565" y="8186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79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8"/>
            <p:cNvSpPr/>
            <p:nvPr/>
          </p:nvSpPr>
          <p:spPr>
            <a:xfrm>
              <a:off x="1387875" y="1558575"/>
              <a:ext cx="374575" cy="387125"/>
            </a:xfrm>
            <a:custGeom>
              <a:avLst/>
              <a:gdLst/>
              <a:ahLst/>
              <a:cxnLst/>
              <a:rect l="l" t="t" r="r" b="b"/>
              <a:pathLst>
                <a:path w="14983" h="15485" extrusionOk="0">
                  <a:moveTo>
                    <a:pt x="7453" y="502"/>
                  </a:moveTo>
                  <a:lnTo>
                    <a:pt x="8032" y="541"/>
                  </a:lnTo>
                  <a:lnTo>
                    <a:pt x="8573" y="580"/>
                  </a:lnTo>
                  <a:lnTo>
                    <a:pt x="9152" y="695"/>
                  </a:lnTo>
                  <a:lnTo>
                    <a:pt x="9654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0" y="1545"/>
                  </a:lnTo>
                  <a:lnTo>
                    <a:pt x="11585" y="1854"/>
                  </a:lnTo>
                  <a:lnTo>
                    <a:pt x="10812" y="2201"/>
                  </a:lnTo>
                  <a:lnTo>
                    <a:pt x="10040" y="2626"/>
                  </a:lnTo>
                  <a:lnTo>
                    <a:pt x="9306" y="3090"/>
                  </a:lnTo>
                  <a:lnTo>
                    <a:pt x="8611" y="3630"/>
                  </a:lnTo>
                  <a:lnTo>
                    <a:pt x="7916" y="4171"/>
                  </a:lnTo>
                  <a:lnTo>
                    <a:pt x="7299" y="4789"/>
                  </a:lnTo>
                  <a:lnTo>
                    <a:pt x="6681" y="5445"/>
                  </a:lnTo>
                  <a:lnTo>
                    <a:pt x="6140" y="6140"/>
                  </a:lnTo>
                  <a:lnTo>
                    <a:pt x="5638" y="6874"/>
                  </a:lnTo>
                  <a:lnTo>
                    <a:pt x="5175" y="7646"/>
                  </a:lnTo>
                  <a:lnTo>
                    <a:pt x="4789" y="8418"/>
                  </a:lnTo>
                  <a:lnTo>
                    <a:pt x="4441" y="9229"/>
                  </a:lnTo>
                  <a:lnTo>
                    <a:pt x="4171" y="10040"/>
                  </a:lnTo>
                  <a:lnTo>
                    <a:pt x="3939" y="10890"/>
                  </a:lnTo>
                  <a:lnTo>
                    <a:pt x="3823" y="11778"/>
                  </a:lnTo>
                  <a:lnTo>
                    <a:pt x="3746" y="12666"/>
                  </a:lnTo>
                  <a:lnTo>
                    <a:pt x="3553" y="12666"/>
                  </a:lnTo>
                  <a:lnTo>
                    <a:pt x="3283" y="11855"/>
                  </a:lnTo>
                  <a:lnTo>
                    <a:pt x="3051" y="11044"/>
                  </a:lnTo>
                  <a:lnTo>
                    <a:pt x="2819" y="10195"/>
                  </a:lnTo>
                  <a:lnTo>
                    <a:pt x="2665" y="9384"/>
                  </a:lnTo>
                  <a:lnTo>
                    <a:pt x="2588" y="8534"/>
                  </a:lnTo>
                  <a:lnTo>
                    <a:pt x="2549" y="7685"/>
                  </a:lnTo>
                  <a:lnTo>
                    <a:pt x="2588" y="6797"/>
                  </a:lnTo>
                  <a:lnTo>
                    <a:pt x="2665" y="5947"/>
                  </a:lnTo>
                  <a:lnTo>
                    <a:pt x="2858" y="5213"/>
                  </a:lnTo>
                  <a:lnTo>
                    <a:pt x="3051" y="4518"/>
                  </a:lnTo>
                  <a:lnTo>
                    <a:pt x="3321" y="3823"/>
                  </a:lnTo>
                  <a:lnTo>
                    <a:pt x="3630" y="3205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29"/>
                  </a:lnTo>
                  <a:lnTo>
                    <a:pt x="5406" y="888"/>
                  </a:lnTo>
                  <a:lnTo>
                    <a:pt x="5908" y="734"/>
                  </a:lnTo>
                  <a:lnTo>
                    <a:pt x="6410" y="618"/>
                  </a:lnTo>
                  <a:lnTo>
                    <a:pt x="6912" y="541"/>
                  </a:lnTo>
                  <a:lnTo>
                    <a:pt x="7453" y="502"/>
                  </a:lnTo>
                  <a:close/>
                  <a:moveTo>
                    <a:pt x="11932" y="2086"/>
                  </a:moveTo>
                  <a:lnTo>
                    <a:pt x="12318" y="2433"/>
                  </a:lnTo>
                  <a:lnTo>
                    <a:pt x="12666" y="2819"/>
                  </a:lnTo>
                  <a:lnTo>
                    <a:pt x="13014" y="3205"/>
                  </a:lnTo>
                  <a:lnTo>
                    <a:pt x="13322" y="3669"/>
                  </a:lnTo>
                  <a:lnTo>
                    <a:pt x="13593" y="4093"/>
                  </a:lnTo>
                  <a:lnTo>
                    <a:pt x="13824" y="4595"/>
                  </a:lnTo>
                  <a:lnTo>
                    <a:pt x="14018" y="5097"/>
                  </a:lnTo>
                  <a:lnTo>
                    <a:pt x="14211" y="5599"/>
                  </a:lnTo>
                  <a:lnTo>
                    <a:pt x="14326" y="6101"/>
                  </a:lnTo>
                  <a:lnTo>
                    <a:pt x="14404" y="6642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25" y="6951"/>
                  </a:lnTo>
                  <a:lnTo>
                    <a:pt x="11392" y="7144"/>
                  </a:lnTo>
                  <a:lnTo>
                    <a:pt x="10658" y="7414"/>
                  </a:lnTo>
                  <a:lnTo>
                    <a:pt x="9924" y="7723"/>
                  </a:lnTo>
                  <a:lnTo>
                    <a:pt x="9229" y="8032"/>
                  </a:lnTo>
                  <a:lnTo>
                    <a:pt x="8534" y="8418"/>
                  </a:lnTo>
                  <a:lnTo>
                    <a:pt x="7878" y="8843"/>
                  </a:lnTo>
                  <a:lnTo>
                    <a:pt x="7221" y="9306"/>
                  </a:lnTo>
                  <a:lnTo>
                    <a:pt x="6642" y="9808"/>
                  </a:lnTo>
                  <a:lnTo>
                    <a:pt x="6063" y="10349"/>
                  </a:lnTo>
                  <a:lnTo>
                    <a:pt x="5561" y="10890"/>
                  </a:lnTo>
                  <a:lnTo>
                    <a:pt x="5059" y="11508"/>
                  </a:lnTo>
                  <a:lnTo>
                    <a:pt x="4634" y="12125"/>
                  </a:lnTo>
                  <a:lnTo>
                    <a:pt x="4248" y="12820"/>
                  </a:lnTo>
                  <a:lnTo>
                    <a:pt x="4093" y="12743"/>
                  </a:lnTo>
                  <a:lnTo>
                    <a:pt x="3939" y="12666"/>
                  </a:lnTo>
                  <a:lnTo>
                    <a:pt x="4093" y="11816"/>
                  </a:lnTo>
                  <a:lnTo>
                    <a:pt x="4287" y="10928"/>
                  </a:lnTo>
                  <a:lnTo>
                    <a:pt x="4557" y="10117"/>
                  </a:lnTo>
                  <a:lnTo>
                    <a:pt x="4827" y="9306"/>
                  </a:lnTo>
                  <a:lnTo>
                    <a:pt x="5175" y="8496"/>
                  </a:lnTo>
                  <a:lnTo>
                    <a:pt x="5561" y="7723"/>
                  </a:lnTo>
                  <a:lnTo>
                    <a:pt x="6024" y="6990"/>
                  </a:lnTo>
                  <a:lnTo>
                    <a:pt x="6488" y="6295"/>
                  </a:lnTo>
                  <a:lnTo>
                    <a:pt x="7028" y="5599"/>
                  </a:lnTo>
                  <a:lnTo>
                    <a:pt x="7607" y="4982"/>
                  </a:lnTo>
                  <a:lnTo>
                    <a:pt x="8225" y="4402"/>
                  </a:lnTo>
                  <a:lnTo>
                    <a:pt x="8882" y="3823"/>
                  </a:lnTo>
                  <a:lnTo>
                    <a:pt x="9577" y="3321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42" y="6990"/>
                  </a:moveTo>
                  <a:lnTo>
                    <a:pt x="14481" y="7839"/>
                  </a:lnTo>
                  <a:lnTo>
                    <a:pt x="14404" y="8689"/>
                  </a:lnTo>
                  <a:lnTo>
                    <a:pt x="14249" y="9538"/>
                  </a:lnTo>
                  <a:lnTo>
                    <a:pt x="14172" y="9963"/>
                  </a:lnTo>
                  <a:lnTo>
                    <a:pt x="14018" y="10388"/>
                  </a:lnTo>
                  <a:lnTo>
                    <a:pt x="13863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89"/>
                  </a:lnTo>
                  <a:lnTo>
                    <a:pt x="12473" y="12898"/>
                  </a:lnTo>
                  <a:lnTo>
                    <a:pt x="12203" y="13207"/>
                  </a:lnTo>
                  <a:lnTo>
                    <a:pt x="11932" y="13052"/>
                  </a:lnTo>
                  <a:lnTo>
                    <a:pt x="11662" y="12936"/>
                  </a:lnTo>
                  <a:lnTo>
                    <a:pt x="11083" y="12782"/>
                  </a:lnTo>
                  <a:lnTo>
                    <a:pt x="10542" y="12627"/>
                  </a:lnTo>
                  <a:lnTo>
                    <a:pt x="9963" y="12550"/>
                  </a:lnTo>
                  <a:lnTo>
                    <a:pt x="9384" y="12512"/>
                  </a:lnTo>
                  <a:lnTo>
                    <a:pt x="8843" y="12473"/>
                  </a:lnTo>
                  <a:lnTo>
                    <a:pt x="8303" y="12473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6"/>
                  </a:lnTo>
                  <a:lnTo>
                    <a:pt x="6179" y="12782"/>
                  </a:lnTo>
                  <a:lnTo>
                    <a:pt x="5638" y="12975"/>
                  </a:lnTo>
                  <a:lnTo>
                    <a:pt x="5136" y="13129"/>
                  </a:lnTo>
                  <a:lnTo>
                    <a:pt x="4673" y="13361"/>
                  </a:lnTo>
                  <a:lnTo>
                    <a:pt x="4557" y="13129"/>
                  </a:lnTo>
                  <a:lnTo>
                    <a:pt x="4402" y="12936"/>
                  </a:lnTo>
                  <a:lnTo>
                    <a:pt x="4866" y="12318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0" y="10619"/>
                  </a:lnTo>
                  <a:lnTo>
                    <a:pt x="6951" y="10117"/>
                  </a:lnTo>
                  <a:lnTo>
                    <a:pt x="7530" y="9654"/>
                  </a:lnTo>
                  <a:lnTo>
                    <a:pt x="8148" y="9229"/>
                  </a:lnTo>
                  <a:lnTo>
                    <a:pt x="8766" y="8804"/>
                  </a:lnTo>
                  <a:lnTo>
                    <a:pt x="9384" y="8457"/>
                  </a:lnTo>
                  <a:lnTo>
                    <a:pt x="10040" y="8109"/>
                  </a:lnTo>
                  <a:lnTo>
                    <a:pt x="10735" y="7839"/>
                  </a:lnTo>
                  <a:lnTo>
                    <a:pt x="11430" y="7569"/>
                  </a:lnTo>
                  <a:lnTo>
                    <a:pt x="12164" y="7376"/>
                  </a:lnTo>
                  <a:lnTo>
                    <a:pt x="12898" y="7183"/>
                  </a:lnTo>
                  <a:lnTo>
                    <a:pt x="13670" y="7067"/>
                  </a:lnTo>
                  <a:lnTo>
                    <a:pt x="14442" y="6990"/>
                  </a:lnTo>
                  <a:close/>
                  <a:moveTo>
                    <a:pt x="4518" y="1275"/>
                  </a:moveTo>
                  <a:lnTo>
                    <a:pt x="4016" y="1854"/>
                  </a:lnTo>
                  <a:lnTo>
                    <a:pt x="3591" y="2472"/>
                  </a:lnTo>
                  <a:lnTo>
                    <a:pt x="3244" y="3128"/>
                  </a:lnTo>
                  <a:lnTo>
                    <a:pt x="2935" y="3823"/>
                  </a:lnTo>
                  <a:lnTo>
                    <a:pt x="2665" y="4518"/>
                  </a:lnTo>
                  <a:lnTo>
                    <a:pt x="2472" y="5291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3"/>
                  </a:lnTo>
                  <a:lnTo>
                    <a:pt x="2356" y="9886"/>
                  </a:lnTo>
                  <a:lnTo>
                    <a:pt x="2549" y="10619"/>
                  </a:lnTo>
                  <a:lnTo>
                    <a:pt x="2742" y="11353"/>
                  </a:lnTo>
                  <a:lnTo>
                    <a:pt x="3012" y="12087"/>
                  </a:lnTo>
                  <a:lnTo>
                    <a:pt x="3283" y="12782"/>
                  </a:lnTo>
                  <a:lnTo>
                    <a:pt x="3089" y="12898"/>
                  </a:lnTo>
                  <a:lnTo>
                    <a:pt x="2935" y="13052"/>
                  </a:lnTo>
                  <a:lnTo>
                    <a:pt x="2819" y="13245"/>
                  </a:lnTo>
                  <a:lnTo>
                    <a:pt x="2703" y="13438"/>
                  </a:lnTo>
                  <a:lnTo>
                    <a:pt x="2394" y="13014"/>
                  </a:lnTo>
                  <a:lnTo>
                    <a:pt x="2047" y="12550"/>
                  </a:lnTo>
                  <a:lnTo>
                    <a:pt x="1777" y="12087"/>
                  </a:lnTo>
                  <a:lnTo>
                    <a:pt x="1506" y="11623"/>
                  </a:lnTo>
                  <a:lnTo>
                    <a:pt x="1275" y="11121"/>
                  </a:lnTo>
                  <a:lnTo>
                    <a:pt x="1043" y="10619"/>
                  </a:lnTo>
                  <a:lnTo>
                    <a:pt x="850" y="10117"/>
                  </a:lnTo>
                  <a:lnTo>
                    <a:pt x="734" y="9615"/>
                  </a:lnTo>
                  <a:lnTo>
                    <a:pt x="618" y="9113"/>
                  </a:lnTo>
                  <a:lnTo>
                    <a:pt x="541" y="8573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0"/>
                  </a:lnTo>
                  <a:lnTo>
                    <a:pt x="734" y="5870"/>
                  </a:lnTo>
                  <a:lnTo>
                    <a:pt x="927" y="5329"/>
                  </a:lnTo>
                  <a:lnTo>
                    <a:pt x="1197" y="4673"/>
                  </a:lnTo>
                  <a:lnTo>
                    <a:pt x="1506" y="4055"/>
                  </a:lnTo>
                  <a:lnTo>
                    <a:pt x="1892" y="3476"/>
                  </a:lnTo>
                  <a:lnTo>
                    <a:pt x="2356" y="2935"/>
                  </a:lnTo>
                  <a:lnTo>
                    <a:pt x="2819" y="2433"/>
                  </a:lnTo>
                  <a:lnTo>
                    <a:pt x="3360" y="2008"/>
                  </a:lnTo>
                  <a:lnTo>
                    <a:pt x="3900" y="1584"/>
                  </a:lnTo>
                  <a:lnTo>
                    <a:pt x="4518" y="1275"/>
                  </a:lnTo>
                  <a:close/>
                  <a:moveTo>
                    <a:pt x="3823" y="12975"/>
                  </a:moveTo>
                  <a:lnTo>
                    <a:pt x="4016" y="13052"/>
                  </a:lnTo>
                  <a:lnTo>
                    <a:pt x="4132" y="13168"/>
                  </a:lnTo>
                  <a:lnTo>
                    <a:pt x="4248" y="13284"/>
                  </a:lnTo>
                  <a:lnTo>
                    <a:pt x="4325" y="13438"/>
                  </a:lnTo>
                  <a:lnTo>
                    <a:pt x="4364" y="13631"/>
                  </a:lnTo>
                  <a:lnTo>
                    <a:pt x="4325" y="13786"/>
                  </a:lnTo>
                  <a:lnTo>
                    <a:pt x="4287" y="13940"/>
                  </a:lnTo>
                  <a:lnTo>
                    <a:pt x="4209" y="14095"/>
                  </a:lnTo>
                  <a:lnTo>
                    <a:pt x="3746" y="13824"/>
                  </a:lnTo>
                  <a:lnTo>
                    <a:pt x="3321" y="13477"/>
                  </a:lnTo>
                  <a:lnTo>
                    <a:pt x="3244" y="13438"/>
                  </a:lnTo>
                  <a:lnTo>
                    <a:pt x="3128" y="13438"/>
                  </a:lnTo>
                  <a:lnTo>
                    <a:pt x="3051" y="13477"/>
                  </a:lnTo>
                  <a:lnTo>
                    <a:pt x="2974" y="13515"/>
                  </a:lnTo>
                  <a:lnTo>
                    <a:pt x="3051" y="13361"/>
                  </a:lnTo>
                  <a:lnTo>
                    <a:pt x="3167" y="13245"/>
                  </a:lnTo>
                  <a:lnTo>
                    <a:pt x="3321" y="13129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13" y="12859"/>
                  </a:moveTo>
                  <a:lnTo>
                    <a:pt x="9615" y="12898"/>
                  </a:lnTo>
                  <a:lnTo>
                    <a:pt x="10079" y="12975"/>
                  </a:lnTo>
                  <a:lnTo>
                    <a:pt x="10504" y="13014"/>
                  </a:lnTo>
                  <a:lnTo>
                    <a:pt x="11006" y="13129"/>
                  </a:lnTo>
                  <a:lnTo>
                    <a:pt x="11469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7"/>
                  </a:lnTo>
                  <a:lnTo>
                    <a:pt x="10658" y="14249"/>
                  </a:lnTo>
                  <a:lnTo>
                    <a:pt x="10195" y="14442"/>
                  </a:lnTo>
                  <a:lnTo>
                    <a:pt x="9770" y="14635"/>
                  </a:lnTo>
                  <a:lnTo>
                    <a:pt x="9306" y="14751"/>
                  </a:lnTo>
                  <a:lnTo>
                    <a:pt x="8804" y="14867"/>
                  </a:lnTo>
                  <a:lnTo>
                    <a:pt x="8341" y="14944"/>
                  </a:lnTo>
                  <a:lnTo>
                    <a:pt x="7839" y="14983"/>
                  </a:lnTo>
                  <a:lnTo>
                    <a:pt x="7376" y="14983"/>
                  </a:lnTo>
                  <a:lnTo>
                    <a:pt x="6874" y="14944"/>
                  </a:lnTo>
                  <a:lnTo>
                    <a:pt x="6410" y="14867"/>
                  </a:lnTo>
                  <a:lnTo>
                    <a:pt x="5947" y="14790"/>
                  </a:lnTo>
                  <a:lnTo>
                    <a:pt x="5484" y="14674"/>
                  </a:lnTo>
                  <a:lnTo>
                    <a:pt x="5020" y="14481"/>
                  </a:lnTo>
                  <a:lnTo>
                    <a:pt x="4557" y="14288"/>
                  </a:lnTo>
                  <a:lnTo>
                    <a:pt x="4673" y="14017"/>
                  </a:lnTo>
                  <a:lnTo>
                    <a:pt x="4711" y="13747"/>
                  </a:lnTo>
                  <a:lnTo>
                    <a:pt x="4711" y="13593"/>
                  </a:lnTo>
                  <a:lnTo>
                    <a:pt x="5561" y="13322"/>
                  </a:lnTo>
                  <a:lnTo>
                    <a:pt x="6410" y="13091"/>
                  </a:lnTo>
                  <a:lnTo>
                    <a:pt x="7260" y="12936"/>
                  </a:lnTo>
                  <a:lnTo>
                    <a:pt x="8148" y="12859"/>
                  </a:lnTo>
                  <a:close/>
                  <a:moveTo>
                    <a:pt x="7569" y="0"/>
                  </a:moveTo>
                  <a:lnTo>
                    <a:pt x="6990" y="39"/>
                  </a:lnTo>
                  <a:lnTo>
                    <a:pt x="6410" y="116"/>
                  </a:lnTo>
                  <a:lnTo>
                    <a:pt x="5870" y="232"/>
                  </a:lnTo>
                  <a:lnTo>
                    <a:pt x="5291" y="386"/>
                  </a:lnTo>
                  <a:lnTo>
                    <a:pt x="4750" y="580"/>
                  </a:lnTo>
                  <a:lnTo>
                    <a:pt x="4248" y="811"/>
                  </a:lnTo>
                  <a:lnTo>
                    <a:pt x="3746" y="1120"/>
                  </a:lnTo>
                  <a:lnTo>
                    <a:pt x="3283" y="1429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1970" y="2588"/>
                  </a:lnTo>
                  <a:lnTo>
                    <a:pt x="1622" y="3012"/>
                  </a:lnTo>
                  <a:lnTo>
                    <a:pt x="1275" y="3514"/>
                  </a:lnTo>
                  <a:lnTo>
                    <a:pt x="966" y="4016"/>
                  </a:lnTo>
                  <a:lnTo>
                    <a:pt x="657" y="4595"/>
                  </a:lnTo>
                  <a:lnTo>
                    <a:pt x="425" y="5252"/>
                  </a:lnTo>
                  <a:lnTo>
                    <a:pt x="232" y="5908"/>
                  </a:lnTo>
                  <a:lnTo>
                    <a:pt x="116" y="6565"/>
                  </a:lnTo>
                  <a:lnTo>
                    <a:pt x="0" y="7221"/>
                  </a:lnTo>
                  <a:lnTo>
                    <a:pt x="0" y="7916"/>
                  </a:lnTo>
                  <a:lnTo>
                    <a:pt x="39" y="8611"/>
                  </a:lnTo>
                  <a:lnTo>
                    <a:pt x="116" y="9268"/>
                  </a:lnTo>
                  <a:lnTo>
                    <a:pt x="232" y="9924"/>
                  </a:lnTo>
                  <a:lnTo>
                    <a:pt x="425" y="10581"/>
                  </a:lnTo>
                  <a:lnTo>
                    <a:pt x="695" y="11237"/>
                  </a:lnTo>
                  <a:lnTo>
                    <a:pt x="966" y="11855"/>
                  </a:lnTo>
                  <a:lnTo>
                    <a:pt x="1313" y="12396"/>
                  </a:lnTo>
                  <a:lnTo>
                    <a:pt x="1738" y="12975"/>
                  </a:lnTo>
                  <a:lnTo>
                    <a:pt x="2201" y="13477"/>
                  </a:lnTo>
                  <a:lnTo>
                    <a:pt x="2703" y="13902"/>
                  </a:lnTo>
                  <a:lnTo>
                    <a:pt x="2742" y="13940"/>
                  </a:lnTo>
                  <a:lnTo>
                    <a:pt x="2819" y="13940"/>
                  </a:lnTo>
                  <a:lnTo>
                    <a:pt x="2896" y="13902"/>
                  </a:lnTo>
                  <a:lnTo>
                    <a:pt x="3167" y="14133"/>
                  </a:lnTo>
                  <a:lnTo>
                    <a:pt x="3437" y="14326"/>
                  </a:lnTo>
                  <a:lnTo>
                    <a:pt x="3785" y="14519"/>
                  </a:lnTo>
                  <a:lnTo>
                    <a:pt x="4093" y="14597"/>
                  </a:lnTo>
                  <a:lnTo>
                    <a:pt x="4518" y="14828"/>
                  </a:lnTo>
                  <a:lnTo>
                    <a:pt x="4943" y="14983"/>
                  </a:lnTo>
                  <a:lnTo>
                    <a:pt x="5406" y="15137"/>
                  </a:lnTo>
                  <a:lnTo>
                    <a:pt x="5870" y="15292"/>
                  </a:lnTo>
                  <a:lnTo>
                    <a:pt x="6333" y="15369"/>
                  </a:lnTo>
                  <a:lnTo>
                    <a:pt x="6797" y="15446"/>
                  </a:lnTo>
                  <a:lnTo>
                    <a:pt x="7260" y="15485"/>
                  </a:lnTo>
                  <a:lnTo>
                    <a:pt x="7723" y="15485"/>
                  </a:lnTo>
                  <a:lnTo>
                    <a:pt x="8225" y="15446"/>
                  </a:lnTo>
                  <a:lnTo>
                    <a:pt x="8689" y="15408"/>
                  </a:lnTo>
                  <a:lnTo>
                    <a:pt x="9152" y="15330"/>
                  </a:lnTo>
                  <a:lnTo>
                    <a:pt x="9615" y="15215"/>
                  </a:lnTo>
                  <a:lnTo>
                    <a:pt x="10079" y="15060"/>
                  </a:lnTo>
                  <a:lnTo>
                    <a:pt x="10504" y="14906"/>
                  </a:lnTo>
                  <a:lnTo>
                    <a:pt x="10928" y="14674"/>
                  </a:lnTo>
                  <a:lnTo>
                    <a:pt x="11353" y="14442"/>
                  </a:lnTo>
                  <a:lnTo>
                    <a:pt x="11855" y="14133"/>
                  </a:lnTo>
                  <a:lnTo>
                    <a:pt x="12318" y="13786"/>
                  </a:lnTo>
                  <a:lnTo>
                    <a:pt x="12705" y="13400"/>
                  </a:lnTo>
                  <a:lnTo>
                    <a:pt x="13091" y="12975"/>
                  </a:lnTo>
                  <a:lnTo>
                    <a:pt x="13438" y="12550"/>
                  </a:lnTo>
                  <a:lnTo>
                    <a:pt x="13747" y="12048"/>
                  </a:lnTo>
                  <a:lnTo>
                    <a:pt x="14056" y="11585"/>
                  </a:lnTo>
                  <a:lnTo>
                    <a:pt x="14288" y="11044"/>
                  </a:lnTo>
                  <a:lnTo>
                    <a:pt x="14481" y="10542"/>
                  </a:lnTo>
                  <a:lnTo>
                    <a:pt x="14674" y="10002"/>
                  </a:lnTo>
                  <a:lnTo>
                    <a:pt x="14790" y="9422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3"/>
                  </a:lnTo>
                  <a:lnTo>
                    <a:pt x="14983" y="7144"/>
                  </a:lnTo>
                  <a:lnTo>
                    <a:pt x="14906" y="6603"/>
                  </a:lnTo>
                  <a:lnTo>
                    <a:pt x="14828" y="5986"/>
                  </a:lnTo>
                  <a:lnTo>
                    <a:pt x="14674" y="5406"/>
                  </a:lnTo>
                  <a:lnTo>
                    <a:pt x="14481" y="4827"/>
                  </a:lnTo>
                  <a:lnTo>
                    <a:pt x="14249" y="4287"/>
                  </a:lnTo>
                  <a:lnTo>
                    <a:pt x="13979" y="3746"/>
                  </a:lnTo>
                  <a:lnTo>
                    <a:pt x="13631" y="3244"/>
                  </a:lnTo>
                  <a:lnTo>
                    <a:pt x="13284" y="2742"/>
                  </a:lnTo>
                  <a:lnTo>
                    <a:pt x="12898" y="2317"/>
                  </a:lnTo>
                  <a:lnTo>
                    <a:pt x="12512" y="1892"/>
                  </a:lnTo>
                  <a:lnTo>
                    <a:pt x="12048" y="1506"/>
                  </a:lnTo>
                  <a:lnTo>
                    <a:pt x="11546" y="1197"/>
                  </a:lnTo>
                  <a:lnTo>
                    <a:pt x="11044" y="888"/>
                  </a:lnTo>
                  <a:lnTo>
                    <a:pt x="10504" y="618"/>
                  </a:lnTo>
                  <a:lnTo>
                    <a:pt x="9963" y="386"/>
                  </a:lnTo>
                  <a:lnTo>
                    <a:pt x="9345" y="232"/>
                  </a:lnTo>
                  <a:lnTo>
                    <a:pt x="8766" y="116"/>
                  </a:lnTo>
                  <a:lnTo>
                    <a:pt x="8148" y="39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6509175" y="1566300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8" y="5870"/>
                  </a:lnTo>
                  <a:lnTo>
                    <a:pt x="7491" y="6024"/>
                  </a:lnTo>
                  <a:lnTo>
                    <a:pt x="7530" y="6140"/>
                  </a:lnTo>
                  <a:lnTo>
                    <a:pt x="7569" y="6256"/>
                  </a:lnTo>
                  <a:lnTo>
                    <a:pt x="7607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1" y="6681"/>
                  </a:lnTo>
                  <a:lnTo>
                    <a:pt x="7337" y="6796"/>
                  </a:lnTo>
                  <a:lnTo>
                    <a:pt x="7105" y="6912"/>
                  </a:lnTo>
                  <a:lnTo>
                    <a:pt x="6912" y="6912"/>
                  </a:lnTo>
                  <a:lnTo>
                    <a:pt x="6719" y="6835"/>
                  </a:lnTo>
                  <a:lnTo>
                    <a:pt x="6565" y="6681"/>
                  </a:lnTo>
                  <a:lnTo>
                    <a:pt x="6487" y="6488"/>
                  </a:lnTo>
                  <a:lnTo>
                    <a:pt x="6487" y="6294"/>
                  </a:lnTo>
                  <a:lnTo>
                    <a:pt x="6526" y="6101"/>
                  </a:lnTo>
                  <a:lnTo>
                    <a:pt x="6642" y="5908"/>
                  </a:lnTo>
                  <a:lnTo>
                    <a:pt x="6796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7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0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1" y="1120"/>
                  </a:lnTo>
                  <a:lnTo>
                    <a:pt x="1622" y="1777"/>
                  </a:lnTo>
                  <a:lnTo>
                    <a:pt x="3398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0" y="5599"/>
                  </a:lnTo>
                  <a:lnTo>
                    <a:pt x="6294" y="5677"/>
                  </a:lnTo>
                  <a:lnTo>
                    <a:pt x="6217" y="5792"/>
                  </a:lnTo>
                  <a:lnTo>
                    <a:pt x="6101" y="6101"/>
                  </a:lnTo>
                  <a:lnTo>
                    <a:pt x="6063" y="6410"/>
                  </a:lnTo>
                  <a:lnTo>
                    <a:pt x="6101" y="6681"/>
                  </a:lnTo>
                  <a:lnTo>
                    <a:pt x="6179" y="6835"/>
                  </a:lnTo>
                  <a:lnTo>
                    <a:pt x="6294" y="6990"/>
                  </a:lnTo>
                  <a:lnTo>
                    <a:pt x="6410" y="7144"/>
                  </a:lnTo>
                  <a:lnTo>
                    <a:pt x="6565" y="7221"/>
                  </a:lnTo>
                  <a:lnTo>
                    <a:pt x="6719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7" y="7144"/>
                  </a:lnTo>
                  <a:lnTo>
                    <a:pt x="7723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3" y="6565"/>
                  </a:lnTo>
                  <a:lnTo>
                    <a:pt x="8032" y="6410"/>
                  </a:lnTo>
                  <a:lnTo>
                    <a:pt x="8032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3" y="5715"/>
                  </a:lnTo>
                  <a:lnTo>
                    <a:pt x="7569" y="5599"/>
                  </a:lnTo>
                  <a:lnTo>
                    <a:pt x="7414" y="5522"/>
                  </a:lnTo>
                  <a:lnTo>
                    <a:pt x="7221" y="5445"/>
                  </a:lnTo>
                  <a:lnTo>
                    <a:pt x="7028" y="5445"/>
                  </a:lnTo>
                  <a:lnTo>
                    <a:pt x="6835" y="5484"/>
                  </a:lnTo>
                  <a:lnTo>
                    <a:pt x="6024" y="4711"/>
                  </a:lnTo>
                  <a:lnTo>
                    <a:pt x="5213" y="4016"/>
                  </a:lnTo>
                  <a:lnTo>
                    <a:pt x="3514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09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2672775" y="1574975"/>
              <a:ext cx="84975" cy="94650"/>
            </a:xfrm>
            <a:custGeom>
              <a:avLst/>
              <a:gdLst/>
              <a:ahLst/>
              <a:cxnLst/>
              <a:rect l="l" t="t" r="r" b="b"/>
              <a:pathLst>
                <a:path w="3399" h="3786" extrusionOk="0">
                  <a:moveTo>
                    <a:pt x="78" y="1"/>
                  </a:moveTo>
                  <a:lnTo>
                    <a:pt x="1" y="78"/>
                  </a:lnTo>
                  <a:lnTo>
                    <a:pt x="1" y="117"/>
                  </a:lnTo>
                  <a:lnTo>
                    <a:pt x="348" y="889"/>
                  </a:lnTo>
                  <a:lnTo>
                    <a:pt x="812" y="1661"/>
                  </a:lnTo>
                  <a:lnTo>
                    <a:pt x="1275" y="2395"/>
                  </a:lnTo>
                  <a:lnTo>
                    <a:pt x="1738" y="3090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5"/>
                  </a:lnTo>
                  <a:lnTo>
                    <a:pt x="3013" y="3708"/>
                  </a:lnTo>
                  <a:lnTo>
                    <a:pt x="3206" y="3592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90"/>
                  </a:lnTo>
                  <a:lnTo>
                    <a:pt x="3399" y="2897"/>
                  </a:lnTo>
                  <a:lnTo>
                    <a:pt x="3360" y="2704"/>
                  </a:lnTo>
                  <a:lnTo>
                    <a:pt x="3283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90" y="2742"/>
                  </a:lnTo>
                  <a:lnTo>
                    <a:pt x="3128" y="2858"/>
                  </a:lnTo>
                  <a:lnTo>
                    <a:pt x="2897" y="3013"/>
                  </a:lnTo>
                  <a:lnTo>
                    <a:pt x="2665" y="3129"/>
                  </a:lnTo>
                  <a:lnTo>
                    <a:pt x="2511" y="3206"/>
                  </a:lnTo>
                  <a:lnTo>
                    <a:pt x="2318" y="3206"/>
                  </a:lnTo>
                  <a:lnTo>
                    <a:pt x="2202" y="3167"/>
                  </a:lnTo>
                  <a:lnTo>
                    <a:pt x="2047" y="3090"/>
                  </a:lnTo>
                  <a:lnTo>
                    <a:pt x="1931" y="2936"/>
                  </a:lnTo>
                  <a:lnTo>
                    <a:pt x="1854" y="2742"/>
                  </a:lnTo>
                  <a:lnTo>
                    <a:pt x="1700" y="2511"/>
                  </a:lnTo>
                  <a:lnTo>
                    <a:pt x="1082" y="1507"/>
                  </a:lnTo>
                  <a:lnTo>
                    <a:pt x="619" y="773"/>
                  </a:lnTo>
                  <a:lnTo>
                    <a:pt x="387" y="387"/>
                  </a:lnTo>
                  <a:lnTo>
                    <a:pt x="117" y="39"/>
                  </a:lnTo>
                  <a:lnTo>
                    <a:pt x="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4909550" y="158077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8" y="5909"/>
                  </a:moveTo>
                  <a:lnTo>
                    <a:pt x="1082" y="5986"/>
                  </a:lnTo>
                  <a:lnTo>
                    <a:pt x="1236" y="6024"/>
                  </a:lnTo>
                  <a:lnTo>
                    <a:pt x="1390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7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8"/>
                  </a:lnTo>
                  <a:lnTo>
                    <a:pt x="386" y="6372"/>
                  </a:lnTo>
                  <a:lnTo>
                    <a:pt x="425" y="6256"/>
                  </a:lnTo>
                  <a:lnTo>
                    <a:pt x="502" y="6179"/>
                  </a:lnTo>
                  <a:lnTo>
                    <a:pt x="695" y="6024"/>
                  </a:lnTo>
                  <a:lnTo>
                    <a:pt x="888" y="5909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6" y="2047"/>
                  </a:lnTo>
                  <a:lnTo>
                    <a:pt x="3437" y="2781"/>
                  </a:lnTo>
                  <a:lnTo>
                    <a:pt x="2279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8"/>
                  </a:lnTo>
                  <a:lnTo>
                    <a:pt x="0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6"/>
                  </a:lnTo>
                  <a:lnTo>
                    <a:pt x="695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699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9"/>
                  </a:lnTo>
                  <a:lnTo>
                    <a:pt x="1738" y="6024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2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4655650" y="16087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4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7" y="6796"/>
                  </a:lnTo>
                  <a:lnTo>
                    <a:pt x="7106" y="6912"/>
                  </a:lnTo>
                  <a:lnTo>
                    <a:pt x="6913" y="6912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1"/>
                  </a:lnTo>
                  <a:lnTo>
                    <a:pt x="6642" y="5908"/>
                  </a:lnTo>
                  <a:lnTo>
                    <a:pt x="6797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2" y="1120"/>
                  </a:lnTo>
                  <a:lnTo>
                    <a:pt x="1622" y="1777"/>
                  </a:lnTo>
                  <a:lnTo>
                    <a:pt x="3399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1" y="5599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1"/>
                  </a:lnTo>
                  <a:lnTo>
                    <a:pt x="6063" y="6410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1"/>
                  </a:lnTo>
                  <a:lnTo>
                    <a:pt x="6720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8" y="7144"/>
                  </a:lnTo>
                  <a:lnTo>
                    <a:pt x="7724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3" y="6410"/>
                  </a:lnTo>
                  <a:lnTo>
                    <a:pt x="8033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4" y="5715"/>
                  </a:lnTo>
                  <a:lnTo>
                    <a:pt x="7569" y="5599"/>
                  </a:lnTo>
                  <a:lnTo>
                    <a:pt x="7415" y="5522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5" y="5484"/>
                  </a:lnTo>
                  <a:lnTo>
                    <a:pt x="6025" y="4711"/>
                  </a:lnTo>
                  <a:lnTo>
                    <a:pt x="5214" y="4016"/>
                  </a:lnTo>
                  <a:lnTo>
                    <a:pt x="3515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10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781625" y="1619400"/>
              <a:ext cx="153500" cy="186325"/>
            </a:xfrm>
            <a:custGeom>
              <a:avLst/>
              <a:gdLst/>
              <a:ahLst/>
              <a:cxnLst/>
              <a:rect l="l" t="t" r="r" b="b"/>
              <a:pathLst>
                <a:path w="6140" h="7453" extrusionOk="0">
                  <a:moveTo>
                    <a:pt x="888" y="5908"/>
                  </a:moveTo>
                  <a:lnTo>
                    <a:pt x="1081" y="5985"/>
                  </a:lnTo>
                  <a:lnTo>
                    <a:pt x="1236" y="6024"/>
                  </a:lnTo>
                  <a:lnTo>
                    <a:pt x="1390" y="6178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6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89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7"/>
                  </a:lnTo>
                  <a:lnTo>
                    <a:pt x="386" y="6371"/>
                  </a:lnTo>
                  <a:lnTo>
                    <a:pt x="425" y="6256"/>
                  </a:lnTo>
                  <a:lnTo>
                    <a:pt x="502" y="6178"/>
                  </a:lnTo>
                  <a:lnTo>
                    <a:pt x="695" y="6024"/>
                  </a:lnTo>
                  <a:lnTo>
                    <a:pt x="888" y="5908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5" y="1313"/>
                  </a:lnTo>
                  <a:lnTo>
                    <a:pt x="4016" y="2047"/>
                  </a:lnTo>
                  <a:lnTo>
                    <a:pt x="3437" y="2780"/>
                  </a:lnTo>
                  <a:lnTo>
                    <a:pt x="2278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2" y="5561"/>
                  </a:lnTo>
                  <a:lnTo>
                    <a:pt x="618" y="5599"/>
                  </a:lnTo>
                  <a:lnTo>
                    <a:pt x="541" y="5676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7"/>
                  </a:lnTo>
                  <a:lnTo>
                    <a:pt x="0" y="6603"/>
                  </a:lnTo>
                  <a:lnTo>
                    <a:pt x="39" y="6796"/>
                  </a:lnTo>
                  <a:lnTo>
                    <a:pt x="116" y="6989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5"/>
                  </a:lnTo>
                  <a:lnTo>
                    <a:pt x="695" y="7453"/>
                  </a:lnTo>
                  <a:lnTo>
                    <a:pt x="1081" y="7453"/>
                  </a:lnTo>
                  <a:lnTo>
                    <a:pt x="1274" y="7414"/>
                  </a:lnTo>
                  <a:lnTo>
                    <a:pt x="1429" y="7298"/>
                  </a:lnTo>
                  <a:lnTo>
                    <a:pt x="1583" y="7182"/>
                  </a:lnTo>
                  <a:lnTo>
                    <a:pt x="1699" y="7067"/>
                  </a:lnTo>
                  <a:lnTo>
                    <a:pt x="1815" y="6873"/>
                  </a:lnTo>
                  <a:lnTo>
                    <a:pt x="1854" y="6680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8"/>
                  </a:lnTo>
                  <a:lnTo>
                    <a:pt x="1738" y="6024"/>
                  </a:lnTo>
                  <a:lnTo>
                    <a:pt x="1661" y="5908"/>
                  </a:lnTo>
                  <a:lnTo>
                    <a:pt x="1545" y="5792"/>
                  </a:lnTo>
                  <a:lnTo>
                    <a:pt x="2163" y="5097"/>
                  </a:lnTo>
                  <a:lnTo>
                    <a:pt x="2742" y="4402"/>
                  </a:lnTo>
                  <a:lnTo>
                    <a:pt x="3939" y="3012"/>
                  </a:lnTo>
                  <a:lnTo>
                    <a:pt x="4479" y="2394"/>
                  </a:lnTo>
                  <a:lnTo>
                    <a:pt x="5097" y="1699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3"/>
                  </a:lnTo>
                  <a:lnTo>
                    <a:pt x="6063" y="77"/>
                  </a:lnTo>
                  <a:lnTo>
                    <a:pt x="598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1926550" y="1629050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3"/>
                  </a:lnTo>
                  <a:lnTo>
                    <a:pt x="2008" y="966"/>
                  </a:lnTo>
                  <a:lnTo>
                    <a:pt x="2124" y="1120"/>
                  </a:lnTo>
                  <a:lnTo>
                    <a:pt x="2201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1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5" y="502"/>
                  </a:lnTo>
                  <a:lnTo>
                    <a:pt x="811" y="464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3" y="425"/>
                  </a:lnTo>
                  <a:lnTo>
                    <a:pt x="78" y="618"/>
                  </a:lnTo>
                  <a:lnTo>
                    <a:pt x="0" y="811"/>
                  </a:lnTo>
                  <a:lnTo>
                    <a:pt x="0" y="1004"/>
                  </a:lnTo>
                  <a:lnTo>
                    <a:pt x="0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7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1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4"/>
                  </a:lnTo>
                  <a:lnTo>
                    <a:pt x="2626" y="2896"/>
                  </a:lnTo>
                  <a:lnTo>
                    <a:pt x="2703" y="2317"/>
                  </a:lnTo>
                  <a:lnTo>
                    <a:pt x="2703" y="2008"/>
                  </a:lnTo>
                  <a:lnTo>
                    <a:pt x="2703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699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3904600" y="163580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0" y="194"/>
                  </a:lnTo>
                  <a:lnTo>
                    <a:pt x="2240" y="309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7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527725" y="16473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0" y="6141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2" y="6681"/>
                  </a:lnTo>
                  <a:lnTo>
                    <a:pt x="7337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19" y="6836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6" y="6102"/>
                  </a:lnTo>
                  <a:lnTo>
                    <a:pt x="6642" y="5909"/>
                  </a:lnTo>
                  <a:lnTo>
                    <a:pt x="6797" y="5754"/>
                  </a:lnTo>
                  <a:close/>
                  <a:moveTo>
                    <a:pt x="232" y="1"/>
                  </a:moveTo>
                  <a:lnTo>
                    <a:pt x="155" y="40"/>
                  </a:lnTo>
                  <a:lnTo>
                    <a:pt x="78" y="40"/>
                  </a:lnTo>
                  <a:lnTo>
                    <a:pt x="39" y="117"/>
                  </a:lnTo>
                  <a:lnTo>
                    <a:pt x="0" y="233"/>
                  </a:lnTo>
                  <a:lnTo>
                    <a:pt x="0" y="310"/>
                  </a:lnTo>
                  <a:lnTo>
                    <a:pt x="39" y="387"/>
                  </a:lnTo>
                  <a:lnTo>
                    <a:pt x="425" y="773"/>
                  </a:lnTo>
                  <a:lnTo>
                    <a:pt x="811" y="1121"/>
                  </a:lnTo>
                  <a:lnTo>
                    <a:pt x="1622" y="1777"/>
                  </a:lnTo>
                  <a:lnTo>
                    <a:pt x="3399" y="3206"/>
                  </a:lnTo>
                  <a:lnTo>
                    <a:pt x="4866" y="4442"/>
                  </a:lnTo>
                  <a:lnTo>
                    <a:pt x="5638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7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6"/>
                  </a:lnTo>
                  <a:lnTo>
                    <a:pt x="6295" y="6990"/>
                  </a:lnTo>
                  <a:lnTo>
                    <a:pt x="6411" y="7145"/>
                  </a:lnTo>
                  <a:lnTo>
                    <a:pt x="6565" y="7222"/>
                  </a:lnTo>
                  <a:lnTo>
                    <a:pt x="6719" y="7299"/>
                  </a:lnTo>
                  <a:lnTo>
                    <a:pt x="6874" y="7338"/>
                  </a:lnTo>
                  <a:lnTo>
                    <a:pt x="7067" y="7338"/>
                  </a:lnTo>
                  <a:lnTo>
                    <a:pt x="7260" y="7299"/>
                  </a:lnTo>
                  <a:lnTo>
                    <a:pt x="7453" y="7260"/>
                  </a:lnTo>
                  <a:lnTo>
                    <a:pt x="7608" y="7145"/>
                  </a:lnTo>
                  <a:lnTo>
                    <a:pt x="7723" y="7029"/>
                  </a:lnTo>
                  <a:lnTo>
                    <a:pt x="7839" y="6913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2" y="6411"/>
                  </a:lnTo>
                  <a:lnTo>
                    <a:pt x="8032" y="6218"/>
                  </a:lnTo>
                  <a:lnTo>
                    <a:pt x="7955" y="6025"/>
                  </a:lnTo>
                  <a:lnTo>
                    <a:pt x="7839" y="5870"/>
                  </a:lnTo>
                  <a:lnTo>
                    <a:pt x="7723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1" y="5446"/>
                  </a:lnTo>
                  <a:lnTo>
                    <a:pt x="7028" y="5446"/>
                  </a:lnTo>
                  <a:lnTo>
                    <a:pt x="6835" y="5484"/>
                  </a:lnTo>
                  <a:lnTo>
                    <a:pt x="6024" y="4712"/>
                  </a:lnTo>
                  <a:lnTo>
                    <a:pt x="5213" y="4017"/>
                  </a:lnTo>
                  <a:lnTo>
                    <a:pt x="3514" y="2627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9"/>
                  </a:lnTo>
                  <a:lnTo>
                    <a:pt x="734" y="310"/>
                  </a:lnTo>
                  <a:lnTo>
                    <a:pt x="309" y="40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5813125" y="1664750"/>
              <a:ext cx="61825" cy="89825"/>
            </a:xfrm>
            <a:custGeom>
              <a:avLst/>
              <a:gdLst/>
              <a:ahLst/>
              <a:cxnLst/>
              <a:rect l="l" t="t" r="r" b="b"/>
              <a:pathLst>
                <a:path w="2473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5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2"/>
                  </a:lnTo>
                  <a:lnTo>
                    <a:pt x="1932" y="2163"/>
                  </a:lnTo>
                  <a:lnTo>
                    <a:pt x="1932" y="2434"/>
                  </a:lnTo>
                  <a:lnTo>
                    <a:pt x="1816" y="2743"/>
                  </a:lnTo>
                  <a:lnTo>
                    <a:pt x="1739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8" y="3013"/>
                  </a:lnTo>
                  <a:lnTo>
                    <a:pt x="850" y="2897"/>
                  </a:lnTo>
                  <a:lnTo>
                    <a:pt x="812" y="2743"/>
                  </a:lnTo>
                  <a:lnTo>
                    <a:pt x="850" y="2588"/>
                  </a:lnTo>
                  <a:lnTo>
                    <a:pt x="928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1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6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6" y="2356"/>
                  </a:lnTo>
                  <a:lnTo>
                    <a:pt x="348" y="2627"/>
                  </a:lnTo>
                  <a:lnTo>
                    <a:pt x="310" y="2897"/>
                  </a:lnTo>
                  <a:lnTo>
                    <a:pt x="348" y="3052"/>
                  </a:lnTo>
                  <a:lnTo>
                    <a:pt x="426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1"/>
                  </a:lnTo>
                  <a:lnTo>
                    <a:pt x="2434" y="2009"/>
                  </a:lnTo>
                  <a:lnTo>
                    <a:pt x="2395" y="1816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8"/>
            <p:cNvSpPr/>
            <p:nvPr/>
          </p:nvSpPr>
          <p:spPr>
            <a:xfrm>
              <a:off x="4153650" y="167055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2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40" y="232"/>
                  </a:lnTo>
                  <a:lnTo>
                    <a:pt x="1" y="271"/>
                  </a:lnTo>
                  <a:lnTo>
                    <a:pt x="40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4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8"/>
            <p:cNvSpPr/>
            <p:nvPr/>
          </p:nvSpPr>
          <p:spPr>
            <a:xfrm>
              <a:off x="4055200" y="1676350"/>
              <a:ext cx="21250" cy="8700"/>
            </a:xfrm>
            <a:custGeom>
              <a:avLst/>
              <a:gdLst/>
              <a:ahLst/>
              <a:cxnLst/>
              <a:rect l="l" t="t" r="r" b="b"/>
              <a:pathLst>
                <a:path w="850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5417325" y="16889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232"/>
                  </a:lnTo>
                  <a:lnTo>
                    <a:pt x="503" y="966"/>
                  </a:lnTo>
                  <a:lnTo>
                    <a:pt x="1043" y="1622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3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6" y="3862"/>
                  </a:lnTo>
                  <a:lnTo>
                    <a:pt x="12242" y="3591"/>
                  </a:lnTo>
                  <a:lnTo>
                    <a:pt x="12319" y="3553"/>
                  </a:lnTo>
                  <a:lnTo>
                    <a:pt x="12435" y="3205"/>
                  </a:lnTo>
                  <a:lnTo>
                    <a:pt x="12358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3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3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8"/>
            <p:cNvSpPr/>
            <p:nvPr/>
          </p:nvSpPr>
          <p:spPr>
            <a:xfrm>
              <a:off x="5725275" y="169565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5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4" y="1931"/>
                  </a:lnTo>
                  <a:lnTo>
                    <a:pt x="1082" y="2009"/>
                  </a:lnTo>
                  <a:lnTo>
                    <a:pt x="1121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30" y="2704"/>
                  </a:lnTo>
                  <a:lnTo>
                    <a:pt x="1623" y="2820"/>
                  </a:lnTo>
                  <a:lnTo>
                    <a:pt x="1816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5" y="3630"/>
                  </a:lnTo>
                  <a:lnTo>
                    <a:pt x="2125" y="3901"/>
                  </a:lnTo>
                  <a:lnTo>
                    <a:pt x="2086" y="4094"/>
                  </a:lnTo>
                  <a:lnTo>
                    <a:pt x="2009" y="4325"/>
                  </a:lnTo>
                  <a:lnTo>
                    <a:pt x="1893" y="4519"/>
                  </a:lnTo>
                  <a:lnTo>
                    <a:pt x="1739" y="4712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5" y="4287"/>
                  </a:lnTo>
                  <a:lnTo>
                    <a:pt x="812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1" y="4094"/>
                  </a:lnTo>
                  <a:lnTo>
                    <a:pt x="1237" y="4017"/>
                  </a:lnTo>
                  <a:lnTo>
                    <a:pt x="1314" y="3901"/>
                  </a:lnTo>
                  <a:lnTo>
                    <a:pt x="1314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10" y="4094"/>
                  </a:lnTo>
                  <a:lnTo>
                    <a:pt x="233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2"/>
                  </a:lnTo>
                  <a:lnTo>
                    <a:pt x="1739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3" y="1970"/>
                  </a:lnTo>
                  <a:lnTo>
                    <a:pt x="1932" y="1816"/>
                  </a:lnTo>
                  <a:lnTo>
                    <a:pt x="2241" y="1622"/>
                  </a:lnTo>
                  <a:lnTo>
                    <a:pt x="2549" y="1391"/>
                  </a:lnTo>
                  <a:lnTo>
                    <a:pt x="2820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8"/>
            <p:cNvSpPr/>
            <p:nvPr/>
          </p:nvSpPr>
          <p:spPr>
            <a:xfrm>
              <a:off x="1994125" y="1698550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6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4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4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8"/>
            <p:cNvSpPr/>
            <p:nvPr/>
          </p:nvSpPr>
          <p:spPr>
            <a:xfrm>
              <a:off x="3947075" y="171690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3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8" y="579"/>
                  </a:lnTo>
                  <a:lnTo>
                    <a:pt x="425" y="772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8"/>
            <p:cNvSpPr/>
            <p:nvPr/>
          </p:nvSpPr>
          <p:spPr>
            <a:xfrm>
              <a:off x="2585900" y="1732325"/>
              <a:ext cx="305075" cy="236550"/>
            </a:xfrm>
            <a:custGeom>
              <a:avLst/>
              <a:gdLst/>
              <a:ahLst/>
              <a:cxnLst/>
              <a:rect l="l" t="t" r="r" b="b"/>
              <a:pathLst>
                <a:path w="12203" h="9462" extrusionOk="0">
                  <a:moveTo>
                    <a:pt x="5329" y="349"/>
                  </a:moveTo>
                  <a:lnTo>
                    <a:pt x="5522" y="426"/>
                  </a:lnTo>
                  <a:lnTo>
                    <a:pt x="5600" y="426"/>
                  </a:lnTo>
                  <a:lnTo>
                    <a:pt x="5831" y="657"/>
                  </a:lnTo>
                  <a:lnTo>
                    <a:pt x="5986" y="889"/>
                  </a:lnTo>
                  <a:lnTo>
                    <a:pt x="6063" y="1198"/>
                  </a:lnTo>
                  <a:lnTo>
                    <a:pt x="6102" y="1468"/>
                  </a:lnTo>
                  <a:lnTo>
                    <a:pt x="6140" y="1777"/>
                  </a:lnTo>
                  <a:lnTo>
                    <a:pt x="6102" y="2086"/>
                  </a:lnTo>
                  <a:lnTo>
                    <a:pt x="6024" y="2704"/>
                  </a:lnTo>
                  <a:lnTo>
                    <a:pt x="5715" y="4866"/>
                  </a:lnTo>
                  <a:lnTo>
                    <a:pt x="5715" y="4905"/>
                  </a:lnTo>
                  <a:lnTo>
                    <a:pt x="5561" y="4982"/>
                  </a:lnTo>
                  <a:lnTo>
                    <a:pt x="5291" y="4017"/>
                  </a:lnTo>
                  <a:lnTo>
                    <a:pt x="5020" y="3090"/>
                  </a:lnTo>
                  <a:lnTo>
                    <a:pt x="4750" y="1970"/>
                  </a:lnTo>
                  <a:lnTo>
                    <a:pt x="4673" y="1468"/>
                  </a:lnTo>
                  <a:lnTo>
                    <a:pt x="4673" y="1159"/>
                  </a:lnTo>
                  <a:lnTo>
                    <a:pt x="4673" y="851"/>
                  </a:lnTo>
                  <a:lnTo>
                    <a:pt x="4750" y="619"/>
                  </a:lnTo>
                  <a:lnTo>
                    <a:pt x="4827" y="503"/>
                  </a:lnTo>
                  <a:lnTo>
                    <a:pt x="4904" y="426"/>
                  </a:lnTo>
                  <a:lnTo>
                    <a:pt x="5020" y="349"/>
                  </a:lnTo>
                  <a:close/>
                  <a:moveTo>
                    <a:pt x="11199" y="3515"/>
                  </a:moveTo>
                  <a:lnTo>
                    <a:pt x="11315" y="3554"/>
                  </a:lnTo>
                  <a:lnTo>
                    <a:pt x="11392" y="3592"/>
                  </a:lnTo>
                  <a:lnTo>
                    <a:pt x="11508" y="3708"/>
                  </a:lnTo>
                  <a:lnTo>
                    <a:pt x="11585" y="3824"/>
                  </a:lnTo>
                  <a:lnTo>
                    <a:pt x="11701" y="4133"/>
                  </a:lnTo>
                  <a:lnTo>
                    <a:pt x="11585" y="4287"/>
                  </a:lnTo>
                  <a:lnTo>
                    <a:pt x="11430" y="4403"/>
                  </a:lnTo>
                  <a:lnTo>
                    <a:pt x="11237" y="4519"/>
                  </a:lnTo>
                  <a:lnTo>
                    <a:pt x="11044" y="4596"/>
                  </a:lnTo>
                  <a:lnTo>
                    <a:pt x="10581" y="4751"/>
                  </a:lnTo>
                  <a:lnTo>
                    <a:pt x="10195" y="4866"/>
                  </a:lnTo>
                  <a:lnTo>
                    <a:pt x="9422" y="5021"/>
                  </a:lnTo>
                  <a:lnTo>
                    <a:pt x="8650" y="5137"/>
                  </a:lnTo>
                  <a:lnTo>
                    <a:pt x="7994" y="5175"/>
                  </a:lnTo>
                  <a:lnTo>
                    <a:pt x="7376" y="5175"/>
                  </a:lnTo>
                  <a:lnTo>
                    <a:pt x="6102" y="5137"/>
                  </a:lnTo>
                  <a:lnTo>
                    <a:pt x="7260" y="4673"/>
                  </a:lnTo>
                  <a:lnTo>
                    <a:pt x="8418" y="4249"/>
                  </a:lnTo>
                  <a:lnTo>
                    <a:pt x="9075" y="4017"/>
                  </a:lnTo>
                  <a:lnTo>
                    <a:pt x="9770" y="3824"/>
                  </a:lnTo>
                  <a:lnTo>
                    <a:pt x="10465" y="3631"/>
                  </a:lnTo>
                  <a:lnTo>
                    <a:pt x="10928" y="3554"/>
                  </a:lnTo>
                  <a:lnTo>
                    <a:pt x="11083" y="3515"/>
                  </a:lnTo>
                  <a:close/>
                  <a:moveTo>
                    <a:pt x="5136" y="5909"/>
                  </a:moveTo>
                  <a:lnTo>
                    <a:pt x="4209" y="6797"/>
                  </a:lnTo>
                  <a:lnTo>
                    <a:pt x="3244" y="7685"/>
                  </a:lnTo>
                  <a:lnTo>
                    <a:pt x="2742" y="8110"/>
                  </a:lnTo>
                  <a:lnTo>
                    <a:pt x="2163" y="8535"/>
                  </a:lnTo>
                  <a:lnTo>
                    <a:pt x="1854" y="8728"/>
                  </a:lnTo>
                  <a:lnTo>
                    <a:pt x="1468" y="8921"/>
                  </a:lnTo>
                  <a:lnTo>
                    <a:pt x="1197" y="8998"/>
                  </a:lnTo>
                  <a:lnTo>
                    <a:pt x="1004" y="9037"/>
                  </a:lnTo>
                  <a:lnTo>
                    <a:pt x="888" y="8998"/>
                  </a:lnTo>
                  <a:lnTo>
                    <a:pt x="811" y="8960"/>
                  </a:lnTo>
                  <a:lnTo>
                    <a:pt x="734" y="8844"/>
                  </a:lnTo>
                  <a:lnTo>
                    <a:pt x="695" y="8689"/>
                  </a:lnTo>
                  <a:lnTo>
                    <a:pt x="657" y="8535"/>
                  </a:lnTo>
                  <a:lnTo>
                    <a:pt x="618" y="8419"/>
                  </a:lnTo>
                  <a:lnTo>
                    <a:pt x="657" y="8342"/>
                  </a:lnTo>
                  <a:lnTo>
                    <a:pt x="695" y="8265"/>
                  </a:lnTo>
                  <a:lnTo>
                    <a:pt x="850" y="8110"/>
                  </a:lnTo>
                  <a:lnTo>
                    <a:pt x="1120" y="7956"/>
                  </a:lnTo>
                  <a:lnTo>
                    <a:pt x="1699" y="7608"/>
                  </a:lnTo>
                  <a:lnTo>
                    <a:pt x="2472" y="7222"/>
                  </a:lnTo>
                  <a:lnTo>
                    <a:pt x="3244" y="6874"/>
                  </a:lnTo>
                  <a:lnTo>
                    <a:pt x="4209" y="6411"/>
                  </a:lnTo>
                  <a:lnTo>
                    <a:pt x="4673" y="6179"/>
                  </a:lnTo>
                  <a:lnTo>
                    <a:pt x="5136" y="5909"/>
                  </a:lnTo>
                  <a:close/>
                  <a:moveTo>
                    <a:pt x="5136" y="1"/>
                  </a:moveTo>
                  <a:lnTo>
                    <a:pt x="4943" y="78"/>
                  </a:lnTo>
                  <a:lnTo>
                    <a:pt x="4750" y="194"/>
                  </a:lnTo>
                  <a:lnTo>
                    <a:pt x="4596" y="387"/>
                  </a:lnTo>
                  <a:lnTo>
                    <a:pt x="4441" y="580"/>
                  </a:lnTo>
                  <a:lnTo>
                    <a:pt x="4364" y="812"/>
                  </a:lnTo>
                  <a:lnTo>
                    <a:pt x="4325" y="1044"/>
                  </a:lnTo>
                  <a:lnTo>
                    <a:pt x="4325" y="1507"/>
                  </a:lnTo>
                  <a:lnTo>
                    <a:pt x="4402" y="1970"/>
                  </a:lnTo>
                  <a:lnTo>
                    <a:pt x="4634" y="2897"/>
                  </a:lnTo>
                  <a:lnTo>
                    <a:pt x="4982" y="4017"/>
                  </a:lnTo>
                  <a:lnTo>
                    <a:pt x="5175" y="4558"/>
                  </a:lnTo>
                  <a:lnTo>
                    <a:pt x="5368" y="5098"/>
                  </a:lnTo>
                  <a:lnTo>
                    <a:pt x="5368" y="5214"/>
                  </a:lnTo>
                  <a:lnTo>
                    <a:pt x="5406" y="5330"/>
                  </a:lnTo>
                  <a:lnTo>
                    <a:pt x="4943" y="5600"/>
                  </a:lnTo>
                  <a:lnTo>
                    <a:pt x="4480" y="5870"/>
                  </a:lnTo>
                  <a:lnTo>
                    <a:pt x="3476" y="6334"/>
                  </a:lnTo>
                  <a:lnTo>
                    <a:pt x="2472" y="6797"/>
                  </a:lnTo>
                  <a:lnTo>
                    <a:pt x="1970" y="7029"/>
                  </a:lnTo>
                  <a:lnTo>
                    <a:pt x="1468" y="7299"/>
                  </a:lnTo>
                  <a:lnTo>
                    <a:pt x="966" y="7608"/>
                  </a:lnTo>
                  <a:lnTo>
                    <a:pt x="657" y="7801"/>
                  </a:lnTo>
                  <a:lnTo>
                    <a:pt x="348" y="8071"/>
                  </a:lnTo>
                  <a:lnTo>
                    <a:pt x="116" y="8342"/>
                  </a:lnTo>
                  <a:lnTo>
                    <a:pt x="39" y="8458"/>
                  </a:lnTo>
                  <a:lnTo>
                    <a:pt x="0" y="8612"/>
                  </a:lnTo>
                  <a:lnTo>
                    <a:pt x="0" y="8767"/>
                  </a:lnTo>
                  <a:lnTo>
                    <a:pt x="0" y="8921"/>
                  </a:lnTo>
                  <a:lnTo>
                    <a:pt x="78" y="9037"/>
                  </a:lnTo>
                  <a:lnTo>
                    <a:pt x="232" y="9191"/>
                  </a:lnTo>
                  <a:lnTo>
                    <a:pt x="348" y="9307"/>
                  </a:lnTo>
                  <a:lnTo>
                    <a:pt x="502" y="9384"/>
                  </a:lnTo>
                  <a:lnTo>
                    <a:pt x="618" y="9423"/>
                  </a:lnTo>
                  <a:lnTo>
                    <a:pt x="773" y="9462"/>
                  </a:lnTo>
                  <a:lnTo>
                    <a:pt x="1120" y="9462"/>
                  </a:lnTo>
                  <a:lnTo>
                    <a:pt x="1429" y="9384"/>
                  </a:lnTo>
                  <a:lnTo>
                    <a:pt x="1738" y="9230"/>
                  </a:lnTo>
                  <a:lnTo>
                    <a:pt x="2047" y="9075"/>
                  </a:lnTo>
                  <a:lnTo>
                    <a:pt x="2588" y="8767"/>
                  </a:lnTo>
                  <a:lnTo>
                    <a:pt x="3476" y="8071"/>
                  </a:lnTo>
                  <a:lnTo>
                    <a:pt x="4287" y="7338"/>
                  </a:lnTo>
                  <a:lnTo>
                    <a:pt x="5098" y="6565"/>
                  </a:lnTo>
                  <a:lnTo>
                    <a:pt x="5445" y="6141"/>
                  </a:lnTo>
                  <a:lnTo>
                    <a:pt x="5793" y="5677"/>
                  </a:lnTo>
                  <a:lnTo>
                    <a:pt x="5793" y="5716"/>
                  </a:lnTo>
                  <a:lnTo>
                    <a:pt x="6063" y="6064"/>
                  </a:lnTo>
                  <a:lnTo>
                    <a:pt x="6217" y="6218"/>
                  </a:lnTo>
                  <a:lnTo>
                    <a:pt x="6372" y="6334"/>
                  </a:lnTo>
                  <a:lnTo>
                    <a:pt x="6603" y="6179"/>
                  </a:lnTo>
                  <a:lnTo>
                    <a:pt x="6603" y="6141"/>
                  </a:lnTo>
                  <a:lnTo>
                    <a:pt x="6333" y="5870"/>
                  </a:lnTo>
                  <a:lnTo>
                    <a:pt x="6217" y="5716"/>
                  </a:lnTo>
                  <a:lnTo>
                    <a:pt x="6179" y="5523"/>
                  </a:lnTo>
                  <a:lnTo>
                    <a:pt x="6140" y="5484"/>
                  </a:lnTo>
                  <a:lnTo>
                    <a:pt x="7028" y="5562"/>
                  </a:lnTo>
                  <a:lnTo>
                    <a:pt x="7955" y="5562"/>
                  </a:lnTo>
                  <a:lnTo>
                    <a:pt x="8882" y="5484"/>
                  </a:lnTo>
                  <a:lnTo>
                    <a:pt x="9770" y="5330"/>
                  </a:lnTo>
                  <a:lnTo>
                    <a:pt x="10465" y="5175"/>
                  </a:lnTo>
                  <a:lnTo>
                    <a:pt x="10890" y="5060"/>
                  </a:lnTo>
                  <a:lnTo>
                    <a:pt x="11315" y="4905"/>
                  </a:lnTo>
                  <a:lnTo>
                    <a:pt x="11701" y="4673"/>
                  </a:lnTo>
                  <a:lnTo>
                    <a:pt x="11894" y="4558"/>
                  </a:lnTo>
                  <a:lnTo>
                    <a:pt x="12010" y="4403"/>
                  </a:lnTo>
                  <a:lnTo>
                    <a:pt x="12125" y="4249"/>
                  </a:lnTo>
                  <a:lnTo>
                    <a:pt x="12164" y="4094"/>
                  </a:lnTo>
                  <a:lnTo>
                    <a:pt x="12203" y="3901"/>
                  </a:lnTo>
                  <a:lnTo>
                    <a:pt x="12164" y="3708"/>
                  </a:lnTo>
                  <a:lnTo>
                    <a:pt x="12125" y="3554"/>
                  </a:lnTo>
                  <a:lnTo>
                    <a:pt x="12010" y="3438"/>
                  </a:lnTo>
                  <a:lnTo>
                    <a:pt x="11932" y="3322"/>
                  </a:lnTo>
                  <a:lnTo>
                    <a:pt x="11817" y="3245"/>
                  </a:lnTo>
                  <a:lnTo>
                    <a:pt x="11662" y="3167"/>
                  </a:lnTo>
                  <a:lnTo>
                    <a:pt x="11508" y="3167"/>
                  </a:lnTo>
                  <a:lnTo>
                    <a:pt x="11199" y="3129"/>
                  </a:lnTo>
                  <a:lnTo>
                    <a:pt x="10851" y="3167"/>
                  </a:lnTo>
                  <a:lnTo>
                    <a:pt x="10504" y="3245"/>
                  </a:lnTo>
                  <a:lnTo>
                    <a:pt x="9924" y="3360"/>
                  </a:lnTo>
                  <a:lnTo>
                    <a:pt x="8959" y="3669"/>
                  </a:lnTo>
                  <a:lnTo>
                    <a:pt x="7994" y="3978"/>
                  </a:lnTo>
                  <a:lnTo>
                    <a:pt x="7028" y="4326"/>
                  </a:lnTo>
                  <a:lnTo>
                    <a:pt x="6102" y="4751"/>
                  </a:lnTo>
                  <a:lnTo>
                    <a:pt x="6333" y="3283"/>
                  </a:lnTo>
                  <a:lnTo>
                    <a:pt x="6449" y="2550"/>
                  </a:lnTo>
                  <a:lnTo>
                    <a:pt x="6488" y="1816"/>
                  </a:lnTo>
                  <a:lnTo>
                    <a:pt x="6488" y="1546"/>
                  </a:lnTo>
                  <a:lnTo>
                    <a:pt x="6449" y="1275"/>
                  </a:lnTo>
                  <a:lnTo>
                    <a:pt x="6372" y="1044"/>
                  </a:lnTo>
                  <a:lnTo>
                    <a:pt x="6295" y="851"/>
                  </a:lnTo>
                  <a:lnTo>
                    <a:pt x="6179" y="619"/>
                  </a:lnTo>
                  <a:lnTo>
                    <a:pt x="6024" y="464"/>
                  </a:lnTo>
                  <a:lnTo>
                    <a:pt x="5831" y="310"/>
                  </a:lnTo>
                  <a:lnTo>
                    <a:pt x="5600" y="155"/>
                  </a:lnTo>
                  <a:lnTo>
                    <a:pt x="5484" y="78"/>
                  </a:lnTo>
                  <a:lnTo>
                    <a:pt x="5368" y="40"/>
                  </a:lnTo>
                  <a:lnTo>
                    <a:pt x="51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1851250" y="17671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2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0" y="5368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9"/>
                  </a:lnTo>
                  <a:lnTo>
                    <a:pt x="3978" y="888"/>
                  </a:lnTo>
                  <a:lnTo>
                    <a:pt x="4634" y="657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2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4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29" y="7376"/>
                  </a:lnTo>
                  <a:lnTo>
                    <a:pt x="13438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4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1" y="8611"/>
                  </a:lnTo>
                  <a:lnTo>
                    <a:pt x="18651" y="8534"/>
                  </a:lnTo>
                  <a:lnTo>
                    <a:pt x="18651" y="8457"/>
                  </a:lnTo>
                  <a:lnTo>
                    <a:pt x="18651" y="8380"/>
                  </a:lnTo>
                  <a:lnTo>
                    <a:pt x="18651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0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6591225" y="17699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8" y="542"/>
                  </a:lnTo>
                  <a:lnTo>
                    <a:pt x="12434" y="657"/>
                  </a:lnTo>
                  <a:lnTo>
                    <a:pt x="12628" y="735"/>
                  </a:lnTo>
                  <a:lnTo>
                    <a:pt x="12743" y="812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6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1"/>
                  </a:lnTo>
                  <a:lnTo>
                    <a:pt x="12241" y="2472"/>
                  </a:lnTo>
                  <a:lnTo>
                    <a:pt x="11817" y="2743"/>
                  </a:lnTo>
                  <a:lnTo>
                    <a:pt x="11392" y="2936"/>
                  </a:lnTo>
                  <a:lnTo>
                    <a:pt x="10658" y="3206"/>
                  </a:lnTo>
                  <a:lnTo>
                    <a:pt x="9924" y="3438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2"/>
                  </a:lnTo>
                  <a:lnTo>
                    <a:pt x="5020" y="4596"/>
                  </a:lnTo>
                  <a:lnTo>
                    <a:pt x="4132" y="4712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1"/>
                  </a:lnTo>
                  <a:lnTo>
                    <a:pt x="1506" y="4673"/>
                  </a:lnTo>
                  <a:lnTo>
                    <a:pt x="1198" y="4558"/>
                  </a:lnTo>
                  <a:lnTo>
                    <a:pt x="889" y="4442"/>
                  </a:lnTo>
                  <a:lnTo>
                    <a:pt x="580" y="4249"/>
                  </a:lnTo>
                  <a:lnTo>
                    <a:pt x="657" y="4171"/>
                  </a:lnTo>
                  <a:lnTo>
                    <a:pt x="696" y="4056"/>
                  </a:lnTo>
                  <a:lnTo>
                    <a:pt x="696" y="3940"/>
                  </a:lnTo>
                  <a:lnTo>
                    <a:pt x="734" y="3824"/>
                  </a:lnTo>
                  <a:lnTo>
                    <a:pt x="850" y="3631"/>
                  </a:lnTo>
                  <a:lnTo>
                    <a:pt x="1082" y="3438"/>
                  </a:lnTo>
                  <a:lnTo>
                    <a:pt x="1313" y="3245"/>
                  </a:lnTo>
                  <a:lnTo>
                    <a:pt x="1854" y="2936"/>
                  </a:lnTo>
                  <a:lnTo>
                    <a:pt x="2279" y="2704"/>
                  </a:lnTo>
                  <a:lnTo>
                    <a:pt x="3012" y="2356"/>
                  </a:lnTo>
                  <a:lnTo>
                    <a:pt x="3707" y="2009"/>
                  </a:lnTo>
                  <a:lnTo>
                    <a:pt x="4480" y="1700"/>
                  </a:lnTo>
                  <a:lnTo>
                    <a:pt x="5252" y="1430"/>
                  </a:lnTo>
                  <a:lnTo>
                    <a:pt x="6024" y="1198"/>
                  </a:lnTo>
                  <a:lnTo>
                    <a:pt x="6835" y="1005"/>
                  </a:lnTo>
                  <a:lnTo>
                    <a:pt x="7608" y="812"/>
                  </a:lnTo>
                  <a:lnTo>
                    <a:pt x="8418" y="696"/>
                  </a:lnTo>
                  <a:lnTo>
                    <a:pt x="9229" y="580"/>
                  </a:lnTo>
                  <a:lnTo>
                    <a:pt x="10040" y="542"/>
                  </a:lnTo>
                  <a:lnTo>
                    <a:pt x="10735" y="503"/>
                  </a:lnTo>
                  <a:lnTo>
                    <a:pt x="11160" y="464"/>
                  </a:lnTo>
                  <a:close/>
                  <a:moveTo>
                    <a:pt x="13477" y="1121"/>
                  </a:moveTo>
                  <a:lnTo>
                    <a:pt x="13631" y="1314"/>
                  </a:lnTo>
                  <a:lnTo>
                    <a:pt x="13709" y="1507"/>
                  </a:lnTo>
                  <a:lnTo>
                    <a:pt x="13747" y="1739"/>
                  </a:lnTo>
                  <a:lnTo>
                    <a:pt x="13709" y="2009"/>
                  </a:lnTo>
                  <a:lnTo>
                    <a:pt x="13631" y="2241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8"/>
                  </a:lnTo>
                  <a:lnTo>
                    <a:pt x="12048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1" y="4635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5" y="5948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9"/>
                  </a:lnTo>
                  <a:lnTo>
                    <a:pt x="696" y="5484"/>
                  </a:lnTo>
                  <a:lnTo>
                    <a:pt x="502" y="5253"/>
                  </a:lnTo>
                  <a:lnTo>
                    <a:pt x="348" y="5021"/>
                  </a:lnTo>
                  <a:lnTo>
                    <a:pt x="309" y="4866"/>
                  </a:lnTo>
                  <a:lnTo>
                    <a:pt x="309" y="4751"/>
                  </a:lnTo>
                  <a:lnTo>
                    <a:pt x="309" y="4596"/>
                  </a:lnTo>
                  <a:lnTo>
                    <a:pt x="348" y="4442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4"/>
                  </a:lnTo>
                  <a:lnTo>
                    <a:pt x="1931" y="5253"/>
                  </a:lnTo>
                  <a:lnTo>
                    <a:pt x="2588" y="5330"/>
                  </a:lnTo>
                  <a:lnTo>
                    <a:pt x="3244" y="5291"/>
                  </a:lnTo>
                  <a:lnTo>
                    <a:pt x="3939" y="5253"/>
                  </a:lnTo>
                  <a:lnTo>
                    <a:pt x="5136" y="5059"/>
                  </a:lnTo>
                  <a:lnTo>
                    <a:pt x="6913" y="4789"/>
                  </a:lnTo>
                  <a:lnTo>
                    <a:pt x="7839" y="4596"/>
                  </a:lnTo>
                  <a:lnTo>
                    <a:pt x="8727" y="4403"/>
                  </a:lnTo>
                  <a:lnTo>
                    <a:pt x="9616" y="4133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9"/>
                  </a:lnTo>
                  <a:lnTo>
                    <a:pt x="12434" y="2974"/>
                  </a:lnTo>
                  <a:lnTo>
                    <a:pt x="12705" y="2820"/>
                  </a:lnTo>
                  <a:lnTo>
                    <a:pt x="12936" y="2588"/>
                  </a:lnTo>
                  <a:lnTo>
                    <a:pt x="13129" y="2395"/>
                  </a:lnTo>
                  <a:lnTo>
                    <a:pt x="13323" y="2125"/>
                  </a:lnTo>
                  <a:lnTo>
                    <a:pt x="13438" y="1854"/>
                  </a:lnTo>
                  <a:lnTo>
                    <a:pt x="13516" y="1584"/>
                  </a:lnTo>
                  <a:lnTo>
                    <a:pt x="13516" y="1237"/>
                  </a:lnTo>
                  <a:lnTo>
                    <a:pt x="13477" y="1121"/>
                  </a:lnTo>
                  <a:close/>
                  <a:moveTo>
                    <a:pt x="10658" y="1"/>
                  </a:moveTo>
                  <a:lnTo>
                    <a:pt x="9886" y="40"/>
                  </a:lnTo>
                  <a:lnTo>
                    <a:pt x="9114" y="117"/>
                  </a:lnTo>
                  <a:lnTo>
                    <a:pt x="8303" y="233"/>
                  </a:lnTo>
                  <a:lnTo>
                    <a:pt x="7530" y="348"/>
                  </a:lnTo>
                  <a:lnTo>
                    <a:pt x="6719" y="542"/>
                  </a:lnTo>
                  <a:lnTo>
                    <a:pt x="5909" y="735"/>
                  </a:lnTo>
                  <a:lnTo>
                    <a:pt x="5020" y="1005"/>
                  </a:lnTo>
                  <a:lnTo>
                    <a:pt x="4132" y="1352"/>
                  </a:lnTo>
                  <a:lnTo>
                    <a:pt x="3244" y="1700"/>
                  </a:lnTo>
                  <a:lnTo>
                    <a:pt x="2395" y="2125"/>
                  </a:lnTo>
                  <a:lnTo>
                    <a:pt x="1777" y="2434"/>
                  </a:lnTo>
                  <a:lnTo>
                    <a:pt x="1391" y="2627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4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6"/>
                  </a:lnTo>
                  <a:lnTo>
                    <a:pt x="194" y="4133"/>
                  </a:lnTo>
                  <a:lnTo>
                    <a:pt x="194" y="4171"/>
                  </a:lnTo>
                  <a:lnTo>
                    <a:pt x="116" y="4326"/>
                  </a:lnTo>
                  <a:lnTo>
                    <a:pt x="39" y="4480"/>
                  </a:lnTo>
                  <a:lnTo>
                    <a:pt x="0" y="4635"/>
                  </a:lnTo>
                  <a:lnTo>
                    <a:pt x="0" y="4789"/>
                  </a:lnTo>
                  <a:lnTo>
                    <a:pt x="39" y="5137"/>
                  </a:lnTo>
                  <a:lnTo>
                    <a:pt x="194" y="5446"/>
                  </a:lnTo>
                  <a:lnTo>
                    <a:pt x="348" y="5639"/>
                  </a:lnTo>
                  <a:lnTo>
                    <a:pt x="502" y="5832"/>
                  </a:lnTo>
                  <a:lnTo>
                    <a:pt x="696" y="5948"/>
                  </a:lnTo>
                  <a:lnTo>
                    <a:pt x="927" y="6063"/>
                  </a:lnTo>
                  <a:lnTo>
                    <a:pt x="966" y="6257"/>
                  </a:lnTo>
                  <a:lnTo>
                    <a:pt x="1275" y="6179"/>
                  </a:lnTo>
                  <a:lnTo>
                    <a:pt x="1313" y="6218"/>
                  </a:lnTo>
                  <a:lnTo>
                    <a:pt x="1313" y="6257"/>
                  </a:lnTo>
                  <a:lnTo>
                    <a:pt x="1352" y="6295"/>
                  </a:lnTo>
                  <a:lnTo>
                    <a:pt x="1468" y="6257"/>
                  </a:lnTo>
                  <a:lnTo>
                    <a:pt x="1815" y="6295"/>
                  </a:lnTo>
                  <a:lnTo>
                    <a:pt x="2395" y="6334"/>
                  </a:lnTo>
                  <a:lnTo>
                    <a:pt x="3012" y="6372"/>
                  </a:lnTo>
                  <a:lnTo>
                    <a:pt x="3592" y="6334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2"/>
                  </a:lnTo>
                  <a:lnTo>
                    <a:pt x="7994" y="5523"/>
                  </a:lnTo>
                  <a:lnTo>
                    <a:pt x="9036" y="5253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3"/>
                  </a:lnTo>
                  <a:lnTo>
                    <a:pt x="12126" y="4249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4" y="3940"/>
                  </a:lnTo>
                  <a:lnTo>
                    <a:pt x="12898" y="3669"/>
                  </a:lnTo>
                  <a:lnTo>
                    <a:pt x="13361" y="3322"/>
                  </a:lnTo>
                  <a:lnTo>
                    <a:pt x="13631" y="3052"/>
                  </a:lnTo>
                  <a:lnTo>
                    <a:pt x="13825" y="2704"/>
                  </a:lnTo>
                  <a:lnTo>
                    <a:pt x="14133" y="2627"/>
                  </a:lnTo>
                  <a:lnTo>
                    <a:pt x="14018" y="2318"/>
                  </a:lnTo>
                  <a:lnTo>
                    <a:pt x="14095" y="2009"/>
                  </a:lnTo>
                  <a:lnTo>
                    <a:pt x="14133" y="1739"/>
                  </a:lnTo>
                  <a:lnTo>
                    <a:pt x="14095" y="1468"/>
                  </a:lnTo>
                  <a:lnTo>
                    <a:pt x="14018" y="1237"/>
                  </a:lnTo>
                  <a:lnTo>
                    <a:pt x="13902" y="1005"/>
                  </a:lnTo>
                  <a:lnTo>
                    <a:pt x="13747" y="812"/>
                  </a:lnTo>
                  <a:lnTo>
                    <a:pt x="13477" y="619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3" y="117"/>
                  </a:lnTo>
                  <a:lnTo>
                    <a:pt x="11817" y="40"/>
                  </a:lnTo>
                  <a:lnTo>
                    <a:pt x="1143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2687250" y="1806675"/>
              <a:ext cx="449900" cy="337900"/>
            </a:xfrm>
            <a:custGeom>
              <a:avLst/>
              <a:gdLst/>
              <a:ahLst/>
              <a:cxnLst/>
              <a:rect l="l" t="t" r="r" b="b"/>
              <a:pathLst>
                <a:path w="17996" h="13516" extrusionOk="0">
                  <a:moveTo>
                    <a:pt x="15794" y="386"/>
                  </a:moveTo>
                  <a:lnTo>
                    <a:pt x="15872" y="425"/>
                  </a:lnTo>
                  <a:lnTo>
                    <a:pt x="15949" y="464"/>
                  </a:lnTo>
                  <a:lnTo>
                    <a:pt x="16103" y="657"/>
                  </a:lnTo>
                  <a:lnTo>
                    <a:pt x="16181" y="850"/>
                  </a:lnTo>
                  <a:lnTo>
                    <a:pt x="16258" y="1043"/>
                  </a:lnTo>
                  <a:lnTo>
                    <a:pt x="16219" y="1236"/>
                  </a:lnTo>
                  <a:lnTo>
                    <a:pt x="16181" y="1468"/>
                  </a:lnTo>
                  <a:lnTo>
                    <a:pt x="15987" y="1892"/>
                  </a:lnTo>
                  <a:lnTo>
                    <a:pt x="15833" y="2163"/>
                  </a:lnTo>
                  <a:lnTo>
                    <a:pt x="15601" y="2433"/>
                  </a:lnTo>
                  <a:lnTo>
                    <a:pt x="15370" y="2665"/>
                  </a:lnTo>
                  <a:lnTo>
                    <a:pt x="15099" y="2896"/>
                  </a:lnTo>
                  <a:lnTo>
                    <a:pt x="14983" y="2279"/>
                  </a:lnTo>
                  <a:lnTo>
                    <a:pt x="14945" y="1970"/>
                  </a:lnTo>
                  <a:lnTo>
                    <a:pt x="14906" y="1699"/>
                  </a:lnTo>
                  <a:lnTo>
                    <a:pt x="14945" y="1390"/>
                  </a:lnTo>
                  <a:lnTo>
                    <a:pt x="15022" y="1120"/>
                  </a:lnTo>
                  <a:lnTo>
                    <a:pt x="15138" y="850"/>
                  </a:lnTo>
                  <a:lnTo>
                    <a:pt x="15331" y="618"/>
                  </a:lnTo>
                  <a:lnTo>
                    <a:pt x="15563" y="464"/>
                  </a:lnTo>
                  <a:lnTo>
                    <a:pt x="15679" y="386"/>
                  </a:lnTo>
                  <a:close/>
                  <a:moveTo>
                    <a:pt x="14481" y="3437"/>
                  </a:moveTo>
                  <a:lnTo>
                    <a:pt x="14443" y="3591"/>
                  </a:lnTo>
                  <a:lnTo>
                    <a:pt x="14134" y="3939"/>
                  </a:lnTo>
                  <a:lnTo>
                    <a:pt x="13786" y="4287"/>
                  </a:lnTo>
                  <a:lnTo>
                    <a:pt x="13593" y="4441"/>
                  </a:lnTo>
                  <a:lnTo>
                    <a:pt x="13362" y="4595"/>
                  </a:lnTo>
                  <a:lnTo>
                    <a:pt x="13091" y="4711"/>
                  </a:lnTo>
                  <a:lnTo>
                    <a:pt x="12782" y="4750"/>
                  </a:lnTo>
                  <a:lnTo>
                    <a:pt x="12667" y="4789"/>
                  </a:lnTo>
                  <a:lnTo>
                    <a:pt x="12589" y="4750"/>
                  </a:lnTo>
                  <a:lnTo>
                    <a:pt x="12551" y="4673"/>
                  </a:lnTo>
                  <a:lnTo>
                    <a:pt x="12512" y="4518"/>
                  </a:lnTo>
                  <a:lnTo>
                    <a:pt x="12474" y="4287"/>
                  </a:lnTo>
                  <a:lnTo>
                    <a:pt x="12512" y="4171"/>
                  </a:lnTo>
                  <a:lnTo>
                    <a:pt x="12628" y="4055"/>
                  </a:lnTo>
                  <a:lnTo>
                    <a:pt x="12821" y="3900"/>
                  </a:lnTo>
                  <a:lnTo>
                    <a:pt x="13091" y="3746"/>
                  </a:lnTo>
                  <a:lnTo>
                    <a:pt x="13362" y="3591"/>
                  </a:lnTo>
                  <a:lnTo>
                    <a:pt x="13632" y="3514"/>
                  </a:lnTo>
                  <a:lnTo>
                    <a:pt x="13941" y="3437"/>
                  </a:lnTo>
                  <a:close/>
                  <a:moveTo>
                    <a:pt x="15061" y="3514"/>
                  </a:moveTo>
                  <a:lnTo>
                    <a:pt x="15717" y="3553"/>
                  </a:lnTo>
                  <a:lnTo>
                    <a:pt x="16065" y="3591"/>
                  </a:lnTo>
                  <a:lnTo>
                    <a:pt x="16412" y="3630"/>
                  </a:lnTo>
                  <a:lnTo>
                    <a:pt x="16721" y="3707"/>
                  </a:lnTo>
                  <a:lnTo>
                    <a:pt x="17030" y="3823"/>
                  </a:lnTo>
                  <a:lnTo>
                    <a:pt x="17262" y="4016"/>
                  </a:lnTo>
                  <a:lnTo>
                    <a:pt x="17378" y="4171"/>
                  </a:lnTo>
                  <a:lnTo>
                    <a:pt x="17493" y="4287"/>
                  </a:lnTo>
                  <a:lnTo>
                    <a:pt x="17571" y="4480"/>
                  </a:lnTo>
                  <a:lnTo>
                    <a:pt x="17571" y="4634"/>
                  </a:lnTo>
                  <a:lnTo>
                    <a:pt x="17493" y="4789"/>
                  </a:lnTo>
                  <a:lnTo>
                    <a:pt x="17378" y="4904"/>
                  </a:lnTo>
                  <a:lnTo>
                    <a:pt x="17262" y="4982"/>
                  </a:lnTo>
                  <a:lnTo>
                    <a:pt x="17069" y="5020"/>
                  </a:lnTo>
                  <a:lnTo>
                    <a:pt x="16914" y="4982"/>
                  </a:lnTo>
                  <a:lnTo>
                    <a:pt x="16721" y="4943"/>
                  </a:lnTo>
                  <a:lnTo>
                    <a:pt x="16335" y="4750"/>
                  </a:lnTo>
                  <a:lnTo>
                    <a:pt x="15987" y="4518"/>
                  </a:lnTo>
                  <a:lnTo>
                    <a:pt x="15717" y="4287"/>
                  </a:lnTo>
                  <a:lnTo>
                    <a:pt x="15485" y="4055"/>
                  </a:lnTo>
                  <a:lnTo>
                    <a:pt x="15254" y="3785"/>
                  </a:lnTo>
                  <a:lnTo>
                    <a:pt x="15061" y="3514"/>
                  </a:lnTo>
                  <a:close/>
                  <a:moveTo>
                    <a:pt x="4866" y="3128"/>
                  </a:moveTo>
                  <a:lnTo>
                    <a:pt x="5484" y="3167"/>
                  </a:lnTo>
                  <a:lnTo>
                    <a:pt x="6102" y="3283"/>
                  </a:lnTo>
                  <a:lnTo>
                    <a:pt x="6681" y="3514"/>
                  </a:lnTo>
                  <a:lnTo>
                    <a:pt x="7145" y="3707"/>
                  </a:lnTo>
                  <a:lnTo>
                    <a:pt x="7569" y="3978"/>
                  </a:lnTo>
                  <a:lnTo>
                    <a:pt x="7994" y="4248"/>
                  </a:lnTo>
                  <a:lnTo>
                    <a:pt x="8380" y="4557"/>
                  </a:lnTo>
                  <a:lnTo>
                    <a:pt x="9153" y="5213"/>
                  </a:lnTo>
                  <a:lnTo>
                    <a:pt x="9925" y="5908"/>
                  </a:lnTo>
                  <a:lnTo>
                    <a:pt x="10234" y="6179"/>
                  </a:lnTo>
                  <a:lnTo>
                    <a:pt x="10581" y="6410"/>
                  </a:lnTo>
                  <a:lnTo>
                    <a:pt x="10968" y="6642"/>
                  </a:lnTo>
                  <a:lnTo>
                    <a:pt x="11354" y="6797"/>
                  </a:lnTo>
                  <a:lnTo>
                    <a:pt x="11740" y="6874"/>
                  </a:lnTo>
                  <a:lnTo>
                    <a:pt x="12165" y="6912"/>
                  </a:lnTo>
                  <a:lnTo>
                    <a:pt x="12589" y="6874"/>
                  </a:lnTo>
                  <a:lnTo>
                    <a:pt x="13014" y="6719"/>
                  </a:lnTo>
                  <a:lnTo>
                    <a:pt x="13323" y="6565"/>
                  </a:lnTo>
                  <a:lnTo>
                    <a:pt x="13593" y="6372"/>
                  </a:lnTo>
                  <a:lnTo>
                    <a:pt x="13825" y="6179"/>
                  </a:lnTo>
                  <a:lnTo>
                    <a:pt x="14018" y="5947"/>
                  </a:lnTo>
                  <a:lnTo>
                    <a:pt x="14211" y="5677"/>
                  </a:lnTo>
                  <a:lnTo>
                    <a:pt x="14366" y="5406"/>
                  </a:lnTo>
                  <a:lnTo>
                    <a:pt x="14520" y="5097"/>
                  </a:lnTo>
                  <a:lnTo>
                    <a:pt x="14636" y="4789"/>
                  </a:lnTo>
                  <a:lnTo>
                    <a:pt x="14559" y="5638"/>
                  </a:lnTo>
                  <a:lnTo>
                    <a:pt x="14404" y="6449"/>
                  </a:lnTo>
                  <a:lnTo>
                    <a:pt x="14211" y="7221"/>
                  </a:lnTo>
                  <a:lnTo>
                    <a:pt x="13941" y="7994"/>
                  </a:lnTo>
                  <a:lnTo>
                    <a:pt x="13593" y="8727"/>
                  </a:lnTo>
                  <a:lnTo>
                    <a:pt x="13169" y="9422"/>
                  </a:lnTo>
                  <a:lnTo>
                    <a:pt x="12667" y="10117"/>
                  </a:lnTo>
                  <a:lnTo>
                    <a:pt x="12087" y="10735"/>
                  </a:lnTo>
                  <a:lnTo>
                    <a:pt x="11624" y="11160"/>
                  </a:lnTo>
                  <a:lnTo>
                    <a:pt x="11199" y="11546"/>
                  </a:lnTo>
                  <a:lnTo>
                    <a:pt x="10697" y="11855"/>
                  </a:lnTo>
                  <a:lnTo>
                    <a:pt x="10195" y="12164"/>
                  </a:lnTo>
                  <a:lnTo>
                    <a:pt x="9693" y="12396"/>
                  </a:lnTo>
                  <a:lnTo>
                    <a:pt x="9153" y="12627"/>
                  </a:lnTo>
                  <a:lnTo>
                    <a:pt x="8612" y="12782"/>
                  </a:lnTo>
                  <a:lnTo>
                    <a:pt x="8071" y="12898"/>
                  </a:lnTo>
                  <a:lnTo>
                    <a:pt x="7531" y="12975"/>
                  </a:lnTo>
                  <a:lnTo>
                    <a:pt x="6990" y="13014"/>
                  </a:lnTo>
                  <a:lnTo>
                    <a:pt x="6411" y="12975"/>
                  </a:lnTo>
                  <a:lnTo>
                    <a:pt x="5870" y="12898"/>
                  </a:lnTo>
                  <a:lnTo>
                    <a:pt x="5291" y="12782"/>
                  </a:lnTo>
                  <a:lnTo>
                    <a:pt x="4751" y="12627"/>
                  </a:lnTo>
                  <a:lnTo>
                    <a:pt x="4171" y="12396"/>
                  </a:lnTo>
                  <a:lnTo>
                    <a:pt x="3631" y="12125"/>
                  </a:lnTo>
                  <a:lnTo>
                    <a:pt x="3090" y="11816"/>
                  </a:lnTo>
                  <a:lnTo>
                    <a:pt x="2588" y="11469"/>
                  </a:lnTo>
                  <a:lnTo>
                    <a:pt x="2125" y="11044"/>
                  </a:lnTo>
                  <a:lnTo>
                    <a:pt x="1700" y="10581"/>
                  </a:lnTo>
                  <a:lnTo>
                    <a:pt x="1314" y="10117"/>
                  </a:lnTo>
                  <a:lnTo>
                    <a:pt x="966" y="9577"/>
                  </a:lnTo>
                  <a:lnTo>
                    <a:pt x="696" y="8998"/>
                  </a:lnTo>
                  <a:lnTo>
                    <a:pt x="542" y="8418"/>
                  </a:lnTo>
                  <a:lnTo>
                    <a:pt x="426" y="7801"/>
                  </a:lnTo>
                  <a:lnTo>
                    <a:pt x="426" y="7221"/>
                  </a:lnTo>
                  <a:lnTo>
                    <a:pt x="503" y="6603"/>
                  </a:lnTo>
                  <a:lnTo>
                    <a:pt x="696" y="6024"/>
                  </a:lnTo>
                  <a:lnTo>
                    <a:pt x="928" y="5484"/>
                  </a:lnTo>
                  <a:lnTo>
                    <a:pt x="1237" y="4943"/>
                  </a:lnTo>
                  <a:lnTo>
                    <a:pt x="1623" y="4480"/>
                  </a:lnTo>
                  <a:lnTo>
                    <a:pt x="2048" y="4055"/>
                  </a:lnTo>
                  <a:lnTo>
                    <a:pt x="2588" y="3707"/>
                  </a:lnTo>
                  <a:lnTo>
                    <a:pt x="3129" y="3437"/>
                  </a:lnTo>
                  <a:lnTo>
                    <a:pt x="3708" y="3244"/>
                  </a:lnTo>
                  <a:lnTo>
                    <a:pt x="4287" y="3167"/>
                  </a:lnTo>
                  <a:lnTo>
                    <a:pt x="4866" y="3128"/>
                  </a:lnTo>
                  <a:close/>
                  <a:moveTo>
                    <a:pt x="15717" y="0"/>
                  </a:moveTo>
                  <a:lnTo>
                    <a:pt x="15524" y="39"/>
                  </a:lnTo>
                  <a:lnTo>
                    <a:pt x="15331" y="155"/>
                  </a:lnTo>
                  <a:lnTo>
                    <a:pt x="15138" y="271"/>
                  </a:lnTo>
                  <a:lnTo>
                    <a:pt x="14983" y="464"/>
                  </a:lnTo>
                  <a:lnTo>
                    <a:pt x="14829" y="618"/>
                  </a:lnTo>
                  <a:lnTo>
                    <a:pt x="14713" y="850"/>
                  </a:lnTo>
                  <a:lnTo>
                    <a:pt x="14636" y="1043"/>
                  </a:lnTo>
                  <a:lnTo>
                    <a:pt x="14597" y="1275"/>
                  </a:lnTo>
                  <a:lnTo>
                    <a:pt x="14559" y="1545"/>
                  </a:lnTo>
                  <a:lnTo>
                    <a:pt x="14520" y="2047"/>
                  </a:lnTo>
                  <a:lnTo>
                    <a:pt x="14597" y="2588"/>
                  </a:lnTo>
                  <a:lnTo>
                    <a:pt x="14752" y="3090"/>
                  </a:lnTo>
                  <a:lnTo>
                    <a:pt x="14713" y="3128"/>
                  </a:lnTo>
                  <a:lnTo>
                    <a:pt x="14675" y="3167"/>
                  </a:lnTo>
                  <a:lnTo>
                    <a:pt x="14636" y="3205"/>
                  </a:lnTo>
                  <a:lnTo>
                    <a:pt x="14173" y="3128"/>
                  </a:lnTo>
                  <a:lnTo>
                    <a:pt x="13709" y="3167"/>
                  </a:lnTo>
                  <a:lnTo>
                    <a:pt x="13246" y="3283"/>
                  </a:lnTo>
                  <a:lnTo>
                    <a:pt x="12821" y="3476"/>
                  </a:lnTo>
                  <a:lnTo>
                    <a:pt x="12512" y="3669"/>
                  </a:lnTo>
                  <a:lnTo>
                    <a:pt x="12358" y="3785"/>
                  </a:lnTo>
                  <a:lnTo>
                    <a:pt x="12203" y="3939"/>
                  </a:lnTo>
                  <a:lnTo>
                    <a:pt x="12049" y="4132"/>
                  </a:lnTo>
                  <a:lnTo>
                    <a:pt x="11972" y="4287"/>
                  </a:lnTo>
                  <a:lnTo>
                    <a:pt x="11933" y="4480"/>
                  </a:lnTo>
                  <a:lnTo>
                    <a:pt x="11933" y="4673"/>
                  </a:lnTo>
                  <a:lnTo>
                    <a:pt x="12010" y="4866"/>
                  </a:lnTo>
                  <a:lnTo>
                    <a:pt x="12126" y="5020"/>
                  </a:lnTo>
                  <a:lnTo>
                    <a:pt x="12280" y="5097"/>
                  </a:lnTo>
                  <a:lnTo>
                    <a:pt x="12435" y="5136"/>
                  </a:lnTo>
                  <a:lnTo>
                    <a:pt x="12628" y="5175"/>
                  </a:lnTo>
                  <a:lnTo>
                    <a:pt x="12821" y="5136"/>
                  </a:lnTo>
                  <a:lnTo>
                    <a:pt x="13207" y="5059"/>
                  </a:lnTo>
                  <a:lnTo>
                    <a:pt x="13516" y="4904"/>
                  </a:lnTo>
                  <a:lnTo>
                    <a:pt x="13825" y="4711"/>
                  </a:lnTo>
                  <a:lnTo>
                    <a:pt x="14095" y="4480"/>
                  </a:lnTo>
                  <a:lnTo>
                    <a:pt x="14366" y="4248"/>
                  </a:lnTo>
                  <a:lnTo>
                    <a:pt x="14211" y="4711"/>
                  </a:lnTo>
                  <a:lnTo>
                    <a:pt x="14018" y="5175"/>
                  </a:lnTo>
                  <a:lnTo>
                    <a:pt x="13864" y="5406"/>
                  </a:lnTo>
                  <a:lnTo>
                    <a:pt x="13709" y="5599"/>
                  </a:lnTo>
                  <a:lnTo>
                    <a:pt x="13555" y="5793"/>
                  </a:lnTo>
                  <a:lnTo>
                    <a:pt x="13362" y="5947"/>
                  </a:lnTo>
                  <a:lnTo>
                    <a:pt x="13053" y="6179"/>
                  </a:lnTo>
                  <a:lnTo>
                    <a:pt x="12705" y="6333"/>
                  </a:lnTo>
                  <a:lnTo>
                    <a:pt x="12358" y="6410"/>
                  </a:lnTo>
                  <a:lnTo>
                    <a:pt x="12010" y="6410"/>
                  </a:lnTo>
                  <a:lnTo>
                    <a:pt x="11663" y="6372"/>
                  </a:lnTo>
                  <a:lnTo>
                    <a:pt x="11315" y="6256"/>
                  </a:lnTo>
                  <a:lnTo>
                    <a:pt x="10968" y="6101"/>
                  </a:lnTo>
                  <a:lnTo>
                    <a:pt x="10659" y="5870"/>
                  </a:lnTo>
                  <a:lnTo>
                    <a:pt x="10234" y="5561"/>
                  </a:lnTo>
                  <a:lnTo>
                    <a:pt x="9809" y="5213"/>
                  </a:lnTo>
                  <a:lnTo>
                    <a:pt x="9037" y="4480"/>
                  </a:lnTo>
                  <a:lnTo>
                    <a:pt x="8651" y="4132"/>
                  </a:lnTo>
                  <a:lnTo>
                    <a:pt x="8226" y="3823"/>
                  </a:lnTo>
                  <a:lnTo>
                    <a:pt x="7801" y="3514"/>
                  </a:lnTo>
                  <a:lnTo>
                    <a:pt x="7299" y="3244"/>
                  </a:lnTo>
                  <a:lnTo>
                    <a:pt x="6720" y="3012"/>
                  </a:lnTo>
                  <a:lnTo>
                    <a:pt x="6102" y="2819"/>
                  </a:lnTo>
                  <a:lnTo>
                    <a:pt x="5523" y="2742"/>
                  </a:lnTo>
                  <a:lnTo>
                    <a:pt x="4905" y="2703"/>
                  </a:lnTo>
                  <a:lnTo>
                    <a:pt x="4287" y="2703"/>
                  </a:lnTo>
                  <a:lnTo>
                    <a:pt x="3708" y="2819"/>
                  </a:lnTo>
                  <a:lnTo>
                    <a:pt x="3129" y="2974"/>
                  </a:lnTo>
                  <a:lnTo>
                    <a:pt x="2549" y="3205"/>
                  </a:lnTo>
                  <a:lnTo>
                    <a:pt x="2318" y="3360"/>
                  </a:lnTo>
                  <a:lnTo>
                    <a:pt x="2009" y="3553"/>
                  </a:lnTo>
                  <a:lnTo>
                    <a:pt x="1700" y="3785"/>
                  </a:lnTo>
                  <a:lnTo>
                    <a:pt x="1430" y="4016"/>
                  </a:lnTo>
                  <a:lnTo>
                    <a:pt x="1159" y="4325"/>
                  </a:lnTo>
                  <a:lnTo>
                    <a:pt x="928" y="4595"/>
                  </a:lnTo>
                  <a:lnTo>
                    <a:pt x="696" y="4943"/>
                  </a:lnTo>
                  <a:lnTo>
                    <a:pt x="503" y="5291"/>
                  </a:lnTo>
                  <a:lnTo>
                    <a:pt x="348" y="5677"/>
                  </a:lnTo>
                  <a:lnTo>
                    <a:pt x="155" y="6217"/>
                  </a:lnTo>
                  <a:lnTo>
                    <a:pt x="40" y="6758"/>
                  </a:lnTo>
                  <a:lnTo>
                    <a:pt x="1" y="7299"/>
                  </a:lnTo>
                  <a:lnTo>
                    <a:pt x="1" y="7801"/>
                  </a:lnTo>
                  <a:lnTo>
                    <a:pt x="78" y="8303"/>
                  </a:lnTo>
                  <a:lnTo>
                    <a:pt x="194" y="8804"/>
                  </a:lnTo>
                  <a:lnTo>
                    <a:pt x="387" y="9306"/>
                  </a:lnTo>
                  <a:lnTo>
                    <a:pt x="580" y="9770"/>
                  </a:lnTo>
                  <a:lnTo>
                    <a:pt x="850" y="10195"/>
                  </a:lnTo>
                  <a:lnTo>
                    <a:pt x="1159" y="10658"/>
                  </a:lnTo>
                  <a:lnTo>
                    <a:pt x="1507" y="11044"/>
                  </a:lnTo>
                  <a:lnTo>
                    <a:pt x="1893" y="11430"/>
                  </a:lnTo>
                  <a:lnTo>
                    <a:pt x="2279" y="11778"/>
                  </a:lnTo>
                  <a:lnTo>
                    <a:pt x="2704" y="12125"/>
                  </a:lnTo>
                  <a:lnTo>
                    <a:pt x="3167" y="12396"/>
                  </a:lnTo>
                  <a:lnTo>
                    <a:pt x="3631" y="12666"/>
                  </a:lnTo>
                  <a:lnTo>
                    <a:pt x="4249" y="12975"/>
                  </a:lnTo>
                  <a:lnTo>
                    <a:pt x="4866" y="13168"/>
                  </a:lnTo>
                  <a:lnTo>
                    <a:pt x="5484" y="13361"/>
                  </a:lnTo>
                  <a:lnTo>
                    <a:pt x="6141" y="13438"/>
                  </a:lnTo>
                  <a:lnTo>
                    <a:pt x="6759" y="13515"/>
                  </a:lnTo>
                  <a:lnTo>
                    <a:pt x="7376" y="13477"/>
                  </a:lnTo>
                  <a:lnTo>
                    <a:pt x="7994" y="13438"/>
                  </a:lnTo>
                  <a:lnTo>
                    <a:pt x="8612" y="13284"/>
                  </a:lnTo>
                  <a:lnTo>
                    <a:pt x="8728" y="13438"/>
                  </a:lnTo>
                  <a:lnTo>
                    <a:pt x="8998" y="13207"/>
                  </a:lnTo>
                  <a:lnTo>
                    <a:pt x="9770" y="12898"/>
                  </a:lnTo>
                  <a:lnTo>
                    <a:pt x="10504" y="12550"/>
                  </a:lnTo>
                  <a:lnTo>
                    <a:pt x="11238" y="12087"/>
                  </a:lnTo>
                  <a:lnTo>
                    <a:pt x="11933" y="11546"/>
                  </a:lnTo>
                  <a:lnTo>
                    <a:pt x="12474" y="11044"/>
                  </a:lnTo>
                  <a:lnTo>
                    <a:pt x="13014" y="10426"/>
                  </a:lnTo>
                  <a:lnTo>
                    <a:pt x="13246" y="10195"/>
                  </a:lnTo>
                  <a:lnTo>
                    <a:pt x="13207" y="10156"/>
                  </a:lnTo>
                  <a:lnTo>
                    <a:pt x="13709" y="9461"/>
                  </a:lnTo>
                  <a:lnTo>
                    <a:pt x="14134" y="8727"/>
                  </a:lnTo>
                  <a:lnTo>
                    <a:pt x="14481" y="7955"/>
                  </a:lnTo>
                  <a:lnTo>
                    <a:pt x="14752" y="7183"/>
                  </a:lnTo>
                  <a:lnTo>
                    <a:pt x="14945" y="6333"/>
                  </a:lnTo>
                  <a:lnTo>
                    <a:pt x="15022" y="5947"/>
                  </a:lnTo>
                  <a:lnTo>
                    <a:pt x="15061" y="5522"/>
                  </a:lnTo>
                  <a:lnTo>
                    <a:pt x="15061" y="5097"/>
                  </a:lnTo>
                  <a:lnTo>
                    <a:pt x="15061" y="4673"/>
                  </a:lnTo>
                  <a:lnTo>
                    <a:pt x="15022" y="4248"/>
                  </a:lnTo>
                  <a:lnTo>
                    <a:pt x="14945" y="3862"/>
                  </a:lnTo>
                  <a:lnTo>
                    <a:pt x="15215" y="4248"/>
                  </a:lnTo>
                  <a:lnTo>
                    <a:pt x="15563" y="4595"/>
                  </a:lnTo>
                  <a:lnTo>
                    <a:pt x="15949" y="4943"/>
                  </a:lnTo>
                  <a:lnTo>
                    <a:pt x="16374" y="5213"/>
                  </a:lnTo>
                  <a:lnTo>
                    <a:pt x="16567" y="5291"/>
                  </a:lnTo>
                  <a:lnTo>
                    <a:pt x="16798" y="5368"/>
                  </a:lnTo>
                  <a:lnTo>
                    <a:pt x="17030" y="5445"/>
                  </a:lnTo>
                  <a:lnTo>
                    <a:pt x="17262" y="5445"/>
                  </a:lnTo>
                  <a:lnTo>
                    <a:pt x="17493" y="5406"/>
                  </a:lnTo>
                  <a:lnTo>
                    <a:pt x="17687" y="5329"/>
                  </a:lnTo>
                  <a:lnTo>
                    <a:pt x="17841" y="5175"/>
                  </a:lnTo>
                  <a:lnTo>
                    <a:pt x="17957" y="4982"/>
                  </a:lnTo>
                  <a:lnTo>
                    <a:pt x="17995" y="4750"/>
                  </a:lnTo>
                  <a:lnTo>
                    <a:pt x="17995" y="4557"/>
                  </a:lnTo>
                  <a:lnTo>
                    <a:pt x="17957" y="4325"/>
                  </a:lnTo>
                  <a:lnTo>
                    <a:pt x="17841" y="4132"/>
                  </a:lnTo>
                  <a:lnTo>
                    <a:pt x="17725" y="3978"/>
                  </a:lnTo>
                  <a:lnTo>
                    <a:pt x="17571" y="3785"/>
                  </a:lnTo>
                  <a:lnTo>
                    <a:pt x="17416" y="3669"/>
                  </a:lnTo>
                  <a:lnTo>
                    <a:pt x="17262" y="3553"/>
                  </a:lnTo>
                  <a:lnTo>
                    <a:pt x="17030" y="3437"/>
                  </a:lnTo>
                  <a:lnTo>
                    <a:pt x="16798" y="3321"/>
                  </a:lnTo>
                  <a:lnTo>
                    <a:pt x="16296" y="3205"/>
                  </a:lnTo>
                  <a:lnTo>
                    <a:pt x="15794" y="3128"/>
                  </a:lnTo>
                  <a:lnTo>
                    <a:pt x="15254" y="3128"/>
                  </a:lnTo>
                  <a:lnTo>
                    <a:pt x="15679" y="2858"/>
                  </a:lnTo>
                  <a:lnTo>
                    <a:pt x="16026" y="2510"/>
                  </a:lnTo>
                  <a:lnTo>
                    <a:pt x="16296" y="2124"/>
                  </a:lnTo>
                  <a:lnTo>
                    <a:pt x="16528" y="1661"/>
                  </a:lnTo>
                  <a:lnTo>
                    <a:pt x="16567" y="1429"/>
                  </a:lnTo>
                  <a:lnTo>
                    <a:pt x="16605" y="1197"/>
                  </a:lnTo>
                  <a:lnTo>
                    <a:pt x="16644" y="927"/>
                  </a:lnTo>
                  <a:lnTo>
                    <a:pt x="16605" y="657"/>
                  </a:lnTo>
                  <a:lnTo>
                    <a:pt x="16528" y="425"/>
                  </a:lnTo>
                  <a:lnTo>
                    <a:pt x="16412" y="232"/>
                  </a:lnTo>
                  <a:lnTo>
                    <a:pt x="16219" y="78"/>
                  </a:lnTo>
                  <a:lnTo>
                    <a:pt x="16103" y="39"/>
                  </a:lnTo>
                  <a:lnTo>
                    <a:pt x="1594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4737700" y="181247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1" y="463"/>
                  </a:moveTo>
                  <a:lnTo>
                    <a:pt x="11624" y="502"/>
                  </a:lnTo>
                  <a:lnTo>
                    <a:pt x="12049" y="541"/>
                  </a:lnTo>
                  <a:lnTo>
                    <a:pt x="12435" y="656"/>
                  </a:lnTo>
                  <a:lnTo>
                    <a:pt x="12628" y="734"/>
                  </a:lnTo>
                  <a:lnTo>
                    <a:pt x="12744" y="811"/>
                  </a:lnTo>
                  <a:lnTo>
                    <a:pt x="12860" y="965"/>
                  </a:lnTo>
                  <a:lnTo>
                    <a:pt x="12937" y="1081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7" y="1699"/>
                  </a:lnTo>
                  <a:lnTo>
                    <a:pt x="12821" y="1892"/>
                  </a:lnTo>
                  <a:lnTo>
                    <a:pt x="12705" y="2085"/>
                  </a:lnTo>
                  <a:lnTo>
                    <a:pt x="12589" y="2240"/>
                  </a:lnTo>
                  <a:lnTo>
                    <a:pt x="12242" y="2471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9" y="3205"/>
                  </a:lnTo>
                  <a:lnTo>
                    <a:pt x="9925" y="3437"/>
                  </a:lnTo>
                  <a:lnTo>
                    <a:pt x="9153" y="3707"/>
                  </a:lnTo>
                  <a:lnTo>
                    <a:pt x="8380" y="3900"/>
                  </a:lnTo>
                  <a:lnTo>
                    <a:pt x="7608" y="4093"/>
                  </a:lnTo>
                  <a:lnTo>
                    <a:pt x="6797" y="4286"/>
                  </a:lnTo>
                  <a:lnTo>
                    <a:pt x="5909" y="4441"/>
                  </a:lnTo>
                  <a:lnTo>
                    <a:pt x="5021" y="4595"/>
                  </a:lnTo>
                  <a:lnTo>
                    <a:pt x="4133" y="4711"/>
                  </a:lnTo>
                  <a:lnTo>
                    <a:pt x="3245" y="4788"/>
                  </a:lnTo>
                  <a:lnTo>
                    <a:pt x="2202" y="4788"/>
                  </a:lnTo>
                  <a:lnTo>
                    <a:pt x="1854" y="4750"/>
                  </a:lnTo>
                  <a:lnTo>
                    <a:pt x="1507" y="4672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0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5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3"/>
                  </a:lnTo>
                  <a:lnTo>
                    <a:pt x="3013" y="2356"/>
                  </a:lnTo>
                  <a:lnTo>
                    <a:pt x="3708" y="2008"/>
                  </a:lnTo>
                  <a:lnTo>
                    <a:pt x="4480" y="1699"/>
                  </a:lnTo>
                  <a:lnTo>
                    <a:pt x="5253" y="1429"/>
                  </a:lnTo>
                  <a:lnTo>
                    <a:pt x="6025" y="1197"/>
                  </a:lnTo>
                  <a:lnTo>
                    <a:pt x="6836" y="1004"/>
                  </a:lnTo>
                  <a:lnTo>
                    <a:pt x="7608" y="811"/>
                  </a:lnTo>
                  <a:lnTo>
                    <a:pt x="8419" y="695"/>
                  </a:lnTo>
                  <a:lnTo>
                    <a:pt x="9230" y="579"/>
                  </a:lnTo>
                  <a:lnTo>
                    <a:pt x="10041" y="541"/>
                  </a:lnTo>
                  <a:lnTo>
                    <a:pt x="10736" y="502"/>
                  </a:lnTo>
                  <a:lnTo>
                    <a:pt x="11161" y="463"/>
                  </a:lnTo>
                  <a:close/>
                  <a:moveTo>
                    <a:pt x="13477" y="1120"/>
                  </a:moveTo>
                  <a:lnTo>
                    <a:pt x="13632" y="1313"/>
                  </a:lnTo>
                  <a:lnTo>
                    <a:pt x="13709" y="1506"/>
                  </a:lnTo>
                  <a:lnTo>
                    <a:pt x="13748" y="1738"/>
                  </a:lnTo>
                  <a:lnTo>
                    <a:pt x="13709" y="2008"/>
                  </a:lnTo>
                  <a:lnTo>
                    <a:pt x="13632" y="2240"/>
                  </a:lnTo>
                  <a:lnTo>
                    <a:pt x="13516" y="2471"/>
                  </a:lnTo>
                  <a:lnTo>
                    <a:pt x="13400" y="2703"/>
                  </a:lnTo>
                  <a:lnTo>
                    <a:pt x="13207" y="2896"/>
                  </a:lnTo>
                  <a:lnTo>
                    <a:pt x="12860" y="3205"/>
                  </a:lnTo>
                  <a:lnTo>
                    <a:pt x="12473" y="3437"/>
                  </a:lnTo>
                  <a:lnTo>
                    <a:pt x="12049" y="3668"/>
                  </a:lnTo>
                  <a:lnTo>
                    <a:pt x="11624" y="3900"/>
                  </a:lnTo>
                  <a:lnTo>
                    <a:pt x="10659" y="4286"/>
                  </a:lnTo>
                  <a:lnTo>
                    <a:pt x="9732" y="4634"/>
                  </a:lnTo>
                  <a:lnTo>
                    <a:pt x="8766" y="4904"/>
                  </a:lnTo>
                  <a:lnTo>
                    <a:pt x="7762" y="5174"/>
                  </a:lnTo>
                  <a:lnTo>
                    <a:pt x="6758" y="5406"/>
                  </a:lnTo>
                  <a:lnTo>
                    <a:pt x="5755" y="5599"/>
                  </a:lnTo>
                  <a:lnTo>
                    <a:pt x="4712" y="5792"/>
                  </a:lnTo>
                  <a:lnTo>
                    <a:pt x="3708" y="5908"/>
                  </a:lnTo>
                  <a:lnTo>
                    <a:pt x="2781" y="5985"/>
                  </a:lnTo>
                  <a:lnTo>
                    <a:pt x="2279" y="5985"/>
                  </a:lnTo>
                  <a:lnTo>
                    <a:pt x="1816" y="5947"/>
                  </a:lnTo>
                  <a:lnTo>
                    <a:pt x="1545" y="5869"/>
                  </a:lnTo>
                  <a:lnTo>
                    <a:pt x="1237" y="5792"/>
                  </a:lnTo>
                  <a:lnTo>
                    <a:pt x="928" y="5638"/>
                  </a:lnTo>
                  <a:lnTo>
                    <a:pt x="696" y="5483"/>
                  </a:lnTo>
                  <a:lnTo>
                    <a:pt x="503" y="5252"/>
                  </a:lnTo>
                  <a:lnTo>
                    <a:pt x="348" y="5020"/>
                  </a:lnTo>
                  <a:lnTo>
                    <a:pt x="310" y="4865"/>
                  </a:lnTo>
                  <a:lnTo>
                    <a:pt x="310" y="4750"/>
                  </a:lnTo>
                  <a:lnTo>
                    <a:pt x="310" y="4595"/>
                  </a:lnTo>
                  <a:lnTo>
                    <a:pt x="348" y="4441"/>
                  </a:lnTo>
                  <a:lnTo>
                    <a:pt x="542" y="4672"/>
                  </a:lnTo>
                  <a:lnTo>
                    <a:pt x="812" y="4865"/>
                  </a:lnTo>
                  <a:lnTo>
                    <a:pt x="1043" y="4981"/>
                  </a:lnTo>
                  <a:lnTo>
                    <a:pt x="1352" y="5097"/>
                  </a:lnTo>
                  <a:lnTo>
                    <a:pt x="1623" y="5213"/>
                  </a:lnTo>
                  <a:lnTo>
                    <a:pt x="1932" y="5252"/>
                  </a:lnTo>
                  <a:lnTo>
                    <a:pt x="2588" y="5329"/>
                  </a:lnTo>
                  <a:lnTo>
                    <a:pt x="3245" y="5290"/>
                  </a:lnTo>
                  <a:lnTo>
                    <a:pt x="3940" y="5252"/>
                  </a:lnTo>
                  <a:lnTo>
                    <a:pt x="5137" y="5059"/>
                  </a:lnTo>
                  <a:lnTo>
                    <a:pt x="6913" y="4788"/>
                  </a:lnTo>
                  <a:lnTo>
                    <a:pt x="7840" y="4595"/>
                  </a:lnTo>
                  <a:lnTo>
                    <a:pt x="8728" y="4402"/>
                  </a:lnTo>
                  <a:lnTo>
                    <a:pt x="9616" y="4132"/>
                  </a:lnTo>
                  <a:lnTo>
                    <a:pt x="10504" y="3861"/>
                  </a:lnTo>
                  <a:lnTo>
                    <a:pt x="11354" y="3514"/>
                  </a:lnTo>
                  <a:lnTo>
                    <a:pt x="12165" y="3128"/>
                  </a:lnTo>
                  <a:lnTo>
                    <a:pt x="12435" y="2973"/>
                  </a:lnTo>
                  <a:lnTo>
                    <a:pt x="12705" y="2819"/>
                  </a:lnTo>
                  <a:lnTo>
                    <a:pt x="12937" y="2587"/>
                  </a:lnTo>
                  <a:lnTo>
                    <a:pt x="13130" y="2394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3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9" y="0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4"/>
                  </a:lnTo>
                  <a:lnTo>
                    <a:pt x="4133" y="1352"/>
                  </a:lnTo>
                  <a:lnTo>
                    <a:pt x="3245" y="1699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89"/>
                  </a:lnTo>
                  <a:lnTo>
                    <a:pt x="464" y="3398"/>
                  </a:lnTo>
                  <a:lnTo>
                    <a:pt x="348" y="3553"/>
                  </a:lnTo>
                  <a:lnTo>
                    <a:pt x="271" y="3707"/>
                  </a:lnTo>
                  <a:lnTo>
                    <a:pt x="233" y="3861"/>
                  </a:lnTo>
                  <a:lnTo>
                    <a:pt x="233" y="4055"/>
                  </a:lnTo>
                  <a:lnTo>
                    <a:pt x="194" y="4132"/>
                  </a:lnTo>
                  <a:lnTo>
                    <a:pt x="194" y="4170"/>
                  </a:lnTo>
                  <a:lnTo>
                    <a:pt x="117" y="4325"/>
                  </a:lnTo>
                  <a:lnTo>
                    <a:pt x="40" y="4479"/>
                  </a:lnTo>
                  <a:lnTo>
                    <a:pt x="1" y="4634"/>
                  </a:lnTo>
                  <a:lnTo>
                    <a:pt x="1" y="4788"/>
                  </a:lnTo>
                  <a:lnTo>
                    <a:pt x="40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8" y="6063"/>
                  </a:lnTo>
                  <a:lnTo>
                    <a:pt x="966" y="6256"/>
                  </a:lnTo>
                  <a:lnTo>
                    <a:pt x="1275" y="6178"/>
                  </a:lnTo>
                  <a:lnTo>
                    <a:pt x="1314" y="6217"/>
                  </a:lnTo>
                  <a:lnTo>
                    <a:pt x="1314" y="6256"/>
                  </a:lnTo>
                  <a:lnTo>
                    <a:pt x="1352" y="6294"/>
                  </a:lnTo>
                  <a:lnTo>
                    <a:pt x="1468" y="6256"/>
                  </a:lnTo>
                  <a:lnTo>
                    <a:pt x="1816" y="6294"/>
                  </a:lnTo>
                  <a:lnTo>
                    <a:pt x="2395" y="6333"/>
                  </a:lnTo>
                  <a:lnTo>
                    <a:pt x="3013" y="6371"/>
                  </a:lnTo>
                  <a:lnTo>
                    <a:pt x="3592" y="6333"/>
                  </a:lnTo>
                  <a:lnTo>
                    <a:pt x="4171" y="6294"/>
                  </a:lnTo>
                  <a:lnTo>
                    <a:pt x="5368" y="6101"/>
                  </a:lnTo>
                  <a:lnTo>
                    <a:pt x="6565" y="5869"/>
                  </a:lnTo>
                  <a:lnTo>
                    <a:pt x="6758" y="5831"/>
                  </a:lnTo>
                  <a:lnTo>
                    <a:pt x="7994" y="5522"/>
                  </a:lnTo>
                  <a:lnTo>
                    <a:pt x="9037" y="5252"/>
                  </a:lnTo>
                  <a:lnTo>
                    <a:pt x="10079" y="4981"/>
                  </a:lnTo>
                  <a:lnTo>
                    <a:pt x="11161" y="4595"/>
                  </a:lnTo>
                  <a:lnTo>
                    <a:pt x="11663" y="4363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6"/>
                  </a:lnTo>
                  <a:lnTo>
                    <a:pt x="12782" y="4711"/>
                  </a:lnTo>
                  <a:lnTo>
                    <a:pt x="13014" y="4518"/>
                  </a:lnTo>
                  <a:lnTo>
                    <a:pt x="12435" y="3939"/>
                  </a:lnTo>
                  <a:lnTo>
                    <a:pt x="12898" y="3668"/>
                  </a:lnTo>
                  <a:lnTo>
                    <a:pt x="13362" y="3321"/>
                  </a:lnTo>
                  <a:lnTo>
                    <a:pt x="13632" y="3051"/>
                  </a:lnTo>
                  <a:lnTo>
                    <a:pt x="13825" y="2703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8"/>
                  </a:lnTo>
                  <a:lnTo>
                    <a:pt x="14134" y="1738"/>
                  </a:lnTo>
                  <a:lnTo>
                    <a:pt x="14095" y="1467"/>
                  </a:lnTo>
                  <a:lnTo>
                    <a:pt x="14018" y="1236"/>
                  </a:lnTo>
                  <a:lnTo>
                    <a:pt x="13902" y="1004"/>
                  </a:lnTo>
                  <a:lnTo>
                    <a:pt x="13748" y="811"/>
                  </a:lnTo>
                  <a:lnTo>
                    <a:pt x="13477" y="618"/>
                  </a:lnTo>
                  <a:lnTo>
                    <a:pt x="13169" y="502"/>
                  </a:lnTo>
                  <a:lnTo>
                    <a:pt x="13091" y="502"/>
                  </a:lnTo>
                  <a:lnTo>
                    <a:pt x="12898" y="386"/>
                  </a:lnTo>
                  <a:lnTo>
                    <a:pt x="12667" y="270"/>
                  </a:lnTo>
                  <a:lnTo>
                    <a:pt x="12435" y="154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2291450" y="1821150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7" y="1"/>
                  </a:moveTo>
                  <a:lnTo>
                    <a:pt x="1893" y="78"/>
                  </a:lnTo>
                  <a:lnTo>
                    <a:pt x="1738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5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39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3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1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1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8" y="1005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2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1" y="2704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1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6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6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2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3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2" y="5793"/>
                  </a:lnTo>
                  <a:lnTo>
                    <a:pt x="4828" y="5638"/>
                  </a:lnTo>
                  <a:lnTo>
                    <a:pt x="4248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6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3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6650100" y="1835625"/>
              <a:ext cx="350475" cy="288675"/>
            </a:xfrm>
            <a:custGeom>
              <a:avLst/>
              <a:gdLst/>
              <a:ahLst/>
              <a:cxnLst/>
              <a:rect l="l" t="t" r="r" b="b"/>
              <a:pathLst>
                <a:path w="14019" h="11547" extrusionOk="0">
                  <a:moveTo>
                    <a:pt x="11778" y="1"/>
                  </a:moveTo>
                  <a:lnTo>
                    <a:pt x="11470" y="78"/>
                  </a:lnTo>
                  <a:lnTo>
                    <a:pt x="11856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9" y="1893"/>
                  </a:lnTo>
                  <a:lnTo>
                    <a:pt x="10427" y="2086"/>
                  </a:lnTo>
                  <a:lnTo>
                    <a:pt x="11470" y="3437"/>
                  </a:lnTo>
                  <a:lnTo>
                    <a:pt x="12551" y="4750"/>
                  </a:lnTo>
                  <a:lnTo>
                    <a:pt x="12860" y="5754"/>
                  </a:lnTo>
                  <a:lnTo>
                    <a:pt x="13169" y="5754"/>
                  </a:lnTo>
                  <a:lnTo>
                    <a:pt x="13207" y="5639"/>
                  </a:lnTo>
                  <a:lnTo>
                    <a:pt x="13169" y="5523"/>
                  </a:lnTo>
                  <a:lnTo>
                    <a:pt x="13439" y="5716"/>
                  </a:lnTo>
                  <a:lnTo>
                    <a:pt x="13593" y="5947"/>
                  </a:lnTo>
                  <a:lnTo>
                    <a:pt x="13671" y="6179"/>
                  </a:lnTo>
                  <a:lnTo>
                    <a:pt x="13709" y="6411"/>
                  </a:lnTo>
                  <a:lnTo>
                    <a:pt x="13632" y="6681"/>
                  </a:lnTo>
                  <a:lnTo>
                    <a:pt x="13516" y="6913"/>
                  </a:lnTo>
                  <a:lnTo>
                    <a:pt x="13362" y="7183"/>
                  </a:lnTo>
                  <a:lnTo>
                    <a:pt x="13169" y="7453"/>
                  </a:lnTo>
                  <a:lnTo>
                    <a:pt x="12744" y="7955"/>
                  </a:lnTo>
                  <a:lnTo>
                    <a:pt x="12203" y="8419"/>
                  </a:lnTo>
                  <a:lnTo>
                    <a:pt x="11740" y="8766"/>
                  </a:lnTo>
                  <a:lnTo>
                    <a:pt x="11354" y="9075"/>
                  </a:lnTo>
                  <a:lnTo>
                    <a:pt x="10543" y="9577"/>
                  </a:lnTo>
                  <a:lnTo>
                    <a:pt x="9655" y="10002"/>
                  </a:lnTo>
                  <a:lnTo>
                    <a:pt x="8767" y="10388"/>
                  </a:lnTo>
                  <a:lnTo>
                    <a:pt x="7878" y="10658"/>
                  </a:lnTo>
                  <a:lnTo>
                    <a:pt x="6952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1" y="11160"/>
                  </a:lnTo>
                  <a:lnTo>
                    <a:pt x="3013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2" y="10543"/>
                  </a:lnTo>
                  <a:lnTo>
                    <a:pt x="619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40" y="9654"/>
                  </a:lnTo>
                  <a:lnTo>
                    <a:pt x="1" y="9886"/>
                  </a:lnTo>
                  <a:lnTo>
                    <a:pt x="40" y="10118"/>
                  </a:lnTo>
                  <a:lnTo>
                    <a:pt x="78" y="10311"/>
                  </a:lnTo>
                  <a:lnTo>
                    <a:pt x="194" y="10465"/>
                  </a:lnTo>
                  <a:lnTo>
                    <a:pt x="348" y="10620"/>
                  </a:lnTo>
                  <a:lnTo>
                    <a:pt x="542" y="10774"/>
                  </a:lnTo>
                  <a:lnTo>
                    <a:pt x="773" y="10890"/>
                  </a:lnTo>
                  <a:lnTo>
                    <a:pt x="1237" y="11083"/>
                  </a:lnTo>
                  <a:lnTo>
                    <a:pt x="1739" y="11238"/>
                  </a:lnTo>
                  <a:lnTo>
                    <a:pt x="2202" y="11354"/>
                  </a:lnTo>
                  <a:lnTo>
                    <a:pt x="2627" y="11431"/>
                  </a:lnTo>
                  <a:lnTo>
                    <a:pt x="3322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9" y="11315"/>
                  </a:lnTo>
                  <a:lnTo>
                    <a:pt x="7415" y="11160"/>
                  </a:lnTo>
                  <a:lnTo>
                    <a:pt x="8071" y="11006"/>
                  </a:lnTo>
                  <a:lnTo>
                    <a:pt x="8728" y="10774"/>
                  </a:lnTo>
                  <a:lnTo>
                    <a:pt x="9346" y="10543"/>
                  </a:lnTo>
                  <a:lnTo>
                    <a:pt x="9964" y="10272"/>
                  </a:lnTo>
                  <a:lnTo>
                    <a:pt x="10543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9" y="8071"/>
                  </a:lnTo>
                  <a:lnTo>
                    <a:pt x="13555" y="7646"/>
                  </a:lnTo>
                  <a:lnTo>
                    <a:pt x="13748" y="7376"/>
                  </a:lnTo>
                  <a:lnTo>
                    <a:pt x="13864" y="7145"/>
                  </a:lnTo>
                  <a:lnTo>
                    <a:pt x="13980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1" y="5909"/>
                  </a:lnTo>
                  <a:lnTo>
                    <a:pt x="13864" y="5716"/>
                  </a:lnTo>
                  <a:lnTo>
                    <a:pt x="13748" y="5523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5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609775" y="18510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9" y="541"/>
                  </a:lnTo>
                  <a:lnTo>
                    <a:pt x="12435" y="657"/>
                  </a:lnTo>
                  <a:lnTo>
                    <a:pt x="12628" y="734"/>
                  </a:lnTo>
                  <a:lnTo>
                    <a:pt x="12744" y="812"/>
                  </a:lnTo>
                  <a:lnTo>
                    <a:pt x="12859" y="966"/>
                  </a:lnTo>
                  <a:lnTo>
                    <a:pt x="12937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7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0"/>
                  </a:lnTo>
                  <a:lnTo>
                    <a:pt x="12242" y="2472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8" y="3206"/>
                  </a:lnTo>
                  <a:lnTo>
                    <a:pt x="9925" y="3437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1"/>
                  </a:lnTo>
                  <a:lnTo>
                    <a:pt x="5021" y="4596"/>
                  </a:lnTo>
                  <a:lnTo>
                    <a:pt x="4133" y="4712"/>
                  </a:lnTo>
                  <a:lnTo>
                    <a:pt x="3244" y="4789"/>
                  </a:lnTo>
                  <a:lnTo>
                    <a:pt x="2202" y="4789"/>
                  </a:lnTo>
                  <a:lnTo>
                    <a:pt x="1854" y="4750"/>
                  </a:lnTo>
                  <a:lnTo>
                    <a:pt x="1507" y="4673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1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4"/>
                  </a:lnTo>
                  <a:lnTo>
                    <a:pt x="3013" y="2356"/>
                  </a:lnTo>
                  <a:lnTo>
                    <a:pt x="3708" y="2009"/>
                  </a:lnTo>
                  <a:lnTo>
                    <a:pt x="4480" y="1700"/>
                  </a:lnTo>
                  <a:lnTo>
                    <a:pt x="5252" y="1429"/>
                  </a:lnTo>
                  <a:lnTo>
                    <a:pt x="6025" y="1198"/>
                  </a:lnTo>
                  <a:lnTo>
                    <a:pt x="6836" y="1005"/>
                  </a:lnTo>
                  <a:lnTo>
                    <a:pt x="7608" y="812"/>
                  </a:lnTo>
                  <a:lnTo>
                    <a:pt x="8419" y="696"/>
                  </a:lnTo>
                  <a:lnTo>
                    <a:pt x="9230" y="580"/>
                  </a:lnTo>
                  <a:lnTo>
                    <a:pt x="10041" y="541"/>
                  </a:lnTo>
                  <a:lnTo>
                    <a:pt x="10736" y="503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2" y="1314"/>
                  </a:lnTo>
                  <a:lnTo>
                    <a:pt x="13709" y="1507"/>
                  </a:lnTo>
                  <a:lnTo>
                    <a:pt x="13748" y="1738"/>
                  </a:lnTo>
                  <a:lnTo>
                    <a:pt x="13709" y="2009"/>
                  </a:lnTo>
                  <a:lnTo>
                    <a:pt x="13632" y="2240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7"/>
                  </a:lnTo>
                  <a:lnTo>
                    <a:pt x="12049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2" y="4634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2" y="5793"/>
                  </a:lnTo>
                  <a:lnTo>
                    <a:pt x="3708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6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6" y="5484"/>
                  </a:lnTo>
                  <a:lnTo>
                    <a:pt x="503" y="5252"/>
                  </a:lnTo>
                  <a:lnTo>
                    <a:pt x="348" y="5021"/>
                  </a:lnTo>
                  <a:lnTo>
                    <a:pt x="310" y="4866"/>
                  </a:lnTo>
                  <a:lnTo>
                    <a:pt x="310" y="4750"/>
                  </a:lnTo>
                  <a:lnTo>
                    <a:pt x="310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2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3" y="5214"/>
                  </a:lnTo>
                  <a:lnTo>
                    <a:pt x="1931" y="5252"/>
                  </a:lnTo>
                  <a:lnTo>
                    <a:pt x="2588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7" y="5059"/>
                  </a:lnTo>
                  <a:lnTo>
                    <a:pt x="6913" y="4789"/>
                  </a:lnTo>
                  <a:lnTo>
                    <a:pt x="7840" y="4596"/>
                  </a:lnTo>
                  <a:lnTo>
                    <a:pt x="8728" y="4403"/>
                  </a:lnTo>
                  <a:lnTo>
                    <a:pt x="9616" y="4132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8"/>
                  </a:lnTo>
                  <a:lnTo>
                    <a:pt x="12435" y="2974"/>
                  </a:lnTo>
                  <a:lnTo>
                    <a:pt x="12705" y="2819"/>
                  </a:lnTo>
                  <a:lnTo>
                    <a:pt x="12937" y="2588"/>
                  </a:lnTo>
                  <a:lnTo>
                    <a:pt x="13130" y="2395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4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8" y="1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5"/>
                  </a:lnTo>
                  <a:lnTo>
                    <a:pt x="4133" y="1352"/>
                  </a:lnTo>
                  <a:lnTo>
                    <a:pt x="3244" y="1700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3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4" y="4132"/>
                  </a:lnTo>
                  <a:lnTo>
                    <a:pt x="194" y="4171"/>
                  </a:lnTo>
                  <a:lnTo>
                    <a:pt x="117" y="4325"/>
                  </a:lnTo>
                  <a:lnTo>
                    <a:pt x="39" y="4480"/>
                  </a:lnTo>
                  <a:lnTo>
                    <a:pt x="1" y="4634"/>
                  </a:lnTo>
                  <a:lnTo>
                    <a:pt x="1" y="4789"/>
                  </a:lnTo>
                  <a:lnTo>
                    <a:pt x="39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7" y="6063"/>
                  </a:lnTo>
                  <a:lnTo>
                    <a:pt x="966" y="6256"/>
                  </a:lnTo>
                  <a:lnTo>
                    <a:pt x="1275" y="6179"/>
                  </a:lnTo>
                  <a:lnTo>
                    <a:pt x="1314" y="6218"/>
                  </a:lnTo>
                  <a:lnTo>
                    <a:pt x="1314" y="6256"/>
                  </a:lnTo>
                  <a:lnTo>
                    <a:pt x="1352" y="6295"/>
                  </a:lnTo>
                  <a:lnTo>
                    <a:pt x="1468" y="6256"/>
                  </a:lnTo>
                  <a:lnTo>
                    <a:pt x="1816" y="6295"/>
                  </a:lnTo>
                  <a:lnTo>
                    <a:pt x="2395" y="6333"/>
                  </a:lnTo>
                  <a:lnTo>
                    <a:pt x="3013" y="6372"/>
                  </a:lnTo>
                  <a:lnTo>
                    <a:pt x="3592" y="6333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4" y="5523"/>
                  </a:lnTo>
                  <a:lnTo>
                    <a:pt x="9037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5" y="3939"/>
                  </a:lnTo>
                  <a:lnTo>
                    <a:pt x="12898" y="3669"/>
                  </a:lnTo>
                  <a:lnTo>
                    <a:pt x="13361" y="3321"/>
                  </a:lnTo>
                  <a:lnTo>
                    <a:pt x="13632" y="3051"/>
                  </a:lnTo>
                  <a:lnTo>
                    <a:pt x="13825" y="2704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9"/>
                  </a:lnTo>
                  <a:lnTo>
                    <a:pt x="14134" y="1738"/>
                  </a:lnTo>
                  <a:lnTo>
                    <a:pt x="14095" y="1468"/>
                  </a:lnTo>
                  <a:lnTo>
                    <a:pt x="14018" y="1236"/>
                  </a:lnTo>
                  <a:lnTo>
                    <a:pt x="13902" y="1005"/>
                  </a:lnTo>
                  <a:lnTo>
                    <a:pt x="13748" y="812"/>
                  </a:lnTo>
                  <a:lnTo>
                    <a:pt x="13477" y="618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5" y="155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6883725" y="1876175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6" y="1"/>
                  </a:moveTo>
                  <a:lnTo>
                    <a:pt x="348" y="889"/>
                  </a:lnTo>
                  <a:lnTo>
                    <a:pt x="232" y="1815"/>
                  </a:lnTo>
                  <a:lnTo>
                    <a:pt x="155" y="3630"/>
                  </a:lnTo>
                  <a:lnTo>
                    <a:pt x="1" y="7260"/>
                  </a:lnTo>
                  <a:lnTo>
                    <a:pt x="194" y="7260"/>
                  </a:lnTo>
                  <a:lnTo>
                    <a:pt x="426" y="5484"/>
                  </a:lnTo>
                  <a:lnTo>
                    <a:pt x="580" y="3669"/>
                  </a:lnTo>
                  <a:lnTo>
                    <a:pt x="696" y="1854"/>
                  </a:lnTo>
                  <a:lnTo>
                    <a:pt x="696" y="927"/>
                  </a:lnTo>
                  <a:lnTo>
                    <a:pt x="696" y="39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4796600" y="1878100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1"/>
                  </a:moveTo>
                  <a:lnTo>
                    <a:pt x="11469" y="78"/>
                  </a:lnTo>
                  <a:lnTo>
                    <a:pt x="11855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8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9"/>
                  </a:lnTo>
                  <a:lnTo>
                    <a:pt x="13168" y="5523"/>
                  </a:lnTo>
                  <a:lnTo>
                    <a:pt x="13438" y="5716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1"/>
                  </a:lnTo>
                  <a:lnTo>
                    <a:pt x="13631" y="6681"/>
                  </a:lnTo>
                  <a:lnTo>
                    <a:pt x="13516" y="6913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9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1" y="10543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39" y="9655"/>
                  </a:lnTo>
                  <a:lnTo>
                    <a:pt x="0" y="9886"/>
                  </a:lnTo>
                  <a:lnTo>
                    <a:pt x="39" y="10118"/>
                  </a:lnTo>
                  <a:lnTo>
                    <a:pt x="78" y="10311"/>
                  </a:lnTo>
                  <a:lnTo>
                    <a:pt x="193" y="10465"/>
                  </a:lnTo>
                  <a:lnTo>
                    <a:pt x="348" y="10620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8"/>
                  </a:lnTo>
                  <a:lnTo>
                    <a:pt x="2201" y="11354"/>
                  </a:lnTo>
                  <a:lnTo>
                    <a:pt x="2626" y="11431"/>
                  </a:lnTo>
                  <a:lnTo>
                    <a:pt x="3321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3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5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7"/>
                  </a:lnTo>
                  <a:lnTo>
                    <a:pt x="13747" y="7376"/>
                  </a:lnTo>
                  <a:lnTo>
                    <a:pt x="13863" y="7145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0" y="5909"/>
                  </a:lnTo>
                  <a:lnTo>
                    <a:pt x="13863" y="5716"/>
                  </a:lnTo>
                  <a:lnTo>
                    <a:pt x="13747" y="5523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4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8"/>
            <p:cNvSpPr/>
            <p:nvPr/>
          </p:nvSpPr>
          <p:spPr>
            <a:xfrm>
              <a:off x="6050625" y="1898375"/>
              <a:ext cx="329200" cy="241375"/>
            </a:xfrm>
            <a:custGeom>
              <a:avLst/>
              <a:gdLst/>
              <a:ahLst/>
              <a:cxnLst/>
              <a:rect l="l" t="t" r="r" b="b"/>
              <a:pathLst>
                <a:path w="13168" h="9655" extrusionOk="0">
                  <a:moveTo>
                    <a:pt x="5368" y="619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5"/>
                  </a:lnTo>
                  <a:lnTo>
                    <a:pt x="8109" y="2356"/>
                  </a:lnTo>
                  <a:lnTo>
                    <a:pt x="8264" y="2627"/>
                  </a:lnTo>
                  <a:lnTo>
                    <a:pt x="8380" y="2858"/>
                  </a:lnTo>
                  <a:lnTo>
                    <a:pt x="8495" y="3129"/>
                  </a:lnTo>
                  <a:lnTo>
                    <a:pt x="8573" y="3437"/>
                  </a:lnTo>
                  <a:lnTo>
                    <a:pt x="8611" y="3708"/>
                  </a:lnTo>
                  <a:lnTo>
                    <a:pt x="8573" y="3708"/>
                  </a:lnTo>
                  <a:lnTo>
                    <a:pt x="7723" y="3824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1"/>
                  </a:lnTo>
                  <a:lnTo>
                    <a:pt x="5792" y="3862"/>
                  </a:lnTo>
                  <a:lnTo>
                    <a:pt x="5638" y="3746"/>
                  </a:lnTo>
                  <a:lnTo>
                    <a:pt x="5561" y="3553"/>
                  </a:lnTo>
                  <a:lnTo>
                    <a:pt x="5483" y="3283"/>
                  </a:lnTo>
                  <a:lnTo>
                    <a:pt x="5406" y="2627"/>
                  </a:lnTo>
                  <a:lnTo>
                    <a:pt x="5368" y="1970"/>
                  </a:lnTo>
                  <a:lnTo>
                    <a:pt x="5368" y="619"/>
                  </a:lnTo>
                  <a:close/>
                  <a:moveTo>
                    <a:pt x="2742" y="889"/>
                  </a:moveTo>
                  <a:lnTo>
                    <a:pt x="2626" y="3090"/>
                  </a:lnTo>
                  <a:lnTo>
                    <a:pt x="2626" y="3515"/>
                  </a:lnTo>
                  <a:lnTo>
                    <a:pt x="2587" y="3708"/>
                  </a:lnTo>
                  <a:lnTo>
                    <a:pt x="2510" y="3862"/>
                  </a:lnTo>
                  <a:lnTo>
                    <a:pt x="2433" y="3978"/>
                  </a:lnTo>
                  <a:lnTo>
                    <a:pt x="2278" y="4094"/>
                  </a:lnTo>
                  <a:lnTo>
                    <a:pt x="2124" y="4210"/>
                  </a:lnTo>
                  <a:lnTo>
                    <a:pt x="1892" y="4248"/>
                  </a:lnTo>
                  <a:lnTo>
                    <a:pt x="1699" y="4287"/>
                  </a:lnTo>
                  <a:lnTo>
                    <a:pt x="1506" y="4287"/>
                  </a:lnTo>
                  <a:lnTo>
                    <a:pt x="1120" y="4210"/>
                  </a:lnTo>
                  <a:lnTo>
                    <a:pt x="734" y="4133"/>
                  </a:lnTo>
                  <a:lnTo>
                    <a:pt x="386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8" y="2549"/>
                  </a:lnTo>
                  <a:lnTo>
                    <a:pt x="1159" y="2125"/>
                  </a:lnTo>
                  <a:lnTo>
                    <a:pt x="1506" y="1738"/>
                  </a:lnTo>
                  <a:lnTo>
                    <a:pt x="1892" y="1391"/>
                  </a:lnTo>
                  <a:lnTo>
                    <a:pt x="2317" y="1121"/>
                  </a:lnTo>
                  <a:lnTo>
                    <a:pt x="2742" y="889"/>
                  </a:lnTo>
                  <a:close/>
                  <a:moveTo>
                    <a:pt x="10774" y="5368"/>
                  </a:moveTo>
                  <a:lnTo>
                    <a:pt x="11198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14" y="6179"/>
                  </a:lnTo>
                  <a:lnTo>
                    <a:pt x="11198" y="6256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32"/>
                  </a:lnTo>
                  <a:lnTo>
                    <a:pt x="10542" y="5716"/>
                  </a:lnTo>
                  <a:lnTo>
                    <a:pt x="10619" y="5523"/>
                  </a:lnTo>
                  <a:lnTo>
                    <a:pt x="10658" y="5407"/>
                  </a:lnTo>
                  <a:lnTo>
                    <a:pt x="10774" y="5368"/>
                  </a:lnTo>
                  <a:close/>
                  <a:moveTo>
                    <a:pt x="4402" y="1"/>
                  </a:moveTo>
                  <a:lnTo>
                    <a:pt x="3939" y="39"/>
                  </a:lnTo>
                  <a:lnTo>
                    <a:pt x="3514" y="117"/>
                  </a:lnTo>
                  <a:lnTo>
                    <a:pt x="3051" y="194"/>
                  </a:lnTo>
                  <a:lnTo>
                    <a:pt x="2626" y="348"/>
                  </a:lnTo>
                  <a:lnTo>
                    <a:pt x="2240" y="541"/>
                  </a:lnTo>
                  <a:lnTo>
                    <a:pt x="1854" y="773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9"/>
                  </a:lnTo>
                  <a:lnTo>
                    <a:pt x="386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31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57"/>
                  </a:lnTo>
                  <a:lnTo>
                    <a:pt x="348" y="4287"/>
                  </a:lnTo>
                  <a:lnTo>
                    <a:pt x="965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5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364"/>
                  </a:lnTo>
                  <a:lnTo>
                    <a:pt x="2858" y="4248"/>
                  </a:lnTo>
                  <a:lnTo>
                    <a:pt x="2896" y="4094"/>
                  </a:lnTo>
                  <a:lnTo>
                    <a:pt x="2973" y="3939"/>
                  </a:lnTo>
                  <a:lnTo>
                    <a:pt x="3012" y="3631"/>
                  </a:lnTo>
                  <a:lnTo>
                    <a:pt x="3012" y="2974"/>
                  </a:lnTo>
                  <a:lnTo>
                    <a:pt x="3089" y="734"/>
                  </a:lnTo>
                  <a:lnTo>
                    <a:pt x="3514" y="619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23"/>
                  </a:lnTo>
                  <a:lnTo>
                    <a:pt x="5059" y="2704"/>
                  </a:lnTo>
                  <a:lnTo>
                    <a:pt x="5097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0" y="4017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6"/>
                  </a:lnTo>
                  <a:lnTo>
                    <a:pt x="6217" y="4326"/>
                  </a:lnTo>
                  <a:lnTo>
                    <a:pt x="6565" y="4287"/>
                  </a:lnTo>
                  <a:lnTo>
                    <a:pt x="7607" y="4210"/>
                  </a:lnTo>
                  <a:lnTo>
                    <a:pt x="8650" y="4055"/>
                  </a:lnTo>
                  <a:lnTo>
                    <a:pt x="8650" y="4441"/>
                  </a:lnTo>
                  <a:lnTo>
                    <a:pt x="8611" y="4866"/>
                  </a:lnTo>
                  <a:lnTo>
                    <a:pt x="8611" y="4905"/>
                  </a:lnTo>
                  <a:lnTo>
                    <a:pt x="8611" y="5021"/>
                  </a:lnTo>
                  <a:lnTo>
                    <a:pt x="8650" y="5059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0" y="4905"/>
                  </a:lnTo>
                  <a:lnTo>
                    <a:pt x="9384" y="4905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03" y="5252"/>
                  </a:lnTo>
                  <a:lnTo>
                    <a:pt x="10426" y="5330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16"/>
                  </a:lnTo>
                  <a:lnTo>
                    <a:pt x="10233" y="5870"/>
                  </a:lnTo>
                  <a:lnTo>
                    <a:pt x="10233" y="6025"/>
                  </a:lnTo>
                  <a:lnTo>
                    <a:pt x="10272" y="6179"/>
                  </a:lnTo>
                  <a:lnTo>
                    <a:pt x="10349" y="6334"/>
                  </a:lnTo>
                  <a:lnTo>
                    <a:pt x="10503" y="6488"/>
                  </a:lnTo>
                  <a:lnTo>
                    <a:pt x="10696" y="6565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41" y="6913"/>
                  </a:lnTo>
                  <a:lnTo>
                    <a:pt x="12395" y="7222"/>
                  </a:lnTo>
                  <a:lnTo>
                    <a:pt x="12473" y="7569"/>
                  </a:lnTo>
                  <a:lnTo>
                    <a:pt x="12511" y="7917"/>
                  </a:lnTo>
                  <a:lnTo>
                    <a:pt x="12550" y="8264"/>
                  </a:lnTo>
                  <a:lnTo>
                    <a:pt x="12550" y="8998"/>
                  </a:lnTo>
                  <a:lnTo>
                    <a:pt x="12473" y="8998"/>
                  </a:lnTo>
                  <a:lnTo>
                    <a:pt x="12434" y="9037"/>
                  </a:lnTo>
                  <a:lnTo>
                    <a:pt x="12357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54"/>
                  </a:lnTo>
                  <a:lnTo>
                    <a:pt x="12125" y="9654"/>
                  </a:lnTo>
                  <a:lnTo>
                    <a:pt x="12820" y="9616"/>
                  </a:lnTo>
                  <a:lnTo>
                    <a:pt x="12936" y="9577"/>
                  </a:lnTo>
                  <a:lnTo>
                    <a:pt x="13013" y="9461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091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685"/>
                  </a:lnTo>
                  <a:lnTo>
                    <a:pt x="12936" y="7183"/>
                  </a:lnTo>
                  <a:lnTo>
                    <a:pt x="12704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276" y="5098"/>
                  </a:lnTo>
                  <a:lnTo>
                    <a:pt x="10967" y="4905"/>
                  </a:lnTo>
                  <a:lnTo>
                    <a:pt x="10619" y="4750"/>
                  </a:lnTo>
                  <a:lnTo>
                    <a:pt x="10233" y="4596"/>
                  </a:lnTo>
                  <a:lnTo>
                    <a:pt x="9886" y="4480"/>
                  </a:lnTo>
                  <a:lnTo>
                    <a:pt x="9499" y="4403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186" y="1584"/>
                  </a:lnTo>
                  <a:lnTo>
                    <a:pt x="7839" y="1275"/>
                  </a:lnTo>
                  <a:lnTo>
                    <a:pt x="7453" y="966"/>
                  </a:lnTo>
                  <a:lnTo>
                    <a:pt x="7067" y="734"/>
                  </a:lnTo>
                  <a:lnTo>
                    <a:pt x="6603" y="503"/>
                  </a:lnTo>
                  <a:lnTo>
                    <a:pt x="6178" y="348"/>
                  </a:lnTo>
                  <a:lnTo>
                    <a:pt x="5715" y="194"/>
                  </a:lnTo>
                  <a:lnTo>
                    <a:pt x="5290" y="78"/>
                  </a:lnTo>
                  <a:lnTo>
                    <a:pt x="482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8"/>
            <p:cNvSpPr/>
            <p:nvPr/>
          </p:nvSpPr>
          <p:spPr>
            <a:xfrm>
              <a:off x="1849325" y="1901275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7" y="1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6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1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7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0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4" y="7299"/>
                  </a:lnTo>
                  <a:lnTo>
                    <a:pt x="14712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3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3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9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4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6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1935225" y="1910925"/>
              <a:ext cx="35750" cy="29000"/>
            </a:xfrm>
            <a:custGeom>
              <a:avLst/>
              <a:gdLst/>
              <a:ahLst/>
              <a:cxnLst/>
              <a:rect l="l" t="t" r="r" b="b"/>
              <a:pathLst>
                <a:path w="1430" h="1160" extrusionOk="0">
                  <a:moveTo>
                    <a:pt x="503" y="1"/>
                  </a:move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40" y="541"/>
                  </a:lnTo>
                  <a:lnTo>
                    <a:pt x="1" y="734"/>
                  </a:lnTo>
                  <a:lnTo>
                    <a:pt x="40" y="927"/>
                  </a:lnTo>
                  <a:lnTo>
                    <a:pt x="117" y="1082"/>
                  </a:lnTo>
                  <a:lnTo>
                    <a:pt x="194" y="1159"/>
                  </a:lnTo>
                  <a:lnTo>
                    <a:pt x="348" y="1159"/>
                  </a:lnTo>
                  <a:lnTo>
                    <a:pt x="426" y="1043"/>
                  </a:lnTo>
                  <a:lnTo>
                    <a:pt x="426" y="1005"/>
                  </a:lnTo>
                  <a:lnTo>
                    <a:pt x="387" y="927"/>
                  </a:lnTo>
                  <a:lnTo>
                    <a:pt x="387" y="850"/>
                  </a:lnTo>
                  <a:lnTo>
                    <a:pt x="348" y="773"/>
                  </a:lnTo>
                  <a:lnTo>
                    <a:pt x="426" y="580"/>
                  </a:lnTo>
                  <a:lnTo>
                    <a:pt x="542" y="425"/>
                  </a:lnTo>
                  <a:lnTo>
                    <a:pt x="619" y="387"/>
                  </a:lnTo>
                  <a:lnTo>
                    <a:pt x="773" y="387"/>
                  </a:lnTo>
                  <a:lnTo>
                    <a:pt x="850" y="425"/>
                  </a:lnTo>
                  <a:lnTo>
                    <a:pt x="966" y="580"/>
                  </a:lnTo>
                  <a:lnTo>
                    <a:pt x="1005" y="657"/>
                  </a:lnTo>
                  <a:lnTo>
                    <a:pt x="1005" y="734"/>
                  </a:lnTo>
                  <a:lnTo>
                    <a:pt x="966" y="927"/>
                  </a:lnTo>
                  <a:lnTo>
                    <a:pt x="966" y="1005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82" y="1159"/>
                  </a:lnTo>
                  <a:lnTo>
                    <a:pt x="1198" y="1159"/>
                  </a:lnTo>
                  <a:lnTo>
                    <a:pt x="1275" y="1121"/>
                  </a:lnTo>
                  <a:lnTo>
                    <a:pt x="1314" y="1082"/>
                  </a:lnTo>
                  <a:lnTo>
                    <a:pt x="1391" y="889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48"/>
                  </a:lnTo>
                  <a:lnTo>
                    <a:pt x="1198" y="194"/>
                  </a:lnTo>
                  <a:lnTo>
                    <a:pt x="1044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6081500" y="1911900"/>
              <a:ext cx="255850" cy="266475"/>
            </a:xfrm>
            <a:custGeom>
              <a:avLst/>
              <a:gdLst/>
              <a:ahLst/>
              <a:cxnLst/>
              <a:rect l="l" t="t" r="r" b="b"/>
              <a:pathLst>
                <a:path w="10234" h="10659" extrusionOk="0">
                  <a:moveTo>
                    <a:pt x="8303" y="7299"/>
                  </a:moveTo>
                  <a:lnTo>
                    <a:pt x="8535" y="7376"/>
                  </a:lnTo>
                  <a:lnTo>
                    <a:pt x="8766" y="7453"/>
                  </a:lnTo>
                  <a:lnTo>
                    <a:pt x="8998" y="7569"/>
                  </a:lnTo>
                  <a:lnTo>
                    <a:pt x="9191" y="7723"/>
                  </a:lnTo>
                  <a:lnTo>
                    <a:pt x="9384" y="7878"/>
                  </a:lnTo>
                  <a:lnTo>
                    <a:pt x="9539" y="8109"/>
                  </a:lnTo>
                  <a:lnTo>
                    <a:pt x="9655" y="8341"/>
                  </a:lnTo>
                  <a:lnTo>
                    <a:pt x="9693" y="8573"/>
                  </a:lnTo>
                  <a:lnTo>
                    <a:pt x="9732" y="8843"/>
                  </a:lnTo>
                  <a:lnTo>
                    <a:pt x="9693" y="9152"/>
                  </a:lnTo>
                  <a:lnTo>
                    <a:pt x="9577" y="9422"/>
                  </a:lnTo>
                  <a:lnTo>
                    <a:pt x="9423" y="9654"/>
                  </a:lnTo>
                  <a:lnTo>
                    <a:pt x="9230" y="9847"/>
                  </a:lnTo>
                  <a:lnTo>
                    <a:pt x="8959" y="10002"/>
                  </a:lnTo>
                  <a:lnTo>
                    <a:pt x="8728" y="10117"/>
                  </a:lnTo>
                  <a:lnTo>
                    <a:pt x="8419" y="10156"/>
                  </a:lnTo>
                  <a:lnTo>
                    <a:pt x="8149" y="10156"/>
                  </a:lnTo>
                  <a:lnTo>
                    <a:pt x="7878" y="10079"/>
                  </a:lnTo>
                  <a:lnTo>
                    <a:pt x="7647" y="9963"/>
                  </a:lnTo>
                  <a:lnTo>
                    <a:pt x="7415" y="9770"/>
                  </a:lnTo>
                  <a:lnTo>
                    <a:pt x="7222" y="9577"/>
                  </a:lnTo>
                  <a:lnTo>
                    <a:pt x="7067" y="9345"/>
                  </a:lnTo>
                  <a:lnTo>
                    <a:pt x="6990" y="9075"/>
                  </a:lnTo>
                  <a:lnTo>
                    <a:pt x="6951" y="8805"/>
                  </a:lnTo>
                  <a:lnTo>
                    <a:pt x="6990" y="8496"/>
                  </a:lnTo>
                  <a:lnTo>
                    <a:pt x="7067" y="8264"/>
                  </a:lnTo>
                  <a:lnTo>
                    <a:pt x="7183" y="8071"/>
                  </a:lnTo>
                  <a:lnTo>
                    <a:pt x="7338" y="7878"/>
                  </a:lnTo>
                  <a:lnTo>
                    <a:pt x="7531" y="7723"/>
                  </a:lnTo>
                  <a:lnTo>
                    <a:pt x="7762" y="7569"/>
                  </a:lnTo>
                  <a:lnTo>
                    <a:pt x="8187" y="7337"/>
                  </a:lnTo>
                  <a:lnTo>
                    <a:pt x="8264" y="7299"/>
                  </a:lnTo>
                  <a:close/>
                  <a:moveTo>
                    <a:pt x="2897" y="0"/>
                  </a:moveTo>
                  <a:lnTo>
                    <a:pt x="2704" y="39"/>
                  </a:lnTo>
                  <a:lnTo>
                    <a:pt x="2665" y="78"/>
                  </a:lnTo>
                  <a:lnTo>
                    <a:pt x="2665" y="1313"/>
                  </a:lnTo>
                  <a:lnTo>
                    <a:pt x="2665" y="2588"/>
                  </a:lnTo>
                  <a:lnTo>
                    <a:pt x="2704" y="3823"/>
                  </a:lnTo>
                  <a:lnTo>
                    <a:pt x="2742" y="5059"/>
                  </a:lnTo>
                  <a:lnTo>
                    <a:pt x="2936" y="7492"/>
                  </a:lnTo>
                  <a:lnTo>
                    <a:pt x="2936" y="8148"/>
                  </a:lnTo>
                  <a:lnTo>
                    <a:pt x="2974" y="8457"/>
                  </a:lnTo>
                  <a:lnTo>
                    <a:pt x="3013" y="8611"/>
                  </a:lnTo>
                  <a:lnTo>
                    <a:pt x="3090" y="8766"/>
                  </a:lnTo>
                  <a:lnTo>
                    <a:pt x="1584" y="8689"/>
                  </a:lnTo>
                  <a:lnTo>
                    <a:pt x="1" y="8689"/>
                  </a:lnTo>
                  <a:lnTo>
                    <a:pt x="39" y="8998"/>
                  </a:lnTo>
                  <a:lnTo>
                    <a:pt x="812" y="9113"/>
                  </a:lnTo>
                  <a:lnTo>
                    <a:pt x="1584" y="9152"/>
                  </a:lnTo>
                  <a:lnTo>
                    <a:pt x="3167" y="9229"/>
                  </a:lnTo>
                  <a:lnTo>
                    <a:pt x="4866" y="9306"/>
                  </a:lnTo>
                  <a:lnTo>
                    <a:pt x="5677" y="9306"/>
                  </a:lnTo>
                  <a:lnTo>
                    <a:pt x="6527" y="9229"/>
                  </a:lnTo>
                  <a:lnTo>
                    <a:pt x="6643" y="9538"/>
                  </a:lnTo>
                  <a:lnTo>
                    <a:pt x="6797" y="9847"/>
                  </a:lnTo>
                  <a:lnTo>
                    <a:pt x="6990" y="10079"/>
                  </a:lnTo>
                  <a:lnTo>
                    <a:pt x="7260" y="10310"/>
                  </a:lnTo>
                  <a:lnTo>
                    <a:pt x="7531" y="10465"/>
                  </a:lnTo>
                  <a:lnTo>
                    <a:pt x="7840" y="10581"/>
                  </a:lnTo>
                  <a:lnTo>
                    <a:pt x="8149" y="10658"/>
                  </a:lnTo>
                  <a:lnTo>
                    <a:pt x="8457" y="10658"/>
                  </a:lnTo>
                  <a:lnTo>
                    <a:pt x="8766" y="10619"/>
                  </a:lnTo>
                  <a:lnTo>
                    <a:pt x="9075" y="10504"/>
                  </a:lnTo>
                  <a:lnTo>
                    <a:pt x="9346" y="10388"/>
                  </a:lnTo>
                  <a:lnTo>
                    <a:pt x="9577" y="10195"/>
                  </a:lnTo>
                  <a:lnTo>
                    <a:pt x="9809" y="9963"/>
                  </a:lnTo>
                  <a:lnTo>
                    <a:pt x="9963" y="9693"/>
                  </a:lnTo>
                  <a:lnTo>
                    <a:pt x="10118" y="9422"/>
                  </a:lnTo>
                  <a:lnTo>
                    <a:pt x="10195" y="9113"/>
                  </a:lnTo>
                  <a:lnTo>
                    <a:pt x="10234" y="9113"/>
                  </a:lnTo>
                  <a:lnTo>
                    <a:pt x="10234" y="8766"/>
                  </a:lnTo>
                  <a:lnTo>
                    <a:pt x="10195" y="8380"/>
                  </a:lnTo>
                  <a:lnTo>
                    <a:pt x="10041" y="8071"/>
                  </a:lnTo>
                  <a:lnTo>
                    <a:pt x="9886" y="7762"/>
                  </a:lnTo>
                  <a:lnTo>
                    <a:pt x="9655" y="7492"/>
                  </a:lnTo>
                  <a:lnTo>
                    <a:pt x="9346" y="7260"/>
                  </a:lnTo>
                  <a:lnTo>
                    <a:pt x="9037" y="7105"/>
                  </a:lnTo>
                  <a:lnTo>
                    <a:pt x="8689" y="7028"/>
                  </a:lnTo>
                  <a:lnTo>
                    <a:pt x="8342" y="6990"/>
                  </a:lnTo>
                  <a:lnTo>
                    <a:pt x="8226" y="7067"/>
                  </a:lnTo>
                  <a:lnTo>
                    <a:pt x="8187" y="7028"/>
                  </a:lnTo>
                  <a:lnTo>
                    <a:pt x="8110" y="6990"/>
                  </a:lnTo>
                  <a:lnTo>
                    <a:pt x="7955" y="6990"/>
                  </a:lnTo>
                  <a:lnTo>
                    <a:pt x="7762" y="7028"/>
                  </a:lnTo>
                  <a:lnTo>
                    <a:pt x="7453" y="7144"/>
                  </a:lnTo>
                  <a:lnTo>
                    <a:pt x="7183" y="7337"/>
                  </a:lnTo>
                  <a:lnTo>
                    <a:pt x="6951" y="7569"/>
                  </a:lnTo>
                  <a:lnTo>
                    <a:pt x="6758" y="7878"/>
                  </a:lnTo>
                  <a:lnTo>
                    <a:pt x="6604" y="8187"/>
                  </a:lnTo>
                  <a:lnTo>
                    <a:pt x="6488" y="8496"/>
                  </a:lnTo>
                  <a:lnTo>
                    <a:pt x="6488" y="8843"/>
                  </a:lnTo>
                  <a:lnTo>
                    <a:pt x="5716" y="8766"/>
                  </a:lnTo>
                  <a:lnTo>
                    <a:pt x="3476" y="8766"/>
                  </a:lnTo>
                  <a:lnTo>
                    <a:pt x="3515" y="8689"/>
                  </a:lnTo>
                  <a:lnTo>
                    <a:pt x="3515" y="8650"/>
                  </a:lnTo>
                  <a:lnTo>
                    <a:pt x="3476" y="8573"/>
                  </a:lnTo>
                  <a:lnTo>
                    <a:pt x="3438" y="8496"/>
                  </a:lnTo>
                  <a:lnTo>
                    <a:pt x="3399" y="8457"/>
                  </a:lnTo>
                  <a:lnTo>
                    <a:pt x="3322" y="8457"/>
                  </a:lnTo>
                  <a:lnTo>
                    <a:pt x="3244" y="8496"/>
                  </a:lnTo>
                  <a:lnTo>
                    <a:pt x="3322" y="8380"/>
                  </a:lnTo>
                  <a:lnTo>
                    <a:pt x="3322" y="8225"/>
                  </a:lnTo>
                  <a:lnTo>
                    <a:pt x="3322" y="8071"/>
                  </a:lnTo>
                  <a:lnTo>
                    <a:pt x="3283" y="7955"/>
                  </a:lnTo>
                  <a:lnTo>
                    <a:pt x="3244" y="7337"/>
                  </a:lnTo>
                  <a:lnTo>
                    <a:pt x="3167" y="6410"/>
                  </a:lnTo>
                  <a:lnTo>
                    <a:pt x="3051" y="4325"/>
                  </a:lnTo>
                  <a:lnTo>
                    <a:pt x="2974" y="2201"/>
                  </a:lnTo>
                  <a:lnTo>
                    <a:pt x="2897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2715250" y="1912850"/>
              <a:ext cx="147725" cy="161250"/>
            </a:xfrm>
            <a:custGeom>
              <a:avLst/>
              <a:gdLst/>
              <a:ahLst/>
              <a:cxnLst/>
              <a:rect l="l" t="t" r="r" b="b"/>
              <a:pathLst>
                <a:path w="5909" h="6450" extrusionOk="0">
                  <a:moveTo>
                    <a:pt x="2781" y="503"/>
                  </a:moveTo>
                  <a:lnTo>
                    <a:pt x="3283" y="580"/>
                  </a:lnTo>
                  <a:lnTo>
                    <a:pt x="3746" y="735"/>
                  </a:lnTo>
                  <a:lnTo>
                    <a:pt x="4210" y="966"/>
                  </a:lnTo>
                  <a:lnTo>
                    <a:pt x="4403" y="1082"/>
                  </a:lnTo>
                  <a:lnTo>
                    <a:pt x="4596" y="1275"/>
                  </a:lnTo>
                  <a:lnTo>
                    <a:pt x="4750" y="1468"/>
                  </a:lnTo>
                  <a:lnTo>
                    <a:pt x="4943" y="1661"/>
                  </a:lnTo>
                  <a:lnTo>
                    <a:pt x="5059" y="1893"/>
                  </a:lnTo>
                  <a:lnTo>
                    <a:pt x="5175" y="2125"/>
                  </a:lnTo>
                  <a:lnTo>
                    <a:pt x="5330" y="2588"/>
                  </a:lnTo>
                  <a:lnTo>
                    <a:pt x="5407" y="3052"/>
                  </a:lnTo>
                  <a:lnTo>
                    <a:pt x="5407" y="3515"/>
                  </a:lnTo>
                  <a:lnTo>
                    <a:pt x="5368" y="4017"/>
                  </a:lnTo>
                  <a:lnTo>
                    <a:pt x="5214" y="4442"/>
                  </a:lnTo>
                  <a:lnTo>
                    <a:pt x="4982" y="4866"/>
                  </a:lnTo>
                  <a:lnTo>
                    <a:pt x="4828" y="5059"/>
                  </a:lnTo>
                  <a:lnTo>
                    <a:pt x="4673" y="5253"/>
                  </a:lnTo>
                  <a:lnTo>
                    <a:pt x="4480" y="5407"/>
                  </a:lnTo>
                  <a:lnTo>
                    <a:pt x="4287" y="5561"/>
                  </a:lnTo>
                  <a:lnTo>
                    <a:pt x="4017" y="5716"/>
                  </a:lnTo>
                  <a:lnTo>
                    <a:pt x="3746" y="5832"/>
                  </a:lnTo>
                  <a:lnTo>
                    <a:pt x="3515" y="5909"/>
                  </a:lnTo>
                  <a:lnTo>
                    <a:pt x="3244" y="5948"/>
                  </a:lnTo>
                  <a:lnTo>
                    <a:pt x="2742" y="5948"/>
                  </a:lnTo>
                  <a:lnTo>
                    <a:pt x="2511" y="5870"/>
                  </a:lnTo>
                  <a:lnTo>
                    <a:pt x="2279" y="5793"/>
                  </a:lnTo>
                  <a:lnTo>
                    <a:pt x="2047" y="5677"/>
                  </a:lnTo>
                  <a:lnTo>
                    <a:pt x="1816" y="5561"/>
                  </a:lnTo>
                  <a:lnTo>
                    <a:pt x="1623" y="5407"/>
                  </a:lnTo>
                  <a:lnTo>
                    <a:pt x="1429" y="5214"/>
                  </a:lnTo>
                  <a:lnTo>
                    <a:pt x="1082" y="4828"/>
                  </a:lnTo>
                  <a:lnTo>
                    <a:pt x="812" y="4364"/>
                  </a:lnTo>
                  <a:lnTo>
                    <a:pt x="619" y="3862"/>
                  </a:lnTo>
                  <a:lnTo>
                    <a:pt x="464" y="3322"/>
                  </a:lnTo>
                  <a:lnTo>
                    <a:pt x="426" y="2820"/>
                  </a:lnTo>
                  <a:lnTo>
                    <a:pt x="426" y="2550"/>
                  </a:lnTo>
                  <a:lnTo>
                    <a:pt x="464" y="2279"/>
                  </a:lnTo>
                  <a:lnTo>
                    <a:pt x="503" y="2048"/>
                  </a:lnTo>
                  <a:lnTo>
                    <a:pt x="619" y="1777"/>
                  </a:lnTo>
                  <a:lnTo>
                    <a:pt x="696" y="1584"/>
                  </a:lnTo>
                  <a:lnTo>
                    <a:pt x="850" y="1352"/>
                  </a:lnTo>
                  <a:lnTo>
                    <a:pt x="1005" y="1159"/>
                  </a:lnTo>
                  <a:lnTo>
                    <a:pt x="1198" y="966"/>
                  </a:lnTo>
                  <a:lnTo>
                    <a:pt x="1429" y="812"/>
                  </a:lnTo>
                  <a:lnTo>
                    <a:pt x="1700" y="657"/>
                  </a:lnTo>
                  <a:lnTo>
                    <a:pt x="1738" y="619"/>
                  </a:lnTo>
                  <a:lnTo>
                    <a:pt x="1738" y="580"/>
                  </a:lnTo>
                  <a:lnTo>
                    <a:pt x="2240" y="503"/>
                  </a:lnTo>
                  <a:close/>
                  <a:moveTo>
                    <a:pt x="2588" y="1"/>
                  </a:moveTo>
                  <a:lnTo>
                    <a:pt x="2279" y="40"/>
                  </a:lnTo>
                  <a:lnTo>
                    <a:pt x="1970" y="78"/>
                  </a:lnTo>
                  <a:lnTo>
                    <a:pt x="1661" y="155"/>
                  </a:lnTo>
                  <a:lnTo>
                    <a:pt x="1391" y="233"/>
                  </a:lnTo>
                  <a:lnTo>
                    <a:pt x="1314" y="310"/>
                  </a:lnTo>
                  <a:lnTo>
                    <a:pt x="1236" y="387"/>
                  </a:lnTo>
                  <a:lnTo>
                    <a:pt x="1236" y="464"/>
                  </a:lnTo>
                  <a:lnTo>
                    <a:pt x="1275" y="542"/>
                  </a:lnTo>
                  <a:lnTo>
                    <a:pt x="1005" y="657"/>
                  </a:lnTo>
                  <a:lnTo>
                    <a:pt x="773" y="850"/>
                  </a:lnTo>
                  <a:lnTo>
                    <a:pt x="580" y="1044"/>
                  </a:lnTo>
                  <a:lnTo>
                    <a:pt x="426" y="1237"/>
                  </a:lnTo>
                  <a:lnTo>
                    <a:pt x="271" y="1468"/>
                  </a:lnTo>
                  <a:lnTo>
                    <a:pt x="155" y="1700"/>
                  </a:lnTo>
                  <a:lnTo>
                    <a:pt x="78" y="1970"/>
                  </a:lnTo>
                  <a:lnTo>
                    <a:pt x="39" y="2241"/>
                  </a:lnTo>
                  <a:lnTo>
                    <a:pt x="1" y="2511"/>
                  </a:lnTo>
                  <a:lnTo>
                    <a:pt x="1" y="2781"/>
                  </a:lnTo>
                  <a:lnTo>
                    <a:pt x="39" y="3360"/>
                  </a:lnTo>
                  <a:lnTo>
                    <a:pt x="155" y="3901"/>
                  </a:lnTo>
                  <a:lnTo>
                    <a:pt x="387" y="4442"/>
                  </a:lnTo>
                  <a:lnTo>
                    <a:pt x="696" y="5021"/>
                  </a:lnTo>
                  <a:lnTo>
                    <a:pt x="889" y="5253"/>
                  </a:lnTo>
                  <a:lnTo>
                    <a:pt x="1082" y="5484"/>
                  </a:lnTo>
                  <a:lnTo>
                    <a:pt x="1275" y="5716"/>
                  </a:lnTo>
                  <a:lnTo>
                    <a:pt x="1507" y="5909"/>
                  </a:lnTo>
                  <a:lnTo>
                    <a:pt x="1738" y="6063"/>
                  </a:lnTo>
                  <a:lnTo>
                    <a:pt x="2009" y="6179"/>
                  </a:lnTo>
                  <a:lnTo>
                    <a:pt x="2240" y="6295"/>
                  </a:lnTo>
                  <a:lnTo>
                    <a:pt x="2511" y="6372"/>
                  </a:lnTo>
                  <a:lnTo>
                    <a:pt x="2820" y="6411"/>
                  </a:lnTo>
                  <a:lnTo>
                    <a:pt x="3090" y="6450"/>
                  </a:lnTo>
                  <a:lnTo>
                    <a:pt x="3399" y="6411"/>
                  </a:lnTo>
                  <a:lnTo>
                    <a:pt x="3669" y="6334"/>
                  </a:lnTo>
                  <a:lnTo>
                    <a:pt x="3978" y="6218"/>
                  </a:lnTo>
                  <a:lnTo>
                    <a:pt x="4326" y="6102"/>
                  </a:lnTo>
                  <a:lnTo>
                    <a:pt x="4557" y="5909"/>
                  </a:lnTo>
                  <a:lnTo>
                    <a:pt x="4828" y="5716"/>
                  </a:lnTo>
                  <a:lnTo>
                    <a:pt x="5021" y="5523"/>
                  </a:lnTo>
                  <a:lnTo>
                    <a:pt x="5214" y="5291"/>
                  </a:lnTo>
                  <a:lnTo>
                    <a:pt x="5407" y="5059"/>
                  </a:lnTo>
                  <a:lnTo>
                    <a:pt x="5561" y="4789"/>
                  </a:lnTo>
                  <a:lnTo>
                    <a:pt x="5677" y="4519"/>
                  </a:lnTo>
                  <a:lnTo>
                    <a:pt x="5754" y="4249"/>
                  </a:lnTo>
                  <a:lnTo>
                    <a:pt x="5832" y="3940"/>
                  </a:lnTo>
                  <a:lnTo>
                    <a:pt x="5870" y="3669"/>
                  </a:lnTo>
                  <a:lnTo>
                    <a:pt x="5909" y="3360"/>
                  </a:lnTo>
                  <a:lnTo>
                    <a:pt x="5870" y="3052"/>
                  </a:lnTo>
                  <a:lnTo>
                    <a:pt x="5832" y="2743"/>
                  </a:lnTo>
                  <a:lnTo>
                    <a:pt x="5793" y="2472"/>
                  </a:lnTo>
                  <a:lnTo>
                    <a:pt x="5716" y="2163"/>
                  </a:lnTo>
                  <a:lnTo>
                    <a:pt x="5600" y="1893"/>
                  </a:lnTo>
                  <a:lnTo>
                    <a:pt x="5445" y="1584"/>
                  </a:lnTo>
                  <a:lnTo>
                    <a:pt x="5252" y="1352"/>
                  </a:lnTo>
                  <a:lnTo>
                    <a:pt x="5059" y="1082"/>
                  </a:lnTo>
                  <a:lnTo>
                    <a:pt x="4828" y="889"/>
                  </a:lnTo>
                  <a:lnTo>
                    <a:pt x="4596" y="696"/>
                  </a:lnTo>
                  <a:lnTo>
                    <a:pt x="4364" y="503"/>
                  </a:lnTo>
                  <a:lnTo>
                    <a:pt x="4094" y="348"/>
                  </a:lnTo>
                  <a:lnTo>
                    <a:pt x="3785" y="233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40"/>
                  </a:lnTo>
                  <a:lnTo>
                    <a:pt x="25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1882150" y="19148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6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3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3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3" y="464"/>
                  </a:lnTo>
                  <a:lnTo>
                    <a:pt x="541" y="386"/>
                  </a:lnTo>
                  <a:lnTo>
                    <a:pt x="772" y="386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5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4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4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6734100" y="1914800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0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8"/>
                  </a:lnTo>
                  <a:lnTo>
                    <a:pt x="116" y="5059"/>
                  </a:lnTo>
                  <a:lnTo>
                    <a:pt x="0" y="6719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6" y="77"/>
                  </a:lnTo>
                  <a:lnTo>
                    <a:pt x="1236" y="39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668675" y="1916725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0"/>
                  </a:moveTo>
                  <a:lnTo>
                    <a:pt x="11469" y="78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7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438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1" y="6681"/>
                  </a:lnTo>
                  <a:lnTo>
                    <a:pt x="13515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8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3"/>
                  </a:lnTo>
                  <a:lnTo>
                    <a:pt x="1081" y="10697"/>
                  </a:lnTo>
                  <a:lnTo>
                    <a:pt x="811" y="10542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6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0" y="9886"/>
                  </a:lnTo>
                  <a:lnTo>
                    <a:pt x="39" y="10117"/>
                  </a:lnTo>
                  <a:lnTo>
                    <a:pt x="77" y="10311"/>
                  </a:lnTo>
                  <a:lnTo>
                    <a:pt x="193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1" y="11353"/>
                  </a:lnTo>
                  <a:lnTo>
                    <a:pt x="2626" y="11430"/>
                  </a:lnTo>
                  <a:lnTo>
                    <a:pt x="3321" y="11508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8"/>
                  </a:lnTo>
                  <a:lnTo>
                    <a:pt x="6063" y="11430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4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7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7" y="6565"/>
                  </a:lnTo>
                  <a:lnTo>
                    <a:pt x="14017" y="6333"/>
                  </a:lnTo>
                  <a:lnTo>
                    <a:pt x="14017" y="6140"/>
                  </a:lnTo>
                  <a:lnTo>
                    <a:pt x="13940" y="5908"/>
                  </a:lnTo>
                  <a:lnTo>
                    <a:pt x="13863" y="5715"/>
                  </a:lnTo>
                  <a:lnTo>
                    <a:pt x="13747" y="5522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6"/>
                  </a:lnTo>
                  <a:lnTo>
                    <a:pt x="13091" y="5136"/>
                  </a:lnTo>
                  <a:lnTo>
                    <a:pt x="12820" y="3823"/>
                  </a:lnTo>
                  <a:lnTo>
                    <a:pt x="12511" y="2549"/>
                  </a:lnTo>
                  <a:lnTo>
                    <a:pt x="12164" y="1275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8"/>
            <p:cNvSpPr/>
            <p:nvPr/>
          </p:nvSpPr>
          <p:spPr>
            <a:xfrm>
              <a:off x="6761125" y="19167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5" y="5098"/>
                  </a:lnTo>
                  <a:lnTo>
                    <a:pt x="4326" y="5445"/>
                  </a:lnTo>
                  <a:lnTo>
                    <a:pt x="4634" y="5793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3" y="4866"/>
                  </a:lnTo>
                  <a:lnTo>
                    <a:pt x="3862" y="4171"/>
                  </a:lnTo>
                  <a:lnTo>
                    <a:pt x="2704" y="2781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8"/>
            <p:cNvSpPr/>
            <p:nvPr/>
          </p:nvSpPr>
          <p:spPr>
            <a:xfrm>
              <a:off x="5030225" y="191865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6615350" y="1924450"/>
              <a:ext cx="61825" cy="160275"/>
            </a:xfrm>
            <a:custGeom>
              <a:avLst/>
              <a:gdLst/>
              <a:ahLst/>
              <a:cxnLst/>
              <a:rect l="l" t="t" r="r" b="b"/>
              <a:pathLst>
                <a:path w="2473" h="6411" extrusionOk="0">
                  <a:moveTo>
                    <a:pt x="310" y="0"/>
                  </a:moveTo>
                  <a:lnTo>
                    <a:pt x="1" y="78"/>
                  </a:lnTo>
                  <a:lnTo>
                    <a:pt x="194" y="927"/>
                  </a:lnTo>
                  <a:lnTo>
                    <a:pt x="426" y="1777"/>
                  </a:lnTo>
                  <a:lnTo>
                    <a:pt x="657" y="2626"/>
                  </a:lnTo>
                  <a:lnTo>
                    <a:pt x="928" y="3476"/>
                  </a:lnTo>
                  <a:lnTo>
                    <a:pt x="1507" y="5097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2" y="6140"/>
                  </a:lnTo>
                  <a:lnTo>
                    <a:pt x="2086" y="6333"/>
                  </a:lnTo>
                  <a:lnTo>
                    <a:pt x="2125" y="6410"/>
                  </a:lnTo>
                  <a:lnTo>
                    <a:pt x="2318" y="6410"/>
                  </a:lnTo>
                  <a:lnTo>
                    <a:pt x="2356" y="6333"/>
                  </a:lnTo>
                  <a:lnTo>
                    <a:pt x="2434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5" y="5599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3366875" y="19263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1" y="2317"/>
                  </a:lnTo>
                  <a:lnTo>
                    <a:pt x="6449" y="3901"/>
                  </a:lnTo>
                  <a:lnTo>
                    <a:pt x="6527" y="6990"/>
                  </a:lnTo>
                  <a:lnTo>
                    <a:pt x="3515" y="6758"/>
                  </a:lnTo>
                  <a:lnTo>
                    <a:pt x="2009" y="6642"/>
                  </a:lnTo>
                  <a:lnTo>
                    <a:pt x="503" y="6604"/>
                  </a:lnTo>
                  <a:lnTo>
                    <a:pt x="1352" y="5986"/>
                  </a:lnTo>
                  <a:lnTo>
                    <a:pt x="2202" y="5291"/>
                  </a:lnTo>
                  <a:lnTo>
                    <a:pt x="2974" y="4557"/>
                  </a:lnTo>
                  <a:lnTo>
                    <a:pt x="3708" y="3823"/>
                  </a:lnTo>
                  <a:lnTo>
                    <a:pt x="4441" y="3090"/>
                  </a:lnTo>
                  <a:lnTo>
                    <a:pt x="5137" y="2356"/>
                  </a:lnTo>
                  <a:lnTo>
                    <a:pt x="5793" y="1584"/>
                  </a:lnTo>
                  <a:lnTo>
                    <a:pt x="6449" y="773"/>
                  </a:lnTo>
                  <a:close/>
                  <a:moveTo>
                    <a:pt x="6720" y="1"/>
                  </a:moveTo>
                  <a:lnTo>
                    <a:pt x="6643" y="39"/>
                  </a:lnTo>
                  <a:lnTo>
                    <a:pt x="6565" y="39"/>
                  </a:lnTo>
                  <a:lnTo>
                    <a:pt x="6488" y="116"/>
                  </a:lnTo>
                  <a:lnTo>
                    <a:pt x="4982" y="1854"/>
                  </a:lnTo>
                  <a:lnTo>
                    <a:pt x="4210" y="2704"/>
                  </a:lnTo>
                  <a:lnTo>
                    <a:pt x="3438" y="3515"/>
                  </a:lnTo>
                  <a:lnTo>
                    <a:pt x="2588" y="4287"/>
                  </a:lnTo>
                  <a:lnTo>
                    <a:pt x="1738" y="5059"/>
                  </a:lnTo>
                  <a:lnTo>
                    <a:pt x="889" y="5793"/>
                  </a:lnTo>
                  <a:lnTo>
                    <a:pt x="39" y="6604"/>
                  </a:lnTo>
                  <a:lnTo>
                    <a:pt x="1" y="6642"/>
                  </a:lnTo>
                  <a:lnTo>
                    <a:pt x="1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1" y="6913"/>
                  </a:lnTo>
                  <a:lnTo>
                    <a:pt x="39" y="6990"/>
                  </a:lnTo>
                  <a:lnTo>
                    <a:pt x="117" y="7144"/>
                  </a:lnTo>
                  <a:lnTo>
                    <a:pt x="387" y="6990"/>
                  </a:lnTo>
                  <a:lnTo>
                    <a:pt x="1893" y="7144"/>
                  </a:lnTo>
                  <a:lnTo>
                    <a:pt x="3438" y="7299"/>
                  </a:lnTo>
                  <a:lnTo>
                    <a:pt x="6527" y="7453"/>
                  </a:lnTo>
                  <a:lnTo>
                    <a:pt x="6565" y="9307"/>
                  </a:lnTo>
                  <a:lnTo>
                    <a:pt x="6527" y="12628"/>
                  </a:lnTo>
                  <a:lnTo>
                    <a:pt x="6951" y="12628"/>
                  </a:lnTo>
                  <a:lnTo>
                    <a:pt x="6990" y="9461"/>
                  </a:lnTo>
                  <a:lnTo>
                    <a:pt x="6990" y="7492"/>
                  </a:lnTo>
                  <a:lnTo>
                    <a:pt x="8651" y="7569"/>
                  </a:lnTo>
                  <a:lnTo>
                    <a:pt x="10311" y="7646"/>
                  </a:lnTo>
                  <a:lnTo>
                    <a:pt x="10311" y="7183"/>
                  </a:lnTo>
                  <a:lnTo>
                    <a:pt x="8651" y="7106"/>
                  </a:lnTo>
                  <a:lnTo>
                    <a:pt x="6990" y="7028"/>
                  </a:lnTo>
                  <a:lnTo>
                    <a:pt x="7029" y="5368"/>
                  </a:lnTo>
                  <a:lnTo>
                    <a:pt x="6990" y="3708"/>
                  </a:lnTo>
                  <a:lnTo>
                    <a:pt x="6951" y="2047"/>
                  </a:lnTo>
                  <a:lnTo>
                    <a:pt x="6797" y="387"/>
                  </a:lnTo>
                  <a:lnTo>
                    <a:pt x="6990" y="194"/>
                  </a:lnTo>
                  <a:lnTo>
                    <a:pt x="6836" y="39"/>
                  </a:lnTo>
                  <a:lnTo>
                    <a:pt x="67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6625000" y="1926375"/>
              <a:ext cx="355300" cy="170900"/>
            </a:xfrm>
            <a:custGeom>
              <a:avLst/>
              <a:gdLst/>
              <a:ahLst/>
              <a:cxnLst/>
              <a:rect l="l" t="t" r="r" b="b"/>
              <a:pathLst>
                <a:path w="14212" h="6836" extrusionOk="0">
                  <a:moveTo>
                    <a:pt x="117" y="1"/>
                  </a:moveTo>
                  <a:lnTo>
                    <a:pt x="1" y="39"/>
                  </a:lnTo>
                  <a:lnTo>
                    <a:pt x="1970" y="3206"/>
                  </a:lnTo>
                  <a:lnTo>
                    <a:pt x="4056" y="6333"/>
                  </a:lnTo>
                  <a:lnTo>
                    <a:pt x="3554" y="6295"/>
                  </a:lnTo>
                  <a:lnTo>
                    <a:pt x="3052" y="6179"/>
                  </a:lnTo>
                  <a:lnTo>
                    <a:pt x="2588" y="6024"/>
                  </a:lnTo>
                  <a:lnTo>
                    <a:pt x="2125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8" y="6720"/>
                  </a:lnTo>
                  <a:lnTo>
                    <a:pt x="4133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9" y="6488"/>
                  </a:lnTo>
                  <a:lnTo>
                    <a:pt x="8960" y="6295"/>
                  </a:lnTo>
                  <a:lnTo>
                    <a:pt x="9771" y="6024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8" y="4673"/>
                  </a:lnTo>
                  <a:lnTo>
                    <a:pt x="12667" y="4403"/>
                  </a:lnTo>
                  <a:lnTo>
                    <a:pt x="12976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80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3" y="2163"/>
                  </a:lnTo>
                  <a:lnTo>
                    <a:pt x="14173" y="2124"/>
                  </a:lnTo>
                  <a:lnTo>
                    <a:pt x="13864" y="2124"/>
                  </a:lnTo>
                  <a:lnTo>
                    <a:pt x="13825" y="2163"/>
                  </a:lnTo>
                  <a:lnTo>
                    <a:pt x="13555" y="2704"/>
                  </a:lnTo>
                  <a:lnTo>
                    <a:pt x="13207" y="3167"/>
                  </a:lnTo>
                  <a:lnTo>
                    <a:pt x="12860" y="3630"/>
                  </a:lnTo>
                  <a:lnTo>
                    <a:pt x="12474" y="4016"/>
                  </a:lnTo>
                  <a:lnTo>
                    <a:pt x="12010" y="4364"/>
                  </a:lnTo>
                  <a:lnTo>
                    <a:pt x="11547" y="4712"/>
                  </a:lnTo>
                  <a:lnTo>
                    <a:pt x="11083" y="4982"/>
                  </a:lnTo>
                  <a:lnTo>
                    <a:pt x="10543" y="5252"/>
                  </a:lnTo>
                  <a:lnTo>
                    <a:pt x="10350" y="5252"/>
                  </a:lnTo>
                  <a:lnTo>
                    <a:pt x="10350" y="5368"/>
                  </a:lnTo>
                  <a:lnTo>
                    <a:pt x="10273" y="5368"/>
                  </a:lnTo>
                  <a:lnTo>
                    <a:pt x="10079" y="5407"/>
                  </a:lnTo>
                  <a:lnTo>
                    <a:pt x="10157" y="5445"/>
                  </a:lnTo>
                  <a:lnTo>
                    <a:pt x="9500" y="5677"/>
                  </a:lnTo>
                  <a:lnTo>
                    <a:pt x="8844" y="5870"/>
                  </a:lnTo>
                  <a:lnTo>
                    <a:pt x="7840" y="6102"/>
                  </a:lnTo>
                  <a:lnTo>
                    <a:pt x="6759" y="6295"/>
                  </a:lnTo>
                  <a:lnTo>
                    <a:pt x="6218" y="6333"/>
                  </a:lnTo>
                  <a:lnTo>
                    <a:pt x="5677" y="6411"/>
                  </a:lnTo>
                  <a:lnTo>
                    <a:pt x="4558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3536800" y="19312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3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6" y="7492"/>
                  </a:lnTo>
                  <a:lnTo>
                    <a:pt x="6371" y="7453"/>
                  </a:lnTo>
                  <a:lnTo>
                    <a:pt x="6371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59" y="12087"/>
                  </a:lnTo>
                  <a:lnTo>
                    <a:pt x="1583" y="14983"/>
                  </a:lnTo>
                  <a:lnTo>
                    <a:pt x="772" y="16451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8" y="16759"/>
                  </a:lnTo>
                  <a:lnTo>
                    <a:pt x="1969" y="15369"/>
                  </a:lnTo>
                  <a:lnTo>
                    <a:pt x="2780" y="13979"/>
                  </a:lnTo>
                  <a:lnTo>
                    <a:pt x="3591" y="12589"/>
                  </a:lnTo>
                  <a:lnTo>
                    <a:pt x="4441" y="11199"/>
                  </a:lnTo>
                  <a:lnTo>
                    <a:pt x="5290" y="9809"/>
                  </a:lnTo>
                  <a:lnTo>
                    <a:pt x="5715" y="9191"/>
                  </a:lnTo>
                  <a:lnTo>
                    <a:pt x="6178" y="8612"/>
                  </a:lnTo>
                  <a:lnTo>
                    <a:pt x="6603" y="8033"/>
                  </a:lnTo>
                  <a:lnTo>
                    <a:pt x="6989" y="7453"/>
                  </a:lnTo>
                  <a:lnTo>
                    <a:pt x="6989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89" y="7067"/>
                  </a:lnTo>
                  <a:lnTo>
                    <a:pt x="6873" y="7029"/>
                  </a:lnTo>
                  <a:lnTo>
                    <a:pt x="6835" y="7029"/>
                  </a:lnTo>
                  <a:lnTo>
                    <a:pt x="6101" y="6102"/>
                  </a:lnTo>
                  <a:lnTo>
                    <a:pt x="5290" y="5175"/>
                  </a:lnTo>
                  <a:lnTo>
                    <a:pt x="3668" y="3437"/>
                  </a:lnTo>
                  <a:lnTo>
                    <a:pt x="1969" y="1700"/>
                  </a:lnTo>
                  <a:lnTo>
                    <a:pt x="1081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902300" y="1957275"/>
              <a:ext cx="17400" cy="181500"/>
            </a:xfrm>
            <a:custGeom>
              <a:avLst/>
              <a:gdLst/>
              <a:ahLst/>
              <a:cxnLst/>
              <a:rect l="l" t="t" r="r" b="b"/>
              <a:pathLst>
                <a:path w="696" h="7260" extrusionOk="0">
                  <a:moveTo>
                    <a:pt x="425" y="0"/>
                  </a:moveTo>
                  <a:lnTo>
                    <a:pt x="348" y="888"/>
                  </a:lnTo>
                  <a:lnTo>
                    <a:pt x="232" y="1815"/>
                  </a:lnTo>
                  <a:lnTo>
                    <a:pt x="154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4880575" y="1957275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1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2" y="1738"/>
                  </a:lnTo>
                  <a:lnTo>
                    <a:pt x="310" y="3398"/>
                  </a:lnTo>
                  <a:lnTo>
                    <a:pt x="117" y="5059"/>
                  </a:lnTo>
                  <a:lnTo>
                    <a:pt x="1" y="6719"/>
                  </a:lnTo>
                  <a:lnTo>
                    <a:pt x="233" y="6758"/>
                  </a:lnTo>
                  <a:lnTo>
                    <a:pt x="503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7" y="77"/>
                  </a:lnTo>
                  <a:lnTo>
                    <a:pt x="1237" y="39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8"/>
            <p:cNvSpPr/>
            <p:nvPr/>
          </p:nvSpPr>
          <p:spPr>
            <a:xfrm>
              <a:off x="4907625" y="1959200"/>
              <a:ext cx="121650" cy="144825"/>
            </a:xfrm>
            <a:custGeom>
              <a:avLst/>
              <a:gdLst/>
              <a:ahLst/>
              <a:cxnLst/>
              <a:rect l="l" t="t" r="r" b="b"/>
              <a:pathLst>
                <a:path w="4866" h="5793" extrusionOk="0">
                  <a:moveTo>
                    <a:pt x="155" y="0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5"/>
                  </a:lnTo>
                  <a:lnTo>
                    <a:pt x="2896" y="3630"/>
                  </a:lnTo>
                  <a:lnTo>
                    <a:pt x="3475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7" y="1352"/>
                  </a:lnTo>
                  <a:lnTo>
                    <a:pt x="811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8"/>
            <p:cNvSpPr/>
            <p:nvPr/>
          </p:nvSpPr>
          <p:spPr>
            <a:xfrm>
              <a:off x="4761850" y="196692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0"/>
                  </a:moveTo>
                  <a:lnTo>
                    <a:pt x="0" y="78"/>
                  </a:lnTo>
                  <a:lnTo>
                    <a:pt x="193" y="927"/>
                  </a:lnTo>
                  <a:lnTo>
                    <a:pt x="425" y="1777"/>
                  </a:lnTo>
                  <a:lnTo>
                    <a:pt x="657" y="2626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1" y="6140"/>
                  </a:lnTo>
                  <a:lnTo>
                    <a:pt x="2085" y="6333"/>
                  </a:lnTo>
                  <a:lnTo>
                    <a:pt x="2124" y="6410"/>
                  </a:lnTo>
                  <a:lnTo>
                    <a:pt x="2317" y="6410"/>
                  </a:lnTo>
                  <a:lnTo>
                    <a:pt x="2356" y="6333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7" y="2935"/>
                  </a:lnTo>
                  <a:lnTo>
                    <a:pt x="734" y="1468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4771500" y="196885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0" y="39"/>
                  </a:lnTo>
                  <a:lnTo>
                    <a:pt x="1970" y="3206"/>
                  </a:lnTo>
                  <a:lnTo>
                    <a:pt x="4055" y="6333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2"/>
                  </a:lnTo>
                  <a:lnTo>
                    <a:pt x="3707" y="6720"/>
                  </a:lnTo>
                  <a:lnTo>
                    <a:pt x="4132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7" y="6333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5286050" y="19765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1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4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3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8"/>
                  </a:lnTo>
                  <a:lnTo>
                    <a:pt x="6951" y="12628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8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5455950" y="19814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752650" y="1995875"/>
              <a:ext cx="30925" cy="168975"/>
            </a:xfrm>
            <a:custGeom>
              <a:avLst/>
              <a:gdLst/>
              <a:ahLst/>
              <a:cxnLst/>
              <a:rect l="l" t="t" r="r" b="b"/>
              <a:pathLst>
                <a:path w="1237" h="6759" extrusionOk="0">
                  <a:moveTo>
                    <a:pt x="1121" y="1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7"/>
                  </a:lnTo>
                  <a:lnTo>
                    <a:pt x="541" y="1738"/>
                  </a:lnTo>
                  <a:lnTo>
                    <a:pt x="310" y="3399"/>
                  </a:lnTo>
                  <a:lnTo>
                    <a:pt x="117" y="5059"/>
                  </a:lnTo>
                  <a:lnTo>
                    <a:pt x="1" y="6720"/>
                  </a:lnTo>
                  <a:lnTo>
                    <a:pt x="232" y="6758"/>
                  </a:lnTo>
                  <a:lnTo>
                    <a:pt x="503" y="5137"/>
                  </a:lnTo>
                  <a:lnTo>
                    <a:pt x="773" y="3515"/>
                  </a:lnTo>
                  <a:lnTo>
                    <a:pt x="966" y="1854"/>
                  </a:lnTo>
                  <a:lnTo>
                    <a:pt x="1082" y="233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779675" y="19978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6" y="5097"/>
                  </a:lnTo>
                  <a:lnTo>
                    <a:pt x="4326" y="5445"/>
                  </a:lnTo>
                  <a:lnTo>
                    <a:pt x="4635" y="5792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5" y="5252"/>
                  </a:lnTo>
                  <a:lnTo>
                    <a:pt x="4403" y="4866"/>
                  </a:lnTo>
                  <a:lnTo>
                    <a:pt x="3862" y="4170"/>
                  </a:lnTo>
                  <a:lnTo>
                    <a:pt x="2704" y="2780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2839800" y="2000700"/>
              <a:ext cx="270325" cy="209525"/>
            </a:xfrm>
            <a:custGeom>
              <a:avLst/>
              <a:gdLst/>
              <a:ahLst/>
              <a:cxnLst/>
              <a:rect l="l" t="t" r="r" b="b"/>
              <a:pathLst>
                <a:path w="10813" h="8381" extrusionOk="0">
                  <a:moveTo>
                    <a:pt x="10233" y="1"/>
                  </a:moveTo>
                  <a:lnTo>
                    <a:pt x="10156" y="78"/>
                  </a:lnTo>
                  <a:lnTo>
                    <a:pt x="10117" y="155"/>
                  </a:lnTo>
                  <a:lnTo>
                    <a:pt x="10079" y="233"/>
                  </a:lnTo>
                  <a:lnTo>
                    <a:pt x="10079" y="348"/>
                  </a:lnTo>
                  <a:lnTo>
                    <a:pt x="10156" y="426"/>
                  </a:lnTo>
                  <a:lnTo>
                    <a:pt x="10272" y="580"/>
                  </a:lnTo>
                  <a:lnTo>
                    <a:pt x="10310" y="735"/>
                  </a:lnTo>
                  <a:lnTo>
                    <a:pt x="10349" y="928"/>
                  </a:lnTo>
                  <a:lnTo>
                    <a:pt x="10310" y="1121"/>
                  </a:lnTo>
                  <a:lnTo>
                    <a:pt x="10233" y="1275"/>
                  </a:lnTo>
                  <a:lnTo>
                    <a:pt x="10156" y="1468"/>
                  </a:lnTo>
                  <a:lnTo>
                    <a:pt x="9847" y="1854"/>
                  </a:lnTo>
                  <a:lnTo>
                    <a:pt x="9538" y="2202"/>
                  </a:lnTo>
                  <a:lnTo>
                    <a:pt x="9152" y="2511"/>
                  </a:lnTo>
                  <a:lnTo>
                    <a:pt x="8611" y="3013"/>
                  </a:lnTo>
                  <a:lnTo>
                    <a:pt x="8264" y="3283"/>
                  </a:lnTo>
                  <a:lnTo>
                    <a:pt x="8225" y="3206"/>
                  </a:lnTo>
                  <a:lnTo>
                    <a:pt x="8148" y="3129"/>
                  </a:lnTo>
                  <a:lnTo>
                    <a:pt x="7607" y="2820"/>
                  </a:lnTo>
                  <a:lnTo>
                    <a:pt x="7144" y="2434"/>
                  </a:lnTo>
                  <a:lnTo>
                    <a:pt x="6912" y="2665"/>
                  </a:lnTo>
                  <a:lnTo>
                    <a:pt x="7105" y="2936"/>
                  </a:lnTo>
                  <a:lnTo>
                    <a:pt x="7376" y="3167"/>
                  </a:lnTo>
                  <a:lnTo>
                    <a:pt x="7646" y="3399"/>
                  </a:lnTo>
                  <a:lnTo>
                    <a:pt x="7955" y="3553"/>
                  </a:lnTo>
                  <a:lnTo>
                    <a:pt x="7028" y="4287"/>
                  </a:lnTo>
                  <a:lnTo>
                    <a:pt x="6101" y="4982"/>
                  </a:lnTo>
                  <a:lnTo>
                    <a:pt x="4943" y="5793"/>
                  </a:lnTo>
                  <a:lnTo>
                    <a:pt x="3746" y="6527"/>
                  </a:lnTo>
                  <a:lnTo>
                    <a:pt x="3553" y="6681"/>
                  </a:lnTo>
                  <a:lnTo>
                    <a:pt x="3475" y="6334"/>
                  </a:lnTo>
                  <a:lnTo>
                    <a:pt x="3321" y="6025"/>
                  </a:lnTo>
                  <a:lnTo>
                    <a:pt x="3128" y="5716"/>
                  </a:lnTo>
                  <a:lnTo>
                    <a:pt x="2896" y="5446"/>
                  </a:lnTo>
                  <a:lnTo>
                    <a:pt x="2626" y="5677"/>
                  </a:lnTo>
                  <a:lnTo>
                    <a:pt x="2819" y="5909"/>
                  </a:lnTo>
                  <a:lnTo>
                    <a:pt x="2935" y="6179"/>
                  </a:lnTo>
                  <a:lnTo>
                    <a:pt x="3051" y="6565"/>
                  </a:lnTo>
                  <a:lnTo>
                    <a:pt x="3128" y="6952"/>
                  </a:lnTo>
                  <a:lnTo>
                    <a:pt x="2317" y="7376"/>
                  </a:lnTo>
                  <a:lnTo>
                    <a:pt x="1892" y="7608"/>
                  </a:lnTo>
                  <a:lnTo>
                    <a:pt x="1467" y="7762"/>
                  </a:lnTo>
                  <a:lnTo>
                    <a:pt x="1081" y="7878"/>
                  </a:lnTo>
                  <a:lnTo>
                    <a:pt x="927" y="7917"/>
                  </a:lnTo>
                  <a:lnTo>
                    <a:pt x="772" y="7917"/>
                  </a:lnTo>
                  <a:lnTo>
                    <a:pt x="618" y="7878"/>
                  </a:lnTo>
                  <a:lnTo>
                    <a:pt x="502" y="7840"/>
                  </a:lnTo>
                  <a:lnTo>
                    <a:pt x="386" y="7724"/>
                  </a:lnTo>
                  <a:lnTo>
                    <a:pt x="309" y="7608"/>
                  </a:lnTo>
                  <a:lnTo>
                    <a:pt x="270" y="7569"/>
                  </a:lnTo>
                  <a:lnTo>
                    <a:pt x="232" y="7531"/>
                  </a:lnTo>
                  <a:lnTo>
                    <a:pt x="116" y="7492"/>
                  </a:lnTo>
                  <a:lnTo>
                    <a:pt x="39" y="7569"/>
                  </a:lnTo>
                  <a:lnTo>
                    <a:pt x="0" y="7608"/>
                  </a:lnTo>
                  <a:lnTo>
                    <a:pt x="0" y="7685"/>
                  </a:lnTo>
                  <a:lnTo>
                    <a:pt x="39" y="7840"/>
                  </a:lnTo>
                  <a:lnTo>
                    <a:pt x="77" y="7994"/>
                  </a:lnTo>
                  <a:lnTo>
                    <a:pt x="155" y="8110"/>
                  </a:lnTo>
                  <a:lnTo>
                    <a:pt x="270" y="8226"/>
                  </a:lnTo>
                  <a:lnTo>
                    <a:pt x="348" y="8264"/>
                  </a:lnTo>
                  <a:lnTo>
                    <a:pt x="463" y="8342"/>
                  </a:lnTo>
                  <a:lnTo>
                    <a:pt x="734" y="8380"/>
                  </a:lnTo>
                  <a:lnTo>
                    <a:pt x="1004" y="8380"/>
                  </a:lnTo>
                  <a:lnTo>
                    <a:pt x="1274" y="8342"/>
                  </a:lnTo>
                  <a:lnTo>
                    <a:pt x="1545" y="8264"/>
                  </a:lnTo>
                  <a:lnTo>
                    <a:pt x="1815" y="8149"/>
                  </a:lnTo>
                  <a:lnTo>
                    <a:pt x="2935" y="7569"/>
                  </a:lnTo>
                  <a:lnTo>
                    <a:pt x="4055" y="6952"/>
                  </a:lnTo>
                  <a:lnTo>
                    <a:pt x="5097" y="6295"/>
                  </a:lnTo>
                  <a:lnTo>
                    <a:pt x="6140" y="5561"/>
                  </a:lnTo>
                  <a:lnTo>
                    <a:pt x="7067" y="4866"/>
                  </a:lnTo>
                  <a:lnTo>
                    <a:pt x="7993" y="4171"/>
                  </a:lnTo>
                  <a:lnTo>
                    <a:pt x="8881" y="3399"/>
                  </a:lnTo>
                  <a:lnTo>
                    <a:pt x="9731" y="2627"/>
                  </a:lnTo>
                  <a:lnTo>
                    <a:pt x="10001" y="2356"/>
                  </a:lnTo>
                  <a:lnTo>
                    <a:pt x="10272" y="2047"/>
                  </a:lnTo>
                  <a:lnTo>
                    <a:pt x="10503" y="1739"/>
                  </a:lnTo>
                  <a:lnTo>
                    <a:pt x="10696" y="1430"/>
                  </a:lnTo>
                  <a:lnTo>
                    <a:pt x="10812" y="1082"/>
                  </a:lnTo>
                  <a:lnTo>
                    <a:pt x="10812" y="928"/>
                  </a:lnTo>
                  <a:lnTo>
                    <a:pt x="10812" y="735"/>
                  </a:lnTo>
                  <a:lnTo>
                    <a:pt x="10774" y="580"/>
                  </a:lnTo>
                  <a:lnTo>
                    <a:pt x="10735" y="387"/>
                  </a:lnTo>
                  <a:lnTo>
                    <a:pt x="10619" y="233"/>
                  </a:lnTo>
                  <a:lnTo>
                    <a:pt x="10465" y="40"/>
                  </a:lnTo>
                  <a:lnTo>
                    <a:pt x="103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8"/>
            <p:cNvSpPr/>
            <p:nvPr/>
          </p:nvSpPr>
          <p:spPr>
            <a:xfrm>
              <a:off x="633925" y="2005525"/>
              <a:ext cx="61800" cy="160300"/>
            </a:xfrm>
            <a:custGeom>
              <a:avLst/>
              <a:gdLst/>
              <a:ahLst/>
              <a:cxnLst/>
              <a:rect l="l" t="t" r="r" b="b"/>
              <a:pathLst>
                <a:path w="2472" h="6412" extrusionOk="0">
                  <a:moveTo>
                    <a:pt x="309" y="1"/>
                  </a:moveTo>
                  <a:lnTo>
                    <a:pt x="0" y="78"/>
                  </a:lnTo>
                  <a:lnTo>
                    <a:pt x="193" y="928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5"/>
                  </a:lnTo>
                  <a:lnTo>
                    <a:pt x="1661" y="5716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6" y="5909"/>
                  </a:lnTo>
                  <a:lnTo>
                    <a:pt x="1931" y="6141"/>
                  </a:lnTo>
                  <a:lnTo>
                    <a:pt x="2085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1" y="6257"/>
                  </a:lnTo>
                  <a:lnTo>
                    <a:pt x="2356" y="5948"/>
                  </a:lnTo>
                  <a:lnTo>
                    <a:pt x="2278" y="5948"/>
                  </a:lnTo>
                  <a:lnTo>
                    <a:pt x="2124" y="5600"/>
                  </a:lnTo>
                  <a:lnTo>
                    <a:pt x="1969" y="5214"/>
                  </a:lnTo>
                  <a:lnTo>
                    <a:pt x="1738" y="4442"/>
                  </a:lnTo>
                  <a:lnTo>
                    <a:pt x="1197" y="2936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8"/>
            <p:cNvSpPr/>
            <p:nvPr/>
          </p:nvSpPr>
          <p:spPr>
            <a:xfrm>
              <a:off x="643575" y="2007475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0"/>
                  </a:moveTo>
                  <a:lnTo>
                    <a:pt x="0" y="39"/>
                  </a:lnTo>
                  <a:lnTo>
                    <a:pt x="1970" y="3205"/>
                  </a:lnTo>
                  <a:lnTo>
                    <a:pt x="4055" y="6333"/>
                  </a:lnTo>
                  <a:lnTo>
                    <a:pt x="3553" y="6294"/>
                  </a:lnTo>
                  <a:lnTo>
                    <a:pt x="3051" y="6179"/>
                  </a:lnTo>
                  <a:lnTo>
                    <a:pt x="2587" y="6024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5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7" y="6719"/>
                  </a:lnTo>
                  <a:lnTo>
                    <a:pt x="4132" y="6796"/>
                  </a:lnTo>
                  <a:lnTo>
                    <a:pt x="4595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8" y="6642"/>
                  </a:lnTo>
                  <a:lnTo>
                    <a:pt x="8148" y="6487"/>
                  </a:lnTo>
                  <a:lnTo>
                    <a:pt x="8959" y="6294"/>
                  </a:lnTo>
                  <a:lnTo>
                    <a:pt x="9770" y="6024"/>
                  </a:lnTo>
                  <a:lnTo>
                    <a:pt x="10581" y="5715"/>
                  </a:lnTo>
                  <a:lnTo>
                    <a:pt x="11314" y="5368"/>
                  </a:lnTo>
                  <a:lnTo>
                    <a:pt x="12009" y="4904"/>
                  </a:lnTo>
                  <a:lnTo>
                    <a:pt x="12357" y="4673"/>
                  </a:lnTo>
                  <a:lnTo>
                    <a:pt x="12666" y="4402"/>
                  </a:lnTo>
                  <a:lnTo>
                    <a:pt x="12975" y="4093"/>
                  </a:lnTo>
                  <a:lnTo>
                    <a:pt x="13284" y="3784"/>
                  </a:lnTo>
                  <a:lnTo>
                    <a:pt x="13515" y="3476"/>
                  </a:lnTo>
                  <a:lnTo>
                    <a:pt x="13786" y="3128"/>
                  </a:lnTo>
                  <a:lnTo>
                    <a:pt x="13979" y="2780"/>
                  </a:lnTo>
                  <a:lnTo>
                    <a:pt x="14211" y="2394"/>
                  </a:lnTo>
                  <a:lnTo>
                    <a:pt x="14211" y="2278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4" y="2163"/>
                  </a:lnTo>
                  <a:lnTo>
                    <a:pt x="13554" y="2703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6"/>
                  </a:lnTo>
                  <a:lnTo>
                    <a:pt x="12009" y="4364"/>
                  </a:lnTo>
                  <a:lnTo>
                    <a:pt x="11546" y="4711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6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1"/>
                  </a:lnTo>
                  <a:lnTo>
                    <a:pt x="6758" y="6294"/>
                  </a:lnTo>
                  <a:lnTo>
                    <a:pt x="6217" y="6333"/>
                  </a:lnTo>
                  <a:lnTo>
                    <a:pt x="5677" y="6410"/>
                  </a:lnTo>
                  <a:lnTo>
                    <a:pt x="4557" y="6410"/>
                  </a:lnTo>
                  <a:lnTo>
                    <a:pt x="4595" y="6294"/>
                  </a:lnTo>
                  <a:lnTo>
                    <a:pt x="4364" y="6256"/>
                  </a:lnTo>
                  <a:lnTo>
                    <a:pt x="3398" y="4634"/>
                  </a:lnTo>
                  <a:lnTo>
                    <a:pt x="2356" y="3012"/>
                  </a:lnTo>
                  <a:lnTo>
                    <a:pt x="1275" y="1468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5946350" y="2008425"/>
              <a:ext cx="112975" cy="132300"/>
            </a:xfrm>
            <a:custGeom>
              <a:avLst/>
              <a:gdLst/>
              <a:ahLst/>
              <a:cxnLst/>
              <a:rect l="l" t="t" r="r" b="b"/>
              <a:pathLst>
                <a:path w="4519" h="5292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55"/>
                  </a:lnTo>
                  <a:lnTo>
                    <a:pt x="2240" y="271"/>
                  </a:lnTo>
                  <a:lnTo>
                    <a:pt x="2009" y="426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082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08"/>
                  </a:lnTo>
                  <a:lnTo>
                    <a:pt x="1" y="4055"/>
                  </a:lnTo>
                  <a:lnTo>
                    <a:pt x="1" y="4364"/>
                  </a:lnTo>
                  <a:lnTo>
                    <a:pt x="39" y="4673"/>
                  </a:lnTo>
                  <a:lnTo>
                    <a:pt x="117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789"/>
                  </a:lnTo>
                  <a:lnTo>
                    <a:pt x="696" y="4712"/>
                  </a:lnTo>
                  <a:lnTo>
                    <a:pt x="580" y="4557"/>
                  </a:lnTo>
                  <a:lnTo>
                    <a:pt x="541" y="4442"/>
                  </a:lnTo>
                  <a:lnTo>
                    <a:pt x="503" y="4248"/>
                  </a:lnTo>
                  <a:lnTo>
                    <a:pt x="541" y="4055"/>
                  </a:lnTo>
                  <a:lnTo>
                    <a:pt x="580" y="3592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27" y="2318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16" y="1159"/>
                  </a:lnTo>
                  <a:lnTo>
                    <a:pt x="2202" y="889"/>
                  </a:lnTo>
                  <a:lnTo>
                    <a:pt x="2627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6" y="464"/>
                  </a:lnTo>
                  <a:lnTo>
                    <a:pt x="4441" y="464"/>
                  </a:lnTo>
                  <a:lnTo>
                    <a:pt x="4519" y="426"/>
                  </a:lnTo>
                  <a:lnTo>
                    <a:pt x="4519" y="348"/>
                  </a:lnTo>
                  <a:lnTo>
                    <a:pt x="4519" y="155"/>
                  </a:lnTo>
                  <a:lnTo>
                    <a:pt x="4210" y="155"/>
                  </a:lnTo>
                  <a:lnTo>
                    <a:pt x="3901" y="78"/>
                  </a:lnTo>
                  <a:lnTo>
                    <a:pt x="36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6195425" y="2043175"/>
              <a:ext cx="25125" cy="11625"/>
            </a:xfrm>
            <a:custGeom>
              <a:avLst/>
              <a:gdLst/>
              <a:ahLst/>
              <a:cxnLst/>
              <a:rect l="l" t="t" r="r" b="b"/>
              <a:pathLst>
                <a:path w="1005" h="465" extrusionOk="0">
                  <a:moveTo>
                    <a:pt x="773" y="1"/>
                  </a:moveTo>
                  <a:lnTo>
                    <a:pt x="541" y="40"/>
                  </a:lnTo>
                  <a:lnTo>
                    <a:pt x="309" y="78"/>
                  </a:lnTo>
                  <a:lnTo>
                    <a:pt x="78" y="155"/>
                  </a:lnTo>
                  <a:lnTo>
                    <a:pt x="39" y="194"/>
                  </a:lnTo>
                  <a:lnTo>
                    <a:pt x="0" y="271"/>
                  </a:lnTo>
                  <a:lnTo>
                    <a:pt x="0" y="348"/>
                  </a:lnTo>
                  <a:lnTo>
                    <a:pt x="78" y="426"/>
                  </a:lnTo>
                  <a:lnTo>
                    <a:pt x="116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580" y="348"/>
                  </a:lnTo>
                  <a:lnTo>
                    <a:pt x="773" y="387"/>
                  </a:lnTo>
                  <a:lnTo>
                    <a:pt x="850" y="348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04" y="233"/>
                  </a:lnTo>
                  <a:lnTo>
                    <a:pt x="1004" y="155"/>
                  </a:lnTo>
                  <a:lnTo>
                    <a:pt x="966" y="78"/>
                  </a:lnTo>
                  <a:lnTo>
                    <a:pt x="888" y="40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8"/>
            <p:cNvSpPr/>
            <p:nvPr/>
          </p:nvSpPr>
          <p:spPr>
            <a:xfrm>
              <a:off x="6096950" y="2048975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155" y="1"/>
                  </a:moveTo>
                  <a:lnTo>
                    <a:pt x="116" y="39"/>
                  </a:lnTo>
                  <a:lnTo>
                    <a:pt x="39" y="78"/>
                  </a:lnTo>
                  <a:lnTo>
                    <a:pt x="1" y="155"/>
                  </a:lnTo>
                  <a:lnTo>
                    <a:pt x="39" y="271"/>
                  </a:lnTo>
                  <a:lnTo>
                    <a:pt x="116" y="310"/>
                  </a:lnTo>
                  <a:lnTo>
                    <a:pt x="155" y="310"/>
                  </a:lnTo>
                  <a:lnTo>
                    <a:pt x="425" y="348"/>
                  </a:lnTo>
                  <a:lnTo>
                    <a:pt x="734" y="348"/>
                  </a:lnTo>
                  <a:lnTo>
                    <a:pt x="812" y="271"/>
                  </a:lnTo>
                  <a:lnTo>
                    <a:pt x="850" y="155"/>
                  </a:lnTo>
                  <a:lnTo>
                    <a:pt x="812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8"/>
            <p:cNvSpPr/>
            <p:nvPr/>
          </p:nvSpPr>
          <p:spPr>
            <a:xfrm>
              <a:off x="5988825" y="2089525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580"/>
                  </a:lnTo>
                  <a:lnTo>
                    <a:pt x="2549" y="696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59"/>
                  </a:lnTo>
                  <a:lnTo>
                    <a:pt x="3206" y="1429"/>
                  </a:lnTo>
                  <a:lnTo>
                    <a:pt x="3244" y="1661"/>
                  </a:lnTo>
                  <a:lnTo>
                    <a:pt x="3244" y="1931"/>
                  </a:lnTo>
                  <a:lnTo>
                    <a:pt x="3206" y="2201"/>
                  </a:lnTo>
                  <a:lnTo>
                    <a:pt x="3090" y="2433"/>
                  </a:lnTo>
                  <a:lnTo>
                    <a:pt x="2974" y="2665"/>
                  </a:lnTo>
                  <a:lnTo>
                    <a:pt x="2781" y="2858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47" y="3244"/>
                  </a:lnTo>
                  <a:lnTo>
                    <a:pt x="1777" y="3244"/>
                  </a:lnTo>
                  <a:lnTo>
                    <a:pt x="1468" y="3167"/>
                  </a:lnTo>
                  <a:lnTo>
                    <a:pt x="1198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24"/>
                  </a:lnTo>
                  <a:lnTo>
                    <a:pt x="464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8" y="889"/>
                  </a:lnTo>
                  <a:lnTo>
                    <a:pt x="1121" y="734"/>
                  </a:lnTo>
                  <a:lnTo>
                    <a:pt x="1352" y="580"/>
                  </a:lnTo>
                  <a:lnTo>
                    <a:pt x="1584" y="464"/>
                  </a:lnTo>
                  <a:close/>
                  <a:moveTo>
                    <a:pt x="1700" y="0"/>
                  </a:moveTo>
                  <a:lnTo>
                    <a:pt x="1545" y="78"/>
                  </a:lnTo>
                  <a:lnTo>
                    <a:pt x="1352" y="116"/>
                  </a:lnTo>
                  <a:lnTo>
                    <a:pt x="1314" y="155"/>
                  </a:lnTo>
                  <a:lnTo>
                    <a:pt x="1082" y="271"/>
                  </a:lnTo>
                  <a:lnTo>
                    <a:pt x="812" y="387"/>
                  </a:lnTo>
                  <a:lnTo>
                    <a:pt x="619" y="541"/>
                  </a:lnTo>
                  <a:lnTo>
                    <a:pt x="426" y="734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1" y="2086"/>
                  </a:lnTo>
                  <a:lnTo>
                    <a:pt x="39" y="2279"/>
                  </a:lnTo>
                  <a:lnTo>
                    <a:pt x="117" y="2472"/>
                  </a:lnTo>
                  <a:lnTo>
                    <a:pt x="310" y="2819"/>
                  </a:lnTo>
                  <a:lnTo>
                    <a:pt x="541" y="3128"/>
                  </a:lnTo>
                  <a:lnTo>
                    <a:pt x="850" y="3399"/>
                  </a:lnTo>
                  <a:lnTo>
                    <a:pt x="1198" y="3592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07"/>
                  </a:lnTo>
                  <a:lnTo>
                    <a:pt x="2356" y="3669"/>
                  </a:lnTo>
                  <a:lnTo>
                    <a:pt x="2627" y="3553"/>
                  </a:lnTo>
                  <a:lnTo>
                    <a:pt x="2897" y="3399"/>
                  </a:lnTo>
                  <a:lnTo>
                    <a:pt x="3129" y="3244"/>
                  </a:lnTo>
                  <a:lnTo>
                    <a:pt x="3322" y="3012"/>
                  </a:lnTo>
                  <a:lnTo>
                    <a:pt x="3476" y="2742"/>
                  </a:lnTo>
                  <a:lnTo>
                    <a:pt x="3631" y="2472"/>
                  </a:lnTo>
                  <a:lnTo>
                    <a:pt x="3708" y="2201"/>
                  </a:lnTo>
                  <a:lnTo>
                    <a:pt x="3746" y="1893"/>
                  </a:lnTo>
                  <a:lnTo>
                    <a:pt x="3708" y="1584"/>
                  </a:lnTo>
                  <a:lnTo>
                    <a:pt x="3669" y="1275"/>
                  </a:lnTo>
                  <a:lnTo>
                    <a:pt x="3515" y="966"/>
                  </a:lnTo>
                  <a:lnTo>
                    <a:pt x="3322" y="696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3369775" y="2101100"/>
              <a:ext cx="174750" cy="292550"/>
            </a:xfrm>
            <a:custGeom>
              <a:avLst/>
              <a:gdLst/>
              <a:ahLst/>
              <a:cxnLst/>
              <a:rect l="l" t="t" r="r" b="b"/>
              <a:pathLst>
                <a:path w="6990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3" y="6256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3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1" y="11508"/>
                  </a:lnTo>
                  <a:lnTo>
                    <a:pt x="6951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8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5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3" y="8573"/>
                  </a:lnTo>
                  <a:lnTo>
                    <a:pt x="6295" y="9500"/>
                  </a:lnTo>
                  <a:lnTo>
                    <a:pt x="6256" y="10427"/>
                  </a:lnTo>
                  <a:lnTo>
                    <a:pt x="5986" y="9886"/>
                  </a:lnTo>
                  <a:lnTo>
                    <a:pt x="5252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4221225" y="2127175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8"/>
            <p:cNvSpPr/>
            <p:nvPr/>
          </p:nvSpPr>
          <p:spPr>
            <a:xfrm>
              <a:off x="4086075" y="21291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7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6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2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69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7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5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5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8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4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4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8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8"/>
            <p:cNvSpPr/>
            <p:nvPr/>
          </p:nvSpPr>
          <p:spPr>
            <a:xfrm>
              <a:off x="5288925" y="2151300"/>
              <a:ext cx="174775" cy="292550"/>
            </a:xfrm>
            <a:custGeom>
              <a:avLst/>
              <a:gdLst/>
              <a:ahLst/>
              <a:cxnLst/>
              <a:rect l="l" t="t" r="r" b="b"/>
              <a:pathLst>
                <a:path w="6991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1498900" y="21899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7" y="618"/>
                  </a:moveTo>
                  <a:lnTo>
                    <a:pt x="5947" y="773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5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3" y="3900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0"/>
                  </a:lnTo>
                  <a:lnTo>
                    <a:pt x="5792" y="3862"/>
                  </a:lnTo>
                  <a:lnTo>
                    <a:pt x="5676" y="3746"/>
                  </a:lnTo>
                  <a:lnTo>
                    <a:pt x="5561" y="3553"/>
                  </a:lnTo>
                  <a:lnTo>
                    <a:pt x="5483" y="3321"/>
                  </a:lnTo>
                  <a:lnTo>
                    <a:pt x="5406" y="2626"/>
                  </a:lnTo>
                  <a:lnTo>
                    <a:pt x="5367" y="1970"/>
                  </a:lnTo>
                  <a:lnTo>
                    <a:pt x="5367" y="618"/>
                  </a:lnTo>
                  <a:close/>
                  <a:moveTo>
                    <a:pt x="2780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7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6" y="3012"/>
                  </a:lnTo>
                  <a:lnTo>
                    <a:pt x="888" y="2549"/>
                  </a:lnTo>
                  <a:lnTo>
                    <a:pt x="1158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0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2" y="6295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0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4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8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6" y="4287"/>
                  </a:lnTo>
                  <a:lnTo>
                    <a:pt x="965" y="4518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3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7" y="3398"/>
                  </a:lnTo>
                  <a:lnTo>
                    <a:pt x="5174" y="3746"/>
                  </a:lnTo>
                  <a:lnTo>
                    <a:pt x="5213" y="3900"/>
                  </a:lnTo>
                  <a:lnTo>
                    <a:pt x="5290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69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7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0" y="4904"/>
                  </a:lnTo>
                  <a:lnTo>
                    <a:pt x="9383" y="4904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3" y="6488"/>
                  </a:lnTo>
                  <a:lnTo>
                    <a:pt x="10696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6" y="6565"/>
                  </a:lnTo>
                  <a:lnTo>
                    <a:pt x="12280" y="6912"/>
                  </a:lnTo>
                  <a:lnTo>
                    <a:pt x="12395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8" y="8998"/>
                  </a:lnTo>
                  <a:lnTo>
                    <a:pt x="12511" y="8998"/>
                  </a:lnTo>
                  <a:lnTo>
                    <a:pt x="12434" y="9075"/>
                  </a:lnTo>
                  <a:lnTo>
                    <a:pt x="12395" y="9113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3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0" y="7723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7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4" y="5098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6"/>
                  </a:lnTo>
                  <a:lnTo>
                    <a:pt x="9885" y="4480"/>
                  </a:lnTo>
                  <a:lnTo>
                    <a:pt x="9538" y="4441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4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8" y="348"/>
                  </a:lnTo>
                  <a:lnTo>
                    <a:pt x="5715" y="193"/>
                  </a:lnTo>
                  <a:lnTo>
                    <a:pt x="5290" y="78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8"/>
            <p:cNvSpPr/>
            <p:nvPr/>
          </p:nvSpPr>
          <p:spPr>
            <a:xfrm>
              <a:off x="1530750" y="22034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7" y="7454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5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3"/>
                  </a:lnTo>
                  <a:lnTo>
                    <a:pt x="9538" y="9423"/>
                  </a:lnTo>
                  <a:lnTo>
                    <a:pt x="9384" y="9655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8" y="10195"/>
                  </a:lnTo>
                  <a:lnTo>
                    <a:pt x="8109" y="10157"/>
                  </a:lnTo>
                  <a:lnTo>
                    <a:pt x="7839" y="10079"/>
                  </a:lnTo>
                  <a:lnTo>
                    <a:pt x="7607" y="9964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8" y="9346"/>
                  </a:lnTo>
                  <a:lnTo>
                    <a:pt x="6951" y="9075"/>
                  </a:lnTo>
                  <a:lnTo>
                    <a:pt x="6912" y="8805"/>
                  </a:lnTo>
                  <a:lnTo>
                    <a:pt x="6951" y="8535"/>
                  </a:lnTo>
                  <a:lnTo>
                    <a:pt x="7028" y="8265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3" y="7569"/>
                  </a:lnTo>
                  <a:lnTo>
                    <a:pt x="8148" y="7338"/>
                  </a:lnTo>
                  <a:lnTo>
                    <a:pt x="8225" y="7299"/>
                  </a:lnTo>
                  <a:close/>
                  <a:moveTo>
                    <a:pt x="2858" y="1"/>
                  </a:moveTo>
                  <a:lnTo>
                    <a:pt x="2665" y="40"/>
                  </a:lnTo>
                  <a:lnTo>
                    <a:pt x="2665" y="78"/>
                  </a:lnTo>
                  <a:lnTo>
                    <a:pt x="2626" y="1353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3" y="5098"/>
                  </a:lnTo>
                  <a:lnTo>
                    <a:pt x="2896" y="7492"/>
                  </a:lnTo>
                  <a:lnTo>
                    <a:pt x="2896" y="8149"/>
                  </a:lnTo>
                  <a:lnTo>
                    <a:pt x="2935" y="8458"/>
                  </a:lnTo>
                  <a:lnTo>
                    <a:pt x="2974" y="8612"/>
                  </a:lnTo>
                  <a:lnTo>
                    <a:pt x="3051" y="8767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0" y="8689"/>
                  </a:lnTo>
                  <a:lnTo>
                    <a:pt x="0" y="9037"/>
                  </a:lnTo>
                  <a:lnTo>
                    <a:pt x="773" y="9114"/>
                  </a:lnTo>
                  <a:lnTo>
                    <a:pt x="1545" y="9153"/>
                  </a:lnTo>
                  <a:lnTo>
                    <a:pt x="3128" y="9230"/>
                  </a:lnTo>
                  <a:lnTo>
                    <a:pt x="4827" y="9307"/>
                  </a:lnTo>
                  <a:lnTo>
                    <a:pt x="5677" y="9307"/>
                  </a:lnTo>
                  <a:lnTo>
                    <a:pt x="6488" y="9269"/>
                  </a:lnTo>
                  <a:lnTo>
                    <a:pt x="6603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1" y="10311"/>
                  </a:lnTo>
                  <a:lnTo>
                    <a:pt x="7492" y="10466"/>
                  </a:lnTo>
                  <a:lnTo>
                    <a:pt x="7801" y="10581"/>
                  </a:lnTo>
                  <a:lnTo>
                    <a:pt x="8109" y="10659"/>
                  </a:lnTo>
                  <a:lnTo>
                    <a:pt x="8418" y="10697"/>
                  </a:lnTo>
                  <a:lnTo>
                    <a:pt x="8727" y="10620"/>
                  </a:lnTo>
                  <a:lnTo>
                    <a:pt x="9036" y="10543"/>
                  </a:lnTo>
                  <a:lnTo>
                    <a:pt x="9306" y="10388"/>
                  </a:lnTo>
                  <a:lnTo>
                    <a:pt x="9538" y="10195"/>
                  </a:lnTo>
                  <a:lnTo>
                    <a:pt x="9770" y="9964"/>
                  </a:lnTo>
                  <a:lnTo>
                    <a:pt x="9924" y="9693"/>
                  </a:lnTo>
                  <a:lnTo>
                    <a:pt x="10079" y="9423"/>
                  </a:lnTo>
                  <a:lnTo>
                    <a:pt x="10156" y="9153"/>
                  </a:lnTo>
                  <a:lnTo>
                    <a:pt x="10195" y="9153"/>
                  </a:lnTo>
                  <a:lnTo>
                    <a:pt x="10195" y="8767"/>
                  </a:lnTo>
                  <a:lnTo>
                    <a:pt x="10156" y="8419"/>
                  </a:lnTo>
                  <a:lnTo>
                    <a:pt x="10040" y="8071"/>
                  </a:lnTo>
                  <a:lnTo>
                    <a:pt x="9847" y="7763"/>
                  </a:lnTo>
                  <a:lnTo>
                    <a:pt x="9615" y="7492"/>
                  </a:lnTo>
                  <a:lnTo>
                    <a:pt x="9306" y="7261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6" y="6990"/>
                  </a:lnTo>
                  <a:lnTo>
                    <a:pt x="7723" y="7029"/>
                  </a:lnTo>
                  <a:lnTo>
                    <a:pt x="7414" y="7145"/>
                  </a:lnTo>
                  <a:lnTo>
                    <a:pt x="7144" y="7338"/>
                  </a:lnTo>
                  <a:lnTo>
                    <a:pt x="6912" y="7569"/>
                  </a:lnTo>
                  <a:lnTo>
                    <a:pt x="6719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5" y="8805"/>
                  </a:lnTo>
                  <a:lnTo>
                    <a:pt x="4943" y="8767"/>
                  </a:lnTo>
                  <a:lnTo>
                    <a:pt x="3476" y="8767"/>
                  </a:lnTo>
                  <a:lnTo>
                    <a:pt x="3476" y="8728"/>
                  </a:lnTo>
                  <a:lnTo>
                    <a:pt x="3476" y="8651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5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6"/>
                  </a:lnTo>
                  <a:lnTo>
                    <a:pt x="3205" y="7338"/>
                  </a:lnTo>
                  <a:lnTo>
                    <a:pt x="3128" y="6450"/>
                  </a:lnTo>
                  <a:lnTo>
                    <a:pt x="3012" y="4326"/>
                  </a:lnTo>
                  <a:lnTo>
                    <a:pt x="2935" y="2202"/>
                  </a:lnTo>
                  <a:lnTo>
                    <a:pt x="2896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8"/>
            <p:cNvSpPr/>
            <p:nvPr/>
          </p:nvSpPr>
          <p:spPr>
            <a:xfrm>
              <a:off x="4324525" y="22671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8"/>
            <p:cNvSpPr/>
            <p:nvPr/>
          </p:nvSpPr>
          <p:spPr>
            <a:xfrm>
              <a:off x="4273375" y="2268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8"/>
            <p:cNvSpPr/>
            <p:nvPr/>
          </p:nvSpPr>
          <p:spPr>
            <a:xfrm>
              <a:off x="1394625" y="22999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94"/>
                  </a:lnTo>
                  <a:lnTo>
                    <a:pt x="2240" y="309"/>
                  </a:lnTo>
                  <a:lnTo>
                    <a:pt x="2009" y="425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46"/>
                  </a:lnTo>
                  <a:lnTo>
                    <a:pt x="1" y="4055"/>
                  </a:lnTo>
                  <a:lnTo>
                    <a:pt x="1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4" y="4711"/>
                  </a:lnTo>
                  <a:lnTo>
                    <a:pt x="580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9"/>
                  </a:lnTo>
                  <a:lnTo>
                    <a:pt x="2626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4"/>
                  </a:lnTo>
                  <a:lnTo>
                    <a:pt x="4210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8"/>
            <p:cNvSpPr/>
            <p:nvPr/>
          </p:nvSpPr>
          <p:spPr>
            <a:xfrm>
              <a:off x="4211575" y="2315425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4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2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8"/>
            <p:cNvSpPr/>
            <p:nvPr/>
          </p:nvSpPr>
          <p:spPr>
            <a:xfrm>
              <a:off x="2413100" y="2319275"/>
              <a:ext cx="84975" cy="222075"/>
            </a:xfrm>
            <a:custGeom>
              <a:avLst/>
              <a:gdLst/>
              <a:ahLst/>
              <a:cxnLst/>
              <a:rect l="l" t="t" r="r" b="b"/>
              <a:pathLst>
                <a:path w="3399" h="8883" extrusionOk="0">
                  <a:moveTo>
                    <a:pt x="1043" y="7376"/>
                  </a:moveTo>
                  <a:lnTo>
                    <a:pt x="1197" y="7453"/>
                  </a:lnTo>
                  <a:lnTo>
                    <a:pt x="1352" y="7608"/>
                  </a:lnTo>
                  <a:lnTo>
                    <a:pt x="1429" y="7685"/>
                  </a:lnTo>
                  <a:lnTo>
                    <a:pt x="1468" y="7801"/>
                  </a:lnTo>
                  <a:lnTo>
                    <a:pt x="1468" y="8033"/>
                  </a:lnTo>
                  <a:lnTo>
                    <a:pt x="1390" y="8226"/>
                  </a:lnTo>
                  <a:lnTo>
                    <a:pt x="1313" y="8342"/>
                  </a:lnTo>
                  <a:lnTo>
                    <a:pt x="1236" y="8419"/>
                  </a:lnTo>
                  <a:lnTo>
                    <a:pt x="1159" y="8457"/>
                  </a:lnTo>
                  <a:lnTo>
                    <a:pt x="1043" y="8496"/>
                  </a:lnTo>
                  <a:lnTo>
                    <a:pt x="811" y="8496"/>
                  </a:lnTo>
                  <a:lnTo>
                    <a:pt x="618" y="8419"/>
                  </a:lnTo>
                  <a:lnTo>
                    <a:pt x="541" y="8342"/>
                  </a:lnTo>
                  <a:lnTo>
                    <a:pt x="464" y="8264"/>
                  </a:lnTo>
                  <a:lnTo>
                    <a:pt x="386" y="8148"/>
                  </a:lnTo>
                  <a:lnTo>
                    <a:pt x="386" y="8033"/>
                  </a:lnTo>
                  <a:lnTo>
                    <a:pt x="386" y="7917"/>
                  </a:lnTo>
                  <a:lnTo>
                    <a:pt x="386" y="7801"/>
                  </a:lnTo>
                  <a:lnTo>
                    <a:pt x="502" y="7569"/>
                  </a:lnTo>
                  <a:lnTo>
                    <a:pt x="695" y="7415"/>
                  </a:lnTo>
                  <a:lnTo>
                    <a:pt x="850" y="7376"/>
                  </a:lnTo>
                  <a:close/>
                  <a:moveTo>
                    <a:pt x="3128" y="1"/>
                  </a:moveTo>
                  <a:lnTo>
                    <a:pt x="3089" y="39"/>
                  </a:lnTo>
                  <a:lnTo>
                    <a:pt x="3051" y="78"/>
                  </a:lnTo>
                  <a:lnTo>
                    <a:pt x="2819" y="503"/>
                  </a:lnTo>
                  <a:lnTo>
                    <a:pt x="2665" y="889"/>
                  </a:lnTo>
                  <a:lnTo>
                    <a:pt x="2356" y="1777"/>
                  </a:lnTo>
                  <a:lnTo>
                    <a:pt x="2085" y="2665"/>
                  </a:lnTo>
                  <a:lnTo>
                    <a:pt x="1854" y="3515"/>
                  </a:lnTo>
                  <a:lnTo>
                    <a:pt x="1313" y="5252"/>
                  </a:lnTo>
                  <a:lnTo>
                    <a:pt x="1043" y="6102"/>
                  </a:lnTo>
                  <a:lnTo>
                    <a:pt x="811" y="6990"/>
                  </a:lnTo>
                  <a:lnTo>
                    <a:pt x="657" y="6990"/>
                  </a:lnTo>
                  <a:lnTo>
                    <a:pt x="541" y="7029"/>
                  </a:lnTo>
                  <a:lnTo>
                    <a:pt x="386" y="7106"/>
                  </a:lnTo>
                  <a:lnTo>
                    <a:pt x="309" y="7222"/>
                  </a:lnTo>
                  <a:lnTo>
                    <a:pt x="271" y="7299"/>
                  </a:lnTo>
                  <a:lnTo>
                    <a:pt x="271" y="7376"/>
                  </a:lnTo>
                  <a:lnTo>
                    <a:pt x="116" y="7608"/>
                  </a:lnTo>
                  <a:lnTo>
                    <a:pt x="0" y="7840"/>
                  </a:lnTo>
                  <a:lnTo>
                    <a:pt x="0" y="8110"/>
                  </a:lnTo>
                  <a:lnTo>
                    <a:pt x="39" y="8264"/>
                  </a:lnTo>
                  <a:lnTo>
                    <a:pt x="78" y="8419"/>
                  </a:lnTo>
                  <a:lnTo>
                    <a:pt x="193" y="8573"/>
                  </a:lnTo>
                  <a:lnTo>
                    <a:pt x="348" y="8689"/>
                  </a:lnTo>
                  <a:lnTo>
                    <a:pt x="502" y="8805"/>
                  </a:lnTo>
                  <a:lnTo>
                    <a:pt x="657" y="8882"/>
                  </a:lnTo>
                  <a:lnTo>
                    <a:pt x="1043" y="8882"/>
                  </a:lnTo>
                  <a:lnTo>
                    <a:pt x="1236" y="8844"/>
                  </a:lnTo>
                  <a:lnTo>
                    <a:pt x="1429" y="8766"/>
                  </a:lnTo>
                  <a:lnTo>
                    <a:pt x="1584" y="8650"/>
                  </a:lnTo>
                  <a:lnTo>
                    <a:pt x="1699" y="8496"/>
                  </a:lnTo>
                  <a:lnTo>
                    <a:pt x="1777" y="8342"/>
                  </a:lnTo>
                  <a:lnTo>
                    <a:pt x="1854" y="8148"/>
                  </a:lnTo>
                  <a:lnTo>
                    <a:pt x="1854" y="7955"/>
                  </a:lnTo>
                  <a:lnTo>
                    <a:pt x="1854" y="7762"/>
                  </a:lnTo>
                  <a:lnTo>
                    <a:pt x="1815" y="7608"/>
                  </a:lnTo>
                  <a:lnTo>
                    <a:pt x="1738" y="7415"/>
                  </a:lnTo>
                  <a:lnTo>
                    <a:pt x="1622" y="7299"/>
                  </a:lnTo>
                  <a:lnTo>
                    <a:pt x="1506" y="7183"/>
                  </a:lnTo>
                  <a:lnTo>
                    <a:pt x="1352" y="7106"/>
                  </a:lnTo>
                  <a:lnTo>
                    <a:pt x="1197" y="7029"/>
                  </a:lnTo>
                  <a:lnTo>
                    <a:pt x="1545" y="6179"/>
                  </a:lnTo>
                  <a:lnTo>
                    <a:pt x="1815" y="5330"/>
                  </a:lnTo>
                  <a:lnTo>
                    <a:pt x="2394" y="3592"/>
                  </a:lnTo>
                  <a:lnTo>
                    <a:pt x="2665" y="2781"/>
                  </a:lnTo>
                  <a:lnTo>
                    <a:pt x="2974" y="1932"/>
                  </a:lnTo>
                  <a:lnTo>
                    <a:pt x="3244" y="1082"/>
                  </a:lnTo>
                  <a:lnTo>
                    <a:pt x="3321" y="657"/>
                  </a:lnTo>
                  <a:lnTo>
                    <a:pt x="3398" y="232"/>
                  </a:lnTo>
                  <a:lnTo>
                    <a:pt x="3360" y="117"/>
                  </a:lnTo>
                  <a:lnTo>
                    <a:pt x="3244" y="39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8"/>
            <p:cNvSpPr/>
            <p:nvPr/>
          </p:nvSpPr>
          <p:spPr>
            <a:xfrm>
              <a:off x="4217375" y="2321200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0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2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8"/>
            <p:cNvSpPr/>
            <p:nvPr/>
          </p:nvSpPr>
          <p:spPr>
            <a:xfrm>
              <a:off x="1643700" y="2334725"/>
              <a:ext cx="26075" cy="11600"/>
            </a:xfrm>
            <a:custGeom>
              <a:avLst/>
              <a:gdLst/>
              <a:ahLst/>
              <a:cxnLst/>
              <a:rect l="l" t="t" r="r" b="b"/>
              <a:pathLst>
                <a:path w="1043" h="464" extrusionOk="0">
                  <a:moveTo>
                    <a:pt x="773" y="1"/>
                  </a:moveTo>
                  <a:lnTo>
                    <a:pt x="541" y="39"/>
                  </a:lnTo>
                  <a:lnTo>
                    <a:pt x="309" y="78"/>
                  </a:lnTo>
                  <a:lnTo>
                    <a:pt x="77" y="194"/>
                  </a:lnTo>
                  <a:lnTo>
                    <a:pt x="39" y="232"/>
                  </a:lnTo>
                  <a:lnTo>
                    <a:pt x="0" y="271"/>
                  </a:lnTo>
                  <a:lnTo>
                    <a:pt x="39" y="387"/>
                  </a:lnTo>
                  <a:lnTo>
                    <a:pt x="77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43" y="232"/>
                  </a:lnTo>
                  <a:lnTo>
                    <a:pt x="1004" y="155"/>
                  </a:lnTo>
                  <a:lnTo>
                    <a:pt x="966" y="116"/>
                  </a:lnTo>
                  <a:lnTo>
                    <a:pt x="888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8"/>
            <p:cNvSpPr/>
            <p:nvPr/>
          </p:nvSpPr>
          <p:spPr>
            <a:xfrm>
              <a:off x="5914500" y="2336650"/>
              <a:ext cx="309900" cy="605325"/>
            </a:xfrm>
            <a:custGeom>
              <a:avLst/>
              <a:gdLst/>
              <a:ahLst/>
              <a:cxnLst/>
              <a:rect l="l" t="t" r="r" b="b"/>
              <a:pathLst>
                <a:path w="12396" h="24213" extrusionOk="0">
                  <a:moveTo>
                    <a:pt x="7955" y="464"/>
                  </a:moveTo>
                  <a:lnTo>
                    <a:pt x="8496" y="503"/>
                  </a:lnTo>
                  <a:lnTo>
                    <a:pt x="9036" y="619"/>
                  </a:lnTo>
                  <a:lnTo>
                    <a:pt x="9500" y="812"/>
                  </a:lnTo>
                  <a:lnTo>
                    <a:pt x="9924" y="1043"/>
                  </a:lnTo>
                  <a:lnTo>
                    <a:pt x="10311" y="1352"/>
                  </a:lnTo>
                  <a:lnTo>
                    <a:pt x="10658" y="1700"/>
                  </a:lnTo>
                  <a:lnTo>
                    <a:pt x="10967" y="2086"/>
                  </a:lnTo>
                  <a:lnTo>
                    <a:pt x="11237" y="2511"/>
                  </a:lnTo>
                  <a:lnTo>
                    <a:pt x="11469" y="2974"/>
                  </a:lnTo>
                  <a:lnTo>
                    <a:pt x="11662" y="3438"/>
                  </a:lnTo>
                  <a:lnTo>
                    <a:pt x="11778" y="3940"/>
                  </a:lnTo>
                  <a:lnTo>
                    <a:pt x="11855" y="4442"/>
                  </a:lnTo>
                  <a:lnTo>
                    <a:pt x="11894" y="4982"/>
                  </a:lnTo>
                  <a:lnTo>
                    <a:pt x="11894" y="5484"/>
                  </a:lnTo>
                  <a:lnTo>
                    <a:pt x="11817" y="5986"/>
                  </a:lnTo>
                  <a:lnTo>
                    <a:pt x="11701" y="6488"/>
                  </a:lnTo>
                  <a:lnTo>
                    <a:pt x="11546" y="6990"/>
                  </a:lnTo>
                  <a:lnTo>
                    <a:pt x="11315" y="7453"/>
                  </a:lnTo>
                  <a:lnTo>
                    <a:pt x="11083" y="7917"/>
                  </a:lnTo>
                  <a:lnTo>
                    <a:pt x="10813" y="8342"/>
                  </a:lnTo>
                  <a:lnTo>
                    <a:pt x="10504" y="8766"/>
                  </a:lnTo>
                  <a:lnTo>
                    <a:pt x="10195" y="9153"/>
                  </a:lnTo>
                  <a:lnTo>
                    <a:pt x="9847" y="9500"/>
                  </a:lnTo>
                  <a:lnTo>
                    <a:pt x="9461" y="9848"/>
                  </a:lnTo>
                  <a:lnTo>
                    <a:pt x="9036" y="10157"/>
                  </a:lnTo>
                  <a:lnTo>
                    <a:pt x="8650" y="10465"/>
                  </a:lnTo>
                  <a:lnTo>
                    <a:pt x="8187" y="10736"/>
                  </a:lnTo>
                  <a:lnTo>
                    <a:pt x="7762" y="11006"/>
                  </a:lnTo>
                  <a:lnTo>
                    <a:pt x="6835" y="11469"/>
                  </a:lnTo>
                  <a:lnTo>
                    <a:pt x="5870" y="11856"/>
                  </a:lnTo>
                  <a:lnTo>
                    <a:pt x="5677" y="11856"/>
                  </a:lnTo>
                  <a:lnTo>
                    <a:pt x="5638" y="11933"/>
                  </a:lnTo>
                  <a:lnTo>
                    <a:pt x="5600" y="11933"/>
                  </a:lnTo>
                  <a:lnTo>
                    <a:pt x="4982" y="11276"/>
                  </a:lnTo>
                  <a:lnTo>
                    <a:pt x="4441" y="10543"/>
                  </a:lnTo>
                  <a:lnTo>
                    <a:pt x="3978" y="9809"/>
                  </a:lnTo>
                  <a:lnTo>
                    <a:pt x="3746" y="9384"/>
                  </a:lnTo>
                  <a:lnTo>
                    <a:pt x="3592" y="8998"/>
                  </a:lnTo>
                  <a:lnTo>
                    <a:pt x="3437" y="8612"/>
                  </a:lnTo>
                  <a:lnTo>
                    <a:pt x="3283" y="8187"/>
                  </a:lnTo>
                  <a:lnTo>
                    <a:pt x="3167" y="7762"/>
                  </a:lnTo>
                  <a:lnTo>
                    <a:pt x="3090" y="7299"/>
                  </a:lnTo>
                  <a:lnTo>
                    <a:pt x="3051" y="6874"/>
                  </a:lnTo>
                  <a:lnTo>
                    <a:pt x="3012" y="6411"/>
                  </a:lnTo>
                  <a:lnTo>
                    <a:pt x="3051" y="5948"/>
                  </a:lnTo>
                  <a:lnTo>
                    <a:pt x="3090" y="5484"/>
                  </a:lnTo>
                  <a:lnTo>
                    <a:pt x="3167" y="5021"/>
                  </a:lnTo>
                  <a:lnTo>
                    <a:pt x="3244" y="4557"/>
                  </a:lnTo>
                  <a:lnTo>
                    <a:pt x="3399" y="4094"/>
                  </a:lnTo>
                  <a:lnTo>
                    <a:pt x="3592" y="3669"/>
                  </a:lnTo>
                  <a:lnTo>
                    <a:pt x="3785" y="3206"/>
                  </a:lnTo>
                  <a:lnTo>
                    <a:pt x="4055" y="2820"/>
                  </a:lnTo>
                  <a:lnTo>
                    <a:pt x="4325" y="2395"/>
                  </a:lnTo>
                  <a:lnTo>
                    <a:pt x="4634" y="2047"/>
                  </a:lnTo>
                  <a:lnTo>
                    <a:pt x="4943" y="1700"/>
                  </a:lnTo>
                  <a:lnTo>
                    <a:pt x="5329" y="1391"/>
                  </a:lnTo>
                  <a:lnTo>
                    <a:pt x="5715" y="1082"/>
                  </a:lnTo>
                  <a:lnTo>
                    <a:pt x="6102" y="850"/>
                  </a:lnTo>
                  <a:lnTo>
                    <a:pt x="6526" y="696"/>
                  </a:lnTo>
                  <a:lnTo>
                    <a:pt x="6990" y="541"/>
                  </a:lnTo>
                  <a:lnTo>
                    <a:pt x="7453" y="464"/>
                  </a:lnTo>
                  <a:close/>
                  <a:moveTo>
                    <a:pt x="5561" y="12280"/>
                  </a:moveTo>
                  <a:lnTo>
                    <a:pt x="5600" y="12319"/>
                  </a:lnTo>
                  <a:lnTo>
                    <a:pt x="5677" y="12358"/>
                  </a:lnTo>
                  <a:lnTo>
                    <a:pt x="5793" y="12898"/>
                  </a:lnTo>
                  <a:lnTo>
                    <a:pt x="5098" y="12589"/>
                  </a:lnTo>
                  <a:lnTo>
                    <a:pt x="5561" y="12280"/>
                  </a:lnTo>
                  <a:close/>
                  <a:moveTo>
                    <a:pt x="3321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2" y="13979"/>
                  </a:lnTo>
                  <a:lnTo>
                    <a:pt x="2781" y="13941"/>
                  </a:lnTo>
                  <a:lnTo>
                    <a:pt x="2510" y="13825"/>
                  </a:lnTo>
                  <a:lnTo>
                    <a:pt x="2935" y="13400"/>
                  </a:lnTo>
                  <a:lnTo>
                    <a:pt x="3321" y="12975"/>
                  </a:lnTo>
                  <a:close/>
                  <a:moveTo>
                    <a:pt x="3939" y="14327"/>
                  </a:moveTo>
                  <a:lnTo>
                    <a:pt x="5098" y="14520"/>
                  </a:lnTo>
                  <a:lnTo>
                    <a:pt x="4441" y="15485"/>
                  </a:lnTo>
                  <a:lnTo>
                    <a:pt x="4287" y="15215"/>
                  </a:lnTo>
                  <a:lnTo>
                    <a:pt x="4171" y="14945"/>
                  </a:lnTo>
                  <a:lnTo>
                    <a:pt x="4055" y="14636"/>
                  </a:lnTo>
                  <a:lnTo>
                    <a:pt x="3978" y="14366"/>
                  </a:lnTo>
                  <a:lnTo>
                    <a:pt x="3939" y="14327"/>
                  </a:lnTo>
                  <a:close/>
                  <a:moveTo>
                    <a:pt x="3746" y="14597"/>
                  </a:moveTo>
                  <a:lnTo>
                    <a:pt x="3823" y="14945"/>
                  </a:lnTo>
                  <a:lnTo>
                    <a:pt x="3978" y="15292"/>
                  </a:lnTo>
                  <a:lnTo>
                    <a:pt x="4132" y="15601"/>
                  </a:lnTo>
                  <a:lnTo>
                    <a:pt x="4287" y="15910"/>
                  </a:lnTo>
                  <a:lnTo>
                    <a:pt x="4364" y="15987"/>
                  </a:lnTo>
                  <a:lnTo>
                    <a:pt x="4055" y="16412"/>
                  </a:lnTo>
                  <a:lnTo>
                    <a:pt x="3746" y="16875"/>
                  </a:lnTo>
                  <a:lnTo>
                    <a:pt x="3592" y="16412"/>
                  </a:lnTo>
                  <a:lnTo>
                    <a:pt x="3476" y="15949"/>
                  </a:lnTo>
                  <a:lnTo>
                    <a:pt x="3476" y="15717"/>
                  </a:lnTo>
                  <a:lnTo>
                    <a:pt x="3476" y="15447"/>
                  </a:lnTo>
                  <a:lnTo>
                    <a:pt x="3514" y="15215"/>
                  </a:lnTo>
                  <a:lnTo>
                    <a:pt x="3553" y="14983"/>
                  </a:lnTo>
                  <a:lnTo>
                    <a:pt x="3746" y="14597"/>
                  </a:lnTo>
                  <a:close/>
                  <a:moveTo>
                    <a:pt x="4480" y="16335"/>
                  </a:moveTo>
                  <a:lnTo>
                    <a:pt x="4673" y="16760"/>
                  </a:lnTo>
                  <a:lnTo>
                    <a:pt x="4789" y="17223"/>
                  </a:lnTo>
                  <a:lnTo>
                    <a:pt x="4364" y="17107"/>
                  </a:lnTo>
                  <a:lnTo>
                    <a:pt x="3939" y="17030"/>
                  </a:lnTo>
                  <a:lnTo>
                    <a:pt x="4480" y="16335"/>
                  </a:lnTo>
                  <a:close/>
                  <a:moveTo>
                    <a:pt x="2472" y="16875"/>
                  </a:moveTo>
                  <a:lnTo>
                    <a:pt x="3399" y="17107"/>
                  </a:lnTo>
                  <a:lnTo>
                    <a:pt x="3476" y="17262"/>
                  </a:lnTo>
                  <a:lnTo>
                    <a:pt x="3321" y="17377"/>
                  </a:lnTo>
                  <a:lnTo>
                    <a:pt x="3167" y="17571"/>
                  </a:lnTo>
                  <a:lnTo>
                    <a:pt x="2897" y="17918"/>
                  </a:lnTo>
                  <a:lnTo>
                    <a:pt x="2665" y="17416"/>
                  </a:lnTo>
                  <a:lnTo>
                    <a:pt x="2472" y="16875"/>
                  </a:lnTo>
                  <a:close/>
                  <a:moveTo>
                    <a:pt x="3360" y="19733"/>
                  </a:moveTo>
                  <a:lnTo>
                    <a:pt x="4055" y="20428"/>
                  </a:lnTo>
                  <a:lnTo>
                    <a:pt x="3553" y="20660"/>
                  </a:lnTo>
                  <a:lnTo>
                    <a:pt x="3012" y="20969"/>
                  </a:lnTo>
                  <a:lnTo>
                    <a:pt x="3012" y="20969"/>
                  </a:lnTo>
                  <a:lnTo>
                    <a:pt x="3167" y="20351"/>
                  </a:lnTo>
                  <a:lnTo>
                    <a:pt x="3360" y="19733"/>
                  </a:lnTo>
                  <a:close/>
                  <a:moveTo>
                    <a:pt x="5677" y="20119"/>
                  </a:moveTo>
                  <a:lnTo>
                    <a:pt x="5986" y="20196"/>
                  </a:lnTo>
                  <a:lnTo>
                    <a:pt x="5715" y="20891"/>
                  </a:lnTo>
                  <a:lnTo>
                    <a:pt x="5368" y="21548"/>
                  </a:lnTo>
                  <a:lnTo>
                    <a:pt x="4673" y="20583"/>
                  </a:lnTo>
                  <a:lnTo>
                    <a:pt x="4634" y="20544"/>
                  </a:lnTo>
                  <a:lnTo>
                    <a:pt x="4673" y="20235"/>
                  </a:lnTo>
                  <a:lnTo>
                    <a:pt x="5020" y="20158"/>
                  </a:lnTo>
                  <a:lnTo>
                    <a:pt x="5329" y="20119"/>
                  </a:lnTo>
                  <a:close/>
                  <a:moveTo>
                    <a:pt x="7453" y="1"/>
                  </a:moveTo>
                  <a:lnTo>
                    <a:pt x="7067" y="39"/>
                  </a:lnTo>
                  <a:lnTo>
                    <a:pt x="6719" y="155"/>
                  </a:lnTo>
                  <a:lnTo>
                    <a:pt x="6333" y="271"/>
                  </a:lnTo>
                  <a:lnTo>
                    <a:pt x="5986" y="426"/>
                  </a:lnTo>
                  <a:lnTo>
                    <a:pt x="5638" y="580"/>
                  </a:lnTo>
                  <a:lnTo>
                    <a:pt x="5291" y="812"/>
                  </a:lnTo>
                  <a:lnTo>
                    <a:pt x="4943" y="1043"/>
                  </a:lnTo>
                  <a:lnTo>
                    <a:pt x="4634" y="1314"/>
                  </a:lnTo>
                  <a:lnTo>
                    <a:pt x="4364" y="1623"/>
                  </a:lnTo>
                  <a:lnTo>
                    <a:pt x="4094" y="1893"/>
                  </a:lnTo>
                  <a:lnTo>
                    <a:pt x="3823" y="2240"/>
                  </a:lnTo>
                  <a:lnTo>
                    <a:pt x="3592" y="2549"/>
                  </a:lnTo>
                  <a:lnTo>
                    <a:pt x="3399" y="2897"/>
                  </a:lnTo>
                  <a:lnTo>
                    <a:pt x="3205" y="3283"/>
                  </a:lnTo>
                  <a:lnTo>
                    <a:pt x="3051" y="3631"/>
                  </a:lnTo>
                  <a:lnTo>
                    <a:pt x="2897" y="4017"/>
                  </a:lnTo>
                  <a:lnTo>
                    <a:pt x="2781" y="4403"/>
                  </a:lnTo>
                  <a:lnTo>
                    <a:pt x="2703" y="4789"/>
                  </a:lnTo>
                  <a:lnTo>
                    <a:pt x="2626" y="5175"/>
                  </a:lnTo>
                  <a:lnTo>
                    <a:pt x="2588" y="5600"/>
                  </a:lnTo>
                  <a:lnTo>
                    <a:pt x="2549" y="5986"/>
                  </a:lnTo>
                  <a:lnTo>
                    <a:pt x="2549" y="6411"/>
                  </a:lnTo>
                  <a:lnTo>
                    <a:pt x="2549" y="6836"/>
                  </a:lnTo>
                  <a:lnTo>
                    <a:pt x="2665" y="7724"/>
                  </a:lnTo>
                  <a:lnTo>
                    <a:pt x="2742" y="8149"/>
                  </a:lnTo>
                  <a:lnTo>
                    <a:pt x="2858" y="8573"/>
                  </a:lnTo>
                  <a:lnTo>
                    <a:pt x="3012" y="8998"/>
                  </a:lnTo>
                  <a:lnTo>
                    <a:pt x="3167" y="9384"/>
                  </a:lnTo>
                  <a:lnTo>
                    <a:pt x="3321" y="9809"/>
                  </a:lnTo>
                  <a:lnTo>
                    <a:pt x="3553" y="10195"/>
                  </a:lnTo>
                  <a:lnTo>
                    <a:pt x="3746" y="10543"/>
                  </a:lnTo>
                  <a:lnTo>
                    <a:pt x="4016" y="10929"/>
                  </a:lnTo>
                  <a:lnTo>
                    <a:pt x="4287" y="11238"/>
                  </a:lnTo>
                  <a:lnTo>
                    <a:pt x="4596" y="11547"/>
                  </a:lnTo>
                  <a:lnTo>
                    <a:pt x="4905" y="11856"/>
                  </a:lnTo>
                  <a:lnTo>
                    <a:pt x="5252" y="12087"/>
                  </a:lnTo>
                  <a:lnTo>
                    <a:pt x="4557" y="12473"/>
                  </a:lnTo>
                  <a:lnTo>
                    <a:pt x="4480" y="12551"/>
                  </a:lnTo>
                  <a:lnTo>
                    <a:pt x="4441" y="12666"/>
                  </a:lnTo>
                  <a:lnTo>
                    <a:pt x="4480" y="12782"/>
                  </a:lnTo>
                  <a:lnTo>
                    <a:pt x="4596" y="12860"/>
                  </a:lnTo>
                  <a:lnTo>
                    <a:pt x="5020" y="13014"/>
                  </a:lnTo>
                  <a:lnTo>
                    <a:pt x="4673" y="13168"/>
                  </a:lnTo>
                  <a:lnTo>
                    <a:pt x="4403" y="13362"/>
                  </a:lnTo>
                  <a:lnTo>
                    <a:pt x="4094" y="13555"/>
                  </a:lnTo>
                  <a:lnTo>
                    <a:pt x="3862" y="13786"/>
                  </a:lnTo>
                  <a:lnTo>
                    <a:pt x="3823" y="13477"/>
                  </a:lnTo>
                  <a:lnTo>
                    <a:pt x="3746" y="13168"/>
                  </a:lnTo>
                  <a:lnTo>
                    <a:pt x="3630" y="12860"/>
                  </a:lnTo>
                  <a:lnTo>
                    <a:pt x="3514" y="12551"/>
                  </a:lnTo>
                  <a:lnTo>
                    <a:pt x="3476" y="12473"/>
                  </a:lnTo>
                  <a:lnTo>
                    <a:pt x="3360" y="12435"/>
                  </a:lnTo>
                  <a:lnTo>
                    <a:pt x="3283" y="12473"/>
                  </a:lnTo>
                  <a:lnTo>
                    <a:pt x="3205" y="12512"/>
                  </a:lnTo>
                  <a:lnTo>
                    <a:pt x="2665" y="13168"/>
                  </a:lnTo>
                  <a:lnTo>
                    <a:pt x="2086" y="13748"/>
                  </a:lnTo>
                  <a:lnTo>
                    <a:pt x="2047" y="13825"/>
                  </a:lnTo>
                  <a:lnTo>
                    <a:pt x="2008" y="13902"/>
                  </a:lnTo>
                  <a:lnTo>
                    <a:pt x="2047" y="13979"/>
                  </a:lnTo>
                  <a:lnTo>
                    <a:pt x="2086" y="14057"/>
                  </a:lnTo>
                  <a:lnTo>
                    <a:pt x="2395" y="14211"/>
                  </a:lnTo>
                  <a:lnTo>
                    <a:pt x="2742" y="14288"/>
                  </a:lnTo>
                  <a:lnTo>
                    <a:pt x="3051" y="14366"/>
                  </a:lnTo>
                  <a:lnTo>
                    <a:pt x="3399" y="14366"/>
                  </a:lnTo>
                  <a:lnTo>
                    <a:pt x="3244" y="14636"/>
                  </a:lnTo>
                  <a:lnTo>
                    <a:pt x="3128" y="14945"/>
                  </a:lnTo>
                  <a:lnTo>
                    <a:pt x="3090" y="15176"/>
                  </a:lnTo>
                  <a:lnTo>
                    <a:pt x="3051" y="15408"/>
                  </a:lnTo>
                  <a:lnTo>
                    <a:pt x="3051" y="15872"/>
                  </a:lnTo>
                  <a:lnTo>
                    <a:pt x="3128" y="16296"/>
                  </a:lnTo>
                  <a:lnTo>
                    <a:pt x="3244" y="16760"/>
                  </a:lnTo>
                  <a:lnTo>
                    <a:pt x="2781" y="16567"/>
                  </a:lnTo>
                  <a:lnTo>
                    <a:pt x="2279" y="16412"/>
                  </a:lnTo>
                  <a:lnTo>
                    <a:pt x="2201" y="16412"/>
                  </a:lnTo>
                  <a:lnTo>
                    <a:pt x="2124" y="16451"/>
                  </a:lnTo>
                  <a:lnTo>
                    <a:pt x="2047" y="16528"/>
                  </a:lnTo>
                  <a:lnTo>
                    <a:pt x="2047" y="16644"/>
                  </a:lnTo>
                  <a:lnTo>
                    <a:pt x="2163" y="17107"/>
                  </a:lnTo>
                  <a:lnTo>
                    <a:pt x="2279" y="17532"/>
                  </a:lnTo>
                  <a:lnTo>
                    <a:pt x="2472" y="17957"/>
                  </a:lnTo>
                  <a:lnTo>
                    <a:pt x="2703" y="18381"/>
                  </a:lnTo>
                  <a:lnTo>
                    <a:pt x="2781" y="18459"/>
                  </a:lnTo>
                  <a:lnTo>
                    <a:pt x="2858" y="18497"/>
                  </a:lnTo>
                  <a:lnTo>
                    <a:pt x="2935" y="18459"/>
                  </a:lnTo>
                  <a:lnTo>
                    <a:pt x="3012" y="18381"/>
                  </a:lnTo>
                  <a:lnTo>
                    <a:pt x="3321" y="18034"/>
                  </a:lnTo>
                  <a:lnTo>
                    <a:pt x="3514" y="17802"/>
                  </a:lnTo>
                  <a:lnTo>
                    <a:pt x="3630" y="17609"/>
                  </a:lnTo>
                  <a:lnTo>
                    <a:pt x="3707" y="17764"/>
                  </a:lnTo>
                  <a:lnTo>
                    <a:pt x="3978" y="18343"/>
                  </a:lnTo>
                  <a:lnTo>
                    <a:pt x="4132" y="18961"/>
                  </a:lnTo>
                  <a:lnTo>
                    <a:pt x="4248" y="19540"/>
                  </a:lnTo>
                  <a:lnTo>
                    <a:pt x="4248" y="20158"/>
                  </a:lnTo>
                  <a:lnTo>
                    <a:pt x="3437" y="19308"/>
                  </a:lnTo>
                  <a:lnTo>
                    <a:pt x="3399" y="19270"/>
                  </a:lnTo>
                  <a:lnTo>
                    <a:pt x="3205" y="19270"/>
                  </a:lnTo>
                  <a:lnTo>
                    <a:pt x="3167" y="19347"/>
                  </a:lnTo>
                  <a:lnTo>
                    <a:pt x="2974" y="19810"/>
                  </a:lnTo>
                  <a:lnTo>
                    <a:pt x="2781" y="20274"/>
                  </a:lnTo>
                  <a:lnTo>
                    <a:pt x="2665" y="20776"/>
                  </a:lnTo>
                  <a:lnTo>
                    <a:pt x="2626" y="21316"/>
                  </a:lnTo>
                  <a:lnTo>
                    <a:pt x="2626" y="21393"/>
                  </a:lnTo>
                  <a:lnTo>
                    <a:pt x="2703" y="21471"/>
                  </a:lnTo>
                  <a:lnTo>
                    <a:pt x="2781" y="21509"/>
                  </a:lnTo>
                  <a:lnTo>
                    <a:pt x="2897" y="21471"/>
                  </a:lnTo>
                  <a:lnTo>
                    <a:pt x="3514" y="21162"/>
                  </a:lnTo>
                  <a:lnTo>
                    <a:pt x="4171" y="20776"/>
                  </a:lnTo>
                  <a:lnTo>
                    <a:pt x="4171" y="20776"/>
                  </a:lnTo>
                  <a:lnTo>
                    <a:pt x="4055" y="21162"/>
                  </a:lnTo>
                  <a:lnTo>
                    <a:pt x="3901" y="21548"/>
                  </a:lnTo>
                  <a:lnTo>
                    <a:pt x="3669" y="22050"/>
                  </a:lnTo>
                  <a:lnTo>
                    <a:pt x="3321" y="22552"/>
                  </a:lnTo>
                  <a:lnTo>
                    <a:pt x="2897" y="23015"/>
                  </a:lnTo>
                  <a:lnTo>
                    <a:pt x="2626" y="23247"/>
                  </a:lnTo>
                  <a:lnTo>
                    <a:pt x="2395" y="23401"/>
                  </a:lnTo>
                  <a:lnTo>
                    <a:pt x="2124" y="23594"/>
                  </a:lnTo>
                  <a:lnTo>
                    <a:pt x="1854" y="23710"/>
                  </a:lnTo>
                  <a:lnTo>
                    <a:pt x="1584" y="23788"/>
                  </a:lnTo>
                  <a:lnTo>
                    <a:pt x="1313" y="23788"/>
                  </a:lnTo>
                  <a:lnTo>
                    <a:pt x="1082" y="23749"/>
                  </a:lnTo>
                  <a:lnTo>
                    <a:pt x="811" y="23672"/>
                  </a:lnTo>
                  <a:lnTo>
                    <a:pt x="541" y="23517"/>
                  </a:lnTo>
                  <a:lnTo>
                    <a:pt x="309" y="23286"/>
                  </a:lnTo>
                  <a:lnTo>
                    <a:pt x="232" y="23247"/>
                  </a:lnTo>
                  <a:lnTo>
                    <a:pt x="78" y="23247"/>
                  </a:lnTo>
                  <a:lnTo>
                    <a:pt x="39" y="23363"/>
                  </a:lnTo>
                  <a:lnTo>
                    <a:pt x="0" y="23401"/>
                  </a:lnTo>
                  <a:lnTo>
                    <a:pt x="39" y="23479"/>
                  </a:lnTo>
                  <a:lnTo>
                    <a:pt x="155" y="23633"/>
                  </a:lnTo>
                  <a:lnTo>
                    <a:pt x="271" y="23788"/>
                  </a:lnTo>
                  <a:lnTo>
                    <a:pt x="387" y="23903"/>
                  </a:lnTo>
                  <a:lnTo>
                    <a:pt x="541" y="24019"/>
                  </a:lnTo>
                  <a:lnTo>
                    <a:pt x="695" y="24096"/>
                  </a:lnTo>
                  <a:lnTo>
                    <a:pt x="889" y="24135"/>
                  </a:lnTo>
                  <a:lnTo>
                    <a:pt x="1236" y="24212"/>
                  </a:lnTo>
                  <a:lnTo>
                    <a:pt x="1584" y="24174"/>
                  </a:lnTo>
                  <a:lnTo>
                    <a:pt x="1970" y="24096"/>
                  </a:lnTo>
                  <a:lnTo>
                    <a:pt x="2317" y="23942"/>
                  </a:lnTo>
                  <a:lnTo>
                    <a:pt x="2665" y="23749"/>
                  </a:lnTo>
                  <a:lnTo>
                    <a:pt x="3012" y="23479"/>
                  </a:lnTo>
                  <a:lnTo>
                    <a:pt x="3321" y="23208"/>
                  </a:lnTo>
                  <a:lnTo>
                    <a:pt x="3630" y="22861"/>
                  </a:lnTo>
                  <a:lnTo>
                    <a:pt x="3901" y="22513"/>
                  </a:lnTo>
                  <a:lnTo>
                    <a:pt x="4132" y="22127"/>
                  </a:lnTo>
                  <a:lnTo>
                    <a:pt x="4325" y="21702"/>
                  </a:lnTo>
                  <a:lnTo>
                    <a:pt x="4480" y="21316"/>
                  </a:lnTo>
                  <a:lnTo>
                    <a:pt x="4596" y="20853"/>
                  </a:lnTo>
                  <a:lnTo>
                    <a:pt x="5213" y="21973"/>
                  </a:lnTo>
                  <a:lnTo>
                    <a:pt x="5291" y="22050"/>
                  </a:lnTo>
                  <a:lnTo>
                    <a:pt x="5368" y="22088"/>
                  </a:lnTo>
                  <a:lnTo>
                    <a:pt x="5445" y="22050"/>
                  </a:lnTo>
                  <a:lnTo>
                    <a:pt x="5522" y="22011"/>
                  </a:lnTo>
                  <a:lnTo>
                    <a:pt x="5793" y="21548"/>
                  </a:lnTo>
                  <a:lnTo>
                    <a:pt x="6024" y="21084"/>
                  </a:lnTo>
                  <a:lnTo>
                    <a:pt x="6410" y="20119"/>
                  </a:lnTo>
                  <a:lnTo>
                    <a:pt x="6410" y="20042"/>
                  </a:lnTo>
                  <a:lnTo>
                    <a:pt x="6410" y="19965"/>
                  </a:lnTo>
                  <a:lnTo>
                    <a:pt x="6372" y="19926"/>
                  </a:lnTo>
                  <a:lnTo>
                    <a:pt x="6295" y="19887"/>
                  </a:lnTo>
                  <a:lnTo>
                    <a:pt x="5908" y="19772"/>
                  </a:lnTo>
                  <a:lnTo>
                    <a:pt x="5484" y="19733"/>
                  </a:lnTo>
                  <a:lnTo>
                    <a:pt x="5098" y="19733"/>
                  </a:lnTo>
                  <a:lnTo>
                    <a:pt x="4673" y="19849"/>
                  </a:lnTo>
                  <a:lnTo>
                    <a:pt x="4634" y="19231"/>
                  </a:lnTo>
                  <a:lnTo>
                    <a:pt x="4518" y="18652"/>
                  </a:lnTo>
                  <a:lnTo>
                    <a:pt x="4287" y="18034"/>
                  </a:lnTo>
                  <a:lnTo>
                    <a:pt x="4055" y="17455"/>
                  </a:lnTo>
                  <a:lnTo>
                    <a:pt x="4518" y="17532"/>
                  </a:lnTo>
                  <a:lnTo>
                    <a:pt x="4982" y="17609"/>
                  </a:lnTo>
                  <a:lnTo>
                    <a:pt x="5059" y="17609"/>
                  </a:lnTo>
                  <a:lnTo>
                    <a:pt x="5098" y="17532"/>
                  </a:lnTo>
                  <a:lnTo>
                    <a:pt x="5136" y="17493"/>
                  </a:lnTo>
                  <a:lnTo>
                    <a:pt x="5136" y="17377"/>
                  </a:lnTo>
                  <a:lnTo>
                    <a:pt x="5098" y="17030"/>
                  </a:lnTo>
                  <a:lnTo>
                    <a:pt x="4982" y="16644"/>
                  </a:lnTo>
                  <a:lnTo>
                    <a:pt x="4827" y="16296"/>
                  </a:lnTo>
                  <a:lnTo>
                    <a:pt x="4673" y="15987"/>
                  </a:lnTo>
                  <a:lnTo>
                    <a:pt x="4596" y="15910"/>
                  </a:lnTo>
                  <a:lnTo>
                    <a:pt x="4634" y="15910"/>
                  </a:lnTo>
                  <a:lnTo>
                    <a:pt x="5600" y="14481"/>
                  </a:lnTo>
                  <a:lnTo>
                    <a:pt x="5638" y="14366"/>
                  </a:lnTo>
                  <a:lnTo>
                    <a:pt x="5600" y="14288"/>
                  </a:lnTo>
                  <a:lnTo>
                    <a:pt x="5561" y="14211"/>
                  </a:lnTo>
                  <a:lnTo>
                    <a:pt x="5445" y="14172"/>
                  </a:lnTo>
                  <a:lnTo>
                    <a:pt x="4209" y="13979"/>
                  </a:lnTo>
                  <a:lnTo>
                    <a:pt x="4480" y="13748"/>
                  </a:lnTo>
                  <a:lnTo>
                    <a:pt x="4789" y="13555"/>
                  </a:lnTo>
                  <a:lnTo>
                    <a:pt x="5098" y="13362"/>
                  </a:lnTo>
                  <a:lnTo>
                    <a:pt x="5406" y="13168"/>
                  </a:lnTo>
                  <a:lnTo>
                    <a:pt x="6024" y="13400"/>
                  </a:lnTo>
                  <a:lnTo>
                    <a:pt x="6140" y="13439"/>
                  </a:lnTo>
                  <a:lnTo>
                    <a:pt x="6217" y="13362"/>
                  </a:lnTo>
                  <a:lnTo>
                    <a:pt x="6256" y="13284"/>
                  </a:lnTo>
                  <a:lnTo>
                    <a:pt x="6295" y="13168"/>
                  </a:lnTo>
                  <a:lnTo>
                    <a:pt x="6179" y="12705"/>
                  </a:lnTo>
                  <a:lnTo>
                    <a:pt x="6063" y="12242"/>
                  </a:lnTo>
                  <a:lnTo>
                    <a:pt x="6912" y="11933"/>
                  </a:lnTo>
                  <a:lnTo>
                    <a:pt x="7723" y="11585"/>
                  </a:lnTo>
                  <a:lnTo>
                    <a:pt x="8534" y="11122"/>
                  </a:lnTo>
                  <a:lnTo>
                    <a:pt x="9268" y="10620"/>
                  </a:lnTo>
                  <a:lnTo>
                    <a:pt x="9963" y="10079"/>
                  </a:lnTo>
                  <a:lnTo>
                    <a:pt x="10311" y="9770"/>
                  </a:lnTo>
                  <a:lnTo>
                    <a:pt x="10620" y="9423"/>
                  </a:lnTo>
                  <a:lnTo>
                    <a:pt x="10890" y="9075"/>
                  </a:lnTo>
                  <a:lnTo>
                    <a:pt x="11160" y="8728"/>
                  </a:lnTo>
                  <a:lnTo>
                    <a:pt x="11392" y="8342"/>
                  </a:lnTo>
                  <a:lnTo>
                    <a:pt x="11623" y="7955"/>
                  </a:lnTo>
                  <a:lnTo>
                    <a:pt x="11817" y="7569"/>
                  </a:lnTo>
                  <a:lnTo>
                    <a:pt x="11971" y="7183"/>
                  </a:lnTo>
                  <a:lnTo>
                    <a:pt x="12125" y="6758"/>
                  </a:lnTo>
                  <a:lnTo>
                    <a:pt x="12241" y="6334"/>
                  </a:lnTo>
                  <a:lnTo>
                    <a:pt x="12319" y="5948"/>
                  </a:lnTo>
                  <a:lnTo>
                    <a:pt x="12357" y="5523"/>
                  </a:lnTo>
                  <a:lnTo>
                    <a:pt x="12396" y="5098"/>
                  </a:lnTo>
                  <a:lnTo>
                    <a:pt x="12396" y="4673"/>
                  </a:lnTo>
                  <a:lnTo>
                    <a:pt x="12357" y="4248"/>
                  </a:lnTo>
                  <a:lnTo>
                    <a:pt x="12280" y="3824"/>
                  </a:lnTo>
                  <a:lnTo>
                    <a:pt x="12203" y="3438"/>
                  </a:lnTo>
                  <a:lnTo>
                    <a:pt x="12048" y="3051"/>
                  </a:lnTo>
                  <a:lnTo>
                    <a:pt x="11894" y="2665"/>
                  </a:lnTo>
                  <a:lnTo>
                    <a:pt x="11701" y="2279"/>
                  </a:lnTo>
                  <a:lnTo>
                    <a:pt x="11469" y="1893"/>
                  </a:lnTo>
                  <a:lnTo>
                    <a:pt x="11160" y="1545"/>
                  </a:lnTo>
                  <a:lnTo>
                    <a:pt x="10890" y="1275"/>
                  </a:lnTo>
                  <a:lnTo>
                    <a:pt x="10620" y="1005"/>
                  </a:lnTo>
                  <a:lnTo>
                    <a:pt x="10311" y="773"/>
                  </a:lnTo>
                  <a:lnTo>
                    <a:pt x="9963" y="580"/>
                  </a:lnTo>
                  <a:lnTo>
                    <a:pt x="9654" y="387"/>
                  </a:lnTo>
                  <a:lnTo>
                    <a:pt x="9307" y="233"/>
                  </a:lnTo>
                  <a:lnTo>
                    <a:pt x="8920" y="117"/>
                  </a:lnTo>
                  <a:lnTo>
                    <a:pt x="8573" y="39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8"/>
            <p:cNvSpPr/>
            <p:nvPr/>
          </p:nvSpPr>
          <p:spPr>
            <a:xfrm>
              <a:off x="1545225" y="23405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1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8"/>
            <p:cNvSpPr/>
            <p:nvPr/>
          </p:nvSpPr>
          <p:spPr>
            <a:xfrm>
              <a:off x="6777550" y="23482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9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1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8"/>
            <p:cNvSpPr/>
            <p:nvPr/>
          </p:nvSpPr>
          <p:spPr>
            <a:xfrm>
              <a:off x="6642400" y="2349200"/>
              <a:ext cx="437325" cy="301225"/>
            </a:xfrm>
            <a:custGeom>
              <a:avLst/>
              <a:gdLst/>
              <a:ahLst/>
              <a:cxnLst/>
              <a:rect l="l" t="t" r="r" b="b"/>
              <a:pathLst>
                <a:path w="17493" h="12049" extrusionOk="0">
                  <a:moveTo>
                    <a:pt x="12086" y="503"/>
                  </a:moveTo>
                  <a:lnTo>
                    <a:pt x="12202" y="580"/>
                  </a:lnTo>
                  <a:lnTo>
                    <a:pt x="12280" y="657"/>
                  </a:lnTo>
                  <a:lnTo>
                    <a:pt x="12627" y="850"/>
                  </a:lnTo>
                  <a:lnTo>
                    <a:pt x="12897" y="1159"/>
                  </a:lnTo>
                  <a:lnTo>
                    <a:pt x="13129" y="1507"/>
                  </a:lnTo>
                  <a:lnTo>
                    <a:pt x="13322" y="1854"/>
                  </a:lnTo>
                  <a:lnTo>
                    <a:pt x="13477" y="2240"/>
                  </a:lnTo>
                  <a:lnTo>
                    <a:pt x="13631" y="2665"/>
                  </a:lnTo>
                  <a:lnTo>
                    <a:pt x="13824" y="3438"/>
                  </a:lnTo>
                  <a:lnTo>
                    <a:pt x="13090" y="3013"/>
                  </a:lnTo>
                  <a:lnTo>
                    <a:pt x="12704" y="2781"/>
                  </a:lnTo>
                  <a:lnTo>
                    <a:pt x="12357" y="2472"/>
                  </a:lnTo>
                  <a:lnTo>
                    <a:pt x="12009" y="2125"/>
                  </a:lnTo>
                  <a:lnTo>
                    <a:pt x="11816" y="1932"/>
                  </a:lnTo>
                  <a:lnTo>
                    <a:pt x="11662" y="1700"/>
                  </a:lnTo>
                  <a:lnTo>
                    <a:pt x="11507" y="1391"/>
                  </a:lnTo>
                  <a:lnTo>
                    <a:pt x="11430" y="1043"/>
                  </a:lnTo>
                  <a:lnTo>
                    <a:pt x="11662" y="735"/>
                  </a:lnTo>
                  <a:lnTo>
                    <a:pt x="11739" y="619"/>
                  </a:lnTo>
                  <a:lnTo>
                    <a:pt x="11855" y="541"/>
                  </a:lnTo>
                  <a:lnTo>
                    <a:pt x="11971" y="503"/>
                  </a:lnTo>
                  <a:close/>
                  <a:moveTo>
                    <a:pt x="16218" y="1584"/>
                  </a:moveTo>
                  <a:lnTo>
                    <a:pt x="16296" y="1623"/>
                  </a:lnTo>
                  <a:lnTo>
                    <a:pt x="16411" y="1661"/>
                  </a:lnTo>
                  <a:lnTo>
                    <a:pt x="16489" y="1738"/>
                  </a:lnTo>
                  <a:lnTo>
                    <a:pt x="16566" y="1816"/>
                  </a:lnTo>
                  <a:lnTo>
                    <a:pt x="16604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4" y="2511"/>
                  </a:lnTo>
                  <a:lnTo>
                    <a:pt x="16527" y="2665"/>
                  </a:lnTo>
                  <a:lnTo>
                    <a:pt x="16411" y="2820"/>
                  </a:lnTo>
                  <a:lnTo>
                    <a:pt x="16296" y="2974"/>
                  </a:lnTo>
                  <a:lnTo>
                    <a:pt x="15948" y="3206"/>
                  </a:lnTo>
                  <a:lnTo>
                    <a:pt x="15562" y="3399"/>
                  </a:lnTo>
                  <a:lnTo>
                    <a:pt x="15137" y="3553"/>
                  </a:lnTo>
                  <a:lnTo>
                    <a:pt x="14712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7"/>
                  </a:lnTo>
                  <a:lnTo>
                    <a:pt x="15098" y="2279"/>
                  </a:lnTo>
                  <a:lnTo>
                    <a:pt x="15407" y="1970"/>
                  </a:lnTo>
                  <a:lnTo>
                    <a:pt x="15639" y="1816"/>
                  </a:lnTo>
                  <a:lnTo>
                    <a:pt x="15871" y="1661"/>
                  </a:lnTo>
                  <a:lnTo>
                    <a:pt x="16102" y="1623"/>
                  </a:lnTo>
                  <a:lnTo>
                    <a:pt x="16218" y="1584"/>
                  </a:lnTo>
                  <a:close/>
                  <a:moveTo>
                    <a:pt x="13824" y="4287"/>
                  </a:moveTo>
                  <a:lnTo>
                    <a:pt x="13670" y="4557"/>
                  </a:lnTo>
                  <a:lnTo>
                    <a:pt x="13477" y="4789"/>
                  </a:lnTo>
                  <a:lnTo>
                    <a:pt x="13245" y="5021"/>
                  </a:lnTo>
                  <a:lnTo>
                    <a:pt x="13013" y="5214"/>
                  </a:lnTo>
                  <a:lnTo>
                    <a:pt x="12666" y="5484"/>
                  </a:lnTo>
                  <a:lnTo>
                    <a:pt x="12164" y="5754"/>
                  </a:lnTo>
                  <a:lnTo>
                    <a:pt x="11893" y="5870"/>
                  </a:lnTo>
                  <a:lnTo>
                    <a:pt x="11623" y="5948"/>
                  </a:lnTo>
                  <a:lnTo>
                    <a:pt x="11391" y="5986"/>
                  </a:lnTo>
                  <a:lnTo>
                    <a:pt x="11198" y="5948"/>
                  </a:lnTo>
                  <a:lnTo>
                    <a:pt x="11044" y="5870"/>
                  </a:lnTo>
                  <a:lnTo>
                    <a:pt x="10967" y="5793"/>
                  </a:lnTo>
                  <a:lnTo>
                    <a:pt x="10928" y="5716"/>
                  </a:lnTo>
                  <a:lnTo>
                    <a:pt x="10889" y="5639"/>
                  </a:lnTo>
                  <a:lnTo>
                    <a:pt x="10889" y="5446"/>
                  </a:lnTo>
                  <a:lnTo>
                    <a:pt x="10967" y="5252"/>
                  </a:lnTo>
                  <a:lnTo>
                    <a:pt x="11121" y="5098"/>
                  </a:lnTo>
                  <a:lnTo>
                    <a:pt x="11276" y="4944"/>
                  </a:lnTo>
                  <a:lnTo>
                    <a:pt x="11546" y="4750"/>
                  </a:lnTo>
                  <a:lnTo>
                    <a:pt x="11816" y="4635"/>
                  </a:lnTo>
                  <a:lnTo>
                    <a:pt x="12086" y="4557"/>
                  </a:lnTo>
                  <a:lnTo>
                    <a:pt x="12627" y="4480"/>
                  </a:lnTo>
                  <a:lnTo>
                    <a:pt x="13245" y="4403"/>
                  </a:lnTo>
                  <a:lnTo>
                    <a:pt x="13554" y="4364"/>
                  </a:lnTo>
                  <a:lnTo>
                    <a:pt x="13824" y="4287"/>
                  </a:lnTo>
                  <a:close/>
                  <a:moveTo>
                    <a:pt x="14403" y="4248"/>
                  </a:moveTo>
                  <a:lnTo>
                    <a:pt x="15098" y="4596"/>
                  </a:lnTo>
                  <a:lnTo>
                    <a:pt x="15407" y="4789"/>
                  </a:lnTo>
                  <a:lnTo>
                    <a:pt x="15716" y="4982"/>
                  </a:lnTo>
                  <a:lnTo>
                    <a:pt x="15909" y="5137"/>
                  </a:lnTo>
                  <a:lnTo>
                    <a:pt x="16141" y="5368"/>
                  </a:lnTo>
                  <a:lnTo>
                    <a:pt x="16411" y="5677"/>
                  </a:lnTo>
                  <a:lnTo>
                    <a:pt x="16643" y="5986"/>
                  </a:lnTo>
                  <a:lnTo>
                    <a:pt x="16875" y="6334"/>
                  </a:lnTo>
                  <a:lnTo>
                    <a:pt x="16991" y="6681"/>
                  </a:lnTo>
                  <a:lnTo>
                    <a:pt x="16991" y="6836"/>
                  </a:lnTo>
                  <a:lnTo>
                    <a:pt x="16991" y="6990"/>
                  </a:lnTo>
                  <a:lnTo>
                    <a:pt x="16952" y="7106"/>
                  </a:lnTo>
                  <a:lnTo>
                    <a:pt x="16836" y="7222"/>
                  </a:lnTo>
                  <a:lnTo>
                    <a:pt x="16759" y="7299"/>
                  </a:lnTo>
                  <a:lnTo>
                    <a:pt x="16643" y="7338"/>
                  </a:lnTo>
                  <a:lnTo>
                    <a:pt x="16373" y="7338"/>
                  </a:lnTo>
                  <a:lnTo>
                    <a:pt x="16141" y="7222"/>
                  </a:lnTo>
                  <a:lnTo>
                    <a:pt x="15871" y="7029"/>
                  </a:lnTo>
                  <a:lnTo>
                    <a:pt x="15600" y="6797"/>
                  </a:lnTo>
                  <a:lnTo>
                    <a:pt x="15369" y="6565"/>
                  </a:lnTo>
                  <a:lnTo>
                    <a:pt x="15060" y="6141"/>
                  </a:lnTo>
                  <a:lnTo>
                    <a:pt x="14828" y="5716"/>
                  </a:lnTo>
                  <a:lnTo>
                    <a:pt x="14635" y="5252"/>
                  </a:lnTo>
                  <a:lnTo>
                    <a:pt x="14519" y="4750"/>
                  </a:lnTo>
                  <a:lnTo>
                    <a:pt x="14403" y="4248"/>
                  </a:lnTo>
                  <a:close/>
                  <a:moveTo>
                    <a:pt x="11855" y="1"/>
                  </a:moveTo>
                  <a:lnTo>
                    <a:pt x="11584" y="39"/>
                  </a:lnTo>
                  <a:lnTo>
                    <a:pt x="11469" y="117"/>
                  </a:lnTo>
                  <a:lnTo>
                    <a:pt x="11353" y="194"/>
                  </a:lnTo>
                  <a:lnTo>
                    <a:pt x="11160" y="387"/>
                  </a:lnTo>
                  <a:lnTo>
                    <a:pt x="11005" y="619"/>
                  </a:lnTo>
                  <a:lnTo>
                    <a:pt x="10928" y="812"/>
                  </a:lnTo>
                  <a:lnTo>
                    <a:pt x="10928" y="1005"/>
                  </a:lnTo>
                  <a:lnTo>
                    <a:pt x="10928" y="1236"/>
                  </a:lnTo>
                  <a:lnTo>
                    <a:pt x="11005" y="1468"/>
                  </a:lnTo>
                  <a:lnTo>
                    <a:pt x="11082" y="1661"/>
                  </a:lnTo>
                  <a:lnTo>
                    <a:pt x="11198" y="1893"/>
                  </a:lnTo>
                  <a:lnTo>
                    <a:pt x="11546" y="2318"/>
                  </a:lnTo>
                  <a:lnTo>
                    <a:pt x="11932" y="2742"/>
                  </a:lnTo>
                  <a:lnTo>
                    <a:pt x="12395" y="3090"/>
                  </a:lnTo>
                  <a:lnTo>
                    <a:pt x="12859" y="3399"/>
                  </a:lnTo>
                  <a:lnTo>
                    <a:pt x="12859" y="3399"/>
                  </a:lnTo>
                  <a:lnTo>
                    <a:pt x="12048" y="3283"/>
                  </a:lnTo>
                  <a:lnTo>
                    <a:pt x="11198" y="3283"/>
                  </a:lnTo>
                  <a:lnTo>
                    <a:pt x="10387" y="3322"/>
                  </a:lnTo>
                  <a:lnTo>
                    <a:pt x="9615" y="3476"/>
                  </a:lnTo>
                  <a:lnTo>
                    <a:pt x="9654" y="3013"/>
                  </a:lnTo>
                  <a:lnTo>
                    <a:pt x="9654" y="2511"/>
                  </a:lnTo>
                  <a:lnTo>
                    <a:pt x="9615" y="2009"/>
                  </a:lnTo>
                  <a:lnTo>
                    <a:pt x="9538" y="1507"/>
                  </a:lnTo>
                  <a:lnTo>
                    <a:pt x="9075" y="1623"/>
                  </a:lnTo>
                  <a:lnTo>
                    <a:pt x="9152" y="2086"/>
                  </a:lnTo>
                  <a:lnTo>
                    <a:pt x="9152" y="2588"/>
                  </a:lnTo>
                  <a:lnTo>
                    <a:pt x="9152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5" y="3901"/>
                  </a:lnTo>
                  <a:lnTo>
                    <a:pt x="7414" y="4287"/>
                  </a:lnTo>
                  <a:lnTo>
                    <a:pt x="6603" y="4712"/>
                  </a:lnTo>
                  <a:lnTo>
                    <a:pt x="5831" y="5214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5" y="6218"/>
                  </a:lnTo>
                  <a:lnTo>
                    <a:pt x="3823" y="6913"/>
                  </a:lnTo>
                  <a:lnTo>
                    <a:pt x="3089" y="7685"/>
                  </a:lnTo>
                  <a:lnTo>
                    <a:pt x="2394" y="8496"/>
                  </a:lnTo>
                  <a:lnTo>
                    <a:pt x="1738" y="9307"/>
                  </a:lnTo>
                  <a:lnTo>
                    <a:pt x="1081" y="10157"/>
                  </a:lnTo>
                  <a:lnTo>
                    <a:pt x="502" y="10967"/>
                  </a:lnTo>
                  <a:lnTo>
                    <a:pt x="0" y="11778"/>
                  </a:lnTo>
                  <a:lnTo>
                    <a:pt x="348" y="12049"/>
                  </a:lnTo>
                  <a:lnTo>
                    <a:pt x="1545" y="10504"/>
                  </a:lnTo>
                  <a:lnTo>
                    <a:pt x="2742" y="8959"/>
                  </a:lnTo>
                  <a:lnTo>
                    <a:pt x="3360" y="8226"/>
                  </a:lnTo>
                  <a:lnTo>
                    <a:pt x="4016" y="7492"/>
                  </a:lnTo>
                  <a:lnTo>
                    <a:pt x="4711" y="6797"/>
                  </a:lnTo>
                  <a:lnTo>
                    <a:pt x="5483" y="6179"/>
                  </a:lnTo>
                  <a:lnTo>
                    <a:pt x="6256" y="5561"/>
                  </a:lnTo>
                  <a:lnTo>
                    <a:pt x="7105" y="5059"/>
                  </a:lnTo>
                  <a:lnTo>
                    <a:pt x="7993" y="4596"/>
                  </a:lnTo>
                  <a:lnTo>
                    <a:pt x="8457" y="4442"/>
                  </a:lnTo>
                  <a:lnTo>
                    <a:pt x="8920" y="4248"/>
                  </a:lnTo>
                  <a:lnTo>
                    <a:pt x="9422" y="4133"/>
                  </a:lnTo>
                  <a:lnTo>
                    <a:pt x="9885" y="4017"/>
                  </a:lnTo>
                  <a:lnTo>
                    <a:pt x="10387" y="3901"/>
                  </a:lnTo>
                  <a:lnTo>
                    <a:pt x="10851" y="3862"/>
                  </a:lnTo>
                  <a:lnTo>
                    <a:pt x="11353" y="3824"/>
                  </a:lnTo>
                  <a:lnTo>
                    <a:pt x="11855" y="3824"/>
                  </a:lnTo>
                  <a:lnTo>
                    <a:pt x="12357" y="3862"/>
                  </a:lnTo>
                  <a:lnTo>
                    <a:pt x="12859" y="3901"/>
                  </a:lnTo>
                  <a:lnTo>
                    <a:pt x="12318" y="3978"/>
                  </a:lnTo>
                  <a:lnTo>
                    <a:pt x="11855" y="4094"/>
                  </a:lnTo>
                  <a:lnTo>
                    <a:pt x="11391" y="4287"/>
                  </a:lnTo>
                  <a:lnTo>
                    <a:pt x="11198" y="4403"/>
                  </a:lnTo>
                  <a:lnTo>
                    <a:pt x="11005" y="4557"/>
                  </a:lnTo>
                  <a:lnTo>
                    <a:pt x="10851" y="4673"/>
                  </a:lnTo>
                  <a:lnTo>
                    <a:pt x="10696" y="4866"/>
                  </a:lnTo>
                  <a:lnTo>
                    <a:pt x="10542" y="5059"/>
                  </a:lnTo>
                  <a:lnTo>
                    <a:pt x="10465" y="5291"/>
                  </a:lnTo>
                  <a:lnTo>
                    <a:pt x="10387" y="5523"/>
                  </a:lnTo>
                  <a:lnTo>
                    <a:pt x="10387" y="5754"/>
                  </a:lnTo>
                  <a:lnTo>
                    <a:pt x="10426" y="5948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4"/>
                  </a:lnTo>
                  <a:lnTo>
                    <a:pt x="11005" y="6411"/>
                  </a:lnTo>
                  <a:lnTo>
                    <a:pt x="11276" y="6449"/>
                  </a:lnTo>
                  <a:lnTo>
                    <a:pt x="11584" y="6411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3"/>
                  </a:lnTo>
                  <a:lnTo>
                    <a:pt x="13438" y="5484"/>
                  </a:lnTo>
                  <a:lnTo>
                    <a:pt x="13399" y="5523"/>
                  </a:lnTo>
                  <a:lnTo>
                    <a:pt x="13786" y="5716"/>
                  </a:lnTo>
                  <a:lnTo>
                    <a:pt x="14056" y="4866"/>
                  </a:lnTo>
                  <a:lnTo>
                    <a:pt x="14210" y="5407"/>
                  </a:lnTo>
                  <a:lnTo>
                    <a:pt x="14403" y="5909"/>
                  </a:lnTo>
                  <a:lnTo>
                    <a:pt x="14674" y="6411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7" y="7299"/>
                  </a:lnTo>
                  <a:lnTo>
                    <a:pt x="15678" y="7492"/>
                  </a:lnTo>
                  <a:lnTo>
                    <a:pt x="15987" y="7685"/>
                  </a:lnTo>
                  <a:lnTo>
                    <a:pt x="16296" y="7801"/>
                  </a:lnTo>
                  <a:lnTo>
                    <a:pt x="16604" y="7878"/>
                  </a:lnTo>
                  <a:lnTo>
                    <a:pt x="16759" y="7878"/>
                  </a:lnTo>
                  <a:lnTo>
                    <a:pt x="16875" y="7840"/>
                  </a:lnTo>
                  <a:lnTo>
                    <a:pt x="17029" y="7801"/>
                  </a:lnTo>
                  <a:lnTo>
                    <a:pt x="17184" y="7724"/>
                  </a:lnTo>
                  <a:lnTo>
                    <a:pt x="17299" y="7647"/>
                  </a:lnTo>
                  <a:lnTo>
                    <a:pt x="17377" y="7531"/>
                  </a:lnTo>
                  <a:lnTo>
                    <a:pt x="17415" y="7376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5" y="6604"/>
                  </a:lnTo>
                  <a:lnTo>
                    <a:pt x="17299" y="6295"/>
                  </a:lnTo>
                  <a:lnTo>
                    <a:pt x="17184" y="5986"/>
                  </a:lnTo>
                  <a:lnTo>
                    <a:pt x="17029" y="5716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1"/>
                  </a:lnTo>
                  <a:lnTo>
                    <a:pt x="16257" y="4789"/>
                  </a:lnTo>
                  <a:lnTo>
                    <a:pt x="16025" y="4596"/>
                  </a:lnTo>
                  <a:lnTo>
                    <a:pt x="15523" y="4287"/>
                  </a:lnTo>
                  <a:lnTo>
                    <a:pt x="14944" y="4017"/>
                  </a:lnTo>
                  <a:lnTo>
                    <a:pt x="15407" y="3901"/>
                  </a:lnTo>
                  <a:lnTo>
                    <a:pt x="15832" y="3746"/>
                  </a:lnTo>
                  <a:lnTo>
                    <a:pt x="16218" y="3515"/>
                  </a:lnTo>
                  <a:lnTo>
                    <a:pt x="16604" y="3244"/>
                  </a:lnTo>
                  <a:lnTo>
                    <a:pt x="16759" y="3051"/>
                  </a:lnTo>
                  <a:lnTo>
                    <a:pt x="16913" y="2858"/>
                  </a:lnTo>
                  <a:lnTo>
                    <a:pt x="17029" y="2665"/>
                  </a:lnTo>
                  <a:lnTo>
                    <a:pt x="17106" y="2434"/>
                  </a:lnTo>
                  <a:lnTo>
                    <a:pt x="17145" y="2163"/>
                  </a:lnTo>
                  <a:lnTo>
                    <a:pt x="17106" y="1932"/>
                  </a:lnTo>
                  <a:lnTo>
                    <a:pt x="17068" y="1700"/>
                  </a:lnTo>
                  <a:lnTo>
                    <a:pt x="16913" y="1468"/>
                  </a:lnTo>
                  <a:lnTo>
                    <a:pt x="16759" y="1314"/>
                  </a:lnTo>
                  <a:lnTo>
                    <a:pt x="16566" y="1198"/>
                  </a:lnTo>
                  <a:lnTo>
                    <a:pt x="16334" y="1159"/>
                  </a:lnTo>
                  <a:lnTo>
                    <a:pt x="16102" y="1159"/>
                  </a:lnTo>
                  <a:lnTo>
                    <a:pt x="15909" y="1198"/>
                  </a:lnTo>
                  <a:lnTo>
                    <a:pt x="15678" y="1236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5" y="1777"/>
                  </a:lnTo>
                  <a:lnTo>
                    <a:pt x="14596" y="2163"/>
                  </a:lnTo>
                  <a:lnTo>
                    <a:pt x="14326" y="2588"/>
                  </a:lnTo>
                  <a:lnTo>
                    <a:pt x="14094" y="3013"/>
                  </a:lnTo>
                  <a:lnTo>
                    <a:pt x="13940" y="2434"/>
                  </a:lnTo>
                  <a:lnTo>
                    <a:pt x="13747" y="1893"/>
                  </a:lnTo>
                  <a:lnTo>
                    <a:pt x="13515" y="1352"/>
                  </a:lnTo>
                  <a:lnTo>
                    <a:pt x="13168" y="850"/>
                  </a:lnTo>
                  <a:lnTo>
                    <a:pt x="13013" y="657"/>
                  </a:lnTo>
                  <a:lnTo>
                    <a:pt x="12820" y="464"/>
                  </a:lnTo>
                  <a:lnTo>
                    <a:pt x="12588" y="271"/>
                  </a:lnTo>
                  <a:lnTo>
                    <a:pt x="12357" y="117"/>
                  </a:lnTo>
                  <a:lnTo>
                    <a:pt x="12086" y="39"/>
                  </a:lnTo>
                  <a:lnTo>
                    <a:pt x="118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8"/>
            <p:cNvSpPr/>
            <p:nvPr/>
          </p:nvSpPr>
          <p:spPr>
            <a:xfrm>
              <a:off x="4161375" y="2367550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6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6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1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8"/>
            <p:cNvSpPr/>
            <p:nvPr/>
          </p:nvSpPr>
          <p:spPr>
            <a:xfrm>
              <a:off x="4673025" y="2378175"/>
              <a:ext cx="330175" cy="176675"/>
            </a:xfrm>
            <a:custGeom>
              <a:avLst/>
              <a:gdLst/>
              <a:ahLst/>
              <a:cxnLst/>
              <a:rect l="l" t="t" r="r" b="b"/>
              <a:pathLst>
                <a:path w="13207" h="7067" extrusionOk="0">
                  <a:moveTo>
                    <a:pt x="8110" y="309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79"/>
                  </a:lnTo>
                  <a:lnTo>
                    <a:pt x="8728" y="888"/>
                  </a:lnTo>
                  <a:lnTo>
                    <a:pt x="8766" y="1197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7"/>
                  </a:lnTo>
                  <a:lnTo>
                    <a:pt x="8033" y="2858"/>
                  </a:lnTo>
                  <a:lnTo>
                    <a:pt x="6836" y="4711"/>
                  </a:lnTo>
                  <a:lnTo>
                    <a:pt x="6681" y="4711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7"/>
                  </a:lnTo>
                  <a:lnTo>
                    <a:pt x="7453" y="888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09"/>
                  </a:lnTo>
                  <a:close/>
                  <a:moveTo>
                    <a:pt x="5909" y="5406"/>
                  </a:moveTo>
                  <a:lnTo>
                    <a:pt x="4673" y="5831"/>
                  </a:lnTo>
                  <a:lnTo>
                    <a:pt x="3437" y="6217"/>
                  </a:lnTo>
                  <a:lnTo>
                    <a:pt x="2781" y="6372"/>
                  </a:lnTo>
                  <a:lnTo>
                    <a:pt x="2125" y="6526"/>
                  </a:lnTo>
                  <a:lnTo>
                    <a:pt x="1700" y="6565"/>
                  </a:lnTo>
                  <a:lnTo>
                    <a:pt x="1314" y="6603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7"/>
                  </a:lnTo>
                  <a:lnTo>
                    <a:pt x="696" y="6063"/>
                  </a:lnTo>
                  <a:lnTo>
                    <a:pt x="696" y="5908"/>
                  </a:lnTo>
                  <a:lnTo>
                    <a:pt x="734" y="5792"/>
                  </a:lnTo>
                  <a:lnTo>
                    <a:pt x="812" y="5715"/>
                  </a:lnTo>
                  <a:lnTo>
                    <a:pt x="889" y="5677"/>
                  </a:lnTo>
                  <a:lnTo>
                    <a:pt x="1082" y="5599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6"/>
                  </a:lnTo>
                  <a:close/>
                  <a:moveTo>
                    <a:pt x="7067" y="5097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5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8"/>
                  </a:lnTo>
                  <a:lnTo>
                    <a:pt x="12589" y="6024"/>
                  </a:lnTo>
                  <a:lnTo>
                    <a:pt x="12628" y="6179"/>
                  </a:lnTo>
                  <a:lnTo>
                    <a:pt x="12589" y="6526"/>
                  </a:lnTo>
                  <a:lnTo>
                    <a:pt x="12435" y="6603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3"/>
                  </a:lnTo>
                  <a:lnTo>
                    <a:pt x="10929" y="6526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8"/>
                  </a:lnTo>
                  <a:lnTo>
                    <a:pt x="8226" y="5677"/>
                  </a:lnTo>
                  <a:lnTo>
                    <a:pt x="7067" y="5097"/>
                  </a:lnTo>
                  <a:close/>
                  <a:moveTo>
                    <a:pt x="8148" y="0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6"/>
                  </a:lnTo>
                  <a:lnTo>
                    <a:pt x="6681" y="2433"/>
                  </a:lnTo>
                  <a:lnTo>
                    <a:pt x="6527" y="3591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0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7"/>
                  </a:lnTo>
                  <a:lnTo>
                    <a:pt x="1391" y="5175"/>
                  </a:lnTo>
                  <a:lnTo>
                    <a:pt x="1005" y="5213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599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4"/>
                  </a:lnTo>
                  <a:lnTo>
                    <a:pt x="117" y="6449"/>
                  </a:lnTo>
                  <a:lnTo>
                    <a:pt x="232" y="6603"/>
                  </a:lnTo>
                  <a:lnTo>
                    <a:pt x="348" y="6681"/>
                  </a:lnTo>
                  <a:lnTo>
                    <a:pt x="464" y="6796"/>
                  </a:lnTo>
                  <a:lnTo>
                    <a:pt x="773" y="6912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2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5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8"/>
                  </a:lnTo>
                  <a:lnTo>
                    <a:pt x="6758" y="6101"/>
                  </a:lnTo>
                  <a:lnTo>
                    <a:pt x="6836" y="6294"/>
                  </a:lnTo>
                  <a:lnTo>
                    <a:pt x="7106" y="6256"/>
                  </a:lnTo>
                  <a:lnTo>
                    <a:pt x="7106" y="6217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6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6"/>
                  </a:lnTo>
                  <a:lnTo>
                    <a:pt x="11045" y="6951"/>
                  </a:lnTo>
                  <a:lnTo>
                    <a:pt x="11469" y="7028"/>
                  </a:lnTo>
                  <a:lnTo>
                    <a:pt x="11933" y="7067"/>
                  </a:lnTo>
                  <a:lnTo>
                    <a:pt x="12396" y="7028"/>
                  </a:lnTo>
                  <a:lnTo>
                    <a:pt x="12589" y="6990"/>
                  </a:lnTo>
                  <a:lnTo>
                    <a:pt x="12782" y="6912"/>
                  </a:lnTo>
                  <a:lnTo>
                    <a:pt x="12937" y="6796"/>
                  </a:lnTo>
                  <a:lnTo>
                    <a:pt x="13053" y="6681"/>
                  </a:lnTo>
                  <a:lnTo>
                    <a:pt x="13130" y="6526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4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6"/>
                  </a:lnTo>
                  <a:lnTo>
                    <a:pt x="12242" y="5290"/>
                  </a:lnTo>
                  <a:lnTo>
                    <a:pt x="11894" y="5213"/>
                  </a:lnTo>
                  <a:lnTo>
                    <a:pt x="11315" y="5097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1"/>
                  </a:lnTo>
                  <a:lnTo>
                    <a:pt x="8071" y="3514"/>
                  </a:lnTo>
                  <a:lnTo>
                    <a:pt x="8496" y="2858"/>
                  </a:lnTo>
                  <a:lnTo>
                    <a:pt x="8844" y="2201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6"/>
                  </a:lnTo>
                  <a:lnTo>
                    <a:pt x="9075" y="1275"/>
                  </a:lnTo>
                  <a:lnTo>
                    <a:pt x="9037" y="1004"/>
                  </a:lnTo>
                  <a:lnTo>
                    <a:pt x="8959" y="811"/>
                  </a:lnTo>
                  <a:lnTo>
                    <a:pt x="8882" y="579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8"/>
            <p:cNvSpPr/>
            <p:nvPr/>
          </p:nvSpPr>
          <p:spPr>
            <a:xfrm>
              <a:off x="1437100" y="2381075"/>
              <a:ext cx="93675" cy="93650"/>
            </a:xfrm>
            <a:custGeom>
              <a:avLst/>
              <a:gdLst/>
              <a:ahLst/>
              <a:cxnLst/>
              <a:rect l="l" t="t" r="r" b="b"/>
              <a:pathLst>
                <a:path w="3747" h="3746" extrusionOk="0">
                  <a:moveTo>
                    <a:pt x="1584" y="463"/>
                  </a:moveTo>
                  <a:lnTo>
                    <a:pt x="2086" y="541"/>
                  </a:lnTo>
                  <a:lnTo>
                    <a:pt x="2318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5"/>
                  </a:lnTo>
                  <a:lnTo>
                    <a:pt x="3090" y="1197"/>
                  </a:lnTo>
                  <a:lnTo>
                    <a:pt x="3206" y="1429"/>
                  </a:lnTo>
                  <a:lnTo>
                    <a:pt x="3244" y="1699"/>
                  </a:lnTo>
                  <a:lnTo>
                    <a:pt x="3244" y="1969"/>
                  </a:lnTo>
                  <a:lnTo>
                    <a:pt x="3206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7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3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3"/>
                  </a:lnTo>
                  <a:close/>
                  <a:moveTo>
                    <a:pt x="1893" y="0"/>
                  </a:moveTo>
                  <a:lnTo>
                    <a:pt x="1700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4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9" y="579"/>
                  </a:lnTo>
                  <a:lnTo>
                    <a:pt x="425" y="772"/>
                  </a:lnTo>
                  <a:lnTo>
                    <a:pt x="271" y="965"/>
                  </a:lnTo>
                  <a:lnTo>
                    <a:pt x="155" y="1236"/>
                  </a:lnTo>
                  <a:lnTo>
                    <a:pt x="78" y="1467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7" y="2510"/>
                  </a:lnTo>
                  <a:lnTo>
                    <a:pt x="310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8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7" y="3437"/>
                  </a:lnTo>
                  <a:lnTo>
                    <a:pt x="3128" y="3244"/>
                  </a:lnTo>
                  <a:lnTo>
                    <a:pt x="3322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8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5" y="1004"/>
                  </a:lnTo>
                  <a:lnTo>
                    <a:pt x="3322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8"/>
            <p:cNvSpPr/>
            <p:nvPr/>
          </p:nvSpPr>
          <p:spPr>
            <a:xfrm>
              <a:off x="3476925" y="23916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7" y="1159"/>
                  </a:lnTo>
                  <a:lnTo>
                    <a:pt x="1391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6" y="1816"/>
                  </a:lnTo>
                  <a:lnTo>
                    <a:pt x="387" y="1700"/>
                  </a:lnTo>
                  <a:lnTo>
                    <a:pt x="348" y="1584"/>
                  </a:lnTo>
                  <a:lnTo>
                    <a:pt x="387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2" y="1623"/>
                  </a:lnTo>
                  <a:lnTo>
                    <a:pt x="3669" y="1700"/>
                  </a:lnTo>
                  <a:lnTo>
                    <a:pt x="3747" y="1816"/>
                  </a:lnTo>
                  <a:lnTo>
                    <a:pt x="3747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9" y="2356"/>
                  </a:lnTo>
                  <a:lnTo>
                    <a:pt x="3206" y="2434"/>
                  </a:lnTo>
                  <a:lnTo>
                    <a:pt x="3013" y="2395"/>
                  </a:lnTo>
                  <a:lnTo>
                    <a:pt x="2820" y="2356"/>
                  </a:lnTo>
                  <a:lnTo>
                    <a:pt x="2627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1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90" y="1468"/>
                  </a:lnTo>
                  <a:close/>
                  <a:moveTo>
                    <a:pt x="3747" y="4750"/>
                  </a:moveTo>
                  <a:lnTo>
                    <a:pt x="3901" y="4789"/>
                  </a:lnTo>
                  <a:lnTo>
                    <a:pt x="4017" y="4828"/>
                  </a:lnTo>
                  <a:lnTo>
                    <a:pt x="4094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3" y="5368"/>
                  </a:lnTo>
                  <a:lnTo>
                    <a:pt x="4094" y="5484"/>
                  </a:lnTo>
                  <a:lnTo>
                    <a:pt x="3978" y="5600"/>
                  </a:lnTo>
                  <a:lnTo>
                    <a:pt x="3785" y="5754"/>
                  </a:lnTo>
                  <a:lnTo>
                    <a:pt x="3515" y="5870"/>
                  </a:lnTo>
                  <a:lnTo>
                    <a:pt x="3129" y="5870"/>
                  </a:lnTo>
                  <a:lnTo>
                    <a:pt x="2743" y="5793"/>
                  </a:lnTo>
                  <a:lnTo>
                    <a:pt x="2936" y="5368"/>
                  </a:lnTo>
                  <a:lnTo>
                    <a:pt x="3051" y="5214"/>
                  </a:lnTo>
                  <a:lnTo>
                    <a:pt x="3206" y="5021"/>
                  </a:lnTo>
                  <a:lnTo>
                    <a:pt x="3476" y="4866"/>
                  </a:lnTo>
                  <a:lnTo>
                    <a:pt x="3631" y="4789"/>
                  </a:lnTo>
                  <a:lnTo>
                    <a:pt x="3747" y="4750"/>
                  </a:lnTo>
                  <a:close/>
                  <a:moveTo>
                    <a:pt x="1121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3" y="6102"/>
                  </a:lnTo>
                  <a:lnTo>
                    <a:pt x="1430" y="6256"/>
                  </a:lnTo>
                  <a:lnTo>
                    <a:pt x="1237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6" y="6334"/>
                  </a:lnTo>
                  <a:lnTo>
                    <a:pt x="503" y="6179"/>
                  </a:lnTo>
                  <a:lnTo>
                    <a:pt x="426" y="6025"/>
                  </a:lnTo>
                  <a:lnTo>
                    <a:pt x="426" y="5909"/>
                  </a:lnTo>
                  <a:lnTo>
                    <a:pt x="464" y="5754"/>
                  </a:lnTo>
                  <a:lnTo>
                    <a:pt x="580" y="5677"/>
                  </a:lnTo>
                  <a:lnTo>
                    <a:pt x="696" y="5600"/>
                  </a:lnTo>
                  <a:lnTo>
                    <a:pt x="850" y="5523"/>
                  </a:lnTo>
                  <a:close/>
                  <a:moveTo>
                    <a:pt x="5716" y="6218"/>
                  </a:moveTo>
                  <a:lnTo>
                    <a:pt x="5870" y="6334"/>
                  </a:lnTo>
                  <a:lnTo>
                    <a:pt x="5948" y="6411"/>
                  </a:lnTo>
                  <a:lnTo>
                    <a:pt x="5986" y="6527"/>
                  </a:lnTo>
                  <a:lnTo>
                    <a:pt x="6025" y="6681"/>
                  </a:lnTo>
                  <a:lnTo>
                    <a:pt x="5986" y="6797"/>
                  </a:lnTo>
                  <a:lnTo>
                    <a:pt x="5909" y="7067"/>
                  </a:lnTo>
                  <a:lnTo>
                    <a:pt x="5793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1" y="7801"/>
                  </a:lnTo>
                  <a:lnTo>
                    <a:pt x="5059" y="7917"/>
                  </a:lnTo>
                  <a:lnTo>
                    <a:pt x="5098" y="7878"/>
                  </a:lnTo>
                  <a:lnTo>
                    <a:pt x="5021" y="7415"/>
                  </a:lnTo>
                  <a:lnTo>
                    <a:pt x="4982" y="7183"/>
                  </a:lnTo>
                  <a:lnTo>
                    <a:pt x="5021" y="6952"/>
                  </a:lnTo>
                  <a:lnTo>
                    <a:pt x="5137" y="6681"/>
                  </a:lnTo>
                  <a:lnTo>
                    <a:pt x="5214" y="6527"/>
                  </a:lnTo>
                  <a:lnTo>
                    <a:pt x="5330" y="6372"/>
                  </a:lnTo>
                  <a:lnTo>
                    <a:pt x="5446" y="6256"/>
                  </a:lnTo>
                  <a:lnTo>
                    <a:pt x="5600" y="6218"/>
                  </a:lnTo>
                  <a:close/>
                  <a:moveTo>
                    <a:pt x="8960" y="8071"/>
                  </a:moveTo>
                  <a:lnTo>
                    <a:pt x="9153" y="8110"/>
                  </a:lnTo>
                  <a:lnTo>
                    <a:pt x="9268" y="8187"/>
                  </a:lnTo>
                  <a:lnTo>
                    <a:pt x="9346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7" y="9153"/>
                  </a:lnTo>
                  <a:lnTo>
                    <a:pt x="8805" y="9346"/>
                  </a:lnTo>
                  <a:lnTo>
                    <a:pt x="8689" y="9384"/>
                  </a:lnTo>
                  <a:lnTo>
                    <a:pt x="8612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2" y="9346"/>
                  </a:lnTo>
                  <a:lnTo>
                    <a:pt x="8264" y="9346"/>
                  </a:lnTo>
                  <a:lnTo>
                    <a:pt x="8226" y="8960"/>
                  </a:lnTo>
                  <a:lnTo>
                    <a:pt x="8226" y="8766"/>
                  </a:lnTo>
                  <a:lnTo>
                    <a:pt x="8264" y="8573"/>
                  </a:lnTo>
                  <a:lnTo>
                    <a:pt x="8342" y="8342"/>
                  </a:lnTo>
                  <a:lnTo>
                    <a:pt x="8496" y="8187"/>
                  </a:lnTo>
                  <a:lnTo>
                    <a:pt x="8728" y="8110"/>
                  </a:lnTo>
                  <a:lnTo>
                    <a:pt x="8844" y="8071"/>
                  </a:lnTo>
                  <a:close/>
                  <a:moveTo>
                    <a:pt x="4944" y="8380"/>
                  </a:moveTo>
                  <a:lnTo>
                    <a:pt x="4944" y="8419"/>
                  </a:lnTo>
                  <a:lnTo>
                    <a:pt x="4751" y="8805"/>
                  </a:lnTo>
                  <a:lnTo>
                    <a:pt x="4596" y="8960"/>
                  </a:lnTo>
                  <a:lnTo>
                    <a:pt x="4442" y="9153"/>
                  </a:lnTo>
                  <a:lnTo>
                    <a:pt x="4210" y="9307"/>
                  </a:lnTo>
                  <a:lnTo>
                    <a:pt x="3940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9" y="9346"/>
                  </a:lnTo>
                  <a:lnTo>
                    <a:pt x="3322" y="9191"/>
                  </a:lnTo>
                  <a:lnTo>
                    <a:pt x="3322" y="9075"/>
                  </a:lnTo>
                  <a:lnTo>
                    <a:pt x="3322" y="8960"/>
                  </a:lnTo>
                  <a:lnTo>
                    <a:pt x="3399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5" y="8458"/>
                  </a:lnTo>
                  <a:lnTo>
                    <a:pt x="4055" y="8380"/>
                  </a:lnTo>
                  <a:lnTo>
                    <a:pt x="4326" y="8380"/>
                  </a:lnTo>
                  <a:lnTo>
                    <a:pt x="4905" y="8419"/>
                  </a:lnTo>
                  <a:lnTo>
                    <a:pt x="4944" y="8380"/>
                  </a:lnTo>
                  <a:close/>
                  <a:moveTo>
                    <a:pt x="7994" y="10002"/>
                  </a:moveTo>
                  <a:lnTo>
                    <a:pt x="7956" y="10195"/>
                  </a:lnTo>
                  <a:lnTo>
                    <a:pt x="7917" y="10350"/>
                  </a:lnTo>
                  <a:lnTo>
                    <a:pt x="7840" y="10543"/>
                  </a:lnTo>
                  <a:lnTo>
                    <a:pt x="7724" y="10697"/>
                  </a:lnTo>
                  <a:lnTo>
                    <a:pt x="7608" y="10813"/>
                  </a:lnTo>
                  <a:lnTo>
                    <a:pt x="7492" y="10929"/>
                  </a:lnTo>
                  <a:lnTo>
                    <a:pt x="7338" y="11045"/>
                  </a:lnTo>
                  <a:lnTo>
                    <a:pt x="7145" y="11083"/>
                  </a:lnTo>
                  <a:lnTo>
                    <a:pt x="6952" y="11122"/>
                  </a:lnTo>
                  <a:lnTo>
                    <a:pt x="6797" y="11083"/>
                  </a:lnTo>
                  <a:lnTo>
                    <a:pt x="6720" y="11045"/>
                  </a:lnTo>
                  <a:lnTo>
                    <a:pt x="6681" y="10967"/>
                  </a:lnTo>
                  <a:lnTo>
                    <a:pt x="6643" y="10890"/>
                  </a:lnTo>
                  <a:lnTo>
                    <a:pt x="6604" y="10813"/>
                  </a:lnTo>
                  <a:lnTo>
                    <a:pt x="6643" y="10620"/>
                  </a:lnTo>
                  <a:lnTo>
                    <a:pt x="6720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2" y="10157"/>
                  </a:lnTo>
                  <a:lnTo>
                    <a:pt x="7492" y="10079"/>
                  </a:lnTo>
                  <a:lnTo>
                    <a:pt x="7724" y="10041"/>
                  </a:lnTo>
                  <a:lnTo>
                    <a:pt x="7994" y="10002"/>
                  </a:lnTo>
                  <a:close/>
                  <a:moveTo>
                    <a:pt x="2202" y="1"/>
                  </a:moveTo>
                  <a:lnTo>
                    <a:pt x="2009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1" y="812"/>
                  </a:lnTo>
                  <a:lnTo>
                    <a:pt x="1237" y="773"/>
                  </a:lnTo>
                  <a:lnTo>
                    <a:pt x="1043" y="735"/>
                  </a:lnTo>
                  <a:lnTo>
                    <a:pt x="696" y="735"/>
                  </a:lnTo>
                  <a:lnTo>
                    <a:pt x="541" y="812"/>
                  </a:lnTo>
                  <a:lnTo>
                    <a:pt x="387" y="889"/>
                  </a:lnTo>
                  <a:lnTo>
                    <a:pt x="233" y="1005"/>
                  </a:lnTo>
                  <a:lnTo>
                    <a:pt x="117" y="1159"/>
                  </a:lnTo>
                  <a:lnTo>
                    <a:pt x="39" y="1314"/>
                  </a:lnTo>
                  <a:lnTo>
                    <a:pt x="1" y="1468"/>
                  </a:lnTo>
                  <a:lnTo>
                    <a:pt x="1" y="1623"/>
                  </a:lnTo>
                  <a:lnTo>
                    <a:pt x="1" y="1777"/>
                  </a:lnTo>
                  <a:lnTo>
                    <a:pt x="78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6" y="2279"/>
                  </a:lnTo>
                  <a:lnTo>
                    <a:pt x="580" y="2356"/>
                  </a:lnTo>
                  <a:lnTo>
                    <a:pt x="735" y="2395"/>
                  </a:lnTo>
                  <a:lnTo>
                    <a:pt x="1043" y="2434"/>
                  </a:lnTo>
                  <a:lnTo>
                    <a:pt x="1391" y="2395"/>
                  </a:lnTo>
                  <a:lnTo>
                    <a:pt x="1700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9" y="4635"/>
                  </a:lnTo>
                  <a:lnTo>
                    <a:pt x="1777" y="5021"/>
                  </a:lnTo>
                  <a:lnTo>
                    <a:pt x="1893" y="5368"/>
                  </a:lnTo>
                  <a:lnTo>
                    <a:pt x="1584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3" y="5252"/>
                  </a:lnTo>
                  <a:lnTo>
                    <a:pt x="387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8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8" y="6218"/>
                  </a:lnTo>
                  <a:lnTo>
                    <a:pt x="155" y="6334"/>
                  </a:lnTo>
                  <a:lnTo>
                    <a:pt x="233" y="6450"/>
                  </a:lnTo>
                  <a:lnTo>
                    <a:pt x="348" y="6565"/>
                  </a:lnTo>
                  <a:lnTo>
                    <a:pt x="503" y="6643"/>
                  </a:lnTo>
                  <a:lnTo>
                    <a:pt x="657" y="6720"/>
                  </a:lnTo>
                  <a:lnTo>
                    <a:pt x="812" y="6758"/>
                  </a:lnTo>
                  <a:lnTo>
                    <a:pt x="1121" y="6758"/>
                  </a:lnTo>
                  <a:lnTo>
                    <a:pt x="1430" y="6681"/>
                  </a:lnTo>
                  <a:lnTo>
                    <a:pt x="1700" y="6527"/>
                  </a:lnTo>
                  <a:lnTo>
                    <a:pt x="1932" y="6295"/>
                  </a:lnTo>
                  <a:lnTo>
                    <a:pt x="2125" y="6063"/>
                  </a:lnTo>
                  <a:lnTo>
                    <a:pt x="2395" y="6527"/>
                  </a:lnTo>
                  <a:lnTo>
                    <a:pt x="2743" y="6990"/>
                  </a:lnTo>
                  <a:lnTo>
                    <a:pt x="3129" y="7376"/>
                  </a:lnTo>
                  <a:lnTo>
                    <a:pt x="3592" y="7762"/>
                  </a:lnTo>
                  <a:lnTo>
                    <a:pt x="4017" y="7994"/>
                  </a:lnTo>
                  <a:lnTo>
                    <a:pt x="3824" y="8033"/>
                  </a:lnTo>
                  <a:lnTo>
                    <a:pt x="3631" y="8110"/>
                  </a:lnTo>
                  <a:lnTo>
                    <a:pt x="3438" y="8187"/>
                  </a:lnTo>
                  <a:lnTo>
                    <a:pt x="3283" y="8342"/>
                  </a:lnTo>
                  <a:lnTo>
                    <a:pt x="3167" y="8458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6" y="8882"/>
                  </a:lnTo>
                  <a:lnTo>
                    <a:pt x="2897" y="9075"/>
                  </a:lnTo>
                  <a:lnTo>
                    <a:pt x="2936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2" y="9770"/>
                  </a:lnTo>
                  <a:lnTo>
                    <a:pt x="3515" y="9848"/>
                  </a:lnTo>
                  <a:lnTo>
                    <a:pt x="3708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9" y="9770"/>
                  </a:lnTo>
                  <a:lnTo>
                    <a:pt x="4403" y="9693"/>
                  </a:lnTo>
                  <a:lnTo>
                    <a:pt x="4673" y="9461"/>
                  </a:lnTo>
                  <a:lnTo>
                    <a:pt x="4905" y="9153"/>
                  </a:lnTo>
                  <a:lnTo>
                    <a:pt x="5098" y="8844"/>
                  </a:lnTo>
                  <a:lnTo>
                    <a:pt x="5214" y="8496"/>
                  </a:lnTo>
                  <a:lnTo>
                    <a:pt x="6527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6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5" y="9809"/>
                  </a:lnTo>
                  <a:lnTo>
                    <a:pt x="6797" y="9963"/>
                  </a:lnTo>
                  <a:lnTo>
                    <a:pt x="6643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5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5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6" y="11508"/>
                  </a:lnTo>
                  <a:lnTo>
                    <a:pt x="7029" y="11508"/>
                  </a:lnTo>
                  <a:lnTo>
                    <a:pt x="7222" y="11469"/>
                  </a:lnTo>
                  <a:lnTo>
                    <a:pt x="7415" y="11392"/>
                  </a:lnTo>
                  <a:lnTo>
                    <a:pt x="7569" y="11315"/>
                  </a:lnTo>
                  <a:lnTo>
                    <a:pt x="7724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10" y="10697"/>
                  </a:lnTo>
                  <a:lnTo>
                    <a:pt x="8226" y="10465"/>
                  </a:lnTo>
                  <a:lnTo>
                    <a:pt x="8264" y="10234"/>
                  </a:lnTo>
                  <a:lnTo>
                    <a:pt x="8303" y="9963"/>
                  </a:lnTo>
                  <a:lnTo>
                    <a:pt x="8342" y="9925"/>
                  </a:lnTo>
                  <a:lnTo>
                    <a:pt x="8728" y="10272"/>
                  </a:lnTo>
                  <a:lnTo>
                    <a:pt x="9075" y="10659"/>
                  </a:lnTo>
                  <a:lnTo>
                    <a:pt x="9346" y="11122"/>
                  </a:lnTo>
                  <a:lnTo>
                    <a:pt x="9462" y="11354"/>
                  </a:lnTo>
                  <a:lnTo>
                    <a:pt x="9539" y="11585"/>
                  </a:lnTo>
                  <a:lnTo>
                    <a:pt x="9655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5" y="12937"/>
                  </a:lnTo>
                  <a:lnTo>
                    <a:pt x="9577" y="13284"/>
                  </a:lnTo>
                  <a:lnTo>
                    <a:pt x="9462" y="13593"/>
                  </a:lnTo>
                  <a:lnTo>
                    <a:pt x="9191" y="14211"/>
                  </a:lnTo>
                  <a:lnTo>
                    <a:pt x="9153" y="14288"/>
                  </a:lnTo>
                  <a:lnTo>
                    <a:pt x="9153" y="14327"/>
                  </a:lnTo>
                  <a:lnTo>
                    <a:pt x="9230" y="14404"/>
                  </a:lnTo>
                  <a:lnTo>
                    <a:pt x="9307" y="14443"/>
                  </a:lnTo>
                  <a:lnTo>
                    <a:pt x="9423" y="14404"/>
                  </a:lnTo>
                  <a:lnTo>
                    <a:pt x="9577" y="14250"/>
                  </a:lnTo>
                  <a:lnTo>
                    <a:pt x="9732" y="14057"/>
                  </a:lnTo>
                  <a:lnTo>
                    <a:pt x="9848" y="13902"/>
                  </a:lnTo>
                  <a:lnTo>
                    <a:pt x="9925" y="13671"/>
                  </a:lnTo>
                  <a:lnTo>
                    <a:pt x="10079" y="13246"/>
                  </a:lnTo>
                  <a:lnTo>
                    <a:pt x="10118" y="12782"/>
                  </a:lnTo>
                  <a:lnTo>
                    <a:pt x="10118" y="12319"/>
                  </a:lnTo>
                  <a:lnTo>
                    <a:pt x="10041" y="11856"/>
                  </a:lnTo>
                  <a:lnTo>
                    <a:pt x="9925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7" y="10272"/>
                  </a:lnTo>
                  <a:lnTo>
                    <a:pt x="9037" y="9963"/>
                  </a:lnTo>
                  <a:lnTo>
                    <a:pt x="8728" y="9693"/>
                  </a:lnTo>
                  <a:lnTo>
                    <a:pt x="8960" y="9577"/>
                  </a:lnTo>
                  <a:lnTo>
                    <a:pt x="9230" y="9423"/>
                  </a:lnTo>
                  <a:lnTo>
                    <a:pt x="9462" y="9191"/>
                  </a:lnTo>
                  <a:lnTo>
                    <a:pt x="9616" y="8921"/>
                  </a:lnTo>
                  <a:lnTo>
                    <a:pt x="9732" y="8612"/>
                  </a:lnTo>
                  <a:lnTo>
                    <a:pt x="9732" y="8496"/>
                  </a:lnTo>
                  <a:lnTo>
                    <a:pt x="9732" y="8342"/>
                  </a:lnTo>
                  <a:lnTo>
                    <a:pt x="9693" y="8187"/>
                  </a:lnTo>
                  <a:lnTo>
                    <a:pt x="9616" y="8071"/>
                  </a:lnTo>
                  <a:lnTo>
                    <a:pt x="9500" y="7956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7" y="7724"/>
                  </a:lnTo>
                  <a:lnTo>
                    <a:pt x="8689" y="7724"/>
                  </a:lnTo>
                  <a:lnTo>
                    <a:pt x="8535" y="7762"/>
                  </a:lnTo>
                  <a:lnTo>
                    <a:pt x="8380" y="7840"/>
                  </a:lnTo>
                  <a:lnTo>
                    <a:pt x="8226" y="7956"/>
                  </a:lnTo>
                  <a:lnTo>
                    <a:pt x="8110" y="8071"/>
                  </a:lnTo>
                  <a:lnTo>
                    <a:pt x="7956" y="8264"/>
                  </a:lnTo>
                  <a:lnTo>
                    <a:pt x="7878" y="8535"/>
                  </a:lnTo>
                  <a:lnTo>
                    <a:pt x="7840" y="8766"/>
                  </a:lnTo>
                  <a:lnTo>
                    <a:pt x="7840" y="9037"/>
                  </a:lnTo>
                  <a:lnTo>
                    <a:pt x="7222" y="8766"/>
                  </a:lnTo>
                  <a:lnTo>
                    <a:pt x="6643" y="8496"/>
                  </a:lnTo>
                  <a:lnTo>
                    <a:pt x="5368" y="8033"/>
                  </a:lnTo>
                  <a:lnTo>
                    <a:pt x="5639" y="7878"/>
                  </a:lnTo>
                  <a:lnTo>
                    <a:pt x="5870" y="7685"/>
                  </a:lnTo>
                  <a:lnTo>
                    <a:pt x="6063" y="7454"/>
                  </a:lnTo>
                  <a:lnTo>
                    <a:pt x="6218" y="7183"/>
                  </a:lnTo>
                  <a:lnTo>
                    <a:pt x="6334" y="6874"/>
                  </a:lnTo>
                  <a:lnTo>
                    <a:pt x="6334" y="6720"/>
                  </a:lnTo>
                  <a:lnTo>
                    <a:pt x="6334" y="6527"/>
                  </a:lnTo>
                  <a:lnTo>
                    <a:pt x="6334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5" y="5948"/>
                  </a:lnTo>
                  <a:lnTo>
                    <a:pt x="5870" y="5870"/>
                  </a:lnTo>
                  <a:lnTo>
                    <a:pt x="5716" y="5832"/>
                  </a:lnTo>
                  <a:lnTo>
                    <a:pt x="5561" y="5870"/>
                  </a:lnTo>
                  <a:lnTo>
                    <a:pt x="5407" y="5909"/>
                  </a:lnTo>
                  <a:lnTo>
                    <a:pt x="5253" y="5986"/>
                  </a:lnTo>
                  <a:lnTo>
                    <a:pt x="5137" y="6063"/>
                  </a:lnTo>
                  <a:lnTo>
                    <a:pt x="4905" y="6334"/>
                  </a:lnTo>
                  <a:lnTo>
                    <a:pt x="4751" y="6643"/>
                  </a:lnTo>
                  <a:lnTo>
                    <a:pt x="4635" y="7029"/>
                  </a:lnTo>
                  <a:lnTo>
                    <a:pt x="4635" y="7222"/>
                  </a:lnTo>
                  <a:lnTo>
                    <a:pt x="4635" y="7415"/>
                  </a:lnTo>
                  <a:lnTo>
                    <a:pt x="4635" y="7608"/>
                  </a:lnTo>
                  <a:lnTo>
                    <a:pt x="4712" y="7762"/>
                  </a:lnTo>
                  <a:lnTo>
                    <a:pt x="4094" y="7454"/>
                  </a:lnTo>
                  <a:lnTo>
                    <a:pt x="3824" y="7299"/>
                  </a:lnTo>
                  <a:lnTo>
                    <a:pt x="3553" y="7106"/>
                  </a:lnTo>
                  <a:lnTo>
                    <a:pt x="3322" y="6874"/>
                  </a:lnTo>
                  <a:lnTo>
                    <a:pt x="3090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2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3" y="5986"/>
                  </a:lnTo>
                  <a:lnTo>
                    <a:pt x="4249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9" y="5407"/>
                  </a:lnTo>
                  <a:lnTo>
                    <a:pt x="4557" y="5214"/>
                  </a:lnTo>
                  <a:lnTo>
                    <a:pt x="4519" y="5059"/>
                  </a:lnTo>
                  <a:lnTo>
                    <a:pt x="4480" y="4866"/>
                  </a:lnTo>
                  <a:lnTo>
                    <a:pt x="4403" y="4712"/>
                  </a:lnTo>
                  <a:lnTo>
                    <a:pt x="4287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1" y="4364"/>
                  </a:lnTo>
                  <a:lnTo>
                    <a:pt x="3708" y="4364"/>
                  </a:lnTo>
                  <a:lnTo>
                    <a:pt x="3553" y="4403"/>
                  </a:lnTo>
                  <a:lnTo>
                    <a:pt x="3399" y="4442"/>
                  </a:lnTo>
                  <a:lnTo>
                    <a:pt x="3245" y="4519"/>
                  </a:lnTo>
                  <a:lnTo>
                    <a:pt x="3090" y="4635"/>
                  </a:lnTo>
                  <a:lnTo>
                    <a:pt x="2820" y="4905"/>
                  </a:lnTo>
                  <a:lnTo>
                    <a:pt x="2588" y="5214"/>
                  </a:lnTo>
                  <a:lnTo>
                    <a:pt x="2434" y="5561"/>
                  </a:lnTo>
                  <a:lnTo>
                    <a:pt x="2395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6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5" y="2318"/>
                  </a:lnTo>
                  <a:lnTo>
                    <a:pt x="2356" y="2511"/>
                  </a:lnTo>
                  <a:lnTo>
                    <a:pt x="2588" y="2627"/>
                  </a:lnTo>
                  <a:lnTo>
                    <a:pt x="2820" y="2743"/>
                  </a:lnTo>
                  <a:lnTo>
                    <a:pt x="3129" y="2781"/>
                  </a:lnTo>
                  <a:lnTo>
                    <a:pt x="3283" y="2743"/>
                  </a:lnTo>
                  <a:lnTo>
                    <a:pt x="3476" y="2704"/>
                  </a:lnTo>
                  <a:lnTo>
                    <a:pt x="3631" y="2627"/>
                  </a:lnTo>
                  <a:lnTo>
                    <a:pt x="3785" y="2549"/>
                  </a:lnTo>
                  <a:lnTo>
                    <a:pt x="3901" y="2434"/>
                  </a:lnTo>
                  <a:lnTo>
                    <a:pt x="4017" y="2279"/>
                  </a:lnTo>
                  <a:lnTo>
                    <a:pt x="4094" y="2125"/>
                  </a:lnTo>
                  <a:lnTo>
                    <a:pt x="4133" y="1970"/>
                  </a:lnTo>
                  <a:lnTo>
                    <a:pt x="4094" y="1777"/>
                  </a:lnTo>
                  <a:lnTo>
                    <a:pt x="4055" y="1623"/>
                  </a:lnTo>
                  <a:lnTo>
                    <a:pt x="4017" y="1507"/>
                  </a:lnTo>
                  <a:lnTo>
                    <a:pt x="3901" y="1352"/>
                  </a:lnTo>
                  <a:lnTo>
                    <a:pt x="3785" y="1237"/>
                  </a:lnTo>
                  <a:lnTo>
                    <a:pt x="3631" y="1159"/>
                  </a:lnTo>
                  <a:lnTo>
                    <a:pt x="3515" y="1121"/>
                  </a:lnTo>
                  <a:lnTo>
                    <a:pt x="3322" y="1082"/>
                  </a:lnTo>
                  <a:lnTo>
                    <a:pt x="3167" y="1043"/>
                  </a:lnTo>
                  <a:lnTo>
                    <a:pt x="3013" y="1082"/>
                  </a:lnTo>
                  <a:lnTo>
                    <a:pt x="2743" y="1159"/>
                  </a:lnTo>
                  <a:lnTo>
                    <a:pt x="2472" y="1314"/>
                  </a:lnTo>
                  <a:lnTo>
                    <a:pt x="2241" y="1545"/>
                  </a:lnTo>
                  <a:lnTo>
                    <a:pt x="2511" y="78"/>
                  </a:lnTo>
                  <a:lnTo>
                    <a:pt x="220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8"/>
            <p:cNvSpPr/>
            <p:nvPr/>
          </p:nvSpPr>
          <p:spPr>
            <a:xfrm>
              <a:off x="3971200" y="23945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4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2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8"/>
            <p:cNvSpPr/>
            <p:nvPr/>
          </p:nvSpPr>
          <p:spPr>
            <a:xfrm>
              <a:off x="591450" y="23984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8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0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8"/>
            <p:cNvSpPr/>
            <p:nvPr/>
          </p:nvSpPr>
          <p:spPr>
            <a:xfrm>
              <a:off x="456275" y="23994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80"/>
                  </a:lnTo>
                  <a:lnTo>
                    <a:pt x="12280" y="657"/>
                  </a:lnTo>
                  <a:lnTo>
                    <a:pt x="12628" y="850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54"/>
                  </a:lnTo>
                  <a:lnTo>
                    <a:pt x="13478" y="2240"/>
                  </a:lnTo>
                  <a:lnTo>
                    <a:pt x="13632" y="2665"/>
                  </a:lnTo>
                  <a:lnTo>
                    <a:pt x="13825" y="3438"/>
                  </a:lnTo>
                  <a:lnTo>
                    <a:pt x="13825" y="3438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472"/>
                  </a:lnTo>
                  <a:lnTo>
                    <a:pt x="12010" y="2125"/>
                  </a:lnTo>
                  <a:lnTo>
                    <a:pt x="11817" y="1932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734"/>
                  </a:lnTo>
                  <a:lnTo>
                    <a:pt x="11740" y="619"/>
                  </a:lnTo>
                  <a:lnTo>
                    <a:pt x="11856" y="541"/>
                  </a:lnTo>
                  <a:lnTo>
                    <a:pt x="11972" y="503"/>
                  </a:lnTo>
                  <a:close/>
                  <a:moveTo>
                    <a:pt x="16219" y="1584"/>
                  </a:moveTo>
                  <a:lnTo>
                    <a:pt x="16296" y="1623"/>
                  </a:lnTo>
                  <a:lnTo>
                    <a:pt x="16412" y="1661"/>
                  </a:lnTo>
                  <a:lnTo>
                    <a:pt x="16490" y="1738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7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661"/>
                  </a:lnTo>
                  <a:lnTo>
                    <a:pt x="16103" y="1623"/>
                  </a:lnTo>
                  <a:lnTo>
                    <a:pt x="16219" y="1584"/>
                  </a:lnTo>
                  <a:close/>
                  <a:moveTo>
                    <a:pt x="13825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9"/>
                  </a:lnTo>
                  <a:lnTo>
                    <a:pt x="10890" y="5445"/>
                  </a:lnTo>
                  <a:lnTo>
                    <a:pt x="10968" y="5252"/>
                  </a:lnTo>
                  <a:lnTo>
                    <a:pt x="11122" y="5098"/>
                  </a:lnTo>
                  <a:lnTo>
                    <a:pt x="11277" y="4943"/>
                  </a:lnTo>
                  <a:lnTo>
                    <a:pt x="11547" y="4750"/>
                  </a:lnTo>
                  <a:lnTo>
                    <a:pt x="11817" y="4635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25" y="4287"/>
                  </a:lnTo>
                  <a:close/>
                  <a:moveTo>
                    <a:pt x="14404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7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44" y="5986"/>
                  </a:lnTo>
                  <a:lnTo>
                    <a:pt x="16876" y="6334"/>
                  </a:lnTo>
                  <a:lnTo>
                    <a:pt x="16992" y="6681"/>
                  </a:lnTo>
                  <a:lnTo>
                    <a:pt x="16992" y="6836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8"/>
                  </a:lnTo>
                  <a:lnTo>
                    <a:pt x="16374" y="7338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370" y="6565"/>
                  </a:lnTo>
                  <a:lnTo>
                    <a:pt x="15061" y="6141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06" y="619"/>
                  </a:lnTo>
                  <a:lnTo>
                    <a:pt x="10929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33" y="2742"/>
                  </a:lnTo>
                  <a:lnTo>
                    <a:pt x="12396" y="3090"/>
                  </a:lnTo>
                  <a:lnTo>
                    <a:pt x="12860" y="3399"/>
                  </a:lnTo>
                  <a:lnTo>
                    <a:pt x="12860" y="3399"/>
                  </a:lnTo>
                  <a:lnTo>
                    <a:pt x="12049" y="3283"/>
                  </a:lnTo>
                  <a:lnTo>
                    <a:pt x="11199" y="3283"/>
                  </a:lnTo>
                  <a:lnTo>
                    <a:pt x="10388" y="3322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623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082" y="10156"/>
                  </a:lnTo>
                  <a:lnTo>
                    <a:pt x="503" y="10967"/>
                  </a:lnTo>
                  <a:lnTo>
                    <a:pt x="1" y="11778"/>
                  </a:lnTo>
                  <a:lnTo>
                    <a:pt x="348" y="12049"/>
                  </a:lnTo>
                  <a:lnTo>
                    <a:pt x="1546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79"/>
                  </a:lnTo>
                  <a:lnTo>
                    <a:pt x="6257" y="5561"/>
                  </a:lnTo>
                  <a:lnTo>
                    <a:pt x="7106" y="5059"/>
                  </a:lnTo>
                  <a:lnTo>
                    <a:pt x="7994" y="4596"/>
                  </a:lnTo>
                  <a:lnTo>
                    <a:pt x="8458" y="4441"/>
                  </a:lnTo>
                  <a:lnTo>
                    <a:pt x="8921" y="4248"/>
                  </a:lnTo>
                  <a:lnTo>
                    <a:pt x="9423" y="4133"/>
                  </a:lnTo>
                  <a:lnTo>
                    <a:pt x="9886" y="4017"/>
                  </a:lnTo>
                  <a:lnTo>
                    <a:pt x="10388" y="3901"/>
                  </a:lnTo>
                  <a:lnTo>
                    <a:pt x="10852" y="3862"/>
                  </a:lnTo>
                  <a:lnTo>
                    <a:pt x="11354" y="3824"/>
                  </a:lnTo>
                  <a:lnTo>
                    <a:pt x="11856" y="3824"/>
                  </a:lnTo>
                  <a:lnTo>
                    <a:pt x="12358" y="3862"/>
                  </a:lnTo>
                  <a:lnTo>
                    <a:pt x="12860" y="3901"/>
                  </a:lnTo>
                  <a:lnTo>
                    <a:pt x="12319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47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4"/>
                  </a:lnTo>
                  <a:lnTo>
                    <a:pt x="11006" y="6411"/>
                  </a:lnTo>
                  <a:lnTo>
                    <a:pt x="11277" y="6449"/>
                  </a:lnTo>
                  <a:lnTo>
                    <a:pt x="11585" y="6411"/>
                  </a:lnTo>
                  <a:lnTo>
                    <a:pt x="11856" y="6372"/>
                  </a:lnTo>
                  <a:lnTo>
                    <a:pt x="12165" y="6256"/>
                  </a:lnTo>
                  <a:lnTo>
                    <a:pt x="12628" y="6063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760" y="7878"/>
                  </a:lnTo>
                  <a:lnTo>
                    <a:pt x="16876" y="7840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7"/>
                  </a:lnTo>
                  <a:lnTo>
                    <a:pt x="17378" y="7531"/>
                  </a:lnTo>
                  <a:lnTo>
                    <a:pt x="17416" y="7376"/>
                  </a:lnTo>
                  <a:lnTo>
                    <a:pt x="17455" y="7260"/>
                  </a:lnTo>
                  <a:lnTo>
                    <a:pt x="17493" y="6951"/>
                  </a:lnTo>
                  <a:lnTo>
                    <a:pt x="17416" y="6604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4"/>
                  </a:lnTo>
                  <a:lnTo>
                    <a:pt x="17146" y="2163"/>
                  </a:lnTo>
                  <a:lnTo>
                    <a:pt x="17107" y="1932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36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41" y="2434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8"/>
            <p:cNvSpPr/>
            <p:nvPr/>
          </p:nvSpPr>
          <p:spPr>
            <a:xfrm>
              <a:off x="5396100" y="24418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4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2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6" y="9153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3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7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5"/>
                  </a:lnTo>
                  <a:lnTo>
                    <a:pt x="695" y="735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4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50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3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9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6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8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2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4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7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8"/>
            <p:cNvSpPr/>
            <p:nvPr/>
          </p:nvSpPr>
          <p:spPr>
            <a:xfrm>
              <a:off x="4094775" y="2444775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4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5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8"/>
            <p:cNvSpPr/>
            <p:nvPr/>
          </p:nvSpPr>
          <p:spPr>
            <a:xfrm>
              <a:off x="6880825" y="24872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5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40" y="4943"/>
                  </a:lnTo>
                  <a:lnTo>
                    <a:pt x="155" y="4943"/>
                  </a:lnTo>
                  <a:lnTo>
                    <a:pt x="542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9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8"/>
            <p:cNvSpPr/>
            <p:nvPr/>
          </p:nvSpPr>
          <p:spPr>
            <a:xfrm>
              <a:off x="4037825" y="2489175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3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3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69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7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9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5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8"/>
            <p:cNvSpPr/>
            <p:nvPr/>
          </p:nvSpPr>
          <p:spPr>
            <a:xfrm>
              <a:off x="6829675" y="24891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580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9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9"/>
                  </a:lnTo>
                  <a:lnTo>
                    <a:pt x="78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8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4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6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8"/>
            <p:cNvSpPr/>
            <p:nvPr/>
          </p:nvSpPr>
          <p:spPr>
            <a:xfrm>
              <a:off x="2130250" y="2495950"/>
              <a:ext cx="246175" cy="107175"/>
            </a:xfrm>
            <a:custGeom>
              <a:avLst/>
              <a:gdLst/>
              <a:ahLst/>
              <a:cxnLst/>
              <a:rect l="l" t="t" r="r" b="b"/>
              <a:pathLst>
                <a:path w="9847" h="4287" extrusionOk="0">
                  <a:moveTo>
                    <a:pt x="8882" y="2742"/>
                  </a:moveTo>
                  <a:lnTo>
                    <a:pt x="9113" y="2819"/>
                  </a:lnTo>
                  <a:lnTo>
                    <a:pt x="9229" y="2896"/>
                  </a:lnTo>
                  <a:lnTo>
                    <a:pt x="9306" y="3012"/>
                  </a:lnTo>
                  <a:lnTo>
                    <a:pt x="9384" y="3089"/>
                  </a:lnTo>
                  <a:lnTo>
                    <a:pt x="9384" y="3205"/>
                  </a:lnTo>
                  <a:lnTo>
                    <a:pt x="9422" y="3321"/>
                  </a:lnTo>
                  <a:lnTo>
                    <a:pt x="9384" y="3437"/>
                  </a:lnTo>
                  <a:lnTo>
                    <a:pt x="9268" y="3630"/>
                  </a:lnTo>
                  <a:lnTo>
                    <a:pt x="9113" y="3785"/>
                  </a:lnTo>
                  <a:lnTo>
                    <a:pt x="8920" y="3862"/>
                  </a:lnTo>
                  <a:lnTo>
                    <a:pt x="8727" y="3862"/>
                  </a:lnTo>
                  <a:lnTo>
                    <a:pt x="8573" y="3785"/>
                  </a:lnTo>
                  <a:lnTo>
                    <a:pt x="8418" y="3630"/>
                  </a:lnTo>
                  <a:lnTo>
                    <a:pt x="8302" y="3437"/>
                  </a:lnTo>
                  <a:lnTo>
                    <a:pt x="8302" y="3244"/>
                  </a:lnTo>
                  <a:lnTo>
                    <a:pt x="8341" y="3051"/>
                  </a:lnTo>
                  <a:lnTo>
                    <a:pt x="8380" y="2858"/>
                  </a:lnTo>
                  <a:lnTo>
                    <a:pt x="8418" y="2819"/>
                  </a:lnTo>
                  <a:lnTo>
                    <a:pt x="8650" y="2742"/>
                  </a:lnTo>
                  <a:close/>
                  <a:moveTo>
                    <a:pt x="155" y="0"/>
                  </a:moveTo>
                  <a:lnTo>
                    <a:pt x="77" y="39"/>
                  </a:lnTo>
                  <a:lnTo>
                    <a:pt x="39" y="78"/>
                  </a:lnTo>
                  <a:lnTo>
                    <a:pt x="0" y="155"/>
                  </a:lnTo>
                  <a:lnTo>
                    <a:pt x="39" y="271"/>
                  </a:lnTo>
                  <a:lnTo>
                    <a:pt x="77" y="348"/>
                  </a:lnTo>
                  <a:lnTo>
                    <a:pt x="116" y="386"/>
                  </a:lnTo>
                  <a:lnTo>
                    <a:pt x="618" y="618"/>
                  </a:lnTo>
                  <a:lnTo>
                    <a:pt x="1120" y="773"/>
                  </a:lnTo>
                  <a:lnTo>
                    <a:pt x="2124" y="1081"/>
                  </a:lnTo>
                  <a:lnTo>
                    <a:pt x="4286" y="1738"/>
                  </a:lnTo>
                  <a:lnTo>
                    <a:pt x="6101" y="2317"/>
                  </a:lnTo>
                  <a:lnTo>
                    <a:pt x="7028" y="2587"/>
                  </a:lnTo>
                  <a:lnTo>
                    <a:pt x="7993" y="2819"/>
                  </a:lnTo>
                  <a:lnTo>
                    <a:pt x="7916" y="2974"/>
                  </a:lnTo>
                  <a:lnTo>
                    <a:pt x="7878" y="3089"/>
                  </a:lnTo>
                  <a:lnTo>
                    <a:pt x="7878" y="3398"/>
                  </a:lnTo>
                  <a:lnTo>
                    <a:pt x="7993" y="3707"/>
                  </a:lnTo>
                  <a:lnTo>
                    <a:pt x="8109" y="3939"/>
                  </a:lnTo>
                  <a:lnTo>
                    <a:pt x="8225" y="4093"/>
                  </a:lnTo>
                  <a:lnTo>
                    <a:pt x="8380" y="4171"/>
                  </a:lnTo>
                  <a:lnTo>
                    <a:pt x="8573" y="4248"/>
                  </a:lnTo>
                  <a:lnTo>
                    <a:pt x="8727" y="4287"/>
                  </a:lnTo>
                  <a:lnTo>
                    <a:pt x="8920" y="4287"/>
                  </a:lnTo>
                  <a:lnTo>
                    <a:pt x="9075" y="4248"/>
                  </a:lnTo>
                  <a:lnTo>
                    <a:pt x="9268" y="4209"/>
                  </a:lnTo>
                  <a:lnTo>
                    <a:pt x="9422" y="4093"/>
                  </a:lnTo>
                  <a:lnTo>
                    <a:pt x="9538" y="3978"/>
                  </a:lnTo>
                  <a:lnTo>
                    <a:pt x="9654" y="3823"/>
                  </a:lnTo>
                  <a:lnTo>
                    <a:pt x="9770" y="3669"/>
                  </a:lnTo>
                  <a:lnTo>
                    <a:pt x="9808" y="3514"/>
                  </a:lnTo>
                  <a:lnTo>
                    <a:pt x="9847" y="3321"/>
                  </a:lnTo>
                  <a:lnTo>
                    <a:pt x="9847" y="3128"/>
                  </a:lnTo>
                  <a:lnTo>
                    <a:pt x="9770" y="2974"/>
                  </a:lnTo>
                  <a:lnTo>
                    <a:pt x="9692" y="2781"/>
                  </a:lnTo>
                  <a:lnTo>
                    <a:pt x="9577" y="2665"/>
                  </a:lnTo>
                  <a:lnTo>
                    <a:pt x="9422" y="2549"/>
                  </a:lnTo>
                  <a:lnTo>
                    <a:pt x="9229" y="2433"/>
                  </a:lnTo>
                  <a:lnTo>
                    <a:pt x="9075" y="2394"/>
                  </a:lnTo>
                  <a:lnTo>
                    <a:pt x="8688" y="2394"/>
                  </a:lnTo>
                  <a:lnTo>
                    <a:pt x="8495" y="2472"/>
                  </a:lnTo>
                  <a:lnTo>
                    <a:pt x="8341" y="2549"/>
                  </a:lnTo>
                  <a:lnTo>
                    <a:pt x="7298" y="2163"/>
                  </a:lnTo>
                  <a:lnTo>
                    <a:pt x="6294" y="1815"/>
                  </a:lnTo>
                  <a:lnTo>
                    <a:pt x="4209" y="1159"/>
                  </a:lnTo>
                  <a:lnTo>
                    <a:pt x="3244" y="850"/>
                  </a:lnTo>
                  <a:lnTo>
                    <a:pt x="2240" y="502"/>
                  </a:lnTo>
                  <a:lnTo>
                    <a:pt x="1236" y="193"/>
                  </a:lnTo>
                  <a:lnTo>
                    <a:pt x="734" y="7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8"/>
            <p:cNvSpPr/>
            <p:nvPr/>
          </p:nvSpPr>
          <p:spPr>
            <a:xfrm>
              <a:off x="4737700" y="2534550"/>
              <a:ext cx="459550" cy="296400"/>
            </a:xfrm>
            <a:custGeom>
              <a:avLst/>
              <a:gdLst/>
              <a:ahLst/>
              <a:cxnLst/>
              <a:rect l="l" t="t" r="r" b="b"/>
              <a:pathLst>
                <a:path w="18382" h="11856" extrusionOk="0">
                  <a:moveTo>
                    <a:pt x="17648" y="2936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9"/>
                  </a:lnTo>
                  <a:lnTo>
                    <a:pt x="17880" y="3322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40"/>
                  </a:lnTo>
                  <a:lnTo>
                    <a:pt x="17648" y="4133"/>
                  </a:lnTo>
                  <a:lnTo>
                    <a:pt x="17300" y="4403"/>
                  </a:lnTo>
                  <a:lnTo>
                    <a:pt x="17030" y="4596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4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5"/>
                  </a:lnTo>
                  <a:lnTo>
                    <a:pt x="16528" y="3515"/>
                  </a:lnTo>
                  <a:lnTo>
                    <a:pt x="16721" y="3283"/>
                  </a:lnTo>
                  <a:lnTo>
                    <a:pt x="16953" y="3129"/>
                  </a:lnTo>
                  <a:lnTo>
                    <a:pt x="17223" y="2974"/>
                  </a:lnTo>
                  <a:lnTo>
                    <a:pt x="17493" y="2936"/>
                  </a:lnTo>
                  <a:close/>
                  <a:moveTo>
                    <a:pt x="14211" y="4866"/>
                  </a:moveTo>
                  <a:lnTo>
                    <a:pt x="14481" y="4905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30"/>
                  </a:lnTo>
                  <a:lnTo>
                    <a:pt x="14752" y="5523"/>
                  </a:lnTo>
                  <a:lnTo>
                    <a:pt x="14288" y="5677"/>
                  </a:lnTo>
                  <a:lnTo>
                    <a:pt x="14018" y="5716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600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7"/>
                  </a:lnTo>
                  <a:lnTo>
                    <a:pt x="13169" y="5021"/>
                  </a:lnTo>
                  <a:lnTo>
                    <a:pt x="13323" y="4944"/>
                  </a:lnTo>
                  <a:lnTo>
                    <a:pt x="13555" y="4905"/>
                  </a:lnTo>
                  <a:lnTo>
                    <a:pt x="13864" y="4866"/>
                  </a:lnTo>
                  <a:close/>
                  <a:moveTo>
                    <a:pt x="15756" y="5523"/>
                  </a:moveTo>
                  <a:lnTo>
                    <a:pt x="16374" y="5832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4"/>
                  </a:lnTo>
                  <a:lnTo>
                    <a:pt x="17571" y="6913"/>
                  </a:lnTo>
                  <a:lnTo>
                    <a:pt x="17609" y="7067"/>
                  </a:lnTo>
                  <a:lnTo>
                    <a:pt x="17609" y="7222"/>
                  </a:lnTo>
                  <a:lnTo>
                    <a:pt x="17609" y="7454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4"/>
                  </a:lnTo>
                  <a:lnTo>
                    <a:pt x="17146" y="7724"/>
                  </a:lnTo>
                  <a:lnTo>
                    <a:pt x="16953" y="7685"/>
                  </a:lnTo>
                  <a:lnTo>
                    <a:pt x="16798" y="7608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7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2"/>
                  </a:lnTo>
                  <a:lnTo>
                    <a:pt x="15756" y="5523"/>
                  </a:lnTo>
                  <a:close/>
                  <a:moveTo>
                    <a:pt x="4944" y="464"/>
                  </a:moveTo>
                  <a:lnTo>
                    <a:pt x="5561" y="503"/>
                  </a:lnTo>
                  <a:lnTo>
                    <a:pt x="6141" y="657"/>
                  </a:lnTo>
                  <a:lnTo>
                    <a:pt x="6681" y="889"/>
                  </a:lnTo>
                  <a:lnTo>
                    <a:pt x="7222" y="1198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5"/>
                  </a:lnTo>
                  <a:lnTo>
                    <a:pt x="8766" y="2781"/>
                  </a:lnTo>
                  <a:lnTo>
                    <a:pt x="9037" y="3206"/>
                  </a:lnTo>
                  <a:lnTo>
                    <a:pt x="9268" y="3669"/>
                  </a:lnTo>
                  <a:lnTo>
                    <a:pt x="9693" y="4596"/>
                  </a:lnTo>
                  <a:lnTo>
                    <a:pt x="10079" y="5523"/>
                  </a:lnTo>
                  <a:lnTo>
                    <a:pt x="10272" y="5909"/>
                  </a:lnTo>
                  <a:lnTo>
                    <a:pt x="10504" y="6295"/>
                  </a:lnTo>
                  <a:lnTo>
                    <a:pt x="10736" y="6643"/>
                  </a:lnTo>
                  <a:lnTo>
                    <a:pt x="11006" y="6913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1"/>
                  </a:lnTo>
                  <a:lnTo>
                    <a:pt x="13207" y="7492"/>
                  </a:lnTo>
                  <a:lnTo>
                    <a:pt x="13516" y="7415"/>
                  </a:lnTo>
                  <a:lnTo>
                    <a:pt x="13825" y="7260"/>
                  </a:lnTo>
                  <a:lnTo>
                    <a:pt x="14095" y="7106"/>
                  </a:lnTo>
                  <a:lnTo>
                    <a:pt x="14366" y="6952"/>
                  </a:lnTo>
                  <a:lnTo>
                    <a:pt x="14597" y="6720"/>
                  </a:lnTo>
                  <a:lnTo>
                    <a:pt x="14829" y="6488"/>
                  </a:lnTo>
                  <a:lnTo>
                    <a:pt x="14829" y="6488"/>
                  </a:lnTo>
                  <a:lnTo>
                    <a:pt x="14404" y="7222"/>
                  </a:lnTo>
                  <a:lnTo>
                    <a:pt x="13941" y="7878"/>
                  </a:lnTo>
                  <a:lnTo>
                    <a:pt x="13439" y="8535"/>
                  </a:lnTo>
                  <a:lnTo>
                    <a:pt x="12860" y="9114"/>
                  </a:lnTo>
                  <a:lnTo>
                    <a:pt x="12242" y="9616"/>
                  </a:lnTo>
                  <a:lnTo>
                    <a:pt x="11547" y="10079"/>
                  </a:lnTo>
                  <a:lnTo>
                    <a:pt x="10813" y="10504"/>
                  </a:lnTo>
                  <a:lnTo>
                    <a:pt x="10041" y="10813"/>
                  </a:lnTo>
                  <a:lnTo>
                    <a:pt x="9462" y="11006"/>
                  </a:lnTo>
                  <a:lnTo>
                    <a:pt x="8882" y="11161"/>
                  </a:lnTo>
                  <a:lnTo>
                    <a:pt x="8303" y="11276"/>
                  </a:lnTo>
                  <a:lnTo>
                    <a:pt x="7724" y="11315"/>
                  </a:lnTo>
                  <a:lnTo>
                    <a:pt x="7145" y="11354"/>
                  </a:lnTo>
                  <a:lnTo>
                    <a:pt x="6604" y="11315"/>
                  </a:lnTo>
                  <a:lnTo>
                    <a:pt x="6025" y="11238"/>
                  </a:lnTo>
                  <a:lnTo>
                    <a:pt x="5484" y="11122"/>
                  </a:lnTo>
                  <a:lnTo>
                    <a:pt x="4944" y="10967"/>
                  </a:lnTo>
                  <a:lnTo>
                    <a:pt x="4442" y="10736"/>
                  </a:lnTo>
                  <a:lnTo>
                    <a:pt x="3940" y="10504"/>
                  </a:lnTo>
                  <a:lnTo>
                    <a:pt x="3476" y="10195"/>
                  </a:lnTo>
                  <a:lnTo>
                    <a:pt x="3013" y="9848"/>
                  </a:lnTo>
                  <a:lnTo>
                    <a:pt x="2549" y="9461"/>
                  </a:lnTo>
                  <a:lnTo>
                    <a:pt x="2163" y="9037"/>
                  </a:lnTo>
                  <a:lnTo>
                    <a:pt x="1777" y="8573"/>
                  </a:lnTo>
                  <a:lnTo>
                    <a:pt x="1430" y="8033"/>
                  </a:lnTo>
                  <a:lnTo>
                    <a:pt x="1121" y="7492"/>
                  </a:lnTo>
                  <a:lnTo>
                    <a:pt x="850" y="6913"/>
                  </a:lnTo>
                  <a:lnTo>
                    <a:pt x="657" y="6334"/>
                  </a:lnTo>
                  <a:lnTo>
                    <a:pt x="503" y="5754"/>
                  </a:lnTo>
                  <a:lnTo>
                    <a:pt x="426" y="5137"/>
                  </a:lnTo>
                  <a:lnTo>
                    <a:pt x="426" y="4519"/>
                  </a:lnTo>
                  <a:lnTo>
                    <a:pt x="503" y="3862"/>
                  </a:lnTo>
                  <a:lnTo>
                    <a:pt x="696" y="3283"/>
                  </a:lnTo>
                  <a:lnTo>
                    <a:pt x="928" y="2743"/>
                  </a:lnTo>
                  <a:lnTo>
                    <a:pt x="1275" y="2241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80"/>
                  </a:lnTo>
                  <a:lnTo>
                    <a:pt x="4326" y="464"/>
                  </a:lnTo>
                  <a:close/>
                  <a:moveTo>
                    <a:pt x="4519" y="1"/>
                  </a:moveTo>
                  <a:lnTo>
                    <a:pt x="4249" y="39"/>
                  </a:lnTo>
                  <a:lnTo>
                    <a:pt x="3901" y="78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6"/>
                  </a:lnTo>
                  <a:lnTo>
                    <a:pt x="2472" y="580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4"/>
                  </a:lnTo>
                  <a:lnTo>
                    <a:pt x="1082" y="1700"/>
                  </a:lnTo>
                  <a:lnTo>
                    <a:pt x="773" y="2163"/>
                  </a:lnTo>
                  <a:lnTo>
                    <a:pt x="503" y="2627"/>
                  </a:lnTo>
                  <a:lnTo>
                    <a:pt x="310" y="3090"/>
                  </a:lnTo>
                  <a:lnTo>
                    <a:pt x="155" y="3592"/>
                  </a:lnTo>
                  <a:lnTo>
                    <a:pt x="40" y="4094"/>
                  </a:lnTo>
                  <a:lnTo>
                    <a:pt x="1" y="4596"/>
                  </a:lnTo>
                  <a:lnTo>
                    <a:pt x="1" y="5137"/>
                  </a:lnTo>
                  <a:lnTo>
                    <a:pt x="78" y="5639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9"/>
                  </a:lnTo>
                  <a:lnTo>
                    <a:pt x="1237" y="8612"/>
                  </a:lnTo>
                  <a:lnTo>
                    <a:pt x="1545" y="9037"/>
                  </a:lnTo>
                  <a:lnTo>
                    <a:pt x="2009" y="9577"/>
                  </a:lnTo>
                  <a:lnTo>
                    <a:pt x="2472" y="10041"/>
                  </a:lnTo>
                  <a:lnTo>
                    <a:pt x="2974" y="10427"/>
                  </a:lnTo>
                  <a:lnTo>
                    <a:pt x="3476" y="10813"/>
                  </a:lnTo>
                  <a:lnTo>
                    <a:pt x="4055" y="11083"/>
                  </a:lnTo>
                  <a:lnTo>
                    <a:pt x="4596" y="11354"/>
                  </a:lnTo>
                  <a:lnTo>
                    <a:pt x="5214" y="11547"/>
                  </a:lnTo>
                  <a:lnTo>
                    <a:pt x="5832" y="11701"/>
                  </a:lnTo>
                  <a:lnTo>
                    <a:pt x="5870" y="11856"/>
                  </a:lnTo>
                  <a:lnTo>
                    <a:pt x="6218" y="11778"/>
                  </a:lnTo>
                  <a:lnTo>
                    <a:pt x="7029" y="11817"/>
                  </a:lnTo>
                  <a:lnTo>
                    <a:pt x="7840" y="11817"/>
                  </a:lnTo>
                  <a:lnTo>
                    <a:pt x="8689" y="11701"/>
                  </a:lnTo>
                  <a:lnTo>
                    <a:pt x="9539" y="11508"/>
                  </a:lnTo>
                  <a:lnTo>
                    <a:pt x="10272" y="11238"/>
                  </a:lnTo>
                  <a:lnTo>
                    <a:pt x="11006" y="10929"/>
                  </a:lnTo>
                  <a:lnTo>
                    <a:pt x="11315" y="10813"/>
                  </a:lnTo>
                  <a:lnTo>
                    <a:pt x="11315" y="10774"/>
                  </a:lnTo>
                  <a:lnTo>
                    <a:pt x="12049" y="10350"/>
                  </a:lnTo>
                  <a:lnTo>
                    <a:pt x="12705" y="9848"/>
                  </a:lnTo>
                  <a:lnTo>
                    <a:pt x="13362" y="9307"/>
                  </a:lnTo>
                  <a:lnTo>
                    <a:pt x="13941" y="8689"/>
                  </a:lnTo>
                  <a:lnTo>
                    <a:pt x="14481" y="8033"/>
                  </a:lnTo>
                  <a:lnTo>
                    <a:pt x="14713" y="7685"/>
                  </a:lnTo>
                  <a:lnTo>
                    <a:pt x="14906" y="7299"/>
                  </a:lnTo>
                  <a:lnTo>
                    <a:pt x="15099" y="6952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20"/>
                  </a:lnTo>
                  <a:lnTo>
                    <a:pt x="15987" y="7145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7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3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4"/>
                  </a:lnTo>
                  <a:lnTo>
                    <a:pt x="18034" y="7260"/>
                  </a:lnTo>
                  <a:lnTo>
                    <a:pt x="17995" y="7029"/>
                  </a:lnTo>
                  <a:lnTo>
                    <a:pt x="17918" y="6836"/>
                  </a:lnTo>
                  <a:lnTo>
                    <a:pt x="17841" y="6643"/>
                  </a:lnTo>
                  <a:lnTo>
                    <a:pt x="17725" y="6450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6"/>
                  </a:lnTo>
                  <a:lnTo>
                    <a:pt x="16567" y="5446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2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4"/>
                  </a:lnTo>
                  <a:lnTo>
                    <a:pt x="18343" y="3553"/>
                  </a:lnTo>
                  <a:lnTo>
                    <a:pt x="18382" y="3322"/>
                  </a:lnTo>
                  <a:lnTo>
                    <a:pt x="18343" y="3090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4"/>
                  </a:lnTo>
                  <a:lnTo>
                    <a:pt x="17841" y="2588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8"/>
                  </a:lnTo>
                  <a:lnTo>
                    <a:pt x="16953" y="2704"/>
                  </a:lnTo>
                  <a:lnTo>
                    <a:pt x="16760" y="2781"/>
                  </a:lnTo>
                  <a:lnTo>
                    <a:pt x="16567" y="2936"/>
                  </a:lnTo>
                  <a:lnTo>
                    <a:pt x="16412" y="3090"/>
                  </a:lnTo>
                  <a:lnTo>
                    <a:pt x="16258" y="3283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1"/>
                  </a:lnTo>
                  <a:lnTo>
                    <a:pt x="15524" y="5021"/>
                  </a:lnTo>
                  <a:lnTo>
                    <a:pt x="15099" y="4789"/>
                  </a:lnTo>
                  <a:lnTo>
                    <a:pt x="14675" y="4635"/>
                  </a:lnTo>
                  <a:lnTo>
                    <a:pt x="14211" y="4519"/>
                  </a:lnTo>
                  <a:lnTo>
                    <a:pt x="13748" y="4519"/>
                  </a:lnTo>
                  <a:lnTo>
                    <a:pt x="13362" y="4596"/>
                  </a:lnTo>
                  <a:lnTo>
                    <a:pt x="13169" y="4635"/>
                  </a:lnTo>
                  <a:lnTo>
                    <a:pt x="12975" y="4712"/>
                  </a:lnTo>
                  <a:lnTo>
                    <a:pt x="12782" y="4789"/>
                  </a:lnTo>
                  <a:lnTo>
                    <a:pt x="12628" y="4944"/>
                  </a:lnTo>
                  <a:lnTo>
                    <a:pt x="12512" y="5098"/>
                  </a:lnTo>
                  <a:lnTo>
                    <a:pt x="12435" y="5252"/>
                  </a:lnTo>
                  <a:lnTo>
                    <a:pt x="12396" y="5446"/>
                  </a:lnTo>
                  <a:lnTo>
                    <a:pt x="12473" y="5639"/>
                  </a:lnTo>
                  <a:lnTo>
                    <a:pt x="12551" y="5793"/>
                  </a:lnTo>
                  <a:lnTo>
                    <a:pt x="12705" y="5909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1"/>
                  </a:lnTo>
                  <a:lnTo>
                    <a:pt x="13786" y="6141"/>
                  </a:lnTo>
                  <a:lnTo>
                    <a:pt x="14134" y="6102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20"/>
                  </a:lnTo>
                  <a:lnTo>
                    <a:pt x="13671" y="6836"/>
                  </a:lnTo>
                  <a:lnTo>
                    <a:pt x="13439" y="6952"/>
                  </a:lnTo>
                  <a:lnTo>
                    <a:pt x="13207" y="7029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1"/>
                  </a:lnTo>
                  <a:lnTo>
                    <a:pt x="10968" y="6141"/>
                  </a:lnTo>
                  <a:lnTo>
                    <a:pt x="10774" y="5793"/>
                  </a:lnTo>
                  <a:lnTo>
                    <a:pt x="10504" y="5330"/>
                  </a:lnTo>
                  <a:lnTo>
                    <a:pt x="10311" y="4828"/>
                  </a:lnTo>
                  <a:lnTo>
                    <a:pt x="9886" y="3862"/>
                  </a:lnTo>
                  <a:lnTo>
                    <a:pt x="9655" y="3399"/>
                  </a:lnTo>
                  <a:lnTo>
                    <a:pt x="9423" y="2936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2"/>
                  </a:lnTo>
                  <a:lnTo>
                    <a:pt x="6874" y="503"/>
                  </a:lnTo>
                  <a:lnTo>
                    <a:pt x="6295" y="271"/>
                  </a:lnTo>
                  <a:lnTo>
                    <a:pt x="5716" y="117"/>
                  </a:lnTo>
                  <a:lnTo>
                    <a:pt x="5137" y="39"/>
                  </a:lnTo>
                  <a:lnTo>
                    <a:pt x="451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8"/>
            <p:cNvSpPr/>
            <p:nvPr/>
          </p:nvSpPr>
          <p:spPr>
            <a:xfrm>
              <a:off x="6767875" y="25365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1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6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8"/>
            <p:cNvSpPr/>
            <p:nvPr/>
          </p:nvSpPr>
          <p:spPr>
            <a:xfrm>
              <a:off x="694725" y="25374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8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8"/>
            <p:cNvSpPr/>
            <p:nvPr/>
          </p:nvSpPr>
          <p:spPr>
            <a:xfrm>
              <a:off x="643575" y="25393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657" y="1468"/>
                  </a:lnTo>
                  <a:lnTo>
                    <a:pt x="579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3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5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8"/>
            <p:cNvSpPr/>
            <p:nvPr/>
          </p:nvSpPr>
          <p:spPr>
            <a:xfrm>
              <a:off x="2323325" y="2542275"/>
              <a:ext cx="309900" cy="249100"/>
            </a:xfrm>
            <a:custGeom>
              <a:avLst/>
              <a:gdLst/>
              <a:ahLst/>
              <a:cxnLst/>
              <a:rect l="l" t="t" r="r" b="b"/>
              <a:pathLst>
                <a:path w="12396" h="9964" extrusionOk="0">
                  <a:moveTo>
                    <a:pt x="10079" y="426"/>
                  </a:moveTo>
                  <a:lnTo>
                    <a:pt x="10272" y="464"/>
                  </a:lnTo>
                  <a:lnTo>
                    <a:pt x="10465" y="503"/>
                  </a:lnTo>
                  <a:lnTo>
                    <a:pt x="10581" y="541"/>
                  </a:lnTo>
                  <a:lnTo>
                    <a:pt x="10735" y="657"/>
                  </a:lnTo>
                  <a:lnTo>
                    <a:pt x="10851" y="850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28" y="1430"/>
                  </a:lnTo>
                  <a:lnTo>
                    <a:pt x="10890" y="1661"/>
                  </a:lnTo>
                  <a:lnTo>
                    <a:pt x="10812" y="1854"/>
                  </a:lnTo>
                  <a:lnTo>
                    <a:pt x="10619" y="2202"/>
                  </a:lnTo>
                  <a:lnTo>
                    <a:pt x="10310" y="2588"/>
                  </a:lnTo>
                  <a:lnTo>
                    <a:pt x="9963" y="2936"/>
                  </a:lnTo>
                  <a:lnTo>
                    <a:pt x="9422" y="3476"/>
                  </a:lnTo>
                  <a:lnTo>
                    <a:pt x="8843" y="3978"/>
                  </a:lnTo>
                  <a:lnTo>
                    <a:pt x="8186" y="4480"/>
                  </a:lnTo>
                  <a:lnTo>
                    <a:pt x="7569" y="4982"/>
                  </a:lnTo>
                  <a:lnTo>
                    <a:pt x="6912" y="5484"/>
                  </a:lnTo>
                  <a:lnTo>
                    <a:pt x="6256" y="5947"/>
                  </a:lnTo>
                  <a:lnTo>
                    <a:pt x="5483" y="6411"/>
                  </a:lnTo>
                  <a:lnTo>
                    <a:pt x="4711" y="6874"/>
                  </a:lnTo>
                  <a:lnTo>
                    <a:pt x="3939" y="7299"/>
                  </a:lnTo>
                  <a:lnTo>
                    <a:pt x="3128" y="7724"/>
                  </a:lnTo>
                  <a:lnTo>
                    <a:pt x="2471" y="7994"/>
                  </a:lnTo>
                  <a:lnTo>
                    <a:pt x="2163" y="8110"/>
                  </a:lnTo>
                  <a:lnTo>
                    <a:pt x="1815" y="8226"/>
                  </a:lnTo>
                  <a:lnTo>
                    <a:pt x="1506" y="8264"/>
                  </a:lnTo>
                  <a:lnTo>
                    <a:pt x="1159" y="8303"/>
                  </a:lnTo>
                  <a:lnTo>
                    <a:pt x="811" y="8303"/>
                  </a:lnTo>
                  <a:lnTo>
                    <a:pt x="463" y="8226"/>
                  </a:lnTo>
                  <a:lnTo>
                    <a:pt x="502" y="8148"/>
                  </a:lnTo>
                  <a:lnTo>
                    <a:pt x="463" y="8033"/>
                  </a:lnTo>
                  <a:lnTo>
                    <a:pt x="463" y="7917"/>
                  </a:lnTo>
                  <a:lnTo>
                    <a:pt x="463" y="7801"/>
                  </a:lnTo>
                  <a:lnTo>
                    <a:pt x="502" y="7569"/>
                  </a:lnTo>
                  <a:lnTo>
                    <a:pt x="618" y="7299"/>
                  </a:lnTo>
                  <a:lnTo>
                    <a:pt x="772" y="7029"/>
                  </a:lnTo>
                  <a:lnTo>
                    <a:pt x="1159" y="6565"/>
                  </a:lnTo>
                  <a:lnTo>
                    <a:pt x="1467" y="6179"/>
                  </a:lnTo>
                  <a:lnTo>
                    <a:pt x="2008" y="5561"/>
                  </a:lnTo>
                  <a:lnTo>
                    <a:pt x="2549" y="4982"/>
                  </a:lnTo>
                  <a:lnTo>
                    <a:pt x="3128" y="4441"/>
                  </a:lnTo>
                  <a:lnTo>
                    <a:pt x="3746" y="3862"/>
                  </a:lnTo>
                  <a:lnTo>
                    <a:pt x="4364" y="3360"/>
                  </a:lnTo>
                  <a:lnTo>
                    <a:pt x="5020" y="2858"/>
                  </a:lnTo>
                  <a:lnTo>
                    <a:pt x="5715" y="2434"/>
                  </a:lnTo>
                  <a:lnTo>
                    <a:pt x="6410" y="1970"/>
                  </a:lnTo>
                  <a:lnTo>
                    <a:pt x="7105" y="1584"/>
                  </a:lnTo>
                  <a:lnTo>
                    <a:pt x="7839" y="1236"/>
                  </a:lnTo>
                  <a:lnTo>
                    <a:pt x="8457" y="928"/>
                  </a:lnTo>
                  <a:lnTo>
                    <a:pt x="8843" y="734"/>
                  </a:lnTo>
                  <a:lnTo>
                    <a:pt x="9268" y="580"/>
                  </a:lnTo>
                  <a:lnTo>
                    <a:pt x="9692" y="464"/>
                  </a:lnTo>
                  <a:lnTo>
                    <a:pt x="10079" y="426"/>
                  </a:lnTo>
                  <a:close/>
                  <a:moveTo>
                    <a:pt x="11237" y="464"/>
                  </a:moveTo>
                  <a:lnTo>
                    <a:pt x="11430" y="580"/>
                  </a:lnTo>
                  <a:lnTo>
                    <a:pt x="11585" y="773"/>
                  </a:lnTo>
                  <a:lnTo>
                    <a:pt x="11700" y="966"/>
                  </a:lnTo>
                  <a:lnTo>
                    <a:pt x="11778" y="1236"/>
                  </a:lnTo>
                  <a:lnTo>
                    <a:pt x="11778" y="1468"/>
                  </a:lnTo>
                  <a:lnTo>
                    <a:pt x="11778" y="1738"/>
                  </a:lnTo>
                  <a:lnTo>
                    <a:pt x="11739" y="1970"/>
                  </a:lnTo>
                  <a:lnTo>
                    <a:pt x="11662" y="2240"/>
                  </a:lnTo>
                  <a:lnTo>
                    <a:pt x="11430" y="2627"/>
                  </a:lnTo>
                  <a:lnTo>
                    <a:pt x="11160" y="3013"/>
                  </a:lnTo>
                  <a:lnTo>
                    <a:pt x="10851" y="3399"/>
                  </a:lnTo>
                  <a:lnTo>
                    <a:pt x="10542" y="3746"/>
                  </a:lnTo>
                  <a:lnTo>
                    <a:pt x="9847" y="4480"/>
                  </a:lnTo>
                  <a:lnTo>
                    <a:pt x="9075" y="5137"/>
                  </a:lnTo>
                  <a:lnTo>
                    <a:pt x="8264" y="5793"/>
                  </a:lnTo>
                  <a:lnTo>
                    <a:pt x="7453" y="6372"/>
                  </a:lnTo>
                  <a:lnTo>
                    <a:pt x="6603" y="6990"/>
                  </a:lnTo>
                  <a:lnTo>
                    <a:pt x="5754" y="7569"/>
                  </a:lnTo>
                  <a:lnTo>
                    <a:pt x="4866" y="8110"/>
                  </a:lnTo>
                  <a:lnTo>
                    <a:pt x="3977" y="8612"/>
                  </a:lnTo>
                  <a:lnTo>
                    <a:pt x="3128" y="9037"/>
                  </a:lnTo>
                  <a:lnTo>
                    <a:pt x="2703" y="9191"/>
                  </a:lnTo>
                  <a:lnTo>
                    <a:pt x="2240" y="9346"/>
                  </a:lnTo>
                  <a:lnTo>
                    <a:pt x="1969" y="9384"/>
                  </a:lnTo>
                  <a:lnTo>
                    <a:pt x="1661" y="9423"/>
                  </a:lnTo>
                  <a:lnTo>
                    <a:pt x="1313" y="9384"/>
                  </a:lnTo>
                  <a:lnTo>
                    <a:pt x="1004" y="9346"/>
                  </a:lnTo>
                  <a:lnTo>
                    <a:pt x="734" y="9191"/>
                  </a:lnTo>
                  <a:lnTo>
                    <a:pt x="541" y="9037"/>
                  </a:lnTo>
                  <a:lnTo>
                    <a:pt x="463" y="8921"/>
                  </a:lnTo>
                  <a:lnTo>
                    <a:pt x="386" y="8805"/>
                  </a:lnTo>
                  <a:lnTo>
                    <a:pt x="348" y="8650"/>
                  </a:lnTo>
                  <a:lnTo>
                    <a:pt x="309" y="8496"/>
                  </a:lnTo>
                  <a:lnTo>
                    <a:pt x="579" y="8612"/>
                  </a:lnTo>
                  <a:lnTo>
                    <a:pt x="888" y="8728"/>
                  </a:lnTo>
                  <a:lnTo>
                    <a:pt x="1197" y="8766"/>
                  </a:lnTo>
                  <a:lnTo>
                    <a:pt x="1506" y="8766"/>
                  </a:lnTo>
                  <a:lnTo>
                    <a:pt x="1815" y="8728"/>
                  </a:lnTo>
                  <a:lnTo>
                    <a:pt x="2124" y="8650"/>
                  </a:lnTo>
                  <a:lnTo>
                    <a:pt x="2742" y="8457"/>
                  </a:lnTo>
                  <a:lnTo>
                    <a:pt x="3321" y="8187"/>
                  </a:lnTo>
                  <a:lnTo>
                    <a:pt x="3939" y="7917"/>
                  </a:lnTo>
                  <a:lnTo>
                    <a:pt x="4981" y="7299"/>
                  </a:lnTo>
                  <a:lnTo>
                    <a:pt x="6526" y="6372"/>
                  </a:lnTo>
                  <a:lnTo>
                    <a:pt x="7298" y="5832"/>
                  </a:lnTo>
                  <a:lnTo>
                    <a:pt x="8071" y="5291"/>
                  </a:lnTo>
                  <a:lnTo>
                    <a:pt x="8804" y="4750"/>
                  </a:lnTo>
                  <a:lnTo>
                    <a:pt x="9499" y="4133"/>
                  </a:lnTo>
                  <a:lnTo>
                    <a:pt x="10156" y="3515"/>
                  </a:lnTo>
                  <a:lnTo>
                    <a:pt x="10774" y="2820"/>
                  </a:lnTo>
                  <a:lnTo>
                    <a:pt x="10967" y="2588"/>
                  </a:lnTo>
                  <a:lnTo>
                    <a:pt x="11121" y="2356"/>
                  </a:lnTo>
                  <a:lnTo>
                    <a:pt x="11276" y="2047"/>
                  </a:lnTo>
                  <a:lnTo>
                    <a:pt x="11391" y="1777"/>
                  </a:lnTo>
                  <a:lnTo>
                    <a:pt x="11469" y="1468"/>
                  </a:lnTo>
                  <a:lnTo>
                    <a:pt x="11507" y="1159"/>
                  </a:lnTo>
                  <a:lnTo>
                    <a:pt x="11430" y="889"/>
                  </a:lnTo>
                  <a:lnTo>
                    <a:pt x="11314" y="580"/>
                  </a:lnTo>
                  <a:lnTo>
                    <a:pt x="11237" y="464"/>
                  </a:lnTo>
                  <a:close/>
                  <a:moveTo>
                    <a:pt x="9924" y="1"/>
                  </a:moveTo>
                  <a:lnTo>
                    <a:pt x="9654" y="39"/>
                  </a:lnTo>
                  <a:lnTo>
                    <a:pt x="9306" y="117"/>
                  </a:lnTo>
                  <a:lnTo>
                    <a:pt x="8920" y="194"/>
                  </a:lnTo>
                  <a:lnTo>
                    <a:pt x="8186" y="503"/>
                  </a:lnTo>
                  <a:lnTo>
                    <a:pt x="7491" y="850"/>
                  </a:lnTo>
                  <a:lnTo>
                    <a:pt x="6835" y="1198"/>
                  </a:lnTo>
                  <a:lnTo>
                    <a:pt x="6101" y="1584"/>
                  </a:lnTo>
                  <a:lnTo>
                    <a:pt x="5406" y="2009"/>
                  </a:lnTo>
                  <a:lnTo>
                    <a:pt x="4750" y="2472"/>
                  </a:lnTo>
                  <a:lnTo>
                    <a:pt x="4093" y="2974"/>
                  </a:lnTo>
                  <a:lnTo>
                    <a:pt x="3360" y="3553"/>
                  </a:lnTo>
                  <a:lnTo>
                    <a:pt x="2665" y="4210"/>
                  </a:lnTo>
                  <a:lnTo>
                    <a:pt x="1969" y="4866"/>
                  </a:lnTo>
                  <a:lnTo>
                    <a:pt x="1352" y="5600"/>
                  </a:lnTo>
                  <a:lnTo>
                    <a:pt x="888" y="6141"/>
                  </a:lnTo>
                  <a:lnTo>
                    <a:pt x="618" y="6449"/>
                  </a:lnTo>
                  <a:lnTo>
                    <a:pt x="348" y="6797"/>
                  </a:lnTo>
                  <a:lnTo>
                    <a:pt x="155" y="7145"/>
                  </a:lnTo>
                  <a:lnTo>
                    <a:pt x="0" y="7492"/>
                  </a:lnTo>
                  <a:lnTo>
                    <a:pt x="0" y="7685"/>
                  </a:lnTo>
                  <a:lnTo>
                    <a:pt x="0" y="7840"/>
                  </a:lnTo>
                  <a:lnTo>
                    <a:pt x="0" y="8033"/>
                  </a:lnTo>
                  <a:lnTo>
                    <a:pt x="77" y="8187"/>
                  </a:lnTo>
                  <a:lnTo>
                    <a:pt x="77" y="8264"/>
                  </a:lnTo>
                  <a:lnTo>
                    <a:pt x="77" y="8342"/>
                  </a:lnTo>
                  <a:lnTo>
                    <a:pt x="39" y="8496"/>
                  </a:lnTo>
                  <a:lnTo>
                    <a:pt x="39" y="8650"/>
                  </a:lnTo>
                  <a:lnTo>
                    <a:pt x="77" y="8805"/>
                  </a:lnTo>
                  <a:lnTo>
                    <a:pt x="116" y="8959"/>
                  </a:lnTo>
                  <a:lnTo>
                    <a:pt x="309" y="9230"/>
                  </a:lnTo>
                  <a:lnTo>
                    <a:pt x="541" y="9500"/>
                  </a:lnTo>
                  <a:lnTo>
                    <a:pt x="734" y="9616"/>
                  </a:lnTo>
                  <a:lnTo>
                    <a:pt x="965" y="9732"/>
                  </a:lnTo>
                  <a:lnTo>
                    <a:pt x="1236" y="9770"/>
                  </a:lnTo>
                  <a:lnTo>
                    <a:pt x="1467" y="9809"/>
                  </a:lnTo>
                  <a:lnTo>
                    <a:pt x="1583" y="9963"/>
                  </a:lnTo>
                  <a:lnTo>
                    <a:pt x="1815" y="9770"/>
                  </a:lnTo>
                  <a:lnTo>
                    <a:pt x="1892" y="9770"/>
                  </a:lnTo>
                  <a:lnTo>
                    <a:pt x="1892" y="9848"/>
                  </a:lnTo>
                  <a:lnTo>
                    <a:pt x="1931" y="9848"/>
                  </a:lnTo>
                  <a:lnTo>
                    <a:pt x="2008" y="9770"/>
                  </a:lnTo>
                  <a:lnTo>
                    <a:pt x="2394" y="9654"/>
                  </a:lnTo>
                  <a:lnTo>
                    <a:pt x="2935" y="9500"/>
                  </a:lnTo>
                  <a:lnTo>
                    <a:pt x="3514" y="9268"/>
                  </a:lnTo>
                  <a:lnTo>
                    <a:pt x="4055" y="9037"/>
                  </a:lnTo>
                  <a:lnTo>
                    <a:pt x="4557" y="8766"/>
                  </a:lnTo>
                  <a:lnTo>
                    <a:pt x="5599" y="8148"/>
                  </a:lnTo>
                  <a:lnTo>
                    <a:pt x="6603" y="7492"/>
                  </a:lnTo>
                  <a:lnTo>
                    <a:pt x="6758" y="7376"/>
                  </a:lnTo>
                  <a:lnTo>
                    <a:pt x="7839" y="6643"/>
                  </a:lnTo>
                  <a:lnTo>
                    <a:pt x="8688" y="5986"/>
                  </a:lnTo>
                  <a:lnTo>
                    <a:pt x="9538" y="5330"/>
                  </a:lnTo>
                  <a:lnTo>
                    <a:pt x="10388" y="4596"/>
                  </a:lnTo>
                  <a:lnTo>
                    <a:pt x="10774" y="4171"/>
                  </a:lnTo>
                  <a:lnTo>
                    <a:pt x="11121" y="3785"/>
                  </a:lnTo>
                  <a:lnTo>
                    <a:pt x="11160" y="3901"/>
                  </a:lnTo>
                  <a:lnTo>
                    <a:pt x="11430" y="3824"/>
                  </a:lnTo>
                  <a:lnTo>
                    <a:pt x="11932" y="4094"/>
                  </a:lnTo>
                  <a:lnTo>
                    <a:pt x="12087" y="3824"/>
                  </a:lnTo>
                  <a:lnTo>
                    <a:pt x="11353" y="3476"/>
                  </a:lnTo>
                  <a:lnTo>
                    <a:pt x="11662" y="3051"/>
                  </a:lnTo>
                  <a:lnTo>
                    <a:pt x="11932" y="2588"/>
                  </a:lnTo>
                  <a:lnTo>
                    <a:pt x="12087" y="2202"/>
                  </a:lnTo>
                  <a:lnTo>
                    <a:pt x="12164" y="1816"/>
                  </a:lnTo>
                  <a:lnTo>
                    <a:pt x="12395" y="1623"/>
                  </a:lnTo>
                  <a:lnTo>
                    <a:pt x="12164" y="1391"/>
                  </a:lnTo>
                  <a:lnTo>
                    <a:pt x="12125" y="1082"/>
                  </a:lnTo>
                  <a:lnTo>
                    <a:pt x="12048" y="812"/>
                  </a:lnTo>
                  <a:lnTo>
                    <a:pt x="11932" y="580"/>
                  </a:lnTo>
                  <a:lnTo>
                    <a:pt x="11778" y="387"/>
                  </a:lnTo>
                  <a:lnTo>
                    <a:pt x="11585" y="194"/>
                  </a:lnTo>
                  <a:lnTo>
                    <a:pt x="11353" y="78"/>
                  </a:lnTo>
                  <a:lnTo>
                    <a:pt x="11044" y="39"/>
                  </a:lnTo>
                  <a:lnTo>
                    <a:pt x="10735" y="39"/>
                  </a:lnTo>
                  <a:lnTo>
                    <a:pt x="10619" y="78"/>
                  </a:lnTo>
                  <a:lnTo>
                    <a:pt x="103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8"/>
            <p:cNvSpPr/>
            <p:nvPr/>
          </p:nvSpPr>
          <p:spPr>
            <a:xfrm>
              <a:off x="6773675" y="25422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4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52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2"/>
                  </a:lnTo>
                  <a:lnTo>
                    <a:pt x="2935" y="1430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4" y="1893"/>
                  </a:lnTo>
                  <a:lnTo>
                    <a:pt x="425" y="2434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6" y="11354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20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2"/>
                  </a:lnTo>
                  <a:lnTo>
                    <a:pt x="3669" y="10620"/>
                  </a:lnTo>
                  <a:lnTo>
                    <a:pt x="3824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6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3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6" y="2742"/>
                  </a:lnTo>
                  <a:lnTo>
                    <a:pt x="4287" y="2395"/>
                  </a:lnTo>
                  <a:lnTo>
                    <a:pt x="4210" y="1430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8"/>
            <p:cNvSpPr/>
            <p:nvPr/>
          </p:nvSpPr>
          <p:spPr>
            <a:xfrm>
              <a:off x="4769575" y="2562550"/>
              <a:ext cx="144825" cy="164150"/>
            </a:xfrm>
            <a:custGeom>
              <a:avLst/>
              <a:gdLst/>
              <a:ahLst/>
              <a:cxnLst/>
              <a:rect l="l" t="t" r="r" b="b"/>
              <a:pathLst>
                <a:path w="5793" h="6566" extrusionOk="0">
                  <a:moveTo>
                    <a:pt x="2858" y="464"/>
                  </a:moveTo>
                  <a:lnTo>
                    <a:pt x="3360" y="619"/>
                  </a:lnTo>
                  <a:lnTo>
                    <a:pt x="3823" y="812"/>
                  </a:lnTo>
                  <a:lnTo>
                    <a:pt x="4248" y="1082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9"/>
                  </a:lnTo>
                  <a:lnTo>
                    <a:pt x="5252" y="2511"/>
                  </a:lnTo>
                  <a:lnTo>
                    <a:pt x="5290" y="2781"/>
                  </a:lnTo>
                  <a:lnTo>
                    <a:pt x="5329" y="3051"/>
                  </a:lnTo>
                  <a:lnTo>
                    <a:pt x="5329" y="3322"/>
                  </a:lnTo>
                  <a:lnTo>
                    <a:pt x="5290" y="3785"/>
                  </a:lnTo>
                  <a:lnTo>
                    <a:pt x="5175" y="4248"/>
                  </a:lnTo>
                  <a:lnTo>
                    <a:pt x="4982" y="4712"/>
                  </a:lnTo>
                  <a:lnTo>
                    <a:pt x="4711" y="5098"/>
                  </a:lnTo>
                  <a:lnTo>
                    <a:pt x="4364" y="5445"/>
                  </a:lnTo>
                  <a:lnTo>
                    <a:pt x="4016" y="5716"/>
                  </a:lnTo>
                  <a:lnTo>
                    <a:pt x="3784" y="5832"/>
                  </a:lnTo>
                  <a:lnTo>
                    <a:pt x="3553" y="5947"/>
                  </a:lnTo>
                  <a:lnTo>
                    <a:pt x="3321" y="6025"/>
                  </a:lnTo>
                  <a:lnTo>
                    <a:pt x="3089" y="6063"/>
                  </a:lnTo>
                  <a:lnTo>
                    <a:pt x="2780" y="6102"/>
                  </a:lnTo>
                  <a:lnTo>
                    <a:pt x="2510" y="6102"/>
                  </a:lnTo>
                  <a:lnTo>
                    <a:pt x="2201" y="6063"/>
                  </a:lnTo>
                  <a:lnTo>
                    <a:pt x="1970" y="5986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600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1"/>
                  </a:lnTo>
                  <a:lnTo>
                    <a:pt x="734" y="4789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5"/>
                  </a:lnTo>
                  <a:lnTo>
                    <a:pt x="464" y="2974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700"/>
                  </a:lnTo>
                  <a:lnTo>
                    <a:pt x="966" y="1507"/>
                  </a:lnTo>
                  <a:lnTo>
                    <a:pt x="1120" y="1275"/>
                  </a:lnTo>
                  <a:lnTo>
                    <a:pt x="1313" y="1121"/>
                  </a:lnTo>
                  <a:lnTo>
                    <a:pt x="1506" y="927"/>
                  </a:lnTo>
                  <a:lnTo>
                    <a:pt x="1738" y="812"/>
                  </a:lnTo>
                  <a:lnTo>
                    <a:pt x="1970" y="696"/>
                  </a:lnTo>
                  <a:lnTo>
                    <a:pt x="2201" y="580"/>
                  </a:lnTo>
                  <a:lnTo>
                    <a:pt x="2472" y="541"/>
                  </a:lnTo>
                  <a:lnTo>
                    <a:pt x="2780" y="503"/>
                  </a:lnTo>
                  <a:lnTo>
                    <a:pt x="2819" y="503"/>
                  </a:lnTo>
                  <a:lnTo>
                    <a:pt x="2858" y="464"/>
                  </a:lnTo>
                  <a:close/>
                  <a:moveTo>
                    <a:pt x="2665" y="1"/>
                  </a:moveTo>
                  <a:lnTo>
                    <a:pt x="2587" y="39"/>
                  </a:lnTo>
                  <a:lnTo>
                    <a:pt x="2510" y="78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1"/>
                  </a:lnTo>
                  <a:lnTo>
                    <a:pt x="1854" y="310"/>
                  </a:lnTo>
                  <a:lnTo>
                    <a:pt x="1622" y="387"/>
                  </a:lnTo>
                  <a:lnTo>
                    <a:pt x="1390" y="503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7"/>
                  </a:lnTo>
                  <a:lnTo>
                    <a:pt x="348" y="1738"/>
                  </a:lnTo>
                  <a:lnTo>
                    <a:pt x="155" y="2279"/>
                  </a:lnTo>
                  <a:lnTo>
                    <a:pt x="39" y="2858"/>
                  </a:lnTo>
                  <a:lnTo>
                    <a:pt x="0" y="3399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3"/>
                  </a:lnTo>
                  <a:lnTo>
                    <a:pt x="309" y="4943"/>
                  </a:lnTo>
                  <a:lnTo>
                    <a:pt x="425" y="5214"/>
                  </a:lnTo>
                  <a:lnTo>
                    <a:pt x="579" y="5445"/>
                  </a:lnTo>
                  <a:lnTo>
                    <a:pt x="734" y="5677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8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7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7"/>
                  </a:lnTo>
                  <a:lnTo>
                    <a:pt x="3476" y="6449"/>
                  </a:lnTo>
                  <a:lnTo>
                    <a:pt x="3784" y="6334"/>
                  </a:lnTo>
                  <a:lnTo>
                    <a:pt x="4055" y="6218"/>
                  </a:lnTo>
                  <a:lnTo>
                    <a:pt x="4325" y="6063"/>
                  </a:lnTo>
                  <a:lnTo>
                    <a:pt x="4557" y="5909"/>
                  </a:lnTo>
                  <a:lnTo>
                    <a:pt x="4788" y="5716"/>
                  </a:lnTo>
                  <a:lnTo>
                    <a:pt x="4982" y="5484"/>
                  </a:lnTo>
                  <a:lnTo>
                    <a:pt x="5175" y="5252"/>
                  </a:lnTo>
                  <a:lnTo>
                    <a:pt x="5329" y="4982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1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8"/>
                  </a:lnTo>
                  <a:lnTo>
                    <a:pt x="5561" y="2047"/>
                  </a:lnTo>
                  <a:lnTo>
                    <a:pt x="5406" y="1777"/>
                  </a:lnTo>
                  <a:lnTo>
                    <a:pt x="5252" y="1507"/>
                  </a:lnTo>
                  <a:lnTo>
                    <a:pt x="5059" y="1275"/>
                  </a:lnTo>
                  <a:lnTo>
                    <a:pt x="4866" y="1043"/>
                  </a:lnTo>
                  <a:lnTo>
                    <a:pt x="4634" y="812"/>
                  </a:lnTo>
                  <a:lnTo>
                    <a:pt x="4402" y="619"/>
                  </a:lnTo>
                  <a:lnTo>
                    <a:pt x="4132" y="464"/>
                  </a:lnTo>
                  <a:lnTo>
                    <a:pt x="3862" y="310"/>
                  </a:lnTo>
                  <a:lnTo>
                    <a:pt x="3591" y="194"/>
                  </a:lnTo>
                  <a:lnTo>
                    <a:pt x="3282" y="117"/>
                  </a:lnTo>
                  <a:lnTo>
                    <a:pt x="2974" y="39"/>
                  </a:lnTo>
                  <a:lnTo>
                    <a:pt x="266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8"/>
            <p:cNvSpPr/>
            <p:nvPr/>
          </p:nvSpPr>
          <p:spPr>
            <a:xfrm>
              <a:off x="2452675" y="2582825"/>
              <a:ext cx="296400" cy="356250"/>
            </a:xfrm>
            <a:custGeom>
              <a:avLst/>
              <a:gdLst/>
              <a:ahLst/>
              <a:cxnLst/>
              <a:rect l="l" t="t" r="r" b="b"/>
              <a:pathLst>
                <a:path w="11856" h="14250" extrusionOk="0">
                  <a:moveTo>
                    <a:pt x="7221" y="1"/>
                  </a:moveTo>
                  <a:lnTo>
                    <a:pt x="6990" y="194"/>
                  </a:lnTo>
                  <a:lnTo>
                    <a:pt x="8032" y="1777"/>
                  </a:lnTo>
                  <a:lnTo>
                    <a:pt x="9114" y="3283"/>
                  </a:lnTo>
                  <a:lnTo>
                    <a:pt x="8032" y="2704"/>
                  </a:lnTo>
                  <a:lnTo>
                    <a:pt x="6913" y="2202"/>
                  </a:lnTo>
                  <a:lnTo>
                    <a:pt x="6758" y="2472"/>
                  </a:lnTo>
                  <a:lnTo>
                    <a:pt x="8225" y="3283"/>
                  </a:lnTo>
                  <a:lnTo>
                    <a:pt x="9731" y="4094"/>
                  </a:lnTo>
                  <a:lnTo>
                    <a:pt x="10388" y="4905"/>
                  </a:lnTo>
                  <a:lnTo>
                    <a:pt x="10388" y="4943"/>
                  </a:lnTo>
                  <a:lnTo>
                    <a:pt x="10697" y="4827"/>
                  </a:lnTo>
                  <a:lnTo>
                    <a:pt x="10658" y="4712"/>
                  </a:lnTo>
                  <a:lnTo>
                    <a:pt x="10620" y="4596"/>
                  </a:lnTo>
                  <a:lnTo>
                    <a:pt x="10620" y="4596"/>
                  </a:lnTo>
                  <a:lnTo>
                    <a:pt x="10929" y="4712"/>
                  </a:lnTo>
                  <a:lnTo>
                    <a:pt x="11160" y="4827"/>
                  </a:lnTo>
                  <a:lnTo>
                    <a:pt x="11315" y="5021"/>
                  </a:lnTo>
                  <a:lnTo>
                    <a:pt x="11431" y="5252"/>
                  </a:lnTo>
                  <a:lnTo>
                    <a:pt x="11469" y="5484"/>
                  </a:lnTo>
                  <a:lnTo>
                    <a:pt x="11469" y="5754"/>
                  </a:lnTo>
                  <a:lnTo>
                    <a:pt x="11431" y="6063"/>
                  </a:lnTo>
                  <a:lnTo>
                    <a:pt x="11353" y="6372"/>
                  </a:lnTo>
                  <a:lnTo>
                    <a:pt x="11083" y="7028"/>
                  </a:lnTo>
                  <a:lnTo>
                    <a:pt x="10813" y="7646"/>
                  </a:lnTo>
                  <a:lnTo>
                    <a:pt x="10504" y="8148"/>
                  </a:lnTo>
                  <a:lnTo>
                    <a:pt x="10233" y="8573"/>
                  </a:lnTo>
                  <a:lnTo>
                    <a:pt x="9654" y="9345"/>
                  </a:lnTo>
                  <a:lnTo>
                    <a:pt x="9036" y="10079"/>
                  </a:lnTo>
                  <a:lnTo>
                    <a:pt x="8380" y="10736"/>
                  </a:lnTo>
                  <a:lnTo>
                    <a:pt x="7646" y="11353"/>
                  </a:lnTo>
                  <a:lnTo>
                    <a:pt x="6874" y="11933"/>
                  </a:lnTo>
                  <a:lnTo>
                    <a:pt x="6024" y="12435"/>
                  </a:lnTo>
                  <a:lnTo>
                    <a:pt x="5175" y="12898"/>
                  </a:lnTo>
                  <a:lnTo>
                    <a:pt x="4287" y="13284"/>
                  </a:lnTo>
                  <a:lnTo>
                    <a:pt x="3862" y="13439"/>
                  </a:lnTo>
                  <a:lnTo>
                    <a:pt x="3283" y="13632"/>
                  </a:lnTo>
                  <a:lnTo>
                    <a:pt x="2665" y="13786"/>
                  </a:lnTo>
                  <a:lnTo>
                    <a:pt x="1970" y="13941"/>
                  </a:lnTo>
                  <a:lnTo>
                    <a:pt x="1043" y="13941"/>
                  </a:lnTo>
                  <a:lnTo>
                    <a:pt x="811" y="13863"/>
                  </a:lnTo>
                  <a:lnTo>
                    <a:pt x="580" y="13709"/>
                  </a:lnTo>
                  <a:lnTo>
                    <a:pt x="425" y="13554"/>
                  </a:lnTo>
                  <a:lnTo>
                    <a:pt x="309" y="13323"/>
                  </a:lnTo>
                  <a:lnTo>
                    <a:pt x="232" y="13052"/>
                  </a:lnTo>
                  <a:lnTo>
                    <a:pt x="1" y="13130"/>
                  </a:lnTo>
                  <a:lnTo>
                    <a:pt x="1" y="13400"/>
                  </a:lnTo>
                  <a:lnTo>
                    <a:pt x="39" y="13632"/>
                  </a:lnTo>
                  <a:lnTo>
                    <a:pt x="155" y="13825"/>
                  </a:lnTo>
                  <a:lnTo>
                    <a:pt x="271" y="13941"/>
                  </a:lnTo>
                  <a:lnTo>
                    <a:pt x="464" y="14056"/>
                  </a:lnTo>
                  <a:lnTo>
                    <a:pt x="657" y="14172"/>
                  </a:lnTo>
                  <a:lnTo>
                    <a:pt x="889" y="14211"/>
                  </a:lnTo>
                  <a:lnTo>
                    <a:pt x="1120" y="14249"/>
                  </a:lnTo>
                  <a:lnTo>
                    <a:pt x="1661" y="14249"/>
                  </a:lnTo>
                  <a:lnTo>
                    <a:pt x="2163" y="14211"/>
                  </a:lnTo>
                  <a:lnTo>
                    <a:pt x="2665" y="14134"/>
                  </a:lnTo>
                  <a:lnTo>
                    <a:pt x="3051" y="14056"/>
                  </a:lnTo>
                  <a:lnTo>
                    <a:pt x="3708" y="13863"/>
                  </a:lnTo>
                  <a:lnTo>
                    <a:pt x="4364" y="13632"/>
                  </a:lnTo>
                  <a:lnTo>
                    <a:pt x="5020" y="13361"/>
                  </a:lnTo>
                  <a:lnTo>
                    <a:pt x="5638" y="13091"/>
                  </a:lnTo>
                  <a:lnTo>
                    <a:pt x="6256" y="12743"/>
                  </a:lnTo>
                  <a:lnTo>
                    <a:pt x="6835" y="12396"/>
                  </a:lnTo>
                  <a:lnTo>
                    <a:pt x="7415" y="12010"/>
                  </a:lnTo>
                  <a:lnTo>
                    <a:pt x="7955" y="11585"/>
                  </a:lnTo>
                  <a:lnTo>
                    <a:pt x="8457" y="11160"/>
                  </a:lnTo>
                  <a:lnTo>
                    <a:pt x="8959" y="10697"/>
                  </a:lnTo>
                  <a:lnTo>
                    <a:pt x="9423" y="10234"/>
                  </a:lnTo>
                  <a:lnTo>
                    <a:pt x="9847" y="9732"/>
                  </a:lnTo>
                  <a:lnTo>
                    <a:pt x="10272" y="9191"/>
                  </a:lnTo>
                  <a:lnTo>
                    <a:pt x="10620" y="8650"/>
                  </a:lnTo>
                  <a:lnTo>
                    <a:pt x="11006" y="8071"/>
                  </a:lnTo>
                  <a:lnTo>
                    <a:pt x="11315" y="7492"/>
                  </a:lnTo>
                  <a:lnTo>
                    <a:pt x="11546" y="6951"/>
                  </a:lnTo>
                  <a:lnTo>
                    <a:pt x="11778" y="6411"/>
                  </a:lnTo>
                  <a:lnTo>
                    <a:pt x="11817" y="6102"/>
                  </a:lnTo>
                  <a:lnTo>
                    <a:pt x="11855" y="5831"/>
                  </a:lnTo>
                  <a:lnTo>
                    <a:pt x="11855" y="5523"/>
                  </a:lnTo>
                  <a:lnTo>
                    <a:pt x="11778" y="5252"/>
                  </a:lnTo>
                  <a:lnTo>
                    <a:pt x="11701" y="5021"/>
                  </a:lnTo>
                  <a:lnTo>
                    <a:pt x="11585" y="4866"/>
                  </a:lnTo>
                  <a:lnTo>
                    <a:pt x="11469" y="4673"/>
                  </a:lnTo>
                  <a:lnTo>
                    <a:pt x="11315" y="4519"/>
                  </a:lnTo>
                  <a:lnTo>
                    <a:pt x="11122" y="4403"/>
                  </a:lnTo>
                  <a:lnTo>
                    <a:pt x="10929" y="4325"/>
                  </a:lnTo>
                  <a:lnTo>
                    <a:pt x="10735" y="4248"/>
                  </a:lnTo>
                  <a:lnTo>
                    <a:pt x="10504" y="4210"/>
                  </a:lnTo>
                  <a:lnTo>
                    <a:pt x="10465" y="4248"/>
                  </a:lnTo>
                  <a:lnTo>
                    <a:pt x="10388" y="4248"/>
                  </a:lnTo>
                  <a:lnTo>
                    <a:pt x="9654" y="3167"/>
                  </a:lnTo>
                  <a:lnTo>
                    <a:pt x="8882" y="2086"/>
                  </a:lnTo>
                  <a:lnTo>
                    <a:pt x="8032" y="1043"/>
                  </a:lnTo>
                  <a:lnTo>
                    <a:pt x="72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8"/>
            <p:cNvSpPr/>
            <p:nvPr/>
          </p:nvSpPr>
          <p:spPr>
            <a:xfrm>
              <a:off x="581775" y="25867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0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5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8"/>
            <p:cNvSpPr/>
            <p:nvPr/>
          </p:nvSpPr>
          <p:spPr>
            <a:xfrm>
              <a:off x="6717675" y="2588625"/>
              <a:ext cx="42525" cy="41525"/>
            </a:xfrm>
            <a:custGeom>
              <a:avLst/>
              <a:gdLst/>
              <a:ahLst/>
              <a:cxnLst/>
              <a:rect l="l" t="t" r="r" b="b"/>
              <a:pathLst>
                <a:path w="1701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2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9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3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8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8"/>
            <p:cNvSpPr/>
            <p:nvPr/>
          </p:nvSpPr>
          <p:spPr>
            <a:xfrm>
              <a:off x="587575" y="25924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3" y="1893"/>
                  </a:lnTo>
                  <a:lnTo>
                    <a:pt x="425" y="2433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5" y="11353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1"/>
                  </a:lnTo>
                  <a:lnTo>
                    <a:pt x="3669" y="10620"/>
                  </a:lnTo>
                  <a:lnTo>
                    <a:pt x="3823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5" y="2742"/>
                  </a:lnTo>
                  <a:lnTo>
                    <a:pt x="4287" y="2395"/>
                  </a:lnTo>
                  <a:lnTo>
                    <a:pt x="4210" y="1429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8"/>
            <p:cNvSpPr/>
            <p:nvPr/>
          </p:nvSpPr>
          <p:spPr>
            <a:xfrm>
              <a:off x="6526550" y="26156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1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1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2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8"/>
            <p:cNvSpPr/>
            <p:nvPr/>
          </p:nvSpPr>
          <p:spPr>
            <a:xfrm>
              <a:off x="1725750" y="2629175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2"/>
                  </a:lnTo>
                  <a:lnTo>
                    <a:pt x="2008" y="965"/>
                  </a:lnTo>
                  <a:lnTo>
                    <a:pt x="2124" y="1120"/>
                  </a:lnTo>
                  <a:lnTo>
                    <a:pt x="2202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6" y="502"/>
                  </a:lnTo>
                  <a:lnTo>
                    <a:pt x="811" y="463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0"/>
                  </a:lnTo>
                  <a:lnTo>
                    <a:pt x="194" y="425"/>
                  </a:lnTo>
                  <a:lnTo>
                    <a:pt x="78" y="618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8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2" y="2973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3"/>
                  </a:lnTo>
                  <a:lnTo>
                    <a:pt x="2626" y="2896"/>
                  </a:lnTo>
                  <a:lnTo>
                    <a:pt x="2704" y="2317"/>
                  </a:lnTo>
                  <a:lnTo>
                    <a:pt x="2704" y="2008"/>
                  </a:lnTo>
                  <a:lnTo>
                    <a:pt x="2704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00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8"/>
            <p:cNvSpPr/>
            <p:nvPr/>
          </p:nvSpPr>
          <p:spPr>
            <a:xfrm>
              <a:off x="2602300" y="2637850"/>
              <a:ext cx="63750" cy="173800"/>
            </a:xfrm>
            <a:custGeom>
              <a:avLst/>
              <a:gdLst/>
              <a:ahLst/>
              <a:cxnLst/>
              <a:rect l="l" t="t" r="r" b="b"/>
              <a:pathLst>
                <a:path w="2550" h="6952" extrusionOk="0">
                  <a:moveTo>
                    <a:pt x="271" y="1"/>
                  </a:moveTo>
                  <a:lnTo>
                    <a:pt x="1" y="78"/>
                  </a:lnTo>
                  <a:lnTo>
                    <a:pt x="232" y="927"/>
                  </a:lnTo>
                  <a:lnTo>
                    <a:pt x="503" y="1816"/>
                  </a:lnTo>
                  <a:lnTo>
                    <a:pt x="1082" y="3515"/>
                  </a:lnTo>
                  <a:lnTo>
                    <a:pt x="2318" y="6951"/>
                  </a:lnTo>
                  <a:lnTo>
                    <a:pt x="2549" y="6874"/>
                  </a:lnTo>
                  <a:lnTo>
                    <a:pt x="2047" y="5136"/>
                  </a:lnTo>
                  <a:lnTo>
                    <a:pt x="1507" y="3399"/>
                  </a:lnTo>
                  <a:lnTo>
                    <a:pt x="928" y="1661"/>
                  </a:lnTo>
                  <a:lnTo>
                    <a:pt x="619" y="81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8"/>
            <p:cNvSpPr/>
            <p:nvPr/>
          </p:nvSpPr>
          <p:spPr>
            <a:xfrm>
              <a:off x="531575" y="26388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1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8"/>
            <p:cNvSpPr/>
            <p:nvPr/>
          </p:nvSpPr>
          <p:spPr>
            <a:xfrm>
              <a:off x="340450" y="26658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0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0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1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8"/>
            <p:cNvSpPr/>
            <p:nvPr/>
          </p:nvSpPr>
          <p:spPr>
            <a:xfrm>
              <a:off x="6651075" y="26658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1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8"/>
            <p:cNvSpPr/>
            <p:nvPr/>
          </p:nvSpPr>
          <p:spPr>
            <a:xfrm>
              <a:off x="1793325" y="26986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7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5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5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3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8"/>
            <p:cNvSpPr/>
            <p:nvPr/>
          </p:nvSpPr>
          <p:spPr>
            <a:xfrm>
              <a:off x="2371575" y="2703500"/>
              <a:ext cx="351425" cy="207575"/>
            </a:xfrm>
            <a:custGeom>
              <a:avLst/>
              <a:gdLst/>
              <a:ahLst/>
              <a:cxnLst/>
              <a:rect l="l" t="t" r="r" b="b"/>
              <a:pathLst>
                <a:path w="14057" h="8303" extrusionOk="0">
                  <a:moveTo>
                    <a:pt x="13941" y="0"/>
                  </a:moveTo>
                  <a:lnTo>
                    <a:pt x="13632" y="116"/>
                  </a:lnTo>
                  <a:lnTo>
                    <a:pt x="13632" y="155"/>
                  </a:lnTo>
                  <a:lnTo>
                    <a:pt x="13555" y="773"/>
                  </a:lnTo>
                  <a:lnTo>
                    <a:pt x="13439" y="1313"/>
                  </a:lnTo>
                  <a:lnTo>
                    <a:pt x="13284" y="1854"/>
                  </a:lnTo>
                  <a:lnTo>
                    <a:pt x="13053" y="2395"/>
                  </a:lnTo>
                  <a:lnTo>
                    <a:pt x="12782" y="2897"/>
                  </a:lnTo>
                  <a:lnTo>
                    <a:pt x="12473" y="3360"/>
                  </a:lnTo>
                  <a:lnTo>
                    <a:pt x="12126" y="3823"/>
                  </a:lnTo>
                  <a:lnTo>
                    <a:pt x="11778" y="4248"/>
                  </a:lnTo>
                  <a:lnTo>
                    <a:pt x="11547" y="4325"/>
                  </a:lnTo>
                  <a:lnTo>
                    <a:pt x="11585" y="4441"/>
                  </a:lnTo>
                  <a:lnTo>
                    <a:pt x="11547" y="4480"/>
                  </a:lnTo>
                  <a:lnTo>
                    <a:pt x="11392" y="4557"/>
                  </a:lnTo>
                  <a:lnTo>
                    <a:pt x="11469" y="4557"/>
                  </a:lnTo>
                  <a:lnTo>
                    <a:pt x="10967" y="5020"/>
                  </a:lnTo>
                  <a:lnTo>
                    <a:pt x="10427" y="5445"/>
                  </a:lnTo>
                  <a:lnTo>
                    <a:pt x="9539" y="6063"/>
                  </a:lnTo>
                  <a:lnTo>
                    <a:pt x="8612" y="6642"/>
                  </a:lnTo>
                  <a:lnTo>
                    <a:pt x="8149" y="6912"/>
                  </a:lnTo>
                  <a:lnTo>
                    <a:pt x="7647" y="7144"/>
                  </a:lnTo>
                  <a:lnTo>
                    <a:pt x="7145" y="7376"/>
                  </a:lnTo>
                  <a:lnTo>
                    <a:pt x="6643" y="7569"/>
                  </a:lnTo>
                  <a:lnTo>
                    <a:pt x="6604" y="7453"/>
                  </a:lnTo>
                  <a:lnTo>
                    <a:pt x="6411" y="7492"/>
                  </a:lnTo>
                  <a:lnTo>
                    <a:pt x="4905" y="6372"/>
                  </a:lnTo>
                  <a:lnTo>
                    <a:pt x="3322" y="5291"/>
                  </a:lnTo>
                  <a:lnTo>
                    <a:pt x="1739" y="4248"/>
                  </a:lnTo>
                  <a:lnTo>
                    <a:pt x="78" y="3321"/>
                  </a:lnTo>
                  <a:lnTo>
                    <a:pt x="1" y="3399"/>
                  </a:lnTo>
                  <a:lnTo>
                    <a:pt x="3051" y="5600"/>
                  </a:lnTo>
                  <a:lnTo>
                    <a:pt x="6141" y="7723"/>
                  </a:lnTo>
                  <a:lnTo>
                    <a:pt x="5639" y="7839"/>
                  </a:lnTo>
                  <a:lnTo>
                    <a:pt x="5175" y="7916"/>
                  </a:lnTo>
                  <a:lnTo>
                    <a:pt x="4673" y="7955"/>
                  </a:lnTo>
                  <a:lnTo>
                    <a:pt x="4210" y="7994"/>
                  </a:lnTo>
                  <a:lnTo>
                    <a:pt x="4094" y="7994"/>
                  </a:lnTo>
                  <a:lnTo>
                    <a:pt x="4055" y="8071"/>
                  </a:lnTo>
                  <a:lnTo>
                    <a:pt x="4248" y="8303"/>
                  </a:lnTo>
                  <a:lnTo>
                    <a:pt x="5098" y="8303"/>
                  </a:lnTo>
                  <a:lnTo>
                    <a:pt x="5523" y="8264"/>
                  </a:lnTo>
                  <a:lnTo>
                    <a:pt x="5948" y="8187"/>
                  </a:lnTo>
                  <a:lnTo>
                    <a:pt x="6372" y="8110"/>
                  </a:lnTo>
                  <a:lnTo>
                    <a:pt x="6797" y="7955"/>
                  </a:lnTo>
                  <a:lnTo>
                    <a:pt x="7647" y="7646"/>
                  </a:lnTo>
                  <a:lnTo>
                    <a:pt x="8458" y="7221"/>
                  </a:lnTo>
                  <a:lnTo>
                    <a:pt x="9230" y="6758"/>
                  </a:lnTo>
                  <a:lnTo>
                    <a:pt x="10002" y="6295"/>
                  </a:lnTo>
                  <a:lnTo>
                    <a:pt x="10659" y="5793"/>
                  </a:lnTo>
                  <a:lnTo>
                    <a:pt x="11315" y="5252"/>
                  </a:lnTo>
                  <a:lnTo>
                    <a:pt x="11933" y="4673"/>
                  </a:lnTo>
                  <a:lnTo>
                    <a:pt x="12512" y="4055"/>
                  </a:lnTo>
                  <a:lnTo>
                    <a:pt x="12975" y="3360"/>
                  </a:lnTo>
                  <a:lnTo>
                    <a:pt x="13207" y="3012"/>
                  </a:lnTo>
                  <a:lnTo>
                    <a:pt x="13400" y="2665"/>
                  </a:lnTo>
                  <a:lnTo>
                    <a:pt x="13555" y="2279"/>
                  </a:lnTo>
                  <a:lnTo>
                    <a:pt x="13709" y="1893"/>
                  </a:lnTo>
                  <a:lnTo>
                    <a:pt x="13864" y="1506"/>
                  </a:lnTo>
                  <a:lnTo>
                    <a:pt x="13941" y="1082"/>
                  </a:lnTo>
                  <a:lnTo>
                    <a:pt x="14018" y="657"/>
                  </a:lnTo>
                  <a:lnTo>
                    <a:pt x="14057" y="232"/>
                  </a:lnTo>
                  <a:lnTo>
                    <a:pt x="14018" y="116"/>
                  </a:lnTo>
                  <a:lnTo>
                    <a:pt x="13941" y="39"/>
                  </a:lnTo>
                  <a:lnTo>
                    <a:pt x="139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8"/>
            <p:cNvSpPr/>
            <p:nvPr/>
          </p:nvSpPr>
          <p:spPr>
            <a:xfrm>
              <a:off x="6594125" y="27093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8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8"/>
            <p:cNvSpPr/>
            <p:nvPr/>
          </p:nvSpPr>
          <p:spPr>
            <a:xfrm>
              <a:off x="464975" y="27160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0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8"/>
            <p:cNvSpPr/>
            <p:nvPr/>
          </p:nvSpPr>
          <p:spPr>
            <a:xfrm>
              <a:off x="2488400" y="2725700"/>
              <a:ext cx="48275" cy="165100"/>
            </a:xfrm>
            <a:custGeom>
              <a:avLst/>
              <a:gdLst/>
              <a:ahLst/>
              <a:cxnLst/>
              <a:rect l="l" t="t" r="r" b="b"/>
              <a:pathLst>
                <a:path w="1931" h="6604" extrusionOk="0">
                  <a:moveTo>
                    <a:pt x="271" y="1"/>
                  </a:moveTo>
                  <a:lnTo>
                    <a:pt x="193" y="39"/>
                  </a:lnTo>
                  <a:lnTo>
                    <a:pt x="155" y="39"/>
                  </a:lnTo>
                  <a:lnTo>
                    <a:pt x="0" y="155"/>
                  </a:lnTo>
                  <a:lnTo>
                    <a:pt x="0" y="194"/>
                  </a:lnTo>
                  <a:lnTo>
                    <a:pt x="348" y="1815"/>
                  </a:lnTo>
                  <a:lnTo>
                    <a:pt x="773" y="3437"/>
                  </a:lnTo>
                  <a:lnTo>
                    <a:pt x="1236" y="5021"/>
                  </a:lnTo>
                  <a:lnTo>
                    <a:pt x="1738" y="6604"/>
                  </a:lnTo>
                  <a:lnTo>
                    <a:pt x="1931" y="6565"/>
                  </a:lnTo>
                  <a:lnTo>
                    <a:pt x="1622" y="4982"/>
                  </a:lnTo>
                  <a:lnTo>
                    <a:pt x="1236" y="3360"/>
                  </a:lnTo>
                  <a:lnTo>
                    <a:pt x="773" y="1777"/>
                  </a:lnTo>
                  <a:lnTo>
                    <a:pt x="271" y="194"/>
                  </a:lnTo>
                  <a:lnTo>
                    <a:pt x="3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8"/>
            <p:cNvSpPr/>
            <p:nvPr/>
          </p:nvSpPr>
          <p:spPr>
            <a:xfrm>
              <a:off x="2495150" y="2725700"/>
              <a:ext cx="165100" cy="91725"/>
            </a:xfrm>
            <a:custGeom>
              <a:avLst/>
              <a:gdLst/>
              <a:ahLst/>
              <a:cxnLst/>
              <a:rect l="l" t="t" r="r" b="b"/>
              <a:pathLst>
                <a:path w="6604" h="3669" extrusionOk="0">
                  <a:moveTo>
                    <a:pt x="116" y="1"/>
                  </a:moveTo>
                  <a:lnTo>
                    <a:pt x="1" y="194"/>
                  </a:lnTo>
                  <a:lnTo>
                    <a:pt x="1622" y="1043"/>
                  </a:lnTo>
                  <a:lnTo>
                    <a:pt x="3244" y="1893"/>
                  </a:lnTo>
                  <a:lnTo>
                    <a:pt x="4017" y="2356"/>
                  </a:lnTo>
                  <a:lnTo>
                    <a:pt x="4827" y="2819"/>
                  </a:lnTo>
                  <a:lnTo>
                    <a:pt x="5638" y="3283"/>
                  </a:lnTo>
                  <a:lnTo>
                    <a:pt x="6024" y="3476"/>
                  </a:lnTo>
                  <a:lnTo>
                    <a:pt x="6449" y="3669"/>
                  </a:lnTo>
                  <a:lnTo>
                    <a:pt x="6604" y="3592"/>
                  </a:lnTo>
                  <a:lnTo>
                    <a:pt x="6604" y="3515"/>
                  </a:lnTo>
                  <a:lnTo>
                    <a:pt x="6565" y="3437"/>
                  </a:lnTo>
                  <a:lnTo>
                    <a:pt x="6218" y="3167"/>
                  </a:lnTo>
                  <a:lnTo>
                    <a:pt x="5870" y="2935"/>
                  </a:lnTo>
                  <a:lnTo>
                    <a:pt x="5098" y="2472"/>
                  </a:lnTo>
                  <a:lnTo>
                    <a:pt x="3515" y="1622"/>
                  </a:lnTo>
                  <a:lnTo>
                    <a:pt x="1815" y="773"/>
                  </a:lnTo>
                  <a:lnTo>
                    <a:pt x="966" y="387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8"/>
            <p:cNvSpPr/>
            <p:nvPr/>
          </p:nvSpPr>
          <p:spPr>
            <a:xfrm>
              <a:off x="4212550" y="2732450"/>
              <a:ext cx="315700" cy="477900"/>
            </a:xfrm>
            <a:custGeom>
              <a:avLst/>
              <a:gdLst/>
              <a:ahLst/>
              <a:cxnLst/>
              <a:rect l="l" t="t" r="r" b="b"/>
              <a:pathLst>
                <a:path w="12628" h="19116" extrusionOk="0">
                  <a:moveTo>
                    <a:pt x="1004" y="619"/>
                  </a:moveTo>
                  <a:lnTo>
                    <a:pt x="1661" y="850"/>
                  </a:lnTo>
                  <a:lnTo>
                    <a:pt x="2317" y="1121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5"/>
                  </a:lnTo>
                  <a:lnTo>
                    <a:pt x="3862" y="2472"/>
                  </a:lnTo>
                  <a:lnTo>
                    <a:pt x="4016" y="2820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8"/>
                  </a:lnTo>
                  <a:lnTo>
                    <a:pt x="9345" y="15138"/>
                  </a:lnTo>
                  <a:lnTo>
                    <a:pt x="8920" y="15370"/>
                  </a:lnTo>
                  <a:lnTo>
                    <a:pt x="7955" y="13516"/>
                  </a:lnTo>
                  <a:lnTo>
                    <a:pt x="6990" y="11663"/>
                  </a:lnTo>
                  <a:lnTo>
                    <a:pt x="5020" y="7956"/>
                  </a:lnTo>
                  <a:lnTo>
                    <a:pt x="3012" y="4287"/>
                  </a:lnTo>
                  <a:lnTo>
                    <a:pt x="1004" y="619"/>
                  </a:lnTo>
                  <a:close/>
                  <a:moveTo>
                    <a:pt x="657" y="503"/>
                  </a:moveTo>
                  <a:lnTo>
                    <a:pt x="657" y="541"/>
                  </a:lnTo>
                  <a:lnTo>
                    <a:pt x="4673" y="8033"/>
                  </a:lnTo>
                  <a:lnTo>
                    <a:pt x="6719" y="11740"/>
                  </a:lnTo>
                  <a:lnTo>
                    <a:pt x="7762" y="13593"/>
                  </a:lnTo>
                  <a:lnTo>
                    <a:pt x="8805" y="15447"/>
                  </a:lnTo>
                  <a:lnTo>
                    <a:pt x="8650" y="15524"/>
                  </a:lnTo>
                  <a:lnTo>
                    <a:pt x="7414" y="13748"/>
                  </a:lnTo>
                  <a:lnTo>
                    <a:pt x="6179" y="12010"/>
                  </a:lnTo>
                  <a:lnTo>
                    <a:pt x="3592" y="8535"/>
                  </a:lnTo>
                  <a:lnTo>
                    <a:pt x="2317" y="6758"/>
                  </a:lnTo>
                  <a:lnTo>
                    <a:pt x="1004" y="4944"/>
                  </a:lnTo>
                  <a:lnTo>
                    <a:pt x="850" y="4712"/>
                  </a:lnTo>
                  <a:lnTo>
                    <a:pt x="734" y="4480"/>
                  </a:lnTo>
                  <a:lnTo>
                    <a:pt x="618" y="4210"/>
                  </a:lnTo>
                  <a:lnTo>
                    <a:pt x="541" y="3940"/>
                  </a:lnTo>
                  <a:lnTo>
                    <a:pt x="464" y="3399"/>
                  </a:lnTo>
                  <a:lnTo>
                    <a:pt x="425" y="2820"/>
                  </a:lnTo>
                  <a:lnTo>
                    <a:pt x="464" y="2241"/>
                  </a:lnTo>
                  <a:lnTo>
                    <a:pt x="502" y="1661"/>
                  </a:lnTo>
                  <a:lnTo>
                    <a:pt x="657" y="503"/>
                  </a:lnTo>
                  <a:close/>
                  <a:moveTo>
                    <a:pt x="11508" y="12280"/>
                  </a:moveTo>
                  <a:lnTo>
                    <a:pt x="11662" y="12358"/>
                  </a:lnTo>
                  <a:lnTo>
                    <a:pt x="11817" y="12435"/>
                  </a:lnTo>
                  <a:lnTo>
                    <a:pt x="12164" y="12860"/>
                  </a:lnTo>
                  <a:lnTo>
                    <a:pt x="12241" y="13053"/>
                  </a:lnTo>
                  <a:lnTo>
                    <a:pt x="12280" y="13246"/>
                  </a:lnTo>
                  <a:lnTo>
                    <a:pt x="12241" y="13439"/>
                  </a:lnTo>
                  <a:lnTo>
                    <a:pt x="12203" y="13632"/>
                  </a:lnTo>
                  <a:lnTo>
                    <a:pt x="12048" y="14018"/>
                  </a:lnTo>
                  <a:lnTo>
                    <a:pt x="11855" y="14366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2"/>
                  </a:lnTo>
                  <a:lnTo>
                    <a:pt x="10156" y="15872"/>
                  </a:lnTo>
                  <a:lnTo>
                    <a:pt x="10118" y="15987"/>
                  </a:lnTo>
                  <a:lnTo>
                    <a:pt x="9770" y="16180"/>
                  </a:lnTo>
                  <a:lnTo>
                    <a:pt x="9114" y="16605"/>
                  </a:lnTo>
                  <a:lnTo>
                    <a:pt x="8457" y="16953"/>
                  </a:lnTo>
                  <a:lnTo>
                    <a:pt x="7723" y="17262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5" y="17648"/>
                  </a:lnTo>
                  <a:lnTo>
                    <a:pt x="5754" y="17648"/>
                  </a:lnTo>
                  <a:lnTo>
                    <a:pt x="5561" y="17571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8" y="17184"/>
                  </a:lnTo>
                  <a:lnTo>
                    <a:pt x="4982" y="16876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5"/>
                  </a:lnTo>
                  <a:lnTo>
                    <a:pt x="5175" y="15949"/>
                  </a:lnTo>
                  <a:lnTo>
                    <a:pt x="5291" y="15833"/>
                  </a:lnTo>
                  <a:lnTo>
                    <a:pt x="5406" y="15756"/>
                  </a:lnTo>
                  <a:lnTo>
                    <a:pt x="5522" y="15717"/>
                  </a:lnTo>
                  <a:lnTo>
                    <a:pt x="5638" y="15756"/>
                  </a:lnTo>
                  <a:lnTo>
                    <a:pt x="5793" y="15833"/>
                  </a:lnTo>
                  <a:lnTo>
                    <a:pt x="5947" y="15949"/>
                  </a:lnTo>
                  <a:lnTo>
                    <a:pt x="6063" y="16142"/>
                  </a:lnTo>
                  <a:lnTo>
                    <a:pt x="6256" y="16374"/>
                  </a:lnTo>
                  <a:lnTo>
                    <a:pt x="6102" y="16412"/>
                  </a:lnTo>
                  <a:lnTo>
                    <a:pt x="6024" y="16451"/>
                  </a:lnTo>
                  <a:lnTo>
                    <a:pt x="6024" y="16567"/>
                  </a:lnTo>
                  <a:lnTo>
                    <a:pt x="6063" y="16644"/>
                  </a:lnTo>
                  <a:lnTo>
                    <a:pt x="6140" y="16644"/>
                  </a:lnTo>
                  <a:lnTo>
                    <a:pt x="6912" y="16567"/>
                  </a:lnTo>
                  <a:lnTo>
                    <a:pt x="7685" y="16374"/>
                  </a:lnTo>
                  <a:lnTo>
                    <a:pt x="8496" y="16065"/>
                  </a:lnTo>
                  <a:lnTo>
                    <a:pt x="9229" y="15717"/>
                  </a:lnTo>
                  <a:lnTo>
                    <a:pt x="9616" y="15485"/>
                  </a:lnTo>
                  <a:lnTo>
                    <a:pt x="9963" y="15254"/>
                  </a:lnTo>
                  <a:lnTo>
                    <a:pt x="10272" y="15022"/>
                  </a:lnTo>
                  <a:lnTo>
                    <a:pt x="10581" y="14752"/>
                  </a:lnTo>
                  <a:lnTo>
                    <a:pt x="10890" y="14481"/>
                  </a:lnTo>
                  <a:lnTo>
                    <a:pt x="11121" y="14173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9"/>
                  </a:lnTo>
                  <a:lnTo>
                    <a:pt x="11546" y="13362"/>
                  </a:lnTo>
                  <a:lnTo>
                    <a:pt x="11508" y="13284"/>
                  </a:lnTo>
                  <a:lnTo>
                    <a:pt x="11430" y="13246"/>
                  </a:lnTo>
                  <a:lnTo>
                    <a:pt x="11237" y="13246"/>
                  </a:lnTo>
                  <a:lnTo>
                    <a:pt x="11160" y="13323"/>
                  </a:lnTo>
                  <a:lnTo>
                    <a:pt x="10967" y="13671"/>
                  </a:lnTo>
                  <a:lnTo>
                    <a:pt x="10774" y="13555"/>
                  </a:lnTo>
                  <a:lnTo>
                    <a:pt x="10658" y="13439"/>
                  </a:lnTo>
                  <a:lnTo>
                    <a:pt x="10619" y="13284"/>
                  </a:lnTo>
                  <a:lnTo>
                    <a:pt x="10581" y="13169"/>
                  </a:lnTo>
                  <a:lnTo>
                    <a:pt x="10619" y="13014"/>
                  </a:lnTo>
                  <a:lnTo>
                    <a:pt x="10658" y="12860"/>
                  </a:lnTo>
                  <a:lnTo>
                    <a:pt x="10851" y="12628"/>
                  </a:lnTo>
                  <a:lnTo>
                    <a:pt x="10928" y="12473"/>
                  </a:lnTo>
                  <a:lnTo>
                    <a:pt x="11044" y="12358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1"/>
                  </a:moveTo>
                  <a:lnTo>
                    <a:pt x="348" y="40"/>
                  </a:lnTo>
                  <a:lnTo>
                    <a:pt x="271" y="117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3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6"/>
                  </a:lnTo>
                  <a:lnTo>
                    <a:pt x="232" y="4519"/>
                  </a:lnTo>
                  <a:lnTo>
                    <a:pt x="348" y="4751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6"/>
                  </a:lnTo>
                  <a:lnTo>
                    <a:pt x="5445" y="11817"/>
                  </a:lnTo>
                  <a:lnTo>
                    <a:pt x="6874" y="13748"/>
                  </a:lnTo>
                  <a:lnTo>
                    <a:pt x="8341" y="15640"/>
                  </a:lnTo>
                  <a:lnTo>
                    <a:pt x="7492" y="15987"/>
                  </a:lnTo>
                  <a:lnTo>
                    <a:pt x="6642" y="16258"/>
                  </a:lnTo>
                  <a:lnTo>
                    <a:pt x="6681" y="16103"/>
                  </a:lnTo>
                  <a:lnTo>
                    <a:pt x="6681" y="15949"/>
                  </a:lnTo>
                  <a:lnTo>
                    <a:pt x="6642" y="15756"/>
                  </a:lnTo>
                  <a:lnTo>
                    <a:pt x="6565" y="15640"/>
                  </a:lnTo>
                  <a:lnTo>
                    <a:pt x="6488" y="15485"/>
                  </a:lnTo>
                  <a:lnTo>
                    <a:pt x="6333" y="15370"/>
                  </a:lnTo>
                  <a:lnTo>
                    <a:pt x="6179" y="15292"/>
                  </a:lnTo>
                  <a:lnTo>
                    <a:pt x="6024" y="15254"/>
                  </a:lnTo>
                  <a:lnTo>
                    <a:pt x="5715" y="15254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6" y="16296"/>
                  </a:lnTo>
                  <a:lnTo>
                    <a:pt x="4596" y="16567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8" y="17725"/>
                  </a:lnTo>
                  <a:lnTo>
                    <a:pt x="5368" y="17841"/>
                  </a:lnTo>
                  <a:lnTo>
                    <a:pt x="5677" y="17918"/>
                  </a:lnTo>
                  <a:lnTo>
                    <a:pt x="6024" y="17957"/>
                  </a:lnTo>
                  <a:lnTo>
                    <a:pt x="6372" y="17918"/>
                  </a:lnTo>
                  <a:lnTo>
                    <a:pt x="6719" y="17841"/>
                  </a:lnTo>
                  <a:lnTo>
                    <a:pt x="7106" y="17764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3"/>
                  </a:lnTo>
                  <a:lnTo>
                    <a:pt x="9229" y="16876"/>
                  </a:lnTo>
                  <a:lnTo>
                    <a:pt x="9461" y="16760"/>
                  </a:lnTo>
                  <a:lnTo>
                    <a:pt x="10233" y="16258"/>
                  </a:lnTo>
                  <a:lnTo>
                    <a:pt x="10813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4"/>
                  </a:lnTo>
                  <a:lnTo>
                    <a:pt x="11817" y="18150"/>
                  </a:lnTo>
                  <a:lnTo>
                    <a:pt x="11392" y="17455"/>
                  </a:lnTo>
                  <a:lnTo>
                    <a:pt x="10928" y="16760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4"/>
                  </a:lnTo>
                  <a:lnTo>
                    <a:pt x="11894" y="14790"/>
                  </a:lnTo>
                  <a:lnTo>
                    <a:pt x="12125" y="14559"/>
                  </a:lnTo>
                  <a:lnTo>
                    <a:pt x="12280" y="14288"/>
                  </a:lnTo>
                  <a:lnTo>
                    <a:pt x="12434" y="14057"/>
                  </a:lnTo>
                  <a:lnTo>
                    <a:pt x="12512" y="13786"/>
                  </a:lnTo>
                  <a:lnTo>
                    <a:pt x="12589" y="13555"/>
                  </a:lnTo>
                  <a:lnTo>
                    <a:pt x="12627" y="13284"/>
                  </a:lnTo>
                  <a:lnTo>
                    <a:pt x="12589" y="13053"/>
                  </a:lnTo>
                  <a:lnTo>
                    <a:pt x="12512" y="12821"/>
                  </a:lnTo>
                  <a:lnTo>
                    <a:pt x="12357" y="12589"/>
                  </a:lnTo>
                  <a:lnTo>
                    <a:pt x="12164" y="12358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9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1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2"/>
                  </a:lnTo>
                  <a:lnTo>
                    <a:pt x="10619" y="13786"/>
                  </a:lnTo>
                  <a:lnTo>
                    <a:pt x="10813" y="13902"/>
                  </a:lnTo>
                  <a:lnTo>
                    <a:pt x="10504" y="14250"/>
                  </a:lnTo>
                  <a:lnTo>
                    <a:pt x="10156" y="14597"/>
                  </a:lnTo>
                  <a:lnTo>
                    <a:pt x="9770" y="14868"/>
                  </a:lnTo>
                  <a:lnTo>
                    <a:pt x="9430" y="15084"/>
                  </a:lnTo>
                  <a:lnTo>
                    <a:pt x="9461" y="15022"/>
                  </a:lnTo>
                  <a:lnTo>
                    <a:pt x="9500" y="14945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9"/>
                  </a:lnTo>
                  <a:lnTo>
                    <a:pt x="3823" y="1545"/>
                  </a:lnTo>
                  <a:lnTo>
                    <a:pt x="3514" y="1237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1" y="233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8"/>
            <p:cNvSpPr/>
            <p:nvPr/>
          </p:nvSpPr>
          <p:spPr>
            <a:xfrm>
              <a:off x="3419975" y="2751775"/>
              <a:ext cx="68575" cy="77250"/>
            </a:xfrm>
            <a:custGeom>
              <a:avLst/>
              <a:gdLst/>
              <a:ahLst/>
              <a:cxnLst/>
              <a:rect l="l" t="t" r="r" b="b"/>
              <a:pathLst>
                <a:path w="2743" h="3090" extrusionOk="0">
                  <a:moveTo>
                    <a:pt x="1198" y="464"/>
                  </a:moveTo>
                  <a:lnTo>
                    <a:pt x="1429" y="502"/>
                  </a:lnTo>
                  <a:lnTo>
                    <a:pt x="1700" y="618"/>
                  </a:lnTo>
                  <a:lnTo>
                    <a:pt x="1893" y="772"/>
                  </a:lnTo>
                  <a:lnTo>
                    <a:pt x="2047" y="966"/>
                  </a:lnTo>
                  <a:lnTo>
                    <a:pt x="2163" y="1159"/>
                  </a:lnTo>
                  <a:lnTo>
                    <a:pt x="2240" y="1352"/>
                  </a:lnTo>
                  <a:lnTo>
                    <a:pt x="2356" y="1738"/>
                  </a:lnTo>
                  <a:lnTo>
                    <a:pt x="2395" y="2163"/>
                  </a:lnTo>
                  <a:lnTo>
                    <a:pt x="2395" y="2587"/>
                  </a:lnTo>
                  <a:lnTo>
                    <a:pt x="2240" y="2433"/>
                  </a:lnTo>
                  <a:lnTo>
                    <a:pt x="2047" y="2278"/>
                  </a:lnTo>
                  <a:lnTo>
                    <a:pt x="1661" y="2085"/>
                  </a:lnTo>
                  <a:lnTo>
                    <a:pt x="1275" y="1931"/>
                  </a:lnTo>
                  <a:lnTo>
                    <a:pt x="1043" y="1815"/>
                  </a:lnTo>
                  <a:lnTo>
                    <a:pt x="850" y="1699"/>
                  </a:lnTo>
                  <a:lnTo>
                    <a:pt x="657" y="1545"/>
                  </a:lnTo>
                  <a:lnTo>
                    <a:pt x="503" y="1390"/>
                  </a:lnTo>
                  <a:lnTo>
                    <a:pt x="425" y="1197"/>
                  </a:lnTo>
                  <a:lnTo>
                    <a:pt x="425" y="1081"/>
                  </a:lnTo>
                  <a:lnTo>
                    <a:pt x="425" y="966"/>
                  </a:lnTo>
                  <a:lnTo>
                    <a:pt x="503" y="811"/>
                  </a:lnTo>
                  <a:lnTo>
                    <a:pt x="541" y="695"/>
                  </a:lnTo>
                  <a:lnTo>
                    <a:pt x="618" y="618"/>
                  </a:lnTo>
                  <a:lnTo>
                    <a:pt x="734" y="541"/>
                  </a:lnTo>
                  <a:lnTo>
                    <a:pt x="850" y="464"/>
                  </a:lnTo>
                  <a:close/>
                  <a:moveTo>
                    <a:pt x="1043" y="0"/>
                  </a:moveTo>
                  <a:lnTo>
                    <a:pt x="812" y="77"/>
                  </a:lnTo>
                  <a:lnTo>
                    <a:pt x="580" y="155"/>
                  </a:lnTo>
                  <a:lnTo>
                    <a:pt x="387" y="309"/>
                  </a:lnTo>
                  <a:lnTo>
                    <a:pt x="232" y="464"/>
                  </a:lnTo>
                  <a:lnTo>
                    <a:pt x="116" y="618"/>
                  </a:lnTo>
                  <a:lnTo>
                    <a:pt x="39" y="811"/>
                  </a:lnTo>
                  <a:lnTo>
                    <a:pt x="1" y="1043"/>
                  </a:lnTo>
                  <a:lnTo>
                    <a:pt x="39" y="1236"/>
                  </a:lnTo>
                  <a:lnTo>
                    <a:pt x="78" y="1468"/>
                  </a:lnTo>
                  <a:lnTo>
                    <a:pt x="194" y="1661"/>
                  </a:lnTo>
                  <a:lnTo>
                    <a:pt x="387" y="1892"/>
                  </a:lnTo>
                  <a:lnTo>
                    <a:pt x="657" y="2085"/>
                  </a:lnTo>
                  <a:lnTo>
                    <a:pt x="927" y="2201"/>
                  </a:lnTo>
                  <a:lnTo>
                    <a:pt x="1236" y="2317"/>
                  </a:lnTo>
                  <a:lnTo>
                    <a:pt x="1507" y="2433"/>
                  </a:lnTo>
                  <a:lnTo>
                    <a:pt x="1777" y="2587"/>
                  </a:lnTo>
                  <a:lnTo>
                    <a:pt x="2009" y="2780"/>
                  </a:lnTo>
                  <a:lnTo>
                    <a:pt x="2240" y="3012"/>
                  </a:lnTo>
                  <a:lnTo>
                    <a:pt x="2317" y="3051"/>
                  </a:lnTo>
                  <a:lnTo>
                    <a:pt x="2395" y="3089"/>
                  </a:lnTo>
                  <a:lnTo>
                    <a:pt x="2472" y="3051"/>
                  </a:lnTo>
                  <a:lnTo>
                    <a:pt x="2549" y="3012"/>
                  </a:lnTo>
                  <a:lnTo>
                    <a:pt x="2588" y="3012"/>
                  </a:lnTo>
                  <a:lnTo>
                    <a:pt x="2626" y="2935"/>
                  </a:lnTo>
                  <a:lnTo>
                    <a:pt x="2704" y="2356"/>
                  </a:lnTo>
                  <a:lnTo>
                    <a:pt x="2742" y="2047"/>
                  </a:lnTo>
                  <a:lnTo>
                    <a:pt x="2704" y="1738"/>
                  </a:lnTo>
                  <a:lnTo>
                    <a:pt x="2665" y="1429"/>
                  </a:lnTo>
                  <a:lnTo>
                    <a:pt x="2588" y="1159"/>
                  </a:lnTo>
                  <a:lnTo>
                    <a:pt x="2472" y="888"/>
                  </a:lnTo>
                  <a:lnTo>
                    <a:pt x="2317" y="618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38" y="155"/>
                  </a:lnTo>
                  <a:lnTo>
                    <a:pt x="1507" y="77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8"/>
            <p:cNvSpPr/>
            <p:nvPr/>
          </p:nvSpPr>
          <p:spPr>
            <a:xfrm>
              <a:off x="408025" y="27595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7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79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1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8"/>
            <p:cNvSpPr/>
            <p:nvPr/>
          </p:nvSpPr>
          <p:spPr>
            <a:xfrm>
              <a:off x="1650450" y="2767225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1" y="5367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8"/>
                  </a:lnTo>
                  <a:lnTo>
                    <a:pt x="3978" y="888"/>
                  </a:lnTo>
                  <a:lnTo>
                    <a:pt x="4634" y="656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2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3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30" y="7375"/>
                  </a:lnTo>
                  <a:lnTo>
                    <a:pt x="13439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5"/>
                  </a:lnTo>
                  <a:lnTo>
                    <a:pt x="16721" y="9885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3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1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79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7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8"/>
            <p:cNvSpPr/>
            <p:nvPr/>
          </p:nvSpPr>
          <p:spPr>
            <a:xfrm>
              <a:off x="4802400" y="27817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0"/>
                  </a:moveTo>
                  <a:lnTo>
                    <a:pt x="12434" y="39"/>
                  </a:lnTo>
                  <a:lnTo>
                    <a:pt x="12357" y="77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8"/>
                  </a:lnTo>
                  <a:lnTo>
                    <a:pt x="12164" y="1043"/>
                  </a:lnTo>
                  <a:lnTo>
                    <a:pt x="12009" y="1197"/>
                  </a:lnTo>
                  <a:lnTo>
                    <a:pt x="11855" y="1313"/>
                  </a:lnTo>
                  <a:lnTo>
                    <a:pt x="11430" y="1545"/>
                  </a:lnTo>
                  <a:lnTo>
                    <a:pt x="11005" y="1699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4" y="2085"/>
                  </a:lnTo>
                  <a:lnTo>
                    <a:pt x="9345" y="2008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0"/>
                  </a:lnTo>
                  <a:lnTo>
                    <a:pt x="8611" y="1699"/>
                  </a:lnTo>
                  <a:lnTo>
                    <a:pt x="8804" y="2008"/>
                  </a:lnTo>
                  <a:lnTo>
                    <a:pt x="8997" y="2279"/>
                  </a:lnTo>
                  <a:lnTo>
                    <a:pt x="7839" y="2587"/>
                  </a:lnTo>
                  <a:lnTo>
                    <a:pt x="6719" y="2819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9" y="3282"/>
                  </a:lnTo>
                  <a:lnTo>
                    <a:pt x="3746" y="2935"/>
                  </a:lnTo>
                  <a:lnTo>
                    <a:pt x="3784" y="2587"/>
                  </a:lnTo>
                  <a:lnTo>
                    <a:pt x="3707" y="2240"/>
                  </a:lnTo>
                  <a:lnTo>
                    <a:pt x="3630" y="1892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7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8"/>
                  </a:lnTo>
                  <a:lnTo>
                    <a:pt x="1815" y="3437"/>
                  </a:lnTo>
                  <a:lnTo>
                    <a:pt x="1352" y="3398"/>
                  </a:lnTo>
                  <a:lnTo>
                    <a:pt x="965" y="3360"/>
                  </a:lnTo>
                  <a:lnTo>
                    <a:pt x="772" y="3282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3"/>
                  </a:lnTo>
                  <a:lnTo>
                    <a:pt x="309" y="2665"/>
                  </a:lnTo>
                  <a:lnTo>
                    <a:pt x="232" y="2587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3"/>
                  </a:lnTo>
                  <a:lnTo>
                    <a:pt x="0" y="2858"/>
                  </a:lnTo>
                  <a:lnTo>
                    <a:pt x="0" y="3012"/>
                  </a:lnTo>
                  <a:lnTo>
                    <a:pt x="0" y="3167"/>
                  </a:lnTo>
                  <a:lnTo>
                    <a:pt x="39" y="3282"/>
                  </a:lnTo>
                  <a:lnTo>
                    <a:pt x="116" y="3398"/>
                  </a:lnTo>
                  <a:lnTo>
                    <a:pt x="193" y="3514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0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0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2"/>
                  </a:lnTo>
                  <a:lnTo>
                    <a:pt x="12048" y="1699"/>
                  </a:lnTo>
                  <a:lnTo>
                    <a:pt x="12357" y="1506"/>
                  </a:lnTo>
                  <a:lnTo>
                    <a:pt x="12627" y="1236"/>
                  </a:lnTo>
                  <a:lnTo>
                    <a:pt x="12704" y="1081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79"/>
                  </a:lnTo>
                  <a:lnTo>
                    <a:pt x="12820" y="386"/>
                  </a:lnTo>
                  <a:lnTo>
                    <a:pt x="12743" y="155"/>
                  </a:lnTo>
                  <a:lnTo>
                    <a:pt x="12704" y="77"/>
                  </a:lnTo>
                  <a:lnTo>
                    <a:pt x="12627" y="39"/>
                  </a:lnTo>
                  <a:lnTo>
                    <a:pt x="125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8"/>
            <p:cNvSpPr/>
            <p:nvPr/>
          </p:nvSpPr>
          <p:spPr>
            <a:xfrm>
              <a:off x="2362900" y="2786525"/>
              <a:ext cx="114900" cy="130350"/>
            </a:xfrm>
            <a:custGeom>
              <a:avLst/>
              <a:gdLst/>
              <a:ahLst/>
              <a:cxnLst/>
              <a:rect l="l" t="t" r="r" b="b"/>
              <a:pathLst>
                <a:path w="4596" h="5214" extrusionOk="0">
                  <a:moveTo>
                    <a:pt x="232" y="0"/>
                  </a:moveTo>
                  <a:lnTo>
                    <a:pt x="0" y="193"/>
                  </a:lnTo>
                  <a:lnTo>
                    <a:pt x="502" y="888"/>
                  </a:lnTo>
                  <a:lnTo>
                    <a:pt x="1004" y="1622"/>
                  </a:lnTo>
                  <a:lnTo>
                    <a:pt x="1545" y="2279"/>
                  </a:lnTo>
                  <a:lnTo>
                    <a:pt x="2124" y="2974"/>
                  </a:lnTo>
                  <a:lnTo>
                    <a:pt x="3283" y="4248"/>
                  </a:lnTo>
                  <a:lnTo>
                    <a:pt x="3746" y="4789"/>
                  </a:lnTo>
                  <a:lnTo>
                    <a:pt x="3630" y="4789"/>
                  </a:lnTo>
                  <a:lnTo>
                    <a:pt x="3592" y="4866"/>
                  </a:lnTo>
                  <a:lnTo>
                    <a:pt x="3592" y="4982"/>
                  </a:lnTo>
                  <a:lnTo>
                    <a:pt x="3823" y="4904"/>
                  </a:lnTo>
                  <a:lnTo>
                    <a:pt x="4055" y="5059"/>
                  </a:lnTo>
                  <a:lnTo>
                    <a:pt x="4287" y="5213"/>
                  </a:lnTo>
                  <a:lnTo>
                    <a:pt x="4441" y="5213"/>
                  </a:lnTo>
                  <a:lnTo>
                    <a:pt x="4518" y="5175"/>
                  </a:lnTo>
                  <a:lnTo>
                    <a:pt x="4557" y="5097"/>
                  </a:lnTo>
                  <a:lnTo>
                    <a:pt x="4557" y="5059"/>
                  </a:lnTo>
                  <a:lnTo>
                    <a:pt x="4595" y="4982"/>
                  </a:lnTo>
                  <a:lnTo>
                    <a:pt x="4402" y="4750"/>
                  </a:lnTo>
                  <a:lnTo>
                    <a:pt x="4325" y="4750"/>
                  </a:lnTo>
                  <a:lnTo>
                    <a:pt x="4016" y="4480"/>
                  </a:lnTo>
                  <a:lnTo>
                    <a:pt x="3746" y="4171"/>
                  </a:lnTo>
                  <a:lnTo>
                    <a:pt x="3244" y="3553"/>
                  </a:lnTo>
                  <a:lnTo>
                    <a:pt x="2201" y="2394"/>
                  </a:lnTo>
                  <a:lnTo>
                    <a:pt x="1197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8"/>
            <p:cNvSpPr/>
            <p:nvPr/>
          </p:nvSpPr>
          <p:spPr>
            <a:xfrm>
              <a:off x="2090650" y="2821275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8" y="0"/>
                  </a:moveTo>
                  <a:lnTo>
                    <a:pt x="1893" y="78"/>
                  </a:lnTo>
                  <a:lnTo>
                    <a:pt x="1739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4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40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4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2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2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4" y="1622"/>
                  </a:lnTo>
                  <a:lnTo>
                    <a:pt x="1237" y="1313"/>
                  </a:lnTo>
                  <a:lnTo>
                    <a:pt x="1468" y="1004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2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3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2" y="2703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2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5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5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9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5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3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6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3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2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3" y="5793"/>
                  </a:lnTo>
                  <a:lnTo>
                    <a:pt x="4828" y="5638"/>
                  </a:lnTo>
                  <a:lnTo>
                    <a:pt x="4249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5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2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8"/>
            <p:cNvSpPr/>
            <p:nvPr/>
          </p:nvSpPr>
          <p:spPr>
            <a:xfrm>
              <a:off x="3488525" y="28212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120" y="387"/>
                  </a:moveTo>
                  <a:lnTo>
                    <a:pt x="1313" y="425"/>
                  </a:lnTo>
                  <a:lnTo>
                    <a:pt x="1506" y="464"/>
                  </a:lnTo>
                  <a:lnTo>
                    <a:pt x="1661" y="580"/>
                  </a:lnTo>
                  <a:lnTo>
                    <a:pt x="1738" y="734"/>
                  </a:lnTo>
                  <a:lnTo>
                    <a:pt x="1777" y="889"/>
                  </a:lnTo>
                  <a:lnTo>
                    <a:pt x="1738" y="966"/>
                  </a:lnTo>
                  <a:lnTo>
                    <a:pt x="1699" y="1004"/>
                  </a:lnTo>
                  <a:lnTo>
                    <a:pt x="1661" y="1082"/>
                  </a:lnTo>
                  <a:lnTo>
                    <a:pt x="1545" y="1120"/>
                  </a:lnTo>
                  <a:lnTo>
                    <a:pt x="1236" y="1159"/>
                  </a:lnTo>
                  <a:lnTo>
                    <a:pt x="927" y="1159"/>
                  </a:lnTo>
                  <a:lnTo>
                    <a:pt x="579" y="1198"/>
                  </a:lnTo>
                  <a:lnTo>
                    <a:pt x="464" y="1236"/>
                  </a:lnTo>
                  <a:lnTo>
                    <a:pt x="309" y="1313"/>
                  </a:lnTo>
                  <a:lnTo>
                    <a:pt x="309" y="1159"/>
                  </a:lnTo>
                  <a:lnTo>
                    <a:pt x="348" y="1004"/>
                  </a:lnTo>
                  <a:lnTo>
                    <a:pt x="386" y="850"/>
                  </a:lnTo>
                  <a:lnTo>
                    <a:pt x="464" y="734"/>
                  </a:lnTo>
                  <a:lnTo>
                    <a:pt x="541" y="618"/>
                  </a:lnTo>
                  <a:lnTo>
                    <a:pt x="657" y="541"/>
                  </a:lnTo>
                  <a:lnTo>
                    <a:pt x="811" y="464"/>
                  </a:lnTo>
                  <a:lnTo>
                    <a:pt x="927" y="425"/>
                  </a:lnTo>
                  <a:lnTo>
                    <a:pt x="1120" y="387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79" y="116"/>
                  </a:lnTo>
                  <a:lnTo>
                    <a:pt x="425" y="232"/>
                  </a:lnTo>
                  <a:lnTo>
                    <a:pt x="271" y="387"/>
                  </a:lnTo>
                  <a:lnTo>
                    <a:pt x="155" y="541"/>
                  </a:lnTo>
                  <a:lnTo>
                    <a:pt x="77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68"/>
                  </a:lnTo>
                  <a:lnTo>
                    <a:pt x="116" y="1661"/>
                  </a:lnTo>
                  <a:lnTo>
                    <a:pt x="155" y="1738"/>
                  </a:lnTo>
                  <a:lnTo>
                    <a:pt x="232" y="1815"/>
                  </a:lnTo>
                  <a:lnTo>
                    <a:pt x="309" y="1815"/>
                  </a:lnTo>
                  <a:lnTo>
                    <a:pt x="425" y="1777"/>
                  </a:lnTo>
                  <a:lnTo>
                    <a:pt x="541" y="1661"/>
                  </a:lnTo>
                  <a:lnTo>
                    <a:pt x="695" y="1584"/>
                  </a:lnTo>
                  <a:lnTo>
                    <a:pt x="850" y="1545"/>
                  </a:lnTo>
                  <a:lnTo>
                    <a:pt x="1043" y="1545"/>
                  </a:lnTo>
                  <a:lnTo>
                    <a:pt x="1390" y="1506"/>
                  </a:lnTo>
                  <a:lnTo>
                    <a:pt x="1583" y="1506"/>
                  </a:lnTo>
                  <a:lnTo>
                    <a:pt x="1738" y="1468"/>
                  </a:lnTo>
                  <a:lnTo>
                    <a:pt x="1931" y="1391"/>
                  </a:lnTo>
                  <a:lnTo>
                    <a:pt x="2047" y="1275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811"/>
                  </a:lnTo>
                  <a:lnTo>
                    <a:pt x="2124" y="657"/>
                  </a:lnTo>
                  <a:lnTo>
                    <a:pt x="2047" y="502"/>
                  </a:lnTo>
                  <a:lnTo>
                    <a:pt x="1970" y="348"/>
                  </a:lnTo>
                  <a:lnTo>
                    <a:pt x="1777" y="194"/>
                  </a:lnTo>
                  <a:lnTo>
                    <a:pt x="1622" y="116"/>
                  </a:lnTo>
                  <a:lnTo>
                    <a:pt x="1429" y="39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8"/>
            <p:cNvSpPr/>
            <p:nvPr/>
          </p:nvSpPr>
          <p:spPr>
            <a:xfrm>
              <a:off x="3345650" y="2889825"/>
              <a:ext cx="466300" cy="248125"/>
            </a:xfrm>
            <a:custGeom>
              <a:avLst/>
              <a:gdLst/>
              <a:ahLst/>
              <a:cxnLst/>
              <a:rect l="l" t="t" r="r" b="b"/>
              <a:pathLst>
                <a:path w="18652" h="9925" extrusionOk="0">
                  <a:moveTo>
                    <a:pt x="6140" y="0"/>
                  </a:moveTo>
                  <a:lnTo>
                    <a:pt x="5561" y="39"/>
                  </a:lnTo>
                  <a:lnTo>
                    <a:pt x="4982" y="155"/>
                  </a:lnTo>
                  <a:lnTo>
                    <a:pt x="4402" y="309"/>
                  </a:lnTo>
                  <a:lnTo>
                    <a:pt x="3862" y="502"/>
                  </a:lnTo>
                  <a:lnTo>
                    <a:pt x="3283" y="772"/>
                  </a:lnTo>
                  <a:lnTo>
                    <a:pt x="2781" y="1081"/>
                  </a:lnTo>
                  <a:lnTo>
                    <a:pt x="2279" y="1467"/>
                  </a:lnTo>
                  <a:lnTo>
                    <a:pt x="1815" y="1892"/>
                  </a:lnTo>
                  <a:lnTo>
                    <a:pt x="1390" y="2317"/>
                  </a:lnTo>
                  <a:lnTo>
                    <a:pt x="1043" y="2780"/>
                  </a:lnTo>
                  <a:lnTo>
                    <a:pt x="734" y="3244"/>
                  </a:lnTo>
                  <a:lnTo>
                    <a:pt x="464" y="3746"/>
                  </a:lnTo>
                  <a:lnTo>
                    <a:pt x="271" y="4286"/>
                  </a:lnTo>
                  <a:lnTo>
                    <a:pt x="116" y="4827"/>
                  </a:lnTo>
                  <a:lnTo>
                    <a:pt x="0" y="5368"/>
                  </a:lnTo>
                  <a:lnTo>
                    <a:pt x="348" y="5445"/>
                  </a:lnTo>
                  <a:lnTo>
                    <a:pt x="425" y="5020"/>
                  </a:lnTo>
                  <a:lnTo>
                    <a:pt x="541" y="4595"/>
                  </a:lnTo>
                  <a:lnTo>
                    <a:pt x="773" y="4016"/>
                  </a:lnTo>
                  <a:lnTo>
                    <a:pt x="1081" y="3437"/>
                  </a:lnTo>
                  <a:lnTo>
                    <a:pt x="1468" y="2896"/>
                  </a:lnTo>
                  <a:lnTo>
                    <a:pt x="1892" y="2394"/>
                  </a:lnTo>
                  <a:lnTo>
                    <a:pt x="2356" y="1931"/>
                  </a:lnTo>
                  <a:lnTo>
                    <a:pt x="2858" y="1545"/>
                  </a:lnTo>
                  <a:lnTo>
                    <a:pt x="3398" y="1197"/>
                  </a:lnTo>
                  <a:lnTo>
                    <a:pt x="3978" y="888"/>
                  </a:lnTo>
                  <a:lnTo>
                    <a:pt x="4595" y="657"/>
                  </a:lnTo>
                  <a:lnTo>
                    <a:pt x="5252" y="502"/>
                  </a:lnTo>
                  <a:lnTo>
                    <a:pt x="5908" y="425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39" y="618"/>
                  </a:lnTo>
                  <a:lnTo>
                    <a:pt x="8457" y="811"/>
                  </a:lnTo>
                  <a:lnTo>
                    <a:pt x="9075" y="1120"/>
                  </a:lnTo>
                  <a:lnTo>
                    <a:pt x="9422" y="1313"/>
                  </a:lnTo>
                  <a:lnTo>
                    <a:pt x="9731" y="1506"/>
                  </a:lnTo>
                  <a:lnTo>
                    <a:pt x="10002" y="1738"/>
                  </a:lnTo>
                  <a:lnTo>
                    <a:pt x="10272" y="1969"/>
                  </a:lnTo>
                  <a:lnTo>
                    <a:pt x="10774" y="2471"/>
                  </a:lnTo>
                  <a:lnTo>
                    <a:pt x="11199" y="3051"/>
                  </a:lnTo>
                  <a:lnTo>
                    <a:pt x="11546" y="3630"/>
                  </a:lnTo>
                  <a:lnTo>
                    <a:pt x="11855" y="4286"/>
                  </a:lnTo>
                  <a:lnTo>
                    <a:pt x="12164" y="4943"/>
                  </a:lnTo>
                  <a:lnTo>
                    <a:pt x="12396" y="5638"/>
                  </a:lnTo>
                  <a:lnTo>
                    <a:pt x="12627" y="6217"/>
                  </a:lnTo>
                  <a:lnTo>
                    <a:pt x="12859" y="6835"/>
                  </a:lnTo>
                  <a:lnTo>
                    <a:pt x="13129" y="7414"/>
                  </a:lnTo>
                  <a:lnTo>
                    <a:pt x="13438" y="7993"/>
                  </a:lnTo>
                  <a:lnTo>
                    <a:pt x="13786" y="8495"/>
                  </a:lnTo>
                  <a:lnTo>
                    <a:pt x="14211" y="8959"/>
                  </a:lnTo>
                  <a:lnTo>
                    <a:pt x="14442" y="9190"/>
                  </a:lnTo>
                  <a:lnTo>
                    <a:pt x="14713" y="9383"/>
                  </a:lnTo>
                  <a:lnTo>
                    <a:pt x="14983" y="9538"/>
                  </a:lnTo>
                  <a:lnTo>
                    <a:pt x="15253" y="9692"/>
                  </a:lnTo>
                  <a:lnTo>
                    <a:pt x="15717" y="9847"/>
                  </a:lnTo>
                  <a:lnTo>
                    <a:pt x="16219" y="9924"/>
                  </a:lnTo>
                  <a:lnTo>
                    <a:pt x="16682" y="9885"/>
                  </a:lnTo>
                  <a:lnTo>
                    <a:pt x="17145" y="9808"/>
                  </a:lnTo>
                  <a:lnTo>
                    <a:pt x="17609" y="9654"/>
                  </a:lnTo>
                  <a:lnTo>
                    <a:pt x="17802" y="9538"/>
                  </a:lnTo>
                  <a:lnTo>
                    <a:pt x="17995" y="9383"/>
                  </a:lnTo>
                  <a:lnTo>
                    <a:pt x="18188" y="9229"/>
                  </a:lnTo>
                  <a:lnTo>
                    <a:pt x="18342" y="9075"/>
                  </a:lnTo>
                  <a:lnTo>
                    <a:pt x="18497" y="8881"/>
                  </a:lnTo>
                  <a:lnTo>
                    <a:pt x="18613" y="8650"/>
                  </a:lnTo>
                  <a:lnTo>
                    <a:pt x="18651" y="8573"/>
                  </a:lnTo>
                  <a:lnTo>
                    <a:pt x="18613" y="8457"/>
                  </a:lnTo>
                  <a:lnTo>
                    <a:pt x="18651" y="8418"/>
                  </a:lnTo>
                  <a:lnTo>
                    <a:pt x="18613" y="8341"/>
                  </a:lnTo>
                  <a:lnTo>
                    <a:pt x="18304" y="8380"/>
                  </a:lnTo>
                  <a:lnTo>
                    <a:pt x="18265" y="8418"/>
                  </a:lnTo>
                  <a:lnTo>
                    <a:pt x="18033" y="8766"/>
                  </a:lnTo>
                  <a:lnTo>
                    <a:pt x="17802" y="8997"/>
                  </a:lnTo>
                  <a:lnTo>
                    <a:pt x="17493" y="9229"/>
                  </a:lnTo>
                  <a:lnTo>
                    <a:pt x="17184" y="9345"/>
                  </a:lnTo>
                  <a:lnTo>
                    <a:pt x="16798" y="9461"/>
                  </a:lnTo>
                  <a:lnTo>
                    <a:pt x="16064" y="9461"/>
                  </a:lnTo>
                  <a:lnTo>
                    <a:pt x="15717" y="9383"/>
                  </a:lnTo>
                  <a:lnTo>
                    <a:pt x="15330" y="9229"/>
                  </a:lnTo>
                  <a:lnTo>
                    <a:pt x="15021" y="9036"/>
                  </a:lnTo>
                  <a:lnTo>
                    <a:pt x="14674" y="8766"/>
                  </a:lnTo>
                  <a:lnTo>
                    <a:pt x="14404" y="8495"/>
                  </a:lnTo>
                  <a:lnTo>
                    <a:pt x="14133" y="8186"/>
                  </a:lnTo>
                  <a:lnTo>
                    <a:pt x="13902" y="7878"/>
                  </a:lnTo>
                  <a:lnTo>
                    <a:pt x="13709" y="7530"/>
                  </a:lnTo>
                  <a:lnTo>
                    <a:pt x="13515" y="7182"/>
                  </a:lnTo>
                  <a:lnTo>
                    <a:pt x="13207" y="6526"/>
                  </a:lnTo>
                  <a:lnTo>
                    <a:pt x="12936" y="5870"/>
                  </a:lnTo>
                  <a:lnTo>
                    <a:pt x="12434" y="4518"/>
                  </a:lnTo>
                  <a:lnTo>
                    <a:pt x="12164" y="3862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317"/>
                  </a:lnTo>
                  <a:lnTo>
                    <a:pt x="11005" y="2047"/>
                  </a:lnTo>
                  <a:lnTo>
                    <a:pt x="10542" y="1583"/>
                  </a:lnTo>
                  <a:lnTo>
                    <a:pt x="10040" y="1197"/>
                  </a:lnTo>
                  <a:lnTo>
                    <a:pt x="9538" y="888"/>
                  </a:lnTo>
                  <a:lnTo>
                    <a:pt x="9036" y="579"/>
                  </a:lnTo>
                  <a:lnTo>
                    <a:pt x="8457" y="386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8"/>
            <p:cNvSpPr/>
            <p:nvPr/>
          </p:nvSpPr>
          <p:spPr>
            <a:xfrm>
              <a:off x="6719625" y="2898500"/>
              <a:ext cx="625575" cy="344675"/>
            </a:xfrm>
            <a:custGeom>
              <a:avLst/>
              <a:gdLst/>
              <a:ahLst/>
              <a:cxnLst/>
              <a:rect l="l" t="t" r="r" b="b"/>
              <a:pathLst>
                <a:path w="25023" h="13787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9"/>
                  </a:lnTo>
                  <a:lnTo>
                    <a:pt x="23787" y="2163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6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5"/>
                  </a:lnTo>
                  <a:lnTo>
                    <a:pt x="23169" y="1120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2"/>
                  </a:lnTo>
                  <a:lnTo>
                    <a:pt x="23864" y="3515"/>
                  </a:lnTo>
                  <a:lnTo>
                    <a:pt x="23787" y="3399"/>
                  </a:lnTo>
                  <a:lnTo>
                    <a:pt x="23748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1"/>
                  </a:lnTo>
                  <a:lnTo>
                    <a:pt x="16566" y="5407"/>
                  </a:lnTo>
                  <a:lnTo>
                    <a:pt x="16296" y="5445"/>
                  </a:lnTo>
                  <a:lnTo>
                    <a:pt x="15639" y="5523"/>
                  </a:lnTo>
                  <a:lnTo>
                    <a:pt x="15639" y="5484"/>
                  </a:lnTo>
                  <a:lnTo>
                    <a:pt x="15678" y="5368"/>
                  </a:lnTo>
                  <a:lnTo>
                    <a:pt x="15716" y="5252"/>
                  </a:lnTo>
                  <a:lnTo>
                    <a:pt x="15755" y="5175"/>
                  </a:lnTo>
                  <a:lnTo>
                    <a:pt x="15832" y="5098"/>
                  </a:lnTo>
                  <a:lnTo>
                    <a:pt x="15948" y="5021"/>
                  </a:lnTo>
                  <a:lnTo>
                    <a:pt x="16064" y="4982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8"/>
                  </a:lnTo>
                  <a:lnTo>
                    <a:pt x="24250" y="5523"/>
                  </a:lnTo>
                  <a:lnTo>
                    <a:pt x="24057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1"/>
                  </a:lnTo>
                  <a:lnTo>
                    <a:pt x="18111" y="5214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523"/>
                  </a:lnTo>
                  <a:lnTo>
                    <a:pt x="17029" y="5445"/>
                  </a:lnTo>
                  <a:lnTo>
                    <a:pt x="17068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2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7"/>
                  </a:lnTo>
                  <a:lnTo>
                    <a:pt x="14558" y="5870"/>
                  </a:lnTo>
                  <a:lnTo>
                    <a:pt x="14056" y="6102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600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4"/>
                  </a:moveTo>
                  <a:lnTo>
                    <a:pt x="19115" y="5523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6" y="6179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7"/>
                  </a:lnTo>
                  <a:lnTo>
                    <a:pt x="18844" y="5523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0" y="6102"/>
                  </a:lnTo>
                  <a:lnTo>
                    <a:pt x="20466" y="6140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7"/>
                  </a:lnTo>
                  <a:lnTo>
                    <a:pt x="20814" y="6720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8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1" y="5986"/>
                  </a:lnTo>
                  <a:lnTo>
                    <a:pt x="24019" y="6025"/>
                  </a:lnTo>
                  <a:lnTo>
                    <a:pt x="24096" y="6025"/>
                  </a:lnTo>
                  <a:lnTo>
                    <a:pt x="23941" y="6295"/>
                  </a:lnTo>
                  <a:lnTo>
                    <a:pt x="23748" y="6565"/>
                  </a:lnTo>
                  <a:lnTo>
                    <a:pt x="23517" y="6797"/>
                  </a:lnTo>
                  <a:lnTo>
                    <a:pt x="23246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7"/>
                  </a:lnTo>
                  <a:lnTo>
                    <a:pt x="23015" y="6295"/>
                  </a:lnTo>
                  <a:lnTo>
                    <a:pt x="23053" y="6179"/>
                  </a:lnTo>
                  <a:lnTo>
                    <a:pt x="23131" y="6102"/>
                  </a:lnTo>
                  <a:lnTo>
                    <a:pt x="23208" y="6025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8" y="6333"/>
                  </a:lnTo>
                  <a:lnTo>
                    <a:pt x="13168" y="6720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7"/>
                  </a:lnTo>
                  <a:lnTo>
                    <a:pt x="12627" y="6681"/>
                  </a:lnTo>
                  <a:lnTo>
                    <a:pt x="12666" y="6527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218"/>
                  </a:lnTo>
                  <a:lnTo>
                    <a:pt x="13013" y="6140"/>
                  </a:lnTo>
                  <a:lnTo>
                    <a:pt x="13129" y="6102"/>
                  </a:lnTo>
                  <a:close/>
                  <a:moveTo>
                    <a:pt x="22165" y="6565"/>
                  </a:moveTo>
                  <a:lnTo>
                    <a:pt x="22281" y="6604"/>
                  </a:lnTo>
                  <a:lnTo>
                    <a:pt x="22474" y="6720"/>
                  </a:lnTo>
                  <a:lnTo>
                    <a:pt x="22629" y="6874"/>
                  </a:lnTo>
                  <a:lnTo>
                    <a:pt x="22783" y="7029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6"/>
                  </a:lnTo>
                  <a:lnTo>
                    <a:pt x="22937" y="7144"/>
                  </a:lnTo>
                  <a:lnTo>
                    <a:pt x="22551" y="7222"/>
                  </a:lnTo>
                  <a:lnTo>
                    <a:pt x="22165" y="7260"/>
                  </a:lnTo>
                  <a:lnTo>
                    <a:pt x="21779" y="7222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49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5" y="7994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4"/>
                  </a:lnTo>
                  <a:lnTo>
                    <a:pt x="11816" y="7608"/>
                  </a:lnTo>
                  <a:lnTo>
                    <a:pt x="11894" y="7531"/>
                  </a:lnTo>
                  <a:lnTo>
                    <a:pt x="12009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3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2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3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5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4" y="9770"/>
                  </a:moveTo>
                  <a:lnTo>
                    <a:pt x="3900" y="9809"/>
                  </a:lnTo>
                  <a:lnTo>
                    <a:pt x="4016" y="9886"/>
                  </a:lnTo>
                  <a:lnTo>
                    <a:pt x="4093" y="10002"/>
                  </a:lnTo>
                  <a:lnTo>
                    <a:pt x="4132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5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6"/>
                  </a:lnTo>
                  <a:lnTo>
                    <a:pt x="5097" y="10774"/>
                  </a:lnTo>
                  <a:lnTo>
                    <a:pt x="5136" y="10890"/>
                  </a:lnTo>
                  <a:lnTo>
                    <a:pt x="5175" y="11044"/>
                  </a:lnTo>
                  <a:lnTo>
                    <a:pt x="5136" y="11238"/>
                  </a:lnTo>
                  <a:lnTo>
                    <a:pt x="5097" y="11431"/>
                  </a:lnTo>
                  <a:lnTo>
                    <a:pt x="4402" y="10929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5" y="11740"/>
                  </a:lnTo>
                  <a:lnTo>
                    <a:pt x="10658" y="11701"/>
                  </a:lnTo>
                  <a:lnTo>
                    <a:pt x="10503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5" y="10697"/>
                  </a:lnTo>
                  <a:lnTo>
                    <a:pt x="10928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10"/>
                  </a:lnTo>
                  <a:lnTo>
                    <a:pt x="6410" y="12242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8" y="11508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1" y="12744"/>
                  </a:lnTo>
                  <a:lnTo>
                    <a:pt x="9770" y="12937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2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39" y="13207"/>
                  </a:lnTo>
                  <a:lnTo>
                    <a:pt x="7337" y="13014"/>
                  </a:lnTo>
                  <a:lnTo>
                    <a:pt x="6835" y="12744"/>
                  </a:lnTo>
                  <a:lnTo>
                    <a:pt x="6990" y="12628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3" y="12628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7"/>
                  </a:lnTo>
                  <a:lnTo>
                    <a:pt x="9229" y="13130"/>
                  </a:lnTo>
                  <a:lnTo>
                    <a:pt x="9268" y="13207"/>
                  </a:lnTo>
                  <a:lnTo>
                    <a:pt x="9036" y="13284"/>
                  </a:lnTo>
                  <a:lnTo>
                    <a:pt x="8804" y="13323"/>
                  </a:lnTo>
                  <a:lnTo>
                    <a:pt x="8573" y="13323"/>
                  </a:lnTo>
                  <a:lnTo>
                    <a:pt x="8302" y="13284"/>
                  </a:lnTo>
                  <a:lnTo>
                    <a:pt x="8302" y="13207"/>
                  </a:lnTo>
                  <a:lnTo>
                    <a:pt x="8341" y="13014"/>
                  </a:lnTo>
                  <a:lnTo>
                    <a:pt x="8418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8"/>
                  </a:lnTo>
                  <a:close/>
                  <a:moveTo>
                    <a:pt x="22976" y="1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10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3" y="966"/>
                  </a:lnTo>
                  <a:lnTo>
                    <a:pt x="22706" y="1120"/>
                  </a:lnTo>
                  <a:lnTo>
                    <a:pt x="22629" y="1314"/>
                  </a:lnTo>
                  <a:lnTo>
                    <a:pt x="22590" y="1507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0" y="2279"/>
                  </a:lnTo>
                  <a:lnTo>
                    <a:pt x="23053" y="2395"/>
                  </a:lnTo>
                  <a:lnTo>
                    <a:pt x="23246" y="2511"/>
                  </a:lnTo>
                  <a:lnTo>
                    <a:pt x="23478" y="2511"/>
                  </a:lnTo>
                  <a:lnTo>
                    <a:pt x="23401" y="2704"/>
                  </a:lnTo>
                  <a:lnTo>
                    <a:pt x="23362" y="2897"/>
                  </a:lnTo>
                  <a:lnTo>
                    <a:pt x="23324" y="3090"/>
                  </a:lnTo>
                  <a:lnTo>
                    <a:pt x="23362" y="3283"/>
                  </a:lnTo>
                  <a:lnTo>
                    <a:pt x="23439" y="3515"/>
                  </a:lnTo>
                  <a:lnTo>
                    <a:pt x="23555" y="3708"/>
                  </a:lnTo>
                  <a:lnTo>
                    <a:pt x="23748" y="3901"/>
                  </a:lnTo>
                  <a:lnTo>
                    <a:pt x="23980" y="4017"/>
                  </a:lnTo>
                  <a:lnTo>
                    <a:pt x="23748" y="4210"/>
                  </a:lnTo>
                  <a:lnTo>
                    <a:pt x="23555" y="4480"/>
                  </a:lnTo>
                  <a:lnTo>
                    <a:pt x="23478" y="4750"/>
                  </a:lnTo>
                  <a:lnTo>
                    <a:pt x="23439" y="4905"/>
                  </a:lnTo>
                  <a:lnTo>
                    <a:pt x="23439" y="5021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3"/>
                  </a:lnTo>
                  <a:lnTo>
                    <a:pt x="23169" y="5561"/>
                  </a:lnTo>
                  <a:lnTo>
                    <a:pt x="22976" y="5716"/>
                  </a:lnTo>
                  <a:lnTo>
                    <a:pt x="22783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4" y="6295"/>
                  </a:lnTo>
                  <a:lnTo>
                    <a:pt x="22320" y="6256"/>
                  </a:lnTo>
                  <a:lnTo>
                    <a:pt x="22165" y="6218"/>
                  </a:lnTo>
                  <a:lnTo>
                    <a:pt x="21972" y="6218"/>
                  </a:lnTo>
                  <a:lnTo>
                    <a:pt x="21740" y="6295"/>
                  </a:lnTo>
                  <a:lnTo>
                    <a:pt x="21509" y="6411"/>
                  </a:lnTo>
                  <a:lnTo>
                    <a:pt x="21354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5"/>
                  </a:lnTo>
                  <a:lnTo>
                    <a:pt x="20736" y="5909"/>
                  </a:lnTo>
                  <a:lnTo>
                    <a:pt x="20582" y="5831"/>
                  </a:lnTo>
                  <a:lnTo>
                    <a:pt x="20427" y="5754"/>
                  </a:lnTo>
                  <a:lnTo>
                    <a:pt x="20234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6"/>
                  </a:lnTo>
                  <a:lnTo>
                    <a:pt x="19617" y="5484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1"/>
                  </a:lnTo>
                  <a:lnTo>
                    <a:pt x="18497" y="5407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6"/>
                  </a:lnTo>
                  <a:lnTo>
                    <a:pt x="17802" y="4557"/>
                  </a:lnTo>
                  <a:lnTo>
                    <a:pt x="17647" y="4519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8"/>
                  </a:lnTo>
                  <a:lnTo>
                    <a:pt x="16759" y="4943"/>
                  </a:lnTo>
                  <a:lnTo>
                    <a:pt x="16605" y="4789"/>
                  </a:lnTo>
                  <a:lnTo>
                    <a:pt x="16450" y="4712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82"/>
                  </a:lnTo>
                  <a:lnTo>
                    <a:pt x="14288" y="5021"/>
                  </a:lnTo>
                  <a:lnTo>
                    <a:pt x="14133" y="5098"/>
                  </a:lnTo>
                  <a:lnTo>
                    <a:pt x="14056" y="5175"/>
                  </a:lnTo>
                  <a:lnTo>
                    <a:pt x="13940" y="5291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6"/>
                  </a:lnTo>
                  <a:lnTo>
                    <a:pt x="13168" y="5716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8"/>
                  </a:lnTo>
                  <a:lnTo>
                    <a:pt x="12357" y="6372"/>
                  </a:lnTo>
                  <a:lnTo>
                    <a:pt x="12357" y="6527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7029"/>
                  </a:lnTo>
                  <a:lnTo>
                    <a:pt x="11894" y="7106"/>
                  </a:lnTo>
                  <a:lnTo>
                    <a:pt x="11662" y="7222"/>
                  </a:lnTo>
                  <a:lnTo>
                    <a:pt x="11507" y="7415"/>
                  </a:lnTo>
                  <a:lnTo>
                    <a:pt x="11392" y="7531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276" y="7994"/>
                  </a:lnTo>
                  <a:lnTo>
                    <a:pt x="11314" y="8148"/>
                  </a:lnTo>
                  <a:lnTo>
                    <a:pt x="11353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30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4"/>
                  </a:lnTo>
                  <a:lnTo>
                    <a:pt x="10619" y="10311"/>
                  </a:lnTo>
                  <a:lnTo>
                    <a:pt x="10426" y="10427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6"/>
                  </a:lnTo>
                  <a:lnTo>
                    <a:pt x="10040" y="11238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4" y="11740"/>
                  </a:lnTo>
                  <a:lnTo>
                    <a:pt x="9693" y="11855"/>
                  </a:lnTo>
                  <a:lnTo>
                    <a:pt x="9499" y="12010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9"/>
                  </a:lnTo>
                  <a:lnTo>
                    <a:pt x="9306" y="12473"/>
                  </a:lnTo>
                  <a:lnTo>
                    <a:pt x="9191" y="12396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5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3" y="12435"/>
                  </a:lnTo>
                  <a:lnTo>
                    <a:pt x="7878" y="12319"/>
                  </a:lnTo>
                  <a:lnTo>
                    <a:pt x="7723" y="12242"/>
                  </a:lnTo>
                  <a:lnTo>
                    <a:pt x="7492" y="12164"/>
                  </a:lnTo>
                  <a:lnTo>
                    <a:pt x="7221" y="12203"/>
                  </a:lnTo>
                  <a:lnTo>
                    <a:pt x="6990" y="12280"/>
                  </a:lnTo>
                  <a:lnTo>
                    <a:pt x="6796" y="12435"/>
                  </a:lnTo>
                  <a:lnTo>
                    <a:pt x="6796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431"/>
                  </a:lnTo>
                  <a:lnTo>
                    <a:pt x="6372" y="11315"/>
                  </a:lnTo>
                  <a:lnTo>
                    <a:pt x="6217" y="11199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8"/>
                  </a:lnTo>
                  <a:lnTo>
                    <a:pt x="5522" y="10967"/>
                  </a:lnTo>
                  <a:lnTo>
                    <a:pt x="5445" y="10736"/>
                  </a:lnTo>
                  <a:lnTo>
                    <a:pt x="5329" y="10504"/>
                  </a:lnTo>
                  <a:lnTo>
                    <a:pt x="5213" y="10427"/>
                  </a:lnTo>
                  <a:lnTo>
                    <a:pt x="5097" y="10388"/>
                  </a:lnTo>
                  <a:lnTo>
                    <a:pt x="4943" y="10311"/>
                  </a:lnTo>
                  <a:lnTo>
                    <a:pt x="4827" y="10311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500"/>
                  </a:lnTo>
                  <a:lnTo>
                    <a:pt x="3900" y="9461"/>
                  </a:lnTo>
                  <a:lnTo>
                    <a:pt x="3746" y="9423"/>
                  </a:lnTo>
                  <a:lnTo>
                    <a:pt x="3591" y="9423"/>
                  </a:lnTo>
                  <a:lnTo>
                    <a:pt x="3398" y="9461"/>
                  </a:lnTo>
                  <a:lnTo>
                    <a:pt x="3282" y="9538"/>
                  </a:lnTo>
                  <a:lnTo>
                    <a:pt x="3128" y="9616"/>
                  </a:lnTo>
                  <a:lnTo>
                    <a:pt x="3012" y="9770"/>
                  </a:lnTo>
                  <a:lnTo>
                    <a:pt x="2974" y="9616"/>
                  </a:lnTo>
                  <a:lnTo>
                    <a:pt x="2896" y="9461"/>
                  </a:lnTo>
                  <a:lnTo>
                    <a:pt x="2780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2"/>
                  </a:lnTo>
                  <a:lnTo>
                    <a:pt x="1352" y="9925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1"/>
                  </a:lnTo>
                  <a:lnTo>
                    <a:pt x="386" y="10427"/>
                  </a:lnTo>
                  <a:lnTo>
                    <a:pt x="271" y="10581"/>
                  </a:lnTo>
                  <a:lnTo>
                    <a:pt x="116" y="10890"/>
                  </a:lnTo>
                  <a:lnTo>
                    <a:pt x="0" y="11238"/>
                  </a:lnTo>
                  <a:lnTo>
                    <a:pt x="0" y="11585"/>
                  </a:lnTo>
                  <a:lnTo>
                    <a:pt x="77" y="11933"/>
                  </a:lnTo>
                  <a:lnTo>
                    <a:pt x="193" y="12242"/>
                  </a:lnTo>
                  <a:lnTo>
                    <a:pt x="386" y="12550"/>
                  </a:lnTo>
                  <a:lnTo>
                    <a:pt x="618" y="12821"/>
                  </a:lnTo>
                  <a:lnTo>
                    <a:pt x="811" y="12937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30"/>
                  </a:lnTo>
                  <a:lnTo>
                    <a:pt x="1738" y="13168"/>
                  </a:lnTo>
                  <a:lnTo>
                    <a:pt x="2085" y="13130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2"/>
                  </a:lnTo>
                  <a:lnTo>
                    <a:pt x="3591" y="12010"/>
                  </a:lnTo>
                  <a:lnTo>
                    <a:pt x="3553" y="11933"/>
                  </a:lnTo>
                  <a:lnTo>
                    <a:pt x="3514" y="11817"/>
                  </a:lnTo>
                  <a:lnTo>
                    <a:pt x="3437" y="11778"/>
                  </a:lnTo>
                  <a:lnTo>
                    <a:pt x="3321" y="11740"/>
                  </a:lnTo>
                  <a:lnTo>
                    <a:pt x="3282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2"/>
                  </a:lnTo>
                  <a:lnTo>
                    <a:pt x="2587" y="12435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94"/>
                  </a:lnTo>
                  <a:lnTo>
                    <a:pt x="502" y="11740"/>
                  </a:lnTo>
                  <a:lnTo>
                    <a:pt x="502" y="11546"/>
                  </a:lnTo>
                  <a:lnTo>
                    <a:pt x="502" y="11392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8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7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9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5" y="13439"/>
                  </a:lnTo>
                  <a:lnTo>
                    <a:pt x="7530" y="13593"/>
                  </a:lnTo>
                  <a:lnTo>
                    <a:pt x="7993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9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6"/>
                  </a:lnTo>
                  <a:lnTo>
                    <a:pt x="11314" y="11740"/>
                  </a:lnTo>
                  <a:lnTo>
                    <a:pt x="11507" y="11238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5" y="9114"/>
                  </a:lnTo>
                  <a:lnTo>
                    <a:pt x="12357" y="8612"/>
                  </a:lnTo>
                  <a:lnTo>
                    <a:pt x="12589" y="8110"/>
                  </a:lnTo>
                  <a:lnTo>
                    <a:pt x="12936" y="7646"/>
                  </a:lnTo>
                  <a:lnTo>
                    <a:pt x="13284" y="7299"/>
                  </a:lnTo>
                  <a:lnTo>
                    <a:pt x="13631" y="6990"/>
                  </a:lnTo>
                  <a:lnTo>
                    <a:pt x="14017" y="6720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2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29" y="7492"/>
                  </a:lnTo>
                  <a:lnTo>
                    <a:pt x="21316" y="7646"/>
                  </a:lnTo>
                  <a:lnTo>
                    <a:pt x="21740" y="7724"/>
                  </a:lnTo>
                  <a:lnTo>
                    <a:pt x="22165" y="7762"/>
                  </a:lnTo>
                  <a:lnTo>
                    <a:pt x="22590" y="7724"/>
                  </a:lnTo>
                  <a:lnTo>
                    <a:pt x="22976" y="7646"/>
                  </a:lnTo>
                  <a:lnTo>
                    <a:pt x="23362" y="7531"/>
                  </a:lnTo>
                  <a:lnTo>
                    <a:pt x="23710" y="7299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5"/>
                  </a:lnTo>
                  <a:lnTo>
                    <a:pt x="24752" y="5909"/>
                  </a:lnTo>
                  <a:lnTo>
                    <a:pt x="24868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10"/>
                  </a:lnTo>
                  <a:lnTo>
                    <a:pt x="24945" y="3746"/>
                  </a:lnTo>
                  <a:lnTo>
                    <a:pt x="24868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3" y="1970"/>
                  </a:lnTo>
                  <a:lnTo>
                    <a:pt x="24250" y="1584"/>
                  </a:lnTo>
                  <a:lnTo>
                    <a:pt x="24057" y="1198"/>
                  </a:lnTo>
                  <a:lnTo>
                    <a:pt x="23787" y="812"/>
                  </a:lnTo>
                  <a:lnTo>
                    <a:pt x="23941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8"/>
                  </a:lnTo>
                  <a:lnTo>
                    <a:pt x="230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8"/>
            <p:cNvSpPr/>
            <p:nvPr/>
          </p:nvSpPr>
          <p:spPr>
            <a:xfrm>
              <a:off x="1648525" y="2901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5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8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5" y="7299"/>
                  </a:lnTo>
                  <a:lnTo>
                    <a:pt x="14713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4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4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5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7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8"/>
            <p:cNvSpPr/>
            <p:nvPr/>
          </p:nvSpPr>
          <p:spPr>
            <a:xfrm>
              <a:off x="7229325" y="290815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6"/>
                  </a:lnTo>
                  <a:lnTo>
                    <a:pt x="3785" y="619"/>
                  </a:lnTo>
                  <a:lnTo>
                    <a:pt x="4094" y="889"/>
                  </a:lnTo>
                  <a:lnTo>
                    <a:pt x="4364" y="1121"/>
                  </a:lnTo>
                  <a:lnTo>
                    <a:pt x="4635" y="1430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4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23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3" y="5214"/>
                  </a:lnTo>
                  <a:lnTo>
                    <a:pt x="5446" y="5600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7"/>
                  </a:lnTo>
                  <a:lnTo>
                    <a:pt x="4210" y="8033"/>
                  </a:lnTo>
                  <a:lnTo>
                    <a:pt x="3940" y="8380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9" y="10041"/>
                  </a:lnTo>
                  <a:lnTo>
                    <a:pt x="1314" y="10234"/>
                  </a:lnTo>
                  <a:lnTo>
                    <a:pt x="889" y="10388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5"/>
                  </a:lnTo>
                  <a:lnTo>
                    <a:pt x="4828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1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4" y="2434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4"/>
                  </a:lnTo>
                  <a:lnTo>
                    <a:pt x="4905" y="1005"/>
                  </a:lnTo>
                  <a:lnTo>
                    <a:pt x="4596" y="696"/>
                  </a:lnTo>
                  <a:lnTo>
                    <a:pt x="4287" y="426"/>
                  </a:lnTo>
                  <a:lnTo>
                    <a:pt x="3940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8"/>
            <p:cNvSpPr/>
            <p:nvPr/>
          </p:nvSpPr>
          <p:spPr>
            <a:xfrm>
              <a:off x="1734450" y="2911050"/>
              <a:ext cx="35725" cy="29000"/>
            </a:xfrm>
            <a:custGeom>
              <a:avLst/>
              <a:gdLst/>
              <a:ahLst/>
              <a:cxnLst/>
              <a:rect l="l" t="t" r="r" b="b"/>
              <a:pathLst>
                <a:path w="1429" h="1160" extrusionOk="0">
                  <a:moveTo>
                    <a:pt x="502" y="1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7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2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5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3"/>
                  </a:lnTo>
                  <a:lnTo>
                    <a:pt x="425" y="580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772" y="387"/>
                  </a:lnTo>
                  <a:lnTo>
                    <a:pt x="850" y="425"/>
                  </a:lnTo>
                  <a:lnTo>
                    <a:pt x="965" y="580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5" y="927"/>
                  </a:lnTo>
                  <a:lnTo>
                    <a:pt x="965" y="1005"/>
                  </a:lnTo>
                  <a:lnTo>
                    <a:pt x="965" y="1082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4" y="1120"/>
                  </a:lnTo>
                  <a:lnTo>
                    <a:pt x="1313" y="1082"/>
                  </a:lnTo>
                  <a:lnTo>
                    <a:pt x="1390" y="889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4"/>
                  </a:lnTo>
                  <a:lnTo>
                    <a:pt x="1043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8"/>
            <p:cNvSpPr/>
            <p:nvPr/>
          </p:nvSpPr>
          <p:spPr>
            <a:xfrm>
              <a:off x="6320925" y="2913950"/>
              <a:ext cx="315700" cy="477875"/>
            </a:xfrm>
            <a:custGeom>
              <a:avLst/>
              <a:gdLst/>
              <a:ahLst/>
              <a:cxnLst/>
              <a:rect l="l" t="t" r="r" b="b"/>
              <a:pathLst>
                <a:path w="12628" h="19115" extrusionOk="0">
                  <a:moveTo>
                    <a:pt x="1004" y="618"/>
                  </a:moveTo>
                  <a:lnTo>
                    <a:pt x="1661" y="850"/>
                  </a:lnTo>
                  <a:lnTo>
                    <a:pt x="2317" y="1120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2"/>
                  </a:lnTo>
                  <a:lnTo>
                    <a:pt x="4016" y="2819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7"/>
                  </a:lnTo>
                  <a:lnTo>
                    <a:pt x="9345" y="15137"/>
                  </a:lnTo>
                  <a:lnTo>
                    <a:pt x="8920" y="15369"/>
                  </a:lnTo>
                  <a:lnTo>
                    <a:pt x="7955" y="13516"/>
                  </a:lnTo>
                  <a:lnTo>
                    <a:pt x="6990" y="11662"/>
                  </a:lnTo>
                  <a:lnTo>
                    <a:pt x="5020" y="7955"/>
                  </a:lnTo>
                  <a:lnTo>
                    <a:pt x="3012" y="4287"/>
                  </a:lnTo>
                  <a:lnTo>
                    <a:pt x="1004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19" y="11739"/>
                  </a:lnTo>
                  <a:lnTo>
                    <a:pt x="7762" y="13593"/>
                  </a:lnTo>
                  <a:lnTo>
                    <a:pt x="8804" y="15446"/>
                  </a:lnTo>
                  <a:lnTo>
                    <a:pt x="8650" y="15524"/>
                  </a:lnTo>
                  <a:lnTo>
                    <a:pt x="7414" y="13747"/>
                  </a:lnTo>
                  <a:lnTo>
                    <a:pt x="6179" y="12010"/>
                  </a:lnTo>
                  <a:lnTo>
                    <a:pt x="3591" y="8534"/>
                  </a:lnTo>
                  <a:lnTo>
                    <a:pt x="2317" y="6758"/>
                  </a:lnTo>
                  <a:lnTo>
                    <a:pt x="1004" y="4943"/>
                  </a:lnTo>
                  <a:lnTo>
                    <a:pt x="850" y="4711"/>
                  </a:lnTo>
                  <a:lnTo>
                    <a:pt x="734" y="4480"/>
                  </a:lnTo>
                  <a:lnTo>
                    <a:pt x="618" y="4209"/>
                  </a:lnTo>
                  <a:lnTo>
                    <a:pt x="541" y="3939"/>
                  </a:lnTo>
                  <a:lnTo>
                    <a:pt x="464" y="3399"/>
                  </a:lnTo>
                  <a:lnTo>
                    <a:pt x="425" y="2819"/>
                  </a:lnTo>
                  <a:lnTo>
                    <a:pt x="464" y="2240"/>
                  </a:lnTo>
                  <a:lnTo>
                    <a:pt x="502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2" y="12357"/>
                  </a:lnTo>
                  <a:lnTo>
                    <a:pt x="11816" y="12434"/>
                  </a:lnTo>
                  <a:lnTo>
                    <a:pt x="12164" y="12859"/>
                  </a:lnTo>
                  <a:lnTo>
                    <a:pt x="12241" y="13052"/>
                  </a:lnTo>
                  <a:lnTo>
                    <a:pt x="12280" y="13245"/>
                  </a:lnTo>
                  <a:lnTo>
                    <a:pt x="12241" y="13438"/>
                  </a:lnTo>
                  <a:lnTo>
                    <a:pt x="12203" y="13631"/>
                  </a:lnTo>
                  <a:lnTo>
                    <a:pt x="12048" y="14018"/>
                  </a:lnTo>
                  <a:lnTo>
                    <a:pt x="11855" y="14365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1"/>
                  </a:lnTo>
                  <a:lnTo>
                    <a:pt x="10156" y="15871"/>
                  </a:lnTo>
                  <a:lnTo>
                    <a:pt x="10117" y="15987"/>
                  </a:lnTo>
                  <a:lnTo>
                    <a:pt x="9770" y="16180"/>
                  </a:lnTo>
                  <a:lnTo>
                    <a:pt x="9113" y="16605"/>
                  </a:lnTo>
                  <a:lnTo>
                    <a:pt x="8457" y="16952"/>
                  </a:lnTo>
                  <a:lnTo>
                    <a:pt x="7723" y="17261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4" y="17647"/>
                  </a:lnTo>
                  <a:lnTo>
                    <a:pt x="5754" y="17647"/>
                  </a:lnTo>
                  <a:lnTo>
                    <a:pt x="5561" y="17570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7" y="17184"/>
                  </a:lnTo>
                  <a:lnTo>
                    <a:pt x="4982" y="16875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4"/>
                  </a:lnTo>
                  <a:lnTo>
                    <a:pt x="5175" y="15948"/>
                  </a:lnTo>
                  <a:lnTo>
                    <a:pt x="5291" y="15833"/>
                  </a:lnTo>
                  <a:lnTo>
                    <a:pt x="5406" y="15755"/>
                  </a:lnTo>
                  <a:lnTo>
                    <a:pt x="5522" y="15717"/>
                  </a:lnTo>
                  <a:lnTo>
                    <a:pt x="5638" y="15755"/>
                  </a:lnTo>
                  <a:lnTo>
                    <a:pt x="5793" y="15833"/>
                  </a:lnTo>
                  <a:lnTo>
                    <a:pt x="5947" y="15948"/>
                  </a:lnTo>
                  <a:lnTo>
                    <a:pt x="6063" y="16141"/>
                  </a:lnTo>
                  <a:lnTo>
                    <a:pt x="6256" y="16373"/>
                  </a:lnTo>
                  <a:lnTo>
                    <a:pt x="6101" y="16412"/>
                  </a:lnTo>
                  <a:lnTo>
                    <a:pt x="6024" y="16450"/>
                  </a:lnTo>
                  <a:lnTo>
                    <a:pt x="6024" y="16566"/>
                  </a:lnTo>
                  <a:lnTo>
                    <a:pt x="6063" y="16643"/>
                  </a:lnTo>
                  <a:lnTo>
                    <a:pt x="6140" y="16643"/>
                  </a:lnTo>
                  <a:lnTo>
                    <a:pt x="6912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29" y="15717"/>
                  </a:lnTo>
                  <a:lnTo>
                    <a:pt x="9615" y="15485"/>
                  </a:lnTo>
                  <a:lnTo>
                    <a:pt x="9963" y="15253"/>
                  </a:lnTo>
                  <a:lnTo>
                    <a:pt x="10272" y="15022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1" y="14172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8"/>
                  </a:lnTo>
                  <a:lnTo>
                    <a:pt x="11546" y="13361"/>
                  </a:lnTo>
                  <a:lnTo>
                    <a:pt x="11508" y="13284"/>
                  </a:lnTo>
                  <a:lnTo>
                    <a:pt x="11430" y="13245"/>
                  </a:lnTo>
                  <a:lnTo>
                    <a:pt x="11237" y="13245"/>
                  </a:lnTo>
                  <a:lnTo>
                    <a:pt x="11160" y="13323"/>
                  </a:lnTo>
                  <a:lnTo>
                    <a:pt x="10967" y="13670"/>
                  </a:lnTo>
                  <a:lnTo>
                    <a:pt x="10774" y="13554"/>
                  </a:lnTo>
                  <a:lnTo>
                    <a:pt x="10658" y="13438"/>
                  </a:lnTo>
                  <a:lnTo>
                    <a:pt x="10619" y="13284"/>
                  </a:lnTo>
                  <a:lnTo>
                    <a:pt x="10581" y="13168"/>
                  </a:lnTo>
                  <a:lnTo>
                    <a:pt x="10619" y="13014"/>
                  </a:lnTo>
                  <a:lnTo>
                    <a:pt x="10658" y="12859"/>
                  </a:lnTo>
                  <a:lnTo>
                    <a:pt x="10851" y="12627"/>
                  </a:lnTo>
                  <a:lnTo>
                    <a:pt x="10928" y="12473"/>
                  </a:lnTo>
                  <a:lnTo>
                    <a:pt x="11044" y="12357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0"/>
                  </a:moveTo>
                  <a:lnTo>
                    <a:pt x="348" y="39"/>
                  </a:lnTo>
                  <a:lnTo>
                    <a:pt x="271" y="116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2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5"/>
                  </a:lnTo>
                  <a:lnTo>
                    <a:pt x="232" y="4518"/>
                  </a:lnTo>
                  <a:lnTo>
                    <a:pt x="348" y="4750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5"/>
                  </a:lnTo>
                  <a:lnTo>
                    <a:pt x="5445" y="11817"/>
                  </a:lnTo>
                  <a:lnTo>
                    <a:pt x="6874" y="13747"/>
                  </a:lnTo>
                  <a:lnTo>
                    <a:pt x="8341" y="15639"/>
                  </a:lnTo>
                  <a:lnTo>
                    <a:pt x="7492" y="15987"/>
                  </a:lnTo>
                  <a:lnTo>
                    <a:pt x="6642" y="16257"/>
                  </a:lnTo>
                  <a:lnTo>
                    <a:pt x="6642" y="16257"/>
                  </a:lnTo>
                  <a:lnTo>
                    <a:pt x="6681" y="16103"/>
                  </a:lnTo>
                  <a:lnTo>
                    <a:pt x="6681" y="15948"/>
                  </a:lnTo>
                  <a:lnTo>
                    <a:pt x="6642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3" y="15369"/>
                  </a:lnTo>
                  <a:lnTo>
                    <a:pt x="6179" y="15292"/>
                  </a:lnTo>
                  <a:lnTo>
                    <a:pt x="6024" y="15253"/>
                  </a:lnTo>
                  <a:lnTo>
                    <a:pt x="5715" y="15253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5" y="16296"/>
                  </a:lnTo>
                  <a:lnTo>
                    <a:pt x="4595" y="16566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7" y="17725"/>
                  </a:lnTo>
                  <a:lnTo>
                    <a:pt x="5368" y="17840"/>
                  </a:lnTo>
                  <a:lnTo>
                    <a:pt x="5677" y="17918"/>
                  </a:lnTo>
                  <a:lnTo>
                    <a:pt x="6024" y="17956"/>
                  </a:lnTo>
                  <a:lnTo>
                    <a:pt x="6372" y="17918"/>
                  </a:lnTo>
                  <a:lnTo>
                    <a:pt x="6719" y="17840"/>
                  </a:lnTo>
                  <a:lnTo>
                    <a:pt x="7105" y="17763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2"/>
                  </a:lnTo>
                  <a:lnTo>
                    <a:pt x="9229" y="16875"/>
                  </a:lnTo>
                  <a:lnTo>
                    <a:pt x="9461" y="16759"/>
                  </a:lnTo>
                  <a:lnTo>
                    <a:pt x="10233" y="16257"/>
                  </a:lnTo>
                  <a:lnTo>
                    <a:pt x="10812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3"/>
                  </a:lnTo>
                  <a:lnTo>
                    <a:pt x="11816" y="18149"/>
                  </a:lnTo>
                  <a:lnTo>
                    <a:pt x="11392" y="17454"/>
                  </a:lnTo>
                  <a:lnTo>
                    <a:pt x="10928" y="16759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3"/>
                  </a:lnTo>
                  <a:lnTo>
                    <a:pt x="11894" y="14790"/>
                  </a:lnTo>
                  <a:lnTo>
                    <a:pt x="12125" y="14558"/>
                  </a:lnTo>
                  <a:lnTo>
                    <a:pt x="12280" y="14288"/>
                  </a:lnTo>
                  <a:lnTo>
                    <a:pt x="12434" y="14056"/>
                  </a:lnTo>
                  <a:lnTo>
                    <a:pt x="12511" y="13786"/>
                  </a:lnTo>
                  <a:lnTo>
                    <a:pt x="12589" y="13554"/>
                  </a:lnTo>
                  <a:lnTo>
                    <a:pt x="12627" y="13284"/>
                  </a:lnTo>
                  <a:lnTo>
                    <a:pt x="12589" y="13052"/>
                  </a:lnTo>
                  <a:lnTo>
                    <a:pt x="12511" y="12821"/>
                  </a:lnTo>
                  <a:lnTo>
                    <a:pt x="12357" y="12589"/>
                  </a:lnTo>
                  <a:lnTo>
                    <a:pt x="12164" y="12357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8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0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0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19" y="13786"/>
                  </a:lnTo>
                  <a:lnTo>
                    <a:pt x="10812" y="13902"/>
                  </a:lnTo>
                  <a:lnTo>
                    <a:pt x="10504" y="14249"/>
                  </a:lnTo>
                  <a:lnTo>
                    <a:pt x="10156" y="14597"/>
                  </a:lnTo>
                  <a:lnTo>
                    <a:pt x="9770" y="14867"/>
                  </a:lnTo>
                  <a:lnTo>
                    <a:pt x="9430" y="15083"/>
                  </a:lnTo>
                  <a:lnTo>
                    <a:pt x="9461" y="15022"/>
                  </a:lnTo>
                  <a:lnTo>
                    <a:pt x="9500" y="14944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8"/>
                  </a:lnTo>
                  <a:lnTo>
                    <a:pt x="3823" y="1545"/>
                  </a:lnTo>
                  <a:lnTo>
                    <a:pt x="3514" y="1236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0" y="232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8"/>
            <p:cNvSpPr/>
            <p:nvPr/>
          </p:nvSpPr>
          <p:spPr>
            <a:xfrm>
              <a:off x="1681350" y="2914925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5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4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4" y="463"/>
                  </a:lnTo>
                  <a:lnTo>
                    <a:pt x="541" y="386"/>
                  </a:lnTo>
                  <a:lnTo>
                    <a:pt x="773" y="386"/>
                  </a:lnTo>
                  <a:lnTo>
                    <a:pt x="850" y="463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5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8"/>
            <p:cNvSpPr/>
            <p:nvPr/>
          </p:nvSpPr>
          <p:spPr>
            <a:xfrm>
              <a:off x="3785850" y="2943875"/>
              <a:ext cx="199850" cy="231725"/>
            </a:xfrm>
            <a:custGeom>
              <a:avLst/>
              <a:gdLst/>
              <a:ahLst/>
              <a:cxnLst/>
              <a:rect l="l" t="t" r="r" b="b"/>
              <a:pathLst>
                <a:path w="7994" h="9269" extrusionOk="0">
                  <a:moveTo>
                    <a:pt x="2163" y="1"/>
                  </a:moveTo>
                  <a:lnTo>
                    <a:pt x="2009" y="39"/>
                  </a:lnTo>
                  <a:lnTo>
                    <a:pt x="1854" y="78"/>
                  </a:lnTo>
                  <a:lnTo>
                    <a:pt x="1700" y="194"/>
                  </a:lnTo>
                  <a:lnTo>
                    <a:pt x="1429" y="425"/>
                  </a:lnTo>
                  <a:lnTo>
                    <a:pt x="1159" y="734"/>
                  </a:lnTo>
                  <a:lnTo>
                    <a:pt x="966" y="1005"/>
                  </a:lnTo>
                  <a:lnTo>
                    <a:pt x="696" y="1391"/>
                  </a:lnTo>
                  <a:lnTo>
                    <a:pt x="503" y="1777"/>
                  </a:lnTo>
                  <a:lnTo>
                    <a:pt x="310" y="2163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1" y="3514"/>
                  </a:lnTo>
                  <a:lnTo>
                    <a:pt x="1" y="3978"/>
                  </a:lnTo>
                  <a:lnTo>
                    <a:pt x="39" y="4441"/>
                  </a:lnTo>
                  <a:lnTo>
                    <a:pt x="155" y="4905"/>
                  </a:lnTo>
                  <a:lnTo>
                    <a:pt x="271" y="5368"/>
                  </a:lnTo>
                  <a:lnTo>
                    <a:pt x="464" y="5793"/>
                  </a:lnTo>
                  <a:lnTo>
                    <a:pt x="696" y="6218"/>
                  </a:lnTo>
                  <a:lnTo>
                    <a:pt x="1005" y="6179"/>
                  </a:lnTo>
                  <a:lnTo>
                    <a:pt x="850" y="5870"/>
                  </a:lnTo>
                  <a:lnTo>
                    <a:pt x="734" y="5522"/>
                  </a:lnTo>
                  <a:lnTo>
                    <a:pt x="618" y="5175"/>
                  </a:lnTo>
                  <a:lnTo>
                    <a:pt x="541" y="4789"/>
                  </a:lnTo>
                  <a:lnTo>
                    <a:pt x="503" y="4441"/>
                  </a:lnTo>
                  <a:lnTo>
                    <a:pt x="464" y="4055"/>
                  </a:lnTo>
                  <a:lnTo>
                    <a:pt x="464" y="3708"/>
                  </a:lnTo>
                  <a:lnTo>
                    <a:pt x="464" y="3360"/>
                  </a:lnTo>
                  <a:lnTo>
                    <a:pt x="503" y="2974"/>
                  </a:lnTo>
                  <a:lnTo>
                    <a:pt x="580" y="2626"/>
                  </a:lnTo>
                  <a:lnTo>
                    <a:pt x="696" y="2279"/>
                  </a:lnTo>
                  <a:lnTo>
                    <a:pt x="850" y="1931"/>
                  </a:lnTo>
                  <a:lnTo>
                    <a:pt x="1005" y="1622"/>
                  </a:lnTo>
                  <a:lnTo>
                    <a:pt x="1236" y="1313"/>
                  </a:lnTo>
                  <a:lnTo>
                    <a:pt x="1468" y="1043"/>
                  </a:lnTo>
                  <a:lnTo>
                    <a:pt x="1738" y="773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503"/>
                  </a:lnTo>
                  <a:lnTo>
                    <a:pt x="2279" y="618"/>
                  </a:lnTo>
                  <a:lnTo>
                    <a:pt x="2395" y="850"/>
                  </a:lnTo>
                  <a:lnTo>
                    <a:pt x="2588" y="1236"/>
                  </a:lnTo>
                  <a:lnTo>
                    <a:pt x="2742" y="1584"/>
                  </a:lnTo>
                  <a:lnTo>
                    <a:pt x="2858" y="1970"/>
                  </a:lnTo>
                  <a:lnTo>
                    <a:pt x="2974" y="2356"/>
                  </a:lnTo>
                  <a:lnTo>
                    <a:pt x="3051" y="2742"/>
                  </a:lnTo>
                  <a:lnTo>
                    <a:pt x="3090" y="3090"/>
                  </a:lnTo>
                  <a:lnTo>
                    <a:pt x="3090" y="3476"/>
                  </a:lnTo>
                  <a:lnTo>
                    <a:pt x="3051" y="3823"/>
                  </a:lnTo>
                  <a:lnTo>
                    <a:pt x="2974" y="4171"/>
                  </a:lnTo>
                  <a:lnTo>
                    <a:pt x="2897" y="4480"/>
                  </a:lnTo>
                  <a:lnTo>
                    <a:pt x="2742" y="4827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61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56" y="5793"/>
                  </a:lnTo>
                  <a:lnTo>
                    <a:pt x="2395" y="5831"/>
                  </a:lnTo>
                  <a:lnTo>
                    <a:pt x="2433" y="5793"/>
                  </a:lnTo>
                  <a:lnTo>
                    <a:pt x="2626" y="5754"/>
                  </a:lnTo>
                  <a:lnTo>
                    <a:pt x="2781" y="5716"/>
                  </a:lnTo>
                  <a:lnTo>
                    <a:pt x="3167" y="5677"/>
                  </a:lnTo>
                  <a:lnTo>
                    <a:pt x="3592" y="5716"/>
                  </a:lnTo>
                  <a:lnTo>
                    <a:pt x="4017" y="5831"/>
                  </a:lnTo>
                  <a:lnTo>
                    <a:pt x="4441" y="5947"/>
                  </a:lnTo>
                  <a:lnTo>
                    <a:pt x="4827" y="6102"/>
                  </a:lnTo>
                  <a:lnTo>
                    <a:pt x="5214" y="6295"/>
                  </a:lnTo>
                  <a:lnTo>
                    <a:pt x="5523" y="6449"/>
                  </a:lnTo>
                  <a:lnTo>
                    <a:pt x="5831" y="6642"/>
                  </a:lnTo>
                  <a:lnTo>
                    <a:pt x="6140" y="6874"/>
                  </a:lnTo>
                  <a:lnTo>
                    <a:pt x="6411" y="7106"/>
                  </a:lnTo>
                  <a:lnTo>
                    <a:pt x="6681" y="7337"/>
                  </a:lnTo>
                  <a:lnTo>
                    <a:pt x="6913" y="7646"/>
                  </a:lnTo>
                  <a:lnTo>
                    <a:pt x="7144" y="7917"/>
                  </a:lnTo>
                  <a:lnTo>
                    <a:pt x="7337" y="8225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56" y="8805"/>
                  </a:lnTo>
                  <a:lnTo>
                    <a:pt x="5870" y="8843"/>
                  </a:lnTo>
                  <a:lnTo>
                    <a:pt x="5445" y="8805"/>
                  </a:lnTo>
                  <a:lnTo>
                    <a:pt x="5059" y="8766"/>
                  </a:lnTo>
                  <a:lnTo>
                    <a:pt x="4634" y="8650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33" y="7106"/>
                  </a:lnTo>
                  <a:lnTo>
                    <a:pt x="1931" y="6604"/>
                  </a:lnTo>
                  <a:lnTo>
                    <a:pt x="1854" y="6526"/>
                  </a:lnTo>
                  <a:lnTo>
                    <a:pt x="1777" y="6526"/>
                  </a:lnTo>
                  <a:lnTo>
                    <a:pt x="1661" y="6565"/>
                  </a:lnTo>
                  <a:lnTo>
                    <a:pt x="1622" y="6565"/>
                  </a:lnTo>
                  <a:lnTo>
                    <a:pt x="1584" y="6604"/>
                  </a:lnTo>
                  <a:lnTo>
                    <a:pt x="1429" y="6874"/>
                  </a:lnTo>
                  <a:lnTo>
                    <a:pt x="1622" y="6913"/>
                  </a:lnTo>
                  <a:lnTo>
                    <a:pt x="2240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592" y="8573"/>
                  </a:lnTo>
                  <a:lnTo>
                    <a:pt x="3978" y="8805"/>
                  </a:lnTo>
                  <a:lnTo>
                    <a:pt x="4364" y="8998"/>
                  </a:lnTo>
                  <a:lnTo>
                    <a:pt x="4789" y="9152"/>
                  </a:lnTo>
                  <a:lnTo>
                    <a:pt x="5252" y="9229"/>
                  </a:lnTo>
                  <a:lnTo>
                    <a:pt x="5677" y="9268"/>
                  </a:lnTo>
                  <a:lnTo>
                    <a:pt x="6102" y="9229"/>
                  </a:lnTo>
                  <a:lnTo>
                    <a:pt x="6565" y="9191"/>
                  </a:lnTo>
                  <a:lnTo>
                    <a:pt x="6990" y="9114"/>
                  </a:lnTo>
                  <a:lnTo>
                    <a:pt x="7878" y="8882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7994" y="8650"/>
                  </a:lnTo>
                  <a:lnTo>
                    <a:pt x="7994" y="8573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183" y="7299"/>
                  </a:lnTo>
                  <a:lnTo>
                    <a:pt x="6874" y="6951"/>
                  </a:lnTo>
                  <a:lnTo>
                    <a:pt x="6488" y="6604"/>
                  </a:lnTo>
                  <a:lnTo>
                    <a:pt x="6102" y="6295"/>
                  </a:lnTo>
                  <a:lnTo>
                    <a:pt x="5677" y="6063"/>
                  </a:lnTo>
                  <a:lnTo>
                    <a:pt x="5252" y="5831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01" y="5368"/>
                  </a:lnTo>
                  <a:lnTo>
                    <a:pt x="3592" y="5329"/>
                  </a:lnTo>
                  <a:lnTo>
                    <a:pt x="3283" y="5291"/>
                  </a:lnTo>
                  <a:lnTo>
                    <a:pt x="2974" y="5291"/>
                  </a:lnTo>
                  <a:lnTo>
                    <a:pt x="3167" y="4982"/>
                  </a:lnTo>
                  <a:lnTo>
                    <a:pt x="3283" y="4673"/>
                  </a:lnTo>
                  <a:lnTo>
                    <a:pt x="3399" y="4325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44"/>
                  </a:lnTo>
                  <a:lnTo>
                    <a:pt x="3476" y="2858"/>
                  </a:lnTo>
                  <a:lnTo>
                    <a:pt x="3437" y="2510"/>
                  </a:lnTo>
                  <a:lnTo>
                    <a:pt x="3322" y="1970"/>
                  </a:lnTo>
                  <a:lnTo>
                    <a:pt x="3128" y="1468"/>
                  </a:lnTo>
                  <a:lnTo>
                    <a:pt x="2935" y="1005"/>
                  </a:lnTo>
                  <a:lnTo>
                    <a:pt x="2704" y="503"/>
                  </a:lnTo>
                  <a:lnTo>
                    <a:pt x="2588" y="309"/>
                  </a:lnTo>
                  <a:lnTo>
                    <a:pt x="2433" y="116"/>
                  </a:lnTo>
                  <a:lnTo>
                    <a:pt x="2356" y="78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8"/>
            <p:cNvSpPr/>
            <p:nvPr/>
          </p:nvSpPr>
          <p:spPr>
            <a:xfrm>
              <a:off x="1264300" y="2944850"/>
              <a:ext cx="455675" cy="657425"/>
            </a:xfrm>
            <a:custGeom>
              <a:avLst/>
              <a:gdLst/>
              <a:ahLst/>
              <a:cxnLst/>
              <a:rect l="l" t="t" r="r" b="b"/>
              <a:pathLst>
                <a:path w="18227" h="26297" extrusionOk="0">
                  <a:moveTo>
                    <a:pt x="310" y="348"/>
                  </a:moveTo>
                  <a:lnTo>
                    <a:pt x="425" y="386"/>
                  </a:lnTo>
                  <a:lnTo>
                    <a:pt x="1700" y="1429"/>
                  </a:lnTo>
                  <a:lnTo>
                    <a:pt x="2974" y="2510"/>
                  </a:lnTo>
                  <a:lnTo>
                    <a:pt x="4210" y="3591"/>
                  </a:lnTo>
                  <a:lnTo>
                    <a:pt x="5445" y="4673"/>
                  </a:lnTo>
                  <a:lnTo>
                    <a:pt x="5098" y="5290"/>
                  </a:lnTo>
                  <a:lnTo>
                    <a:pt x="4943" y="5599"/>
                  </a:lnTo>
                  <a:lnTo>
                    <a:pt x="4712" y="5831"/>
                  </a:lnTo>
                  <a:lnTo>
                    <a:pt x="4519" y="6101"/>
                  </a:lnTo>
                  <a:lnTo>
                    <a:pt x="4248" y="6294"/>
                  </a:lnTo>
                  <a:lnTo>
                    <a:pt x="3978" y="6526"/>
                  </a:lnTo>
                  <a:lnTo>
                    <a:pt x="3669" y="6680"/>
                  </a:lnTo>
                  <a:lnTo>
                    <a:pt x="3360" y="6835"/>
                  </a:lnTo>
                  <a:lnTo>
                    <a:pt x="3051" y="6989"/>
                  </a:lnTo>
                  <a:lnTo>
                    <a:pt x="2395" y="7182"/>
                  </a:lnTo>
                  <a:lnTo>
                    <a:pt x="1738" y="7298"/>
                  </a:lnTo>
                  <a:lnTo>
                    <a:pt x="1082" y="7414"/>
                  </a:lnTo>
                  <a:lnTo>
                    <a:pt x="889" y="6526"/>
                  </a:lnTo>
                  <a:lnTo>
                    <a:pt x="734" y="5677"/>
                  </a:lnTo>
                  <a:lnTo>
                    <a:pt x="580" y="4788"/>
                  </a:lnTo>
                  <a:lnTo>
                    <a:pt x="464" y="3900"/>
                  </a:lnTo>
                  <a:lnTo>
                    <a:pt x="387" y="3012"/>
                  </a:lnTo>
                  <a:lnTo>
                    <a:pt x="348" y="2124"/>
                  </a:lnTo>
                  <a:lnTo>
                    <a:pt x="310" y="1236"/>
                  </a:lnTo>
                  <a:lnTo>
                    <a:pt x="310" y="348"/>
                  </a:lnTo>
                  <a:close/>
                  <a:moveTo>
                    <a:pt x="12357" y="12318"/>
                  </a:moveTo>
                  <a:lnTo>
                    <a:pt x="13014" y="12473"/>
                  </a:lnTo>
                  <a:lnTo>
                    <a:pt x="13709" y="12550"/>
                  </a:lnTo>
                  <a:lnTo>
                    <a:pt x="14404" y="12589"/>
                  </a:lnTo>
                  <a:lnTo>
                    <a:pt x="15060" y="12550"/>
                  </a:lnTo>
                  <a:lnTo>
                    <a:pt x="15640" y="13901"/>
                  </a:lnTo>
                  <a:lnTo>
                    <a:pt x="16296" y="15214"/>
                  </a:lnTo>
                  <a:lnTo>
                    <a:pt x="17648" y="17840"/>
                  </a:lnTo>
                  <a:lnTo>
                    <a:pt x="16644" y="17686"/>
                  </a:lnTo>
                  <a:lnTo>
                    <a:pt x="15640" y="17647"/>
                  </a:lnTo>
                  <a:lnTo>
                    <a:pt x="15331" y="17608"/>
                  </a:lnTo>
                  <a:lnTo>
                    <a:pt x="15099" y="17531"/>
                  </a:lnTo>
                  <a:lnTo>
                    <a:pt x="14983" y="17493"/>
                  </a:lnTo>
                  <a:lnTo>
                    <a:pt x="14906" y="17415"/>
                  </a:lnTo>
                  <a:lnTo>
                    <a:pt x="14751" y="17106"/>
                  </a:lnTo>
                  <a:lnTo>
                    <a:pt x="14365" y="16489"/>
                  </a:lnTo>
                  <a:lnTo>
                    <a:pt x="13979" y="15832"/>
                  </a:lnTo>
                  <a:lnTo>
                    <a:pt x="13941" y="15794"/>
                  </a:lnTo>
                  <a:lnTo>
                    <a:pt x="13902" y="15755"/>
                  </a:lnTo>
                  <a:lnTo>
                    <a:pt x="13747" y="15755"/>
                  </a:lnTo>
                  <a:lnTo>
                    <a:pt x="13670" y="15214"/>
                  </a:lnTo>
                  <a:lnTo>
                    <a:pt x="13516" y="14712"/>
                  </a:lnTo>
                  <a:lnTo>
                    <a:pt x="13323" y="14172"/>
                  </a:lnTo>
                  <a:lnTo>
                    <a:pt x="13091" y="13670"/>
                  </a:lnTo>
                  <a:lnTo>
                    <a:pt x="12744" y="13013"/>
                  </a:lnTo>
                  <a:lnTo>
                    <a:pt x="12357" y="12318"/>
                  </a:lnTo>
                  <a:close/>
                  <a:moveTo>
                    <a:pt x="5677" y="4904"/>
                  </a:moveTo>
                  <a:lnTo>
                    <a:pt x="6720" y="5947"/>
                  </a:lnTo>
                  <a:lnTo>
                    <a:pt x="7762" y="6989"/>
                  </a:lnTo>
                  <a:lnTo>
                    <a:pt x="8612" y="7916"/>
                  </a:lnTo>
                  <a:lnTo>
                    <a:pt x="9423" y="8920"/>
                  </a:lnTo>
                  <a:lnTo>
                    <a:pt x="10234" y="9886"/>
                  </a:lnTo>
                  <a:lnTo>
                    <a:pt x="10967" y="10928"/>
                  </a:lnTo>
                  <a:lnTo>
                    <a:pt x="11701" y="12009"/>
                  </a:lnTo>
                  <a:lnTo>
                    <a:pt x="12087" y="12550"/>
                  </a:lnTo>
                  <a:lnTo>
                    <a:pt x="12396" y="13129"/>
                  </a:lnTo>
                  <a:lnTo>
                    <a:pt x="12705" y="13708"/>
                  </a:lnTo>
                  <a:lnTo>
                    <a:pt x="12975" y="14326"/>
                  </a:lnTo>
                  <a:lnTo>
                    <a:pt x="13207" y="14944"/>
                  </a:lnTo>
                  <a:lnTo>
                    <a:pt x="13361" y="15562"/>
                  </a:lnTo>
                  <a:lnTo>
                    <a:pt x="13439" y="16180"/>
                  </a:lnTo>
                  <a:lnTo>
                    <a:pt x="13400" y="16759"/>
                  </a:lnTo>
                  <a:lnTo>
                    <a:pt x="13361" y="17068"/>
                  </a:lnTo>
                  <a:lnTo>
                    <a:pt x="13284" y="17338"/>
                  </a:lnTo>
                  <a:lnTo>
                    <a:pt x="13207" y="17608"/>
                  </a:lnTo>
                  <a:lnTo>
                    <a:pt x="13091" y="17879"/>
                  </a:lnTo>
                  <a:lnTo>
                    <a:pt x="12975" y="18149"/>
                  </a:lnTo>
                  <a:lnTo>
                    <a:pt x="12821" y="18381"/>
                  </a:lnTo>
                  <a:lnTo>
                    <a:pt x="12628" y="18612"/>
                  </a:lnTo>
                  <a:lnTo>
                    <a:pt x="12435" y="18806"/>
                  </a:lnTo>
                  <a:lnTo>
                    <a:pt x="12203" y="18999"/>
                  </a:lnTo>
                  <a:lnTo>
                    <a:pt x="11971" y="19153"/>
                  </a:lnTo>
                  <a:lnTo>
                    <a:pt x="11662" y="19308"/>
                  </a:lnTo>
                  <a:lnTo>
                    <a:pt x="11392" y="19423"/>
                  </a:lnTo>
                  <a:lnTo>
                    <a:pt x="10813" y="19539"/>
                  </a:lnTo>
                  <a:lnTo>
                    <a:pt x="10234" y="19616"/>
                  </a:lnTo>
                  <a:lnTo>
                    <a:pt x="9693" y="19578"/>
                  </a:lnTo>
                  <a:lnTo>
                    <a:pt x="9114" y="19462"/>
                  </a:lnTo>
                  <a:lnTo>
                    <a:pt x="8573" y="19308"/>
                  </a:lnTo>
                  <a:lnTo>
                    <a:pt x="8032" y="19076"/>
                  </a:lnTo>
                  <a:lnTo>
                    <a:pt x="7531" y="18767"/>
                  </a:lnTo>
                  <a:lnTo>
                    <a:pt x="7067" y="18458"/>
                  </a:lnTo>
                  <a:lnTo>
                    <a:pt x="6642" y="18072"/>
                  </a:lnTo>
                  <a:lnTo>
                    <a:pt x="6256" y="17686"/>
                  </a:lnTo>
                  <a:lnTo>
                    <a:pt x="5870" y="17261"/>
                  </a:lnTo>
                  <a:lnTo>
                    <a:pt x="5484" y="16798"/>
                  </a:lnTo>
                  <a:lnTo>
                    <a:pt x="4827" y="15871"/>
                  </a:lnTo>
                  <a:lnTo>
                    <a:pt x="4210" y="14944"/>
                  </a:lnTo>
                  <a:lnTo>
                    <a:pt x="3592" y="13901"/>
                  </a:lnTo>
                  <a:lnTo>
                    <a:pt x="3051" y="12859"/>
                  </a:lnTo>
                  <a:lnTo>
                    <a:pt x="2549" y="11778"/>
                  </a:lnTo>
                  <a:lnTo>
                    <a:pt x="2086" y="10696"/>
                  </a:lnTo>
                  <a:lnTo>
                    <a:pt x="1816" y="9963"/>
                  </a:lnTo>
                  <a:lnTo>
                    <a:pt x="1584" y="9190"/>
                  </a:lnTo>
                  <a:lnTo>
                    <a:pt x="1352" y="8457"/>
                  </a:lnTo>
                  <a:lnTo>
                    <a:pt x="1159" y="7723"/>
                  </a:lnTo>
                  <a:lnTo>
                    <a:pt x="1816" y="7646"/>
                  </a:lnTo>
                  <a:lnTo>
                    <a:pt x="2549" y="7491"/>
                  </a:lnTo>
                  <a:lnTo>
                    <a:pt x="3244" y="7298"/>
                  </a:lnTo>
                  <a:lnTo>
                    <a:pt x="3592" y="7144"/>
                  </a:lnTo>
                  <a:lnTo>
                    <a:pt x="3901" y="6989"/>
                  </a:lnTo>
                  <a:lnTo>
                    <a:pt x="4248" y="6796"/>
                  </a:lnTo>
                  <a:lnTo>
                    <a:pt x="4519" y="6603"/>
                  </a:lnTo>
                  <a:lnTo>
                    <a:pt x="4789" y="6410"/>
                  </a:lnTo>
                  <a:lnTo>
                    <a:pt x="5059" y="6140"/>
                  </a:lnTo>
                  <a:lnTo>
                    <a:pt x="5252" y="5870"/>
                  </a:lnTo>
                  <a:lnTo>
                    <a:pt x="5445" y="5599"/>
                  </a:lnTo>
                  <a:lnTo>
                    <a:pt x="5561" y="5252"/>
                  </a:lnTo>
                  <a:lnTo>
                    <a:pt x="5677" y="4904"/>
                  </a:lnTo>
                  <a:close/>
                  <a:moveTo>
                    <a:pt x="13284" y="18381"/>
                  </a:moveTo>
                  <a:lnTo>
                    <a:pt x="13593" y="18612"/>
                  </a:lnTo>
                  <a:lnTo>
                    <a:pt x="13902" y="18844"/>
                  </a:lnTo>
                  <a:lnTo>
                    <a:pt x="13632" y="19230"/>
                  </a:lnTo>
                  <a:lnTo>
                    <a:pt x="13323" y="19578"/>
                  </a:lnTo>
                  <a:lnTo>
                    <a:pt x="12975" y="19887"/>
                  </a:lnTo>
                  <a:lnTo>
                    <a:pt x="12589" y="20157"/>
                  </a:lnTo>
                  <a:lnTo>
                    <a:pt x="12164" y="20350"/>
                  </a:lnTo>
                  <a:lnTo>
                    <a:pt x="11701" y="20505"/>
                  </a:lnTo>
                  <a:lnTo>
                    <a:pt x="11238" y="20582"/>
                  </a:lnTo>
                  <a:lnTo>
                    <a:pt x="10736" y="20620"/>
                  </a:lnTo>
                  <a:lnTo>
                    <a:pt x="10697" y="20620"/>
                  </a:lnTo>
                  <a:lnTo>
                    <a:pt x="10581" y="19964"/>
                  </a:lnTo>
                  <a:lnTo>
                    <a:pt x="10967" y="19887"/>
                  </a:lnTo>
                  <a:lnTo>
                    <a:pt x="11392" y="19810"/>
                  </a:lnTo>
                  <a:lnTo>
                    <a:pt x="11740" y="19694"/>
                  </a:lnTo>
                  <a:lnTo>
                    <a:pt x="12126" y="19501"/>
                  </a:lnTo>
                  <a:lnTo>
                    <a:pt x="12473" y="19308"/>
                  </a:lnTo>
                  <a:lnTo>
                    <a:pt x="12782" y="19037"/>
                  </a:lnTo>
                  <a:lnTo>
                    <a:pt x="13052" y="18728"/>
                  </a:lnTo>
                  <a:lnTo>
                    <a:pt x="13284" y="18381"/>
                  </a:lnTo>
                  <a:close/>
                  <a:moveTo>
                    <a:pt x="14172" y="18999"/>
                  </a:moveTo>
                  <a:lnTo>
                    <a:pt x="14636" y="19230"/>
                  </a:lnTo>
                  <a:lnTo>
                    <a:pt x="14327" y="19732"/>
                  </a:lnTo>
                  <a:lnTo>
                    <a:pt x="13941" y="20157"/>
                  </a:lnTo>
                  <a:lnTo>
                    <a:pt x="13516" y="20543"/>
                  </a:lnTo>
                  <a:lnTo>
                    <a:pt x="13091" y="20852"/>
                  </a:lnTo>
                  <a:lnTo>
                    <a:pt x="12589" y="21122"/>
                  </a:lnTo>
                  <a:lnTo>
                    <a:pt x="12087" y="21315"/>
                  </a:lnTo>
                  <a:lnTo>
                    <a:pt x="11508" y="21470"/>
                  </a:lnTo>
                  <a:lnTo>
                    <a:pt x="10929" y="21624"/>
                  </a:lnTo>
                  <a:lnTo>
                    <a:pt x="10929" y="21393"/>
                  </a:lnTo>
                  <a:lnTo>
                    <a:pt x="10851" y="21200"/>
                  </a:lnTo>
                  <a:lnTo>
                    <a:pt x="10736" y="20814"/>
                  </a:lnTo>
                  <a:lnTo>
                    <a:pt x="11276" y="20852"/>
                  </a:lnTo>
                  <a:lnTo>
                    <a:pt x="11778" y="20775"/>
                  </a:lnTo>
                  <a:lnTo>
                    <a:pt x="12280" y="20659"/>
                  </a:lnTo>
                  <a:lnTo>
                    <a:pt x="12744" y="20427"/>
                  </a:lnTo>
                  <a:lnTo>
                    <a:pt x="13168" y="20157"/>
                  </a:lnTo>
                  <a:lnTo>
                    <a:pt x="13554" y="19810"/>
                  </a:lnTo>
                  <a:lnTo>
                    <a:pt x="13863" y="19423"/>
                  </a:lnTo>
                  <a:lnTo>
                    <a:pt x="14172" y="18999"/>
                  </a:lnTo>
                  <a:close/>
                  <a:moveTo>
                    <a:pt x="14018" y="20659"/>
                  </a:moveTo>
                  <a:lnTo>
                    <a:pt x="14172" y="20852"/>
                  </a:lnTo>
                  <a:lnTo>
                    <a:pt x="14288" y="20968"/>
                  </a:lnTo>
                  <a:lnTo>
                    <a:pt x="14134" y="21007"/>
                  </a:lnTo>
                  <a:lnTo>
                    <a:pt x="14056" y="21045"/>
                  </a:lnTo>
                  <a:lnTo>
                    <a:pt x="14018" y="21122"/>
                  </a:lnTo>
                  <a:lnTo>
                    <a:pt x="13979" y="21200"/>
                  </a:lnTo>
                  <a:lnTo>
                    <a:pt x="14018" y="21277"/>
                  </a:lnTo>
                  <a:lnTo>
                    <a:pt x="14404" y="21663"/>
                  </a:lnTo>
                  <a:lnTo>
                    <a:pt x="14751" y="22049"/>
                  </a:lnTo>
                  <a:lnTo>
                    <a:pt x="15099" y="22435"/>
                  </a:lnTo>
                  <a:lnTo>
                    <a:pt x="15408" y="22860"/>
                  </a:lnTo>
                  <a:lnTo>
                    <a:pt x="15678" y="23285"/>
                  </a:lnTo>
                  <a:lnTo>
                    <a:pt x="15910" y="23748"/>
                  </a:lnTo>
                  <a:lnTo>
                    <a:pt x="16142" y="24250"/>
                  </a:lnTo>
                  <a:lnTo>
                    <a:pt x="16335" y="24714"/>
                  </a:lnTo>
                  <a:lnTo>
                    <a:pt x="15871" y="24636"/>
                  </a:lnTo>
                  <a:lnTo>
                    <a:pt x="15485" y="24521"/>
                  </a:lnTo>
                  <a:lnTo>
                    <a:pt x="15099" y="24327"/>
                  </a:lnTo>
                  <a:lnTo>
                    <a:pt x="14790" y="24096"/>
                  </a:lnTo>
                  <a:lnTo>
                    <a:pt x="14481" y="23825"/>
                  </a:lnTo>
                  <a:lnTo>
                    <a:pt x="14211" y="23517"/>
                  </a:lnTo>
                  <a:lnTo>
                    <a:pt x="13979" y="23169"/>
                  </a:lnTo>
                  <a:lnTo>
                    <a:pt x="13747" y="22744"/>
                  </a:lnTo>
                  <a:lnTo>
                    <a:pt x="13593" y="22397"/>
                  </a:lnTo>
                  <a:lnTo>
                    <a:pt x="13400" y="22126"/>
                  </a:lnTo>
                  <a:lnTo>
                    <a:pt x="13284" y="22011"/>
                  </a:lnTo>
                  <a:lnTo>
                    <a:pt x="13130" y="21895"/>
                  </a:lnTo>
                  <a:lnTo>
                    <a:pt x="12975" y="21856"/>
                  </a:lnTo>
                  <a:lnTo>
                    <a:pt x="12821" y="21895"/>
                  </a:lnTo>
                  <a:lnTo>
                    <a:pt x="12821" y="21702"/>
                  </a:lnTo>
                  <a:lnTo>
                    <a:pt x="12898" y="21470"/>
                  </a:lnTo>
                  <a:lnTo>
                    <a:pt x="13207" y="21315"/>
                  </a:lnTo>
                  <a:lnTo>
                    <a:pt x="13477" y="21122"/>
                  </a:lnTo>
                  <a:lnTo>
                    <a:pt x="13786" y="20891"/>
                  </a:lnTo>
                  <a:lnTo>
                    <a:pt x="14018" y="20659"/>
                  </a:lnTo>
                  <a:close/>
                  <a:moveTo>
                    <a:pt x="5291" y="17145"/>
                  </a:moveTo>
                  <a:lnTo>
                    <a:pt x="5677" y="17608"/>
                  </a:lnTo>
                  <a:lnTo>
                    <a:pt x="6102" y="18072"/>
                  </a:lnTo>
                  <a:lnTo>
                    <a:pt x="6565" y="18497"/>
                  </a:lnTo>
                  <a:lnTo>
                    <a:pt x="7029" y="18883"/>
                  </a:lnTo>
                  <a:lnTo>
                    <a:pt x="7531" y="19192"/>
                  </a:lnTo>
                  <a:lnTo>
                    <a:pt x="7531" y="19230"/>
                  </a:lnTo>
                  <a:lnTo>
                    <a:pt x="7917" y="19964"/>
                  </a:lnTo>
                  <a:lnTo>
                    <a:pt x="8380" y="20698"/>
                  </a:lnTo>
                  <a:lnTo>
                    <a:pt x="8573" y="20968"/>
                  </a:lnTo>
                  <a:lnTo>
                    <a:pt x="8805" y="21238"/>
                  </a:lnTo>
                  <a:lnTo>
                    <a:pt x="8998" y="21509"/>
                  </a:lnTo>
                  <a:lnTo>
                    <a:pt x="9036" y="21663"/>
                  </a:lnTo>
                  <a:lnTo>
                    <a:pt x="9075" y="21817"/>
                  </a:lnTo>
                  <a:lnTo>
                    <a:pt x="9075" y="22011"/>
                  </a:lnTo>
                  <a:lnTo>
                    <a:pt x="9036" y="22204"/>
                  </a:lnTo>
                  <a:lnTo>
                    <a:pt x="8882" y="22590"/>
                  </a:lnTo>
                  <a:lnTo>
                    <a:pt x="8496" y="23362"/>
                  </a:lnTo>
                  <a:lnTo>
                    <a:pt x="7955" y="24868"/>
                  </a:lnTo>
                  <a:lnTo>
                    <a:pt x="7608" y="24173"/>
                  </a:lnTo>
                  <a:lnTo>
                    <a:pt x="7260" y="23555"/>
                  </a:lnTo>
                  <a:lnTo>
                    <a:pt x="6874" y="22899"/>
                  </a:lnTo>
                  <a:lnTo>
                    <a:pt x="6488" y="22281"/>
                  </a:lnTo>
                  <a:lnTo>
                    <a:pt x="5716" y="21315"/>
                  </a:lnTo>
                  <a:lnTo>
                    <a:pt x="5214" y="20736"/>
                  </a:lnTo>
                  <a:lnTo>
                    <a:pt x="4982" y="20389"/>
                  </a:lnTo>
                  <a:lnTo>
                    <a:pt x="4789" y="20080"/>
                  </a:lnTo>
                  <a:lnTo>
                    <a:pt x="4827" y="20003"/>
                  </a:lnTo>
                  <a:lnTo>
                    <a:pt x="4827" y="19925"/>
                  </a:lnTo>
                  <a:lnTo>
                    <a:pt x="4827" y="19887"/>
                  </a:lnTo>
                  <a:lnTo>
                    <a:pt x="4750" y="19810"/>
                  </a:lnTo>
                  <a:lnTo>
                    <a:pt x="5021" y="18458"/>
                  </a:lnTo>
                  <a:lnTo>
                    <a:pt x="5291" y="17145"/>
                  </a:lnTo>
                  <a:close/>
                  <a:moveTo>
                    <a:pt x="14481" y="20157"/>
                  </a:moveTo>
                  <a:lnTo>
                    <a:pt x="15022" y="20273"/>
                  </a:lnTo>
                  <a:lnTo>
                    <a:pt x="15485" y="20466"/>
                  </a:lnTo>
                  <a:lnTo>
                    <a:pt x="15987" y="20659"/>
                  </a:lnTo>
                  <a:lnTo>
                    <a:pt x="16451" y="20891"/>
                  </a:lnTo>
                  <a:lnTo>
                    <a:pt x="16180" y="21007"/>
                  </a:lnTo>
                  <a:lnTo>
                    <a:pt x="15949" y="21007"/>
                  </a:lnTo>
                  <a:lnTo>
                    <a:pt x="15678" y="20968"/>
                  </a:lnTo>
                  <a:lnTo>
                    <a:pt x="15447" y="20891"/>
                  </a:lnTo>
                  <a:lnTo>
                    <a:pt x="15292" y="20891"/>
                  </a:lnTo>
                  <a:lnTo>
                    <a:pt x="15176" y="20968"/>
                  </a:lnTo>
                  <a:lnTo>
                    <a:pt x="15176" y="21045"/>
                  </a:lnTo>
                  <a:lnTo>
                    <a:pt x="15176" y="21084"/>
                  </a:lnTo>
                  <a:lnTo>
                    <a:pt x="15215" y="21161"/>
                  </a:lnTo>
                  <a:lnTo>
                    <a:pt x="15253" y="21200"/>
                  </a:lnTo>
                  <a:lnTo>
                    <a:pt x="15794" y="21547"/>
                  </a:lnTo>
                  <a:lnTo>
                    <a:pt x="16257" y="21972"/>
                  </a:lnTo>
                  <a:lnTo>
                    <a:pt x="16489" y="22204"/>
                  </a:lnTo>
                  <a:lnTo>
                    <a:pt x="16682" y="22435"/>
                  </a:lnTo>
                  <a:lnTo>
                    <a:pt x="16837" y="22706"/>
                  </a:lnTo>
                  <a:lnTo>
                    <a:pt x="16991" y="22976"/>
                  </a:lnTo>
                  <a:lnTo>
                    <a:pt x="17223" y="23517"/>
                  </a:lnTo>
                  <a:lnTo>
                    <a:pt x="17339" y="23825"/>
                  </a:lnTo>
                  <a:lnTo>
                    <a:pt x="17416" y="24173"/>
                  </a:lnTo>
                  <a:lnTo>
                    <a:pt x="17493" y="24482"/>
                  </a:lnTo>
                  <a:lnTo>
                    <a:pt x="17532" y="24791"/>
                  </a:lnTo>
                  <a:lnTo>
                    <a:pt x="17493" y="25100"/>
                  </a:lnTo>
                  <a:lnTo>
                    <a:pt x="17455" y="25409"/>
                  </a:lnTo>
                  <a:lnTo>
                    <a:pt x="17339" y="25602"/>
                  </a:lnTo>
                  <a:lnTo>
                    <a:pt x="17223" y="25756"/>
                  </a:lnTo>
                  <a:lnTo>
                    <a:pt x="17068" y="25833"/>
                  </a:lnTo>
                  <a:lnTo>
                    <a:pt x="16914" y="25872"/>
                  </a:lnTo>
                  <a:lnTo>
                    <a:pt x="16528" y="25872"/>
                  </a:lnTo>
                  <a:lnTo>
                    <a:pt x="16103" y="25756"/>
                  </a:lnTo>
                  <a:lnTo>
                    <a:pt x="15447" y="25563"/>
                  </a:lnTo>
                  <a:lnTo>
                    <a:pt x="15099" y="25409"/>
                  </a:lnTo>
                  <a:lnTo>
                    <a:pt x="14790" y="25254"/>
                  </a:lnTo>
                  <a:lnTo>
                    <a:pt x="14443" y="25061"/>
                  </a:lnTo>
                  <a:lnTo>
                    <a:pt x="14095" y="24829"/>
                  </a:lnTo>
                  <a:lnTo>
                    <a:pt x="13786" y="24559"/>
                  </a:lnTo>
                  <a:lnTo>
                    <a:pt x="13516" y="24250"/>
                  </a:lnTo>
                  <a:lnTo>
                    <a:pt x="13284" y="23903"/>
                  </a:lnTo>
                  <a:lnTo>
                    <a:pt x="13091" y="23555"/>
                  </a:lnTo>
                  <a:lnTo>
                    <a:pt x="12937" y="23208"/>
                  </a:lnTo>
                  <a:lnTo>
                    <a:pt x="12821" y="22783"/>
                  </a:lnTo>
                  <a:lnTo>
                    <a:pt x="12744" y="22706"/>
                  </a:lnTo>
                  <a:lnTo>
                    <a:pt x="12666" y="22667"/>
                  </a:lnTo>
                  <a:lnTo>
                    <a:pt x="12589" y="22706"/>
                  </a:lnTo>
                  <a:lnTo>
                    <a:pt x="12512" y="22744"/>
                  </a:lnTo>
                  <a:lnTo>
                    <a:pt x="12048" y="23439"/>
                  </a:lnTo>
                  <a:lnTo>
                    <a:pt x="11933" y="23053"/>
                  </a:lnTo>
                  <a:lnTo>
                    <a:pt x="11855" y="22628"/>
                  </a:lnTo>
                  <a:lnTo>
                    <a:pt x="11855" y="22242"/>
                  </a:lnTo>
                  <a:lnTo>
                    <a:pt x="11894" y="21817"/>
                  </a:lnTo>
                  <a:lnTo>
                    <a:pt x="12280" y="21740"/>
                  </a:lnTo>
                  <a:lnTo>
                    <a:pt x="12666" y="21586"/>
                  </a:lnTo>
                  <a:lnTo>
                    <a:pt x="12589" y="21817"/>
                  </a:lnTo>
                  <a:lnTo>
                    <a:pt x="12589" y="22049"/>
                  </a:lnTo>
                  <a:lnTo>
                    <a:pt x="12589" y="22126"/>
                  </a:lnTo>
                  <a:lnTo>
                    <a:pt x="12628" y="22165"/>
                  </a:lnTo>
                  <a:lnTo>
                    <a:pt x="12937" y="22165"/>
                  </a:lnTo>
                  <a:lnTo>
                    <a:pt x="13130" y="22319"/>
                  </a:lnTo>
                  <a:lnTo>
                    <a:pt x="13323" y="22551"/>
                  </a:lnTo>
                  <a:lnTo>
                    <a:pt x="13516" y="22821"/>
                  </a:lnTo>
                  <a:lnTo>
                    <a:pt x="13863" y="23439"/>
                  </a:lnTo>
                  <a:lnTo>
                    <a:pt x="14095" y="23825"/>
                  </a:lnTo>
                  <a:lnTo>
                    <a:pt x="14404" y="24173"/>
                  </a:lnTo>
                  <a:lnTo>
                    <a:pt x="14751" y="24482"/>
                  </a:lnTo>
                  <a:lnTo>
                    <a:pt x="15176" y="24752"/>
                  </a:lnTo>
                  <a:lnTo>
                    <a:pt x="15640" y="24907"/>
                  </a:lnTo>
                  <a:lnTo>
                    <a:pt x="15871" y="24945"/>
                  </a:lnTo>
                  <a:lnTo>
                    <a:pt x="16103" y="24984"/>
                  </a:lnTo>
                  <a:lnTo>
                    <a:pt x="16566" y="24984"/>
                  </a:lnTo>
                  <a:lnTo>
                    <a:pt x="16644" y="24945"/>
                  </a:lnTo>
                  <a:lnTo>
                    <a:pt x="16644" y="24907"/>
                  </a:lnTo>
                  <a:lnTo>
                    <a:pt x="16644" y="24829"/>
                  </a:lnTo>
                  <a:lnTo>
                    <a:pt x="16605" y="24791"/>
                  </a:lnTo>
                  <a:lnTo>
                    <a:pt x="16605" y="24752"/>
                  </a:lnTo>
                  <a:lnTo>
                    <a:pt x="16451" y="24250"/>
                  </a:lnTo>
                  <a:lnTo>
                    <a:pt x="16257" y="23748"/>
                  </a:lnTo>
                  <a:lnTo>
                    <a:pt x="16026" y="23285"/>
                  </a:lnTo>
                  <a:lnTo>
                    <a:pt x="15755" y="22821"/>
                  </a:lnTo>
                  <a:lnTo>
                    <a:pt x="15485" y="22397"/>
                  </a:lnTo>
                  <a:lnTo>
                    <a:pt x="15176" y="22011"/>
                  </a:lnTo>
                  <a:lnTo>
                    <a:pt x="14829" y="21586"/>
                  </a:lnTo>
                  <a:lnTo>
                    <a:pt x="14443" y="21238"/>
                  </a:lnTo>
                  <a:lnTo>
                    <a:pt x="14597" y="21161"/>
                  </a:lnTo>
                  <a:lnTo>
                    <a:pt x="14713" y="21045"/>
                  </a:lnTo>
                  <a:lnTo>
                    <a:pt x="14751" y="20968"/>
                  </a:lnTo>
                  <a:lnTo>
                    <a:pt x="14751" y="20929"/>
                  </a:lnTo>
                  <a:lnTo>
                    <a:pt x="14713" y="20852"/>
                  </a:lnTo>
                  <a:lnTo>
                    <a:pt x="14674" y="20814"/>
                  </a:lnTo>
                  <a:lnTo>
                    <a:pt x="14211" y="20505"/>
                  </a:lnTo>
                  <a:lnTo>
                    <a:pt x="14481" y="20157"/>
                  </a:lnTo>
                  <a:close/>
                  <a:moveTo>
                    <a:pt x="155" y="0"/>
                  </a:moveTo>
                  <a:lnTo>
                    <a:pt x="116" y="39"/>
                  </a:lnTo>
                  <a:lnTo>
                    <a:pt x="78" y="77"/>
                  </a:lnTo>
                  <a:lnTo>
                    <a:pt x="116" y="155"/>
                  </a:lnTo>
                  <a:lnTo>
                    <a:pt x="78" y="193"/>
                  </a:lnTo>
                  <a:lnTo>
                    <a:pt x="39" y="270"/>
                  </a:lnTo>
                  <a:lnTo>
                    <a:pt x="1" y="1583"/>
                  </a:lnTo>
                  <a:lnTo>
                    <a:pt x="39" y="2896"/>
                  </a:lnTo>
                  <a:lnTo>
                    <a:pt x="116" y="4171"/>
                  </a:lnTo>
                  <a:lnTo>
                    <a:pt x="310" y="5483"/>
                  </a:lnTo>
                  <a:lnTo>
                    <a:pt x="541" y="6758"/>
                  </a:lnTo>
                  <a:lnTo>
                    <a:pt x="850" y="8032"/>
                  </a:lnTo>
                  <a:lnTo>
                    <a:pt x="1198" y="9306"/>
                  </a:lnTo>
                  <a:lnTo>
                    <a:pt x="1622" y="10542"/>
                  </a:lnTo>
                  <a:lnTo>
                    <a:pt x="2124" y="11739"/>
                  </a:lnTo>
                  <a:lnTo>
                    <a:pt x="2665" y="12936"/>
                  </a:lnTo>
                  <a:lnTo>
                    <a:pt x="3283" y="14095"/>
                  </a:lnTo>
                  <a:lnTo>
                    <a:pt x="3978" y="15214"/>
                  </a:lnTo>
                  <a:lnTo>
                    <a:pt x="4519" y="16064"/>
                  </a:lnTo>
                  <a:lnTo>
                    <a:pt x="5098" y="16913"/>
                  </a:lnTo>
                  <a:lnTo>
                    <a:pt x="4827" y="17686"/>
                  </a:lnTo>
                  <a:lnTo>
                    <a:pt x="4596" y="18458"/>
                  </a:lnTo>
                  <a:lnTo>
                    <a:pt x="4441" y="19269"/>
                  </a:lnTo>
                  <a:lnTo>
                    <a:pt x="4325" y="20080"/>
                  </a:lnTo>
                  <a:lnTo>
                    <a:pt x="4325" y="20157"/>
                  </a:lnTo>
                  <a:lnTo>
                    <a:pt x="4364" y="20196"/>
                  </a:lnTo>
                  <a:lnTo>
                    <a:pt x="4480" y="20273"/>
                  </a:lnTo>
                  <a:lnTo>
                    <a:pt x="4596" y="20543"/>
                  </a:lnTo>
                  <a:lnTo>
                    <a:pt x="4712" y="20775"/>
                  </a:lnTo>
                  <a:lnTo>
                    <a:pt x="4905" y="21045"/>
                  </a:lnTo>
                  <a:lnTo>
                    <a:pt x="5059" y="21277"/>
                  </a:lnTo>
                  <a:lnTo>
                    <a:pt x="5484" y="21702"/>
                  </a:lnTo>
                  <a:lnTo>
                    <a:pt x="5831" y="22165"/>
                  </a:lnTo>
                  <a:lnTo>
                    <a:pt x="6333" y="22860"/>
                  </a:lnTo>
                  <a:lnTo>
                    <a:pt x="6835" y="23594"/>
                  </a:lnTo>
                  <a:lnTo>
                    <a:pt x="7260" y="24366"/>
                  </a:lnTo>
                  <a:lnTo>
                    <a:pt x="7646" y="25138"/>
                  </a:lnTo>
                  <a:lnTo>
                    <a:pt x="7724" y="25216"/>
                  </a:lnTo>
                  <a:lnTo>
                    <a:pt x="7878" y="25216"/>
                  </a:lnTo>
                  <a:lnTo>
                    <a:pt x="7917" y="25177"/>
                  </a:lnTo>
                  <a:lnTo>
                    <a:pt x="7994" y="25216"/>
                  </a:lnTo>
                  <a:lnTo>
                    <a:pt x="8110" y="25216"/>
                  </a:lnTo>
                  <a:lnTo>
                    <a:pt x="8187" y="25138"/>
                  </a:lnTo>
                  <a:lnTo>
                    <a:pt x="8534" y="24327"/>
                  </a:lnTo>
                  <a:lnTo>
                    <a:pt x="8921" y="23478"/>
                  </a:lnTo>
                  <a:lnTo>
                    <a:pt x="9577" y="21779"/>
                  </a:lnTo>
                  <a:lnTo>
                    <a:pt x="9577" y="21663"/>
                  </a:lnTo>
                  <a:lnTo>
                    <a:pt x="9538" y="21586"/>
                  </a:lnTo>
                  <a:lnTo>
                    <a:pt x="8766" y="20543"/>
                  </a:lnTo>
                  <a:lnTo>
                    <a:pt x="8071" y="19462"/>
                  </a:lnTo>
                  <a:lnTo>
                    <a:pt x="8612" y="19694"/>
                  </a:lnTo>
                  <a:lnTo>
                    <a:pt x="9152" y="19848"/>
                  </a:lnTo>
                  <a:lnTo>
                    <a:pt x="9732" y="19925"/>
                  </a:lnTo>
                  <a:lnTo>
                    <a:pt x="10311" y="19964"/>
                  </a:lnTo>
                  <a:lnTo>
                    <a:pt x="10311" y="20389"/>
                  </a:lnTo>
                  <a:lnTo>
                    <a:pt x="10349" y="20852"/>
                  </a:lnTo>
                  <a:lnTo>
                    <a:pt x="10465" y="21315"/>
                  </a:lnTo>
                  <a:lnTo>
                    <a:pt x="10542" y="21547"/>
                  </a:lnTo>
                  <a:lnTo>
                    <a:pt x="10697" y="21740"/>
                  </a:lnTo>
                  <a:lnTo>
                    <a:pt x="10736" y="21779"/>
                  </a:lnTo>
                  <a:lnTo>
                    <a:pt x="10813" y="21779"/>
                  </a:lnTo>
                  <a:lnTo>
                    <a:pt x="10851" y="21856"/>
                  </a:lnTo>
                  <a:lnTo>
                    <a:pt x="10929" y="21856"/>
                  </a:lnTo>
                  <a:lnTo>
                    <a:pt x="11315" y="21895"/>
                  </a:lnTo>
                  <a:lnTo>
                    <a:pt x="11662" y="21856"/>
                  </a:lnTo>
                  <a:lnTo>
                    <a:pt x="11624" y="22126"/>
                  </a:lnTo>
                  <a:lnTo>
                    <a:pt x="11585" y="22358"/>
                  </a:lnTo>
                  <a:lnTo>
                    <a:pt x="11546" y="22590"/>
                  </a:lnTo>
                  <a:lnTo>
                    <a:pt x="11585" y="22860"/>
                  </a:lnTo>
                  <a:lnTo>
                    <a:pt x="11624" y="23092"/>
                  </a:lnTo>
                  <a:lnTo>
                    <a:pt x="11662" y="23323"/>
                  </a:lnTo>
                  <a:lnTo>
                    <a:pt x="11778" y="23594"/>
                  </a:lnTo>
                  <a:lnTo>
                    <a:pt x="11894" y="23825"/>
                  </a:lnTo>
                  <a:lnTo>
                    <a:pt x="11933" y="23903"/>
                  </a:lnTo>
                  <a:lnTo>
                    <a:pt x="12010" y="23903"/>
                  </a:lnTo>
                  <a:lnTo>
                    <a:pt x="12087" y="23864"/>
                  </a:lnTo>
                  <a:lnTo>
                    <a:pt x="12164" y="23825"/>
                  </a:lnTo>
                  <a:lnTo>
                    <a:pt x="12589" y="23208"/>
                  </a:lnTo>
                  <a:lnTo>
                    <a:pt x="12744" y="23594"/>
                  </a:lnTo>
                  <a:lnTo>
                    <a:pt x="12937" y="23941"/>
                  </a:lnTo>
                  <a:lnTo>
                    <a:pt x="13168" y="24289"/>
                  </a:lnTo>
                  <a:lnTo>
                    <a:pt x="13439" y="24598"/>
                  </a:lnTo>
                  <a:lnTo>
                    <a:pt x="13709" y="24907"/>
                  </a:lnTo>
                  <a:lnTo>
                    <a:pt x="14018" y="25177"/>
                  </a:lnTo>
                  <a:lnTo>
                    <a:pt x="14365" y="25409"/>
                  </a:lnTo>
                  <a:lnTo>
                    <a:pt x="14713" y="25602"/>
                  </a:lnTo>
                  <a:lnTo>
                    <a:pt x="15331" y="25911"/>
                  </a:lnTo>
                  <a:lnTo>
                    <a:pt x="15717" y="26027"/>
                  </a:lnTo>
                  <a:lnTo>
                    <a:pt x="16142" y="26181"/>
                  </a:lnTo>
                  <a:lnTo>
                    <a:pt x="16566" y="26258"/>
                  </a:lnTo>
                  <a:lnTo>
                    <a:pt x="16953" y="26297"/>
                  </a:lnTo>
                  <a:lnTo>
                    <a:pt x="17146" y="26297"/>
                  </a:lnTo>
                  <a:lnTo>
                    <a:pt x="17300" y="26258"/>
                  </a:lnTo>
                  <a:lnTo>
                    <a:pt x="17416" y="26181"/>
                  </a:lnTo>
                  <a:lnTo>
                    <a:pt x="17570" y="26104"/>
                  </a:lnTo>
                  <a:lnTo>
                    <a:pt x="17648" y="25949"/>
                  </a:lnTo>
                  <a:lnTo>
                    <a:pt x="17725" y="25833"/>
                  </a:lnTo>
                  <a:lnTo>
                    <a:pt x="17841" y="25486"/>
                  </a:lnTo>
                  <a:lnTo>
                    <a:pt x="17879" y="25100"/>
                  </a:lnTo>
                  <a:lnTo>
                    <a:pt x="17841" y="24675"/>
                  </a:lnTo>
                  <a:lnTo>
                    <a:pt x="17802" y="24289"/>
                  </a:lnTo>
                  <a:lnTo>
                    <a:pt x="17686" y="23903"/>
                  </a:lnTo>
                  <a:lnTo>
                    <a:pt x="17493" y="23246"/>
                  </a:lnTo>
                  <a:lnTo>
                    <a:pt x="17223" y="22706"/>
                  </a:lnTo>
                  <a:lnTo>
                    <a:pt x="16914" y="22204"/>
                  </a:lnTo>
                  <a:lnTo>
                    <a:pt x="16528" y="21740"/>
                  </a:lnTo>
                  <a:lnTo>
                    <a:pt x="16103" y="21354"/>
                  </a:lnTo>
                  <a:lnTo>
                    <a:pt x="16296" y="21315"/>
                  </a:lnTo>
                  <a:lnTo>
                    <a:pt x="16489" y="21277"/>
                  </a:lnTo>
                  <a:lnTo>
                    <a:pt x="16682" y="21161"/>
                  </a:lnTo>
                  <a:lnTo>
                    <a:pt x="16875" y="21045"/>
                  </a:lnTo>
                  <a:lnTo>
                    <a:pt x="16914" y="21007"/>
                  </a:lnTo>
                  <a:lnTo>
                    <a:pt x="16953" y="20929"/>
                  </a:lnTo>
                  <a:lnTo>
                    <a:pt x="16914" y="20814"/>
                  </a:lnTo>
                  <a:lnTo>
                    <a:pt x="16875" y="20775"/>
                  </a:lnTo>
                  <a:lnTo>
                    <a:pt x="16335" y="20466"/>
                  </a:lnTo>
                  <a:lnTo>
                    <a:pt x="15833" y="20196"/>
                  </a:lnTo>
                  <a:lnTo>
                    <a:pt x="15292" y="20003"/>
                  </a:lnTo>
                  <a:lnTo>
                    <a:pt x="14713" y="19848"/>
                  </a:lnTo>
                  <a:lnTo>
                    <a:pt x="14983" y="19346"/>
                  </a:lnTo>
                  <a:lnTo>
                    <a:pt x="14983" y="19230"/>
                  </a:lnTo>
                  <a:lnTo>
                    <a:pt x="14983" y="19114"/>
                  </a:lnTo>
                  <a:lnTo>
                    <a:pt x="14983" y="19076"/>
                  </a:lnTo>
                  <a:lnTo>
                    <a:pt x="14945" y="19037"/>
                  </a:lnTo>
                  <a:lnTo>
                    <a:pt x="14172" y="18574"/>
                  </a:lnTo>
                  <a:lnTo>
                    <a:pt x="13825" y="18342"/>
                  </a:lnTo>
                  <a:lnTo>
                    <a:pt x="13477" y="18033"/>
                  </a:lnTo>
                  <a:lnTo>
                    <a:pt x="13554" y="17879"/>
                  </a:lnTo>
                  <a:lnTo>
                    <a:pt x="13670" y="17493"/>
                  </a:lnTo>
                  <a:lnTo>
                    <a:pt x="13747" y="17106"/>
                  </a:lnTo>
                  <a:lnTo>
                    <a:pt x="13786" y="16720"/>
                  </a:lnTo>
                  <a:lnTo>
                    <a:pt x="13825" y="16334"/>
                  </a:lnTo>
                  <a:lnTo>
                    <a:pt x="14249" y="17106"/>
                  </a:lnTo>
                  <a:lnTo>
                    <a:pt x="14674" y="17956"/>
                  </a:lnTo>
                  <a:lnTo>
                    <a:pt x="14751" y="18033"/>
                  </a:lnTo>
                  <a:lnTo>
                    <a:pt x="14867" y="18033"/>
                  </a:lnTo>
                  <a:lnTo>
                    <a:pt x="15640" y="18072"/>
                  </a:lnTo>
                  <a:lnTo>
                    <a:pt x="16412" y="18110"/>
                  </a:lnTo>
                  <a:lnTo>
                    <a:pt x="17184" y="18188"/>
                  </a:lnTo>
                  <a:lnTo>
                    <a:pt x="17957" y="18304"/>
                  </a:lnTo>
                  <a:lnTo>
                    <a:pt x="18111" y="18304"/>
                  </a:lnTo>
                  <a:lnTo>
                    <a:pt x="18188" y="18226"/>
                  </a:lnTo>
                  <a:lnTo>
                    <a:pt x="18227" y="18110"/>
                  </a:lnTo>
                  <a:lnTo>
                    <a:pt x="18188" y="17995"/>
                  </a:lnTo>
                  <a:lnTo>
                    <a:pt x="16798" y="15099"/>
                  </a:lnTo>
                  <a:lnTo>
                    <a:pt x="16064" y="13631"/>
                  </a:lnTo>
                  <a:lnTo>
                    <a:pt x="15678" y="12936"/>
                  </a:lnTo>
                  <a:lnTo>
                    <a:pt x="15253" y="12241"/>
                  </a:lnTo>
                  <a:lnTo>
                    <a:pt x="15176" y="12202"/>
                  </a:lnTo>
                  <a:lnTo>
                    <a:pt x="15099" y="12202"/>
                  </a:lnTo>
                  <a:lnTo>
                    <a:pt x="14713" y="12164"/>
                  </a:lnTo>
                  <a:lnTo>
                    <a:pt x="14288" y="12164"/>
                  </a:lnTo>
                  <a:lnTo>
                    <a:pt x="13516" y="12125"/>
                  </a:lnTo>
                  <a:lnTo>
                    <a:pt x="12164" y="12009"/>
                  </a:lnTo>
                  <a:lnTo>
                    <a:pt x="11662" y="11198"/>
                  </a:lnTo>
                  <a:lnTo>
                    <a:pt x="11122" y="10465"/>
                  </a:lnTo>
                  <a:lnTo>
                    <a:pt x="10542" y="9731"/>
                  </a:lnTo>
                  <a:lnTo>
                    <a:pt x="10002" y="8997"/>
                  </a:lnTo>
                  <a:lnTo>
                    <a:pt x="8959" y="7762"/>
                  </a:lnTo>
                  <a:lnTo>
                    <a:pt x="7839" y="6565"/>
                  </a:lnTo>
                  <a:lnTo>
                    <a:pt x="6720" y="5406"/>
                  </a:lnTo>
                  <a:lnTo>
                    <a:pt x="5561" y="4286"/>
                  </a:lnTo>
                  <a:lnTo>
                    <a:pt x="4325" y="3205"/>
                  </a:lnTo>
                  <a:lnTo>
                    <a:pt x="3128" y="2163"/>
                  </a:lnTo>
                  <a:lnTo>
                    <a:pt x="1854" y="1120"/>
                  </a:lnTo>
                  <a:lnTo>
                    <a:pt x="580" y="116"/>
                  </a:lnTo>
                  <a:lnTo>
                    <a:pt x="541" y="77"/>
                  </a:lnTo>
                  <a:lnTo>
                    <a:pt x="464" y="77"/>
                  </a:lnTo>
                  <a:lnTo>
                    <a:pt x="348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8"/>
            <p:cNvSpPr/>
            <p:nvPr/>
          </p:nvSpPr>
          <p:spPr>
            <a:xfrm>
              <a:off x="668675" y="2948700"/>
              <a:ext cx="256800" cy="152550"/>
            </a:xfrm>
            <a:custGeom>
              <a:avLst/>
              <a:gdLst/>
              <a:ahLst/>
              <a:cxnLst/>
              <a:rect l="l" t="t" r="r" b="b"/>
              <a:pathLst>
                <a:path w="10272" h="6102" extrusionOk="0">
                  <a:moveTo>
                    <a:pt x="541" y="1"/>
                  </a:moveTo>
                  <a:lnTo>
                    <a:pt x="425" y="39"/>
                  </a:lnTo>
                  <a:lnTo>
                    <a:pt x="348" y="116"/>
                  </a:lnTo>
                  <a:lnTo>
                    <a:pt x="232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889"/>
                  </a:lnTo>
                  <a:lnTo>
                    <a:pt x="0" y="1275"/>
                  </a:lnTo>
                  <a:lnTo>
                    <a:pt x="0" y="1622"/>
                  </a:lnTo>
                  <a:lnTo>
                    <a:pt x="0" y="2047"/>
                  </a:lnTo>
                  <a:lnTo>
                    <a:pt x="77" y="2511"/>
                  </a:lnTo>
                  <a:lnTo>
                    <a:pt x="155" y="2935"/>
                  </a:lnTo>
                  <a:lnTo>
                    <a:pt x="309" y="3321"/>
                  </a:lnTo>
                  <a:lnTo>
                    <a:pt x="502" y="3785"/>
                  </a:lnTo>
                  <a:lnTo>
                    <a:pt x="734" y="4171"/>
                  </a:lnTo>
                  <a:lnTo>
                    <a:pt x="1004" y="4557"/>
                  </a:lnTo>
                  <a:lnTo>
                    <a:pt x="1313" y="4905"/>
                  </a:lnTo>
                  <a:lnTo>
                    <a:pt x="1699" y="5214"/>
                  </a:lnTo>
                  <a:lnTo>
                    <a:pt x="2047" y="5523"/>
                  </a:lnTo>
                  <a:lnTo>
                    <a:pt x="2472" y="5754"/>
                  </a:lnTo>
                  <a:lnTo>
                    <a:pt x="2896" y="5947"/>
                  </a:lnTo>
                  <a:lnTo>
                    <a:pt x="3167" y="5716"/>
                  </a:lnTo>
                  <a:lnTo>
                    <a:pt x="2819" y="5561"/>
                  </a:lnTo>
                  <a:lnTo>
                    <a:pt x="2510" y="5368"/>
                  </a:lnTo>
                  <a:lnTo>
                    <a:pt x="2240" y="5136"/>
                  </a:lnTo>
                  <a:lnTo>
                    <a:pt x="1931" y="4905"/>
                  </a:lnTo>
                  <a:lnTo>
                    <a:pt x="1661" y="4634"/>
                  </a:lnTo>
                  <a:lnTo>
                    <a:pt x="1429" y="4364"/>
                  </a:lnTo>
                  <a:lnTo>
                    <a:pt x="1197" y="4094"/>
                  </a:lnTo>
                  <a:lnTo>
                    <a:pt x="1004" y="3785"/>
                  </a:lnTo>
                  <a:lnTo>
                    <a:pt x="811" y="3476"/>
                  </a:lnTo>
                  <a:lnTo>
                    <a:pt x="657" y="3128"/>
                  </a:lnTo>
                  <a:lnTo>
                    <a:pt x="541" y="2781"/>
                  </a:lnTo>
                  <a:lnTo>
                    <a:pt x="464" y="2433"/>
                  </a:lnTo>
                  <a:lnTo>
                    <a:pt x="425" y="2086"/>
                  </a:lnTo>
                  <a:lnTo>
                    <a:pt x="386" y="1700"/>
                  </a:lnTo>
                  <a:lnTo>
                    <a:pt x="425" y="1352"/>
                  </a:lnTo>
                  <a:lnTo>
                    <a:pt x="464" y="966"/>
                  </a:lnTo>
                  <a:lnTo>
                    <a:pt x="541" y="696"/>
                  </a:lnTo>
                  <a:lnTo>
                    <a:pt x="579" y="541"/>
                  </a:lnTo>
                  <a:lnTo>
                    <a:pt x="657" y="464"/>
                  </a:lnTo>
                  <a:lnTo>
                    <a:pt x="811" y="503"/>
                  </a:lnTo>
                  <a:lnTo>
                    <a:pt x="1043" y="618"/>
                  </a:lnTo>
                  <a:lnTo>
                    <a:pt x="1429" y="812"/>
                  </a:lnTo>
                  <a:lnTo>
                    <a:pt x="1738" y="1005"/>
                  </a:lnTo>
                  <a:lnTo>
                    <a:pt x="2085" y="1236"/>
                  </a:lnTo>
                  <a:lnTo>
                    <a:pt x="2394" y="1468"/>
                  </a:lnTo>
                  <a:lnTo>
                    <a:pt x="2665" y="1738"/>
                  </a:lnTo>
                  <a:lnTo>
                    <a:pt x="2935" y="2009"/>
                  </a:lnTo>
                  <a:lnTo>
                    <a:pt x="3167" y="2279"/>
                  </a:lnTo>
                  <a:lnTo>
                    <a:pt x="3360" y="2588"/>
                  </a:lnTo>
                  <a:lnTo>
                    <a:pt x="3514" y="2897"/>
                  </a:lnTo>
                  <a:lnTo>
                    <a:pt x="3630" y="3244"/>
                  </a:lnTo>
                  <a:lnTo>
                    <a:pt x="3707" y="3592"/>
                  </a:lnTo>
                  <a:lnTo>
                    <a:pt x="3784" y="3939"/>
                  </a:lnTo>
                  <a:lnTo>
                    <a:pt x="3784" y="4325"/>
                  </a:lnTo>
                  <a:lnTo>
                    <a:pt x="3823" y="4403"/>
                  </a:lnTo>
                  <a:lnTo>
                    <a:pt x="3939" y="4480"/>
                  </a:lnTo>
                  <a:lnTo>
                    <a:pt x="3939" y="4557"/>
                  </a:lnTo>
                  <a:lnTo>
                    <a:pt x="3978" y="4596"/>
                  </a:lnTo>
                  <a:lnTo>
                    <a:pt x="4016" y="4596"/>
                  </a:lnTo>
                  <a:lnTo>
                    <a:pt x="4055" y="4557"/>
                  </a:lnTo>
                  <a:lnTo>
                    <a:pt x="4171" y="4403"/>
                  </a:lnTo>
                  <a:lnTo>
                    <a:pt x="4286" y="4287"/>
                  </a:lnTo>
                  <a:lnTo>
                    <a:pt x="4595" y="4017"/>
                  </a:lnTo>
                  <a:lnTo>
                    <a:pt x="4943" y="3785"/>
                  </a:lnTo>
                  <a:lnTo>
                    <a:pt x="5329" y="3630"/>
                  </a:lnTo>
                  <a:lnTo>
                    <a:pt x="5754" y="3476"/>
                  </a:lnTo>
                  <a:lnTo>
                    <a:pt x="6179" y="3360"/>
                  </a:lnTo>
                  <a:lnTo>
                    <a:pt x="6565" y="3283"/>
                  </a:lnTo>
                  <a:lnTo>
                    <a:pt x="6912" y="3206"/>
                  </a:lnTo>
                  <a:lnTo>
                    <a:pt x="7260" y="3167"/>
                  </a:lnTo>
                  <a:lnTo>
                    <a:pt x="7646" y="3167"/>
                  </a:lnTo>
                  <a:lnTo>
                    <a:pt x="7994" y="3206"/>
                  </a:lnTo>
                  <a:lnTo>
                    <a:pt x="8380" y="3244"/>
                  </a:lnTo>
                  <a:lnTo>
                    <a:pt x="8727" y="3321"/>
                  </a:lnTo>
                  <a:lnTo>
                    <a:pt x="9075" y="3399"/>
                  </a:lnTo>
                  <a:lnTo>
                    <a:pt x="9422" y="3553"/>
                  </a:lnTo>
                  <a:lnTo>
                    <a:pt x="9770" y="3669"/>
                  </a:lnTo>
                  <a:lnTo>
                    <a:pt x="9499" y="4017"/>
                  </a:lnTo>
                  <a:lnTo>
                    <a:pt x="9229" y="4364"/>
                  </a:lnTo>
                  <a:lnTo>
                    <a:pt x="8920" y="4634"/>
                  </a:lnTo>
                  <a:lnTo>
                    <a:pt x="8611" y="4905"/>
                  </a:lnTo>
                  <a:lnTo>
                    <a:pt x="8264" y="5136"/>
                  </a:lnTo>
                  <a:lnTo>
                    <a:pt x="7916" y="5329"/>
                  </a:lnTo>
                  <a:lnTo>
                    <a:pt x="7530" y="5484"/>
                  </a:lnTo>
                  <a:lnTo>
                    <a:pt x="7105" y="5600"/>
                  </a:lnTo>
                  <a:lnTo>
                    <a:pt x="6719" y="5638"/>
                  </a:lnTo>
                  <a:lnTo>
                    <a:pt x="6333" y="5677"/>
                  </a:lnTo>
                  <a:lnTo>
                    <a:pt x="5599" y="5677"/>
                  </a:lnTo>
                  <a:lnTo>
                    <a:pt x="4866" y="5600"/>
                  </a:lnTo>
                  <a:lnTo>
                    <a:pt x="4093" y="5484"/>
                  </a:lnTo>
                  <a:lnTo>
                    <a:pt x="4016" y="5484"/>
                  </a:lnTo>
                  <a:lnTo>
                    <a:pt x="3978" y="5523"/>
                  </a:lnTo>
                  <a:lnTo>
                    <a:pt x="3900" y="5638"/>
                  </a:lnTo>
                  <a:lnTo>
                    <a:pt x="3862" y="5638"/>
                  </a:lnTo>
                  <a:lnTo>
                    <a:pt x="3862" y="5716"/>
                  </a:lnTo>
                  <a:lnTo>
                    <a:pt x="3900" y="6025"/>
                  </a:lnTo>
                  <a:lnTo>
                    <a:pt x="4093" y="5909"/>
                  </a:lnTo>
                  <a:lnTo>
                    <a:pt x="4943" y="6025"/>
                  </a:lnTo>
                  <a:lnTo>
                    <a:pt x="5792" y="6102"/>
                  </a:lnTo>
                  <a:lnTo>
                    <a:pt x="6217" y="6102"/>
                  </a:lnTo>
                  <a:lnTo>
                    <a:pt x="6642" y="6063"/>
                  </a:lnTo>
                  <a:lnTo>
                    <a:pt x="7105" y="6025"/>
                  </a:lnTo>
                  <a:lnTo>
                    <a:pt x="7530" y="5947"/>
                  </a:lnTo>
                  <a:lnTo>
                    <a:pt x="7955" y="5793"/>
                  </a:lnTo>
                  <a:lnTo>
                    <a:pt x="8341" y="5600"/>
                  </a:lnTo>
                  <a:lnTo>
                    <a:pt x="8727" y="5368"/>
                  </a:lnTo>
                  <a:lnTo>
                    <a:pt x="9075" y="5098"/>
                  </a:lnTo>
                  <a:lnTo>
                    <a:pt x="9384" y="4789"/>
                  </a:lnTo>
                  <a:lnTo>
                    <a:pt x="9654" y="4441"/>
                  </a:lnTo>
                  <a:lnTo>
                    <a:pt x="10233" y="3746"/>
                  </a:lnTo>
                  <a:lnTo>
                    <a:pt x="10272" y="3630"/>
                  </a:lnTo>
                  <a:lnTo>
                    <a:pt x="10272" y="3553"/>
                  </a:lnTo>
                  <a:lnTo>
                    <a:pt x="10233" y="3476"/>
                  </a:lnTo>
                  <a:lnTo>
                    <a:pt x="10156" y="3399"/>
                  </a:lnTo>
                  <a:lnTo>
                    <a:pt x="9693" y="3206"/>
                  </a:lnTo>
                  <a:lnTo>
                    <a:pt x="9229" y="3013"/>
                  </a:lnTo>
                  <a:lnTo>
                    <a:pt x="8766" y="2897"/>
                  </a:lnTo>
                  <a:lnTo>
                    <a:pt x="8264" y="2781"/>
                  </a:lnTo>
                  <a:lnTo>
                    <a:pt x="7800" y="2742"/>
                  </a:lnTo>
                  <a:lnTo>
                    <a:pt x="7298" y="2742"/>
                  </a:lnTo>
                  <a:lnTo>
                    <a:pt x="6796" y="2781"/>
                  </a:lnTo>
                  <a:lnTo>
                    <a:pt x="6294" y="2858"/>
                  </a:lnTo>
                  <a:lnTo>
                    <a:pt x="5870" y="3013"/>
                  </a:lnTo>
                  <a:lnTo>
                    <a:pt x="5290" y="3206"/>
                  </a:lnTo>
                  <a:lnTo>
                    <a:pt x="4982" y="3321"/>
                  </a:lnTo>
                  <a:lnTo>
                    <a:pt x="4673" y="3476"/>
                  </a:lnTo>
                  <a:lnTo>
                    <a:pt x="4402" y="3630"/>
                  </a:lnTo>
                  <a:lnTo>
                    <a:pt x="4209" y="3823"/>
                  </a:lnTo>
                  <a:lnTo>
                    <a:pt x="4132" y="3476"/>
                  </a:lnTo>
                  <a:lnTo>
                    <a:pt x="4055" y="3128"/>
                  </a:lnTo>
                  <a:lnTo>
                    <a:pt x="3939" y="2781"/>
                  </a:lnTo>
                  <a:lnTo>
                    <a:pt x="3784" y="2472"/>
                  </a:lnTo>
                  <a:lnTo>
                    <a:pt x="3591" y="2163"/>
                  </a:lnTo>
                  <a:lnTo>
                    <a:pt x="3360" y="1854"/>
                  </a:lnTo>
                  <a:lnTo>
                    <a:pt x="3128" y="1584"/>
                  </a:lnTo>
                  <a:lnTo>
                    <a:pt x="2858" y="1314"/>
                  </a:lnTo>
                  <a:lnTo>
                    <a:pt x="2472" y="966"/>
                  </a:lnTo>
                  <a:lnTo>
                    <a:pt x="2008" y="696"/>
                  </a:lnTo>
                  <a:lnTo>
                    <a:pt x="1545" y="425"/>
                  </a:lnTo>
                  <a:lnTo>
                    <a:pt x="1081" y="194"/>
                  </a:lnTo>
                  <a:lnTo>
                    <a:pt x="850" y="78"/>
                  </a:lnTo>
                  <a:lnTo>
                    <a:pt x="657" y="39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8"/>
            <p:cNvSpPr/>
            <p:nvPr/>
          </p:nvSpPr>
          <p:spPr>
            <a:xfrm>
              <a:off x="3343725" y="3024000"/>
              <a:ext cx="482700" cy="227850"/>
            </a:xfrm>
            <a:custGeom>
              <a:avLst/>
              <a:gdLst/>
              <a:ahLst/>
              <a:cxnLst/>
              <a:rect l="l" t="t" r="r" b="b"/>
              <a:pathLst>
                <a:path w="19308" h="9114" extrusionOk="0">
                  <a:moveTo>
                    <a:pt x="77" y="1"/>
                  </a:moveTo>
                  <a:lnTo>
                    <a:pt x="0" y="618"/>
                  </a:lnTo>
                  <a:lnTo>
                    <a:pt x="0" y="1236"/>
                  </a:lnTo>
                  <a:lnTo>
                    <a:pt x="39" y="1854"/>
                  </a:lnTo>
                  <a:lnTo>
                    <a:pt x="154" y="2472"/>
                  </a:lnTo>
                  <a:lnTo>
                    <a:pt x="309" y="3090"/>
                  </a:lnTo>
                  <a:lnTo>
                    <a:pt x="502" y="3669"/>
                  </a:lnTo>
                  <a:lnTo>
                    <a:pt x="772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69" y="5947"/>
                  </a:lnTo>
                  <a:lnTo>
                    <a:pt x="2433" y="6449"/>
                  </a:lnTo>
                  <a:lnTo>
                    <a:pt x="2935" y="6913"/>
                  </a:lnTo>
                  <a:lnTo>
                    <a:pt x="3514" y="7299"/>
                  </a:lnTo>
                  <a:lnTo>
                    <a:pt x="4093" y="7646"/>
                  </a:lnTo>
                  <a:lnTo>
                    <a:pt x="4672" y="7994"/>
                  </a:lnTo>
                  <a:lnTo>
                    <a:pt x="5329" y="8264"/>
                  </a:lnTo>
                  <a:lnTo>
                    <a:pt x="5947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98"/>
                  </a:lnTo>
                  <a:lnTo>
                    <a:pt x="8688" y="9075"/>
                  </a:lnTo>
                  <a:lnTo>
                    <a:pt x="9383" y="9114"/>
                  </a:lnTo>
                  <a:lnTo>
                    <a:pt x="10079" y="9114"/>
                  </a:lnTo>
                  <a:lnTo>
                    <a:pt x="10735" y="9075"/>
                  </a:lnTo>
                  <a:lnTo>
                    <a:pt x="11391" y="9036"/>
                  </a:lnTo>
                  <a:lnTo>
                    <a:pt x="12048" y="8921"/>
                  </a:lnTo>
                  <a:lnTo>
                    <a:pt x="12704" y="8805"/>
                  </a:lnTo>
                  <a:lnTo>
                    <a:pt x="13361" y="8612"/>
                  </a:lnTo>
                  <a:lnTo>
                    <a:pt x="14017" y="8419"/>
                  </a:lnTo>
                  <a:lnTo>
                    <a:pt x="14635" y="8187"/>
                  </a:lnTo>
                  <a:lnTo>
                    <a:pt x="15253" y="7917"/>
                  </a:lnTo>
                  <a:lnTo>
                    <a:pt x="15871" y="7569"/>
                  </a:lnTo>
                  <a:lnTo>
                    <a:pt x="16411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28" y="4905"/>
                  </a:lnTo>
                  <a:lnTo>
                    <a:pt x="19076" y="4325"/>
                  </a:lnTo>
                  <a:lnTo>
                    <a:pt x="19307" y="3708"/>
                  </a:lnTo>
                  <a:lnTo>
                    <a:pt x="19114" y="3669"/>
                  </a:lnTo>
                  <a:lnTo>
                    <a:pt x="18767" y="4171"/>
                  </a:lnTo>
                  <a:lnTo>
                    <a:pt x="18381" y="4673"/>
                  </a:lnTo>
                  <a:lnTo>
                    <a:pt x="17995" y="5136"/>
                  </a:lnTo>
                  <a:lnTo>
                    <a:pt x="17608" y="5561"/>
                  </a:lnTo>
                  <a:lnTo>
                    <a:pt x="17145" y="5986"/>
                  </a:lnTo>
                  <a:lnTo>
                    <a:pt x="16720" y="6372"/>
                  </a:lnTo>
                  <a:lnTo>
                    <a:pt x="16218" y="6720"/>
                  </a:lnTo>
                  <a:lnTo>
                    <a:pt x="15716" y="7028"/>
                  </a:lnTo>
                  <a:lnTo>
                    <a:pt x="15214" y="7337"/>
                  </a:lnTo>
                  <a:lnTo>
                    <a:pt x="14674" y="7608"/>
                  </a:lnTo>
                  <a:lnTo>
                    <a:pt x="14133" y="7839"/>
                  </a:lnTo>
                  <a:lnTo>
                    <a:pt x="13554" y="8032"/>
                  </a:lnTo>
                  <a:lnTo>
                    <a:pt x="12975" y="8225"/>
                  </a:lnTo>
                  <a:lnTo>
                    <a:pt x="12395" y="8380"/>
                  </a:lnTo>
                  <a:lnTo>
                    <a:pt x="11816" y="8496"/>
                  </a:lnTo>
                  <a:lnTo>
                    <a:pt x="11198" y="8573"/>
                  </a:lnTo>
                  <a:lnTo>
                    <a:pt x="10503" y="8612"/>
                  </a:lnTo>
                  <a:lnTo>
                    <a:pt x="9808" y="8650"/>
                  </a:lnTo>
                  <a:lnTo>
                    <a:pt x="9075" y="8612"/>
                  </a:lnTo>
                  <a:lnTo>
                    <a:pt x="8379" y="8573"/>
                  </a:lnTo>
                  <a:lnTo>
                    <a:pt x="7684" y="8457"/>
                  </a:lnTo>
                  <a:lnTo>
                    <a:pt x="6989" y="8303"/>
                  </a:lnTo>
                  <a:lnTo>
                    <a:pt x="6294" y="8110"/>
                  </a:lnTo>
                  <a:lnTo>
                    <a:pt x="5638" y="7878"/>
                  </a:lnTo>
                  <a:lnTo>
                    <a:pt x="4981" y="7608"/>
                  </a:lnTo>
                  <a:lnTo>
                    <a:pt x="4364" y="7299"/>
                  </a:lnTo>
                  <a:lnTo>
                    <a:pt x="3784" y="6951"/>
                  </a:lnTo>
                  <a:lnTo>
                    <a:pt x="3205" y="6526"/>
                  </a:lnTo>
                  <a:lnTo>
                    <a:pt x="2664" y="6063"/>
                  </a:lnTo>
                  <a:lnTo>
                    <a:pt x="2201" y="5561"/>
                  </a:lnTo>
                  <a:lnTo>
                    <a:pt x="1738" y="5020"/>
                  </a:lnTo>
                  <a:lnTo>
                    <a:pt x="1352" y="4403"/>
                  </a:lnTo>
                  <a:lnTo>
                    <a:pt x="1081" y="3901"/>
                  </a:lnTo>
                  <a:lnTo>
                    <a:pt x="850" y="3399"/>
                  </a:lnTo>
                  <a:lnTo>
                    <a:pt x="656" y="2858"/>
                  </a:lnTo>
                  <a:lnTo>
                    <a:pt x="502" y="2317"/>
                  </a:lnTo>
                  <a:lnTo>
                    <a:pt x="425" y="1777"/>
                  </a:lnTo>
                  <a:lnTo>
                    <a:pt x="348" y="1198"/>
                  </a:lnTo>
                  <a:lnTo>
                    <a:pt x="386" y="618"/>
                  </a:lnTo>
                  <a:lnTo>
                    <a:pt x="425" y="78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8"/>
            <p:cNvSpPr/>
            <p:nvPr/>
          </p:nvSpPr>
          <p:spPr>
            <a:xfrm>
              <a:off x="238125" y="3026900"/>
              <a:ext cx="84975" cy="55050"/>
            </a:xfrm>
            <a:custGeom>
              <a:avLst/>
              <a:gdLst/>
              <a:ahLst/>
              <a:cxnLst/>
              <a:rect l="l" t="t" r="r" b="b"/>
              <a:pathLst>
                <a:path w="3399" h="2202" extrusionOk="0">
                  <a:moveTo>
                    <a:pt x="1506" y="425"/>
                  </a:moveTo>
                  <a:lnTo>
                    <a:pt x="1738" y="502"/>
                  </a:lnTo>
                  <a:lnTo>
                    <a:pt x="1931" y="580"/>
                  </a:lnTo>
                  <a:lnTo>
                    <a:pt x="2124" y="657"/>
                  </a:lnTo>
                  <a:lnTo>
                    <a:pt x="2433" y="927"/>
                  </a:lnTo>
                  <a:lnTo>
                    <a:pt x="2742" y="1236"/>
                  </a:lnTo>
                  <a:lnTo>
                    <a:pt x="2973" y="1545"/>
                  </a:lnTo>
                  <a:lnTo>
                    <a:pt x="2549" y="1545"/>
                  </a:lnTo>
                  <a:lnTo>
                    <a:pt x="2085" y="1584"/>
                  </a:lnTo>
                  <a:lnTo>
                    <a:pt x="1699" y="1699"/>
                  </a:lnTo>
                  <a:lnTo>
                    <a:pt x="1467" y="1777"/>
                  </a:lnTo>
                  <a:lnTo>
                    <a:pt x="965" y="1777"/>
                  </a:lnTo>
                  <a:lnTo>
                    <a:pt x="772" y="1738"/>
                  </a:lnTo>
                  <a:lnTo>
                    <a:pt x="579" y="1622"/>
                  </a:lnTo>
                  <a:lnTo>
                    <a:pt x="502" y="1545"/>
                  </a:lnTo>
                  <a:lnTo>
                    <a:pt x="463" y="1429"/>
                  </a:lnTo>
                  <a:lnTo>
                    <a:pt x="386" y="1313"/>
                  </a:lnTo>
                  <a:lnTo>
                    <a:pt x="386" y="1159"/>
                  </a:lnTo>
                  <a:lnTo>
                    <a:pt x="386" y="1043"/>
                  </a:lnTo>
                  <a:lnTo>
                    <a:pt x="425" y="927"/>
                  </a:lnTo>
                  <a:lnTo>
                    <a:pt x="463" y="811"/>
                  </a:lnTo>
                  <a:lnTo>
                    <a:pt x="541" y="734"/>
                  </a:lnTo>
                  <a:lnTo>
                    <a:pt x="734" y="580"/>
                  </a:lnTo>
                  <a:lnTo>
                    <a:pt x="1004" y="502"/>
                  </a:lnTo>
                  <a:lnTo>
                    <a:pt x="1236" y="425"/>
                  </a:lnTo>
                  <a:close/>
                  <a:moveTo>
                    <a:pt x="1004" y="0"/>
                  </a:moveTo>
                  <a:lnTo>
                    <a:pt x="772" y="78"/>
                  </a:lnTo>
                  <a:lnTo>
                    <a:pt x="541" y="193"/>
                  </a:lnTo>
                  <a:lnTo>
                    <a:pt x="386" y="309"/>
                  </a:lnTo>
                  <a:lnTo>
                    <a:pt x="193" y="502"/>
                  </a:lnTo>
                  <a:lnTo>
                    <a:pt x="77" y="734"/>
                  </a:lnTo>
                  <a:lnTo>
                    <a:pt x="0" y="927"/>
                  </a:lnTo>
                  <a:lnTo>
                    <a:pt x="0" y="1159"/>
                  </a:lnTo>
                  <a:lnTo>
                    <a:pt x="0" y="1391"/>
                  </a:lnTo>
                  <a:lnTo>
                    <a:pt x="77" y="1584"/>
                  </a:lnTo>
                  <a:lnTo>
                    <a:pt x="154" y="1777"/>
                  </a:lnTo>
                  <a:lnTo>
                    <a:pt x="309" y="1931"/>
                  </a:lnTo>
                  <a:lnTo>
                    <a:pt x="463" y="2047"/>
                  </a:lnTo>
                  <a:lnTo>
                    <a:pt x="695" y="2163"/>
                  </a:lnTo>
                  <a:lnTo>
                    <a:pt x="1004" y="2201"/>
                  </a:lnTo>
                  <a:lnTo>
                    <a:pt x="1274" y="2201"/>
                  </a:lnTo>
                  <a:lnTo>
                    <a:pt x="1583" y="2163"/>
                  </a:lnTo>
                  <a:lnTo>
                    <a:pt x="1892" y="2086"/>
                  </a:lnTo>
                  <a:lnTo>
                    <a:pt x="2201" y="2008"/>
                  </a:lnTo>
                  <a:lnTo>
                    <a:pt x="2510" y="1931"/>
                  </a:lnTo>
                  <a:lnTo>
                    <a:pt x="2819" y="1931"/>
                  </a:lnTo>
                  <a:lnTo>
                    <a:pt x="3089" y="2008"/>
                  </a:lnTo>
                  <a:lnTo>
                    <a:pt x="3205" y="2008"/>
                  </a:lnTo>
                  <a:lnTo>
                    <a:pt x="3282" y="1970"/>
                  </a:lnTo>
                  <a:lnTo>
                    <a:pt x="3359" y="1893"/>
                  </a:lnTo>
                  <a:lnTo>
                    <a:pt x="3359" y="1815"/>
                  </a:lnTo>
                  <a:lnTo>
                    <a:pt x="3398" y="1777"/>
                  </a:lnTo>
                  <a:lnTo>
                    <a:pt x="3398" y="1699"/>
                  </a:lnTo>
                  <a:lnTo>
                    <a:pt x="3089" y="1159"/>
                  </a:lnTo>
                  <a:lnTo>
                    <a:pt x="2935" y="927"/>
                  </a:lnTo>
                  <a:lnTo>
                    <a:pt x="2742" y="695"/>
                  </a:lnTo>
                  <a:lnTo>
                    <a:pt x="2510" y="464"/>
                  </a:lnTo>
                  <a:lnTo>
                    <a:pt x="2278" y="309"/>
                  </a:lnTo>
                  <a:lnTo>
                    <a:pt x="2008" y="155"/>
                  </a:lnTo>
                  <a:lnTo>
                    <a:pt x="1738" y="3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8"/>
            <p:cNvSpPr/>
            <p:nvPr/>
          </p:nvSpPr>
          <p:spPr>
            <a:xfrm>
              <a:off x="3429625" y="3033650"/>
              <a:ext cx="35750" cy="29950"/>
            </a:xfrm>
            <a:custGeom>
              <a:avLst/>
              <a:gdLst/>
              <a:ahLst/>
              <a:cxnLst/>
              <a:rect l="l" t="t" r="r" b="b"/>
              <a:pathLst>
                <a:path w="1430" h="1198" extrusionOk="0">
                  <a:moveTo>
                    <a:pt x="657" y="1"/>
                  </a:moveTo>
                  <a:lnTo>
                    <a:pt x="464" y="39"/>
                  </a:ln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1" y="580"/>
                  </a:lnTo>
                  <a:lnTo>
                    <a:pt x="1" y="773"/>
                  </a:lnTo>
                  <a:lnTo>
                    <a:pt x="39" y="927"/>
                  </a:lnTo>
                  <a:lnTo>
                    <a:pt x="117" y="1121"/>
                  </a:lnTo>
                  <a:lnTo>
                    <a:pt x="155" y="1159"/>
                  </a:lnTo>
                  <a:lnTo>
                    <a:pt x="232" y="1198"/>
                  </a:lnTo>
                  <a:lnTo>
                    <a:pt x="348" y="1159"/>
                  </a:lnTo>
                  <a:lnTo>
                    <a:pt x="387" y="1082"/>
                  </a:lnTo>
                  <a:lnTo>
                    <a:pt x="426" y="1005"/>
                  </a:lnTo>
                  <a:lnTo>
                    <a:pt x="387" y="966"/>
                  </a:lnTo>
                  <a:lnTo>
                    <a:pt x="348" y="850"/>
                  </a:lnTo>
                  <a:lnTo>
                    <a:pt x="348" y="773"/>
                  </a:lnTo>
                  <a:lnTo>
                    <a:pt x="387" y="580"/>
                  </a:lnTo>
                  <a:lnTo>
                    <a:pt x="503" y="464"/>
                  </a:lnTo>
                  <a:lnTo>
                    <a:pt x="580" y="425"/>
                  </a:lnTo>
                  <a:lnTo>
                    <a:pt x="696" y="387"/>
                  </a:lnTo>
                  <a:lnTo>
                    <a:pt x="773" y="425"/>
                  </a:lnTo>
                  <a:lnTo>
                    <a:pt x="850" y="464"/>
                  </a:lnTo>
                  <a:lnTo>
                    <a:pt x="966" y="580"/>
                  </a:lnTo>
                  <a:lnTo>
                    <a:pt x="1005" y="696"/>
                  </a:lnTo>
                  <a:lnTo>
                    <a:pt x="1005" y="773"/>
                  </a:lnTo>
                  <a:lnTo>
                    <a:pt x="966" y="966"/>
                  </a:lnTo>
                  <a:lnTo>
                    <a:pt x="928" y="1043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43" y="1159"/>
                  </a:lnTo>
                  <a:lnTo>
                    <a:pt x="1236" y="1159"/>
                  </a:lnTo>
                  <a:lnTo>
                    <a:pt x="1314" y="1082"/>
                  </a:lnTo>
                  <a:lnTo>
                    <a:pt x="1391" y="927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87"/>
                  </a:lnTo>
                  <a:lnTo>
                    <a:pt x="1159" y="232"/>
                  </a:lnTo>
                  <a:lnTo>
                    <a:pt x="1005" y="117"/>
                  </a:lnTo>
                  <a:lnTo>
                    <a:pt x="850" y="39"/>
                  </a:lnTo>
                  <a:lnTo>
                    <a:pt x="65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8"/>
            <p:cNvSpPr/>
            <p:nvPr/>
          </p:nvSpPr>
          <p:spPr>
            <a:xfrm>
              <a:off x="3375575" y="3037525"/>
              <a:ext cx="34775" cy="29950"/>
            </a:xfrm>
            <a:custGeom>
              <a:avLst/>
              <a:gdLst/>
              <a:ahLst/>
              <a:cxnLst/>
              <a:rect l="l" t="t" r="r" b="b"/>
              <a:pathLst>
                <a:path w="1391" h="1198" extrusionOk="0">
                  <a:moveTo>
                    <a:pt x="657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0"/>
                  </a:lnTo>
                  <a:lnTo>
                    <a:pt x="39" y="425"/>
                  </a:lnTo>
                  <a:lnTo>
                    <a:pt x="0" y="618"/>
                  </a:lnTo>
                  <a:lnTo>
                    <a:pt x="39" y="811"/>
                  </a:lnTo>
                  <a:lnTo>
                    <a:pt x="116" y="1004"/>
                  </a:lnTo>
                  <a:lnTo>
                    <a:pt x="232" y="1120"/>
                  </a:lnTo>
                  <a:lnTo>
                    <a:pt x="425" y="1197"/>
                  </a:lnTo>
                  <a:lnTo>
                    <a:pt x="502" y="1197"/>
                  </a:lnTo>
                  <a:lnTo>
                    <a:pt x="541" y="1159"/>
                  </a:lnTo>
                  <a:lnTo>
                    <a:pt x="541" y="1081"/>
                  </a:lnTo>
                  <a:lnTo>
                    <a:pt x="502" y="1004"/>
                  </a:lnTo>
                  <a:lnTo>
                    <a:pt x="425" y="927"/>
                  </a:lnTo>
                  <a:lnTo>
                    <a:pt x="386" y="850"/>
                  </a:lnTo>
                  <a:lnTo>
                    <a:pt x="386" y="734"/>
                  </a:lnTo>
                  <a:lnTo>
                    <a:pt x="386" y="618"/>
                  </a:lnTo>
                  <a:lnTo>
                    <a:pt x="425" y="541"/>
                  </a:lnTo>
                  <a:lnTo>
                    <a:pt x="464" y="464"/>
                  </a:lnTo>
                  <a:lnTo>
                    <a:pt x="580" y="425"/>
                  </a:lnTo>
                  <a:lnTo>
                    <a:pt x="695" y="386"/>
                  </a:lnTo>
                  <a:lnTo>
                    <a:pt x="811" y="425"/>
                  </a:lnTo>
                  <a:lnTo>
                    <a:pt x="888" y="464"/>
                  </a:lnTo>
                  <a:lnTo>
                    <a:pt x="927" y="579"/>
                  </a:lnTo>
                  <a:lnTo>
                    <a:pt x="966" y="657"/>
                  </a:lnTo>
                  <a:lnTo>
                    <a:pt x="1043" y="888"/>
                  </a:lnTo>
                  <a:lnTo>
                    <a:pt x="1082" y="966"/>
                  </a:lnTo>
                  <a:lnTo>
                    <a:pt x="1120" y="1081"/>
                  </a:lnTo>
                  <a:lnTo>
                    <a:pt x="1159" y="1120"/>
                  </a:lnTo>
                  <a:lnTo>
                    <a:pt x="1236" y="1120"/>
                  </a:lnTo>
                  <a:lnTo>
                    <a:pt x="1313" y="1043"/>
                  </a:lnTo>
                  <a:lnTo>
                    <a:pt x="1352" y="966"/>
                  </a:lnTo>
                  <a:lnTo>
                    <a:pt x="1390" y="850"/>
                  </a:lnTo>
                  <a:lnTo>
                    <a:pt x="1352" y="618"/>
                  </a:lnTo>
                  <a:lnTo>
                    <a:pt x="1313" y="425"/>
                  </a:lnTo>
                  <a:lnTo>
                    <a:pt x="1197" y="232"/>
                  </a:lnTo>
                  <a:lnTo>
                    <a:pt x="1043" y="116"/>
                  </a:lnTo>
                  <a:lnTo>
                    <a:pt x="850" y="39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8"/>
            <p:cNvSpPr/>
            <p:nvPr/>
          </p:nvSpPr>
          <p:spPr>
            <a:xfrm>
              <a:off x="333675" y="3041375"/>
              <a:ext cx="49275" cy="56025"/>
            </a:xfrm>
            <a:custGeom>
              <a:avLst/>
              <a:gdLst/>
              <a:ahLst/>
              <a:cxnLst/>
              <a:rect l="l" t="t" r="r" b="b"/>
              <a:pathLst>
                <a:path w="1971" h="2241" extrusionOk="0">
                  <a:moveTo>
                    <a:pt x="1237" y="425"/>
                  </a:moveTo>
                  <a:lnTo>
                    <a:pt x="1391" y="464"/>
                  </a:lnTo>
                  <a:lnTo>
                    <a:pt x="1507" y="580"/>
                  </a:lnTo>
                  <a:lnTo>
                    <a:pt x="1545" y="657"/>
                  </a:lnTo>
                  <a:lnTo>
                    <a:pt x="1545" y="734"/>
                  </a:lnTo>
                  <a:lnTo>
                    <a:pt x="1507" y="812"/>
                  </a:lnTo>
                  <a:lnTo>
                    <a:pt x="1468" y="889"/>
                  </a:lnTo>
                  <a:lnTo>
                    <a:pt x="1275" y="1082"/>
                  </a:lnTo>
                  <a:lnTo>
                    <a:pt x="1005" y="1314"/>
                  </a:lnTo>
                  <a:lnTo>
                    <a:pt x="773" y="1507"/>
                  </a:lnTo>
                  <a:lnTo>
                    <a:pt x="657" y="1661"/>
                  </a:lnTo>
                  <a:lnTo>
                    <a:pt x="619" y="1777"/>
                  </a:lnTo>
                  <a:lnTo>
                    <a:pt x="503" y="1661"/>
                  </a:lnTo>
                  <a:lnTo>
                    <a:pt x="464" y="1545"/>
                  </a:lnTo>
                  <a:lnTo>
                    <a:pt x="387" y="1391"/>
                  </a:lnTo>
                  <a:lnTo>
                    <a:pt x="387" y="1236"/>
                  </a:lnTo>
                  <a:lnTo>
                    <a:pt x="387" y="1082"/>
                  </a:lnTo>
                  <a:lnTo>
                    <a:pt x="426" y="966"/>
                  </a:lnTo>
                  <a:lnTo>
                    <a:pt x="464" y="812"/>
                  </a:lnTo>
                  <a:lnTo>
                    <a:pt x="580" y="696"/>
                  </a:lnTo>
                  <a:lnTo>
                    <a:pt x="696" y="580"/>
                  </a:lnTo>
                  <a:lnTo>
                    <a:pt x="850" y="464"/>
                  </a:lnTo>
                  <a:lnTo>
                    <a:pt x="1043" y="425"/>
                  </a:lnTo>
                  <a:close/>
                  <a:moveTo>
                    <a:pt x="1121" y="1"/>
                  </a:moveTo>
                  <a:lnTo>
                    <a:pt x="928" y="39"/>
                  </a:lnTo>
                  <a:lnTo>
                    <a:pt x="735" y="116"/>
                  </a:lnTo>
                  <a:lnTo>
                    <a:pt x="541" y="232"/>
                  </a:lnTo>
                  <a:lnTo>
                    <a:pt x="348" y="348"/>
                  </a:lnTo>
                  <a:lnTo>
                    <a:pt x="233" y="503"/>
                  </a:lnTo>
                  <a:lnTo>
                    <a:pt x="117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68"/>
                  </a:lnTo>
                  <a:lnTo>
                    <a:pt x="117" y="1622"/>
                  </a:lnTo>
                  <a:lnTo>
                    <a:pt x="233" y="1816"/>
                  </a:lnTo>
                  <a:lnTo>
                    <a:pt x="348" y="1931"/>
                  </a:lnTo>
                  <a:lnTo>
                    <a:pt x="503" y="2086"/>
                  </a:lnTo>
                  <a:lnTo>
                    <a:pt x="657" y="2163"/>
                  </a:lnTo>
                  <a:lnTo>
                    <a:pt x="735" y="2240"/>
                  </a:lnTo>
                  <a:lnTo>
                    <a:pt x="850" y="2240"/>
                  </a:lnTo>
                  <a:lnTo>
                    <a:pt x="928" y="2202"/>
                  </a:lnTo>
                  <a:lnTo>
                    <a:pt x="966" y="2086"/>
                  </a:lnTo>
                  <a:lnTo>
                    <a:pt x="1005" y="1931"/>
                  </a:lnTo>
                  <a:lnTo>
                    <a:pt x="1082" y="1777"/>
                  </a:lnTo>
                  <a:lnTo>
                    <a:pt x="1198" y="1661"/>
                  </a:lnTo>
                  <a:lnTo>
                    <a:pt x="1314" y="1507"/>
                  </a:lnTo>
                  <a:lnTo>
                    <a:pt x="1623" y="1314"/>
                  </a:lnTo>
                  <a:lnTo>
                    <a:pt x="1739" y="1198"/>
                  </a:lnTo>
                  <a:lnTo>
                    <a:pt x="1854" y="1043"/>
                  </a:lnTo>
                  <a:lnTo>
                    <a:pt x="1932" y="889"/>
                  </a:lnTo>
                  <a:lnTo>
                    <a:pt x="1970" y="696"/>
                  </a:lnTo>
                  <a:lnTo>
                    <a:pt x="1932" y="541"/>
                  </a:lnTo>
                  <a:lnTo>
                    <a:pt x="1893" y="387"/>
                  </a:lnTo>
                  <a:lnTo>
                    <a:pt x="1777" y="271"/>
                  </a:lnTo>
                  <a:lnTo>
                    <a:pt x="1661" y="155"/>
                  </a:lnTo>
                  <a:lnTo>
                    <a:pt x="1507" y="78"/>
                  </a:lnTo>
                  <a:lnTo>
                    <a:pt x="1352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8"/>
            <p:cNvSpPr/>
            <p:nvPr/>
          </p:nvSpPr>
          <p:spPr>
            <a:xfrm>
              <a:off x="312450" y="3078050"/>
              <a:ext cx="440225" cy="234625"/>
            </a:xfrm>
            <a:custGeom>
              <a:avLst/>
              <a:gdLst/>
              <a:ahLst/>
              <a:cxnLst/>
              <a:rect l="l" t="t" r="r" b="b"/>
              <a:pathLst>
                <a:path w="17609" h="9385" extrusionOk="0">
                  <a:moveTo>
                    <a:pt x="6256" y="1"/>
                  </a:moveTo>
                  <a:lnTo>
                    <a:pt x="5638" y="40"/>
                  </a:lnTo>
                  <a:lnTo>
                    <a:pt x="5059" y="155"/>
                  </a:lnTo>
                  <a:lnTo>
                    <a:pt x="4480" y="271"/>
                  </a:lnTo>
                  <a:lnTo>
                    <a:pt x="3939" y="503"/>
                  </a:lnTo>
                  <a:lnTo>
                    <a:pt x="3398" y="735"/>
                  </a:lnTo>
                  <a:lnTo>
                    <a:pt x="2896" y="1044"/>
                  </a:lnTo>
                  <a:lnTo>
                    <a:pt x="2433" y="1391"/>
                  </a:lnTo>
                  <a:lnTo>
                    <a:pt x="1970" y="1777"/>
                  </a:lnTo>
                  <a:lnTo>
                    <a:pt x="1584" y="2202"/>
                  </a:lnTo>
                  <a:lnTo>
                    <a:pt x="1197" y="2665"/>
                  </a:lnTo>
                  <a:lnTo>
                    <a:pt x="888" y="3206"/>
                  </a:lnTo>
                  <a:lnTo>
                    <a:pt x="618" y="3747"/>
                  </a:lnTo>
                  <a:lnTo>
                    <a:pt x="386" y="4287"/>
                  </a:lnTo>
                  <a:lnTo>
                    <a:pt x="193" y="4905"/>
                  </a:lnTo>
                  <a:lnTo>
                    <a:pt x="78" y="5484"/>
                  </a:lnTo>
                  <a:lnTo>
                    <a:pt x="0" y="6102"/>
                  </a:lnTo>
                  <a:lnTo>
                    <a:pt x="0" y="6681"/>
                  </a:lnTo>
                  <a:lnTo>
                    <a:pt x="39" y="7261"/>
                  </a:lnTo>
                  <a:lnTo>
                    <a:pt x="155" y="7801"/>
                  </a:lnTo>
                  <a:lnTo>
                    <a:pt x="309" y="8342"/>
                  </a:lnTo>
                  <a:lnTo>
                    <a:pt x="502" y="8882"/>
                  </a:lnTo>
                  <a:lnTo>
                    <a:pt x="734" y="9384"/>
                  </a:lnTo>
                  <a:lnTo>
                    <a:pt x="1043" y="9230"/>
                  </a:lnTo>
                  <a:lnTo>
                    <a:pt x="888" y="8844"/>
                  </a:lnTo>
                  <a:lnTo>
                    <a:pt x="734" y="8458"/>
                  </a:lnTo>
                  <a:lnTo>
                    <a:pt x="541" y="7801"/>
                  </a:lnTo>
                  <a:lnTo>
                    <a:pt x="425" y="7183"/>
                  </a:lnTo>
                  <a:lnTo>
                    <a:pt x="425" y="6527"/>
                  </a:lnTo>
                  <a:lnTo>
                    <a:pt x="425" y="5870"/>
                  </a:lnTo>
                  <a:lnTo>
                    <a:pt x="541" y="5253"/>
                  </a:lnTo>
                  <a:lnTo>
                    <a:pt x="695" y="4596"/>
                  </a:lnTo>
                  <a:lnTo>
                    <a:pt x="927" y="3978"/>
                  </a:lnTo>
                  <a:lnTo>
                    <a:pt x="1236" y="3399"/>
                  </a:lnTo>
                  <a:lnTo>
                    <a:pt x="1584" y="2858"/>
                  </a:lnTo>
                  <a:lnTo>
                    <a:pt x="2008" y="2318"/>
                  </a:lnTo>
                  <a:lnTo>
                    <a:pt x="2472" y="1854"/>
                  </a:lnTo>
                  <a:lnTo>
                    <a:pt x="2974" y="1468"/>
                  </a:lnTo>
                  <a:lnTo>
                    <a:pt x="3553" y="1121"/>
                  </a:lnTo>
                  <a:lnTo>
                    <a:pt x="4132" y="851"/>
                  </a:lnTo>
                  <a:lnTo>
                    <a:pt x="4750" y="657"/>
                  </a:lnTo>
                  <a:lnTo>
                    <a:pt x="5406" y="503"/>
                  </a:lnTo>
                  <a:lnTo>
                    <a:pt x="5793" y="464"/>
                  </a:lnTo>
                  <a:lnTo>
                    <a:pt x="6912" y="464"/>
                  </a:lnTo>
                  <a:lnTo>
                    <a:pt x="7607" y="580"/>
                  </a:lnTo>
                  <a:lnTo>
                    <a:pt x="8264" y="773"/>
                  </a:lnTo>
                  <a:lnTo>
                    <a:pt x="8920" y="1044"/>
                  </a:lnTo>
                  <a:lnTo>
                    <a:pt x="9538" y="1352"/>
                  </a:lnTo>
                  <a:lnTo>
                    <a:pt x="10195" y="1739"/>
                  </a:lnTo>
                  <a:lnTo>
                    <a:pt x="10813" y="2125"/>
                  </a:lnTo>
                  <a:lnTo>
                    <a:pt x="11315" y="2472"/>
                  </a:lnTo>
                  <a:lnTo>
                    <a:pt x="11894" y="2781"/>
                  </a:lnTo>
                  <a:lnTo>
                    <a:pt x="12434" y="3090"/>
                  </a:lnTo>
                  <a:lnTo>
                    <a:pt x="13052" y="3360"/>
                  </a:lnTo>
                  <a:lnTo>
                    <a:pt x="13631" y="3554"/>
                  </a:lnTo>
                  <a:lnTo>
                    <a:pt x="14249" y="3708"/>
                  </a:lnTo>
                  <a:lnTo>
                    <a:pt x="14867" y="3708"/>
                  </a:lnTo>
                  <a:lnTo>
                    <a:pt x="15215" y="3669"/>
                  </a:lnTo>
                  <a:lnTo>
                    <a:pt x="15524" y="3631"/>
                  </a:lnTo>
                  <a:lnTo>
                    <a:pt x="15987" y="3476"/>
                  </a:lnTo>
                  <a:lnTo>
                    <a:pt x="16412" y="3245"/>
                  </a:lnTo>
                  <a:lnTo>
                    <a:pt x="16798" y="2936"/>
                  </a:lnTo>
                  <a:lnTo>
                    <a:pt x="17107" y="2588"/>
                  </a:lnTo>
                  <a:lnTo>
                    <a:pt x="17377" y="2202"/>
                  </a:lnTo>
                  <a:lnTo>
                    <a:pt x="17454" y="1970"/>
                  </a:lnTo>
                  <a:lnTo>
                    <a:pt x="17531" y="1739"/>
                  </a:lnTo>
                  <a:lnTo>
                    <a:pt x="17609" y="1507"/>
                  </a:lnTo>
                  <a:lnTo>
                    <a:pt x="17609" y="1275"/>
                  </a:lnTo>
                  <a:lnTo>
                    <a:pt x="17609" y="1044"/>
                  </a:lnTo>
                  <a:lnTo>
                    <a:pt x="17570" y="773"/>
                  </a:lnTo>
                  <a:lnTo>
                    <a:pt x="17531" y="696"/>
                  </a:lnTo>
                  <a:lnTo>
                    <a:pt x="17493" y="657"/>
                  </a:lnTo>
                  <a:lnTo>
                    <a:pt x="17454" y="580"/>
                  </a:lnTo>
                  <a:lnTo>
                    <a:pt x="17416" y="542"/>
                  </a:lnTo>
                  <a:lnTo>
                    <a:pt x="17145" y="773"/>
                  </a:lnTo>
                  <a:lnTo>
                    <a:pt x="17145" y="851"/>
                  </a:lnTo>
                  <a:lnTo>
                    <a:pt x="17184" y="1198"/>
                  </a:lnTo>
                  <a:lnTo>
                    <a:pt x="17145" y="1584"/>
                  </a:lnTo>
                  <a:lnTo>
                    <a:pt x="17030" y="1893"/>
                  </a:lnTo>
                  <a:lnTo>
                    <a:pt x="16836" y="2241"/>
                  </a:lnTo>
                  <a:lnTo>
                    <a:pt x="16605" y="2511"/>
                  </a:lnTo>
                  <a:lnTo>
                    <a:pt x="16334" y="2743"/>
                  </a:lnTo>
                  <a:lnTo>
                    <a:pt x="16026" y="2936"/>
                  </a:lnTo>
                  <a:lnTo>
                    <a:pt x="15678" y="3090"/>
                  </a:lnTo>
                  <a:lnTo>
                    <a:pt x="15292" y="3206"/>
                  </a:lnTo>
                  <a:lnTo>
                    <a:pt x="14906" y="3245"/>
                  </a:lnTo>
                  <a:lnTo>
                    <a:pt x="14520" y="3245"/>
                  </a:lnTo>
                  <a:lnTo>
                    <a:pt x="14133" y="3206"/>
                  </a:lnTo>
                  <a:lnTo>
                    <a:pt x="13747" y="3129"/>
                  </a:lnTo>
                  <a:lnTo>
                    <a:pt x="13361" y="3013"/>
                  </a:lnTo>
                  <a:lnTo>
                    <a:pt x="12975" y="2858"/>
                  </a:lnTo>
                  <a:lnTo>
                    <a:pt x="12627" y="2704"/>
                  </a:lnTo>
                  <a:lnTo>
                    <a:pt x="12010" y="2356"/>
                  </a:lnTo>
                  <a:lnTo>
                    <a:pt x="11353" y="1970"/>
                  </a:lnTo>
                  <a:lnTo>
                    <a:pt x="10156" y="1198"/>
                  </a:lnTo>
                  <a:lnTo>
                    <a:pt x="9538" y="851"/>
                  </a:lnTo>
                  <a:lnTo>
                    <a:pt x="8882" y="542"/>
                  </a:lnTo>
                  <a:lnTo>
                    <a:pt x="8225" y="271"/>
                  </a:lnTo>
                  <a:lnTo>
                    <a:pt x="7878" y="155"/>
                  </a:lnTo>
                  <a:lnTo>
                    <a:pt x="7492" y="78"/>
                  </a:lnTo>
                  <a:lnTo>
                    <a:pt x="687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8"/>
            <p:cNvSpPr/>
            <p:nvPr/>
          </p:nvSpPr>
          <p:spPr>
            <a:xfrm>
              <a:off x="330800" y="3096400"/>
              <a:ext cx="446975" cy="310875"/>
            </a:xfrm>
            <a:custGeom>
              <a:avLst/>
              <a:gdLst/>
              <a:ahLst/>
              <a:cxnLst/>
              <a:rect l="l" t="t" r="r" b="b"/>
              <a:pathLst>
                <a:path w="17879" h="12435" extrusionOk="0">
                  <a:moveTo>
                    <a:pt x="17608" y="1"/>
                  </a:moveTo>
                  <a:lnTo>
                    <a:pt x="17415" y="117"/>
                  </a:lnTo>
                  <a:lnTo>
                    <a:pt x="17454" y="734"/>
                  </a:lnTo>
                  <a:lnTo>
                    <a:pt x="17454" y="1352"/>
                  </a:lnTo>
                  <a:lnTo>
                    <a:pt x="17415" y="1931"/>
                  </a:lnTo>
                  <a:lnTo>
                    <a:pt x="17338" y="2549"/>
                  </a:lnTo>
                  <a:lnTo>
                    <a:pt x="17261" y="3128"/>
                  </a:lnTo>
                  <a:lnTo>
                    <a:pt x="17106" y="3708"/>
                  </a:lnTo>
                  <a:lnTo>
                    <a:pt x="16952" y="4287"/>
                  </a:lnTo>
                  <a:lnTo>
                    <a:pt x="16720" y="4828"/>
                  </a:lnTo>
                  <a:lnTo>
                    <a:pt x="16489" y="5368"/>
                  </a:lnTo>
                  <a:lnTo>
                    <a:pt x="16257" y="5909"/>
                  </a:lnTo>
                  <a:lnTo>
                    <a:pt x="15948" y="6449"/>
                  </a:lnTo>
                  <a:lnTo>
                    <a:pt x="15600" y="6951"/>
                  </a:lnTo>
                  <a:lnTo>
                    <a:pt x="15253" y="7415"/>
                  </a:lnTo>
                  <a:lnTo>
                    <a:pt x="14867" y="7917"/>
                  </a:lnTo>
                  <a:lnTo>
                    <a:pt x="14481" y="8341"/>
                  </a:lnTo>
                  <a:lnTo>
                    <a:pt x="14017" y="8805"/>
                  </a:lnTo>
                  <a:lnTo>
                    <a:pt x="13515" y="9268"/>
                  </a:lnTo>
                  <a:lnTo>
                    <a:pt x="12975" y="9693"/>
                  </a:lnTo>
                  <a:lnTo>
                    <a:pt x="12395" y="10118"/>
                  </a:lnTo>
                  <a:lnTo>
                    <a:pt x="11778" y="10465"/>
                  </a:lnTo>
                  <a:lnTo>
                    <a:pt x="11160" y="10813"/>
                  </a:lnTo>
                  <a:lnTo>
                    <a:pt x="10503" y="11122"/>
                  </a:lnTo>
                  <a:lnTo>
                    <a:pt x="9847" y="11392"/>
                  </a:lnTo>
                  <a:lnTo>
                    <a:pt x="9190" y="11585"/>
                  </a:lnTo>
                  <a:lnTo>
                    <a:pt x="8495" y="11778"/>
                  </a:lnTo>
                  <a:lnTo>
                    <a:pt x="7839" y="11894"/>
                  </a:lnTo>
                  <a:lnTo>
                    <a:pt x="7144" y="11971"/>
                  </a:lnTo>
                  <a:lnTo>
                    <a:pt x="6449" y="11971"/>
                  </a:lnTo>
                  <a:lnTo>
                    <a:pt x="5754" y="11933"/>
                  </a:lnTo>
                  <a:lnTo>
                    <a:pt x="5059" y="11817"/>
                  </a:lnTo>
                  <a:lnTo>
                    <a:pt x="4364" y="11624"/>
                  </a:lnTo>
                  <a:lnTo>
                    <a:pt x="3668" y="11392"/>
                  </a:lnTo>
                  <a:lnTo>
                    <a:pt x="3166" y="11160"/>
                  </a:lnTo>
                  <a:lnTo>
                    <a:pt x="2664" y="10890"/>
                  </a:lnTo>
                  <a:lnTo>
                    <a:pt x="2201" y="10581"/>
                  </a:lnTo>
                  <a:lnTo>
                    <a:pt x="1738" y="10234"/>
                  </a:lnTo>
                  <a:lnTo>
                    <a:pt x="1352" y="9847"/>
                  </a:lnTo>
                  <a:lnTo>
                    <a:pt x="965" y="9423"/>
                  </a:lnTo>
                  <a:lnTo>
                    <a:pt x="618" y="8959"/>
                  </a:lnTo>
                  <a:lnTo>
                    <a:pt x="309" y="8496"/>
                  </a:lnTo>
                  <a:lnTo>
                    <a:pt x="0" y="8650"/>
                  </a:lnTo>
                  <a:lnTo>
                    <a:pt x="309" y="9191"/>
                  </a:lnTo>
                  <a:lnTo>
                    <a:pt x="695" y="9693"/>
                  </a:lnTo>
                  <a:lnTo>
                    <a:pt x="1081" y="10156"/>
                  </a:lnTo>
                  <a:lnTo>
                    <a:pt x="1545" y="10581"/>
                  </a:lnTo>
                  <a:lnTo>
                    <a:pt x="2047" y="10967"/>
                  </a:lnTo>
                  <a:lnTo>
                    <a:pt x="2549" y="11315"/>
                  </a:lnTo>
                  <a:lnTo>
                    <a:pt x="3128" y="11624"/>
                  </a:lnTo>
                  <a:lnTo>
                    <a:pt x="3746" y="11894"/>
                  </a:lnTo>
                  <a:lnTo>
                    <a:pt x="4402" y="12126"/>
                  </a:lnTo>
                  <a:lnTo>
                    <a:pt x="5097" y="12280"/>
                  </a:lnTo>
                  <a:lnTo>
                    <a:pt x="5754" y="12357"/>
                  </a:lnTo>
                  <a:lnTo>
                    <a:pt x="6449" y="12435"/>
                  </a:lnTo>
                  <a:lnTo>
                    <a:pt x="7144" y="12396"/>
                  </a:lnTo>
                  <a:lnTo>
                    <a:pt x="7800" y="12357"/>
                  </a:lnTo>
                  <a:lnTo>
                    <a:pt x="8495" y="12242"/>
                  </a:lnTo>
                  <a:lnTo>
                    <a:pt x="9152" y="12087"/>
                  </a:lnTo>
                  <a:lnTo>
                    <a:pt x="9808" y="11894"/>
                  </a:lnTo>
                  <a:lnTo>
                    <a:pt x="10465" y="11662"/>
                  </a:lnTo>
                  <a:lnTo>
                    <a:pt x="11121" y="11353"/>
                  </a:lnTo>
                  <a:lnTo>
                    <a:pt x="11739" y="11044"/>
                  </a:lnTo>
                  <a:lnTo>
                    <a:pt x="12318" y="10697"/>
                  </a:lnTo>
                  <a:lnTo>
                    <a:pt x="12897" y="10311"/>
                  </a:lnTo>
                  <a:lnTo>
                    <a:pt x="13477" y="9925"/>
                  </a:lnTo>
                  <a:lnTo>
                    <a:pt x="13979" y="9461"/>
                  </a:lnTo>
                  <a:lnTo>
                    <a:pt x="14481" y="9037"/>
                  </a:lnTo>
                  <a:lnTo>
                    <a:pt x="14944" y="8573"/>
                  </a:lnTo>
                  <a:lnTo>
                    <a:pt x="15369" y="8071"/>
                  </a:lnTo>
                  <a:lnTo>
                    <a:pt x="15794" y="7531"/>
                  </a:lnTo>
                  <a:lnTo>
                    <a:pt x="16180" y="6990"/>
                  </a:lnTo>
                  <a:lnTo>
                    <a:pt x="16566" y="6411"/>
                  </a:lnTo>
                  <a:lnTo>
                    <a:pt x="16875" y="5793"/>
                  </a:lnTo>
                  <a:lnTo>
                    <a:pt x="17184" y="5214"/>
                  </a:lnTo>
                  <a:lnTo>
                    <a:pt x="17415" y="4557"/>
                  </a:lnTo>
                  <a:lnTo>
                    <a:pt x="17608" y="3939"/>
                  </a:lnTo>
                  <a:lnTo>
                    <a:pt x="17763" y="3283"/>
                  </a:lnTo>
                  <a:lnTo>
                    <a:pt x="17840" y="2626"/>
                  </a:lnTo>
                  <a:lnTo>
                    <a:pt x="17879" y="1970"/>
                  </a:lnTo>
                  <a:lnTo>
                    <a:pt x="17840" y="1314"/>
                  </a:lnTo>
                  <a:lnTo>
                    <a:pt x="17763" y="657"/>
                  </a:lnTo>
                  <a:lnTo>
                    <a:pt x="1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8"/>
            <p:cNvSpPr/>
            <p:nvPr/>
          </p:nvSpPr>
          <p:spPr>
            <a:xfrm>
              <a:off x="4441350" y="3154325"/>
              <a:ext cx="84975" cy="94625"/>
            </a:xfrm>
            <a:custGeom>
              <a:avLst/>
              <a:gdLst/>
              <a:ahLst/>
              <a:cxnLst/>
              <a:rect l="l" t="t" r="r" b="b"/>
              <a:pathLst>
                <a:path w="3399" h="3785" extrusionOk="0">
                  <a:moveTo>
                    <a:pt x="77" y="1"/>
                  </a:moveTo>
                  <a:lnTo>
                    <a:pt x="0" y="78"/>
                  </a:lnTo>
                  <a:lnTo>
                    <a:pt x="0" y="116"/>
                  </a:lnTo>
                  <a:lnTo>
                    <a:pt x="348" y="889"/>
                  </a:lnTo>
                  <a:lnTo>
                    <a:pt x="811" y="1661"/>
                  </a:lnTo>
                  <a:lnTo>
                    <a:pt x="1274" y="2395"/>
                  </a:lnTo>
                  <a:lnTo>
                    <a:pt x="1738" y="3090"/>
                  </a:lnTo>
                  <a:lnTo>
                    <a:pt x="2008" y="3437"/>
                  </a:lnTo>
                  <a:lnTo>
                    <a:pt x="2201" y="3553"/>
                  </a:lnTo>
                  <a:lnTo>
                    <a:pt x="2394" y="3669"/>
                  </a:lnTo>
                  <a:lnTo>
                    <a:pt x="2587" y="3746"/>
                  </a:lnTo>
                  <a:lnTo>
                    <a:pt x="2780" y="3785"/>
                  </a:lnTo>
                  <a:lnTo>
                    <a:pt x="3012" y="3708"/>
                  </a:lnTo>
                  <a:lnTo>
                    <a:pt x="3205" y="3592"/>
                  </a:lnTo>
                  <a:lnTo>
                    <a:pt x="3321" y="3437"/>
                  </a:lnTo>
                  <a:lnTo>
                    <a:pt x="3398" y="3244"/>
                  </a:lnTo>
                  <a:lnTo>
                    <a:pt x="3398" y="3090"/>
                  </a:lnTo>
                  <a:lnTo>
                    <a:pt x="3398" y="2897"/>
                  </a:lnTo>
                  <a:lnTo>
                    <a:pt x="3360" y="2704"/>
                  </a:lnTo>
                  <a:lnTo>
                    <a:pt x="3282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89" y="2742"/>
                  </a:lnTo>
                  <a:lnTo>
                    <a:pt x="3128" y="2858"/>
                  </a:lnTo>
                  <a:lnTo>
                    <a:pt x="2896" y="3012"/>
                  </a:lnTo>
                  <a:lnTo>
                    <a:pt x="2665" y="3128"/>
                  </a:lnTo>
                  <a:lnTo>
                    <a:pt x="2510" y="3206"/>
                  </a:lnTo>
                  <a:lnTo>
                    <a:pt x="2317" y="3206"/>
                  </a:lnTo>
                  <a:lnTo>
                    <a:pt x="2201" y="3167"/>
                  </a:lnTo>
                  <a:lnTo>
                    <a:pt x="2047" y="3090"/>
                  </a:lnTo>
                  <a:lnTo>
                    <a:pt x="1931" y="2935"/>
                  </a:lnTo>
                  <a:lnTo>
                    <a:pt x="1854" y="2742"/>
                  </a:lnTo>
                  <a:lnTo>
                    <a:pt x="1699" y="2511"/>
                  </a:lnTo>
                  <a:lnTo>
                    <a:pt x="1081" y="1507"/>
                  </a:lnTo>
                  <a:lnTo>
                    <a:pt x="618" y="773"/>
                  </a:lnTo>
                  <a:lnTo>
                    <a:pt x="386" y="387"/>
                  </a:lnTo>
                  <a:lnTo>
                    <a:pt x="116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8"/>
            <p:cNvSpPr/>
            <p:nvPr/>
          </p:nvSpPr>
          <p:spPr>
            <a:xfrm>
              <a:off x="7199400" y="3174600"/>
              <a:ext cx="61825" cy="89800"/>
            </a:xfrm>
            <a:custGeom>
              <a:avLst/>
              <a:gdLst/>
              <a:ahLst/>
              <a:cxnLst/>
              <a:rect l="l" t="t" r="r" b="b"/>
              <a:pathLst>
                <a:path w="2473" h="3592" extrusionOk="0">
                  <a:moveTo>
                    <a:pt x="1082" y="0"/>
                  </a:moveTo>
                  <a:lnTo>
                    <a:pt x="1005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32" y="2163"/>
                  </a:lnTo>
                  <a:lnTo>
                    <a:pt x="1932" y="2433"/>
                  </a:lnTo>
                  <a:lnTo>
                    <a:pt x="1816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1" y="3128"/>
                  </a:lnTo>
                  <a:lnTo>
                    <a:pt x="1198" y="3128"/>
                  </a:lnTo>
                  <a:lnTo>
                    <a:pt x="1043" y="3090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588"/>
                  </a:lnTo>
                  <a:lnTo>
                    <a:pt x="928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1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13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24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10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21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3"/>
                  </a:lnTo>
                  <a:lnTo>
                    <a:pt x="1700" y="3514"/>
                  </a:lnTo>
                  <a:lnTo>
                    <a:pt x="1854" y="3399"/>
                  </a:lnTo>
                  <a:lnTo>
                    <a:pt x="2047" y="3244"/>
                  </a:lnTo>
                  <a:lnTo>
                    <a:pt x="2202" y="3051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0"/>
                  </a:lnTo>
                  <a:lnTo>
                    <a:pt x="2434" y="2008"/>
                  </a:lnTo>
                  <a:lnTo>
                    <a:pt x="2395" y="1815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8"/>
            <p:cNvSpPr/>
            <p:nvPr/>
          </p:nvSpPr>
          <p:spPr>
            <a:xfrm>
              <a:off x="6803600" y="3198725"/>
              <a:ext cx="310875" cy="124575"/>
            </a:xfrm>
            <a:custGeom>
              <a:avLst/>
              <a:gdLst/>
              <a:ahLst/>
              <a:cxnLst/>
              <a:rect l="l" t="t" r="r" b="b"/>
              <a:pathLst>
                <a:path w="12435" h="4983" extrusionOk="0">
                  <a:moveTo>
                    <a:pt x="232" y="1"/>
                  </a:moveTo>
                  <a:lnTo>
                    <a:pt x="1" y="233"/>
                  </a:lnTo>
                  <a:lnTo>
                    <a:pt x="503" y="966"/>
                  </a:lnTo>
                  <a:lnTo>
                    <a:pt x="1043" y="1623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4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4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3"/>
                  </a:lnTo>
                  <a:lnTo>
                    <a:pt x="11855" y="3862"/>
                  </a:lnTo>
                  <a:lnTo>
                    <a:pt x="12242" y="3592"/>
                  </a:lnTo>
                  <a:lnTo>
                    <a:pt x="12319" y="3553"/>
                  </a:lnTo>
                  <a:lnTo>
                    <a:pt x="12435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9"/>
                  </a:lnTo>
                  <a:lnTo>
                    <a:pt x="12010" y="3129"/>
                  </a:lnTo>
                  <a:lnTo>
                    <a:pt x="11933" y="3206"/>
                  </a:lnTo>
                  <a:lnTo>
                    <a:pt x="11585" y="3438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7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2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2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7"/>
                  </a:lnTo>
                  <a:lnTo>
                    <a:pt x="4596" y="3708"/>
                  </a:lnTo>
                  <a:lnTo>
                    <a:pt x="3901" y="3283"/>
                  </a:lnTo>
                  <a:lnTo>
                    <a:pt x="3206" y="2820"/>
                  </a:lnTo>
                  <a:lnTo>
                    <a:pt x="2588" y="2318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8"/>
            <p:cNvSpPr/>
            <p:nvPr/>
          </p:nvSpPr>
          <p:spPr>
            <a:xfrm>
              <a:off x="7111550" y="320550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77"/>
                  </a:lnTo>
                  <a:lnTo>
                    <a:pt x="3013" y="270"/>
                  </a:lnTo>
                  <a:lnTo>
                    <a:pt x="2781" y="502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5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1"/>
                  </a:lnTo>
                  <a:lnTo>
                    <a:pt x="966" y="2510"/>
                  </a:lnTo>
                  <a:lnTo>
                    <a:pt x="1198" y="2587"/>
                  </a:lnTo>
                  <a:lnTo>
                    <a:pt x="1430" y="2703"/>
                  </a:lnTo>
                  <a:lnTo>
                    <a:pt x="1623" y="2819"/>
                  </a:lnTo>
                  <a:lnTo>
                    <a:pt x="1816" y="2973"/>
                  </a:lnTo>
                  <a:lnTo>
                    <a:pt x="1970" y="3167"/>
                  </a:lnTo>
                  <a:lnTo>
                    <a:pt x="2047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093"/>
                  </a:lnTo>
                  <a:lnTo>
                    <a:pt x="2009" y="4325"/>
                  </a:lnTo>
                  <a:lnTo>
                    <a:pt x="1893" y="4518"/>
                  </a:lnTo>
                  <a:lnTo>
                    <a:pt x="1739" y="4711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5"/>
                  </a:lnTo>
                  <a:lnTo>
                    <a:pt x="657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32"/>
                  </a:lnTo>
                  <a:lnTo>
                    <a:pt x="966" y="4093"/>
                  </a:lnTo>
                  <a:lnTo>
                    <a:pt x="1121" y="4093"/>
                  </a:lnTo>
                  <a:lnTo>
                    <a:pt x="1237" y="4016"/>
                  </a:lnTo>
                  <a:lnTo>
                    <a:pt x="1314" y="3900"/>
                  </a:lnTo>
                  <a:lnTo>
                    <a:pt x="1314" y="3784"/>
                  </a:lnTo>
                  <a:lnTo>
                    <a:pt x="1275" y="3707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862"/>
                  </a:lnTo>
                  <a:lnTo>
                    <a:pt x="387" y="3977"/>
                  </a:lnTo>
                  <a:lnTo>
                    <a:pt x="310" y="4093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866"/>
                  </a:lnTo>
                  <a:lnTo>
                    <a:pt x="387" y="5097"/>
                  </a:lnTo>
                  <a:lnTo>
                    <a:pt x="541" y="5252"/>
                  </a:lnTo>
                  <a:lnTo>
                    <a:pt x="735" y="5368"/>
                  </a:lnTo>
                  <a:lnTo>
                    <a:pt x="966" y="5406"/>
                  </a:lnTo>
                  <a:lnTo>
                    <a:pt x="1198" y="5406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20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1"/>
                  </a:lnTo>
                  <a:lnTo>
                    <a:pt x="1739" y="2356"/>
                  </a:lnTo>
                  <a:lnTo>
                    <a:pt x="1507" y="2201"/>
                  </a:lnTo>
                  <a:lnTo>
                    <a:pt x="1275" y="2124"/>
                  </a:lnTo>
                  <a:lnTo>
                    <a:pt x="1623" y="1969"/>
                  </a:lnTo>
                  <a:lnTo>
                    <a:pt x="1932" y="1815"/>
                  </a:lnTo>
                  <a:lnTo>
                    <a:pt x="2241" y="1622"/>
                  </a:lnTo>
                  <a:lnTo>
                    <a:pt x="2549" y="1390"/>
                  </a:lnTo>
                  <a:lnTo>
                    <a:pt x="2820" y="1197"/>
                  </a:lnTo>
                  <a:lnTo>
                    <a:pt x="3090" y="965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77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8"/>
            <p:cNvSpPr/>
            <p:nvPr/>
          </p:nvSpPr>
          <p:spPr>
            <a:xfrm>
              <a:off x="1402350" y="3219000"/>
              <a:ext cx="106225" cy="103325"/>
            </a:xfrm>
            <a:custGeom>
              <a:avLst/>
              <a:gdLst/>
              <a:ahLst/>
              <a:cxnLst/>
              <a:rect l="l" t="t" r="r" b="b"/>
              <a:pathLst>
                <a:path w="4249" h="4133" extrusionOk="0">
                  <a:moveTo>
                    <a:pt x="2317" y="387"/>
                  </a:moveTo>
                  <a:lnTo>
                    <a:pt x="2588" y="425"/>
                  </a:lnTo>
                  <a:lnTo>
                    <a:pt x="2858" y="503"/>
                  </a:lnTo>
                  <a:lnTo>
                    <a:pt x="3128" y="619"/>
                  </a:lnTo>
                  <a:lnTo>
                    <a:pt x="3321" y="812"/>
                  </a:lnTo>
                  <a:lnTo>
                    <a:pt x="3553" y="1043"/>
                  </a:lnTo>
                  <a:lnTo>
                    <a:pt x="3708" y="1352"/>
                  </a:lnTo>
                  <a:lnTo>
                    <a:pt x="3823" y="1700"/>
                  </a:lnTo>
                  <a:lnTo>
                    <a:pt x="3862" y="2047"/>
                  </a:lnTo>
                  <a:lnTo>
                    <a:pt x="3785" y="2395"/>
                  </a:lnTo>
                  <a:lnTo>
                    <a:pt x="3708" y="2742"/>
                  </a:lnTo>
                  <a:lnTo>
                    <a:pt x="3514" y="3051"/>
                  </a:lnTo>
                  <a:lnTo>
                    <a:pt x="3283" y="3322"/>
                  </a:lnTo>
                  <a:lnTo>
                    <a:pt x="3012" y="3515"/>
                  </a:lnTo>
                  <a:lnTo>
                    <a:pt x="2704" y="3669"/>
                  </a:lnTo>
                  <a:lnTo>
                    <a:pt x="2395" y="3746"/>
                  </a:lnTo>
                  <a:lnTo>
                    <a:pt x="2047" y="3785"/>
                  </a:lnTo>
                  <a:lnTo>
                    <a:pt x="1738" y="3746"/>
                  </a:lnTo>
                  <a:lnTo>
                    <a:pt x="1391" y="3631"/>
                  </a:lnTo>
                  <a:lnTo>
                    <a:pt x="1120" y="3476"/>
                  </a:lnTo>
                  <a:lnTo>
                    <a:pt x="850" y="3283"/>
                  </a:lnTo>
                  <a:lnTo>
                    <a:pt x="618" y="3013"/>
                  </a:lnTo>
                  <a:lnTo>
                    <a:pt x="464" y="2665"/>
                  </a:lnTo>
                  <a:lnTo>
                    <a:pt x="348" y="2318"/>
                  </a:lnTo>
                  <a:lnTo>
                    <a:pt x="348" y="1931"/>
                  </a:lnTo>
                  <a:lnTo>
                    <a:pt x="387" y="1545"/>
                  </a:lnTo>
                  <a:lnTo>
                    <a:pt x="541" y="1236"/>
                  </a:lnTo>
                  <a:lnTo>
                    <a:pt x="618" y="1082"/>
                  </a:lnTo>
                  <a:lnTo>
                    <a:pt x="734" y="927"/>
                  </a:lnTo>
                  <a:lnTo>
                    <a:pt x="889" y="812"/>
                  </a:lnTo>
                  <a:lnTo>
                    <a:pt x="1043" y="696"/>
                  </a:lnTo>
                  <a:lnTo>
                    <a:pt x="1236" y="619"/>
                  </a:lnTo>
                  <a:lnTo>
                    <a:pt x="1429" y="541"/>
                  </a:lnTo>
                  <a:lnTo>
                    <a:pt x="1468" y="503"/>
                  </a:lnTo>
                  <a:lnTo>
                    <a:pt x="1777" y="425"/>
                  </a:lnTo>
                  <a:lnTo>
                    <a:pt x="2047" y="387"/>
                  </a:lnTo>
                  <a:close/>
                  <a:moveTo>
                    <a:pt x="1931" y="1"/>
                  </a:moveTo>
                  <a:lnTo>
                    <a:pt x="1738" y="39"/>
                  </a:lnTo>
                  <a:lnTo>
                    <a:pt x="1507" y="117"/>
                  </a:lnTo>
                  <a:lnTo>
                    <a:pt x="1313" y="232"/>
                  </a:lnTo>
                  <a:lnTo>
                    <a:pt x="1159" y="348"/>
                  </a:lnTo>
                  <a:lnTo>
                    <a:pt x="1120" y="387"/>
                  </a:lnTo>
                  <a:lnTo>
                    <a:pt x="966" y="387"/>
                  </a:lnTo>
                  <a:lnTo>
                    <a:pt x="773" y="464"/>
                  </a:lnTo>
                  <a:lnTo>
                    <a:pt x="657" y="541"/>
                  </a:lnTo>
                  <a:lnTo>
                    <a:pt x="503" y="657"/>
                  </a:lnTo>
                  <a:lnTo>
                    <a:pt x="387" y="773"/>
                  </a:lnTo>
                  <a:lnTo>
                    <a:pt x="309" y="927"/>
                  </a:lnTo>
                  <a:lnTo>
                    <a:pt x="155" y="1236"/>
                  </a:lnTo>
                  <a:lnTo>
                    <a:pt x="39" y="1623"/>
                  </a:lnTo>
                  <a:lnTo>
                    <a:pt x="1" y="2009"/>
                  </a:lnTo>
                  <a:lnTo>
                    <a:pt x="39" y="2356"/>
                  </a:lnTo>
                  <a:lnTo>
                    <a:pt x="78" y="2704"/>
                  </a:lnTo>
                  <a:lnTo>
                    <a:pt x="155" y="2897"/>
                  </a:lnTo>
                  <a:lnTo>
                    <a:pt x="271" y="3090"/>
                  </a:lnTo>
                  <a:lnTo>
                    <a:pt x="387" y="3283"/>
                  </a:lnTo>
                  <a:lnTo>
                    <a:pt x="541" y="3437"/>
                  </a:lnTo>
                  <a:lnTo>
                    <a:pt x="850" y="3746"/>
                  </a:lnTo>
                  <a:lnTo>
                    <a:pt x="1236" y="3939"/>
                  </a:lnTo>
                  <a:lnTo>
                    <a:pt x="1661" y="4094"/>
                  </a:lnTo>
                  <a:lnTo>
                    <a:pt x="2086" y="4133"/>
                  </a:lnTo>
                  <a:lnTo>
                    <a:pt x="2510" y="4094"/>
                  </a:lnTo>
                  <a:lnTo>
                    <a:pt x="2742" y="4055"/>
                  </a:lnTo>
                  <a:lnTo>
                    <a:pt x="2974" y="3978"/>
                  </a:lnTo>
                  <a:lnTo>
                    <a:pt x="3321" y="3746"/>
                  </a:lnTo>
                  <a:lnTo>
                    <a:pt x="3630" y="3476"/>
                  </a:lnTo>
                  <a:lnTo>
                    <a:pt x="3862" y="3167"/>
                  </a:lnTo>
                  <a:lnTo>
                    <a:pt x="4055" y="2781"/>
                  </a:lnTo>
                  <a:lnTo>
                    <a:pt x="4171" y="2395"/>
                  </a:lnTo>
                  <a:lnTo>
                    <a:pt x="4248" y="2009"/>
                  </a:lnTo>
                  <a:lnTo>
                    <a:pt x="4210" y="1584"/>
                  </a:lnTo>
                  <a:lnTo>
                    <a:pt x="4094" y="1198"/>
                  </a:lnTo>
                  <a:lnTo>
                    <a:pt x="3978" y="1005"/>
                  </a:lnTo>
                  <a:lnTo>
                    <a:pt x="3862" y="812"/>
                  </a:lnTo>
                  <a:lnTo>
                    <a:pt x="3708" y="657"/>
                  </a:lnTo>
                  <a:lnTo>
                    <a:pt x="3553" y="503"/>
                  </a:lnTo>
                  <a:lnTo>
                    <a:pt x="3206" y="232"/>
                  </a:lnTo>
                  <a:lnTo>
                    <a:pt x="2781" y="78"/>
                  </a:lnTo>
                  <a:lnTo>
                    <a:pt x="23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8"/>
            <p:cNvSpPr/>
            <p:nvPr/>
          </p:nvSpPr>
          <p:spPr>
            <a:xfrm>
              <a:off x="4924025" y="3220925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6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5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5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0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7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8"/>
            <p:cNvSpPr/>
            <p:nvPr/>
          </p:nvSpPr>
          <p:spPr>
            <a:xfrm>
              <a:off x="2672775" y="3239275"/>
              <a:ext cx="330175" cy="176700"/>
            </a:xfrm>
            <a:custGeom>
              <a:avLst/>
              <a:gdLst/>
              <a:ahLst/>
              <a:cxnLst/>
              <a:rect l="l" t="t" r="r" b="b"/>
              <a:pathLst>
                <a:path w="13207" h="7068" extrusionOk="0">
                  <a:moveTo>
                    <a:pt x="8110" y="310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80"/>
                  </a:lnTo>
                  <a:lnTo>
                    <a:pt x="8728" y="889"/>
                  </a:lnTo>
                  <a:lnTo>
                    <a:pt x="8766" y="1198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8"/>
                  </a:lnTo>
                  <a:lnTo>
                    <a:pt x="8033" y="2858"/>
                  </a:lnTo>
                  <a:lnTo>
                    <a:pt x="6836" y="4712"/>
                  </a:lnTo>
                  <a:lnTo>
                    <a:pt x="6681" y="4712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8"/>
                  </a:lnTo>
                  <a:lnTo>
                    <a:pt x="7453" y="889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10"/>
                  </a:lnTo>
                  <a:close/>
                  <a:moveTo>
                    <a:pt x="5909" y="5407"/>
                  </a:moveTo>
                  <a:lnTo>
                    <a:pt x="4673" y="5831"/>
                  </a:lnTo>
                  <a:lnTo>
                    <a:pt x="3437" y="6218"/>
                  </a:lnTo>
                  <a:lnTo>
                    <a:pt x="2781" y="6372"/>
                  </a:lnTo>
                  <a:lnTo>
                    <a:pt x="2125" y="6527"/>
                  </a:lnTo>
                  <a:lnTo>
                    <a:pt x="1700" y="6565"/>
                  </a:lnTo>
                  <a:lnTo>
                    <a:pt x="1314" y="6604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8"/>
                  </a:lnTo>
                  <a:lnTo>
                    <a:pt x="696" y="6063"/>
                  </a:lnTo>
                  <a:lnTo>
                    <a:pt x="696" y="5909"/>
                  </a:lnTo>
                  <a:lnTo>
                    <a:pt x="734" y="5793"/>
                  </a:lnTo>
                  <a:lnTo>
                    <a:pt x="812" y="5716"/>
                  </a:lnTo>
                  <a:lnTo>
                    <a:pt x="889" y="5677"/>
                  </a:lnTo>
                  <a:lnTo>
                    <a:pt x="1082" y="5600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7"/>
                  </a:lnTo>
                  <a:close/>
                  <a:moveTo>
                    <a:pt x="7067" y="5098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6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9"/>
                  </a:lnTo>
                  <a:lnTo>
                    <a:pt x="12589" y="6025"/>
                  </a:lnTo>
                  <a:lnTo>
                    <a:pt x="12628" y="6179"/>
                  </a:lnTo>
                  <a:lnTo>
                    <a:pt x="12589" y="6527"/>
                  </a:lnTo>
                  <a:lnTo>
                    <a:pt x="12435" y="6604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4"/>
                  </a:lnTo>
                  <a:lnTo>
                    <a:pt x="10929" y="6527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9"/>
                  </a:lnTo>
                  <a:lnTo>
                    <a:pt x="8226" y="5677"/>
                  </a:lnTo>
                  <a:lnTo>
                    <a:pt x="7067" y="5098"/>
                  </a:lnTo>
                  <a:close/>
                  <a:moveTo>
                    <a:pt x="8148" y="1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7"/>
                  </a:lnTo>
                  <a:lnTo>
                    <a:pt x="6681" y="2433"/>
                  </a:lnTo>
                  <a:lnTo>
                    <a:pt x="6527" y="3592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1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8"/>
                  </a:lnTo>
                  <a:lnTo>
                    <a:pt x="1391" y="5175"/>
                  </a:lnTo>
                  <a:lnTo>
                    <a:pt x="1005" y="5214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600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5"/>
                  </a:lnTo>
                  <a:lnTo>
                    <a:pt x="117" y="6449"/>
                  </a:lnTo>
                  <a:lnTo>
                    <a:pt x="232" y="6604"/>
                  </a:lnTo>
                  <a:lnTo>
                    <a:pt x="348" y="6681"/>
                  </a:lnTo>
                  <a:lnTo>
                    <a:pt x="464" y="6797"/>
                  </a:lnTo>
                  <a:lnTo>
                    <a:pt x="773" y="6913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3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6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9"/>
                  </a:lnTo>
                  <a:lnTo>
                    <a:pt x="6758" y="6102"/>
                  </a:lnTo>
                  <a:lnTo>
                    <a:pt x="6836" y="6295"/>
                  </a:lnTo>
                  <a:lnTo>
                    <a:pt x="7106" y="6256"/>
                  </a:lnTo>
                  <a:lnTo>
                    <a:pt x="7106" y="6218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7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7"/>
                  </a:lnTo>
                  <a:lnTo>
                    <a:pt x="11045" y="6951"/>
                  </a:lnTo>
                  <a:lnTo>
                    <a:pt x="11469" y="7029"/>
                  </a:lnTo>
                  <a:lnTo>
                    <a:pt x="11933" y="7067"/>
                  </a:lnTo>
                  <a:lnTo>
                    <a:pt x="12396" y="7029"/>
                  </a:lnTo>
                  <a:lnTo>
                    <a:pt x="12589" y="6990"/>
                  </a:lnTo>
                  <a:lnTo>
                    <a:pt x="12782" y="6913"/>
                  </a:lnTo>
                  <a:lnTo>
                    <a:pt x="12937" y="6797"/>
                  </a:lnTo>
                  <a:lnTo>
                    <a:pt x="13053" y="6681"/>
                  </a:lnTo>
                  <a:lnTo>
                    <a:pt x="13130" y="6527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5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7"/>
                  </a:lnTo>
                  <a:lnTo>
                    <a:pt x="12242" y="5291"/>
                  </a:lnTo>
                  <a:lnTo>
                    <a:pt x="11894" y="5214"/>
                  </a:lnTo>
                  <a:lnTo>
                    <a:pt x="11315" y="5098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2"/>
                  </a:lnTo>
                  <a:lnTo>
                    <a:pt x="8071" y="3515"/>
                  </a:lnTo>
                  <a:lnTo>
                    <a:pt x="8496" y="2858"/>
                  </a:lnTo>
                  <a:lnTo>
                    <a:pt x="8843" y="2202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7"/>
                  </a:lnTo>
                  <a:lnTo>
                    <a:pt x="9075" y="1275"/>
                  </a:lnTo>
                  <a:lnTo>
                    <a:pt x="9037" y="1005"/>
                  </a:lnTo>
                  <a:lnTo>
                    <a:pt x="8959" y="812"/>
                  </a:lnTo>
                  <a:lnTo>
                    <a:pt x="8882" y="580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8"/>
            <p:cNvSpPr/>
            <p:nvPr/>
          </p:nvSpPr>
          <p:spPr>
            <a:xfrm>
              <a:off x="410925" y="3256650"/>
              <a:ext cx="35725" cy="33825"/>
            </a:xfrm>
            <a:custGeom>
              <a:avLst/>
              <a:gdLst/>
              <a:ahLst/>
              <a:cxnLst/>
              <a:rect l="l" t="t" r="r" b="b"/>
              <a:pathLst>
                <a:path w="1429" h="1353" extrusionOk="0">
                  <a:moveTo>
                    <a:pt x="579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71"/>
                  </a:lnTo>
                  <a:lnTo>
                    <a:pt x="39" y="425"/>
                  </a:lnTo>
                  <a:lnTo>
                    <a:pt x="0" y="619"/>
                  </a:lnTo>
                  <a:lnTo>
                    <a:pt x="0" y="812"/>
                  </a:lnTo>
                  <a:lnTo>
                    <a:pt x="77" y="966"/>
                  </a:lnTo>
                  <a:lnTo>
                    <a:pt x="155" y="1121"/>
                  </a:lnTo>
                  <a:lnTo>
                    <a:pt x="309" y="1275"/>
                  </a:lnTo>
                  <a:lnTo>
                    <a:pt x="463" y="1352"/>
                  </a:lnTo>
                  <a:lnTo>
                    <a:pt x="618" y="1352"/>
                  </a:lnTo>
                  <a:lnTo>
                    <a:pt x="695" y="1236"/>
                  </a:lnTo>
                  <a:lnTo>
                    <a:pt x="695" y="1121"/>
                  </a:lnTo>
                  <a:lnTo>
                    <a:pt x="657" y="1082"/>
                  </a:lnTo>
                  <a:lnTo>
                    <a:pt x="579" y="1043"/>
                  </a:lnTo>
                  <a:lnTo>
                    <a:pt x="502" y="1005"/>
                  </a:lnTo>
                  <a:lnTo>
                    <a:pt x="463" y="927"/>
                  </a:lnTo>
                  <a:lnTo>
                    <a:pt x="386" y="773"/>
                  </a:lnTo>
                  <a:lnTo>
                    <a:pt x="386" y="580"/>
                  </a:lnTo>
                  <a:lnTo>
                    <a:pt x="425" y="503"/>
                  </a:lnTo>
                  <a:lnTo>
                    <a:pt x="502" y="425"/>
                  </a:lnTo>
                  <a:lnTo>
                    <a:pt x="579" y="387"/>
                  </a:lnTo>
                  <a:lnTo>
                    <a:pt x="657" y="387"/>
                  </a:lnTo>
                  <a:lnTo>
                    <a:pt x="850" y="425"/>
                  </a:lnTo>
                  <a:lnTo>
                    <a:pt x="927" y="464"/>
                  </a:lnTo>
                  <a:lnTo>
                    <a:pt x="965" y="541"/>
                  </a:lnTo>
                  <a:lnTo>
                    <a:pt x="1043" y="696"/>
                  </a:lnTo>
                  <a:lnTo>
                    <a:pt x="1081" y="773"/>
                  </a:lnTo>
                  <a:lnTo>
                    <a:pt x="1120" y="812"/>
                  </a:lnTo>
                  <a:lnTo>
                    <a:pt x="1274" y="812"/>
                  </a:lnTo>
                  <a:lnTo>
                    <a:pt x="1352" y="734"/>
                  </a:lnTo>
                  <a:lnTo>
                    <a:pt x="1390" y="696"/>
                  </a:lnTo>
                  <a:lnTo>
                    <a:pt x="1429" y="619"/>
                  </a:lnTo>
                  <a:lnTo>
                    <a:pt x="1390" y="425"/>
                  </a:lnTo>
                  <a:lnTo>
                    <a:pt x="1274" y="271"/>
                  </a:lnTo>
                  <a:lnTo>
                    <a:pt x="1159" y="117"/>
                  </a:lnTo>
                  <a:lnTo>
                    <a:pt x="965" y="39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8"/>
            <p:cNvSpPr/>
            <p:nvPr/>
          </p:nvSpPr>
          <p:spPr>
            <a:xfrm>
              <a:off x="5445325" y="3267275"/>
              <a:ext cx="624625" cy="344650"/>
            </a:xfrm>
            <a:custGeom>
              <a:avLst/>
              <a:gdLst/>
              <a:ahLst/>
              <a:cxnLst/>
              <a:rect l="l" t="t" r="r" b="b"/>
              <a:pathLst>
                <a:path w="24985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03" y="2008"/>
                  </a:lnTo>
                  <a:lnTo>
                    <a:pt x="23787" y="2124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170" y="2086"/>
                  </a:lnTo>
                  <a:lnTo>
                    <a:pt x="23054" y="1970"/>
                  </a:lnTo>
                  <a:lnTo>
                    <a:pt x="22976" y="1815"/>
                  </a:lnTo>
                  <a:lnTo>
                    <a:pt x="22938" y="1622"/>
                  </a:lnTo>
                  <a:lnTo>
                    <a:pt x="22976" y="1429"/>
                  </a:lnTo>
                  <a:lnTo>
                    <a:pt x="23015" y="1236"/>
                  </a:lnTo>
                  <a:lnTo>
                    <a:pt x="23131" y="1082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42"/>
                  </a:lnTo>
                  <a:lnTo>
                    <a:pt x="24289" y="3090"/>
                  </a:lnTo>
                  <a:lnTo>
                    <a:pt x="24367" y="3437"/>
                  </a:lnTo>
                  <a:lnTo>
                    <a:pt x="24405" y="3785"/>
                  </a:lnTo>
                  <a:lnTo>
                    <a:pt x="24173" y="3707"/>
                  </a:lnTo>
                  <a:lnTo>
                    <a:pt x="23942" y="3592"/>
                  </a:lnTo>
                  <a:lnTo>
                    <a:pt x="23826" y="3514"/>
                  </a:lnTo>
                  <a:lnTo>
                    <a:pt x="23787" y="3399"/>
                  </a:lnTo>
                  <a:lnTo>
                    <a:pt x="23710" y="3283"/>
                  </a:lnTo>
                  <a:lnTo>
                    <a:pt x="23672" y="3128"/>
                  </a:lnTo>
                  <a:lnTo>
                    <a:pt x="23710" y="2897"/>
                  </a:lnTo>
                  <a:lnTo>
                    <a:pt x="23787" y="2704"/>
                  </a:lnTo>
                  <a:lnTo>
                    <a:pt x="23903" y="2549"/>
                  </a:lnTo>
                  <a:lnTo>
                    <a:pt x="24096" y="2433"/>
                  </a:lnTo>
                  <a:close/>
                  <a:moveTo>
                    <a:pt x="16142" y="4943"/>
                  </a:moveTo>
                  <a:lnTo>
                    <a:pt x="16257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28" y="5252"/>
                  </a:lnTo>
                  <a:lnTo>
                    <a:pt x="16566" y="5407"/>
                  </a:lnTo>
                  <a:lnTo>
                    <a:pt x="16296" y="5407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40" y="5368"/>
                  </a:lnTo>
                  <a:lnTo>
                    <a:pt x="15678" y="5252"/>
                  </a:lnTo>
                  <a:lnTo>
                    <a:pt x="15755" y="5136"/>
                  </a:lnTo>
                  <a:lnTo>
                    <a:pt x="15833" y="5059"/>
                  </a:lnTo>
                  <a:lnTo>
                    <a:pt x="15949" y="5020"/>
                  </a:lnTo>
                  <a:lnTo>
                    <a:pt x="16026" y="4982"/>
                  </a:lnTo>
                  <a:lnTo>
                    <a:pt x="16142" y="4943"/>
                  </a:lnTo>
                  <a:close/>
                  <a:moveTo>
                    <a:pt x="24444" y="4248"/>
                  </a:moveTo>
                  <a:lnTo>
                    <a:pt x="24405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07"/>
                  </a:lnTo>
                  <a:lnTo>
                    <a:pt x="23903" y="5252"/>
                  </a:lnTo>
                  <a:lnTo>
                    <a:pt x="23787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865" y="4596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763" y="4866"/>
                  </a:lnTo>
                  <a:lnTo>
                    <a:pt x="17879" y="4905"/>
                  </a:lnTo>
                  <a:lnTo>
                    <a:pt x="17957" y="4982"/>
                  </a:lnTo>
                  <a:lnTo>
                    <a:pt x="18072" y="5175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484"/>
                  </a:lnTo>
                  <a:lnTo>
                    <a:pt x="17030" y="5407"/>
                  </a:lnTo>
                  <a:lnTo>
                    <a:pt x="17030" y="5291"/>
                  </a:lnTo>
                  <a:lnTo>
                    <a:pt x="17107" y="5136"/>
                  </a:lnTo>
                  <a:lnTo>
                    <a:pt x="17184" y="5059"/>
                  </a:lnTo>
                  <a:lnTo>
                    <a:pt x="17261" y="4943"/>
                  </a:lnTo>
                  <a:lnTo>
                    <a:pt x="17377" y="4866"/>
                  </a:lnTo>
                  <a:lnTo>
                    <a:pt x="17493" y="4827"/>
                  </a:lnTo>
                  <a:close/>
                  <a:moveTo>
                    <a:pt x="14558" y="5291"/>
                  </a:moveTo>
                  <a:lnTo>
                    <a:pt x="14674" y="5329"/>
                  </a:lnTo>
                  <a:lnTo>
                    <a:pt x="14790" y="5368"/>
                  </a:lnTo>
                  <a:lnTo>
                    <a:pt x="14906" y="5445"/>
                  </a:lnTo>
                  <a:lnTo>
                    <a:pt x="14983" y="5522"/>
                  </a:lnTo>
                  <a:lnTo>
                    <a:pt x="15060" y="5677"/>
                  </a:lnTo>
                  <a:lnTo>
                    <a:pt x="14520" y="5870"/>
                  </a:lnTo>
                  <a:lnTo>
                    <a:pt x="14056" y="6102"/>
                  </a:lnTo>
                  <a:lnTo>
                    <a:pt x="14018" y="6024"/>
                  </a:lnTo>
                  <a:lnTo>
                    <a:pt x="14018" y="5793"/>
                  </a:lnTo>
                  <a:lnTo>
                    <a:pt x="14095" y="5600"/>
                  </a:lnTo>
                  <a:lnTo>
                    <a:pt x="14249" y="5445"/>
                  </a:lnTo>
                  <a:lnTo>
                    <a:pt x="14327" y="5368"/>
                  </a:lnTo>
                  <a:lnTo>
                    <a:pt x="14443" y="5329"/>
                  </a:lnTo>
                  <a:lnTo>
                    <a:pt x="14558" y="5291"/>
                  </a:lnTo>
                  <a:close/>
                  <a:moveTo>
                    <a:pt x="19076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47" y="5793"/>
                  </a:lnTo>
                  <a:lnTo>
                    <a:pt x="19385" y="5986"/>
                  </a:lnTo>
                  <a:lnTo>
                    <a:pt x="19347" y="6140"/>
                  </a:lnTo>
                  <a:lnTo>
                    <a:pt x="18574" y="5831"/>
                  </a:lnTo>
                  <a:lnTo>
                    <a:pt x="18613" y="5715"/>
                  </a:lnTo>
                  <a:lnTo>
                    <a:pt x="18652" y="5638"/>
                  </a:lnTo>
                  <a:lnTo>
                    <a:pt x="18806" y="5522"/>
                  </a:lnTo>
                  <a:lnTo>
                    <a:pt x="18999" y="5484"/>
                  </a:lnTo>
                  <a:close/>
                  <a:moveTo>
                    <a:pt x="20312" y="6063"/>
                  </a:moveTo>
                  <a:lnTo>
                    <a:pt x="20428" y="6102"/>
                  </a:lnTo>
                  <a:lnTo>
                    <a:pt x="20544" y="6179"/>
                  </a:lnTo>
                  <a:lnTo>
                    <a:pt x="20660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53" y="6913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10" y="6256"/>
                  </a:lnTo>
                  <a:lnTo>
                    <a:pt x="19887" y="6179"/>
                  </a:lnTo>
                  <a:lnTo>
                    <a:pt x="19964" y="6102"/>
                  </a:lnTo>
                  <a:lnTo>
                    <a:pt x="20080" y="6063"/>
                  </a:lnTo>
                  <a:close/>
                  <a:moveTo>
                    <a:pt x="23710" y="5870"/>
                  </a:moveTo>
                  <a:lnTo>
                    <a:pt x="23942" y="5986"/>
                  </a:lnTo>
                  <a:lnTo>
                    <a:pt x="24058" y="5986"/>
                  </a:lnTo>
                  <a:lnTo>
                    <a:pt x="23903" y="6295"/>
                  </a:lnTo>
                  <a:lnTo>
                    <a:pt x="23710" y="6565"/>
                  </a:lnTo>
                  <a:lnTo>
                    <a:pt x="23478" y="6797"/>
                  </a:lnTo>
                  <a:lnTo>
                    <a:pt x="23247" y="6990"/>
                  </a:lnTo>
                  <a:lnTo>
                    <a:pt x="23208" y="6913"/>
                  </a:lnTo>
                  <a:lnTo>
                    <a:pt x="23054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092" y="6063"/>
                  </a:lnTo>
                  <a:lnTo>
                    <a:pt x="23170" y="5986"/>
                  </a:lnTo>
                  <a:lnTo>
                    <a:pt x="23285" y="5947"/>
                  </a:lnTo>
                  <a:lnTo>
                    <a:pt x="23478" y="5870"/>
                  </a:lnTo>
                  <a:close/>
                  <a:moveTo>
                    <a:pt x="13207" y="6102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670" y="6333"/>
                  </a:lnTo>
                  <a:lnTo>
                    <a:pt x="13130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3"/>
                  </a:lnTo>
                  <a:lnTo>
                    <a:pt x="12628" y="6797"/>
                  </a:lnTo>
                  <a:lnTo>
                    <a:pt x="12628" y="6642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179"/>
                  </a:lnTo>
                  <a:lnTo>
                    <a:pt x="12975" y="6140"/>
                  </a:lnTo>
                  <a:lnTo>
                    <a:pt x="13091" y="6102"/>
                  </a:lnTo>
                  <a:close/>
                  <a:moveTo>
                    <a:pt x="22166" y="6565"/>
                  </a:moveTo>
                  <a:lnTo>
                    <a:pt x="22281" y="6604"/>
                  </a:lnTo>
                  <a:lnTo>
                    <a:pt x="22436" y="6681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1" y="7067"/>
                  </a:lnTo>
                  <a:lnTo>
                    <a:pt x="22899" y="7067"/>
                  </a:lnTo>
                  <a:lnTo>
                    <a:pt x="22976" y="7106"/>
                  </a:lnTo>
                  <a:lnTo>
                    <a:pt x="22938" y="7106"/>
                  </a:lnTo>
                  <a:lnTo>
                    <a:pt x="22552" y="7221"/>
                  </a:lnTo>
                  <a:lnTo>
                    <a:pt x="22166" y="7221"/>
                  </a:lnTo>
                  <a:lnTo>
                    <a:pt x="21779" y="7183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19"/>
                  </a:lnTo>
                  <a:lnTo>
                    <a:pt x="21779" y="6604"/>
                  </a:lnTo>
                  <a:lnTo>
                    <a:pt x="22011" y="6565"/>
                  </a:lnTo>
                  <a:close/>
                  <a:moveTo>
                    <a:pt x="12280" y="7376"/>
                  </a:moveTo>
                  <a:lnTo>
                    <a:pt x="12473" y="7415"/>
                  </a:lnTo>
                  <a:lnTo>
                    <a:pt x="12087" y="7955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24" y="8071"/>
                  </a:lnTo>
                  <a:lnTo>
                    <a:pt x="11624" y="7955"/>
                  </a:lnTo>
                  <a:lnTo>
                    <a:pt x="11662" y="7839"/>
                  </a:lnTo>
                  <a:lnTo>
                    <a:pt x="11701" y="7723"/>
                  </a:lnTo>
                  <a:lnTo>
                    <a:pt x="11778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26" y="7415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56" y="9422"/>
                  </a:lnTo>
                  <a:lnTo>
                    <a:pt x="2433" y="9461"/>
                  </a:lnTo>
                  <a:lnTo>
                    <a:pt x="2511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588" y="10002"/>
                  </a:lnTo>
                  <a:lnTo>
                    <a:pt x="2124" y="9886"/>
                  </a:lnTo>
                  <a:lnTo>
                    <a:pt x="1622" y="9886"/>
                  </a:lnTo>
                  <a:lnTo>
                    <a:pt x="1661" y="9731"/>
                  </a:lnTo>
                  <a:lnTo>
                    <a:pt x="1738" y="9616"/>
                  </a:lnTo>
                  <a:lnTo>
                    <a:pt x="1815" y="9538"/>
                  </a:lnTo>
                  <a:lnTo>
                    <a:pt x="1893" y="9461"/>
                  </a:lnTo>
                  <a:lnTo>
                    <a:pt x="2009" y="9384"/>
                  </a:lnTo>
                  <a:lnTo>
                    <a:pt x="2124" y="9345"/>
                  </a:lnTo>
                  <a:close/>
                  <a:moveTo>
                    <a:pt x="11624" y="8998"/>
                  </a:moveTo>
                  <a:lnTo>
                    <a:pt x="11469" y="9500"/>
                  </a:lnTo>
                  <a:lnTo>
                    <a:pt x="11315" y="10002"/>
                  </a:lnTo>
                  <a:lnTo>
                    <a:pt x="11238" y="10272"/>
                  </a:lnTo>
                  <a:lnTo>
                    <a:pt x="11044" y="10079"/>
                  </a:lnTo>
                  <a:lnTo>
                    <a:pt x="10967" y="9809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29" y="9422"/>
                  </a:lnTo>
                  <a:lnTo>
                    <a:pt x="11006" y="9307"/>
                  </a:lnTo>
                  <a:lnTo>
                    <a:pt x="11122" y="9152"/>
                  </a:lnTo>
                  <a:lnTo>
                    <a:pt x="11276" y="9036"/>
                  </a:lnTo>
                  <a:lnTo>
                    <a:pt x="11469" y="8998"/>
                  </a:lnTo>
                  <a:close/>
                  <a:moveTo>
                    <a:pt x="3746" y="9731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2" y="10118"/>
                  </a:lnTo>
                  <a:lnTo>
                    <a:pt x="4171" y="10233"/>
                  </a:lnTo>
                  <a:lnTo>
                    <a:pt x="4132" y="10388"/>
                  </a:lnTo>
                  <a:lnTo>
                    <a:pt x="4094" y="10504"/>
                  </a:lnTo>
                  <a:lnTo>
                    <a:pt x="4017" y="10620"/>
                  </a:lnTo>
                  <a:lnTo>
                    <a:pt x="3862" y="10542"/>
                  </a:lnTo>
                  <a:lnTo>
                    <a:pt x="3476" y="10311"/>
                  </a:lnTo>
                  <a:lnTo>
                    <a:pt x="3051" y="10156"/>
                  </a:lnTo>
                  <a:lnTo>
                    <a:pt x="3128" y="10002"/>
                  </a:lnTo>
                  <a:lnTo>
                    <a:pt x="3244" y="9924"/>
                  </a:lnTo>
                  <a:lnTo>
                    <a:pt x="3360" y="9809"/>
                  </a:lnTo>
                  <a:lnTo>
                    <a:pt x="3476" y="9770"/>
                  </a:lnTo>
                  <a:lnTo>
                    <a:pt x="3630" y="9731"/>
                  </a:lnTo>
                  <a:close/>
                  <a:moveTo>
                    <a:pt x="4827" y="10620"/>
                  </a:moveTo>
                  <a:lnTo>
                    <a:pt x="4905" y="10658"/>
                  </a:lnTo>
                  <a:lnTo>
                    <a:pt x="4982" y="10697"/>
                  </a:lnTo>
                  <a:lnTo>
                    <a:pt x="5059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59" y="11430"/>
                  </a:lnTo>
                  <a:lnTo>
                    <a:pt x="4403" y="10890"/>
                  </a:lnTo>
                  <a:lnTo>
                    <a:pt x="4441" y="10813"/>
                  </a:lnTo>
                  <a:lnTo>
                    <a:pt x="4480" y="10735"/>
                  </a:lnTo>
                  <a:lnTo>
                    <a:pt x="4634" y="10658"/>
                  </a:lnTo>
                  <a:lnTo>
                    <a:pt x="4827" y="10620"/>
                  </a:lnTo>
                  <a:close/>
                  <a:moveTo>
                    <a:pt x="11160" y="10620"/>
                  </a:moveTo>
                  <a:lnTo>
                    <a:pt x="10929" y="11199"/>
                  </a:lnTo>
                  <a:lnTo>
                    <a:pt x="10697" y="11739"/>
                  </a:lnTo>
                  <a:lnTo>
                    <a:pt x="10658" y="11701"/>
                  </a:lnTo>
                  <a:lnTo>
                    <a:pt x="10465" y="11508"/>
                  </a:lnTo>
                  <a:lnTo>
                    <a:pt x="10388" y="11315"/>
                  </a:lnTo>
                  <a:lnTo>
                    <a:pt x="10388" y="11122"/>
                  </a:lnTo>
                  <a:lnTo>
                    <a:pt x="10427" y="10967"/>
                  </a:lnTo>
                  <a:lnTo>
                    <a:pt x="10542" y="10774"/>
                  </a:lnTo>
                  <a:lnTo>
                    <a:pt x="10697" y="10658"/>
                  </a:lnTo>
                  <a:lnTo>
                    <a:pt x="10929" y="10620"/>
                  </a:lnTo>
                  <a:close/>
                  <a:moveTo>
                    <a:pt x="5947" y="11469"/>
                  </a:moveTo>
                  <a:lnTo>
                    <a:pt x="6063" y="11508"/>
                  </a:lnTo>
                  <a:lnTo>
                    <a:pt x="6140" y="11546"/>
                  </a:lnTo>
                  <a:lnTo>
                    <a:pt x="6218" y="11662"/>
                  </a:lnTo>
                  <a:lnTo>
                    <a:pt x="6295" y="11739"/>
                  </a:lnTo>
                  <a:lnTo>
                    <a:pt x="6372" y="11971"/>
                  </a:lnTo>
                  <a:lnTo>
                    <a:pt x="6411" y="12203"/>
                  </a:lnTo>
                  <a:lnTo>
                    <a:pt x="6372" y="12473"/>
                  </a:lnTo>
                  <a:lnTo>
                    <a:pt x="5870" y="12087"/>
                  </a:lnTo>
                  <a:lnTo>
                    <a:pt x="5407" y="11701"/>
                  </a:lnTo>
                  <a:lnTo>
                    <a:pt x="5445" y="11585"/>
                  </a:lnTo>
                  <a:lnTo>
                    <a:pt x="5523" y="11508"/>
                  </a:lnTo>
                  <a:lnTo>
                    <a:pt x="5638" y="11469"/>
                  </a:lnTo>
                  <a:close/>
                  <a:moveTo>
                    <a:pt x="10542" y="12048"/>
                  </a:moveTo>
                  <a:lnTo>
                    <a:pt x="10388" y="12280"/>
                  </a:lnTo>
                  <a:lnTo>
                    <a:pt x="10195" y="12550"/>
                  </a:lnTo>
                  <a:lnTo>
                    <a:pt x="9963" y="12743"/>
                  </a:lnTo>
                  <a:lnTo>
                    <a:pt x="9770" y="12936"/>
                  </a:lnTo>
                  <a:lnTo>
                    <a:pt x="9732" y="12859"/>
                  </a:lnTo>
                  <a:lnTo>
                    <a:pt x="9654" y="12666"/>
                  </a:lnTo>
                  <a:lnTo>
                    <a:pt x="9616" y="12473"/>
                  </a:lnTo>
                  <a:lnTo>
                    <a:pt x="9693" y="12319"/>
                  </a:lnTo>
                  <a:lnTo>
                    <a:pt x="9809" y="12203"/>
                  </a:lnTo>
                  <a:lnTo>
                    <a:pt x="9963" y="12126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37" y="12473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01" y="12821"/>
                  </a:lnTo>
                  <a:lnTo>
                    <a:pt x="7878" y="13014"/>
                  </a:lnTo>
                  <a:lnTo>
                    <a:pt x="7839" y="13207"/>
                  </a:lnTo>
                  <a:lnTo>
                    <a:pt x="7299" y="13014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44" y="12512"/>
                  </a:lnTo>
                  <a:lnTo>
                    <a:pt x="7337" y="12473"/>
                  </a:lnTo>
                  <a:close/>
                  <a:moveTo>
                    <a:pt x="8843" y="12628"/>
                  </a:moveTo>
                  <a:lnTo>
                    <a:pt x="8921" y="12666"/>
                  </a:lnTo>
                  <a:lnTo>
                    <a:pt x="9075" y="12743"/>
                  </a:lnTo>
                  <a:lnTo>
                    <a:pt x="9191" y="12936"/>
                  </a:lnTo>
                  <a:lnTo>
                    <a:pt x="9230" y="13130"/>
                  </a:lnTo>
                  <a:lnTo>
                    <a:pt x="9230" y="13207"/>
                  </a:lnTo>
                  <a:lnTo>
                    <a:pt x="9036" y="13245"/>
                  </a:lnTo>
                  <a:lnTo>
                    <a:pt x="8805" y="13284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03" y="13014"/>
                  </a:lnTo>
                  <a:lnTo>
                    <a:pt x="8419" y="12821"/>
                  </a:lnTo>
                  <a:lnTo>
                    <a:pt x="8534" y="12666"/>
                  </a:lnTo>
                  <a:lnTo>
                    <a:pt x="8650" y="12628"/>
                  </a:lnTo>
                  <a:close/>
                  <a:moveTo>
                    <a:pt x="22861" y="0"/>
                  </a:moveTo>
                  <a:lnTo>
                    <a:pt x="22822" y="78"/>
                  </a:lnTo>
                  <a:lnTo>
                    <a:pt x="22745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783" y="387"/>
                  </a:lnTo>
                  <a:lnTo>
                    <a:pt x="22822" y="387"/>
                  </a:lnTo>
                  <a:lnTo>
                    <a:pt x="22861" y="464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668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22" y="2240"/>
                  </a:lnTo>
                  <a:lnTo>
                    <a:pt x="23015" y="2395"/>
                  </a:lnTo>
                  <a:lnTo>
                    <a:pt x="23247" y="2472"/>
                  </a:lnTo>
                  <a:lnTo>
                    <a:pt x="23478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24" y="3244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862"/>
                  </a:lnTo>
                  <a:lnTo>
                    <a:pt x="23942" y="4016"/>
                  </a:lnTo>
                  <a:lnTo>
                    <a:pt x="23710" y="4209"/>
                  </a:lnTo>
                  <a:lnTo>
                    <a:pt x="23556" y="4480"/>
                  </a:lnTo>
                  <a:lnTo>
                    <a:pt x="23440" y="4750"/>
                  </a:lnTo>
                  <a:lnTo>
                    <a:pt x="23440" y="4866"/>
                  </a:lnTo>
                  <a:lnTo>
                    <a:pt x="23440" y="5020"/>
                  </a:lnTo>
                  <a:lnTo>
                    <a:pt x="23478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70" y="5561"/>
                  </a:lnTo>
                  <a:lnTo>
                    <a:pt x="22938" y="5677"/>
                  </a:lnTo>
                  <a:lnTo>
                    <a:pt x="22783" y="5870"/>
                  </a:lnTo>
                  <a:lnTo>
                    <a:pt x="22668" y="6102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1972" y="6217"/>
                  </a:lnTo>
                  <a:lnTo>
                    <a:pt x="21741" y="6256"/>
                  </a:lnTo>
                  <a:lnTo>
                    <a:pt x="21509" y="6411"/>
                  </a:lnTo>
                  <a:lnTo>
                    <a:pt x="21316" y="6565"/>
                  </a:lnTo>
                  <a:lnTo>
                    <a:pt x="21200" y="6758"/>
                  </a:lnTo>
                  <a:lnTo>
                    <a:pt x="21084" y="6449"/>
                  </a:lnTo>
                  <a:lnTo>
                    <a:pt x="20930" y="6140"/>
                  </a:lnTo>
                  <a:lnTo>
                    <a:pt x="20853" y="5986"/>
                  </a:lnTo>
                  <a:lnTo>
                    <a:pt x="20698" y="5870"/>
                  </a:lnTo>
                  <a:lnTo>
                    <a:pt x="20582" y="5793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42" y="5793"/>
                  </a:lnTo>
                  <a:lnTo>
                    <a:pt x="19887" y="5831"/>
                  </a:lnTo>
                  <a:lnTo>
                    <a:pt x="19733" y="5947"/>
                  </a:lnTo>
                  <a:lnTo>
                    <a:pt x="19694" y="5715"/>
                  </a:lnTo>
                  <a:lnTo>
                    <a:pt x="19617" y="5484"/>
                  </a:lnTo>
                  <a:lnTo>
                    <a:pt x="19462" y="5291"/>
                  </a:lnTo>
                  <a:lnTo>
                    <a:pt x="19347" y="5213"/>
                  </a:lnTo>
                  <a:lnTo>
                    <a:pt x="19231" y="5175"/>
                  </a:lnTo>
                  <a:lnTo>
                    <a:pt x="19038" y="5136"/>
                  </a:lnTo>
                  <a:lnTo>
                    <a:pt x="18806" y="5175"/>
                  </a:lnTo>
                  <a:lnTo>
                    <a:pt x="18613" y="5252"/>
                  </a:lnTo>
                  <a:lnTo>
                    <a:pt x="18458" y="5407"/>
                  </a:lnTo>
                  <a:lnTo>
                    <a:pt x="18458" y="5252"/>
                  </a:lnTo>
                  <a:lnTo>
                    <a:pt x="18420" y="5098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7" y="4557"/>
                  </a:lnTo>
                  <a:lnTo>
                    <a:pt x="17802" y="4518"/>
                  </a:lnTo>
                  <a:lnTo>
                    <a:pt x="17493" y="4518"/>
                  </a:lnTo>
                  <a:lnTo>
                    <a:pt x="17377" y="4557"/>
                  </a:lnTo>
                  <a:lnTo>
                    <a:pt x="17223" y="4634"/>
                  </a:lnTo>
                  <a:lnTo>
                    <a:pt x="17107" y="4711"/>
                  </a:lnTo>
                  <a:lnTo>
                    <a:pt x="17030" y="4827"/>
                  </a:lnTo>
                  <a:lnTo>
                    <a:pt x="16875" y="5059"/>
                  </a:lnTo>
                  <a:lnTo>
                    <a:pt x="16759" y="4905"/>
                  </a:lnTo>
                  <a:lnTo>
                    <a:pt x="16605" y="4789"/>
                  </a:lnTo>
                  <a:lnTo>
                    <a:pt x="16451" y="4673"/>
                  </a:lnTo>
                  <a:lnTo>
                    <a:pt x="16257" y="4634"/>
                  </a:lnTo>
                  <a:lnTo>
                    <a:pt x="16103" y="4634"/>
                  </a:lnTo>
                  <a:lnTo>
                    <a:pt x="15910" y="4673"/>
                  </a:lnTo>
                  <a:lnTo>
                    <a:pt x="15755" y="4750"/>
                  </a:lnTo>
                  <a:lnTo>
                    <a:pt x="15640" y="4827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291"/>
                  </a:lnTo>
                  <a:lnTo>
                    <a:pt x="15374" y="5460"/>
                  </a:lnTo>
                  <a:lnTo>
                    <a:pt x="15331" y="5329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597" y="4943"/>
                  </a:lnTo>
                  <a:lnTo>
                    <a:pt x="14404" y="4943"/>
                  </a:lnTo>
                  <a:lnTo>
                    <a:pt x="14249" y="5020"/>
                  </a:lnTo>
                  <a:lnTo>
                    <a:pt x="14134" y="5098"/>
                  </a:lnTo>
                  <a:lnTo>
                    <a:pt x="14018" y="5175"/>
                  </a:lnTo>
                  <a:lnTo>
                    <a:pt x="13941" y="5291"/>
                  </a:lnTo>
                  <a:lnTo>
                    <a:pt x="13825" y="5522"/>
                  </a:lnTo>
                  <a:lnTo>
                    <a:pt x="13747" y="5831"/>
                  </a:lnTo>
                  <a:lnTo>
                    <a:pt x="13593" y="5754"/>
                  </a:lnTo>
                  <a:lnTo>
                    <a:pt x="13361" y="5677"/>
                  </a:lnTo>
                  <a:lnTo>
                    <a:pt x="13130" y="5677"/>
                  </a:lnTo>
                  <a:lnTo>
                    <a:pt x="12937" y="5715"/>
                  </a:lnTo>
                  <a:lnTo>
                    <a:pt x="12705" y="5831"/>
                  </a:lnTo>
                  <a:lnTo>
                    <a:pt x="12589" y="5947"/>
                  </a:lnTo>
                  <a:lnTo>
                    <a:pt x="12473" y="6063"/>
                  </a:lnTo>
                  <a:lnTo>
                    <a:pt x="12396" y="6217"/>
                  </a:lnTo>
                  <a:lnTo>
                    <a:pt x="12357" y="6333"/>
                  </a:lnTo>
                  <a:lnTo>
                    <a:pt x="12319" y="6526"/>
                  </a:lnTo>
                  <a:lnTo>
                    <a:pt x="12319" y="6681"/>
                  </a:lnTo>
                  <a:lnTo>
                    <a:pt x="12357" y="6835"/>
                  </a:lnTo>
                  <a:lnTo>
                    <a:pt x="12396" y="6990"/>
                  </a:lnTo>
                  <a:lnTo>
                    <a:pt x="12126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469" y="7376"/>
                  </a:lnTo>
                  <a:lnTo>
                    <a:pt x="11392" y="7530"/>
                  </a:lnTo>
                  <a:lnTo>
                    <a:pt x="11315" y="7685"/>
                  </a:lnTo>
                  <a:lnTo>
                    <a:pt x="11276" y="7839"/>
                  </a:lnTo>
                  <a:lnTo>
                    <a:pt x="11276" y="7994"/>
                  </a:lnTo>
                  <a:lnTo>
                    <a:pt x="11276" y="8148"/>
                  </a:lnTo>
                  <a:lnTo>
                    <a:pt x="11315" y="8303"/>
                  </a:lnTo>
                  <a:lnTo>
                    <a:pt x="11392" y="8457"/>
                  </a:lnTo>
                  <a:lnTo>
                    <a:pt x="11469" y="8573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20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02"/>
                  </a:lnTo>
                  <a:lnTo>
                    <a:pt x="10851" y="10233"/>
                  </a:lnTo>
                  <a:lnTo>
                    <a:pt x="10620" y="10272"/>
                  </a:lnTo>
                  <a:lnTo>
                    <a:pt x="10388" y="10388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40" y="11006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56" y="11701"/>
                  </a:lnTo>
                  <a:lnTo>
                    <a:pt x="9925" y="11739"/>
                  </a:lnTo>
                  <a:lnTo>
                    <a:pt x="9693" y="11817"/>
                  </a:lnTo>
                  <a:lnTo>
                    <a:pt x="9500" y="11971"/>
                  </a:lnTo>
                  <a:lnTo>
                    <a:pt x="9423" y="12087"/>
                  </a:lnTo>
                  <a:lnTo>
                    <a:pt x="9345" y="12203"/>
                  </a:lnTo>
                  <a:lnTo>
                    <a:pt x="9307" y="12319"/>
                  </a:lnTo>
                  <a:lnTo>
                    <a:pt x="9307" y="12473"/>
                  </a:lnTo>
                  <a:lnTo>
                    <a:pt x="9152" y="12357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689" y="12280"/>
                  </a:lnTo>
                  <a:lnTo>
                    <a:pt x="8534" y="12319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48" y="12705"/>
                  </a:lnTo>
                  <a:lnTo>
                    <a:pt x="8071" y="12550"/>
                  </a:lnTo>
                  <a:lnTo>
                    <a:pt x="7994" y="12434"/>
                  </a:lnTo>
                  <a:lnTo>
                    <a:pt x="7839" y="12319"/>
                  </a:lnTo>
                  <a:lnTo>
                    <a:pt x="7724" y="12241"/>
                  </a:lnTo>
                  <a:lnTo>
                    <a:pt x="7453" y="12164"/>
                  </a:lnTo>
                  <a:lnTo>
                    <a:pt x="7222" y="12164"/>
                  </a:lnTo>
                  <a:lnTo>
                    <a:pt x="6990" y="12241"/>
                  </a:lnTo>
                  <a:lnTo>
                    <a:pt x="6758" y="12396"/>
                  </a:lnTo>
                  <a:lnTo>
                    <a:pt x="6758" y="12048"/>
                  </a:lnTo>
                  <a:lnTo>
                    <a:pt x="6720" y="11855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488" y="11392"/>
                  </a:lnTo>
                  <a:lnTo>
                    <a:pt x="6372" y="11276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870" y="11122"/>
                  </a:lnTo>
                  <a:lnTo>
                    <a:pt x="5677" y="11160"/>
                  </a:lnTo>
                  <a:lnTo>
                    <a:pt x="5523" y="11199"/>
                  </a:lnTo>
                  <a:lnTo>
                    <a:pt x="5523" y="10967"/>
                  </a:lnTo>
                  <a:lnTo>
                    <a:pt x="5445" y="10697"/>
                  </a:lnTo>
                  <a:lnTo>
                    <a:pt x="5291" y="10504"/>
                  </a:lnTo>
                  <a:lnTo>
                    <a:pt x="5214" y="10426"/>
                  </a:lnTo>
                  <a:lnTo>
                    <a:pt x="5098" y="10349"/>
                  </a:lnTo>
                  <a:lnTo>
                    <a:pt x="4943" y="10311"/>
                  </a:lnTo>
                  <a:lnTo>
                    <a:pt x="4673" y="10311"/>
                  </a:lnTo>
                  <a:lnTo>
                    <a:pt x="4519" y="10349"/>
                  </a:lnTo>
                  <a:lnTo>
                    <a:pt x="4519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22"/>
                  </a:lnTo>
                  <a:lnTo>
                    <a:pt x="3553" y="9422"/>
                  </a:lnTo>
                  <a:lnTo>
                    <a:pt x="3399" y="9461"/>
                  </a:lnTo>
                  <a:lnTo>
                    <a:pt x="3244" y="9538"/>
                  </a:lnTo>
                  <a:lnTo>
                    <a:pt x="3128" y="9616"/>
                  </a:lnTo>
                  <a:lnTo>
                    <a:pt x="2974" y="9731"/>
                  </a:lnTo>
                  <a:lnTo>
                    <a:pt x="2974" y="9616"/>
                  </a:lnTo>
                  <a:lnTo>
                    <a:pt x="2897" y="9422"/>
                  </a:lnTo>
                  <a:lnTo>
                    <a:pt x="2742" y="9268"/>
                  </a:lnTo>
                  <a:lnTo>
                    <a:pt x="2588" y="9114"/>
                  </a:lnTo>
                  <a:lnTo>
                    <a:pt x="2433" y="9036"/>
                  </a:lnTo>
                  <a:lnTo>
                    <a:pt x="2202" y="8998"/>
                  </a:lnTo>
                  <a:lnTo>
                    <a:pt x="2009" y="8998"/>
                  </a:lnTo>
                  <a:lnTo>
                    <a:pt x="1815" y="9075"/>
                  </a:lnTo>
                  <a:lnTo>
                    <a:pt x="1661" y="9191"/>
                  </a:lnTo>
                  <a:lnTo>
                    <a:pt x="1545" y="9345"/>
                  </a:lnTo>
                  <a:lnTo>
                    <a:pt x="1429" y="9500"/>
                  </a:lnTo>
                  <a:lnTo>
                    <a:pt x="1352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889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48" y="10426"/>
                  </a:lnTo>
                  <a:lnTo>
                    <a:pt x="232" y="10581"/>
                  </a:lnTo>
                  <a:lnTo>
                    <a:pt x="78" y="10890"/>
                  </a:lnTo>
                  <a:lnTo>
                    <a:pt x="1" y="11199"/>
                  </a:lnTo>
                  <a:lnTo>
                    <a:pt x="1" y="11546"/>
                  </a:lnTo>
                  <a:lnTo>
                    <a:pt x="39" y="11894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8" y="12782"/>
                  </a:lnTo>
                  <a:lnTo>
                    <a:pt x="773" y="12898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13" y="13130"/>
                  </a:lnTo>
                  <a:lnTo>
                    <a:pt x="1700" y="13168"/>
                  </a:lnTo>
                  <a:lnTo>
                    <a:pt x="2086" y="13091"/>
                  </a:lnTo>
                  <a:lnTo>
                    <a:pt x="2472" y="12975"/>
                  </a:lnTo>
                  <a:lnTo>
                    <a:pt x="2781" y="12782"/>
                  </a:lnTo>
                  <a:lnTo>
                    <a:pt x="3090" y="12512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15" y="11932"/>
                  </a:lnTo>
                  <a:lnTo>
                    <a:pt x="3515" y="11817"/>
                  </a:lnTo>
                  <a:lnTo>
                    <a:pt x="3437" y="11739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8" y="12434"/>
                  </a:lnTo>
                  <a:lnTo>
                    <a:pt x="2317" y="12550"/>
                  </a:lnTo>
                  <a:lnTo>
                    <a:pt x="2009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20" y="12550"/>
                  </a:lnTo>
                  <a:lnTo>
                    <a:pt x="966" y="12434"/>
                  </a:lnTo>
                  <a:lnTo>
                    <a:pt x="812" y="12319"/>
                  </a:lnTo>
                  <a:lnTo>
                    <a:pt x="696" y="12203"/>
                  </a:lnTo>
                  <a:lnTo>
                    <a:pt x="580" y="12048"/>
                  </a:lnTo>
                  <a:lnTo>
                    <a:pt x="541" y="11855"/>
                  </a:lnTo>
                  <a:lnTo>
                    <a:pt x="503" y="11701"/>
                  </a:lnTo>
                  <a:lnTo>
                    <a:pt x="464" y="11546"/>
                  </a:lnTo>
                  <a:lnTo>
                    <a:pt x="464" y="11353"/>
                  </a:lnTo>
                  <a:lnTo>
                    <a:pt x="503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889" y="10620"/>
                  </a:lnTo>
                  <a:lnTo>
                    <a:pt x="1043" y="10504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00" y="10349"/>
                  </a:lnTo>
                  <a:lnTo>
                    <a:pt x="2279" y="10349"/>
                  </a:lnTo>
                  <a:lnTo>
                    <a:pt x="2588" y="10426"/>
                  </a:lnTo>
                  <a:lnTo>
                    <a:pt x="2858" y="10504"/>
                  </a:lnTo>
                  <a:lnTo>
                    <a:pt x="3128" y="10620"/>
                  </a:lnTo>
                  <a:lnTo>
                    <a:pt x="3630" y="10928"/>
                  </a:lnTo>
                  <a:lnTo>
                    <a:pt x="4132" y="11276"/>
                  </a:lnTo>
                  <a:lnTo>
                    <a:pt x="4634" y="11662"/>
                  </a:lnTo>
                  <a:lnTo>
                    <a:pt x="5523" y="12396"/>
                  </a:lnTo>
                  <a:lnTo>
                    <a:pt x="5870" y="12666"/>
                  </a:lnTo>
                  <a:lnTo>
                    <a:pt x="6256" y="12936"/>
                  </a:lnTo>
                  <a:lnTo>
                    <a:pt x="6681" y="13207"/>
                  </a:lnTo>
                  <a:lnTo>
                    <a:pt x="7106" y="13400"/>
                  </a:lnTo>
                  <a:lnTo>
                    <a:pt x="7530" y="13593"/>
                  </a:lnTo>
                  <a:lnTo>
                    <a:pt x="7994" y="13709"/>
                  </a:lnTo>
                  <a:lnTo>
                    <a:pt x="8419" y="13786"/>
                  </a:lnTo>
                  <a:lnTo>
                    <a:pt x="8921" y="13786"/>
                  </a:lnTo>
                  <a:lnTo>
                    <a:pt x="9345" y="13670"/>
                  </a:lnTo>
                  <a:lnTo>
                    <a:pt x="9693" y="13554"/>
                  </a:lnTo>
                  <a:lnTo>
                    <a:pt x="10040" y="13323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890" y="12473"/>
                  </a:lnTo>
                  <a:lnTo>
                    <a:pt x="11122" y="12087"/>
                  </a:lnTo>
                  <a:lnTo>
                    <a:pt x="11315" y="11739"/>
                  </a:lnTo>
                  <a:lnTo>
                    <a:pt x="11508" y="11199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075"/>
                  </a:lnTo>
                  <a:lnTo>
                    <a:pt x="12319" y="8573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45" y="7299"/>
                  </a:lnTo>
                  <a:lnTo>
                    <a:pt x="13632" y="6951"/>
                  </a:lnTo>
                  <a:lnTo>
                    <a:pt x="14018" y="6681"/>
                  </a:lnTo>
                  <a:lnTo>
                    <a:pt x="14443" y="6449"/>
                  </a:lnTo>
                  <a:lnTo>
                    <a:pt x="14867" y="6256"/>
                  </a:lnTo>
                  <a:lnTo>
                    <a:pt x="15331" y="6102"/>
                  </a:lnTo>
                  <a:lnTo>
                    <a:pt x="15794" y="5986"/>
                  </a:lnTo>
                  <a:lnTo>
                    <a:pt x="16296" y="5909"/>
                  </a:lnTo>
                  <a:lnTo>
                    <a:pt x="16875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08"/>
                  </a:lnTo>
                  <a:lnTo>
                    <a:pt x="21741" y="7723"/>
                  </a:lnTo>
                  <a:lnTo>
                    <a:pt x="22127" y="7762"/>
                  </a:lnTo>
                  <a:lnTo>
                    <a:pt x="22552" y="7723"/>
                  </a:lnTo>
                  <a:lnTo>
                    <a:pt x="22976" y="7646"/>
                  </a:lnTo>
                  <a:lnTo>
                    <a:pt x="23363" y="7492"/>
                  </a:lnTo>
                  <a:lnTo>
                    <a:pt x="23710" y="7260"/>
                  </a:lnTo>
                  <a:lnTo>
                    <a:pt x="24058" y="6990"/>
                  </a:lnTo>
                  <a:lnTo>
                    <a:pt x="24328" y="6642"/>
                  </a:lnTo>
                  <a:lnTo>
                    <a:pt x="24560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46" y="5059"/>
                  </a:lnTo>
                  <a:lnTo>
                    <a:pt x="24984" y="4634"/>
                  </a:lnTo>
                  <a:lnTo>
                    <a:pt x="24984" y="4171"/>
                  </a:lnTo>
                  <a:lnTo>
                    <a:pt x="24946" y="3707"/>
                  </a:lnTo>
                  <a:lnTo>
                    <a:pt x="24869" y="3283"/>
                  </a:lnTo>
                  <a:lnTo>
                    <a:pt x="24753" y="2819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45"/>
                  </a:lnTo>
                  <a:lnTo>
                    <a:pt x="24019" y="1159"/>
                  </a:lnTo>
                  <a:lnTo>
                    <a:pt x="23787" y="811"/>
                  </a:lnTo>
                  <a:lnTo>
                    <a:pt x="23942" y="348"/>
                  </a:lnTo>
                  <a:lnTo>
                    <a:pt x="23556" y="232"/>
                  </a:lnTo>
                  <a:lnTo>
                    <a:pt x="23170" y="78"/>
                  </a:lnTo>
                  <a:lnTo>
                    <a:pt x="23131" y="39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8"/>
            <p:cNvSpPr/>
            <p:nvPr/>
          </p:nvSpPr>
          <p:spPr>
            <a:xfrm>
              <a:off x="5955050" y="3275975"/>
              <a:ext cx="152550" cy="277075"/>
            </a:xfrm>
            <a:custGeom>
              <a:avLst/>
              <a:gdLst/>
              <a:ahLst/>
              <a:cxnLst/>
              <a:rect l="l" t="t" r="r" b="b"/>
              <a:pathLst>
                <a:path w="6102" h="11083" extrusionOk="0">
                  <a:moveTo>
                    <a:pt x="3553" y="0"/>
                  </a:moveTo>
                  <a:lnTo>
                    <a:pt x="3398" y="463"/>
                  </a:lnTo>
                  <a:lnTo>
                    <a:pt x="3746" y="656"/>
                  </a:lnTo>
                  <a:lnTo>
                    <a:pt x="4093" y="888"/>
                  </a:lnTo>
                  <a:lnTo>
                    <a:pt x="4364" y="1158"/>
                  </a:lnTo>
                  <a:lnTo>
                    <a:pt x="4634" y="1467"/>
                  </a:lnTo>
                  <a:lnTo>
                    <a:pt x="4866" y="1776"/>
                  </a:lnTo>
                  <a:lnTo>
                    <a:pt x="5059" y="2124"/>
                  </a:lnTo>
                  <a:lnTo>
                    <a:pt x="5213" y="2471"/>
                  </a:lnTo>
                  <a:lnTo>
                    <a:pt x="5368" y="2819"/>
                  </a:lnTo>
                  <a:lnTo>
                    <a:pt x="5445" y="3205"/>
                  </a:lnTo>
                  <a:lnTo>
                    <a:pt x="5522" y="3630"/>
                  </a:lnTo>
                  <a:lnTo>
                    <a:pt x="5561" y="4016"/>
                  </a:lnTo>
                  <a:lnTo>
                    <a:pt x="5561" y="4441"/>
                  </a:lnTo>
                  <a:lnTo>
                    <a:pt x="5561" y="4827"/>
                  </a:lnTo>
                  <a:lnTo>
                    <a:pt x="5522" y="5252"/>
                  </a:lnTo>
                  <a:lnTo>
                    <a:pt x="5406" y="5638"/>
                  </a:lnTo>
                  <a:lnTo>
                    <a:pt x="5290" y="6024"/>
                  </a:lnTo>
                  <a:lnTo>
                    <a:pt x="5136" y="6449"/>
                  </a:lnTo>
                  <a:lnTo>
                    <a:pt x="4943" y="6873"/>
                  </a:lnTo>
                  <a:lnTo>
                    <a:pt x="4711" y="7298"/>
                  </a:lnTo>
                  <a:lnTo>
                    <a:pt x="4480" y="7684"/>
                  </a:lnTo>
                  <a:lnTo>
                    <a:pt x="4209" y="8070"/>
                  </a:lnTo>
                  <a:lnTo>
                    <a:pt x="3900" y="8418"/>
                  </a:lnTo>
                  <a:lnTo>
                    <a:pt x="3591" y="8727"/>
                  </a:lnTo>
                  <a:lnTo>
                    <a:pt x="3244" y="9036"/>
                  </a:lnTo>
                  <a:lnTo>
                    <a:pt x="2896" y="9345"/>
                  </a:lnTo>
                  <a:lnTo>
                    <a:pt x="2549" y="9615"/>
                  </a:lnTo>
                  <a:lnTo>
                    <a:pt x="2124" y="9847"/>
                  </a:lnTo>
                  <a:lnTo>
                    <a:pt x="1738" y="10078"/>
                  </a:lnTo>
                  <a:lnTo>
                    <a:pt x="1313" y="10272"/>
                  </a:lnTo>
                  <a:lnTo>
                    <a:pt x="888" y="10426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7" y="11082"/>
                  </a:lnTo>
                  <a:lnTo>
                    <a:pt x="579" y="10967"/>
                  </a:lnTo>
                  <a:lnTo>
                    <a:pt x="1081" y="10851"/>
                  </a:lnTo>
                  <a:lnTo>
                    <a:pt x="1583" y="10696"/>
                  </a:lnTo>
                  <a:lnTo>
                    <a:pt x="2047" y="10465"/>
                  </a:lnTo>
                  <a:lnTo>
                    <a:pt x="2510" y="10233"/>
                  </a:lnTo>
                  <a:lnTo>
                    <a:pt x="2935" y="9963"/>
                  </a:lnTo>
                  <a:lnTo>
                    <a:pt x="3360" y="9654"/>
                  </a:lnTo>
                  <a:lnTo>
                    <a:pt x="3784" y="9306"/>
                  </a:lnTo>
                  <a:lnTo>
                    <a:pt x="4132" y="8959"/>
                  </a:lnTo>
                  <a:lnTo>
                    <a:pt x="4480" y="8572"/>
                  </a:lnTo>
                  <a:lnTo>
                    <a:pt x="4788" y="8148"/>
                  </a:lnTo>
                  <a:lnTo>
                    <a:pt x="5097" y="7723"/>
                  </a:lnTo>
                  <a:lnTo>
                    <a:pt x="5329" y="7260"/>
                  </a:lnTo>
                  <a:lnTo>
                    <a:pt x="5561" y="6796"/>
                  </a:lnTo>
                  <a:lnTo>
                    <a:pt x="5754" y="6294"/>
                  </a:lnTo>
                  <a:lnTo>
                    <a:pt x="5908" y="5792"/>
                  </a:lnTo>
                  <a:lnTo>
                    <a:pt x="5986" y="5367"/>
                  </a:lnTo>
                  <a:lnTo>
                    <a:pt x="6063" y="4943"/>
                  </a:lnTo>
                  <a:lnTo>
                    <a:pt x="6101" y="4518"/>
                  </a:lnTo>
                  <a:lnTo>
                    <a:pt x="6063" y="4093"/>
                  </a:lnTo>
                  <a:lnTo>
                    <a:pt x="6024" y="3668"/>
                  </a:lnTo>
                  <a:lnTo>
                    <a:pt x="5986" y="3244"/>
                  </a:lnTo>
                  <a:lnTo>
                    <a:pt x="5870" y="2858"/>
                  </a:lnTo>
                  <a:lnTo>
                    <a:pt x="5715" y="2433"/>
                  </a:lnTo>
                  <a:lnTo>
                    <a:pt x="5561" y="2047"/>
                  </a:lnTo>
                  <a:lnTo>
                    <a:pt x="5368" y="1699"/>
                  </a:lnTo>
                  <a:lnTo>
                    <a:pt x="5136" y="1352"/>
                  </a:lnTo>
                  <a:lnTo>
                    <a:pt x="4866" y="1043"/>
                  </a:lnTo>
                  <a:lnTo>
                    <a:pt x="4595" y="734"/>
                  </a:lnTo>
                  <a:lnTo>
                    <a:pt x="4286" y="463"/>
                  </a:lnTo>
                  <a:lnTo>
                    <a:pt x="3939" y="232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8"/>
            <p:cNvSpPr/>
            <p:nvPr/>
          </p:nvSpPr>
          <p:spPr>
            <a:xfrm>
              <a:off x="369400" y="3292375"/>
              <a:ext cx="35750" cy="31875"/>
            </a:xfrm>
            <a:custGeom>
              <a:avLst/>
              <a:gdLst/>
              <a:ahLst/>
              <a:cxnLst/>
              <a:rect l="l" t="t" r="r" b="b"/>
              <a:pathLst>
                <a:path w="1430" h="1275" extrusionOk="0">
                  <a:moveTo>
                    <a:pt x="618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1"/>
                  </a:lnTo>
                  <a:lnTo>
                    <a:pt x="39" y="464"/>
                  </a:lnTo>
                  <a:lnTo>
                    <a:pt x="1" y="657"/>
                  </a:lnTo>
                  <a:lnTo>
                    <a:pt x="39" y="850"/>
                  </a:lnTo>
                  <a:lnTo>
                    <a:pt x="116" y="1004"/>
                  </a:lnTo>
                  <a:lnTo>
                    <a:pt x="271" y="1159"/>
                  </a:lnTo>
                  <a:lnTo>
                    <a:pt x="425" y="1236"/>
                  </a:lnTo>
                  <a:lnTo>
                    <a:pt x="618" y="1275"/>
                  </a:lnTo>
                  <a:lnTo>
                    <a:pt x="812" y="1236"/>
                  </a:lnTo>
                  <a:lnTo>
                    <a:pt x="850" y="1198"/>
                  </a:lnTo>
                  <a:lnTo>
                    <a:pt x="889" y="1120"/>
                  </a:lnTo>
                  <a:lnTo>
                    <a:pt x="812" y="1043"/>
                  </a:lnTo>
                  <a:lnTo>
                    <a:pt x="734" y="1004"/>
                  </a:lnTo>
                  <a:lnTo>
                    <a:pt x="657" y="1004"/>
                  </a:lnTo>
                  <a:lnTo>
                    <a:pt x="541" y="966"/>
                  </a:lnTo>
                  <a:lnTo>
                    <a:pt x="464" y="889"/>
                  </a:lnTo>
                  <a:lnTo>
                    <a:pt x="425" y="811"/>
                  </a:lnTo>
                  <a:lnTo>
                    <a:pt x="387" y="696"/>
                  </a:lnTo>
                  <a:lnTo>
                    <a:pt x="425" y="618"/>
                  </a:lnTo>
                  <a:lnTo>
                    <a:pt x="464" y="502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812" y="387"/>
                  </a:lnTo>
                  <a:lnTo>
                    <a:pt x="927" y="464"/>
                  </a:lnTo>
                  <a:lnTo>
                    <a:pt x="1082" y="618"/>
                  </a:lnTo>
                  <a:lnTo>
                    <a:pt x="1198" y="657"/>
                  </a:lnTo>
                  <a:lnTo>
                    <a:pt x="1275" y="696"/>
                  </a:lnTo>
                  <a:lnTo>
                    <a:pt x="1352" y="696"/>
                  </a:lnTo>
                  <a:lnTo>
                    <a:pt x="1391" y="657"/>
                  </a:lnTo>
                  <a:lnTo>
                    <a:pt x="1429" y="541"/>
                  </a:lnTo>
                  <a:lnTo>
                    <a:pt x="1391" y="464"/>
                  </a:lnTo>
                  <a:lnTo>
                    <a:pt x="1352" y="348"/>
                  </a:lnTo>
                  <a:lnTo>
                    <a:pt x="1198" y="194"/>
                  </a:lnTo>
                  <a:lnTo>
                    <a:pt x="1005" y="78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8"/>
            <p:cNvSpPr/>
            <p:nvPr/>
          </p:nvSpPr>
          <p:spPr>
            <a:xfrm>
              <a:off x="6549700" y="3335825"/>
              <a:ext cx="85000" cy="94625"/>
            </a:xfrm>
            <a:custGeom>
              <a:avLst/>
              <a:gdLst/>
              <a:ahLst/>
              <a:cxnLst/>
              <a:rect l="l" t="t" r="r" b="b"/>
              <a:pathLst>
                <a:path w="3400" h="3785" extrusionOk="0">
                  <a:moveTo>
                    <a:pt x="78" y="0"/>
                  </a:moveTo>
                  <a:lnTo>
                    <a:pt x="1" y="77"/>
                  </a:lnTo>
                  <a:lnTo>
                    <a:pt x="1" y="116"/>
                  </a:lnTo>
                  <a:lnTo>
                    <a:pt x="349" y="888"/>
                  </a:lnTo>
                  <a:lnTo>
                    <a:pt x="812" y="1661"/>
                  </a:lnTo>
                  <a:lnTo>
                    <a:pt x="1275" y="2394"/>
                  </a:lnTo>
                  <a:lnTo>
                    <a:pt x="1739" y="3089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4"/>
                  </a:lnTo>
                  <a:lnTo>
                    <a:pt x="3013" y="3707"/>
                  </a:lnTo>
                  <a:lnTo>
                    <a:pt x="3206" y="3591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89"/>
                  </a:lnTo>
                  <a:lnTo>
                    <a:pt x="3399" y="2896"/>
                  </a:lnTo>
                  <a:lnTo>
                    <a:pt x="3360" y="2703"/>
                  </a:lnTo>
                  <a:lnTo>
                    <a:pt x="3283" y="2510"/>
                  </a:lnTo>
                  <a:lnTo>
                    <a:pt x="3129" y="2163"/>
                  </a:lnTo>
                  <a:lnTo>
                    <a:pt x="2936" y="2240"/>
                  </a:lnTo>
                  <a:lnTo>
                    <a:pt x="3052" y="2587"/>
                  </a:lnTo>
                  <a:lnTo>
                    <a:pt x="3090" y="2742"/>
                  </a:lnTo>
                  <a:lnTo>
                    <a:pt x="3129" y="2858"/>
                  </a:lnTo>
                  <a:lnTo>
                    <a:pt x="2897" y="3012"/>
                  </a:lnTo>
                  <a:lnTo>
                    <a:pt x="2665" y="3128"/>
                  </a:lnTo>
                  <a:lnTo>
                    <a:pt x="2511" y="3205"/>
                  </a:lnTo>
                  <a:lnTo>
                    <a:pt x="2318" y="3205"/>
                  </a:lnTo>
                  <a:lnTo>
                    <a:pt x="2202" y="3167"/>
                  </a:lnTo>
                  <a:lnTo>
                    <a:pt x="2048" y="3089"/>
                  </a:lnTo>
                  <a:lnTo>
                    <a:pt x="1932" y="2935"/>
                  </a:lnTo>
                  <a:lnTo>
                    <a:pt x="1855" y="2742"/>
                  </a:lnTo>
                  <a:lnTo>
                    <a:pt x="1700" y="2510"/>
                  </a:lnTo>
                  <a:lnTo>
                    <a:pt x="1082" y="1506"/>
                  </a:lnTo>
                  <a:lnTo>
                    <a:pt x="619" y="772"/>
                  </a:lnTo>
                  <a:lnTo>
                    <a:pt x="387" y="386"/>
                  </a:lnTo>
                  <a:lnTo>
                    <a:pt x="117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8"/>
            <p:cNvSpPr/>
            <p:nvPr/>
          </p:nvSpPr>
          <p:spPr>
            <a:xfrm>
              <a:off x="2268300" y="338120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70"/>
                  </a:lnTo>
                  <a:lnTo>
                    <a:pt x="1120" y="463"/>
                  </a:lnTo>
                  <a:lnTo>
                    <a:pt x="850" y="656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64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90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68"/>
                  </a:lnTo>
                  <a:lnTo>
                    <a:pt x="502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815"/>
                  </a:lnTo>
                  <a:lnTo>
                    <a:pt x="888" y="1583"/>
                  </a:lnTo>
                  <a:lnTo>
                    <a:pt x="1043" y="1352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92" y="656"/>
                  </a:lnTo>
                  <a:lnTo>
                    <a:pt x="2124" y="579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5"/>
                  </a:lnTo>
                  <a:lnTo>
                    <a:pt x="3514" y="1158"/>
                  </a:lnTo>
                  <a:lnTo>
                    <a:pt x="3591" y="1390"/>
                  </a:lnTo>
                  <a:lnTo>
                    <a:pt x="3668" y="1660"/>
                  </a:lnTo>
                  <a:lnTo>
                    <a:pt x="4132" y="1583"/>
                  </a:lnTo>
                  <a:lnTo>
                    <a:pt x="4016" y="1197"/>
                  </a:lnTo>
                  <a:lnTo>
                    <a:pt x="3823" y="811"/>
                  </a:lnTo>
                  <a:lnTo>
                    <a:pt x="3630" y="541"/>
                  </a:lnTo>
                  <a:lnTo>
                    <a:pt x="3398" y="270"/>
                  </a:lnTo>
                  <a:lnTo>
                    <a:pt x="3244" y="193"/>
                  </a:lnTo>
                  <a:lnTo>
                    <a:pt x="3089" y="116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8"/>
            <p:cNvSpPr/>
            <p:nvPr/>
          </p:nvSpPr>
          <p:spPr>
            <a:xfrm>
              <a:off x="2133125" y="3382150"/>
              <a:ext cx="437350" cy="302200"/>
            </a:xfrm>
            <a:custGeom>
              <a:avLst/>
              <a:gdLst/>
              <a:ahLst/>
              <a:cxnLst/>
              <a:rect l="l" t="t" r="r" b="b"/>
              <a:pathLst>
                <a:path w="17494" h="12088" extrusionOk="0">
                  <a:moveTo>
                    <a:pt x="12087" y="541"/>
                  </a:moveTo>
                  <a:lnTo>
                    <a:pt x="12203" y="580"/>
                  </a:lnTo>
                  <a:lnTo>
                    <a:pt x="12319" y="657"/>
                  </a:lnTo>
                  <a:lnTo>
                    <a:pt x="12628" y="889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93"/>
                  </a:lnTo>
                  <a:lnTo>
                    <a:pt x="13478" y="2279"/>
                  </a:lnTo>
                  <a:lnTo>
                    <a:pt x="13632" y="2665"/>
                  </a:lnTo>
                  <a:lnTo>
                    <a:pt x="13825" y="3476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511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3" y="1738"/>
                  </a:lnTo>
                  <a:lnTo>
                    <a:pt x="11508" y="1429"/>
                  </a:lnTo>
                  <a:lnTo>
                    <a:pt x="11431" y="1082"/>
                  </a:lnTo>
                  <a:lnTo>
                    <a:pt x="11663" y="734"/>
                  </a:lnTo>
                  <a:lnTo>
                    <a:pt x="11779" y="618"/>
                  </a:lnTo>
                  <a:lnTo>
                    <a:pt x="11856" y="541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90" y="1738"/>
                  </a:lnTo>
                  <a:lnTo>
                    <a:pt x="16567" y="1854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704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6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700"/>
                  </a:lnTo>
                  <a:lnTo>
                    <a:pt x="16103" y="1622"/>
                  </a:lnTo>
                  <a:close/>
                  <a:moveTo>
                    <a:pt x="13864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52"/>
                  </a:lnTo>
                  <a:lnTo>
                    <a:pt x="12667" y="5484"/>
                  </a:lnTo>
                  <a:lnTo>
                    <a:pt x="12165" y="5793"/>
                  </a:lnTo>
                  <a:lnTo>
                    <a:pt x="11894" y="5909"/>
                  </a:lnTo>
                  <a:lnTo>
                    <a:pt x="11624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8" y="5291"/>
                  </a:lnTo>
                  <a:lnTo>
                    <a:pt x="11122" y="5098"/>
                  </a:lnTo>
                  <a:lnTo>
                    <a:pt x="11277" y="4982"/>
                  </a:lnTo>
                  <a:lnTo>
                    <a:pt x="11547" y="4750"/>
                  </a:lnTo>
                  <a:lnTo>
                    <a:pt x="11817" y="4673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2" y="5407"/>
                  </a:lnTo>
                  <a:lnTo>
                    <a:pt x="16412" y="5677"/>
                  </a:lnTo>
                  <a:lnTo>
                    <a:pt x="16644" y="6025"/>
                  </a:lnTo>
                  <a:lnTo>
                    <a:pt x="16876" y="6333"/>
                  </a:lnTo>
                  <a:lnTo>
                    <a:pt x="16992" y="6681"/>
                  </a:lnTo>
                  <a:lnTo>
                    <a:pt x="16992" y="6835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374" y="7337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835"/>
                  </a:lnTo>
                  <a:lnTo>
                    <a:pt x="15370" y="6565"/>
                  </a:lnTo>
                  <a:lnTo>
                    <a:pt x="15061" y="6179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78"/>
                  </a:lnTo>
                  <a:lnTo>
                    <a:pt x="11470" y="116"/>
                  </a:lnTo>
                  <a:lnTo>
                    <a:pt x="11354" y="232"/>
                  </a:lnTo>
                  <a:lnTo>
                    <a:pt x="11161" y="425"/>
                  </a:lnTo>
                  <a:lnTo>
                    <a:pt x="11006" y="618"/>
                  </a:lnTo>
                  <a:lnTo>
                    <a:pt x="10929" y="812"/>
                  </a:lnTo>
                  <a:lnTo>
                    <a:pt x="10929" y="1043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700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2" y="2742"/>
                  </a:lnTo>
                  <a:lnTo>
                    <a:pt x="12396" y="3090"/>
                  </a:lnTo>
                  <a:lnTo>
                    <a:pt x="12860" y="3437"/>
                  </a:lnTo>
                  <a:lnTo>
                    <a:pt x="12860" y="3437"/>
                  </a:lnTo>
                  <a:lnTo>
                    <a:pt x="12049" y="3322"/>
                  </a:lnTo>
                  <a:lnTo>
                    <a:pt x="11199" y="3283"/>
                  </a:lnTo>
                  <a:lnTo>
                    <a:pt x="10388" y="3360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45"/>
                  </a:lnTo>
                  <a:lnTo>
                    <a:pt x="9075" y="1622"/>
                  </a:lnTo>
                  <a:lnTo>
                    <a:pt x="9153" y="2124"/>
                  </a:lnTo>
                  <a:lnTo>
                    <a:pt x="9153" y="2626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630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50"/>
                  </a:lnTo>
                  <a:lnTo>
                    <a:pt x="5832" y="5252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51"/>
                  </a:lnTo>
                  <a:lnTo>
                    <a:pt x="3090" y="7724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56"/>
                  </a:lnTo>
                  <a:lnTo>
                    <a:pt x="542" y="10967"/>
                  </a:lnTo>
                  <a:lnTo>
                    <a:pt x="1" y="11817"/>
                  </a:lnTo>
                  <a:lnTo>
                    <a:pt x="349" y="12087"/>
                  </a:lnTo>
                  <a:lnTo>
                    <a:pt x="1546" y="10542"/>
                  </a:lnTo>
                  <a:lnTo>
                    <a:pt x="2743" y="8998"/>
                  </a:lnTo>
                  <a:lnTo>
                    <a:pt x="3360" y="8226"/>
                  </a:lnTo>
                  <a:lnTo>
                    <a:pt x="4017" y="7531"/>
                  </a:lnTo>
                  <a:lnTo>
                    <a:pt x="4712" y="6835"/>
                  </a:lnTo>
                  <a:lnTo>
                    <a:pt x="5484" y="6179"/>
                  </a:lnTo>
                  <a:lnTo>
                    <a:pt x="6257" y="5600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8" y="4441"/>
                  </a:lnTo>
                  <a:lnTo>
                    <a:pt x="8921" y="4287"/>
                  </a:lnTo>
                  <a:lnTo>
                    <a:pt x="9423" y="4132"/>
                  </a:lnTo>
                  <a:lnTo>
                    <a:pt x="9886" y="4017"/>
                  </a:lnTo>
                  <a:lnTo>
                    <a:pt x="10388" y="3939"/>
                  </a:lnTo>
                  <a:lnTo>
                    <a:pt x="10852" y="3862"/>
                  </a:lnTo>
                  <a:lnTo>
                    <a:pt x="11354" y="3823"/>
                  </a:lnTo>
                  <a:lnTo>
                    <a:pt x="11856" y="3823"/>
                  </a:lnTo>
                  <a:lnTo>
                    <a:pt x="12358" y="3862"/>
                  </a:lnTo>
                  <a:lnTo>
                    <a:pt x="12860" y="3939"/>
                  </a:lnTo>
                  <a:lnTo>
                    <a:pt x="12358" y="4017"/>
                  </a:lnTo>
                  <a:lnTo>
                    <a:pt x="11856" y="4132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712"/>
                  </a:lnTo>
                  <a:lnTo>
                    <a:pt x="10697" y="4866"/>
                  </a:lnTo>
                  <a:lnTo>
                    <a:pt x="10543" y="5098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86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3"/>
                  </a:lnTo>
                  <a:lnTo>
                    <a:pt x="11006" y="6449"/>
                  </a:lnTo>
                  <a:lnTo>
                    <a:pt x="11585" y="6449"/>
                  </a:lnTo>
                  <a:lnTo>
                    <a:pt x="11894" y="6372"/>
                  </a:lnTo>
                  <a:lnTo>
                    <a:pt x="12165" y="6295"/>
                  </a:lnTo>
                  <a:lnTo>
                    <a:pt x="12628" y="6063"/>
                  </a:lnTo>
                  <a:lnTo>
                    <a:pt x="13053" y="5831"/>
                  </a:lnTo>
                  <a:lnTo>
                    <a:pt x="13439" y="5523"/>
                  </a:lnTo>
                  <a:lnTo>
                    <a:pt x="13400" y="5561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47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876" y="7878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6"/>
                  </a:lnTo>
                  <a:lnTo>
                    <a:pt x="17378" y="7531"/>
                  </a:lnTo>
                  <a:lnTo>
                    <a:pt x="17416" y="7415"/>
                  </a:lnTo>
                  <a:lnTo>
                    <a:pt x="17455" y="7260"/>
                  </a:lnTo>
                  <a:lnTo>
                    <a:pt x="17494" y="6951"/>
                  </a:lnTo>
                  <a:lnTo>
                    <a:pt x="17416" y="6642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827"/>
                  </a:lnTo>
                  <a:lnTo>
                    <a:pt x="16026" y="4634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39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90"/>
                  </a:lnTo>
                  <a:lnTo>
                    <a:pt x="16914" y="2897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6" y="2202"/>
                  </a:lnTo>
                  <a:lnTo>
                    <a:pt x="17107" y="1931"/>
                  </a:lnTo>
                  <a:lnTo>
                    <a:pt x="17069" y="1700"/>
                  </a:lnTo>
                  <a:lnTo>
                    <a:pt x="16914" y="1507"/>
                  </a:lnTo>
                  <a:lnTo>
                    <a:pt x="16760" y="1352"/>
                  </a:lnTo>
                  <a:lnTo>
                    <a:pt x="16567" y="1236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75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80" y="2472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89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55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8"/>
            <p:cNvSpPr/>
            <p:nvPr/>
          </p:nvSpPr>
          <p:spPr>
            <a:xfrm>
              <a:off x="2737450" y="3395675"/>
              <a:ext cx="459550" cy="296375"/>
            </a:xfrm>
            <a:custGeom>
              <a:avLst/>
              <a:gdLst/>
              <a:ahLst/>
              <a:cxnLst/>
              <a:rect l="l" t="t" r="r" b="b"/>
              <a:pathLst>
                <a:path w="18382" h="11855" extrusionOk="0">
                  <a:moveTo>
                    <a:pt x="17648" y="2935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8"/>
                  </a:lnTo>
                  <a:lnTo>
                    <a:pt x="17880" y="3321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39"/>
                  </a:lnTo>
                  <a:lnTo>
                    <a:pt x="17648" y="4132"/>
                  </a:lnTo>
                  <a:lnTo>
                    <a:pt x="17300" y="4402"/>
                  </a:lnTo>
                  <a:lnTo>
                    <a:pt x="17030" y="4595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3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4"/>
                  </a:lnTo>
                  <a:lnTo>
                    <a:pt x="16528" y="3514"/>
                  </a:lnTo>
                  <a:lnTo>
                    <a:pt x="16721" y="3282"/>
                  </a:lnTo>
                  <a:lnTo>
                    <a:pt x="16953" y="3128"/>
                  </a:lnTo>
                  <a:lnTo>
                    <a:pt x="17223" y="2974"/>
                  </a:lnTo>
                  <a:lnTo>
                    <a:pt x="17493" y="2935"/>
                  </a:lnTo>
                  <a:close/>
                  <a:moveTo>
                    <a:pt x="14211" y="4866"/>
                  </a:moveTo>
                  <a:lnTo>
                    <a:pt x="14481" y="4904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29"/>
                  </a:lnTo>
                  <a:lnTo>
                    <a:pt x="14752" y="5522"/>
                  </a:lnTo>
                  <a:lnTo>
                    <a:pt x="14288" y="5677"/>
                  </a:lnTo>
                  <a:lnTo>
                    <a:pt x="14018" y="5715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599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6"/>
                  </a:lnTo>
                  <a:lnTo>
                    <a:pt x="13169" y="5020"/>
                  </a:lnTo>
                  <a:lnTo>
                    <a:pt x="13323" y="4943"/>
                  </a:lnTo>
                  <a:lnTo>
                    <a:pt x="13555" y="4904"/>
                  </a:lnTo>
                  <a:lnTo>
                    <a:pt x="13864" y="4866"/>
                  </a:lnTo>
                  <a:close/>
                  <a:moveTo>
                    <a:pt x="15756" y="5522"/>
                  </a:moveTo>
                  <a:lnTo>
                    <a:pt x="16374" y="5831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3"/>
                  </a:lnTo>
                  <a:lnTo>
                    <a:pt x="17571" y="6912"/>
                  </a:lnTo>
                  <a:lnTo>
                    <a:pt x="17609" y="7067"/>
                  </a:lnTo>
                  <a:lnTo>
                    <a:pt x="17609" y="7221"/>
                  </a:lnTo>
                  <a:lnTo>
                    <a:pt x="17609" y="7453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3"/>
                  </a:lnTo>
                  <a:lnTo>
                    <a:pt x="17146" y="7723"/>
                  </a:lnTo>
                  <a:lnTo>
                    <a:pt x="16953" y="7685"/>
                  </a:lnTo>
                  <a:lnTo>
                    <a:pt x="16798" y="7607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6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1"/>
                  </a:lnTo>
                  <a:lnTo>
                    <a:pt x="15756" y="5522"/>
                  </a:lnTo>
                  <a:close/>
                  <a:moveTo>
                    <a:pt x="4944" y="464"/>
                  </a:moveTo>
                  <a:lnTo>
                    <a:pt x="5561" y="502"/>
                  </a:lnTo>
                  <a:lnTo>
                    <a:pt x="6141" y="657"/>
                  </a:lnTo>
                  <a:lnTo>
                    <a:pt x="6681" y="888"/>
                  </a:lnTo>
                  <a:lnTo>
                    <a:pt x="7222" y="1197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4"/>
                  </a:lnTo>
                  <a:lnTo>
                    <a:pt x="8766" y="2781"/>
                  </a:lnTo>
                  <a:lnTo>
                    <a:pt x="9037" y="3205"/>
                  </a:lnTo>
                  <a:lnTo>
                    <a:pt x="9268" y="3669"/>
                  </a:lnTo>
                  <a:lnTo>
                    <a:pt x="9693" y="4595"/>
                  </a:lnTo>
                  <a:lnTo>
                    <a:pt x="10079" y="5522"/>
                  </a:lnTo>
                  <a:lnTo>
                    <a:pt x="10272" y="5908"/>
                  </a:lnTo>
                  <a:lnTo>
                    <a:pt x="10504" y="6294"/>
                  </a:lnTo>
                  <a:lnTo>
                    <a:pt x="10736" y="6642"/>
                  </a:lnTo>
                  <a:lnTo>
                    <a:pt x="11006" y="6912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0"/>
                  </a:lnTo>
                  <a:lnTo>
                    <a:pt x="13207" y="7492"/>
                  </a:lnTo>
                  <a:lnTo>
                    <a:pt x="13516" y="7414"/>
                  </a:lnTo>
                  <a:lnTo>
                    <a:pt x="13825" y="7260"/>
                  </a:lnTo>
                  <a:lnTo>
                    <a:pt x="14095" y="7105"/>
                  </a:lnTo>
                  <a:lnTo>
                    <a:pt x="14366" y="6951"/>
                  </a:lnTo>
                  <a:lnTo>
                    <a:pt x="14597" y="6719"/>
                  </a:lnTo>
                  <a:lnTo>
                    <a:pt x="14829" y="6488"/>
                  </a:lnTo>
                  <a:lnTo>
                    <a:pt x="14404" y="7221"/>
                  </a:lnTo>
                  <a:lnTo>
                    <a:pt x="13941" y="7878"/>
                  </a:lnTo>
                  <a:lnTo>
                    <a:pt x="13439" y="8534"/>
                  </a:lnTo>
                  <a:lnTo>
                    <a:pt x="12860" y="9113"/>
                  </a:lnTo>
                  <a:lnTo>
                    <a:pt x="12242" y="9615"/>
                  </a:lnTo>
                  <a:lnTo>
                    <a:pt x="11547" y="10079"/>
                  </a:lnTo>
                  <a:lnTo>
                    <a:pt x="10813" y="10503"/>
                  </a:lnTo>
                  <a:lnTo>
                    <a:pt x="10041" y="10812"/>
                  </a:lnTo>
                  <a:lnTo>
                    <a:pt x="9462" y="11005"/>
                  </a:lnTo>
                  <a:lnTo>
                    <a:pt x="8882" y="11160"/>
                  </a:lnTo>
                  <a:lnTo>
                    <a:pt x="8303" y="11276"/>
                  </a:lnTo>
                  <a:lnTo>
                    <a:pt x="7724" y="11314"/>
                  </a:lnTo>
                  <a:lnTo>
                    <a:pt x="7145" y="11353"/>
                  </a:lnTo>
                  <a:lnTo>
                    <a:pt x="6604" y="11314"/>
                  </a:lnTo>
                  <a:lnTo>
                    <a:pt x="6025" y="11237"/>
                  </a:lnTo>
                  <a:lnTo>
                    <a:pt x="5484" y="11121"/>
                  </a:lnTo>
                  <a:lnTo>
                    <a:pt x="4944" y="10967"/>
                  </a:lnTo>
                  <a:lnTo>
                    <a:pt x="4442" y="10735"/>
                  </a:lnTo>
                  <a:lnTo>
                    <a:pt x="3940" y="10503"/>
                  </a:lnTo>
                  <a:lnTo>
                    <a:pt x="3476" y="10195"/>
                  </a:lnTo>
                  <a:lnTo>
                    <a:pt x="3013" y="9847"/>
                  </a:lnTo>
                  <a:lnTo>
                    <a:pt x="2549" y="9461"/>
                  </a:lnTo>
                  <a:lnTo>
                    <a:pt x="2163" y="9036"/>
                  </a:lnTo>
                  <a:lnTo>
                    <a:pt x="1777" y="8573"/>
                  </a:lnTo>
                  <a:lnTo>
                    <a:pt x="1430" y="8032"/>
                  </a:lnTo>
                  <a:lnTo>
                    <a:pt x="1121" y="7492"/>
                  </a:lnTo>
                  <a:lnTo>
                    <a:pt x="850" y="6912"/>
                  </a:lnTo>
                  <a:lnTo>
                    <a:pt x="657" y="6333"/>
                  </a:lnTo>
                  <a:lnTo>
                    <a:pt x="503" y="5754"/>
                  </a:lnTo>
                  <a:lnTo>
                    <a:pt x="426" y="5136"/>
                  </a:lnTo>
                  <a:lnTo>
                    <a:pt x="426" y="4518"/>
                  </a:lnTo>
                  <a:lnTo>
                    <a:pt x="503" y="3862"/>
                  </a:lnTo>
                  <a:lnTo>
                    <a:pt x="696" y="3282"/>
                  </a:lnTo>
                  <a:lnTo>
                    <a:pt x="928" y="2742"/>
                  </a:lnTo>
                  <a:lnTo>
                    <a:pt x="1275" y="2240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79"/>
                  </a:lnTo>
                  <a:lnTo>
                    <a:pt x="4326" y="464"/>
                  </a:lnTo>
                  <a:close/>
                  <a:moveTo>
                    <a:pt x="4519" y="0"/>
                  </a:moveTo>
                  <a:lnTo>
                    <a:pt x="4249" y="39"/>
                  </a:lnTo>
                  <a:lnTo>
                    <a:pt x="3901" y="77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5"/>
                  </a:lnTo>
                  <a:lnTo>
                    <a:pt x="2472" y="579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3"/>
                  </a:lnTo>
                  <a:lnTo>
                    <a:pt x="1082" y="1699"/>
                  </a:lnTo>
                  <a:lnTo>
                    <a:pt x="773" y="2163"/>
                  </a:lnTo>
                  <a:lnTo>
                    <a:pt x="503" y="2626"/>
                  </a:lnTo>
                  <a:lnTo>
                    <a:pt x="310" y="3089"/>
                  </a:lnTo>
                  <a:lnTo>
                    <a:pt x="155" y="3591"/>
                  </a:lnTo>
                  <a:lnTo>
                    <a:pt x="40" y="4093"/>
                  </a:lnTo>
                  <a:lnTo>
                    <a:pt x="1" y="4595"/>
                  </a:lnTo>
                  <a:lnTo>
                    <a:pt x="1" y="5136"/>
                  </a:lnTo>
                  <a:lnTo>
                    <a:pt x="78" y="5638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8"/>
                  </a:lnTo>
                  <a:lnTo>
                    <a:pt x="1237" y="8611"/>
                  </a:lnTo>
                  <a:lnTo>
                    <a:pt x="1545" y="9036"/>
                  </a:lnTo>
                  <a:lnTo>
                    <a:pt x="2009" y="9577"/>
                  </a:lnTo>
                  <a:lnTo>
                    <a:pt x="2472" y="10040"/>
                  </a:lnTo>
                  <a:lnTo>
                    <a:pt x="2974" y="10426"/>
                  </a:lnTo>
                  <a:lnTo>
                    <a:pt x="3476" y="10812"/>
                  </a:lnTo>
                  <a:lnTo>
                    <a:pt x="4055" y="11083"/>
                  </a:lnTo>
                  <a:lnTo>
                    <a:pt x="4596" y="11353"/>
                  </a:lnTo>
                  <a:lnTo>
                    <a:pt x="5214" y="11546"/>
                  </a:lnTo>
                  <a:lnTo>
                    <a:pt x="5832" y="11701"/>
                  </a:lnTo>
                  <a:lnTo>
                    <a:pt x="5870" y="11855"/>
                  </a:lnTo>
                  <a:lnTo>
                    <a:pt x="6218" y="11778"/>
                  </a:lnTo>
                  <a:lnTo>
                    <a:pt x="7029" y="11816"/>
                  </a:lnTo>
                  <a:lnTo>
                    <a:pt x="7840" y="11816"/>
                  </a:lnTo>
                  <a:lnTo>
                    <a:pt x="8689" y="11701"/>
                  </a:lnTo>
                  <a:lnTo>
                    <a:pt x="9539" y="11507"/>
                  </a:lnTo>
                  <a:lnTo>
                    <a:pt x="10272" y="11237"/>
                  </a:lnTo>
                  <a:lnTo>
                    <a:pt x="11006" y="10928"/>
                  </a:lnTo>
                  <a:lnTo>
                    <a:pt x="11315" y="10812"/>
                  </a:lnTo>
                  <a:lnTo>
                    <a:pt x="11315" y="10774"/>
                  </a:lnTo>
                  <a:lnTo>
                    <a:pt x="12049" y="10349"/>
                  </a:lnTo>
                  <a:lnTo>
                    <a:pt x="12705" y="9847"/>
                  </a:lnTo>
                  <a:lnTo>
                    <a:pt x="13362" y="9306"/>
                  </a:lnTo>
                  <a:lnTo>
                    <a:pt x="13941" y="8689"/>
                  </a:lnTo>
                  <a:lnTo>
                    <a:pt x="14481" y="8032"/>
                  </a:lnTo>
                  <a:lnTo>
                    <a:pt x="14713" y="7685"/>
                  </a:lnTo>
                  <a:lnTo>
                    <a:pt x="14906" y="7298"/>
                  </a:lnTo>
                  <a:lnTo>
                    <a:pt x="15099" y="6951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19"/>
                  </a:lnTo>
                  <a:lnTo>
                    <a:pt x="15987" y="7144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6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2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3"/>
                  </a:lnTo>
                  <a:lnTo>
                    <a:pt x="18034" y="7260"/>
                  </a:lnTo>
                  <a:lnTo>
                    <a:pt x="17995" y="7028"/>
                  </a:lnTo>
                  <a:lnTo>
                    <a:pt x="17918" y="6835"/>
                  </a:lnTo>
                  <a:lnTo>
                    <a:pt x="17841" y="6642"/>
                  </a:lnTo>
                  <a:lnTo>
                    <a:pt x="17725" y="6449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5"/>
                  </a:lnTo>
                  <a:lnTo>
                    <a:pt x="16567" y="5445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1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3"/>
                  </a:lnTo>
                  <a:lnTo>
                    <a:pt x="18343" y="3553"/>
                  </a:lnTo>
                  <a:lnTo>
                    <a:pt x="18382" y="3321"/>
                  </a:lnTo>
                  <a:lnTo>
                    <a:pt x="18343" y="3089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3"/>
                  </a:lnTo>
                  <a:lnTo>
                    <a:pt x="17841" y="2587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7"/>
                  </a:lnTo>
                  <a:lnTo>
                    <a:pt x="16953" y="2703"/>
                  </a:lnTo>
                  <a:lnTo>
                    <a:pt x="16760" y="2781"/>
                  </a:lnTo>
                  <a:lnTo>
                    <a:pt x="16567" y="2935"/>
                  </a:lnTo>
                  <a:lnTo>
                    <a:pt x="16412" y="3089"/>
                  </a:lnTo>
                  <a:lnTo>
                    <a:pt x="16258" y="3282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0"/>
                  </a:lnTo>
                  <a:lnTo>
                    <a:pt x="15524" y="5020"/>
                  </a:lnTo>
                  <a:lnTo>
                    <a:pt x="15099" y="4788"/>
                  </a:lnTo>
                  <a:lnTo>
                    <a:pt x="14675" y="4634"/>
                  </a:lnTo>
                  <a:lnTo>
                    <a:pt x="14211" y="4518"/>
                  </a:lnTo>
                  <a:lnTo>
                    <a:pt x="13748" y="4518"/>
                  </a:lnTo>
                  <a:lnTo>
                    <a:pt x="13362" y="4595"/>
                  </a:lnTo>
                  <a:lnTo>
                    <a:pt x="13169" y="4634"/>
                  </a:lnTo>
                  <a:lnTo>
                    <a:pt x="12975" y="4711"/>
                  </a:lnTo>
                  <a:lnTo>
                    <a:pt x="12782" y="4788"/>
                  </a:lnTo>
                  <a:lnTo>
                    <a:pt x="12628" y="4943"/>
                  </a:lnTo>
                  <a:lnTo>
                    <a:pt x="12512" y="5097"/>
                  </a:lnTo>
                  <a:lnTo>
                    <a:pt x="12435" y="5252"/>
                  </a:lnTo>
                  <a:lnTo>
                    <a:pt x="12396" y="5445"/>
                  </a:lnTo>
                  <a:lnTo>
                    <a:pt x="12473" y="5638"/>
                  </a:lnTo>
                  <a:lnTo>
                    <a:pt x="12551" y="5792"/>
                  </a:lnTo>
                  <a:lnTo>
                    <a:pt x="12705" y="5908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0"/>
                  </a:lnTo>
                  <a:lnTo>
                    <a:pt x="13786" y="6140"/>
                  </a:lnTo>
                  <a:lnTo>
                    <a:pt x="14134" y="6101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19"/>
                  </a:lnTo>
                  <a:lnTo>
                    <a:pt x="13671" y="6835"/>
                  </a:lnTo>
                  <a:lnTo>
                    <a:pt x="13439" y="6951"/>
                  </a:lnTo>
                  <a:lnTo>
                    <a:pt x="13207" y="7028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0"/>
                  </a:lnTo>
                  <a:lnTo>
                    <a:pt x="10968" y="6140"/>
                  </a:lnTo>
                  <a:lnTo>
                    <a:pt x="10774" y="5792"/>
                  </a:lnTo>
                  <a:lnTo>
                    <a:pt x="10504" y="5329"/>
                  </a:lnTo>
                  <a:lnTo>
                    <a:pt x="10311" y="4827"/>
                  </a:lnTo>
                  <a:lnTo>
                    <a:pt x="9886" y="3862"/>
                  </a:lnTo>
                  <a:lnTo>
                    <a:pt x="9655" y="3398"/>
                  </a:lnTo>
                  <a:lnTo>
                    <a:pt x="9423" y="2935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1"/>
                  </a:lnTo>
                  <a:lnTo>
                    <a:pt x="6874" y="502"/>
                  </a:lnTo>
                  <a:lnTo>
                    <a:pt x="6295" y="271"/>
                  </a:lnTo>
                  <a:lnTo>
                    <a:pt x="5716" y="116"/>
                  </a:lnTo>
                  <a:lnTo>
                    <a:pt x="5137" y="39"/>
                  </a:lnTo>
                  <a:lnTo>
                    <a:pt x="451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8"/>
            <p:cNvSpPr/>
            <p:nvPr/>
          </p:nvSpPr>
          <p:spPr>
            <a:xfrm>
              <a:off x="2769325" y="3423675"/>
              <a:ext cx="144825" cy="164125"/>
            </a:xfrm>
            <a:custGeom>
              <a:avLst/>
              <a:gdLst/>
              <a:ahLst/>
              <a:cxnLst/>
              <a:rect l="l" t="t" r="r" b="b"/>
              <a:pathLst>
                <a:path w="5793" h="6565" extrusionOk="0">
                  <a:moveTo>
                    <a:pt x="2858" y="463"/>
                  </a:moveTo>
                  <a:lnTo>
                    <a:pt x="3360" y="618"/>
                  </a:lnTo>
                  <a:lnTo>
                    <a:pt x="3823" y="811"/>
                  </a:lnTo>
                  <a:lnTo>
                    <a:pt x="4248" y="1081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8"/>
                  </a:lnTo>
                  <a:lnTo>
                    <a:pt x="5252" y="2510"/>
                  </a:lnTo>
                  <a:lnTo>
                    <a:pt x="5290" y="2780"/>
                  </a:lnTo>
                  <a:lnTo>
                    <a:pt x="5329" y="3051"/>
                  </a:lnTo>
                  <a:lnTo>
                    <a:pt x="5329" y="3321"/>
                  </a:lnTo>
                  <a:lnTo>
                    <a:pt x="5290" y="3784"/>
                  </a:lnTo>
                  <a:lnTo>
                    <a:pt x="5175" y="4248"/>
                  </a:lnTo>
                  <a:lnTo>
                    <a:pt x="4981" y="4711"/>
                  </a:lnTo>
                  <a:lnTo>
                    <a:pt x="4711" y="5097"/>
                  </a:lnTo>
                  <a:lnTo>
                    <a:pt x="4364" y="5445"/>
                  </a:lnTo>
                  <a:lnTo>
                    <a:pt x="4016" y="5715"/>
                  </a:lnTo>
                  <a:lnTo>
                    <a:pt x="3784" y="5831"/>
                  </a:lnTo>
                  <a:lnTo>
                    <a:pt x="3553" y="5947"/>
                  </a:lnTo>
                  <a:lnTo>
                    <a:pt x="3321" y="6024"/>
                  </a:lnTo>
                  <a:lnTo>
                    <a:pt x="3089" y="6063"/>
                  </a:lnTo>
                  <a:lnTo>
                    <a:pt x="2780" y="6101"/>
                  </a:lnTo>
                  <a:lnTo>
                    <a:pt x="2510" y="6101"/>
                  </a:lnTo>
                  <a:lnTo>
                    <a:pt x="2201" y="6063"/>
                  </a:lnTo>
                  <a:lnTo>
                    <a:pt x="1970" y="5985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599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0"/>
                  </a:lnTo>
                  <a:lnTo>
                    <a:pt x="734" y="4788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4"/>
                  </a:lnTo>
                  <a:lnTo>
                    <a:pt x="464" y="2973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699"/>
                  </a:lnTo>
                  <a:lnTo>
                    <a:pt x="966" y="1506"/>
                  </a:lnTo>
                  <a:lnTo>
                    <a:pt x="1120" y="1274"/>
                  </a:lnTo>
                  <a:lnTo>
                    <a:pt x="1313" y="1120"/>
                  </a:lnTo>
                  <a:lnTo>
                    <a:pt x="1506" y="927"/>
                  </a:lnTo>
                  <a:lnTo>
                    <a:pt x="1738" y="811"/>
                  </a:lnTo>
                  <a:lnTo>
                    <a:pt x="1970" y="695"/>
                  </a:lnTo>
                  <a:lnTo>
                    <a:pt x="2201" y="579"/>
                  </a:lnTo>
                  <a:lnTo>
                    <a:pt x="2472" y="541"/>
                  </a:lnTo>
                  <a:lnTo>
                    <a:pt x="2780" y="502"/>
                  </a:lnTo>
                  <a:lnTo>
                    <a:pt x="2819" y="502"/>
                  </a:lnTo>
                  <a:lnTo>
                    <a:pt x="2858" y="463"/>
                  </a:lnTo>
                  <a:close/>
                  <a:moveTo>
                    <a:pt x="2665" y="0"/>
                  </a:moveTo>
                  <a:lnTo>
                    <a:pt x="2587" y="39"/>
                  </a:lnTo>
                  <a:lnTo>
                    <a:pt x="2510" y="77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0"/>
                  </a:lnTo>
                  <a:lnTo>
                    <a:pt x="1854" y="309"/>
                  </a:lnTo>
                  <a:lnTo>
                    <a:pt x="1622" y="386"/>
                  </a:lnTo>
                  <a:lnTo>
                    <a:pt x="1390" y="502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6"/>
                  </a:lnTo>
                  <a:lnTo>
                    <a:pt x="348" y="1738"/>
                  </a:lnTo>
                  <a:lnTo>
                    <a:pt x="155" y="2278"/>
                  </a:lnTo>
                  <a:lnTo>
                    <a:pt x="39" y="2858"/>
                  </a:lnTo>
                  <a:lnTo>
                    <a:pt x="0" y="3398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2"/>
                  </a:lnTo>
                  <a:lnTo>
                    <a:pt x="309" y="4943"/>
                  </a:lnTo>
                  <a:lnTo>
                    <a:pt x="425" y="5213"/>
                  </a:lnTo>
                  <a:lnTo>
                    <a:pt x="579" y="5445"/>
                  </a:lnTo>
                  <a:lnTo>
                    <a:pt x="734" y="5676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7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6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6"/>
                  </a:lnTo>
                  <a:lnTo>
                    <a:pt x="3476" y="6449"/>
                  </a:lnTo>
                  <a:lnTo>
                    <a:pt x="3784" y="6333"/>
                  </a:lnTo>
                  <a:lnTo>
                    <a:pt x="4055" y="6217"/>
                  </a:lnTo>
                  <a:lnTo>
                    <a:pt x="4325" y="6063"/>
                  </a:lnTo>
                  <a:lnTo>
                    <a:pt x="4557" y="5908"/>
                  </a:lnTo>
                  <a:lnTo>
                    <a:pt x="4788" y="5715"/>
                  </a:lnTo>
                  <a:lnTo>
                    <a:pt x="4981" y="5483"/>
                  </a:lnTo>
                  <a:lnTo>
                    <a:pt x="5175" y="5252"/>
                  </a:lnTo>
                  <a:lnTo>
                    <a:pt x="5329" y="4981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0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7"/>
                  </a:lnTo>
                  <a:lnTo>
                    <a:pt x="5561" y="2047"/>
                  </a:lnTo>
                  <a:lnTo>
                    <a:pt x="5406" y="1776"/>
                  </a:lnTo>
                  <a:lnTo>
                    <a:pt x="5252" y="1506"/>
                  </a:lnTo>
                  <a:lnTo>
                    <a:pt x="5059" y="1274"/>
                  </a:lnTo>
                  <a:lnTo>
                    <a:pt x="4866" y="1043"/>
                  </a:lnTo>
                  <a:lnTo>
                    <a:pt x="4634" y="811"/>
                  </a:lnTo>
                  <a:lnTo>
                    <a:pt x="4402" y="618"/>
                  </a:lnTo>
                  <a:lnTo>
                    <a:pt x="4132" y="463"/>
                  </a:lnTo>
                  <a:lnTo>
                    <a:pt x="3862" y="309"/>
                  </a:lnTo>
                  <a:lnTo>
                    <a:pt x="3591" y="193"/>
                  </a:lnTo>
                  <a:lnTo>
                    <a:pt x="3282" y="116"/>
                  </a:lnTo>
                  <a:lnTo>
                    <a:pt x="2974" y="39"/>
                  </a:lnTo>
                  <a:lnTo>
                    <a:pt x="266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8"/>
            <p:cNvSpPr/>
            <p:nvPr/>
          </p:nvSpPr>
          <p:spPr>
            <a:xfrm>
              <a:off x="3889150" y="34449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3" y="3823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0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4" y="5986"/>
                  </a:lnTo>
                  <a:lnTo>
                    <a:pt x="11430" y="6140"/>
                  </a:lnTo>
                  <a:lnTo>
                    <a:pt x="11353" y="6218"/>
                  </a:lnTo>
                  <a:lnTo>
                    <a:pt x="11237" y="6256"/>
                  </a:lnTo>
                  <a:lnTo>
                    <a:pt x="11083" y="6295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0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9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4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1" y="9616"/>
                  </a:lnTo>
                  <a:lnTo>
                    <a:pt x="12936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5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8"/>
            <p:cNvSpPr/>
            <p:nvPr/>
          </p:nvSpPr>
          <p:spPr>
            <a:xfrm>
              <a:off x="4428800" y="3447800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0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3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2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7"/>
                  </a:lnTo>
                  <a:lnTo>
                    <a:pt x="6951" y="12627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7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8"/>
            <p:cNvSpPr/>
            <p:nvPr/>
          </p:nvSpPr>
          <p:spPr>
            <a:xfrm>
              <a:off x="4598700" y="3452625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49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8"/>
            <p:cNvSpPr/>
            <p:nvPr/>
          </p:nvSpPr>
          <p:spPr>
            <a:xfrm>
              <a:off x="3921000" y="34584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59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1" y="9075"/>
                  </a:lnTo>
                  <a:lnTo>
                    <a:pt x="6913" y="8804"/>
                  </a:lnTo>
                  <a:lnTo>
                    <a:pt x="6951" y="8534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8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0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8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4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4"/>
                  </a:lnTo>
                  <a:lnTo>
                    <a:pt x="6449" y="8843"/>
                  </a:lnTo>
                  <a:lnTo>
                    <a:pt x="5716" y="8804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5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8"/>
            <p:cNvSpPr/>
            <p:nvPr/>
          </p:nvSpPr>
          <p:spPr>
            <a:xfrm>
              <a:off x="1220850" y="3492200"/>
              <a:ext cx="274200" cy="516500"/>
            </a:xfrm>
            <a:custGeom>
              <a:avLst/>
              <a:gdLst/>
              <a:ahLst/>
              <a:cxnLst/>
              <a:rect l="l" t="t" r="r" b="b"/>
              <a:pathLst>
                <a:path w="10968" h="20660" extrusionOk="0">
                  <a:moveTo>
                    <a:pt x="1468" y="657"/>
                  </a:moveTo>
                  <a:lnTo>
                    <a:pt x="2086" y="1005"/>
                  </a:lnTo>
                  <a:lnTo>
                    <a:pt x="2665" y="1391"/>
                  </a:lnTo>
                  <a:lnTo>
                    <a:pt x="3052" y="1661"/>
                  </a:lnTo>
                  <a:lnTo>
                    <a:pt x="3438" y="1970"/>
                  </a:lnTo>
                  <a:lnTo>
                    <a:pt x="3592" y="2125"/>
                  </a:lnTo>
                  <a:lnTo>
                    <a:pt x="3708" y="2279"/>
                  </a:lnTo>
                  <a:lnTo>
                    <a:pt x="3862" y="2588"/>
                  </a:lnTo>
                  <a:lnTo>
                    <a:pt x="3978" y="2935"/>
                  </a:lnTo>
                  <a:lnTo>
                    <a:pt x="4055" y="3322"/>
                  </a:lnTo>
                  <a:lnTo>
                    <a:pt x="5098" y="7492"/>
                  </a:lnTo>
                  <a:lnTo>
                    <a:pt x="7222" y="16180"/>
                  </a:lnTo>
                  <a:lnTo>
                    <a:pt x="7261" y="16258"/>
                  </a:lnTo>
                  <a:lnTo>
                    <a:pt x="7299" y="16296"/>
                  </a:lnTo>
                  <a:lnTo>
                    <a:pt x="7369" y="16331"/>
                  </a:lnTo>
                  <a:lnTo>
                    <a:pt x="7369" y="16331"/>
                  </a:lnTo>
                  <a:lnTo>
                    <a:pt x="6990" y="16489"/>
                  </a:lnTo>
                  <a:lnTo>
                    <a:pt x="6334" y="14481"/>
                  </a:lnTo>
                  <a:lnTo>
                    <a:pt x="5677" y="12512"/>
                  </a:lnTo>
                  <a:lnTo>
                    <a:pt x="4287" y="8573"/>
                  </a:lnTo>
                  <a:lnTo>
                    <a:pt x="2858" y="4634"/>
                  </a:lnTo>
                  <a:lnTo>
                    <a:pt x="1468" y="657"/>
                  </a:lnTo>
                  <a:close/>
                  <a:moveTo>
                    <a:pt x="1121" y="503"/>
                  </a:moveTo>
                  <a:lnTo>
                    <a:pt x="1121" y="580"/>
                  </a:lnTo>
                  <a:lnTo>
                    <a:pt x="3940" y="8573"/>
                  </a:lnTo>
                  <a:lnTo>
                    <a:pt x="5368" y="12551"/>
                  </a:lnTo>
                  <a:lnTo>
                    <a:pt x="6102" y="14558"/>
                  </a:lnTo>
                  <a:lnTo>
                    <a:pt x="6874" y="16528"/>
                  </a:lnTo>
                  <a:lnTo>
                    <a:pt x="6681" y="16566"/>
                  </a:lnTo>
                  <a:lnTo>
                    <a:pt x="5755" y="14636"/>
                  </a:lnTo>
                  <a:lnTo>
                    <a:pt x="4789" y="12705"/>
                  </a:lnTo>
                  <a:lnTo>
                    <a:pt x="2820" y="8882"/>
                  </a:lnTo>
                  <a:lnTo>
                    <a:pt x="1777" y="6951"/>
                  </a:lnTo>
                  <a:lnTo>
                    <a:pt x="773" y="4982"/>
                  </a:lnTo>
                  <a:lnTo>
                    <a:pt x="657" y="4712"/>
                  </a:lnTo>
                  <a:lnTo>
                    <a:pt x="580" y="4441"/>
                  </a:lnTo>
                  <a:lnTo>
                    <a:pt x="542" y="4171"/>
                  </a:lnTo>
                  <a:lnTo>
                    <a:pt x="503" y="3901"/>
                  </a:lnTo>
                  <a:lnTo>
                    <a:pt x="503" y="3322"/>
                  </a:lnTo>
                  <a:lnTo>
                    <a:pt x="542" y="2781"/>
                  </a:lnTo>
                  <a:lnTo>
                    <a:pt x="657" y="2202"/>
                  </a:lnTo>
                  <a:lnTo>
                    <a:pt x="812" y="1623"/>
                  </a:lnTo>
                  <a:lnTo>
                    <a:pt x="1121" y="503"/>
                  </a:lnTo>
                  <a:close/>
                  <a:moveTo>
                    <a:pt x="9886" y="13786"/>
                  </a:moveTo>
                  <a:lnTo>
                    <a:pt x="10041" y="13825"/>
                  </a:lnTo>
                  <a:lnTo>
                    <a:pt x="10157" y="13902"/>
                  </a:lnTo>
                  <a:lnTo>
                    <a:pt x="10311" y="14018"/>
                  </a:lnTo>
                  <a:lnTo>
                    <a:pt x="10581" y="14481"/>
                  </a:lnTo>
                  <a:lnTo>
                    <a:pt x="10620" y="14674"/>
                  </a:lnTo>
                  <a:lnTo>
                    <a:pt x="10620" y="14906"/>
                  </a:lnTo>
                  <a:lnTo>
                    <a:pt x="10581" y="15099"/>
                  </a:lnTo>
                  <a:lnTo>
                    <a:pt x="10504" y="15254"/>
                  </a:lnTo>
                  <a:lnTo>
                    <a:pt x="10311" y="15640"/>
                  </a:lnTo>
                  <a:lnTo>
                    <a:pt x="10041" y="15910"/>
                  </a:lnTo>
                  <a:lnTo>
                    <a:pt x="9655" y="16296"/>
                  </a:lnTo>
                  <a:lnTo>
                    <a:pt x="9191" y="16605"/>
                  </a:lnTo>
                  <a:lnTo>
                    <a:pt x="8728" y="16914"/>
                  </a:lnTo>
                  <a:lnTo>
                    <a:pt x="8265" y="17184"/>
                  </a:lnTo>
                  <a:lnTo>
                    <a:pt x="8149" y="17184"/>
                  </a:lnTo>
                  <a:lnTo>
                    <a:pt x="8071" y="17262"/>
                  </a:lnTo>
                  <a:lnTo>
                    <a:pt x="7724" y="17416"/>
                  </a:lnTo>
                  <a:lnTo>
                    <a:pt x="7029" y="17725"/>
                  </a:lnTo>
                  <a:lnTo>
                    <a:pt x="6295" y="17995"/>
                  </a:lnTo>
                  <a:lnTo>
                    <a:pt x="5523" y="18150"/>
                  </a:lnTo>
                  <a:lnTo>
                    <a:pt x="4789" y="18304"/>
                  </a:lnTo>
                  <a:lnTo>
                    <a:pt x="4403" y="18343"/>
                  </a:lnTo>
                  <a:lnTo>
                    <a:pt x="4055" y="18343"/>
                  </a:lnTo>
                  <a:lnTo>
                    <a:pt x="3669" y="18266"/>
                  </a:lnTo>
                  <a:lnTo>
                    <a:pt x="3515" y="18227"/>
                  </a:lnTo>
                  <a:lnTo>
                    <a:pt x="3360" y="18150"/>
                  </a:lnTo>
                  <a:lnTo>
                    <a:pt x="3245" y="18034"/>
                  </a:lnTo>
                  <a:lnTo>
                    <a:pt x="3129" y="17957"/>
                  </a:lnTo>
                  <a:lnTo>
                    <a:pt x="2974" y="17686"/>
                  </a:lnTo>
                  <a:lnTo>
                    <a:pt x="2858" y="17377"/>
                  </a:lnTo>
                  <a:lnTo>
                    <a:pt x="2858" y="17068"/>
                  </a:lnTo>
                  <a:lnTo>
                    <a:pt x="2897" y="16875"/>
                  </a:lnTo>
                  <a:lnTo>
                    <a:pt x="2974" y="16721"/>
                  </a:lnTo>
                  <a:lnTo>
                    <a:pt x="3090" y="16566"/>
                  </a:lnTo>
                  <a:lnTo>
                    <a:pt x="3206" y="16451"/>
                  </a:lnTo>
                  <a:lnTo>
                    <a:pt x="3322" y="16373"/>
                  </a:lnTo>
                  <a:lnTo>
                    <a:pt x="3476" y="16296"/>
                  </a:lnTo>
                  <a:lnTo>
                    <a:pt x="3592" y="16296"/>
                  </a:lnTo>
                  <a:lnTo>
                    <a:pt x="3708" y="16335"/>
                  </a:lnTo>
                  <a:lnTo>
                    <a:pt x="3824" y="16451"/>
                  </a:lnTo>
                  <a:lnTo>
                    <a:pt x="3940" y="16605"/>
                  </a:lnTo>
                  <a:lnTo>
                    <a:pt x="4094" y="16798"/>
                  </a:lnTo>
                  <a:lnTo>
                    <a:pt x="4210" y="17068"/>
                  </a:lnTo>
                  <a:lnTo>
                    <a:pt x="4055" y="17068"/>
                  </a:lnTo>
                  <a:lnTo>
                    <a:pt x="3978" y="17107"/>
                  </a:lnTo>
                  <a:lnTo>
                    <a:pt x="3940" y="17184"/>
                  </a:lnTo>
                  <a:lnTo>
                    <a:pt x="3978" y="17300"/>
                  </a:lnTo>
                  <a:lnTo>
                    <a:pt x="4055" y="17339"/>
                  </a:lnTo>
                  <a:lnTo>
                    <a:pt x="4828" y="17339"/>
                  </a:lnTo>
                  <a:lnTo>
                    <a:pt x="5639" y="17262"/>
                  </a:lnTo>
                  <a:lnTo>
                    <a:pt x="6450" y="17107"/>
                  </a:lnTo>
                  <a:lnTo>
                    <a:pt x="7261" y="16875"/>
                  </a:lnTo>
                  <a:lnTo>
                    <a:pt x="7647" y="16721"/>
                  </a:lnTo>
                  <a:lnTo>
                    <a:pt x="8033" y="16528"/>
                  </a:lnTo>
                  <a:lnTo>
                    <a:pt x="8419" y="16335"/>
                  </a:lnTo>
                  <a:lnTo>
                    <a:pt x="8728" y="16103"/>
                  </a:lnTo>
                  <a:lnTo>
                    <a:pt x="9075" y="15871"/>
                  </a:lnTo>
                  <a:lnTo>
                    <a:pt x="9384" y="15601"/>
                  </a:lnTo>
                  <a:lnTo>
                    <a:pt x="9616" y="15331"/>
                  </a:lnTo>
                  <a:lnTo>
                    <a:pt x="9886" y="15022"/>
                  </a:lnTo>
                  <a:lnTo>
                    <a:pt x="9886" y="14945"/>
                  </a:lnTo>
                  <a:lnTo>
                    <a:pt x="9886" y="14906"/>
                  </a:lnTo>
                  <a:lnTo>
                    <a:pt x="9848" y="14829"/>
                  </a:lnTo>
                  <a:lnTo>
                    <a:pt x="9809" y="14790"/>
                  </a:lnTo>
                  <a:lnTo>
                    <a:pt x="9732" y="14752"/>
                  </a:lnTo>
                  <a:lnTo>
                    <a:pt x="9616" y="14752"/>
                  </a:lnTo>
                  <a:lnTo>
                    <a:pt x="9539" y="14790"/>
                  </a:lnTo>
                  <a:lnTo>
                    <a:pt x="9307" y="15099"/>
                  </a:lnTo>
                  <a:lnTo>
                    <a:pt x="9114" y="14945"/>
                  </a:lnTo>
                  <a:lnTo>
                    <a:pt x="9037" y="14829"/>
                  </a:lnTo>
                  <a:lnTo>
                    <a:pt x="8998" y="14674"/>
                  </a:lnTo>
                  <a:lnTo>
                    <a:pt x="8998" y="14558"/>
                  </a:lnTo>
                  <a:lnTo>
                    <a:pt x="9037" y="14404"/>
                  </a:lnTo>
                  <a:lnTo>
                    <a:pt x="9114" y="14288"/>
                  </a:lnTo>
                  <a:lnTo>
                    <a:pt x="9346" y="14056"/>
                  </a:lnTo>
                  <a:lnTo>
                    <a:pt x="9462" y="13941"/>
                  </a:lnTo>
                  <a:lnTo>
                    <a:pt x="9539" y="13825"/>
                  </a:lnTo>
                  <a:lnTo>
                    <a:pt x="9655" y="13786"/>
                  </a:lnTo>
                  <a:close/>
                  <a:moveTo>
                    <a:pt x="889" y="1"/>
                  </a:moveTo>
                  <a:lnTo>
                    <a:pt x="812" y="78"/>
                  </a:lnTo>
                  <a:lnTo>
                    <a:pt x="773" y="155"/>
                  </a:lnTo>
                  <a:lnTo>
                    <a:pt x="194" y="2511"/>
                  </a:lnTo>
                  <a:lnTo>
                    <a:pt x="117" y="2897"/>
                  </a:lnTo>
                  <a:lnTo>
                    <a:pt x="40" y="3322"/>
                  </a:lnTo>
                  <a:lnTo>
                    <a:pt x="1" y="3746"/>
                  </a:lnTo>
                  <a:lnTo>
                    <a:pt x="1" y="4210"/>
                  </a:lnTo>
                  <a:lnTo>
                    <a:pt x="78" y="4441"/>
                  </a:lnTo>
                  <a:lnTo>
                    <a:pt x="155" y="4673"/>
                  </a:lnTo>
                  <a:lnTo>
                    <a:pt x="348" y="5136"/>
                  </a:lnTo>
                  <a:lnTo>
                    <a:pt x="850" y="6025"/>
                  </a:lnTo>
                  <a:lnTo>
                    <a:pt x="1970" y="8187"/>
                  </a:lnTo>
                  <a:lnTo>
                    <a:pt x="4133" y="12435"/>
                  </a:lnTo>
                  <a:lnTo>
                    <a:pt x="5253" y="14558"/>
                  </a:lnTo>
                  <a:lnTo>
                    <a:pt x="6411" y="16682"/>
                  </a:lnTo>
                  <a:lnTo>
                    <a:pt x="5484" y="16875"/>
                  </a:lnTo>
                  <a:lnTo>
                    <a:pt x="4596" y="16991"/>
                  </a:lnTo>
                  <a:lnTo>
                    <a:pt x="4596" y="16991"/>
                  </a:lnTo>
                  <a:lnTo>
                    <a:pt x="4673" y="16837"/>
                  </a:lnTo>
                  <a:lnTo>
                    <a:pt x="4712" y="16682"/>
                  </a:lnTo>
                  <a:lnTo>
                    <a:pt x="4712" y="16528"/>
                  </a:lnTo>
                  <a:lnTo>
                    <a:pt x="4635" y="16373"/>
                  </a:lnTo>
                  <a:lnTo>
                    <a:pt x="4557" y="16219"/>
                  </a:lnTo>
                  <a:lnTo>
                    <a:pt x="4442" y="16103"/>
                  </a:lnTo>
                  <a:lnTo>
                    <a:pt x="4326" y="15987"/>
                  </a:lnTo>
                  <a:lnTo>
                    <a:pt x="4133" y="15910"/>
                  </a:lnTo>
                  <a:lnTo>
                    <a:pt x="3862" y="15871"/>
                  </a:lnTo>
                  <a:lnTo>
                    <a:pt x="3592" y="15871"/>
                  </a:lnTo>
                  <a:lnTo>
                    <a:pt x="3322" y="15949"/>
                  </a:lnTo>
                  <a:lnTo>
                    <a:pt x="3090" y="16103"/>
                  </a:lnTo>
                  <a:lnTo>
                    <a:pt x="2897" y="16258"/>
                  </a:lnTo>
                  <a:lnTo>
                    <a:pt x="2743" y="16489"/>
                  </a:lnTo>
                  <a:lnTo>
                    <a:pt x="2588" y="16721"/>
                  </a:lnTo>
                  <a:lnTo>
                    <a:pt x="2550" y="16991"/>
                  </a:lnTo>
                  <a:lnTo>
                    <a:pt x="2511" y="17416"/>
                  </a:lnTo>
                  <a:lnTo>
                    <a:pt x="2550" y="17725"/>
                  </a:lnTo>
                  <a:lnTo>
                    <a:pt x="2704" y="17995"/>
                  </a:lnTo>
                  <a:lnTo>
                    <a:pt x="2858" y="18227"/>
                  </a:lnTo>
                  <a:lnTo>
                    <a:pt x="3129" y="18381"/>
                  </a:lnTo>
                  <a:lnTo>
                    <a:pt x="3399" y="18497"/>
                  </a:lnTo>
                  <a:lnTo>
                    <a:pt x="3747" y="18574"/>
                  </a:lnTo>
                  <a:lnTo>
                    <a:pt x="4094" y="18613"/>
                  </a:lnTo>
                  <a:lnTo>
                    <a:pt x="4442" y="18613"/>
                  </a:lnTo>
                  <a:lnTo>
                    <a:pt x="4828" y="18574"/>
                  </a:lnTo>
                  <a:lnTo>
                    <a:pt x="5639" y="18420"/>
                  </a:lnTo>
                  <a:lnTo>
                    <a:pt x="6334" y="18266"/>
                  </a:lnTo>
                  <a:lnTo>
                    <a:pt x="6952" y="18072"/>
                  </a:lnTo>
                  <a:lnTo>
                    <a:pt x="7067" y="18034"/>
                  </a:lnTo>
                  <a:lnTo>
                    <a:pt x="7299" y="17957"/>
                  </a:lnTo>
                  <a:lnTo>
                    <a:pt x="8149" y="17570"/>
                  </a:lnTo>
                  <a:lnTo>
                    <a:pt x="8612" y="18497"/>
                  </a:lnTo>
                  <a:lnTo>
                    <a:pt x="9037" y="19463"/>
                  </a:lnTo>
                  <a:lnTo>
                    <a:pt x="9269" y="20003"/>
                  </a:lnTo>
                  <a:lnTo>
                    <a:pt x="9423" y="20351"/>
                  </a:lnTo>
                  <a:lnTo>
                    <a:pt x="9539" y="20660"/>
                  </a:lnTo>
                  <a:lnTo>
                    <a:pt x="9770" y="20621"/>
                  </a:lnTo>
                  <a:lnTo>
                    <a:pt x="9693" y="20428"/>
                  </a:lnTo>
                  <a:lnTo>
                    <a:pt x="9423" y="19656"/>
                  </a:lnTo>
                  <a:lnTo>
                    <a:pt x="9114" y="18922"/>
                  </a:lnTo>
                  <a:lnTo>
                    <a:pt x="8767" y="18150"/>
                  </a:lnTo>
                  <a:lnTo>
                    <a:pt x="8419" y="17416"/>
                  </a:lnTo>
                  <a:lnTo>
                    <a:pt x="8960" y="17107"/>
                  </a:lnTo>
                  <a:lnTo>
                    <a:pt x="9539" y="16760"/>
                  </a:lnTo>
                  <a:lnTo>
                    <a:pt x="10041" y="16373"/>
                  </a:lnTo>
                  <a:lnTo>
                    <a:pt x="10272" y="16180"/>
                  </a:lnTo>
                  <a:lnTo>
                    <a:pt x="10466" y="15949"/>
                  </a:lnTo>
                  <a:lnTo>
                    <a:pt x="10659" y="15717"/>
                  </a:lnTo>
                  <a:lnTo>
                    <a:pt x="10813" y="15485"/>
                  </a:lnTo>
                  <a:lnTo>
                    <a:pt x="10929" y="15254"/>
                  </a:lnTo>
                  <a:lnTo>
                    <a:pt x="10968" y="14983"/>
                  </a:lnTo>
                  <a:lnTo>
                    <a:pt x="10968" y="14752"/>
                  </a:lnTo>
                  <a:lnTo>
                    <a:pt x="10929" y="14520"/>
                  </a:lnTo>
                  <a:lnTo>
                    <a:pt x="10852" y="14250"/>
                  </a:lnTo>
                  <a:lnTo>
                    <a:pt x="10659" y="13979"/>
                  </a:lnTo>
                  <a:lnTo>
                    <a:pt x="10504" y="13825"/>
                  </a:lnTo>
                  <a:lnTo>
                    <a:pt x="10272" y="13670"/>
                  </a:lnTo>
                  <a:lnTo>
                    <a:pt x="10041" y="13555"/>
                  </a:lnTo>
                  <a:lnTo>
                    <a:pt x="9809" y="13516"/>
                  </a:lnTo>
                  <a:lnTo>
                    <a:pt x="9539" y="13516"/>
                  </a:lnTo>
                  <a:lnTo>
                    <a:pt x="9307" y="13555"/>
                  </a:lnTo>
                  <a:lnTo>
                    <a:pt x="9075" y="13670"/>
                  </a:lnTo>
                  <a:lnTo>
                    <a:pt x="8882" y="13863"/>
                  </a:lnTo>
                  <a:lnTo>
                    <a:pt x="8767" y="14056"/>
                  </a:lnTo>
                  <a:lnTo>
                    <a:pt x="8728" y="14250"/>
                  </a:lnTo>
                  <a:lnTo>
                    <a:pt x="8689" y="14443"/>
                  </a:lnTo>
                  <a:lnTo>
                    <a:pt x="8689" y="14636"/>
                  </a:lnTo>
                  <a:lnTo>
                    <a:pt x="8728" y="14829"/>
                  </a:lnTo>
                  <a:lnTo>
                    <a:pt x="8805" y="15022"/>
                  </a:lnTo>
                  <a:lnTo>
                    <a:pt x="8921" y="15176"/>
                  </a:lnTo>
                  <a:lnTo>
                    <a:pt x="9075" y="15331"/>
                  </a:lnTo>
                  <a:lnTo>
                    <a:pt x="8728" y="15640"/>
                  </a:lnTo>
                  <a:lnTo>
                    <a:pt x="8342" y="15871"/>
                  </a:lnTo>
                  <a:lnTo>
                    <a:pt x="7917" y="16103"/>
                  </a:lnTo>
                  <a:lnTo>
                    <a:pt x="7454" y="16296"/>
                  </a:lnTo>
                  <a:lnTo>
                    <a:pt x="7531" y="16258"/>
                  </a:lnTo>
                  <a:lnTo>
                    <a:pt x="7608" y="16219"/>
                  </a:lnTo>
                  <a:lnTo>
                    <a:pt x="7608" y="16142"/>
                  </a:lnTo>
                  <a:lnTo>
                    <a:pt x="7608" y="16026"/>
                  </a:lnTo>
                  <a:lnTo>
                    <a:pt x="5330" y="6488"/>
                  </a:lnTo>
                  <a:lnTo>
                    <a:pt x="4712" y="4094"/>
                  </a:lnTo>
                  <a:lnTo>
                    <a:pt x="4480" y="3013"/>
                  </a:lnTo>
                  <a:lnTo>
                    <a:pt x="4326" y="2511"/>
                  </a:lnTo>
                  <a:lnTo>
                    <a:pt x="4249" y="2240"/>
                  </a:lnTo>
                  <a:lnTo>
                    <a:pt x="4094" y="2009"/>
                  </a:lnTo>
                  <a:lnTo>
                    <a:pt x="3824" y="1700"/>
                  </a:lnTo>
                  <a:lnTo>
                    <a:pt x="3515" y="1352"/>
                  </a:lnTo>
                  <a:lnTo>
                    <a:pt x="3129" y="1082"/>
                  </a:lnTo>
                  <a:lnTo>
                    <a:pt x="2704" y="812"/>
                  </a:lnTo>
                  <a:lnTo>
                    <a:pt x="2318" y="580"/>
                  </a:lnTo>
                  <a:lnTo>
                    <a:pt x="1854" y="387"/>
                  </a:lnTo>
                  <a:lnTo>
                    <a:pt x="108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8"/>
            <p:cNvSpPr/>
            <p:nvPr/>
          </p:nvSpPr>
          <p:spPr>
            <a:xfrm>
              <a:off x="319200" y="3515375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8" y="309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2"/>
                  </a:lnTo>
                  <a:lnTo>
                    <a:pt x="7299" y="502"/>
                  </a:lnTo>
                  <a:lnTo>
                    <a:pt x="7453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3"/>
                  </a:lnTo>
                  <a:lnTo>
                    <a:pt x="6295" y="4943"/>
                  </a:lnTo>
                  <a:lnTo>
                    <a:pt x="6218" y="3978"/>
                  </a:lnTo>
                  <a:lnTo>
                    <a:pt x="6140" y="2974"/>
                  </a:lnTo>
                  <a:lnTo>
                    <a:pt x="6140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4"/>
                  </a:lnTo>
                  <a:lnTo>
                    <a:pt x="6449" y="502"/>
                  </a:lnTo>
                  <a:lnTo>
                    <a:pt x="6527" y="425"/>
                  </a:lnTo>
                  <a:lnTo>
                    <a:pt x="6642" y="348"/>
                  </a:lnTo>
                  <a:lnTo>
                    <a:pt x="6758" y="309"/>
                  </a:lnTo>
                  <a:close/>
                  <a:moveTo>
                    <a:pt x="11971" y="4711"/>
                  </a:moveTo>
                  <a:lnTo>
                    <a:pt x="12087" y="4750"/>
                  </a:lnTo>
                  <a:lnTo>
                    <a:pt x="12164" y="4827"/>
                  </a:lnTo>
                  <a:lnTo>
                    <a:pt x="12280" y="4905"/>
                  </a:lnTo>
                  <a:lnTo>
                    <a:pt x="12319" y="4982"/>
                  </a:lnTo>
                  <a:lnTo>
                    <a:pt x="12396" y="5136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1"/>
                  </a:lnTo>
                  <a:lnTo>
                    <a:pt x="10041" y="5831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8" y="5252"/>
                  </a:lnTo>
                  <a:lnTo>
                    <a:pt x="7955" y="5020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8" y="4750"/>
                  </a:lnTo>
                  <a:lnTo>
                    <a:pt x="11353" y="4711"/>
                  </a:lnTo>
                  <a:close/>
                  <a:moveTo>
                    <a:pt x="5638" y="5754"/>
                  </a:moveTo>
                  <a:lnTo>
                    <a:pt x="4557" y="6449"/>
                  </a:lnTo>
                  <a:lnTo>
                    <a:pt x="3437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29" y="7917"/>
                  </a:lnTo>
                  <a:lnTo>
                    <a:pt x="1120" y="7955"/>
                  </a:lnTo>
                  <a:lnTo>
                    <a:pt x="927" y="7917"/>
                  </a:lnTo>
                  <a:lnTo>
                    <a:pt x="850" y="7878"/>
                  </a:lnTo>
                  <a:lnTo>
                    <a:pt x="773" y="7801"/>
                  </a:lnTo>
                  <a:lnTo>
                    <a:pt x="734" y="7685"/>
                  </a:lnTo>
                  <a:lnTo>
                    <a:pt x="696" y="7530"/>
                  </a:lnTo>
                  <a:lnTo>
                    <a:pt x="696" y="7376"/>
                  </a:lnTo>
                  <a:lnTo>
                    <a:pt x="696" y="7221"/>
                  </a:lnTo>
                  <a:lnTo>
                    <a:pt x="734" y="7144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2"/>
                  </a:lnTo>
                  <a:lnTo>
                    <a:pt x="2742" y="6449"/>
                  </a:lnTo>
                  <a:lnTo>
                    <a:pt x="3592" y="6295"/>
                  </a:lnTo>
                  <a:lnTo>
                    <a:pt x="4634" y="6063"/>
                  </a:lnTo>
                  <a:lnTo>
                    <a:pt x="5136" y="5909"/>
                  </a:lnTo>
                  <a:lnTo>
                    <a:pt x="5638" y="5754"/>
                  </a:lnTo>
                  <a:close/>
                  <a:moveTo>
                    <a:pt x="6951" y="0"/>
                  </a:moveTo>
                  <a:lnTo>
                    <a:pt x="6720" y="39"/>
                  </a:lnTo>
                  <a:lnTo>
                    <a:pt x="6527" y="116"/>
                  </a:lnTo>
                  <a:lnTo>
                    <a:pt x="6333" y="232"/>
                  </a:lnTo>
                  <a:lnTo>
                    <a:pt x="6140" y="425"/>
                  </a:lnTo>
                  <a:lnTo>
                    <a:pt x="5986" y="618"/>
                  </a:lnTo>
                  <a:lnTo>
                    <a:pt x="5909" y="811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1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3" y="5020"/>
                  </a:lnTo>
                  <a:lnTo>
                    <a:pt x="6025" y="5136"/>
                  </a:lnTo>
                  <a:lnTo>
                    <a:pt x="6063" y="5252"/>
                  </a:lnTo>
                  <a:lnTo>
                    <a:pt x="5523" y="5445"/>
                  </a:lnTo>
                  <a:lnTo>
                    <a:pt x="4982" y="5561"/>
                  </a:lnTo>
                  <a:lnTo>
                    <a:pt x="3939" y="5831"/>
                  </a:lnTo>
                  <a:lnTo>
                    <a:pt x="2858" y="6024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0" y="6642"/>
                  </a:lnTo>
                  <a:lnTo>
                    <a:pt x="503" y="6835"/>
                  </a:lnTo>
                  <a:lnTo>
                    <a:pt x="232" y="7028"/>
                  </a:lnTo>
                  <a:lnTo>
                    <a:pt x="116" y="7144"/>
                  </a:lnTo>
                  <a:lnTo>
                    <a:pt x="39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39" y="7723"/>
                  </a:lnTo>
                  <a:lnTo>
                    <a:pt x="116" y="7917"/>
                  </a:lnTo>
                  <a:lnTo>
                    <a:pt x="232" y="8032"/>
                  </a:lnTo>
                  <a:lnTo>
                    <a:pt x="348" y="8148"/>
                  </a:lnTo>
                  <a:lnTo>
                    <a:pt x="503" y="8225"/>
                  </a:lnTo>
                  <a:lnTo>
                    <a:pt x="618" y="8264"/>
                  </a:lnTo>
                  <a:lnTo>
                    <a:pt x="927" y="8341"/>
                  </a:lnTo>
                  <a:lnTo>
                    <a:pt x="1275" y="8341"/>
                  </a:lnTo>
                  <a:lnTo>
                    <a:pt x="1622" y="8303"/>
                  </a:lnTo>
                  <a:lnTo>
                    <a:pt x="1931" y="8187"/>
                  </a:lnTo>
                  <a:lnTo>
                    <a:pt x="2549" y="7994"/>
                  </a:lnTo>
                  <a:lnTo>
                    <a:pt x="3553" y="7530"/>
                  </a:lnTo>
                  <a:lnTo>
                    <a:pt x="4519" y="6990"/>
                  </a:lnTo>
                  <a:lnTo>
                    <a:pt x="5445" y="6372"/>
                  </a:lnTo>
                  <a:lnTo>
                    <a:pt x="5909" y="6063"/>
                  </a:lnTo>
                  <a:lnTo>
                    <a:pt x="6333" y="5715"/>
                  </a:lnTo>
                  <a:lnTo>
                    <a:pt x="6527" y="6102"/>
                  </a:lnTo>
                  <a:lnTo>
                    <a:pt x="6642" y="6295"/>
                  </a:lnTo>
                  <a:lnTo>
                    <a:pt x="6758" y="6449"/>
                  </a:lnTo>
                  <a:lnTo>
                    <a:pt x="7029" y="6372"/>
                  </a:lnTo>
                  <a:lnTo>
                    <a:pt x="7029" y="6333"/>
                  </a:lnTo>
                  <a:lnTo>
                    <a:pt x="6835" y="5986"/>
                  </a:lnTo>
                  <a:lnTo>
                    <a:pt x="6758" y="5831"/>
                  </a:lnTo>
                  <a:lnTo>
                    <a:pt x="6720" y="5638"/>
                  </a:lnTo>
                  <a:lnTo>
                    <a:pt x="6720" y="5561"/>
                  </a:lnTo>
                  <a:lnTo>
                    <a:pt x="7569" y="5831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7"/>
                  </a:lnTo>
                  <a:lnTo>
                    <a:pt x="11006" y="6217"/>
                  </a:lnTo>
                  <a:lnTo>
                    <a:pt x="11469" y="6179"/>
                  </a:lnTo>
                  <a:lnTo>
                    <a:pt x="11933" y="6140"/>
                  </a:lnTo>
                  <a:lnTo>
                    <a:pt x="12357" y="5986"/>
                  </a:lnTo>
                  <a:lnTo>
                    <a:pt x="12512" y="5909"/>
                  </a:lnTo>
                  <a:lnTo>
                    <a:pt x="12666" y="5793"/>
                  </a:lnTo>
                  <a:lnTo>
                    <a:pt x="12821" y="5677"/>
                  </a:lnTo>
                  <a:lnTo>
                    <a:pt x="12898" y="5522"/>
                  </a:lnTo>
                  <a:lnTo>
                    <a:pt x="12975" y="5368"/>
                  </a:lnTo>
                  <a:lnTo>
                    <a:pt x="12975" y="5175"/>
                  </a:lnTo>
                  <a:lnTo>
                    <a:pt x="12975" y="4982"/>
                  </a:lnTo>
                  <a:lnTo>
                    <a:pt x="12898" y="4827"/>
                  </a:lnTo>
                  <a:lnTo>
                    <a:pt x="12821" y="4711"/>
                  </a:lnTo>
                  <a:lnTo>
                    <a:pt x="12744" y="4634"/>
                  </a:lnTo>
                  <a:lnTo>
                    <a:pt x="12628" y="4518"/>
                  </a:lnTo>
                  <a:lnTo>
                    <a:pt x="12473" y="4480"/>
                  </a:lnTo>
                  <a:lnTo>
                    <a:pt x="12164" y="4364"/>
                  </a:lnTo>
                  <a:lnTo>
                    <a:pt x="11817" y="4325"/>
                  </a:lnTo>
                  <a:lnTo>
                    <a:pt x="11469" y="4325"/>
                  </a:lnTo>
                  <a:lnTo>
                    <a:pt x="10890" y="4364"/>
                  </a:lnTo>
                  <a:lnTo>
                    <a:pt x="9847" y="4403"/>
                  </a:lnTo>
                  <a:lnTo>
                    <a:pt x="8843" y="4480"/>
                  </a:lnTo>
                  <a:lnTo>
                    <a:pt x="7839" y="4634"/>
                  </a:lnTo>
                  <a:lnTo>
                    <a:pt x="6835" y="4827"/>
                  </a:lnTo>
                  <a:lnTo>
                    <a:pt x="7376" y="3476"/>
                  </a:lnTo>
                  <a:lnTo>
                    <a:pt x="7646" y="2742"/>
                  </a:lnTo>
                  <a:lnTo>
                    <a:pt x="7839" y="2047"/>
                  </a:lnTo>
                  <a:lnTo>
                    <a:pt x="7917" y="1815"/>
                  </a:lnTo>
                  <a:lnTo>
                    <a:pt x="7917" y="1545"/>
                  </a:lnTo>
                  <a:lnTo>
                    <a:pt x="7917" y="1313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8"/>
                  </a:lnTo>
                  <a:lnTo>
                    <a:pt x="7531" y="425"/>
                  </a:lnTo>
                  <a:lnTo>
                    <a:pt x="7337" y="271"/>
                  </a:lnTo>
                  <a:lnTo>
                    <a:pt x="7260" y="155"/>
                  </a:lnTo>
                  <a:lnTo>
                    <a:pt x="7144" y="78"/>
                  </a:lnTo>
                  <a:lnTo>
                    <a:pt x="695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8"/>
            <p:cNvSpPr/>
            <p:nvPr/>
          </p:nvSpPr>
          <p:spPr>
            <a:xfrm>
              <a:off x="2371575" y="3521175"/>
              <a:ext cx="106225" cy="123575"/>
            </a:xfrm>
            <a:custGeom>
              <a:avLst/>
              <a:gdLst/>
              <a:ahLst/>
              <a:cxnLst/>
              <a:rect l="l" t="t" r="r" b="b"/>
              <a:pathLst>
                <a:path w="4249" h="4943" extrusionOk="0">
                  <a:moveTo>
                    <a:pt x="3862" y="0"/>
                  </a:moveTo>
                  <a:lnTo>
                    <a:pt x="3592" y="541"/>
                  </a:lnTo>
                  <a:lnTo>
                    <a:pt x="3245" y="1120"/>
                  </a:lnTo>
                  <a:lnTo>
                    <a:pt x="2897" y="1661"/>
                  </a:lnTo>
                  <a:lnTo>
                    <a:pt x="2511" y="2163"/>
                  </a:lnTo>
                  <a:lnTo>
                    <a:pt x="1932" y="2858"/>
                  </a:lnTo>
                  <a:lnTo>
                    <a:pt x="1314" y="3475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48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50"/>
                  </a:lnTo>
                  <a:lnTo>
                    <a:pt x="966" y="4518"/>
                  </a:lnTo>
                  <a:lnTo>
                    <a:pt x="1314" y="4209"/>
                  </a:lnTo>
                  <a:lnTo>
                    <a:pt x="1700" y="3900"/>
                  </a:lnTo>
                  <a:lnTo>
                    <a:pt x="2009" y="3553"/>
                  </a:lnTo>
                  <a:lnTo>
                    <a:pt x="2356" y="3167"/>
                  </a:lnTo>
                  <a:lnTo>
                    <a:pt x="2897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2"/>
                  </a:lnTo>
                  <a:lnTo>
                    <a:pt x="4248" y="155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8"/>
            <p:cNvSpPr/>
            <p:nvPr/>
          </p:nvSpPr>
          <p:spPr>
            <a:xfrm>
              <a:off x="2320425" y="3522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1"/>
                  </a:moveTo>
                  <a:lnTo>
                    <a:pt x="1004" y="310"/>
                  </a:ln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314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507"/>
                  </a:lnTo>
                  <a:lnTo>
                    <a:pt x="579" y="1430"/>
                  </a:lnTo>
                  <a:lnTo>
                    <a:pt x="502" y="1314"/>
                  </a:lnTo>
                  <a:lnTo>
                    <a:pt x="464" y="1236"/>
                  </a:lnTo>
                  <a:lnTo>
                    <a:pt x="425" y="1005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426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1"/>
                  </a:moveTo>
                  <a:lnTo>
                    <a:pt x="850" y="39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117"/>
                  </a:lnTo>
                  <a:lnTo>
                    <a:pt x="271" y="232"/>
                  </a:lnTo>
                  <a:lnTo>
                    <a:pt x="155" y="348"/>
                  </a:lnTo>
                  <a:lnTo>
                    <a:pt x="77" y="541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68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932"/>
                  </a:lnTo>
                  <a:lnTo>
                    <a:pt x="1622" y="1816"/>
                  </a:lnTo>
                  <a:lnTo>
                    <a:pt x="1777" y="1700"/>
                  </a:lnTo>
                  <a:lnTo>
                    <a:pt x="1892" y="1545"/>
                  </a:lnTo>
                  <a:lnTo>
                    <a:pt x="1970" y="1352"/>
                  </a:lnTo>
                  <a:lnTo>
                    <a:pt x="2047" y="1198"/>
                  </a:lnTo>
                  <a:lnTo>
                    <a:pt x="2085" y="1005"/>
                  </a:lnTo>
                  <a:lnTo>
                    <a:pt x="2047" y="812"/>
                  </a:lnTo>
                  <a:lnTo>
                    <a:pt x="1970" y="619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78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8"/>
            <p:cNvSpPr/>
            <p:nvPr/>
          </p:nvSpPr>
          <p:spPr>
            <a:xfrm>
              <a:off x="5925125" y="3542400"/>
              <a:ext cx="60825" cy="90775"/>
            </a:xfrm>
            <a:custGeom>
              <a:avLst/>
              <a:gdLst/>
              <a:ahLst/>
              <a:cxnLst/>
              <a:rect l="l" t="t" r="r" b="b"/>
              <a:pathLst>
                <a:path w="2433" h="3631" extrusionOk="0">
                  <a:moveTo>
                    <a:pt x="1197" y="1"/>
                  </a:moveTo>
                  <a:lnTo>
                    <a:pt x="1081" y="39"/>
                  </a:lnTo>
                  <a:lnTo>
                    <a:pt x="1004" y="78"/>
                  </a:lnTo>
                  <a:lnTo>
                    <a:pt x="966" y="117"/>
                  </a:lnTo>
                  <a:lnTo>
                    <a:pt x="927" y="194"/>
                  </a:lnTo>
                  <a:lnTo>
                    <a:pt x="927" y="271"/>
                  </a:lnTo>
                  <a:lnTo>
                    <a:pt x="850" y="271"/>
                  </a:lnTo>
                  <a:lnTo>
                    <a:pt x="772" y="310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41"/>
                  </a:lnTo>
                  <a:lnTo>
                    <a:pt x="695" y="619"/>
                  </a:lnTo>
                  <a:lnTo>
                    <a:pt x="772" y="696"/>
                  </a:lnTo>
                  <a:lnTo>
                    <a:pt x="850" y="734"/>
                  </a:lnTo>
                  <a:lnTo>
                    <a:pt x="1081" y="812"/>
                  </a:lnTo>
                  <a:lnTo>
                    <a:pt x="1274" y="966"/>
                  </a:lnTo>
                  <a:lnTo>
                    <a:pt x="1468" y="1121"/>
                  </a:lnTo>
                  <a:lnTo>
                    <a:pt x="1622" y="1275"/>
                  </a:lnTo>
                  <a:lnTo>
                    <a:pt x="1738" y="1507"/>
                  </a:lnTo>
                  <a:lnTo>
                    <a:pt x="1854" y="1700"/>
                  </a:lnTo>
                  <a:lnTo>
                    <a:pt x="1892" y="1931"/>
                  </a:lnTo>
                  <a:lnTo>
                    <a:pt x="1931" y="2163"/>
                  </a:lnTo>
                  <a:lnTo>
                    <a:pt x="1892" y="2472"/>
                  </a:lnTo>
                  <a:lnTo>
                    <a:pt x="1815" y="2742"/>
                  </a:lnTo>
                  <a:lnTo>
                    <a:pt x="1738" y="2897"/>
                  </a:lnTo>
                  <a:lnTo>
                    <a:pt x="1622" y="2974"/>
                  </a:lnTo>
                  <a:lnTo>
                    <a:pt x="1506" y="3090"/>
                  </a:lnTo>
                  <a:lnTo>
                    <a:pt x="1390" y="3128"/>
                  </a:lnTo>
                  <a:lnTo>
                    <a:pt x="1197" y="3167"/>
                  </a:lnTo>
                  <a:lnTo>
                    <a:pt x="1043" y="3128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81"/>
                  </a:lnTo>
                  <a:lnTo>
                    <a:pt x="811" y="2626"/>
                  </a:lnTo>
                  <a:lnTo>
                    <a:pt x="888" y="2472"/>
                  </a:lnTo>
                  <a:lnTo>
                    <a:pt x="1043" y="2356"/>
                  </a:lnTo>
                  <a:lnTo>
                    <a:pt x="1120" y="2279"/>
                  </a:lnTo>
                  <a:lnTo>
                    <a:pt x="1159" y="2163"/>
                  </a:lnTo>
                  <a:lnTo>
                    <a:pt x="1120" y="2047"/>
                  </a:lnTo>
                  <a:lnTo>
                    <a:pt x="1043" y="1970"/>
                  </a:lnTo>
                  <a:lnTo>
                    <a:pt x="618" y="1623"/>
                  </a:lnTo>
                  <a:lnTo>
                    <a:pt x="425" y="1468"/>
                  </a:lnTo>
                  <a:lnTo>
                    <a:pt x="193" y="1352"/>
                  </a:lnTo>
                  <a:lnTo>
                    <a:pt x="0" y="1623"/>
                  </a:lnTo>
                  <a:lnTo>
                    <a:pt x="270" y="1893"/>
                  </a:lnTo>
                  <a:lnTo>
                    <a:pt x="541" y="2163"/>
                  </a:lnTo>
                  <a:lnTo>
                    <a:pt x="386" y="2395"/>
                  </a:lnTo>
                  <a:lnTo>
                    <a:pt x="309" y="2626"/>
                  </a:lnTo>
                  <a:lnTo>
                    <a:pt x="309" y="2935"/>
                  </a:lnTo>
                  <a:lnTo>
                    <a:pt x="348" y="3051"/>
                  </a:lnTo>
                  <a:lnTo>
                    <a:pt x="425" y="3206"/>
                  </a:lnTo>
                  <a:lnTo>
                    <a:pt x="541" y="3360"/>
                  </a:lnTo>
                  <a:lnTo>
                    <a:pt x="695" y="3476"/>
                  </a:lnTo>
                  <a:lnTo>
                    <a:pt x="850" y="3592"/>
                  </a:lnTo>
                  <a:lnTo>
                    <a:pt x="1081" y="3630"/>
                  </a:lnTo>
                  <a:lnTo>
                    <a:pt x="1274" y="3630"/>
                  </a:lnTo>
                  <a:lnTo>
                    <a:pt x="1468" y="3592"/>
                  </a:lnTo>
                  <a:lnTo>
                    <a:pt x="1661" y="3515"/>
                  </a:lnTo>
                  <a:lnTo>
                    <a:pt x="1854" y="3437"/>
                  </a:lnTo>
                  <a:lnTo>
                    <a:pt x="2047" y="3283"/>
                  </a:lnTo>
                  <a:lnTo>
                    <a:pt x="2201" y="3090"/>
                  </a:lnTo>
                  <a:lnTo>
                    <a:pt x="2317" y="2897"/>
                  </a:lnTo>
                  <a:lnTo>
                    <a:pt x="2394" y="2704"/>
                  </a:lnTo>
                  <a:lnTo>
                    <a:pt x="2433" y="2472"/>
                  </a:lnTo>
                  <a:lnTo>
                    <a:pt x="2433" y="2279"/>
                  </a:lnTo>
                  <a:lnTo>
                    <a:pt x="2433" y="2047"/>
                  </a:lnTo>
                  <a:lnTo>
                    <a:pt x="2356" y="1816"/>
                  </a:lnTo>
                  <a:lnTo>
                    <a:pt x="2317" y="1623"/>
                  </a:lnTo>
                  <a:lnTo>
                    <a:pt x="2201" y="1391"/>
                  </a:lnTo>
                  <a:lnTo>
                    <a:pt x="1931" y="1005"/>
                  </a:lnTo>
                  <a:lnTo>
                    <a:pt x="1622" y="657"/>
                  </a:lnTo>
                  <a:lnTo>
                    <a:pt x="1274" y="425"/>
                  </a:lnTo>
                  <a:lnTo>
                    <a:pt x="11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8"/>
            <p:cNvSpPr/>
            <p:nvPr/>
          </p:nvSpPr>
          <p:spPr>
            <a:xfrm>
              <a:off x="5032150" y="354530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8"/>
            <p:cNvSpPr/>
            <p:nvPr/>
          </p:nvSpPr>
          <p:spPr>
            <a:xfrm>
              <a:off x="3784900" y="3554950"/>
              <a:ext cx="112950" cy="132275"/>
            </a:xfrm>
            <a:custGeom>
              <a:avLst/>
              <a:gdLst/>
              <a:ahLst/>
              <a:cxnLst/>
              <a:rect l="l" t="t" r="r" b="b"/>
              <a:pathLst>
                <a:path w="4518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3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5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8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6" y="3167"/>
                  </a:lnTo>
                  <a:lnTo>
                    <a:pt x="772" y="2742"/>
                  </a:lnTo>
                  <a:lnTo>
                    <a:pt x="965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79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8"/>
            <p:cNvSpPr/>
            <p:nvPr/>
          </p:nvSpPr>
          <p:spPr>
            <a:xfrm>
              <a:off x="5529325" y="35675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463" y="927"/>
                  </a:lnTo>
                  <a:lnTo>
                    <a:pt x="1043" y="1622"/>
                  </a:lnTo>
                  <a:lnTo>
                    <a:pt x="1661" y="2279"/>
                  </a:lnTo>
                  <a:lnTo>
                    <a:pt x="2356" y="2858"/>
                  </a:lnTo>
                  <a:lnTo>
                    <a:pt x="3089" y="3360"/>
                  </a:lnTo>
                  <a:lnTo>
                    <a:pt x="3862" y="3824"/>
                  </a:lnTo>
                  <a:lnTo>
                    <a:pt x="4672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21" y="4905"/>
                  </a:lnTo>
                  <a:lnTo>
                    <a:pt x="7684" y="4943"/>
                  </a:lnTo>
                  <a:lnTo>
                    <a:pt x="8109" y="4982"/>
                  </a:lnTo>
                  <a:lnTo>
                    <a:pt x="8534" y="4943"/>
                  </a:lnTo>
                  <a:lnTo>
                    <a:pt x="8959" y="4905"/>
                  </a:lnTo>
                  <a:lnTo>
                    <a:pt x="9383" y="4866"/>
                  </a:lnTo>
                  <a:lnTo>
                    <a:pt x="9808" y="4750"/>
                  </a:lnTo>
                  <a:lnTo>
                    <a:pt x="10233" y="4634"/>
                  </a:lnTo>
                  <a:lnTo>
                    <a:pt x="10658" y="4480"/>
                  </a:lnTo>
                  <a:lnTo>
                    <a:pt x="11044" y="4326"/>
                  </a:lnTo>
                  <a:lnTo>
                    <a:pt x="11469" y="4094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280" y="3553"/>
                  </a:lnTo>
                  <a:lnTo>
                    <a:pt x="12434" y="3167"/>
                  </a:lnTo>
                  <a:lnTo>
                    <a:pt x="12241" y="3167"/>
                  </a:lnTo>
                  <a:lnTo>
                    <a:pt x="12202" y="3128"/>
                  </a:lnTo>
                  <a:lnTo>
                    <a:pt x="12009" y="3128"/>
                  </a:lnTo>
                  <a:lnTo>
                    <a:pt x="11893" y="3167"/>
                  </a:lnTo>
                  <a:lnTo>
                    <a:pt x="11546" y="3437"/>
                  </a:lnTo>
                  <a:lnTo>
                    <a:pt x="11198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01" y="4171"/>
                  </a:lnTo>
                  <a:lnTo>
                    <a:pt x="9615" y="4287"/>
                  </a:lnTo>
                  <a:lnTo>
                    <a:pt x="9190" y="4364"/>
                  </a:lnTo>
                  <a:lnTo>
                    <a:pt x="8766" y="4403"/>
                  </a:lnTo>
                  <a:lnTo>
                    <a:pt x="8341" y="4441"/>
                  </a:lnTo>
                  <a:lnTo>
                    <a:pt x="7916" y="4480"/>
                  </a:lnTo>
                  <a:lnTo>
                    <a:pt x="7453" y="4441"/>
                  </a:lnTo>
                  <a:lnTo>
                    <a:pt x="7028" y="4403"/>
                  </a:lnTo>
                  <a:lnTo>
                    <a:pt x="6603" y="4326"/>
                  </a:lnTo>
                  <a:lnTo>
                    <a:pt x="6178" y="4248"/>
                  </a:lnTo>
                  <a:lnTo>
                    <a:pt x="5792" y="4132"/>
                  </a:lnTo>
                  <a:lnTo>
                    <a:pt x="5368" y="4017"/>
                  </a:lnTo>
                  <a:lnTo>
                    <a:pt x="4595" y="3669"/>
                  </a:lnTo>
                  <a:lnTo>
                    <a:pt x="3862" y="3283"/>
                  </a:lnTo>
                  <a:lnTo>
                    <a:pt x="3205" y="2820"/>
                  </a:lnTo>
                  <a:lnTo>
                    <a:pt x="2549" y="2318"/>
                  </a:lnTo>
                  <a:lnTo>
                    <a:pt x="1969" y="1777"/>
                  </a:lnTo>
                  <a:lnTo>
                    <a:pt x="1352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8"/>
            <p:cNvSpPr/>
            <p:nvPr/>
          </p:nvSpPr>
          <p:spPr>
            <a:xfrm>
              <a:off x="2258625" y="3569425"/>
              <a:ext cx="44450" cy="43475"/>
            </a:xfrm>
            <a:custGeom>
              <a:avLst/>
              <a:gdLst/>
              <a:ahLst/>
              <a:cxnLst/>
              <a:rect l="l" t="t" r="r" b="b"/>
              <a:pathLst>
                <a:path w="1778" h="1739" extrusionOk="0">
                  <a:moveTo>
                    <a:pt x="773" y="310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9"/>
                  </a:lnTo>
                  <a:lnTo>
                    <a:pt x="1391" y="773"/>
                  </a:lnTo>
                  <a:lnTo>
                    <a:pt x="1391" y="966"/>
                  </a:lnTo>
                  <a:lnTo>
                    <a:pt x="1352" y="1044"/>
                  </a:lnTo>
                  <a:lnTo>
                    <a:pt x="1275" y="1159"/>
                  </a:lnTo>
                  <a:lnTo>
                    <a:pt x="1198" y="1237"/>
                  </a:lnTo>
                  <a:lnTo>
                    <a:pt x="1082" y="1314"/>
                  </a:lnTo>
                  <a:lnTo>
                    <a:pt x="889" y="1352"/>
                  </a:lnTo>
                  <a:lnTo>
                    <a:pt x="696" y="1352"/>
                  </a:lnTo>
                  <a:lnTo>
                    <a:pt x="542" y="1237"/>
                  </a:lnTo>
                  <a:lnTo>
                    <a:pt x="426" y="1082"/>
                  </a:lnTo>
                  <a:lnTo>
                    <a:pt x="387" y="889"/>
                  </a:lnTo>
                  <a:lnTo>
                    <a:pt x="387" y="735"/>
                  </a:lnTo>
                  <a:lnTo>
                    <a:pt x="464" y="580"/>
                  </a:lnTo>
                  <a:lnTo>
                    <a:pt x="542" y="387"/>
                  </a:lnTo>
                  <a:lnTo>
                    <a:pt x="542" y="348"/>
                  </a:lnTo>
                  <a:lnTo>
                    <a:pt x="773" y="310"/>
                  </a:lnTo>
                  <a:close/>
                  <a:moveTo>
                    <a:pt x="773" y="1"/>
                  </a:moveTo>
                  <a:lnTo>
                    <a:pt x="619" y="40"/>
                  </a:lnTo>
                  <a:lnTo>
                    <a:pt x="464" y="117"/>
                  </a:lnTo>
                  <a:lnTo>
                    <a:pt x="426" y="155"/>
                  </a:lnTo>
                  <a:lnTo>
                    <a:pt x="348" y="194"/>
                  </a:lnTo>
                  <a:lnTo>
                    <a:pt x="233" y="271"/>
                  </a:lnTo>
                  <a:lnTo>
                    <a:pt x="117" y="387"/>
                  </a:lnTo>
                  <a:lnTo>
                    <a:pt x="40" y="503"/>
                  </a:lnTo>
                  <a:lnTo>
                    <a:pt x="1" y="657"/>
                  </a:lnTo>
                  <a:lnTo>
                    <a:pt x="1" y="850"/>
                  </a:lnTo>
                  <a:lnTo>
                    <a:pt x="1" y="1005"/>
                  </a:lnTo>
                  <a:lnTo>
                    <a:pt x="40" y="1159"/>
                  </a:lnTo>
                  <a:lnTo>
                    <a:pt x="117" y="1314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9" y="1739"/>
                  </a:lnTo>
                  <a:lnTo>
                    <a:pt x="966" y="1739"/>
                  </a:lnTo>
                  <a:lnTo>
                    <a:pt x="1121" y="1700"/>
                  </a:lnTo>
                  <a:lnTo>
                    <a:pt x="1275" y="1623"/>
                  </a:lnTo>
                  <a:lnTo>
                    <a:pt x="1430" y="1545"/>
                  </a:lnTo>
                  <a:lnTo>
                    <a:pt x="1584" y="1430"/>
                  </a:lnTo>
                  <a:lnTo>
                    <a:pt x="1661" y="1275"/>
                  </a:lnTo>
                  <a:lnTo>
                    <a:pt x="1739" y="1121"/>
                  </a:lnTo>
                  <a:lnTo>
                    <a:pt x="1777" y="928"/>
                  </a:lnTo>
                  <a:lnTo>
                    <a:pt x="1777" y="773"/>
                  </a:lnTo>
                  <a:lnTo>
                    <a:pt x="1739" y="580"/>
                  </a:lnTo>
                  <a:lnTo>
                    <a:pt x="1661" y="426"/>
                  </a:lnTo>
                  <a:lnTo>
                    <a:pt x="1546" y="271"/>
                  </a:lnTo>
                  <a:lnTo>
                    <a:pt x="1430" y="155"/>
                  </a:lnTo>
                  <a:lnTo>
                    <a:pt x="1275" y="78"/>
                  </a:lnTo>
                  <a:lnTo>
                    <a:pt x="1121" y="40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8"/>
            <p:cNvSpPr/>
            <p:nvPr/>
          </p:nvSpPr>
          <p:spPr>
            <a:xfrm>
              <a:off x="5836300" y="3573300"/>
              <a:ext cx="93675" cy="136150"/>
            </a:xfrm>
            <a:custGeom>
              <a:avLst/>
              <a:gdLst/>
              <a:ahLst/>
              <a:cxnLst/>
              <a:rect l="l" t="t" r="r" b="b"/>
              <a:pathLst>
                <a:path w="3747" h="5446" extrusionOk="0">
                  <a:moveTo>
                    <a:pt x="3515" y="0"/>
                  </a:moveTo>
                  <a:lnTo>
                    <a:pt x="3437" y="39"/>
                  </a:lnTo>
                  <a:lnTo>
                    <a:pt x="3360" y="78"/>
                  </a:lnTo>
                  <a:lnTo>
                    <a:pt x="3283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88" y="773"/>
                  </a:lnTo>
                  <a:lnTo>
                    <a:pt x="2356" y="1004"/>
                  </a:lnTo>
                  <a:lnTo>
                    <a:pt x="2086" y="1236"/>
                  </a:lnTo>
                  <a:lnTo>
                    <a:pt x="1777" y="1468"/>
                  </a:lnTo>
                  <a:lnTo>
                    <a:pt x="1159" y="1815"/>
                  </a:lnTo>
                  <a:lnTo>
                    <a:pt x="1120" y="1892"/>
                  </a:lnTo>
                  <a:lnTo>
                    <a:pt x="1082" y="1970"/>
                  </a:lnTo>
                  <a:lnTo>
                    <a:pt x="1082" y="2047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927" y="2124"/>
                  </a:lnTo>
                  <a:lnTo>
                    <a:pt x="850" y="2201"/>
                  </a:lnTo>
                  <a:lnTo>
                    <a:pt x="812" y="2279"/>
                  </a:lnTo>
                  <a:lnTo>
                    <a:pt x="812" y="2356"/>
                  </a:lnTo>
                  <a:lnTo>
                    <a:pt x="850" y="2433"/>
                  </a:lnTo>
                  <a:lnTo>
                    <a:pt x="889" y="2510"/>
                  </a:lnTo>
                  <a:lnTo>
                    <a:pt x="1005" y="2549"/>
                  </a:lnTo>
                  <a:lnTo>
                    <a:pt x="1236" y="2626"/>
                  </a:lnTo>
                  <a:lnTo>
                    <a:pt x="1468" y="2703"/>
                  </a:lnTo>
                  <a:lnTo>
                    <a:pt x="1661" y="2858"/>
                  </a:lnTo>
                  <a:lnTo>
                    <a:pt x="1854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63" y="3669"/>
                  </a:lnTo>
                  <a:lnTo>
                    <a:pt x="2163" y="3900"/>
                  </a:lnTo>
                  <a:lnTo>
                    <a:pt x="2124" y="4132"/>
                  </a:lnTo>
                  <a:lnTo>
                    <a:pt x="2047" y="4364"/>
                  </a:lnTo>
                  <a:lnTo>
                    <a:pt x="1931" y="4557"/>
                  </a:lnTo>
                  <a:lnTo>
                    <a:pt x="1777" y="4711"/>
                  </a:lnTo>
                  <a:lnTo>
                    <a:pt x="1584" y="4866"/>
                  </a:lnTo>
                  <a:lnTo>
                    <a:pt x="1352" y="4943"/>
                  </a:lnTo>
                  <a:lnTo>
                    <a:pt x="1236" y="4982"/>
                  </a:lnTo>
                  <a:lnTo>
                    <a:pt x="1120" y="4982"/>
                  </a:lnTo>
                  <a:lnTo>
                    <a:pt x="927" y="4904"/>
                  </a:lnTo>
                  <a:lnTo>
                    <a:pt x="773" y="4789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73" y="4287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1005" y="4132"/>
                  </a:lnTo>
                  <a:lnTo>
                    <a:pt x="1120" y="4094"/>
                  </a:lnTo>
                  <a:lnTo>
                    <a:pt x="1275" y="4055"/>
                  </a:lnTo>
                  <a:lnTo>
                    <a:pt x="1352" y="3939"/>
                  </a:lnTo>
                  <a:lnTo>
                    <a:pt x="1314" y="3823"/>
                  </a:lnTo>
                  <a:lnTo>
                    <a:pt x="1314" y="3746"/>
                  </a:lnTo>
                  <a:lnTo>
                    <a:pt x="1236" y="3669"/>
                  </a:lnTo>
                  <a:lnTo>
                    <a:pt x="155" y="2935"/>
                  </a:lnTo>
                  <a:lnTo>
                    <a:pt x="1" y="3321"/>
                  </a:lnTo>
                  <a:lnTo>
                    <a:pt x="657" y="3785"/>
                  </a:lnTo>
                  <a:lnTo>
                    <a:pt x="541" y="3900"/>
                  </a:lnTo>
                  <a:lnTo>
                    <a:pt x="425" y="4016"/>
                  </a:lnTo>
                  <a:lnTo>
                    <a:pt x="310" y="4132"/>
                  </a:lnTo>
                  <a:lnTo>
                    <a:pt x="271" y="4248"/>
                  </a:lnTo>
                  <a:lnTo>
                    <a:pt x="232" y="4402"/>
                  </a:lnTo>
                  <a:lnTo>
                    <a:pt x="194" y="4557"/>
                  </a:lnTo>
                  <a:lnTo>
                    <a:pt x="232" y="4750"/>
                  </a:lnTo>
                  <a:lnTo>
                    <a:pt x="271" y="4904"/>
                  </a:lnTo>
                  <a:lnTo>
                    <a:pt x="425" y="5136"/>
                  </a:lnTo>
                  <a:lnTo>
                    <a:pt x="580" y="5291"/>
                  </a:lnTo>
                  <a:lnTo>
                    <a:pt x="773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29" y="5406"/>
                  </a:lnTo>
                  <a:lnTo>
                    <a:pt x="1661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79" y="4866"/>
                  </a:lnTo>
                  <a:lnTo>
                    <a:pt x="2433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626" y="3978"/>
                  </a:lnTo>
                  <a:lnTo>
                    <a:pt x="2626" y="3746"/>
                  </a:lnTo>
                  <a:lnTo>
                    <a:pt x="2588" y="3514"/>
                  </a:lnTo>
                  <a:lnTo>
                    <a:pt x="2511" y="3283"/>
                  </a:lnTo>
                  <a:lnTo>
                    <a:pt x="2395" y="3090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70" y="2510"/>
                  </a:lnTo>
                  <a:lnTo>
                    <a:pt x="1777" y="2356"/>
                  </a:lnTo>
                  <a:lnTo>
                    <a:pt x="1545" y="2240"/>
                  </a:lnTo>
                  <a:lnTo>
                    <a:pt x="1314" y="2124"/>
                  </a:lnTo>
                  <a:lnTo>
                    <a:pt x="1661" y="2008"/>
                  </a:lnTo>
                  <a:lnTo>
                    <a:pt x="1970" y="1854"/>
                  </a:lnTo>
                  <a:lnTo>
                    <a:pt x="2279" y="1661"/>
                  </a:lnTo>
                  <a:lnTo>
                    <a:pt x="2588" y="1429"/>
                  </a:lnTo>
                  <a:lnTo>
                    <a:pt x="2858" y="1236"/>
                  </a:lnTo>
                  <a:lnTo>
                    <a:pt x="3128" y="966"/>
                  </a:lnTo>
                  <a:lnTo>
                    <a:pt x="3360" y="695"/>
                  </a:lnTo>
                  <a:lnTo>
                    <a:pt x="3476" y="541"/>
                  </a:lnTo>
                  <a:lnTo>
                    <a:pt x="3553" y="387"/>
                  </a:lnTo>
                  <a:lnTo>
                    <a:pt x="3746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8"/>
            <p:cNvSpPr/>
            <p:nvPr/>
          </p:nvSpPr>
          <p:spPr>
            <a:xfrm>
              <a:off x="2264425" y="357522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8"/>
                  </a:lnTo>
                  <a:lnTo>
                    <a:pt x="3939" y="4248"/>
                  </a:lnTo>
                  <a:lnTo>
                    <a:pt x="4017" y="5407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917"/>
                  </a:lnTo>
                  <a:lnTo>
                    <a:pt x="3901" y="8534"/>
                  </a:lnTo>
                  <a:lnTo>
                    <a:pt x="3746" y="9152"/>
                  </a:lnTo>
                  <a:lnTo>
                    <a:pt x="3515" y="9732"/>
                  </a:lnTo>
                  <a:lnTo>
                    <a:pt x="3244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93"/>
                  </a:lnTo>
                  <a:lnTo>
                    <a:pt x="773" y="9384"/>
                  </a:lnTo>
                  <a:lnTo>
                    <a:pt x="696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618" y="2742"/>
                  </a:lnTo>
                  <a:lnTo>
                    <a:pt x="1391" y="2395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39"/>
                  </a:lnTo>
                  <a:lnTo>
                    <a:pt x="3476" y="310"/>
                  </a:lnTo>
                  <a:lnTo>
                    <a:pt x="3051" y="657"/>
                  </a:lnTo>
                  <a:lnTo>
                    <a:pt x="2626" y="966"/>
                  </a:lnTo>
                  <a:lnTo>
                    <a:pt x="2202" y="1313"/>
                  </a:lnTo>
                  <a:lnTo>
                    <a:pt x="1314" y="1893"/>
                  </a:lnTo>
                  <a:lnTo>
                    <a:pt x="425" y="2472"/>
                  </a:lnTo>
                  <a:lnTo>
                    <a:pt x="348" y="2549"/>
                  </a:lnTo>
                  <a:lnTo>
                    <a:pt x="348" y="2626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3"/>
                  </a:lnTo>
                  <a:lnTo>
                    <a:pt x="155" y="4866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4"/>
                  </a:lnTo>
                  <a:lnTo>
                    <a:pt x="1391" y="11199"/>
                  </a:lnTo>
                  <a:lnTo>
                    <a:pt x="1622" y="11315"/>
                  </a:lnTo>
                  <a:lnTo>
                    <a:pt x="1816" y="11392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53"/>
                  </a:lnTo>
                  <a:lnTo>
                    <a:pt x="3051" y="11237"/>
                  </a:lnTo>
                  <a:lnTo>
                    <a:pt x="3283" y="11044"/>
                  </a:lnTo>
                  <a:lnTo>
                    <a:pt x="3476" y="10890"/>
                  </a:lnTo>
                  <a:lnTo>
                    <a:pt x="3669" y="10658"/>
                  </a:lnTo>
                  <a:lnTo>
                    <a:pt x="3823" y="10388"/>
                  </a:lnTo>
                  <a:lnTo>
                    <a:pt x="3978" y="10156"/>
                  </a:lnTo>
                  <a:lnTo>
                    <a:pt x="4171" y="9538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222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57" y="4982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1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39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8"/>
            <p:cNvSpPr/>
            <p:nvPr/>
          </p:nvSpPr>
          <p:spPr>
            <a:xfrm>
              <a:off x="4033950" y="35897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8"/>
            <p:cNvSpPr/>
            <p:nvPr/>
          </p:nvSpPr>
          <p:spPr>
            <a:xfrm>
              <a:off x="3935475" y="3595500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426" y="1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40" y="78"/>
                  </a:lnTo>
                  <a:lnTo>
                    <a:pt x="1" y="194"/>
                  </a:lnTo>
                  <a:lnTo>
                    <a:pt x="40" y="271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1"/>
                  </a:lnTo>
                  <a:lnTo>
                    <a:pt x="850" y="194"/>
                  </a:lnTo>
                  <a:lnTo>
                    <a:pt x="812" y="78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8"/>
            <p:cNvSpPr/>
            <p:nvPr/>
          </p:nvSpPr>
          <p:spPr>
            <a:xfrm>
              <a:off x="6924275" y="3599350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4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4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1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6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8"/>
            <p:cNvSpPr/>
            <p:nvPr/>
          </p:nvSpPr>
          <p:spPr>
            <a:xfrm>
              <a:off x="2208425" y="362157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4" y="386"/>
                  </a:moveTo>
                  <a:lnTo>
                    <a:pt x="1121" y="425"/>
                  </a:lnTo>
                  <a:lnTo>
                    <a:pt x="1198" y="463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9" y="1274"/>
                  </a:lnTo>
                  <a:lnTo>
                    <a:pt x="696" y="1236"/>
                  </a:lnTo>
                  <a:lnTo>
                    <a:pt x="542" y="1159"/>
                  </a:lnTo>
                  <a:lnTo>
                    <a:pt x="464" y="1081"/>
                  </a:lnTo>
                  <a:lnTo>
                    <a:pt x="426" y="965"/>
                  </a:lnTo>
                  <a:lnTo>
                    <a:pt x="387" y="888"/>
                  </a:lnTo>
                  <a:lnTo>
                    <a:pt x="387" y="772"/>
                  </a:lnTo>
                  <a:lnTo>
                    <a:pt x="426" y="579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850" y="0"/>
                  </a:moveTo>
                  <a:lnTo>
                    <a:pt x="735" y="39"/>
                  </a:lnTo>
                  <a:lnTo>
                    <a:pt x="619" y="77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79"/>
                  </a:lnTo>
                  <a:lnTo>
                    <a:pt x="40" y="734"/>
                  </a:lnTo>
                  <a:lnTo>
                    <a:pt x="1" y="888"/>
                  </a:lnTo>
                  <a:lnTo>
                    <a:pt x="40" y="1043"/>
                  </a:lnTo>
                  <a:lnTo>
                    <a:pt x="78" y="1197"/>
                  </a:lnTo>
                  <a:lnTo>
                    <a:pt x="194" y="1352"/>
                  </a:lnTo>
                  <a:lnTo>
                    <a:pt x="310" y="1467"/>
                  </a:lnTo>
                  <a:lnTo>
                    <a:pt x="464" y="1583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8"/>
            <p:cNvSpPr/>
            <p:nvPr/>
          </p:nvSpPr>
          <p:spPr>
            <a:xfrm>
              <a:off x="4431675" y="3622525"/>
              <a:ext cx="174775" cy="292525"/>
            </a:xfrm>
            <a:custGeom>
              <a:avLst/>
              <a:gdLst/>
              <a:ahLst/>
              <a:cxnLst/>
              <a:rect l="l" t="t" r="r" b="b"/>
              <a:pathLst>
                <a:path w="6991" h="11701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5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3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8"/>
                  </a:lnTo>
                  <a:lnTo>
                    <a:pt x="6411" y="5638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2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8"/>
            <p:cNvSpPr/>
            <p:nvPr/>
          </p:nvSpPr>
          <p:spPr>
            <a:xfrm>
              <a:off x="3827375" y="36360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3" y="2665"/>
                  </a:lnTo>
                  <a:lnTo>
                    <a:pt x="2780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6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5" y="2896"/>
                  </a:lnTo>
                  <a:lnTo>
                    <a:pt x="772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0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3" y="3707"/>
                  </a:lnTo>
                  <a:lnTo>
                    <a:pt x="1969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5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8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8"/>
            <p:cNvSpPr/>
            <p:nvPr/>
          </p:nvSpPr>
          <p:spPr>
            <a:xfrm>
              <a:off x="2802150" y="36428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1"/>
                  </a:moveTo>
                  <a:lnTo>
                    <a:pt x="12434" y="39"/>
                  </a:lnTo>
                  <a:lnTo>
                    <a:pt x="12357" y="78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9"/>
                  </a:lnTo>
                  <a:lnTo>
                    <a:pt x="12164" y="1043"/>
                  </a:lnTo>
                  <a:lnTo>
                    <a:pt x="12009" y="1198"/>
                  </a:lnTo>
                  <a:lnTo>
                    <a:pt x="11855" y="1314"/>
                  </a:lnTo>
                  <a:lnTo>
                    <a:pt x="11430" y="1545"/>
                  </a:lnTo>
                  <a:lnTo>
                    <a:pt x="11005" y="1700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3" y="2086"/>
                  </a:lnTo>
                  <a:lnTo>
                    <a:pt x="9345" y="2009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1"/>
                  </a:lnTo>
                  <a:lnTo>
                    <a:pt x="8611" y="1700"/>
                  </a:lnTo>
                  <a:lnTo>
                    <a:pt x="8804" y="2009"/>
                  </a:lnTo>
                  <a:lnTo>
                    <a:pt x="8997" y="2279"/>
                  </a:lnTo>
                  <a:lnTo>
                    <a:pt x="7839" y="2588"/>
                  </a:lnTo>
                  <a:lnTo>
                    <a:pt x="6719" y="2820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8" y="3283"/>
                  </a:lnTo>
                  <a:lnTo>
                    <a:pt x="3746" y="2935"/>
                  </a:lnTo>
                  <a:lnTo>
                    <a:pt x="3784" y="2588"/>
                  </a:lnTo>
                  <a:lnTo>
                    <a:pt x="3707" y="2240"/>
                  </a:lnTo>
                  <a:lnTo>
                    <a:pt x="3630" y="1893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8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9"/>
                  </a:lnTo>
                  <a:lnTo>
                    <a:pt x="1815" y="3437"/>
                  </a:lnTo>
                  <a:lnTo>
                    <a:pt x="1352" y="3399"/>
                  </a:lnTo>
                  <a:lnTo>
                    <a:pt x="965" y="3360"/>
                  </a:lnTo>
                  <a:lnTo>
                    <a:pt x="772" y="3283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4"/>
                  </a:lnTo>
                  <a:lnTo>
                    <a:pt x="309" y="2665"/>
                  </a:lnTo>
                  <a:lnTo>
                    <a:pt x="232" y="2588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4"/>
                  </a:lnTo>
                  <a:lnTo>
                    <a:pt x="0" y="2858"/>
                  </a:lnTo>
                  <a:lnTo>
                    <a:pt x="0" y="3013"/>
                  </a:lnTo>
                  <a:lnTo>
                    <a:pt x="0" y="3167"/>
                  </a:lnTo>
                  <a:lnTo>
                    <a:pt x="39" y="3283"/>
                  </a:lnTo>
                  <a:lnTo>
                    <a:pt x="116" y="3399"/>
                  </a:lnTo>
                  <a:lnTo>
                    <a:pt x="193" y="3515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1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1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3"/>
                  </a:lnTo>
                  <a:lnTo>
                    <a:pt x="12048" y="1700"/>
                  </a:lnTo>
                  <a:lnTo>
                    <a:pt x="12357" y="1507"/>
                  </a:lnTo>
                  <a:lnTo>
                    <a:pt x="12627" y="1236"/>
                  </a:lnTo>
                  <a:lnTo>
                    <a:pt x="12704" y="1082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80"/>
                  </a:lnTo>
                  <a:lnTo>
                    <a:pt x="12820" y="387"/>
                  </a:lnTo>
                  <a:lnTo>
                    <a:pt x="12743" y="155"/>
                  </a:lnTo>
                  <a:lnTo>
                    <a:pt x="12704" y="78"/>
                  </a:lnTo>
                  <a:lnTo>
                    <a:pt x="12627" y="39"/>
                  </a:lnTo>
                  <a:lnTo>
                    <a:pt x="125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8"/>
            <p:cNvSpPr/>
            <p:nvPr/>
          </p:nvSpPr>
          <p:spPr>
            <a:xfrm>
              <a:off x="2017300" y="364860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271" y="0"/>
                  </a:moveTo>
                  <a:lnTo>
                    <a:pt x="155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39" y="386"/>
                  </a:lnTo>
                  <a:lnTo>
                    <a:pt x="348" y="888"/>
                  </a:lnTo>
                  <a:lnTo>
                    <a:pt x="657" y="1390"/>
                  </a:lnTo>
                  <a:lnTo>
                    <a:pt x="1043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205"/>
                  </a:lnTo>
                  <a:lnTo>
                    <a:pt x="2703" y="3553"/>
                  </a:lnTo>
                  <a:lnTo>
                    <a:pt x="3205" y="3900"/>
                  </a:lnTo>
                  <a:lnTo>
                    <a:pt x="3553" y="3746"/>
                  </a:lnTo>
                  <a:lnTo>
                    <a:pt x="2780" y="3012"/>
                  </a:lnTo>
                  <a:lnTo>
                    <a:pt x="2047" y="2240"/>
                  </a:lnTo>
                  <a:lnTo>
                    <a:pt x="1352" y="1429"/>
                  </a:lnTo>
                  <a:lnTo>
                    <a:pt x="1043" y="1004"/>
                  </a:lnTo>
                  <a:lnTo>
                    <a:pt x="734" y="541"/>
                  </a:lnTo>
                  <a:lnTo>
                    <a:pt x="1622" y="695"/>
                  </a:lnTo>
                  <a:lnTo>
                    <a:pt x="2510" y="888"/>
                  </a:lnTo>
                  <a:lnTo>
                    <a:pt x="3012" y="1043"/>
                  </a:lnTo>
                  <a:lnTo>
                    <a:pt x="3514" y="1197"/>
                  </a:lnTo>
                  <a:lnTo>
                    <a:pt x="4016" y="1390"/>
                  </a:lnTo>
                  <a:lnTo>
                    <a:pt x="4518" y="1506"/>
                  </a:lnTo>
                  <a:lnTo>
                    <a:pt x="4595" y="1506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84"/>
                  </a:lnTo>
                  <a:lnTo>
                    <a:pt x="4904" y="1506"/>
                  </a:lnTo>
                  <a:lnTo>
                    <a:pt x="4982" y="1429"/>
                  </a:lnTo>
                  <a:lnTo>
                    <a:pt x="4634" y="1159"/>
                  </a:lnTo>
                  <a:lnTo>
                    <a:pt x="4171" y="888"/>
                  </a:lnTo>
                  <a:lnTo>
                    <a:pt x="3630" y="657"/>
                  </a:lnTo>
                  <a:lnTo>
                    <a:pt x="3089" y="464"/>
                  </a:lnTo>
                  <a:lnTo>
                    <a:pt x="2510" y="309"/>
                  </a:lnTo>
                  <a:lnTo>
                    <a:pt x="1931" y="193"/>
                  </a:lnTo>
                  <a:lnTo>
                    <a:pt x="1352" y="116"/>
                  </a:lnTo>
                  <a:lnTo>
                    <a:pt x="27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8"/>
            <p:cNvSpPr/>
            <p:nvPr/>
          </p:nvSpPr>
          <p:spPr>
            <a:xfrm>
              <a:off x="1564525" y="3658250"/>
              <a:ext cx="248125" cy="295425"/>
            </a:xfrm>
            <a:custGeom>
              <a:avLst/>
              <a:gdLst/>
              <a:ahLst/>
              <a:cxnLst/>
              <a:rect l="l" t="t" r="r" b="b"/>
              <a:pathLst>
                <a:path w="9925" h="11817" extrusionOk="0">
                  <a:moveTo>
                    <a:pt x="3785" y="850"/>
                  </a:moveTo>
                  <a:lnTo>
                    <a:pt x="4326" y="2279"/>
                  </a:lnTo>
                  <a:lnTo>
                    <a:pt x="4944" y="3746"/>
                  </a:lnTo>
                  <a:lnTo>
                    <a:pt x="6179" y="6565"/>
                  </a:lnTo>
                  <a:lnTo>
                    <a:pt x="3322" y="7492"/>
                  </a:lnTo>
                  <a:lnTo>
                    <a:pt x="1893" y="7955"/>
                  </a:lnTo>
                  <a:lnTo>
                    <a:pt x="464" y="8457"/>
                  </a:lnTo>
                  <a:lnTo>
                    <a:pt x="464" y="8457"/>
                  </a:lnTo>
                  <a:lnTo>
                    <a:pt x="1043" y="7569"/>
                  </a:lnTo>
                  <a:lnTo>
                    <a:pt x="1507" y="6604"/>
                  </a:lnTo>
                  <a:lnTo>
                    <a:pt x="1970" y="5638"/>
                  </a:lnTo>
                  <a:lnTo>
                    <a:pt x="2395" y="4673"/>
                  </a:lnTo>
                  <a:lnTo>
                    <a:pt x="2781" y="3746"/>
                  </a:lnTo>
                  <a:lnTo>
                    <a:pt x="3167" y="2781"/>
                  </a:lnTo>
                  <a:lnTo>
                    <a:pt x="3476" y="1815"/>
                  </a:lnTo>
                  <a:lnTo>
                    <a:pt x="3785" y="850"/>
                  </a:lnTo>
                  <a:close/>
                  <a:moveTo>
                    <a:pt x="3824" y="0"/>
                  </a:moveTo>
                  <a:lnTo>
                    <a:pt x="3746" y="39"/>
                  </a:lnTo>
                  <a:lnTo>
                    <a:pt x="3708" y="78"/>
                  </a:lnTo>
                  <a:lnTo>
                    <a:pt x="3592" y="116"/>
                  </a:lnTo>
                  <a:lnTo>
                    <a:pt x="3553" y="194"/>
                  </a:lnTo>
                  <a:lnTo>
                    <a:pt x="2820" y="2395"/>
                  </a:lnTo>
                  <a:lnTo>
                    <a:pt x="2434" y="3476"/>
                  </a:lnTo>
                  <a:lnTo>
                    <a:pt x="2009" y="4518"/>
                  </a:lnTo>
                  <a:lnTo>
                    <a:pt x="1545" y="5561"/>
                  </a:lnTo>
                  <a:lnTo>
                    <a:pt x="1043" y="6604"/>
                  </a:lnTo>
                  <a:lnTo>
                    <a:pt x="503" y="7608"/>
                  </a:lnTo>
                  <a:lnTo>
                    <a:pt x="39" y="8650"/>
                  </a:lnTo>
                  <a:lnTo>
                    <a:pt x="1" y="8689"/>
                  </a:lnTo>
                  <a:lnTo>
                    <a:pt x="39" y="8766"/>
                  </a:lnTo>
                  <a:lnTo>
                    <a:pt x="117" y="8805"/>
                  </a:lnTo>
                  <a:lnTo>
                    <a:pt x="117" y="8843"/>
                  </a:lnTo>
                  <a:lnTo>
                    <a:pt x="117" y="8920"/>
                  </a:lnTo>
                  <a:lnTo>
                    <a:pt x="155" y="8998"/>
                  </a:lnTo>
                  <a:lnTo>
                    <a:pt x="310" y="9114"/>
                  </a:lnTo>
                  <a:lnTo>
                    <a:pt x="464" y="8882"/>
                  </a:lnTo>
                  <a:lnTo>
                    <a:pt x="1970" y="8457"/>
                  </a:lnTo>
                  <a:lnTo>
                    <a:pt x="3438" y="7994"/>
                  </a:lnTo>
                  <a:lnTo>
                    <a:pt x="6372" y="7028"/>
                  </a:lnTo>
                  <a:lnTo>
                    <a:pt x="7106" y="8689"/>
                  </a:lnTo>
                  <a:lnTo>
                    <a:pt x="8303" y="11817"/>
                  </a:lnTo>
                  <a:lnTo>
                    <a:pt x="8689" y="11662"/>
                  </a:lnTo>
                  <a:lnTo>
                    <a:pt x="7531" y="8689"/>
                  </a:lnTo>
                  <a:lnTo>
                    <a:pt x="6797" y="6874"/>
                  </a:lnTo>
                  <a:lnTo>
                    <a:pt x="8380" y="6333"/>
                  </a:lnTo>
                  <a:lnTo>
                    <a:pt x="9925" y="5754"/>
                  </a:lnTo>
                  <a:lnTo>
                    <a:pt x="9770" y="5329"/>
                  </a:lnTo>
                  <a:lnTo>
                    <a:pt x="8187" y="5909"/>
                  </a:lnTo>
                  <a:lnTo>
                    <a:pt x="6643" y="6449"/>
                  </a:lnTo>
                  <a:lnTo>
                    <a:pt x="6025" y="4905"/>
                  </a:lnTo>
                  <a:lnTo>
                    <a:pt x="5407" y="3360"/>
                  </a:lnTo>
                  <a:lnTo>
                    <a:pt x="4712" y="1854"/>
                  </a:lnTo>
                  <a:lnTo>
                    <a:pt x="3978" y="348"/>
                  </a:lnTo>
                  <a:lnTo>
                    <a:pt x="4055" y="78"/>
                  </a:lnTo>
                  <a:lnTo>
                    <a:pt x="3862" y="39"/>
                  </a:lnTo>
                  <a:lnTo>
                    <a:pt x="382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8"/>
            <p:cNvSpPr/>
            <p:nvPr/>
          </p:nvSpPr>
          <p:spPr>
            <a:xfrm>
              <a:off x="1663975" y="3660175"/>
              <a:ext cx="229775" cy="419975"/>
            </a:xfrm>
            <a:custGeom>
              <a:avLst/>
              <a:gdLst/>
              <a:ahLst/>
              <a:cxnLst/>
              <a:rect l="l" t="t" r="r" b="b"/>
              <a:pathLst>
                <a:path w="9191" h="16799" extrusionOk="0">
                  <a:moveTo>
                    <a:pt x="77" y="1"/>
                  </a:moveTo>
                  <a:lnTo>
                    <a:pt x="0" y="271"/>
                  </a:lnTo>
                  <a:lnTo>
                    <a:pt x="2124" y="1275"/>
                  </a:lnTo>
                  <a:lnTo>
                    <a:pt x="4286" y="2240"/>
                  </a:lnTo>
                  <a:lnTo>
                    <a:pt x="5290" y="2742"/>
                  </a:lnTo>
                  <a:lnTo>
                    <a:pt x="6294" y="3244"/>
                  </a:lnTo>
                  <a:lnTo>
                    <a:pt x="7298" y="3746"/>
                  </a:lnTo>
                  <a:lnTo>
                    <a:pt x="8302" y="4248"/>
                  </a:lnTo>
                  <a:lnTo>
                    <a:pt x="7028" y="4750"/>
                  </a:lnTo>
                  <a:lnTo>
                    <a:pt x="5792" y="5252"/>
                  </a:lnTo>
                  <a:lnTo>
                    <a:pt x="5947" y="5677"/>
                  </a:lnTo>
                  <a:lnTo>
                    <a:pt x="7298" y="5175"/>
                  </a:lnTo>
                  <a:lnTo>
                    <a:pt x="7955" y="4905"/>
                  </a:lnTo>
                  <a:lnTo>
                    <a:pt x="8611" y="4596"/>
                  </a:lnTo>
                  <a:lnTo>
                    <a:pt x="8457" y="5136"/>
                  </a:lnTo>
                  <a:lnTo>
                    <a:pt x="8341" y="5638"/>
                  </a:lnTo>
                  <a:lnTo>
                    <a:pt x="8148" y="6681"/>
                  </a:lnTo>
                  <a:lnTo>
                    <a:pt x="7839" y="8380"/>
                  </a:lnTo>
                  <a:lnTo>
                    <a:pt x="7569" y="10041"/>
                  </a:lnTo>
                  <a:lnTo>
                    <a:pt x="7028" y="13361"/>
                  </a:lnTo>
                  <a:lnTo>
                    <a:pt x="6796" y="15060"/>
                  </a:lnTo>
                  <a:lnTo>
                    <a:pt x="6681" y="15871"/>
                  </a:lnTo>
                  <a:lnTo>
                    <a:pt x="6642" y="16721"/>
                  </a:lnTo>
                  <a:lnTo>
                    <a:pt x="6989" y="16798"/>
                  </a:lnTo>
                  <a:lnTo>
                    <a:pt x="7298" y="15215"/>
                  </a:lnTo>
                  <a:lnTo>
                    <a:pt x="7530" y="13593"/>
                  </a:lnTo>
                  <a:lnTo>
                    <a:pt x="7723" y="12010"/>
                  </a:lnTo>
                  <a:lnTo>
                    <a:pt x="7955" y="10427"/>
                  </a:lnTo>
                  <a:lnTo>
                    <a:pt x="8225" y="8805"/>
                  </a:lnTo>
                  <a:lnTo>
                    <a:pt x="8495" y="7183"/>
                  </a:lnTo>
                  <a:lnTo>
                    <a:pt x="8689" y="6488"/>
                  </a:lnTo>
                  <a:lnTo>
                    <a:pt x="8882" y="5793"/>
                  </a:lnTo>
                  <a:lnTo>
                    <a:pt x="9036" y="5059"/>
                  </a:lnTo>
                  <a:lnTo>
                    <a:pt x="9152" y="4364"/>
                  </a:lnTo>
                  <a:lnTo>
                    <a:pt x="9152" y="4287"/>
                  </a:lnTo>
                  <a:lnTo>
                    <a:pt x="9190" y="4210"/>
                  </a:lnTo>
                  <a:lnTo>
                    <a:pt x="9113" y="4094"/>
                  </a:lnTo>
                  <a:lnTo>
                    <a:pt x="9036" y="4017"/>
                  </a:lnTo>
                  <a:lnTo>
                    <a:pt x="8920" y="4017"/>
                  </a:lnTo>
                  <a:lnTo>
                    <a:pt x="8882" y="4055"/>
                  </a:lnTo>
                  <a:lnTo>
                    <a:pt x="7839" y="3437"/>
                  </a:lnTo>
                  <a:lnTo>
                    <a:pt x="6758" y="2897"/>
                  </a:lnTo>
                  <a:lnTo>
                    <a:pt x="4595" y="1893"/>
                  </a:lnTo>
                  <a:lnTo>
                    <a:pt x="2356" y="927"/>
                  </a:lnTo>
                  <a:lnTo>
                    <a:pt x="1236" y="464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8"/>
            <p:cNvSpPr/>
            <p:nvPr/>
          </p:nvSpPr>
          <p:spPr>
            <a:xfrm>
              <a:off x="406075" y="3667900"/>
              <a:ext cx="458600" cy="289650"/>
            </a:xfrm>
            <a:custGeom>
              <a:avLst/>
              <a:gdLst/>
              <a:ahLst/>
              <a:cxnLst/>
              <a:rect l="l" t="t" r="r" b="b"/>
              <a:pathLst>
                <a:path w="18344" h="11586" extrusionOk="0">
                  <a:moveTo>
                    <a:pt x="17069" y="387"/>
                  </a:moveTo>
                  <a:lnTo>
                    <a:pt x="17146" y="425"/>
                  </a:lnTo>
                  <a:lnTo>
                    <a:pt x="17223" y="503"/>
                  </a:lnTo>
                  <a:lnTo>
                    <a:pt x="17300" y="734"/>
                  </a:lnTo>
                  <a:lnTo>
                    <a:pt x="17378" y="927"/>
                  </a:lnTo>
                  <a:lnTo>
                    <a:pt x="17378" y="1120"/>
                  </a:lnTo>
                  <a:lnTo>
                    <a:pt x="17339" y="1314"/>
                  </a:lnTo>
                  <a:lnTo>
                    <a:pt x="17223" y="1545"/>
                  </a:lnTo>
                  <a:lnTo>
                    <a:pt x="16953" y="1893"/>
                  </a:lnTo>
                  <a:lnTo>
                    <a:pt x="16721" y="2124"/>
                  </a:lnTo>
                  <a:lnTo>
                    <a:pt x="16451" y="2356"/>
                  </a:lnTo>
                  <a:lnTo>
                    <a:pt x="16181" y="2549"/>
                  </a:lnTo>
                  <a:lnTo>
                    <a:pt x="15872" y="2665"/>
                  </a:lnTo>
                  <a:lnTo>
                    <a:pt x="15872" y="2086"/>
                  </a:lnTo>
                  <a:lnTo>
                    <a:pt x="15910" y="1777"/>
                  </a:lnTo>
                  <a:lnTo>
                    <a:pt x="15949" y="1468"/>
                  </a:lnTo>
                  <a:lnTo>
                    <a:pt x="16026" y="1198"/>
                  </a:lnTo>
                  <a:lnTo>
                    <a:pt x="16181" y="927"/>
                  </a:lnTo>
                  <a:lnTo>
                    <a:pt x="16335" y="696"/>
                  </a:lnTo>
                  <a:lnTo>
                    <a:pt x="16605" y="503"/>
                  </a:lnTo>
                  <a:lnTo>
                    <a:pt x="16837" y="425"/>
                  </a:lnTo>
                  <a:lnTo>
                    <a:pt x="16992" y="387"/>
                  </a:lnTo>
                  <a:close/>
                  <a:moveTo>
                    <a:pt x="14597" y="2974"/>
                  </a:moveTo>
                  <a:lnTo>
                    <a:pt x="14868" y="3013"/>
                  </a:lnTo>
                  <a:lnTo>
                    <a:pt x="15138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6"/>
                  </a:lnTo>
                  <a:lnTo>
                    <a:pt x="14057" y="3862"/>
                  </a:lnTo>
                  <a:lnTo>
                    <a:pt x="13786" y="3939"/>
                  </a:lnTo>
                  <a:lnTo>
                    <a:pt x="13478" y="4017"/>
                  </a:lnTo>
                  <a:lnTo>
                    <a:pt x="13053" y="4017"/>
                  </a:lnTo>
                  <a:lnTo>
                    <a:pt x="12976" y="3939"/>
                  </a:lnTo>
                  <a:lnTo>
                    <a:pt x="12976" y="3862"/>
                  </a:lnTo>
                  <a:lnTo>
                    <a:pt x="12976" y="3708"/>
                  </a:lnTo>
                  <a:lnTo>
                    <a:pt x="13014" y="3476"/>
                  </a:lnTo>
                  <a:lnTo>
                    <a:pt x="13053" y="3360"/>
                  </a:lnTo>
                  <a:lnTo>
                    <a:pt x="13207" y="3244"/>
                  </a:lnTo>
                  <a:lnTo>
                    <a:pt x="13400" y="3167"/>
                  </a:lnTo>
                  <a:lnTo>
                    <a:pt x="13709" y="3051"/>
                  </a:lnTo>
                  <a:lnTo>
                    <a:pt x="14018" y="3013"/>
                  </a:lnTo>
                  <a:lnTo>
                    <a:pt x="14327" y="2974"/>
                  </a:lnTo>
                  <a:close/>
                  <a:moveTo>
                    <a:pt x="15679" y="3283"/>
                  </a:moveTo>
                  <a:lnTo>
                    <a:pt x="16335" y="3476"/>
                  </a:lnTo>
                  <a:lnTo>
                    <a:pt x="16644" y="3553"/>
                  </a:lnTo>
                  <a:lnTo>
                    <a:pt x="16992" y="3669"/>
                  </a:lnTo>
                  <a:lnTo>
                    <a:pt x="17262" y="3823"/>
                  </a:lnTo>
                  <a:lnTo>
                    <a:pt x="17532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80" y="4596"/>
                  </a:lnTo>
                  <a:lnTo>
                    <a:pt x="17918" y="4789"/>
                  </a:lnTo>
                  <a:lnTo>
                    <a:pt x="17880" y="4943"/>
                  </a:lnTo>
                  <a:lnTo>
                    <a:pt x="17802" y="5059"/>
                  </a:lnTo>
                  <a:lnTo>
                    <a:pt x="17648" y="5136"/>
                  </a:lnTo>
                  <a:lnTo>
                    <a:pt x="17494" y="5175"/>
                  </a:lnTo>
                  <a:lnTo>
                    <a:pt x="17339" y="5175"/>
                  </a:lnTo>
                  <a:lnTo>
                    <a:pt x="17146" y="5136"/>
                  </a:lnTo>
                  <a:lnTo>
                    <a:pt x="16992" y="5059"/>
                  </a:lnTo>
                  <a:lnTo>
                    <a:pt x="16644" y="4789"/>
                  </a:lnTo>
                  <a:lnTo>
                    <a:pt x="16374" y="4480"/>
                  </a:lnTo>
                  <a:lnTo>
                    <a:pt x="16181" y="4210"/>
                  </a:lnTo>
                  <a:lnTo>
                    <a:pt x="15988" y="3901"/>
                  </a:lnTo>
                  <a:lnTo>
                    <a:pt x="15833" y="3592"/>
                  </a:lnTo>
                  <a:lnTo>
                    <a:pt x="15679" y="3283"/>
                  </a:lnTo>
                  <a:close/>
                  <a:moveTo>
                    <a:pt x="4635" y="541"/>
                  </a:moveTo>
                  <a:lnTo>
                    <a:pt x="5253" y="580"/>
                  </a:lnTo>
                  <a:lnTo>
                    <a:pt x="5832" y="696"/>
                  </a:lnTo>
                  <a:lnTo>
                    <a:pt x="6411" y="850"/>
                  </a:lnTo>
                  <a:lnTo>
                    <a:pt x="6990" y="1120"/>
                  </a:lnTo>
                  <a:lnTo>
                    <a:pt x="7492" y="1429"/>
                  </a:lnTo>
                  <a:lnTo>
                    <a:pt x="7917" y="1738"/>
                  </a:lnTo>
                  <a:lnTo>
                    <a:pt x="8303" y="2086"/>
                  </a:lnTo>
                  <a:lnTo>
                    <a:pt x="8651" y="2472"/>
                  </a:lnTo>
                  <a:lnTo>
                    <a:pt x="8960" y="2858"/>
                  </a:lnTo>
                  <a:lnTo>
                    <a:pt x="9539" y="3669"/>
                  </a:lnTo>
                  <a:lnTo>
                    <a:pt x="10157" y="4480"/>
                  </a:lnTo>
                  <a:lnTo>
                    <a:pt x="10388" y="4827"/>
                  </a:lnTo>
                  <a:lnTo>
                    <a:pt x="10697" y="5136"/>
                  </a:lnTo>
                  <a:lnTo>
                    <a:pt x="11006" y="5445"/>
                  </a:lnTo>
                  <a:lnTo>
                    <a:pt x="11354" y="5677"/>
                  </a:lnTo>
                  <a:lnTo>
                    <a:pt x="11701" y="5870"/>
                  </a:lnTo>
                  <a:lnTo>
                    <a:pt x="12126" y="5986"/>
                  </a:lnTo>
                  <a:lnTo>
                    <a:pt x="12512" y="6025"/>
                  </a:lnTo>
                  <a:lnTo>
                    <a:pt x="12976" y="5986"/>
                  </a:lnTo>
                  <a:lnTo>
                    <a:pt x="13323" y="5870"/>
                  </a:lnTo>
                  <a:lnTo>
                    <a:pt x="13632" y="5754"/>
                  </a:lnTo>
                  <a:lnTo>
                    <a:pt x="13902" y="5600"/>
                  </a:lnTo>
                  <a:lnTo>
                    <a:pt x="14173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9" y="4712"/>
                  </a:lnTo>
                  <a:lnTo>
                    <a:pt x="14984" y="4441"/>
                  </a:lnTo>
                  <a:lnTo>
                    <a:pt x="14752" y="5252"/>
                  </a:lnTo>
                  <a:lnTo>
                    <a:pt x="14443" y="5986"/>
                  </a:lnTo>
                  <a:lnTo>
                    <a:pt x="14057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0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7" y="10272"/>
                  </a:lnTo>
                  <a:lnTo>
                    <a:pt x="9616" y="10465"/>
                  </a:lnTo>
                  <a:lnTo>
                    <a:pt x="9075" y="10658"/>
                  </a:lnTo>
                  <a:lnTo>
                    <a:pt x="8496" y="10774"/>
                  </a:lnTo>
                  <a:lnTo>
                    <a:pt x="7956" y="10890"/>
                  </a:lnTo>
                  <a:lnTo>
                    <a:pt x="7376" y="10929"/>
                  </a:lnTo>
                  <a:lnTo>
                    <a:pt x="6836" y="10929"/>
                  </a:lnTo>
                  <a:lnTo>
                    <a:pt x="6257" y="10890"/>
                  </a:lnTo>
                  <a:lnTo>
                    <a:pt x="5716" y="10774"/>
                  </a:lnTo>
                  <a:lnTo>
                    <a:pt x="5175" y="10620"/>
                  </a:lnTo>
                  <a:lnTo>
                    <a:pt x="4635" y="10465"/>
                  </a:lnTo>
                  <a:lnTo>
                    <a:pt x="4133" y="10195"/>
                  </a:lnTo>
                  <a:lnTo>
                    <a:pt x="3631" y="9925"/>
                  </a:lnTo>
                  <a:lnTo>
                    <a:pt x="3129" y="9577"/>
                  </a:lnTo>
                  <a:lnTo>
                    <a:pt x="2665" y="9191"/>
                  </a:lnTo>
                  <a:lnTo>
                    <a:pt x="2202" y="8766"/>
                  </a:lnTo>
                  <a:lnTo>
                    <a:pt x="1777" y="8303"/>
                  </a:lnTo>
                  <a:lnTo>
                    <a:pt x="1430" y="7801"/>
                  </a:lnTo>
                  <a:lnTo>
                    <a:pt x="1082" y="7260"/>
                  </a:lnTo>
                  <a:lnTo>
                    <a:pt x="812" y="6720"/>
                  </a:lnTo>
                  <a:lnTo>
                    <a:pt x="619" y="6140"/>
                  </a:lnTo>
                  <a:lnTo>
                    <a:pt x="464" y="5523"/>
                  </a:lnTo>
                  <a:lnTo>
                    <a:pt x="426" y="4905"/>
                  </a:lnTo>
                  <a:lnTo>
                    <a:pt x="464" y="4287"/>
                  </a:lnTo>
                  <a:lnTo>
                    <a:pt x="619" y="3708"/>
                  </a:lnTo>
                  <a:lnTo>
                    <a:pt x="812" y="3128"/>
                  </a:lnTo>
                  <a:lnTo>
                    <a:pt x="1121" y="2588"/>
                  </a:lnTo>
                  <a:lnTo>
                    <a:pt x="1468" y="2086"/>
                  </a:lnTo>
                  <a:lnTo>
                    <a:pt x="1893" y="1661"/>
                  </a:lnTo>
                  <a:lnTo>
                    <a:pt x="2356" y="1275"/>
                  </a:lnTo>
                  <a:lnTo>
                    <a:pt x="2897" y="1005"/>
                  </a:lnTo>
                  <a:lnTo>
                    <a:pt x="3476" y="773"/>
                  </a:lnTo>
                  <a:lnTo>
                    <a:pt x="4056" y="618"/>
                  </a:lnTo>
                  <a:lnTo>
                    <a:pt x="4635" y="541"/>
                  </a:lnTo>
                  <a:close/>
                  <a:moveTo>
                    <a:pt x="16876" y="1"/>
                  </a:moveTo>
                  <a:lnTo>
                    <a:pt x="16683" y="39"/>
                  </a:lnTo>
                  <a:lnTo>
                    <a:pt x="16451" y="155"/>
                  </a:lnTo>
                  <a:lnTo>
                    <a:pt x="16258" y="271"/>
                  </a:lnTo>
                  <a:lnTo>
                    <a:pt x="16103" y="425"/>
                  </a:lnTo>
                  <a:lnTo>
                    <a:pt x="15949" y="580"/>
                  </a:lnTo>
                  <a:lnTo>
                    <a:pt x="15833" y="773"/>
                  </a:lnTo>
                  <a:lnTo>
                    <a:pt x="15717" y="1005"/>
                  </a:lnTo>
                  <a:lnTo>
                    <a:pt x="15601" y="1236"/>
                  </a:lnTo>
                  <a:lnTo>
                    <a:pt x="15486" y="1738"/>
                  </a:lnTo>
                  <a:lnTo>
                    <a:pt x="15447" y="2279"/>
                  </a:lnTo>
                  <a:lnTo>
                    <a:pt x="15486" y="2819"/>
                  </a:lnTo>
                  <a:lnTo>
                    <a:pt x="15370" y="2819"/>
                  </a:lnTo>
                  <a:lnTo>
                    <a:pt x="15331" y="2858"/>
                  </a:lnTo>
                  <a:lnTo>
                    <a:pt x="14906" y="2742"/>
                  </a:lnTo>
                  <a:lnTo>
                    <a:pt x="14443" y="2665"/>
                  </a:lnTo>
                  <a:lnTo>
                    <a:pt x="13980" y="2665"/>
                  </a:lnTo>
                  <a:lnTo>
                    <a:pt x="13516" y="2742"/>
                  </a:lnTo>
                  <a:lnTo>
                    <a:pt x="13169" y="2858"/>
                  </a:lnTo>
                  <a:lnTo>
                    <a:pt x="12976" y="2974"/>
                  </a:lnTo>
                  <a:lnTo>
                    <a:pt x="12783" y="3090"/>
                  </a:lnTo>
                  <a:lnTo>
                    <a:pt x="12628" y="3206"/>
                  </a:lnTo>
                  <a:lnTo>
                    <a:pt x="12512" y="3360"/>
                  </a:lnTo>
                  <a:lnTo>
                    <a:pt x="12396" y="3553"/>
                  </a:lnTo>
                  <a:lnTo>
                    <a:pt x="12396" y="3746"/>
                  </a:lnTo>
                  <a:lnTo>
                    <a:pt x="12396" y="3939"/>
                  </a:lnTo>
                  <a:lnTo>
                    <a:pt x="12474" y="4094"/>
                  </a:lnTo>
                  <a:lnTo>
                    <a:pt x="12628" y="4210"/>
                  </a:lnTo>
                  <a:lnTo>
                    <a:pt x="12783" y="4287"/>
                  </a:lnTo>
                  <a:lnTo>
                    <a:pt x="12976" y="4364"/>
                  </a:lnTo>
                  <a:lnTo>
                    <a:pt x="13169" y="4403"/>
                  </a:lnTo>
                  <a:lnTo>
                    <a:pt x="13516" y="4364"/>
                  </a:lnTo>
                  <a:lnTo>
                    <a:pt x="13864" y="4325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9" y="3823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4" y="4866"/>
                  </a:lnTo>
                  <a:lnTo>
                    <a:pt x="13941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30" y="5445"/>
                  </a:lnTo>
                  <a:lnTo>
                    <a:pt x="12744" y="5523"/>
                  </a:lnTo>
                  <a:lnTo>
                    <a:pt x="12396" y="5523"/>
                  </a:lnTo>
                  <a:lnTo>
                    <a:pt x="12049" y="5445"/>
                  </a:lnTo>
                  <a:lnTo>
                    <a:pt x="11740" y="5329"/>
                  </a:lnTo>
                  <a:lnTo>
                    <a:pt x="11431" y="5136"/>
                  </a:lnTo>
                  <a:lnTo>
                    <a:pt x="11122" y="4905"/>
                  </a:lnTo>
                  <a:lnTo>
                    <a:pt x="10852" y="4634"/>
                  </a:lnTo>
                  <a:lnTo>
                    <a:pt x="10543" y="4210"/>
                  </a:lnTo>
                  <a:lnTo>
                    <a:pt x="10195" y="3785"/>
                  </a:lnTo>
                  <a:lnTo>
                    <a:pt x="9616" y="2935"/>
                  </a:lnTo>
                  <a:lnTo>
                    <a:pt x="9307" y="2511"/>
                  </a:lnTo>
                  <a:lnTo>
                    <a:pt x="8960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7" y="966"/>
                  </a:lnTo>
                  <a:lnTo>
                    <a:pt x="7106" y="657"/>
                  </a:lnTo>
                  <a:lnTo>
                    <a:pt x="6527" y="425"/>
                  </a:lnTo>
                  <a:lnTo>
                    <a:pt x="5948" y="271"/>
                  </a:lnTo>
                  <a:lnTo>
                    <a:pt x="5330" y="155"/>
                  </a:lnTo>
                  <a:lnTo>
                    <a:pt x="4751" y="116"/>
                  </a:lnTo>
                  <a:lnTo>
                    <a:pt x="4133" y="155"/>
                  </a:lnTo>
                  <a:lnTo>
                    <a:pt x="3554" y="271"/>
                  </a:lnTo>
                  <a:lnTo>
                    <a:pt x="3283" y="348"/>
                  </a:lnTo>
                  <a:lnTo>
                    <a:pt x="2936" y="464"/>
                  </a:lnTo>
                  <a:lnTo>
                    <a:pt x="2588" y="618"/>
                  </a:lnTo>
                  <a:lnTo>
                    <a:pt x="2279" y="812"/>
                  </a:lnTo>
                  <a:lnTo>
                    <a:pt x="1932" y="1005"/>
                  </a:lnTo>
                  <a:lnTo>
                    <a:pt x="1661" y="1275"/>
                  </a:lnTo>
                  <a:lnTo>
                    <a:pt x="1353" y="1545"/>
                  </a:lnTo>
                  <a:lnTo>
                    <a:pt x="1082" y="1854"/>
                  </a:lnTo>
                  <a:lnTo>
                    <a:pt x="851" y="2163"/>
                  </a:lnTo>
                  <a:lnTo>
                    <a:pt x="542" y="2665"/>
                  </a:lnTo>
                  <a:lnTo>
                    <a:pt x="310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1" y="4712"/>
                  </a:lnTo>
                  <a:lnTo>
                    <a:pt x="40" y="5214"/>
                  </a:lnTo>
                  <a:lnTo>
                    <a:pt x="78" y="5716"/>
                  </a:lnTo>
                  <a:lnTo>
                    <a:pt x="194" y="6218"/>
                  </a:lnTo>
                  <a:lnTo>
                    <a:pt x="387" y="6720"/>
                  </a:lnTo>
                  <a:lnTo>
                    <a:pt x="580" y="7222"/>
                  </a:lnTo>
                  <a:lnTo>
                    <a:pt x="812" y="7685"/>
                  </a:lnTo>
                  <a:lnTo>
                    <a:pt x="1082" y="8110"/>
                  </a:lnTo>
                  <a:lnTo>
                    <a:pt x="1430" y="8573"/>
                  </a:lnTo>
                  <a:lnTo>
                    <a:pt x="1777" y="8959"/>
                  </a:lnTo>
                  <a:lnTo>
                    <a:pt x="2125" y="9384"/>
                  </a:lnTo>
                  <a:lnTo>
                    <a:pt x="2550" y="9732"/>
                  </a:lnTo>
                  <a:lnTo>
                    <a:pt x="3090" y="10156"/>
                  </a:lnTo>
                  <a:lnTo>
                    <a:pt x="3631" y="10504"/>
                  </a:lnTo>
                  <a:lnTo>
                    <a:pt x="4210" y="10774"/>
                  </a:lnTo>
                  <a:lnTo>
                    <a:pt x="4789" y="11044"/>
                  </a:lnTo>
                  <a:lnTo>
                    <a:pt x="5407" y="11199"/>
                  </a:lnTo>
                  <a:lnTo>
                    <a:pt x="6025" y="11353"/>
                  </a:lnTo>
                  <a:lnTo>
                    <a:pt x="6643" y="11392"/>
                  </a:lnTo>
                  <a:lnTo>
                    <a:pt x="7261" y="11431"/>
                  </a:lnTo>
                  <a:lnTo>
                    <a:pt x="7338" y="11585"/>
                  </a:lnTo>
                  <a:lnTo>
                    <a:pt x="7647" y="11392"/>
                  </a:lnTo>
                  <a:lnTo>
                    <a:pt x="8458" y="11315"/>
                  </a:lnTo>
                  <a:lnTo>
                    <a:pt x="9269" y="11122"/>
                  </a:lnTo>
                  <a:lnTo>
                    <a:pt x="10079" y="10813"/>
                  </a:lnTo>
                  <a:lnTo>
                    <a:pt x="10852" y="10465"/>
                  </a:lnTo>
                  <a:lnTo>
                    <a:pt x="11547" y="10040"/>
                  </a:lnTo>
                  <a:lnTo>
                    <a:pt x="12165" y="9577"/>
                  </a:lnTo>
                  <a:lnTo>
                    <a:pt x="12435" y="9384"/>
                  </a:lnTo>
                  <a:lnTo>
                    <a:pt x="13053" y="8805"/>
                  </a:lnTo>
                  <a:lnTo>
                    <a:pt x="13632" y="8187"/>
                  </a:lnTo>
                  <a:lnTo>
                    <a:pt x="14134" y="7492"/>
                  </a:lnTo>
                  <a:lnTo>
                    <a:pt x="14597" y="6797"/>
                  </a:lnTo>
                  <a:lnTo>
                    <a:pt x="14945" y="6025"/>
                  </a:lnTo>
                  <a:lnTo>
                    <a:pt x="15099" y="5638"/>
                  </a:lnTo>
                  <a:lnTo>
                    <a:pt x="15254" y="5214"/>
                  </a:lnTo>
                  <a:lnTo>
                    <a:pt x="15331" y="4827"/>
                  </a:lnTo>
                  <a:lnTo>
                    <a:pt x="15408" y="4403"/>
                  </a:lnTo>
                  <a:lnTo>
                    <a:pt x="15486" y="4017"/>
                  </a:lnTo>
                  <a:lnTo>
                    <a:pt x="15486" y="3592"/>
                  </a:lnTo>
                  <a:lnTo>
                    <a:pt x="15679" y="4055"/>
                  </a:lnTo>
                  <a:lnTo>
                    <a:pt x="15949" y="4480"/>
                  </a:lnTo>
                  <a:lnTo>
                    <a:pt x="16258" y="4866"/>
                  </a:lnTo>
                  <a:lnTo>
                    <a:pt x="16605" y="5214"/>
                  </a:lnTo>
                  <a:lnTo>
                    <a:pt x="16760" y="5368"/>
                  </a:lnTo>
                  <a:lnTo>
                    <a:pt x="16992" y="5484"/>
                  </a:lnTo>
                  <a:lnTo>
                    <a:pt x="17185" y="5561"/>
                  </a:lnTo>
                  <a:lnTo>
                    <a:pt x="17416" y="5638"/>
                  </a:lnTo>
                  <a:lnTo>
                    <a:pt x="17609" y="5677"/>
                  </a:lnTo>
                  <a:lnTo>
                    <a:pt x="17841" y="5638"/>
                  </a:lnTo>
                  <a:lnTo>
                    <a:pt x="18034" y="5523"/>
                  </a:lnTo>
                  <a:lnTo>
                    <a:pt x="18189" y="5329"/>
                  </a:lnTo>
                  <a:lnTo>
                    <a:pt x="18304" y="5136"/>
                  </a:lnTo>
                  <a:lnTo>
                    <a:pt x="18343" y="4943"/>
                  </a:lnTo>
                  <a:lnTo>
                    <a:pt x="18304" y="4712"/>
                  </a:lnTo>
                  <a:lnTo>
                    <a:pt x="18266" y="4519"/>
                  </a:lnTo>
                  <a:lnTo>
                    <a:pt x="18189" y="4287"/>
                  </a:lnTo>
                  <a:lnTo>
                    <a:pt x="18073" y="4132"/>
                  </a:lnTo>
                  <a:lnTo>
                    <a:pt x="17957" y="3939"/>
                  </a:lnTo>
                  <a:lnTo>
                    <a:pt x="17802" y="3785"/>
                  </a:lnTo>
                  <a:lnTo>
                    <a:pt x="17648" y="3630"/>
                  </a:lnTo>
                  <a:lnTo>
                    <a:pt x="17416" y="3476"/>
                  </a:lnTo>
                  <a:lnTo>
                    <a:pt x="16953" y="3244"/>
                  </a:lnTo>
                  <a:lnTo>
                    <a:pt x="16490" y="3051"/>
                  </a:lnTo>
                  <a:lnTo>
                    <a:pt x="15988" y="2935"/>
                  </a:lnTo>
                  <a:lnTo>
                    <a:pt x="16412" y="2781"/>
                  </a:lnTo>
                  <a:lnTo>
                    <a:pt x="16837" y="2511"/>
                  </a:lnTo>
                  <a:lnTo>
                    <a:pt x="17185" y="2202"/>
                  </a:lnTo>
                  <a:lnTo>
                    <a:pt x="17494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4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1" y="194"/>
                  </a:lnTo>
                  <a:lnTo>
                    <a:pt x="17455" y="116"/>
                  </a:lnTo>
                  <a:lnTo>
                    <a:pt x="17339" y="39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8"/>
            <p:cNvSpPr/>
            <p:nvPr/>
          </p:nvSpPr>
          <p:spPr>
            <a:xfrm>
              <a:off x="2141825" y="3698800"/>
              <a:ext cx="126500" cy="70500"/>
            </a:xfrm>
            <a:custGeom>
              <a:avLst/>
              <a:gdLst/>
              <a:ahLst/>
              <a:cxnLst/>
              <a:rect l="l" t="t" r="r" b="b"/>
              <a:pathLst>
                <a:path w="5060" h="2820" extrusionOk="0">
                  <a:moveTo>
                    <a:pt x="4905" y="0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3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0"/>
                  </a:lnTo>
                  <a:lnTo>
                    <a:pt x="1" y="2587"/>
                  </a:lnTo>
                  <a:lnTo>
                    <a:pt x="39" y="2703"/>
                  </a:lnTo>
                  <a:lnTo>
                    <a:pt x="116" y="2781"/>
                  </a:lnTo>
                  <a:lnTo>
                    <a:pt x="387" y="2819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1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8"/>
            <p:cNvSpPr/>
            <p:nvPr/>
          </p:nvSpPr>
          <p:spPr>
            <a:xfrm>
              <a:off x="436975" y="3704575"/>
              <a:ext cx="144825" cy="162225"/>
            </a:xfrm>
            <a:custGeom>
              <a:avLst/>
              <a:gdLst/>
              <a:ahLst/>
              <a:cxnLst/>
              <a:rect l="l" t="t" r="r" b="b"/>
              <a:pathLst>
                <a:path w="5793" h="6489" extrusionOk="0">
                  <a:moveTo>
                    <a:pt x="2240" y="426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6" y="735"/>
                  </a:lnTo>
                  <a:lnTo>
                    <a:pt x="4171" y="1005"/>
                  </a:lnTo>
                  <a:lnTo>
                    <a:pt x="4557" y="1314"/>
                  </a:lnTo>
                  <a:lnTo>
                    <a:pt x="4750" y="1507"/>
                  </a:lnTo>
                  <a:lnTo>
                    <a:pt x="4905" y="1739"/>
                  </a:lnTo>
                  <a:lnTo>
                    <a:pt x="5021" y="1932"/>
                  </a:lnTo>
                  <a:lnTo>
                    <a:pt x="5136" y="2163"/>
                  </a:lnTo>
                  <a:lnTo>
                    <a:pt x="5214" y="2434"/>
                  </a:lnTo>
                  <a:lnTo>
                    <a:pt x="5291" y="2704"/>
                  </a:lnTo>
                  <a:lnTo>
                    <a:pt x="5330" y="3167"/>
                  </a:lnTo>
                  <a:lnTo>
                    <a:pt x="5330" y="3631"/>
                  </a:lnTo>
                  <a:lnTo>
                    <a:pt x="5214" y="4133"/>
                  </a:lnTo>
                  <a:lnTo>
                    <a:pt x="5021" y="4558"/>
                  </a:lnTo>
                  <a:lnTo>
                    <a:pt x="4789" y="4982"/>
                  </a:lnTo>
                  <a:lnTo>
                    <a:pt x="4480" y="5330"/>
                  </a:lnTo>
                  <a:lnTo>
                    <a:pt x="4287" y="5484"/>
                  </a:lnTo>
                  <a:lnTo>
                    <a:pt x="4094" y="5639"/>
                  </a:lnTo>
                  <a:lnTo>
                    <a:pt x="3901" y="5755"/>
                  </a:lnTo>
                  <a:lnTo>
                    <a:pt x="3669" y="5832"/>
                  </a:lnTo>
                  <a:lnTo>
                    <a:pt x="3360" y="5948"/>
                  </a:lnTo>
                  <a:lnTo>
                    <a:pt x="3090" y="5986"/>
                  </a:lnTo>
                  <a:lnTo>
                    <a:pt x="2820" y="6025"/>
                  </a:lnTo>
                  <a:lnTo>
                    <a:pt x="2549" y="5986"/>
                  </a:lnTo>
                  <a:lnTo>
                    <a:pt x="2279" y="5948"/>
                  </a:lnTo>
                  <a:lnTo>
                    <a:pt x="2047" y="5870"/>
                  </a:lnTo>
                  <a:lnTo>
                    <a:pt x="1854" y="5755"/>
                  </a:lnTo>
                  <a:lnTo>
                    <a:pt x="1622" y="5639"/>
                  </a:lnTo>
                  <a:lnTo>
                    <a:pt x="1429" y="5484"/>
                  </a:lnTo>
                  <a:lnTo>
                    <a:pt x="1275" y="5291"/>
                  </a:lnTo>
                  <a:lnTo>
                    <a:pt x="1082" y="5098"/>
                  </a:lnTo>
                  <a:lnTo>
                    <a:pt x="966" y="4905"/>
                  </a:lnTo>
                  <a:lnTo>
                    <a:pt x="696" y="4442"/>
                  </a:lnTo>
                  <a:lnTo>
                    <a:pt x="541" y="3901"/>
                  </a:lnTo>
                  <a:lnTo>
                    <a:pt x="425" y="3399"/>
                  </a:lnTo>
                  <a:lnTo>
                    <a:pt x="425" y="2858"/>
                  </a:lnTo>
                  <a:lnTo>
                    <a:pt x="503" y="2318"/>
                  </a:lnTo>
                  <a:lnTo>
                    <a:pt x="541" y="2048"/>
                  </a:lnTo>
                  <a:lnTo>
                    <a:pt x="657" y="1816"/>
                  </a:lnTo>
                  <a:lnTo>
                    <a:pt x="734" y="1584"/>
                  </a:lnTo>
                  <a:lnTo>
                    <a:pt x="889" y="1352"/>
                  </a:lnTo>
                  <a:lnTo>
                    <a:pt x="1043" y="1159"/>
                  </a:lnTo>
                  <a:lnTo>
                    <a:pt x="1236" y="1005"/>
                  </a:lnTo>
                  <a:lnTo>
                    <a:pt x="1429" y="812"/>
                  </a:lnTo>
                  <a:lnTo>
                    <a:pt x="1661" y="696"/>
                  </a:lnTo>
                  <a:lnTo>
                    <a:pt x="1893" y="580"/>
                  </a:lnTo>
                  <a:lnTo>
                    <a:pt x="2202" y="503"/>
                  </a:lnTo>
                  <a:lnTo>
                    <a:pt x="2240" y="464"/>
                  </a:lnTo>
                  <a:lnTo>
                    <a:pt x="2240" y="426"/>
                  </a:lnTo>
                  <a:close/>
                  <a:moveTo>
                    <a:pt x="2279" y="1"/>
                  </a:moveTo>
                  <a:lnTo>
                    <a:pt x="1970" y="40"/>
                  </a:lnTo>
                  <a:lnTo>
                    <a:pt x="1893" y="78"/>
                  </a:lnTo>
                  <a:lnTo>
                    <a:pt x="1816" y="117"/>
                  </a:lnTo>
                  <a:lnTo>
                    <a:pt x="1816" y="194"/>
                  </a:lnTo>
                  <a:lnTo>
                    <a:pt x="1816" y="271"/>
                  </a:lnTo>
                  <a:lnTo>
                    <a:pt x="1507" y="349"/>
                  </a:lnTo>
                  <a:lnTo>
                    <a:pt x="1275" y="464"/>
                  </a:lnTo>
                  <a:lnTo>
                    <a:pt x="1043" y="619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8"/>
                  </a:lnTo>
                  <a:lnTo>
                    <a:pt x="348" y="1430"/>
                  </a:lnTo>
                  <a:lnTo>
                    <a:pt x="232" y="1661"/>
                  </a:lnTo>
                  <a:lnTo>
                    <a:pt x="117" y="1932"/>
                  </a:lnTo>
                  <a:lnTo>
                    <a:pt x="78" y="2202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1"/>
                  </a:lnTo>
                  <a:lnTo>
                    <a:pt x="271" y="4519"/>
                  </a:lnTo>
                  <a:lnTo>
                    <a:pt x="387" y="4828"/>
                  </a:lnTo>
                  <a:lnTo>
                    <a:pt x="541" y="5098"/>
                  </a:lnTo>
                  <a:lnTo>
                    <a:pt x="696" y="5330"/>
                  </a:lnTo>
                  <a:lnTo>
                    <a:pt x="850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1"/>
                  </a:lnTo>
                  <a:lnTo>
                    <a:pt x="1738" y="6257"/>
                  </a:lnTo>
                  <a:lnTo>
                    <a:pt x="2009" y="6372"/>
                  </a:lnTo>
                  <a:lnTo>
                    <a:pt x="2279" y="6450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50"/>
                  </a:lnTo>
                  <a:lnTo>
                    <a:pt x="3553" y="6372"/>
                  </a:lnTo>
                  <a:lnTo>
                    <a:pt x="3862" y="6257"/>
                  </a:lnTo>
                  <a:lnTo>
                    <a:pt x="4132" y="6141"/>
                  </a:lnTo>
                  <a:lnTo>
                    <a:pt x="4403" y="5986"/>
                  </a:lnTo>
                  <a:lnTo>
                    <a:pt x="4634" y="5793"/>
                  </a:lnTo>
                  <a:lnTo>
                    <a:pt x="4866" y="5600"/>
                  </a:lnTo>
                  <a:lnTo>
                    <a:pt x="5059" y="5368"/>
                  </a:lnTo>
                  <a:lnTo>
                    <a:pt x="5214" y="5137"/>
                  </a:lnTo>
                  <a:lnTo>
                    <a:pt x="5368" y="4866"/>
                  </a:lnTo>
                  <a:lnTo>
                    <a:pt x="5523" y="4635"/>
                  </a:lnTo>
                  <a:lnTo>
                    <a:pt x="5638" y="4326"/>
                  </a:lnTo>
                  <a:lnTo>
                    <a:pt x="5716" y="4056"/>
                  </a:lnTo>
                  <a:lnTo>
                    <a:pt x="5754" y="3747"/>
                  </a:lnTo>
                  <a:lnTo>
                    <a:pt x="5793" y="3438"/>
                  </a:lnTo>
                  <a:lnTo>
                    <a:pt x="5793" y="3129"/>
                  </a:lnTo>
                  <a:lnTo>
                    <a:pt x="5793" y="2858"/>
                  </a:lnTo>
                  <a:lnTo>
                    <a:pt x="5716" y="2550"/>
                  </a:lnTo>
                  <a:lnTo>
                    <a:pt x="5638" y="2241"/>
                  </a:lnTo>
                  <a:lnTo>
                    <a:pt x="5523" y="1932"/>
                  </a:lnTo>
                  <a:lnTo>
                    <a:pt x="5368" y="1661"/>
                  </a:lnTo>
                  <a:lnTo>
                    <a:pt x="5214" y="1391"/>
                  </a:lnTo>
                  <a:lnTo>
                    <a:pt x="5021" y="1159"/>
                  </a:lnTo>
                  <a:lnTo>
                    <a:pt x="4828" y="928"/>
                  </a:lnTo>
                  <a:lnTo>
                    <a:pt x="4596" y="735"/>
                  </a:lnTo>
                  <a:lnTo>
                    <a:pt x="4326" y="542"/>
                  </a:lnTo>
                  <a:lnTo>
                    <a:pt x="4094" y="387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8"/>
            <p:cNvSpPr/>
            <p:nvPr/>
          </p:nvSpPr>
          <p:spPr>
            <a:xfrm>
              <a:off x="6171275" y="3733550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3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8"/>
            <p:cNvSpPr/>
            <p:nvPr/>
          </p:nvSpPr>
          <p:spPr>
            <a:xfrm>
              <a:off x="6036125" y="3735475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8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5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3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6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8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6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9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5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9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6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8"/>
            <p:cNvSpPr/>
            <p:nvPr/>
          </p:nvSpPr>
          <p:spPr>
            <a:xfrm>
              <a:off x="2084875" y="3742225"/>
              <a:ext cx="66625" cy="99475"/>
            </a:xfrm>
            <a:custGeom>
              <a:avLst/>
              <a:gdLst/>
              <a:ahLst/>
              <a:cxnLst/>
              <a:rect l="l" t="t" r="r" b="b"/>
              <a:pathLst>
                <a:path w="2665" h="3979" extrusionOk="0">
                  <a:moveTo>
                    <a:pt x="850" y="1"/>
                  </a:moveTo>
                  <a:lnTo>
                    <a:pt x="502" y="155"/>
                  </a:lnTo>
                  <a:lnTo>
                    <a:pt x="618" y="233"/>
                  </a:lnTo>
                  <a:lnTo>
                    <a:pt x="464" y="619"/>
                  </a:lnTo>
                  <a:lnTo>
                    <a:pt x="271" y="1082"/>
                  </a:lnTo>
                  <a:lnTo>
                    <a:pt x="116" y="1623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74"/>
                  </a:lnTo>
                  <a:lnTo>
                    <a:pt x="77" y="3206"/>
                  </a:lnTo>
                  <a:lnTo>
                    <a:pt x="155" y="3399"/>
                  </a:lnTo>
                  <a:lnTo>
                    <a:pt x="309" y="3592"/>
                  </a:lnTo>
                  <a:lnTo>
                    <a:pt x="464" y="3747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78"/>
                  </a:lnTo>
                  <a:lnTo>
                    <a:pt x="1313" y="3940"/>
                  </a:lnTo>
                  <a:lnTo>
                    <a:pt x="1506" y="3824"/>
                  </a:lnTo>
                  <a:lnTo>
                    <a:pt x="1661" y="3708"/>
                  </a:lnTo>
                  <a:lnTo>
                    <a:pt x="1815" y="3515"/>
                  </a:lnTo>
                  <a:lnTo>
                    <a:pt x="1970" y="3322"/>
                  </a:lnTo>
                  <a:lnTo>
                    <a:pt x="2085" y="3090"/>
                  </a:lnTo>
                  <a:lnTo>
                    <a:pt x="2317" y="2550"/>
                  </a:lnTo>
                  <a:lnTo>
                    <a:pt x="2510" y="2009"/>
                  </a:lnTo>
                  <a:lnTo>
                    <a:pt x="2626" y="1507"/>
                  </a:lnTo>
                  <a:lnTo>
                    <a:pt x="2665" y="1082"/>
                  </a:lnTo>
                  <a:lnTo>
                    <a:pt x="2394" y="1044"/>
                  </a:lnTo>
                  <a:lnTo>
                    <a:pt x="2008" y="2048"/>
                  </a:lnTo>
                  <a:lnTo>
                    <a:pt x="1738" y="2704"/>
                  </a:lnTo>
                  <a:lnTo>
                    <a:pt x="1545" y="3052"/>
                  </a:lnTo>
                  <a:lnTo>
                    <a:pt x="1468" y="3206"/>
                  </a:lnTo>
                  <a:lnTo>
                    <a:pt x="1313" y="3322"/>
                  </a:lnTo>
                  <a:lnTo>
                    <a:pt x="1159" y="3322"/>
                  </a:lnTo>
                  <a:lnTo>
                    <a:pt x="966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936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79" y="2086"/>
                  </a:lnTo>
                  <a:lnTo>
                    <a:pt x="618" y="1623"/>
                  </a:lnTo>
                  <a:lnTo>
                    <a:pt x="734" y="1198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8"/>
            <p:cNvSpPr/>
            <p:nvPr/>
          </p:nvSpPr>
          <p:spPr>
            <a:xfrm>
              <a:off x="3315725" y="3754775"/>
              <a:ext cx="374575" cy="387150"/>
            </a:xfrm>
            <a:custGeom>
              <a:avLst/>
              <a:gdLst/>
              <a:ahLst/>
              <a:cxnLst/>
              <a:rect l="l" t="t" r="r" b="b"/>
              <a:pathLst>
                <a:path w="14983" h="15486" extrusionOk="0">
                  <a:moveTo>
                    <a:pt x="7453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44"/>
                  </a:lnTo>
                  <a:lnTo>
                    <a:pt x="10697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40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80" y="9230"/>
                  </a:lnTo>
                  <a:lnTo>
                    <a:pt x="4171" y="10041"/>
                  </a:lnTo>
                  <a:lnTo>
                    <a:pt x="3978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53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9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53" y="503"/>
                  </a:lnTo>
                  <a:close/>
                  <a:moveTo>
                    <a:pt x="11932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13" y="3206"/>
                  </a:lnTo>
                  <a:lnTo>
                    <a:pt x="13322" y="3669"/>
                  </a:lnTo>
                  <a:lnTo>
                    <a:pt x="13593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2"/>
                  </a:lnTo>
                  <a:lnTo>
                    <a:pt x="11392" y="7145"/>
                  </a:lnTo>
                  <a:lnTo>
                    <a:pt x="10658" y="7415"/>
                  </a:lnTo>
                  <a:lnTo>
                    <a:pt x="9924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8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8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2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1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7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30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42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19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1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286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39"/>
                  </a:lnTo>
                  <a:lnTo>
                    <a:pt x="3051" y="13477"/>
                  </a:lnTo>
                  <a:lnTo>
                    <a:pt x="2974" y="13516"/>
                  </a:lnTo>
                  <a:lnTo>
                    <a:pt x="3051" y="13362"/>
                  </a:lnTo>
                  <a:lnTo>
                    <a:pt x="3167" y="13207"/>
                  </a:lnTo>
                  <a:lnTo>
                    <a:pt x="3321" y="13130"/>
                  </a:lnTo>
                  <a:lnTo>
                    <a:pt x="3476" y="13014"/>
                  </a:lnTo>
                  <a:lnTo>
                    <a:pt x="3669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1" y="13362"/>
                  </a:lnTo>
                  <a:lnTo>
                    <a:pt x="11894" y="13477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11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7" y="12860"/>
                  </a:lnTo>
                  <a:close/>
                  <a:moveTo>
                    <a:pt x="7569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46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6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4" y="14520"/>
                  </a:lnTo>
                  <a:lnTo>
                    <a:pt x="4093" y="14597"/>
                  </a:lnTo>
                  <a:lnTo>
                    <a:pt x="4518" y="14829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60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9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2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4" y="233"/>
                  </a:lnTo>
                  <a:lnTo>
                    <a:pt x="8766" y="117"/>
                  </a:lnTo>
                  <a:lnTo>
                    <a:pt x="8187" y="40"/>
                  </a:lnTo>
                  <a:lnTo>
                    <a:pt x="756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8"/>
            <p:cNvSpPr/>
            <p:nvPr/>
          </p:nvSpPr>
          <p:spPr>
            <a:xfrm>
              <a:off x="514200" y="3860000"/>
              <a:ext cx="302200" cy="155450"/>
            </a:xfrm>
            <a:custGeom>
              <a:avLst/>
              <a:gdLst/>
              <a:ahLst/>
              <a:cxnLst/>
              <a:rect l="l" t="t" r="r" b="b"/>
              <a:pathLst>
                <a:path w="12088" h="6218" extrusionOk="0">
                  <a:moveTo>
                    <a:pt x="11740" y="1"/>
                  </a:moveTo>
                  <a:lnTo>
                    <a:pt x="11663" y="40"/>
                  </a:lnTo>
                  <a:lnTo>
                    <a:pt x="11585" y="78"/>
                  </a:lnTo>
                  <a:lnTo>
                    <a:pt x="11508" y="117"/>
                  </a:lnTo>
                  <a:lnTo>
                    <a:pt x="11469" y="233"/>
                  </a:lnTo>
                  <a:lnTo>
                    <a:pt x="11469" y="310"/>
                  </a:lnTo>
                  <a:lnTo>
                    <a:pt x="11508" y="426"/>
                  </a:lnTo>
                  <a:lnTo>
                    <a:pt x="11585" y="580"/>
                  </a:lnTo>
                  <a:lnTo>
                    <a:pt x="11624" y="773"/>
                  </a:lnTo>
                  <a:lnTo>
                    <a:pt x="11585" y="966"/>
                  </a:lnTo>
                  <a:lnTo>
                    <a:pt x="11508" y="1121"/>
                  </a:lnTo>
                  <a:lnTo>
                    <a:pt x="11392" y="1275"/>
                  </a:lnTo>
                  <a:lnTo>
                    <a:pt x="11276" y="1430"/>
                  </a:lnTo>
                  <a:lnTo>
                    <a:pt x="10929" y="1739"/>
                  </a:lnTo>
                  <a:lnTo>
                    <a:pt x="10504" y="2009"/>
                  </a:lnTo>
                  <a:lnTo>
                    <a:pt x="10079" y="2241"/>
                  </a:lnTo>
                  <a:lnTo>
                    <a:pt x="9423" y="2588"/>
                  </a:lnTo>
                  <a:lnTo>
                    <a:pt x="9037" y="2781"/>
                  </a:lnTo>
                  <a:lnTo>
                    <a:pt x="9037" y="2704"/>
                  </a:lnTo>
                  <a:lnTo>
                    <a:pt x="8960" y="2627"/>
                  </a:lnTo>
                  <a:lnTo>
                    <a:pt x="8496" y="2202"/>
                  </a:lnTo>
                  <a:lnTo>
                    <a:pt x="8110" y="1700"/>
                  </a:lnTo>
                  <a:lnTo>
                    <a:pt x="7840" y="1893"/>
                  </a:lnTo>
                  <a:lnTo>
                    <a:pt x="7994" y="2202"/>
                  </a:lnTo>
                  <a:lnTo>
                    <a:pt x="8187" y="2511"/>
                  </a:lnTo>
                  <a:lnTo>
                    <a:pt x="8419" y="2781"/>
                  </a:lnTo>
                  <a:lnTo>
                    <a:pt x="8651" y="2974"/>
                  </a:lnTo>
                  <a:lnTo>
                    <a:pt x="7608" y="3515"/>
                  </a:lnTo>
                  <a:lnTo>
                    <a:pt x="6565" y="3978"/>
                  </a:lnTo>
                  <a:lnTo>
                    <a:pt x="5252" y="4519"/>
                  </a:lnTo>
                  <a:lnTo>
                    <a:pt x="3940" y="4982"/>
                  </a:lnTo>
                  <a:lnTo>
                    <a:pt x="3669" y="5059"/>
                  </a:lnTo>
                  <a:lnTo>
                    <a:pt x="3708" y="4712"/>
                  </a:lnTo>
                  <a:lnTo>
                    <a:pt x="3631" y="4364"/>
                  </a:lnTo>
                  <a:lnTo>
                    <a:pt x="3515" y="4055"/>
                  </a:lnTo>
                  <a:lnTo>
                    <a:pt x="3322" y="3708"/>
                  </a:lnTo>
                  <a:lnTo>
                    <a:pt x="3013" y="3901"/>
                  </a:lnTo>
                  <a:lnTo>
                    <a:pt x="3129" y="4171"/>
                  </a:lnTo>
                  <a:lnTo>
                    <a:pt x="3206" y="4442"/>
                  </a:lnTo>
                  <a:lnTo>
                    <a:pt x="3245" y="4866"/>
                  </a:lnTo>
                  <a:lnTo>
                    <a:pt x="3245" y="5253"/>
                  </a:lnTo>
                  <a:lnTo>
                    <a:pt x="2356" y="5523"/>
                  </a:lnTo>
                  <a:lnTo>
                    <a:pt x="1893" y="5639"/>
                  </a:lnTo>
                  <a:lnTo>
                    <a:pt x="1430" y="5677"/>
                  </a:lnTo>
                  <a:lnTo>
                    <a:pt x="1043" y="5716"/>
                  </a:lnTo>
                  <a:lnTo>
                    <a:pt x="850" y="5716"/>
                  </a:lnTo>
                  <a:lnTo>
                    <a:pt x="696" y="5677"/>
                  </a:lnTo>
                  <a:lnTo>
                    <a:pt x="580" y="5600"/>
                  </a:lnTo>
                  <a:lnTo>
                    <a:pt x="464" y="5523"/>
                  </a:lnTo>
                  <a:lnTo>
                    <a:pt x="387" y="5407"/>
                  </a:lnTo>
                  <a:lnTo>
                    <a:pt x="348" y="5291"/>
                  </a:lnTo>
                  <a:lnTo>
                    <a:pt x="310" y="5214"/>
                  </a:lnTo>
                  <a:lnTo>
                    <a:pt x="271" y="5175"/>
                  </a:lnTo>
                  <a:lnTo>
                    <a:pt x="155" y="5137"/>
                  </a:lnTo>
                  <a:lnTo>
                    <a:pt x="78" y="5175"/>
                  </a:lnTo>
                  <a:lnTo>
                    <a:pt x="39" y="5214"/>
                  </a:lnTo>
                  <a:lnTo>
                    <a:pt x="1" y="5291"/>
                  </a:lnTo>
                  <a:lnTo>
                    <a:pt x="1" y="5446"/>
                  </a:lnTo>
                  <a:lnTo>
                    <a:pt x="39" y="5600"/>
                  </a:lnTo>
                  <a:lnTo>
                    <a:pt x="78" y="5755"/>
                  </a:lnTo>
                  <a:lnTo>
                    <a:pt x="155" y="5870"/>
                  </a:lnTo>
                  <a:lnTo>
                    <a:pt x="233" y="5948"/>
                  </a:lnTo>
                  <a:lnTo>
                    <a:pt x="310" y="6025"/>
                  </a:lnTo>
                  <a:lnTo>
                    <a:pt x="541" y="6141"/>
                  </a:lnTo>
                  <a:lnTo>
                    <a:pt x="812" y="6179"/>
                  </a:lnTo>
                  <a:lnTo>
                    <a:pt x="1121" y="6218"/>
                  </a:lnTo>
                  <a:lnTo>
                    <a:pt x="1430" y="6179"/>
                  </a:lnTo>
                  <a:lnTo>
                    <a:pt x="1700" y="6141"/>
                  </a:lnTo>
                  <a:lnTo>
                    <a:pt x="2897" y="5832"/>
                  </a:lnTo>
                  <a:lnTo>
                    <a:pt x="4094" y="5446"/>
                  </a:lnTo>
                  <a:lnTo>
                    <a:pt x="5291" y="5021"/>
                  </a:lnTo>
                  <a:lnTo>
                    <a:pt x="6450" y="4557"/>
                  </a:lnTo>
                  <a:lnTo>
                    <a:pt x="7531" y="4094"/>
                  </a:lnTo>
                  <a:lnTo>
                    <a:pt x="8573" y="3592"/>
                  </a:lnTo>
                  <a:lnTo>
                    <a:pt x="9616" y="3052"/>
                  </a:lnTo>
                  <a:lnTo>
                    <a:pt x="10620" y="2472"/>
                  </a:lnTo>
                  <a:lnTo>
                    <a:pt x="10929" y="2279"/>
                  </a:lnTo>
                  <a:lnTo>
                    <a:pt x="11276" y="2048"/>
                  </a:lnTo>
                  <a:lnTo>
                    <a:pt x="11547" y="1777"/>
                  </a:lnTo>
                  <a:lnTo>
                    <a:pt x="11817" y="1507"/>
                  </a:lnTo>
                  <a:lnTo>
                    <a:pt x="12010" y="1198"/>
                  </a:lnTo>
                  <a:lnTo>
                    <a:pt x="12049" y="1044"/>
                  </a:lnTo>
                  <a:lnTo>
                    <a:pt x="12087" y="889"/>
                  </a:lnTo>
                  <a:lnTo>
                    <a:pt x="12087" y="696"/>
                  </a:lnTo>
                  <a:lnTo>
                    <a:pt x="12049" y="503"/>
                  </a:lnTo>
                  <a:lnTo>
                    <a:pt x="12010" y="310"/>
                  </a:lnTo>
                  <a:lnTo>
                    <a:pt x="11894" y="117"/>
                  </a:lnTo>
                  <a:lnTo>
                    <a:pt x="11817" y="40"/>
                  </a:lnTo>
                  <a:lnTo>
                    <a:pt x="1174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8"/>
            <p:cNvSpPr/>
            <p:nvPr/>
          </p:nvSpPr>
          <p:spPr>
            <a:xfrm>
              <a:off x="6274575" y="3873525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8"/>
            <p:cNvSpPr/>
            <p:nvPr/>
          </p:nvSpPr>
          <p:spPr>
            <a:xfrm>
              <a:off x="6223425" y="3874500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8"/>
            <p:cNvSpPr/>
            <p:nvPr/>
          </p:nvSpPr>
          <p:spPr>
            <a:xfrm>
              <a:off x="1572250" y="3880275"/>
              <a:ext cx="267450" cy="210475"/>
            </a:xfrm>
            <a:custGeom>
              <a:avLst/>
              <a:gdLst/>
              <a:ahLst/>
              <a:cxnLst/>
              <a:rect l="l" t="t" r="r" b="b"/>
              <a:pathLst>
                <a:path w="10698" h="8419" extrusionOk="0">
                  <a:moveTo>
                    <a:pt x="155" y="1"/>
                  </a:moveTo>
                  <a:lnTo>
                    <a:pt x="1" y="233"/>
                  </a:lnTo>
                  <a:lnTo>
                    <a:pt x="1391" y="1314"/>
                  </a:lnTo>
                  <a:lnTo>
                    <a:pt x="2781" y="2395"/>
                  </a:lnTo>
                  <a:lnTo>
                    <a:pt x="4210" y="3476"/>
                  </a:lnTo>
                  <a:lnTo>
                    <a:pt x="5600" y="4596"/>
                  </a:lnTo>
                  <a:lnTo>
                    <a:pt x="6951" y="5677"/>
                  </a:lnTo>
                  <a:lnTo>
                    <a:pt x="8303" y="6797"/>
                  </a:lnTo>
                  <a:lnTo>
                    <a:pt x="9616" y="7917"/>
                  </a:lnTo>
                  <a:lnTo>
                    <a:pt x="9963" y="8226"/>
                  </a:lnTo>
                  <a:lnTo>
                    <a:pt x="10118" y="8342"/>
                  </a:lnTo>
                  <a:lnTo>
                    <a:pt x="10311" y="8419"/>
                  </a:lnTo>
                  <a:lnTo>
                    <a:pt x="10658" y="8380"/>
                  </a:lnTo>
                  <a:lnTo>
                    <a:pt x="10697" y="8264"/>
                  </a:lnTo>
                  <a:lnTo>
                    <a:pt x="10697" y="8149"/>
                  </a:lnTo>
                  <a:lnTo>
                    <a:pt x="10658" y="8033"/>
                  </a:lnTo>
                  <a:lnTo>
                    <a:pt x="10658" y="7994"/>
                  </a:lnTo>
                  <a:lnTo>
                    <a:pt x="10311" y="7917"/>
                  </a:lnTo>
                  <a:lnTo>
                    <a:pt x="10002" y="6952"/>
                  </a:lnTo>
                  <a:lnTo>
                    <a:pt x="9654" y="5986"/>
                  </a:lnTo>
                  <a:lnTo>
                    <a:pt x="8882" y="4094"/>
                  </a:lnTo>
                  <a:lnTo>
                    <a:pt x="8380" y="2781"/>
                  </a:lnTo>
                  <a:lnTo>
                    <a:pt x="7994" y="2936"/>
                  </a:lnTo>
                  <a:lnTo>
                    <a:pt x="8419" y="3940"/>
                  </a:lnTo>
                  <a:lnTo>
                    <a:pt x="9037" y="5677"/>
                  </a:lnTo>
                  <a:lnTo>
                    <a:pt x="9346" y="6565"/>
                  </a:lnTo>
                  <a:lnTo>
                    <a:pt x="9654" y="7415"/>
                  </a:lnTo>
                  <a:lnTo>
                    <a:pt x="9230" y="7029"/>
                  </a:lnTo>
                  <a:lnTo>
                    <a:pt x="7994" y="5986"/>
                  </a:lnTo>
                  <a:lnTo>
                    <a:pt x="6720" y="4905"/>
                  </a:lnTo>
                  <a:lnTo>
                    <a:pt x="5407" y="3862"/>
                  </a:lnTo>
                  <a:lnTo>
                    <a:pt x="4133" y="2858"/>
                  </a:lnTo>
                  <a:lnTo>
                    <a:pt x="2820" y="1854"/>
                  </a:lnTo>
                  <a:lnTo>
                    <a:pt x="1507" y="92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8"/>
            <p:cNvSpPr/>
            <p:nvPr/>
          </p:nvSpPr>
          <p:spPr>
            <a:xfrm>
              <a:off x="4538850" y="3913100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3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3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6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1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0"/>
                  </a:lnTo>
                  <a:lnTo>
                    <a:pt x="9268" y="8921"/>
                  </a:lnTo>
                  <a:lnTo>
                    <a:pt x="9036" y="9152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2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6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4"/>
                  </a:lnTo>
                  <a:lnTo>
                    <a:pt x="695" y="734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1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3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5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49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2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4"/>
                  </a:lnTo>
                  <a:lnTo>
                    <a:pt x="7762" y="9654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8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5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7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1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39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3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6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8"/>
            <p:cNvSpPr/>
            <p:nvPr/>
          </p:nvSpPr>
          <p:spPr>
            <a:xfrm>
              <a:off x="6161625" y="3921800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5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3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3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8"/>
            <p:cNvSpPr/>
            <p:nvPr/>
          </p:nvSpPr>
          <p:spPr>
            <a:xfrm>
              <a:off x="7032400" y="3923725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6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8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6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8"/>
            <p:cNvSpPr/>
            <p:nvPr/>
          </p:nvSpPr>
          <p:spPr>
            <a:xfrm>
              <a:off x="6167425" y="3927575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1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8"/>
            <p:cNvSpPr/>
            <p:nvPr/>
          </p:nvSpPr>
          <p:spPr>
            <a:xfrm>
              <a:off x="1394625" y="3943025"/>
              <a:ext cx="74350" cy="103325"/>
            </a:xfrm>
            <a:custGeom>
              <a:avLst/>
              <a:gdLst/>
              <a:ahLst/>
              <a:cxnLst/>
              <a:rect l="l" t="t" r="r" b="b"/>
              <a:pathLst>
                <a:path w="2974" h="4133" extrusionOk="0">
                  <a:moveTo>
                    <a:pt x="116" y="1"/>
                  </a:moveTo>
                  <a:lnTo>
                    <a:pt x="1" y="39"/>
                  </a:lnTo>
                  <a:lnTo>
                    <a:pt x="1" y="78"/>
                  </a:lnTo>
                  <a:lnTo>
                    <a:pt x="271" y="928"/>
                  </a:lnTo>
                  <a:lnTo>
                    <a:pt x="580" y="1738"/>
                  </a:lnTo>
                  <a:lnTo>
                    <a:pt x="927" y="2549"/>
                  </a:lnTo>
                  <a:lnTo>
                    <a:pt x="1275" y="3283"/>
                  </a:lnTo>
                  <a:lnTo>
                    <a:pt x="1507" y="3669"/>
                  </a:lnTo>
                  <a:lnTo>
                    <a:pt x="1661" y="3824"/>
                  </a:lnTo>
                  <a:lnTo>
                    <a:pt x="1854" y="3978"/>
                  </a:lnTo>
                  <a:lnTo>
                    <a:pt x="2009" y="4055"/>
                  </a:lnTo>
                  <a:lnTo>
                    <a:pt x="2240" y="4133"/>
                  </a:lnTo>
                  <a:lnTo>
                    <a:pt x="2433" y="4094"/>
                  </a:lnTo>
                  <a:lnTo>
                    <a:pt x="2665" y="4017"/>
                  </a:lnTo>
                  <a:lnTo>
                    <a:pt x="2781" y="3862"/>
                  </a:lnTo>
                  <a:lnTo>
                    <a:pt x="2897" y="3708"/>
                  </a:lnTo>
                  <a:lnTo>
                    <a:pt x="2935" y="3515"/>
                  </a:lnTo>
                  <a:lnTo>
                    <a:pt x="2974" y="3360"/>
                  </a:lnTo>
                  <a:lnTo>
                    <a:pt x="2935" y="3129"/>
                  </a:lnTo>
                  <a:lnTo>
                    <a:pt x="2897" y="2936"/>
                  </a:lnTo>
                  <a:lnTo>
                    <a:pt x="2819" y="2588"/>
                  </a:lnTo>
                  <a:lnTo>
                    <a:pt x="2588" y="2627"/>
                  </a:lnTo>
                  <a:lnTo>
                    <a:pt x="2665" y="2974"/>
                  </a:lnTo>
                  <a:lnTo>
                    <a:pt x="2704" y="3129"/>
                  </a:lnTo>
                  <a:lnTo>
                    <a:pt x="2665" y="3283"/>
                  </a:lnTo>
                  <a:lnTo>
                    <a:pt x="2433" y="3399"/>
                  </a:lnTo>
                  <a:lnTo>
                    <a:pt x="2202" y="3476"/>
                  </a:lnTo>
                  <a:lnTo>
                    <a:pt x="2009" y="3515"/>
                  </a:lnTo>
                  <a:lnTo>
                    <a:pt x="1854" y="3476"/>
                  </a:lnTo>
                  <a:lnTo>
                    <a:pt x="1700" y="3438"/>
                  </a:lnTo>
                  <a:lnTo>
                    <a:pt x="1584" y="3322"/>
                  </a:lnTo>
                  <a:lnTo>
                    <a:pt x="1507" y="3167"/>
                  </a:lnTo>
                  <a:lnTo>
                    <a:pt x="1468" y="2974"/>
                  </a:lnTo>
                  <a:lnTo>
                    <a:pt x="1352" y="2704"/>
                  </a:lnTo>
                  <a:lnTo>
                    <a:pt x="889" y="1623"/>
                  </a:lnTo>
                  <a:lnTo>
                    <a:pt x="541" y="812"/>
                  </a:lnTo>
                  <a:lnTo>
                    <a:pt x="348" y="426"/>
                  </a:lnTo>
                  <a:lnTo>
                    <a:pt x="155" y="39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8"/>
            <p:cNvSpPr/>
            <p:nvPr/>
          </p:nvSpPr>
          <p:spPr>
            <a:xfrm>
              <a:off x="2923775" y="3946900"/>
              <a:ext cx="335975" cy="782925"/>
            </a:xfrm>
            <a:custGeom>
              <a:avLst/>
              <a:gdLst/>
              <a:ahLst/>
              <a:cxnLst/>
              <a:rect l="l" t="t" r="r" b="b"/>
              <a:pathLst>
                <a:path w="13439" h="31317" extrusionOk="0">
                  <a:moveTo>
                    <a:pt x="6488" y="386"/>
                  </a:moveTo>
                  <a:lnTo>
                    <a:pt x="6526" y="464"/>
                  </a:lnTo>
                  <a:lnTo>
                    <a:pt x="7144" y="2008"/>
                  </a:lnTo>
                  <a:lnTo>
                    <a:pt x="7685" y="3553"/>
                  </a:lnTo>
                  <a:lnTo>
                    <a:pt x="8226" y="5136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1"/>
                  </a:lnTo>
                  <a:lnTo>
                    <a:pt x="7530" y="7337"/>
                  </a:lnTo>
                  <a:lnTo>
                    <a:pt x="7222" y="7453"/>
                  </a:lnTo>
                  <a:lnTo>
                    <a:pt x="6913" y="7530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0"/>
                  </a:lnTo>
                  <a:lnTo>
                    <a:pt x="5522" y="7492"/>
                  </a:lnTo>
                  <a:lnTo>
                    <a:pt x="4866" y="7337"/>
                  </a:lnTo>
                  <a:lnTo>
                    <a:pt x="4210" y="7105"/>
                  </a:lnTo>
                  <a:lnTo>
                    <a:pt x="3592" y="6874"/>
                  </a:lnTo>
                  <a:lnTo>
                    <a:pt x="3862" y="6024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3"/>
                  </a:lnTo>
                  <a:lnTo>
                    <a:pt x="5214" y="2742"/>
                  </a:lnTo>
                  <a:lnTo>
                    <a:pt x="5600" y="1931"/>
                  </a:lnTo>
                  <a:lnTo>
                    <a:pt x="6024" y="1159"/>
                  </a:lnTo>
                  <a:lnTo>
                    <a:pt x="6488" y="386"/>
                  </a:lnTo>
                  <a:close/>
                  <a:moveTo>
                    <a:pt x="8805" y="7028"/>
                  </a:moveTo>
                  <a:lnTo>
                    <a:pt x="9230" y="8418"/>
                  </a:lnTo>
                  <a:lnTo>
                    <a:pt x="9577" y="9847"/>
                  </a:lnTo>
                  <a:lnTo>
                    <a:pt x="9847" y="11083"/>
                  </a:lnTo>
                  <a:lnTo>
                    <a:pt x="10079" y="12357"/>
                  </a:lnTo>
                  <a:lnTo>
                    <a:pt x="10233" y="13631"/>
                  </a:lnTo>
                  <a:lnTo>
                    <a:pt x="10388" y="14906"/>
                  </a:lnTo>
                  <a:lnTo>
                    <a:pt x="10465" y="16180"/>
                  </a:lnTo>
                  <a:lnTo>
                    <a:pt x="10504" y="16836"/>
                  </a:lnTo>
                  <a:lnTo>
                    <a:pt x="10504" y="17493"/>
                  </a:lnTo>
                  <a:lnTo>
                    <a:pt x="10504" y="18188"/>
                  </a:lnTo>
                  <a:lnTo>
                    <a:pt x="10427" y="18844"/>
                  </a:lnTo>
                  <a:lnTo>
                    <a:pt x="10311" y="19462"/>
                  </a:lnTo>
                  <a:lnTo>
                    <a:pt x="10118" y="20080"/>
                  </a:lnTo>
                  <a:lnTo>
                    <a:pt x="9886" y="20659"/>
                  </a:lnTo>
                  <a:lnTo>
                    <a:pt x="9538" y="21161"/>
                  </a:lnTo>
                  <a:lnTo>
                    <a:pt x="9384" y="21393"/>
                  </a:lnTo>
                  <a:lnTo>
                    <a:pt x="9152" y="21586"/>
                  </a:lnTo>
                  <a:lnTo>
                    <a:pt x="8959" y="21779"/>
                  </a:lnTo>
                  <a:lnTo>
                    <a:pt x="8728" y="21972"/>
                  </a:lnTo>
                  <a:lnTo>
                    <a:pt x="8496" y="22127"/>
                  </a:lnTo>
                  <a:lnTo>
                    <a:pt x="8226" y="22242"/>
                  </a:lnTo>
                  <a:lnTo>
                    <a:pt x="7955" y="22358"/>
                  </a:lnTo>
                  <a:lnTo>
                    <a:pt x="7685" y="22435"/>
                  </a:lnTo>
                  <a:lnTo>
                    <a:pt x="7415" y="22474"/>
                  </a:lnTo>
                  <a:lnTo>
                    <a:pt x="6797" y="22474"/>
                  </a:lnTo>
                  <a:lnTo>
                    <a:pt x="6488" y="22435"/>
                  </a:lnTo>
                  <a:lnTo>
                    <a:pt x="5909" y="22281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4"/>
                  </a:lnTo>
                  <a:lnTo>
                    <a:pt x="4094" y="20929"/>
                  </a:lnTo>
                  <a:lnTo>
                    <a:pt x="3785" y="20466"/>
                  </a:lnTo>
                  <a:lnTo>
                    <a:pt x="3476" y="19964"/>
                  </a:lnTo>
                  <a:lnTo>
                    <a:pt x="3244" y="19424"/>
                  </a:lnTo>
                  <a:lnTo>
                    <a:pt x="3051" y="18883"/>
                  </a:lnTo>
                  <a:lnTo>
                    <a:pt x="2897" y="18342"/>
                  </a:lnTo>
                  <a:lnTo>
                    <a:pt x="2781" y="17802"/>
                  </a:lnTo>
                  <a:lnTo>
                    <a:pt x="2704" y="17222"/>
                  </a:lnTo>
                  <a:lnTo>
                    <a:pt x="2588" y="16103"/>
                  </a:lnTo>
                  <a:lnTo>
                    <a:pt x="2511" y="14944"/>
                  </a:lnTo>
                  <a:lnTo>
                    <a:pt x="2511" y="13747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2"/>
                  </a:lnTo>
                  <a:lnTo>
                    <a:pt x="3128" y="8689"/>
                  </a:lnTo>
                  <a:lnTo>
                    <a:pt x="3283" y="7916"/>
                  </a:lnTo>
                  <a:lnTo>
                    <a:pt x="3515" y="7183"/>
                  </a:lnTo>
                  <a:lnTo>
                    <a:pt x="4132" y="7453"/>
                  </a:lnTo>
                  <a:lnTo>
                    <a:pt x="4827" y="7685"/>
                  </a:lnTo>
                  <a:lnTo>
                    <a:pt x="5522" y="7839"/>
                  </a:lnTo>
                  <a:lnTo>
                    <a:pt x="5909" y="7916"/>
                  </a:lnTo>
                  <a:lnTo>
                    <a:pt x="6256" y="7916"/>
                  </a:lnTo>
                  <a:lnTo>
                    <a:pt x="6604" y="7955"/>
                  </a:lnTo>
                  <a:lnTo>
                    <a:pt x="6990" y="7916"/>
                  </a:lnTo>
                  <a:lnTo>
                    <a:pt x="7299" y="7878"/>
                  </a:lnTo>
                  <a:lnTo>
                    <a:pt x="7646" y="7762"/>
                  </a:lnTo>
                  <a:lnTo>
                    <a:pt x="7955" y="7646"/>
                  </a:lnTo>
                  <a:lnTo>
                    <a:pt x="8264" y="7492"/>
                  </a:lnTo>
                  <a:lnTo>
                    <a:pt x="8573" y="7260"/>
                  </a:lnTo>
                  <a:lnTo>
                    <a:pt x="8805" y="7028"/>
                  </a:lnTo>
                  <a:close/>
                  <a:moveTo>
                    <a:pt x="8650" y="22474"/>
                  </a:moveTo>
                  <a:lnTo>
                    <a:pt x="8766" y="22822"/>
                  </a:lnTo>
                  <a:lnTo>
                    <a:pt x="8921" y="23169"/>
                  </a:lnTo>
                  <a:lnTo>
                    <a:pt x="8496" y="23401"/>
                  </a:lnTo>
                  <a:lnTo>
                    <a:pt x="8071" y="23555"/>
                  </a:lnTo>
                  <a:lnTo>
                    <a:pt x="7608" y="23633"/>
                  </a:lnTo>
                  <a:lnTo>
                    <a:pt x="7144" y="23671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2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4"/>
                  </a:lnTo>
                  <a:lnTo>
                    <a:pt x="5870" y="22629"/>
                  </a:lnTo>
                  <a:lnTo>
                    <a:pt x="6256" y="22783"/>
                  </a:lnTo>
                  <a:lnTo>
                    <a:pt x="6681" y="22860"/>
                  </a:lnTo>
                  <a:lnTo>
                    <a:pt x="7067" y="22899"/>
                  </a:lnTo>
                  <a:lnTo>
                    <a:pt x="7453" y="22860"/>
                  </a:lnTo>
                  <a:lnTo>
                    <a:pt x="7878" y="22822"/>
                  </a:lnTo>
                  <a:lnTo>
                    <a:pt x="8264" y="22667"/>
                  </a:lnTo>
                  <a:lnTo>
                    <a:pt x="8650" y="22474"/>
                  </a:lnTo>
                  <a:close/>
                  <a:moveTo>
                    <a:pt x="10890" y="16798"/>
                  </a:moveTo>
                  <a:lnTo>
                    <a:pt x="11392" y="17261"/>
                  </a:lnTo>
                  <a:lnTo>
                    <a:pt x="11933" y="17647"/>
                  </a:lnTo>
                  <a:lnTo>
                    <a:pt x="12512" y="18033"/>
                  </a:lnTo>
                  <a:lnTo>
                    <a:pt x="13091" y="18342"/>
                  </a:lnTo>
                  <a:lnTo>
                    <a:pt x="12937" y="19771"/>
                  </a:lnTo>
                  <a:lnTo>
                    <a:pt x="12821" y="21238"/>
                  </a:lnTo>
                  <a:lnTo>
                    <a:pt x="12705" y="24212"/>
                  </a:lnTo>
                  <a:lnTo>
                    <a:pt x="11894" y="23594"/>
                  </a:lnTo>
                  <a:lnTo>
                    <a:pt x="11044" y="23015"/>
                  </a:lnTo>
                  <a:lnTo>
                    <a:pt x="10813" y="22860"/>
                  </a:lnTo>
                  <a:lnTo>
                    <a:pt x="10620" y="22667"/>
                  </a:lnTo>
                  <a:lnTo>
                    <a:pt x="10581" y="22590"/>
                  </a:lnTo>
                  <a:lnTo>
                    <a:pt x="10542" y="22435"/>
                  </a:lnTo>
                  <a:lnTo>
                    <a:pt x="10542" y="22127"/>
                  </a:lnTo>
                  <a:lnTo>
                    <a:pt x="10542" y="21393"/>
                  </a:lnTo>
                  <a:lnTo>
                    <a:pt x="10504" y="20659"/>
                  </a:lnTo>
                  <a:lnTo>
                    <a:pt x="10504" y="20582"/>
                  </a:lnTo>
                  <a:lnTo>
                    <a:pt x="10465" y="20543"/>
                  </a:lnTo>
                  <a:lnTo>
                    <a:pt x="10388" y="20466"/>
                  </a:lnTo>
                  <a:lnTo>
                    <a:pt x="10542" y="19964"/>
                  </a:lnTo>
                  <a:lnTo>
                    <a:pt x="10697" y="19424"/>
                  </a:lnTo>
                  <a:lnTo>
                    <a:pt x="10774" y="18883"/>
                  </a:lnTo>
                  <a:lnTo>
                    <a:pt x="10851" y="18304"/>
                  </a:lnTo>
                  <a:lnTo>
                    <a:pt x="10890" y="17570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4"/>
                  </a:lnTo>
                  <a:lnTo>
                    <a:pt x="6140" y="23826"/>
                  </a:lnTo>
                  <a:lnTo>
                    <a:pt x="6642" y="23941"/>
                  </a:lnTo>
                  <a:lnTo>
                    <a:pt x="7144" y="23980"/>
                  </a:lnTo>
                  <a:lnTo>
                    <a:pt x="7646" y="23980"/>
                  </a:lnTo>
                  <a:lnTo>
                    <a:pt x="8148" y="23864"/>
                  </a:lnTo>
                  <a:lnTo>
                    <a:pt x="8612" y="23710"/>
                  </a:lnTo>
                  <a:lnTo>
                    <a:pt x="9075" y="23439"/>
                  </a:lnTo>
                  <a:lnTo>
                    <a:pt x="9384" y="23903"/>
                  </a:lnTo>
                  <a:lnTo>
                    <a:pt x="8843" y="24173"/>
                  </a:lnTo>
                  <a:lnTo>
                    <a:pt x="8303" y="24366"/>
                  </a:lnTo>
                  <a:lnTo>
                    <a:pt x="7762" y="24482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3"/>
                  </a:lnTo>
                  <a:lnTo>
                    <a:pt x="5561" y="24289"/>
                  </a:lnTo>
                  <a:lnTo>
                    <a:pt x="4982" y="24096"/>
                  </a:lnTo>
                  <a:lnTo>
                    <a:pt x="5059" y="23903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7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2"/>
                  </a:lnTo>
                  <a:lnTo>
                    <a:pt x="2974" y="19771"/>
                  </a:lnTo>
                  <a:lnTo>
                    <a:pt x="3244" y="20312"/>
                  </a:lnTo>
                  <a:lnTo>
                    <a:pt x="3244" y="20350"/>
                  </a:lnTo>
                  <a:lnTo>
                    <a:pt x="3206" y="21200"/>
                  </a:lnTo>
                  <a:lnTo>
                    <a:pt x="3244" y="22049"/>
                  </a:lnTo>
                  <a:lnTo>
                    <a:pt x="3283" y="22358"/>
                  </a:lnTo>
                  <a:lnTo>
                    <a:pt x="3321" y="22706"/>
                  </a:lnTo>
                  <a:lnTo>
                    <a:pt x="3321" y="23053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8"/>
                  </a:lnTo>
                  <a:lnTo>
                    <a:pt x="3051" y="23633"/>
                  </a:lnTo>
                  <a:lnTo>
                    <a:pt x="2704" y="23903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5"/>
                  </a:lnTo>
                  <a:lnTo>
                    <a:pt x="850" y="23941"/>
                  </a:lnTo>
                  <a:lnTo>
                    <a:pt x="811" y="23169"/>
                  </a:lnTo>
                  <a:lnTo>
                    <a:pt x="773" y="22435"/>
                  </a:lnTo>
                  <a:lnTo>
                    <a:pt x="657" y="21238"/>
                  </a:lnTo>
                  <a:lnTo>
                    <a:pt x="503" y="20466"/>
                  </a:lnTo>
                  <a:lnTo>
                    <a:pt x="425" y="20080"/>
                  </a:lnTo>
                  <a:lnTo>
                    <a:pt x="464" y="19694"/>
                  </a:lnTo>
                  <a:lnTo>
                    <a:pt x="503" y="19655"/>
                  </a:lnTo>
                  <a:lnTo>
                    <a:pt x="541" y="19578"/>
                  </a:lnTo>
                  <a:lnTo>
                    <a:pt x="541" y="19539"/>
                  </a:lnTo>
                  <a:lnTo>
                    <a:pt x="541" y="19462"/>
                  </a:lnTo>
                  <a:lnTo>
                    <a:pt x="1429" y="18420"/>
                  </a:lnTo>
                  <a:lnTo>
                    <a:pt x="2356" y="17377"/>
                  </a:lnTo>
                  <a:close/>
                  <a:moveTo>
                    <a:pt x="8148" y="24830"/>
                  </a:moveTo>
                  <a:lnTo>
                    <a:pt x="8148" y="25061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7"/>
                  </a:lnTo>
                  <a:lnTo>
                    <a:pt x="7878" y="25216"/>
                  </a:lnTo>
                  <a:lnTo>
                    <a:pt x="7839" y="25293"/>
                  </a:lnTo>
                  <a:lnTo>
                    <a:pt x="7839" y="25370"/>
                  </a:lnTo>
                  <a:lnTo>
                    <a:pt x="7994" y="25872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59"/>
                  </a:lnTo>
                  <a:lnTo>
                    <a:pt x="8148" y="28961"/>
                  </a:lnTo>
                  <a:lnTo>
                    <a:pt x="8071" y="29502"/>
                  </a:lnTo>
                  <a:lnTo>
                    <a:pt x="7762" y="29193"/>
                  </a:lnTo>
                  <a:lnTo>
                    <a:pt x="7453" y="28884"/>
                  </a:lnTo>
                  <a:lnTo>
                    <a:pt x="7260" y="28537"/>
                  </a:lnTo>
                  <a:lnTo>
                    <a:pt x="7067" y="28189"/>
                  </a:lnTo>
                  <a:lnTo>
                    <a:pt x="6951" y="27803"/>
                  </a:lnTo>
                  <a:lnTo>
                    <a:pt x="6874" y="27417"/>
                  </a:lnTo>
                  <a:lnTo>
                    <a:pt x="6835" y="26953"/>
                  </a:lnTo>
                  <a:lnTo>
                    <a:pt x="6835" y="26490"/>
                  </a:lnTo>
                  <a:lnTo>
                    <a:pt x="6874" y="26104"/>
                  </a:lnTo>
                  <a:lnTo>
                    <a:pt x="6874" y="25756"/>
                  </a:lnTo>
                  <a:lnTo>
                    <a:pt x="6835" y="25602"/>
                  </a:lnTo>
                  <a:lnTo>
                    <a:pt x="6758" y="25486"/>
                  </a:lnTo>
                  <a:lnTo>
                    <a:pt x="6642" y="25370"/>
                  </a:lnTo>
                  <a:lnTo>
                    <a:pt x="6488" y="25293"/>
                  </a:lnTo>
                  <a:lnTo>
                    <a:pt x="6604" y="25100"/>
                  </a:lnTo>
                  <a:lnTo>
                    <a:pt x="6720" y="24984"/>
                  </a:lnTo>
                  <a:lnTo>
                    <a:pt x="7106" y="24984"/>
                  </a:lnTo>
                  <a:lnTo>
                    <a:pt x="7453" y="24945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4"/>
                  </a:lnTo>
                  <a:lnTo>
                    <a:pt x="9500" y="25409"/>
                  </a:lnTo>
                  <a:lnTo>
                    <a:pt x="9809" y="25795"/>
                  </a:lnTo>
                  <a:lnTo>
                    <a:pt x="10118" y="26258"/>
                  </a:lnTo>
                  <a:lnTo>
                    <a:pt x="9847" y="26220"/>
                  </a:lnTo>
                  <a:lnTo>
                    <a:pt x="9616" y="26104"/>
                  </a:lnTo>
                  <a:lnTo>
                    <a:pt x="9423" y="25949"/>
                  </a:lnTo>
                  <a:lnTo>
                    <a:pt x="9230" y="25756"/>
                  </a:lnTo>
                  <a:lnTo>
                    <a:pt x="9191" y="25679"/>
                  </a:lnTo>
                  <a:lnTo>
                    <a:pt x="8998" y="25679"/>
                  </a:lnTo>
                  <a:lnTo>
                    <a:pt x="8959" y="25718"/>
                  </a:lnTo>
                  <a:lnTo>
                    <a:pt x="8921" y="25795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0"/>
                  </a:lnTo>
                  <a:lnTo>
                    <a:pt x="9423" y="27069"/>
                  </a:lnTo>
                  <a:lnTo>
                    <a:pt x="9500" y="27378"/>
                  </a:lnTo>
                  <a:lnTo>
                    <a:pt x="9538" y="27687"/>
                  </a:lnTo>
                  <a:lnTo>
                    <a:pt x="9538" y="27996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79"/>
                  </a:lnTo>
                  <a:lnTo>
                    <a:pt x="9230" y="29888"/>
                  </a:lnTo>
                  <a:lnTo>
                    <a:pt x="9075" y="30158"/>
                  </a:lnTo>
                  <a:lnTo>
                    <a:pt x="8921" y="30429"/>
                  </a:lnTo>
                  <a:lnTo>
                    <a:pt x="8728" y="30660"/>
                  </a:lnTo>
                  <a:lnTo>
                    <a:pt x="8534" y="30776"/>
                  </a:lnTo>
                  <a:lnTo>
                    <a:pt x="8341" y="30853"/>
                  </a:lnTo>
                  <a:lnTo>
                    <a:pt x="8187" y="30853"/>
                  </a:lnTo>
                  <a:lnTo>
                    <a:pt x="7994" y="30776"/>
                  </a:lnTo>
                  <a:lnTo>
                    <a:pt x="7839" y="30699"/>
                  </a:lnTo>
                  <a:lnTo>
                    <a:pt x="7685" y="30583"/>
                  </a:lnTo>
                  <a:lnTo>
                    <a:pt x="7376" y="30274"/>
                  </a:lnTo>
                  <a:lnTo>
                    <a:pt x="6874" y="29772"/>
                  </a:lnTo>
                  <a:lnTo>
                    <a:pt x="6681" y="29502"/>
                  </a:lnTo>
                  <a:lnTo>
                    <a:pt x="6488" y="29193"/>
                  </a:lnTo>
                  <a:lnTo>
                    <a:pt x="6295" y="28846"/>
                  </a:lnTo>
                  <a:lnTo>
                    <a:pt x="6102" y="28459"/>
                  </a:lnTo>
                  <a:lnTo>
                    <a:pt x="5986" y="28073"/>
                  </a:lnTo>
                  <a:lnTo>
                    <a:pt x="5909" y="27687"/>
                  </a:lnTo>
                  <a:lnTo>
                    <a:pt x="5870" y="27262"/>
                  </a:lnTo>
                  <a:lnTo>
                    <a:pt x="5870" y="26876"/>
                  </a:lnTo>
                  <a:lnTo>
                    <a:pt x="5909" y="26490"/>
                  </a:lnTo>
                  <a:lnTo>
                    <a:pt x="6024" y="26065"/>
                  </a:lnTo>
                  <a:lnTo>
                    <a:pt x="6024" y="25949"/>
                  </a:lnTo>
                  <a:lnTo>
                    <a:pt x="5947" y="25911"/>
                  </a:lnTo>
                  <a:lnTo>
                    <a:pt x="5870" y="25872"/>
                  </a:lnTo>
                  <a:lnTo>
                    <a:pt x="5793" y="25872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7"/>
                  </a:lnTo>
                  <a:lnTo>
                    <a:pt x="5445" y="25100"/>
                  </a:lnTo>
                  <a:lnTo>
                    <a:pt x="5716" y="24752"/>
                  </a:lnTo>
                  <a:lnTo>
                    <a:pt x="6102" y="24868"/>
                  </a:lnTo>
                  <a:lnTo>
                    <a:pt x="6488" y="24945"/>
                  </a:lnTo>
                  <a:lnTo>
                    <a:pt x="6333" y="25100"/>
                  </a:lnTo>
                  <a:lnTo>
                    <a:pt x="6179" y="25293"/>
                  </a:lnTo>
                  <a:lnTo>
                    <a:pt x="6179" y="25370"/>
                  </a:lnTo>
                  <a:lnTo>
                    <a:pt x="6179" y="25447"/>
                  </a:lnTo>
                  <a:lnTo>
                    <a:pt x="6256" y="25486"/>
                  </a:lnTo>
                  <a:lnTo>
                    <a:pt x="6295" y="25486"/>
                  </a:lnTo>
                  <a:lnTo>
                    <a:pt x="6372" y="25525"/>
                  </a:lnTo>
                  <a:lnTo>
                    <a:pt x="6449" y="25602"/>
                  </a:lnTo>
                  <a:lnTo>
                    <a:pt x="6526" y="25795"/>
                  </a:lnTo>
                  <a:lnTo>
                    <a:pt x="6565" y="26104"/>
                  </a:lnTo>
                  <a:lnTo>
                    <a:pt x="6604" y="26451"/>
                  </a:lnTo>
                  <a:lnTo>
                    <a:pt x="6604" y="27146"/>
                  </a:lnTo>
                  <a:lnTo>
                    <a:pt x="6604" y="27610"/>
                  </a:lnTo>
                  <a:lnTo>
                    <a:pt x="6681" y="28073"/>
                  </a:lnTo>
                  <a:lnTo>
                    <a:pt x="6835" y="28498"/>
                  </a:lnTo>
                  <a:lnTo>
                    <a:pt x="7067" y="28923"/>
                  </a:lnTo>
                  <a:lnTo>
                    <a:pt x="7376" y="29309"/>
                  </a:lnTo>
                  <a:lnTo>
                    <a:pt x="7569" y="29463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49"/>
                  </a:lnTo>
                  <a:lnTo>
                    <a:pt x="8264" y="29849"/>
                  </a:lnTo>
                  <a:lnTo>
                    <a:pt x="8303" y="29811"/>
                  </a:lnTo>
                  <a:lnTo>
                    <a:pt x="8303" y="29734"/>
                  </a:lnTo>
                  <a:lnTo>
                    <a:pt x="8303" y="29695"/>
                  </a:lnTo>
                  <a:lnTo>
                    <a:pt x="8303" y="29656"/>
                  </a:lnTo>
                  <a:lnTo>
                    <a:pt x="8419" y="29154"/>
                  </a:lnTo>
                  <a:lnTo>
                    <a:pt x="8496" y="28614"/>
                  </a:lnTo>
                  <a:lnTo>
                    <a:pt x="8534" y="28112"/>
                  </a:lnTo>
                  <a:lnTo>
                    <a:pt x="8534" y="27571"/>
                  </a:lnTo>
                  <a:lnTo>
                    <a:pt x="8534" y="27069"/>
                  </a:lnTo>
                  <a:lnTo>
                    <a:pt x="8457" y="26567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6"/>
                  </a:lnTo>
                  <a:lnTo>
                    <a:pt x="8650" y="25409"/>
                  </a:lnTo>
                  <a:lnTo>
                    <a:pt x="8650" y="25370"/>
                  </a:lnTo>
                  <a:lnTo>
                    <a:pt x="8612" y="25293"/>
                  </a:lnTo>
                  <a:lnTo>
                    <a:pt x="8380" y="24791"/>
                  </a:lnTo>
                  <a:lnTo>
                    <a:pt x="8805" y="24637"/>
                  </a:lnTo>
                  <a:close/>
                  <a:moveTo>
                    <a:pt x="6449" y="0"/>
                  </a:moveTo>
                  <a:lnTo>
                    <a:pt x="6411" y="39"/>
                  </a:lnTo>
                  <a:lnTo>
                    <a:pt x="6411" y="116"/>
                  </a:lnTo>
                  <a:lnTo>
                    <a:pt x="6333" y="116"/>
                  </a:lnTo>
                  <a:lnTo>
                    <a:pt x="6295" y="193"/>
                  </a:lnTo>
                  <a:lnTo>
                    <a:pt x="5600" y="1275"/>
                  </a:lnTo>
                  <a:lnTo>
                    <a:pt x="4943" y="2433"/>
                  </a:lnTo>
                  <a:lnTo>
                    <a:pt x="4403" y="3591"/>
                  </a:lnTo>
                  <a:lnTo>
                    <a:pt x="3901" y="4827"/>
                  </a:lnTo>
                  <a:lnTo>
                    <a:pt x="3437" y="6063"/>
                  </a:lnTo>
                  <a:lnTo>
                    <a:pt x="3090" y="7298"/>
                  </a:lnTo>
                  <a:lnTo>
                    <a:pt x="2742" y="8573"/>
                  </a:lnTo>
                  <a:lnTo>
                    <a:pt x="2511" y="9847"/>
                  </a:lnTo>
                  <a:lnTo>
                    <a:pt x="2317" y="11160"/>
                  </a:lnTo>
                  <a:lnTo>
                    <a:pt x="2202" y="12473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8"/>
                  </a:lnTo>
                  <a:lnTo>
                    <a:pt x="541" y="18806"/>
                  </a:lnTo>
                  <a:lnTo>
                    <a:pt x="39" y="19462"/>
                  </a:lnTo>
                  <a:lnTo>
                    <a:pt x="1" y="19501"/>
                  </a:lnTo>
                  <a:lnTo>
                    <a:pt x="1" y="19578"/>
                  </a:lnTo>
                  <a:lnTo>
                    <a:pt x="78" y="19694"/>
                  </a:lnTo>
                  <a:lnTo>
                    <a:pt x="39" y="19964"/>
                  </a:lnTo>
                  <a:lnTo>
                    <a:pt x="39" y="20273"/>
                  </a:lnTo>
                  <a:lnTo>
                    <a:pt x="39" y="20543"/>
                  </a:lnTo>
                  <a:lnTo>
                    <a:pt x="78" y="20852"/>
                  </a:lnTo>
                  <a:lnTo>
                    <a:pt x="194" y="21431"/>
                  </a:lnTo>
                  <a:lnTo>
                    <a:pt x="309" y="22011"/>
                  </a:lnTo>
                  <a:lnTo>
                    <a:pt x="387" y="22899"/>
                  </a:lnTo>
                  <a:lnTo>
                    <a:pt x="425" y="23748"/>
                  </a:lnTo>
                  <a:lnTo>
                    <a:pt x="425" y="24637"/>
                  </a:lnTo>
                  <a:lnTo>
                    <a:pt x="387" y="25486"/>
                  </a:lnTo>
                  <a:lnTo>
                    <a:pt x="387" y="25602"/>
                  </a:lnTo>
                  <a:lnTo>
                    <a:pt x="464" y="25640"/>
                  </a:lnTo>
                  <a:lnTo>
                    <a:pt x="503" y="25679"/>
                  </a:lnTo>
                  <a:lnTo>
                    <a:pt x="580" y="25679"/>
                  </a:lnTo>
                  <a:lnTo>
                    <a:pt x="618" y="25756"/>
                  </a:lnTo>
                  <a:lnTo>
                    <a:pt x="696" y="25795"/>
                  </a:lnTo>
                  <a:lnTo>
                    <a:pt x="811" y="25795"/>
                  </a:lnTo>
                  <a:lnTo>
                    <a:pt x="1584" y="25254"/>
                  </a:lnTo>
                  <a:lnTo>
                    <a:pt x="2279" y="24714"/>
                  </a:lnTo>
                  <a:lnTo>
                    <a:pt x="3746" y="23594"/>
                  </a:lnTo>
                  <a:lnTo>
                    <a:pt x="3785" y="23478"/>
                  </a:lnTo>
                  <a:lnTo>
                    <a:pt x="3785" y="23362"/>
                  </a:lnTo>
                  <a:lnTo>
                    <a:pt x="3630" y="22088"/>
                  </a:lnTo>
                  <a:lnTo>
                    <a:pt x="3592" y="20814"/>
                  </a:lnTo>
                  <a:lnTo>
                    <a:pt x="3939" y="21277"/>
                  </a:lnTo>
                  <a:lnTo>
                    <a:pt x="4364" y="21663"/>
                  </a:lnTo>
                  <a:lnTo>
                    <a:pt x="4789" y="22049"/>
                  </a:lnTo>
                  <a:lnTo>
                    <a:pt x="5252" y="22358"/>
                  </a:lnTo>
                  <a:lnTo>
                    <a:pt x="5059" y="22744"/>
                  </a:lnTo>
                  <a:lnTo>
                    <a:pt x="4866" y="23169"/>
                  </a:lnTo>
                  <a:lnTo>
                    <a:pt x="4712" y="23633"/>
                  </a:lnTo>
                  <a:lnTo>
                    <a:pt x="4673" y="23864"/>
                  </a:lnTo>
                  <a:lnTo>
                    <a:pt x="4712" y="24096"/>
                  </a:lnTo>
                  <a:lnTo>
                    <a:pt x="4750" y="24173"/>
                  </a:lnTo>
                  <a:lnTo>
                    <a:pt x="4789" y="24212"/>
                  </a:lnTo>
                  <a:lnTo>
                    <a:pt x="4827" y="24250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5"/>
                  </a:lnTo>
                  <a:lnTo>
                    <a:pt x="5329" y="24868"/>
                  </a:lnTo>
                  <a:lnTo>
                    <a:pt x="5175" y="25061"/>
                  </a:lnTo>
                  <a:lnTo>
                    <a:pt x="5020" y="25254"/>
                  </a:lnTo>
                  <a:lnTo>
                    <a:pt x="4905" y="25486"/>
                  </a:lnTo>
                  <a:lnTo>
                    <a:pt x="4827" y="25718"/>
                  </a:lnTo>
                  <a:lnTo>
                    <a:pt x="4750" y="25949"/>
                  </a:lnTo>
                  <a:lnTo>
                    <a:pt x="4712" y="26220"/>
                  </a:lnTo>
                  <a:lnTo>
                    <a:pt x="4712" y="26490"/>
                  </a:lnTo>
                  <a:lnTo>
                    <a:pt x="4712" y="26567"/>
                  </a:lnTo>
                  <a:lnTo>
                    <a:pt x="4789" y="26644"/>
                  </a:lnTo>
                  <a:lnTo>
                    <a:pt x="4943" y="26644"/>
                  </a:lnTo>
                  <a:lnTo>
                    <a:pt x="5638" y="26297"/>
                  </a:lnTo>
                  <a:lnTo>
                    <a:pt x="5638" y="26297"/>
                  </a:lnTo>
                  <a:lnTo>
                    <a:pt x="5561" y="26722"/>
                  </a:lnTo>
                  <a:lnTo>
                    <a:pt x="5561" y="27146"/>
                  </a:lnTo>
                  <a:lnTo>
                    <a:pt x="5561" y="27533"/>
                  </a:lnTo>
                  <a:lnTo>
                    <a:pt x="5638" y="27957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3"/>
                  </a:lnTo>
                  <a:lnTo>
                    <a:pt x="6642" y="30004"/>
                  </a:lnTo>
                  <a:lnTo>
                    <a:pt x="6913" y="30351"/>
                  </a:lnTo>
                  <a:lnTo>
                    <a:pt x="7183" y="30660"/>
                  </a:lnTo>
                  <a:lnTo>
                    <a:pt x="7530" y="30969"/>
                  </a:lnTo>
                  <a:lnTo>
                    <a:pt x="7839" y="31162"/>
                  </a:lnTo>
                  <a:lnTo>
                    <a:pt x="7994" y="31240"/>
                  </a:lnTo>
                  <a:lnTo>
                    <a:pt x="8148" y="31317"/>
                  </a:lnTo>
                  <a:lnTo>
                    <a:pt x="8303" y="31317"/>
                  </a:lnTo>
                  <a:lnTo>
                    <a:pt x="8457" y="31278"/>
                  </a:lnTo>
                  <a:lnTo>
                    <a:pt x="8612" y="31240"/>
                  </a:lnTo>
                  <a:lnTo>
                    <a:pt x="8766" y="31162"/>
                  </a:lnTo>
                  <a:lnTo>
                    <a:pt x="8998" y="30892"/>
                  </a:lnTo>
                  <a:lnTo>
                    <a:pt x="9230" y="30583"/>
                  </a:lnTo>
                  <a:lnTo>
                    <a:pt x="9423" y="30236"/>
                  </a:lnTo>
                  <a:lnTo>
                    <a:pt x="9577" y="29849"/>
                  </a:lnTo>
                  <a:lnTo>
                    <a:pt x="9693" y="29463"/>
                  </a:lnTo>
                  <a:lnTo>
                    <a:pt x="9847" y="28807"/>
                  </a:lnTo>
                  <a:lnTo>
                    <a:pt x="9886" y="28228"/>
                  </a:lnTo>
                  <a:lnTo>
                    <a:pt x="9847" y="27610"/>
                  </a:lnTo>
                  <a:lnTo>
                    <a:pt x="9770" y="27031"/>
                  </a:lnTo>
                  <a:lnTo>
                    <a:pt x="9577" y="26490"/>
                  </a:lnTo>
                  <a:lnTo>
                    <a:pt x="9770" y="26529"/>
                  </a:lnTo>
                  <a:lnTo>
                    <a:pt x="9963" y="26567"/>
                  </a:lnTo>
                  <a:lnTo>
                    <a:pt x="10156" y="26606"/>
                  </a:lnTo>
                  <a:lnTo>
                    <a:pt x="10388" y="26606"/>
                  </a:lnTo>
                  <a:lnTo>
                    <a:pt x="10465" y="26567"/>
                  </a:lnTo>
                  <a:lnTo>
                    <a:pt x="10542" y="26529"/>
                  </a:lnTo>
                  <a:lnTo>
                    <a:pt x="10542" y="26451"/>
                  </a:lnTo>
                  <a:lnTo>
                    <a:pt x="10542" y="26336"/>
                  </a:lnTo>
                  <a:lnTo>
                    <a:pt x="10233" y="25834"/>
                  </a:lnTo>
                  <a:lnTo>
                    <a:pt x="9925" y="25332"/>
                  </a:lnTo>
                  <a:lnTo>
                    <a:pt x="9538" y="24868"/>
                  </a:lnTo>
                  <a:lnTo>
                    <a:pt x="9114" y="24482"/>
                  </a:lnTo>
                  <a:lnTo>
                    <a:pt x="9616" y="24135"/>
                  </a:lnTo>
                  <a:lnTo>
                    <a:pt x="9693" y="24057"/>
                  </a:lnTo>
                  <a:lnTo>
                    <a:pt x="9732" y="23980"/>
                  </a:lnTo>
                  <a:lnTo>
                    <a:pt x="9770" y="23941"/>
                  </a:lnTo>
                  <a:lnTo>
                    <a:pt x="9732" y="23864"/>
                  </a:lnTo>
                  <a:lnTo>
                    <a:pt x="9307" y="23092"/>
                  </a:lnTo>
                  <a:lnTo>
                    <a:pt x="9114" y="22706"/>
                  </a:lnTo>
                  <a:lnTo>
                    <a:pt x="8959" y="22281"/>
                  </a:lnTo>
                  <a:lnTo>
                    <a:pt x="9114" y="22204"/>
                  </a:lnTo>
                  <a:lnTo>
                    <a:pt x="9423" y="21933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8"/>
                  </a:lnTo>
                  <a:lnTo>
                    <a:pt x="10118" y="21895"/>
                  </a:lnTo>
                  <a:lnTo>
                    <a:pt x="10040" y="22822"/>
                  </a:lnTo>
                  <a:lnTo>
                    <a:pt x="10079" y="22899"/>
                  </a:lnTo>
                  <a:lnTo>
                    <a:pt x="10156" y="22976"/>
                  </a:lnTo>
                  <a:lnTo>
                    <a:pt x="10813" y="23401"/>
                  </a:lnTo>
                  <a:lnTo>
                    <a:pt x="11469" y="23826"/>
                  </a:lnTo>
                  <a:lnTo>
                    <a:pt x="12126" y="24289"/>
                  </a:lnTo>
                  <a:lnTo>
                    <a:pt x="12743" y="24752"/>
                  </a:lnTo>
                  <a:lnTo>
                    <a:pt x="12859" y="24830"/>
                  </a:lnTo>
                  <a:lnTo>
                    <a:pt x="12975" y="24791"/>
                  </a:lnTo>
                  <a:lnTo>
                    <a:pt x="13052" y="24752"/>
                  </a:lnTo>
                  <a:lnTo>
                    <a:pt x="13091" y="24637"/>
                  </a:lnTo>
                  <a:lnTo>
                    <a:pt x="13323" y="21393"/>
                  </a:lnTo>
                  <a:lnTo>
                    <a:pt x="13400" y="19771"/>
                  </a:lnTo>
                  <a:lnTo>
                    <a:pt x="13439" y="18960"/>
                  </a:lnTo>
                  <a:lnTo>
                    <a:pt x="13400" y="18188"/>
                  </a:lnTo>
                  <a:lnTo>
                    <a:pt x="13361" y="18072"/>
                  </a:lnTo>
                  <a:lnTo>
                    <a:pt x="13323" y="18033"/>
                  </a:lnTo>
                  <a:lnTo>
                    <a:pt x="13284" y="18033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4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8"/>
                  </a:lnTo>
                  <a:lnTo>
                    <a:pt x="10620" y="13631"/>
                  </a:lnTo>
                  <a:lnTo>
                    <a:pt x="10504" y="12705"/>
                  </a:lnTo>
                  <a:lnTo>
                    <a:pt x="10233" y="11121"/>
                  </a:lnTo>
                  <a:lnTo>
                    <a:pt x="9886" y="9538"/>
                  </a:lnTo>
                  <a:lnTo>
                    <a:pt x="9500" y="7955"/>
                  </a:lnTo>
                  <a:lnTo>
                    <a:pt x="9036" y="6410"/>
                  </a:lnTo>
                  <a:lnTo>
                    <a:pt x="8534" y="4866"/>
                  </a:lnTo>
                  <a:lnTo>
                    <a:pt x="7994" y="3321"/>
                  </a:lnTo>
                  <a:lnTo>
                    <a:pt x="7415" y="1815"/>
                  </a:lnTo>
                  <a:lnTo>
                    <a:pt x="6835" y="309"/>
                  </a:lnTo>
                  <a:lnTo>
                    <a:pt x="6797" y="232"/>
                  </a:lnTo>
                  <a:lnTo>
                    <a:pt x="6720" y="193"/>
                  </a:lnTo>
                  <a:lnTo>
                    <a:pt x="6642" y="155"/>
                  </a:lnTo>
                  <a:lnTo>
                    <a:pt x="6604" y="39"/>
                  </a:lnTo>
                  <a:lnTo>
                    <a:pt x="652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8"/>
            <p:cNvSpPr/>
            <p:nvPr/>
          </p:nvSpPr>
          <p:spPr>
            <a:xfrm>
              <a:off x="6111425" y="39739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0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8"/>
            <p:cNvSpPr/>
            <p:nvPr/>
          </p:nvSpPr>
          <p:spPr>
            <a:xfrm>
              <a:off x="5921250" y="4000950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5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3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8"/>
            <p:cNvSpPr/>
            <p:nvPr/>
          </p:nvSpPr>
          <p:spPr>
            <a:xfrm>
              <a:off x="6044825" y="4051150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5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8"/>
            <p:cNvSpPr/>
            <p:nvPr/>
          </p:nvSpPr>
          <p:spPr>
            <a:xfrm>
              <a:off x="1792350" y="4089775"/>
              <a:ext cx="345650" cy="269350"/>
            </a:xfrm>
            <a:custGeom>
              <a:avLst/>
              <a:gdLst/>
              <a:ahLst/>
              <a:cxnLst/>
              <a:rect l="l" t="t" r="r" b="b"/>
              <a:pathLst>
                <a:path w="13826" h="10774" extrusionOk="0">
                  <a:moveTo>
                    <a:pt x="3438" y="1004"/>
                  </a:moveTo>
                  <a:lnTo>
                    <a:pt x="3515" y="1081"/>
                  </a:lnTo>
                  <a:lnTo>
                    <a:pt x="3631" y="1159"/>
                  </a:lnTo>
                  <a:lnTo>
                    <a:pt x="3669" y="1275"/>
                  </a:lnTo>
                  <a:lnTo>
                    <a:pt x="3669" y="1429"/>
                  </a:lnTo>
                  <a:lnTo>
                    <a:pt x="3592" y="1661"/>
                  </a:lnTo>
                  <a:lnTo>
                    <a:pt x="3515" y="1815"/>
                  </a:lnTo>
                  <a:lnTo>
                    <a:pt x="3360" y="1931"/>
                  </a:lnTo>
                  <a:lnTo>
                    <a:pt x="3167" y="1970"/>
                  </a:lnTo>
                  <a:lnTo>
                    <a:pt x="2974" y="2008"/>
                  </a:lnTo>
                  <a:lnTo>
                    <a:pt x="2781" y="2008"/>
                  </a:lnTo>
                  <a:lnTo>
                    <a:pt x="2356" y="1931"/>
                  </a:lnTo>
                  <a:lnTo>
                    <a:pt x="2395" y="1892"/>
                  </a:lnTo>
                  <a:lnTo>
                    <a:pt x="2472" y="1661"/>
                  </a:lnTo>
                  <a:lnTo>
                    <a:pt x="2588" y="1429"/>
                  </a:lnTo>
                  <a:lnTo>
                    <a:pt x="2704" y="1236"/>
                  </a:lnTo>
                  <a:lnTo>
                    <a:pt x="2897" y="1081"/>
                  </a:lnTo>
                  <a:lnTo>
                    <a:pt x="3013" y="1004"/>
                  </a:lnTo>
                  <a:close/>
                  <a:moveTo>
                    <a:pt x="1044" y="1468"/>
                  </a:moveTo>
                  <a:lnTo>
                    <a:pt x="1237" y="1545"/>
                  </a:lnTo>
                  <a:lnTo>
                    <a:pt x="1430" y="1622"/>
                  </a:lnTo>
                  <a:lnTo>
                    <a:pt x="1623" y="1777"/>
                  </a:lnTo>
                  <a:lnTo>
                    <a:pt x="1816" y="1892"/>
                  </a:lnTo>
                  <a:lnTo>
                    <a:pt x="1507" y="2201"/>
                  </a:lnTo>
                  <a:lnTo>
                    <a:pt x="1314" y="2356"/>
                  </a:lnTo>
                  <a:lnTo>
                    <a:pt x="1121" y="2433"/>
                  </a:lnTo>
                  <a:lnTo>
                    <a:pt x="966" y="2472"/>
                  </a:lnTo>
                  <a:lnTo>
                    <a:pt x="812" y="2472"/>
                  </a:lnTo>
                  <a:lnTo>
                    <a:pt x="696" y="2433"/>
                  </a:lnTo>
                  <a:lnTo>
                    <a:pt x="580" y="2394"/>
                  </a:lnTo>
                  <a:lnTo>
                    <a:pt x="464" y="2317"/>
                  </a:lnTo>
                  <a:lnTo>
                    <a:pt x="387" y="2201"/>
                  </a:lnTo>
                  <a:lnTo>
                    <a:pt x="387" y="2085"/>
                  </a:lnTo>
                  <a:lnTo>
                    <a:pt x="426" y="1892"/>
                  </a:lnTo>
                  <a:lnTo>
                    <a:pt x="503" y="1699"/>
                  </a:lnTo>
                  <a:lnTo>
                    <a:pt x="657" y="1545"/>
                  </a:lnTo>
                  <a:lnTo>
                    <a:pt x="850" y="1468"/>
                  </a:lnTo>
                  <a:close/>
                  <a:moveTo>
                    <a:pt x="4866" y="3823"/>
                  </a:moveTo>
                  <a:lnTo>
                    <a:pt x="5021" y="3862"/>
                  </a:lnTo>
                  <a:lnTo>
                    <a:pt x="5137" y="3939"/>
                  </a:lnTo>
                  <a:lnTo>
                    <a:pt x="5253" y="4055"/>
                  </a:lnTo>
                  <a:lnTo>
                    <a:pt x="5330" y="4171"/>
                  </a:lnTo>
                  <a:lnTo>
                    <a:pt x="5330" y="4325"/>
                  </a:lnTo>
                  <a:lnTo>
                    <a:pt x="5330" y="4441"/>
                  </a:lnTo>
                  <a:lnTo>
                    <a:pt x="5291" y="4557"/>
                  </a:lnTo>
                  <a:lnTo>
                    <a:pt x="5137" y="4788"/>
                  </a:lnTo>
                  <a:lnTo>
                    <a:pt x="4944" y="4982"/>
                  </a:lnTo>
                  <a:lnTo>
                    <a:pt x="4751" y="5097"/>
                  </a:lnTo>
                  <a:lnTo>
                    <a:pt x="4557" y="5136"/>
                  </a:lnTo>
                  <a:lnTo>
                    <a:pt x="4171" y="5213"/>
                  </a:lnTo>
                  <a:lnTo>
                    <a:pt x="4171" y="5213"/>
                  </a:lnTo>
                  <a:lnTo>
                    <a:pt x="4210" y="4750"/>
                  </a:lnTo>
                  <a:lnTo>
                    <a:pt x="4287" y="4557"/>
                  </a:lnTo>
                  <a:lnTo>
                    <a:pt x="4364" y="4325"/>
                  </a:lnTo>
                  <a:lnTo>
                    <a:pt x="4519" y="4055"/>
                  </a:lnTo>
                  <a:lnTo>
                    <a:pt x="4635" y="3978"/>
                  </a:lnTo>
                  <a:lnTo>
                    <a:pt x="4751" y="3900"/>
                  </a:lnTo>
                  <a:lnTo>
                    <a:pt x="4866" y="3823"/>
                  </a:lnTo>
                  <a:close/>
                  <a:moveTo>
                    <a:pt x="7299" y="4518"/>
                  </a:moveTo>
                  <a:lnTo>
                    <a:pt x="7415" y="4595"/>
                  </a:lnTo>
                  <a:lnTo>
                    <a:pt x="7492" y="4673"/>
                  </a:lnTo>
                  <a:lnTo>
                    <a:pt x="7531" y="4788"/>
                  </a:lnTo>
                  <a:lnTo>
                    <a:pt x="7569" y="4943"/>
                  </a:lnTo>
                  <a:lnTo>
                    <a:pt x="7608" y="5175"/>
                  </a:lnTo>
                  <a:lnTo>
                    <a:pt x="7569" y="5445"/>
                  </a:lnTo>
                  <a:lnTo>
                    <a:pt x="7531" y="5677"/>
                  </a:lnTo>
                  <a:lnTo>
                    <a:pt x="7454" y="5908"/>
                  </a:lnTo>
                  <a:lnTo>
                    <a:pt x="7299" y="6101"/>
                  </a:lnTo>
                  <a:lnTo>
                    <a:pt x="7145" y="6294"/>
                  </a:lnTo>
                  <a:lnTo>
                    <a:pt x="6913" y="5870"/>
                  </a:lnTo>
                  <a:lnTo>
                    <a:pt x="6797" y="5677"/>
                  </a:lnTo>
                  <a:lnTo>
                    <a:pt x="6759" y="5445"/>
                  </a:lnTo>
                  <a:lnTo>
                    <a:pt x="6720" y="5136"/>
                  </a:lnTo>
                  <a:lnTo>
                    <a:pt x="6759" y="4943"/>
                  </a:lnTo>
                  <a:lnTo>
                    <a:pt x="6797" y="4788"/>
                  </a:lnTo>
                  <a:lnTo>
                    <a:pt x="6874" y="4634"/>
                  </a:lnTo>
                  <a:lnTo>
                    <a:pt x="6990" y="4557"/>
                  </a:lnTo>
                  <a:lnTo>
                    <a:pt x="7106" y="4518"/>
                  </a:lnTo>
                  <a:close/>
                  <a:moveTo>
                    <a:pt x="11161" y="4982"/>
                  </a:moveTo>
                  <a:lnTo>
                    <a:pt x="11276" y="5059"/>
                  </a:lnTo>
                  <a:lnTo>
                    <a:pt x="11354" y="5136"/>
                  </a:lnTo>
                  <a:lnTo>
                    <a:pt x="11392" y="5252"/>
                  </a:lnTo>
                  <a:lnTo>
                    <a:pt x="11431" y="5368"/>
                  </a:lnTo>
                  <a:lnTo>
                    <a:pt x="11392" y="5677"/>
                  </a:lnTo>
                  <a:lnTo>
                    <a:pt x="11315" y="5986"/>
                  </a:lnTo>
                  <a:lnTo>
                    <a:pt x="11161" y="6217"/>
                  </a:lnTo>
                  <a:lnTo>
                    <a:pt x="11083" y="6333"/>
                  </a:lnTo>
                  <a:lnTo>
                    <a:pt x="10968" y="6372"/>
                  </a:lnTo>
                  <a:lnTo>
                    <a:pt x="10890" y="6410"/>
                  </a:lnTo>
                  <a:lnTo>
                    <a:pt x="10736" y="6410"/>
                  </a:lnTo>
                  <a:lnTo>
                    <a:pt x="10697" y="6449"/>
                  </a:lnTo>
                  <a:lnTo>
                    <a:pt x="10659" y="6449"/>
                  </a:lnTo>
                  <a:lnTo>
                    <a:pt x="10466" y="6101"/>
                  </a:lnTo>
                  <a:lnTo>
                    <a:pt x="10388" y="5947"/>
                  </a:lnTo>
                  <a:lnTo>
                    <a:pt x="10350" y="5715"/>
                  </a:lnTo>
                  <a:lnTo>
                    <a:pt x="10350" y="5484"/>
                  </a:lnTo>
                  <a:lnTo>
                    <a:pt x="10427" y="5252"/>
                  </a:lnTo>
                  <a:lnTo>
                    <a:pt x="10581" y="5097"/>
                  </a:lnTo>
                  <a:lnTo>
                    <a:pt x="10697" y="5059"/>
                  </a:lnTo>
                  <a:lnTo>
                    <a:pt x="10813" y="4982"/>
                  </a:lnTo>
                  <a:close/>
                  <a:moveTo>
                    <a:pt x="3052" y="5522"/>
                  </a:moveTo>
                  <a:lnTo>
                    <a:pt x="3476" y="5561"/>
                  </a:lnTo>
                  <a:lnTo>
                    <a:pt x="3283" y="5947"/>
                  </a:lnTo>
                  <a:lnTo>
                    <a:pt x="3167" y="6140"/>
                  </a:lnTo>
                  <a:lnTo>
                    <a:pt x="3013" y="6294"/>
                  </a:lnTo>
                  <a:lnTo>
                    <a:pt x="2858" y="6410"/>
                  </a:lnTo>
                  <a:lnTo>
                    <a:pt x="2704" y="6488"/>
                  </a:lnTo>
                  <a:lnTo>
                    <a:pt x="2472" y="6488"/>
                  </a:lnTo>
                  <a:lnTo>
                    <a:pt x="2279" y="6410"/>
                  </a:lnTo>
                  <a:lnTo>
                    <a:pt x="2125" y="6294"/>
                  </a:lnTo>
                  <a:lnTo>
                    <a:pt x="2086" y="6179"/>
                  </a:lnTo>
                  <a:lnTo>
                    <a:pt x="2086" y="6063"/>
                  </a:lnTo>
                  <a:lnTo>
                    <a:pt x="2125" y="5908"/>
                  </a:lnTo>
                  <a:lnTo>
                    <a:pt x="2241" y="5792"/>
                  </a:lnTo>
                  <a:lnTo>
                    <a:pt x="2356" y="5677"/>
                  </a:lnTo>
                  <a:lnTo>
                    <a:pt x="2472" y="5599"/>
                  </a:lnTo>
                  <a:lnTo>
                    <a:pt x="2588" y="5561"/>
                  </a:lnTo>
                  <a:lnTo>
                    <a:pt x="2820" y="5522"/>
                  </a:lnTo>
                  <a:close/>
                  <a:moveTo>
                    <a:pt x="7222" y="6796"/>
                  </a:moveTo>
                  <a:lnTo>
                    <a:pt x="7183" y="7260"/>
                  </a:lnTo>
                  <a:lnTo>
                    <a:pt x="7106" y="7453"/>
                  </a:lnTo>
                  <a:lnTo>
                    <a:pt x="7029" y="7685"/>
                  </a:lnTo>
                  <a:lnTo>
                    <a:pt x="6874" y="7916"/>
                  </a:lnTo>
                  <a:lnTo>
                    <a:pt x="6681" y="8148"/>
                  </a:lnTo>
                  <a:lnTo>
                    <a:pt x="6565" y="8225"/>
                  </a:lnTo>
                  <a:lnTo>
                    <a:pt x="6450" y="8264"/>
                  </a:lnTo>
                  <a:lnTo>
                    <a:pt x="6295" y="8302"/>
                  </a:lnTo>
                  <a:lnTo>
                    <a:pt x="6141" y="8225"/>
                  </a:lnTo>
                  <a:lnTo>
                    <a:pt x="6025" y="8148"/>
                  </a:lnTo>
                  <a:lnTo>
                    <a:pt x="5948" y="8032"/>
                  </a:lnTo>
                  <a:lnTo>
                    <a:pt x="5909" y="7916"/>
                  </a:lnTo>
                  <a:lnTo>
                    <a:pt x="5909" y="7800"/>
                  </a:lnTo>
                  <a:lnTo>
                    <a:pt x="5948" y="7646"/>
                  </a:lnTo>
                  <a:lnTo>
                    <a:pt x="6025" y="7530"/>
                  </a:lnTo>
                  <a:lnTo>
                    <a:pt x="6179" y="7298"/>
                  </a:lnTo>
                  <a:lnTo>
                    <a:pt x="6411" y="7144"/>
                  </a:lnTo>
                  <a:lnTo>
                    <a:pt x="6643" y="7028"/>
                  </a:lnTo>
                  <a:lnTo>
                    <a:pt x="7183" y="6835"/>
                  </a:lnTo>
                  <a:lnTo>
                    <a:pt x="7183" y="6796"/>
                  </a:lnTo>
                  <a:close/>
                  <a:moveTo>
                    <a:pt x="10620" y="7144"/>
                  </a:moveTo>
                  <a:lnTo>
                    <a:pt x="10659" y="7337"/>
                  </a:lnTo>
                  <a:lnTo>
                    <a:pt x="10697" y="7530"/>
                  </a:lnTo>
                  <a:lnTo>
                    <a:pt x="10697" y="7685"/>
                  </a:lnTo>
                  <a:lnTo>
                    <a:pt x="10659" y="7878"/>
                  </a:lnTo>
                  <a:lnTo>
                    <a:pt x="10620" y="8032"/>
                  </a:lnTo>
                  <a:lnTo>
                    <a:pt x="10504" y="8187"/>
                  </a:lnTo>
                  <a:lnTo>
                    <a:pt x="10427" y="8341"/>
                  </a:lnTo>
                  <a:lnTo>
                    <a:pt x="10272" y="8457"/>
                  </a:lnTo>
                  <a:lnTo>
                    <a:pt x="10118" y="8573"/>
                  </a:lnTo>
                  <a:lnTo>
                    <a:pt x="9925" y="8611"/>
                  </a:lnTo>
                  <a:lnTo>
                    <a:pt x="9848" y="8573"/>
                  </a:lnTo>
                  <a:lnTo>
                    <a:pt x="9770" y="8573"/>
                  </a:lnTo>
                  <a:lnTo>
                    <a:pt x="9732" y="8496"/>
                  </a:lnTo>
                  <a:lnTo>
                    <a:pt x="9655" y="8418"/>
                  </a:lnTo>
                  <a:lnTo>
                    <a:pt x="9616" y="8225"/>
                  </a:lnTo>
                  <a:lnTo>
                    <a:pt x="9655" y="8071"/>
                  </a:lnTo>
                  <a:lnTo>
                    <a:pt x="9732" y="7916"/>
                  </a:lnTo>
                  <a:lnTo>
                    <a:pt x="9809" y="7762"/>
                  </a:lnTo>
                  <a:lnTo>
                    <a:pt x="10002" y="7569"/>
                  </a:lnTo>
                  <a:lnTo>
                    <a:pt x="10195" y="7414"/>
                  </a:lnTo>
                  <a:lnTo>
                    <a:pt x="10388" y="7260"/>
                  </a:lnTo>
                  <a:lnTo>
                    <a:pt x="10620" y="7144"/>
                  </a:lnTo>
                  <a:close/>
                  <a:moveTo>
                    <a:pt x="1854" y="0"/>
                  </a:moveTo>
                  <a:lnTo>
                    <a:pt x="1507" y="39"/>
                  </a:lnTo>
                  <a:lnTo>
                    <a:pt x="1584" y="734"/>
                  </a:lnTo>
                  <a:lnTo>
                    <a:pt x="1700" y="1429"/>
                  </a:lnTo>
                  <a:lnTo>
                    <a:pt x="1584" y="1313"/>
                  </a:lnTo>
                  <a:lnTo>
                    <a:pt x="1430" y="1236"/>
                  </a:lnTo>
                  <a:lnTo>
                    <a:pt x="1275" y="1159"/>
                  </a:lnTo>
                  <a:lnTo>
                    <a:pt x="1082" y="1120"/>
                  </a:lnTo>
                  <a:lnTo>
                    <a:pt x="889" y="1120"/>
                  </a:lnTo>
                  <a:lnTo>
                    <a:pt x="735" y="1159"/>
                  </a:lnTo>
                  <a:lnTo>
                    <a:pt x="542" y="1236"/>
                  </a:lnTo>
                  <a:lnTo>
                    <a:pt x="387" y="1313"/>
                  </a:lnTo>
                  <a:lnTo>
                    <a:pt x="271" y="1429"/>
                  </a:lnTo>
                  <a:lnTo>
                    <a:pt x="155" y="1545"/>
                  </a:lnTo>
                  <a:lnTo>
                    <a:pt x="78" y="1738"/>
                  </a:lnTo>
                  <a:lnTo>
                    <a:pt x="40" y="1892"/>
                  </a:lnTo>
                  <a:lnTo>
                    <a:pt x="1" y="2085"/>
                  </a:lnTo>
                  <a:lnTo>
                    <a:pt x="40" y="2240"/>
                  </a:lnTo>
                  <a:lnTo>
                    <a:pt x="78" y="2394"/>
                  </a:lnTo>
                  <a:lnTo>
                    <a:pt x="155" y="2549"/>
                  </a:lnTo>
                  <a:lnTo>
                    <a:pt x="271" y="2665"/>
                  </a:lnTo>
                  <a:lnTo>
                    <a:pt x="387" y="2742"/>
                  </a:lnTo>
                  <a:lnTo>
                    <a:pt x="542" y="2819"/>
                  </a:lnTo>
                  <a:lnTo>
                    <a:pt x="735" y="2858"/>
                  </a:lnTo>
                  <a:lnTo>
                    <a:pt x="1044" y="2858"/>
                  </a:lnTo>
                  <a:lnTo>
                    <a:pt x="1352" y="2742"/>
                  </a:lnTo>
                  <a:lnTo>
                    <a:pt x="1661" y="2587"/>
                  </a:lnTo>
                  <a:lnTo>
                    <a:pt x="1932" y="2356"/>
                  </a:lnTo>
                  <a:lnTo>
                    <a:pt x="2163" y="3089"/>
                  </a:lnTo>
                  <a:lnTo>
                    <a:pt x="2434" y="3823"/>
                  </a:lnTo>
                  <a:lnTo>
                    <a:pt x="2820" y="4518"/>
                  </a:lnTo>
                  <a:lnTo>
                    <a:pt x="3013" y="4827"/>
                  </a:lnTo>
                  <a:lnTo>
                    <a:pt x="3245" y="5136"/>
                  </a:lnTo>
                  <a:lnTo>
                    <a:pt x="2936" y="5136"/>
                  </a:lnTo>
                  <a:lnTo>
                    <a:pt x="2588" y="5175"/>
                  </a:lnTo>
                  <a:lnTo>
                    <a:pt x="2318" y="5252"/>
                  </a:lnTo>
                  <a:lnTo>
                    <a:pt x="2048" y="5445"/>
                  </a:lnTo>
                  <a:lnTo>
                    <a:pt x="1932" y="5561"/>
                  </a:lnTo>
                  <a:lnTo>
                    <a:pt x="1854" y="5677"/>
                  </a:lnTo>
                  <a:lnTo>
                    <a:pt x="1777" y="5831"/>
                  </a:lnTo>
                  <a:lnTo>
                    <a:pt x="1739" y="5986"/>
                  </a:lnTo>
                  <a:lnTo>
                    <a:pt x="1700" y="6140"/>
                  </a:lnTo>
                  <a:lnTo>
                    <a:pt x="1739" y="6294"/>
                  </a:lnTo>
                  <a:lnTo>
                    <a:pt x="1777" y="6449"/>
                  </a:lnTo>
                  <a:lnTo>
                    <a:pt x="1893" y="6603"/>
                  </a:lnTo>
                  <a:lnTo>
                    <a:pt x="2009" y="6681"/>
                  </a:lnTo>
                  <a:lnTo>
                    <a:pt x="2125" y="6758"/>
                  </a:lnTo>
                  <a:lnTo>
                    <a:pt x="2279" y="6835"/>
                  </a:lnTo>
                  <a:lnTo>
                    <a:pt x="2434" y="6874"/>
                  </a:lnTo>
                  <a:lnTo>
                    <a:pt x="2588" y="6874"/>
                  </a:lnTo>
                  <a:lnTo>
                    <a:pt x="2743" y="6835"/>
                  </a:lnTo>
                  <a:lnTo>
                    <a:pt x="2897" y="6796"/>
                  </a:lnTo>
                  <a:lnTo>
                    <a:pt x="3052" y="6719"/>
                  </a:lnTo>
                  <a:lnTo>
                    <a:pt x="3283" y="6526"/>
                  </a:lnTo>
                  <a:lnTo>
                    <a:pt x="3476" y="6294"/>
                  </a:lnTo>
                  <a:lnTo>
                    <a:pt x="3631" y="5986"/>
                  </a:lnTo>
                  <a:lnTo>
                    <a:pt x="3747" y="5677"/>
                  </a:lnTo>
                  <a:lnTo>
                    <a:pt x="4171" y="6024"/>
                  </a:lnTo>
                  <a:lnTo>
                    <a:pt x="4635" y="6333"/>
                  </a:lnTo>
                  <a:lnTo>
                    <a:pt x="5137" y="6565"/>
                  </a:lnTo>
                  <a:lnTo>
                    <a:pt x="5716" y="6719"/>
                  </a:lnTo>
                  <a:lnTo>
                    <a:pt x="6218" y="6796"/>
                  </a:lnTo>
                  <a:lnTo>
                    <a:pt x="6025" y="6912"/>
                  </a:lnTo>
                  <a:lnTo>
                    <a:pt x="5870" y="7028"/>
                  </a:lnTo>
                  <a:lnTo>
                    <a:pt x="5755" y="7183"/>
                  </a:lnTo>
                  <a:lnTo>
                    <a:pt x="5639" y="7376"/>
                  </a:lnTo>
                  <a:lnTo>
                    <a:pt x="5561" y="7530"/>
                  </a:lnTo>
                  <a:lnTo>
                    <a:pt x="5523" y="7685"/>
                  </a:lnTo>
                  <a:lnTo>
                    <a:pt x="5523" y="7878"/>
                  </a:lnTo>
                  <a:lnTo>
                    <a:pt x="5523" y="8032"/>
                  </a:lnTo>
                  <a:lnTo>
                    <a:pt x="5561" y="8187"/>
                  </a:lnTo>
                  <a:lnTo>
                    <a:pt x="5639" y="8341"/>
                  </a:lnTo>
                  <a:lnTo>
                    <a:pt x="5755" y="8457"/>
                  </a:lnTo>
                  <a:lnTo>
                    <a:pt x="5909" y="8573"/>
                  </a:lnTo>
                  <a:lnTo>
                    <a:pt x="6063" y="8650"/>
                  </a:lnTo>
                  <a:lnTo>
                    <a:pt x="6257" y="8689"/>
                  </a:lnTo>
                  <a:lnTo>
                    <a:pt x="6411" y="8689"/>
                  </a:lnTo>
                  <a:lnTo>
                    <a:pt x="6604" y="8650"/>
                  </a:lnTo>
                  <a:lnTo>
                    <a:pt x="6759" y="8573"/>
                  </a:lnTo>
                  <a:lnTo>
                    <a:pt x="6952" y="8457"/>
                  </a:lnTo>
                  <a:lnTo>
                    <a:pt x="7067" y="8341"/>
                  </a:lnTo>
                  <a:lnTo>
                    <a:pt x="7183" y="8187"/>
                  </a:lnTo>
                  <a:lnTo>
                    <a:pt x="7376" y="7878"/>
                  </a:lnTo>
                  <a:lnTo>
                    <a:pt x="7492" y="7530"/>
                  </a:lnTo>
                  <a:lnTo>
                    <a:pt x="7531" y="7183"/>
                  </a:lnTo>
                  <a:lnTo>
                    <a:pt x="7531" y="6796"/>
                  </a:lnTo>
                  <a:lnTo>
                    <a:pt x="8882" y="6719"/>
                  </a:lnTo>
                  <a:lnTo>
                    <a:pt x="9577" y="6719"/>
                  </a:lnTo>
                  <a:lnTo>
                    <a:pt x="10272" y="6796"/>
                  </a:lnTo>
                  <a:lnTo>
                    <a:pt x="10466" y="6835"/>
                  </a:lnTo>
                  <a:lnTo>
                    <a:pt x="10311" y="6912"/>
                  </a:lnTo>
                  <a:lnTo>
                    <a:pt x="10118" y="7028"/>
                  </a:lnTo>
                  <a:lnTo>
                    <a:pt x="9809" y="7260"/>
                  </a:lnTo>
                  <a:lnTo>
                    <a:pt x="9539" y="7569"/>
                  </a:lnTo>
                  <a:lnTo>
                    <a:pt x="9423" y="7723"/>
                  </a:lnTo>
                  <a:lnTo>
                    <a:pt x="9346" y="7916"/>
                  </a:lnTo>
                  <a:lnTo>
                    <a:pt x="9307" y="8109"/>
                  </a:lnTo>
                  <a:lnTo>
                    <a:pt x="9269" y="8264"/>
                  </a:lnTo>
                  <a:lnTo>
                    <a:pt x="9307" y="8457"/>
                  </a:lnTo>
                  <a:lnTo>
                    <a:pt x="9384" y="8611"/>
                  </a:lnTo>
                  <a:lnTo>
                    <a:pt x="9462" y="8766"/>
                  </a:lnTo>
                  <a:lnTo>
                    <a:pt x="9616" y="8882"/>
                  </a:lnTo>
                  <a:lnTo>
                    <a:pt x="9770" y="8959"/>
                  </a:lnTo>
                  <a:lnTo>
                    <a:pt x="9964" y="8998"/>
                  </a:lnTo>
                  <a:lnTo>
                    <a:pt x="10157" y="8959"/>
                  </a:lnTo>
                  <a:lnTo>
                    <a:pt x="10311" y="8882"/>
                  </a:lnTo>
                  <a:lnTo>
                    <a:pt x="10466" y="8804"/>
                  </a:lnTo>
                  <a:lnTo>
                    <a:pt x="10620" y="8650"/>
                  </a:lnTo>
                  <a:lnTo>
                    <a:pt x="10736" y="8534"/>
                  </a:lnTo>
                  <a:lnTo>
                    <a:pt x="10852" y="8341"/>
                  </a:lnTo>
                  <a:lnTo>
                    <a:pt x="10929" y="8187"/>
                  </a:lnTo>
                  <a:lnTo>
                    <a:pt x="11006" y="7994"/>
                  </a:lnTo>
                  <a:lnTo>
                    <a:pt x="11045" y="7762"/>
                  </a:lnTo>
                  <a:lnTo>
                    <a:pt x="11045" y="7492"/>
                  </a:lnTo>
                  <a:lnTo>
                    <a:pt x="10968" y="7221"/>
                  </a:lnTo>
                  <a:lnTo>
                    <a:pt x="10890" y="6990"/>
                  </a:lnTo>
                  <a:lnTo>
                    <a:pt x="10929" y="6951"/>
                  </a:lnTo>
                  <a:lnTo>
                    <a:pt x="11431" y="7105"/>
                  </a:lnTo>
                  <a:lnTo>
                    <a:pt x="11894" y="7376"/>
                  </a:lnTo>
                  <a:lnTo>
                    <a:pt x="12319" y="7685"/>
                  </a:lnTo>
                  <a:lnTo>
                    <a:pt x="12512" y="7839"/>
                  </a:lnTo>
                  <a:lnTo>
                    <a:pt x="12705" y="8032"/>
                  </a:lnTo>
                  <a:lnTo>
                    <a:pt x="12898" y="8341"/>
                  </a:lnTo>
                  <a:lnTo>
                    <a:pt x="13091" y="8650"/>
                  </a:lnTo>
                  <a:lnTo>
                    <a:pt x="13207" y="8920"/>
                  </a:lnTo>
                  <a:lnTo>
                    <a:pt x="13284" y="9268"/>
                  </a:lnTo>
                  <a:lnTo>
                    <a:pt x="13323" y="9577"/>
                  </a:lnTo>
                  <a:lnTo>
                    <a:pt x="13362" y="9924"/>
                  </a:lnTo>
                  <a:lnTo>
                    <a:pt x="13323" y="10619"/>
                  </a:lnTo>
                  <a:lnTo>
                    <a:pt x="13323" y="10658"/>
                  </a:lnTo>
                  <a:lnTo>
                    <a:pt x="13362" y="10735"/>
                  </a:lnTo>
                  <a:lnTo>
                    <a:pt x="13439" y="10774"/>
                  </a:lnTo>
                  <a:lnTo>
                    <a:pt x="13555" y="10774"/>
                  </a:lnTo>
                  <a:lnTo>
                    <a:pt x="13632" y="10697"/>
                  </a:lnTo>
                  <a:lnTo>
                    <a:pt x="13709" y="10465"/>
                  </a:lnTo>
                  <a:lnTo>
                    <a:pt x="13786" y="10272"/>
                  </a:lnTo>
                  <a:lnTo>
                    <a:pt x="13825" y="10040"/>
                  </a:lnTo>
                  <a:lnTo>
                    <a:pt x="13825" y="9808"/>
                  </a:lnTo>
                  <a:lnTo>
                    <a:pt x="13786" y="9384"/>
                  </a:lnTo>
                  <a:lnTo>
                    <a:pt x="13671" y="8920"/>
                  </a:lnTo>
                  <a:lnTo>
                    <a:pt x="13478" y="8496"/>
                  </a:lnTo>
                  <a:lnTo>
                    <a:pt x="13246" y="8109"/>
                  </a:lnTo>
                  <a:lnTo>
                    <a:pt x="12976" y="7723"/>
                  </a:lnTo>
                  <a:lnTo>
                    <a:pt x="12667" y="7414"/>
                  </a:lnTo>
                  <a:lnTo>
                    <a:pt x="12319" y="7144"/>
                  </a:lnTo>
                  <a:lnTo>
                    <a:pt x="11972" y="6912"/>
                  </a:lnTo>
                  <a:lnTo>
                    <a:pt x="11585" y="6719"/>
                  </a:lnTo>
                  <a:lnTo>
                    <a:pt x="11199" y="6565"/>
                  </a:lnTo>
                  <a:lnTo>
                    <a:pt x="11392" y="6410"/>
                  </a:lnTo>
                  <a:lnTo>
                    <a:pt x="11585" y="6140"/>
                  </a:lnTo>
                  <a:lnTo>
                    <a:pt x="11701" y="5831"/>
                  </a:lnTo>
                  <a:lnTo>
                    <a:pt x="11740" y="5522"/>
                  </a:lnTo>
                  <a:lnTo>
                    <a:pt x="11740" y="5213"/>
                  </a:lnTo>
                  <a:lnTo>
                    <a:pt x="11701" y="5059"/>
                  </a:lnTo>
                  <a:lnTo>
                    <a:pt x="11624" y="4943"/>
                  </a:lnTo>
                  <a:lnTo>
                    <a:pt x="11547" y="4827"/>
                  </a:lnTo>
                  <a:lnTo>
                    <a:pt x="11431" y="4750"/>
                  </a:lnTo>
                  <a:lnTo>
                    <a:pt x="11276" y="4673"/>
                  </a:lnTo>
                  <a:lnTo>
                    <a:pt x="11122" y="4634"/>
                  </a:lnTo>
                  <a:lnTo>
                    <a:pt x="10774" y="4634"/>
                  </a:lnTo>
                  <a:lnTo>
                    <a:pt x="10581" y="4711"/>
                  </a:lnTo>
                  <a:lnTo>
                    <a:pt x="10427" y="4788"/>
                  </a:lnTo>
                  <a:lnTo>
                    <a:pt x="10311" y="4866"/>
                  </a:lnTo>
                  <a:lnTo>
                    <a:pt x="10195" y="5020"/>
                  </a:lnTo>
                  <a:lnTo>
                    <a:pt x="10079" y="5136"/>
                  </a:lnTo>
                  <a:lnTo>
                    <a:pt x="10002" y="5329"/>
                  </a:lnTo>
                  <a:lnTo>
                    <a:pt x="9964" y="5561"/>
                  </a:lnTo>
                  <a:lnTo>
                    <a:pt x="9964" y="5831"/>
                  </a:lnTo>
                  <a:lnTo>
                    <a:pt x="10041" y="6063"/>
                  </a:lnTo>
                  <a:lnTo>
                    <a:pt x="10118" y="6333"/>
                  </a:lnTo>
                  <a:lnTo>
                    <a:pt x="9462" y="6256"/>
                  </a:lnTo>
                  <a:lnTo>
                    <a:pt x="8805" y="6256"/>
                  </a:lnTo>
                  <a:lnTo>
                    <a:pt x="7492" y="6333"/>
                  </a:lnTo>
                  <a:lnTo>
                    <a:pt x="7685" y="6063"/>
                  </a:lnTo>
                  <a:lnTo>
                    <a:pt x="7801" y="5792"/>
                  </a:lnTo>
                  <a:lnTo>
                    <a:pt x="7878" y="5522"/>
                  </a:lnTo>
                  <a:lnTo>
                    <a:pt x="7956" y="5213"/>
                  </a:lnTo>
                  <a:lnTo>
                    <a:pt x="7917" y="4866"/>
                  </a:lnTo>
                  <a:lnTo>
                    <a:pt x="7878" y="4711"/>
                  </a:lnTo>
                  <a:lnTo>
                    <a:pt x="7801" y="4557"/>
                  </a:lnTo>
                  <a:lnTo>
                    <a:pt x="7724" y="4402"/>
                  </a:lnTo>
                  <a:lnTo>
                    <a:pt x="7608" y="4287"/>
                  </a:lnTo>
                  <a:lnTo>
                    <a:pt x="7492" y="4209"/>
                  </a:lnTo>
                  <a:lnTo>
                    <a:pt x="7299" y="4132"/>
                  </a:lnTo>
                  <a:lnTo>
                    <a:pt x="6990" y="4132"/>
                  </a:lnTo>
                  <a:lnTo>
                    <a:pt x="6836" y="4209"/>
                  </a:lnTo>
                  <a:lnTo>
                    <a:pt x="6720" y="4325"/>
                  </a:lnTo>
                  <a:lnTo>
                    <a:pt x="6604" y="4441"/>
                  </a:lnTo>
                  <a:lnTo>
                    <a:pt x="6527" y="4595"/>
                  </a:lnTo>
                  <a:lnTo>
                    <a:pt x="6411" y="4904"/>
                  </a:lnTo>
                  <a:lnTo>
                    <a:pt x="6372" y="5252"/>
                  </a:lnTo>
                  <a:lnTo>
                    <a:pt x="6411" y="5638"/>
                  </a:lnTo>
                  <a:lnTo>
                    <a:pt x="6450" y="5831"/>
                  </a:lnTo>
                  <a:lnTo>
                    <a:pt x="6527" y="6024"/>
                  </a:lnTo>
                  <a:lnTo>
                    <a:pt x="6643" y="6179"/>
                  </a:lnTo>
                  <a:lnTo>
                    <a:pt x="6759" y="6333"/>
                  </a:lnTo>
                  <a:lnTo>
                    <a:pt x="6102" y="6256"/>
                  </a:lnTo>
                  <a:lnTo>
                    <a:pt x="5755" y="6217"/>
                  </a:lnTo>
                  <a:lnTo>
                    <a:pt x="5446" y="6140"/>
                  </a:lnTo>
                  <a:lnTo>
                    <a:pt x="5137" y="6024"/>
                  </a:lnTo>
                  <a:lnTo>
                    <a:pt x="4828" y="5870"/>
                  </a:lnTo>
                  <a:lnTo>
                    <a:pt x="4519" y="5715"/>
                  </a:lnTo>
                  <a:lnTo>
                    <a:pt x="4210" y="5522"/>
                  </a:lnTo>
                  <a:lnTo>
                    <a:pt x="4557" y="5484"/>
                  </a:lnTo>
                  <a:lnTo>
                    <a:pt x="4905" y="5406"/>
                  </a:lnTo>
                  <a:lnTo>
                    <a:pt x="5175" y="5252"/>
                  </a:lnTo>
                  <a:lnTo>
                    <a:pt x="5446" y="5020"/>
                  </a:lnTo>
                  <a:lnTo>
                    <a:pt x="5561" y="4866"/>
                  </a:lnTo>
                  <a:lnTo>
                    <a:pt x="5639" y="4711"/>
                  </a:lnTo>
                  <a:lnTo>
                    <a:pt x="5677" y="4518"/>
                  </a:lnTo>
                  <a:lnTo>
                    <a:pt x="5716" y="4364"/>
                  </a:lnTo>
                  <a:lnTo>
                    <a:pt x="5716" y="4171"/>
                  </a:lnTo>
                  <a:lnTo>
                    <a:pt x="5639" y="4016"/>
                  </a:lnTo>
                  <a:lnTo>
                    <a:pt x="5561" y="3862"/>
                  </a:lnTo>
                  <a:lnTo>
                    <a:pt x="5446" y="3707"/>
                  </a:lnTo>
                  <a:lnTo>
                    <a:pt x="5330" y="3591"/>
                  </a:lnTo>
                  <a:lnTo>
                    <a:pt x="5175" y="3514"/>
                  </a:lnTo>
                  <a:lnTo>
                    <a:pt x="5021" y="3476"/>
                  </a:lnTo>
                  <a:lnTo>
                    <a:pt x="4866" y="3437"/>
                  </a:lnTo>
                  <a:lnTo>
                    <a:pt x="4712" y="3476"/>
                  </a:lnTo>
                  <a:lnTo>
                    <a:pt x="4557" y="3514"/>
                  </a:lnTo>
                  <a:lnTo>
                    <a:pt x="4442" y="3630"/>
                  </a:lnTo>
                  <a:lnTo>
                    <a:pt x="4287" y="3707"/>
                  </a:lnTo>
                  <a:lnTo>
                    <a:pt x="4171" y="3862"/>
                  </a:lnTo>
                  <a:lnTo>
                    <a:pt x="4055" y="4016"/>
                  </a:lnTo>
                  <a:lnTo>
                    <a:pt x="3940" y="4364"/>
                  </a:lnTo>
                  <a:lnTo>
                    <a:pt x="3824" y="4750"/>
                  </a:lnTo>
                  <a:lnTo>
                    <a:pt x="3785" y="5097"/>
                  </a:lnTo>
                  <a:lnTo>
                    <a:pt x="3515" y="4788"/>
                  </a:lnTo>
                  <a:lnTo>
                    <a:pt x="3283" y="4441"/>
                  </a:lnTo>
                  <a:lnTo>
                    <a:pt x="3052" y="4093"/>
                  </a:lnTo>
                  <a:lnTo>
                    <a:pt x="2858" y="3746"/>
                  </a:lnTo>
                  <a:lnTo>
                    <a:pt x="2704" y="3398"/>
                  </a:lnTo>
                  <a:lnTo>
                    <a:pt x="2550" y="3012"/>
                  </a:lnTo>
                  <a:lnTo>
                    <a:pt x="2318" y="2240"/>
                  </a:lnTo>
                  <a:lnTo>
                    <a:pt x="2318" y="2240"/>
                  </a:lnTo>
                  <a:lnTo>
                    <a:pt x="2588" y="2317"/>
                  </a:lnTo>
                  <a:lnTo>
                    <a:pt x="2858" y="2356"/>
                  </a:lnTo>
                  <a:lnTo>
                    <a:pt x="3129" y="2356"/>
                  </a:lnTo>
                  <a:lnTo>
                    <a:pt x="3399" y="2279"/>
                  </a:lnTo>
                  <a:lnTo>
                    <a:pt x="3554" y="2201"/>
                  </a:lnTo>
                  <a:lnTo>
                    <a:pt x="3708" y="2085"/>
                  </a:lnTo>
                  <a:lnTo>
                    <a:pt x="3824" y="1970"/>
                  </a:lnTo>
                  <a:lnTo>
                    <a:pt x="3940" y="1815"/>
                  </a:lnTo>
                  <a:lnTo>
                    <a:pt x="4017" y="1661"/>
                  </a:lnTo>
                  <a:lnTo>
                    <a:pt x="4055" y="1506"/>
                  </a:lnTo>
                  <a:lnTo>
                    <a:pt x="4055" y="1313"/>
                  </a:lnTo>
                  <a:lnTo>
                    <a:pt x="4017" y="1159"/>
                  </a:lnTo>
                  <a:lnTo>
                    <a:pt x="3978" y="1004"/>
                  </a:lnTo>
                  <a:lnTo>
                    <a:pt x="3862" y="850"/>
                  </a:lnTo>
                  <a:lnTo>
                    <a:pt x="3747" y="773"/>
                  </a:lnTo>
                  <a:lnTo>
                    <a:pt x="3592" y="695"/>
                  </a:lnTo>
                  <a:lnTo>
                    <a:pt x="3438" y="618"/>
                  </a:lnTo>
                  <a:lnTo>
                    <a:pt x="3283" y="579"/>
                  </a:lnTo>
                  <a:lnTo>
                    <a:pt x="3129" y="579"/>
                  </a:lnTo>
                  <a:lnTo>
                    <a:pt x="2974" y="618"/>
                  </a:lnTo>
                  <a:lnTo>
                    <a:pt x="2820" y="657"/>
                  </a:lnTo>
                  <a:lnTo>
                    <a:pt x="2665" y="734"/>
                  </a:lnTo>
                  <a:lnTo>
                    <a:pt x="2434" y="927"/>
                  </a:lnTo>
                  <a:lnTo>
                    <a:pt x="2241" y="1159"/>
                  </a:lnTo>
                  <a:lnTo>
                    <a:pt x="2125" y="1468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8"/>
            <p:cNvSpPr/>
            <p:nvPr/>
          </p:nvSpPr>
          <p:spPr>
            <a:xfrm>
              <a:off x="5987875" y="4095550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4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4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70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8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8"/>
            <p:cNvSpPr/>
            <p:nvPr/>
          </p:nvSpPr>
          <p:spPr>
            <a:xfrm>
              <a:off x="4079325" y="419112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9"/>
                  </a:moveTo>
                  <a:lnTo>
                    <a:pt x="1082" y="5986"/>
                  </a:lnTo>
                  <a:lnTo>
                    <a:pt x="1236" y="6025"/>
                  </a:lnTo>
                  <a:lnTo>
                    <a:pt x="1391" y="6179"/>
                  </a:lnTo>
                  <a:lnTo>
                    <a:pt x="1468" y="6334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6" y="6951"/>
                  </a:lnTo>
                  <a:lnTo>
                    <a:pt x="1159" y="7029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6"/>
                  </a:lnTo>
                  <a:lnTo>
                    <a:pt x="425" y="6720"/>
                  </a:lnTo>
                  <a:lnTo>
                    <a:pt x="387" y="6643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5" y="6256"/>
                  </a:lnTo>
                  <a:lnTo>
                    <a:pt x="503" y="6179"/>
                  </a:lnTo>
                  <a:lnTo>
                    <a:pt x="696" y="6025"/>
                  </a:lnTo>
                  <a:lnTo>
                    <a:pt x="889" y="5909"/>
                  </a:lnTo>
                  <a:close/>
                  <a:moveTo>
                    <a:pt x="5909" y="1"/>
                  </a:moveTo>
                  <a:lnTo>
                    <a:pt x="5831" y="39"/>
                  </a:lnTo>
                  <a:lnTo>
                    <a:pt x="5522" y="310"/>
                  </a:lnTo>
                  <a:lnTo>
                    <a:pt x="5175" y="619"/>
                  </a:lnTo>
                  <a:lnTo>
                    <a:pt x="4596" y="1314"/>
                  </a:lnTo>
                  <a:lnTo>
                    <a:pt x="4017" y="2047"/>
                  </a:lnTo>
                  <a:lnTo>
                    <a:pt x="3437" y="2781"/>
                  </a:lnTo>
                  <a:lnTo>
                    <a:pt x="2279" y="4133"/>
                  </a:lnTo>
                  <a:lnTo>
                    <a:pt x="1738" y="4866"/>
                  </a:lnTo>
                  <a:lnTo>
                    <a:pt x="1198" y="5561"/>
                  </a:lnTo>
                  <a:lnTo>
                    <a:pt x="1043" y="5523"/>
                  </a:lnTo>
                  <a:lnTo>
                    <a:pt x="889" y="5523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1" y="6334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4" y="7145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3" y="6527"/>
                  </a:lnTo>
                  <a:lnTo>
                    <a:pt x="1854" y="6334"/>
                  </a:lnTo>
                  <a:lnTo>
                    <a:pt x="1815" y="6179"/>
                  </a:lnTo>
                  <a:lnTo>
                    <a:pt x="1738" y="6025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3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9" y="657"/>
                  </a:lnTo>
                  <a:lnTo>
                    <a:pt x="6102" y="310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8"/>
            <p:cNvSpPr/>
            <p:nvPr/>
          </p:nvSpPr>
          <p:spPr>
            <a:xfrm>
              <a:off x="3825425" y="421912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8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2"/>
                  </a:lnTo>
                  <a:lnTo>
                    <a:pt x="6643" y="5909"/>
                  </a:lnTo>
                  <a:lnTo>
                    <a:pt x="6797" y="5754"/>
                  </a:lnTo>
                  <a:close/>
                  <a:moveTo>
                    <a:pt x="233" y="1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10"/>
                  </a:lnTo>
                  <a:lnTo>
                    <a:pt x="39" y="387"/>
                  </a:lnTo>
                  <a:lnTo>
                    <a:pt x="426" y="773"/>
                  </a:lnTo>
                  <a:lnTo>
                    <a:pt x="812" y="1120"/>
                  </a:lnTo>
                  <a:lnTo>
                    <a:pt x="1623" y="1777"/>
                  </a:lnTo>
                  <a:lnTo>
                    <a:pt x="3399" y="3206"/>
                  </a:lnTo>
                  <a:lnTo>
                    <a:pt x="4866" y="4441"/>
                  </a:lnTo>
                  <a:lnTo>
                    <a:pt x="5639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2"/>
                  </a:lnTo>
                  <a:lnTo>
                    <a:pt x="6720" y="7299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9"/>
                  </a:lnTo>
                  <a:lnTo>
                    <a:pt x="7454" y="7260"/>
                  </a:lnTo>
                  <a:lnTo>
                    <a:pt x="7608" y="7144"/>
                  </a:lnTo>
                  <a:lnTo>
                    <a:pt x="7724" y="7029"/>
                  </a:lnTo>
                  <a:lnTo>
                    <a:pt x="7840" y="6913"/>
                  </a:lnTo>
                  <a:lnTo>
                    <a:pt x="7956" y="6758"/>
                  </a:lnTo>
                  <a:lnTo>
                    <a:pt x="7994" y="6565"/>
                  </a:lnTo>
                  <a:lnTo>
                    <a:pt x="8033" y="6411"/>
                  </a:lnTo>
                  <a:lnTo>
                    <a:pt x="8033" y="6218"/>
                  </a:lnTo>
                  <a:lnTo>
                    <a:pt x="7956" y="6025"/>
                  </a:lnTo>
                  <a:lnTo>
                    <a:pt x="7840" y="5870"/>
                  </a:lnTo>
                  <a:lnTo>
                    <a:pt x="7724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6" y="5484"/>
                  </a:lnTo>
                  <a:lnTo>
                    <a:pt x="6025" y="4712"/>
                  </a:lnTo>
                  <a:lnTo>
                    <a:pt x="5214" y="4017"/>
                  </a:lnTo>
                  <a:lnTo>
                    <a:pt x="3515" y="2626"/>
                  </a:lnTo>
                  <a:lnTo>
                    <a:pt x="2743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5" y="310"/>
                  </a:lnTo>
                  <a:lnTo>
                    <a:pt x="310" y="39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8"/>
            <p:cNvSpPr/>
            <p:nvPr/>
          </p:nvSpPr>
          <p:spPr>
            <a:xfrm>
              <a:off x="3401625" y="4223000"/>
              <a:ext cx="240425" cy="634250"/>
            </a:xfrm>
            <a:custGeom>
              <a:avLst/>
              <a:gdLst/>
              <a:ahLst/>
              <a:cxnLst/>
              <a:rect l="l" t="t" r="r" b="b"/>
              <a:pathLst>
                <a:path w="9617" h="25370" extrusionOk="0">
                  <a:moveTo>
                    <a:pt x="4751" y="463"/>
                  </a:moveTo>
                  <a:lnTo>
                    <a:pt x="5291" y="502"/>
                  </a:lnTo>
                  <a:lnTo>
                    <a:pt x="5755" y="579"/>
                  </a:lnTo>
                  <a:lnTo>
                    <a:pt x="6218" y="772"/>
                  </a:lnTo>
                  <a:lnTo>
                    <a:pt x="6681" y="965"/>
                  </a:lnTo>
                  <a:lnTo>
                    <a:pt x="7067" y="1236"/>
                  </a:lnTo>
                  <a:lnTo>
                    <a:pt x="7454" y="1583"/>
                  </a:lnTo>
                  <a:lnTo>
                    <a:pt x="7801" y="1931"/>
                  </a:lnTo>
                  <a:lnTo>
                    <a:pt x="8149" y="2356"/>
                  </a:lnTo>
                  <a:lnTo>
                    <a:pt x="8419" y="2780"/>
                  </a:lnTo>
                  <a:lnTo>
                    <a:pt x="8651" y="3244"/>
                  </a:lnTo>
                  <a:lnTo>
                    <a:pt x="8844" y="3707"/>
                  </a:lnTo>
                  <a:lnTo>
                    <a:pt x="8998" y="4209"/>
                  </a:lnTo>
                  <a:lnTo>
                    <a:pt x="9075" y="4711"/>
                  </a:lnTo>
                  <a:lnTo>
                    <a:pt x="9114" y="5213"/>
                  </a:lnTo>
                  <a:lnTo>
                    <a:pt x="9114" y="5754"/>
                  </a:lnTo>
                  <a:lnTo>
                    <a:pt x="9075" y="6256"/>
                  </a:lnTo>
                  <a:lnTo>
                    <a:pt x="8998" y="6758"/>
                  </a:lnTo>
                  <a:lnTo>
                    <a:pt x="8882" y="7260"/>
                  </a:lnTo>
                  <a:lnTo>
                    <a:pt x="8689" y="7723"/>
                  </a:lnTo>
                  <a:lnTo>
                    <a:pt x="8496" y="8225"/>
                  </a:lnTo>
                  <a:lnTo>
                    <a:pt x="8303" y="8650"/>
                  </a:lnTo>
                  <a:lnTo>
                    <a:pt x="8033" y="9113"/>
                  </a:lnTo>
                  <a:lnTo>
                    <a:pt x="7763" y="9538"/>
                  </a:lnTo>
                  <a:lnTo>
                    <a:pt x="7454" y="9924"/>
                  </a:lnTo>
                  <a:lnTo>
                    <a:pt x="7106" y="10349"/>
                  </a:lnTo>
                  <a:lnTo>
                    <a:pt x="6759" y="10735"/>
                  </a:lnTo>
                  <a:lnTo>
                    <a:pt x="6025" y="11469"/>
                  </a:lnTo>
                  <a:lnTo>
                    <a:pt x="5253" y="12125"/>
                  </a:lnTo>
                  <a:lnTo>
                    <a:pt x="5098" y="12125"/>
                  </a:lnTo>
                  <a:lnTo>
                    <a:pt x="5059" y="12202"/>
                  </a:lnTo>
                  <a:lnTo>
                    <a:pt x="5021" y="12241"/>
                  </a:lnTo>
                  <a:lnTo>
                    <a:pt x="5021" y="12280"/>
                  </a:lnTo>
                  <a:lnTo>
                    <a:pt x="4210" y="11816"/>
                  </a:lnTo>
                  <a:lnTo>
                    <a:pt x="3476" y="11314"/>
                  </a:lnTo>
                  <a:lnTo>
                    <a:pt x="2781" y="10735"/>
                  </a:lnTo>
                  <a:lnTo>
                    <a:pt x="2472" y="10426"/>
                  </a:lnTo>
                  <a:lnTo>
                    <a:pt x="2163" y="10117"/>
                  </a:lnTo>
                  <a:lnTo>
                    <a:pt x="1893" y="9770"/>
                  </a:lnTo>
                  <a:lnTo>
                    <a:pt x="1661" y="9422"/>
                  </a:lnTo>
                  <a:lnTo>
                    <a:pt x="1430" y="9036"/>
                  </a:lnTo>
                  <a:lnTo>
                    <a:pt x="1198" y="8650"/>
                  </a:lnTo>
                  <a:lnTo>
                    <a:pt x="1005" y="8264"/>
                  </a:lnTo>
                  <a:lnTo>
                    <a:pt x="850" y="7839"/>
                  </a:lnTo>
                  <a:lnTo>
                    <a:pt x="735" y="7376"/>
                  </a:lnTo>
                  <a:lnTo>
                    <a:pt x="619" y="6912"/>
                  </a:lnTo>
                  <a:lnTo>
                    <a:pt x="542" y="6449"/>
                  </a:lnTo>
                  <a:lnTo>
                    <a:pt x="503" y="5985"/>
                  </a:lnTo>
                  <a:lnTo>
                    <a:pt x="503" y="5522"/>
                  </a:lnTo>
                  <a:lnTo>
                    <a:pt x="542" y="5020"/>
                  </a:lnTo>
                  <a:lnTo>
                    <a:pt x="619" y="4557"/>
                  </a:lnTo>
                  <a:lnTo>
                    <a:pt x="696" y="4055"/>
                  </a:lnTo>
                  <a:lnTo>
                    <a:pt x="850" y="3591"/>
                  </a:lnTo>
                  <a:lnTo>
                    <a:pt x="1005" y="3167"/>
                  </a:lnTo>
                  <a:lnTo>
                    <a:pt x="1237" y="2742"/>
                  </a:lnTo>
                  <a:lnTo>
                    <a:pt x="1468" y="2317"/>
                  </a:lnTo>
                  <a:lnTo>
                    <a:pt x="1739" y="1931"/>
                  </a:lnTo>
                  <a:lnTo>
                    <a:pt x="2086" y="1583"/>
                  </a:lnTo>
                  <a:lnTo>
                    <a:pt x="2434" y="1274"/>
                  </a:lnTo>
                  <a:lnTo>
                    <a:pt x="2820" y="1004"/>
                  </a:lnTo>
                  <a:lnTo>
                    <a:pt x="3245" y="811"/>
                  </a:lnTo>
                  <a:lnTo>
                    <a:pt x="3708" y="618"/>
                  </a:lnTo>
                  <a:lnTo>
                    <a:pt x="4249" y="502"/>
                  </a:lnTo>
                  <a:lnTo>
                    <a:pt x="4751" y="463"/>
                  </a:lnTo>
                  <a:close/>
                  <a:moveTo>
                    <a:pt x="5137" y="12627"/>
                  </a:moveTo>
                  <a:lnTo>
                    <a:pt x="5214" y="12666"/>
                  </a:lnTo>
                  <a:lnTo>
                    <a:pt x="5484" y="13129"/>
                  </a:lnTo>
                  <a:lnTo>
                    <a:pt x="4751" y="13052"/>
                  </a:lnTo>
                  <a:lnTo>
                    <a:pt x="5059" y="12627"/>
                  </a:lnTo>
                  <a:close/>
                  <a:moveTo>
                    <a:pt x="3167" y="13979"/>
                  </a:moveTo>
                  <a:lnTo>
                    <a:pt x="3476" y="14403"/>
                  </a:lnTo>
                  <a:lnTo>
                    <a:pt x="3708" y="14828"/>
                  </a:lnTo>
                  <a:lnTo>
                    <a:pt x="3669" y="14867"/>
                  </a:lnTo>
                  <a:lnTo>
                    <a:pt x="3438" y="14944"/>
                  </a:lnTo>
                  <a:lnTo>
                    <a:pt x="3167" y="15021"/>
                  </a:lnTo>
                  <a:lnTo>
                    <a:pt x="2936" y="15060"/>
                  </a:lnTo>
                  <a:lnTo>
                    <a:pt x="2665" y="15021"/>
                  </a:lnTo>
                  <a:lnTo>
                    <a:pt x="2936" y="14519"/>
                  </a:lnTo>
                  <a:lnTo>
                    <a:pt x="3167" y="13979"/>
                  </a:lnTo>
                  <a:close/>
                  <a:moveTo>
                    <a:pt x="5330" y="14867"/>
                  </a:moveTo>
                  <a:lnTo>
                    <a:pt x="5021" y="15987"/>
                  </a:lnTo>
                  <a:lnTo>
                    <a:pt x="4789" y="15794"/>
                  </a:lnTo>
                  <a:lnTo>
                    <a:pt x="4557" y="15562"/>
                  </a:lnTo>
                  <a:lnTo>
                    <a:pt x="4364" y="15330"/>
                  </a:lnTo>
                  <a:lnTo>
                    <a:pt x="4210" y="15098"/>
                  </a:lnTo>
                  <a:lnTo>
                    <a:pt x="4171" y="15060"/>
                  </a:lnTo>
                  <a:lnTo>
                    <a:pt x="5330" y="14867"/>
                  </a:lnTo>
                  <a:close/>
                  <a:moveTo>
                    <a:pt x="4055" y="15407"/>
                  </a:moveTo>
                  <a:lnTo>
                    <a:pt x="4249" y="15678"/>
                  </a:lnTo>
                  <a:lnTo>
                    <a:pt x="4480" y="15948"/>
                  </a:lnTo>
                  <a:lnTo>
                    <a:pt x="4712" y="16218"/>
                  </a:lnTo>
                  <a:lnTo>
                    <a:pt x="4982" y="16450"/>
                  </a:lnTo>
                  <a:lnTo>
                    <a:pt x="5098" y="16489"/>
                  </a:lnTo>
                  <a:lnTo>
                    <a:pt x="4905" y="16991"/>
                  </a:lnTo>
                  <a:lnTo>
                    <a:pt x="4789" y="17531"/>
                  </a:lnTo>
                  <a:lnTo>
                    <a:pt x="4480" y="17145"/>
                  </a:lnTo>
                  <a:lnTo>
                    <a:pt x="4249" y="16759"/>
                  </a:lnTo>
                  <a:lnTo>
                    <a:pt x="4133" y="16527"/>
                  </a:lnTo>
                  <a:lnTo>
                    <a:pt x="4055" y="16296"/>
                  </a:lnTo>
                  <a:lnTo>
                    <a:pt x="4017" y="16064"/>
                  </a:lnTo>
                  <a:lnTo>
                    <a:pt x="4017" y="15794"/>
                  </a:lnTo>
                  <a:lnTo>
                    <a:pt x="4055" y="15407"/>
                  </a:lnTo>
                  <a:close/>
                  <a:moveTo>
                    <a:pt x="5291" y="16798"/>
                  </a:moveTo>
                  <a:lnTo>
                    <a:pt x="5600" y="17145"/>
                  </a:lnTo>
                  <a:lnTo>
                    <a:pt x="5870" y="17531"/>
                  </a:lnTo>
                  <a:lnTo>
                    <a:pt x="5446" y="17570"/>
                  </a:lnTo>
                  <a:lnTo>
                    <a:pt x="5021" y="17647"/>
                  </a:lnTo>
                  <a:lnTo>
                    <a:pt x="5291" y="16798"/>
                  </a:lnTo>
                  <a:close/>
                  <a:moveTo>
                    <a:pt x="4557" y="17879"/>
                  </a:moveTo>
                  <a:lnTo>
                    <a:pt x="4635" y="17995"/>
                  </a:lnTo>
                  <a:lnTo>
                    <a:pt x="4519" y="18149"/>
                  </a:lnTo>
                  <a:lnTo>
                    <a:pt x="4403" y="18381"/>
                  </a:lnTo>
                  <a:lnTo>
                    <a:pt x="4287" y="18805"/>
                  </a:lnTo>
                  <a:lnTo>
                    <a:pt x="3901" y="18381"/>
                  </a:lnTo>
                  <a:lnTo>
                    <a:pt x="3553" y="17917"/>
                  </a:lnTo>
                  <a:lnTo>
                    <a:pt x="4557" y="17879"/>
                  </a:lnTo>
                  <a:close/>
                  <a:moveTo>
                    <a:pt x="7917" y="20003"/>
                  </a:moveTo>
                  <a:lnTo>
                    <a:pt x="7878" y="20736"/>
                  </a:lnTo>
                  <a:lnTo>
                    <a:pt x="7763" y="21509"/>
                  </a:lnTo>
                  <a:lnTo>
                    <a:pt x="6797" y="20775"/>
                  </a:lnTo>
                  <a:lnTo>
                    <a:pt x="6759" y="20736"/>
                  </a:lnTo>
                  <a:lnTo>
                    <a:pt x="6681" y="20466"/>
                  </a:lnTo>
                  <a:lnTo>
                    <a:pt x="6990" y="20273"/>
                  </a:lnTo>
                  <a:lnTo>
                    <a:pt x="7299" y="20118"/>
                  </a:lnTo>
                  <a:lnTo>
                    <a:pt x="7608" y="20041"/>
                  </a:lnTo>
                  <a:lnTo>
                    <a:pt x="7917" y="20003"/>
                  </a:lnTo>
                  <a:close/>
                  <a:moveTo>
                    <a:pt x="5330" y="20389"/>
                  </a:moveTo>
                  <a:lnTo>
                    <a:pt x="6179" y="20813"/>
                  </a:lnTo>
                  <a:lnTo>
                    <a:pt x="5755" y="21200"/>
                  </a:lnTo>
                  <a:lnTo>
                    <a:pt x="5368" y="21663"/>
                  </a:lnTo>
                  <a:lnTo>
                    <a:pt x="5291" y="21007"/>
                  </a:lnTo>
                  <a:lnTo>
                    <a:pt x="5330" y="20389"/>
                  </a:lnTo>
                  <a:close/>
                  <a:moveTo>
                    <a:pt x="4905" y="0"/>
                  </a:moveTo>
                  <a:lnTo>
                    <a:pt x="4519" y="39"/>
                  </a:lnTo>
                  <a:lnTo>
                    <a:pt x="4171" y="39"/>
                  </a:lnTo>
                  <a:lnTo>
                    <a:pt x="3785" y="116"/>
                  </a:lnTo>
                  <a:lnTo>
                    <a:pt x="3438" y="232"/>
                  </a:lnTo>
                  <a:lnTo>
                    <a:pt x="3090" y="348"/>
                  </a:lnTo>
                  <a:lnTo>
                    <a:pt x="2743" y="502"/>
                  </a:lnTo>
                  <a:lnTo>
                    <a:pt x="2434" y="695"/>
                  </a:lnTo>
                  <a:lnTo>
                    <a:pt x="2086" y="927"/>
                  </a:lnTo>
                  <a:lnTo>
                    <a:pt x="1816" y="1197"/>
                  </a:lnTo>
                  <a:lnTo>
                    <a:pt x="1507" y="1506"/>
                  </a:lnTo>
                  <a:lnTo>
                    <a:pt x="1275" y="1815"/>
                  </a:lnTo>
                  <a:lnTo>
                    <a:pt x="1044" y="2124"/>
                  </a:lnTo>
                  <a:lnTo>
                    <a:pt x="812" y="2471"/>
                  </a:lnTo>
                  <a:lnTo>
                    <a:pt x="619" y="2858"/>
                  </a:lnTo>
                  <a:lnTo>
                    <a:pt x="464" y="3205"/>
                  </a:lnTo>
                  <a:lnTo>
                    <a:pt x="310" y="3591"/>
                  </a:lnTo>
                  <a:lnTo>
                    <a:pt x="233" y="3977"/>
                  </a:lnTo>
                  <a:lnTo>
                    <a:pt x="117" y="4364"/>
                  </a:lnTo>
                  <a:lnTo>
                    <a:pt x="78" y="4750"/>
                  </a:lnTo>
                  <a:lnTo>
                    <a:pt x="1" y="5174"/>
                  </a:lnTo>
                  <a:lnTo>
                    <a:pt x="1" y="5561"/>
                  </a:lnTo>
                  <a:lnTo>
                    <a:pt x="1" y="5985"/>
                  </a:lnTo>
                  <a:lnTo>
                    <a:pt x="40" y="6372"/>
                  </a:lnTo>
                  <a:lnTo>
                    <a:pt x="78" y="6796"/>
                  </a:lnTo>
                  <a:lnTo>
                    <a:pt x="155" y="7182"/>
                  </a:lnTo>
                  <a:lnTo>
                    <a:pt x="271" y="7569"/>
                  </a:lnTo>
                  <a:lnTo>
                    <a:pt x="387" y="7993"/>
                  </a:lnTo>
                  <a:lnTo>
                    <a:pt x="542" y="8380"/>
                  </a:lnTo>
                  <a:lnTo>
                    <a:pt x="928" y="9152"/>
                  </a:lnTo>
                  <a:lnTo>
                    <a:pt x="1121" y="9538"/>
                  </a:lnTo>
                  <a:lnTo>
                    <a:pt x="1352" y="9924"/>
                  </a:lnTo>
                  <a:lnTo>
                    <a:pt x="1623" y="10272"/>
                  </a:lnTo>
                  <a:lnTo>
                    <a:pt x="1893" y="10619"/>
                  </a:lnTo>
                  <a:lnTo>
                    <a:pt x="2202" y="10928"/>
                  </a:lnTo>
                  <a:lnTo>
                    <a:pt x="2511" y="11237"/>
                  </a:lnTo>
                  <a:lnTo>
                    <a:pt x="2820" y="11546"/>
                  </a:lnTo>
                  <a:lnTo>
                    <a:pt x="3167" y="11778"/>
                  </a:lnTo>
                  <a:lnTo>
                    <a:pt x="3553" y="12009"/>
                  </a:lnTo>
                  <a:lnTo>
                    <a:pt x="3940" y="12241"/>
                  </a:lnTo>
                  <a:lnTo>
                    <a:pt x="4326" y="12395"/>
                  </a:lnTo>
                  <a:lnTo>
                    <a:pt x="4712" y="12550"/>
                  </a:lnTo>
                  <a:lnTo>
                    <a:pt x="4171" y="13091"/>
                  </a:lnTo>
                  <a:lnTo>
                    <a:pt x="4133" y="13206"/>
                  </a:lnTo>
                  <a:lnTo>
                    <a:pt x="4133" y="13322"/>
                  </a:lnTo>
                  <a:lnTo>
                    <a:pt x="4210" y="13399"/>
                  </a:lnTo>
                  <a:lnTo>
                    <a:pt x="4326" y="13438"/>
                  </a:lnTo>
                  <a:lnTo>
                    <a:pt x="4789" y="13477"/>
                  </a:lnTo>
                  <a:lnTo>
                    <a:pt x="4519" y="13747"/>
                  </a:lnTo>
                  <a:lnTo>
                    <a:pt x="4287" y="13979"/>
                  </a:lnTo>
                  <a:lnTo>
                    <a:pt x="4094" y="14288"/>
                  </a:lnTo>
                  <a:lnTo>
                    <a:pt x="3940" y="14596"/>
                  </a:lnTo>
                  <a:lnTo>
                    <a:pt x="3785" y="14288"/>
                  </a:lnTo>
                  <a:lnTo>
                    <a:pt x="3631" y="14017"/>
                  </a:lnTo>
                  <a:lnTo>
                    <a:pt x="3438" y="13747"/>
                  </a:lnTo>
                  <a:lnTo>
                    <a:pt x="3206" y="13477"/>
                  </a:lnTo>
                  <a:lnTo>
                    <a:pt x="3129" y="13438"/>
                  </a:lnTo>
                  <a:lnTo>
                    <a:pt x="3051" y="13438"/>
                  </a:lnTo>
                  <a:lnTo>
                    <a:pt x="2974" y="13477"/>
                  </a:lnTo>
                  <a:lnTo>
                    <a:pt x="2897" y="13593"/>
                  </a:lnTo>
                  <a:lnTo>
                    <a:pt x="2588" y="14326"/>
                  </a:lnTo>
                  <a:lnTo>
                    <a:pt x="2241" y="15098"/>
                  </a:lnTo>
                  <a:lnTo>
                    <a:pt x="2202" y="15176"/>
                  </a:lnTo>
                  <a:lnTo>
                    <a:pt x="2202" y="15253"/>
                  </a:lnTo>
                  <a:lnTo>
                    <a:pt x="2241" y="15330"/>
                  </a:lnTo>
                  <a:lnTo>
                    <a:pt x="2318" y="15369"/>
                  </a:lnTo>
                  <a:lnTo>
                    <a:pt x="2665" y="15407"/>
                  </a:lnTo>
                  <a:lnTo>
                    <a:pt x="3013" y="15407"/>
                  </a:lnTo>
                  <a:lnTo>
                    <a:pt x="3360" y="15369"/>
                  </a:lnTo>
                  <a:lnTo>
                    <a:pt x="3669" y="15253"/>
                  </a:lnTo>
                  <a:lnTo>
                    <a:pt x="3669" y="15253"/>
                  </a:lnTo>
                  <a:lnTo>
                    <a:pt x="3631" y="15562"/>
                  </a:lnTo>
                  <a:lnTo>
                    <a:pt x="3592" y="15909"/>
                  </a:lnTo>
                  <a:lnTo>
                    <a:pt x="3631" y="16141"/>
                  </a:lnTo>
                  <a:lnTo>
                    <a:pt x="3669" y="16373"/>
                  </a:lnTo>
                  <a:lnTo>
                    <a:pt x="3785" y="16798"/>
                  </a:lnTo>
                  <a:lnTo>
                    <a:pt x="4017" y="17184"/>
                  </a:lnTo>
                  <a:lnTo>
                    <a:pt x="4287" y="17570"/>
                  </a:lnTo>
                  <a:lnTo>
                    <a:pt x="3245" y="17570"/>
                  </a:lnTo>
                  <a:lnTo>
                    <a:pt x="3167" y="17608"/>
                  </a:lnTo>
                  <a:lnTo>
                    <a:pt x="3090" y="17647"/>
                  </a:lnTo>
                  <a:lnTo>
                    <a:pt x="3051" y="17763"/>
                  </a:lnTo>
                  <a:lnTo>
                    <a:pt x="3090" y="17840"/>
                  </a:lnTo>
                  <a:lnTo>
                    <a:pt x="3322" y="18265"/>
                  </a:lnTo>
                  <a:lnTo>
                    <a:pt x="3592" y="18612"/>
                  </a:lnTo>
                  <a:lnTo>
                    <a:pt x="3901" y="18960"/>
                  </a:lnTo>
                  <a:lnTo>
                    <a:pt x="4249" y="19307"/>
                  </a:lnTo>
                  <a:lnTo>
                    <a:pt x="4326" y="19346"/>
                  </a:lnTo>
                  <a:lnTo>
                    <a:pt x="4442" y="19346"/>
                  </a:lnTo>
                  <a:lnTo>
                    <a:pt x="4519" y="19307"/>
                  </a:lnTo>
                  <a:lnTo>
                    <a:pt x="4557" y="19230"/>
                  </a:lnTo>
                  <a:lnTo>
                    <a:pt x="4751" y="18767"/>
                  </a:lnTo>
                  <a:lnTo>
                    <a:pt x="4828" y="18497"/>
                  </a:lnTo>
                  <a:lnTo>
                    <a:pt x="4905" y="18265"/>
                  </a:lnTo>
                  <a:lnTo>
                    <a:pt x="5021" y="18381"/>
                  </a:lnTo>
                  <a:lnTo>
                    <a:pt x="5446" y="18883"/>
                  </a:lnTo>
                  <a:lnTo>
                    <a:pt x="5793" y="19385"/>
                  </a:lnTo>
                  <a:lnTo>
                    <a:pt x="6063" y="19964"/>
                  </a:lnTo>
                  <a:lnTo>
                    <a:pt x="6257" y="20543"/>
                  </a:lnTo>
                  <a:lnTo>
                    <a:pt x="5253" y="19964"/>
                  </a:lnTo>
                  <a:lnTo>
                    <a:pt x="5175" y="19925"/>
                  </a:lnTo>
                  <a:lnTo>
                    <a:pt x="5098" y="19925"/>
                  </a:lnTo>
                  <a:lnTo>
                    <a:pt x="5021" y="20003"/>
                  </a:lnTo>
                  <a:lnTo>
                    <a:pt x="4982" y="20041"/>
                  </a:lnTo>
                  <a:lnTo>
                    <a:pt x="4944" y="20582"/>
                  </a:lnTo>
                  <a:lnTo>
                    <a:pt x="4944" y="21084"/>
                  </a:lnTo>
                  <a:lnTo>
                    <a:pt x="4982" y="21586"/>
                  </a:lnTo>
                  <a:lnTo>
                    <a:pt x="5059" y="22088"/>
                  </a:lnTo>
                  <a:lnTo>
                    <a:pt x="5098" y="22204"/>
                  </a:lnTo>
                  <a:lnTo>
                    <a:pt x="5214" y="22242"/>
                  </a:lnTo>
                  <a:lnTo>
                    <a:pt x="5291" y="22242"/>
                  </a:lnTo>
                  <a:lnTo>
                    <a:pt x="5368" y="22165"/>
                  </a:lnTo>
                  <a:lnTo>
                    <a:pt x="5870" y="21663"/>
                  </a:lnTo>
                  <a:lnTo>
                    <a:pt x="6372" y="21161"/>
                  </a:lnTo>
                  <a:lnTo>
                    <a:pt x="6411" y="21547"/>
                  </a:lnTo>
                  <a:lnTo>
                    <a:pt x="6372" y="21933"/>
                  </a:lnTo>
                  <a:lnTo>
                    <a:pt x="6295" y="22474"/>
                  </a:lnTo>
                  <a:lnTo>
                    <a:pt x="6102" y="23053"/>
                  </a:lnTo>
                  <a:lnTo>
                    <a:pt x="5870" y="23671"/>
                  </a:lnTo>
                  <a:lnTo>
                    <a:pt x="5677" y="23941"/>
                  </a:lnTo>
                  <a:lnTo>
                    <a:pt x="5523" y="24173"/>
                  </a:lnTo>
                  <a:lnTo>
                    <a:pt x="5330" y="24405"/>
                  </a:lnTo>
                  <a:lnTo>
                    <a:pt x="5098" y="24598"/>
                  </a:lnTo>
                  <a:lnTo>
                    <a:pt x="4866" y="24752"/>
                  </a:lnTo>
                  <a:lnTo>
                    <a:pt x="4635" y="24868"/>
                  </a:lnTo>
                  <a:lnTo>
                    <a:pt x="4364" y="24945"/>
                  </a:lnTo>
                  <a:lnTo>
                    <a:pt x="4094" y="24907"/>
                  </a:lnTo>
                  <a:lnTo>
                    <a:pt x="3785" y="24868"/>
                  </a:lnTo>
                  <a:lnTo>
                    <a:pt x="3476" y="24714"/>
                  </a:lnTo>
                  <a:lnTo>
                    <a:pt x="3399" y="24675"/>
                  </a:lnTo>
                  <a:lnTo>
                    <a:pt x="3360" y="24675"/>
                  </a:lnTo>
                  <a:lnTo>
                    <a:pt x="3283" y="24752"/>
                  </a:lnTo>
                  <a:lnTo>
                    <a:pt x="3245" y="24868"/>
                  </a:lnTo>
                  <a:lnTo>
                    <a:pt x="3245" y="24907"/>
                  </a:lnTo>
                  <a:lnTo>
                    <a:pt x="3283" y="24945"/>
                  </a:lnTo>
                  <a:lnTo>
                    <a:pt x="3438" y="25100"/>
                  </a:lnTo>
                  <a:lnTo>
                    <a:pt x="3592" y="25216"/>
                  </a:lnTo>
                  <a:lnTo>
                    <a:pt x="3785" y="25293"/>
                  </a:lnTo>
                  <a:lnTo>
                    <a:pt x="3940" y="25331"/>
                  </a:lnTo>
                  <a:lnTo>
                    <a:pt x="4133" y="25370"/>
                  </a:lnTo>
                  <a:lnTo>
                    <a:pt x="4287" y="25370"/>
                  </a:lnTo>
                  <a:lnTo>
                    <a:pt x="4635" y="25293"/>
                  </a:lnTo>
                  <a:lnTo>
                    <a:pt x="4982" y="25138"/>
                  </a:lnTo>
                  <a:lnTo>
                    <a:pt x="5330" y="24945"/>
                  </a:lnTo>
                  <a:lnTo>
                    <a:pt x="5600" y="24714"/>
                  </a:lnTo>
                  <a:lnTo>
                    <a:pt x="5870" y="24443"/>
                  </a:lnTo>
                  <a:lnTo>
                    <a:pt x="6141" y="24057"/>
                  </a:lnTo>
                  <a:lnTo>
                    <a:pt x="6334" y="23671"/>
                  </a:lnTo>
                  <a:lnTo>
                    <a:pt x="6527" y="23285"/>
                  </a:lnTo>
                  <a:lnTo>
                    <a:pt x="6643" y="22860"/>
                  </a:lnTo>
                  <a:lnTo>
                    <a:pt x="6759" y="22435"/>
                  </a:lnTo>
                  <a:lnTo>
                    <a:pt x="6797" y="21972"/>
                  </a:lnTo>
                  <a:lnTo>
                    <a:pt x="6836" y="21547"/>
                  </a:lnTo>
                  <a:lnTo>
                    <a:pt x="6797" y="21084"/>
                  </a:lnTo>
                  <a:lnTo>
                    <a:pt x="7763" y="21933"/>
                  </a:lnTo>
                  <a:lnTo>
                    <a:pt x="7840" y="21972"/>
                  </a:lnTo>
                  <a:lnTo>
                    <a:pt x="7917" y="21972"/>
                  </a:lnTo>
                  <a:lnTo>
                    <a:pt x="7994" y="21933"/>
                  </a:lnTo>
                  <a:lnTo>
                    <a:pt x="8071" y="21856"/>
                  </a:lnTo>
                  <a:lnTo>
                    <a:pt x="8149" y="21354"/>
                  </a:lnTo>
                  <a:lnTo>
                    <a:pt x="8226" y="20852"/>
                  </a:lnTo>
                  <a:lnTo>
                    <a:pt x="8303" y="19809"/>
                  </a:lnTo>
                  <a:lnTo>
                    <a:pt x="8303" y="19732"/>
                  </a:lnTo>
                  <a:lnTo>
                    <a:pt x="8265" y="19694"/>
                  </a:lnTo>
                  <a:lnTo>
                    <a:pt x="8187" y="19655"/>
                  </a:lnTo>
                  <a:lnTo>
                    <a:pt x="8149" y="19616"/>
                  </a:lnTo>
                  <a:lnTo>
                    <a:pt x="7724" y="19655"/>
                  </a:lnTo>
                  <a:lnTo>
                    <a:pt x="7299" y="19732"/>
                  </a:lnTo>
                  <a:lnTo>
                    <a:pt x="6952" y="19848"/>
                  </a:lnTo>
                  <a:lnTo>
                    <a:pt x="6604" y="20080"/>
                  </a:lnTo>
                  <a:lnTo>
                    <a:pt x="6334" y="19539"/>
                  </a:lnTo>
                  <a:lnTo>
                    <a:pt x="6025" y="18999"/>
                  </a:lnTo>
                  <a:lnTo>
                    <a:pt x="5677" y="18497"/>
                  </a:lnTo>
                  <a:lnTo>
                    <a:pt x="5253" y="18033"/>
                  </a:lnTo>
                  <a:lnTo>
                    <a:pt x="5214" y="17995"/>
                  </a:lnTo>
                  <a:lnTo>
                    <a:pt x="5716" y="17956"/>
                  </a:lnTo>
                  <a:lnTo>
                    <a:pt x="6179" y="17879"/>
                  </a:lnTo>
                  <a:lnTo>
                    <a:pt x="6257" y="17840"/>
                  </a:lnTo>
                  <a:lnTo>
                    <a:pt x="6295" y="17763"/>
                  </a:lnTo>
                  <a:lnTo>
                    <a:pt x="6295" y="17686"/>
                  </a:lnTo>
                  <a:lnTo>
                    <a:pt x="6257" y="17608"/>
                  </a:lnTo>
                  <a:lnTo>
                    <a:pt x="6102" y="17261"/>
                  </a:lnTo>
                  <a:lnTo>
                    <a:pt x="5870" y="16952"/>
                  </a:lnTo>
                  <a:lnTo>
                    <a:pt x="5639" y="16682"/>
                  </a:lnTo>
                  <a:lnTo>
                    <a:pt x="5368" y="16411"/>
                  </a:lnTo>
                  <a:lnTo>
                    <a:pt x="5291" y="16373"/>
                  </a:lnTo>
                  <a:lnTo>
                    <a:pt x="5793" y="14674"/>
                  </a:lnTo>
                  <a:lnTo>
                    <a:pt x="5793" y="14558"/>
                  </a:lnTo>
                  <a:lnTo>
                    <a:pt x="5755" y="14481"/>
                  </a:lnTo>
                  <a:lnTo>
                    <a:pt x="5677" y="14442"/>
                  </a:lnTo>
                  <a:lnTo>
                    <a:pt x="5561" y="14442"/>
                  </a:lnTo>
                  <a:lnTo>
                    <a:pt x="4326" y="14674"/>
                  </a:lnTo>
                  <a:lnTo>
                    <a:pt x="4326" y="14674"/>
                  </a:lnTo>
                  <a:lnTo>
                    <a:pt x="4519" y="14326"/>
                  </a:lnTo>
                  <a:lnTo>
                    <a:pt x="4751" y="14056"/>
                  </a:lnTo>
                  <a:lnTo>
                    <a:pt x="4982" y="13786"/>
                  </a:lnTo>
                  <a:lnTo>
                    <a:pt x="5214" y="13515"/>
                  </a:lnTo>
                  <a:lnTo>
                    <a:pt x="5870" y="13554"/>
                  </a:lnTo>
                  <a:lnTo>
                    <a:pt x="5986" y="13515"/>
                  </a:lnTo>
                  <a:lnTo>
                    <a:pt x="6025" y="13438"/>
                  </a:lnTo>
                  <a:lnTo>
                    <a:pt x="6063" y="13361"/>
                  </a:lnTo>
                  <a:lnTo>
                    <a:pt x="6025" y="13245"/>
                  </a:lnTo>
                  <a:lnTo>
                    <a:pt x="5832" y="12820"/>
                  </a:lnTo>
                  <a:lnTo>
                    <a:pt x="5561" y="12434"/>
                  </a:lnTo>
                  <a:lnTo>
                    <a:pt x="6257" y="11893"/>
                  </a:lnTo>
                  <a:lnTo>
                    <a:pt x="6913" y="11276"/>
                  </a:lnTo>
                  <a:lnTo>
                    <a:pt x="7531" y="10619"/>
                  </a:lnTo>
                  <a:lnTo>
                    <a:pt x="8110" y="9885"/>
                  </a:lnTo>
                  <a:lnTo>
                    <a:pt x="8573" y="9152"/>
                  </a:lnTo>
                  <a:lnTo>
                    <a:pt x="8805" y="8766"/>
                  </a:lnTo>
                  <a:lnTo>
                    <a:pt x="8998" y="8341"/>
                  </a:lnTo>
                  <a:lnTo>
                    <a:pt x="9153" y="7916"/>
                  </a:lnTo>
                  <a:lnTo>
                    <a:pt x="9307" y="7491"/>
                  </a:lnTo>
                  <a:lnTo>
                    <a:pt x="9423" y="7067"/>
                  </a:lnTo>
                  <a:lnTo>
                    <a:pt x="9500" y="6642"/>
                  </a:lnTo>
                  <a:lnTo>
                    <a:pt x="9577" y="6217"/>
                  </a:lnTo>
                  <a:lnTo>
                    <a:pt x="9616" y="5754"/>
                  </a:lnTo>
                  <a:lnTo>
                    <a:pt x="9616" y="5329"/>
                  </a:lnTo>
                  <a:lnTo>
                    <a:pt x="9577" y="4904"/>
                  </a:lnTo>
                  <a:lnTo>
                    <a:pt x="9539" y="4479"/>
                  </a:lnTo>
                  <a:lnTo>
                    <a:pt x="9462" y="4093"/>
                  </a:lnTo>
                  <a:lnTo>
                    <a:pt x="9346" y="3669"/>
                  </a:lnTo>
                  <a:lnTo>
                    <a:pt x="9230" y="3282"/>
                  </a:lnTo>
                  <a:lnTo>
                    <a:pt x="9037" y="2896"/>
                  </a:lnTo>
                  <a:lnTo>
                    <a:pt x="8882" y="2510"/>
                  </a:lnTo>
                  <a:lnTo>
                    <a:pt x="8651" y="2163"/>
                  </a:lnTo>
                  <a:lnTo>
                    <a:pt x="8380" y="1815"/>
                  </a:lnTo>
                  <a:lnTo>
                    <a:pt x="8110" y="1506"/>
                  </a:lnTo>
                  <a:lnTo>
                    <a:pt x="7801" y="1197"/>
                  </a:lnTo>
                  <a:lnTo>
                    <a:pt x="7492" y="927"/>
                  </a:lnTo>
                  <a:lnTo>
                    <a:pt x="7106" y="695"/>
                  </a:lnTo>
                  <a:lnTo>
                    <a:pt x="6759" y="502"/>
                  </a:lnTo>
                  <a:lnTo>
                    <a:pt x="6411" y="348"/>
                  </a:lnTo>
                  <a:lnTo>
                    <a:pt x="6025" y="193"/>
                  </a:lnTo>
                  <a:lnTo>
                    <a:pt x="5639" y="116"/>
                  </a:lnTo>
                  <a:lnTo>
                    <a:pt x="5291" y="3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8"/>
            <p:cNvSpPr/>
            <p:nvPr/>
          </p:nvSpPr>
          <p:spPr>
            <a:xfrm>
              <a:off x="3031900" y="427125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4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8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1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9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5"/>
                  </a:lnTo>
                  <a:lnTo>
                    <a:pt x="1159" y="541"/>
                  </a:lnTo>
                  <a:lnTo>
                    <a:pt x="1352" y="426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9"/>
                  </a:lnTo>
                  <a:lnTo>
                    <a:pt x="309" y="928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6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3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4"/>
                  </a:lnTo>
                  <a:lnTo>
                    <a:pt x="1468" y="4017"/>
                  </a:lnTo>
                  <a:lnTo>
                    <a:pt x="1661" y="4094"/>
                  </a:lnTo>
                  <a:lnTo>
                    <a:pt x="1893" y="4133"/>
                  </a:lnTo>
                  <a:lnTo>
                    <a:pt x="2317" y="4133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3"/>
                  </a:lnTo>
                  <a:lnTo>
                    <a:pt x="4171" y="1430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7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8"/>
            <p:cNvSpPr/>
            <p:nvPr/>
          </p:nvSpPr>
          <p:spPr>
            <a:xfrm>
              <a:off x="5567925" y="4274150"/>
              <a:ext cx="67600" cy="76300"/>
            </a:xfrm>
            <a:custGeom>
              <a:avLst/>
              <a:gdLst/>
              <a:ahLst/>
              <a:cxnLst/>
              <a:rect l="l" t="t" r="r" b="b"/>
              <a:pathLst>
                <a:path w="2704" h="3052" extrusionOk="0">
                  <a:moveTo>
                    <a:pt x="1159" y="425"/>
                  </a:moveTo>
                  <a:lnTo>
                    <a:pt x="1429" y="503"/>
                  </a:lnTo>
                  <a:lnTo>
                    <a:pt x="1661" y="619"/>
                  </a:lnTo>
                  <a:lnTo>
                    <a:pt x="1854" y="773"/>
                  </a:lnTo>
                  <a:lnTo>
                    <a:pt x="2009" y="966"/>
                  </a:lnTo>
                  <a:lnTo>
                    <a:pt x="2124" y="1121"/>
                  </a:lnTo>
                  <a:lnTo>
                    <a:pt x="2202" y="1314"/>
                  </a:lnTo>
                  <a:lnTo>
                    <a:pt x="2318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5"/>
                  </a:lnTo>
                  <a:lnTo>
                    <a:pt x="2047" y="2279"/>
                  </a:lnTo>
                  <a:lnTo>
                    <a:pt x="1623" y="2047"/>
                  </a:lnTo>
                  <a:lnTo>
                    <a:pt x="1236" y="1893"/>
                  </a:lnTo>
                  <a:lnTo>
                    <a:pt x="1005" y="1777"/>
                  </a:lnTo>
                  <a:lnTo>
                    <a:pt x="812" y="1661"/>
                  </a:lnTo>
                  <a:lnTo>
                    <a:pt x="619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2"/>
                  </a:lnTo>
                  <a:lnTo>
                    <a:pt x="541" y="657"/>
                  </a:lnTo>
                  <a:lnTo>
                    <a:pt x="619" y="580"/>
                  </a:lnTo>
                  <a:lnTo>
                    <a:pt x="696" y="503"/>
                  </a:lnTo>
                  <a:lnTo>
                    <a:pt x="812" y="464"/>
                  </a:lnTo>
                  <a:lnTo>
                    <a:pt x="927" y="425"/>
                  </a:lnTo>
                  <a:close/>
                  <a:moveTo>
                    <a:pt x="1005" y="1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4" y="425"/>
                  </a:lnTo>
                  <a:lnTo>
                    <a:pt x="78" y="619"/>
                  </a:lnTo>
                  <a:lnTo>
                    <a:pt x="1" y="812"/>
                  </a:lnTo>
                  <a:lnTo>
                    <a:pt x="1" y="1005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3"/>
                  </a:lnTo>
                  <a:lnTo>
                    <a:pt x="387" y="1854"/>
                  </a:lnTo>
                  <a:lnTo>
                    <a:pt x="619" y="2047"/>
                  </a:lnTo>
                  <a:lnTo>
                    <a:pt x="889" y="2202"/>
                  </a:lnTo>
                  <a:lnTo>
                    <a:pt x="1198" y="2318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9" y="2742"/>
                  </a:lnTo>
                  <a:lnTo>
                    <a:pt x="2202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1" y="3013"/>
                  </a:lnTo>
                  <a:lnTo>
                    <a:pt x="2588" y="2974"/>
                  </a:lnTo>
                  <a:lnTo>
                    <a:pt x="2626" y="2897"/>
                  </a:lnTo>
                  <a:lnTo>
                    <a:pt x="2704" y="2318"/>
                  </a:lnTo>
                  <a:lnTo>
                    <a:pt x="2704" y="2009"/>
                  </a:lnTo>
                  <a:lnTo>
                    <a:pt x="2704" y="1700"/>
                  </a:lnTo>
                  <a:lnTo>
                    <a:pt x="2626" y="1429"/>
                  </a:lnTo>
                  <a:lnTo>
                    <a:pt x="2549" y="1121"/>
                  </a:lnTo>
                  <a:lnTo>
                    <a:pt x="2433" y="850"/>
                  </a:lnTo>
                  <a:lnTo>
                    <a:pt x="2279" y="580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700" y="117"/>
                  </a:lnTo>
                  <a:lnTo>
                    <a:pt x="1507" y="39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8"/>
            <p:cNvSpPr/>
            <p:nvPr/>
          </p:nvSpPr>
          <p:spPr>
            <a:xfrm>
              <a:off x="2254775" y="4312775"/>
              <a:ext cx="326325" cy="190200"/>
            </a:xfrm>
            <a:custGeom>
              <a:avLst/>
              <a:gdLst/>
              <a:ahLst/>
              <a:cxnLst/>
              <a:rect l="l" t="t" r="r" b="b"/>
              <a:pathLst>
                <a:path w="13053" h="7608" extrusionOk="0">
                  <a:moveTo>
                    <a:pt x="8920" y="271"/>
                  </a:moveTo>
                  <a:lnTo>
                    <a:pt x="9036" y="348"/>
                  </a:lnTo>
                  <a:lnTo>
                    <a:pt x="9191" y="464"/>
                  </a:lnTo>
                  <a:lnTo>
                    <a:pt x="9307" y="618"/>
                  </a:lnTo>
                  <a:lnTo>
                    <a:pt x="9384" y="657"/>
                  </a:lnTo>
                  <a:lnTo>
                    <a:pt x="9422" y="966"/>
                  </a:lnTo>
                  <a:lnTo>
                    <a:pt x="9422" y="1275"/>
                  </a:lnTo>
                  <a:lnTo>
                    <a:pt x="9345" y="1545"/>
                  </a:lnTo>
                  <a:lnTo>
                    <a:pt x="9229" y="1815"/>
                  </a:lnTo>
                  <a:lnTo>
                    <a:pt x="9036" y="2085"/>
                  </a:lnTo>
                  <a:lnTo>
                    <a:pt x="8882" y="2317"/>
                  </a:lnTo>
                  <a:lnTo>
                    <a:pt x="8457" y="2781"/>
                  </a:lnTo>
                  <a:lnTo>
                    <a:pt x="6990" y="4441"/>
                  </a:lnTo>
                  <a:lnTo>
                    <a:pt x="6835" y="4441"/>
                  </a:lnTo>
                  <a:lnTo>
                    <a:pt x="7106" y="3476"/>
                  </a:lnTo>
                  <a:lnTo>
                    <a:pt x="7415" y="2549"/>
                  </a:lnTo>
                  <a:lnTo>
                    <a:pt x="7801" y="1506"/>
                  </a:lnTo>
                  <a:lnTo>
                    <a:pt x="8032" y="1043"/>
                  </a:lnTo>
                  <a:lnTo>
                    <a:pt x="8187" y="773"/>
                  </a:lnTo>
                  <a:lnTo>
                    <a:pt x="8380" y="502"/>
                  </a:lnTo>
                  <a:lnTo>
                    <a:pt x="8573" y="348"/>
                  </a:lnTo>
                  <a:lnTo>
                    <a:pt x="8689" y="271"/>
                  </a:lnTo>
                  <a:close/>
                  <a:moveTo>
                    <a:pt x="2124" y="4441"/>
                  </a:moveTo>
                  <a:lnTo>
                    <a:pt x="2974" y="4557"/>
                  </a:lnTo>
                  <a:lnTo>
                    <a:pt x="3823" y="4711"/>
                  </a:lnTo>
                  <a:lnTo>
                    <a:pt x="4905" y="4866"/>
                  </a:lnTo>
                  <a:lnTo>
                    <a:pt x="5407" y="4943"/>
                  </a:lnTo>
                  <a:lnTo>
                    <a:pt x="5947" y="4982"/>
                  </a:lnTo>
                  <a:lnTo>
                    <a:pt x="4673" y="5213"/>
                  </a:lnTo>
                  <a:lnTo>
                    <a:pt x="3399" y="5406"/>
                  </a:lnTo>
                  <a:lnTo>
                    <a:pt x="2703" y="5484"/>
                  </a:lnTo>
                  <a:lnTo>
                    <a:pt x="1622" y="5484"/>
                  </a:lnTo>
                  <a:lnTo>
                    <a:pt x="1236" y="5445"/>
                  </a:lnTo>
                  <a:lnTo>
                    <a:pt x="966" y="5368"/>
                  </a:lnTo>
                  <a:lnTo>
                    <a:pt x="773" y="5291"/>
                  </a:lnTo>
                  <a:lnTo>
                    <a:pt x="696" y="5213"/>
                  </a:lnTo>
                  <a:lnTo>
                    <a:pt x="657" y="5097"/>
                  </a:lnTo>
                  <a:lnTo>
                    <a:pt x="657" y="4982"/>
                  </a:lnTo>
                  <a:lnTo>
                    <a:pt x="696" y="4827"/>
                  </a:lnTo>
                  <a:lnTo>
                    <a:pt x="734" y="4673"/>
                  </a:lnTo>
                  <a:lnTo>
                    <a:pt x="811" y="4557"/>
                  </a:lnTo>
                  <a:lnTo>
                    <a:pt x="889" y="4480"/>
                  </a:lnTo>
                  <a:lnTo>
                    <a:pt x="966" y="4441"/>
                  </a:lnTo>
                  <a:close/>
                  <a:moveTo>
                    <a:pt x="7183" y="4866"/>
                  </a:moveTo>
                  <a:lnTo>
                    <a:pt x="8380" y="5097"/>
                  </a:lnTo>
                  <a:lnTo>
                    <a:pt x="9616" y="5406"/>
                  </a:lnTo>
                  <a:lnTo>
                    <a:pt x="10272" y="5599"/>
                  </a:lnTo>
                  <a:lnTo>
                    <a:pt x="10967" y="5792"/>
                  </a:lnTo>
                  <a:lnTo>
                    <a:pt x="11662" y="6024"/>
                  </a:lnTo>
                  <a:lnTo>
                    <a:pt x="12087" y="6217"/>
                  </a:lnTo>
                  <a:lnTo>
                    <a:pt x="12203" y="6256"/>
                  </a:lnTo>
                  <a:lnTo>
                    <a:pt x="12319" y="6333"/>
                  </a:lnTo>
                  <a:lnTo>
                    <a:pt x="12396" y="6410"/>
                  </a:lnTo>
                  <a:lnTo>
                    <a:pt x="12434" y="6526"/>
                  </a:lnTo>
                  <a:lnTo>
                    <a:pt x="12473" y="6642"/>
                  </a:lnTo>
                  <a:lnTo>
                    <a:pt x="12473" y="6796"/>
                  </a:lnTo>
                  <a:lnTo>
                    <a:pt x="12396" y="7144"/>
                  </a:lnTo>
                  <a:lnTo>
                    <a:pt x="12241" y="7183"/>
                  </a:lnTo>
                  <a:lnTo>
                    <a:pt x="12010" y="7221"/>
                  </a:lnTo>
                  <a:lnTo>
                    <a:pt x="11817" y="7183"/>
                  </a:lnTo>
                  <a:lnTo>
                    <a:pt x="11585" y="7144"/>
                  </a:lnTo>
                  <a:lnTo>
                    <a:pt x="11122" y="7028"/>
                  </a:lnTo>
                  <a:lnTo>
                    <a:pt x="10735" y="6874"/>
                  </a:lnTo>
                  <a:lnTo>
                    <a:pt x="10002" y="6603"/>
                  </a:lnTo>
                  <a:lnTo>
                    <a:pt x="9307" y="6256"/>
                  </a:lnTo>
                  <a:lnTo>
                    <a:pt x="8766" y="5947"/>
                  </a:lnTo>
                  <a:lnTo>
                    <a:pt x="8225" y="5599"/>
                  </a:lnTo>
                  <a:lnTo>
                    <a:pt x="7183" y="4866"/>
                  </a:lnTo>
                  <a:close/>
                  <a:moveTo>
                    <a:pt x="8805" y="0"/>
                  </a:moveTo>
                  <a:lnTo>
                    <a:pt x="8573" y="39"/>
                  </a:lnTo>
                  <a:lnTo>
                    <a:pt x="8341" y="155"/>
                  </a:lnTo>
                  <a:lnTo>
                    <a:pt x="8110" y="271"/>
                  </a:lnTo>
                  <a:lnTo>
                    <a:pt x="7955" y="464"/>
                  </a:lnTo>
                  <a:lnTo>
                    <a:pt x="7723" y="850"/>
                  </a:lnTo>
                  <a:lnTo>
                    <a:pt x="7492" y="1275"/>
                  </a:lnTo>
                  <a:lnTo>
                    <a:pt x="7183" y="2201"/>
                  </a:lnTo>
                  <a:lnTo>
                    <a:pt x="6835" y="3321"/>
                  </a:lnTo>
                  <a:lnTo>
                    <a:pt x="6719" y="3862"/>
                  </a:lnTo>
                  <a:lnTo>
                    <a:pt x="6604" y="4441"/>
                  </a:lnTo>
                  <a:lnTo>
                    <a:pt x="6526" y="4518"/>
                  </a:lnTo>
                  <a:lnTo>
                    <a:pt x="6526" y="4634"/>
                  </a:lnTo>
                  <a:lnTo>
                    <a:pt x="5947" y="4595"/>
                  </a:lnTo>
                  <a:lnTo>
                    <a:pt x="5407" y="4557"/>
                  </a:lnTo>
                  <a:lnTo>
                    <a:pt x="4325" y="4402"/>
                  </a:lnTo>
                  <a:lnTo>
                    <a:pt x="3244" y="4209"/>
                  </a:lnTo>
                  <a:lnTo>
                    <a:pt x="2703" y="4132"/>
                  </a:lnTo>
                  <a:lnTo>
                    <a:pt x="2124" y="4093"/>
                  </a:lnTo>
                  <a:lnTo>
                    <a:pt x="1545" y="4055"/>
                  </a:lnTo>
                  <a:lnTo>
                    <a:pt x="1159" y="4055"/>
                  </a:lnTo>
                  <a:lnTo>
                    <a:pt x="773" y="4093"/>
                  </a:lnTo>
                  <a:lnTo>
                    <a:pt x="425" y="4209"/>
                  </a:lnTo>
                  <a:lnTo>
                    <a:pt x="271" y="4287"/>
                  </a:lnTo>
                  <a:lnTo>
                    <a:pt x="155" y="4364"/>
                  </a:lnTo>
                  <a:lnTo>
                    <a:pt x="78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4982"/>
                  </a:lnTo>
                  <a:lnTo>
                    <a:pt x="78" y="5136"/>
                  </a:lnTo>
                  <a:lnTo>
                    <a:pt x="155" y="5252"/>
                  </a:lnTo>
                  <a:lnTo>
                    <a:pt x="232" y="5406"/>
                  </a:lnTo>
                  <a:lnTo>
                    <a:pt x="348" y="5522"/>
                  </a:lnTo>
                  <a:lnTo>
                    <a:pt x="618" y="5677"/>
                  </a:lnTo>
                  <a:lnTo>
                    <a:pt x="927" y="5792"/>
                  </a:lnTo>
                  <a:lnTo>
                    <a:pt x="1275" y="5870"/>
                  </a:lnTo>
                  <a:lnTo>
                    <a:pt x="1622" y="5908"/>
                  </a:lnTo>
                  <a:lnTo>
                    <a:pt x="2240" y="5908"/>
                  </a:lnTo>
                  <a:lnTo>
                    <a:pt x="3360" y="5831"/>
                  </a:lnTo>
                  <a:lnTo>
                    <a:pt x="4441" y="5715"/>
                  </a:lnTo>
                  <a:lnTo>
                    <a:pt x="5561" y="5484"/>
                  </a:lnTo>
                  <a:lnTo>
                    <a:pt x="6102" y="5329"/>
                  </a:lnTo>
                  <a:lnTo>
                    <a:pt x="6604" y="5136"/>
                  </a:lnTo>
                  <a:lnTo>
                    <a:pt x="6604" y="5175"/>
                  </a:lnTo>
                  <a:lnTo>
                    <a:pt x="6642" y="5599"/>
                  </a:lnTo>
                  <a:lnTo>
                    <a:pt x="6681" y="5792"/>
                  </a:lnTo>
                  <a:lnTo>
                    <a:pt x="6758" y="5986"/>
                  </a:lnTo>
                  <a:lnTo>
                    <a:pt x="7028" y="6024"/>
                  </a:lnTo>
                  <a:lnTo>
                    <a:pt x="7028" y="5986"/>
                  </a:lnTo>
                  <a:lnTo>
                    <a:pt x="6951" y="5599"/>
                  </a:lnTo>
                  <a:lnTo>
                    <a:pt x="6951" y="5406"/>
                  </a:lnTo>
                  <a:lnTo>
                    <a:pt x="6990" y="5213"/>
                  </a:lnTo>
                  <a:lnTo>
                    <a:pt x="7028" y="5175"/>
                  </a:lnTo>
                  <a:lnTo>
                    <a:pt x="7723" y="5754"/>
                  </a:lnTo>
                  <a:lnTo>
                    <a:pt x="8496" y="6256"/>
                  </a:lnTo>
                  <a:lnTo>
                    <a:pt x="9307" y="6681"/>
                  </a:lnTo>
                  <a:lnTo>
                    <a:pt x="10118" y="7067"/>
                  </a:lnTo>
                  <a:lnTo>
                    <a:pt x="10774" y="7337"/>
                  </a:lnTo>
                  <a:lnTo>
                    <a:pt x="11237" y="7453"/>
                  </a:lnTo>
                  <a:lnTo>
                    <a:pt x="11662" y="7569"/>
                  </a:lnTo>
                  <a:lnTo>
                    <a:pt x="12126" y="7607"/>
                  </a:lnTo>
                  <a:lnTo>
                    <a:pt x="12319" y="7569"/>
                  </a:lnTo>
                  <a:lnTo>
                    <a:pt x="12512" y="7530"/>
                  </a:lnTo>
                  <a:lnTo>
                    <a:pt x="12666" y="7453"/>
                  </a:lnTo>
                  <a:lnTo>
                    <a:pt x="12821" y="7376"/>
                  </a:lnTo>
                  <a:lnTo>
                    <a:pt x="12936" y="7221"/>
                  </a:lnTo>
                  <a:lnTo>
                    <a:pt x="13014" y="7028"/>
                  </a:lnTo>
                  <a:lnTo>
                    <a:pt x="13052" y="6874"/>
                  </a:lnTo>
                  <a:lnTo>
                    <a:pt x="13052" y="6719"/>
                  </a:lnTo>
                  <a:lnTo>
                    <a:pt x="13014" y="6565"/>
                  </a:lnTo>
                  <a:lnTo>
                    <a:pt x="12975" y="6449"/>
                  </a:lnTo>
                  <a:lnTo>
                    <a:pt x="12898" y="6333"/>
                  </a:lnTo>
                  <a:lnTo>
                    <a:pt x="12782" y="6217"/>
                  </a:lnTo>
                  <a:lnTo>
                    <a:pt x="12512" y="6024"/>
                  </a:lnTo>
                  <a:lnTo>
                    <a:pt x="12241" y="5870"/>
                  </a:lnTo>
                  <a:lnTo>
                    <a:pt x="11894" y="5715"/>
                  </a:lnTo>
                  <a:lnTo>
                    <a:pt x="11353" y="5522"/>
                  </a:lnTo>
                  <a:lnTo>
                    <a:pt x="10388" y="5213"/>
                  </a:lnTo>
                  <a:lnTo>
                    <a:pt x="9384" y="4943"/>
                  </a:lnTo>
                  <a:lnTo>
                    <a:pt x="8380" y="4711"/>
                  </a:lnTo>
                  <a:lnTo>
                    <a:pt x="7376" y="4518"/>
                  </a:lnTo>
                  <a:lnTo>
                    <a:pt x="8418" y="3437"/>
                  </a:lnTo>
                  <a:lnTo>
                    <a:pt x="8882" y="2896"/>
                  </a:lnTo>
                  <a:lnTo>
                    <a:pt x="9345" y="2279"/>
                  </a:lnTo>
                  <a:lnTo>
                    <a:pt x="9461" y="2085"/>
                  </a:lnTo>
                  <a:lnTo>
                    <a:pt x="9577" y="1854"/>
                  </a:lnTo>
                  <a:lnTo>
                    <a:pt x="9654" y="1622"/>
                  </a:lnTo>
                  <a:lnTo>
                    <a:pt x="9731" y="1390"/>
                  </a:lnTo>
                  <a:lnTo>
                    <a:pt x="9731" y="1159"/>
                  </a:lnTo>
                  <a:lnTo>
                    <a:pt x="9693" y="927"/>
                  </a:lnTo>
                  <a:lnTo>
                    <a:pt x="9654" y="657"/>
                  </a:lnTo>
                  <a:lnTo>
                    <a:pt x="9500" y="464"/>
                  </a:lnTo>
                  <a:lnTo>
                    <a:pt x="9461" y="309"/>
                  </a:lnTo>
                  <a:lnTo>
                    <a:pt x="9384" y="232"/>
                  </a:lnTo>
                  <a:lnTo>
                    <a:pt x="9229" y="78"/>
                  </a:lnTo>
                  <a:lnTo>
                    <a:pt x="90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8"/>
            <p:cNvSpPr/>
            <p:nvPr/>
          </p:nvSpPr>
          <p:spPr>
            <a:xfrm>
              <a:off x="1058675" y="4315675"/>
              <a:ext cx="594700" cy="534825"/>
            </a:xfrm>
            <a:custGeom>
              <a:avLst/>
              <a:gdLst/>
              <a:ahLst/>
              <a:cxnLst/>
              <a:rect l="l" t="t" r="r" b="b"/>
              <a:pathLst>
                <a:path w="23788" h="21393" extrusionOk="0">
                  <a:moveTo>
                    <a:pt x="23478" y="270"/>
                  </a:moveTo>
                  <a:lnTo>
                    <a:pt x="23401" y="386"/>
                  </a:lnTo>
                  <a:lnTo>
                    <a:pt x="22590" y="1815"/>
                  </a:lnTo>
                  <a:lnTo>
                    <a:pt x="21741" y="3205"/>
                  </a:lnTo>
                  <a:lnTo>
                    <a:pt x="20853" y="4595"/>
                  </a:lnTo>
                  <a:lnTo>
                    <a:pt x="19926" y="5985"/>
                  </a:lnTo>
                  <a:lnTo>
                    <a:pt x="19269" y="5754"/>
                  </a:lnTo>
                  <a:lnTo>
                    <a:pt x="18999" y="5638"/>
                  </a:lnTo>
                  <a:lnTo>
                    <a:pt x="18690" y="5483"/>
                  </a:lnTo>
                  <a:lnTo>
                    <a:pt x="18420" y="5290"/>
                  </a:lnTo>
                  <a:lnTo>
                    <a:pt x="18150" y="5059"/>
                  </a:lnTo>
                  <a:lnTo>
                    <a:pt x="17918" y="4827"/>
                  </a:lnTo>
                  <a:lnTo>
                    <a:pt x="17686" y="4557"/>
                  </a:lnTo>
                  <a:lnTo>
                    <a:pt x="17493" y="4286"/>
                  </a:lnTo>
                  <a:lnTo>
                    <a:pt x="17339" y="3977"/>
                  </a:lnTo>
                  <a:lnTo>
                    <a:pt x="17030" y="3360"/>
                  </a:lnTo>
                  <a:lnTo>
                    <a:pt x="16798" y="2742"/>
                  </a:lnTo>
                  <a:lnTo>
                    <a:pt x="16605" y="2085"/>
                  </a:lnTo>
                  <a:lnTo>
                    <a:pt x="17416" y="1776"/>
                  </a:lnTo>
                  <a:lnTo>
                    <a:pt x="18265" y="1467"/>
                  </a:lnTo>
                  <a:lnTo>
                    <a:pt x="19115" y="1197"/>
                  </a:lnTo>
                  <a:lnTo>
                    <a:pt x="19965" y="965"/>
                  </a:lnTo>
                  <a:lnTo>
                    <a:pt x="20853" y="772"/>
                  </a:lnTo>
                  <a:lnTo>
                    <a:pt x="21702" y="579"/>
                  </a:lnTo>
                  <a:lnTo>
                    <a:pt x="22590" y="425"/>
                  </a:lnTo>
                  <a:lnTo>
                    <a:pt x="23478" y="270"/>
                  </a:lnTo>
                  <a:close/>
                  <a:moveTo>
                    <a:pt x="4866" y="7607"/>
                  </a:moveTo>
                  <a:lnTo>
                    <a:pt x="6256" y="7646"/>
                  </a:lnTo>
                  <a:lnTo>
                    <a:pt x="7608" y="7723"/>
                  </a:lnTo>
                  <a:lnTo>
                    <a:pt x="7222" y="8186"/>
                  </a:lnTo>
                  <a:lnTo>
                    <a:pt x="6835" y="8650"/>
                  </a:lnTo>
                  <a:lnTo>
                    <a:pt x="6488" y="9190"/>
                  </a:lnTo>
                  <a:lnTo>
                    <a:pt x="6140" y="9692"/>
                  </a:lnTo>
                  <a:lnTo>
                    <a:pt x="5909" y="10233"/>
                  </a:lnTo>
                  <a:lnTo>
                    <a:pt x="5870" y="10272"/>
                  </a:lnTo>
                  <a:lnTo>
                    <a:pt x="5214" y="10774"/>
                  </a:lnTo>
                  <a:lnTo>
                    <a:pt x="4557" y="11314"/>
                  </a:lnTo>
                  <a:lnTo>
                    <a:pt x="4326" y="11546"/>
                  </a:lnTo>
                  <a:lnTo>
                    <a:pt x="4094" y="11816"/>
                  </a:lnTo>
                  <a:lnTo>
                    <a:pt x="3824" y="12048"/>
                  </a:lnTo>
                  <a:lnTo>
                    <a:pt x="3708" y="12125"/>
                  </a:lnTo>
                  <a:lnTo>
                    <a:pt x="3553" y="12164"/>
                  </a:lnTo>
                  <a:lnTo>
                    <a:pt x="3399" y="12202"/>
                  </a:lnTo>
                  <a:lnTo>
                    <a:pt x="3206" y="12164"/>
                  </a:lnTo>
                  <a:lnTo>
                    <a:pt x="2742" y="12087"/>
                  </a:lnTo>
                  <a:lnTo>
                    <a:pt x="1970" y="11855"/>
                  </a:lnTo>
                  <a:lnTo>
                    <a:pt x="387" y="11507"/>
                  </a:lnTo>
                  <a:lnTo>
                    <a:pt x="1005" y="11083"/>
                  </a:lnTo>
                  <a:lnTo>
                    <a:pt x="1584" y="10658"/>
                  </a:lnTo>
                  <a:lnTo>
                    <a:pt x="2163" y="10156"/>
                  </a:lnTo>
                  <a:lnTo>
                    <a:pt x="2704" y="9654"/>
                  </a:lnTo>
                  <a:lnTo>
                    <a:pt x="3553" y="8804"/>
                  </a:lnTo>
                  <a:lnTo>
                    <a:pt x="4055" y="8186"/>
                  </a:lnTo>
                  <a:lnTo>
                    <a:pt x="4326" y="7916"/>
                  </a:lnTo>
                  <a:lnTo>
                    <a:pt x="4634" y="7684"/>
                  </a:lnTo>
                  <a:lnTo>
                    <a:pt x="4789" y="7684"/>
                  </a:lnTo>
                  <a:lnTo>
                    <a:pt x="4827" y="7646"/>
                  </a:lnTo>
                  <a:lnTo>
                    <a:pt x="4866" y="7607"/>
                  </a:lnTo>
                  <a:close/>
                  <a:moveTo>
                    <a:pt x="16296" y="2201"/>
                  </a:moveTo>
                  <a:lnTo>
                    <a:pt x="16489" y="2858"/>
                  </a:lnTo>
                  <a:lnTo>
                    <a:pt x="16721" y="3553"/>
                  </a:lnTo>
                  <a:lnTo>
                    <a:pt x="17030" y="4209"/>
                  </a:lnTo>
                  <a:lnTo>
                    <a:pt x="17223" y="4518"/>
                  </a:lnTo>
                  <a:lnTo>
                    <a:pt x="17455" y="4827"/>
                  </a:lnTo>
                  <a:lnTo>
                    <a:pt x="17648" y="5136"/>
                  </a:lnTo>
                  <a:lnTo>
                    <a:pt x="17879" y="5368"/>
                  </a:lnTo>
                  <a:lnTo>
                    <a:pt x="18150" y="5599"/>
                  </a:lnTo>
                  <a:lnTo>
                    <a:pt x="18420" y="5831"/>
                  </a:lnTo>
                  <a:lnTo>
                    <a:pt x="18729" y="5985"/>
                  </a:lnTo>
                  <a:lnTo>
                    <a:pt x="19038" y="6140"/>
                  </a:lnTo>
                  <a:lnTo>
                    <a:pt x="19385" y="6217"/>
                  </a:lnTo>
                  <a:lnTo>
                    <a:pt x="19771" y="6256"/>
                  </a:lnTo>
                  <a:lnTo>
                    <a:pt x="18922" y="7453"/>
                  </a:lnTo>
                  <a:lnTo>
                    <a:pt x="18034" y="8611"/>
                  </a:lnTo>
                  <a:lnTo>
                    <a:pt x="17223" y="9615"/>
                  </a:lnTo>
                  <a:lnTo>
                    <a:pt x="16373" y="10581"/>
                  </a:lnTo>
                  <a:lnTo>
                    <a:pt x="15524" y="11507"/>
                  </a:lnTo>
                  <a:lnTo>
                    <a:pt x="14597" y="12395"/>
                  </a:lnTo>
                  <a:lnTo>
                    <a:pt x="13670" y="13284"/>
                  </a:lnTo>
                  <a:lnTo>
                    <a:pt x="13168" y="13747"/>
                  </a:lnTo>
                  <a:lnTo>
                    <a:pt x="12628" y="14172"/>
                  </a:lnTo>
                  <a:lnTo>
                    <a:pt x="12126" y="14558"/>
                  </a:lnTo>
                  <a:lnTo>
                    <a:pt x="11546" y="14905"/>
                  </a:lnTo>
                  <a:lnTo>
                    <a:pt x="10967" y="15214"/>
                  </a:lnTo>
                  <a:lnTo>
                    <a:pt x="10388" y="15446"/>
                  </a:lnTo>
                  <a:lnTo>
                    <a:pt x="9809" y="15600"/>
                  </a:lnTo>
                  <a:lnTo>
                    <a:pt x="9191" y="15678"/>
                  </a:lnTo>
                  <a:lnTo>
                    <a:pt x="8612" y="15678"/>
                  </a:lnTo>
                  <a:lnTo>
                    <a:pt x="8341" y="15639"/>
                  </a:lnTo>
                  <a:lnTo>
                    <a:pt x="8033" y="15562"/>
                  </a:lnTo>
                  <a:lnTo>
                    <a:pt x="7762" y="15446"/>
                  </a:lnTo>
                  <a:lnTo>
                    <a:pt x="7531" y="15330"/>
                  </a:lnTo>
                  <a:lnTo>
                    <a:pt x="7260" y="15214"/>
                  </a:lnTo>
                  <a:lnTo>
                    <a:pt x="7029" y="15021"/>
                  </a:lnTo>
                  <a:lnTo>
                    <a:pt x="6835" y="14828"/>
                  </a:lnTo>
                  <a:lnTo>
                    <a:pt x="6642" y="14597"/>
                  </a:lnTo>
                  <a:lnTo>
                    <a:pt x="6449" y="14365"/>
                  </a:lnTo>
                  <a:lnTo>
                    <a:pt x="6295" y="14095"/>
                  </a:lnTo>
                  <a:lnTo>
                    <a:pt x="6063" y="13554"/>
                  </a:lnTo>
                  <a:lnTo>
                    <a:pt x="5909" y="13013"/>
                  </a:lnTo>
                  <a:lnTo>
                    <a:pt x="5870" y="12434"/>
                  </a:lnTo>
                  <a:lnTo>
                    <a:pt x="5870" y="11855"/>
                  </a:lnTo>
                  <a:lnTo>
                    <a:pt x="5986" y="11314"/>
                  </a:lnTo>
                  <a:lnTo>
                    <a:pt x="6140" y="10735"/>
                  </a:lnTo>
                  <a:lnTo>
                    <a:pt x="6333" y="10194"/>
                  </a:lnTo>
                  <a:lnTo>
                    <a:pt x="6604" y="9692"/>
                  </a:lnTo>
                  <a:lnTo>
                    <a:pt x="6913" y="9229"/>
                  </a:lnTo>
                  <a:lnTo>
                    <a:pt x="7222" y="8766"/>
                  </a:lnTo>
                  <a:lnTo>
                    <a:pt x="7569" y="8302"/>
                  </a:lnTo>
                  <a:lnTo>
                    <a:pt x="7955" y="7878"/>
                  </a:lnTo>
                  <a:lnTo>
                    <a:pt x="8766" y="7067"/>
                  </a:lnTo>
                  <a:lnTo>
                    <a:pt x="9616" y="6333"/>
                  </a:lnTo>
                  <a:lnTo>
                    <a:pt x="10542" y="5561"/>
                  </a:lnTo>
                  <a:lnTo>
                    <a:pt x="11508" y="4866"/>
                  </a:lnTo>
                  <a:lnTo>
                    <a:pt x="12473" y="4209"/>
                  </a:lnTo>
                  <a:lnTo>
                    <a:pt x="13516" y="3591"/>
                  </a:lnTo>
                  <a:lnTo>
                    <a:pt x="14211" y="3205"/>
                  </a:lnTo>
                  <a:lnTo>
                    <a:pt x="14906" y="2858"/>
                  </a:lnTo>
                  <a:lnTo>
                    <a:pt x="15601" y="2510"/>
                  </a:lnTo>
                  <a:lnTo>
                    <a:pt x="16296" y="2201"/>
                  </a:lnTo>
                  <a:close/>
                  <a:moveTo>
                    <a:pt x="5638" y="13361"/>
                  </a:moveTo>
                  <a:lnTo>
                    <a:pt x="5754" y="13747"/>
                  </a:lnTo>
                  <a:lnTo>
                    <a:pt x="5870" y="14133"/>
                  </a:lnTo>
                  <a:lnTo>
                    <a:pt x="6063" y="14519"/>
                  </a:lnTo>
                  <a:lnTo>
                    <a:pt x="6295" y="14828"/>
                  </a:lnTo>
                  <a:lnTo>
                    <a:pt x="6565" y="15137"/>
                  </a:lnTo>
                  <a:lnTo>
                    <a:pt x="6874" y="15407"/>
                  </a:lnTo>
                  <a:lnTo>
                    <a:pt x="7222" y="15639"/>
                  </a:lnTo>
                  <a:lnTo>
                    <a:pt x="7608" y="15832"/>
                  </a:lnTo>
                  <a:lnTo>
                    <a:pt x="7415" y="16141"/>
                  </a:lnTo>
                  <a:lnTo>
                    <a:pt x="7260" y="16489"/>
                  </a:lnTo>
                  <a:lnTo>
                    <a:pt x="6797" y="16296"/>
                  </a:lnTo>
                  <a:lnTo>
                    <a:pt x="6411" y="16025"/>
                  </a:lnTo>
                  <a:lnTo>
                    <a:pt x="6025" y="15716"/>
                  </a:lnTo>
                  <a:lnTo>
                    <a:pt x="5716" y="15369"/>
                  </a:lnTo>
                  <a:lnTo>
                    <a:pt x="5484" y="14983"/>
                  </a:lnTo>
                  <a:lnTo>
                    <a:pt x="5252" y="14558"/>
                  </a:lnTo>
                  <a:lnTo>
                    <a:pt x="5098" y="14133"/>
                  </a:lnTo>
                  <a:lnTo>
                    <a:pt x="5021" y="13631"/>
                  </a:lnTo>
                  <a:lnTo>
                    <a:pt x="4982" y="13593"/>
                  </a:lnTo>
                  <a:lnTo>
                    <a:pt x="5638" y="13361"/>
                  </a:lnTo>
                  <a:close/>
                  <a:moveTo>
                    <a:pt x="4827" y="13670"/>
                  </a:moveTo>
                  <a:lnTo>
                    <a:pt x="4866" y="14210"/>
                  </a:lnTo>
                  <a:lnTo>
                    <a:pt x="4982" y="14712"/>
                  </a:lnTo>
                  <a:lnTo>
                    <a:pt x="5214" y="15176"/>
                  </a:lnTo>
                  <a:lnTo>
                    <a:pt x="5484" y="15600"/>
                  </a:lnTo>
                  <a:lnTo>
                    <a:pt x="5831" y="15948"/>
                  </a:lnTo>
                  <a:lnTo>
                    <a:pt x="6218" y="16296"/>
                  </a:lnTo>
                  <a:lnTo>
                    <a:pt x="6642" y="16566"/>
                  </a:lnTo>
                  <a:lnTo>
                    <a:pt x="7106" y="16759"/>
                  </a:lnTo>
                  <a:lnTo>
                    <a:pt x="6951" y="17300"/>
                  </a:lnTo>
                  <a:lnTo>
                    <a:pt x="6411" y="17029"/>
                  </a:lnTo>
                  <a:lnTo>
                    <a:pt x="5909" y="16720"/>
                  </a:lnTo>
                  <a:lnTo>
                    <a:pt x="5484" y="16373"/>
                  </a:lnTo>
                  <a:lnTo>
                    <a:pt x="5098" y="15987"/>
                  </a:lnTo>
                  <a:lnTo>
                    <a:pt x="4789" y="15562"/>
                  </a:lnTo>
                  <a:lnTo>
                    <a:pt x="4480" y="15060"/>
                  </a:lnTo>
                  <a:lnTo>
                    <a:pt x="4248" y="14558"/>
                  </a:lnTo>
                  <a:lnTo>
                    <a:pt x="4055" y="13979"/>
                  </a:lnTo>
                  <a:lnTo>
                    <a:pt x="4248" y="13940"/>
                  </a:lnTo>
                  <a:lnTo>
                    <a:pt x="4441" y="13863"/>
                  </a:lnTo>
                  <a:lnTo>
                    <a:pt x="4827" y="13670"/>
                  </a:lnTo>
                  <a:close/>
                  <a:moveTo>
                    <a:pt x="4441" y="15871"/>
                  </a:moveTo>
                  <a:lnTo>
                    <a:pt x="4673" y="16180"/>
                  </a:lnTo>
                  <a:lnTo>
                    <a:pt x="4905" y="16450"/>
                  </a:lnTo>
                  <a:lnTo>
                    <a:pt x="5175" y="16682"/>
                  </a:lnTo>
                  <a:lnTo>
                    <a:pt x="5445" y="16913"/>
                  </a:lnTo>
                  <a:lnTo>
                    <a:pt x="5291" y="17029"/>
                  </a:lnTo>
                  <a:lnTo>
                    <a:pt x="5214" y="17222"/>
                  </a:lnTo>
                  <a:lnTo>
                    <a:pt x="5098" y="17068"/>
                  </a:lnTo>
                  <a:lnTo>
                    <a:pt x="5059" y="16991"/>
                  </a:lnTo>
                  <a:lnTo>
                    <a:pt x="4982" y="16952"/>
                  </a:lnTo>
                  <a:lnTo>
                    <a:pt x="4905" y="16952"/>
                  </a:lnTo>
                  <a:lnTo>
                    <a:pt x="4827" y="16991"/>
                  </a:lnTo>
                  <a:lnTo>
                    <a:pt x="4519" y="17415"/>
                  </a:lnTo>
                  <a:lnTo>
                    <a:pt x="4210" y="17840"/>
                  </a:lnTo>
                  <a:lnTo>
                    <a:pt x="3862" y="18226"/>
                  </a:lnTo>
                  <a:lnTo>
                    <a:pt x="3476" y="18574"/>
                  </a:lnTo>
                  <a:lnTo>
                    <a:pt x="3090" y="18921"/>
                  </a:lnTo>
                  <a:lnTo>
                    <a:pt x="2665" y="19230"/>
                  </a:lnTo>
                  <a:lnTo>
                    <a:pt x="2240" y="19501"/>
                  </a:lnTo>
                  <a:lnTo>
                    <a:pt x="1777" y="19771"/>
                  </a:lnTo>
                  <a:lnTo>
                    <a:pt x="1777" y="19771"/>
                  </a:lnTo>
                  <a:lnTo>
                    <a:pt x="1816" y="19346"/>
                  </a:lnTo>
                  <a:lnTo>
                    <a:pt x="1854" y="18921"/>
                  </a:lnTo>
                  <a:lnTo>
                    <a:pt x="2009" y="18535"/>
                  </a:lnTo>
                  <a:lnTo>
                    <a:pt x="2163" y="18188"/>
                  </a:lnTo>
                  <a:lnTo>
                    <a:pt x="2395" y="17840"/>
                  </a:lnTo>
                  <a:lnTo>
                    <a:pt x="2665" y="17531"/>
                  </a:lnTo>
                  <a:lnTo>
                    <a:pt x="2974" y="17222"/>
                  </a:lnTo>
                  <a:lnTo>
                    <a:pt x="3360" y="16913"/>
                  </a:lnTo>
                  <a:lnTo>
                    <a:pt x="3669" y="16720"/>
                  </a:lnTo>
                  <a:lnTo>
                    <a:pt x="3939" y="16489"/>
                  </a:lnTo>
                  <a:lnTo>
                    <a:pt x="4017" y="16334"/>
                  </a:lnTo>
                  <a:lnTo>
                    <a:pt x="4094" y="16218"/>
                  </a:lnTo>
                  <a:lnTo>
                    <a:pt x="4094" y="16064"/>
                  </a:lnTo>
                  <a:lnTo>
                    <a:pt x="4055" y="15871"/>
                  </a:lnTo>
                  <a:close/>
                  <a:moveTo>
                    <a:pt x="13439" y="13979"/>
                  </a:moveTo>
                  <a:lnTo>
                    <a:pt x="13400" y="14674"/>
                  </a:lnTo>
                  <a:lnTo>
                    <a:pt x="13400" y="15369"/>
                  </a:lnTo>
                  <a:lnTo>
                    <a:pt x="13477" y="16025"/>
                  </a:lnTo>
                  <a:lnTo>
                    <a:pt x="13632" y="16682"/>
                  </a:lnTo>
                  <a:lnTo>
                    <a:pt x="12396" y="17454"/>
                  </a:lnTo>
                  <a:lnTo>
                    <a:pt x="11160" y="18304"/>
                  </a:lnTo>
                  <a:lnTo>
                    <a:pt x="8805" y="20041"/>
                  </a:lnTo>
                  <a:lnTo>
                    <a:pt x="8766" y="19037"/>
                  </a:lnTo>
                  <a:lnTo>
                    <a:pt x="8689" y="18033"/>
                  </a:lnTo>
                  <a:lnTo>
                    <a:pt x="8650" y="17724"/>
                  </a:lnTo>
                  <a:lnTo>
                    <a:pt x="8689" y="17493"/>
                  </a:lnTo>
                  <a:lnTo>
                    <a:pt x="8728" y="17377"/>
                  </a:lnTo>
                  <a:lnTo>
                    <a:pt x="8805" y="17261"/>
                  </a:lnTo>
                  <a:lnTo>
                    <a:pt x="9037" y="17068"/>
                  </a:lnTo>
                  <a:lnTo>
                    <a:pt x="9654" y="16604"/>
                  </a:lnTo>
                  <a:lnTo>
                    <a:pt x="10195" y="16141"/>
                  </a:lnTo>
                  <a:lnTo>
                    <a:pt x="10234" y="16064"/>
                  </a:lnTo>
                  <a:lnTo>
                    <a:pt x="10272" y="16025"/>
                  </a:lnTo>
                  <a:lnTo>
                    <a:pt x="10234" y="15909"/>
                  </a:lnTo>
                  <a:lnTo>
                    <a:pt x="10774" y="15716"/>
                  </a:lnTo>
                  <a:lnTo>
                    <a:pt x="11276" y="15485"/>
                  </a:lnTo>
                  <a:lnTo>
                    <a:pt x="11740" y="15214"/>
                  </a:lnTo>
                  <a:lnTo>
                    <a:pt x="12203" y="14905"/>
                  </a:lnTo>
                  <a:lnTo>
                    <a:pt x="12821" y="14481"/>
                  </a:lnTo>
                  <a:lnTo>
                    <a:pt x="13439" y="13979"/>
                  </a:lnTo>
                  <a:close/>
                  <a:moveTo>
                    <a:pt x="3978" y="14944"/>
                  </a:moveTo>
                  <a:lnTo>
                    <a:pt x="4132" y="15330"/>
                  </a:lnTo>
                  <a:lnTo>
                    <a:pt x="4326" y="15678"/>
                  </a:lnTo>
                  <a:lnTo>
                    <a:pt x="3862" y="15678"/>
                  </a:lnTo>
                  <a:lnTo>
                    <a:pt x="3785" y="15716"/>
                  </a:lnTo>
                  <a:lnTo>
                    <a:pt x="3746" y="15755"/>
                  </a:lnTo>
                  <a:lnTo>
                    <a:pt x="3746" y="15832"/>
                  </a:lnTo>
                  <a:lnTo>
                    <a:pt x="3785" y="15871"/>
                  </a:lnTo>
                  <a:lnTo>
                    <a:pt x="3785" y="15948"/>
                  </a:lnTo>
                  <a:lnTo>
                    <a:pt x="3785" y="16064"/>
                  </a:lnTo>
                  <a:lnTo>
                    <a:pt x="3669" y="16257"/>
                  </a:lnTo>
                  <a:lnTo>
                    <a:pt x="3476" y="16489"/>
                  </a:lnTo>
                  <a:lnTo>
                    <a:pt x="3206" y="16720"/>
                  </a:lnTo>
                  <a:lnTo>
                    <a:pt x="2665" y="17145"/>
                  </a:lnTo>
                  <a:lnTo>
                    <a:pt x="2318" y="17415"/>
                  </a:lnTo>
                  <a:lnTo>
                    <a:pt x="2009" y="17802"/>
                  </a:lnTo>
                  <a:lnTo>
                    <a:pt x="1777" y="18188"/>
                  </a:lnTo>
                  <a:lnTo>
                    <a:pt x="1584" y="18651"/>
                  </a:lnTo>
                  <a:lnTo>
                    <a:pt x="1507" y="19114"/>
                  </a:lnTo>
                  <a:lnTo>
                    <a:pt x="1468" y="19346"/>
                  </a:lnTo>
                  <a:lnTo>
                    <a:pt x="1468" y="19578"/>
                  </a:lnTo>
                  <a:lnTo>
                    <a:pt x="1507" y="19848"/>
                  </a:lnTo>
                  <a:lnTo>
                    <a:pt x="1545" y="20080"/>
                  </a:lnTo>
                  <a:lnTo>
                    <a:pt x="1622" y="20118"/>
                  </a:lnTo>
                  <a:lnTo>
                    <a:pt x="1738" y="20118"/>
                  </a:lnTo>
                  <a:lnTo>
                    <a:pt x="1777" y="20041"/>
                  </a:lnTo>
                  <a:lnTo>
                    <a:pt x="2279" y="19809"/>
                  </a:lnTo>
                  <a:lnTo>
                    <a:pt x="2742" y="19578"/>
                  </a:lnTo>
                  <a:lnTo>
                    <a:pt x="3167" y="19269"/>
                  </a:lnTo>
                  <a:lnTo>
                    <a:pt x="3553" y="18960"/>
                  </a:lnTo>
                  <a:lnTo>
                    <a:pt x="3939" y="18612"/>
                  </a:lnTo>
                  <a:lnTo>
                    <a:pt x="4287" y="18226"/>
                  </a:lnTo>
                  <a:lnTo>
                    <a:pt x="4634" y="17802"/>
                  </a:lnTo>
                  <a:lnTo>
                    <a:pt x="4943" y="17377"/>
                  </a:lnTo>
                  <a:lnTo>
                    <a:pt x="5059" y="17531"/>
                  </a:lnTo>
                  <a:lnTo>
                    <a:pt x="5175" y="17647"/>
                  </a:lnTo>
                  <a:lnTo>
                    <a:pt x="5291" y="17647"/>
                  </a:lnTo>
                  <a:lnTo>
                    <a:pt x="5368" y="17608"/>
                  </a:lnTo>
                  <a:lnTo>
                    <a:pt x="5368" y="17531"/>
                  </a:lnTo>
                  <a:lnTo>
                    <a:pt x="5638" y="17068"/>
                  </a:lnTo>
                  <a:lnTo>
                    <a:pt x="6025" y="17300"/>
                  </a:lnTo>
                  <a:lnTo>
                    <a:pt x="5986" y="17802"/>
                  </a:lnTo>
                  <a:lnTo>
                    <a:pt x="5870" y="18304"/>
                  </a:lnTo>
                  <a:lnTo>
                    <a:pt x="5754" y="18806"/>
                  </a:lnTo>
                  <a:lnTo>
                    <a:pt x="5561" y="19308"/>
                  </a:lnTo>
                  <a:lnTo>
                    <a:pt x="5445" y="19076"/>
                  </a:lnTo>
                  <a:lnTo>
                    <a:pt x="5407" y="18844"/>
                  </a:lnTo>
                  <a:lnTo>
                    <a:pt x="5368" y="18574"/>
                  </a:lnTo>
                  <a:lnTo>
                    <a:pt x="5407" y="18304"/>
                  </a:lnTo>
                  <a:lnTo>
                    <a:pt x="5445" y="18226"/>
                  </a:lnTo>
                  <a:lnTo>
                    <a:pt x="5407" y="18188"/>
                  </a:lnTo>
                  <a:lnTo>
                    <a:pt x="5329" y="18110"/>
                  </a:lnTo>
                  <a:lnTo>
                    <a:pt x="5252" y="18072"/>
                  </a:lnTo>
                  <a:lnTo>
                    <a:pt x="5214" y="18110"/>
                  </a:lnTo>
                  <a:lnTo>
                    <a:pt x="5136" y="18110"/>
                  </a:lnTo>
                  <a:lnTo>
                    <a:pt x="5098" y="18188"/>
                  </a:lnTo>
                  <a:lnTo>
                    <a:pt x="4827" y="18767"/>
                  </a:lnTo>
                  <a:lnTo>
                    <a:pt x="4519" y="19308"/>
                  </a:lnTo>
                  <a:lnTo>
                    <a:pt x="4326" y="19539"/>
                  </a:lnTo>
                  <a:lnTo>
                    <a:pt x="4094" y="19771"/>
                  </a:lnTo>
                  <a:lnTo>
                    <a:pt x="3862" y="19964"/>
                  </a:lnTo>
                  <a:lnTo>
                    <a:pt x="3592" y="20196"/>
                  </a:lnTo>
                  <a:lnTo>
                    <a:pt x="3090" y="20505"/>
                  </a:lnTo>
                  <a:lnTo>
                    <a:pt x="2820" y="20659"/>
                  </a:lnTo>
                  <a:lnTo>
                    <a:pt x="2511" y="20775"/>
                  </a:lnTo>
                  <a:lnTo>
                    <a:pt x="2202" y="20891"/>
                  </a:lnTo>
                  <a:lnTo>
                    <a:pt x="1893" y="20968"/>
                  </a:lnTo>
                  <a:lnTo>
                    <a:pt x="1584" y="21007"/>
                  </a:lnTo>
                  <a:lnTo>
                    <a:pt x="1275" y="20968"/>
                  </a:lnTo>
                  <a:lnTo>
                    <a:pt x="1043" y="20929"/>
                  </a:lnTo>
                  <a:lnTo>
                    <a:pt x="889" y="20813"/>
                  </a:lnTo>
                  <a:lnTo>
                    <a:pt x="773" y="20698"/>
                  </a:lnTo>
                  <a:lnTo>
                    <a:pt x="734" y="20543"/>
                  </a:lnTo>
                  <a:lnTo>
                    <a:pt x="696" y="20350"/>
                  </a:lnTo>
                  <a:lnTo>
                    <a:pt x="696" y="20157"/>
                  </a:lnTo>
                  <a:lnTo>
                    <a:pt x="734" y="19732"/>
                  </a:lnTo>
                  <a:lnTo>
                    <a:pt x="812" y="19037"/>
                  </a:lnTo>
                  <a:lnTo>
                    <a:pt x="889" y="18690"/>
                  </a:lnTo>
                  <a:lnTo>
                    <a:pt x="1005" y="18342"/>
                  </a:lnTo>
                  <a:lnTo>
                    <a:pt x="1159" y="17956"/>
                  </a:lnTo>
                  <a:lnTo>
                    <a:pt x="1352" y="17608"/>
                  </a:lnTo>
                  <a:lnTo>
                    <a:pt x="1584" y="17261"/>
                  </a:lnTo>
                  <a:lnTo>
                    <a:pt x="1854" y="16952"/>
                  </a:lnTo>
                  <a:lnTo>
                    <a:pt x="2124" y="16682"/>
                  </a:lnTo>
                  <a:lnTo>
                    <a:pt x="2433" y="16411"/>
                  </a:lnTo>
                  <a:lnTo>
                    <a:pt x="2781" y="16180"/>
                  </a:lnTo>
                  <a:lnTo>
                    <a:pt x="3167" y="16025"/>
                  </a:lnTo>
                  <a:lnTo>
                    <a:pt x="3244" y="15948"/>
                  </a:lnTo>
                  <a:lnTo>
                    <a:pt x="3244" y="15871"/>
                  </a:lnTo>
                  <a:lnTo>
                    <a:pt x="3206" y="15794"/>
                  </a:lnTo>
                  <a:lnTo>
                    <a:pt x="3167" y="15716"/>
                  </a:lnTo>
                  <a:lnTo>
                    <a:pt x="2433" y="15369"/>
                  </a:lnTo>
                  <a:lnTo>
                    <a:pt x="2781" y="15176"/>
                  </a:lnTo>
                  <a:lnTo>
                    <a:pt x="3167" y="15021"/>
                  </a:lnTo>
                  <a:lnTo>
                    <a:pt x="3553" y="14983"/>
                  </a:lnTo>
                  <a:lnTo>
                    <a:pt x="3978" y="14944"/>
                  </a:lnTo>
                  <a:close/>
                  <a:moveTo>
                    <a:pt x="23478" y="0"/>
                  </a:moveTo>
                  <a:lnTo>
                    <a:pt x="22204" y="155"/>
                  </a:lnTo>
                  <a:lnTo>
                    <a:pt x="20891" y="386"/>
                  </a:lnTo>
                  <a:lnTo>
                    <a:pt x="19617" y="657"/>
                  </a:lnTo>
                  <a:lnTo>
                    <a:pt x="18381" y="1043"/>
                  </a:lnTo>
                  <a:lnTo>
                    <a:pt x="17146" y="1467"/>
                  </a:lnTo>
                  <a:lnTo>
                    <a:pt x="15949" y="1969"/>
                  </a:lnTo>
                  <a:lnTo>
                    <a:pt x="14752" y="2510"/>
                  </a:lnTo>
                  <a:lnTo>
                    <a:pt x="13593" y="3128"/>
                  </a:lnTo>
                  <a:lnTo>
                    <a:pt x="12473" y="3784"/>
                  </a:lnTo>
                  <a:lnTo>
                    <a:pt x="11353" y="4518"/>
                  </a:lnTo>
                  <a:lnTo>
                    <a:pt x="10311" y="5290"/>
                  </a:lnTo>
                  <a:lnTo>
                    <a:pt x="9307" y="6140"/>
                  </a:lnTo>
                  <a:lnTo>
                    <a:pt x="8535" y="6796"/>
                  </a:lnTo>
                  <a:lnTo>
                    <a:pt x="7801" y="7491"/>
                  </a:lnTo>
                  <a:lnTo>
                    <a:pt x="7029" y="7337"/>
                  </a:lnTo>
                  <a:lnTo>
                    <a:pt x="6218" y="7221"/>
                  </a:lnTo>
                  <a:lnTo>
                    <a:pt x="5407" y="7182"/>
                  </a:lnTo>
                  <a:lnTo>
                    <a:pt x="4557" y="7221"/>
                  </a:lnTo>
                  <a:lnTo>
                    <a:pt x="4519" y="7221"/>
                  </a:lnTo>
                  <a:lnTo>
                    <a:pt x="4441" y="7260"/>
                  </a:lnTo>
                  <a:lnTo>
                    <a:pt x="4403" y="7414"/>
                  </a:lnTo>
                  <a:lnTo>
                    <a:pt x="4171" y="7530"/>
                  </a:lnTo>
                  <a:lnTo>
                    <a:pt x="3939" y="7723"/>
                  </a:lnTo>
                  <a:lnTo>
                    <a:pt x="3708" y="7916"/>
                  </a:lnTo>
                  <a:lnTo>
                    <a:pt x="3515" y="8148"/>
                  </a:lnTo>
                  <a:lnTo>
                    <a:pt x="3128" y="8611"/>
                  </a:lnTo>
                  <a:lnTo>
                    <a:pt x="2742" y="9036"/>
                  </a:lnTo>
                  <a:lnTo>
                    <a:pt x="2124" y="9654"/>
                  </a:lnTo>
                  <a:lnTo>
                    <a:pt x="1468" y="10194"/>
                  </a:lnTo>
                  <a:lnTo>
                    <a:pt x="773" y="10774"/>
                  </a:lnTo>
                  <a:lnTo>
                    <a:pt x="78" y="11276"/>
                  </a:lnTo>
                  <a:lnTo>
                    <a:pt x="1" y="11353"/>
                  </a:lnTo>
                  <a:lnTo>
                    <a:pt x="1" y="11430"/>
                  </a:lnTo>
                  <a:lnTo>
                    <a:pt x="1" y="11507"/>
                  </a:lnTo>
                  <a:lnTo>
                    <a:pt x="39" y="11546"/>
                  </a:lnTo>
                  <a:lnTo>
                    <a:pt x="39" y="11623"/>
                  </a:lnTo>
                  <a:lnTo>
                    <a:pt x="39" y="11700"/>
                  </a:lnTo>
                  <a:lnTo>
                    <a:pt x="78" y="11739"/>
                  </a:lnTo>
                  <a:lnTo>
                    <a:pt x="116" y="11778"/>
                  </a:lnTo>
                  <a:lnTo>
                    <a:pt x="1005" y="12048"/>
                  </a:lnTo>
                  <a:lnTo>
                    <a:pt x="1893" y="12280"/>
                  </a:lnTo>
                  <a:lnTo>
                    <a:pt x="3669" y="12666"/>
                  </a:lnTo>
                  <a:lnTo>
                    <a:pt x="3785" y="12666"/>
                  </a:lnTo>
                  <a:lnTo>
                    <a:pt x="3862" y="12589"/>
                  </a:lnTo>
                  <a:lnTo>
                    <a:pt x="4750" y="11700"/>
                  </a:lnTo>
                  <a:lnTo>
                    <a:pt x="5716" y="10851"/>
                  </a:lnTo>
                  <a:lnTo>
                    <a:pt x="5600" y="11391"/>
                  </a:lnTo>
                  <a:lnTo>
                    <a:pt x="5523" y="11971"/>
                  </a:lnTo>
                  <a:lnTo>
                    <a:pt x="5523" y="12550"/>
                  </a:lnTo>
                  <a:lnTo>
                    <a:pt x="5600" y="13091"/>
                  </a:lnTo>
                  <a:lnTo>
                    <a:pt x="5136" y="13168"/>
                  </a:lnTo>
                  <a:lnTo>
                    <a:pt x="4712" y="13284"/>
                  </a:lnTo>
                  <a:lnTo>
                    <a:pt x="4248" y="13477"/>
                  </a:lnTo>
                  <a:lnTo>
                    <a:pt x="4017" y="13593"/>
                  </a:lnTo>
                  <a:lnTo>
                    <a:pt x="3862" y="13747"/>
                  </a:lnTo>
                  <a:lnTo>
                    <a:pt x="3824" y="13824"/>
                  </a:lnTo>
                  <a:lnTo>
                    <a:pt x="3862" y="13901"/>
                  </a:lnTo>
                  <a:lnTo>
                    <a:pt x="3824" y="13940"/>
                  </a:lnTo>
                  <a:lnTo>
                    <a:pt x="3785" y="14017"/>
                  </a:lnTo>
                  <a:lnTo>
                    <a:pt x="3824" y="14403"/>
                  </a:lnTo>
                  <a:lnTo>
                    <a:pt x="3901" y="14751"/>
                  </a:lnTo>
                  <a:lnTo>
                    <a:pt x="3669" y="14712"/>
                  </a:lnTo>
                  <a:lnTo>
                    <a:pt x="3399" y="14712"/>
                  </a:lnTo>
                  <a:lnTo>
                    <a:pt x="3167" y="14751"/>
                  </a:lnTo>
                  <a:lnTo>
                    <a:pt x="2935" y="14790"/>
                  </a:lnTo>
                  <a:lnTo>
                    <a:pt x="2665" y="14867"/>
                  </a:lnTo>
                  <a:lnTo>
                    <a:pt x="2433" y="14983"/>
                  </a:lnTo>
                  <a:lnTo>
                    <a:pt x="2240" y="15098"/>
                  </a:lnTo>
                  <a:lnTo>
                    <a:pt x="2009" y="15253"/>
                  </a:lnTo>
                  <a:lnTo>
                    <a:pt x="1931" y="15330"/>
                  </a:lnTo>
                  <a:lnTo>
                    <a:pt x="1931" y="15407"/>
                  </a:lnTo>
                  <a:lnTo>
                    <a:pt x="1970" y="15485"/>
                  </a:lnTo>
                  <a:lnTo>
                    <a:pt x="2047" y="15523"/>
                  </a:lnTo>
                  <a:lnTo>
                    <a:pt x="2704" y="15871"/>
                  </a:lnTo>
                  <a:lnTo>
                    <a:pt x="2356" y="16064"/>
                  </a:lnTo>
                  <a:lnTo>
                    <a:pt x="2047" y="16334"/>
                  </a:lnTo>
                  <a:lnTo>
                    <a:pt x="1738" y="16604"/>
                  </a:lnTo>
                  <a:lnTo>
                    <a:pt x="1468" y="16875"/>
                  </a:lnTo>
                  <a:lnTo>
                    <a:pt x="1198" y="17222"/>
                  </a:lnTo>
                  <a:lnTo>
                    <a:pt x="1005" y="17570"/>
                  </a:lnTo>
                  <a:lnTo>
                    <a:pt x="812" y="17956"/>
                  </a:lnTo>
                  <a:lnTo>
                    <a:pt x="657" y="18342"/>
                  </a:lnTo>
                  <a:lnTo>
                    <a:pt x="464" y="18960"/>
                  </a:lnTo>
                  <a:lnTo>
                    <a:pt x="387" y="19385"/>
                  </a:lnTo>
                  <a:lnTo>
                    <a:pt x="310" y="19809"/>
                  </a:lnTo>
                  <a:lnTo>
                    <a:pt x="271" y="20234"/>
                  </a:lnTo>
                  <a:lnTo>
                    <a:pt x="310" y="20659"/>
                  </a:lnTo>
                  <a:lnTo>
                    <a:pt x="348" y="20813"/>
                  </a:lnTo>
                  <a:lnTo>
                    <a:pt x="425" y="20968"/>
                  </a:lnTo>
                  <a:lnTo>
                    <a:pt x="503" y="21084"/>
                  </a:lnTo>
                  <a:lnTo>
                    <a:pt x="618" y="21200"/>
                  </a:lnTo>
                  <a:lnTo>
                    <a:pt x="773" y="21277"/>
                  </a:lnTo>
                  <a:lnTo>
                    <a:pt x="927" y="21315"/>
                  </a:lnTo>
                  <a:lnTo>
                    <a:pt x="1275" y="21393"/>
                  </a:lnTo>
                  <a:lnTo>
                    <a:pt x="1661" y="21354"/>
                  </a:lnTo>
                  <a:lnTo>
                    <a:pt x="2047" y="21277"/>
                  </a:lnTo>
                  <a:lnTo>
                    <a:pt x="2433" y="21161"/>
                  </a:lnTo>
                  <a:lnTo>
                    <a:pt x="2820" y="21007"/>
                  </a:lnTo>
                  <a:lnTo>
                    <a:pt x="3437" y="20698"/>
                  </a:lnTo>
                  <a:lnTo>
                    <a:pt x="3901" y="20389"/>
                  </a:lnTo>
                  <a:lnTo>
                    <a:pt x="4364" y="20003"/>
                  </a:lnTo>
                  <a:lnTo>
                    <a:pt x="4750" y="19539"/>
                  </a:lnTo>
                  <a:lnTo>
                    <a:pt x="5098" y="19037"/>
                  </a:lnTo>
                  <a:lnTo>
                    <a:pt x="5136" y="19230"/>
                  </a:lnTo>
                  <a:lnTo>
                    <a:pt x="5214" y="19423"/>
                  </a:lnTo>
                  <a:lnTo>
                    <a:pt x="5329" y="19578"/>
                  </a:lnTo>
                  <a:lnTo>
                    <a:pt x="5484" y="19771"/>
                  </a:lnTo>
                  <a:lnTo>
                    <a:pt x="5561" y="19809"/>
                  </a:lnTo>
                  <a:lnTo>
                    <a:pt x="5638" y="19809"/>
                  </a:lnTo>
                  <a:lnTo>
                    <a:pt x="5716" y="19771"/>
                  </a:lnTo>
                  <a:lnTo>
                    <a:pt x="5793" y="19694"/>
                  </a:lnTo>
                  <a:lnTo>
                    <a:pt x="5986" y="19153"/>
                  </a:lnTo>
                  <a:lnTo>
                    <a:pt x="6179" y="18612"/>
                  </a:lnTo>
                  <a:lnTo>
                    <a:pt x="6295" y="18033"/>
                  </a:lnTo>
                  <a:lnTo>
                    <a:pt x="6372" y="17454"/>
                  </a:lnTo>
                  <a:lnTo>
                    <a:pt x="6913" y="17608"/>
                  </a:lnTo>
                  <a:lnTo>
                    <a:pt x="7183" y="17608"/>
                  </a:lnTo>
                  <a:lnTo>
                    <a:pt x="7183" y="17531"/>
                  </a:lnTo>
                  <a:lnTo>
                    <a:pt x="7531" y="16720"/>
                  </a:lnTo>
                  <a:lnTo>
                    <a:pt x="7724" y="16334"/>
                  </a:lnTo>
                  <a:lnTo>
                    <a:pt x="7955" y="15948"/>
                  </a:lnTo>
                  <a:lnTo>
                    <a:pt x="8110" y="15987"/>
                  </a:lnTo>
                  <a:lnTo>
                    <a:pt x="8535" y="16064"/>
                  </a:lnTo>
                  <a:lnTo>
                    <a:pt x="8921" y="16102"/>
                  </a:lnTo>
                  <a:lnTo>
                    <a:pt x="9307" y="16064"/>
                  </a:lnTo>
                  <a:lnTo>
                    <a:pt x="9693" y="16025"/>
                  </a:lnTo>
                  <a:lnTo>
                    <a:pt x="9693" y="16025"/>
                  </a:lnTo>
                  <a:lnTo>
                    <a:pt x="8998" y="16604"/>
                  </a:lnTo>
                  <a:lnTo>
                    <a:pt x="8226" y="17106"/>
                  </a:lnTo>
                  <a:lnTo>
                    <a:pt x="8148" y="17222"/>
                  </a:lnTo>
                  <a:lnTo>
                    <a:pt x="8148" y="17300"/>
                  </a:lnTo>
                  <a:lnTo>
                    <a:pt x="8264" y="18110"/>
                  </a:lnTo>
                  <a:lnTo>
                    <a:pt x="8341" y="18883"/>
                  </a:lnTo>
                  <a:lnTo>
                    <a:pt x="8380" y="19655"/>
                  </a:lnTo>
                  <a:lnTo>
                    <a:pt x="8380" y="20427"/>
                  </a:lnTo>
                  <a:lnTo>
                    <a:pt x="8419" y="20543"/>
                  </a:lnTo>
                  <a:lnTo>
                    <a:pt x="8496" y="20620"/>
                  </a:lnTo>
                  <a:lnTo>
                    <a:pt x="8612" y="20659"/>
                  </a:lnTo>
                  <a:lnTo>
                    <a:pt x="8728" y="20620"/>
                  </a:lnTo>
                  <a:lnTo>
                    <a:pt x="11392" y="18806"/>
                  </a:lnTo>
                  <a:lnTo>
                    <a:pt x="12705" y="17840"/>
                  </a:lnTo>
                  <a:lnTo>
                    <a:pt x="13323" y="17338"/>
                  </a:lnTo>
                  <a:lnTo>
                    <a:pt x="13941" y="16836"/>
                  </a:lnTo>
                  <a:lnTo>
                    <a:pt x="13979" y="16759"/>
                  </a:lnTo>
                  <a:lnTo>
                    <a:pt x="13979" y="16682"/>
                  </a:lnTo>
                  <a:lnTo>
                    <a:pt x="13979" y="16643"/>
                  </a:lnTo>
                  <a:lnTo>
                    <a:pt x="13941" y="16257"/>
                  </a:lnTo>
                  <a:lnTo>
                    <a:pt x="13902" y="15871"/>
                  </a:lnTo>
                  <a:lnTo>
                    <a:pt x="13825" y="15098"/>
                  </a:lnTo>
                  <a:lnTo>
                    <a:pt x="13748" y="13747"/>
                  </a:lnTo>
                  <a:lnTo>
                    <a:pt x="14443" y="13129"/>
                  </a:lnTo>
                  <a:lnTo>
                    <a:pt x="15099" y="12473"/>
                  </a:lnTo>
                  <a:lnTo>
                    <a:pt x="15756" y="11816"/>
                  </a:lnTo>
                  <a:lnTo>
                    <a:pt x="16373" y="11121"/>
                  </a:lnTo>
                  <a:lnTo>
                    <a:pt x="17455" y="9924"/>
                  </a:lnTo>
                  <a:lnTo>
                    <a:pt x="18459" y="8650"/>
                  </a:lnTo>
                  <a:lnTo>
                    <a:pt x="19424" y="7376"/>
                  </a:lnTo>
                  <a:lnTo>
                    <a:pt x="20351" y="6024"/>
                  </a:lnTo>
                  <a:lnTo>
                    <a:pt x="21239" y="4673"/>
                  </a:lnTo>
                  <a:lnTo>
                    <a:pt x="22088" y="3321"/>
                  </a:lnTo>
                  <a:lnTo>
                    <a:pt x="22938" y="1931"/>
                  </a:lnTo>
                  <a:lnTo>
                    <a:pt x="23749" y="502"/>
                  </a:lnTo>
                  <a:lnTo>
                    <a:pt x="23749" y="425"/>
                  </a:lnTo>
                  <a:lnTo>
                    <a:pt x="23749" y="348"/>
                  </a:lnTo>
                  <a:lnTo>
                    <a:pt x="23749" y="270"/>
                  </a:lnTo>
                  <a:lnTo>
                    <a:pt x="23787" y="155"/>
                  </a:lnTo>
                  <a:lnTo>
                    <a:pt x="23787" y="77"/>
                  </a:lnTo>
                  <a:lnTo>
                    <a:pt x="23749" y="39"/>
                  </a:lnTo>
                  <a:lnTo>
                    <a:pt x="23672" y="0"/>
                  </a:lnTo>
                  <a:lnTo>
                    <a:pt x="23633" y="39"/>
                  </a:lnTo>
                  <a:lnTo>
                    <a:pt x="23633" y="77"/>
                  </a:lnTo>
                  <a:lnTo>
                    <a:pt x="235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8"/>
            <p:cNvSpPr/>
            <p:nvPr/>
          </p:nvSpPr>
          <p:spPr>
            <a:xfrm>
              <a:off x="5635500" y="4343650"/>
              <a:ext cx="54100" cy="45400"/>
            </a:xfrm>
            <a:custGeom>
              <a:avLst/>
              <a:gdLst/>
              <a:ahLst/>
              <a:cxnLst/>
              <a:rect l="l" t="t" r="r" b="b"/>
              <a:pathLst>
                <a:path w="2164" h="1816" extrusionOk="0">
                  <a:moveTo>
                    <a:pt x="1314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5"/>
                  </a:lnTo>
                  <a:lnTo>
                    <a:pt x="1777" y="889"/>
                  </a:lnTo>
                  <a:lnTo>
                    <a:pt x="1777" y="928"/>
                  </a:lnTo>
                  <a:lnTo>
                    <a:pt x="1738" y="1005"/>
                  </a:lnTo>
                  <a:lnTo>
                    <a:pt x="1661" y="1044"/>
                  </a:lnTo>
                  <a:lnTo>
                    <a:pt x="1584" y="1082"/>
                  </a:lnTo>
                  <a:lnTo>
                    <a:pt x="1275" y="1121"/>
                  </a:lnTo>
                  <a:lnTo>
                    <a:pt x="927" y="1121"/>
                  </a:lnTo>
                  <a:lnTo>
                    <a:pt x="619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1"/>
                  </a:lnTo>
                  <a:lnTo>
                    <a:pt x="348" y="1005"/>
                  </a:lnTo>
                  <a:lnTo>
                    <a:pt x="387" y="850"/>
                  </a:lnTo>
                  <a:lnTo>
                    <a:pt x="464" y="735"/>
                  </a:lnTo>
                  <a:lnTo>
                    <a:pt x="580" y="619"/>
                  </a:lnTo>
                  <a:lnTo>
                    <a:pt x="657" y="503"/>
                  </a:lnTo>
                  <a:lnTo>
                    <a:pt x="812" y="426"/>
                  </a:lnTo>
                  <a:lnTo>
                    <a:pt x="966" y="387"/>
                  </a:lnTo>
                  <a:close/>
                  <a:moveTo>
                    <a:pt x="1005" y="1"/>
                  </a:moveTo>
                  <a:lnTo>
                    <a:pt x="812" y="40"/>
                  </a:lnTo>
                  <a:lnTo>
                    <a:pt x="619" y="117"/>
                  </a:lnTo>
                  <a:lnTo>
                    <a:pt x="425" y="233"/>
                  </a:lnTo>
                  <a:lnTo>
                    <a:pt x="271" y="348"/>
                  </a:lnTo>
                  <a:lnTo>
                    <a:pt x="155" y="503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30"/>
                  </a:lnTo>
                  <a:lnTo>
                    <a:pt x="117" y="1623"/>
                  </a:lnTo>
                  <a:lnTo>
                    <a:pt x="155" y="1739"/>
                  </a:lnTo>
                  <a:lnTo>
                    <a:pt x="232" y="1777"/>
                  </a:lnTo>
                  <a:lnTo>
                    <a:pt x="348" y="1816"/>
                  </a:lnTo>
                  <a:lnTo>
                    <a:pt x="425" y="1739"/>
                  </a:lnTo>
                  <a:lnTo>
                    <a:pt x="580" y="1623"/>
                  </a:lnTo>
                  <a:lnTo>
                    <a:pt x="696" y="1546"/>
                  </a:lnTo>
                  <a:lnTo>
                    <a:pt x="889" y="1507"/>
                  </a:lnTo>
                  <a:lnTo>
                    <a:pt x="1429" y="1507"/>
                  </a:lnTo>
                  <a:lnTo>
                    <a:pt x="1584" y="1468"/>
                  </a:lnTo>
                  <a:lnTo>
                    <a:pt x="1777" y="1430"/>
                  </a:lnTo>
                  <a:lnTo>
                    <a:pt x="1931" y="1352"/>
                  </a:lnTo>
                  <a:lnTo>
                    <a:pt x="2047" y="1237"/>
                  </a:lnTo>
                  <a:lnTo>
                    <a:pt x="2125" y="1121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9"/>
                  </a:lnTo>
                  <a:lnTo>
                    <a:pt x="2086" y="464"/>
                  </a:lnTo>
                  <a:lnTo>
                    <a:pt x="1970" y="310"/>
                  </a:lnTo>
                  <a:lnTo>
                    <a:pt x="1816" y="194"/>
                  </a:lnTo>
                  <a:lnTo>
                    <a:pt x="1623" y="78"/>
                  </a:lnTo>
                  <a:lnTo>
                    <a:pt x="142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8"/>
            <p:cNvSpPr/>
            <p:nvPr/>
          </p:nvSpPr>
          <p:spPr>
            <a:xfrm>
              <a:off x="4572625" y="43774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2"/>
                  </a:lnTo>
                  <a:lnTo>
                    <a:pt x="23479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5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2"/>
                  </a:lnTo>
                  <a:lnTo>
                    <a:pt x="23865" y="3514"/>
                  </a:lnTo>
                  <a:lnTo>
                    <a:pt x="23788" y="3399"/>
                  </a:lnTo>
                  <a:lnTo>
                    <a:pt x="23749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1"/>
                  </a:lnTo>
                  <a:lnTo>
                    <a:pt x="16567" y="5407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8"/>
                  </a:lnTo>
                  <a:lnTo>
                    <a:pt x="15949" y="5020"/>
                  </a:lnTo>
                  <a:lnTo>
                    <a:pt x="16065" y="4982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8" y="4982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7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2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600"/>
                  </a:lnTo>
                  <a:lnTo>
                    <a:pt x="14250" y="5445"/>
                  </a:lnTo>
                  <a:lnTo>
                    <a:pt x="14365" y="5368"/>
                  </a:lnTo>
                  <a:lnTo>
                    <a:pt x="14443" y="5329"/>
                  </a:lnTo>
                  <a:close/>
                  <a:moveTo>
                    <a:pt x="18999" y="5484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0" y="5677"/>
                  </a:lnTo>
                  <a:lnTo>
                    <a:pt x="18845" y="5522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1" y="6102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8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891" y="6951"/>
                  </a:lnTo>
                  <a:lnTo>
                    <a:pt x="20467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9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2" y="5986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2" y="6295"/>
                  </a:lnTo>
                  <a:lnTo>
                    <a:pt x="23749" y="6565"/>
                  </a:lnTo>
                  <a:lnTo>
                    <a:pt x="23517" y="6797"/>
                  </a:lnTo>
                  <a:lnTo>
                    <a:pt x="23247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131" y="6102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8" y="6797"/>
                  </a:lnTo>
                  <a:lnTo>
                    <a:pt x="12628" y="6681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2"/>
                  </a:lnTo>
                  <a:close/>
                  <a:moveTo>
                    <a:pt x="22166" y="6565"/>
                  </a:moveTo>
                  <a:lnTo>
                    <a:pt x="22282" y="6604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6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3" y="7106"/>
                  </a:lnTo>
                  <a:lnTo>
                    <a:pt x="21471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50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6" y="7994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40" y="7723"/>
                  </a:lnTo>
                  <a:lnTo>
                    <a:pt x="11817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2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8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5" y="9770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3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3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6" y="11739"/>
                  </a:lnTo>
                  <a:lnTo>
                    <a:pt x="10658" y="11701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6" y="10697"/>
                  </a:lnTo>
                  <a:lnTo>
                    <a:pt x="10929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4" y="11778"/>
                  </a:lnTo>
                  <a:lnTo>
                    <a:pt x="6372" y="12010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9" y="11508"/>
                  </a:lnTo>
                  <a:lnTo>
                    <a:pt x="5754" y="11469"/>
                  </a:lnTo>
                  <a:close/>
                  <a:moveTo>
                    <a:pt x="10543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3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40" y="13207"/>
                  </a:lnTo>
                  <a:lnTo>
                    <a:pt x="7338" y="13014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4" y="12627"/>
                  </a:moveTo>
                  <a:lnTo>
                    <a:pt x="8959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8" y="13207"/>
                  </a:lnTo>
                  <a:lnTo>
                    <a:pt x="9037" y="13284"/>
                  </a:lnTo>
                  <a:lnTo>
                    <a:pt x="8805" y="13323"/>
                  </a:lnTo>
                  <a:lnTo>
                    <a:pt x="8573" y="13323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42" y="13014"/>
                  </a:lnTo>
                  <a:lnTo>
                    <a:pt x="8419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7" y="0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1" y="2279"/>
                  </a:lnTo>
                  <a:lnTo>
                    <a:pt x="23054" y="2395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63" y="3283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1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80"/>
                  </a:lnTo>
                  <a:lnTo>
                    <a:pt x="23479" y="4750"/>
                  </a:lnTo>
                  <a:lnTo>
                    <a:pt x="23440" y="4905"/>
                  </a:lnTo>
                  <a:lnTo>
                    <a:pt x="23440" y="5020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5" y="6295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5"/>
                  </a:lnTo>
                  <a:lnTo>
                    <a:pt x="21509" y="6411"/>
                  </a:lnTo>
                  <a:lnTo>
                    <a:pt x="21355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9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4"/>
                  </a:lnTo>
                  <a:lnTo>
                    <a:pt x="19463" y="5329"/>
                  </a:lnTo>
                  <a:lnTo>
                    <a:pt x="19385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1"/>
                  </a:lnTo>
                  <a:lnTo>
                    <a:pt x="18497" y="5407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3" y="4673"/>
                  </a:lnTo>
                  <a:lnTo>
                    <a:pt x="17957" y="4596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5" y="5098"/>
                  </a:lnTo>
                  <a:lnTo>
                    <a:pt x="16760" y="4943"/>
                  </a:lnTo>
                  <a:lnTo>
                    <a:pt x="16605" y="4789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636" y="4943"/>
                  </a:lnTo>
                  <a:lnTo>
                    <a:pt x="14443" y="4982"/>
                  </a:lnTo>
                  <a:lnTo>
                    <a:pt x="14288" y="5020"/>
                  </a:lnTo>
                  <a:lnTo>
                    <a:pt x="14134" y="5098"/>
                  </a:lnTo>
                  <a:lnTo>
                    <a:pt x="14057" y="5175"/>
                  </a:lnTo>
                  <a:lnTo>
                    <a:pt x="13941" y="5291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90"/>
                  </a:lnTo>
                  <a:lnTo>
                    <a:pt x="12164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508" y="7415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4"/>
                  </a:lnTo>
                  <a:lnTo>
                    <a:pt x="11315" y="8148"/>
                  </a:lnTo>
                  <a:lnTo>
                    <a:pt x="11354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1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6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10"/>
                  </a:lnTo>
                  <a:lnTo>
                    <a:pt x="9423" y="12087"/>
                  </a:lnTo>
                  <a:lnTo>
                    <a:pt x="9384" y="12203"/>
                  </a:lnTo>
                  <a:lnTo>
                    <a:pt x="9346" y="12319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9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9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3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5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5" y="10735"/>
                  </a:lnTo>
                  <a:lnTo>
                    <a:pt x="5330" y="10504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3" y="10311"/>
                  </a:lnTo>
                  <a:lnTo>
                    <a:pt x="4828" y="10311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61"/>
                  </a:lnTo>
                  <a:lnTo>
                    <a:pt x="3746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6"/>
                  </a:lnTo>
                  <a:lnTo>
                    <a:pt x="3013" y="9770"/>
                  </a:lnTo>
                  <a:lnTo>
                    <a:pt x="2974" y="9616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700" y="9191"/>
                  </a:lnTo>
                  <a:lnTo>
                    <a:pt x="1545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1"/>
                  </a:lnTo>
                  <a:lnTo>
                    <a:pt x="812" y="12936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53" y="11932"/>
                  </a:lnTo>
                  <a:lnTo>
                    <a:pt x="3515" y="11817"/>
                  </a:lnTo>
                  <a:lnTo>
                    <a:pt x="3437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3"/>
                  </a:lnTo>
                  <a:lnTo>
                    <a:pt x="619" y="12048"/>
                  </a:lnTo>
                  <a:lnTo>
                    <a:pt x="541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1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30" y="10388"/>
                  </a:lnTo>
                  <a:lnTo>
                    <a:pt x="1738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1" y="13786"/>
                  </a:lnTo>
                  <a:lnTo>
                    <a:pt x="9346" y="13709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9" y="12473"/>
                  </a:lnTo>
                  <a:lnTo>
                    <a:pt x="11122" y="12126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114"/>
                  </a:lnTo>
                  <a:lnTo>
                    <a:pt x="12358" y="8612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84" y="7299"/>
                  </a:lnTo>
                  <a:lnTo>
                    <a:pt x="13632" y="6990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3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0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9"/>
                  </a:lnTo>
                  <a:lnTo>
                    <a:pt x="24058" y="6990"/>
                  </a:lnTo>
                  <a:lnTo>
                    <a:pt x="24367" y="6642"/>
                  </a:lnTo>
                  <a:lnTo>
                    <a:pt x="24598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84"/>
                  </a:lnTo>
                  <a:lnTo>
                    <a:pt x="24058" y="1198"/>
                  </a:lnTo>
                  <a:lnTo>
                    <a:pt x="23788" y="811"/>
                  </a:lnTo>
                  <a:lnTo>
                    <a:pt x="23942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70" y="78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8"/>
            <p:cNvSpPr/>
            <p:nvPr/>
          </p:nvSpPr>
          <p:spPr>
            <a:xfrm>
              <a:off x="5082350" y="43871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9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3" y="2433"/>
                  </a:lnTo>
                  <a:lnTo>
                    <a:pt x="5368" y="2819"/>
                  </a:lnTo>
                  <a:lnTo>
                    <a:pt x="5484" y="3206"/>
                  </a:lnTo>
                  <a:lnTo>
                    <a:pt x="5522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2" y="5214"/>
                  </a:lnTo>
                  <a:lnTo>
                    <a:pt x="5445" y="5600"/>
                  </a:lnTo>
                  <a:lnTo>
                    <a:pt x="5329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09" y="8032"/>
                  </a:lnTo>
                  <a:lnTo>
                    <a:pt x="3939" y="8380"/>
                  </a:lnTo>
                  <a:lnTo>
                    <a:pt x="3630" y="8728"/>
                  </a:lnTo>
                  <a:lnTo>
                    <a:pt x="3283" y="9036"/>
                  </a:lnTo>
                  <a:lnTo>
                    <a:pt x="2935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8" y="10040"/>
                  </a:lnTo>
                  <a:lnTo>
                    <a:pt x="1313" y="10234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0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4"/>
                  </a:lnTo>
                  <a:lnTo>
                    <a:pt x="4827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8" y="5793"/>
                  </a:lnTo>
                  <a:lnTo>
                    <a:pt x="6024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4"/>
                  </a:lnTo>
                  <a:lnTo>
                    <a:pt x="4904" y="1005"/>
                  </a:lnTo>
                  <a:lnTo>
                    <a:pt x="4596" y="696"/>
                  </a:lnTo>
                  <a:lnTo>
                    <a:pt x="4287" y="425"/>
                  </a:lnTo>
                  <a:lnTo>
                    <a:pt x="3939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8"/>
            <p:cNvSpPr/>
            <p:nvPr/>
          </p:nvSpPr>
          <p:spPr>
            <a:xfrm>
              <a:off x="5492625" y="44122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1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1"/>
                  </a:lnTo>
                  <a:lnTo>
                    <a:pt x="3862" y="503"/>
                  </a:lnTo>
                  <a:lnTo>
                    <a:pt x="3322" y="773"/>
                  </a:lnTo>
                  <a:lnTo>
                    <a:pt x="2781" y="1082"/>
                  </a:lnTo>
                  <a:lnTo>
                    <a:pt x="2279" y="1429"/>
                  </a:lnTo>
                  <a:lnTo>
                    <a:pt x="1816" y="1854"/>
                  </a:lnTo>
                  <a:lnTo>
                    <a:pt x="1429" y="2279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7" y="4789"/>
                  </a:lnTo>
                  <a:lnTo>
                    <a:pt x="1" y="5368"/>
                  </a:lnTo>
                  <a:lnTo>
                    <a:pt x="348" y="5407"/>
                  </a:lnTo>
                  <a:lnTo>
                    <a:pt x="464" y="4982"/>
                  </a:lnTo>
                  <a:lnTo>
                    <a:pt x="580" y="4596"/>
                  </a:lnTo>
                  <a:lnTo>
                    <a:pt x="812" y="3978"/>
                  </a:lnTo>
                  <a:lnTo>
                    <a:pt x="1121" y="3399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7"/>
                  </a:lnTo>
                  <a:lnTo>
                    <a:pt x="3399" y="1159"/>
                  </a:lnTo>
                  <a:lnTo>
                    <a:pt x="3978" y="889"/>
                  </a:lnTo>
                  <a:lnTo>
                    <a:pt x="4635" y="657"/>
                  </a:lnTo>
                  <a:lnTo>
                    <a:pt x="5252" y="464"/>
                  </a:lnTo>
                  <a:lnTo>
                    <a:pt x="5909" y="387"/>
                  </a:lnTo>
                  <a:lnTo>
                    <a:pt x="6565" y="387"/>
                  </a:lnTo>
                  <a:lnTo>
                    <a:pt x="7222" y="464"/>
                  </a:lnTo>
                  <a:lnTo>
                    <a:pt x="7878" y="580"/>
                  </a:lnTo>
                  <a:lnTo>
                    <a:pt x="8496" y="812"/>
                  </a:lnTo>
                  <a:lnTo>
                    <a:pt x="9114" y="1082"/>
                  </a:lnTo>
                  <a:lnTo>
                    <a:pt x="9423" y="1275"/>
                  </a:lnTo>
                  <a:lnTo>
                    <a:pt x="9732" y="1507"/>
                  </a:lnTo>
                  <a:lnTo>
                    <a:pt x="10041" y="1700"/>
                  </a:lnTo>
                  <a:lnTo>
                    <a:pt x="10311" y="1931"/>
                  </a:lnTo>
                  <a:lnTo>
                    <a:pt x="10774" y="2472"/>
                  </a:lnTo>
                  <a:lnTo>
                    <a:pt x="11199" y="3013"/>
                  </a:lnTo>
                  <a:lnTo>
                    <a:pt x="11547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8"/>
                  </a:lnTo>
                  <a:lnTo>
                    <a:pt x="12859" y="6797"/>
                  </a:lnTo>
                  <a:lnTo>
                    <a:pt x="13130" y="7376"/>
                  </a:lnTo>
                  <a:lnTo>
                    <a:pt x="13439" y="7955"/>
                  </a:lnTo>
                  <a:lnTo>
                    <a:pt x="13825" y="8496"/>
                  </a:lnTo>
                  <a:lnTo>
                    <a:pt x="14250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500"/>
                  </a:lnTo>
                  <a:lnTo>
                    <a:pt x="15292" y="9654"/>
                  </a:lnTo>
                  <a:lnTo>
                    <a:pt x="15756" y="9809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9"/>
                  </a:lnTo>
                  <a:lnTo>
                    <a:pt x="17609" y="9616"/>
                  </a:lnTo>
                  <a:lnTo>
                    <a:pt x="17841" y="9500"/>
                  </a:lnTo>
                  <a:lnTo>
                    <a:pt x="18034" y="9384"/>
                  </a:lnTo>
                  <a:lnTo>
                    <a:pt x="18188" y="9230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2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80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6" y="8419"/>
                  </a:lnTo>
                  <a:lnTo>
                    <a:pt x="18072" y="8728"/>
                  </a:lnTo>
                  <a:lnTo>
                    <a:pt x="17802" y="8998"/>
                  </a:lnTo>
                  <a:lnTo>
                    <a:pt x="17493" y="9191"/>
                  </a:lnTo>
                  <a:lnTo>
                    <a:pt x="17184" y="9345"/>
                  </a:lnTo>
                  <a:lnTo>
                    <a:pt x="16837" y="9423"/>
                  </a:lnTo>
                  <a:lnTo>
                    <a:pt x="16451" y="9461"/>
                  </a:lnTo>
                  <a:lnTo>
                    <a:pt x="16103" y="9423"/>
                  </a:lnTo>
                  <a:lnTo>
                    <a:pt x="15717" y="9345"/>
                  </a:lnTo>
                  <a:lnTo>
                    <a:pt x="15369" y="9191"/>
                  </a:lnTo>
                  <a:lnTo>
                    <a:pt x="15022" y="8998"/>
                  </a:lnTo>
                  <a:lnTo>
                    <a:pt x="14713" y="8766"/>
                  </a:lnTo>
                  <a:lnTo>
                    <a:pt x="14404" y="8496"/>
                  </a:lnTo>
                  <a:lnTo>
                    <a:pt x="14172" y="8187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5" y="7183"/>
                  </a:lnTo>
                  <a:lnTo>
                    <a:pt x="13246" y="6526"/>
                  </a:lnTo>
                  <a:lnTo>
                    <a:pt x="12975" y="5831"/>
                  </a:lnTo>
                  <a:lnTo>
                    <a:pt x="12473" y="4480"/>
                  </a:lnTo>
                  <a:lnTo>
                    <a:pt x="12164" y="3823"/>
                  </a:lnTo>
                  <a:lnTo>
                    <a:pt x="11855" y="3206"/>
                  </a:lnTo>
                  <a:lnTo>
                    <a:pt x="11469" y="2588"/>
                  </a:lnTo>
                  <a:lnTo>
                    <a:pt x="11238" y="2279"/>
                  </a:lnTo>
                  <a:lnTo>
                    <a:pt x="11006" y="2009"/>
                  </a:lnTo>
                  <a:lnTo>
                    <a:pt x="10543" y="1584"/>
                  </a:lnTo>
                  <a:lnTo>
                    <a:pt x="10079" y="1198"/>
                  </a:lnTo>
                  <a:lnTo>
                    <a:pt x="9577" y="850"/>
                  </a:lnTo>
                  <a:lnTo>
                    <a:pt x="9037" y="580"/>
                  </a:lnTo>
                  <a:lnTo>
                    <a:pt x="8496" y="348"/>
                  </a:lnTo>
                  <a:lnTo>
                    <a:pt x="7917" y="194"/>
                  </a:lnTo>
                  <a:lnTo>
                    <a:pt x="7338" y="78"/>
                  </a:lnTo>
                  <a:lnTo>
                    <a:pt x="67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8"/>
            <p:cNvSpPr/>
            <p:nvPr/>
          </p:nvSpPr>
          <p:spPr>
            <a:xfrm>
              <a:off x="3907500" y="442282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0" y="464"/>
                  </a:moveTo>
                  <a:lnTo>
                    <a:pt x="11623" y="502"/>
                  </a:lnTo>
                  <a:lnTo>
                    <a:pt x="12048" y="541"/>
                  </a:lnTo>
                  <a:lnTo>
                    <a:pt x="12434" y="657"/>
                  </a:lnTo>
                  <a:lnTo>
                    <a:pt x="12627" y="734"/>
                  </a:lnTo>
                  <a:lnTo>
                    <a:pt x="12743" y="811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6" y="1699"/>
                  </a:lnTo>
                  <a:lnTo>
                    <a:pt x="12820" y="1892"/>
                  </a:lnTo>
                  <a:lnTo>
                    <a:pt x="12704" y="2086"/>
                  </a:lnTo>
                  <a:lnTo>
                    <a:pt x="12589" y="2240"/>
                  </a:lnTo>
                  <a:lnTo>
                    <a:pt x="12241" y="2472"/>
                  </a:lnTo>
                  <a:lnTo>
                    <a:pt x="11816" y="2742"/>
                  </a:lnTo>
                  <a:lnTo>
                    <a:pt x="11391" y="2935"/>
                  </a:lnTo>
                  <a:lnTo>
                    <a:pt x="10658" y="3205"/>
                  </a:lnTo>
                  <a:lnTo>
                    <a:pt x="9924" y="3437"/>
                  </a:lnTo>
                  <a:lnTo>
                    <a:pt x="9152" y="3707"/>
                  </a:lnTo>
                  <a:lnTo>
                    <a:pt x="8380" y="3900"/>
                  </a:lnTo>
                  <a:lnTo>
                    <a:pt x="7607" y="4094"/>
                  </a:lnTo>
                  <a:lnTo>
                    <a:pt x="6796" y="4287"/>
                  </a:lnTo>
                  <a:lnTo>
                    <a:pt x="5908" y="4441"/>
                  </a:lnTo>
                  <a:lnTo>
                    <a:pt x="5020" y="4596"/>
                  </a:lnTo>
                  <a:lnTo>
                    <a:pt x="4132" y="4711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0"/>
                  </a:lnTo>
                  <a:lnTo>
                    <a:pt x="1506" y="4673"/>
                  </a:lnTo>
                  <a:lnTo>
                    <a:pt x="1197" y="4557"/>
                  </a:lnTo>
                  <a:lnTo>
                    <a:pt x="888" y="4441"/>
                  </a:lnTo>
                  <a:lnTo>
                    <a:pt x="579" y="4248"/>
                  </a:lnTo>
                  <a:lnTo>
                    <a:pt x="657" y="4171"/>
                  </a:lnTo>
                  <a:lnTo>
                    <a:pt x="695" y="4055"/>
                  </a:lnTo>
                  <a:lnTo>
                    <a:pt x="695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1" y="3437"/>
                  </a:lnTo>
                  <a:lnTo>
                    <a:pt x="1313" y="3244"/>
                  </a:lnTo>
                  <a:lnTo>
                    <a:pt x="1854" y="2935"/>
                  </a:lnTo>
                  <a:lnTo>
                    <a:pt x="2278" y="2703"/>
                  </a:lnTo>
                  <a:lnTo>
                    <a:pt x="3012" y="2356"/>
                  </a:lnTo>
                  <a:lnTo>
                    <a:pt x="3707" y="2008"/>
                  </a:lnTo>
                  <a:lnTo>
                    <a:pt x="4479" y="1699"/>
                  </a:lnTo>
                  <a:lnTo>
                    <a:pt x="5252" y="1429"/>
                  </a:lnTo>
                  <a:lnTo>
                    <a:pt x="6024" y="1197"/>
                  </a:lnTo>
                  <a:lnTo>
                    <a:pt x="6835" y="1004"/>
                  </a:lnTo>
                  <a:lnTo>
                    <a:pt x="7607" y="811"/>
                  </a:lnTo>
                  <a:lnTo>
                    <a:pt x="8418" y="695"/>
                  </a:lnTo>
                  <a:lnTo>
                    <a:pt x="9229" y="580"/>
                  </a:lnTo>
                  <a:lnTo>
                    <a:pt x="10040" y="541"/>
                  </a:lnTo>
                  <a:lnTo>
                    <a:pt x="10735" y="502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1" y="1313"/>
                  </a:lnTo>
                  <a:lnTo>
                    <a:pt x="13708" y="1506"/>
                  </a:lnTo>
                  <a:lnTo>
                    <a:pt x="13747" y="1738"/>
                  </a:lnTo>
                  <a:lnTo>
                    <a:pt x="13708" y="2008"/>
                  </a:lnTo>
                  <a:lnTo>
                    <a:pt x="13631" y="2240"/>
                  </a:lnTo>
                  <a:lnTo>
                    <a:pt x="13515" y="2472"/>
                  </a:lnTo>
                  <a:lnTo>
                    <a:pt x="13399" y="2703"/>
                  </a:lnTo>
                  <a:lnTo>
                    <a:pt x="13206" y="2896"/>
                  </a:lnTo>
                  <a:lnTo>
                    <a:pt x="12859" y="3205"/>
                  </a:lnTo>
                  <a:lnTo>
                    <a:pt x="12473" y="3437"/>
                  </a:lnTo>
                  <a:lnTo>
                    <a:pt x="12048" y="3669"/>
                  </a:lnTo>
                  <a:lnTo>
                    <a:pt x="11623" y="3900"/>
                  </a:lnTo>
                  <a:lnTo>
                    <a:pt x="10658" y="4287"/>
                  </a:lnTo>
                  <a:lnTo>
                    <a:pt x="9731" y="4634"/>
                  </a:lnTo>
                  <a:lnTo>
                    <a:pt x="8766" y="4904"/>
                  </a:lnTo>
                  <a:lnTo>
                    <a:pt x="7762" y="5175"/>
                  </a:lnTo>
                  <a:lnTo>
                    <a:pt x="6758" y="5406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8"/>
                  </a:lnTo>
                  <a:lnTo>
                    <a:pt x="2780" y="5986"/>
                  </a:lnTo>
                  <a:lnTo>
                    <a:pt x="2278" y="5986"/>
                  </a:lnTo>
                  <a:lnTo>
                    <a:pt x="1815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5" y="5484"/>
                  </a:lnTo>
                  <a:lnTo>
                    <a:pt x="502" y="5252"/>
                  </a:lnTo>
                  <a:lnTo>
                    <a:pt x="348" y="5020"/>
                  </a:lnTo>
                  <a:lnTo>
                    <a:pt x="309" y="4866"/>
                  </a:lnTo>
                  <a:lnTo>
                    <a:pt x="309" y="4750"/>
                  </a:lnTo>
                  <a:lnTo>
                    <a:pt x="309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3"/>
                  </a:lnTo>
                  <a:lnTo>
                    <a:pt x="1931" y="5252"/>
                  </a:lnTo>
                  <a:lnTo>
                    <a:pt x="2587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6" y="5059"/>
                  </a:lnTo>
                  <a:lnTo>
                    <a:pt x="6912" y="4789"/>
                  </a:lnTo>
                  <a:lnTo>
                    <a:pt x="7839" y="4596"/>
                  </a:lnTo>
                  <a:lnTo>
                    <a:pt x="8727" y="4402"/>
                  </a:lnTo>
                  <a:lnTo>
                    <a:pt x="9615" y="4132"/>
                  </a:lnTo>
                  <a:lnTo>
                    <a:pt x="10503" y="3862"/>
                  </a:lnTo>
                  <a:lnTo>
                    <a:pt x="11353" y="3514"/>
                  </a:lnTo>
                  <a:lnTo>
                    <a:pt x="12164" y="3128"/>
                  </a:lnTo>
                  <a:lnTo>
                    <a:pt x="12434" y="2974"/>
                  </a:lnTo>
                  <a:lnTo>
                    <a:pt x="12704" y="2819"/>
                  </a:lnTo>
                  <a:lnTo>
                    <a:pt x="12936" y="2588"/>
                  </a:lnTo>
                  <a:lnTo>
                    <a:pt x="13129" y="2394"/>
                  </a:lnTo>
                  <a:lnTo>
                    <a:pt x="13322" y="2124"/>
                  </a:lnTo>
                  <a:lnTo>
                    <a:pt x="13438" y="1854"/>
                  </a:lnTo>
                  <a:lnTo>
                    <a:pt x="13515" y="1584"/>
                  </a:lnTo>
                  <a:lnTo>
                    <a:pt x="13515" y="1236"/>
                  </a:lnTo>
                  <a:lnTo>
                    <a:pt x="13477" y="1120"/>
                  </a:lnTo>
                  <a:close/>
                  <a:moveTo>
                    <a:pt x="10658" y="0"/>
                  </a:moveTo>
                  <a:lnTo>
                    <a:pt x="9886" y="39"/>
                  </a:lnTo>
                  <a:lnTo>
                    <a:pt x="9113" y="116"/>
                  </a:lnTo>
                  <a:lnTo>
                    <a:pt x="8302" y="232"/>
                  </a:lnTo>
                  <a:lnTo>
                    <a:pt x="7530" y="348"/>
                  </a:lnTo>
                  <a:lnTo>
                    <a:pt x="6719" y="541"/>
                  </a:lnTo>
                  <a:lnTo>
                    <a:pt x="5908" y="734"/>
                  </a:lnTo>
                  <a:lnTo>
                    <a:pt x="5020" y="1004"/>
                  </a:lnTo>
                  <a:lnTo>
                    <a:pt x="4132" y="1352"/>
                  </a:lnTo>
                  <a:lnTo>
                    <a:pt x="3244" y="1699"/>
                  </a:lnTo>
                  <a:lnTo>
                    <a:pt x="2394" y="2124"/>
                  </a:lnTo>
                  <a:lnTo>
                    <a:pt x="1776" y="2433"/>
                  </a:lnTo>
                  <a:lnTo>
                    <a:pt x="1390" y="2626"/>
                  </a:lnTo>
                  <a:lnTo>
                    <a:pt x="1043" y="2858"/>
                  </a:lnTo>
                  <a:lnTo>
                    <a:pt x="695" y="3090"/>
                  </a:lnTo>
                  <a:lnTo>
                    <a:pt x="463" y="3398"/>
                  </a:lnTo>
                  <a:lnTo>
                    <a:pt x="348" y="3553"/>
                  </a:lnTo>
                  <a:lnTo>
                    <a:pt x="270" y="3707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3" y="4132"/>
                  </a:lnTo>
                  <a:lnTo>
                    <a:pt x="193" y="4171"/>
                  </a:lnTo>
                  <a:lnTo>
                    <a:pt x="116" y="4325"/>
                  </a:lnTo>
                  <a:lnTo>
                    <a:pt x="39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5136"/>
                  </a:lnTo>
                  <a:lnTo>
                    <a:pt x="193" y="5445"/>
                  </a:lnTo>
                  <a:lnTo>
                    <a:pt x="348" y="5638"/>
                  </a:lnTo>
                  <a:lnTo>
                    <a:pt x="502" y="5831"/>
                  </a:lnTo>
                  <a:lnTo>
                    <a:pt x="695" y="5947"/>
                  </a:lnTo>
                  <a:lnTo>
                    <a:pt x="927" y="6063"/>
                  </a:lnTo>
                  <a:lnTo>
                    <a:pt x="965" y="6256"/>
                  </a:lnTo>
                  <a:lnTo>
                    <a:pt x="1274" y="6179"/>
                  </a:lnTo>
                  <a:lnTo>
                    <a:pt x="1313" y="6217"/>
                  </a:lnTo>
                  <a:lnTo>
                    <a:pt x="1313" y="6256"/>
                  </a:lnTo>
                  <a:lnTo>
                    <a:pt x="1352" y="6295"/>
                  </a:lnTo>
                  <a:lnTo>
                    <a:pt x="1467" y="6256"/>
                  </a:lnTo>
                  <a:lnTo>
                    <a:pt x="1815" y="6295"/>
                  </a:lnTo>
                  <a:lnTo>
                    <a:pt x="2394" y="6333"/>
                  </a:lnTo>
                  <a:lnTo>
                    <a:pt x="3012" y="6372"/>
                  </a:lnTo>
                  <a:lnTo>
                    <a:pt x="3591" y="6333"/>
                  </a:lnTo>
                  <a:lnTo>
                    <a:pt x="4171" y="6295"/>
                  </a:lnTo>
                  <a:lnTo>
                    <a:pt x="5368" y="6101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3" y="5522"/>
                  </a:lnTo>
                  <a:lnTo>
                    <a:pt x="9036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5" y="4132"/>
                  </a:lnTo>
                  <a:lnTo>
                    <a:pt x="12125" y="4248"/>
                  </a:lnTo>
                  <a:lnTo>
                    <a:pt x="12395" y="4287"/>
                  </a:lnTo>
                  <a:lnTo>
                    <a:pt x="12782" y="4711"/>
                  </a:lnTo>
                  <a:lnTo>
                    <a:pt x="13013" y="4518"/>
                  </a:lnTo>
                  <a:lnTo>
                    <a:pt x="12434" y="3939"/>
                  </a:lnTo>
                  <a:lnTo>
                    <a:pt x="12897" y="3669"/>
                  </a:lnTo>
                  <a:lnTo>
                    <a:pt x="13361" y="3321"/>
                  </a:lnTo>
                  <a:lnTo>
                    <a:pt x="13631" y="3051"/>
                  </a:lnTo>
                  <a:lnTo>
                    <a:pt x="13824" y="2703"/>
                  </a:lnTo>
                  <a:lnTo>
                    <a:pt x="14133" y="2626"/>
                  </a:lnTo>
                  <a:lnTo>
                    <a:pt x="14017" y="2317"/>
                  </a:lnTo>
                  <a:lnTo>
                    <a:pt x="14095" y="2008"/>
                  </a:lnTo>
                  <a:lnTo>
                    <a:pt x="14133" y="1738"/>
                  </a:lnTo>
                  <a:lnTo>
                    <a:pt x="14095" y="1468"/>
                  </a:lnTo>
                  <a:lnTo>
                    <a:pt x="14017" y="1236"/>
                  </a:lnTo>
                  <a:lnTo>
                    <a:pt x="13901" y="1004"/>
                  </a:lnTo>
                  <a:lnTo>
                    <a:pt x="13747" y="811"/>
                  </a:lnTo>
                  <a:lnTo>
                    <a:pt x="13477" y="618"/>
                  </a:lnTo>
                  <a:lnTo>
                    <a:pt x="13168" y="502"/>
                  </a:lnTo>
                  <a:lnTo>
                    <a:pt x="13091" y="502"/>
                  </a:lnTo>
                  <a:lnTo>
                    <a:pt x="12897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2" y="116"/>
                  </a:lnTo>
                  <a:lnTo>
                    <a:pt x="11816" y="39"/>
                  </a:lnTo>
                  <a:lnTo>
                    <a:pt x="1143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8"/>
            <p:cNvSpPr/>
            <p:nvPr/>
          </p:nvSpPr>
          <p:spPr>
            <a:xfrm>
              <a:off x="299900" y="4449850"/>
              <a:ext cx="375550" cy="386175"/>
            </a:xfrm>
            <a:custGeom>
              <a:avLst/>
              <a:gdLst/>
              <a:ahLst/>
              <a:cxnLst/>
              <a:rect l="l" t="t" r="r" b="b"/>
              <a:pathLst>
                <a:path w="15022" h="15447" extrusionOk="0">
                  <a:moveTo>
                    <a:pt x="8032" y="503"/>
                  </a:move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05"/>
                  </a:lnTo>
                  <a:lnTo>
                    <a:pt x="10697" y="1236"/>
                  </a:lnTo>
                  <a:lnTo>
                    <a:pt x="11160" y="1507"/>
                  </a:lnTo>
                  <a:lnTo>
                    <a:pt x="11623" y="1815"/>
                  </a:lnTo>
                  <a:lnTo>
                    <a:pt x="10813" y="2163"/>
                  </a:lnTo>
                  <a:lnTo>
                    <a:pt x="10079" y="2588"/>
                  </a:lnTo>
                  <a:lnTo>
                    <a:pt x="9307" y="3090"/>
                  </a:lnTo>
                  <a:lnTo>
                    <a:pt x="8611" y="3592"/>
                  </a:lnTo>
                  <a:lnTo>
                    <a:pt x="7955" y="4171"/>
                  </a:lnTo>
                  <a:lnTo>
                    <a:pt x="7299" y="4789"/>
                  </a:lnTo>
                  <a:lnTo>
                    <a:pt x="6719" y="5445"/>
                  </a:lnTo>
                  <a:lnTo>
                    <a:pt x="6140" y="6140"/>
                  </a:lnTo>
                  <a:lnTo>
                    <a:pt x="5638" y="6835"/>
                  </a:lnTo>
                  <a:lnTo>
                    <a:pt x="5213" y="7608"/>
                  </a:lnTo>
                  <a:lnTo>
                    <a:pt x="4789" y="8380"/>
                  </a:lnTo>
                  <a:lnTo>
                    <a:pt x="4480" y="9191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3" y="11739"/>
                  </a:lnTo>
                  <a:lnTo>
                    <a:pt x="3746" y="12628"/>
                  </a:lnTo>
                  <a:lnTo>
                    <a:pt x="3592" y="12666"/>
                  </a:lnTo>
                  <a:lnTo>
                    <a:pt x="3283" y="11817"/>
                  </a:lnTo>
                  <a:lnTo>
                    <a:pt x="3051" y="11006"/>
                  </a:lnTo>
                  <a:lnTo>
                    <a:pt x="2858" y="10195"/>
                  </a:lnTo>
                  <a:lnTo>
                    <a:pt x="2703" y="9345"/>
                  </a:lnTo>
                  <a:lnTo>
                    <a:pt x="2588" y="8496"/>
                  </a:lnTo>
                  <a:lnTo>
                    <a:pt x="2549" y="7646"/>
                  </a:lnTo>
                  <a:lnTo>
                    <a:pt x="2588" y="6797"/>
                  </a:lnTo>
                  <a:lnTo>
                    <a:pt x="2703" y="5909"/>
                  </a:lnTo>
                  <a:lnTo>
                    <a:pt x="2858" y="5214"/>
                  </a:lnTo>
                  <a:lnTo>
                    <a:pt x="3051" y="4480"/>
                  </a:lnTo>
                  <a:lnTo>
                    <a:pt x="3321" y="3823"/>
                  </a:lnTo>
                  <a:lnTo>
                    <a:pt x="3669" y="3167"/>
                  </a:lnTo>
                  <a:lnTo>
                    <a:pt x="4016" y="2549"/>
                  </a:lnTo>
                  <a:lnTo>
                    <a:pt x="4441" y="1970"/>
                  </a:lnTo>
                  <a:lnTo>
                    <a:pt x="4904" y="1391"/>
                  </a:lnTo>
                  <a:lnTo>
                    <a:pt x="5406" y="850"/>
                  </a:lnTo>
                  <a:lnTo>
                    <a:pt x="5908" y="696"/>
                  </a:lnTo>
                  <a:lnTo>
                    <a:pt x="6410" y="618"/>
                  </a:lnTo>
                  <a:lnTo>
                    <a:pt x="6951" y="541"/>
                  </a:lnTo>
                  <a:lnTo>
                    <a:pt x="7492" y="503"/>
                  </a:lnTo>
                  <a:close/>
                  <a:moveTo>
                    <a:pt x="11971" y="2086"/>
                  </a:moveTo>
                  <a:lnTo>
                    <a:pt x="12357" y="2433"/>
                  </a:lnTo>
                  <a:lnTo>
                    <a:pt x="12705" y="2781"/>
                  </a:lnTo>
                  <a:lnTo>
                    <a:pt x="13052" y="3206"/>
                  </a:lnTo>
                  <a:lnTo>
                    <a:pt x="13322" y="3630"/>
                  </a:lnTo>
                  <a:lnTo>
                    <a:pt x="13593" y="4094"/>
                  </a:lnTo>
                  <a:lnTo>
                    <a:pt x="13863" y="4557"/>
                  </a:lnTo>
                  <a:lnTo>
                    <a:pt x="14056" y="5059"/>
                  </a:lnTo>
                  <a:lnTo>
                    <a:pt x="14211" y="5600"/>
                  </a:lnTo>
                  <a:lnTo>
                    <a:pt x="14326" y="6102"/>
                  </a:lnTo>
                  <a:lnTo>
                    <a:pt x="14442" y="6604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1"/>
                  </a:lnTo>
                  <a:lnTo>
                    <a:pt x="11392" y="7144"/>
                  </a:lnTo>
                  <a:lnTo>
                    <a:pt x="10658" y="7376"/>
                  </a:lnTo>
                  <a:lnTo>
                    <a:pt x="9963" y="7685"/>
                  </a:lnTo>
                  <a:lnTo>
                    <a:pt x="9229" y="8032"/>
                  </a:lnTo>
                  <a:lnTo>
                    <a:pt x="8534" y="8419"/>
                  </a:lnTo>
                  <a:lnTo>
                    <a:pt x="7878" y="8843"/>
                  </a:lnTo>
                  <a:lnTo>
                    <a:pt x="7260" y="9268"/>
                  </a:lnTo>
                  <a:lnTo>
                    <a:pt x="6642" y="9770"/>
                  </a:lnTo>
                  <a:lnTo>
                    <a:pt x="6102" y="10311"/>
                  </a:lnTo>
                  <a:lnTo>
                    <a:pt x="5561" y="10890"/>
                  </a:lnTo>
                  <a:lnTo>
                    <a:pt x="5098" y="11469"/>
                  </a:lnTo>
                  <a:lnTo>
                    <a:pt x="4634" y="12126"/>
                  </a:lnTo>
                  <a:lnTo>
                    <a:pt x="4248" y="12782"/>
                  </a:lnTo>
                  <a:lnTo>
                    <a:pt x="4132" y="12705"/>
                  </a:lnTo>
                  <a:lnTo>
                    <a:pt x="3978" y="12666"/>
                  </a:lnTo>
                  <a:lnTo>
                    <a:pt x="4094" y="11778"/>
                  </a:lnTo>
                  <a:lnTo>
                    <a:pt x="4325" y="10929"/>
                  </a:lnTo>
                  <a:lnTo>
                    <a:pt x="4557" y="10079"/>
                  </a:lnTo>
                  <a:lnTo>
                    <a:pt x="4866" y="9268"/>
                  </a:lnTo>
                  <a:lnTo>
                    <a:pt x="5213" y="8496"/>
                  </a:lnTo>
                  <a:lnTo>
                    <a:pt x="5600" y="7724"/>
                  </a:lnTo>
                  <a:lnTo>
                    <a:pt x="6024" y="6990"/>
                  </a:lnTo>
                  <a:lnTo>
                    <a:pt x="6526" y="6256"/>
                  </a:lnTo>
                  <a:lnTo>
                    <a:pt x="7067" y="5600"/>
                  </a:lnTo>
                  <a:lnTo>
                    <a:pt x="7607" y="4943"/>
                  </a:lnTo>
                  <a:lnTo>
                    <a:pt x="8225" y="4364"/>
                  </a:lnTo>
                  <a:lnTo>
                    <a:pt x="8920" y="3823"/>
                  </a:lnTo>
                  <a:lnTo>
                    <a:pt x="9615" y="3321"/>
                  </a:lnTo>
                  <a:lnTo>
                    <a:pt x="10349" y="2858"/>
                  </a:lnTo>
                  <a:lnTo>
                    <a:pt x="11121" y="2433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39"/>
                  </a:lnTo>
                  <a:lnTo>
                    <a:pt x="14442" y="8689"/>
                  </a:lnTo>
                  <a:lnTo>
                    <a:pt x="14288" y="9538"/>
                  </a:lnTo>
                  <a:lnTo>
                    <a:pt x="14172" y="9925"/>
                  </a:lnTo>
                  <a:lnTo>
                    <a:pt x="14056" y="10349"/>
                  </a:lnTo>
                  <a:lnTo>
                    <a:pt x="13902" y="10735"/>
                  </a:lnTo>
                  <a:lnTo>
                    <a:pt x="13709" y="11122"/>
                  </a:lnTo>
                  <a:lnTo>
                    <a:pt x="13516" y="11508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50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1" y="13014"/>
                  </a:lnTo>
                  <a:lnTo>
                    <a:pt x="11701" y="12898"/>
                  </a:lnTo>
                  <a:lnTo>
                    <a:pt x="11121" y="12743"/>
                  </a:lnTo>
                  <a:lnTo>
                    <a:pt x="10542" y="12628"/>
                  </a:lnTo>
                  <a:lnTo>
                    <a:pt x="10002" y="12550"/>
                  </a:lnTo>
                  <a:lnTo>
                    <a:pt x="9422" y="12473"/>
                  </a:lnTo>
                  <a:lnTo>
                    <a:pt x="8843" y="12435"/>
                  </a:lnTo>
                  <a:lnTo>
                    <a:pt x="8303" y="12435"/>
                  </a:lnTo>
                  <a:lnTo>
                    <a:pt x="7762" y="12473"/>
                  </a:lnTo>
                  <a:lnTo>
                    <a:pt x="7221" y="12550"/>
                  </a:lnTo>
                  <a:lnTo>
                    <a:pt x="6719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23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01"/>
                  </a:lnTo>
                  <a:lnTo>
                    <a:pt x="5870" y="11160"/>
                  </a:lnTo>
                  <a:lnTo>
                    <a:pt x="6410" y="10620"/>
                  </a:lnTo>
                  <a:lnTo>
                    <a:pt x="6990" y="10118"/>
                  </a:lnTo>
                  <a:lnTo>
                    <a:pt x="7569" y="9616"/>
                  </a:lnTo>
                  <a:lnTo>
                    <a:pt x="8148" y="9191"/>
                  </a:lnTo>
                  <a:lnTo>
                    <a:pt x="8766" y="8805"/>
                  </a:lnTo>
                  <a:lnTo>
                    <a:pt x="9422" y="8419"/>
                  </a:lnTo>
                  <a:lnTo>
                    <a:pt x="10079" y="8110"/>
                  </a:lnTo>
                  <a:lnTo>
                    <a:pt x="10735" y="7801"/>
                  </a:lnTo>
                  <a:lnTo>
                    <a:pt x="11469" y="7569"/>
                  </a:lnTo>
                  <a:lnTo>
                    <a:pt x="12164" y="7337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6"/>
                  </a:moveTo>
                  <a:lnTo>
                    <a:pt x="4055" y="1815"/>
                  </a:lnTo>
                  <a:lnTo>
                    <a:pt x="3630" y="2433"/>
                  </a:lnTo>
                  <a:lnTo>
                    <a:pt x="3244" y="3090"/>
                  </a:lnTo>
                  <a:lnTo>
                    <a:pt x="2935" y="3785"/>
                  </a:lnTo>
                  <a:lnTo>
                    <a:pt x="2665" y="4519"/>
                  </a:lnTo>
                  <a:lnTo>
                    <a:pt x="2472" y="5252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4"/>
                  </a:lnTo>
                  <a:lnTo>
                    <a:pt x="2394" y="9847"/>
                  </a:lnTo>
                  <a:lnTo>
                    <a:pt x="2549" y="10620"/>
                  </a:lnTo>
                  <a:lnTo>
                    <a:pt x="2781" y="11353"/>
                  </a:lnTo>
                  <a:lnTo>
                    <a:pt x="3012" y="12048"/>
                  </a:lnTo>
                  <a:lnTo>
                    <a:pt x="3321" y="12743"/>
                  </a:lnTo>
                  <a:lnTo>
                    <a:pt x="3128" y="12859"/>
                  </a:lnTo>
                  <a:lnTo>
                    <a:pt x="2935" y="13014"/>
                  </a:lnTo>
                  <a:lnTo>
                    <a:pt x="2819" y="13207"/>
                  </a:lnTo>
                  <a:lnTo>
                    <a:pt x="2742" y="13439"/>
                  </a:lnTo>
                  <a:lnTo>
                    <a:pt x="2394" y="12975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6" y="11585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075"/>
                  </a:lnTo>
                  <a:lnTo>
                    <a:pt x="541" y="8534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1"/>
                  </a:lnTo>
                  <a:lnTo>
                    <a:pt x="773" y="5870"/>
                  </a:lnTo>
                  <a:lnTo>
                    <a:pt x="927" y="5291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1970"/>
                  </a:lnTo>
                  <a:lnTo>
                    <a:pt x="3939" y="1584"/>
                  </a:lnTo>
                  <a:lnTo>
                    <a:pt x="4518" y="1236"/>
                  </a:lnTo>
                  <a:close/>
                  <a:moveTo>
                    <a:pt x="3862" y="12975"/>
                  </a:moveTo>
                  <a:lnTo>
                    <a:pt x="4016" y="13014"/>
                  </a:lnTo>
                  <a:lnTo>
                    <a:pt x="4171" y="13130"/>
                  </a:lnTo>
                  <a:lnTo>
                    <a:pt x="4287" y="13284"/>
                  </a:lnTo>
                  <a:lnTo>
                    <a:pt x="4325" y="13439"/>
                  </a:lnTo>
                  <a:lnTo>
                    <a:pt x="4364" y="13593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5" y="13786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00"/>
                  </a:lnTo>
                  <a:lnTo>
                    <a:pt x="3051" y="13439"/>
                  </a:lnTo>
                  <a:lnTo>
                    <a:pt x="2974" y="13516"/>
                  </a:lnTo>
                  <a:lnTo>
                    <a:pt x="3051" y="13361"/>
                  </a:lnTo>
                  <a:lnTo>
                    <a:pt x="3167" y="13207"/>
                  </a:lnTo>
                  <a:lnTo>
                    <a:pt x="3321" y="13091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8187" y="12821"/>
                  </a:moveTo>
                  <a:lnTo>
                    <a:pt x="9152" y="12859"/>
                  </a:lnTo>
                  <a:lnTo>
                    <a:pt x="9615" y="12898"/>
                  </a:lnTo>
                  <a:lnTo>
                    <a:pt x="10117" y="12937"/>
                  </a:lnTo>
                  <a:lnTo>
                    <a:pt x="10504" y="13014"/>
                  </a:lnTo>
                  <a:lnTo>
                    <a:pt x="11006" y="13091"/>
                  </a:lnTo>
                  <a:lnTo>
                    <a:pt x="11508" y="13245"/>
                  </a:lnTo>
                  <a:lnTo>
                    <a:pt x="11701" y="13323"/>
                  </a:lnTo>
                  <a:lnTo>
                    <a:pt x="11894" y="13439"/>
                  </a:lnTo>
                  <a:lnTo>
                    <a:pt x="11508" y="13747"/>
                  </a:lnTo>
                  <a:lnTo>
                    <a:pt x="11083" y="14018"/>
                  </a:lnTo>
                  <a:lnTo>
                    <a:pt x="10658" y="14249"/>
                  </a:lnTo>
                  <a:lnTo>
                    <a:pt x="10233" y="14442"/>
                  </a:lnTo>
                  <a:lnTo>
                    <a:pt x="9770" y="14597"/>
                  </a:lnTo>
                  <a:lnTo>
                    <a:pt x="9307" y="14751"/>
                  </a:lnTo>
                  <a:lnTo>
                    <a:pt x="8843" y="14829"/>
                  </a:lnTo>
                  <a:lnTo>
                    <a:pt x="8341" y="14906"/>
                  </a:lnTo>
                  <a:lnTo>
                    <a:pt x="7878" y="14944"/>
                  </a:lnTo>
                  <a:lnTo>
                    <a:pt x="7376" y="14944"/>
                  </a:lnTo>
                  <a:lnTo>
                    <a:pt x="6912" y="14906"/>
                  </a:lnTo>
                  <a:lnTo>
                    <a:pt x="6410" y="14867"/>
                  </a:lnTo>
                  <a:lnTo>
                    <a:pt x="5947" y="14751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6" y="14288"/>
                  </a:lnTo>
                  <a:lnTo>
                    <a:pt x="4711" y="14018"/>
                  </a:lnTo>
                  <a:lnTo>
                    <a:pt x="4750" y="13709"/>
                  </a:lnTo>
                  <a:lnTo>
                    <a:pt x="4711" y="13593"/>
                  </a:lnTo>
                  <a:lnTo>
                    <a:pt x="5561" y="13284"/>
                  </a:lnTo>
                  <a:lnTo>
                    <a:pt x="6410" y="13091"/>
                  </a:lnTo>
                  <a:lnTo>
                    <a:pt x="7299" y="12937"/>
                  </a:lnTo>
                  <a:lnTo>
                    <a:pt x="8187" y="12821"/>
                  </a:lnTo>
                  <a:close/>
                  <a:moveTo>
                    <a:pt x="6990" y="1"/>
                  </a:moveTo>
                  <a:lnTo>
                    <a:pt x="6449" y="78"/>
                  </a:lnTo>
                  <a:lnTo>
                    <a:pt x="5870" y="194"/>
                  </a:lnTo>
                  <a:lnTo>
                    <a:pt x="5329" y="348"/>
                  </a:lnTo>
                  <a:lnTo>
                    <a:pt x="4789" y="580"/>
                  </a:lnTo>
                  <a:lnTo>
                    <a:pt x="4248" y="811"/>
                  </a:lnTo>
                  <a:lnTo>
                    <a:pt x="3785" y="1082"/>
                  </a:lnTo>
                  <a:lnTo>
                    <a:pt x="3283" y="1391"/>
                  </a:lnTo>
                  <a:lnTo>
                    <a:pt x="2819" y="1738"/>
                  </a:lnTo>
                  <a:lnTo>
                    <a:pt x="2394" y="2124"/>
                  </a:lnTo>
                  <a:lnTo>
                    <a:pt x="2008" y="2549"/>
                  </a:lnTo>
                  <a:lnTo>
                    <a:pt x="1622" y="3013"/>
                  </a:lnTo>
                  <a:lnTo>
                    <a:pt x="1275" y="3476"/>
                  </a:lnTo>
                  <a:lnTo>
                    <a:pt x="966" y="3978"/>
                  </a:lnTo>
                  <a:lnTo>
                    <a:pt x="695" y="4596"/>
                  </a:lnTo>
                  <a:lnTo>
                    <a:pt x="425" y="5214"/>
                  </a:lnTo>
                  <a:lnTo>
                    <a:pt x="232" y="5870"/>
                  </a:lnTo>
                  <a:lnTo>
                    <a:pt x="116" y="6526"/>
                  </a:lnTo>
                  <a:lnTo>
                    <a:pt x="39" y="7222"/>
                  </a:lnTo>
                  <a:lnTo>
                    <a:pt x="0" y="7878"/>
                  </a:lnTo>
                  <a:lnTo>
                    <a:pt x="39" y="8573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199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1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481"/>
                  </a:lnTo>
                  <a:lnTo>
                    <a:pt x="4132" y="14597"/>
                  </a:lnTo>
                  <a:lnTo>
                    <a:pt x="4557" y="14790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53"/>
                  </a:lnTo>
                  <a:lnTo>
                    <a:pt x="6333" y="15369"/>
                  </a:lnTo>
                  <a:lnTo>
                    <a:pt x="6797" y="15408"/>
                  </a:lnTo>
                  <a:lnTo>
                    <a:pt x="7299" y="15446"/>
                  </a:lnTo>
                  <a:lnTo>
                    <a:pt x="8225" y="15446"/>
                  </a:lnTo>
                  <a:lnTo>
                    <a:pt x="8689" y="15369"/>
                  </a:lnTo>
                  <a:lnTo>
                    <a:pt x="9152" y="15292"/>
                  </a:lnTo>
                  <a:lnTo>
                    <a:pt x="9615" y="15176"/>
                  </a:lnTo>
                  <a:lnTo>
                    <a:pt x="10079" y="15022"/>
                  </a:lnTo>
                  <a:lnTo>
                    <a:pt x="10542" y="14867"/>
                  </a:lnTo>
                  <a:lnTo>
                    <a:pt x="10967" y="14674"/>
                  </a:lnTo>
                  <a:lnTo>
                    <a:pt x="11392" y="14442"/>
                  </a:lnTo>
                  <a:lnTo>
                    <a:pt x="11855" y="14134"/>
                  </a:lnTo>
                  <a:lnTo>
                    <a:pt x="12318" y="13747"/>
                  </a:lnTo>
                  <a:lnTo>
                    <a:pt x="12743" y="13361"/>
                  </a:lnTo>
                  <a:lnTo>
                    <a:pt x="13129" y="12975"/>
                  </a:lnTo>
                  <a:lnTo>
                    <a:pt x="13477" y="12512"/>
                  </a:lnTo>
                  <a:lnTo>
                    <a:pt x="13786" y="12048"/>
                  </a:lnTo>
                  <a:lnTo>
                    <a:pt x="14056" y="11546"/>
                  </a:lnTo>
                  <a:lnTo>
                    <a:pt x="14288" y="11044"/>
                  </a:lnTo>
                  <a:lnTo>
                    <a:pt x="14520" y="10504"/>
                  </a:lnTo>
                  <a:lnTo>
                    <a:pt x="14674" y="9963"/>
                  </a:lnTo>
                  <a:lnTo>
                    <a:pt x="14828" y="9423"/>
                  </a:lnTo>
                  <a:lnTo>
                    <a:pt x="14906" y="8843"/>
                  </a:lnTo>
                  <a:lnTo>
                    <a:pt x="14983" y="8264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4" y="6565"/>
                  </a:lnTo>
                  <a:lnTo>
                    <a:pt x="14828" y="5986"/>
                  </a:lnTo>
                  <a:lnTo>
                    <a:pt x="14674" y="5368"/>
                  </a:lnTo>
                  <a:lnTo>
                    <a:pt x="14481" y="4789"/>
                  </a:lnTo>
                  <a:lnTo>
                    <a:pt x="14249" y="4248"/>
                  </a:lnTo>
                  <a:lnTo>
                    <a:pt x="13979" y="3708"/>
                  </a:lnTo>
                  <a:lnTo>
                    <a:pt x="13670" y="3206"/>
                  </a:lnTo>
                  <a:lnTo>
                    <a:pt x="13322" y="2742"/>
                  </a:lnTo>
                  <a:lnTo>
                    <a:pt x="12936" y="2279"/>
                  </a:lnTo>
                  <a:lnTo>
                    <a:pt x="12512" y="1893"/>
                  </a:lnTo>
                  <a:lnTo>
                    <a:pt x="12048" y="1507"/>
                  </a:lnTo>
                  <a:lnTo>
                    <a:pt x="11585" y="1159"/>
                  </a:lnTo>
                  <a:lnTo>
                    <a:pt x="11083" y="850"/>
                  </a:lnTo>
                  <a:lnTo>
                    <a:pt x="10542" y="580"/>
                  </a:lnTo>
                  <a:lnTo>
                    <a:pt x="9963" y="387"/>
                  </a:lnTo>
                  <a:lnTo>
                    <a:pt x="9384" y="194"/>
                  </a:lnTo>
                  <a:lnTo>
                    <a:pt x="8766" y="78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8"/>
            <p:cNvSpPr/>
            <p:nvPr/>
          </p:nvSpPr>
          <p:spPr>
            <a:xfrm>
              <a:off x="2298225" y="4462400"/>
              <a:ext cx="461475" cy="306050"/>
            </a:xfrm>
            <a:custGeom>
              <a:avLst/>
              <a:gdLst/>
              <a:ahLst/>
              <a:cxnLst/>
              <a:rect l="l" t="t" r="r" b="b"/>
              <a:pathLst>
                <a:path w="18459" h="12242" extrusionOk="0">
                  <a:moveTo>
                    <a:pt x="17609" y="4943"/>
                  </a:moveTo>
                  <a:lnTo>
                    <a:pt x="17763" y="4982"/>
                  </a:lnTo>
                  <a:lnTo>
                    <a:pt x="17879" y="5020"/>
                  </a:lnTo>
                  <a:lnTo>
                    <a:pt x="17917" y="5098"/>
                  </a:lnTo>
                  <a:lnTo>
                    <a:pt x="17956" y="5175"/>
                  </a:lnTo>
                  <a:lnTo>
                    <a:pt x="17956" y="5407"/>
                  </a:lnTo>
                  <a:lnTo>
                    <a:pt x="17956" y="5638"/>
                  </a:lnTo>
                  <a:lnTo>
                    <a:pt x="17879" y="5793"/>
                  </a:lnTo>
                  <a:lnTo>
                    <a:pt x="17763" y="5986"/>
                  </a:lnTo>
                  <a:lnTo>
                    <a:pt x="17570" y="6140"/>
                  </a:lnTo>
                  <a:lnTo>
                    <a:pt x="17222" y="6372"/>
                  </a:lnTo>
                  <a:lnTo>
                    <a:pt x="16913" y="6526"/>
                  </a:lnTo>
                  <a:lnTo>
                    <a:pt x="16566" y="6642"/>
                  </a:lnTo>
                  <a:lnTo>
                    <a:pt x="16257" y="6681"/>
                  </a:lnTo>
                  <a:lnTo>
                    <a:pt x="15909" y="6720"/>
                  </a:lnTo>
                  <a:lnTo>
                    <a:pt x="16141" y="6140"/>
                  </a:lnTo>
                  <a:lnTo>
                    <a:pt x="16257" y="5870"/>
                  </a:lnTo>
                  <a:lnTo>
                    <a:pt x="16411" y="5600"/>
                  </a:lnTo>
                  <a:lnTo>
                    <a:pt x="16605" y="5368"/>
                  </a:lnTo>
                  <a:lnTo>
                    <a:pt x="16798" y="5175"/>
                  </a:lnTo>
                  <a:lnTo>
                    <a:pt x="17068" y="5059"/>
                  </a:lnTo>
                  <a:lnTo>
                    <a:pt x="17377" y="4943"/>
                  </a:lnTo>
                  <a:close/>
                  <a:moveTo>
                    <a:pt x="13747" y="6295"/>
                  </a:moveTo>
                  <a:lnTo>
                    <a:pt x="14056" y="6333"/>
                  </a:lnTo>
                  <a:lnTo>
                    <a:pt x="14365" y="6411"/>
                  </a:lnTo>
                  <a:lnTo>
                    <a:pt x="14597" y="6526"/>
                  </a:lnTo>
                  <a:lnTo>
                    <a:pt x="14828" y="6681"/>
                  </a:lnTo>
                  <a:lnTo>
                    <a:pt x="15060" y="6835"/>
                  </a:lnTo>
                  <a:lnTo>
                    <a:pt x="14983" y="6951"/>
                  </a:lnTo>
                  <a:lnTo>
                    <a:pt x="14519" y="7067"/>
                  </a:lnTo>
                  <a:lnTo>
                    <a:pt x="14056" y="7144"/>
                  </a:lnTo>
                  <a:lnTo>
                    <a:pt x="13515" y="7144"/>
                  </a:lnTo>
                  <a:lnTo>
                    <a:pt x="13206" y="7106"/>
                  </a:lnTo>
                  <a:lnTo>
                    <a:pt x="12936" y="6990"/>
                  </a:lnTo>
                  <a:lnTo>
                    <a:pt x="12820" y="6951"/>
                  </a:lnTo>
                  <a:lnTo>
                    <a:pt x="12782" y="6874"/>
                  </a:lnTo>
                  <a:lnTo>
                    <a:pt x="12782" y="6758"/>
                  </a:lnTo>
                  <a:lnTo>
                    <a:pt x="12859" y="6642"/>
                  </a:lnTo>
                  <a:lnTo>
                    <a:pt x="12936" y="6449"/>
                  </a:lnTo>
                  <a:lnTo>
                    <a:pt x="13052" y="6333"/>
                  </a:lnTo>
                  <a:lnTo>
                    <a:pt x="13206" y="6295"/>
                  </a:lnTo>
                  <a:close/>
                  <a:moveTo>
                    <a:pt x="15523" y="7222"/>
                  </a:moveTo>
                  <a:lnTo>
                    <a:pt x="16064" y="7608"/>
                  </a:lnTo>
                  <a:lnTo>
                    <a:pt x="16334" y="7839"/>
                  </a:lnTo>
                  <a:lnTo>
                    <a:pt x="16566" y="8071"/>
                  </a:lnTo>
                  <a:lnTo>
                    <a:pt x="16798" y="8303"/>
                  </a:lnTo>
                  <a:lnTo>
                    <a:pt x="16991" y="8573"/>
                  </a:lnTo>
                  <a:lnTo>
                    <a:pt x="17068" y="8882"/>
                  </a:lnTo>
                  <a:lnTo>
                    <a:pt x="17107" y="9036"/>
                  </a:lnTo>
                  <a:lnTo>
                    <a:pt x="17107" y="9229"/>
                  </a:lnTo>
                  <a:lnTo>
                    <a:pt x="17068" y="9423"/>
                  </a:lnTo>
                  <a:lnTo>
                    <a:pt x="16952" y="9538"/>
                  </a:lnTo>
                  <a:lnTo>
                    <a:pt x="16836" y="9616"/>
                  </a:lnTo>
                  <a:lnTo>
                    <a:pt x="16682" y="9654"/>
                  </a:lnTo>
                  <a:lnTo>
                    <a:pt x="16527" y="9654"/>
                  </a:lnTo>
                  <a:lnTo>
                    <a:pt x="16373" y="9577"/>
                  </a:lnTo>
                  <a:lnTo>
                    <a:pt x="16218" y="9461"/>
                  </a:lnTo>
                  <a:lnTo>
                    <a:pt x="16103" y="9307"/>
                  </a:lnTo>
                  <a:lnTo>
                    <a:pt x="15909" y="8959"/>
                  </a:lnTo>
                  <a:lnTo>
                    <a:pt x="15716" y="8573"/>
                  </a:lnTo>
                  <a:lnTo>
                    <a:pt x="15639" y="8226"/>
                  </a:lnTo>
                  <a:lnTo>
                    <a:pt x="15562" y="7917"/>
                  </a:lnTo>
                  <a:lnTo>
                    <a:pt x="15523" y="7569"/>
                  </a:lnTo>
                  <a:lnTo>
                    <a:pt x="15523" y="7222"/>
                  </a:lnTo>
                  <a:close/>
                  <a:moveTo>
                    <a:pt x="5020" y="464"/>
                  </a:moveTo>
                  <a:lnTo>
                    <a:pt x="5638" y="541"/>
                  </a:lnTo>
                  <a:lnTo>
                    <a:pt x="6217" y="696"/>
                  </a:lnTo>
                  <a:lnTo>
                    <a:pt x="6758" y="927"/>
                  </a:lnTo>
                  <a:lnTo>
                    <a:pt x="7260" y="1236"/>
                  </a:lnTo>
                  <a:lnTo>
                    <a:pt x="7723" y="1622"/>
                  </a:lnTo>
                  <a:lnTo>
                    <a:pt x="8186" y="2047"/>
                  </a:lnTo>
                  <a:lnTo>
                    <a:pt x="8534" y="2549"/>
                  </a:lnTo>
                  <a:lnTo>
                    <a:pt x="8804" y="3013"/>
                  </a:lnTo>
                  <a:lnTo>
                    <a:pt x="9036" y="3437"/>
                  </a:lnTo>
                  <a:lnTo>
                    <a:pt x="9229" y="3901"/>
                  </a:lnTo>
                  <a:lnTo>
                    <a:pt x="9384" y="4403"/>
                  </a:lnTo>
                  <a:lnTo>
                    <a:pt x="9654" y="5368"/>
                  </a:lnTo>
                  <a:lnTo>
                    <a:pt x="9924" y="6333"/>
                  </a:lnTo>
                  <a:lnTo>
                    <a:pt x="10040" y="6758"/>
                  </a:lnTo>
                  <a:lnTo>
                    <a:pt x="10194" y="7144"/>
                  </a:lnTo>
                  <a:lnTo>
                    <a:pt x="10388" y="7530"/>
                  </a:lnTo>
                  <a:lnTo>
                    <a:pt x="10619" y="7878"/>
                  </a:lnTo>
                  <a:lnTo>
                    <a:pt x="10890" y="8187"/>
                  </a:lnTo>
                  <a:lnTo>
                    <a:pt x="11198" y="8419"/>
                  </a:lnTo>
                  <a:lnTo>
                    <a:pt x="11585" y="8612"/>
                  </a:lnTo>
                  <a:lnTo>
                    <a:pt x="12009" y="8766"/>
                  </a:lnTo>
                  <a:lnTo>
                    <a:pt x="12357" y="8805"/>
                  </a:lnTo>
                  <a:lnTo>
                    <a:pt x="12704" y="8766"/>
                  </a:lnTo>
                  <a:lnTo>
                    <a:pt x="13013" y="8728"/>
                  </a:lnTo>
                  <a:lnTo>
                    <a:pt x="13322" y="8650"/>
                  </a:lnTo>
                  <a:lnTo>
                    <a:pt x="13631" y="8534"/>
                  </a:lnTo>
                  <a:lnTo>
                    <a:pt x="13901" y="8419"/>
                  </a:lnTo>
                  <a:lnTo>
                    <a:pt x="14172" y="8226"/>
                  </a:lnTo>
                  <a:lnTo>
                    <a:pt x="14442" y="8071"/>
                  </a:lnTo>
                  <a:lnTo>
                    <a:pt x="13940" y="8689"/>
                  </a:lnTo>
                  <a:lnTo>
                    <a:pt x="13361" y="9307"/>
                  </a:lnTo>
                  <a:lnTo>
                    <a:pt x="12743" y="9847"/>
                  </a:lnTo>
                  <a:lnTo>
                    <a:pt x="12087" y="10311"/>
                  </a:lnTo>
                  <a:lnTo>
                    <a:pt x="11392" y="10735"/>
                  </a:lnTo>
                  <a:lnTo>
                    <a:pt x="10658" y="11083"/>
                  </a:lnTo>
                  <a:lnTo>
                    <a:pt x="9847" y="11353"/>
                  </a:lnTo>
                  <a:lnTo>
                    <a:pt x="9036" y="11585"/>
                  </a:lnTo>
                  <a:lnTo>
                    <a:pt x="8418" y="11662"/>
                  </a:lnTo>
                  <a:lnTo>
                    <a:pt x="7839" y="11739"/>
                  </a:lnTo>
                  <a:lnTo>
                    <a:pt x="7260" y="11739"/>
                  </a:lnTo>
                  <a:lnTo>
                    <a:pt x="6680" y="11701"/>
                  </a:lnTo>
                  <a:lnTo>
                    <a:pt x="6101" y="11624"/>
                  </a:lnTo>
                  <a:lnTo>
                    <a:pt x="5561" y="11508"/>
                  </a:lnTo>
                  <a:lnTo>
                    <a:pt x="5020" y="11353"/>
                  </a:lnTo>
                  <a:lnTo>
                    <a:pt x="4518" y="11160"/>
                  </a:lnTo>
                  <a:lnTo>
                    <a:pt x="4016" y="10929"/>
                  </a:lnTo>
                  <a:lnTo>
                    <a:pt x="3514" y="10620"/>
                  </a:lnTo>
                  <a:lnTo>
                    <a:pt x="3089" y="10311"/>
                  </a:lnTo>
                  <a:lnTo>
                    <a:pt x="2626" y="9925"/>
                  </a:lnTo>
                  <a:lnTo>
                    <a:pt x="2240" y="9538"/>
                  </a:lnTo>
                  <a:lnTo>
                    <a:pt x="1854" y="9075"/>
                  </a:lnTo>
                  <a:lnTo>
                    <a:pt x="1545" y="8573"/>
                  </a:lnTo>
                  <a:lnTo>
                    <a:pt x="1236" y="8071"/>
                  </a:lnTo>
                  <a:lnTo>
                    <a:pt x="965" y="7492"/>
                  </a:lnTo>
                  <a:lnTo>
                    <a:pt x="734" y="6913"/>
                  </a:lnTo>
                  <a:lnTo>
                    <a:pt x="579" y="6295"/>
                  </a:lnTo>
                  <a:lnTo>
                    <a:pt x="464" y="5677"/>
                  </a:lnTo>
                  <a:lnTo>
                    <a:pt x="425" y="5059"/>
                  </a:lnTo>
                  <a:lnTo>
                    <a:pt x="425" y="4441"/>
                  </a:lnTo>
                  <a:lnTo>
                    <a:pt x="541" y="3823"/>
                  </a:lnTo>
                  <a:lnTo>
                    <a:pt x="695" y="3244"/>
                  </a:lnTo>
                  <a:lnTo>
                    <a:pt x="965" y="2704"/>
                  </a:lnTo>
                  <a:lnTo>
                    <a:pt x="1313" y="2163"/>
                  </a:lnTo>
                  <a:lnTo>
                    <a:pt x="1699" y="1738"/>
                  </a:lnTo>
                  <a:lnTo>
                    <a:pt x="2163" y="1313"/>
                  </a:lnTo>
                  <a:lnTo>
                    <a:pt x="2665" y="1005"/>
                  </a:lnTo>
                  <a:lnTo>
                    <a:pt x="3205" y="734"/>
                  </a:lnTo>
                  <a:lnTo>
                    <a:pt x="3784" y="580"/>
                  </a:lnTo>
                  <a:lnTo>
                    <a:pt x="4402" y="464"/>
                  </a:lnTo>
                  <a:close/>
                  <a:moveTo>
                    <a:pt x="4634" y="1"/>
                  </a:moveTo>
                  <a:lnTo>
                    <a:pt x="4248" y="39"/>
                  </a:lnTo>
                  <a:lnTo>
                    <a:pt x="3900" y="78"/>
                  </a:lnTo>
                  <a:lnTo>
                    <a:pt x="3514" y="155"/>
                  </a:lnTo>
                  <a:lnTo>
                    <a:pt x="3128" y="271"/>
                  </a:lnTo>
                  <a:lnTo>
                    <a:pt x="2780" y="425"/>
                  </a:lnTo>
                  <a:lnTo>
                    <a:pt x="2433" y="618"/>
                  </a:lnTo>
                  <a:lnTo>
                    <a:pt x="2085" y="850"/>
                  </a:lnTo>
                  <a:lnTo>
                    <a:pt x="1622" y="1198"/>
                  </a:lnTo>
                  <a:lnTo>
                    <a:pt x="1236" y="1584"/>
                  </a:lnTo>
                  <a:lnTo>
                    <a:pt x="888" y="2009"/>
                  </a:lnTo>
                  <a:lnTo>
                    <a:pt x="618" y="2433"/>
                  </a:lnTo>
                  <a:lnTo>
                    <a:pt x="386" y="2897"/>
                  </a:lnTo>
                  <a:lnTo>
                    <a:pt x="232" y="3399"/>
                  </a:lnTo>
                  <a:lnTo>
                    <a:pt x="77" y="3901"/>
                  </a:lnTo>
                  <a:lnTo>
                    <a:pt x="0" y="4403"/>
                  </a:lnTo>
                  <a:lnTo>
                    <a:pt x="0" y="4905"/>
                  </a:lnTo>
                  <a:lnTo>
                    <a:pt x="0" y="5445"/>
                  </a:lnTo>
                  <a:lnTo>
                    <a:pt x="77" y="5986"/>
                  </a:lnTo>
                  <a:lnTo>
                    <a:pt x="155" y="6488"/>
                  </a:lnTo>
                  <a:lnTo>
                    <a:pt x="309" y="7028"/>
                  </a:lnTo>
                  <a:lnTo>
                    <a:pt x="464" y="7530"/>
                  </a:lnTo>
                  <a:lnTo>
                    <a:pt x="695" y="8032"/>
                  </a:lnTo>
                  <a:lnTo>
                    <a:pt x="927" y="8496"/>
                  </a:lnTo>
                  <a:lnTo>
                    <a:pt x="1274" y="9075"/>
                  </a:lnTo>
                  <a:lnTo>
                    <a:pt x="1661" y="9616"/>
                  </a:lnTo>
                  <a:lnTo>
                    <a:pt x="2124" y="10079"/>
                  </a:lnTo>
                  <a:lnTo>
                    <a:pt x="2587" y="10542"/>
                  </a:lnTo>
                  <a:lnTo>
                    <a:pt x="3089" y="10929"/>
                  </a:lnTo>
                  <a:lnTo>
                    <a:pt x="3591" y="11276"/>
                  </a:lnTo>
                  <a:lnTo>
                    <a:pt x="4171" y="11546"/>
                  </a:lnTo>
                  <a:lnTo>
                    <a:pt x="4750" y="11778"/>
                  </a:lnTo>
                  <a:lnTo>
                    <a:pt x="4750" y="11933"/>
                  </a:lnTo>
                  <a:lnTo>
                    <a:pt x="5097" y="11894"/>
                  </a:lnTo>
                  <a:lnTo>
                    <a:pt x="5908" y="12087"/>
                  </a:lnTo>
                  <a:lnTo>
                    <a:pt x="6719" y="12203"/>
                  </a:lnTo>
                  <a:lnTo>
                    <a:pt x="7569" y="12241"/>
                  </a:lnTo>
                  <a:lnTo>
                    <a:pt x="8418" y="12164"/>
                  </a:lnTo>
                  <a:lnTo>
                    <a:pt x="9190" y="12048"/>
                  </a:lnTo>
                  <a:lnTo>
                    <a:pt x="9963" y="11855"/>
                  </a:lnTo>
                  <a:lnTo>
                    <a:pt x="10310" y="11739"/>
                  </a:lnTo>
                  <a:lnTo>
                    <a:pt x="10272" y="11739"/>
                  </a:lnTo>
                  <a:lnTo>
                    <a:pt x="11083" y="11431"/>
                  </a:lnTo>
                  <a:lnTo>
                    <a:pt x="11855" y="11044"/>
                  </a:lnTo>
                  <a:lnTo>
                    <a:pt x="12550" y="10581"/>
                  </a:lnTo>
                  <a:lnTo>
                    <a:pt x="13245" y="10079"/>
                  </a:lnTo>
                  <a:lnTo>
                    <a:pt x="13863" y="9500"/>
                  </a:lnTo>
                  <a:lnTo>
                    <a:pt x="14133" y="9191"/>
                  </a:lnTo>
                  <a:lnTo>
                    <a:pt x="14403" y="8882"/>
                  </a:lnTo>
                  <a:lnTo>
                    <a:pt x="14635" y="8534"/>
                  </a:lnTo>
                  <a:lnTo>
                    <a:pt x="14867" y="8187"/>
                  </a:lnTo>
                  <a:lnTo>
                    <a:pt x="15060" y="7801"/>
                  </a:lnTo>
                  <a:lnTo>
                    <a:pt x="15253" y="7415"/>
                  </a:lnTo>
                  <a:lnTo>
                    <a:pt x="15253" y="7917"/>
                  </a:lnTo>
                  <a:lnTo>
                    <a:pt x="15330" y="8419"/>
                  </a:lnTo>
                  <a:lnTo>
                    <a:pt x="15485" y="8882"/>
                  </a:lnTo>
                  <a:lnTo>
                    <a:pt x="15678" y="9345"/>
                  </a:lnTo>
                  <a:lnTo>
                    <a:pt x="15794" y="9538"/>
                  </a:lnTo>
                  <a:lnTo>
                    <a:pt x="15948" y="9731"/>
                  </a:lnTo>
                  <a:lnTo>
                    <a:pt x="16103" y="9886"/>
                  </a:lnTo>
                  <a:lnTo>
                    <a:pt x="16257" y="10040"/>
                  </a:lnTo>
                  <a:lnTo>
                    <a:pt x="16489" y="10156"/>
                  </a:lnTo>
                  <a:lnTo>
                    <a:pt x="16682" y="10195"/>
                  </a:lnTo>
                  <a:lnTo>
                    <a:pt x="16913" y="10156"/>
                  </a:lnTo>
                  <a:lnTo>
                    <a:pt x="17107" y="10040"/>
                  </a:lnTo>
                  <a:lnTo>
                    <a:pt x="17300" y="9886"/>
                  </a:lnTo>
                  <a:lnTo>
                    <a:pt x="17377" y="9693"/>
                  </a:lnTo>
                  <a:lnTo>
                    <a:pt x="17454" y="9500"/>
                  </a:lnTo>
                  <a:lnTo>
                    <a:pt x="17493" y="9268"/>
                  </a:lnTo>
                  <a:lnTo>
                    <a:pt x="17493" y="9075"/>
                  </a:lnTo>
                  <a:lnTo>
                    <a:pt x="17454" y="8843"/>
                  </a:lnTo>
                  <a:lnTo>
                    <a:pt x="17415" y="8650"/>
                  </a:lnTo>
                  <a:lnTo>
                    <a:pt x="17338" y="8457"/>
                  </a:lnTo>
                  <a:lnTo>
                    <a:pt x="17222" y="8226"/>
                  </a:lnTo>
                  <a:lnTo>
                    <a:pt x="17068" y="8032"/>
                  </a:lnTo>
                  <a:lnTo>
                    <a:pt x="16720" y="7646"/>
                  </a:lnTo>
                  <a:lnTo>
                    <a:pt x="16334" y="7299"/>
                  </a:lnTo>
                  <a:lnTo>
                    <a:pt x="15909" y="6990"/>
                  </a:lnTo>
                  <a:lnTo>
                    <a:pt x="16373" y="6990"/>
                  </a:lnTo>
                  <a:lnTo>
                    <a:pt x="16875" y="6913"/>
                  </a:lnTo>
                  <a:lnTo>
                    <a:pt x="17338" y="6720"/>
                  </a:lnTo>
                  <a:lnTo>
                    <a:pt x="17763" y="6488"/>
                  </a:lnTo>
                  <a:lnTo>
                    <a:pt x="17917" y="6333"/>
                  </a:lnTo>
                  <a:lnTo>
                    <a:pt x="18110" y="6140"/>
                  </a:lnTo>
                  <a:lnTo>
                    <a:pt x="18265" y="5947"/>
                  </a:lnTo>
                  <a:lnTo>
                    <a:pt x="18381" y="5716"/>
                  </a:lnTo>
                  <a:lnTo>
                    <a:pt x="18458" y="5484"/>
                  </a:lnTo>
                  <a:lnTo>
                    <a:pt x="18458" y="5214"/>
                  </a:lnTo>
                  <a:lnTo>
                    <a:pt x="18381" y="4982"/>
                  </a:lnTo>
                  <a:lnTo>
                    <a:pt x="18304" y="4905"/>
                  </a:lnTo>
                  <a:lnTo>
                    <a:pt x="18226" y="4789"/>
                  </a:lnTo>
                  <a:lnTo>
                    <a:pt x="18033" y="4673"/>
                  </a:lnTo>
                  <a:lnTo>
                    <a:pt x="17802" y="4596"/>
                  </a:lnTo>
                  <a:lnTo>
                    <a:pt x="17609" y="4557"/>
                  </a:lnTo>
                  <a:lnTo>
                    <a:pt x="17377" y="4557"/>
                  </a:lnTo>
                  <a:lnTo>
                    <a:pt x="17145" y="4634"/>
                  </a:lnTo>
                  <a:lnTo>
                    <a:pt x="16913" y="4712"/>
                  </a:lnTo>
                  <a:lnTo>
                    <a:pt x="16720" y="4789"/>
                  </a:lnTo>
                  <a:lnTo>
                    <a:pt x="16566" y="4905"/>
                  </a:lnTo>
                  <a:lnTo>
                    <a:pt x="16373" y="5098"/>
                  </a:lnTo>
                  <a:lnTo>
                    <a:pt x="16180" y="5291"/>
                  </a:lnTo>
                  <a:lnTo>
                    <a:pt x="15871" y="5716"/>
                  </a:lnTo>
                  <a:lnTo>
                    <a:pt x="15639" y="6179"/>
                  </a:lnTo>
                  <a:lnTo>
                    <a:pt x="15485" y="6681"/>
                  </a:lnTo>
                  <a:lnTo>
                    <a:pt x="15407" y="6681"/>
                  </a:lnTo>
                  <a:lnTo>
                    <a:pt x="15330" y="6720"/>
                  </a:lnTo>
                  <a:lnTo>
                    <a:pt x="14983" y="6411"/>
                  </a:lnTo>
                  <a:lnTo>
                    <a:pt x="14597" y="6179"/>
                  </a:lnTo>
                  <a:lnTo>
                    <a:pt x="14172" y="6024"/>
                  </a:lnTo>
                  <a:lnTo>
                    <a:pt x="13708" y="5947"/>
                  </a:lnTo>
                  <a:lnTo>
                    <a:pt x="13322" y="5909"/>
                  </a:lnTo>
                  <a:lnTo>
                    <a:pt x="13091" y="5947"/>
                  </a:lnTo>
                  <a:lnTo>
                    <a:pt x="12897" y="5986"/>
                  </a:lnTo>
                  <a:lnTo>
                    <a:pt x="12704" y="6063"/>
                  </a:lnTo>
                  <a:lnTo>
                    <a:pt x="12511" y="6140"/>
                  </a:lnTo>
                  <a:lnTo>
                    <a:pt x="12357" y="6295"/>
                  </a:lnTo>
                  <a:lnTo>
                    <a:pt x="12280" y="6449"/>
                  </a:lnTo>
                  <a:lnTo>
                    <a:pt x="12202" y="6642"/>
                  </a:lnTo>
                  <a:lnTo>
                    <a:pt x="12241" y="6835"/>
                  </a:lnTo>
                  <a:lnTo>
                    <a:pt x="12318" y="6990"/>
                  </a:lnTo>
                  <a:lnTo>
                    <a:pt x="12434" y="7106"/>
                  </a:lnTo>
                  <a:lnTo>
                    <a:pt x="12589" y="7260"/>
                  </a:lnTo>
                  <a:lnTo>
                    <a:pt x="12782" y="7337"/>
                  </a:lnTo>
                  <a:lnTo>
                    <a:pt x="13129" y="7453"/>
                  </a:lnTo>
                  <a:lnTo>
                    <a:pt x="13477" y="7530"/>
                  </a:lnTo>
                  <a:lnTo>
                    <a:pt x="13824" y="7530"/>
                  </a:lnTo>
                  <a:lnTo>
                    <a:pt x="14172" y="7492"/>
                  </a:lnTo>
                  <a:lnTo>
                    <a:pt x="14519" y="7415"/>
                  </a:lnTo>
                  <a:lnTo>
                    <a:pt x="14133" y="7762"/>
                  </a:lnTo>
                  <a:lnTo>
                    <a:pt x="13708" y="8032"/>
                  </a:lnTo>
                  <a:lnTo>
                    <a:pt x="13477" y="8110"/>
                  </a:lnTo>
                  <a:lnTo>
                    <a:pt x="13245" y="8226"/>
                  </a:lnTo>
                  <a:lnTo>
                    <a:pt x="13013" y="8264"/>
                  </a:lnTo>
                  <a:lnTo>
                    <a:pt x="12743" y="8303"/>
                  </a:lnTo>
                  <a:lnTo>
                    <a:pt x="12357" y="8303"/>
                  </a:lnTo>
                  <a:lnTo>
                    <a:pt x="11971" y="8264"/>
                  </a:lnTo>
                  <a:lnTo>
                    <a:pt x="11662" y="8110"/>
                  </a:lnTo>
                  <a:lnTo>
                    <a:pt x="11353" y="7955"/>
                  </a:lnTo>
                  <a:lnTo>
                    <a:pt x="11083" y="7685"/>
                  </a:lnTo>
                  <a:lnTo>
                    <a:pt x="10890" y="7415"/>
                  </a:lnTo>
                  <a:lnTo>
                    <a:pt x="10696" y="7106"/>
                  </a:lnTo>
                  <a:lnTo>
                    <a:pt x="10542" y="6720"/>
                  </a:lnTo>
                  <a:lnTo>
                    <a:pt x="10388" y="6218"/>
                  </a:lnTo>
                  <a:lnTo>
                    <a:pt x="10233" y="5716"/>
                  </a:lnTo>
                  <a:lnTo>
                    <a:pt x="9963" y="4673"/>
                  </a:lnTo>
                  <a:lnTo>
                    <a:pt x="9847" y="4171"/>
                  </a:lnTo>
                  <a:lnTo>
                    <a:pt x="9654" y="3669"/>
                  </a:lnTo>
                  <a:lnTo>
                    <a:pt x="9461" y="3167"/>
                  </a:lnTo>
                  <a:lnTo>
                    <a:pt x="9229" y="2704"/>
                  </a:lnTo>
                  <a:lnTo>
                    <a:pt x="8843" y="2163"/>
                  </a:lnTo>
                  <a:lnTo>
                    <a:pt x="8457" y="1700"/>
                  </a:lnTo>
                  <a:lnTo>
                    <a:pt x="7993" y="1275"/>
                  </a:lnTo>
                  <a:lnTo>
                    <a:pt x="7530" y="889"/>
                  </a:lnTo>
                  <a:lnTo>
                    <a:pt x="6989" y="580"/>
                  </a:lnTo>
                  <a:lnTo>
                    <a:pt x="6449" y="348"/>
                  </a:lnTo>
                  <a:lnTo>
                    <a:pt x="5870" y="155"/>
                  </a:lnTo>
                  <a:lnTo>
                    <a:pt x="5290" y="39"/>
                  </a:lnTo>
                  <a:lnTo>
                    <a:pt x="50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8"/>
            <p:cNvSpPr/>
            <p:nvPr/>
          </p:nvSpPr>
          <p:spPr>
            <a:xfrm>
              <a:off x="5932850" y="4466275"/>
              <a:ext cx="200800" cy="230725"/>
            </a:xfrm>
            <a:custGeom>
              <a:avLst/>
              <a:gdLst/>
              <a:ahLst/>
              <a:cxnLst/>
              <a:rect l="l" t="t" r="r" b="b"/>
              <a:pathLst>
                <a:path w="8032" h="9229" extrusionOk="0">
                  <a:moveTo>
                    <a:pt x="2047" y="0"/>
                  </a:moveTo>
                  <a:lnTo>
                    <a:pt x="1892" y="77"/>
                  </a:lnTo>
                  <a:lnTo>
                    <a:pt x="1738" y="154"/>
                  </a:lnTo>
                  <a:lnTo>
                    <a:pt x="1429" y="425"/>
                  </a:lnTo>
                  <a:lnTo>
                    <a:pt x="1197" y="734"/>
                  </a:lnTo>
                  <a:lnTo>
                    <a:pt x="965" y="1004"/>
                  </a:lnTo>
                  <a:lnTo>
                    <a:pt x="734" y="1352"/>
                  </a:lnTo>
                  <a:lnTo>
                    <a:pt x="502" y="1738"/>
                  </a:lnTo>
                  <a:lnTo>
                    <a:pt x="348" y="2124"/>
                  </a:lnTo>
                  <a:lnTo>
                    <a:pt x="193" y="2549"/>
                  </a:lnTo>
                  <a:lnTo>
                    <a:pt x="77" y="3012"/>
                  </a:lnTo>
                  <a:lnTo>
                    <a:pt x="39" y="3475"/>
                  </a:lnTo>
                  <a:lnTo>
                    <a:pt x="0" y="3939"/>
                  </a:lnTo>
                  <a:lnTo>
                    <a:pt x="77" y="4441"/>
                  </a:lnTo>
                  <a:lnTo>
                    <a:pt x="155" y="4904"/>
                  </a:lnTo>
                  <a:lnTo>
                    <a:pt x="270" y="5329"/>
                  </a:lnTo>
                  <a:lnTo>
                    <a:pt x="463" y="5792"/>
                  </a:lnTo>
                  <a:lnTo>
                    <a:pt x="695" y="6178"/>
                  </a:lnTo>
                  <a:lnTo>
                    <a:pt x="1043" y="6178"/>
                  </a:lnTo>
                  <a:lnTo>
                    <a:pt x="888" y="5831"/>
                  </a:lnTo>
                  <a:lnTo>
                    <a:pt x="734" y="5483"/>
                  </a:lnTo>
                  <a:lnTo>
                    <a:pt x="657" y="5136"/>
                  </a:lnTo>
                  <a:lnTo>
                    <a:pt x="541" y="4788"/>
                  </a:lnTo>
                  <a:lnTo>
                    <a:pt x="502" y="4402"/>
                  </a:lnTo>
                  <a:lnTo>
                    <a:pt x="463" y="4055"/>
                  </a:lnTo>
                  <a:lnTo>
                    <a:pt x="463" y="3668"/>
                  </a:lnTo>
                  <a:lnTo>
                    <a:pt x="463" y="3321"/>
                  </a:lnTo>
                  <a:lnTo>
                    <a:pt x="541" y="2973"/>
                  </a:lnTo>
                  <a:lnTo>
                    <a:pt x="618" y="2626"/>
                  </a:lnTo>
                  <a:lnTo>
                    <a:pt x="734" y="2278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7" y="1004"/>
                  </a:lnTo>
                  <a:lnTo>
                    <a:pt x="1776" y="734"/>
                  </a:lnTo>
                  <a:lnTo>
                    <a:pt x="1969" y="579"/>
                  </a:lnTo>
                  <a:lnTo>
                    <a:pt x="2085" y="502"/>
                  </a:lnTo>
                  <a:lnTo>
                    <a:pt x="2201" y="463"/>
                  </a:lnTo>
                  <a:lnTo>
                    <a:pt x="2317" y="579"/>
                  </a:lnTo>
                  <a:lnTo>
                    <a:pt x="2433" y="811"/>
                  </a:lnTo>
                  <a:lnTo>
                    <a:pt x="2587" y="1197"/>
                  </a:lnTo>
                  <a:lnTo>
                    <a:pt x="2742" y="1583"/>
                  </a:lnTo>
                  <a:lnTo>
                    <a:pt x="2858" y="1931"/>
                  </a:lnTo>
                  <a:lnTo>
                    <a:pt x="2973" y="2317"/>
                  </a:lnTo>
                  <a:lnTo>
                    <a:pt x="3051" y="2703"/>
                  </a:lnTo>
                  <a:lnTo>
                    <a:pt x="3089" y="3089"/>
                  </a:lnTo>
                  <a:lnTo>
                    <a:pt x="3089" y="3437"/>
                  </a:lnTo>
                  <a:lnTo>
                    <a:pt x="3051" y="3784"/>
                  </a:lnTo>
                  <a:lnTo>
                    <a:pt x="3012" y="4132"/>
                  </a:lnTo>
                  <a:lnTo>
                    <a:pt x="2896" y="4479"/>
                  </a:lnTo>
                  <a:lnTo>
                    <a:pt x="2780" y="4788"/>
                  </a:lnTo>
                  <a:lnTo>
                    <a:pt x="2587" y="5136"/>
                  </a:lnTo>
                  <a:lnTo>
                    <a:pt x="2394" y="5445"/>
                  </a:lnTo>
                  <a:lnTo>
                    <a:pt x="2356" y="5522"/>
                  </a:lnTo>
                  <a:lnTo>
                    <a:pt x="2394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4" y="5792"/>
                  </a:lnTo>
                  <a:lnTo>
                    <a:pt x="2471" y="5792"/>
                  </a:lnTo>
                  <a:lnTo>
                    <a:pt x="2626" y="5715"/>
                  </a:lnTo>
                  <a:lnTo>
                    <a:pt x="2819" y="5676"/>
                  </a:lnTo>
                  <a:lnTo>
                    <a:pt x="3205" y="5676"/>
                  </a:lnTo>
                  <a:lnTo>
                    <a:pt x="3630" y="5715"/>
                  </a:lnTo>
                  <a:lnTo>
                    <a:pt x="4055" y="5792"/>
                  </a:lnTo>
                  <a:lnTo>
                    <a:pt x="4441" y="5947"/>
                  </a:lnTo>
                  <a:lnTo>
                    <a:pt x="4866" y="6101"/>
                  </a:lnTo>
                  <a:lnTo>
                    <a:pt x="5213" y="6256"/>
                  </a:lnTo>
                  <a:lnTo>
                    <a:pt x="5522" y="6449"/>
                  </a:lnTo>
                  <a:lnTo>
                    <a:pt x="5831" y="6642"/>
                  </a:lnTo>
                  <a:lnTo>
                    <a:pt x="6140" y="6835"/>
                  </a:lnTo>
                  <a:lnTo>
                    <a:pt x="6410" y="7067"/>
                  </a:lnTo>
                  <a:lnTo>
                    <a:pt x="6680" y="7337"/>
                  </a:lnTo>
                  <a:lnTo>
                    <a:pt x="6912" y="7607"/>
                  </a:lnTo>
                  <a:lnTo>
                    <a:pt x="7144" y="7877"/>
                  </a:lnTo>
                  <a:lnTo>
                    <a:pt x="7337" y="8186"/>
                  </a:lnTo>
                  <a:lnTo>
                    <a:pt x="7530" y="8534"/>
                  </a:lnTo>
                  <a:lnTo>
                    <a:pt x="7105" y="8650"/>
                  </a:lnTo>
                  <a:lnTo>
                    <a:pt x="6680" y="8727"/>
                  </a:lnTo>
                  <a:lnTo>
                    <a:pt x="6294" y="8766"/>
                  </a:lnTo>
                  <a:lnTo>
                    <a:pt x="5870" y="8804"/>
                  </a:lnTo>
                  <a:lnTo>
                    <a:pt x="5483" y="8804"/>
                  </a:lnTo>
                  <a:lnTo>
                    <a:pt x="5059" y="8727"/>
                  </a:lnTo>
                  <a:lnTo>
                    <a:pt x="4672" y="8611"/>
                  </a:lnTo>
                  <a:lnTo>
                    <a:pt x="4248" y="8457"/>
                  </a:lnTo>
                  <a:lnTo>
                    <a:pt x="3900" y="8264"/>
                  </a:lnTo>
                  <a:lnTo>
                    <a:pt x="3591" y="8071"/>
                  </a:lnTo>
                  <a:lnTo>
                    <a:pt x="3012" y="7607"/>
                  </a:lnTo>
                  <a:lnTo>
                    <a:pt x="2471" y="7105"/>
                  </a:lnTo>
                  <a:lnTo>
                    <a:pt x="1931" y="6565"/>
                  </a:lnTo>
                  <a:lnTo>
                    <a:pt x="1854" y="6526"/>
                  </a:lnTo>
                  <a:lnTo>
                    <a:pt x="1815" y="6487"/>
                  </a:lnTo>
                  <a:lnTo>
                    <a:pt x="1661" y="6526"/>
                  </a:lnTo>
                  <a:lnTo>
                    <a:pt x="1622" y="6526"/>
                  </a:lnTo>
                  <a:lnTo>
                    <a:pt x="1583" y="6565"/>
                  </a:lnTo>
                  <a:lnTo>
                    <a:pt x="1429" y="6835"/>
                  </a:lnTo>
                  <a:lnTo>
                    <a:pt x="1661" y="6873"/>
                  </a:lnTo>
                  <a:lnTo>
                    <a:pt x="2278" y="7491"/>
                  </a:lnTo>
                  <a:lnTo>
                    <a:pt x="2896" y="8071"/>
                  </a:lnTo>
                  <a:lnTo>
                    <a:pt x="3244" y="8341"/>
                  </a:lnTo>
                  <a:lnTo>
                    <a:pt x="3630" y="8573"/>
                  </a:lnTo>
                  <a:lnTo>
                    <a:pt x="3977" y="8766"/>
                  </a:lnTo>
                  <a:lnTo>
                    <a:pt x="4364" y="8959"/>
                  </a:lnTo>
                  <a:lnTo>
                    <a:pt x="4827" y="9113"/>
                  </a:lnTo>
                  <a:lnTo>
                    <a:pt x="5252" y="9190"/>
                  </a:lnTo>
                  <a:lnTo>
                    <a:pt x="5676" y="9229"/>
                  </a:lnTo>
                  <a:lnTo>
                    <a:pt x="6140" y="9229"/>
                  </a:lnTo>
                  <a:lnTo>
                    <a:pt x="6565" y="9152"/>
                  </a:lnTo>
                  <a:lnTo>
                    <a:pt x="6989" y="9074"/>
                  </a:lnTo>
                  <a:lnTo>
                    <a:pt x="7878" y="8843"/>
                  </a:lnTo>
                  <a:lnTo>
                    <a:pt x="7955" y="8804"/>
                  </a:lnTo>
                  <a:lnTo>
                    <a:pt x="7993" y="8727"/>
                  </a:lnTo>
                  <a:lnTo>
                    <a:pt x="8032" y="8650"/>
                  </a:lnTo>
                  <a:lnTo>
                    <a:pt x="7993" y="8534"/>
                  </a:lnTo>
                  <a:lnTo>
                    <a:pt x="7762" y="8109"/>
                  </a:lnTo>
                  <a:lnTo>
                    <a:pt x="7491" y="7684"/>
                  </a:lnTo>
                  <a:lnTo>
                    <a:pt x="7221" y="7298"/>
                  </a:lnTo>
                  <a:lnTo>
                    <a:pt x="6874" y="6912"/>
                  </a:lnTo>
                  <a:lnTo>
                    <a:pt x="6526" y="6603"/>
                  </a:lnTo>
                  <a:lnTo>
                    <a:pt x="6140" y="6294"/>
                  </a:lnTo>
                  <a:lnTo>
                    <a:pt x="5715" y="6024"/>
                  </a:lnTo>
                  <a:lnTo>
                    <a:pt x="5252" y="5792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39" y="5367"/>
                  </a:lnTo>
                  <a:lnTo>
                    <a:pt x="3591" y="5290"/>
                  </a:lnTo>
                  <a:lnTo>
                    <a:pt x="3012" y="5290"/>
                  </a:lnTo>
                  <a:lnTo>
                    <a:pt x="3167" y="4981"/>
                  </a:lnTo>
                  <a:lnTo>
                    <a:pt x="3321" y="4634"/>
                  </a:lnTo>
                  <a:lnTo>
                    <a:pt x="3398" y="4286"/>
                  </a:lnTo>
                  <a:lnTo>
                    <a:pt x="3475" y="3939"/>
                  </a:lnTo>
                  <a:lnTo>
                    <a:pt x="3514" y="3591"/>
                  </a:lnTo>
                  <a:lnTo>
                    <a:pt x="3514" y="3205"/>
                  </a:lnTo>
                  <a:lnTo>
                    <a:pt x="3514" y="2858"/>
                  </a:lnTo>
                  <a:lnTo>
                    <a:pt x="3437" y="2471"/>
                  </a:lnTo>
                  <a:lnTo>
                    <a:pt x="3321" y="1969"/>
                  </a:lnTo>
                  <a:lnTo>
                    <a:pt x="3167" y="1467"/>
                  </a:lnTo>
                  <a:lnTo>
                    <a:pt x="2935" y="965"/>
                  </a:lnTo>
                  <a:lnTo>
                    <a:pt x="2703" y="502"/>
                  </a:lnTo>
                  <a:lnTo>
                    <a:pt x="2587" y="270"/>
                  </a:lnTo>
                  <a:lnTo>
                    <a:pt x="2471" y="116"/>
                  </a:lnTo>
                  <a:lnTo>
                    <a:pt x="2356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8"/>
            <p:cNvSpPr/>
            <p:nvPr/>
          </p:nvSpPr>
          <p:spPr>
            <a:xfrm>
              <a:off x="2331050" y="4488475"/>
              <a:ext cx="145775" cy="163175"/>
            </a:xfrm>
            <a:custGeom>
              <a:avLst/>
              <a:gdLst/>
              <a:ahLst/>
              <a:cxnLst/>
              <a:rect l="l" t="t" r="r" b="b"/>
              <a:pathLst>
                <a:path w="5831" h="6527" extrusionOk="0">
                  <a:moveTo>
                    <a:pt x="3321" y="502"/>
                  </a:moveTo>
                  <a:lnTo>
                    <a:pt x="3784" y="695"/>
                  </a:lnTo>
                  <a:lnTo>
                    <a:pt x="4248" y="1004"/>
                  </a:lnTo>
                  <a:lnTo>
                    <a:pt x="4595" y="1313"/>
                  </a:lnTo>
                  <a:lnTo>
                    <a:pt x="4904" y="1738"/>
                  </a:lnTo>
                  <a:lnTo>
                    <a:pt x="5174" y="2163"/>
                  </a:lnTo>
                  <a:lnTo>
                    <a:pt x="5252" y="2394"/>
                  </a:lnTo>
                  <a:lnTo>
                    <a:pt x="5329" y="2665"/>
                  </a:lnTo>
                  <a:lnTo>
                    <a:pt x="5367" y="2896"/>
                  </a:lnTo>
                  <a:lnTo>
                    <a:pt x="5367" y="3167"/>
                  </a:lnTo>
                  <a:lnTo>
                    <a:pt x="5367" y="3437"/>
                  </a:lnTo>
                  <a:lnTo>
                    <a:pt x="5329" y="3707"/>
                  </a:lnTo>
                  <a:lnTo>
                    <a:pt x="5213" y="4171"/>
                  </a:lnTo>
                  <a:lnTo>
                    <a:pt x="5020" y="4595"/>
                  </a:lnTo>
                  <a:lnTo>
                    <a:pt x="4750" y="4981"/>
                  </a:lnTo>
                  <a:lnTo>
                    <a:pt x="4441" y="5368"/>
                  </a:lnTo>
                  <a:lnTo>
                    <a:pt x="4055" y="5638"/>
                  </a:lnTo>
                  <a:lnTo>
                    <a:pt x="3630" y="5870"/>
                  </a:lnTo>
                  <a:lnTo>
                    <a:pt x="3398" y="5947"/>
                  </a:lnTo>
                  <a:lnTo>
                    <a:pt x="3166" y="6024"/>
                  </a:lnTo>
                  <a:lnTo>
                    <a:pt x="2935" y="6024"/>
                  </a:lnTo>
                  <a:lnTo>
                    <a:pt x="2703" y="6063"/>
                  </a:lnTo>
                  <a:lnTo>
                    <a:pt x="2394" y="6024"/>
                  </a:lnTo>
                  <a:lnTo>
                    <a:pt x="2085" y="5985"/>
                  </a:lnTo>
                  <a:lnTo>
                    <a:pt x="1815" y="5908"/>
                  </a:lnTo>
                  <a:lnTo>
                    <a:pt x="1583" y="5792"/>
                  </a:lnTo>
                  <a:lnTo>
                    <a:pt x="1390" y="5677"/>
                  </a:lnTo>
                  <a:lnTo>
                    <a:pt x="1197" y="5522"/>
                  </a:lnTo>
                  <a:lnTo>
                    <a:pt x="1004" y="5329"/>
                  </a:lnTo>
                  <a:lnTo>
                    <a:pt x="850" y="5136"/>
                  </a:lnTo>
                  <a:lnTo>
                    <a:pt x="734" y="4904"/>
                  </a:lnTo>
                  <a:lnTo>
                    <a:pt x="656" y="4673"/>
                  </a:lnTo>
                  <a:lnTo>
                    <a:pt x="541" y="4441"/>
                  </a:lnTo>
                  <a:lnTo>
                    <a:pt x="502" y="4209"/>
                  </a:lnTo>
                  <a:lnTo>
                    <a:pt x="425" y="3669"/>
                  </a:lnTo>
                  <a:lnTo>
                    <a:pt x="463" y="3128"/>
                  </a:lnTo>
                  <a:lnTo>
                    <a:pt x="579" y="2587"/>
                  </a:lnTo>
                  <a:lnTo>
                    <a:pt x="734" y="2085"/>
                  </a:lnTo>
                  <a:lnTo>
                    <a:pt x="1004" y="1622"/>
                  </a:lnTo>
                  <a:lnTo>
                    <a:pt x="1158" y="1390"/>
                  </a:lnTo>
                  <a:lnTo>
                    <a:pt x="1313" y="1197"/>
                  </a:lnTo>
                  <a:lnTo>
                    <a:pt x="1506" y="1043"/>
                  </a:lnTo>
                  <a:lnTo>
                    <a:pt x="1699" y="888"/>
                  </a:lnTo>
                  <a:lnTo>
                    <a:pt x="1931" y="734"/>
                  </a:lnTo>
                  <a:lnTo>
                    <a:pt x="2162" y="657"/>
                  </a:lnTo>
                  <a:lnTo>
                    <a:pt x="2394" y="579"/>
                  </a:lnTo>
                  <a:lnTo>
                    <a:pt x="2664" y="502"/>
                  </a:lnTo>
                  <a:lnTo>
                    <a:pt x="2935" y="502"/>
                  </a:lnTo>
                  <a:lnTo>
                    <a:pt x="3244" y="541"/>
                  </a:lnTo>
                  <a:lnTo>
                    <a:pt x="3282" y="502"/>
                  </a:lnTo>
                  <a:close/>
                  <a:moveTo>
                    <a:pt x="3128" y="0"/>
                  </a:moveTo>
                  <a:lnTo>
                    <a:pt x="3051" y="39"/>
                  </a:lnTo>
                  <a:lnTo>
                    <a:pt x="2973" y="116"/>
                  </a:lnTo>
                  <a:lnTo>
                    <a:pt x="2973" y="193"/>
                  </a:lnTo>
                  <a:lnTo>
                    <a:pt x="2664" y="155"/>
                  </a:lnTo>
                  <a:lnTo>
                    <a:pt x="2394" y="193"/>
                  </a:lnTo>
                  <a:lnTo>
                    <a:pt x="2124" y="232"/>
                  </a:lnTo>
                  <a:lnTo>
                    <a:pt x="1854" y="309"/>
                  </a:lnTo>
                  <a:lnTo>
                    <a:pt x="1622" y="425"/>
                  </a:lnTo>
                  <a:lnTo>
                    <a:pt x="1390" y="579"/>
                  </a:lnTo>
                  <a:lnTo>
                    <a:pt x="1197" y="734"/>
                  </a:lnTo>
                  <a:lnTo>
                    <a:pt x="965" y="927"/>
                  </a:lnTo>
                  <a:lnTo>
                    <a:pt x="811" y="1120"/>
                  </a:lnTo>
                  <a:lnTo>
                    <a:pt x="656" y="1352"/>
                  </a:lnTo>
                  <a:lnTo>
                    <a:pt x="386" y="1854"/>
                  </a:lnTo>
                  <a:lnTo>
                    <a:pt x="154" y="2394"/>
                  </a:lnTo>
                  <a:lnTo>
                    <a:pt x="39" y="2974"/>
                  </a:lnTo>
                  <a:lnTo>
                    <a:pt x="0" y="3591"/>
                  </a:lnTo>
                  <a:lnTo>
                    <a:pt x="0" y="3900"/>
                  </a:lnTo>
                  <a:lnTo>
                    <a:pt x="39" y="4209"/>
                  </a:lnTo>
                  <a:lnTo>
                    <a:pt x="116" y="4518"/>
                  </a:lnTo>
                  <a:lnTo>
                    <a:pt x="193" y="4788"/>
                  </a:lnTo>
                  <a:lnTo>
                    <a:pt x="270" y="5059"/>
                  </a:lnTo>
                  <a:lnTo>
                    <a:pt x="425" y="5329"/>
                  </a:lnTo>
                  <a:lnTo>
                    <a:pt x="579" y="5561"/>
                  </a:lnTo>
                  <a:lnTo>
                    <a:pt x="772" y="5754"/>
                  </a:lnTo>
                  <a:lnTo>
                    <a:pt x="965" y="5947"/>
                  </a:lnTo>
                  <a:lnTo>
                    <a:pt x="1197" y="6101"/>
                  </a:lnTo>
                  <a:lnTo>
                    <a:pt x="1467" y="6256"/>
                  </a:lnTo>
                  <a:lnTo>
                    <a:pt x="1738" y="6372"/>
                  </a:lnTo>
                  <a:lnTo>
                    <a:pt x="2085" y="6449"/>
                  </a:lnTo>
                  <a:lnTo>
                    <a:pt x="2394" y="6487"/>
                  </a:lnTo>
                  <a:lnTo>
                    <a:pt x="2742" y="6526"/>
                  </a:lnTo>
                  <a:lnTo>
                    <a:pt x="3012" y="6487"/>
                  </a:lnTo>
                  <a:lnTo>
                    <a:pt x="3321" y="6449"/>
                  </a:lnTo>
                  <a:lnTo>
                    <a:pt x="3630" y="6372"/>
                  </a:lnTo>
                  <a:lnTo>
                    <a:pt x="3900" y="6256"/>
                  </a:lnTo>
                  <a:lnTo>
                    <a:pt x="4170" y="6101"/>
                  </a:lnTo>
                  <a:lnTo>
                    <a:pt x="4402" y="5947"/>
                  </a:lnTo>
                  <a:lnTo>
                    <a:pt x="4634" y="5792"/>
                  </a:lnTo>
                  <a:lnTo>
                    <a:pt x="4866" y="5561"/>
                  </a:lnTo>
                  <a:lnTo>
                    <a:pt x="5059" y="5368"/>
                  </a:lnTo>
                  <a:lnTo>
                    <a:pt x="5252" y="5097"/>
                  </a:lnTo>
                  <a:lnTo>
                    <a:pt x="5406" y="4866"/>
                  </a:lnTo>
                  <a:lnTo>
                    <a:pt x="5522" y="4595"/>
                  </a:lnTo>
                  <a:lnTo>
                    <a:pt x="5638" y="4286"/>
                  </a:lnTo>
                  <a:lnTo>
                    <a:pt x="5754" y="4016"/>
                  </a:lnTo>
                  <a:lnTo>
                    <a:pt x="5792" y="3707"/>
                  </a:lnTo>
                  <a:lnTo>
                    <a:pt x="5831" y="3398"/>
                  </a:lnTo>
                  <a:lnTo>
                    <a:pt x="5831" y="3089"/>
                  </a:lnTo>
                  <a:lnTo>
                    <a:pt x="5792" y="2780"/>
                  </a:lnTo>
                  <a:lnTo>
                    <a:pt x="5754" y="2472"/>
                  </a:lnTo>
                  <a:lnTo>
                    <a:pt x="5638" y="2163"/>
                  </a:lnTo>
                  <a:lnTo>
                    <a:pt x="5522" y="1892"/>
                  </a:lnTo>
                  <a:lnTo>
                    <a:pt x="5406" y="1622"/>
                  </a:lnTo>
                  <a:lnTo>
                    <a:pt x="5213" y="1352"/>
                  </a:lnTo>
                  <a:lnTo>
                    <a:pt x="5020" y="1120"/>
                  </a:lnTo>
                  <a:lnTo>
                    <a:pt x="4827" y="888"/>
                  </a:lnTo>
                  <a:lnTo>
                    <a:pt x="4595" y="695"/>
                  </a:lnTo>
                  <a:lnTo>
                    <a:pt x="4364" y="502"/>
                  </a:lnTo>
                  <a:lnTo>
                    <a:pt x="4093" y="348"/>
                  </a:lnTo>
                  <a:lnTo>
                    <a:pt x="3823" y="193"/>
                  </a:lnTo>
                  <a:lnTo>
                    <a:pt x="3514" y="116"/>
                  </a:lnTo>
                  <a:lnTo>
                    <a:pt x="32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8"/>
            <p:cNvSpPr/>
            <p:nvPr/>
          </p:nvSpPr>
          <p:spPr>
            <a:xfrm>
              <a:off x="3966375" y="4488475"/>
              <a:ext cx="350450" cy="288650"/>
            </a:xfrm>
            <a:custGeom>
              <a:avLst/>
              <a:gdLst/>
              <a:ahLst/>
              <a:cxnLst/>
              <a:rect l="l" t="t" r="r" b="b"/>
              <a:pathLst>
                <a:path w="14018" h="11546" extrusionOk="0">
                  <a:moveTo>
                    <a:pt x="11778" y="0"/>
                  </a:moveTo>
                  <a:lnTo>
                    <a:pt x="11469" y="77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8" y="2780"/>
                  </a:lnTo>
                  <a:lnTo>
                    <a:pt x="10658" y="1892"/>
                  </a:lnTo>
                  <a:lnTo>
                    <a:pt x="10427" y="2085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168" y="5522"/>
                  </a:lnTo>
                  <a:lnTo>
                    <a:pt x="13439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2" y="6681"/>
                  </a:lnTo>
                  <a:lnTo>
                    <a:pt x="13516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4" y="7955"/>
                  </a:lnTo>
                  <a:lnTo>
                    <a:pt x="12203" y="8418"/>
                  </a:lnTo>
                  <a:lnTo>
                    <a:pt x="11740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1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0" y="11160"/>
                  </a:lnTo>
                  <a:lnTo>
                    <a:pt x="3013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2"/>
                  </a:lnTo>
                  <a:lnTo>
                    <a:pt x="1082" y="10696"/>
                  </a:lnTo>
                  <a:lnTo>
                    <a:pt x="812" y="10542"/>
                  </a:lnTo>
                  <a:lnTo>
                    <a:pt x="618" y="10388"/>
                  </a:lnTo>
                  <a:lnTo>
                    <a:pt x="464" y="10194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7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1" y="9886"/>
                  </a:lnTo>
                  <a:lnTo>
                    <a:pt x="39" y="10117"/>
                  </a:lnTo>
                  <a:lnTo>
                    <a:pt x="78" y="10310"/>
                  </a:lnTo>
                  <a:lnTo>
                    <a:pt x="194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2" y="11353"/>
                  </a:lnTo>
                  <a:lnTo>
                    <a:pt x="2626" y="11430"/>
                  </a:lnTo>
                  <a:lnTo>
                    <a:pt x="3321" y="11507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7"/>
                  </a:lnTo>
                  <a:lnTo>
                    <a:pt x="6063" y="11430"/>
                  </a:lnTo>
                  <a:lnTo>
                    <a:pt x="6758" y="11314"/>
                  </a:lnTo>
                  <a:lnTo>
                    <a:pt x="7415" y="11160"/>
                  </a:lnTo>
                  <a:lnTo>
                    <a:pt x="8071" y="11005"/>
                  </a:lnTo>
                  <a:lnTo>
                    <a:pt x="8728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8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3"/>
                  </a:lnTo>
                  <a:lnTo>
                    <a:pt x="14018" y="6140"/>
                  </a:lnTo>
                  <a:lnTo>
                    <a:pt x="13941" y="5908"/>
                  </a:lnTo>
                  <a:lnTo>
                    <a:pt x="13863" y="5715"/>
                  </a:lnTo>
                  <a:lnTo>
                    <a:pt x="13748" y="5522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6"/>
                  </a:lnTo>
                  <a:lnTo>
                    <a:pt x="13091" y="5136"/>
                  </a:lnTo>
                  <a:lnTo>
                    <a:pt x="12821" y="3823"/>
                  </a:lnTo>
                  <a:lnTo>
                    <a:pt x="12512" y="2549"/>
                  </a:lnTo>
                  <a:lnTo>
                    <a:pt x="12164" y="1274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8"/>
            <p:cNvSpPr/>
            <p:nvPr/>
          </p:nvSpPr>
          <p:spPr>
            <a:xfrm>
              <a:off x="1307750" y="4498125"/>
              <a:ext cx="103325" cy="105250"/>
            </a:xfrm>
            <a:custGeom>
              <a:avLst/>
              <a:gdLst/>
              <a:ahLst/>
              <a:cxnLst/>
              <a:rect l="l" t="t" r="r" b="b"/>
              <a:pathLst>
                <a:path w="4133" h="4210" extrusionOk="0">
                  <a:moveTo>
                    <a:pt x="2317" y="348"/>
                  </a:moveTo>
                  <a:lnTo>
                    <a:pt x="2665" y="425"/>
                  </a:lnTo>
                  <a:lnTo>
                    <a:pt x="2819" y="502"/>
                  </a:lnTo>
                  <a:lnTo>
                    <a:pt x="2974" y="618"/>
                  </a:lnTo>
                  <a:lnTo>
                    <a:pt x="3128" y="734"/>
                  </a:lnTo>
                  <a:lnTo>
                    <a:pt x="3244" y="850"/>
                  </a:lnTo>
                  <a:lnTo>
                    <a:pt x="3360" y="1043"/>
                  </a:lnTo>
                  <a:lnTo>
                    <a:pt x="3476" y="1197"/>
                  </a:lnTo>
                  <a:lnTo>
                    <a:pt x="3514" y="1236"/>
                  </a:lnTo>
                  <a:lnTo>
                    <a:pt x="3630" y="1545"/>
                  </a:lnTo>
                  <a:lnTo>
                    <a:pt x="3707" y="1815"/>
                  </a:lnTo>
                  <a:lnTo>
                    <a:pt x="3746" y="2086"/>
                  </a:lnTo>
                  <a:lnTo>
                    <a:pt x="3746" y="2356"/>
                  </a:lnTo>
                  <a:lnTo>
                    <a:pt x="3707" y="2626"/>
                  </a:lnTo>
                  <a:lnTo>
                    <a:pt x="3630" y="2896"/>
                  </a:lnTo>
                  <a:lnTo>
                    <a:pt x="3514" y="3128"/>
                  </a:lnTo>
                  <a:lnTo>
                    <a:pt x="3283" y="3398"/>
                  </a:lnTo>
                  <a:lnTo>
                    <a:pt x="3012" y="3591"/>
                  </a:lnTo>
                  <a:lnTo>
                    <a:pt x="2703" y="3746"/>
                  </a:lnTo>
                  <a:lnTo>
                    <a:pt x="2356" y="3823"/>
                  </a:lnTo>
                  <a:lnTo>
                    <a:pt x="2008" y="3862"/>
                  </a:lnTo>
                  <a:lnTo>
                    <a:pt x="1661" y="3785"/>
                  </a:lnTo>
                  <a:lnTo>
                    <a:pt x="1313" y="3669"/>
                  </a:lnTo>
                  <a:lnTo>
                    <a:pt x="1004" y="3476"/>
                  </a:lnTo>
                  <a:lnTo>
                    <a:pt x="734" y="3244"/>
                  </a:lnTo>
                  <a:lnTo>
                    <a:pt x="579" y="2935"/>
                  </a:lnTo>
                  <a:lnTo>
                    <a:pt x="425" y="2665"/>
                  </a:lnTo>
                  <a:lnTo>
                    <a:pt x="386" y="2317"/>
                  </a:lnTo>
                  <a:lnTo>
                    <a:pt x="348" y="2008"/>
                  </a:lnTo>
                  <a:lnTo>
                    <a:pt x="386" y="1661"/>
                  </a:lnTo>
                  <a:lnTo>
                    <a:pt x="502" y="1352"/>
                  </a:lnTo>
                  <a:lnTo>
                    <a:pt x="657" y="1043"/>
                  </a:lnTo>
                  <a:lnTo>
                    <a:pt x="888" y="811"/>
                  </a:lnTo>
                  <a:lnTo>
                    <a:pt x="1197" y="580"/>
                  </a:lnTo>
                  <a:lnTo>
                    <a:pt x="1545" y="425"/>
                  </a:lnTo>
                  <a:lnTo>
                    <a:pt x="1931" y="348"/>
                  </a:lnTo>
                  <a:close/>
                  <a:moveTo>
                    <a:pt x="2201" y="0"/>
                  </a:moveTo>
                  <a:lnTo>
                    <a:pt x="1815" y="39"/>
                  </a:lnTo>
                  <a:lnTo>
                    <a:pt x="1468" y="116"/>
                  </a:lnTo>
                  <a:lnTo>
                    <a:pt x="1120" y="232"/>
                  </a:lnTo>
                  <a:lnTo>
                    <a:pt x="927" y="348"/>
                  </a:lnTo>
                  <a:lnTo>
                    <a:pt x="773" y="464"/>
                  </a:lnTo>
                  <a:lnTo>
                    <a:pt x="579" y="618"/>
                  </a:lnTo>
                  <a:lnTo>
                    <a:pt x="464" y="773"/>
                  </a:lnTo>
                  <a:lnTo>
                    <a:pt x="232" y="1159"/>
                  </a:lnTo>
                  <a:lnTo>
                    <a:pt x="78" y="1545"/>
                  </a:lnTo>
                  <a:lnTo>
                    <a:pt x="0" y="1970"/>
                  </a:lnTo>
                  <a:lnTo>
                    <a:pt x="0" y="2394"/>
                  </a:lnTo>
                  <a:lnTo>
                    <a:pt x="116" y="2858"/>
                  </a:lnTo>
                  <a:lnTo>
                    <a:pt x="193" y="3051"/>
                  </a:lnTo>
                  <a:lnTo>
                    <a:pt x="309" y="3244"/>
                  </a:lnTo>
                  <a:lnTo>
                    <a:pt x="579" y="3553"/>
                  </a:lnTo>
                  <a:lnTo>
                    <a:pt x="888" y="3823"/>
                  </a:lnTo>
                  <a:lnTo>
                    <a:pt x="1236" y="4016"/>
                  </a:lnTo>
                  <a:lnTo>
                    <a:pt x="1622" y="4171"/>
                  </a:lnTo>
                  <a:lnTo>
                    <a:pt x="2047" y="4209"/>
                  </a:lnTo>
                  <a:lnTo>
                    <a:pt x="2472" y="4209"/>
                  </a:lnTo>
                  <a:lnTo>
                    <a:pt x="2858" y="4093"/>
                  </a:lnTo>
                  <a:lnTo>
                    <a:pt x="3244" y="3939"/>
                  </a:lnTo>
                  <a:lnTo>
                    <a:pt x="3398" y="3823"/>
                  </a:lnTo>
                  <a:lnTo>
                    <a:pt x="3553" y="3669"/>
                  </a:lnTo>
                  <a:lnTo>
                    <a:pt x="3707" y="3514"/>
                  </a:lnTo>
                  <a:lnTo>
                    <a:pt x="3823" y="3321"/>
                  </a:lnTo>
                  <a:lnTo>
                    <a:pt x="4016" y="2935"/>
                  </a:lnTo>
                  <a:lnTo>
                    <a:pt x="4132" y="2510"/>
                  </a:lnTo>
                  <a:lnTo>
                    <a:pt x="4132" y="2047"/>
                  </a:lnTo>
                  <a:lnTo>
                    <a:pt x="4132" y="1854"/>
                  </a:lnTo>
                  <a:lnTo>
                    <a:pt x="4055" y="1622"/>
                  </a:lnTo>
                  <a:lnTo>
                    <a:pt x="4016" y="1429"/>
                  </a:lnTo>
                  <a:lnTo>
                    <a:pt x="3900" y="1236"/>
                  </a:lnTo>
                  <a:lnTo>
                    <a:pt x="3785" y="1082"/>
                  </a:lnTo>
                  <a:lnTo>
                    <a:pt x="3630" y="927"/>
                  </a:lnTo>
                  <a:lnTo>
                    <a:pt x="3591" y="888"/>
                  </a:lnTo>
                  <a:lnTo>
                    <a:pt x="3553" y="734"/>
                  </a:lnTo>
                  <a:lnTo>
                    <a:pt x="3437" y="580"/>
                  </a:lnTo>
                  <a:lnTo>
                    <a:pt x="3360" y="425"/>
                  </a:lnTo>
                  <a:lnTo>
                    <a:pt x="3244" y="348"/>
                  </a:lnTo>
                  <a:lnTo>
                    <a:pt x="3089" y="232"/>
                  </a:lnTo>
                  <a:lnTo>
                    <a:pt x="2935" y="155"/>
                  </a:lnTo>
                  <a:lnTo>
                    <a:pt x="2587" y="39"/>
                  </a:lnTo>
                  <a:lnTo>
                    <a:pt x="220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8"/>
            <p:cNvSpPr/>
            <p:nvPr/>
          </p:nvSpPr>
          <p:spPr>
            <a:xfrm>
              <a:off x="6468625" y="45261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8" y="618"/>
                  </a:moveTo>
                  <a:lnTo>
                    <a:pt x="5947" y="772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2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4" y="3900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0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6" y="2626"/>
                  </a:lnTo>
                  <a:lnTo>
                    <a:pt x="5368" y="1969"/>
                  </a:lnTo>
                  <a:lnTo>
                    <a:pt x="5368" y="618"/>
                  </a:lnTo>
                  <a:close/>
                  <a:moveTo>
                    <a:pt x="2781" y="888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6"/>
                  </a:lnTo>
                  <a:lnTo>
                    <a:pt x="1545" y="4286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7" y="3012"/>
                  </a:lnTo>
                  <a:lnTo>
                    <a:pt x="888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1" y="888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5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3" y="6294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6"/>
                  </a:lnTo>
                  <a:lnTo>
                    <a:pt x="2240" y="579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4"/>
                  </a:lnTo>
                  <a:lnTo>
                    <a:pt x="232" y="2780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3"/>
                  </a:lnTo>
                  <a:lnTo>
                    <a:pt x="39" y="4557"/>
                  </a:lnTo>
                  <a:lnTo>
                    <a:pt x="348" y="4595"/>
                  </a:lnTo>
                  <a:lnTo>
                    <a:pt x="386" y="4286"/>
                  </a:lnTo>
                  <a:lnTo>
                    <a:pt x="966" y="4518"/>
                  </a:lnTo>
                  <a:lnTo>
                    <a:pt x="1313" y="4595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79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4" y="3977"/>
                  </a:lnTo>
                  <a:lnTo>
                    <a:pt x="3012" y="3630"/>
                  </a:lnTo>
                  <a:lnTo>
                    <a:pt x="3012" y="2973"/>
                  </a:lnTo>
                  <a:lnTo>
                    <a:pt x="3128" y="772"/>
                  </a:lnTo>
                  <a:lnTo>
                    <a:pt x="3514" y="657"/>
                  </a:lnTo>
                  <a:lnTo>
                    <a:pt x="3939" y="579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8" y="579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8" y="3398"/>
                  </a:lnTo>
                  <a:lnTo>
                    <a:pt x="5175" y="3746"/>
                  </a:lnTo>
                  <a:lnTo>
                    <a:pt x="5213" y="3900"/>
                  </a:lnTo>
                  <a:lnTo>
                    <a:pt x="5291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6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6"/>
                  </a:lnTo>
                  <a:lnTo>
                    <a:pt x="7607" y="4209"/>
                  </a:lnTo>
                  <a:lnTo>
                    <a:pt x="8650" y="4093"/>
                  </a:lnTo>
                  <a:lnTo>
                    <a:pt x="8650" y="4479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7"/>
                  </a:lnTo>
                  <a:lnTo>
                    <a:pt x="8766" y="5097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1" y="4904"/>
                  </a:lnTo>
                  <a:lnTo>
                    <a:pt x="9384" y="4904"/>
                  </a:lnTo>
                  <a:lnTo>
                    <a:pt x="9809" y="4981"/>
                  </a:lnTo>
                  <a:lnTo>
                    <a:pt x="10195" y="5097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599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7"/>
                  </a:lnTo>
                  <a:lnTo>
                    <a:pt x="10697" y="6603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3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9" y="8997"/>
                  </a:lnTo>
                  <a:lnTo>
                    <a:pt x="12512" y="8997"/>
                  </a:lnTo>
                  <a:lnTo>
                    <a:pt x="12434" y="9075"/>
                  </a:lnTo>
                  <a:lnTo>
                    <a:pt x="12396" y="9113"/>
                  </a:lnTo>
                  <a:lnTo>
                    <a:pt x="12357" y="9190"/>
                  </a:lnTo>
                  <a:lnTo>
                    <a:pt x="11469" y="9306"/>
                  </a:lnTo>
                  <a:lnTo>
                    <a:pt x="11469" y="9692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4" y="9499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7"/>
                  </a:lnTo>
                  <a:lnTo>
                    <a:pt x="13168" y="8766"/>
                  </a:lnTo>
                  <a:lnTo>
                    <a:pt x="13168" y="8495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6" y="7182"/>
                  </a:lnTo>
                  <a:lnTo>
                    <a:pt x="12743" y="6680"/>
                  </a:lnTo>
                  <a:lnTo>
                    <a:pt x="12434" y="6217"/>
                  </a:lnTo>
                  <a:lnTo>
                    <a:pt x="12125" y="5792"/>
                  </a:lnTo>
                  <a:lnTo>
                    <a:pt x="11778" y="5445"/>
                  </a:lnTo>
                  <a:lnTo>
                    <a:pt x="11315" y="5097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5"/>
                  </a:lnTo>
                  <a:lnTo>
                    <a:pt x="9886" y="4479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7"/>
                  </a:lnTo>
                  <a:lnTo>
                    <a:pt x="9229" y="3514"/>
                  </a:lnTo>
                  <a:lnTo>
                    <a:pt x="9152" y="3089"/>
                  </a:lnTo>
                  <a:lnTo>
                    <a:pt x="8998" y="2665"/>
                  </a:lnTo>
                  <a:lnTo>
                    <a:pt x="8805" y="2278"/>
                  </a:lnTo>
                  <a:lnTo>
                    <a:pt x="8534" y="1931"/>
                  </a:lnTo>
                  <a:lnTo>
                    <a:pt x="8225" y="1583"/>
                  </a:lnTo>
                  <a:lnTo>
                    <a:pt x="7839" y="1274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5" y="193"/>
                  </a:lnTo>
                  <a:lnTo>
                    <a:pt x="5291" y="77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8"/>
            <p:cNvSpPr/>
            <p:nvPr/>
          </p:nvSpPr>
          <p:spPr>
            <a:xfrm>
              <a:off x="4200000" y="452900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1"/>
                  </a:lnTo>
                  <a:lnTo>
                    <a:pt x="0" y="7261"/>
                  </a:lnTo>
                  <a:lnTo>
                    <a:pt x="193" y="7261"/>
                  </a:lnTo>
                  <a:lnTo>
                    <a:pt x="425" y="5484"/>
                  </a:lnTo>
                  <a:lnTo>
                    <a:pt x="580" y="3669"/>
                  </a:lnTo>
                  <a:lnTo>
                    <a:pt x="695" y="1854"/>
                  </a:lnTo>
                  <a:lnTo>
                    <a:pt x="695" y="928"/>
                  </a:lnTo>
                  <a:lnTo>
                    <a:pt x="695" y="40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8"/>
            <p:cNvSpPr/>
            <p:nvPr/>
          </p:nvSpPr>
          <p:spPr>
            <a:xfrm>
              <a:off x="6500475" y="45396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6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3"/>
                  </a:lnTo>
                  <a:lnTo>
                    <a:pt x="9384" y="9654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39" y="10079"/>
                  </a:lnTo>
                  <a:lnTo>
                    <a:pt x="7608" y="9963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9" y="9346"/>
                  </a:lnTo>
                  <a:lnTo>
                    <a:pt x="6951" y="9075"/>
                  </a:lnTo>
                  <a:lnTo>
                    <a:pt x="6913" y="8805"/>
                  </a:lnTo>
                  <a:lnTo>
                    <a:pt x="6951" y="8535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4" y="7569"/>
                  </a:lnTo>
                  <a:lnTo>
                    <a:pt x="8148" y="7338"/>
                  </a:lnTo>
                  <a:lnTo>
                    <a:pt x="8226" y="7299"/>
                  </a:lnTo>
                  <a:close/>
                  <a:moveTo>
                    <a:pt x="2858" y="1"/>
                  </a:moveTo>
                  <a:lnTo>
                    <a:pt x="2665" y="39"/>
                  </a:lnTo>
                  <a:lnTo>
                    <a:pt x="2665" y="78"/>
                  </a:lnTo>
                  <a:lnTo>
                    <a:pt x="2626" y="1352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4" y="5098"/>
                  </a:lnTo>
                  <a:lnTo>
                    <a:pt x="2897" y="7492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2"/>
                  </a:lnTo>
                  <a:lnTo>
                    <a:pt x="3051" y="8766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7"/>
                  </a:lnTo>
                  <a:lnTo>
                    <a:pt x="773" y="9114"/>
                  </a:lnTo>
                  <a:lnTo>
                    <a:pt x="1545" y="9152"/>
                  </a:lnTo>
                  <a:lnTo>
                    <a:pt x="3128" y="9230"/>
                  </a:lnTo>
                  <a:lnTo>
                    <a:pt x="4828" y="9307"/>
                  </a:lnTo>
                  <a:lnTo>
                    <a:pt x="5677" y="9307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2" y="10311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20"/>
                  </a:lnTo>
                  <a:lnTo>
                    <a:pt x="9037" y="10543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3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9"/>
                  </a:lnTo>
                  <a:lnTo>
                    <a:pt x="10041" y="8071"/>
                  </a:lnTo>
                  <a:lnTo>
                    <a:pt x="9847" y="7762"/>
                  </a:lnTo>
                  <a:lnTo>
                    <a:pt x="9616" y="7492"/>
                  </a:lnTo>
                  <a:lnTo>
                    <a:pt x="9307" y="7260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7" y="6990"/>
                  </a:lnTo>
                  <a:lnTo>
                    <a:pt x="7724" y="7029"/>
                  </a:lnTo>
                  <a:lnTo>
                    <a:pt x="7415" y="7144"/>
                  </a:lnTo>
                  <a:lnTo>
                    <a:pt x="7144" y="7338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6" y="8805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8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6" y="8535"/>
                  </a:lnTo>
                  <a:lnTo>
                    <a:pt x="3206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5"/>
                  </a:lnTo>
                  <a:lnTo>
                    <a:pt x="3206" y="7338"/>
                  </a:lnTo>
                  <a:lnTo>
                    <a:pt x="3128" y="6449"/>
                  </a:lnTo>
                  <a:lnTo>
                    <a:pt x="3013" y="4326"/>
                  </a:lnTo>
                  <a:lnTo>
                    <a:pt x="2935" y="2202"/>
                  </a:lnTo>
                  <a:lnTo>
                    <a:pt x="2897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8"/>
            <p:cNvSpPr/>
            <p:nvPr/>
          </p:nvSpPr>
          <p:spPr>
            <a:xfrm>
              <a:off x="5490700" y="4546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79"/>
                  </a:lnTo>
                  <a:lnTo>
                    <a:pt x="0" y="1197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8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6"/>
                  </a:lnTo>
                  <a:lnTo>
                    <a:pt x="1970" y="5947"/>
                  </a:lnTo>
                  <a:lnTo>
                    <a:pt x="2433" y="6410"/>
                  </a:lnTo>
                  <a:lnTo>
                    <a:pt x="2974" y="6873"/>
                  </a:lnTo>
                  <a:lnTo>
                    <a:pt x="3514" y="7260"/>
                  </a:lnTo>
                  <a:lnTo>
                    <a:pt x="4094" y="7646"/>
                  </a:lnTo>
                  <a:lnTo>
                    <a:pt x="4712" y="7955"/>
                  </a:lnTo>
                  <a:lnTo>
                    <a:pt x="5329" y="8225"/>
                  </a:lnTo>
                  <a:lnTo>
                    <a:pt x="5986" y="8495"/>
                  </a:lnTo>
                  <a:lnTo>
                    <a:pt x="6642" y="8688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3"/>
                  </a:lnTo>
                  <a:lnTo>
                    <a:pt x="10774" y="9075"/>
                  </a:lnTo>
                  <a:lnTo>
                    <a:pt x="11392" y="8997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1"/>
                  </a:lnTo>
                  <a:lnTo>
                    <a:pt x="14018" y="8379"/>
                  </a:lnTo>
                  <a:lnTo>
                    <a:pt x="14636" y="8148"/>
                  </a:lnTo>
                  <a:lnTo>
                    <a:pt x="15253" y="7877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0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4"/>
                  </a:lnTo>
                  <a:lnTo>
                    <a:pt x="19076" y="4286"/>
                  </a:lnTo>
                  <a:lnTo>
                    <a:pt x="19347" y="3668"/>
                  </a:lnTo>
                  <a:lnTo>
                    <a:pt x="19115" y="3630"/>
                  </a:lnTo>
                  <a:lnTo>
                    <a:pt x="18767" y="4170"/>
                  </a:lnTo>
                  <a:lnTo>
                    <a:pt x="18420" y="4634"/>
                  </a:lnTo>
                  <a:lnTo>
                    <a:pt x="18034" y="5097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0"/>
                  </a:lnTo>
                  <a:lnTo>
                    <a:pt x="15755" y="7028"/>
                  </a:lnTo>
                  <a:lnTo>
                    <a:pt x="15215" y="7298"/>
                  </a:lnTo>
                  <a:lnTo>
                    <a:pt x="14713" y="7569"/>
                  </a:lnTo>
                  <a:lnTo>
                    <a:pt x="14134" y="7800"/>
                  </a:lnTo>
                  <a:lnTo>
                    <a:pt x="13593" y="8032"/>
                  </a:lnTo>
                  <a:lnTo>
                    <a:pt x="13014" y="8186"/>
                  </a:lnTo>
                  <a:lnTo>
                    <a:pt x="12434" y="8341"/>
                  </a:lnTo>
                  <a:lnTo>
                    <a:pt x="11817" y="8457"/>
                  </a:lnTo>
                  <a:lnTo>
                    <a:pt x="11199" y="8534"/>
                  </a:lnTo>
                  <a:lnTo>
                    <a:pt x="10504" y="8611"/>
                  </a:lnTo>
                  <a:lnTo>
                    <a:pt x="9114" y="8611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2"/>
                  </a:lnTo>
                  <a:lnTo>
                    <a:pt x="6333" y="8109"/>
                  </a:lnTo>
                  <a:lnTo>
                    <a:pt x="5638" y="7877"/>
                  </a:lnTo>
                  <a:lnTo>
                    <a:pt x="5020" y="7607"/>
                  </a:lnTo>
                  <a:lnTo>
                    <a:pt x="4364" y="7260"/>
                  </a:lnTo>
                  <a:lnTo>
                    <a:pt x="3785" y="6912"/>
                  </a:lnTo>
                  <a:lnTo>
                    <a:pt x="3206" y="6487"/>
                  </a:lnTo>
                  <a:lnTo>
                    <a:pt x="2704" y="6063"/>
                  </a:lnTo>
                  <a:lnTo>
                    <a:pt x="2202" y="5561"/>
                  </a:lnTo>
                  <a:lnTo>
                    <a:pt x="1777" y="4981"/>
                  </a:lnTo>
                  <a:lnTo>
                    <a:pt x="1391" y="4402"/>
                  </a:lnTo>
                  <a:lnTo>
                    <a:pt x="1120" y="3900"/>
                  </a:lnTo>
                  <a:lnTo>
                    <a:pt x="850" y="3360"/>
                  </a:lnTo>
                  <a:lnTo>
                    <a:pt x="696" y="2858"/>
                  </a:lnTo>
                  <a:lnTo>
                    <a:pt x="541" y="2278"/>
                  </a:lnTo>
                  <a:lnTo>
                    <a:pt x="425" y="1738"/>
                  </a:lnTo>
                  <a:lnTo>
                    <a:pt x="387" y="1158"/>
                  </a:lnTo>
                  <a:lnTo>
                    <a:pt x="387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8"/>
            <p:cNvSpPr/>
            <p:nvPr/>
          </p:nvSpPr>
          <p:spPr>
            <a:xfrm>
              <a:off x="5576625" y="4556050"/>
              <a:ext cx="35725" cy="28975"/>
            </a:xfrm>
            <a:custGeom>
              <a:avLst/>
              <a:gdLst/>
              <a:ahLst/>
              <a:cxnLst/>
              <a:rect l="l" t="t" r="r" b="b"/>
              <a:pathLst>
                <a:path w="1429" h="1159" extrusionOk="0">
                  <a:moveTo>
                    <a:pt x="502" y="0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6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1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4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2"/>
                  </a:lnTo>
                  <a:lnTo>
                    <a:pt x="425" y="579"/>
                  </a:lnTo>
                  <a:lnTo>
                    <a:pt x="541" y="425"/>
                  </a:lnTo>
                  <a:lnTo>
                    <a:pt x="618" y="386"/>
                  </a:lnTo>
                  <a:lnTo>
                    <a:pt x="773" y="386"/>
                  </a:lnTo>
                  <a:lnTo>
                    <a:pt x="850" y="425"/>
                  </a:lnTo>
                  <a:lnTo>
                    <a:pt x="966" y="579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6" y="927"/>
                  </a:lnTo>
                  <a:lnTo>
                    <a:pt x="966" y="1004"/>
                  </a:lnTo>
                  <a:lnTo>
                    <a:pt x="966" y="1081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5" y="1120"/>
                  </a:lnTo>
                  <a:lnTo>
                    <a:pt x="1313" y="1081"/>
                  </a:lnTo>
                  <a:lnTo>
                    <a:pt x="1390" y="888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3"/>
                  </a:lnTo>
                  <a:lnTo>
                    <a:pt x="1043" y="77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8"/>
            <p:cNvSpPr/>
            <p:nvPr/>
          </p:nvSpPr>
          <p:spPr>
            <a:xfrm>
              <a:off x="5523525" y="45599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2"/>
                  </a:lnTo>
                  <a:lnTo>
                    <a:pt x="78" y="966"/>
                  </a:lnTo>
                  <a:lnTo>
                    <a:pt x="232" y="1082"/>
                  </a:lnTo>
                  <a:lnTo>
                    <a:pt x="387" y="1198"/>
                  </a:lnTo>
                  <a:lnTo>
                    <a:pt x="464" y="1198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5"/>
                  </a:lnTo>
                  <a:lnTo>
                    <a:pt x="387" y="927"/>
                  </a:lnTo>
                  <a:lnTo>
                    <a:pt x="348" y="812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7" y="503"/>
                  </a:lnTo>
                  <a:lnTo>
                    <a:pt x="464" y="464"/>
                  </a:lnTo>
                  <a:lnTo>
                    <a:pt x="541" y="387"/>
                  </a:lnTo>
                  <a:lnTo>
                    <a:pt x="773" y="387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2" y="1043"/>
                  </a:lnTo>
                  <a:lnTo>
                    <a:pt x="1159" y="1082"/>
                  </a:lnTo>
                  <a:lnTo>
                    <a:pt x="1197" y="1082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7"/>
                  </a:lnTo>
                  <a:lnTo>
                    <a:pt x="1159" y="232"/>
                  </a:lnTo>
                  <a:lnTo>
                    <a:pt x="1004" y="78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8"/>
            <p:cNvSpPr/>
            <p:nvPr/>
          </p:nvSpPr>
          <p:spPr>
            <a:xfrm>
              <a:off x="4050375" y="4567625"/>
              <a:ext cx="30900" cy="168975"/>
            </a:xfrm>
            <a:custGeom>
              <a:avLst/>
              <a:gdLst/>
              <a:ahLst/>
              <a:cxnLst/>
              <a:rect l="l" t="t" r="r" b="b"/>
              <a:pathLst>
                <a:path w="1236" h="6759" extrusionOk="0">
                  <a:moveTo>
                    <a:pt x="1120" y="1"/>
                  </a:moveTo>
                  <a:lnTo>
                    <a:pt x="1081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9"/>
                  </a:lnTo>
                  <a:lnTo>
                    <a:pt x="116" y="5059"/>
                  </a:lnTo>
                  <a:lnTo>
                    <a:pt x="0" y="6720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2" y="3515"/>
                  </a:lnTo>
                  <a:lnTo>
                    <a:pt x="965" y="1854"/>
                  </a:lnTo>
                  <a:lnTo>
                    <a:pt x="1081" y="232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8"/>
            <p:cNvSpPr/>
            <p:nvPr/>
          </p:nvSpPr>
          <p:spPr>
            <a:xfrm>
              <a:off x="4077400" y="4569550"/>
              <a:ext cx="121650" cy="144850"/>
            </a:xfrm>
            <a:custGeom>
              <a:avLst/>
              <a:gdLst/>
              <a:ahLst/>
              <a:cxnLst/>
              <a:rect l="l" t="t" r="r" b="b"/>
              <a:pathLst>
                <a:path w="4866" h="5794" extrusionOk="0">
                  <a:moveTo>
                    <a:pt x="155" y="1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6"/>
                  </a:lnTo>
                  <a:lnTo>
                    <a:pt x="2896" y="3631"/>
                  </a:lnTo>
                  <a:lnTo>
                    <a:pt x="3476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6"/>
                  </a:lnTo>
                  <a:lnTo>
                    <a:pt x="4866" y="5639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8" y="1352"/>
                  </a:lnTo>
                  <a:lnTo>
                    <a:pt x="811" y="657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8"/>
            <p:cNvSpPr/>
            <p:nvPr/>
          </p:nvSpPr>
          <p:spPr>
            <a:xfrm>
              <a:off x="3931625" y="457727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1"/>
                  </a:moveTo>
                  <a:lnTo>
                    <a:pt x="0" y="78"/>
                  </a:lnTo>
                  <a:lnTo>
                    <a:pt x="194" y="927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6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9"/>
                  </a:lnTo>
                  <a:lnTo>
                    <a:pt x="1931" y="6140"/>
                  </a:lnTo>
                  <a:lnTo>
                    <a:pt x="2086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4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8"/>
            <p:cNvSpPr/>
            <p:nvPr/>
          </p:nvSpPr>
          <p:spPr>
            <a:xfrm>
              <a:off x="3941275" y="457920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1" y="40"/>
                  </a:lnTo>
                  <a:lnTo>
                    <a:pt x="1970" y="3206"/>
                  </a:lnTo>
                  <a:lnTo>
                    <a:pt x="4055" y="6334"/>
                  </a:lnTo>
                  <a:lnTo>
                    <a:pt x="4055" y="6334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3"/>
                  </a:lnTo>
                  <a:lnTo>
                    <a:pt x="3708" y="6720"/>
                  </a:lnTo>
                  <a:lnTo>
                    <a:pt x="4132" y="6797"/>
                  </a:lnTo>
                  <a:lnTo>
                    <a:pt x="4596" y="6836"/>
                  </a:lnTo>
                  <a:lnTo>
                    <a:pt x="5484" y="6836"/>
                  </a:lnTo>
                  <a:lnTo>
                    <a:pt x="6372" y="6759"/>
                  </a:lnTo>
                  <a:lnTo>
                    <a:pt x="7299" y="6643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9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5"/>
                  </a:lnTo>
                  <a:lnTo>
                    <a:pt x="13863" y="2125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1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3"/>
                  </a:lnTo>
                  <a:lnTo>
                    <a:pt x="10349" y="5253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6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8" y="6334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7"/>
                  </a:lnTo>
                  <a:lnTo>
                    <a:pt x="3399" y="4635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8"/>
            <p:cNvSpPr/>
            <p:nvPr/>
          </p:nvSpPr>
          <p:spPr>
            <a:xfrm>
              <a:off x="6364350" y="46361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2" y="39"/>
                  </a:lnTo>
                  <a:lnTo>
                    <a:pt x="2781" y="77"/>
                  </a:lnTo>
                  <a:lnTo>
                    <a:pt x="2511" y="193"/>
                  </a:lnTo>
                  <a:lnTo>
                    <a:pt x="2241" y="309"/>
                  </a:lnTo>
                  <a:lnTo>
                    <a:pt x="2009" y="425"/>
                  </a:lnTo>
                  <a:lnTo>
                    <a:pt x="1739" y="579"/>
                  </a:lnTo>
                  <a:lnTo>
                    <a:pt x="1507" y="773"/>
                  </a:lnTo>
                  <a:lnTo>
                    <a:pt x="1121" y="1197"/>
                  </a:lnTo>
                  <a:lnTo>
                    <a:pt x="735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8"/>
                  </a:lnTo>
                  <a:lnTo>
                    <a:pt x="40" y="3746"/>
                  </a:lnTo>
                  <a:lnTo>
                    <a:pt x="1" y="4055"/>
                  </a:lnTo>
                  <a:lnTo>
                    <a:pt x="1" y="4402"/>
                  </a:lnTo>
                  <a:lnTo>
                    <a:pt x="40" y="4673"/>
                  </a:lnTo>
                  <a:lnTo>
                    <a:pt x="117" y="4904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5" y="5252"/>
                  </a:lnTo>
                  <a:lnTo>
                    <a:pt x="966" y="5290"/>
                  </a:lnTo>
                  <a:lnTo>
                    <a:pt x="1700" y="5290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5" y="4711"/>
                  </a:lnTo>
                  <a:lnTo>
                    <a:pt x="580" y="4595"/>
                  </a:lnTo>
                  <a:lnTo>
                    <a:pt x="542" y="4441"/>
                  </a:lnTo>
                  <a:lnTo>
                    <a:pt x="542" y="4248"/>
                  </a:lnTo>
                  <a:lnTo>
                    <a:pt x="542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8"/>
                  </a:lnTo>
                  <a:lnTo>
                    <a:pt x="2627" y="695"/>
                  </a:lnTo>
                  <a:lnTo>
                    <a:pt x="3090" y="579"/>
                  </a:lnTo>
                  <a:lnTo>
                    <a:pt x="3592" y="541"/>
                  </a:lnTo>
                  <a:lnTo>
                    <a:pt x="4094" y="579"/>
                  </a:lnTo>
                  <a:lnTo>
                    <a:pt x="4249" y="541"/>
                  </a:lnTo>
                  <a:lnTo>
                    <a:pt x="4326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3"/>
                  </a:lnTo>
                  <a:lnTo>
                    <a:pt x="4210" y="155"/>
                  </a:lnTo>
                  <a:lnTo>
                    <a:pt x="3940" y="77"/>
                  </a:lnTo>
                  <a:lnTo>
                    <a:pt x="3631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8"/>
            <p:cNvSpPr/>
            <p:nvPr/>
          </p:nvSpPr>
          <p:spPr>
            <a:xfrm>
              <a:off x="5052425" y="4653550"/>
              <a:ext cx="61800" cy="89800"/>
            </a:xfrm>
            <a:custGeom>
              <a:avLst/>
              <a:gdLst/>
              <a:ahLst/>
              <a:cxnLst/>
              <a:rect l="l" t="t" r="r" b="b"/>
              <a:pathLst>
                <a:path w="2472" h="3592" extrusionOk="0">
                  <a:moveTo>
                    <a:pt x="1082" y="0"/>
                  </a:moveTo>
                  <a:lnTo>
                    <a:pt x="1004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5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699"/>
                  </a:lnTo>
                  <a:lnTo>
                    <a:pt x="1931" y="1931"/>
                  </a:lnTo>
                  <a:lnTo>
                    <a:pt x="1931" y="2163"/>
                  </a:lnTo>
                  <a:lnTo>
                    <a:pt x="1931" y="2433"/>
                  </a:lnTo>
                  <a:lnTo>
                    <a:pt x="1815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0" y="3128"/>
                  </a:lnTo>
                  <a:lnTo>
                    <a:pt x="1197" y="3128"/>
                  </a:lnTo>
                  <a:lnTo>
                    <a:pt x="1043" y="3089"/>
                  </a:lnTo>
                  <a:lnTo>
                    <a:pt x="927" y="3012"/>
                  </a:lnTo>
                  <a:lnTo>
                    <a:pt x="850" y="2896"/>
                  </a:lnTo>
                  <a:lnTo>
                    <a:pt x="811" y="2742"/>
                  </a:lnTo>
                  <a:lnTo>
                    <a:pt x="850" y="2587"/>
                  </a:lnTo>
                  <a:lnTo>
                    <a:pt x="927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0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5" y="1468"/>
                  </a:lnTo>
                  <a:lnTo>
                    <a:pt x="193" y="1313"/>
                  </a:lnTo>
                  <a:lnTo>
                    <a:pt x="0" y="1622"/>
                  </a:lnTo>
                  <a:lnTo>
                    <a:pt x="271" y="1892"/>
                  </a:lnTo>
                  <a:lnTo>
                    <a:pt x="580" y="2124"/>
                  </a:lnTo>
                  <a:lnTo>
                    <a:pt x="425" y="2356"/>
                  </a:lnTo>
                  <a:lnTo>
                    <a:pt x="348" y="2626"/>
                  </a:lnTo>
                  <a:lnTo>
                    <a:pt x="309" y="2896"/>
                  </a:lnTo>
                  <a:lnTo>
                    <a:pt x="348" y="3051"/>
                  </a:lnTo>
                  <a:lnTo>
                    <a:pt x="425" y="3167"/>
                  </a:lnTo>
                  <a:lnTo>
                    <a:pt x="541" y="3321"/>
                  </a:lnTo>
                  <a:lnTo>
                    <a:pt x="695" y="3476"/>
                  </a:lnTo>
                  <a:lnTo>
                    <a:pt x="888" y="3553"/>
                  </a:lnTo>
                  <a:lnTo>
                    <a:pt x="1082" y="3591"/>
                  </a:lnTo>
                  <a:lnTo>
                    <a:pt x="1275" y="3591"/>
                  </a:lnTo>
                  <a:lnTo>
                    <a:pt x="1506" y="3553"/>
                  </a:lnTo>
                  <a:lnTo>
                    <a:pt x="1699" y="3514"/>
                  </a:lnTo>
                  <a:lnTo>
                    <a:pt x="1854" y="3398"/>
                  </a:lnTo>
                  <a:lnTo>
                    <a:pt x="2047" y="3244"/>
                  </a:lnTo>
                  <a:lnTo>
                    <a:pt x="2201" y="3051"/>
                  </a:lnTo>
                  <a:lnTo>
                    <a:pt x="2317" y="2858"/>
                  </a:lnTo>
                  <a:lnTo>
                    <a:pt x="2394" y="2665"/>
                  </a:lnTo>
                  <a:lnTo>
                    <a:pt x="2433" y="2472"/>
                  </a:lnTo>
                  <a:lnTo>
                    <a:pt x="2472" y="2240"/>
                  </a:lnTo>
                  <a:lnTo>
                    <a:pt x="2433" y="2008"/>
                  </a:lnTo>
                  <a:lnTo>
                    <a:pt x="2394" y="1815"/>
                  </a:lnTo>
                  <a:lnTo>
                    <a:pt x="2317" y="1583"/>
                  </a:lnTo>
                  <a:lnTo>
                    <a:pt x="2201" y="1390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6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8"/>
            <p:cNvSpPr/>
            <p:nvPr/>
          </p:nvSpPr>
          <p:spPr>
            <a:xfrm>
              <a:off x="6613425" y="4670925"/>
              <a:ext cx="26100" cy="11600"/>
            </a:xfrm>
            <a:custGeom>
              <a:avLst/>
              <a:gdLst/>
              <a:ahLst/>
              <a:cxnLst/>
              <a:rect l="l" t="t" r="r" b="b"/>
              <a:pathLst>
                <a:path w="1044" h="464" extrusionOk="0">
                  <a:moveTo>
                    <a:pt x="773" y="0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3"/>
                  </a:lnTo>
                  <a:lnTo>
                    <a:pt x="39" y="232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8"/>
            <p:cNvSpPr/>
            <p:nvPr/>
          </p:nvSpPr>
          <p:spPr>
            <a:xfrm>
              <a:off x="6514950" y="46767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6" y="0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39" y="77"/>
                  </a:lnTo>
                  <a:lnTo>
                    <a:pt x="1" y="193"/>
                  </a:lnTo>
                  <a:lnTo>
                    <a:pt x="39" y="270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0"/>
                  </a:lnTo>
                  <a:lnTo>
                    <a:pt x="850" y="193"/>
                  </a:lnTo>
                  <a:lnTo>
                    <a:pt x="812" y="77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8"/>
            <p:cNvSpPr/>
            <p:nvPr/>
          </p:nvSpPr>
          <p:spPr>
            <a:xfrm>
              <a:off x="4656625" y="46776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89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8" y="3553"/>
                  </a:lnTo>
                  <a:lnTo>
                    <a:pt x="12434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8"/>
                  </a:lnTo>
                  <a:lnTo>
                    <a:pt x="12009" y="3128"/>
                  </a:lnTo>
                  <a:lnTo>
                    <a:pt x="11932" y="3206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40" y="4171"/>
                  </a:lnTo>
                  <a:lnTo>
                    <a:pt x="9615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2" y="4171"/>
                  </a:lnTo>
                  <a:lnTo>
                    <a:pt x="5368" y="4017"/>
                  </a:lnTo>
                  <a:lnTo>
                    <a:pt x="4595" y="3708"/>
                  </a:lnTo>
                  <a:lnTo>
                    <a:pt x="3900" y="3283"/>
                  </a:lnTo>
                  <a:lnTo>
                    <a:pt x="3205" y="2820"/>
                  </a:lnTo>
                  <a:lnTo>
                    <a:pt x="2587" y="2318"/>
                  </a:lnTo>
                  <a:lnTo>
                    <a:pt x="1970" y="1777"/>
                  </a:lnTo>
                  <a:lnTo>
                    <a:pt x="1390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8"/>
            <p:cNvSpPr/>
            <p:nvPr/>
          </p:nvSpPr>
          <p:spPr>
            <a:xfrm>
              <a:off x="4964575" y="4684425"/>
              <a:ext cx="92700" cy="135200"/>
            </a:xfrm>
            <a:custGeom>
              <a:avLst/>
              <a:gdLst/>
              <a:ahLst/>
              <a:cxnLst/>
              <a:rect l="l" t="t" r="r" b="b"/>
              <a:pathLst>
                <a:path w="3708" h="5408" extrusionOk="0">
                  <a:moveTo>
                    <a:pt x="3398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2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7"/>
                  </a:lnTo>
                  <a:lnTo>
                    <a:pt x="1777" y="1430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2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4" y="2086"/>
                  </a:lnTo>
                  <a:lnTo>
                    <a:pt x="889" y="2125"/>
                  </a:lnTo>
                  <a:lnTo>
                    <a:pt x="850" y="2163"/>
                  </a:lnTo>
                  <a:lnTo>
                    <a:pt x="811" y="2241"/>
                  </a:lnTo>
                  <a:lnTo>
                    <a:pt x="811" y="2356"/>
                  </a:lnTo>
                  <a:lnTo>
                    <a:pt x="811" y="2434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7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1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8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4"/>
                  </a:lnTo>
                  <a:lnTo>
                    <a:pt x="1082" y="4944"/>
                  </a:lnTo>
                  <a:lnTo>
                    <a:pt x="889" y="4866"/>
                  </a:lnTo>
                  <a:lnTo>
                    <a:pt x="773" y="4751"/>
                  </a:lnTo>
                  <a:lnTo>
                    <a:pt x="695" y="4596"/>
                  </a:lnTo>
                  <a:lnTo>
                    <a:pt x="657" y="4442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3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7" y="3669"/>
                  </a:lnTo>
                  <a:lnTo>
                    <a:pt x="116" y="2936"/>
                  </a:lnTo>
                  <a:lnTo>
                    <a:pt x="0" y="3283"/>
                  </a:lnTo>
                  <a:lnTo>
                    <a:pt x="657" y="3785"/>
                  </a:lnTo>
                  <a:lnTo>
                    <a:pt x="502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9"/>
                  </a:lnTo>
                  <a:lnTo>
                    <a:pt x="193" y="4403"/>
                  </a:lnTo>
                  <a:lnTo>
                    <a:pt x="193" y="4558"/>
                  </a:lnTo>
                  <a:lnTo>
                    <a:pt x="193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3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7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5"/>
                  </a:lnTo>
                  <a:lnTo>
                    <a:pt x="2510" y="4442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7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2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6" y="2202"/>
                  </a:lnTo>
                  <a:lnTo>
                    <a:pt x="1275" y="2125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3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2"/>
                  </a:lnTo>
                  <a:lnTo>
                    <a:pt x="3514" y="387"/>
                  </a:lnTo>
                  <a:lnTo>
                    <a:pt x="3707" y="78"/>
                  </a:lnTo>
                  <a:lnTo>
                    <a:pt x="351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8"/>
            <p:cNvSpPr/>
            <p:nvPr/>
          </p:nvSpPr>
          <p:spPr>
            <a:xfrm>
              <a:off x="6406825" y="4717250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619"/>
                  </a:lnTo>
                  <a:lnTo>
                    <a:pt x="2550" y="696"/>
                  </a:lnTo>
                  <a:lnTo>
                    <a:pt x="2743" y="812"/>
                  </a:lnTo>
                  <a:lnTo>
                    <a:pt x="2936" y="966"/>
                  </a:lnTo>
                  <a:lnTo>
                    <a:pt x="3090" y="1198"/>
                  </a:lnTo>
                  <a:lnTo>
                    <a:pt x="3206" y="1430"/>
                  </a:lnTo>
                  <a:lnTo>
                    <a:pt x="3245" y="1700"/>
                  </a:lnTo>
                  <a:lnTo>
                    <a:pt x="3245" y="1970"/>
                  </a:lnTo>
                  <a:lnTo>
                    <a:pt x="3206" y="2202"/>
                  </a:lnTo>
                  <a:lnTo>
                    <a:pt x="3090" y="2472"/>
                  </a:lnTo>
                  <a:lnTo>
                    <a:pt x="2974" y="2665"/>
                  </a:lnTo>
                  <a:lnTo>
                    <a:pt x="2781" y="2897"/>
                  </a:lnTo>
                  <a:lnTo>
                    <a:pt x="2588" y="3051"/>
                  </a:lnTo>
                  <a:lnTo>
                    <a:pt x="2357" y="3167"/>
                  </a:lnTo>
                  <a:lnTo>
                    <a:pt x="2086" y="3245"/>
                  </a:lnTo>
                  <a:lnTo>
                    <a:pt x="1777" y="3245"/>
                  </a:lnTo>
                  <a:lnTo>
                    <a:pt x="1507" y="3167"/>
                  </a:lnTo>
                  <a:lnTo>
                    <a:pt x="1237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4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5" y="1121"/>
                  </a:lnTo>
                  <a:lnTo>
                    <a:pt x="928" y="928"/>
                  </a:lnTo>
                  <a:lnTo>
                    <a:pt x="1121" y="735"/>
                  </a:lnTo>
                  <a:lnTo>
                    <a:pt x="1353" y="580"/>
                  </a:lnTo>
                  <a:lnTo>
                    <a:pt x="1584" y="464"/>
                  </a:lnTo>
                  <a:close/>
                  <a:moveTo>
                    <a:pt x="1893" y="1"/>
                  </a:moveTo>
                  <a:lnTo>
                    <a:pt x="1700" y="39"/>
                  </a:lnTo>
                  <a:lnTo>
                    <a:pt x="1546" y="78"/>
                  </a:lnTo>
                  <a:lnTo>
                    <a:pt x="1353" y="155"/>
                  </a:lnTo>
                  <a:lnTo>
                    <a:pt x="1314" y="194"/>
                  </a:lnTo>
                  <a:lnTo>
                    <a:pt x="1082" y="271"/>
                  </a:lnTo>
                  <a:lnTo>
                    <a:pt x="851" y="387"/>
                  </a:lnTo>
                  <a:lnTo>
                    <a:pt x="619" y="580"/>
                  </a:lnTo>
                  <a:lnTo>
                    <a:pt x="426" y="773"/>
                  </a:lnTo>
                  <a:lnTo>
                    <a:pt x="271" y="966"/>
                  </a:lnTo>
                  <a:lnTo>
                    <a:pt x="155" y="1237"/>
                  </a:lnTo>
                  <a:lnTo>
                    <a:pt x="78" y="1468"/>
                  </a:lnTo>
                  <a:lnTo>
                    <a:pt x="1" y="1739"/>
                  </a:lnTo>
                  <a:lnTo>
                    <a:pt x="1" y="2047"/>
                  </a:lnTo>
                  <a:lnTo>
                    <a:pt x="40" y="2125"/>
                  </a:lnTo>
                  <a:lnTo>
                    <a:pt x="40" y="2318"/>
                  </a:lnTo>
                  <a:lnTo>
                    <a:pt x="117" y="2511"/>
                  </a:lnTo>
                  <a:lnTo>
                    <a:pt x="310" y="2858"/>
                  </a:lnTo>
                  <a:lnTo>
                    <a:pt x="542" y="3167"/>
                  </a:lnTo>
                  <a:lnTo>
                    <a:pt x="851" y="3399"/>
                  </a:lnTo>
                  <a:lnTo>
                    <a:pt x="1198" y="3592"/>
                  </a:lnTo>
                  <a:lnTo>
                    <a:pt x="1584" y="3708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7" y="3669"/>
                  </a:lnTo>
                  <a:lnTo>
                    <a:pt x="2627" y="3592"/>
                  </a:lnTo>
                  <a:lnTo>
                    <a:pt x="2897" y="3438"/>
                  </a:lnTo>
                  <a:lnTo>
                    <a:pt x="3129" y="3245"/>
                  </a:lnTo>
                  <a:lnTo>
                    <a:pt x="3322" y="3013"/>
                  </a:lnTo>
                  <a:lnTo>
                    <a:pt x="3476" y="2781"/>
                  </a:lnTo>
                  <a:lnTo>
                    <a:pt x="3631" y="2511"/>
                  </a:lnTo>
                  <a:lnTo>
                    <a:pt x="3708" y="2202"/>
                  </a:lnTo>
                  <a:lnTo>
                    <a:pt x="3747" y="1932"/>
                  </a:lnTo>
                  <a:lnTo>
                    <a:pt x="3747" y="1584"/>
                  </a:lnTo>
                  <a:lnTo>
                    <a:pt x="3669" y="1314"/>
                  </a:lnTo>
                  <a:lnTo>
                    <a:pt x="3515" y="1005"/>
                  </a:lnTo>
                  <a:lnTo>
                    <a:pt x="3322" y="696"/>
                  </a:lnTo>
                  <a:lnTo>
                    <a:pt x="3052" y="426"/>
                  </a:lnTo>
                  <a:lnTo>
                    <a:pt x="2743" y="233"/>
                  </a:lnTo>
                  <a:lnTo>
                    <a:pt x="2395" y="7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8"/>
            <p:cNvSpPr/>
            <p:nvPr/>
          </p:nvSpPr>
          <p:spPr>
            <a:xfrm>
              <a:off x="2332000" y="4749125"/>
              <a:ext cx="326325" cy="58900"/>
            </a:xfrm>
            <a:custGeom>
              <a:avLst/>
              <a:gdLst/>
              <a:ahLst/>
              <a:cxnLst/>
              <a:rect l="l" t="t" r="r" b="b"/>
              <a:pathLst>
                <a:path w="13053" h="2356" extrusionOk="0">
                  <a:moveTo>
                    <a:pt x="12782" y="0"/>
                  </a:moveTo>
                  <a:lnTo>
                    <a:pt x="12705" y="39"/>
                  </a:lnTo>
                  <a:lnTo>
                    <a:pt x="12628" y="116"/>
                  </a:lnTo>
                  <a:lnTo>
                    <a:pt x="12589" y="193"/>
                  </a:lnTo>
                  <a:lnTo>
                    <a:pt x="12589" y="309"/>
                  </a:lnTo>
                  <a:lnTo>
                    <a:pt x="12589" y="502"/>
                  </a:lnTo>
                  <a:lnTo>
                    <a:pt x="12550" y="657"/>
                  </a:lnTo>
                  <a:lnTo>
                    <a:pt x="12435" y="811"/>
                  </a:lnTo>
                  <a:lnTo>
                    <a:pt x="12319" y="966"/>
                  </a:lnTo>
                  <a:lnTo>
                    <a:pt x="12164" y="1081"/>
                  </a:lnTo>
                  <a:lnTo>
                    <a:pt x="11971" y="1159"/>
                  </a:lnTo>
                  <a:lnTo>
                    <a:pt x="11546" y="1313"/>
                  </a:lnTo>
                  <a:lnTo>
                    <a:pt x="11083" y="1429"/>
                  </a:lnTo>
                  <a:lnTo>
                    <a:pt x="10581" y="1506"/>
                  </a:lnTo>
                  <a:lnTo>
                    <a:pt x="9847" y="1583"/>
                  </a:lnTo>
                  <a:lnTo>
                    <a:pt x="9423" y="1622"/>
                  </a:lnTo>
                  <a:lnTo>
                    <a:pt x="9423" y="1545"/>
                  </a:lnTo>
                  <a:lnTo>
                    <a:pt x="9423" y="1468"/>
                  </a:lnTo>
                  <a:lnTo>
                    <a:pt x="9152" y="888"/>
                  </a:lnTo>
                  <a:lnTo>
                    <a:pt x="8959" y="270"/>
                  </a:lnTo>
                  <a:lnTo>
                    <a:pt x="8612" y="386"/>
                  </a:lnTo>
                  <a:lnTo>
                    <a:pt x="8650" y="695"/>
                  </a:lnTo>
                  <a:lnTo>
                    <a:pt x="8728" y="1043"/>
                  </a:lnTo>
                  <a:lnTo>
                    <a:pt x="8843" y="1390"/>
                  </a:lnTo>
                  <a:lnTo>
                    <a:pt x="8998" y="1661"/>
                  </a:lnTo>
                  <a:lnTo>
                    <a:pt x="7839" y="1776"/>
                  </a:lnTo>
                  <a:lnTo>
                    <a:pt x="6681" y="1854"/>
                  </a:lnTo>
                  <a:lnTo>
                    <a:pt x="5252" y="1892"/>
                  </a:lnTo>
                  <a:lnTo>
                    <a:pt x="3862" y="1854"/>
                  </a:lnTo>
                  <a:lnTo>
                    <a:pt x="3592" y="1815"/>
                  </a:lnTo>
                  <a:lnTo>
                    <a:pt x="3746" y="1506"/>
                  </a:lnTo>
                  <a:lnTo>
                    <a:pt x="3785" y="1159"/>
                  </a:lnTo>
                  <a:lnTo>
                    <a:pt x="3785" y="811"/>
                  </a:lnTo>
                  <a:lnTo>
                    <a:pt x="3746" y="425"/>
                  </a:lnTo>
                  <a:lnTo>
                    <a:pt x="3399" y="464"/>
                  </a:lnTo>
                  <a:lnTo>
                    <a:pt x="3399" y="772"/>
                  </a:lnTo>
                  <a:lnTo>
                    <a:pt x="3360" y="1081"/>
                  </a:lnTo>
                  <a:lnTo>
                    <a:pt x="3244" y="1468"/>
                  </a:lnTo>
                  <a:lnTo>
                    <a:pt x="3128" y="1815"/>
                  </a:lnTo>
                  <a:lnTo>
                    <a:pt x="2202" y="1738"/>
                  </a:lnTo>
                  <a:lnTo>
                    <a:pt x="1738" y="1699"/>
                  </a:lnTo>
                  <a:lnTo>
                    <a:pt x="1275" y="1622"/>
                  </a:lnTo>
                  <a:lnTo>
                    <a:pt x="889" y="1468"/>
                  </a:lnTo>
                  <a:lnTo>
                    <a:pt x="734" y="1390"/>
                  </a:lnTo>
                  <a:lnTo>
                    <a:pt x="618" y="1313"/>
                  </a:lnTo>
                  <a:lnTo>
                    <a:pt x="503" y="1197"/>
                  </a:lnTo>
                  <a:lnTo>
                    <a:pt x="425" y="1081"/>
                  </a:lnTo>
                  <a:lnTo>
                    <a:pt x="387" y="966"/>
                  </a:lnTo>
                  <a:lnTo>
                    <a:pt x="387" y="811"/>
                  </a:lnTo>
                  <a:lnTo>
                    <a:pt x="387" y="772"/>
                  </a:lnTo>
                  <a:lnTo>
                    <a:pt x="387" y="695"/>
                  </a:lnTo>
                  <a:lnTo>
                    <a:pt x="310" y="618"/>
                  </a:lnTo>
                  <a:lnTo>
                    <a:pt x="194" y="618"/>
                  </a:lnTo>
                  <a:lnTo>
                    <a:pt x="155" y="657"/>
                  </a:lnTo>
                  <a:lnTo>
                    <a:pt x="116" y="695"/>
                  </a:lnTo>
                  <a:lnTo>
                    <a:pt x="39" y="850"/>
                  </a:lnTo>
                  <a:lnTo>
                    <a:pt x="1" y="1004"/>
                  </a:lnTo>
                  <a:lnTo>
                    <a:pt x="1" y="1159"/>
                  </a:lnTo>
                  <a:lnTo>
                    <a:pt x="1" y="1274"/>
                  </a:lnTo>
                  <a:lnTo>
                    <a:pt x="39" y="1390"/>
                  </a:lnTo>
                  <a:lnTo>
                    <a:pt x="116" y="1506"/>
                  </a:lnTo>
                  <a:lnTo>
                    <a:pt x="310" y="1699"/>
                  </a:lnTo>
                  <a:lnTo>
                    <a:pt x="541" y="1854"/>
                  </a:lnTo>
                  <a:lnTo>
                    <a:pt x="812" y="1970"/>
                  </a:lnTo>
                  <a:lnTo>
                    <a:pt x="1082" y="2047"/>
                  </a:lnTo>
                  <a:lnTo>
                    <a:pt x="1352" y="2085"/>
                  </a:lnTo>
                  <a:lnTo>
                    <a:pt x="2626" y="2240"/>
                  </a:lnTo>
                  <a:lnTo>
                    <a:pt x="3862" y="2317"/>
                  </a:lnTo>
                  <a:lnTo>
                    <a:pt x="5136" y="2356"/>
                  </a:lnTo>
                  <a:lnTo>
                    <a:pt x="6372" y="2356"/>
                  </a:lnTo>
                  <a:lnTo>
                    <a:pt x="7531" y="2278"/>
                  </a:lnTo>
                  <a:lnTo>
                    <a:pt x="8689" y="2201"/>
                  </a:lnTo>
                  <a:lnTo>
                    <a:pt x="9847" y="2047"/>
                  </a:lnTo>
                  <a:lnTo>
                    <a:pt x="11006" y="1892"/>
                  </a:lnTo>
                  <a:lnTo>
                    <a:pt x="11392" y="1815"/>
                  </a:lnTo>
                  <a:lnTo>
                    <a:pt x="11740" y="1738"/>
                  </a:lnTo>
                  <a:lnTo>
                    <a:pt x="12126" y="1583"/>
                  </a:lnTo>
                  <a:lnTo>
                    <a:pt x="12473" y="1429"/>
                  </a:lnTo>
                  <a:lnTo>
                    <a:pt x="12744" y="1236"/>
                  </a:lnTo>
                  <a:lnTo>
                    <a:pt x="12859" y="1081"/>
                  </a:lnTo>
                  <a:lnTo>
                    <a:pt x="12937" y="927"/>
                  </a:lnTo>
                  <a:lnTo>
                    <a:pt x="13014" y="772"/>
                  </a:lnTo>
                  <a:lnTo>
                    <a:pt x="13052" y="579"/>
                  </a:lnTo>
                  <a:lnTo>
                    <a:pt x="13052" y="386"/>
                  </a:lnTo>
                  <a:lnTo>
                    <a:pt x="13052" y="155"/>
                  </a:lnTo>
                  <a:lnTo>
                    <a:pt x="13014" y="77"/>
                  </a:lnTo>
                  <a:lnTo>
                    <a:pt x="1293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24" name="Google Shape;2024;p8"/>
          <p:cNvSpPr txBox="1">
            <a:spLocks noGrp="1"/>
          </p:cNvSpPr>
          <p:nvPr>
            <p:ph type="title"/>
          </p:nvPr>
        </p:nvSpPr>
        <p:spPr>
          <a:xfrm>
            <a:off x="1847250" y="1444950"/>
            <a:ext cx="5449500" cy="22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9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20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26" name="Google Shape;2026;p9"/>
          <p:cNvGrpSpPr/>
          <p:nvPr/>
        </p:nvGrpSpPr>
        <p:grpSpPr>
          <a:xfrm>
            <a:off x="162878" y="103243"/>
            <a:ext cx="8818245" cy="4937014"/>
            <a:chOff x="238125" y="857725"/>
            <a:chExt cx="7143750" cy="3999525"/>
          </a:xfrm>
        </p:grpSpPr>
        <p:sp>
          <p:nvSpPr>
            <p:cNvPr id="2027" name="Google Shape;2027;p9"/>
            <p:cNvSpPr/>
            <p:nvPr/>
          </p:nvSpPr>
          <p:spPr>
            <a:xfrm>
              <a:off x="3447000" y="857725"/>
              <a:ext cx="309925" cy="605300"/>
            </a:xfrm>
            <a:custGeom>
              <a:avLst/>
              <a:gdLst/>
              <a:ahLst/>
              <a:cxnLst/>
              <a:rect l="l" t="t" r="r" b="b"/>
              <a:pathLst>
                <a:path w="12397" h="24212" extrusionOk="0">
                  <a:moveTo>
                    <a:pt x="7955" y="463"/>
                  </a:moveTo>
                  <a:lnTo>
                    <a:pt x="8496" y="502"/>
                  </a:lnTo>
                  <a:lnTo>
                    <a:pt x="9037" y="618"/>
                  </a:lnTo>
                  <a:lnTo>
                    <a:pt x="9500" y="811"/>
                  </a:lnTo>
                  <a:lnTo>
                    <a:pt x="9925" y="1043"/>
                  </a:lnTo>
                  <a:lnTo>
                    <a:pt x="10311" y="1352"/>
                  </a:lnTo>
                  <a:lnTo>
                    <a:pt x="10659" y="1699"/>
                  </a:lnTo>
                  <a:lnTo>
                    <a:pt x="10967" y="2085"/>
                  </a:lnTo>
                  <a:lnTo>
                    <a:pt x="11238" y="2510"/>
                  </a:lnTo>
                  <a:lnTo>
                    <a:pt x="11469" y="2973"/>
                  </a:lnTo>
                  <a:lnTo>
                    <a:pt x="11663" y="3437"/>
                  </a:lnTo>
                  <a:lnTo>
                    <a:pt x="11778" y="3939"/>
                  </a:lnTo>
                  <a:lnTo>
                    <a:pt x="11856" y="4441"/>
                  </a:lnTo>
                  <a:lnTo>
                    <a:pt x="11894" y="4981"/>
                  </a:lnTo>
                  <a:lnTo>
                    <a:pt x="11894" y="5483"/>
                  </a:lnTo>
                  <a:lnTo>
                    <a:pt x="11817" y="5985"/>
                  </a:lnTo>
                  <a:lnTo>
                    <a:pt x="11701" y="6487"/>
                  </a:lnTo>
                  <a:lnTo>
                    <a:pt x="11547" y="6989"/>
                  </a:lnTo>
                  <a:lnTo>
                    <a:pt x="11315" y="7453"/>
                  </a:lnTo>
                  <a:lnTo>
                    <a:pt x="11083" y="7916"/>
                  </a:lnTo>
                  <a:lnTo>
                    <a:pt x="10813" y="8341"/>
                  </a:lnTo>
                  <a:lnTo>
                    <a:pt x="10504" y="8766"/>
                  </a:lnTo>
                  <a:lnTo>
                    <a:pt x="10195" y="9152"/>
                  </a:lnTo>
                  <a:lnTo>
                    <a:pt x="9848" y="9499"/>
                  </a:lnTo>
                  <a:lnTo>
                    <a:pt x="9461" y="9847"/>
                  </a:lnTo>
                  <a:lnTo>
                    <a:pt x="9037" y="10156"/>
                  </a:lnTo>
                  <a:lnTo>
                    <a:pt x="8651" y="10465"/>
                  </a:lnTo>
                  <a:lnTo>
                    <a:pt x="8187" y="10735"/>
                  </a:lnTo>
                  <a:lnTo>
                    <a:pt x="7762" y="11005"/>
                  </a:lnTo>
                  <a:lnTo>
                    <a:pt x="6836" y="11469"/>
                  </a:lnTo>
                  <a:lnTo>
                    <a:pt x="5870" y="11855"/>
                  </a:lnTo>
                  <a:lnTo>
                    <a:pt x="5677" y="11855"/>
                  </a:lnTo>
                  <a:lnTo>
                    <a:pt x="5639" y="11932"/>
                  </a:lnTo>
                  <a:lnTo>
                    <a:pt x="5600" y="11932"/>
                  </a:lnTo>
                  <a:lnTo>
                    <a:pt x="4982" y="11276"/>
                  </a:lnTo>
                  <a:lnTo>
                    <a:pt x="4442" y="10542"/>
                  </a:lnTo>
                  <a:lnTo>
                    <a:pt x="3978" y="9808"/>
                  </a:lnTo>
                  <a:lnTo>
                    <a:pt x="3746" y="9383"/>
                  </a:lnTo>
                  <a:lnTo>
                    <a:pt x="3592" y="8997"/>
                  </a:lnTo>
                  <a:lnTo>
                    <a:pt x="3438" y="8611"/>
                  </a:lnTo>
                  <a:lnTo>
                    <a:pt x="3283" y="8186"/>
                  </a:lnTo>
                  <a:lnTo>
                    <a:pt x="3167" y="7762"/>
                  </a:lnTo>
                  <a:lnTo>
                    <a:pt x="3090" y="7298"/>
                  </a:lnTo>
                  <a:lnTo>
                    <a:pt x="3051" y="6873"/>
                  </a:lnTo>
                  <a:lnTo>
                    <a:pt x="3013" y="6410"/>
                  </a:lnTo>
                  <a:lnTo>
                    <a:pt x="3051" y="5947"/>
                  </a:lnTo>
                  <a:lnTo>
                    <a:pt x="3090" y="5483"/>
                  </a:lnTo>
                  <a:lnTo>
                    <a:pt x="3167" y="5020"/>
                  </a:lnTo>
                  <a:lnTo>
                    <a:pt x="3244" y="4557"/>
                  </a:lnTo>
                  <a:lnTo>
                    <a:pt x="3399" y="4093"/>
                  </a:lnTo>
                  <a:lnTo>
                    <a:pt x="3592" y="3668"/>
                  </a:lnTo>
                  <a:lnTo>
                    <a:pt x="3785" y="3205"/>
                  </a:lnTo>
                  <a:lnTo>
                    <a:pt x="4055" y="2819"/>
                  </a:lnTo>
                  <a:lnTo>
                    <a:pt x="4326" y="2394"/>
                  </a:lnTo>
                  <a:lnTo>
                    <a:pt x="4635" y="2047"/>
                  </a:lnTo>
                  <a:lnTo>
                    <a:pt x="4944" y="1699"/>
                  </a:lnTo>
                  <a:lnTo>
                    <a:pt x="5330" y="1390"/>
                  </a:lnTo>
                  <a:lnTo>
                    <a:pt x="5716" y="1081"/>
                  </a:lnTo>
                  <a:lnTo>
                    <a:pt x="6102" y="850"/>
                  </a:lnTo>
                  <a:lnTo>
                    <a:pt x="6527" y="695"/>
                  </a:lnTo>
                  <a:lnTo>
                    <a:pt x="6990" y="541"/>
                  </a:lnTo>
                  <a:lnTo>
                    <a:pt x="7453" y="463"/>
                  </a:lnTo>
                  <a:close/>
                  <a:moveTo>
                    <a:pt x="5561" y="12279"/>
                  </a:moveTo>
                  <a:lnTo>
                    <a:pt x="5600" y="12318"/>
                  </a:lnTo>
                  <a:lnTo>
                    <a:pt x="5677" y="12357"/>
                  </a:lnTo>
                  <a:lnTo>
                    <a:pt x="5793" y="12897"/>
                  </a:lnTo>
                  <a:lnTo>
                    <a:pt x="5793" y="12897"/>
                  </a:lnTo>
                  <a:lnTo>
                    <a:pt x="5098" y="12588"/>
                  </a:lnTo>
                  <a:lnTo>
                    <a:pt x="5561" y="12279"/>
                  </a:lnTo>
                  <a:close/>
                  <a:moveTo>
                    <a:pt x="3322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3" y="13979"/>
                  </a:lnTo>
                  <a:lnTo>
                    <a:pt x="2781" y="13940"/>
                  </a:lnTo>
                  <a:lnTo>
                    <a:pt x="2511" y="13824"/>
                  </a:lnTo>
                  <a:lnTo>
                    <a:pt x="2936" y="13399"/>
                  </a:lnTo>
                  <a:lnTo>
                    <a:pt x="3322" y="12975"/>
                  </a:lnTo>
                  <a:close/>
                  <a:moveTo>
                    <a:pt x="3940" y="14326"/>
                  </a:moveTo>
                  <a:lnTo>
                    <a:pt x="5098" y="14519"/>
                  </a:lnTo>
                  <a:lnTo>
                    <a:pt x="4442" y="15485"/>
                  </a:lnTo>
                  <a:lnTo>
                    <a:pt x="4287" y="15214"/>
                  </a:lnTo>
                  <a:lnTo>
                    <a:pt x="4171" y="14944"/>
                  </a:lnTo>
                  <a:lnTo>
                    <a:pt x="4055" y="14635"/>
                  </a:lnTo>
                  <a:lnTo>
                    <a:pt x="3978" y="14365"/>
                  </a:lnTo>
                  <a:lnTo>
                    <a:pt x="3940" y="14326"/>
                  </a:lnTo>
                  <a:close/>
                  <a:moveTo>
                    <a:pt x="3746" y="14596"/>
                  </a:moveTo>
                  <a:lnTo>
                    <a:pt x="3824" y="14944"/>
                  </a:lnTo>
                  <a:lnTo>
                    <a:pt x="3978" y="15291"/>
                  </a:lnTo>
                  <a:lnTo>
                    <a:pt x="4133" y="15600"/>
                  </a:lnTo>
                  <a:lnTo>
                    <a:pt x="4287" y="15909"/>
                  </a:lnTo>
                  <a:lnTo>
                    <a:pt x="4364" y="15987"/>
                  </a:lnTo>
                  <a:lnTo>
                    <a:pt x="4055" y="16411"/>
                  </a:lnTo>
                  <a:lnTo>
                    <a:pt x="3746" y="16875"/>
                  </a:lnTo>
                  <a:lnTo>
                    <a:pt x="3592" y="16411"/>
                  </a:lnTo>
                  <a:lnTo>
                    <a:pt x="3476" y="15948"/>
                  </a:lnTo>
                  <a:lnTo>
                    <a:pt x="3476" y="15716"/>
                  </a:lnTo>
                  <a:lnTo>
                    <a:pt x="3476" y="15446"/>
                  </a:lnTo>
                  <a:lnTo>
                    <a:pt x="3515" y="15214"/>
                  </a:lnTo>
                  <a:lnTo>
                    <a:pt x="3553" y="14983"/>
                  </a:lnTo>
                  <a:lnTo>
                    <a:pt x="3746" y="14596"/>
                  </a:lnTo>
                  <a:close/>
                  <a:moveTo>
                    <a:pt x="4480" y="16334"/>
                  </a:moveTo>
                  <a:lnTo>
                    <a:pt x="4673" y="16759"/>
                  </a:lnTo>
                  <a:lnTo>
                    <a:pt x="4789" y="17222"/>
                  </a:lnTo>
                  <a:lnTo>
                    <a:pt x="4789" y="17222"/>
                  </a:lnTo>
                  <a:lnTo>
                    <a:pt x="4364" y="17106"/>
                  </a:lnTo>
                  <a:lnTo>
                    <a:pt x="3940" y="17029"/>
                  </a:lnTo>
                  <a:lnTo>
                    <a:pt x="4480" y="16334"/>
                  </a:lnTo>
                  <a:close/>
                  <a:moveTo>
                    <a:pt x="2472" y="16875"/>
                  </a:moveTo>
                  <a:lnTo>
                    <a:pt x="3399" y="17106"/>
                  </a:lnTo>
                  <a:lnTo>
                    <a:pt x="3476" y="17261"/>
                  </a:lnTo>
                  <a:lnTo>
                    <a:pt x="3322" y="17377"/>
                  </a:lnTo>
                  <a:lnTo>
                    <a:pt x="3167" y="17570"/>
                  </a:lnTo>
                  <a:lnTo>
                    <a:pt x="2897" y="17917"/>
                  </a:lnTo>
                  <a:lnTo>
                    <a:pt x="2665" y="17415"/>
                  </a:lnTo>
                  <a:lnTo>
                    <a:pt x="2472" y="16875"/>
                  </a:lnTo>
                  <a:close/>
                  <a:moveTo>
                    <a:pt x="3360" y="19732"/>
                  </a:moveTo>
                  <a:lnTo>
                    <a:pt x="4055" y="20427"/>
                  </a:lnTo>
                  <a:lnTo>
                    <a:pt x="3553" y="20659"/>
                  </a:lnTo>
                  <a:lnTo>
                    <a:pt x="3013" y="20968"/>
                  </a:lnTo>
                  <a:lnTo>
                    <a:pt x="3167" y="20350"/>
                  </a:lnTo>
                  <a:lnTo>
                    <a:pt x="3360" y="19732"/>
                  </a:lnTo>
                  <a:close/>
                  <a:moveTo>
                    <a:pt x="5677" y="20118"/>
                  </a:moveTo>
                  <a:lnTo>
                    <a:pt x="5986" y="20196"/>
                  </a:lnTo>
                  <a:lnTo>
                    <a:pt x="5716" y="20891"/>
                  </a:lnTo>
                  <a:lnTo>
                    <a:pt x="5368" y="21547"/>
                  </a:lnTo>
                  <a:lnTo>
                    <a:pt x="4673" y="20582"/>
                  </a:lnTo>
                  <a:lnTo>
                    <a:pt x="4635" y="20543"/>
                  </a:lnTo>
                  <a:lnTo>
                    <a:pt x="4673" y="20234"/>
                  </a:lnTo>
                  <a:lnTo>
                    <a:pt x="5021" y="20157"/>
                  </a:lnTo>
                  <a:lnTo>
                    <a:pt x="5330" y="20118"/>
                  </a:lnTo>
                  <a:close/>
                  <a:moveTo>
                    <a:pt x="7453" y="0"/>
                  </a:moveTo>
                  <a:lnTo>
                    <a:pt x="7067" y="39"/>
                  </a:lnTo>
                  <a:lnTo>
                    <a:pt x="6720" y="154"/>
                  </a:lnTo>
                  <a:lnTo>
                    <a:pt x="6334" y="270"/>
                  </a:lnTo>
                  <a:lnTo>
                    <a:pt x="5986" y="425"/>
                  </a:lnTo>
                  <a:lnTo>
                    <a:pt x="5639" y="579"/>
                  </a:lnTo>
                  <a:lnTo>
                    <a:pt x="5291" y="811"/>
                  </a:lnTo>
                  <a:lnTo>
                    <a:pt x="4944" y="1043"/>
                  </a:lnTo>
                  <a:lnTo>
                    <a:pt x="4635" y="1313"/>
                  </a:lnTo>
                  <a:lnTo>
                    <a:pt x="4364" y="1622"/>
                  </a:lnTo>
                  <a:lnTo>
                    <a:pt x="4094" y="1892"/>
                  </a:lnTo>
                  <a:lnTo>
                    <a:pt x="3824" y="2240"/>
                  </a:lnTo>
                  <a:lnTo>
                    <a:pt x="3592" y="2549"/>
                  </a:lnTo>
                  <a:lnTo>
                    <a:pt x="3399" y="2896"/>
                  </a:lnTo>
                  <a:lnTo>
                    <a:pt x="3206" y="3282"/>
                  </a:lnTo>
                  <a:lnTo>
                    <a:pt x="3051" y="3630"/>
                  </a:lnTo>
                  <a:lnTo>
                    <a:pt x="2897" y="4016"/>
                  </a:lnTo>
                  <a:lnTo>
                    <a:pt x="2781" y="4402"/>
                  </a:lnTo>
                  <a:lnTo>
                    <a:pt x="2704" y="4788"/>
                  </a:lnTo>
                  <a:lnTo>
                    <a:pt x="2627" y="5174"/>
                  </a:lnTo>
                  <a:lnTo>
                    <a:pt x="2588" y="5599"/>
                  </a:lnTo>
                  <a:lnTo>
                    <a:pt x="2549" y="5985"/>
                  </a:lnTo>
                  <a:lnTo>
                    <a:pt x="2549" y="6410"/>
                  </a:lnTo>
                  <a:lnTo>
                    <a:pt x="2549" y="6835"/>
                  </a:lnTo>
                  <a:lnTo>
                    <a:pt x="2665" y="7723"/>
                  </a:lnTo>
                  <a:lnTo>
                    <a:pt x="2742" y="8148"/>
                  </a:lnTo>
                  <a:lnTo>
                    <a:pt x="2858" y="8572"/>
                  </a:lnTo>
                  <a:lnTo>
                    <a:pt x="3013" y="8997"/>
                  </a:lnTo>
                  <a:lnTo>
                    <a:pt x="3167" y="9383"/>
                  </a:lnTo>
                  <a:lnTo>
                    <a:pt x="3322" y="9808"/>
                  </a:lnTo>
                  <a:lnTo>
                    <a:pt x="3553" y="10194"/>
                  </a:lnTo>
                  <a:lnTo>
                    <a:pt x="3746" y="10542"/>
                  </a:lnTo>
                  <a:lnTo>
                    <a:pt x="4017" y="10928"/>
                  </a:lnTo>
                  <a:lnTo>
                    <a:pt x="4287" y="11237"/>
                  </a:lnTo>
                  <a:lnTo>
                    <a:pt x="4596" y="11546"/>
                  </a:lnTo>
                  <a:lnTo>
                    <a:pt x="4905" y="11855"/>
                  </a:lnTo>
                  <a:lnTo>
                    <a:pt x="5252" y="12086"/>
                  </a:lnTo>
                  <a:lnTo>
                    <a:pt x="4557" y="12473"/>
                  </a:lnTo>
                  <a:lnTo>
                    <a:pt x="4480" y="12550"/>
                  </a:lnTo>
                  <a:lnTo>
                    <a:pt x="4442" y="12666"/>
                  </a:lnTo>
                  <a:lnTo>
                    <a:pt x="4480" y="12781"/>
                  </a:lnTo>
                  <a:lnTo>
                    <a:pt x="4596" y="12859"/>
                  </a:lnTo>
                  <a:lnTo>
                    <a:pt x="5021" y="13013"/>
                  </a:lnTo>
                  <a:lnTo>
                    <a:pt x="4673" y="13168"/>
                  </a:lnTo>
                  <a:lnTo>
                    <a:pt x="4403" y="13361"/>
                  </a:lnTo>
                  <a:lnTo>
                    <a:pt x="4094" y="13554"/>
                  </a:lnTo>
                  <a:lnTo>
                    <a:pt x="3862" y="13785"/>
                  </a:lnTo>
                  <a:lnTo>
                    <a:pt x="3824" y="13477"/>
                  </a:lnTo>
                  <a:lnTo>
                    <a:pt x="3746" y="13168"/>
                  </a:lnTo>
                  <a:lnTo>
                    <a:pt x="3631" y="12859"/>
                  </a:lnTo>
                  <a:lnTo>
                    <a:pt x="3515" y="12550"/>
                  </a:lnTo>
                  <a:lnTo>
                    <a:pt x="3476" y="12473"/>
                  </a:lnTo>
                  <a:lnTo>
                    <a:pt x="3360" y="12434"/>
                  </a:lnTo>
                  <a:lnTo>
                    <a:pt x="3283" y="12473"/>
                  </a:lnTo>
                  <a:lnTo>
                    <a:pt x="3206" y="12511"/>
                  </a:lnTo>
                  <a:lnTo>
                    <a:pt x="2665" y="13168"/>
                  </a:lnTo>
                  <a:lnTo>
                    <a:pt x="2086" y="13747"/>
                  </a:lnTo>
                  <a:lnTo>
                    <a:pt x="2047" y="13824"/>
                  </a:lnTo>
                  <a:lnTo>
                    <a:pt x="2009" y="13901"/>
                  </a:lnTo>
                  <a:lnTo>
                    <a:pt x="2047" y="13979"/>
                  </a:lnTo>
                  <a:lnTo>
                    <a:pt x="2086" y="14056"/>
                  </a:lnTo>
                  <a:lnTo>
                    <a:pt x="2395" y="14210"/>
                  </a:lnTo>
                  <a:lnTo>
                    <a:pt x="2742" y="14287"/>
                  </a:lnTo>
                  <a:lnTo>
                    <a:pt x="3051" y="14365"/>
                  </a:lnTo>
                  <a:lnTo>
                    <a:pt x="3399" y="14365"/>
                  </a:lnTo>
                  <a:lnTo>
                    <a:pt x="3244" y="14635"/>
                  </a:lnTo>
                  <a:lnTo>
                    <a:pt x="3129" y="14944"/>
                  </a:lnTo>
                  <a:lnTo>
                    <a:pt x="3090" y="15176"/>
                  </a:lnTo>
                  <a:lnTo>
                    <a:pt x="3051" y="15407"/>
                  </a:lnTo>
                  <a:lnTo>
                    <a:pt x="3051" y="15871"/>
                  </a:lnTo>
                  <a:lnTo>
                    <a:pt x="3129" y="16295"/>
                  </a:lnTo>
                  <a:lnTo>
                    <a:pt x="3244" y="16759"/>
                  </a:lnTo>
                  <a:lnTo>
                    <a:pt x="2781" y="16566"/>
                  </a:lnTo>
                  <a:lnTo>
                    <a:pt x="2279" y="16411"/>
                  </a:lnTo>
                  <a:lnTo>
                    <a:pt x="2202" y="16411"/>
                  </a:lnTo>
                  <a:lnTo>
                    <a:pt x="2125" y="16450"/>
                  </a:lnTo>
                  <a:lnTo>
                    <a:pt x="2047" y="16527"/>
                  </a:lnTo>
                  <a:lnTo>
                    <a:pt x="2047" y="16643"/>
                  </a:lnTo>
                  <a:lnTo>
                    <a:pt x="2163" y="17106"/>
                  </a:lnTo>
                  <a:lnTo>
                    <a:pt x="2279" y="17531"/>
                  </a:lnTo>
                  <a:lnTo>
                    <a:pt x="2472" y="17956"/>
                  </a:lnTo>
                  <a:lnTo>
                    <a:pt x="2704" y="18381"/>
                  </a:lnTo>
                  <a:lnTo>
                    <a:pt x="2781" y="18458"/>
                  </a:lnTo>
                  <a:lnTo>
                    <a:pt x="2858" y="18496"/>
                  </a:lnTo>
                  <a:lnTo>
                    <a:pt x="2936" y="18458"/>
                  </a:lnTo>
                  <a:lnTo>
                    <a:pt x="3013" y="18381"/>
                  </a:lnTo>
                  <a:lnTo>
                    <a:pt x="3322" y="18033"/>
                  </a:lnTo>
                  <a:lnTo>
                    <a:pt x="3515" y="17801"/>
                  </a:lnTo>
                  <a:lnTo>
                    <a:pt x="3631" y="17608"/>
                  </a:lnTo>
                  <a:lnTo>
                    <a:pt x="3708" y="17763"/>
                  </a:lnTo>
                  <a:lnTo>
                    <a:pt x="3978" y="18342"/>
                  </a:lnTo>
                  <a:lnTo>
                    <a:pt x="4133" y="18960"/>
                  </a:lnTo>
                  <a:lnTo>
                    <a:pt x="4248" y="19539"/>
                  </a:lnTo>
                  <a:lnTo>
                    <a:pt x="4248" y="20157"/>
                  </a:lnTo>
                  <a:lnTo>
                    <a:pt x="3438" y="19307"/>
                  </a:lnTo>
                  <a:lnTo>
                    <a:pt x="3399" y="19269"/>
                  </a:lnTo>
                  <a:lnTo>
                    <a:pt x="3206" y="19269"/>
                  </a:lnTo>
                  <a:lnTo>
                    <a:pt x="3167" y="19346"/>
                  </a:lnTo>
                  <a:lnTo>
                    <a:pt x="2974" y="19809"/>
                  </a:lnTo>
                  <a:lnTo>
                    <a:pt x="2781" y="20273"/>
                  </a:lnTo>
                  <a:lnTo>
                    <a:pt x="2665" y="20775"/>
                  </a:lnTo>
                  <a:lnTo>
                    <a:pt x="2627" y="21315"/>
                  </a:lnTo>
                  <a:lnTo>
                    <a:pt x="2627" y="21393"/>
                  </a:lnTo>
                  <a:lnTo>
                    <a:pt x="2704" y="21470"/>
                  </a:lnTo>
                  <a:lnTo>
                    <a:pt x="2781" y="21508"/>
                  </a:lnTo>
                  <a:lnTo>
                    <a:pt x="2897" y="21470"/>
                  </a:lnTo>
                  <a:lnTo>
                    <a:pt x="3515" y="21161"/>
                  </a:lnTo>
                  <a:lnTo>
                    <a:pt x="4171" y="20775"/>
                  </a:lnTo>
                  <a:lnTo>
                    <a:pt x="4055" y="21161"/>
                  </a:lnTo>
                  <a:lnTo>
                    <a:pt x="3901" y="21547"/>
                  </a:lnTo>
                  <a:lnTo>
                    <a:pt x="3669" y="22049"/>
                  </a:lnTo>
                  <a:lnTo>
                    <a:pt x="3322" y="22551"/>
                  </a:lnTo>
                  <a:lnTo>
                    <a:pt x="2897" y="23014"/>
                  </a:lnTo>
                  <a:lnTo>
                    <a:pt x="2627" y="23246"/>
                  </a:lnTo>
                  <a:lnTo>
                    <a:pt x="2395" y="23401"/>
                  </a:lnTo>
                  <a:lnTo>
                    <a:pt x="2125" y="23594"/>
                  </a:lnTo>
                  <a:lnTo>
                    <a:pt x="1854" y="23709"/>
                  </a:lnTo>
                  <a:lnTo>
                    <a:pt x="1584" y="23787"/>
                  </a:lnTo>
                  <a:lnTo>
                    <a:pt x="1314" y="23787"/>
                  </a:lnTo>
                  <a:lnTo>
                    <a:pt x="1082" y="23748"/>
                  </a:lnTo>
                  <a:lnTo>
                    <a:pt x="812" y="23671"/>
                  </a:lnTo>
                  <a:lnTo>
                    <a:pt x="541" y="23516"/>
                  </a:lnTo>
                  <a:lnTo>
                    <a:pt x="310" y="23285"/>
                  </a:lnTo>
                  <a:lnTo>
                    <a:pt x="233" y="23246"/>
                  </a:lnTo>
                  <a:lnTo>
                    <a:pt x="78" y="23246"/>
                  </a:lnTo>
                  <a:lnTo>
                    <a:pt x="39" y="23362"/>
                  </a:lnTo>
                  <a:lnTo>
                    <a:pt x="1" y="23401"/>
                  </a:lnTo>
                  <a:lnTo>
                    <a:pt x="39" y="23478"/>
                  </a:lnTo>
                  <a:lnTo>
                    <a:pt x="155" y="23632"/>
                  </a:lnTo>
                  <a:lnTo>
                    <a:pt x="271" y="23787"/>
                  </a:lnTo>
                  <a:lnTo>
                    <a:pt x="387" y="23903"/>
                  </a:lnTo>
                  <a:lnTo>
                    <a:pt x="541" y="24018"/>
                  </a:lnTo>
                  <a:lnTo>
                    <a:pt x="696" y="24096"/>
                  </a:lnTo>
                  <a:lnTo>
                    <a:pt x="889" y="24134"/>
                  </a:lnTo>
                  <a:lnTo>
                    <a:pt x="1236" y="24211"/>
                  </a:lnTo>
                  <a:lnTo>
                    <a:pt x="1584" y="24173"/>
                  </a:lnTo>
                  <a:lnTo>
                    <a:pt x="1970" y="24096"/>
                  </a:lnTo>
                  <a:lnTo>
                    <a:pt x="2318" y="23941"/>
                  </a:lnTo>
                  <a:lnTo>
                    <a:pt x="2665" y="23748"/>
                  </a:lnTo>
                  <a:lnTo>
                    <a:pt x="3013" y="23478"/>
                  </a:lnTo>
                  <a:lnTo>
                    <a:pt x="3322" y="23207"/>
                  </a:lnTo>
                  <a:lnTo>
                    <a:pt x="3631" y="22860"/>
                  </a:lnTo>
                  <a:lnTo>
                    <a:pt x="3901" y="22512"/>
                  </a:lnTo>
                  <a:lnTo>
                    <a:pt x="4133" y="22126"/>
                  </a:lnTo>
                  <a:lnTo>
                    <a:pt x="4326" y="21702"/>
                  </a:lnTo>
                  <a:lnTo>
                    <a:pt x="4480" y="21315"/>
                  </a:lnTo>
                  <a:lnTo>
                    <a:pt x="4596" y="20852"/>
                  </a:lnTo>
                  <a:lnTo>
                    <a:pt x="5214" y="21972"/>
                  </a:lnTo>
                  <a:lnTo>
                    <a:pt x="5291" y="22049"/>
                  </a:lnTo>
                  <a:lnTo>
                    <a:pt x="5368" y="22088"/>
                  </a:lnTo>
                  <a:lnTo>
                    <a:pt x="5446" y="22049"/>
                  </a:lnTo>
                  <a:lnTo>
                    <a:pt x="5523" y="22010"/>
                  </a:lnTo>
                  <a:lnTo>
                    <a:pt x="5793" y="21547"/>
                  </a:lnTo>
                  <a:lnTo>
                    <a:pt x="6025" y="21084"/>
                  </a:lnTo>
                  <a:lnTo>
                    <a:pt x="6411" y="20118"/>
                  </a:lnTo>
                  <a:lnTo>
                    <a:pt x="6411" y="20041"/>
                  </a:lnTo>
                  <a:lnTo>
                    <a:pt x="6411" y="19964"/>
                  </a:lnTo>
                  <a:lnTo>
                    <a:pt x="6372" y="19925"/>
                  </a:lnTo>
                  <a:lnTo>
                    <a:pt x="6295" y="19887"/>
                  </a:lnTo>
                  <a:lnTo>
                    <a:pt x="5909" y="19771"/>
                  </a:lnTo>
                  <a:lnTo>
                    <a:pt x="5484" y="19732"/>
                  </a:lnTo>
                  <a:lnTo>
                    <a:pt x="5098" y="19732"/>
                  </a:lnTo>
                  <a:lnTo>
                    <a:pt x="4673" y="19848"/>
                  </a:lnTo>
                  <a:lnTo>
                    <a:pt x="4635" y="19230"/>
                  </a:lnTo>
                  <a:lnTo>
                    <a:pt x="4519" y="18651"/>
                  </a:lnTo>
                  <a:lnTo>
                    <a:pt x="4287" y="18033"/>
                  </a:lnTo>
                  <a:lnTo>
                    <a:pt x="4055" y="17454"/>
                  </a:lnTo>
                  <a:lnTo>
                    <a:pt x="4055" y="17454"/>
                  </a:lnTo>
                  <a:lnTo>
                    <a:pt x="4519" y="17531"/>
                  </a:lnTo>
                  <a:lnTo>
                    <a:pt x="4982" y="17608"/>
                  </a:lnTo>
                  <a:lnTo>
                    <a:pt x="5059" y="17608"/>
                  </a:lnTo>
                  <a:lnTo>
                    <a:pt x="5098" y="17531"/>
                  </a:lnTo>
                  <a:lnTo>
                    <a:pt x="5137" y="17492"/>
                  </a:lnTo>
                  <a:lnTo>
                    <a:pt x="5137" y="17377"/>
                  </a:lnTo>
                  <a:lnTo>
                    <a:pt x="5098" y="17029"/>
                  </a:lnTo>
                  <a:lnTo>
                    <a:pt x="4982" y="16643"/>
                  </a:lnTo>
                  <a:lnTo>
                    <a:pt x="4828" y="16295"/>
                  </a:lnTo>
                  <a:lnTo>
                    <a:pt x="4673" y="15987"/>
                  </a:lnTo>
                  <a:lnTo>
                    <a:pt x="4596" y="15909"/>
                  </a:lnTo>
                  <a:lnTo>
                    <a:pt x="4635" y="15909"/>
                  </a:lnTo>
                  <a:lnTo>
                    <a:pt x="5600" y="14481"/>
                  </a:lnTo>
                  <a:lnTo>
                    <a:pt x="5639" y="14365"/>
                  </a:lnTo>
                  <a:lnTo>
                    <a:pt x="5600" y="14287"/>
                  </a:lnTo>
                  <a:lnTo>
                    <a:pt x="5561" y="14210"/>
                  </a:lnTo>
                  <a:lnTo>
                    <a:pt x="5446" y="14172"/>
                  </a:lnTo>
                  <a:lnTo>
                    <a:pt x="4210" y="13979"/>
                  </a:lnTo>
                  <a:lnTo>
                    <a:pt x="4480" y="13747"/>
                  </a:lnTo>
                  <a:lnTo>
                    <a:pt x="4789" y="13554"/>
                  </a:lnTo>
                  <a:lnTo>
                    <a:pt x="5098" y="13361"/>
                  </a:lnTo>
                  <a:lnTo>
                    <a:pt x="5407" y="13168"/>
                  </a:lnTo>
                  <a:lnTo>
                    <a:pt x="6025" y="13399"/>
                  </a:lnTo>
                  <a:lnTo>
                    <a:pt x="6141" y="13438"/>
                  </a:lnTo>
                  <a:lnTo>
                    <a:pt x="6218" y="13361"/>
                  </a:lnTo>
                  <a:lnTo>
                    <a:pt x="6256" y="13283"/>
                  </a:lnTo>
                  <a:lnTo>
                    <a:pt x="6295" y="13168"/>
                  </a:lnTo>
                  <a:lnTo>
                    <a:pt x="6179" y="12704"/>
                  </a:lnTo>
                  <a:lnTo>
                    <a:pt x="6063" y="12241"/>
                  </a:lnTo>
                  <a:lnTo>
                    <a:pt x="6913" y="11932"/>
                  </a:lnTo>
                  <a:lnTo>
                    <a:pt x="7724" y="11584"/>
                  </a:lnTo>
                  <a:lnTo>
                    <a:pt x="8535" y="11121"/>
                  </a:lnTo>
                  <a:lnTo>
                    <a:pt x="9268" y="10619"/>
                  </a:lnTo>
                  <a:lnTo>
                    <a:pt x="9963" y="10078"/>
                  </a:lnTo>
                  <a:lnTo>
                    <a:pt x="10311" y="9770"/>
                  </a:lnTo>
                  <a:lnTo>
                    <a:pt x="10620" y="9422"/>
                  </a:lnTo>
                  <a:lnTo>
                    <a:pt x="10890" y="9074"/>
                  </a:lnTo>
                  <a:lnTo>
                    <a:pt x="11161" y="8727"/>
                  </a:lnTo>
                  <a:lnTo>
                    <a:pt x="11392" y="8341"/>
                  </a:lnTo>
                  <a:lnTo>
                    <a:pt x="11624" y="7955"/>
                  </a:lnTo>
                  <a:lnTo>
                    <a:pt x="11817" y="7568"/>
                  </a:lnTo>
                  <a:lnTo>
                    <a:pt x="11971" y="7182"/>
                  </a:lnTo>
                  <a:lnTo>
                    <a:pt x="12126" y="6758"/>
                  </a:lnTo>
                  <a:lnTo>
                    <a:pt x="12242" y="6333"/>
                  </a:lnTo>
                  <a:lnTo>
                    <a:pt x="12319" y="5947"/>
                  </a:lnTo>
                  <a:lnTo>
                    <a:pt x="12358" y="5522"/>
                  </a:lnTo>
                  <a:lnTo>
                    <a:pt x="12396" y="5097"/>
                  </a:lnTo>
                  <a:lnTo>
                    <a:pt x="12396" y="4672"/>
                  </a:lnTo>
                  <a:lnTo>
                    <a:pt x="12358" y="4248"/>
                  </a:lnTo>
                  <a:lnTo>
                    <a:pt x="12280" y="3823"/>
                  </a:lnTo>
                  <a:lnTo>
                    <a:pt x="12203" y="3437"/>
                  </a:lnTo>
                  <a:lnTo>
                    <a:pt x="12049" y="3051"/>
                  </a:lnTo>
                  <a:lnTo>
                    <a:pt x="11894" y="2664"/>
                  </a:lnTo>
                  <a:lnTo>
                    <a:pt x="11701" y="2278"/>
                  </a:lnTo>
                  <a:lnTo>
                    <a:pt x="11469" y="1892"/>
                  </a:lnTo>
                  <a:lnTo>
                    <a:pt x="11161" y="1545"/>
                  </a:lnTo>
                  <a:lnTo>
                    <a:pt x="10890" y="1274"/>
                  </a:lnTo>
                  <a:lnTo>
                    <a:pt x="10620" y="1004"/>
                  </a:lnTo>
                  <a:lnTo>
                    <a:pt x="10311" y="772"/>
                  </a:lnTo>
                  <a:lnTo>
                    <a:pt x="9963" y="579"/>
                  </a:lnTo>
                  <a:lnTo>
                    <a:pt x="9655" y="386"/>
                  </a:lnTo>
                  <a:lnTo>
                    <a:pt x="9307" y="232"/>
                  </a:lnTo>
                  <a:lnTo>
                    <a:pt x="8921" y="116"/>
                  </a:lnTo>
                  <a:lnTo>
                    <a:pt x="8573" y="39"/>
                  </a:lnTo>
                  <a:lnTo>
                    <a:pt x="818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9"/>
            <p:cNvSpPr/>
            <p:nvPr/>
          </p:nvSpPr>
          <p:spPr>
            <a:xfrm>
              <a:off x="5860425" y="885700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9" y="310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3"/>
                  </a:lnTo>
                  <a:lnTo>
                    <a:pt x="7299" y="503"/>
                  </a:lnTo>
                  <a:lnTo>
                    <a:pt x="7454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4"/>
                  </a:lnTo>
                  <a:lnTo>
                    <a:pt x="6295" y="4944"/>
                  </a:lnTo>
                  <a:lnTo>
                    <a:pt x="6218" y="3978"/>
                  </a:lnTo>
                  <a:lnTo>
                    <a:pt x="6141" y="2974"/>
                  </a:lnTo>
                  <a:lnTo>
                    <a:pt x="6141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5"/>
                  </a:lnTo>
                  <a:lnTo>
                    <a:pt x="6450" y="503"/>
                  </a:lnTo>
                  <a:lnTo>
                    <a:pt x="6527" y="426"/>
                  </a:lnTo>
                  <a:lnTo>
                    <a:pt x="6643" y="348"/>
                  </a:lnTo>
                  <a:lnTo>
                    <a:pt x="6759" y="310"/>
                  </a:lnTo>
                  <a:close/>
                  <a:moveTo>
                    <a:pt x="11972" y="4712"/>
                  </a:moveTo>
                  <a:lnTo>
                    <a:pt x="12087" y="4750"/>
                  </a:lnTo>
                  <a:lnTo>
                    <a:pt x="12165" y="4828"/>
                  </a:lnTo>
                  <a:lnTo>
                    <a:pt x="12281" y="4905"/>
                  </a:lnTo>
                  <a:lnTo>
                    <a:pt x="12319" y="4982"/>
                  </a:lnTo>
                  <a:lnTo>
                    <a:pt x="12396" y="5137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2"/>
                  </a:lnTo>
                  <a:lnTo>
                    <a:pt x="10041" y="5832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9" y="5252"/>
                  </a:lnTo>
                  <a:lnTo>
                    <a:pt x="7956" y="5021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9" y="4750"/>
                  </a:lnTo>
                  <a:lnTo>
                    <a:pt x="11354" y="4712"/>
                  </a:lnTo>
                  <a:close/>
                  <a:moveTo>
                    <a:pt x="5639" y="5754"/>
                  </a:moveTo>
                  <a:lnTo>
                    <a:pt x="4558" y="6449"/>
                  </a:lnTo>
                  <a:lnTo>
                    <a:pt x="3438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30" y="7917"/>
                  </a:lnTo>
                  <a:lnTo>
                    <a:pt x="1121" y="7955"/>
                  </a:lnTo>
                  <a:lnTo>
                    <a:pt x="928" y="7917"/>
                  </a:lnTo>
                  <a:lnTo>
                    <a:pt x="851" y="7878"/>
                  </a:lnTo>
                  <a:lnTo>
                    <a:pt x="773" y="7801"/>
                  </a:lnTo>
                  <a:lnTo>
                    <a:pt x="735" y="7685"/>
                  </a:lnTo>
                  <a:lnTo>
                    <a:pt x="696" y="7531"/>
                  </a:lnTo>
                  <a:lnTo>
                    <a:pt x="696" y="7376"/>
                  </a:lnTo>
                  <a:lnTo>
                    <a:pt x="696" y="7222"/>
                  </a:lnTo>
                  <a:lnTo>
                    <a:pt x="735" y="7145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3"/>
                  </a:lnTo>
                  <a:lnTo>
                    <a:pt x="2743" y="6449"/>
                  </a:lnTo>
                  <a:lnTo>
                    <a:pt x="3592" y="6295"/>
                  </a:lnTo>
                  <a:lnTo>
                    <a:pt x="4635" y="6063"/>
                  </a:lnTo>
                  <a:lnTo>
                    <a:pt x="5137" y="5909"/>
                  </a:lnTo>
                  <a:lnTo>
                    <a:pt x="5639" y="5754"/>
                  </a:lnTo>
                  <a:close/>
                  <a:moveTo>
                    <a:pt x="6952" y="1"/>
                  </a:moveTo>
                  <a:lnTo>
                    <a:pt x="6720" y="39"/>
                  </a:lnTo>
                  <a:lnTo>
                    <a:pt x="6527" y="117"/>
                  </a:lnTo>
                  <a:lnTo>
                    <a:pt x="6334" y="233"/>
                  </a:lnTo>
                  <a:lnTo>
                    <a:pt x="6141" y="426"/>
                  </a:lnTo>
                  <a:lnTo>
                    <a:pt x="5986" y="619"/>
                  </a:lnTo>
                  <a:lnTo>
                    <a:pt x="5909" y="812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2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4" y="5021"/>
                  </a:lnTo>
                  <a:lnTo>
                    <a:pt x="6025" y="5137"/>
                  </a:lnTo>
                  <a:lnTo>
                    <a:pt x="6064" y="5252"/>
                  </a:lnTo>
                  <a:lnTo>
                    <a:pt x="5523" y="5446"/>
                  </a:lnTo>
                  <a:lnTo>
                    <a:pt x="4982" y="5561"/>
                  </a:lnTo>
                  <a:lnTo>
                    <a:pt x="3940" y="5832"/>
                  </a:lnTo>
                  <a:lnTo>
                    <a:pt x="2858" y="6025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1" y="6643"/>
                  </a:lnTo>
                  <a:lnTo>
                    <a:pt x="503" y="6836"/>
                  </a:lnTo>
                  <a:lnTo>
                    <a:pt x="233" y="7029"/>
                  </a:lnTo>
                  <a:lnTo>
                    <a:pt x="117" y="7145"/>
                  </a:lnTo>
                  <a:lnTo>
                    <a:pt x="40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40" y="7724"/>
                  </a:lnTo>
                  <a:lnTo>
                    <a:pt x="117" y="7917"/>
                  </a:lnTo>
                  <a:lnTo>
                    <a:pt x="233" y="8033"/>
                  </a:lnTo>
                  <a:lnTo>
                    <a:pt x="349" y="8149"/>
                  </a:lnTo>
                  <a:lnTo>
                    <a:pt x="503" y="8226"/>
                  </a:lnTo>
                  <a:lnTo>
                    <a:pt x="619" y="8264"/>
                  </a:lnTo>
                  <a:lnTo>
                    <a:pt x="928" y="8342"/>
                  </a:lnTo>
                  <a:lnTo>
                    <a:pt x="1275" y="8342"/>
                  </a:lnTo>
                  <a:lnTo>
                    <a:pt x="1623" y="8303"/>
                  </a:lnTo>
                  <a:lnTo>
                    <a:pt x="1932" y="8187"/>
                  </a:lnTo>
                  <a:lnTo>
                    <a:pt x="2550" y="7994"/>
                  </a:lnTo>
                  <a:lnTo>
                    <a:pt x="3554" y="7531"/>
                  </a:lnTo>
                  <a:lnTo>
                    <a:pt x="4519" y="6990"/>
                  </a:lnTo>
                  <a:lnTo>
                    <a:pt x="5446" y="6372"/>
                  </a:lnTo>
                  <a:lnTo>
                    <a:pt x="5909" y="6063"/>
                  </a:lnTo>
                  <a:lnTo>
                    <a:pt x="6334" y="5716"/>
                  </a:lnTo>
                  <a:lnTo>
                    <a:pt x="6527" y="6102"/>
                  </a:lnTo>
                  <a:lnTo>
                    <a:pt x="6643" y="6295"/>
                  </a:lnTo>
                  <a:lnTo>
                    <a:pt x="6759" y="6449"/>
                  </a:lnTo>
                  <a:lnTo>
                    <a:pt x="7029" y="6372"/>
                  </a:lnTo>
                  <a:lnTo>
                    <a:pt x="7029" y="6334"/>
                  </a:lnTo>
                  <a:lnTo>
                    <a:pt x="6836" y="5986"/>
                  </a:lnTo>
                  <a:lnTo>
                    <a:pt x="6759" y="5832"/>
                  </a:lnTo>
                  <a:lnTo>
                    <a:pt x="6720" y="5639"/>
                  </a:lnTo>
                  <a:lnTo>
                    <a:pt x="6720" y="5561"/>
                  </a:lnTo>
                  <a:lnTo>
                    <a:pt x="7569" y="5832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8"/>
                  </a:lnTo>
                  <a:lnTo>
                    <a:pt x="11006" y="6218"/>
                  </a:lnTo>
                  <a:lnTo>
                    <a:pt x="11470" y="6179"/>
                  </a:lnTo>
                  <a:lnTo>
                    <a:pt x="11933" y="6141"/>
                  </a:lnTo>
                  <a:lnTo>
                    <a:pt x="12358" y="5986"/>
                  </a:lnTo>
                  <a:lnTo>
                    <a:pt x="12512" y="5909"/>
                  </a:lnTo>
                  <a:lnTo>
                    <a:pt x="12667" y="5793"/>
                  </a:lnTo>
                  <a:lnTo>
                    <a:pt x="12821" y="5677"/>
                  </a:lnTo>
                  <a:lnTo>
                    <a:pt x="12898" y="5523"/>
                  </a:lnTo>
                  <a:lnTo>
                    <a:pt x="12976" y="5368"/>
                  </a:lnTo>
                  <a:lnTo>
                    <a:pt x="12976" y="5175"/>
                  </a:lnTo>
                  <a:lnTo>
                    <a:pt x="12976" y="4982"/>
                  </a:lnTo>
                  <a:lnTo>
                    <a:pt x="12898" y="4828"/>
                  </a:lnTo>
                  <a:lnTo>
                    <a:pt x="12821" y="4712"/>
                  </a:lnTo>
                  <a:lnTo>
                    <a:pt x="12744" y="4635"/>
                  </a:lnTo>
                  <a:lnTo>
                    <a:pt x="12628" y="4519"/>
                  </a:lnTo>
                  <a:lnTo>
                    <a:pt x="12474" y="4480"/>
                  </a:lnTo>
                  <a:lnTo>
                    <a:pt x="12165" y="4364"/>
                  </a:lnTo>
                  <a:lnTo>
                    <a:pt x="11817" y="4326"/>
                  </a:lnTo>
                  <a:lnTo>
                    <a:pt x="11470" y="4326"/>
                  </a:lnTo>
                  <a:lnTo>
                    <a:pt x="10890" y="4364"/>
                  </a:lnTo>
                  <a:lnTo>
                    <a:pt x="9848" y="4403"/>
                  </a:lnTo>
                  <a:lnTo>
                    <a:pt x="8844" y="4480"/>
                  </a:lnTo>
                  <a:lnTo>
                    <a:pt x="7840" y="4635"/>
                  </a:lnTo>
                  <a:lnTo>
                    <a:pt x="6836" y="4828"/>
                  </a:lnTo>
                  <a:lnTo>
                    <a:pt x="7376" y="3476"/>
                  </a:lnTo>
                  <a:lnTo>
                    <a:pt x="7647" y="2742"/>
                  </a:lnTo>
                  <a:lnTo>
                    <a:pt x="7840" y="2047"/>
                  </a:lnTo>
                  <a:lnTo>
                    <a:pt x="7917" y="1816"/>
                  </a:lnTo>
                  <a:lnTo>
                    <a:pt x="7917" y="1545"/>
                  </a:lnTo>
                  <a:lnTo>
                    <a:pt x="7917" y="1314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9"/>
                  </a:lnTo>
                  <a:lnTo>
                    <a:pt x="7531" y="426"/>
                  </a:lnTo>
                  <a:lnTo>
                    <a:pt x="7338" y="271"/>
                  </a:lnTo>
                  <a:lnTo>
                    <a:pt x="7261" y="155"/>
                  </a:lnTo>
                  <a:lnTo>
                    <a:pt x="7145" y="78"/>
                  </a:lnTo>
                  <a:lnTo>
                    <a:pt x="695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9"/>
            <p:cNvSpPr/>
            <p:nvPr/>
          </p:nvSpPr>
          <p:spPr>
            <a:xfrm>
              <a:off x="6760175" y="920450"/>
              <a:ext cx="375550" cy="387150"/>
            </a:xfrm>
            <a:custGeom>
              <a:avLst/>
              <a:gdLst/>
              <a:ahLst/>
              <a:cxnLst/>
              <a:rect l="l" t="t" r="r" b="b"/>
              <a:pathLst>
                <a:path w="15022" h="15486" extrusionOk="0">
                  <a:moveTo>
                    <a:pt x="7491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2" y="850"/>
                  </a:lnTo>
                  <a:lnTo>
                    <a:pt x="10194" y="1044"/>
                  </a:lnTo>
                  <a:lnTo>
                    <a:pt x="10696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79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79" y="9230"/>
                  </a:lnTo>
                  <a:lnTo>
                    <a:pt x="4170" y="10041"/>
                  </a:lnTo>
                  <a:lnTo>
                    <a:pt x="3977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91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8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91" y="503"/>
                  </a:lnTo>
                  <a:close/>
                  <a:moveTo>
                    <a:pt x="11971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52" y="3206"/>
                  </a:lnTo>
                  <a:lnTo>
                    <a:pt x="13322" y="3669"/>
                  </a:lnTo>
                  <a:lnTo>
                    <a:pt x="13592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7" y="6797"/>
                  </a:lnTo>
                  <a:lnTo>
                    <a:pt x="12164" y="6952"/>
                  </a:lnTo>
                  <a:lnTo>
                    <a:pt x="11391" y="7145"/>
                  </a:lnTo>
                  <a:lnTo>
                    <a:pt x="10658" y="7415"/>
                  </a:lnTo>
                  <a:lnTo>
                    <a:pt x="9963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7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7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1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0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719" y="12667"/>
                  </a:lnTo>
                  <a:lnTo>
                    <a:pt x="6178" y="12782"/>
                  </a:lnTo>
                  <a:lnTo>
                    <a:pt x="5676" y="12937"/>
                  </a:lnTo>
                  <a:lnTo>
                    <a:pt x="5174" y="13130"/>
                  </a:lnTo>
                  <a:lnTo>
                    <a:pt x="4672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69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4" y="4519"/>
                  </a:lnTo>
                  <a:lnTo>
                    <a:pt x="2471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80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6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58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0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8"/>
                  </a:lnTo>
                  <a:lnTo>
                    <a:pt x="3244" y="13439"/>
                  </a:lnTo>
                  <a:lnTo>
                    <a:pt x="3166" y="13439"/>
                  </a:lnTo>
                  <a:lnTo>
                    <a:pt x="3051" y="13478"/>
                  </a:lnTo>
                  <a:lnTo>
                    <a:pt x="2973" y="13516"/>
                  </a:lnTo>
                  <a:lnTo>
                    <a:pt x="3051" y="13362"/>
                  </a:lnTo>
                  <a:lnTo>
                    <a:pt x="3166" y="13207"/>
                  </a:lnTo>
                  <a:lnTo>
                    <a:pt x="3321" y="13130"/>
                  </a:lnTo>
                  <a:lnTo>
                    <a:pt x="3475" y="13014"/>
                  </a:lnTo>
                  <a:lnTo>
                    <a:pt x="3668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0" y="13362"/>
                  </a:lnTo>
                  <a:lnTo>
                    <a:pt x="11893" y="13478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7" y="14983"/>
                  </a:lnTo>
                  <a:lnTo>
                    <a:pt x="7375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3" y="14636"/>
                  </a:lnTo>
                  <a:lnTo>
                    <a:pt x="5020" y="14482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50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6" y="12860"/>
                  </a:lnTo>
                  <a:close/>
                  <a:moveTo>
                    <a:pt x="7607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84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5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9"/>
                  </a:lnTo>
                  <a:lnTo>
                    <a:pt x="270" y="9925"/>
                  </a:lnTo>
                  <a:lnTo>
                    <a:pt x="463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6" y="14134"/>
                  </a:lnTo>
                  <a:lnTo>
                    <a:pt x="3475" y="14327"/>
                  </a:lnTo>
                  <a:lnTo>
                    <a:pt x="3784" y="14520"/>
                  </a:lnTo>
                  <a:lnTo>
                    <a:pt x="4132" y="14597"/>
                  </a:lnTo>
                  <a:lnTo>
                    <a:pt x="4557" y="14829"/>
                  </a:lnTo>
                  <a:lnTo>
                    <a:pt x="4981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98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8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1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5" y="8882"/>
                  </a:lnTo>
                  <a:lnTo>
                    <a:pt x="14983" y="8303"/>
                  </a:lnTo>
                  <a:lnTo>
                    <a:pt x="15021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3" y="233"/>
                  </a:lnTo>
                  <a:lnTo>
                    <a:pt x="8766" y="117"/>
                  </a:lnTo>
                  <a:lnTo>
                    <a:pt x="8186" y="40"/>
                  </a:lnTo>
                  <a:lnTo>
                    <a:pt x="76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9"/>
            <p:cNvSpPr/>
            <p:nvPr/>
          </p:nvSpPr>
          <p:spPr>
            <a:xfrm>
              <a:off x="1177425" y="95232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8"/>
                  </a:lnTo>
                  <a:lnTo>
                    <a:pt x="23787" y="2124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47"/>
                  </a:lnTo>
                  <a:lnTo>
                    <a:pt x="23092" y="1931"/>
                  </a:lnTo>
                  <a:lnTo>
                    <a:pt x="23015" y="1815"/>
                  </a:lnTo>
                  <a:lnTo>
                    <a:pt x="22976" y="1622"/>
                  </a:lnTo>
                  <a:lnTo>
                    <a:pt x="22976" y="1429"/>
                  </a:lnTo>
                  <a:lnTo>
                    <a:pt x="23053" y="1236"/>
                  </a:lnTo>
                  <a:lnTo>
                    <a:pt x="23169" y="1081"/>
                  </a:lnTo>
                  <a:lnTo>
                    <a:pt x="23285" y="966"/>
                  </a:lnTo>
                  <a:close/>
                  <a:moveTo>
                    <a:pt x="24096" y="2394"/>
                  </a:moveTo>
                  <a:lnTo>
                    <a:pt x="24212" y="2742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784"/>
                  </a:lnTo>
                  <a:lnTo>
                    <a:pt x="24173" y="3707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3"/>
                  </a:lnTo>
                  <a:lnTo>
                    <a:pt x="23710" y="3128"/>
                  </a:lnTo>
                  <a:lnTo>
                    <a:pt x="23710" y="2896"/>
                  </a:lnTo>
                  <a:lnTo>
                    <a:pt x="23787" y="2703"/>
                  </a:lnTo>
                  <a:lnTo>
                    <a:pt x="23941" y="2549"/>
                  </a:lnTo>
                  <a:lnTo>
                    <a:pt x="24096" y="2394"/>
                  </a:lnTo>
                  <a:close/>
                  <a:moveTo>
                    <a:pt x="16180" y="4943"/>
                  </a:moveTo>
                  <a:lnTo>
                    <a:pt x="16296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66" y="5252"/>
                  </a:lnTo>
                  <a:lnTo>
                    <a:pt x="16566" y="5406"/>
                  </a:lnTo>
                  <a:lnTo>
                    <a:pt x="16296" y="5406"/>
                  </a:lnTo>
                  <a:lnTo>
                    <a:pt x="15678" y="5479"/>
                  </a:lnTo>
                  <a:lnTo>
                    <a:pt x="15678" y="5479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94" y="5136"/>
                  </a:lnTo>
                  <a:lnTo>
                    <a:pt x="15871" y="5059"/>
                  </a:lnTo>
                  <a:lnTo>
                    <a:pt x="15948" y="5020"/>
                  </a:lnTo>
                  <a:lnTo>
                    <a:pt x="16064" y="4943"/>
                  </a:lnTo>
                  <a:close/>
                  <a:moveTo>
                    <a:pt x="24443" y="4209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484"/>
                  </a:lnTo>
                  <a:lnTo>
                    <a:pt x="24057" y="5406"/>
                  </a:lnTo>
                  <a:lnTo>
                    <a:pt x="23903" y="5252"/>
                  </a:lnTo>
                  <a:lnTo>
                    <a:pt x="23826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903" y="4595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09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04"/>
                  </a:lnTo>
                  <a:lnTo>
                    <a:pt x="17995" y="4982"/>
                  </a:lnTo>
                  <a:lnTo>
                    <a:pt x="18111" y="5175"/>
                  </a:lnTo>
                  <a:lnTo>
                    <a:pt x="18149" y="5406"/>
                  </a:lnTo>
                  <a:lnTo>
                    <a:pt x="18072" y="5599"/>
                  </a:lnTo>
                  <a:lnTo>
                    <a:pt x="17570" y="5484"/>
                  </a:lnTo>
                  <a:lnTo>
                    <a:pt x="17029" y="5406"/>
                  </a:lnTo>
                  <a:lnTo>
                    <a:pt x="17068" y="5290"/>
                  </a:lnTo>
                  <a:lnTo>
                    <a:pt x="17107" y="5136"/>
                  </a:lnTo>
                  <a:lnTo>
                    <a:pt x="17184" y="5020"/>
                  </a:lnTo>
                  <a:lnTo>
                    <a:pt x="17300" y="4943"/>
                  </a:lnTo>
                  <a:lnTo>
                    <a:pt x="17416" y="4866"/>
                  </a:lnTo>
                  <a:lnTo>
                    <a:pt x="17531" y="4827"/>
                  </a:lnTo>
                  <a:close/>
                  <a:moveTo>
                    <a:pt x="14597" y="5290"/>
                  </a:moveTo>
                  <a:lnTo>
                    <a:pt x="14713" y="5329"/>
                  </a:lnTo>
                  <a:lnTo>
                    <a:pt x="14828" y="5368"/>
                  </a:lnTo>
                  <a:lnTo>
                    <a:pt x="14944" y="5445"/>
                  </a:lnTo>
                  <a:lnTo>
                    <a:pt x="15021" y="5522"/>
                  </a:lnTo>
                  <a:lnTo>
                    <a:pt x="15060" y="5638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24"/>
                  </a:lnTo>
                  <a:lnTo>
                    <a:pt x="14056" y="5792"/>
                  </a:lnTo>
                  <a:lnTo>
                    <a:pt x="14133" y="5599"/>
                  </a:lnTo>
                  <a:lnTo>
                    <a:pt x="14249" y="5406"/>
                  </a:lnTo>
                  <a:lnTo>
                    <a:pt x="14365" y="5368"/>
                  </a:lnTo>
                  <a:lnTo>
                    <a:pt x="14481" y="5329"/>
                  </a:lnTo>
                  <a:lnTo>
                    <a:pt x="14597" y="5290"/>
                  </a:lnTo>
                  <a:close/>
                  <a:moveTo>
                    <a:pt x="19115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85" y="5792"/>
                  </a:lnTo>
                  <a:lnTo>
                    <a:pt x="19385" y="5986"/>
                  </a:lnTo>
                  <a:lnTo>
                    <a:pt x="19346" y="6140"/>
                  </a:lnTo>
                  <a:lnTo>
                    <a:pt x="18613" y="5792"/>
                  </a:lnTo>
                  <a:lnTo>
                    <a:pt x="18651" y="5715"/>
                  </a:lnTo>
                  <a:lnTo>
                    <a:pt x="18690" y="5638"/>
                  </a:lnTo>
                  <a:lnTo>
                    <a:pt x="18844" y="5522"/>
                  </a:lnTo>
                  <a:lnTo>
                    <a:pt x="18999" y="5484"/>
                  </a:lnTo>
                  <a:close/>
                  <a:moveTo>
                    <a:pt x="20350" y="6063"/>
                  </a:moveTo>
                  <a:lnTo>
                    <a:pt x="20466" y="6101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52" y="6719"/>
                  </a:lnTo>
                  <a:lnTo>
                    <a:pt x="20891" y="6912"/>
                  </a:lnTo>
                  <a:lnTo>
                    <a:pt x="20891" y="6912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48" y="6256"/>
                  </a:lnTo>
                  <a:lnTo>
                    <a:pt x="19887" y="6179"/>
                  </a:lnTo>
                  <a:lnTo>
                    <a:pt x="20003" y="6101"/>
                  </a:lnTo>
                  <a:lnTo>
                    <a:pt x="20080" y="6063"/>
                  </a:lnTo>
                  <a:close/>
                  <a:moveTo>
                    <a:pt x="23748" y="5870"/>
                  </a:moveTo>
                  <a:lnTo>
                    <a:pt x="23941" y="5947"/>
                  </a:lnTo>
                  <a:lnTo>
                    <a:pt x="24019" y="5986"/>
                  </a:lnTo>
                  <a:lnTo>
                    <a:pt x="24096" y="5986"/>
                  </a:lnTo>
                  <a:lnTo>
                    <a:pt x="23941" y="6294"/>
                  </a:lnTo>
                  <a:lnTo>
                    <a:pt x="23748" y="6526"/>
                  </a:lnTo>
                  <a:lnTo>
                    <a:pt x="23517" y="6758"/>
                  </a:lnTo>
                  <a:lnTo>
                    <a:pt x="23246" y="6951"/>
                  </a:lnTo>
                  <a:lnTo>
                    <a:pt x="23208" y="6912"/>
                  </a:lnTo>
                  <a:lnTo>
                    <a:pt x="23092" y="6719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9"/>
                  </a:lnTo>
                  <a:lnTo>
                    <a:pt x="23131" y="6063"/>
                  </a:lnTo>
                  <a:lnTo>
                    <a:pt x="23208" y="5986"/>
                  </a:lnTo>
                  <a:lnTo>
                    <a:pt x="23285" y="5908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2"/>
                  </a:lnTo>
                  <a:lnTo>
                    <a:pt x="12627" y="6796"/>
                  </a:lnTo>
                  <a:lnTo>
                    <a:pt x="12627" y="6642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98" y="6179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681"/>
                  </a:lnTo>
                  <a:lnTo>
                    <a:pt x="22629" y="6835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05"/>
                  </a:lnTo>
                  <a:lnTo>
                    <a:pt x="22551" y="7221"/>
                  </a:lnTo>
                  <a:lnTo>
                    <a:pt x="22165" y="7221"/>
                  </a:lnTo>
                  <a:lnTo>
                    <a:pt x="21779" y="7183"/>
                  </a:lnTo>
                  <a:lnTo>
                    <a:pt x="21393" y="7105"/>
                  </a:lnTo>
                  <a:lnTo>
                    <a:pt x="21509" y="6912"/>
                  </a:lnTo>
                  <a:lnTo>
                    <a:pt x="21625" y="6719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376"/>
                  </a:moveTo>
                  <a:lnTo>
                    <a:pt x="12473" y="7414"/>
                  </a:lnTo>
                  <a:lnTo>
                    <a:pt x="12125" y="7955"/>
                  </a:lnTo>
                  <a:lnTo>
                    <a:pt x="11816" y="8534"/>
                  </a:lnTo>
                  <a:lnTo>
                    <a:pt x="11701" y="8341"/>
                  </a:lnTo>
                  <a:lnTo>
                    <a:pt x="11662" y="8071"/>
                  </a:lnTo>
                  <a:lnTo>
                    <a:pt x="11662" y="7955"/>
                  </a:lnTo>
                  <a:lnTo>
                    <a:pt x="11701" y="7800"/>
                  </a:lnTo>
                  <a:lnTo>
                    <a:pt x="11739" y="7685"/>
                  </a:lnTo>
                  <a:lnTo>
                    <a:pt x="11816" y="7607"/>
                  </a:lnTo>
                  <a:lnTo>
                    <a:pt x="11932" y="7492"/>
                  </a:lnTo>
                  <a:lnTo>
                    <a:pt x="12048" y="7453"/>
                  </a:lnTo>
                  <a:lnTo>
                    <a:pt x="12164" y="7414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94" y="9384"/>
                  </a:lnTo>
                  <a:lnTo>
                    <a:pt x="2472" y="9461"/>
                  </a:lnTo>
                  <a:lnTo>
                    <a:pt x="2549" y="9538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9963"/>
                  </a:lnTo>
                  <a:lnTo>
                    <a:pt x="2124" y="9886"/>
                  </a:lnTo>
                  <a:lnTo>
                    <a:pt x="1661" y="9847"/>
                  </a:lnTo>
                  <a:lnTo>
                    <a:pt x="1699" y="9731"/>
                  </a:lnTo>
                  <a:lnTo>
                    <a:pt x="1738" y="9615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lnTo>
                    <a:pt x="2124" y="9345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01"/>
                  </a:lnTo>
                  <a:lnTo>
                    <a:pt x="11276" y="10272"/>
                  </a:lnTo>
                  <a:lnTo>
                    <a:pt x="11237" y="10233"/>
                  </a:lnTo>
                  <a:lnTo>
                    <a:pt x="11083" y="10040"/>
                  </a:lnTo>
                  <a:lnTo>
                    <a:pt x="10967" y="9808"/>
                  </a:lnTo>
                  <a:lnTo>
                    <a:pt x="10928" y="9693"/>
                  </a:lnTo>
                  <a:lnTo>
                    <a:pt x="10928" y="9538"/>
                  </a:lnTo>
                  <a:lnTo>
                    <a:pt x="10967" y="9422"/>
                  </a:lnTo>
                  <a:lnTo>
                    <a:pt x="11006" y="9306"/>
                  </a:lnTo>
                  <a:lnTo>
                    <a:pt x="11121" y="9152"/>
                  </a:lnTo>
                  <a:lnTo>
                    <a:pt x="11276" y="9036"/>
                  </a:lnTo>
                  <a:lnTo>
                    <a:pt x="11469" y="8997"/>
                  </a:lnTo>
                  <a:close/>
                  <a:moveTo>
                    <a:pt x="3785" y="9731"/>
                  </a:moveTo>
                  <a:lnTo>
                    <a:pt x="3900" y="9770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71" y="10117"/>
                  </a:lnTo>
                  <a:lnTo>
                    <a:pt x="4171" y="10233"/>
                  </a:lnTo>
                  <a:lnTo>
                    <a:pt x="4171" y="10388"/>
                  </a:lnTo>
                  <a:lnTo>
                    <a:pt x="4132" y="10503"/>
                  </a:lnTo>
                  <a:lnTo>
                    <a:pt x="4055" y="10619"/>
                  </a:lnTo>
                  <a:lnTo>
                    <a:pt x="3900" y="10542"/>
                  </a:lnTo>
                  <a:lnTo>
                    <a:pt x="3514" y="10310"/>
                  </a:lnTo>
                  <a:lnTo>
                    <a:pt x="3089" y="10117"/>
                  </a:lnTo>
                  <a:lnTo>
                    <a:pt x="3167" y="10001"/>
                  </a:lnTo>
                  <a:lnTo>
                    <a:pt x="3244" y="9886"/>
                  </a:lnTo>
                  <a:lnTo>
                    <a:pt x="3360" y="9808"/>
                  </a:lnTo>
                  <a:lnTo>
                    <a:pt x="3514" y="9770"/>
                  </a:lnTo>
                  <a:lnTo>
                    <a:pt x="3630" y="9731"/>
                  </a:lnTo>
                  <a:close/>
                  <a:moveTo>
                    <a:pt x="4827" y="10619"/>
                  </a:moveTo>
                  <a:lnTo>
                    <a:pt x="4943" y="10658"/>
                  </a:lnTo>
                  <a:lnTo>
                    <a:pt x="5020" y="10697"/>
                  </a:lnTo>
                  <a:lnTo>
                    <a:pt x="5097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890"/>
                  </a:lnTo>
                  <a:lnTo>
                    <a:pt x="4441" y="10812"/>
                  </a:lnTo>
                  <a:lnTo>
                    <a:pt x="4518" y="10735"/>
                  </a:lnTo>
                  <a:lnTo>
                    <a:pt x="4673" y="10658"/>
                  </a:lnTo>
                  <a:lnTo>
                    <a:pt x="4827" y="10619"/>
                  </a:lnTo>
                  <a:close/>
                  <a:moveTo>
                    <a:pt x="11160" y="10619"/>
                  </a:moveTo>
                  <a:lnTo>
                    <a:pt x="10967" y="11199"/>
                  </a:lnTo>
                  <a:lnTo>
                    <a:pt x="10735" y="11739"/>
                  </a:lnTo>
                  <a:lnTo>
                    <a:pt x="10697" y="11662"/>
                  </a:lnTo>
                  <a:lnTo>
                    <a:pt x="10504" y="11507"/>
                  </a:lnTo>
                  <a:lnTo>
                    <a:pt x="10426" y="11314"/>
                  </a:lnTo>
                  <a:lnTo>
                    <a:pt x="10388" y="11121"/>
                  </a:lnTo>
                  <a:lnTo>
                    <a:pt x="10465" y="10928"/>
                  </a:lnTo>
                  <a:lnTo>
                    <a:pt x="10581" y="10774"/>
                  </a:lnTo>
                  <a:lnTo>
                    <a:pt x="10735" y="10658"/>
                  </a:lnTo>
                  <a:lnTo>
                    <a:pt x="10928" y="10619"/>
                  </a:lnTo>
                  <a:close/>
                  <a:moveTo>
                    <a:pt x="5754" y="11430"/>
                  </a:moveTo>
                  <a:lnTo>
                    <a:pt x="5986" y="11469"/>
                  </a:lnTo>
                  <a:lnTo>
                    <a:pt x="6063" y="11507"/>
                  </a:lnTo>
                  <a:lnTo>
                    <a:pt x="6179" y="11546"/>
                  </a:lnTo>
                  <a:lnTo>
                    <a:pt x="6256" y="11662"/>
                  </a:lnTo>
                  <a:lnTo>
                    <a:pt x="6333" y="11739"/>
                  </a:lnTo>
                  <a:lnTo>
                    <a:pt x="6410" y="11971"/>
                  </a:lnTo>
                  <a:lnTo>
                    <a:pt x="6410" y="12203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84" y="11585"/>
                  </a:lnTo>
                  <a:lnTo>
                    <a:pt x="5561" y="11507"/>
                  </a:lnTo>
                  <a:lnTo>
                    <a:pt x="5638" y="11469"/>
                  </a:lnTo>
                  <a:lnTo>
                    <a:pt x="5754" y="11430"/>
                  </a:lnTo>
                  <a:close/>
                  <a:moveTo>
                    <a:pt x="10542" y="12009"/>
                  </a:moveTo>
                  <a:lnTo>
                    <a:pt x="10388" y="12280"/>
                  </a:lnTo>
                  <a:lnTo>
                    <a:pt x="10195" y="12511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27"/>
                  </a:lnTo>
                  <a:lnTo>
                    <a:pt x="9654" y="12473"/>
                  </a:lnTo>
                  <a:lnTo>
                    <a:pt x="9693" y="12318"/>
                  </a:lnTo>
                  <a:lnTo>
                    <a:pt x="9808" y="12203"/>
                  </a:lnTo>
                  <a:lnTo>
                    <a:pt x="9963" y="12125"/>
                  </a:lnTo>
                  <a:lnTo>
                    <a:pt x="10156" y="12087"/>
                  </a:lnTo>
                  <a:lnTo>
                    <a:pt x="10542" y="12009"/>
                  </a:lnTo>
                  <a:close/>
                  <a:moveTo>
                    <a:pt x="7376" y="12473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168"/>
                  </a:lnTo>
                  <a:lnTo>
                    <a:pt x="7337" y="12975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83" y="12511"/>
                  </a:lnTo>
                  <a:lnTo>
                    <a:pt x="7376" y="12473"/>
                  </a:lnTo>
                  <a:close/>
                  <a:moveTo>
                    <a:pt x="8959" y="12627"/>
                  </a:moveTo>
                  <a:lnTo>
                    <a:pt x="9113" y="12743"/>
                  </a:lnTo>
                  <a:lnTo>
                    <a:pt x="9229" y="12936"/>
                  </a:lnTo>
                  <a:lnTo>
                    <a:pt x="9268" y="13091"/>
                  </a:lnTo>
                  <a:lnTo>
                    <a:pt x="9268" y="13207"/>
                  </a:lnTo>
                  <a:lnTo>
                    <a:pt x="9036" y="13245"/>
                  </a:lnTo>
                  <a:lnTo>
                    <a:pt x="8804" y="13284"/>
                  </a:lnTo>
                  <a:lnTo>
                    <a:pt x="8302" y="13284"/>
                  </a:lnTo>
                  <a:lnTo>
                    <a:pt x="8341" y="13207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666"/>
                  </a:lnTo>
                  <a:lnTo>
                    <a:pt x="8650" y="12627"/>
                  </a:lnTo>
                  <a:close/>
                  <a:moveTo>
                    <a:pt x="22899" y="0"/>
                  </a:moveTo>
                  <a:lnTo>
                    <a:pt x="22822" y="77"/>
                  </a:lnTo>
                  <a:lnTo>
                    <a:pt x="22783" y="116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386"/>
                  </a:lnTo>
                  <a:lnTo>
                    <a:pt x="22860" y="425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629" y="1506"/>
                  </a:lnTo>
                  <a:lnTo>
                    <a:pt x="22629" y="1699"/>
                  </a:lnTo>
                  <a:lnTo>
                    <a:pt x="22629" y="1854"/>
                  </a:lnTo>
                  <a:lnTo>
                    <a:pt x="22706" y="2047"/>
                  </a:lnTo>
                  <a:lnTo>
                    <a:pt x="22860" y="2240"/>
                  </a:lnTo>
                  <a:lnTo>
                    <a:pt x="23053" y="2394"/>
                  </a:lnTo>
                  <a:lnTo>
                    <a:pt x="23285" y="2472"/>
                  </a:lnTo>
                  <a:lnTo>
                    <a:pt x="23517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44"/>
                  </a:lnTo>
                  <a:lnTo>
                    <a:pt x="23439" y="3476"/>
                  </a:lnTo>
                  <a:lnTo>
                    <a:pt x="23594" y="3707"/>
                  </a:lnTo>
                  <a:lnTo>
                    <a:pt x="23748" y="3862"/>
                  </a:lnTo>
                  <a:lnTo>
                    <a:pt x="23980" y="3978"/>
                  </a:lnTo>
                  <a:lnTo>
                    <a:pt x="23748" y="4209"/>
                  </a:lnTo>
                  <a:lnTo>
                    <a:pt x="23555" y="4441"/>
                  </a:lnTo>
                  <a:lnTo>
                    <a:pt x="23478" y="4750"/>
                  </a:lnTo>
                  <a:lnTo>
                    <a:pt x="23439" y="4866"/>
                  </a:lnTo>
                  <a:lnTo>
                    <a:pt x="23439" y="5020"/>
                  </a:lnTo>
                  <a:lnTo>
                    <a:pt x="23517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69" y="5561"/>
                  </a:lnTo>
                  <a:lnTo>
                    <a:pt x="22976" y="5677"/>
                  </a:lnTo>
                  <a:lnTo>
                    <a:pt x="22822" y="5870"/>
                  </a:lnTo>
                  <a:lnTo>
                    <a:pt x="22706" y="6101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2165" y="6179"/>
                  </a:lnTo>
                  <a:lnTo>
                    <a:pt x="21972" y="6217"/>
                  </a:lnTo>
                  <a:lnTo>
                    <a:pt x="21740" y="6256"/>
                  </a:lnTo>
                  <a:lnTo>
                    <a:pt x="21547" y="6372"/>
                  </a:lnTo>
                  <a:lnTo>
                    <a:pt x="21354" y="6565"/>
                  </a:lnTo>
                  <a:lnTo>
                    <a:pt x="21200" y="6758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5986"/>
                  </a:lnTo>
                  <a:lnTo>
                    <a:pt x="20736" y="5870"/>
                  </a:lnTo>
                  <a:lnTo>
                    <a:pt x="20582" y="5792"/>
                  </a:lnTo>
                  <a:lnTo>
                    <a:pt x="20428" y="5754"/>
                  </a:lnTo>
                  <a:lnTo>
                    <a:pt x="20080" y="5754"/>
                  </a:lnTo>
                  <a:lnTo>
                    <a:pt x="19887" y="5831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4"/>
                  </a:lnTo>
                  <a:lnTo>
                    <a:pt x="19462" y="5290"/>
                  </a:lnTo>
                  <a:lnTo>
                    <a:pt x="19385" y="5213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52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58" y="5097"/>
                  </a:lnTo>
                  <a:lnTo>
                    <a:pt x="18381" y="4982"/>
                  </a:lnTo>
                  <a:lnTo>
                    <a:pt x="18304" y="4827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6" y="4557"/>
                  </a:lnTo>
                  <a:lnTo>
                    <a:pt x="17802" y="4518"/>
                  </a:lnTo>
                  <a:lnTo>
                    <a:pt x="17531" y="4518"/>
                  </a:lnTo>
                  <a:lnTo>
                    <a:pt x="17377" y="4557"/>
                  </a:lnTo>
                  <a:lnTo>
                    <a:pt x="17261" y="4634"/>
                  </a:lnTo>
                  <a:lnTo>
                    <a:pt x="17145" y="4711"/>
                  </a:lnTo>
                  <a:lnTo>
                    <a:pt x="17029" y="4827"/>
                  </a:lnTo>
                  <a:lnTo>
                    <a:pt x="16875" y="5059"/>
                  </a:lnTo>
                  <a:lnTo>
                    <a:pt x="16759" y="4904"/>
                  </a:lnTo>
                  <a:lnTo>
                    <a:pt x="16605" y="4788"/>
                  </a:lnTo>
                  <a:lnTo>
                    <a:pt x="16450" y="4673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27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290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29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43"/>
                  </a:lnTo>
                  <a:lnTo>
                    <a:pt x="14288" y="5020"/>
                  </a:lnTo>
                  <a:lnTo>
                    <a:pt x="14172" y="5059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22"/>
                  </a:lnTo>
                  <a:lnTo>
                    <a:pt x="13786" y="5831"/>
                  </a:lnTo>
                  <a:lnTo>
                    <a:pt x="13593" y="5715"/>
                  </a:lnTo>
                  <a:lnTo>
                    <a:pt x="13361" y="5677"/>
                  </a:lnTo>
                  <a:lnTo>
                    <a:pt x="13168" y="5677"/>
                  </a:lnTo>
                  <a:lnTo>
                    <a:pt x="12936" y="5715"/>
                  </a:lnTo>
                  <a:lnTo>
                    <a:pt x="12743" y="5831"/>
                  </a:lnTo>
                  <a:lnTo>
                    <a:pt x="12627" y="5908"/>
                  </a:lnTo>
                  <a:lnTo>
                    <a:pt x="12511" y="6063"/>
                  </a:lnTo>
                  <a:lnTo>
                    <a:pt x="12434" y="6179"/>
                  </a:lnTo>
                  <a:lnTo>
                    <a:pt x="12357" y="6333"/>
                  </a:lnTo>
                  <a:lnTo>
                    <a:pt x="12357" y="6488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6990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376"/>
                  </a:lnTo>
                  <a:lnTo>
                    <a:pt x="11430" y="7530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314" y="7994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18"/>
                  </a:lnTo>
                  <a:lnTo>
                    <a:pt x="11507" y="8573"/>
                  </a:lnTo>
                  <a:lnTo>
                    <a:pt x="11237" y="8650"/>
                  </a:lnTo>
                  <a:lnTo>
                    <a:pt x="10967" y="8766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619" y="9770"/>
                  </a:lnTo>
                  <a:lnTo>
                    <a:pt x="10697" y="10001"/>
                  </a:lnTo>
                  <a:lnTo>
                    <a:pt x="10851" y="10233"/>
                  </a:lnTo>
                  <a:lnTo>
                    <a:pt x="10619" y="10272"/>
                  </a:lnTo>
                  <a:lnTo>
                    <a:pt x="10426" y="10388"/>
                  </a:lnTo>
                  <a:lnTo>
                    <a:pt x="10272" y="10581"/>
                  </a:lnTo>
                  <a:lnTo>
                    <a:pt x="10117" y="10774"/>
                  </a:lnTo>
                  <a:lnTo>
                    <a:pt x="10079" y="10967"/>
                  </a:lnTo>
                  <a:lnTo>
                    <a:pt x="10040" y="11199"/>
                  </a:lnTo>
                  <a:lnTo>
                    <a:pt x="10079" y="11469"/>
                  </a:lnTo>
                  <a:lnTo>
                    <a:pt x="10195" y="11662"/>
                  </a:lnTo>
                  <a:lnTo>
                    <a:pt x="9924" y="11739"/>
                  </a:lnTo>
                  <a:lnTo>
                    <a:pt x="9693" y="11816"/>
                  </a:lnTo>
                  <a:lnTo>
                    <a:pt x="9500" y="11971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57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18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164"/>
                  </a:lnTo>
                  <a:lnTo>
                    <a:pt x="6990" y="12241"/>
                  </a:lnTo>
                  <a:lnTo>
                    <a:pt x="6796" y="12396"/>
                  </a:lnTo>
                  <a:lnTo>
                    <a:pt x="6796" y="12048"/>
                  </a:lnTo>
                  <a:lnTo>
                    <a:pt x="6758" y="11855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392"/>
                  </a:lnTo>
                  <a:lnTo>
                    <a:pt x="6410" y="11276"/>
                  </a:lnTo>
                  <a:lnTo>
                    <a:pt x="6256" y="11199"/>
                  </a:lnTo>
                  <a:lnTo>
                    <a:pt x="6063" y="11160"/>
                  </a:lnTo>
                  <a:lnTo>
                    <a:pt x="5870" y="11121"/>
                  </a:lnTo>
                  <a:lnTo>
                    <a:pt x="5715" y="11160"/>
                  </a:lnTo>
                  <a:lnTo>
                    <a:pt x="5522" y="11199"/>
                  </a:lnTo>
                  <a:lnTo>
                    <a:pt x="5522" y="10928"/>
                  </a:lnTo>
                  <a:lnTo>
                    <a:pt x="5445" y="10697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49"/>
                  </a:lnTo>
                  <a:lnTo>
                    <a:pt x="4943" y="10310"/>
                  </a:lnTo>
                  <a:lnTo>
                    <a:pt x="4673" y="10310"/>
                  </a:lnTo>
                  <a:lnTo>
                    <a:pt x="4557" y="10349"/>
                  </a:lnTo>
                  <a:lnTo>
                    <a:pt x="4518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09" y="9577"/>
                  </a:lnTo>
                  <a:lnTo>
                    <a:pt x="4093" y="9461"/>
                  </a:lnTo>
                  <a:lnTo>
                    <a:pt x="3900" y="9422"/>
                  </a:lnTo>
                  <a:lnTo>
                    <a:pt x="3746" y="9384"/>
                  </a:lnTo>
                  <a:lnTo>
                    <a:pt x="3591" y="9422"/>
                  </a:lnTo>
                  <a:lnTo>
                    <a:pt x="3437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31"/>
                  </a:lnTo>
                  <a:lnTo>
                    <a:pt x="2974" y="9615"/>
                  </a:lnTo>
                  <a:lnTo>
                    <a:pt x="2896" y="9422"/>
                  </a:lnTo>
                  <a:lnTo>
                    <a:pt x="2781" y="9268"/>
                  </a:lnTo>
                  <a:lnTo>
                    <a:pt x="2626" y="9113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8997"/>
                  </a:lnTo>
                  <a:lnTo>
                    <a:pt x="1854" y="9075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499"/>
                  </a:lnTo>
                  <a:lnTo>
                    <a:pt x="1390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272"/>
                  </a:lnTo>
                  <a:lnTo>
                    <a:pt x="386" y="10426"/>
                  </a:lnTo>
                  <a:lnTo>
                    <a:pt x="271" y="10542"/>
                  </a:lnTo>
                  <a:lnTo>
                    <a:pt x="116" y="10851"/>
                  </a:lnTo>
                  <a:lnTo>
                    <a:pt x="39" y="11199"/>
                  </a:lnTo>
                  <a:lnTo>
                    <a:pt x="0" y="11546"/>
                  </a:lnTo>
                  <a:lnTo>
                    <a:pt x="77" y="11894"/>
                  </a:lnTo>
                  <a:lnTo>
                    <a:pt x="193" y="12241"/>
                  </a:lnTo>
                  <a:lnTo>
                    <a:pt x="386" y="12511"/>
                  </a:lnTo>
                  <a:lnTo>
                    <a:pt x="618" y="12782"/>
                  </a:lnTo>
                  <a:lnTo>
                    <a:pt x="811" y="12898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124" y="13091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11"/>
                  </a:lnTo>
                  <a:lnTo>
                    <a:pt x="3360" y="12203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39"/>
                  </a:lnTo>
                  <a:lnTo>
                    <a:pt x="3283" y="11739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50"/>
                  </a:lnTo>
                  <a:lnTo>
                    <a:pt x="2047" y="12666"/>
                  </a:lnTo>
                  <a:lnTo>
                    <a:pt x="1429" y="12666"/>
                  </a:lnTo>
                  <a:lnTo>
                    <a:pt x="1159" y="12550"/>
                  </a:lnTo>
                  <a:lnTo>
                    <a:pt x="966" y="12434"/>
                  </a:lnTo>
                  <a:lnTo>
                    <a:pt x="811" y="12318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55"/>
                  </a:lnTo>
                  <a:lnTo>
                    <a:pt x="502" y="11701"/>
                  </a:lnTo>
                  <a:lnTo>
                    <a:pt x="502" y="11546"/>
                  </a:lnTo>
                  <a:lnTo>
                    <a:pt x="502" y="11353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927" y="10619"/>
                  </a:lnTo>
                  <a:lnTo>
                    <a:pt x="1043" y="10503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317" y="10349"/>
                  </a:lnTo>
                  <a:lnTo>
                    <a:pt x="2587" y="10426"/>
                  </a:lnTo>
                  <a:lnTo>
                    <a:pt x="2858" y="10503"/>
                  </a:lnTo>
                  <a:lnTo>
                    <a:pt x="3128" y="10619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908" y="12666"/>
                  </a:lnTo>
                  <a:lnTo>
                    <a:pt x="6294" y="12936"/>
                  </a:lnTo>
                  <a:lnTo>
                    <a:pt x="6681" y="13207"/>
                  </a:lnTo>
                  <a:lnTo>
                    <a:pt x="7105" y="13400"/>
                  </a:lnTo>
                  <a:lnTo>
                    <a:pt x="7530" y="13593"/>
                  </a:lnTo>
                  <a:lnTo>
                    <a:pt x="7994" y="13708"/>
                  </a:lnTo>
                  <a:lnTo>
                    <a:pt x="8457" y="13786"/>
                  </a:lnTo>
                  <a:lnTo>
                    <a:pt x="8920" y="13747"/>
                  </a:lnTo>
                  <a:lnTo>
                    <a:pt x="9345" y="13670"/>
                  </a:lnTo>
                  <a:lnTo>
                    <a:pt x="9731" y="13515"/>
                  </a:lnTo>
                  <a:lnTo>
                    <a:pt x="10079" y="13322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34"/>
                  </a:lnTo>
                  <a:lnTo>
                    <a:pt x="11121" y="12087"/>
                  </a:lnTo>
                  <a:lnTo>
                    <a:pt x="11314" y="11739"/>
                  </a:lnTo>
                  <a:lnTo>
                    <a:pt x="11507" y="11199"/>
                  </a:lnTo>
                  <a:lnTo>
                    <a:pt x="11662" y="10658"/>
                  </a:lnTo>
                  <a:lnTo>
                    <a:pt x="11971" y="9615"/>
                  </a:lnTo>
                  <a:lnTo>
                    <a:pt x="12164" y="9075"/>
                  </a:lnTo>
                  <a:lnTo>
                    <a:pt x="12357" y="8573"/>
                  </a:lnTo>
                  <a:lnTo>
                    <a:pt x="12627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51"/>
                  </a:lnTo>
                  <a:lnTo>
                    <a:pt x="14017" y="6681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6"/>
                  </a:lnTo>
                  <a:lnTo>
                    <a:pt x="16296" y="5908"/>
                  </a:lnTo>
                  <a:lnTo>
                    <a:pt x="16914" y="5908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2"/>
                  </a:lnTo>
                  <a:lnTo>
                    <a:pt x="21316" y="7607"/>
                  </a:lnTo>
                  <a:lnTo>
                    <a:pt x="21740" y="7685"/>
                  </a:lnTo>
                  <a:lnTo>
                    <a:pt x="22165" y="7723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492"/>
                  </a:lnTo>
                  <a:lnTo>
                    <a:pt x="23748" y="7260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870"/>
                  </a:lnTo>
                  <a:lnTo>
                    <a:pt x="24907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171"/>
                  </a:lnTo>
                  <a:lnTo>
                    <a:pt x="24984" y="3707"/>
                  </a:lnTo>
                  <a:lnTo>
                    <a:pt x="24907" y="3283"/>
                  </a:lnTo>
                  <a:lnTo>
                    <a:pt x="24791" y="2819"/>
                  </a:lnTo>
                  <a:lnTo>
                    <a:pt x="24637" y="2394"/>
                  </a:lnTo>
                  <a:lnTo>
                    <a:pt x="24482" y="1970"/>
                  </a:lnTo>
                  <a:lnTo>
                    <a:pt x="24250" y="1545"/>
                  </a:lnTo>
                  <a:lnTo>
                    <a:pt x="24057" y="1159"/>
                  </a:lnTo>
                  <a:lnTo>
                    <a:pt x="23826" y="811"/>
                  </a:lnTo>
                  <a:lnTo>
                    <a:pt x="23941" y="348"/>
                  </a:lnTo>
                  <a:lnTo>
                    <a:pt x="23594" y="193"/>
                  </a:lnTo>
                  <a:lnTo>
                    <a:pt x="23208" y="77"/>
                  </a:lnTo>
                  <a:lnTo>
                    <a:pt x="23169" y="39"/>
                  </a:lnTo>
                  <a:lnTo>
                    <a:pt x="2309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9"/>
            <p:cNvSpPr/>
            <p:nvPr/>
          </p:nvSpPr>
          <p:spPr>
            <a:xfrm>
              <a:off x="3792600" y="9600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1"/>
                  </a:lnTo>
                  <a:lnTo>
                    <a:pt x="23479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3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4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7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1"/>
                  </a:lnTo>
                  <a:lnTo>
                    <a:pt x="23865" y="3514"/>
                  </a:lnTo>
                  <a:lnTo>
                    <a:pt x="23788" y="3398"/>
                  </a:lnTo>
                  <a:lnTo>
                    <a:pt x="23749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7"/>
                  </a:lnTo>
                  <a:lnTo>
                    <a:pt x="24097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0"/>
                  </a:lnTo>
                  <a:lnTo>
                    <a:pt x="16567" y="5406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3"/>
                  </a:lnTo>
                  <a:lnTo>
                    <a:pt x="15679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7"/>
                  </a:lnTo>
                  <a:lnTo>
                    <a:pt x="15949" y="5020"/>
                  </a:lnTo>
                  <a:lnTo>
                    <a:pt x="16065" y="4981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7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4" y="5290"/>
                  </a:lnTo>
                  <a:lnTo>
                    <a:pt x="23826" y="5097"/>
                  </a:lnTo>
                  <a:lnTo>
                    <a:pt x="23788" y="4981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0"/>
                  </a:lnTo>
                  <a:lnTo>
                    <a:pt x="17107" y="5175"/>
                  </a:lnTo>
                  <a:lnTo>
                    <a:pt x="17185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1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599"/>
                  </a:lnTo>
                  <a:lnTo>
                    <a:pt x="14250" y="5445"/>
                  </a:lnTo>
                  <a:lnTo>
                    <a:pt x="14366" y="5368"/>
                  </a:lnTo>
                  <a:lnTo>
                    <a:pt x="14443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3" y="5561"/>
                  </a:lnTo>
                  <a:lnTo>
                    <a:pt x="19308" y="5677"/>
                  </a:lnTo>
                  <a:lnTo>
                    <a:pt x="19386" y="5831"/>
                  </a:lnTo>
                  <a:lnTo>
                    <a:pt x="19386" y="5985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1" y="5677"/>
                  </a:lnTo>
                  <a:lnTo>
                    <a:pt x="18845" y="5522"/>
                  </a:lnTo>
                  <a:lnTo>
                    <a:pt x="18999" y="5483"/>
                  </a:lnTo>
                  <a:close/>
                  <a:moveTo>
                    <a:pt x="20197" y="6063"/>
                  </a:moveTo>
                  <a:lnTo>
                    <a:pt x="20351" y="6101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9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2" y="6951"/>
                  </a:lnTo>
                  <a:lnTo>
                    <a:pt x="20467" y="6758"/>
                  </a:lnTo>
                  <a:lnTo>
                    <a:pt x="20081" y="6565"/>
                  </a:lnTo>
                  <a:lnTo>
                    <a:pt x="19810" y="6410"/>
                  </a:lnTo>
                  <a:lnTo>
                    <a:pt x="19849" y="6294"/>
                  </a:lnTo>
                  <a:lnTo>
                    <a:pt x="19888" y="6179"/>
                  </a:lnTo>
                  <a:lnTo>
                    <a:pt x="20003" y="6140"/>
                  </a:lnTo>
                  <a:lnTo>
                    <a:pt x="20081" y="6101"/>
                  </a:lnTo>
                  <a:lnTo>
                    <a:pt x="20197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2" y="5985"/>
                  </a:lnTo>
                  <a:lnTo>
                    <a:pt x="24019" y="6024"/>
                  </a:lnTo>
                  <a:lnTo>
                    <a:pt x="24097" y="6024"/>
                  </a:lnTo>
                  <a:lnTo>
                    <a:pt x="23942" y="6294"/>
                  </a:lnTo>
                  <a:lnTo>
                    <a:pt x="23749" y="6565"/>
                  </a:lnTo>
                  <a:lnTo>
                    <a:pt x="23517" y="6796"/>
                  </a:lnTo>
                  <a:lnTo>
                    <a:pt x="23247" y="6989"/>
                  </a:lnTo>
                  <a:lnTo>
                    <a:pt x="23208" y="6951"/>
                  </a:lnTo>
                  <a:lnTo>
                    <a:pt x="23093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4" y="6179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1"/>
                  </a:moveTo>
                  <a:lnTo>
                    <a:pt x="13478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9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7" y="6951"/>
                  </a:lnTo>
                  <a:lnTo>
                    <a:pt x="12628" y="6796"/>
                  </a:lnTo>
                  <a:lnTo>
                    <a:pt x="12628" y="6681"/>
                  </a:lnTo>
                  <a:lnTo>
                    <a:pt x="12667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1"/>
                  </a:lnTo>
                  <a:close/>
                  <a:moveTo>
                    <a:pt x="22166" y="6565"/>
                  </a:moveTo>
                  <a:lnTo>
                    <a:pt x="22282" y="6603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5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4" y="7105"/>
                  </a:lnTo>
                  <a:lnTo>
                    <a:pt x="21471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50" y="6565"/>
                  </a:lnTo>
                  <a:close/>
                  <a:moveTo>
                    <a:pt x="12280" y="7414"/>
                  </a:moveTo>
                  <a:lnTo>
                    <a:pt x="12474" y="7453"/>
                  </a:lnTo>
                  <a:lnTo>
                    <a:pt x="12126" y="7993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3" y="8109"/>
                  </a:lnTo>
                  <a:lnTo>
                    <a:pt x="11663" y="7955"/>
                  </a:lnTo>
                  <a:lnTo>
                    <a:pt x="11663" y="7839"/>
                  </a:lnTo>
                  <a:lnTo>
                    <a:pt x="11740" y="7723"/>
                  </a:lnTo>
                  <a:lnTo>
                    <a:pt x="11817" y="7607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5" y="7414"/>
                  </a:lnTo>
                  <a:close/>
                  <a:moveTo>
                    <a:pt x="2241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50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1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9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3" y="8997"/>
                  </a:moveTo>
                  <a:lnTo>
                    <a:pt x="11470" y="9499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8" y="9847"/>
                  </a:lnTo>
                  <a:lnTo>
                    <a:pt x="10929" y="9692"/>
                  </a:lnTo>
                  <a:lnTo>
                    <a:pt x="10929" y="9577"/>
                  </a:lnTo>
                  <a:lnTo>
                    <a:pt x="10968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70" y="8997"/>
                  </a:lnTo>
                  <a:close/>
                  <a:moveTo>
                    <a:pt x="3785" y="9770"/>
                  </a:moveTo>
                  <a:lnTo>
                    <a:pt x="3901" y="9808"/>
                  </a:lnTo>
                  <a:lnTo>
                    <a:pt x="4017" y="9886"/>
                  </a:lnTo>
                  <a:lnTo>
                    <a:pt x="4094" y="10001"/>
                  </a:lnTo>
                  <a:lnTo>
                    <a:pt x="4133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5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4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2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1" y="10619"/>
                  </a:moveTo>
                  <a:lnTo>
                    <a:pt x="10968" y="11198"/>
                  </a:lnTo>
                  <a:lnTo>
                    <a:pt x="10736" y="11739"/>
                  </a:lnTo>
                  <a:lnTo>
                    <a:pt x="10659" y="11700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6" y="10967"/>
                  </a:lnTo>
                  <a:lnTo>
                    <a:pt x="10581" y="10812"/>
                  </a:lnTo>
                  <a:lnTo>
                    <a:pt x="10736" y="10696"/>
                  </a:lnTo>
                  <a:lnTo>
                    <a:pt x="10929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7" y="11662"/>
                  </a:lnTo>
                  <a:lnTo>
                    <a:pt x="6334" y="11778"/>
                  </a:lnTo>
                  <a:lnTo>
                    <a:pt x="6372" y="12009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0"/>
                  </a:lnTo>
                  <a:lnTo>
                    <a:pt x="5446" y="11623"/>
                  </a:lnTo>
                  <a:lnTo>
                    <a:pt x="5561" y="11546"/>
                  </a:lnTo>
                  <a:lnTo>
                    <a:pt x="5639" y="11507"/>
                  </a:lnTo>
                  <a:lnTo>
                    <a:pt x="5755" y="11469"/>
                  </a:lnTo>
                  <a:close/>
                  <a:moveTo>
                    <a:pt x="10543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1" y="12936"/>
                  </a:lnTo>
                  <a:lnTo>
                    <a:pt x="9771" y="12859"/>
                  </a:lnTo>
                  <a:lnTo>
                    <a:pt x="9655" y="12666"/>
                  </a:lnTo>
                  <a:lnTo>
                    <a:pt x="9655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4" y="12164"/>
                  </a:lnTo>
                  <a:lnTo>
                    <a:pt x="10157" y="12087"/>
                  </a:lnTo>
                  <a:lnTo>
                    <a:pt x="10543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40" y="13206"/>
                  </a:lnTo>
                  <a:lnTo>
                    <a:pt x="7338" y="13013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4" y="12627"/>
                  </a:moveTo>
                  <a:lnTo>
                    <a:pt x="8960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9" y="13206"/>
                  </a:lnTo>
                  <a:lnTo>
                    <a:pt x="9037" y="13284"/>
                  </a:lnTo>
                  <a:lnTo>
                    <a:pt x="8805" y="13322"/>
                  </a:lnTo>
                  <a:lnTo>
                    <a:pt x="8573" y="13322"/>
                  </a:lnTo>
                  <a:lnTo>
                    <a:pt x="8303" y="13284"/>
                  </a:lnTo>
                  <a:lnTo>
                    <a:pt x="8303" y="13206"/>
                  </a:lnTo>
                  <a:lnTo>
                    <a:pt x="8342" y="13013"/>
                  </a:lnTo>
                  <a:lnTo>
                    <a:pt x="8419" y="12820"/>
                  </a:lnTo>
                  <a:lnTo>
                    <a:pt x="8573" y="12704"/>
                  </a:lnTo>
                  <a:lnTo>
                    <a:pt x="8651" y="12666"/>
                  </a:lnTo>
                  <a:lnTo>
                    <a:pt x="8767" y="12627"/>
                  </a:lnTo>
                  <a:close/>
                  <a:moveTo>
                    <a:pt x="22977" y="0"/>
                  </a:moveTo>
                  <a:lnTo>
                    <a:pt x="22900" y="39"/>
                  </a:lnTo>
                  <a:lnTo>
                    <a:pt x="22822" y="77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900" y="772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1" y="1506"/>
                  </a:lnTo>
                  <a:lnTo>
                    <a:pt x="22591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1" y="2278"/>
                  </a:lnTo>
                  <a:lnTo>
                    <a:pt x="23054" y="2394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2" y="2703"/>
                  </a:lnTo>
                  <a:lnTo>
                    <a:pt x="23363" y="2896"/>
                  </a:lnTo>
                  <a:lnTo>
                    <a:pt x="23324" y="3089"/>
                  </a:lnTo>
                  <a:lnTo>
                    <a:pt x="23363" y="3282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0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79"/>
                  </a:lnTo>
                  <a:lnTo>
                    <a:pt x="23479" y="4750"/>
                  </a:lnTo>
                  <a:lnTo>
                    <a:pt x="23440" y="4904"/>
                  </a:lnTo>
                  <a:lnTo>
                    <a:pt x="23440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2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5" y="6294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4"/>
                  </a:lnTo>
                  <a:lnTo>
                    <a:pt x="21509" y="6410"/>
                  </a:lnTo>
                  <a:lnTo>
                    <a:pt x="21355" y="6565"/>
                  </a:lnTo>
                  <a:lnTo>
                    <a:pt x="21201" y="6796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8"/>
                  </a:lnTo>
                  <a:lnTo>
                    <a:pt x="20583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1" y="5792"/>
                  </a:lnTo>
                  <a:lnTo>
                    <a:pt x="19888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3"/>
                  </a:lnTo>
                  <a:lnTo>
                    <a:pt x="19463" y="5329"/>
                  </a:lnTo>
                  <a:lnTo>
                    <a:pt x="19386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0"/>
                  </a:lnTo>
                  <a:lnTo>
                    <a:pt x="18497" y="5406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2" y="4981"/>
                  </a:lnTo>
                  <a:lnTo>
                    <a:pt x="18304" y="4866"/>
                  </a:lnTo>
                  <a:lnTo>
                    <a:pt x="18189" y="4750"/>
                  </a:lnTo>
                  <a:lnTo>
                    <a:pt x="18073" y="4673"/>
                  </a:lnTo>
                  <a:lnTo>
                    <a:pt x="17957" y="4595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8" y="4595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6" y="5097"/>
                  </a:lnTo>
                  <a:lnTo>
                    <a:pt x="16760" y="4943"/>
                  </a:lnTo>
                  <a:lnTo>
                    <a:pt x="16605" y="4788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1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7" y="5175"/>
                  </a:lnTo>
                  <a:lnTo>
                    <a:pt x="15022" y="5059"/>
                  </a:lnTo>
                  <a:lnTo>
                    <a:pt x="14829" y="4981"/>
                  </a:lnTo>
                  <a:lnTo>
                    <a:pt x="14636" y="4943"/>
                  </a:lnTo>
                  <a:lnTo>
                    <a:pt x="14443" y="4981"/>
                  </a:lnTo>
                  <a:lnTo>
                    <a:pt x="14288" y="5020"/>
                  </a:lnTo>
                  <a:lnTo>
                    <a:pt x="14134" y="5097"/>
                  </a:lnTo>
                  <a:lnTo>
                    <a:pt x="14057" y="5175"/>
                  </a:lnTo>
                  <a:lnTo>
                    <a:pt x="13941" y="5290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2" y="5715"/>
                  </a:lnTo>
                  <a:lnTo>
                    <a:pt x="13169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89"/>
                  </a:lnTo>
                  <a:lnTo>
                    <a:pt x="12165" y="7028"/>
                  </a:lnTo>
                  <a:lnTo>
                    <a:pt x="11894" y="7105"/>
                  </a:lnTo>
                  <a:lnTo>
                    <a:pt x="11663" y="7221"/>
                  </a:lnTo>
                  <a:lnTo>
                    <a:pt x="11508" y="7414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3"/>
                  </a:lnTo>
                  <a:lnTo>
                    <a:pt x="11315" y="8148"/>
                  </a:lnTo>
                  <a:lnTo>
                    <a:pt x="11354" y="8302"/>
                  </a:lnTo>
                  <a:lnTo>
                    <a:pt x="11392" y="8457"/>
                  </a:lnTo>
                  <a:lnTo>
                    <a:pt x="11470" y="8611"/>
                  </a:lnTo>
                  <a:lnTo>
                    <a:pt x="11199" y="8650"/>
                  </a:lnTo>
                  <a:lnTo>
                    <a:pt x="10968" y="8804"/>
                  </a:lnTo>
                  <a:lnTo>
                    <a:pt x="10774" y="8997"/>
                  </a:lnTo>
                  <a:lnTo>
                    <a:pt x="10659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0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5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3" y="12087"/>
                  </a:lnTo>
                  <a:lnTo>
                    <a:pt x="9384" y="12202"/>
                  </a:lnTo>
                  <a:lnTo>
                    <a:pt x="9346" y="12318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8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5" y="12550"/>
                  </a:lnTo>
                  <a:lnTo>
                    <a:pt x="8187" y="12704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2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9" y="11894"/>
                  </a:lnTo>
                  <a:lnTo>
                    <a:pt x="6681" y="11700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4"/>
                  </a:lnTo>
                  <a:lnTo>
                    <a:pt x="6218" y="11198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6" y="10735"/>
                  </a:lnTo>
                  <a:lnTo>
                    <a:pt x="5330" y="10503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4" y="10310"/>
                  </a:lnTo>
                  <a:lnTo>
                    <a:pt x="4828" y="10310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6" y="9499"/>
                  </a:lnTo>
                  <a:lnTo>
                    <a:pt x="3901" y="9461"/>
                  </a:lnTo>
                  <a:lnTo>
                    <a:pt x="3747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5"/>
                  </a:lnTo>
                  <a:lnTo>
                    <a:pt x="3013" y="9770"/>
                  </a:lnTo>
                  <a:lnTo>
                    <a:pt x="2974" y="9615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4" y="9036"/>
                  </a:lnTo>
                  <a:lnTo>
                    <a:pt x="2241" y="8997"/>
                  </a:lnTo>
                  <a:lnTo>
                    <a:pt x="2048" y="9036"/>
                  </a:lnTo>
                  <a:lnTo>
                    <a:pt x="1854" y="9113"/>
                  </a:lnTo>
                  <a:lnTo>
                    <a:pt x="1700" y="9190"/>
                  </a:lnTo>
                  <a:lnTo>
                    <a:pt x="1546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0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0"/>
                  </a:lnTo>
                  <a:lnTo>
                    <a:pt x="812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9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09"/>
                  </a:lnTo>
                  <a:lnTo>
                    <a:pt x="3554" y="11932"/>
                  </a:lnTo>
                  <a:lnTo>
                    <a:pt x="3515" y="11816"/>
                  </a:lnTo>
                  <a:lnTo>
                    <a:pt x="3438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5" y="11816"/>
                  </a:lnTo>
                  <a:lnTo>
                    <a:pt x="3052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8" y="12666"/>
                  </a:lnTo>
                  <a:lnTo>
                    <a:pt x="1739" y="12704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2"/>
                  </a:lnTo>
                  <a:lnTo>
                    <a:pt x="619" y="12048"/>
                  </a:lnTo>
                  <a:lnTo>
                    <a:pt x="542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2" y="11198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19"/>
                  </a:lnTo>
                  <a:lnTo>
                    <a:pt x="1044" y="10542"/>
                  </a:lnTo>
                  <a:lnTo>
                    <a:pt x="1237" y="10465"/>
                  </a:lnTo>
                  <a:lnTo>
                    <a:pt x="1430" y="10388"/>
                  </a:lnTo>
                  <a:lnTo>
                    <a:pt x="1739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4"/>
                  </a:lnTo>
                  <a:lnTo>
                    <a:pt x="6257" y="12975"/>
                  </a:lnTo>
                  <a:lnTo>
                    <a:pt x="6681" y="13206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8" y="13786"/>
                  </a:lnTo>
                  <a:lnTo>
                    <a:pt x="8921" y="13786"/>
                  </a:lnTo>
                  <a:lnTo>
                    <a:pt x="9346" y="13708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9" y="12782"/>
                  </a:lnTo>
                  <a:lnTo>
                    <a:pt x="10929" y="12473"/>
                  </a:lnTo>
                  <a:lnTo>
                    <a:pt x="11122" y="12125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3" y="10696"/>
                  </a:lnTo>
                  <a:lnTo>
                    <a:pt x="11972" y="9615"/>
                  </a:lnTo>
                  <a:lnTo>
                    <a:pt x="12126" y="9113"/>
                  </a:lnTo>
                  <a:lnTo>
                    <a:pt x="12358" y="8611"/>
                  </a:lnTo>
                  <a:lnTo>
                    <a:pt x="12589" y="8109"/>
                  </a:lnTo>
                  <a:lnTo>
                    <a:pt x="12937" y="7646"/>
                  </a:lnTo>
                  <a:lnTo>
                    <a:pt x="13284" y="7298"/>
                  </a:lnTo>
                  <a:lnTo>
                    <a:pt x="13632" y="6989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70" y="6101"/>
                  </a:lnTo>
                  <a:lnTo>
                    <a:pt x="15833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5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1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8"/>
                  </a:lnTo>
                  <a:lnTo>
                    <a:pt x="24058" y="6989"/>
                  </a:lnTo>
                  <a:lnTo>
                    <a:pt x="24367" y="6642"/>
                  </a:lnTo>
                  <a:lnTo>
                    <a:pt x="24599" y="6294"/>
                  </a:lnTo>
                  <a:lnTo>
                    <a:pt x="24753" y="5908"/>
                  </a:lnTo>
                  <a:lnTo>
                    <a:pt x="24869" y="5483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2"/>
                  </a:lnTo>
                  <a:lnTo>
                    <a:pt x="24792" y="2858"/>
                  </a:lnTo>
                  <a:lnTo>
                    <a:pt x="24637" y="2394"/>
                  </a:lnTo>
                  <a:lnTo>
                    <a:pt x="24444" y="1970"/>
                  </a:lnTo>
                  <a:lnTo>
                    <a:pt x="24251" y="1583"/>
                  </a:lnTo>
                  <a:lnTo>
                    <a:pt x="24058" y="1197"/>
                  </a:lnTo>
                  <a:lnTo>
                    <a:pt x="23788" y="811"/>
                  </a:lnTo>
                  <a:lnTo>
                    <a:pt x="23942" y="386"/>
                  </a:lnTo>
                  <a:lnTo>
                    <a:pt x="23595" y="232"/>
                  </a:lnTo>
                  <a:lnTo>
                    <a:pt x="23208" y="116"/>
                  </a:lnTo>
                  <a:lnTo>
                    <a:pt x="23170" y="77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9"/>
            <p:cNvSpPr/>
            <p:nvPr/>
          </p:nvSpPr>
          <p:spPr>
            <a:xfrm>
              <a:off x="1687125" y="961000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1"/>
                  </a:moveTo>
                  <a:lnTo>
                    <a:pt x="3438" y="464"/>
                  </a:lnTo>
                  <a:lnTo>
                    <a:pt x="3785" y="657"/>
                  </a:lnTo>
                  <a:lnTo>
                    <a:pt x="4094" y="889"/>
                  </a:lnTo>
                  <a:lnTo>
                    <a:pt x="4364" y="1159"/>
                  </a:lnTo>
                  <a:lnTo>
                    <a:pt x="4635" y="1468"/>
                  </a:lnTo>
                  <a:lnTo>
                    <a:pt x="4866" y="1777"/>
                  </a:lnTo>
                  <a:lnTo>
                    <a:pt x="5059" y="2086"/>
                  </a:lnTo>
                  <a:lnTo>
                    <a:pt x="5253" y="2472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61" y="3592"/>
                  </a:lnTo>
                  <a:lnTo>
                    <a:pt x="5600" y="4017"/>
                  </a:lnTo>
                  <a:lnTo>
                    <a:pt x="5600" y="4403"/>
                  </a:lnTo>
                  <a:lnTo>
                    <a:pt x="5561" y="4828"/>
                  </a:lnTo>
                  <a:lnTo>
                    <a:pt x="5523" y="5214"/>
                  </a:lnTo>
                  <a:lnTo>
                    <a:pt x="5446" y="5639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99"/>
                  </a:lnTo>
                  <a:lnTo>
                    <a:pt x="4519" y="7685"/>
                  </a:lnTo>
                  <a:lnTo>
                    <a:pt x="4249" y="8033"/>
                  </a:lnTo>
                  <a:lnTo>
                    <a:pt x="3940" y="8419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46"/>
                  </a:lnTo>
                  <a:lnTo>
                    <a:pt x="2549" y="9616"/>
                  </a:lnTo>
                  <a:lnTo>
                    <a:pt x="2163" y="9848"/>
                  </a:lnTo>
                  <a:lnTo>
                    <a:pt x="1739" y="10041"/>
                  </a:lnTo>
                  <a:lnTo>
                    <a:pt x="1352" y="10234"/>
                  </a:lnTo>
                  <a:lnTo>
                    <a:pt x="889" y="10427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5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49" y="10234"/>
                  </a:lnTo>
                  <a:lnTo>
                    <a:pt x="2974" y="9963"/>
                  </a:lnTo>
                  <a:lnTo>
                    <a:pt x="3399" y="9654"/>
                  </a:lnTo>
                  <a:lnTo>
                    <a:pt x="3785" y="9307"/>
                  </a:lnTo>
                  <a:lnTo>
                    <a:pt x="4171" y="8921"/>
                  </a:lnTo>
                  <a:lnTo>
                    <a:pt x="4519" y="8535"/>
                  </a:lnTo>
                  <a:lnTo>
                    <a:pt x="4828" y="8148"/>
                  </a:lnTo>
                  <a:lnTo>
                    <a:pt x="5098" y="7685"/>
                  </a:lnTo>
                  <a:lnTo>
                    <a:pt x="5368" y="7260"/>
                  </a:lnTo>
                  <a:lnTo>
                    <a:pt x="5600" y="6797"/>
                  </a:lnTo>
                  <a:lnTo>
                    <a:pt x="5793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94"/>
                  </a:lnTo>
                  <a:lnTo>
                    <a:pt x="6063" y="3669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5" y="2434"/>
                  </a:lnTo>
                  <a:lnTo>
                    <a:pt x="5561" y="2047"/>
                  </a:lnTo>
                  <a:lnTo>
                    <a:pt x="5368" y="1700"/>
                  </a:lnTo>
                  <a:lnTo>
                    <a:pt x="5137" y="1352"/>
                  </a:lnTo>
                  <a:lnTo>
                    <a:pt x="4905" y="1005"/>
                  </a:lnTo>
                  <a:lnTo>
                    <a:pt x="4596" y="734"/>
                  </a:lnTo>
                  <a:lnTo>
                    <a:pt x="4287" y="464"/>
                  </a:lnTo>
                  <a:lnTo>
                    <a:pt x="3940" y="232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9"/>
            <p:cNvSpPr/>
            <p:nvPr/>
          </p:nvSpPr>
          <p:spPr>
            <a:xfrm>
              <a:off x="4302325" y="9697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5" y="5599"/>
                  </a:lnTo>
                  <a:lnTo>
                    <a:pt x="5329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39" y="8380"/>
                  </a:lnTo>
                  <a:lnTo>
                    <a:pt x="3630" y="8727"/>
                  </a:lnTo>
                  <a:lnTo>
                    <a:pt x="3283" y="9036"/>
                  </a:lnTo>
                  <a:lnTo>
                    <a:pt x="2935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8" y="10040"/>
                  </a:lnTo>
                  <a:lnTo>
                    <a:pt x="1313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7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39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9"/>
            <p:cNvSpPr/>
            <p:nvPr/>
          </p:nvSpPr>
          <p:spPr>
            <a:xfrm>
              <a:off x="5445325" y="9890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1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3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8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9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40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7" y="7183"/>
                  </a:lnTo>
                  <a:lnTo>
                    <a:pt x="12743" y="6681"/>
                  </a:lnTo>
                  <a:lnTo>
                    <a:pt x="12435" y="6218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6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9"/>
            <p:cNvSpPr/>
            <p:nvPr/>
          </p:nvSpPr>
          <p:spPr>
            <a:xfrm>
              <a:off x="4674950" y="1001550"/>
              <a:ext cx="375575" cy="387150"/>
            </a:xfrm>
            <a:custGeom>
              <a:avLst/>
              <a:gdLst/>
              <a:ahLst/>
              <a:cxnLst/>
              <a:rect l="l" t="t" r="r" b="b"/>
              <a:pathLst>
                <a:path w="15023" h="15486" extrusionOk="0">
                  <a:moveTo>
                    <a:pt x="7492" y="503"/>
                  </a:moveTo>
                  <a:lnTo>
                    <a:pt x="8033" y="541"/>
                  </a:lnTo>
                  <a:lnTo>
                    <a:pt x="8612" y="580"/>
                  </a:lnTo>
                  <a:lnTo>
                    <a:pt x="9153" y="696"/>
                  </a:lnTo>
                  <a:lnTo>
                    <a:pt x="9693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1" y="1545"/>
                  </a:lnTo>
                  <a:lnTo>
                    <a:pt x="11624" y="1815"/>
                  </a:lnTo>
                  <a:lnTo>
                    <a:pt x="10813" y="2202"/>
                  </a:lnTo>
                  <a:lnTo>
                    <a:pt x="10079" y="2626"/>
                  </a:lnTo>
                  <a:lnTo>
                    <a:pt x="9307" y="3090"/>
                  </a:lnTo>
                  <a:lnTo>
                    <a:pt x="8612" y="3630"/>
                  </a:lnTo>
                  <a:lnTo>
                    <a:pt x="7956" y="4171"/>
                  </a:lnTo>
                  <a:lnTo>
                    <a:pt x="7299" y="4789"/>
                  </a:lnTo>
                  <a:lnTo>
                    <a:pt x="6720" y="5445"/>
                  </a:lnTo>
                  <a:lnTo>
                    <a:pt x="6141" y="6140"/>
                  </a:lnTo>
                  <a:lnTo>
                    <a:pt x="5639" y="6874"/>
                  </a:lnTo>
                  <a:lnTo>
                    <a:pt x="5214" y="7646"/>
                  </a:lnTo>
                  <a:lnTo>
                    <a:pt x="4789" y="8419"/>
                  </a:lnTo>
                  <a:lnTo>
                    <a:pt x="4480" y="9230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4" y="11778"/>
                  </a:lnTo>
                  <a:lnTo>
                    <a:pt x="3747" y="12666"/>
                  </a:lnTo>
                  <a:lnTo>
                    <a:pt x="3592" y="12666"/>
                  </a:lnTo>
                  <a:lnTo>
                    <a:pt x="3283" y="11855"/>
                  </a:lnTo>
                  <a:lnTo>
                    <a:pt x="3052" y="11044"/>
                  </a:lnTo>
                  <a:lnTo>
                    <a:pt x="2858" y="10195"/>
                  </a:lnTo>
                  <a:lnTo>
                    <a:pt x="2704" y="9345"/>
                  </a:lnTo>
                  <a:lnTo>
                    <a:pt x="2588" y="8534"/>
                  </a:lnTo>
                  <a:lnTo>
                    <a:pt x="2550" y="7685"/>
                  </a:lnTo>
                  <a:lnTo>
                    <a:pt x="2588" y="6797"/>
                  </a:lnTo>
                  <a:lnTo>
                    <a:pt x="2704" y="5947"/>
                  </a:lnTo>
                  <a:lnTo>
                    <a:pt x="2858" y="5214"/>
                  </a:lnTo>
                  <a:lnTo>
                    <a:pt x="3052" y="4519"/>
                  </a:lnTo>
                  <a:lnTo>
                    <a:pt x="3322" y="3823"/>
                  </a:lnTo>
                  <a:lnTo>
                    <a:pt x="3669" y="3206"/>
                  </a:lnTo>
                  <a:lnTo>
                    <a:pt x="4017" y="2588"/>
                  </a:lnTo>
                  <a:lnTo>
                    <a:pt x="4442" y="1970"/>
                  </a:lnTo>
                  <a:lnTo>
                    <a:pt x="4905" y="1429"/>
                  </a:lnTo>
                  <a:lnTo>
                    <a:pt x="5407" y="889"/>
                  </a:lnTo>
                  <a:lnTo>
                    <a:pt x="5909" y="734"/>
                  </a:lnTo>
                  <a:lnTo>
                    <a:pt x="6411" y="618"/>
                  </a:lnTo>
                  <a:lnTo>
                    <a:pt x="6952" y="541"/>
                  </a:lnTo>
                  <a:lnTo>
                    <a:pt x="7492" y="503"/>
                  </a:lnTo>
                  <a:close/>
                  <a:moveTo>
                    <a:pt x="11972" y="2086"/>
                  </a:moveTo>
                  <a:lnTo>
                    <a:pt x="12358" y="2433"/>
                  </a:lnTo>
                  <a:lnTo>
                    <a:pt x="12705" y="2819"/>
                  </a:lnTo>
                  <a:lnTo>
                    <a:pt x="13053" y="3206"/>
                  </a:lnTo>
                  <a:lnTo>
                    <a:pt x="13323" y="3669"/>
                  </a:lnTo>
                  <a:lnTo>
                    <a:pt x="13593" y="4094"/>
                  </a:lnTo>
                  <a:lnTo>
                    <a:pt x="13864" y="4596"/>
                  </a:lnTo>
                  <a:lnTo>
                    <a:pt x="14057" y="5098"/>
                  </a:lnTo>
                  <a:lnTo>
                    <a:pt x="14211" y="5600"/>
                  </a:lnTo>
                  <a:lnTo>
                    <a:pt x="14327" y="6102"/>
                  </a:lnTo>
                  <a:lnTo>
                    <a:pt x="14443" y="6642"/>
                  </a:lnTo>
                  <a:lnTo>
                    <a:pt x="13671" y="6681"/>
                  </a:lnTo>
                  <a:lnTo>
                    <a:pt x="12898" y="6797"/>
                  </a:lnTo>
                  <a:lnTo>
                    <a:pt x="12165" y="6951"/>
                  </a:lnTo>
                  <a:lnTo>
                    <a:pt x="11392" y="7144"/>
                  </a:lnTo>
                  <a:lnTo>
                    <a:pt x="10659" y="7415"/>
                  </a:lnTo>
                  <a:lnTo>
                    <a:pt x="9964" y="7724"/>
                  </a:lnTo>
                  <a:lnTo>
                    <a:pt x="9230" y="8032"/>
                  </a:lnTo>
                  <a:lnTo>
                    <a:pt x="8535" y="8419"/>
                  </a:lnTo>
                  <a:lnTo>
                    <a:pt x="7878" y="8843"/>
                  </a:lnTo>
                  <a:lnTo>
                    <a:pt x="7261" y="9307"/>
                  </a:lnTo>
                  <a:lnTo>
                    <a:pt x="6643" y="9809"/>
                  </a:lnTo>
                  <a:lnTo>
                    <a:pt x="6102" y="10349"/>
                  </a:lnTo>
                  <a:lnTo>
                    <a:pt x="5561" y="10890"/>
                  </a:lnTo>
                  <a:lnTo>
                    <a:pt x="5098" y="11508"/>
                  </a:lnTo>
                  <a:lnTo>
                    <a:pt x="4635" y="12126"/>
                  </a:lnTo>
                  <a:lnTo>
                    <a:pt x="4249" y="12821"/>
                  </a:lnTo>
                  <a:lnTo>
                    <a:pt x="4133" y="12743"/>
                  </a:lnTo>
                  <a:lnTo>
                    <a:pt x="3978" y="12666"/>
                  </a:lnTo>
                  <a:lnTo>
                    <a:pt x="4094" y="11817"/>
                  </a:lnTo>
                  <a:lnTo>
                    <a:pt x="4326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4" y="8496"/>
                  </a:lnTo>
                  <a:lnTo>
                    <a:pt x="5600" y="7724"/>
                  </a:lnTo>
                  <a:lnTo>
                    <a:pt x="6025" y="6990"/>
                  </a:lnTo>
                  <a:lnTo>
                    <a:pt x="6527" y="6295"/>
                  </a:lnTo>
                  <a:lnTo>
                    <a:pt x="7067" y="5600"/>
                  </a:lnTo>
                  <a:lnTo>
                    <a:pt x="7608" y="4982"/>
                  </a:lnTo>
                  <a:lnTo>
                    <a:pt x="8226" y="4403"/>
                  </a:lnTo>
                  <a:lnTo>
                    <a:pt x="8921" y="3823"/>
                  </a:lnTo>
                  <a:lnTo>
                    <a:pt x="9616" y="3321"/>
                  </a:lnTo>
                  <a:lnTo>
                    <a:pt x="10350" y="2858"/>
                  </a:lnTo>
                  <a:lnTo>
                    <a:pt x="11122" y="2472"/>
                  </a:lnTo>
                  <a:lnTo>
                    <a:pt x="11972" y="2086"/>
                  </a:lnTo>
                  <a:close/>
                  <a:moveTo>
                    <a:pt x="14482" y="6990"/>
                  </a:moveTo>
                  <a:lnTo>
                    <a:pt x="14482" y="7839"/>
                  </a:lnTo>
                  <a:lnTo>
                    <a:pt x="14443" y="8689"/>
                  </a:lnTo>
                  <a:lnTo>
                    <a:pt x="14288" y="9538"/>
                  </a:lnTo>
                  <a:lnTo>
                    <a:pt x="14173" y="9963"/>
                  </a:lnTo>
                  <a:lnTo>
                    <a:pt x="14057" y="10349"/>
                  </a:lnTo>
                  <a:lnTo>
                    <a:pt x="13902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3" y="12241"/>
                  </a:lnTo>
                  <a:lnTo>
                    <a:pt x="12782" y="12589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2" y="13052"/>
                  </a:lnTo>
                  <a:lnTo>
                    <a:pt x="11701" y="12937"/>
                  </a:lnTo>
                  <a:lnTo>
                    <a:pt x="11122" y="12782"/>
                  </a:lnTo>
                  <a:lnTo>
                    <a:pt x="10543" y="12628"/>
                  </a:lnTo>
                  <a:lnTo>
                    <a:pt x="10002" y="12550"/>
                  </a:lnTo>
                  <a:lnTo>
                    <a:pt x="9423" y="12512"/>
                  </a:lnTo>
                  <a:lnTo>
                    <a:pt x="8844" y="12473"/>
                  </a:lnTo>
                  <a:lnTo>
                    <a:pt x="8303" y="12473"/>
                  </a:lnTo>
                  <a:lnTo>
                    <a:pt x="7763" y="12512"/>
                  </a:lnTo>
                  <a:lnTo>
                    <a:pt x="7222" y="12589"/>
                  </a:lnTo>
                  <a:lnTo>
                    <a:pt x="6720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1"/>
                  </a:lnTo>
                  <a:lnTo>
                    <a:pt x="4557" y="13130"/>
                  </a:lnTo>
                  <a:lnTo>
                    <a:pt x="4442" y="12937"/>
                  </a:lnTo>
                  <a:lnTo>
                    <a:pt x="4905" y="12319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1" y="10620"/>
                  </a:lnTo>
                  <a:lnTo>
                    <a:pt x="6990" y="10118"/>
                  </a:lnTo>
                  <a:lnTo>
                    <a:pt x="7569" y="9654"/>
                  </a:lnTo>
                  <a:lnTo>
                    <a:pt x="8149" y="9230"/>
                  </a:lnTo>
                  <a:lnTo>
                    <a:pt x="8767" y="8805"/>
                  </a:lnTo>
                  <a:lnTo>
                    <a:pt x="9423" y="8457"/>
                  </a:lnTo>
                  <a:lnTo>
                    <a:pt x="10079" y="8110"/>
                  </a:lnTo>
                  <a:lnTo>
                    <a:pt x="10736" y="7839"/>
                  </a:lnTo>
                  <a:lnTo>
                    <a:pt x="11470" y="7569"/>
                  </a:lnTo>
                  <a:lnTo>
                    <a:pt x="12165" y="7376"/>
                  </a:lnTo>
                  <a:lnTo>
                    <a:pt x="12937" y="7183"/>
                  </a:lnTo>
                  <a:lnTo>
                    <a:pt x="13671" y="7067"/>
                  </a:lnTo>
                  <a:lnTo>
                    <a:pt x="14482" y="6990"/>
                  </a:lnTo>
                  <a:close/>
                  <a:moveTo>
                    <a:pt x="4519" y="1236"/>
                  </a:moveTo>
                  <a:lnTo>
                    <a:pt x="4055" y="1854"/>
                  </a:lnTo>
                  <a:lnTo>
                    <a:pt x="3631" y="2472"/>
                  </a:lnTo>
                  <a:lnTo>
                    <a:pt x="3245" y="3128"/>
                  </a:lnTo>
                  <a:lnTo>
                    <a:pt x="2936" y="3823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8" y="6025"/>
                  </a:lnTo>
                  <a:lnTo>
                    <a:pt x="2241" y="6797"/>
                  </a:lnTo>
                  <a:lnTo>
                    <a:pt x="2202" y="7569"/>
                  </a:lnTo>
                  <a:lnTo>
                    <a:pt x="2202" y="8341"/>
                  </a:lnTo>
                  <a:lnTo>
                    <a:pt x="2279" y="9114"/>
                  </a:lnTo>
                  <a:lnTo>
                    <a:pt x="2395" y="9886"/>
                  </a:lnTo>
                  <a:lnTo>
                    <a:pt x="2550" y="10620"/>
                  </a:lnTo>
                  <a:lnTo>
                    <a:pt x="2781" y="11353"/>
                  </a:lnTo>
                  <a:lnTo>
                    <a:pt x="3013" y="12087"/>
                  </a:lnTo>
                  <a:lnTo>
                    <a:pt x="3322" y="12743"/>
                  </a:lnTo>
                  <a:lnTo>
                    <a:pt x="3129" y="12898"/>
                  </a:lnTo>
                  <a:lnTo>
                    <a:pt x="2936" y="13052"/>
                  </a:lnTo>
                  <a:lnTo>
                    <a:pt x="2820" y="13245"/>
                  </a:lnTo>
                  <a:lnTo>
                    <a:pt x="2743" y="13439"/>
                  </a:lnTo>
                  <a:lnTo>
                    <a:pt x="2395" y="13014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7" y="11624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9" y="10118"/>
                  </a:lnTo>
                  <a:lnTo>
                    <a:pt x="735" y="9616"/>
                  </a:lnTo>
                  <a:lnTo>
                    <a:pt x="619" y="9114"/>
                  </a:lnTo>
                  <a:lnTo>
                    <a:pt x="542" y="8573"/>
                  </a:lnTo>
                  <a:lnTo>
                    <a:pt x="503" y="8032"/>
                  </a:lnTo>
                  <a:lnTo>
                    <a:pt x="503" y="7492"/>
                  </a:lnTo>
                  <a:lnTo>
                    <a:pt x="542" y="6951"/>
                  </a:lnTo>
                  <a:lnTo>
                    <a:pt x="619" y="6411"/>
                  </a:lnTo>
                  <a:lnTo>
                    <a:pt x="773" y="5870"/>
                  </a:lnTo>
                  <a:lnTo>
                    <a:pt x="928" y="5329"/>
                  </a:lnTo>
                  <a:lnTo>
                    <a:pt x="1198" y="4673"/>
                  </a:lnTo>
                  <a:lnTo>
                    <a:pt x="1546" y="4055"/>
                  </a:lnTo>
                  <a:lnTo>
                    <a:pt x="1932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2009"/>
                  </a:lnTo>
                  <a:lnTo>
                    <a:pt x="3940" y="1584"/>
                  </a:lnTo>
                  <a:lnTo>
                    <a:pt x="4519" y="1236"/>
                  </a:lnTo>
                  <a:close/>
                  <a:moveTo>
                    <a:pt x="3862" y="12975"/>
                  </a:moveTo>
                  <a:lnTo>
                    <a:pt x="4017" y="13052"/>
                  </a:lnTo>
                  <a:lnTo>
                    <a:pt x="4171" y="13168"/>
                  </a:lnTo>
                  <a:lnTo>
                    <a:pt x="4287" y="13284"/>
                  </a:lnTo>
                  <a:lnTo>
                    <a:pt x="4326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6" y="13941"/>
                  </a:lnTo>
                  <a:lnTo>
                    <a:pt x="4210" y="14095"/>
                  </a:lnTo>
                  <a:lnTo>
                    <a:pt x="3785" y="13825"/>
                  </a:lnTo>
                  <a:lnTo>
                    <a:pt x="3360" y="13477"/>
                  </a:lnTo>
                  <a:lnTo>
                    <a:pt x="3245" y="13439"/>
                  </a:lnTo>
                  <a:lnTo>
                    <a:pt x="3167" y="13439"/>
                  </a:lnTo>
                  <a:lnTo>
                    <a:pt x="3052" y="13477"/>
                  </a:lnTo>
                  <a:lnTo>
                    <a:pt x="2974" y="13516"/>
                  </a:lnTo>
                  <a:lnTo>
                    <a:pt x="3052" y="13361"/>
                  </a:lnTo>
                  <a:lnTo>
                    <a:pt x="3167" y="13207"/>
                  </a:lnTo>
                  <a:lnTo>
                    <a:pt x="3322" y="13130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53" y="12859"/>
                  </a:moveTo>
                  <a:lnTo>
                    <a:pt x="9616" y="12898"/>
                  </a:lnTo>
                  <a:lnTo>
                    <a:pt x="10118" y="12975"/>
                  </a:lnTo>
                  <a:lnTo>
                    <a:pt x="10504" y="13014"/>
                  </a:lnTo>
                  <a:lnTo>
                    <a:pt x="11006" y="13130"/>
                  </a:lnTo>
                  <a:lnTo>
                    <a:pt x="11508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8"/>
                  </a:lnTo>
                  <a:lnTo>
                    <a:pt x="10659" y="14249"/>
                  </a:lnTo>
                  <a:lnTo>
                    <a:pt x="10234" y="14443"/>
                  </a:lnTo>
                  <a:lnTo>
                    <a:pt x="9770" y="14636"/>
                  </a:lnTo>
                  <a:lnTo>
                    <a:pt x="9307" y="14751"/>
                  </a:lnTo>
                  <a:lnTo>
                    <a:pt x="8844" y="14867"/>
                  </a:lnTo>
                  <a:lnTo>
                    <a:pt x="8342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3" y="14945"/>
                  </a:lnTo>
                  <a:lnTo>
                    <a:pt x="6411" y="14867"/>
                  </a:lnTo>
                  <a:lnTo>
                    <a:pt x="5948" y="14790"/>
                  </a:lnTo>
                  <a:lnTo>
                    <a:pt x="5484" y="14636"/>
                  </a:lnTo>
                  <a:lnTo>
                    <a:pt x="5021" y="14481"/>
                  </a:lnTo>
                  <a:lnTo>
                    <a:pt x="4596" y="14288"/>
                  </a:lnTo>
                  <a:lnTo>
                    <a:pt x="4712" y="14018"/>
                  </a:lnTo>
                  <a:lnTo>
                    <a:pt x="4751" y="13747"/>
                  </a:lnTo>
                  <a:lnTo>
                    <a:pt x="4712" y="13593"/>
                  </a:lnTo>
                  <a:lnTo>
                    <a:pt x="5561" y="13323"/>
                  </a:lnTo>
                  <a:lnTo>
                    <a:pt x="6411" y="13091"/>
                  </a:lnTo>
                  <a:lnTo>
                    <a:pt x="7299" y="12937"/>
                  </a:lnTo>
                  <a:lnTo>
                    <a:pt x="8187" y="12859"/>
                  </a:lnTo>
                  <a:close/>
                  <a:moveTo>
                    <a:pt x="7608" y="1"/>
                  </a:moveTo>
                  <a:lnTo>
                    <a:pt x="6990" y="39"/>
                  </a:lnTo>
                  <a:lnTo>
                    <a:pt x="6450" y="116"/>
                  </a:lnTo>
                  <a:lnTo>
                    <a:pt x="5870" y="232"/>
                  </a:lnTo>
                  <a:lnTo>
                    <a:pt x="5330" y="387"/>
                  </a:lnTo>
                  <a:lnTo>
                    <a:pt x="4789" y="580"/>
                  </a:lnTo>
                  <a:lnTo>
                    <a:pt x="4249" y="812"/>
                  </a:lnTo>
                  <a:lnTo>
                    <a:pt x="3785" y="1120"/>
                  </a:lnTo>
                  <a:lnTo>
                    <a:pt x="3283" y="1429"/>
                  </a:lnTo>
                  <a:lnTo>
                    <a:pt x="2820" y="1777"/>
                  </a:lnTo>
                  <a:lnTo>
                    <a:pt x="2395" y="2163"/>
                  </a:lnTo>
                  <a:lnTo>
                    <a:pt x="2009" y="2588"/>
                  </a:lnTo>
                  <a:lnTo>
                    <a:pt x="1623" y="3013"/>
                  </a:lnTo>
                  <a:lnTo>
                    <a:pt x="1275" y="3515"/>
                  </a:lnTo>
                  <a:lnTo>
                    <a:pt x="966" y="4017"/>
                  </a:lnTo>
                  <a:lnTo>
                    <a:pt x="696" y="4596"/>
                  </a:lnTo>
                  <a:lnTo>
                    <a:pt x="426" y="5252"/>
                  </a:lnTo>
                  <a:lnTo>
                    <a:pt x="233" y="5909"/>
                  </a:lnTo>
                  <a:lnTo>
                    <a:pt x="117" y="6565"/>
                  </a:lnTo>
                  <a:lnTo>
                    <a:pt x="40" y="7222"/>
                  </a:lnTo>
                  <a:lnTo>
                    <a:pt x="1" y="7917"/>
                  </a:lnTo>
                  <a:lnTo>
                    <a:pt x="40" y="8612"/>
                  </a:lnTo>
                  <a:lnTo>
                    <a:pt x="117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6" y="11238"/>
                  </a:lnTo>
                  <a:lnTo>
                    <a:pt x="1005" y="11817"/>
                  </a:lnTo>
                  <a:lnTo>
                    <a:pt x="1352" y="12396"/>
                  </a:lnTo>
                  <a:lnTo>
                    <a:pt x="1739" y="12937"/>
                  </a:lnTo>
                  <a:lnTo>
                    <a:pt x="2202" y="13439"/>
                  </a:lnTo>
                  <a:lnTo>
                    <a:pt x="2704" y="13902"/>
                  </a:lnTo>
                  <a:lnTo>
                    <a:pt x="2781" y="13941"/>
                  </a:lnTo>
                  <a:lnTo>
                    <a:pt x="2820" y="13941"/>
                  </a:lnTo>
                  <a:lnTo>
                    <a:pt x="2936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520"/>
                  </a:lnTo>
                  <a:lnTo>
                    <a:pt x="4133" y="14597"/>
                  </a:lnTo>
                  <a:lnTo>
                    <a:pt x="4557" y="14829"/>
                  </a:lnTo>
                  <a:lnTo>
                    <a:pt x="4982" y="14983"/>
                  </a:lnTo>
                  <a:lnTo>
                    <a:pt x="5407" y="15138"/>
                  </a:lnTo>
                  <a:lnTo>
                    <a:pt x="5870" y="15292"/>
                  </a:lnTo>
                  <a:lnTo>
                    <a:pt x="6334" y="15369"/>
                  </a:lnTo>
                  <a:lnTo>
                    <a:pt x="6797" y="15447"/>
                  </a:lnTo>
                  <a:lnTo>
                    <a:pt x="7299" y="15485"/>
                  </a:lnTo>
                  <a:lnTo>
                    <a:pt x="7763" y="15485"/>
                  </a:lnTo>
                  <a:lnTo>
                    <a:pt x="8226" y="15447"/>
                  </a:lnTo>
                  <a:lnTo>
                    <a:pt x="8689" y="15408"/>
                  </a:lnTo>
                  <a:lnTo>
                    <a:pt x="9153" y="15331"/>
                  </a:lnTo>
                  <a:lnTo>
                    <a:pt x="9616" y="15215"/>
                  </a:lnTo>
                  <a:lnTo>
                    <a:pt x="10079" y="15060"/>
                  </a:lnTo>
                  <a:lnTo>
                    <a:pt x="10543" y="14867"/>
                  </a:lnTo>
                  <a:lnTo>
                    <a:pt x="10968" y="14674"/>
                  </a:lnTo>
                  <a:lnTo>
                    <a:pt x="11392" y="14443"/>
                  </a:lnTo>
                  <a:lnTo>
                    <a:pt x="11856" y="14134"/>
                  </a:lnTo>
                  <a:lnTo>
                    <a:pt x="12319" y="13786"/>
                  </a:lnTo>
                  <a:lnTo>
                    <a:pt x="12744" y="13400"/>
                  </a:lnTo>
                  <a:lnTo>
                    <a:pt x="13130" y="12975"/>
                  </a:lnTo>
                  <a:lnTo>
                    <a:pt x="13478" y="12550"/>
                  </a:lnTo>
                  <a:lnTo>
                    <a:pt x="13786" y="12048"/>
                  </a:lnTo>
                  <a:lnTo>
                    <a:pt x="14057" y="11585"/>
                  </a:lnTo>
                  <a:lnTo>
                    <a:pt x="14288" y="11044"/>
                  </a:lnTo>
                  <a:lnTo>
                    <a:pt x="14520" y="10542"/>
                  </a:lnTo>
                  <a:lnTo>
                    <a:pt x="14675" y="10002"/>
                  </a:lnTo>
                  <a:lnTo>
                    <a:pt x="14829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5" y="6604"/>
                  </a:lnTo>
                  <a:lnTo>
                    <a:pt x="14829" y="5986"/>
                  </a:lnTo>
                  <a:lnTo>
                    <a:pt x="14675" y="5407"/>
                  </a:lnTo>
                  <a:lnTo>
                    <a:pt x="14482" y="4827"/>
                  </a:lnTo>
                  <a:lnTo>
                    <a:pt x="14250" y="4287"/>
                  </a:lnTo>
                  <a:lnTo>
                    <a:pt x="13980" y="3746"/>
                  </a:lnTo>
                  <a:lnTo>
                    <a:pt x="13671" y="3244"/>
                  </a:lnTo>
                  <a:lnTo>
                    <a:pt x="13323" y="2742"/>
                  </a:lnTo>
                  <a:lnTo>
                    <a:pt x="12937" y="2317"/>
                  </a:lnTo>
                  <a:lnTo>
                    <a:pt x="12512" y="1893"/>
                  </a:lnTo>
                  <a:lnTo>
                    <a:pt x="12049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3" y="618"/>
                  </a:lnTo>
                  <a:lnTo>
                    <a:pt x="9964" y="387"/>
                  </a:lnTo>
                  <a:lnTo>
                    <a:pt x="9384" y="232"/>
                  </a:lnTo>
                  <a:lnTo>
                    <a:pt x="8767" y="116"/>
                  </a:lnTo>
                  <a:lnTo>
                    <a:pt x="8187" y="39"/>
                  </a:lnTo>
                  <a:lnTo>
                    <a:pt x="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9"/>
            <p:cNvSpPr/>
            <p:nvPr/>
          </p:nvSpPr>
          <p:spPr>
            <a:xfrm>
              <a:off x="5477175" y="10025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2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9"/>
            <p:cNvSpPr/>
            <p:nvPr/>
          </p:nvSpPr>
          <p:spPr>
            <a:xfrm>
              <a:off x="2850400" y="1030525"/>
              <a:ext cx="475950" cy="686400"/>
            </a:xfrm>
            <a:custGeom>
              <a:avLst/>
              <a:gdLst/>
              <a:ahLst/>
              <a:cxnLst/>
              <a:rect l="l" t="t" r="r" b="b"/>
              <a:pathLst>
                <a:path w="19038" h="27456" extrusionOk="0">
                  <a:moveTo>
                    <a:pt x="18690" y="309"/>
                  </a:moveTo>
                  <a:lnTo>
                    <a:pt x="18690" y="463"/>
                  </a:lnTo>
                  <a:lnTo>
                    <a:pt x="18382" y="2047"/>
                  </a:lnTo>
                  <a:lnTo>
                    <a:pt x="17995" y="3668"/>
                  </a:lnTo>
                  <a:lnTo>
                    <a:pt x="17609" y="5252"/>
                  </a:lnTo>
                  <a:lnTo>
                    <a:pt x="17184" y="6873"/>
                  </a:lnTo>
                  <a:lnTo>
                    <a:pt x="16489" y="6873"/>
                  </a:lnTo>
                  <a:lnTo>
                    <a:pt x="16180" y="6835"/>
                  </a:lnTo>
                  <a:lnTo>
                    <a:pt x="15833" y="6758"/>
                  </a:lnTo>
                  <a:lnTo>
                    <a:pt x="15524" y="6680"/>
                  </a:lnTo>
                  <a:lnTo>
                    <a:pt x="15215" y="6565"/>
                  </a:lnTo>
                  <a:lnTo>
                    <a:pt x="14906" y="6410"/>
                  </a:lnTo>
                  <a:lnTo>
                    <a:pt x="14597" y="6217"/>
                  </a:lnTo>
                  <a:lnTo>
                    <a:pt x="14327" y="6024"/>
                  </a:lnTo>
                  <a:lnTo>
                    <a:pt x="14057" y="5792"/>
                  </a:lnTo>
                  <a:lnTo>
                    <a:pt x="13593" y="5329"/>
                  </a:lnTo>
                  <a:lnTo>
                    <a:pt x="13168" y="4788"/>
                  </a:lnTo>
                  <a:lnTo>
                    <a:pt x="12782" y="4248"/>
                  </a:lnTo>
                  <a:lnTo>
                    <a:pt x="13477" y="3668"/>
                  </a:lnTo>
                  <a:lnTo>
                    <a:pt x="14172" y="3128"/>
                  </a:lnTo>
                  <a:lnTo>
                    <a:pt x="14868" y="2587"/>
                  </a:lnTo>
                  <a:lnTo>
                    <a:pt x="15601" y="2085"/>
                  </a:lnTo>
                  <a:lnTo>
                    <a:pt x="16374" y="1622"/>
                  </a:lnTo>
                  <a:lnTo>
                    <a:pt x="17146" y="1158"/>
                  </a:lnTo>
                  <a:lnTo>
                    <a:pt x="17918" y="734"/>
                  </a:lnTo>
                  <a:lnTo>
                    <a:pt x="18690" y="309"/>
                  </a:lnTo>
                  <a:close/>
                  <a:moveTo>
                    <a:pt x="6063" y="12434"/>
                  </a:moveTo>
                  <a:lnTo>
                    <a:pt x="5793" y="13013"/>
                  </a:lnTo>
                  <a:lnTo>
                    <a:pt x="5600" y="13592"/>
                  </a:lnTo>
                  <a:lnTo>
                    <a:pt x="5446" y="14172"/>
                  </a:lnTo>
                  <a:lnTo>
                    <a:pt x="5291" y="14790"/>
                  </a:lnTo>
                  <a:lnTo>
                    <a:pt x="5252" y="15369"/>
                  </a:lnTo>
                  <a:lnTo>
                    <a:pt x="5214" y="15407"/>
                  </a:lnTo>
                  <a:lnTo>
                    <a:pt x="4750" y="16102"/>
                  </a:lnTo>
                  <a:lnTo>
                    <a:pt x="4287" y="16797"/>
                  </a:lnTo>
                  <a:lnTo>
                    <a:pt x="4171" y="17106"/>
                  </a:lnTo>
                  <a:lnTo>
                    <a:pt x="4017" y="17415"/>
                  </a:lnTo>
                  <a:lnTo>
                    <a:pt x="3824" y="17724"/>
                  </a:lnTo>
                  <a:lnTo>
                    <a:pt x="3746" y="17840"/>
                  </a:lnTo>
                  <a:lnTo>
                    <a:pt x="3631" y="17956"/>
                  </a:lnTo>
                  <a:lnTo>
                    <a:pt x="3476" y="18033"/>
                  </a:lnTo>
                  <a:lnTo>
                    <a:pt x="3283" y="18072"/>
                  </a:lnTo>
                  <a:lnTo>
                    <a:pt x="2858" y="18110"/>
                  </a:lnTo>
                  <a:lnTo>
                    <a:pt x="2009" y="18149"/>
                  </a:lnTo>
                  <a:lnTo>
                    <a:pt x="426" y="18342"/>
                  </a:lnTo>
                  <a:lnTo>
                    <a:pt x="426" y="18342"/>
                  </a:lnTo>
                  <a:lnTo>
                    <a:pt x="850" y="17724"/>
                  </a:lnTo>
                  <a:lnTo>
                    <a:pt x="1275" y="17106"/>
                  </a:lnTo>
                  <a:lnTo>
                    <a:pt x="1661" y="16489"/>
                  </a:lnTo>
                  <a:lnTo>
                    <a:pt x="2009" y="15832"/>
                  </a:lnTo>
                  <a:lnTo>
                    <a:pt x="2549" y="14751"/>
                  </a:lnTo>
                  <a:lnTo>
                    <a:pt x="2820" y="14017"/>
                  </a:lnTo>
                  <a:lnTo>
                    <a:pt x="3013" y="13670"/>
                  </a:lnTo>
                  <a:lnTo>
                    <a:pt x="3206" y="13322"/>
                  </a:lnTo>
                  <a:lnTo>
                    <a:pt x="3360" y="13322"/>
                  </a:lnTo>
                  <a:lnTo>
                    <a:pt x="3399" y="13245"/>
                  </a:lnTo>
                  <a:lnTo>
                    <a:pt x="3438" y="13206"/>
                  </a:lnTo>
                  <a:lnTo>
                    <a:pt x="4750" y="12782"/>
                  </a:lnTo>
                  <a:lnTo>
                    <a:pt x="6063" y="12434"/>
                  </a:lnTo>
                  <a:close/>
                  <a:moveTo>
                    <a:pt x="12551" y="4441"/>
                  </a:moveTo>
                  <a:lnTo>
                    <a:pt x="12898" y="5020"/>
                  </a:lnTo>
                  <a:lnTo>
                    <a:pt x="13362" y="5561"/>
                  </a:lnTo>
                  <a:lnTo>
                    <a:pt x="13864" y="6101"/>
                  </a:lnTo>
                  <a:lnTo>
                    <a:pt x="14172" y="6333"/>
                  </a:lnTo>
                  <a:lnTo>
                    <a:pt x="14443" y="6565"/>
                  </a:lnTo>
                  <a:lnTo>
                    <a:pt x="14752" y="6758"/>
                  </a:lnTo>
                  <a:lnTo>
                    <a:pt x="15061" y="6951"/>
                  </a:lnTo>
                  <a:lnTo>
                    <a:pt x="15370" y="7067"/>
                  </a:lnTo>
                  <a:lnTo>
                    <a:pt x="15717" y="7182"/>
                  </a:lnTo>
                  <a:lnTo>
                    <a:pt x="16026" y="7260"/>
                  </a:lnTo>
                  <a:lnTo>
                    <a:pt x="16721" y="7260"/>
                  </a:lnTo>
                  <a:lnTo>
                    <a:pt x="17107" y="7182"/>
                  </a:lnTo>
                  <a:lnTo>
                    <a:pt x="16682" y="8573"/>
                  </a:lnTo>
                  <a:lnTo>
                    <a:pt x="16180" y="9963"/>
                  </a:lnTo>
                  <a:lnTo>
                    <a:pt x="15756" y="11160"/>
                  </a:lnTo>
                  <a:lnTo>
                    <a:pt x="15254" y="12357"/>
                  </a:lnTo>
                  <a:lnTo>
                    <a:pt x="14752" y="13515"/>
                  </a:lnTo>
                  <a:lnTo>
                    <a:pt x="14172" y="14635"/>
                  </a:lnTo>
                  <a:lnTo>
                    <a:pt x="13555" y="15793"/>
                  </a:lnTo>
                  <a:lnTo>
                    <a:pt x="13207" y="16373"/>
                  </a:lnTo>
                  <a:lnTo>
                    <a:pt x="12860" y="16952"/>
                  </a:lnTo>
                  <a:lnTo>
                    <a:pt x="12473" y="17493"/>
                  </a:lnTo>
                  <a:lnTo>
                    <a:pt x="12087" y="17995"/>
                  </a:lnTo>
                  <a:lnTo>
                    <a:pt x="11624" y="18458"/>
                  </a:lnTo>
                  <a:lnTo>
                    <a:pt x="11161" y="18883"/>
                  </a:lnTo>
                  <a:lnTo>
                    <a:pt x="10620" y="19230"/>
                  </a:lnTo>
                  <a:lnTo>
                    <a:pt x="10079" y="19462"/>
                  </a:lnTo>
                  <a:lnTo>
                    <a:pt x="9809" y="19578"/>
                  </a:lnTo>
                  <a:lnTo>
                    <a:pt x="9539" y="19655"/>
                  </a:lnTo>
                  <a:lnTo>
                    <a:pt x="9230" y="19694"/>
                  </a:lnTo>
                  <a:lnTo>
                    <a:pt x="8959" y="19732"/>
                  </a:lnTo>
                  <a:lnTo>
                    <a:pt x="8689" y="19732"/>
                  </a:lnTo>
                  <a:lnTo>
                    <a:pt x="8380" y="19694"/>
                  </a:lnTo>
                  <a:lnTo>
                    <a:pt x="8110" y="19616"/>
                  </a:lnTo>
                  <a:lnTo>
                    <a:pt x="7840" y="19539"/>
                  </a:lnTo>
                  <a:lnTo>
                    <a:pt x="7569" y="19423"/>
                  </a:lnTo>
                  <a:lnTo>
                    <a:pt x="7299" y="19269"/>
                  </a:lnTo>
                  <a:lnTo>
                    <a:pt x="7067" y="19114"/>
                  </a:lnTo>
                  <a:lnTo>
                    <a:pt x="6836" y="18883"/>
                  </a:lnTo>
                  <a:lnTo>
                    <a:pt x="6450" y="18458"/>
                  </a:lnTo>
                  <a:lnTo>
                    <a:pt x="6141" y="17956"/>
                  </a:lnTo>
                  <a:lnTo>
                    <a:pt x="5870" y="17454"/>
                  </a:lnTo>
                  <a:lnTo>
                    <a:pt x="5716" y="16913"/>
                  </a:lnTo>
                  <a:lnTo>
                    <a:pt x="5639" y="16334"/>
                  </a:lnTo>
                  <a:lnTo>
                    <a:pt x="5600" y="15755"/>
                  </a:lnTo>
                  <a:lnTo>
                    <a:pt x="5639" y="15214"/>
                  </a:lnTo>
                  <a:lnTo>
                    <a:pt x="5716" y="14635"/>
                  </a:lnTo>
                  <a:lnTo>
                    <a:pt x="5832" y="14056"/>
                  </a:lnTo>
                  <a:lnTo>
                    <a:pt x="6025" y="13515"/>
                  </a:lnTo>
                  <a:lnTo>
                    <a:pt x="6218" y="13013"/>
                  </a:lnTo>
                  <a:lnTo>
                    <a:pt x="6450" y="12473"/>
                  </a:lnTo>
                  <a:lnTo>
                    <a:pt x="6952" y="11469"/>
                  </a:lnTo>
                  <a:lnTo>
                    <a:pt x="7531" y="10465"/>
                  </a:lnTo>
                  <a:lnTo>
                    <a:pt x="8149" y="9461"/>
                  </a:lnTo>
                  <a:lnTo>
                    <a:pt x="8844" y="8495"/>
                  </a:lnTo>
                  <a:lnTo>
                    <a:pt x="9539" y="7530"/>
                  </a:lnTo>
                  <a:lnTo>
                    <a:pt x="10311" y="6642"/>
                  </a:lnTo>
                  <a:lnTo>
                    <a:pt x="10852" y="6063"/>
                  </a:lnTo>
                  <a:lnTo>
                    <a:pt x="11392" y="5522"/>
                  </a:lnTo>
                  <a:lnTo>
                    <a:pt x="11971" y="4981"/>
                  </a:lnTo>
                  <a:lnTo>
                    <a:pt x="12551" y="4441"/>
                  </a:lnTo>
                  <a:close/>
                  <a:moveTo>
                    <a:pt x="5986" y="18419"/>
                  </a:moveTo>
                  <a:lnTo>
                    <a:pt x="6218" y="18767"/>
                  </a:lnTo>
                  <a:lnTo>
                    <a:pt x="6450" y="19076"/>
                  </a:lnTo>
                  <a:lnTo>
                    <a:pt x="6758" y="19346"/>
                  </a:lnTo>
                  <a:lnTo>
                    <a:pt x="7067" y="19616"/>
                  </a:lnTo>
                  <a:lnTo>
                    <a:pt x="7415" y="19809"/>
                  </a:lnTo>
                  <a:lnTo>
                    <a:pt x="7801" y="19964"/>
                  </a:lnTo>
                  <a:lnTo>
                    <a:pt x="8187" y="20080"/>
                  </a:lnTo>
                  <a:lnTo>
                    <a:pt x="8612" y="20118"/>
                  </a:lnTo>
                  <a:lnTo>
                    <a:pt x="8535" y="20466"/>
                  </a:lnTo>
                  <a:lnTo>
                    <a:pt x="8496" y="20852"/>
                  </a:lnTo>
                  <a:lnTo>
                    <a:pt x="7994" y="20813"/>
                  </a:lnTo>
                  <a:lnTo>
                    <a:pt x="7531" y="20698"/>
                  </a:lnTo>
                  <a:lnTo>
                    <a:pt x="7106" y="20504"/>
                  </a:lnTo>
                  <a:lnTo>
                    <a:pt x="6720" y="20273"/>
                  </a:lnTo>
                  <a:lnTo>
                    <a:pt x="6334" y="20002"/>
                  </a:lnTo>
                  <a:lnTo>
                    <a:pt x="6025" y="19655"/>
                  </a:lnTo>
                  <a:lnTo>
                    <a:pt x="5716" y="19307"/>
                  </a:lnTo>
                  <a:lnTo>
                    <a:pt x="5446" y="18883"/>
                  </a:lnTo>
                  <a:lnTo>
                    <a:pt x="5446" y="18844"/>
                  </a:lnTo>
                  <a:lnTo>
                    <a:pt x="5986" y="18419"/>
                  </a:lnTo>
                  <a:close/>
                  <a:moveTo>
                    <a:pt x="5291" y="18960"/>
                  </a:moveTo>
                  <a:lnTo>
                    <a:pt x="5523" y="19462"/>
                  </a:lnTo>
                  <a:lnTo>
                    <a:pt x="5793" y="19887"/>
                  </a:lnTo>
                  <a:lnTo>
                    <a:pt x="6141" y="20234"/>
                  </a:lnTo>
                  <a:lnTo>
                    <a:pt x="6527" y="20582"/>
                  </a:lnTo>
                  <a:lnTo>
                    <a:pt x="6952" y="20813"/>
                  </a:lnTo>
                  <a:lnTo>
                    <a:pt x="7453" y="21006"/>
                  </a:lnTo>
                  <a:lnTo>
                    <a:pt x="7955" y="21122"/>
                  </a:lnTo>
                  <a:lnTo>
                    <a:pt x="8457" y="21161"/>
                  </a:lnTo>
                  <a:lnTo>
                    <a:pt x="8496" y="21702"/>
                  </a:lnTo>
                  <a:lnTo>
                    <a:pt x="7878" y="21624"/>
                  </a:lnTo>
                  <a:lnTo>
                    <a:pt x="7299" y="21508"/>
                  </a:lnTo>
                  <a:lnTo>
                    <a:pt x="6797" y="21315"/>
                  </a:lnTo>
                  <a:lnTo>
                    <a:pt x="6295" y="21084"/>
                  </a:lnTo>
                  <a:lnTo>
                    <a:pt x="5870" y="20775"/>
                  </a:lnTo>
                  <a:lnTo>
                    <a:pt x="5446" y="20389"/>
                  </a:lnTo>
                  <a:lnTo>
                    <a:pt x="5021" y="19964"/>
                  </a:lnTo>
                  <a:lnTo>
                    <a:pt x="4673" y="19501"/>
                  </a:lnTo>
                  <a:lnTo>
                    <a:pt x="4828" y="19385"/>
                  </a:lnTo>
                  <a:lnTo>
                    <a:pt x="4982" y="19269"/>
                  </a:lnTo>
                  <a:lnTo>
                    <a:pt x="5291" y="18960"/>
                  </a:lnTo>
                  <a:close/>
                  <a:moveTo>
                    <a:pt x="13555" y="16527"/>
                  </a:moveTo>
                  <a:lnTo>
                    <a:pt x="13748" y="17184"/>
                  </a:lnTo>
                  <a:lnTo>
                    <a:pt x="13979" y="17840"/>
                  </a:lnTo>
                  <a:lnTo>
                    <a:pt x="14250" y="18458"/>
                  </a:lnTo>
                  <a:lnTo>
                    <a:pt x="14597" y="19037"/>
                  </a:lnTo>
                  <a:lnTo>
                    <a:pt x="13670" y="20157"/>
                  </a:lnTo>
                  <a:lnTo>
                    <a:pt x="12782" y="21315"/>
                  </a:lnTo>
                  <a:lnTo>
                    <a:pt x="11083" y="23748"/>
                  </a:lnTo>
                  <a:lnTo>
                    <a:pt x="10736" y="22783"/>
                  </a:lnTo>
                  <a:lnTo>
                    <a:pt x="10350" y="21856"/>
                  </a:lnTo>
                  <a:lnTo>
                    <a:pt x="10234" y="21586"/>
                  </a:lnTo>
                  <a:lnTo>
                    <a:pt x="10195" y="21354"/>
                  </a:lnTo>
                  <a:lnTo>
                    <a:pt x="10195" y="21238"/>
                  </a:lnTo>
                  <a:lnTo>
                    <a:pt x="10234" y="21122"/>
                  </a:lnTo>
                  <a:lnTo>
                    <a:pt x="10388" y="20813"/>
                  </a:lnTo>
                  <a:lnTo>
                    <a:pt x="10813" y="20234"/>
                  </a:lnTo>
                  <a:lnTo>
                    <a:pt x="11199" y="19578"/>
                  </a:lnTo>
                  <a:lnTo>
                    <a:pt x="11199" y="19501"/>
                  </a:lnTo>
                  <a:lnTo>
                    <a:pt x="11199" y="19462"/>
                  </a:lnTo>
                  <a:lnTo>
                    <a:pt x="11161" y="19346"/>
                  </a:lnTo>
                  <a:lnTo>
                    <a:pt x="11585" y="18999"/>
                  </a:lnTo>
                  <a:lnTo>
                    <a:pt x="11971" y="18612"/>
                  </a:lnTo>
                  <a:lnTo>
                    <a:pt x="12358" y="18226"/>
                  </a:lnTo>
                  <a:lnTo>
                    <a:pt x="12705" y="17801"/>
                  </a:lnTo>
                  <a:lnTo>
                    <a:pt x="13130" y="17184"/>
                  </a:lnTo>
                  <a:lnTo>
                    <a:pt x="13555" y="16527"/>
                  </a:lnTo>
                  <a:close/>
                  <a:moveTo>
                    <a:pt x="5677" y="21161"/>
                  </a:moveTo>
                  <a:lnTo>
                    <a:pt x="5948" y="21393"/>
                  </a:lnTo>
                  <a:lnTo>
                    <a:pt x="6256" y="21547"/>
                  </a:lnTo>
                  <a:lnTo>
                    <a:pt x="6565" y="21702"/>
                  </a:lnTo>
                  <a:lnTo>
                    <a:pt x="6913" y="21817"/>
                  </a:lnTo>
                  <a:lnTo>
                    <a:pt x="6836" y="22010"/>
                  </a:lnTo>
                  <a:lnTo>
                    <a:pt x="6797" y="22204"/>
                  </a:lnTo>
                  <a:lnTo>
                    <a:pt x="6643" y="22088"/>
                  </a:lnTo>
                  <a:lnTo>
                    <a:pt x="6604" y="22010"/>
                  </a:lnTo>
                  <a:lnTo>
                    <a:pt x="6411" y="22010"/>
                  </a:lnTo>
                  <a:lnTo>
                    <a:pt x="6372" y="22088"/>
                  </a:lnTo>
                  <a:lnTo>
                    <a:pt x="6218" y="22628"/>
                  </a:lnTo>
                  <a:lnTo>
                    <a:pt x="6025" y="23092"/>
                  </a:lnTo>
                  <a:lnTo>
                    <a:pt x="5832" y="23594"/>
                  </a:lnTo>
                  <a:lnTo>
                    <a:pt x="5600" y="24057"/>
                  </a:lnTo>
                  <a:lnTo>
                    <a:pt x="5330" y="24482"/>
                  </a:lnTo>
                  <a:lnTo>
                    <a:pt x="5021" y="24907"/>
                  </a:lnTo>
                  <a:lnTo>
                    <a:pt x="4712" y="25331"/>
                  </a:lnTo>
                  <a:lnTo>
                    <a:pt x="4364" y="25717"/>
                  </a:lnTo>
                  <a:lnTo>
                    <a:pt x="4248" y="25293"/>
                  </a:lnTo>
                  <a:lnTo>
                    <a:pt x="4171" y="24868"/>
                  </a:lnTo>
                  <a:lnTo>
                    <a:pt x="4171" y="24482"/>
                  </a:lnTo>
                  <a:lnTo>
                    <a:pt x="4210" y="24057"/>
                  </a:lnTo>
                  <a:lnTo>
                    <a:pt x="4326" y="23671"/>
                  </a:lnTo>
                  <a:lnTo>
                    <a:pt x="4480" y="23285"/>
                  </a:lnTo>
                  <a:lnTo>
                    <a:pt x="4673" y="22899"/>
                  </a:lnTo>
                  <a:lnTo>
                    <a:pt x="4944" y="22512"/>
                  </a:lnTo>
                  <a:lnTo>
                    <a:pt x="5175" y="22204"/>
                  </a:lnTo>
                  <a:lnTo>
                    <a:pt x="5330" y="21895"/>
                  </a:lnTo>
                  <a:lnTo>
                    <a:pt x="5407" y="21740"/>
                  </a:lnTo>
                  <a:lnTo>
                    <a:pt x="5407" y="21586"/>
                  </a:lnTo>
                  <a:lnTo>
                    <a:pt x="5368" y="21470"/>
                  </a:lnTo>
                  <a:lnTo>
                    <a:pt x="5291" y="21315"/>
                  </a:lnTo>
                  <a:lnTo>
                    <a:pt x="5446" y="21238"/>
                  </a:lnTo>
                  <a:lnTo>
                    <a:pt x="5677" y="21161"/>
                  </a:lnTo>
                  <a:close/>
                  <a:moveTo>
                    <a:pt x="4905" y="20466"/>
                  </a:moveTo>
                  <a:lnTo>
                    <a:pt x="5175" y="20736"/>
                  </a:lnTo>
                  <a:lnTo>
                    <a:pt x="5484" y="21006"/>
                  </a:lnTo>
                  <a:lnTo>
                    <a:pt x="5252" y="21084"/>
                  </a:lnTo>
                  <a:lnTo>
                    <a:pt x="5021" y="21161"/>
                  </a:lnTo>
                  <a:lnTo>
                    <a:pt x="4982" y="21200"/>
                  </a:lnTo>
                  <a:lnTo>
                    <a:pt x="4944" y="21277"/>
                  </a:lnTo>
                  <a:lnTo>
                    <a:pt x="4982" y="21354"/>
                  </a:lnTo>
                  <a:lnTo>
                    <a:pt x="5021" y="21393"/>
                  </a:lnTo>
                  <a:lnTo>
                    <a:pt x="5059" y="21470"/>
                  </a:lnTo>
                  <a:lnTo>
                    <a:pt x="5098" y="21547"/>
                  </a:lnTo>
                  <a:lnTo>
                    <a:pt x="5059" y="21779"/>
                  </a:lnTo>
                  <a:lnTo>
                    <a:pt x="4905" y="22049"/>
                  </a:lnTo>
                  <a:lnTo>
                    <a:pt x="4750" y="22358"/>
                  </a:lnTo>
                  <a:lnTo>
                    <a:pt x="4364" y="22937"/>
                  </a:lnTo>
                  <a:lnTo>
                    <a:pt x="4133" y="23323"/>
                  </a:lnTo>
                  <a:lnTo>
                    <a:pt x="3940" y="23748"/>
                  </a:lnTo>
                  <a:lnTo>
                    <a:pt x="3862" y="24212"/>
                  </a:lnTo>
                  <a:lnTo>
                    <a:pt x="3824" y="24714"/>
                  </a:lnTo>
                  <a:lnTo>
                    <a:pt x="3862" y="25177"/>
                  </a:lnTo>
                  <a:lnTo>
                    <a:pt x="3940" y="25409"/>
                  </a:lnTo>
                  <a:lnTo>
                    <a:pt x="4017" y="25640"/>
                  </a:lnTo>
                  <a:lnTo>
                    <a:pt x="4133" y="25872"/>
                  </a:lnTo>
                  <a:lnTo>
                    <a:pt x="4248" y="26065"/>
                  </a:lnTo>
                  <a:lnTo>
                    <a:pt x="4287" y="26104"/>
                  </a:lnTo>
                  <a:lnTo>
                    <a:pt x="4364" y="26104"/>
                  </a:lnTo>
                  <a:lnTo>
                    <a:pt x="4403" y="26065"/>
                  </a:lnTo>
                  <a:lnTo>
                    <a:pt x="4442" y="25988"/>
                  </a:lnTo>
                  <a:lnTo>
                    <a:pt x="4480" y="25988"/>
                  </a:lnTo>
                  <a:lnTo>
                    <a:pt x="4828" y="25602"/>
                  </a:lnTo>
                  <a:lnTo>
                    <a:pt x="5175" y="25215"/>
                  </a:lnTo>
                  <a:lnTo>
                    <a:pt x="5484" y="24791"/>
                  </a:lnTo>
                  <a:lnTo>
                    <a:pt x="5793" y="24366"/>
                  </a:lnTo>
                  <a:lnTo>
                    <a:pt x="6025" y="23903"/>
                  </a:lnTo>
                  <a:lnTo>
                    <a:pt x="6256" y="23439"/>
                  </a:lnTo>
                  <a:lnTo>
                    <a:pt x="6450" y="22937"/>
                  </a:lnTo>
                  <a:lnTo>
                    <a:pt x="6604" y="22435"/>
                  </a:lnTo>
                  <a:lnTo>
                    <a:pt x="6720" y="22551"/>
                  </a:lnTo>
                  <a:lnTo>
                    <a:pt x="6913" y="22590"/>
                  </a:lnTo>
                  <a:lnTo>
                    <a:pt x="6952" y="22628"/>
                  </a:lnTo>
                  <a:lnTo>
                    <a:pt x="7029" y="22590"/>
                  </a:lnTo>
                  <a:lnTo>
                    <a:pt x="7067" y="22512"/>
                  </a:lnTo>
                  <a:lnTo>
                    <a:pt x="7067" y="22474"/>
                  </a:lnTo>
                  <a:lnTo>
                    <a:pt x="7145" y="21895"/>
                  </a:lnTo>
                  <a:lnTo>
                    <a:pt x="7608" y="22010"/>
                  </a:lnTo>
                  <a:lnTo>
                    <a:pt x="7724" y="22512"/>
                  </a:lnTo>
                  <a:lnTo>
                    <a:pt x="7762" y="23014"/>
                  </a:lnTo>
                  <a:lnTo>
                    <a:pt x="7801" y="23555"/>
                  </a:lnTo>
                  <a:lnTo>
                    <a:pt x="7801" y="24057"/>
                  </a:lnTo>
                  <a:lnTo>
                    <a:pt x="7608" y="23903"/>
                  </a:lnTo>
                  <a:lnTo>
                    <a:pt x="7492" y="23671"/>
                  </a:lnTo>
                  <a:lnTo>
                    <a:pt x="7376" y="23439"/>
                  </a:lnTo>
                  <a:lnTo>
                    <a:pt x="7338" y="23169"/>
                  </a:lnTo>
                  <a:lnTo>
                    <a:pt x="7338" y="23092"/>
                  </a:lnTo>
                  <a:lnTo>
                    <a:pt x="7299" y="23053"/>
                  </a:lnTo>
                  <a:lnTo>
                    <a:pt x="7183" y="23014"/>
                  </a:lnTo>
                  <a:lnTo>
                    <a:pt x="7106" y="23014"/>
                  </a:lnTo>
                  <a:lnTo>
                    <a:pt x="7067" y="23053"/>
                  </a:lnTo>
                  <a:lnTo>
                    <a:pt x="7029" y="23092"/>
                  </a:lnTo>
                  <a:lnTo>
                    <a:pt x="6990" y="23169"/>
                  </a:lnTo>
                  <a:lnTo>
                    <a:pt x="6952" y="23787"/>
                  </a:lnTo>
                  <a:lnTo>
                    <a:pt x="6797" y="24405"/>
                  </a:lnTo>
                  <a:lnTo>
                    <a:pt x="6681" y="24675"/>
                  </a:lnTo>
                  <a:lnTo>
                    <a:pt x="6565" y="24984"/>
                  </a:lnTo>
                  <a:lnTo>
                    <a:pt x="6411" y="25254"/>
                  </a:lnTo>
                  <a:lnTo>
                    <a:pt x="6218" y="25524"/>
                  </a:lnTo>
                  <a:lnTo>
                    <a:pt x="5832" y="25988"/>
                  </a:lnTo>
                  <a:lnTo>
                    <a:pt x="5600" y="26219"/>
                  </a:lnTo>
                  <a:lnTo>
                    <a:pt x="5368" y="26451"/>
                  </a:lnTo>
                  <a:lnTo>
                    <a:pt x="5098" y="26644"/>
                  </a:lnTo>
                  <a:lnTo>
                    <a:pt x="4828" y="26799"/>
                  </a:lnTo>
                  <a:lnTo>
                    <a:pt x="4557" y="26953"/>
                  </a:lnTo>
                  <a:lnTo>
                    <a:pt x="4248" y="27030"/>
                  </a:lnTo>
                  <a:lnTo>
                    <a:pt x="4017" y="27030"/>
                  </a:lnTo>
                  <a:lnTo>
                    <a:pt x="3862" y="26992"/>
                  </a:lnTo>
                  <a:lnTo>
                    <a:pt x="3708" y="26915"/>
                  </a:lnTo>
                  <a:lnTo>
                    <a:pt x="3592" y="26760"/>
                  </a:lnTo>
                  <a:lnTo>
                    <a:pt x="3515" y="26606"/>
                  </a:lnTo>
                  <a:lnTo>
                    <a:pt x="3438" y="26413"/>
                  </a:lnTo>
                  <a:lnTo>
                    <a:pt x="3322" y="25988"/>
                  </a:lnTo>
                  <a:lnTo>
                    <a:pt x="3206" y="25293"/>
                  </a:lnTo>
                  <a:lnTo>
                    <a:pt x="3167" y="24945"/>
                  </a:lnTo>
                  <a:lnTo>
                    <a:pt x="3167" y="24598"/>
                  </a:lnTo>
                  <a:lnTo>
                    <a:pt x="3206" y="24173"/>
                  </a:lnTo>
                  <a:lnTo>
                    <a:pt x="3283" y="23787"/>
                  </a:lnTo>
                  <a:lnTo>
                    <a:pt x="3360" y="23401"/>
                  </a:lnTo>
                  <a:lnTo>
                    <a:pt x="3515" y="23014"/>
                  </a:lnTo>
                  <a:lnTo>
                    <a:pt x="3708" y="22667"/>
                  </a:lnTo>
                  <a:lnTo>
                    <a:pt x="3901" y="22319"/>
                  </a:lnTo>
                  <a:lnTo>
                    <a:pt x="4171" y="22010"/>
                  </a:lnTo>
                  <a:lnTo>
                    <a:pt x="4480" y="21702"/>
                  </a:lnTo>
                  <a:lnTo>
                    <a:pt x="4519" y="21624"/>
                  </a:lnTo>
                  <a:lnTo>
                    <a:pt x="4519" y="21547"/>
                  </a:lnTo>
                  <a:lnTo>
                    <a:pt x="4442" y="21470"/>
                  </a:lnTo>
                  <a:lnTo>
                    <a:pt x="4364" y="21431"/>
                  </a:lnTo>
                  <a:lnTo>
                    <a:pt x="3553" y="21315"/>
                  </a:lnTo>
                  <a:lnTo>
                    <a:pt x="3862" y="21045"/>
                  </a:lnTo>
                  <a:lnTo>
                    <a:pt x="4171" y="20775"/>
                  </a:lnTo>
                  <a:lnTo>
                    <a:pt x="4519" y="20582"/>
                  </a:lnTo>
                  <a:lnTo>
                    <a:pt x="4905" y="20466"/>
                  </a:lnTo>
                  <a:close/>
                  <a:moveTo>
                    <a:pt x="18845" y="0"/>
                  </a:moveTo>
                  <a:lnTo>
                    <a:pt x="18806" y="77"/>
                  </a:lnTo>
                  <a:lnTo>
                    <a:pt x="18729" y="39"/>
                  </a:lnTo>
                  <a:lnTo>
                    <a:pt x="18652" y="39"/>
                  </a:lnTo>
                  <a:lnTo>
                    <a:pt x="17455" y="618"/>
                  </a:lnTo>
                  <a:lnTo>
                    <a:pt x="16296" y="1236"/>
                  </a:lnTo>
                  <a:lnTo>
                    <a:pt x="15215" y="1931"/>
                  </a:lnTo>
                  <a:lnTo>
                    <a:pt x="14134" y="2664"/>
                  </a:lnTo>
                  <a:lnTo>
                    <a:pt x="13091" y="3475"/>
                  </a:lnTo>
                  <a:lnTo>
                    <a:pt x="12087" y="4325"/>
                  </a:lnTo>
                  <a:lnTo>
                    <a:pt x="11161" y="5213"/>
                  </a:lnTo>
                  <a:lnTo>
                    <a:pt x="10272" y="6178"/>
                  </a:lnTo>
                  <a:lnTo>
                    <a:pt x="9384" y="7144"/>
                  </a:lnTo>
                  <a:lnTo>
                    <a:pt x="8573" y="8186"/>
                  </a:lnTo>
                  <a:lnTo>
                    <a:pt x="7840" y="9268"/>
                  </a:lnTo>
                  <a:lnTo>
                    <a:pt x="7145" y="10387"/>
                  </a:lnTo>
                  <a:lnTo>
                    <a:pt x="6643" y="11276"/>
                  </a:lnTo>
                  <a:lnTo>
                    <a:pt x="6179" y="12164"/>
                  </a:lnTo>
                  <a:lnTo>
                    <a:pt x="5368" y="12241"/>
                  </a:lnTo>
                  <a:lnTo>
                    <a:pt x="4557" y="12395"/>
                  </a:lnTo>
                  <a:lnTo>
                    <a:pt x="3785" y="12627"/>
                  </a:lnTo>
                  <a:lnTo>
                    <a:pt x="3013" y="12936"/>
                  </a:lnTo>
                  <a:lnTo>
                    <a:pt x="2936" y="12975"/>
                  </a:lnTo>
                  <a:lnTo>
                    <a:pt x="2897" y="13013"/>
                  </a:lnTo>
                  <a:lnTo>
                    <a:pt x="2897" y="13168"/>
                  </a:lnTo>
                  <a:lnTo>
                    <a:pt x="2704" y="13361"/>
                  </a:lnTo>
                  <a:lnTo>
                    <a:pt x="2549" y="13592"/>
                  </a:lnTo>
                  <a:lnTo>
                    <a:pt x="2395" y="13863"/>
                  </a:lnTo>
                  <a:lnTo>
                    <a:pt x="2279" y="14133"/>
                  </a:lnTo>
                  <a:lnTo>
                    <a:pt x="2086" y="14712"/>
                  </a:lnTo>
                  <a:lnTo>
                    <a:pt x="1854" y="15214"/>
                  </a:lnTo>
                  <a:lnTo>
                    <a:pt x="1430" y="15987"/>
                  </a:lnTo>
                  <a:lnTo>
                    <a:pt x="1005" y="16759"/>
                  </a:lnTo>
                  <a:lnTo>
                    <a:pt x="541" y="17493"/>
                  </a:lnTo>
                  <a:lnTo>
                    <a:pt x="39" y="18226"/>
                  </a:lnTo>
                  <a:lnTo>
                    <a:pt x="1" y="18303"/>
                  </a:lnTo>
                  <a:lnTo>
                    <a:pt x="1" y="18381"/>
                  </a:lnTo>
                  <a:lnTo>
                    <a:pt x="39" y="18419"/>
                  </a:lnTo>
                  <a:lnTo>
                    <a:pt x="117" y="18458"/>
                  </a:lnTo>
                  <a:lnTo>
                    <a:pt x="117" y="18535"/>
                  </a:lnTo>
                  <a:lnTo>
                    <a:pt x="117" y="18612"/>
                  </a:lnTo>
                  <a:lnTo>
                    <a:pt x="155" y="18651"/>
                  </a:lnTo>
                  <a:lnTo>
                    <a:pt x="233" y="18690"/>
                  </a:lnTo>
                  <a:lnTo>
                    <a:pt x="1159" y="18612"/>
                  </a:lnTo>
                  <a:lnTo>
                    <a:pt x="2086" y="18574"/>
                  </a:lnTo>
                  <a:lnTo>
                    <a:pt x="3901" y="18381"/>
                  </a:lnTo>
                  <a:lnTo>
                    <a:pt x="3978" y="18342"/>
                  </a:lnTo>
                  <a:lnTo>
                    <a:pt x="4055" y="18265"/>
                  </a:lnTo>
                  <a:lnTo>
                    <a:pt x="4596" y="17106"/>
                  </a:lnTo>
                  <a:lnTo>
                    <a:pt x="5252" y="15987"/>
                  </a:lnTo>
                  <a:lnTo>
                    <a:pt x="5291" y="16566"/>
                  </a:lnTo>
                  <a:lnTo>
                    <a:pt x="5446" y="17106"/>
                  </a:lnTo>
                  <a:lnTo>
                    <a:pt x="5600" y="17647"/>
                  </a:lnTo>
                  <a:lnTo>
                    <a:pt x="5832" y="18188"/>
                  </a:lnTo>
                  <a:lnTo>
                    <a:pt x="5446" y="18381"/>
                  </a:lnTo>
                  <a:lnTo>
                    <a:pt x="5059" y="18651"/>
                  </a:lnTo>
                  <a:lnTo>
                    <a:pt x="4673" y="18960"/>
                  </a:lnTo>
                  <a:lnTo>
                    <a:pt x="4519" y="19153"/>
                  </a:lnTo>
                  <a:lnTo>
                    <a:pt x="4403" y="19346"/>
                  </a:lnTo>
                  <a:lnTo>
                    <a:pt x="4403" y="19423"/>
                  </a:lnTo>
                  <a:lnTo>
                    <a:pt x="4442" y="19501"/>
                  </a:lnTo>
                  <a:lnTo>
                    <a:pt x="4442" y="19539"/>
                  </a:lnTo>
                  <a:lnTo>
                    <a:pt x="4442" y="19616"/>
                  </a:lnTo>
                  <a:lnTo>
                    <a:pt x="4596" y="19964"/>
                  </a:lnTo>
                  <a:lnTo>
                    <a:pt x="4789" y="20273"/>
                  </a:lnTo>
                  <a:lnTo>
                    <a:pt x="4519" y="20311"/>
                  </a:lnTo>
                  <a:lnTo>
                    <a:pt x="4287" y="20389"/>
                  </a:lnTo>
                  <a:lnTo>
                    <a:pt x="4055" y="20504"/>
                  </a:lnTo>
                  <a:lnTo>
                    <a:pt x="3862" y="20620"/>
                  </a:lnTo>
                  <a:lnTo>
                    <a:pt x="3669" y="20775"/>
                  </a:lnTo>
                  <a:lnTo>
                    <a:pt x="3476" y="20968"/>
                  </a:lnTo>
                  <a:lnTo>
                    <a:pt x="3283" y="21161"/>
                  </a:lnTo>
                  <a:lnTo>
                    <a:pt x="3129" y="21354"/>
                  </a:lnTo>
                  <a:lnTo>
                    <a:pt x="3090" y="21431"/>
                  </a:lnTo>
                  <a:lnTo>
                    <a:pt x="3129" y="21508"/>
                  </a:lnTo>
                  <a:lnTo>
                    <a:pt x="3167" y="21586"/>
                  </a:lnTo>
                  <a:lnTo>
                    <a:pt x="3244" y="21624"/>
                  </a:lnTo>
                  <a:lnTo>
                    <a:pt x="4017" y="21702"/>
                  </a:lnTo>
                  <a:lnTo>
                    <a:pt x="3746" y="22010"/>
                  </a:lnTo>
                  <a:lnTo>
                    <a:pt x="3476" y="22358"/>
                  </a:lnTo>
                  <a:lnTo>
                    <a:pt x="3283" y="22706"/>
                  </a:lnTo>
                  <a:lnTo>
                    <a:pt x="3129" y="23092"/>
                  </a:lnTo>
                  <a:lnTo>
                    <a:pt x="3013" y="23478"/>
                  </a:lnTo>
                  <a:lnTo>
                    <a:pt x="2897" y="23864"/>
                  </a:lnTo>
                  <a:lnTo>
                    <a:pt x="2858" y="24289"/>
                  </a:lnTo>
                  <a:lnTo>
                    <a:pt x="2858" y="24714"/>
                  </a:lnTo>
                  <a:lnTo>
                    <a:pt x="2858" y="25370"/>
                  </a:lnTo>
                  <a:lnTo>
                    <a:pt x="2897" y="25795"/>
                  </a:lnTo>
                  <a:lnTo>
                    <a:pt x="2974" y="26219"/>
                  </a:lnTo>
                  <a:lnTo>
                    <a:pt x="3090" y="26644"/>
                  </a:lnTo>
                  <a:lnTo>
                    <a:pt x="3244" y="26992"/>
                  </a:lnTo>
                  <a:lnTo>
                    <a:pt x="3360" y="27146"/>
                  </a:lnTo>
                  <a:lnTo>
                    <a:pt x="3438" y="27262"/>
                  </a:lnTo>
                  <a:lnTo>
                    <a:pt x="3553" y="27378"/>
                  </a:lnTo>
                  <a:lnTo>
                    <a:pt x="3708" y="27417"/>
                  </a:lnTo>
                  <a:lnTo>
                    <a:pt x="3862" y="27455"/>
                  </a:lnTo>
                  <a:lnTo>
                    <a:pt x="4017" y="27455"/>
                  </a:lnTo>
                  <a:lnTo>
                    <a:pt x="4364" y="27417"/>
                  </a:lnTo>
                  <a:lnTo>
                    <a:pt x="4750" y="27262"/>
                  </a:lnTo>
                  <a:lnTo>
                    <a:pt x="5098" y="27069"/>
                  </a:lnTo>
                  <a:lnTo>
                    <a:pt x="5407" y="26837"/>
                  </a:lnTo>
                  <a:lnTo>
                    <a:pt x="5716" y="26567"/>
                  </a:lnTo>
                  <a:lnTo>
                    <a:pt x="6218" y="26065"/>
                  </a:lnTo>
                  <a:lnTo>
                    <a:pt x="6565" y="25602"/>
                  </a:lnTo>
                  <a:lnTo>
                    <a:pt x="6874" y="25100"/>
                  </a:lnTo>
                  <a:lnTo>
                    <a:pt x="7106" y="24559"/>
                  </a:lnTo>
                  <a:lnTo>
                    <a:pt x="7260" y="23980"/>
                  </a:lnTo>
                  <a:lnTo>
                    <a:pt x="7376" y="24134"/>
                  </a:lnTo>
                  <a:lnTo>
                    <a:pt x="7531" y="24289"/>
                  </a:lnTo>
                  <a:lnTo>
                    <a:pt x="7685" y="24405"/>
                  </a:lnTo>
                  <a:lnTo>
                    <a:pt x="7878" y="24520"/>
                  </a:lnTo>
                  <a:lnTo>
                    <a:pt x="7955" y="24559"/>
                  </a:lnTo>
                  <a:lnTo>
                    <a:pt x="8033" y="24520"/>
                  </a:lnTo>
                  <a:lnTo>
                    <a:pt x="8110" y="24482"/>
                  </a:lnTo>
                  <a:lnTo>
                    <a:pt x="8110" y="24366"/>
                  </a:lnTo>
                  <a:lnTo>
                    <a:pt x="8149" y="23787"/>
                  </a:lnTo>
                  <a:lnTo>
                    <a:pt x="8149" y="23208"/>
                  </a:lnTo>
                  <a:lnTo>
                    <a:pt x="8071" y="22628"/>
                  </a:lnTo>
                  <a:lnTo>
                    <a:pt x="7955" y="22049"/>
                  </a:lnTo>
                  <a:lnTo>
                    <a:pt x="8535" y="22049"/>
                  </a:lnTo>
                  <a:lnTo>
                    <a:pt x="8651" y="22010"/>
                  </a:lnTo>
                  <a:lnTo>
                    <a:pt x="8728" y="21972"/>
                  </a:lnTo>
                  <a:lnTo>
                    <a:pt x="8766" y="21933"/>
                  </a:lnTo>
                  <a:lnTo>
                    <a:pt x="8766" y="21895"/>
                  </a:lnTo>
                  <a:lnTo>
                    <a:pt x="8844" y="21006"/>
                  </a:lnTo>
                  <a:lnTo>
                    <a:pt x="8921" y="20543"/>
                  </a:lnTo>
                  <a:lnTo>
                    <a:pt x="8998" y="20118"/>
                  </a:lnTo>
                  <a:lnTo>
                    <a:pt x="9153" y="20118"/>
                  </a:lnTo>
                  <a:lnTo>
                    <a:pt x="9577" y="20041"/>
                  </a:lnTo>
                  <a:lnTo>
                    <a:pt x="9963" y="19964"/>
                  </a:lnTo>
                  <a:lnTo>
                    <a:pt x="10311" y="19809"/>
                  </a:lnTo>
                  <a:lnTo>
                    <a:pt x="10659" y="19655"/>
                  </a:lnTo>
                  <a:lnTo>
                    <a:pt x="10157" y="20389"/>
                  </a:lnTo>
                  <a:lnTo>
                    <a:pt x="9616" y="21161"/>
                  </a:lnTo>
                  <a:lnTo>
                    <a:pt x="9577" y="21238"/>
                  </a:lnTo>
                  <a:lnTo>
                    <a:pt x="9616" y="21354"/>
                  </a:lnTo>
                  <a:lnTo>
                    <a:pt x="9963" y="22049"/>
                  </a:lnTo>
                  <a:lnTo>
                    <a:pt x="10272" y="22783"/>
                  </a:lnTo>
                  <a:lnTo>
                    <a:pt x="10581" y="23516"/>
                  </a:lnTo>
                  <a:lnTo>
                    <a:pt x="10813" y="24250"/>
                  </a:lnTo>
                  <a:lnTo>
                    <a:pt x="10890" y="24327"/>
                  </a:lnTo>
                  <a:lnTo>
                    <a:pt x="11006" y="24405"/>
                  </a:lnTo>
                  <a:lnTo>
                    <a:pt x="11122" y="24405"/>
                  </a:lnTo>
                  <a:lnTo>
                    <a:pt x="11199" y="24289"/>
                  </a:lnTo>
                  <a:lnTo>
                    <a:pt x="13130" y="21740"/>
                  </a:lnTo>
                  <a:lnTo>
                    <a:pt x="14095" y="20389"/>
                  </a:lnTo>
                  <a:lnTo>
                    <a:pt x="14520" y="19732"/>
                  </a:lnTo>
                  <a:lnTo>
                    <a:pt x="14945" y="19037"/>
                  </a:lnTo>
                  <a:lnTo>
                    <a:pt x="14983" y="18960"/>
                  </a:lnTo>
                  <a:lnTo>
                    <a:pt x="14945" y="18883"/>
                  </a:lnTo>
                  <a:lnTo>
                    <a:pt x="14790" y="18535"/>
                  </a:lnTo>
                  <a:lnTo>
                    <a:pt x="14597" y="18149"/>
                  </a:lnTo>
                  <a:lnTo>
                    <a:pt x="14288" y="17454"/>
                  </a:lnTo>
                  <a:lnTo>
                    <a:pt x="13786" y="16180"/>
                  </a:lnTo>
                  <a:lnTo>
                    <a:pt x="14211" y="15369"/>
                  </a:lnTo>
                  <a:lnTo>
                    <a:pt x="14674" y="14558"/>
                  </a:lnTo>
                  <a:lnTo>
                    <a:pt x="15061" y="13708"/>
                  </a:lnTo>
                  <a:lnTo>
                    <a:pt x="15447" y="12897"/>
                  </a:lnTo>
                  <a:lnTo>
                    <a:pt x="16065" y="11391"/>
                  </a:lnTo>
                  <a:lnTo>
                    <a:pt x="16644" y="9885"/>
                  </a:lnTo>
                  <a:lnTo>
                    <a:pt x="17146" y="8341"/>
                  </a:lnTo>
                  <a:lnTo>
                    <a:pt x="17609" y="6796"/>
                  </a:lnTo>
                  <a:lnTo>
                    <a:pt x="17995" y="5213"/>
                  </a:lnTo>
                  <a:lnTo>
                    <a:pt x="18382" y="3630"/>
                  </a:lnTo>
                  <a:lnTo>
                    <a:pt x="18729" y="2047"/>
                  </a:lnTo>
                  <a:lnTo>
                    <a:pt x="19038" y="463"/>
                  </a:lnTo>
                  <a:lnTo>
                    <a:pt x="19038" y="386"/>
                  </a:lnTo>
                  <a:lnTo>
                    <a:pt x="18999" y="309"/>
                  </a:lnTo>
                  <a:lnTo>
                    <a:pt x="18999" y="232"/>
                  </a:lnTo>
                  <a:lnTo>
                    <a:pt x="18999" y="77"/>
                  </a:lnTo>
                  <a:lnTo>
                    <a:pt x="18961" y="39"/>
                  </a:lnTo>
                  <a:lnTo>
                    <a:pt x="1888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9"/>
            <p:cNvSpPr/>
            <p:nvPr/>
          </p:nvSpPr>
          <p:spPr>
            <a:xfrm>
              <a:off x="5947325" y="1038225"/>
              <a:ext cx="458575" cy="289650"/>
            </a:xfrm>
            <a:custGeom>
              <a:avLst/>
              <a:gdLst/>
              <a:ahLst/>
              <a:cxnLst/>
              <a:rect l="l" t="t" r="r" b="b"/>
              <a:pathLst>
                <a:path w="18343" h="11586" extrusionOk="0">
                  <a:moveTo>
                    <a:pt x="17068" y="387"/>
                  </a:moveTo>
                  <a:lnTo>
                    <a:pt x="17145" y="426"/>
                  </a:lnTo>
                  <a:lnTo>
                    <a:pt x="17223" y="503"/>
                  </a:lnTo>
                  <a:lnTo>
                    <a:pt x="17300" y="735"/>
                  </a:lnTo>
                  <a:lnTo>
                    <a:pt x="17377" y="928"/>
                  </a:lnTo>
                  <a:lnTo>
                    <a:pt x="17377" y="1121"/>
                  </a:lnTo>
                  <a:lnTo>
                    <a:pt x="17338" y="1314"/>
                  </a:lnTo>
                  <a:lnTo>
                    <a:pt x="17223" y="1546"/>
                  </a:lnTo>
                  <a:lnTo>
                    <a:pt x="16952" y="1893"/>
                  </a:lnTo>
                  <a:lnTo>
                    <a:pt x="16721" y="2125"/>
                  </a:lnTo>
                  <a:lnTo>
                    <a:pt x="16450" y="2356"/>
                  </a:lnTo>
                  <a:lnTo>
                    <a:pt x="16180" y="2550"/>
                  </a:lnTo>
                  <a:lnTo>
                    <a:pt x="15871" y="2665"/>
                  </a:lnTo>
                  <a:lnTo>
                    <a:pt x="15871" y="2086"/>
                  </a:lnTo>
                  <a:lnTo>
                    <a:pt x="15910" y="1777"/>
                  </a:lnTo>
                  <a:lnTo>
                    <a:pt x="15948" y="1468"/>
                  </a:lnTo>
                  <a:lnTo>
                    <a:pt x="16025" y="1198"/>
                  </a:lnTo>
                  <a:lnTo>
                    <a:pt x="16180" y="928"/>
                  </a:lnTo>
                  <a:lnTo>
                    <a:pt x="16334" y="696"/>
                  </a:lnTo>
                  <a:lnTo>
                    <a:pt x="16605" y="503"/>
                  </a:lnTo>
                  <a:lnTo>
                    <a:pt x="16836" y="426"/>
                  </a:lnTo>
                  <a:lnTo>
                    <a:pt x="16991" y="387"/>
                  </a:lnTo>
                  <a:close/>
                  <a:moveTo>
                    <a:pt x="14597" y="2974"/>
                  </a:moveTo>
                  <a:lnTo>
                    <a:pt x="14867" y="3013"/>
                  </a:lnTo>
                  <a:lnTo>
                    <a:pt x="15137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7"/>
                  </a:lnTo>
                  <a:lnTo>
                    <a:pt x="14056" y="3862"/>
                  </a:lnTo>
                  <a:lnTo>
                    <a:pt x="13786" y="3940"/>
                  </a:lnTo>
                  <a:lnTo>
                    <a:pt x="13477" y="4017"/>
                  </a:lnTo>
                  <a:lnTo>
                    <a:pt x="13052" y="4017"/>
                  </a:lnTo>
                  <a:lnTo>
                    <a:pt x="12975" y="3940"/>
                  </a:lnTo>
                  <a:lnTo>
                    <a:pt x="12975" y="3862"/>
                  </a:lnTo>
                  <a:lnTo>
                    <a:pt x="12975" y="3708"/>
                  </a:lnTo>
                  <a:lnTo>
                    <a:pt x="13014" y="3476"/>
                  </a:lnTo>
                  <a:lnTo>
                    <a:pt x="13052" y="3360"/>
                  </a:lnTo>
                  <a:lnTo>
                    <a:pt x="13207" y="3245"/>
                  </a:lnTo>
                  <a:lnTo>
                    <a:pt x="13400" y="3167"/>
                  </a:lnTo>
                  <a:lnTo>
                    <a:pt x="13709" y="3052"/>
                  </a:lnTo>
                  <a:lnTo>
                    <a:pt x="14018" y="3013"/>
                  </a:lnTo>
                  <a:lnTo>
                    <a:pt x="14326" y="2974"/>
                  </a:lnTo>
                  <a:close/>
                  <a:moveTo>
                    <a:pt x="15678" y="3283"/>
                  </a:moveTo>
                  <a:lnTo>
                    <a:pt x="16334" y="3476"/>
                  </a:lnTo>
                  <a:lnTo>
                    <a:pt x="16643" y="3554"/>
                  </a:lnTo>
                  <a:lnTo>
                    <a:pt x="16991" y="3669"/>
                  </a:lnTo>
                  <a:lnTo>
                    <a:pt x="17261" y="3824"/>
                  </a:lnTo>
                  <a:lnTo>
                    <a:pt x="17531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79" y="4596"/>
                  </a:lnTo>
                  <a:lnTo>
                    <a:pt x="17918" y="4789"/>
                  </a:lnTo>
                  <a:lnTo>
                    <a:pt x="17879" y="4944"/>
                  </a:lnTo>
                  <a:lnTo>
                    <a:pt x="17802" y="5059"/>
                  </a:lnTo>
                  <a:lnTo>
                    <a:pt x="17647" y="5137"/>
                  </a:lnTo>
                  <a:lnTo>
                    <a:pt x="17493" y="5175"/>
                  </a:lnTo>
                  <a:lnTo>
                    <a:pt x="17338" y="5175"/>
                  </a:lnTo>
                  <a:lnTo>
                    <a:pt x="17145" y="5137"/>
                  </a:lnTo>
                  <a:lnTo>
                    <a:pt x="16991" y="5059"/>
                  </a:lnTo>
                  <a:lnTo>
                    <a:pt x="16643" y="4789"/>
                  </a:lnTo>
                  <a:lnTo>
                    <a:pt x="16373" y="4480"/>
                  </a:lnTo>
                  <a:lnTo>
                    <a:pt x="16180" y="4210"/>
                  </a:lnTo>
                  <a:lnTo>
                    <a:pt x="15987" y="3901"/>
                  </a:lnTo>
                  <a:lnTo>
                    <a:pt x="15832" y="3592"/>
                  </a:lnTo>
                  <a:lnTo>
                    <a:pt x="15678" y="3283"/>
                  </a:lnTo>
                  <a:close/>
                  <a:moveTo>
                    <a:pt x="4634" y="542"/>
                  </a:moveTo>
                  <a:lnTo>
                    <a:pt x="5252" y="580"/>
                  </a:lnTo>
                  <a:lnTo>
                    <a:pt x="5831" y="696"/>
                  </a:lnTo>
                  <a:lnTo>
                    <a:pt x="6410" y="850"/>
                  </a:lnTo>
                  <a:lnTo>
                    <a:pt x="6990" y="1121"/>
                  </a:lnTo>
                  <a:lnTo>
                    <a:pt x="7492" y="1430"/>
                  </a:lnTo>
                  <a:lnTo>
                    <a:pt x="7916" y="1739"/>
                  </a:lnTo>
                  <a:lnTo>
                    <a:pt x="8303" y="2086"/>
                  </a:lnTo>
                  <a:lnTo>
                    <a:pt x="8650" y="2472"/>
                  </a:lnTo>
                  <a:lnTo>
                    <a:pt x="8959" y="2858"/>
                  </a:lnTo>
                  <a:lnTo>
                    <a:pt x="9538" y="3669"/>
                  </a:lnTo>
                  <a:lnTo>
                    <a:pt x="10156" y="4480"/>
                  </a:lnTo>
                  <a:lnTo>
                    <a:pt x="10388" y="4828"/>
                  </a:lnTo>
                  <a:lnTo>
                    <a:pt x="10697" y="5137"/>
                  </a:lnTo>
                  <a:lnTo>
                    <a:pt x="11006" y="5446"/>
                  </a:lnTo>
                  <a:lnTo>
                    <a:pt x="11353" y="5677"/>
                  </a:lnTo>
                  <a:lnTo>
                    <a:pt x="11701" y="5870"/>
                  </a:lnTo>
                  <a:lnTo>
                    <a:pt x="12125" y="5986"/>
                  </a:lnTo>
                  <a:lnTo>
                    <a:pt x="12512" y="6025"/>
                  </a:lnTo>
                  <a:lnTo>
                    <a:pt x="12975" y="5986"/>
                  </a:lnTo>
                  <a:lnTo>
                    <a:pt x="13322" y="5870"/>
                  </a:lnTo>
                  <a:lnTo>
                    <a:pt x="13631" y="5755"/>
                  </a:lnTo>
                  <a:lnTo>
                    <a:pt x="13902" y="5600"/>
                  </a:lnTo>
                  <a:lnTo>
                    <a:pt x="14172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8" y="4712"/>
                  </a:lnTo>
                  <a:lnTo>
                    <a:pt x="14983" y="4442"/>
                  </a:lnTo>
                  <a:lnTo>
                    <a:pt x="14751" y="5253"/>
                  </a:lnTo>
                  <a:lnTo>
                    <a:pt x="14442" y="5986"/>
                  </a:lnTo>
                  <a:lnTo>
                    <a:pt x="14056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1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6" y="10272"/>
                  </a:lnTo>
                  <a:lnTo>
                    <a:pt x="9615" y="10466"/>
                  </a:lnTo>
                  <a:lnTo>
                    <a:pt x="9075" y="10659"/>
                  </a:lnTo>
                  <a:lnTo>
                    <a:pt x="8496" y="10774"/>
                  </a:lnTo>
                  <a:lnTo>
                    <a:pt x="7955" y="10890"/>
                  </a:lnTo>
                  <a:lnTo>
                    <a:pt x="7376" y="10929"/>
                  </a:lnTo>
                  <a:lnTo>
                    <a:pt x="6835" y="10929"/>
                  </a:lnTo>
                  <a:lnTo>
                    <a:pt x="6256" y="10890"/>
                  </a:lnTo>
                  <a:lnTo>
                    <a:pt x="5715" y="10774"/>
                  </a:lnTo>
                  <a:lnTo>
                    <a:pt x="5175" y="10620"/>
                  </a:lnTo>
                  <a:lnTo>
                    <a:pt x="4634" y="10466"/>
                  </a:lnTo>
                  <a:lnTo>
                    <a:pt x="4132" y="10195"/>
                  </a:lnTo>
                  <a:lnTo>
                    <a:pt x="3630" y="9925"/>
                  </a:lnTo>
                  <a:lnTo>
                    <a:pt x="3128" y="9577"/>
                  </a:lnTo>
                  <a:lnTo>
                    <a:pt x="2665" y="9191"/>
                  </a:lnTo>
                  <a:lnTo>
                    <a:pt x="2201" y="8767"/>
                  </a:lnTo>
                  <a:lnTo>
                    <a:pt x="1777" y="8303"/>
                  </a:lnTo>
                  <a:lnTo>
                    <a:pt x="1429" y="7801"/>
                  </a:lnTo>
                  <a:lnTo>
                    <a:pt x="1082" y="7261"/>
                  </a:lnTo>
                  <a:lnTo>
                    <a:pt x="811" y="6720"/>
                  </a:lnTo>
                  <a:lnTo>
                    <a:pt x="618" y="6141"/>
                  </a:lnTo>
                  <a:lnTo>
                    <a:pt x="464" y="5523"/>
                  </a:lnTo>
                  <a:lnTo>
                    <a:pt x="425" y="4905"/>
                  </a:lnTo>
                  <a:lnTo>
                    <a:pt x="464" y="4287"/>
                  </a:lnTo>
                  <a:lnTo>
                    <a:pt x="618" y="3708"/>
                  </a:lnTo>
                  <a:lnTo>
                    <a:pt x="811" y="3129"/>
                  </a:lnTo>
                  <a:lnTo>
                    <a:pt x="1120" y="2588"/>
                  </a:lnTo>
                  <a:lnTo>
                    <a:pt x="1468" y="2086"/>
                  </a:lnTo>
                  <a:lnTo>
                    <a:pt x="1892" y="1661"/>
                  </a:lnTo>
                  <a:lnTo>
                    <a:pt x="2356" y="1275"/>
                  </a:lnTo>
                  <a:lnTo>
                    <a:pt x="2896" y="1005"/>
                  </a:lnTo>
                  <a:lnTo>
                    <a:pt x="3476" y="773"/>
                  </a:lnTo>
                  <a:lnTo>
                    <a:pt x="4055" y="619"/>
                  </a:lnTo>
                  <a:lnTo>
                    <a:pt x="4634" y="542"/>
                  </a:lnTo>
                  <a:close/>
                  <a:moveTo>
                    <a:pt x="16875" y="1"/>
                  </a:moveTo>
                  <a:lnTo>
                    <a:pt x="16682" y="40"/>
                  </a:lnTo>
                  <a:lnTo>
                    <a:pt x="16450" y="155"/>
                  </a:lnTo>
                  <a:lnTo>
                    <a:pt x="16257" y="271"/>
                  </a:lnTo>
                  <a:lnTo>
                    <a:pt x="16103" y="426"/>
                  </a:lnTo>
                  <a:lnTo>
                    <a:pt x="15948" y="580"/>
                  </a:lnTo>
                  <a:lnTo>
                    <a:pt x="15832" y="773"/>
                  </a:lnTo>
                  <a:lnTo>
                    <a:pt x="15717" y="1005"/>
                  </a:lnTo>
                  <a:lnTo>
                    <a:pt x="15601" y="1237"/>
                  </a:lnTo>
                  <a:lnTo>
                    <a:pt x="15485" y="1739"/>
                  </a:lnTo>
                  <a:lnTo>
                    <a:pt x="15446" y="2279"/>
                  </a:lnTo>
                  <a:lnTo>
                    <a:pt x="15485" y="2820"/>
                  </a:lnTo>
                  <a:lnTo>
                    <a:pt x="15369" y="2820"/>
                  </a:lnTo>
                  <a:lnTo>
                    <a:pt x="15330" y="2858"/>
                  </a:lnTo>
                  <a:lnTo>
                    <a:pt x="14906" y="2743"/>
                  </a:lnTo>
                  <a:lnTo>
                    <a:pt x="14442" y="2665"/>
                  </a:lnTo>
                  <a:lnTo>
                    <a:pt x="13979" y="2665"/>
                  </a:lnTo>
                  <a:lnTo>
                    <a:pt x="13516" y="2743"/>
                  </a:lnTo>
                  <a:lnTo>
                    <a:pt x="13168" y="2858"/>
                  </a:lnTo>
                  <a:lnTo>
                    <a:pt x="12975" y="2974"/>
                  </a:lnTo>
                  <a:lnTo>
                    <a:pt x="12782" y="3090"/>
                  </a:lnTo>
                  <a:lnTo>
                    <a:pt x="12627" y="3206"/>
                  </a:lnTo>
                  <a:lnTo>
                    <a:pt x="12512" y="3360"/>
                  </a:lnTo>
                  <a:lnTo>
                    <a:pt x="12396" y="3554"/>
                  </a:lnTo>
                  <a:lnTo>
                    <a:pt x="12396" y="3747"/>
                  </a:lnTo>
                  <a:lnTo>
                    <a:pt x="12396" y="3940"/>
                  </a:lnTo>
                  <a:lnTo>
                    <a:pt x="12473" y="4094"/>
                  </a:lnTo>
                  <a:lnTo>
                    <a:pt x="12627" y="4210"/>
                  </a:lnTo>
                  <a:lnTo>
                    <a:pt x="12782" y="4287"/>
                  </a:lnTo>
                  <a:lnTo>
                    <a:pt x="12975" y="4364"/>
                  </a:lnTo>
                  <a:lnTo>
                    <a:pt x="13168" y="4403"/>
                  </a:lnTo>
                  <a:lnTo>
                    <a:pt x="13516" y="4364"/>
                  </a:lnTo>
                  <a:lnTo>
                    <a:pt x="13863" y="4326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8" y="3824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3" y="4866"/>
                  </a:lnTo>
                  <a:lnTo>
                    <a:pt x="13940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29" y="5446"/>
                  </a:lnTo>
                  <a:lnTo>
                    <a:pt x="12743" y="5523"/>
                  </a:lnTo>
                  <a:lnTo>
                    <a:pt x="12396" y="5523"/>
                  </a:lnTo>
                  <a:lnTo>
                    <a:pt x="12048" y="5446"/>
                  </a:lnTo>
                  <a:lnTo>
                    <a:pt x="11739" y="5330"/>
                  </a:lnTo>
                  <a:lnTo>
                    <a:pt x="11430" y="5137"/>
                  </a:lnTo>
                  <a:lnTo>
                    <a:pt x="11121" y="4905"/>
                  </a:lnTo>
                  <a:lnTo>
                    <a:pt x="10851" y="4635"/>
                  </a:lnTo>
                  <a:lnTo>
                    <a:pt x="10542" y="4210"/>
                  </a:lnTo>
                  <a:lnTo>
                    <a:pt x="10195" y="3785"/>
                  </a:lnTo>
                  <a:lnTo>
                    <a:pt x="9615" y="2936"/>
                  </a:lnTo>
                  <a:lnTo>
                    <a:pt x="9307" y="2511"/>
                  </a:lnTo>
                  <a:lnTo>
                    <a:pt x="8959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6" y="966"/>
                  </a:lnTo>
                  <a:lnTo>
                    <a:pt x="7105" y="657"/>
                  </a:lnTo>
                  <a:lnTo>
                    <a:pt x="6526" y="426"/>
                  </a:lnTo>
                  <a:lnTo>
                    <a:pt x="5947" y="271"/>
                  </a:lnTo>
                  <a:lnTo>
                    <a:pt x="5329" y="155"/>
                  </a:lnTo>
                  <a:lnTo>
                    <a:pt x="4750" y="117"/>
                  </a:lnTo>
                  <a:lnTo>
                    <a:pt x="4132" y="155"/>
                  </a:lnTo>
                  <a:lnTo>
                    <a:pt x="3553" y="271"/>
                  </a:lnTo>
                  <a:lnTo>
                    <a:pt x="3283" y="348"/>
                  </a:lnTo>
                  <a:lnTo>
                    <a:pt x="2935" y="464"/>
                  </a:lnTo>
                  <a:lnTo>
                    <a:pt x="2588" y="619"/>
                  </a:lnTo>
                  <a:lnTo>
                    <a:pt x="2279" y="812"/>
                  </a:lnTo>
                  <a:lnTo>
                    <a:pt x="1931" y="1005"/>
                  </a:lnTo>
                  <a:lnTo>
                    <a:pt x="1661" y="1275"/>
                  </a:lnTo>
                  <a:lnTo>
                    <a:pt x="1352" y="1546"/>
                  </a:lnTo>
                  <a:lnTo>
                    <a:pt x="1082" y="1854"/>
                  </a:lnTo>
                  <a:lnTo>
                    <a:pt x="850" y="2163"/>
                  </a:lnTo>
                  <a:lnTo>
                    <a:pt x="541" y="2665"/>
                  </a:lnTo>
                  <a:lnTo>
                    <a:pt x="309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0" y="4712"/>
                  </a:lnTo>
                  <a:lnTo>
                    <a:pt x="39" y="5214"/>
                  </a:lnTo>
                  <a:lnTo>
                    <a:pt x="78" y="5716"/>
                  </a:lnTo>
                  <a:lnTo>
                    <a:pt x="193" y="6218"/>
                  </a:lnTo>
                  <a:lnTo>
                    <a:pt x="386" y="6720"/>
                  </a:lnTo>
                  <a:lnTo>
                    <a:pt x="580" y="7222"/>
                  </a:lnTo>
                  <a:lnTo>
                    <a:pt x="811" y="7685"/>
                  </a:lnTo>
                  <a:lnTo>
                    <a:pt x="1082" y="8110"/>
                  </a:lnTo>
                  <a:lnTo>
                    <a:pt x="1429" y="8573"/>
                  </a:lnTo>
                  <a:lnTo>
                    <a:pt x="1777" y="8960"/>
                  </a:lnTo>
                  <a:lnTo>
                    <a:pt x="2124" y="9384"/>
                  </a:lnTo>
                  <a:lnTo>
                    <a:pt x="2549" y="9732"/>
                  </a:lnTo>
                  <a:lnTo>
                    <a:pt x="3090" y="10157"/>
                  </a:lnTo>
                  <a:lnTo>
                    <a:pt x="3630" y="10504"/>
                  </a:lnTo>
                  <a:lnTo>
                    <a:pt x="4209" y="10774"/>
                  </a:lnTo>
                  <a:lnTo>
                    <a:pt x="4789" y="11045"/>
                  </a:lnTo>
                  <a:lnTo>
                    <a:pt x="5406" y="11199"/>
                  </a:lnTo>
                  <a:lnTo>
                    <a:pt x="6024" y="11354"/>
                  </a:lnTo>
                  <a:lnTo>
                    <a:pt x="6642" y="11392"/>
                  </a:lnTo>
                  <a:lnTo>
                    <a:pt x="7260" y="11431"/>
                  </a:lnTo>
                  <a:lnTo>
                    <a:pt x="7337" y="11585"/>
                  </a:lnTo>
                  <a:lnTo>
                    <a:pt x="7646" y="11392"/>
                  </a:lnTo>
                  <a:lnTo>
                    <a:pt x="8457" y="11315"/>
                  </a:lnTo>
                  <a:lnTo>
                    <a:pt x="9268" y="11122"/>
                  </a:lnTo>
                  <a:lnTo>
                    <a:pt x="10079" y="10813"/>
                  </a:lnTo>
                  <a:lnTo>
                    <a:pt x="10851" y="10466"/>
                  </a:lnTo>
                  <a:lnTo>
                    <a:pt x="11546" y="10041"/>
                  </a:lnTo>
                  <a:lnTo>
                    <a:pt x="12164" y="9577"/>
                  </a:lnTo>
                  <a:lnTo>
                    <a:pt x="12434" y="9384"/>
                  </a:lnTo>
                  <a:lnTo>
                    <a:pt x="13052" y="8805"/>
                  </a:lnTo>
                  <a:lnTo>
                    <a:pt x="13631" y="8187"/>
                  </a:lnTo>
                  <a:lnTo>
                    <a:pt x="14133" y="7492"/>
                  </a:lnTo>
                  <a:lnTo>
                    <a:pt x="14597" y="6797"/>
                  </a:lnTo>
                  <a:lnTo>
                    <a:pt x="14944" y="6025"/>
                  </a:lnTo>
                  <a:lnTo>
                    <a:pt x="15099" y="5639"/>
                  </a:lnTo>
                  <a:lnTo>
                    <a:pt x="15253" y="5214"/>
                  </a:lnTo>
                  <a:lnTo>
                    <a:pt x="15330" y="4828"/>
                  </a:lnTo>
                  <a:lnTo>
                    <a:pt x="15408" y="4403"/>
                  </a:lnTo>
                  <a:lnTo>
                    <a:pt x="15485" y="4017"/>
                  </a:lnTo>
                  <a:lnTo>
                    <a:pt x="15485" y="3592"/>
                  </a:lnTo>
                  <a:lnTo>
                    <a:pt x="15678" y="4056"/>
                  </a:lnTo>
                  <a:lnTo>
                    <a:pt x="15948" y="4480"/>
                  </a:lnTo>
                  <a:lnTo>
                    <a:pt x="16257" y="4866"/>
                  </a:lnTo>
                  <a:lnTo>
                    <a:pt x="16605" y="5214"/>
                  </a:lnTo>
                  <a:lnTo>
                    <a:pt x="16759" y="5368"/>
                  </a:lnTo>
                  <a:lnTo>
                    <a:pt x="16991" y="5484"/>
                  </a:lnTo>
                  <a:lnTo>
                    <a:pt x="17184" y="5561"/>
                  </a:lnTo>
                  <a:lnTo>
                    <a:pt x="17416" y="5639"/>
                  </a:lnTo>
                  <a:lnTo>
                    <a:pt x="17609" y="5677"/>
                  </a:lnTo>
                  <a:lnTo>
                    <a:pt x="17840" y="5639"/>
                  </a:lnTo>
                  <a:lnTo>
                    <a:pt x="18033" y="5523"/>
                  </a:lnTo>
                  <a:lnTo>
                    <a:pt x="18188" y="5330"/>
                  </a:lnTo>
                  <a:lnTo>
                    <a:pt x="18304" y="5137"/>
                  </a:lnTo>
                  <a:lnTo>
                    <a:pt x="18342" y="4944"/>
                  </a:lnTo>
                  <a:lnTo>
                    <a:pt x="18304" y="4712"/>
                  </a:lnTo>
                  <a:lnTo>
                    <a:pt x="18265" y="4519"/>
                  </a:lnTo>
                  <a:lnTo>
                    <a:pt x="18188" y="4287"/>
                  </a:lnTo>
                  <a:lnTo>
                    <a:pt x="18072" y="4133"/>
                  </a:lnTo>
                  <a:lnTo>
                    <a:pt x="17956" y="3940"/>
                  </a:lnTo>
                  <a:lnTo>
                    <a:pt x="17802" y="3785"/>
                  </a:lnTo>
                  <a:lnTo>
                    <a:pt x="17647" y="3631"/>
                  </a:lnTo>
                  <a:lnTo>
                    <a:pt x="17416" y="3476"/>
                  </a:lnTo>
                  <a:lnTo>
                    <a:pt x="16952" y="3245"/>
                  </a:lnTo>
                  <a:lnTo>
                    <a:pt x="16489" y="3052"/>
                  </a:lnTo>
                  <a:lnTo>
                    <a:pt x="15987" y="2936"/>
                  </a:lnTo>
                  <a:lnTo>
                    <a:pt x="16412" y="2781"/>
                  </a:lnTo>
                  <a:lnTo>
                    <a:pt x="16836" y="2511"/>
                  </a:lnTo>
                  <a:lnTo>
                    <a:pt x="17184" y="2202"/>
                  </a:lnTo>
                  <a:lnTo>
                    <a:pt x="17493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3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0" y="194"/>
                  </a:lnTo>
                  <a:lnTo>
                    <a:pt x="17454" y="117"/>
                  </a:lnTo>
                  <a:lnTo>
                    <a:pt x="17338" y="40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9"/>
            <p:cNvSpPr/>
            <p:nvPr/>
          </p:nvSpPr>
          <p:spPr>
            <a:xfrm>
              <a:off x="5978200" y="1074925"/>
              <a:ext cx="144850" cy="162200"/>
            </a:xfrm>
            <a:custGeom>
              <a:avLst/>
              <a:gdLst/>
              <a:ahLst/>
              <a:cxnLst/>
              <a:rect l="l" t="t" r="r" b="b"/>
              <a:pathLst>
                <a:path w="5794" h="6488" extrusionOk="0">
                  <a:moveTo>
                    <a:pt x="2241" y="425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7" y="734"/>
                  </a:lnTo>
                  <a:lnTo>
                    <a:pt x="4171" y="1004"/>
                  </a:lnTo>
                  <a:lnTo>
                    <a:pt x="4558" y="1313"/>
                  </a:lnTo>
                  <a:lnTo>
                    <a:pt x="4751" y="1506"/>
                  </a:lnTo>
                  <a:lnTo>
                    <a:pt x="4905" y="1738"/>
                  </a:lnTo>
                  <a:lnTo>
                    <a:pt x="5021" y="1931"/>
                  </a:lnTo>
                  <a:lnTo>
                    <a:pt x="5137" y="2163"/>
                  </a:lnTo>
                  <a:lnTo>
                    <a:pt x="5214" y="2433"/>
                  </a:lnTo>
                  <a:lnTo>
                    <a:pt x="5291" y="2703"/>
                  </a:lnTo>
                  <a:lnTo>
                    <a:pt x="5330" y="3167"/>
                  </a:lnTo>
                  <a:lnTo>
                    <a:pt x="5330" y="3630"/>
                  </a:lnTo>
                  <a:lnTo>
                    <a:pt x="5214" y="4132"/>
                  </a:lnTo>
                  <a:lnTo>
                    <a:pt x="5021" y="4557"/>
                  </a:lnTo>
                  <a:lnTo>
                    <a:pt x="4789" y="4982"/>
                  </a:lnTo>
                  <a:lnTo>
                    <a:pt x="4480" y="5329"/>
                  </a:lnTo>
                  <a:lnTo>
                    <a:pt x="4287" y="5484"/>
                  </a:lnTo>
                  <a:lnTo>
                    <a:pt x="4094" y="5638"/>
                  </a:lnTo>
                  <a:lnTo>
                    <a:pt x="3901" y="5754"/>
                  </a:lnTo>
                  <a:lnTo>
                    <a:pt x="3669" y="5831"/>
                  </a:lnTo>
                  <a:lnTo>
                    <a:pt x="3360" y="5947"/>
                  </a:lnTo>
                  <a:lnTo>
                    <a:pt x="3090" y="5986"/>
                  </a:lnTo>
                  <a:lnTo>
                    <a:pt x="2820" y="6024"/>
                  </a:lnTo>
                  <a:lnTo>
                    <a:pt x="2550" y="5986"/>
                  </a:lnTo>
                  <a:lnTo>
                    <a:pt x="2279" y="5947"/>
                  </a:lnTo>
                  <a:lnTo>
                    <a:pt x="2048" y="5870"/>
                  </a:lnTo>
                  <a:lnTo>
                    <a:pt x="1855" y="5754"/>
                  </a:lnTo>
                  <a:lnTo>
                    <a:pt x="1623" y="5638"/>
                  </a:lnTo>
                  <a:lnTo>
                    <a:pt x="1430" y="5484"/>
                  </a:lnTo>
                  <a:lnTo>
                    <a:pt x="1275" y="5291"/>
                  </a:lnTo>
                  <a:lnTo>
                    <a:pt x="1082" y="5097"/>
                  </a:lnTo>
                  <a:lnTo>
                    <a:pt x="966" y="4904"/>
                  </a:lnTo>
                  <a:lnTo>
                    <a:pt x="696" y="4441"/>
                  </a:lnTo>
                  <a:lnTo>
                    <a:pt x="542" y="3900"/>
                  </a:lnTo>
                  <a:lnTo>
                    <a:pt x="426" y="3398"/>
                  </a:lnTo>
                  <a:lnTo>
                    <a:pt x="426" y="2858"/>
                  </a:lnTo>
                  <a:lnTo>
                    <a:pt x="503" y="2317"/>
                  </a:lnTo>
                  <a:lnTo>
                    <a:pt x="542" y="2047"/>
                  </a:lnTo>
                  <a:lnTo>
                    <a:pt x="657" y="1815"/>
                  </a:lnTo>
                  <a:lnTo>
                    <a:pt x="735" y="1584"/>
                  </a:lnTo>
                  <a:lnTo>
                    <a:pt x="889" y="1352"/>
                  </a:lnTo>
                  <a:lnTo>
                    <a:pt x="1044" y="1159"/>
                  </a:lnTo>
                  <a:lnTo>
                    <a:pt x="1237" y="1004"/>
                  </a:lnTo>
                  <a:lnTo>
                    <a:pt x="1430" y="811"/>
                  </a:lnTo>
                  <a:lnTo>
                    <a:pt x="1661" y="695"/>
                  </a:lnTo>
                  <a:lnTo>
                    <a:pt x="1893" y="580"/>
                  </a:lnTo>
                  <a:lnTo>
                    <a:pt x="2202" y="502"/>
                  </a:lnTo>
                  <a:lnTo>
                    <a:pt x="2241" y="464"/>
                  </a:lnTo>
                  <a:lnTo>
                    <a:pt x="2241" y="425"/>
                  </a:lnTo>
                  <a:close/>
                  <a:moveTo>
                    <a:pt x="2279" y="0"/>
                  </a:moveTo>
                  <a:lnTo>
                    <a:pt x="1970" y="39"/>
                  </a:lnTo>
                  <a:lnTo>
                    <a:pt x="1893" y="78"/>
                  </a:lnTo>
                  <a:lnTo>
                    <a:pt x="1816" y="116"/>
                  </a:lnTo>
                  <a:lnTo>
                    <a:pt x="1816" y="193"/>
                  </a:lnTo>
                  <a:lnTo>
                    <a:pt x="1816" y="271"/>
                  </a:lnTo>
                  <a:lnTo>
                    <a:pt x="1507" y="348"/>
                  </a:lnTo>
                  <a:lnTo>
                    <a:pt x="1275" y="464"/>
                  </a:lnTo>
                  <a:lnTo>
                    <a:pt x="1044" y="618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7"/>
                  </a:lnTo>
                  <a:lnTo>
                    <a:pt x="349" y="1429"/>
                  </a:lnTo>
                  <a:lnTo>
                    <a:pt x="233" y="1661"/>
                  </a:lnTo>
                  <a:lnTo>
                    <a:pt x="117" y="1931"/>
                  </a:lnTo>
                  <a:lnTo>
                    <a:pt x="78" y="2201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0"/>
                  </a:lnTo>
                  <a:lnTo>
                    <a:pt x="271" y="4518"/>
                  </a:lnTo>
                  <a:lnTo>
                    <a:pt x="387" y="4827"/>
                  </a:lnTo>
                  <a:lnTo>
                    <a:pt x="542" y="5097"/>
                  </a:lnTo>
                  <a:lnTo>
                    <a:pt x="696" y="5329"/>
                  </a:lnTo>
                  <a:lnTo>
                    <a:pt x="851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0"/>
                  </a:lnTo>
                  <a:lnTo>
                    <a:pt x="1739" y="6256"/>
                  </a:lnTo>
                  <a:lnTo>
                    <a:pt x="2009" y="6372"/>
                  </a:lnTo>
                  <a:lnTo>
                    <a:pt x="2279" y="6449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49"/>
                  </a:lnTo>
                  <a:lnTo>
                    <a:pt x="3554" y="6372"/>
                  </a:lnTo>
                  <a:lnTo>
                    <a:pt x="3862" y="6256"/>
                  </a:lnTo>
                  <a:lnTo>
                    <a:pt x="4133" y="6140"/>
                  </a:lnTo>
                  <a:lnTo>
                    <a:pt x="4403" y="5986"/>
                  </a:lnTo>
                  <a:lnTo>
                    <a:pt x="4635" y="5793"/>
                  </a:lnTo>
                  <a:lnTo>
                    <a:pt x="4866" y="5599"/>
                  </a:lnTo>
                  <a:lnTo>
                    <a:pt x="5060" y="5368"/>
                  </a:lnTo>
                  <a:lnTo>
                    <a:pt x="5214" y="5136"/>
                  </a:lnTo>
                  <a:lnTo>
                    <a:pt x="5368" y="4866"/>
                  </a:lnTo>
                  <a:lnTo>
                    <a:pt x="5523" y="4634"/>
                  </a:lnTo>
                  <a:lnTo>
                    <a:pt x="5639" y="4325"/>
                  </a:lnTo>
                  <a:lnTo>
                    <a:pt x="5716" y="4055"/>
                  </a:lnTo>
                  <a:lnTo>
                    <a:pt x="5755" y="3746"/>
                  </a:lnTo>
                  <a:lnTo>
                    <a:pt x="5793" y="3437"/>
                  </a:lnTo>
                  <a:lnTo>
                    <a:pt x="5793" y="3128"/>
                  </a:lnTo>
                  <a:lnTo>
                    <a:pt x="5793" y="2858"/>
                  </a:lnTo>
                  <a:lnTo>
                    <a:pt x="5716" y="2549"/>
                  </a:lnTo>
                  <a:lnTo>
                    <a:pt x="5639" y="2240"/>
                  </a:lnTo>
                  <a:lnTo>
                    <a:pt x="5523" y="1931"/>
                  </a:lnTo>
                  <a:lnTo>
                    <a:pt x="5368" y="1661"/>
                  </a:lnTo>
                  <a:lnTo>
                    <a:pt x="5214" y="1390"/>
                  </a:lnTo>
                  <a:lnTo>
                    <a:pt x="5021" y="1159"/>
                  </a:lnTo>
                  <a:lnTo>
                    <a:pt x="4828" y="927"/>
                  </a:lnTo>
                  <a:lnTo>
                    <a:pt x="4596" y="734"/>
                  </a:lnTo>
                  <a:lnTo>
                    <a:pt x="4326" y="541"/>
                  </a:lnTo>
                  <a:lnTo>
                    <a:pt x="4094" y="386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9"/>
            <p:cNvSpPr/>
            <p:nvPr/>
          </p:nvSpPr>
          <p:spPr>
            <a:xfrm>
              <a:off x="5341075" y="109905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2" y="2742"/>
                  </a:lnTo>
                  <a:lnTo>
                    <a:pt x="966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9"/>
            <p:cNvSpPr/>
            <p:nvPr/>
          </p:nvSpPr>
          <p:spPr>
            <a:xfrm>
              <a:off x="695700" y="1106775"/>
              <a:ext cx="102350" cy="132275"/>
            </a:xfrm>
            <a:custGeom>
              <a:avLst/>
              <a:gdLst/>
              <a:ahLst/>
              <a:cxnLst/>
              <a:rect l="l" t="t" r="r" b="b"/>
              <a:pathLst>
                <a:path w="4094" h="5291" extrusionOk="0">
                  <a:moveTo>
                    <a:pt x="2279" y="1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4" y="1893"/>
                  </a:lnTo>
                  <a:lnTo>
                    <a:pt x="116" y="2279"/>
                  </a:lnTo>
                  <a:lnTo>
                    <a:pt x="39" y="2665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1"/>
                  </a:lnTo>
                  <a:lnTo>
                    <a:pt x="425" y="5291"/>
                  </a:lnTo>
                  <a:lnTo>
                    <a:pt x="464" y="4750"/>
                  </a:lnTo>
                  <a:lnTo>
                    <a:pt x="464" y="4210"/>
                  </a:lnTo>
                  <a:lnTo>
                    <a:pt x="464" y="3630"/>
                  </a:lnTo>
                  <a:lnTo>
                    <a:pt x="464" y="3090"/>
                  </a:lnTo>
                  <a:lnTo>
                    <a:pt x="541" y="2549"/>
                  </a:lnTo>
                  <a:lnTo>
                    <a:pt x="657" y="2047"/>
                  </a:lnTo>
                  <a:lnTo>
                    <a:pt x="773" y="1816"/>
                  </a:lnTo>
                  <a:lnTo>
                    <a:pt x="889" y="1545"/>
                  </a:lnTo>
                  <a:lnTo>
                    <a:pt x="1043" y="1352"/>
                  </a:lnTo>
                  <a:lnTo>
                    <a:pt x="1198" y="1120"/>
                  </a:lnTo>
                  <a:lnTo>
                    <a:pt x="1391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80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4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2" y="1391"/>
                  </a:lnTo>
                  <a:lnTo>
                    <a:pt x="3669" y="1661"/>
                  </a:lnTo>
                  <a:lnTo>
                    <a:pt x="4094" y="1545"/>
                  </a:lnTo>
                  <a:lnTo>
                    <a:pt x="3978" y="1159"/>
                  </a:lnTo>
                  <a:lnTo>
                    <a:pt x="3823" y="812"/>
                  </a:lnTo>
                  <a:lnTo>
                    <a:pt x="3630" y="503"/>
                  </a:lnTo>
                  <a:lnTo>
                    <a:pt x="3399" y="271"/>
                  </a:lnTo>
                  <a:lnTo>
                    <a:pt x="3244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9"/>
            <p:cNvSpPr/>
            <p:nvPr/>
          </p:nvSpPr>
          <p:spPr>
            <a:xfrm>
              <a:off x="560550" y="1107750"/>
              <a:ext cx="437325" cy="302175"/>
            </a:xfrm>
            <a:custGeom>
              <a:avLst/>
              <a:gdLst/>
              <a:ahLst/>
              <a:cxnLst/>
              <a:rect l="l" t="t" r="r" b="b"/>
              <a:pathLst>
                <a:path w="17493" h="12087" extrusionOk="0">
                  <a:moveTo>
                    <a:pt x="11971" y="502"/>
                  </a:moveTo>
                  <a:lnTo>
                    <a:pt x="12087" y="541"/>
                  </a:lnTo>
                  <a:lnTo>
                    <a:pt x="12203" y="579"/>
                  </a:lnTo>
                  <a:lnTo>
                    <a:pt x="12280" y="657"/>
                  </a:lnTo>
                  <a:lnTo>
                    <a:pt x="12627" y="888"/>
                  </a:lnTo>
                  <a:lnTo>
                    <a:pt x="12898" y="1159"/>
                  </a:lnTo>
                  <a:lnTo>
                    <a:pt x="13129" y="1506"/>
                  </a:lnTo>
                  <a:lnTo>
                    <a:pt x="13322" y="1854"/>
                  </a:lnTo>
                  <a:lnTo>
                    <a:pt x="13477" y="2278"/>
                  </a:lnTo>
                  <a:lnTo>
                    <a:pt x="13593" y="2665"/>
                  </a:lnTo>
                  <a:lnTo>
                    <a:pt x="13824" y="3437"/>
                  </a:lnTo>
                  <a:lnTo>
                    <a:pt x="13824" y="3437"/>
                  </a:lnTo>
                  <a:lnTo>
                    <a:pt x="13091" y="3012"/>
                  </a:lnTo>
                  <a:lnTo>
                    <a:pt x="12705" y="2780"/>
                  </a:lnTo>
                  <a:lnTo>
                    <a:pt x="12357" y="2510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2" y="1738"/>
                  </a:lnTo>
                  <a:lnTo>
                    <a:pt x="11508" y="1429"/>
                  </a:lnTo>
                  <a:lnTo>
                    <a:pt x="11430" y="1081"/>
                  </a:lnTo>
                  <a:lnTo>
                    <a:pt x="11662" y="734"/>
                  </a:lnTo>
                  <a:lnTo>
                    <a:pt x="11739" y="618"/>
                  </a:lnTo>
                  <a:lnTo>
                    <a:pt x="11855" y="541"/>
                  </a:lnTo>
                  <a:lnTo>
                    <a:pt x="11971" y="502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89" y="1738"/>
                  </a:lnTo>
                  <a:lnTo>
                    <a:pt x="16566" y="1854"/>
                  </a:lnTo>
                  <a:lnTo>
                    <a:pt x="16605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5" y="2510"/>
                  </a:lnTo>
                  <a:lnTo>
                    <a:pt x="16528" y="2665"/>
                  </a:lnTo>
                  <a:lnTo>
                    <a:pt x="16412" y="2819"/>
                  </a:lnTo>
                  <a:lnTo>
                    <a:pt x="16296" y="2974"/>
                  </a:lnTo>
                  <a:lnTo>
                    <a:pt x="15948" y="3205"/>
                  </a:lnTo>
                  <a:lnTo>
                    <a:pt x="15524" y="3398"/>
                  </a:lnTo>
                  <a:lnTo>
                    <a:pt x="15137" y="3553"/>
                  </a:lnTo>
                  <a:lnTo>
                    <a:pt x="14713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6"/>
                  </a:lnTo>
                  <a:lnTo>
                    <a:pt x="15060" y="2278"/>
                  </a:lnTo>
                  <a:lnTo>
                    <a:pt x="15408" y="1970"/>
                  </a:lnTo>
                  <a:lnTo>
                    <a:pt x="15639" y="1815"/>
                  </a:lnTo>
                  <a:lnTo>
                    <a:pt x="15871" y="1699"/>
                  </a:lnTo>
                  <a:lnTo>
                    <a:pt x="16103" y="1622"/>
                  </a:lnTo>
                  <a:close/>
                  <a:moveTo>
                    <a:pt x="13824" y="4286"/>
                  </a:moveTo>
                  <a:lnTo>
                    <a:pt x="13670" y="4557"/>
                  </a:lnTo>
                  <a:lnTo>
                    <a:pt x="13477" y="4788"/>
                  </a:lnTo>
                  <a:lnTo>
                    <a:pt x="13245" y="5020"/>
                  </a:lnTo>
                  <a:lnTo>
                    <a:pt x="13014" y="5252"/>
                  </a:lnTo>
                  <a:lnTo>
                    <a:pt x="12666" y="5484"/>
                  </a:lnTo>
                  <a:lnTo>
                    <a:pt x="12125" y="5792"/>
                  </a:lnTo>
                  <a:lnTo>
                    <a:pt x="11855" y="5908"/>
                  </a:lnTo>
                  <a:lnTo>
                    <a:pt x="11623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4" y="5870"/>
                  </a:lnTo>
                  <a:lnTo>
                    <a:pt x="10967" y="5792"/>
                  </a:lnTo>
                  <a:lnTo>
                    <a:pt x="10928" y="5715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7" y="5290"/>
                  </a:lnTo>
                  <a:lnTo>
                    <a:pt x="11121" y="5097"/>
                  </a:lnTo>
                  <a:lnTo>
                    <a:pt x="11276" y="4943"/>
                  </a:lnTo>
                  <a:lnTo>
                    <a:pt x="11546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7" y="4480"/>
                  </a:lnTo>
                  <a:lnTo>
                    <a:pt x="13245" y="4402"/>
                  </a:lnTo>
                  <a:lnTo>
                    <a:pt x="13554" y="4364"/>
                  </a:lnTo>
                  <a:lnTo>
                    <a:pt x="13824" y="4286"/>
                  </a:lnTo>
                  <a:close/>
                  <a:moveTo>
                    <a:pt x="14404" y="4248"/>
                  </a:moveTo>
                  <a:lnTo>
                    <a:pt x="15060" y="4595"/>
                  </a:lnTo>
                  <a:lnTo>
                    <a:pt x="15408" y="4788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1" y="5368"/>
                  </a:lnTo>
                  <a:lnTo>
                    <a:pt x="16412" y="5677"/>
                  </a:lnTo>
                  <a:lnTo>
                    <a:pt x="16643" y="6024"/>
                  </a:lnTo>
                  <a:lnTo>
                    <a:pt x="16875" y="6333"/>
                  </a:lnTo>
                  <a:lnTo>
                    <a:pt x="16991" y="6681"/>
                  </a:lnTo>
                  <a:lnTo>
                    <a:pt x="16991" y="6835"/>
                  </a:lnTo>
                  <a:lnTo>
                    <a:pt x="16991" y="6990"/>
                  </a:lnTo>
                  <a:lnTo>
                    <a:pt x="16952" y="7105"/>
                  </a:lnTo>
                  <a:lnTo>
                    <a:pt x="16836" y="7221"/>
                  </a:lnTo>
                  <a:lnTo>
                    <a:pt x="16759" y="7298"/>
                  </a:lnTo>
                  <a:lnTo>
                    <a:pt x="16643" y="7337"/>
                  </a:lnTo>
                  <a:lnTo>
                    <a:pt x="16373" y="7337"/>
                  </a:lnTo>
                  <a:lnTo>
                    <a:pt x="16141" y="7221"/>
                  </a:lnTo>
                  <a:lnTo>
                    <a:pt x="15871" y="7028"/>
                  </a:lnTo>
                  <a:lnTo>
                    <a:pt x="15601" y="6835"/>
                  </a:lnTo>
                  <a:lnTo>
                    <a:pt x="15369" y="6565"/>
                  </a:lnTo>
                  <a:lnTo>
                    <a:pt x="15060" y="6179"/>
                  </a:lnTo>
                  <a:lnTo>
                    <a:pt x="14828" y="5715"/>
                  </a:lnTo>
                  <a:lnTo>
                    <a:pt x="14635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5" y="0"/>
                  </a:moveTo>
                  <a:lnTo>
                    <a:pt x="11585" y="77"/>
                  </a:lnTo>
                  <a:lnTo>
                    <a:pt x="11469" y="116"/>
                  </a:lnTo>
                  <a:lnTo>
                    <a:pt x="11353" y="232"/>
                  </a:lnTo>
                  <a:lnTo>
                    <a:pt x="11160" y="425"/>
                  </a:lnTo>
                  <a:lnTo>
                    <a:pt x="11006" y="618"/>
                  </a:lnTo>
                  <a:lnTo>
                    <a:pt x="10928" y="811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67" y="1468"/>
                  </a:lnTo>
                  <a:lnTo>
                    <a:pt x="11083" y="1699"/>
                  </a:lnTo>
                  <a:lnTo>
                    <a:pt x="11199" y="1892"/>
                  </a:lnTo>
                  <a:lnTo>
                    <a:pt x="11546" y="2317"/>
                  </a:lnTo>
                  <a:lnTo>
                    <a:pt x="11932" y="2742"/>
                  </a:lnTo>
                  <a:lnTo>
                    <a:pt x="12396" y="3089"/>
                  </a:lnTo>
                  <a:lnTo>
                    <a:pt x="12859" y="3437"/>
                  </a:lnTo>
                  <a:lnTo>
                    <a:pt x="12048" y="3321"/>
                  </a:lnTo>
                  <a:lnTo>
                    <a:pt x="11199" y="3282"/>
                  </a:lnTo>
                  <a:lnTo>
                    <a:pt x="10388" y="3360"/>
                  </a:lnTo>
                  <a:lnTo>
                    <a:pt x="9615" y="3476"/>
                  </a:lnTo>
                  <a:lnTo>
                    <a:pt x="9654" y="3012"/>
                  </a:lnTo>
                  <a:lnTo>
                    <a:pt x="9654" y="2510"/>
                  </a:lnTo>
                  <a:lnTo>
                    <a:pt x="9615" y="2008"/>
                  </a:lnTo>
                  <a:lnTo>
                    <a:pt x="9500" y="1506"/>
                  </a:lnTo>
                  <a:lnTo>
                    <a:pt x="9075" y="1622"/>
                  </a:lnTo>
                  <a:lnTo>
                    <a:pt x="9152" y="2085"/>
                  </a:lnTo>
                  <a:lnTo>
                    <a:pt x="9152" y="2587"/>
                  </a:lnTo>
                  <a:lnTo>
                    <a:pt x="9113" y="3089"/>
                  </a:lnTo>
                  <a:lnTo>
                    <a:pt x="9075" y="3514"/>
                  </a:lnTo>
                  <a:lnTo>
                    <a:pt x="9075" y="3630"/>
                  </a:lnTo>
                  <a:lnTo>
                    <a:pt x="8225" y="3900"/>
                  </a:lnTo>
                  <a:lnTo>
                    <a:pt x="7414" y="4286"/>
                  </a:lnTo>
                  <a:lnTo>
                    <a:pt x="6604" y="4711"/>
                  </a:lnTo>
                  <a:lnTo>
                    <a:pt x="5831" y="5252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6" y="6217"/>
                  </a:lnTo>
                  <a:lnTo>
                    <a:pt x="3823" y="6951"/>
                  </a:lnTo>
                  <a:lnTo>
                    <a:pt x="3090" y="7685"/>
                  </a:lnTo>
                  <a:lnTo>
                    <a:pt x="2394" y="8495"/>
                  </a:lnTo>
                  <a:lnTo>
                    <a:pt x="1738" y="9306"/>
                  </a:lnTo>
                  <a:lnTo>
                    <a:pt x="1082" y="10156"/>
                  </a:lnTo>
                  <a:lnTo>
                    <a:pt x="502" y="10967"/>
                  </a:lnTo>
                  <a:lnTo>
                    <a:pt x="0" y="11816"/>
                  </a:lnTo>
                  <a:lnTo>
                    <a:pt x="309" y="12087"/>
                  </a:lnTo>
                  <a:lnTo>
                    <a:pt x="1545" y="10503"/>
                  </a:lnTo>
                  <a:lnTo>
                    <a:pt x="2742" y="8959"/>
                  </a:lnTo>
                  <a:lnTo>
                    <a:pt x="3360" y="8225"/>
                  </a:lnTo>
                  <a:lnTo>
                    <a:pt x="4016" y="7491"/>
                  </a:lnTo>
                  <a:lnTo>
                    <a:pt x="4711" y="6835"/>
                  </a:lnTo>
                  <a:lnTo>
                    <a:pt x="5484" y="6179"/>
                  </a:lnTo>
                  <a:lnTo>
                    <a:pt x="6256" y="5599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7" y="4441"/>
                  </a:lnTo>
                  <a:lnTo>
                    <a:pt x="8920" y="4248"/>
                  </a:lnTo>
                  <a:lnTo>
                    <a:pt x="9422" y="4132"/>
                  </a:lnTo>
                  <a:lnTo>
                    <a:pt x="9886" y="4016"/>
                  </a:lnTo>
                  <a:lnTo>
                    <a:pt x="10388" y="3939"/>
                  </a:lnTo>
                  <a:lnTo>
                    <a:pt x="10851" y="3862"/>
                  </a:lnTo>
                  <a:lnTo>
                    <a:pt x="11353" y="3823"/>
                  </a:lnTo>
                  <a:lnTo>
                    <a:pt x="11855" y="3823"/>
                  </a:lnTo>
                  <a:lnTo>
                    <a:pt x="12357" y="3862"/>
                  </a:lnTo>
                  <a:lnTo>
                    <a:pt x="12821" y="3939"/>
                  </a:lnTo>
                  <a:lnTo>
                    <a:pt x="12319" y="4016"/>
                  </a:lnTo>
                  <a:lnTo>
                    <a:pt x="11855" y="4132"/>
                  </a:lnTo>
                  <a:lnTo>
                    <a:pt x="11392" y="4286"/>
                  </a:lnTo>
                  <a:lnTo>
                    <a:pt x="11199" y="4402"/>
                  </a:lnTo>
                  <a:lnTo>
                    <a:pt x="11006" y="4557"/>
                  </a:lnTo>
                  <a:lnTo>
                    <a:pt x="10813" y="4711"/>
                  </a:lnTo>
                  <a:lnTo>
                    <a:pt x="10697" y="4866"/>
                  </a:lnTo>
                  <a:lnTo>
                    <a:pt x="10542" y="5059"/>
                  </a:lnTo>
                  <a:lnTo>
                    <a:pt x="10465" y="5290"/>
                  </a:lnTo>
                  <a:lnTo>
                    <a:pt x="10388" y="5522"/>
                  </a:lnTo>
                  <a:lnTo>
                    <a:pt x="10388" y="5754"/>
                  </a:lnTo>
                  <a:lnTo>
                    <a:pt x="10426" y="5947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3"/>
                  </a:lnTo>
                  <a:lnTo>
                    <a:pt x="11006" y="6410"/>
                  </a:lnTo>
                  <a:lnTo>
                    <a:pt x="11276" y="6449"/>
                  </a:lnTo>
                  <a:lnTo>
                    <a:pt x="11585" y="6410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2"/>
                  </a:lnTo>
                  <a:lnTo>
                    <a:pt x="13422" y="5533"/>
                  </a:lnTo>
                  <a:lnTo>
                    <a:pt x="13422" y="5533"/>
                  </a:lnTo>
                  <a:lnTo>
                    <a:pt x="13786" y="5715"/>
                  </a:lnTo>
                  <a:lnTo>
                    <a:pt x="14056" y="4866"/>
                  </a:lnTo>
                  <a:lnTo>
                    <a:pt x="14211" y="5406"/>
                  </a:lnTo>
                  <a:lnTo>
                    <a:pt x="14404" y="5908"/>
                  </a:lnTo>
                  <a:lnTo>
                    <a:pt x="14674" y="6410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8" y="7298"/>
                  </a:lnTo>
                  <a:lnTo>
                    <a:pt x="15678" y="7491"/>
                  </a:lnTo>
                  <a:lnTo>
                    <a:pt x="15987" y="7685"/>
                  </a:lnTo>
                  <a:lnTo>
                    <a:pt x="16296" y="7800"/>
                  </a:lnTo>
                  <a:lnTo>
                    <a:pt x="16605" y="7878"/>
                  </a:lnTo>
                  <a:lnTo>
                    <a:pt x="16875" y="7878"/>
                  </a:lnTo>
                  <a:lnTo>
                    <a:pt x="17030" y="7800"/>
                  </a:lnTo>
                  <a:lnTo>
                    <a:pt x="17184" y="7723"/>
                  </a:lnTo>
                  <a:lnTo>
                    <a:pt x="17300" y="7646"/>
                  </a:lnTo>
                  <a:lnTo>
                    <a:pt x="17377" y="7530"/>
                  </a:lnTo>
                  <a:lnTo>
                    <a:pt x="17416" y="7414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6" y="6603"/>
                  </a:lnTo>
                  <a:lnTo>
                    <a:pt x="17300" y="6294"/>
                  </a:lnTo>
                  <a:lnTo>
                    <a:pt x="17184" y="5986"/>
                  </a:lnTo>
                  <a:lnTo>
                    <a:pt x="17030" y="5715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0"/>
                  </a:lnTo>
                  <a:lnTo>
                    <a:pt x="16257" y="4788"/>
                  </a:lnTo>
                  <a:lnTo>
                    <a:pt x="16026" y="4634"/>
                  </a:lnTo>
                  <a:lnTo>
                    <a:pt x="15524" y="4286"/>
                  </a:lnTo>
                  <a:lnTo>
                    <a:pt x="14944" y="4016"/>
                  </a:lnTo>
                  <a:lnTo>
                    <a:pt x="15408" y="3900"/>
                  </a:lnTo>
                  <a:lnTo>
                    <a:pt x="15832" y="3746"/>
                  </a:lnTo>
                  <a:lnTo>
                    <a:pt x="16219" y="3514"/>
                  </a:lnTo>
                  <a:lnTo>
                    <a:pt x="16605" y="3244"/>
                  </a:lnTo>
                  <a:lnTo>
                    <a:pt x="16759" y="3089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5" y="2201"/>
                  </a:lnTo>
                  <a:lnTo>
                    <a:pt x="17107" y="1931"/>
                  </a:lnTo>
                  <a:lnTo>
                    <a:pt x="17068" y="1699"/>
                  </a:lnTo>
                  <a:lnTo>
                    <a:pt x="16914" y="1506"/>
                  </a:lnTo>
                  <a:lnTo>
                    <a:pt x="16759" y="1313"/>
                  </a:lnTo>
                  <a:lnTo>
                    <a:pt x="16528" y="1236"/>
                  </a:lnTo>
                  <a:lnTo>
                    <a:pt x="16334" y="1159"/>
                  </a:lnTo>
                  <a:lnTo>
                    <a:pt x="16103" y="1159"/>
                  </a:lnTo>
                  <a:lnTo>
                    <a:pt x="15910" y="1197"/>
                  </a:lnTo>
                  <a:lnTo>
                    <a:pt x="15678" y="1275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6" y="2587"/>
                  </a:lnTo>
                  <a:lnTo>
                    <a:pt x="14095" y="3012"/>
                  </a:lnTo>
                  <a:lnTo>
                    <a:pt x="13940" y="2433"/>
                  </a:lnTo>
                  <a:lnTo>
                    <a:pt x="13747" y="1892"/>
                  </a:lnTo>
                  <a:lnTo>
                    <a:pt x="13516" y="1352"/>
                  </a:lnTo>
                  <a:lnTo>
                    <a:pt x="13168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7" y="155"/>
                  </a:lnTo>
                  <a:lnTo>
                    <a:pt x="12087" y="39"/>
                  </a:lnTo>
                  <a:lnTo>
                    <a:pt x="118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9"/>
            <p:cNvSpPr/>
            <p:nvPr/>
          </p:nvSpPr>
          <p:spPr>
            <a:xfrm>
              <a:off x="5590125" y="11338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9"/>
            <p:cNvSpPr/>
            <p:nvPr/>
          </p:nvSpPr>
          <p:spPr>
            <a:xfrm>
              <a:off x="5491675" y="1139600"/>
              <a:ext cx="21250" cy="8725"/>
            </a:xfrm>
            <a:custGeom>
              <a:avLst/>
              <a:gdLst/>
              <a:ahLst/>
              <a:cxnLst/>
              <a:rect l="l" t="t" r="r" b="b"/>
              <a:pathLst>
                <a:path w="850" h="349" extrusionOk="0">
                  <a:moveTo>
                    <a:pt x="425" y="1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4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4"/>
                  </a:lnTo>
                  <a:lnTo>
                    <a:pt x="811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9"/>
            <p:cNvSpPr/>
            <p:nvPr/>
          </p:nvSpPr>
          <p:spPr>
            <a:xfrm>
              <a:off x="2443975" y="1153125"/>
              <a:ext cx="315725" cy="477875"/>
            </a:xfrm>
            <a:custGeom>
              <a:avLst/>
              <a:gdLst/>
              <a:ahLst/>
              <a:cxnLst/>
              <a:rect l="l" t="t" r="r" b="b"/>
              <a:pathLst>
                <a:path w="12629" h="19115" extrusionOk="0">
                  <a:moveTo>
                    <a:pt x="1005" y="618"/>
                  </a:moveTo>
                  <a:lnTo>
                    <a:pt x="1661" y="850"/>
                  </a:lnTo>
                  <a:lnTo>
                    <a:pt x="2318" y="1120"/>
                  </a:lnTo>
                  <a:lnTo>
                    <a:pt x="2743" y="1352"/>
                  </a:lnTo>
                  <a:lnTo>
                    <a:pt x="3167" y="1583"/>
                  </a:lnTo>
                  <a:lnTo>
                    <a:pt x="3322" y="1699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1"/>
                  </a:lnTo>
                  <a:lnTo>
                    <a:pt x="4017" y="2819"/>
                  </a:lnTo>
                  <a:lnTo>
                    <a:pt x="5677" y="6796"/>
                  </a:lnTo>
                  <a:lnTo>
                    <a:pt x="9075" y="15021"/>
                  </a:lnTo>
                  <a:lnTo>
                    <a:pt x="9153" y="15098"/>
                  </a:lnTo>
                  <a:lnTo>
                    <a:pt x="9191" y="15137"/>
                  </a:lnTo>
                  <a:lnTo>
                    <a:pt x="9346" y="15137"/>
                  </a:lnTo>
                  <a:lnTo>
                    <a:pt x="8921" y="15369"/>
                  </a:lnTo>
                  <a:lnTo>
                    <a:pt x="7956" y="13515"/>
                  </a:lnTo>
                  <a:lnTo>
                    <a:pt x="6990" y="11662"/>
                  </a:lnTo>
                  <a:lnTo>
                    <a:pt x="5021" y="7955"/>
                  </a:lnTo>
                  <a:lnTo>
                    <a:pt x="3013" y="4286"/>
                  </a:lnTo>
                  <a:lnTo>
                    <a:pt x="1005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20" y="11739"/>
                  </a:lnTo>
                  <a:lnTo>
                    <a:pt x="7763" y="13593"/>
                  </a:lnTo>
                  <a:lnTo>
                    <a:pt x="8805" y="15446"/>
                  </a:lnTo>
                  <a:lnTo>
                    <a:pt x="8651" y="15523"/>
                  </a:lnTo>
                  <a:lnTo>
                    <a:pt x="7415" y="13747"/>
                  </a:lnTo>
                  <a:lnTo>
                    <a:pt x="6179" y="12009"/>
                  </a:lnTo>
                  <a:lnTo>
                    <a:pt x="3592" y="8534"/>
                  </a:lnTo>
                  <a:lnTo>
                    <a:pt x="2318" y="6758"/>
                  </a:lnTo>
                  <a:lnTo>
                    <a:pt x="1005" y="4943"/>
                  </a:lnTo>
                  <a:lnTo>
                    <a:pt x="850" y="4711"/>
                  </a:lnTo>
                  <a:lnTo>
                    <a:pt x="735" y="4479"/>
                  </a:lnTo>
                  <a:lnTo>
                    <a:pt x="619" y="4209"/>
                  </a:lnTo>
                  <a:lnTo>
                    <a:pt x="542" y="3939"/>
                  </a:lnTo>
                  <a:lnTo>
                    <a:pt x="464" y="3398"/>
                  </a:lnTo>
                  <a:lnTo>
                    <a:pt x="426" y="2819"/>
                  </a:lnTo>
                  <a:lnTo>
                    <a:pt x="464" y="2240"/>
                  </a:lnTo>
                  <a:lnTo>
                    <a:pt x="503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3" y="12357"/>
                  </a:lnTo>
                  <a:lnTo>
                    <a:pt x="11817" y="12434"/>
                  </a:lnTo>
                  <a:lnTo>
                    <a:pt x="12165" y="12859"/>
                  </a:lnTo>
                  <a:lnTo>
                    <a:pt x="12242" y="13052"/>
                  </a:lnTo>
                  <a:lnTo>
                    <a:pt x="12280" y="13245"/>
                  </a:lnTo>
                  <a:lnTo>
                    <a:pt x="12242" y="13438"/>
                  </a:lnTo>
                  <a:lnTo>
                    <a:pt x="12203" y="13631"/>
                  </a:lnTo>
                  <a:lnTo>
                    <a:pt x="12049" y="14017"/>
                  </a:lnTo>
                  <a:lnTo>
                    <a:pt x="11856" y="14365"/>
                  </a:lnTo>
                  <a:lnTo>
                    <a:pt x="11508" y="14790"/>
                  </a:lnTo>
                  <a:lnTo>
                    <a:pt x="11122" y="15176"/>
                  </a:lnTo>
                  <a:lnTo>
                    <a:pt x="10697" y="15523"/>
                  </a:lnTo>
                  <a:lnTo>
                    <a:pt x="10273" y="15871"/>
                  </a:lnTo>
                  <a:lnTo>
                    <a:pt x="10157" y="15871"/>
                  </a:lnTo>
                  <a:lnTo>
                    <a:pt x="10118" y="15987"/>
                  </a:lnTo>
                  <a:lnTo>
                    <a:pt x="9771" y="16180"/>
                  </a:lnTo>
                  <a:lnTo>
                    <a:pt x="9114" y="16604"/>
                  </a:lnTo>
                  <a:lnTo>
                    <a:pt x="8458" y="16952"/>
                  </a:lnTo>
                  <a:lnTo>
                    <a:pt x="7724" y="17261"/>
                  </a:lnTo>
                  <a:lnTo>
                    <a:pt x="6990" y="17493"/>
                  </a:lnTo>
                  <a:lnTo>
                    <a:pt x="6643" y="17608"/>
                  </a:lnTo>
                  <a:lnTo>
                    <a:pt x="6295" y="17647"/>
                  </a:lnTo>
                  <a:lnTo>
                    <a:pt x="5755" y="17647"/>
                  </a:lnTo>
                  <a:lnTo>
                    <a:pt x="5562" y="17570"/>
                  </a:lnTo>
                  <a:lnTo>
                    <a:pt x="5446" y="17493"/>
                  </a:lnTo>
                  <a:lnTo>
                    <a:pt x="5330" y="17415"/>
                  </a:lnTo>
                  <a:lnTo>
                    <a:pt x="5098" y="17184"/>
                  </a:lnTo>
                  <a:lnTo>
                    <a:pt x="4982" y="16875"/>
                  </a:lnTo>
                  <a:lnTo>
                    <a:pt x="4905" y="16604"/>
                  </a:lnTo>
                  <a:lnTo>
                    <a:pt x="4944" y="16411"/>
                  </a:lnTo>
                  <a:lnTo>
                    <a:pt x="4982" y="16218"/>
                  </a:lnTo>
                  <a:lnTo>
                    <a:pt x="5060" y="16064"/>
                  </a:lnTo>
                  <a:lnTo>
                    <a:pt x="5175" y="15948"/>
                  </a:lnTo>
                  <a:lnTo>
                    <a:pt x="5291" y="15832"/>
                  </a:lnTo>
                  <a:lnTo>
                    <a:pt x="5407" y="15755"/>
                  </a:lnTo>
                  <a:lnTo>
                    <a:pt x="5523" y="15716"/>
                  </a:lnTo>
                  <a:lnTo>
                    <a:pt x="5639" y="15755"/>
                  </a:lnTo>
                  <a:lnTo>
                    <a:pt x="5793" y="15832"/>
                  </a:lnTo>
                  <a:lnTo>
                    <a:pt x="5948" y="15948"/>
                  </a:lnTo>
                  <a:lnTo>
                    <a:pt x="6064" y="16141"/>
                  </a:lnTo>
                  <a:lnTo>
                    <a:pt x="6257" y="16373"/>
                  </a:lnTo>
                  <a:lnTo>
                    <a:pt x="6102" y="16411"/>
                  </a:lnTo>
                  <a:lnTo>
                    <a:pt x="6025" y="16450"/>
                  </a:lnTo>
                  <a:lnTo>
                    <a:pt x="6025" y="16566"/>
                  </a:lnTo>
                  <a:lnTo>
                    <a:pt x="6064" y="16643"/>
                  </a:lnTo>
                  <a:lnTo>
                    <a:pt x="6141" y="16643"/>
                  </a:lnTo>
                  <a:lnTo>
                    <a:pt x="6913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30" y="15716"/>
                  </a:lnTo>
                  <a:lnTo>
                    <a:pt x="9616" y="15485"/>
                  </a:lnTo>
                  <a:lnTo>
                    <a:pt x="9964" y="15253"/>
                  </a:lnTo>
                  <a:lnTo>
                    <a:pt x="10273" y="15021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2" y="14172"/>
                  </a:lnTo>
                  <a:lnTo>
                    <a:pt x="11354" y="13824"/>
                  </a:lnTo>
                  <a:lnTo>
                    <a:pt x="11547" y="13515"/>
                  </a:lnTo>
                  <a:lnTo>
                    <a:pt x="11547" y="13438"/>
                  </a:lnTo>
                  <a:lnTo>
                    <a:pt x="11547" y="13361"/>
                  </a:lnTo>
                  <a:lnTo>
                    <a:pt x="11508" y="13284"/>
                  </a:lnTo>
                  <a:lnTo>
                    <a:pt x="11431" y="13245"/>
                  </a:lnTo>
                  <a:lnTo>
                    <a:pt x="11238" y="13245"/>
                  </a:lnTo>
                  <a:lnTo>
                    <a:pt x="11161" y="13322"/>
                  </a:lnTo>
                  <a:lnTo>
                    <a:pt x="10968" y="13670"/>
                  </a:lnTo>
                  <a:lnTo>
                    <a:pt x="10775" y="13554"/>
                  </a:lnTo>
                  <a:lnTo>
                    <a:pt x="10659" y="13438"/>
                  </a:lnTo>
                  <a:lnTo>
                    <a:pt x="10620" y="13284"/>
                  </a:lnTo>
                  <a:lnTo>
                    <a:pt x="10581" y="13168"/>
                  </a:lnTo>
                  <a:lnTo>
                    <a:pt x="10620" y="13013"/>
                  </a:lnTo>
                  <a:lnTo>
                    <a:pt x="10659" y="12859"/>
                  </a:lnTo>
                  <a:lnTo>
                    <a:pt x="10852" y="12627"/>
                  </a:lnTo>
                  <a:lnTo>
                    <a:pt x="10929" y="12473"/>
                  </a:lnTo>
                  <a:lnTo>
                    <a:pt x="11045" y="12357"/>
                  </a:lnTo>
                  <a:lnTo>
                    <a:pt x="11122" y="12318"/>
                  </a:lnTo>
                  <a:lnTo>
                    <a:pt x="11238" y="12280"/>
                  </a:lnTo>
                  <a:close/>
                  <a:moveTo>
                    <a:pt x="426" y="0"/>
                  </a:moveTo>
                  <a:lnTo>
                    <a:pt x="349" y="39"/>
                  </a:lnTo>
                  <a:lnTo>
                    <a:pt x="271" y="116"/>
                  </a:lnTo>
                  <a:lnTo>
                    <a:pt x="233" y="193"/>
                  </a:lnTo>
                  <a:lnTo>
                    <a:pt x="78" y="2587"/>
                  </a:lnTo>
                  <a:lnTo>
                    <a:pt x="40" y="3012"/>
                  </a:lnTo>
                  <a:lnTo>
                    <a:pt x="1" y="3475"/>
                  </a:lnTo>
                  <a:lnTo>
                    <a:pt x="40" y="3900"/>
                  </a:lnTo>
                  <a:lnTo>
                    <a:pt x="117" y="4325"/>
                  </a:lnTo>
                  <a:lnTo>
                    <a:pt x="233" y="4518"/>
                  </a:lnTo>
                  <a:lnTo>
                    <a:pt x="349" y="4750"/>
                  </a:lnTo>
                  <a:lnTo>
                    <a:pt x="619" y="5175"/>
                  </a:lnTo>
                  <a:lnTo>
                    <a:pt x="1237" y="5985"/>
                  </a:lnTo>
                  <a:lnTo>
                    <a:pt x="2665" y="7955"/>
                  </a:lnTo>
                  <a:lnTo>
                    <a:pt x="5446" y="11816"/>
                  </a:lnTo>
                  <a:lnTo>
                    <a:pt x="6874" y="13747"/>
                  </a:lnTo>
                  <a:lnTo>
                    <a:pt x="8342" y="15639"/>
                  </a:lnTo>
                  <a:lnTo>
                    <a:pt x="7492" y="15987"/>
                  </a:lnTo>
                  <a:lnTo>
                    <a:pt x="6643" y="16257"/>
                  </a:lnTo>
                  <a:lnTo>
                    <a:pt x="6643" y="16257"/>
                  </a:lnTo>
                  <a:lnTo>
                    <a:pt x="6681" y="16102"/>
                  </a:lnTo>
                  <a:lnTo>
                    <a:pt x="6681" y="15948"/>
                  </a:lnTo>
                  <a:lnTo>
                    <a:pt x="6643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4" y="15369"/>
                  </a:lnTo>
                  <a:lnTo>
                    <a:pt x="6179" y="15292"/>
                  </a:lnTo>
                  <a:lnTo>
                    <a:pt x="6025" y="15253"/>
                  </a:lnTo>
                  <a:lnTo>
                    <a:pt x="5716" y="15253"/>
                  </a:lnTo>
                  <a:lnTo>
                    <a:pt x="5484" y="15292"/>
                  </a:lnTo>
                  <a:lnTo>
                    <a:pt x="5214" y="15407"/>
                  </a:lnTo>
                  <a:lnTo>
                    <a:pt x="5021" y="15600"/>
                  </a:lnTo>
                  <a:lnTo>
                    <a:pt x="4828" y="15794"/>
                  </a:lnTo>
                  <a:lnTo>
                    <a:pt x="4712" y="16025"/>
                  </a:lnTo>
                  <a:lnTo>
                    <a:pt x="4596" y="16296"/>
                  </a:lnTo>
                  <a:lnTo>
                    <a:pt x="4596" y="16566"/>
                  </a:lnTo>
                  <a:lnTo>
                    <a:pt x="4635" y="16991"/>
                  </a:lnTo>
                  <a:lnTo>
                    <a:pt x="4751" y="17300"/>
                  </a:lnTo>
                  <a:lnTo>
                    <a:pt x="4905" y="17531"/>
                  </a:lnTo>
                  <a:lnTo>
                    <a:pt x="5098" y="17724"/>
                  </a:lnTo>
                  <a:lnTo>
                    <a:pt x="5368" y="17840"/>
                  </a:lnTo>
                  <a:lnTo>
                    <a:pt x="5677" y="17917"/>
                  </a:lnTo>
                  <a:lnTo>
                    <a:pt x="6025" y="17956"/>
                  </a:lnTo>
                  <a:lnTo>
                    <a:pt x="6372" y="17917"/>
                  </a:lnTo>
                  <a:lnTo>
                    <a:pt x="6720" y="17840"/>
                  </a:lnTo>
                  <a:lnTo>
                    <a:pt x="7106" y="17763"/>
                  </a:lnTo>
                  <a:lnTo>
                    <a:pt x="7878" y="17531"/>
                  </a:lnTo>
                  <a:lnTo>
                    <a:pt x="8573" y="17222"/>
                  </a:lnTo>
                  <a:lnTo>
                    <a:pt x="9153" y="16952"/>
                  </a:lnTo>
                  <a:lnTo>
                    <a:pt x="9230" y="16875"/>
                  </a:lnTo>
                  <a:lnTo>
                    <a:pt x="9462" y="16759"/>
                  </a:lnTo>
                  <a:lnTo>
                    <a:pt x="10234" y="16257"/>
                  </a:lnTo>
                  <a:lnTo>
                    <a:pt x="10813" y="17106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4"/>
                  </a:lnTo>
                  <a:lnTo>
                    <a:pt x="12280" y="19037"/>
                  </a:lnTo>
                  <a:lnTo>
                    <a:pt x="12203" y="18883"/>
                  </a:lnTo>
                  <a:lnTo>
                    <a:pt x="11817" y="18149"/>
                  </a:lnTo>
                  <a:lnTo>
                    <a:pt x="11392" y="17454"/>
                  </a:lnTo>
                  <a:lnTo>
                    <a:pt x="10929" y="16759"/>
                  </a:lnTo>
                  <a:lnTo>
                    <a:pt x="10466" y="16102"/>
                  </a:lnTo>
                  <a:lnTo>
                    <a:pt x="10968" y="15716"/>
                  </a:lnTo>
                  <a:lnTo>
                    <a:pt x="11470" y="15253"/>
                  </a:lnTo>
                  <a:lnTo>
                    <a:pt x="11894" y="14790"/>
                  </a:lnTo>
                  <a:lnTo>
                    <a:pt x="12126" y="14558"/>
                  </a:lnTo>
                  <a:lnTo>
                    <a:pt x="12280" y="14288"/>
                  </a:lnTo>
                  <a:lnTo>
                    <a:pt x="12435" y="14056"/>
                  </a:lnTo>
                  <a:lnTo>
                    <a:pt x="12512" y="13786"/>
                  </a:lnTo>
                  <a:lnTo>
                    <a:pt x="12589" y="13554"/>
                  </a:lnTo>
                  <a:lnTo>
                    <a:pt x="12628" y="13284"/>
                  </a:lnTo>
                  <a:lnTo>
                    <a:pt x="12589" y="13052"/>
                  </a:lnTo>
                  <a:lnTo>
                    <a:pt x="12512" y="12820"/>
                  </a:lnTo>
                  <a:lnTo>
                    <a:pt x="12358" y="12589"/>
                  </a:lnTo>
                  <a:lnTo>
                    <a:pt x="12165" y="12357"/>
                  </a:lnTo>
                  <a:lnTo>
                    <a:pt x="11972" y="12202"/>
                  </a:lnTo>
                  <a:lnTo>
                    <a:pt x="11740" y="12087"/>
                  </a:lnTo>
                  <a:lnTo>
                    <a:pt x="11470" y="12009"/>
                  </a:lnTo>
                  <a:lnTo>
                    <a:pt x="11238" y="12009"/>
                  </a:lnTo>
                  <a:lnTo>
                    <a:pt x="10968" y="12048"/>
                  </a:lnTo>
                  <a:lnTo>
                    <a:pt x="10736" y="12125"/>
                  </a:lnTo>
                  <a:lnTo>
                    <a:pt x="10543" y="12280"/>
                  </a:lnTo>
                  <a:lnTo>
                    <a:pt x="10388" y="12511"/>
                  </a:lnTo>
                  <a:lnTo>
                    <a:pt x="10311" y="12704"/>
                  </a:lnTo>
                  <a:lnTo>
                    <a:pt x="10273" y="12897"/>
                  </a:lnTo>
                  <a:lnTo>
                    <a:pt x="10273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20" y="13786"/>
                  </a:lnTo>
                  <a:lnTo>
                    <a:pt x="10813" y="13901"/>
                  </a:lnTo>
                  <a:lnTo>
                    <a:pt x="10504" y="14249"/>
                  </a:lnTo>
                  <a:lnTo>
                    <a:pt x="10157" y="14597"/>
                  </a:lnTo>
                  <a:lnTo>
                    <a:pt x="9771" y="14867"/>
                  </a:lnTo>
                  <a:lnTo>
                    <a:pt x="9431" y="15083"/>
                  </a:lnTo>
                  <a:lnTo>
                    <a:pt x="9431" y="15083"/>
                  </a:lnTo>
                  <a:lnTo>
                    <a:pt x="9462" y="15021"/>
                  </a:lnTo>
                  <a:lnTo>
                    <a:pt x="9500" y="14944"/>
                  </a:lnTo>
                  <a:lnTo>
                    <a:pt x="9462" y="14828"/>
                  </a:lnTo>
                  <a:lnTo>
                    <a:pt x="5716" y="5754"/>
                  </a:lnTo>
                  <a:lnTo>
                    <a:pt x="4789" y="3475"/>
                  </a:lnTo>
                  <a:lnTo>
                    <a:pt x="4364" y="2471"/>
                  </a:lnTo>
                  <a:lnTo>
                    <a:pt x="4133" y="1969"/>
                  </a:lnTo>
                  <a:lnTo>
                    <a:pt x="3978" y="1738"/>
                  </a:lnTo>
                  <a:lnTo>
                    <a:pt x="3824" y="1545"/>
                  </a:lnTo>
                  <a:lnTo>
                    <a:pt x="3515" y="1236"/>
                  </a:lnTo>
                  <a:lnTo>
                    <a:pt x="3129" y="965"/>
                  </a:lnTo>
                  <a:lnTo>
                    <a:pt x="2743" y="772"/>
                  </a:lnTo>
                  <a:lnTo>
                    <a:pt x="2279" y="541"/>
                  </a:lnTo>
                  <a:lnTo>
                    <a:pt x="1816" y="386"/>
                  </a:lnTo>
                  <a:lnTo>
                    <a:pt x="1391" y="232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9"/>
            <p:cNvSpPr/>
            <p:nvPr/>
          </p:nvSpPr>
          <p:spPr>
            <a:xfrm>
              <a:off x="5383550" y="11801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2"/>
                  </a:lnTo>
                  <a:lnTo>
                    <a:pt x="1583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2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9"/>
            <p:cNvSpPr/>
            <p:nvPr/>
          </p:nvSpPr>
          <p:spPr>
            <a:xfrm>
              <a:off x="1657200" y="1227450"/>
              <a:ext cx="61825" cy="90775"/>
            </a:xfrm>
            <a:custGeom>
              <a:avLst/>
              <a:gdLst/>
              <a:ahLst/>
              <a:cxnLst/>
              <a:rect l="l" t="t" r="r" b="b"/>
              <a:pathLst>
                <a:path w="2473" h="3631" extrusionOk="0">
                  <a:moveTo>
                    <a:pt x="1198" y="0"/>
                  </a:moveTo>
                  <a:lnTo>
                    <a:pt x="1082" y="39"/>
                  </a:lnTo>
                  <a:lnTo>
                    <a:pt x="1005" y="39"/>
                  </a:lnTo>
                  <a:lnTo>
                    <a:pt x="966" y="116"/>
                  </a:lnTo>
                  <a:lnTo>
                    <a:pt x="966" y="194"/>
                  </a:lnTo>
                  <a:lnTo>
                    <a:pt x="966" y="232"/>
                  </a:lnTo>
                  <a:lnTo>
                    <a:pt x="850" y="271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5" y="618"/>
                  </a:lnTo>
                  <a:lnTo>
                    <a:pt x="773" y="657"/>
                  </a:lnTo>
                  <a:lnTo>
                    <a:pt x="850" y="734"/>
                  </a:lnTo>
                  <a:lnTo>
                    <a:pt x="1082" y="811"/>
                  </a:lnTo>
                  <a:lnTo>
                    <a:pt x="1275" y="966"/>
                  </a:lnTo>
                  <a:lnTo>
                    <a:pt x="1468" y="1120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70" y="2163"/>
                  </a:lnTo>
                  <a:lnTo>
                    <a:pt x="1932" y="2472"/>
                  </a:lnTo>
                  <a:lnTo>
                    <a:pt x="1816" y="2742"/>
                  </a:lnTo>
                  <a:lnTo>
                    <a:pt x="1739" y="2897"/>
                  </a:lnTo>
                  <a:lnTo>
                    <a:pt x="1661" y="2974"/>
                  </a:lnTo>
                  <a:lnTo>
                    <a:pt x="1545" y="3090"/>
                  </a:lnTo>
                  <a:lnTo>
                    <a:pt x="1391" y="3128"/>
                  </a:lnTo>
                  <a:lnTo>
                    <a:pt x="1237" y="3167"/>
                  </a:lnTo>
                  <a:lnTo>
                    <a:pt x="1043" y="3128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626"/>
                  </a:lnTo>
                  <a:lnTo>
                    <a:pt x="928" y="2472"/>
                  </a:lnTo>
                  <a:lnTo>
                    <a:pt x="1082" y="2356"/>
                  </a:lnTo>
                  <a:lnTo>
                    <a:pt x="1159" y="2279"/>
                  </a:lnTo>
                  <a:lnTo>
                    <a:pt x="1159" y="2163"/>
                  </a:lnTo>
                  <a:lnTo>
                    <a:pt x="1159" y="2047"/>
                  </a:lnTo>
                  <a:lnTo>
                    <a:pt x="1082" y="1970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52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63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48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60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630"/>
                  </a:lnTo>
                  <a:lnTo>
                    <a:pt x="1275" y="3630"/>
                  </a:lnTo>
                  <a:lnTo>
                    <a:pt x="1507" y="3592"/>
                  </a:lnTo>
                  <a:lnTo>
                    <a:pt x="1700" y="3514"/>
                  </a:lnTo>
                  <a:lnTo>
                    <a:pt x="1854" y="3437"/>
                  </a:lnTo>
                  <a:lnTo>
                    <a:pt x="2047" y="3244"/>
                  </a:lnTo>
                  <a:lnTo>
                    <a:pt x="2202" y="3090"/>
                  </a:lnTo>
                  <a:lnTo>
                    <a:pt x="2318" y="2897"/>
                  </a:lnTo>
                  <a:lnTo>
                    <a:pt x="2395" y="2703"/>
                  </a:lnTo>
                  <a:lnTo>
                    <a:pt x="2434" y="2472"/>
                  </a:lnTo>
                  <a:lnTo>
                    <a:pt x="2472" y="2279"/>
                  </a:lnTo>
                  <a:lnTo>
                    <a:pt x="2434" y="2047"/>
                  </a:lnTo>
                  <a:lnTo>
                    <a:pt x="2395" y="1815"/>
                  </a:lnTo>
                  <a:lnTo>
                    <a:pt x="2318" y="1622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9"/>
            <p:cNvSpPr/>
            <p:nvPr/>
          </p:nvSpPr>
          <p:spPr>
            <a:xfrm>
              <a:off x="6055450" y="1230350"/>
              <a:ext cx="302175" cy="155450"/>
            </a:xfrm>
            <a:custGeom>
              <a:avLst/>
              <a:gdLst/>
              <a:ahLst/>
              <a:cxnLst/>
              <a:rect l="l" t="t" r="r" b="b"/>
              <a:pathLst>
                <a:path w="12087" h="6218" extrusionOk="0">
                  <a:moveTo>
                    <a:pt x="11739" y="0"/>
                  </a:moveTo>
                  <a:lnTo>
                    <a:pt x="11662" y="39"/>
                  </a:lnTo>
                  <a:lnTo>
                    <a:pt x="11585" y="78"/>
                  </a:lnTo>
                  <a:lnTo>
                    <a:pt x="11507" y="116"/>
                  </a:lnTo>
                  <a:lnTo>
                    <a:pt x="11469" y="232"/>
                  </a:lnTo>
                  <a:lnTo>
                    <a:pt x="11469" y="309"/>
                  </a:lnTo>
                  <a:lnTo>
                    <a:pt x="11507" y="425"/>
                  </a:lnTo>
                  <a:lnTo>
                    <a:pt x="11585" y="580"/>
                  </a:lnTo>
                  <a:lnTo>
                    <a:pt x="11623" y="773"/>
                  </a:lnTo>
                  <a:lnTo>
                    <a:pt x="11585" y="966"/>
                  </a:lnTo>
                  <a:lnTo>
                    <a:pt x="11507" y="1120"/>
                  </a:lnTo>
                  <a:lnTo>
                    <a:pt x="11392" y="1275"/>
                  </a:lnTo>
                  <a:lnTo>
                    <a:pt x="11276" y="1429"/>
                  </a:lnTo>
                  <a:lnTo>
                    <a:pt x="10928" y="1738"/>
                  </a:lnTo>
                  <a:lnTo>
                    <a:pt x="10503" y="2008"/>
                  </a:lnTo>
                  <a:lnTo>
                    <a:pt x="10079" y="2240"/>
                  </a:lnTo>
                  <a:lnTo>
                    <a:pt x="9422" y="2587"/>
                  </a:lnTo>
                  <a:lnTo>
                    <a:pt x="9036" y="2781"/>
                  </a:lnTo>
                  <a:lnTo>
                    <a:pt x="9036" y="2703"/>
                  </a:lnTo>
                  <a:lnTo>
                    <a:pt x="8959" y="2626"/>
                  </a:lnTo>
                  <a:lnTo>
                    <a:pt x="8495" y="2201"/>
                  </a:lnTo>
                  <a:lnTo>
                    <a:pt x="8109" y="1699"/>
                  </a:lnTo>
                  <a:lnTo>
                    <a:pt x="7839" y="1892"/>
                  </a:lnTo>
                  <a:lnTo>
                    <a:pt x="7993" y="2201"/>
                  </a:lnTo>
                  <a:lnTo>
                    <a:pt x="8187" y="2510"/>
                  </a:lnTo>
                  <a:lnTo>
                    <a:pt x="8418" y="2781"/>
                  </a:lnTo>
                  <a:lnTo>
                    <a:pt x="8650" y="2974"/>
                  </a:lnTo>
                  <a:lnTo>
                    <a:pt x="7607" y="3514"/>
                  </a:lnTo>
                  <a:lnTo>
                    <a:pt x="6565" y="3978"/>
                  </a:lnTo>
                  <a:lnTo>
                    <a:pt x="5252" y="4518"/>
                  </a:lnTo>
                  <a:lnTo>
                    <a:pt x="3939" y="4982"/>
                  </a:lnTo>
                  <a:lnTo>
                    <a:pt x="3669" y="5059"/>
                  </a:lnTo>
                  <a:lnTo>
                    <a:pt x="3707" y="4711"/>
                  </a:lnTo>
                  <a:lnTo>
                    <a:pt x="3630" y="4364"/>
                  </a:lnTo>
                  <a:lnTo>
                    <a:pt x="3514" y="4055"/>
                  </a:lnTo>
                  <a:lnTo>
                    <a:pt x="3321" y="3707"/>
                  </a:lnTo>
                  <a:lnTo>
                    <a:pt x="3012" y="3900"/>
                  </a:lnTo>
                  <a:lnTo>
                    <a:pt x="3128" y="4171"/>
                  </a:lnTo>
                  <a:lnTo>
                    <a:pt x="3205" y="4441"/>
                  </a:lnTo>
                  <a:lnTo>
                    <a:pt x="3244" y="4866"/>
                  </a:lnTo>
                  <a:lnTo>
                    <a:pt x="3244" y="5252"/>
                  </a:lnTo>
                  <a:lnTo>
                    <a:pt x="2356" y="5522"/>
                  </a:lnTo>
                  <a:lnTo>
                    <a:pt x="1892" y="5638"/>
                  </a:lnTo>
                  <a:lnTo>
                    <a:pt x="1429" y="5677"/>
                  </a:lnTo>
                  <a:lnTo>
                    <a:pt x="1043" y="5715"/>
                  </a:lnTo>
                  <a:lnTo>
                    <a:pt x="850" y="5715"/>
                  </a:lnTo>
                  <a:lnTo>
                    <a:pt x="695" y="5677"/>
                  </a:lnTo>
                  <a:lnTo>
                    <a:pt x="579" y="5599"/>
                  </a:lnTo>
                  <a:lnTo>
                    <a:pt x="464" y="5522"/>
                  </a:lnTo>
                  <a:lnTo>
                    <a:pt x="386" y="5406"/>
                  </a:lnTo>
                  <a:lnTo>
                    <a:pt x="348" y="5291"/>
                  </a:lnTo>
                  <a:lnTo>
                    <a:pt x="309" y="5213"/>
                  </a:lnTo>
                  <a:lnTo>
                    <a:pt x="270" y="5175"/>
                  </a:lnTo>
                  <a:lnTo>
                    <a:pt x="155" y="5136"/>
                  </a:lnTo>
                  <a:lnTo>
                    <a:pt x="77" y="5175"/>
                  </a:lnTo>
                  <a:lnTo>
                    <a:pt x="39" y="5213"/>
                  </a:lnTo>
                  <a:lnTo>
                    <a:pt x="0" y="5291"/>
                  </a:lnTo>
                  <a:lnTo>
                    <a:pt x="0" y="5445"/>
                  </a:lnTo>
                  <a:lnTo>
                    <a:pt x="39" y="5599"/>
                  </a:lnTo>
                  <a:lnTo>
                    <a:pt x="77" y="5754"/>
                  </a:lnTo>
                  <a:lnTo>
                    <a:pt x="155" y="5870"/>
                  </a:lnTo>
                  <a:lnTo>
                    <a:pt x="232" y="5947"/>
                  </a:lnTo>
                  <a:lnTo>
                    <a:pt x="309" y="6024"/>
                  </a:lnTo>
                  <a:lnTo>
                    <a:pt x="541" y="6140"/>
                  </a:lnTo>
                  <a:lnTo>
                    <a:pt x="811" y="6179"/>
                  </a:lnTo>
                  <a:lnTo>
                    <a:pt x="1120" y="6217"/>
                  </a:lnTo>
                  <a:lnTo>
                    <a:pt x="1429" y="6179"/>
                  </a:lnTo>
                  <a:lnTo>
                    <a:pt x="1699" y="6140"/>
                  </a:lnTo>
                  <a:lnTo>
                    <a:pt x="2896" y="5831"/>
                  </a:lnTo>
                  <a:lnTo>
                    <a:pt x="4093" y="5445"/>
                  </a:lnTo>
                  <a:lnTo>
                    <a:pt x="5290" y="5020"/>
                  </a:lnTo>
                  <a:lnTo>
                    <a:pt x="6449" y="4557"/>
                  </a:lnTo>
                  <a:lnTo>
                    <a:pt x="7530" y="4093"/>
                  </a:lnTo>
                  <a:lnTo>
                    <a:pt x="8573" y="3591"/>
                  </a:lnTo>
                  <a:lnTo>
                    <a:pt x="9615" y="3051"/>
                  </a:lnTo>
                  <a:lnTo>
                    <a:pt x="10619" y="2472"/>
                  </a:lnTo>
                  <a:lnTo>
                    <a:pt x="10928" y="2279"/>
                  </a:lnTo>
                  <a:lnTo>
                    <a:pt x="11276" y="2047"/>
                  </a:lnTo>
                  <a:lnTo>
                    <a:pt x="11546" y="1777"/>
                  </a:lnTo>
                  <a:lnTo>
                    <a:pt x="11816" y="1506"/>
                  </a:lnTo>
                  <a:lnTo>
                    <a:pt x="12009" y="1197"/>
                  </a:lnTo>
                  <a:lnTo>
                    <a:pt x="12048" y="1043"/>
                  </a:lnTo>
                  <a:lnTo>
                    <a:pt x="12087" y="888"/>
                  </a:lnTo>
                  <a:lnTo>
                    <a:pt x="12087" y="695"/>
                  </a:lnTo>
                  <a:lnTo>
                    <a:pt x="12048" y="502"/>
                  </a:lnTo>
                  <a:lnTo>
                    <a:pt x="12009" y="309"/>
                  </a:lnTo>
                  <a:lnTo>
                    <a:pt x="11894" y="116"/>
                  </a:lnTo>
                  <a:lnTo>
                    <a:pt x="11816" y="39"/>
                  </a:lnTo>
                  <a:lnTo>
                    <a:pt x="1173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9"/>
            <p:cNvSpPr/>
            <p:nvPr/>
          </p:nvSpPr>
          <p:spPr>
            <a:xfrm>
              <a:off x="4272400" y="1236125"/>
              <a:ext cx="61800" cy="89825"/>
            </a:xfrm>
            <a:custGeom>
              <a:avLst/>
              <a:gdLst/>
              <a:ahLst/>
              <a:cxnLst/>
              <a:rect l="l" t="t" r="r" b="b"/>
              <a:pathLst>
                <a:path w="2472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4" y="349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1" y="1932"/>
                  </a:lnTo>
                  <a:lnTo>
                    <a:pt x="1931" y="2163"/>
                  </a:lnTo>
                  <a:lnTo>
                    <a:pt x="1931" y="2434"/>
                  </a:lnTo>
                  <a:lnTo>
                    <a:pt x="1815" y="2743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43"/>
                  </a:lnTo>
                  <a:lnTo>
                    <a:pt x="850" y="2588"/>
                  </a:lnTo>
                  <a:lnTo>
                    <a:pt x="927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0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5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5" y="2356"/>
                  </a:lnTo>
                  <a:lnTo>
                    <a:pt x="348" y="2627"/>
                  </a:lnTo>
                  <a:lnTo>
                    <a:pt x="309" y="2897"/>
                  </a:lnTo>
                  <a:lnTo>
                    <a:pt x="348" y="3052"/>
                  </a:lnTo>
                  <a:lnTo>
                    <a:pt x="425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7" y="2858"/>
                  </a:lnTo>
                  <a:lnTo>
                    <a:pt x="2395" y="2665"/>
                  </a:lnTo>
                  <a:lnTo>
                    <a:pt x="2433" y="2472"/>
                  </a:lnTo>
                  <a:lnTo>
                    <a:pt x="2472" y="2241"/>
                  </a:lnTo>
                  <a:lnTo>
                    <a:pt x="2433" y="2009"/>
                  </a:lnTo>
                  <a:lnTo>
                    <a:pt x="2395" y="1816"/>
                  </a:lnTo>
                  <a:lnTo>
                    <a:pt x="2317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9"/>
            <p:cNvSpPr/>
            <p:nvPr/>
          </p:nvSpPr>
          <p:spPr>
            <a:xfrm>
              <a:off x="799000" y="1245800"/>
              <a:ext cx="106200" cy="124550"/>
            </a:xfrm>
            <a:custGeom>
              <a:avLst/>
              <a:gdLst/>
              <a:ahLst/>
              <a:cxnLst/>
              <a:rect l="l" t="t" r="r" b="b"/>
              <a:pathLst>
                <a:path w="4248" h="4982" extrusionOk="0">
                  <a:moveTo>
                    <a:pt x="3862" y="0"/>
                  </a:moveTo>
                  <a:lnTo>
                    <a:pt x="3591" y="579"/>
                  </a:lnTo>
                  <a:lnTo>
                    <a:pt x="3244" y="1159"/>
                  </a:lnTo>
                  <a:lnTo>
                    <a:pt x="2896" y="1699"/>
                  </a:lnTo>
                  <a:lnTo>
                    <a:pt x="2510" y="2201"/>
                  </a:lnTo>
                  <a:lnTo>
                    <a:pt x="1931" y="2858"/>
                  </a:lnTo>
                  <a:lnTo>
                    <a:pt x="1313" y="3475"/>
                  </a:lnTo>
                  <a:lnTo>
                    <a:pt x="1004" y="3784"/>
                  </a:lnTo>
                  <a:lnTo>
                    <a:pt x="657" y="4016"/>
                  </a:lnTo>
                  <a:lnTo>
                    <a:pt x="309" y="4286"/>
                  </a:lnTo>
                  <a:lnTo>
                    <a:pt x="0" y="4595"/>
                  </a:lnTo>
                  <a:lnTo>
                    <a:pt x="39" y="4981"/>
                  </a:lnTo>
                  <a:lnTo>
                    <a:pt x="155" y="4981"/>
                  </a:lnTo>
                  <a:lnTo>
                    <a:pt x="541" y="4788"/>
                  </a:lnTo>
                  <a:lnTo>
                    <a:pt x="927" y="4557"/>
                  </a:lnTo>
                  <a:lnTo>
                    <a:pt x="1313" y="4248"/>
                  </a:lnTo>
                  <a:lnTo>
                    <a:pt x="1699" y="3939"/>
                  </a:lnTo>
                  <a:lnTo>
                    <a:pt x="2008" y="3591"/>
                  </a:lnTo>
                  <a:lnTo>
                    <a:pt x="2356" y="3205"/>
                  </a:lnTo>
                  <a:lnTo>
                    <a:pt x="2896" y="2510"/>
                  </a:lnTo>
                  <a:lnTo>
                    <a:pt x="3321" y="1969"/>
                  </a:lnTo>
                  <a:lnTo>
                    <a:pt x="3669" y="1390"/>
                  </a:lnTo>
                  <a:lnTo>
                    <a:pt x="3978" y="811"/>
                  </a:lnTo>
                  <a:lnTo>
                    <a:pt x="4248" y="193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9"/>
            <p:cNvSpPr/>
            <p:nvPr/>
          </p:nvSpPr>
          <p:spPr>
            <a:xfrm>
              <a:off x="747825" y="12477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5" y="271"/>
                  </a:move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7"/>
                  </a:lnTo>
                  <a:lnTo>
                    <a:pt x="1545" y="1313"/>
                  </a:lnTo>
                  <a:lnTo>
                    <a:pt x="1429" y="1391"/>
                  </a:lnTo>
                  <a:lnTo>
                    <a:pt x="1352" y="1468"/>
                  </a:lnTo>
                  <a:lnTo>
                    <a:pt x="1198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468"/>
                  </a:lnTo>
                  <a:lnTo>
                    <a:pt x="580" y="1429"/>
                  </a:lnTo>
                  <a:lnTo>
                    <a:pt x="503" y="1313"/>
                  </a:lnTo>
                  <a:lnTo>
                    <a:pt x="464" y="1197"/>
                  </a:lnTo>
                  <a:lnTo>
                    <a:pt x="425" y="1004"/>
                  </a:lnTo>
                  <a:lnTo>
                    <a:pt x="425" y="773"/>
                  </a:lnTo>
                  <a:lnTo>
                    <a:pt x="541" y="580"/>
                  </a:lnTo>
                  <a:lnTo>
                    <a:pt x="696" y="425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78"/>
                  </a:lnTo>
                  <a:lnTo>
                    <a:pt x="657" y="116"/>
                  </a:lnTo>
                  <a:lnTo>
                    <a:pt x="541" y="78"/>
                  </a:lnTo>
                  <a:lnTo>
                    <a:pt x="425" y="116"/>
                  </a:lnTo>
                  <a:lnTo>
                    <a:pt x="271" y="193"/>
                  </a:lnTo>
                  <a:lnTo>
                    <a:pt x="155" y="348"/>
                  </a:lnTo>
                  <a:lnTo>
                    <a:pt x="78" y="502"/>
                  </a:lnTo>
                  <a:lnTo>
                    <a:pt x="1" y="695"/>
                  </a:lnTo>
                  <a:lnTo>
                    <a:pt x="1" y="889"/>
                  </a:lnTo>
                  <a:lnTo>
                    <a:pt x="1" y="1082"/>
                  </a:lnTo>
                  <a:lnTo>
                    <a:pt x="39" y="1275"/>
                  </a:lnTo>
                  <a:lnTo>
                    <a:pt x="78" y="1429"/>
                  </a:lnTo>
                  <a:lnTo>
                    <a:pt x="194" y="1622"/>
                  </a:lnTo>
                  <a:lnTo>
                    <a:pt x="310" y="1777"/>
                  </a:lnTo>
                  <a:lnTo>
                    <a:pt x="464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043" y="2008"/>
                  </a:lnTo>
                  <a:lnTo>
                    <a:pt x="1236" y="1970"/>
                  </a:lnTo>
                  <a:lnTo>
                    <a:pt x="1429" y="1892"/>
                  </a:lnTo>
                  <a:lnTo>
                    <a:pt x="1584" y="1815"/>
                  </a:lnTo>
                  <a:lnTo>
                    <a:pt x="1738" y="1699"/>
                  </a:lnTo>
                  <a:lnTo>
                    <a:pt x="1893" y="1545"/>
                  </a:lnTo>
                  <a:lnTo>
                    <a:pt x="1970" y="1352"/>
                  </a:lnTo>
                  <a:lnTo>
                    <a:pt x="2047" y="1197"/>
                  </a:lnTo>
                  <a:lnTo>
                    <a:pt x="2086" y="1004"/>
                  </a:lnTo>
                  <a:lnTo>
                    <a:pt x="2047" y="811"/>
                  </a:lnTo>
                  <a:lnTo>
                    <a:pt x="1970" y="580"/>
                  </a:lnTo>
                  <a:lnTo>
                    <a:pt x="1893" y="425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78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9"/>
            <p:cNvSpPr/>
            <p:nvPr/>
          </p:nvSpPr>
          <p:spPr>
            <a:xfrm>
              <a:off x="1261400" y="125255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194"/>
                  </a:lnTo>
                  <a:lnTo>
                    <a:pt x="503" y="927"/>
                  </a:lnTo>
                  <a:lnTo>
                    <a:pt x="1043" y="1622"/>
                  </a:lnTo>
                  <a:lnTo>
                    <a:pt x="1700" y="2240"/>
                  </a:lnTo>
                  <a:lnTo>
                    <a:pt x="2356" y="2858"/>
                  </a:lnTo>
                  <a:lnTo>
                    <a:pt x="3090" y="3360"/>
                  </a:lnTo>
                  <a:lnTo>
                    <a:pt x="3901" y="3823"/>
                  </a:lnTo>
                  <a:lnTo>
                    <a:pt x="4673" y="4209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05"/>
                  </a:lnTo>
                  <a:lnTo>
                    <a:pt x="7685" y="4943"/>
                  </a:lnTo>
                  <a:lnTo>
                    <a:pt x="8110" y="4982"/>
                  </a:lnTo>
                  <a:lnTo>
                    <a:pt x="8535" y="4943"/>
                  </a:lnTo>
                  <a:lnTo>
                    <a:pt x="8998" y="4905"/>
                  </a:lnTo>
                  <a:lnTo>
                    <a:pt x="9423" y="4866"/>
                  </a:lnTo>
                  <a:lnTo>
                    <a:pt x="9848" y="4750"/>
                  </a:lnTo>
                  <a:lnTo>
                    <a:pt x="10272" y="4634"/>
                  </a:lnTo>
                  <a:lnTo>
                    <a:pt x="10658" y="4480"/>
                  </a:lnTo>
                  <a:lnTo>
                    <a:pt x="11083" y="4325"/>
                  </a:lnTo>
                  <a:lnTo>
                    <a:pt x="11469" y="4094"/>
                  </a:lnTo>
                  <a:lnTo>
                    <a:pt x="11856" y="3862"/>
                  </a:lnTo>
                  <a:lnTo>
                    <a:pt x="12242" y="3592"/>
                  </a:lnTo>
                  <a:lnTo>
                    <a:pt x="12319" y="3514"/>
                  </a:lnTo>
                  <a:lnTo>
                    <a:pt x="12435" y="3167"/>
                  </a:lnTo>
                  <a:lnTo>
                    <a:pt x="12280" y="3167"/>
                  </a:lnTo>
                  <a:lnTo>
                    <a:pt x="12203" y="3128"/>
                  </a:lnTo>
                  <a:lnTo>
                    <a:pt x="12126" y="3090"/>
                  </a:lnTo>
                  <a:lnTo>
                    <a:pt x="12010" y="3128"/>
                  </a:lnTo>
                  <a:lnTo>
                    <a:pt x="11933" y="3167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03"/>
                  </a:lnTo>
                  <a:lnTo>
                    <a:pt x="8342" y="4441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3" y="4325"/>
                  </a:lnTo>
                  <a:lnTo>
                    <a:pt x="6218" y="4248"/>
                  </a:lnTo>
                  <a:lnTo>
                    <a:pt x="5793" y="4132"/>
                  </a:lnTo>
                  <a:lnTo>
                    <a:pt x="5407" y="4016"/>
                  </a:lnTo>
                  <a:lnTo>
                    <a:pt x="4596" y="3669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9"/>
            <p:cNvSpPr/>
            <p:nvPr/>
          </p:nvSpPr>
          <p:spPr>
            <a:xfrm>
              <a:off x="1569350" y="1258350"/>
              <a:ext cx="92700" cy="136125"/>
            </a:xfrm>
            <a:custGeom>
              <a:avLst/>
              <a:gdLst/>
              <a:ahLst/>
              <a:cxnLst/>
              <a:rect l="l" t="t" r="r" b="b"/>
              <a:pathLst>
                <a:path w="3708" h="5445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67"/>
                  </a:lnTo>
                  <a:lnTo>
                    <a:pt x="1159" y="1815"/>
                  </a:lnTo>
                  <a:lnTo>
                    <a:pt x="1082" y="1892"/>
                  </a:lnTo>
                  <a:lnTo>
                    <a:pt x="1082" y="1969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201"/>
                  </a:lnTo>
                  <a:lnTo>
                    <a:pt x="812" y="2278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510"/>
                  </a:lnTo>
                  <a:lnTo>
                    <a:pt x="966" y="2549"/>
                  </a:lnTo>
                  <a:lnTo>
                    <a:pt x="1198" y="2626"/>
                  </a:lnTo>
                  <a:lnTo>
                    <a:pt x="1430" y="2703"/>
                  </a:lnTo>
                  <a:lnTo>
                    <a:pt x="1623" y="2858"/>
                  </a:lnTo>
                  <a:lnTo>
                    <a:pt x="1816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132"/>
                  </a:lnTo>
                  <a:lnTo>
                    <a:pt x="2009" y="4364"/>
                  </a:lnTo>
                  <a:lnTo>
                    <a:pt x="1893" y="4557"/>
                  </a:lnTo>
                  <a:lnTo>
                    <a:pt x="1739" y="4711"/>
                  </a:lnTo>
                  <a:lnTo>
                    <a:pt x="1545" y="4866"/>
                  </a:lnTo>
                  <a:lnTo>
                    <a:pt x="1314" y="4943"/>
                  </a:lnTo>
                  <a:lnTo>
                    <a:pt x="1198" y="4981"/>
                  </a:lnTo>
                  <a:lnTo>
                    <a:pt x="1082" y="4981"/>
                  </a:lnTo>
                  <a:lnTo>
                    <a:pt x="889" y="4904"/>
                  </a:lnTo>
                  <a:lnTo>
                    <a:pt x="773" y="4788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966" y="4132"/>
                  </a:lnTo>
                  <a:lnTo>
                    <a:pt x="1121" y="4093"/>
                  </a:lnTo>
                  <a:lnTo>
                    <a:pt x="1237" y="4055"/>
                  </a:lnTo>
                  <a:lnTo>
                    <a:pt x="1314" y="3939"/>
                  </a:lnTo>
                  <a:lnTo>
                    <a:pt x="1314" y="3784"/>
                  </a:lnTo>
                  <a:lnTo>
                    <a:pt x="1275" y="3746"/>
                  </a:lnTo>
                  <a:lnTo>
                    <a:pt x="1237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900"/>
                  </a:lnTo>
                  <a:lnTo>
                    <a:pt x="387" y="3977"/>
                  </a:lnTo>
                  <a:lnTo>
                    <a:pt x="310" y="4132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904"/>
                  </a:lnTo>
                  <a:lnTo>
                    <a:pt x="387" y="5097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30" y="5406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41" y="4866"/>
                  </a:lnTo>
                  <a:lnTo>
                    <a:pt x="2395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89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510"/>
                  </a:lnTo>
                  <a:lnTo>
                    <a:pt x="1739" y="2356"/>
                  </a:lnTo>
                  <a:lnTo>
                    <a:pt x="1507" y="2240"/>
                  </a:lnTo>
                  <a:lnTo>
                    <a:pt x="1275" y="2124"/>
                  </a:lnTo>
                  <a:lnTo>
                    <a:pt x="1623" y="2008"/>
                  </a:lnTo>
                  <a:lnTo>
                    <a:pt x="1932" y="1815"/>
                  </a:lnTo>
                  <a:lnTo>
                    <a:pt x="2279" y="1661"/>
                  </a:lnTo>
                  <a:lnTo>
                    <a:pt x="2549" y="1429"/>
                  </a:lnTo>
                  <a:lnTo>
                    <a:pt x="2820" y="1197"/>
                  </a:lnTo>
                  <a:lnTo>
                    <a:pt x="3129" y="966"/>
                  </a:lnTo>
                  <a:lnTo>
                    <a:pt x="3360" y="695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9"/>
            <p:cNvSpPr/>
            <p:nvPr/>
          </p:nvSpPr>
          <p:spPr>
            <a:xfrm>
              <a:off x="3876600" y="12602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9" y="3553"/>
                  </a:lnTo>
                  <a:lnTo>
                    <a:pt x="12434" y="3205"/>
                  </a:lnTo>
                  <a:lnTo>
                    <a:pt x="12357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2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6" y="4016"/>
                  </a:lnTo>
                  <a:lnTo>
                    <a:pt x="10040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5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9"/>
            <p:cNvSpPr/>
            <p:nvPr/>
          </p:nvSpPr>
          <p:spPr>
            <a:xfrm>
              <a:off x="4184550" y="1267025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1" y="2240"/>
                  </a:lnTo>
                  <a:lnTo>
                    <a:pt x="811" y="2356"/>
                  </a:lnTo>
                  <a:lnTo>
                    <a:pt x="811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0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9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6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2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2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9"/>
            <p:cNvSpPr/>
            <p:nvPr/>
          </p:nvSpPr>
          <p:spPr>
            <a:xfrm>
              <a:off x="3067625" y="1293100"/>
              <a:ext cx="105250" cy="105250"/>
            </a:xfrm>
            <a:custGeom>
              <a:avLst/>
              <a:gdLst/>
              <a:ahLst/>
              <a:cxnLst/>
              <a:rect l="l" t="t" r="r" b="b"/>
              <a:pathLst>
                <a:path w="4210" h="4210" extrusionOk="0">
                  <a:moveTo>
                    <a:pt x="2317" y="348"/>
                  </a:moveTo>
                  <a:lnTo>
                    <a:pt x="2472" y="425"/>
                  </a:lnTo>
                  <a:lnTo>
                    <a:pt x="2665" y="464"/>
                  </a:lnTo>
                  <a:lnTo>
                    <a:pt x="2819" y="579"/>
                  </a:lnTo>
                  <a:lnTo>
                    <a:pt x="2974" y="695"/>
                  </a:lnTo>
                  <a:lnTo>
                    <a:pt x="3128" y="811"/>
                  </a:lnTo>
                  <a:lnTo>
                    <a:pt x="3205" y="850"/>
                  </a:lnTo>
                  <a:lnTo>
                    <a:pt x="3360" y="1081"/>
                  </a:lnTo>
                  <a:lnTo>
                    <a:pt x="3553" y="1313"/>
                  </a:lnTo>
                  <a:lnTo>
                    <a:pt x="3669" y="1545"/>
                  </a:lnTo>
                  <a:lnTo>
                    <a:pt x="3784" y="1815"/>
                  </a:lnTo>
                  <a:lnTo>
                    <a:pt x="3823" y="2085"/>
                  </a:lnTo>
                  <a:lnTo>
                    <a:pt x="3823" y="2356"/>
                  </a:lnTo>
                  <a:lnTo>
                    <a:pt x="3784" y="2665"/>
                  </a:lnTo>
                  <a:lnTo>
                    <a:pt x="3669" y="2935"/>
                  </a:lnTo>
                  <a:lnTo>
                    <a:pt x="3476" y="3244"/>
                  </a:lnTo>
                  <a:lnTo>
                    <a:pt x="3205" y="3476"/>
                  </a:lnTo>
                  <a:lnTo>
                    <a:pt x="2896" y="3669"/>
                  </a:lnTo>
                  <a:lnTo>
                    <a:pt x="2587" y="3785"/>
                  </a:lnTo>
                  <a:lnTo>
                    <a:pt x="2201" y="3862"/>
                  </a:lnTo>
                  <a:lnTo>
                    <a:pt x="1854" y="3823"/>
                  </a:lnTo>
                  <a:lnTo>
                    <a:pt x="1506" y="3746"/>
                  </a:lnTo>
                  <a:lnTo>
                    <a:pt x="1197" y="3591"/>
                  </a:lnTo>
                  <a:lnTo>
                    <a:pt x="927" y="3398"/>
                  </a:lnTo>
                  <a:lnTo>
                    <a:pt x="695" y="3167"/>
                  </a:lnTo>
                  <a:lnTo>
                    <a:pt x="541" y="2858"/>
                  </a:lnTo>
                  <a:lnTo>
                    <a:pt x="425" y="2549"/>
                  </a:lnTo>
                  <a:lnTo>
                    <a:pt x="348" y="2240"/>
                  </a:lnTo>
                  <a:lnTo>
                    <a:pt x="348" y="1892"/>
                  </a:lnTo>
                  <a:lnTo>
                    <a:pt x="425" y="1583"/>
                  </a:lnTo>
                  <a:lnTo>
                    <a:pt x="541" y="1275"/>
                  </a:lnTo>
                  <a:lnTo>
                    <a:pt x="772" y="966"/>
                  </a:lnTo>
                  <a:lnTo>
                    <a:pt x="1081" y="695"/>
                  </a:lnTo>
                  <a:lnTo>
                    <a:pt x="1390" y="502"/>
                  </a:lnTo>
                  <a:lnTo>
                    <a:pt x="1738" y="386"/>
                  </a:lnTo>
                  <a:lnTo>
                    <a:pt x="2124" y="348"/>
                  </a:lnTo>
                  <a:close/>
                  <a:moveTo>
                    <a:pt x="1892" y="0"/>
                  </a:moveTo>
                  <a:lnTo>
                    <a:pt x="1545" y="77"/>
                  </a:lnTo>
                  <a:lnTo>
                    <a:pt x="1197" y="232"/>
                  </a:lnTo>
                  <a:lnTo>
                    <a:pt x="850" y="425"/>
                  </a:lnTo>
                  <a:lnTo>
                    <a:pt x="618" y="618"/>
                  </a:lnTo>
                  <a:lnTo>
                    <a:pt x="464" y="811"/>
                  </a:lnTo>
                  <a:lnTo>
                    <a:pt x="309" y="966"/>
                  </a:lnTo>
                  <a:lnTo>
                    <a:pt x="232" y="1159"/>
                  </a:lnTo>
                  <a:lnTo>
                    <a:pt x="116" y="1390"/>
                  </a:lnTo>
                  <a:lnTo>
                    <a:pt x="39" y="1815"/>
                  </a:lnTo>
                  <a:lnTo>
                    <a:pt x="0" y="2240"/>
                  </a:lnTo>
                  <a:lnTo>
                    <a:pt x="77" y="2665"/>
                  </a:lnTo>
                  <a:lnTo>
                    <a:pt x="232" y="3051"/>
                  </a:lnTo>
                  <a:lnTo>
                    <a:pt x="464" y="3437"/>
                  </a:lnTo>
                  <a:lnTo>
                    <a:pt x="618" y="3591"/>
                  </a:lnTo>
                  <a:lnTo>
                    <a:pt x="772" y="3746"/>
                  </a:lnTo>
                  <a:lnTo>
                    <a:pt x="1120" y="3978"/>
                  </a:lnTo>
                  <a:lnTo>
                    <a:pt x="1506" y="4132"/>
                  </a:lnTo>
                  <a:lnTo>
                    <a:pt x="1931" y="4209"/>
                  </a:lnTo>
                  <a:lnTo>
                    <a:pt x="2317" y="4209"/>
                  </a:lnTo>
                  <a:lnTo>
                    <a:pt x="2742" y="4132"/>
                  </a:lnTo>
                  <a:lnTo>
                    <a:pt x="3128" y="3978"/>
                  </a:lnTo>
                  <a:lnTo>
                    <a:pt x="3476" y="3785"/>
                  </a:lnTo>
                  <a:lnTo>
                    <a:pt x="3784" y="3476"/>
                  </a:lnTo>
                  <a:lnTo>
                    <a:pt x="3900" y="3321"/>
                  </a:lnTo>
                  <a:lnTo>
                    <a:pt x="4016" y="3128"/>
                  </a:lnTo>
                  <a:lnTo>
                    <a:pt x="4093" y="2935"/>
                  </a:lnTo>
                  <a:lnTo>
                    <a:pt x="4132" y="2703"/>
                  </a:lnTo>
                  <a:lnTo>
                    <a:pt x="4209" y="2279"/>
                  </a:lnTo>
                  <a:lnTo>
                    <a:pt x="4171" y="1854"/>
                  </a:lnTo>
                  <a:lnTo>
                    <a:pt x="4055" y="1429"/>
                  </a:lnTo>
                  <a:lnTo>
                    <a:pt x="3939" y="1236"/>
                  </a:lnTo>
                  <a:lnTo>
                    <a:pt x="3823" y="1043"/>
                  </a:lnTo>
                  <a:lnTo>
                    <a:pt x="3707" y="888"/>
                  </a:lnTo>
                  <a:lnTo>
                    <a:pt x="3553" y="734"/>
                  </a:lnTo>
                  <a:lnTo>
                    <a:pt x="3360" y="579"/>
                  </a:lnTo>
                  <a:lnTo>
                    <a:pt x="3167" y="502"/>
                  </a:lnTo>
                  <a:lnTo>
                    <a:pt x="3128" y="502"/>
                  </a:lnTo>
                  <a:lnTo>
                    <a:pt x="3051" y="348"/>
                  </a:lnTo>
                  <a:lnTo>
                    <a:pt x="2896" y="232"/>
                  </a:lnTo>
                  <a:lnTo>
                    <a:pt x="2780" y="116"/>
                  </a:lnTo>
                  <a:lnTo>
                    <a:pt x="2626" y="77"/>
                  </a:lnTo>
                  <a:lnTo>
                    <a:pt x="2433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9"/>
            <p:cNvSpPr/>
            <p:nvPr/>
          </p:nvSpPr>
          <p:spPr>
            <a:xfrm>
              <a:off x="686050" y="1295025"/>
              <a:ext cx="44425" cy="43475"/>
            </a:xfrm>
            <a:custGeom>
              <a:avLst/>
              <a:gdLst/>
              <a:ahLst/>
              <a:cxnLst/>
              <a:rect l="l" t="t" r="r" b="b"/>
              <a:pathLst>
                <a:path w="1777" h="1739" extrusionOk="0">
                  <a:moveTo>
                    <a:pt x="773" y="309"/>
                  </a:moveTo>
                  <a:lnTo>
                    <a:pt x="966" y="348"/>
                  </a:lnTo>
                  <a:lnTo>
                    <a:pt x="1159" y="464"/>
                  </a:lnTo>
                  <a:lnTo>
                    <a:pt x="1313" y="580"/>
                  </a:lnTo>
                  <a:lnTo>
                    <a:pt x="1390" y="773"/>
                  </a:lnTo>
                  <a:lnTo>
                    <a:pt x="1390" y="966"/>
                  </a:lnTo>
                  <a:lnTo>
                    <a:pt x="1352" y="1043"/>
                  </a:lnTo>
                  <a:lnTo>
                    <a:pt x="1275" y="1159"/>
                  </a:lnTo>
                  <a:lnTo>
                    <a:pt x="1197" y="1236"/>
                  </a:lnTo>
                  <a:lnTo>
                    <a:pt x="1082" y="1275"/>
                  </a:lnTo>
                  <a:lnTo>
                    <a:pt x="888" y="1352"/>
                  </a:lnTo>
                  <a:lnTo>
                    <a:pt x="695" y="1352"/>
                  </a:lnTo>
                  <a:lnTo>
                    <a:pt x="541" y="1236"/>
                  </a:lnTo>
                  <a:lnTo>
                    <a:pt x="425" y="1082"/>
                  </a:lnTo>
                  <a:lnTo>
                    <a:pt x="386" y="889"/>
                  </a:lnTo>
                  <a:lnTo>
                    <a:pt x="386" y="734"/>
                  </a:lnTo>
                  <a:lnTo>
                    <a:pt x="464" y="541"/>
                  </a:lnTo>
                  <a:lnTo>
                    <a:pt x="541" y="387"/>
                  </a:lnTo>
                  <a:lnTo>
                    <a:pt x="541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8" y="39"/>
                  </a:lnTo>
                  <a:lnTo>
                    <a:pt x="464" y="116"/>
                  </a:lnTo>
                  <a:lnTo>
                    <a:pt x="425" y="155"/>
                  </a:lnTo>
                  <a:lnTo>
                    <a:pt x="348" y="155"/>
                  </a:lnTo>
                  <a:lnTo>
                    <a:pt x="232" y="271"/>
                  </a:lnTo>
                  <a:lnTo>
                    <a:pt x="116" y="387"/>
                  </a:lnTo>
                  <a:lnTo>
                    <a:pt x="39" y="502"/>
                  </a:lnTo>
                  <a:lnTo>
                    <a:pt x="0" y="657"/>
                  </a:lnTo>
                  <a:lnTo>
                    <a:pt x="0" y="850"/>
                  </a:lnTo>
                  <a:lnTo>
                    <a:pt x="0" y="1004"/>
                  </a:lnTo>
                  <a:lnTo>
                    <a:pt x="39" y="1159"/>
                  </a:lnTo>
                  <a:lnTo>
                    <a:pt x="116" y="1313"/>
                  </a:lnTo>
                  <a:lnTo>
                    <a:pt x="193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8" y="1738"/>
                  </a:lnTo>
                  <a:lnTo>
                    <a:pt x="966" y="1738"/>
                  </a:lnTo>
                  <a:lnTo>
                    <a:pt x="1120" y="1700"/>
                  </a:lnTo>
                  <a:lnTo>
                    <a:pt x="1275" y="1622"/>
                  </a:lnTo>
                  <a:lnTo>
                    <a:pt x="1429" y="1545"/>
                  </a:lnTo>
                  <a:lnTo>
                    <a:pt x="1584" y="1391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27"/>
                  </a:lnTo>
                  <a:lnTo>
                    <a:pt x="1777" y="773"/>
                  </a:lnTo>
                  <a:lnTo>
                    <a:pt x="1738" y="580"/>
                  </a:lnTo>
                  <a:lnTo>
                    <a:pt x="1661" y="425"/>
                  </a:lnTo>
                  <a:lnTo>
                    <a:pt x="1545" y="271"/>
                  </a:lnTo>
                  <a:lnTo>
                    <a:pt x="1429" y="155"/>
                  </a:lnTo>
                  <a:lnTo>
                    <a:pt x="1275" y="78"/>
                  </a:lnTo>
                  <a:lnTo>
                    <a:pt x="1120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9"/>
            <p:cNvSpPr/>
            <p:nvPr/>
          </p:nvSpPr>
          <p:spPr>
            <a:xfrm>
              <a:off x="691825" y="1300825"/>
              <a:ext cx="114925" cy="285775"/>
            </a:xfrm>
            <a:custGeom>
              <a:avLst/>
              <a:gdLst/>
              <a:ahLst/>
              <a:cxnLst/>
              <a:rect l="l" t="t" r="r" b="b"/>
              <a:pathLst>
                <a:path w="4597" h="11431" extrusionOk="0">
                  <a:moveTo>
                    <a:pt x="3631" y="888"/>
                  </a:moveTo>
                  <a:lnTo>
                    <a:pt x="3708" y="2008"/>
                  </a:lnTo>
                  <a:lnTo>
                    <a:pt x="3824" y="3128"/>
                  </a:lnTo>
                  <a:lnTo>
                    <a:pt x="3940" y="4248"/>
                  </a:lnTo>
                  <a:lnTo>
                    <a:pt x="4017" y="5406"/>
                  </a:lnTo>
                  <a:lnTo>
                    <a:pt x="4056" y="6603"/>
                  </a:lnTo>
                  <a:lnTo>
                    <a:pt x="4056" y="7260"/>
                  </a:lnTo>
                  <a:lnTo>
                    <a:pt x="3978" y="7878"/>
                  </a:lnTo>
                  <a:lnTo>
                    <a:pt x="3901" y="8534"/>
                  </a:lnTo>
                  <a:lnTo>
                    <a:pt x="3747" y="9152"/>
                  </a:lnTo>
                  <a:lnTo>
                    <a:pt x="3515" y="9731"/>
                  </a:lnTo>
                  <a:lnTo>
                    <a:pt x="3245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2"/>
                  </a:lnTo>
                  <a:lnTo>
                    <a:pt x="1623" y="10696"/>
                  </a:lnTo>
                  <a:lnTo>
                    <a:pt x="1353" y="10503"/>
                  </a:lnTo>
                  <a:lnTo>
                    <a:pt x="1121" y="10233"/>
                  </a:lnTo>
                  <a:lnTo>
                    <a:pt x="966" y="9963"/>
                  </a:lnTo>
                  <a:lnTo>
                    <a:pt x="851" y="9692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95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9" y="4055"/>
                  </a:lnTo>
                  <a:lnTo>
                    <a:pt x="580" y="2780"/>
                  </a:lnTo>
                  <a:lnTo>
                    <a:pt x="542" y="2742"/>
                  </a:lnTo>
                  <a:lnTo>
                    <a:pt x="580" y="2742"/>
                  </a:lnTo>
                  <a:lnTo>
                    <a:pt x="1353" y="2356"/>
                  </a:lnTo>
                  <a:lnTo>
                    <a:pt x="2163" y="1931"/>
                  </a:lnTo>
                  <a:lnTo>
                    <a:pt x="2936" y="1429"/>
                  </a:lnTo>
                  <a:lnTo>
                    <a:pt x="3283" y="1159"/>
                  </a:lnTo>
                  <a:lnTo>
                    <a:pt x="3631" y="888"/>
                  </a:lnTo>
                  <a:close/>
                  <a:moveTo>
                    <a:pt x="3978" y="0"/>
                  </a:moveTo>
                  <a:lnTo>
                    <a:pt x="3901" y="39"/>
                  </a:lnTo>
                  <a:lnTo>
                    <a:pt x="3476" y="309"/>
                  </a:lnTo>
                  <a:lnTo>
                    <a:pt x="3052" y="657"/>
                  </a:lnTo>
                  <a:lnTo>
                    <a:pt x="2627" y="966"/>
                  </a:lnTo>
                  <a:lnTo>
                    <a:pt x="2202" y="1313"/>
                  </a:lnTo>
                  <a:lnTo>
                    <a:pt x="1314" y="1892"/>
                  </a:lnTo>
                  <a:lnTo>
                    <a:pt x="426" y="2472"/>
                  </a:lnTo>
                  <a:lnTo>
                    <a:pt x="349" y="2549"/>
                  </a:lnTo>
                  <a:lnTo>
                    <a:pt x="349" y="2626"/>
                  </a:lnTo>
                  <a:lnTo>
                    <a:pt x="271" y="2665"/>
                  </a:lnTo>
                  <a:lnTo>
                    <a:pt x="233" y="2780"/>
                  </a:lnTo>
                  <a:lnTo>
                    <a:pt x="194" y="3823"/>
                  </a:lnTo>
                  <a:lnTo>
                    <a:pt x="155" y="4827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7"/>
                  </a:lnTo>
                  <a:lnTo>
                    <a:pt x="155" y="7685"/>
                  </a:lnTo>
                  <a:lnTo>
                    <a:pt x="155" y="8418"/>
                  </a:lnTo>
                  <a:lnTo>
                    <a:pt x="233" y="9152"/>
                  </a:lnTo>
                  <a:lnTo>
                    <a:pt x="310" y="9615"/>
                  </a:lnTo>
                  <a:lnTo>
                    <a:pt x="503" y="10079"/>
                  </a:lnTo>
                  <a:lnTo>
                    <a:pt x="735" y="10503"/>
                  </a:lnTo>
                  <a:lnTo>
                    <a:pt x="1044" y="10890"/>
                  </a:lnTo>
                  <a:lnTo>
                    <a:pt x="1198" y="11044"/>
                  </a:lnTo>
                  <a:lnTo>
                    <a:pt x="1391" y="11198"/>
                  </a:lnTo>
                  <a:lnTo>
                    <a:pt x="1623" y="11314"/>
                  </a:lnTo>
                  <a:lnTo>
                    <a:pt x="1816" y="11392"/>
                  </a:lnTo>
                  <a:lnTo>
                    <a:pt x="2048" y="11430"/>
                  </a:lnTo>
                  <a:lnTo>
                    <a:pt x="2279" y="11430"/>
                  </a:lnTo>
                  <a:lnTo>
                    <a:pt x="2550" y="11392"/>
                  </a:lnTo>
                  <a:lnTo>
                    <a:pt x="2820" y="11314"/>
                  </a:lnTo>
                  <a:lnTo>
                    <a:pt x="3052" y="11198"/>
                  </a:lnTo>
                  <a:lnTo>
                    <a:pt x="3283" y="11044"/>
                  </a:lnTo>
                  <a:lnTo>
                    <a:pt x="3476" y="10851"/>
                  </a:lnTo>
                  <a:lnTo>
                    <a:pt x="3669" y="10658"/>
                  </a:lnTo>
                  <a:lnTo>
                    <a:pt x="3824" y="10388"/>
                  </a:lnTo>
                  <a:lnTo>
                    <a:pt x="3978" y="10117"/>
                  </a:lnTo>
                  <a:lnTo>
                    <a:pt x="4171" y="9538"/>
                  </a:lnTo>
                  <a:lnTo>
                    <a:pt x="4326" y="8920"/>
                  </a:lnTo>
                  <a:lnTo>
                    <a:pt x="4442" y="8302"/>
                  </a:lnTo>
                  <a:lnTo>
                    <a:pt x="4519" y="7723"/>
                  </a:lnTo>
                  <a:lnTo>
                    <a:pt x="4558" y="7221"/>
                  </a:lnTo>
                  <a:lnTo>
                    <a:pt x="4596" y="6642"/>
                  </a:lnTo>
                  <a:lnTo>
                    <a:pt x="4596" y="6101"/>
                  </a:lnTo>
                  <a:lnTo>
                    <a:pt x="4519" y="4981"/>
                  </a:lnTo>
                  <a:lnTo>
                    <a:pt x="4442" y="3862"/>
                  </a:lnTo>
                  <a:lnTo>
                    <a:pt x="4326" y="2780"/>
                  </a:lnTo>
                  <a:lnTo>
                    <a:pt x="4287" y="2394"/>
                  </a:lnTo>
                  <a:lnTo>
                    <a:pt x="4210" y="1468"/>
                  </a:lnTo>
                  <a:lnTo>
                    <a:pt x="4133" y="541"/>
                  </a:lnTo>
                  <a:lnTo>
                    <a:pt x="4094" y="386"/>
                  </a:lnTo>
                  <a:lnTo>
                    <a:pt x="4133" y="348"/>
                  </a:lnTo>
                  <a:lnTo>
                    <a:pt x="4171" y="270"/>
                  </a:lnTo>
                  <a:lnTo>
                    <a:pt x="4210" y="193"/>
                  </a:lnTo>
                  <a:lnTo>
                    <a:pt x="4171" y="77"/>
                  </a:lnTo>
                  <a:lnTo>
                    <a:pt x="4094" y="39"/>
                  </a:lnTo>
                  <a:lnTo>
                    <a:pt x="40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9"/>
            <p:cNvSpPr/>
            <p:nvPr/>
          </p:nvSpPr>
          <p:spPr>
            <a:xfrm>
              <a:off x="635850" y="1347150"/>
              <a:ext cx="42500" cy="41550"/>
            </a:xfrm>
            <a:custGeom>
              <a:avLst/>
              <a:gdLst/>
              <a:ahLst/>
              <a:cxnLst/>
              <a:rect l="l" t="t" r="r" b="b"/>
              <a:pathLst>
                <a:path w="1700" h="1662" extrusionOk="0">
                  <a:moveTo>
                    <a:pt x="1004" y="387"/>
                  </a:moveTo>
                  <a:lnTo>
                    <a:pt x="1120" y="425"/>
                  </a:lnTo>
                  <a:lnTo>
                    <a:pt x="1159" y="464"/>
                  </a:lnTo>
                  <a:lnTo>
                    <a:pt x="1236" y="541"/>
                  </a:lnTo>
                  <a:lnTo>
                    <a:pt x="1313" y="734"/>
                  </a:lnTo>
                  <a:lnTo>
                    <a:pt x="1313" y="927"/>
                  </a:lnTo>
                  <a:lnTo>
                    <a:pt x="1236" y="1082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8" y="1275"/>
                  </a:lnTo>
                  <a:lnTo>
                    <a:pt x="695" y="1236"/>
                  </a:lnTo>
                  <a:lnTo>
                    <a:pt x="541" y="1121"/>
                  </a:lnTo>
                  <a:lnTo>
                    <a:pt x="464" y="1082"/>
                  </a:lnTo>
                  <a:lnTo>
                    <a:pt x="425" y="966"/>
                  </a:lnTo>
                  <a:lnTo>
                    <a:pt x="386" y="889"/>
                  </a:lnTo>
                  <a:lnTo>
                    <a:pt x="386" y="773"/>
                  </a:lnTo>
                  <a:lnTo>
                    <a:pt x="425" y="541"/>
                  </a:lnTo>
                  <a:lnTo>
                    <a:pt x="541" y="580"/>
                  </a:lnTo>
                  <a:lnTo>
                    <a:pt x="618" y="541"/>
                  </a:lnTo>
                  <a:lnTo>
                    <a:pt x="773" y="425"/>
                  </a:lnTo>
                  <a:lnTo>
                    <a:pt x="927" y="387"/>
                  </a:lnTo>
                  <a:close/>
                  <a:moveTo>
                    <a:pt x="734" y="1"/>
                  </a:moveTo>
                  <a:lnTo>
                    <a:pt x="618" y="39"/>
                  </a:lnTo>
                  <a:lnTo>
                    <a:pt x="502" y="117"/>
                  </a:lnTo>
                  <a:lnTo>
                    <a:pt x="348" y="194"/>
                  </a:lnTo>
                  <a:lnTo>
                    <a:pt x="232" y="310"/>
                  </a:lnTo>
                  <a:lnTo>
                    <a:pt x="155" y="425"/>
                  </a:lnTo>
                  <a:lnTo>
                    <a:pt x="78" y="580"/>
                  </a:lnTo>
                  <a:lnTo>
                    <a:pt x="39" y="696"/>
                  </a:lnTo>
                  <a:lnTo>
                    <a:pt x="0" y="850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3" y="1352"/>
                  </a:lnTo>
                  <a:lnTo>
                    <a:pt x="309" y="1468"/>
                  </a:lnTo>
                  <a:lnTo>
                    <a:pt x="464" y="1584"/>
                  </a:lnTo>
                  <a:lnTo>
                    <a:pt x="657" y="1623"/>
                  </a:lnTo>
                  <a:lnTo>
                    <a:pt x="811" y="1661"/>
                  </a:lnTo>
                  <a:lnTo>
                    <a:pt x="1004" y="1661"/>
                  </a:lnTo>
                  <a:lnTo>
                    <a:pt x="1197" y="1584"/>
                  </a:lnTo>
                  <a:lnTo>
                    <a:pt x="1352" y="1507"/>
                  </a:lnTo>
                  <a:lnTo>
                    <a:pt x="1468" y="1391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699" y="927"/>
                  </a:lnTo>
                  <a:lnTo>
                    <a:pt x="1699" y="734"/>
                  </a:lnTo>
                  <a:lnTo>
                    <a:pt x="1661" y="541"/>
                  </a:lnTo>
                  <a:lnTo>
                    <a:pt x="1584" y="387"/>
                  </a:lnTo>
                  <a:lnTo>
                    <a:pt x="1506" y="232"/>
                  </a:lnTo>
                  <a:lnTo>
                    <a:pt x="1390" y="155"/>
                  </a:lnTo>
                  <a:lnTo>
                    <a:pt x="1275" y="78"/>
                  </a:lnTo>
                  <a:lnTo>
                    <a:pt x="10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9"/>
            <p:cNvSpPr/>
            <p:nvPr/>
          </p:nvSpPr>
          <p:spPr>
            <a:xfrm>
              <a:off x="444700" y="13741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71" y="1"/>
                  </a:moveTo>
                  <a:lnTo>
                    <a:pt x="116" y="40"/>
                  </a:lnTo>
                  <a:lnTo>
                    <a:pt x="39" y="117"/>
                  </a:lnTo>
                  <a:lnTo>
                    <a:pt x="1" y="233"/>
                  </a:lnTo>
                  <a:lnTo>
                    <a:pt x="39" y="387"/>
                  </a:lnTo>
                  <a:lnTo>
                    <a:pt x="348" y="889"/>
                  </a:lnTo>
                  <a:lnTo>
                    <a:pt x="657" y="1391"/>
                  </a:lnTo>
                  <a:lnTo>
                    <a:pt x="1005" y="1854"/>
                  </a:lnTo>
                  <a:lnTo>
                    <a:pt x="1391" y="2318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4" y="3553"/>
                  </a:lnTo>
                  <a:lnTo>
                    <a:pt x="3167" y="3901"/>
                  </a:lnTo>
                  <a:lnTo>
                    <a:pt x="3553" y="3747"/>
                  </a:lnTo>
                  <a:lnTo>
                    <a:pt x="2781" y="3013"/>
                  </a:lnTo>
                  <a:lnTo>
                    <a:pt x="2047" y="2241"/>
                  </a:lnTo>
                  <a:lnTo>
                    <a:pt x="1352" y="1430"/>
                  </a:lnTo>
                  <a:lnTo>
                    <a:pt x="1043" y="1005"/>
                  </a:lnTo>
                  <a:lnTo>
                    <a:pt x="734" y="542"/>
                  </a:lnTo>
                  <a:lnTo>
                    <a:pt x="1622" y="696"/>
                  </a:lnTo>
                  <a:lnTo>
                    <a:pt x="2511" y="889"/>
                  </a:lnTo>
                  <a:lnTo>
                    <a:pt x="3013" y="1044"/>
                  </a:lnTo>
                  <a:lnTo>
                    <a:pt x="3515" y="1198"/>
                  </a:lnTo>
                  <a:lnTo>
                    <a:pt x="4017" y="1352"/>
                  </a:lnTo>
                  <a:lnTo>
                    <a:pt x="4480" y="1507"/>
                  </a:lnTo>
                  <a:lnTo>
                    <a:pt x="4596" y="1507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5" y="1507"/>
                  </a:lnTo>
                  <a:lnTo>
                    <a:pt x="4943" y="1430"/>
                  </a:lnTo>
                  <a:lnTo>
                    <a:pt x="4634" y="1159"/>
                  </a:lnTo>
                  <a:lnTo>
                    <a:pt x="4171" y="850"/>
                  </a:lnTo>
                  <a:lnTo>
                    <a:pt x="3630" y="619"/>
                  </a:lnTo>
                  <a:lnTo>
                    <a:pt x="3090" y="464"/>
                  </a:lnTo>
                  <a:lnTo>
                    <a:pt x="2511" y="310"/>
                  </a:lnTo>
                  <a:lnTo>
                    <a:pt x="1931" y="194"/>
                  </a:lnTo>
                  <a:lnTo>
                    <a:pt x="1352" y="117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9"/>
            <p:cNvSpPr/>
            <p:nvPr/>
          </p:nvSpPr>
          <p:spPr>
            <a:xfrm>
              <a:off x="5333350" y="138867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5"/>
                  </a:moveTo>
                  <a:lnTo>
                    <a:pt x="23633" y="1467"/>
                  </a:lnTo>
                  <a:lnTo>
                    <a:pt x="23941" y="2008"/>
                  </a:lnTo>
                  <a:lnTo>
                    <a:pt x="23787" y="2163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2" y="1969"/>
                  </a:lnTo>
                  <a:lnTo>
                    <a:pt x="23015" y="1815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4"/>
                  </a:lnTo>
                  <a:lnTo>
                    <a:pt x="23169" y="1120"/>
                  </a:lnTo>
                  <a:lnTo>
                    <a:pt x="23285" y="965"/>
                  </a:lnTo>
                  <a:close/>
                  <a:moveTo>
                    <a:pt x="24096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7"/>
                  </a:lnTo>
                  <a:lnTo>
                    <a:pt x="24096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0"/>
                  </a:lnTo>
                  <a:lnTo>
                    <a:pt x="16566" y="5406"/>
                  </a:lnTo>
                  <a:lnTo>
                    <a:pt x="16296" y="5445"/>
                  </a:lnTo>
                  <a:lnTo>
                    <a:pt x="15639" y="5522"/>
                  </a:lnTo>
                  <a:lnTo>
                    <a:pt x="15639" y="5483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5" y="5175"/>
                  </a:lnTo>
                  <a:lnTo>
                    <a:pt x="15832" y="5097"/>
                  </a:lnTo>
                  <a:lnTo>
                    <a:pt x="15948" y="5020"/>
                  </a:lnTo>
                  <a:lnTo>
                    <a:pt x="16064" y="4981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522"/>
                  </a:lnTo>
                  <a:lnTo>
                    <a:pt x="24057" y="5445"/>
                  </a:lnTo>
                  <a:lnTo>
                    <a:pt x="23903" y="5290"/>
                  </a:lnTo>
                  <a:lnTo>
                    <a:pt x="23826" y="5097"/>
                  </a:lnTo>
                  <a:lnTo>
                    <a:pt x="23787" y="4981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2" y="5638"/>
                  </a:lnTo>
                  <a:lnTo>
                    <a:pt x="17570" y="5522"/>
                  </a:lnTo>
                  <a:lnTo>
                    <a:pt x="17029" y="5445"/>
                  </a:lnTo>
                  <a:lnTo>
                    <a:pt x="17068" y="5290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3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6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599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6"/>
                  </a:lnTo>
                  <a:lnTo>
                    <a:pt x="19385" y="5831"/>
                  </a:lnTo>
                  <a:lnTo>
                    <a:pt x="19385" y="5985"/>
                  </a:lnTo>
                  <a:lnTo>
                    <a:pt x="19346" y="6178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6"/>
                  </a:lnTo>
                  <a:lnTo>
                    <a:pt x="18844" y="5522"/>
                  </a:lnTo>
                  <a:lnTo>
                    <a:pt x="18999" y="5483"/>
                  </a:lnTo>
                  <a:close/>
                  <a:moveTo>
                    <a:pt x="20196" y="6063"/>
                  </a:moveTo>
                  <a:lnTo>
                    <a:pt x="20350" y="6101"/>
                  </a:lnTo>
                  <a:lnTo>
                    <a:pt x="20466" y="6140"/>
                  </a:lnTo>
                  <a:lnTo>
                    <a:pt x="20543" y="6178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0"/>
                  </a:lnTo>
                  <a:lnTo>
                    <a:pt x="19848" y="6294"/>
                  </a:lnTo>
                  <a:lnTo>
                    <a:pt x="19887" y="6178"/>
                  </a:lnTo>
                  <a:lnTo>
                    <a:pt x="20003" y="6140"/>
                  </a:lnTo>
                  <a:lnTo>
                    <a:pt x="20080" y="6101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1" y="5985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1" y="6294"/>
                  </a:lnTo>
                  <a:lnTo>
                    <a:pt x="23748" y="6565"/>
                  </a:lnTo>
                  <a:lnTo>
                    <a:pt x="23517" y="6796"/>
                  </a:lnTo>
                  <a:lnTo>
                    <a:pt x="23246" y="6989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8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78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6"/>
                  </a:lnTo>
                  <a:lnTo>
                    <a:pt x="12627" y="6680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59" y="6217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719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44"/>
                  </a:lnTo>
                  <a:lnTo>
                    <a:pt x="22551" y="7221"/>
                  </a:lnTo>
                  <a:lnTo>
                    <a:pt x="22165" y="7260"/>
                  </a:lnTo>
                  <a:lnTo>
                    <a:pt x="21779" y="7221"/>
                  </a:lnTo>
                  <a:lnTo>
                    <a:pt x="21393" y="7105"/>
                  </a:lnTo>
                  <a:lnTo>
                    <a:pt x="21470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414"/>
                  </a:moveTo>
                  <a:lnTo>
                    <a:pt x="12473" y="7453"/>
                  </a:lnTo>
                  <a:lnTo>
                    <a:pt x="12125" y="7993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09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3"/>
                  </a:lnTo>
                  <a:lnTo>
                    <a:pt x="11816" y="7607"/>
                  </a:lnTo>
                  <a:lnTo>
                    <a:pt x="11894" y="7530"/>
                  </a:lnTo>
                  <a:lnTo>
                    <a:pt x="12009" y="7453"/>
                  </a:lnTo>
                  <a:lnTo>
                    <a:pt x="12164" y="7414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1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2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7"/>
                  </a:lnTo>
                  <a:close/>
                  <a:moveTo>
                    <a:pt x="3785" y="9770"/>
                  </a:moveTo>
                  <a:lnTo>
                    <a:pt x="3900" y="9808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32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5"/>
                  </a:lnTo>
                  <a:lnTo>
                    <a:pt x="5097" y="10774"/>
                  </a:lnTo>
                  <a:lnTo>
                    <a:pt x="5136" y="10889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928"/>
                  </a:lnTo>
                  <a:lnTo>
                    <a:pt x="4441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19"/>
                  </a:moveTo>
                  <a:lnTo>
                    <a:pt x="10967" y="11198"/>
                  </a:lnTo>
                  <a:lnTo>
                    <a:pt x="10735" y="11739"/>
                  </a:lnTo>
                  <a:lnTo>
                    <a:pt x="10658" y="11700"/>
                  </a:lnTo>
                  <a:lnTo>
                    <a:pt x="10504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2"/>
                  </a:lnTo>
                  <a:lnTo>
                    <a:pt x="10735" y="10696"/>
                  </a:lnTo>
                  <a:lnTo>
                    <a:pt x="10928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09"/>
                  </a:lnTo>
                  <a:lnTo>
                    <a:pt x="6410" y="12241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0"/>
                  </a:lnTo>
                  <a:lnTo>
                    <a:pt x="5445" y="11623"/>
                  </a:lnTo>
                  <a:lnTo>
                    <a:pt x="5561" y="11546"/>
                  </a:lnTo>
                  <a:lnTo>
                    <a:pt x="5638" y="11507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39" y="13206"/>
                  </a:lnTo>
                  <a:lnTo>
                    <a:pt x="7337" y="13013"/>
                  </a:lnTo>
                  <a:lnTo>
                    <a:pt x="6835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3" y="12627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6"/>
                  </a:lnTo>
                  <a:lnTo>
                    <a:pt x="9229" y="13129"/>
                  </a:lnTo>
                  <a:lnTo>
                    <a:pt x="9268" y="13206"/>
                  </a:lnTo>
                  <a:lnTo>
                    <a:pt x="9036" y="13284"/>
                  </a:lnTo>
                  <a:lnTo>
                    <a:pt x="8804" y="13322"/>
                  </a:lnTo>
                  <a:lnTo>
                    <a:pt x="8573" y="13322"/>
                  </a:lnTo>
                  <a:lnTo>
                    <a:pt x="8302" y="13284"/>
                  </a:lnTo>
                  <a:lnTo>
                    <a:pt x="8302" y="13206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704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6" y="0"/>
                  </a:moveTo>
                  <a:lnTo>
                    <a:pt x="22899" y="39"/>
                  </a:lnTo>
                  <a:lnTo>
                    <a:pt x="22822" y="77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2"/>
                  </a:lnTo>
                  <a:lnTo>
                    <a:pt x="22783" y="965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0" y="2278"/>
                  </a:lnTo>
                  <a:lnTo>
                    <a:pt x="23053" y="2394"/>
                  </a:lnTo>
                  <a:lnTo>
                    <a:pt x="23246" y="2510"/>
                  </a:lnTo>
                  <a:lnTo>
                    <a:pt x="23478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82"/>
                  </a:lnTo>
                  <a:lnTo>
                    <a:pt x="23439" y="3514"/>
                  </a:lnTo>
                  <a:lnTo>
                    <a:pt x="23555" y="3707"/>
                  </a:lnTo>
                  <a:lnTo>
                    <a:pt x="23748" y="3900"/>
                  </a:lnTo>
                  <a:lnTo>
                    <a:pt x="23980" y="4016"/>
                  </a:lnTo>
                  <a:lnTo>
                    <a:pt x="23748" y="4209"/>
                  </a:lnTo>
                  <a:lnTo>
                    <a:pt x="23555" y="4479"/>
                  </a:lnTo>
                  <a:lnTo>
                    <a:pt x="23478" y="4750"/>
                  </a:lnTo>
                  <a:lnTo>
                    <a:pt x="23439" y="4904"/>
                  </a:lnTo>
                  <a:lnTo>
                    <a:pt x="23439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1" y="5522"/>
                  </a:lnTo>
                  <a:lnTo>
                    <a:pt x="23169" y="5561"/>
                  </a:lnTo>
                  <a:lnTo>
                    <a:pt x="22976" y="5715"/>
                  </a:lnTo>
                  <a:lnTo>
                    <a:pt x="22783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4" y="6294"/>
                  </a:lnTo>
                  <a:lnTo>
                    <a:pt x="22320" y="6256"/>
                  </a:lnTo>
                  <a:lnTo>
                    <a:pt x="22165" y="6217"/>
                  </a:lnTo>
                  <a:lnTo>
                    <a:pt x="21972" y="6217"/>
                  </a:lnTo>
                  <a:lnTo>
                    <a:pt x="21740" y="6294"/>
                  </a:lnTo>
                  <a:lnTo>
                    <a:pt x="21509" y="6410"/>
                  </a:lnTo>
                  <a:lnTo>
                    <a:pt x="21354" y="6565"/>
                  </a:lnTo>
                  <a:lnTo>
                    <a:pt x="21200" y="6796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4"/>
                  </a:lnTo>
                  <a:lnTo>
                    <a:pt x="20736" y="5908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4" y="5754"/>
                  </a:lnTo>
                  <a:lnTo>
                    <a:pt x="20080" y="5792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3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0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1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5"/>
                  </a:lnTo>
                  <a:lnTo>
                    <a:pt x="17802" y="4557"/>
                  </a:lnTo>
                  <a:lnTo>
                    <a:pt x="17647" y="4518"/>
                  </a:lnTo>
                  <a:lnTo>
                    <a:pt x="17493" y="4557"/>
                  </a:lnTo>
                  <a:lnTo>
                    <a:pt x="17377" y="4595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7"/>
                  </a:lnTo>
                  <a:lnTo>
                    <a:pt x="16759" y="4943"/>
                  </a:lnTo>
                  <a:lnTo>
                    <a:pt x="16605" y="4788"/>
                  </a:lnTo>
                  <a:lnTo>
                    <a:pt x="16450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1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1"/>
                  </a:lnTo>
                  <a:lnTo>
                    <a:pt x="14635" y="4943"/>
                  </a:lnTo>
                  <a:lnTo>
                    <a:pt x="14442" y="4981"/>
                  </a:lnTo>
                  <a:lnTo>
                    <a:pt x="14288" y="5020"/>
                  </a:lnTo>
                  <a:lnTo>
                    <a:pt x="14133" y="5097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7"/>
                  </a:lnTo>
                  <a:lnTo>
                    <a:pt x="12357" y="6372"/>
                  </a:lnTo>
                  <a:lnTo>
                    <a:pt x="12357" y="6526"/>
                  </a:lnTo>
                  <a:lnTo>
                    <a:pt x="12357" y="6680"/>
                  </a:lnTo>
                  <a:lnTo>
                    <a:pt x="12357" y="6835"/>
                  </a:lnTo>
                  <a:lnTo>
                    <a:pt x="12434" y="6989"/>
                  </a:lnTo>
                  <a:lnTo>
                    <a:pt x="12164" y="7028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414"/>
                  </a:lnTo>
                  <a:lnTo>
                    <a:pt x="11392" y="7530"/>
                  </a:lnTo>
                  <a:lnTo>
                    <a:pt x="11353" y="7684"/>
                  </a:lnTo>
                  <a:lnTo>
                    <a:pt x="11314" y="7839"/>
                  </a:lnTo>
                  <a:lnTo>
                    <a:pt x="11276" y="7993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57"/>
                  </a:lnTo>
                  <a:lnTo>
                    <a:pt x="11469" y="8611"/>
                  </a:lnTo>
                  <a:lnTo>
                    <a:pt x="11199" y="8650"/>
                  </a:lnTo>
                  <a:lnTo>
                    <a:pt x="10967" y="8804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3"/>
                  </a:lnTo>
                  <a:lnTo>
                    <a:pt x="10619" y="10310"/>
                  </a:lnTo>
                  <a:lnTo>
                    <a:pt x="10426" y="10426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5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4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2" y="12087"/>
                  </a:lnTo>
                  <a:lnTo>
                    <a:pt x="9384" y="12202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95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4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202"/>
                  </a:lnTo>
                  <a:lnTo>
                    <a:pt x="6990" y="12280"/>
                  </a:lnTo>
                  <a:lnTo>
                    <a:pt x="6796" y="12434"/>
                  </a:lnTo>
                  <a:lnTo>
                    <a:pt x="6796" y="12048"/>
                  </a:lnTo>
                  <a:lnTo>
                    <a:pt x="6758" y="11893"/>
                  </a:lnTo>
                  <a:lnTo>
                    <a:pt x="6681" y="11700"/>
                  </a:lnTo>
                  <a:lnTo>
                    <a:pt x="6603" y="11546"/>
                  </a:lnTo>
                  <a:lnTo>
                    <a:pt x="6526" y="11430"/>
                  </a:lnTo>
                  <a:lnTo>
                    <a:pt x="6372" y="11314"/>
                  </a:lnTo>
                  <a:lnTo>
                    <a:pt x="6217" y="11198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7"/>
                  </a:lnTo>
                  <a:lnTo>
                    <a:pt x="5522" y="10967"/>
                  </a:lnTo>
                  <a:lnTo>
                    <a:pt x="5445" y="10735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88"/>
                  </a:lnTo>
                  <a:lnTo>
                    <a:pt x="4943" y="10310"/>
                  </a:lnTo>
                  <a:lnTo>
                    <a:pt x="4827" y="10310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499"/>
                  </a:lnTo>
                  <a:lnTo>
                    <a:pt x="3900" y="9461"/>
                  </a:lnTo>
                  <a:lnTo>
                    <a:pt x="3746" y="9422"/>
                  </a:lnTo>
                  <a:lnTo>
                    <a:pt x="3591" y="9422"/>
                  </a:lnTo>
                  <a:lnTo>
                    <a:pt x="3398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70"/>
                  </a:lnTo>
                  <a:lnTo>
                    <a:pt x="2974" y="9615"/>
                  </a:lnTo>
                  <a:lnTo>
                    <a:pt x="2896" y="9461"/>
                  </a:lnTo>
                  <a:lnTo>
                    <a:pt x="2781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9036"/>
                  </a:lnTo>
                  <a:lnTo>
                    <a:pt x="1854" y="9113"/>
                  </a:lnTo>
                  <a:lnTo>
                    <a:pt x="1699" y="9190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1"/>
                  </a:lnTo>
                  <a:lnTo>
                    <a:pt x="1352" y="9924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0"/>
                  </a:lnTo>
                  <a:lnTo>
                    <a:pt x="386" y="10426"/>
                  </a:lnTo>
                  <a:lnTo>
                    <a:pt x="271" y="10581"/>
                  </a:lnTo>
                  <a:lnTo>
                    <a:pt x="116" y="10889"/>
                  </a:lnTo>
                  <a:lnTo>
                    <a:pt x="0" y="11237"/>
                  </a:lnTo>
                  <a:lnTo>
                    <a:pt x="0" y="11585"/>
                  </a:lnTo>
                  <a:lnTo>
                    <a:pt x="77" y="11932"/>
                  </a:lnTo>
                  <a:lnTo>
                    <a:pt x="193" y="12241"/>
                  </a:lnTo>
                  <a:lnTo>
                    <a:pt x="386" y="12550"/>
                  </a:lnTo>
                  <a:lnTo>
                    <a:pt x="618" y="12820"/>
                  </a:lnTo>
                  <a:lnTo>
                    <a:pt x="811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5" y="13129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1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78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4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2"/>
                  </a:lnTo>
                  <a:lnTo>
                    <a:pt x="618" y="12048"/>
                  </a:lnTo>
                  <a:lnTo>
                    <a:pt x="541" y="11893"/>
                  </a:lnTo>
                  <a:lnTo>
                    <a:pt x="502" y="11739"/>
                  </a:lnTo>
                  <a:lnTo>
                    <a:pt x="502" y="11546"/>
                  </a:lnTo>
                  <a:lnTo>
                    <a:pt x="502" y="11391"/>
                  </a:lnTo>
                  <a:lnTo>
                    <a:pt x="541" y="11198"/>
                  </a:lnTo>
                  <a:lnTo>
                    <a:pt x="579" y="11044"/>
                  </a:lnTo>
                  <a:lnTo>
                    <a:pt x="657" y="10889"/>
                  </a:lnTo>
                  <a:lnTo>
                    <a:pt x="773" y="10774"/>
                  </a:lnTo>
                  <a:lnTo>
                    <a:pt x="888" y="10619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6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5"/>
                  </a:lnTo>
                  <a:lnTo>
                    <a:pt x="5870" y="12704"/>
                  </a:lnTo>
                  <a:lnTo>
                    <a:pt x="6256" y="12975"/>
                  </a:lnTo>
                  <a:lnTo>
                    <a:pt x="6681" y="13206"/>
                  </a:lnTo>
                  <a:lnTo>
                    <a:pt x="7105" y="13438"/>
                  </a:lnTo>
                  <a:lnTo>
                    <a:pt x="7530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8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5"/>
                  </a:lnTo>
                  <a:lnTo>
                    <a:pt x="11314" y="11739"/>
                  </a:lnTo>
                  <a:lnTo>
                    <a:pt x="11507" y="11237"/>
                  </a:lnTo>
                  <a:lnTo>
                    <a:pt x="11662" y="10696"/>
                  </a:lnTo>
                  <a:lnTo>
                    <a:pt x="11971" y="9615"/>
                  </a:lnTo>
                  <a:lnTo>
                    <a:pt x="12125" y="9113"/>
                  </a:lnTo>
                  <a:lnTo>
                    <a:pt x="12357" y="8611"/>
                  </a:lnTo>
                  <a:lnTo>
                    <a:pt x="12589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89"/>
                  </a:lnTo>
                  <a:lnTo>
                    <a:pt x="14017" y="6719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4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0" y="7723"/>
                  </a:lnTo>
                  <a:lnTo>
                    <a:pt x="22165" y="7762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530"/>
                  </a:lnTo>
                  <a:lnTo>
                    <a:pt x="23710" y="7298"/>
                  </a:lnTo>
                  <a:lnTo>
                    <a:pt x="24057" y="6989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908"/>
                  </a:lnTo>
                  <a:lnTo>
                    <a:pt x="24868" y="5483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5" y="3746"/>
                  </a:lnTo>
                  <a:lnTo>
                    <a:pt x="24868" y="3282"/>
                  </a:lnTo>
                  <a:lnTo>
                    <a:pt x="24791" y="2858"/>
                  </a:lnTo>
                  <a:lnTo>
                    <a:pt x="24637" y="2394"/>
                  </a:lnTo>
                  <a:lnTo>
                    <a:pt x="24443" y="1969"/>
                  </a:lnTo>
                  <a:lnTo>
                    <a:pt x="24250" y="1583"/>
                  </a:lnTo>
                  <a:lnTo>
                    <a:pt x="24057" y="1197"/>
                  </a:lnTo>
                  <a:lnTo>
                    <a:pt x="23787" y="811"/>
                  </a:lnTo>
                  <a:lnTo>
                    <a:pt x="23941" y="386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7"/>
                  </a:lnTo>
                  <a:lnTo>
                    <a:pt x="230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9"/>
            <p:cNvSpPr/>
            <p:nvPr/>
          </p:nvSpPr>
          <p:spPr>
            <a:xfrm>
              <a:off x="5843050" y="1398325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5" y="1429"/>
                  </a:lnTo>
                  <a:lnTo>
                    <a:pt x="4866" y="1738"/>
                  </a:lnTo>
                  <a:lnTo>
                    <a:pt x="5059" y="2085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6" y="5599"/>
                  </a:lnTo>
                  <a:lnTo>
                    <a:pt x="5330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40" y="8380"/>
                  </a:lnTo>
                  <a:lnTo>
                    <a:pt x="3631" y="8727"/>
                  </a:lnTo>
                  <a:lnTo>
                    <a:pt x="3283" y="9036"/>
                  </a:lnTo>
                  <a:lnTo>
                    <a:pt x="2936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9" y="10040"/>
                  </a:lnTo>
                  <a:lnTo>
                    <a:pt x="1314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9" y="10967"/>
                  </a:lnTo>
                  <a:lnTo>
                    <a:pt x="1121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8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5" y="6294"/>
                  </a:lnTo>
                  <a:lnTo>
                    <a:pt x="5909" y="5792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5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40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9"/>
            <p:cNvSpPr/>
            <p:nvPr/>
          </p:nvSpPr>
          <p:spPr>
            <a:xfrm>
              <a:off x="569225" y="1424375"/>
              <a:ext cx="126500" cy="69550"/>
            </a:xfrm>
            <a:custGeom>
              <a:avLst/>
              <a:gdLst/>
              <a:ahLst/>
              <a:cxnLst/>
              <a:rect l="l" t="t" r="r" b="b"/>
              <a:pathLst>
                <a:path w="5060" h="2782" extrusionOk="0">
                  <a:moveTo>
                    <a:pt x="4905" y="1"/>
                  </a:moveTo>
                  <a:lnTo>
                    <a:pt x="3824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30" y="1854"/>
                  </a:lnTo>
                  <a:lnTo>
                    <a:pt x="773" y="2125"/>
                  </a:lnTo>
                  <a:lnTo>
                    <a:pt x="117" y="2395"/>
                  </a:lnTo>
                  <a:lnTo>
                    <a:pt x="40" y="2472"/>
                  </a:lnTo>
                  <a:lnTo>
                    <a:pt x="1" y="2588"/>
                  </a:lnTo>
                  <a:lnTo>
                    <a:pt x="40" y="2665"/>
                  </a:lnTo>
                  <a:lnTo>
                    <a:pt x="117" y="2781"/>
                  </a:lnTo>
                  <a:lnTo>
                    <a:pt x="387" y="2781"/>
                  </a:lnTo>
                  <a:lnTo>
                    <a:pt x="1082" y="2627"/>
                  </a:lnTo>
                  <a:lnTo>
                    <a:pt x="1739" y="2356"/>
                  </a:lnTo>
                  <a:lnTo>
                    <a:pt x="2356" y="2047"/>
                  </a:lnTo>
                  <a:lnTo>
                    <a:pt x="2974" y="1739"/>
                  </a:lnTo>
                  <a:lnTo>
                    <a:pt x="3553" y="1430"/>
                  </a:lnTo>
                  <a:lnTo>
                    <a:pt x="4094" y="1082"/>
                  </a:lnTo>
                  <a:lnTo>
                    <a:pt x="4596" y="735"/>
                  </a:lnTo>
                  <a:lnTo>
                    <a:pt x="5059" y="310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9"/>
            <p:cNvSpPr/>
            <p:nvPr/>
          </p:nvSpPr>
          <p:spPr>
            <a:xfrm>
              <a:off x="512275" y="1467825"/>
              <a:ext cx="66650" cy="99450"/>
            </a:xfrm>
            <a:custGeom>
              <a:avLst/>
              <a:gdLst/>
              <a:ahLst/>
              <a:cxnLst/>
              <a:rect l="l" t="t" r="r" b="b"/>
              <a:pathLst>
                <a:path w="2666" h="3978" extrusionOk="0">
                  <a:moveTo>
                    <a:pt x="850" y="1"/>
                  </a:moveTo>
                  <a:lnTo>
                    <a:pt x="464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2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1" y="2704"/>
                  </a:lnTo>
                  <a:lnTo>
                    <a:pt x="39" y="2974"/>
                  </a:lnTo>
                  <a:lnTo>
                    <a:pt x="78" y="3206"/>
                  </a:lnTo>
                  <a:lnTo>
                    <a:pt x="155" y="3399"/>
                  </a:lnTo>
                  <a:lnTo>
                    <a:pt x="271" y="3592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9" y="3939"/>
                  </a:lnTo>
                  <a:lnTo>
                    <a:pt x="1082" y="3978"/>
                  </a:lnTo>
                  <a:lnTo>
                    <a:pt x="1314" y="3939"/>
                  </a:lnTo>
                  <a:lnTo>
                    <a:pt x="1507" y="3823"/>
                  </a:lnTo>
                  <a:lnTo>
                    <a:pt x="1661" y="3708"/>
                  </a:lnTo>
                  <a:lnTo>
                    <a:pt x="1816" y="3514"/>
                  </a:lnTo>
                  <a:lnTo>
                    <a:pt x="1970" y="3321"/>
                  </a:lnTo>
                  <a:lnTo>
                    <a:pt x="2086" y="3090"/>
                  </a:lnTo>
                  <a:lnTo>
                    <a:pt x="2318" y="2549"/>
                  </a:lnTo>
                  <a:lnTo>
                    <a:pt x="2472" y="2009"/>
                  </a:lnTo>
                  <a:lnTo>
                    <a:pt x="2626" y="1507"/>
                  </a:lnTo>
                  <a:lnTo>
                    <a:pt x="2665" y="1043"/>
                  </a:lnTo>
                  <a:lnTo>
                    <a:pt x="2395" y="1043"/>
                  </a:lnTo>
                  <a:lnTo>
                    <a:pt x="2009" y="2009"/>
                  </a:lnTo>
                  <a:lnTo>
                    <a:pt x="1738" y="2665"/>
                  </a:lnTo>
                  <a:lnTo>
                    <a:pt x="1545" y="3051"/>
                  </a:lnTo>
                  <a:lnTo>
                    <a:pt x="1468" y="3206"/>
                  </a:lnTo>
                  <a:lnTo>
                    <a:pt x="1314" y="3283"/>
                  </a:lnTo>
                  <a:lnTo>
                    <a:pt x="1159" y="3283"/>
                  </a:lnTo>
                  <a:lnTo>
                    <a:pt x="966" y="3206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8"/>
                  </a:lnTo>
                  <a:lnTo>
                    <a:pt x="889" y="773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9"/>
            <p:cNvSpPr/>
            <p:nvPr/>
          </p:nvSpPr>
          <p:spPr>
            <a:xfrm>
              <a:off x="4008850" y="152575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4"/>
                  </a:lnTo>
                  <a:lnTo>
                    <a:pt x="7029" y="1313"/>
                  </a:lnTo>
                  <a:lnTo>
                    <a:pt x="7531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7"/>
                  </a:lnTo>
                  <a:lnTo>
                    <a:pt x="8573" y="3707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1" y="3862"/>
                  </a:lnTo>
                  <a:lnTo>
                    <a:pt x="2433" y="4016"/>
                  </a:lnTo>
                  <a:lnTo>
                    <a:pt x="2318" y="4132"/>
                  </a:lnTo>
                  <a:lnTo>
                    <a:pt x="2124" y="4209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1" y="4248"/>
                  </a:lnTo>
                  <a:lnTo>
                    <a:pt x="734" y="4132"/>
                  </a:lnTo>
                  <a:lnTo>
                    <a:pt x="387" y="4016"/>
                  </a:lnTo>
                  <a:lnTo>
                    <a:pt x="503" y="3514"/>
                  </a:lnTo>
                  <a:lnTo>
                    <a:pt x="657" y="3012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8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7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3" y="5947"/>
                  </a:lnTo>
                  <a:lnTo>
                    <a:pt x="10543" y="5870"/>
                  </a:lnTo>
                  <a:lnTo>
                    <a:pt x="10543" y="5754"/>
                  </a:lnTo>
                  <a:lnTo>
                    <a:pt x="10620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0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9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7" y="3205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8"/>
                  </a:lnTo>
                  <a:lnTo>
                    <a:pt x="1314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3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7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3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8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7" y="6526"/>
                  </a:lnTo>
                  <a:lnTo>
                    <a:pt x="11740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1" y="7916"/>
                  </a:lnTo>
                  <a:lnTo>
                    <a:pt x="12551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7" y="7183"/>
                  </a:lnTo>
                  <a:lnTo>
                    <a:pt x="12744" y="6681"/>
                  </a:lnTo>
                  <a:lnTo>
                    <a:pt x="12435" y="6217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9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4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5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6" y="193"/>
                  </a:lnTo>
                  <a:lnTo>
                    <a:pt x="5291" y="78"/>
                  </a:lnTo>
                  <a:lnTo>
                    <a:pt x="4828" y="39"/>
                  </a:lnTo>
                  <a:lnTo>
                    <a:pt x="44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9"/>
            <p:cNvSpPr/>
            <p:nvPr/>
          </p:nvSpPr>
          <p:spPr>
            <a:xfrm>
              <a:off x="6763050" y="1538300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8"/>
                  </a:moveTo>
                  <a:lnTo>
                    <a:pt x="1082" y="5986"/>
                  </a:lnTo>
                  <a:lnTo>
                    <a:pt x="1237" y="6024"/>
                  </a:lnTo>
                  <a:lnTo>
                    <a:pt x="1391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7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9" y="6990"/>
                  </a:lnTo>
                  <a:lnTo>
                    <a:pt x="464" y="6835"/>
                  </a:lnTo>
                  <a:lnTo>
                    <a:pt x="426" y="6719"/>
                  </a:lnTo>
                  <a:lnTo>
                    <a:pt x="387" y="6642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6" y="6256"/>
                  </a:lnTo>
                  <a:lnTo>
                    <a:pt x="503" y="6179"/>
                  </a:lnTo>
                  <a:lnTo>
                    <a:pt x="696" y="6024"/>
                  </a:lnTo>
                  <a:lnTo>
                    <a:pt x="889" y="5908"/>
                  </a:lnTo>
                  <a:close/>
                  <a:moveTo>
                    <a:pt x="5909" y="0"/>
                  </a:moveTo>
                  <a:lnTo>
                    <a:pt x="5832" y="39"/>
                  </a:lnTo>
                  <a:lnTo>
                    <a:pt x="5523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7" y="2047"/>
                  </a:lnTo>
                  <a:lnTo>
                    <a:pt x="3438" y="2781"/>
                  </a:lnTo>
                  <a:lnTo>
                    <a:pt x="2279" y="4132"/>
                  </a:lnTo>
                  <a:lnTo>
                    <a:pt x="1739" y="4866"/>
                  </a:lnTo>
                  <a:lnTo>
                    <a:pt x="1198" y="5561"/>
                  </a:lnTo>
                  <a:lnTo>
                    <a:pt x="1043" y="5522"/>
                  </a:lnTo>
                  <a:lnTo>
                    <a:pt x="889" y="5522"/>
                  </a:lnTo>
                  <a:lnTo>
                    <a:pt x="773" y="5561"/>
                  </a:lnTo>
                  <a:lnTo>
                    <a:pt x="619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10" y="5870"/>
                  </a:lnTo>
                  <a:lnTo>
                    <a:pt x="117" y="6063"/>
                  </a:lnTo>
                  <a:lnTo>
                    <a:pt x="1" y="6333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40" y="6797"/>
                  </a:lnTo>
                  <a:lnTo>
                    <a:pt x="117" y="6990"/>
                  </a:lnTo>
                  <a:lnTo>
                    <a:pt x="194" y="7144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4"/>
                  </a:lnTo>
                  <a:lnTo>
                    <a:pt x="1430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6" y="6874"/>
                  </a:lnTo>
                  <a:lnTo>
                    <a:pt x="1854" y="6681"/>
                  </a:lnTo>
                  <a:lnTo>
                    <a:pt x="1893" y="6526"/>
                  </a:lnTo>
                  <a:lnTo>
                    <a:pt x="1854" y="6333"/>
                  </a:lnTo>
                  <a:lnTo>
                    <a:pt x="1816" y="6179"/>
                  </a:lnTo>
                  <a:lnTo>
                    <a:pt x="1739" y="6024"/>
                  </a:lnTo>
                  <a:lnTo>
                    <a:pt x="1661" y="5908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3" y="4403"/>
                  </a:lnTo>
                  <a:lnTo>
                    <a:pt x="3940" y="3012"/>
                  </a:lnTo>
                  <a:lnTo>
                    <a:pt x="4480" y="2395"/>
                  </a:lnTo>
                  <a:lnTo>
                    <a:pt x="5098" y="1699"/>
                  </a:lnTo>
                  <a:lnTo>
                    <a:pt x="5639" y="1043"/>
                  </a:lnTo>
                  <a:lnTo>
                    <a:pt x="5909" y="657"/>
                  </a:lnTo>
                  <a:lnTo>
                    <a:pt x="6102" y="309"/>
                  </a:lnTo>
                  <a:lnTo>
                    <a:pt x="6141" y="193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9"/>
            <p:cNvSpPr/>
            <p:nvPr/>
          </p:nvSpPr>
          <p:spPr>
            <a:xfrm>
              <a:off x="4040700" y="153927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5" y="7298"/>
                  </a:moveTo>
                  <a:lnTo>
                    <a:pt x="8496" y="7375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1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4"/>
                  </a:lnTo>
                  <a:lnTo>
                    <a:pt x="8110" y="10156"/>
                  </a:lnTo>
                  <a:lnTo>
                    <a:pt x="7840" y="10078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6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7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2" y="8766"/>
                  </a:lnTo>
                  <a:lnTo>
                    <a:pt x="1546" y="8727"/>
                  </a:lnTo>
                  <a:lnTo>
                    <a:pt x="40" y="8688"/>
                  </a:lnTo>
                  <a:lnTo>
                    <a:pt x="1" y="8688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6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6"/>
                  </a:lnTo>
                  <a:lnTo>
                    <a:pt x="6759" y="9847"/>
                  </a:lnTo>
                  <a:lnTo>
                    <a:pt x="6990" y="10078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0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7"/>
                  </a:lnTo>
                  <a:lnTo>
                    <a:pt x="9539" y="10194"/>
                  </a:lnTo>
                  <a:lnTo>
                    <a:pt x="9771" y="9963"/>
                  </a:lnTo>
                  <a:lnTo>
                    <a:pt x="9925" y="9692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7"/>
                  </a:lnTo>
                  <a:lnTo>
                    <a:pt x="6565" y="8186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79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9"/>
            <p:cNvSpPr/>
            <p:nvPr/>
          </p:nvSpPr>
          <p:spPr>
            <a:xfrm>
              <a:off x="1387875" y="1558575"/>
              <a:ext cx="374575" cy="387125"/>
            </a:xfrm>
            <a:custGeom>
              <a:avLst/>
              <a:gdLst/>
              <a:ahLst/>
              <a:cxnLst/>
              <a:rect l="l" t="t" r="r" b="b"/>
              <a:pathLst>
                <a:path w="14983" h="15485" extrusionOk="0">
                  <a:moveTo>
                    <a:pt x="7453" y="502"/>
                  </a:moveTo>
                  <a:lnTo>
                    <a:pt x="8032" y="541"/>
                  </a:lnTo>
                  <a:lnTo>
                    <a:pt x="8573" y="580"/>
                  </a:lnTo>
                  <a:lnTo>
                    <a:pt x="9152" y="695"/>
                  </a:lnTo>
                  <a:lnTo>
                    <a:pt x="9654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0" y="1545"/>
                  </a:lnTo>
                  <a:lnTo>
                    <a:pt x="11585" y="1854"/>
                  </a:lnTo>
                  <a:lnTo>
                    <a:pt x="10812" y="2201"/>
                  </a:lnTo>
                  <a:lnTo>
                    <a:pt x="10040" y="2626"/>
                  </a:lnTo>
                  <a:lnTo>
                    <a:pt x="9306" y="3090"/>
                  </a:lnTo>
                  <a:lnTo>
                    <a:pt x="8611" y="3630"/>
                  </a:lnTo>
                  <a:lnTo>
                    <a:pt x="7916" y="4171"/>
                  </a:lnTo>
                  <a:lnTo>
                    <a:pt x="7299" y="4789"/>
                  </a:lnTo>
                  <a:lnTo>
                    <a:pt x="6681" y="5445"/>
                  </a:lnTo>
                  <a:lnTo>
                    <a:pt x="6140" y="6140"/>
                  </a:lnTo>
                  <a:lnTo>
                    <a:pt x="5638" y="6874"/>
                  </a:lnTo>
                  <a:lnTo>
                    <a:pt x="5175" y="7646"/>
                  </a:lnTo>
                  <a:lnTo>
                    <a:pt x="4789" y="8418"/>
                  </a:lnTo>
                  <a:lnTo>
                    <a:pt x="4441" y="9229"/>
                  </a:lnTo>
                  <a:lnTo>
                    <a:pt x="4171" y="10040"/>
                  </a:lnTo>
                  <a:lnTo>
                    <a:pt x="3939" y="10890"/>
                  </a:lnTo>
                  <a:lnTo>
                    <a:pt x="3823" y="11778"/>
                  </a:lnTo>
                  <a:lnTo>
                    <a:pt x="3746" y="12666"/>
                  </a:lnTo>
                  <a:lnTo>
                    <a:pt x="3553" y="12666"/>
                  </a:lnTo>
                  <a:lnTo>
                    <a:pt x="3283" y="11855"/>
                  </a:lnTo>
                  <a:lnTo>
                    <a:pt x="3051" y="11044"/>
                  </a:lnTo>
                  <a:lnTo>
                    <a:pt x="2819" y="10195"/>
                  </a:lnTo>
                  <a:lnTo>
                    <a:pt x="2665" y="9384"/>
                  </a:lnTo>
                  <a:lnTo>
                    <a:pt x="2588" y="8534"/>
                  </a:lnTo>
                  <a:lnTo>
                    <a:pt x="2549" y="7685"/>
                  </a:lnTo>
                  <a:lnTo>
                    <a:pt x="2588" y="6797"/>
                  </a:lnTo>
                  <a:lnTo>
                    <a:pt x="2665" y="5947"/>
                  </a:lnTo>
                  <a:lnTo>
                    <a:pt x="2858" y="5213"/>
                  </a:lnTo>
                  <a:lnTo>
                    <a:pt x="3051" y="4518"/>
                  </a:lnTo>
                  <a:lnTo>
                    <a:pt x="3321" y="3823"/>
                  </a:lnTo>
                  <a:lnTo>
                    <a:pt x="3630" y="3205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29"/>
                  </a:lnTo>
                  <a:lnTo>
                    <a:pt x="5406" y="888"/>
                  </a:lnTo>
                  <a:lnTo>
                    <a:pt x="5908" y="734"/>
                  </a:lnTo>
                  <a:lnTo>
                    <a:pt x="6410" y="618"/>
                  </a:lnTo>
                  <a:lnTo>
                    <a:pt x="6912" y="541"/>
                  </a:lnTo>
                  <a:lnTo>
                    <a:pt x="7453" y="502"/>
                  </a:lnTo>
                  <a:close/>
                  <a:moveTo>
                    <a:pt x="11932" y="2086"/>
                  </a:moveTo>
                  <a:lnTo>
                    <a:pt x="12318" y="2433"/>
                  </a:lnTo>
                  <a:lnTo>
                    <a:pt x="12666" y="2819"/>
                  </a:lnTo>
                  <a:lnTo>
                    <a:pt x="13014" y="3205"/>
                  </a:lnTo>
                  <a:lnTo>
                    <a:pt x="13322" y="3669"/>
                  </a:lnTo>
                  <a:lnTo>
                    <a:pt x="13593" y="4093"/>
                  </a:lnTo>
                  <a:lnTo>
                    <a:pt x="13824" y="4595"/>
                  </a:lnTo>
                  <a:lnTo>
                    <a:pt x="14018" y="5097"/>
                  </a:lnTo>
                  <a:lnTo>
                    <a:pt x="14211" y="5599"/>
                  </a:lnTo>
                  <a:lnTo>
                    <a:pt x="14326" y="6101"/>
                  </a:lnTo>
                  <a:lnTo>
                    <a:pt x="14404" y="6642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25" y="6951"/>
                  </a:lnTo>
                  <a:lnTo>
                    <a:pt x="11392" y="7144"/>
                  </a:lnTo>
                  <a:lnTo>
                    <a:pt x="10658" y="7414"/>
                  </a:lnTo>
                  <a:lnTo>
                    <a:pt x="9924" y="7723"/>
                  </a:lnTo>
                  <a:lnTo>
                    <a:pt x="9229" y="8032"/>
                  </a:lnTo>
                  <a:lnTo>
                    <a:pt x="8534" y="8418"/>
                  </a:lnTo>
                  <a:lnTo>
                    <a:pt x="7878" y="8843"/>
                  </a:lnTo>
                  <a:lnTo>
                    <a:pt x="7221" y="9306"/>
                  </a:lnTo>
                  <a:lnTo>
                    <a:pt x="6642" y="9808"/>
                  </a:lnTo>
                  <a:lnTo>
                    <a:pt x="6063" y="10349"/>
                  </a:lnTo>
                  <a:lnTo>
                    <a:pt x="5561" y="10890"/>
                  </a:lnTo>
                  <a:lnTo>
                    <a:pt x="5059" y="11508"/>
                  </a:lnTo>
                  <a:lnTo>
                    <a:pt x="4634" y="12125"/>
                  </a:lnTo>
                  <a:lnTo>
                    <a:pt x="4248" y="12820"/>
                  </a:lnTo>
                  <a:lnTo>
                    <a:pt x="4093" y="12743"/>
                  </a:lnTo>
                  <a:lnTo>
                    <a:pt x="3939" y="12666"/>
                  </a:lnTo>
                  <a:lnTo>
                    <a:pt x="4093" y="11816"/>
                  </a:lnTo>
                  <a:lnTo>
                    <a:pt x="4287" y="10928"/>
                  </a:lnTo>
                  <a:lnTo>
                    <a:pt x="4557" y="10117"/>
                  </a:lnTo>
                  <a:lnTo>
                    <a:pt x="4827" y="9306"/>
                  </a:lnTo>
                  <a:lnTo>
                    <a:pt x="5175" y="8496"/>
                  </a:lnTo>
                  <a:lnTo>
                    <a:pt x="5561" y="7723"/>
                  </a:lnTo>
                  <a:lnTo>
                    <a:pt x="6024" y="6990"/>
                  </a:lnTo>
                  <a:lnTo>
                    <a:pt x="6488" y="6295"/>
                  </a:lnTo>
                  <a:lnTo>
                    <a:pt x="7028" y="5599"/>
                  </a:lnTo>
                  <a:lnTo>
                    <a:pt x="7607" y="4982"/>
                  </a:lnTo>
                  <a:lnTo>
                    <a:pt x="8225" y="4402"/>
                  </a:lnTo>
                  <a:lnTo>
                    <a:pt x="8882" y="3823"/>
                  </a:lnTo>
                  <a:lnTo>
                    <a:pt x="9577" y="3321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42" y="6990"/>
                  </a:moveTo>
                  <a:lnTo>
                    <a:pt x="14481" y="7839"/>
                  </a:lnTo>
                  <a:lnTo>
                    <a:pt x="14404" y="8689"/>
                  </a:lnTo>
                  <a:lnTo>
                    <a:pt x="14249" y="9538"/>
                  </a:lnTo>
                  <a:lnTo>
                    <a:pt x="14172" y="9963"/>
                  </a:lnTo>
                  <a:lnTo>
                    <a:pt x="14018" y="10388"/>
                  </a:lnTo>
                  <a:lnTo>
                    <a:pt x="13863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89"/>
                  </a:lnTo>
                  <a:lnTo>
                    <a:pt x="12473" y="12898"/>
                  </a:lnTo>
                  <a:lnTo>
                    <a:pt x="12203" y="13207"/>
                  </a:lnTo>
                  <a:lnTo>
                    <a:pt x="11932" y="13052"/>
                  </a:lnTo>
                  <a:lnTo>
                    <a:pt x="11662" y="12936"/>
                  </a:lnTo>
                  <a:lnTo>
                    <a:pt x="11083" y="12782"/>
                  </a:lnTo>
                  <a:lnTo>
                    <a:pt x="10542" y="12627"/>
                  </a:lnTo>
                  <a:lnTo>
                    <a:pt x="9963" y="12550"/>
                  </a:lnTo>
                  <a:lnTo>
                    <a:pt x="9384" y="12512"/>
                  </a:lnTo>
                  <a:lnTo>
                    <a:pt x="8843" y="12473"/>
                  </a:lnTo>
                  <a:lnTo>
                    <a:pt x="8303" y="12473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6"/>
                  </a:lnTo>
                  <a:lnTo>
                    <a:pt x="6179" y="12782"/>
                  </a:lnTo>
                  <a:lnTo>
                    <a:pt x="5638" y="12975"/>
                  </a:lnTo>
                  <a:lnTo>
                    <a:pt x="5136" y="13129"/>
                  </a:lnTo>
                  <a:lnTo>
                    <a:pt x="4673" y="13361"/>
                  </a:lnTo>
                  <a:lnTo>
                    <a:pt x="4557" y="13129"/>
                  </a:lnTo>
                  <a:lnTo>
                    <a:pt x="4402" y="12936"/>
                  </a:lnTo>
                  <a:lnTo>
                    <a:pt x="4866" y="12318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0" y="10619"/>
                  </a:lnTo>
                  <a:lnTo>
                    <a:pt x="6951" y="10117"/>
                  </a:lnTo>
                  <a:lnTo>
                    <a:pt x="7530" y="9654"/>
                  </a:lnTo>
                  <a:lnTo>
                    <a:pt x="8148" y="9229"/>
                  </a:lnTo>
                  <a:lnTo>
                    <a:pt x="8766" y="8804"/>
                  </a:lnTo>
                  <a:lnTo>
                    <a:pt x="9384" y="8457"/>
                  </a:lnTo>
                  <a:lnTo>
                    <a:pt x="10040" y="8109"/>
                  </a:lnTo>
                  <a:lnTo>
                    <a:pt x="10735" y="7839"/>
                  </a:lnTo>
                  <a:lnTo>
                    <a:pt x="11430" y="7569"/>
                  </a:lnTo>
                  <a:lnTo>
                    <a:pt x="12164" y="7376"/>
                  </a:lnTo>
                  <a:lnTo>
                    <a:pt x="12898" y="7183"/>
                  </a:lnTo>
                  <a:lnTo>
                    <a:pt x="13670" y="7067"/>
                  </a:lnTo>
                  <a:lnTo>
                    <a:pt x="14442" y="6990"/>
                  </a:lnTo>
                  <a:close/>
                  <a:moveTo>
                    <a:pt x="4518" y="1275"/>
                  </a:moveTo>
                  <a:lnTo>
                    <a:pt x="4016" y="1854"/>
                  </a:lnTo>
                  <a:lnTo>
                    <a:pt x="3591" y="2472"/>
                  </a:lnTo>
                  <a:lnTo>
                    <a:pt x="3244" y="3128"/>
                  </a:lnTo>
                  <a:lnTo>
                    <a:pt x="2935" y="3823"/>
                  </a:lnTo>
                  <a:lnTo>
                    <a:pt x="2665" y="4518"/>
                  </a:lnTo>
                  <a:lnTo>
                    <a:pt x="2472" y="5291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3"/>
                  </a:lnTo>
                  <a:lnTo>
                    <a:pt x="2356" y="9886"/>
                  </a:lnTo>
                  <a:lnTo>
                    <a:pt x="2549" y="10619"/>
                  </a:lnTo>
                  <a:lnTo>
                    <a:pt x="2742" y="11353"/>
                  </a:lnTo>
                  <a:lnTo>
                    <a:pt x="3012" y="12087"/>
                  </a:lnTo>
                  <a:lnTo>
                    <a:pt x="3283" y="12782"/>
                  </a:lnTo>
                  <a:lnTo>
                    <a:pt x="3089" y="12898"/>
                  </a:lnTo>
                  <a:lnTo>
                    <a:pt x="2935" y="13052"/>
                  </a:lnTo>
                  <a:lnTo>
                    <a:pt x="2819" y="13245"/>
                  </a:lnTo>
                  <a:lnTo>
                    <a:pt x="2703" y="13438"/>
                  </a:lnTo>
                  <a:lnTo>
                    <a:pt x="2394" y="13014"/>
                  </a:lnTo>
                  <a:lnTo>
                    <a:pt x="2047" y="12550"/>
                  </a:lnTo>
                  <a:lnTo>
                    <a:pt x="1777" y="12087"/>
                  </a:lnTo>
                  <a:lnTo>
                    <a:pt x="1506" y="11623"/>
                  </a:lnTo>
                  <a:lnTo>
                    <a:pt x="1275" y="11121"/>
                  </a:lnTo>
                  <a:lnTo>
                    <a:pt x="1043" y="10619"/>
                  </a:lnTo>
                  <a:lnTo>
                    <a:pt x="850" y="10117"/>
                  </a:lnTo>
                  <a:lnTo>
                    <a:pt x="734" y="9615"/>
                  </a:lnTo>
                  <a:lnTo>
                    <a:pt x="618" y="9113"/>
                  </a:lnTo>
                  <a:lnTo>
                    <a:pt x="541" y="8573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0"/>
                  </a:lnTo>
                  <a:lnTo>
                    <a:pt x="734" y="5870"/>
                  </a:lnTo>
                  <a:lnTo>
                    <a:pt x="927" y="5329"/>
                  </a:lnTo>
                  <a:lnTo>
                    <a:pt x="1197" y="4673"/>
                  </a:lnTo>
                  <a:lnTo>
                    <a:pt x="1506" y="4055"/>
                  </a:lnTo>
                  <a:lnTo>
                    <a:pt x="1892" y="3476"/>
                  </a:lnTo>
                  <a:lnTo>
                    <a:pt x="2356" y="2935"/>
                  </a:lnTo>
                  <a:lnTo>
                    <a:pt x="2819" y="2433"/>
                  </a:lnTo>
                  <a:lnTo>
                    <a:pt x="3360" y="2008"/>
                  </a:lnTo>
                  <a:lnTo>
                    <a:pt x="3900" y="1584"/>
                  </a:lnTo>
                  <a:lnTo>
                    <a:pt x="4518" y="1275"/>
                  </a:lnTo>
                  <a:close/>
                  <a:moveTo>
                    <a:pt x="3823" y="12975"/>
                  </a:moveTo>
                  <a:lnTo>
                    <a:pt x="4016" y="13052"/>
                  </a:lnTo>
                  <a:lnTo>
                    <a:pt x="4132" y="13168"/>
                  </a:lnTo>
                  <a:lnTo>
                    <a:pt x="4248" y="13284"/>
                  </a:lnTo>
                  <a:lnTo>
                    <a:pt x="4325" y="13438"/>
                  </a:lnTo>
                  <a:lnTo>
                    <a:pt x="4364" y="13631"/>
                  </a:lnTo>
                  <a:lnTo>
                    <a:pt x="4325" y="13786"/>
                  </a:lnTo>
                  <a:lnTo>
                    <a:pt x="4287" y="13940"/>
                  </a:lnTo>
                  <a:lnTo>
                    <a:pt x="4209" y="14095"/>
                  </a:lnTo>
                  <a:lnTo>
                    <a:pt x="3746" y="13824"/>
                  </a:lnTo>
                  <a:lnTo>
                    <a:pt x="3321" y="13477"/>
                  </a:lnTo>
                  <a:lnTo>
                    <a:pt x="3244" y="13438"/>
                  </a:lnTo>
                  <a:lnTo>
                    <a:pt x="3128" y="13438"/>
                  </a:lnTo>
                  <a:lnTo>
                    <a:pt x="3051" y="13477"/>
                  </a:lnTo>
                  <a:lnTo>
                    <a:pt x="2974" y="13515"/>
                  </a:lnTo>
                  <a:lnTo>
                    <a:pt x="3051" y="13361"/>
                  </a:lnTo>
                  <a:lnTo>
                    <a:pt x="3167" y="13245"/>
                  </a:lnTo>
                  <a:lnTo>
                    <a:pt x="3321" y="13129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13" y="12859"/>
                  </a:moveTo>
                  <a:lnTo>
                    <a:pt x="9615" y="12898"/>
                  </a:lnTo>
                  <a:lnTo>
                    <a:pt x="10079" y="12975"/>
                  </a:lnTo>
                  <a:lnTo>
                    <a:pt x="10504" y="13014"/>
                  </a:lnTo>
                  <a:lnTo>
                    <a:pt x="11006" y="13129"/>
                  </a:lnTo>
                  <a:lnTo>
                    <a:pt x="11469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7"/>
                  </a:lnTo>
                  <a:lnTo>
                    <a:pt x="10658" y="14249"/>
                  </a:lnTo>
                  <a:lnTo>
                    <a:pt x="10195" y="14442"/>
                  </a:lnTo>
                  <a:lnTo>
                    <a:pt x="9770" y="14635"/>
                  </a:lnTo>
                  <a:lnTo>
                    <a:pt x="9306" y="14751"/>
                  </a:lnTo>
                  <a:lnTo>
                    <a:pt x="8804" y="14867"/>
                  </a:lnTo>
                  <a:lnTo>
                    <a:pt x="8341" y="14944"/>
                  </a:lnTo>
                  <a:lnTo>
                    <a:pt x="7839" y="14983"/>
                  </a:lnTo>
                  <a:lnTo>
                    <a:pt x="7376" y="14983"/>
                  </a:lnTo>
                  <a:lnTo>
                    <a:pt x="6874" y="14944"/>
                  </a:lnTo>
                  <a:lnTo>
                    <a:pt x="6410" y="14867"/>
                  </a:lnTo>
                  <a:lnTo>
                    <a:pt x="5947" y="14790"/>
                  </a:lnTo>
                  <a:lnTo>
                    <a:pt x="5484" y="14674"/>
                  </a:lnTo>
                  <a:lnTo>
                    <a:pt x="5020" y="14481"/>
                  </a:lnTo>
                  <a:lnTo>
                    <a:pt x="4557" y="14288"/>
                  </a:lnTo>
                  <a:lnTo>
                    <a:pt x="4673" y="14017"/>
                  </a:lnTo>
                  <a:lnTo>
                    <a:pt x="4711" y="13747"/>
                  </a:lnTo>
                  <a:lnTo>
                    <a:pt x="4711" y="13593"/>
                  </a:lnTo>
                  <a:lnTo>
                    <a:pt x="5561" y="13322"/>
                  </a:lnTo>
                  <a:lnTo>
                    <a:pt x="6410" y="13091"/>
                  </a:lnTo>
                  <a:lnTo>
                    <a:pt x="7260" y="12936"/>
                  </a:lnTo>
                  <a:lnTo>
                    <a:pt x="8148" y="12859"/>
                  </a:lnTo>
                  <a:close/>
                  <a:moveTo>
                    <a:pt x="7569" y="0"/>
                  </a:moveTo>
                  <a:lnTo>
                    <a:pt x="6990" y="39"/>
                  </a:lnTo>
                  <a:lnTo>
                    <a:pt x="6410" y="116"/>
                  </a:lnTo>
                  <a:lnTo>
                    <a:pt x="5870" y="232"/>
                  </a:lnTo>
                  <a:lnTo>
                    <a:pt x="5291" y="386"/>
                  </a:lnTo>
                  <a:lnTo>
                    <a:pt x="4750" y="580"/>
                  </a:lnTo>
                  <a:lnTo>
                    <a:pt x="4248" y="811"/>
                  </a:lnTo>
                  <a:lnTo>
                    <a:pt x="3746" y="1120"/>
                  </a:lnTo>
                  <a:lnTo>
                    <a:pt x="3283" y="1429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1970" y="2588"/>
                  </a:lnTo>
                  <a:lnTo>
                    <a:pt x="1622" y="3012"/>
                  </a:lnTo>
                  <a:lnTo>
                    <a:pt x="1275" y="3514"/>
                  </a:lnTo>
                  <a:lnTo>
                    <a:pt x="966" y="4016"/>
                  </a:lnTo>
                  <a:lnTo>
                    <a:pt x="657" y="4595"/>
                  </a:lnTo>
                  <a:lnTo>
                    <a:pt x="425" y="5252"/>
                  </a:lnTo>
                  <a:lnTo>
                    <a:pt x="232" y="5908"/>
                  </a:lnTo>
                  <a:lnTo>
                    <a:pt x="116" y="6565"/>
                  </a:lnTo>
                  <a:lnTo>
                    <a:pt x="0" y="7221"/>
                  </a:lnTo>
                  <a:lnTo>
                    <a:pt x="0" y="7916"/>
                  </a:lnTo>
                  <a:lnTo>
                    <a:pt x="39" y="8611"/>
                  </a:lnTo>
                  <a:lnTo>
                    <a:pt x="116" y="9268"/>
                  </a:lnTo>
                  <a:lnTo>
                    <a:pt x="232" y="9924"/>
                  </a:lnTo>
                  <a:lnTo>
                    <a:pt x="425" y="10581"/>
                  </a:lnTo>
                  <a:lnTo>
                    <a:pt x="695" y="11237"/>
                  </a:lnTo>
                  <a:lnTo>
                    <a:pt x="966" y="11855"/>
                  </a:lnTo>
                  <a:lnTo>
                    <a:pt x="1313" y="12396"/>
                  </a:lnTo>
                  <a:lnTo>
                    <a:pt x="1738" y="12975"/>
                  </a:lnTo>
                  <a:lnTo>
                    <a:pt x="2201" y="13477"/>
                  </a:lnTo>
                  <a:lnTo>
                    <a:pt x="2703" y="13902"/>
                  </a:lnTo>
                  <a:lnTo>
                    <a:pt x="2742" y="13940"/>
                  </a:lnTo>
                  <a:lnTo>
                    <a:pt x="2819" y="13940"/>
                  </a:lnTo>
                  <a:lnTo>
                    <a:pt x="2896" y="13902"/>
                  </a:lnTo>
                  <a:lnTo>
                    <a:pt x="3167" y="14133"/>
                  </a:lnTo>
                  <a:lnTo>
                    <a:pt x="3437" y="14326"/>
                  </a:lnTo>
                  <a:lnTo>
                    <a:pt x="3785" y="14519"/>
                  </a:lnTo>
                  <a:lnTo>
                    <a:pt x="4093" y="14597"/>
                  </a:lnTo>
                  <a:lnTo>
                    <a:pt x="4518" y="14828"/>
                  </a:lnTo>
                  <a:lnTo>
                    <a:pt x="4943" y="14983"/>
                  </a:lnTo>
                  <a:lnTo>
                    <a:pt x="5406" y="15137"/>
                  </a:lnTo>
                  <a:lnTo>
                    <a:pt x="5870" y="15292"/>
                  </a:lnTo>
                  <a:lnTo>
                    <a:pt x="6333" y="15369"/>
                  </a:lnTo>
                  <a:lnTo>
                    <a:pt x="6797" y="15446"/>
                  </a:lnTo>
                  <a:lnTo>
                    <a:pt x="7260" y="15485"/>
                  </a:lnTo>
                  <a:lnTo>
                    <a:pt x="7723" y="15485"/>
                  </a:lnTo>
                  <a:lnTo>
                    <a:pt x="8225" y="15446"/>
                  </a:lnTo>
                  <a:lnTo>
                    <a:pt x="8689" y="15408"/>
                  </a:lnTo>
                  <a:lnTo>
                    <a:pt x="9152" y="15330"/>
                  </a:lnTo>
                  <a:lnTo>
                    <a:pt x="9615" y="15215"/>
                  </a:lnTo>
                  <a:lnTo>
                    <a:pt x="10079" y="15060"/>
                  </a:lnTo>
                  <a:lnTo>
                    <a:pt x="10504" y="14906"/>
                  </a:lnTo>
                  <a:lnTo>
                    <a:pt x="10928" y="14674"/>
                  </a:lnTo>
                  <a:lnTo>
                    <a:pt x="11353" y="14442"/>
                  </a:lnTo>
                  <a:lnTo>
                    <a:pt x="11855" y="14133"/>
                  </a:lnTo>
                  <a:lnTo>
                    <a:pt x="12318" y="13786"/>
                  </a:lnTo>
                  <a:lnTo>
                    <a:pt x="12705" y="13400"/>
                  </a:lnTo>
                  <a:lnTo>
                    <a:pt x="13091" y="12975"/>
                  </a:lnTo>
                  <a:lnTo>
                    <a:pt x="13438" y="12550"/>
                  </a:lnTo>
                  <a:lnTo>
                    <a:pt x="13747" y="12048"/>
                  </a:lnTo>
                  <a:lnTo>
                    <a:pt x="14056" y="11585"/>
                  </a:lnTo>
                  <a:lnTo>
                    <a:pt x="14288" y="11044"/>
                  </a:lnTo>
                  <a:lnTo>
                    <a:pt x="14481" y="10542"/>
                  </a:lnTo>
                  <a:lnTo>
                    <a:pt x="14674" y="10002"/>
                  </a:lnTo>
                  <a:lnTo>
                    <a:pt x="14790" y="9422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3"/>
                  </a:lnTo>
                  <a:lnTo>
                    <a:pt x="14983" y="7144"/>
                  </a:lnTo>
                  <a:lnTo>
                    <a:pt x="14906" y="6603"/>
                  </a:lnTo>
                  <a:lnTo>
                    <a:pt x="14828" y="5986"/>
                  </a:lnTo>
                  <a:lnTo>
                    <a:pt x="14674" y="5406"/>
                  </a:lnTo>
                  <a:lnTo>
                    <a:pt x="14481" y="4827"/>
                  </a:lnTo>
                  <a:lnTo>
                    <a:pt x="14249" y="4287"/>
                  </a:lnTo>
                  <a:lnTo>
                    <a:pt x="13979" y="3746"/>
                  </a:lnTo>
                  <a:lnTo>
                    <a:pt x="13631" y="3244"/>
                  </a:lnTo>
                  <a:lnTo>
                    <a:pt x="13284" y="2742"/>
                  </a:lnTo>
                  <a:lnTo>
                    <a:pt x="12898" y="2317"/>
                  </a:lnTo>
                  <a:lnTo>
                    <a:pt x="12512" y="1892"/>
                  </a:lnTo>
                  <a:lnTo>
                    <a:pt x="12048" y="1506"/>
                  </a:lnTo>
                  <a:lnTo>
                    <a:pt x="11546" y="1197"/>
                  </a:lnTo>
                  <a:lnTo>
                    <a:pt x="11044" y="888"/>
                  </a:lnTo>
                  <a:lnTo>
                    <a:pt x="10504" y="618"/>
                  </a:lnTo>
                  <a:lnTo>
                    <a:pt x="9963" y="386"/>
                  </a:lnTo>
                  <a:lnTo>
                    <a:pt x="9345" y="232"/>
                  </a:lnTo>
                  <a:lnTo>
                    <a:pt x="8766" y="116"/>
                  </a:lnTo>
                  <a:lnTo>
                    <a:pt x="8148" y="39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9"/>
            <p:cNvSpPr/>
            <p:nvPr/>
          </p:nvSpPr>
          <p:spPr>
            <a:xfrm>
              <a:off x="6509175" y="1566300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8" y="5870"/>
                  </a:lnTo>
                  <a:lnTo>
                    <a:pt x="7491" y="6024"/>
                  </a:lnTo>
                  <a:lnTo>
                    <a:pt x="7530" y="6140"/>
                  </a:lnTo>
                  <a:lnTo>
                    <a:pt x="7569" y="6256"/>
                  </a:lnTo>
                  <a:lnTo>
                    <a:pt x="7607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1" y="6681"/>
                  </a:lnTo>
                  <a:lnTo>
                    <a:pt x="7337" y="6796"/>
                  </a:lnTo>
                  <a:lnTo>
                    <a:pt x="7105" y="6912"/>
                  </a:lnTo>
                  <a:lnTo>
                    <a:pt x="6912" y="6912"/>
                  </a:lnTo>
                  <a:lnTo>
                    <a:pt x="6719" y="6835"/>
                  </a:lnTo>
                  <a:lnTo>
                    <a:pt x="6565" y="6681"/>
                  </a:lnTo>
                  <a:lnTo>
                    <a:pt x="6487" y="6488"/>
                  </a:lnTo>
                  <a:lnTo>
                    <a:pt x="6487" y="6294"/>
                  </a:lnTo>
                  <a:lnTo>
                    <a:pt x="6526" y="6101"/>
                  </a:lnTo>
                  <a:lnTo>
                    <a:pt x="6642" y="5908"/>
                  </a:lnTo>
                  <a:lnTo>
                    <a:pt x="6796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7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0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1" y="1120"/>
                  </a:lnTo>
                  <a:lnTo>
                    <a:pt x="1622" y="1777"/>
                  </a:lnTo>
                  <a:lnTo>
                    <a:pt x="3398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0" y="5599"/>
                  </a:lnTo>
                  <a:lnTo>
                    <a:pt x="6294" y="5677"/>
                  </a:lnTo>
                  <a:lnTo>
                    <a:pt x="6217" y="5792"/>
                  </a:lnTo>
                  <a:lnTo>
                    <a:pt x="6101" y="6101"/>
                  </a:lnTo>
                  <a:lnTo>
                    <a:pt x="6063" y="6410"/>
                  </a:lnTo>
                  <a:lnTo>
                    <a:pt x="6101" y="6681"/>
                  </a:lnTo>
                  <a:lnTo>
                    <a:pt x="6179" y="6835"/>
                  </a:lnTo>
                  <a:lnTo>
                    <a:pt x="6294" y="6990"/>
                  </a:lnTo>
                  <a:lnTo>
                    <a:pt x="6410" y="7144"/>
                  </a:lnTo>
                  <a:lnTo>
                    <a:pt x="6565" y="7221"/>
                  </a:lnTo>
                  <a:lnTo>
                    <a:pt x="6719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7" y="7144"/>
                  </a:lnTo>
                  <a:lnTo>
                    <a:pt x="7723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3" y="6565"/>
                  </a:lnTo>
                  <a:lnTo>
                    <a:pt x="8032" y="6410"/>
                  </a:lnTo>
                  <a:lnTo>
                    <a:pt x="8032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3" y="5715"/>
                  </a:lnTo>
                  <a:lnTo>
                    <a:pt x="7569" y="5599"/>
                  </a:lnTo>
                  <a:lnTo>
                    <a:pt x="7414" y="5522"/>
                  </a:lnTo>
                  <a:lnTo>
                    <a:pt x="7221" y="5445"/>
                  </a:lnTo>
                  <a:lnTo>
                    <a:pt x="7028" y="5445"/>
                  </a:lnTo>
                  <a:lnTo>
                    <a:pt x="6835" y="5484"/>
                  </a:lnTo>
                  <a:lnTo>
                    <a:pt x="6024" y="4711"/>
                  </a:lnTo>
                  <a:lnTo>
                    <a:pt x="5213" y="4016"/>
                  </a:lnTo>
                  <a:lnTo>
                    <a:pt x="3514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09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9"/>
            <p:cNvSpPr/>
            <p:nvPr/>
          </p:nvSpPr>
          <p:spPr>
            <a:xfrm>
              <a:off x="2672775" y="1574975"/>
              <a:ext cx="84975" cy="94650"/>
            </a:xfrm>
            <a:custGeom>
              <a:avLst/>
              <a:gdLst/>
              <a:ahLst/>
              <a:cxnLst/>
              <a:rect l="l" t="t" r="r" b="b"/>
              <a:pathLst>
                <a:path w="3399" h="3786" extrusionOk="0">
                  <a:moveTo>
                    <a:pt x="78" y="1"/>
                  </a:moveTo>
                  <a:lnTo>
                    <a:pt x="1" y="78"/>
                  </a:lnTo>
                  <a:lnTo>
                    <a:pt x="1" y="117"/>
                  </a:lnTo>
                  <a:lnTo>
                    <a:pt x="348" y="889"/>
                  </a:lnTo>
                  <a:lnTo>
                    <a:pt x="812" y="1661"/>
                  </a:lnTo>
                  <a:lnTo>
                    <a:pt x="1275" y="2395"/>
                  </a:lnTo>
                  <a:lnTo>
                    <a:pt x="1738" y="3090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5"/>
                  </a:lnTo>
                  <a:lnTo>
                    <a:pt x="3013" y="3708"/>
                  </a:lnTo>
                  <a:lnTo>
                    <a:pt x="3206" y="3592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90"/>
                  </a:lnTo>
                  <a:lnTo>
                    <a:pt x="3399" y="2897"/>
                  </a:lnTo>
                  <a:lnTo>
                    <a:pt x="3360" y="2704"/>
                  </a:lnTo>
                  <a:lnTo>
                    <a:pt x="3283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90" y="2742"/>
                  </a:lnTo>
                  <a:lnTo>
                    <a:pt x="3128" y="2858"/>
                  </a:lnTo>
                  <a:lnTo>
                    <a:pt x="2897" y="3013"/>
                  </a:lnTo>
                  <a:lnTo>
                    <a:pt x="2665" y="3129"/>
                  </a:lnTo>
                  <a:lnTo>
                    <a:pt x="2511" y="3206"/>
                  </a:lnTo>
                  <a:lnTo>
                    <a:pt x="2318" y="3206"/>
                  </a:lnTo>
                  <a:lnTo>
                    <a:pt x="2202" y="3167"/>
                  </a:lnTo>
                  <a:lnTo>
                    <a:pt x="2047" y="3090"/>
                  </a:lnTo>
                  <a:lnTo>
                    <a:pt x="1931" y="2936"/>
                  </a:lnTo>
                  <a:lnTo>
                    <a:pt x="1854" y="2742"/>
                  </a:lnTo>
                  <a:lnTo>
                    <a:pt x="1700" y="2511"/>
                  </a:lnTo>
                  <a:lnTo>
                    <a:pt x="1082" y="1507"/>
                  </a:lnTo>
                  <a:lnTo>
                    <a:pt x="619" y="773"/>
                  </a:lnTo>
                  <a:lnTo>
                    <a:pt x="387" y="387"/>
                  </a:lnTo>
                  <a:lnTo>
                    <a:pt x="117" y="39"/>
                  </a:lnTo>
                  <a:lnTo>
                    <a:pt x="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9"/>
            <p:cNvSpPr/>
            <p:nvPr/>
          </p:nvSpPr>
          <p:spPr>
            <a:xfrm>
              <a:off x="4909550" y="158077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8" y="5909"/>
                  </a:moveTo>
                  <a:lnTo>
                    <a:pt x="1082" y="5986"/>
                  </a:lnTo>
                  <a:lnTo>
                    <a:pt x="1236" y="6024"/>
                  </a:lnTo>
                  <a:lnTo>
                    <a:pt x="1390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7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8"/>
                  </a:lnTo>
                  <a:lnTo>
                    <a:pt x="386" y="6372"/>
                  </a:lnTo>
                  <a:lnTo>
                    <a:pt x="425" y="6256"/>
                  </a:lnTo>
                  <a:lnTo>
                    <a:pt x="502" y="6179"/>
                  </a:lnTo>
                  <a:lnTo>
                    <a:pt x="695" y="6024"/>
                  </a:lnTo>
                  <a:lnTo>
                    <a:pt x="888" y="5909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6" y="2047"/>
                  </a:lnTo>
                  <a:lnTo>
                    <a:pt x="3437" y="2781"/>
                  </a:lnTo>
                  <a:lnTo>
                    <a:pt x="2279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8"/>
                  </a:lnTo>
                  <a:lnTo>
                    <a:pt x="0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6"/>
                  </a:lnTo>
                  <a:lnTo>
                    <a:pt x="695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699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9"/>
                  </a:lnTo>
                  <a:lnTo>
                    <a:pt x="1738" y="6024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2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9"/>
            <p:cNvSpPr/>
            <p:nvPr/>
          </p:nvSpPr>
          <p:spPr>
            <a:xfrm>
              <a:off x="4655650" y="16087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4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7" y="6796"/>
                  </a:lnTo>
                  <a:lnTo>
                    <a:pt x="7106" y="6912"/>
                  </a:lnTo>
                  <a:lnTo>
                    <a:pt x="6913" y="6912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1"/>
                  </a:lnTo>
                  <a:lnTo>
                    <a:pt x="6642" y="5908"/>
                  </a:lnTo>
                  <a:lnTo>
                    <a:pt x="6797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2" y="1120"/>
                  </a:lnTo>
                  <a:lnTo>
                    <a:pt x="1622" y="1777"/>
                  </a:lnTo>
                  <a:lnTo>
                    <a:pt x="3399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1" y="5599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1"/>
                  </a:lnTo>
                  <a:lnTo>
                    <a:pt x="6063" y="6410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1"/>
                  </a:lnTo>
                  <a:lnTo>
                    <a:pt x="6720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8" y="7144"/>
                  </a:lnTo>
                  <a:lnTo>
                    <a:pt x="7724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3" y="6410"/>
                  </a:lnTo>
                  <a:lnTo>
                    <a:pt x="8033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4" y="5715"/>
                  </a:lnTo>
                  <a:lnTo>
                    <a:pt x="7569" y="5599"/>
                  </a:lnTo>
                  <a:lnTo>
                    <a:pt x="7415" y="5522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5" y="5484"/>
                  </a:lnTo>
                  <a:lnTo>
                    <a:pt x="6025" y="4711"/>
                  </a:lnTo>
                  <a:lnTo>
                    <a:pt x="5214" y="4016"/>
                  </a:lnTo>
                  <a:lnTo>
                    <a:pt x="3515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10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9"/>
            <p:cNvSpPr/>
            <p:nvPr/>
          </p:nvSpPr>
          <p:spPr>
            <a:xfrm>
              <a:off x="781625" y="1619400"/>
              <a:ext cx="153500" cy="186325"/>
            </a:xfrm>
            <a:custGeom>
              <a:avLst/>
              <a:gdLst/>
              <a:ahLst/>
              <a:cxnLst/>
              <a:rect l="l" t="t" r="r" b="b"/>
              <a:pathLst>
                <a:path w="6140" h="7453" extrusionOk="0">
                  <a:moveTo>
                    <a:pt x="888" y="5908"/>
                  </a:moveTo>
                  <a:lnTo>
                    <a:pt x="1081" y="5985"/>
                  </a:lnTo>
                  <a:lnTo>
                    <a:pt x="1236" y="6024"/>
                  </a:lnTo>
                  <a:lnTo>
                    <a:pt x="1390" y="6178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6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89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7"/>
                  </a:lnTo>
                  <a:lnTo>
                    <a:pt x="386" y="6371"/>
                  </a:lnTo>
                  <a:lnTo>
                    <a:pt x="425" y="6256"/>
                  </a:lnTo>
                  <a:lnTo>
                    <a:pt x="502" y="6178"/>
                  </a:lnTo>
                  <a:lnTo>
                    <a:pt x="695" y="6024"/>
                  </a:lnTo>
                  <a:lnTo>
                    <a:pt x="888" y="5908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5" y="1313"/>
                  </a:lnTo>
                  <a:lnTo>
                    <a:pt x="4016" y="2047"/>
                  </a:lnTo>
                  <a:lnTo>
                    <a:pt x="3437" y="2780"/>
                  </a:lnTo>
                  <a:lnTo>
                    <a:pt x="2278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2" y="5561"/>
                  </a:lnTo>
                  <a:lnTo>
                    <a:pt x="618" y="5599"/>
                  </a:lnTo>
                  <a:lnTo>
                    <a:pt x="541" y="5676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7"/>
                  </a:lnTo>
                  <a:lnTo>
                    <a:pt x="0" y="6603"/>
                  </a:lnTo>
                  <a:lnTo>
                    <a:pt x="39" y="6796"/>
                  </a:lnTo>
                  <a:lnTo>
                    <a:pt x="116" y="6989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5"/>
                  </a:lnTo>
                  <a:lnTo>
                    <a:pt x="695" y="7453"/>
                  </a:lnTo>
                  <a:lnTo>
                    <a:pt x="1081" y="7453"/>
                  </a:lnTo>
                  <a:lnTo>
                    <a:pt x="1274" y="7414"/>
                  </a:lnTo>
                  <a:lnTo>
                    <a:pt x="1429" y="7298"/>
                  </a:lnTo>
                  <a:lnTo>
                    <a:pt x="1583" y="7182"/>
                  </a:lnTo>
                  <a:lnTo>
                    <a:pt x="1699" y="7067"/>
                  </a:lnTo>
                  <a:lnTo>
                    <a:pt x="1815" y="6873"/>
                  </a:lnTo>
                  <a:lnTo>
                    <a:pt x="1854" y="6680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8"/>
                  </a:lnTo>
                  <a:lnTo>
                    <a:pt x="1738" y="6024"/>
                  </a:lnTo>
                  <a:lnTo>
                    <a:pt x="1661" y="5908"/>
                  </a:lnTo>
                  <a:lnTo>
                    <a:pt x="1545" y="5792"/>
                  </a:lnTo>
                  <a:lnTo>
                    <a:pt x="2163" y="5097"/>
                  </a:lnTo>
                  <a:lnTo>
                    <a:pt x="2742" y="4402"/>
                  </a:lnTo>
                  <a:lnTo>
                    <a:pt x="3939" y="3012"/>
                  </a:lnTo>
                  <a:lnTo>
                    <a:pt x="4479" y="2394"/>
                  </a:lnTo>
                  <a:lnTo>
                    <a:pt x="5097" y="1699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3"/>
                  </a:lnTo>
                  <a:lnTo>
                    <a:pt x="6063" y="77"/>
                  </a:lnTo>
                  <a:lnTo>
                    <a:pt x="598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9"/>
            <p:cNvSpPr/>
            <p:nvPr/>
          </p:nvSpPr>
          <p:spPr>
            <a:xfrm>
              <a:off x="1926550" y="1629050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3"/>
                  </a:lnTo>
                  <a:lnTo>
                    <a:pt x="2008" y="966"/>
                  </a:lnTo>
                  <a:lnTo>
                    <a:pt x="2124" y="1120"/>
                  </a:lnTo>
                  <a:lnTo>
                    <a:pt x="2201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1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5" y="502"/>
                  </a:lnTo>
                  <a:lnTo>
                    <a:pt x="811" y="464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3" y="425"/>
                  </a:lnTo>
                  <a:lnTo>
                    <a:pt x="78" y="618"/>
                  </a:lnTo>
                  <a:lnTo>
                    <a:pt x="0" y="811"/>
                  </a:lnTo>
                  <a:lnTo>
                    <a:pt x="0" y="1004"/>
                  </a:lnTo>
                  <a:lnTo>
                    <a:pt x="0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7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1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4"/>
                  </a:lnTo>
                  <a:lnTo>
                    <a:pt x="2626" y="2896"/>
                  </a:lnTo>
                  <a:lnTo>
                    <a:pt x="2703" y="2317"/>
                  </a:lnTo>
                  <a:lnTo>
                    <a:pt x="2703" y="2008"/>
                  </a:lnTo>
                  <a:lnTo>
                    <a:pt x="2703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699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9"/>
            <p:cNvSpPr/>
            <p:nvPr/>
          </p:nvSpPr>
          <p:spPr>
            <a:xfrm>
              <a:off x="3904600" y="163580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0" y="194"/>
                  </a:lnTo>
                  <a:lnTo>
                    <a:pt x="2240" y="309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7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9"/>
            <p:cNvSpPr/>
            <p:nvPr/>
          </p:nvSpPr>
          <p:spPr>
            <a:xfrm>
              <a:off x="527725" y="16473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0" y="6141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2" y="6681"/>
                  </a:lnTo>
                  <a:lnTo>
                    <a:pt x="7337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19" y="6836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6" y="6102"/>
                  </a:lnTo>
                  <a:lnTo>
                    <a:pt x="6642" y="5909"/>
                  </a:lnTo>
                  <a:lnTo>
                    <a:pt x="6797" y="5754"/>
                  </a:lnTo>
                  <a:close/>
                  <a:moveTo>
                    <a:pt x="232" y="1"/>
                  </a:moveTo>
                  <a:lnTo>
                    <a:pt x="155" y="40"/>
                  </a:lnTo>
                  <a:lnTo>
                    <a:pt x="78" y="40"/>
                  </a:lnTo>
                  <a:lnTo>
                    <a:pt x="39" y="117"/>
                  </a:lnTo>
                  <a:lnTo>
                    <a:pt x="0" y="233"/>
                  </a:lnTo>
                  <a:lnTo>
                    <a:pt x="0" y="310"/>
                  </a:lnTo>
                  <a:lnTo>
                    <a:pt x="39" y="387"/>
                  </a:lnTo>
                  <a:lnTo>
                    <a:pt x="425" y="773"/>
                  </a:lnTo>
                  <a:lnTo>
                    <a:pt x="811" y="1121"/>
                  </a:lnTo>
                  <a:lnTo>
                    <a:pt x="1622" y="1777"/>
                  </a:lnTo>
                  <a:lnTo>
                    <a:pt x="3399" y="3206"/>
                  </a:lnTo>
                  <a:lnTo>
                    <a:pt x="4866" y="4442"/>
                  </a:lnTo>
                  <a:lnTo>
                    <a:pt x="5638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7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6"/>
                  </a:lnTo>
                  <a:lnTo>
                    <a:pt x="6295" y="6990"/>
                  </a:lnTo>
                  <a:lnTo>
                    <a:pt x="6411" y="7145"/>
                  </a:lnTo>
                  <a:lnTo>
                    <a:pt x="6565" y="7222"/>
                  </a:lnTo>
                  <a:lnTo>
                    <a:pt x="6719" y="7299"/>
                  </a:lnTo>
                  <a:lnTo>
                    <a:pt x="6874" y="7338"/>
                  </a:lnTo>
                  <a:lnTo>
                    <a:pt x="7067" y="7338"/>
                  </a:lnTo>
                  <a:lnTo>
                    <a:pt x="7260" y="7299"/>
                  </a:lnTo>
                  <a:lnTo>
                    <a:pt x="7453" y="7260"/>
                  </a:lnTo>
                  <a:lnTo>
                    <a:pt x="7608" y="7145"/>
                  </a:lnTo>
                  <a:lnTo>
                    <a:pt x="7723" y="7029"/>
                  </a:lnTo>
                  <a:lnTo>
                    <a:pt x="7839" y="6913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2" y="6411"/>
                  </a:lnTo>
                  <a:lnTo>
                    <a:pt x="8032" y="6218"/>
                  </a:lnTo>
                  <a:lnTo>
                    <a:pt x="7955" y="6025"/>
                  </a:lnTo>
                  <a:lnTo>
                    <a:pt x="7839" y="5870"/>
                  </a:lnTo>
                  <a:lnTo>
                    <a:pt x="7723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1" y="5446"/>
                  </a:lnTo>
                  <a:lnTo>
                    <a:pt x="7028" y="5446"/>
                  </a:lnTo>
                  <a:lnTo>
                    <a:pt x="6835" y="5484"/>
                  </a:lnTo>
                  <a:lnTo>
                    <a:pt x="6024" y="4712"/>
                  </a:lnTo>
                  <a:lnTo>
                    <a:pt x="5213" y="4017"/>
                  </a:lnTo>
                  <a:lnTo>
                    <a:pt x="3514" y="2627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9"/>
                  </a:lnTo>
                  <a:lnTo>
                    <a:pt x="734" y="310"/>
                  </a:lnTo>
                  <a:lnTo>
                    <a:pt x="309" y="40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9"/>
            <p:cNvSpPr/>
            <p:nvPr/>
          </p:nvSpPr>
          <p:spPr>
            <a:xfrm>
              <a:off x="5813125" y="1664750"/>
              <a:ext cx="61825" cy="89825"/>
            </a:xfrm>
            <a:custGeom>
              <a:avLst/>
              <a:gdLst/>
              <a:ahLst/>
              <a:cxnLst/>
              <a:rect l="l" t="t" r="r" b="b"/>
              <a:pathLst>
                <a:path w="2473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5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2"/>
                  </a:lnTo>
                  <a:lnTo>
                    <a:pt x="1932" y="2163"/>
                  </a:lnTo>
                  <a:lnTo>
                    <a:pt x="1932" y="2434"/>
                  </a:lnTo>
                  <a:lnTo>
                    <a:pt x="1816" y="2743"/>
                  </a:lnTo>
                  <a:lnTo>
                    <a:pt x="1739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8" y="3013"/>
                  </a:lnTo>
                  <a:lnTo>
                    <a:pt x="850" y="2897"/>
                  </a:lnTo>
                  <a:lnTo>
                    <a:pt x="812" y="2743"/>
                  </a:lnTo>
                  <a:lnTo>
                    <a:pt x="850" y="2588"/>
                  </a:lnTo>
                  <a:lnTo>
                    <a:pt x="928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1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6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6" y="2356"/>
                  </a:lnTo>
                  <a:lnTo>
                    <a:pt x="348" y="2627"/>
                  </a:lnTo>
                  <a:lnTo>
                    <a:pt x="310" y="2897"/>
                  </a:lnTo>
                  <a:lnTo>
                    <a:pt x="348" y="3052"/>
                  </a:lnTo>
                  <a:lnTo>
                    <a:pt x="426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1"/>
                  </a:lnTo>
                  <a:lnTo>
                    <a:pt x="2434" y="2009"/>
                  </a:lnTo>
                  <a:lnTo>
                    <a:pt x="2395" y="1816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9"/>
            <p:cNvSpPr/>
            <p:nvPr/>
          </p:nvSpPr>
          <p:spPr>
            <a:xfrm>
              <a:off x="4153650" y="167055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2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40" y="232"/>
                  </a:lnTo>
                  <a:lnTo>
                    <a:pt x="1" y="271"/>
                  </a:lnTo>
                  <a:lnTo>
                    <a:pt x="40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4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9"/>
            <p:cNvSpPr/>
            <p:nvPr/>
          </p:nvSpPr>
          <p:spPr>
            <a:xfrm>
              <a:off x="4055200" y="1676350"/>
              <a:ext cx="21250" cy="8700"/>
            </a:xfrm>
            <a:custGeom>
              <a:avLst/>
              <a:gdLst/>
              <a:ahLst/>
              <a:cxnLst/>
              <a:rect l="l" t="t" r="r" b="b"/>
              <a:pathLst>
                <a:path w="850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9"/>
            <p:cNvSpPr/>
            <p:nvPr/>
          </p:nvSpPr>
          <p:spPr>
            <a:xfrm>
              <a:off x="5417325" y="16889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232"/>
                  </a:lnTo>
                  <a:lnTo>
                    <a:pt x="503" y="966"/>
                  </a:lnTo>
                  <a:lnTo>
                    <a:pt x="1043" y="1622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3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6" y="3862"/>
                  </a:lnTo>
                  <a:lnTo>
                    <a:pt x="12242" y="3591"/>
                  </a:lnTo>
                  <a:lnTo>
                    <a:pt x="12319" y="3553"/>
                  </a:lnTo>
                  <a:lnTo>
                    <a:pt x="12435" y="3205"/>
                  </a:lnTo>
                  <a:lnTo>
                    <a:pt x="12358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3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3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9"/>
            <p:cNvSpPr/>
            <p:nvPr/>
          </p:nvSpPr>
          <p:spPr>
            <a:xfrm>
              <a:off x="5725275" y="169565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5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4" y="1931"/>
                  </a:lnTo>
                  <a:lnTo>
                    <a:pt x="1082" y="2009"/>
                  </a:lnTo>
                  <a:lnTo>
                    <a:pt x="1121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30" y="2704"/>
                  </a:lnTo>
                  <a:lnTo>
                    <a:pt x="1623" y="2820"/>
                  </a:lnTo>
                  <a:lnTo>
                    <a:pt x="1816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5" y="3630"/>
                  </a:lnTo>
                  <a:lnTo>
                    <a:pt x="2125" y="3901"/>
                  </a:lnTo>
                  <a:lnTo>
                    <a:pt x="2086" y="4094"/>
                  </a:lnTo>
                  <a:lnTo>
                    <a:pt x="2009" y="4325"/>
                  </a:lnTo>
                  <a:lnTo>
                    <a:pt x="1893" y="4519"/>
                  </a:lnTo>
                  <a:lnTo>
                    <a:pt x="1739" y="4712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5" y="4287"/>
                  </a:lnTo>
                  <a:lnTo>
                    <a:pt x="812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1" y="4094"/>
                  </a:lnTo>
                  <a:lnTo>
                    <a:pt x="1237" y="4017"/>
                  </a:lnTo>
                  <a:lnTo>
                    <a:pt x="1314" y="3901"/>
                  </a:lnTo>
                  <a:lnTo>
                    <a:pt x="1314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10" y="4094"/>
                  </a:lnTo>
                  <a:lnTo>
                    <a:pt x="233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2"/>
                  </a:lnTo>
                  <a:lnTo>
                    <a:pt x="1739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3" y="1970"/>
                  </a:lnTo>
                  <a:lnTo>
                    <a:pt x="1932" y="1816"/>
                  </a:lnTo>
                  <a:lnTo>
                    <a:pt x="2241" y="1622"/>
                  </a:lnTo>
                  <a:lnTo>
                    <a:pt x="2549" y="1391"/>
                  </a:lnTo>
                  <a:lnTo>
                    <a:pt x="2820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9"/>
            <p:cNvSpPr/>
            <p:nvPr/>
          </p:nvSpPr>
          <p:spPr>
            <a:xfrm>
              <a:off x="1994125" y="1698550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6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4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4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9"/>
            <p:cNvSpPr/>
            <p:nvPr/>
          </p:nvSpPr>
          <p:spPr>
            <a:xfrm>
              <a:off x="3947075" y="171690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3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8" y="579"/>
                  </a:lnTo>
                  <a:lnTo>
                    <a:pt x="425" y="772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9"/>
            <p:cNvSpPr/>
            <p:nvPr/>
          </p:nvSpPr>
          <p:spPr>
            <a:xfrm>
              <a:off x="2585900" y="1732325"/>
              <a:ext cx="305075" cy="236550"/>
            </a:xfrm>
            <a:custGeom>
              <a:avLst/>
              <a:gdLst/>
              <a:ahLst/>
              <a:cxnLst/>
              <a:rect l="l" t="t" r="r" b="b"/>
              <a:pathLst>
                <a:path w="12203" h="9462" extrusionOk="0">
                  <a:moveTo>
                    <a:pt x="5329" y="349"/>
                  </a:moveTo>
                  <a:lnTo>
                    <a:pt x="5522" y="426"/>
                  </a:lnTo>
                  <a:lnTo>
                    <a:pt x="5600" y="426"/>
                  </a:lnTo>
                  <a:lnTo>
                    <a:pt x="5831" y="657"/>
                  </a:lnTo>
                  <a:lnTo>
                    <a:pt x="5986" y="889"/>
                  </a:lnTo>
                  <a:lnTo>
                    <a:pt x="6063" y="1198"/>
                  </a:lnTo>
                  <a:lnTo>
                    <a:pt x="6102" y="1468"/>
                  </a:lnTo>
                  <a:lnTo>
                    <a:pt x="6140" y="1777"/>
                  </a:lnTo>
                  <a:lnTo>
                    <a:pt x="6102" y="2086"/>
                  </a:lnTo>
                  <a:lnTo>
                    <a:pt x="6024" y="2704"/>
                  </a:lnTo>
                  <a:lnTo>
                    <a:pt x="5715" y="4866"/>
                  </a:lnTo>
                  <a:lnTo>
                    <a:pt x="5715" y="4905"/>
                  </a:lnTo>
                  <a:lnTo>
                    <a:pt x="5561" y="4982"/>
                  </a:lnTo>
                  <a:lnTo>
                    <a:pt x="5291" y="4017"/>
                  </a:lnTo>
                  <a:lnTo>
                    <a:pt x="5020" y="3090"/>
                  </a:lnTo>
                  <a:lnTo>
                    <a:pt x="4750" y="1970"/>
                  </a:lnTo>
                  <a:lnTo>
                    <a:pt x="4673" y="1468"/>
                  </a:lnTo>
                  <a:lnTo>
                    <a:pt x="4673" y="1159"/>
                  </a:lnTo>
                  <a:lnTo>
                    <a:pt x="4673" y="851"/>
                  </a:lnTo>
                  <a:lnTo>
                    <a:pt x="4750" y="619"/>
                  </a:lnTo>
                  <a:lnTo>
                    <a:pt x="4827" y="503"/>
                  </a:lnTo>
                  <a:lnTo>
                    <a:pt x="4904" y="426"/>
                  </a:lnTo>
                  <a:lnTo>
                    <a:pt x="5020" y="349"/>
                  </a:lnTo>
                  <a:close/>
                  <a:moveTo>
                    <a:pt x="11199" y="3515"/>
                  </a:moveTo>
                  <a:lnTo>
                    <a:pt x="11315" y="3554"/>
                  </a:lnTo>
                  <a:lnTo>
                    <a:pt x="11392" y="3592"/>
                  </a:lnTo>
                  <a:lnTo>
                    <a:pt x="11508" y="3708"/>
                  </a:lnTo>
                  <a:lnTo>
                    <a:pt x="11585" y="3824"/>
                  </a:lnTo>
                  <a:lnTo>
                    <a:pt x="11701" y="4133"/>
                  </a:lnTo>
                  <a:lnTo>
                    <a:pt x="11585" y="4287"/>
                  </a:lnTo>
                  <a:lnTo>
                    <a:pt x="11430" y="4403"/>
                  </a:lnTo>
                  <a:lnTo>
                    <a:pt x="11237" y="4519"/>
                  </a:lnTo>
                  <a:lnTo>
                    <a:pt x="11044" y="4596"/>
                  </a:lnTo>
                  <a:lnTo>
                    <a:pt x="10581" y="4751"/>
                  </a:lnTo>
                  <a:lnTo>
                    <a:pt x="10195" y="4866"/>
                  </a:lnTo>
                  <a:lnTo>
                    <a:pt x="9422" y="5021"/>
                  </a:lnTo>
                  <a:lnTo>
                    <a:pt x="8650" y="5137"/>
                  </a:lnTo>
                  <a:lnTo>
                    <a:pt x="7994" y="5175"/>
                  </a:lnTo>
                  <a:lnTo>
                    <a:pt x="7376" y="5175"/>
                  </a:lnTo>
                  <a:lnTo>
                    <a:pt x="6102" y="5137"/>
                  </a:lnTo>
                  <a:lnTo>
                    <a:pt x="7260" y="4673"/>
                  </a:lnTo>
                  <a:lnTo>
                    <a:pt x="8418" y="4249"/>
                  </a:lnTo>
                  <a:lnTo>
                    <a:pt x="9075" y="4017"/>
                  </a:lnTo>
                  <a:lnTo>
                    <a:pt x="9770" y="3824"/>
                  </a:lnTo>
                  <a:lnTo>
                    <a:pt x="10465" y="3631"/>
                  </a:lnTo>
                  <a:lnTo>
                    <a:pt x="10928" y="3554"/>
                  </a:lnTo>
                  <a:lnTo>
                    <a:pt x="11083" y="3515"/>
                  </a:lnTo>
                  <a:close/>
                  <a:moveTo>
                    <a:pt x="5136" y="5909"/>
                  </a:moveTo>
                  <a:lnTo>
                    <a:pt x="4209" y="6797"/>
                  </a:lnTo>
                  <a:lnTo>
                    <a:pt x="3244" y="7685"/>
                  </a:lnTo>
                  <a:lnTo>
                    <a:pt x="2742" y="8110"/>
                  </a:lnTo>
                  <a:lnTo>
                    <a:pt x="2163" y="8535"/>
                  </a:lnTo>
                  <a:lnTo>
                    <a:pt x="1854" y="8728"/>
                  </a:lnTo>
                  <a:lnTo>
                    <a:pt x="1468" y="8921"/>
                  </a:lnTo>
                  <a:lnTo>
                    <a:pt x="1197" y="8998"/>
                  </a:lnTo>
                  <a:lnTo>
                    <a:pt x="1004" y="9037"/>
                  </a:lnTo>
                  <a:lnTo>
                    <a:pt x="888" y="8998"/>
                  </a:lnTo>
                  <a:lnTo>
                    <a:pt x="811" y="8960"/>
                  </a:lnTo>
                  <a:lnTo>
                    <a:pt x="734" y="8844"/>
                  </a:lnTo>
                  <a:lnTo>
                    <a:pt x="695" y="8689"/>
                  </a:lnTo>
                  <a:lnTo>
                    <a:pt x="657" y="8535"/>
                  </a:lnTo>
                  <a:lnTo>
                    <a:pt x="618" y="8419"/>
                  </a:lnTo>
                  <a:lnTo>
                    <a:pt x="657" y="8342"/>
                  </a:lnTo>
                  <a:lnTo>
                    <a:pt x="695" y="8265"/>
                  </a:lnTo>
                  <a:lnTo>
                    <a:pt x="850" y="8110"/>
                  </a:lnTo>
                  <a:lnTo>
                    <a:pt x="1120" y="7956"/>
                  </a:lnTo>
                  <a:lnTo>
                    <a:pt x="1699" y="7608"/>
                  </a:lnTo>
                  <a:lnTo>
                    <a:pt x="2472" y="7222"/>
                  </a:lnTo>
                  <a:lnTo>
                    <a:pt x="3244" y="6874"/>
                  </a:lnTo>
                  <a:lnTo>
                    <a:pt x="4209" y="6411"/>
                  </a:lnTo>
                  <a:lnTo>
                    <a:pt x="4673" y="6179"/>
                  </a:lnTo>
                  <a:lnTo>
                    <a:pt x="5136" y="5909"/>
                  </a:lnTo>
                  <a:close/>
                  <a:moveTo>
                    <a:pt x="5136" y="1"/>
                  </a:moveTo>
                  <a:lnTo>
                    <a:pt x="4943" y="78"/>
                  </a:lnTo>
                  <a:lnTo>
                    <a:pt x="4750" y="194"/>
                  </a:lnTo>
                  <a:lnTo>
                    <a:pt x="4596" y="387"/>
                  </a:lnTo>
                  <a:lnTo>
                    <a:pt x="4441" y="580"/>
                  </a:lnTo>
                  <a:lnTo>
                    <a:pt x="4364" y="812"/>
                  </a:lnTo>
                  <a:lnTo>
                    <a:pt x="4325" y="1044"/>
                  </a:lnTo>
                  <a:lnTo>
                    <a:pt x="4325" y="1507"/>
                  </a:lnTo>
                  <a:lnTo>
                    <a:pt x="4402" y="1970"/>
                  </a:lnTo>
                  <a:lnTo>
                    <a:pt x="4634" y="2897"/>
                  </a:lnTo>
                  <a:lnTo>
                    <a:pt x="4982" y="4017"/>
                  </a:lnTo>
                  <a:lnTo>
                    <a:pt x="5175" y="4558"/>
                  </a:lnTo>
                  <a:lnTo>
                    <a:pt x="5368" y="5098"/>
                  </a:lnTo>
                  <a:lnTo>
                    <a:pt x="5368" y="5214"/>
                  </a:lnTo>
                  <a:lnTo>
                    <a:pt x="5406" y="5330"/>
                  </a:lnTo>
                  <a:lnTo>
                    <a:pt x="4943" y="5600"/>
                  </a:lnTo>
                  <a:lnTo>
                    <a:pt x="4480" y="5870"/>
                  </a:lnTo>
                  <a:lnTo>
                    <a:pt x="3476" y="6334"/>
                  </a:lnTo>
                  <a:lnTo>
                    <a:pt x="2472" y="6797"/>
                  </a:lnTo>
                  <a:lnTo>
                    <a:pt x="1970" y="7029"/>
                  </a:lnTo>
                  <a:lnTo>
                    <a:pt x="1468" y="7299"/>
                  </a:lnTo>
                  <a:lnTo>
                    <a:pt x="966" y="7608"/>
                  </a:lnTo>
                  <a:lnTo>
                    <a:pt x="657" y="7801"/>
                  </a:lnTo>
                  <a:lnTo>
                    <a:pt x="348" y="8071"/>
                  </a:lnTo>
                  <a:lnTo>
                    <a:pt x="116" y="8342"/>
                  </a:lnTo>
                  <a:lnTo>
                    <a:pt x="39" y="8458"/>
                  </a:lnTo>
                  <a:lnTo>
                    <a:pt x="0" y="8612"/>
                  </a:lnTo>
                  <a:lnTo>
                    <a:pt x="0" y="8767"/>
                  </a:lnTo>
                  <a:lnTo>
                    <a:pt x="0" y="8921"/>
                  </a:lnTo>
                  <a:lnTo>
                    <a:pt x="78" y="9037"/>
                  </a:lnTo>
                  <a:lnTo>
                    <a:pt x="232" y="9191"/>
                  </a:lnTo>
                  <a:lnTo>
                    <a:pt x="348" y="9307"/>
                  </a:lnTo>
                  <a:lnTo>
                    <a:pt x="502" y="9384"/>
                  </a:lnTo>
                  <a:lnTo>
                    <a:pt x="618" y="9423"/>
                  </a:lnTo>
                  <a:lnTo>
                    <a:pt x="773" y="9462"/>
                  </a:lnTo>
                  <a:lnTo>
                    <a:pt x="1120" y="9462"/>
                  </a:lnTo>
                  <a:lnTo>
                    <a:pt x="1429" y="9384"/>
                  </a:lnTo>
                  <a:lnTo>
                    <a:pt x="1738" y="9230"/>
                  </a:lnTo>
                  <a:lnTo>
                    <a:pt x="2047" y="9075"/>
                  </a:lnTo>
                  <a:lnTo>
                    <a:pt x="2588" y="8767"/>
                  </a:lnTo>
                  <a:lnTo>
                    <a:pt x="3476" y="8071"/>
                  </a:lnTo>
                  <a:lnTo>
                    <a:pt x="4287" y="7338"/>
                  </a:lnTo>
                  <a:lnTo>
                    <a:pt x="5098" y="6565"/>
                  </a:lnTo>
                  <a:lnTo>
                    <a:pt x="5445" y="6141"/>
                  </a:lnTo>
                  <a:lnTo>
                    <a:pt x="5793" y="5677"/>
                  </a:lnTo>
                  <a:lnTo>
                    <a:pt x="5793" y="5716"/>
                  </a:lnTo>
                  <a:lnTo>
                    <a:pt x="6063" y="6064"/>
                  </a:lnTo>
                  <a:lnTo>
                    <a:pt x="6217" y="6218"/>
                  </a:lnTo>
                  <a:lnTo>
                    <a:pt x="6372" y="6334"/>
                  </a:lnTo>
                  <a:lnTo>
                    <a:pt x="6603" y="6179"/>
                  </a:lnTo>
                  <a:lnTo>
                    <a:pt x="6603" y="6141"/>
                  </a:lnTo>
                  <a:lnTo>
                    <a:pt x="6333" y="5870"/>
                  </a:lnTo>
                  <a:lnTo>
                    <a:pt x="6217" y="5716"/>
                  </a:lnTo>
                  <a:lnTo>
                    <a:pt x="6179" y="5523"/>
                  </a:lnTo>
                  <a:lnTo>
                    <a:pt x="6140" y="5484"/>
                  </a:lnTo>
                  <a:lnTo>
                    <a:pt x="7028" y="5562"/>
                  </a:lnTo>
                  <a:lnTo>
                    <a:pt x="7955" y="5562"/>
                  </a:lnTo>
                  <a:lnTo>
                    <a:pt x="8882" y="5484"/>
                  </a:lnTo>
                  <a:lnTo>
                    <a:pt x="9770" y="5330"/>
                  </a:lnTo>
                  <a:lnTo>
                    <a:pt x="10465" y="5175"/>
                  </a:lnTo>
                  <a:lnTo>
                    <a:pt x="10890" y="5060"/>
                  </a:lnTo>
                  <a:lnTo>
                    <a:pt x="11315" y="4905"/>
                  </a:lnTo>
                  <a:lnTo>
                    <a:pt x="11701" y="4673"/>
                  </a:lnTo>
                  <a:lnTo>
                    <a:pt x="11894" y="4558"/>
                  </a:lnTo>
                  <a:lnTo>
                    <a:pt x="12010" y="4403"/>
                  </a:lnTo>
                  <a:lnTo>
                    <a:pt x="12125" y="4249"/>
                  </a:lnTo>
                  <a:lnTo>
                    <a:pt x="12164" y="4094"/>
                  </a:lnTo>
                  <a:lnTo>
                    <a:pt x="12203" y="3901"/>
                  </a:lnTo>
                  <a:lnTo>
                    <a:pt x="12164" y="3708"/>
                  </a:lnTo>
                  <a:lnTo>
                    <a:pt x="12125" y="3554"/>
                  </a:lnTo>
                  <a:lnTo>
                    <a:pt x="12010" y="3438"/>
                  </a:lnTo>
                  <a:lnTo>
                    <a:pt x="11932" y="3322"/>
                  </a:lnTo>
                  <a:lnTo>
                    <a:pt x="11817" y="3245"/>
                  </a:lnTo>
                  <a:lnTo>
                    <a:pt x="11662" y="3167"/>
                  </a:lnTo>
                  <a:lnTo>
                    <a:pt x="11508" y="3167"/>
                  </a:lnTo>
                  <a:lnTo>
                    <a:pt x="11199" y="3129"/>
                  </a:lnTo>
                  <a:lnTo>
                    <a:pt x="10851" y="3167"/>
                  </a:lnTo>
                  <a:lnTo>
                    <a:pt x="10504" y="3245"/>
                  </a:lnTo>
                  <a:lnTo>
                    <a:pt x="9924" y="3360"/>
                  </a:lnTo>
                  <a:lnTo>
                    <a:pt x="8959" y="3669"/>
                  </a:lnTo>
                  <a:lnTo>
                    <a:pt x="7994" y="3978"/>
                  </a:lnTo>
                  <a:lnTo>
                    <a:pt x="7028" y="4326"/>
                  </a:lnTo>
                  <a:lnTo>
                    <a:pt x="6102" y="4751"/>
                  </a:lnTo>
                  <a:lnTo>
                    <a:pt x="6333" y="3283"/>
                  </a:lnTo>
                  <a:lnTo>
                    <a:pt x="6449" y="2550"/>
                  </a:lnTo>
                  <a:lnTo>
                    <a:pt x="6488" y="1816"/>
                  </a:lnTo>
                  <a:lnTo>
                    <a:pt x="6488" y="1546"/>
                  </a:lnTo>
                  <a:lnTo>
                    <a:pt x="6449" y="1275"/>
                  </a:lnTo>
                  <a:lnTo>
                    <a:pt x="6372" y="1044"/>
                  </a:lnTo>
                  <a:lnTo>
                    <a:pt x="6295" y="851"/>
                  </a:lnTo>
                  <a:lnTo>
                    <a:pt x="6179" y="619"/>
                  </a:lnTo>
                  <a:lnTo>
                    <a:pt x="6024" y="464"/>
                  </a:lnTo>
                  <a:lnTo>
                    <a:pt x="5831" y="310"/>
                  </a:lnTo>
                  <a:lnTo>
                    <a:pt x="5600" y="155"/>
                  </a:lnTo>
                  <a:lnTo>
                    <a:pt x="5484" y="78"/>
                  </a:lnTo>
                  <a:lnTo>
                    <a:pt x="5368" y="40"/>
                  </a:lnTo>
                  <a:lnTo>
                    <a:pt x="51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9"/>
            <p:cNvSpPr/>
            <p:nvPr/>
          </p:nvSpPr>
          <p:spPr>
            <a:xfrm>
              <a:off x="1851250" y="17671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2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0" y="5368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9"/>
                  </a:lnTo>
                  <a:lnTo>
                    <a:pt x="3978" y="888"/>
                  </a:lnTo>
                  <a:lnTo>
                    <a:pt x="4634" y="657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2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4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29" y="7376"/>
                  </a:lnTo>
                  <a:lnTo>
                    <a:pt x="13438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4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1" y="8611"/>
                  </a:lnTo>
                  <a:lnTo>
                    <a:pt x="18651" y="8534"/>
                  </a:lnTo>
                  <a:lnTo>
                    <a:pt x="18651" y="8457"/>
                  </a:lnTo>
                  <a:lnTo>
                    <a:pt x="18651" y="8380"/>
                  </a:lnTo>
                  <a:lnTo>
                    <a:pt x="18651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0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9"/>
            <p:cNvSpPr/>
            <p:nvPr/>
          </p:nvSpPr>
          <p:spPr>
            <a:xfrm>
              <a:off x="6591225" y="17699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8" y="542"/>
                  </a:lnTo>
                  <a:lnTo>
                    <a:pt x="12434" y="657"/>
                  </a:lnTo>
                  <a:lnTo>
                    <a:pt x="12628" y="735"/>
                  </a:lnTo>
                  <a:lnTo>
                    <a:pt x="12743" y="812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6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1"/>
                  </a:lnTo>
                  <a:lnTo>
                    <a:pt x="12241" y="2472"/>
                  </a:lnTo>
                  <a:lnTo>
                    <a:pt x="11817" y="2743"/>
                  </a:lnTo>
                  <a:lnTo>
                    <a:pt x="11392" y="2936"/>
                  </a:lnTo>
                  <a:lnTo>
                    <a:pt x="10658" y="3206"/>
                  </a:lnTo>
                  <a:lnTo>
                    <a:pt x="9924" y="3438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2"/>
                  </a:lnTo>
                  <a:lnTo>
                    <a:pt x="5020" y="4596"/>
                  </a:lnTo>
                  <a:lnTo>
                    <a:pt x="4132" y="4712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1"/>
                  </a:lnTo>
                  <a:lnTo>
                    <a:pt x="1506" y="4673"/>
                  </a:lnTo>
                  <a:lnTo>
                    <a:pt x="1198" y="4558"/>
                  </a:lnTo>
                  <a:lnTo>
                    <a:pt x="889" y="4442"/>
                  </a:lnTo>
                  <a:lnTo>
                    <a:pt x="580" y="4249"/>
                  </a:lnTo>
                  <a:lnTo>
                    <a:pt x="657" y="4171"/>
                  </a:lnTo>
                  <a:lnTo>
                    <a:pt x="696" y="4056"/>
                  </a:lnTo>
                  <a:lnTo>
                    <a:pt x="696" y="3940"/>
                  </a:lnTo>
                  <a:lnTo>
                    <a:pt x="734" y="3824"/>
                  </a:lnTo>
                  <a:lnTo>
                    <a:pt x="850" y="3631"/>
                  </a:lnTo>
                  <a:lnTo>
                    <a:pt x="1082" y="3438"/>
                  </a:lnTo>
                  <a:lnTo>
                    <a:pt x="1313" y="3245"/>
                  </a:lnTo>
                  <a:lnTo>
                    <a:pt x="1854" y="2936"/>
                  </a:lnTo>
                  <a:lnTo>
                    <a:pt x="2279" y="2704"/>
                  </a:lnTo>
                  <a:lnTo>
                    <a:pt x="3012" y="2356"/>
                  </a:lnTo>
                  <a:lnTo>
                    <a:pt x="3707" y="2009"/>
                  </a:lnTo>
                  <a:lnTo>
                    <a:pt x="4480" y="1700"/>
                  </a:lnTo>
                  <a:lnTo>
                    <a:pt x="5252" y="1430"/>
                  </a:lnTo>
                  <a:lnTo>
                    <a:pt x="6024" y="1198"/>
                  </a:lnTo>
                  <a:lnTo>
                    <a:pt x="6835" y="1005"/>
                  </a:lnTo>
                  <a:lnTo>
                    <a:pt x="7608" y="812"/>
                  </a:lnTo>
                  <a:lnTo>
                    <a:pt x="8418" y="696"/>
                  </a:lnTo>
                  <a:lnTo>
                    <a:pt x="9229" y="580"/>
                  </a:lnTo>
                  <a:lnTo>
                    <a:pt x="10040" y="542"/>
                  </a:lnTo>
                  <a:lnTo>
                    <a:pt x="10735" y="503"/>
                  </a:lnTo>
                  <a:lnTo>
                    <a:pt x="11160" y="464"/>
                  </a:lnTo>
                  <a:close/>
                  <a:moveTo>
                    <a:pt x="13477" y="1121"/>
                  </a:moveTo>
                  <a:lnTo>
                    <a:pt x="13631" y="1314"/>
                  </a:lnTo>
                  <a:lnTo>
                    <a:pt x="13709" y="1507"/>
                  </a:lnTo>
                  <a:lnTo>
                    <a:pt x="13747" y="1739"/>
                  </a:lnTo>
                  <a:lnTo>
                    <a:pt x="13709" y="2009"/>
                  </a:lnTo>
                  <a:lnTo>
                    <a:pt x="13631" y="2241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8"/>
                  </a:lnTo>
                  <a:lnTo>
                    <a:pt x="12048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1" y="4635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5" y="5948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9"/>
                  </a:lnTo>
                  <a:lnTo>
                    <a:pt x="696" y="5484"/>
                  </a:lnTo>
                  <a:lnTo>
                    <a:pt x="502" y="5253"/>
                  </a:lnTo>
                  <a:lnTo>
                    <a:pt x="348" y="5021"/>
                  </a:lnTo>
                  <a:lnTo>
                    <a:pt x="309" y="4866"/>
                  </a:lnTo>
                  <a:lnTo>
                    <a:pt x="309" y="4751"/>
                  </a:lnTo>
                  <a:lnTo>
                    <a:pt x="309" y="4596"/>
                  </a:lnTo>
                  <a:lnTo>
                    <a:pt x="348" y="4442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4"/>
                  </a:lnTo>
                  <a:lnTo>
                    <a:pt x="1931" y="5253"/>
                  </a:lnTo>
                  <a:lnTo>
                    <a:pt x="2588" y="5330"/>
                  </a:lnTo>
                  <a:lnTo>
                    <a:pt x="3244" y="5291"/>
                  </a:lnTo>
                  <a:lnTo>
                    <a:pt x="3939" y="5253"/>
                  </a:lnTo>
                  <a:lnTo>
                    <a:pt x="5136" y="5059"/>
                  </a:lnTo>
                  <a:lnTo>
                    <a:pt x="6913" y="4789"/>
                  </a:lnTo>
                  <a:lnTo>
                    <a:pt x="7839" y="4596"/>
                  </a:lnTo>
                  <a:lnTo>
                    <a:pt x="8727" y="4403"/>
                  </a:lnTo>
                  <a:lnTo>
                    <a:pt x="9616" y="4133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9"/>
                  </a:lnTo>
                  <a:lnTo>
                    <a:pt x="12434" y="2974"/>
                  </a:lnTo>
                  <a:lnTo>
                    <a:pt x="12705" y="2820"/>
                  </a:lnTo>
                  <a:lnTo>
                    <a:pt x="12936" y="2588"/>
                  </a:lnTo>
                  <a:lnTo>
                    <a:pt x="13129" y="2395"/>
                  </a:lnTo>
                  <a:lnTo>
                    <a:pt x="13323" y="2125"/>
                  </a:lnTo>
                  <a:lnTo>
                    <a:pt x="13438" y="1854"/>
                  </a:lnTo>
                  <a:lnTo>
                    <a:pt x="13516" y="1584"/>
                  </a:lnTo>
                  <a:lnTo>
                    <a:pt x="13516" y="1237"/>
                  </a:lnTo>
                  <a:lnTo>
                    <a:pt x="13477" y="1121"/>
                  </a:lnTo>
                  <a:close/>
                  <a:moveTo>
                    <a:pt x="10658" y="1"/>
                  </a:moveTo>
                  <a:lnTo>
                    <a:pt x="9886" y="40"/>
                  </a:lnTo>
                  <a:lnTo>
                    <a:pt x="9114" y="117"/>
                  </a:lnTo>
                  <a:lnTo>
                    <a:pt x="8303" y="233"/>
                  </a:lnTo>
                  <a:lnTo>
                    <a:pt x="7530" y="348"/>
                  </a:lnTo>
                  <a:lnTo>
                    <a:pt x="6719" y="542"/>
                  </a:lnTo>
                  <a:lnTo>
                    <a:pt x="5909" y="735"/>
                  </a:lnTo>
                  <a:lnTo>
                    <a:pt x="5020" y="1005"/>
                  </a:lnTo>
                  <a:lnTo>
                    <a:pt x="4132" y="1352"/>
                  </a:lnTo>
                  <a:lnTo>
                    <a:pt x="3244" y="1700"/>
                  </a:lnTo>
                  <a:lnTo>
                    <a:pt x="2395" y="2125"/>
                  </a:lnTo>
                  <a:lnTo>
                    <a:pt x="1777" y="2434"/>
                  </a:lnTo>
                  <a:lnTo>
                    <a:pt x="1391" y="2627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4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6"/>
                  </a:lnTo>
                  <a:lnTo>
                    <a:pt x="194" y="4133"/>
                  </a:lnTo>
                  <a:lnTo>
                    <a:pt x="194" y="4171"/>
                  </a:lnTo>
                  <a:lnTo>
                    <a:pt x="116" y="4326"/>
                  </a:lnTo>
                  <a:lnTo>
                    <a:pt x="39" y="4480"/>
                  </a:lnTo>
                  <a:lnTo>
                    <a:pt x="0" y="4635"/>
                  </a:lnTo>
                  <a:lnTo>
                    <a:pt x="0" y="4789"/>
                  </a:lnTo>
                  <a:lnTo>
                    <a:pt x="39" y="5137"/>
                  </a:lnTo>
                  <a:lnTo>
                    <a:pt x="194" y="5446"/>
                  </a:lnTo>
                  <a:lnTo>
                    <a:pt x="348" y="5639"/>
                  </a:lnTo>
                  <a:lnTo>
                    <a:pt x="502" y="5832"/>
                  </a:lnTo>
                  <a:lnTo>
                    <a:pt x="696" y="5948"/>
                  </a:lnTo>
                  <a:lnTo>
                    <a:pt x="927" y="6063"/>
                  </a:lnTo>
                  <a:lnTo>
                    <a:pt x="966" y="6257"/>
                  </a:lnTo>
                  <a:lnTo>
                    <a:pt x="1275" y="6179"/>
                  </a:lnTo>
                  <a:lnTo>
                    <a:pt x="1313" y="6218"/>
                  </a:lnTo>
                  <a:lnTo>
                    <a:pt x="1313" y="6257"/>
                  </a:lnTo>
                  <a:lnTo>
                    <a:pt x="1352" y="6295"/>
                  </a:lnTo>
                  <a:lnTo>
                    <a:pt x="1468" y="6257"/>
                  </a:lnTo>
                  <a:lnTo>
                    <a:pt x="1815" y="6295"/>
                  </a:lnTo>
                  <a:lnTo>
                    <a:pt x="2395" y="6334"/>
                  </a:lnTo>
                  <a:lnTo>
                    <a:pt x="3012" y="6372"/>
                  </a:lnTo>
                  <a:lnTo>
                    <a:pt x="3592" y="6334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2"/>
                  </a:lnTo>
                  <a:lnTo>
                    <a:pt x="7994" y="5523"/>
                  </a:lnTo>
                  <a:lnTo>
                    <a:pt x="9036" y="5253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3"/>
                  </a:lnTo>
                  <a:lnTo>
                    <a:pt x="12126" y="4249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4" y="3940"/>
                  </a:lnTo>
                  <a:lnTo>
                    <a:pt x="12898" y="3669"/>
                  </a:lnTo>
                  <a:lnTo>
                    <a:pt x="13361" y="3322"/>
                  </a:lnTo>
                  <a:lnTo>
                    <a:pt x="13631" y="3052"/>
                  </a:lnTo>
                  <a:lnTo>
                    <a:pt x="13825" y="2704"/>
                  </a:lnTo>
                  <a:lnTo>
                    <a:pt x="14133" y="2627"/>
                  </a:lnTo>
                  <a:lnTo>
                    <a:pt x="14018" y="2318"/>
                  </a:lnTo>
                  <a:lnTo>
                    <a:pt x="14095" y="2009"/>
                  </a:lnTo>
                  <a:lnTo>
                    <a:pt x="14133" y="1739"/>
                  </a:lnTo>
                  <a:lnTo>
                    <a:pt x="14095" y="1468"/>
                  </a:lnTo>
                  <a:lnTo>
                    <a:pt x="14018" y="1237"/>
                  </a:lnTo>
                  <a:lnTo>
                    <a:pt x="13902" y="1005"/>
                  </a:lnTo>
                  <a:lnTo>
                    <a:pt x="13747" y="812"/>
                  </a:lnTo>
                  <a:lnTo>
                    <a:pt x="13477" y="619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3" y="117"/>
                  </a:lnTo>
                  <a:lnTo>
                    <a:pt x="11817" y="40"/>
                  </a:lnTo>
                  <a:lnTo>
                    <a:pt x="1143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9"/>
            <p:cNvSpPr/>
            <p:nvPr/>
          </p:nvSpPr>
          <p:spPr>
            <a:xfrm>
              <a:off x="2687250" y="1806675"/>
              <a:ext cx="449900" cy="337900"/>
            </a:xfrm>
            <a:custGeom>
              <a:avLst/>
              <a:gdLst/>
              <a:ahLst/>
              <a:cxnLst/>
              <a:rect l="l" t="t" r="r" b="b"/>
              <a:pathLst>
                <a:path w="17996" h="13516" extrusionOk="0">
                  <a:moveTo>
                    <a:pt x="15794" y="386"/>
                  </a:moveTo>
                  <a:lnTo>
                    <a:pt x="15872" y="425"/>
                  </a:lnTo>
                  <a:lnTo>
                    <a:pt x="15949" y="464"/>
                  </a:lnTo>
                  <a:lnTo>
                    <a:pt x="16103" y="657"/>
                  </a:lnTo>
                  <a:lnTo>
                    <a:pt x="16181" y="850"/>
                  </a:lnTo>
                  <a:lnTo>
                    <a:pt x="16258" y="1043"/>
                  </a:lnTo>
                  <a:lnTo>
                    <a:pt x="16219" y="1236"/>
                  </a:lnTo>
                  <a:lnTo>
                    <a:pt x="16181" y="1468"/>
                  </a:lnTo>
                  <a:lnTo>
                    <a:pt x="15987" y="1892"/>
                  </a:lnTo>
                  <a:lnTo>
                    <a:pt x="15833" y="2163"/>
                  </a:lnTo>
                  <a:lnTo>
                    <a:pt x="15601" y="2433"/>
                  </a:lnTo>
                  <a:lnTo>
                    <a:pt x="15370" y="2665"/>
                  </a:lnTo>
                  <a:lnTo>
                    <a:pt x="15099" y="2896"/>
                  </a:lnTo>
                  <a:lnTo>
                    <a:pt x="14983" y="2279"/>
                  </a:lnTo>
                  <a:lnTo>
                    <a:pt x="14945" y="1970"/>
                  </a:lnTo>
                  <a:lnTo>
                    <a:pt x="14906" y="1699"/>
                  </a:lnTo>
                  <a:lnTo>
                    <a:pt x="14945" y="1390"/>
                  </a:lnTo>
                  <a:lnTo>
                    <a:pt x="15022" y="1120"/>
                  </a:lnTo>
                  <a:lnTo>
                    <a:pt x="15138" y="850"/>
                  </a:lnTo>
                  <a:lnTo>
                    <a:pt x="15331" y="618"/>
                  </a:lnTo>
                  <a:lnTo>
                    <a:pt x="15563" y="464"/>
                  </a:lnTo>
                  <a:lnTo>
                    <a:pt x="15679" y="386"/>
                  </a:lnTo>
                  <a:close/>
                  <a:moveTo>
                    <a:pt x="14481" y="3437"/>
                  </a:moveTo>
                  <a:lnTo>
                    <a:pt x="14443" y="3591"/>
                  </a:lnTo>
                  <a:lnTo>
                    <a:pt x="14134" y="3939"/>
                  </a:lnTo>
                  <a:lnTo>
                    <a:pt x="13786" y="4287"/>
                  </a:lnTo>
                  <a:lnTo>
                    <a:pt x="13593" y="4441"/>
                  </a:lnTo>
                  <a:lnTo>
                    <a:pt x="13362" y="4595"/>
                  </a:lnTo>
                  <a:lnTo>
                    <a:pt x="13091" y="4711"/>
                  </a:lnTo>
                  <a:lnTo>
                    <a:pt x="12782" y="4750"/>
                  </a:lnTo>
                  <a:lnTo>
                    <a:pt x="12667" y="4789"/>
                  </a:lnTo>
                  <a:lnTo>
                    <a:pt x="12589" y="4750"/>
                  </a:lnTo>
                  <a:lnTo>
                    <a:pt x="12551" y="4673"/>
                  </a:lnTo>
                  <a:lnTo>
                    <a:pt x="12512" y="4518"/>
                  </a:lnTo>
                  <a:lnTo>
                    <a:pt x="12474" y="4287"/>
                  </a:lnTo>
                  <a:lnTo>
                    <a:pt x="12512" y="4171"/>
                  </a:lnTo>
                  <a:lnTo>
                    <a:pt x="12628" y="4055"/>
                  </a:lnTo>
                  <a:lnTo>
                    <a:pt x="12821" y="3900"/>
                  </a:lnTo>
                  <a:lnTo>
                    <a:pt x="13091" y="3746"/>
                  </a:lnTo>
                  <a:lnTo>
                    <a:pt x="13362" y="3591"/>
                  </a:lnTo>
                  <a:lnTo>
                    <a:pt x="13632" y="3514"/>
                  </a:lnTo>
                  <a:lnTo>
                    <a:pt x="13941" y="3437"/>
                  </a:lnTo>
                  <a:close/>
                  <a:moveTo>
                    <a:pt x="15061" y="3514"/>
                  </a:moveTo>
                  <a:lnTo>
                    <a:pt x="15717" y="3553"/>
                  </a:lnTo>
                  <a:lnTo>
                    <a:pt x="16065" y="3591"/>
                  </a:lnTo>
                  <a:lnTo>
                    <a:pt x="16412" y="3630"/>
                  </a:lnTo>
                  <a:lnTo>
                    <a:pt x="16721" y="3707"/>
                  </a:lnTo>
                  <a:lnTo>
                    <a:pt x="17030" y="3823"/>
                  </a:lnTo>
                  <a:lnTo>
                    <a:pt x="17262" y="4016"/>
                  </a:lnTo>
                  <a:lnTo>
                    <a:pt x="17378" y="4171"/>
                  </a:lnTo>
                  <a:lnTo>
                    <a:pt x="17493" y="4287"/>
                  </a:lnTo>
                  <a:lnTo>
                    <a:pt x="17571" y="4480"/>
                  </a:lnTo>
                  <a:lnTo>
                    <a:pt x="17571" y="4634"/>
                  </a:lnTo>
                  <a:lnTo>
                    <a:pt x="17493" y="4789"/>
                  </a:lnTo>
                  <a:lnTo>
                    <a:pt x="17378" y="4904"/>
                  </a:lnTo>
                  <a:lnTo>
                    <a:pt x="17262" y="4982"/>
                  </a:lnTo>
                  <a:lnTo>
                    <a:pt x="17069" y="5020"/>
                  </a:lnTo>
                  <a:lnTo>
                    <a:pt x="16914" y="4982"/>
                  </a:lnTo>
                  <a:lnTo>
                    <a:pt x="16721" y="4943"/>
                  </a:lnTo>
                  <a:lnTo>
                    <a:pt x="16335" y="4750"/>
                  </a:lnTo>
                  <a:lnTo>
                    <a:pt x="15987" y="4518"/>
                  </a:lnTo>
                  <a:lnTo>
                    <a:pt x="15717" y="4287"/>
                  </a:lnTo>
                  <a:lnTo>
                    <a:pt x="15485" y="4055"/>
                  </a:lnTo>
                  <a:lnTo>
                    <a:pt x="15254" y="3785"/>
                  </a:lnTo>
                  <a:lnTo>
                    <a:pt x="15061" y="3514"/>
                  </a:lnTo>
                  <a:close/>
                  <a:moveTo>
                    <a:pt x="4866" y="3128"/>
                  </a:moveTo>
                  <a:lnTo>
                    <a:pt x="5484" y="3167"/>
                  </a:lnTo>
                  <a:lnTo>
                    <a:pt x="6102" y="3283"/>
                  </a:lnTo>
                  <a:lnTo>
                    <a:pt x="6681" y="3514"/>
                  </a:lnTo>
                  <a:lnTo>
                    <a:pt x="7145" y="3707"/>
                  </a:lnTo>
                  <a:lnTo>
                    <a:pt x="7569" y="3978"/>
                  </a:lnTo>
                  <a:lnTo>
                    <a:pt x="7994" y="4248"/>
                  </a:lnTo>
                  <a:lnTo>
                    <a:pt x="8380" y="4557"/>
                  </a:lnTo>
                  <a:lnTo>
                    <a:pt x="9153" y="5213"/>
                  </a:lnTo>
                  <a:lnTo>
                    <a:pt x="9925" y="5908"/>
                  </a:lnTo>
                  <a:lnTo>
                    <a:pt x="10234" y="6179"/>
                  </a:lnTo>
                  <a:lnTo>
                    <a:pt x="10581" y="6410"/>
                  </a:lnTo>
                  <a:lnTo>
                    <a:pt x="10968" y="6642"/>
                  </a:lnTo>
                  <a:lnTo>
                    <a:pt x="11354" y="6797"/>
                  </a:lnTo>
                  <a:lnTo>
                    <a:pt x="11740" y="6874"/>
                  </a:lnTo>
                  <a:lnTo>
                    <a:pt x="12165" y="6912"/>
                  </a:lnTo>
                  <a:lnTo>
                    <a:pt x="12589" y="6874"/>
                  </a:lnTo>
                  <a:lnTo>
                    <a:pt x="13014" y="6719"/>
                  </a:lnTo>
                  <a:lnTo>
                    <a:pt x="13323" y="6565"/>
                  </a:lnTo>
                  <a:lnTo>
                    <a:pt x="13593" y="6372"/>
                  </a:lnTo>
                  <a:lnTo>
                    <a:pt x="13825" y="6179"/>
                  </a:lnTo>
                  <a:lnTo>
                    <a:pt x="14018" y="5947"/>
                  </a:lnTo>
                  <a:lnTo>
                    <a:pt x="14211" y="5677"/>
                  </a:lnTo>
                  <a:lnTo>
                    <a:pt x="14366" y="5406"/>
                  </a:lnTo>
                  <a:lnTo>
                    <a:pt x="14520" y="5097"/>
                  </a:lnTo>
                  <a:lnTo>
                    <a:pt x="14636" y="4789"/>
                  </a:lnTo>
                  <a:lnTo>
                    <a:pt x="14559" y="5638"/>
                  </a:lnTo>
                  <a:lnTo>
                    <a:pt x="14404" y="6449"/>
                  </a:lnTo>
                  <a:lnTo>
                    <a:pt x="14211" y="7221"/>
                  </a:lnTo>
                  <a:lnTo>
                    <a:pt x="13941" y="7994"/>
                  </a:lnTo>
                  <a:lnTo>
                    <a:pt x="13593" y="8727"/>
                  </a:lnTo>
                  <a:lnTo>
                    <a:pt x="13169" y="9422"/>
                  </a:lnTo>
                  <a:lnTo>
                    <a:pt x="12667" y="10117"/>
                  </a:lnTo>
                  <a:lnTo>
                    <a:pt x="12087" y="10735"/>
                  </a:lnTo>
                  <a:lnTo>
                    <a:pt x="11624" y="11160"/>
                  </a:lnTo>
                  <a:lnTo>
                    <a:pt x="11199" y="11546"/>
                  </a:lnTo>
                  <a:lnTo>
                    <a:pt x="10697" y="11855"/>
                  </a:lnTo>
                  <a:lnTo>
                    <a:pt x="10195" y="12164"/>
                  </a:lnTo>
                  <a:lnTo>
                    <a:pt x="9693" y="12396"/>
                  </a:lnTo>
                  <a:lnTo>
                    <a:pt x="9153" y="12627"/>
                  </a:lnTo>
                  <a:lnTo>
                    <a:pt x="8612" y="12782"/>
                  </a:lnTo>
                  <a:lnTo>
                    <a:pt x="8071" y="12898"/>
                  </a:lnTo>
                  <a:lnTo>
                    <a:pt x="7531" y="12975"/>
                  </a:lnTo>
                  <a:lnTo>
                    <a:pt x="6990" y="13014"/>
                  </a:lnTo>
                  <a:lnTo>
                    <a:pt x="6411" y="12975"/>
                  </a:lnTo>
                  <a:lnTo>
                    <a:pt x="5870" y="12898"/>
                  </a:lnTo>
                  <a:lnTo>
                    <a:pt x="5291" y="12782"/>
                  </a:lnTo>
                  <a:lnTo>
                    <a:pt x="4751" y="12627"/>
                  </a:lnTo>
                  <a:lnTo>
                    <a:pt x="4171" y="12396"/>
                  </a:lnTo>
                  <a:lnTo>
                    <a:pt x="3631" y="12125"/>
                  </a:lnTo>
                  <a:lnTo>
                    <a:pt x="3090" y="11816"/>
                  </a:lnTo>
                  <a:lnTo>
                    <a:pt x="2588" y="11469"/>
                  </a:lnTo>
                  <a:lnTo>
                    <a:pt x="2125" y="11044"/>
                  </a:lnTo>
                  <a:lnTo>
                    <a:pt x="1700" y="10581"/>
                  </a:lnTo>
                  <a:lnTo>
                    <a:pt x="1314" y="10117"/>
                  </a:lnTo>
                  <a:lnTo>
                    <a:pt x="966" y="9577"/>
                  </a:lnTo>
                  <a:lnTo>
                    <a:pt x="696" y="8998"/>
                  </a:lnTo>
                  <a:lnTo>
                    <a:pt x="542" y="8418"/>
                  </a:lnTo>
                  <a:lnTo>
                    <a:pt x="426" y="7801"/>
                  </a:lnTo>
                  <a:lnTo>
                    <a:pt x="426" y="7221"/>
                  </a:lnTo>
                  <a:lnTo>
                    <a:pt x="503" y="6603"/>
                  </a:lnTo>
                  <a:lnTo>
                    <a:pt x="696" y="6024"/>
                  </a:lnTo>
                  <a:lnTo>
                    <a:pt x="928" y="5484"/>
                  </a:lnTo>
                  <a:lnTo>
                    <a:pt x="1237" y="4943"/>
                  </a:lnTo>
                  <a:lnTo>
                    <a:pt x="1623" y="4480"/>
                  </a:lnTo>
                  <a:lnTo>
                    <a:pt x="2048" y="4055"/>
                  </a:lnTo>
                  <a:lnTo>
                    <a:pt x="2588" y="3707"/>
                  </a:lnTo>
                  <a:lnTo>
                    <a:pt x="3129" y="3437"/>
                  </a:lnTo>
                  <a:lnTo>
                    <a:pt x="3708" y="3244"/>
                  </a:lnTo>
                  <a:lnTo>
                    <a:pt x="4287" y="3167"/>
                  </a:lnTo>
                  <a:lnTo>
                    <a:pt x="4866" y="3128"/>
                  </a:lnTo>
                  <a:close/>
                  <a:moveTo>
                    <a:pt x="15717" y="0"/>
                  </a:moveTo>
                  <a:lnTo>
                    <a:pt x="15524" y="39"/>
                  </a:lnTo>
                  <a:lnTo>
                    <a:pt x="15331" y="155"/>
                  </a:lnTo>
                  <a:lnTo>
                    <a:pt x="15138" y="271"/>
                  </a:lnTo>
                  <a:lnTo>
                    <a:pt x="14983" y="464"/>
                  </a:lnTo>
                  <a:lnTo>
                    <a:pt x="14829" y="618"/>
                  </a:lnTo>
                  <a:lnTo>
                    <a:pt x="14713" y="850"/>
                  </a:lnTo>
                  <a:lnTo>
                    <a:pt x="14636" y="1043"/>
                  </a:lnTo>
                  <a:lnTo>
                    <a:pt x="14597" y="1275"/>
                  </a:lnTo>
                  <a:lnTo>
                    <a:pt x="14559" y="1545"/>
                  </a:lnTo>
                  <a:lnTo>
                    <a:pt x="14520" y="2047"/>
                  </a:lnTo>
                  <a:lnTo>
                    <a:pt x="14597" y="2588"/>
                  </a:lnTo>
                  <a:lnTo>
                    <a:pt x="14752" y="3090"/>
                  </a:lnTo>
                  <a:lnTo>
                    <a:pt x="14713" y="3128"/>
                  </a:lnTo>
                  <a:lnTo>
                    <a:pt x="14675" y="3167"/>
                  </a:lnTo>
                  <a:lnTo>
                    <a:pt x="14636" y="3205"/>
                  </a:lnTo>
                  <a:lnTo>
                    <a:pt x="14173" y="3128"/>
                  </a:lnTo>
                  <a:lnTo>
                    <a:pt x="13709" y="3167"/>
                  </a:lnTo>
                  <a:lnTo>
                    <a:pt x="13246" y="3283"/>
                  </a:lnTo>
                  <a:lnTo>
                    <a:pt x="12821" y="3476"/>
                  </a:lnTo>
                  <a:lnTo>
                    <a:pt x="12512" y="3669"/>
                  </a:lnTo>
                  <a:lnTo>
                    <a:pt x="12358" y="3785"/>
                  </a:lnTo>
                  <a:lnTo>
                    <a:pt x="12203" y="3939"/>
                  </a:lnTo>
                  <a:lnTo>
                    <a:pt x="12049" y="4132"/>
                  </a:lnTo>
                  <a:lnTo>
                    <a:pt x="11972" y="4287"/>
                  </a:lnTo>
                  <a:lnTo>
                    <a:pt x="11933" y="4480"/>
                  </a:lnTo>
                  <a:lnTo>
                    <a:pt x="11933" y="4673"/>
                  </a:lnTo>
                  <a:lnTo>
                    <a:pt x="12010" y="4866"/>
                  </a:lnTo>
                  <a:lnTo>
                    <a:pt x="12126" y="5020"/>
                  </a:lnTo>
                  <a:lnTo>
                    <a:pt x="12280" y="5097"/>
                  </a:lnTo>
                  <a:lnTo>
                    <a:pt x="12435" y="5136"/>
                  </a:lnTo>
                  <a:lnTo>
                    <a:pt x="12628" y="5175"/>
                  </a:lnTo>
                  <a:lnTo>
                    <a:pt x="12821" y="5136"/>
                  </a:lnTo>
                  <a:lnTo>
                    <a:pt x="13207" y="5059"/>
                  </a:lnTo>
                  <a:lnTo>
                    <a:pt x="13516" y="4904"/>
                  </a:lnTo>
                  <a:lnTo>
                    <a:pt x="13825" y="4711"/>
                  </a:lnTo>
                  <a:lnTo>
                    <a:pt x="14095" y="4480"/>
                  </a:lnTo>
                  <a:lnTo>
                    <a:pt x="14366" y="4248"/>
                  </a:lnTo>
                  <a:lnTo>
                    <a:pt x="14211" y="4711"/>
                  </a:lnTo>
                  <a:lnTo>
                    <a:pt x="14018" y="5175"/>
                  </a:lnTo>
                  <a:lnTo>
                    <a:pt x="13864" y="5406"/>
                  </a:lnTo>
                  <a:lnTo>
                    <a:pt x="13709" y="5599"/>
                  </a:lnTo>
                  <a:lnTo>
                    <a:pt x="13555" y="5793"/>
                  </a:lnTo>
                  <a:lnTo>
                    <a:pt x="13362" y="5947"/>
                  </a:lnTo>
                  <a:lnTo>
                    <a:pt x="13053" y="6179"/>
                  </a:lnTo>
                  <a:lnTo>
                    <a:pt x="12705" y="6333"/>
                  </a:lnTo>
                  <a:lnTo>
                    <a:pt x="12358" y="6410"/>
                  </a:lnTo>
                  <a:lnTo>
                    <a:pt x="12010" y="6410"/>
                  </a:lnTo>
                  <a:lnTo>
                    <a:pt x="11663" y="6372"/>
                  </a:lnTo>
                  <a:lnTo>
                    <a:pt x="11315" y="6256"/>
                  </a:lnTo>
                  <a:lnTo>
                    <a:pt x="10968" y="6101"/>
                  </a:lnTo>
                  <a:lnTo>
                    <a:pt x="10659" y="5870"/>
                  </a:lnTo>
                  <a:lnTo>
                    <a:pt x="10234" y="5561"/>
                  </a:lnTo>
                  <a:lnTo>
                    <a:pt x="9809" y="5213"/>
                  </a:lnTo>
                  <a:lnTo>
                    <a:pt x="9037" y="4480"/>
                  </a:lnTo>
                  <a:lnTo>
                    <a:pt x="8651" y="4132"/>
                  </a:lnTo>
                  <a:lnTo>
                    <a:pt x="8226" y="3823"/>
                  </a:lnTo>
                  <a:lnTo>
                    <a:pt x="7801" y="3514"/>
                  </a:lnTo>
                  <a:lnTo>
                    <a:pt x="7299" y="3244"/>
                  </a:lnTo>
                  <a:lnTo>
                    <a:pt x="6720" y="3012"/>
                  </a:lnTo>
                  <a:lnTo>
                    <a:pt x="6102" y="2819"/>
                  </a:lnTo>
                  <a:lnTo>
                    <a:pt x="5523" y="2742"/>
                  </a:lnTo>
                  <a:lnTo>
                    <a:pt x="4905" y="2703"/>
                  </a:lnTo>
                  <a:lnTo>
                    <a:pt x="4287" y="2703"/>
                  </a:lnTo>
                  <a:lnTo>
                    <a:pt x="3708" y="2819"/>
                  </a:lnTo>
                  <a:lnTo>
                    <a:pt x="3129" y="2974"/>
                  </a:lnTo>
                  <a:lnTo>
                    <a:pt x="2549" y="3205"/>
                  </a:lnTo>
                  <a:lnTo>
                    <a:pt x="2318" y="3360"/>
                  </a:lnTo>
                  <a:lnTo>
                    <a:pt x="2009" y="3553"/>
                  </a:lnTo>
                  <a:lnTo>
                    <a:pt x="1700" y="3785"/>
                  </a:lnTo>
                  <a:lnTo>
                    <a:pt x="1430" y="4016"/>
                  </a:lnTo>
                  <a:lnTo>
                    <a:pt x="1159" y="4325"/>
                  </a:lnTo>
                  <a:lnTo>
                    <a:pt x="928" y="4595"/>
                  </a:lnTo>
                  <a:lnTo>
                    <a:pt x="696" y="4943"/>
                  </a:lnTo>
                  <a:lnTo>
                    <a:pt x="503" y="5291"/>
                  </a:lnTo>
                  <a:lnTo>
                    <a:pt x="348" y="5677"/>
                  </a:lnTo>
                  <a:lnTo>
                    <a:pt x="155" y="6217"/>
                  </a:lnTo>
                  <a:lnTo>
                    <a:pt x="40" y="6758"/>
                  </a:lnTo>
                  <a:lnTo>
                    <a:pt x="1" y="7299"/>
                  </a:lnTo>
                  <a:lnTo>
                    <a:pt x="1" y="7801"/>
                  </a:lnTo>
                  <a:lnTo>
                    <a:pt x="78" y="8303"/>
                  </a:lnTo>
                  <a:lnTo>
                    <a:pt x="194" y="8804"/>
                  </a:lnTo>
                  <a:lnTo>
                    <a:pt x="387" y="9306"/>
                  </a:lnTo>
                  <a:lnTo>
                    <a:pt x="580" y="9770"/>
                  </a:lnTo>
                  <a:lnTo>
                    <a:pt x="850" y="10195"/>
                  </a:lnTo>
                  <a:lnTo>
                    <a:pt x="1159" y="10658"/>
                  </a:lnTo>
                  <a:lnTo>
                    <a:pt x="1507" y="11044"/>
                  </a:lnTo>
                  <a:lnTo>
                    <a:pt x="1893" y="11430"/>
                  </a:lnTo>
                  <a:lnTo>
                    <a:pt x="2279" y="11778"/>
                  </a:lnTo>
                  <a:lnTo>
                    <a:pt x="2704" y="12125"/>
                  </a:lnTo>
                  <a:lnTo>
                    <a:pt x="3167" y="12396"/>
                  </a:lnTo>
                  <a:lnTo>
                    <a:pt x="3631" y="12666"/>
                  </a:lnTo>
                  <a:lnTo>
                    <a:pt x="4249" y="12975"/>
                  </a:lnTo>
                  <a:lnTo>
                    <a:pt x="4866" y="13168"/>
                  </a:lnTo>
                  <a:lnTo>
                    <a:pt x="5484" y="13361"/>
                  </a:lnTo>
                  <a:lnTo>
                    <a:pt x="6141" y="13438"/>
                  </a:lnTo>
                  <a:lnTo>
                    <a:pt x="6759" y="13515"/>
                  </a:lnTo>
                  <a:lnTo>
                    <a:pt x="7376" y="13477"/>
                  </a:lnTo>
                  <a:lnTo>
                    <a:pt x="7994" y="13438"/>
                  </a:lnTo>
                  <a:lnTo>
                    <a:pt x="8612" y="13284"/>
                  </a:lnTo>
                  <a:lnTo>
                    <a:pt x="8728" y="13438"/>
                  </a:lnTo>
                  <a:lnTo>
                    <a:pt x="8998" y="13207"/>
                  </a:lnTo>
                  <a:lnTo>
                    <a:pt x="9770" y="12898"/>
                  </a:lnTo>
                  <a:lnTo>
                    <a:pt x="10504" y="12550"/>
                  </a:lnTo>
                  <a:lnTo>
                    <a:pt x="11238" y="12087"/>
                  </a:lnTo>
                  <a:lnTo>
                    <a:pt x="11933" y="11546"/>
                  </a:lnTo>
                  <a:lnTo>
                    <a:pt x="12474" y="11044"/>
                  </a:lnTo>
                  <a:lnTo>
                    <a:pt x="13014" y="10426"/>
                  </a:lnTo>
                  <a:lnTo>
                    <a:pt x="13246" y="10195"/>
                  </a:lnTo>
                  <a:lnTo>
                    <a:pt x="13207" y="10156"/>
                  </a:lnTo>
                  <a:lnTo>
                    <a:pt x="13709" y="9461"/>
                  </a:lnTo>
                  <a:lnTo>
                    <a:pt x="14134" y="8727"/>
                  </a:lnTo>
                  <a:lnTo>
                    <a:pt x="14481" y="7955"/>
                  </a:lnTo>
                  <a:lnTo>
                    <a:pt x="14752" y="7183"/>
                  </a:lnTo>
                  <a:lnTo>
                    <a:pt x="14945" y="6333"/>
                  </a:lnTo>
                  <a:lnTo>
                    <a:pt x="15022" y="5947"/>
                  </a:lnTo>
                  <a:lnTo>
                    <a:pt x="15061" y="5522"/>
                  </a:lnTo>
                  <a:lnTo>
                    <a:pt x="15061" y="5097"/>
                  </a:lnTo>
                  <a:lnTo>
                    <a:pt x="15061" y="4673"/>
                  </a:lnTo>
                  <a:lnTo>
                    <a:pt x="15022" y="4248"/>
                  </a:lnTo>
                  <a:lnTo>
                    <a:pt x="14945" y="3862"/>
                  </a:lnTo>
                  <a:lnTo>
                    <a:pt x="15215" y="4248"/>
                  </a:lnTo>
                  <a:lnTo>
                    <a:pt x="15563" y="4595"/>
                  </a:lnTo>
                  <a:lnTo>
                    <a:pt x="15949" y="4943"/>
                  </a:lnTo>
                  <a:lnTo>
                    <a:pt x="16374" y="5213"/>
                  </a:lnTo>
                  <a:lnTo>
                    <a:pt x="16567" y="5291"/>
                  </a:lnTo>
                  <a:lnTo>
                    <a:pt x="16798" y="5368"/>
                  </a:lnTo>
                  <a:lnTo>
                    <a:pt x="17030" y="5445"/>
                  </a:lnTo>
                  <a:lnTo>
                    <a:pt x="17262" y="5445"/>
                  </a:lnTo>
                  <a:lnTo>
                    <a:pt x="17493" y="5406"/>
                  </a:lnTo>
                  <a:lnTo>
                    <a:pt x="17687" y="5329"/>
                  </a:lnTo>
                  <a:lnTo>
                    <a:pt x="17841" y="5175"/>
                  </a:lnTo>
                  <a:lnTo>
                    <a:pt x="17957" y="4982"/>
                  </a:lnTo>
                  <a:lnTo>
                    <a:pt x="17995" y="4750"/>
                  </a:lnTo>
                  <a:lnTo>
                    <a:pt x="17995" y="4557"/>
                  </a:lnTo>
                  <a:lnTo>
                    <a:pt x="17957" y="4325"/>
                  </a:lnTo>
                  <a:lnTo>
                    <a:pt x="17841" y="4132"/>
                  </a:lnTo>
                  <a:lnTo>
                    <a:pt x="17725" y="3978"/>
                  </a:lnTo>
                  <a:lnTo>
                    <a:pt x="17571" y="3785"/>
                  </a:lnTo>
                  <a:lnTo>
                    <a:pt x="17416" y="3669"/>
                  </a:lnTo>
                  <a:lnTo>
                    <a:pt x="17262" y="3553"/>
                  </a:lnTo>
                  <a:lnTo>
                    <a:pt x="17030" y="3437"/>
                  </a:lnTo>
                  <a:lnTo>
                    <a:pt x="16798" y="3321"/>
                  </a:lnTo>
                  <a:lnTo>
                    <a:pt x="16296" y="3205"/>
                  </a:lnTo>
                  <a:lnTo>
                    <a:pt x="15794" y="3128"/>
                  </a:lnTo>
                  <a:lnTo>
                    <a:pt x="15254" y="3128"/>
                  </a:lnTo>
                  <a:lnTo>
                    <a:pt x="15679" y="2858"/>
                  </a:lnTo>
                  <a:lnTo>
                    <a:pt x="16026" y="2510"/>
                  </a:lnTo>
                  <a:lnTo>
                    <a:pt x="16296" y="2124"/>
                  </a:lnTo>
                  <a:lnTo>
                    <a:pt x="16528" y="1661"/>
                  </a:lnTo>
                  <a:lnTo>
                    <a:pt x="16567" y="1429"/>
                  </a:lnTo>
                  <a:lnTo>
                    <a:pt x="16605" y="1197"/>
                  </a:lnTo>
                  <a:lnTo>
                    <a:pt x="16644" y="927"/>
                  </a:lnTo>
                  <a:lnTo>
                    <a:pt x="16605" y="657"/>
                  </a:lnTo>
                  <a:lnTo>
                    <a:pt x="16528" y="425"/>
                  </a:lnTo>
                  <a:lnTo>
                    <a:pt x="16412" y="232"/>
                  </a:lnTo>
                  <a:lnTo>
                    <a:pt x="16219" y="78"/>
                  </a:lnTo>
                  <a:lnTo>
                    <a:pt x="16103" y="39"/>
                  </a:lnTo>
                  <a:lnTo>
                    <a:pt x="1594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9"/>
            <p:cNvSpPr/>
            <p:nvPr/>
          </p:nvSpPr>
          <p:spPr>
            <a:xfrm>
              <a:off x="4737700" y="181247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1" y="463"/>
                  </a:moveTo>
                  <a:lnTo>
                    <a:pt x="11624" y="502"/>
                  </a:lnTo>
                  <a:lnTo>
                    <a:pt x="12049" y="541"/>
                  </a:lnTo>
                  <a:lnTo>
                    <a:pt x="12435" y="656"/>
                  </a:lnTo>
                  <a:lnTo>
                    <a:pt x="12628" y="734"/>
                  </a:lnTo>
                  <a:lnTo>
                    <a:pt x="12744" y="811"/>
                  </a:lnTo>
                  <a:lnTo>
                    <a:pt x="12860" y="965"/>
                  </a:lnTo>
                  <a:lnTo>
                    <a:pt x="12937" y="1081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7" y="1699"/>
                  </a:lnTo>
                  <a:lnTo>
                    <a:pt x="12821" y="1892"/>
                  </a:lnTo>
                  <a:lnTo>
                    <a:pt x="12705" y="2085"/>
                  </a:lnTo>
                  <a:lnTo>
                    <a:pt x="12589" y="2240"/>
                  </a:lnTo>
                  <a:lnTo>
                    <a:pt x="12242" y="2471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9" y="3205"/>
                  </a:lnTo>
                  <a:lnTo>
                    <a:pt x="9925" y="3437"/>
                  </a:lnTo>
                  <a:lnTo>
                    <a:pt x="9153" y="3707"/>
                  </a:lnTo>
                  <a:lnTo>
                    <a:pt x="8380" y="3900"/>
                  </a:lnTo>
                  <a:lnTo>
                    <a:pt x="7608" y="4093"/>
                  </a:lnTo>
                  <a:lnTo>
                    <a:pt x="6797" y="4286"/>
                  </a:lnTo>
                  <a:lnTo>
                    <a:pt x="5909" y="4441"/>
                  </a:lnTo>
                  <a:lnTo>
                    <a:pt x="5021" y="4595"/>
                  </a:lnTo>
                  <a:lnTo>
                    <a:pt x="4133" y="4711"/>
                  </a:lnTo>
                  <a:lnTo>
                    <a:pt x="3245" y="4788"/>
                  </a:lnTo>
                  <a:lnTo>
                    <a:pt x="2202" y="4788"/>
                  </a:lnTo>
                  <a:lnTo>
                    <a:pt x="1854" y="4750"/>
                  </a:lnTo>
                  <a:lnTo>
                    <a:pt x="1507" y="4672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0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5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3"/>
                  </a:lnTo>
                  <a:lnTo>
                    <a:pt x="3013" y="2356"/>
                  </a:lnTo>
                  <a:lnTo>
                    <a:pt x="3708" y="2008"/>
                  </a:lnTo>
                  <a:lnTo>
                    <a:pt x="4480" y="1699"/>
                  </a:lnTo>
                  <a:lnTo>
                    <a:pt x="5253" y="1429"/>
                  </a:lnTo>
                  <a:lnTo>
                    <a:pt x="6025" y="1197"/>
                  </a:lnTo>
                  <a:lnTo>
                    <a:pt x="6836" y="1004"/>
                  </a:lnTo>
                  <a:lnTo>
                    <a:pt x="7608" y="811"/>
                  </a:lnTo>
                  <a:lnTo>
                    <a:pt x="8419" y="695"/>
                  </a:lnTo>
                  <a:lnTo>
                    <a:pt x="9230" y="579"/>
                  </a:lnTo>
                  <a:lnTo>
                    <a:pt x="10041" y="541"/>
                  </a:lnTo>
                  <a:lnTo>
                    <a:pt x="10736" y="502"/>
                  </a:lnTo>
                  <a:lnTo>
                    <a:pt x="11161" y="463"/>
                  </a:lnTo>
                  <a:close/>
                  <a:moveTo>
                    <a:pt x="13477" y="1120"/>
                  </a:moveTo>
                  <a:lnTo>
                    <a:pt x="13632" y="1313"/>
                  </a:lnTo>
                  <a:lnTo>
                    <a:pt x="13709" y="1506"/>
                  </a:lnTo>
                  <a:lnTo>
                    <a:pt x="13748" y="1738"/>
                  </a:lnTo>
                  <a:lnTo>
                    <a:pt x="13709" y="2008"/>
                  </a:lnTo>
                  <a:lnTo>
                    <a:pt x="13632" y="2240"/>
                  </a:lnTo>
                  <a:lnTo>
                    <a:pt x="13516" y="2471"/>
                  </a:lnTo>
                  <a:lnTo>
                    <a:pt x="13400" y="2703"/>
                  </a:lnTo>
                  <a:lnTo>
                    <a:pt x="13207" y="2896"/>
                  </a:lnTo>
                  <a:lnTo>
                    <a:pt x="12860" y="3205"/>
                  </a:lnTo>
                  <a:lnTo>
                    <a:pt x="12473" y="3437"/>
                  </a:lnTo>
                  <a:lnTo>
                    <a:pt x="12049" y="3668"/>
                  </a:lnTo>
                  <a:lnTo>
                    <a:pt x="11624" y="3900"/>
                  </a:lnTo>
                  <a:lnTo>
                    <a:pt x="10659" y="4286"/>
                  </a:lnTo>
                  <a:lnTo>
                    <a:pt x="9732" y="4634"/>
                  </a:lnTo>
                  <a:lnTo>
                    <a:pt x="8766" y="4904"/>
                  </a:lnTo>
                  <a:lnTo>
                    <a:pt x="7762" y="5174"/>
                  </a:lnTo>
                  <a:lnTo>
                    <a:pt x="6758" y="5406"/>
                  </a:lnTo>
                  <a:lnTo>
                    <a:pt x="5755" y="5599"/>
                  </a:lnTo>
                  <a:lnTo>
                    <a:pt x="4712" y="5792"/>
                  </a:lnTo>
                  <a:lnTo>
                    <a:pt x="3708" y="5908"/>
                  </a:lnTo>
                  <a:lnTo>
                    <a:pt x="2781" y="5985"/>
                  </a:lnTo>
                  <a:lnTo>
                    <a:pt x="2279" y="5985"/>
                  </a:lnTo>
                  <a:lnTo>
                    <a:pt x="1816" y="5947"/>
                  </a:lnTo>
                  <a:lnTo>
                    <a:pt x="1545" y="5869"/>
                  </a:lnTo>
                  <a:lnTo>
                    <a:pt x="1237" y="5792"/>
                  </a:lnTo>
                  <a:lnTo>
                    <a:pt x="928" y="5638"/>
                  </a:lnTo>
                  <a:lnTo>
                    <a:pt x="696" y="5483"/>
                  </a:lnTo>
                  <a:lnTo>
                    <a:pt x="503" y="5252"/>
                  </a:lnTo>
                  <a:lnTo>
                    <a:pt x="348" y="5020"/>
                  </a:lnTo>
                  <a:lnTo>
                    <a:pt x="310" y="4865"/>
                  </a:lnTo>
                  <a:lnTo>
                    <a:pt x="310" y="4750"/>
                  </a:lnTo>
                  <a:lnTo>
                    <a:pt x="310" y="4595"/>
                  </a:lnTo>
                  <a:lnTo>
                    <a:pt x="348" y="4441"/>
                  </a:lnTo>
                  <a:lnTo>
                    <a:pt x="542" y="4672"/>
                  </a:lnTo>
                  <a:lnTo>
                    <a:pt x="812" y="4865"/>
                  </a:lnTo>
                  <a:lnTo>
                    <a:pt x="1043" y="4981"/>
                  </a:lnTo>
                  <a:lnTo>
                    <a:pt x="1352" y="5097"/>
                  </a:lnTo>
                  <a:lnTo>
                    <a:pt x="1623" y="5213"/>
                  </a:lnTo>
                  <a:lnTo>
                    <a:pt x="1932" y="5252"/>
                  </a:lnTo>
                  <a:lnTo>
                    <a:pt x="2588" y="5329"/>
                  </a:lnTo>
                  <a:lnTo>
                    <a:pt x="3245" y="5290"/>
                  </a:lnTo>
                  <a:lnTo>
                    <a:pt x="3940" y="5252"/>
                  </a:lnTo>
                  <a:lnTo>
                    <a:pt x="5137" y="5059"/>
                  </a:lnTo>
                  <a:lnTo>
                    <a:pt x="6913" y="4788"/>
                  </a:lnTo>
                  <a:lnTo>
                    <a:pt x="7840" y="4595"/>
                  </a:lnTo>
                  <a:lnTo>
                    <a:pt x="8728" y="4402"/>
                  </a:lnTo>
                  <a:lnTo>
                    <a:pt x="9616" y="4132"/>
                  </a:lnTo>
                  <a:lnTo>
                    <a:pt x="10504" y="3861"/>
                  </a:lnTo>
                  <a:lnTo>
                    <a:pt x="11354" y="3514"/>
                  </a:lnTo>
                  <a:lnTo>
                    <a:pt x="12165" y="3128"/>
                  </a:lnTo>
                  <a:lnTo>
                    <a:pt x="12435" y="2973"/>
                  </a:lnTo>
                  <a:lnTo>
                    <a:pt x="12705" y="2819"/>
                  </a:lnTo>
                  <a:lnTo>
                    <a:pt x="12937" y="2587"/>
                  </a:lnTo>
                  <a:lnTo>
                    <a:pt x="13130" y="2394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3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9" y="0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4"/>
                  </a:lnTo>
                  <a:lnTo>
                    <a:pt x="4133" y="1352"/>
                  </a:lnTo>
                  <a:lnTo>
                    <a:pt x="3245" y="1699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89"/>
                  </a:lnTo>
                  <a:lnTo>
                    <a:pt x="464" y="3398"/>
                  </a:lnTo>
                  <a:lnTo>
                    <a:pt x="348" y="3553"/>
                  </a:lnTo>
                  <a:lnTo>
                    <a:pt x="271" y="3707"/>
                  </a:lnTo>
                  <a:lnTo>
                    <a:pt x="233" y="3861"/>
                  </a:lnTo>
                  <a:lnTo>
                    <a:pt x="233" y="4055"/>
                  </a:lnTo>
                  <a:lnTo>
                    <a:pt x="194" y="4132"/>
                  </a:lnTo>
                  <a:lnTo>
                    <a:pt x="194" y="4170"/>
                  </a:lnTo>
                  <a:lnTo>
                    <a:pt x="117" y="4325"/>
                  </a:lnTo>
                  <a:lnTo>
                    <a:pt x="40" y="4479"/>
                  </a:lnTo>
                  <a:lnTo>
                    <a:pt x="1" y="4634"/>
                  </a:lnTo>
                  <a:lnTo>
                    <a:pt x="1" y="4788"/>
                  </a:lnTo>
                  <a:lnTo>
                    <a:pt x="40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8" y="6063"/>
                  </a:lnTo>
                  <a:lnTo>
                    <a:pt x="966" y="6256"/>
                  </a:lnTo>
                  <a:lnTo>
                    <a:pt x="1275" y="6178"/>
                  </a:lnTo>
                  <a:lnTo>
                    <a:pt x="1314" y="6217"/>
                  </a:lnTo>
                  <a:lnTo>
                    <a:pt x="1314" y="6256"/>
                  </a:lnTo>
                  <a:lnTo>
                    <a:pt x="1352" y="6294"/>
                  </a:lnTo>
                  <a:lnTo>
                    <a:pt x="1468" y="6256"/>
                  </a:lnTo>
                  <a:lnTo>
                    <a:pt x="1816" y="6294"/>
                  </a:lnTo>
                  <a:lnTo>
                    <a:pt x="2395" y="6333"/>
                  </a:lnTo>
                  <a:lnTo>
                    <a:pt x="3013" y="6371"/>
                  </a:lnTo>
                  <a:lnTo>
                    <a:pt x="3592" y="6333"/>
                  </a:lnTo>
                  <a:lnTo>
                    <a:pt x="4171" y="6294"/>
                  </a:lnTo>
                  <a:lnTo>
                    <a:pt x="5368" y="6101"/>
                  </a:lnTo>
                  <a:lnTo>
                    <a:pt x="6565" y="5869"/>
                  </a:lnTo>
                  <a:lnTo>
                    <a:pt x="6758" y="5831"/>
                  </a:lnTo>
                  <a:lnTo>
                    <a:pt x="7994" y="5522"/>
                  </a:lnTo>
                  <a:lnTo>
                    <a:pt x="9037" y="5252"/>
                  </a:lnTo>
                  <a:lnTo>
                    <a:pt x="10079" y="4981"/>
                  </a:lnTo>
                  <a:lnTo>
                    <a:pt x="11161" y="4595"/>
                  </a:lnTo>
                  <a:lnTo>
                    <a:pt x="11663" y="4363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6"/>
                  </a:lnTo>
                  <a:lnTo>
                    <a:pt x="12782" y="4711"/>
                  </a:lnTo>
                  <a:lnTo>
                    <a:pt x="13014" y="4518"/>
                  </a:lnTo>
                  <a:lnTo>
                    <a:pt x="12435" y="3939"/>
                  </a:lnTo>
                  <a:lnTo>
                    <a:pt x="12898" y="3668"/>
                  </a:lnTo>
                  <a:lnTo>
                    <a:pt x="13362" y="3321"/>
                  </a:lnTo>
                  <a:lnTo>
                    <a:pt x="13632" y="3051"/>
                  </a:lnTo>
                  <a:lnTo>
                    <a:pt x="13825" y="2703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8"/>
                  </a:lnTo>
                  <a:lnTo>
                    <a:pt x="14134" y="1738"/>
                  </a:lnTo>
                  <a:lnTo>
                    <a:pt x="14095" y="1467"/>
                  </a:lnTo>
                  <a:lnTo>
                    <a:pt x="14018" y="1236"/>
                  </a:lnTo>
                  <a:lnTo>
                    <a:pt x="13902" y="1004"/>
                  </a:lnTo>
                  <a:lnTo>
                    <a:pt x="13748" y="811"/>
                  </a:lnTo>
                  <a:lnTo>
                    <a:pt x="13477" y="618"/>
                  </a:lnTo>
                  <a:lnTo>
                    <a:pt x="13169" y="502"/>
                  </a:lnTo>
                  <a:lnTo>
                    <a:pt x="13091" y="502"/>
                  </a:lnTo>
                  <a:lnTo>
                    <a:pt x="12898" y="386"/>
                  </a:lnTo>
                  <a:lnTo>
                    <a:pt x="12667" y="270"/>
                  </a:lnTo>
                  <a:lnTo>
                    <a:pt x="12435" y="154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9"/>
            <p:cNvSpPr/>
            <p:nvPr/>
          </p:nvSpPr>
          <p:spPr>
            <a:xfrm>
              <a:off x="2291450" y="1821150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7" y="1"/>
                  </a:moveTo>
                  <a:lnTo>
                    <a:pt x="1893" y="78"/>
                  </a:lnTo>
                  <a:lnTo>
                    <a:pt x="1738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5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39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3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1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1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8" y="1005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2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1" y="2704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1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6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6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2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3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2" y="5793"/>
                  </a:lnTo>
                  <a:lnTo>
                    <a:pt x="4828" y="5638"/>
                  </a:lnTo>
                  <a:lnTo>
                    <a:pt x="4248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6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3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9"/>
            <p:cNvSpPr/>
            <p:nvPr/>
          </p:nvSpPr>
          <p:spPr>
            <a:xfrm>
              <a:off x="6650100" y="1835625"/>
              <a:ext cx="350475" cy="288675"/>
            </a:xfrm>
            <a:custGeom>
              <a:avLst/>
              <a:gdLst/>
              <a:ahLst/>
              <a:cxnLst/>
              <a:rect l="l" t="t" r="r" b="b"/>
              <a:pathLst>
                <a:path w="14019" h="11547" extrusionOk="0">
                  <a:moveTo>
                    <a:pt x="11778" y="1"/>
                  </a:moveTo>
                  <a:lnTo>
                    <a:pt x="11470" y="78"/>
                  </a:lnTo>
                  <a:lnTo>
                    <a:pt x="11856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9" y="1893"/>
                  </a:lnTo>
                  <a:lnTo>
                    <a:pt x="10427" y="2086"/>
                  </a:lnTo>
                  <a:lnTo>
                    <a:pt x="11470" y="3437"/>
                  </a:lnTo>
                  <a:lnTo>
                    <a:pt x="12551" y="4750"/>
                  </a:lnTo>
                  <a:lnTo>
                    <a:pt x="12860" y="5754"/>
                  </a:lnTo>
                  <a:lnTo>
                    <a:pt x="13169" y="5754"/>
                  </a:lnTo>
                  <a:lnTo>
                    <a:pt x="13207" y="5639"/>
                  </a:lnTo>
                  <a:lnTo>
                    <a:pt x="13169" y="5523"/>
                  </a:lnTo>
                  <a:lnTo>
                    <a:pt x="13439" y="5716"/>
                  </a:lnTo>
                  <a:lnTo>
                    <a:pt x="13593" y="5947"/>
                  </a:lnTo>
                  <a:lnTo>
                    <a:pt x="13671" y="6179"/>
                  </a:lnTo>
                  <a:lnTo>
                    <a:pt x="13709" y="6411"/>
                  </a:lnTo>
                  <a:lnTo>
                    <a:pt x="13632" y="6681"/>
                  </a:lnTo>
                  <a:lnTo>
                    <a:pt x="13516" y="6913"/>
                  </a:lnTo>
                  <a:lnTo>
                    <a:pt x="13362" y="7183"/>
                  </a:lnTo>
                  <a:lnTo>
                    <a:pt x="13169" y="7453"/>
                  </a:lnTo>
                  <a:lnTo>
                    <a:pt x="12744" y="7955"/>
                  </a:lnTo>
                  <a:lnTo>
                    <a:pt x="12203" y="8419"/>
                  </a:lnTo>
                  <a:lnTo>
                    <a:pt x="11740" y="8766"/>
                  </a:lnTo>
                  <a:lnTo>
                    <a:pt x="11354" y="9075"/>
                  </a:lnTo>
                  <a:lnTo>
                    <a:pt x="10543" y="9577"/>
                  </a:lnTo>
                  <a:lnTo>
                    <a:pt x="9655" y="10002"/>
                  </a:lnTo>
                  <a:lnTo>
                    <a:pt x="8767" y="10388"/>
                  </a:lnTo>
                  <a:lnTo>
                    <a:pt x="7878" y="10658"/>
                  </a:lnTo>
                  <a:lnTo>
                    <a:pt x="6952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1" y="11160"/>
                  </a:lnTo>
                  <a:lnTo>
                    <a:pt x="3013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2" y="10543"/>
                  </a:lnTo>
                  <a:lnTo>
                    <a:pt x="619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40" y="9654"/>
                  </a:lnTo>
                  <a:lnTo>
                    <a:pt x="1" y="9886"/>
                  </a:lnTo>
                  <a:lnTo>
                    <a:pt x="40" y="10118"/>
                  </a:lnTo>
                  <a:lnTo>
                    <a:pt x="78" y="10311"/>
                  </a:lnTo>
                  <a:lnTo>
                    <a:pt x="194" y="10465"/>
                  </a:lnTo>
                  <a:lnTo>
                    <a:pt x="348" y="10620"/>
                  </a:lnTo>
                  <a:lnTo>
                    <a:pt x="542" y="10774"/>
                  </a:lnTo>
                  <a:lnTo>
                    <a:pt x="773" y="10890"/>
                  </a:lnTo>
                  <a:lnTo>
                    <a:pt x="1237" y="11083"/>
                  </a:lnTo>
                  <a:lnTo>
                    <a:pt x="1739" y="11238"/>
                  </a:lnTo>
                  <a:lnTo>
                    <a:pt x="2202" y="11354"/>
                  </a:lnTo>
                  <a:lnTo>
                    <a:pt x="2627" y="11431"/>
                  </a:lnTo>
                  <a:lnTo>
                    <a:pt x="3322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9" y="11315"/>
                  </a:lnTo>
                  <a:lnTo>
                    <a:pt x="7415" y="11160"/>
                  </a:lnTo>
                  <a:lnTo>
                    <a:pt x="8071" y="11006"/>
                  </a:lnTo>
                  <a:lnTo>
                    <a:pt x="8728" y="10774"/>
                  </a:lnTo>
                  <a:lnTo>
                    <a:pt x="9346" y="10543"/>
                  </a:lnTo>
                  <a:lnTo>
                    <a:pt x="9964" y="10272"/>
                  </a:lnTo>
                  <a:lnTo>
                    <a:pt x="10543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9" y="8071"/>
                  </a:lnTo>
                  <a:lnTo>
                    <a:pt x="13555" y="7646"/>
                  </a:lnTo>
                  <a:lnTo>
                    <a:pt x="13748" y="7376"/>
                  </a:lnTo>
                  <a:lnTo>
                    <a:pt x="13864" y="7145"/>
                  </a:lnTo>
                  <a:lnTo>
                    <a:pt x="13980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1" y="5909"/>
                  </a:lnTo>
                  <a:lnTo>
                    <a:pt x="13864" y="5716"/>
                  </a:lnTo>
                  <a:lnTo>
                    <a:pt x="13748" y="5523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5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9"/>
            <p:cNvSpPr/>
            <p:nvPr/>
          </p:nvSpPr>
          <p:spPr>
            <a:xfrm>
              <a:off x="609775" y="18510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9" y="541"/>
                  </a:lnTo>
                  <a:lnTo>
                    <a:pt x="12435" y="657"/>
                  </a:lnTo>
                  <a:lnTo>
                    <a:pt x="12628" y="734"/>
                  </a:lnTo>
                  <a:lnTo>
                    <a:pt x="12744" y="812"/>
                  </a:lnTo>
                  <a:lnTo>
                    <a:pt x="12859" y="966"/>
                  </a:lnTo>
                  <a:lnTo>
                    <a:pt x="12937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7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0"/>
                  </a:lnTo>
                  <a:lnTo>
                    <a:pt x="12242" y="2472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8" y="3206"/>
                  </a:lnTo>
                  <a:lnTo>
                    <a:pt x="9925" y="3437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1"/>
                  </a:lnTo>
                  <a:lnTo>
                    <a:pt x="5021" y="4596"/>
                  </a:lnTo>
                  <a:lnTo>
                    <a:pt x="4133" y="4712"/>
                  </a:lnTo>
                  <a:lnTo>
                    <a:pt x="3244" y="4789"/>
                  </a:lnTo>
                  <a:lnTo>
                    <a:pt x="2202" y="4789"/>
                  </a:lnTo>
                  <a:lnTo>
                    <a:pt x="1854" y="4750"/>
                  </a:lnTo>
                  <a:lnTo>
                    <a:pt x="1507" y="4673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1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4"/>
                  </a:lnTo>
                  <a:lnTo>
                    <a:pt x="3013" y="2356"/>
                  </a:lnTo>
                  <a:lnTo>
                    <a:pt x="3708" y="2009"/>
                  </a:lnTo>
                  <a:lnTo>
                    <a:pt x="4480" y="1700"/>
                  </a:lnTo>
                  <a:lnTo>
                    <a:pt x="5252" y="1429"/>
                  </a:lnTo>
                  <a:lnTo>
                    <a:pt x="6025" y="1198"/>
                  </a:lnTo>
                  <a:lnTo>
                    <a:pt x="6836" y="1005"/>
                  </a:lnTo>
                  <a:lnTo>
                    <a:pt x="7608" y="812"/>
                  </a:lnTo>
                  <a:lnTo>
                    <a:pt x="8419" y="696"/>
                  </a:lnTo>
                  <a:lnTo>
                    <a:pt x="9230" y="580"/>
                  </a:lnTo>
                  <a:lnTo>
                    <a:pt x="10041" y="541"/>
                  </a:lnTo>
                  <a:lnTo>
                    <a:pt x="10736" y="503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2" y="1314"/>
                  </a:lnTo>
                  <a:lnTo>
                    <a:pt x="13709" y="1507"/>
                  </a:lnTo>
                  <a:lnTo>
                    <a:pt x="13748" y="1738"/>
                  </a:lnTo>
                  <a:lnTo>
                    <a:pt x="13709" y="2009"/>
                  </a:lnTo>
                  <a:lnTo>
                    <a:pt x="13632" y="2240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7"/>
                  </a:lnTo>
                  <a:lnTo>
                    <a:pt x="12049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2" y="4634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2" y="5793"/>
                  </a:lnTo>
                  <a:lnTo>
                    <a:pt x="3708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6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6" y="5484"/>
                  </a:lnTo>
                  <a:lnTo>
                    <a:pt x="503" y="5252"/>
                  </a:lnTo>
                  <a:lnTo>
                    <a:pt x="348" y="5021"/>
                  </a:lnTo>
                  <a:lnTo>
                    <a:pt x="310" y="4866"/>
                  </a:lnTo>
                  <a:lnTo>
                    <a:pt x="310" y="4750"/>
                  </a:lnTo>
                  <a:lnTo>
                    <a:pt x="310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2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3" y="5214"/>
                  </a:lnTo>
                  <a:lnTo>
                    <a:pt x="1931" y="5252"/>
                  </a:lnTo>
                  <a:lnTo>
                    <a:pt x="2588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7" y="5059"/>
                  </a:lnTo>
                  <a:lnTo>
                    <a:pt x="6913" y="4789"/>
                  </a:lnTo>
                  <a:lnTo>
                    <a:pt x="7840" y="4596"/>
                  </a:lnTo>
                  <a:lnTo>
                    <a:pt x="8728" y="4403"/>
                  </a:lnTo>
                  <a:lnTo>
                    <a:pt x="9616" y="4132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8"/>
                  </a:lnTo>
                  <a:lnTo>
                    <a:pt x="12435" y="2974"/>
                  </a:lnTo>
                  <a:lnTo>
                    <a:pt x="12705" y="2819"/>
                  </a:lnTo>
                  <a:lnTo>
                    <a:pt x="12937" y="2588"/>
                  </a:lnTo>
                  <a:lnTo>
                    <a:pt x="13130" y="2395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4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8" y="1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5"/>
                  </a:lnTo>
                  <a:lnTo>
                    <a:pt x="4133" y="1352"/>
                  </a:lnTo>
                  <a:lnTo>
                    <a:pt x="3244" y="1700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3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4" y="4132"/>
                  </a:lnTo>
                  <a:lnTo>
                    <a:pt x="194" y="4171"/>
                  </a:lnTo>
                  <a:lnTo>
                    <a:pt x="117" y="4325"/>
                  </a:lnTo>
                  <a:lnTo>
                    <a:pt x="39" y="4480"/>
                  </a:lnTo>
                  <a:lnTo>
                    <a:pt x="1" y="4634"/>
                  </a:lnTo>
                  <a:lnTo>
                    <a:pt x="1" y="4789"/>
                  </a:lnTo>
                  <a:lnTo>
                    <a:pt x="39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7" y="6063"/>
                  </a:lnTo>
                  <a:lnTo>
                    <a:pt x="966" y="6256"/>
                  </a:lnTo>
                  <a:lnTo>
                    <a:pt x="1275" y="6179"/>
                  </a:lnTo>
                  <a:lnTo>
                    <a:pt x="1314" y="6218"/>
                  </a:lnTo>
                  <a:lnTo>
                    <a:pt x="1314" y="6256"/>
                  </a:lnTo>
                  <a:lnTo>
                    <a:pt x="1352" y="6295"/>
                  </a:lnTo>
                  <a:lnTo>
                    <a:pt x="1468" y="6256"/>
                  </a:lnTo>
                  <a:lnTo>
                    <a:pt x="1816" y="6295"/>
                  </a:lnTo>
                  <a:lnTo>
                    <a:pt x="2395" y="6333"/>
                  </a:lnTo>
                  <a:lnTo>
                    <a:pt x="3013" y="6372"/>
                  </a:lnTo>
                  <a:lnTo>
                    <a:pt x="3592" y="6333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4" y="5523"/>
                  </a:lnTo>
                  <a:lnTo>
                    <a:pt x="9037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5" y="3939"/>
                  </a:lnTo>
                  <a:lnTo>
                    <a:pt x="12898" y="3669"/>
                  </a:lnTo>
                  <a:lnTo>
                    <a:pt x="13361" y="3321"/>
                  </a:lnTo>
                  <a:lnTo>
                    <a:pt x="13632" y="3051"/>
                  </a:lnTo>
                  <a:lnTo>
                    <a:pt x="13825" y="2704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9"/>
                  </a:lnTo>
                  <a:lnTo>
                    <a:pt x="14134" y="1738"/>
                  </a:lnTo>
                  <a:lnTo>
                    <a:pt x="14095" y="1468"/>
                  </a:lnTo>
                  <a:lnTo>
                    <a:pt x="14018" y="1236"/>
                  </a:lnTo>
                  <a:lnTo>
                    <a:pt x="13902" y="1005"/>
                  </a:lnTo>
                  <a:lnTo>
                    <a:pt x="13748" y="812"/>
                  </a:lnTo>
                  <a:lnTo>
                    <a:pt x="13477" y="618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5" y="155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9"/>
            <p:cNvSpPr/>
            <p:nvPr/>
          </p:nvSpPr>
          <p:spPr>
            <a:xfrm>
              <a:off x="6883725" y="1876175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6" y="1"/>
                  </a:moveTo>
                  <a:lnTo>
                    <a:pt x="348" y="889"/>
                  </a:lnTo>
                  <a:lnTo>
                    <a:pt x="232" y="1815"/>
                  </a:lnTo>
                  <a:lnTo>
                    <a:pt x="155" y="3630"/>
                  </a:lnTo>
                  <a:lnTo>
                    <a:pt x="1" y="7260"/>
                  </a:lnTo>
                  <a:lnTo>
                    <a:pt x="194" y="7260"/>
                  </a:lnTo>
                  <a:lnTo>
                    <a:pt x="426" y="5484"/>
                  </a:lnTo>
                  <a:lnTo>
                    <a:pt x="580" y="3669"/>
                  </a:lnTo>
                  <a:lnTo>
                    <a:pt x="696" y="1854"/>
                  </a:lnTo>
                  <a:lnTo>
                    <a:pt x="696" y="927"/>
                  </a:lnTo>
                  <a:lnTo>
                    <a:pt x="696" y="39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9"/>
            <p:cNvSpPr/>
            <p:nvPr/>
          </p:nvSpPr>
          <p:spPr>
            <a:xfrm>
              <a:off x="4796600" y="1878100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1"/>
                  </a:moveTo>
                  <a:lnTo>
                    <a:pt x="11469" y="78"/>
                  </a:lnTo>
                  <a:lnTo>
                    <a:pt x="11855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8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9"/>
                  </a:lnTo>
                  <a:lnTo>
                    <a:pt x="13168" y="5523"/>
                  </a:lnTo>
                  <a:lnTo>
                    <a:pt x="13438" y="5716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1"/>
                  </a:lnTo>
                  <a:lnTo>
                    <a:pt x="13631" y="6681"/>
                  </a:lnTo>
                  <a:lnTo>
                    <a:pt x="13516" y="6913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9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1" y="10543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39" y="9655"/>
                  </a:lnTo>
                  <a:lnTo>
                    <a:pt x="0" y="9886"/>
                  </a:lnTo>
                  <a:lnTo>
                    <a:pt x="39" y="10118"/>
                  </a:lnTo>
                  <a:lnTo>
                    <a:pt x="78" y="10311"/>
                  </a:lnTo>
                  <a:lnTo>
                    <a:pt x="193" y="10465"/>
                  </a:lnTo>
                  <a:lnTo>
                    <a:pt x="348" y="10620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8"/>
                  </a:lnTo>
                  <a:lnTo>
                    <a:pt x="2201" y="11354"/>
                  </a:lnTo>
                  <a:lnTo>
                    <a:pt x="2626" y="11431"/>
                  </a:lnTo>
                  <a:lnTo>
                    <a:pt x="3321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3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5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7"/>
                  </a:lnTo>
                  <a:lnTo>
                    <a:pt x="13747" y="7376"/>
                  </a:lnTo>
                  <a:lnTo>
                    <a:pt x="13863" y="7145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0" y="5909"/>
                  </a:lnTo>
                  <a:lnTo>
                    <a:pt x="13863" y="5716"/>
                  </a:lnTo>
                  <a:lnTo>
                    <a:pt x="13747" y="5523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4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9"/>
            <p:cNvSpPr/>
            <p:nvPr/>
          </p:nvSpPr>
          <p:spPr>
            <a:xfrm>
              <a:off x="6050625" y="1898375"/>
              <a:ext cx="329200" cy="241375"/>
            </a:xfrm>
            <a:custGeom>
              <a:avLst/>
              <a:gdLst/>
              <a:ahLst/>
              <a:cxnLst/>
              <a:rect l="l" t="t" r="r" b="b"/>
              <a:pathLst>
                <a:path w="13168" h="9655" extrusionOk="0">
                  <a:moveTo>
                    <a:pt x="5368" y="619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5"/>
                  </a:lnTo>
                  <a:lnTo>
                    <a:pt x="8109" y="2356"/>
                  </a:lnTo>
                  <a:lnTo>
                    <a:pt x="8264" y="2627"/>
                  </a:lnTo>
                  <a:lnTo>
                    <a:pt x="8380" y="2858"/>
                  </a:lnTo>
                  <a:lnTo>
                    <a:pt x="8495" y="3129"/>
                  </a:lnTo>
                  <a:lnTo>
                    <a:pt x="8573" y="3437"/>
                  </a:lnTo>
                  <a:lnTo>
                    <a:pt x="8611" y="3708"/>
                  </a:lnTo>
                  <a:lnTo>
                    <a:pt x="8573" y="3708"/>
                  </a:lnTo>
                  <a:lnTo>
                    <a:pt x="7723" y="3824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1"/>
                  </a:lnTo>
                  <a:lnTo>
                    <a:pt x="5792" y="3862"/>
                  </a:lnTo>
                  <a:lnTo>
                    <a:pt x="5638" y="3746"/>
                  </a:lnTo>
                  <a:lnTo>
                    <a:pt x="5561" y="3553"/>
                  </a:lnTo>
                  <a:lnTo>
                    <a:pt x="5483" y="3283"/>
                  </a:lnTo>
                  <a:lnTo>
                    <a:pt x="5406" y="2627"/>
                  </a:lnTo>
                  <a:lnTo>
                    <a:pt x="5368" y="1970"/>
                  </a:lnTo>
                  <a:lnTo>
                    <a:pt x="5368" y="619"/>
                  </a:lnTo>
                  <a:close/>
                  <a:moveTo>
                    <a:pt x="2742" y="889"/>
                  </a:moveTo>
                  <a:lnTo>
                    <a:pt x="2626" y="3090"/>
                  </a:lnTo>
                  <a:lnTo>
                    <a:pt x="2626" y="3515"/>
                  </a:lnTo>
                  <a:lnTo>
                    <a:pt x="2587" y="3708"/>
                  </a:lnTo>
                  <a:lnTo>
                    <a:pt x="2510" y="3862"/>
                  </a:lnTo>
                  <a:lnTo>
                    <a:pt x="2433" y="3978"/>
                  </a:lnTo>
                  <a:lnTo>
                    <a:pt x="2278" y="4094"/>
                  </a:lnTo>
                  <a:lnTo>
                    <a:pt x="2124" y="4210"/>
                  </a:lnTo>
                  <a:lnTo>
                    <a:pt x="1892" y="4248"/>
                  </a:lnTo>
                  <a:lnTo>
                    <a:pt x="1699" y="4287"/>
                  </a:lnTo>
                  <a:lnTo>
                    <a:pt x="1506" y="4287"/>
                  </a:lnTo>
                  <a:lnTo>
                    <a:pt x="1120" y="4210"/>
                  </a:lnTo>
                  <a:lnTo>
                    <a:pt x="734" y="4133"/>
                  </a:lnTo>
                  <a:lnTo>
                    <a:pt x="386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8" y="2549"/>
                  </a:lnTo>
                  <a:lnTo>
                    <a:pt x="1159" y="2125"/>
                  </a:lnTo>
                  <a:lnTo>
                    <a:pt x="1506" y="1738"/>
                  </a:lnTo>
                  <a:lnTo>
                    <a:pt x="1892" y="1391"/>
                  </a:lnTo>
                  <a:lnTo>
                    <a:pt x="2317" y="1121"/>
                  </a:lnTo>
                  <a:lnTo>
                    <a:pt x="2742" y="889"/>
                  </a:lnTo>
                  <a:close/>
                  <a:moveTo>
                    <a:pt x="10774" y="5368"/>
                  </a:moveTo>
                  <a:lnTo>
                    <a:pt x="11198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14" y="6179"/>
                  </a:lnTo>
                  <a:lnTo>
                    <a:pt x="11198" y="6256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32"/>
                  </a:lnTo>
                  <a:lnTo>
                    <a:pt x="10542" y="5716"/>
                  </a:lnTo>
                  <a:lnTo>
                    <a:pt x="10619" y="5523"/>
                  </a:lnTo>
                  <a:lnTo>
                    <a:pt x="10658" y="5407"/>
                  </a:lnTo>
                  <a:lnTo>
                    <a:pt x="10774" y="5368"/>
                  </a:lnTo>
                  <a:close/>
                  <a:moveTo>
                    <a:pt x="4402" y="1"/>
                  </a:moveTo>
                  <a:lnTo>
                    <a:pt x="3939" y="39"/>
                  </a:lnTo>
                  <a:lnTo>
                    <a:pt x="3514" y="117"/>
                  </a:lnTo>
                  <a:lnTo>
                    <a:pt x="3051" y="194"/>
                  </a:lnTo>
                  <a:lnTo>
                    <a:pt x="2626" y="348"/>
                  </a:lnTo>
                  <a:lnTo>
                    <a:pt x="2240" y="541"/>
                  </a:lnTo>
                  <a:lnTo>
                    <a:pt x="1854" y="773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9"/>
                  </a:lnTo>
                  <a:lnTo>
                    <a:pt x="386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31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57"/>
                  </a:lnTo>
                  <a:lnTo>
                    <a:pt x="348" y="4287"/>
                  </a:lnTo>
                  <a:lnTo>
                    <a:pt x="965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5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364"/>
                  </a:lnTo>
                  <a:lnTo>
                    <a:pt x="2858" y="4248"/>
                  </a:lnTo>
                  <a:lnTo>
                    <a:pt x="2896" y="4094"/>
                  </a:lnTo>
                  <a:lnTo>
                    <a:pt x="2973" y="3939"/>
                  </a:lnTo>
                  <a:lnTo>
                    <a:pt x="3012" y="3631"/>
                  </a:lnTo>
                  <a:lnTo>
                    <a:pt x="3012" y="2974"/>
                  </a:lnTo>
                  <a:lnTo>
                    <a:pt x="3089" y="734"/>
                  </a:lnTo>
                  <a:lnTo>
                    <a:pt x="3514" y="619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23"/>
                  </a:lnTo>
                  <a:lnTo>
                    <a:pt x="5059" y="2704"/>
                  </a:lnTo>
                  <a:lnTo>
                    <a:pt x="5097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0" y="4017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6"/>
                  </a:lnTo>
                  <a:lnTo>
                    <a:pt x="6217" y="4326"/>
                  </a:lnTo>
                  <a:lnTo>
                    <a:pt x="6565" y="4287"/>
                  </a:lnTo>
                  <a:lnTo>
                    <a:pt x="7607" y="4210"/>
                  </a:lnTo>
                  <a:lnTo>
                    <a:pt x="8650" y="4055"/>
                  </a:lnTo>
                  <a:lnTo>
                    <a:pt x="8650" y="4441"/>
                  </a:lnTo>
                  <a:lnTo>
                    <a:pt x="8611" y="4866"/>
                  </a:lnTo>
                  <a:lnTo>
                    <a:pt x="8611" y="4905"/>
                  </a:lnTo>
                  <a:lnTo>
                    <a:pt x="8611" y="5021"/>
                  </a:lnTo>
                  <a:lnTo>
                    <a:pt x="8650" y="5059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0" y="4905"/>
                  </a:lnTo>
                  <a:lnTo>
                    <a:pt x="9384" y="4905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03" y="5252"/>
                  </a:lnTo>
                  <a:lnTo>
                    <a:pt x="10426" y="5330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16"/>
                  </a:lnTo>
                  <a:lnTo>
                    <a:pt x="10233" y="5870"/>
                  </a:lnTo>
                  <a:lnTo>
                    <a:pt x="10233" y="6025"/>
                  </a:lnTo>
                  <a:lnTo>
                    <a:pt x="10272" y="6179"/>
                  </a:lnTo>
                  <a:lnTo>
                    <a:pt x="10349" y="6334"/>
                  </a:lnTo>
                  <a:lnTo>
                    <a:pt x="10503" y="6488"/>
                  </a:lnTo>
                  <a:lnTo>
                    <a:pt x="10696" y="6565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41" y="6913"/>
                  </a:lnTo>
                  <a:lnTo>
                    <a:pt x="12395" y="7222"/>
                  </a:lnTo>
                  <a:lnTo>
                    <a:pt x="12473" y="7569"/>
                  </a:lnTo>
                  <a:lnTo>
                    <a:pt x="12511" y="7917"/>
                  </a:lnTo>
                  <a:lnTo>
                    <a:pt x="12550" y="8264"/>
                  </a:lnTo>
                  <a:lnTo>
                    <a:pt x="12550" y="8998"/>
                  </a:lnTo>
                  <a:lnTo>
                    <a:pt x="12473" y="8998"/>
                  </a:lnTo>
                  <a:lnTo>
                    <a:pt x="12434" y="9037"/>
                  </a:lnTo>
                  <a:lnTo>
                    <a:pt x="12357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54"/>
                  </a:lnTo>
                  <a:lnTo>
                    <a:pt x="12125" y="9654"/>
                  </a:lnTo>
                  <a:lnTo>
                    <a:pt x="12820" y="9616"/>
                  </a:lnTo>
                  <a:lnTo>
                    <a:pt x="12936" y="9577"/>
                  </a:lnTo>
                  <a:lnTo>
                    <a:pt x="13013" y="9461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091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685"/>
                  </a:lnTo>
                  <a:lnTo>
                    <a:pt x="12936" y="7183"/>
                  </a:lnTo>
                  <a:lnTo>
                    <a:pt x="12704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276" y="5098"/>
                  </a:lnTo>
                  <a:lnTo>
                    <a:pt x="10967" y="4905"/>
                  </a:lnTo>
                  <a:lnTo>
                    <a:pt x="10619" y="4750"/>
                  </a:lnTo>
                  <a:lnTo>
                    <a:pt x="10233" y="4596"/>
                  </a:lnTo>
                  <a:lnTo>
                    <a:pt x="9886" y="4480"/>
                  </a:lnTo>
                  <a:lnTo>
                    <a:pt x="9499" y="4403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186" y="1584"/>
                  </a:lnTo>
                  <a:lnTo>
                    <a:pt x="7839" y="1275"/>
                  </a:lnTo>
                  <a:lnTo>
                    <a:pt x="7453" y="966"/>
                  </a:lnTo>
                  <a:lnTo>
                    <a:pt x="7067" y="734"/>
                  </a:lnTo>
                  <a:lnTo>
                    <a:pt x="6603" y="503"/>
                  </a:lnTo>
                  <a:lnTo>
                    <a:pt x="6178" y="348"/>
                  </a:lnTo>
                  <a:lnTo>
                    <a:pt x="5715" y="194"/>
                  </a:lnTo>
                  <a:lnTo>
                    <a:pt x="5290" y="78"/>
                  </a:lnTo>
                  <a:lnTo>
                    <a:pt x="482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9"/>
            <p:cNvSpPr/>
            <p:nvPr/>
          </p:nvSpPr>
          <p:spPr>
            <a:xfrm>
              <a:off x="1849325" y="1901275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7" y="1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6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1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7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0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4" y="7299"/>
                  </a:lnTo>
                  <a:lnTo>
                    <a:pt x="14712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3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3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9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4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6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9"/>
            <p:cNvSpPr/>
            <p:nvPr/>
          </p:nvSpPr>
          <p:spPr>
            <a:xfrm>
              <a:off x="1935225" y="1910925"/>
              <a:ext cx="35750" cy="29000"/>
            </a:xfrm>
            <a:custGeom>
              <a:avLst/>
              <a:gdLst/>
              <a:ahLst/>
              <a:cxnLst/>
              <a:rect l="l" t="t" r="r" b="b"/>
              <a:pathLst>
                <a:path w="1430" h="1160" extrusionOk="0">
                  <a:moveTo>
                    <a:pt x="503" y="1"/>
                  </a:move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40" y="541"/>
                  </a:lnTo>
                  <a:lnTo>
                    <a:pt x="1" y="734"/>
                  </a:lnTo>
                  <a:lnTo>
                    <a:pt x="40" y="927"/>
                  </a:lnTo>
                  <a:lnTo>
                    <a:pt x="117" y="1082"/>
                  </a:lnTo>
                  <a:lnTo>
                    <a:pt x="194" y="1159"/>
                  </a:lnTo>
                  <a:lnTo>
                    <a:pt x="348" y="1159"/>
                  </a:lnTo>
                  <a:lnTo>
                    <a:pt x="426" y="1043"/>
                  </a:lnTo>
                  <a:lnTo>
                    <a:pt x="426" y="1005"/>
                  </a:lnTo>
                  <a:lnTo>
                    <a:pt x="387" y="927"/>
                  </a:lnTo>
                  <a:lnTo>
                    <a:pt x="387" y="850"/>
                  </a:lnTo>
                  <a:lnTo>
                    <a:pt x="348" y="773"/>
                  </a:lnTo>
                  <a:lnTo>
                    <a:pt x="426" y="580"/>
                  </a:lnTo>
                  <a:lnTo>
                    <a:pt x="542" y="425"/>
                  </a:lnTo>
                  <a:lnTo>
                    <a:pt x="619" y="387"/>
                  </a:lnTo>
                  <a:lnTo>
                    <a:pt x="773" y="387"/>
                  </a:lnTo>
                  <a:lnTo>
                    <a:pt x="850" y="425"/>
                  </a:lnTo>
                  <a:lnTo>
                    <a:pt x="966" y="580"/>
                  </a:lnTo>
                  <a:lnTo>
                    <a:pt x="1005" y="657"/>
                  </a:lnTo>
                  <a:lnTo>
                    <a:pt x="1005" y="734"/>
                  </a:lnTo>
                  <a:lnTo>
                    <a:pt x="966" y="927"/>
                  </a:lnTo>
                  <a:lnTo>
                    <a:pt x="966" y="1005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82" y="1159"/>
                  </a:lnTo>
                  <a:lnTo>
                    <a:pt x="1198" y="1159"/>
                  </a:lnTo>
                  <a:lnTo>
                    <a:pt x="1275" y="1121"/>
                  </a:lnTo>
                  <a:lnTo>
                    <a:pt x="1314" y="1082"/>
                  </a:lnTo>
                  <a:lnTo>
                    <a:pt x="1391" y="889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48"/>
                  </a:lnTo>
                  <a:lnTo>
                    <a:pt x="1198" y="194"/>
                  </a:lnTo>
                  <a:lnTo>
                    <a:pt x="1044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9"/>
            <p:cNvSpPr/>
            <p:nvPr/>
          </p:nvSpPr>
          <p:spPr>
            <a:xfrm>
              <a:off x="6081500" y="1911900"/>
              <a:ext cx="255850" cy="266475"/>
            </a:xfrm>
            <a:custGeom>
              <a:avLst/>
              <a:gdLst/>
              <a:ahLst/>
              <a:cxnLst/>
              <a:rect l="l" t="t" r="r" b="b"/>
              <a:pathLst>
                <a:path w="10234" h="10659" extrusionOk="0">
                  <a:moveTo>
                    <a:pt x="8303" y="7299"/>
                  </a:moveTo>
                  <a:lnTo>
                    <a:pt x="8535" y="7376"/>
                  </a:lnTo>
                  <a:lnTo>
                    <a:pt x="8766" y="7453"/>
                  </a:lnTo>
                  <a:lnTo>
                    <a:pt x="8998" y="7569"/>
                  </a:lnTo>
                  <a:lnTo>
                    <a:pt x="9191" y="7723"/>
                  </a:lnTo>
                  <a:lnTo>
                    <a:pt x="9384" y="7878"/>
                  </a:lnTo>
                  <a:lnTo>
                    <a:pt x="9539" y="8109"/>
                  </a:lnTo>
                  <a:lnTo>
                    <a:pt x="9655" y="8341"/>
                  </a:lnTo>
                  <a:lnTo>
                    <a:pt x="9693" y="8573"/>
                  </a:lnTo>
                  <a:lnTo>
                    <a:pt x="9732" y="8843"/>
                  </a:lnTo>
                  <a:lnTo>
                    <a:pt x="9693" y="9152"/>
                  </a:lnTo>
                  <a:lnTo>
                    <a:pt x="9577" y="9422"/>
                  </a:lnTo>
                  <a:lnTo>
                    <a:pt x="9423" y="9654"/>
                  </a:lnTo>
                  <a:lnTo>
                    <a:pt x="9230" y="9847"/>
                  </a:lnTo>
                  <a:lnTo>
                    <a:pt x="8959" y="10002"/>
                  </a:lnTo>
                  <a:lnTo>
                    <a:pt x="8728" y="10117"/>
                  </a:lnTo>
                  <a:lnTo>
                    <a:pt x="8419" y="10156"/>
                  </a:lnTo>
                  <a:lnTo>
                    <a:pt x="8149" y="10156"/>
                  </a:lnTo>
                  <a:lnTo>
                    <a:pt x="7878" y="10079"/>
                  </a:lnTo>
                  <a:lnTo>
                    <a:pt x="7647" y="9963"/>
                  </a:lnTo>
                  <a:lnTo>
                    <a:pt x="7415" y="9770"/>
                  </a:lnTo>
                  <a:lnTo>
                    <a:pt x="7222" y="9577"/>
                  </a:lnTo>
                  <a:lnTo>
                    <a:pt x="7067" y="9345"/>
                  </a:lnTo>
                  <a:lnTo>
                    <a:pt x="6990" y="9075"/>
                  </a:lnTo>
                  <a:lnTo>
                    <a:pt x="6951" y="8805"/>
                  </a:lnTo>
                  <a:lnTo>
                    <a:pt x="6990" y="8496"/>
                  </a:lnTo>
                  <a:lnTo>
                    <a:pt x="7067" y="8264"/>
                  </a:lnTo>
                  <a:lnTo>
                    <a:pt x="7183" y="8071"/>
                  </a:lnTo>
                  <a:lnTo>
                    <a:pt x="7338" y="7878"/>
                  </a:lnTo>
                  <a:lnTo>
                    <a:pt x="7531" y="7723"/>
                  </a:lnTo>
                  <a:lnTo>
                    <a:pt x="7762" y="7569"/>
                  </a:lnTo>
                  <a:lnTo>
                    <a:pt x="8187" y="7337"/>
                  </a:lnTo>
                  <a:lnTo>
                    <a:pt x="8264" y="7299"/>
                  </a:lnTo>
                  <a:close/>
                  <a:moveTo>
                    <a:pt x="2897" y="0"/>
                  </a:moveTo>
                  <a:lnTo>
                    <a:pt x="2704" y="39"/>
                  </a:lnTo>
                  <a:lnTo>
                    <a:pt x="2665" y="78"/>
                  </a:lnTo>
                  <a:lnTo>
                    <a:pt x="2665" y="1313"/>
                  </a:lnTo>
                  <a:lnTo>
                    <a:pt x="2665" y="2588"/>
                  </a:lnTo>
                  <a:lnTo>
                    <a:pt x="2704" y="3823"/>
                  </a:lnTo>
                  <a:lnTo>
                    <a:pt x="2742" y="5059"/>
                  </a:lnTo>
                  <a:lnTo>
                    <a:pt x="2936" y="7492"/>
                  </a:lnTo>
                  <a:lnTo>
                    <a:pt x="2936" y="8148"/>
                  </a:lnTo>
                  <a:lnTo>
                    <a:pt x="2974" y="8457"/>
                  </a:lnTo>
                  <a:lnTo>
                    <a:pt x="3013" y="8611"/>
                  </a:lnTo>
                  <a:lnTo>
                    <a:pt x="3090" y="8766"/>
                  </a:lnTo>
                  <a:lnTo>
                    <a:pt x="1584" y="8689"/>
                  </a:lnTo>
                  <a:lnTo>
                    <a:pt x="1" y="8689"/>
                  </a:lnTo>
                  <a:lnTo>
                    <a:pt x="39" y="8998"/>
                  </a:lnTo>
                  <a:lnTo>
                    <a:pt x="812" y="9113"/>
                  </a:lnTo>
                  <a:lnTo>
                    <a:pt x="1584" y="9152"/>
                  </a:lnTo>
                  <a:lnTo>
                    <a:pt x="3167" y="9229"/>
                  </a:lnTo>
                  <a:lnTo>
                    <a:pt x="4866" y="9306"/>
                  </a:lnTo>
                  <a:lnTo>
                    <a:pt x="5677" y="9306"/>
                  </a:lnTo>
                  <a:lnTo>
                    <a:pt x="6527" y="9229"/>
                  </a:lnTo>
                  <a:lnTo>
                    <a:pt x="6643" y="9538"/>
                  </a:lnTo>
                  <a:lnTo>
                    <a:pt x="6797" y="9847"/>
                  </a:lnTo>
                  <a:lnTo>
                    <a:pt x="6990" y="10079"/>
                  </a:lnTo>
                  <a:lnTo>
                    <a:pt x="7260" y="10310"/>
                  </a:lnTo>
                  <a:lnTo>
                    <a:pt x="7531" y="10465"/>
                  </a:lnTo>
                  <a:lnTo>
                    <a:pt x="7840" y="10581"/>
                  </a:lnTo>
                  <a:lnTo>
                    <a:pt x="8149" y="10658"/>
                  </a:lnTo>
                  <a:lnTo>
                    <a:pt x="8457" y="10658"/>
                  </a:lnTo>
                  <a:lnTo>
                    <a:pt x="8766" y="10619"/>
                  </a:lnTo>
                  <a:lnTo>
                    <a:pt x="9075" y="10504"/>
                  </a:lnTo>
                  <a:lnTo>
                    <a:pt x="9346" y="10388"/>
                  </a:lnTo>
                  <a:lnTo>
                    <a:pt x="9577" y="10195"/>
                  </a:lnTo>
                  <a:lnTo>
                    <a:pt x="9809" y="9963"/>
                  </a:lnTo>
                  <a:lnTo>
                    <a:pt x="9963" y="9693"/>
                  </a:lnTo>
                  <a:lnTo>
                    <a:pt x="10118" y="9422"/>
                  </a:lnTo>
                  <a:lnTo>
                    <a:pt x="10195" y="9113"/>
                  </a:lnTo>
                  <a:lnTo>
                    <a:pt x="10234" y="9113"/>
                  </a:lnTo>
                  <a:lnTo>
                    <a:pt x="10234" y="8766"/>
                  </a:lnTo>
                  <a:lnTo>
                    <a:pt x="10195" y="8380"/>
                  </a:lnTo>
                  <a:lnTo>
                    <a:pt x="10041" y="8071"/>
                  </a:lnTo>
                  <a:lnTo>
                    <a:pt x="9886" y="7762"/>
                  </a:lnTo>
                  <a:lnTo>
                    <a:pt x="9655" y="7492"/>
                  </a:lnTo>
                  <a:lnTo>
                    <a:pt x="9346" y="7260"/>
                  </a:lnTo>
                  <a:lnTo>
                    <a:pt x="9037" y="7105"/>
                  </a:lnTo>
                  <a:lnTo>
                    <a:pt x="8689" y="7028"/>
                  </a:lnTo>
                  <a:lnTo>
                    <a:pt x="8342" y="6990"/>
                  </a:lnTo>
                  <a:lnTo>
                    <a:pt x="8226" y="7067"/>
                  </a:lnTo>
                  <a:lnTo>
                    <a:pt x="8187" y="7028"/>
                  </a:lnTo>
                  <a:lnTo>
                    <a:pt x="8110" y="6990"/>
                  </a:lnTo>
                  <a:lnTo>
                    <a:pt x="7955" y="6990"/>
                  </a:lnTo>
                  <a:lnTo>
                    <a:pt x="7762" y="7028"/>
                  </a:lnTo>
                  <a:lnTo>
                    <a:pt x="7453" y="7144"/>
                  </a:lnTo>
                  <a:lnTo>
                    <a:pt x="7183" y="7337"/>
                  </a:lnTo>
                  <a:lnTo>
                    <a:pt x="6951" y="7569"/>
                  </a:lnTo>
                  <a:lnTo>
                    <a:pt x="6758" y="7878"/>
                  </a:lnTo>
                  <a:lnTo>
                    <a:pt x="6604" y="8187"/>
                  </a:lnTo>
                  <a:lnTo>
                    <a:pt x="6488" y="8496"/>
                  </a:lnTo>
                  <a:lnTo>
                    <a:pt x="6488" y="8843"/>
                  </a:lnTo>
                  <a:lnTo>
                    <a:pt x="5716" y="8766"/>
                  </a:lnTo>
                  <a:lnTo>
                    <a:pt x="3476" y="8766"/>
                  </a:lnTo>
                  <a:lnTo>
                    <a:pt x="3515" y="8689"/>
                  </a:lnTo>
                  <a:lnTo>
                    <a:pt x="3515" y="8650"/>
                  </a:lnTo>
                  <a:lnTo>
                    <a:pt x="3476" y="8573"/>
                  </a:lnTo>
                  <a:lnTo>
                    <a:pt x="3438" y="8496"/>
                  </a:lnTo>
                  <a:lnTo>
                    <a:pt x="3399" y="8457"/>
                  </a:lnTo>
                  <a:lnTo>
                    <a:pt x="3322" y="8457"/>
                  </a:lnTo>
                  <a:lnTo>
                    <a:pt x="3244" y="8496"/>
                  </a:lnTo>
                  <a:lnTo>
                    <a:pt x="3322" y="8380"/>
                  </a:lnTo>
                  <a:lnTo>
                    <a:pt x="3322" y="8225"/>
                  </a:lnTo>
                  <a:lnTo>
                    <a:pt x="3322" y="8071"/>
                  </a:lnTo>
                  <a:lnTo>
                    <a:pt x="3283" y="7955"/>
                  </a:lnTo>
                  <a:lnTo>
                    <a:pt x="3244" y="7337"/>
                  </a:lnTo>
                  <a:lnTo>
                    <a:pt x="3167" y="6410"/>
                  </a:lnTo>
                  <a:lnTo>
                    <a:pt x="3051" y="4325"/>
                  </a:lnTo>
                  <a:lnTo>
                    <a:pt x="2974" y="2201"/>
                  </a:lnTo>
                  <a:lnTo>
                    <a:pt x="2897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9"/>
            <p:cNvSpPr/>
            <p:nvPr/>
          </p:nvSpPr>
          <p:spPr>
            <a:xfrm>
              <a:off x="2715250" y="1912850"/>
              <a:ext cx="147725" cy="161250"/>
            </a:xfrm>
            <a:custGeom>
              <a:avLst/>
              <a:gdLst/>
              <a:ahLst/>
              <a:cxnLst/>
              <a:rect l="l" t="t" r="r" b="b"/>
              <a:pathLst>
                <a:path w="5909" h="6450" extrusionOk="0">
                  <a:moveTo>
                    <a:pt x="2781" y="503"/>
                  </a:moveTo>
                  <a:lnTo>
                    <a:pt x="3283" y="580"/>
                  </a:lnTo>
                  <a:lnTo>
                    <a:pt x="3746" y="735"/>
                  </a:lnTo>
                  <a:lnTo>
                    <a:pt x="4210" y="966"/>
                  </a:lnTo>
                  <a:lnTo>
                    <a:pt x="4403" y="1082"/>
                  </a:lnTo>
                  <a:lnTo>
                    <a:pt x="4596" y="1275"/>
                  </a:lnTo>
                  <a:lnTo>
                    <a:pt x="4750" y="1468"/>
                  </a:lnTo>
                  <a:lnTo>
                    <a:pt x="4943" y="1661"/>
                  </a:lnTo>
                  <a:lnTo>
                    <a:pt x="5059" y="1893"/>
                  </a:lnTo>
                  <a:lnTo>
                    <a:pt x="5175" y="2125"/>
                  </a:lnTo>
                  <a:lnTo>
                    <a:pt x="5330" y="2588"/>
                  </a:lnTo>
                  <a:lnTo>
                    <a:pt x="5407" y="3052"/>
                  </a:lnTo>
                  <a:lnTo>
                    <a:pt x="5407" y="3515"/>
                  </a:lnTo>
                  <a:lnTo>
                    <a:pt x="5368" y="4017"/>
                  </a:lnTo>
                  <a:lnTo>
                    <a:pt x="5214" y="4442"/>
                  </a:lnTo>
                  <a:lnTo>
                    <a:pt x="4982" y="4866"/>
                  </a:lnTo>
                  <a:lnTo>
                    <a:pt x="4828" y="5059"/>
                  </a:lnTo>
                  <a:lnTo>
                    <a:pt x="4673" y="5253"/>
                  </a:lnTo>
                  <a:lnTo>
                    <a:pt x="4480" y="5407"/>
                  </a:lnTo>
                  <a:lnTo>
                    <a:pt x="4287" y="5561"/>
                  </a:lnTo>
                  <a:lnTo>
                    <a:pt x="4017" y="5716"/>
                  </a:lnTo>
                  <a:lnTo>
                    <a:pt x="3746" y="5832"/>
                  </a:lnTo>
                  <a:lnTo>
                    <a:pt x="3515" y="5909"/>
                  </a:lnTo>
                  <a:lnTo>
                    <a:pt x="3244" y="5948"/>
                  </a:lnTo>
                  <a:lnTo>
                    <a:pt x="2742" y="5948"/>
                  </a:lnTo>
                  <a:lnTo>
                    <a:pt x="2511" y="5870"/>
                  </a:lnTo>
                  <a:lnTo>
                    <a:pt x="2279" y="5793"/>
                  </a:lnTo>
                  <a:lnTo>
                    <a:pt x="2047" y="5677"/>
                  </a:lnTo>
                  <a:lnTo>
                    <a:pt x="1816" y="5561"/>
                  </a:lnTo>
                  <a:lnTo>
                    <a:pt x="1623" y="5407"/>
                  </a:lnTo>
                  <a:lnTo>
                    <a:pt x="1429" y="5214"/>
                  </a:lnTo>
                  <a:lnTo>
                    <a:pt x="1082" y="4828"/>
                  </a:lnTo>
                  <a:lnTo>
                    <a:pt x="812" y="4364"/>
                  </a:lnTo>
                  <a:lnTo>
                    <a:pt x="619" y="3862"/>
                  </a:lnTo>
                  <a:lnTo>
                    <a:pt x="464" y="3322"/>
                  </a:lnTo>
                  <a:lnTo>
                    <a:pt x="426" y="2820"/>
                  </a:lnTo>
                  <a:lnTo>
                    <a:pt x="426" y="2550"/>
                  </a:lnTo>
                  <a:lnTo>
                    <a:pt x="464" y="2279"/>
                  </a:lnTo>
                  <a:lnTo>
                    <a:pt x="503" y="2048"/>
                  </a:lnTo>
                  <a:lnTo>
                    <a:pt x="619" y="1777"/>
                  </a:lnTo>
                  <a:lnTo>
                    <a:pt x="696" y="1584"/>
                  </a:lnTo>
                  <a:lnTo>
                    <a:pt x="850" y="1352"/>
                  </a:lnTo>
                  <a:lnTo>
                    <a:pt x="1005" y="1159"/>
                  </a:lnTo>
                  <a:lnTo>
                    <a:pt x="1198" y="966"/>
                  </a:lnTo>
                  <a:lnTo>
                    <a:pt x="1429" y="812"/>
                  </a:lnTo>
                  <a:lnTo>
                    <a:pt x="1700" y="657"/>
                  </a:lnTo>
                  <a:lnTo>
                    <a:pt x="1738" y="619"/>
                  </a:lnTo>
                  <a:lnTo>
                    <a:pt x="1738" y="580"/>
                  </a:lnTo>
                  <a:lnTo>
                    <a:pt x="2240" y="503"/>
                  </a:lnTo>
                  <a:close/>
                  <a:moveTo>
                    <a:pt x="2588" y="1"/>
                  </a:moveTo>
                  <a:lnTo>
                    <a:pt x="2279" y="40"/>
                  </a:lnTo>
                  <a:lnTo>
                    <a:pt x="1970" y="78"/>
                  </a:lnTo>
                  <a:lnTo>
                    <a:pt x="1661" y="155"/>
                  </a:lnTo>
                  <a:lnTo>
                    <a:pt x="1391" y="233"/>
                  </a:lnTo>
                  <a:lnTo>
                    <a:pt x="1314" y="310"/>
                  </a:lnTo>
                  <a:lnTo>
                    <a:pt x="1236" y="387"/>
                  </a:lnTo>
                  <a:lnTo>
                    <a:pt x="1236" y="464"/>
                  </a:lnTo>
                  <a:lnTo>
                    <a:pt x="1275" y="542"/>
                  </a:lnTo>
                  <a:lnTo>
                    <a:pt x="1005" y="657"/>
                  </a:lnTo>
                  <a:lnTo>
                    <a:pt x="773" y="850"/>
                  </a:lnTo>
                  <a:lnTo>
                    <a:pt x="580" y="1044"/>
                  </a:lnTo>
                  <a:lnTo>
                    <a:pt x="426" y="1237"/>
                  </a:lnTo>
                  <a:lnTo>
                    <a:pt x="271" y="1468"/>
                  </a:lnTo>
                  <a:lnTo>
                    <a:pt x="155" y="1700"/>
                  </a:lnTo>
                  <a:lnTo>
                    <a:pt x="78" y="1970"/>
                  </a:lnTo>
                  <a:lnTo>
                    <a:pt x="39" y="2241"/>
                  </a:lnTo>
                  <a:lnTo>
                    <a:pt x="1" y="2511"/>
                  </a:lnTo>
                  <a:lnTo>
                    <a:pt x="1" y="2781"/>
                  </a:lnTo>
                  <a:lnTo>
                    <a:pt x="39" y="3360"/>
                  </a:lnTo>
                  <a:lnTo>
                    <a:pt x="155" y="3901"/>
                  </a:lnTo>
                  <a:lnTo>
                    <a:pt x="387" y="4442"/>
                  </a:lnTo>
                  <a:lnTo>
                    <a:pt x="696" y="5021"/>
                  </a:lnTo>
                  <a:lnTo>
                    <a:pt x="889" y="5253"/>
                  </a:lnTo>
                  <a:lnTo>
                    <a:pt x="1082" y="5484"/>
                  </a:lnTo>
                  <a:lnTo>
                    <a:pt x="1275" y="5716"/>
                  </a:lnTo>
                  <a:lnTo>
                    <a:pt x="1507" y="5909"/>
                  </a:lnTo>
                  <a:lnTo>
                    <a:pt x="1738" y="6063"/>
                  </a:lnTo>
                  <a:lnTo>
                    <a:pt x="2009" y="6179"/>
                  </a:lnTo>
                  <a:lnTo>
                    <a:pt x="2240" y="6295"/>
                  </a:lnTo>
                  <a:lnTo>
                    <a:pt x="2511" y="6372"/>
                  </a:lnTo>
                  <a:lnTo>
                    <a:pt x="2820" y="6411"/>
                  </a:lnTo>
                  <a:lnTo>
                    <a:pt x="3090" y="6450"/>
                  </a:lnTo>
                  <a:lnTo>
                    <a:pt x="3399" y="6411"/>
                  </a:lnTo>
                  <a:lnTo>
                    <a:pt x="3669" y="6334"/>
                  </a:lnTo>
                  <a:lnTo>
                    <a:pt x="3978" y="6218"/>
                  </a:lnTo>
                  <a:lnTo>
                    <a:pt x="4326" y="6102"/>
                  </a:lnTo>
                  <a:lnTo>
                    <a:pt x="4557" y="5909"/>
                  </a:lnTo>
                  <a:lnTo>
                    <a:pt x="4828" y="5716"/>
                  </a:lnTo>
                  <a:lnTo>
                    <a:pt x="5021" y="5523"/>
                  </a:lnTo>
                  <a:lnTo>
                    <a:pt x="5214" y="5291"/>
                  </a:lnTo>
                  <a:lnTo>
                    <a:pt x="5407" y="5059"/>
                  </a:lnTo>
                  <a:lnTo>
                    <a:pt x="5561" y="4789"/>
                  </a:lnTo>
                  <a:lnTo>
                    <a:pt x="5677" y="4519"/>
                  </a:lnTo>
                  <a:lnTo>
                    <a:pt x="5754" y="4249"/>
                  </a:lnTo>
                  <a:lnTo>
                    <a:pt x="5832" y="3940"/>
                  </a:lnTo>
                  <a:lnTo>
                    <a:pt x="5870" y="3669"/>
                  </a:lnTo>
                  <a:lnTo>
                    <a:pt x="5909" y="3360"/>
                  </a:lnTo>
                  <a:lnTo>
                    <a:pt x="5870" y="3052"/>
                  </a:lnTo>
                  <a:lnTo>
                    <a:pt x="5832" y="2743"/>
                  </a:lnTo>
                  <a:lnTo>
                    <a:pt x="5793" y="2472"/>
                  </a:lnTo>
                  <a:lnTo>
                    <a:pt x="5716" y="2163"/>
                  </a:lnTo>
                  <a:lnTo>
                    <a:pt x="5600" y="1893"/>
                  </a:lnTo>
                  <a:lnTo>
                    <a:pt x="5445" y="1584"/>
                  </a:lnTo>
                  <a:lnTo>
                    <a:pt x="5252" y="1352"/>
                  </a:lnTo>
                  <a:lnTo>
                    <a:pt x="5059" y="1082"/>
                  </a:lnTo>
                  <a:lnTo>
                    <a:pt x="4828" y="889"/>
                  </a:lnTo>
                  <a:lnTo>
                    <a:pt x="4596" y="696"/>
                  </a:lnTo>
                  <a:lnTo>
                    <a:pt x="4364" y="503"/>
                  </a:lnTo>
                  <a:lnTo>
                    <a:pt x="4094" y="348"/>
                  </a:lnTo>
                  <a:lnTo>
                    <a:pt x="3785" y="233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40"/>
                  </a:lnTo>
                  <a:lnTo>
                    <a:pt x="25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9"/>
            <p:cNvSpPr/>
            <p:nvPr/>
          </p:nvSpPr>
          <p:spPr>
            <a:xfrm>
              <a:off x="1882150" y="19148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6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3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3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3" y="464"/>
                  </a:lnTo>
                  <a:lnTo>
                    <a:pt x="541" y="386"/>
                  </a:lnTo>
                  <a:lnTo>
                    <a:pt x="772" y="386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5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4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4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9"/>
            <p:cNvSpPr/>
            <p:nvPr/>
          </p:nvSpPr>
          <p:spPr>
            <a:xfrm>
              <a:off x="6734100" y="1914800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0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8"/>
                  </a:lnTo>
                  <a:lnTo>
                    <a:pt x="116" y="5059"/>
                  </a:lnTo>
                  <a:lnTo>
                    <a:pt x="0" y="6719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6" y="77"/>
                  </a:lnTo>
                  <a:lnTo>
                    <a:pt x="1236" y="39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9"/>
            <p:cNvSpPr/>
            <p:nvPr/>
          </p:nvSpPr>
          <p:spPr>
            <a:xfrm>
              <a:off x="668675" y="1916725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0"/>
                  </a:moveTo>
                  <a:lnTo>
                    <a:pt x="11469" y="78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7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438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1" y="6681"/>
                  </a:lnTo>
                  <a:lnTo>
                    <a:pt x="13515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8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3"/>
                  </a:lnTo>
                  <a:lnTo>
                    <a:pt x="1081" y="10697"/>
                  </a:lnTo>
                  <a:lnTo>
                    <a:pt x="811" y="10542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6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0" y="9886"/>
                  </a:lnTo>
                  <a:lnTo>
                    <a:pt x="39" y="10117"/>
                  </a:lnTo>
                  <a:lnTo>
                    <a:pt x="77" y="10311"/>
                  </a:lnTo>
                  <a:lnTo>
                    <a:pt x="193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1" y="11353"/>
                  </a:lnTo>
                  <a:lnTo>
                    <a:pt x="2626" y="11430"/>
                  </a:lnTo>
                  <a:lnTo>
                    <a:pt x="3321" y="11508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8"/>
                  </a:lnTo>
                  <a:lnTo>
                    <a:pt x="6063" y="11430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4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7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7" y="6565"/>
                  </a:lnTo>
                  <a:lnTo>
                    <a:pt x="14017" y="6333"/>
                  </a:lnTo>
                  <a:lnTo>
                    <a:pt x="14017" y="6140"/>
                  </a:lnTo>
                  <a:lnTo>
                    <a:pt x="13940" y="5908"/>
                  </a:lnTo>
                  <a:lnTo>
                    <a:pt x="13863" y="5715"/>
                  </a:lnTo>
                  <a:lnTo>
                    <a:pt x="13747" y="5522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6"/>
                  </a:lnTo>
                  <a:lnTo>
                    <a:pt x="13091" y="5136"/>
                  </a:lnTo>
                  <a:lnTo>
                    <a:pt x="12820" y="3823"/>
                  </a:lnTo>
                  <a:lnTo>
                    <a:pt x="12511" y="2549"/>
                  </a:lnTo>
                  <a:lnTo>
                    <a:pt x="12164" y="1275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9"/>
            <p:cNvSpPr/>
            <p:nvPr/>
          </p:nvSpPr>
          <p:spPr>
            <a:xfrm>
              <a:off x="6761125" y="19167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5" y="5098"/>
                  </a:lnTo>
                  <a:lnTo>
                    <a:pt x="4326" y="5445"/>
                  </a:lnTo>
                  <a:lnTo>
                    <a:pt x="4634" y="5793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3" y="4866"/>
                  </a:lnTo>
                  <a:lnTo>
                    <a:pt x="3862" y="4171"/>
                  </a:lnTo>
                  <a:lnTo>
                    <a:pt x="2704" y="2781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9"/>
            <p:cNvSpPr/>
            <p:nvPr/>
          </p:nvSpPr>
          <p:spPr>
            <a:xfrm>
              <a:off x="5030225" y="191865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9"/>
            <p:cNvSpPr/>
            <p:nvPr/>
          </p:nvSpPr>
          <p:spPr>
            <a:xfrm>
              <a:off x="6615350" y="1924450"/>
              <a:ext cx="61825" cy="160275"/>
            </a:xfrm>
            <a:custGeom>
              <a:avLst/>
              <a:gdLst/>
              <a:ahLst/>
              <a:cxnLst/>
              <a:rect l="l" t="t" r="r" b="b"/>
              <a:pathLst>
                <a:path w="2473" h="6411" extrusionOk="0">
                  <a:moveTo>
                    <a:pt x="310" y="0"/>
                  </a:moveTo>
                  <a:lnTo>
                    <a:pt x="1" y="78"/>
                  </a:lnTo>
                  <a:lnTo>
                    <a:pt x="194" y="927"/>
                  </a:lnTo>
                  <a:lnTo>
                    <a:pt x="426" y="1777"/>
                  </a:lnTo>
                  <a:lnTo>
                    <a:pt x="657" y="2626"/>
                  </a:lnTo>
                  <a:lnTo>
                    <a:pt x="928" y="3476"/>
                  </a:lnTo>
                  <a:lnTo>
                    <a:pt x="1507" y="5097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2" y="6140"/>
                  </a:lnTo>
                  <a:lnTo>
                    <a:pt x="2086" y="6333"/>
                  </a:lnTo>
                  <a:lnTo>
                    <a:pt x="2125" y="6410"/>
                  </a:lnTo>
                  <a:lnTo>
                    <a:pt x="2318" y="6410"/>
                  </a:lnTo>
                  <a:lnTo>
                    <a:pt x="2356" y="6333"/>
                  </a:lnTo>
                  <a:lnTo>
                    <a:pt x="2434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5" y="5599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9"/>
            <p:cNvSpPr/>
            <p:nvPr/>
          </p:nvSpPr>
          <p:spPr>
            <a:xfrm>
              <a:off x="3366875" y="19263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1" y="2317"/>
                  </a:lnTo>
                  <a:lnTo>
                    <a:pt x="6449" y="3901"/>
                  </a:lnTo>
                  <a:lnTo>
                    <a:pt x="6527" y="6990"/>
                  </a:lnTo>
                  <a:lnTo>
                    <a:pt x="3515" y="6758"/>
                  </a:lnTo>
                  <a:lnTo>
                    <a:pt x="2009" y="6642"/>
                  </a:lnTo>
                  <a:lnTo>
                    <a:pt x="503" y="6604"/>
                  </a:lnTo>
                  <a:lnTo>
                    <a:pt x="1352" y="5986"/>
                  </a:lnTo>
                  <a:lnTo>
                    <a:pt x="2202" y="5291"/>
                  </a:lnTo>
                  <a:lnTo>
                    <a:pt x="2974" y="4557"/>
                  </a:lnTo>
                  <a:lnTo>
                    <a:pt x="3708" y="3823"/>
                  </a:lnTo>
                  <a:lnTo>
                    <a:pt x="4441" y="3090"/>
                  </a:lnTo>
                  <a:lnTo>
                    <a:pt x="5137" y="2356"/>
                  </a:lnTo>
                  <a:lnTo>
                    <a:pt x="5793" y="1584"/>
                  </a:lnTo>
                  <a:lnTo>
                    <a:pt x="6449" y="773"/>
                  </a:lnTo>
                  <a:close/>
                  <a:moveTo>
                    <a:pt x="6720" y="1"/>
                  </a:moveTo>
                  <a:lnTo>
                    <a:pt x="6643" y="39"/>
                  </a:lnTo>
                  <a:lnTo>
                    <a:pt x="6565" y="39"/>
                  </a:lnTo>
                  <a:lnTo>
                    <a:pt x="6488" y="116"/>
                  </a:lnTo>
                  <a:lnTo>
                    <a:pt x="4982" y="1854"/>
                  </a:lnTo>
                  <a:lnTo>
                    <a:pt x="4210" y="2704"/>
                  </a:lnTo>
                  <a:lnTo>
                    <a:pt x="3438" y="3515"/>
                  </a:lnTo>
                  <a:lnTo>
                    <a:pt x="2588" y="4287"/>
                  </a:lnTo>
                  <a:lnTo>
                    <a:pt x="1738" y="5059"/>
                  </a:lnTo>
                  <a:lnTo>
                    <a:pt x="889" y="5793"/>
                  </a:lnTo>
                  <a:lnTo>
                    <a:pt x="39" y="6604"/>
                  </a:lnTo>
                  <a:lnTo>
                    <a:pt x="1" y="6642"/>
                  </a:lnTo>
                  <a:lnTo>
                    <a:pt x="1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1" y="6913"/>
                  </a:lnTo>
                  <a:lnTo>
                    <a:pt x="39" y="6990"/>
                  </a:lnTo>
                  <a:lnTo>
                    <a:pt x="117" y="7144"/>
                  </a:lnTo>
                  <a:lnTo>
                    <a:pt x="387" y="6990"/>
                  </a:lnTo>
                  <a:lnTo>
                    <a:pt x="1893" y="7144"/>
                  </a:lnTo>
                  <a:lnTo>
                    <a:pt x="3438" y="7299"/>
                  </a:lnTo>
                  <a:lnTo>
                    <a:pt x="6527" y="7453"/>
                  </a:lnTo>
                  <a:lnTo>
                    <a:pt x="6565" y="9307"/>
                  </a:lnTo>
                  <a:lnTo>
                    <a:pt x="6527" y="12628"/>
                  </a:lnTo>
                  <a:lnTo>
                    <a:pt x="6951" y="12628"/>
                  </a:lnTo>
                  <a:lnTo>
                    <a:pt x="6990" y="9461"/>
                  </a:lnTo>
                  <a:lnTo>
                    <a:pt x="6990" y="7492"/>
                  </a:lnTo>
                  <a:lnTo>
                    <a:pt x="8651" y="7569"/>
                  </a:lnTo>
                  <a:lnTo>
                    <a:pt x="10311" y="7646"/>
                  </a:lnTo>
                  <a:lnTo>
                    <a:pt x="10311" y="7183"/>
                  </a:lnTo>
                  <a:lnTo>
                    <a:pt x="8651" y="7106"/>
                  </a:lnTo>
                  <a:lnTo>
                    <a:pt x="6990" y="7028"/>
                  </a:lnTo>
                  <a:lnTo>
                    <a:pt x="7029" y="5368"/>
                  </a:lnTo>
                  <a:lnTo>
                    <a:pt x="6990" y="3708"/>
                  </a:lnTo>
                  <a:lnTo>
                    <a:pt x="6951" y="2047"/>
                  </a:lnTo>
                  <a:lnTo>
                    <a:pt x="6797" y="387"/>
                  </a:lnTo>
                  <a:lnTo>
                    <a:pt x="6990" y="194"/>
                  </a:lnTo>
                  <a:lnTo>
                    <a:pt x="6836" y="39"/>
                  </a:lnTo>
                  <a:lnTo>
                    <a:pt x="67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9"/>
            <p:cNvSpPr/>
            <p:nvPr/>
          </p:nvSpPr>
          <p:spPr>
            <a:xfrm>
              <a:off x="6625000" y="1926375"/>
              <a:ext cx="355300" cy="170900"/>
            </a:xfrm>
            <a:custGeom>
              <a:avLst/>
              <a:gdLst/>
              <a:ahLst/>
              <a:cxnLst/>
              <a:rect l="l" t="t" r="r" b="b"/>
              <a:pathLst>
                <a:path w="14212" h="6836" extrusionOk="0">
                  <a:moveTo>
                    <a:pt x="117" y="1"/>
                  </a:moveTo>
                  <a:lnTo>
                    <a:pt x="1" y="39"/>
                  </a:lnTo>
                  <a:lnTo>
                    <a:pt x="1970" y="3206"/>
                  </a:lnTo>
                  <a:lnTo>
                    <a:pt x="4056" y="6333"/>
                  </a:lnTo>
                  <a:lnTo>
                    <a:pt x="3554" y="6295"/>
                  </a:lnTo>
                  <a:lnTo>
                    <a:pt x="3052" y="6179"/>
                  </a:lnTo>
                  <a:lnTo>
                    <a:pt x="2588" y="6024"/>
                  </a:lnTo>
                  <a:lnTo>
                    <a:pt x="2125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8" y="6720"/>
                  </a:lnTo>
                  <a:lnTo>
                    <a:pt x="4133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9" y="6488"/>
                  </a:lnTo>
                  <a:lnTo>
                    <a:pt x="8960" y="6295"/>
                  </a:lnTo>
                  <a:lnTo>
                    <a:pt x="9771" y="6024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8" y="4673"/>
                  </a:lnTo>
                  <a:lnTo>
                    <a:pt x="12667" y="4403"/>
                  </a:lnTo>
                  <a:lnTo>
                    <a:pt x="12976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80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3" y="2163"/>
                  </a:lnTo>
                  <a:lnTo>
                    <a:pt x="14173" y="2124"/>
                  </a:lnTo>
                  <a:lnTo>
                    <a:pt x="13864" y="2124"/>
                  </a:lnTo>
                  <a:lnTo>
                    <a:pt x="13825" y="2163"/>
                  </a:lnTo>
                  <a:lnTo>
                    <a:pt x="13555" y="2704"/>
                  </a:lnTo>
                  <a:lnTo>
                    <a:pt x="13207" y="3167"/>
                  </a:lnTo>
                  <a:lnTo>
                    <a:pt x="12860" y="3630"/>
                  </a:lnTo>
                  <a:lnTo>
                    <a:pt x="12474" y="4016"/>
                  </a:lnTo>
                  <a:lnTo>
                    <a:pt x="12010" y="4364"/>
                  </a:lnTo>
                  <a:lnTo>
                    <a:pt x="11547" y="4712"/>
                  </a:lnTo>
                  <a:lnTo>
                    <a:pt x="11083" y="4982"/>
                  </a:lnTo>
                  <a:lnTo>
                    <a:pt x="10543" y="5252"/>
                  </a:lnTo>
                  <a:lnTo>
                    <a:pt x="10350" y="5252"/>
                  </a:lnTo>
                  <a:lnTo>
                    <a:pt x="10350" y="5368"/>
                  </a:lnTo>
                  <a:lnTo>
                    <a:pt x="10273" y="5368"/>
                  </a:lnTo>
                  <a:lnTo>
                    <a:pt x="10079" y="5407"/>
                  </a:lnTo>
                  <a:lnTo>
                    <a:pt x="10157" y="5445"/>
                  </a:lnTo>
                  <a:lnTo>
                    <a:pt x="9500" y="5677"/>
                  </a:lnTo>
                  <a:lnTo>
                    <a:pt x="8844" y="5870"/>
                  </a:lnTo>
                  <a:lnTo>
                    <a:pt x="7840" y="6102"/>
                  </a:lnTo>
                  <a:lnTo>
                    <a:pt x="6759" y="6295"/>
                  </a:lnTo>
                  <a:lnTo>
                    <a:pt x="6218" y="6333"/>
                  </a:lnTo>
                  <a:lnTo>
                    <a:pt x="5677" y="6411"/>
                  </a:lnTo>
                  <a:lnTo>
                    <a:pt x="4558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9"/>
            <p:cNvSpPr/>
            <p:nvPr/>
          </p:nvSpPr>
          <p:spPr>
            <a:xfrm>
              <a:off x="3536800" y="19312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3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6" y="7492"/>
                  </a:lnTo>
                  <a:lnTo>
                    <a:pt x="6371" y="7453"/>
                  </a:lnTo>
                  <a:lnTo>
                    <a:pt x="6371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59" y="12087"/>
                  </a:lnTo>
                  <a:lnTo>
                    <a:pt x="1583" y="14983"/>
                  </a:lnTo>
                  <a:lnTo>
                    <a:pt x="772" y="16451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8" y="16759"/>
                  </a:lnTo>
                  <a:lnTo>
                    <a:pt x="1969" y="15369"/>
                  </a:lnTo>
                  <a:lnTo>
                    <a:pt x="2780" y="13979"/>
                  </a:lnTo>
                  <a:lnTo>
                    <a:pt x="3591" y="12589"/>
                  </a:lnTo>
                  <a:lnTo>
                    <a:pt x="4441" y="11199"/>
                  </a:lnTo>
                  <a:lnTo>
                    <a:pt x="5290" y="9809"/>
                  </a:lnTo>
                  <a:lnTo>
                    <a:pt x="5715" y="9191"/>
                  </a:lnTo>
                  <a:lnTo>
                    <a:pt x="6178" y="8612"/>
                  </a:lnTo>
                  <a:lnTo>
                    <a:pt x="6603" y="8033"/>
                  </a:lnTo>
                  <a:lnTo>
                    <a:pt x="6989" y="7453"/>
                  </a:lnTo>
                  <a:lnTo>
                    <a:pt x="6989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89" y="7067"/>
                  </a:lnTo>
                  <a:lnTo>
                    <a:pt x="6873" y="7029"/>
                  </a:lnTo>
                  <a:lnTo>
                    <a:pt x="6835" y="7029"/>
                  </a:lnTo>
                  <a:lnTo>
                    <a:pt x="6101" y="6102"/>
                  </a:lnTo>
                  <a:lnTo>
                    <a:pt x="5290" y="5175"/>
                  </a:lnTo>
                  <a:lnTo>
                    <a:pt x="3668" y="3437"/>
                  </a:lnTo>
                  <a:lnTo>
                    <a:pt x="1969" y="1700"/>
                  </a:lnTo>
                  <a:lnTo>
                    <a:pt x="1081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9"/>
            <p:cNvSpPr/>
            <p:nvPr/>
          </p:nvSpPr>
          <p:spPr>
            <a:xfrm>
              <a:off x="902300" y="1957275"/>
              <a:ext cx="17400" cy="181500"/>
            </a:xfrm>
            <a:custGeom>
              <a:avLst/>
              <a:gdLst/>
              <a:ahLst/>
              <a:cxnLst/>
              <a:rect l="l" t="t" r="r" b="b"/>
              <a:pathLst>
                <a:path w="696" h="7260" extrusionOk="0">
                  <a:moveTo>
                    <a:pt x="425" y="0"/>
                  </a:moveTo>
                  <a:lnTo>
                    <a:pt x="348" y="888"/>
                  </a:lnTo>
                  <a:lnTo>
                    <a:pt x="232" y="1815"/>
                  </a:lnTo>
                  <a:lnTo>
                    <a:pt x="154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9"/>
            <p:cNvSpPr/>
            <p:nvPr/>
          </p:nvSpPr>
          <p:spPr>
            <a:xfrm>
              <a:off x="4880575" y="1957275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1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2" y="1738"/>
                  </a:lnTo>
                  <a:lnTo>
                    <a:pt x="310" y="3398"/>
                  </a:lnTo>
                  <a:lnTo>
                    <a:pt x="117" y="5059"/>
                  </a:lnTo>
                  <a:lnTo>
                    <a:pt x="1" y="6719"/>
                  </a:lnTo>
                  <a:lnTo>
                    <a:pt x="233" y="6758"/>
                  </a:lnTo>
                  <a:lnTo>
                    <a:pt x="503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7" y="77"/>
                  </a:lnTo>
                  <a:lnTo>
                    <a:pt x="1237" y="39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9"/>
            <p:cNvSpPr/>
            <p:nvPr/>
          </p:nvSpPr>
          <p:spPr>
            <a:xfrm>
              <a:off x="4907625" y="1959200"/>
              <a:ext cx="121650" cy="144825"/>
            </a:xfrm>
            <a:custGeom>
              <a:avLst/>
              <a:gdLst/>
              <a:ahLst/>
              <a:cxnLst/>
              <a:rect l="l" t="t" r="r" b="b"/>
              <a:pathLst>
                <a:path w="4866" h="5793" extrusionOk="0">
                  <a:moveTo>
                    <a:pt x="155" y="0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5"/>
                  </a:lnTo>
                  <a:lnTo>
                    <a:pt x="2896" y="3630"/>
                  </a:lnTo>
                  <a:lnTo>
                    <a:pt x="3475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7" y="1352"/>
                  </a:lnTo>
                  <a:lnTo>
                    <a:pt x="811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9"/>
            <p:cNvSpPr/>
            <p:nvPr/>
          </p:nvSpPr>
          <p:spPr>
            <a:xfrm>
              <a:off x="4761850" y="196692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0"/>
                  </a:moveTo>
                  <a:lnTo>
                    <a:pt x="0" y="78"/>
                  </a:lnTo>
                  <a:lnTo>
                    <a:pt x="193" y="927"/>
                  </a:lnTo>
                  <a:lnTo>
                    <a:pt x="425" y="1777"/>
                  </a:lnTo>
                  <a:lnTo>
                    <a:pt x="657" y="2626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1" y="6140"/>
                  </a:lnTo>
                  <a:lnTo>
                    <a:pt x="2085" y="6333"/>
                  </a:lnTo>
                  <a:lnTo>
                    <a:pt x="2124" y="6410"/>
                  </a:lnTo>
                  <a:lnTo>
                    <a:pt x="2317" y="6410"/>
                  </a:lnTo>
                  <a:lnTo>
                    <a:pt x="2356" y="6333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7" y="2935"/>
                  </a:lnTo>
                  <a:lnTo>
                    <a:pt x="734" y="1468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9"/>
            <p:cNvSpPr/>
            <p:nvPr/>
          </p:nvSpPr>
          <p:spPr>
            <a:xfrm>
              <a:off x="4771500" y="196885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0" y="39"/>
                  </a:lnTo>
                  <a:lnTo>
                    <a:pt x="1970" y="3206"/>
                  </a:lnTo>
                  <a:lnTo>
                    <a:pt x="4055" y="6333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2"/>
                  </a:lnTo>
                  <a:lnTo>
                    <a:pt x="3707" y="6720"/>
                  </a:lnTo>
                  <a:lnTo>
                    <a:pt x="4132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7" y="6333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9"/>
            <p:cNvSpPr/>
            <p:nvPr/>
          </p:nvSpPr>
          <p:spPr>
            <a:xfrm>
              <a:off x="5286050" y="19765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1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4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3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8"/>
                  </a:lnTo>
                  <a:lnTo>
                    <a:pt x="6951" y="12628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8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9"/>
            <p:cNvSpPr/>
            <p:nvPr/>
          </p:nvSpPr>
          <p:spPr>
            <a:xfrm>
              <a:off x="5455950" y="19814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9"/>
            <p:cNvSpPr/>
            <p:nvPr/>
          </p:nvSpPr>
          <p:spPr>
            <a:xfrm>
              <a:off x="752650" y="1995875"/>
              <a:ext cx="30925" cy="168975"/>
            </a:xfrm>
            <a:custGeom>
              <a:avLst/>
              <a:gdLst/>
              <a:ahLst/>
              <a:cxnLst/>
              <a:rect l="l" t="t" r="r" b="b"/>
              <a:pathLst>
                <a:path w="1237" h="6759" extrusionOk="0">
                  <a:moveTo>
                    <a:pt x="1121" y="1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7"/>
                  </a:lnTo>
                  <a:lnTo>
                    <a:pt x="541" y="1738"/>
                  </a:lnTo>
                  <a:lnTo>
                    <a:pt x="310" y="3399"/>
                  </a:lnTo>
                  <a:lnTo>
                    <a:pt x="117" y="5059"/>
                  </a:lnTo>
                  <a:lnTo>
                    <a:pt x="1" y="6720"/>
                  </a:lnTo>
                  <a:lnTo>
                    <a:pt x="232" y="6758"/>
                  </a:lnTo>
                  <a:lnTo>
                    <a:pt x="503" y="5137"/>
                  </a:lnTo>
                  <a:lnTo>
                    <a:pt x="773" y="3515"/>
                  </a:lnTo>
                  <a:lnTo>
                    <a:pt x="966" y="1854"/>
                  </a:lnTo>
                  <a:lnTo>
                    <a:pt x="1082" y="233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9"/>
            <p:cNvSpPr/>
            <p:nvPr/>
          </p:nvSpPr>
          <p:spPr>
            <a:xfrm>
              <a:off x="779675" y="19978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6" y="5097"/>
                  </a:lnTo>
                  <a:lnTo>
                    <a:pt x="4326" y="5445"/>
                  </a:lnTo>
                  <a:lnTo>
                    <a:pt x="4635" y="5792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5" y="5252"/>
                  </a:lnTo>
                  <a:lnTo>
                    <a:pt x="4403" y="4866"/>
                  </a:lnTo>
                  <a:lnTo>
                    <a:pt x="3862" y="4170"/>
                  </a:lnTo>
                  <a:lnTo>
                    <a:pt x="2704" y="2780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9"/>
            <p:cNvSpPr/>
            <p:nvPr/>
          </p:nvSpPr>
          <p:spPr>
            <a:xfrm>
              <a:off x="2839800" y="2000700"/>
              <a:ext cx="270325" cy="209525"/>
            </a:xfrm>
            <a:custGeom>
              <a:avLst/>
              <a:gdLst/>
              <a:ahLst/>
              <a:cxnLst/>
              <a:rect l="l" t="t" r="r" b="b"/>
              <a:pathLst>
                <a:path w="10813" h="8381" extrusionOk="0">
                  <a:moveTo>
                    <a:pt x="10233" y="1"/>
                  </a:moveTo>
                  <a:lnTo>
                    <a:pt x="10156" y="78"/>
                  </a:lnTo>
                  <a:lnTo>
                    <a:pt x="10117" y="155"/>
                  </a:lnTo>
                  <a:lnTo>
                    <a:pt x="10079" y="233"/>
                  </a:lnTo>
                  <a:lnTo>
                    <a:pt x="10079" y="348"/>
                  </a:lnTo>
                  <a:lnTo>
                    <a:pt x="10156" y="426"/>
                  </a:lnTo>
                  <a:lnTo>
                    <a:pt x="10272" y="580"/>
                  </a:lnTo>
                  <a:lnTo>
                    <a:pt x="10310" y="735"/>
                  </a:lnTo>
                  <a:lnTo>
                    <a:pt x="10349" y="928"/>
                  </a:lnTo>
                  <a:lnTo>
                    <a:pt x="10310" y="1121"/>
                  </a:lnTo>
                  <a:lnTo>
                    <a:pt x="10233" y="1275"/>
                  </a:lnTo>
                  <a:lnTo>
                    <a:pt x="10156" y="1468"/>
                  </a:lnTo>
                  <a:lnTo>
                    <a:pt x="9847" y="1854"/>
                  </a:lnTo>
                  <a:lnTo>
                    <a:pt x="9538" y="2202"/>
                  </a:lnTo>
                  <a:lnTo>
                    <a:pt x="9152" y="2511"/>
                  </a:lnTo>
                  <a:lnTo>
                    <a:pt x="8611" y="3013"/>
                  </a:lnTo>
                  <a:lnTo>
                    <a:pt x="8264" y="3283"/>
                  </a:lnTo>
                  <a:lnTo>
                    <a:pt x="8225" y="3206"/>
                  </a:lnTo>
                  <a:lnTo>
                    <a:pt x="8148" y="3129"/>
                  </a:lnTo>
                  <a:lnTo>
                    <a:pt x="7607" y="2820"/>
                  </a:lnTo>
                  <a:lnTo>
                    <a:pt x="7144" y="2434"/>
                  </a:lnTo>
                  <a:lnTo>
                    <a:pt x="6912" y="2665"/>
                  </a:lnTo>
                  <a:lnTo>
                    <a:pt x="7105" y="2936"/>
                  </a:lnTo>
                  <a:lnTo>
                    <a:pt x="7376" y="3167"/>
                  </a:lnTo>
                  <a:lnTo>
                    <a:pt x="7646" y="3399"/>
                  </a:lnTo>
                  <a:lnTo>
                    <a:pt x="7955" y="3553"/>
                  </a:lnTo>
                  <a:lnTo>
                    <a:pt x="7028" y="4287"/>
                  </a:lnTo>
                  <a:lnTo>
                    <a:pt x="6101" y="4982"/>
                  </a:lnTo>
                  <a:lnTo>
                    <a:pt x="4943" y="5793"/>
                  </a:lnTo>
                  <a:lnTo>
                    <a:pt x="3746" y="6527"/>
                  </a:lnTo>
                  <a:lnTo>
                    <a:pt x="3553" y="6681"/>
                  </a:lnTo>
                  <a:lnTo>
                    <a:pt x="3475" y="6334"/>
                  </a:lnTo>
                  <a:lnTo>
                    <a:pt x="3321" y="6025"/>
                  </a:lnTo>
                  <a:lnTo>
                    <a:pt x="3128" y="5716"/>
                  </a:lnTo>
                  <a:lnTo>
                    <a:pt x="2896" y="5446"/>
                  </a:lnTo>
                  <a:lnTo>
                    <a:pt x="2626" y="5677"/>
                  </a:lnTo>
                  <a:lnTo>
                    <a:pt x="2819" y="5909"/>
                  </a:lnTo>
                  <a:lnTo>
                    <a:pt x="2935" y="6179"/>
                  </a:lnTo>
                  <a:lnTo>
                    <a:pt x="3051" y="6565"/>
                  </a:lnTo>
                  <a:lnTo>
                    <a:pt x="3128" y="6952"/>
                  </a:lnTo>
                  <a:lnTo>
                    <a:pt x="2317" y="7376"/>
                  </a:lnTo>
                  <a:lnTo>
                    <a:pt x="1892" y="7608"/>
                  </a:lnTo>
                  <a:lnTo>
                    <a:pt x="1467" y="7762"/>
                  </a:lnTo>
                  <a:lnTo>
                    <a:pt x="1081" y="7878"/>
                  </a:lnTo>
                  <a:lnTo>
                    <a:pt x="927" y="7917"/>
                  </a:lnTo>
                  <a:lnTo>
                    <a:pt x="772" y="7917"/>
                  </a:lnTo>
                  <a:lnTo>
                    <a:pt x="618" y="7878"/>
                  </a:lnTo>
                  <a:lnTo>
                    <a:pt x="502" y="7840"/>
                  </a:lnTo>
                  <a:lnTo>
                    <a:pt x="386" y="7724"/>
                  </a:lnTo>
                  <a:lnTo>
                    <a:pt x="309" y="7608"/>
                  </a:lnTo>
                  <a:lnTo>
                    <a:pt x="270" y="7569"/>
                  </a:lnTo>
                  <a:lnTo>
                    <a:pt x="232" y="7531"/>
                  </a:lnTo>
                  <a:lnTo>
                    <a:pt x="116" y="7492"/>
                  </a:lnTo>
                  <a:lnTo>
                    <a:pt x="39" y="7569"/>
                  </a:lnTo>
                  <a:lnTo>
                    <a:pt x="0" y="7608"/>
                  </a:lnTo>
                  <a:lnTo>
                    <a:pt x="0" y="7685"/>
                  </a:lnTo>
                  <a:lnTo>
                    <a:pt x="39" y="7840"/>
                  </a:lnTo>
                  <a:lnTo>
                    <a:pt x="77" y="7994"/>
                  </a:lnTo>
                  <a:lnTo>
                    <a:pt x="155" y="8110"/>
                  </a:lnTo>
                  <a:lnTo>
                    <a:pt x="270" y="8226"/>
                  </a:lnTo>
                  <a:lnTo>
                    <a:pt x="348" y="8264"/>
                  </a:lnTo>
                  <a:lnTo>
                    <a:pt x="463" y="8342"/>
                  </a:lnTo>
                  <a:lnTo>
                    <a:pt x="734" y="8380"/>
                  </a:lnTo>
                  <a:lnTo>
                    <a:pt x="1004" y="8380"/>
                  </a:lnTo>
                  <a:lnTo>
                    <a:pt x="1274" y="8342"/>
                  </a:lnTo>
                  <a:lnTo>
                    <a:pt x="1545" y="8264"/>
                  </a:lnTo>
                  <a:lnTo>
                    <a:pt x="1815" y="8149"/>
                  </a:lnTo>
                  <a:lnTo>
                    <a:pt x="2935" y="7569"/>
                  </a:lnTo>
                  <a:lnTo>
                    <a:pt x="4055" y="6952"/>
                  </a:lnTo>
                  <a:lnTo>
                    <a:pt x="5097" y="6295"/>
                  </a:lnTo>
                  <a:lnTo>
                    <a:pt x="6140" y="5561"/>
                  </a:lnTo>
                  <a:lnTo>
                    <a:pt x="7067" y="4866"/>
                  </a:lnTo>
                  <a:lnTo>
                    <a:pt x="7993" y="4171"/>
                  </a:lnTo>
                  <a:lnTo>
                    <a:pt x="8881" y="3399"/>
                  </a:lnTo>
                  <a:lnTo>
                    <a:pt x="9731" y="2627"/>
                  </a:lnTo>
                  <a:lnTo>
                    <a:pt x="10001" y="2356"/>
                  </a:lnTo>
                  <a:lnTo>
                    <a:pt x="10272" y="2047"/>
                  </a:lnTo>
                  <a:lnTo>
                    <a:pt x="10503" y="1739"/>
                  </a:lnTo>
                  <a:lnTo>
                    <a:pt x="10696" y="1430"/>
                  </a:lnTo>
                  <a:lnTo>
                    <a:pt x="10812" y="1082"/>
                  </a:lnTo>
                  <a:lnTo>
                    <a:pt x="10812" y="928"/>
                  </a:lnTo>
                  <a:lnTo>
                    <a:pt x="10812" y="735"/>
                  </a:lnTo>
                  <a:lnTo>
                    <a:pt x="10774" y="580"/>
                  </a:lnTo>
                  <a:lnTo>
                    <a:pt x="10735" y="387"/>
                  </a:lnTo>
                  <a:lnTo>
                    <a:pt x="10619" y="233"/>
                  </a:lnTo>
                  <a:lnTo>
                    <a:pt x="10465" y="40"/>
                  </a:lnTo>
                  <a:lnTo>
                    <a:pt x="103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9"/>
            <p:cNvSpPr/>
            <p:nvPr/>
          </p:nvSpPr>
          <p:spPr>
            <a:xfrm>
              <a:off x="633925" y="2005525"/>
              <a:ext cx="61800" cy="160300"/>
            </a:xfrm>
            <a:custGeom>
              <a:avLst/>
              <a:gdLst/>
              <a:ahLst/>
              <a:cxnLst/>
              <a:rect l="l" t="t" r="r" b="b"/>
              <a:pathLst>
                <a:path w="2472" h="6412" extrusionOk="0">
                  <a:moveTo>
                    <a:pt x="309" y="1"/>
                  </a:moveTo>
                  <a:lnTo>
                    <a:pt x="0" y="78"/>
                  </a:lnTo>
                  <a:lnTo>
                    <a:pt x="193" y="928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5"/>
                  </a:lnTo>
                  <a:lnTo>
                    <a:pt x="1661" y="5716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6" y="5909"/>
                  </a:lnTo>
                  <a:lnTo>
                    <a:pt x="1931" y="6141"/>
                  </a:lnTo>
                  <a:lnTo>
                    <a:pt x="2085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1" y="6257"/>
                  </a:lnTo>
                  <a:lnTo>
                    <a:pt x="2356" y="5948"/>
                  </a:lnTo>
                  <a:lnTo>
                    <a:pt x="2278" y="5948"/>
                  </a:lnTo>
                  <a:lnTo>
                    <a:pt x="2124" y="5600"/>
                  </a:lnTo>
                  <a:lnTo>
                    <a:pt x="1969" y="5214"/>
                  </a:lnTo>
                  <a:lnTo>
                    <a:pt x="1738" y="4442"/>
                  </a:lnTo>
                  <a:lnTo>
                    <a:pt x="1197" y="2936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9"/>
            <p:cNvSpPr/>
            <p:nvPr/>
          </p:nvSpPr>
          <p:spPr>
            <a:xfrm>
              <a:off x="643575" y="2007475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0"/>
                  </a:moveTo>
                  <a:lnTo>
                    <a:pt x="0" y="39"/>
                  </a:lnTo>
                  <a:lnTo>
                    <a:pt x="1970" y="3205"/>
                  </a:lnTo>
                  <a:lnTo>
                    <a:pt x="4055" y="6333"/>
                  </a:lnTo>
                  <a:lnTo>
                    <a:pt x="3553" y="6294"/>
                  </a:lnTo>
                  <a:lnTo>
                    <a:pt x="3051" y="6179"/>
                  </a:lnTo>
                  <a:lnTo>
                    <a:pt x="2587" y="6024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5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7" y="6719"/>
                  </a:lnTo>
                  <a:lnTo>
                    <a:pt x="4132" y="6796"/>
                  </a:lnTo>
                  <a:lnTo>
                    <a:pt x="4595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8" y="6642"/>
                  </a:lnTo>
                  <a:lnTo>
                    <a:pt x="8148" y="6487"/>
                  </a:lnTo>
                  <a:lnTo>
                    <a:pt x="8959" y="6294"/>
                  </a:lnTo>
                  <a:lnTo>
                    <a:pt x="9770" y="6024"/>
                  </a:lnTo>
                  <a:lnTo>
                    <a:pt x="10581" y="5715"/>
                  </a:lnTo>
                  <a:lnTo>
                    <a:pt x="11314" y="5368"/>
                  </a:lnTo>
                  <a:lnTo>
                    <a:pt x="12009" y="4904"/>
                  </a:lnTo>
                  <a:lnTo>
                    <a:pt x="12357" y="4673"/>
                  </a:lnTo>
                  <a:lnTo>
                    <a:pt x="12666" y="4402"/>
                  </a:lnTo>
                  <a:lnTo>
                    <a:pt x="12975" y="4093"/>
                  </a:lnTo>
                  <a:lnTo>
                    <a:pt x="13284" y="3784"/>
                  </a:lnTo>
                  <a:lnTo>
                    <a:pt x="13515" y="3476"/>
                  </a:lnTo>
                  <a:lnTo>
                    <a:pt x="13786" y="3128"/>
                  </a:lnTo>
                  <a:lnTo>
                    <a:pt x="13979" y="2780"/>
                  </a:lnTo>
                  <a:lnTo>
                    <a:pt x="14211" y="2394"/>
                  </a:lnTo>
                  <a:lnTo>
                    <a:pt x="14211" y="2278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4" y="2163"/>
                  </a:lnTo>
                  <a:lnTo>
                    <a:pt x="13554" y="2703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6"/>
                  </a:lnTo>
                  <a:lnTo>
                    <a:pt x="12009" y="4364"/>
                  </a:lnTo>
                  <a:lnTo>
                    <a:pt x="11546" y="4711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6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1"/>
                  </a:lnTo>
                  <a:lnTo>
                    <a:pt x="6758" y="6294"/>
                  </a:lnTo>
                  <a:lnTo>
                    <a:pt x="6217" y="6333"/>
                  </a:lnTo>
                  <a:lnTo>
                    <a:pt x="5677" y="6410"/>
                  </a:lnTo>
                  <a:lnTo>
                    <a:pt x="4557" y="6410"/>
                  </a:lnTo>
                  <a:lnTo>
                    <a:pt x="4595" y="6294"/>
                  </a:lnTo>
                  <a:lnTo>
                    <a:pt x="4364" y="6256"/>
                  </a:lnTo>
                  <a:lnTo>
                    <a:pt x="3398" y="4634"/>
                  </a:lnTo>
                  <a:lnTo>
                    <a:pt x="2356" y="3012"/>
                  </a:lnTo>
                  <a:lnTo>
                    <a:pt x="1275" y="1468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9"/>
            <p:cNvSpPr/>
            <p:nvPr/>
          </p:nvSpPr>
          <p:spPr>
            <a:xfrm>
              <a:off x="5946350" y="2008425"/>
              <a:ext cx="112975" cy="132300"/>
            </a:xfrm>
            <a:custGeom>
              <a:avLst/>
              <a:gdLst/>
              <a:ahLst/>
              <a:cxnLst/>
              <a:rect l="l" t="t" r="r" b="b"/>
              <a:pathLst>
                <a:path w="4519" h="5292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55"/>
                  </a:lnTo>
                  <a:lnTo>
                    <a:pt x="2240" y="271"/>
                  </a:lnTo>
                  <a:lnTo>
                    <a:pt x="2009" y="426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082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08"/>
                  </a:lnTo>
                  <a:lnTo>
                    <a:pt x="1" y="4055"/>
                  </a:lnTo>
                  <a:lnTo>
                    <a:pt x="1" y="4364"/>
                  </a:lnTo>
                  <a:lnTo>
                    <a:pt x="39" y="4673"/>
                  </a:lnTo>
                  <a:lnTo>
                    <a:pt x="117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789"/>
                  </a:lnTo>
                  <a:lnTo>
                    <a:pt x="696" y="4712"/>
                  </a:lnTo>
                  <a:lnTo>
                    <a:pt x="580" y="4557"/>
                  </a:lnTo>
                  <a:lnTo>
                    <a:pt x="541" y="4442"/>
                  </a:lnTo>
                  <a:lnTo>
                    <a:pt x="503" y="4248"/>
                  </a:lnTo>
                  <a:lnTo>
                    <a:pt x="541" y="4055"/>
                  </a:lnTo>
                  <a:lnTo>
                    <a:pt x="580" y="3592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27" y="2318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16" y="1159"/>
                  </a:lnTo>
                  <a:lnTo>
                    <a:pt x="2202" y="889"/>
                  </a:lnTo>
                  <a:lnTo>
                    <a:pt x="2627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6" y="464"/>
                  </a:lnTo>
                  <a:lnTo>
                    <a:pt x="4441" y="464"/>
                  </a:lnTo>
                  <a:lnTo>
                    <a:pt x="4519" y="426"/>
                  </a:lnTo>
                  <a:lnTo>
                    <a:pt x="4519" y="348"/>
                  </a:lnTo>
                  <a:lnTo>
                    <a:pt x="4519" y="155"/>
                  </a:lnTo>
                  <a:lnTo>
                    <a:pt x="4210" y="155"/>
                  </a:lnTo>
                  <a:lnTo>
                    <a:pt x="3901" y="78"/>
                  </a:lnTo>
                  <a:lnTo>
                    <a:pt x="36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9"/>
            <p:cNvSpPr/>
            <p:nvPr/>
          </p:nvSpPr>
          <p:spPr>
            <a:xfrm>
              <a:off x="6195425" y="2043175"/>
              <a:ext cx="25125" cy="11625"/>
            </a:xfrm>
            <a:custGeom>
              <a:avLst/>
              <a:gdLst/>
              <a:ahLst/>
              <a:cxnLst/>
              <a:rect l="l" t="t" r="r" b="b"/>
              <a:pathLst>
                <a:path w="1005" h="465" extrusionOk="0">
                  <a:moveTo>
                    <a:pt x="773" y="1"/>
                  </a:moveTo>
                  <a:lnTo>
                    <a:pt x="541" y="40"/>
                  </a:lnTo>
                  <a:lnTo>
                    <a:pt x="309" y="78"/>
                  </a:lnTo>
                  <a:lnTo>
                    <a:pt x="78" y="155"/>
                  </a:lnTo>
                  <a:lnTo>
                    <a:pt x="39" y="194"/>
                  </a:lnTo>
                  <a:lnTo>
                    <a:pt x="0" y="271"/>
                  </a:lnTo>
                  <a:lnTo>
                    <a:pt x="0" y="348"/>
                  </a:lnTo>
                  <a:lnTo>
                    <a:pt x="78" y="426"/>
                  </a:lnTo>
                  <a:lnTo>
                    <a:pt x="116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580" y="348"/>
                  </a:lnTo>
                  <a:lnTo>
                    <a:pt x="773" y="387"/>
                  </a:lnTo>
                  <a:lnTo>
                    <a:pt x="850" y="348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04" y="233"/>
                  </a:lnTo>
                  <a:lnTo>
                    <a:pt x="1004" y="155"/>
                  </a:lnTo>
                  <a:lnTo>
                    <a:pt x="966" y="78"/>
                  </a:lnTo>
                  <a:lnTo>
                    <a:pt x="888" y="40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9"/>
            <p:cNvSpPr/>
            <p:nvPr/>
          </p:nvSpPr>
          <p:spPr>
            <a:xfrm>
              <a:off x="6096950" y="2048975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155" y="1"/>
                  </a:moveTo>
                  <a:lnTo>
                    <a:pt x="116" y="39"/>
                  </a:lnTo>
                  <a:lnTo>
                    <a:pt x="39" y="78"/>
                  </a:lnTo>
                  <a:lnTo>
                    <a:pt x="1" y="155"/>
                  </a:lnTo>
                  <a:lnTo>
                    <a:pt x="39" y="271"/>
                  </a:lnTo>
                  <a:lnTo>
                    <a:pt x="116" y="310"/>
                  </a:lnTo>
                  <a:lnTo>
                    <a:pt x="155" y="310"/>
                  </a:lnTo>
                  <a:lnTo>
                    <a:pt x="425" y="348"/>
                  </a:lnTo>
                  <a:lnTo>
                    <a:pt x="734" y="348"/>
                  </a:lnTo>
                  <a:lnTo>
                    <a:pt x="812" y="271"/>
                  </a:lnTo>
                  <a:lnTo>
                    <a:pt x="850" y="155"/>
                  </a:lnTo>
                  <a:lnTo>
                    <a:pt x="812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9"/>
            <p:cNvSpPr/>
            <p:nvPr/>
          </p:nvSpPr>
          <p:spPr>
            <a:xfrm>
              <a:off x="5988825" y="2089525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580"/>
                  </a:lnTo>
                  <a:lnTo>
                    <a:pt x="2549" y="696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59"/>
                  </a:lnTo>
                  <a:lnTo>
                    <a:pt x="3206" y="1429"/>
                  </a:lnTo>
                  <a:lnTo>
                    <a:pt x="3244" y="1661"/>
                  </a:lnTo>
                  <a:lnTo>
                    <a:pt x="3244" y="1931"/>
                  </a:lnTo>
                  <a:lnTo>
                    <a:pt x="3206" y="2201"/>
                  </a:lnTo>
                  <a:lnTo>
                    <a:pt x="3090" y="2433"/>
                  </a:lnTo>
                  <a:lnTo>
                    <a:pt x="2974" y="2665"/>
                  </a:lnTo>
                  <a:lnTo>
                    <a:pt x="2781" y="2858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47" y="3244"/>
                  </a:lnTo>
                  <a:lnTo>
                    <a:pt x="1777" y="3244"/>
                  </a:lnTo>
                  <a:lnTo>
                    <a:pt x="1468" y="3167"/>
                  </a:lnTo>
                  <a:lnTo>
                    <a:pt x="1198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24"/>
                  </a:lnTo>
                  <a:lnTo>
                    <a:pt x="464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8" y="889"/>
                  </a:lnTo>
                  <a:lnTo>
                    <a:pt x="1121" y="734"/>
                  </a:lnTo>
                  <a:lnTo>
                    <a:pt x="1352" y="580"/>
                  </a:lnTo>
                  <a:lnTo>
                    <a:pt x="1584" y="464"/>
                  </a:lnTo>
                  <a:close/>
                  <a:moveTo>
                    <a:pt x="1700" y="0"/>
                  </a:moveTo>
                  <a:lnTo>
                    <a:pt x="1545" y="78"/>
                  </a:lnTo>
                  <a:lnTo>
                    <a:pt x="1352" y="116"/>
                  </a:lnTo>
                  <a:lnTo>
                    <a:pt x="1314" y="155"/>
                  </a:lnTo>
                  <a:lnTo>
                    <a:pt x="1082" y="271"/>
                  </a:lnTo>
                  <a:lnTo>
                    <a:pt x="812" y="387"/>
                  </a:lnTo>
                  <a:lnTo>
                    <a:pt x="619" y="541"/>
                  </a:lnTo>
                  <a:lnTo>
                    <a:pt x="426" y="734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1" y="2086"/>
                  </a:lnTo>
                  <a:lnTo>
                    <a:pt x="39" y="2279"/>
                  </a:lnTo>
                  <a:lnTo>
                    <a:pt x="117" y="2472"/>
                  </a:lnTo>
                  <a:lnTo>
                    <a:pt x="310" y="2819"/>
                  </a:lnTo>
                  <a:lnTo>
                    <a:pt x="541" y="3128"/>
                  </a:lnTo>
                  <a:lnTo>
                    <a:pt x="850" y="3399"/>
                  </a:lnTo>
                  <a:lnTo>
                    <a:pt x="1198" y="3592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07"/>
                  </a:lnTo>
                  <a:lnTo>
                    <a:pt x="2356" y="3669"/>
                  </a:lnTo>
                  <a:lnTo>
                    <a:pt x="2627" y="3553"/>
                  </a:lnTo>
                  <a:lnTo>
                    <a:pt x="2897" y="3399"/>
                  </a:lnTo>
                  <a:lnTo>
                    <a:pt x="3129" y="3244"/>
                  </a:lnTo>
                  <a:lnTo>
                    <a:pt x="3322" y="3012"/>
                  </a:lnTo>
                  <a:lnTo>
                    <a:pt x="3476" y="2742"/>
                  </a:lnTo>
                  <a:lnTo>
                    <a:pt x="3631" y="2472"/>
                  </a:lnTo>
                  <a:lnTo>
                    <a:pt x="3708" y="2201"/>
                  </a:lnTo>
                  <a:lnTo>
                    <a:pt x="3746" y="1893"/>
                  </a:lnTo>
                  <a:lnTo>
                    <a:pt x="3708" y="1584"/>
                  </a:lnTo>
                  <a:lnTo>
                    <a:pt x="3669" y="1275"/>
                  </a:lnTo>
                  <a:lnTo>
                    <a:pt x="3515" y="966"/>
                  </a:lnTo>
                  <a:lnTo>
                    <a:pt x="3322" y="696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9"/>
            <p:cNvSpPr/>
            <p:nvPr/>
          </p:nvSpPr>
          <p:spPr>
            <a:xfrm>
              <a:off x="3369775" y="2101100"/>
              <a:ext cx="174750" cy="292550"/>
            </a:xfrm>
            <a:custGeom>
              <a:avLst/>
              <a:gdLst/>
              <a:ahLst/>
              <a:cxnLst/>
              <a:rect l="l" t="t" r="r" b="b"/>
              <a:pathLst>
                <a:path w="6990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3" y="6256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3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1" y="11508"/>
                  </a:lnTo>
                  <a:lnTo>
                    <a:pt x="6951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8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5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3" y="8573"/>
                  </a:lnTo>
                  <a:lnTo>
                    <a:pt x="6295" y="9500"/>
                  </a:lnTo>
                  <a:lnTo>
                    <a:pt x="6256" y="10427"/>
                  </a:lnTo>
                  <a:lnTo>
                    <a:pt x="5986" y="9886"/>
                  </a:lnTo>
                  <a:lnTo>
                    <a:pt x="5252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9"/>
            <p:cNvSpPr/>
            <p:nvPr/>
          </p:nvSpPr>
          <p:spPr>
            <a:xfrm>
              <a:off x="4221225" y="2127175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9"/>
            <p:cNvSpPr/>
            <p:nvPr/>
          </p:nvSpPr>
          <p:spPr>
            <a:xfrm>
              <a:off x="4086075" y="21291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7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6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2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69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7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5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5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8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4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4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8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9"/>
            <p:cNvSpPr/>
            <p:nvPr/>
          </p:nvSpPr>
          <p:spPr>
            <a:xfrm>
              <a:off x="5288925" y="2151300"/>
              <a:ext cx="174775" cy="292550"/>
            </a:xfrm>
            <a:custGeom>
              <a:avLst/>
              <a:gdLst/>
              <a:ahLst/>
              <a:cxnLst/>
              <a:rect l="l" t="t" r="r" b="b"/>
              <a:pathLst>
                <a:path w="6991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9"/>
            <p:cNvSpPr/>
            <p:nvPr/>
          </p:nvSpPr>
          <p:spPr>
            <a:xfrm>
              <a:off x="1498900" y="21899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7" y="618"/>
                  </a:moveTo>
                  <a:lnTo>
                    <a:pt x="5947" y="773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5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3" y="3900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0"/>
                  </a:lnTo>
                  <a:lnTo>
                    <a:pt x="5792" y="3862"/>
                  </a:lnTo>
                  <a:lnTo>
                    <a:pt x="5676" y="3746"/>
                  </a:lnTo>
                  <a:lnTo>
                    <a:pt x="5561" y="3553"/>
                  </a:lnTo>
                  <a:lnTo>
                    <a:pt x="5483" y="3321"/>
                  </a:lnTo>
                  <a:lnTo>
                    <a:pt x="5406" y="2626"/>
                  </a:lnTo>
                  <a:lnTo>
                    <a:pt x="5367" y="1970"/>
                  </a:lnTo>
                  <a:lnTo>
                    <a:pt x="5367" y="618"/>
                  </a:lnTo>
                  <a:close/>
                  <a:moveTo>
                    <a:pt x="2780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7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6" y="3012"/>
                  </a:lnTo>
                  <a:lnTo>
                    <a:pt x="888" y="2549"/>
                  </a:lnTo>
                  <a:lnTo>
                    <a:pt x="1158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0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2" y="6295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0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4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8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6" y="4287"/>
                  </a:lnTo>
                  <a:lnTo>
                    <a:pt x="965" y="4518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3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7" y="3398"/>
                  </a:lnTo>
                  <a:lnTo>
                    <a:pt x="5174" y="3746"/>
                  </a:lnTo>
                  <a:lnTo>
                    <a:pt x="5213" y="3900"/>
                  </a:lnTo>
                  <a:lnTo>
                    <a:pt x="5290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69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7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0" y="4904"/>
                  </a:lnTo>
                  <a:lnTo>
                    <a:pt x="9383" y="4904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3" y="6488"/>
                  </a:lnTo>
                  <a:lnTo>
                    <a:pt x="10696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6" y="6565"/>
                  </a:lnTo>
                  <a:lnTo>
                    <a:pt x="12280" y="6912"/>
                  </a:lnTo>
                  <a:lnTo>
                    <a:pt x="12395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8" y="8998"/>
                  </a:lnTo>
                  <a:lnTo>
                    <a:pt x="12511" y="8998"/>
                  </a:lnTo>
                  <a:lnTo>
                    <a:pt x="12434" y="9075"/>
                  </a:lnTo>
                  <a:lnTo>
                    <a:pt x="12395" y="9113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3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0" y="7723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7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4" y="5098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6"/>
                  </a:lnTo>
                  <a:lnTo>
                    <a:pt x="9885" y="4480"/>
                  </a:lnTo>
                  <a:lnTo>
                    <a:pt x="9538" y="4441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4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8" y="348"/>
                  </a:lnTo>
                  <a:lnTo>
                    <a:pt x="5715" y="193"/>
                  </a:lnTo>
                  <a:lnTo>
                    <a:pt x="5290" y="78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9"/>
            <p:cNvSpPr/>
            <p:nvPr/>
          </p:nvSpPr>
          <p:spPr>
            <a:xfrm>
              <a:off x="1530750" y="22034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7" y="7454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5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3"/>
                  </a:lnTo>
                  <a:lnTo>
                    <a:pt x="9538" y="9423"/>
                  </a:lnTo>
                  <a:lnTo>
                    <a:pt x="9384" y="9655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8" y="10195"/>
                  </a:lnTo>
                  <a:lnTo>
                    <a:pt x="8109" y="10157"/>
                  </a:lnTo>
                  <a:lnTo>
                    <a:pt x="7839" y="10079"/>
                  </a:lnTo>
                  <a:lnTo>
                    <a:pt x="7607" y="9964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8" y="9346"/>
                  </a:lnTo>
                  <a:lnTo>
                    <a:pt x="6951" y="9075"/>
                  </a:lnTo>
                  <a:lnTo>
                    <a:pt x="6912" y="8805"/>
                  </a:lnTo>
                  <a:lnTo>
                    <a:pt x="6951" y="8535"/>
                  </a:lnTo>
                  <a:lnTo>
                    <a:pt x="7028" y="8265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3" y="7569"/>
                  </a:lnTo>
                  <a:lnTo>
                    <a:pt x="8148" y="7338"/>
                  </a:lnTo>
                  <a:lnTo>
                    <a:pt x="8225" y="7299"/>
                  </a:lnTo>
                  <a:close/>
                  <a:moveTo>
                    <a:pt x="2858" y="1"/>
                  </a:moveTo>
                  <a:lnTo>
                    <a:pt x="2665" y="40"/>
                  </a:lnTo>
                  <a:lnTo>
                    <a:pt x="2665" y="78"/>
                  </a:lnTo>
                  <a:lnTo>
                    <a:pt x="2626" y="1353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3" y="5098"/>
                  </a:lnTo>
                  <a:lnTo>
                    <a:pt x="2896" y="7492"/>
                  </a:lnTo>
                  <a:lnTo>
                    <a:pt x="2896" y="8149"/>
                  </a:lnTo>
                  <a:lnTo>
                    <a:pt x="2935" y="8458"/>
                  </a:lnTo>
                  <a:lnTo>
                    <a:pt x="2974" y="8612"/>
                  </a:lnTo>
                  <a:lnTo>
                    <a:pt x="3051" y="8767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0" y="8689"/>
                  </a:lnTo>
                  <a:lnTo>
                    <a:pt x="0" y="9037"/>
                  </a:lnTo>
                  <a:lnTo>
                    <a:pt x="773" y="9114"/>
                  </a:lnTo>
                  <a:lnTo>
                    <a:pt x="1545" y="9153"/>
                  </a:lnTo>
                  <a:lnTo>
                    <a:pt x="3128" y="9230"/>
                  </a:lnTo>
                  <a:lnTo>
                    <a:pt x="4827" y="9307"/>
                  </a:lnTo>
                  <a:lnTo>
                    <a:pt x="5677" y="9307"/>
                  </a:lnTo>
                  <a:lnTo>
                    <a:pt x="6488" y="9269"/>
                  </a:lnTo>
                  <a:lnTo>
                    <a:pt x="6603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1" y="10311"/>
                  </a:lnTo>
                  <a:lnTo>
                    <a:pt x="7492" y="10466"/>
                  </a:lnTo>
                  <a:lnTo>
                    <a:pt x="7801" y="10581"/>
                  </a:lnTo>
                  <a:lnTo>
                    <a:pt x="8109" y="10659"/>
                  </a:lnTo>
                  <a:lnTo>
                    <a:pt x="8418" y="10697"/>
                  </a:lnTo>
                  <a:lnTo>
                    <a:pt x="8727" y="10620"/>
                  </a:lnTo>
                  <a:lnTo>
                    <a:pt x="9036" y="10543"/>
                  </a:lnTo>
                  <a:lnTo>
                    <a:pt x="9306" y="10388"/>
                  </a:lnTo>
                  <a:lnTo>
                    <a:pt x="9538" y="10195"/>
                  </a:lnTo>
                  <a:lnTo>
                    <a:pt x="9770" y="9964"/>
                  </a:lnTo>
                  <a:lnTo>
                    <a:pt x="9924" y="9693"/>
                  </a:lnTo>
                  <a:lnTo>
                    <a:pt x="10079" y="9423"/>
                  </a:lnTo>
                  <a:lnTo>
                    <a:pt x="10156" y="9153"/>
                  </a:lnTo>
                  <a:lnTo>
                    <a:pt x="10195" y="9153"/>
                  </a:lnTo>
                  <a:lnTo>
                    <a:pt x="10195" y="8767"/>
                  </a:lnTo>
                  <a:lnTo>
                    <a:pt x="10156" y="8419"/>
                  </a:lnTo>
                  <a:lnTo>
                    <a:pt x="10040" y="8071"/>
                  </a:lnTo>
                  <a:lnTo>
                    <a:pt x="9847" y="7763"/>
                  </a:lnTo>
                  <a:lnTo>
                    <a:pt x="9615" y="7492"/>
                  </a:lnTo>
                  <a:lnTo>
                    <a:pt x="9306" y="7261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6" y="6990"/>
                  </a:lnTo>
                  <a:lnTo>
                    <a:pt x="7723" y="7029"/>
                  </a:lnTo>
                  <a:lnTo>
                    <a:pt x="7414" y="7145"/>
                  </a:lnTo>
                  <a:lnTo>
                    <a:pt x="7144" y="7338"/>
                  </a:lnTo>
                  <a:lnTo>
                    <a:pt x="6912" y="7569"/>
                  </a:lnTo>
                  <a:lnTo>
                    <a:pt x="6719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5" y="8805"/>
                  </a:lnTo>
                  <a:lnTo>
                    <a:pt x="4943" y="8767"/>
                  </a:lnTo>
                  <a:lnTo>
                    <a:pt x="3476" y="8767"/>
                  </a:lnTo>
                  <a:lnTo>
                    <a:pt x="3476" y="8728"/>
                  </a:lnTo>
                  <a:lnTo>
                    <a:pt x="3476" y="8651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5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6"/>
                  </a:lnTo>
                  <a:lnTo>
                    <a:pt x="3205" y="7338"/>
                  </a:lnTo>
                  <a:lnTo>
                    <a:pt x="3128" y="6450"/>
                  </a:lnTo>
                  <a:lnTo>
                    <a:pt x="3012" y="4326"/>
                  </a:lnTo>
                  <a:lnTo>
                    <a:pt x="2935" y="2202"/>
                  </a:lnTo>
                  <a:lnTo>
                    <a:pt x="2896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9"/>
            <p:cNvSpPr/>
            <p:nvPr/>
          </p:nvSpPr>
          <p:spPr>
            <a:xfrm>
              <a:off x="4324525" y="22671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9"/>
            <p:cNvSpPr/>
            <p:nvPr/>
          </p:nvSpPr>
          <p:spPr>
            <a:xfrm>
              <a:off x="4273375" y="2268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9"/>
            <p:cNvSpPr/>
            <p:nvPr/>
          </p:nvSpPr>
          <p:spPr>
            <a:xfrm>
              <a:off x="1394625" y="22999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94"/>
                  </a:lnTo>
                  <a:lnTo>
                    <a:pt x="2240" y="309"/>
                  </a:lnTo>
                  <a:lnTo>
                    <a:pt x="2009" y="425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46"/>
                  </a:lnTo>
                  <a:lnTo>
                    <a:pt x="1" y="4055"/>
                  </a:lnTo>
                  <a:lnTo>
                    <a:pt x="1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4" y="4711"/>
                  </a:lnTo>
                  <a:lnTo>
                    <a:pt x="580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9"/>
                  </a:lnTo>
                  <a:lnTo>
                    <a:pt x="2626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4"/>
                  </a:lnTo>
                  <a:lnTo>
                    <a:pt x="4210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9"/>
            <p:cNvSpPr/>
            <p:nvPr/>
          </p:nvSpPr>
          <p:spPr>
            <a:xfrm>
              <a:off x="4211575" y="2315425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4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2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9"/>
            <p:cNvSpPr/>
            <p:nvPr/>
          </p:nvSpPr>
          <p:spPr>
            <a:xfrm>
              <a:off x="2413100" y="2319275"/>
              <a:ext cx="84975" cy="222075"/>
            </a:xfrm>
            <a:custGeom>
              <a:avLst/>
              <a:gdLst/>
              <a:ahLst/>
              <a:cxnLst/>
              <a:rect l="l" t="t" r="r" b="b"/>
              <a:pathLst>
                <a:path w="3399" h="8883" extrusionOk="0">
                  <a:moveTo>
                    <a:pt x="1043" y="7376"/>
                  </a:moveTo>
                  <a:lnTo>
                    <a:pt x="1197" y="7453"/>
                  </a:lnTo>
                  <a:lnTo>
                    <a:pt x="1352" y="7608"/>
                  </a:lnTo>
                  <a:lnTo>
                    <a:pt x="1429" y="7685"/>
                  </a:lnTo>
                  <a:lnTo>
                    <a:pt x="1468" y="7801"/>
                  </a:lnTo>
                  <a:lnTo>
                    <a:pt x="1468" y="8033"/>
                  </a:lnTo>
                  <a:lnTo>
                    <a:pt x="1390" y="8226"/>
                  </a:lnTo>
                  <a:lnTo>
                    <a:pt x="1313" y="8342"/>
                  </a:lnTo>
                  <a:lnTo>
                    <a:pt x="1236" y="8419"/>
                  </a:lnTo>
                  <a:lnTo>
                    <a:pt x="1159" y="8457"/>
                  </a:lnTo>
                  <a:lnTo>
                    <a:pt x="1043" y="8496"/>
                  </a:lnTo>
                  <a:lnTo>
                    <a:pt x="811" y="8496"/>
                  </a:lnTo>
                  <a:lnTo>
                    <a:pt x="618" y="8419"/>
                  </a:lnTo>
                  <a:lnTo>
                    <a:pt x="541" y="8342"/>
                  </a:lnTo>
                  <a:lnTo>
                    <a:pt x="464" y="8264"/>
                  </a:lnTo>
                  <a:lnTo>
                    <a:pt x="386" y="8148"/>
                  </a:lnTo>
                  <a:lnTo>
                    <a:pt x="386" y="8033"/>
                  </a:lnTo>
                  <a:lnTo>
                    <a:pt x="386" y="7917"/>
                  </a:lnTo>
                  <a:lnTo>
                    <a:pt x="386" y="7801"/>
                  </a:lnTo>
                  <a:lnTo>
                    <a:pt x="502" y="7569"/>
                  </a:lnTo>
                  <a:lnTo>
                    <a:pt x="695" y="7415"/>
                  </a:lnTo>
                  <a:lnTo>
                    <a:pt x="850" y="7376"/>
                  </a:lnTo>
                  <a:close/>
                  <a:moveTo>
                    <a:pt x="3128" y="1"/>
                  </a:moveTo>
                  <a:lnTo>
                    <a:pt x="3089" y="39"/>
                  </a:lnTo>
                  <a:lnTo>
                    <a:pt x="3051" y="78"/>
                  </a:lnTo>
                  <a:lnTo>
                    <a:pt x="2819" y="503"/>
                  </a:lnTo>
                  <a:lnTo>
                    <a:pt x="2665" y="889"/>
                  </a:lnTo>
                  <a:lnTo>
                    <a:pt x="2356" y="1777"/>
                  </a:lnTo>
                  <a:lnTo>
                    <a:pt x="2085" y="2665"/>
                  </a:lnTo>
                  <a:lnTo>
                    <a:pt x="1854" y="3515"/>
                  </a:lnTo>
                  <a:lnTo>
                    <a:pt x="1313" y="5252"/>
                  </a:lnTo>
                  <a:lnTo>
                    <a:pt x="1043" y="6102"/>
                  </a:lnTo>
                  <a:lnTo>
                    <a:pt x="811" y="6990"/>
                  </a:lnTo>
                  <a:lnTo>
                    <a:pt x="657" y="6990"/>
                  </a:lnTo>
                  <a:lnTo>
                    <a:pt x="541" y="7029"/>
                  </a:lnTo>
                  <a:lnTo>
                    <a:pt x="386" y="7106"/>
                  </a:lnTo>
                  <a:lnTo>
                    <a:pt x="309" y="7222"/>
                  </a:lnTo>
                  <a:lnTo>
                    <a:pt x="271" y="7299"/>
                  </a:lnTo>
                  <a:lnTo>
                    <a:pt x="271" y="7376"/>
                  </a:lnTo>
                  <a:lnTo>
                    <a:pt x="116" y="7608"/>
                  </a:lnTo>
                  <a:lnTo>
                    <a:pt x="0" y="7840"/>
                  </a:lnTo>
                  <a:lnTo>
                    <a:pt x="0" y="8110"/>
                  </a:lnTo>
                  <a:lnTo>
                    <a:pt x="39" y="8264"/>
                  </a:lnTo>
                  <a:lnTo>
                    <a:pt x="78" y="8419"/>
                  </a:lnTo>
                  <a:lnTo>
                    <a:pt x="193" y="8573"/>
                  </a:lnTo>
                  <a:lnTo>
                    <a:pt x="348" y="8689"/>
                  </a:lnTo>
                  <a:lnTo>
                    <a:pt x="502" y="8805"/>
                  </a:lnTo>
                  <a:lnTo>
                    <a:pt x="657" y="8882"/>
                  </a:lnTo>
                  <a:lnTo>
                    <a:pt x="1043" y="8882"/>
                  </a:lnTo>
                  <a:lnTo>
                    <a:pt x="1236" y="8844"/>
                  </a:lnTo>
                  <a:lnTo>
                    <a:pt x="1429" y="8766"/>
                  </a:lnTo>
                  <a:lnTo>
                    <a:pt x="1584" y="8650"/>
                  </a:lnTo>
                  <a:lnTo>
                    <a:pt x="1699" y="8496"/>
                  </a:lnTo>
                  <a:lnTo>
                    <a:pt x="1777" y="8342"/>
                  </a:lnTo>
                  <a:lnTo>
                    <a:pt x="1854" y="8148"/>
                  </a:lnTo>
                  <a:lnTo>
                    <a:pt x="1854" y="7955"/>
                  </a:lnTo>
                  <a:lnTo>
                    <a:pt x="1854" y="7762"/>
                  </a:lnTo>
                  <a:lnTo>
                    <a:pt x="1815" y="7608"/>
                  </a:lnTo>
                  <a:lnTo>
                    <a:pt x="1738" y="7415"/>
                  </a:lnTo>
                  <a:lnTo>
                    <a:pt x="1622" y="7299"/>
                  </a:lnTo>
                  <a:lnTo>
                    <a:pt x="1506" y="7183"/>
                  </a:lnTo>
                  <a:lnTo>
                    <a:pt x="1352" y="7106"/>
                  </a:lnTo>
                  <a:lnTo>
                    <a:pt x="1197" y="7029"/>
                  </a:lnTo>
                  <a:lnTo>
                    <a:pt x="1545" y="6179"/>
                  </a:lnTo>
                  <a:lnTo>
                    <a:pt x="1815" y="5330"/>
                  </a:lnTo>
                  <a:lnTo>
                    <a:pt x="2394" y="3592"/>
                  </a:lnTo>
                  <a:lnTo>
                    <a:pt x="2665" y="2781"/>
                  </a:lnTo>
                  <a:lnTo>
                    <a:pt x="2974" y="1932"/>
                  </a:lnTo>
                  <a:lnTo>
                    <a:pt x="3244" y="1082"/>
                  </a:lnTo>
                  <a:lnTo>
                    <a:pt x="3321" y="657"/>
                  </a:lnTo>
                  <a:lnTo>
                    <a:pt x="3398" y="232"/>
                  </a:lnTo>
                  <a:lnTo>
                    <a:pt x="3360" y="117"/>
                  </a:lnTo>
                  <a:lnTo>
                    <a:pt x="3244" y="39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9"/>
            <p:cNvSpPr/>
            <p:nvPr/>
          </p:nvSpPr>
          <p:spPr>
            <a:xfrm>
              <a:off x="4217375" y="2321200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0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2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9"/>
            <p:cNvSpPr/>
            <p:nvPr/>
          </p:nvSpPr>
          <p:spPr>
            <a:xfrm>
              <a:off x="1643700" y="2334725"/>
              <a:ext cx="26075" cy="11600"/>
            </a:xfrm>
            <a:custGeom>
              <a:avLst/>
              <a:gdLst/>
              <a:ahLst/>
              <a:cxnLst/>
              <a:rect l="l" t="t" r="r" b="b"/>
              <a:pathLst>
                <a:path w="1043" h="464" extrusionOk="0">
                  <a:moveTo>
                    <a:pt x="773" y="1"/>
                  </a:moveTo>
                  <a:lnTo>
                    <a:pt x="541" y="39"/>
                  </a:lnTo>
                  <a:lnTo>
                    <a:pt x="309" y="78"/>
                  </a:lnTo>
                  <a:lnTo>
                    <a:pt x="77" y="194"/>
                  </a:lnTo>
                  <a:lnTo>
                    <a:pt x="39" y="232"/>
                  </a:lnTo>
                  <a:lnTo>
                    <a:pt x="0" y="271"/>
                  </a:lnTo>
                  <a:lnTo>
                    <a:pt x="39" y="387"/>
                  </a:lnTo>
                  <a:lnTo>
                    <a:pt x="77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43" y="232"/>
                  </a:lnTo>
                  <a:lnTo>
                    <a:pt x="1004" y="155"/>
                  </a:lnTo>
                  <a:lnTo>
                    <a:pt x="966" y="116"/>
                  </a:lnTo>
                  <a:lnTo>
                    <a:pt x="888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9"/>
            <p:cNvSpPr/>
            <p:nvPr/>
          </p:nvSpPr>
          <p:spPr>
            <a:xfrm>
              <a:off x="5914500" y="2336650"/>
              <a:ext cx="309900" cy="605325"/>
            </a:xfrm>
            <a:custGeom>
              <a:avLst/>
              <a:gdLst/>
              <a:ahLst/>
              <a:cxnLst/>
              <a:rect l="l" t="t" r="r" b="b"/>
              <a:pathLst>
                <a:path w="12396" h="24213" extrusionOk="0">
                  <a:moveTo>
                    <a:pt x="7955" y="464"/>
                  </a:moveTo>
                  <a:lnTo>
                    <a:pt x="8496" y="503"/>
                  </a:lnTo>
                  <a:lnTo>
                    <a:pt x="9036" y="619"/>
                  </a:lnTo>
                  <a:lnTo>
                    <a:pt x="9500" y="812"/>
                  </a:lnTo>
                  <a:lnTo>
                    <a:pt x="9924" y="1043"/>
                  </a:lnTo>
                  <a:lnTo>
                    <a:pt x="10311" y="1352"/>
                  </a:lnTo>
                  <a:lnTo>
                    <a:pt x="10658" y="1700"/>
                  </a:lnTo>
                  <a:lnTo>
                    <a:pt x="10967" y="2086"/>
                  </a:lnTo>
                  <a:lnTo>
                    <a:pt x="11237" y="2511"/>
                  </a:lnTo>
                  <a:lnTo>
                    <a:pt x="11469" y="2974"/>
                  </a:lnTo>
                  <a:lnTo>
                    <a:pt x="11662" y="3438"/>
                  </a:lnTo>
                  <a:lnTo>
                    <a:pt x="11778" y="3940"/>
                  </a:lnTo>
                  <a:lnTo>
                    <a:pt x="11855" y="4442"/>
                  </a:lnTo>
                  <a:lnTo>
                    <a:pt x="11894" y="4982"/>
                  </a:lnTo>
                  <a:lnTo>
                    <a:pt x="11894" y="5484"/>
                  </a:lnTo>
                  <a:lnTo>
                    <a:pt x="11817" y="5986"/>
                  </a:lnTo>
                  <a:lnTo>
                    <a:pt x="11701" y="6488"/>
                  </a:lnTo>
                  <a:lnTo>
                    <a:pt x="11546" y="6990"/>
                  </a:lnTo>
                  <a:lnTo>
                    <a:pt x="11315" y="7453"/>
                  </a:lnTo>
                  <a:lnTo>
                    <a:pt x="11083" y="7917"/>
                  </a:lnTo>
                  <a:lnTo>
                    <a:pt x="10813" y="8342"/>
                  </a:lnTo>
                  <a:lnTo>
                    <a:pt x="10504" y="8766"/>
                  </a:lnTo>
                  <a:lnTo>
                    <a:pt x="10195" y="9153"/>
                  </a:lnTo>
                  <a:lnTo>
                    <a:pt x="9847" y="9500"/>
                  </a:lnTo>
                  <a:lnTo>
                    <a:pt x="9461" y="9848"/>
                  </a:lnTo>
                  <a:lnTo>
                    <a:pt x="9036" y="10157"/>
                  </a:lnTo>
                  <a:lnTo>
                    <a:pt x="8650" y="10465"/>
                  </a:lnTo>
                  <a:lnTo>
                    <a:pt x="8187" y="10736"/>
                  </a:lnTo>
                  <a:lnTo>
                    <a:pt x="7762" y="11006"/>
                  </a:lnTo>
                  <a:lnTo>
                    <a:pt x="6835" y="11469"/>
                  </a:lnTo>
                  <a:lnTo>
                    <a:pt x="5870" y="11856"/>
                  </a:lnTo>
                  <a:lnTo>
                    <a:pt x="5677" y="11856"/>
                  </a:lnTo>
                  <a:lnTo>
                    <a:pt x="5638" y="11933"/>
                  </a:lnTo>
                  <a:lnTo>
                    <a:pt x="5600" y="11933"/>
                  </a:lnTo>
                  <a:lnTo>
                    <a:pt x="4982" y="11276"/>
                  </a:lnTo>
                  <a:lnTo>
                    <a:pt x="4441" y="10543"/>
                  </a:lnTo>
                  <a:lnTo>
                    <a:pt x="3978" y="9809"/>
                  </a:lnTo>
                  <a:lnTo>
                    <a:pt x="3746" y="9384"/>
                  </a:lnTo>
                  <a:lnTo>
                    <a:pt x="3592" y="8998"/>
                  </a:lnTo>
                  <a:lnTo>
                    <a:pt x="3437" y="8612"/>
                  </a:lnTo>
                  <a:lnTo>
                    <a:pt x="3283" y="8187"/>
                  </a:lnTo>
                  <a:lnTo>
                    <a:pt x="3167" y="7762"/>
                  </a:lnTo>
                  <a:lnTo>
                    <a:pt x="3090" y="7299"/>
                  </a:lnTo>
                  <a:lnTo>
                    <a:pt x="3051" y="6874"/>
                  </a:lnTo>
                  <a:lnTo>
                    <a:pt x="3012" y="6411"/>
                  </a:lnTo>
                  <a:lnTo>
                    <a:pt x="3051" y="5948"/>
                  </a:lnTo>
                  <a:lnTo>
                    <a:pt x="3090" y="5484"/>
                  </a:lnTo>
                  <a:lnTo>
                    <a:pt x="3167" y="5021"/>
                  </a:lnTo>
                  <a:lnTo>
                    <a:pt x="3244" y="4557"/>
                  </a:lnTo>
                  <a:lnTo>
                    <a:pt x="3399" y="4094"/>
                  </a:lnTo>
                  <a:lnTo>
                    <a:pt x="3592" y="3669"/>
                  </a:lnTo>
                  <a:lnTo>
                    <a:pt x="3785" y="3206"/>
                  </a:lnTo>
                  <a:lnTo>
                    <a:pt x="4055" y="2820"/>
                  </a:lnTo>
                  <a:lnTo>
                    <a:pt x="4325" y="2395"/>
                  </a:lnTo>
                  <a:lnTo>
                    <a:pt x="4634" y="2047"/>
                  </a:lnTo>
                  <a:lnTo>
                    <a:pt x="4943" y="1700"/>
                  </a:lnTo>
                  <a:lnTo>
                    <a:pt x="5329" y="1391"/>
                  </a:lnTo>
                  <a:lnTo>
                    <a:pt x="5715" y="1082"/>
                  </a:lnTo>
                  <a:lnTo>
                    <a:pt x="6102" y="850"/>
                  </a:lnTo>
                  <a:lnTo>
                    <a:pt x="6526" y="696"/>
                  </a:lnTo>
                  <a:lnTo>
                    <a:pt x="6990" y="541"/>
                  </a:lnTo>
                  <a:lnTo>
                    <a:pt x="7453" y="464"/>
                  </a:lnTo>
                  <a:close/>
                  <a:moveTo>
                    <a:pt x="5561" y="12280"/>
                  </a:moveTo>
                  <a:lnTo>
                    <a:pt x="5600" y="12319"/>
                  </a:lnTo>
                  <a:lnTo>
                    <a:pt x="5677" y="12358"/>
                  </a:lnTo>
                  <a:lnTo>
                    <a:pt x="5793" y="12898"/>
                  </a:lnTo>
                  <a:lnTo>
                    <a:pt x="5098" y="12589"/>
                  </a:lnTo>
                  <a:lnTo>
                    <a:pt x="5561" y="12280"/>
                  </a:lnTo>
                  <a:close/>
                  <a:moveTo>
                    <a:pt x="3321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2" y="13979"/>
                  </a:lnTo>
                  <a:lnTo>
                    <a:pt x="2781" y="13941"/>
                  </a:lnTo>
                  <a:lnTo>
                    <a:pt x="2510" y="13825"/>
                  </a:lnTo>
                  <a:lnTo>
                    <a:pt x="2935" y="13400"/>
                  </a:lnTo>
                  <a:lnTo>
                    <a:pt x="3321" y="12975"/>
                  </a:lnTo>
                  <a:close/>
                  <a:moveTo>
                    <a:pt x="3939" y="14327"/>
                  </a:moveTo>
                  <a:lnTo>
                    <a:pt x="5098" y="14520"/>
                  </a:lnTo>
                  <a:lnTo>
                    <a:pt x="4441" y="15485"/>
                  </a:lnTo>
                  <a:lnTo>
                    <a:pt x="4287" y="15215"/>
                  </a:lnTo>
                  <a:lnTo>
                    <a:pt x="4171" y="14945"/>
                  </a:lnTo>
                  <a:lnTo>
                    <a:pt x="4055" y="14636"/>
                  </a:lnTo>
                  <a:lnTo>
                    <a:pt x="3978" y="14366"/>
                  </a:lnTo>
                  <a:lnTo>
                    <a:pt x="3939" y="14327"/>
                  </a:lnTo>
                  <a:close/>
                  <a:moveTo>
                    <a:pt x="3746" y="14597"/>
                  </a:moveTo>
                  <a:lnTo>
                    <a:pt x="3823" y="14945"/>
                  </a:lnTo>
                  <a:lnTo>
                    <a:pt x="3978" y="15292"/>
                  </a:lnTo>
                  <a:lnTo>
                    <a:pt x="4132" y="15601"/>
                  </a:lnTo>
                  <a:lnTo>
                    <a:pt x="4287" y="15910"/>
                  </a:lnTo>
                  <a:lnTo>
                    <a:pt x="4364" y="15987"/>
                  </a:lnTo>
                  <a:lnTo>
                    <a:pt x="4055" y="16412"/>
                  </a:lnTo>
                  <a:lnTo>
                    <a:pt x="3746" y="16875"/>
                  </a:lnTo>
                  <a:lnTo>
                    <a:pt x="3592" y="16412"/>
                  </a:lnTo>
                  <a:lnTo>
                    <a:pt x="3476" y="15949"/>
                  </a:lnTo>
                  <a:lnTo>
                    <a:pt x="3476" y="15717"/>
                  </a:lnTo>
                  <a:lnTo>
                    <a:pt x="3476" y="15447"/>
                  </a:lnTo>
                  <a:lnTo>
                    <a:pt x="3514" y="15215"/>
                  </a:lnTo>
                  <a:lnTo>
                    <a:pt x="3553" y="14983"/>
                  </a:lnTo>
                  <a:lnTo>
                    <a:pt x="3746" y="14597"/>
                  </a:lnTo>
                  <a:close/>
                  <a:moveTo>
                    <a:pt x="4480" y="16335"/>
                  </a:moveTo>
                  <a:lnTo>
                    <a:pt x="4673" y="16760"/>
                  </a:lnTo>
                  <a:lnTo>
                    <a:pt x="4789" y="17223"/>
                  </a:lnTo>
                  <a:lnTo>
                    <a:pt x="4364" y="17107"/>
                  </a:lnTo>
                  <a:lnTo>
                    <a:pt x="3939" y="17030"/>
                  </a:lnTo>
                  <a:lnTo>
                    <a:pt x="4480" y="16335"/>
                  </a:lnTo>
                  <a:close/>
                  <a:moveTo>
                    <a:pt x="2472" y="16875"/>
                  </a:moveTo>
                  <a:lnTo>
                    <a:pt x="3399" y="17107"/>
                  </a:lnTo>
                  <a:lnTo>
                    <a:pt x="3476" y="17262"/>
                  </a:lnTo>
                  <a:lnTo>
                    <a:pt x="3321" y="17377"/>
                  </a:lnTo>
                  <a:lnTo>
                    <a:pt x="3167" y="17571"/>
                  </a:lnTo>
                  <a:lnTo>
                    <a:pt x="2897" y="17918"/>
                  </a:lnTo>
                  <a:lnTo>
                    <a:pt x="2665" y="17416"/>
                  </a:lnTo>
                  <a:lnTo>
                    <a:pt x="2472" y="16875"/>
                  </a:lnTo>
                  <a:close/>
                  <a:moveTo>
                    <a:pt x="3360" y="19733"/>
                  </a:moveTo>
                  <a:lnTo>
                    <a:pt x="4055" y="20428"/>
                  </a:lnTo>
                  <a:lnTo>
                    <a:pt x="3553" y="20660"/>
                  </a:lnTo>
                  <a:lnTo>
                    <a:pt x="3012" y="20969"/>
                  </a:lnTo>
                  <a:lnTo>
                    <a:pt x="3012" y="20969"/>
                  </a:lnTo>
                  <a:lnTo>
                    <a:pt x="3167" y="20351"/>
                  </a:lnTo>
                  <a:lnTo>
                    <a:pt x="3360" y="19733"/>
                  </a:lnTo>
                  <a:close/>
                  <a:moveTo>
                    <a:pt x="5677" y="20119"/>
                  </a:moveTo>
                  <a:lnTo>
                    <a:pt x="5986" y="20196"/>
                  </a:lnTo>
                  <a:lnTo>
                    <a:pt x="5715" y="20891"/>
                  </a:lnTo>
                  <a:lnTo>
                    <a:pt x="5368" y="21548"/>
                  </a:lnTo>
                  <a:lnTo>
                    <a:pt x="4673" y="20583"/>
                  </a:lnTo>
                  <a:lnTo>
                    <a:pt x="4634" y="20544"/>
                  </a:lnTo>
                  <a:lnTo>
                    <a:pt x="4673" y="20235"/>
                  </a:lnTo>
                  <a:lnTo>
                    <a:pt x="5020" y="20158"/>
                  </a:lnTo>
                  <a:lnTo>
                    <a:pt x="5329" y="20119"/>
                  </a:lnTo>
                  <a:close/>
                  <a:moveTo>
                    <a:pt x="7453" y="1"/>
                  </a:moveTo>
                  <a:lnTo>
                    <a:pt x="7067" y="39"/>
                  </a:lnTo>
                  <a:lnTo>
                    <a:pt x="6719" y="155"/>
                  </a:lnTo>
                  <a:lnTo>
                    <a:pt x="6333" y="271"/>
                  </a:lnTo>
                  <a:lnTo>
                    <a:pt x="5986" y="426"/>
                  </a:lnTo>
                  <a:lnTo>
                    <a:pt x="5638" y="580"/>
                  </a:lnTo>
                  <a:lnTo>
                    <a:pt x="5291" y="812"/>
                  </a:lnTo>
                  <a:lnTo>
                    <a:pt x="4943" y="1043"/>
                  </a:lnTo>
                  <a:lnTo>
                    <a:pt x="4634" y="1314"/>
                  </a:lnTo>
                  <a:lnTo>
                    <a:pt x="4364" y="1623"/>
                  </a:lnTo>
                  <a:lnTo>
                    <a:pt x="4094" y="1893"/>
                  </a:lnTo>
                  <a:lnTo>
                    <a:pt x="3823" y="2240"/>
                  </a:lnTo>
                  <a:lnTo>
                    <a:pt x="3592" y="2549"/>
                  </a:lnTo>
                  <a:lnTo>
                    <a:pt x="3399" y="2897"/>
                  </a:lnTo>
                  <a:lnTo>
                    <a:pt x="3205" y="3283"/>
                  </a:lnTo>
                  <a:lnTo>
                    <a:pt x="3051" y="3631"/>
                  </a:lnTo>
                  <a:lnTo>
                    <a:pt x="2897" y="4017"/>
                  </a:lnTo>
                  <a:lnTo>
                    <a:pt x="2781" y="4403"/>
                  </a:lnTo>
                  <a:lnTo>
                    <a:pt x="2703" y="4789"/>
                  </a:lnTo>
                  <a:lnTo>
                    <a:pt x="2626" y="5175"/>
                  </a:lnTo>
                  <a:lnTo>
                    <a:pt x="2588" y="5600"/>
                  </a:lnTo>
                  <a:lnTo>
                    <a:pt x="2549" y="5986"/>
                  </a:lnTo>
                  <a:lnTo>
                    <a:pt x="2549" y="6411"/>
                  </a:lnTo>
                  <a:lnTo>
                    <a:pt x="2549" y="6836"/>
                  </a:lnTo>
                  <a:lnTo>
                    <a:pt x="2665" y="7724"/>
                  </a:lnTo>
                  <a:lnTo>
                    <a:pt x="2742" y="8149"/>
                  </a:lnTo>
                  <a:lnTo>
                    <a:pt x="2858" y="8573"/>
                  </a:lnTo>
                  <a:lnTo>
                    <a:pt x="3012" y="8998"/>
                  </a:lnTo>
                  <a:lnTo>
                    <a:pt x="3167" y="9384"/>
                  </a:lnTo>
                  <a:lnTo>
                    <a:pt x="3321" y="9809"/>
                  </a:lnTo>
                  <a:lnTo>
                    <a:pt x="3553" y="10195"/>
                  </a:lnTo>
                  <a:lnTo>
                    <a:pt x="3746" y="10543"/>
                  </a:lnTo>
                  <a:lnTo>
                    <a:pt x="4016" y="10929"/>
                  </a:lnTo>
                  <a:lnTo>
                    <a:pt x="4287" y="11238"/>
                  </a:lnTo>
                  <a:lnTo>
                    <a:pt x="4596" y="11547"/>
                  </a:lnTo>
                  <a:lnTo>
                    <a:pt x="4905" y="11856"/>
                  </a:lnTo>
                  <a:lnTo>
                    <a:pt x="5252" y="12087"/>
                  </a:lnTo>
                  <a:lnTo>
                    <a:pt x="4557" y="12473"/>
                  </a:lnTo>
                  <a:lnTo>
                    <a:pt x="4480" y="12551"/>
                  </a:lnTo>
                  <a:lnTo>
                    <a:pt x="4441" y="12666"/>
                  </a:lnTo>
                  <a:lnTo>
                    <a:pt x="4480" y="12782"/>
                  </a:lnTo>
                  <a:lnTo>
                    <a:pt x="4596" y="12860"/>
                  </a:lnTo>
                  <a:lnTo>
                    <a:pt x="5020" y="13014"/>
                  </a:lnTo>
                  <a:lnTo>
                    <a:pt x="4673" y="13168"/>
                  </a:lnTo>
                  <a:lnTo>
                    <a:pt x="4403" y="13362"/>
                  </a:lnTo>
                  <a:lnTo>
                    <a:pt x="4094" y="13555"/>
                  </a:lnTo>
                  <a:lnTo>
                    <a:pt x="3862" y="13786"/>
                  </a:lnTo>
                  <a:lnTo>
                    <a:pt x="3823" y="13477"/>
                  </a:lnTo>
                  <a:lnTo>
                    <a:pt x="3746" y="13168"/>
                  </a:lnTo>
                  <a:lnTo>
                    <a:pt x="3630" y="12860"/>
                  </a:lnTo>
                  <a:lnTo>
                    <a:pt x="3514" y="12551"/>
                  </a:lnTo>
                  <a:lnTo>
                    <a:pt x="3476" y="12473"/>
                  </a:lnTo>
                  <a:lnTo>
                    <a:pt x="3360" y="12435"/>
                  </a:lnTo>
                  <a:lnTo>
                    <a:pt x="3283" y="12473"/>
                  </a:lnTo>
                  <a:lnTo>
                    <a:pt x="3205" y="12512"/>
                  </a:lnTo>
                  <a:lnTo>
                    <a:pt x="2665" y="13168"/>
                  </a:lnTo>
                  <a:lnTo>
                    <a:pt x="2086" y="13748"/>
                  </a:lnTo>
                  <a:lnTo>
                    <a:pt x="2047" y="13825"/>
                  </a:lnTo>
                  <a:lnTo>
                    <a:pt x="2008" y="13902"/>
                  </a:lnTo>
                  <a:lnTo>
                    <a:pt x="2047" y="13979"/>
                  </a:lnTo>
                  <a:lnTo>
                    <a:pt x="2086" y="14057"/>
                  </a:lnTo>
                  <a:lnTo>
                    <a:pt x="2395" y="14211"/>
                  </a:lnTo>
                  <a:lnTo>
                    <a:pt x="2742" y="14288"/>
                  </a:lnTo>
                  <a:lnTo>
                    <a:pt x="3051" y="14366"/>
                  </a:lnTo>
                  <a:lnTo>
                    <a:pt x="3399" y="14366"/>
                  </a:lnTo>
                  <a:lnTo>
                    <a:pt x="3244" y="14636"/>
                  </a:lnTo>
                  <a:lnTo>
                    <a:pt x="3128" y="14945"/>
                  </a:lnTo>
                  <a:lnTo>
                    <a:pt x="3090" y="15176"/>
                  </a:lnTo>
                  <a:lnTo>
                    <a:pt x="3051" y="15408"/>
                  </a:lnTo>
                  <a:lnTo>
                    <a:pt x="3051" y="15872"/>
                  </a:lnTo>
                  <a:lnTo>
                    <a:pt x="3128" y="16296"/>
                  </a:lnTo>
                  <a:lnTo>
                    <a:pt x="3244" y="16760"/>
                  </a:lnTo>
                  <a:lnTo>
                    <a:pt x="2781" y="16567"/>
                  </a:lnTo>
                  <a:lnTo>
                    <a:pt x="2279" y="16412"/>
                  </a:lnTo>
                  <a:lnTo>
                    <a:pt x="2201" y="16412"/>
                  </a:lnTo>
                  <a:lnTo>
                    <a:pt x="2124" y="16451"/>
                  </a:lnTo>
                  <a:lnTo>
                    <a:pt x="2047" y="16528"/>
                  </a:lnTo>
                  <a:lnTo>
                    <a:pt x="2047" y="16644"/>
                  </a:lnTo>
                  <a:lnTo>
                    <a:pt x="2163" y="17107"/>
                  </a:lnTo>
                  <a:lnTo>
                    <a:pt x="2279" y="17532"/>
                  </a:lnTo>
                  <a:lnTo>
                    <a:pt x="2472" y="17957"/>
                  </a:lnTo>
                  <a:lnTo>
                    <a:pt x="2703" y="18381"/>
                  </a:lnTo>
                  <a:lnTo>
                    <a:pt x="2781" y="18459"/>
                  </a:lnTo>
                  <a:lnTo>
                    <a:pt x="2858" y="18497"/>
                  </a:lnTo>
                  <a:lnTo>
                    <a:pt x="2935" y="18459"/>
                  </a:lnTo>
                  <a:lnTo>
                    <a:pt x="3012" y="18381"/>
                  </a:lnTo>
                  <a:lnTo>
                    <a:pt x="3321" y="18034"/>
                  </a:lnTo>
                  <a:lnTo>
                    <a:pt x="3514" y="17802"/>
                  </a:lnTo>
                  <a:lnTo>
                    <a:pt x="3630" y="17609"/>
                  </a:lnTo>
                  <a:lnTo>
                    <a:pt x="3707" y="17764"/>
                  </a:lnTo>
                  <a:lnTo>
                    <a:pt x="3978" y="18343"/>
                  </a:lnTo>
                  <a:lnTo>
                    <a:pt x="4132" y="18961"/>
                  </a:lnTo>
                  <a:lnTo>
                    <a:pt x="4248" y="19540"/>
                  </a:lnTo>
                  <a:lnTo>
                    <a:pt x="4248" y="20158"/>
                  </a:lnTo>
                  <a:lnTo>
                    <a:pt x="3437" y="19308"/>
                  </a:lnTo>
                  <a:lnTo>
                    <a:pt x="3399" y="19270"/>
                  </a:lnTo>
                  <a:lnTo>
                    <a:pt x="3205" y="19270"/>
                  </a:lnTo>
                  <a:lnTo>
                    <a:pt x="3167" y="19347"/>
                  </a:lnTo>
                  <a:lnTo>
                    <a:pt x="2974" y="19810"/>
                  </a:lnTo>
                  <a:lnTo>
                    <a:pt x="2781" y="20274"/>
                  </a:lnTo>
                  <a:lnTo>
                    <a:pt x="2665" y="20776"/>
                  </a:lnTo>
                  <a:lnTo>
                    <a:pt x="2626" y="21316"/>
                  </a:lnTo>
                  <a:lnTo>
                    <a:pt x="2626" y="21393"/>
                  </a:lnTo>
                  <a:lnTo>
                    <a:pt x="2703" y="21471"/>
                  </a:lnTo>
                  <a:lnTo>
                    <a:pt x="2781" y="21509"/>
                  </a:lnTo>
                  <a:lnTo>
                    <a:pt x="2897" y="21471"/>
                  </a:lnTo>
                  <a:lnTo>
                    <a:pt x="3514" y="21162"/>
                  </a:lnTo>
                  <a:lnTo>
                    <a:pt x="4171" y="20776"/>
                  </a:lnTo>
                  <a:lnTo>
                    <a:pt x="4171" y="20776"/>
                  </a:lnTo>
                  <a:lnTo>
                    <a:pt x="4055" y="21162"/>
                  </a:lnTo>
                  <a:lnTo>
                    <a:pt x="3901" y="21548"/>
                  </a:lnTo>
                  <a:lnTo>
                    <a:pt x="3669" y="22050"/>
                  </a:lnTo>
                  <a:lnTo>
                    <a:pt x="3321" y="22552"/>
                  </a:lnTo>
                  <a:lnTo>
                    <a:pt x="2897" y="23015"/>
                  </a:lnTo>
                  <a:lnTo>
                    <a:pt x="2626" y="23247"/>
                  </a:lnTo>
                  <a:lnTo>
                    <a:pt x="2395" y="23401"/>
                  </a:lnTo>
                  <a:lnTo>
                    <a:pt x="2124" y="23594"/>
                  </a:lnTo>
                  <a:lnTo>
                    <a:pt x="1854" y="23710"/>
                  </a:lnTo>
                  <a:lnTo>
                    <a:pt x="1584" y="23788"/>
                  </a:lnTo>
                  <a:lnTo>
                    <a:pt x="1313" y="23788"/>
                  </a:lnTo>
                  <a:lnTo>
                    <a:pt x="1082" y="23749"/>
                  </a:lnTo>
                  <a:lnTo>
                    <a:pt x="811" y="23672"/>
                  </a:lnTo>
                  <a:lnTo>
                    <a:pt x="541" y="23517"/>
                  </a:lnTo>
                  <a:lnTo>
                    <a:pt x="309" y="23286"/>
                  </a:lnTo>
                  <a:lnTo>
                    <a:pt x="232" y="23247"/>
                  </a:lnTo>
                  <a:lnTo>
                    <a:pt x="78" y="23247"/>
                  </a:lnTo>
                  <a:lnTo>
                    <a:pt x="39" y="23363"/>
                  </a:lnTo>
                  <a:lnTo>
                    <a:pt x="0" y="23401"/>
                  </a:lnTo>
                  <a:lnTo>
                    <a:pt x="39" y="23479"/>
                  </a:lnTo>
                  <a:lnTo>
                    <a:pt x="155" y="23633"/>
                  </a:lnTo>
                  <a:lnTo>
                    <a:pt x="271" y="23788"/>
                  </a:lnTo>
                  <a:lnTo>
                    <a:pt x="387" y="23903"/>
                  </a:lnTo>
                  <a:lnTo>
                    <a:pt x="541" y="24019"/>
                  </a:lnTo>
                  <a:lnTo>
                    <a:pt x="695" y="24096"/>
                  </a:lnTo>
                  <a:lnTo>
                    <a:pt x="889" y="24135"/>
                  </a:lnTo>
                  <a:lnTo>
                    <a:pt x="1236" y="24212"/>
                  </a:lnTo>
                  <a:lnTo>
                    <a:pt x="1584" y="24174"/>
                  </a:lnTo>
                  <a:lnTo>
                    <a:pt x="1970" y="24096"/>
                  </a:lnTo>
                  <a:lnTo>
                    <a:pt x="2317" y="23942"/>
                  </a:lnTo>
                  <a:lnTo>
                    <a:pt x="2665" y="23749"/>
                  </a:lnTo>
                  <a:lnTo>
                    <a:pt x="3012" y="23479"/>
                  </a:lnTo>
                  <a:lnTo>
                    <a:pt x="3321" y="23208"/>
                  </a:lnTo>
                  <a:lnTo>
                    <a:pt x="3630" y="22861"/>
                  </a:lnTo>
                  <a:lnTo>
                    <a:pt x="3901" y="22513"/>
                  </a:lnTo>
                  <a:lnTo>
                    <a:pt x="4132" y="22127"/>
                  </a:lnTo>
                  <a:lnTo>
                    <a:pt x="4325" y="21702"/>
                  </a:lnTo>
                  <a:lnTo>
                    <a:pt x="4480" y="21316"/>
                  </a:lnTo>
                  <a:lnTo>
                    <a:pt x="4596" y="20853"/>
                  </a:lnTo>
                  <a:lnTo>
                    <a:pt x="5213" y="21973"/>
                  </a:lnTo>
                  <a:lnTo>
                    <a:pt x="5291" y="22050"/>
                  </a:lnTo>
                  <a:lnTo>
                    <a:pt x="5368" y="22088"/>
                  </a:lnTo>
                  <a:lnTo>
                    <a:pt x="5445" y="22050"/>
                  </a:lnTo>
                  <a:lnTo>
                    <a:pt x="5522" y="22011"/>
                  </a:lnTo>
                  <a:lnTo>
                    <a:pt x="5793" y="21548"/>
                  </a:lnTo>
                  <a:lnTo>
                    <a:pt x="6024" y="21084"/>
                  </a:lnTo>
                  <a:lnTo>
                    <a:pt x="6410" y="20119"/>
                  </a:lnTo>
                  <a:lnTo>
                    <a:pt x="6410" y="20042"/>
                  </a:lnTo>
                  <a:lnTo>
                    <a:pt x="6410" y="19965"/>
                  </a:lnTo>
                  <a:lnTo>
                    <a:pt x="6372" y="19926"/>
                  </a:lnTo>
                  <a:lnTo>
                    <a:pt x="6295" y="19887"/>
                  </a:lnTo>
                  <a:lnTo>
                    <a:pt x="5908" y="19772"/>
                  </a:lnTo>
                  <a:lnTo>
                    <a:pt x="5484" y="19733"/>
                  </a:lnTo>
                  <a:lnTo>
                    <a:pt x="5098" y="19733"/>
                  </a:lnTo>
                  <a:lnTo>
                    <a:pt x="4673" y="19849"/>
                  </a:lnTo>
                  <a:lnTo>
                    <a:pt x="4634" y="19231"/>
                  </a:lnTo>
                  <a:lnTo>
                    <a:pt x="4518" y="18652"/>
                  </a:lnTo>
                  <a:lnTo>
                    <a:pt x="4287" y="18034"/>
                  </a:lnTo>
                  <a:lnTo>
                    <a:pt x="4055" y="17455"/>
                  </a:lnTo>
                  <a:lnTo>
                    <a:pt x="4518" y="17532"/>
                  </a:lnTo>
                  <a:lnTo>
                    <a:pt x="4982" y="17609"/>
                  </a:lnTo>
                  <a:lnTo>
                    <a:pt x="5059" y="17609"/>
                  </a:lnTo>
                  <a:lnTo>
                    <a:pt x="5098" y="17532"/>
                  </a:lnTo>
                  <a:lnTo>
                    <a:pt x="5136" y="17493"/>
                  </a:lnTo>
                  <a:lnTo>
                    <a:pt x="5136" y="17377"/>
                  </a:lnTo>
                  <a:lnTo>
                    <a:pt x="5098" y="17030"/>
                  </a:lnTo>
                  <a:lnTo>
                    <a:pt x="4982" y="16644"/>
                  </a:lnTo>
                  <a:lnTo>
                    <a:pt x="4827" y="16296"/>
                  </a:lnTo>
                  <a:lnTo>
                    <a:pt x="4673" y="15987"/>
                  </a:lnTo>
                  <a:lnTo>
                    <a:pt x="4596" y="15910"/>
                  </a:lnTo>
                  <a:lnTo>
                    <a:pt x="4634" y="15910"/>
                  </a:lnTo>
                  <a:lnTo>
                    <a:pt x="5600" y="14481"/>
                  </a:lnTo>
                  <a:lnTo>
                    <a:pt x="5638" y="14366"/>
                  </a:lnTo>
                  <a:lnTo>
                    <a:pt x="5600" y="14288"/>
                  </a:lnTo>
                  <a:lnTo>
                    <a:pt x="5561" y="14211"/>
                  </a:lnTo>
                  <a:lnTo>
                    <a:pt x="5445" y="14172"/>
                  </a:lnTo>
                  <a:lnTo>
                    <a:pt x="4209" y="13979"/>
                  </a:lnTo>
                  <a:lnTo>
                    <a:pt x="4480" y="13748"/>
                  </a:lnTo>
                  <a:lnTo>
                    <a:pt x="4789" y="13555"/>
                  </a:lnTo>
                  <a:lnTo>
                    <a:pt x="5098" y="13362"/>
                  </a:lnTo>
                  <a:lnTo>
                    <a:pt x="5406" y="13168"/>
                  </a:lnTo>
                  <a:lnTo>
                    <a:pt x="6024" y="13400"/>
                  </a:lnTo>
                  <a:lnTo>
                    <a:pt x="6140" y="13439"/>
                  </a:lnTo>
                  <a:lnTo>
                    <a:pt x="6217" y="13362"/>
                  </a:lnTo>
                  <a:lnTo>
                    <a:pt x="6256" y="13284"/>
                  </a:lnTo>
                  <a:lnTo>
                    <a:pt x="6295" y="13168"/>
                  </a:lnTo>
                  <a:lnTo>
                    <a:pt x="6179" y="12705"/>
                  </a:lnTo>
                  <a:lnTo>
                    <a:pt x="6063" y="12242"/>
                  </a:lnTo>
                  <a:lnTo>
                    <a:pt x="6912" y="11933"/>
                  </a:lnTo>
                  <a:lnTo>
                    <a:pt x="7723" y="11585"/>
                  </a:lnTo>
                  <a:lnTo>
                    <a:pt x="8534" y="11122"/>
                  </a:lnTo>
                  <a:lnTo>
                    <a:pt x="9268" y="10620"/>
                  </a:lnTo>
                  <a:lnTo>
                    <a:pt x="9963" y="10079"/>
                  </a:lnTo>
                  <a:lnTo>
                    <a:pt x="10311" y="9770"/>
                  </a:lnTo>
                  <a:lnTo>
                    <a:pt x="10620" y="9423"/>
                  </a:lnTo>
                  <a:lnTo>
                    <a:pt x="10890" y="9075"/>
                  </a:lnTo>
                  <a:lnTo>
                    <a:pt x="11160" y="8728"/>
                  </a:lnTo>
                  <a:lnTo>
                    <a:pt x="11392" y="8342"/>
                  </a:lnTo>
                  <a:lnTo>
                    <a:pt x="11623" y="7955"/>
                  </a:lnTo>
                  <a:lnTo>
                    <a:pt x="11817" y="7569"/>
                  </a:lnTo>
                  <a:lnTo>
                    <a:pt x="11971" y="7183"/>
                  </a:lnTo>
                  <a:lnTo>
                    <a:pt x="12125" y="6758"/>
                  </a:lnTo>
                  <a:lnTo>
                    <a:pt x="12241" y="6334"/>
                  </a:lnTo>
                  <a:lnTo>
                    <a:pt x="12319" y="5948"/>
                  </a:lnTo>
                  <a:lnTo>
                    <a:pt x="12357" y="5523"/>
                  </a:lnTo>
                  <a:lnTo>
                    <a:pt x="12396" y="5098"/>
                  </a:lnTo>
                  <a:lnTo>
                    <a:pt x="12396" y="4673"/>
                  </a:lnTo>
                  <a:lnTo>
                    <a:pt x="12357" y="4248"/>
                  </a:lnTo>
                  <a:lnTo>
                    <a:pt x="12280" y="3824"/>
                  </a:lnTo>
                  <a:lnTo>
                    <a:pt x="12203" y="3438"/>
                  </a:lnTo>
                  <a:lnTo>
                    <a:pt x="12048" y="3051"/>
                  </a:lnTo>
                  <a:lnTo>
                    <a:pt x="11894" y="2665"/>
                  </a:lnTo>
                  <a:lnTo>
                    <a:pt x="11701" y="2279"/>
                  </a:lnTo>
                  <a:lnTo>
                    <a:pt x="11469" y="1893"/>
                  </a:lnTo>
                  <a:lnTo>
                    <a:pt x="11160" y="1545"/>
                  </a:lnTo>
                  <a:lnTo>
                    <a:pt x="10890" y="1275"/>
                  </a:lnTo>
                  <a:lnTo>
                    <a:pt x="10620" y="1005"/>
                  </a:lnTo>
                  <a:lnTo>
                    <a:pt x="10311" y="773"/>
                  </a:lnTo>
                  <a:lnTo>
                    <a:pt x="9963" y="580"/>
                  </a:lnTo>
                  <a:lnTo>
                    <a:pt x="9654" y="387"/>
                  </a:lnTo>
                  <a:lnTo>
                    <a:pt x="9307" y="233"/>
                  </a:lnTo>
                  <a:lnTo>
                    <a:pt x="8920" y="117"/>
                  </a:lnTo>
                  <a:lnTo>
                    <a:pt x="8573" y="39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9"/>
            <p:cNvSpPr/>
            <p:nvPr/>
          </p:nvSpPr>
          <p:spPr>
            <a:xfrm>
              <a:off x="1545225" y="23405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1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9"/>
            <p:cNvSpPr/>
            <p:nvPr/>
          </p:nvSpPr>
          <p:spPr>
            <a:xfrm>
              <a:off x="6777550" y="23482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9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1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9"/>
            <p:cNvSpPr/>
            <p:nvPr/>
          </p:nvSpPr>
          <p:spPr>
            <a:xfrm>
              <a:off x="6642400" y="2349200"/>
              <a:ext cx="437325" cy="301225"/>
            </a:xfrm>
            <a:custGeom>
              <a:avLst/>
              <a:gdLst/>
              <a:ahLst/>
              <a:cxnLst/>
              <a:rect l="l" t="t" r="r" b="b"/>
              <a:pathLst>
                <a:path w="17493" h="12049" extrusionOk="0">
                  <a:moveTo>
                    <a:pt x="12086" y="503"/>
                  </a:moveTo>
                  <a:lnTo>
                    <a:pt x="12202" y="580"/>
                  </a:lnTo>
                  <a:lnTo>
                    <a:pt x="12280" y="657"/>
                  </a:lnTo>
                  <a:lnTo>
                    <a:pt x="12627" y="850"/>
                  </a:lnTo>
                  <a:lnTo>
                    <a:pt x="12897" y="1159"/>
                  </a:lnTo>
                  <a:lnTo>
                    <a:pt x="13129" y="1507"/>
                  </a:lnTo>
                  <a:lnTo>
                    <a:pt x="13322" y="1854"/>
                  </a:lnTo>
                  <a:lnTo>
                    <a:pt x="13477" y="2240"/>
                  </a:lnTo>
                  <a:lnTo>
                    <a:pt x="13631" y="2665"/>
                  </a:lnTo>
                  <a:lnTo>
                    <a:pt x="13824" y="3438"/>
                  </a:lnTo>
                  <a:lnTo>
                    <a:pt x="13090" y="3013"/>
                  </a:lnTo>
                  <a:lnTo>
                    <a:pt x="12704" y="2781"/>
                  </a:lnTo>
                  <a:lnTo>
                    <a:pt x="12357" y="2472"/>
                  </a:lnTo>
                  <a:lnTo>
                    <a:pt x="12009" y="2125"/>
                  </a:lnTo>
                  <a:lnTo>
                    <a:pt x="11816" y="1932"/>
                  </a:lnTo>
                  <a:lnTo>
                    <a:pt x="11662" y="1700"/>
                  </a:lnTo>
                  <a:lnTo>
                    <a:pt x="11507" y="1391"/>
                  </a:lnTo>
                  <a:lnTo>
                    <a:pt x="11430" y="1043"/>
                  </a:lnTo>
                  <a:lnTo>
                    <a:pt x="11662" y="735"/>
                  </a:lnTo>
                  <a:lnTo>
                    <a:pt x="11739" y="619"/>
                  </a:lnTo>
                  <a:lnTo>
                    <a:pt x="11855" y="541"/>
                  </a:lnTo>
                  <a:lnTo>
                    <a:pt x="11971" y="503"/>
                  </a:lnTo>
                  <a:close/>
                  <a:moveTo>
                    <a:pt x="16218" y="1584"/>
                  </a:moveTo>
                  <a:lnTo>
                    <a:pt x="16296" y="1623"/>
                  </a:lnTo>
                  <a:lnTo>
                    <a:pt x="16411" y="1661"/>
                  </a:lnTo>
                  <a:lnTo>
                    <a:pt x="16489" y="1738"/>
                  </a:lnTo>
                  <a:lnTo>
                    <a:pt x="16566" y="1816"/>
                  </a:lnTo>
                  <a:lnTo>
                    <a:pt x="16604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4" y="2511"/>
                  </a:lnTo>
                  <a:lnTo>
                    <a:pt x="16527" y="2665"/>
                  </a:lnTo>
                  <a:lnTo>
                    <a:pt x="16411" y="2820"/>
                  </a:lnTo>
                  <a:lnTo>
                    <a:pt x="16296" y="2974"/>
                  </a:lnTo>
                  <a:lnTo>
                    <a:pt x="15948" y="3206"/>
                  </a:lnTo>
                  <a:lnTo>
                    <a:pt x="15562" y="3399"/>
                  </a:lnTo>
                  <a:lnTo>
                    <a:pt x="15137" y="3553"/>
                  </a:lnTo>
                  <a:lnTo>
                    <a:pt x="14712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7"/>
                  </a:lnTo>
                  <a:lnTo>
                    <a:pt x="15098" y="2279"/>
                  </a:lnTo>
                  <a:lnTo>
                    <a:pt x="15407" y="1970"/>
                  </a:lnTo>
                  <a:lnTo>
                    <a:pt x="15639" y="1816"/>
                  </a:lnTo>
                  <a:lnTo>
                    <a:pt x="15871" y="1661"/>
                  </a:lnTo>
                  <a:lnTo>
                    <a:pt x="16102" y="1623"/>
                  </a:lnTo>
                  <a:lnTo>
                    <a:pt x="16218" y="1584"/>
                  </a:lnTo>
                  <a:close/>
                  <a:moveTo>
                    <a:pt x="13824" y="4287"/>
                  </a:moveTo>
                  <a:lnTo>
                    <a:pt x="13670" y="4557"/>
                  </a:lnTo>
                  <a:lnTo>
                    <a:pt x="13477" y="4789"/>
                  </a:lnTo>
                  <a:lnTo>
                    <a:pt x="13245" y="5021"/>
                  </a:lnTo>
                  <a:lnTo>
                    <a:pt x="13013" y="5214"/>
                  </a:lnTo>
                  <a:lnTo>
                    <a:pt x="12666" y="5484"/>
                  </a:lnTo>
                  <a:lnTo>
                    <a:pt x="12164" y="5754"/>
                  </a:lnTo>
                  <a:lnTo>
                    <a:pt x="11893" y="5870"/>
                  </a:lnTo>
                  <a:lnTo>
                    <a:pt x="11623" y="5948"/>
                  </a:lnTo>
                  <a:lnTo>
                    <a:pt x="11391" y="5986"/>
                  </a:lnTo>
                  <a:lnTo>
                    <a:pt x="11198" y="5948"/>
                  </a:lnTo>
                  <a:lnTo>
                    <a:pt x="11044" y="5870"/>
                  </a:lnTo>
                  <a:lnTo>
                    <a:pt x="10967" y="5793"/>
                  </a:lnTo>
                  <a:lnTo>
                    <a:pt x="10928" y="5716"/>
                  </a:lnTo>
                  <a:lnTo>
                    <a:pt x="10889" y="5639"/>
                  </a:lnTo>
                  <a:lnTo>
                    <a:pt x="10889" y="5446"/>
                  </a:lnTo>
                  <a:lnTo>
                    <a:pt x="10967" y="5252"/>
                  </a:lnTo>
                  <a:lnTo>
                    <a:pt x="11121" y="5098"/>
                  </a:lnTo>
                  <a:lnTo>
                    <a:pt x="11276" y="4944"/>
                  </a:lnTo>
                  <a:lnTo>
                    <a:pt x="11546" y="4750"/>
                  </a:lnTo>
                  <a:lnTo>
                    <a:pt x="11816" y="4635"/>
                  </a:lnTo>
                  <a:lnTo>
                    <a:pt x="12086" y="4557"/>
                  </a:lnTo>
                  <a:lnTo>
                    <a:pt x="12627" y="4480"/>
                  </a:lnTo>
                  <a:lnTo>
                    <a:pt x="13245" y="4403"/>
                  </a:lnTo>
                  <a:lnTo>
                    <a:pt x="13554" y="4364"/>
                  </a:lnTo>
                  <a:lnTo>
                    <a:pt x="13824" y="4287"/>
                  </a:lnTo>
                  <a:close/>
                  <a:moveTo>
                    <a:pt x="14403" y="4248"/>
                  </a:moveTo>
                  <a:lnTo>
                    <a:pt x="15098" y="4596"/>
                  </a:lnTo>
                  <a:lnTo>
                    <a:pt x="15407" y="4789"/>
                  </a:lnTo>
                  <a:lnTo>
                    <a:pt x="15716" y="4982"/>
                  </a:lnTo>
                  <a:lnTo>
                    <a:pt x="15909" y="5137"/>
                  </a:lnTo>
                  <a:lnTo>
                    <a:pt x="16141" y="5368"/>
                  </a:lnTo>
                  <a:lnTo>
                    <a:pt x="16411" y="5677"/>
                  </a:lnTo>
                  <a:lnTo>
                    <a:pt x="16643" y="5986"/>
                  </a:lnTo>
                  <a:lnTo>
                    <a:pt x="16875" y="6334"/>
                  </a:lnTo>
                  <a:lnTo>
                    <a:pt x="16991" y="6681"/>
                  </a:lnTo>
                  <a:lnTo>
                    <a:pt x="16991" y="6836"/>
                  </a:lnTo>
                  <a:lnTo>
                    <a:pt x="16991" y="6990"/>
                  </a:lnTo>
                  <a:lnTo>
                    <a:pt x="16952" y="7106"/>
                  </a:lnTo>
                  <a:lnTo>
                    <a:pt x="16836" y="7222"/>
                  </a:lnTo>
                  <a:lnTo>
                    <a:pt x="16759" y="7299"/>
                  </a:lnTo>
                  <a:lnTo>
                    <a:pt x="16643" y="7338"/>
                  </a:lnTo>
                  <a:lnTo>
                    <a:pt x="16373" y="7338"/>
                  </a:lnTo>
                  <a:lnTo>
                    <a:pt x="16141" y="7222"/>
                  </a:lnTo>
                  <a:lnTo>
                    <a:pt x="15871" y="7029"/>
                  </a:lnTo>
                  <a:lnTo>
                    <a:pt x="15600" y="6797"/>
                  </a:lnTo>
                  <a:lnTo>
                    <a:pt x="15369" y="6565"/>
                  </a:lnTo>
                  <a:lnTo>
                    <a:pt x="15060" y="6141"/>
                  </a:lnTo>
                  <a:lnTo>
                    <a:pt x="14828" y="5716"/>
                  </a:lnTo>
                  <a:lnTo>
                    <a:pt x="14635" y="5252"/>
                  </a:lnTo>
                  <a:lnTo>
                    <a:pt x="14519" y="4750"/>
                  </a:lnTo>
                  <a:lnTo>
                    <a:pt x="14403" y="4248"/>
                  </a:lnTo>
                  <a:close/>
                  <a:moveTo>
                    <a:pt x="11855" y="1"/>
                  </a:moveTo>
                  <a:lnTo>
                    <a:pt x="11584" y="39"/>
                  </a:lnTo>
                  <a:lnTo>
                    <a:pt x="11469" y="117"/>
                  </a:lnTo>
                  <a:lnTo>
                    <a:pt x="11353" y="194"/>
                  </a:lnTo>
                  <a:lnTo>
                    <a:pt x="11160" y="387"/>
                  </a:lnTo>
                  <a:lnTo>
                    <a:pt x="11005" y="619"/>
                  </a:lnTo>
                  <a:lnTo>
                    <a:pt x="10928" y="812"/>
                  </a:lnTo>
                  <a:lnTo>
                    <a:pt x="10928" y="1005"/>
                  </a:lnTo>
                  <a:lnTo>
                    <a:pt x="10928" y="1236"/>
                  </a:lnTo>
                  <a:lnTo>
                    <a:pt x="11005" y="1468"/>
                  </a:lnTo>
                  <a:lnTo>
                    <a:pt x="11082" y="1661"/>
                  </a:lnTo>
                  <a:lnTo>
                    <a:pt x="11198" y="1893"/>
                  </a:lnTo>
                  <a:lnTo>
                    <a:pt x="11546" y="2318"/>
                  </a:lnTo>
                  <a:lnTo>
                    <a:pt x="11932" y="2742"/>
                  </a:lnTo>
                  <a:lnTo>
                    <a:pt x="12395" y="3090"/>
                  </a:lnTo>
                  <a:lnTo>
                    <a:pt x="12859" y="3399"/>
                  </a:lnTo>
                  <a:lnTo>
                    <a:pt x="12859" y="3399"/>
                  </a:lnTo>
                  <a:lnTo>
                    <a:pt x="12048" y="3283"/>
                  </a:lnTo>
                  <a:lnTo>
                    <a:pt x="11198" y="3283"/>
                  </a:lnTo>
                  <a:lnTo>
                    <a:pt x="10387" y="3322"/>
                  </a:lnTo>
                  <a:lnTo>
                    <a:pt x="9615" y="3476"/>
                  </a:lnTo>
                  <a:lnTo>
                    <a:pt x="9654" y="3013"/>
                  </a:lnTo>
                  <a:lnTo>
                    <a:pt x="9654" y="2511"/>
                  </a:lnTo>
                  <a:lnTo>
                    <a:pt x="9615" y="2009"/>
                  </a:lnTo>
                  <a:lnTo>
                    <a:pt x="9538" y="1507"/>
                  </a:lnTo>
                  <a:lnTo>
                    <a:pt x="9075" y="1623"/>
                  </a:lnTo>
                  <a:lnTo>
                    <a:pt x="9152" y="2086"/>
                  </a:lnTo>
                  <a:lnTo>
                    <a:pt x="9152" y="2588"/>
                  </a:lnTo>
                  <a:lnTo>
                    <a:pt x="9152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5" y="3901"/>
                  </a:lnTo>
                  <a:lnTo>
                    <a:pt x="7414" y="4287"/>
                  </a:lnTo>
                  <a:lnTo>
                    <a:pt x="6603" y="4712"/>
                  </a:lnTo>
                  <a:lnTo>
                    <a:pt x="5831" y="5214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5" y="6218"/>
                  </a:lnTo>
                  <a:lnTo>
                    <a:pt x="3823" y="6913"/>
                  </a:lnTo>
                  <a:lnTo>
                    <a:pt x="3089" y="7685"/>
                  </a:lnTo>
                  <a:lnTo>
                    <a:pt x="2394" y="8496"/>
                  </a:lnTo>
                  <a:lnTo>
                    <a:pt x="1738" y="9307"/>
                  </a:lnTo>
                  <a:lnTo>
                    <a:pt x="1081" y="10157"/>
                  </a:lnTo>
                  <a:lnTo>
                    <a:pt x="502" y="10967"/>
                  </a:lnTo>
                  <a:lnTo>
                    <a:pt x="0" y="11778"/>
                  </a:lnTo>
                  <a:lnTo>
                    <a:pt x="348" y="12049"/>
                  </a:lnTo>
                  <a:lnTo>
                    <a:pt x="1545" y="10504"/>
                  </a:lnTo>
                  <a:lnTo>
                    <a:pt x="2742" y="8959"/>
                  </a:lnTo>
                  <a:lnTo>
                    <a:pt x="3360" y="8226"/>
                  </a:lnTo>
                  <a:lnTo>
                    <a:pt x="4016" y="7492"/>
                  </a:lnTo>
                  <a:lnTo>
                    <a:pt x="4711" y="6797"/>
                  </a:lnTo>
                  <a:lnTo>
                    <a:pt x="5483" y="6179"/>
                  </a:lnTo>
                  <a:lnTo>
                    <a:pt x="6256" y="5561"/>
                  </a:lnTo>
                  <a:lnTo>
                    <a:pt x="7105" y="5059"/>
                  </a:lnTo>
                  <a:lnTo>
                    <a:pt x="7993" y="4596"/>
                  </a:lnTo>
                  <a:lnTo>
                    <a:pt x="8457" y="4442"/>
                  </a:lnTo>
                  <a:lnTo>
                    <a:pt x="8920" y="4248"/>
                  </a:lnTo>
                  <a:lnTo>
                    <a:pt x="9422" y="4133"/>
                  </a:lnTo>
                  <a:lnTo>
                    <a:pt x="9885" y="4017"/>
                  </a:lnTo>
                  <a:lnTo>
                    <a:pt x="10387" y="3901"/>
                  </a:lnTo>
                  <a:lnTo>
                    <a:pt x="10851" y="3862"/>
                  </a:lnTo>
                  <a:lnTo>
                    <a:pt x="11353" y="3824"/>
                  </a:lnTo>
                  <a:lnTo>
                    <a:pt x="11855" y="3824"/>
                  </a:lnTo>
                  <a:lnTo>
                    <a:pt x="12357" y="3862"/>
                  </a:lnTo>
                  <a:lnTo>
                    <a:pt x="12859" y="3901"/>
                  </a:lnTo>
                  <a:lnTo>
                    <a:pt x="12318" y="3978"/>
                  </a:lnTo>
                  <a:lnTo>
                    <a:pt x="11855" y="4094"/>
                  </a:lnTo>
                  <a:lnTo>
                    <a:pt x="11391" y="4287"/>
                  </a:lnTo>
                  <a:lnTo>
                    <a:pt x="11198" y="4403"/>
                  </a:lnTo>
                  <a:lnTo>
                    <a:pt x="11005" y="4557"/>
                  </a:lnTo>
                  <a:lnTo>
                    <a:pt x="10851" y="4673"/>
                  </a:lnTo>
                  <a:lnTo>
                    <a:pt x="10696" y="4866"/>
                  </a:lnTo>
                  <a:lnTo>
                    <a:pt x="10542" y="5059"/>
                  </a:lnTo>
                  <a:lnTo>
                    <a:pt x="10465" y="5291"/>
                  </a:lnTo>
                  <a:lnTo>
                    <a:pt x="10387" y="5523"/>
                  </a:lnTo>
                  <a:lnTo>
                    <a:pt x="10387" y="5754"/>
                  </a:lnTo>
                  <a:lnTo>
                    <a:pt x="10426" y="5948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4"/>
                  </a:lnTo>
                  <a:lnTo>
                    <a:pt x="11005" y="6411"/>
                  </a:lnTo>
                  <a:lnTo>
                    <a:pt x="11276" y="6449"/>
                  </a:lnTo>
                  <a:lnTo>
                    <a:pt x="11584" y="6411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3"/>
                  </a:lnTo>
                  <a:lnTo>
                    <a:pt x="13438" y="5484"/>
                  </a:lnTo>
                  <a:lnTo>
                    <a:pt x="13399" y="5523"/>
                  </a:lnTo>
                  <a:lnTo>
                    <a:pt x="13786" y="5716"/>
                  </a:lnTo>
                  <a:lnTo>
                    <a:pt x="14056" y="4866"/>
                  </a:lnTo>
                  <a:lnTo>
                    <a:pt x="14210" y="5407"/>
                  </a:lnTo>
                  <a:lnTo>
                    <a:pt x="14403" y="5909"/>
                  </a:lnTo>
                  <a:lnTo>
                    <a:pt x="14674" y="6411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7" y="7299"/>
                  </a:lnTo>
                  <a:lnTo>
                    <a:pt x="15678" y="7492"/>
                  </a:lnTo>
                  <a:lnTo>
                    <a:pt x="15987" y="7685"/>
                  </a:lnTo>
                  <a:lnTo>
                    <a:pt x="16296" y="7801"/>
                  </a:lnTo>
                  <a:lnTo>
                    <a:pt x="16604" y="7878"/>
                  </a:lnTo>
                  <a:lnTo>
                    <a:pt x="16759" y="7878"/>
                  </a:lnTo>
                  <a:lnTo>
                    <a:pt x="16875" y="7840"/>
                  </a:lnTo>
                  <a:lnTo>
                    <a:pt x="17029" y="7801"/>
                  </a:lnTo>
                  <a:lnTo>
                    <a:pt x="17184" y="7724"/>
                  </a:lnTo>
                  <a:lnTo>
                    <a:pt x="17299" y="7647"/>
                  </a:lnTo>
                  <a:lnTo>
                    <a:pt x="17377" y="7531"/>
                  </a:lnTo>
                  <a:lnTo>
                    <a:pt x="17415" y="7376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5" y="6604"/>
                  </a:lnTo>
                  <a:lnTo>
                    <a:pt x="17299" y="6295"/>
                  </a:lnTo>
                  <a:lnTo>
                    <a:pt x="17184" y="5986"/>
                  </a:lnTo>
                  <a:lnTo>
                    <a:pt x="17029" y="5716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1"/>
                  </a:lnTo>
                  <a:lnTo>
                    <a:pt x="16257" y="4789"/>
                  </a:lnTo>
                  <a:lnTo>
                    <a:pt x="16025" y="4596"/>
                  </a:lnTo>
                  <a:lnTo>
                    <a:pt x="15523" y="4287"/>
                  </a:lnTo>
                  <a:lnTo>
                    <a:pt x="14944" y="4017"/>
                  </a:lnTo>
                  <a:lnTo>
                    <a:pt x="15407" y="3901"/>
                  </a:lnTo>
                  <a:lnTo>
                    <a:pt x="15832" y="3746"/>
                  </a:lnTo>
                  <a:lnTo>
                    <a:pt x="16218" y="3515"/>
                  </a:lnTo>
                  <a:lnTo>
                    <a:pt x="16604" y="3244"/>
                  </a:lnTo>
                  <a:lnTo>
                    <a:pt x="16759" y="3051"/>
                  </a:lnTo>
                  <a:lnTo>
                    <a:pt x="16913" y="2858"/>
                  </a:lnTo>
                  <a:lnTo>
                    <a:pt x="17029" y="2665"/>
                  </a:lnTo>
                  <a:lnTo>
                    <a:pt x="17106" y="2434"/>
                  </a:lnTo>
                  <a:lnTo>
                    <a:pt x="17145" y="2163"/>
                  </a:lnTo>
                  <a:lnTo>
                    <a:pt x="17106" y="1932"/>
                  </a:lnTo>
                  <a:lnTo>
                    <a:pt x="17068" y="1700"/>
                  </a:lnTo>
                  <a:lnTo>
                    <a:pt x="16913" y="1468"/>
                  </a:lnTo>
                  <a:lnTo>
                    <a:pt x="16759" y="1314"/>
                  </a:lnTo>
                  <a:lnTo>
                    <a:pt x="16566" y="1198"/>
                  </a:lnTo>
                  <a:lnTo>
                    <a:pt x="16334" y="1159"/>
                  </a:lnTo>
                  <a:lnTo>
                    <a:pt x="16102" y="1159"/>
                  </a:lnTo>
                  <a:lnTo>
                    <a:pt x="15909" y="1198"/>
                  </a:lnTo>
                  <a:lnTo>
                    <a:pt x="15678" y="1236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5" y="1777"/>
                  </a:lnTo>
                  <a:lnTo>
                    <a:pt x="14596" y="2163"/>
                  </a:lnTo>
                  <a:lnTo>
                    <a:pt x="14326" y="2588"/>
                  </a:lnTo>
                  <a:lnTo>
                    <a:pt x="14094" y="3013"/>
                  </a:lnTo>
                  <a:lnTo>
                    <a:pt x="13940" y="2434"/>
                  </a:lnTo>
                  <a:lnTo>
                    <a:pt x="13747" y="1893"/>
                  </a:lnTo>
                  <a:lnTo>
                    <a:pt x="13515" y="1352"/>
                  </a:lnTo>
                  <a:lnTo>
                    <a:pt x="13168" y="850"/>
                  </a:lnTo>
                  <a:lnTo>
                    <a:pt x="13013" y="657"/>
                  </a:lnTo>
                  <a:lnTo>
                    <a:pt x="12820" y="464"/>
                  </a:lnTo>
                  <a:lnTo>
                    <a:pt x="12588" y="271"/>
                  </a:lnTo>
                  <a:lnTo>
                    <a:pt x="12357" y="117"/>
                  </a:lnTo>
                  <a:lnTo>
                    <a:pt x="12086" y="39"/>
                  </a:lnTo>
                  <a:lnTo>
                    <a:pt x="118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9"/>
            <p:cNvSpPr/>
            <p:nvPr/>
          </p:nvSpPr>
          <p:spPr>
            <a:xfrm>
              <a:off x="4161375" y="2367550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6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6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1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9"/>
            <p:cNvSpPr/>
            <p:nvPr/>
          </p:nvSpPr>
          <p:spPr>
            <a:xfrm>
              <a:off x="4673025" y="2378175"/>
              <a:ext cx="330175" cy="176675"/>
            </a:xfrm>
            <a:custGeom>
              <a:avLst/>
              <a:gdLst/>
              <a:ahLst/>
              <a:cxnLst/>
              <a:rect l="l" t="t" r="r" b="b"/>
              <a:pathLst>
                <a:path w="13207" h="7067" extrusionOk="0">
                  <a:moveTo>
                    <a:pt x="8110" y="309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79"/>
                  </a:lnTo>
                  <a:lnTo>
                    <a:pt x="8728" y="888"/>
                  </a:lnTo>
                  <a:lnTo>
                    <a:pt x="8766" y="1197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7"/>
                  </a:lnTo>
                  <a:lnTo>
                    <a:pt x="8033" y="2858"/>
                  </a:lnTo>
                  <a:lnTo>
                    <a:pt x="6836" y="4711"/>
                  </a:lnTo>
                  <a:lnTo>
                    <a:pt x="6681" y="4711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7"/>
                  </a:lnTo>
                  <a:lnTo>
                    <a:pt x="7453" y="888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09"/>
                  </a:lnTo>
                  <a:close/>
                  <a:moveTo>
                    <a:pt x="5909" y="5406"/>
                  </a:moveTo>
                  <a:lnTo>
                    <a:pt x="4673" y="5831"/>
                  </a:lnTo>
                  <a:lnTo>
                    <a:pt x="3437" y="6217"/>
                  </a:lnTo>
                  <a:lnTo>
                    <a:pt x="2781" y="6372"/>
                  </a:lnTo>
                  <a:lnTo>
                    <a:pt x="2125" y="6526"/>
                  </a:lnTo>
                  <a:lnTo>
                    <a:pt x="1700" y="6565"/>
                  </a:lnTo>
                  <a:lnTo>
                    <a:pt x="1314" y="6603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7"/>
                  </a:lnTo>
                  <a:lnTo>
                    <a:pt x="696" y="6063"/>
                  </a:lnTo>
                  <a:lnTo>
                    <a:pt x="696" y="5908"/>
                  </a:lnTo>
                  <a:lnTo>
                    <a:pt x="734" y="5792"/>
                  </a:lnTo>
                  <a:lnTo>
                    <a:pt x="812" y="5715"/>
                  </a:lnTo>
                  <a:lnTo>
                    <a:pt x="889" y="5677"/>
                  </a:lnTo>
                  <a:lnTo>
                    <a:pt x="1082" y="5599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6"/>
                  </a:lnTo>
                  <a:close/>
                  <a:moveTo>
                    <a:pt x="7067" y="5097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5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8"/>
                  </a:lnTo>
                  <a:lnTo>
                    <a:pt x="12589" y="6024"/>
                  </a:lnTo>
                  <a:lnTo>
                    <a:pt x="12628" y="6179"/>
                  </a:lnTo>
                  <a:lnTo>
                    <a:pt x="12589" y="6526"/>
                  </a:lnTo>
                  <a:lnTo>
                    <a:pt x="12435" y="6603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3"/>
                  </a:lnTo>
                  <a:lnTo>
                    <a:pt x="10929" y="6526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8"/>
                  </a:lnTo>
                  <a:lnTo>
                    <a:pt x="8226" y="5677"/>
                  </a:lnTo>
                  <a:lnTo>
                    <a:pt x="7067" y="5097"/>
                  </a:lnTo>
                  <a:close/>
                  <a:moveTo>
                    <a:pt x="8148" y="0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6"/>
                  </a:lnTo>
                  <a:lnTo>
                    <a:pt x="6681" y="2433"/>
                  </a:lnTo>
                  <a:lnTo>
                    <a:pt x="6527" y="3591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0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7"/>
                  </a:lnTo>
                  <a:lnTo>
                    <a:pt x="1391" y="5175"/>
                  </a:lnTo>
                  <a:lnTo>
                    <a:pt x="1005" y="5213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599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4"/>
                  </a:lnTo>
                  <a:lnTo>
                    <a:pt x="117" y="6449"/>
                  </a:lnTo>
                  <a:lnTo>
                    <a:pt x="232" y="6603"/>
                  </a:lnTo>
                  <a:lnTo>
                    <a:pt x="348" y="6681"/>
                  </a:lnTo>
                  <a:lnTo>
                    <a:pt x="464" y="6796"/>
                  </a:lnTo>
                  <a:lnTo>
                    <a:pt x="773" y="6912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2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5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8"/>
                  </a:lnTo>
                  <a:lnTo>
                    <a:pt x="6758" y="6101"/>
                  </a:lnTo>
                  <a:lnTo>
                    <a:pt x="6836" y="6294"/>
                  </a:lnTo>
                  <a:lnTo>
                    <a:pt x="7106" y="6256"/>
                  </a:lnTo>
                  <a:lnTo>
                    <a:pt x="7106" y="6217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6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6"/>
                  </a:lnTo>
                  <a:lnTo>
                    <a:pt x="11045" y="6951"/>
                  </a:lnTo>
                  <a:lnTo>
                    <a:pt x="11469" y="7028"/>
                  </a:lnTo>
                  <a:lnTo>
                    <a:pt x="11933" y="7067"/>
                  </a:lnTo>
                  <a:lnTo>
                    <a:pt x="12396" y="7028"/>
                  </a:lnTo>
                  <a:lnTo>
                    <a:pt x="12589" y="6990"/>
                  </a:lnTo>
                  <a:lnTo>
                    <a:pt x="12782" y="6912"/>
                  </a:lnTo>
                  <a:lnTo>
                    <a:pt x="12937" y="6796"/>
                  </a:lnTo>
                  <a:lnTo>
                    <a:pt x="13053" y="6681"/>
                  </a:lnTo>
                  <a:lnTo>
                    <a:pt x="13130" y="6526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4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6"/>
                  </a:lnTo>
                  <a:lnTo>
                    <a:pt x="12242" y="5290"/>
                  </a:lnTo>
                  <a:lnTo>
                    <a:pt x="11894" y="5213"/>
                  </a:lnTo>
                  <a:lnTo>
                    <a:pt x="11315" y="5097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1"/>
                  </a:lnTo>
                  <a:lnTo>
                    <a:pt x="8071" y="3514"/>
                  </a:lnTo>
                  <a:lnTo>
                    <a:pt x="8496" y="2858"/>
                  </a:lnTo>
                  <a:lnTo>
                    <a:pt x="8844" y="2201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6"/>
                  </a:lnTo>
                  <a:lnTo>
                    <a:pt x="9075" y="1275"/>
                  </a:lnTo>
                  <a:lnTo>
                    <a:pt x="9037" y="1004"/>
                  </a:lnTo>
                  <a:lnTo>
                    <a:pt x="8959" y="811"/>
                  </a:lnTo>
                  <a:lnTo>
                    <a:pt x="8882" y="579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9"/>
            <p:cNvSpPr/>
            <p:nvPr/>
          </p:nvSpPr>
          <p:spPr>
            <a:xfrm>
              <a:off x="1437100" y="2381075"/>
              <a:ext cx="93675" cy="93650"/>
            </a:xfrm>
            <a:custGeom>
              <a:avLst/>
              <a:gdLst/>
              <a:ahLst/>
              <a:cxnLst/>
              <a:rect l="l" t="t" r="r" b="b"/>
              <a:pathLst>
                <a:path w="3747" h="3746" extrusionOk="0">
                  <a:moveTo>
                    <a:pt x="1584" y="463"/>
                  </a:moveTo>
                  <a:lnTo>
                    <a:pt x="2086" y="541"/>
                  </a:lnTo>
                  <a:lnTo>
                    <a:pt x="2318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5"/>
                  </a:lnTo>
                  <a:lnTo>
                    <a:pt x="3090" y="1197"/>
                  </a:lnTo>
                  <a:lnTo>
                    <a:pt x="3206" y="1429"/>
                  </a:lnTo>
                  <a:lnTo>
                    <a:pt x="3244" y="1699"/>
                  </a:lnTo>
                  <a:lnTo>
                    <a:pt x="3244" y="1969"/>
                  </a:lnTo>
                  <a:lnTo>
                    <a:pt x="3206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7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3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3"/>
                  </a:lnTo>
                  <a:close/>
                  <a:moveTo>
                    <a:pt x="1893" y="0"/>
                  </a:moveTo>
                  <a:lnTo>
                    <a:pt x="1700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4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9" y="579"/>
                  </a:lnTo>
                  <a:lnTo>
                    <a:pt x="425" y="772"/>
                  </a:lnTo>
                  <a:lnTo>
                    <a:pt x="271" y="965"/>
                  </a:lnTo>
                  <a:lnTo>
                    <a:pt x="155" y="1236"/>
                  </a:lnTo>
                  <a:lnTo>
                    <a:pt x="78" y="1467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7" y="2510"/>
                  </a:lnTo>
                  <a:lnTo>
                    <a:pt x="310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8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7" y="3437"/>
                  </a:lnTo>
                  <a:lnTo>
                    <a:pt x="3128" y="3244"/>
                  </a:lnTo>
                  <a:lnTo>
                    <a:pt x="3322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8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5" y="1004"/>
                  </a:lnTo>
                  <a:lnTo>
                    <a:pt x="3322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9"/>
            <p:cNvSpPr/>
            <p:nvPr/>
          </p:nvSpPr>
          <p:spPr>
            <a:xfrm>
              <a:off x="3476925" y="23916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7" y="1159"/>
                  </a:lnTo>
                  <a:lnTo>
                    <a:pt x="1391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6" y="1816"/>
                  </a:lnTo>
                  <a:lnTo>
                    <a:pt x="387" y="1700"/>
                  </a:lnTo>
                  <a:lnTo>
                    <a:pt x="348" y="1584"/>
                  </a:lnTo>
                  <a:lnTo>
                    <a:pt x="387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2" y="1623"/>
                  </a:lnTo>
                  <a:lnTo>
                    <a:pt x="3669" y="1700"/>
                  </a:lnTo>
                  <a:lnTo>
                    <a:pt x="3747" y="1816"/>
                  </a:lnTo>
                  <a:lnTo>
                    <a:pt x="3747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9" y="2356"/>
                  </a:lnTo>
                  <a:lnTo>
                    <a:pt x="3206" y="2434"/>
                  </a:lnTo>
                  <a:lnTo>
                    <a:pt x="3013" y="2395"/>
                  </a:lnTo>
                  <a:lnTo>
                    <a:pt x="2820" y="2356"/>
                  </a:lnTo>
                  <a:lnTo>
                    <a:pt x="2627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1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90" y="1468"/>
                  </a:lnTo>
                  <a:close/>
                  <a:moveTo>
                    <a:pt x="3747" y="4750"/>
                  </a:moveTo>
                  <a:lnTo>
                    <a:pt x="3901" y="4789"/>
                  </a:lnTo>
                  <a:lnTo>
                    <a:pt x="4017" y="4828"/>
                  </a:lnTo>
                  <a:lnTo>
                    <a:pt x="4094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3" y="5368"/>
                  </a:lnTo>
                  <a:lnTo>
                    <a:pt x="4094" y="5484"/>
                  </a:lnTo>
                  <a:lnTo>
                    <a:pt x="3978" y="5600"/>
                  </a:lnTo>
                  <a:lnTo>
                    <a:pt x="3785" y="5754"/>
                  </a:lnTo>
                  <a:lnTo>
                    <a:pt x="3515" y="5870"/>
                  </a:lnTo>
                  <a:lnTo>
                    <a:pt x="3129" y="5870"/>
                  </a:lnTo>
                  <a:lnTo>
                    <a:pt x="2743" y="5793"/>
                  </a:lnTo>
                  <a:lnTo>
                    <a:pt x="2936" y="5368"/>
                  </a:lnTo>
                  <a:lnTo>
                    <a:pt x="3051" y="5214"/>
                  </a:lnTo>
                  <a:lnTo>
                    <a:pt x="3206" y="5021"/>
                  </a:lnTo>
                  <a:lnTo>
                    <a:pt x="3476" y="4866"/>
                  </a:lnTo>
                  <a:lnTo>
                    <a:pt x="3631" y="4789"/>
                  </a:lnTo>
                  <a:lnTo>
                    <a:pt x="3747" y="4750"/>
                  </a:lnTo>
                  <a:close/>
                  <a:moveTo>
                    <a:pt x="1121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3" y="6102"/>
                  </a:lnTo>
                  <a:lnTo>
                    <a:pt x="1430" y="6256"/>
                  </a:lnTo>
                  <a:lnTo>
                    <a:pt x="1237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6" y="6334"/>
                  </a:lnTo>
                  <a:lnTo>
                    <a:pt x="503" y="6179"/>
                  </a:lnTo>
                  <a:lnTo>
                    <a:pt x="426" y="6025"/>
                  </a:lnTo>
                  <a:lnTo>
                    <a:pt x="426" y="5909"/>
                  </a:lnTo>
                  <a:lnTo>
                    <a:pt x="464" y="5754"/>
                  </a:lnTo>
                  <a:lnTo>
                    <a:pt x="580" y="5677"/>
                  </a:lnTo>
                  <a:lnTo>
                    <a:pt x="696" y="5600"/>
                  </a:lnTo>
                  <a:lnTo>
                    <a:pt x="850" y="5523"/>
                  </a:lnTo>
                  <a:close/>
                  <a:moveTo>
                    <a:pt x="5716" y="6218"/>
                  </a:moveTo>
                  <a:lnTo>
                    <a:pt x="5870" y="6334"/>
                  </a:lnTo>
                  <a:lnTo>
                    <a:pt x="5948" y="6411"/>
                  </a:lnTo>
                  <a:lnTo>
                    <a:pt x="5986" y="6527"/>
                  </a:lnTo>
                  <a:lnTo>
                    <a:pt x="6025" y="6681"/>
                  </a:lnTo>
                  <a:lnTo>
                    <a:pt x="5986" y="6797"/>
                  </a:lnTo>
                  <a:lnTo>
                    <a:pt x="5909" y="7067"/>
                  </a:lnTo>
                  <a:lnTo>
                    <a:pt x="5793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1" y="7801"/>
                  </a:lnTo>
                  <a:lnTo>
                    <a:pt x="5059" y="7917"/>
                  </a:lnTo>
                  <a:lnTo>
                    <a:pt x="5098" y="7878"/>
                  </a:lnTo>
                  <a:lnTo>
                    <a:pt x="5021" y="7415"/>
                  </a:lnTo>
                  <a:lnTo>
                    <a:pt x="4982" y="7183"/>
                  </a:lnTo>
                  <a:lnTo>
                    <a:pt x="5021" y="6952"/>
                  </a:lnTo>
                  <a:lnTo>
                    <a:pt x="5137" y="6681"/>
                  </a:lnTo>
                  <a:lnTo>
                    <a:pt x="5214" y="6527"/>
                  </a:lnTo>
                  <a:lnTo>
                    <a:pt x="5330" y="6372"/>
                  </a:lnTo>
                  <a:lnTo>
                    <a:pt x="5446" y="6256"/>
                  </a:lnTo>
                  <a:lnTo>
                    <a:pt x="5600" y="6218"/>
                  </a:lnTo>
                  <a:close/>
                  <a:moveTo>
                    <a:pt x="8960" y="8071"/>
                  </a:moveTo>
                  <a:lnTo>
                    <a:pt x="9153" y="8110"/>
                  </a:lnTo>
                  <a:lnTo>
                    <a:pt x="9268" y="8187"/>
                  </a:lnTo>
                  <a:lnTo>
                    <a:pt x="9346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7" y="9153"/>
                  </a:lnTo>
                  <a:lnTo>
                    <a:pt x="8805" y="9346"/>
                  </a:lnTo>
                  <a:lnTo>
                    <a:pt x="8689" y="9384"/>
                  </a:lnTo>
                  <a:lnTo>
                    <a:pt x="8612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2" y="9346"/>
                  </a:lnTo>
                  <a:lnTo>
                    <a:pt x="8264" y="9346"/>
                  </a:lnTo>
                  <a:lnTo>
                    <a:pt x="8226" y="8960"/>
                  </a:lnTo>
                  <a:lnTo>
                    <a:pt x="8226" y="8766"/>
                  </a:lnTo>
                  <a:lnTo>
                    <a:pt x="8264" y="8573"/>
                  </a:lnTo>
                  <a:lnTo>
                    <a:pt x="8342" y="8342"/>
                  </a:lnTo>
                  <a:lnTo>
                    <a:pt x="8496" y="8187"/>
                  </a:lnTo>
                  <a:lnTo>
                    <a:pt x="8728" y="8110"/>
                  </a:lnTo>
                  <a:lnTo>
                    <a:pt x="8844" y="8071"/>
                  </a:lnTo>
                  <a:close/>
                  <a:moveTo>
                    <a:pt x="4944" y="8380"/>
                  </a:moveTo>
                  <a:lnTo>
                    <a:pt x="4944" y="8419"/>
                  </a:lnTo>
                  <a:lnTo>
                    <a:pt x="4751" y="8805"/>
                  </a:lnTo>
                  <a:lnTo>
                    <a:pt x="4596" y="8960"/>
                  </a:lnTo>
                  <a:lnTo>
                    <a:pt x="4442" y="9153"/>
                  </a:lnTo>
                  <a:lnTo>
                    <a:pt x="4210" y="9307"/>
                  </a:lnTo>
                  <a:lnTo>
                    <a:pt x="3940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9" y="9346"/>
                  </a:lnTo>
                  <a:lnTo>
                    <a:pt x="3322" y="9191"/>
                  </a:lnTo>
                  <a:lnTo>
                    <a:pt x="3322" y="9075"/>
                  </a:lnTo>
                  <a:lnTo>
                    <a:pt x="3322" y="8960"/>
                  </a:lnTo>
                  <a:lnTo>
                    <a:pt x="3399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5" y="8458"/>
                  </a:lnTo>
                  <a:lnTo>
                    <a:pt x="4055" y="8380"/>
                  </a:lnTo>
                  <a:lnTo>
                    <a:pt x="4326" y="8380"/>
                  </a:lnTo>
                  <a:lnTo>
                    <a:pt x="4905" y="8419"/>
                  </a:lnTo>
                  <a:lnTo>
                    <a:pt x="4944" y="8380"/>
                  </a:lnTo>
                  <a:close/>
                  <a:moveTo>
                    <a:pt x="7994" y="10002"/>
                  </a:moveTo>
                  <a:lnTo>
                    <a:pt x="7956" y="10195"/>
                  </a:lnTo>
                  <a:lnTo>
                    <a:pt x="7917" y="10350"/>
                  </a:lnTo>
                  <a:lnTo>
                    <a:pt x="7840" y="10543"/>
                  </a:lnTo>
                  <a:lnTo>
                    <a:pt x="7724" y="10697"/>
                  </a:lnTo>
                  <a:lnTo>
                    <a:pt x="7608" y="10813"/>
                  </a:lnTo>
                  <a:lnTo>
                    <a:pt x="7492" y="10929"/>
                  </a:lnTo>
                  <a:lnTo>
                    <a:pt x="7338" y="11045"/>
                  </a:lnTo>
                  <a:lnTo>
                    <a:pt x="7145" y="11083"/>
                  </a:lnTo>
                  <a:lnTo>
                    <a:pt x="6952" y="11122"/>
                  </a:lnTo>
                  <a:lnTo>
                    <a:pt x="6797" y="11083"/>
                  </a:lnTo>
                  <a:lnTo>
                    <a:pt x="6720" y="11045"/>
                  </a:lnTo>
                  <a:lnTo>
                    <a:pt x="6681" y="10967"/>
                  </a:lnTo>
                  <a:lnTo>
                    <a:pt x="6643" y="10890"/>
                  </a:lnTo>
                  <a:lnTo>
                    <a:pt x="6604" y="10813"/>
                  </a:lnTo>
                  <a:lnTo>
                    <a:pt x="6643" y="10620"/>
                  </a:lnTo>
                  <a:lnTo>
                    <a:pt x="6720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2" y="10157"/>
                  </a:lnTo>
                  <a:lnTo>
                    <a:pt x="7492" y="10079"/>
                  </a:lnTo>
                  <a:lnTo>
                    <a:pt x="7724" y="10041"/>
                  </a:lnTo>
                  <a:lnTo>
                    <a:pt x="7994" y="10002"/>
                  </a:lnTo>
                  <a:close/>
                  <a:moveTo>
                    <a:pt x="2202" y="1"/>
                  </a:moveTo>
                  <a:lnTo>
                    <a:pt x="2009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1" y="812"/>
                  </a:lnTo>
                  <a:lnTo>
                    <a:pt x="1237" y="773"/>
                  </a:lnTo>
                  <a:lnTo>
                    <a:pt x="1043" y="735"/>
                  </a:lnTo>
                  <a:lnTo>
                    <a:pt x="696" y="735"/>
                  </a:lnTo>
                  <a:lnTo>
                    <a:pt x="541" y="812"/>
                  </a:lnTo>
                  <a:lnTo>
                    <a:pt x="387" y="889"/>
                  </a:lnTo>
                  <a:lnTo>
                    <a:pt x="233" y="1005"/>
                  </a:lnTo>
                  <a:lnTo>
                    <a:pt x="117" y="1159"/>
                  </a:lnTo>
                  <a:lnTo>
                    <a:pt x="39" y="1314"/>
                  </a:lnTo>
                  <a:lnTo>
                    <a:pt x="1" y="1468"/>
                  </a:lnTo>
                  <a:lnTo>
                    <a:pt x="1" y="1623"/>
                  </a:lnTo>
                  <a:lnTo>
                    <a:pt x="1" y="1777"/>
                  </a:lnTo>
                  <a:lnTo>
                    <a:pt x="78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6" y="2279"/>
                  </a:lnTo>
                  <a:lnTo>
                    <a:pt x="580" y="2356"/>
                  </a:lnTo>
                  <a:lnTo>
                    <a:pt x="735" y="2395"/>
                  </a:lnTo>
                  <a:lnTo>
                    <a:pt x="1043" y="2434"/>
                  </a:lnTo>
                  <a:lnTo>
                    <a:pt x="1391" y="2395"/>
                  </a:lnTo>
                  <a:lnTo>
                    <a:pt x="1700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9" y="4635"/>
                  </a:lnTo>
                  <a:lnTo>
                    <a:pt x="1777" y="5021"/>
                  </a:lnTo>
                  <a:lnTo>
                    <a:pt x="1893" y="5368"/>
                  </a:lnTo>
                  <a:lnTo>
                    <a:pt x="1584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3" y="5252"/>
                  </a:lnTo>
                  <a:lnTo>
                    <a:pt x="387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8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8" y="6218"/>
                  </a:lnTo>
                  <a:lnTo>
                    <a:pt x="155" y="6334"/>
                  </a:lnTo>
                  <a:lnTo>
                    <a:pt x="233" y="6450"/>
                  </a:lnTo>
                  <a:lnTo>
                    <a:pt x="348" y="6565"/>
                  </a:lnTo>
                  <a:lnTo>
                    <a:pt x="503" y="6643"/>
                  </a:lnTo>
                  <a:lnTo>
                    <a:pt x="657" y="6720"/>
                  </a:lnTo>
                  <a:lnTo>
                    <a:pt x="812" y="6758"/>
                  </a:lnTo>
                  <a:lnTo>
                    <a:pt x="1121" y="6758"/>
                  </a:lnTo>
                  <a:lnTo>
                    <a:pt x="1430" y="6681"/>
                  </a:lnTo>
                  <a:lnTo>
                    <a:pt x="1700" y="6527"/>
                  </a:lnTo>
                  <a:lnTo>
                    <a:pt x="1932" y="6295"/>
                  </a:lnTo>
                  <a:lnTo>
                    <a:pt x="2125" y="6063"/>
                  </a:lnTo>
                  <a:lnTo>
                    <a:pt x="2395" y="6527"/>
                  </a:lnTo>
                  <a:lnTo>
                    <a:pt x="2743" y="6990"/>
                  </a:lnTo>
                  <a:lnTo>
                    <a:pt x="3129" y="7376"/>
                  </a:lnTo>
                  <a:lnTo>
                    <a:pt x="3592" y="7762"/>
                  </a:lnTo>
                  <a:lnTo>
                    <a:pt x="4017" y="7994"/>
                  </a:lnTo>
                  <a:lnTo>
                    <a:pt x="3824" y="8033"/>
                  </a:lnTo>
                  <a:lnTo>
                    <a:pt x="3631" y="8110"/>
                  </a:lnTo>
                  <a:lnTo>
                    <a:pt x="3438" y="8187"/>
                  </a:lnTo>
                  <a:lnTo>
                    <a:pt x="3283" y="8342"/>
                  </a:lnTo>
                  <a:lnTo>
                    <a:pt x="3167" y="8458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6" y="8882"/>
                  </a:lnTo>
                  <a:lnTo>
                    <a:pt x="2897" y="9075"/>
                  </a:lnTo>
                  <a:lnTo>
                    <a:pt x="2936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2" y="9770"/>
                  </a:lnTo>
                  <a:lnTo>
                    <a:pt x="3515" y="9848"/>
                  </a:lnTo>
                  <a:lnTo>
                    <a:pt x="3708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9" y="9770"/>
                  </a:lnTo>
                  <a:lnTo>
                    <a:pt x="4403" y="9693"/>
                  </a:lnTo>
                  <a:lnTo>
                    <a:pt x="4673" y="9461"/>
                  </a:lnTo>
                  <a:lnTo>
                    <a:pt x="4905" y="9153"/>
                  </a:lnTo>
                  <a:lnTo>
                    <a:pt x="5098" y="8844"/>
                  </a:lnTo>
                  <a:lnTo>
                    <a:pt x="5214" y="8496"/>
                  </a:lnTo>
                  <a:lnTo>
                    <a:pt x="6527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6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5" y="9809"/>
                  </a:lnTo>
                  <a:lnTo>
                    <a:pt x="6797" y="9963"/>
                  </a:lnTo>
                  <a:lnTo>
                    <a:pt x="6643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5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5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6" y="11508"/>
                  </a:lnTo>
                  <a:lnTo>
                    <a:pt x="7029" y="11508"/>
                  </a:lnTo>
                  <a:lnTo>
                    <a:pt x="7222" y="11469"/>
                  </a:lnTo>
                  <a:lnTo>
                    <a:pt x="7415" y="11392"/>
                  </a:lnTo>
                  <a:lnTo>
                    <a:pt x="7569" y="11315"/>
                  </a:lnTo>
                  <a:lnTo>
                    <a:pt x="7724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10" y="10697"/>
                  </a:lnTo>
                  <a:lnTo>
                    <a:pt x="8226" y="10465"/>
                  </a:lnTo>
                  <a:lnTo>
                    <a:pt x="8264" y="10234"/>
                  </a:lnTo>
                  <a:lnTo>
                    <a:pt x="8303" y="9963"/>
                  </a:lnTo>
                  <a:lnTo>
                    <a:pt x="8342" y="9925"/>
                  </a:lnTo>
                  <a:lnTo>
                    <a:pt x="8728" y="10272"/>
                  </a:lnTo>
                  <a:lnTo>
                    <a:pt x="9075" y="10659"/>
                  </a:lnTo>
                  <a:lnTo>
                    <a:pt x="9346" y="11122"/>
                  </a:lnTo>
                  <a:lnTo>
                    <a:pt x="9462" y="11354"/>
                  </a:lnTo>
                  <a:lnTo>
                    <a:pt x="9539" y="11585"/>
                  </a:lnTo>
                  <a:lnTo>
                    <a:pt x="9655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5" y="12937"/>
                  </a:lnTo>
                  <a:lnTo>
                    <a:pt x="9577" y="13284"/>
                  </a:lnTo>
                  <a:lnTo>
                    <a:pt x="9462" y="13593"/>
                  </a:lnTo>
                  <a:lnTo>
                    <a:pt x="9191" y="14211"/>
                  </a:lnTo>
                  <a:lnTo>
                    <a:pt x="9153" y="14288"/>
                  </a:lnTo>
                  <a:lnTo>
                    <a:pt x="9153" y="14327"/>
                  </a:lnTo>
                  <a:lnTo>
                    <a:pt x="9230" y="14404"/>
                  </a:lnTo>
                  <a:lnTo>
                    <a:pt x="9307" y="14443"/>
                  </a:lnTo>
                  <a:lnTo>
                    <a:pt x="9423" y="14404"/>
                  </a:lnTo>
                  <a:lnTo>
                    <a:pt x="9577" y="14250"/>
                  </a:lnTo>
                  <a:lnTo>
                    <a:pt x="9732" y="14057"/>
                  </a:lnTo>
                  <a:lnTo>
                    <a:pt x="9848" y="13902"/>
                  </a:lnTo>
                  <a:lnTo>
                    <a:pt x="9925" y="13671"/>
                  </a:lnTo>
                  <a:lnTo>
                    <a:pt x="10079" y="13246"/>
                  </a:lnTo>
                  <a:lnTo>
                    <a:pt x="10118" y="12782"/>
                  </a:lnTo>
                  <a:lnTo>
                    <a:pt x="10118" y="12319"/>
                  </a:lnTo>
                  <a:lnTo>
                    <a:pt x="10041" y="11856"/>
                  </a:lnTo>
                  <a:lnTo>
                    <a:pt x="9925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7" y="10272"/>
                  </a:lnTo>
                  <a:lnTo>
                    <a:pt x="9037" y="9963"/>
                  </a:lnTo>
                  <a:lnTo>
                    <a:pt x="8728" y="9693"/>
                  </a:lnTo>
                  <a:lnTo>
                    <a:pt x="8960" y="9577"/>
                  </a:lnTo>
                  <a:lnTo>
                    <a:pt x="9230" y="9423"/>
                  </a:lnTo>
                  <a:lnTo>
                    <a:pt x="9462" y="9191"/>
                  </a:lnTo>
                  <a:lnTo>
                    <a:pt x="9616" y="8921"/>
                  </a:lnTo>
                  <a:lnTo>
                    <a:pt x="9732" y="8612"/>
                  </a:lnTo>
                  <a:lnTo>
                    <a:pt x="9732" y="8496"/>
                  </a:lnTo>
                  <a:lnTo>
                    <a:pt x="9732" y="8342"/>
                  </a:lnTo>
                  <a:lnTo>
                    <a:pt x="9693" y="8187"/>
                  </a:lnTo>
                  <a:lnTo>
                    <a:pt x="9616" y="8071"/>
                  </a:lnTo>
                  <a:lnTo>
                    <a:pt x="9500" y="7956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7" y="7724"/>
                  </a:lnTo>
                  <a:lnTo>
                    <a:pt x="8689" y="7724"/>
                  </a:lnTo>
                  <a:lnTo>
                    <a:pt x="8535" y="7762"/>
                  </a:lnTo>
                  <a:lnTo>
                    <a:pt x="8380" y="7840"/>
                  </a:lnTo>
                  <a:lnTo>
                    <a:pt x="8226" y="7956"/>
                  </a:lnTo>
                  <a:lnTo>
                    <a:pt x="8110" y="8071"/>
                  </a:lnTo>
                  <a:lnTo>
                    <a:pt x="7956" y="8264"/>
                  </a:lnTo>
                  <a:lnTo>
                    <a:pt x="7878" y="8535"/>
                  </a:lnTo>
                  <a:lnTo>
                    <a:pt x="7840" y="8766"/>
                  </a:lnTo>
                  <a:lnTo>
                    <a:pt x="7840" y="9037"/>
                  </a:lnTo>
                  <a:lnTo>
                    <a:pt x="7222" y="8766"/>
                  </a:lnTo>
                  <a:lnTo>
                    <a:pt x="6643" y="8496"/>
                  </a:lnTo>
                  <a:lnTo>
                    <a:pt x="5368" y="8033"/>
                  </a:lnTo>
                  <a:lnTo>
                    <a:pt x="5639" y="7878"/>
                  </a:lnTo>
                  <a:lnTo>
                    <a:pt x="5870" y="7685"/>
                  </a:lnTo>
                  <a:lnTo>
                    <a:pt x="6063" y="7454"/>
                  </a:lnTo>
                  <a:lnTo>
                    <a:pt x="6218" y="7183"/>
                  </a:lnTo>
                  <a:lnTo>
                    <a:pt x="6334" y="6874"/>
                  </a:lnTo>
                  <a:lnTo>
                    <a:pt x="6334" y="6720"/>
                  </a:lnTo>
                  <a:lnTo>
                    <a:pt x="6334" y="6527"/>
                  </a:lnTo>
                  <a:lnTo>
                    <a:pt x="6334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5" y="5948"/>
                  </a:lnTo>
                  <a:lnTo>
                    <a:pt x="5870" y="5870"/>
                  </a:lnTo>
                  <a:lnTo>
                    <a:pt x="5716" y="5832"/>
                  </a:lnTo>
                  <a:lnTo>
                    <a:pt x="5561" y="5870"/>
                  </a:lnTo>
                  <a:lnTo>
                    <a:pt x="5407" y="5909"/>
                  </a:lnTo>
                  <a:lnTo>
                    <a:pt x="5253" y="5986"/>
                  </a:lnTo>
                  <a:lnTo>
                    <a:pt x="5137" y="6063"/>
                  </a:lnTo>
                  <a:lnTo>
                    <a:pt x="4905" y="6334"/>
                  </a:lnTo>
                  <a:lnTo>
                    <a:pt x="4751" y="6643"/>
                  </a:lnTo>
                  <a:lnTo>
                    <a:pt x="4635" y="7029"/>
                  </a:lnTo>
                  <a:lnTo>
                    <a:pt x="4635" y="7222"/>
                  </a:lnTo>
                  <a:lnTo>
                    <a:pt x="4635" y="7415"/>
                  </a:lnTo>
                  <a:lnTo>
                    <a:pt x="4635" y="7608"/>
                  </a:lnTo>
                  <a:lnTo>
                    <a:pt x="4712" y="7762"/>
                  </a:lnTo>
                  <a:lnTo>
                    <a:pt x="4094" y="7454"/>
                  </a:lnTo>
                  <a:lnTo>
                    <a:pt x="3824" y="7299"/>
                  </a:lnTo>
                  <a:lnTo>
                    <a:pt x="3553" y="7106"/>
                  </a:lnTo>
                  <a:lnTo>
                    <a:pt x="3322" y="6874"/>
                  </a:lnTo>
                  <a:lnTo>
                    <a:pt x="3090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2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3" y="5986"/>
                  </a:lnTo>
                  <a:lnTo>
                    <a:pt x="4249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9" y="5407"/>
                  </a:lnTo>
                  <a:lnTo>
                    <a:pt x="4557" y="5214"/>
                  </a:lnTo>
                  <a:lnTo>
                    <a:pt x="4519" y="5059"/>
                  </a:lnTo>
                  <a:lnTo>
                    <a:pt x="4480" y="4866"/>
                  </a:lnTo>
                  <a:lnTo>
                    <a:pt x="4403" y="4712"/>
                  </a:lnTo>
                  <a:lnTo>
                    <a:pt x="4287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1" y="4364"/>
                  </a:lnTo>
                  <a:lnTo>
                    <a:pt x="3708" y="4364"/>
                  </a:lnTo>
                  <a:lnTo>
                    <a:pt x="3553" y="4403"/>
                  </a:lnTo>
                  <a:lnTo>
                    <a:pt x="3399" y="4442"/>
                  </a:lnTo>
                  <a:lnTo>
                    <a:pt x="3245" y="4519"/>
                  </a:lnTo>
                  <a:lnTo>
                    <a:pt x="3090" y="4635"/>
                  </a:lnTo>
                  <a:lnTo>
                    <a:pt x="2820" y="4905"/>
                  </a:lnTo>
                  <a:lnTo>
                    <a:pt x="2588" y="5214"/>
                  </a:lnTo>
                  <a:lnTo>
                    <a:pt x="2434" y="5561"/>
                  </a:lnTo>
                  <a:lnTo>
                    <a:pt x="2395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6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5" y="2318"/>
                  </a:lnTo>
                  <a:lnTo>
                    <a:pt x="2356" y="2511"/>
                  </a:lnTo>
                  <a:lnTo>
                    <a:pt x="2588" y="2627"/>
                  </a:lnTo>
                  <a:lnTo>
                    <a:pt x="2820" y="2743"/>
                  </a:lnTo>
                  <a:lnTo>
                    <a:pt x="3129" y="2781"/>
                  </a:lnTo>
                  <a:lnTo>
                    <a:pt x="3283" y="2743"/>
                  </a:lnTo>
                  <a:lnTo>
                    <a:pt x="3476" y="2704"/>
                  </a:lnTo>
                  <a:lnTo>
                    <a:pt x="3631" y="2627"/>
                  </a:lnTo>
                  <a:lnTo>
                    <a:pt x="3785" y="2549"/>
                  </a:lnTo>
                  <a:lnTo>
                    <a:pt x="3901" y="2434"/>
                  </a:lnTo>
                  <a:lnTo>
                    <a:pt x="4017" y="2279"/>
                  </a:lnTo>
                  <a:lnTo>
                    <a:pt x="4094" y="2125"/>
                  </a:lnTo>
                  <a:lnTo>
                    <a:pt x="4133" y="1970"/>
                  </a:lnTo>
                  <a:lnTo>
                    <a:pt x="4094" y="1777"/>
                  </a:lnTo>
                  <a:lnTo>
                    <a:pt x="4055" y="1623"/>
                  </a:lnTo>
                  <a:lnTo>
                    <a:pt x="4017" y="1507"/>
                  </a:lnTo>
                  <a:lnTo>
                    <a:pt x="3901" y="1352"/>
                  </a:lnTo>
                  <a:lnTo>
                    <a:pt x="3785" y="1237"/>
                  </a:lnTo>
                  <a:lnTo>
                    <a:pt x="3631" y="1159"/>
                  </a:lnTo>
                  <a:lnTo>
                    <a:pt x="3515" y="1121"/>
                  </a:lnTo>
                  <a:lnTo>
                    <a:pt x="3322" y="1082"/>
                  </a:lnTo>
                  <a:lnTo>
                    <a:pt x="3167" y="1043"/>
                  </a:lnTo>
                  <a:lnTo>
                    <a:pt x="3013" y="1082"/>
                  </a:lnTo>
                  <a:lnTo>
                    <a:pt x="2743" y="1159"/>
                  </a:lnTo>
                  <a:lnTo>
                    <a:pt x="2472" y="1314"/>
                  </a:lnTo>
                  <a:lnTo>
                    <a:pt x="2241" y="1545"/>
                  </a:lnTo>
                  <a:lnTo>
                    <a:pt x="2511" y="78"/>
                  </a:lnTo>
                  <a:lnTo>
                    <a:pt x="220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9"/>
            <p:cNvSpPr/>
            <p:nvPr/>
          </p:nvSpPr>
          <p:spPr>
            <a:xfrm>
              <a:off x="3971200" y="23945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4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2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9"/>
            <p:cNvSpPr/>
            <p:nvPr/>
          </p:nvSpPr>
          <p:spPr>
            <a:xfrm>
              <a:off x="591450" y="23984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8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0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9"/>
            <p:cNvSpPr/>
            <p:nvPr/>
          </p:nvSpPr>
          <p:spPr>
            <a:xfrm>
              <a:off x="456275" y="23994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80"/>
                  </a:lnTo>
                  <a:lnTo>
                    <a:pt x="12280" y="657"/>
                  </a:lnTo>
                  <a:lnTo>
                    <a:pt x="12628" y="850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54"/>
                  </a:lnTo>
                  <a:lnTo>
                    <a:pt x="13478" y="2240"/>
                  </a:lnTo>
                  <a:lnTo>
                    <a:pt x="13632" y="2665"/>
                  </a:lnTo>
                  <a:lnTo>
                    <a:pt x="13825" y="3438"/>
                  </a:lnTo>
                  <a:lnTo>
                    <a:pt x="13825" y="3438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472"/>
                  </a:lnTo>
                  <a:lnTo>
                    <a:pt x="12010" y="2125"/>
                  </a:lnTo>
                  <a:lnTo>
                    <a:pt x="11817" y="1932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734"/>
                  </a:lnTo>
                  <a:lnTo>
                    <a:pt x="11740" y="619"/>
                  </a:lnTo>
                  <a:lnTo>
                    <a:pt x="11856" y="541"/>
                  </a:lnTo>
                  <a:lnTo>
                    <a:pt x="11972" y="503"/>
                  </a:lnTo>
                  <a:close/>
                  <a:moveTo>
                    <a:pt x="16219" y="1584"/>
                  </a:moveTo>
                  <a:lnTo>
                    <a:pt x="16296" y="1623"/>
                  </a:lnTo>
                  <a:lnTo>
                    <a:pt x="16412" y="1661"/>
                  </a:lnTo>
                  <a:lnTo>
                    <a:pt x="16490" y="1738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7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661"/>
                  </a:lnTo>
                  <a:lnTo>
                    <a:pt x="16103" y="1623"/>
                  </a:lnTo>
                  <a:lnTo>
                    <a:pt x="16219" y="1584"/>
                  </a:lnTo>
                  <a:close/>
                  <a:moveTo>
                    <a:pt x="13825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9"/>
                  </a:lnTo>
                  <a:lnTo>
                    <a:pt x="10890" y="5445"/>
                  </a:lnTo>
                  <a:lnTo>
                    <a:pt x="10968" y="5252"/>
                  </a:lnTo>
                  <a:lnTo>
                    <a:pt x="11122" y="5098"/>
                  </a:lnTo>
                  <a:lnTo>
                    <a:pt x="11277" y="4943"/>
                  </a:lnTo>
                  <a:lnTo>
                    <a:pt x="11547" y="4750"/>
                  </a:lnTo>
                  <a:lnTo>
                    <a:pt x="11817" y="4635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25" y="4287"/>
                  </a:lnTo>
                  <a:close/>
                  <a:moveTo>
                    <a:pt x="14404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7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44" y="5986"/>
                  </a:lnTo>
                  <a:lnTo>
                    <a:pt x="16876" y="6334"/>
                  </a:lnTo>
                  <a:lnTo>
                    <a:pt x="16992" y="6681"/>
                  </a:lnTo>
                  <a:lnTo>
                    <a:pt x="16992" y="6836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8"/>
                  </a:lnTo>
                  <a:lnTo>
                    <a:pt x="16374" y="7338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370" y="6565"/>
                  </a:lnTo>
                  <a:lnTo>
                    <a:pt x="15061" y="6141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06" y="619"/>
                  </a:lnTo>
                  <a:lnTo>
                    <a:pt x="10929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33" y="2742"/>
                  </a:lnTo>
                  <a:lnTo>
                    <a:pt x="12396" y="3090"/>
                  </a:lnTo>
                  <a:lnTo>
                    <a:pt x="12860" y="3399"/>
                  </a:lnTo>
                  <a:lnTo>
                    <a:pt x="12860" y="3399"/>
                  </a:lnTo>
                  <a:lnTo>
                    <a:pt x="12049" y="3283"/>
                  </a:lnTo>
                  <a:lnTo>
                    <a:pt x="11199" y="3283"/>
                  </a:lnTo>
                  <a:lnTo>
                    <a:pt x="10388" y="3322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623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082" y="10156"/>
                  </a:lnTo>
                  <a:lnTo>
                    <a:pt x="503" y="10967"/>
                  </a:lnTo>
                  <a:lnTo>
                    <a:pt x="1" y="11778"/>
                  </a:lnTo>
                  <a:lnTo>
                    <a:pt x="348" y="12049"/>
                  </a:lnTo>
                  <a:lnTo>
                    <a:pt x="1546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79"/>
                  </a:lnTo>
                  <a:lnTo>
                    <a:pt x="6257" y="5561"/>
                  </a:lnTo>
                  <a:lnTo>
                    <a:pt x="7106" y="5059"/>
                  </a:lnTo>
                  <a:lnTo>
                    <a:pt x="7994" y="4596"/>
                  </a:lnTo>
                  <a:lnTo>
                    <a:pt x="8458" y="4441"/>
                  </a:lnTo>
                  <a:lnTo>
                    <a:pt x="8921" y="4248"/>
                  </a:lnTo>
                  <a:lnTo>
                    <a:pt x="9423" y="4133"/>
                  </a:lnTo>
                  <a:lnTo>
                    <a:pt x="9886" y="4017"/>
                  </a:lnTo>
                  <a:lnTo>
                    <a:pt x="10388" y="3901"/>
                  </a:lnTo>
                  <a:lnTo>
                    <a:pt x="10852" y="3862"/>
                  </a:lnTo>
                  <a:lnTo>
                    <a:pt x="11354" y="3824"/>
                  </a:lnTo>
                  <a:lnTo>
                    <a:pt x="11856" y="3824"/>
                  </a:lnTo>
                  <a:lnTo>
                    <a:pt x="12358" y="3862"/>
                  </a:lnTo>
                  <a:lnTo>
                    <a:pt x="12860" y="3901"/>
                  </a:lnTo>
                  <a:lnTo>
                    <a:pt x="12319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47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4"/>
                  </a:lnTo>
                  <a:lnTo>
                    <a:pt x="11006" y="6411"/>
                  </a:lnTo>
                  <a:lnTo>
                    <a:pt x="11277" y="6449"/>
                  </a:lnTo>
                  <a:lnTo>
                    <a:pt x="11585" y="6411"/>
                  </a:lnTo>
                  <a:lnTo>
                    <a:pt x="11856" y="6372"/>
                  </a:lnTo>
                  <a:lnTo>
                    <a:pt x="12165" y="6256"/>
                  </a:lnTo>
                  <a:lnTo>
                    <a:pt x="12628" y="6063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760" y="7878"/>
                  </a:lnTo>
                  <a:lnTo>
                    <a:pt x="16876" y="7840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7"/>
                  </a:lnTo>
                  <a:lnTo>
                    <a:pt x="17378" y="7531"/>
                  </a:lnTo>
                  <a:lnTo>
                    <a:pt x="17416" y="7376"/>
                  </a:lnTo>
                  <a:lnTo>
                    <a:pt x="17455" y="7260"/>
                  </a:lnTo>
                  <a:lnTo>
                    <a:pt x="17493" y="6951"/>
                  </a:lnTo>
                  <a:lnTo>
                    <a:pt x="17416" y="6604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4"/>
                  </a:lnTo>
                  <a:lnTo>
                    <a:pt x="17146" y="2163"/>
                  </a:lnTo>
                  <a:lnTo>
                    <a:pt x="17107" y="1932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36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41" y="2434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9"/>
            <p:cNvSpPr/>
            <p:nvPr/>
          </p:nvSpPr>
          <p:spPr>
            <a:xfrm>
              <a:off x="5396100" y="24418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4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2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6" y="9153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3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7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5"/>
                  </a:lnTo>
                  <a:lnTo>
                    <a:pt x="695" y="735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4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50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3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9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6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8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2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4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7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9"/>
            <p:cNvSpPr/>
            <p:nvPr/>
          </p:nvSpPr>
          <p:spPr>
            <a:xfrm>
              <a:off x="4094775" y="2444775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4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5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9"/>
            <p:cNvSpPr/>
            <p:nvPr/>
          </p:nvSpPr>
          <p:spPr>
            <a:xfrm>
              <a:off x="6880825" y="24872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5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40" y="4943"/>
                  </a:lnTo>
                  <a:lnTo>
                    <a:pt x="155" y="4943"/>
                  </a:lnTo>
                  <a:lnTo>
                    <a:pt x="542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9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9"/>
            <p:cNvSpPr/>
            <p:nvPr/>
          </p:nvSpPr>
          <p:spPr>
            <a:xfrm>
              <a:off x="4037825" y="2489175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3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3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69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7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9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5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9"/>
            <p:cNvSpPr/>
            <p:nvPr/>
          </p:nvSpPr>
          <p:spPr>
            <a:xfrm>
              <a:off x="6829675" y="24891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580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9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9"/>
                  </a:lnTo>
                  <a:lnTo>
                    <a:pt x="78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8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4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6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9"/>
            <p:cNvSpPr/>
            <p:nvPr/>
          </p:nvSpPr>
          <p:spPr>
            <a:xfrm>
              <a:off x="2130250" y="2495950"/>
              <a:ext cx="246175" cy="107175"/>
            </a:xfrm>
            <a:custGeom>
              <a:avLst/>
              <a:gdLst/>
              <a:ahLst/>
              <a:cxnLst/>
              <a:rect l="l" t="t" r="r" b="b"/>
              <a:pathLst>
                <a:path w="9847" h="4287" extrusionOk="0">
                  <a:moveTo>
                    <a:pt x="8882" y="2742"/>
                  </a:moveTo>
                  <a:lnTo>
                    <a:pt x="9113" y="2819"/>
                  </a:lnTo>
                  <a:lnTo>
                    <a:pt x="9229" y="2896"/>
                  </a:lnTo>
                  <a:lnTo>
                    <a:pt x="9306" y="3012"/>
                  </a:lnTo>
                  <a:lnTo>
                    <a:pt x="9384" y="3089"/>
                  </a:lnTo>
                  <a:lnTo>
                    <a:pt x="9384" y="3205"/>
                  </a:lnTo>
                  <a:lnTo>
                    <a:pt x="9422" y="3321"/>
                  </a:lnTo>
                  <a:lnTo>
                    <a:pt x="9384" y="3437"/>
                  </a:lnTo>
                  <a:lnTo>
                    <a:pt x="9268" y="3630"/>
                  </a:lnTo>
                  <a:lnTo>
                    <a:pt x="9113" y="3785"/>
                  </a:lnTo>
                  <a:lnTo>
                    <a:pt x="8920" y="3862"/>
                  </a:lnTo>
                  <a:lnTo>
                    <a:pt x="8727" y="3862"/>
                  </a:lnTo>
                  <a:lnTo>
                    <a:pt x="8573" y="3785"/>
                  </a:lnTo>
                  <a:lnTo>
                    <a:pt x="8418" y="3630"/>
                  </a:lnTo>
                  <a:lnTo>
                    <a:pt x="8302" y="3437"/>
                  </a:lnTo>
                  <a:lnTo>
                    <a:pt x="8302" y="3244"/>
                  </a:lnTo>
                  <a:lnTo>
                    <a:pt x="8341" y="3051"/>
                  </a:lnTo>
                  <a:lnTo>
                    <a:pt x="8380" y="2858"/>
                  </a:lnTo>
                  <a:lnTo>
                    <a:pt x="8418" y="2819"/>
                  </a:lnTo>
                  <a:lnTo>
                    <a:pt x="8650" y="2742"/>
                  </a:lnTo>
                  <a:close/>
                  <a:moveTo>
                    <a:pt x="155" y="0"/>
                  </a:moveTo>
                  <a:lnTo>
                    <a:pt x="77" y="39"/>
                  </a:lnTo>
                  <a:lnTo>
                    <a:pt x="39" y="78"/>
                  </a:lnTo>
                  <a:lnTo>
                    <a:pt x="0" y="155"/>
                  </a:lnTo>
                  <a:lnTo>
                    <a:pt x="39" y="271"/>
                  </a:lnTo>
                  <a:lnTo>
                    <a:pt x="77" y="348"/>
                  </a:lnTo>
                  <a:lnTo>
                    <a:pt x="116" y="386"/>
                  </a:lnTo>
                  <a:lnTo>
                    <a:pt x="618" y="618"/>
                  </a:lnTo>
                  <a:lnTo>
                    <a:pt x="1120" y="773"/>
                  </a:lnTo>
                  <a:lnTo>
                    <a:pt x="2124" y="1081"/>
                  </a:lnTo>
                  <a:lnTo>
                    <a:pt x="4286" y="1738"/>
                  </a:lnTo>
                  <a:lnTo>
                    <a:pt x="6101" y="2317"/>
                  </a:lnTo>
                  <a:lnTo>
                    <a:pt x="7028" y="2587"/>
                  </a:lnTo>
                  <a:lnTo>
                    <a:pt x="7993" y="2819"/>
                  </a:lnTo>
                  <a:lnTo>
                    <a:pt x="7916" y="2974"/>
                  </a:lnTo>
                  <a:lnTo>
                    <a:pt x="7878" y="3089"/>
                  </a:lnTo>
                  <a:lnTo>
                    <a:pt x="7878" y="3398"/>
                  </a:lnTo>
                  <a:lnTo>
                    <a:pt x="7993" y="3707"/>
                  </a:lnTo>
                  <a:lnTo>
                    <a:pt x="8109" y="3939"/>
                  </a:lnTo>
                  <a:lnTo>
                    <a:pt x="8225" y="4093"/>
                  </a:lnTo>
                  <a:lnTo>
                    <a:pt x="8380" y="4171"/>
                  </a:lnTo>
                  <a:lnTo>
                    <a:pt x="8573" y="4248"/>
                  </a:lnTo>
                  <a:lnTo>
                    <a:pt x="8727" y="4287"/>
                  </a:lnTo>
                  <a:lnTo>
                    <a:pt x="8920" y="4287"/>
                  </a:lnTo>
                  <a:lnTo>
                    <a:pt x="9075" y="4248"/>
                  </a:lnTo>
                  <a:lnTo>
                    <a:pt x="9268" y="4209"/>
                  </a:lnTo>
                  <a:lnTo>
                    <a:pt x="9422" y="4093"/>
                  </a:lnTo>
                  <a:lnTo>
                    <a:pt x="9538" y="3978"/>
                  </a:lnTo>
                  <a:lnTo>
                    <a:pt x="9654" y="3823"/>
                  </a:lnTo>
                  <a:lnTo>
                    <a:pt x="9770" y="3669"/>
                  </a:lnTo>
                  <a:lnTo>
                    <a:pt x="9808" y="3514"/>
                  </a:lnTo>
                  <a:lnTo>
                    <a:pt x="9847" y="3321"/>
                  </a:lnTo>
                  <a:lnTo>
                    <a:pt x="9847" y="3128"/>
                  </a:lnTo>
                  <a:lnTo>
                    <a:pt x="9770" y="2974"/>
                  </a:lnTo>
                  <a:lnTo>
                    <a:pt x="9692" y="2781"/>
                  </a:lnTo>
                  <a:lnTo>
                    <a:pt x="9577" y="2665"/>
                  </a:lnTo>
                  <a:lnTo>
                    <a:pt x="9422" y="2549"/>
                  </a:lnTo>
                  <a:lnTo>
                    <a:pt x="9229" y="2433"/>
                  </a:lnTo>
                  <a:lnTo>
                    <a:pt x="9075" y="2394"/>
                  </a:lnTo>
                  <a:lnTo>
                    <a:pt x="8688" y="2394"/>
                  </a:lnTo>
                  <a:lnTo>
                    <a:pt x="8495" y="2472"/>
                  </a:lnTo>
                  <a:lnTo>
                    <a:pt x="8341" y="2549"/>
                  </a:lnTo>
                  <a:lnTo>
                    <a:pt x="7298" y="2163"/>
                  </a:lnTo>
                  <a:lnTo>
                    <a:pt x="6294" y="1815"/>
                  </a:lnTo>
                  <a:lnTo>
                    <a:pt x="4209" y="1159"/>
                  </a:lnTo>
                  <a:lnTo>
                    <a:pt x="3244" y="850"/>
                  </a:lnTo>
                  <a:lnTo>
                    <a:pt x="2240" y="502"/>
                  </a:lnTo>
                  <a:lnTo>
                    <a:pt x="1236" y="193"/>
                  </a:lnTo>
                  <a:lnTo>
                    <a:pt x="734" y="7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9"/>
            <p:cNvSpPr/>
            <p:nvPr/>
          </p:nvSpPr>
          <p:spPr>
            <a:xfrm>
              <a:off x="4737700" y="2534550"/>
              <a:ext cx="459550" cy="296400"/>
            </a:xfrm>
            <a:custGeom>
              <a:avLst/>
              <a:gdLst/>
              <a:ahLst/>
              <a:cxnLst/>
              <a:rect l="l" t="t" r="r" b="b"/>
              <a:pathLst>
                <a:path w="18382" h="11856" extrusionOk="0">
                  <a:moveTo>
                    <a:pt x="17648" y="2936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9"/>
                  </a:lnTo>
                  <a:lnTo>
                    <a:pt x="17880" y="3322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40"/>
                  </a:lnTo>
                  <a:lnTo>
                    <a:pt x="17648" y="4133"/>
                  </a:lnTo>
                  <a:lnTo>
                    <a:pt x="17300" y="4403"/>
                  </a:lnTo>
                  <a:lnTo>
                    <a:pt x="17030" y="4596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4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5"/>
                  </a:lnTo>
                  <a:lnTo>
                    <a:pt x="16528" y="3515"/>
                  </a:lnTo>
                  <a:lnTo>
                    <a:pt x="16721" y="3283"/>
                  </a:lnTo>
                  <a:lnTo>
                    <a:pt x="16953" y="3129"/>
                  </a:lnTo>
                  <a:lnTo>
                    <a:pt x="17223" y="2974"/>
                  </a:lnTo>
                  <a:lnTo>
                    <a:pt x="17493" y="2936"/>
                  </a:lnTo>
                  <a:close/>
                  <a:moveTo>
                    <a:pt x="14211" y="4866"/>
                  </a:moveTo>
                  <a:lnTo>
                    <a:pt x="14481" y="4905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30"/>
                  </a:lnTo>
                  <a:lnTo>
                    <a:pt x="14752" y="5523"/>
                  </a:lnTo>
                  <a:lnTo>
                    <a:pt x="14288" y="5677"/>
                  </a:lnTo>
                  <a:lnTo>
                    <a:pt x="14018" y="5716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600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7"/>
                  </a:lnTo>
                  <a:lnTo>
                    <a:pt x="13169" y="5021"/>
                  </a:lnTo>
                  <a:lnTo>
                    <a:pt x="13323" y="4944"/>
                  </a:lnTo>
                  <a:lnTo>
                    <a:pt x="13555" y="4905"/>
                  </a:lnTo>
                  <a:lnTo>
                    <a:pt x="13864" y="4866"/>
                  </a:lnTo>
                  <a:close/>
                  <a:moveTo>
                    <a:pt x="15756" y="5523"/>
                  </a:moveTo>
                  <a:lnTo>
                    <a:pt x="16374" y="5832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4"/>
                  </a:lnTo>
                  <a:lnTo>
                    <a:pt x="17571" y="6913"/>
                  </a:lnTo>
                  <a:lnTo>
                    <a:pt x="17609" y="7067"/>
                  </a:lnTo>
                  <a:lnTo>
                    <a:pt x="17609" y="7222"/>
                  </a:lnTo>
                  <a:lnTo>
                    <a:pt x="17609" y="7454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4"/>
                  </a:lnTo>
                  <a:lnTo>
                    <a:pt x="17146" y="7724"/>
                  </a:lnTo>
                  <a:lnTo>
                    <a:pt x="16953" y="7685"/>
                  </a:lnTo>
                  <a:lnTo>
                    <a:pt x="16798" y="7608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7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2"/>
                  </a:lnTo>
                  <a:lnTo>
                    <a:pt x="15756" y="5523"/>
                  </a:lnTo>
                  <a:close/>
                  <a:moveTo>
                    <a:pt x="4944" y="464"/>
                  </a:moveTo>
                  <a:lnTo>
                    <a:pt x="5561" y="503"/>
                  </a:lnTo>
                  <a:lnTo>
                    <a:pt x="6141" y="657"/>
                  </a:lnTo>
                  <a:lnTo>
                    <a:pt x="6681" y="889"/>
                  </a:lnTo>
                  <a:lnTo>
                    <a:pt x="7222" y="1198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5"/>
                  </a:lnTo>
                  <a:lnTo>
                    <a:pt x="8766" y="2781"/>
                  </a:lnTo>
                  <a:lnTo>
                    <a:pt x="9037" y="3206"/>
                  </a:lnTo>
                  <a:lnTo>
                    <a:pt x="9268" y="3669"/>
                  </a:lnTo>
                  <a:lnTo>
                    <a:pt x="9693" y="4596"/>
                  </a:lnTo>
                  <a:lnTo>
                    <a:pt x="10079" y="5523"/>
                  </a:lnTo>
                  <a:lnTo>
                    <a:pt x="10272" y="5909"/>
                  </a:lnTo>
                  <a:lnTo>
                    <a:pt x="10504" y="6295"/>
                  </a:lnTo>
                  <a:lnTo>
                    <a:pt x="10736" y="6643"/>
                  </a:lnTo>
                  <a:lnTo>
                    <a:pt x="11006" y="6913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1"/>
                  </a:lnTo>
                  <a:lnTo>
                    <a:pt x="13207" y="7492"/>
                  </a:lnTo>
                  <a:lnTo>
                    <a:pt x="13516" y="7415"/>
                  </a:lnTo>
                  <a:lnTo>
                    <a:pt x="13825" y="7260"/>
                  </a:lnTo>
                  <a:lnTo>
                    <a:pt x="14095" y="7106"/>
                  </a:lnTo>
                  <a:lnTo>
                    <a:pt x="14366" y="6952"/>
                  </a:lnTo>
                  <a:lnTo>
                    <a:pt x="14597" y="6720"/>
                  </a:lnTo>
                  <a:lnTo>
                    <a:pt x="14829" y="6488"/>
                  </a:lnTo>
                  <a:lnTo>
                    <a:pt x="14829" y="6488"/>
                  </a:lnTo>
                  <a:lnTo>
                    <a:pt x="14404" y="7222"/>
                  </a:lnTo>
                  <a:lnTo>
                    <a:pt x="13941" y="7878"/>
                  </a:lnTo>
                  <a:lnTo>
                    <a:pt x="13439" y="8535"/>
                  </a:lnTo>
                  <a:lnTo>
                    <a:pt x="12860" y="9114"/>
                  </a:lnTo>
                  <a:lnTo>
                    <a:pt x="12242" y="9616"/>
                  </a:lnTo>
                  <a:lnTo>
                    <a:pt x="11547" y="10079"/>
                  </a:lnTo>
                  <a:lnTo>
                    <a:pt x="10813" y="10504"/>
                  </a:lnTo>
                  <a:lnTo>
                    <a:pt x="10041" y="10813"/>
                  </a:lnTo>
                  <a:lnTo>
                    <a:pt x="9462" y="11006"/>
                  </a:lnTo>
                  <a:lnTo>
                    <a:pt x="8882" y="11161"/>
                  </a:lnTo>
                  <a:lnTo>
                    <a:pt x="8303" y="11276"/>
                  </a:lnTo>
                  <a:lnTo>
                    <a:pt x="7724" y="11315"/>
                  </a:lnTo>
                  <a:lnTo>
                    <a:pt x="7145" y="11354"/>
                  </a:lnTo>
                  <a:lnTo>
                    <a:pt x="6604" y="11315"/>
                  </a:lnTo>
                  <a:lnTo>
                    <a:pt x="6025" y="11238"/>
                  </a:lnTo>
                  <a:lnTo>
                    <a:pt x="5484" y="11122"/>
                  </a:lnTo>
                  <a:lnTo>
                    <a:pt x="4944" y="10967"/>
                  </a:lnTo>
                  <a:lnTo>
                    <a:pt x="4442" y="10736"/>
                  </a:lnTo>
                  <a:lnTo>
                    <a:pt x="3940" y="10504"/>
                  </a:lnTo>
                  <a:lnTo>
                    <a:pt x="3476" y="10195"/>
                  </a:lnTo>
                  <a:lnTo>
                    <a:pt x="3013" y="9848"/>
                  </a:lnTo>
                  <a:lnTo>
                    <a:pt x="2549" y="9461"/>
                  </a:lnTo>
                  <a:lnTo>
                    <a:pt x="2163" y="9037"/>
                  </a:lnTo>
                  <a:lnTo>
                    <a:pt x="1777" y="8573"/>
                  </a:lnTo>
                  <a:lnTo>
                    <a:pt x="1430" y="8033"/>
                  </a:lnTo>
                  <a:lnTo>
                    <a:pt x="1121" y="7492"/>
                  </a:lnTo>
                  <a:lnTo>
                    <a:pt x="850" y="6913"/>
                  </a:lnTo>
                  <a:lnTo>
                    <a:pt x="657" y="6334"/>
                  </a:lnTo>
                  <a:lnTo>
                    <a:pt x="503" y="5754"/>
                  </a:lnTo>
                  <a:lnTo>
                    <a:pt x="426" y="5137"/>
                  </a:lnTo>
                  <a:lnTo>
                    <a:pt x="426" y="4519"/>
                  </a:lnTo>
                  <a:lnTo>
                    <a:pt x="503" y="3862"/>
                  </a:lnTo>
                  <a:lnTo>
                    <a:pt x="696" y="3283"/>
                  </a:lnTo>
                  <a:lnTo>
                    <a:pt x="928" y="2743"/>
                  </a:lnTo>
                  <a:lnTo>
                    <a:pt x="1275" y="2241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80"/>
                  </a:lnTo>
                  <a:lnTo>
                    <a:pt x="4326" y="464"/>
                  </a:lnTo>
                  <a:close/>
                  <a:moveTo>
                    <a:pt x="4519" y="1"/>
                  </a:moveTo>
                  <a:lnTo>
                    <a:pt x="4249" y="39"/>
                  </a:lnTo>
                  <a:lnTo>
                    <a:pt x="3901" y="78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6"/>
                  </a:lnTo>
                  <a:lnTo>
                    <a:pt x="2472" y="580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4"/>
                  </a:lnTo>
                  <a:lnTo>
                    <a:pt x="1082" y="1700"/>
                  </a:lnTo>
                  <a:lnTo>
                    <a:pt x="773" y="2163"/>
                  </a:lnTo>
                  <a:lnTo>
                    <a:pt x="503" y="2627"/>
                  </a:lnTo>
                  <a:lnTo>
                    <a:pt x="310" y="3090"/>
                  </a:lnTo>
                  <a:lnTo>
                    <a:pt x="155" y="3592"/>
                  </a:lnTo>
                  <a:lnTo>
                    <a:pt x="40" y="4094"/>
                  </a:lnTo>
                  <a:lnTo>
                    <a:pt x="1" y="4596"/>
                  </a:lnTo>
                  <a:lnTo>
                    <a:pt x="1" y="5137"/>
                  </a:lnTo>
                  <a:lnTo>
                    <a:pt x="78" y="5639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9"/>
                  </a:lnTo>
                  <a:lnTo>
                    <a:pt x="1237" y="8612"/>
                  </a:lnTo>
                  <a:lnTo>
                    <a:pt x="1545" y="9037"/>
                  </a:lnTo>
                  <a:lnTo>
                    <a:pt x="2009" y="9577"/>
                  </a:lnTo>
                  <a:lnTo>
                    <a:pt x="2472" y="10041"/>
                  </a:lnTo>
                  <a:lnTo>
                    <a:pt x="2974" y="10427"/>
                  </a:lnTo>
                  <a:lnTo>
                    <a:pt x="3476" y="10813"/>
                  </a:lnTo>
                  <a:lnTo>
                    <a:pt x="4055" y="11083"/>
                  </a:lnTo>
                  <a:lnTo>
                    <a:pt x="4596" y="11354"/>
                  </a:lnTo>
                  <a:lnTo>
                    <a:pt x="5214" y="11547"/>
                  </a:lnTo>
                  <a:lnTo>
                    <a:pt x="5832" y="11701"/>
                  </a:lnTo>
                  <a:lnTo>
                    <a:pt x="5870" y="11856"/>
                  </a:lnTo>
                  <a:lnTo>
                    <a:pt x="6218" y="11778"/>
                  </a:lnTo>
                  <a:lnTo>
                    <a:pt x="7029" y="11817"/>
                  </a:lnTo>
                  <a:lnTo>
                    <a:pt x="7840" y="11817"/>
                  </a:lnTo>
                  <a:lnTo>
                    <a:pt x="8689" y="11701"/>
                  </a:lnTo>
                  <a:lnTo>
                    <a:pt x="9539" y="11508"/>
                  </a:lnTo>
                  <a:lnTo>
                    <a:pt x="10272" y="11238"/>
                  </a:lnTo>
                  <a:lnTo>
                    <a:pt x="11006" y="10929"/>
                  </a:lnTo>
                  <a:lnTo>
                    <a:pt x="11315" y="10813"/>
                  </a:lnTo>
                  <a:lnTo>
                    <a:pt x="11315" y="10774"/>
                  </a:lnTo>
                  <a:lnTo>
                    <a:pt x="12049" y="10350"/>
                  </a:lnTo>
                  <a:lnTo>
                    <a:pt x="12705" y="9848"/>
                  </a:lnTo>
                  <a:lnTo>
                    <a:pt x="13362" y="9307"/>
                  </a:lnTo>
                  <a:lnTo>
                    <a:pt x="13941" y="8689"/>
                  </a:lnTo>
                  <a:lnTo>
                    <a:pt x="14481" y="8033"/>
                  </a:lnTo>
                  <a:lnTo>
                    <a:pt x="14713" y="7685"/>
                  </a:lnTo>
                  <a:lnTo>
                    <a:pt x="14906" y="7299"/>
                  </a:lnTo>
                  <a:lnTo>
                    <a:pt x="15099" y="6952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20"/>
                  </a:lnTo>
                  <a:lnTo>
                    <a:pt x="15987" y="7145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7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3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4"/>
                  </a:lnTo>
                  <a:lnTo>
                    <a:pt x="18034" y="7260"/>
                  </a:lnTo>
                  <a:lnTo>
                    <a:pt x="17995" y="7029"/>
                  </a:lnTo>
                  <a:lnTo>
                    <a:pt x="17918" y="6836"/>
                  </a:lnTo>
                  <a:lnTo>
                    <a:pt x="17841" y="6643"/>
                  </a:lnTo>
                  <a:lnTo>
                    <a:pt x="17725" y="6450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6"/>
                  </a:lnTo>
                  <a:lnTo>
                    <a:pt x="16567" y="5446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2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4"/>
                  </a:lnTo>
                  <a:lnTo>
                    <a:pt x="18343" y="3553"/>
                  </a:lnTo>
                  <a:lnTo>
                    <a:pt x="18382" y="3322"/>
                  </a:lnTo>
                  <a:lnTo>
                    <a:pt x="18343" y="3090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4"/>
                  </a:lnTo>
                  <a:lnTo>
                    <a:pt x="17841" y="2588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8"/>
                  </a:lnTo>
                  <a:lnTo>
                    <a:pt x="16953" y="2704"/>
                  </a:lnTo>
                  <a:lnTo>
                    <a:pt x="16760" y="2781"/>
                  </a:lnTo>
                  <a:lnTo>
                    <a:pt x="16567" y="2936"/>
                  </a:lnTo>
                  <a:lnTo>
                    <a:pt x="16412" y="3090"/>
                  </a:lnTo>
                  <a:lnTo>
                    <a:pt x="16258" y="3283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1"/>
                  </a:lnTo>
                  <a:lnTo>
                    <a:pt x="15524" y="5021"/>
                  </a:lnTo>
                  <a:lnTo>
                    <a:pt x="15099" y="4789"/>
                  </a:lnTo>
                  <a:lnTo>
                    <a:pt x="14675" y="4635"/>
                  </a:lnTo>
                  <a:lnTo>
                    <a:pt x="14211" y="4519"/>
                  </a:lnTo>
                  <a:lnTo>
                    <a:pt x="13748" y="4519"/>
                  </a:lnTo>
                  <a:lnTo>
                    <a:pt x="13362" y="4596"/>
                  </a:lnTo>
                  <a:lnTo>
                    <a:pt x="13169" y="4635"/>
                  </a:lnTo>
                  <a:lnTo>
                    <a:pt x="12975" y="4712"/>
                  </a:lnTo>
                  <a:lnTo>
                    <a:pt x="12782" y="4789"/>
                  </a:lnTo>
                  <a:lnTo>
                    <a:pt x="12628" y="4944"/>
                  </a:lnTo>
                  <a:lnTo>
                    <a:pt x="12512" y="5098"/>
                  </a:lnTo>
                  <a:lnTo>
                    <a:pt x="12435" y="5252"/>
                  </a:lnTo>
                  <a:lnTo>
                    <a:pt x="12396" y="5446"/>
                  </a:lnTo>
                  <a:lnTo>
                    <a:pt x="12473" y="5639"/>
                  </a:lnTo>
                  <a:lnTo>
                    <a:pt x="12551" y="5793"/>
                  </a:lnTo>
                  <a:lnTo>
                    <a:pt x="12705" y="5909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1"/>
                  </a:lnTo>
                  <a:lnTo>
                    <a:pt x="13786" y="6141"/>
                  </a:lnTo>
                  <a:lnTo>
                    <a:pt x="14134" y="6102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20"/>
                  </a:lnTo>
                  <a:lnTo>
                    <a:pt x="13671" y="6836"/>
                  </a:lnTo>
                  <a:lnTo>
                    <a:pt x="13439" y="6952"/>
                  </a:lnTo>
                  <a:lnTo>
                    <a:pt x="13207" y="7029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1"/>
                  </a:lnTo>
                  <a:lnTo>
                    <a:pt x="10968" y="6141"/>
                  </a:lnTo>
                  <a:lnTo>
                    <a:pt x="10774" y="5793"/>
                  </a:lnTo>
                  <a:lnTo>
                    <a:pt x="10504" y="5330"/>
                  </a:lnTo>
                  <a:lnTo>
                    <a:pt x="10311" y="4828"/>
                  </a:lnTo>
                  <a:lnTo>
                    <a:pt x="9886" y="3862"/>
                  </a:lnTo>
                  <a:lnTo>
                    <a:pt x="9655" y="3399"/>
                  </a:lnTo>
                  <a:lnTo>
                    <a:pt x="9423" y="2936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2"/>
                  </a:lnTo>
                  <a:lnTo>
                    <a:pt x="6874" y="503"/>
                  </a:lnTo>
                  <a:lnTo>
                    <a:pt x="6295" y="271"/>
                  </a:lnTo>
                  <a:lnTo>
                    <a:pt x="5716" y="117"/>
                  </a:lnTo>
                  <a:lnTo>
                    <a:pt x="5137" y="39"/>
                  </a:lnTo>
                  <a:lnTo>
                    <a:pt x="451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9"/>
            <p:cNvSpPr/>
            <p:nvPr/>
          </p:nvSpPr>
          <p:spPr>
            <a:xfrm>
              <a:off x="6767875" y="25365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1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6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9"/>
            <p:cNvSpPr/>
            <p:nvPr/>
          </p:nvSpPr>
          <p:spPr>
            <a:xfrm>
              <a:off x="694725" y="25374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8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9"/>
            <p:cNvSpPr/>
            <p:nvPr/>
          </p:nvSpPr>
          <p:spPr>
            <a:xfrm>
              <a:off x="643575" y="25393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657" y="1468"/>
                  </a:lnTo>
                  <a:lnTo>
                    <a:pt x="579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3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5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9"/>
            <p:cNvSpPr/>
            <p:nvPr/>
          </p:nvSpPr>
          <p:spPr>
            <a:xfrm>
              <a:off x="2323325" y="2542275"/>
              <a:ext cx="309900" cy="249100"/>
            </a:xfrm>
            <a:custGeom>
              <a:avLst/>
              <a:gdLst/>
              <a:ahLst/>
              <a:cxnLst/>
              <a:rect l="l" t="t" r="r" b="b"/>
              <a:pathLst>
                <a:path w="12396" h="9964" extrusionOk="0">
                  <a:moveTo>
                    <a:pt x="10079" y="426"/>
                  </a:moveTo>
                  <a:lnTo>
                    <a:pt x="10272" y="464"/>
                  </a:lnTo>
                  <a:lnTo>
                    <a:pt x="10465" y="503"/>
                  </a:lnTo>
                  <a:lnTo>
                    <a:pt x="10581" y="541"/>
                  </a:lnTo>
                  <a:lnTo>
                    <a:pt x="10735" y="657"/>
                  </a:lnTo>
                  <a:lnTo>
                    <a:pt x="10851" y="850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28" y="1430"/>
                  </a:lnTo>
                  <a:lnTo>
                    <a:pt x="10890" y="1661"/>
                  </a:lnTo>
                  <a:lnTo>
                    <a:pt x="10812" y="1854"/>
                  </a:lnTo>
                  <a:lnTo>
                    <a:pt x="10619" y="2202"/>
                  </a:lnTo>
                  <a:lnTo>
                    <a:pt x="10310" y="2588"/>
                  </a:lnTo>
                  <a:lnTo>
                    <a:pt x="9963" y="2936"/>
                  </a:lnTo>
                  <a:lnTo>
                    <a:pt x="9422" y="3476"/>
                  </a:lnTo>
                  <a:lnTo>
                    <a:pt x="8843" y="3978"/>
                  </a:lnTo>
                  <a:lnTo>
                    <a:pt x="8186" y="4480"/>
                  </a:lnTo>
                  <a:lnTo>
                    <a:pt x="7569" y="4982"/>
                  </a:lnTo>
                  <a:lnTo>
                    <a:pt x="6912" y="5484"/>
                  </a:lnTo>
                  <a:lnTo>
                    <a:pt x="6256" y="5947"/>
                  </a:lnTo>
                  <a:lnTo>
                    <a:pt x="5483" y="6411"/>
                  </a:lnTo>
                  <a:lnTo>
                    <a:pt x="4711" y="6874"/>
                  </a:lnTo>
                  <a:lnTo>
                    <a:pt x="3939" y="7299"/>
                  </a:lnTo>
                  <a:lnTo>
                    <a:pt x="3128" y="7724"/>
                  </a:lnTo>
                  <a:lnTo>
                    <a:pt x="2471" y="7994"/>
                  </a:lnTo>
                  <a:lnTo>
                    <a:pt x="2163" y="8110"/>
                  </a:lnTo>
                  <a:lnTo>
                    <a:pt x="1815" y="8226"/>
                  </a:lnTo>
                  <a:lnTo>
                    <a:pt x="1506" y="8264"/>
                  </a:lnTo>
                  <a:lnTo>
                    <a:pt x="1159" y="8303"/>
                  </a:lnTo>
                  <a:lnTo>
                    <a:pt x="811" y="8303"/>
                  </a:lnTo>
                  <a:lnTo>
                    <a:pt x="463" y="8226"/>
                  </a:lnTo>
                  <a:lnTo>
                    <a:pt x="502" y="8148"/>
                  </a:lnTo>
                  <a:lnTo>
                    <a:pt x="463" y="8033"/>
                  </a:lnTo>
                  <a:lnTo>
                    <a:pt x="463" y="7917"/>
                  </a:lnTo>
                  <a:lnTo>
                    <a:pt x="463" y="7801"/>
                  </a:lnTo>
                  <a:lnTo>
                    <a:pt x="502" y="7569"/>
                  </a:lnTo>
                  <a:lnTo>
                    <a:pt x="618" y="7299"/>
                  </a:lnTo>
                  <a:lnTo>
                    <a:pt x="772" y="7029"/>
                  </a:lnTo>
                  <a:lnTo>
                    <a:pt x="1159" y="6565"/>
                  </a:lnTo>
                  <a:lnTo>
                    <a:pt x="1467" y="6179"/>
                  </a:lnTo>
                  <a:lnTo>
                    <a:pt x="2008" y="5561"/>
                  </a:lnTo>
                  <a:lnTo>
                    <a:pt x="2549" y="4982"/>
                  </a:lnTo>
                  <a:lnTo>
                    <a:pt x="3128" y="4441"/>
                  </a:lnTo>
                  <a:lnTo>
                    <a:pt x="3746" y="3862"/>
                  </a:lnTo>
                  <a:lnTo>
                    <a:pt x="4364" y="3360"/>
                  </a:lnTo>
                  <a:lnTo>
                    <a:pt x="5020" y="2858"/>
                  </a:lnTo>
                  <a:lnTo>
                    <a:pt x="5715" y="2434"/>
                  </a:lnTo>
                  <a:lnTo>
                    <a:pt x="6410" y="1970"/>
                  </a:lnTo>
                  <a:lnTo>
                    <a:pt x="7105" y="1584"/>
                  </a:lnTo>
                  <a:lnTo>
                    <a:pt x="7839" y="1236"/>
                  </a:lnTo>
                  <a:lnTo>
                    <a:pt x="8457" y="928"/>
                  </a:lnTo>
                  <a:lnTo>
                    <a:pt x="8843" y="734"/>
                  </a:lnTo>
                  <a:lnTo>
                    <a:pt x="9268" y="580"/>
                  </a:lnTo>
                  <a:lnTo>
                    <a:pt x="9692" y="464"/>
                  </a:lnTo>
                  <a:lnTo>
                    <a:pt x="10079" y="426"/>
                  </a:lnTo>
                  <a:close/>
                  <a:moveTo>
                    <a:pt x="11237" y="464"/>
                  </a:moveTo>
                  <a:lnTo>
                    <a:pt x="11430" y="580"/>
                  </a:lnTo>
                  <a:lnTo>
                    <a:pt x="11585" y="773"/>
                  </a:lnTo>
                  <a:lnTo>
                    <a:pt x="11700" y="966"/>
                  </a:lnTo>
                  <a:lnTo>
                    <a:pt x="11778" y="1236"/>
                  </a:lnTo>
                  <a:lnTo>
                    <a:pt x="11778" y="1468"/>
                  </a:lnTo>
                  <a:lnTo>
                    <a:pt x="11778" y="1738"/>
                  </a:lnTo>
                  <a:lnTo>
                    <a:pt x="11739" y="1970"/>
                  </a:lnTo>
                  <a:lnTo>
                    <a:pt x="11662" y="2240"/>
                  </a:lnTo>
                  <a:lnTo>
                    <a:pt x="11430" y="2627"/>
                  </a:lnTo>
                  <a:lnTo>
                    <a:pt x="11160" y="3013"/>
                  </a:lnTo>
                  <a:lnTo>
                    <a:pt x="10851" y="3399"/>
                  </a:lnTo>
                  <a:lnTo>
                    <a:pt x="10542" y="3746"/>
                  </a:lnTo>
                  <a:lnTo>
                    <a:pt x="9847" y="4480"/>
                  </a:lnTo>
                  <a:lnTo>
                    <a:pt x="9075" y="5137"/>
                  </a:lnTo>
                  <a:lnTo>
                    <a:pt x="8264" y="5793"/>
                  </a:lnTo>
                  <a:lnTo>
                    <a:pt x="7453" y="6372"/>
                  </a:lnTo>
                  <a:lnTo>
                    <a:pt x="6603" y="6990"/>
                  </a:lnTo>
                  <a:lnTo>
                    <a:pt x="5754" y="7569"/>
                  </a:lnTo>
                  <a:lnTo>
                    <a:pt x="4866" y="8110"/>
                  </a:lnTo>
                  <a:lnTo>
                    <a:pt x="3977" y="8612"/>
                  </a:lnTo>
                  <a:lnTo>
                    <a:pt x="3128" y="9037"/>
                  </a:lnTo>
                  <a:lnTo>
                    <a:pt x="2703" y="9191"/>
                  </a:lnTo>
                  <a:lnTo>
                    <a:pt x="2240" y="9346"/>
                  </a:lnTo>
                  <a:lnTo>
                    <a:pt x="1969" y="9384"/>
                  </a:lnTo>
                  <a:lnTo>
                    <a:pt x="1661" y="9423"/>
                  </a:lnTo>
                  <a:lnTo>
                    <a:pt x="1313" y="9384"/>
                  </a:lnTo>
                  <a:lnTo>
                    <a:pt x="1004" y="9346"/>
                  </a:lnTo>
                  <a:lnTo>
                    <a:pt x="734" y="9191"/>
                  </a:lnTo>
                  <a:lnTo>
                    <a:pt x="541" y="9037"/>
                  </a:lnTo>
                  <a:lnTo>
                    <a:pt x="463" y="8921"/>
                  </a:lnTo>
                  <a:lnTo>
                    <a:pt x="386" y="8805"/>
                  </a:lnTo>
                  <a:lnTo>
                    <a:pt x="348" y="8650"/>
                  </a:lnTo>
                  <a:lnTo>
                    <a:pt x="309" y="8496"/>
                  </a:lnTo>
                  <a:lnTo>
                    <a:pt x="579" y="8612"/>
                  </a:lnTo>
                  <a:lnTo>
                    <a:pt x="888" y="8728"/>
                  </a:lnTo>
                  <a:lnTo>
                    <a:pt x="1197" y="8766"/>
                  </a:lnTo>
                  <a:lnTo>
                    <a:pt x="1506" y="8766"/>
                  </a:lnTo>
                  <a:lnTo>
                    <a:pt x="1815" y="8728"/>
                  </a:lnTo>
                  <a:lnTo>
                    <a:pt x="2124" y="8650"/>
                  </a:lnTo>
                  <a:lnTo>
                    <a:pt x="2742" y="8457"/>
                  </a:lnTo>
                  <a:lnTo>
                    <a:pt x="3321" y="8187"/>
                  </a:lnTo>
                  <a:lnTo>
                    <a:pt x="3939" y="7917"/>
                  </a:lnTo>
                  <a:lnTo>
                    <a:pt x="4981" y="7299"/>
                  </a:lnTo>
                  <a:lnTo>
                    <a:pt x="6526" y="6372"/>
                  </a:lnTo>
                  <a:lnTo>
                    <a:pt x="7298" y="5832"/>
                  </a:lnTo>
                  <a:lnTo>
                    <a:pt x="8071" y="5291"/>
                  </a:lnTo>
                  <a:lnTo>
                    <a:pt x="8804" y="4750"/>
                  </a:lnTo>
                  <a:lnTo>
                    <a:pt x="9499" y="4133"/>
                  </a:lnTo>
                  <a:lnTo>
                    <a:pt x="10156" y="3515"/>
                  </a:lnTo>
                  <a:lnTo>
                    <a:pt x="10774" y="2820"/>
                  </a:lnTo>
                  <a:lnTo>
                    <a:pt x="10967" y="2588"/>
                  </a:lnTo>
                  <a:lnTo>
                    <a:pt x="11121" y="2356"/>
                  </a:lnTo>
                  <a:lnTo>
                    <a:pt x="11276" y="2047"/>
                  </a:lnTo>
                  <a:lnTo>
                    <a:pt x="11391" y="1777"/>
                  </a:lnTo>
                  <a:lnTo>
                    <a:pt x="11469" y="1468"/>
                  </a:lnTo>
                  <a:lnTo>
                    <a:pt x="11507" y="1159"/>
                  </a:lnTo>
                  <a:lnTo>
                    <a:pt x="11430" y="889"/>
                  </a:lnTo>
                  <a:lnTo>
                    <a:pt x="11314" y="580"/>
                  </a:lnTo>
                  <a:lnTo>
                    <a:pt x="11237" y="464"/>
                  </a:lnTo>
                  <a:close/>
                  <a:moveTo>
                    <a:pt x="9924" y="1"/>
                  </a:moveTo>
                  <a:lnTo>
                    <a:pt x="9654" y="39"/>
                  </a:lnTo>
                  <a:lnTo>
                    <a:pt x="9306" y="117"/>
                  </a:lnTo>
                  <a:lnTo>
                    <a:pt x="8920" y="194"/>
                  </a:lnTo>
                  <a:lnTo>
                    <a:pt x="8186" y="503"/>
                  </a:lnTo>
                  <a:lnTo>
                    <a:pt x="7491" y="850"/>
                  </a:lnTo>
                  <a:lnTo>
                    <a:pt x="6835" y="1198"/>
                  </a:lnTo>
                  <a:lnTo>
                    <a:pt x="6101" y="1584"/>
                  </a:lnTo>
                  <a:lnTo>
                    <a:pt x="5406" y="2009"/>
                  </a:lnTo>
                  <a:lnTo>
                    <a:pt x="4750" y="2472"/>
                  </a:lnTo>
                  <a:lnTo>
                    <a:pt x="4093" y="2974"/>
                  </a:lnTo>
                  <a:lnTo>
                    <a:pt x="3360" y="3553"/>
                  </a:lnTo>
                  <a:lnTo>
                    <a:pt x="2665" y="4210"/>
                  </a:lnTo>
                  <a:lnTo>
                    <a:pt x="1969" y="4866"/>
                  </a:lnTo>
                  <a:lnTo>
                    <a:pt x="1352" y="5600"/>
                  </a:lnTo>
                  <a:lnTo>
                    <a:pt x="888" y="6141"/>
                  </a:lnTo>
                  <a:lnTo>
                    <a:pt x="618" y="6449"/>
                  </a:lnTo>
                  <a:lnTo>
                    <a:pt x="348" y="6797"/>
                  </a:lnTo>
                  <a:lnTo>
                    <a:pt x="155" y="7145"/>
                  </a:lnTo>
                  <a:lnTo>
                    <a:pt x="0" y="7492"/>
                  </a:lnTo>
                  <a:lnTo>
                    <a:pt x="0" y="7685"/>
                  </a:lnTo>
                  <a:lnTo>
                    <a:pt x="0" y="7840"/>
                  </a:lnTo>
                  <a:lnTo>
                    <a:pt x="0" y="8033"/>
                  </a:lnTo>
                  <a:lnTo>
                    <a:pt x="77" y="8187"/>
                  </a:lnTo>
                  <a:lnTo>
                    <a:pt x="77" y="8264"/>
                  </a:lnTo>
                  <a:lnTo>
                    <a:pt x="77" y="8342"/>
                  </a:lnTo>
                  <a:lnTo>
                    <a:pt x="39" y="8496"/>
                  </a:lnTo>
                  <a:lnTo>
                    <a:pt x="39" y="8650"/>
                  </a:lnTo>
                  <a:lnTo>
                    <a:pt x="77" y="8805"/>
                  </a:lnTo>
                  <a:lnTo>
                    <a:pt x="116" y="8959"/>
                  </a:lnTo>
                  <a:lnTo>
                    <a:pt x="309" y="9230"/>
                  </a:lnTo>
                  <a:lnTo>
                    <a:pt x="541" y="9500"/>
                  </a:lnTo>
                  <a:lnTo>
                    <a:pt x="734" y="9616"/>
                  </a:lnTo>
                  <a:lnTo>
                    <a:pt x="965" y="9732"/>
                  </a:lnTo>
                  <a:lnTo>
                    <a:pt x="1236" y="9770"/>
                  </a:lnTo>
                  <a:lnTo>
                    <a:pt x="1467" y="9809"/>
                  </a:lnTo>
                  <a:lnTo>
                    <a:pt x="1583" y="9963"/>
                  </a:lnTo>
                  <a:lnTo>
                    <a:pt x="1815" y="9770"/>
                  </a:lnTo>
                  <a:lnTo>
                    <a:pt x="1892" y="9770"/>
                  </a:lnTo>
                  <a:lnTo>
                    <a:pt x="1892" y="9848"/>
                  </a:lnTo>
                  <a:lnTo>
                    <a:pt x="1931" y="9848"/>
                  </a:lnTo>
                  <a:lnTo>
                    <a:pt x="2008" y="9770"/>
                  </a:lnTo>
                  <a:lnTo>
                    <a:pt x="2394" y="9654"/>
                  </a:lnTo>
                  <a:lnTo>
                    <a:pt x="2935" y="9500"/>
                  </a:lnTo>
                  <a:lnTo>
                    <a:pt x="3514" y="9268"/>
                  </a:lnTo>
                  <a:lnTo>
                    <a:pt x="4055" y="9037"/>
                  </a:lnTo>
                  <a:lnTo>
                    <a:pt x="4557" y="8766"/>
                  </a:lnTo>
                  <a:lnTo>
                    <a:pt x="5599" y="8148"/>
                  </a:lnTo>
                  <a:lnTo>
                    <a:pt x="6603" y="7492"/>
                  </a:lnTo>
                  <a:lnTo>
                    <a:pt x="6758" y="7376"/>
                  </a:lnTo>
                  <a:lnTo>
                    <a:pt x="7839" y="6643"/>
                  </a:lnTo>
                  <a:lnTo>
                    <a:pt x="8688" y="5986"/>
                  </a:lnTo>
                  <a:lnTo>
                    <a:pt x="9538" y="5330"/>
                  </a:lnTo>
                  <a:lnTo>
                    <a:pt x="10388" y="4596"/>
                  </a:lnTo>
                  <a:lnTo>
                    <a:pt x="10774" y="4171"/>
                  </a:lnTo>
                  <a:lnTo>
                    <a:pt x="11121" y="3785"/>
                  </a:lnTo>
                  <a:lnTo>
                    <a:pt x="11160" y="3901"/>
                  </a:lnTo>
                  <a:lnTo>
                    <a:pt x="11430" y="3824"/>
                  </a:lnTo>
                  <a:lnTo>
                    <a:pt x="11932" y="4094"/>
                  </a:lnTo>
                  <a:lnTo>
                    <a:pt x="12087" y="3824"/>
                  </a:lnTo>
                  <a:lnTo>
                    <a:pt x="11353" y="3476"/>
                  </a:lnTo>
                  <a:lnTo>
                    <a:pt x="11662" y="3051"/>
                  </a:lnTo>
                  <a:lnTo>
                    <a:pt x="11932" y="2588"/>
                  </a:lnTo>
                  <a:lnTo>
                    <a:pt x="12087" y="2202"/>
                  </a:lnTo>
                  <a:lnTo>
                    <a:pt x="12164" y="1816"/>
                  </a:lnTo>
                  <a:lnTo>
                    <a:pt x="12395" y="1623"/>
                  </a:lnTo>
                  <a:lnTo>
                    <a:pt x="12164" y="1391"/>
                  </a:lnTo>
                  <a:lnTo>
                    <a:pt x="12125" y="1082"/>
                  </a:lnTo>
                  <a:lnTo>
                    <a:pt x="12048" y="812"/>
                  </a:lnTo>
                  <a:lnTo>
                    <a:pt x="11932" y="580"/>
                  </a:lnTo>
                  <a:lnTo>
                    <a:pt x="11778" y="387"/>
                  </a:lnTo>
                  <a:lnTo>
                    <a:pt x="11585" y="194"/>
                  </a:lnTo>
                  <a:lnTo>
                    <a:pt x="11353" y="78"/>
                  </a:lnTo>
                  <a:lnTo>
                    <a:pt x="11044" y="39"/>
                  </a:lnTo>
                  <a:lnTo>
                    <a:pt x="10735" y="39"/>
                  </a:lnTo>
                  <a:lnTo>
                    <a:pt x="10619" y="78"/>
                  </a:lnTo>
                  <a:lnTo>
                    <a:pt x="103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9"/>
            <p:cNvSpPr/>
            <p:nvPr/>
          </p:nvSpPr>
          <p:spPr>
            <a:xfrm>
              <a:off x="6773675" y="25422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4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52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2"/>
                  </a:lnTo>
                  <a:lnTo>
                    <a:pt x="2935" y="1430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4" y="1893"/>
                  </a:lnTo>
                  <a:lnTo>
                    <a:pt x="425" y="2434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6" y="11354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20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2"/>
                  </a:lnTo>
                  <a:lnTo>
                    <a:pt x="3669" y="10620"/>
                  </a:lnTo>
                  <a:lnTo>
                    <a:pt x="3824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6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3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6" y="2742"/>
                  </a:lnTo>
                  <a:lnTo>
                    <a:pt x="4287" y="2395"/>
                  </a:lnTo>
                  <a:lnTo>
                    <a:pt x="4210" y="1430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9"/>
            <p:cNvSpPr/>
            <p:nvPr/>
          </p:nvSpPr>
          <p:spPr>
            <a:xfrm>
              <a:off x="4769575" y="2562550"/>
              <a:ext cx="144825" cy="164150"/>
            </a:xfrm>
            <a:custGeom>
              <a:avLst/>
              <a:gdLst/>
              <a:ahLst/>
              <a:cxnLst/>
              <a:rect l="l" t="t" r="r" b="b"/>
              <a:pathLst>
                <a:path w="5793" h="6566" extrusionOk="0">
                  <a:moveTo>
                    <a:pt x="2858" y="464"/>
                  </a:moveTo>
                  <a:lnTo>
                    <a:pt x="3360" y="619"/>
                  </a:lnTo>
                  <a:lnTo>
                    <a:pt x="3823" y="812"/>
                  </a:lnTo>
                  <a:lnTo>
                    <a:pt x="4248" y="1082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9"/>
                  </a:lnTo>
                  <a:lnTo>
                    <a:pt x="5252" y="2511"/>
                  </a:lnTo>
                  <a:lnTo>
                    <a:pt x="5290" y="2781"/>
                  </a:lnTo>
                  <a:lnTo>
                    <a:pt x="5329" y="3051"/>
                  </a:lnTo>
                  <a:lnTo>
                    <a:pt x="5329" y="3322"/>
                  </a:lnTo>
                  <a:lnTo>
                    <a:pt x="5290" y="3785"/>
                  </a:lnTo>
                  <a:lnTo>
                    <a:pt x="5175" y="4248"/>
                  </a:lnTo>
                  <a:lnTo>
                    <a:pt x="4982" y="4712"/>
                  </a:lnTo>
                  <a:lnTo>
                    <a:pt x="4711" y="5098"/>
                  </a:lnTo>
                  <a:lnTo>
                    <a:pt x="4364" y="5445"/>
                  </a:lnTo>
                  <a:lnTo>
                    <a:pt x="4016" y="5716"/>
                  </a:lnTo>
                  <a:lnTo>
                    <a:pt x="3784" y="5832"/>
                  </a:lnTo>
                  <a:lnTo>
                    <a:pt x="3553" y="5947"/>
                  </a:lnTo>
                  <a:lnTo>
                    <a:pt x="3321" y="6025"/>
                  </a:lnTo>
                  <a:lnTo>
                    <a:pt x="3089" y="6063"/>
                  </a:lnTo>
                  <a:lnTo>
                    <a:pt x="2780" y="6102"/>
                  </a:lnTo>
                  <a:lnTo>
                    <a:pt x="2510" y="6102"/>
                  </a:lnTo>
                  <a:lnTo>
                    <a:pt x="2201" y="6063"/>
                  </a:lnTo>
                  <a:lnTo>
                    <a:pt x="1970" y="5986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600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1"/>
                  </a:lnTo>
                  <a:lnTo>
                    <a:pt x="734" y="4789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5"/>
                  </a:lnTo>
                  <a:lnTo>
                    <a:pt x="464" y="2974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700"/>
                  </a:lnTo>
                  <a:lnTo>
                    <a:pt x="966" y="1507"/>
                  </a:lnTo>
                  <a:lnTo>
                    <a:pt x="1120" y="1275"/>
                  </a:lnTo>
                  <a:lnTo>
                    <a:pt x="1313" y="1121"/>
                  </a:lnTo>
                  <a:lnTo>
                    <a:pt x="1506" y="927"/>
                  </a:lnTo>
                  <a:lnTo>
                    <a:pt x="1738" y="812"/>
                  </a:lnTo>
                  <a:lnTo>
                    <a:pt x="1970" y="696"/>
                  </a:lnTo>
                  <a:lnTo>
                    <a:pt x="2201" y="580"/>
                  </a:lnTo>
                  <a:lnTo>
                    <a:pt x="2472" y="541"/>
                  </a:lnTo>
                  <a:lnTo>
                    <a:pt x="2780" y="503"/>
                  </a:lnTo>
                  <a:lnTo>
                    <a:pt x="2819" y="503"/>
                  </a:lnTo>
                  <a:lnTo>
                    <a:pt x="2858" y="464"/>
                  </a:lnTo>
                  <a:close/>
                  <a:moveTo>
                    <a:pt x="2665" y="1"/>
                  </a:moveTo>
                  <a:lnTo>
                    <a:pt x="2587" y="39"/>
                  </a:lnTo>
                  <a:lnTo>
                    <a:pt x="2510" y="78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1"/>
                  </a:lnTo>
                  <a:lnTo>
                    <a:pt x="1854" y="310"/>
                  </a:lnTo>
                  <a:lnTo>
                    <a:pt x="1622" y="387"/>
                  </a:lnTo>
                  <a:lnTo>
                    <a:pt x="1390" y="503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7"/>
                  </a:lnTo>
                  <a:lnTo>
                    <a:pt x="348" y="1738"/>
                  </a:lnTo>
                  <a:lnTo>
                    <a:pt x="155" y="2279"/>
                  </a:lnTo>
                  <a:lnTo>
                    <a:pt x="39" y="2858"/>
                  </a:lnTo>
                  <a:lnTo>
                    <a:pt x="0" y="3399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3"/>
                  </a:lnTo>
                  <a:lnTo>
                    <a:pt x="309" y="4943"/>
                  </a:lnTo>
                  <a:lnTo>
                    <a:pt x="425" y="5214"/>
                  </a:lnTo>
                  <a:lnTo>
                    <a:pt x="579" y="5445"/>
                  </a:lnTo>
                  <a:lnTo>
                    <a:pt x="734" y="5677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8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7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7"/>
                  </a:lnTo>
                  <a:lnTo>
                    <a:pt x="3476" y="6449"/>
                  </a:lnTo>
                  <a:lnTo>
                    <a:pt x="3784" y="6334"/>
                  </a:lnTo>
                  <a:lnTo>
                    <a:pt x="4055" y="6218"/>
                  </a:lnTo>
                  <a:lnTo>
                    <a:pt x="4325" y="6063"/>
                  </a:lnTo>
                  <a:lnTo>
                    <a:pt x="4557" y="5909"/>
                  </a:lnTo>
                  <a:lnTo>
                    <a:pt x="4788" y="5716"/>
                  </a:lnTo>
                  <a:lnTo>
                    <a:pt x="4982" y="5484"/>
                  </a:lnTo>
                  <a:lnTo>
                    <a:pt x="5175" y="5252"/>
                  </a:lnTo>
                  <a:lnTo>
                    <a:pt x="5329" y="4982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1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8"/>
                  </a:lnTo>
                  <a:lnTo>
                    <a:pt x="5561" y="2047"/>
                  </a:lnTo>
                  <a:lnTo>
                    <a:pt x="5406" y="1777"/>
                  </a:lnTo>
                  <a:lnTo>
                    <a:pt x="5252" y="1507"/>
                  </a:lnTo>
                  <a:lnTo>
                    <a:pt x="5059" y="1275"/>
                  </a:lnTo>
                  <a:lnTo>
                    <a:pt x="4866" y="1043"/>
                  </a:lnTo>
                  <a:lnTo>
                    <a:pt x="4634" y="812"/>
                  </a:lnTo>
                  <a:lnTo>
                    <a:pt x="4402" y="619"/>
                  </a:lnTo>
                  <a:lnTo>
                    <a:pt x="4132" y="464"/>
                  </a:lnTo>
                  <a:lnTo>
                    <a:pt x="3862" y="310"/>
                  </a:lnTo>
                  <a:lnTo>
                    <a:pt x="3591" y="194"/>
                  </a:lnTo>
                  <a:lnTo>
                    <a:pt x="3282" y="117"/>
                  </a:lnTo>
                  <a:lnTo>
                    <a:pt x="2974" y="39"/>
                  </a:lnTo>
                  <a:lnTo>
                    <a:pt x="266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9"/>
            <p:cNvSpPr/>
            <p:nvPr/>
          </p:nvSpPr>
          <p:spPr>
            <a:xfrm>
              <a:off x="2452675" y="2582825"/>
              <a:ext cx="296400" cy="356250"/>
            </a:xfrm>
            <a:custGeom>
              <a:avLst/>
              <a:gdLst/>
              <a:ahLst/>
              <a:cxnLst/>
              <a:rect l="l" t="t" r="r" b="b"/>
              <a:pathLst>
                <a:path w="11856" h="14250" extrusionOk="0">
                  <a:moveTo>
                    <a:pt x="7221" y="1"/>
                  </a:moveTo>
                  <a:lnTo>
                    <a:pt x="6990" y="194"/>
                  </a:lnTo>
                  <a:lnTo>
                    <a:pt x="8032" y="1777"/>
                  </a:lnTo>
                  <a:lnTo>
                    <a:pt x="9114" y="3283"/>
                  </a:lnTo>
                  <a:lnTo>
                    <a:pt x="8032" y="2704"/>
                  </a:lnTo>
                  <a:lnTo>
                    <a:pt x="6913" y="2202"/>
                  </a:lnTo>
                  <a:lnTo>
                    <a:pt x="6758" y="2472"/>
                  </a:lnTo>
                  <a:lnTo>
                    <a:pt x="8225" y="3283"/>
                  </a:lnTo>
                  <a:lnTo>
                    <a:pt x="9731" y="4094"/>
                  </a:lnTo>
                  <a:lnTo>
                    <a:pt x="10388" y="4905"/>
                  </a:lnTo>
                  <a:lnTo>
                    <a:pt x="10388" y="4943"/>
                  </a:lnTo>
                  <a:lnTo>
                    <a:pt x="10697" y="4827"/>
                  </a:lnTo>
                  <a:lnTo>
                    <a:pt x="10658" y="4712"/>
                  </a:lnTo>
                  <a:lnTo>
                    <a:pt x="10620" y="4596"/>
                  </a:lnTo>
                  <a:lnTo>
                    <a:pt x="10620" y="4596"/>
                  </a:lnTo>
                  <a:lnTo>
                    <a:pt x="10929" y="4712"/>
                  </a:lnTo>
                  <a:lnTo>
                    <a:pt x="11160" y="4827"/>
                  </a:lnTo>
                  <a:lnTo>
                    <a:pt x="11315" y="5021"/>
                  </a:lnTo>
                  <a:lnTo>
                    <a:pt x="11431" y="5252"/>
                  </a:lnTo>
                  <a:lnTo>
                    <a:pt x="11469" y="5484"/>
                  </a:lnTo>
                  <a:lnTo>
                    <a:pt x="11469" y="5754"/>
                  </a:lnTo>
                  <a:lnTo>
                    <a:pt x="11431" y="6063"/>
                  </a:lnTo>
                  <a:lnTo>
                    <a:pt x="11353" y="6372"/>
                  </a:lnTo>
                  <a:lnTo>
                    <a:pt x="11083" y="7028"/>
                  </a:lnTo>
                  <a:lnTo>
                    <a:pt x="10813" y="7646"/>
                  </a:lnTo>
                  <a:lnTo>
                    <a:pt x="10504" y="8148"/>
                  </a:lnTo>
                  <a:lnTo>
                    <a:pt x="10233" y="8573"/>
                  </a:lnTo>
                  <a:lnTo>
                    <a:pt x="9654" y="9345"/>
                  </a:lnTo>
                  <a:lnTo>
                    <a:pt x="9036" y="10079"/>
                  </a:lnTo>
                  <a:lnTo>
                    <a:pt x="8380" y="10736"/>
                  </a:lnTo>
                  <a:lnTo>
                    <a:pt x="7646" y="11353"/>
                  </a:lnTo>
                  <a:lnTo>
                    <a:pt x="6874" y="11933"/>
                  </a:lnTo>
                  <a:lnTo>
                    <a:pt x="6024" y="12435"/>
                  </a:lnTo>
                  <a:lnTo>
                    <a:pt x="5175" y="12898"/>
                  </a:lnTo>
                  <a:lnTo>
                    <a:pt x="4287" y="13284"/>
                  </a:lnTo>
                  <a:lnTo>
                    <a:pt x="3862" y="13439"/>
                  </a:lnTo>
                  <a:lnTo>
                    <a:pt x="3283" y="13632"/>
                  </a:lnTo>
                  <a:lnTo>
                    <a:pt x="2665" y="13786"/>
                  </a:lnTo>
                  <a:lnTo>
                    <a:pt x="1970" y="13941"/>
                  </a:lnTo>
                  <a:lnTo>
                    <a:pt x="1043" y="13941"/>
                  </a:lnTo>
                  <a:lnTo>
                    <a:pt x="811" y="13863"/>
                  </a:lnTo>
                  <a:lnTo>
                    <a:pt x="580" y="13709"/>
                  </a:lnTo>
                  <a:lnTo>
                    <a:pt x="425" y="13554"/>
                  </a:lnTo>
                  <a:lnTo>
                    <a:pt x="309" y="13323"/>
                  </a:lnTo>
                  <a:lnTo>
                    <a:pt x="232" y="13052"/>
                  </a:lnTo>
                  <a:lnTo>
                    <a:pt x="1" y="13130"/>
                  </a:lnTo>
                  <a:lnTo>
                    <a:pt x="1" y="13400"/>
                  </a:lnTo>
                  <a:lnTo>
                    <a:pt x="39" y="13632"/>
                  </a:lnTo>
                  <a:lnTo>
                    <a:pt x="155" y="13825"/>
                  </a:lnTo>
                  <a:lnTo>
                    <a:pt x="271" y="13941"/>
                  </a:lnTo>
                  <a:lnTo>
                    <a:pt x="464" y="14056"/>
                  </a:lnTo>
                  <a:lnTo>
                    <a:pt x="657" y="14172"/>
                  </a:lnTo>
                  <a:lnTo>
                    <a:pt x="889" y="14211"/>
                  </a:lnTo>
                  <a:lnTo>
                    <a:pt x="1120" y="14249"/>
                  </a:lnTo>
                  <a:lnTo>
                    <a:pt x="1661" y="14249"/>
                  </a:lnTo>
                  <a:lnTo>
                    <a:pt x="2163" y="14211"/>
                  </a:lnTo>
                  <a:lnTo>
                    <a:pt x="2665" y="14134"/>
                  </a:lnTo>
                  <a:lnTo>
                    <a:pt x="3051" y="14056"/>
                  </a:lnTo>
                  <a:lnTo>
                    <a:pt x="3708" y="13863"/>
                  </a:lnTo>
                  <a:lnTo>
                    <a:pt x="4364" y="13632"/>
                  </a:lnTo>
                  <a:lnTo>
                    <a:pt x="5020" y="13361"/>
                  </a:lnTo>
                  <a:lnTo>
                    <a:pt x="5638" y="13091"/>
                  </a:lnTo>
                  <a:lnTo>
                    <a:pt x="6256" y="12743"/>
                  </a:lnTo>
                  <a:lnTo>
                    <a:pt x="6835" y="12396"/>
                  </a:lnTo>
                  <a:lnTo>
                    <a:pt x="7415" y="12010"/>
                  </a:lnTo>
                  <a:lnTo>
                    <a:pt x="7955" y="11585"/>
                  </a:lnTo>
                  <a:lnTo>
                    <a:pt x="8457" y="11160"/>
                  </a:lnTo>
                  <a:lnTo>
                    <a:pt x="8959" y="10697"/>
                  </a:lnTo>
                  <a:lnTo>
                    <a:pt x="9423" y="10234"/>
                  </a:lnTo>
                  <a:lnTo>
                    <a:pt x="9847" y="9732"/>
                  </a:lnTo>
                  <a:lnTo>
                    <a:pt x="10272" y="9191"/>
                  </a:lnTo>
                  <a:lnTo>
                    <a:pt x="10620" y="8650"/>
                  </a:lnTo>
                  <a:lnTo>
                    <a:pt x="11006" y="8071"/>
                  </a:lnTo>
                  <a:lnTo>
                    <a:pt x="11315" y="7492"/>
                  </a:lnTo>
                  <a:lnTo>
                    <a:pt x="11546" y="6951"/>
                  </a:lnTo>
                  <a:lnTo>
                    <a:pt x="11778" y="6411"/>
                  </a:lnTo>
                  <a:lnTo>
                    <a:pt x="11817" y="6102"/>
                  </a:lnTo>
                  <a:lnTo>
                    <a:pt x="11855" y="5831"/>
                  </a:lnTo>
                  <a:lnTo>
                    <a:pt x="11855" y="5523"/>
                  </a:lnTo>
                  <a:lnTo>
                    <a:pt x="11778" y="5252"/>
                  </a:lnTo>
                  <a:lnTo>
                    <a:pt x="11701" y="5021"/>
                  </a:lnTo>
                  <a:lnTo>
                    <a:pt x="11585" y="4866"/>
                  </a:lnTo>
                  <a:lnTo>
                    <a:pt x="11469" y="4673"/>
                  </a:lnTo>
                  <a:lnTo>
                    <a:pt x="11315" y="4519"/>
                  </a:lnTo>
                  <a:lnTo>
                    <a:pt x="11122" y="4403"/>
                  </a:lnTo>
                  <a:lnTo>
                    <a:pt x="10929" y="4325"/>
                  </a:lnTo>
                  <a:lnTo>
                    <a:pt x="10735" y="4248"/>
                  </a:lnTo>
                  <a:lnTo>
                    <a:pt x="10504" y="4210"/>
                  </a:lnTo>
                  <a:lnTo>
                    <a:pt x="10465" y="4248"/>
                  </a:lnTo>
                  <a:lnTo>
                    <a:pt x="10388" y="4248"/>
                  </a:lnTo>
                  <a:lnTo>
                    <a:pt x="9654" y="3167"/>
                  </a:lnTo>
                  <a:lnTo>
                    <a:pt x="8882" y="2086"/>
                  </a:lnTo>
                  <a:lnTo>
                    <a:pt x="8032" y="1043"/>
                  </a:lnTo>
                  <a:lnTo>
                    <a:pt x="72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9"/>
            <p:cNvSpPr/>
            <p:nvPr/>
          </p:nvSpPr>
          <p:spPr>
            <a:xfrm>
              <a:off x="581775" y="25867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0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5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9"/>
            <p:cNvSpPr/>
            <p:nvPr/>
          </p:nvSpPr>
          <p:spPr>
            <a:xfrm>
              <a:off x="6717675" y="2588625"/>
              <a:ext cx="42525" cy="41525"/>
            </a:xfrm>
            <a:custGeom>
              <a:avLst/>
              <a:gdLst/>
              <a:ahLst/>
              <a:cxnLst/>
              <a:rect l="l" t="t" r="r" b="b"/>
              <a:pathLst>
                <a:path w="1701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2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9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3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8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9"/>
            <p:cNvSpPr/>
            <p:nvPr/>
          </p:nvSpPr>
          <p:spPr>
            <a:xfrm>
              <a:off x="587575" y="25924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3" y="1893"/>
                  </a:lnTo>
                  <a:lnTo>
                    <a:pt x="425" y="2433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5" y="11353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1"/>
                  </a:lnTo>
                  <a:lnTo>
                    <a:pt x="3669" y="10620"/>
                  </a:lnTo>
                  <a:lnTo>
                    <a:pt x="3823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5" y="2742"/>
                  </a:lnTo>
                  <a:lnTo>
                    <a:pt x="4287" y="2395"/>
                  </a:lnTo>
                  <a:lnTo>
                    <a:pt x="4210" y="1429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9"/>
            <p:cNvSpPr/>
            <p:nvPr/>
          </p:nvSpPr>
          <p:spPr>
            <a:xfrm>
              <a:off x="6526550" y="26156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1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1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2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9"/>
            <p:cNvSpPr/>
            <p:nvPr/>
          </p:nvSpPr>
          <p:spPr>
            <a:xfrm>
              <a:off x="1725750" y="2629175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2"/>
                  </a:lnTo>
                  <a:lnTo>
                    <a:pt x="2008" y="965"/>
                  </a:lnTo>
                  <a:lnTo>
                    <a:pt x="2124" y="1120"/>
                  </a:lnTo>
                  <a:lnTo>
                    <a:pt x="2202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6" y="502"/>
                  </a:lnTo>
                  <a:lnTo>
                    <a:pt x="811" y="463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0"/>
                  </a:lnTo>
                  <a:lnTo>
                    <a:pt x="194" y="425"/>
                  </a:lnTo>
                  <a:lnTo>
                    <a:pt x="78" y="618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8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2" y="2973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3"/>
                  </a:lnTo>
                  <a:lnTo>
                    <a:pt x="2626" y="2896"/>
                  </a:lnTo>
                  <a:lnTo>
                    <a:pt x="2704" y="2317"/>
                  </a:lnTo>
                  <a:lnTo>
                    <a:pt x="2704" y="2008"/>
                  </a:lnTo>
                  <a:lnTo>
                    <a:pt x="2704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00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9"/>
            <p:cNvSpPr/>
            <p:nvPr/>
          </p:nvSpPr>
          <p:spPr>
            <a:xfrm>
              <a:off x="2602300" y="2637850"/>
              <a:ext cx="63750" cy="173800"/>
            </a:xfrm>
            <a:custGeom>
              <a:avLst/>
              <a:gdLst/>
              <a:ahLst/>
              <a:cxnLst/>
              <a:rect l="l" t="t" r="r" b="b"/>
              <a:pathLst>
                <a:path w="2550" h="6952" extrusionOk="0">
                  <a:moveTo>
                    <a:pt x="271" y="1"/>
                  </a:moveTo>
                  <a:lnTo>
                    <a:pt x="1" y="78"/>
                  </a:lnTo>
                  <a:lnTo>
                    <a:pt x="232" y="927"/>
                  </a:lnTo>
                  <a:lnTo>
                    <a:pt x="503" y="1816"/>
                  </a:lnTo>
                  <a:lnTo>
                    <a:pt x="1082" y="3515"/>
                  </a:lnTo>
                  <a:lnTo>
                    <a:pt x="2318" y="6951"/>
                  </a:lnTo>
                  <a:lnTo>
                    <a:pt x="2549" y="6874"/>
                  </a:lnTo>
                  <a:lnTo>
                    <a:pt x="2047" y="5136"/>
                  </a:lnTo>
                  <a:lnTo>
                    <a:pt x="1507" y="3399"/>
                  </a:lnTo>
                  <a:lnTo>
                    <a:pt x="928" y="1661"/>
                  </a:lnTo>
                  <a:lnTo>
                    <a:pt x="619" y="81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9"/>
            <p:cNvSpPr/>
            <p:nvPr/>
          </p:nvSpPr>
          <p:spPr>
            <a:xfrm>
              <a:off x="531575" y="26388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1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9"/>
            <p:cNvSpPr/>
            <p:nvPr/>
          </p:nvSpPr>
          <p:spPr>
            <a:xfrm>
              <a:off x="340450" y="26658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0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0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1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9"/>
            <p:cNvSpPr/>
            <p:nvPr/>
          </p:nvSpPr>
          <p:spPr>
            <a:xfrm>
              <a:off x="6651075" y="26658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1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9"/>
            <p:cNvSpPr/>
            <p:nvPr/>
          </p:nvSpPr>
          <p:spPr>
            <a:xfrm>
              <a:off x="1793325" y="26986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7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5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5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3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9"/>
            <p:cNvSpPr/>
            <p:nvPr/>
          </p:nvSpPr>
          <p:spPr>
            <a:xfrm>
              <a:off x="2371575" y="2703500"/>
              <a:ext cx="351425" cy="207575"/>
            </a:xfrm>
            <a:custGeom>
              <a:avLst/>
              <a:gdLst/>
              <a:ahLst/>
              <a:cxnLst/>
              <a:rect l="l" t="t" r="r" b="b"/>
              <a:pathLst>
                <a:path w="14057" h="8303" extrusionOk="0">
                  <a:moveTo>
                    <a:pt x="13941" y="0"/>
                  </a:moveTo>
                  <a:lnTo>
                    <a:pt x="13632" y="116"/>
                  </a:lnTo>
                  <a:lnTo>
                    <a:pt x="13632" y="155"/>
                  </a:lnTo>
                  <a:lnTo>
                    <a:pt x="13555" y="773"/>
                  </a:lnTo>
                  <a:lnTo>
                    <a:pt x="13439" y="1313"/>
                  </a:lnTo>
                  <a:lnTo>
                    <a:pt x="13284" y="1854"/>
                  </a:lnTo>
                  <a:lnTo>
                    <a:pt x="13053" y="2395"/>
                  </a:lnTo>
                  <a:lnTo>
                    <a:pt x="12782" y="2897"/>
                  </a:lnTo>
                  <a:lnTo>
                    <a:pt x="12473" y="3360"/>
                  </a:lnTo>
                  <a:lnTo>
                    <a:pt x="12126" y="3823"/>
                  </a:lnTo>
                  <a:lnTo>
                    <a:pt x="11778" y="4248"/>
                  </a:lnTo>
                  <a:lnTo>
                    <a:pt x="11547" y="4325"/>
                  </a:lnTo>
                  <a:lnTo>
                    <a:pt x="11585" y="4441"/>
                  </a:lnTo>
                  <a:lnTo>
                    <a:pt x="11547" y="4480"/>
                  </a:lnTo>
                  <a:lnTo>
                    <a:pt x="11392" y="4557"/>
                  </a:lnTo>
                  <a:lnTo>
                    <a:pt x="11469" y="4557"/>
                  </a:lnTo>
                  <a:lnTo>
                    <a:pt x="10967" y="5020"/>
                  </a:lnTo>
                  <a:lnTo>
                    <a:pt x="10427" y="5445"/>
                  </a:lnTo>
                  <a:lnTo>
                    <a:pt x="9539" y="6063"/>
                  </a:lnTo>
                  <a:lnTo>
                    <a:pt x="8612" y="6642"/>
                  </a:lnTo>
                  <a:lnTo>
                    <a:pt x="8149" y="6912"/>
                  </a:lnTo>
                  <a:lnTo>
                    <a:pt x="7647" y="7144"/>
                  </a:lnTo>
                  <a:lnTo>
                    <a:pt x="7145" y="7376"/>
                  </a:lnTo>
                  <a:lnTo>
                    <a:pt x="6643" y="7569"/>
                  </a:lnTo>
                  <a:lnTo>
                    <a:pt x="6604" y="7453"/>
                  </a:lnTo>
                  <a:lnTo>
                    <a:pt x="6411" y="7492"/>
                  </a:lnTo>
                  <a:lnTo>
                    <a:pt x="4905" y="6372"/>
                  </a:lnTo>
                  <a:lnTo>
                    <a:pt x="3322" y="5291"/>
                  </a:lnTo>
                  <a:lnTo>
                    <a:pt x="1739" y="4248"/>
                  </a:lnTo>
                  <a:lnTo>
                    <a:pt x="78" y="3321"/>
                  </a:lnTo>
                  <a:lnTo>
                    <a:pt x="1" y="3399"/>
                  </a:lnTo>
                  <a:lnTo>
                    <a:pt x="3051" y="5600"/>
                  </a:lnTo>
                  <a:lnTo>
                    <a:pt x="6141" y="7723"/>
                  </a:lnTo>
                  <a:lnTo>
                    <a:pt x="5639" y="7839"/>
                  </a:lnTo>
                  <a:lnTo>
                    <a:pt x="5175" y="7916"/>
                  </a:lnTo>
                  <a:lnTo>
                    <a:pt x="4673" y="7955"/>
                  </a:lnTo>
                  <a:lnTo>
                    <a:pt x="4210" y="7994"/>
                  </a:lnTo>
                  <a:lnTo>
                    <a:pt x="4094" y="7994"/>
                  </a:lnTo>
                  <a:lnTo>
                    <a:pt x="4055" y="8071"/>
                  </a:lnTo>
                  <a:lnTo>
                    <a:pt x="4248" y="8303"/>
                  </a:lnTo>
                  <a:lnTo>
                    <a:pt x="5098" y="8303"/>
                  </a:lnTo>
                  <a:lnTo>
                    <a:pt x="5523" y="8264"/>
                  </a:lnTo>
                  <a:lnTo>
                    <a:pt x="5948" y="8187"/>
                  </a:lnTo>
                  <a:lnTo>
                    <a:pt x="6372" y="8110"/>
                  </a:lnTo>
                  <a:lnTo>
                    <a:pt x="6797" y="7955"/>
                  </a:lnTo>
                  <a:lnTo>
                    <a:pt x="7647" y="7646"/>
                  </a:lnTo>
                  <a:lnTo>
                    <a:pt x="8458" y="7221"/>
                  </a:lnTo>
                  <a:lnTo>
                    <a:pt x="9230" y="6758"/>
                  </a:lnTo>
                  <a:lnTo>
                    <a:pt x="10002" y="6295"/>
                  </a:lnTo>
                  <a:lnTo>
                    <a:pt x="10659" y="5793"/>
                  </a:lnTo>
                  <a:lnTo>
                    <a:pt x="11315" y="5252"/>
                  </a:lnTo>
                  <a:lnTo>
                    <a:pt x="11933" y="4673"/>
                  </a:lnTo>
                  <a:lnTo>
                    <a:pt x="12512" y="4055"/>
                  </a:lnTo>
                  <a:lnTo>
                    <a:pt x="12975" y="3360"/>
                  </a:lnTo>
                  <a:lnTo>
                    <a:pt x="13207" y="3012"/>
                  </a:lnTo>
                  <a:lnTo>
                    <a:pt x="13400" y="2665"/>
                  </a:lnTo>
                  <a:lnTo>
                    <a:pt x="13555" y="2279"/>
                  </a:lnTo>
                  <a:lnTo>
                    <a:pt x="13709" y="1893"/>
                  </a:lnTo>
                  <a:lnTo>
                    <a:pt x="13864" y="1506"/>
                  </a:lnTo>
                  <a:lnTo>
                    <a:pt x="13941" y="1082"/>
                  </a:lnTo>
                  <a:lnTo>
                    <a:pt x="14018" y="657"/>
                  </a:lnTo>
                  <a:lnTo>
                    <a:pt x="14057" y="232"/>
                  </a:lnTo>
                  <a:lnTo>
                    <a:pt x="14018" y="116"/>
                  </a:lnTo>
                  <a:lnTo>
                    <a:pt x="13941" y="39"/>
                  </a:lnTo>
                  <a:lnTo>
                    <a:pt x="139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9"/>
            <p:cNvSpPr/>
            <p:nvPr/>
          </p:nvSpPr>
          <p:spPr>
            <a:xfrm>
              <a:off x="6594125" y="27093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8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9"/>
            <p:cNvSpPr/>
            <p:nvPr/>
          </p:nvSpPr>
          <p:spPr>
            <a:xfrm>
              <a:off x="464975" y="27160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0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9"/>
            <p:cNvSpPr/>
            <p:nvPr/>
          </p:nvSpPr>
          <p:spPr>
            <a:xfrm>
              <a:off x="2488400" y="2725700"/>
              <a:ext cx="48275" cy="165100"/>
            </a:xfrm>
            <a:custGeom>
              <a:avLst/>
              <a:gdLst/>
              <a:ahLst/>
              <a:cxnLst/>
              <a:rect l="l" t="t" r="r" b="b"/>
              <a:pathLst>
                <a:path w="1931" h="6604" extrusionOk="0">
                  <a:moveTo>
                    <a:pt x="271" y="1"/>
                  </a:moveTo>
                  <a:lnTo>
                    <a:pt x="193" y="39"/>
                  </a:lnTo>
                  <a:lnTo>
                    <a:pt x="155" y="39"/>
                  </a:lnTo>
                  <a:lnTo>
                    <a:pt x="0" y="155"/>
                  </a:lnTo>
                  <a:lnTo>
                    <a:pt x="0" y="194"/>
                  </a:lnTo>
                  <a:lnTo>
                    <a:pt x="348" y="1815"/>
                  </a:lnTo>
                  <a:lnTo>
                    <a:pt x="773" y="3437"/>
                  </a:lnTo>
                  <a:lnTo>
                    <a:pt x="1236" y="5021"/>
                  </a:lnTo>
                  <a:lnTo>
                    <a:pt x="1738" y="6604"/>
                  </a:lnTo>
                  <a:lnTo>
                    <a:pt x="1931" y="6565"/>
                  </a:lnTo>
                  <a:lnTo>
                    <a:pt x="1622" y="4982"/>
                  </a:lnTo>
                  <a:lnTo>
                    <a:pt x="1236" y="3360"/>
                  </a:lnTo>
                  <a:lnTo>
                    <a:pt x="773" y="1777"/>
                  </a:lnTo>
                  <a:lnTo>
                    <a:pt x="271" y="194"/>
                  </a:lnTo>
                  <a:lnTo>
                    <a:pt x="3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9"/>
            <p:cNvSpPr/>
            <p:nvPr/>
          </p:nvSpPr>
          <p:spPr>
            <a:xfrm>
              <a:off x="2495150" y="2725700"/>
              <a:ext cx="165100" cy="91725"/>
            </a:xfrm>
            <a:custGeom>
              <a:avLst/>
              <a:gdLst/>
              <a:ahLst/>
              <a:cxnLst/>
              <a:rect l="l" t="t" r="r" b="b"/>
              <a:pathLst>
                <a:path w="6604" h="3669" extrusionOk="0">
                  <a:moveTo>
                    <a:pt x="116" y="1"/>
                  </a:moveTo>
                  <a:lnTo>
                    <a:pt x="1" y="194"/>
                  </a:lnTo>
                  <a:lnTo>
                    <a:pt x="1622" y="1043"/>
                  </a:lnTo>
                  <a:lnTo>
                    <a:pt x="3244" y="1893"/>
                  </a:lnTo>
                  <a:lnTo>
                    <a:pt x="4017" y="2356"/>
                  </a:lnTo>
                  <a:lnTo>
                    <a:pt x="4827" y="2819"/>
                  </a:lnTo>
                  <a:lnTo>
                    <a:pt x="5638" y="3283"/>
                  </a:lnTo>
                  <a:lnTo>
                    <a:pt x="6024" y="3476"/>
                  </a:lnTo>
                  <a:lnTo>
                    <a:pt x="6449" y="3669"/>
                  </a:lnTo>
                  <a:lnTo>
                    <a:pt x="6604" y="3592"/>
                  </a:lnTo>
                  <a:lnTo>
                    <a:pt x="6604" y="3515"/>
                  </a:lnTo>
                  <a:lnTo>
                    <a:pt x="6565" y="3437"/>
                  </a:lnTo>
                  <a:lnTo>
                    <a:pt x="6218" y="3167"/>
                  </a:lnTo>
                  <a:lnTo>
                    <a:pt x="5870" y="2935"/>
                  </a:lnTo>
                  <a:lnTo>
                    <a:pt x="5098" y="2472"/>
                  </a:lnTo>
                  <a:lnTo>
                    <a:pt x="3515" y="1622"/>
                  </a:lnTo>
                  <a:lnTo>
                    <a:pt x="1815" y="773"/>
                  </a:lnTo>
                  <a:lnTo>
                    <a:pt x="966" y="387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9"/>
            <p:cNvSpPr/>
            <p:nvPr/>
          </p:nvSpPr>
          <p:spPr>
            <a:xfrm>
              <a:off x="4212550" y="2732450"/>
              <a:ext cx="315700" cy="477900"/>
            </a:xfrm>
            <a:custGeom>
              <a:avLst/>
              <a:gdLst/>
              <a:ahLst/>
              <a:cxnLst/>
              <a:rect l="l" t="t" r="r" b="b"/>
              <a:pathLst>
                <a:path w="12628" h="19116" extrusionOk="0">
                  <a:moveTo>
                    <a:pt x="1004" y="619"/>
                  </a:moveTo>
                  <a:lnTo>
                    <a:pt x="1661" y="850"/>
                  </a:lnTo>
                  <a:lnTo>
                    <a:pt x="2317" y="1121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5"/>
                  </a:lnTo>
                  <a:lnTo>
                    <a:pt x="3862" y="2472"/>
                  </a:lnTo>
                  <a:lnTo>
                    <a:pt x="4016" y="2820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8"/>
                  </a:lnTo>
                  <a:lnTo>
                    <a:pt x="9345" y="15138"/>
                  </a:lnTo>
                  <a:lnTo>
                    <a:pt x="8920" y="15370"/>
                  </a:lnTo>
                  <a:lnTo>
                    <a:pt x="7955" y="13516"/>
                  </a:lnTo>
                  <a:lnTo>
                    <a:pt x="6990" y="11663"/>
                  </a:lnTo>
                  <a:lnTo>
                    <a:pt x="5020" y="7956"/>
                  </a:lnTo>
                  <a:lnTo>
                    <a:pt x="3012" y="4287"/>
                  </a:lnTo>
                  <a:lnTo>
                    <a:pt x="1004" y="619"/>
                  </a:lnTo>
                  <a:close/>
                  <a:moveTo>
                    <a:pt x="657" y="503"/>
                  </a:moveTo>
                  <a:lnTo>
                    <a:pt x="657" y="541"/>
                  </a:lnTo>
                  <a:lnTo>
                    <a:pt x="4673" y="8033"/>
                  </a:lnTo>
                  <a:lnTo>
                    <a:pt x="6719" y="11740"/>
                  </a:lnTo>
                  <a:lnTo>
                    <a:pt x="7762" y="13593"/>
                  </a:lnTo>
                  <a:lnTo>
                    <a:pt x="8805" y="15447"/>
                  </a:lnTo>
                  <a:lnTo>
                    <a:pt x="8650" y="15524"/>
                  </a:lnTo>
                  <a:lnTo>
                    <a:pt x="7414" y="13748"/>
                  </a:lnTo>
                  <a:lnTo>
                    <a:pt x="6179" y="12010"/>
                  </a:lnTo>
                  <a:lnTo>
                    <a:pt x="3592" y="8535"/>
                  </a:lnTo>
                  <a:lnTo>
                    <a:pt x="2317" y="6758"/>
                  </a:lnTo>
                  <a:lnTo>
                    <a:pt x="1004" y="4944"/>
                  </a:lnTo>
                  <a:lnTo>
                    <a:pt x="850" y="4712"/>
                  </a:lnTo>
                  <a:lnTo>
                    <a:pt x="734" y="4480"/>
                  </a:lnTo>
                  <a:lnTo>
                    <a:pt x="618" y="4210"/>
                  </a:lnTo>
                  <a:lnTo>
                    <a:pt x="541" y="3940"/>
                  </a:lnTo>
                  <a:lnTo>
                    <a:pt x="464" y="3399"/>
                  </a:lnTo>
                  <a:lnTo>
                    <a:pt x="425" y="2820"/>
                  </a:lnTo>
                  <a:lnTo>
                    <a:pt x="464" y="2241"/>
                  </a:lnTo>
                  <a:lnTo>
                    <a:pt x="502" y="1661"/>
                  </a:lnTo>
                  <a:lnTo>
                    <a:pt x="657" y="503"/>
                  </a:lnTo>
                  <a:close/>
                  <a:moveTo>
                    <a:pt x="11508" y="12280"/>
                  </a:moveTo>
                  <a:lnTo>
                    <a:pt x="11662" y="12358"/>
                  </a:lnTo>
                  <a:lnTo>
                    <a:pt x="11817" y="12435"/>
                  </a:lnTo>
                  <a:lnTo>
                    <a:pt x="12164" y="12860"/>
                  </a:lnTo>
                  <a:lnTo>
                    <a:pt x="12241" y="13053"/>
                  </a:lnTo>
                  <a:lnTo>
                    <a:pt x="12280" y="13246"/>
                  </a:lnTo>
                  <a:lnTo>
                    <a:pt x="12241" y="13439"/>
                  </a:lnTo>
                  <a:lnTo>
                    <a:pt x="12203" y="13632"/>
                  </a:lnTo>
                  <a:lnTo>
                    <a:pt x="12048" y="14018"/>
                  </a:lnTo>
                  <a:lnTo>
                    <a:pt x="11855" y="14366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2"/>
                  </a:lnTo>
                  <a:lnTo>
                    <a:pt x="10156" y="15872"/>
                  </a:lnTo>
                  <a:lnTo>
                    <a:pt x="10118" y="15987"/>
                  </a:lnTo>
                  <a:lnTo>
                    <a:pt x="9770" y="16180"/>
                  </a:lnTo>
                  <a:lnTo>
                    <a:pt x="9114" y="16605"/>
                  </a:lnTo>
                  <a:lnTo>
                    <a:pt x="8457" y="16953"/>
                  </a:lnTo>
                  <a:lnTo>
                    <a:pt x="7723" y="17262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5" y="17648"/>
                  </a:lnTo>
                  <a:lnTo>
                    <a:pt x="5754" y="17648"/>
                  </a:lnTo>
                  <a:lnTo>
                    <a:pt x="5561" y="17571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8" y="17184"/>
                  </a:lnTo>
                  <a:lnTo>
                    <a:pt x="4982" y="16876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5"/>
                  </a:lnTo>
                  <a:lnTo>
                    <a:pt x="5175" y="15949"/>
                  </a:lnTo>
                  <a:lnTo>
                    <a:pt x="5291" y="15833"/>
                  </a:lnTo>
                  <a:lnTo>
                    <a:pt x="5406" y="15756"/>
                  </a:lnTo>
                  <a:lnTo>
                    <a:pt x="5522" y="15717"/>
                  </a:lnTo>
                  <a:lnTo>
                    <a:pt x="5638" y="15756"/>
                  </a:lnTo>
                  <a:lnTo>
                    <a:pt x="5793" y="15833"/>
                  </a:lnTo>
                  <a:lnTo>
                    <a:pt x="5947" y="15949"/>
                  </a:lnTo>
                  <a:lnTo>
                    <a:pt x="6063" y="16142"/>
                  </a:lnTo>
                  <a:lnTo>
                    <a:pt x="6256" y="16374"/>
                  </a:lnTo>
                  <a:lnTo>
                    <a:pt x="6102" y="16412"/>
                  </a:lnTo>
                  <a:lnTo>
                    <a:pt x="6024" y="16451"/>
                  </a:lnTo>
                  <a:lnTo>
                    <a:pt x="6024" y="16567"/>
                  </a:lnTo>
                  <a:lnTo>
                    <a:pt x="6063" y="16644"/>
                  </a:lnTo>
                  <a:lnTo>
                    <a:pt x="6140" y="16644"/>
                  </a:lnTo>
                  <a:lnTo>
                    <a:pt x="6912" y="16567"/>
                  </a:lnTo>
                  <a:lnTo>
                    <a:pt x="7685" y="16374"/>
                  </a:lnTo>
                  <a:lnTo>
                    <a:pt x="8496" y="16065"/>
                  </a:lnTo>
                  <a:lnTo>
                    <a:pt x="9229" y="15717"/>
                  </a:lnTo>
                  <a:lnTo>
                    <a:pt x="9616" y="15485"/>
                  </a:lnTo>
                  <a:lnTo>
                    <a:pt x="9963" y="15254"/>
                  </a:lnTo>
                  <a:lnTo>
                    <a:pt x="10272" y="15022"/>
                  </a:lnTo>
                  <a:lnTo>
                    <a:pt x="10581" y="14752"/>
                  </a:lnTo>
                  <a:lnTo>
                    <a:pt x="10890" y="14481"/>
                  </a:lnTo>
                  <a:lnTo>
                    <a:pt x="11121" y="14173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9"/>
                  </a:lnTo>
                  <a:lnTo>
                    <a:pt x="11546" y="13362"/>
                  </a:lnTo>
                  <a:lnTo>
                    <a:pt x="11508" y="13284"/>
                  </a:lnTo>
                  <a:lnTo>
                    <a:pt x="11430" y="13246"/>
                  </a:lnTo>
                  <a:lnTo>
                    <a:pt x="11237" y="13246"/>
                  </a:lnTo>
                  <a:lnTo>
                    <a:pt x="11160" y="13323"/>
                  </a:lnTo>
                  <a:lnTo>
                    <a:pt x="10967" y="13671"/>
                  </a:lnTo>
                  <a:lnTo>
                    <a:pt x="10774" y="13555"/>
                  </a:lnTo>
                  <a:lnTo>
                    <a:pt x="10658" y="13439"/>
                  </a:lnTo>
                  <a:lnTo>
                    <a:pt x="10619" y="13284"/>
                  </a:lnTo>
                  <a:lnTo>
                    <a:pt x="10581" y="13169"/>
                  </a:lnTo>
                  <a:lnTo>
                    <a:pt x="10619" y="13014"/>
                  </a:lnTo>
                  <a:lnTo>
                    <a:pt x="10658" y="12860"/>
                  </a:lnTo>
                  <a:lnTo>
                    <a:pt x="10851" y="12628"/>
                  </a:lnTo>
                  <a:lnTo>
                    <a:pt x="10928" y="12473"/>
                  </a:lnTo>
                  <a:lnTo>
                    <a:pt x="11044" y="12358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1"/>
                  </a:moveTo>
                  <a:lnTo>
                    <a:pt x="348" y="40"/>
                  </a:lnTo>
                  <a:lnTo>
                    <a:pt x="271" y="117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3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6"/>
                  </a:lnTo>
                  <a:lnTo>
                    <a:pt x="232" y="4519"/>
                  </a:lnTo>
                  <a:lnTo>
                    <a:pt x="348" y="4751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6"/>
                  </a:lnTo>
                  <a:lnTo>
                    <a:pt x="5445" y="11817"/>
                  </a:lnTo>
                  <a:lnTo>
                    <a:pt x="6874" y="13748"/>
                  </a:lnTo>
                  <a:lnTo>
                    <a:pt x="8341" y="15640"/>
                  </a:lnTo>
                  <a:lnTo>
                    <a:pt x="7492" y="15987"/>
                  </a:lnTo>
                  <a:lnTo>
                    <a:pt x="6642" y="16258"/>
                  </a:lnTo>
                  <a:lnTo>
                    <a:pt x="6681" y="16103"/>
                  </a:lnTo>
                  <a:lnTo>
                    <a:pt x="6681" y="15949"/>
                  </a:lnTo>
                  <a:lnTo>
                    <a:pt x="6642" y="15756"/>
                  </a:lnTo>
                  <a:lnTo>
                    <a:pt x="6565" y="15640"/>
                  </a:lnTo>
                  <a:lnTo>
                    <a:pt x="6488" y="15485"/>
                  </a:lnTo>
                  <a:lnTo>
                    <a:pt x="6333" y="15370"/>
                  </a:lnTo>
                  <a:lnTo>
                    <a:pt x="6179" y="15292"/>
                  </a:lnTo>
                  <a:lnTo>
                    <a:pt x="6024" y="15254"/>
                  </a:lnTo>
                  <a:lnTo>
                    <a:pt x="5715" y="15254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6" y="16296"/>
                  </a:lnTo>
                  <a:lnTo>
                    <a:pt x="4596" y="16567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8" y="17725"/>
                  </a:lnTo>
                  <a:lnTo>
                    <a:pt x="5368" y="17841"/>
                  </a:lnTo>
                  <a:lnTo>
                    <a:pt x="5677" y="17918"/>
                  </a:lnTo>
                  <a:lnTo>
                    <a:pt x="6024" y="17957"/>
                  </a:lnTo>
                  <a:lnTo>
                    <a:pt x="6372" y="17918"/>
                  </a:lnTo>
                  <a:lnTo>
                    <a:pt x="6719" y="17841"/>
                  </a:lnTo>
                  <a:lnTo>
                    <a:pt x="7106" y="17764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3"/>
                  </a:lnTo>
                  <a:lnTo>
                    <a:pt x="9229" y="16876"/>
                  </a:lnTo>
                  <a:lnTo>
                    <a:pt x="9461" y="16760"/>
                  </a:lnTo>
                  <a:lnTo>
                    <a:pt x="10233" y="16258"/>
                  </a:lnTo>
                  <a:lnTo>
                    <a:pt x="10813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4"/>
                  </a:lnTo>
                  <a:lnTo>
                    <a:pt x="11817" y="18150"/>
                  </a:lnTo>
                  <a:lnTo>
                    <a:pt x="11392" y="17455"/>
                  </a:lnTo>
                  <a:lnTo>
                    <a:pt x="10928" y="16760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4"/>
                  </a:lnTo>
                  <a:lnTo>
                    <a:pt x="11894" y="14790"/>
                  </a:lnTo>
                  <a:lnTo>
                    <a:pt x="12125" y="14559"/>
                  </a:lnTo>
                  <a:lnTo>
                    <a:pt x="12280" y="14288"/>
                  </a:lnTo>
                  <a:lnTo>
                    <a:pt x="12434" y="14057"/>
                  </a:lnTo>
                  <a:lnTo>
                    <a:pt x="12512" y="13786"/>
                  </a:lnTo>
                  <a:lnTo>
                    <a:pt x="12589" y="13555"/>
                  </a:lnTo>
                  <a:lnTo>
                    <a:pt x="12627" y="13284"/>
                  </a:lnTo>
                  <a:lnTo>
                    <a:pt x="12589" y="13053"/>
                  </a:lnTo>
                  <a:lnTo>
                    <a:pt x="12512" y="12821"/>
                  </a:lnTo>
                  <a:lnTo>
                    <a:pt x="12357" y="12589"/>
                  </a:lnTo>
                  <a:lnTo>
                    <a:pt x="12164" y="12358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9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1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2"/>
                  </a:lnTo>
                  <a:lnTo>
                    <a:pt x="10619" y="13786"/>
                  </a:lnTo>
                  <a:lnTo>
                    <a:pt x="10813" y="13902"/>
                  </a:lnTo>
                  <a:lnTo>
                    <a:pt x="10504" y="14250"/>
                  </a:lnTo>
                  <a:lnTo>
                    <a:pt x="10156" y="14597"/>
                  </a:lnTo>
                  <a:lnTo>
                    <a:pt x="9770" y="14868"/>
                  </a:lnTo>
                  <a:lnTo>
                    <a:pt x="9430" y="15084"/>
                  </a:lnTo>
                  <a:lnTo>
                    <a:pt x="9461" y="15022"/>
                  </a:lnTo>
                  <a:lnTo>
                    <a:pt x="9500" y="14945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9"/>
                  </a:lnTo>
                  <a:lnTo>
                    <a:pt x="3823" y="1545"/>
                  </a:lnTo>
                  <a:lnTo>
                    <a:pt x="3514" y="1237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1" y="233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9"/>
            <p:cNvSpPr/>
            <p:nvPr/>
          </p:nvSpPr>
          <p:spPr>
            <a:xfrm>
              <a:off x="3419975" y="2751775"/>
              <a:ext cx="68575" cy="77250"/>
            </a:xfrm>
            <a:custGeom>
              <a:avLst/>
              <a:gdLst/>
              <a:ahLst/>
              <a:cxnLst/>
              <a:rect l="l" t="t" r="r" b="b"/>
              <a:pathLst>
                <a:path w="2743" h="3090" extrusionOk="0">
                  <a:moveTo>
                    <a:pt x="1198" y="464"/>
                  </a:moveTo>
                  <a:lnTo>
                    <a:pt x="1429" y="502"/>
                  </a:lnTo>
                  <a:lnTo>
                    <a:pt x="1700" y="618"/>
                  </a:lnTo>
                  <a:lnTo>
                    <a:pt x="1893" y="772"/>
                  </a:lnTo>
                  <a:lnTo>
                    <a:pt x="2047" y="966"/>
                  </a:lnTo>
                  <a:lnTo>
                    <a:pt x="2163" y="1159"/>
                  </a:lnTo>
                  <a:lnTo>
                    <a:pt x="2240" y="1352"/>
                  </a:lnTo>
                  <a:lnTo>
                    <a:pt x="2356" y="1738"/>
                  </a:lnTo>
                  <a:lnTo>
                    <a:pt x="2395" y="2163"/>
                  </a:lnTo>
                  <a:lnTo>
                    <a:pt x="2395" y="2587"/>
                  </a:lnTo>
                  <a:lnTo>
                    <a:pt x="2240" y="2433"/>
                  </a:lnTo>
                  <a:lnTo>
                    <a:pt x="2047" y="2278"/>
                  </a:lnTo>
                  <a:lnTo>
                    <a:pt x="1661" y="2085"/>
                  </a:lnTo>
                  <a:lnTo>
                    <a:pt x="1275" y="1931"/>
                  </a:lnTo>
                  <a:lnTo>
                    <a:pt x="1043" y="1815"/>
                  </a:lnTo>
                  <a:lnTo>
                    <a:pt x="850" y="1699"/>
                  </a:lnTo>
                  <a:lnTo>
                    <a:pt x="657" y="1545"/>
                  </a:lnTo>
                  <a:lnTo>
                    <a:pt x="503" y="1390"/>
                  </a:lnTo>
                  <a:lnTo>
                    <a:pt x="425" y="1197"/>
                  </a:lnTo>
                  <a:lnTo>
                    <a:pt x="425" y="1081"/>
                  </a:lnTo>
                  <a:lnTo>
                    <a:pt x="425" y="966"/>
                  </a:lnTo>
                  <a:lnTo>
                    <a:pt x="503" y="811"/>
                  </a:lnTo>
                  <a:lnTo>
                    <a:pt x="541" y="695"/>
                  </a:lnTo>
                  <a:lnTo>
                    <a:pt x="618" y="618"/>
                  </a:lnTo>
                  <a:lnTo>
                    <a:pt x="734" y="541"/>
                  </a:lnTo>
                  <a:lnTo>
                    <a:pt x="850" y="464"/>
                  </a:lnTo>
                  <a:close/>
                  <a:moveTo>
                    <a:pt x="1043" y="0"/>
                  </a:moveTo>
                  <a:lnTo>
                    <a:pt x="812" y="77"/>
                  </a:lnTo>
                  <a:lnTo>
                    <a:pt x="580" y="155"/>
                  </a:lnTo>
                  <a:lnTo>
                    <a:pt x="387" y="309"/>
                  </a:lnTo>
                  <a:lnTo>
                    <a:pt x="232" y="464"/>
                  </a:lnTo>
                  <a:lnTo>
                    <a:pt x="116" y="618"/>
                  </a:lnTo>
                  <a:lnTo>
                    <a:pt x="39" y="811"/>
                  </a:lnTo>
                  <a:lnTo>
                    <a:pt x="1" y="1043"/>
                  </a:lnTo>
                  <a:lnTo>
                    <a:pt x="39" y="1236"/>
                  </a:lnTo>
                  <a:lnTo>
                    <a:pt x="78" y="1468"/>
                  </a:lnTo>
                  <a:lnTo>
                    <a:pt x="194" y="1661"/>
                  </a:lnTo>
                  <a:lnTo>
                    <a:pt x="387" y="1892"/>
                  </a:lnTo>
                  <a:lnTo>
                    <a:pt x="657" y="2085"/>
                  </a:lnTo>
                  <a:lnTo>
                    <a:pt x="927" y="2201"/>
                  </a:lnTo>
                  <a:lnTo>
                    <a:pt x="1236" y="2317"/>
                  </a:lnTo>
                  <a:lnTo>
                    <a:pt x="1507" y="2433"/>
                  </a:lnTo>
                  <a:lnTo>
                    <a:pt x="1777" y="2587"/>
                  </a:lnTo>
                  <a:lnTo>
                    <a:pt x="2009" y="2780"/>
                  </a:lnTo>
                  <a:lnTo>
                    <a:pt x="2240" y="3012"/>
                  </a:lnTo>
                  <a:lnTo>
                    <a:pt x="2317" y="3051"/>
                  </a:lnTo>
                  <a:lnTo>
                    <a:pt x="2395" y="3089"/>
                  </a:lnTo>
                  <a:lnTo>
                    <a:pt x="2472" y="3051"/>
                  </a:lnTo>
                  <a:lnTo>
                    <a:pt x="2549" y="3012"/>
                  </a:lnTo>
                  <a:lnTo>
                    <a:pt x="2588" y="3012"/>
                  </a:lnTo>
                  <a:lnTo>
                    <a:pt x="2626" y="2935"/>
                  </a:lnTo>
                  <a:lnTo>
                    <a:pt x="2704" y="2356"/>
                  </a:lnTo>
                  <a:lnTo>
                    <a:pt x="2742" y="2047"/>
                  </a:lnTo>
                  <a:lnTo>
                    <a:pt x="2704" y="1738"/>
                  </a:lnTo>
                  <a:lnTo>
                    <a:pt x="2665" y="1429"/>
                  </a:lnTo>
                  <a:lnTo>
                    <a:pt x="2588" y="1159"/>
                  </a:lnTo>
                  <a:lnTo>
                    <a:pt x="2472" y="888"/>
                  </a:lnTo>
                  <a:lnTo>
                    <a:pt x="2317" y="618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38" y="155"/>
                  </a:lnTo>
                  <a:lnTo>
                    <a:pt x="1507" y="77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9"/>
            <p:cNvSpPr/>
            <p:nvPr/>
          </p:nvSpPr>
          <p:spPr>
            <a:xfrm>
              <a:off x="408025" y="27595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7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79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1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9"/>
            <p:cNvSpPr/>
            <p:nvPr/>
          </p:nvSpPr>
          <p:spPr>
            <a:xfrm>
              <a:off x="1650450" y="2767225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1" y="5367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8"/>
                  </a:lnTo>
                  <a:lnTo>
                    <a:pt x="3978" y="888"/>
                  </a:lnTo>
                  <a:lnTo>
                    <a:pt x="4634" y="656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2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3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30" y="7375"/>
                  </a:lnTo>
                  <a:lnTo>
                    <a:pt x="13439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5"/>
                  </a:lnTo>
                  <a:lnTo>
                    <a:pt x="16721" y="9885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3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1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79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7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9"/>
            <p:cNvSpPr/>
            <p:nvPr/>
          </p:nvSpPr>
          <p:spPr>
            <a:xfrm>
              <a:off x="4802400" y="27817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0"/>
                  </a:moveTo>
                  <a:lnTo>
                    <a:pt x="12434" y="39"/>
                  </a:lnTo>
                  <a:lnTo>
                    <a:pt x="12357" y="77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8"/>
                  </a:lnTo>
                  <a:lnTo>
                    <a:pt x="12164" y="1043"/>
                  </a:lnTo>
                  <a:lnTo>
                    <a:pt x="12009" y="1197"/>
                  </a:lnTo>
                  <a:lnTo>
                    <a:pt x="11855" y="1313"/>
                  </a:lnTo>
                  <a:lnTo>
                    <a:pt x="11430" y="1545"/>
                  </a:lnTo>
                  <a:lnTo>
                    <a:pt x="11005" y="1699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4" y="2085"/>
                  </a:lnTo>
                  <a:lnTo>
                    <a:pt x="9345" y="2008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0"/>
                  </a:lnTo>
                  <a:lnTo>
                    <a:pt x="8611" y="1699"/>
                  </a:lnTo>
                  <a:lnTo>
                    <a:pt x="8804" y="2008"/>
                  </a:lnTo>
                  <a:lnTo>
                    <a:pt x="8997" y="2279"/>
                  </a:lnTo>
                  <a:lnTo>
                    <a:pt x="7839" y="2587"/>
                  </a:lnTo>
                  <a:lnTo>
                    <a:pt x="6719" y="2819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9" y="3282"/>
                  </a:lnTo>
                  <a:lnTo>
                    <a:pt x="3746" y="2935"/>
                  </a:lnTo>
                  <a:lnTo>
                    <a:pt x="3784" y="2587"/>
                  </a:lnTo>
                  <a:lnTo>
                    <a:pt x="3707" y="2240"/>
                  </a:lnTo>
                  <a:lnTo>
                    <a:pt x="3630" y="1892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7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8"/>
                  </a:lnTo>
                  <a:lnTo>
                    <a:pt x="1815" y="3437"/>
                  </a:lnTo>
                  <a:lnTo>
                    <a:pt x="1352" y="3398"/>
                  </a:lnTo>
                  <a:lnTo>
                    <a:pt x="965" y="3360"/>
                  </a:lnTo>
                  <a:lnTo>
                    <a:pt x="772" y="3282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3"/>
                  </a:lnTo>
                  <a:lnTo>
                    <a:pt x="309" y="2665"/>
                  </a:lnTo>
                  <a:lnTo>
                    <a:pt x="232" y="2587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3"/>
                  </a:lnTo>
                  <a:lnTo>
                    <a:pt x="0" y="2858"/>
                  </a:lnTo>
                  <a:lnTo>
                    <a:pt x="0" y="3012"/>
                  </a:lnTo>
                  <a:lnTo>
                    <a:pt x="0" y="3167"/>
                  </a:lnTo>
                  <a:lnTo>
                    <a:pt x="39" y="3282"/>
                  </a:lnTo>
                  <a:lnTo>
                    <a:pt x="116" y="3398"/>
                  </a:lnTo>
                  <a:lnTo>
                    <a:pt x="193" y="3514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0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0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2"/>
                  </a:lnTo>
                  <a:lnTo>
                    <a:pt x="12048" y="1699"/>
                  </a:lnTo>
                  <a:lnTo>
                    <a:pt x="12357" y="1506"/>
                  </a:lnTo>
                  <a:lnTo>
                    <a:pt x="12627" y="1236"/>
                  </a:lnTo>
                  <a:lnTo>
                    <a:pt x="12704" y="1081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79"/>
                  </a:lnTo>
                  <a:lnTo>
                    <a:pt x="12820" y="386"/>
                  </a:lnTo>
                  <a:lnTo>
                    <a:pt x="12743" y="155"/>
                  </a:lnTo>
                  <a:lnTo>
                    <a:pt x="12704" y="77"/>
                  </a:lnTo>
                  <a:lnTo>
                    <a:pt x="12627" y="39"/>
                  </a:lnTo>
                  <a:lnTo>
                    <a:pt x="125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9"/>
            <p:cNvSpPr/>
            <p:nvPr/>
          </p:nvSpPr>
          <p:spPr>
            <a:xfrm>
              <a:off x="2362900" y="2786525"/>
              <a:ext cx="114900" cy="130350"/>
            </a:xfrm>
            <a:custGeom>
              <a:avLst/>
              <a:gdLst/>
              <a:ahLst/>
              <a:cxnLst/>
              <a:rect l="l" t="t" r="r" b="b"/>
              <a:pathLst>
                <a:path w="4596" h="5214" extrusionOk="0">
                  <a:moveTo>
                    <a:pt x="232" y="0"/>
                  </a:moveTo>
                  <a:lnTo>
                    <a:pt x="0" y="193"/>
                  </a:lnTo>
                  <a:lnTo>
                    <a:pt x="502" y="888"/>
                  </a:lnTo>
                  <a:lnTo>
                    <a:pt x="1004" y="1622"/>
                  </a:lnTo>
                  <a:lnTo>
                    <a:pt x="1545" y="2279"/>
                  </a:lnTo>
                  <a:lnTo>
                    <a:pt x="2124" y="2974"/>
                  </a:lnTo>
                  <a:lnTo>
                    <a:pt x="3283" y="4248"/>
                  </a:lnTo>
                  <a:lnTo>
                    <a:pt x="3746" y="4789"/>
                  </a:lnTo>
                  <a:lnTo>
                    <a:pt x="3630" y="4789"/>
                  </a:lnTo>
                  <a:lnTo>
                    <a:pt x="3592" y="4866"/>
                  </a:lnTo>
                  <a:lnTo>
                    <a:pt x="3592" y="4982"/>
                  </a:lnTo>
                  <a:lnTo>
                    <a:pt x="3823" y="4904"/>
                  </a:lnTo>
                  <a:lnTo>
                    <a:pt x="4055" y="5059"/>
                  </a:lnTo>
                  <a:lnTo>
                    <a:pt x="4287" y="5213"/>
                  </a:lnTo>
                  <a:lnTo>
                    <a:pt x="4441" y="5213"/>
                  </a:lnTo>
                  <a:lnTo>
                    <a:pt x="4518" y="5175"/>
                  </a:lnTo>
                  <a:lnTo>
                    <a:pt x="4557" y="5097"/>
                  </a:lnTo>
                  <a:lnTo>
                    <a:pt x="4557" y="5059"/>
                  </a:lnTo>
                  <a:lnTo>
                    <a:pt x="4595" y="4982"/>
                  </a:lnTo>
                  <a:lnTo>
                    <a:pt x="4402" y="4750"/>
                  </a:lnTo>
                  <a:lnTo>
                    <a:pt x="4325" y="4750"/>
                  </a:lnTo>
                  <a:lnTo>
                    <a:pt x="4016" y="4480"/>
                  </a:lnTo>
                  <a:lnTo>
                    <a:pt x="3746" y="4171"/>
                  </a:lnTo>
                  <a:lnTo>
                    <a:pt x="3244" y="3553"/>
                  </a:lnTo>
                  <a:lnTo>
                    <a:pt x="2201" y="2394"/>
                  </a:lnTo>
                  <a:lnTo>
                    <a:pt x="1197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9"/>
            <p:cNvSpPr/>
            <p:nvPr/>
          </p:nvSpPr>
          <p:spPr>
            <a:xfrm>
              <a:off x="2090650" y="2821275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8" y="0"/>
                  </a:moveTo>
                  <a:lnTo>
                    <a:pt x="1893" y="78"/>
                  </a:lnTo>
                  <a:lnTo>
                    <a:pt x="1739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4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40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4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2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2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4" y="1622"/>
                  </a:lnTo>
                  <a:lnTo>
                    <a:pt x="1237" y="1313"/>
                  </a:lnTo>
                  <a:lnTo>
                    <a:pt x="1468" y="1004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2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3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2" y="2703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2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5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5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9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5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3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6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3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2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3" y="5793"/>
                  </a:lnTo>
                  <a:lnTo>
                    <a:pt x="4828" y="5638"/>
                  </a:lnTo>
                  <a:lnTo>
                    <a:pt x="4249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5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2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9"/>
            <p:cNvSpPr/>
            <p:nvPr/>
          </p:nvSpPr>
          <p:spPr>
            <a:xfrm>
              <a:off x="3488525" y="28212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120" y="387"/>
                  </a:moveTo>
                  <a:lnTo>
                    <a:pt x="1313" y="425"/>
                  </a:lnTo>
                  <a:lnTo>
                    <a:pt x="1506" y="464"/>
                  </a:lnTo>
                  <a:lnTo>
                    <a:pt x="1661" y="580"/>
                  </a:lnTo>
                  <a:lnTo>
                    <a:pt x="1738" y="734"/>
                  </a:lnTo>
                  <a:lnTo>
                    <a:pt x="1777" y="889"/>
                  </a:lnTo>
                  <a:lnTo>
                    <a:pt x="1738" y="966"/>
                  </a:lnTo>
                  <a:lnTo>
                    <a:pt x="1699" y="1004"/>
                  </a:lnTo>
                  <a:lnTo>
                    <a:pt x="1661" y="1082"/>
                  </a:lnTo>
                  <a:lnTo>
                    <a:pt x="1545" y="1120"/>
                  </a:lnTo>
                  <a:lnTo>
                    <a:pt x="1236" y="1159"/>
                  </a:lnTo>
                  <a:lnTo>
                    <a:pt x="927" y="1159"/>
                  </a:lnTo>
                  <a:lnTo>
                    <a:pt x="579" y="1198"/>
                  </a:lnTo>
                  <a:lnTo>
                    <a:pt x="464" y="1236"/>
                  </a:lnTo>
                  <a:lnTo>
                    <a:pt x="309" y="1313"/>
                  </a:lnTo>
                  <a:lnTo>
                    <a:pt x="309" y="1159"/>
                  </a:lnTo>
                  <a:lnTo>
                    <a:pt x="348" y="1004"/>
                  </a:lnTo>
                  <a:lnTo>
                    <a:pt x="386" y="850"/>
                  </a:lnTo>
                  <a:lnTo>
                    <a:pt x="464" y="734"/>
                  </a:lnTo>
                  <a:lnTo>
                    <a:pt x="541" y="618"/>
                  </a:lnTo>
                  <a:lnTo>
                    <a:pt x="657" y="541"/>
                  </a:lnTo>
                  <a:lnTo>
                    <a:pt x="811" y="464"/>
                  </a:lnTo>
                  <a:lnTo>
                    <a:pt x="927" y="425"/>
                  </a:lnTo>
                  <a:lnTo>
                    <a:pt x="1120" y="387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79" y="116"/>
                  </a:lnTo>
                  <a:lnTo>
                    <a:pt x="425" y="232"/>
                  </a:lnTo>
                  <a:lnTo>
                    <a:pt x="271" y="387"/>
                  </a:lnTo>
                  <a:lnTo>
                    <a:pt x="155" y="541"/>
                  </a:lnTo>
                  <a:lnTo>
                    <a:pt x="77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68"/>
                  </a:lnTo>
                  <a:lnTo>
                    <a:pt x="116" y="1661"/>
                  </a:lnTo>
                  <a:lnTo>
                    <a:pt x="155" y="1738"/>
                  </a:lnTo>
                  <a:lnTo>
                    <a:pt x="232" y="1815"/>
                  </a:lnTo>
                  <a:lnTo>
                    <a:pt x="309" y="1815"/>
                  </a:lnTo>
                  <a:lnTo>
                    <a:pt x="425" y="1777"/>
                  </a:lnTo>
                  <a:lnTo>
                    <a:pt x="541" y="1661"/>
                  </a:lnTo>
                  <a:lnTo>
                    <a:pt x="695" y="1584"/>
                  </a:lnTo>
                  <a:lnTo>
                    <a:pt x="850" y="1545"/>
                  </a:lnTo>
                  <a:lnTo>
                    <a:pt x="1043" y="1545"/>
                  </a:lnTo>
                  <a:lnTo>
                    <a:pt x="1390" y="1506"/>
                  </a:lnTo>
                  <a:lnTo>
                    <a:pt x="1583" y="1506"/>
                  </a:lnTo>
                  <a:lnTo>
                    <a:pt x="1738" y="1468"/>
                  </a:lnTo>
                  <a:lnTo>
                    <a:pt x="1931" y="1391"/>
                  </a:lnTo>
                  <a:lnTo>
                    <a:pt x="2047" y="1275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811"/>
                  </a:lnTo>
                  <a:lnTo>
                    <a:pt x="2124" y="657"/>
                  </a:lnTo>
                  <a:lnTo>
                    <a:pt x="2047" y="502"/>
                  </a:lnTo>
                  <a:lnTo>
                    <a:pt x="1970" y="348"/>
                  </a:lnTo>
                  <a:lnTo>
                    <a:pt x="1777" y="194"/>
                  </a:lnTo>
                  <a:lnTo>
                    <a:pt x="1622" y="116"/>
                  </a:lnTo>
                  <a:lnTo>
                    <a:pt x="1429" y="39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9"/>
            <p:cNvSpPr/>
            <p:nvPr/>
          </p:nvSpPr>
          <p:spPr>
            <a:xfrm>
              <a:off x="3345650" y="2889825"/>
              <a:ext cx="466300" cy="248125"/>
            </a:xfrm>
            <a:custGeom>
              <a:avLst/>
              <a:gdLst/>
              <a:ahLst/>
              <a:cxnLst/>
              <a:rect l="l" t="t" r="r" b="b"/>
              <a:pathLst>
                <a:path w="18652" h="9925" extrusionOk="0">
                  <a:moveTo>
                    <a:pt x="6140" y="0"/>
                  </a:moveTo>
                  <a:lnTo>
                    <a:pt x="5561" y="39"/>
                  </a:lnTo>
                  <a:lnTo>
                    <a:pt x="4982" y="155"/>
                  </a:lnTo>
                  <a:lnTo>
                    <a:pt x="4402" y="309"/>
                  </a:lnTo>
                  <a:lnTo>
                    <a:pt x="3862" y="502"/>
                  </a:lnTo>
                  <a:lnTo>
                    <a:pt x="3283" y="772"/>
                  </a:lnTo>
                  <a:lnTo>
                    <a:pt x="2781" y="1081"/>
                  </a:lnTo>
                  <a:lnTo>
                    <a:pt x="2279" y="1467"/>
                  </a:lnTo>
                  <a:lnTo>
                    <a:pt x="1815" y="1892"/>
                  </a:lnTo>
                  <a:lnTo>
                    <a:pt x="1390" y="2317"/>
                  </a:lnTo>
                  <a:lnTo>
                    <a:pt x="1043" y="2780"/>
                  </a:lnTo>
                  <a:lnTo>
                    <a:pt x="734" y="3244"/>
                  </a:lnTo>
                  <a:lnTo>
                    <a:pt x="464" y="3746"/>
                  </a:lnTo>
                  <a:lnTo>
                    <a:pt x="271" y="4286"/>
                  </a:lnTo>
                  <a:lnTo>
                    <a:pt x="116" y="4827"/>
                  </a:lnTo>
                  <a:lnTo>
                    <a:pt x="0" y="5368"/>
                  </a:lnTo>
                  <a:lnTo>
                    <a:pt x="348" y="5445"/>
                  </a:lnTo>
                  <a:lnTo>
                    <a:pt x="425" y="5020"/>
                  </a:lnTo>
                  <a:lnTo>
                    <a:pt x="541" y="4595"/>
                  </a:lnTo>
                  <a:lnTo>
                    <a:pt x="773" y="4016"/>
                  </a:lnTo>
                  <a:lnTo>
                    <a:pt x="1081" y="3437"/>
                  </a:lnTo>
                  <a:lnTo>
                    <a:pt x="1468" y="2896"/>
                  </a:lnTo>
                  <a:lnTo>
                    <a:pt x="1892" y="2394"/>
                  </a:lnTo>
                  <a:lnTo>
                    <a:pt x="2356" y="1931"/>
                  </a:lnTo>
                  <a:lnTo>
                    <a:pt x="2858" y="1545"/>
                  </a:lnTo>
                  <a:lnTo>
                    <a:pt x="3398" y="1197"/>
                  </a:lnTo>
                  <a:lnTo>
                    <a:pt x="3978" y="888"/>
                  </a:lnTo>
                  <a:lnTo>
                    <a:pt x="4595" y="657"/>
                  </a:lnTo>
                  <a:lnTo>
                    <a:pt x="5252" y="502"/>
                  </a:lnTo>
                  <a:lnTo>
                    <a:pt x="5908" y="425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39" y="618"/>
                  </a:lnTo>
                  <a:lnTo>
                    <a:pt x="8457" y="811"/>
                  </a:lnTo>
                  <a:lnTo>
                    <a:pt x="9075" y="1120"/>
                  </a:lnTo>
                  <a:lnTo>
                    <a:pt x="9422" y="1313"/>
                  </a:lnTo>
                  <a:lnTo>
                    <a:pt x="9731" y="1506"/>
                  </a:lnTo>
                  <a:lnTo>
                    <a:pt x="10002" y="1738"/>
                  </a:lnTo>
                  <a:lnTo>
                    <a:pt x="10272" y="1969"/>
                  </a:lnTo>
                  <a:lnTo>
                    <a:pt x="10774" y="2471"/>
                  </a:lnTo>
                  <a:lnTo>
                    <a:pt x="11199" y="3051"/>
                  </a:lnTo>
                  <a:lnTo>
                    <a:pt x="11546" y="3630"/>
                  </a:lnTo>
                  <a:lnTo>
                    <a:pt x="11855" y="4286"/>
                  </a:lnTo>
                  <a:lnTo>
                    <a:pt x="12164" y="4943"/>
                  </a:lnTo>
                  <a:lnTo>
                    <a:pt x="12396" y="5638"/>
                  </a:lnTo>
                  <a:lnTo>
                    <a:pt x="12627" y="6217"/>
                  </a:lnTo>
                  <a:lnTo>
                    <a:pt x="12859" y="6835"/>
                  </a:lnTo>
                  <a:lnTo>
                    <a:pt x="13129" y="7414"/>
                  </a:lnTo>
                  <a:lnTo>
                    <a:pt x="13438" y="7993"/>
                  </a:lnTo>
                  <a:lnTo>
                    <a:pt x="13786" y="8495"/>
                  </a:lnTo>
                  <a:lnTo>
                    <a:pt x="14211" y="8959"/>
                  </a:lnTo>
                  <a:lnTo>
                    <a:pt x="14442" y="9190"/>
                  </a:lnTo>
                  <a:lnTo>
                    <a:pt x="14713" y="9383"/>
                  </a:lnTo>
                  <a:lnTo>
                    <a:pt x="14983" y="9538"/>
                  </a:lnTo>
                  <a:lnTo>
                    <a:pt x="15253" y="9692"/>
                  </a:lnTo>
                  <a:lnTo>
                    <a:pt x="15717" y="9847"/>
                  </a:lnTo>
                  <a:lnTo>
                    <a:pt x="16219" y="9924"/>
                  </a:lnTo>
                  <a:lnTo>
                    <a:pt x="16682" y="9885"/>
                  </a:lnTo>
                  <a:lnTo>
                    <a:pt x="17145" y="9808"/>
                  </a:lnTo>
                  <a:lnTo>
                    <a:pt x="17609" y="9654"/>
                  </a:lnTo>
                  <a:lnTo>
                    <a:pt x="17802" y="9538"/>
                  </a:lnTo>
                  <a:lnTo>
                    <a:pt x="17995" y="9383"/>
                  </a:lnTo>
                  <a:lnTo>
                    <a:pt x="18188" y="9229"/>
                  </a:lnTo>
                  <a:lnTo>
                    <a:pt x="18342" y="9075"/>
                  </a:lnTo>
                  <a:lnTo>
                    <a:pt x="18497" y="8881"/>
                  </a:lnTo>
                  <a:lnTo>
                    <a:pt x="18613" y="8650"/>
                  </a:lnTo>
                  <a:lnTo>
                    <a:pt x="18651" y="8573"/>
                  </a:lnTo>
                  <a:lnTo>
                    <a:pt x="18613" y="8457"/>
                  </a:lnTo>
                  <a:lnTo>
                    <a:pt x="18651" y="8418"/>
                  </a:lnTo>
                  <a:lnTo>
                    <a:pt x="18613" y="8341"/>
                  </a:lnTo>
                  <a:lnTo>
                    <a:pt x="18304" y="8380"/>
                  </a:lnTo>
                  <a:lnTo>
                    <a:pt x="18265" y="8418"/>
                  </a:lnTo>
                  <a:lnTo>
                    <a:pt x="18033" y="8766"/>
                  </a:lnTo>
                  <a:lnTo>
                    <a:pt x="17802" y="8997"/>
                  </a:lnTo>
                  <a:lnTo>
                    <a:pt x="17493" y="9229"/>
                  </a:lnTo>
                  <a:lnTo>
                    <a:pt x="17184" y="9345"/>
                  </a:lnTo>
                  <a:lnTo>
                    <a:pt x="16798" y="9461"/>
                  </a:lnTo>
                  <a:lnTo>
                    <a:pt x="16064" y="9461"/>
                  </a:lnTo>
                  <a:lnTo>
                    <a:pt x="15717" y="9383"/>
                  </a:lnTo>
                  <a:lnTo>
                    <a:pt x="15330" y="9229"/>
                  </a:lnTo>
                  <a:lnTo>
                    <a:pt x="15021" y="9036"/>
                  </a:lnTo>
                  <a:lnTo>
                    <a:pt x="14674" y="8766"/>
                  </a:lnTo>
                  <a:lnTo>
                    <a:pt x="14404" y="8495"/>
                  </a:lnTo>
                  <a:lnTo>
                    <a:pt x="14133" y="8186"/>
                  </a:lnTo>
                  <a:lnTo>
                    <a:pt x="13902" y="7878"/>
                  </a:lnTo>
                  <a:lnTo>
                    <a:pt x="13709" y="7530"/>
                  </a:lnTo>
                  <a:lnTo>
                    <a:pt x="13515" y="7182"/>
                  </a:lnTo>
                  <a:lnTo>
                    <a:pt x="13207" y="6526"/>
                  </a:lnTo>
                  <a:lnTo>
                    <a:pt x="12936" y="5870"/>
                  </a:lnTo>
                  <a:lnTo>
                    <a:pt x="12434" y="4518"/>
                  </a:lnTo>
                  <a:lnTo>
                    <a:pt x="12164" y="3862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317"/>
                  </a:lnTo>
                  <a:lnTo>
                    <a:pt x="11005" y="2047"/>
                  </a:lnTo>
                  <a:lnTo>
                    <a:pt x="10542" y="1583"/>
                  </a:lnTo>
                  <a:lnTo>
                    <a:pt x="10040" y="1197"/>
                  </a:lnTo>
                  <a:lnTo>
                    <a:pt x="9538" y="888"/>
                  </a:lnTo>
                  <a:lnTo>
                    <a:pt x="9036" y="579"/>
                  </a:lnTo>
                  <a:lnTo>
                    <a:pt x="8457" y="386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9"/>
            <p:cNvSpPr/>
            <p:nvPr/>
          </p:nvSpPr>
          <p:spPr>
            <a:xfrm>
              <a:off x="6719625" y="2898500"/>
              <a:ext cx="625575" cy="344675"/>
            </a:xfrm>
            <a:custGeom>
              <a:avLst/>
              <a:gdLst/>
              <a:ahLst/>
              <a:cxnLst/>
              <a:rect l="l" t="t" r="r" b="b"/>
              <a:pathLst>
                <a:path w="25023" h="13787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9"/>
                  </a:lnTo>
                  <a:lnTo>
                    <a:pt x="23787" y="2163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6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5"/>
                  </a:lnTo>
                  <a:lnTo>
                    <a:pt x="23169" y="1120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2"/>
                  </a:lnTo>
                  <a:lnTo>
                    <a:pt x="23864" y="3515"/>
                  </a:lnTo>
                  <a:lnTo>
                    <a:pt x="23787" y="3399"/>
                  </a:lnTo>
                  <a:lnTo>
                    <a:pt x="23748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1"/>
                  </a:lnTo>
                  <a:lnTo>
                    <a:pt x="16566" y="5407"/>
                  </a:lnTo>
                  <a:lnTo>
                    <a:pt x="16296" y="5445"/>
                  </a:lnTo>
                  <a:lnTo>
                    <a:pt x="15639" y="5523"/>
                  </a:lnTo>
                  <a:lnTo>
                    <a:pt x="15639" y="5484"/>
                  </a:lnTo>
                  <a:lnTo>
                    <a:pt x="15678" y="5368"/>
                  </a:lnTo>
                  <a:lnTo>
                    <a:pt x="15716" y="5252"/>
                  </a:lnTo>
                  <a:lnTo>
                    <a:pt x="15755" y="5175"/>
                  </a:lnTo>
                  <a:lnTo>
                    <a:pt x="15832" y="5098"/>
                  </a:lnTo>
                  <a:lnTo>
                    <a:pt x="15948" y="5021"/>
                  </a:lnTo>
                  <a:lnTo>
                    <a:pt x="16064" y="4982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8"/>
                  </a:lnTo>
                  <a:lnTo>
                    <a:pt x="24250" y="5523"/>
                  </a:lnTo>
                  <a:lnTo>
                    <a:pt x="24057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1"/>
                  </a:lnTo>
                  <a:lnTo>
                    <a:pt x="18111" y="5214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523"/>
                  </a:lnTo>
                  <a:lnTo>
                    <a:pt x="17029" y="5445"/>
                  </a:lnTo>
                  <a:lnTo>
                    <a:pt x="17068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2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7"/>
                  </a:lnTo>
                  <a:lnTo>
                    <a:pt x="14558" y="5870"/>
                  </a:lnTo>
                  <a:lnTo>
                    <a:pt x="14056" y="6102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600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4"/>
                  </a:moveTo>
                  <a:lnTo>
                    <a:pt x="19115" y="5523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6" y="6179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7"/>
                  </a:lnTo>
                  <a:lnTo>
                    <a:pt x="18844" y="5523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0" y="6102"/>
                  </a:lnTo>
                  <a:lnTo>
                    <a:pt x="20466" y="6140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7"/>
                  </a:lnTo>
                  <a:lnTo>
                    <a:pt x="20814" y="6720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8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1" y="5986"/>
                  </a:lnTo>
                  <a:lnTo>
                    <a:pt x="24019" y="6025"/>
                  </a:lnTo>
                  <a:lnTo>
                    <a:pt x="24096" y="6025"/>
                  </a:lnTo>
                  <a:lnTo>
                    <a:pt x="23941" y="6295"/>
                  </a:lnTo>
                  <a:lnTo>
                    <a:pt x="23748" y="6565"/>
                  </a:lnTo>
                  <a:lnTo>
                    <a:pt x="23517" y="6797"/>
                  </a:lnTo>
                  <a:lnTo>
                    <a:pt x="23246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7"/>
                  </a:lnTo>
                  <a:lnTo>
                    <a:pt x="23015" y="6295"/>
                  </a:lnTo>
                  <a:lnTo>
                    <a:pt x="23053" y="6179"/>
                  </a:lnTo>
                  <a:lnTo>
                    <a:pt x="23131" y="6102"/>
                  </a:lnTo>
                  <a:lnTo>
                    <a:pt x="23208" y="6025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8" y="6333"/>
                  </a:lnTo>
                  <a:lnTo>
                    <a:pt x="13168" y="6720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7"/>
                  </a:lnTo>
                  <a:lnTo>
                    <a:pt x="12627" y="6681"/>
                  </a:lnTo>
                  <a:lnTo>
                    <a:pt x="12666" y="6527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218"/>
                  </a:lnTo>
                  <a:lnTo>
                    <a:pt x="13013" y="6140"/>
                  </a:lnTo>
                  <a:lnTo>
                    <a:pt x="13129" y="6102"/>
                  </a:lnTo>
                  <a:close/>
                  <a:moveTo>
                    <a:pt x="22165" y="6565"/>
                  </a:moveTo>
                  <a:lnTo>
                    <a:pt x="22281" y="6604"/>
                  </a:lnTo>
                  <a:lnTo>
                    <a:pt x="22474" y="6720"/>
                  </a:lnTo>
                  <a:lnTo>
                    <a:pt x="22629" y="6874"/>
                  </a:lnTo>
                  <a:lnTo>
                    <a:pt x="22783" y="7029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6"/>
                  </a:lnTo>
                  <a:lnTo>
                    <a:pt x="22937" y="7144"/>
                  </a:lnTo>
                  <a:lnTo>
                    <a:pt x="22551" y="7222"/>
                  </a:lnTo>
                  <a:lnTo>
                    <a:pt x="22165" y="7260"/>
                  </a:lnTo>
                  <a:lnTo>
                    <a:pt x="21779" y="7222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49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5" y="7994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4"/>
                  </a:lnTo>
                  <a:lnTo>
                    <a:pt x="11816" y="7608"/>
                  </a:lnTo>
                  <a:lnTo>
                    <a:pt x="11894" y="7531"/>
                  </a:lnTo>
                  <a:lnTo>
                    <a:pt x="12009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3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2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3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5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4" y="9770"/>
                  </a:moveTo>
                  <a:lnTo>
                    <a:pt x="3900" y="9809"/>
                  </a:lnTo>
                  <a:lnTo>
                    <a:pt x="4016" y="9886"/>
                  </a:lnTo>
                  <a:lnTo>
                    <a:pt x="4093" y="10002"/>
                  </a:lnTo>
                  <a:lnTo>
                    <a:pt x="4132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5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6"/>
                  </a:lnTo>
                  <a:lnTo>
                    <a:pt x="5097" y="10774"/>
                  </a:lnTo>
                  <a:lnTo>
                    <a:pt x="5136" y="10890"/>
                  </a:lnTo>
                  <a:lnTo>
                    <a:pt x="5175" y="11044"/>
                  </a:lnTo>
                  <a:lnTo>
                    <a:pt x="5136" y="11238"/>
                  </a:lnTo>
                  <a:lnTo>
                    <a:pt x="5097" y="11431"/>
                  </a:lnTo>
                  <a:lnTo>
                    <a:pt x="4402" y="10929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5" y="11740"/>
                  </a:lnTo>
                  <a:lnTo>
                    <a:pt x="10658" y="11701"/>
                  </a:lnTo>
                  <a:lnTo>
                    <a:pt x="10503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5" y="10697"/>
                  </a:lnTo>
                  <a:lnTo>
                    <a:pt x="10928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10"/>
                  </a:lnTo>
                  <a:lnTo>
                    <a:pt x="6410" y="12242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8" y="11508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1" y="12744"/>
                  </a:lnTo>
                  <a:lnTo>
                    <a:pt x="9770" y="12937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2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39" y="13207"/>
                  </a:lnTo>
                  <a:lnTo>
                    <a:pt x="7337" y="13014"/>
                  </a:lnTo>
                  <a:lnTo>
                    <a:pt x="6835" y="12744"/>
                  </a:lnTo>
                  <a:lnTo>
                    <a:pt x="6990" y="12628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3" y="12628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7"/>
                  </a:lnTo>
                  <a:lnTo>
                    <a:pt x="9229" y="13130"/>
                  </a:lnTo>
                  <a:lnTo>
                    <a:pt x="9268" y="13207"/>
                  </a:lnTo>
                  <a:lnTo>
                    <a:pt x="9036" y="13284"/>
                  </a:lnTo>
                  <a:lnTo>
                    <a:pt x="8804" y="13323"/>
                  </a:lnTo>
                  <a:lnTo>
                    <a:pt x="8573" y="13323"/>
                  </a:lnTo>
                  <a:lnTo>
                    <a:pt x="8302" y="13284"/>
                  </a:lnTo>
                  <a:lnTo>
                    <a:pt x="8302" y="13207"/>
                  </a:lnTo>
                  <a:lnTo>
                    <a:pt x="8341" y="13014"/>
                  </a:lnTo>
                  <a:lnTo>
                    <a:pt x="8418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8"/>
                  </a:lnTo>
                  <a:close/>
                  <a:moveTo>
                    <a:pt x="22976" y="1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10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3" y="966"/>
                  </a:lnTo>
                  <a:lnTo>
                    <a:pt x="22706" y="1120"/>
                  </a:lnTo>
                  <a:lnTo>
                    <a:pt x="22629" y="1314"/>
                  </a:lnTo>
                  <a:lnTo>
                    <a:pt x="22590" y="1507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0" y="2279"/>
                  </a:lnTo>
                  <a:lnTo>
                    <a:pt x="23053" y="2395"/>
                  </a:lnTo>
                  <a:lnTo>
                    <a:pt x="23246" y="2511"/>
                  </a:lnTo>
                  <a:lnTo>
                    <a:pt x="23478" y="2511"/>
                  </a:lnTo>
                  <a:lnTo>
                    <a:pt x="23401" y="2704"/>
                  </a:lnTo>
                  <a:lnTo>
                    <a:pt x="23362" y="2897"/>
                  </a:lnTo>
                  <a:lnTo>
                    <a:pt x="23324" y="3090"/>
                  </a:lnTo>
                  <a:lnTo>
                    <a:pt x="23362" y="3283"/>
                  </a:lnTo>
                  <a:lnTo>
                    <a:pt x="23439" y="3515"/>
                  </a:lnTo>
                  <a:lnTo>
                    <a:pt x="23555" y="3708"/>
                  </a:lnTo>
                  <a:lnTo>
                    <a:pt x="23748" y="3901"/>
                  </a:lnTo>
                  <a:lnTo>
                    <a:pt x="23980" y="4017"/>
                  </a:lnTo>
                  <a:lnTo>
                    <a:pt x="23748" y="4210"/>
                  </a:lnTo>
                  <a:lnTo>
                    <a:pt x="23555" y="4480"/>
                  </a:lnTo>
                  <a:lnTo>
                    <a:pt x="23478" y="4750"/>
                  </a:lnTo>
                  <a:lnTo>
                    <a:pt x="23439" y="4905"/>
                  </a:lnTo>
                  <a:lnTo>
                    <a:pt x="23439" y="5021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3"/>
                  </a:lnTo>
                  <a:lnTo>
                    <a:pt x="23169" y="5561"/>
                  </a:lnTo>
                  <a:lnTo>
                    <a:pt x="22976" y="5716"/>
                  </a:lnTo>
                  <a:lnTo>
                    <a:pt x="22783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4" y="6295"/>
                  </a:lnTo>
                  <a:lnTo>
                    <a:pt x="22320" y="6256"/>
                  </a:lnTo>
                  <a:lnTo>
                    <a:pt x="22165" y="6218"/>
                  </a:lnTo>
                  <a:lnTo>
                    <a:pt x="21972" y="6218"/>
                  </a:lnTo>
                  <a:lnTo>
                    <a:pt x="21740" y="6295"/>
                  </a:lnTo>
                  <a:lnTo>
                    <a:pt x="21509" y="6411"/>
                  </a:lnTo>
                  <a:lnTo>
                    <a:pt x="21354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5"/>
                  </a:lnTo>
                  <a:lnTo>
                    <a:pt x="20736" y="5909"/>
                  </a:lnTo>
                  <a:lnTo>
                    <a:pt x="20582" y="5831"/>
                  </a:lnTo>
                  <a:lnTo>
                    <a:pt x="20427" y="5754"/>
                  </a:lnTo>
                  <a:lnTo>
                    <a:pt x="20234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6"/>
                  </a:lnTo>
                  <a:lnTo>
                    <a:pt x="19617" y="5484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1"/>
                  </a:lnTo>
                  <a:lnTo>
                    <a:pt x="18497" y="5407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6"/>
                  </a:lnTo>
                  <a:lnTo>
                    <a:pt x="17802" y="4557"/>
                  </a:lnTo>
                  <a:lnTo>
                    <a:pt x="17647" y="4519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8"/>
                  </a:lnTo>
                  <a:lnTo>
                    <a:pt x="16759" y="4943"/>
                  </a:lnTo>
                  <a:lnTo>
                    <a:pt x="16605" y="4789"/>
                  </a:lnTo>
                  <a:lnTo>
                    <a:pt x="16450" y="4712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82"/>
                  </a:lnTo>
                  <a:lnTo>
                    <a:pt x="14288" y="5021"/>
                  </a:lnTo>
                  <a:lnTo>
                    <a:pt x="14133" y="5098"/>
                  </a:lnTo>
                  <a:lnTo>
                    <a:pt x="14056" y="5175"/>
                  </a:lnTo>
                  <a:lnTo>
                    <a:pt x="13940" y="5291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6"/>
                  </a:lnTo>
                  <a:lnTo>
                    <a:pt x="13168" y="5716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8"/>
                  </a:lnTo>
                  <a:lnTo>
                    <a:pt x="12357" y="6372"/>
                  </a:lnTo>
                  <a:lnTo>
                    <a:pt x="12357" y="6527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7029"/>
                  </a:lnTo>
                  <a:lnTo>
                    <a:pt x="11894" y="7106"/>
                  </a:lnTo>
                  <a:lnTo>
                    <a:pt x="11662" y="7222"/>
                  </a:lnTo>
                  <a:lnTo>
                    <a:pt x="11507" y="7415"/>
                  </a:lnTo>
                  <a:lnTo>
                    <a:pt x="11392" y="7531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276" y="7994"/>
                  </a:lnTo>
                  <a:lnTo>
                    <a:pt x="11314" y="8148"/>
                  </a:lnTo>
                  <a:lnTo>
                    <a:pt x="11353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30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4"/>
                  </a:lnTo>
                  <a:lnTo>
                    <a:pt x="10619" y="10311"/>
                  </a:lnTo>
                  <a:lnTo>
                    <a:pt x="10426" y="10427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6"/>
                  </a:lnTo>
                  <a:lnTo>
                    <a:pt x="10040" y="11238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4" y="11740"/>
                  </a:lnTo>
                  <a:lnTo>
                    <a:pt x="9693" y="11855"/>
                  </a:lnTo>
                  <a:lnTo>
                    <a:pt x="9499" y="12010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9"/>
                  </a:lnTo>
                  <a:lnTo>
                    <a:pt x="9306" y="12473"/>
                  </a:lnTo>
                  <a:lnTo>
                    <a:pt x="9191" y="12396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5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3" y="12435"/>
                  </a:lnTo>
                  <a:lnTo>
                    <a:pt x="7878" y="12319"/>
                  </a:lnTo>
                  <a:lnTo>
                    <a:pt x="7723" y="12242"/>
                  </a:lnTo>
                  <a:lnTo>
                    <a:pt x="7492" y="12164"/>
                  </a:lnTo>
                  <a:lnTo>
                    <a:pt x="7221" y="12203"/>
                  </a:lnTo>
                  <a:lnTo>
                    <a:pt x="6990" y="12280"/>
                  </a:lnTo>
                  <a:lnTo>
                    <a:pt x="6796" y="12435"/>
                  </a:lnTo>
                  <a:lnTo>
                    <a:pt x="6796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431"/>
                  </a:lnTo>
                  <a:lnTo>
                    <a:pt x="6372" y="11315"/>
                  </a:lnTo>
                  <a:lnTo>
                    <a:pt x="6217" y="11199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8"/>
                  </a:lnTo>
                  <a:lnTo>
                    <a:pt x="5522" y="10967"/>
                  </a:lnTo>
                  <a:lnTo>
                    <a:pt x="5445" y="10736"/>
                  </a:lnTo>
                  <a:lnTo>
                    <a:pt x="5329" y="10504"/>
                  </a:lnTo>
                  <a:lnTo>
                    <a:pt x="5213" y="10427"/>
                  </a:lnTo>
                  <a:lnTo>
                    <a:pt x="5097" y="10388"/>
                  </a:lnTo>
                  <a:lnTo>
                    <a:pt x="4943" y="10311"/>
                  </a:lnTo>
                  <a:lnTo>
                    <a:pt x="4827" y="10311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500"/>
                  </a:lnTo>
                  <a:lnTo>
                    <a:pt x="3900" y="9461"/>
                  </a:lnTo>
                  <a:lnTo>
                    <a:pt x="3746" y="9423"/>
                  </a:lnTo>
                  <a:lnTo>
                    <a:pt x="3591" y="9423"/>
                  </a:lnTo>
                  <a:lnTo>
                    <a:pt x="3398" y="9461"/>
                  </a:lnTo>
                  <a:lnTo>
                    <a:pt x="3282" y="9538"/>
                  </a:lnTo>
                  <a:lnTo>
                    <a:pt x="3128" y="9616"/>
                  </a:lnTo>
                  <a:lnTo>
                    <a:pt x="3012" y="9770"/>
                  </a:lnTo>
                  <a:lnTo>
                    <a:pt x="2974" y="9616"/>
                  </a:lnTo>
                  <a:lnTo>
                    <a:pt x="2896" y="9461"/>
                  </a:lnTo>
                  <a:lnTo>
                    <a:pt x="2780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2"/>
                  </a:lnTo>
                  <a:lnTo>
                    <a:pt x="1352" y="9925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1"/>
                  </a:lnTo>
                  <a:lnTo>
                    <a:pt x="386" y="10427"/>
                  </a:lnTo>
                  <a:lnTo>
                    <a:pt x="271" y="10581"/>
                  </a:lnTo>
                  <a:lnTo>
                    <a:pt x="116" y="10890"/>
                  </a:lnTo>
                  <a:lnTo>
                    <a:pt x="0" y="11238"/>
                  </a:lnTo>
                  <a:lnTo>
                    <a:pt x="0" y="11585"/>
                  </a:lnTo>
                  <a:lnTo>
                    <a:pt x="77" y="11933"/>
                  </a:lnTo>
                  <a:lnTo>
                    <a:pt x="193" y="12242"/>
                  </a:lnTo>
                  <a:lnTo>
                    <a:pt x="386" y="12550"/>
                  </a:lnTo>
                  <a:lnTo>
                    <a:pt x="618" y="12821"/>
                  </a:lnTo>
                  <a:lnTo>
                    <a:pt x="811" y="12937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30"/>
                  </a:lnTo>
                  <a:lnTo>
                    <a:pt x="1738" y="13168"/>
                  </a:lnTo>
                  <a:lnTo>
                    <a:pt x="2085" y="13130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2"/>
                  </a:lnTo>
                  <a:lnTo>
                    <a:pt x="3591" y="12010"/>
                  </a:lnTo>
                  <a:lnTo>
                    <a:pt x="3553" y="11933"/>
                  </a:lnTo>
                  <a:lnTo>
                    <a:pt x="3514" y="11817"/>
                  </a:lnTo>
                  <a:lnTo>
                    <a:pt x="3437" y="11778"/>
                  </a:lnTo>
                  <a:lnTo>
                    <a:pt x="3321" y="11740"/>
                  </a:lnTo>
                  <a:lnTo>
                    <a:pt x="3282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2"/>
                  </a:lnTo>
                  <a:lnTo>
                    <a:pt x="2587" y="12435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94"/>
                  </a:lnTo>
                  <a:lnTo>
                    <a:pt x="502" y="11740"/>
                  </a:lnTo>
                  <a:lnTo>
                    <a:pt x="502" y="11546"/>
                  </a:lnTo>
                  <a:lnTo>
                    <a:pt x="502" y="11392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8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7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9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5" y="13439"/>
                  </a:lnTo>
                  <a:lnTo>
                    <a:pt x="7530" y="13593"/>
                  </a:lnTo>
                  <a:lnTo>
                    <a:pt x="7993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9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6"/>
                  </a:lnTo>
                  <a:lnTo>
                    <a:pt x="11314" y="11740"/>
                  </a:lnTo>
                  <a:lnTo>
                    <a:pt x="11507" y="11238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5" y="9114"/>
                  </a:lnTo>
                  <a:lnTo>
                    <a:pt x="12357" y="8612"/>
                  </a:lnTo>
                  <a:lnTo>
                    <a:pt x="12589" y="8110"/>
                  </a:lnTo>
                  <a:lnTo>
                    <a:pt x="12936" y="7646"/>
                  </a:lnTo>
                  <a:lnTo>
                    <a:pt x="13284" y="7299"/>
                  </a:lnTo>
                  <a:lnTo>
                    <a:pt x="13631" y="6990"/>
                  </a:lnTo>
                  <a:lnTo>
                    <a:pt x="14017" y="6720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2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29" y="7492"/>
                  </a:lnTo>
                  <a:lnTo>
                    <a:pt x="21316" y="7646"/>
                  </a:lnTo>
                  <a:lnTo>
                    <a:pt x="21740" y="7724"/>
                  </a:lnTo>
                  <a:lnTo>
                    <a:pt x="22165" y="7762"/>
                  </a:lnTo>
                  <a:lnTo>
                    <a:pt x="22590" y="7724"/>
                  </a:lnTo>
                  <a:lnTo>
                    <a:pt x="22976" y="7646"/>
                  </a:lnTo>
                  <a:lnTo>
                    <a:pt x="23362" y="7531"/>
                  </a:lnTo>
                  <a:lnTo>
                    <a:pt x="23710" y="7299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5"/>
                  </a:lnTo>
                  <a:lnTo>
                    <a:pt x="24752" y="5909"/>
                  </a:lnTo>
                  <a:lnTo>
                    <a:pt x="24868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10"/>
                  </a:lnTo>
                  <a:lnTo>
                    <a:pt x="24945" y="3746"/>
                  </a:lnTo>
                  <a:lnTo>
                    <a:pt x="24868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3" y="1970"/>
                  </a:lnTo>
                  <a:lnTo>
                    <a:pt x="24250" y="1584"/>
                  </a:lnTo>
                  <a:lnTo>
                    <a:pt x="24057" y="1198"/>
                  </a:lnTo>
                  <a:lnTo>
                    <a:pt x="23787" y="812"/>
                  </a:lnTo>
                  <a:lnTo>
                    <a:pt x="23941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8"/>
                  </a:lnTo>
                  <a:lnTo>
                    <a:pt x="230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9"/>
            <p:cNvSpPr/>
            <p:nvPr/>
          </p:nvSpPr>
          <p:spPr>
            <a:xfrm>
              <a:off x="1648525" y="2901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5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8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5" y="7299"/>
                  </a:lnTo>
                  <a:lnTo>
                    <a:pt x="14713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4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4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5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7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9"/>
            <p:cNvSpPr/>
            <p:nvPr/>
          </p:nvSpPr>
          <p:spPr>
            <a:xfrm>
              <a:off x="7229325" y="290815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6"/>
                  </a:lnTo>
                  <a:lnTo>
                    <a:pt x="3785" y="619"/>
                  </a:lnTo>
                  <a:lnTo>
                    <a:pt x="4094" y="889"/>
                  </a:lnTo>
                  <a:lnTo>
                    <a:pt x="4364" y="1121"/>
                  </a:lnTo>
                  <a:lnTo>
                    <a:pt x="4635" y="1430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4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23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3" y="5214"/>
                  </a:lnTo>
                  <a:lnTo>
                    <a:pt x="5446" y="5600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7"/>
                  </a:lnTo>
                  <a:lnTo>
                    <a:pt x="4210" y="8033"/>
                  </a:lnTo>
                  <a:lnTo>
                    <a:pt x="3940" y="8380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9" y="10041"/>
                  </a:lnTo>
                  <a:lnTo>
                    <a:pt x="1314" y="10234"/>
                  </a:lnTo>
                  <a:lnTo>
                    <a:pt x="889" y="10388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5"/>
                  </a:lnTo>
                  <a:lnTo>
                    <a:pt x="4828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1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4" y="2434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4"/>
                  </a:lnTo>
                  <a:lnTo>
                    <a:pt x="4905" y="1005"/>
                  </a:lnTo>
                  <a:lnTo>
                    <a:pt x="4596" y="696"/>
                  </a:lnTo>
                  <a:lnTo>
                    <a:pt x="4287" y="426"/>
                  </a:lnTo>
                  <a:lnTo>
                    <a:pt x="3940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9"/>
            <p:cNvSpPr/>
            <p:nvPr/>
          </p:nvSpPr>
          <p:spPr>
            <a:xfrm>
              <a:off x="1734450" y="2911050"/>
              <a:ext cx="35725" cy="29000"/>
            </a:xfrm>
            <a:custGeom>
              <a:avLst/>
              <a:gdLst/>
              <a:ahLst/>
              <a:cxnLst/>
              <a:rect l="l" t="t" r="r" b="b"/>
              <a:pathLst>
                <a:path w="1429" h="1160" extrusionOk="0">
                  <a:moveTo>
                    <a:pt x="502" y="1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7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2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5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3"/>
                  </a:lnTo>
                  <a:lnTo>
                    <a:pt x="425" y="580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772" y="387"/>
                  </a:lnTo>
                  <a:lnTo>
                    <a:pt x="850" y="425"/>
                  </a:lnTo>
                  <a:lnTo>
                    <a:pt x="965" y="580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5" y="927"/>
                  </a:lnTo>
                  <a:lnTo>
                    <a:pt x="965" y="1005"/>
                  </a:lnTo>
                  <a:lnTo>
                    <a:pt x="965" y="1082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4" y="1120"/>
                  </a:lnTo>
                  <a:lnTo>
                    <a:pt x="1313" y="1082"/>
                  </a:lnTo>
                  <a:lnTo>
                    <a:pt x="1390" y="889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4"/>
                  </a:lnTo>
                  <a:lnTo>
                    <a:pt x="1043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9"/>
            <p:cNvSpPr/>
            <p:nvPr/>
          </p:nvSpPr>
          <p:spPr>
            <a:xfrm>
              <a:off x="6320925" y="2913950"/>
              <a:ext cx="315700" cy="477875"/>
            </a:xfrm>
            <a:custGeom>
              <a:avLst/>
              <a:gdLst/>
              <a:ahLst/>
              <a:cxnLst/>
              <a:rect l="l" t="t" r="r" b="b"/>
              <a:pathLst>
                <a:path w="12628" h="19115" extrusionOk="0">
                  <a:moveTo>
                    <a:pt x="1004" y="618"/>
                  </a:moveTo>
                  <a:lnTo>
                    <a:pt x="1661" y="850"/>
                  </a:lnTo>
                  <a:lnTo>
                    <a:pt x="2317" y="1120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2"/>
                  </a:lnTo>
                  <a:lnTo>
                    <a:pt x="4016" y="2819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7"/>
                  </a:lnTo>
                  <a:lnTo>
                    <a:pt x="9345" y="15137"/>
                  </a:lnTo>
                  <a:lnTo>
                    <a:pt x="8920" y="15369"/>
                  </a:lnTo>
                  <a:lnTo>
                    <a:pt x="7955" y="13516"/>
                  </a:lnTo>
                  <a:lnTo>
                    <a:pt x="6990" y="11662"/>
                  </a:lnTo>
                  <a:lnTo>
                    <a:pt x="5020" y="7955"/>
                  </a:lnTo>
                  <a:lnTo>
                    <a:pt x="3012" y="4287"/>
                  </a:lnTo>
                  <a:lnTo>
                    <a:pt x="1004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19" y="11739"/>
                  </a:lnTo>
                  <a:lnTo>
                    <a:pt x="7762" y="13593"/>
                  </a:lnTo>
                  <a:lnTo>
                    <a:pt x="8804" y="15446"/>
                  </a:lnTo>
                  <a:lnTo>
                    <a:pt x="8650" y="15524"/>
                  </a:lnTo>
                  <a:lnTo>
                    <a:pt x="7414" y="13747"/>
                  </a:lnTo>
                  <a:lnTo>
                    <a:pt x="6179" y="12010"/>
                  </a:lnTo>
                  <a:lnTo>
                    <a:pt x="3591" y="8534"/>
                  </a:lnTo>
                  <a:lnTo>
                    <a:pt x="2317" y="6758"/>
                  </a:lnTo>
                  <a:lnTo>
                    <a:pt x="1004" y="4943"/>
                  </a:lnTo>
                  <a:lnTo>
                    <a:pt x="850" y="4711"/>
                  </a:lnTo>
                  <a:lnTo>
                    <a:pt x="734" y="4480"/>
                  </a:lnTo>
                  <a:lnTo>
                    <a:pt x="618" y="4209"/>
                  </a:lnTo>
                  <a:lnTo>
                    <a:pt x="541" y="3939"/>
                  </a:lnTo>
                  <a:lnTo>
                    <a:pt x="464" y="3399"/>
                  </a:lnTo>
                  <a:lnTo>
                    <a:pt x="425" y="2819"/>
                  </a:lnTo>
                  <a:lnTo>
                    <a:pt x="464" y="2240"/>
                  </a:lnTo>
                  <a:lnTo>
                    <a:pt x="502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2" y="12357"/>
                  </a:lnTo>
                  <a:lnTo>
                    <a:pt x="11816" y="12434"/>
                  </a:lnTo>
                  <a:lnTo>
                    <a:pt x="12164" y="12859"/>
                  </a:lnTo>
                  <a:lnTo>
                    <a:pt x="12241" y="13052"/>
                  </a:lnTo>
                  <a:lnTo>
                    <a:pt x="12280" y="13245"/>
                  </a:lnTo>
                  <a:lnTo>
                    <a:pt x="12241" y="13438"/>
                  </a:lnTo>
                  <a:lnTo>
                    <a:pt x="12203" y="13631"/>
                  </a:lnTo>
                  <a:lnTo>
                    <a:pt x="12048" y="14018"/>
                  </a:lnTo>
                  <a:lnTo>
                    <a:pt x="11855" y="14365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1"/>
                  </a:lnTo>
                  <a:lnTo>
                    <a:pt x="10156" y="15871"/>
                  </a:lnTo>
                  <a:lnTo>
                    <a:pt x="10117" y="15987"/>
                  </a:lnTo>
                  <a:lnTo>
                    <a:pt x="9770" y="16180"/>
                  </a:lnTo>
                  <a:lnTo>
                    <a:pt x="9113" y="16605"/>
                  </a:lnTo>
                  <a:lnTo>
                    <a:pt x="8457" y="16952"/>
                  </a:lnTo>
                  <a:lnTo>
                    <a:pt x="7723" y="17261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4" y="17647"/>
                  </a:lnTo>
                  <a:lnTo>
                    <a:pt x="5754" y="17647"/>
                  </a:lnTo>
                  <a:lnTo>
                    <a:pt x="5561" y="17570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7" y="17184"/>
                  </a:lnTo>
                  <a:lnTo>
                    <a:pt x="4982" y="16875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4"/>
                  </a:lnTo>
                  <a:lnTo>
                    <a:pt x="5175" y="15948"/>
                  </a:lnTo>
                  <a:lnTo>
                    <a:pt x="5291" y="15833"/>
                  </a:lnTo>
                  <a:lnTo>
                    <a:pt x="5406" y="15755"/>
                  </a:lnTo>
                  <a:lnTo>
                    <a:pt x="5522" y="15717"/>
                  </a:lnTo>
                  <a:lnTo>
                    <a:pt x="5638" y="15755"/>
                  </a:lnTo>
                  <a:lnTo>
                    <a:pt x="5793" y="15833"/>
                  </a:lnTo>
                  <a:lnTo>
                    <a:pt x="5947" y="15948"/>
                  </a:lnTo>
                  <a:lnTo>
                    <a:pt x="6063" y="16141"/>
                  </a:lnTo>
                  <a:lnTo>
                    <a:pt x="6256" y="16373"/>
                  </a:lnTo>
                  <a:lnTo>
                    <a:pt x="6101" y="16412"/>
                  </a:lnTo>
                  <a:lnTo>
                    <a:pt x="6024" y="16450"/>
                  </a:lnTo>
                  <a:lnTo>
                    <a:pt x="6024" y="16566"/>
                  </a:lnTo>
                  <a:lnTo>
                    <a:pt x="6063" y="16643"/>
                  </a:lnTo>
                  <a:lnTo>
                    <a:pt x="6140" y="16643"/>
                  </a:lnTo>
                  <a:lnTo>
                    <a:pt x="6912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29" y="15717"/>
                  </a:lnTo>
                  <a:lnTo>
                    <a:pt x="9615" y="15485"/>
                  </a:lnTo>
                  <a:lnTo>
                    <a:pt x="9963" y="15253"/>
                  </a:lnTo>
                  <a:lnTo>
                    <a:pt x="10272" y="15022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1" y="14172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8"/>
                  </a:lnTo>
                  <a:lnTo>
                    <a:pt x="11546" y="13361"/>
                  </a:lnTo>
                  <a:lnTo>
                    <a:pt x="11508" y="13284"/>
                  </a:lnTo>
                  <a:lnTo>
                    <a:pt x="11430" y="13245"/>
                  </a:lnTo>
                  <a:lnTo>
                    <a:pt x="11237" y="13245"/>
                  </a:lnTo>
                  <a:lnTo>
                    <a:pt x="11160" y="13323"/>
                  </a:lnTo>
                  <a:lnTo>
                    <a:pt x="10967" y="13670"/>
                  </a:lnTo>
                  <a:lnTo>
                    <a:pt x="10774" y="13554"/>
                  </a:lnTo>
                  <a:lnTo>
                    <a:pt x="10658" y="13438"/>
                  </a:lnTo>
                  <a:lnTo>
                    <a:pt x="10619" y="13284"/>
                  </a:lnTo>
                  <a:lnTo>
                    <a:pt x="10581" y="13168"/>
                  </a:lnTo>
                  <a:lnTo>
                    <a:pt x="10619" y="13014"/>
                  </a:lnTo>
                  <a:lnTo>
                    <a:pt x="10658" y="12859"/>
                  </a:lnTo>
                  <a:lnTo>
                    <a:pt x="10851" y="12627"/>
                  </a:lnTo>
                  <a:lnTo>
                    <a:pt x="10928" y="12473"/>
                  </a:lnTo>
                  <a:lnTo>
                    <a:pt x="11044" y="12357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0"/>
                  </a:moveTo>
                  <a:lnTo>
                    <a:pt x="348" y="39"/>
                  </a:lnTo>
                  <a:lnTo>
                    <a:pt x="271" y="116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2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5"/>
                  </a:lnTo>
                  <a:lnTo>
                    <a:pt x="232" y="4518"/>
                  </a:lnTo>
                  <a:lnTo>
                    <a:pt x="348" y="4750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5"/>
                  </a:lnTo>
                  <a:lnTo>
                    <a:pt x="5445" y="11817"/>
                  </a:lnTo>
                  <a:lnTo>
                    <a:pt x="6874" y="13747"/>
                  </a:lnTo>
                  <a:lnTo>
                    <a:pt x="8341" y="15639"/>
                  </a:lnTo>
                  <a:lnTo>
                    <a:pt x="7492" y="15987"/>
                  </a:lnTo>
                  <a:lnTo>
                    <a:pt x="6642" y="16257"/>
                  </a:lnTo>
                  <a:lnTo>
                    <a:pt x="6642" y="16257"/>
                  </a:lnTo>
                  <a:lnTo>
                    <a:pt x="6681" y="16103"/>
                  </a:lnTo>
                  <a:lnTo>
                    <a:pt x="6681" y="15948"/>
                  </a:lnTo>
                  <a:lnTo>
                    <a:pt x="6642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3" y="15369"/>
                  </a:lnTo>
                  <a:lnTo>
                    <a:pt x="6179" y="15292"/>
                  </a:lnTo>
                  <a:lnTo>
                    <a:pt x="6024" y="15253"/>
                  </a:lnTo>
                  <a:lnTo>
                    <a:pt x="5715" y="15253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5" y="16296"/>
                  </a:lnTo>
                  <a:lnTo>
                    <a:pt x="4595" y="16566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7" y="17725"/>
                  </a:lnTo>
                  <a:lnTo>
                    <a:pt x="5368" y="17840"/>
                  </a:lnTo>
                  <a:lnTo>
                    <a:pt x="5677" y="17918"/>
                  </a:lnTo>
                  <a:lnTo>
                    <a:pt x="6024" y="17956"/>
                  </a:lnTo>
                  <a:lnTo>
                    <a:pt x="6372" y="17918"/>
                  </a:lnTo>
                  <a:lnTo>
                    <a:pt x="6719" y="17840"/>
                  </a:lnTo>
                  <a:lnTo>
                    <a:pt x="7105" y="17763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2"/>
                  </a:lnTo>
                  <a:lnTo>
                    <a:pt x="9229" y="16875"/>
                  </a:lnTo>
                  <a:lnTo>
                    <a:pt x="9461" y="16759"/>
                  </a:lnTo>
                  <a:lnTo>
                    <a:pt x="10233" y="16257"/>
                  </a:lnTo>
                  <a:lnTo>
                    <a:pt x="10812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3"/>
                  </a:lnTo>
                  <a:lnTo>
                    <a:pt x="11816" y="18149"/>
                  </a:lnTo>
                  <a:lnTo>
                    <a:pt x="11392" y="17454"/>
                  </a:lnTo>
                  <a:lnTo>
                    <a:pt x="10928" y="16759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3"/>
                  </a:lnTo>
                  <a:lnTo>
                    <a:pt x="11894" y="14790"/>
                  </a:lnTo>
                  <a:lnTo>
                    <a:pt x="12125" y="14558"/>
                  </a:lnTo>
                  <a:lnTo>
                    <a:pt x="12280" y="14288"/>
                  </a:lnTo>
                  <a:lnTo>
                    <a:pt x="12434" y="14056"/>
                  </a:lnTo>
                  <a:lnTo>
                    <a:pt x="12511" y="13786"/>
                  </a:lnTo>
                  <a:lnTo>
                    <a:pt x="12589" y="13554"/>
                  </a:lnTo>
                  <a:lnTo>
                    <a:pt x="12627" y="13284"/>
                  </a:lnTo>
                  <a:lnTo>
                    <a:pt x="12589" y="13052"/>
                  </a:lnTo>
                  <a:lnTo>
                    <a:pt x="12511" y="12821"/>
                  </a:lnTo>
                  <a:lnTo>
                    <a:pt x="12357" y="12589"/>
                  </a:lnTo>
                  <a:lnTo>
                    <a:pt x="12164" y="12357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8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0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0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19" y="13786"/>
                  </a:lnTo>
                  <a:lnTo>
                    <a:pt x="10812" y="13902"/>
                  </a:lnTo>
                  <a:lnTo>
                    <a:pt x="10504" y="14249"/>
                  </a:lnTo>
                  <a:lnTo>
                    <a:pt x="10156" y="14597"/>
                  </a:lnTo>
                  <a:lnTo>
                    <a:pt x="9770" y="14867"/>
                  </a:lnTo>
                  <a:lnTo>
                    <a:pt x="9430" y="15083"/>
                  </a:lnTo>
                  <a:lnTo>
                    <a:pt x="9461" y="15022"/>
                  </a:lnTo>
                  <a:lnTo>
                    <a:pt x="9500" y="14944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8"/>
                  </a:lnTo>
                  <a:lnTo>
                    <a:pt x="3823" y="1545"/>
                  </a:lnTo>
                  <a:lnTo>
                    <a:pt x="3514" y="1236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0" y="232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9"/>
            <p:cNvSpPr/>
            <p:nvPr/>
          </p:nvSpPr>
          <p:spPr>
            <a:xfrm>
              <a:off x="1681350" y="2914925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5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4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4" y="463"/>
                  </a:lnTo>
                  <a:lnTo>
                    <a:pt x="541" y="386"/>
                  </a:lnTo>
                  <a:lnTo>
                    <a:pt x="773" y="386"/>
                  </a:lnTo>
                  <a:lnTo>
                    <a:pt x="850" y="463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5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9"/>
            <p:cNvSpPr/>
            <p:nvPr/>
          </p:nvSpPr>
          <p:spPr>
            <a:xfrm>
              <a:off x="3785850" y="2943875"/>
              <a:ext cx="199850" cy="231725"/>
            </a:xfrm>
            <a:custGeom>
              <a:avLst/>
              <a:gdLst/>
              <a:ahLst/>
              <a:cxnLst/>
              <a:rect l="l" t="t" r="r" b="b"/>
              <a:pathLst>
                <a:path w="7994" h="9269" extrusionOk="0">
                  <a:moveTo>
                    <a:pt x="2163" y="1"/>
                  </a:moveTo>
                  <a:lnTo>
                    <a:pt x="2009" y="39"/>
                  </a:lnTo>
                  <a:lnTo>
                    <a:pt x="1854" y="78"/>
                  </a:lnTo>
                  <a:lnTo>
                    <a:pt x="1700" y="194"/>
                  </a:lnTo>
                  <a:lnTo>
                    <a:pt x="1429" y="425"/>
                  </a:lnTo>
                  <a:lnTo>
                    <a:pt x="1159" y="734"/>
                  </a:lnTo>
                  <a:lnTo>
                    <a:pt x="966" y="1005"/>
                  </a:lnTo>
                  <a:lnTo>
                    <a:pt x="696" y="1391"/>
                  </a:lnTo>
                  <a:lnTo>
                    <a:pt x="503" y="1777"/>
                  </a:lnTo>
                  <a:lnTo>
                    <a:pt x="310" y="2163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1" y="3514"/>
                  </a:lnTo>
                  <a:lnTo>
                    <a:pt x="1" y="3978"/>
                  </a:lnTo>
                  <a:lnTo>
                    <a:pt x="39" y="4441"/>
                  </a:lnTo>
                  <a:lnTo>
                    <a:pt x="155" y="4905"/>
                  </a:lnTo>
                  <a:lnTo>
                    <a:pt x="271" y="5368"/>
                  </a:lnTo>
                  <a:lnTo>
                    <a:pt x="464" y="5793"/>
                  </a:lnTo>
                  <a:lnTo>
                    <a:pt x="696" y="6218"/>
                  </a:lnTo>
                  <a:lnTo>
                    <a:pt x="1005" y="6179"/>
                  </a:lnTo>
                  <a:lnTo>
                    <a:pt x="850" y="5870"/>
                  </a:lnTo>
                  <a:lnTo>
                    <a:pt x="734" y="5522"/>
                  </a:lnTo>
                  <a:lnTo>
                    <a:pt x="618" y="5175"/>
                  </a:lnTo>
                  <a:lnTo>
                    <a:pt x="541" y="4789"/>
                  </a:lnTo>
                  <a:lnTo>
                    <a:pt x="503" y="4441"/>
                  </a:lnTo>
                  <a:lnTo>
                    <a:pt x="464" y="4055"/>
                  </a:lnTo>
                  <a:lnTo>
                    <a:pt x="464" y="3708"/>
                  </a:lnTo>
                  <a:lnTo>
                    <a:pt x="464" y="3360"/>
                  </a:lnTo>
                  <a:lnTo>
                    <a:pt x="503" y="2974"/>
                  </a:lnTo>
                  <a:lnTo>
                    <a:pt x="580" y="2626"/>
                  </a:lnTo>
                  <a:lnTo>
                    <a:pt x="696" y="2279"/>
                  </a:lnTo>
                  <a:lnTo>
                    <a:pt x="850" y="1931"/>
                  </a:lnTo>
                  <a:lnTo>
                    <a:pt x="1005" y="1622"/>
                  </a:lnTo>
                  <a:lnTo>
                    <a:pt x="1236" y="1313"/>
                  </a:lnTo>
                  <a:lnTo>
                    <a:pt x="1468" y="1043"/>
                  </a:lnTo>
                  <a:lnTo>
                    <a:pt x="1738" y="773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503"/>
                  </a:lnTo>
                  <a:lnTo>
                    <a:pt x="2279" y="618"/>
                  </a:lnTo>
                  <a:lnTo>
                    <a:pt x="2395" y="850"/>
                  </a:lnTo>
                  <a:lnTo>
                    <a:pt x="2588" y="1236"/>
                  </a:lnTo>
                  <a:lnTo>
                    <a:pt x="2742" y="1584"/>
                  </a:lnTo>
                  <a:lnTo>
                    <a:pt x="2858" y="1970"/>
                  </a:lnTo>
                  <a:lnTo>
                    <a:pt x="2974" y="2356"/>
                  </a:lnTo>
                  <a:lnTo>
                    <a:pt x="3051" y="2742"/>
                  </a:lnTo>
                  <a:lnTo>
                    <a:pt x="3090" y="3090"/>
                  </a:lnTo>
                  <a:lnTo>
                    <a:pt x="3090" y="3476"/>
                  </a:lnTo>
                  <a:lnTo>
                    <a:pt x="3051" y="3823"/>
                  </a:lnTo>
                  <a:lnTo>
                    <a:pt x="2974" y="4171"/>
                  </a:lnTo>
                  <a:lnTo>
                    <a:pt x="2897" y="4480"/>
                  </a:lnTo>
                  <a:lnTo>
                    <a:pt x="2742" y="4827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61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56" y="5793"/>
                  </a:lnTo>
                  <a:lnTo>
                    <a:pt x="2395" y="5831"/>
                  </a:lnTo>
                  <a:lnTo>
                    <a:pt x="2433" y="5793"/>
                  </a:lnTo>
                  <a:lnTo>
                    <a:pt x="2626" y="5754"/>
                  </a:lnTo>
                  <a:lnTo>
                    <a:pt x="2781" y="5716"/>
                  </a:lnTo>
                  <a:lnTo>
                    <a:pt x="3167" y="5677"/>
                  </a:lnTo>
                  <a:lnTo>
                    <a:pt x="3592" y="5716"/>
                  </a:lnTo>
                  <a:lnTo>
                    <a:pt x="4017" y="5831"/>
                  </a:lnTo>
                  <a:lnTo>
                    <a:pt x="4441" y="5947"/>
                  </a:lnTo>
                  <a:lnTo>
                    <a:pt x="4827" y="6102"/>
                  </a:lnTo>
                  <a:lnTo>
                    <a:pt x="5214" y="6295"/>
                  </a:lnTo>
                  <a:lnTo>
                    <a:pt x="5523" y="6449"/>
                  </a:lnTo>
                  <a:lnTo>
                    <a:pt x="5831" y="6642"/>
                  </a:lnTo>
                  <a:lnTo>
                    <a:pt x="6140" y="6874"/>
                  </a:lnTo>
                  <a:lnTo>
                    <a:pt x="6411" y="7106"/>
                  </a:lnTo>
                  <a:lnTo>
                    <a:pt x="6681" y="7337"/>
                  </a:lnTo>
                  <a:lnTo>
                    <a:pt x="6913" y="7646"/>
                  </a:lnTo>
                  <a:lnTo>
                    <a:pt x="7144" y="7917"/>
                  </a:lnTo>
                  <a:lnTo>
                    <a:pt x="7337" y="8225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56" y="8805"/>
                  </a:lnTo>
                  <a:lnTo>
                    <a:pt x="5870" y="8843"/>
                  </a:lnTo>
                  <a:lnTo>
                    <a:pt x="5445" y="8805"/>
                  </a:lnTo>
                  <a:lnTo>
                    <a:pt x="5059" y="8766"/>
                  </a:lnTo>
                  <a:lnTo>
                    <a:pt x="4634" y="8650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33" y="7106"/>
                  </a:lnTo>
                  <a:lnTo>
                    <a:pt x="1931" y="6604"/>
                  </a:lnTo>
                  <a:lnTo>
                    <a:pt x="1854" y="6526"/>
                  </a:lnTo>
                  <a:lnTo>
                    <a:pt x="1777" y="6526"/>
                  </a:lnTo>
                  <a:lnTo>
                    <a:pt x="1661" y="6565"/>
                  </a:lnTo>
                  <a:lnTo>
                    <a:pt x="1622" y="6565"/>
                  </a:lnTo>
                  <a:lnTo>
                    <a:pt x="1584" y="6604"/>
                  </a:lnTo>
                  <a:lnTo>
                    <a:pt x="1429" y="6874"/>
                  </a:lnTo>
                  <a:lnTo>
                    <a:pt x="1622" y="6913"/>
                  </a:lnTo>
                  <a:lnTo>
                    <a:pt x="2240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592" y="8573"/>
                  </a:lnTo>
                  <a:lnTo>
                    <a:pt x="3978" y="8805"/>
                  </a:lnTo>
                  <a:lnTo>
                    <a:pt x="4364" y="8998"/>
                  </a:lnTo>
                  <a:lnTo>
                    <a:pt x="4789" y="9152"/>
                  </a:lnTo>
                  <a:lnTo>
                    <a:pt x="5252" y="9229"/>
                  </a:lnTo>
                  <a:lnTo>
                    <a:pt x="5677" y="9268"/>
                  </a:lnTo>
                  <a:lnTo>
                    <a:pt x="6102" y="9229"/>
                  </a:lnTo>
                  <a:lnTo>
                    <a:pt x="6565" y="9191"/>
                  </a:lnTo>
                  <a:lnTo>
                    <a:pt x="6990" y="9114"/>
                  </a:lnTo>
                  <a:lnTo>
                    <a:pt x="7878" y="8882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7994" y="8650"/>
                  </a:lnTo>
                  <a:lnTo>
                    <a:pt x="7994" y="8573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183" y="7299"/>
                  </a:lnTo>
                  <a:lnTo>
                    <a:pt x="6874" y="6951"/>
                  </a:lnTo>
                  <a:lnTo>
                    <a:pt x="6488" y="6604"/>
                  </a:lnTo>
                  <a:lnTo>
                    <a:pt x="6102" y="6295"/>
                  </a:lnTo>
                  <a:lnTo>
                    <a:pt x="5677" y="6063"/>
                  </a:lnTo>
                  <a:lnTo>
                    <a:pt x="5252" y="5831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01" y="5368"/>
                  </a:lnTo>
                  <a:lnTo>
                    <a:pt x="3592" y="5329"/>
                  </a:lnTo>
                  <a:lnTo>
                    <a:pt x="3283" y="5291"/>
                  </a:lnTo>
                  <a:lnTo>
                    <a:pt x="2974" y="5291"/>
                  </a:lnTo>
                  <a:lnTo>
                    <a:pt x="3167" y="4982"/>
                  </a:lnTo>
                  <a:lnTo>
                    <a:pt x="3283" y="4673"/>
                  </a:lnTo>
                  <a:lnTo>
                    <a:pt x="3399" y="4325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44"/>
                  </a:lnTo>
                  <a:lnTo>
                    <a:pt x="3476" y="2858"/>
                  </a:lnTo>
                  <a:lnTo>
                    <a:pt x="3437" y="2510"/>
                  </a:lnTo>
                  <a:lnTo>
                    <a:pt x="3322" y="1970"/>
                  </a:lnTo>
                  <a:lnTo>
                    <a:pt x="3128" y="1468"/>
                  </a:lnTo>
                  <a:lnTo>
                    <a:pt x="2935" y="1005"/>
                  </a:lnTo>
                  <a:lnTo>
                    <a:pt x="2704" y="503"/>
                  </a:lnTo>
                  <a:lnTo>
                    <a:pt x="2588" y="309"/>
                  </a:lnTo>
                  <a:lnTo>
                    <a:pt x="2433" y="116"/>
                  </a:lnTo>
                  <a:lnTo>
                    <a:pt x="2356" y="78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9"/>
            <p:cNvSpPr/>
            <p:nvPr/>
          </p:nvSpPr>
          <p:spPr>
            <a:xfrm>
              <a:off x="1264300" y="2944850"/>
              <a:ext cx="455675" cy="657425"/>
            </a:xfrm>
            <a:custGeom>
              <a:avLst/>
              <a:gdLst/>
              <a:ahLst/>
              <a:cxnLst/>
              <a:rect l="l" t="t" r="r" b="b"/>
              <a:pathLst>
                <a:path w="18227" h="26297" extrusionOk="0">
                  <a:moveTo>
                    <a:pt x="310" y="348"/>
                  </a:moveTo>
                  <a:lnTo>
                    <a:pt x="425" y="386"/>
                  </a:lnTo>
                  <a:lnTo>
                    <a:pt x="1700" y="1429"/>
                  </a:lnTo>
                  <a:lnTo>
                    <a:pt x="2974" y="2510"/>
                  </a:lnTo>
                  <a:lnTo>
                    <a:pt x="4210" y="3591"/>
                  </a:lnTo>
                  <a:lnTo>
                    <a:pt x="5445" y="4673"/>
                  </a:lnTo>
                  <a:lnTo>
                    <a:pt x="5098" y="5290"/>
                  </a:lnTo>
                  <a:lnTo>
                    <a:pt x="4943" y="5599"/>
                  </a:lnTo>
                  <a:lnTo>
                    <a:pt x="4712" y="5831"/>
                  </a:lnTo>
                  <a:lnTo>
                    <a:pt x="4519" y="6101"/>
                  </a:lnTo>
                  <a:lnTo>
                    <a:pt x="4248" y="6294"/>
                  </a:lnTo>
                  <a:lnTo>
                    <a:pt x="3978" y="6526"/>
                  </a:lnTo>
                  <a:lnTo>
                    <a:pt x="3669" y="6680"/>
                  </a:lnTo>
                  <a:lnTo>
                    <a:pt x="3360" y="6835"/>
                  </a:lnTo>
                  <a:lnTo>
                    <a:pt x="3051" y="6989"/>
                  </a:lnTo>
                  <a:lnTo>
                    <a:pt x="2395" y="7182"/>
                  </a:lnTo>
                  <a:lnTo>
                    <a:pt x="1738" y="7298"/>
                  </a:lnTo>
                  <a:lnTo>
                    <a:pt x="1082" y="7414"/>
                  </a:lnTo>
                  <a:lnTo>
                    <a:pt x="889" y="6526"/>
                  </a:lnTo>
                  <a:lnTo>
                    <a:pt x="734" y="5677"/>
                  </a:lnTo>
                  <a:lnTo>
                    <a:pt x="580" y="4788"/>
                  </a:lnTo>
                  <a:lnTo>
                    <a:pt x="464" y="3900"/>
                  </a:lnTo>
                  <a:lnTo>
                    <a:pt x="387" y="3012"/>
                  </a:lnTo>
                  <a:lnTo>
                    <a:pt x="348" y="2124"/>
                  </a:lnTo>
                  <a:lnTo>
                    <a:pt x="310" y="1236"/>
                  </a:lnTo>
                  <a:lnTo>
                    <a:pt x="310" y="348"/>
                  </a:lnTo>
                  <a:close/>
                  <a:moveTo>
                    <a:pt x="12357" y="12318"/>
                  </a:moveTo>
                  <a:lnTo>
                    <a:pt x="13014" y="12473"/>
                  </a:lnTo>
                  <a:lnTo>
                    <a:pt x="13709" y="12550"/>
                  </a:lnTo>
                  <a:lnTo>
                    <a:pt x="14404" y="12589"/>
                  </a:lnTo>
                  <a:lnTo>
                    <a:pt x="15060" y="12550"/>
                  </a:lnTo>
                  <a:lnTo>
                    <a:pt x="15640" y="13901"/>
                  </a:lnTo>
                  <a:lnTo>
                    <a:pt x="16296" y="15214"/>
                  </a:lnTo>
                  <a:lnTo>
                    <a:pt x="17648" y="17840"/>
                  </a:lnTo>
                  <a:lnTo>
                    <a:pt x="16644" y="17686"/>
                  </a:lnTo>
                  <a:lnTo>
                    <a:pt x="15640" y="17647"/>
                  </a:lnTo>
                  <a:lnTo>
                    <a:pt x="15331" y="17608"/>
                  </a:lnTo>
                  <a:lnTo>
                    <a:pt x="15099" y="17531"/>
                  </a:lnTo>
                  <a:lnTo>
                    <a:pt x="14983" y="17493"/>
                  </a:lnTo>
                  <a:lnTo>
                    <a:pt x="14906" y="17415"/>
                  </a:lnTo>
                  <a:lnTo>
                    <a:pt x="14751" y="17106"/>
                  </a:lnTo>
                  <a:lnTo>
                    <a:pt x="14365" y="16489"/>
                  </a:lnTo>
                  <a:lnTo>
                    <a:pt x="13979" y="15832"/>
                  </a:lnTo>
                  <a:lnTo>
                    <a:pt x="13941" y="15794"/>
                  </a:lnTo>
                  <a:lnTo>
                    <a:pt x="13902" y="15755"/>
                  </a:lnTo>
                  <a:lnTo>
                    <a:pt x="13747" y="15755"/>
                  </a:lnTo>
                  <a:lnTo>
                    <a:pt x="13670" y="15214"/>
                  </a:lnTo>
                  <a:lnTo>
                    <a:pt x="13516" y="14712"/>
                  </a:lnTo>
                  <a:lnTo>
                    <a:pt x="13323" y="14172"/>
                  </a:lnTo>
                  <a:lnTo>
                    <a:pt x="13091" y="13670"/>
                  </a:lnTo>
                  <a:lnTo>
                    <a:pt x="12744" y="13013"/>
                  </a:lnTo>
                  <a:lnTo>
                    <a:pt x="12357" y="12318"/>
                  </a:lnTo>
                  <a:close/>
                  <a:moveTo>
                    <a:pt x="5677" y="4904"/>
                  </a:moveTo>
                  <a:lnTo>
                    <a:pt x="6720" y="5947"/>
                  </a:lnTo>
                  <a:lnTo>
                    <a:pt x="7762" y="6989"/>
                  </a:lnTo>
                  <a:lnTo>
                    <a:pt x="8612" y="7916"/>
                  </a:lnTo>
                  <a:lnTo>
                    <a:pt x="9423" y="8920"/>
                  </a:lnTo>
                  <a:lnTo>
                    <a:pt x="10234" y="9886"/>
                  </a:lnTo>
                  <a:lnTo>
                    <a:pt x="10967" y="10928"/>
                  </a:lnTo>
                  <a:lnTo>
                    <a:pt x="11701" y="12009"/>
                  </a:lnTo>
                  <a:lnTo>
                    <a:pt x="12087" y="12550"/>
                  </a:lnTo>
                  <a:lnTo>
                    <a:pt x="12396" y="13129"/>
                  </a:lnTo>
                  <a:lnTo>
                    <a:pt x="12705" y="13708"/>
                  </a:lnTo>
                  <a:lnTo>
                    <a:pt x="12975" y="14326"/>
                  </a:lnTo>
                  <a:lnTo>
                    <a:pt x="13207" y="14944"/>
                  </a:lnTo>
                  <a:lnTo>
                    <a:pt x="13361" y="15562"/>
                  </a:lnTo>
                  <a:lnTo>
                    <a:pt x="13439" y="16180"/>
                  </a:lnTo>
                  <a:lnTo>
                    <a:pt x="13400" y="16759"/>
                  </a:lnTo>
                  <a:lnTo>
                    <a:pt x="13361" y="17068"/>
                  </a:lnTo>
                  <a:lnTo>
                    <a:pt x="13284" y="17338"/>
                  </a:lnTo>
                  <a:lnTo>
                    <a:pt x="13207" y="17608"/>
                  </a:lnTo>
                  <a:lnTo>
                    <a:pt x="13091" y="17879"/>
                  </a:lnTo>
                  <a:lnTo>
                    <a:pt x="12975" y="18149"/>
                  </a:lnTo>
                  <a:lnTo>
                    <a:pt x="12821" y="18381"/>
                  </a:lnTo>
                  <a:lnTo>
                    <a:pt x="12628" y="18612"/>
                  </a:lnTo>
                  <a:lnTo>
                    <a:pt x="12435" y="18806"/>
                  </a:lnTo>
                  <a:lnTo>
                    <a:pt x="12203" y="18999"/>
                  </a:lnTo>
                  <a:lnTo>
                    <a:pt x="11971" y="19153"/>
                  </a:lnTo>
                  <a:lnTo>
                    <a:pt x="11662" y="19308"/>
                  </a:lnTo>
                  <a:lnTo>
                    <a:pt x="11392" y="19423"/>
                  </a:lnTo>
                  <a:lnTo>
                    <a:pt x="10813" y="19539"/>
                  </a:lnTo>
                  <a:lnTo>
                    <a:pt x="10234" y="19616"/>
                  </a:lnTo>
                  <a:lnTo>
                    <a:pt x="9693" y="19578"/>
                  </a:lnTo>
                  <a:lnTo>
                    <a:pt x="9114" y="19462"/>
                  </a:lnTo>
                  <a:lnTo>
                    <a:pt x="8573" y="19308"/>
                  </a:lnTo>
                  <a:lnTo>
                    <a:pt x="8032" y="19076"/>
                  </a:lnTo>
                  <a:lnTo>
                    <a:pt x="7531" y="18767"/>
                  </a:lnTo>
                  <a:lnTo>
                    <a:pt x="7067" y="18458"/>
                  </a:lnTo>
                  <a:lnTo>
                    <a:pt x="6642" y="18072"/>
                  </a:lnTo>
                  <a:lnTo>
                    <a:pt x="6256" y="17686"/>
                  </a:lnTo>
                  <a:lnTo>
                    <a:pt x="5870" y="17261"/>
                  </a:lnTo>
                  <a:lnTo>
                    <a:pt x="5484" y="16798"/>
                  </a:lnTo>
                  <a:lnTo>
                    <a:pt x="4827" y="15871"/>
                  </a:lnTo>
                  <a:lnTo>
                    <a:pt x="4210" y="14944"/>
                  </a:lnTo>
                  <a:lnTo>
                    <a:pt x="3592" y="13901"/>
                  </a:lnTo>
                  <a:lnTo>
                    <a:pt x="3051" y="12859"/>
                  </a:lnTo>
                  <a:lnTo>
                    <a:pt x="2549" y="11778"/>
                  </a:lnTo>
                  <a:lnTo>
                    <a:pt x="2086" y="10696"/>
                  </a:lnTo>
                  <a:lnTo>
                    <a:pt x="1816" y="9963"/>
                  </a:lnTo>
                  <a:lnTo>
                    <a:pt x="1584" y="9190"/>
                  </a:lnTo>
                  <a:lnTo>
                    <a:pt x="1352" y="8457"/>
                  </a:lnTo>
                  <a:lnTo>
                    <a:pt x="1159" y="7723"/>
                  </a:lnTo>
                  <a:lnTo>
                    <a:pt x="1816" y="7646"/>
                  </a:lnTo>
                  <a:lnTo>
                    <a:pt x="2549" y="7491"/>
                  </a:lnTo>
                  <a:lnTo>
                    <a:pt x="3244" y="7298"/>
                  </a:lnTo>
                  <a:lnTo>
                    <a:pt x="3592" y="7144"/>
                  </a:lnTo>
                  <a:lnTo>
                    <a:pt x="3901" y="6989"/>
                  </a:lnTo>
                  <a:lnTo>
                    <a:pt x="4248" y="6796"/>
                  </a:lnTo>
                  <a:lnTo>
                    <a:pt x="4519" y="6603"/>
                  </a:lnTo>
                  <a:lnTo>
                    <a:pt x="4789" y="6410"/>
                  </a:lnTo>
                  <a:lnTo>
                    <a:pt x="5059" y="6140"/>
                  </a:lnTo>
                  <a:lnTo>
                    <a:pt x="5252" y="5870"/>
                  </a:lnTo>
                  <a:lnTo>
                    <a:pt x="5445" y="5599"/>
                  </a:lnTo>
                  <a:lnTo>
                    <a:pt x="5561" y="5252"/>
                  </a:lnTo>
                  <a:lnTo>
                    <a:pt x="5677" y="4904"/>
                  </a:lnTo>
                  <a:close/>
                  <a:moveTo>
                    <a:pt x="13284" y="18381"/>
                  </a:moveTo>
                  <a:lnTo>
                    <a:pt x="13593" y="18612"/>
                  </a:lnTo>
                  <a:lnTo>
                    <a:pt x="13902" y="18844"/>
                  </a:lnTo>
                  <a:lnTo>
                    <a:pt x="13632" y="19230"/>
                  </a:lnTo>
                  <a:lnTo>
                    <a:pt x="13323" y="19578"/>
                  </a:lnTo>
                  <a:lnTo>
                    <a:pt x="12975" y="19887"/>
                  </a:lnTo>
                  <a:lnTo>
                    <a:pt x="12589" y="20157"/>
                  </a:lnTo>
                  <a:lnTo>
                    <a:pt x="12164" y="20350"/>
                  </a:lnTo>
                  <a:lnTo>
                    <a:pt x="11701" y="20505"/>
                  </a:lnTo>
                  <a:lnTo>
                    <a:pt x="11238" y="20582"/>
                  </a:lnTo>
                  <a:lnTo>
                    <a:pt x="10736" y="20620"/>
                  </a:lnTo>
                  <a:lnTo>
                    <a:pt x="10697" y="20620"/>
                  </a:lnTo>
                  <a:lnTo>
                    <a:pt x="10581" y="19964"/>
                  </a:lnTo>
                  <a:lnTo>
                    <a:pt x="10967" y="19887"/>
                  </a:lnTo>
                  <a:lnTo>
                    <a:pt x="11392" y="19810"/>
                  </a:lnTo>
                  <a:lnTo>
                    <a:pt x="11740" y="19694"/>
                  </a:lnTo>
                  <a:lnTo>
                    <a:pt x="12126" y="19501"/>
                  </a:lnTo>
                  <a:lnTo>
                    <a:pt x="12473" y="19308"/>
                  </a:lnTo>
                  <a:lnTo>
                    <a:pt x="12782" y="19037"/>
                  </a:lnTo>
                  <a:lnTo>
                    <a:pt x="13052" y="18728"/>
                  </a:lnTo>
                  <a:lnTo>
                    <a:pt x="13284" y="18381"/>
                  </a:lnTo>
                  <a:close/>
                  <a:moveTo>
                    <a:pt x="14172" y="18999"/>
                  </a:moveTo>
                  <a:lnTo>
                    <a:pt x="14636" y="19230"/>
                  </a:lnTo>
                  <a:lnTo>
                    <a:pt x="14327" y="19732"/>
                  </a:lnTo>
                  <a:lnTo>
                    <a:pt x="13941" y="20157"/>
                  </a:lnTo>
                  <a:lnTo>
                    <a:pt x="13516" y="20543"/>
                  </a:lnTo>
                  <a:lnTo>
                    <a:pt x="13091" y="20852"/>
                  </a:lnTo>
                  <a:lnTo>
                    <a:pt x="12589" y="21122"/>
                  </a:lnTo>
                  <a:lnTo>
                    <a:pt x="12087" y="21315"/>
                  </a:lnTo>
                  <a:lnTo>
                    <a:pt x="11508" y="21470"/>
                  </a:lnTo>
                  <a:lnTo>
                    <a:pt x="10929" y="21624"/>
                  </a:lnTo>
                  <a:lnTo>
                    <a:pt x="10929" y="21393"/>
                  </a:lnTo>
                  <a:lnTo>
                    <a:pt x="10851" y="21200"/>
                  </a:lnTo>
                  <a:lnTo>
                    <a:pt x="10736" y="20814"/>
                  </a:lnTo>
                  <a:lnTo>
                    <a:pt x="11276" y="20852"/>
                  </a:lnTo>
                  <a:lnTo>
                    <a:pt x="11778" y="20775"/>
                  </a:lnTo>
                  <a:lnTo>
                    <a:pt x="12280" y="20659"/>
                  </a:lnTo>
                  <a:lnTo>
                    <a:pt x="12744" y="20427"/>
                  </a:lnTo>
                  <a:lnTo>
                    <a:pt x="13168" y="20157"/>
                  </a:lnTo>
                  <a:lnTo>
                    <a:pt x="13554" y="19810"/>
                  </a:lnTo>
                  <a:lnTo>
                    <a:pt x="13863" y="19423"/>
                  </a:lnTo>
                  <a:lnTo>
                    <a:pt x="14172" y="18999"/>
                  </a:lnTo>
                  <a:close/>
                  <a:moveTo>
                    <a:pt x="14018" y="20659"/>
                  </a:moveTo>
                  <a:lnTo>
                    <a:pt x="14172" y="20852"/>
                  </a:lnTo>
                  <a:lnTo>
                    <a:pt x="14288" y="20968"/>
                  </a:lnTo>
                  <a:lnTo>
                    <a:pt x="14134" y="21007"/>
                  </a:lnTo>
                  <a:lnTo>
                    <a:pt x="14056" y="21045"/>
                  </a:lnTo>
                  <a:lnTo>
                    <a:pt x="14018" y="21122"/>
                  </a:lnTo>
                  <a:lnTo>
                    <a:pt x="13979" y="21200"/>
                  </a:lnTo>
                  <a:lnTo>
                    <a:pt x="14018" y="21277"/>
                  </a:lnTo>
                  <a:lnTo>
                    <a:pt x="14404" y="21663"/>
                  </a:lnTo>
                  <a:lnTo>
                    <a:pt x="14751" y="22049"/>
                  </a:lnTo>
                  <a:lnTo>
                    <a:pt x="15099" y="22435"/>
                  </a:lnTo>
                  <a:lnTo>
                    <a:pt x="15408" y="22860"/>
                  </a:lnTo>
                  <a:lnTo>
                    <a:pt x="15678" y="23285"/>
                  </a:lnTo>
                  <a:lnTo>
                    <a:pt x="15910" y="23748"/>
                  </a:lnTo>
                  <a:lnTo>
                    <a:pt x="16142" y="24250"/>
                  </a:lnTo>
                  <a:lnTo>
                    <a:pt x="16335" y="24714"/>
                  </a:lnTo>
                  <a:lnTo>
                    <a:pt x="15871" y="24636"/>
                  </a:lnTo>
                  <a:lnTo>
                    <a:pt x="15485" y="24521"/>
                  </a:lnTo>
                  <a:lnTo>
                    <a:pt x="15099" y="24327"/>
                  </a:lnTo>
                  <a:lnTo>
                    <a:pt x="14790" y="24096"/>
                  </a:lnTo>
                  <a:lnTo>
                    <a:pt x="14481" y="23825"/>
                  </a:lnTo>
                  <a:lnTo>
                    <a:pt x="14211" y="23517"/>
                  </a:lnTo>
                  <a:lnTo>
                    <a:pt x="13979" y="23169"/>
                  </a:lnTo>
                  <a:lnTo>
                    <a:pt x="13747" y="22744"/>
                  </a:lnTo>
                  <a:lnTo>
                    <a:pt x="13593" y="22397"/>
                  </a:lnTo>
                  <a:lnTo>
                    <a:pt x="13400" y="22126"/>
                  </a:lnTo>
                  <a:lnTo>
                    <a:pt x="13284" y="22011"/>
                  </a:lnTo>
                  <a:lnTo>
                    <a:pt x="13130" y="21895"/>
                  </a:lnTo>
                  <a:lnTo>
                    <a:pt x="12975" y="21856"/>
                  </a:lnTo>
                  <a:lnTo>
                    <a:pt x="12821" y="21895"/>
                  </a:lnTo>
                  <a:lnTo>
                    <a:pt x="12821" y="21702"/>
                  </a:lnTo>
                  <a:lnTo>
                    <a:pt x="12898" y="21470"/>
                  </a:lnTo>
                  <a:lnTo>
                    <a:pt x="13207" y="21315"/>
                  </a:lnTo>
                  <a:lnTo>
                    <a:pt x="13477" y="21122"/>
                  </a:lnTo>
                  <a:lnTo>
                    <a:pt x="13786" y="20891"/>
                  </a:lnTo>
                  <a:lnTo>
                    <a:pt x="14018" y="20659"/>
                  </a:lnTo>
                  <a:close/>
                  <a:moveTo>
                    <a:pt x="5291" y="17145"/>
                  </a:moveTo>
                  <a:lnTo>
                    <a:pt x="5677" y="17608"/>
                  </a:lnTo>
                  <a:lnTo>
                    <a:pt x="6102" y="18072"/>
                  </a:lnTo>
                  <a:lnTo>
                    <a:pt x="6565" y="18497"/>
                  </a:lnTo>
                  <a:lnTo>
                    <a:pt x="7029" y="18883"/>
                  </a:lnTo>
                  <a:lnTo>
                    <a:pt x="7531" y="19192"/>
                  </a:lnTo>
                  <a:lnTo>
                    <a:pt x="7531" y="19230"/>
                  </a:lnTo>
                  <a:lnTo>
                    <a:pt x="7917" y="19964"/>
                  </a:lnTo>
                  <a:lnTo>
                    <a:pt x="8380" y="20698"/>
                  </a:lnTo>
                  <a:lnTo>
                    <a:pt x="8573" y="20968"/>
                  </a:lnTo>
                  <a:lnTo>
                    <a:pt x="8805" y="21238"/>
                  </a:lnTo>
                  <a:lnTo>
                    <a:pt x="8998" y="21509"/>
                  </a:lnTo>
                  <a:lnTo>
                    <a:pt x="9036" y="21663"/>
                  </a:lnTo>
                  <a:lnTo>
                    <a:pt x="9075" y="21817"/>
                  </a:lnTo>
                  <a:lnTo>
                    <a:pt x="9075" y="22011"/>
                  </a:lnTo>
                  <a:lnTo>
                    <a:pt x="9036" y="22204"/>
                  </a:lnTo>
                  <a:lnTo>
                    <a:pt x="8882" y="22590"/>
                  </a:lnTo>
                  <a:lnTo>
                    <a:pt x="8496" y="23362"/>
                  </a:lnTo>
                  <a:lnTo>
                    <a:pt x="7955" y="24868"/>
                  </a:lnTo>
                  <a:lnTo>
                    <a:pt x="7608" y="24173"/>
                  </a:lnTo>
                  <a:lnTo>
                    <a:pt x="7260" y="23555"/>
                  </a:lnTo>
                  <a:lnTo>
                    <a:pt x="6874" y="22899"/>
                  </a:lnTo>
                  <a:lnTo>
                    <a:pt x="6488" y="22281"/>
                  </a:lnTo>
                  <a:lnTo>
                    <a:pt x="5716" y="21315"/>
                  </a:lnTo>
                  <a:lnTo>
                    <a:pt x="5214" y="20736"/>
                  </a:lnTo>
                  <a:lnTo>
                    <a:pt x="4982" y="20389"/>
                  </a:lnTo>
                  <a:lnTo>
                    <a:pt x="4789" y="20080"/>
                  </a:lnTo>
                  <a:lnTo>
                    <a:pt x="4827" y="20003"/>
                  </a:lnTo>
                  <a:lnTo>
                    <a:pt x="4827" y="19925"/>
                  </a:lnTo>
                  <a:lnTo>
                    <a:pt x="4827" y="19887"/>
                  </a:lnTo>
                  <a:lnTo>
                    <a:pt x="4750" y="19810"/>
                  </a:lnTo>
                  <a:lnTo>
                    <a:pt x="5021" y="18458"/>
                  </a:lnTo>
                  <a:lnTo>
                    <a:pt x="5291" y="17145"/>
                  </a:lnTo>
                  <a:close/>
                  <a:moveTo>
                    <a:pt x="14481" y="20157"/>
                  </a:moveTo>
                  <a:lnTo>
                    <a:pt x="15022" y="20273"/>
                  </a:lnTo>
                  <a:lnTo>
                    <a:pt x="15485" y="20466"/>
                  </a:lnTo>
                  <a:lnTo>
                    <a:pt x="15987" y="20659"/>
                  </a:lnTo>
                  <a:lnTo>
                    <a:pt x="16451" y="20891"/>
                  </a:lnTo>
                  <a:lnTo>
                    <a:pt x="16180" y="21007"/>
                  </a:lnTo>
                  <a:lnTo>
                    <a:pt x="15949" y="21007"/>
                  </a:lnTo>
                  <a:lnTo>
                    <a:pt x="15678" y="20968"/>
                  </a:lnTo>
                  <a:lnTo>
                    <a:pt x="15447" y="20891"/>
                  </a:lnTo>
                  <a:lnTo>
                    <a:pt x="15292" y="20891"/>
                  </a:lnTo>
                  <a:lnTo>
                    <a:pt x="15176" y="20968"/>
                  </a:lnTo>
                  <a:lnTo>
                    <a:pt x="15176" y="21045"/>
                  </a:lnTo>
                  <a:lnTo>
                    <a:pt x="15176" y="21084"/>
                  </a:lnTo>
                  <a:lnTo>
                    <a:pt x="15215" y="21161"/>
                  </a:lnTo>
                  <a:lnTo>
                    <a:pt x="15253" y="21200"/>
                  </a:lnTo>
                  <a:lnTo>
                    <a:pt x="15794" y="21547"/>
                  </a:lnTo>
                  <a:lnTo>
                    <a:pt x="16257" y="21972"/>
                  </a:lnTo>
                  <a:lnTo>
                    <a:pt x="16489" y="22204"/>
                  </a:lnTo>
                  <a:lnTo>
                    <a:pt x="16682" y="22435"/>
                  </a:lnTo>
                  <a:lnTo>
                    <a:pt x="16837" y="22706"/>
                  </a:lnTo>
                  <a:lnTo>
                    <a:pt x="16991" y="22976"/>
                  </a:lnTo>
                  <a:lnTo>
                    <a:pt x="17223" y="23517"/>
                  </a:lnTo>
                  <a:lnTo>
                    <a:pt x="17339" y="23825"/>
                  </a:lnTo>
                  <a:lnTo>
                    <a:pt x="17416" y="24173"/>
                  </a:lnTo>
                  <a:lnTo>
                    <a:pt x="17493" y="24482"/>
                  </a:lnTo>
                  <a:lnTo>
                    <a:pt x="17532" y="24791"/>
                  </a:lnTo>
                  <a:lnTo>
                    <a:pt x="17493" y="25100"/>
                  </a:lnTo>
                  <a:lnTo>
                    <a:pt x="17455" y="25409"/>
                  </a:lnTo>
                  <a:lnTo>
                    <a:pt x="17339" y="25602"/>
                  </a:lnTo>
                  <a:lnTo>
                    <a:pt x="17223" y="25756"/>
                  </a:lnTo>
                  <a:lnTo>
                    <a:pt x="17068" y="25833"/>
                  </a:lnTo>
                  <a:lnTo>
                    <a:pt x="16914" y="25872"/>
                  </a:lnTo>
                  <a:lnTo>
                    <a:pt x="16528" y="25872"/>
                  </a:lnTo>
                  <a:lnTo>
                    <a:pt x="16103" y="25756"/>
                  </a:lnTo>
                  <a:lnTo>
                    <a:pt x="15447" y="25563"/>
                  </a:lnTo>
                  <a:lnTo>
                    <a:pt x="15099" y="25409"/>
                  </a:lnTo>
                  <a:lnTo>
                    <a:pt x="14790" y="25254"/>
                  </a:lnTo>
                  <a:lnTo>
                    <a:pt x="14443" y="25061"/>
                  </a:lnTo>
                  <a:lnTo>
                    <a:pt x="14095" y="24829"/>
                  </a:lnTo>
                  <a:lnTo>
                    <a:pt x="13786" y="24559"/>
                  </a:lnTo>
                  <a:lnTo>
                    <a:pt x="13516" y="24250"/>
                  </a:lnTo>
                  <a:lnTo>
                    <a:pt x="13284" y="23903"/>
                  </a:lnTo>
                  <a:lnTo>
                    <a:pt x="13091" y="23555"/>
                  </a:lnTo>
                  <a:lnTo>
                    <a:pt x="12937" y="23208"/>
                  </a:lnTo>
                  <a:lnTo>
                    <a:pt x="12821" y="22783"/>
                  </a:lnTo>
                  <a:lnTo>
                    <a:pt x="12744" y="22706"/>
                  </a:lnTo>
                  <a:lnTo>
                    <a:pt x="12666" y="22667"/>
                  </a:lnTo>
                  <a:lnTo>
                    <a:pt x="12589" y="22706"/>
                  </a:lnTo>
                  <a:lnTo>
                    <a:pt x="12512" y="22744"/>
                  </a:lnTo>
                  <a:lnTo>
                    <a:pt x="12048" y="23439"/>
                  </a:lnTo>
                  <a:lnTo>
                    <a:pt x="11933" y="23053"/>
                  </a:lnTo>
                  <a:lnTo>
                    <a:pt x="11855" y="22628"/>
                  </a:lnTo>
                  <a:lnTo>
                    <a:pt x="11855" y="22242"/>
                  </a:lnTo>
                  <a:lnTo>
                    <a:pt x="11894" y="21817"/>
                  </a:lnTo>
                  <a:lnTo>
                    <a:pt x="12280" y="21740"/>
                  </a:lnTo>
                  <a:lnTo>
                    <a:pt x="12666" y="21586"/>
                  </a:lnTo>
                  <a:lnTo>
                    <a:pt x="12589" y="21817"/>
                  </a:lnTo>
                  <a:lnTo>
                    <a:pt x="12589" y="22049"/>
                  </a:lnTo>
                  <a:lnTo>
                    <a:pt x="12589" y="22126"/>
                  </a:lnTo>
                  <a:lnTo>
                    <a:pt x="12628" y="22165"/>
                  </a:lnTo>
                  <a:lnTo>
                    <a:pt x="12937" y="22165"/>
                  </a:lnTo>
                  <a:lnTo>
                    <a:pt x="13130" y="22319"/>
                  </a:lnTo>
                  <a:lnTo>
                    <a:pt x="13323" y="22551"/>
                  </a:lnTo>
                  <a:lnTo>
                    <a:pt x="13516" y="22821"/>
                  </a:lnTo>
                  <a:lnTo>
                    <a:pt x="13863" y="23439"/>
                  </a:lnTo>
                  <a:lnTo>
                    <a:pt x="14095" y="23825"/>
                  </a:lnTo>
                  <a:lnTo>
                    <a:pt x="14404" y="24173"/>
                  </a:lnTo>
                  <a:lnTo>
                    <a:pt x="14751" y="24482"/>
                  </a:lnTo>
                  <a:lnTo>
                    <a:pt x="15176" y="24752"/>
                  </a:lnTo>
                  <a:lnTo>
                    <a:pt x="15640" y="24907"/>
                  </a:lnTo>
                  <a:lnTo>
                    <a:pt x="15871" y="24945"/>
                  </a:lnTo>
                  <a:lnTo>
                    <a:pt x="16103" y="24984"/>
                  </a:lnTo>
                  <a:lnTo>
                    <a:pt x="16566" y="24984"/>
                  </a:lnTo>
                  <a:lnTo>
                    <a:pt x="16644" y="24945"/>
                  </a:lnTo>
                  <a:lnTo>
                    <a:pt x="16644" y="24907"/>
                  </a:lnTo>
                  <a:lnTo>
                    <a:pt x="16644" y="24829"/>
                  </a:lnTo>
                  <a:lnTo>
                    <a:pt x="16605" y="24791"/>
                  </a:lnTo>
                  <a:lnTo>
                    <a:pt x="16605" y="24752"/>
                  </a:lnTo>
                  <a:lnTo>
                    <a:pt x="16451" y="24250"/>
                  </a:lnTo>
                  <a:lnTo>
                    <a:pt x="16257" y="23748"/>
                  </a:lnTo>
                  <a:lnTo>
                    <a:pt x="16026" y="23285"/>
                  </a:lnTo>
                  <a:lnTo>
                    <a:pt x="15755" y="22821"/>
                  </a:lnTo>
                  <a:lnTo>
                    <a:pt x="15485" y="22397"/>
                  </a:lnTo>
                  <a:lnTo>
                    <a:pt x="15176" y="22011"/>
                  </a:lnTo>
                  <a:lnTo>
                    <a:pt x="14829" y="21586"/>
                  </a:lnTo>
                  <a:lnTo>
                    <a:pt x="14443" y="21238"/>
                  </a:lnTo>
                  <a:lnTo>
                    <a:pt x="14597" y="21161"/>
                  </a:lnTo>
                  <a:lnTo>
                    <a:pt x="14713" y="21045"/>
                  </a:lnTo>
                  <a:lnTo>
                    <a:pt x="14751" y="20968"/>
                  </a:lnTo>
                  <a:lnTo>
                    <a:pt x="14751" y="20929"/>
                  </a:lnTo>
                  <a:lnTo>
                    <a:pt x="14713" y="20852"/>
                  </a:lnTo>
                  <a:lnTo>
                    <a:pt x="14674" y="20814"/>
                  </a:lnTo>
                  <a:lnTo>
                    <a:pt x="14211" y="20505"/>
                  </a:lnTo>
                  <a:lnTo>
                    <a:pt x="14481" y="20157"/>
                  </a:lnTo>
                  <a:close/>
                  <a:moveTo>
                    <a:pt x="155" y="0"/>
                  </a:moveTo>
                  <a:lnTo>
                    <a:pt x="116" y="39"/>
                  </a:lnTo>
                  <a:lnTo>
                    <a:pt x="78" y="77"/>
                  </a:lnTo>
                  <a:lnTo>
                    <a:pt x="116" y="155"/>
                  </a:lnTo>
                  <a:lnTo>
                    <a:pt x="78" y="193"/>
                  </a:lnTo>
                  <a:lnTo>
                    <a:pt x="39" y="270"/>
                  </a:lnTo>
                  <a:lnTo>
                    <a:pt x="1" y="1583"/>
                  </a:lnTo>
                  <a:lnTo>
                    <a:pt x="39" y="2896"/>
                  </a:lnTo>
                  <a:lnTo>
                    <a:pt x="116" y="4171"/>
                  </a:lnTo>
                  <a:lnTo>
                    <a:pt x="310" y="5483"/>
                  </a:lnTo>
                  <a:lnTo>
                    <a:pt x="541" y="6758"/>
                  </a:lnTo>
                  <a:lnTo>
                    <a:pt x="850" y="8032"/>
                  </a:lnTo>
                  <a:lnTo>
                    <a:pt x="1198" y="9306"/>
                  </a:lnTo>
                  <a:lnTo>
                    <a:pt x="1622" y="10542"/>
                  </a:lnTo>
                  <a:lnTo>
                    <a:pt x="2124" y="11739"/>
                  </a:lnTo>
                  <a:lnTo>
                    <a:pt x="2665" y="12936"/>
                  </a:lnTo>
                  <a:lnTo>
                    <a:pt x="3283" y="14095"/>
                  </a:lnTo>
                  <a:lnTo>
                    <a:pt x="3978" y="15214"/>
                  </a:lnTo>
                  <a:lnTo>
                    <a:pt x="4519" y="16064"/>
                  </a:lnTo>
                  <a:lnTo>
                    <a:pt x="5098" y="16913"/>
                  </a:lnTo>
                  <a:lnTo>
                    <a:pt x="4827" y="17686"/>
                  </a:lnTo>
                  <a:lnTo>
                    <a:pt x="4596" y="18458"/>
                  </a:lnTo>
                  <a:lnTo>
                    <a:pt x="4441" y="19269"/>
                  </a:lnTo>
                  <a:lnTo>
                    <a:pt x="4325" y="20080"/>
                  </a:lnTo>
                  <a:lnTo>
                    <a:pt x="4325" y="20157"/>
                  </a:lnTo>
                  <a:lnTo>
                    <a:pt x="4364" y="20196"/>
                  </a:lnTo>
                  <a:lnTo>
                    <a:pt x="4480" y="20273"/>
                  </a:lnTo>
                  <a:lnTo>
                    <a:pt x="4596" y="20543"/>
                  </a:lnTo>
                  <a:lnTo>
                    <a:pt x="4712" y="20775"/>
                  </a:lnTo>
                  <a:lnTo>
                    <a:pt x="4905" y="21045"/>
                  </a:lnTo>
                  <a:lnTo>
                    <a:pt x="5059" y="21277"/>
                  </a:lnTo>
                  <a:lnTo>
                    <a:pt x="5484" y="21702"/>
                  </a:lnTo>
                  <a:lnTo>
                    <a:pt x="5831" y="22165"/>
                  </a:lnTo>
                  <a:lnTo>
                    <a:pt x="6333" y="22860"/>
                  </a:lnTo>
                  <a:lnTo>
                    <a:pt x="6835" y="23594"/>
                  </a:lnTo>
                  <a:lnTo>
                    <a:pt x="7260" y="24366"/>
                  </a:lnTo>
                  <a:lnTo>
                    <a:pt x="7646" y="25138"/>
                  </a:lnTo>
                  <a:lnTo>
                    <a:pt x="7724" y="25216"/>
                  </a:lnTo>
                  <a:lnTo>
                    <a:pt x="7878" y="25216"/>
                  </a:lnTo>
                  <a:lnTo>
                    <a:pt x="7917" y="25177"/>
                  </a:lnTo>
                  <a:lnTo>
                    <a:pt x="7994" y="25216"/>
                  </a:lnTo>
                  <a:lnTo>
                    <a:pt x="8110" y="25216"/>
                  </a:lnTo>
                  <a:lnTo>
                    <a:pt x="8187" y="25138"/>
                  </a:lnTo>
                  <a:lnTo>
                    <a:pt x="8534" y="24327"/>
                  </a:lnTo>
                  <a:lnTo>
                    <a:pt x="8921" y="23478"/>
                  </a:lnTo>
                  <a:lnTo>
                    <a:pt x="9577" y="21779"/>
                  </a:lnTo>
                  <a:lnTo>
                    <a:pt x="9577" y="21663"/>
                  </a:lnTo>
                  <a:lnTo>
                    <a:pt x="9538" y="21586"/>
                  </a:lnTo>
                  <a:lnTo>
                    <a:pt x="8766" y="20543"/>
                  </a:lnTo>
                  <a:lnTo>
                    <a:pt x="8071" y="19462"/>
                  </a:lnTo>
                  <a:lnTo>
                    <a:pt x="8612" y="19694"/>
                  </a:lnTo>
                  <a:lnTo>
                    <a:pt x="9152" y="19848"/>
                  </a:lnTo>
                  <a:lnTo>
                    <a:pt x="9732" y="19925"/>
                  </a:lnTo>
                  <a:lnTo>
                    <a:pt x="10311" y="19964"/>
                  </a:lnTo>
                  <a:lnTo>
                    <a:pt x="10311" y="20389"/>
                  </a:lnTo>
                  <a:lnTo>
                    <a:pt x="10349" y="20852"/>
                  </a:lnTo>
                  <a:lnTo>
                    <a:pt x="10465" y="21315"/>
                  </a:lnTo>
                  <a:lnTo>
                    <a:pt x="10542" y="21547"/>
                  </a:lnTo>
                  <a:lnTo>
                    <a:pt x="10697" y="21740"/>
                  </a:lnTo>
                  <a:lnTo>
                    <a:pt x="10736" y="21779"/>
                  </a:lnTo>
                  <a:lnTo>
                    <a:pt x="10813" y="21779"/>
                  </a:lnTo>
                  <a:lnTo>
                    <a:pt x="10851" y="21856"/>
                  </a:lnTo>
                  <a:lnTo>
                    <a:pt x="10929" y="21856"/>
                  </a:lnTo>
                  <a:lnTo>
                    <a:pt x="11315" y="21895"/>
                  </a:lnTo>
                  <a:lnTo>
                    <a:pt x="11662" y="21856"/>
                  </a:lnTo>
                  <a:lnTo>
                    <a:pt x="11624" y="22126"/>
                  </a:lnTo>
                  <a:lnTo>
                    <a:pt x="11585" y="22358"/>
                  </a:lnTo>
                  <a:lnTo>
                    <a:pt x="11546" y="22590"/>
                  </a:lnTo>
                  <a:lnTo>
                    <a:pt x="11585" y="22860"/>
                  </a:lnTo>
                  <a:lnTo>
                    <a:pt x="11624" y="23092"/>
                  </a:lnTo>
                  <a:lnTo>
                    <a:pt x="11662" y="23323"/>
                  </a:lnTo>
                  <a:lnTo>
                    <a:pt x="11778" y="23594"/>
                  </a:lnTo>
                  <a:lnTo>
                    <a:pt x="11894" y="23825"/>
                  </a:lnTo>
                  <a:lnTo>
                    <a:pt x="11933" y="23903"/>
                  </a:lnTo>
                  <a:lnTo>
                    <a:pt x="12010" y="23903"/>
                  </a:lnTo>
                  <a:lnTo>
                    <a:pt x="12087" y="23864"/>
                  </a:lnTo>
                  <a:lnTo>
                    <a:pt x="12164" y="23825"/>
                  </a:lnTo>
                  <a:lnTo>
                    <a:pt x="12589" y="23208"/>
                  </a:lnTo>
                  <a:lnTo>
                    <a:pt x="12744" y="23594"/>
                  </a:lnTo>
                  <a:lnTo>
                    <a:pt x="12937" y="23941"/>
                  </a:lnTo>
                  <a:lnTo>
                    <a:pt x="13168" y="24289"/>
                  </a:lnTo>
                  <a:lnTo>
                    <a:pt x="13439" y="24598"/>
                  </a:lnTo>
                  <a:lnTo>
                    <a:pt x="13709" y="24907"/>
                  </a:lnTo>
                  <a:lnTo>
                    <a:pt x="14018" y="25177"/>
                  </a:lnTo>
                  <a:lnTo>
                    <a:pt x="14365" y="25409"/>
                  </a:lnTo>
                  <a:lnTo>
                    <a:pt x="14713" y="25602"/>
                  </a:lnTo>
                  <a:lnTo>
                    <a:pt x="15331" y="25911"/>
                  </a:lnTo>
                  <a:lnTo>
                    <a:pt x="15717" y="26027"/>
                  </a:lnTo>
                  <a:lnTo>
                    <a:pt x="16142" y="26181"/>
                  </a:lnTo>
                  <a:lnTo>
                    <a:pt x="16566" y="26258"/>
                  </a:lnTo>
                  <a:lnTo>
                    <a:pt x="16953" y="26297"/>
                  </a:lnTo>
                  <a:lnTo>
                    <a:pt x="17146" y="26297"/>
                  </a:lnTo>
                  <a:lnTo>
                    <a:pt x="17300" y="26258"/>
                  </a:lnTo>
                  <a:lnTo>
                    <a:pt x="17416" y="26181"/>
                  </a:lnTo>
                  <a:lnTo>
                    <a:pt x="17570" y="26104"/>
                  </a:lnTo>
                  <a:lnTo>
                    <a:pt x="17648" y="25949"/>
                  </a:lnTo>
                  <a:lnTo>
                    <a:pt x="17725" y="25833"/>
                  </a:lnTo>
                  <a:lnTo>
                    <a:pt x="17841" y="25486"/>
                  </a:lnTo>
                  <a:lnTo>
                    <a:pt x="17879" y="25100"/>
                  </a:lnTo>
                  <a:lnTo>
                    <a:pt x="17841" y="24675"/>
                  </a:lnTo>
                  <a:lnTo>
                    <a:pt x="17802" y="24289"/>
                  </a:lnTo>
                  <a:lnTo>
                    <a:pt x="17686" y="23903"/>
                  </a:lnTo>
                  <a:lnTo>
                    <a:pt x="17493" y="23246"/>
                  </a:lnTo>
                  <a:lnTo>
                    <a:pt x="17223" y="22706"/>
                  </a:lnTo>
                  <a:lnTo>
                    <a:pt x="16914" y="22204"/>
                  </a:lnTo>
                  <a:lnTo>
                    <a:pt x="16528" y="21740"/>
                  </a:lnTo>
                  <a:lnTo>
                    <a:pt x="16103" y="21354"/>
                  </a:lnTo>
                  <a:lnTo>
                    <a:pt x="16296" y="21315"/>
                  </a:lnTo>
                  <a:lnTo>
                    <a:pt x="16489" y="21277"/>
                  </a:lnTo>
                  <a:lnTo>
                    <a:pt x="16682" y="21161"/>
                  </a:lnTo>
                  <a:lnTo>
                    <a:pt x="16875" y="21045"/>
                  </a:lnTo>
                  <a:lnTo>
                    <a:pt x="16914" y="21007"/>
                  </a:lnTo>
                  <a:lnTo>
                    <a:pt x="16953" y="20929"/>
                  </a:lnTo>
                  <a:lnTo>
                    <a:pt x="16914" y="20814"/>
                  </a:lnTo>
                  <a:lnTo>
                    <a:pt x="16875" y="20775"/>
                  </a:lnTo>
                  <a:lnTo>
                    <a:pt x="16335" y="20466"/>
                  </a:lnTo>
                  <a:lnTo>
                    <a:pt x="15833" y="20196"/>
                  </a:lnTo>
                  <a:lnTo>
                    <a:pt x="15292" y="20003"/>
                  </a:lnTo>
                  <a:lnTo>
                    <a:pt x="14713" y="19848"/>
                  </a:lnTo>
                  <a:lnTo>
                    <a:pt x="14983" y="19346"/>
                  </a:lnTo>
                  <a:lnTo>
                    <a:pt x="14983" y="19230"/>
                  </a:lnTo>
                  <a:lnTo>
                    <a:pt x="14983" y="19114"/>
                  </a:lnTo>
                  <a:lnTo>
                    <a:pt x="14983" y="19076"/>
                  </a:lnTo>
                  <a:lnTo>
                    <a:pt x="14945" y="19037"/>
                  </a:lnTo>
                  <a:lnTo>
                    <a:pt x="14172" y="18574"/>
                  </a:lnTo>
                  <a:lnTo>
                    <a:pt x="13825" y="18342"/>
                  </a:lnTo>
                  <a:lnTo>
                    <a:pt x="13477" y="18033"/>
                  </a:lnTo>
                  <a:lnTo>
                    <a:pt x="13554" y="17879"/>
                  </a:lnTo>
                  <a:lnTo>
                    <a:pt x="13670" y="17493"/>
                  </a:lnTo>
                  <a:lnTo>
                    <a:pt x="13747" y="17106"/>
                  </a:lnTo>
                  <a:lnTo>
                    <a:pt x="13786" y="16720"/>
                  </a:lnTo>
                  <a:lnTo>
                    <a:pt x="13825" y="16334"/>
                  </a:lnTo>
                  <a:lnTo>
                    <a:pt x="14249" y="17106"/>
                  </a:lnTo>
                  <a:lnTo>
                    <a:pt x="14674" y="17956"/>
                  </a:lnTo>
                  <a:lnTo>
                    <a:pt x="14751" y="18033"/>
                  </a:lnTo>
                  <a:lnTo>
                    <a:pt x="14867" y="18033"/>
                  </a:lnTo>
                  <a:lnTo>
                    <a:pt x="15640" y="18072"/>
                  </a:lnTo>
                  <a:lnTo>
                    <a:pt x="16412" y="18110"/>
                  </a:lnTo>
                  <a:lnTo>
                    <a:pt x="17184" y="18188"/>
                  </a:lnTo>
                  <a:lnTo>
                    <a:pt x="17957" y="18304"/>
                  </a:lnTo>
                  <a:lnTo>
                    <a:pt x="18111" y="18304"/>
                  </a:lnTo>
                  <a:lnTo>
                    <a:pt x="18188" y="18226"/>
                  </a:lnTo>
                  <a:lnTo>
                    <a:pt x="18227" y="18110"/>
                  </a:lnTo>
                  <a:lnTo>
                    <a:pt x="18188" y="17995"/>
                  </a:lnTo>
                  <a:lnTo>
                    <a:pt x="16798" y="15099"/>
                  </a:lnTo>
                  <a:lnTo>
                    <a:pt x="16064" y="13631"/>
                  </a:lnTo>
                  <a:lnTo>
                    <a:pt x="15678" y="12936"/>
                  </a:lnTo>
                  <a:lnTo>
                    <a:pt x="15253" y="12241"/>
                  </a:lnTo>
                  <a:lnTo>
                    <a:pt x="15176" y="12202"/>
                  </a:lnTo>
                  <a:lnTo>
                    <a:pt x="15099" y="12202"/>
                  </a:lnTo>
                  <a:lnTo>
                    <a:pt x="14713" y="12164"/>
                  </a:lnTo>
                  <a:lnTo>
                    <a:pt x="14288" y="12164"/>
                  </a:lnTo>
                  <a:lnTo>
                    <a:pt x="13516" y="12125"/>
                  </a:lnTo>
                  <a:lnTo>
                    <a:pt x="12164" y="12009"/>
                  </a:lnTo>
                  <a:lnTo>
                    <a:pt x="11662" y="11198"/>
                  </a:lnTo>
                  <a:lnTo>
                    <a:pt x="11122" y="10465"/>
                  </a:lnTo>
                  <a:lnTo>
                    <a:pt x="10542" y="9731"/>
                  </a:lnTo>
                  <a:lnTo>
                    <a:pt x="10002" y="8997"/>
                  </a:lnTo>
                  <a:lnTo>
                    <a:pt x="8959" y="7762"/>
                  </a:lnTo>
                  <a:lnTo>
                    <a:pt x="7839" y="6565"/>
                  </a:lnTo>
                  <a:lnTo>
                    <a:pt x="6720" y="5406"/>
                  </a:lnTo>
                  <a:lnTo>
                    <a:pt x="5561" y="4286"/>
                  </a:lnTo>
                  <a:lnTo>
                    <a:pt x="4325" y="3205"/>
                  </a:lnTo>
                  <a:lnTo>
                    <a:pt x="3128" y="2163"/>
                  </a:lnTo>
                  <a:lnTo>
                    <a:pt x="1854" y="1120"/>
                  </a:lnTo>
                  <a:lnTo>
                    <a:pt x="580" y="116"/>
                  </a:lnTo>
                  <a:lnTo>
                    <a:pt x="541" y="77"/>
                  </a:lnTo>
                  <a:lnTo>
                    <a:pt x="464" y="77"/>
                  </a:lnTo>
                  <a:lnTo>
                    <a:pt x="348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9"/>
            <p:cNvSpPr/>
            <p:nvPr/>
          </p:nvSpPr>
          <p:spPr>
            <a:xfrm>
              <a:off x="668675" y="2948700"/>
              <a:ext cx="256800" cy="152550"/>
            </a:xfrm>
            <a:custGeom>
              <a:avLst/>
              <a:gdLst/>
              <a:ahLst/>
              <a:cxnLst/>
              <a:rect l="l" t="t" r="r" b="b"/>
              <a:pathLst>
                <a:path w="10272" h="6102" extrusionOk="0">
                  <a:moveTo>
                    <a:pt x="541" y="1"/>
                  </a:moveTo>
                  <a:lnTo>
                    <a:pt x="425" y="39"/>
                  </a:lnTo>
                  <a:lnTo>
                    <a:pt x="348" y="116"/>
                  </a:lnTo>
                  <a:lnTo>
                    <a:pt x="232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889"/>
                  </a:lnTo>
                  <a:lnTo>
                    <a:pt x="0" y="1275"/>
                  </a:lnTo>
                  <a:lnTo>
                    <a:pt x="0" y="1622"/>
                  </a:lnTo>
                  <a:lnTo>
                    <a:pt x="0" y="2047"/>
                  </a:lnTo>
                  <a:lnTo>
                    <a:pt x="77" y="2511"/>
                  </a:lnTo>
                  <a:lnTo>
                    <a:pt x="155" y="2935"/>
                  </a:lnTo>
                  <a:lnTo>
                    <a:pt x="309" y="3321"/>
                  </a:lnTo>
                  <a:lnTo>
                    <a:pt x="502" y="3785"/>
                  </a:lnTo>
                  <a:lnTo>
                    <a:pt x="734" y="4171"/>
                  </a:lnTo>
                  <a:lnTo>
                    <a:pt x="1004" y="4557"/>
                  </a:lnTo>
                  <a:lnTo>
                    <a:pt x="1313" y="4905"/>
                  </a:lnTo>
                  <a:lnTo>
                    <a:pt x="1699" y="5214"/>
                  </a:lnTo>
                  <a:lnTo>
                    <a:pt x="2047" y="5523"/>
                  </a:lnTo>
                  <a:lnTo>
                    <a:pt x="2472" y="5754"/>
                  </a:lnTo>
                  <a:lnTo>
                    <a:pt x="2896" y="5947"/>
                  </a:lnTo>
                  <a:lnTo>
                    <a:pt x="3167" y="5716"/>
                  </a:lnTo>
                  <a:lnTo>
                    <a:pt x="2819" y="5561"/>
                  </a:lnTo>
                  <a:lnTo>
                    <a:pt x="2510" y="5368"/>
                  </a:lnTo>
                  <a:lnTo>
                    <a:pt x="2240" y="5136"/>
                  </a:lnTo>
                  <a:lnTo>
                    <a:pt x="1931" y="4905"/>
                  </a:lnTo>
                  <a:lnTo>
                    <a:pt x="1661" y="4634"/>
                  </a:lnTo>
                  <a:lnTo>
                    <a:pt x="1429" y="4364"/>
                  </a:lnTo>
                  <a:lnTo>
                    <a:pt x="1197" y="4094"/>
                  </a:lnTo>
                  <a:lnTo>
                    <a:pt x="1004" y="3785"/>
                  </a:lnTo>
                  <a:lnTo>
                    <a:pt x="811" y="3476"/>
                  </a:lnTo>
                  <a:lnTo>
                    <a:pt x="657" y="3128"/>
                  </a:lnTo>
                  <a:lnTo>
                    <a:pt x="541" y="2781"/>
                  </a:lnTo>
                  <a:lnTo>
                    <a:pt x="464" y="2433"/>
                  </a:lnTo>
                  <a:lnTo>
                    <a:pt x="425" y="2086"/>
                  </a:lnTo>
                  <a:lnTo>
                    <a:pt x="386" y="1700"/>
                  </a:lnTo>
                  <a:lnTo>
                    <a:pt x="425" y="1352"/>
                  </a:lnTo>
                  <a:lnTo>
                    <a:pt x="464" y="966"/>
                  </a:lnTo>
                  <a:lnTo>
                    <a:pt x="541" y="696"/>
                  </a:lnTo>
                  <a:lnTo>
                    <a:pt x="579" y="541"/>
                  </a:lnTo>
                  <a:lnTo>
                    <a:pt x="657" y="464"/>
                  </a:lnTo>
                  <a:lnTo>
                    <a:pt x="811" y="503"/>
                  </a:lnTo>
                  <a:lnTo>
                    <a:pt x="1043" y="618"/>
                  </a:lnTo>
                  <a:lnTo>
                    <a:pt x="1429" y="812"/>
                  </a:lnTo>
                  <a:lnTo>
                    <a:pt x="1738" y="1005"/>
                  </a:lnTo>
                  <a:lnTo>
                    <a:pt x="2085" y="1236"/>
                  </a:lnTo>
                  <a:lnTo>
                    <a:pt x="2394" y="1468"/>
                  </a:lnTo>
                  <a:lnTo>
                    <a:pt x="2665" y="1738"/>
                  </a:lnTo>
                  <a:lnTo>
                    <a:pt x="2935" y="2009"/>
                  </a:lnTo>
                  <a:lnTo>
                    <a:pt x="3167" y="2279"/>
                  </a:lnTo>
                  <a:lnTo>
                    <a:pt x="3360" y="2588"/>
                  </a:lnTo>
                  <a:lnTo>
                    <a:pt x="3514" y="2897"/>
                  </a:lnTo>
                  <a:lnTo>
                    <a:pt x="3630" y="3244"/>
                  </a:lnTo>
                  <a:lnTo>
                    <a:pt x="3707" y="3592"/>
                  </a:lnTo>
                  <a:lnTo>
                    <a:pt x="3784" y="3939"/>
                  </a:lnTo>
                  <a:lnTo>
                    <a:pt x="3784" y="4325"/>
                  </a:lnTo>
                  <a:lnTo>
                    <a:pt x="3823" y="4403"/>
                  </a:lnTo>
                  <a:lnTo>
                    <a:pt x="3939" y="4480"/>
                  </a:lnTo>
                  <a:lnTo>
                    <a:pt x="3939" y="4557"/>
                  </a:lnTo>
                  <a:lnTo>
                    <a:pt x="3978" y="4596"/>
                  </a:lnTo>
                  <a:lnTo>
                    <a:pt x="4016" y="4596"/>
                  </a:lnTo>
                  <a:lnTo>
                    <a:pt x="4055" y="4557"/>
                  </a:lnTo>
                  <a:lnTo>
                    <a:pt x="4171" y="4403"/>
                  </a:lnTo>
                  <a:lnTo>
                    <a:pt x="4286" y="4287"/>
                  </a:lnTo>
                  <a:lnTo>
                    <a:pt x="4595" y="4017"/>
                  </a:lnTo>
                  <a:lnTo>
                    <a:pt x="4943" y="3785"/>
                  </a:lnTo>
                  <a:lnTo>
                    <a:pt x="5329" y="3630"/>
                  </a:lnTo>
                  <a:lnTo>
                    <a:pt x="5754" y="3476"/>
                  </a:lnTo>
                  <a:lnTo>
                    <a:pt x="6179" y="3360"/>
                  </a:lnTo>
                  <a:lnTo>
                    <a:pt x="6565" y="3283"/>
                  </a:lnTo>
                  <a:lnTo>
                    <a:pt x="6912" y="3206"/>
                  </a:lnTo>
                  <a:lnTo>
                    <a:pt x="7260" y="3167"/>
                  </a:lnTo>
                  <a:lnTo>
                    <a:pt x="7646" y="3167"/>
                  </a:lnTo>
                  <a:lnTo>
                    <a:pt x="7994" y="3206"/>
                  </a:lnTo>
                  <a:lnTo>
                    <a:pt x="8380" y="3244"/>
                  </a:lnTo>
                  <a:lnTo>
                    <a:pt x="8727" y="3321"/>
                  </a:lnTo>
                  <a:lnTo>
                    <a:pt x="9075" y="3399"/>
                  </a:lnTo>
                  <a:lnTo>
                    <a:pt x="9422" y="3553"/>
                  </a:lnTo>
                  <a:lnTo>
                    <a:pt x="9770" y="3669"/>
                  </a:lnTo>
                  <a:lnTo>
                    <a:pt x="9499" y="4017"/>
                  </a:lnTo>
                  <a:lnTo>
                    <a:pt x="9229" y="4364"/>
                  </a:lnTo>
                  <a:lnTo>
                    <a:pt x="8920" y="4634"/>
                  </a:lnTo>
                  <a:lnTo>
                    <a:pt x="8611" y="4905"/>
                  </a:lnTo>
                  <a:lnTo>
                    <a:pt x="8264" y="5136"/>
                  </a:lnTo>
                  <a:lnTo>
                    <a:pt x="7916" y="5329"/>
                  </a:lnTo>
                  <a:lnTo>
                    <a:pt x="7530" y="5484"/>
                  </a:lnTo>
                  <a:lnTo>
                    <a:pt x="7105" y="5600"/>
                  </a:lnTo>
                  <a:lnTo>
                    <a:pt x="6719" y="5638"/>
                  </a:lnTo>
                  <a:lnTo>
                    <a:pt x="6333" y="5677"/>
                  </a:lnTo>
                  <a:lnTo>
                    <a:pt x="5599" y="5677"/>
                  </a:lnTo>
                  <a:lnTo>
                    <a:pt x="4866" y="5600"/>
                  </a:lnTo>
                  <a:lnTo>
                    <a:pt x="4093" y="5484"/>
                  </a:lnTo>
                  <a:lnTo>
                    <a:pt x="4016" y="5484"/>
                  </a:lnTo>
                  <a:lnTo>
                    <a:pt x="3978" y="5523"/>
                  </a:lnTo>
                  <a:lnTo>
                    <a:pt x="3900" y="5638"/>
                  </a:lnTo>
                  <a:lnTo>
                    <a:pt x="3862" y="5638"/>
                  </a:lnTo>
                  <a:lnTo>
                    <a:pt x="3862" y="5716"/>
                  </a:lnTo>
                  <a:lnTo>
                    <a:pt x="3900" y="6025"/>
                  </a:lnTo>
                  <a:lnTo>
                    <a:pt x="4093" y="5909"/>
                  </a:lnTo>
                  <a:lnTo>
                    <a:pt x="4943" y="6025"/>
                  </a:lnTo>
                  <a:lnTo>
                    <a:pt x="5792" y="6102"/>
                  </a:lnTo>
                  <a:lnTo>
                    <a:pt x="6217" y="6102"/>
                  </a:lnTo>
                  <a:lnTo>
                    <a:pt x="6642" y="6063"/>
                  </a:lnTo>
                  <a:lnTo>
                    <a:pt x="7105" y="6025"/>
                  </a:lnTo>
                  <a:lnTo>
                    <a:pt x="7530" y="5947"/>
                  </a:lnTo>
                  <a:lnTo>
                    <a:pt x="7955" y="5793"/>
                  </a:lnTo>
                  <a:lnTo>
                    <a:pt x="8341" y="5600"/>
                  </a:lnTo>
                  <a:lnTo>
                    <a:pt x="8727" y="5368"/>
                  </a:lnTo>
                  <a:lnTo>
                    <a:pt x="9075" y="5098"/>
                  </a:lnTo>
                  <a:lnTo>
                    <a:pt x="9384" y="4789"/>
                  </a:lnTo>
                  <a:lnTo>
                    <a:pt x="9654" y="4441"/>
                  </a:lnTo>
                  <a:lnTo>
                    <a:pt x="10233" y="3746"/>
                  </a:lnTo>
                  <a:lnTo>
                    <a:pt x="10272" y="3630"/>
                  </a:lnTo>
                  <a:lnTo>
                    <a:pt x="10272" y="3553"/>
                  </a:lnTo>
                  <a:lnTo>
                    <a:pt x="10233" y="3476"/>
                  </a:lnTo>
                  <a:lnTo>
                    <a:pt x="10156" y="3399"/>
                  </a:lnTo>
                  <a:lnTo>
                    <a:pt x="9693" y="3206"/>
                  </a:lnTo>
                  <a:lnTo>
                    <a:pt x="9229" y="3013"/>
                  </a:lnTo>
                  <a:lnTo>
                    <a:pt x="8766" y="2897"/>
                  </a:lnTo>
                  <a:lnTo>
                    <a:pt x="8264" y="2781"/>
                  </a:lnTo>
                  <a:lnTo>
                    <a:pt x="7800" y="2742"/>
                  </a:lnTo>
                  <a:lnTo>
                    <a:pt x="7298" y="2742"/>
                  </a:lnTo>
                  <a:lnTo>
                    <a:pt x="6796" y="2781"/>
                  </a:lnTo>
                  <a:lnTo>
                    <a:pt x="6294" y="2858"/>
                  </a:lnTo>
                  <a:lnTo>
                    <a:pt x="5870" y="3013"/>
                  </a:lnTo>
                  <a:lnTo>
                    <a:pt x="5290" y="3206"/>
                  </a:lnTo>
                  <a:lnTo>
                    <a:pt x="4982" y="3321"/>
                  </a:lnTo>
                  <a:lnTo>
                    <a:pt x="4673" y="3476"/>
                  </a:lnTo>
                  <a:lnTo>
                    <a:pt x="4402" y="3630"/>
                  </a:lnTo>
                  <a:lnTo>
                    <a:pt x="4209" y="3823"/>
                  </a:lnTo>
                  <a:lnTo>
                    <a:pt x="4132" y="3476"/>
                  </a:lnTo>
                  <a:lnTo>
                    <a:pt x="4055" y="3128"/>
                  </a:lnTo>
                  <a:lnTo>
                    <a:pt x="3939" y="2781"/>
                  </a:lnTo>
                  <a:lnTo>
                    <a:pt x="3784" y="2472"/>
                  </a:lnTo>
                  <a:lnTo>
                    <a:pt x="3591" y="2163"/>
                  </a:lnTo>
                  <a:lnTo>
                    <a:pt x="3360" y="1854"/>
                  </a:lnTo>
                  <a:lnTo>
                    <a:pt x="3128" y="1584"/>
                  </a:lnTo>
                  <a:lnTo>
                    <a:pt x="2858" y="1314"/>
                  </a:lnTo>
                  <a:lnTo>
                    <a:pt x="2472" y="966"/>
                  </a:lnTo>
                  <a:lnTo>
                    <a:pt x="2008" y="696"/>
                  </a:lnTo>
                  <a:lnTo>
                    <a:pt x="1545" y="425"/>
                  </a:lnTo>
                  <a:lnTo>
                    <a:pt x="1081" y="194"/>
                  </a:lnTo>
                  <a:lnTo>
                    <a:pt x="850" y="78"/>
                  </a:lnTo>
                  <a:lnTo>
                    <a:pt x="657" y="39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9"/>
            <p:cNvSpPr/>
            <p:nvPr/>
          </p:nvSpPr>
          <p:spPr>
            <a:xfrm>
              <a:off x="3343725" y="3024000"/>
              <a:ext cx="482700" cy="227850"/>
            </a:xfrm>
            <a:custGeom>
              <a:avLst/>
              <a:gdLst/>
              <a:ahLst/>
              <a:cxnLst/>
              <a:rect l="l" t="t" r="r" b="b"/>
              <a:pathLst>
                <a:path w="19308" h="9114" extrusionOk="0">
                  <a:moveTo>
                    <a:pt x="77" y="1"/>
                  </a:moveTo>
                  <a:lnTo>
                    <a:pt x="0" y="618"/>
                  </a:lnTo>
                  <a:lnTo>
                    <a:pt x="0" y="1236"/>
                  </a:lnTo>
                  <a:lnTo>
                    <a:pt x="39" y="1854"/>
                  </a:lnTo>
                  <a:lnTo>
                    <a:pt x="154" y="2472"/>
                  </a:lnTo>
                  <a:lnTo>
                    <a:pt x="309" y="3090"/>
                  </a:lnTo>
                  <a:lnTo>
                    <a:pt x="502" y="3669"/>
                  </a:lnTo>
                  <a:lnTo>
                    <a:pt x="772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69" y="5947"/>
                  </a:lnTo>
                  <a:lnTo>
                    <a:pt x="2433" y="6449"/>
                  </a:lnTo>
                  <a:lnTo>
                    <a:pt x="2935" y="6913"/>
                  </a:lnTo>
                  <a:lnTo>
                    <a:pt x="3514" y="7299"/>
                  </a:lnTo>
                  <a:lnTo>
                    <a:pt x="4093" y="7646"/>
                  </a:lnTo>
                  <a:lnTo>
                    <a:pt x="4672" y="7994"/>
                  </a:lnTo>
                  <a:lnTo>
                    <a:pt x="5329" y="8264"/>
                  </a:lnTo>
                  <a:lnTo>
                    <a:pt x="5947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98"/>
                  </a:lnTo>
                  <a:lnTo>
                    <a:pt x="8688" y="9075"/>
                  </a:lnTo>
                  <a:lnTo>
                    <a:pt x="9383" y="9114"/>
                  </a:lnTo>
                  <a:lnTo>
                    <a:pt x="10079" y="9114"/>
                  </a:lnTo>
                  <a:lnTo>
                    <a:pt x="10735" y="9075"/>
                  </a:lnTo>
                  <a:lnTo>
                    <a:pt x="11391" y="9036"/>
                  </a:lnTo>
                  <a:lnTo>
                    <a:pt x="12048" y="8921"/>
                  </a:lnTo>
                  <a:lnTo>
                    <a:pt x="12704" y="8805"/>
                  </a:lnTo>
                  <a:lnTo>
                    <a:pt x="13361" y="8612"/>
                  </a:lnTo>
                  <a:lnTo>
                    <a:pt x="14017" y="8419"/>
                  </a:lnTo>
                  <a:lnTo>
                    <a:pt x="14635" y="8187"/>
                  </a:lnTo>
                  <a:lnTo>
                    <a:pt x="15253" y="7917"/>
                  </a:lnTo>
                  <a:lnTo>
                    <a:pt x="15871" y="7569"/>
                  </a:lnTo>
                  <a:lnTo>
                    <a:pt x="16411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28" y="4905"/>
                  </a:lnTo>
                  <a:lnTo>
                    <a:pt x="19076" y="4325"/>
                  </a:lnTo>
                  <a:lnTo>
                    <a:pt x="19307" y="3708"/>
                  </a:lnTo>
                  <a:lnTo>
                    <a:pt x="19114" y="3669"/>
                  </a:lnTo>
                  <a:lnTo>
                    <a:pt x="18767" y="4171"/>
                  </a:lnTo>
                  <a:lnTo>
                    <a:pt x="18381" y="4673"/>
                  </a:lnTo>
                  <a:lnTo>
                    <a:pt x="17995" y="5136"/>
                  </a:lnTo>
                  <a:lnTo>
                    <a:pt x="17608" y="5561"/>
                  </a:lnTo>
                  <a:lnTo>
                    <a:pt x="17145" y="5986"/>
                  </a:lnTo>
                  <a:lnTo>
                    <a:pt x="16720" y="6372"/>
                  </a:lnTo>
                  <a:lnTo>
                    <a:pt x="16218" y="6720"/>
                  </a:lnTo>
                  <a:lnTo>
                    <a:pt x="15716" y="7028"/>
                  </a:lnTo>
                  <a:lnTo>
                    <a:pt x="15214" y="7337"/>
                  </a:lnTo>
                  <a:lnTo>
                    <a:pt x="14674" y="7608"/>
                  </a:lnTo>
                  <a:lnTo>
                    <a:pt x="14133" y="7839"/>
                  </a:lnTo>
                  <a:lnTo>
                    <a:pt x="13554" y="8032"/>
                  </a:lnTo>
                  <a:lnTo>
                    <a:pt x="12975" y="8225"/>
                  </a:lnTo>
                  <a:lnTo>
                    <a:pt x="12395" y="8380"/>
                  </a:lnTo>
                  <a:lnTo>
                    <a:pt x="11816" y="8496"/>
                  </a:lnTo>
                  <a:lnTo>
                    <a:pt x="11198" y="8573"/>
                  </a:lnTo>
                  <a:lnTo>
                    <a:pt x="10503" y="8612"/>
                  </a:lnTo>
                  <a:lnTo>
                    <a:pt x="9808" y="8650"/>
                  </a:lnTo>
                  <a:lnTo>
                    <a:pt x="9075" y="8612"/>
                  </a:lnTo>
                  <a:lnTo>
                    <a:pt x="8379" y="8573"/>
                  </a:lnTo>
                  <a:lnTo>
                    <a:pt x="7684" y="8457"/>
                  </a:lnTo>
                  <a:lnTo>
                    <a:pt x="6989" y="8303"/>
                  </a:lnTo>
                  <a:lnTo>
                    <a:pt x="6294" y="8110"/>
                  </a:lnTo>
                  <a:lnTo>
                    <a:pt x="5638" y="7878"/>
                  </a:lnTo>
                  <a:lnTo>
                    <a:pt x="4981" y="7608"/>
                  </a:lnTo>
                  <a:lnTo>
                    <a:pt x="4364" y="7299"/>
                  </a:lnTo>
                  <a:lnTo>
                    <a:pt x="3784" y="6951"/>
                  </a:lnTo>
                  <a:lnTo>
                    <a:pt x="3205" y="6526"/>
                  </a:lnTo>
                  <a:lnTo>
                    <a:pt x="2664" y="6063"/>
                  </a:lnTo>
                  <a:lnTo>
                    <a:pt x="2201" y="5561"/>
                  </a:lnTo>
                  <a:lnTo>
                    <a:pt x="1738" y="5020"/>
                  </a:lnTo>
                  <a:lnTo>
                    <a:pt x="1352" y="4403"/>
                  </a:lnTo>
                  <a:lnTo>
                    <a:pt x="1081" y="3901"/>
                  </a:lnTo>
                  <a:lnTo>
                    <a:pt x="850" y="3399"/>
                  </a:lnTo>
                  <a:lnTo>
                    <a:pt x="656" y="2858"/>
                  </a:lnTo>
                  <a:lnTo>
                    <a:pt x="502" y="2317"/>
                  </a:lnTo>
                  <a:lnTo>
                    <a:pt x="425" y="1777"/>
                  </a:lnTo>
                  <a:lnTo>
                    <a:pt x="348" y="1198"/>
                  </a:lnTo>
                  <a:lnTo>
                    <a:pt x="386" y="618"/>
                  </a:lnTo>
                  <a:lnTo>
                    <a:pt x="425" y="78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9"/>
            <p:cNvSpPr/>
            <p:nvPr/>
          </p:nvSpPr>
          <p:spPr>
            <a:xfrm>
              <a:off x="238125" y="3026900"/>
              <a:ext cx="84975" cy="55050"/>
            </a:xfrm>
            <a:custGeom>
              <a:avLst/>
              <a:gdLst/>
              <a:ahLst/>
              <a:cxnLst/>
              <a:rect l="l" t="t" r="r" b="b"/>
              <a:pathLst>
                <a:path w="3399" h="2202" extrusionOk="0">
                  <a:moveTo>
                    <a:pt x="1506" y="425"/>
                  </a:moveTo>
                  <a:lnTo>
                    <a:pt x="1738" y="502"/>
                  </a:lnTo>
                  <a:lnTo>
                    <a:pt x="1931" y="580"/>
                  </a:lnTo>
                  <a:lnTo>
                    <a:pt x="2124" y="657"/>
                  </a:lnTo>
                  <a:lnTo>
                    <a:pt x="2433" y="927"/>
                  </a:lnTo>
                  <a:lnTo>
                    <a:pt x="2742" y="1236"/>
                  </a:lnTo>
                  <a:lnTo>
                    <a:pt x="2973" y="1545"/>
                  </a:lnTo>
                  <a:lnTo>
                    <a:pt x="2549" y="1545"/>
                  </a:lnTo>
                  <a:lnTo>
                    <a:pt x="2085" y="1584"/>
                  </a:lnTo>
                  <a:lnTo>
                    <a:pt x="1699" y="1699"/>
                  </a:lnTo>
                  <a:lnTo>
                    <a:pt x="1467" y="1777"/>
                  </a:lnTo>
                  <a:lnTo>
                    <a:pt x="965" y="1777"/>
                  </a:lnTo>
                  <a:lnTo>
                    <a:pt x="772" y="1738"/>
                  </a:lnTo>
                  <a:lnTo>
                    <a:pt x="579" y="1622"/>
                  </a:lnTo>
                  <a:lnTo>
                    <a:pt x="502" y="1545"/>
                  </a:lnTo>
                  <a:lnTo>
                    <a:pt x="463" y="1429"/>
                  </a:lnTo>
                  <a:lnTo>
                    <a:pt x="386" y="1313"/>
                  </a:lnTo>
                  <a:lnTo>
                    <a:pt x="386" y="1159"/>
                  </a:lnTo>
                  <a:lnTo>
                    <a:pt x="386" y="1043"/>
                  </a:lnTo>
                  <a:lnTo>
                    <a:pt x="425" y="927"/>
                  </a:lnTo>
                  <a:lnTo>
                    <a:pt x="463" y="811"/>
                  </a:lnTo>
                  <a:lnTo>
                    <a:pt x="541" y="734"/>
                  </a:lnTo>
                  <a:lnTo>
                    <a:pt x="734" y="580"/>
                  </a:lnTo>
                  <a:lnTo>
                    <a:pt x="1004" y="502"/>
                  </a:lnTo>
                  <a:lnTo>
                    <a:pt x="1236" y="425"/>
                  </a:lnTo>
                  <a:close/>
                  <a:moveTo>
                    <a:pt x="1004" y="0"/>
                  </a:moveTo>
                  <a:lnTo>
                    <a:pt x="772" y="78"/>
                  </a:lnTo>
                  <a:lnTo>
                    <a:pt x="541" y="193"/>
                  </a:lnTo>
                  <a:lnTo>
                    <a:pt x="386" y="309"/>
                  </a:lnTo>
                  <a:lnTo>
                    <a:pt x="193" y="502"/>
                  </a:lnTo>
                  <a:lnTo>
                    <a:pt x="77" y="734"/>
                  </a:lnTo>
                  <a:lnTo>
                    <a:pt x="0" y="927"/>
                  </a:lnTo>
                  <a:lnTo>
                    <a:pt x="0" y="1159"/>
                  </a:lnTo>
                  <a:lnTo>
                    <a:pt x="0" y="1391"/>
                  </a:lnTo>
                  <a:lnTo>
                    <a:pt x="77" y="1584"/>
                  </a:lnTo>
                  <a:lnTo>
                    <a:pt x="154" y="1777"/>
                  </a:lnTo>
                  <a:lnTo>
                    <a:pt x="309" y="1931"/>
                  </a:lnTo>
                  <a:lnTo>
                    <a:pt x="463" y="2047"/>
                  </a:lnTo>
                  <a:lnTo>
                    <a:pt x="695" y="2163"/>
                  </a:lnTo>
                  <a:lnTo>
                    <a:pt x="1004" y="2201"/>
                  </a:lnTo>
                  <a:lnTo>
                    <a:pt x="1274" y="2201"/>
                  </a:lnTo>
                  <a:lnTo>
                    <a:pt x="1583" y="2163"/>
                  </a:lnTo>
                  <a:lnTo>
                    <a:pt x="1892" y="2086"/>
                  </a:lnTo>
                  <a:lnTo>
                    <a:pt x="2201" y="2008"/>
                  </a:lnTo>
                  <a:lnTo>
                    <a:pt x="2510" y="1931"/>
                  </a:lnTo>
                  <a:lnTo>
                    <a:pt x="2819" y="1931"/>
                  </a:lnTo>
                  <a:lnTo>
                    <a:pt x="3089" y="2008"/>
                  </a:lnTo>
                  <a:lnTo>
                    <a:pt x="3205" y="2008"/>
                  </a:lnTo>
                  <a:lnTo>
                    <a:pt x="3282" y="1970"/>
                  </a:lnTo>
                  <a:lnTo>
                    <a:pt x="3359" y="1893"/>
                  </a:lnTo>
                  <a:lnTo>
                    <a:pt x="3359" y="1815"/>
                  </a:lnTo>
                  <a:lnTo>
                    <a:pt x="3398" y="1777"/>
                  </a:lnTo>
                  <a:lnTo>
                    <a:pt x="3398" y="1699"/>
                  </a:lnTo>
                  <a:lnTo>
                    <a:pt x="3089" y="1159"/>
                  </a:lnTo>
                  <a:lnTo>
                    <a:pt x="2935" y="927"/>
                  </a:lnTo>
                  <a:lnTo>
                    <a:pt x="2742" y="695"/>
                  </a:lnTo>
                  <a:lnTo>
                    <a:pt x="2510" y="464"/>
                  </a:lnTo>
                  <a:lnTo>
                    <a:pt x="2278" y="309"/>
                  </a:lnTo>
                  <a:lnTo>
                    <a:pt x="2008" y="155"/>
                  </a:lnTo>
                  <a:lnTo>
                    <a:pt x="1738" y="3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9"/>
            <p:cNvSpPr/>
            <p:nvPr/>
          </p:nvSpPr>
          <p:spPr>
            <a:xfrm>
              <a:off x="3429625" y="3033650"/>
              <a:ext cx="35750" cy="29950"/>
            </a:xfrm>
            <a:custGeom>
              <a:avLst/>
              <a:gdLst/>
              <a:ahLst/>
              <a:cxnLst/>
              <a:rect l="l" t="t" r="r" b="b"/>
              <a:pathLst>
                <a:path w="1430" h="1198" extrusionOk="0">
                  <a:moveTo>
                    <a:pt x="657" y="1"/>
                  </a:moveTo>
                  <a:lnTo>
                    <a:pt x="464" y="39"/>
                  </a:ln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1" y="580"/>
                  </a:lnTo>
                  <a:lnTo>
                    <a:pt x="1" y="773"/>
                  </a:lnTo>
                  <a:lnTo>
                    <a:pt x="39" y="927"/>
                  </a:lnTo>
                  <a:lnTo>
                    <a:pt x="117" y="1121"/>
                  </a:lnTo>
                  <a:lnTo>
                    <a:pt x="155" y="1159"/>
                  </a:lnTo>
                  <a:lnTo>
                    <a:pt x="232" y="1198"/>
                  </a:lnTo>
                  <a:lnTo>
                    <a:pt x="348" y="1159"/>
                  </a:lnTo>
                  <a:lnTo>
                    <a:pt x="387" y="1082"/>
                  </a:lnTo>
                  <a:lnTo>
                    <a:pt x="426" y="1005"/>
                  </a:lnTo>
                  <a:lnTo>
                    <a:pt x="387" y="966"/>
                  </a:lnTo>
                  <a:lnTo>
                    <a:pt x="348" y="850"/>
                  </a:lnTo>
                  <a:lnTo>
                    <a:pt x="348" y="773"/>
                  </a:lnTo>
                  <a:lnTo>
                    <a:pt x="387" y="580"/>
                  </a:lnTo>
                  <a:lnTo>
                    <a:pt x="503" y="464"/>
                  </a:lnTo>
                  <a:lnTo>
                    <a:pt x="580" y="425"/>
                  </a:lnTo>
                  <a:lnTo>
                    <a:pt x="696" y="387"/>
                  </a:lnTo>
                  <a:lnTo>
                    <a:pt x="773" y="425"/>
                  </a:lnTo>
                  <a:lnTo>
                    <a:pt x="850" y="464"/>
                  </a:lnTo>
                  <a:lnTo>
                    <a:pt x="966" y="580"/>
                  </a:lnTo>
                  <a:lnTo>
                    <a:pt x="1005" y="696"/>
                  </a:lnTo>
                  <a:lnTo>
                    <a:pt x="1005" y="773"/>
                  </a:lnTo>
                  <a:lnTo>
                    <a:pt x="966" y="966"/>
                  </a:lnTo>
                  <a:lnTo>
                    <a:pt x="928" y="1043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43" y="1159"/>
                  </a:lnTo>
                  <a:lnTo>
                    <a:pt x="1236" y="1159"/>
                  </a:lnTo>
                  <a:lnTo>
                    <a:pt x="1314" y="1082"/>
                  </a:lnTo>
                  <a:lnTo>
                    <a:pt x="1391" y="927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87"/>
                  </a:lnTo>
                  <a:lnTo>
                    <a:pt x="1159" y="232"/>
                  </a:lnTo>
                  <a:lnTo>
                    <a:pt x="1005" y="117"/>
                  </a:lnTo>
                  <a:lnTo>
                    <a:pt x="850" y="39"/>
                  </a:lnTo>
                  <a:lnTo>
                    <a:pt x="65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9"/>
            <p:cNvSpPr/>
            <p:nvPr/>
          </p:nvSpPr>
          <p:spPr>
            <a:xfrm>
              <a:off x="3375575" y="3037525"/>
              <a:ext cx="34775" cy="29950"/>
            </a:xfrm>
            <a:custGeom>
              <a:avLst/>
              <a:gdLst/>
              <a:ahLst/>
              <a:cxnLst/>
              <a:rect l="l" t="t" r="r" b="b"/>
              <a:pathLst>
                <a:path w="1391" h="1198" extrusionOk="0">
                  <a:moveTo>
                    <a:pt x="657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0"/>
                  </a:lnTo>
                  <a:lnTo>
                    <a:pt x="39" y="425"/>
                  </a:lnTo>
                  <a:lnTo>
                    <a:pt x="0" y="618"/>
                  </a:lnTo>
                  <a:lnTo>
                    <a:pt x="39" y="811"/>
                  </a:lnTo>
                  <a:lnTo>
                    <a:pt x="116" y="1004"/>
                  </a:lnTo>
                  <a:lnTo>
                    <a:pt x="232" y="1120"/>
                  </a:lnTo>
                  <a:lnTo>
                    <a:pt x="425" y="1197"/>
                  </a:lnTo>
                  <a:lnTo>
                    <a:pt x="502" y="1197"/>
                  </a:lnTo>
                  <a:lnTo>
                    <a:pt x="541" y="1159"/>
                  </a:lnTo>
                  <a:lnTo>
                    <a:pt x="541" y="1081"/>
                  </a:lnTo>
                  <a:lnTo>
                    <a:pt x="502" y="1004"/>
                  </a:lnTo>
                  <a:lnTo>
                    <a:pt x="425" y="927"/>
                  </a:lnTo>
                  <a:lnTo>
                    <a:pt x="386" y="850"/>
                  </a:lnTo>
                  <a:lnTo>
                    <a:pt x="386" y="734"/>
                  </a:lnTo>
                  <a:lnTo>
                    <a:pt x="386" y="618"/>
                  </a:lnTo>
                  <a:lnTo>
                    <a:pt x="425" y="541"/>
                  </a:lnTo>
                  <a:lnTo>
                    <a:pt x="464" y="464"/>
                  </a:lnTo>
                  <a:lnTo>
                    <a:pt x="580" y="425"/>
                  </a:lnTo>
                  <a:lnTo>
                    <a:pt x="695" y="386"/>
                  </a:lnTo>
                  <a:lnTo>
                    <a:pt x="811" y="425"/>
                  </a:lnTo>
                  <a:lnTo>
                    <a:pt x="888" y="464"/>
                  </a:lnTo>
                  <a:lnTo>
                    <a:pt x="927" y="579"/>
                  </a:lnTo>
                  <a:lnTo>
                    <a:pt x="966" y="657"/>
                  </a:lnTo>
                  <a:lnTo>
                    <a:pt x="1043" y="888"/>
                  </a:lnTo>
                  <a:lnTo>
                    <a:pt x="1082" y="966"/>
                  </a:lnTo>
                  <a:lnTo>
                    <a:pt x="1120" y="1081"/>
                  </a:lnTo>
                  <a:lnTo>
                    <a:pt x="1159" y="1120"/>
                  </a:lnTo>
                  <a:lnTo>
                    <a:pt x="1236" y="1120"/>
                  </a:lnTo>
                  <a:lnTo>
                    <a:pt x="1313" y="1043"/>
                  </a:lnTo>
                  <a:lnTo>
                    <a:pt x="1352" y="966"/>
                  </a:lnTo>
                  <a:lnTo>
                    <a:pt x="1390" y="850"/>
                  </a:lnTo>
                  <a:lnTo>
                    <a:pt x="1352" y="618"/>
                  </a:lnTo>
                  <a:lnTo>
                    <a:pt x="1313" y="425"/>
                  </a:lnTo>
                  <a:lnTo>
                    <a:pt x="1197" y="232"/>
                  </a:lnTo>
                  <a:lnTo>
                    <a:pt x="1043" y="116"/>
                  </a:lnTo>
                  <a:lnTo>
                    <a:pt x="850" y="39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9"/>
            <p:cNvSpPr/>
            <p:nvPr/>
          </p:nvSpPr>
          <p:spPr>
            <a:xfrm>
              <a:off x="333675" y="3041375"/>
              <a:ext cx="49275" cy="56025"/>
            </a:xfrm>
            <a:custGeom>
              <a:avLst/>
              <a:gdLst/>
              <a:ahLst/>
              <a:cxnLst/>
              <a:rect l="l" t="t" r="r" b="b"/>
              <a:pathLst>
                <a:path w="1971" h="2241" extrusionOk="0">
                  <a:moveTo>
                    <a:pt x="1237" y="425"/>
                  </a:moveTo>
                  <a:lnTo>
                    <a:pt x="1391" y="464"/>
                  </a:lnTo>
                  <a:lnTo>
                    <a:pt x="1507" y="580"/>
                  </a:lnTo>
                  <a:lnTo>
                    <a:pt x="1545" y="657"/>
                  </a:lnTo>
                  <a:lnTo>
                    <a:pt x="1545" y="734"/>
                  </a:lnTo>
                  <a:lnTo>
                    <a:pt x="1507" y="812"/>
                  </a:lnTo>
                  <a:lnTo>
                    <a:pt x="1468" y="889"/>
                  </a:lnTo>
                  <a:lnTo>
                    <a:pt x="1275" y="1082"/>
                  </a:lnTo>
                  <a:lnTo>
                    <a:pt x="1005" y="1314"/>
                  </a:lnTo>
                  <a:lnTo>
                    <a:pt x="773" y="1507"/>
                  </a:lnTo>
                  <a:lnTo>
                    <a:pt x="657" y="1661"/>
                  </a:lnTo>
                  <a:lnTo>
                    <a:pt x="619" y="1777"/>
                  </a:lnTo>
                  <a:lnTo>
                    <a:pt x="503" y="1661"/>
                  </a:lnTo>
                  <a:lnTo>
                    <a:pt x="464" y="1545"/>
                  </a:lnTo>
                  <a:lnTo>
                    <a:pt x="387" y="1391"/>
                  </a:lnTo>
                  <a:lnTo>
                    <a:pt x="387" y="1236"/>
                  </a:lnTo>
                  <a:lnTo>
                    <a:pt x="387" y="1082"/>
                  </a:lnTo>
                  <a:lnTo>
                    <a:pt x="426" y="966"/>
                  </a:lnTo>
                  <a:lnTo>
                    <a:pt x="464" y="812"/>
                  </a:lnTo>
                  <a:lnTo>
                    <a:pt x="580" y="696"/>
                  </a:lnTo>
                  <a:lnTo>
                    <a:pt x="696" y="580"/>
                  </a:lnTo>
                  <a:lnTo>
                    <a:pt x="850" y="464"/>
                  </a:lnTo>
                  <a:lnTo>
                    <a:pt x="1043" y="425"/>
                  </a:lnTo>
                  <a:close/>
                  <a:moveTo>
                    <a:pt x="1121" y="1"/>
                  </a:moveTo>
                  <a:lnTo>
                    <a:pt x="928" y="39"/>
                  </a:lnTo>
                  <a:lnTo>
                    <a:pt x="735" y="116"/>
                  </a:lnTo>
                  <a:lnTo>
                    <a:pt x="541" y="232"/>
                  </a:lnTo>
                  <a:lnTo>
                    <a:pt x="348" y="348"/>
                  </a:lnTo>
                  <a:lnTo>
                    <a:pt x="233" y="503"/>
                  </a:lnTo>
                  <a:lnTo>
                    <a:pt x="117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68"/>
                  </a:lnTo>
                  <a:lnTo>
                    <a:pt x="117" y="1622"/>
                  </a:lnTo>
                  <a:lnTo>
                    <a:pt x="233" y="1816"/>
                  </a:lnTo>
                  <a:lnTo>
                    <a:pt x="348" y="1931"/>
                  </a:lnTo>
                  <a:lnTo>
                    <a:pt x="503" y="2086"/>
                  </a:lnTo>
                  <a:lnTo>
                    <a:pt x="657" y="2163"/>
                  </a:lnTo>
                  <a:lnTo>
                    <a:pt x="735" y="2240"/>
                  </a:lnTo>
                  <a:lnTo>
                    <a:pt x="850" y="2240"/>
                  </a:lnTo>
                  <a:lnTo>
                    <a:pt x="928" y="2202"/>
                  </a:lnTo>
                  <a:lnTo>
                    <a:pt x="966" y="2086"/>
                  </a:lnTo>
                  <a:lnTo>
                    <a:pt x="1005" y="1931"/>
                  </a:lnTo>
                  <a:lnTo>
                    <a:pt x="1082" y="1777"/>
                  </a:lnTo>
                  <a:lnTo>
                    <a:pt x="1198" y="1661"/>
                  </a:lnTo>
                  <a:lnTo>
                    <a:pt x="1314" y="1507"/>
                  </a:lnTo>
                  <a:lnTo>
                    <a:pt x="1623" y="1314"/>
                  </a:lnTo>
                  <a:lnTo>
                    <a:pt x="1739" y="1198"/>
                  </a:lnTo>
                  <a:lnTo>
                    <a:pt x="1854" y="1043"/>
                  </a:lnTo>
                  <a:lnTo>
                    <a:pt x="1932" y="889"/>
                  </a:lnTo>
                  <a:lnTo>
                    <a:pt x="1970" y="696"/>
                  </a:lnTo>
                  <a:lnTo>
                    <a:pt x="1932" y="541"/>
                  </a:lnTo>
                  <a:lnTo>
                    <a:pt x="1893" y="387"/>
                  </a:lnTo>
                  <a:lnTo>
                    <a:pt x="1777" y="271"/>
                  </a:lnTo>
                  <a:lnTo>
                    <a:pt x="1661" y="155"/>
                  </a:lnTo>
                  <a:lnTo>
                    <a:pt x="1507" y="78"/>
                  </a:lnTo>
                  <a:lnTo>
                    <a:pt x="1352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9"/>
            <p:cNvSpPr/>
            <p:nvPr/>
          </p:nvSpPr>
          <p:spPr>
            <a:xfrm>
              <a:off x="312450" y="3078050"/>
              <a:ext cx="440225" cy="234625"/>
            </a:xfrm>
            <a:custGeom>
              <a:avLst/>
              <a:gdLst/>
              <a:ahLst/>
              <a:cxnLst/>
              <a:rect l="l" t="t" r="r" b="b"/>
              <a:pathLst>
                <a:path w="17609" h="9385" extrusionOk="0">
                  <a:moveTo>
                    <a:pt x="6256" y="1"/>
                  </a:moveTo>
                  <a:lnTo>
                    <a:pt x="5638" y="40"/>
                  </a:lnTo>
                  <a:lnTo>
                    <a:pt x="5059" y="155"/>
                  </a:lnTo>
                  <a:lnTo>
                    <a:pt x="4480" y="271"/>
                  </a:lnTo>
                  <a:lnTo>
                    <a:pt x="3939" y="503"/>
                  </a:lnTo>
                  <a:lnTo>
                    <a:pt x="3398" y="735"/>
                  </a:lnTo>
                  <a:lnTo>
                    <a:pt x="2896" y="1044"/>
                  </a:lnTo>
                  <a:lnTo>
                    <a:pt x="2433" y="1391"/>
                  </a:lnTo>
                  <a:lnTo>
                    <a:pt x="1970" y="1777"/>
                  </a:lnTo>
                  <a:lnTo>
                    <a:pt x="1584" y="2202"/>
                  </a:lnTo>
                  <a:lnTo>
                    <a:pt x="1197" y="2665"/>
                  </a:lnTo>
                  <a:lnTo>
                    <a:pt x="888" y="3206"/>
                  </a:lnTo>
                  <a:lnTo>
                    <a:pt x="618" y="3747"/>
                  </a:lnTo>
                  <a:lnTo>
                    <a:pt x="386" y="4287"/>
                  </a:lnTo>
                  <a:lnTo>
                    <a:pt x="193" y="4905"/>
                  </a:lnTo>
                  <a:lnTo>
                    <a:pt x="78" y="5484"/>
                  </a:lnTo>
                  <a:lnTo>
                    <a:pt x="0" y="6102"/>
                  </a:lnTo>
                  <a:lnTo>
                    <a:pt x="0" y="6681"/>
                  </a:lnTo>
                  <a:lnTo>
                    <a:pt x="39" y="7261"/>
                  </a:lnTo>
                  <a:lnTo>
                    <a:pt x="155" y="7801"/>
                  </a:lnTo>
                  <a:lnTo>
                    <a:pt x="309" y="8342"/>
                  </a:lnTo>
                  <a:lnTo>
                    <a:pt x="502" y="8882"/>
                  </a:lnTo>
                  <a:lnTo>
                    <a:pt x="734" y="9384"/>
                  </a:lnTo>
                  <a:lnTo>
                    <a:pt x="1043" y="9230"/>
                  </a:lnTo>
                  <a:lnTo>
                    <a:pt x="888" y="8844"/>
                  </a:lnTo>
                  <a:lnTo>
                    <a:pt x="734" y="8458"/>
                  </a:lnTo>
                  <a:lnTo>
                    <a:pt x="541" y="7801"/>
                  </a:lnTo>
                  <a:lnTo>
                    <a:pt x="425" y="7183"/>
                  </a:lnTo>
                  <a:lnTo>
                    <a:pt x="425" y="6527"/>
                  </a:lnTo>
                  <a:lnTo>
                    <a:pt x="425" y="5870"/>
                  </a:lnTo>
                  <a:lnTo>
                    <a:pt x="541" y="5253"/>
                  </a:lnTo>
                  <a:lnTo>
                    <a:pt x="695" y="4596"/>
                  </a:lnTo>
                  <a:lnTo>
                    <a:pt x="927" y="3978"/>
                  </a:lnTo>
                  <a:lnTo>
                    <a:pt x="1236" y="3399"/>
                  </a:lnTo>
                  <a:lnTo>
                    <a:pt x="1584" y="2858"/>
                  </a:lnTo>
                  <a:lnTo>
                    <a:pt x="2008" y="2318"/>
                  </a:lnTo>
                  <a:lnTo>
                    <a:pt x="2472" y="1854"/>
                  </a:lnTo>
                  <a:lnTo>
                    <a:pt x="2974" y="1468"/>
                  </a:lnTo>
                  <a:lnTo>
                    <a:pt x="3553" y="1121"/>
                  </a:lnTo>
                  <a:lnTo>
                    <a:pt x="4132" y="851"/>
                  </a:lnTo>
                  <a:lnTo>
                    <a:pt x="4750" y="657"/>
                  </a:lnTo>
                  <a:lnTo>
                    <a:pt x="5406" y="503"/>
                  </a:lnTo>
                  <a:lnTo>
                    <a:pt x="5793" y="464"/>
                  </a:lnTo>
                  <a:lnTo>
                    <a:pt x="6912" y="464"/>
                  </a:lnTo>
                  <a:lnTo>
                    <a:pt x="7607" y="580"/>
                  </a:lnTo>
                  <a:lnTo>
                    <a:pt x="8264" y="773"/>
                  </a:lnTo>
                  <a:lnTo>
                    <a:pt x="8920" y="1044"/>
                  </a:lnTo>
                  <a:lnTo>
                    <a:pt x="9538" y="1352"/>
                  </a:lnTo>
                  <a:lnTo>
                    <a:pt x="10195" y="1739"/>
                  </a:lnTo>
                  <a:lnTo>
                    <a:pt x="10813" y="2125"/>
                  </a:lnTo>
                  <a:lnTo>
                    <a:pt x="11315" y="2472"/>
                  </a:lnTo>
                  <a:lnTo>
                    <a:pt x="11894" y="2781"/>
                  </a:lnTo>
                  <a:lnTo>
                    <a:pt x="12434" y="3090"/>
                  </a:lnTo>
                  <a:lnTo>
                    <a:pt x="13052" y="3360"/>
                  </a:lnTo>
                  <a:lnTo>
                    <a:pt x="13631" y="3554"/>
                  </a:lnTo>
                  <a:lnTo>
                    <a:pt x="14249" y="3708"/>
                  </a:lnTo>
                  <a:lnTo>
                    <a:pt x="14867" y="3708"/>
                  </a:lnTo>
                  <a:lnTo>
                    <a:pt x="15215" y="3669"/>
                  </a:lnTo>
                  <a:lnTo>
                    <a:pt x="15524" y="3631"/>
                  </a:lnTo>
                  <a:lnTo>
                    <a:pt x="15987" y="3476"/>
                  </a:lnTo>
                  <a:lnTo>
                    <a:pt x="16412" y="3245"/>
                  </a:lnTo>
                  <a:lnTo>
                    <a:pt x="16798" y="2936"/>
                  </a:lnTo>
                  <a:lnTo>
                    <a:pt x="17107" y="2588"/>
                  </a:lnTo>
                  <a:lnTo>
                    <a:pt x="17377" y="2202"/>
                  </a:lnTo>
                  <a:lnTo>
                    <a:pt x="17454" y="1970"/>
                  </a:lnTo>
                  <a:lnTo>
                    <a:pt x="17531" y="1739"/>
                  </a:lnTo>
                  <a:lnTo>
                    <a:pt x="17609" y="1507"/>
                  </a:lnTo>
                  <a:lnTo>
                    <a:pt x="17609" y="1275"/>
                  </a:lnTo>
                  <a:lnTo>
                    <a:pt x="17609" y="1044"/>
                  </a:lnTo>
                  <a:lnTo>
                    <a:pt x="17570" y="773"/>
                  </a:lnTo>
                  <a:lnTo>
                    <a:pt x="17531" y="696"/>
                  </a:lnTo>
                  <a:lnTo>
                    <a:pt x="17493" y="657"/>
                  </a:lnTo>
                  <a:lnTo>
                    <a:pt x="17454" y="580"/>
                  </a:lnTo>
                  <a:lnTo>
                    <a:pt x="17416" y="542"/>
                  </a:lnTo>
                  <a:lnTo>
                    <a:pt x="17145" y="773"/>
                  </a:lnTo>
                  <a:lnTo>
                    <a:pt x="17145" y="851"/>
                  </a:lnTo>
                  <a:lnTo>
                    <a:pt x="17184" y="1198"/>
                  </a:lnTo>
                  <a:lnTo>
                    <a:pt x="17145" y="1584"/>
                  </a:lnTo>
                  <a:lnTo>
                    <a:pt x="17030" y="1893"/>
                  </a:lnTo>
                  <a:lnTo>
                    <a:pt x="16836" y="2241"/>
                  </a:lnTo>
                  <a:lnTo>
                    <a:pt x="16605" y="2511"/>
                  </a:lnTo>
                  <a:lnTo>
                    <a:pt x="16334" y="2743"/>
                  </a:lnTo>
                  <a:lnTo>
                    <a:pt x="16026" y="2936"/>
                  </a:lnTo>
                  <a:lnTo>
                    <a:pt x="15678" y="3090"/>
                  </a:lnTo>
                  <a:lnTo>
                    <a:pt x="15292" y="3206"/>
                  </a:lnTo>
                  <a:lnTo>
                    <a:pt x="14906" y="3245"/>
                  </a:lnTo>
                  <a:lnTo>
                    <a:pt x="14520" y="3245"/>
                  </a:lnTo>
                  <a:lnTo>
                    <a:pt x="14133" y="3206"/>
                  </a:lnTo>
                  <a:lnTo>
                    <a:pt x="13747" y="3129"/>
                  </a:lnTo>
                  <a:lnTo>
                    <a:pt x="13361" y="3013"/>
                  </a:lnTo>
                  <a:lnTo>
                    <a:pt x="12975" y="2858"/>
                  </a:lnTo>
                  <a:lnTo>
                    <a:pt x="12627" y="2704"/>
                  </a:lnTo>
                  <a:lnTo>
                    <a:pt x="12010" y="2356"/>
                  </a:lnTo>
                  <a:lnTo>
                    <a:pt x="11353" y="1970"/>
                  </a:lnTo>
                  <a:lnTo>
                    <a:pt x="10156" y="1198"/>
                  </a:lnTo>
                  <a:lnTo>
                    <a:pt x="9538" y="851"/>
                  </a:lnTo>
                  <a:lnTo>
                    <a:pt x="8882" y="542"/>
                  </a:lnTo>
                  <a:lnTo>
                    <a:pt x="8225" y="271"/>
                  </a:lnTo>
                  <a:lnTo>
                    <a:pt x="7878" y="155"/>
                  </a:lnTo>
                  <a:lnTo>
                    <a:pt x="7492" y="78"/>
                  </a:lnTo>
                  <a:lnTo>
                    <a:pt x="687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9"/>
            <p:cNvSpPr/>
            <p:nvPr/>
          </p:nvSpPr>
          <p:spPr>
            <a:xfrm>
              <a:off x="330800" y="3096400"/>
              <a:ext cx="446975" cy="310875"/>
            </a:xfrm>
            <a:custGeom>
              <a:avLst/>
              <a:gdLst/>
              <a:ahLst/>
              <a:cxnLst/>
              <a:rect l="l" t="t" r="r" b="b"/>
              <a:pathLst>
                <a:path w="17879" h="12435" extrusionOk="0">
                  <a:moveTo>
                    <a:pt x="17608" y="1"/>
                  </a:moveTo>
                  <a:lnTo>
                    <a:pt x="17415" y="117"/>
                  </a:lnTo>
                  <a:lnTo>
                    <a:pt x="17454" y="734"/>
                  </a:lnTo>
                  <a:lnTo>
                    <a:pt x="17454" y="1352"/>
                  </a:lnTo>
                  <a:lnTo>
                    <a:pt x="17415" y="1931"/>
                  </a:lnTo>
                  <a:lnTo>
                    <a:pt x="17338" y="2549"/>
                  </a:lnTo>
                  <a:lnTo>
                    <a:pt x="17261" y="3128"/>
                  </a:lnTo>
                  <a:lnTo>
                    <a:pt x="17106" y="3708"/>
                  </a:lnTo>
                  <a:lnTo>
                    <a:pt x="16952" y="4287"/>
                  </a:lnTo>
                  <a:lnTo>
                    <a:pt x="16720" y="4828"/>
                  </a:lnTo>
                  <a:lnTo>
                    <a:pt x="16489" y="5368"/>
                  </a:lnTo>
                  <a:lnTo>
                    <a:pt x="16257" y="5909"/>
                  </a:lnTo>
                  <a:lnTo>
                    <a:pt x="15948" y="6449"/>
                  </a:lnTo>
                  <a:lnTo>
                    <a:pt x="15600" y="6951"/>
                  </a:lnTo>
                  <a:lnTo>
                    <a:pt x="15253" y="7415"/>
                  </a:lnTo>
                  <a:lnTo>
                    <a:pt x="14867" y="7917"/>
                  </a:lnTo>
                  <a:lnTo>
                    <a:pt x="14481" y="8341"/>
                  </a:lnTo>
                  <a:lnTo>
                    <a:pt x="14017" y="8805"/>
                  </a:lnTo>
                  <a:lnTo>
                    <a:pt x="13515" y="9268"/>
                  </a:lnTo>
                  <a:lnTo>
                    <a:pt x="12975" y="9693"/>
                  </a:lnTo>
                  <a:lnTo>
                    <a:pt x="12395" y="10118"/>
                  </a:lnTo>
                  <a:lnTo>
                    <a:pt x="11778" y="10465"/>
                  </a:lnTo>
                  <a:lnTo>
                    <a:pt x="11160" y="10813"/>
                  </a:lnTo>
                  <a:lnTo>
                    <a:pt x="10503" y="11122"/>
                  </a:lnTo>
                  <a:lnTo>
                    <a:pt x="9847" y="11392"/>
                  </a:lnTo>
                  <a:lnTo>
                    <a:pt x="9190" y="11585"/>
                  </a:lnTo>
                  <a:lnTo>
                    <a:pt x="8495" y="11778"/>
                  </a:lnTo>
                  <a:lnTo>
                    <a:pt x="7839" y="11894"/>
                  </a:lnTo>
                  <a:lnTo>
                    <a:pt x="7144" y="11971"/>
                  </a:lnTo>
                  <a:lnTo>
                    <a:pt x="6449" y="11971"/>
                  </a:lnTo>
                  <a:lnTo>
                    <a:pt x="5754" y="11933"/>
                  </a:lnTo>
                  <a:lnTo>
                    <a:pt x="5059" y="11817"/>
                  </a:lnTo>
                  <a:lnTo>
                    <a:pt x="4364" y="11624"/>
                  </a:lnTo>
                  <a:lnTo>
                    <a:pt x="3668" y="11392"/>
                  </a:lnTo>
                  <a:lnTo>
                    <a:pt x="3166" y="11160"/>
                  </a:lnTo>
                  <a:lnTo>
                    <a:pt x="2664" y="10890"/>
                  </a:lnTo>
                  <a:lnTo>
                    <a:pt x="2201" y="10581"/>
                  </a:lnTo>
                  <a:lnTo>
                    <a:pt x="1738" y="10234"/>
                  </a:lnTo>
                  <a:lnTo>
                    <a:pt x="1352" y="9847"/>
                  </a:lnTo>
                  <a:lnTo>
                    <a:pt x="965" y="9423"/>
                  </a:lnTo>
                  <a:lnTo>
                    <a:pt x="618" y="8959"/>
                  </a:lnTo>
                  <a:lnTo>
                    <a:pt x="309" y="8496"/>
                  </a:lnTo>
                  <a:lnTo>
                    <a:pt x="0" y="8650"/>
                  </a:lnTo>
                  <a:lnTo>
                    <a:pt x="309" y="9191"/>
                  </a:lnTo>
                  <a:lnTo>
                    <a:pt x="695" y="9693"/>
                  </a:lnTo>
                  <a:lnTo>
                    <a:pt x="1081" y="10156"/>
                  </a:lnTo>
                  <a:lnTo>
                    <a:pt x="1545" y="10581"/>
                  </a:lnTo>
                  <a:lnTo>
                    <a:pt x="2047" y="10967"/>
                  </a:lnTo>
                  <a:lnTo>
                    <a:pt x="2549" y="11315"/>
                  </a:lnTo>
                  <a:lnTo>
                    <a:pt x="3128" y="11624"/>
                  </a:lnTo>
                  <a:lnTo>
                    <a:pt x="3746" y="11894"/>
                  </a:lnTo>
                  <a:lnTo>
                    <a:pt x="4402" y="12126"/>
                  </a:lnTo>
                  <a:lnTo>
                    <a:pt x="5097" y="12280"/>
                  </a:lnTo>
                  <a:lnTo>
                    <a:pt x="5754" y="12357"/>
                  </a:lnTo>
                  <a:lnTo>
                    <a:pt x="6449" y="12435"/>
                  </a:lnTo>
                  <a:lnTo>
                    <a:pt x="7144" y="12396"/>
                  </a:lnTo>
                  <a:lnTo>
                    <a:pt x="7800" y="12357"/>
                  </a:lnTo>
                  <a:lnTo>
                    <a:pt x="8495" y="12242"/>
                  </a:lnTo>
                  <a:lnTo>
                    <a:pt x="9152" y="12087"/>
                  </a:lnTo>
                  <a:lnTo>
                    <a:pt x="9808" y="11894"/>
                  </a:lnTo>
                  <a:lnTo>
                    <a:pt x="10465" y="11662"/>
                  </a:lnTo>
                  <a:lnTo>
                    <a:pt x="11121" y="11353"/>
                  </a:lnTo>
                  <a:lnTo>
                    <a:pt x="11739" y="11044"/>
                  </a:lnTo>
                  <a:lnTo>
                    <a:pt x="12318" y="10697"/>
                  </a:lnTo>
                  <a:lnTo>
                    <a:pt x="12897" y="10311"/>
                  </a:lnTo>
                  <a:lnTo>
                    <a:pt x="13477" y="9925"/>
                  </a:lnTo>
                  <a:lnTo>
                    <a:pt x="13979" y="9461"/>
                  </a:lnTo>
                  <a:lnTo>
                    <a:pt x="14481" y="9037"/>
                  </a:lnTo>
                  <a:lnTo>
                    <a:pt x="14944" y="8573"/>
                  </a:lnTo>
                  <a:lnTo>
                    <a:pt x="15369" y="8071"/>
                  </a:lnTo>
                  <a:lnTo>
                    <a:pt x="15794" y="7531"/>
                  </a:lnTo>
                  <a:lnTo>
                    <a:pt x="16180" y="6990"/>
                  </a:lnTo>
                  <a:lnTo>
                    <a:pt x="16566" y="6411"/>
                  </a:lnTo>
                  <a:lnTo>
                    <a:pt x="16875" y="5793"/>
                  </a:lnTo>
                  <a:lnTo>
                    <a:pt x="17184" y="5214"/>
                  </a:lnTo>
                  <a:lnTo>
                    <a:pt x="17415" y="4557"/>
                  </a:lnTo>
                  <a:lnTo>
                    <a:pt x="17608" y="3939"/>
                  </a:lnTo>
                  <a:lnTo>
                    <a:pt x="17763" y="3283"/>
                  </a:lnTo>
                  <a:lnTo>
                    <a:pt x="17840" y="2626"/>
                  </a:lnTo>
                  <a:lnTo>
                    <a:pt x="17879" y="1970"/>
                  </a:lnTo>
                  <a:lnTo>
                    <a:pt x="17840" y="1314"/>
                  </a:lnTo>
                  <a:lnTo>
                    <a:pt x="17763" y="657"/>
                  </a:lnTo>
                  <a:lnTo>
                    <a:pt x="1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9"/>
            <p:cNvSpPr/>
            <p:nvPr/>
          </p:nvSpPr>
          <p:spPr>
            <a:xfrm>
              <a:off x="4441350" y="3154325"/>
              <a:ext cx="84975" cy="94625"/>
            </a:xfrm>
            <a:custGeom>
              <a:avLst/>
              <a:gdLst/>
              <a:ahLst/>
              <a:cxnLst/>
              <a:rect l="l" t="t" r="r" b="b"/>
              <a:pathLst>
                <a:path w="3399" h="3785" extrusionOk="0">
                  <a:moveTo>
                    <a:pt x="77" y="1"/>
                  </a:moveTo>
                  <a:lnTo>
                    <a:pt x="0" y="78"/>
                  </a:lnTo>
                  <a:lnTo>
                    <a:pt x="0" y="116"/>
                  </a:lnTo>
                  <a:lnTo>
                    <a:pt x="348" y="889"/>
                  </a:lnTo>
                  <a:lnTo>
                    <a:pt x="811" y="1661"/>
                  </a:lnTo>
                  <a:lnTo>
                    <a:pt x="1274" y="2395"/>
                  </a:lnTo>
                  <a:lnTo>
                    <a:pt x="1738" y="3090"/>
                  </a:lnTo>
                  <a:lnTo>
                    <a:pt x="2008" y="3437"/>
                  </a:lnTo>
                  <a:lnTo>
                    <a:pt x="2201" y="3553"/>
                  </a:lnTo>
                  <a:lnTo>
                    <a:pt x="2394" y="3669"/>
                  </a:lnTo>
                  <a:lnTo>
                    <a:pt x="2587" y="3746"/>
                  </a:lnTo>
                  <a:lnTo>
                    <a:pt x="2780" y="3785"/>
                  </a:lnTo>
                  <a:lnTo>
                    <a:pt x="3012" y="3708"/>
                  </a:lnTo>
                  <a:lnTo>
                    <a:pt x="3205" y="3592"/>
                  </a:lnTo>
                  <a:lnTo>
                    <a:pt x="3321" y="3437"/>
                  </a:lnTo>
                  <a:lnTo>
                    <a:pt x="3398" y="3244"/>
                  </a:lnTo>
                  <a:lnTo>
                    <a:pt x="3398" y="3090"/>
                  </a:lnTo>
                  <a:lnTo>
                    <a:pt x="3398" y="2897"/>
                  </a:lnTo>
                  <a:lnTo>
                    <a:pt x="3360" y="2704"/>
                  </a:lnTo>
                  <a:lnTo>
                    <a:pt x="3282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89" y="2742"/>
                  </a:lnTo>
                  <a:lnTo>
                    <a:pt x="3128" y="2858"/>
                  </a:lnTo>
                  <a:lnTo>
                    <a:pt x="2896" y="3012"/>
                  </a:lnTo>
                  <a:lnTo>
                    <a:pt x="2665" y="3128"/>
                  </a:lnTo>
                  <a:lnTo>
                    <a:pt x="2510" y="3206"/>
                  </a:lnTo>
                  <a:lnTo>
                    <a:pt x="2317" y="3206"/>
                  </a:lnTo>
                  <a:lnTo>
                    <a:pt x="2201" y="3167"/>
                  </a:lnTo>
                  <a:lnTo>
                    <a:pt x="2047" y="3090"/>
                  </a:lnTo>
                  <a:lnTo>
                    <a:pt x="1931" y="2935"/>
                  </a:lnTo>
                  <a:lnTo>
                    <a:pt x="1854" y="2742"/>
                  </a:lnTo>
                  <a:lnTo>
                    <a:pt x="1699" y="2511"/>
                  </a:lnTo>
                  <a:lnTo>
                    <a:pt x="1081" y="1507"/>
                  </a:lnTo>
                  <a:lnTo>
                    <a:pt x="618" y="773"/>
                  </a:lnTo>
                  <a:lnTo>
                    <a:pt x="386" y="387"/>
                  </a:lnTo>
                  <a:lnTo>
                    <a:pt x="116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9"/>
            <p:cNvSpPr/>
            <p:nvPr/>
          </p:nvSpPr>
          <p:spPr>
            <a:xfrm>
              <a:off x="7199400" y="3174600"/>
              <a:ext cx="61825" cy="89800"/>
            </a:xfrm>
            <a:custGeom>
              <a:avLst/>
              <a:gdLst/>
              <a:ahLst/>
              <a:cxnLst/>
              <a:rect l="l" t="t" r="r" b="b"/>
              <a:pathLst>
                <a:path w="2473" h="3592" extrusionOk="0">
                  <a:moveTo>
                    <a:pt x="1082" y="0"/>
                  </a:moveTo>
                  <a:lnTo>
                    <a:pt x="1005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32" y="2163"/>
                  </a:lnTo>
                  <a:lnTo>
                    <a:pt x="1932" y="2433"/>
                  </a:lnTo>
                  <a:lnTo>
                    <a:pt x="1816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1" y="3128"/>
                  </a:lnTo>
                  <a:lnTo>
                    <a:pt x="1198" y="3128"/>
                  </a:lnTo>
                  <a:lnTo>
                    <a:pt x="1043" y="3090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588"/>
                  </a:lnTo>
                  <a:lnTo>
                    <a:pt x="928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1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13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24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10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21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3"/>
                  </a:lnTo>
                  <a:lnTo>
                    <a:pt x="1700" y="3514"/>
                  </a:lnTo>
                  <a:lnTo>
                    <a:pt x="1854" y="3399"/>
                  </a:lnTo>
                  <a:lnTo>
                    <a:pt x="2047" y="3244"/>
                  </a:lnTo>
                  <a:lnTo>
                    <a:pt x="2202" y="3051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0"/>
                  </a:lnTo>
                  <a:lnTo>
                    <a:pt x="2434" y="2008"/>
                  </a:lnTo>
                  <a:lnTo>
                    <a:pt x="2395" y="1815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9"/>
            <p:cNvSpPr/>
            <p:nvPr/>
          </p:nvSpPr>
          <p:spPr>
            <a:xfrm>
              <a:off x="6803600" y="3198725"/>
              <a:ext cx="310875" cy="124575"/>
            </a:xfrm>
            <a:custGeom>
              <a:avLst/>
              <a:gdLst/>
              <a:ahLst/>
              <a:cxnLst/>
              <a:rect l="l" t="t" r="r" b="b"/>
              <a:pathLst>
                <a:path w="12435" h="4983" extrusionOk="0">
                  <a:moveTo>
                    <a:pt x="232" y="1"/>
                  </a:moveTo>
                  <a:lnTo>
                    <a:pt x="1" y="233"/>
                  </a:lnTo>
                  <a:lnTo>
                    <a:pt x="503" y="966"/>
                  </a:lnTo>
                  <a:lnTo>
                    <a:pt x="1043" y="1623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4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4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3"/>
                  </a:lnTo>
                  <a:lnTo>
                    <a:pt x="11855" y="3862"/>
                  </a:lnTo>
                  <a:lnTo>
                    <a:pt x="12242" y="3592"/>
                  </a:lnTo>
                  <a:lnTo>
                    <a:pt x="12319" y="3553"/>
                  </a:lnTo>
                  <a:lnTo>
                    <a:pt x="12435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9"/>
                  </a:lnTo>
                  <a:lnTo>
                    <a:pt x="12010" y="3129"/>
                  </a:lnTo>
                  <a:lnTo>
                    <a:pt x="11933" y="3206"/>
                  </a:lnTo>
                  <a:lnTo>
                    <a:pt x="11585" y="3438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7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2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2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7"/>
                  </a:lnTo>
                  <a:lnTo>
                    <a:pt x="4596" y="3708"/>
                  </a:lnTo>
                  <a:lnTo>
                    <a:pt x="3901" y="3283"/>
                  </a:lnTo>
                  <a:lnTo>
                    <a:pt x="3206" y="2820"/>
                  </a:lnTo>
                  <a:lnTo>
                    <a:pt x="2588" y="2318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9"/>
            <p:cNvSpPr/>
            <p:nvPr/>
          </p:nvSpPr>
          <p:spPr>
            <a:xfrm>
              <a:off x="7111550" y="320550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77"/>
                  </a:lnTo>
                  <a:lnTo>
                    <a:pt x="3013" y="270"/>
                  </a:lnTo>
                  <a:lnTo>
                    <a:pt x="2781" y="502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5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1"/>
                  </a:lnTo>
                  <a:lnTo>
                    <a:pt x="966" y="2510"/>
                  </a:lnTo>
                  <a:lnTo>
                    <a:pt x="1198" y="2587"/>
                  </a:lnTo>
                  <a:lnTo>
                    <a:pt x="1430" y="2703"/>
                  </a:lnTo>
                  <a:lnTo>
                    <a:pt x="1623" y="2819"/>
                  </a:lnTo>
                  <a:lnTo>
                    <a:pt x="1816" y="2973"/>
                  </a:lnTo>
                  <a:lnTo>
                    <a:pt x="1970" y="3167"/>
                  </a:lnTo>
                  <a:lnTo>
                    <a:pt x="2047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093"/>
                  </a:lnTo>
                  <a:lnTo>
                    <a:pt x="2009" y="4325"/>
                  </a:lnTo>
                  <a:lnTo>
                    <a:pt x="1893" y="4518"/>
                  </a:lnTo>
                  <a:lnTo>
                    <a:pt x="1739" y="4711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5"/>
                  </a:lnTo>
                  <a:lnTo>
                    <a:pt x="657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32"/>
                  </a:lnTo>
                  <a:lnTo>
                    <a:pt x="966" y="4093"/>
                  </a:lnTo>
                  <a:lnTo>
                    <a:pt x="1121" y="4093"/>
                  </a:lnTo>
                  <a:lnTo>
                    <a:pt x="1237" y="4016"/>
                  </a:lnTo>
                  <a:lnTo>
                    <a:pt x="1314" y="3900"/>
                  </a:lnTo>
                  <a:lnTo>
                    <a:pt x="1314" y="3784"/>
                  </a:lnTo>
                  <a:lnTo>
                    <a:pt x="1275" y="3707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862"/>
                  </a:lnTo>
                  <a:lnTo>
                    <a:pt x="387" y="3977"/>
                  </a:lnTo>
                  <a:lnTo>
                    <a:pt x="310" y="4093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866"/>
                  </a:lnTo>
                  <a:lnTo>
                    <a:pt x="387" y="5097"/>
                  </a:lnTo>
                  <a:lnTo>
                    <a:pt x="541" y="5252"/>
                  </a:lnTo>
                  <a:lnTo>
                    <a:pt x="735" y="5368"/>
                  </a:lnTo>
                  <a:lnTo>
                    <a:pt x="966" y="5406"/>
                  </a:lnTo>
                  <a:lnTo>
                    <a:pt x="1198" y="5406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20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1"/>
                  </a:lnTo>
                  <a:lnTo>
                    <a:pt x="1739" y="2356"/>
                  </a:lnTo>
                  <a:lnTo>
                    <a:pt x="1507" y="2201"/>
                  </a:lnTo>
                  <a:lnTo>
                    <a:pt x="1275" y="2124"/>
                  </a:lnTo>
                  <a:lnTo>
                    <a:pt x="1623" y="1969"/>
                  </a:lnTo>
                  <a:lnTo>
                    <a:pt x="1932" y="1815"/>
                  </a:lnTo>
                  <a:lnTo>
                    <a:pt x="2241" y="1622"/>
                  </a:lnTo>
                  <a:lnTo>
                    <a:pt x="2549" y="1390"/>
                  </a:lnTo>
                  <a:lnTo>
                    <a:pt x="2820" y="1197"/>
                  </a:lnTo>
                  <a:lnTo>
                    <a:pt x="3090" y="965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77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9"/>
            <p:cNvSpPr/>
            <p:nvPr/>
          </p:nvSpPr>
          <p:spPr>
            <a:xfrm>
              <a:off x="1402350" y="3219000"/>
              <a:ext cx="106225" cy="103325"/>
            </a:xfrm>
            <a:custGeom>
              <a:avLst/>
              <a:gdLst/>
              <a:ahLst/>
              <a:cxnLst/>
              <a:rect l="l" t="t" r="r" b="b"/>
              <a:pathLst>
                <a:path w="4249" h="4133" extrusionOk="0">
                  <a:moveTo>
                    <a:pt x="2317" y="387"/>
                  </a:moveTo>
                  <a:lnTo>
                    <a:pt x="2588" y="425"/>
                  </a:lnTo>
                  <a:lnTo>
                    <a:pt x="2858" y="503"/>
                  </a:lnTo>
                  <a:lnTo>
                    <a:pt x="3128" y="619"/>
                  </a:lnTo>
                  <a:lnTo>
                    <a:pt x="3321" y="812"/>
                  </a:lnTo>
                  <a:lnTo>
                    <a:pt x="3553" y="1043"/>
                  </a:lnTo>
                  <a:lnTo>
                    <a:pt x="3708" y="1352"/>
                  </a:lnTo>
                  <a:lnTo>
                    <a:pt x="3823" y="1700"/>
                  </a:lnTo>
                  <a:lnTo>
                    <a:pt x="3862" y="2047"/>
                  </a:lnTo>
                  <a:lnTo>
                    <a:pt x="3785" y="2395"/>
                  </a:lnTo>
                  <a:lnTo>
                    <a:pt x="3708" y="2742"/>
                  </a:lnTo>
                  <a:lnTo>
                    <a:pt x="3514" y="3051"/>
                  </a:lnTo>
                  <a:lnTo>
                    <a:pt x="3283" y="3322"/>
                  </a:lnTo>
                  <a:lnTo>
                    <a:pt x="3012" y="3515"/>
                  </a:lnTo>
                  <a:lnTo>
                    <a:pt x="2704" y="3669"/>
                  </a:lnTo>
                  <a:lnTo>
                    <a:pt x="2395" y="3746"/>
                  </a:lnTo>
                  <a:lnTo>
                    <a:pt x="2047" y="3785"/>
                  </a:lnTo>
                  <a:lnTo>
                    <a:pt x="1738" y="3746"/>
                  </a:lnTo>
                  <a:lnTo>
                    <a:pt x="1391" y="3631"/>
                  </a:lnTo>
                  <a:lnTo>
                    <a:pt x="1120" y="3476"/>
                  </a:lnTo>
                  <a:lnTo>
                    <a:pt x="850" y="3283"/>
                  </a:lnTo>
                  <a:lnTo>
                    <a:pt x="618" y="3013"/>
                  </a:lnTo>
                  <a:lnTo>
                    <a:pt x="464" y="2665"/>
                  </a:lnTo>
                  <a:lnTo>
                    <a:pt x="348" y="2318"/>
                  </a:lnTo>
                  <a:lnTo>
                    <a:pt x="348" y="1931"/>
                  </a:lnTo>
                  <a:lnTo>
                    <a:pt x="387" y="1545"/>
                  </a:lnTo>
                  <a:lnTo>
                    <a:pt x="541" y="1236"/>
                  </a:lnTo>
                  <a:lnTo>
                    <a:pt x="618" y="1082"/>
                  </a:lnTo>
                  <a:lnTo>
                    <a:pt x="734" y="927"/>
                  </a:lnTo>
                  <a:lnTo>
                    <a:pt x="889" y="812"/>
                  </a:lnTo>
                  <a:lnTo>
                    <a:pt x="1043" y="696"/>
                  </a:lnTo>
                  <a:lnTo>
                    <a:pt x="1236" y="619"/>
                  </a:lnTo>
                  <a:lnTo>
                    <a:pt x="1429" y="541"/>
                  </a:lnTo>
                  <a:lnTo>
                    <a:pt x="1468" y="503"/>
                  </a:lnTo>
                  <a:lnTo>
                    <a:pt x="1777" y="425"/>
                  </a:lnTo>
                  <a:lnTo>
                    <a:pt x="2047" y="387"/>
                  </a:lnTo>
                  <a:close/>
                  <a:moveTo>
                    <a:pt x="1931" y="1"/>
                  </a:moveTo>
                  <a:lnTo>
                    <a:pt x="1738" y="39"/>
                  </a:lnTo>
                  <a:lnTo>
                    <a:pt x="1507" y="117"/>
                  </a:lnTo>
                  <a:lnTo>
                    <a:pt x="1313" y="232"/>
                  </a:lnTo>
                  <a:lnTo>
                    <a:pt x="1159" y="348"/>
                  </a:lnTo>
                  <a:lnTo>
                    <a:pt x="1120" y="387"/>
                  </a:lnTo>
                  <a:lnTo>
                    <a:pt x="966" y="387"/>
                  </a:lnTo>
                  <a:lnTo>
                    <a:pt x="773" y="464"/>
                  </a:lnTo>
                  <a:lnTo>
                    <a:pt x="657" y="541"/>
                  </a:lnTo>
                  <a:lnTo>
                    <a:pt x="503" y="657"/>
                  </a:lnTo>
                  <a:lnTo>
                    <a:pt x="387" y="773"/>
                  </a:lnTo>
                  <a:lnTo>
                    <a:pt x="309" y="927"/>
                  </a:lnTo>
                  <a:lnTo>
                    <a:pt x="155" y="1236"/>
                  </a:lnTo>
                  <a:lnTo>
                    <a:pt x="39" y="1623"/>
                  </a:lnTo>
                  <a:lnTo>
                    <a:pt x="1" y="2009"/>
                  </a:lnTo>
                  <a:lnTo>
                    <a:pt x="39" y="2356"/>
                  </a:lnTo>
                  <a:lnTo>
                    <a:pt x="78" y="2704"/>
                  </a:lnTo>
                  <a:lnTo>
                    <a:pt x="155" y="2897"/>
                  </a:lnTo>
                  <a:lnTo>
                    <a:pt x="271" y="3090"/>
                  </a:lnTo>
                  <a:lnTo>
                    <a:pt x="387" y="3283"/>
                  </a:lnTo>
                  <a:lnTo>
                    <a:pt x="541" y="3437"/>
                  </a:lnTo>
                  <a:lnTo>
                    <a:pt x="850" y="3746"/>
                  </a:lnTo>
                  <a:lnTo>
                    <a:pt x="1236" y="3939"/>
                  </a:lnTo>
                  <a:lnTo>
                    <a:pt x="1661" y="4094"/>
                  </a:lnTo>
                  <a:lnTo>
                    <a:pt x="2086" y="4133"/>
                  </a:lnTo>
                  <a:lnTo>
                    <a:pt x="2510" y="4094"/>
                  </a:lnTo>
                  <a:lnTo>
                    <a:pt x="2742" y="4055"/>
                  </a:lnTo>
                  <a:lnTo>
                    <a:pt x="2974" y="3978"/>
                  </a:lnTo>
                  <a:lnTo>
                    <a:pt x="3321" y="3746"/>
                  </a:lnTo>
                  <a:lnTo>
                    <a:pt x="3630" y="3476"/>
                  </a:lnTo>
                  <a:lnTo>
                    <a:pt x="3862" y="3167"/>
                  </a:lnTo>
                  <a:lnTo>
                    <a:pt x="4055" y="2781"/>
                  </a:lnTo>
                  <a:lnTo>
                    <a:pt x="4171" y="2395"/>
                  </a:lnTo>
                  <a:lnTo>
                    <a:pt x="4248" y="2009"/>
                  </a:lnTo>
                  <a:lnTo>
                    <a:pt x="4210" y="1584"/>
                  </a:lnTo>
                  <a:lnTo>
                    <a:pt x="4094" y="1198"/>
                  </a:lnTo>
                  <a:lnTo>
                    <a:pt x="3978" y="1005"/>
                  </a:lnTo>
                  <a:lnTo>
                    <a:pt x="3862" y="812"/>
                  </a:lnTo>
                  <a:lnTo>
                    <a:pt x="3708" y="657"/>
                  </a:lnTo>
                  <a:lnTo>
                    <a:pt x="3553" y="503"/>
                  </a:lnTo>
                  <a:lnTo>
                    <a:pt x="3206" y="232"/>
                  </a:lnTo>
                  <a:lnTo>
                    <a:pt x="2781" y="78"/>
                  </a:lnTo>
                  <a:lnTo>
                    <a:pt x="23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9"/>
            <p:cNvSpPr/>
            <p:nvPr/>
          </p:nvSpPr>
          <p:spPr>
            <a:xfrm>
              <a:off x="4924025" y="3220925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6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5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5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0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7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9"/>
            <p:cNvSpPr/>
            <p:nvPr/>
          </p:nvSpPr>
          <p:spPr>
            <a:xfrm>
              <a:off x="2672775" y="3239275"/>
              <a:ext cx="330175" cy="176700"/>
            </a:xfrm>
            <a:custGeom>
              <a:avLst/>
              <a:gdLst/>
              <a:ahLst/>
              <a:cxnLst/>
              <a:rect l="l" t="t" r="r" b="b"/>
              <a:pathLst>
                <a:path w="13207" h="7068" extrusionOk="0">
                  <a:moveTo>
                    <a:pt x="8110" y="310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80"/>
                  </a:lnTo>
                  <a:lnTo>
                    <a:pt x="8728" y="889"/>
                  </a:lnTo>
                  <a:lnTo>
                    <a:pt x="8766" y="1198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8"/>
                  </a:lnTo>
                  <a:lnTo>
                    <a:pt x="8033" y="2858"/>
                  </a:lnTo>
                  <a:lnTo>
                    <a:pt x="6836" y="4712"/>
                  </a:lnTo>
                  <a:lnTo>
                    <a:pt x="6681" y="4712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8"/>
                  </a:lnTo>
                  <a:lnTo>
                    <a:pt x="7453" y="889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10"/>
                  </a:lnTo>
                  <a:close/>
                  <a:moveTo>
                    <a:pt x="5909" y="5407"/>
                  </a:moveTo>
                  <a:lnTo>
                    <a:pt x="4673" y="5831"/>
                  </a:lnTo>
                  <a:lnTo>
                    <a:pt x="3437" y="6218"/>
                  </a:lnTo>
                  <a:lnTo>
                    <a:pt x="2781" y="6372"/>
                  </a:lnTo>
                  <a:lnTo>
                    <a:pt x="2125" y="6527"/>
                  </a:lnTo>
                  <a:lnTo>
                    <a:pt x="1700" y="6565"/>
                  </a:lnTo>
                  <a:lnTo>
                    <a:pt x="1314" y="6604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8"/>
                  </a:lnTo>
                  <a:lnTo>
                    <a:pt x="696" y="6063"/>
                  </a:lnTo>
                  <a:lnTo>
                    <a:pt x="696" y="5909"/>
                  </a:lnTo>
                  <a:lnTo>
                    <a:pt x="734" y="5793"/>
                  </a:lnTo>
                  <a:lnTo>
                    <a:pt x="812" y="5716"/>
                  </a:lnTo>
                  <a:lnTo>
                    <a:pt x="889" y="5677"/>
                  </a:lnTo>
                  <a:lnTo>
                    <a:pt x="1082" y="5600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7"/>
                  </a:lnTo>
                  <a:close/>
                  <a:moveTo>
                    <a:pt x="7067" y="5098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6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9"/>
                  </a:lnTo>
                  <a:lnTo>
                    <a:pt x="12589" y="6025"/>
                  </a:lnTo>
                  <a:lnTo>
                    <a:pt x="12628" y="6179"/>
                  </a:lnTo>
                  <a:lnTo>
                    <a:pt x="12589" y="6527"/>
                  </a:lnTo>
                  <a:lnTo>
                    <a:pt x="12435" y="6604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4"/>
                  </a:lnTo>
                  <a:lnTo>
                    <a:pt x="10929" y="6527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9"/>
                  </a:lnTo>
                  <a:lnTo>
                    <a:pt x="8226" y="5677"/>
                  </a:lnTo>
                  <a:lnTo>
                    <a:pt x="7067" y="5098"/>
                  </a:lnTo>
                  <a:close/>
                  <a:moveTo>
                    <a:pt x="8148" y="1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7"/>
                  </a:lnTo>
                  <a:lnTo>
                    <a:pt x="6681" y="2433"/>
                  </a:lnTo>
                  <a:lnTo>
                    <a:pt x="6527" y="3592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1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8"/>
                  </a:lnTo>
                  <a:lnTo>
                    <a:pt x="1391" y="5175"/>
                  </a:lnTo>
                  <a:lnTo>
                    <a:pt x="1005" y="5214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600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5"/>
                  </a:lnTo>
                  <a:lnTo>
                    <a:pt x="117" y="6449"/>
                  </a:lnTo>
                  <a:lnTo>
                    <a:pt x="232" y="6604"/>
                  </a:lnTo>
                  <a:lnTo>
                    <a:pt x="348" y="6681"/>
                  </a:lnTo>
                  <a:lnTo>
                    <a:pt x="464" y="6797"/>
                  </a:lnTo>
                  <a:lnTo>
                    <a:pt x="773" y="6913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3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6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9"/>
                  </a:lnTo>
                  <a:lnTo>
                    <a:pt x="6758" y="6102"/>
                  </a:lnTo>
                  <a:lnTo>
                    <a:pt x="6836" y="6295"/>
                  </a:lnTo>
                  <a:lnTo>
                    <a:pt x="7106" y="6256"/>
                  </a:lnTo>
                  <a:lnTo>
                    <a:pt x="7106" y="6218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7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7"/>
                  </a:lnTo>
                  <a:lnTo>
                    <a:pt x="11045" y="6951"/>
                  </a:lnTo>
                  <a:lnTo>
                    <a:pt x="11469" y="7029"/>
                  </a:lnTo>
                  <a:lnTo>
                    <a:pt x="11933" y="7067"/>
                  </a:lnTo>
                  <a:lnTo>
                    <a:pt x="12396" y="7029"/>
                  </a:lnTo>
                  <a:lnTo>
                    <a:pt x="12589" y="6990"/>
                  </a:lnTo>
                  <a:lnTo>
                    <a:pt x="12782" y="6913"/>
                  </a:lnTo>
                  <a:lnTo>
                    <a:pt x="12937" y="6797"/>
                  </a:lnTo>
                  <a:lnTo>
                    <a:pt x="13053" y="6681"/>
                  </a:lnTo>
                  <a:lnTo>
                    <a:pt x="13130" y="6527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5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7"/>
                  </a:lnTo>
                  <a:lnTo>
                    <a:pt x="12242" y="5291"/>
                  </a:lnTo>
                  <a:lnTo>
                    <a:pt x="11894" y="5214"/>
                  </a:lnTo>
                  <a:lnTo>
                    <a:pt x="11315" y="5098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2"/>
                  </a:lnTo>
                  <a:lnTo>
                    <a:pt x="8071" y="3515"/>
                  </a:lnTo>
                  <a:lnTo>
                    <a:pt x="8496" y="2858"/>
                  </a:lnTo>
                  <a:lnTo>
                    <a:pt x="8843" y="2202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7"/>
                  </a:lnTo>
                  <a:lnTo>
                    <a:pt x="9075" y="1275"/>
                  </a:lnTo>
                  <a:lnTo>
                    <a:pt x="9037" y="1005"/>
                  </a:lnTo>
                  <a:lnTo>
                    <a:pt x="8959" y="812"/>
                  </a:lnTo>
                  <a:lnTo>
                    <a:pt x="8882" y="580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9"/>
            <p:cNvSpPr/>
            <p:nvPr/>
          </p:nvSpPr>
          <p:spPr>
            <a:xfrm>
              <a:off x="410925" y="3256650"/>
              <a:ext cx="35725" cy="33825"/>
            </a:xfrm>
            <a:custGeom>
              <a:avLst/>
              <a:gdLst/>
              <a:ahLst/>
              <a:cxnLst/>
              <a:rect l="l" t="t" r="r" b="b"/>
              <a:pathLst>
                <a:path w="1429" h="1353" extrusionOk="0">
                  <a:moveTo>
                    <a:pt x="579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71"/>
                  </a:lnTo>
                  <a:lnTo>
                    <a:pt x="39" y="425"/>
                  </a:lnTo>
                  <a:lnTo>
                    <a:pt x="0" y="619"/>
                  </a:lnTo>
                  <a:lnTo>
                    <a:pt x="0" y="812"/>
                  </a:lnTo>
                  <a:lnTo>
                    <a:pt x="77" y="966"/>
                  </a:lnTo>
                  <a:lnTo>
                    <a:pt x="155" y="1121"/>
                  </a:lnTo>
                  <a:lnTo>
                    <a:pt x="309" y="1275"/>
                  </a:lnTo>
                  <a:lnTo>
                    <a:pt x="463" y="1352"/>
                  </a:lnTo>
                  <a:lnTo>
                    <a:pt x="618" y="1352"/>
                  </a:lnTo>
                  <a:lnTo>
                    <a:pt x="695" y="1236"/>
                  </a:lnTo>
                  <a:lnTo>
                    <a:pt x="695" y="1121"/>
                  </a:lnTo>
                  <a:lnTo>
                    <a:pt x="657" y="1082"/>
                  </a:lnTo>
                  <a:lnTo>
                    <a:pt x="579" y="1043"/>
                  </a:lnTo>
                  <a:lnTo>
                    <a:pt x="502" y="1005"/>
                  </a:lnTo>
                  <a:lnTo>
                    <a:pt x="463" y="927"/>
                  </a:lnTo>
                  <a:lnTo>
                    <a:pt x="386" y="773"/>
                  </a:lnTo>
                  <a:lnTo>
                    <a:pt x="386" y="580"/>
                  </a:lnTo>
                  <a:lnTo>
                    <a:pt x="425" y="503"/>
                  </a:lnTo>
                  <a:lnTo>
                    <a:pt x="502" y="425"/>
                  </a:lnTo>
                  <a:lnTo>
                    <a:pt x="579" y="387"/>
                  </a:lnTo>
                  <a:lnTo>
                    <a:pt x="657" y="387"/>
                  </a:lnTo>
                  <a:lnTo>
                    <a:pt x="850" y="425"/>
                  </a:lnTo>
                  <a:lnTo>
                    <a:pt x="927" y="464"/>
                  </a:lnTo>
                  <a:lnTo>
                    <a:pt x="965" y="541"/>
                  </a:lnTo>
                  <a:lnTo>
                    <a:pt x="1043" y="696"/>
                  </a:lnTo>
                  <a:lnTo>
                    <a:pt x="1081" y="773"/>
                  </a:lnTo>
                  <a:lnTo>
                    <a:pt x="1120" y="812"/>
                  </a:lnTo>
                  <a:lnTo>
                    <a:pt x="1274" y="812"/>
                  </a:lnTo>
                  <a:lnTo>
                    <a:pt x="1352" y="734"/>
                  </a:lnTo>
                  <a:lnTo>
                    <a:pt x="1390" y="696"/>
                  </a:lnTo>
                  <a:lnTo>
                    <a:pt x="1429" y="619"/>
                  </a:lnTo>
                  <a:lnTo>
                    <a:pt x="1390" y="425"/>
                  </a:lnTo>
                  <a:lnTo>
                    <a:pt x="1274" y="271"/>
                  </a:lnTo>
                  <a:lnTo>
                    <a:pt x="1159" y="117"/>
                  </a:lnTo>
                  <a:lnTo>
                    <a:pt x="965" y="39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9"/>
            <p:cNvSpPr/>
            <p:nvPr/>
          </p:nvSpPr>
          <p:spPr>
            <a:xfrm>
              <a:off x="5445325" y="3267275"/>
              <a:ext cx="624625" cy="344650"/>
            </a:xfrm>
            <a:custGeom>
              <a:avLst/>
              <a:gdLst/>
              <a:ahLst/>
              <a:cxnLst/>
              <a:rect l="l" t="t" r="r" b="b"/>
              <a:pathLst>
                <a:path w="24985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03" y="2008"/>
                  </a:lnTo>
                  <a:lnTo>
                    <a:pt x="23787" y="2124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170" y="2086"/>
                  </a:lnTo>
                  <a:lnTo>
                    <a:pt x="23054" y="1970"/>
                  </a:lnTo>
                  <a:lnTo>
                    <a:pt x="22976" y="1815"/>
                  </a:lnTo>
                  <a:lnTo>
                    <a:pt x="22938" y="1622"/>
                  </a:lnTo>
                  <a:lnTo>
                    <a:pt x="22976" y="1429"/>
                  </a:lnTo>
                  <a:lnTo>
                    <a:pt x="23015" y="1236"/>
                  </a:lnTo>
                  <a:lnTo>
                    <a:pt x="23131" y="1082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42"/>
                  </a:lnTo>
                  <a:lnTo>
                    <a:pt x="24289" y="3090"/>
                  </a:lnTo>
                  <a:lnTo>
                    <a:pt x="24367" y="3437"/>
                  </a:lnTo>
                  <a:lnTo>
                    <a:pt x="24405" y="3785"/>
                  </a:lnTo>
                  <a:lnTo>
                    <a:pt x="24173" y="3707"/>
                  </a:lnTo>
                  <a:lnTo>
                    <a:pt x="23942" y="3592"/>
                  </a:lnTo>
                  <a:lnTo>
                    <a:pt x="23826" y="3514"/>
                  </a:lnTo>
                  <a:lnTo>
                    <a:pt x="23787" y="3399"/>
                  </a:lnTo>
                  <a:lnTo>
                    <a:pt x="23710" y="3283"/>
                  </a:lnTo>
                  <a:lnTo>
                    <a:pt x="23672" y="3128"/>
                  </a:lnTo>
                  <a:lnTo>
                    <a:pt x="23710" y="2897"/>
                  </a:lnTo>
                  <a:lnTo>
                    <a:pt x="23787" y="2704"/>
                  </a:lnTo>
                  <a:lnTo>
                    <a:pt x="23903" y="2549"/>
                  </a:lnTo>
                  <a:lnTo>
                    <a:pt x="24096" y="2433"/>
                  </a:lnTo>
                  <a:close/>
                  <a:moveTo>
                    <a:pt x="16142" y="4943"/>
                  </a:moveTo>
                  <a:lnTo>
                    <a:pt x="16257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28" y="5252"/>
                  </a:lnTo>
                  <a:lnTo>
                    <a:pt x="16566" y="5407"/>
                  </a:lnTo>
                  <a:lnTo>
                    <a:pt x="16296" y="5407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40" y="5368"/>
                  </a:lnTo>
                  <a:lnTo>
                    <a:pt x="15678" y="5252"/>
                  </a:lnTo>
                  <a:lnTo>
                    <a:pt x="15755" y="5136"/>
                  </a:lnTo>
                  <a:lnTo>
                    <a:pt x="15833" y="5059"/>
                  </a:lnTo>
                  <a:lnTo>
                    <a:pt x="15949" y="5020"/>
                  </a:lnTo>
                  <a:lnTo>
                    <a:pt x="16026" y="4982"/>
                  </a:lnTo>
                  <a:lnTo>
                    <a:pt x="16142" y="4943"/>
                  </a:lnTo>
                  <a:close/>
                  <a:moveTo>
                    <a:pt x="24444" y="4248"/>
                  </a:moveTo>
                  <a:lnTo>
                    <a:pt x="24405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07"/>
                  </a:lnTo>
                  <a:lnTo>
                    <a:pt x="23903" y="5252"/>
                  </a:lnTo>
                  <a:lnTo>
                    <a:pt x="23787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865" y="4596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763" y="4866"/>
                  </a:lnTo>
                  <a:lnTo>
                    <a:pt x="17879" y="4905"/>
                  </a:lnTo>
                  <a:lnTo>
                    <a:pt x="17957" y="4982"/>
                  </a:lnTo>
                  <a:lnTo>
                    <a:pt x="18072" y="5175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484"/>
                  </a:lnTo>
                  <a:lnTo>
                    <a:pt x="17030" y="5407"/>
                  </a:lnTo>
                  <a:lnTo>
                    <a:pt x="17030" y="5291"/>
                  </a:lnTo>
                  <a:lnTo>
                    <a:pt x="17107" y="5136"/>
                  </a:lnTo>
                  <a:lnTo>
                    <a:pt x="17184" y="5059"/>
                  </a:lnTo>
                  <a:lnTo>
                    <a:pt x="17261" y="4943"/>
                  </a:lnTo>
                  <a:lnTo>
                    <a:pt x="17377" y="4866"/>
                  </a:lnTo>
                  <a:lnTo>
                    <a:pt x="17493" y="4827"/>
                  </a:lnTo>
                  <a:close/>
                  <a:moveTo>
                    <a:pt x="14558" y="5291"/>
                  </a:moveTo>
                  <a:lnTo>
                    <a:pt x="14674" y="5329"/>
                  </a:lnTo>
                  <a:lnTo>
                    <a:pt x="14790" y="5368"/>
                  </a:lnTo>
                  <a:lnTo>
                    <a:pt x="14906" y="5445"/>
                  </a:lnTo>
                  <a:lnTo>
                    <a:pt x="14983" y="5522"/>
                  </a:lnTo>
                  <a:lnTo>
                    <a:pt x="15060" y="5677"/>
                  </a:lnTo>
                  <a:lnTo>
                    <a:pt x="14520" y="5870"/>
                  </a:lnTo>
                  <a:lnTo>
                    <a:pt x="14056" y="6102"/>
                  </a:lnTo>
                  <a:lnTo>
                    <a:pt x="14018" y="6024"/>
                  </a:lnTo>
                  <a:lnTo>
                    <a:pt x="14018" y="5793"/>
                  </a:lnTo>
                  <a:lnTo>
                    <a:pt x="14095" y="5600"/>
                  </a:lnTo>
                  <a:lnTo>
                    <a:pt x="14249" y="5445"/>
                  </a:lnTo>
                  <a:lnTo>
                    <a:pt x="14327" y="5368"/>
                  </a:lnTo>
                  <a:lnTo>
                    <a:pt x="14443" y="5329"/>
                  </a:lnTo>
                  <a:lnTo>
                    <a:pt x="14558" y="5291"/>
                  </a:lnTo>
                  <a:close/>
                  <a:moveTo>
                    <a:pt x="19076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47" y="5793"/>
                  </a:lnTo>
                  <a:lnTo>
                    <a:pt x="19385" y="5986"/>
                  </a:lnTo>
                  <a:lnTo>
                    <a:pt x="19347" y="6140"/>
                  </a:lnTo>
                  <a:lnTo>
                    <a:pt x="18574" y="5831"/>
                  </a:lnTo>
                  <a:lnTo>
                    <a:pt x="18613" y="5715"/>
                  </a:lnTo>
                  <a:lnTo>
                    <a:pt x="18652" y="5638"/>
                  </a:lnTo>
                  <a:lnTo>
                    <a:pt x="18806" y="5522"/>
                  </a:lnTo>
                  <a:lnTo>
                    <a:pt x="18999" y="5484"/>
                  </a:lnTo>
                  <a:close/>
                  <a:moveTo>
                    <a:pt x="20312" y="6063"/>
                  </a:moveTo>
                  <a:lnTo>
                    <a:pt x="20428" y="6102"/>
                  </a:lnTo>
                  <a:lnTo>
                    <a:pt x="20544" y="6179"/>
                  </a:lnTo>
                  <a:lnTo>
                    <a:pt x="20660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53" y="6913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10" y="6256"/>
                  </a:lnTo>
                  <a:lnTo>
                    <a:pt x="19887" y="6179"/>
                  </a:lnTo>
                  <a:lnTo>
                    <a:pt x="19964" y="6102"/>
                  </a:lnTo>
                  <a:lnTo>
                    <a:pt x="20080" y="6063"/>
                  </a:lnTo>
                  <a:close/>
                  <a:moveTo>
                    <a:pt x="23710" y="5870"/>
                  </a:moveTo>
                  <a:lnTo>
                    <a:pt x="23942" y="5986"/>
                  </a:lnTo>
                  <a:lnTo>
                    <a:pt x="24058" y="5986"/>
                  </a:lnTo>
                  <a:lnTo>
                    <a:pt x="23903" y="6295"/>
                  </a:lnTo>
                  <a:lnTo>
                    <a:pt x="23710" y="6565"/>
                  </a:lnTo>
                  <a:lnTo>
                    <a:pt x="23478" y="6797"/>
                  </a:lnTo>
                  <a:lnTo>
                    <a:pt x="23247" y="6990"/>
                  </a:lnTo>
                  <a:lnTo>
                    <a:pt x="23208" y="6913"/>
                  </a:lnTo>
                  <a:lnTo>
                    <a:pt x="23054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092" y="6063"/>
                  </a:lnTo>
                  <a:lnTo>
                    <a:pt x="23170" y="5986"/>
                  </a:lnTo>
                  <a:lnTo>
                    <a:pt x="23285" y="5947"/>
                  </a:lnTo>
                  <a:lnTo>
                    <a:pt x="23478" y="5870"/>
                  </a:lnTo>
                  <a:close/>
                  <a:moveTo>
                    <a:pt x="13207" y="6102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670" y="6333"/>
                  </a:lnTo>
                  <a:lnTo>
                    <a:pt x="13130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3"/>
                  </a:lnTo>
                  <a:lnTo>
                    <a:pt x="12628" y="6797"/>
                  </a:lnTo>
                  <a:lnTo>
                    <a:pt x="12628" y="6642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179"/>
                  </a:lnTo>
                  <a:lnTo>
                    <a:pt x="12975" y="6140"/>
                  </a:lnTo>
                  <a:lnTo>
                    <a:pt x="13091" y="6102"/>
                  </a:lnTo>
                  <a:close/>
                  <a:moveTo>
                    <a:pt x="22166" y="6565"/>
                  </a:moveTo>
                  <a:lnTo>
                    <a:pt x="22281" y="6604"/>
                  </a:lnTo>
                  <a:lnTo>
                    <a:pt x="22436" y="6681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1" y="7067"/>
                  </a:lnTo>
                  <a:lnTo>
                    <a:pt x="22899" y="7067"/>
                  </a:lnTo>
                  <a:lnTo>
                    <a:pt x="22976" y="7106"/>
                  </a:lnTo>
                  <a:lnTo>
                    <a:pt x="22938" y="7106"/>
                  </a:lnTo>
                  <a:lnTo>
                    <a:pt x="22552" y="7221"/>
                  </a:lnTo>
                  <a:lnTo>
                    <a:pt x="22166" y="7221"/>
                  </a:lnTo>
                  <a:lnTo>
                    <a:pt x="21779" y="7183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19"/>
                  </a:lnTo>
                  <a:lnTo>
                    <a:pt x="21779" y="6604"/>
                  </a:lnTo>
                  <a:lnTo>
                    <a:pt x="22011" y="6565"/>
                  </a:lnTo>
                  <a:close/>
                  <a:moveTo>
                    <a:pt x="12280" y="7376"/>
                  </a:moveTo>
                  <a:lnTo>
                    <a:pt x="12473" y="7415"/>
                  </a:lnTo>
                  <a:lnTo>
                    <a:pt x="12087" y="7955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24" y="8071"/>
                  </a:lnTo>
                  <a:lnTo>
                    <a:pt x="11624" y="7955"/>
                  </a:lnTo>
                  <a:lnTo>
                    <a:pt x="11662" y="7839"/>
                  </a:lnTo>
                  <a:lnTo>
                    <a:pt x="11701" y="7723"/>
                  </a:lnTo>
                  <a:lnTo>
                    <a:pt x="11778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26" y="7415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56" y="9422"/>
                  </a:lnTo>
                  <a:lnTo>
                    <a:pt x="2433" y="9461"/>
                  </a:lnTo>
                  <a:lnTo>
                    <a:pt x="2511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588" y="10002"/>
                  </a:lnTo>
                  <a:lnTo>
                    <a:pt x="2124" y="9886"/>
                  </a:lnTo>
                  <a:lnTo>
                    <a:pt x="1622" y="9886"/>
                  </a:lnTo>
                  <a:lnTo>
                    <a:pt x="1661" y="9731"/>
                  </a:lnTo>
                  <a:lnTo>
                    <a:pt x="1738" y="9616"/>
                  </a:lnTo>
                  <a:lnTo>
                    <a:pt x="1815" y="9538"/>
                  </a:lnTo>
                  <a:lnTo>
                    <a:pt x="1893" y="9461"/>
                  </a:lnTo>
                  <a:lnTo>
                    <a:pt x="2009" y="9384"/>
                  </a:lnTo>
                  <a:lnTo>
                    <a:pt x="2124" y="9345"/>
                  </a:lnTo>
                  <a:close/>
                  <a:moveTo>
                    <a:pt x="11624" y="8998"/>
                  </a:moveTo>
                  <a:lnTo>
                    <a:pt x="11469" y="9500"/>
                  </a:lnTo>
                  <a:lnTo>
                    <a:pt x="11315" y="10002"/>
                  </a:lnTo>
                  <a:lnTo>
                    <a:pt x="11238" y="10272"/>
                  </a:lnTo>
                  <a:lnTo>
                    <a:pt x="11044" y="10079"/>
                  </a:lnTo>
                  <a:lnTo>
                    <a:pt x="10967" y="9809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29" y="9422"/>
                  </a:lnTo>
                  <a:lnTo>
                    <a:pt x="11006" y="9307"/>
                  </a:lnTo>
                  <a:lnTo>
                    <a:pt x="11122" y="9152"/>
                  </a:lnTo>
                  <a:lnTo>
                    <a:pt x="11276" y="9036"/>
                  </a:lnTo>
                  <a:lnTo>
                    <a:pt x="11469" y="8998"/>
                  </a:lnTo>
                  <a:close/>
                  <a:moveTo>
                    <a:pt x="3746" y="9731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2" y="10118"/>
                  </a:lnTo>
                  <a:lnTo>
                    <a:pt x="4171" y="10233"/>
                  </a:lnTo>
                  <a:lnTo>
                    <a:pt x="4132" y="10388"/>
                  </a:lnTo>
                  <a:lnTo>
                    <a:pt x="4094" y="10504"/>
                  </a:lnTo>
                  <a:lnTo>
                    <a:pt x="4017" y="10620"/>
                  </a:lnTo>
                  <a:lnTo>
                    <a:pt x="3862" y="10542"/>
                  </a:lnTo>
                  <a:lnTo>
                    <a:pt x="3476" y="10311"/>
                  </a:lnTo>
                  <a:lnTo>
                    <a:pt x="3051" y="10156"/>
                  </a:lnTo>
                  <a:lnTo>
                    <a:pt x="3128" y="10002"/>
                  </a:lnTo>
                  <a:lnTo>
                    <a:pt x="3244" y="9924"/>
                  </a:lnTo>
                  <a:lnTo>
                    <a:pt x="3360" y="9809"/>
                  </a:lnTo>
                  <a:lnTo>
                    <a:pt x="3476" y="9770"/>
                  </a:lnTo>
                  <a:lnTo>
                    <a:pt x="3630" y="9731"/>
                  </a:lnTo>
                  <a:close/>
                  <a:moveTo>
                    <a:pt x="4827" y="10620"/>
                  </a:moveTo>
                  <a:lnTo>
                    <a:pt x="4905" y="10658"/>
                  </a:lnTo>
                  <a:lnTo>
                    <a:pt x="4982" y="10697"/>
                  </a:lnTo>
                  <a:lnTo>
                    <a:pt x="5059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59" y="11430"/>
                  </a:lnTo>
                  <a:lnTo>
                    <a:pt x="4403" y="10890"/>
                  </a:lnTo>
                  <a:lnTo>
                    <a:pt x="4441" y="10813"/>
                  </a:lnTo>
                  <a:lnTo>
                    <a:pt x="4480" y="10735"/>
                  </a:lnTo>
                  <a:lnTo>
                    <a:pt x="4634" y="10658"/>
                  </a:lnTo>
                  <a:lnTo>
                    <a:pt x="4827" y="10620"/>
                  </a:lnTo>
                  <a:close/>
                  <a:moveTo>
                    <a:pt x="11160" y="10620"/>
                  </a:moveTo>
                  <a:lnTo>
                    <a:pt x="10929" y="11199"/>
                  </a:lnTo>
                  <a:lnTo>
                    <a:pt x="10697" y="11739"/>
                  </a:lnTo>
                  <a:lnTo>
                    <a:pt x="10658" y="11701"/>
                  </a:lnTo>
                  <a:lnTo>
                    <a:pt x="10465" y="11508"/>
                  </a:lnTo>
                  <a:lnTo>
                    <a:pt x="10388" y="11315"/>
                  </a:lnTo>
                  <a:lnTo>
                    <a:pt x="10388" y="11122"/>
                  </a:lnTo>
                  <a:lnTo>
                    <a:pt x="10427" y="10967"/>
                  </a:lnTo>
                  <a:lnTo>
                    <a:pt x="10542" y="10774"/>
                  </a:lnTo>
                  <a:lnTo>
                    <a:pt x="10697" y="10658"/>
                  </a:lnTo>
                  <a:lnTo>
                    <a:pt x="10929" y="10620"/>
                  </a:lnTo>
                  <a:close/>
                  <a:moveTo>
                    <a:pt x="5947" y="11469"/>
                  </a:moveTo>
                  <a:lnTo>
                    <a:pt x="6063" y="11508"/>
                  </a:lnTo>
                  <a:lnTo>
                    <a:pt x="6140" y="11546"/>
                  </a:lnTo>
                  <a:lnTo>
                    <a:pt x="6218" y="11662"/>
                  </a:lnTo>
                  <a:lnTo>
                    <a:pt x="6295" y="11739"/>
                  </a:lnTo>
                  <a:lnTo>
                    <a:pt x="6372" y="11971"/>
                  </a:lnTo>
                  <a:lnTo>
                    <a:pt x="6411" y="12203"/>
                  </a:lnTo>
                  <a:lnTo>
                    <a:pt x="6372" y="12473"/>
                  </a:lnTo>
                  <a:lnTo>
                    <a:pt x="5870" y="12087"/>
                  </a:lnTo>
                  <a:lnTo>
                    <a:pt x="5407" y="11701"/>
                  </a:lnTo>
                  <a:lnTo>
                    <a:pt x="5445" y="11585"/>
                  </a:lnTo>
                  <a:lnTo>
                    <a:pt x="5523" y="11508"/>
                  </a:lnTo>
                  <a:lnTo>
                    <a:pt x="5638" y="11469"/>
                  </a:lnTo>
                  <a:close/>
                  <a:moveTo>
                    <a:pt x="10542" y="12048"/>
                  </a:moveTo>
                  <a:lnTo>
                    <a:pt x="10388" y="12280"/>
                  </a:lnTo>
                  <a:lnTo>
                    <a:pt x="10195" y="12550"/>
                  </a:lnTo>
                  <a:lnTo>
                    <a:pt x="9963" y="12743"/>
                  </a:lnTo>
                  <a:lnTo>
                    <a:pt x="9770" y="12936"/>
                  </a:lnTo>
                  <a:lnTo>
                    <a:pt x="9732" y="12859"/>
                  </a:lnTo>
                  <a:lnTo>
                    <a:pt x="9654" y="12666"/>
                  </a:lnTo>
                  <a:lnTo>
                    <a:pt x="9616" y="12473"/>
                  </a:lnTo>
                  <a:lnTo>
                    <a:pt x="9693" y="12319"/>
                  </a:lnTo>
                  <a:lnTo>
                    <a:pt x="9809" y="12203"/>
                  </a:lnTo>
                  <a:lnTo>
                    <a:pt x="9963" y="12126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37" y="12473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01" y="12821"/>
                  </a:lnTo>
                  <a:lnTo>
                    <a:pt x="7878" y="13014"/>
                  </a:lnTo>
                  <a:lnTo>
                    <a:pt x="7839" y="13207"/>
                  </a:lnTo>
                  <a:lnTo>
                    <a:pt x="7299" y="13014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44" y="12512"/>
                  </a:lnTo>
                  <a:lnTo>
                    <a:pt x="7337" y="12473"/>
                  </a:lnTo>
                  <a:close/>
                  <a:moveTo>
                    <a:pt x="8843" y="12628"/>
                  </a:moveTo>
                  <a:lnTo>
                    <a:pt x="8921" y="12666"/>
                  </a:lnTo>
                  <a:lnTo>
                    <a:pt x="9075" y="12743"/>
                  </a:lnTo>
                  <a:lnTo>
                    <a:pt x="9191" y="12936"/>
                  </a:lnTo>
                  <a:lnTo>
                    <a:pt x="9230" y="13130"/>
                  </a:lnTo>
                  <a:lnTo>
                    <a:pt x="9230" y="13207"/>
                  </a:lnTo>
                  <a:lnTo>
                    <a:pt x="9036" y="13245"/>
                  </a:lnTo>
                  <a:lnTo>
                    <a:pt x="8805" y="13284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03" y="13014"/>
                  </a:lnTo>
                  <a:lnTo>
                    <a:pt x="8419" y="12821"/>
                  </a:lnTo>
                  <a:lnTo>
                    <a:pt x="8534" y="12666"/>
                  </a:lnTo>
                  <a:lnTo>
                    <a:pt x="8650" y="12628"/>
                  </a:lnTo>
                  <a:close/>
                  <a:moveTo>
                    <a:pt x="22861" y="0"/>
                  </a:moveTo>
                  <a:lnTo>
                    <a:pt x="22822" y="78"/>
                  </a:lnTo>
                  <a:lnTo>
                    <a:pt x="22745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783" y="387"/>
                  </a:lnTo>
                  <a:lnTo>
                    <a:pt x="22822" y="387"/>
                  </a:lnTo>
                  <a:lnTo>
                    <a:pt x="22861" y="464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668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22" y="2240"/>
                  </a:lnTo>
                  <a:lnTo>
                    <a:pt x="23015" y="2395"/>
                  </a:lnTo>
                  <a:lnTo>
                    <a:pt x="23247" y="2472"/>
                  </a:lnTo>
                  <a:lnTo>
                    <a:pt x="23478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24" y="3244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862"/>
                  </a:lnTo>
                  <a:lnTo>
                    <a:pt x="23942" y="4016"/>
                  </a:lnTo>
                  <a:lnTo>
                    <a:pt x="23710" y="4209"/>
                  </a:lnTo>
                  <a:lnTo>
                    <a:pt x="23556" y="4480"/>
                  </a:lnTo>
                  <a:lnTo>
                    <a:pt x="23440" y="4750"/>
                  </a:lnTo>
                  <a:lnTo>
                    <a:pt x="23440" y="4866"/>
                  </a:lnTo>
                  <a:lnTo>
                    <a:pt x="23440" y="5020"/>
                  </a:lnTo>
                  <a:lnTo>
                    <a:pt x="23478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70" y="5561"/>
                  </a:lnTo>
                  <a:lnTo>
                    <a:pt x="22938" y="5677"/>
                  </a:lnTo>
                  <a:lnTo>
                    <a:pt x="22783" y="5870"/>
                  </a:lnTo>
                  <a:lnTo>
                    <a:pt x="22668" y="6102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1972" y="6217"/>
                  </a:lnTo>
                  <a:lnTo>
                    <a:pt x="21741" y="6256"/>
                  </a:lnTo>
                  <a:lnTo>
                    <a:pt x="21509" y="6411"/>
                  </a:lnTo>
                  <a:lnTo>
                    <a:pt x="21316" y="6565"/>
                  </a:lnTo>
                  <a:lnTo>
                    <a:pt x="21200" y="6758"/>
                  </a:lnTo>
                  <a:lnTo>
                    <a:pt x="21084" y="6449"/>
                  </a:lnTo>
                  <a:lnTo>
                    <a:pt x="20930" y="6140"/>
                  </a:lnTo>
                  <a:lnTo>
                    <a:pt x="20853" y="5986"/>
                  </a:lnTo>
                  <a:lnTo>
                    <a:pt x="20698" y="5870"/>
                  </a:lnTo>
                  <a:lnTo>
                    <a:pt x="20582" y="5793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42" y="5793"/>
                  </a:lnTo>
                  <a:lnTo>
                    <a:pt x="19887" y="5831"/>
                  </a:lnTo>
                  <a:lnTo>
                    <a:pt x="19733" y="5947"/>
                  </a:lnTo>
                  <a:lnTo>
                    <a:pt x="19694" y="5715"/>
                  </a:lnTo>
                  <a:lnTo>
                    <a:pt x="19617" y="5484"/>
                  </a:lnTo>
                  <a:lnTo>
                    <a:pt x="19462" y="5291"/>
                  </a:lnTo>
                  <a:lnTo>
                    <a:pt x="19347" y="5213"/>
                  </a:lnTo>
                  <a:lnTo>
                    <a:pt x="19231" y="5175"/>
                  </a:lnTo>
                  <a:lnTo>
                    <a:pt x="19038" y="5136"/>
                  </a:lnTo>
                  <a:lnTo>
                    <a:pt x="18806" y="5175"/>
                  </a:lnTo>
                  <a:lnTo>
                    <a:pt x="18613" y="5252"/>
                  </a:lnTo>
                  <a:lnTo>
                    <a:pt x="18458" y="5407"/>
                  </a:lnTo>
                  <a:lnTo>
                    <a:pt x="18458" y="5252"/>
                  </a:lnTo>
                  <a:lnTo>
                    <a:pt x="18420" y="5098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7" y="4557"/>
                  </a:lnTo>
                  <a:lnTo>
                    <a:pt x="17802" y="4518"/>
                  </a:lnTo>
                  <a:lnTo>
                    <a:pt x="17493" y="4518"/>
                  </a:lnTo>
                  <a:lnTo>
                    <a:pt x="17377" y="4557"/>
                  </a:lnTo>
                  <a:lnTo>
                    <a:pt x="17223" y="4634"/>
                  </a:lnTo>
                  <a:lnTo>
                    <a:pt x="17107" y="4711"/>
                  </a:lnTo>
                  <a:lnTo>
                    <a:pt x="17030" y="4827"/>
                  </a:lnTo>
                  <a:lnTo>
                    <a:pt x="16875" y="5059"/>
                  </a:lnTo>
                  <a:lnTo>
                    <a:pt x="16759" y="4905"/>
                  </a:lnTo>
                  <a:lnTo>
                    <a:pt x="16605" y="4789"/>
                  </a:lnTo>
                  <a:lnTo>
                    <a:pt x="16451" y="4673"/>
                  </a:lnTo>
                  <a:lnTo>
                    <a:pt x="16257" y="4634"/>
                  </a:lnTo>
                  <a:lnTo>
                    <a:pt x="16103" y="4634"/>
                  </a:lnTo>
                  <a:lnTo>
                    <a:pt x="15910" y="4673"/>
                  </a:lnTo>
                  <a:lnTo>
                    <a:pt x="15755" y="4750"/>
                  </a:lnTo>
                  <a:lnTo>
                    <a:pt x="15640" y="4827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291"/>
                  </a:lnTo>
                  <a:lnTo>
                    <a:pt x="15374" y="5460"/>
                  </a:lnTo>
                  <a:lnTo>
                    <a:pt x="15331" y="5329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597" y="4943"/>
                  </a:lnTo>
                  <a:lnTo>
                    <a:pt x="14404" y="4943"/>
                  </a:lnTo>
                  <a:lnTo>
                    <a:pt x="14249" y="5020"/>
                  </a:lnTo>
                  <a:lnTo>
                    <a:pt x="14134" y="5098"/>
                  </a:lnTo>
                  <a:lnTo>
                    <a:pt x="14018" y="5175"/>
                  </a:lnTo>
                  <a:lnTo>
                    <a:pt x="13941" y="5291"/>
                  </a:lnTo>
                  <a:lnTo>
                    <a:pt x="13825" y="5522"/>
                  </a:lnTo>
                  <a:lnTo>
                    <a:pt x="13747" y="5831"/>
                  </a:lnTo>
                  <a:lnTo>
                    <a:pt x="13593" y="5754"/>
                  </a:lnTo>
                  <a:lnTo>
                    <a:pt x="13361" y="5677"/>
                  </a:lnTo>
                  <a:lnTo>
                    <a:pt x="13130" y="5677"/>
                  </a:lnTo>
                  <a:lnTo>
                    <a:pt x="12937" y="5715"/>
                  </a:lnTo>
                  <a:lnTo>
                    <a:pt x="12705" y="5831"/>
                  </a:lnTo>
                  <a:lnTo>
                    <a:pt x="12589" y="5947"/>
                  </a:lnTo>
                  <a:lnTo>
                    <a:pt x="12473" y="6063"/>
                  </a:lnTo>
                  <a:lnTo>
                    <a:pt x="12396" y="6217"/>
                  </a:lnTo>
                  <a:lnTo>
                    <a:pt x="12357" y="6333"/>
                  </a:lnTo>
                  <a:lnTo>
                    <a:pt x="12319" y="6526"/>
                  </a:lnTo>
                  <a:lnTo>
                    <a:pt x="12319" y="6681"/>
                  </a:lnTo>
                  <a:lnTo>
                    <a:pt x="12357" y="6835"/>
                  </a:lnTo>
                  <a:lnTo>
                    <a:pt x="12396" y="6990"/>
                  </a:lnTo>
                  <a:lnTo>
                    <a:pt x="12126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469" y="7376"/>
                  </a:lnTo>
                  <a:lnTo>
                    <a:pt x="11392" y="7530"/>
                  </a:lnTo>
                  <a:lnTo>
                    <a:pt x="11315" y="7685"/>
                  </a:lnTo>
                  <a:lnTo>
                    <a:pt x="11276" y="7839"/>
                  </a:lnTo>
                  <a:lnTo>
                    <a:pt x="11276" y="7994"/>
                  </a:lnTo>
                  <a:lnTo>
                    <a:pt x="11276" y="8148"/>
                  </a:lnTo>
                  <a:lnTo>
                    <a:pt x="11315" y="8303"/>
                  </a:lnTo>
                  <a:lnTo>
                    <a:pt x="11392" y="8457"/>
                  </a:lnTo>
                  <a:lnTo>
                    <a:pt x="11469" y="8573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20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02"/>
                  </a:lnTo>
                  <a:lnTo>
                    <a:pt x="10851" y="10233"/>
                  </a:lnTo>
                  <a:lnTo>
                    <a:pt x="10620" y="10272"/>
                  </a:lnTo>
                  <a:lnTo>
                    <a:pt x="10388" y="10388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40" y="11006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56" y="11701"/>
                  </a:lnTo>
                  <a:lnTo>
                    <a:pt x="9925" y="11739"/>
                  </a:lnTo>
                  <a:lnTo>
                    <a:pt x="9693" y="11817"/>
                  </a:lnTo>
                  <a:lnTo>
                    <a:pt x="9500" y="11971"/>
                  </a:lnTo>
                  <a:lnTo>
                    <a:pt x="9423" y="12087"/>
                  </a:lnTo>
                  <a:lnTo>
                    <a:pt x="9345" y="12203"/>
                  </a:lnTo>
                  <a:lnTo>
                    <a:pt x="9307" y="12319"/>
                  </a:lnTo>
                  <a:lnTo>
                    <a:pt x="9307" y="12473"/>
                  </a:lnTo>
                  <a:lnTo>
                    <a:pt x="9152" y="12357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689" y="12280"/>
                  </a:lnTo>
                  <a:lnTo>
                    <a:pt x="8534" y="12319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48" y="12705"/>
                  </a:lnTo>
                  <a:lnTo>
                    <a:pt x="8071" y="12550"/>
                  </a:lnTo>
                  <a:lnTo>
                    <a:pt x="7994" y="12434"/>
                  </a:lnTo>
                  <a:lnTo>
                    <a:pt x="7839" y="12319"/>
                  </a:lnTo>
                  <a:lnTo>
                    <a:pt x="7724" y="12241"/>
                  </a:lnTo>
                  <a:lnTo>
                    <a:pt x="7453" y="12164"/>
                  </a:lnTo>
                  <a:lnTo>
                    <a:pt x="7222" y="12164"/>
                  </a:lnTo>
                  <a:lnTo>
                    <a:pt x="6990" y="12241"/>
                  </a:lnTo>
                  <a:lnTo>
                    <a:pt x="6758" y="12396"/>
                  </a:lnTo>
                  <a:lnTo>
                    <a:pt x="6758" y="12048"/>
                  </a:lnTo>
                  <a:lnTo>
                    <a:pt x="6720" y="11855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488" y="11392"/>
                  </a:lnTo>
                  <a:lnTo>
                    <a:pt x="6372" y="11276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870" y="11122"/>
                  </a:lnTo>
                  <a:lnTo>
                    <a:pt x="5677" y="11160"/>
                  </a:lnTo>
                  <a:lnTo>
                    <a:pt x="5523" y="11199"/>
                  </a:lnTo>
                  <a:lnTo>
                    <a:pt x="5523" y="10967"/>
                  </a:lnTo>
                  <a:lnTo>
                    <a:pt x="5445" y="10697"/>
                  </a:lnTo>
                  <a:lnTo>
                    <a:pt x="5291" y="10504"/>
                  </a:lnTo>
                  <a:lnTo>
                    <a:pt x="5214" y="10426"/>
                  </a:lnTo>
                  <a:lnTo>
                    <a:pt x="5098" y="10349"/>
                  </a:lnTo>
                  <a:lnTo>
                    <a:pt x="4943" y="10311"/>
                  </a:lnTo>
                  <a:lnTo>
                    <a:pt x="4673" y="10311"/>
                  </a:lnTo>
                  <a:lnTo>
                    <a:pt x="4519" y="10349"/>
                  </a:lnTo>
                  <a:lnTo>
                    <a:pt x="4519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22"/>
                  </a:lnTo>
                  <a:lnTo>
                    <a:pt x="3553" y="9422"/>
                  </a:lnTo>
                  <a:lnTo>
                    <a:pt x="3399" y="9461"/>
                  </a:lnTo>
                  <a:lnTo>
                    <a:pt x="3244" y="9538"/>
                  </a:lnTo>
                  <a:lnTo>
                    <a:pt x="3128" y="9616"/>
                  </a:lnTo>
                  <a:lnTo>
                    <a:pt x="2974" y="9731"/>
                  </a:lnTo>
                  <a:lnTo>
                    <a:pt x="2974" y="9616"/>
                  </a:lnTo>
                  <a:lnTo>
                    <a:pt x="2897" y="9422"/>
                  </a:lnTo>
                  <a:lnTo>
                    <a:pt x="2742" y="9268"/>
                  </a:lnTo>
                  <a:lnTo>
                    <a:pt x="2588" y="9114"/>
                  </a:lnTo>
                  <a:lnTo>
                    <a:pt x="2433" y="9036"/>
                  </a:lnTo>
                  <a:lnTo>
                    <a:pt x="2202" y="8998"/>
                  </a:lnTo>
                  <a:lnTo>
                    <a:pt x="2009" y="8998"/>
                  </a:lnTo>
                  <a:lnTo>
                    <a:pt x="1815" y="9075"/>
                  </a:lnTo>
                  <a:lnTo>
                    <a:pt x="1661" y="9191"/>
                  </a:lnTo>
                  <a:lnTo>
                    <a:pt x="1545" y="9345"/>
                  </a:lnTo>
                  <a:lnTo>
                    <a:pt x="1429" y="9500"/>
                  </a:lnTo>
                  <a:lnTo>
                    <a:pt x="1352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889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48" y="10426"/>
                  </a:lnTo>
                  <a:lnTo>
                    <a:pt x="232" y="10581"/>
                  </a:lnTo>
                  <a:lnTo>
                    <a:pt x="78" y="10890"/>
                  </a:lnTo>
                  <a:lnTo>
                    <a:pt x="1" y="11199"/>
                  </a:lnTo>
                  <a:lnTo>
                    <a:pt x="1" y="11546"/>
                  </a:lnTo>
                  <a:lnTo>
                    <a:pt x="39" y="11894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8" y="12782"/>
                  </a:lnTo>
                  <a:lnTo>
                    <a:pt x="773" y="12898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13" y="13130"/>
                  </a:lnTo>
                  <a:lnTo>
                    <a:pt x="1700" y="13168"/>
                  </a:lnTo>
                  <a:lnTo>
                    <a:pt x="2086" y="13091"/>
                  </a:lnTo>
                  <a:lnTo>
                    <a:pt x="2472" y="12975"/>
                  </a:lnTo>
                  <a:lnTo>
                    <a:pt x="2781" y="12782"/>
                  </a:lnTo>
                  <a:lnTo>
                    <a:pt x="3090" y="12512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15" y="11932"/>
                  </a:lnTo>
                  <a:lnTo>
                    <a:pt x="3515" y="11817"/>
                  </a:lnTo>
                  <a:lnTo>
                    <a:pt x="3437" y="11739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8" y="12434"/>
                  </a:lnTo>
                  <a:lnTo>
                    <a:pt x="2317" y="12550"/>
                  </a:lnTo>
                  <a:lnTo>
                    <a:pt x="2009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20" y="12550"/>
                  </a:lnTo>
                  <a:lnTo>
                    <a:pt x="966" y="12434"/>
                  </a:lnTo>
                  <a:lnTo>
                    <a:pt x="812" y="12319"/>
                  </a:lnTo>
                  <a:lnTo>
                    <a:pt x="696" y="12203"/>
                  </a:lnTo>
                  <a:lnTo>
                    <a:pt x="580" y="12048"/>
                  </a:lnTo>
                  <a:lnTo>
                    <a:pt x="541" y="11855"/>
                  </a:lnTo>
                  <a:lnTo>
                    <a:pt x="503" y="11701"/>
                  </a:lnTo>
                  <a:lnTo>
                    <a:pt x="464" y="11546"/>
                  </a:lnTo>
                  <a:lnTo>
                    <a:pt x="464" y="11353"/>
                  </a:lnTo>
                  <a:lnTo>
                    <a:pt x="503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889" y="10620"/>
                  </a:lnTo>
                  <a:lnTo>
                    <a:pt x="1043" y="10504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00" y="10349"/>
                  </a:lnTo>
                  <a:lnTo>
                    <a:pt x="2279" y="10349"/>
                  </a:lnTo>
                  <a:lnTo>
                    <a:pt x="2588" y="10426"/>
                  </a:lnTo>
                  <a:lnTo>
                    <a:pt x="2858" y="10504"/>
                  </a:lnTo>
                  <a:lnTo>
                    <a:pt x="3128" y="10620"/>
                  </a:lnTo>
                  <a:lnTo>
                    <a:pt x="3630" y="10928"/>
                  </a:lnTo>
                  <a:lnTo>
                    <a:pt x="4132" y="11276"/>
                  </a:lnTo>
                  <a:lnTo>
                    <a:pt x="4634" y="11662"/>
                  </a:lnTo>
                  <a:lnTo>
                    <a:pt x="5523" y="12396"/>
                  </a:lnTo>
                  <a:lnTo>
                    <a:pt x="5870" y="12666"/>
                  </a:lnTo>
                  <a:lnTo>
                    <a:pt x="6256" y="12936"/>
                  </a:lnTo>
                  <a:lnTo>
                    <a:pt x="6681" y="13207"/>
                  </a:lnTo>
                  <a:lnTo>
                    <a:pt x="7106" y="13400"/>
                  </a:lnTo>
                  <a:lnTo>
                    <a:pt x="7530" y="13593"/>
                  </a:lnTo>
                  <a:lnTo>
                    <a:pt x="7994" y="13709"/>
                  </a:lnTo>
                  <a:lnTo>
                    <a:pt x="8419" y="13786"/>
                  </a:lnTo>
                  <a:lnTo>
                    <a:pt x="8921" y="13786"/>
                  </a:lnTo>
                  <a:lnTo>
                    <a:pt x="9345" y="13670"/>
                  </a:lnTo>
                  <a:lnTo>
                    <a:pt x="9693" y="13554"/>
                  </a:lnTo>
                  <a:lnTo>
                    <a:pt x="10040" y="13323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890" y="12473"/>
                  </a:lnTo>
                  <a:lnTo>
                    <a:pt x="11122" y="12087"/>
                  </a:lnTo>
                  <a:lnTo>
                    <a:pt x="11315" y="11739"/>
                  </a:lnTo>
                  <a:lnTo>
                    <a:pt x="11508" y="11199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075"/>
                  </a:lnTo>
                  <a:lnTo>
                    <a:pt x="12319" y="8573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45" y="7299"/>
                  </a:lnTo>
                  <a:lnTo>
                    <a:pt x="13632" y="6951"/>
                  </a:lnTo>
                  <a:lnTo>
                    <a:pt x="14018" y="6681"/>
                  </a:lnTo>
                  <a:lnTo>
                    <a:pt x="14443" y="6449"/>
                  </a:lnTo>
                  <a:lnTo>
                    <a:pt x="14867" y="6256"/>
                  </a:lnTo>
                  <a:lnTo>
                    <a:pt x="15331" y="6102"/>
                  </a:lnTo>
                  <a:lnTo>
                    <a:pt x="15794" y="5986"/>
                  </a:lnTo>
                  <a:lnTo>
                    <a:pt x="16296" y="5909"/>
                  </a:lnTo>
                  <a:lnTo>
                    <a:pt x="16875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08"/>
                  </a:lnTo>
                  <a:lnTo>
                    <a:pt x="21741" y="7723"/>
                  </a:lnTo>
                  <a:lnTo>
                    <a:pt x="22127" y="7762"/>
                  </a:lnTo>
                  <a:lnTo>
                    <a:pt x="22552" y="7723"/>
                  </a:lnTo>
                  <a:lnTo>
                    <a:pt x="22976" y="7646"/>
                  </a:lnTo>
                  <a:lnTo>
                    <a:pt x="23363" y="7492"/>
                  </a:lnTo>
                  <a:lnTo>
                    <a:pt x="23710" y="7260"/>
                  </a:lnTo>
                  <a:lnTo>
                    <a:pt x="24058" y="6990"/>
                  </a:lnTo>
                  <a:lnTo>
                    <a:pt x="24328" y="6642"/>
                  </a:lnTo>
                  <a:lnTo>
                    <a:pt x="24560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46" y="5059"/>
                  </a:lnTo>
                  <a:lnTo>
                    <a:pt x="24984" y="4634"/>
                  </a:lnTo>
                  <a:lnTo>
                    <a:pt x="24984" y="4171"/>
                  </a:lnTo>
                  <a:lnTo>
                    <a:pt x="24946" y="3707"/>
                  </a:lnTo>
                  <a:lnTo>
                    <a:pt x="24869" y="3283"/>
                  </a:lnTo>
                  <a:lnTo>
                    <a:pt x="24753" y="2819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45"/>
                  </a:lnTo>
                  <a:lnTo>
                    <a:pt x="24019" y="1159"/>
                  </a:lnTo>
                  <a:lnTo>
                    <a:pt x="23787" y="811"/>
                  </a:lnTo>
                  <a:lnTo>
                    <a:pt x="23942" y="348"/>
                  </a:lnTo>
                  <a:lnTo>
                    <a:pt x="23556" y="232"/>
                  </a:lnTo>
                  <a:lnTo>
                    <a:pt x="23170" y="78"/>
                  </a:lnTo>
                  <a:lnTo>
                    <a:pt x="23131" y="39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9"/>
            <p:cNvSpPr/>
            <p:nvPr/>
          </p:nvSpPr>
          <p:spPr>
            <a:xfrm>
              <a:off x="5955050" y="3275975"/>
              <a:ext cx="152550" cy="277075"/>
            </a:xfrm>
            <a:custGeom>
              <a:avLst/>
              <a:gdLst/>
              <a:ahLst/>
              <a:cxnLst/>
              <a:rect l="l" t="t" r="r" b="b"/>
              <a:pathLst>
                <a:path w="6102" h="11083" extrusionOk="0">
                  <a:moveTo>
                    <a:pt x="3553" y="0"/>
                  </a:moveTo>
                  <a:lnTo>
                    <a:pt x="3398" y="463"/>
                  </a:lnTo>
                  <a:lnTo>
                    <a:pt x="3746" y="656"/>
                  </a:lnTo>
                  <a:lnTo>
                    <a:pt x="4093" y="888"/>
                  </a:lnTo>
                  <a:lnTo>
                    <a:pt x="4364" y="1158"/>
                  </a:lnTo>
                  <a:lnTo>
                    <a:pt x="4634" y="1467"/>
                  </a:lnTo>
                  <a:lnTo>
                    <a:pt x="4866" y="1776"/>
                  </a:lnTo>
                  <a:lnTo>
                    <a:pt x="5059" y="2124"/>
                  </a:lnTo>
                  <a:lnTo>
                    <a:pt x="5213" y="2471"/>
                  </a:lnTo>
                  <a:lnTo>
                    <a:pt x="5368" y="2819"/>
                  </a:lnTo>
                  <a:lnTo>
                    <a:pt x="5445" y="3205"/>
                  </a:lnTo>
                  <a:lnTo>
                    <a:pt x="5522" y="3630"/>
                  </a:lnTo>
                  <a:lnTo>
                    <a:pt x="5561" y="4016"/>
                  </a:lnTo>
                  <a:lnTo>
                    <a:pt x="5561" y="4441"/>
                  </a:lnTo>
                  <a:lnTo>
                    <a:pt x="5561" y="4827"/>
                  </a:lnTo>
                  <a:lnTo>
                    <a:pt x="5522" y="5252"/>
                  </a:lnTo>
                  <a:lnTo>
                    <a:pt x="5406" y="5638"/>
                  </a:lnTo>
                  <a:lnTo>
                    <a:pt x="5290" y="6024"/>
                  </a:lnTo>
                  <a:lnTo>
                    <a:pt x="5136" y="6449"/>
                  </a:lnTo>
                  <a:lnTo>
                    <a:pt x="4943" y="6873"/>
                  </a:lnTo>
                  <a:lnTo>
                    <a:pt x="4711" y="7298"/>
                  </a:lnTo>
                  <a:lnTo>
                    <a:pt x="4480" y="7684"/>
                  </a:lnTo>
                  <a:lnTo>
                    <a:pt x="4209" y="8070"/>
                  </a:lnTo>
                  <a:lnTo>
                    <a:pt x="3900" y="8418"/>
                  </a:lnTo>
                  <a:lnTo>
                    <a:pt x="3591" y="8727"/>
                  </a:lnTo>
                  <a:lnTo>
                    <a:pt x="3244" y="9036"/>
                  </a:lnTo>
                  <a:lnTo>
                    <a:pt x="2896" y="9345"/>
                  </a:lnTo>
                  <a:lnTo>
                    <a:pt x="2549" y="9615"/>
                  </a:lnTo>
                  <a:lnTo>
                    <a:pt x="2124" y="9847"/>
                  </a:lnTo>
                  <a:lnTo>
                    <a:pt x="1738" y="10078"/>
                  </a:lnTo>
                  <a:lnTo>
                    <a:pt x="1313" y="10272"/>
                  </a:lnTo>
                  <a:lnTo>
                    <a:pt x="888" y="10426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7" y="11082"/>
                  </a:lnTo>
                  <a:lnTo>
                    <a:pt x="579" y="10967"/>
                  </a:lnTo>
                  <a:lnTo>
                    <a:pt x="1081" y="10851"/>
                  </a:lnTo>
                  <a:lnTo>
                    <a:pt x="1583" y="10696"/>
                  </a:lnTo>
                  <a:lnTo>
                    <a:pt x="2047" y="10465"/>
                  </a:lnTo>
                  <a:lnTo>
                    <a:pt x="2510" y="10233"/>
                  </a:lnTo>
                  <a:lnTo>
                    <a:pt x="2935" y="9963"/>
                  </a:lnTo>
                  <a:lnTo>
                    <a:pt x="3360" y="9654"/>
                  </a:lnTo>
                  <a:lnTo>
                    <a:pt x="3784" y="9306"/>
                  </a:lnTo>
                  <a:lnTo>
                    <a:pt x="4132" y="8959"/>
                  </a:lnTo>
                  <a:lnTo>
                    <a:pt x="4480" y="8572"/>
                  </a:lnTo>
                  <a:lnTo>
                    <a:pt x="4788" y="8148"/>
                  </a:lnTo>
                  <a:lnTo>
                    <a:pt x="5097" y="7723"/>
                  </a:lnTo>
                  <a:lnTo>
                    <a:pt x="5329" y="7260"/>
                  </a:lnTo>
                  <a:lnTo>
                    <a:pt x="5561" y="6796"/>
                  </a:lnTo>
                  <a:lnTo>
                    <a:pt x="5754" y="6294"/>
                  </a:lnTo>
                  <a:lnTo>
                    <a:pt x="5908" y="5792"/>
                  </a:lnTo>
                  <a:lnTo>
                    <a:pt x="5986" y="5367"/>
                  </a:lnTo>
                  <a:lnTo>
                    <a:pt x="6063" y="4943"/>
                  </a:lnTo>
                  <a:lnTo>
                    <a:pt x="6101" y="4518"/>
                  </a:lnTo>
                  <a:lnTo>
                    <a:pt x="6063" y="4093"/>
                  </a:lnTo>
                  <a:lnTo>
                    <a:pt x="6024" y="3668"/>
                  </a:lnTo>
                  <a:lnTo>
                    <a:pt x="5986" y="3244"/>
                  </a:lnTo>
                  <a:lnTo>
                    <a:pt x="5870" y="2858"/>
                  </a:lnTo>
                  <a:lnTo>
                    <a:pt x="5715" y="2433"/>
                  </a:lnTo>
                  <a:lnTo>
                    <a:pt x="5561" y="2047"/>
                  </a:lnTo>
                  <a:lnTo>
                    <a:pt x="5368" y="1699"/>
                  </a:lnTo>
                  <a:lnTo>
                    <a:pt x="5136" y="1352"/>
                  </a:lnTo>
                  <a:lnTo>
                    <a:pt x="4866" y="1043"/>
                  </a:lnTo>
                  <a:lnTo>
                    <a:pt x="4595" y="734"/>
                  </a:lnTo>
                  <a:lnTo>
                    <a:pt x="4286" y="463"/>
                  </a:lnTo>
                  <a:lnTo>
                    <a:pt x="3939" y="232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9"/>
            <p:cNvSpPr/>
            <p:nvPr/>
          </p:nvSpPr>
          <p:spPr>
            <a:xfrm>
              <a:off x="369400" y="3292375"/>
              <a:ext cx="35750" cy="31875"/>
            </a:xfrm>
            <a:custGeom>
              <a:avLst/>
              <a:gdLst/>
              <a:ahLst/>
              <a:cxnLst/>
              <a:rect l="l" t="t" r="r" b="b"/>
              <a:pathLst>
                <a:path w="1430" h="1275" extrusionOk="0">
                  <a:moveTo>
                    <a:pt x="618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1"/>
                  </a:lnTo>
                  <a:lnTo>
                    <a:pt x="39" y="464"/>
                  </a:lnTo>
                  <a:lnTo>
                    <a:pt x="1" y="657"/>
                  </a:lnTo>
                  <a:lnTo>
                    <a:pt x="39" y="850"/>
                  </a:lnTo>
                  <a:lnTo>
                    <a:pt x="116" y="1004"/>
                  </a:lnTo>
                  <a:lnTo>
                    <a:pt x="271" y="1159"/>
                  </a:lnTo>
                  <a:lnTo>
                    <a:pt x="425" y="1236"/>
                  </a:lnTo>
                  <a:lnTo>
                    <a:pt x="618" y="1275"/>
                  </a:lnTo>
                  <a:lnTo>
                    <a:pt x="812" y="1236"/>
                  </a:lnTo>
                  <a:lnTo>
                    <a:pt x="850" y="1198"/>
                  </a:lnTo>
                  <a:lnTo>
                    <a:pt x="889" y="1120"/>
                  </a:lnTo>
                  <a:lnTo>
                    <a:pt x="812" y="1043"/>
                  </a:lnTo>
                  <a:lnTo>
                    <a:pt x="734" y="1004"/>
                  </a:lnTo>
                  <a:lnTo>
                    <a:pt x="657" y="1004"/>
                  </a:lnTo>
                  <a:lnTo>
                    <a:pt x="541" y="966"/>
                  </a:lnTo>
                  <a:lnTo>
                    <a:pt x="464" y="889"/>
                  </a:lnTo>
                  <a:lnTo>
                    <a:pt x="425" y="811"/>
                  </a:lnTo>
                  <a:lnTo>
                    <a:pt x="387" y="696"/>
                  </a:lnTo>
                  <a:lnTo>
                    <a:pt x="425" y="618"/>
                  </a:lnTo>
                  <a:lnTo>
                    <a:pt x="464" y="502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812" y="387"/>
                  </a:lnTo>
                  <a:lnTo>
                    <a:pt x="927" y="464"/>
                  </a:lnTo>
                  <a:lnTo>
                    <a:pt x="1082" y="618"/>
                  </a:lnTo>
                  <a:lnTo>
                    <a:pt x="1198" y="657"/>
                  </a:lnTo>
                  <a:lnTo>
                    <a:pt x="1275" y="696"/>
                  </a:lnTo>
                  <a:lnTo>
                    <a:pt x="1352" y="696"/>
                  </a:lnTo>
                  <a:lnTo>
                    <a:pt x="1391" y="657"/>
                  </a:lnTo>
                  <a:lnTo>
                    <a:pt x="1429" y="541"/>
                  </a:lnTo>
                  <a:lnTo>
                    <a:pt x="1391" y="464"/>
                  </a:lnTo>
                  <a:lnTo>
                    <a:pt x="1352" y="348"/>
                  </a:lnTo>
                  <a:lnTo>
                    <a:pt x="1198" y="194"/>
                  </a:lnTo>
                  <a:lnTo>
                    <a:pt x="1005" y="78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9"/>
            <p:cNvSpPr/>
            <p:nvPr/>
          </p:nvSpPr>
          <p:spPr>
            <a:xfrm>
              <a:off x="6549700" y="3335825"/>
              <a:ext cx="85000" cy="94625"/>
            </a:xfrm>
            <a:custGeom>
              <a:avLst/>
              <a:gdLst/>
              <a:ahLst/>
              <a:cxnLst/>
              <a:rect l="l" t="t" r="r" b="b"/>
              <a:pathLst>
                <a:path w="3400" h="3785" extrusionOk="0">
                  <a:moveTo>
                    <a:pt x="78" y="0"/>
                  </a:moveTo>
                  <a:lnTo>
                    <a:pt x="1" y="77"/>
                  </a:lnTo>
                  <a:lnTo>
                    <a:pt x="1" y="116"/>
                  </a:lnTo>
                  <a:lnTo>
                    <a:pt x="349" y="888"/>
                  </a:lnTo>
                  <a:lnTo>
                    <a:pt x="812" y="1661"/>
                  </a:lnTo>
                  <a:lnTo>
                    <a:pt x="1275" y="2394"/>
                  </a:lnTo>
                  <a:lnTo>
                    <a:pt x="1739" y="3089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4"/>
                  </a:lnTo>
                  <a:lnTo>
                    <a:pt x="3013" y="3707"/>
                  </a:lnTo>
                  <a:lnTo>
                    <a:pt x="3206" y="3591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89"/>
                  </a:lnTo>
                  <a:lnTo>
                    <a:pt x="3399" y="2896"/>
                  </a:lnTo>
                  <a:lnTo>
                    <a:pt x="3360" y="2703"/>
                  </a:lnTo>
                  <a:lnTo>
                    <a:pt x="3283" y="2510"/>
                  </a:lnTo>
                  <a:lnTo>
                    <a:pt x="3129" y="2163"/>
                  </a:lnTo>
                  <a:lnTo>
                    <a:pt x="2936" y="2240"/>
                  </a:lnTo>
                  <a:lnTo>
                    <a:pt x="3052" y="2587"/>
                  </a:lnTo>
                  <a:lnTo>
                    <a:pt x="3090" y="2742"/>
                  </a:lnTo>
                  <a:lnTo>
                    <a:pt x="3129" y="2858"/>
                  </a:lnTo>
                  <a:lnTo>
                    <a:pt x="2897" y="3012"/>
                  </a:lnTo>
                  <a:lnTo>
                    <a:pt x="2665" y="3128"/>
                  </a:lnTo>
                  <a:lnTo>
                    <a:pt x="2511" y="3205"/>
                  </a:lnTo>
                  <a:lnTo>
                    <a:pt x="2318" y="3205"/>
                  </a:lnTo>
                  <a:lnTo>
                    <a:pt x="2202" y="3167"/>
                  </a:lnTo>
                  <a:lnTo>
                    <a:pt x="2048" y="3089"/>
                  </a:lnTo>
                  <a:lnTo>
                    <a:pt x="1932" y="2935"/>
                  </a:lnTo>
                  <a:lnTo>
                    <a:pt x="1855" y="2742"/>
                  </a:lnTo>
                  <a:lnTo>
                    <a:pt x="1700" y="2510"/>
                  </a:lnTo>
                  <a:lnTo>
                    <a:pt x="1082" y="1506"/>
                  </a:lnTo>
                  <a:lnTo>
                    <a:pt x="619" y="772"/>
                  </a:lnTo>
                  <a:lnTo>
                    <a:pt x="387" y="386"/>
                  </a:lnTo>
                  <a:lnTo>
                    <a:pt x="117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9"/>
            <p:cNvSpPr/>
            <p:nvPr/>
          </p:nvSpPr>
          <p:spPr>
            <a:xfrm>
              <a:off x="2268300" y="338120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70"/>
                  </a:lnTo>
                  <a:lnTo>
                    <a:pt x="1120" y="463"/>
                  </a:lnTo>
                  <a:lnTo>
                    <a:pt x="850" y="656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64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90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68"/>
                  </a:lnTo>
                  <a:lnTo>
                    <a:pt x="502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815"/>
                  </a:lnTo>
                  <a:lnTo>
                    <a:pt x="888" y="1583"/>
                  </a:lnTo>
                  <a:lnTo>
                    <a:pt x="1043" y="1352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92" y="656"/>
                  </a:lnTo>
                  <a:lnTo>
                    <a:pt x="2124" y="579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5"/>
                  </a:lnTo>
                  <a:lnTo>
                    <a:pt x="3514" y="1158"/>
                  </a:lnTo>
                  <a:lnTo>
                    <a:pt x="3591" y="1390"/>
                  </a:lnTo>
                  <a:lnTo>
                    <a:pt x="3668" y="1660"/>
                  </a:lnTo>
                  <a:lnTo>
                    <a:pt x="4132" y="1583"/>
                  </a:lnTo>
                  <a:lnTo>
                    <a:pt x="4016" y="1197"/>
                  </a:lnTo>
                  <a:lnTo>
                    <a:pt x="3823" y="811"/>
                  </a:lnTo>
                  <a:lnTo>
                    <a:pt x="3630" y="541"/>
                  </a:lnTo>
                  <a:lnTo>
                    <a:pt x="3398" y="270"/>
                  </a:lnTo>
                  <a:lnTo>
                    <a:pt x="3244" y="193"/>
                  </a:lnTo>
                  <a:lnTo>
                    <a:pt x="3089" y="116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9"/>
            <p:cNvSpPr/>
            <p:nvPr/>
          </p:nvSpPr>
          <p:spPr>
            <a:xfrm>
              <a:off x="2133125" y="3382150"/>
              <a:ext cx="437350" cy="302200"/>
            </a:xfrm>
            <a:custGeom>
              <a:avLst/>
              <a:gdLst/>
              <a:ahLst/>
              <a:cxnLst/>
              <a:rect l="l" t="t" r="r" b="b"/>
              <a:pathLst>
                <a:path w="17494" h="12088" extrusionOk="0">
                  <a:moveTo>
                    <a:pt x="12087" y="541"/>
                  </a:moveTo>
                  <a:lnTo>
                    <a:pt x="12203" y="580"/>
                  </a:lnTo>
                  <a:lnTo>
                    <a:pt x="12319" y="657"/>
                  </a:lnTo>
                  <a:lnTo>
                    <a:pt x="12628" y="889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93"/>
                  </a:lnTo>
                  <a:lnTo>
                    <a:pt x="13478" y="2279"/>
                  </a:lnTo>
                  <a:lnTo>
                    <a:pt x="13632" y="2665"/>
                  </a:lnTo>
                  <a:lnTo>
                    <a:pt x="13825" y="3476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511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3" y="1738"/>
                  </a:lnTo>
                  <a:lnTo>
                    <a:pt x="11508" y="1429"/>
                  </a:lnTo>
                  <a:lnTo>
                    <a:pt x="11431" y="1082"/>
                  </a:lnTo>
                  <a:lnTo>
                    <a:pt x="11663" y="734"/>
                  </a:lnTo>
                  <a:lnTo>
                    <a:pt x="11779" y="618"/>
                  </a:lnTo>
                  <a:lnTo>
                    <a:pt x="11856" y="541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90" y="1738"/>
                  </a:lnTo>
                  <a:lnTo>
                    <a:pt x="16567" y="1854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704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6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700"/>
                  </a:lnTo>
                  <a:lnTo>
                    <a:pt x="16103" y="1622"/>
                  </a:lnTo>
                  <a:close/>
                  <a:moveTo>
                    <a:pt x="13864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52"/>
                  </a:lnTo>
                  <a:lnTo>
                    <a:pt x="12667" y="5484"/>
                  </a:lnTo>
                  <a:lnTo>
                    <a:pt x="12165" y="5793"/>
                  </a:lnTo>
                  <a:lnTo>
                    <a:pt x="11894" y="5909"/>
                  </a:lnTo>
                  <a:lnTo>
                    <a:pt x="11624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8" y="5291"/>
                  </a:lnTo>
                  <a:lnTo>
                    <a:pt x="11122" y="5098"/>
                  </a:lnTo>
                  <a:lnTo>
                    <a:pt x="11277" y="4982"/>
                  </a:lnTo>
                  <a:lnTo>
                    <a:pt x="11547" y="4750"/>
                  </a:lnTo>
                  <a:lnTo>
                    <a:pt x="11817" y="4673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2" y="5407"/>
                  </a:lnTo>
                  <a:lnTo>
                    <a:pt x="16412" y="5677"/>
                  </a:lnTo>
                  <a:lnTo>
                    <a:pt x="16644" y="6025"/>
                  </a:lnTo>
                  <a:lnTo>
                    <a:pt x="16876" y="6333"/>
                  </a:lnTo>
                  <a:lnTo>
                    <a:pt x="16992" y="6681"/>
                  </a:lnTo>
                  <a:lnTo>
                    <a:pt x="16992" y="6835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374" y="7337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835"/>
                  </a:lnTo>
                  <a:lnTo>
                    <a:pt x="15370" y="6565"/>
                  </a:lnTo>
                  <a:lnTo>
                    <a:pt x="15061" y="6179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78"/>
                  </a:lnTo>
                  <a:lnTo>
                    <a:pt x="11470" y="116"/>
                  </a:lnTo>
                  <a:lnTo>
                    <a:pt x="11354" y="232"/>
                  </a:lnTo>
                  <a:lnTo>
                    <a:pt x="11161" y="425"/>
                  </a:lnTo>
                  <a:lnTo>
                    <a:pt x="11006" y="618"/>
                  </a:lnTo>
                  <a:lnTo>
                    <a:pt x="10929" y="812"/>
                  </a:lnTo>
                  <a:lnTo>
                    <a:pt x="10929" y="1043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700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2" y="2742"/>
                  </a:lnTo>
                  <a:lnTo>
                    <a:pt x="12396" y="3090"/>
                  </a:lnTo>
                  <a:lnTo>
                    <a:pt x="12860" y="3437"/>
                  </a:lnTo>
                  <a:lnTo>
                    <a:pt x="12860" y="3437"/>
                  </a:lnTo>
                  <a:lnTo>
                    <a:pt x="12049" y="3322"/>
                  </a:lnTo>
                  <a:lnTo>
                    <a:pt x="11199" y="3283"/>
                  </a:lnTo>
                  <a:lnTo>
                    <a:pt x="10388" y="3360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45"/>
                  </a:lnTo>
                  <a:lnTo>
                    <a:pt x="9075" y="1622"/>
                  </a:lnTo>
                  <a:lnTo>
                    <a:pt x="9153" y="2124"/>
                  </a:lnTo>
                  <a:lnTo>
                    <a:pt x="9153" y="2626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630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50"/>
                  </a:lnTo>
                  <a:lnTo>
                    <a:pt x="5832" y="5252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51"/>
                  </a:lnTo>
                  <a:lnTo>
                    <a:pt x="3090" y="7724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56"/>
                  </a:lnTo>
                  <a:lnTo>
                    <a:pt x="542" y="10967"/>
                  </a:lnTo>
                  <a:lnTo>
                    <a:pt x="1" y="11817"/>
                  </a:lnTo>
                  <a:lnTo>
                    <a:pt x="349" y="12087"/>
                  </a:lnTo>
                  <a:lnTo>
                    <a:pt x="1546" y="10542"/>
                  </a:lnTo>
                  <a:lnTo>
                    <a:pt x="2743" y="8998"/>
                  </a:lnTo>
                  <a:lnTo>
                    <a:pt x="3360" y="8226"/>
                  </a:lnTo>
                  <a:lnTo>
                    <a:pt x="4017" y="7531"/>
                  </a:lnTo>
                  <a:lnTo>
                    <a:pt x="4712" y="6835"/>
                  </a:lnTo>
                  <a:lnTo>
                    <a:pt x="5484" y="6179"/>
                  </a:lnTo>
                  <a:lnTo>
                    <a:pt x="6257" y="5600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8" y="4441"/>
                  </a:lnTo>
                  <a:lnTo>
                    <a:pt x="8921" y="4287"/>
                  </a:lnTo>
                  <a:lnTo>
                    <a:pt x="9423" y="4132"/>
                  </a:lnTo>
                  <a:lnTo>
                    <a:pt x="9886" y="4017"/>
                  </a:lnTo>
                  <a:lnTo>
                    <a:pt x="10388" y="3939"/>
                  </a:lnTo>
                  <a:lnTo>
                    <a:pt x="10852" y="3862"/>
                  </a:lnTo>
                  <a:lnTo>
                    <a:pt x="11354" y="3823"/>
                  </a:lnTo>
                  <a:lnTo>
                    <a:pt x="11856" y="3823"/>
                  </a:lnTo>
                  <a:lnTo>
                    <a:pt x="12358" y="3862"/>
                  </a:lnTo>
                  <a:lnTo>
                    <a:pt x="12860" y="3939"/>
                  </a:lnTo>
                  <a:lnTo>
                    <a:pt x="12358" y="4017"/>
                  </a:lnTo>
                  <a:lnTo>
                    <a:pt x="11856" y="4132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712"/>
                  </a:lnTo>
                  <a:lnTo>
                    <a:pt x="10697" y="4866"/>
                  </a:lnTo>
                  <a:lnTo>
                    <a:pt x="10543" y="5098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86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3"/>
                  </a:lnTo>
                  <a:lnTo>
                    <a:pt x="11006" y="6449"/>
                  </a:lnTo>
                  <a:lnTo>
                    <a:pt x="11585" y="6449"/>
                  </a:lnTo>
                  <a:lnTo>
                    <a:pt x="11894" y="6372"/>
                  </a:lnTo>
                  <a:lnTo>
                    <a:pt x="12165" y="6295"/>
                  </a:lnTo>
                  <a:lnTo>
                    <a:pt x="12628" y="6063"/>
                  </a:lnTo>
                  <a:lnTo>
                    <a:pt x="13053" y="5831"/>
                  </a:lnTo>
                  <a:lnTo>
                    <a:pt x="13439" y="5523"/>
                  </a:lnTo>
                  <a:lnTo>
                    <a:pt x="13400" y="5561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47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876" y="7878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6"/>
                  </a:lnTo>
                  <a:lnTo>
                    <a:pt x="17378" y="7531"/>
                  </a:lnTo>
                  <a:lnTo>
                    <a:pt x="17416" y="7415"/>
                  </a:lnTo>
                  <a:lnTo>
                    <a:pt x="17455" y="7260"/>
                  </a:lnTo>
                  <a:lnTo>
                    <a:pt x="17494" y="6951"/>
                  </a:lnTo>
                  <a:lnTo>
                    <a:pt x="17416" y="6642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827"/>
                  </a:lnTo>
                  <a:lnTo>
                    <a:pt x="16026" y="4634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39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90"/>
                  </a:lnTo>
                  <a:lnTo>
                    <a:pt x="16914" y="2897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6" y="2202"/>
                  </a:lnTo>
                  <a:lnTo>
                    <a:pt x="17107" y="1931"/>
                  </a:lnTo>
                  <a:lnTo>
                    <a:pt x="17069" y="1700"/>
                  </a:lnTo>
                  <a:lnTo>
                    <a:pt x="16914" y="1507"/>
                  </a:lnTo>
                  <a:lnTo>
                    <a:pt x="16760" y="1352"/>
                  </a:lnTo>
                  <a:lnTo>
                    <a:pt x="16567" y="1236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75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80" y="2472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89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55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9"/>
            <p:cNvSpPr/>
            <p:nvPr/>
          </p:nvSpPr>
          <p:spPr>
            <a:xfrm>
              <a:off x="2737450" y="3395675"/>
              <a:ext cx="459550" cy="296375"/>
            </a:xfrm>
            <a:custGeom>
              <a:avLst/>
              <a:gdLst/>
              <a:ahLst/>
              <a:cxnLst/>
              <a:rect l="l" t="t" r="r" b="b"/>
              <a:pathLst>
                <a:path w="18382" h="11855" extrusionOk="0">
                  <a:moveTo>
                    <a:pt x="17648" y="2935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8"/>
                  </a:lnTo>
                  <a:lnTo>
                    <a:pt x="17880" y="3321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39"/>
                  </a:lnTo>
                  <a:lnTo>
                    <a:pt x="17648" y="4132"/>
                  </a:lnTo>
                  <a:lnTo>
                    <a:pt x="17300" y="4402"/>
                  </a:lnTo>
                  <a:lnTo>
                    <a:pt x="17030" y="4595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3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4"/>
                  </a:lnTo>
                  <a:lnTo>
                    <a:pt x="16528" y="3514"/>
                  </a:lnTo>
                  <a:lnTo>
                    <a:pt x="16721" y="3282"/>
                  </a:lnTo>
                  <a:lnTo>
                    <a:pt x="16953" y="3128"/>
                  </a:lnTo>
                  <a:lnTo>
                    <a:pt x="17223" y="2974"/>
                  </a:lnTo>
                  <a:lnTo>
                    <a:pt x="17493" y="2935"/>
                  </a:lnTo>
                  <a:close/>
                  <a:moveTo>
                    <a:pt x="14211" y="4866"/>
                  </a:moveTo>
                  <a:lnTo>
                    <a:pt x="14481" y="4904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29"/>
                  </a:lnTo>
                  <a:lnTo>
                    <a:pt x="14752" y="5522"/>
                  </a:lnTo>
                  <a:lnTo>
                    <a:pt x="14288" y="5677"/>
                  </a:lnTo>
                  <a:lnTo>
                    <a:pt x="14018" y="5715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599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6"/>
                  </a:lnTo>
                  <a:lnTo>
                    <a:pt x="13169" y="5020"/>
                  </a:lnTo>
                  <a:lnTo>
                    <a:pt x="13323" y="4943"/>
                  </a:lnTo>
                  <a:lnTo>
                    <a:pt x="13555" y="4904"/>
                  </a:lnTo>
                  <a:lnTo>
                    <a:pt x="13864" y="4866"/>
                  </a:lnTo>
                  <a:close/>
                  <a:moveTo>
                    <a:pt x="15756" y="5522"/>
                  </a:moveTo>
                  <a:lnTo>
                    <a:pt x="16374" y="5831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3"/>
                  </a:lnTo>
                  <a:lnTo>
                    <a:pt x="17571" y="6912"/>
                  </a:lnTo>
                  <a:lnTo>
                    <a:pt x="17609" y="7067"/>
                  </a:lnTo>
                  <a:lnTo>
                    <a:pt x="17609" y="7221"/>
                  </a:lnTo>
                  <a:lnTo>
                    <a:pt x="17609" y="7453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3"/>
                  </a:lnTo>
                  <a:lnTo>
                    <a:pt x="17146" y="7723"/>
                  </a:lnTo>
                  <a:lnTo>
                    <a:pt x="16953" y="7685"/>
                  </a:lnTo>
                  <a:lnTo>
                    <a:pt x="16798" y="7607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6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1"/>
                  </a:lnTo>
                  <a:lnTo>
                    <a:pt x="15756" y="5522"/>
                  </a:lnTo>
                  <a:close/>
                  <a:moveTo>
                    <a:pt x="4944" y="464"/>
                  </a:moveTo>
                  <a:lnTo>
                    <a:pt x="5561" y="502"/>
                  </a:lnTo>
                  <a:lnTo>
                    <a:pt x="6141" y="657"/>
                  </a:lnTo>
                  <a:lnTo>
                    <a:pt x="6681" y="888"/>
                  </a:lnTo>
                  <a:lnTo>
                    <a:pt x="7222" y="1197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4"/>
                  </a:lnTo>
                  <a:lnTo>
                    <a:pt x="8766" y="2781"/>
                  </a:lnTo>
                  <a:lnTo>
                    <a:pt x="9037" y="3205"/>
                  </a:lnTo>
                  <a:lnTo>
                    <a:pt x="9268" y="3669"/>
                  </a:lnTo>
                  <a:lnTo>
                    <a:pt x="9693" y="4595"/>
                  </a:lnTo>
                  <a:lnTo>
                    <a:pt x="10079" y="5522"/>
                  </a:lnTo>
                  <a:lnTo>
                    <a:pt x="10272" y="5908"/>
                  </a:lnTo>
                  <a:lnTo>
                    <a:pt x="10504" y="6294"/>
                  </a:lnTo>
                  <a:lnTo>
                    <a:pt x="10736" y="6642"/>
                  </a:lnTo>
                  <a:lnTo>
                    <a:pt x="11006" y="6912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0"/>
                  </a:lnTo>
                  <a:lnTo>
                    <a:pt x="13207" y="7492"/>
                  </a:lnTo>
                  <a:lnTo>
                    <a:pt x="13516" y="7414"/>
                  </a:lnTo>
                  <a:lnTo>
                    <a:pt x="13825" y="7260"/>
                  </a:lnTo>
                  <a:lnTo>
                    <a:pt x="14095" y="7105"/>
                  </a:lnTo>
                  <a:lnTo>
                    <a:pt x="14366" y="6951"/>
                  </a:lnTo>
                  <a:lnTo>
                    <a:pt x="14597" y="6719"/>
                  </a:lnTo>
                  <a:lnTo>
                    <a:pt x="14829" y="6488"/>
                  </a:lnTo>
                  <a:lnTo>
                    <a:pt x="14404" y="7221"/>
                  </a:lnTo>
                  <a:lnTo>
                    <a:pt x="13941" y="7878"/>
                  </a:lnTo>
                  <a:lnTo>
                    <a:pt x="13439" y="8534"/>
                  </a:lnTo>
                  <a:lnTo>
                    <a:pt x="12860" y="9113"/>
                  </a:lnTo>
                  <a:lnTo>
                    <a:pt x="12242" y="9615"/>
                  </a:lnTo>
                  <a:lnTo>
                    <a:pt x="11547" y="10079"/>
                  </a:lnTo>
                  <a:lnTo>
                    <a:pt x="10813" y="10503"/>
                  </a:lnTo>
                  <a:lnTo>
                    <a:pt x="10041" y="10812"/>
                  </a:lnTo>
                  <a:lnTo>
                    <a:pt x="9462" y="11005"/>
                  </a:lnTo>
                  <a:lnTo>
                    <a:pt x="8882" y="11160"/>
                  </a:lnTo>
                  <a:lnTo>
                    <a:pt x="8303" y="11276"/>
                  </a:lnTo>
                  <a:lnTo>
                    <a:pt x="7724" y="11314"/>
                  </a:lnTo>
                  <a:lnTo>
                    <a:pt x="7145" y="11353"/>
                  </a:lnTo>
                  <a:lnTo>
                    <a:pt x="6604" y="11314"/>
                  </a:lnTo>
                  <a:lnTo>
                    <a:pt x="6025" y="11237"/>
                  </a:lnTo>
                  <a:lnTo>
                    <a:pt x="5484" y="11121"/>
                  </a:lnTo>
                  <a:lnTo>
                    <a:pt x="4944" y="10967"/>
                  </a:lnTo>
                  <a:lnTo>
                    <a:pt x="4442" y="10735"/>
                  </a:lnTo>
                  <a:lnTo>
                    <a:pt x="3940" y="10503"/>
                  </a:lnTo>
                  <a:lnTo>
                    <a:pt x="3476" y="10195"/>
                  </a:lnTo>
                  <a:lnTo>
                    <a:pt x="3013" y="9847"/>
                  </a:lnTo>
                  <a:lnTo>
                    <a:pt x="2549" y="9461"/>
                  </a:lnTo>
                  <a:lnTo>
                    <a:pt x="2163" y="9036"/>
                  </a:lnTo>
                  <a:lnTo>
                    <a:pt x="1777" y="8573"/>
                  </a:lnTo>
                  <a:lnTo>
                    <a:pt x="1430" y="8032"/>
                  </a:lnTo>
                  <a:lnTo>
                    <a:pt x="1121" y="7492"/>
                  </a:lnTo>
                  <a:lnTo>
                    <a:pt x="850" y="6912"/>
                  </a:lnTo>
                  <a:lnTo>
                    <a:pt x="657" y="6333"/>
                  </a:lnTo>
                  <a:lnTo>
                    <a:pt x="503" y="5754"/>
                  </a:lnTo>
                  <a:lnTo>
                    <a:pt x="426" y="5136"/>
                  </a:lnTo>
                  <a:lnTo>
                    <a:pt x="426" y="4518"/>
                  </a:lnTo>
                  <a:lnTo>
                    <a:pt x="503" y="3862"/>
                  </a:lnTo>
                  <a:lnTo>
                    <a:pt x="696" y="3282"/>
                  </a:lnTo>
                  <a:lnTo>
                    <a:pt x="928" y="2742"/>
                  </a:lnTo>
                  <a:lnTo>
                    <a:pt x="1275" y="2240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79"/>
                  </a:lnTo>
                  <a:lnTo>
                    <a:pt x="4326" y="464"/>
                  </a:lnTo>
                  <a:close/>
                  <a:moveTo>
                    <a:pt x="4519" y="0"/>
                  </a:moveTo>
                  <a:lnTo>
                    <a:pt x="4249" y="39"/>
                  </a:lnTo>
                  <a:lnTo>
                    <a:pt x="3901" y="77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5"/>
                  </a:lnTo>
                  <a:lnTo>
                    <a:pt x="2472" y="579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3"/>
                  </a:lnTo>
                  <a:lnTo>
                    <a:pt x="1082" y="1699"/>
                  </a:lnTo>
                  <a:lnTo>
                    <a:pt x="773" y="2163"/>
                  </a:lnTo>
                  <a:lnTo>
                    <a:pt x="503" y="2626"/>
                  </a:lnTo>
                  <a:lnTo>
                    <a:pt x="310" y="3089"/>
                  </a:lnTo>
                  <a:lnTo>
                    <a:pt x="155" y="3591"/>
                  </a:lnTo>
                  <a:lnTo>
                    <a:pt x="40" y="4093"/>
                  </a:lnTo>
                  <a:lnTo>
                    <a:pt x="1" y="4595"/>
                  </a:lnTo>
                  <a:lnTo>
                    <a:pt x="1" y="5136"/>
                  </a:lnTo>
                  <a:lnTo>
                    <a:pt x="78" y="5638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8"/>
                  </a:lnTo>
                  <a:lnTo>
                    <a:pt x="1237" y="8611"/>
                  </a:lnTo>
                  <a:lnTo>
                    <a:pt x="1545" y="9036"/>
                  </a:lnTo>
                  <a:lnTo>
                    <a:pt x="2009" y="9577"/>
                  </a:lnTo>
                  <a:lnTo>
                    <a:pt x="2472" y="10040"/>
                  </a:lnTo>
                  <a:lnTo>
                    <a:pt x="2974" y="10426"/>
                  </a:lnTo>
                  <a:lnTo>
                    <a:pt x="3476" y="10812"/>
                  </a:lnTo>
                  <a:lnTo>
                    <a:pt x="4055" y="11083"/>
                  </a:lnTo>
                  <a:lnTo>
                    <a:pt x="4596" y="11353"/>
                  </a:lnTo>
                  <a:lnTo>
                    <a:pt x="5214" y="11546"/>
                  </a:lnTo>
                  <a:lnTo>
                    <a:pt x="5832" y="11701"/>
                  </a:lnTo>
                  <a:lnTo>
                    <a:pt x="5870" y="11855"/>
                  </a:lnTo>
                  <a:lnTo>
                    <a:pt x="6218" y="11778"/>
                  </a:lnTo>
                  <a:lnTo>
                    <a:pt x="7029" y="11816"/>
                  </a:lnTo>
                  <a:lnTo>
                    <a:pt x="7840" y="11816"/>
                  </a:lnTo>
                  <a:lnTo>
                    <a:pt x="8689" y="11701"/>
                  </a:lnTo>
                  <a:lnTo>
                    <a:pt x="9539" y="11507"/>
                  </a:lnTo>
                  <a:lnTo>
                    <a:pt x="10272" y="11237"/>
                  </a:lnTo>
                  <a:lnTo>
                    <a:pt x="11006" y="10928"/>
                  </a:lnTo>
                  <a:lnTo>
                    <a:pt x="11315" y="10812"/>
                  </a:lnTo>
                  <a:lnTo>
                    <a:pt x="11315" y="10774"/>
                  </a:lnTo>
                  <a:lnTo>
                    <a:pt x="12049" y="10349"/>
                  </a:lnTo>
                  <a:lnTo>
                    <a:pt x="12705" y="9847"/>
                  </a:lnTo>
                  <a:lnTo>
                    <a:pt x="13362" y="9306"/>
                  </a:lnTo>
                  <a:lnTo>
                    <a:pt x="13941" y="8689"/>
                  </a:lnTo>
                  <a:lnTo>
                    <a:pt x="14481" y="8032"/>
                  </a:lnTo>
                  <a:lnTo>
                    <a:pt x="14713" y="7685"/>
                  </a:lnTo>
                  <a:lnTo>
                    <a:pt x="14906" y="7298"/>
                  </a:lnTo>
                  <a:lnTo>
                    <a:pt x="15099" y="6951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19"/>
                  </a:lnTo>
                  <a:lnTo>
                    <a:pt x="15987" y="7144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6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2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3"/>
                  </a:lnTo>
                  <a:lnTo>
                    <a:pt x="18034" y="7260"/>
                  </a:lnTo>
                  <a:lnTo>
                    <a:pt x="17995" y="7028"/>
                  </a:lnTo>
                  <a:lnTo>
                    <a:pt x="17918" y="6835"/>
                  </a:lnTo>
                  <a:lnTo>
                    <a:pt x="17841" y="6642"/>
                  </a:lnTo>
                  <a:lnTo>
                    <a:pt x="17725" y="6449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5"/>
                  </a:lnTo>
                  <a:lnTo>
                    <a:pt x="16567" y="5445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1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3"/>
                  </a:lnTo>
                  <a:lnTo>
                    <a:pt x="18343" y="3553"/>
                  </a:lnTo>
                  <a:lnTo>
                    <a:pt x="18382" y="3321"/>
                  </a:lnTo>
                  <a:lnTo>
                    <a:pt x="18343" y="3089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3"/>
                  </a:lnTo>
                  <a:lnTo>
                    <a:pt x="17841" y="2587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7"/>
                  </a:lnTo>
                  <a:lnTo>
                    <a:pt x="16953" y="2703"/>
                  </a:lnTo>
                  <a:lnTo>
                    <a:pt x="16760" y="2781"/>
                  </a:lnTo>
                  <a:lnTo>
                    <a:pt x="16567" y="2935"/>
                  </a:lnTo>
                  <a:lnTo>
                    <a:pt x="16412" y="3089"/>
                  </a:lnTo>
                  <a:lnTo>
                    <a:pt x="16258" y="3282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0"/>
                  </a:lnTo>
                  <a:lnTo>
                    <a:pt x="15524" y="5020"/>
                  </a:lnTo>
                  <a:lnTo>
                    <a:pt x="15099" y="4788"/>
                  </a:lnTo>
                  <a:lnTo>
                    <a:pt x="14675" y="4634"/>
                  </a:lnTo>
                  <a:lnTo>
                    <a:pt x="14211" y="4518"/>
                  </a:lnTo>
                  <a:lnTo>
                    <a:pt x="13748" y="4518"/>
                  </a:lnTo>
                  <a:lnTo>
                    <a:pt x="13362" y="4595"/>
                  </a:lnTo>
                  <a:lnTo>
                    <a:pt x="13169" y="4634"/>
                  </a:lnTo>
                  <a:lnTo>
                    <a:pt x="12975" y="4711"/>
                  </a:lnTo>
                  <a:lnTo>
                    <a:pt x="12782" y="4788"/>
                  </a:lnTo>
                  <a:lnTo>
                    <a:pt x="12628" y="4943"/>
                  </a:lnTo>
                  <a:lnTo>
                    <a:pt x="12512" y="5097"/>
                  </a:lnTo>
                  <a:lnTo>
                    <a:pt x="12435" y="5252"/>
                  </a:lnTo>
                  <a:lnTo>
                    <a:pt x="12396" y="5445"/>
                  </a:lnTo>
                  <a:lnTo>
                    <a:pt x="12473" y="5638"/>
                  </a:lnTo>
                  <a:lnTo>
                    <a:pt x="12551" y="5792"/>
                  </a:lnTo>
                  <a:lnTo>
                    <a:pt x="12705" y="5908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0"/>
                  </a:lnTo>
                  <a:lnTo>
                    <a:pt x="13786" y="6140"/>
                  </a:lnTo>
                  <a:lnTo>
                    <a:pt x="14134" y="6101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19"/>
                  </a:lnTo>
                  <a:lnTo>
                    <a:pt x="13671" y="6835"/>
                  </a:lnTo>
                  <a:lnTo>
                    <a:pt x="13439" y="6951"/>
                  </a:lnTo>
                  <a:lnTo>
                    <a:pt x="13207" y="7028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0"/>
                  </a:lnTo>
                  <a:lnTo>
                    <a:pt x="10968" y="6140"/>
                  </a:lnTo>
                  <a:lnTo>
                    <a:pt x="10774" y="5792"/>
                  </a:lnTo>
                  <a:lnTo>
                    <a:pt x="10504" y="5329"/>
                  </a:lnTo>
                  <a:lnTo>
                    <a:pt x="10311" y="4827"/>
                  </a:lnTo>
                  <a:lnTo>
                    <a:pt x="9886" y="3862"/>
                  </a:lnTo>
                  <a:lnTo>
                    <a:pt x="9655" y="3398"/>
                  </a:lnTo>
                  <a:lnTo>
                    <a:pt x="9423" y="2935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1"/>
                  </a:lnTo>
                  <a:lnTo>
                    <a:pt x="6874" y="502"/>
                  </a:lnTo>
                  <a:lnTo>
                    <a:pt x="6295" y="271"/>
                  </a:lnTo>
                  <a:lnTo>
                    <a:pt x="5716" y="116"/>
                  </a:lnTo>
                  <a:lnTo>
                    <a:pt x="5137" y="39"/>
                  </a:lnTo>
                  <a:lnTo>
                    <a:pt x="451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9"/>
            <p:cNvSpPr/>
            <p:nvPr/>
          </p:nvSpPr>
          <p:spPr>
            <a:xfrm>
              <a:off x="2769325" y="3423675"/>
              <a:ext cx="144825" cy="164125"/>
            </a:xfrm>
            <a:custGeom>
              <a:avLst/>
              <a:gdLst/>
              <a:ahLst/>
              <a:cxnLst/>
              <a:rect l="l" t="t" r="r" b="b"/>
              <a:pathLst>
                <a:path w="5793" h="6565" extrusionOk="0">
                  <a:moveTo>
                    <a:pt x="2858" y="463"/>
                  </a:moveTo>
                  <a:lnTo>
                    <a:pt x="3360" y="618"/>
                  </a:lnTo>
                  <a:lnTo>
                    <a:pt x="3823" y="811"/>
                  </a:lnTo>
                  <a:lnTo>
                    <a:pt x="4248" y="1081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8"/>
                  </a:lnTo>
                  <a:lnTo>
                    <a:pt x="5252" y="2510"/>
                  </a:lnTo>
                  <a:lnTo>
                    <a:pt x="5290" y="2780"/>
                  </a:lnTo>
                  <a:lnTo>
                    <a:pt x="5329" y="3051"/>
                  </a:lnTo>
                  <a:lnTo>
                    <a:pt x="5329" y="3321"/>
                  </a:lnTo>
                  <a:lnTo>
                    <a:pt x="5290" y="3784"/>
                  </a:lnTo>
                  <a:lnTo>
                    <a:pt x="5175" y="4248"/>
                  </a:lnTo>
                  <a:lnTo>
                    <a:pt x="4981" y="4711"/>
                  </a:lnTo>
                  <a:lnTo>
                    <a:pt x="4711" y="5097"/>
                  </a:lnTo>
                  <a:lnTo>
                    <a:pt x="4364" y="5445"/>
                  </a:lnTo>
                  <a:lnTo>
                    <a:pt x="4016" y="5715"/>
                  </a:lnTo>
                  <a:lnTo>
                    <a:pt x="3784" y="5831"/>
                  </a:lnTo>
                  <a:lnTo>
                    <a:pt x="3553" y="5947"/>
                  </a:lnTo>
                  <a:lnTo>
                    <a:pt x="3321" y="6024"/>
                  </a:lnTo>
                  <a:lnTo>
                    <a:pt x="3089" y="6063"/>
                  </a:lnTo>
                  <a:lnTo>
                    <a:pt x="2780" y="6101"/>
                  </a:lnTo>
                  <a:lnTo>
                    <a:pt x="2510" y="6101"/>
                  </a:lnTo>
                  <a:lnTo>
                    <a:pt x="2201" y="6063"/>
                  </a:lnTo>
                  <a:lnTo>
                    <a:pt x="1970" y="5985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599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0"/>
                  </a:lnTo>
                  <a:lnTo>
                    <a:pt x="734" y="4788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4"/>
                  </a:lnTo>
                  <a:lnTo>
                    <a:pt x="464" y="2973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699"/>
                  </a:lnTo>
                  <a:lnTo>
                    <a:pt x="966" y="1506"/>
                  </a:lnTo>
                  <a:lnTo>
                    <a:pt x="1120" y="1274"/>
                  </a:lnTo>
                  <a:lnTo>
                    <a:pt x="1313" y="1120"/>
                  </a:lnTo>
                  <a:lnTo>
                    <a:pt x="1506" y="927"/>
                  </a:lnTo>
                  <a:lnTo>
                    <a:pt x="1738" y="811"/>
                  </a:lnTo>
                  <a:lnTo>
                    <a:pt x="1970" y="695"/>
                  </a:lnTo>
                  <a:lnTo>
                    <a:pt x="2201" y="579"/>
                  </a:lnTo>
                  <a:lnTo>
                    <a:pt x="2472" y="541"/>
                  </a:lnTo>
                  <a:lnTo>
                    <a:pt x="2780" y="502"/>
                  </a:lnTo>
                  <a:lnTo>
                    <a:pt x="2819" y="502"/>
                  </a:lnTo>
                  <a:lnTo>
                    <a:pt x="2858" y="463"/>
                  </a:lnTo>
                  <a:close/>
                  <a:moveTo>
                    <a:pt x="2665" y="0"/>
                  </a:moveTo>
                  <a:lnTo>
                    <a:pt x="2587" y="39"/>
                  </a:lnTo>
                  <a:lnTo>
                    <a:pt x="2510" y="77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0"/>
                  </a:lnTo>
                  <a:lnTo>
                    <a:pt x="1854" y="309"/>
                  </a:lnTo>
                  <a:lnTo>
                    <a:pt x="1622" y="386"/>
                  </a:lnTo>
                  <a:lnTo>
                    <a:pt x="1390" y="502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6"/>
                  </a:lnTo>
                  <a:lnTo>
                    <a:pt x="348" y="1738"/>
                  </a:lnTo>
                  <a:lnTo>
                    <a:pt x="155" y="2278"/>
                  </a:lnTo>
                  <a:lnTo>
                    <a:pt x="39" y="2858"/>
                  </a:lnTo>
                  <a:lnTo>
                    <a:pt x="0" y="3398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2"/>
                  </a:lnTo>
                  <a:lnTo>
                    <a:pt x="309" y="4943"/>
                  </a:lnTo>
                  <a:lnTo>
                    <a:pt x="425" y="5213"/>
                  </a:lnTo>
                  <a:lnTo>
                    <a:pt x="579" y="5445"/>
                  </a:lnTo>
                  <a:lnTo>
                    <a:pt x="734" y="5676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7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6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6"/>
                  </a:lnTo>
                  <a:lnTo>
                    <a:pt x="3476" y="6449"/>
                  </a:lnTo>
                  <a:lnTo>
                    <a:pt x="3784" y="6333"/>
                  </a:lnTo>
                  <a:lnTo>
                    <a:pt x="4055" y="6217"/>
                  </a:lnTo>
                  <a:lnTo>
                    <a:pt x="4325" y="6063"/>
                  </a:lnTo>
                  <a:lnTo>
                    <a:pt x="4557" y="5908"/>
                  </a:lnTo>
                  <a:lnTo>
                    <a:pt x="4788" y="5715"/>
                  </a:lnTo>
                  <a:lnTo>
                    <a:pt x="4981" y="5483"/>
                  </a:lnTo>
                  <a:lnTo>
                    <a:pt x="5175" y="5252"/>
                  </a:lnTo>
                  <a:lnTo>
                    <a:pt x="5329" y="4981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0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7"/>
                  </a:lnTo>
                  <a:lnTo>
                    <a:pt x="5561" y="2047"/>
                  </a:lnTo>
                  <a:lnTo>
                    <a:pt x="5406" y="1776"/>
                  </a:lnTo>
                  <a:lnTo>
                    <a:pt x="5252" y="1506"/>
                  </a:lnTo>
                  <a:lnTo>
                    <a:pt x="5059" y="1274"/>
                  </a:lnTo>
                  <a:lnTo>
                    <a:pt x="4866" y="1043"/>
                  </a:lnTo>
                  <a:lnTo>
                    <a:pt x="4634" y="811"/>
                  </a:lnTo>
                  <a:lnTo>
                    <a:pt x="4402" y="618"/>
                  </a:lnTo>
                  <a:lnTo>
                    <a:pt x="4132" y="463"/>
                  </a:lnTo>
                  <a:lnTo>
                    <a:pt x="3862" y="309"/>
                  </a:lnTo>
                  <a:lnTo>
                    <a:pt x="3591" y="193"/>
                  </a:lnTo>
                  <a:lnTo>
                    <a:pt x="3282" y="116"/>
                  </a:lnTo>
                  <a:lnTo>
                    <a:pt x="2974" y="39"/>
                  </a:lnTo>
                  <a:lnTo>
                    <a:pt x="266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9"/>
            <p:cNvSpPr/>
            <p:nvPr/>
          </p:nvSpPr>
          <p:spPr>
            <a:xfrm>
              <a:off x="3889150" y="34449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3" y="3823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0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4" y="5986"/>
                  </a:lnTo>
                  <a:lnTo>
                    <a:pt x="11430" y="6140"/>
                  </a:lnTo>
                  <a:lnTo>
                    <a:pt x="11353" y="6218"/>
                  </a:lnTo>
                  <a:lnTo>
                    <a:pt x="11237" y="6256"/>
                  </a:lnTo>
                  <a:lnTo>
                    <a:pt x="11083" y="6295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0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9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4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1" y="9616"/>
                  </a:lnTo>
                  <a:lnTo>
                    <a:pt x="12936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5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9"/>
            <p:cNvSpPr/>
            <p:nvPr/>
          </p:nvSpPr>
          <p:spPr>
            <a:xfrm>
              <a:off x="4428800" y="3447800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0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3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2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7"/>
                  </a:lnTo>
                  <a:lnTo>
                    <a:pt x="6951" y="12627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7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9"/>
            <p:cNvSpPr/>
            <p:nvPr/>
          </p:nvSpPr>
          <p:spPr>
            <a:xfrm>
              <a:off x="4598700" y="3452625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49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9"/>
            <p:cNvSpPr/>
            <p:nvPr/>
          </p:nvSpPr>
          <p:spPr>
            <a:xfrm>
              <a:off x="3921000" y="34584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59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1" y="9075"/>
                  </a:lnTo>
                  <a:lnTo>
                    <a:pt x="6913" y="8804"/>
                  </a:lnTo>
                  <a:lnTo>
                    <a:pt x="6951" y="8534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8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0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8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4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4"/>
                  </a:lnTo>
                  <a:lnTo>
                    <a:pt x="6449" y="8843"/>
                  </a:lnTo>
                  <a:lnTo>
                    <a:pt x="5716" y="8804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5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9"/>
            <p:cNvSpPr/>
            <p:nvPr/>
          </p:nvSpPr>
          <p:spPr>
            <a:xfrm>
              <a:off x="1220850" y="3492200"/>
              <a:ext cx="274200" cy="516500"/>
            </a:xfrm>
            <a:custGeom>
              <a:avLst/>
              <a:gdLst/>
              <a:ahLst/>
              <a:cxnLst/>
              <a:rect l="l" t="t" r="r" b="b"/>
              <a:pathLst>
                <a:path w="10968" h="20660" extrusionOk="0">
                  <a:moveTo>
                    <a:pt x="1468" y="657"/>
                  </a:moveTo>
                  <a:lnTo>
                    <a:pt x="2086" y="1005"/>
                  </a:lnTo>
                  <a:lnTo>
                    <a:pt x="2665" y="1391"/>
                  </a:lnTo>
                  <a:lnTo>
                    <a:pt x="3052" y="1661"/>
                  </a:lnTo>
                  <a:lnTo>
                    <a:pt x="3438" y="1970"/>
                  </a:lnTo>
                  <a:lnTo>
                    <a:pt x="3592" y="2125"/>
                  </a:lnTo>
                  <a:lnTo>
                    <a:pt x="3708" y="2279"/>
                  </a:lnTo>
                  <a:lnTo>
                    <a:pt x="3862" y="2588"/>
                  </a:lnTo>
                  <a:lnTo>
                    <a:pt x="3978" y="2935"/>
                  </a:lnTo>
                  <a:lnTo>
                    <a:pt x="4055" y="3322"/>
                  </a:lnTo>
                  <a:lnTo>
                    <a:pt x="5098" y="7492"/>
                  </a:lnTo>
                  <a:lnTo>
                    <a:pt x="7222" y="16180"/>
                  </a:lnTo>
                  <a:lnTo>
                    <a:pt x="7261" y="16258"/>
                  </a:lnTo>
                  <a:lnTo>
                    <a:pt x="7299" y="16296"/>
                  </a:lnTo>
                  <a:lnTo>
                    <a:pt x="7369" y="16331"/>
                  </a:lnTo>
                  <a:lnTo>
                    <a:pt x="7369" y="16331"/>
                  </a:lnTo>
                  <a:lnTo>
                    <a:pt x="6990" y="16489"/>
                  </a:lnTo>
                  <a:lnTo>
                    <a:pt x="6334" y="14481"/>
                  </a:lnTo>
                  <a:lnTo>
                    <a:pt x="5677" y="12512"/>
                  </a:lnTo>
                  <a:lnTo>
                    <a:pt x="4287" y="8573"/>
                  </a:lnTo>
                  <a:lnTo>
                    <a:pt x="2858" y="4634"/>
                  </a:lnTo>
                  <a:lnTo>
                    <a:pt x="1468" y="657"/>
                  </a:lnTo>
                  <a:close/>
                  <a:moveTo>
                    <a:pt x="1121" y="503"/>
                  </a:moveTo>
                  <a:lnTo>
                    <a:pt x="1121" y="580"/>
                  </a:lnTo>
                  <a:lnTo>
                    <a:pt x="3940" y="8573"/>
                  </a:lnTo>
                  <a:lnTo>
                    <a:pt x="5368" y="12551"/>
                  </a:lnTo>
                  <a:lnTo>
                    <a:pt x="6102" y="14558"/>
                  </a:lnTo>
                  <a:lnTo>
                    <a:pt x="6874" y="16528"/>
                  </a:lnTo>
                  <a:lnTo>
                    <a:pt x="6681" y="16566"/>
                  </a:lnTo>
                  <a:lnTo>
                    <a:pt x="5755" y="14636"/>
                  </a:lnTo>
                  <a:lnTo>
                    <a:pt x="4789" y="12705"/>
                  </a:lnTo>
                  <a:lnTo>
                    <a:pt x="2820" y="8882"/>
                  </a:lnTo>
                  <a:lnTo>
                    <a:pt x="1777" y="6951"/>
                  </a:lnTo>
                  <a:lnTo>
                    <a:pt x="773" y="4982"/>
                  </a:lnTo>
                  <a:lnTo>
                    <a:pt x="657" y="4712"/>
                  </a:lnTo>
                  <a:lnTo>
                    <a:pt x="580" y="4441"/>
                  </a:lnTo>
                  <a:lnTo>
                    <a:pt x="542" y="4171"/>
                  </a:lnTo>
                  <a:lnTo>
                    <a:pt x="503" y="3901"/>
                  </a:lnTo>
                  <a:lnTo>
                    <a:pt x="503" y="3322"/>
                  </a:lnTo>
                  <a:lnTo>
                    <a:pt x="542" y="2781"/>
                  </a:lnTo>
                  <a:lnTo>
                    <a:pt x="657" y="2202"/>
                  </a:lnTo>
                  <a:lnTo>
                    <a:pt x="812" y="1623"/>
                  </a:lnTo>
                  <a:lnTo>
                    <a:pt x="1121" y="503"/>
                  </a:lnTo>
                  <a:close/>
                  <a:moveTo>
                    <a:pt x="9886" y="13786"/>
                  </a:moveTo>
                  <a:lnTo>
                    <a:pt x="10041" y="13825"/>
                  </a:lnTo>
                  <a:lnTo>
                    <a:pt x="10157" y="13902"/>
                  </a:lnTo>
                  <a:lnTo>
                    <a:pt x="10311" y="14018"/>
                  </a:lnTo>
                  <a:lnTo>
                    <a:pt x="10581" y="14481"/>
                  </a:lnTo>
                  <a:lnTo>
                    <a:pt x="10620" y="14674"/>
                  </a:lnTo>
                  <a:lnTo>
                    <a:pt x="10620" y="14906"/>
                  </a:lnTo>
                  <a:lnTo>
                    <a:pt x="10581" y="15099"/>
                  </a:lnTo>
                  <a:lnTo>
                    <a:pt x="10504" y="15254"/>
                  </a:lnTo>
                  <a:lnTo>
                    <a:pt x="10311" y="15640"/>
                  </a:lnTo>
                  <a:lnTo>
                    <a:pt x="10041" y="15910"/>
                  </a:lnTo>
                  <a:lnTo>
                    <a:pt x="9655" y="16296"/>
                  </a:lnTo>
                  <a:lnTo>
                    <a:pt x="9191" y="16605"/>
                  </a:lnTo>
                  <a:lnTo>
                    <a:pt x="8728" y="16914"/>
                  </a:lnTo>
                  <a:lnTo>
                    <a:pt x="8265" y="17184"/>
                  </a:lnTo>
                  <a:lnTo>
                    <a:pt x="8149" y="17184"/>
                  </a:lnTo>
                  <a:lnTo>
                    <a:pt x="8071" y="17262"/>
                  </a:lnTo>
                  <a:lnTo>
                    <a:pt x="7724" y="17416"/>
                  </a:lnTo>
                  <a:lnTo>
                    <a:pt x="7029" y="17725"/>
                  </a:lnTo>
                  <a:lnTo>
                    <a:pt x="6295" y="17995"/>
                  </a:lnTo>
                  <a:lnTo>
                    <a:pt x="5523" y="18150"/>
                  </a:lnTo>
                  <a:lnTo>
                    <a:pt x="4789" y="18304"/>
                  </a:lnTo>
                  <a:lnTo>
                    <a:pt x="4403" y="18343"/>
                  </a:lnTo>
                  <a:lnTo>
                    <a:pt x="4055" y="18343"/>
                  </a:lnTo>
                  <a:lnTo>
                    <a:pt x="3669" y="18266"/>
                  </a:lnTo>
                  <a:lnTo>
                    <a:pt x="3515" y="18227"/>
                  </a:lnTo>
                  <a:lnTo>
                    <a:pt x="3360" y="18150"/>
                  </a:lnTo>
                  <a:lnTo>
                    <a:pt x="3245" y="18034"/>
                  </a:lnTo>
                  <a:lnTo>
                    <a:pt x="3129" y="17957"/>
                  </a:lnTo>
                  <a:lnTo>
                    <a:pt x="2974" y="17686"/>
                  </a:lnTo>
                  <a:lnTo>
                    <a:pt x="2858" y="17377"/>
                  </a:lnTo>
                  <a:lnTo>
                    <a:pt x="2858" y="17068"/>
                  </a:lnTo>
                  <a:lnTo>
                    <a:pt x="2897" y="16875"/>
                  </a:lnTo>
                  <a:lnTo>
                    <a:pt x="2974" y="16721"/>
                  </a:lnTo>
                  <a:lnTo>
                    <a:pt x="3090" y="16566"/>
                  </a:lnTo>
                  <a:lnTo>
                    <a:pt x="3206" y="16451"/>
                  </a:lnTo>
                  <a:lnTo>
                    <a:pt x="3322" y="16373"/>
                  </a:lnTo>
                  <a:lnTo>
                    <a:pt x="3476" y="16296"/>
                  </a:lnTo>
                  <a:lnTo>
                    <a:pt x="3592" y="16296"/>
                  </a:lnTo>
                  <a:lnTo>
                    <a:pt x="3708" y="16335"/>
                  </a:lnTo>
                  <a:lnTo>
                    <a:pt x="3824" y="16451"/>
                  </a:lnTo>
                  <a:lnTo>
                    <a:pt x="3940" y="16605"/>
                  </a:lnTo>
                  <a:lnTo>
                    <a:pt x="4094" y="16798"/>
                  </a:lnTo>
                  <a:lnTo>
                    <a:pt x="4210" y="17068"/>
                  </a:lnTo>
                  <a:lnTo>
                    <a:pt x="4055" y="17068"/>
                  </a:lnTo>
                  <a:lnTo>
                    <a:pt x="3978" y="17107"/>
                  </a:lnTo>
                  <a:lnTo>
                    <a:pt x="3940" y="17184"/>
                  </a:lnTo>
                  <a:lnTo>
                    <a:pt x="3978" y="17300"/>
                  </a:lnTo>
                  <a:lnTo>
                    <a:pt x="4055" y="17339"/>
                  </a:lnTo>
                  <a:lnTo>
                    <a:pt x="4828" y="17339"/>
                  </a:lnTo>
                  <a:lnTo>
                    <a:pt x="5639" y="17262"/>
                  </a:lnTo>
                  <a:lnTo>
                    <a:pt x="6450" y="17107"/>
                  </a:lnTo>
                  <a:lnTo>
                    <a:pt x="7261" y="16875"/>
                  </a:lnTo>
                  <a:lnTo>
                    <a:pt x="7647" y="16721"/>
                  </a:lnTo>
                  <a:lnTo>
                    <a:pt x="8033" y="16528"/>
                  </a:lnTo>
                  <a:lnTo>
                    <a:pt x="8419" y="16335"/>
                  </a:lnTo>
                  <a:lnTo>
                    <a:pt x="8728" y="16103"/>
                  </a:lnTo>
                  <a:lnTo>
                    <a:pt x="9075" y="15871"/>
                  </a:lnTo>
                  <a:lnTo>
                    <a:pt x="9384" y="15601"/>
                  </a:lnTo>
                  <a:lnTo>
                    <a:pt x="9616" y="15331"/>
                  </a:lnTo>
                  <a:lnTo>
                    <a:pt x="9886" y="15022"/>
                  </a:lnTo>
                  <a:lnTo>
                    <a:pt x="9886" y="14945"/>
                  </a:lnTo>
                  <a:lnTo>
                    <a:pt x="9886" y="14906"/>
                  </a:lnTo>
                  <a:lnTo>
                    <a:pt x="9848" y="14829"/>
                  </a:lnTo>
                  <a:lnTo>
                    <a:pt x="9809" y="14790"/>
                  </a:lnTo>
                  <a:lnTo>
                    <a:pt x="9732" y="14752"/>
                  </a:lnTo>
                  <a:lnTo>
                    <a:pt x="9616" y="14752"/>
                  </a:lnTo>
                  <a:lnTo>
                    <a:pt x="9539" y="14790"/>
                  </a:lnTo>
                  <a:lnTo>
                    <a:pt x="9307" y="15099"/>
                  </a:lnTo>
                  <a:lnTo>
                    <a:pt x="9114" y="14945"/>
                  </a:lnTo>
                  <a:lnTo>
                    <a:pt x="9037" y="14829"/>
                  </a:lnTo>
                  <a:lnTo>
                    <a:pt x="8998" y="14674"/>
                  </a:lnTo>
                  <a:lnTo>
                    <a:pt x="8998" y="14558"/>
                  </a:lnTo>
                  <a:lnTo>
                    <a:pt x="9037" y="14404"/>
                  </a:lnTo>
                  <a:lnTo>
                    <a:pt x="9114" y="14288"/>
                  </a:lnTo>
                  <a:lnTo>
                    <a:pt x="9346" y="14056"/>
                  </a:lnTo>
                  <a:lnTo>
                    <a:pt x="9462" y="13941"/>
                  </a:lnTo>
                  <a:lnTo>
                    <a:pt x="9539" y="13825"/>
                  </a:lnTo>
                  <a:lnTo>
                    <a:pt x="9655" y="13786"/>
                  </a:lnTo>
                  <a:close/>
                  <a:moveTo>
                    <a:pt x="889" y="1"/>
                  </a:moveTo>
                  <a:lnTo>
                    <a:pt x="812" y="78"/>
                  </a:lnTo>
                  <a:lnTo>
                    <a:pt x="773" y="155"/>
                  </a:lnTo>
                  <a:lnTo>
                    <a:pt x="194" y="2511"/>
                  </a:lnTo>
                  <a:lnTo>
                    <a:pt x="117" y="2897"/>
                  </a:lnTo>
                  <a:lnTo>
                    <a:pt x="40" y="3322"/>
                  </a:lnTo>
                  <a:lnTo>
                    <a:pt x="1" y="3746"/>
                  </a:lnTo>
                  <a:lnTo>
                    <a:pt x="1" y="4210"/>
                  </a:lnTo>
                  <a:lnTo>
                    <a:pt x="78" y="4441"/>
                  </a:lnTo>
                  <a:lnTo>
                    <a:pt x="155" y="4673"/>
                  </a:lnTo>
                  <a:lnTo>
                    <a:pt x="348" y="5136"/>
                  </a:lnTo>
                  <a:lnTo>
                    <a:pt x="850" y="6025"/>
                  </a:lnTo>
                  <a:lnTo>
                    <a:pt x="1970" y="8187"/>
                  </a:lnTo>
                  <a:lnTo>
                    <a:pt x="4133" y="12435"/>
                  </a:lnTo>
                  <a:lnTo>
                    <a:pt x="5253" y="14558"/>
                  </a:lnTo>
                  <a:lnTo>
                    <a:pt x="6411" y="16682"/>
                  </a:lnTo>
                  <a:lnTo>
                    <a:pt x="5484" y="16875"/>
                  </a:lnTo>
                  <a:lnTo>
                    <a:pt x="4596" y="16991"/>
                  </a:lnTo>
                  <a:lnTo>
                    <a:pt x="4596" y="16991"/>
                  </a:lnTo>
                  <a:lnTo>
                    <a:pt x="4673" y="16837"/>
                  </a:lnTo>
                  <a:lnTo>
                    <a:pt x="4712" y="16682"/>
                  </a:lnTo>
                  <a:lnTo>
                    <a:pt x="4712" y="16528"/>
                  </a:lnTo>
                  <a:lnTo>
                    <a:pt x="4635" y="16373"/>
                  </a:lnTo>
                  <a:lnTo>
                    <a:pt x="4557" y="16219"/>
                  </a:lnTo>
                  <a:lnTo>
                    <a:pt x="4442" y="16103"/>
                  </a:lnTo>
                  <a:lnTo>
                    <a:pt x="4326" y="15987"/>
                  </a:lnTo>
                  <a:lnTo>
                    <a:pt x="4133" y="15910"/>
                  </a:lnTo>
                  <a:lnTo>
                    <a:pt x="3862" y="15871"/>
                  </a:lnTo>
                  <a:lnTo>
                    <a:pt x="3592" y="15871"/>
                  </a:lnTo>
                  <a:lnTo>
                    <a:pt x="3322" y="15949"/>
                  </a:lnTo>
                  <a:lnTo>
                    <a:pt x="3090" y="16103"/>
                  </a:lnTo>
                  <a:lnTo>
                    <a:pt x="2897" y="16258"/>
                  </a:lnTo>
                  <a:lnTo>
                    <a:pt x="2743" y="16489"/>
                  </a:lnTo>
                  <a:lnTo>
                    <a:pt x="2588" y="16721"/>
                  </a:lnTo>
                  <a:lnTo>
                    <a:pt x="2550" y="16991"/>
                  </a:lnTo>
                  <a:lnTo>
                    <a:pt x="2511" y="17416"/>
                  </a:lnTo>
                  <a:lnTo>
                    <a:pt x="2550" y="17725"/>
                  </a:lnTo>
                  <a:lnTo>
                    <a:pt x="2704" y="17995"/>
                  </a:lnTo>
                  <a:lnTo>
                    <a:pt x="2858" y="18227"/>
                  </a:lnTo>
                  <a:lnTo>
                    <a:pt x="3129" y="18381"/>
                  </a:lnTo>
                  <a:lnTo>
                    <a:pt x="3399" y="18497"/>
                  </a:lnTo>
                  <a:lnTo>
                    <a:pt x="3747" y="18574"/>
                  </a:lnTo>
                  <a:lnTo>
                    <a:pt x="4094" y="18613"/>
                  </a:lnTo>
                  <a:lnTo>
                    <a:pt x="4442" y="18613"/>
                  </a:lnTo>
                  <a:lnTo>
                    <a:pt x="4828" y="18574"/>
                  </a:lnTo>
                  <a:lnTo>
                    <a:pt x="5639" y="18420"/>
                  </a:lnTo>
                  <a:lnTo>
                    <a:pt x="6334" y="18266"/>
                  </a:lnTo>
                  <a:lnTo>
                    <a:pt x="6952" y="18072"/>
                  </a:lnTo>
                  <a:lnTo>
                    <a:pt x="7067" y="18034"/>
                  </a:lnTo>
                  <a:lnTo>
                    <a:pt x="7299" y="17957"/>
                  </a:lnTo>
                  <a:lnTo>
                    <a:pt x="8149" y="17570"/>
                  </a:lnTo>
                  <a:lnTo>
                    <a:pt x="8612" y="18497"/>
                  </a:lnTo>
                  <a:lnTo>
                    <a:pt x="9037" y="19463"/>
                  </a:lnTo>
                  <a:lnTo>
                    <a:pt x="9269" y="20003"/>
                  </a:lnTo>
                  <a:lnTo>
                    <a:pt x="9423" y="20351"/>
                  </a:lnTo>
                  <a:lnTo>
                    <a:pt x="9539" y="20660"/>
                  </a:lnTo>
                  <a:lnTo>
                    <a:pt x="9770" y="20621"/>
                  </a:lnTo>
                  <a:lnTo>
                    <a:pt x="9693" y="20428"/>
                  </a:lnTo>
                  <a:lnTo>
                    <a:pt x="9423" y="19656"/>
                  </a:lnTo>
                  <a:lnTo>
                    <a:pt x="9114" y="18922"/>
                  </a:lnTo>
                  <a:lnTo>
                    <a:pt x="8767" y="18150"/>
                  </a:lnTo>
                  <a:lnTo>
                    <a:pt x="8419" y="17416"/>
                  </a:lnTo>
                  <a:lnTo>
                    <a:pt x="8960" y="17107"/>
                  </a:lnTo>
                  <a:lnTo>
                    <a:pt x="9539" y="16760"/>
                  </a:lnTo>
                  <a:lnTo>
                    <a:pt x="10041" y="16373"/>
                  </a:lnTo>
                  <a:lnTo>
                    <a:pt x="10272" y="16180"/>
                  </a:lnTo>
                  <a:lnTo>
                    <a:pt x="10466" y="15949"/>
                  </a:lnTo>
                  <a:lnTo>
                    <a:pt x="10659" y="15717"/>
                  </a:lnTo>
                  <a:lnTo>
                    <a:pt x="10813" y="15485"/>
                  </a:lnTo>
                  <a:lnTo>
                    <a:pt x="10929" y="15254"/>
                  </a:lnTo>
                  <a:lnTo>
                    <a:pt x="10968" y="14983"/>
                  </a:lnTo>
                  <a:lnTo>
                    <a:pt x="10968" y="14752"/>
                  </a:lnTo>
                  <a:lnTo>
                    <a:pt x="10929" y="14520"/>
                  </a:lnTo>
                  <a:lnTo>
                    <a:pt x="10852" y="14250"/>
                  </a:lnTo>
                  <a:lnTo>
                    <a:pt x="10659" y="13979"/>
                  </a:lnTo>
                  <a:lnTo>
                    <a:pt x="10504" y="13825"/>
                  </a:lnTo>
                  <a:lnTo>
                    <a:pt x="10272" y="13670"/>
                  </a:lnTo>
                  <a:lnTo>
                    <a:pt x="10041" y="13555"/>
                  </a:lnTo>
                  <a:lnTo>
                    <a:pt x="9809" y="13516"/>
                  </a:lnTo>
                  <a:lnTo>
                    <a:pt x="9539" y="13516"/>
                  </a:lnTo>
                  <a:lnTo>
                    <a:pt x="9307" y="13555"/>
                  </a:lnTo>
                  <a:lnTo>
                    <a:pt x="9075" y="13670"/>
                  </a:lnTo>
                  <a:lnTo>
                    <a:pt x="8882" y="13863"/>
                  </a:lnTo>
                  <a:lnTo>
                    <a:pt x="8767" y="14056"/>
                  </a:lnTo>
                  <a:lnTo>
                    <a:pt x="8728" y="14250"/>
                  </a:lnTo>
                  <a:lnTo>
                    <a:pt x="8689" y="14443"/>
                  </a:lnTo>
                  <a:lnTo>
                    <a:pt x="8689" y="14636"/>
                  </a:lnTo>
                  <a:lnTo>
                    <a:pt x="8728" y="14829"/>
                  </a:lnTo>
                  <a:lnTo>
                    <a:pt x="8805" y="15022"/>
                  </a:lnTo>
                  <a:lnTo>
                    <a:pt x="8921" y="15176"/>
                  </a:lnTo>
                  <a:lnTo>
                    <a:pt x="9075" y="15331"/>
                  </a:lnTo>
                  <a:lnTo>
                    <a:pt x="8728" y="15640"/>
                  </a:lnTo>
                  <a:lnTo>
                    <a:pt x="8342" y="15871"/>
                  </a:lnTo>
                  <a:lnTo>
                    <a:pt x="7917" y="16103"/>
                  </a:lnTo>
                  <a:lnTo>
                    <a:pt x="7454" y="16296"/>
                  </a:lnTo>
                  <a:lnTo>
                    <a:pt x="7531" y="16258"/>
                  </a:lnTo>
                  <a:lnTo>
                    <a:pt x="7608" y="16219"/>
                  </a:lnTo>
                  <a:lnTo>
                    <a:pt x="7608" y="16142"/>
                  </a:lnTo>
                  <a:lnTo>
                    <a:pt x="7608" y="16026"/>
                  </a:lnTo>
                  <a:lnTo>
                    <a:pt x="5330" y="6488"/>
                  </a:lnTo>
                  <a:lnTo>
                    <a:pt x="4712" y="4094"/>
                  </a:lnTo>
                  <a:lnTo>
                    <a:pt x="4480" y="3013"/>
                  </a:lnTo>
                  <a:lnTo>
                    <a:pt x="4326" y="2511"/>
                  </a:lnTo>
                  <a:lnTo>
                    <a:pt x="4249" y="2240"/>
                  </a:lnTo>
                  <a:lnTo>
                    <a:pt x="4094" y="2009"/>
                  </a:lnTo>
                  <a:lnTo>
                    <a:pt x="3824" y="1700"/>
                  </a:lnTo>
                  <a:lnTo>
                    <a:pt x="3515" y="1352"/>
                  </a:lnTo>
                  <a:lnTo>
                    <a:pt x="3129" y="1082"/>
                  </a:lnTo>
                  <a:lnTo>
                    <a:pt x="2704" y="812"/>
                  </a:lnTo>
                  <a:lnTo>
                    <a:pt x="2318" y="580"/>
                  </a:lnTo>
                  <a:lnTo>
                    <a:pt x="1854" y="387"/>
                  </a:lnTo>
                  <a:lnTo>
                    <a:pt x="108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9"/>
            <p:cNvSpPr/>
            <p:nvPr/>
          </p:nvSpPr>
          <p:spPr>
            <a:xfrm>
              <a:off x="319200" y="3515375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8" y="309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2"/>
                  </a:lnTo>
                  <a:lnTo>
                    <a:pt x="7299" y="502"/>
                  </a:lnTo>
                  <a:lnTo>
                    <a:pt x="7453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3"/>
                  </a:lnTo>
                  <a:lnTo>
                    <a:pt x="6295" y="4943"/>
                  </a:lnTo>
                  <a:lnTo>
                    <a:pt x="6218" y="3978"/>
                  </a:lnTo>
                  <a:lnTo>
                    <a:pt x="6140" y="2974"/>
                  </a:lnTo>
                  <a:lnTo>
                    <a:pt x="6140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4"/>
                  </a:lnTo>
                  <a:lnTo>
                    <a:pt x="6449" y="502"/>
                  </a:lnTo>
                  <a:lnTo>
                    <a:pt x="6527" y="425"/>
                  </a:lnTo>
                  <a:lnTo>
                    <a:pt x="6642" y="348"/>
                  </a:lnTo>
                  <a:lnTo>
                    <a:pt x="6758" y="309"/>
                  </a:lnTo>
                  <a:close/>
                  <a:moveTo>
                    <a:pt x="11971" y="4711"/>
                  </a:moveTo>
                  <a:lnTo>
                    <a:pt x="12087" y="4750"/>
                  </a:lnTo>
                  <a:lnTo>
                    <a:pt x="12164" y="4827"/>
                  </a:lnTo>
                  <a:lnTo>
                    <a:pt x="12280" y="4905"/>
                  </a:lnTo>
                  <a:lnTo>
                    <a:pt x="12319" y="4982"/>
                  </a:lnTo>
                  <a:lnTo>
                    <a:pt x="12396" y="5136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1"/>
                  </a:lnTo>
                  <a:lnTo>
                    <a:pt x="10041" y="5831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8" y="5252"/>
                  </a:lnTo>
                  <a:lnTo>
                    <a:pt x="7955" y="5020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8" y="4750"/>
                  </a:lnTo>
                  <a:lnTo>
                    <a:pt x="11353" y="4711"/>
                  </a:lnTo>
                  <a:close/>
                  <a:moveTo>
                    <a:pt x="5638" y="5754"/>
                  </a:moveTo>
                  <a:lnTo>
                    <a:pt x="4557" y="6449"/>
                  </a:lnTo>
                  <a:lnTo>
                    <a:pt x="3437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29" y="7917"/>
                  </a:lnTo>
                  <a:lnTo>
                    <a:pt x="1120" y="7955"/>
                  </a:lnTo>
                  <a:lnTo>
                    <a:pt x="927" y="7917"/>
                  </a:lnTo>
                  <a:lnTo>
                    <a:pt x="850" y="7878"/>
                  </a:lnTo>
                  <a:lnTo>
                    <a:pt x="773" y="7801"/>
                  </a:lnTo>
                  <a:lnTo>
                    <a:pt x="734" y="7685"/>
                  </a:lnTo>
                  <a:lnTo>
                    <a:pt x="696" y="7530"/>
                  </a:lnTo>
                  <a:lnTo>
                    <a:pt x="696" y="7376"/>
                  </a:lnTo>
                  <a:lnTo>
                    <a:pt x="696" y="7221"/>
                  </a:lnTo>
                  <a:lnTo>
                    <a:pt x="734" y="7144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2"/>
                  </a:lnTo>
                  <a:lnTo>
                    <a:pt x="2742" y="6449"/>
                  </a:lnTo>
                  <a:lnTo>
                    <a:pt x="3592" y="6295"/>
                  </a:lnTo>
                  <a:lnTo>
                    <a:pt x="4634" y="6063"/>
                  </a:lnTo>
                  <a:lnTo>
                    <a:pt x="5136" y="5909"/>
                  </a:lnTo>
                  <a:lnTo>
                    <a:pt x="5638" y="5754"/>
                  </a:lnTo>
                  <a:close/>
                  <a:moveTo>
                    <a:pt x="6951" y="0"/>
                  </a:moveTo>
                  <a:lnTo>
                    <a:pt x="6720" y="39"/>
                  </a:lnTo>
                  <a:lnTo>
                    <a:pt x="6527" y="116"/>
                  </a:lnTo>
                  <a:lnTo>
                    <a:pt x="6333" y="232"/>
                  </a:lnTo>
                  <a:lnTo>
                    <a:pt x="6140" y="425"/>
                  </a:lnTo>
                  <a:lnTo>
                    <a:pt x="5986" y="618"/>
                  </a:lnTo>
                  <a:lnTo>
                    <a:pt x="5909" y="811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1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3" y="5020"/>
                  </a:lnTo>
                  <a:lnTo>
                    <a:pt x="6025" y="5136"/>
                  </a:lnTo>
                  <a:lnTo>
                    <a:pt x="6063" y="5252"/>
                  </a:lnTo>
                  <a:lnTo>
                    <a:pt x="5523" y="5445"/>
                  </a:lnTo>
                  <a:lnTo>
                    <a:pt x="4982" y="5561"/>
                  </a:lnTo>
                  <a:lnTo>
                    <a:pt x="3939" y="5831"/>
                  </a:lnTo>
                  <a:lnTo>
                    <a:pt x="2858" y="6024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0" y="6642"/>
                  </a:lnTo>
                  <a:lnTo>
                    <a:pt x="503" y="6835"/>
                  </a:lnTo>
                  <a:lnTo>
                    <a:pt x="232" y="7028"/>
                  </a:lnTo>
                  <a:lnTo>
                    <a:pt x="116" y="7144"/>
                  </a:lnTo>
                  <a:lnTo>
                    <a:pt x="39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39" y="7723"/>
                  </a:lnTo>
                  <a:lnTo>
                    <a:pt x="116" y="7917"/>
                  </a:lnTo>
                  <a:lnTo>
                    <a:pt x="232" y="8032"/>
                  </a:lnTo>
                  <a:lnTo>
                    <a:pt x="348" y="8148"/>
                  </a:lnTo>
                  <a:lnTo>
                    <a:pt x="503" y="8225"/>
                  </a:lnTo>
                  <a:lnTo>
                    <a:pt x="618" y="8264"/>
                  </a:lnTo>
                  <a:lnTo>
                    <a:pt x="927" y="8341"/>
                  </a:lnTo>
                  <a:lnTo>
                    <a:pt x="1275" y="8341"/>
                  </a:lnTo>
                  <a:lnTo>
                    <a:pt x="1622" y="8303"/>
                  </a:lnTo>
                  <a:lnTo>
                    <a:pt x="1931" y="8187"/>
                  </a:lnTo>
                  <a:lnTo>
                    <a:pt x="2549" y="7994"/>
                  </a:lnTo>
                  <a:lnTo>
                    <a:pt x="3553" y="7530"/>
                  </a:lnTo>
                  <a:lnTo>
                    <a:pt x="4519" y="6990"/>
                  </a:lnTo>
                  <a:lnTo>
                    <a:pt x="5445" y="6372"/>
                  </a:lnTo>
                  <a:lnTo>
                    <a:pt x="5909" y="6063"/>
                  </a:lnTo>
                  <a:lnTo>
                    <a:pt x="6333" y="5715"/>
                  </a:lnTo>
                  <a:lnTo>
                    <a:pt x="6527" y="6102"/>
                  </a:lnTo>
                  <a:lnTo>
                    <a:pt x="6642" y="6295"/>
                  </a:lnTo>
                  <a:lnTo>
                    <a:pt x="6758" y="6449"/>
                  </a:lnTo>
                  <a:lnTo>
                    <a:pt x="7029" y="6372"/>
                  </a:lnTo>
                  <a:lnTo>
                    <a:pt x="7029" y="6333"/>
                  </a:lnTo>
                  <a:lnTo>
                    <a:pt x="6835" y="5986"/>
                  </a:lnTo>
                  <a:lnTo>
                    <a:pt x="6758" y="5831"/>
                  </a:lnTo>
                  <a:lnTo>
                    <a:pt x="6720" y="5638"/>
                  </a:lnTo>
                  <a:lnTo>
                    <a:pt x="6720" y="5561"/>
                  </a:lnTo>
                  <a:lnTo>
                    <a:pt x="7569" y="5831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7"/>
                  </a:lnTo>
                  <a:lnTo>
                    <a:pt x="11006" y="6217"/>
                  </a:lnTo>
                  <a:lnTo>
                    <a:pt x="11469" y="6179"/>
                  </a:lnTo>
                  <a:lnTo>
                    <a:pt x="11933" y="6140"/>
                  </a:lnTo>
                  <a:lnTo>
                    <a:pt x="12357" y="5986"/>
                  </a:lnTo>
                  <a:lnTo>
                    <a:pt x="12512" y="5909"/>
                  </a:lnTo>
                  <a:lnTo>
                    <a:pt x="12666" y="5793"/>
                  </a:lnTo>
                  <a:lnTo>
                    <a:pt x="12821" y="5677"/>
                  </a:lnTo>
                  <a:lnTo>
                    <a:pt x="12898" y="5522"/>
                  </a:lnTo>
                  <a:lnTo>
                    <a:pt x="12975" y="5368"/>
                  </a:lnTo>
                  <a:lnTo>
                    <a:pt x="12975" y="5175"/>
                  </a:lnTo>
                  <a:lnTo>
                    <a:pt x="12975" y="4982"/>
                  </a:lnTo>
                  <a:lnTo>
                    <a:pt x="12898" y="4827"/>
                  </a:lnTo>
                  <a:lnTo>
                    <a:pt x="12821" y="4711"/>
                  </a:lnTo>
                  <a:lnTo>
                    <a:pt x="12744" y="4634"/>
                  </a:lnTo>
                  <a:lnTo>
                    <a:pt x="12628" y="4518"/>
                  </a:lnTo>
                  <a:lnTo>
                    <a:pt x="12473" y="4480"/>
                  </a:lnTo>
                  <a:lnTo>
                    <a:pt x="12164" y="4364"/>
                  </a:lnTo>
                  <a:lnTo>
                    <a:pt x="11817" y="4325"/>
                  </a:lnTo>
                  <a:lnTo>
                    <a:pt x="11469" y="4325"/>
                  </a:lnTo>
                  <a:lnTo>
                    <a:pt x="10890" y="4364"/>
                  </a:lnTo>
                  <a:lnTo>
                    <a:pt x="9847" y="4403"/>
                  </a:lnTo>
                  <a:lnTo>
                    <a:pt x="8843" y="4480"/>
                  </a:lnTo>
                  <a:lnTo>
                    <a:pt x="7839" y="4634"/>
                  </a:lnTo>
                  <a:lnTo>
                    <a:pt x="6835" y="4827"/>
                  </a:lnTo>
                  <a:lnTo>
                    <a:pt x="7376" y="3476"/>
                  </a:lnTo>
                  <a:lnTo>
                    <a:pt x="7646" y="2742"/>
                  </a:lnTo>
                  <a:lnTo>
                    <a:pt x="7839" y="2047"/>
                  </a:lnTo>
                  <a:lnTo>
                    <a:pt x="7917" y="1815"/>
                  </a:lnTo>
                  <a:lnTo>
                    <a:pt x="7917" y="1545"/>
                  </a:lnTo>
                  <a:lnTo>
                    <a:pt x="7917" y="1313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8"/>
                  </a:lnTo>
                  <a:lnTo>
                    <a:pt x="7531" y="425"/>
                  </a:lnTo>
                  <a:lnTo>
                    <a:pt x="7337" y="271"/>
                  </a:lnTo>
                  <a:lnTo>
                    <a:pt x="7260" y="155"/>
                  </a:lnTo>
                  <a:lnTo>
                    <a:pt x="7144" y="78"/>
                  </a:lnTo>
                  <a:lnTo>
                    <a:pt x="695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9"/>
            <p:cNvSpPr/>
            <p:nvPr/>
          </p:nvSpPr>
          <p:spPr>
            <a:xfrm>
              <a:off x="2371575" y="3521175"/>
              <a:ext cx="106225" cy="123575"/>
            </a:xfrm>
            <a:custGeom>
              <a:avLst/>
              <a:gdLst/>
              <a:ahLst/>
              <a:cxnLst/>
              <a:rect l="l" t="t" r="r" b="b"/>
              <a:pathLst>
                <a:path w="4249" h="4943" extrusionOk="0">
                  <a:moveTo>
                    <a:pt x="3862" y="0"/>
                  </a:moveTo>
                  <a:lnTo>
                    <a:pt x="3592" y="541"/>
                  </a:lnTo>
                  <a:lnTo>
                    <a:pt x="3245" y="1120"/>
                  </a:lnTo>
                  <a:lnTo>
                    <a:pt x="2897" y="1661"/>
                  </a:lnTo>
                  <a:lnTo>
                    <a:pt x="2511" y="2163"/>
                  </a:lnTo>
                  <a:lnTo>
                    <a:pt x="1932" y="2858"/>
                  </a:lnTo>
                  <a:lnTo>
                    <a:pt x="1314" y="3475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48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50"/>
                  </a:lnTo>
                  <a:lnTo>
                    <a:pt x="966" y="4518"/>
                  </a:lnTo>
                  <a:lnTo>
                    <a:pt x="1314" y="4209"/>
                  </a:lnTo>
                  <a:lnTo>
                    <a:pt x="1700" y="3900"/>
                  </a:lnTo>
                  <a:lnTo>
                    <a:pt x="2009" y="3553"/>
                  </a:lnTo>
                  <a:lnTo>
                    <a:pt x="2356" y="3167"/>
                  </a:lnTo>
                  <a:lnTo>
                    <a:pt x="2897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2"/>
                  </a:lnTo>
                  <a:lnTo>
                    <a:pt x="4248" y="155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9"/>
            <p:cNvSpPr/>
            <p:nvPr/>
          </p:nvSpPr>
          <p:spPr>
            <a:xfrm>
              <a:off x="2320425" y="3522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1"/>
                  </a:moveTo>
                  <a:lnTo>
                    <a:pt x="1004" y="310"/>
                  </a:ln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314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507"/>
                  </a:lnTo>
                  <a:lnTo>
                    <a:pt x="579" y="1430"/>
                  </a:lnTo>
                  <a:lnTo>
                    <a:pt x="502" y="1314"/>
                  </a:lnTo>
                  <a:lnTo>
                    <a:pt x="464" y="1236"/>
                  </a:lnTo>
                  <a:lnTo>
                    <a:pt x="425" y="1005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426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1"/>
                  </a:moveTo>
                  <a:lnTo>
                    <a:pt x="850" y="39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117"/>
                  </a:lnTo>
                  <a:lnTo>
                    <a:pt x="271" y="232"/>
                  </a:lnTo>
                  <a:lnTo>
                    <a:pt x="155" y="348"/>
                  </a:lnTo>
                  <a:lnTo>
                    <a:pt x="77" y="541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68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932"/>
                  </a:lnTo>
                  <a:lnTo>
                    <a:pt x="1622" y="1816"/>
                  </a:lnTo>
                  <a:lnTo>
                    <a:pt x="1777" y="1700"/>
                  </a:lnTo>
                  <a:lnTo>
                    <a:pt x="1892" y="1545"/>
                  </a:lnTo>
                  <a:lnTo>
                    <a:pt x="1970" y="1352"/>
                  </a:lnTo>
                  <a:lnTo>
                    <a:pt x="2047" y="1198"/>
                  </a:lnTo>
                  <a:lnTo>
                    <a:pt x="2085" y="1005"/>
                  </a:lnTo>
                  <a:lnTo>
                    <a:pt x="2047" y="812"/>
                  </a:lnTo>
                  <a:lnTo>
                    <a:pt x="1970" y="619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78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9"/>
            <p:cNvSpPr/>
            <p:nvPr/>
          </p:nvSpPr>
          <p:spPr>
            <a:xfrm>
              <a:off x="5925125" y="3542400"/>
              <a:ext cx="60825" cy="90775"/>
            </a:xfrm>
            <a:custGeom>
              <a:avLst/>
              <a:gdLst/>
              <a:ahLst/>
              <a:cxnLst/>
              <a:rect l="l" t="t" r="r" b="b"/>
              <a:pathLst>
                <a:path w="2433" h="3631" extrusionOk="0">
                  <a:moveTo>
                    <a:pt x="1197" y="1"/>
                  </a:moveTo>
                  <a:lnTo>
                    <a:pt x="1081" y="39"/>
                  </a:lnTo>
                  <a:lnTo>
                    <a:pt x="1004" y="78"/>
                  </a:lnTo>
                  <a:lnTo>
                    <a:pt x="966" y="117"/>
                  </a:lnTo>
                  <a:lnTo>
                    <a:pt x="927" y="194"/>
                  </a:lnTo>
                  <a:lnTo>
                    <a:pt x="927" y="271"/>
                  </a:lnTo>
                  <a:lnTo>
                    <a:pt x="850" y="271"/>
                  </a:lnTo>
                  <a:lnTo>
                    <a:pt x="772" y="310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41"/>
                  </a:lnTo>
                  <a:lnTo>
                    <a:pt x="695" y="619"/>
                  </a:lnTo>
                  <a:lnTo>
                    <a:pt x="772" y="696"/>
                  </a:lnTo>
                  <a:lnTo>
                    <a:pt x="850" y="734"/>
                  </a:lnTo>
                  <a:lnTo>
                    <a:pt x="1081" y="812"/>
                  </a:lnTo>
                  <a:lnTo>
                    <a:pt x="1274" y="966"/>
                  </a:lnTo>
                  <a:lnTo>
                    <a:pt x="1468" y="1121"/>
                  </a:lnTo>
                  <a:lnTo>
                    <a:pt x="1622" y="1275"/>
                  </a:lnTo>
                  <a:lnTo>
                    <a:pt x="1738" y="1507"/>
                  </a:lnTo>
                  <a:lnTo>
                    <a:pt x="1854" y="1700"/>
                  </a:lnTo>
                  <a:lnTo>
                    <a:pt x="1892" y="1931"/>
                  </a:lnTo>
                  <a:lnTo>
                    <a:pt x="1931" y="2163"/>
                  </a:lnTo>
                  <a:lnTo>
                    <a:pt x="1892" y="2472"/>
                  </a:lnTo>
                  <a:lnTo>
                    <a:pt x="1815" y="2742"/>
                  </a:lnTo>
                  <a:lnTo>
                    <a:pt x="1738" y="2897"/>
                  </a:lnTo>
                  <a:lnTo>
                    <a:pt x="1622" y="2974"/>
                  </a:lnTo>
                  <a:lnTo>
                    <a:pt x="1506" y="3090"/>
                  </a:lnTo>
                  <a:lnTo>
                    <a:pt x="1390" y="3128"/>
                  </a:lnTo>
                  <a:lnTo>
                    <a:pt x="1197" y="3167"/>
                  </a:lnTo>
                  <a:lnTo>
                    <a:pt x="1043" y="3128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81"/>
                  </a:lnTo>
                  <a:lnTo>
                    <a:pt x="811" y="2626"/>
                  </a:lnTo>
                  <a:lnTo>
                    <a:pt x="888" y="2472"/>
                  </a:lnTo>
                  <a:lnTo>
                    <a:pt x="1043" y="2356"/>
                  </a:lnTo>
                  <a:lnTo>
                    <a:pt x="1120" y="2279"/>
                  </a:lnTo>
                  <a:lnTo>
                    <a:pt x="1159" y="2163"/>
                  </a:lnTo>
                  <a:lnTo>
                    <a:pt x="1120" y="2047"/>
                  </a:lnTo>
                  <a:lnTo>
                    <a:pt x="1043" y="1970"/>
                  </a:lnTo>
                  <a:lnTo>
                    <a:pt x="618" y="1623"/>
                  </a:lnTo>
                  <a:lnTo>
                    <a:pt x="425" y="1468"/>
                  </a:lnTo>
                  <a:lnTo>
                    <a:pt x="193" y="1352"/>
                  </a:lnTo>
                  <a:lnTo>
                    <a:pt x="0" y="1623"/>
                  </a:lnTo>
                  <a:lnTo>
                    <a:pt x="270" y="1893"/>
                  </a:lnTo>
                  <a:lnTo>
                    <a:pt x="541" y="2163"/>
                  </a:lnTo>
                  <a:lnTo>
                    <a:pt x="386" y="2395"/>
                  </a:lnTo>
                  <a:lnTo>
                    <a:pt x="309" y="2626"/>
                  </a:lnTo>
                  <a:lnTo>
                    <a:pt x="309" y="2935"/>
                  </a:lnTo>
                  <a:lnTo>
                    <a:pt x="348" y="3051"/>
                  </a:lnTo>
                  <a:lnTo>
                    <a:pt x="425" y="3206"/>
                  </a:lnTo>
                  <a:lnTo>
                    <a:pt x="541" y="3360"/>
                  </a:lnTo>
                  <a:lnTo>
                    <a:pt x="695" y="3476"/>
                  </a:lnTo>
                  <a:lnTo>
                    <a:pt x="850" y="3592"/>
                  </a:lnTo>
                  <a:lnTo>
                    <a:pt x="1081" y="3630"/>
                  </a:lnTo>
                  <a:lnTo>
                    <a:pt x="1274" y="3630"/>
                  </a:lnTo>
                  <a:lnTo>
                    <a:pt x="1468" y="3592"/>
                  </a:lnTo>
                  <a:lnTo>
                    <a:pt x="1661" y="3515"/>
                  </a:lnTo>
                  <a:lnTo>
                    <a:pt x="1854" y="3437"/>
                  </a:lnTo>
                  <a:lnTo>
                    <a:pt x="2047" y="3283"/>
                  </a:lnTo>
                  <a:lnTo>
                    <a:pt x="2201" y="3090"/>
                  </a:lnTo>
                  <a:lnTo>
                    <a:pt x="2317" y="2897"/>
                  </a:lnTo>
                  <a:lnTo>
                    <a:pt x="2394" y="2704"/>
                  </a:lnTo>
                  <a:lnTo>
                    <a:pt x="2433" y="2472"/>
                  </a:lnTo>
                  <a:lnTo>
                    <a:pt x="2433" y="2279"/>
                  </a:lnTo>
                  <a:lnTo>
                    <a:pt x="2433" y="2047"/>
                  </a:lnTo>
                  <a:lnTo>
                    <a:pt x="2356" y="1816"/>
                  </a:lnTo>
                  <a:lnTo>
                    <a:pt x="2317" y="1623"/>
                  </a:lnTo>
                  <a:lnTo>
                    <a:pt x="2201" y="1391"/>
                  </a:lnTo>
                  <a:lnTo>
                    <a:pt x="1931" y="1005"/>
                  </a:lnTo>
                  <a:lnTo>
                    <a:pt x="1622" y="657"/>
                  </a:lnTo>
                  <a:lnTo>
                    <a:pt x="1274" y="425"/>
                  </a:lnTo>
                  <a:lnTo>
                    <a:pt x="11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9"/>
            <p:cNvSpPr/>
            <p:nvPr/>
          </p:nvSpPr>
          <p:spPr>
            <a:xfrm>
              <a:off x="5032150" y="354530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9"/>
            <p:cNvSpPr/>
            <p:nvPr/>
          </p:nvSpPr>
          <p:spPr>
            <a:xfrm>
              <a:off x="3784900" y="3554950"/>
              <a:ext cx="112950" cy="132275"/>
            </a:xfrm>
            <a:custGeom>
              <a:avLst/>
              <a:gdLst/>
              <a:ahLst/>
              <a:cxnLst/>
              <a:rect l="l" t="t" r="r" b="b"/>
              <a:pathLst>
                <a:path w="4518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3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5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8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6" y="3167"/>
                  </a:lnTo>
                  <a:lnTo>
                    <a:pt x="772" y="2742"/>
                  </a:lnTo>
                  <a:lnTo>
                    <a:pt x="965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79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9"/>
            <p:cNvSpPr/>
            <p:nvPr/>
          </p:nvSpPr>
          <p:spPr>
            <a:xfrm>
              <a:off x="5529325" y="35675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463" y="927"/>
                  </a:lnTo>
                  <a:lnTo>
                    <a:pt x="1043" y="1622"/>
                  </a:lnTo>
                  <a:lnTo>
                    <a:pt x="1661" y="2279"/>
                  </a:lnTo>
                  <a:lnTo>
                    <a:pt x="2356" y="2858"/>
                  </a:lnTo>
                  <a:lnTo>
                    <a:pt x="3089" y="3360"/>
                  </a:lnTo>
                  <a:lnTo>
                    <a:pt x="3862" y="3824"/>
                  </a:lnTo>
                  <a:lnTo>
                    <a:pt x="4672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21" y="4905"/>
                  </a:lnTo>
                  <a:lnTo>
                    <a:pt x="7684" y="4943"/>
                  </a:lnTo>
                  <a:lnTo>
                    <a:pt x="8109" y="4982"/>
                  </a:lnTo>
                  <a:lnTo>
                    <a:pt x="8534" y="4943"/>
                  </a:lnTo>
                  <a:lnTo>
                    <a:pt x="8959" y="4905"/>
                  </a:lnTo>
                  <a:lnTo>
                    <a:pt x="9383" y="4866"/>
                  </a:lnTo>
                  <a:lnTo>
                    <a:pt x="9808" y="4750"/>
                  </a:lnTo>
                  <a:lnTo>
                    <a:pt x="10233" y="4634"/>
                  </a:lnTo>
                  <a:lnTo>
                    <a:pt x="10658" y="4480"/>
                  </a:lnTo>
                  <a:lnTo>
                    <a:pt x="11044" y="4326"/>
                  </a:lnTo>
                  <a:lnTo>
                    <a:pt x="11469" y="4094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280" y="3553"/>
                  </a:lnTo>
                  <a:lnTo>
                    <a:pt x="12434" y="3167"/>
                  </a:lnTo>
                  <a:lnTo>
                    <a:pt x="12241" y="3167"/>
                  </a:lnTo>
                  <a:lnTo>
                    <a:pt x="12202" y="3128"/>
                  </a:lnTo>
                  <a:lnTo>
                    <a:pt x="12009" y="3128"/>
                  </a:lnTo>
                  <a:lnTo>
                    <a:pt x="11893" y="3167"/>
                  </a:lnTo>
                  <a:lnTo>
                    <a:pt x="11546" y="3437"/>
                  </a:lnTo>
                  <a:lnTo>
                    <a:pt x="11198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01" y="4171"/>
                  </a:lnTo>
                  <a:lnTo>
                    <a:pt x="9615" y="4287"/>
                  </a:lnTo>
                  <a:lnTo>
                    <a:pt x="9190" y="4364"/>
                  </a:lnTo>
                  <a:lnTo>
                    <a:pt x="8766" y="4403"/>
                  </a:lnTo>
                  <a:lnTo>
                    <a:pt x="8341" y="4441"/>
                  </a:lnTo>
                  <a:lnTo>
                    <a:pt x="7916" y="4480"/>
                  </a:lnTo>
                  <a:lnTo>
                    <a:pt x="7453" y="4441"/>
                  </a:lnTo>
                  <a:lnTo>
                    <a:pt x="7028" y="4403"/>
                  </a:lnTo>
                  <a:lnTo>
                    <a:pt x="6603" y="4326"/>
                  </a:lnTo>
                  <a:lnTo>
                    <a:pt x="6178" y="4248"/>
                  </a:lnTo>
                  <a:lnTo>
                    <a:pt x="5792" y="4132"/>
                  </a:lnTo>
                  <a:lnTo>
                    <a:pt x="5368" y="4017"/>
                  </a:lnTo>
                  <a:lnTo>
                    <a:pt x="4595" y="3669"/>
                  </a:lnTo>
                  <a:lnTo>
                    <a:pt x="3862" y="3283"/>
                  </a:lnTo>
                  <a:lnTo>
                    <a:pt x="3205" y="2820"/>
                  </a:lnTo>
                  <a:lnTo>
                    <a:pt x="2549" y="2318"/>
                  </a:lnTo>
                  <a:lnTo>
                    <a:pt x="1969" y="1777"/>
                  </a:lnTo>
                  <a:lnTo>
                    <a:pt x="1352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9"/>
            <p:cNvSpPr/>
            <p:nvPr/>
          </p:nvSpPr>
          <p:spPr>
            <a:xfrm>
              <a:off x="2258625" y="3569425"/>
              <a:ext cx="44450" cy="43475"/>
            </a:xfrm>
            <a:custGeom>
              <a:avLst/>
              <a:gdLst/>
              <a:ahLst/>
              <a:cxnLst/>
              <a:rect l="l" t="t" r="r" b="b"/>
              <a:pathLst>
                <a:path w="1778" h="1739" extrusionOk="0">
                  <a:moveTo>
                    <a:pt x="773" y="310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9"/>
                  </a:lnTo>
                  <a:lnTo>
                    <a:pt x="1391" y="773"/>
                  </a:lnTo>
                  <a:lnTo>
                    <a:pt x="1391" y="966"/>
                  </a:lnTo>
                  <a:lnTo>
                    <a:pt x="1352" y="1044"/>
                  </a:lnTo>
                  <a:lnTo>
                    <a:pt x="1275" y="1159"/>
                  </a:lnTo>
                  <a:lnTo>
                    <a:pt x="1198" y="1237"/>
                  </a:lnTo>
                  <a:lnTo>
                    <a:pt x="1082" y="1314"/>
                  </a:lnTo>
                  <a:lnTo>
                    <a:pt x="889" y="1352"/>
                  </a:lnTo>
                  <a:lnTo>
                    <a:pt x="696" y="1352"/>
                  </a:lnTo>
                  <a:lnTo>
                    <a:pt x="542" y="1237"/>
                  </a:lnTo>
                  <a:lnTo>
                    <a:pt x="426" y="1082"/>
                  </a:lnTo>
                  <a:lnTo>
                    <a:pt x="387" y="889"/>
                  </a:lnTo>
                  <a:lnTo>
                    <a:pt x="387" y="735"/>
                  </a:lnTo>
                  <a:lnTo>
                    <a:pt x="464" y="580"/>
                  </a:lnTo>
                  <a:lnTo>
                    <a:pt x="542" y="387"/>
                  </a:lnTo>
                  <a:lnTo>
                    <a:pt x="542" y="348"/>
                  </a:lnTo>
                  <a:lnTo>
                    <a:pt x="773" y="310"/>
                  </a:lnTo>
                  <a:close/>
                  <a:moveTo>
                    <a:pt x="773" y="1"/>
                  </a:moveTo>
                  <a:lnTo>
                    <a:pt x="619" y="40"/>
                  </a:lnTo>
                  <a:lnTo>
                    <a:pt x="464" y="117"/>
                  </a:lnTo>
                  <a:lnTo>
                    <a:pt x="426" y="155"/>
                  </a:lnTo>
                  <a:lnTo>
                    <a:pt x="348" y="194"/>
                  </a:lnTo>
                  <a:lnTo>
                    <a:pt x="233" y="271"/>
                  </a:lnTo>
                  <a:lnTo>
                    <a:pt x="117" y="387"/>
                  </a:lnTo>
                  <a:lnTo>
                    <a:pt x="40" y="503"/>
                  </a:lnTo>
                  <a:lnTo>
                    <a:pt x="1" y="657"/>
                  </a:lnTo>
                  <a:lnTo>
                    <a:pt x="1" y="850"/>
                  </a:lnTo>
                  <a:lnTo>
                    <a:pt x="1" y="1005"/>
                  </a:lnTo>
                  <a:lnTo>
                    <a:pt x="40" y="1159"/>
                  </a:lnTo>
                  <a:lnTo>
                    <a:pt x="117" y="1314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9" y="1739"/>
                  </a:lnTo>
                  <a:lnTo>
                    <a:pt x="966" y="1739"/>
                  </a:lnTo>
                  <a:lnTo>
                    <a:pt x="1121" y="1700"/>
                  </a:lnTo>
                  <a:lnTo>
                    <a:pt x="1275" y="1623"/>
                  </a:lnTo>
                  <a:lnTo>
                    <a:pt x="1430" y="1545"/>
                  </a:lnTo>
                  <a:lnTo>
                    <a:pt x="1584" y="1430"/>
                  </a:lnTo>
                  <a:lnTo>
                    <a:pt x="1661" y="1275"/>
                  </a:lnTo>
                  <a:lnTo>
                    <a:pt x="1739" y="1121"/>
                  </a:lnTo>
                  <a:lnTo>
                    <a:pt x="1777" y="928"/>
                  </a:lnTo>
                  <a:lnTo>
                    <a:pt x="1777" y="773"/>
                  </a:lnTo>
                  <a:lnTo>
                    <a:pt x="1739" y="580"/>
                  </a:lnTo>
                  <a:lnTo>
                    <a:pt x="1661" y="426"/>
                  </a:lnTo>
                  <a:lnTo>
                    <a:pt x="1546" y="271"/>
                  </a:lnTo>
                  <a:lnTo>
                    <a:pt x="1430" y="155"/>
                  </a:lnTo>
                  <a:lnTo>
                    <a:pt x="1275" y="78"/>
                  </a:lnTo>
                  <a:lnTo>
                    <a:pt x="1121" y="40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9"/>
            <p:cNvSpPr/>
            <p:nvPr/>
          </p:nvSpPr>
          <p:spPr>
            <a:xfrm>
              <a:off x="5836300" y="3573300"/>
              <a:ext cx="93675" cy="136150"/>
            </a:xfrm>
            <a:custGeom>
              <a:avLst/>
              <a:gdLst/>
              <a:ahLst/>
              <a:cxnLst/>
              <a:rect l="l" t="t" r="r" b="b"/>
              <a:pathLst>
                <a:path w="3747" h="5446" extrusionOk="0">
                  <a:moveTo>
                    <a:pt x="3515" y="0"/>
                  </a:moveTo>
                  <a:lnTo>
                    <a:pt x="3437" y="39"/>
                  </a:lnTo>
                  <a:lnTo>
                    <a:pt x="3360" y="78"/>
                  </a:lnTo>
                  <a:lnTo>
                    <a:pt x="3283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88" y="773"/>
                  </a:lnTo>
                  <a:lnTo>
                    <a:pt x="2356" y="1004"/>
                  </a:lnTo>
                  <a:lnTo>
                    <a:pt x="2086" y="1236"/>
                  </a:lnTo>
                  <a:lnTo>
                    <a:pt x="1777" y="1468"/>
                  </a:lnTo>
                  <a:lnTo>
                    <a:pt x="1159" y="1815"/>
                  </a:lnTo>
                  <a:lnTo>
                    <a:pt x="1120" y="1892"/>
                  </a:lnTo>
                  <a:lnTo>
                    <a:pt x="1082" y="1970"/>
                  </a:lnTo>
                  <a:lnTo>
                    <a:pt x="1082" y="2047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927" y="2124"/>
                  </a:lnTo>
                  <a:lnTo>
                    <a:pt x="850" y="2201"/>
                  </a:lnTo>
                  <a:lnTo>
                    <a:pt x="812" y="2279"/>
                  </a:lnTo>
                  <a:lnTo>
                    <a:pt x="812" y="2356"/>
                  </a:lnTo>
                  <a:lnTo>
                    <a:pt x="850" y="2433"/>
                  </a:lnTo>
                  <a:lnTo>
                    <a:pt x="889" y="2510"/>
                  </a:lnTo>
                  <a:lnTo>
                    <a:pt x="1005" y="2549"/>
                  </a:lnTo>
                  <a:lnTo>
                    <a:pt x="1236" y="2626"/>
                  </a:lnTo>
                  <a:lnTo>
                    <a:pt x="1468" y="2703"/>
                  </a:lnTo>
                  <a:lnTo>
                    <a:pt x="1661" y="2858"/>
                  </a:lnTo>
                  <a:lnTo>
                    <a:pt x="1854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63" y="3669"/>
                  </a:lnTo>
                  <a:lnTo>
                    <a:pt x="2163" y="3900"/>
                  </a:lnTo>
                  <a:lnTo>
                    <a:pt x="2124" y="4132"/>
                  </a:lnTo>
                  <a:lnTo>
                    <a:pt x="2047" y="4364"/>
                  </a:lnTo>
                  <a:lnTo>
                    <a:pt x="1931" y="4557"/>
                  </a:lnTo>
                  <a:lnTo>
                    <a:pt x="1777" y="4711"/>
                  </a:lnTo>
                  <a:lnTo>
                    <a:pt x="1584" y="4866"/>
                  </a:lnTo>
                  <a:lnTo>
                    <a:pt x="1352" y="4943"/>
                  </a:lnTo>
                  <a:lnTo>
                    <a:pt x="1236" y="4982"/>
                  </a:lnTo>
                  <a:lnTo>
                    <a:pt x="1120" y="4982"/>
                  </a:lnTo>
                  <a:lnTo>
                    <a:pt x="927" y="4904"/>
                  </a:lnTo>
                  <a:lnTo>
                    <a:pt x="773" y="4789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73" y="4287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1005" y="4132"/>
                  </a:lnTo>
                  <a:lnTo>
                    <a:pt x="1120" y="4094"/>
                  </a:lnTo>
                  <a:lnTo>
                    <a:pt x="1275" y="4055"/>
                  </a:lnTo>
                  <a:lnTo>
                    <a:pt x="1352" y="3939"/>
                  </a:lnTo>
                  <a:lnTo>
                    <a:pt x="1314" y="3823"/>
                  </a:lnTo>
                  <a:lnTo>
                    <a:pt x="1314" y="3746"/>
                  </a:lnTo>
                  <a:lnTo>
                    <a:pt x="1236" y="3669"/>
                  </a:lnTo>
                  <a:lnTo>
                    <a:pt x="155" y="2935"/>
                  </a:lnTo>
                  <a:lnTo>
                    <a:pt x="1" y="3321"/>
                  </a:lnTo>
                  <a:lnTo>
                    <a:pt x="657" y="3785"/>
                  </a:lnTo>
                  <a:lnTo>
                    <a:pt x="541" y="3900"/>
                  </a:lnTo>
                  <a:lnTo>
                    <a:pt x="425" y="4016"/>
                  </a:lnTo>
                  <a:lnTo>
                    <a:pt x="310" y="4132"/>
                  </a:lnTo>
                  <a:lnTo>
                    <a:pt x="271" y="4248"/>
                  </a:lnTo>
                  <a:lnTo>
                    <a:pt x="232" y="4402"/>
                  </a:lnTo>
                  <a:lnTo>
                    <a:pt x="194" y="4557"/>
                  </a:lnTo>
                  <a:lnTo>
                    <a:pt x="232" y="4750"/>
                  </a:lnTo>
                  <a:lnTo>
                    <a:pt x="271" y="4904"/>
                  </a:lnTo>
                  <a:lnTo>
                    <a:pt x="425" y="5136"/>
                  </a:lnTo>
                  <a:lnTo>
                    <a:pt x="580" y="5291"/>
                  </a:lnTo>
                  <a:lnTo>
                    <a:pt x="773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29" y="5406"/>
                  </a:lnTo>
                  <a:lnTo>
                    <a:pt x="1661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79" y="4866"/>
                  </a:lnTo>
                  <a:lnTo>
                    <a:pt x="2433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626" y="3978"/>
                  </a:lnTo>
                  <a:lnTo>
                    <a:pt x="2626" y="3746"/>
                  </a:lnTo>
                  <a:lnTo>
                    <a:pt x="2588" y="3514"/>
                  </a:lnTo>
                  <a:lnTo>
                    <a:pt x="2511" y="3283"/>
                  </a:lnTo>
                  <a:lnTo>
                    <a:pt x="2395" y="3090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70" y="2510"/>
                  </a:lnTo>
                  <a:lnTo>
                    <a:pt x="1777" y="2356"/>
                  </a:lnTo>
                  <a:lnTo>
                    <a:pt x="1545" y="2240"/>
                  </a:lnTo>
                  <a:lnTo>
                    <a:pt x="1314" y="2124"/>
                  </a:lnTo>
                  <a:lnTo>
                    <a:pt x="1661" y="2008"/>
                  </a:lnTo>
                  <a:lnTo>
                    <a:pt x="1970" y="1854"/>
                  </a:lnTo>
                  <a:lnTo>
                    <a:pt x="2279" y="1661"/>
                  </a:lnTo>
                  <a:lnTo>
                    <a:pt x="2588" y="1429"/>
                  </a:lnTo>
                  <a:lnTo>
                    <a:pt x="2858" y="1236"/>
                  </a:lnTo>
                  <a:lnTo>
                    <a:pt x="3128" y="966"/>
                  </a:lnTo>
                  <a:lnTo>
                    <a:pt x="3360" y="695"/>
                  </a:lnTo>
                  <a:lnTo>
                    <a:pt x="3476" y="541"/>
                  </a:lnTo>
                  <a:lnTo>
                    <a:pt x="3553" y="387"/>
                  </a:lnTo>
                  <a:lnTo>
                    <a:pt x="3746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9"/>
            <p:cNvSpPr/>
            <p:nvPr/>
          </p:nvSpPr>
          <p:spPr>
            <a:xfrm>
              <a:off x="2264425" y="357522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8"/>
                  </a:lnTo>
                  <a:lnTo>
                    <a:pt x="3939" y="4248"/>
                  </a:lnTo>
                  <a:lnTo>
                    <a:pt x="4017" y="5407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917"/>
                  </a:lnTo>
                  <a:lnTo>
                    <a:pt x="3901" y="8534"/>
                  </a:lnTo>
                  <a:lnTo>
                    <a:pt x="3746" y="9152"/>
                  </a:lnTo>
                  <a:lnTo>
                    <a:pt x="3515" y="9732"/>
                  </a:lnTo>
                  <a:lnTo>
                    <a:pt x="3244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93"/>
                  </a:lnTo>
                  <a:lnTo>
                    <a:pt x="773" y="9384"/>
                  </a:lnTo>
                  <a:lnTo>
                    <a:pt x="696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618" y="2742"/>
                  </a:lnTo>
                  <a:lnTo>
                    <a:pt x="1391" y="2395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39"/>
                  </a:lnTo>
                  <a:lnTo>
                    <a:pt x="3476" y="310"/>
                  </a:lnTo>
                  <a:lnTo>
                    <a:pt x="3051" y="657"/>
                  </a:lnTo>
                  <a:lnTo>
                    <a:pt x="2626" y="966"/>
                  </a:lnTo>
                  <a:lnTo>
                    <a:pt x="2202" y="1313"/>
                  </a:lnTo>
                  <a:lnTo>
                    <a:pt x="1314" y="1893"/>
                  </a:lnTo>
                  <a:lnTo>
                    <a:pt x="425" y="2472"/>
                  </a:lnTo>
                  <a:lnTo>
                    <a:pt x="348" y="2549"/>
                  </a:lnTo>
                  <a:lnTo>
                    <a:pt x="348" y="2626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3"/>
                  </a:lnTo>
                  <a:lnTo>
                    <a:pt x="155" y="4866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4"/>
                  </a:lnTo>
                  <a:lnTo>
                    <a:pt x="1391" y="11199"/>
                  </a:lnTo>
                  <a:lnTo>
                    <a:pt x="1622" y="11315"/>
                  </a:lnTo>
                  <a:lnTo>
                    <a:pt x="1816" y="11392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53"/>
                  </a:lnTo>
                  <a:lnTo>
                    <a:pt x="3051" y="11237"/>
                  </a:lnTo>
                  <a:lnTo>
                    <a:pt x="3283" y="11044"/>
                  </a:lnTo>
                  <a:lnTo>
                    <a:pt x="3476" y="10890"/>
                  </a:lnTo>
                  <a:lnTo>
                    <a:pt x="3669" y="10658"/>
                  </a:lnTo>
                  <a:lnTo>
                    <a:pt x="3823" y="10388"/>
                  </a:lnTo>
                  <a:lnTo>
                    <a:pt x="3978" y="10156"/>
                  </a:lnTo>
                  <a:lnTo>
                    <a:pt x="4171" y="9538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222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57" y="4982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1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39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9"/>
            <p:cNvSpPr/>
            <p:nvPr/>
          </p:nvSpPr>
          <p:spPr>
            <a:xfrm>
              <a:off x="4033950" y="35897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9"/>
            <p:cNvSpPr/>
            <p:nvPr/>
          </p:nvSpPr>
          <p:spPr>
            <a:xfrm>
              <a:off x="3935475" y="3595500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426" y="1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40" y="78"/>
                  </a:lnTo>
                  <a:lnTo>
                    <a:pt x="1" y="194"/>
                  </a:lnTo>
                  <a:lnTo>
                    <a:pt x="40" y="271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1"/>
                  </a:lnTo>
                  <a:lnTo>
                    <a:pt x="850" y="194"/>
                  </a:lnTo>
                  <a:lnTo>
                    <a:pt x="812" y="78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9"/>
            <p:cNvSpPr/>
            <p:nvPr/>
          </p:nvSpPr>
          <p:spPr>
            <a:xfrm>
              <a:off x="6924275" y="3599350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4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4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1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6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9"/>
            <p:cNvSpPr/>
            <p:nvPr/>
          </p:nvSpPr>
          <p:spPr>
            <a:xfrm>
              <a:off x="2208425" y="362157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4" y="386"/>
                  </a:moveTo>
                  <a:lnTo>
                    <a:pt x="1121" y="425"/>
                  </a:lnTo>
                  <a:lnTo>
                    <a:pt x="1198" y="463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9" y="1274"/>
                  </a:lnTo>
                  <a:lnTo>
                    <a:pt x="696" y="1236"/>
                  </a:lnTo>
                  <a:lnTo>
                    <a:pt x="542" y="1159"/>
                  </a:lnTo>
                  <a:lnTo>
                    <a:pt x="464" y="1081"/>
                  </a:lnTo>
                  <a:lnTo>
                    <a:pt x="426" y="965"/>
                  </a:lnTo>
                  <a:lnTo>
                    <a:pt x="387" y="888"/>
                  </a:lnTo>
                  <a:lnTo>
                    <a:pt x="387" y="772"/>
                  </a:lnTo>
                  <a:lnTo>
                    <a:pt x="426" y="579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850" y="0"/>
                  </a:moveTo>
                  <a:lnTo>
                    <a:pt x="735" y="39"/>
                  </a:lnTo>
                  <a:lnTo>
                    <a:pt x="619" y="77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79"/>
                  </a:lnTo>
                  <a:lnTo>
                    <a:pt x="40" y="734"/>
                  </a:lnTo>
                  <a:lnTo>
                    <a:pt x="1" y="888"/>
                  </a:lnTo>
                  <a:lnTo>
                    <a:pt x="40" y="1043"/>
                  </a:lnTo>
                  <a:lnTo>
                    <a:pt x="78" y="1197"/>
                  </a:lnTo>
                  <a:lnTo>
                    <a:pt x="194" y="1352"/>
                  </a:lnTo>
                  <a:lnTo>
                    <a:pt x="310" y="1467"/>
                  </a:lnTo>
                  <a:lnTo>
                    <a:pt x="464" y="1583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9"/>
            <p:cNvSpPr/>
            <p:nvPr/>
          </p:nvSpPr>
          <p:spPr>
            <a:xfrm>
              <a:off x="4431675" y="3622525"/>
              <a:ext cx="174775" cy="292525"/>
            </a:xfrm>
            <a:custGeom>
              <a:avLst/>
              <a:gdLst/>
              <a:ahLst/>
              <a:cxnLst/>
              <a:rect l="l" t="t" r="r" b="b"/>
              <a:pathLst>
                <a:path w="6991" h="11701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5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3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8"/>
                  </a:lnTo>
                  <a:lnTo>
                    <a:pt x="6411" y="5638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2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9"/>
            <p:cNvSpPr/>
            <p:nvPr/>
          </p:nvSpPr>
          <p:spPr>
            <a:xfrm>
              <a:off x="3827375" y="36360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3" y="2665"/>
                  </a:lnTo>
                  <a:lnTo>
                    <a:pt x="2780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6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5" y="2896"/>
                  </a:lnTo>
                  <a:lnTo>
                    <a:pt x="772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0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3" y="3707"/>
                  </a:lnTo>
                  <a:lnTo>
                    <a:pt x="1969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5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8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9"/>
            <p:cNvSpPr/>
            <p:nvPr/>
          </p:nvSpPr>
          <p:spPr>
            <a:xfrm>
              <a:off x="2802150" y="36428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1"/>
                  </a:moveTo>
                  <a:lnTo>
                    <a:pt x="12434" y="39"/>
                  </a:lnTo>
                  <a:lnTo>
                    <a:pt x="12357" y="78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9"/>
                  </a:lnTo>
                  <a:lnTo>
                    <a:pt x="12164" y="1043"/>
                  </a:lnTo>
                  <a:lnTo>
                    <a:pt x="12009" y="1198"/>
                  </a:lnTo>
                  <a:lnTo>
                    <a:pt x="11855" y="1314"/>
                  </a:lnTo>
                  <a:lnTo>
                    <a:pt x="11430" y="1545"/>
                  </a:lnTo>
                  <a:lnTo>
                    <a:pt x="11005" y="1700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3" y="2086"/>
                  </a:lnTo>
                  <a:lnTo>
                    <a:pt x="9345" y="2009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1"/>
                  </a:lnTo>
                  <a:lnTo>
                    <a:pt x="8611" y="1700"/>
                  </a:lnTo>
                  <a:lnTo>
                    <a:pt x="8804" y="2009"/>
                  </a:lnTo>
                  <a:lnTo>
                    <a:pt x="8997" y="2279"/>
                  </a:lnTo>
                  <a:lnTo>
                    <a:pt x="7839" y="2588"/>
                  </a:lnTo>
                  <a:lnTo>
                    <a:pt x="6719" y="2820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8" y="3283"/>
                  </a:lnTo>
                  <a:lnTo>
                    <a:pt x="3746" y="2935"/>
                  </a:lnTo>
                  <a:lnTo>
                    <a:pt x="3784" y="2588"/>
                  </a:lnTo>
                  <a:lnTo>
                    <a:pt x="3707" y="2240"/>
                  </a:lnTo>
                  <a:lnTo>
                    <a:pt x="3630" y="1893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8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9"/>
                  </a:lnTo>
                  <a:lnTo>
                    <a:pt x="1815" y="3437"/>
                  </a:lnTo>
                  <a:lnTo>
                    <a:pt x="1352" y="3399"/>
                  </a:lnTo>
                  <a:lnTo>
                    <a:pt x="965" y="3360"/>
                  </a:lnTo>
                  <a:lnTo>
                    <a:pt x="772" y="3283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4"/>
                  </a:lnTo>
                  <a:lnTo>
                    <a:pt x="309" y="2665"/>
                  </a:lnTo>
                  <a:lnTo>
                    <a:pt x="232" y="2588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4"/>
                  </a:lnTo>
                  <a:lnTo>
                    <a:pt x="0" y="2858"/>
                  </a:lnTo>
                  <a:lnTo>
                    <a:pt x="0" y="3013"/>
                  </a:lnTo>
                  <a:lnTo>
                    <a:pt x="0" y="3167"/>
                  </a:lnTo>
                  <a:lnTo>
                    <a:pt x="39" y="3283"/>
                  </a:lnTo>
                  <a:lnTo>
                    <a:pt x="116" y="3399"/>
                  </a:lnTo>
                  <a:lnTo>
                    <a:pt x="193" y="3515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1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1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3"/>
                  </a:lnTo>
                  <a:lnTo>
                    <a:pt x="12048" y="1700"/>
                  </a:lnTo>
                  <a:lnTo>
                    <a:pt x="12357" y="1507"/>
                  </a:lnTo>
                  <a:lnTo>
                    <a:pt x="12627" y="1236"/>
                  </a:lnTo>
                  <a:lnTo>
                    <a:pt x="12704" y="1082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80"/>
                  </a:lnTo>
                  <a:lnTo>
                    <a:pt x="12820" y="387"/>
                  </a:lnTo>
                  <a:lnTo>
                    <a:pt x="12743" y="155"/>
                  </a:lnTo>
                  <a:lnTo>
                    <a:pt x="12704" y="78"/>
                  </a:lnTo>
                  <a:lnTo>
                    <a:pt x="12627" y="39"/>
                  </a:lnTo>
                  <a:lnTo>
                    <a:pt x="125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9"/>
            <p:cNvSpPr/>
            <p:nvPr/>
          </p:nvSpPr>
          <p:spPr>
            <a:xfrm>
              <a:off x="2017300" y="364860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271" y="0"/>
                  </a:moveTo>
                  <a:lnTo>
                    <a:pt x="155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39" y="386"/>
                  </a:lnTo>
                  <a:lnTo>
                    <a:pt x="348" y="888"/>
                  </a:lnTo>
                  <a:lnTo>
                    <a:pt x="657" y="1390"/>
                  </a:lnTo>
                  <a:lnTo>
                    <a:pt x="1043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205"/>
                  </a:lnTo>
                  <a:lnTo>
                    <a:pt x="2703" y="3553"/>
                  </a:lnTo>
                  <a:lnTo>
                    <a:pt x="3205" y="3900"/>
                  </a:lnTo>
                  <a:lnTo>
                    <a:pt x="3553" y="3746"/>
                  </a:lnTo>
                  <a:lnTo>
                    <a:pt x="2780" y="3012"/>
                  </a:lnTo>
                  <a:lnTo>
                    <a:pt x="2047" y="2240"/>
                  </a:lnTo>
                  <a:lnTo>
                    <a:pt x="1352" y="1429"/>
                  </a:lnTo>
                  <a:lnTo>
                    <a:pt x="1043" y="1004"/>
                  </a:lnTo>
                  <a:lnTo>
                    <a:pt x="734" y="541"/>
                  </a:lnTo>
                  <a:lnTo>
                    <a:pt x="1622" y="695"/>
                  </a:lnTo>
                  <a:lnTo>
                    <a:pt x="2510" y="888"/>
                  </a:lnTo>
                  <a:lnTo>
                    <a:pt x="3012" y="1043"/>
                  </a:lnTo>
                  <a:lnTo>
                    <a:pt x="3514" y="1197"/>
                  </a:lnTo>
                  <a:lnTo>
                    <a:pt x="4016" y="1390"/>
                  </a:lnTo>
                  <a:lnTo>
                    <a:pt x="4518" y="1506"/>
                  </a:lnTo>
                  <a:lnTo>
                    <a:pt x="4595" y="1506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84"/>
                  </a:lnTo>
                  <a:lnTo>
                    <a:pt x="4904" y="1506"/>
                  </a:lnTo>
                  <a:lnTo>
                    <a:pt x="4982" y="1429"/>
                  </a:lnTo>
                  <a:lnTo>
                    <a:pt x="4634" y="1159"/>
                  </a:lnTo>
                  <a:lnTo>
                    <a:pt x="4171" y="888"/>
                  </a:lnTo>
                  <a:lnTo>
                    <a:pt x="3630" y="657"/>
                  </a:lnTo>
                  <a:lnTo>
                    <a:pt x="3089" y="464"/>
                  </a:lnTo>
                  <a:lnTo>
                    <a:pt x="2510" y="309"/>
                  </a:lnTo>
                  <a:lnTo>
                    <a:pt x="1931" y="193"/>
                  </a:lnTo>
                  <a:lnTo>
                    <a:pt x="1352" y="116"/>
                  </a:lnTo>
                  <a:lnTo>
                    <a:pt x="27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9"/>
            <p:cNvSpPr/>
            <p:nvPr/>
          </p:nvSpPr>
          <p:spPr>
            <a:xfrm>
              <a:off x="1564525" y="3658250"/>
              <a:ext cx="248125" cy="295425"/>
            </a:xfrm>
            <a:custGeom>
              <a:avLst/>
              <a:gdLst/>
              <a:ahLst/>
              <a:cxnLst/>
              <a:rect l="l" t="t" r="r" b="b"/>
              <a:pathLst>
                <a:path w="9925" h="11817" extrusionOk="0">
                  <a:moveTo>
                    <a:pt x="3785" y="850"/>
                  </a:moveTo>
                  <a:lnTo>
                    <a:pt x="4326" y="2279"/>
                  </a:lnTo>
                  <a:lnTo>
                    <a:pt x="4944" y="3746"/>
                  </a:lnTo>
                  <a:lnTo>
                    <a:pt x="6179" y="6565"/>
                  </a:lnTo>
                  <a:lnTo>
                    <a:pt x="3322" y="7492"/>
                  </a:lnTo>
                  <a:lnTo>
                    <a:pt x="1893" y="7955"/>
                  </a:lnTo>
                  <a:lnTo>
                    <a:pt x="464" y="8457"/>
                  </a:lnTo>
                  <a:lnTo>
                    <a:pt x="464" y="8457"/>
                  </a:lnTo>
                  <a:lnTo>
                    <a:pt x="1043" y="7569"/>
                  </a:lnTo>
                  <a:lnTo>
                    <a:pt x="1507" y="6604"/>
                  </a:lnTo>
                  <a:lnTo>
                    <a:pt x="1970" y="5638"/>
                  </a:lnTo>
                  <a:lnTo>
                    <a:pt x="2395" y="4673"/>
                  </a:lnTo>
                  <a:lnTo>
                    <a:pt x="2781" y="3746"/>
                  </a:lnTo>
                  <a:lnTo>
                    <a:pt x="3167" y="2781"/>
                  </a:lnTo>
                  <a:lnTo>
                    <a:pt x="3476" y="1815"/>
                  </a:lnTo>
                  <a:lnTo>
                    <a:pt x="3785" y="850"/>
                  </a:lnTo>
                  <a:close/>
                  <a:moveTo>
                    <a:pt x="3824" y="0"/>
                  </a:moveTo>
                  <a:lnTo>
                    <a:pt x="3746" y="39"/>
                  </a:lnTo>
                  <a:lnTo>
                    <a:pt x="3708" y="78"/>
                  </a:lnTo>
                  <a:lnTo>
                    <a:pt x="3592" y="116"/>
                  </a:lnTo>
                  <a:lnTo>
                    <a:pt x="3553" y="194"/>
                  </a:lnTo>
                  <a:lnTo>
                    <a:pt x="2820" y="2395"/>
                  </a:lnTo>
                  <a:lnTo>
                    <a:pt x="2434" y="3476"/>
                  </a:lnTo>
                  <a:lnTo>
                    <a:pt x="2009" y="4518"/>
                  </a:lnTo>
                  <a:lnTo>
                    <a:pt x="1545" y="5561"/>
                  </a:lnTo>
                  <a:lnTo>
                    <a:pt x="1043" y="6604"/>
                  </a:lnTo>
                  <a:lnTo>
                    <a:pt x="503" y="7608"/>
                  </a:lnTo>
                  <a:lnTo>
                    <a:pt x="39" y="8650"/>
                  </a:lnTo>
                  <a:lnTo>
                    <a:pt x="1" y="8689"/>
                  </a:lnTo>
                  <a:lnTo>
                    <a:pt x="39" y="8766"/>
                  </a:lnTo>
                  <a:lnTo>
                    <a:pt x="117" y="8805"/>
                  </a:lnTo>
                  <a:lnTo>
                    <a:pt x="117" y="8843"/>
                  </a:lnTo>
                  <a:lnTo>
                    <a:pt x="117" y="8920"/>
                  </a:lnTo>
                  <a:lnTo>
                    <a:pt x="155" y="8998"/>
                  </a:lnTo>
                  <a:lnTo>
                    <a:pt x="310" y="9114"/>
                  </a:lnTo>
                  <a:lnTo>
                    <a:pt x="464" y="8882"/>
                  </a:lnTo>
                  <a:lnTo>
                    <a:pt x="1970" y="8457"/>
                  </a:lnTo>
                  <a:lnTo>
                    <a:pt x="3438" y="7994"/>
                  </a:lnTo>
                  <a:lnTo>
                    <a:pt x="6372" y="7028"/>
                  </a:lnTo>
                  <a:lnTo>
                    <a:pt x="7106" y="8689"/>
                  </a:lnTo>
                  <a:lnTo>
                    <a:pt x="8303" y="11817"/>
                  </a:lnTo>
                  <a:lnTo>
                    <a:pt x="8689" y="11662"/>
                  </a:lnTo>
                  <a:lnTo>
                    <a:pt x="7531" y="8689"/>
                  </a:lnTo>
                  <a:lnTo>
                    <a:pt x="6797" y="6874"/>
                  </a:lnTo>
                  <a:lnTo>
                    <a:pt x="8380" y="6333"/>
                  </a:lnTo>
                  <a:lnTo>
                    <a:pt x="9925" y="5754"/>
                  </a:lnTo>
                  <a:lnTo>
                    <a:pt x="9770" y="5329"/>
                  </a:lnTo>
                  <a:lnTo>
                    <a:pt x="8187" y="5909"/>
                  </a:lnTo>
                  <a:lnTo>
                    <a:pt x="6643" y="6449"/>
                  </a:lnTo>
                  <a:lnTo>
                    <a:pt x="6025" y="4905"/>
                  </a:lnTo>
                  <a:lnTo>
                    <a:pt x="5407" y="3360"/>
                  </a:lnTo>
                  <a:lnTo>
                    <a:pt x="4712" y="1854"/>
                  </a:lnTo>
                  <a:lnTo>
                    <a:pt x="3978" y="348"/>
                  </a:lnTo>
                  <a:lnTo>
                    <a:pt x="4055" y="78"/>
                  </a:lnTo>
                  <a:lnTo>
                    <a:pt x="3862" y="39"/>
                  </a:lnTo>
                  <a:lnTo>
                    <a:pt x="382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9"/>
            <p:cNvSpPr/>
            <p:nvPr/>
          </p:nvSpPr>
          <p:spPr>
            <a:xfrm>
              <a:off x="1663975" y="3660175"/>
              <a:ext cx="229775" cy="419975"/>
            </a:xfrm>
            <a:custGeom>
              <a:avLst/>
              <a:gdLst/>
              <a:ahLst/>
              <a:cxnLst/>
              <a:rect l="l" t="t" r="r" b="b"/>
              <a:pathLst>
                <a:path w="9191" h="16799" extrusionOk="0">
                  <a:moveTo>
                    <a:pt x="77" y="1"/>
                  </a:moveTo>
                  <a:lnTo>
                    <a:pt x="0" y="271"/>
                  </a:lnTo>
                  <a:lnTo>
                    <a:pt x="2124" y="1275"/>
                  </a:lnTo>
                  <a:lnTo>
                    <a:pt x="4286" y="2240"/>
                  </a:lnTo>
                  <a:lnTo>
                    <a:pt x="5290" y="2742"/>
                  </a:lnTo>
                  <a:lnTo>
                    <a:pt x="6294" y="3244"/>
                  </a:lnTo>
                  <a:lnTo>
                    <a:pt x="7298" y="3746"/>
                  </a:lnTo>
                  <a:lnTo>
                    <a:pt x="8302" y="4248"/>
                  </a:lnTo>
                  <a:lnTo>
                    <a:pt x="7028" y="4750"/>
                  </a:lnTo>
                  <a:lnTo>
                    <a:pt x="5792" y="5252"/>
                  </a:lnTo>
                  <a:lnTo>
                    <a:pt x="5947" y="5677"/>
                  </a:lnTo>
                  <a:lnTo>
                    <a:pt x="7298" y="5175"/>
                  </a:lnTo>
                  <a:lnTo>
                    <a:pt x="7955" y="4905"/>
                  </a:lnTo>
                  <a:lnTo>
                    <a:pt x="8611" y="4596"/>
                  </a:lnTo>
                  <a:lnTo>
                    <a:pt x="8457" y="5136"/>
                  </a:lnTo>
                  <a:lnTo>
                    <a:pt x="8341" y="5638"/>
                  </a:lnTo>
                  <a:lnTo>
                    <a:pt x="8148" y="6681"/>
                  </a:lnTo>
                  <a:lnTo>
                    <a:pt x="7839" y="8380"/>
                  </a:lnTo>
                  <a:lnTo>
                    <a:pt x="7569" y="10041"/>
                  </a:lnTo>
                  <a:lnTo>
                    <a:pt x="7028" y="13361"/>
                  </a:lnTo>
                  <a:lnTo>
                    <a:pt x="6796" y="15060"/>
                  </a:lnTo>
                  <a:lnTo>
                    <a:pt x="6681" y="15871"/>
                  </a:lnTo>
                  <a:lnTo>
                    <a:pt x="6642" y="16721"/>
                  </a:lnTo>
                  <a:lnTo>
                    <a:pt x="6989" y="16798"/>
                  </a:lnTo>
                  <a:lnTo>
                    <a:pt x="7298" y="15215"/>
                  </a:lnTo>
                  <a:lnTo>
                    <a:pt x="7530" y="13593"/>
                  </a:lnTo>
                  <a:lnTo>
                    <a:pt x="7723" y="12010"/>
                  </a:lnTo>
                  <a:lnTo>
                    <a:pt x="7955" y="10427"/>
                  </a:lnTo>
                  <a:lnTo>
                    <a:pt x="8225" y="8805"/>
                  </a:lnTo>
                  <a:lnTo>
                    <a:pt x="8495" y="7183"/>
                  </a:lnTo>
                  <a:lnTo>
                    <a:pt x="8689" y="6488"/>
                  </a:lnTo>
                  <a:lnTo>
                    <a:pt x="8882" y="5793"/>
                  </a:lnTo>
                  <a:lnTo>
                    <a:pt x="9036" y="5059"/>
                  </a:lnTo>
                  <a:lnTo>
                    <a:pt x="9152" y="4364"/>
                  </a:lnTo>
                  <a:lnTo>
                    <a:pt x="9152" y="4287"/>
                  </a:lnTo>
                  <a:lnTo>
                    <a:pt x="9190" y="4210"/>
                  </a:lnTo>
                  <a:lnTo>
                    <a:pt x="9113" y="4094"/>
                  </a:lnTo>
                  <a:lnTo>
                    <a:pt x="9036" y="4017"/>
                  </a:lnTo>
                  <a:lnTo>
                    <a:pt x="8920" y="4017"/>
                  </a:lnTo>
                  <a:lnTo>
                    <a:pt x="8882" y="4055"/>
                  </a:lnTo>
                  <a:lnTo>
                    <a:pt x="7839" y="3437"/>
                  </a:lnTo>
                  <a:lnTo>
                    <a:pt x="6758" y="2897"/>
                  </a:lnTo>
                  <a:lnTo>
                    <a:pt x="4595" y="1893"/>
                  </a:lnTo>
                  <a:lnTo>
                    <a:pt x="2356" y="927"/>
                  </a:lnTo>
                  <a:lnTo>
                    <a:pt x="1236" y="464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9"/>
            <p:cNvSpPr/>
            <p:nvPr/>
          </p:nvSpPr>
          <p:spPr>
            <a:xfrm>
              <a:off x="406075" y="3667900"/>
              <a:ext cx="458600" cy="289650"/>
            </a:xfrm>
            <a:custGeom>
              <a:avLst/>
              <a:gdLst/>
              <a:ahLst/>
              <a:cxnLst/>
              <a:rect l="l" t="t" r="r" b="b"/>
              <a:pathLst>
                <a:path w="18344" h="11586" extrusionOk="0">
                  <a:moveTo>
                    <a:pt x="17069" y="387"/>
                  </a:moveTo>
                  <a:lnTo>
                    <a:pt x="17146" y="425"/>
                  </a:lnTo>
                  <a:lnTo>
                    <a:pt x="17223" y="503"/>
                  </a:lnTo>
                  <a:lnTo>
                    <a:pt x="17300" y="734"/>
                  </a:lnTo>
                  <a:lnTo>
                    <a:pt x="17378" y="927"/>
                  </a:lnTo>
                  <a:lnTo>
                    <a:pt x="17378" y="1120"/>
                  </a:lnTo>
                  <a:lnTo>
                    <a:pt x="17339" y="1314"/>
                  </a:lnTo>
                  <a:lnTo>
                    <a:pt x="17223" y="1545"/>
                  </a:lnTo>
                  <a:lnTo>
                    <a:pt x="16953" y="1893"/>
                  </a:lnTo>
                  <a:lnTo>
                    <a:pt x="16721" y="2124"/>
                  </a:lnTo>
                  <a:lnTo>
                    <a:pt x="16451" y="2356"/>
                  </a:lnTo>
                  <a:lnTo>
                    <a:pt x="16181" y="2549"/>
                  </a:lnTo>
                  <a:lnTo>
                    <a:pt x="15872" y="2665"/>
                  </a:lnTo>
                  <a:lnTo>
                    <a:pt x="15872" y="2086"/>
                  </a:lnTo>
                  <a:lnTo>
                    <a:pt x="15910" y="1777"/>
                  </a:lnTo>
                  <a:lnTo>
                    <a:pt x="15949" y="1468"/>
                  </a:lnTo>
                  <a:lnTo>
                    <a:pt x="16026" y="1198"/>
                  </a:lnTo>
                  <a:lnTo>
                    <a:pt x="16181" y="927"/>
                  </a:lnTo>
                  <a:lnTo>
                    <a:pt x="16335" y="696"/>
                  </a:lnTo>
                  <a:lnTo>
                    <a:pt x="16605" y="503"/>
                  </a:lnTo>
                  <a:lnTo>
                    <a:pt x="16837" y="425"/>
                  </a:lnTo>
                  <a:lnTo>
                    <a:pt x="16992" y="387"/>
                  </a:lnTo>
                  <a:close/>
                  <a:moveTo>
                    <a:pt x="14597" y="2974"/>
                  </a:moveTo>
                  <a:lnTo>
                    <a:pt x="14868" y="3013"/>
                  </a:lnTo>
                  <a:lnTo>
                    <a:pt x="15138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6"/>
                  </a:lnTo>
                  <a:lnTo>
                    <a:pt x="14057" y="3862"/>
                  </a:lnTo>
                  <a:lnTo>
                    <a:pt x="13786" y="3939"/>
                  </a:lnTo>
                  <a:lnTo>
                    <a:pt x="13478" y="4017"/>
                  </a:lnTo>
                  <a:lnTo>
                    <a:pt x="13053" y="4017"/>
                  </a:lnTo>
                  <a:lnTo>
                    <a:pt x="12976" y="3939"/>
                  </a:lnTo>
                  <a:lnTo>
                    <a:pt x="12976" y="3862"/>
                  </a:lnTo>
                  <a:lnTo>
                    <a:pt x="12976" y="3708"/>
                  </a:lnTo>
                  <a:lnTo>
                    <a:pt x="13014" y="3476"/>
                  </a:lnTo>
                  <a:lnTo>
                    <a:pt x="13053" y="3360"/>
                  </a:lnTo>
                  <a:lnTo>
                    <a:pt x="13207" y="3244"/>
                  </a:lnTo>
                  <a:lnTo>
                    <a:pt x="13400" y="3167"/>
                  </a:lnTo>
                  <a:lnTo>
                    <a:pt x="13709" y="3051"/>
                  </a:lnTo>
                  <a:lnTo>
                    <a:pt x="14018" y="3013"/>
                  </a:lnTo>
                  <a:lnTo>
                    <a:pt x="14327" y="2974"/>
                  </a:lnTo>
                  <a:close/>
                  <a:moveTo>
                    <a:pt x="15679" y="3283"/>
                  </a:moveTo>
                  <a:lnTo>
                    <a:pt x="16335" y="3476"/>
                  </a:lnTo>
                  <a:lnTo>
                    <a:pt x="16644" y="3553"/>
                  </a:lnTo>
                  <a:lnTo>
                    <a:pt x="16992" y="3669"/>
                  </a:lnTo>
                  <a:lnTo>
                    <a:pt x="17262" y="3823"/>
                  </a:lnTo>
                  <a:lnTo>
                    <a:pt x="17532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80" y="4596"/>
                  </a:lnTo>
                  <a:lnTo>
                    <a:pt x="17918" y="4789"/>
                  </a:lnTo>
                  <a:lnTo>
                    <a:pt x="17880" y="4943"/>
                  </a:lnTo>
                  <a:lnTo>
                    <a:pt x="17802" y="5059"/>
                  </a:lnTo>
                  <a:lnTo>
                    <a:pt x="17648" y="5136"/>
                  </a:lnTo>
                  <a:lnTo>
                    <a:pt x="17494" y="5175"/>
                  </a:lnTo>
                  <a:lnTo>
                    <a:pt x="17339" y="5175"/>
                  </a:lnTo>
                  <a:lnTo>
                    <a:pt x="17146" y="5136"/>
                  </a:lnTo>
                  <a:lnTo>
                    <a:pt x="16992" y="5059"/>
                  </a:lnTo>
                  <a:lnTo>
                    <a:pt x="16644" y="4789"/>
                  </a:lnTo>
                  <a:lnTo>
                    <a:pt x="16374" y="4480"/>
                  </a:lnTo>
                  <a:lnTo>
                    <a:pt x="16181" y="4210"/>
                  </a:lnTo>
                  <a:lnTo>
                    <a:pt x="15988" y="3901"/>
                  </a:lnTo>
                  <a:lnTo>
                    <a:pt x="15833" y="3592"/>
                  </a:lnTo>
                  <a:lnTo>
                    <a:pt x="15679" y="3283"/>
                  </a:lnTo>
                  <a:close/>
                  <a:moveTo>
                    <a:pt x="4635" y="541"/>
                  </a:moveTo>
                  <a:lnTo>
                    <a:pt x="5253" y="580"/>
                  </a:lnTo>
                  <a:lnTo>
                    <a:pt x="5832" y="696"/>
                  </a:lnTo>
                  <a:lnTo>
                    <a:pt x="6411" y="850"/>
                  </a:lnTo>
                  <a:lnTo>
                    <a:pt x="6990" y="1120"/>
                  </a:lnTo>
                  <a:lnTo>
                    <a:pt x="7492" y="1429"/>
                  </a:lnTo>
                  <a:lnTo>
                    <a:pt x="7917" y="1738"/>
                  </a:lnTo>
                  <a:lnTo>
                    <a:pt x="8303" y="2086"/>
                  </a:lnTo>
                  <a:lnTo>
                    <a:pt x="8651" y="2472"/>
                  </a:lnTo>
                  <a:lnTo>
                    <a:pt x="8960" y="2858"/>
                  </a:lnTo>
                  <a:lnTo>
                    <a:pt x="9539" y="3669"/>
                  </a:lnTo>
                  <a:lnTo>
                    <a:pt x="10157" y="4480"/>
                  </a:lnTo>
                  <a:lnTo>
                    <a:pt x="10388" y="4827"/>
                  </a:lnTo>
                  <a:lnTo>
                    <a:pt x="10697" y="5136"/>
                  </a:lnTo>
                  <a:lnTo>
                    <a:pt x="11006" y="5445"/>
                  </a:lnTo>
                  <a:lnTo>
                    <a:pt x="11354" y="5677"/>
                  </a:lnTo>
                  <a:lnTo>
                    <a:pt x="11701" y="5870"/>
                  </a:lnTo>
                  <a:lnTo>
                    <a:pt x="12126" y="5986"/>
                  </a:lnTo>
                  <a:lnTo>
                    <a:pt x="12512" y="6025"/>
                  </a:lnTo>
                  <a:lnTo>
                    <a:pt x="12976" y="5986"/>
                  </a:lnTo>
                  <a:lnTo>
                    <a:pt x="13323" y="5870"/>
                  </a:lnTo>
                  <a:lnTo>
                    <a:pt x="13632" y="5754"/>
                  </a:lnTo>
                  <a:lnTo>
                    <a:pt x="13902" y="5600"/>
                  </a:lnTo>
                  <a:lnTo>
                    <a:pt x="14173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9" y="4712"/>
                  </a:lnTo>
                  <a:lnTo>
                    <a:pt x="14984" y="4441"/>
                  </a:lnTo>
                  <a:lnTo>
                    <a:pt x="14752" y="5252"/>
                  </a:lnTo>
                  <a:lnTo>
                    <a:pt x="14443" y="5986"/>
                  </a:lnTo>
                  <a:lnTo>
                    <a:pt x="14057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0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7" y="10272"/>
                  </a:lnTo>
                  <a:lnTo>
                    <a:pt x="9616" y="10465"/>
                  </a:lnTo>
                  <a:lnTo>
                    <a:pt x="9075" y="10658"/>
                  </a:lnTo>
                  <a:lnTo>
                    <a:pt x="8496" y="10774"/>
                  </a:lnTo>
                  <a:lnTo>
                    <a:pt x="7956" y="10890"/>
                  </a:lnTo>
                  <a:lnTo>
                    <a:pt x="7376" y="10929"/>
                  </a:lnTo>
                  <a:lnTo>
                    <a:pt x="6836" y="10929"/>
                  </a:lnTo>
                  <a:lnTo>
                    <a:pt x="6257" y="10890"/>
                  </a:lnTo>
                  <a:lnTo>
                    <a:pt x="5716" y="10774"/>
                  </a:lnTo>
                  <a:lnTo>
                    <a:pt x="5175" y="10620"/>
                  </a:lnTo>
                  <a:lnTo>
                    <a:pt x="4635" y="10465"/>
                  </a:lnTo>
                  <a:lnTo>
                    <a:pt x="4133" y="10195"/>
                  </a:lnTo>
                  <a:lnTo>
                    <a:pt x="3631" y="9925"/>
                  </a:lnTo>
                  <a:lnTo>
                    <a:pt x="3129" y="9577"/>
                  </a:lnTo>
                  <a:lnTo>
                    <a:pt x="2665" y="9191"/>
                  </a:lnTo>
                  <a:lnTo>
                    <a:pt x="2202" y="8766"/>
                  </a:lnTo>
                  <a:lnTo>
                    <a:pt x="1777" y="8303"/>
                  </a:lnTo>
                  <a:lnTo>
                    <a:pt x="1430" y="7801"/>
                  </a:lnTo>
                  <a:lnTo>
                    <a:pt x="1082" y="7260"/>
                  </a:lnTo>
                  <a:lnTo>
                    <a:pt x="812" y="6720"/>
                  </a:lnTo>
                  <a:lnTo>
                    <a:pt x="619" y="6140"/>
                  </a:lnTo>
                  <a:lnTo>
                    <a:pt x="464" y="5523"/>
                  </a:lnTo>
                  <a:lnTo>
                    <a:pt x="426" y="4905"/>
                  </a:lnTo>
                  <a:lnTo>
                    <a:pt x="464" y="4287"/>
                  </a:lnTo>
                  <a:lnTo>
                    <a:pt x="619" y="3708"/>
                  </a:lnTo>
                  <a:lnTo>
                    <a:pt x="812" y="3128"/>
                  </a:lnTo>
                  <a:lnTo>
                    <a:pt x="1121" y="2588"/>
                  </a:lnTo>
                  <a:lnTo>
                    <a:pt x="1468" y="2086"/>
                  </a:lnTo>
                  <a:lnTo>
                    <a:pt x="1893" y="1661"/>
                  </a:lnTo>
                  <a:lnTo>
                    <a:pt x="2356" y="1275"/>
                  </a:lnTo>
                  <a:lnTo>
                    <a:pt x="2897" y="1005"/>
                  </a:lnTo>
                  <a:lnTo>
                    <a:pt x="3476" y="773"/>
                  </a:lnTo>
                  <a:lnTo>
                    <a:pt x="4056" y="618"/>
                  </a:lnTo>
                  <a:lnTo>
                    <a:pt x="4635" y="541"/>
                  </a:lnTo>
                  <a:close/>
                  <a:moveTo>
                    <a:pt x="16876" y="1"/>
                  </a:moveTo>
                  <a:lnTo>
                    <a:pt x="16683" y="39"/>
                  </a:lnTo>
                  <a:lnTo>
                    <a:pt x="16451" y="155"/>
                  </a:lnTo>
                  <a:lnTo>
                    <a:pt x="16258" y="271"/>
                  </a:lnTo>
                  <a:lnTo>
                    <a:pt x="16103" y="425"/>
                  </a:lnTo>
                  <a:lnTo>
                    <a:pt x="15949" y="580"/>
                  </a:lnTo>
                  <a:lnTo>
                    <a:pt x="15833" y="773"/>
                  </a:lnTo>
                  <a:lnTo>
                    <a:pt x="15717" y="1005"/>
                  </a:lnTo>
                  <a:lnTo>
                    <a:pt x="15601" y="1236"/>
                  </a:lnTo>
                  <a:lnTo>
                    <a:pt x="15486" y="1738"/>
                  </a:lnTo>
                  <a:lnTo>
                    <a:pt x="15447" y="2279"/>
                  </a:lnTo>
                  <a:lnTo>
                    <a:pt x="15486" y="2819"/>
                  </a:lnTo>
                  <a:lnTo>
                    <a:pt x="15370" y="2819"/>
                  </a:lnTo>
                  <a:lnTo>
                    <a:pt x="15331" y="2858"/>
                  </a:lnTo>
                  <a:lnTo>
                    <a:pt x="14906" y="2742"/>
                  </a:lnTo>
                  <a:lnTo>
                    <a:pt x="14443" y="2665"/>
                  </a:lnTo>
                  <a:lnTo>
                    <a:pt x="13980" y="2665"/>
                  </a:lnTo>
                  <a:lnTo>
                    <a:pt x="13516" y="2742"/>
                  </a:lnTo>
                  <a:lnTo>
                    <a:pt x="13169" y="2858"/>
                  </a:lnTo>
                  <a:lnTo>
                    <a:pt x="12976" y="2974"/>
                  </a:lnTo>
                  <a:lnTo>
                    <a:pt x="12783" y="3090"/>
                  </a:lnTo>
                  <a:lnTo>
                    <a:pt x="12628" y="3206"/>
                  </a:lnTo>
                  <a:lnTo>
                    <a:pt x="12512" y="3360"/>
                  </a:lnTo>
                  <a:lnTo>
                    <a:pt x="12396" y="3553"/>
                  </a:lnTo>
                  <a:lnTo>
                    <a:pt x="12396" y="3746"/>
                  </a:lnTo>
                  <a:lnTo>
                    <a:pt x="12396" y="3939"/>
                  </a:lnTo>
                  <a:lnTo>
                    <a:pt x="12474" y="4094"/>
                  </a:lnTo>
                  <a:lnTo>
                    <a:pt x="12628" y="4210"/>
                  </a:lnTo>
                  <a:lnTo>
                    <a:pt x="12783" y="4287"/>
                  </a:lnTo>
                  <a:lnTo>
                    <a:pt x="12976" y="4364"/>
                  </a:lnTo>
                  <a:lnTo>
                    <a:pt x="13169" y="4403"/>
                  </a:lnTo>
                  <a:lnTo>
                    <a:pt x="13516" y="4364"/>
                  </a:lnTo>
                  <a:lnTo>
                    <a:pt x="13864" y="4325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9" y="3823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4" y="4866"/>
                  </a:lnTo>
                  <a:lnTo>
                    <a:pt x="13941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30" y="5445"/>
                  </a:lnTo>
                  <a:lnTo>
                    <a:pt x="12744" y="5523"/>
                  </a:lnTo>
                  <a:lnTo>
                    <a:pt x="12396" y="5523"/>
                  </a:lnTo>
                  <a:lnTo>
                    <a:pt x="12049" y="5445"/>
                  </a:lnTo>
                  <a:lnTo>
                    <a:pt x="11740" y="5329"/>
                  </a:lnTo>
                  <a:lnTo>
                    <a:pt x="11431" y="5136"/>
                  </a:lnTo>
                  <a:lnTo>
                    <a:pt x="11122" y="4905"/>
                  </a:lnTo>
                  <a:lnTo>
                    <a:pt x="10852" y="4634"/>
                  </a:lnTo>
                  <a:lnTo>
                    <a:pt x="10543" y="4210"/>
                  </a:lnTo>
                  <a:lnTo>
                    <a:pt x="10195" y="3785"/>
                  </a:lnTo>
                  <a:lnTo>
                    <a:pt x="9616" y="2935"/>
                  </a:lnTo>
                  <a:lnTo>
                    <a:pt x="9307" y="2511"/>
                  </a:lnTo>
                  <a:lnTo>
                    <a:pt x="8960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7" y="966"/>
                  </a:lnTo>
                  <a:lnTo>
                    <a:pt x="7106" y="657"/>
                  </a:lnTo>
                  <a:lnTo>
                    <a:pt x="6527" y="425"/>
                  </a:lnTo>
                  <a:lnTo>
                    <a:pt x="5948" y="271"/>
                  </a:lnTo>
                  <a:lnTo>
                    <a:pt x="5330" y="155"/>
                  </a:lnTo>
                  <a:lnTo>
                    <a:pt x="4751" y="116"/>
                  </a:lnTo>
                  <a:lnTo>
                    <a:pt x="4133" y="155"/>
                  </a:lnTo>
                  <a:lnTo>
                    <a:pt x="3554" y="271"/>
                  </a:lnTo>
                  <a:lnTo>
                    <a:pt x="3283" y="348"/>
                  </a:lnTo>
                  <a:lnTo>
                    <a:pt x="2936" y="464"/>
                  </a:lnTo>
                  <a:lnTo>
                    <a:pt x="2588" y="618"/>
                  </a:lnTo>
                  <a:lnTo>
                    <a:pt x="2279" y="812"/>
                  </a:lnTo>
                  <a:lnTo>
                    <a:pt x="1932" y="1005"/>
                  </a:lnTo>
                  <a:lnTo>
                    <a:pt x="1661" y="1275"/>
                  </a:lnTo>
                  <a:lnTo>
                    <a:pt x="1353" y="1545"/>
                  </a:lnTo>
                  <a:lnTo>
                    <a:pt x="1082" y="1854"/>
                  </a:lnTo>
                  <a:lnTo>
                    <a:pt x="851" y="2163"/>
                  </a:lnTo>
                  <a:lnTo>
                    <a:pt x="542" y="2665"/>
                  </a:lnTo>
                  <a:lnTo>
                    <a:pt x="310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1" y="4712"/>
                  </a:lnTo>
                  <a:lnTo>
                    <a:pt x="40" y="5214"/>
                  </a:lnTo>
                  <a:lnTo>
                    <a:pt x="78" y="5716"/>
                  </a:lnTo>
                  <a:lnTo>
                    <a:pt x="194" y="6218"/>
                  </a:lnTo>
                  <a:lnTo>
                    <a:pt x="387" y="6720"/>
                  </a:lnTo>
                  <a:lnTo>
                    <a:pt x="580" y="7222"/>
                  </a:lnTo>
                  <a:lnTo>
                    <a:pt x="812" y="7685"/>
                  </a:lnTo>
                  <a:lnTo>
                    <a:pt x="1082" y="8110"/>
                  </a:lnTo>
                  <a:lnTo>
                    <a:pt x="1430" y="8573"/>
                  </a:lnTo>
                  <a:lnTo>
                    <a:pt x="1777" y="8959"/>
                  </a:lnTo>
                  <a:lnTo>
                    <a:pt x="2125" y="9384"/>
                  </a:lnTo>
                  <a:lnTo>
                    <a:pt x="2550" y="9732"/>
                  </a:lnTo>
                  <a:lnTo>
                    <a:pt x="3090" y="10156"/>
                  </a:lnTo>
                  <a:lnTo>
                    <a:pt x="3631" y="10504"/>
                  </a:lnTo>
                  <a:lnTo>
                    <a:pt x="4210" y="10774"/>
                  </a:lnTo>
                  <a:lnTo>
                    <a:pt x="4789" y="11044"/>
                  </a:lnTo>
                  <a:lnTo>
                    <a:pt x="5407" y="11199"/>
                  </a:lnTo>
                  <a:lnTo>
                    <a:pt x="6025" y="11353"/>
                  </a:lnTo>
                  <a:lnTo>
                    <a:pt x="6643" y="11392"/>
                  </a:lnTo>
                  <a:lnTo>
                    <a:pt x="7261" y="11431"/>
                  </a:lnTo>
                  <a:lnTo>
                    <a:pt x="7338" y="11585"/>
                  </a:lnTo>
                  <a:lnTo>
                    <a:pt x="7647" y="11392"/>
                  </a:lnTo>
                  <a:lnTo>
                    <a:pt x="8458" y="11315"/>
                  </a:lnTo>
                  <a:lnTo>
                    <a:pt x="9269" y="11122"/>
                  </a:lnTo>
                  <a:lnTo>
                    <a:pt x="10079" y="10813"/>
                  </a:lnTo>
                  <a:lnTo>
                    <a:pt x="10852" y="10465"/>
                  </a:lnTo>
                  <a:lnTo>
                    <a:pt x="11547" y="10040"/>
                  </a:lnTo>
                  <a:lnTo>
                    <a:pt x="12165" y="9577"/>
                  </a:lnTo>
                  <a:lnTo>
                    <a:pt x="12435" y="9384"/>
                  </a:lnTo>
                  <a:lnTo>
                    <a:pt x="13053" y="8805"/>
                  </a:lnTo>
                  <a:lnTo>
                    <a:pt x="13632" y="8187"/>
                  </a:lnTo>
                  <a:lnTo>
                    <a:pt x="14134" y="7492"/>
                  </a:lnTo>
                  <a:lnTo>
                    <a:pt x="14597" y="6797"/>
                  </a:lnTo>
                  <a:lnTo>
                    <a:pt x="14945" y="6025"/>
                  </a:lnTo>
                  <a:lnTo>
                    <a:pt x="15099" y="5638"/>
                  </a:lnTo>
                  <a:lnTo>
                    <a:pt x="15254" y="5214"/>
                  </a:lnTo>
                  <a:lnTo>
                    <a:pt x="15331" y="4827"/>
                  </a:lnTo>
                  <a:lnTo>
                    <a:pt x="15408" y="4403"/>
                  </a:lnTo>
                  <a:lnTo>
                    <a:pt x="15486" y="4017"/>
                  </a:lnTo>
                  <a:lnTo>
                    <a:pt x="15486" y="3592"/>
                  </a:lnTo>
                  <a:lnTo>
                    <a:pt x="15679" y="4055"/>
                  </a:lnTo>
                  <a:lnTo>
                    <a:pt x="15949" y="4480"/>
                  </a:lnTo>
                  <a:lnTo>
                    <a:pt x="16258" y="4866"/>
                  </a:lnTo>
                  <a:lnTo>
                    <a:pt x="16605" y="5214"/>
                  </a:lnTo>
                  <a:lnTo>
                    <a:pt x="16760" y="5368"/>
                  </a:lnTo>
                  <a:lnTo>
                    <a:pt x="16992" y="5484"/>
                  </a:lnTo>
                  <a:lnTo>
                    <a:pt x="17185" y="5561"/>
                  </a:lnTo>
                  <a:lnTo>
                    <a:pt x="17416" y="5638"/>
                  </a:lnTo>
                  <a:lnTo>
                    <a:pt x="17609" y="5677"/>
                  </a:lnTo>
                  <a:lnTo>
                    <a:pt x="17841" y="5638"/>
                  </a:lnTo>
                  <a:lnTo>
                    <a:pt x="18034" y="5523"/>
                  </a:lnTo>
                  <a:lnTo>
                    <a:pt x="18189" y="5329"/>
                  </a:lnTo>
                  <a:lnTo>
                    <a:pt x="18304" y="5136"/>
                  </a:lnTo>
                  <a:lnTo>
                    <a:pt x="18343" y="4943"/>
                  </a:lnTo>
                  <a:lnTo>
                    <a:pt x="18304" y="4712"/>
                  </a:lnTo>
                  <a:lnTo>
                    <a:pt x="18266" y="4519"/>
                  </a:lnTo>
                  <a:lnTo>
                    <a:pt x="18189" y="4287"/>
                  </a:lnTo>
                  <a:lnTo>
                    <a:pt x="18073" y="4132"/>
                  </a:lnTo>
                  <a:lnTo>
                    <a:pt x="17957" y="3939"/>
                  </a:lnTo>
                  <a:lnTo>
                    <a:pt x="17802" y="3785"/>
                  </a:lnTo>
                  <a:lnTo>
                    <a:pt x="17648" y="3630"/>
                  </a:lnTo>
                  <a:lnTo>
                    <a:pt x="17416" y="3476"/>
                  </a:lnTo>
                  <a:lnTo>
                    <a:pt x="16953" y="3244"/>
                  </a:lnTo>
                  <a:lnTo>
                    <a:pt x="16490" y="3051"/>
                  </a:lnTo>
                  <a:lnTo>
                    <a:pt x="15988" y="2935"/>
                  </a:lnTo>
                  <a:lnTo>
                    <a:pt x="16412" y="2781"/>
                  </a:lnTo>
                  <a:lnTo>
                    <a:pt x="16837" y="2511"/>
                  </a:lnTo>
                  <a:lnTo>
                    <a:pt x="17185" y="2202"/>
                  </a:lnTo>
                  <a:lnTo>
                    <a:pt x="17494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4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1" y="194"/>
                  </a:lnTo>
                  <a:lnTo>
                    <a:pt x="17455" y="116"/>
                  </a:lnTo>
                  <a:lnTo>
                    <a:pt x="17339" y="39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9"/>
            <p:cNvSpPr/>
            <p:nvPr/>
          </p:nvSpPr>
          <p:spPr>
            <a:xfrm>
              <a:off x="2141825" y="3698800"/>
              <a:ext cx="126500" cy="70500"/>
            </a:xfrm>
            <a:custGeom>
              <a:avLst/>
              <a:gdLst/>
              <a:ahLst/>
              <a:cxnLst/>
              <a:rect l="l" t="t" r="r" b="b"/>
              <a:pathLst>
                <a:path w="5060" h="2820" extrusionOk="0">
                  <a:moveTo>
                    <a:pt x="4905" y="0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3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0"/>
                  </a:lnTo>
                  <a:lnTo>
                    <a:pt x="1" y="2587"/>
                  </a:lnTo>
                  <a:lnTo>
                    <a:pt x="39" y="2703"/>
                  </a:lnTo>
                  <a:lnTo>
                    <a:pt x="116" y="2781"/>
                  </a:lnTo>
                  <a:lnTo>
                    <a:pt x="387" y="2819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1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9"/>
            <p:cNvSpPr/>
            <p:nvPr/>
          </p:nvSpPr>
          <p:spPr>
            <a:xfrm>
              <a:off x="436975" y="3704575"/>
              <a:ext cx="144825" cy="162225"/>
            </a:xfrm>
            <a:custGeom>
              <a:avLst/>
              <a:gdLst/>
              <a:ahLst/>
              <a:cxnLst/>
              <a:rect l="l" t="t" r="r" b="b"/>
              <a:pathLst>
                <a:path w="5793" h="6489" extrusionOk="0">
                  <a:moveTo>
                    <a:pt x="2240" y="426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6" y="735"/>
                  </a:lnTo>
                  <a:lnTo>
                    <a:pt x="4171" y="1005"/>
                  </a:lnTo>
                  <a:lnTo>
                    <a:pt x="4557" y="1314"/>
                  </a:lnTo>
                  <a:lnTo>
                    <a:pt x="4750" y="1507"/>
                  </a:lnTo>
                  <a:lnTo>
                    <a:pt x="4905" y="1739"/>
                  </a:lnTo>
                  <a:lnTo>
                    <a:pt x="5021" y="1932"/>
                  </a:lnTo>
                  <a:lnTo>
                    <a:pt x="5136" y="2163"/>
                  </a:lnTo>
                  <a:lnTo>
                    <a:pt x="5214" y="2434"/>
                  </a:lnTo>
                  <a:lnTo>
                    <a:pt x="5291" y="2704"/>
                  </a:lnTo>
                  <a:lnTo>
                    <a:pt x="5330" y="3167"/>
                  </a:lnTo>
                  <a:lnTo>
                    <a:pt x="5330" y="3631"/>
                  </a:lnTo>
                  <a:lnTo>
                    <a:pt x="5214" y="4133"/>
                  </a:lnTo>
                  <a:lnTo>
                    <a:pt x="5021" y="4558"/>
                  </a:lnTo>
                  <a:lnTo>
                    <a:pt x="4789" y="4982"/>
                  </a:lnTo>
                  <a:lnTo>
                    <a:pt x="4480" y="5330"/>
                  </a:lnTo>
                  <a:lnTo>
                    <a:pt x="4287" y="5484"/>
                  </a:lnTo>
                  <a:lnTo>
                    <a:pt x="4094" y="5639"/>
                  </a:lnTo>
                  <a:lnTo>
                    <a:pt x="3901" y="5755"/>
                  </a:lnTo>
                  <a:lnTo>
                    <a:pt x="3669" y="5832"/>
                  </a:lnTo>
                  <a:lnTo>
                    <a:pt x="3360" y="5948"/>
                  </a:lnTo>
                  <a:lnTo>
                    <a:pt x="3090" y="5986"/>
                  </a:lnTo>
                  <a:lnTo>
                    <a:pt x="2820" y="6025"/>
                  </a:lnTo>
                  <a:lnTo>
                    <a:pt x="2549" y="5986"/>
                  </a:lnTo>
                  <a:lnTo>
                    <a:pt x="2279" y="5948"/>
                  </a:lnTo>
                  <a:lnTo>
                    <a:pt x="2047" y="5870"/>
                  </a:lnTo>
                  <a:lnTo>
                    <a:pt x="1854" y="5755"/>
                  </a:lnTo>
                  <a:lnTo>
                    <a:pt x="1622" y="5639"/>
                  </a:lnTo>
                  <a:lnTo>
                    <a:pt x="1429" y="5484"/>
                  </a:lnTo>
                  <a:lnTo>
                    <a:pt x="1275" y="5291"/>
                  </a:lnTo>
                  <a:lnTo>
                    <a:pt x="1082" y="5098"/>
                  </a:lnTo>
                  <a:lnTo>
                    <a:pt x="966" y="4905"/>
                  </a:lnTo>
                  <a:lnTo>
                    <a:pt x="696" y="4442"/>
                  </a:lnTo>
                  <a:lnTo>
                    <a:pt x="541" y="3901"/>
                  </a:lnTo>
                  <a:lnTo>
                    <a:pt x="425" y="3399"/>
                  </a:lnTo>
                  <a:lnTo>
                    <a:pt x="425" y="2858"/>
                  </a:lnTo>
                  <a:lnTo>
                    <a:pt x="503" y="2318"/>
                  </a:lnTo>
                  <a:lnTo>
                    <a:pt x="541" y="2048"/>
                  </a:lnTo>
                  <a:lnTo>
                    <a:pt x="657" y="1816"/>
                  </a:lnTo>
                  <a:lnTo>
                    <a:pt x="734" y="1584"/>
                  </a:lnTo>
                  <a:lnTo>
                    <a:pt x="889" y="1352"/>
                  </a:lnTo>
                  <a:lnTo>
                    <a:pt x="1043" y="1159"/>
                  </a:lnTo>
                  <a:lnTo>
                    <a:pt x="1236" y="1005"/>
                  </a:lnTo>
                  <a:lnTo>
                    <a:pt x="1429" y="812"/>
                  </a:lnTo>
                  <a:lnTo>
                    <a:pt x="1661" y="696"/>
                  </a:lnTo>
                  <a:lnTo>
                    <a:pt x="1893" y="580"/>
                  </a:lnTo>
                  <a:lnTo>
                    <a:pt x="2202" y="503"/>
                  </a:lnTo>
                  <a:lnTo>
                    <a:pt x="2240" y="464"/>
                  </a:lnTo>
                  <a:lnTo>
                    <a:pt x="2240" y="426"/>
                  </a:lnTo>
                  <a:close/>
                  <a:moveTo>
                    <a:pt x="2279" y="1"/>
                  </a:moveTo>
                  <a:lnTo>
                    <a:pt x="1970" y="40"/>
                  </a:lnTo>
                  <a:lnTo>
                    <a:pt x="1893" y="78"/>
                  </a:lnTo>
                  <a:lnTo>
                    <a:pt x="1816" y="117"/>
                  </a:lnTo>
                  <a:lnTo>
                    <a:pt x="1816" y="194"/>
                  </a:lnTo>
                  <a:lnTo>
                    <a:pt x="1816" y="271"/>
                  </a:lnTo>
                  <a:lnTo>
                    <a:pt x="1507" y="349"/>
                  </a:lnTo>
                  <a:lnTo>
                    <a:pt x="1275" y="464"/>
                  </a:lnTo>
                  <a:lnTo>
                    <a:pt x="1043" y="619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8"/>
                  </a:lnTo>
                  <a:lnTo>
                    <a:pt x="348" y="1430"/>
                  </a:lnTo>
                  <a:lnTo>
                    <a:pt x="232" y="1661"/>
                  </a:lnTo>
                  <a:lnTo>
                    <a:pt x="117" y="1932"/>
                  </a:lnTo>
                  <a:lnTo>
                    <a:pt x="78" y="2202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1"/>
                  </a:lnTo>
                  <a:lnTo>
                    <a:pt x="271" y="4519"/>
                  </a:lnTo>
                  <a:lnTo>
                    <a:pt x="387" y="4828"/>
                  </a:lnTo>
                  <a:lnTo>
                    <a:pt x="541" y="5098"/>
                  </a:lnTo>
                  <a:lnTo>
                    <a:pt x="696" y="5330"/>
                  </a:lnTo>
                  <a:lnTo>
                    <a:pt x="850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1"/>
                  </a:lnTo>
                  <a:lnTo>
                    <a:pt x="1738" y="6257"/>
                  </a:lnTo>
                  <a:lnTo>
                    <a:pt x="2009" y="6372"/>
                  </a:lnTo>
                  <a:lnTo>
                    <a:pt x="2279" y="6450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50"/>
                  </a:lnTo>
                  <a:lnTo>
                    <a:pt x="3553" y="6372"/>
                  </a:lnTo>
                  <a:lnTo>
                    <a:pt x="3862" y="6257"/>
                  </a:lnTo>
                  <a:lnTo>
                    <a:pt x="4132" y="6141"/>
                  </a:lnTo>
                  <a:lnTo>
                    <a:pt x="4403" y="5986"/>
                  </a:lnTo>
                  <a:lnTo>
                    <a:pt x="4634" y="5793"/>
                  </a:lnTo>
                  <a:lnTo>
                    <a:pt x="4866" y="5600"/>
                  </a:lnTo>
                  <a:lnTo>
                    <a:pt x="5059" y="5368"/>
                  </a:lnTo>
                  <a:lnTo>
                    <a:pt x="5214" y="5137"/>
                  </a:lnTo>
                  <a:lnTo>
                    <a:pt x="5368" y="4866"/>
                  </a:lnTo>
                  <a:lnTo>
                    <a:pt x="5523" y="4635"/>
                  </a:lnTo>
                  <a:lnTo>
                    <a:pt x="5638" y="4326"/>
                  </a:lnTo>
                  <a:lnTo>
                    <a:pt x="5716" y="4056"/>
                  </a:lnTo>
                  <a:lnTo>
                    <a:pt x="5754" y="3747"/>
                  </a:lnTo>
                  <a:lnTo>
                    <a:pt x="5793" y="3438"/>
                  </a:lnTo>
                  <a:lnTo>
                    <a:pt x="5793" y="3129"/>
                  </a:lnTo>
                  <a:lnTo>
                    <a:pt x="5793" y="2858"/>
                  </a:lnTo>
                  <a:lnTo>
                    <a:pt x="5716" y="2550"/>
                  </a:lnTo>
                  <a:lnTo>
                    <a:pt x="5638" y="2241"/>
                  </a:lnTo>
                  <a:lnTo>
                    <a:pt x="5523" y="1932"/>
                  </a:lnTo>
                  <a:lnTo>
                    <a:pt x="5368" y="1661"/>
                  </a:lnTo>
                  <a:lnTo>
                    <a:pt x="5214" y="1391"/>
                  </a:lnTo>
                  <a:lnTo>
                    <a:pt x="5021" y="1159"/>
                  </a:lnTo>
                  <a:lnTo>
                    <a:pt x="4828" y="928"/>
                  </a:lnTo>
                  <a:lnTo>
                    <a:pt x="4596" y="735"/>
                  </a:lnTo>
                  <a:lnTo>
                    <a:pt x="4326" y="542"/>
                  </a:lnTo>
                  <a:lnTo>
                    <a:pt x="4094" y="387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9"/>
            <p:cNvSpPr/>
            <p:nvPr/>
          </p:nvSpPr>
          <p:spPr>
            <a:xfrm>
              <a:off x="6171275" y="3733550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3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9"/>
            <p:cNvSpPr/>
            <p:nvPr/>
          </p:nvSpPr>
          <p:spPr>
            <a:xfrm>
              <a:off x="6036125" y="3735475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8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5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3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6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8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6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9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5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9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6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9"/>
            <p:cNvSpPr/>
            <p:nvPr/>
          </p:nvSpPr>
          <p:spPr>
            <a:xfrm>
              <a:off x="2084875" y="3742225"/>
              <a:ext cx="66625" cy="99475"/>
            </a:xfrm>
            <a:custGeom>
              <a:avLst/>
              <a:gdLst/>
              <a:ahLst/>
              <a:cxnLst/>
              <a:rect l="l" t="t" r="r" b="b"/>
              <a:pathLst>
                <a:path w="2665" h="3979" extrusionOk="0">
                  <a:moveTo>
                    <a:pt x="850" y="1"/>
                  </a:moveTo>
                  <a:lnTo>
                    <a:pt x="502" y="155"/>
                  </a:lnTo>
                  <a:lnTo>
                    <a:pt x="618" y="233"/>
                  </a:lnTo>
                  <a:lnTo>
                    <a:pt x="464" y="619"/>
                  </a:lnTo>
                  <a:lnTo>
                    <a:pt x="271" y="1082"/>
                  </a:lnTo>
                  <a:lnTo>
                    <a:pt x="116" y="1623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74"/>
                  </a:lnTo>
                  <a:lnTo>
                    <a:pt x="77" y="3206"/>
                  </a:lnTo>
                  <a:lnTo>
                    <a:pt x="155" y="3399"/>
                  </a:lnTo>
                  <a:lnTo>
                    <a:pt x="309" y="3592"/>
                  </a:lnTo>
                  <a:lnTo>
                    <a:pt x="464" y="3747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78"/>
                  </a:lnTo>
                  <a:lnTo>
                    <a:pt x="1313" y="3940"/>
                  </a:lnTo>
                  <a:lnTo>
                    <a:pt x="1506" y="3824"/>
                  </a:lnTo>
                  <a:lnTo>
                    <a:pt x="1661" y="3708"/>
                  </a:lnTo>
                  <a:lnTo>
                    <a:pt x="1815" y="3515"/>
                  </a:lnTo>
                  <a:lnTo>
                    <a:pt x="1970" y="3322"/>
                  </a:lnTo>
                  <a:lnTo>
                    <a:pt x="2085" y="3090"/>
                  </a:lnTo>
                  <a:lnTo>
                    <a:pt x="2317" y="2550"/>
                  </a:lnTo>
                  <a:lnTo>
                    <a:pt x="2510" y="2009"/>
                  </a:lnTo>
                  <a:lnTo>
                    <a:pt x="2626" y="1507"/>
                  </a:lnTo>
                  <a:lnTo>
                    <a:pt x="2665" y="1082"/>
                  </a:lnTo>
                  <a:lnTo>
                    <a:pt x="2394" y="1044"/>
                  </a:lnTo>
                  <a:lnTo>
                    <a:pt x="2008" y="2048"/>
                  </a:lnTo>
                  <a:lnTo>
                    <a:pt x="1738" y="2704"/>
                  </a:lnTo>
                  <a:lnTo>
                    <a:pt x="1545" y="3052"/>
                  </a:lnTo>
                  <a:lnTo>
                    <a:pt x="1468" y="3206"/>
                  </a:lnTo>
                  <a:lnTo>
                    <a:pt x="1313" y="3322"/>
                  </a:lnTo>
                  <a:lnTo>
                    <a:pt x="1159" y="3322"/>
                  </a:lnTo>
                  <a:lnTo>
                    <a:pt x="966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936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79" y="2086"/>
                  </a:lnTo>
                  <a:lnTo>
                    <a:pt x="618" y="1623"/>
                  </a:lnTo>
                  <a:lnTo>
                    <a:pt x="734" y="1198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9"/>
            <p:cNvSpPr/>
            <p:nvPr/>
          </p:nvSpPr>
          <p:spPr>
            <a:xfrm>
              <a:off x="3315725" y="3754775"/>
              <a:ext cx="374575" cy="387150"/>
            </a:xfrm>
            <a:custGeom>
              <a:avLst/>
              <a:gdLst/>
              <a:ahLst/>
              <a:cxnLst/>
              <a:rect l="l" t="t" r="r" b="b"/>
              <a:pathLst>
                <a:path w="14983" h="15486" extrusionOk="0">
                  <a:moveTo>
                    <a:pt x="7453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44"/>
                  </a:lnTo>
                  <a:lnTo>
                    <a:pt x="10697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40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80" y="9230"/>
                  </a:lnTo>
                  <a:lnTo>
                    <a:pt x="4171" y="10041"/>
                  </a:lnTo>
                  <a:lnTo>
                    <a:pt x="3978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53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9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53" y="503"/>
                  </a:lnTo>
                  <a:close/>
                  <a:moveTo>
                    <a:pt x="11932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13" y="3206"/>
                  </a:lnTo>
                  <a:lnTo>
                    <a:pt x="13322" y="3669"/>
                  </a:lnTo>
                  <a:lnTo>
                    <a:pt x="13593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2"/>
                  </a:lnTo>
                  <a:lnTo>
                    <a:pt x="11392" y="7145"/>
                  </a:lnTo>
                  <a:lnTo>
                    <a:pt x="10658" y="7415"/>
                  </a:lnTo>
                  <a:lnTo>
                    <a:pt x="9924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8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8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2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1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7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30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42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19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1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286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39"/>
                  </a:lnTo>
                  <a:lnTo>
                    <a:pt x="3051" y="13477"/>
                  </a:lnTo>
                  <a:lnTo>
                    <a:pt x="2974" y="13516"/>
                  </a:lnTo>
                  <a:lnTo>
                    <a:pt x="3051" y="13362"/>
                  </a:lnTo>
                  <a:lnTo>
                    <a:pt x="3167" y="13207"/>
                  </a:lnTo>
                  <a:lnTo>
                    <a:pt x="3321" y="13130"/>
                  </a:lnTo>
                  <a:lnTo>
                    <a:pt x="3476" y="13014"/>
                  </a:lnTo>
                  <a:lnTo>
                    <a:pt x="3669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1" y="13362"/>
                  </a:lnTo>
                  <a:lnTo>
                    <a:pt x="11894" y="13477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11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7" y="12860"/>
                  </a:lnTo>
                  <a:close/>
                  <a:moveTo>
                    <a:pt x="7569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46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6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4" y="14520"/>
                  </a:lnTo>
                  <a:lnTo>
                    <a:pt x="4093" y="14597"/>
                  </a:lnTo>
                  <a:lnTo>
                    <a:pt x="4518" y="14829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60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9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2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4" y="233"/>
                  </a:lnTo>
                  <a:lnTo>
                    <a:pt x="8766" y="117"/>
                  </a:lnTo>
                  <a:lnTo>
                    <a:pt x="8187" y="40"/>
                  </a:lnTo>
                  <a:lnTo>
                    <a:pt x="756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9"/>
            <p:cNvSpPr/>
            <p:nvPr/>
          </p:nvSpPr>
          <p:spPr>
            <a:xfrm>
              <a:off x="514200" y="3860000"/>
              <a:ext cx="302200" cy="155450"/>
            </a:xfrm>
            <a:custGeom>
              <a:avLst/>
              <a:gdLst/>
              <a:ahLst/>
              <a:cxnLst/>
              <a:rect l="l" t="t" r="r" b="b"/>
              <a:pathLst>
                <a:path w="12088" h="6218" extrusionOk="0">
                  <a:moveTo>
                    <a:pt x="11740" y="1"/>
                  </a:moveTo>
                  <a:lnTo>
                    <a:pt x="11663" y="40"/>
                  </a:lnTo>
                  <a:lnTo>
                    <a:pt x="11585" y="78"/>
                  </a:lnTo>
                  <a:lnTo>
                    <a:pt x="11508" y="117"/>
                  </a:lnTo>
                  <a:lnTo>
                    <a:pt x="11469" y="233"/>
                  </a:lnTo>
                  <a:lnTo>
                    <a:pt x="11469" y="310"/>
                  </a:lnTo>
                  <a:lnTo>
                    <a:pt x="11508" y="426"/>
                  </a:lnTo>
                  <a:lnTo>
                    <a:pt x="11585" y="580"/>
                  </a:lnTo>
                  <a:lnTo>
                    <a:pt x="11624" y="773"/>
                  </a:lnTo>
                  <a:lnTo>
                    <a:pt x="11585" y="966"/>
                  </a:lnTo>
                  <a:lnTo>
                    <a:pt x="11508" y="1121"/>
                  </a:lnTo>
                  <a:lnTo>
                    <a:pt x="11392" y="1275"/>
                  </a:lnTo>
                  <a:lnTo>
                    <a:pt x="11276" y="1430"/>
                  </a:lnTo>
                  <a:lnTo>
                    <a:pt x="10929" y="1739"/>
                  </a:lnTo>
                  <a:lnTo>
                    <a:pt x="10504" y="2009"/>
                  </a:lnTo>
                  <a:lnTo>
                    <a:pt x="10079" y="2241"/>
                  </a:lnTo>
                  <a:lnTo>
                    <a:pt x="9423" y="2588"/>
                  </a:lnTo>
                  <a:lnTo>
                    <a:pt x="9037" y="2781"/>
                  </a:lnTo>
                  <a:lnTo>
                    <a:pt x="9037" y="2704"/>
                  </a:lnTo>
                  <a:lnTo>
                    <a:pt x="8960" y="2627"/>
                  </a:lnTo>
                  <a:lnTo>
                    <a:pt x="8496" y="2202"/>
                  </a:lnTo>
                  <a:lnTo>
                    <a:pt x="8110" y="1700"/>
                  </a:lnTo>
                  <a:lnTo>
                    <a:pt x="7840" y="1893"/>
                  </a:lnTo>
                  <a:lnTo>
                    <a:pt x="7994" y="2202"/>
                  </a:lnTo>
                  <a:lnTo>
                    <a:pt x="8187" y="2511"/>
                  </a:lnTo>
                  <a:lnTo>
                    <a:pt x="8419" y="2781"/>
                  </a:lnTo>
                  <a:lnTo>
                    <a:pt x="8651" y="2974"/>
                  </a:lnTo>
                  <a:lnTo>
                    <a:pt x="7608" y="3515"/>
                  </a:lnTo>
                  <a:lnTo>
                    <a:pt x="6565" y="3978"/>
                  </a:lnTo>
                  <a:lnTo>
                    <a:pt x="5252" y="4519"/>
                  </a:lnTo>
                  <a:lnTo>
                    <a:pt x="3940" y="4982"/>
                  </a:lnTo>
                  <a:lnTo>
                    <a:pt x="3669" y="5059"/>
                  </a:lnTo>
                  <a:lnTo>
                    <a:pt x="3708" y="4712"/>
                  </a:lnTo>
                  <a:lnTo>
                    <a:pt x="3631" y="4364"/>
                  </a:lnTo>
                  <a:lnTo>
                    <a:pt x="3515" y="4055"/>
                  </a:lnTo>
                  <a:lnTo>
                    <a:pt x="3322" y="3708"/>
                  </a:lnTo>
                  <a:lnTo>
                    <a:pt x="3013" y="3901"/>
                  </a:lnTo>
                  <a:lnTo>
                    <a:pt x="3129" y="4171"/>
                  </a:lnTo>
                  <a:lnTo>
                    <a:pt x="3206" y="4442"/>
                  </a:lnTo>
                  <a:lnTo>
                    <a:pt x="3245" y="4866"/>
                  </a:lnTo>
                  <a:lnTo>
                    <a:pt x="3245" y="5253"/>
                  </a:lnTo>
                  <a:lnTo>
                    <a:pt x="2356" y="5523"/>
                  </a:lnTo>
                  <a:lnTo>
                    <a:pt x="1893" y="5639"/>
                  </a:lnTo>
                  <a:lnTo>
                    <a:pt x="1430" y="5677"/>
                  </a:lnTo>
                  <a:lnTo>
                    <a:pt x="1043" y="5716"/>
                  </a:lnTo>
                  <a:lnTo>
                    <a:pt x="850" y="5716"/>
                  </a:lnTo>
                  <a:lnTo>
                    <a:pt x="696" y="5677"/>
                  </a:lnTo>
                  <a:lnTo>
                    <a:pt x="580" y="5600"/>
                  </a:lnTo>
                  <a:lnTo>
                    <a:pt x="464" y="5523"/>
                  </a:lnTo>
                  <a:lnTo>
                    <a:pt x="387" y="5407"/>
                  </a:lnTo>
                  <a:lnTo>
                    <a:pt x="348" y="5291"/>
                  </a:lnTo>
                  <a:lnTo>
                    <a:pt x="310" y="5214"/>
                  </a:lnTo>
                  <a:lnTo>
                    <a:pt x="271" y="5175"/>
                  </a:lnTo>
                  <a:lnTo>
                    <a:pt x="155" y="5137"/>
                  </a:lnTo>
                  <a:lnTo>
                    <a:pt x="78" y="5175"/>
                  </a:lnTo>
                  <a:lnTo>
                    <a:pt x="39" y="5214"/>
                  </a:lnTo>
                  <a:lnTo>
                    <a:pt x="1" y="5291"/>
                  </a:lnTo>
                  <a:lnTo>
                    <a:pt x="1" y="5446"/>
                  </a:lnTo>
                  <a:lnTo>
                    <a:pt x="39" y="5600"/>
                  </a:lnTo>
                  <a:lnTo>
                    <a:pt x="78" y="5755"/>
                  </a:lnTo>
                  <a:lnTo>
                    <a:pt x="155" y="5870"/>
                  </a:lnTo>
                  <a:lnTo>
                    <a:pt x="233" y="5948"/>
                  </a:lnTo>
                  <a:lnTo>
                    <a:pt x="310" y="6025"/>
                  </a:lnTo>
                  <a:lnTo>
                    <a:pt x="541" y="6141"/>
                  </a:lnTo>
                  <a:lnTo>
                    <a:pt x="812" y="6179"/>
                  </a:lnTo>
                  <a:lnTo>
                    <a:pt x="1121" y="6218"/>
                  </a:lnTo>
                  <a:lnTo>
                    <a:pt x="1430" y="6179"/>
                  </a:lnTo>
                  <a:lnTo>
                    <a:pt x="1700" y="6141"/>
                  </a:lnTo>
                  <a:lnTo>
                    <a:pt x="2897" y="5832"/>
                  </a:lnTo>
                  <a:lnTo>
                    <a:pt x="4094" y="5446"/>
                  </a:lnTo>
                  <a:lnTo>
                    <a:pt x="5291" y="5021"/>
                  </a:lnTo>
                  <a:lnTo>
                    <a:pt x="6450" y="4557"/>
                  </a:lnTo>
                  <a:lnTo>
                    <a:pt x="7531" y="4094"/>
                  </a:lnTo>
                  <a:lnTo>
                    <a:pt x="8573" y="3592"/>
                  </a:lnTo>
                  <a:lnTo>
                    <a:pt x="9616" y="3052"/>
                  </a:lnTo>
                  <a:lnTo>
                    <a:pt x="10620" y="2472"/>
                  </a:lnTo>
                  <a:lnTo>
                    <a:pt x="10929" y="2279"/>
                  </a:lnTo>
                  <a:lnTo>
                    <a:pt x="11276" y="2048"/>
                  </a:lnTo>
                  <a:lnTo>
                    <a:pt x="11547" y="1777"/>
                  </a:lnTo>
                  <a:lnTo>
                    <a:pt x="11817" y="1507"/>
                  </a:lnTo>
                  <a:lnTo>
                    <a:pt x="12010" y="1198"/>
                  </a:lnTo>
                  <a:lnTo>
                    <a:pt x="12049" y="1044"/>
                  </a:lnTo>
                  <a:lnTo>
                    <a:pt x="12087" y="889"/>
                  </a:lnTo>
                  <a:lnTo>
                    <a:pt x="12087" y="696"/>
                  </a:lnTo>
                  <a:lnTo>
                    <a:pt x="12049" y="503"/>
                  </a:lnTo>
                  <a:lnTo>
                    <a:pt x="12010" y="310"/>
                  </a:lnTo>
                  <a:lnTo>
                    <a:pt x="11894" y="117"/>
                  </a:lnTo>
                  <a:lnTo>
                    <a:pt x="11817" y="40"/>
                  </a:lnTo>
                  <a:lnTo>
                    <a:pt x="1174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9"/>
            <p:cNvSpPr/>
            <p:nvPr/>
          </p:nvSpPr>
          <p:spPr>
            <a:xfrm>
              <a:off x="6274575" y="3873525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9"/>
            <p:cNvSpPr/>
            <p:nvPr/>
          </p:nvSpPr>
          <p:spPr>
            <a:xfrm>
              <a:off x="6223425" y="3874500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9"/>
            <p:cNvSpPr/>
            <p:nvPr/>
          </p:nvSpPr>
          <p:spPr>
            <a:xfrm>
              <a:off x="1572250" y="3880275"/>
              <a:ext cx="267450" cy="210475"/>
            </a:xfrm>
            <a:custGeom>
              <a:avLst/>
              <a:gdLst/>
              <a:ahLst/>
              <a:cxnLst/>
              <a:rect l="l" t="t" r="r" b="b"/>
              <a:pathLst>
                <a:path w="10698" h="8419" extrusionOk="0">
                  <a:moveTo>
                    <a:pt x="155" y="1"/>
                  </a:moveTo>
                  <a:lnTo>
                    <a:pt x="1" y="233"/>
                  </a:lnTo>
                  <a:lnTo>
                    <a:pt x="1391" y="1314"/>
                  </a:lnTo>
                  <a:lnTo>
                    <a:pt x="2781" y="2395"/>
                  </a:lnTo>
                  <a:lnTo>
                    <a:pt x="4210" y="3476"/>
                  </a:lnTo>
                  <a:lnTo>
                    <a:pt x="5600" y="4596"/>
                  </a:lnTo>
                  <a:lnTo>
                    <a:pt x="6951" y="5677"/>
                  </a:lnTo>
                  <a:lnTo>
                    <a:pt x="8303" y="6797"/>
                  </a:lnTo>
                  <a:lnTo>
                    <a:pt x="9616" y="7917"/>
                  </a:lnTo>
                  <a:lnTo>
                    <a:pt x="9963" y="8226"/>
                  </a:lnTo>
                  <a:lnTo>
                    <a:pt x="10118" y="8342"/>
                  </a:lnTo>
                  <a:lnTo>
                    <a:pt x="10311" y="8419"/>
                  </a:lnTo>
                  <a:lnTo>
                    <a:pt x="10658" y="8380"/>
                  </a:lnTo>
                  <a:lnTo>
                    <a:pt x="10697" y="8264"/>
                  </a:lnTo>
                  <a:lnTo>
                    <a:pt x="10697" y="8149"/>
                  </a:lnTo>
                  <a:lnTo>
                    <a:pt x="10658" y="8033"/>
                  </a:lnTo>
                  <a:lnTo>
                    <a:pt x="10658" y="7994"/>
                  </a:lnTo>
                  <a:lnTo>
                    <a:pt x="10311" y="7917"/>
                  </a:lnTo>
                  <a:lnTo>
                    <a:pt x="10002" y="6952"/>
                  </a:lnTo>
                  <a:lnTo>
                    <a:pt x="9654" y="5986"/>
                  </a:lnTo>
                  <a:lnTo>
                    <a:pt x="8882" y="4094"/>
                  </a:lnTo>
                  <a:lnTo>
                    <a:pt x="8380" y="2781"/>
                  </a:lnTo>
                  <a:lnTo>
                    <a:pt x="7994" y="2936"/>
                  </a:lnTo>
                  <a:lnTo>
                    <a:pt x="8419" y="3940"/>
                  </a:lnTo>
                  <a:lnTo>
                    <a:pt x="9037" y="5677"/>
                  </a:lnTo>
                  <a:lnTo>
                    <a:pt x="9346" y="6565"/>
                  </a:lnTo>
                  <a:lnTo>
                    <a:pt x="9654" y="7415"/>
                  </a:lnTo>
                  <a:lnTo>
                    <a:pt x="9230" y="7029"/>
                  </a:lnTo>
                  <a:lnTo>
                    <a:pt x="7994" y="5986"/>
                  </a:lnTo>
                  <a:lnTo>
                    <a:pt x="6720" y="4905"/>
                  </a:lnTo>
                  <a:lnTo>
                    <a:pt x="5407" y="3862"/>
                  </a:lnTo>
                  <a:lnTo>
                    <a:pt x="4133" y="2858"/>
                  </a:lnTo>
                  <a:lnTo>
                    <a:pt x="2820" y="1854"/>
                  </a:lnTo>
                  <a:lnTo>
                    <a:pt x="1507" y="92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9"/>
            <p:cNvSpPr/>
            <p:nvPr/>
          </p:nvSpPr>
          <p:spPr>
            <a:xfrm>
              <a:off x="4538850" y="3913100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3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3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6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1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0"/>
                  </a:lnTo>
                  <a:lnTo>
                    <a:pt x="9268" y="8921"/>
                  </a:lnTo>
                  <a:lnTo>
                    <a:pt x="9036" y="9152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2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6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4"/>
                  </a:lnTo>
                  <a:lnTo>
                    <a:pt x="695" y="734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1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3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5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49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2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4"/>
                  </a:lnTo>
                  <a:lnTo>
                    <a:pt x="7762" y="9654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8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5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7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1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39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3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6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9"/>
            <p:cNvSpPr/>
            <p:nvPr/>
          </p:nvSpPr>
          <p:spPr>
            <a:xfrm>
              <a:off x="6161625" y="3921800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5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3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3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9"/>
            <p:cNvSpPr/>
            <p:nvPr/>
          </p:nvSpPr>
          <p:spPr>
            <a:xfrm>
              <a:off x="7032400" y="3923725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6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8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6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9"/>
            <p:cNvSpPr/>
            <p:nvPr/>
          </p:nvSpPr>
          <p:spPr>
            <a:xfrm>
              <a:off x="6167425" y="3927575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1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9"/>
            <p:cNvSpPr/>
            <p:nvPr/>
          </p:nvSpPr>
          <p:spPr>
            <a:xfrm>
              <a:off x="1394625" y="3943025"/>
              <a:ext cx="74350" cy="103325"/>
            </a:xfrm>
            <a:custGeom>
              <a:avLst/>
              <a:gdLst/>
              <a:ahLst/>
              <a:cxnLst/>
              <a:rect l="l" t="t" r="r" b="b"/>
              <a:pathLst>
                <a:path w="2974" h="4133" extrusionOk="0">
                  <a:moveTo>
                    <a:pt x="116" y="1"/>
                  </a:moveTo>
                  <a:lnTo>
                    <a:pt x="1" y="39"/>
                  </a:lnTo>
                  <a:lnTo>
                    <a:pt x="1" y="78"/>
                  </a:lnTo>
                  <a:lnTo>
                    <a:pt x="271" y="928"/>
                  </a:lnTo>
                  <a:lnTo>
                    <a:pt x="580" y="1738"/>
                  </a:lnTo>
                  <a:lnTo>
                    <a:pt x="927" y="2549"/>
                  </a:lnTo>
                  <a:lnTo>
                    <a:pt x="1275" y="3283"/>
                  </a:lnTo>
                  <a:lnTo>
                    <a:pt x="1507" y="3669"/>
                  </a:lnTo>
                  <a:lnTo>
                    <a:pt x="1661" y="3824"/>
                  </a:lnTo>
                  <a:lnTo>
                    <a:pt x="1854" y="3978"/>
                  </a:lnTo>
                  <a:lnTo>
                    <a:pt x="2009" y="4055"/>
                  </a:lnTo>
                  <a:lnTo>
                    <a:pt x="2240" y="4133"/>
                  </a:lnTo>
                  <a:lnTo>
                    <a:pt x="2433" y="4094"/>
                  </a:lnTo>
                  <a:lnTo>
                    <a:pt x="2665" y="4017"/>
                  </a:lnTo>
                  <a:lnTo>
                    <a:pt x="2781" y="3862"/>
                  </a:lnTo>
                  <a:lnTo>
                    <a:pt x="2897" y="3708"/>
                  </a:lnTo>
                  <a:lnTo>
                    <a:pt x="2935" y="3515"/>
                  </a:lnTo>
                  <a:lnTo>
                    <a:pt x="2974" y="3360"/>
                  </a:lnTo>
                  <a:lnTo>
                    <a:pt x="2935" y="3129"/>
                  </a:lnTo>
                  <a:lnTo>
                    <a:pt x="2897" y="2936"/>
                  </a:lnTo>
                  <a:lnTo>
                    <a:pt x="2819" y="2588"/>
                  </a:lnTo>
                  <a:lnTo>
                    <a:pt x="2588" y="2627"/>
                  </a:lnTo>
                  <a:lnTo>
                    <a:pt x="2665" y="2974"/>
                  </a:lnTo>
                  <a:lnTo>
                    <a:pt x="2704" y="3129"/>
                  </a:lnTo>
                  <a:lnTo>
                    <a:pt x="2665" y="3283"/>
                  </a:lnTo>
                  <a:lnTo>
                    <a:pt x="2433" y="3399"/>
                  </a:lnTo>
                  <a:lnTo>
                    <a:pt x="2202" y="3476"/>
                  </a:lnTo>
                  <a:lnTo>
                    <a:pt x="2009" y="3515"/>
                  </a:lnTo>
                  <a:lnTo>
                    <a:pt x="1854" y="3476"/>
                  </a:lnTo>
                  <a:lnTo>
                    <a:pt x="1700" y="3438"/>
                  </a:lnTo>
                  <a:lnTo>
                    <a:pt x="1584" y="3322"/>
                  </a:lnTo>
                  <a:lnTo>
                    <a:pt x="1507" y="3167"/>
                  </a:lnTo>
                  <a:lnTo>
                    <a:pt x="1468" y="2974"/>
                  </a:lnTo>
                  <a:lnTo>
                    <a:pt x="1352" y="2704"/>
                  </a:lnTo>
                  <a:lnTo>
                    <a:pt x="889" y="1623"/>
                  </a:lnTo>
                  <a:lnTo>
                    <a:pt x="541" y="812"/>
                  </a:lnTo>
                  <a:lnTo>
                    <a:pt x="348" y="426"/>
                  </a:lnTo>
                  <a:lnTo>
                    <a:pt x="155" y="39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9"/>
            <p:cNvSpPr/>
            <p:nvPr/>
          </p:nvSpPr>
          <p:spPr>
            <a:xfrm>
              <a:off x="2923775" y="3946900"/>
              <a:ext cx="335975" cy="782925"/>
            </a:xfrm>
            <a:custGeom>
              <a:avLst/>
              <a:gdLst/>
              <a:ahLst/>
              <a:cxnLst/>
              <a:rect l="l" t="t" r="r" b="b"/>
              <a:pathLst>
                <a:path w="13439" h="31317" extrusionOk="0">
                  <a:moveTo>
                    <a:pt x="6488" y="386"/>
                  </a:moveTo>
                  <a:lnTo>
                    <a:pt x="6526" y="464"/>
                  </a:lnTo>
                  <a:lnTo>
                    <a:pt x="7144" y="2008"/>
                  </a:lnTo>
                  <a:lnTo>
                    <a:pt x="7685" y="3553"/>
                  </a:lnTo>
                  <a:lnTo>
                    <a:pt x="8226" y="5136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1"/>
                  </a:lnTo>
                  <a:lnTo>
                    <a:pt x="7530" y="7337"/>
                  </a:lnTo>
                  <a:lnTo>
                    <a:pt x="7222" y="7453"/>
                  </a:lnTo>
                  <a:lnTo>
                    <a:pt x="6913" y="7530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0"/>
                  </a:lnTo>
                  <a:lnTo>
                    <a:pt x="5522" y="7492"/>
                  </a:lnTo>
                  <a:lnTo>
                    <a:pt x="4866" y="7337"/>
                  </a:lnTo>
                  <a:lnTo>
                    <a:pt x="4210" y="7105"/>
                  </a:lnTo>
                  <a:lnTo>
                    <a:pt x="3592" y="6874"/>
                  </a:lnTo>
                  <a:lnTo>
                    <a:pt x="3862" y="6024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3"/>
                  </a:lnTo>
                  <a:lnTo>
                    <a:pt x="5214" y="2742"/>
                  </a:lnTo>
                  <a:lnTo>
                    <a:pt x="5600" y="1931"/>
                  </a:lnTo>
                  <a:lnTo>
                    <a:pt x="6024" y="1159"/>
                  </a:lnTo>
                  <a:lnTo>
                    <a:pt x="6488" y="386"/>
                  </a:lnTo>
                  <a:close/>
                  <a:moveTo>
                    <a:pt x="8805" y="7028"/>
                  </a:moveTo>
                  <a:lnTo>
                    <a:pt x="9230" y="8418"/>
                  </a:lnTo>
                  <a:lnTo>
                    <a:pt x="9577" y="9847"/>
                  </a:lnTo>
                  <a:lnTo>
                    <a:pt x="9847" y="11083"/>
                  </a:lnTo>
                  <a:lnTo>
                    <a:pt x="10079" y="12357"/>
                  </a:lnTo>
                  <a:lnTo>
                    <a:pt x="10233" y="13631"/>
                  </a:lnTo>
                  <a:lnTo>
                    <a:pt x="10388" y="14906"/>
                  </a:lnTo>
                  <a:lnTo>
                    <a:pt x="10465" y="16180"/>
                  </a:lnTo>
                  <a:lnTo>
                    <a:pt x="10504" y="16836"/>
                  </a:lnTo>
                  <a:lnTo>
                    <a:pt x="10504" y="17493"/>
                  </a:lnTo>
                  <a:lnTo>
                    <a:pt x="10504" y="18188"/>
                  </a:lnTo>
                  <a:lnTo>
                    <a:pt x="10427" y="18844"/>
                  </a:lnTo>
                  <a:lnTo>
                    <a:pt x="10311" y="19462"/>
                  </a:lnTo>
                  <a:lnTo>
                    <a:pt x="10118" y="20080"/>
                  </a:lnTo>
                  <a:lnTo>
                    <a:pt x="9886" y="20659"/>
                  </a:lnTo>
                  <a:lnTo>
                    <a:pt x="9538" y="21161"/>
                  </a:lnTo>
                  <a:lnTo>
                    <a:pt x="9384" y="21393"/>
                  </a:lnTo>
                  <a:lnTo>
                    <a:pt x="9152" y="21586"/>
                  </a:lnTo>
                  <a:lnTo>
                    <a:pt x="8959" y="21779"/>
                  </a:lnTo>
                  <a:lnTo>
                    <a:pt x="8728" y="21972"/>
                  </a:lnTo>
                  <a:lnTo>
                    <a:pt x="8496" y="22127"/>
                  </a:lnTo>
                  <a:lnTo>
                    <a:pt x="8226" y="22242"/>
                  </a:lnTo>
                  <a:lnTo>
                    <a:pt x="7955" y="22358"/>
                  </a:lnTo>
                  <a:lnTo>
                    <a:pt x="7685" y="22435"/>
                  </a:lnTo>
                  <a:lnTo>
                    <a:pt x="7415" y="22474"/>
                  </a:lnTo>
                  <a:lnTo>
                    <a:pt x="6797" y="22474"/>
                  </a:lnTo>
                  <a:lnTo>
                    <a:pt x="6488" y="22435"/>
                  </a:lnTo>
                  <a:lnTo>
                    <a:pt x="5909" y="22281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4"/>
                  </a:lnTo>
                  <a:lnTo>
                    <a:pt x="4094" y="20929"/>
                  </a:lnTo>
                  <a:lnTo>
                    <a:pt x="3785" y="20466"/>
                  </a:lnTo>
                  <a:lnTo>
                    <a:pt x="3476" y="19964"/>
                  </a:lnTo>
                  <a:lnTo>
                    <a:pt x="3244" y="19424"/>
                  </a:lnTo>
                  <a:lnTo>
                    <a:pt x="3051" y="18883"/>
                  </a:lnTo>
                  <a:lnTo>
                    <a:pt x="2897" y="18342"/>
                  </a:lnTo>
                  <a:lnTo>
                    <a:pt x="2781" y="17802"/>
                  </a:lnTo>
                  <a:lnTo>
                    <a:pt x="2704" y="17222"/>
                  </a:lnTo>
                  <a:lnTo>
                    <a:pt x="2588" y="16103"/>
                  </a:lnTo>
                  <a:lnTo>
                    <a:pt x="2511" y="14944"/>
                  </a:lnTo>
                  <a:lnTo>
                    <a:pt x="2511" y="13747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2"/>
                  </a:lnTo>
                  <a:lnTo>
                    <a:pt x="3128" y="8689"/>
                  </a:lnTo>
                  <a:lnTo>
                    <a:pt x="3283" y="7916"/>
                  </a:lnTo>
                  <a:lnTo>
                    <a:pt x="3515" y="7183"/>
                  </a:lnTo>
                  <a:lnTo>
                    <a:pt x="4132" y="7453"/>
                  </a:lnTo>
                  <a:lnTo>
                    <a:pt x="4827" y="7685"/>
                  </a:lnTo>
                  <a:lnTo>
                    <a:pt x="5522" y="7839"/>
                  </a:lnTo>
                  <a:lnTo>
                    <a:pt x="5909" y="7916"/>
                  </a:lnTo>
                  <a:lnTo>
                    <a:pt x="6256" y="7916"/>
                  </a:lnTo>
                  <a:lnTo>
                    <a:pt x="6604" y="7955"/>
                  </a:lnTo>
                  <a:lnTo>
                    <a:pt x="6990" y="7916"/>
                  </a:lnTo>
                  <a:lnTo>
                    <a:pt x="7299" y="7878"/>
                  </a:lnTo>
                  <a:lnTo>
                    <a:pt x="7646" y="7762"/>
                  </a:lnTo>
                  <a:lnTo>
                    <a:pt x="7955" y="7646"/>
                  </a:lnTo>
                  <a:lnTo>
                    <a:pt x="8264" y="7492"/>
                  </a:lnTo>
                  <a:lnTo>
                    <a:pt x="8573" y="7260"/>
                  </a:lnTo>
                  <a:lnTo>
                    <a:pt x="8805" y="7028"/>
                  </a:lnTo>
                  <a:close/>
                  <a:moveTo>
                    <a:pt x="8650" y="22474"/>
                  </a:moveTo>
                  <a:lnTo>
                    <a:pt x="8766" y="22822"/>
                  </a:lnTo>
                  <a:lnTo>
                    <a:pt x="8921" y="23169"/>
                  </a:lnTo>
                  <a:lnTo>
                    <a:pt x="8496" y="23401"/>
                  </a:lnTo>
                  <a:lnTo>
                    <a:pt x="8071" y="23555"/>
                  </a:lnTo>
                  <a:lnTo>
                    <a:pt x="7608" y="23633"/>
                  </a:lnTo>
                  <a:lnTo>
                    <a:pt x="7144" y="23671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2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4"/>
                  </a:lnTo>
                  <a:lnTo>
                    <a:pt x="5870" y="22629"/>
                  </a:lnTo>
                  <a:lnTo>
                    <a:pt x="6256" y="22783"/>
                  </a:lnTo>
                  <a:lnTo>
                    <a:pt x="6681" y="22860"/>
                  </a:lnTo>
                  <a:lnTo>
                    <a:pt x="7067" y="22899"/>
                  </a:lnTo>
                  <a:lnTo>
                    <a:pt x="7453" y="22860"/>
                  </a:lnTo>
                  <a:lnTo>
                    <a:pt x="7878" y="22822"/>
                  </a:lnTo>
                  <a:lnTo>
                    <a:pt x="8264" y="22667"/>
                  </a:lnTo>
                  <a:lnTo>
                    <a:pt x="8650" y="22474"/>
                  </a:lnTo>
                  <a:close/>
                  <a:moveTo>
                    <a:pt x="10890" y="16798"/>
                  </a:moveTo>
                  <a:lnTo>
                    <a:pt x="11392" y="17261"/>
                  </a:lnTo>
                  <a:lnTo>
                    <a:pt x="11933" y="17647"/>
                  </a:lnTo>
                  <a:lnTo>
                    <a:pt x="12512" y="18033"/>
                  </a:lnTo>
                  <a:lnTo>
                    <a:pt x="13091" y="18342"/>
                  </a:lnTo>
                  <a:lnTo>
                    <a:pt x="12937" y="19771"/>
                  </a:lnTo>
                  <a:lnTo>
                    <a:pt x="12821" y="21238"/>
                  </a:lnTo>
                  <a:lnTo>
                    <a:pt x="12705" y="24212"/>
                  </a:lnTo>
                  <a:lnTo>
                    <a:pt x="11894" y="23594"/>
                  </a:lnTo>
                  <a:lnTo>
                    <a:pt x="11044" y="23015"/>
                  </a:lnTo>
                  <a:lnTo>
                    <a:pt x="10813" y="22860"/>
                  </a:lnTo>
                  <a:lnTo>
                    <a:pt x="10620" y="22667"/>
                  </a:lnTo>
                  <a:lnTo>
                    <a:pt x="10581" y="22590"/>
                  </a:lnTo>
                  <a:lnTo>
                    <a:pt x="10542" y="22435"/>
                  </a:lnTo>
                  <a:lnTo>
                    <a:pt x="10542" y="22127"/>
                  </a:lnTo>
                  <a:lnTo>
                    <a:pt x="10542" y="21393"/>
                  </a:lnTo>
                  <a:lnTo>
                    <a:pt x="10504" y="20659"/>
                  </a:lnTo>
                  <a:lnTo>
                    <a:pt x="10504" y="20582"/>
                  </a:lnTo>
                  <a:lnTo>
                    <a:pt x="10465" y="20543"/>
                  </a:lnTo>
                  <a:lnTo>
                    <a:pt x="10388" y="20466"/>
                  </a:lnTo>
                  <a:lnTo>
                    <a:pt x="10542" y="19964"/>
                  </a:lnTo>
                  <a:lnTo>
                    <a:pt x="10697" y="19424"/>
                  </a:lnTo>
                  <a:lnTo>
                    <a:pt x="10774" y="18883"/>
                  </a:lnTo>
                  <a:lnTo>
                    <a:pt x="10851" y="18304"/>
                  </a:lnTo>
                  <a:lnTo>
                    <a:pt x="10890" y="17570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4"/>
                  </a:lnTo>
                  <a:lnTo>
                    <a:pt x="6140" y="23826"/>
                  </a:lnTo>
                  <a:lnTo>
                    <a:pt x="6642" y="23941"/>
                  </a:lnTo>
                  <a:lnTo>
                    <a:pt x="7144" y="23980"/>
                  </a:lnTo>
                  <a:lnTo>
                    <a:pt x="7646" y="23980"/>
                  </a:lnTo>
                  <a:lnTo>
                    <a:pt x="8148" y="23864"/>
                  </a:lnTo>
                  <a:lnTo>
                    <a:pt x="8612" y="23710"/>
                  </a:lnTo>
                  <a:lnTo>
                    <a:pt x="9075" y="23439"/>
                  </a:lnTo>
                  <a:lnTo>
                    <a:pt x="9384" y="23903"/>
                  </a:lnTo>
                  <a:lnTo>
                    <a:pt x="8843" y="24173"/>
                  </a:lnTo>
                  <a:lnTo>
                    <a:pt x="8303" y="24366"/>
                  </a:lnTo>
                  <a:lnTo>
                    <a:pt x="7762" y="24482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3"/>
                  </a:lnTo>
                  <a:lnTo>
                    <a:pt x="5561" y="24289"/>
                  </a:lnTo>
                  <a:lnTo>
                    <a:pt x="4982" y="24096"/>
                  </a:lnTo>
                  <a:lnTo>
                    <a:pt x="5059" y="23903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7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2"/>
                  </a:lnTo>
                  <a:lnTo>
                    <a:pt x="2974" y="19771"/>
                  </a:lnTo>
                  <a:lnTo>
                    <a:pt x="3244" y="20312"/>
                  </a:lnTo>
                  <a:lnTo>
                    <a:pt x="3244" y="20350"/>
                  </a:lnTo>
                  <a:lnTo>
                    <a:pt x="3206" y="21200"/>
                  </a:lnTo>
                  <a:lnTo>
                    <a:pt x="3244" y="22049"/>
                  </a:lnTo>
                  <a:lnTo>
                    <a:pt x="3283" y="22358"/>
                  </a:lnTo>
                  <a:lnTo>
                    <a:pt x="3321" y="22706"/>
                  </a:lnTo>
                  <a:lnTo>
                    <a:pt x="3321" y="23053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8"/>
                  </a:lnTo>
                  <a:lnTo>
                    <a:pt x="3051" y="23633"/>
                  </a:lnTo>
                  <a:lnTo>
                    <a:pt x="2704" y="23903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5"/>
                  </a:lnTo>
                  <a:lnTo>
                    <a:pt x="850" y="23941"/>
                  </a:lnTo>
                  <a:lnTo>
                    <a:pt x="811" y="23169"/>
                  </a:lnTo>
                  <a:lnTo>
                    <a:pt x="773" y="22435"/>
                  </a:lnTo>
                  <a:lnTo>
                    <a:pt x="657" y="21238"/>
                  </a:lnTo>
                  <a:lnTo>
                    <a:pt x="503" y="20466"/>
                  </a:lnTo>
                  <a:lnTo>
                    <a:pt x="425" y="20080"/>
                  </a:lnTo>
                  <a:lnTo>
                    <a:pt x="464" y="19694"/>
                  </a:lnTo>
                  <a:lnTo>
                    <a:pt x="503" y="19655"/>
                  </a:lnTo>
                  <a:lnTo>
                    <a:pt x="541" y="19578"/>
                  </a:lnTo>
                  <a:lnTo>
                    <a:pt x="541" y="19539"/>
                  </a:lnTo>
                  <a:lnTo>
                    <a:pt x="541" y="19462"/>
                  </a:lnTo>
                  <a:lnTo>
                    <a:pt x="1429" y="18420"/>
                  </a:lnTo>
                  <a:lnTo>
                    <a:pt x="2356" y="17377"/>
                  </a:lnTo>
                  <a:close/>
                  <a:moveTo>
                    <a:pt x="8148" y="24830"/>
                  </a:moveTo>
                  <a:lnTo>
                    <a:pt x="8148" y="25061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7"/>
                  </a:lnTo>
                  <a:lnTo>
                    <a:pt x="7878" y="25216"/>
                  </a:lnTo>
                  <a:lnTo>
                    <a:pt x="7839" y="25293"/>
                  </a:lnTo>
                  <a:lnTo>
                    <a:pt x="7839" y="25370"/>
                  </a:lnTo>
                  <a:lnTo>
                    <a:pt x="7994" y="25872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59"/>
                  </a:lnTo>
                  <a:lnTo>
                    <a:pt x="8148" y="28961"/>
                  </a:lnTo>
                  <a:lnTo>
                    <a:pt x="8071" y="29502"/>
                  </a:lnTo>
                  <a:lnTo>
                    <a:pt x="7762" y="29193"/>
                  </a:lnTo>
                  <a:lnTo>
                    <a:pt x="7453" y="28884"/>
                  </a:lnTo>
                  <a:lnTo>
                    <a:pt x="7260" y="28537"/>
                  </a:lnTo>
                  <a:lnTo>
                    <a:pt x="7067" y="28189"/>
                  </a:lnTo>
                  <a:lnTo>
                    <a:pt x="6951" y="27803"/>
                  </a:lnTo>
                  <a:lnTo>
                    <a:pt x="6874" y="27417"/>
                  </a:lnTo>
                  <a:lnTo>
                    <a:pt x="6835" y="26953"/>
                  </a:lnTo>
                  <a:lnTo>
                    <a:pt x="6835" y="26490"/>
                  </a:lnTo>
                  <a:lnTo>
                    <a:pt x="6874" y="26104"/>
                  </a:lnTo>
                  <a:lnTo>
                    <a:pt x="6874" y="25756"/>
                  </a:lnTo>
                  <a:lnTo>
                    <a:pt x="6835" y="25602"/>
                  </a:lnTo>
                  <a:lnTo>
                    <a:pt x="6758" y="25486"/>
                  </a:lnTo>
                  <a:lnTo>
                    <a:pt x="6642" y="25370"/>
                  </a:lnTo>
                  <a:lnTo>
                    <a:pt x="6488" y="25293"/>
                  </a:lnTo>
                  <a:lnTo>
                    <a:pt x="6604" y="25100"/>
                  </a:lnTo>
                  <a:lnTo>
                    <a:pt x="6720" y="24984"/>
                  </a:lnTo>
                  <a:lnTo>
                    <a:pt x="7106" y="24984"/>
                  </a:lnTo>
                  <a:lnTo>
                    <a:pt x="7453" y="24945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4"/>
                  </a:lnTo>
                  <a:lnTo>
                    <a:pt x="9500" y="25409"/>
                  </a:lnTo>
                  <a:lnTo>
                    <a:pt x="9809" y="25795"/>
                  </a:lnTo>
                  <a:lnTo>
                    <a:pt x="10118" y="26258"/>
                  </a:lnTo>
                  <a:lnTo>
                    <a:pt x="9847" y="26220"/>
                  </a:lnTo>
                  <a:lnTo>
                    <a:pt x="9616" y="26104"/>
                  </a:lnTo>
                  <a:lnTo>
                    <a:pt x="9423" y="25949"/>
                  </a:lnTo>
                  <a:lnTo>
                    <a:pt x="9230" y="25756"/>
                  </a:lnTo>
                  <a:lnTo>
                    <a:pt x="9191" y="25679"/>
                  </a:lnTo>
                  <a:lnTo>
                    <a:pt x="8998" y="25679"/>
                  </a:lnTo>
                  <a:lnTo>
                    <a:pt x="8959" y="25718"/>
                  </a:lnTo>
                  <a:lnTo>
                    <a:pt x="8921" y="25795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0"/>
                  </a:lnTo>
                  <a:lnTo>
                    <a:pt x="9423" y="27069"/>
                  </a:lnTo>
                  <a:lnTo>
                    <a:pt x="9500" y="27378"/>
                  </a:lnTo>
                  <a:lnTo>
                    <a:pt x="9538" y="27687"/>
                  </a:lnTo>
                  <a:lnTo>
                    <a:pt x="9538" y="27996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79"/>
                  </a:lnTo>
                  <a:lnTo>
                    <a:pt x="9230" y="29888"/>
                  </a:lnTo>
                  <a:lnTo>
                    <a:pt x="9075" y="30158"/>
                  </a:lnTo>
                  <a:lnTo>
                    <a:pt x="8921" y="30429"/>
                  </a:lnTo>
                  <a:lnTo>
                    <a:pt x="8728" y="30660"/>
                  </a:lnTo>
                  <a:lnTo>
                    <a:pt x="8534" y="30776"/>
                  </a:lnTo>
                  <a:lnTo>
                    <a:pt x="8341" y="30853"/>
                  </a:lnTo>
                  <a:lnTo>
                    <a:pt x="8187" y="30853"/>
                  </a:lnTo>
                  <a:lnTo>
                    <a:pt x="7994" y="30776"/>
                  </a:lnTo>
                  <a:lnTo>
                    <a:pt x="7839" y="30699"/>
                  </a:lnTo>
                  <a:lnTo>
                    <a:pt x="7685" y="30583"/>
                  </a:lnTo>
                  <a:lnTo>
                    <a:pt x="7376" y="30274"/>
                  </a:lnTo>
                  <a:lnTo>
                    <a:pt x="6874" y="29772"/>
                  </a:lnTo>
                  <a:lnTo>
                    <a:pt x="6681" y="29502"/>
                  </a:lnTo>
                  <a:lnTo>
                    <a:pt x="6488" y="29193"/>
                  </a:lnTo>
                  <a:lnTo>
                    <a:pt x="6295" y="28846"/>
                  </a:lnTo>
                  <a:lnTo>
                    <a:pt x="6102" y="28459"/>
                  </a:lnTo>
                  <a:lnTo>
                    <a:pt x="5986" y="28073"/>
                  </a:lnTo>
                  <a:lnTo>
                    <a:pt x="5909" y="27687"/>
                  </a:lnTo>
                  <a:lnTo>
                    <a:pt x="5870" y="27262"/>
                  </a:lnTo>
                  <a:lnTo>
                    <a:pt x="5870" y="26876"/>
                  </a:lnTo>
                  <a:lnTo>
                    <a:pt x="5909" y="26490"/>
                  </a:lnTo>
                  <a:lnTo>
                    <a:pt x="6024" y="26065"/>
                  </a:lnTo>
                  <a:lnTo>
                    <a:pt x="6024" y="25949"/>
                  </a:lnTo>
                  <a:lnTo>
                    <a:pt x="5947" y="25911"/>
                  </a:lnTo>
                  <a:lnTo>
                    <a:pt x="5870" y="25872"/>
                  </a:lnTo>
                  <a:lnTo>
                    <a:pt x="5793" y="25872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7"/>
                  </a:lnTo>
                  <a:lnTo>
                    <a:pt x="5445" y="25100"/>
                  </a:lnTo>
                  <a:lnTo>
                    <a:pt x="5716" y="24752"/>
                  </a:lnTo>
                  <a:lnTo>
                    <a:pt x="6102" y="24868"/>
                  </a:lnTo>
                  <a:lnTo>
                    <a:pt x="6488" y="24945"/>
                  </a:lnTo>
                  <a:lnTo>
                    <a:pt x="6333" y="25100"/>
                  </a:lnTo>
                  <a:lnTo>
                    <a:pt x="6179" y="25293"/>
                  </a:lnTo>
                  <a:lnTo>
                    <a:pt x="6179" y="25370"/>
                  </a:lnTo>
                  <a:lnTo>
                    <a:pt x="6179" y="25447"/>
                  </a:lnTo>
                  <a:lnTo>
                    <a:pt x="6256" y="25486"/>
                  </a:lnTo>
                  <a:lnTo>
                    <a:pt x="6295" y="25486"/>
                  </a:lnTo>
                  <a:lnTo>
                    <a:pt x="6372" y="25525"/>
                  </a:lnTo>
                  <a:lnTo>
                    <a:pt x="6449" y="25602"/>
                  </a:lnTo>
                  <a:lnTo>
                    <a:pt x="6526" y="25795"/>
                  </a:lnTo>
                  <a:lnTo>
                    <a:pt x="6565" y="26104"/>
                  </a:lnTo>
                  <a:lnTo>
                    <a:pt x="6604" y="26451"/>
                  </a:lnTo>
                  <a:lnTo>
                    <a:pt x="6604" y="27146"/>
                  </a:lnTo>
                  <a:lnTo>
                    <a:pt x="6604" y="27610"/>
                  </a:lnTo>
                  <a:lnTo>
                    <a:pt x="6681" y="28073"/>
                  </a:lnTo>
                  <a:lnTo>
                    <a:pt x="6835" y="28498"/>
                  </a:lnTo>
                  <a:lnTo>
                    <a:pt x="7067" y="28923"/>
                  </a:lnTo>
                  <a:lnTo>
                    <a:pt x="7376" y="29309"/>
                  </a:lnTo>
                  <a:lnTo>
                    <a:pt x="7569" y="29463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49"/>
                  </a:lnTo>
                  <a:lnTo>
                    <a:pt x="8264" y="29849"/>
                  </a:lnTo>
                  <a:lnTo>
                    <a:pt x="8303" y="29811"/>
                  </a:lnTo>
                  <a:lnTo>
                    <a:pt x="8303" y="29734"/>
                  </a:lnTo>
                  <a:lnTo>
                    <a:pt x="8303" y="29695"/>
                  </a:lnTo>
                  <a:lnTo>
                    <a:pt x="8303" y="29656"/>
                  </a:lnTo>
                  <a:lnTo>
                    <a:pt x="8419" y="29154"/>
                  </a:lnTo>
                  <a:lnTo>
                    <a:pt x="8496" y="28614"/>
                  </a:lnTo>
                  <a:lnTo>
                    <a:pt x="8534" y="28112"/>
                  </a:lnTo>
                  <a:lnTo>
                    <a:pt x="8534" y="27571"/>
                  </a:lnTo>
                  <a:lnTo>
                    <a:pt x="8534" y="27069"/>
                  </a:lnTo>
                  <a:lnTo>
                    <a:pt x="8457" y="26567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6"/>
                  </a:lnTo>
                  <a:lnTo>
                    <a:pt x="8650" y="25409"/>
                  </a:lnTo>
                  <a:lnTo>
                    <a:pt x="8650" y="25370"/>
                  </a:lnTo>
                  <a:lnTo>
                    <a:pt x="8612" y="25293"/>
                  </a:lnTo>
                  <a:lnTo>
                    <a:pt x="8380" y="24791"/>
                  </a:lnTo>
                  <a:lnTo>
                    <a:pt x="8805" y="24637"/>
                  </a:lnTo>
                  <a:close/>
                  <a:moveTo>
                    <a:pt x="6449" y="0"/>
                  </a:moveTo>
                  <a:lnTo>
                    <a:pt x="6411" y="39"/>
                  </a:lnTo>
                  <a:lnTo>
                    <a:pt x="6411" y="116"/>
                  </a:lnTo>
                  <a:lnTo>
                    <a:pt x="6333" y="116"/>
                  </a:lnTo>
                  <a:lnTo>
                    <a:pt x="6295" y="193"/>
                  </a:lnTo>
                  <a:lnTo>
                    <a:pt x="5600" y="1275"/>
                  </a:lnTo>
                  <a:lnTo>
                    <a:pt x="4943" y="2433"/>
                  </a:lnTo>
                  <a:lnTo>
                    <a:pt x="4403" y="3591"/>
                  </a:lnTo>
                  <a:lnTo>
                    <a:pt x="3901" y="4827"/>
                  </a:lnTo>
                  <a:lnTo>
                    <a:pt x="3437" y="6063"/>
                  </a:lnTo>
                  <a:lnTo>
                    <a:pt x="3090" y="7298"/>
                  </a:lnTo>
                  <a:lnTo>
                    <a:pt x="2742" y="8573"/>
                  </a:lnTo>
                  <a:lnTo>
                    <a:pt x="2511" y="9847"/>
                  </a:lnTo>
                  <a:lnTo>
                    <a:pt x="2317" y="11160"/>
                  </a:lnTo>
                  <a:lnTo>
                    <a:pt x="2202" y="12473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8"/>
                  </a:lnTo>
                  <a:lnTo>
                    <a:pt x="541" y="18806"/>
                  </a:lnTo>
                  <a:lnTo>
                    <a:pt x="39" y="19462"/>
                  </a:lnTo>
                  <a:lnTo>
                    <a:pt x="1" y="19501"/>
                  </a:lnTo>
                  <a:lnTo>
                    <a:pt x="1" y="19578"/>
                  </a:lnTo>
                  <a:lnTo>
                    <a:pt x="78" y="19694"/>
                  </a:lnTo>
                  <a:lnTo>
                    <a:pt x="39" y="19964"/>
                  </a:lnTo>
                  <a:lnTo>
                    <a:pt x="39" y="20273"/>
                  </a:lnTo>
                  <a:lnTo>
                    <a:pt x="39" y="20543"/>
                  </a:lnTo>
                  <a:lnTo>
                    <a:pt x="78" y="20852"/>
                  </a:lnTo>
                  <a:lnTo>
                    <a:pt x="194" y="21431"/>
                  </a:lnTo>
                  <a:lnTo>
                    <a:pt x="309" y="22011"/>
                  </a:lnTo>
                  <a:lnTo>
                    <a:pt x="387" y="22899"/>
                  </a:lnTo>
                  <a:lnTo>
                    <a:pt x="425" y="23748"/>
                  </a:lnTo>
                  <a:lnTo>
                    <a:pt x="425" y="24637"/>
                  </a:lnTo>
                  <a:lnTo>
                    <a:pt x="387" y="25486"/>
                  </a:lnTo>
                  <a:lnTo>
                    <a:pt x="387" y="25602"/>
                  </a:lnTo>
                  <a:lnTo>
                    <a:pt x="464" y="25640"/>
                  </a:lnTo>
                  <a:lnTo>
                    <a:pt x="503" y="25679"/>
                  </a:lnTo>
                  <a:lnTo>
                    <a:pt x="580" y="25679"/>
                  </a:lnTo>
                  <a:lnTo>
                    <a:pt x="618" y="25756"/>
                  </a:lnTo>
                  <a:lnTo>
                    <a:pt x="696" y="25795"/>
                  </a:lnTo>
                  <a:lnTo>
                    <a:pt x="811" y="25795"/>
                  </a:lnTo>
                  <a:lnTo>
                    <a:pt x="1584" y="25254"/>
                  </a:lnTo>
                  <a:lnTo>
                    <a:pt x="2279" y="24714"/>
                  </a:lnTo>
                  <a:lnTo>
                    <a:pt x="3746" y="23594"/>
                  </a:lnTo>
                  <a:lnTo>
                    <a:pt x="3785" y="23478"/>
                  </a:lnTo>
                  <a:lnTo>
                    <a:pt x="3785" y="23362"/>
                  </a:lnTo>
                  <a:lnTo>
                    <a:pt x="3630" y="22088"/>
                  </a:lnTo>
                  <a:lnTo>
                    <a:pt x="3592" y="20814"/>
                  </a:lnTo>
                  <a:lnTo>
                    <a:pt x="3939" y="21277"/>
                  </a:lnTo>
                  <a:lnTo>
                    <a:pt x="4364" y="21663"/>
                  </a:lnTo>
                  <a:lnTo>
                    <a:pt x="4789" y="22049"/>
                  </a:lnTo>
                  <a:lnTo>
                    <a:pt x="5252" y="22358"/>
                  </a:lnTo>
                  <a:lnTo>
                    <a:pt x="5059" y="22744"/>
                  </a:lnTo>
                  <a:lnTo>
                    <a:pt x="4866" y="23169"/>
                  </a:lnTo>
                  <a:lnTo>
                    <a:pt x="4712" y="23633"/>
                  </a:lnTo>
                  <a:lnTo>
                    <a:pt x="4673" y="23864"/>
                  </a:lnTo>
                  <a:lnTo>
                    <a:pt x="4712" y="24096"/>
                  </a:lnTo>
                  <a:lnTo>
                    <a:pt x="4750" y="24173"/>
                  </a:lnTo>
                  <a:lnTo>
                    <a:pt x="4789" y="24212"/>
                  </a:lnTo>
                  <a:lnTo>
                    <a:pt x="4827" y="24250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5"/>
                  </a:lnTo>
                  <a:lnTo>
                    <a:pt x="5329" y="24868"/>
                  </a:lnTo>
                  <a:lnTo>
                    <a:pt x="5175" y="25061"/>
                  </a:lnTo>
                  <a:lnTo>
                    <a:pt x="5020" y="25254"/>
                  </a:lnTo>
                  <a:lnTo>
                    <a:pt x="4905" y="25486"/>
                  </a:lnTo>
                  <a:lnTo>
                    <a:pt x="4827" y="25718"/>
                  </a:lnTo>
                  <a:lnTo>
                    <a:pt x="4750" y="25949"/>
                  </a:lnTo>
                  <a:lnTo>
                    <a:pt x="4712" y="26220"/>
                  </a:lnTo>
                  <a:lnTo>
                    <a:pt x="4712" y="26490"/>
                  </a:lnTo>
                  <a:lnTo>
                    <a:pt x="4712" y="26567"/>
                  </a:lnTo>
                  <a:lnTo>
                    <a:pt x="4789" y="26644"/>
                  </a:lnTo>
                  <a:lnTo>
                    <a:pt x="4943" y="26644"/>
                  </a:lnTo>
                  <a:lnTo>
                    <a:pt x="5638" y="26297"/>
                  </a:lnTo>
                  <a:lnTo>
                    <a:pt x="5638" y="26297"/>
                  </a:lnTo>
                  <a:lnTo>
                    <a:pt x="5561" y="26722"/>
                  </a:lnTo>
                  <a:lnTo>
                    <a:pt x="5561" y="27146"/>
                  </a:lnTo>
                  <a:lnTo>
                    <a:pt x="5561" y="27533"/>
                  </a:lnTo>
                  <a:lnTo>
                    <a:pt x="5638" y="27957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3"/>
                  </a:lnTo>
                  <a:lnTo>
                    <a:pt x="6642" y="30004"/>
                  </a:lnTo>
                  <a:lnTo>
                    <a:pt x="6913" y="30351"/>
                  </a:lnTo>
                  <a:lnTo>
                    <a:pt x="7183" y="30660"/>
                  </a:lnTo>
                  <a:lnTo>
                    <a:pt x="7530" y="30969"/>
                  </a:lnTo>
                  <a:lnTo>
                    <a:pt x="7839" y="31162"/>
                  </a:lnTo>
                  <a:lnTo>
                    <a:pt x="7994" y="31240"/>
                  </a:lnTo>
                  <a:lnTo>
                    <a:pt x="8148" y="31317"/>
                  </a:lnTo>
                  <a:lnTo>
                    <a:pt x="8303" y="31317"/>
                  </a:lnTo>
                  <a:lnTo>
                    <a:pt x="8457" y="31278"/>
                  </a:lnTo>
                  <a:lnTo>
                    <a:pt x="8612" y="31240"/>
                  </a:lnTo>
                  <a:lnTo>
                    <a:pt x="8766" y="31162"/>
                  </a:lnTo>
                  <a:lnTo>
                    <a:pt x="8998" y="30892"/>
                  </a:lnTo>
                  <a:lnTo>
                    <a:pt x="9230" y="30583"/>
                  </a:lnTo>
                  <a:lnTo>
                    <a:pt x="9423" y="30236"/>
                  </a:lnTo>
                  <a:lnTo>
                    <a:pt x="9577" y="29849"/>
                  </a:lnTo>
                  <a:lnTo>
                    <a:pt x="9693" y="29463"/>
                  </a:lnTo>
                  <a:lnTo>
                    <a:pt x="9847" y="28807"/>
                  </a:lnTo>
                  <a:lnTo>
                    <a:pt x="9886" y="28228"/>
                  </a:lnTo>
                  <a:lnTo>
                    <a:pt x="9847" y="27610"/>
                  </a:lnTo>
                  <a:lnTo>
                    <a:pt x="9770" y="27031"/>
                  </a:lnTo>
                  <a:lnTo>
                    <a:pt x="9577" y="26490"/>
                  </a:lnTo>
                  <a:lnTo>
                    <a:pt x="9770" y="26529"/>
                  </a:lnTo>
                  <a:lnTo>
                    <a:pt x="9963" y="26567"/>
                  </a:lnTo>
                  <a:lnTo>
                    <a:pt x="10156" y="26606"/>
                  </a:lnTo>
                  <a:lnTo>
                    <a:pt x="10388" y="26606"/>
                  </a:lnTo>
                  <a:lnTo>
                    <a:pt x="10465" y="26567"/>
                  </a:lnTo>
                  <a:lnTo>
                    <a:pt x="10542" y="26529"/>
                  </a:lnTo>
                  <a:lnTo>
                    <a:pt x="10542" y="26451"/>
                  </a:lnTo>
                  <a:lnTo>
                    <a:pt x="10542" y="26336"/>
                  </a:lnTo>
                  <a:lnTo>
                    <a:pt x="10233" y="25834"/>
                  </a:lnTo>
                  <a:lnTo>
                    <a:pt x="9925" y="25332"/>
                  </a:lnTo>
                  <a:lnTo>
                    <a:pt x="9538" y="24868"/>
                  </a:lnTo>
                  <a:lnTo>
                    <a:pt x="9114" y="24482"/>
                  </a:lnTo>
                  <a:lnTo>
                    <a:pt x="9616" y="24135"/>
                  </a:lnTo>
                  <a:lnTo>
                    <a:pt x="9693" y="24057"/>
                  </a:lnTo>
                  <a:lnTo>
                    <a:pt x="9732" y="23980"/>
                  </a:lnTo>
                  <a:lnTo>
                    <a:pt x="9770" y="23941"/>
                  </a:lnTo>
                  <a:lnTo>
                    <a:pt x="9732" y="23864"/>
                  </a:lnTo>
                  <a:lnTo>
                    <a:pt x="9307" y="23092"/>
                  </a:lnTo>
                  <a:lnTo>
                    <a:pt x="9114" y="22706"/>
                  </a:lnTo>
                  <a:lnTo>
                    <a:pt x="8959" y="22281"/>
                  </a:lnTo>
                  <a:lnTo>
                    <a:pt x="9114" y="22204"/>
                  </a:lnTo>
                  <a:lnTo>
                    <a:pt x="9423" y="21933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8"/>
                  </a:lnTo>
                  <a:lnTo>
                    <a:pt x="10118" y="21895"/>
                  </a:lnTo>
                  <a:lnTo>
                    <a:pt x="10040" y="22822"/>
                  </a:lnTo>
                  <a:lnTo>
                    <a:pt x="10079" y="22899"/>
                  </a:lnTo>
                  <a:lnTo>
                    <a:pt x="10156" y="22976"/>
                  </a:lnTo>
                  <a:lnTo>
                    <a:pt x="10813" y="23401"/>
                  </a:lnTo>
                  <a:lnTo>
                    <a:pt x="11469" y="23826"/>
                  </a:lnTo>
                  <a:lnTo>
                    <a:pt x="12126" y="24289"/>
                  </a:lnTo>
                  <a:lnTo>
                    <a:pt x="12743" y="24752"/>
                  </a:lnTo>
                  <a:lnTo>
                    <a:pt x="12859" y="24830"/>
                  </a:lnTo>
                  <a:lnTo>
                    <a:pt x="12975" y="24791"/>
                  </a:lnTo>
                  <a:lnTo>
                    <a:pt x="13052" y="24752"/>
                  </a:lnTo>
                  <a:lnTo>
                    <a:pt x="13091" y="24637"/>
                  </a:lnTo>
                  <a:lnTo>
                    <a:pt x="13323" y="21393"/>
                  </a:lnTo>
                  <a:lnTo>
                    <a:pt x="13400" y="19771"/>
                  </a:lnTo>
                  <a:lnTo>
                    <a:pt x="13439" y="18960"/>
                  </a:lnTo>
                  <a:lnTo>
                    <a:pt x="13400" y="18188"/>
                  </a:lnTo>
                  <a:lnTo>
                    <a:pt x="13361" y="18072"/>
                  </a:lnTo>
                  <a:lnTo>
                    <a:pt x="13323" y="18033"/>
                  </a:lnTo>
                  <a:lnTo>
                    <a:pt x="13284" y="18033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4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8"/>
                  </a:lnTo>
                  <a:lnTo>
                    <a:pt x="10620" y="13631"/>
                  </a:lnTo>
                  <a:lnTo>
                    <a:pt x="10504" y="12705"/>
                  </a:lnTo>
                  <a:lnTo>
                    <a:pt x="10233" y="11121"/>
                  </a:lnTo>
                  <a:lnTo>
                    <a:pt x="9886" y="9538"/>
                  </a:lnTo>
                  <a:lnTo>
                    <a:pt x="9500" y="7955"/>
                  </a:lnTo>
                  <a:lnTo>
                    <a:pt x="9036" y="6410"/>
                  </a:lnTo>
                  <a:lnTo>
                    <a:pt x="8534" y="4866"/>
                  </a:lnTo>
                  <a:lnTo>
                    <a:pt x="7994" y="3321"/>
                  </a:lnTo>
                  <a:lnTo>
                    <a:pt x="7415" y="1815"/>
                  </a:lnTo>
                  <a:lnTo>
                    <a:pt x="6835" y="309"/>
                  </a:lnTo>
                  <a:lnTo>
                    <a:pt x="6797" y="232"/>
                  </a:lnTo>
                  <a:lnTo>
                    <a:pt x="6720" y="193"/>
                  </a:lnTo>
                  <a:lnTo>
                    <a:pt x="6642" y="155"/>
                  </a:lnTo>
                  <a:lnTo>
                    <a:pt x="6604" y="39"/>
                  </a:lnTo>
                  <a:lnTo>
                    <a:pt x="652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9"/>
            <p:cNvSpPr/>
            <p:nvPr/>
          </p:nvSpPr>
          <p:spPr>
            <a:xfrm>
              <a:off x="6111425" y="39739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0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9"/>
            <p:cNvSpPr/>
            <p:nvPr/>
          </p:nvSpPr>
          <p:spPr>
            <a:xfrm>
              <a:off x="5921250" y="4000950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5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3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9"/>
            <p:cNvSpPr/>
            <p:nvPr/>
          </p:nvSpPr>
          <p:spPr>
            <a:xfrm>
              <a:off x="6044825" y="4051150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5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9"/>
            <p:cNvSpPr/>
            <p:nvPr/>
          </p:nvSpPr>
          <p:spPr>
            <a:xfrm>
              <a:off x="1792350" y="4089775"/>
              <a:ext cx="345650" cy="269350"/>
            </a:xfrm>
            <a:custGeom>
              <a:avLst/>
              <a:gdLst/>
              <a:ahLst/>
              <a:cxnLst/>
              <a:rect l="l" t="t" r="r" b="b"/>
              <a:pathLst>
                <a:path w="13826" h="10774" extrusionOk="0">
                  <a:moveTo>
                    <a:pt x="3438" y="1004"/>
                  </a:moveTo>
                  <a:lnTo>
                    <a:pt x="3515" y="1081"/>
                  </a:lnTo>
                  <a:lnTo>
                    <a:pt x="3631" y="1159"/>
                  </a:lnTo>
                  <a:lnTo>
                    <a:pt x="3669" y="1275"/>
                  </a:lnTo>
                  <a:lnTo>
                    <a:pt x="3669" y="1429"/>
                  </a:lnTo>
                  <a:lnTo>
                    <a:pt x="3592" y="1661"/>
                  </a:lnTo>
                  <a:lnTo>
                    <a:pt x="3515" y="1815"/>
                  </a:lnTo>
                  <a:lnTo>
                    <a:pt x="3360" y="1931"/>
                  </a:lnTo>
                  <a:lnTo>
                    <a:pt x="3167" y="1970"/>
                  </a:lnTo>
                  <a:lnTo>
                    <a:pt x="2974" y="2008"/>
                  </a:lnTo>
                  <a:lnTo>
                    <a:pt x="2781" y="2008"/>
                  </a:lnTo>
                  <a:lnTo>
                    <a:pt x="2356" y="1931"/>
                  </a:lnTo>
                  <a:lnTo>
                    <a:pt x="2395" y="1892"/>
                  </a:lnTo>
                  <a:lnTo>
                    <a:pt x="2472" y="1661"/>
                  </a:lnTo>
                  <a:lnTo>
                    <a:pt x="2588" y="1429"/>
                  </a:lnTo>
                  <a:lnTo>
                    <a:pt x="2704" y="1236"/>
                  </a:lnTo>
                  <a:lnTo>
                    <a:pt x="2897" y="1081"/>
                  </a:lnTo>
                  <a:lnTo>
                    <a:pt x="3013" y="1004"/>
                  </a:lnTo>
                  <a:close/>
                  <a:moveTo>
                    <a:pt x="1044" y="1468"/>
                  </a:moveTo>
                  <a:lnTo>
                    <a:pt x="1237" y="1545"/>
                  </a:lnTo>
                  <a:lnTo>
                    <a:pt x="1430" y="1622"/>
                  </a:lnTo>
                  <a:lnTo>
                    <a:pt x="1623" y="1777"/>
                  </a:lnTo>
                  <a:lnTo>
                    <a:pt x="1816" y="1892"/>
                  </a:lnTo>
                  <a:lnTo>
                    <a:pt x="1507" y="2201"/>
                  </a:lnTo>
                  <a:lnTo>
                    <a:pt x="1314" y="2356"/>
                  </a:lnTo>
                  <a:lnTo>
                    <a:pt x="1121" y="2433"/>
                  </a:lnTo>
                  <a:lnTo>
                    <a:pt x="966" y="2472"/>
                  </a:lnTo>
                  <a:lnTo>
                    <a:pt x="812" y="2472"/>
                  </a:lnTo>
                  <a:lnTo>
                    <a:pt x="696" y="2433"/>
                  </a:lnTo>
                  <a:lnTo>
                    <a:pt x="580" y="2394"/>
                  </a:lnTo>
                  <a:lnTo>
                    <a:pt x="464" y="2317"/>
                  </a:lnTo>
                  <a:lnTo>
                    <a:pt x="387" y="2201"/>
                  </a:lnTo>
                  <a:lnTo>
                    <a:pt x="387" y="2085"/>
                  </a:lnTo>
                  <a:lnTo>
                    <a:pt x="426" y="1892"/>
                  </a:lnTo>
                  <a:lnTo>
                    <a:pt x="503" y="1699"/>
                  </a:lnTo>
                  <a:lnTo>
                    <a:pt x="657" y="1545"/>
                  </a:lnTo>
                  <a:lnTo>
                    <a:pt x="850" y="1468"/>
                  </a:lnTo>
                  <a:close/>
                  <a:moveTo>
                    <a:pt x="4866" y="3823"/>
                  </a:moveTo>
                  <a:lnTo>
                    <a:pt x="5021" y="3862"/>
                  </a:lnTo>
                  <a:lnTo>
                    <a:pt x="5137" y="3939"/>
                  </a:lnTo>
                  <a:lnTo>
                    <a:pt x="5253" y="4055"/>
                  </a:lnTo>
                  <a:lnTo>
                    <a:pt x="5330" y="4171"/>
                  </a:lnTo>
                  <a:lnTo>
                    <a:pt x="5330" y="4325"/>
                  </a:lnTo>
                  <a:lnTo>
                    <a:pt x="5330" y="4441"/>
                  </a:lnTo>
                  <a:lnTo>
                    <a:pt x="5291" y="4557"/>
                  </a:lnTo>
                  <a:lnTo>
                    <a:pt x="5137" y="4788"/>
                  </a:lnTo>
                  <a:lnTo>
                    <a:pt x="4944" y="4982"/>
                  </a:lnTo>
                  <a:lnTo>
                    <a:pt x="4751" y="5097"/>
                  </a:lnTo>
                  <a:lnTo>
                    <a:pt x="4557" y="5136"/>
                  </a:lnTo>
                  <a:lnTo>
                    <a:pt x="4171" y="5213"/>
                  </a:lnTo>
                  <a:lnTo>
                    <a:pt x="4171" y="5213"/>
                  </a:lnTo>
                  <a:lnTo>
                    <a:pt x="4210" y="4750"/>
                  </a:lnTo>
                  <a:lnTo>
                    <a:pt x="4287" y="4557"/>
                  </a:lnTo>
                  <a:lnTo>
                    <a:pt x="4364" y="4325"/>
                  </a:lnTo>
                  <a:lnTo>
                    <a:pt x="4519" y="4055"/>
                  </a:lnTo>
                  <a:lnTo>
                    <a:pt x="4635" y="3978"/>
                  </a:lnTo>
                  <a:lnTo>
                    <a:pt x="4751" y="3900"/>
                  </a:lnTo>
                  <a:lnTo>
                    <a:pt x="4866" y="3823"/>
                  </a:lnTo>
                  <a:close/>
                  <a:moveTo>
                    <a:pt x="7299" y="4518"/>
                  </a:moveTo>
                  <a:lnTo>
                    <a:pt x="7415" y="4595"/>
                  </a:lnTo>
                  <a:lnTo>
                    <a:pt x="7492" y="4673"/>
                  </a:lnTo>
                  <a:lnTo>
                    <a:pt x="7531" y="4788"/>
                  </a:lnTo>
                  <a:lnTo>
                    <a:pt x="7569" y="4943"/>
                  </a:lnTo>
                  <a:lnTo>
                    <a:pt x="7608" y="5175"/>
                  </a:lnTo>
                  <a:lnTo>
                    <a:pt x="7569" y="5445"/>
                  </a:lnTo>
                  <a:lnTo>
                    <a:pt x="7531" y="5677"/>
                  </a:lnTo>
                  <a:lnTo>
                    <a:pt x="7454" y="5908"/>
                  </a:lnTo>
                  <a:lnTo>
                    <a:pt x="7299" y="6101"/>
                  </a:lnTo>
                  <a:lnTo>
                    <a:pt x="7145" y="6294"/>
                  </a:lnTo>
                  <a:lnTo>
                    <a:pt x="6913" y="5870"/>
                  </a:lnTo>
                  <a:lnTo>
                    <a:pt x="6797" y="5677"/>
                  </a:lnTo>
                  <a:lnTo>
                    <a:pt x="6759" y="5445"/>
                  </a:lnTo>
                  <a:lnTo>
                    <a:pt x="6720" y="5136"/>
                  </a:lnTo>
                  <a:lnTo>
                    <a:pt x="6759" y="4943"/>
                  </a:lnTo>
                  <a:lnTo>
                    <a:pt x="6797" y="4788"/>
                  </a:lnTo>
                  <a:lnTo>
                    <a:pt x="6874" y="4634"/>
                  </a:lnTo>
                  <a:lnTo>
                    <a:pt x="6990" y="4557"/>
                  </a:lnTo>
                  <a:lnTo>
                    <a:pt x="7106" y="4518"/>
                  </a:lnTo>
                  <a:close/>
                  <a:moveTo>
                    <a:pt x="11161" y="4982"/>
                  </a:moveTo>
                  <a:lnTo>
                    <a:pt x="11276" y="5059"/>
                  </a:lnTo>
                  <a:lnTo>
                    <a:pt x="11354" y="5136"/>
                  </a:lnTo>
                  <a:lnTo>
                    <a:pt x="11392" y="5252"/>
                  </a:lnTo>
                  <a:lnTo>
                    <a:pt x="11431" y="5368"/>
                  </a:lnTo>
                  <a:lnTo>
                    <a:pt x="11392" y="5677"/>
                  </a:lnTo>
                  <a:lnTo>
                    <a:pt x="11315" y="5986"/>
                  </a:lnTo>
                  <a:lnTo>
                    <a:pt x="11161" y="6217"/>
                  </a:lnTo>
                  <a:lnTo>
                    <a:pt x="11083" y="6333"/>
                  </a:lnTo>
                  <a:lnTo>
                    <a:pt x="10968" y="6372"/>
                  </a:lnTo>
                  <a:lnTo>
                    <a:pt x="10890" y="6410"/>
                  </a:lnTo>
                  <a:lnTo>
                    <a:pt x="10736" y="6410"/>
                  </a:lnTo>
                  <a:lnTo>
                    <a:pt x="10697" y="6449"/>
                  </a:lnTo>
                  <a:lnTo>
                    <a:pt x="10659" y="6449"/>
                  </a:lnTo>
                  <a:lnTo>
                    <a:pt x="10466" y="6101"/>
                  </a:lnTo>
                  <a:lnTo>
                    <a:pt x="10388" y="5947"/>
                  </a:lnTo>
                  <a:lnTo>
                    <a:pt x="10350" y="5715"/>
                  </a:lnTo>
                  <a:lnTo>
                    <a:pt x="10350" y="5484"/>
                  </a:lnTo>
                  <a:lnTo>
                    <a:pt x="10427" y="5252"/>
                  </a:lnTo>
                  <a:lnTo>
                    <a:pt x="10581" y="5097"/>
                  </a:lnTo>
                  <a:lnTo>
                    <a:pt x="10697" y="5059"/>
                  </a:lnTo>
                  <a:lnTo>
                    <a:pt x="10813" y="4982"/>
                  </a:lnTo>
                  <a:close/>
                  <a:moveTo>
                    <a:pt x="3052" y="5522"/>
                  </a:moveTo>
                  <a:lnTo>
                    <a:pt x="3476" y="5561"/>
                  </a:lnTo>
                  <a:lnTo>
                    <a:pt x="3283" y="5947"/>
                  </a:lnTo>
                  <a:lnTo>
                    <a:pt x="3167" y="6140"/>
                  </a:lnTo>
                  <a:lnTo>
                    <a:pt x="3013" y="6294"/>
                  </a:lnTo>
                  <a:lnTo>
                    <a:pt x="2858" y="6410"/>
                  </a:lnTo>
                  <a:lnTo>
                    <a:pt x="2704" y="6488"/>
                  </a:lnTo>
                  <a:lnTo>
                    <a:pt x="2472" y="6488"/>
                  </a:lnTo>
                  <a:lnTo>
                    <a:pt x="2279" y="6410"/>
                  </a:lnTo>
                  <a:lnTo>
                    <a:pt x="2125" y="6294"/>
                  </a:lnTo>
                  <a:lnTo>
                    <a:pt x="2086" y="6179"/>
                  </a:lnTo>
                  <a:lnTo>
                    <a:pt x="2086" y="6063"/>
                  </a:lnTo>
                  <a:lnTo>
                    <a:pt x="2125" y="5908"/>
                  </a:lnTo>
                  <a:lnTo>
                    <a:pt x="2241" y="5792"/>
                  </a:lnTo>
                  <a:lnTo>
                    <a:pt x="2356" y="5677"/>
                  </a:lnTo>
                  <a:lnTo>
                    <a:pt x="2472" y="5599"/>
                  </a:lnTo>
                  <a:lnTo>
                    <a:pt x="2588" y="5561"/>
                  </a:lnTo>
                  <a:lnTo>
                    <a:pt x="2820" y="5522"/>
                  </a:lnTo>
                  <a:close/>
                  <a:moveTo>
                    <a:pt x="7222" y="6796"/>
                  </a:moveTo>
                  <a:lnTo>
                    <a:pt x="7183" y="7260"/>
                  </a:lnTo>
                  <a:lnTo>
                    <a:pt x="7106" y="7453"/>
                  </a:lnTo>
                  <a:lnTo>
                    <a:pt x="7029" y="7685"/>
                  </a:lnTo>
                  <a:lnTo>
                    <a:pt x="6874" y="7916"/>
                  </a:lnTo>
                  <a:lnTo>
                    <a:pt x="6681" y="8148"/>
                  </a:lnTo>
                  <a:lnTo>
                    <a:pt x="6565" y="8225"/>
                  </a:lnTo>
                  <a:lnTo>
                    <a:pt x="6450" y="8264"/>
                  </a:lnTo>
                  <a:lnTo>
                    <a:pt x="6295" y="8302"/>
                  </a:lnTo>
                  <a:lnTo>
                    <a:pt x="6141" y="8225"/>
                  </a:lnTo>
                  <a:lnTo>
                    <a:pt x="6025" y="8148"/>
                  </a:lnTo>
                  <a:lnTo>
                    <a:pt x="5948" y="8032"/>
                  </a:lnTo>
                  <a:lnTo>
                    <a:pt x="5909" y="7916"/>
                  </a:lnTo>
                  <a:lnTo>
                    <a:pt x="5909" y="7800"/>
                  </a:lnTo>
                  <a:lnTo>
                    <a:pt x="5948" y="7646"/>
                  </a:lnTo>
                  <a:lnTo>
                    <a:pt x="6025" y="7530"/>
                  </a:lnTo>
                  <a:lnTo>
                    <a:pt x="6179" y="7298"/>
                  </a:lnTo>
                  <a:lnTo>
                    <a:pt x="6411" y="7144"/>
                  </a:lnTo>
                  <a:lnTo>
                    <a:pt x="6643" y="7028"/>
                  </a:lnTo>
                  <a:lnTo>
                    <a:pt x="7183" y="6835"/>
                  </a:lnTo>
                  <a:lnTo>
                    <a:pt x="7183" y="6796"/>
                  </a:lnTo>
                  <a:close/>
                  <a:moveTo>
                    <a:pt x="10620" y="7144"/>
                  </a:moveTo>
                  <a:lnTo>
                    <a:pt x="10659" y="7337"/>
                  </a:lnTo>
                  <a:lnTo>
                    <a:pt x="10697" y="7530"/>
                  </a:lnTo>
                  <a:lnTo>
                    <a:pt x="10697" y="7685"/>
                  </a:lnTo>
                  <a:lnTo>
                    <a:pt x="10659" y="7878"/>
                  </a:lnTo>
                  <a:lnTo>
                    <a:pt x="10620" y="8032"/>
                  </a:lnTo>
                  <a:lnTo>
                    <a:pt x="10504" y="8187"/>
                  </a:lnTo>
                  <a:lnTo>
                    <a:pt x="10427" y="8341"/>
                  </a:lnTo>
                  <a:lnTo>
                    <a:pt x="10272" y="8457"/>
                  </a:lnTo>
                  <a:lnTo>
                    <a:pt x="10118" y="8573"/>
                  </a:lnTo>
                  <a:lnTo>
                    <a:pt x="9925" y="8611"/>
                  </a:lnTo>
                  <a:lnTo>
                    <a:pt x="9848" y="8573"/>
                  </a:lnTo>
                  <a:lnTo>
                    <a:pt x="9770" y="8573"/>
                  </a:lnTo>
                  <a:lnTo>
                    <a:pt x="9732" y="8496"/>
                  </a:lnTo>
                  <a:lnTo>
                    <a:pt x="9655" y="8418"/>
                  </a:lnTo>
                  <a:lnTo>
                    <a:pt x="9616" y="8225"/>
                  </a:lnTo>
                  <a:lnTo>
                    <a:pt x="9655" y="8071"/>
                  </a:lnTo>
                  <a:lnTo>
                    <a:pt x="9732" y="7916"/>
                  </a:lnTo>
                  <a:lnTo>
                    <a:pt x="9809" y="7762"/>
                  </a:lnTo>
                  <a:lnTo>
                    <a:pt x="10002" y="7569"/>
                  </a:lnTo>
                  <a:lnTo>
                    <a:pt x="10195" y="7414"/>
                  </a:lnTo>
                  <a:lnTo>
                    <a:pt x="10388" y="7260"/>
                  </a:lnTo>
                  <a:lnTo>
                    <a:pt x="10620" y="7144"/>
                  </a:lnTo>
                  <a:close/>
                  <a:moveTo>
                    <a:pt x="1854" y="0"/>
                  </a:moveTo>
                  <a:lnTo>
                    <a:pt x="1507" y="39"/>
                  </a:lnTo>
                  <a:lnTo>
                    <a:pt x="1584" y="734"/>
                  </a:lnTo>
                  <a:lnTo>
                    <a:pt x="1700" y="1429"/>
                  </a:lnTo>
                  <a:lnTo>
                    <a:pt x="1584" y="1313"/>
                  </a:lnTo>
                  <a:lnTo>
                    <a:pt x="1430" y="1236"/>
                  </a:lnTo>
                  <a:lnTo>
                    <a:pt x="1275" y="1159"/>
                  </a:lnTo>
                  <a:lnTo>
                    <a:pt x="1082" y="1120"/>
                  </a:lnTo>
                  <a:lnTo>
                    <a:pt x="889" y="1120"/>
                  </a:lnTo>
                  <a:lnTo>
                    <a:pt x="735" y="1159"/>
                  </a:lnTo>
                  <a:lnTo>
                    <a:pt x="542" y="1236"/>
                  </a:lnTo>
                  <a:lnTo>
                    <a:pt x="387" y="1313"/>
                  </a:lnTo>
                  <a:lnTo>
                    <a:pt x="271" y="1429"/>
                  </a:lnTo>
                  <a:lnTo>
                    <a:pt x="155" y="1545"/>
                  </a:lnTo>
                  <a:lnTo>
                    <a:pt x="78" y="1738"/>
                  </a:lnTo>
                  <a:lnTo>
                    <a:pt x="40" y="1892"/>
                  </a:lnTo>
                  <a:lnTo>
                    <a:pt x="1" y="2085"/>
                  </a:lnTo>
                  <a:lnTo>
                    <a:pt x="40" y="2240"/>
                  </a:lnTo>
                  <a:lnTo>
                    <a:pt x="78" y="2394"/>
                  </a:lnTo>
                  <a:lnTo>
                    <a:pt x="155" y="2549"/>
                  </a:lnTo>
                  <a:lnTo>
                    <a:pt x="271" y="2665"/>
                  </a:lnTo>
                  <a:lnTo>
                    <a:pt x="387" y="2742"/>
                  </a:lnTo>
                  <a:lnTo>
                    <a:pt x="542" y="2819"/>
                  </a:lnTo>
                  <a:lnTo>
                    <a:pt x="735" y="2858"/>
                  </a:lnTo>
                  <a:lnTo>
                    <a:pt x="1044" y="2858"/>
                  </a:lnTo>
                  <a:lnTo>
                    <a:pt x="1352" y="2742"/>
                  </a:lnTo>
                  <a:lnTo>
                    <a:pt x="1661" y="2587"/>
                  </a:lnTo>
                  <a:lnTo>
                    <a:pt x="1932" y="2356"/>
                  </a:lnTo>
                  <a:lnTo>
                    <a:pt x="2163" y="3089"/>
                  </a:lnTo>
                  <a:lnTo>
                    <a:pt x="2434" y="3823"/>
                  </a:lnTo>
                  <a:lnTo>
                    <a:pt x="2820" y="4518"/>
                  </a:lnTo>
                  <a:lnTo>
                    <a:pt x="3013" y="4827"/>
                  </a:lnTo>
                  <a:lnTo>
                    <a:pt x="3245" y="5136"/>
                  </a:lnTo>
                  <a:lnTo>
                    <a:pt x="2936" y="5136"/>
                  </a:lnTo>
                  <a:lnTo>
                    <a:pt x="2588" y="5175"/>
                  </a:lnTo>
                  <a:lnTo>
                    <a:pt x="2318" y="5252"/>
                  </a:lnTo>
                  <a:lnTo>
                    <a:pt x="2048" y="5445"/>
                  </a:lnTo>
                  <a:lnTo>
                    <a:pt x="1932" y="5561"/>
                  </a:lnTo>
                  <a:lnTo>
                    <a:pt x="1854" y="5677"/>
                  </a:lnTo>
                  <a:lnTo>
                    <a:pt x="1777" y="5831"/>
                  </a:lnTo>
                  <a:lnTo>
                    <a:pt x="1739" y="5986"/>
                  </a:lnTo>
                  <a:lnTo>
                    <a:pt x="1700" y="6140"/>
                  </a:lnTo>
                  <a:lnTo>
                    <a:pt x="1739" y="6294"/>
                  </a:lnTo>
                  <a:lnTo>
                    <a:pt x="1777" y="6449"/>
                  </a:lnTo>
                  <a:lnTo>
                    <a:pt x="1893" y="6603"/>
                  </a:lnTo>
                  <a:lnTo>
                    <a:pt x="2009" y="6681"/>
                  </a:lnTo>
                  <a:lnTo>
                    <a:pt x="2125" y="6758"/>
                  </a:lnTo>
                  <a:lnTo>
                    <a:pt x="2279" y="6835"/>
                  </a:lnTo>
                  <a:lnTo>
                    <a:pt x="2434" y="6874"/>
                  </a:lnTo>
                  <a:lnTo>
                    <a:pt x="2588" y="6874"/>
                  </a:lnTo>
                  <a:lnTo>
                    <a:pt x="2743" y="6835"/>
                  </a:lnTo>
                  <a:lnTo>
                    <a:pt x="2897" y="6796"/>
                  </a:lnTo>
                  <a:lnTo>
                    <a:pt x="3052" y="6719"/>
                  </a:lnTo>
                  <a:lnTo>
                    <a:pt x="3283" y="6526"/>
                  </a:lnTo>
                  <a:lnTo>
                    <a:pt x="3476" y="6294"/>
                  </a:lnTo>
                  <a:lnTo>
                    <a:pt x="3631" y="5986"/>
                  </a:lnTo>
                  <a:lnTo>
                    <a:pt x="3747" y="5677"/>
                  </a:lnTo>
                  <a:lnTo>
                    <a:pt x="4171" y="6024"/>
                  </a:lnTo>
                  <a:lnTo>
                    <a:pt x="4635" y="6333"/>
                  </a:lnTo>
                  <a:lnTo>
                    <a:pt x="5137" y="6565"/>
                  </a:lnTo>
                  <a:lnTo>
                    <a:pt x="5716" y="6719"/>
                  </a:lnTo>
                  <a:lnTo>
                    <a:pt x="6218" y="6796"/>
                  </a:lnTo>
                  <a:lnTo>
                    <a:pt x="6025" y="6912"/>
                  </a:lnTo>
                  <a:lnTo>
                    <a:pt x="5870" y="7028"/>
                  </a:lnTo>
                  <a:lnTo>
                    <a:pt x="5755" y="7183"/>
                  </a:lnTo>
                  <a:lnTo>
                    <a:pt x="5639" y="7376"/>
                  </a:lnTo>
                  <a:lnTo>
                    <a:pt x="5561" y="7530"/>
                  </a:lnTo>
                  <a:lnTo>
                    <a:pt x="5523" y="7685"/>
                  </a:lnTo>
                  <a:lnTo>
                    <a:pt x="5523" y="7878"/>
                  </a:lnTo>
                  <a:lnTo>
                    <a:pt x="5523" y="8032"/>
                  </a:lnTo>
                  <a:lnTo>
                    <a:pt x="5561" y="8187"/>
                  </a:lnTo>
                  <a:lnTo>
                    <a:pt x="5639" y="8341"/>
                  </a:lnTo>
                  <a:lnTo>
                    <a:pt x="5755" y="8457"/>
                  </a:lnTo>
                  <a:lnTo>
                    <a:pt x="5909" y="8573"/>
                  </a:lnTo>
                  <a:lnTo>
                    <a:pt x="6063" y="8650"/>
                  </a:lnTo>
                  <a:lnTo>
                    <a:pt x="6257" y="8689"/>
                  </a:lnTo>
                  <a:lnTo>
                    <a:pt x="6411" y="8689"/>
                  </a:lnTo>
                  <a:lnTo>
                    <a:pt x="6604" y="8650"/>
                  </a:lnTo>
                  <a:lnTo>
                    <a:pt x="6759" y="8573"/>
                  </a:lnTo>
                  <a:lnTo>
                    <a:pt x="6952" y="8457"/>
                  </a:lnTo>
                  <a:lnTo>
                    <a:pt x="7067" y="8341"/>
                  </a:lnTo>
                  <a:lnTo>
                    <a:pt x="7183" y="8187"/>
                  </a:lnTo>
                  <a:lnTo>
                    <a:pt x="7376" y="7878"/>
                  </a:lnTo>
                  <a:lnTo>
                    <a:pt x="7492" y="7530"/>
                  </a:lnTo>
                  <a:lnTo>
                    <a:pt x="7531" y="7183"/>
                  </a:lnTo>
                  <a:lnTo>
                    <a:pt x="7531" y="6796"/>
                  </a:lnTo>
                  <a:lnTo>
                    <a:pt x="8882" y="6719"/>
                  </a:lnTo>
                  <a:lnTo>
                    <a:pt x="9577" y="6719"/>
                  </a:lnTo>
                  <a:lnTo>
                    <a:pt x="10272" y="6796"/>
                  </a:lnTo>
                  <a:lnTo>
                    <a:pt x="10466" y="6835"/>
                  </a:lnTo>
                  <a:lnTo>
                    <a:pt x="10311" y="6912"/>
                  </a:lnTo>
                  <a:lnTo>
                    <a:pt x="10118" y="7028"/>
                  </a:lnTo>
                  <a:lnTo>
                    <a:pt x="9809" y="7260"/>
                  </a:lnTo>
                  <a:lnTo>
                    <a:pt x="9539" y="7569"/>
                  </a:lnTo>
                  <a:lnTo>
                    <a:pt x="9423" y="7723"/>
                  </a:lnTo>
                  <a:lnTo>
                    <a:pt x="9346" y="7916"/>
                  </a:lnTo>
                  <a:lnTo>
                    <a:pt x="9307" y="8109"/>
                  </a:lnTo>
                  <a:lnTo>
                    <a:pt x="9269" y="8264"/>
                  </a:lnTo>
                  <a:lnTo>
                    <a:pt x="9307" y="8457"/>
                  </a:lnTo>
                  <a:lnTo>
                    <a:pt x="9384" y="8611"/>
                  </a:lnTo>
                  <a:lnTo>
                    <a:pt x="9462" y="8766"/>
                  </a:lnTo>
                  <a:lnTo>
                    <a:pt x="9616" y="8882"/>
                  </a:lnTo>
                  <a:lnTo>
                    <a:pt x="9770" y="8959"/>
                  </a:lnTo>
                  <a:lnTo>
                    <a:pt x="9964" y="8998"/>
                  </a:lnTo>
                  <a:lnTo>
                    <a:pt x="10157" y="8959"/>
                  </a:lnTo>
                  <a:lnTo>
                    <a:pt x="10311" y="8882"/>
                  </a:lnTo>
                  <a:lnTo>
                    <a:pt x="10466" y="8804"/>
                  </a:lnTo>
                  <a:lnTo>
                    <a:pt x="10620" y="8650"/>
                  </a:lnTo>
                  <a:lnTo>
                    <a:pt x="10736" y="8534"/>
                  </a:lnTo>
                  <a:lnTo>
                    <a:pt x="10852" y="8341"/>
                  </a:lnTo>
                  <a:lnTo>
                    <a:pt x="10929" y="8187"/>
                  </a:lnTo>
                  <a:lnTo>
                    <a:pt x="11006" y="7994"/>
                  </a:lnTo>
                  <a:lnTo>
                    <a:pt x="11045" y="7762"/>
                  </a:lnTo>
                  <a:lnTo>
                    <a:pt x="11045" y="7492"/>
                  </a:lnTo>
                  <a:lnTo>
                    <a:pt x="10968" y="7221"/>
                  </a:lnTo>
                  <a:lnTo>
                    <a:pt x="10890" y="6990"/>
                  </a:lnTo>
                  <a:lnTo>
                    <a:pt x="10929" y="6951"/>
                  </a:lnTo>
                  <a:lnTo>
                    <a:pt x="11431" y="7105"/>
                  </a:lnTo>
                  <a:lnTo>
                    <a:pt x="11894" y="7376"/>
                  </a:lnTo>
                  <a:lnTo>
                    <a:pt x="12319" y="7685"/>
                  </a:lnTo>
                  <a:lnTo>
                    <a:pt x="12512" y="7839"/>
                  </a:lnTo>
                  <a:lnTo>
                    <a:pt x="12705" y="8032"/>
                  </a:lnTo>
                  <a:lnTo>
                    <a:pt x="12898" y="8341"/>
                  </a:lnTo>
                  <a:lnTo>
                    <a:pt x="13091" y="8650"/>
                  </a:lnTo>
                  <a:lnTo>
                    <a:pt x="13207" y="8920"/>
                  </a:lnTo>
                  <a:lnTo>
                    <a:pt x="13284" y="9268"/>
                  </a:lnTo>
                  <a:lnTo>
                    <a:pt x="13323" y="9577"/>
                  </a:lnTo>
                  <a:lnTo>
                    <a:pt x="13362" y="9924"/>
                  </a:lnTo>
                  <a:lnTo>
                    <a:pt x="13323" y="10619"/>
                  </a:lnTo>
                  <a:lnTo>
                    <a:pt x="13323" y="10658"/>
                  </a:lnTo>
                  <a:lnTo>
                    <a:pt x="13362" y="10735"/>
                  </a:lnTo>
                  <a:lnTo>
                    <a:pt x="13439" y="10774"/>
                  </a:lnTo>
                  <a:lnTo>
                    <a:pt x="13555" y="10774"/>
                  </a:lnTo>
                  <a:lnTo>
                    <a:pt x="13632" y="10697"/>
                  </a:lnTo>
                  <a:lnTo>
                    <a:pt x="13709" y="10465"/>
                  </a:lnTo>
                  <a:lnTo>
                    <a:pt x="13786" y="10272"/>
                  </a:lnTo>
                  <a:lnTo>
                    <a:pt x="13825" y="10040"/>
                  </a:lnTo>
                  <a:lnTo>
                    <a:pt x="13825" y="9808"/>
                  </a:lnTo>
                  <a:lnTo>
                    <a:pt x="13786" y="9384"/>
                  </a:lnTo>
                  <a:lnTo>
                    <a:pt x="13671" y="8920"/>
                  </a:lnTo>
                  <a:lnTo>
                    <a:pt x="13478" y="8496"/>
                  </a:lnTo>
                  <a:lnTo>
                    <a:pt x="13246" y="8109"/>
                  </a:lnTo>
                  <a:lnTo>
                    <a:pt x="12976" y="7723"/>
                  </a:lnTo>
                  <a:lnTo>
                    <a:pt x="12667" y="7414"/>
                  </a:lnTo>
                  <a:lnTo>
                    <a:pt x="12319" y="7144"/>
                  </a:lnTo>
                  <a:lnTo>
                    <a:pt x="11972" y="6912"/>
                  </a:lnTo>
                  <a:lnTo>
                    <a:pt x="11585" y="6719"/>
                  </a:lnTo>
                  <a:lnTo>
                    <a:pt x="11199" y="6565"/>
                  </a:lnTo>
                  <a:lnTo>
                    <a:pt x="11392" y="6410"/>
                  </a:lnTo>
                  <a:lnTo>
                    <a:pt x="11585" y="6140"/>
                  </a:lnTo>
                  <a:lnTo>
                    <a:pt x="11701" y="5831"/>
                  </a:lnTo>
                  <a:lnTo>
                    <a:pt x="11740" y="5522"/>
                  </a:lnTo>
                  <a:lnTo>
                    <a:pt x="11740" y="5213"/>
                  </a:lnTo>
                  <a:lnTo>
                    <a:pt x="11701" y="5059"/>
                  </a:lnTo>
                  <a:lnTo>
                    <a:pt x="11624" y="4943"/>
                  </a:lnTo>
                  <a:lnTo>
                    <a:pt x="11547" y="4827"/>
                  </a:lnTo>
                  <a:lnTo>
                    <a:pt x="11431" y="4750"/>
                  </a:lnTo>
                  <a:lnTo>
                    <a:pt x="11276" y="4673"/>
                  </a:lnTo>
                  <a:lnTo>
                    <a:pt x="11122" y="4634"/>
                  </a:lnTo>
                  <a:lnTo>
                    <a:pt x="10774" y="4634"/>
                  </a:lnTo>
                  <a:lnTo>
                    <a:pt x="10581" y="4711"/>
                  </a:lnTo>
                  <a:lnTo>
                    <a:pt x="10427" y="4788"/>
                  </a:lnTo>
                  <a:lnTo>
                    <a:pt x="10311" y="4866"/>
                  </a:lnTo>
                  <a:lnTo>
                    <a:pt x="10195" y="5020"/>
                  </a:lnTo>
                  <a:lnTo>
                    <a:pt x="10079" y="5136"/>
                  </a:lnTo>
                  <a:lnTo>
                    <a:pt x="10002" y="5329"/>
                  </a:lnTo>
                  <a:lnTo>
                    <a:pt x="9964" y="5561"/>
                  </a:lnTo>
                  <a:lnTo>
                    <a:pt x="9964" y="5831"/>
                  </a:lnTo>
                  <a:lnTo>
                    <a:pt x="10041" y="6063"/>
                  </a:lnTo>
                  <a:lnTo>
                    <a:pt x="10118" y="6333"/>
                  </a:lnTo>
                  <a:lnTo>
                    <a:pt x="9462" y="6256"/>
                  </a:lnTo>
                  <a:lnTo>
                    <a:pt x="8805" y="6256"/>
                  </a:lnTo>
                  <a:lnTo>
                    <a:pt x="7492" y="6333"/>
                  </a:lnTo>
                  <a:lnTo>
                    <a:pt x="7685" y="6063"/>
                  </a:lnTo>
                  <a:lnTo>
                    <a:pt x="7801" y="5792"/>
                  </a:lnTo>
                  <a:lnTo>
                    <a:pt x="7878" y="5522"/>
                  </a:lnTo>
                  <a:lnTo>
                    <a:pt x="7956" y="5213"/>
                  </a:lnTo>
                  <a:lnTo>
                    <a:pt x="7917" y="4866"/>
                  </a:lnTo>
                  <a:lnTo>
                    <a:pt x="7878" y="4711"/>
                  </a:lnTo>
                  <a:lnTo>
                    <a:pt x="7801" y="4557"/>
                  </a:lnTo>
                  <a:lnTo>
                    <a:pt x="7724" y="4402"/>
                  </a:lnTo>
                  <a:lnTo>
                    <a:pt x="7608" y="4287"/>
                  </a:lnTo>
                  <a:lnTo>
                    <a:pt x="7492" y="4209"/>
                  </a:lnTo>
                  <a:lnTo>
                    <a:pt x="7299" y="4132"/>
                  </a:lnTo>
                  <a:lnTo>
                    <a:pt x="6990" y="4132"/>
                  </a:lnTo>
                  <a:lnTo>
                    <a:pt x="6836" y="4209"/>
                  </a:lnTo>
                  <a:lnTo>
                    <a:pt x="6720" y="4325"/>
                  </a:lnTo>
                  <a:lnTo>
                    <a:pt x="6604" y="4441"/>
                  </a:lnTo>
                  <a:lnTo>
                    <a:pt x="6527" y="4595"/>
                  </a:lnTo>
                  <a:lnTo>
                    <a:pt x="6411" y="4904"/>
                  </a:lnTo>
                  <a:lnTo>
                    <a:pt x="6372" y="5252"/>
                  </a:lnTo>
                  <a:lnTo>
                    <a:pt x="6411" y="5638"/>
                  </a:lnTo>
                  <a:lnTo>
                    <a:pt x="6450" y="5831"/>
                  </a:lnTo>
                  <a:lnTo>
                    <a:pt x="6527" y="6024"/>
                  </a:lnTo>
                  <a:lnTo>
                    <a:pt x="6643" y="6179"/>
                  </a:lnTo>
                  <a:lnTo>
                    <a:pt x="6759" y="6333"/>
                  </a:lnTo>
                  <a:lnTo>
                    <a:pt x="6102" y="6256"/>
                  </a:lnTo>
                  <a:lnTo>
                    <a:pt x="5755" y="6217"/>
                  </a:lnTo>
                  <a:lnTo>
                    <a:pt x="5446" y="6140"/>
                  </a:lnTo>
                  <a:lnTo>
                    <a:pt x="5137" y="6024"/>
                  </a:lnTo>
                  <a:lnTo>
                    <a:pt x="4828" y="5870"/>
                  </a:lnTo>
                  <a:lnTo>
                    <a:pt x="4519" y="5715"/>
                  </a:lnTo>
                  <a:lnTo>
                    <a:pt x="4210" y="5522"/>
                  </a:lnTo>
                  <a:lnTo>
                    <a:pt x="4557" y="5484"/>
                  </a:lnTo>
                  <a:lnTo>
                    <a:pt x="4905" y="5406"/>
                  </a:lnTo>
                  <a:lnTo>
                    <a:pt x="5175" y="5252"/>
                  </a:lnTo>
                  <a:lnTo>
                    <a:pt x="5446" y="5020"/>
                  </a:lnTo>
                  <a:lnTo>
                    <a:pt x="5561" y="4866"/>
                  </a:lnTo>
                  <a:lnTo>
                    <a:pt x="5639" y="4711"/>
                  </a:lnTo>
                  <a:lnTo>
                    <a:pt x="5677" y="4518"/>
                  </a:lnTo>
                  <a:lnTo>
                    <a:pt x="5716" y="4364"/>
                  </a:lnTo>
                  <a:lnTo>
                    <a:pt x="5716" y="4171"/>
                  </a:lnTo>
                  <a:lnTo>
                    <a:pt x="5639" y="4016"/>
                  </a:lnTo>
                  <a:lnTo>
                    <a:pt x="5561" y="3862"/>
                  </a:lnTo>
                  <a:lnTo>
                    <a:pt x="5446" y="3707"/>
                  </a:lnTo>
                  <a:lnTo>
                    <a:pt x="5330" y="3591"/>
                  </a:lnTo>
                  <a:lnTo>
                    <a:pt x="5175" y="3514"/>
                  </a:lnTo>
                  <a:lnTo>
                    <a:pt x="5021" y="3476"/>
                  </a:lnTo>
                  <a:lnTo>
                    <a:pt x="4866" y="3437"/>
                  </a:lnTo>
                  <a:lnTo>
                    <a:pt x="4712" y="3476"/>
                  </a:lnTo>
                  <a:lnTo>
                    <a:pt x="4557" y="3514"/>
                  </a:lnTo>
                  <a:lnTo>
                    <a:pt x="4442" y="3630"/>
                  </a:lnTo>
                  <a:lnTo>
                    <a:pt x="4287" y="3707"/>
                  </a:lnTo>
                  <a:lnTo>
                    <a:pt x="4171" y="3862"/>
                  </a:lnTo>
                  <a:lnTo>
                    <a:pt x="4055" y="4016"/>
                  </a:lnTo>
                  <a:lnTo>
                    <a:pt x="3940" y="4364"/>
                  </a:lnTo>
                  <a:lnTo>
                    <a:pt x="3824" y="4750"/>
                  </a:lnTo>
                  <a:lnTo>
                    <a:pt x="3785" y="5097"/>
                  </a:lnTo>
                  <a:lnTo>
                    <a:pt x="3515" y="4788"/>
                  </a:lnTo>
                  <a:lnTo>
                    <a:pt x="3283" y="4441"/>
                  </a:lnTo>
                  <a:lnTo>
                    <a:pt x="3052" y="4093"/>
                  </a:lnTo>
                  <a:lnTo>
                    <a:pt x="2858" y="3746"/>
                  </a:lnTo>
                  <a:lnTo>
                    <a:pt x="2704" y="3398"/>
                  </a:lnTo>
                  <a:lnTo>
                    <a:pt x="2550" y="3012"/>
                  </a:lnTo>
                  <a:lnTo>
                    <a:pt x="2318" y="2240"/>
                  </a:lnTo>
                  <a:lnTo>
                    <a:pt x="2318" y="2240"/>
                  </a:lnTo>
                  <a:lnTo>
                    <a:pt x="2588" y="2317"/>
                  </a:lnTo>
                  <a:lnTo>
                    <a:pt x="2858" y="2356"/>
                  </a:lnTo>
                  <a:lnTo>
                    <a:pt x="3129" y="2356"/>
                  </a:lnTo>
                  <a:lnTo>
                    <a:pt x="3399" y="2279"/>
                  </a:lnTo>
                  <a:lnTo>
                    <a:pt x="3554" y="2201"/>
                  </a:lnTo>
                  <a:lnTo>
                    <a:pt x="3708" y="2085"/>
                  </a:lnTo>
                  <a:lnTo>
                    <a:pt x="3824" y="1970"/>
                  </a:lnTo>
                  <a:lnTo>
                    <a:pt x="3940" y="1815"/>
                  </a:lnTo>
                  <a:lnTo>
                    <a:pt x="4017" y="1661"/>
                  </a:lnTo>
                  <a:lnTo>
                    <a:pt x="4055" y="1506"/>
                  </a:lnTo>
                  <a:lnTo>
                    <a:pt x="4055" y="1313"/>
                  </a:lnTo>
                  <a:lnTo>
                    <a:pt x="4017" y="1159"/>
                  </a:lnTo>
                  <a:lnTo>
                    <a:pt x="3978" y="1004"/>
                  </a:lnTo>
                  <a:lnTo>
                    <a:pt x="3862" y="850"/>
                  </a:lnTo>
                  <a:lnTo>
                    <a:pt x="3747" y="773"/>
                  </a:lnTo>
                  <a:lnTo>
                    <a:pt x="3592" y="695"/>
                  </a:lnTo>
                  <a:lnTo>
                    <a:pt x="3438" y="618"/>
                  </a:lnTo>
                  <a:lnTo>
                    <a:pt x="3283" y="579"/>
                  </a:lnTo>
                  <a:lnTo>
                    <a:pt x="3129" y="579"/>
                  </a:lnTo>
                  <a:lnTo>
                    <a:pt x="2974" y="618"/>
                  </a:lnTo>
                  <a:lnTo>
                    <a:pt x="2820" y="657"/>
                  </a:lnTo>
                  <a:lnTo>
                    <a:pt x="2665" y="734"/>
                  </a:lnTo>
                  <a:lnTo>
                    <a:pt x="2434" y="927"/>
                  </a:lnTo>
                  <a:lnTo>
                    <a:pt x="2241" y="1159"/>
                  </a:lnTo>
                  <a:lnTo>
                    <a:pt x="2125" y="1468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9"/>
            <p:cNvSpPr/>
            <p:nvPr/>
          </p:nvSpPr>
          <p:spPr>
            <a:xfrm>
              <a:off x="5987875" y="4095550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4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4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70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8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9"/>
            <p:cNvSpPr/>
            <p:nvPr/>
          </p:nvSpPr>
          <p:spPr>
            <a:xfrm>
              <a:off x="4079325" y="419112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9"/>
                  </a:moveTo>
                  <a:lnTo>
                    <a:pt x="1082" y="5986"/>
                  </a:lnTo>
                  <a:lnTo>
                    <a:pt x="1236" y="6025"/>
                  </a:lnTo>
                  <a:lnTo>
                    <a:pt x="1391" y="6179"/>
                  </a:lnTo>
                  <a:lnTo>
                    <a:pt x="1468" y="6334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6" y="6951"/>
                  </a:lnTo>
                  <a:lnTo>
                    <a:pt x="1159" y="7029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6"/>
                  </a:lnTo>
                  <a:lnTo>
                    <a:pt x="425" y="6720"/>
                  </a:lnTo>
                  <a:lnTo>
                    <a:pt x="387" y="6643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5" y="6256"/>
                  </a:lnTo>
                  <a:lnTo>
                    <a:pt x="503" y="6179"/>
                  </a:lnTo>
                  <a:lnTo>
                    <a:pt x="696" y="6025"/>
                  </a:lnTo>
                  <a:lnTo>
                    <a:pt x="889" y="5909"/>
                  </a:lnTo>
                  <a:close/>
                  <a:moveTo>
                    <a:pt x="5909" y="1"/>
                  </a:moveTo>
                  <a:lnTo>
                    <a:pt x="5831" y="39"/>
                  </a:lnTo>
                  <a:lnTo>
                    <a:pt x="5522" y="310"/>
                  </a:lnTo>
                  <a:lnTo>
                    <a:pt x="5175" y="619"/>
                  </a:lnTo>
                  <a:lnTo>
                    <a:pt x="4596" y="1314"/>
                  </a:lnTo>
                  <a:lnTo>
                    <a:pt x="4017" y="2047"/>
                  </a:lnTo>
                  <a:lnTo>
                    <a:pt x="3437" y="2781"/>
                  </a:lnTo>
                  <a:lnTo>
                    <a:pt x="2279" y="4133"/>
                  </a:lnTo>
                  <a:lnTo>
                    <a:pt x="1738" y="4866"/>
                  </a:lnTo>
                  <a:lnTo>
                    <a:pt x="1198" y="5561"/>
                  </a:lnTo>
                  <a:lnTo>
                    <a:pt x="1043" y="5523"/>
                  </a:lnTo>
                  <a:lnTo>
                    <a:pt x="889" y="5523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1" y="6334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4" y="7145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3" y="6527"/>
                  </a:lnTo>
                  <a:lnTo>
                    <a:pt x="1854" y="6334"/>
                  </a:lnTo>
                  <a:lnTo>
                    <a:pt x="1815" y="6179"/>
                  </a:lnTo>
                  <a:lnTo>
                    <a:pt x="1738" y="6025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3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9" y="657"/>
                  </a:lnTo>
                  <a:lnTo>
                    <a:pt x="6102" y="310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9"/>
            <p:cNvSpPr/>
            <p:nvPr/>
          </p:nvSpPr>
          <p:spPr>
            <a:xfrm>
              <a:off x="3825425" y="421912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8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2"/>
                  </a:lnTo>
                  <a:lnTo>
                    <a:pt x="6643" y="5909"/>
                  </a:lnTo>
                  <a:lnTo>
                    <a:pt x="6797" y="5754"/>
                  </a:lnTo>
                  <a:close/>
                  <a:moveTo>
                    <a:pt x="233" y="1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10"/>
                  </a:lnTo>
                  <a:lnTo>
                    <a:pt x="39" y="387"/>
                  </a:lnTo>
                  <a:lnTo>
                    <a:pt x="426" y="773"/>
                  </a:lnTo>
                  <a:lnTo>
                    <a:pt x="812" y="1120"/>
                  </a:lnTo>
                  <a:lnTo>
                    <a:pt x="1623" y="1777"/>
                  </a:lnTo>
                  <a:lnTo>
                    <a:pt x="3399" y="3206"/>
                  </a:lnTo>
                  <a:lnTo>
                    <a:pt x="4866" y="4441"/>
                  </a:lnTo>
                  <a:lnTo>
                    <a:pt x="5639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2"/>
                  </a:lnTo>
                  <a:lnTo>
                    <a:pt x="6720" y="7299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9"/>
                  </a:lnTo>
                  <a:lnTo>
                    <a:pt x="7454" y="7260"/>
                  </a:lnTo>
                  <a:lnTo>
                    <a:pt x="7608" y="7144"/>
                  </a:lnTo>
                  <a:lnTo>
                    <a:pt x="7724" y="7029"/>
                  </a:lnTo>
                  <a:lnTo>
                    <a:pt x="7840" y="6913"/>
                  </a:lnTo>
                  <a:lnTo>
                    <a:pt x="7956" y="6758"/>
                  </a:lnTo>
                  <a:lnTo>
                    <a:pt x="7994" y="6565"/>
                  </a:lnTo>
                  <a:lnTo>
                    <a:pt x="8033" y="6411"/>
                  </a:lnTo>
                  <a:lnTo>
                    <a:pt x="8033" y="6218"/>
                  </a:lnTo>
                  <a:lnTo>
                    <a:pt x="7956" y="6025"/>
                  </a:lnTo>
                  <a:lnTo>
                    <a:pt x="7840" y="5870"/>
                  </a:lnTo>
                  <a:lnTo>
                    <a:pt x="7724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6" y="5484"/>
                  </a:lnTo>
                  <a:lnTo>
                    <a:pt x="6025" y="4712"/>
                  </a:lnTo>
                  <a:lnTo>
                    <a:pt x="5214" y="4017"/>
                  </a:lnTo>
                  <a:lnTo>
                    <a:pt x="3515" y="2626"/>
                  </a:lnTo>
                  <a:lnTo>
                    <a:pt x="2743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5" y="310"/>
                  </a:lnTo>
                  <a:lnTo>
                    <a:pt x="310" y="39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9"/>
            <p:cNvSpPr/>
            <p:nvPr/>
          </p:nvSpPr>
          <p:spPr>
            <a:xfrm>
              <a:off x="3401625" y="4223000"/>
              <a:ext cx="240425" cy="634250"/>
            </a:xfrm>
            <a:custGeom>
              <a:avLst/>
              <a:gdLst/>
              <a:ahLst/>
              <a:cxnLst/>
              <a:rect l="l" t="t" r="r" b="b"/>
              <a:pathLst>
                <a:path w="9617" h="25370" extrusionOk="0">
                  <a:moveTo>
                    <a:pt x="4751" y="463"/>
                  </a:moveTo>
                  <a:lnTo>
                    <a:pt x="5291" y="502"/>
                  </a:lnTo>
                  <a:lnTo>
                    <a:pt x="5755" y="579"/>
                  </a:lnTo>
                  <a:lnTo>
                    <a:pt x="6218" y="772"/>
                  </a:lnTo>
                  <a:lnTo>
                    <a:pt x="6681" y="965"/>
                  </a:lnTo>
                  <a:lnTo>
                    <a:pt x="7067" y="1236"/>
                  </a:lnTo>
                  <a:lnTo>
                    <a:pt x="7454" y="1583"/>
                  </a:lnTo>
                  <a:lnTo>
                    <a:pt x="7801" y="1931"/>
                  </a:lnTo>
                  <a:lnTo>
                    <a:pt x="8149" y="2356"/>
                  </a:lnTo>
                  <a:lnTo>
                    <a:pt x="8419" y="2780"/>
                  </a:lnTo>
                  <a:lnTo>
                    <a:pt x="8651" y="3244"/>
                  </a:lnTo>
                  <a:lnTo>
                    <a:pt x="8844" y="3707"/>
                  </a:lnTo>
                  <a:lnTo>
                    <a:pt x="8998" y="4209"/>
                  </a:lnTo>
                  <a:lnTo>
                    <a:pt x="9075" y="4711"/>
                  </a:lnTo>
                  <a:lnTo>
                    <a:pt x="9114" y="5213"/>
                  </a:lnTo>
                  <a:lnTo>
                    <a:pt x="9114" y="5754"/>
                  </a:lnTo>
                  <a:lnTo>
                    <a:pt x="9075" y="6256"/>
                  </a:lnTo>
                  <a:lnTo>
                    <a:pt x="8998" y="6758"/>
                  </a:lnTo>
                  <a:lnTo>
                    <a:pt x="8882" y="7260"/>
                  </a:lnTo>
                  <a:lnTo>
                    <a:pt x="8689" y="7723"/>
                  </a:lnTo>
                  <a:lnTo>
                    <a:pt x="8496" y="8225"/>
                  </a:lnTo>
                  <a:lnTo>
                    <a:pt x="8303" y="8650"/>
                  </a:lnTo>
                  <a:lnTo>
                    <a:pt x="8033" y="9113"/>
                  </a:lnTo>
                  <a:lnTo>
                    <a:pt x="7763" y="9538"/>
                  </a:lnTo>
                  <a:lnTo>
                    <a:pt x="7454" y="9924"/>
                  </a:lnTo>
                  <a:lnTo>
                    <a:pt x="7106" y="10349"/>
                  </a:lnTo>
                  <a:lnTo>
                    <a:pt x="6759" y="10735"/>
                  </a:lnTo>
                  <a:lnTo>
                    <a:pt x="6025" y="11469"/>
                  </a:lnTo>
                  <a:lnTo>
                    <a:pt x="5253" y="12125"/>
                  </a:lnTo>
                  <a:lnTo>
                    <a:pt x="5098" y="12125"/>
                  </a:lnTo>
                  <a:lnTo>
                    <a:pt x="5059" y="12202"/>
                  </a:lnTo>
                  <a:lnTo>
                    <a:pt x="5021" y="12241"/>
                  </a:lnTo>
                  <a:lnTo>
                    <a:pt x="5021" y="12280"/>
                  </a:lnTo>
                  <a:lnTo>
                    <a:pt x="4210" y="11816"/>
                  </a:lnTo>
                  <a:lnTo>
                    <a:pt x="3476" y="11314"/>
                  </a:lnTo>
                  <a:lnTo>
                    <a:pt x="2781" y="10735"/>
                  </a:lnTo>
                  <a:lnTo>
                    <a:pt x="2472" y="10426"/>
                  </a:lnTo>
                  <a:lnTo>
                    <a:pt x="2163" y="10117"/>
                  </a:lnTo>
                  <a:lnTo>
                    <a:pt x="1893" y="9770"/>
                  </a:lnTo>
                  <a:lnTo>
                    <a:pt x="1661" y="9422"/>
                  </a:lnTo>
                  <a:lnTo>
                    <a:pt x="1430" y="9036"/>
                  </a:lnTo>
                  <a:lnTo>
                    <a:pt x="1198" y="8650"/>
                  </a:lnTo>
                  <a:lnTo>
                    <a:pt x="1005" y="8264"/>
                  </a:lnTo>
                  <a:lnTo>
                    <a:pt x="850" y="7839"/>
                  </a:lnTo>
                  <a:lnTo>
                    <a:pt x="735" y="7376"/>
                  </a:lnTo>
                  <a:lnTo>
                    <a:pt x="619" y="6912"/>
                  </a:lnTo>
                  <a:lnTo>
                    <a:pt x="542" y="6449"/>
                  </a:lnTo>
                  <a:lnTo>
                    <a:pt x="503" y="5985"/>
                  </a:lnTo>
                  <a:lnTo>
                    <a:pt x="503" y="5522"/>
                  </a:lnTo>
                  <a:lnTo>
                    <a:pt x="542" y="5020"/>
                  </a:lnTo>
                  <a:lnTo>
                    <a:pt x="619" y="4557"/>
                  </a:lnTo>
                  <a:lnTo>
                    <a:pt x="696" y="4055"/>
                  </a:lnTo>
                  <a:lnTo>
                    <a:pt x="850" y="3591"/>
                  </a:lnTo>
                  <a:lnTo>
                    <a:pt x="1005" y="3167"/>
                  </a:lnTo>
                  <a:lnTo>
                    <a:pt x="1237" y="2742"/>
                  </a:lnTo>
                  <a:lnTo>
                    <a:pt x="1468" y="2317"/>
                  </a:lnTo>
                  <a:lnTo>
                    <a:pt x="1739" y="1931"/>
                  </a:lnTo>
                  <a:lnTo>
                    <a:pt x="2086" y="1583"/>
                  </a:lnTo>
                  <a:lnTo>
                    <a:pt x="2434" y="1274"/>
                  </a:lnTo>
                  <a:lnTo>
                    <a:pt x="2820" y="1004"/>
                  </a:lnTo>
                  <a:lnTo>
                    <a:pt x="3245" y="811"/>
                  </a:lnTo>
                  <a:lnTo>
                    <a:pt x="3708" y="618"/>
                  </a:lnTo>
                  <a:lnTo>
                    <a:pt x="4249" y="502"/>
                  </a:lnTo>
                  <a:lnTo>
                    <a:pt x="4751" y="463"/>
                  </a:lnTo>
                  <a:close/>
                  <a:moveTo>
                    <a:pt x="5137" y="12627"/>
                  </a:moveTo>
                  <a:lnTo>
                    <a:pt x="5214" y="12666"/>
                  </a:lnTo>
                  <a:lnTo>
                    <a:pt x="5484" y="13129"/>
                  </a:lnTo>
                  <a:lnTo>
                    <a:pt x="4751" y="13052"/>
                  </a:lnTo>
                  <a:lnTo>
                    <a:pt x="5059" y="12627"/>
                  </a:lnTo>
                  <a:close/>
                  <a:moveTo>
                    <a:pt x="3167" y="13979"/>
                  </a:moveTo>
                  <a:lnTo>
                    <a:pt x="3476" y="14403"/>
                  </a:lnTo>
                  <a:lnTo>
                    <a:pt x="3708" y="14828"/>
                  </a:lnTo>
                  <a:lnTo>
                    <a:pt x="3669" y="14867"/>
                  </a:lnTo>
                  <a:lnTo>
                    <a:pt x="3438" y="14944"/>
                  </a:lnTo>
                  <a:lnTo>
                    <a:pt x="3167" y="15021"/>
                  </a:lnTo>
                  <a:lnTo>
                    <a:pt x="2936" y="15060"/>
                  </a:lnTo>
                  <a:lnTo>
                    <a:pt x="2665" y="15021"/>
                  </a:lnTo>
                  <a:lnTo>
                    <a:pt x="2936" y="14519"/>
                  </a:lnTo>
                  <a:lnTo>
                    <a:pt x="3167" y="13979"/>
                  </a:lnTo>
                  <a:close/>
                  <a:moveTo>
                    <a:pt x="5330" y="14867"/>
                  </a:moveTo>
                  <a:lnTo>
                    <a:pt x="5021" y="15987"/>
                  </a:lnTo>
                  <a:lnTo>
                    <a:pt x="4789" y="15794"/>
                  </a:lnTo>
                  <a:lnTo>
                    <a:pt x="4557" y="15562"/>
                  </a:lnTo>
                  <a:lnTo>
                    <a:pt x="4364" y="15330"/>
                  </a:lnTo>
                  <a:lnTo>
                    <a:pt x="4210" y="15098"/>
                  </a:lnTo>
                  <a:lnTo>
                    <a:pt x="4171" y="15060"/>
                  </a:lnTo>
                  <a:lnTo>
                    <a:pt x="5330" y="14867"/>
                  </a:lnTo>
                  <a:close/>
                  <a:moveTo>
                    <a:pt x="4055" y="15407"/>
                  </a:moveTo>
                  <a:lnTo>
                    <a:pt x="4249" y="15678"/>
                  </a:lnTo>
                  <a:lnTo>
                    <a:pt x="4480" y="15948"/>
                  </a:lnTo>
                  <a:lnTo>
                    <a:pt x="4712" y="16218"/>
                  </a:lnTo>
                  <a:lnTo>
                    <a:pt x="4982" y="16450"/>
                  </a:lnTo>
                  <a:lnTo>
                    <a:pt x="5098" y="16489"/>
                  </a:lnTo>
                  <a:lnTo>
                    <a:pt x="4905" y="16991"/>
                  </a:lnTo>
                  <a:lnTo>
                    <a:pt x="4789" y="17531"/>
                  </a:lnTo>
                  <a:lnTo>
                    <a:pt x="4480" y="17145"/>
                  </a:lnTo>
                  <a:lnTo>
                    <a:pt x="4249" y="16759"/>
                  </a:lnTo>
                  <a:lnTo>
                    <a:pt x="4133" y="16527"/>
                  </a:lnTo>
                  <a:lnTo>
                    <a:pt x="4055" y="16296"/>
                  </a:lnTo>
                  <a:lnTo>
                    <a:pt x="4017" y="16064"/>
                  </a:lnTo>
                  <a:lnTo>
                    <a:pt x="4017" y="15794"/>
                  </a:lnTo>
                  <a:lnTo>
                    <a:pt x="4055" y="15407"/>
                  </a:lnTo>
                  <a:close/>
                  <a:moveTo>
                    <a:pt x="5291" y="16798"/>
                  </a:moveTo>
                  <a:lnTo>
                    <a:pt x="5600" y="17145"/>
                  </a:lnTo>
                  <a:lnTo>
                    <a:pt x="5870" y="17531"/>
                  </a:lnTo>
                  <a:lnTo>
                    <a:pt x="5446" y="17570"/>
                  </a:lnTo>
                  <a:lnTo>
                    <a:pt x="5021" y="17647"/>
                  </a:lnTo>
                  <a:lnTo>
                    <a:pt x="5291" y="16798"/>
                  </a:lnTo>
                  <a:close/>
                  <a:moveTo>
                    <a:pt x="4557" y="17879"/>
                  </a:moveTo>
                  <a:lnTo>
                    <a:pt x="4635" y="17995"/>
                  </a:lnTo>
                  <a:lnTo>
                    <a:pt x="4519" y="18149"/>
                  </a:lnTo>
                  <a:lnTo>
                    <a:pt x="4403" y="18381"/>
                  </a:lnTo>
                  <a:lnTo>
                    <a:pt x="4287" y="18805"/>
                  </a:lnTo>
                  <a:lnTo>
                    <a:pt x="3901" y="18381"/>
                  </a:lnTo>
                  <a:lnTo>
                    <a:pt x="3553" y="17917"/>
                  </a:lnTo>
                  <a:lnTo>
                    <a:pt x="4557" y="17879"/>
                  </a:lnTo>
                  <a:close/>
                  <a:moveTo>
                    <a:pt x="7917" y="20003"/>
                  </a:moveTo>
                  <a:lnTo>
                    <a:pt x="7878" y="20736"/>
                  </a:lnTo>
                  <a:lnTo>
                    <a:pt x="7763" y="21509"/>
                  </a:lnTo>
                  <a:lnTo>
                    <a:pt x="6797" y="20775"/>
                  </a:lnTo>
                  <a:lnTo>
                    <a:pt x="6759" y="20736"/>
                  </a:lnTo>
                  <a:lnTo>
                    <a:pt x="6681" y="20466"/>
                  </a:lnTo>
                  <a:lnTo>
                    <a:pt x="6990" y="20273"/>
                  </a:lnTo>
                  <a:lnTo>
                    <a:pt x="7299" y="20118"/>
                  </a:lnTo>
                  <a:lnTo>
                    <a:pt x="7608" y="20041"/>
                  </a:lnTo>
                  <a:lnTo>
                    <a:pt x="7917" y="20003"/>
                  </a:lnTo>
                  <a:close/>
                  <a:moveTo>
                    <a:pt x="5330" y="20389"/>
                  </a:moveTo>
                  <a:lnTo>
                    <a:pt x="6179" y="20813"/>
                  </a:lnTo>
                  <a:lnTo>
                    <a:pt x="5755" y="21200"/>
                  </a:lnTo>
                  <a:lnTo>
                    <a:pt x="5368" y="21663"/>
                  </a:lnTo>
                  <a:lnTo>
                    <a:pt x="5291" y="21007"/>
                  </a:lnTo>
                  <a:lnTo>
                    <a:pt x="5330" y="20389"/>
                  </a:lnTo>
                  <a:close/>
                  <a:moveTo>
                    <a:pt x="4905" y="0"/>
                  </a:moveTo>
                  <a:lnTo>
                    <a:pt x="4519" y="39"/>
                  </a:lnTo>
                  <a:lnTo>
                    <a:pt x="4171" y="39"/>
                  </a:lnTo>
                  <a:lnTo>
                    <a:pt x="3785" y="116"/>
                  </a:lnTo>
                  <a:lnTo>
                    <a:pt x="3438" y="232"/>
                  </a:lnTo>
                  <a:lnTo>
                    <a:pt x="3090" y="348"/>
                  </a:lnTo>
                  <a:lnTo>
                    <a:pt x="2743" y="502"/>
                  </a:lnTo>
                  <a:lnTo>
                    <a:pt x="2434" y="695"/>
                  </a:lnTo>
                  <a:lnTo>
                    <a:pt x="2086" y="927"/>
                  </a:lnTo>
                  <a:lnTo>
                    <a:pt x="1816" y="1197"/>
                  </a:lnTo>
                  <a:lnTo>
                    <a:pt x="1507" y="1506"/>
                  </a:lnTo>
                  <a:lnTo>
                    <a:pt x="1275" y="1815"/>
                  </a:lnTo>
                  <a:lnTo>
                    <a:pt x="1044" y="2124"/>
                  </a:lnTo>
                  <a:lnTo>
                    <a:pt x="812" y="2471"/>
                  </a:lnTo>
                  <a:lnTo>
                    <a:pt x="619" y="2858"/>
                  </a:lnTo>
                  <a:lnTo>
                    <a:pt x="464" y="3205"/>
                  </a:lnTo>
                  <a:lnTo>
                    <a:pt x="310" y="3591"/>
                  </a:lnTo>
                  <a:lnTo>
                    <a:pt x="233" y="3977"/>
                  </a:lnTo>
                  <a:lnTo>
                    <a:pt x="117" y="4364"/>
                  </a:lnTo>
                  <a:lnTo>
                    <a:pt x="78" y="4750"/>
                  </a:lnTo>
                  <a:lnTo>
                    <a:pt x="1" y="5174"/>
                  </a:lnTo>
                  <a:lnTo>
                    <a:pt x="1" y="5561"/>
                  </a:lnTo>
                  <a:lnTo>
                    <a:pt x="1" y="5985"/>
                  </a:lnTo>
                  <a:lnTo>
                    <a:pt x="40" y="6372"/>
                  </a:lnTo>
                  <a:lnTo>
                    <a:pt x="78" y="6796"/>
                  </a:lnTo>
                  <a:lnTo>
                    <a:pt x="155" y="7182"/>
                  </a:lnTo>
                  <a:lnTo>
                    <a:pt x="271" y="7569"/>
                  </a:lnTo>
                  <a:lnTo>
                    <a:pt x="387" y="7993"/>
                  </a:lnTo>
                  <a:lnTo>
                    <a:pt x="542" y="8380"/>
                  </a:lnTo>
                  <a:lnTo>
                    <a:pt x="928" y="9152"/>
                  </a:lnTo>
                  <a:lnTo>
                    <a:pt x="1121" y="9538"/>
                  </a:lnTo>
                  <a:lnTo>
                    <a:pt x="1352" y="9924"/>
                  </a:lnTo>
                  <a:lnTo>
                    <a:pt x="1623" y="10272"/>
                  </a:lnTo>
                  <a:lnTo>
                    <a:pt x="1893" y="10619"/>
                  </a:lnTo>
                  <a:lnTo>
                    <a:pt x="2202" y="10928"/>
                  </a:lnTo>
                  <a:lnTo>
                    <a:pt x="2511" y="11237"/>
                  </a:lnTo>
                  <a:lnTo>
                    <a:pt x="2820" y="11546"/>
                  </a:lnTo>
                  <a:lnTo>
                    <a:pt x="3167" y="11778"/>
                  </a:lnTo>
                  <a:lnTo>
                    <a:pt x="3553" y="12009"/>
                  </a:lnTo>
                  <a:lnTo>
                    <a:pt x="3940" y="12241"/>
                  </a:lnTo>
                  <a:lnTo>
                    <a:pt x="4326" y="12395"/>
                  </a:lnTo>
                  <a:lnTo>
                    <a:pt x="4712" y="12550"/>
                  </a:lnTo>
                  <a:lnTo>
                    <a:pt x="4171" y="13091"/>
                  </a:lnTo>
                  <a:lnTo>
                    <a:pt x="4133" y="13206"/>
                  </a:lnTo>
                  <a:lnTo>
                    <a:pt x="4133" y="13322"/>
                  </a:lnTo>
                  <a:lnTo>
                    <a:pt x="4210" y="13399"/>
                  </a:lnTo>
                  <a:lnTo>
                    <a:pt x="4326" y="13438"/>
                  </a:lnTo>
                  <a:lnTo>
                    <a:pt x="4789" y="13477"/>
                  </a:lnTo>
                  <a:lnTo>
                    <a:pt x="4519" y="13747"/>
                  </a:lnTo>
                  <a:lnTo>
                    <a:pt x="4287" y="13979"/>
                  </a:lnTo>
                  <a:lnTo>
                    <a:pt x="4094" y="14288"/>
                  </a:lnTo>
                  <a:lnTo>
                    <a:pt x="3940" y="14596"/>
                  </a:lnTo>
                  <a:lnTo>
                    <a:pt x="3785" y="14288"/>
                  </a:lnTo>
                  <a:lnTo>
                    <a:pt x="3631" y="14017"/>
                  </a:lnTo>
                  <a:lnTo>
                    <a:pt x="3438" y="13747"/>
                  </a:lnTo>
                  <a:lnTo>
                    <a:pt x="3206" y="13477"/>
                  </a:lnTo>
                  <a:lnTo>
                    <a:pt x="3129" y="13438"/>
                  </a:lnTo>
                  <a:lnTo>
                    <a:pt x="3051" y="13438"/>
                  </a:lnTo>
                  <a:lnTo>
                    <a:pt x="2974" y="13477"/>
                  </a:lnTo>
                  <a:lnTo>
                    <a:pt x="2897" y="13593"/>
                  </a:lnTo>
                  <a:lnTo>
                    <a:pt x="2588" y="14326"/>
                  </a:lnTo>
                  <a:lnTo>
                    <a:pt x="2241" y="15098"/>
                  </a:lnTo>
                  <a:lnTo>
                    <a:pt x="2202" y="15176"/>
                  </a:lnTo>
                  <a:lnTo>
                    <a:pt x="2202" y="15253"/>
                  </a:lnTo>
                  <a:lnTo>
                    <a:pt x="2241" y="15330"/>
                  </a:lnTo>
                  <a:lnTo>
                    <a:pt x="2318" y="15369"/>
                  </a:lnTo>
                  <a:lnTo>
                    <a:pt x="2665" y="15407"/>
                  </a:lnTo>
                  <a:lnTo>
                    <a:pt x="3013" y="15407"/>
                  </a:lnTo>
                  <a:lnTo>
                    <a:pt x="3360" y="15369"/>
                  </a:lnTo>
                  <a:lnTo>
                    <a:pt x="3669" y="15253"/>
                  </a:lnTo>
                  <a:lnTo>
                    <a:pt x="3669" y="15253"/>
                  </a:lnTo>
                  <a:lnTo>
                    <a:pt x="3631" y="15562"/>
                  </a:lnTo>
                  <a:lnTo>
                    <a:pt x="3592" y="15909"/>
                  </a:lnTo>
                  <a:lnTo>
                    <a:pt x="3631" y="16141"/>
                  </a:lnTo>
                  <a:lnTo>
                    <a:pt x="3669" y="16373"/>
                  </a:lnTo>
                  <a:lnTo>
                    <a:pt x="3785" y="16798"/>
                  </a:lnTo>
                  <a:lnTo>
                    <a:pt x="4017" y="17184"/>
                  </a:lnTo>
                  <a:lnTo>
                    <a:pt x="4287" y="17570"/>
                  </a:lnTo>
                  <a:lnTo>
                    <a:pt x="3245" y="17570"/>
                  </a:lnTo>
                  <a:lnTo>
                    <a:pt x="3167" y="17608"/>
                  </a:lnTo>
                  <a:lnTo>
                    <a:pt x="3090" y="17647"/>
                  </a:lnTo>
                  <a:lnTo>
                    <a:pt x="3051" y="17763"/>
                  </a:lnTo>
                  <a:lnTo>
                    <a:pt x="3090" y="17840"/>
                  </a:lnTo>
                  <a:lnTo>
                    <a:pt x="3322" y="18265"/>
                  </a:lnTo>
                  <a:lnTo>
                    <a:pt x="3592" y="18612"/>
                  </a:lnTo>
                  <a:lnTo>
                    <a:pt x="3901" y="18960"/>
                  </a:lnTo>
                  <a:lnTo>
                    <a:pt x="4249" y="19307"/>
                  </a:lnTo>
                  <a:lnTo>
                    <a:pt x="4326" y="19346"/>
                  </a:lnTo>
                  <a:lnTo>
                    <a:pt x="4442" y="19346"/>
                  </a:lnTo>
                  <a:lnTo>
                    <a:pt x="4519" y="19307"/>
                  </a:lnTo>
                  <a:lnTo>
                    <a:pt x="4557" y="19230"/>
                  </a:lnTo>
                  <a:lnTo>
                    <a:pt x="4751" y="18767"/>
                  </a:lnTo>
                  <a:lnTo>
                    <a:pt x="4828" y="18497"/>
                  </a:lnTo>
                  <a:lnTo>
                    <a:pt x="4905" y="18265"/>
                  </a:lnTo>
                  <a:lnTo>
                    <a:pt x="5021" y="18381"/>
                  </a:lnTo>
                  <a:lnTo>
                    <a:pt x="5446" y="18883"/>
                  </a:lnTo>
                  <a:lnTo>
                    <a:pt x="5793" y="19385"/>
                  </a:lnTo>
                  <a:lnTo>
                    <a:pt x="6063" y="19964"/>
                  </a:lnTo>
                  <a:lnTo>
                    <a:pt x="6257" y="20543"/>
                  </a:lnTo>
                  <a:lnTo>
                    <a:pt x="5253" y="19964"/>
                  </a:lnTo>
                  <a:lnTo>
                    <a:pt x="5175" y="19925"/>
                  </a:lnTo>
                  <a:lnTo>
                    <a:pt x="5098" y="19925"/>
                  </a:lnTo>
                  <a:lnTo>
                    <a:pt x="5021" y="20003"/>
                  </a:lnTo>
                  <a:lnTo>
                    <a:pt x="4982" y="20041"/>
                  </a:lnTo>
                  <a:lnTo>
                    <a:pt x="4944" y="20582"/>
                  </a:lnTo>
                  <a:lnTo>
                    <a:pt x="4944" y="21084"/>
                  </a:lnTo>
                  <a:lnTo>
                    <a:pt x="4982" y="21586"/>
                  </a:lnTo>
                  <a:lnTo>
                    <a:pt x="5059" y="22088"/>
                  </a:lnTo>
                  <a:lnTo>
                    <a:pt x="5098" y="22204"/>
                  </a:lnTo>
                  <a:lnTo>
                    <a:pt x="5214" y="22242"/>
                  </a:lnTo>
                  <a:lnTo>
                    <a:pt x="5291" y="22242"/>
                  </a:lnTo>
                  <a:lnTo>
                    <a:pt x="5368" y="22165"/>
                  </a:lnTo>
                  <a:lnTo>
                    <a:pt x="5870" y="21663"/>
                  </a:lnTo>
                  <a:lnTo>
                    <a:pt x="6372" y="21161"/>
                  </a:lnTo>
                  <a:lnTo>
                    <a:pt x="6411" y="21547"/>
                  </a:lnTo>
                  <a:lnTo>
                    <a:pt x="6372" y="21933"/>
                  </a:lnTo>
                  <a:lnTo>
                    <a:pt x="6295" y="22474"/>
                  </a:lnTo>
                  <a:lnTo>
                    <a:pt x="6102" y="23053"/>
                  </a:lnTo>
                  <a:lnTo>
                    <a:pt x="5870" y="23671"/>
                  </a:lnTo>
                  <a:lnTo>
                    <a:pt x="5677" y="23941"/>
                  </a:lnTo>
                  <a:lnTo>
                    <a:pt x="5523" y="24173"/>
                  </a:lnTo>
                  <a:lnTo>
                    <a:pt x="5330" y="24405"/>
                  </a:lnTo>
                  <a:lnTo>
                    <a:pt x="5098" y="24598"/>
                  </a:lnTo>
                  <a:lnTo>
                    <a:pt x="4866" y="24752"/>
                  </a:lnTo>
                  <a:lnTo>
                    <a:pt x="4635" y="24868"/>
                  </a:lnTo>
                  <a:lnTo>
                    <a:pt x="4364" y="24945"/>
                  </a:lnTo>
                  <a:lnTo>
                    <a:pt x="4094" y="24907"/>
                  </a:lnTo>
                  <a:lnTo>
                    <a:pt x="3785" y="24868"/>
                  </a:lnTo>
                  <a:lnTo>
                    <a:pt x="3476" y="24714"/>
                  </a:lnTo>
                  <a:lnTo>
                    <a:pt x="3399" y="24675"/>
                  </a:lnTo>
                  <a:lnTo>
                    <a:pt x="3360" y="24675"/>
                  </a:lnTo>
                  <a:lnTo>
                    <a:pt x="3283" y="24752"/>
                  </a:lnTo>
                  <a:lnTo>
                    <a:pt x="3245" y="24868"/>
                  </a:lnTo>
                  <a:lnTo>
                    <a:pt x="3245" y="24907"/>
                  </a:lnTo>
                  <a:lnTo>
                    <a:pt x="3283" y="24945"/>
                  </a:lnTo>
                  <a:lnTo>
                    <a:pt x="3438" y="25100"/>
                  </a:lnTo>
                  <a:lnTo>
                    <a:pt x="3592" y="25216"/>
                  </a:lnTo>
                  <a:lnTo>
                    <a:pt x="3785" y="25293"/>
                  </a:lnTo>
                  <a:lnTo>
                    <a:pt x="3940" y="25331"/>
                  </a:lnTo>
                  <a:lnTo>
                    <a:pt x="4133" y="25370"/>
                  </a:lnTo>
                  <a:lnTo>
                    <a:pt x="4287" y="25370"/>
                  </a:lnTo>
                  <a:lnTo>
                    <a:pt x="4635" y="25293"/>
                  </a:lnTo>
                  <a:lnTo>
                    <a:pt x="4982" y="25138"/>
                  </a:lnTo>
                  <a:lnTo>
                    <a:pt x="5330" y="24945"/>
                  </a:lnTo>
                  <a:lnTo>
                    <a:pt x="5600" y="24714"/>
                  </a:lnTo>
                  <a:lnTo>
                    <a:pt x="5870" y="24443"/>
                  </a:lnTo>
                  <a:lnTo>
                    <a:pt x="6141" y="24057"/>
                  </a:lnTo>
                  <a:lnTo>
                    <a:pt x="6334" y="23671"/>
                  </a:lnTo>
                  <a:lnTo>
                    <a:pt x="6527" y="23285"/>
                  </a:lnTo>
                  <a:lnTo>
                    <a:pt x="6643" y="22860"/>
                  </a:lnTo>
                  <a:lnTo>
                    <a:pt x="6759" y="22435"/>
                  </a:lnTo>
                  <a:lnTo>
                    <a:pt x="6797" y="21972"/>
                  </a:lnTo>
                  <a:lnTo>
                    <a:pt x="6836" y="21547"/>
                  </a:lnTo>
                  <a:lnTo>
                    <a:pt x="6797" y="21084"/>
                  </a:lnTo>
                  <a:lnTo>
                    <a:pt x="7763" y="21933"/>
                  </a:lnTo>
                  <a:lnTo>
                    <a:pt x="7840" y="21972"/>
                  </a:lnTo>
                  <a:lnTo>
                    <a:pt x="7917" y="21972"/>
                  </a:lnTo>
                  <a:lnTo>
                    <a:pt x="7994" y="21933"/>
                  </a:lnTo>
                  <a:lnTo>
                    <a:pt x="8071" y="21856"/>
                  </a:lnTo>
                  <a:lnTo>
                    <a:pt x="8149" y="21354"/>
                  </a:lnTo>
                  <a:lnTo>
                    <a:pt x="8226" y="20852"/>
                  </a:lnTo>
                  <a:lnTo>
                    <a:pt x="8303" y="19809"/>
                  </a:lnTo>
                  <a:lnTo>
                    <a:pt x="8303" y="19732"/>
                  </a:lnTo>
                  <a:lnTo>
                    <a:pt x="8265" y="19694"/>
                  </a:lnTo>
                  <a:lnTo>
                    <a:pt x="8187" y="19655"/>
                  </a:lnTo>
                  <a:lnTo>
                    <a:pt x="8149" y="19616"/>
                  </a:lnTo>
                  <a:lnTo>
                    <a:pt x="7724" y="19655"/>
                  </a:lnTo>
                  <a:lnTo>
                    <a:pt x="7299" y="19732"/>
                  </a:lnTo>
                  <a:lnTo>
                    <a:pt x="6952" y="19848"/>
                  </a:lnTo>
                  <a:lnTo>
                    <a:pt x="6604" y="20080"/>
                  </a:lnTo>
                  <a:lnTo>
                    <a:pt x="6334" y="19539"/>
                  </a:lnTo>
                  <a:lnTo>
                    <a:pt x="6025" y="18999"/>
                  </a:lnTo>
                  <a:lnTo>
                    <a:pt x="5677" y="18497"/>
                  </a:lnTo>
                  <a:lnTo>
                    <a:pt x="5253" y="18033"/>
                  </a:lnTo>
                  <a:lnTo>
                    <a:pt x="5214" y="17995"/>
                  </a:lnTo>
                  <a:lnTo>
                    <a:pt x="5716" y="17956"/>
                  </a:lnTo>
                  <a:lnTo>
                    <a:pt x="6179" y="17879"/>
                  </a:lnTo>
                  <a:lnTo>
                    <a:pt x="6257" y="17840"/>
                  </a:lnTo>
                  <a:lnTo>
                    <a:pt x="6295" y="17763"/>
                  </a:lnTo>
                  <a:lnTo>
                    <a:pt x="6295" y="17686"/>
                  </a:lnTo>
                  <a:lnTo>
                    <a:pt x="6257" y="17608"/>
                  </a:lnTo>
                  <a:lnTo>
                    <a:pt x="6102" y="17261"/>
                  </a:lnTo>
                  <a:lnTo>
                    <a:pt x="5870" y="16952"/>
                  </a:lnTo>
                  <a:lnTo>
                    <a:pt x="5639" y="16682"/>
                  </a:lnTo>
                  <a:lnTo>
                    <a:pt x="5368" y="16411"/>
                  </a:lnTo>
                  <a:lnTo>
                    <a:pt x="5291" y="16373"/>
                  </a:lnTo>
                  <a:lnTo>
                    <a:pt x="5793" y="14674"/>
                  </a:lnTo>
                  <a:lnTo>
                    <a:pt x="5793" y="14558"/>
                  </a:lnTo>
                  <a:lnTo>
                    <a:pt x="5755" y="14481"/>
                  </a:lnTo>
                  <a:lnTo>
                    <a:pt x="5677" y="14442"/>
                  </a:lnTo>
                  <a:lnTo>
                    <a:pt x="5561" y="14442"/>
                  </a:lnTo>
                  <a:lnTo>
                    <a:pt x="4326" y="14674"/>
                  </a:lnTo>
                  <a:lnTo>
                    <a:pt x="4326" y="14674"/>
                  </a:lnTo>
                  <a:lnTo>
                    <a:pt x="4519" y="14326"/>
                  </a:lnTo>
                  <a:lnTo>
                    <a:pt x="4751" y="14056"/>
                  </a:lnTo>
                  <a:lnTo>
                    <a:pt x="4982" y="13786"/>
                  </a:lnTo>
                  <a:lnTo>
                    <a:pt x="5214" y="13515"/>
                  </a:lnTo>
                  <a:lnTo>
                    <a:pt x="5870" y="13554"/>
                  </a:lnTo>
                  <a:lnTo>
                    <a:pt x="5986" y="13515"/>
                  </a:lnTo>
                  <a:lnTo>
                    <a:pt x="6025" y="13438"/>
                  </a:lnTo>
                  <a:lnTo>
                    <a:pt x="6063" y="13361"/>
                  </a:lnTo>
                  <a:lnTo>
                    <a:pt x="6025" y="13245"/>
                  </a:lnTo>
                  <a:lnTo>
                    <a:pt x="5832" y="12820"/>
                  </a:lnTo>
                  <a:lnTo>
                    <a:pt x="5561" y="12434"/>
                  </a:lnTo>
                  <a:lnTo>
                    <a:pt x="6257" y="11893"/>
                  </a:lnTo>
                  <a:lnTo>
                    <a:pt x="6913" y="11276"/>
                  </a:lnTo>
                  <a:lnTo>
                    <a:pt x="7531" y="10619"/>
                  </a:lnTo>
                  <a:lnTo>
                    <a:pt x="8110" y="9885"/>
                  </a:lnTo>
                  <a:lnTo>
                    <a:pt x="8573" y="9152"/>
                  </a:lnTo>
                  <a:lnTo>
                    <a:pt x="8805" y="8766"/>
                  </a:lnTo>
                  <a:lnTo>
                    <a:pt x="8998" y="8341"/>
                  </a:lnTo>
                  <a:lnTo>
                    <a:pt x="9153" y="7916"/>
                  </a:lnTo>
                  <a:lnTo>
                    <a:pt x="9307" y="7491"/>
                  </a:lnTo>
                  <a:lnTo>
                    <a:pt x="9423" y="7067"/>
                  </a:lnTo>
                  <a:lnTo>
                    <a:pt x="9500" y="6642"/>
                  </a:lnTo>
                  <a:lnTo>
                    <a:pt x="9577" y="6217"/>
                  </a:lnTo>
                  <a:lnTo>
                    <a:pt x="9616" y="5754"/>
                  </a:lnTo>
                  <a:lnTo>
                    <a:pt x="9616" y="5329"/>
                  </a:lnTo>
                  <a:lnTo>
                    <a:pt x="9577" y="4904"/>
                  </a:lnTo>
                  <a:lnTo>
                    <a:pt x="9539" y="4479"/>
                  </a:lnTo>
                  <a:lnTo>
                    <a:pt x="9462" y="4093"/>
                  </a:lnTo>
                  <a:lnTo>
                    <a:pt x="9346" y="3669"/>
                  </a:lnTo>
                  <a:lnTo>
                    <a:pt x="9230" y="3282"/>
                  </a:lnTo>
                  <a:lnTo>
                    <a:pt x="9037" y="2896"/>
                  </a:lnTo>
                  <a:lnTo>
                    <a:pt x="8882" y="2510"/>
                  </a:lnTo>
                  <a:lnTo>
                    <a:pt x="8651" y="2163"/>
                  </a:lnTo>
                  <a:lnTo>
                    <a:pt x="8380" y="1815"/>
                  </a:lnTo>
                  <a:lnTo>
                    <a:pt x="8110" y="1506"/>
                  </a:lnTo>
                  <a:lnTo>
                    <a:pt x="7801" y="1197"/>
                  </a:lnTo>
                  <a:lnTo>
                    <a:pt x="7492" y="927"/>
                  </a:lnTo>
                  <a:lnTo>
                    <a:pt x="7106" y="695"/>
                  </a:lnTo>
                  <a:lnTo>
                    <a:pt x="6759" y="502"/>
                  </a:lnTo>
                  <a:lnTo>
                    <a:pt x="6411" y="348"/>
                  </a:lnTo>
                  <a:lnTo>
                    <a:pt x="6025" y="193"/>
                  </a:lnTo>
                  <a:lnTo>
                    <a:pt x="5639" y="116"/>
                  </a:lnTo>
                  <a:lnTo>
                    <a:pt x="5291" y="3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9"/>
            <p:cNvSpPr/>
            <p:nvPr/>
          </p:nvSpPr>
          <p:spPr>
            <a:xfrm>
              <a:off x="3031900" y="427125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4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8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1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9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5"/>
                  </a:lnTo>
                  <a:lnTo>
                    <a:pt x="1159" y="541"/>
                  </a:lnTo>
                  <a:lnTo>
                    <a:pt x="1352" y="426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9"/>
                  </a:lnTo>
                  <a:lnTo>
                    <a:pt x="309" y="928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6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3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4"/>
                  </a:lnTo>
                  <a:lnTo>
                    <a:pt x="1468" y="4017"/>
                  </a:lnTo>
                  <a:lnTo>
                    <a:pt x="1661" y="4094"/>
                  </a:lnTo>
                  <a:lnTo>
                    <a:pt x="1893" y="4133"/>
                  </a:lnTo>
                  <a:lnTo>
                    <a:pt x="2317" y="4133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3"/>
                  </a:lnTo>
                  <a:lnTo>
                    <a:pt x="4171" y="1430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7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9"/>
            <p:cNvSpPr/>
            <p:nvPr/>
          </p:nvSpPr>
          <p:spPr>
            <a:xfrm>
              <a:off x="5567925" y="4274150"/>
              <a:ext cx="67600" cy="76300"/>
            </a:xfrm>
            <a:custGeom>
              <a:avLst/>
              <a:gdLst/>
              <a:ahLst/>
              <a:cxnLst/>
              <a:rect l="l" t="t" r="r" b="b"/>
              <a:pathLst>
                <a:path w="2704" h="3052" extrusionOk="0">
                  <a:moveTo>
                    <a:pt x="1159" y="425"/>
                  </a:moveTo>
                  <a:lnTo>
                    <a:pt x="1429" y="503"/>
                  </a:lnTo>
                  <a:lnTo>
                    <a:pt x="1661" y="619"/>
                  </a:lnTo>
                  <a:lnTo>
                    <a:pt x="1854" y="773"/>
                  </a:lnTo>
                  <a:lnTo>
                    <a:pt x="2009" y="966"/>
                  </a:lnTo>
                  <a:lnTo>
                    <a:pt x="2124" y="1121"/>
                  </a:lnTo>
                  <a:lnTo>
                    <a:pt x="2202" y="1314"/>
                  </a:lnTo>
                  <a:lnTo>
                    <a:pt x="2318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5"/>
                  </a:lnTo>
                  <a:lnTo>
                    <a:pt x="2047" y="2279"/>
                  </a:lnTo>
                  <a:lnTo>
                    <a:pt x="1623" y="2047"/>
                  </a:lnTo>
                  <a:lnTo>
                    <a:pt x="1236" y="1893"/>
                  </a:lnTo>
                  <a:lnTo>
                    <a:pt x="1005" y="1777"/>
                  </a:lnTo>
                  <a:lnTo>
                    <a:pt x="812" y="1661"/>
                  </a:lnTo>
                  <a:lnTo>
                    <a:pt x="619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2"/>
                  </a:lnTo>
                  <a:lnTo>
                    <a:pt x="541" y="657"/>
                  </a:lnTo>
                  <a:lnTo>
                    <a:pt x="619" y="580"/>
                  </a:lnTo>
                  <a:lnTo>
                    <a:pt x="696" y="503"/>
                  </a:lnTo>
                  <a:lnTo>
                    <a:pt x="812" y="464"/>
                  </a:lnTo>
                  <a:lnTo>
                    <a:pt x="927" y="425"/>
                  </a:lnTo>
                  <a:close/>
                  <a:moveTo>
                    <a:pt x="1005" y="1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4" y="425"/>
                  </a:lnTo>
                  <a:lnTo>
                    <a:pt x="78" y="619"/>
                  </a:lnTo>
                  <a:lnTo>
                    <a:pt x="1" y="812"/>
                  </a:lnTo>
                  <a:lnTo>
                    <a:pt x="1" y="1005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3"/>
                  </a:lnTo>
                  <a:lnTo>
                    <a:pt x="387" y="1854"/>
                  </a:lnTo>
                  <a:lnTo>
                    <a:pt x="619" y="2047"/>
                  </a:lnTo>
                  <a:lnTo>
                    <a:pt x="889" y="2202"/>
                  </a:lnTo>
                  <a:lnTo>
                    <a:pt x="1198" y="2318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9" y="2742"/>
                  </a:lnTo>
                  <a:lnTo>
                    <a:pt x="2202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1" y="3013"/>
                  </a:lnTo>
                  <a:lnTo>
                    <a:pt x="2588" y="2974"/>
                  </a:lnTo>
                  <a:lnTo>
                    <a:pt x="2626" y="2897"/>
                  </a:lnTo>
                  <a:lnTo>
                    <a:pt x="2704" y="2318"/>
                  </a:lnTo>
                  <a:lnTo>
                    <a:pt x="2704" y="2009"/>
                  </a:lnTo>
                  <a:lnTo>
                    <a:pt x="2704" y="1700"/>
                  </a:lnTo>
                  <a:lnTo>
                    <a:pt x="2626" y="1429"/>
                  </a:lnTo>
                  <a:lnTo>
                    <a:pt x="2549" y="1121"/>
                  </a:lnTo>
                  <a:lnTo>
                    <a:pt x="2433" y="850"/>
                  </a:lnTo>
                  <a:lnTo>
                    <a:pt x="2279" y="580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700" y="117"/>
                  </a:lnTo>
                  <a:lnTo>
                    <a:pt x="1507" y="39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9"/>
            <p:cNvSpPr/>
            <p:nvPr/>
          </p:nvSpPr>
          <p:spPr>
            <a:xfrm>
              <a:off x="2254775" y="4312775"/>
              <a:ext cx="326325" cy="190200"/>
            </a:xfrm>
            <a:custGeom>
              <a:avLst/>
              <a:gdLst/>
              <a:ahLst/>
              <a:cxnLst/>
              <a:rect l="l" t="t" r="r" b="b"/>
              <a:pathLst>
                <a:path w="13053" h="7608" extrusionOk="0">
                  <a:moveTo>
                    <a:pt x="8920" y="271"/>
                  </a:moveTo>
                  <a:lnTo>
                    <a:pt x="9036" y="348"/>
                  </a:lnTo>
                  <a:lnTo>
                    <a:pt x="9191" y="464"/>
                  </a:lnTo>
                  <a:lnTo>
                    <a:pt x="9307" y="618"/>
                  </a:lnTo>
                  <a:lnTo>
                    <a:pt x="9384" y="657"/>
                  </a:lnTo>
                  <a:lnTo>
                    <a:pt x="9422" y="966"/>
                  </a:lnTo>
                  <a:lnTo>
                    <a:pt x="9422" y="1275"/>
                  </a:lnTo>
                  <a:lnTo>
                    <a:pt x="9345" y="1545"/>
                  </a:lnTo>
                  <a:lnTo>
                    <a:pt x="9229" y="1815"/>
                  </a:lnTo>
                  <a:lnTo>
                    <a:pt x="9036" y="2085"/>
                  </a:lnTo>
                  <a:lnTo>
                    <a:pt x="8882" y="2317"/>
                  </a:lnTo>
                  <a:lnTo>
                    <a:pt x="8457" y="2781"/>
                  </a:lnTo>
                  <a:lnTo>
                    <a:pt x="6990" y="4441"/>
                  </a:lnTo>
                  <a:lnTo>
                    <a:pt x="6835" y="4441"/>
                  </a:lnTo>
                  <a:lnTo>
                    <a:pt x="7106" y="3476"/>
                  </a:lnTo>
                  <a:lnTo>
                    <a:pt x="7415" y="2549"/>
                  </a:lnTo>
                  <a:lnTo>
                    <a:pt x="7801" y="1506"/>
                  </a:lnTo>
                  <a:lnTo>
                    <a:pt x="8032" y="1043"/>
                  </a:lnTo>
                  <a:lnTo>
                    <a:pt x="8187" y="773"/>
                  </a:lnTo>
                  <a:lnTo>
                    <a:pt x="8380" y="502"/>
                  </a:lnTo>
                  <a:lnTo>
                    <a:pt x="8573" y="348"/>
                  </a:lnTo>
                  <a:lnTo>
                    <a:pt x="8689" y="271"/>
                  </a:lnTo>
                  <a:close/>
                  <a:moveTo>
                    <a:pt x="2124" y="4441"/>
                  </a:moveTo>
                  <a:lnTo>
                    <a:pt x="2974" y="4557"/>
                  </a:lnTo>
                  <a:lnTo>
                    <a:pt x="3823" y="4711"/>
                  </a:lnTo>
                  <a:lnTo>
                    <a:pt x="4905" y="4866"/>
                  </a:lnTo>
                  <a:lnTo>
                    <a:pt x="5407" y="4943"/>
                  </a:lnTo>
                  <a:lnTo>
                    <a:pt x="5947" y="4982"/>
                  </a:lnTo>
                  <a:lnTo>
                    <a:pt x="4673" y="5213"/>
                  </a:lnTo>
                  <a:lnTo>
                    <a:pt x="3399" y="5406"/>
                  </a:lnTo>
                  <a:lnTo>
                    <a:pt x="2703" y="5484"/>
                  </a:lnTo>
                  <a:lnTo>
                    <a:pt x="1622" y="5484"/>
                  </a:lnTo>
                  <a:lnTo>
                    <a:pt x="1236" y="5445"/>
                  </a:lnTo>
                  <a:lnTo>
                    <a:pt x="966" y="5368"/>
                  </a:lnTo>
                  <a:lnTo>
                    <a:pt x="773" y="5291"/>
                  </a:lnTo>
                  <a:lnTo>
                    <a:pt x="696" y="5213"/>
                  </a:lnTo>
                  <a:lnTo>
                    <a:pt x="657" y="5097"/>
                  </a:lnTo>
                  <a:lnTo>
                    <a:pt x="657" y="4982"/>
                  </a:lnTo>
                  <a:lnTo>
                    <a:pt x="696" y="4827"/>
                  </a:lnTo>
                  <a:lnTo>
                    <a:pt x="734" y="4673"/>
                  </a:lnTo>
                  <a:lnTo>
                    <a:pt x="811" y="4557"/>
                  </a:lnTo>
                  <a:lnTo>
                    <a:pt x="889" y="4480"/>
                  </a:lnTo>
                  <a:lnTo>
                    <a:pt x="966" y="4441"/>
                  </a:lnTo>
                  <a:close/>
                  <a:moveTo>
                    <a:pt x="7183" y="4866"/>
                  </a:moveTo>
                  <a:lnTo>
                    <a:pt x="8380" y="5097"/>
                  </a:lnTo>
                  <a:lnTo>
                    <a:pt x="9616" y="5406"/>
                  </a:lnTo>
                  <a:lnTo>
                    <a:pt x="10272" y="5599"/>
                  </a:lnTo>
                  <a:lnTo>
                    <a:pt x="10967" y="5792"/>
                  </a:lnTo>
                  <a:lnTo>
                    <a:pt x="11662" y="6024"/>
                  </a:lnTo>
                  <a:lnTo>
                    <a:pt x="12087" y="6217"/>
                  </a:lnTo>
                  <a:lnTo>
                    <a:pt x="12203" y="6256"/>
                  </a:lnTo>
                  <a:lnTo>
                    <a:pt x="12319" y="6333"/>
                  </a:lnTo>
                  <a:lnTo>
                    <a:pt x="12396" y="6410"/>
                  </a:lnTo>
                  <a:lnTo>
                    <a:pt x="12434" y="6526"/>
                  </a:lnTo>
                  <a:lnTo>
                    <a:pt x="12473" y="6642"/>
                  </a:lnTo>
                  <a:lnTo>
                    <a:pt x="12473" y="6796"/>
                  </a:lnTo>
                  <a:lnTo>
                    <a:pt x="12396" y="7144"/>
                  </a:lnTo>
                  <a:lnTo>
                    <a:pt x="12241" y="7183"/>
                  </a:lnTo>
                  <a:lnTo>
                    <a:pt x="12010" y="7221"/>
                  </a:lnTo>
                  <a:lnTo>
                    <a:pt x="11817" y="7183"/>
                  </a:lnTo>
                  <a:lnTo>
                    <a:pt x="11585" y="7144"/>
                  </a:lnTo>
                  <a:lnTo>
                    <a:pt x="11122" y="7028"/>
                  </a:lnTo>
                  <a:lnTo>
                    <a:pt x="10735" y="6874"/>
                  </a:lnTo>
                  <a:lnTo>
                    <a:pt x="10002" y="6603"/>
                  </a:lnTo>
                  <a:lnTo>
                    <a:pt x="9307" y="6256"/>
                  </a:lnTo>
                  <a:lnTo>
                    <a:pt x="8766" y="5947"/>
                  </a:lnTo>
                  <a:lnTo>
                    <a:pt x="8225" y="5599"/>
                  </a:lnTo>
                  <a:lnTo>
                    <a:pt x="7183" y="4866"/>
                  </a:lnTo>
                  <a:close/>
                  <a:moveTo>
                    <a:pt x="8805" y="0"/>
                  </a:moveTo>
                  <a:lnTo>
                    <a:pt x="8573" y="39"/>
                  </a:lnTo>
                  <a:lnTo>
                    <a:pt x="8341" y="155"/>
                  </a:lnTo>
                  <a:lnTo>
                    <a:pt x="8110" y="271"/>
                  </a:lnTo>
                  <a:lnTo>
                    <a:pt x="7955" y="464"/>
                  </a:lnTo>
                  <a:lnTo>
                    <a:pt x="7723" y="850"/>
                  </a:lnTo>
                  <a:lnTo>
                    <a:pt x="7492" y="1275"/>
                  </a:lnTo>
                  <a:lnTo>
                    <a:pt x="7183" y="2201"/>
                  </a:lnTo>
                  <a:lnTo>
                    <a:pt x="6835" y="3321"/>
                  </a:lnTo>
                  <a:lnTo>
                    <a:pt x="6719" y="3862"/>
                  </a:lnTo>
                  <a:lnTo>
                    <a:pt x="6604" y="4441"/>
                  </a:lnTo>
                  <a:lnTo>
                    <a:pt x="6526" y="4518"/>
                  </a:lnTo>
                  <a:lnTo>
                    <a:pt x="6526" y="4634"/>
                  </a:lnTo>
                  <a:lnTo>
                    <a:pt x="5947" y="4595"/>
                  </a:lnTo>
                  <a:lnTo>
                    <a:pt x="5407" y="4557"/>
                  </a:lnTo>
                  <a:lnTo>
                    <a:pt x="4325" y="4402"/>
                  </a:lnTo>
                  <a:lnTo>
                    <a:pt x="3244" y="4209"/>
                  </a:lnTo>
                  <a:lnTo>
                    <a:pt x="2703" y="4132"/>
                  </a:lnTo>
                  <a:lnTo>
                    <a:pt x="2124" y="4093"/>
                  </a:lnTo>
                  <a:lnTo>
                    <a:pt x="1545" y="4055"/>
                  </a:lnTo>
                  <a:lnTo>
                    <a:pt x="1159" y="4055"/>
                  </a:lnTo>
                  <a:lnTo>
                    <a:pt x="773" y="4093"/>
                  </a:lnTo>
                  <a:lnTo>
                    <a:pt x="425" y="4209"/>
                  </a:lnTo>
                  <a:lnTo>
                    <a:pt x="271" y="4287"/>
                  </a:lnTo>
                  <a:lnTo>
                    <a:pt x="155" y="4364"/>
                  </a:lnTo>
                  <a:lnTo>
                    <a:pt x="78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4982"/>
                  </a:lnTo>
                  <a:lnTo>
                    <a:pt x="78" y="5136"/>
                  </a:lnTo>
                  <a:lnTo>
                    <a:pt x="155" y="5252"/>
                  </a:lnTo>
                  <a:lnTo>
                    <a:pt x="232" y="5406"/>
                  </a:lnTo>
                  <a:lnTo>
                    <a:pt x="348" y="5522"/>
                  </a:lnTo>
                  <a:lnTo>
                    <a:pt x="618" y="5677"/>
                  </a:lnTo>
                  <a:lnTo>
                    <a:pt x="927" y="5792"/>
                  </a:lnTo>
                  <a:lnTo>
                    <a:pt x="1275" y="5870"/>
                  </a:lnTo>
                  <a:lnTo>
                    <a:pt x="1622" y="5908"/>
                  </a:lnTo>
                  <a:lnTo>
                    <a:pt x="2240" y="5908"/>
                  </a:lnTo>
                  <a:lnTo>
                    <a:pt x="3360" y="5831"/>
                  </a:lnTo>
                  <a:lnTo>
                    <a:pt x="4441" y="5715"/>
                  </a:lnTo>
                  <a:lnTo>
                    <a:pt x="5561" y="5484"/>
                  </a:lnTo>
                  <a:lnTo>
                    <a:pt x="6102" y="5329"/>
                  </a:lnTo>
                  <a:lnTo>
                    <a:pt x="6604" y="5136"/>
                  </a:lnTo>
                  <a:lnTo>
                    <a:pt x="6604" y="5175"/>
                  </a:lnTo>
                  <a:lnTo>
                    <a:pt x="6642" y="5599"/>
                  </a:lnTo>
                  <a:lnTo>
                    <a:pt x="6681" y="5792"/>
                  </a:lnTo>
                  <a:lnTo>
                    <a:pt x="6758" y="5986"/>
                  </a:lnTo>
                  <a:lnTo>
                    <a:pt x="7028" y="6024"/>
                  </a:lnTo>
                  <a:lnTo>
                    <a:pt x="7028" y="5986"/>
                  </a:lnTo>
                  <a:lnTo>
                    <a:pt x="6951" y="5599"/>
                  </a:lnTo>
                  <a:lnTo>
                    <a:pt x="6951" y="5406"/>
                  </a:lnTo>
                  <a:lnTo>
                    <a:pt x="6990" y="5213"/>
                  </a:lnTo>
                  <a:lnTo>
                    <a:pt x="7028" y="5175"/>
                  </a:lnTo>
                  <a:lnTo>
                    <a:pt x="7723" y="5754"/>
                  </a:lnTo>
                  <a:lnTo>
                    <a:pt x="8496" y="6256"/>
                  </a:lnTo>
                  <a:lnTo>
                    <a:pt x="9307" y="6681"/>
                  </a:lnTo>
                  <a:lnTo>
                    <a:pt x="10118" y="7067"/>
                  </a:lnTo>
                  <a:lnTo>
                    <a:pt x="10774" y="7337"/>
                  </a:lnTo>
                  <a:lnTo>
                    <a:pt x="11237" y="7453"/>
                  </a:lnTo>
                  <a:lnTo>
                    <a:pt x="11662" y="7569"/>
                  </a:lnTo>
                  <a:lnTo>
                    <a:pt x="12126" y="7607"/>
                  </a:lnTo>
                  <a:lnTo>
                    <a:pt x="12319" y="7569"/>
                  </a:lnTo>
                  <a:lnTo>
                    <a:pt x="12512" y="7530"/>
                  </a:lnTo>
                  <a:lnTo>
                    <a:pt x="12666" y="7453"/>
                  </a:lnTo>
                  <a:lnTo>
                    <a:pt x="12821" y="7376"/>
                  </a:lnTo>
                  <a:lnTo>
                    <a:pt x="12936" y="7221"/>
                  </a:lnTo>
                  <a:lnTo>
                    <a:pt x="13014" y="7028"/>
                  </a:lnTo>
                  <a:lnTo>
                    <a:pt x="13052" y="6874"/>
                  </a:lnTo>
                  <a:lnTo>
                    <a:pt x="13052" y="6719"/>
                  </a:lnTo>
                  <a:lnTo>
                    <a:pt x="13014" y="6565"/>
                  </a:lnTo>
                  <a:lnTo>
                    <a:pt x="12975" y="6449"/>
                  </a:lnTo>
                  <a:lnTo>
                    <a:pt x="12898" y="6333"/>
                  </a:lnTo>
                  <a:lnTo>
                    <a:pt x="12782" y="6217"/>
                  </a:lnTo>
                  <a:lnTo>
                    <a:pt x="12512" y="6024"/>
                  </a:lnTo>
                  <a:lnTo>
                    <a:pt x="12241" y="5870"/>
                  </a:lnTo>
                  <a:lnTo>
                    <a:pt x="11894" y="5715"/>
                  </a:lnTo>
                  <a:lnTo>
                    <a:pt x="11353" y="5522"/>
                  </a:lnTo>
                  <a:lnTo>
                    <a:pt x="10388" y="5213"/>
                  </a:lnTo>
                  <a:lnTo>
                    <a:pt x="9384" y="4943"/>
                  </a:lnTo>
                  <a:lnTo>
                    <a:pt x="8380" y="4711"/>
                  </a:lnTo>
                  <a:lnTo>
                    <a:pt x="7376" y="4518"/>
                  </a:lnTo>
                  <a:lnTo>
                    <a:pt x="8418" y="3437"/>
                  </a:lnTo>
                  <a:lnTo>
                    <a:pt x="8882" y="2896"/>
                  </a:lnTo>
                  <a:lnTo>
                    <a:pt x="9345" y="2279"/>
                  </a:lnTo>
                  <a:lnTo>
                    <a:pt x="9461" y="2085"/>
                  </a:lnTo>
                  <a:lnTo>
                    <a:pt x="9577" y="1854"/>
                  </a:lnTo>
                  <a:lnTo>
                    <a:pt x="9654" y="1622"/>
                  </a:lnTo>
                  <a:lnTo>
                    <a:pt x="9731" y="1390"/>
                  </a:lnTo>
                  <a:lnTo>
                    <a:pt x="9731" y="1159"/>
                  </a:lnTo>
                  <a:lnTo>
                    <a:pt x="9693" y="927"/>
                  </a:lnTo>
                  <a:lnTo>
                    <a:pt x="9654" y="657"/>
                  </a:lnTo>
                  <a:lnTo>
                    <a:pt x="9500" y="464"/>
                  </a:lnTo>
                  <a:lnTo>
                    <a:pt x="9461" y="309"/>
                  </a:lnTo>
                  <a:lnTo>
                    <a:pt x="9384" y="232"/>
                  </a:lnTo>
                  <a:lnTo>
                    <a:pt x="9229" y="78"/>
                  </a:lnTo>
                  <a:lnTo>
                    <a:pt x="90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9"/>
            <p:cNvSpPr/>
            <p:nvPr/>
          </p:nvSpPr>
          <p:spPr>
            <a:xfrm>
              <a:off x="1058675" y="4315675"/>
              <a:ext cx="594700" cy="534825"/>
            </a:xfrm>
            <a:custGeom>
              <a:avLst/>
              <a:gdLst/>
              <a:ahLst/>
              <a:cxnLst/>
              <a:rect l="l" t="t" r="r" b="b"/>
              <a:pathLst>
                <a:path w="23788" h="21393" extrusionOk="0">
                  <a:moveTo>
                    <a:pt x="23478" y="270"/>
                  </a:moveTo>
                  <a:lnTo>
                    <a:pt x="23401" y="386"/>
                  </a:lnTo>
                  <a:lnTo>
                    <a:pt x="22590" y="1815"/>
                  </a:lnTo>
                  <a:lnTo>
                    <a:pt x="21741" y="3205"/>
                  </a:lnTo>
                  <a:lnTo>
                    <a:pt x="20853" y="4595"/>
                  </a:lnTo>
                  <a:lnTo>
                    <a:pt x="19926" y="5985"/>
                  </a:lnTo>
                  <a:lnTo>
                    <a:pt x="19269" y="5754"/>
                  </a:lnTo>
                  <a:lnTo>
                    <a:pt x="18999" y="5638"/>
                  </a:lnTo>
                  <a:lnTo>
                    <a:pt x="18690" y="5483"/>
                  </a:lnTo>
                  <a:lnTo>
                    <a:pt x="18420" y="5290"/>
                  </a:lnTo>
                  <a:lnTo>
                    <a:pt x="18150" y="5059"/>
                  </a:lnTo>
                  <a:lnTo>
                    <a:pt x="17918" y="4827"/>
                  </a:lnTo>
                  <a:lnTo>
                    <a:pt x="17686" y="4557"/>
                  </a:lnTo>
                  <a:lnTo>
                    <a:pt x="17493" y="4286"/>
                  </a:lnTo>
                  <a:lnTo>
                    <a:pt x="17339" y="3977"/>
                  </a:lnTo>
                  <a:lnTo>
                    <a:pt x="17030" y="3360"/>
                  </a:lnTo>
                  <a:lnTo>
                    <a:pt x="16798" y="2742"/>
                  </a:lnTo>
                  <a:lnTo>
                    <a:pt x="16605" y="2085"/>
                  </a:lnTo>
                  <a:lnTo>
                    <a:pt x="17416" y="1776"/>
                  </a:lnTo>
                  <a:lnTo>
                    <a:pt x="18265" y="1467"/>
                  </a:lnTo>
                  <a:lnTo>
                    <a:pt x="19115" y="1197"/>
                  </a:lnTo>
                  <a:lnTo>
                    <a:pt x="19965" y="965"/>
                  </a:lnTo>
                  <a:lnTo>
                    <a:pt x="20853" y="772"/>
                  </a:lnTo>
                  <a:lnTo>
                    <a:pt x="21702" y="579"/>
                  </a:lnTo>
                  <a:lnTo>
                    <a:pt x="22590" y="425"/>
                  </a:lnTo>
                  <a:lnTo>
                    <a:pt x="23478" y="270"/>
                  </a:lnTo>
                  <a:close/>
                  <a:moveTo>
                    <a:pt x="4866" y="7607"/>
                  </a:moveTo>
                  <a:lnTo>
                    <a:pt x="6256" y="7646"/>
                  </a:lnTo>
                  <a:lnTo>
                    <a:pt x="7608" y="7723"/>
                  </a:lnTo>
                  <a:lnTo>
                    <a:pt x="7222" y="8186"/>
                  </a:lnTo>
                  <a:lnTo>
                    <a:pt x="6835" y="8650"/>
                  </a:lnTo>
                  <a:lnTo>
                    <a:pt x="6488" y="9190"/>
                  </a:lnTo>
                  <a:lnTo>
                    <a:pt x="6140" y="9692"/>
                  </a:lnTo>
                  <a:lnTo>
                    <a:pt x="5909" y="10233"/>
                  </a:lnTo>
                  <a:lnTo>
                    <a:pt x="5870" y="10272"/>
                  </a:lnTo>
                  <a:lnTo>
                    <a:pt x="5214" y="10774"/>
                  </a:lnTo>
                  <a:lnTo>
                    <a:pt x="4557" y="11314"/>
                  </a:lnTo>
                  <a:lnTo>
                    <a:pt x="4326" y="11546"/>
                  </a:lnTo>
                  <a:lnTo>
                    <a:pt x="4094" y="11816"/>
                  </a:lnTo>
                  <a:lnTo>
                    <a:pt x="3824" y="12048"/>
                  </a:lnTo>
                  <a:lnTo>
                    <a:pt x="3708" y="12125"/>
                  </a:lnTo>
                  <a:lnTo>
                    <a:pt x="3553" y="12164"/>
                  </a:lnTo>
                  <a:lnTo>
                    <a:pt x="3399" y="12202"/>
                  </a:lnTo>
                  <a:lnTo>
                    <a:pt x="3206" y="12164"/>
                  </a:lnTo>
                  <a:lnTo>
                    <a:pt x="2742" y="12087"/>
                  </a:lnTo>
                  <a:lnTo>
                    <a:pt x="1970" y="11855"/>
                  </a:lnTo>
                  <a:lnTo>
                    <a:pt x="387" y="11507"/>
                  </a:lnTo>
                  <a:lnTo>
                    <a:pt x="1005" y="11083"/>
                  </a:lnTo>
                  <a:lnTo>
                    <a:pt x="1584" y="10658"/>
                  </a:lnTo>
                  <a:lnTo>
                    <a:pt x="2163" y="10156"/>
                  </a:lnTo>
                  <a:lnTo>
                    <a:pt x="2704" y="9654"/>
                  </a:lnTo>
                  <a:lnTo>
                    <a:pt x="3553" y="8804"/>
                  </a:lnTo>
                  <a:lnTo>
                    <a:pt x="4055" y="8186"/>
                  </a:lnTo>
                  <a:lnTo>
                    <a:pt x="4326" y="7916"/>
                  </a:lnTo>
                  <a:lnTo>
                    <a:pt x="4634" y="7684"/>
                  </a:lnTo>
                  <a:lnTo>
                    <a:pt x="4789" y="7684"/>
                  </a:lnTo>
                  <a:lnTo>
                    <a:pt x="4827" y="7646"/>
                  </a:lnTo>
                  <a:lnTo>
                    <a:pt x="4866" y="7607"/>
                  </a:lnTo>
                  <a:close/>
                  <a:moveTo>
                    <a:pt x="16296" y="2201"/>
                  </a:moveTo>
                  <a:lnTo>
                    <a:pt x="16489" y="2858"/>
                  </a:lnTo>
                  <a:lnTo>
                    <a:pt x="16721" y="3553"/>
                  </a:lnTo>
                  <a:lnTo>
                    <a:pt x="17030" y="4209"/>
                  </a:lnTo>
                  <a:lnTo>
                    <a:pt x="17223" y="4518"/>
                  </a:lnTo>
                  <a:lnTo>
                    <a:pt x="17455" y="4827"/>
                  </a:lnTo>
                  <a:lnTo>
                    <a:pt x="17648" y="5136"/>
                  </a:lnTo>
                  <a:lnTo>
                    <a:pt x="17879" y="5368"/>
                  </a:lnTo>
                  <a:lnTo>
                    <a:pt x="18150" y="5599"/>
                  </a:lnTo>
                  <a:lnTo>
                    <a:pt x="18420" y="5831"/>
                  </a:lnTo>
                  <a:lnTo>
                    <a:pt x="18729" y="5985"/>
                  </a:lnTo>
                  <a:lnTo>
                    <a:pt x="19038" y="6140"/>
                  </a:lnTo>
                  <a:lnTo>
                    <a:pt x="19385" y="6217"/>
                  </a:lnTo>
                  <a:lnTo>
                    <a:pt x="19771" y="6256"/>
                  </a:lnTo>
                  <a:lnTo>
                    <a:pt x="18922" y="7453"/>
                  </a:lnTo>
                  <a:lnTo>
                    <a:pt x="18034" y="8611"/>
                  </a:lnTo>
                  <a:lnTo>
                    <a:pt x="17223" y="9615"/>
                  </a:lnTo>
                  <a:lnTo>
                    <a:pt x="16373" y="10581"/>
                  </a:lnTo>
                  <a:lnTo>
                    <a:pt x="15524" y="11507"/>
                  </a:lnTo>
                  <a:lnTo>
                    <a:pt x="14597" y="12395"/>
                  </a:lnTo>
                  <a:lnTo>
                    <a:pt x="13670" y="13284"/>
                  </a:lnTo>
                  <a:lnTo>
                    <a:pt x="13168" y="13747"/>
                  </a:lnTo>
                  <a:lnTo>
                    <a:pt x="12628" y="14172"/>
                  </a:lnTo>
                  <a:lnTo>
                    <a:pt x="12126" y="14558"/>
                  </a:lnTo>
                  <a:lnTo>
                    <a:pt x="11546" y="14905"/>
                  </a:lnTo>
                  <a:lnTo>
                    <a:pt x="10967" y="15214"/>
                  </a:lnTo>
                  <a:lnTo>
                    <a:pt x="10388" y="15446"/>
                  </a:lnTo>
                  <a:lnTo>
                    <a:pt x="9809" y="15600"/>
                  </a:lnTo>
                  <a:lnTo>
                    <a:pt x="9191" y="15678"/>
                  </a:lnTo>
                  <a:lnTo>
                    <a:pt x="8612" y="15678"/>
                  </a:lnTo>
                  <a:lnTo>
                    <a:pt x="8341" y="15639"/>
                  </a:lnTo>
                  <a:lnTo>
                    <a:pt x="8033" y="15562"/>
                  </a:lnTo>
                  <a:lnTo>
                    <a:pt x="7762" y="15446"/>
                  </a:lnTo>
                  <a:lnTo>
                    <a:pt x="7531" y="15330"/>
                  </a:lnTo>
                  <a:lnTo>
                    <a:pt x="7260" y="15214"/>
                  </a:lnTo>
                  <a:lnTo>
                    <a:pt x="7029" y="15021"/>
                  </a:lnTo>
                  <a:lnTo>
                    <a:pt x="6835" y="14828"/>
                  </a:lnTo>
                  <a:lnTo>
                    <a:pt x="6642" y="14597"/>
                  </a:lnTo>
                  <a:lnTo>
                    <a:pt x="6449" y="14365"/>
                  </a:lnTo>
                  <a:lnTo>
                    <a:pt x="6295" y="14095"/>
                  </a:lnTo>
                  <a:lnTo>
                    <a:pt x="6063" y="13554"/>
                  </a:lnTo>
                  <a:lnTo>
                    <a:pt x="5909" y="13013"/>
                  </a:lnTo>
                  <a:lnTo>
                    <a:pt x="5870" y="12434"/>
                  </a:lnTo>
                  <a:lnTo>
                    <a:pt x="5870" y="11855"/>
                  </a:lnTo>
                  <a:lnTo>
                    <a:pt x="5986" y="11314"/>
                  </a:lnTo>
                  <a:lnTo>
                    <a:pt x="6140" y="10735"/>
                  </a:lnTo>
                  <a:lnTo>
                    <a:pt x="6333" y="10194"/>
                  </a:lnTo>
                  <a:lnTo>
                    <a:pt x="6604" y="9692"/>
                  </a:lnTo>
                  <a:lnTo>
                    <a:pt x="6913" y="9229"/>
                  </a:lnTo>
                  <a:lnTo>
                    <a:pt x="7222" y="8766"/>
                  </a:lnTo>
                  <a:lnTo>
                    <a:pt x="7569" y="8302"/>
                  </a:lnTo>
                  <a:lnTo>
                    <a:pt x="7955" y="7878"/>
                  </a:lnTo>
                  <a:lnTo>
                    <a:pt x="8766" y="7067"/>
                  </a:lnTo>
                  <a:lnTo>
                    <a:pt x="9616" y="6333"/>
                  </a:lnTo>
                  <a:lnTo>
                    <a:pt x="10542" y="5561"/>
                  </a:lnTo>
                  <a:lnTo>
                    <a:pt x="11508" y="4866"/>
                  </a:lnTo>
                  <a:lnTo>
                    <a:pt x="12473" y="4209"/>
                  </a:lnTo>
                  <a:lnTo>
                    <a:pt x="13516" y="3591"/>
                  </a:lnTo>
                  <a:lnTo>
                    <a:pt x="14211" y="3205"/>
                  </a:lnTo>
                  <a:lnTo>
                    <a:pt x="14906" y="2858"/>
                  </a:lnTo>
                  <a:lnTo>
                    <a:pt x="15601" y="2510"/>
                  </a:lnTo>
                  <a:lnTo>
                    <a:pt x="16296" y="2201"/>
                  </a:lnTo>
                  <a:close/>
                  <a:moveTo>
                    <a:pt x="5638" y="13361"/>
                  </a:moveTo>
                  <a:lnTo>
                    <a:pt x="5754" y="13747"/>
                  </a:lnTo>
                  <a:lnTo>
                    <a:pt x="5870" y="14133"/>
                  </a:lnTo>
                  <a:lnTo>
                    <a:pt x="6063" y="14519"/>
                  </a:lnTo>
                  <a:lnTo>
                    <a:pt x="6295" y="14828"/>
                  </a:lnTo>
                  <a:lnTo>
                    <a:pt x="6565" y="15137"/>
                  </a:lnTo>
                  <a:lnTo>
                    <a:pt x="6874" y="15407"/>
                  </a:lnTo>
                  <a:lnTo>
                    <a:pt x="7222" y="15639"/>
                  </a:lnTo>
                  <a:lnTo>
                    <a:pt x="7608" y="15832"/>
                  </a:lnTo>
                  <a:lnTo>
                    <a:pt x="7415" y="16141"/>
                  </a:lnTo>
                  <a:lnTo>
                    <a:pt x="7260" y="16489"/>
                  </a:lnTo>
                  <a:lnTo>
                    <a:pt x="6797" y="16296"/>
                  </a:lnTo>
                  <a:lnTo>
                    <a:pt x="6411" y="16025"/>
                  </a:lnTo>
                  <a:lnTo>
                    <a:pt x="6025" y="15716"/>
                  </a:lnTo>
                  <a:lnTo>
                    <a:pt x="5716" y="15369"/>
                  </a:lnTo>
                  <a:lnTo>
                    <a:pt x="5484" y="14983"/>
                  </a:lnTo>
                  <a:lnTo>
                    <a:pt x="5252" y="14558"/>
                  </a:lnTo>
                  <a:lnTo>
                    <a:pt x="5098" y="14133"/>
                  </a:lnTo>
                  <a:lnTo>
                    <a:pt x="5021" y="13631"/>
                  </a:lnTo>
                  <a:lnTo>
                    <a:pt x="4982" y="13593"/>
                  </a:lnTo>
                  <a:lnTo>
                    <a:pt x="5638" y="13361"/>
                  </a:lnTo>
                  <a:close/>
                  <a:moveTo>
                    <a:pt x="4827" y="13670"/>
                  </a:moveTo>
                  <a:lnTo>
                    <a:pt x="4866" y="14210"/>
                  </a:lnTo>
                  <a:lnTo>
                    <a:pt x="4982" y="14712"/>
                  </a:lnTo>
                  <a:lnTo>
                    <a:pt x="5214" y="15176"/>
                  </a:lnTo>
                  <a:lnTo>
                    <a:pt x="5484" y="15600"/>
                  </a:lnTo>
                  <a:lnTo>
                    <a:pt x="5831" y="15948"/>
                  </a:lnTo>
                  <a:lnTo>
                    <a:pt x="6218" y="16296"/>
                  </a:lnTo>
                  <a:lnTo>
                    <a:pt x="6642" y="16566"/>
                  </a:lnTo>
                  <a:lnTo>
                    <a:pt x="7106" y="16759"/>
                  </a:lnTo>
                  <a:lnTo>
                    <a:pt x="6951" y="17300"/>
                  </a:lnTo>
                  <a:lnTo>
                    <a:pt x="6411" y="17029"/>
                  </a:lnTo>
                  <a:lnTo>
                    <a:pt x="5909" y="16720"/>
                  </a:lnTo>
                  <a:lnTo>
                    <a:pt x="5484" y="16373"/>
                  </a:lnTo>
                  <a:lnTo>
                    <a:pt x="5098" y="15987"/>
                  </a:lnTo>
                  <a:lnTo>
                    <a:pt x="4789" y="15562"/>
                  </a:lnTo>
                  <a:lnTo>
                    <a:pt x="4480" y="15060"/>
                  </a:lnTo>
                  <a:lnTo>
                    <a:pt x="4248" y="14558"/>
                  </a:lnTo>
                  <a:lnTo>
                    <a:pt x="4055" y="13979"/>
                  </a:lnTo>
                  <a:lnTo>
                    <a:pt x="4248" y="13940"/>
                  </a:lnTo>
                  <a:lnTo>
                    <a:pt x="4441" y="13863"/>
                  </a:lnTo>
                  <a:lnTo>
                    <a:pt x="4827" y="13670"/>
                  </a:lnTo>
                  <a:close/>
                  <a:moveTo>
                    <a:pt x="4441" y="15871"/>
                  </a:moveTo>
                  <a:lnTo>
                    <a:pt x="4673" y="16180"/>
                  </a:lnTo>
                  <a:lnTo>
                    <a:pt x="4905" y="16450"/>
                  </a:lnTo>
                  <a:lnTo>
                    <a:pt x="5175" y="16682"/>
                  </a:lnTo>
                  <a:lnTo>
                    <a:pt x="5445" y="16913"/>
                  </a:lnTo>
                  <a:lnTo>
                    <a:pt x="5291" y="17029"/>
                  </a:lnTo>
                  <a:lnTo>
                    <a:pt x="5214" y="17222"/>
                  </a:lnTo>
                  <a:lnTo>
                    <a:pt x="5098" y="17068"/>
                  </a:lnTo>
                  <a:lnTo>
                    <a:pt x="5059" y="16991"/>
                  </a:lnTo>
                  <a:lnTo>
                    <a:pt x="4982" y="16952"/>
                  </a:lnTo>
                  <a:lnTo>
                    <a:pt x="4905" y="16952"/>
                  </a:lnTo>
                  <a:lnTo>
                    <a:pt x="4827" y="16991"/>
                  </a:lnTo>
                  <a:lnTo>
                    <a:pt x="4519" y="17415"/>
                  </a:lnTo>
                  <a:lnTo>
                    <a:pt x="4210" y="17840"/>
                  </a:lnTo>
                  <a:lnTo>
                    <a:pt x="3862" y="18226"/>
                  </a:lnTo>
                  <a:lnTo>
                    <a:pt x="3476" y="18574"/>
                  </a:lnTo>
                  <a:lnTo>
                    <a:pt x="3090" y="18921"/>
                  </a:lnTo>
                  <a:lnTo>
                    <a:pt x="2665" y="19230"/>
                  </a:lnTo>
                  <a:lnTo>
                    <a:pt x="2240" y="19501"/>
                  </a:lnTo>
                  <a:lnTo>
                    <a:pt x="1777" y="19771"/>
                  </a:lnTo>
                  <a:lnTo>
                    <a:pt x="1777" y="19771"/>
                  </a:lnTo>
                  <a:lnTo>
                    <a:pt x="1816" y="19346"/>
                  </a:lnTo>
                  <a:lnTo>
                    <a:pt x="1854" y="18921"/>
                  </a:lnTo>
                  <a:lnTo>
                    <a:pt x="2009" y="18535"/>
                  </a:lnTo>
                  <a:lnTo>
                    <a:pt x="2163" y="18188"/>
                  </a:lnTo>
                  <a:lnTo>
                    <a:pt x="2395" y="17840"/>
                  </a:lnTo>
                  <a:lnTo>
                    <a:pt x="2665" y="17531"/>
                  </a:lnTo>
                  <a:lnTo>
                    <a:pt x="2974" y="17222"/>
                  </a:lnTo>
                  <a:lnTo>
                    <a:pt x="3360" y="16913"/>
                  </a:lnTo>
                  <a:lnTo>
                    <a:pt x="3669" y="16720"/>
                  </a:lnTo>
                  <a:lnTo>
                    <a:pt x="3939" y="16489"/>
                  </a:lnTo>
                  <a:lnTo>
                    <a:pt x="4017" y="16334"/>
                  </a:lnTo>
                  <a:lnTo>
                    <a:pt x="4094" y="16218"/>
                  </a:lnTo>
                  <a:lnTo>
                    <a:pt x="4094" y="16064"/>
                  </a:lnTo>
                  <a:lnTo>
                    <a:pt x="4055" y="15871"/>
                  </a:lnTo>
                  <a:close/>
                  <a:moveTo>
                    <a:pt x="13439" y="13979"/>
                  </a:moveTo>
                  <a:lnTo>
                    <a:pt x="13400" y="14674"/>
                  </a:lnTo>
                  <a:lnTo>
                    <a:pt x="13400" y="15369"/>
                  </a:lnTo>
                  <a:lnTo>
                    <a:pt x="13477" y="16025"/>
                  </a:lnTo>
                  <a:lnTo>
                    <a:pt x="13632" y="16682"/>
                  </a:lnTo>
                  <a:lnTo>
                    <a:pt x="12396" y="17454"/>
                  </a:lnTo>
                  <a:lnTo>
                    <a:pt x="11160" y="18304"/>
                  </a:lnTo>
                  <a:lnTo>
                    <a:pt x="8805" y="20041"/>
                  </a:lnTo>
                  <a:lnTo>
                    <a:pt x="8766" y="19037"/>
                  </a:lnTo>
                  <a:lnTo>
                    <a:pt x="8689" y="18033"/>
                  </a:lnTo>
                  <a:lnTo>
                    <a:pt x="8650" y="17724"/>
                  </a:lnTo>
                  <a:lnTo>
                    <a:pt x="8689" y="17493"/>
                  </a:lnTo>
                  <a:lnTo>
                    <a:pt x="8728" y="17377"/>
                  </a:lnTo>
                  <a:lnTo>
                    <a:pt x="8805" y="17261"/>
                  </a:lnTo>
                  <a:lnTo>
                    <a:pt x="9037" y="17068"/>
                  </a:lnTo>
                  <a:lnTo>
                    <a:pt x="9654" y="16604"/>
                  </a:lnTo>
                  <a:lnTo>
                    <a:pt x="10195" y="16141"/>
                  </a:lnTo>
                  <a:lnTo>
                    <a:pt x="10234" y="16064"/>
                  </a:lnTo>
                  <a:lnTo>
                    <a:pt x="10272" y="16025"/>
                  </a:lnTo>
                  <a:lnTo>
                    <a:pt x="10234" y="15909"/>
                  </a:lnTo>
                  <a:lnTo>
                    <a:pt x="10774" y="15716"/>
                  </a:lnTo>
                  <a:lnTo>
                    <a:pt x="11276" y="15485"/>
                  </a:lnTo>
                  <a:lnTo>
                    <a:pt x="11740" y="15214"/>
                  </a:lnTo>
                  <a:lnTo>
                    <a:pt x="12203" y="14905"/>
                  </a:lnTo>
                  <a:lnTo>
                    <a:pt x="12821" y="14481"/>
                  </a:lnTo>
                  <a:lnTo>
                    <a:pt x="13439" y="13979"/>
                  </a:lnTo>
                  <a:close/>
                  <a:moveTo>
                    <a:pt x="3978" y="14944"/>
                  </a:moveTo>
                  <a:lnTo>
                    <a:pt x="4132" y="15330"/>
                  </a:lnTo>
                  <a:lnTo>
                    <a:pt x="4326" y="15678"/>
                  </a:lnTo>
                  <a:lnTo>
                    <a:pt x="3862" y="15678"/>
                  </a:lnTo>
                  <a:lnTo>
                    <a:pt x="3785" y="15716"/>
                  </a:lnTo>
                  <a:lnTo>
                    <a:pt x="3746" y="15755"/>
                  </a:lnTo>
                  <a:lnTo>
                    <a:pt x="3746" y="15832"/>
                  </a:lnTo>
                  <a:lnTo>
                    <a:pt x="3785" y="15871"/>
                  </a:lnTo>
                  <a:lnTo>
                    <a:pt x="3785" y="15948"/>
                  </a:lnTo>
                  <a:lnTo>
                    <a:pt x="3785" y="16064"/>
                  </a:lnTo>
                  <a:lnTo>
                    <a:pt x="3669" y="16257"/>
                  </a:lnTo>
                  <a:lnTo>
                    <a:pt x="3476" y="16489"/>
                  </a:lnTo>
                  <a:lnTo>
                    <a:pt x="3206" y="16720"/>
                  </a:lnTo>
                  <a:lnTo>
                    <a:pt x="2665" y="17145"/>
                  </a:lnTo>
                  <a:lnTo>
                    <a:pt x="2318" y="17415"/>
                  </a:lnTo>
                  <a:lnTo>
                    <a:pt x="2009" y="17802"/>
                  </a:lnTo>
                  <a:lnTo>
                    <a:pt x="1777" y="18188"/>
                  </a:lnTo>
                  <a:lnTo>
                    <a:pt x="1584" y="18651"/>
                  </a:lnTo>
                  <a:lnTo>
                    <a:pt x="1507" y="19114"/>
                  </a:lnTo>
                  <a:lnTo>
                    <a:pt x="1468" y="19346"/>
                  </a:lnTo>
                  <a:lnTo>
                    <a:pt x="1468" y="19578"/>
                  </a:lnTo>
                  <a:lnTo>
                    <a:pt x="1507" y="19848"/>
                  </a:lnTo>
                  <a:lnTo>
                    <a:pt x="1545" y="20080"/>
                  </a:lnTo>
                  <a:lnTo>
                    <a:pt x="1622" y="20118"/>
                  </a:lnTo>
                  <a:lnTo>
                    <a:pt x="1738" y="20118"/>
                  </a:lnTo>
                  <a:lnTo>
                    <a:pt x="1777" y="20041"/>
                  </a:lnTo>
                  <a:lnTo>
                    <a:pt x="2279" y="19809"/>
                  </a:lnTo>
                  <a:lnTo>
                    <a:pt x="2742" y="19578"/>
                  </a:lnTo>
                  <a:lnTo>
                    <a:pt x="3167" y="19269"/>
                  </a:lnTo>
                  <a:lnTo>
                    <a:pt x="3553" y="18960"/>
                  </a:lnTo>
                  <a:lnTo>
                    <a:pt x="3939" y="18612"/>
                  </a:lnTo>
                  <a:lnTo>
                    <a:pt x="4287" y="18226"/>
                  </a:lnTo>
                  <a:lnTo>
                    <a:pt x="4634" y="17802"/>
                  </a:lnTo>
                  <a:lnTo>
                    <a:pt x="4943" y="17377"/>
                  </a:lnTo>
                  <a:lnTo>
                    <a:pt x="5059" y="17531"/>
                  </a:lnTo>
                  <a:lnTo>
                    <a:pt x="5175" y="17647"/>
                  </a:lnTo>
                  <a:lnTo>
                    <a:pt x="5291" y="17647"/>
                  </a:lnTo>
                  <a:lnTo>
                    <a:pt x="5368" y="17608"/>
                  </a:lnTo>
                  <a:lnTo>
                    <a:pt x="5368" y="17531"/>
                  </a:lnTo>
                  <a:lnTo>
                    <a:pt x="5638" y="17068"/>
                  </a:lnTo>
                  <a:lnTo>
                    <a:pt x="6025" y="17300"/>
                  </a:lnTo>
                  <a:lnTo>
                    <a:pt x="5986" y="17802"/>
                  </a:lnTo>
                  <a:lnTo>
                    <a:pt x="5870" y="18304"/>
                  </a:lnTo>
                  <a:lnTo>
                    <a:pt x="5754" y="18806"/>
                  </a:lnTo>
                  <a:lnTo>
                    <a:pt x="5561" y="19308"/>
                  </a:lnTo>
                  <a:lnTo>
                    <a:pt x="5445" y="19076"/>
                  </a:lnTo>
                  <a:lnTo>
                    <a:pt x="5407" y="18844"/>
                  </a:lnTo>
                  <a:lnTo>
                    <a:pt x="5368" y="18574"/>
                  </a:lnTo>
                  <a:lnTo>
                    <a:pt x="5407" y="18304"/>
                  </a:lnTo>
                  <a:lnTo>
                    <a:pt x="5445" y="18226"/>
                  </a:lnTo>
                  <a:lnTo>
                    <a:pt x="5407" y="18188"/>
                  </a:lnTo>
                  <a:lnTo>
                    <a:pt x="5329" y="18110"/>
                  </a:lnTo>
                  <a:lnTo>
                    <a:pt x="5252" y="18072"/>
                  </a:lnTo>
                  <a:lnTo>
                    <a:pt x="5214" y="18110"/>
                  </a:lnTo>
                  <a:lnTo>
                    <a:pt x="5136" y="18110"/>
                  </a:lnTo>
                  <a:lnTo>
                    <a:pt x="5098" y="18188"/>
                  </a:lnTo>
                  <a:lnTo>
                    <a:pt x="4827" y="18767"/>
                  </a:lnTo>
                  <a:lnTo>
                    <a:pt x="4519" y="19308"/>
                  </a:lnTo>
                  <a:lnTo>
                    <a:pt x="4326" y="19539"/>
                  </a:lnTo>
                  <a:lnTo>
                    <a:pt x="4094" y="19771"/>
                  </a:lnTo>
                  <a:lnTo>
                    <a:pt x="3862" y="19964"/>
                  </a:lnTo>
                  <a:lnTo>
                    <a:pt x="3592" y="20196"/>
                  </a:lnTo>
                  <a:lnTo>
                    <a:pt x="3090" y="20505"/>
                  </a:lnTo>
                  <a:lnTo>
                    <a:pt x="2820" y="20659"/>
                  </a:lnTo>
                  <a:lnTo>
                    <a:pt x="2511" y="20775"/>
                  </a:lnTo>
                  <a:lnTo>
                    <a:pt x="2202" y="20891"/>
                  </a:lnTo>
                  <a:lnTo>
                    <a:pt x="1893" y="20968"/>
                  </a:lnTo>
                  <a:lnTo>
                    <a:pt x="1584" y="21007"/>
                  </a:lnTo>
                  <a:lnTo>
                    <a:pt x="1275" y="20968"/>
                  </a:lnTo>
                  <a:lnTo>
                    <a:pt x="1043" y="20929"/>
                  </a:lnTo>
                  <a:lnTo>
                    <a:pt x="889" y="20813"/>
                  </a:lnTo>
                  <a:lnTo>
                    <a:pt x="773" y="20698"/>
                  </a:lnTo>
                  <a:lnTo>
                    <a:pt x="734" y="20543"/>
                  </a:lnTo>
                  <a:lnTo>
                    <a:pt x="696" y="20350"/>
                  </a:lnTo>
                  <a:lnTo>
                    <a:pt x="696" y="20157"/>
                  </a:lnTo>
                  <a:lnTo>
                    <a:pt x="734" y="19732"/>
                  </a:lnTo>
                  <a:lnTo>
                    <a:pt x="812" y="19037"/>
                  </a:lnTo>
                  <a:lnTo>
                    <a:pt x="889" y="18690"/>
                  </a:lnTo>
                  <a:lnTo>
                    <a:pt x="1005" y="18342"/>
                  </a:lnTo>
                  <a:lnTo>
                    <a:pt x="1159" y="17956"/>
                  </a:lnTo>
                  <a:lnTo>
                    <a:pt x="1352" y="17608"/>
                  </a:lnTo>
                  <a:lnTo>
                    <a:pt x="1584" y="17261"/>
                  </a:lnTo>
                  <a:lnTo>
                    <a:pt x="1854" y="16952"/>
                  </a:lnTo>
                  <a:lnTo>
                    <a:pt x="2124" y="16682"/>
                  </a:lnTo>
                  <a:lnTo>
                    <a:pt x="2433" y="16411"/>
                  </a:lnTo>
                  <a:lnTo>
                    <a:pt x="2781" y="16180"/>
                  </a:lnTo>
                  <a:lnTo>
                    <a:pt x="3167" y="16025"/>
                  </a:lnTo>
                  <a:lnTo>
                    <a:pt x="3244" y="15948"/>
                  </a:lnTo>
                  <a:lnTo>
                    <a:pt x="3244" y="15871"/>
                  </a:lnTo>
                  <a:lnTo>
                    <a:pt x="3206" y="15794"/>
                  </a:lnTo>
                  <a:lnTo>
                    <a:pt x="3167" y="15716"/>
                  </a:lnTo>
                  <a:lnTo>
                    <a:pt x="2433" y="15369"/>
                  </a:lnTo>
                  <a:lnTo>
                    <a:pt x="2781" y="15176"/>
                  </a:lnTo>
                  <a:lnTo>
                    <a:pt x="3167" y="15021"/>
                  </a:lnTo>
                  <a:lnTo>
                    <a:pt x="3553" y="14983"/>
                  </a:lnTo>
                  <a:lnTo>
                    <a:pt x="3978" y="14944"/>
                  </a:lnTo>
                  <a:close/>
                  <a:moveTo>
                    <a:pt x="23478" y="0"/>
                  </a:moveTo>
                  <a:lnTo>
                    <a:pt x="22204" y="155"/>
                  </a:lnTo>
                  <a:lnTo>
                    <a:pt x="20891" y="386"/>
                  </a:lnTo>
                  <a:lnTo>
                    <a:pt x="19617" y="657"/>
                  </a:lnTo>
                  <a:lnTo>
                    <a:pt x="18381" y="1043"/>
                  </a:lnTo>
                  <a:lnTo>
                    <a:pt x="17146" y="1467"/>
                  </a:lnTo>
                  <a:lnTo>
                    <a:pt x="15949" y="1969"/>
                  </a:lnTo>
                  <a:lnTo>
                    <a:pt x="14752" y="2510"/>
                  </a:lnTo>
                  <a:lnTo>
                    <a:pt x="13593" y="3128"/>
                  </a:lnTo>
                  <a:lnTo>
                    <a:pt x="12473" y="3784"/>
                  </a:lnTo>
                  <a:lnTo>
                    <a:pt x="11353" y="4518"/>
                  </a:lnTo>
                  <a:lnTo>
                    <a:pt x="10311" y="5290"/>
                  </a:lnTo>
                  <a:lnTo>
                    <a:pt x="9307" y="6140"/>
                  </a:lnTo>
                  <a:lnTo>
                    <a:pt x="8535" y="6796"/>
                  </a:lnTo>
                  <a:lnTo>
                    <a:pt x="7801" y="7491"/>
                  </a:lnTo>
                  <a:lnTo>
                    <a:pt x="7029" y="7337"/>
                  </a:lnTo>
                  <a:lnTo>
                    <a:pt x="6218" y="7221"/>
                  </a:lnTo>
                  <a:lnTo>
                    <a:pt x="5407" y="7182"/>
                  </a:lnTo>
                  <a:lnTo>
                    <a:pt x="4557" y="7221"/>
                  </a:lnTo>
                  <a:lnTo>
                    <a:pt x="4519" y="7221"/>
                  </a:lnTo>
                  <a:lnTo>
                    <a:pt x="4441" y="7260"/>
                  </a:lnTo>
                  <a:lnTo>
                    <a:pt x="4403" y="7414"/>
                  </a:lnTo>
                  <a:lnTo>
                    <a:pt x="4171" y="7530"/>
                  </a:lnTo>
                  <a:lnTo>
                    <a:pt x="3939" y="7723"/>
                  </a:lnTo>
                  <a:lnTo>
                    <a:pt x="3708" y="7916"/>
                  </a:lnTo>
                  <a:lnTo>
                    <a:pt x="3515" y="8148"/>
                  </a:lnTo>
                  <a:lnTo>
                    <a:pt x="3128" y="8611"/>
                  </a:lnTo>
                  <a:lnTo>
                    <a:pt x="2742" y="9036"/>
                  </a:lnTo>
                  <a:lnTo>
                    <a:pt x="2124" y="9654"/>
                  </a:lnTo>
                  <a:lnTo>
                    <a:pt x="1468" y="10194"/>
                  </a:lnTo>
                  <a:lnTo>
                    <a:pt x="773" y="10774"/>
                  </a:lnTo>
                  <a:lnTo>
                    <a:pt x="78" y="11276"/>
                  </a:lnTo>
                  <a:lnTo>
                    <a:pt x="1" y="11353"/>
                  </a:lnTo>
                  <a:lnTo>
                    <a:pt x="1" y="11430"/>
                  </a:lnTo>
                  <a:lnTo>
                    <a:pt x="1" y="11507"/>
                  </a:lnTo>
                  <a:lnTo>
                    <a:pt x="39" y="11546"/>
                  </a:lnTo>
                  <a:lnTo>
                    <a:pt x="39" y="11623"/>
                  </a:lnTo>
                  <a:lnTo>
                    <a:pt x="39" y="11700"/>
                  </a:lnTo>
                  <a:lnTo>
                    <a:pt x="78" y="11739"/>
                  </a:lnTo>
                  <a:lnTo>
                    <a:pt x="116" y="11778"/>
                  </a:lnTo>
                  <a:lnTo>
                    <a:pt x="1005" y="12048"/>
                  </a:lnTo>
                  <a:lnTo>
                    <a:pt x="1893" y="12280"/>
                  </a:lnTo>
                  <a:lnTo>
                    <a:pt x="3669" y="12666"/>
                  </a:lnTo>
                  <a:lnTo>
                    <a:pt x="3785" y="12666"/>
                  </a:lnTo>
                  <a:lnTo>
                    <a:pt x="3862" y="12589"/>
                  </a:lnTo>
                  <a:lnTo>
                    <a:pt x="4750" y="11700"/>
                  </a:lnTo>
                  <a:lnTo>
                    <a:pt x="5716" y="10851"/>
                  </a:lnTo>
                  <a:lnTo>
                    <a:pt x="5600" y="11391"/>
                  </a:lnTo>
                  <a:lnTo>
                    <a:pt x="5523" y="11971"/>
                  </a:lnTo>
                  <a:lnTo>
                    <a:pt x="5523" y="12550"/>
                  </a:lnTo>
                  <a:lnTo>
                    <a:pt x="5600" y="13091"/>
                  </a:lnTo>
                  <a:lnTo>
                    <a:pt x="5136" y="13168"/>
                  </a:lnTo>
                  <a:lnTo>
                    <a:pt x="4712" y="13284"/>
                  </a:lnTo>
                  <a:lnTo>
                    <a:pt x="4248" y="13477"/>
                  </a:lnTo>
                  <a:lnTo>
                    <a:pt x="4017" y="13593"/>
                  </a:lnTo>
                  <a:lnTo>
                    <a:pt x="3862" y="13747"/>
                  </a:lnTo>
                  <a:lnTo>
                    <a:pt x="3824" y="13824"/>
                  </a:lnTo>
                  <a:lnTo>
                    <a:pt x="3862" y="13901"/>
                  </a:lnTo>
                  <a:lnTo>
                    <a:pt x="3824" y="13940"/>
                  </a:lnTo>
                  <a:lnTo>
                    <a:pt x="3785" y="14017"/>
                  </a:lnTo>
                  <a:lnTo>
                    <a:pt x="3824" y="14403"/>
                  </a:lnTo>
                  <a:lnTo>
                    <a:pt x="3901" y="14751"/>
                  </a:lnTo>
                  <a:lnTo>
                    <a:pt x="3669" y="14712"/>
                  </a:lnTo>
                  <a:lnTo>
                    <a:pt x="3399" y="14712"/>
                  </a:lnTo>
                  <a:lnTo>
                    <a:pt x="3167" y="14751"/>
                  </a:lnTo>
                  <a:lnTo>
                    <a:pt x="2935" y="14790"/>
                  </a:lnTo>
                  <a:lnTo>
                    <a:pt x="2665" y="14867"/>
                  </a:lnTo>
                  <a:lnTo>
                    <a:pt x="2433" y="14983"/>
                  </a:lnTo>
                  <a:lnTo>
                    <a:pt x="2240" y="15098"/>
                  </a:lnTo>
                  <a:lnTo>
                    <a:pt x="2009" y="15253"/>
                  </a:lnTo>
                  <a:lnTo>
                    <a:pt x="1931" y="15330"/>
                  </a:lnTo>
                  <a:lnTo>
                    <a:pt x="1931" y="15407"/>
                  </a:lnTo>
                  <a:lnTo>
                    <a:pt x="1970" y="15485"/>
                  </a:lnTo>
                  <a:lnTo>
                    <a:pt x="2047" y="15523"/>
                  </a:lnTo>
                  <a:lnTo>
                    <a:pt x="2704" y="15871"/>
                  </a:lnTo>
                  <a:lnTo>
                    <a:pt x="2356" y="16064"/>
                  </a:lnTo>
                  <a:lnTo>
                    <a:pt x="2047" y="16334"/>
                  </a:lnTo>
                  <a:lnTo>
                    <a:pt x="1738" y="16604"/>
                  </a:lnTo>
                  <a:lnTo>
                    <a:pt x="1468" y="16875"/>
                  </a:lnTo>
                  <a:lnTo>
                    <a:pt x="1198" y="17222"/>
                  </a:lnTo>
                  <a:lnTo>
                    <a:pt x="1005" y="17570"/>
                  </a:lnTo>
                  <a:lnTo>
                    <a:pt x="812" y="17956"/>
                  </a:lnTo>
                  <a:lnTo>
                    <a:pt x="657" y="18342"/>
                  </a:lnTo>
                  <a:lnTo>
                    <a:pt x="464" y="18960"/>
                  </a:lnTo>
                  <a:lnTo>
                    <a:pt x="387" y="19385"/>
                  </a:lnTo>
                  <a:lnTo>
                    <a:pt x="310" y="19809"/>
                  </a:lnTo>
                  <a:lnTo>
                    <a:pt x="271" y="20234"/>
                  </a:lnTo>
                  <a:lnTo>
                    <a:pt x="310" y="20659"/>
                  </a:lnTo>
                  <a:lnTo>
                    <a:pt x="348" y="20813"/>
                  </a:lnTo>
                  <a:lnTo>
                    <a:pt x="425" y="20968"/>
                  </a:lnTo>
                  <a:lnTo>
                    <a:pt x="503" y="21084"/>
                  </a:lnTo>
                  <a:lnTo>
                    <a:pt x="618" y="21200"/>
                  </a:lnTo>
                  <a:lnTo>
                    <a:pt x="773" y="21277"/>
                  </a:lnTo>
                  <a:lnTo>
                    <a:pt x="927" y="21315"/>
                  </a:lnTo>
                  <a:lnTo>
                    <a:pt x="1275" y="21393"/>
                  </a:lnTo>
                  <a:lnTo>
                    <a:pt x="1661" y="21354"/>
                  </a:lnTo>
                  <a:lnTo>
                    <a:pt x="2047" y="21277"/>
                  </a:lnTo>
                  <a:lnTo>
                    <a:pt x="2433" y="21161"/>
                  </a:lnTo>
                  <a:lnTo>
                    <a:pt x="2820" y="21007"/>
                  </a:lnTo>
                  <a:lnTo>
                    <a:pt x="3437" y="20698"/>
                  </a:lnTo>
                  <a:lnTo>
                    <a:pt x="3901" y="20389"/>
                  </a:lnTo>
                  <a:lnTo>
                    <a:pt x="4364" y="20003"/>
                  </a:lnTo>
                  <a:lnTo>
                    <a:pt x="4750" y="19539"/>
                  </a:lnTo>
                  <a:lnTo>
                    <a:pt x="5098" y="19037"/>
                  </a:lnTo>
                  <a:lnTo>
                    <a:pt x="5136" y="19230"/>
                  </a:lnTo>
                  <a:lnTo>
                    <a:pt x="5214" y="19423"/>
                  </a:lnTo>
                  <a:lnTo>
                    <a:pt x="5329" y="19578"/>
                  </a:lnTo>
                  <a:lnTo>
                    <a:pt x="5484" y="19771"/>
                  </a:lnTo>
                  <a:lnTo>
                    <a:pt x="5561" y="19809"/>
                  </a:lnTo>
                  <a:lnTo>
                    <a:pt x="5638" y="19809"/>
                  </a:lnTo>
                  <a:lnTo>
                    <a:pt x="5716" y="19771"/>
                  </a:lnTo>
                  <a:lnTo>
                    <a:pt x="5793" y="19694"/>
                  </a:lnTo>
                  <a:lnTo>
                    <a:pt x="5986" y="19153"/>
                  </a:lnTo>
                  <a:lnTo>
                    <a:pt x="6179" y="18612"/>
                  </a:lnTo>
                  <a:lnTo>
                    <a:pt x="6295" y="18033"/>
                  </a:lnTo>
                  <a:lnTo>
                    <a:pt x="6372" y="17454"/>
                  </a:lnTo>
                  <a:lnTo>
                    <a:pt x="6913" y="17608"/>
                  </a:lnTo>
                  <a:lnTo>
                    <a:pt x="7183" y="17608"/>
                  </a:lnTo>
                  <a:lnTo>
                    <a:pt x="7183" y="17531"/>
                  </a:lnTo>
                  <a:lnTo>
                    <a:pt x="7531" y="16720"/>
                  </a:lnTo>
                  <a:lnTo>
                    <a:pt x="7724" y="16334"/>
                  </a:lnTo>
                  <a:lnTo>
                    <a:pt x="7955" y="15948"/>
                  </a:lnTo>
                  <a:lnTo>
                    <a:pt x="8110" y="15987"/>
                  </a:lnTo>
                  <a:lnTo>
                    <a:pt x="8535" y="16064"/>
                  </a:lnTo>
                  <a:lnTo>
                    <a:pt x="8921" y="16102"/>
                  </a:lnTo>
                  <a:lnTo>
                    <a:pt x="9307" y="16064"/>
                  </a:lnTo>
                  <a:lnTo>
                    <a:pt x="9693" y="16025"/>
                  </a:lnTo>
                  <a:lnTo>
                    <a:pt x="9693" y="16025"/>
                  </a:lnTo>
                  <a:lnTo>
                    <a:pt x="8998" y="16604"/>
                  </a:lnTo>
                  <a:lnTo>
                    <a:pt x="8226" y="17106"/>
                  </a:lnTo>
                  <a:lnTo>
                    <a:pt x="8148" y="17222"/>
                  </a:lnTo>
                  <a:lnTo>
                    <a:pt x="8148" y="17300"/>
                  </a:lnTo>
                  <a:lnTo>
                    <a:pt x="8264" y="18110"/>
                  </a:lnTo>
                  <a:lnTo>
                    <a:pt x="8341" y="18883"/>
                  </a:lnTo>
                  <a:lnTo>
                    <a:pt x="8380" y="19655"/>
                  </a:lnTo>
                  <a:lnTo>
                    <a:pt x="8380" y="20427"/>
                  </a:lnTo>
                  <a:lnTo>
                    <a:pt x="8419" y="20543"/>
                  </a:lnTo>
                  <a:lnTo>
                    <a:pt x="8496" y="20620"/>
                  </a:lnTo>
                  <a:lnTo>
                    <a:pt x="8612" y="20659"/>
                  </a:lnTo>
                  <a:lnTo>
                    <a:pt x="8728" y="20620"/>
                  </a:lnTo>
                  <a:lnTo>
                    <a:pt x="11392" y="18806"/>
                  </a:lnTo>
                  <a:lnTo>
                    <a:pt x="12705" y="17840"/>
                  </a:lnTo>
                  <a:lnTo>
                    <a:pt x="13323" y="17338"/>
                  </a:lnTo>
                  <a:lnTo>
                    <a:pt x="13941" y="16836"/>
                  </a:lnTo>
                  <a:lnTo>
                    <a:pt x="13979" y="16759"/>
                  </a:lnTo>
                  <a:lnTo>
                    <a:pt x="13979" y="16682"/>
                  </a:lnTo>
                  <a:lnTo>
                    <a:pt x="13979" y="16643"/>
                  </a:lnTo>
                  <a:lnTo>
                    <a:pt x="13941" y="16257"/>
                  </a:lnTo>
                  <a:lnTo>
                    <a:pt x="13902" y="15871"/>
                  </a:lnTo>
                  <a:lnTo>
                    <a:pt x="13825" y="15098"/>
                  </a:lnTo>
                  <a:lnTo>
                    <a:pt x="13748" y="13747"/>
                  </a:lnTo>
                  <a:lnTo>
                    <a:pt x="14443" y="13129"/>
                  </a:lnTo>
                  <a:lnTo>
                    <a:pt x="15099" y="12473"/>
                  </a:lnTo>
                  <a:lnTo>
                    <a:pt x="15756" y="11816"/>
                  </a:lnTo>
                  <a:lnTo>
                    <a:pt x="16373" y="11121"/>
                  </a:lnTo>
                  <a:lnTo>
                    <a:pt x="17455" y="9924"/>
                  </a:lnTo>
                  <a:lnTo>
                    <a:pt x="18459" y="8650"/>
                  </a:lnTo>
                  <a:lnTo>
                    <a:pt x="19424" y="7376"/>
                  </a:lnTo>
                  <a:lnTo>
                    <a:pt x="20351" y="6024"/>
                  </a:lnTo>
                  <a:lnTo>
                    <a:pt x="21239" y="4673"/>
                  </a:lnTo>
                  <a:lnTo>
                    <a:pt x="22088" y="3321"/>
                  </a:lnTo>
                  <a:lnTo>
                    <a:pt x="22938" y="1931"/>
                  </a:lnTo>
                  <a:lnTo>
                    <a:pt x="23749" y="502"/>
                  </a:lnTo>
                  <a:lnTo>
                    <a:pt x="23749" y="425"/>
                  </a:lnTo>
                  <a:lnTo>
                    <a:pt x="23749" y="348"/>
                  </a:lnTo>
                  <a:lnTo>
                    <a:pt x="23749" y="270"/>
                  </a:lnTo>
                  <a:lnTo>
                    <a:pt x="23787" y="155"/>
                  </a:lnTo>
                  <a:lnTo>
                    <a:pt x="23787" y="77"/>
                  </a:lnTo>
                  <a:lnTo>
                    <a:pt x="23749" y="39"/>
                  </a:lnTo>
                  <a:lnTo>
                    <a:pt x="23672" y="0"/>
                  </a:lnTo>
                  <a:lnTo>
                    <a:pt x="23633" y="39"/>
                  </a:lnTo>
                  <a:lnTo>
                    <a:pt x="23633" y="77"/>
                  </a:lnTo>
                  <a:lnTo>
                    <a:pt x="235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9"/>
            <p:cNvSpPr/>
            <p:nvPr/>
          </p:nvSpPr>
          <p:spPr>
            <a:xfrm>
              <a:off x="5635500" y="4343650"/>
              <a:ext cx="54100" cy="45400"/>
            </a:xfrm>
            <a:custGeom>
              <a:avLst/>
              <a:gdLst/>
              <a:ahLst/>
              <a:cxnLst/>
              <a:rect l="l" t="t" r="r" b="b"/>
              <a:pathLst>
                <a:path w="2164" h="1816" extrusionOk="0">
                  <a:moveTo>
                    <a:pt x="1314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5"/>
                  </a:lnTo>
                  <a:lnTo>
                    <a:pt x="1777" y="889"/>
                  </a:lnTo>
                  <a:lnTo>
                    <a:pt x="1777" y="928"/>
                  </a:lnTo>
                  <a:lnTo>
                    <a:pt x="1738" y="1005"/>
                  </a:lnTo>
                  <a:lnTo>
                    <a:pt x="1661" y="1044"/>
                  </a:lnTo>
                  <a:lnTo>
                    <a:pt x="1584" y="1082"/>
                  </a:lnTo>
                  <a:lnTo>
                    <a:pt x="1275" y="1121"/>
                  </a:lnTo>
                  <a:lnTo>
                    <a:pt x="927" y="1121"/>
                  </a:lnTo>
                  <a:lnTo>
                    <a:pt x="619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1"/>
                  </a:lnTo>
                  <a:lnTo>
                    <a:pt x="348" y="1005"/>
                  </a:lnTo>
                  <a:lnTo>
                    <a:pt x="387" y="850"/>
                  </a:lnTo>
                  <a:lnTo>
                    <a:pt x="464" y="735"/>
                  </a:lnTo>
                  <a:lnTo>
                    <a:pt x="580" y="619"/>
                  </a:lnTo>
                  <a:lnTo>
                    <a:pt x="657" y="503"/>
                  </a:lnTo>
                  <a:lnTo>
                    <a:pt x="812" y="426"/>
                  </a:lnTo>
                  <a:lnTo>
                    <a:pt x="966" y="387"/>
                  </a:lnTo>
                  <a:close/>
                  <a:moveTo>
                    <a:pt x="1005" y="1"/>
                  </a:moveTo>
                  <a:lnTo>
                    <a:pt x="812" y="40"/>
                  </a:lnTo>
                  <a:lnTo>
                    <a:pt x="619" y="117"/>
                  </a:lnTo>
                  <a:lnTo>
                    <a:pt x="425" y="233"/>
                  </a:lnTo>
                  <a:lnTo>
                    <a:pt x="271" y="348"/>
                  </a:lnTo>
                  <a:lnTo>
                    <a:pt x="155" y="503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30"/>
                  </a:lnTo>
                  <a:lnTo>
                    <a:pt x="117" y="1623"/>
                  </a:lnTo>
                  <a:lnTo>
                    <a:pt x="155" y="1739"/>
                  </a:lnTo>
                  <a:lnTo>
                    <a:pt x="232" y="1777"/>
                  </a:lnTo>
                  <a:lnTo>
                    <a:pt x="348" y="1816"/>
                  </a:lnTo>
                  <a:lnTo>
                    <a:pt x="425" y="1739"/>
                  </a:lnTo>
                  <a:lnTo>
                    <a:pt x="580" y="1623"/>
                  </a:lnTo>
                  <a:lnTo>
                    <a:pt x="696" y="1546"/>
                  </a:lnTo>
                  <a:lnTo>
                    <a:pt x="889" y="1507"/>
                  </a:lnTo>
                  <a:lnTo>
                    <a:pt x="1429" y="1507"/>
                  </a:lnTo>
                  <a:lnTo>
                    <a:pt x="1584" y="1468"/>
                  </a:lnTo>
                  <a:lnTo>
                    <a:pt x="1777" y="1430"/>
                  </a:lnTo>
                  <a:lnTo>
                    <a:pt x="1931" y="1352"/>
                  </a:lnTo>
                  <a:lnTo>
                    <a:pt x="2047" y="1237"/>
                  </a:lnTo>
                  <a:lnTo>
                    <a:pt x="2125" y="1121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9"/>
                  </a:lnTo>
                  <a:lnTo>
                    <a:pt x="2086" y="464"/>
                  </a:lnTo>
                  <a:lnTo>
                    <a:pt x="1970" y="310"/>
                  </a:lnTo>
                  <a:lnTo>
                    <a:pt x="1816" y="194"/>
                  </a:lnTo>
                  <a:lnTo>
                    <a:pt x="1623" y="78"/>
                  </a:lnTo>
                  <a:lnTo>
                    <a:pt x="142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9"/>
            <p:cNvSpPr/>
            <p:nvPr/>
          </p:nvSpPr>
          <p:spPr>
            <a:xfrm>
              <a:off x="4572625" y="43774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2"/>
                  </a:lnTo>
                  <a:lnTo>
                    <a:pt x="23479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5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2"/>
                  </a:lnTo>
                  <a:lnTo>
                    <a:pt x="23865" y="3514"/>
                  </a:lnTo>
                  <a:lnTo>
                    <a:pt x="23788" y="3399"/>
                  </a:lnTo>
                  <a:lnTo>
                    <a:pt x="23749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1"/>
                  </a:lnTo>
                  <a:lnTo>
                    <a:pt x="16567" y="5407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8"/>
                  </a:lnTo>
                  <a:lnTo>
                    <a:pt x="15949" y="5020"/>
                  </a:lnTo>
                  <a:lnTo>
                    <a:pt x="16065" y="4982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8" y="4982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7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2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600"/>
                  </a:lnTo>
                  <a:lnTo>
                    <a:pt x="14250" y="5445"/>
                  </a:lnTo>
                  <a:lnTo>
                    <a:pt x="14365" y="5368"/>
                  </a:lnTo>
                  <a:lnTo>
                    <a:pt x="14443" y="5329"/>
                  </a:lnTo>
                  <a:close/>
                  <a:moveTo>
                    <a:pt x="18999" y="5484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0" y="5677"/>
                  </a:lnTo>
                  <a:lnTo>
                    <a:pt x="18845" y="5522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1" y="6102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8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891" y="6951"/>
                  </a:lnTo>
                  <a:lnTo>
                    <a:pt x="20467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9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2" y="5986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2" y="6295"/>
                  </a:lnTo>
                  <a:lnTo>
                    <a:pt x="23749" y="6565"/>
                  </a:lnTo>
                  <a:lnTo>
                    <a:pt x="23517" y="6797"/>
                  </a:lnTo>
                  <a:lnTo>
                    <a:pt x="23247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131" y="6102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8" y="6797"/>
                  </a:lnTo>
                  <a:lnTo>
                    <a:pt x="12628" y="6681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2"/>
                  </a:lnTo>
                  <a:close/>
                  <a:moveTo>
                    <a:pt x="22166" y="6565"/>
                  </a:moveTo>
                  <a:lnTo>
                    <a:pt x="22282" y="6604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6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3" y="7106"/>
                  </a:lnTo>
                  <a:lnTo>
                    <a:pt x="21471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50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6" y="7994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40" y="7723"/>
                  </a:lnTo>
                  <a:lnTo>
                    <a:pt x="11817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2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8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5" y="9770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3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3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6" y="11739"/>
                  </a:lnTo>
                  <a:lnTo>
                    <a:pt x="10658" y="11701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6" y="10697"/>
                  </a:lnTo>
                  <a:lnTo>
                    <a:pt x="10929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4" y="11778"/>
                  </a:lnTo>
                  <a:lnTo>
                    <a:pt x="6372" y="12010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9" y="11508"/>
                  </a:lnTo>
                  <a:lnTo>
                    <a:pt x="5754" y="11469"/>
                  </a:lnTo>
                  <a:close/>
                  <a:moveTo>
                    <a:pt x="10543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3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40" y="13207"/>
                  </a:lnTo>
                  <a:lnTo>
                    <a:pt x="7338" y="13014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4" y="12627"/>
                  </a:moveTo>
                  <a:lnTo>
                    <a:pt x="8959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8" y="13207"/>
                  </a:lnTo>
                  <a:lnTo>
                    <a:pt x="9037" y="13284"/>
                  </a:lnTo>
                  <a:lnTo>
                    <a:pt x="8805" y="13323"/>
                  </a:lnTo>
                  <a:lnTo>
                    <a:pt x="8573" y="13323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42" y="13014"/>
                  </a:lnTo>
                  <a:lnTo>
                    <a:pt x="8419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7" y="0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1" y="2279"/>
                  </a:lnTo>
                  <a:lnTo>
                    <a:pt x="23054" y="2395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63" y="3283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1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80"/>
                  </a:lnTo>
                  <a:lnTo>
                    <a:pt x="23479" y="4750"/>
                  </a:lnTo>
                  <a:lnTo>
                    <a:pt x="23440" y="4905"/>
                  </a:lnTo>
                  <a:lnTo>
                    <a:pt x="23440" y="5020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5" y="6295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5"/>
                  </a:lnTo>
                  <a:lnTo>
                    <a:pt x="21509" y="6411"/>
                  </a:lnTo>
                  <a:lnTo>
                    <a:pt x="21355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9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4"/>
                  </a:lnTo>
                  <a:lnTo>
                    <a:pt x="19463" y="5329"/>
                  </a:lnTo>
                  <a:lnTo>
                    <a:pt x="19385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1"/>
                  </a:lnTo>
                  <a:lnTo>
                    <a:pt x="18497" y="5407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3" y="4673"/>
                  </a:lnTo>
                  <a:lnTo>
                    <a:pt x="17957" y="4596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5" y="5098"/>
                  </a:lnTo>
                  <a:lnTo>
                    <a:pt x="16760" y="4943"/>
                  </a:lnTo>
                  <a:lnTo>
                    <a:pt x="16605" y="4789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636" y="4943"/>
                  </a:lnTo>
                  <a:lnTo>
                    <a:pt x="14443" y="4982"/>
                  </a:lnTo>
                  <a:lnTo>
                    <a:pt x="14288" y="5020"/>
                  </a:lnTo>
                  <a:lnTo>
                    <a:pt x="14134" y="5098"/>
                  </a:lnTo>
                  <a:lnTo>
                    <a:pt x="14057" y="5175"/>
                  </a:lnTo>
                  <a:lnTo>
                    <a:pt x="13941" y="5291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90"/>
                  </a:lnTo>
                  <a:lnTo>
                    <a:pt x="12164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508" y="7415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4"/>
                  </a:lnTo>
                  <a:lnTo>
                    <a:pt x="11315" y="8148"/>
                  </a:lnTo>
                  <a:lnTo>
                    <a:pt x="11354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1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6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10"/>
                  </a:lnTo>
                  <a:lnTo>
                    <a:pt x="9423" y="12087"/>
                  </a:lnTo>
                  <a:lnTo>
                    <a:pt x="9384" y="12203"/>
                  </a:lnTo>
                  <a:lnTo>
                    <a:pt x="9346" y="12319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9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9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3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5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5" y="10735"/>
                  </a:lnTo>
                  <a:lnTo>
                    <a:pt x="5330" y="10504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3" y="10311"/>
                  </a:lnTo>
                  <a:lnTo>
                    <a:pt x="4828" y="10311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61"/>
                  </a:lnTo>
                  <a:lnTo>
                    <a:pt x="3746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6"/>
                  </a:lnTo>
                  <a:lnTo>
                    <a:pt x="3013" y="9770"/>
                  </a:lnTo>
                  <a:lnTo>
                    <a:pt x="2974" y="9616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700" y="9191"/>
                  </a:lnTo>
                  <a:lnTo>
                    <a:pt x="1545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1"/>
                  </a:lnTo>
                  <a:lnTo>
                    <a:pt x="812" y="12936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53" y="11932"/>
                  </a:lnTo>
                  <a:lnTo>
                    <a:pt x="3515" y="11817"/>
                  </a:lnTo>
                  <a:lnTo>
                    <a:pt x="3437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3"/>
                  </a:lnTo>
                  <a:lnTo>
                    <a:pt x="619" y="12048"/>
                  </a:lnTo>
                  <a:lnTo>
                    <a:pt x="541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1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30" y="10388"/>
                  </a:lnTo>
                  <a:lnTo>
                    <a:pt x="1738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1" y="13786"/>
                  </a:lnTo>
                  <a:lnTo>
                    <a:pt x="9346" y="13709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9" y="12473"/>
                  </a:lnTo>
                  <a:lnTo>
                    <a:pt x="11122" y="12126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114"/>
                  </a:lnTo>
                  <a:lnTo>
                    <a:pt x="12358" y="8612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84" y="7299"/>
                  </a:lnTo>
                  <a:lnTo>
                    <a:pt x="13632" y="6990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3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0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9"/>
                  </a:lnTo>
                  <a:lnTo>
                    <a:pt x="24058" y="6990"/>
                  </a:lnTo>
                  <a:lnTo>
                    <a:pt x="24367" y="6642"/>
                  </a:lnTo>
                  <a:lnTo>
                    <a:pt x="24598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84"/>
                  </a:lnTo>
                  <a:lnTo>
                    <a:pt x="24058" y="1198"/>
                  </a:lnTo>
                  <a:lnTo>
                    <a:pt x="23788" y="811"/>
                  </a:lnTo>
                  <a:lnTo>
                    <a:pt x="23942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70" y="78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9"/>
            <p:cNvSpPr/>
            <p:nvPr/>
          </p:nvSpPr>
          <p:spPr>
            <a:xfrm>
              <a:off x="5082350" y="43871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9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3" y="2433"/>
                  </a:lnTo>
                  <a:lnTo>
                    <a:pt x="5368" y="2819"/>
                  </a:lnTo>
                  <a:lnTo>
                    <a:pt x="5484" y="3206"/>
                  </a:lnTo>
                  <a:lnTo>
                    <a:pt x="5522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2" y="5214"/>
                  </a:lnTo>
                  <a:lnTo>
                    <a:pt x="5445" y="5600"/>
                  </a:lnTo>
                  <a:lnTo>
                    <a:pt x="5329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09" y="8032"/>
                  </a:lnTo>
                  <a:lnTo>
                    <a:pt x="3939" y="8380"/>
                  </a:lnTo>
                  <a:lnTo>
                    <a:pt x="3630" y="8728"/>
                  </a:lnTo>
                  <a:lnTo>
                    <a:pt x="3283" y="9036"/>
                  </a:lnTo>
                  <a:lnTo>
                    <a:pt x="2935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8" y="10040"/>
                  </a:lnTo>
                  <a:lnTo>
                    <a:pt x="1313" y="10234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0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4"/>
                  </a:lnTo>
                  <a:lnTo>
                    <a:pt x="4827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8" y="5793"/>
                  </a:lnTo>
                  <a:lnTo>
                    <a:pt x="6024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4"/>
                  </a:lnTo>
                  <a:lnTo>
                    <a:pt x="4904" y="1005"/>
                  </a:lnTo>
                  <a:lnTo>
                    <a:pt x="4596" y="696"/>
                  </a:lnTo>
                  <a:lnTo>
                    <a:pt x="4287" y="425"/>
                  </a:lnTo>
                  <a:lnTo>
                    <a:pt x="3939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9"/>
            <p:cNvSpPr/>
            <p:nvPr/>
          </p:nvSpPr>
          <p:spPr>
            <a:xfrm>
              <a:off x="5492625" y="44122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1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1"/>
                  </a:lnTo>
                  <a:lnTo>
                    <a:pt x="3862" y="503"/>
                  </a:lnTo>
                  <a:lnTo>
                    <a:pt x="3322" y="773"/>
                  </a:lnTo>
                  <a:lnTo>
                    <a:pt x="2781" y="1082"/>
                  </a:lnTo>
                  <a:lnTo>
                    <a:pt x="2279" y="1429"/>
                  </a:lnTo>
                  <a:lnTo>
                    <a:pt x="1816" y="1854"/>
                  </a:lnTo>
                  <a:lnTo>
                    <a:pt x="1429" y="2279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7" y="4789"/>
                  </a:lnTo>
                  <a:lnTo>
                    <a:pt x="1" y="5368"/>
                  </a:lnTo>
                  <a:lnTo>
                    <a:pt x="348" y="5407"/>
                  </a:lnTo>
                  <a:lnTo>
                    <a:pt x="464" y="4982"/>
                  </a:lnTo>
                  <a:lnTo>
                    <a:pt x="580" y="4596"/>
                  </a:lnTo>
                  <a:lnTo>
                    <a:pt x="812" y="3978"/>
                  </a:lnTo>
                  <a:lnTo>
                    <a:pt x="1121" y="3399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7"/>
                  </a:lnTo>
                  <a:lnTo>
                    <a:pt x="3399" y="1159"/>
                  </a:lnTo>
                  <a:lnTo>
                    <a:pt x="3978" y="889"/>
                  </a:lnTo>
                  <a:lnTo>
                    <a:pt x="4635" y="657"/>
                  </a:lnTo>
                  <a:lnTo>
                    <a:pt x="5252" y="464"/>
                  </a:lnTo>
                  <a:lnTo>
                    <a:pt x="5909" y="387"/>
                  </a:lnTo>
                  <a:lnTo>
                    <a:pt x="6565" y="387"/>
                  </a:lnTo>
                  <a:lnTo>
                    <a:pt x="7222" y="464"/>
                  </a:lnTo>
                  <a:lnTo>
                    <a:pt x="7878" y="580"/>
                  </a:lnTo>
                  <a:lnTo>
                    <a:pt x="8496" y="812"/>
                  </a:lnTo>
                  <a:lnTo>
                    <a:pt x="9114" y="1082"/>
                  </a:lnTo>
                  <a:lnTo>
                    <a:pt x="9423" y="1275"/>
                  </a:lnTo>
                  <a:lnTo>
                    <a:pt x="9732" y="1507"/>
                  </a:lnTo>
                  <a:lnTo>
                    <a:pt x="10041" y="1700"/>
                  </a:lnTo>
                  <a:lnTo>
                    <a:pt x="10311" y="1931"/>
                  </a:lnTo>
                  <a:lnTo>
                    <a:pt x="10774" y="2472"/>
                  </a:lnTo>
                  <a:lnTo>
                    <a:pt x="11199" y="3013"/>
                  </a:lnTo>
                  <a:lnTo>
                    <a:pt x="11547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8"/>
                  </a:lnTo>
                  <a:lnTo>
                    <a:pt x="12859" y="6797"/>
                  </a:lnTo>
                  <a:lnTo>
                    <a:pt x="13130" y="7376"/>
                  </a:lnTo>
                  <a:lnTo>
                    <a:pt x="13439" y="7955"/>
                  </a:lnTo>
                  <a:lnTo>
                    <a:pt x="13825" y="8496"/>
                  </a:lnTo>
                  <a:lnTo>
                    <a:pt x="14250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500"/>
                  </a:lnTo>
                  <a:lnTo>
                    <a:pt x="15292" y="9654"/>
                  </a:lnTo>
                  <a:lnTo>
                    <a:pt x="15756" y="9809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9"/>
                  </a:lnTo>
                  <a:lnTo>
                    <a:pt x="17609" y="9616"/>
                  </a:lnTo>
                  <a:lnTo>
                    <a:pt x="17841" y="9500"/>
                  </a:lnTo>
                  <a:lnTo>
                    <a:pt x="18034" y="9384"/>
                  </a:lnTo>
                  <a:lnTo>
                    <a:pt x="18188" y="9230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2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80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6" y="8419"/>
                  </a:lnTo>
                  <a:lnTo>
                    <a:pt x="18072" y="8728"/>
                  </a:lnTo>
                  <a:lnTo>
                    <a:pt x="17802" y="8998"/>
                  </a:lnTo>
                  <a:lnTo>
                    <a:pt x="17493" y="9191"/>
                  </a:lnTo>
                  <a:lnTo>
                    <a:pt x="17184" y="9345"/>
                  </a:lnTo>
                  <a:lnTo>
                    <a:pt x="16837" y="9423"/>
                  </a:lnTo>
                  <a:lnTo>
                    <a:pt x="16451" y="9461"/>
                  </a:lnTo>
                  <a:lnTo>
                    <a:pt x="16103" y="9423"/>
                  </a:lnTo>
                  <a:lnTo>
                    <a:pt x="15717" y="9345"/>
                  </a:lnTo>
                  <a:lnTo>
                    <a:pt x="15369" y="9191"/>
                  </a:lnTo>
                  <a:lnTo>
                    <a:pt x="15022" y="8998"/>
                  </a:lnTo>
                  <a:lnTo>
                    <a:pt x="14713" y="8766"/>
                  </a:lnTo>
                  <a:lnTo>
                    <a:pt x="14404" y="8496"/>
                  </a:lnTo>
                  <a:lnTo>
                    <a:pt x="14172" y="8187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5" y="7183"/>
                  </a:lnTo>
                  <a:lnTo>
                    <a:pt x="13246" y="6526"/>
                  </a:lnTo>
                  <a:lnTo>
                    <a:pt x="12975" y="5831"/>
                  </a:lnTo>
                  <a:lnTo>
                    <a:pt x="12473" y="4480"/>
                  </a:lnTo>
                  <a:lnTo>
                    <a:pt x="12164" y="3823"/>
                  </a:lnTo>
                  <a:lnTo>
                    <a:pt x="11855" y="3206"/>
                  </a:lnTo>
                  <a:lnTo>
                    <a:pt x="11469" y="2588"/>
                  </a:lnTo>
                  <a:lnTo>
                    <a:pt x="11238" y="2279"/>
                  </a:lnTo>
                  <a:lnTo>
                    <a:pt x="11006" y="2009"/>
                  </a:lnTo>
                  <a:lnTo>
                    <a:pt x="10543" y="1584"/>
                  </a:lnTo>
                  <a:lnTo>
                    <a:pt x="10079" y="1198"/>
                  </a:lnTo>
                  <a:lnTo>
                    <a:pt x="9577" y="850"/>
                  </a:lnTo>
                  <a:lnTo>
                    <a:pt x="9037" y="580"/>
                  </a:lnTo>
                  <a:lnTo>
                    <a:pt x="8496" y="348"/>
                  </a:lnTo>
                  <a:lnTo>
                    <a:pt x="7917" y="194"/>
                  </a:lnTo>
                  <a:lnTo>
                    <a:pt x="7338" y="78"/>
                  </a:lnTo>
                  <a:lnTo>
                    <a:pt x="67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9"/>
            <p:cNvSpPr/>
            <p:nvPr/>
          </p:nvSpPr>
          <p:spPr>
            <a:xfrm>
              <a:off x="3907500" y="442282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0" y="464"/>
                  </a:moveTo>
                  <a:lnTo>
                    <a:pt x="11623" y="502"/>
                  </a:lnTo>
                  <a:lnTo>
                    <a:pt x="12048" y="541"/>
                  </a:lnTo>
                  <a:lnTo>
                    <a:pt x="12434" y="657"/>
                  </a:lnTo>
                  <a:lnTo>
                    <a:pt x="12627" y="734"/>
                  </a:lnTo>
                  <a:lnTo>
                    <a:pt x="12743" y="811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6" y="1699"/>
                  </a:lnTo>
                  <a:lnTo>
                    <a:pt x="12820" y="1892"/>
                  </a:lnTo>
                  <a:lnTo>
                    <a:pt x="12704" y="2086"/>
                  </a:lnTo>
                  <a:lnTo>
                    <a:pt x="12589" y="2240"/>
                  </a:lnTo>
                  <a:lnTo>
                    <a:pt x="12241" y="2472"/>
                  </a:lnTo>
                  <a:lnTo>
                    <a:pt x="11816" y="2742"/>
                  </a:lnTo>
                  <a:lnTo>
                    <a:pt x="11391" y="2935"/>
                  </a:lnTo>
                  <a:lnTo>
                    <a:pt x="10658" y="3205"/>
                  </a:lnTo>
                  <a:lnTo>
                    <a:pt x="9924" y="3437"/>
                  </a:lnTo>
                  <a:lnTo>
                    <a:pt x="9152" y="3707"/>
                  </a:lnTo>
                  <a:lnTo>
                    <a:pt x="8380" y="3900"/>
                  </a:lnTo>
                  <a:lnTo>
                    <a:pt x="7607" y="4094"/>
                  </a:lnTo>
                  <a:lnTo>
                    <a:pt x="6796" y="4287"/>
                  </a:lnTo>
                  <a:lnTo>
                    <a:pt x="5908" y="4441"/>
                  </a:lnTo>
                  <a:lnTo>
                    <a:pt x="5020" y="4596"/>
                  </a:lnTo>
                  <a:lnTo>
                    <a:pt x="4132" y="4711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0"/>
                  </a:lnTo>
                  <a:lnTo>
                    <a:pt x="1506" y="4673"/>
                  </a:lnTo>
                  <a:lnTo>
                    <a:pt x="1197" y="4557"/>
                  </a:lnTo>
                  <a:lnTo>
                    <a:pt x="888" y="4441"/>
                  </a:lnTo>
                  <a:lnTo>
                    <a:pt x="579" y="4248"/>
                  </a:lnTo>
                  <a:lnTo>
                    <a:pt x="657" y="4171"/>
                  </a:lnTo>
                  <a:lnTo>
                    <a:pt x="695" y="4055"/>
                  </a:lnTo>
                  <a:lnTo>
                    <a:pt x="695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1" y="3437"/>
                  </a:lnTo>
                  <a:lnTo>
                    <a:pt x="1313" y="3244"/>
                  </a:lnTo>
                  <a:lnTo>
                    <a:pt x="1854" y="2935"/>
                  </a:lnTo>
                  <a:lnTo>
                    <a:pt x="2278" y="2703"/>
                  </a:lnTo>
                  <a:lnTo>
                    <a:pt x="3012" y="2356"/>
                  </a:lnTo>
                  <a:lnTo>
                    <a:pt x="3707" y="2008"/>
                  </a:lnTo>
                  <a:lnTo>
                    <a:pt x="4479" y="1699"/>
                  </a:lnTo>
                  <a:lnTo>
                    <a:pt x="5252" y="1429"/>
                  </a:lnTo>
                  <a:lnTo>
                    <a:pt x="6024" y="1197"/>
                  </a:lnTo>
                  <a:lnTo>
                    <a:pt x="6835" y="1004"/>
                  </a:lnTo>
                  <a:lnTo>
                    <a:pt x="7607" y="811"/>
                  </a:lnTo>
                  <a:lnTo>
                    <a:pt x="8418" y="695"/>
                  </a:lnTo>
                  <a:lnTo>
                    <a:pt x="9229" y="580"/>
                  </a:lnTo>
                  <a:lnTo>
                    <a:pt x="10040" y="541"/>
                  </a:lnTo>
                  <a:lnTo>
                    <a:pt x="10735" y="502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1" y="1313"/>
                  </a:lnTo>
                  <a:lnTo>
                    <a:pt x="13708" y="1506"/>
                  </a:lnTo>
                  <a:lnTo>
                    <a:pt x="13747" y="1738"/>
                  </a:lnTo>
                  <a:lnTo>
                    <a:pt x="13708" y="2008"/>
                  </a:lnTo>
                  <a:lnTo>
                    <a:pt x="13631" y="2240"/>
                  </a:lnTo>
                  <a:lnTo>
                    <a:pt x="13515" y="2472"/>
                  </a:lnTo>
                  <a:lnTo>
                    <a:pt x="13399" y="2703"/>
                  </a:lnTo>
                  <a:lnTo>
                    <a:pt x="13206" y="2896"/>
                  </a:lnTo>
                  <a:lnTo>
                    <a:pt x="12859" y="3205"/>
                  </a:lnTo>
                  <a:lnTo>
                    <a:pt x="12473" y="3437"/>
                  </a:lnTo>
                  <a:lnTo>
                    <a:pt x="12048" y="3669"/>
                  </a:lnTo>
                  <a:lnTo>
                    <a:pt x="11623" y="3900"/>
                  </a:lnTo>
                  <a:lnTo>
                    <a:pt x="10658" y="4287"/>
                  </a:lnTo>
                  <a:lnTo>
                    <a:pt x="9731" y="4634"/>
                  </a:lnTo>
                  <a:lnTo>
                    <a:pt x="8766" y="4904"/>
                  </a:lnTo>
                  <a:lnTo>
                    <a:pt x="7762" y="5175"/>
                  </a:lnTo>
                  <a:lnTo>
                    <a:pt x="6758" y="5406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8"/>
                  </a:lnTo>
                  <a:lnTo>
                    <a:pt x="2780" y="5986"/>
                  </a:lnTo>
                  <a:lnTo>
                    <a:pt x="2278" y="5986"/>
                  </a:lnTo>
                  <a:lnTo>
                    <a:pt x="1815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5" y="5484"/>
                  </a:lnTo>
                  <a:lnTo>
                    <a:pt x="502" y="5252"/>
                  </a:lnTo>
                  <a:lnTo>
                    <a:pt x="348" y="5020"/>
                  </a:lnTo>
                  <a:lnTo>
                    <a:pt x="309" y="4866"/>
                  </a:lnTo>
                  <a:lnTo>
                    <a:pt x="309" y="4750"/>
                  </a:lnTo>
                  <a:lnTo>
                    <a:pt x="309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3"/>
                  </a:lnTo>
                  <a:lnTo>
                    <a:pt x="1931" y="5252"/>
                  </a:lnTo>
                  <a:lnTo>
                    <a:pt x="2587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6" y="5059"/>
                  </a:lnTo>
                  <a:lnTo>
                    <a:pt x="6912" y="4789"/>
                  </a:lnTo>
                  <a:lnTo>
                    <a:pt x="7839" y="4596"/>
                  </a:lnTo>
                  <a:lnTo>
                    <a:pt x="8727" y="4402"/>
                  </a:lnTo>
                  <a:lnTo>
                    <a:pt x="9615" y="4132"/>
                  </a:lnTo>
                  <a:lnTo>
                    <a:pt x="10503" y="3862"/>
                  </a:lnTo>
                  <a:lnTo>
                    <a:pt x="11353" y="3514"/>
                  </a:lnTo>
                  <a:lnTo>
                    <a:pt x="12164" y="3128"/>
                  </a:lnTo>
                  <a:lnTo>
                    <a:pt x="12434" y="2974"/>
                  </a:lnTo>
                  <a:lnTo>
                    <a:pt x="12704" y="2819"/>
                  </a:lnTo>
                  <a:lnTo>
                    <a:pt x="12936" y="2588"/>
                  </a:lnTo>
                  <a:lnTo>
                    <a:pt x="13129" y="2394"/>
                  </a:lnTo>
                  <a:lnTo>
                    <a:pt x="13322" y="2124"/>
                  </a:lnTo>
                  <a:lnTo>
                    <a:pt x="13438" y="1854"/>
                  </a:lnTo>
                  <a:lnTo>
                    <a:pt x="13515" y="1584"/>
                  </a:lnTo>
                  <a:lnTo>
                    <a:pt x="13515" y="1236"/>
                  </a:lnTo>
                  <a:lnTo>
                    <a:pt x="13477" y="1120"/>
                  </a:lnTo>
                  <a:close/>
                  <a:moveTo>
                    <a:pt x="10658" y="0"/>
                  </a:moveTo>
                  <a:lnTo>
                    <a:pt x="9886" y="39"/>
                  </a:lnTo>
                  <a:lnTo>
                    <a:pt x="9113" y="116"/>
                  </a:lnTo>
                  <a:lnTo>
                    <a:pt x="8302" y="232"/>
                  </a:lnTo>
                  <a:lnTo>
                    <a:pt x="7530" y="348"/>
                  </a:lnTo>
                  <a:lnTo>
                    <a:pt x="6719" y="541"/>
                  </a:lnTo>
                  <a:lnTo>
                    <a:pt x="5908" y="734"/>
                  </a:lnTo>
                  <a:lnTo>
                    <a:pt x="5020" y="1004"/>
                  </a:lnTo>
                  <a:lnTo>
                    <a:pt x="4132" y="1352"/>
                  </a:lnTo>
                  <a:lnTo>
                    <a:pt x="3244" y="1699"/>
                  </a:lnTo>
                  <a:lnTo>
                    <a:pt x="2394" y="2124"/>
                  </a:lnTo>
                  <a:lnTo>
                    <a:pt x="1776" y="2433"/>
                  </a:lnTo>
                  <a:lnTo>
                    <a:pt x="1390" y="2626"/>
                  </a:lnTo>
                  <a:lnTo>
                    <a:pt x="1043" y="2858"/>
                  </a:lnTo>
                  <a:lnTo>
                    <a:pt x="695" y="3090"/>
                  </a:lnTo>
                  <a:lnTo>
                    <a:pt x="463" y="3398"/>
                  </a:lnTo>
                  <a:lnTo>
                    <a:pt x="348" y="3553"/>
                  </a:lnTo>
                  <a:lnTo>
                    <a:pt x="270" y="3707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3" y="4132"/>
                  </a:lnTo>
                  <a:lnTo>
                    <a:pt x="193" y="4171"/>
                  </a:lnTo>
                  <a:lnTo>
                    <a:pt x="116" y="4325"/>
                  </a:lnTo>
                  <a:lnTo>
                    <a:pt x="39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5136"/>
                  </a:lnTo>
                  <a:lnTo>
                    <a:pt x="193" y="5445"/>
                  </a:lnTo>
                  <a:lnTo>
                    <a:pt x="348" y="5638"/>
                  </a:lnTo>
                  <a:lnTo>
                    <a:pt x="502" y="5831"/>
                  </a:lnTo>
                  <a:lnTo>
                    <a:pt x="695" y="5947"/>
                  </a:lnTo>
                  <a:lnTo>
                    <a:pt x="927" y="6063"/>
                  </a:lnTo>
                  <a:lnTo>
                    <a:pt x="965" y="6256"/>
                  </a:lnTo>
                  <a:lnTo>
                    <a:pt x="1274" y="6179"/>
                  </a:lnTo>
                  <a:lnTo>
                    <a:pt x="1313" y="6217"/>
                  </a:lnTo>
                  <a:lnTo>
                    <a:pt x="1313" y="6256"/>
                  </a:lnTo>
                  <a:lnTo>
                    <a:pt x="1352" y="6295"/>
                  </a:lnTo>
                  <a:lnTo>
                    <a:pt x="1467" y="6256"/>
                  </a:lnTo>
                  <a:lnTo>
                    <a:pt x="1815" y="6295"/>
                  </a:lnTo>
                  <a:lnTo>
                    <a:pt x="2394" y="6333"/>
                  </a:lnTo>
                  <a:lnTo>
                    <a:pt x="3012" y="6372"/>
                  </a:lnTo>
                  <a:lnTo>
                    <a:pt x="3591" y="6333"/>
                  </a:lnTo>
                  <a:lnTo>
                    <a:pt x="4171" y="6295"/>
                  </a:lnTo>
                  <a:lnTo>
                    <a:pt x="5368" y="6101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3" y="5522"/>
                  </a:lnTo>
                  <a:lnTo>
                    <a:pt x="9036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5" y="4132"/>
                  </a:lnTo>
                  <a:lnTo>
                    <a:pt x="12125" y="4248"/>
                  </a:lnTo>
                  <a:lnTo>
                    <a:pt x="12395" y="4287"/>
                  </a:lnTo>
                  <a:lnTo>
                    <a:pt x="12782" y="4711"/>
                  </a:lnTo>
                  <a:lnTo>
                    <a:pt x="13013" y="4518"/>
                  </a:lnTo>
                  <a:lnTo>
                    <a:pt x="12434" y="3939"/>
                  </a:lnTo>
                  <a:lnTo>
                    <a:pt x="12897" y="3669"/>
                  </a:lnTo>
                  <a:lnTo>
                    <a:pt x="13361" y="3321"/>
                  </a:lnTo>
                  <a:lnTo>
                    <a:pt x="13631" y="3051"/>
                  </a:lnTo>
                  <a:lnTo>
                    <a:pt x="13824" y="2703"/>
                  </a:lnTo>
                  <a:lnTo>
                    <a:pt x="14133" y="2626"/>
                  </a:lnTo>
                  <a:lnTo>
                    <a:pt x="14017" y="2317"/>
                  </a:lnTo>
                  <a:lnTo>
                    <a:pt x="14095" y="2008"/>
                  </a:lnTo>
                  <a:lnTo>
                    <a:pt x="14133" y="1738"/>
                  </a:lnTo>
                  <a:lnTo>
                    <a:pt x="14095" y="1468"/>
                  </a:lnTo>
                  <a:lnTo>
                    <a:pt x="14017" y="1236"/>
                  </a:lnTo>
                  <a:lnTo>
                    <a:pt x="13901" y="1004"/>
                  </a:lnTo>
                  <a:lnTo>
                    <a:pt x="13747" y="811"/>
                  </a:lnTo>
                  <a:lnTo>
                    <a:pt x="13477" y="618"/>
                  </a:lnTo>
                  <a:lnTo>
                    <a:pt x="13168" y="502"/>
                  </a:lnTo>
                  <a:lnTo>
                    <a:pt x="13091" y="502"/>
                  </a:lnTo>
                  <a:lnTo>
                    <a:pt x="12897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2" y="116"/>
                  </a:lnTo>
                  <a:lnTo>
                    <a:pt x="11816" y="39"/>
                  </a:lnTo>
                  <a:lnTo>
                    <a:pt x="1143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9"/>
            <p:cNvSpPr/>
            <p:nvPr/>
          </p:nvSpPr>
          <p:spPr>
            <a:xfrm>
              <a:off x="299900" y="4449850"/>
              <a:ext cx="375550" cy="386175"/>
            </a:xfrm>
            <a:custGeom>
              <a:avLst/>
              <a:gdLst/>
              <a:ahLst/>
              <a:cxnLst/>
              <a:rect l="l" t="t" r="r" b="b"/>
              <a:pathLst>
                <a:path w="15022" h="15447" extrusionOk="0">
                  <a:moveTo>
                    <a:pt x="8032" y="503"/>
                  </a:move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05"/>
                  </a:lnTo>
                  <a:lnTo>
                    <a:pt x="10697" y="1236"/>
                  </a:lnTo>
                  <a:lnTo>
                    <a:pt x="11160" y="1507"/>
                  </a:lnTo>
                  <a:lnTo>
                    <a:pt x="11623" y="1815"/>
                  </a:lnTo>
                  <a:lnTo>
                    <a:pt x="10813" y="2163"/>
                  </a:lnTo>
                  <a:lnTo>
                    <a:pt x="10079" y="2588"/>
                  </a:lnTo>
                  <a:lnTo>
                    <a:pt x="9307" y="3090"/>
                  </a:lnTo>
                  <a:lnTo>
                    <a:pt x="8611" y="3592"/>
                  </a:lnTo>
                  <a:lnTo>
                    <a:pt x="7955" y="4171"/>
                  </a:lnTo>
                  <a:lnTo>
                    <a:pt x="7299" y="4789"/>
                  </a:lnTo>
                  <a:lnTo>
                    <a:pt x="6719" y="5445"/>
                  </a:lnTo>
                  <a:lnTo>
                    <a:pt x="6140" y="6140"/>
                  </a:lnTo>
                  <a:lnTo>
                    <a:pt x="5638" y="6835"/>
                  </a:lnTo>
                  <a:lnTo>
                    <a:pt x="5213" y="7608"/>
                  </a:lnTo>
                  <a:lnTo>
                    <a:pt x="4789" y="8380"/>
                  </a:lnTo>
                  <a:lnTo>
                    <a:pt x="4480" y="9191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3" y="11739"/>
                  </a:lnTo>
                  <a:lnTo>
                    <a:pt x="3746" y="12628"/>
                  </a:lnTo>
                  <a:lnTo>
                    <a:pt x="3592" y="12666"/>
                  </a:lnTo>
                  <a:lnTo>
                    <a:pt x="3283" y="11817"/>
                  </a:lnTo>
                  <a:lnTo>
                    <a:pt x="3051" y="11006"/>
                  </a:lnTo>
                  <a:lnTo>
                    <a:pt x="2858" y="10195"/>
                  </a:lnTo>
                  <a:lnTo>
                    <a:pt x="2703" y="9345"/>
                  </a:lnTo>
                  <a:lnTo>
                    <a:pt x="2588" y="8496"/>
                  </a:lnTo>
                  <a:lnTo>
                    <a:pt x="2549" y="7646"/>
                  </a:lnTo>
                  <a:lnTo>
                    <a:pt x="2588" y="6797"/>
                  </a:lnTo>
                  <a:lnTo>
                    <a:pt x="2703" y="5909"/>
                  </a:lnTo>
                  <a:lnTo>
                    <a:pt x="2858" y="5214"/>
                  </a:lnTo>
                  <a:lnTo>
                    <a:pt x="3051" y="4480"/>
                  </a:lnTo>
                  <a:lnTo>
                    <a:pt x="3321" y="3823"/>
                  </a:lnTo>
                  <a:lnTo>
                    <a:pt x="3669" y="3167"/>
                  </a:lnTo>
                  <a:lnTo>
                    <a:pt x="4016" y="2549"/>
                  </a:lnTo>
                  <a:lnTo>
                    <a:pt x="4441" y="1970"/>
                  </a:lnTo>
                  <a:lnTo>
                    <a:pt x="4904" y="1391"/>
                  </a:lnTo>
                  <a:lnTo>
                    <a:pt x="5406" y="850"/>
                  </a:lnTo>
                  <a:lnTo>
                    <a:pt x="5908" y="696"/>
                  </a:lnTo>
                  <a:lnTo>
                    <a:pt x="6410" y="618"/>
                  </a:lnTo>
                  <a:lnTo>
                    <a:pt x="6951" y="541"/>
                  </a:lnTo>
                  <a:lnTo>
                    <a:pt x="7492" y="503"/>
                  </a:lnTo>
                  <a:close/>
                  <a:moveTo>
                    <a:pt x="11971" y="2086"/>
                  </a:moveTo>
                  <a:lnTo>
                    <a:pt x="12357" y="2433"/>
                  </a:lnTo>
                  <a:lnTo>
                    <a:pt x="12705" y="2781"/>
                  </a:lnTo>
                  <a:lnTo>
                    <a:pt x="13052" y="3206"/>
                  </a:lnTo>
                  <a:lnTo>
                    <a:pt x="13322" y="3630"/>
                  </a:lnTo>
                  <a:lnTo>
                    <a:pt x="13593" y="4094"/>
                  </a:lnTo>
                  <a:lnTo>
                    <a:pt x="13863" y="4557"/>
                  </a:lnTo>
                  <a:lnTo>
                    <a:pt x="14056" y="5059"/>
                  </a:lnTo>
                  <a:lnTo>
                    <a:pt x="14211" y="5600"/>
                  </a:lnTo>
                  <a:lnTo>
                    <a:pt x="14326" y="6102"/>
                  </a:lnTo>
                  <a:lnTo>
                    <a:pt x="14442" y="6604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1"/>
                  </a:lnTo>
                  <a:lnTo>
                    <a:pt x="11392" y="7144"/>
                  </a:lnTo>
                  <a:lnTo>
                    <a:pt x="10658" y="7376"/>
                  </a:lnTo>
                  <a:lnTo>
                    <a:pt x="9963" y="7685"/>
                  </a:lnTo>
                  <a:lnTo>
                    <a:pt x="9229" y="8032"/>
                  </a:lnTo>
                  <a:lnTo>
                    <a:pt x="8534" y="8419"/>
                  </a:lnTo>
                  <a:lnTo>
                    <a:pt x="7878" y="8843"/>
                  </a:lnTo>
                  <a:lnTo>
                    <a:pt x="7260" y="9268"/>
                  </a:lnTo>
                  <a:lnTo>
                    <a:pt x="6642" y="9770"/>
                  </a:lnTo>
                  <a:lnTo>
                    <a:pt x="6102" y="10311"/>
                  </a:lnTo>
                  <a:lnTo>
                    <a:pt x="5561" y="10890"/>
                  </a:lnTo>
                  <a:lnTo>
                    <a:pt x="5098" y="11469"/>
                  </a:lnTo>
                  <a:lnTo>
                    <a:pt x="4634" y="12126"/>
                  </a:lnTo>
                  <a:lnTo>
                    <a:pt x="4248" y="12782"/>
                  </a:lnTo>
                  <a:lnTo>
                    <a:pt x="4132" y="12705"/>
                  </a:lnTo>
                  <a:lnTo>
                    <a:pt x="3978" y="12666"/>
                  </a:lnTo>
                  <a:lnTo>
                    <a:pt x="4094" y="11778"/>
                  </a:lnTo>
                  <a:lnTo>
                    <a:pt x="4325" y="10929"/>
                  </a:lnTo>
                  <a:lnTo>
                    <a:pt x="4557" y="10079"/>
                  </a:lnTo>
                  <a:lnTo>
                    <a:pt x="4866" y="9268"/>
                  </a:lnTo>
                  <a:lnTo>
                    <a:pt x="5213" y="8496"/>
                  </a:lnTo>
                  <a:lnTo>
                    <a:pt x="5600" y="7724"/>
                  </a:lnTo>
                  <a:lnTo>
                    <a:pt x="6024" y="6990"/>
                  </a:lnTo>
                  <a:lnTo>
                    <a:pt x="6526" y="6256"/>
                  </a:lnTo>
                  <a:lnTo>
                    <a:pt x="7067" y="5600"/>
                  </a:lnTo>
                  <a:lnTo>
                    <a:pt x="7607" y="4943"/>
                  </a:lnTo>
                  <a:lnTo>
                    <a:pt x="8225" y="4364"/>
                  </a:lnTo>
                  <a:lnTo>
                    <a:pt x="8920" y="3823"/>
                  </a:lnTo>
                  <a:lnTo>
                    <a:pt x="9615" y="3321"/>
                  </a:lnTo>
                  <a:lnTo>
                    <a:pt x="10349" y="2858"/>
                  </a:lnTo>
                  <a:lnTo>
                    <a:pt x="11121" y="2433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39"/>
                  </a:lnTo>
                  <a:lnTo>
                    <a:pt x="14442" y="8689"/>
                  </a:lnTo>
                  <a:lnTo>
                    <a:pt x="14288" y="9538"/>
                  </a:lnTo>
                  <a:lnTo>
                    <a:pt x="14172" y="9925"/>
                  </a:lnTo>
                  <a:lnTo>
                    <a:pt x="14056" y="10349"/>
                  </a:lnTo>
                  <a:lnTo>
                    <a:pt x="13902" y="10735"/>
                  </a:lnTo>
                  <a:lnTo>
                    <a:pt x="13709" y="11122"/>
                  </a:lnTo>
                  <a:lnTo>
                    <a:pt x="13516" y="11508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50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1" y="13014"/>
                  </a:lnTo>
                  <a:lnTo>
                    <a:pt x="11701" y="12898"/>
                  </a:lnTo>
                  <a:lnTo>
                    <a:pt x="11121" y="12743"/>
                  </a:lnTo>
                  <a:lnTo>
                    <a:pt x="10542" y="12628"/>
                  </a:lnTo>
                  <a:lnTo>
                    <a:pt x="10002" y="12550"/>
                  </a:lnTo>
                  <a:lnTo>
                    <a:pt x="9422" y="12473"/>
                  </a:lnTo>
                  <a:lnTo>
                    <a:pt x="8843" y="12435"/>
                  </a:lnTo>
                  <a:lnTo>
                    <a:pt x="8303" y="12435"/>
                  </a:lnTo>
                  <a:lnTo>
                    <a:pt x="7762" y="12473"/>
                  </a:lnTo>
                  <a:lnTo>
                    <a:pt x="7221" y="12550"/>
                  </a:lnTo>
                  <a:lnTo>
                    <a:pt x="6719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23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01"/>
                  </a:lnTo>
                  <a:lnTo>
                    <a:pt x="5870" y="11160"/>
                  </a:lnTo>
                  <a:lnTo>
                    <a:pt x="6410" y="10620"/>
                  </a:lnTo>
                  <a:lnTo>
                    <a:pt x="6990" y="10118"/>
                  </a:lnTo>
                  <a:lnTo>
                    <a:pt x="7569" y="9616"/>
                  </a:lnTo>
                  <a:lnTo>
                    <a:pt x="8148" y="9191"/>
                  </a:lnTo>
                  <a:lnTo>
                    <a:pt x="8766" y="8805"/>
                  </a:lnTo>
                  <a:lnTo>
                    <a:pt x="9422" y="8419"/>
                  </a:lnTo>
                  <a:lnTo>
                    <a:pt x="10079" y="8110"/>
                  </a:lnTo>
                  <a:lnTo>
                    <a:pt x="10735" y="7801"/>
                  </a:lnTo>
                  <a:lnTo>
                    <a:pt x="11469" y="7569"/>
                  </a:lnTo>
                  <a:lnTo>
                    <a:pt x="12164" y="7337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6"/>
                  </a:moveTo>
                  <a:lnTo>
                    <a:pt x="4055" y="1815"/>
                  </a:lnTo>
                  <a:lnTo>
                    <a:pt x="3630" y="2433"/>
                  </a:lnTo>
                  <a:lnTo>
                    <a:pt x="3244" y="3090"/>
                  </a:lnTo>
                  <a:lnTo>
                    <a:pt x="2935" y="3785"/>
                  </a:lnTo>
                  <a:lnTo>
                    <a:pt x="2665" y="4519"/>
                  </a:lnTo>
                  <a:lnTo>
                    <a:pt x="2472" y="5252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4"/>
                  </a:lnTo>
                  <a:lnTo>
                    <a:pt x="2394" y="9847"/>
                  </a:lnTo>
                  <a:lnTo>
                    <a:pt x="2549" y="10620"/>
                  </a:lnTo>
                  <a:lnTo>
                    <a:pt x="2781" y="11353"/>
                  </a:lnTo>
                  <a:lnTo>
                    <a:pt x="3012" y="12048"/>
                  </a:lnTo>
                  <a:lnTo>
                    <a:pt x="3321" y="12743"/>
                  </a:lnTo>
                  <a:lnTo>
                    <a:pt x="3128" y="12859"/>
                  </a:lnTo>
                  <a:lnTo>
                    <a:pt x="2935" y="13014"/>
                  </a:lnTo>
                  <a:lnTo>
                    <a:pt x="2819" y="13207"/>
                  </a:lnTo>
                  <a:lnTo>
                    <a:pt x="2742" y="13439"/>
                  </a:lnTo>
                  <a:lnTo>
                    <a:pt x="2394" y="12975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6" y="11585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075"/>
                  </a:lnTo>
                  <a:lnTo>
                    <a:pt x="541" y="8534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1"/>
                  </a:lnTo>
                  <a:lnTo>
                    <a:pt x="773" y="5870"/>
                  </a:lnTo>
                  <a:lnTo>
                    <a:pt x="927" y="5291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1970"/>
                  </a:lnTo>
                  <a:lnTo>
                    <a:pt x="3939" y="1584"/>
                  </a:lnTo>
                  <a:lnTo>
                    <a:pt x="4518" y="1236"/>
                  </a:lnTo>
                  <a:close/>
                  <a:moveTo>
                    <a:pt x="3862" y="12975"/>
                  </a:moveTo>
                  <a:lnTo>
                    <a:pt x="4016" y="13014"/>
                  </a:lnTo>
                  <a:lnTo>
                    <a:pt x="4171" y="13130"/>
                  </a:lnTo>
                  <a:lnTo>
                    <a:pt x="4287" y="13284"/>
                  </a:lnTo>
                  <a:lnTo>
                    <a:pt x="4325" y="13439"/>
                  </a:lnTo>
                  <a:lnTo>
                    <a:pt x="4364" y="13593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5" y="13786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00"/>
                  </a:lnTo>
                  <a:lnTo>
                    <a:pt x="3051" y="13439"/>
                  </a:lnTo>
                  <a:lnTo>
                    <a:pt x="2974" y="13516"/>
                  </a:lnTo>
                  <a:lnTo>
                    <a:pt x="3051" y="13361"/>
                  </a:lnTo>
                  <a:lnTo>
                    <a:pt x="3167" y="13207"/>
                  </a:lnTo>
                  <a:lnTo>
                    <a:pt x="3321" y="13091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8187" y="12821"/>
                  </a:moveTo>
                  <a:lnTo>
                    <a:pt x="9152" y="12859"/>
                  </a:lnTo>
                  <a:lnTo>
                    <a:pt x="9615" y="12898"/>
                  </a:lnTo>
                  <a:lnTo>
                    <a:pt x="10117" y="12937"/>
                  </a:lnTo>
                  <a:lnTo>
                    <a:pt x="10504" y="13014"/>
                  </a:lnTo>
                  <a:lnTo>
                    <a:pt x="11006" y="13091"/>
                  </a:lnTo>
                  <a:lnTo>
                    <a:pt x="11508" y="13245"/>
                  </a:lnTo>
                  <a:lnTo>
                    <a:pt x="11701" y="13323"/>
                  </a:lnTo>
                  <a:lnTo>
                    <a:pt x="11894" y="13439"/>
                  </a:lnTo>
                  <a:lnTo>
                    <a:pt x="11508" y="13747"/>
                  </a:lnTo>
                  <a:lnTo>
                    <a:pt x="11083" y="14018"/>
                  </a:lnTo>
                  <a:lnTo>
                    <a:pt x="10658" y="14249"/>
                  </a:lnTo>
                  <a:lnTo>
                    <a:pt x="10233" y="14442"/>
                  </a:lnTo>
                  <a:lnTo>
                    <a:pt x="9770" y="14597"/>
                  </a:lnTo>
                  <a:lnTo>
                    <a:pt x="9307" y="14751"/>
                  </a:lnTo>
                  <a:lnTo>
                    <a:pt x="8843" y="14829"/>
                  </a:lnTo>
                  <a:lnTo>
                    <a:pt x="8341" y="14906"/>
                  </a:lnTo>
                  <a:lnTo>
                    <a:pt x="7878" y="14944"/>
                  </a:lnTo>
                  <a:lnTo>
                    <a:pt x="7376" y="14944"/>
                  </a:lnTo>
                  <a:lnTo>
                    <a:pt x="6912" y="14906"/>
                  </a:lnTo>
                  <a:lnTo>
                    <a:pt x="6410" y="14867"/>
                  </a:lnTo>
                  <a:lnTo>
                    <a:pt x="5947" y="14751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6" y="14288"/>
                  </a:lnTo>
                  <a:lnTo>
                    <a:pt x="4711" y="14018"/>
                  </a:lnTo>
                  <a:lnTo>
                    <a:pt x="4750" y="13709"/>
                  </a:lnTo>
                  <a:lnTo>
                    <a:pt x="4711" y="13593"/>
                  </a:lnTo>
                  <a:lnTo>
                    <a:pt x="5561" y="13284"/>
                  </a:lnTo>
                  <a:lnTo>
                    <a:pt x="6410" y="13091"/>
                  </a:lnTo>
                  <a:lnTo>
                    <a:pt x="7299" y="12937"/>
                  </a:lnTo>
                  <a:lnTo>
                    <a:pt x="8187" y="12821"/>
                  </a:lnTo>
                  <a:close/>
                  <a:moveTo>
                    <a:pt x="6990" y="1"/>
                  </a:moveTo>
                  <a:lnTo>
                    <a:pt x="6449" y="78"/>
                  </a:lnTo>
                  <a:lnTo>
                    <a:pt x="5870" y="194"/>
                  </a:lnTo>
                  <a:lnTo>
                    <a:pt x="5329" y="348"/>
                  </a:lnTo>
                  <a:lnTo>
                    <a:pt x="4789" y="580"/>
                  </a:lnTo>
                  <a:lnTo>
                    <a:pt x="4248" y="811"/>
                  </a:lnTo>
                  <a:lnTo>
                    <a:pt x="3785" y="1082"/>
                  </a:lnTo>
                  <a:lnTo>
                    <a:pt x="3283" y="1391"/>
                  </a:lnTo>
                  <a:lnTo>
                    <a:pt x="2819" y="1738"/>
                  </a:lnTo>
                  <a:lnTo>
                    <a:pt x="2394" y="2124"/>
                  </a:lnTo>
                  <a:lnTo>
                    <a:pt x="2008" y="2549"/>
                  </a:lnTo>
                  <a:lnTo>
                    <a:pt x="1622" y="3013"/>
                  </a:lnTo>
                  <a:lnTo>
                    <a:pt x="1275" y="3476"/>
                  </a:lnTo>
                  <a:lnTo>
                    <a:pt x="966" y="3978"/>
                  </a:lnTo>
                  <a:lnTo>
                    <a:pt x="695" y="4596"/>
                  </a:lnTo>
                  <a:lnTo>
                    <a:pt x="425" y="5214"/>
                  </a:lnTo>
                  <a:lnTo>
                    <a:pt x="232" y="5870"/>
                  </a:lnTo>
                  <a:lnTo>
                    <a:pt x="116" y="6526"/>
                  </a:lnTo>
                  <a:lnTo>
                    <a:pt x="39" y="7222"/>
                  </a:lnTo>
                  <a:lnTo>
                    <a:pt x="0" y="7878"/>
                  </a:lnTo>
                  <a:lnTo>
                    <a:pt x="39" y="8573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199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1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481"/>
                  </a:lnTo>
                  <a:lnTo>
                    <a:pt x="4132" y="14597"/>
                  </a:lnTo>
                  <a:lnTo>
                    <a:pt x="4557" y="14790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53"/>
                  </a:lnTo>
                  <a:lnTo>
                    <a:pt x="6333" y="15369"/>
                  </a:lnTo>
                  <a:lnTo>
                    <a:pt x="6797" y="15408"/>
                  </a:lnTo>
                  <a:lnTo>
                    <a:pt x="7299" y="15446"/>
                  </a:lnTo>
                  <a:lnTo>
                    <a:pt x="8225" y="15446"/>
                  </a:lnTo>
                  <a:lnTo>
                    <a:pt x="8689" y="15369"/>
                  </a:lnTo>
                  <a:lnTo>
                    <a:pt x="9152" y="15292"/>
                  </a:lnTo>
                  <a:lnTo>
                    <a:pt x="9615" y="15176"/>
                  </a:lnTo>
                  <a:lnTo>
                    <a:pt x="10079" y="15022"/>
                  </a:lnTo>
                  <a:lnTo>
                    <a:pt x="10542" y="14867"/>
                  </a:lnTo>
                  <a:lnTo>
                    <a:pt x="10967" y="14674"/>
                  </a:lnTo>
                  <a:lnTo>
                    <a:pt x="11392" y="14442"/>
                  </a:lnTo>
                  <a:lnTo>
                    <a:pt x="11855" y="14134"/>
                  </a:lnTo>
                  <a:lnTo>
                    <a:pt x="12318" y="13747"/>
                  </a:lnTo>
                  <a:lnTo>
                    <a:pt x="12743" y="13361"/>
                  </a:lnTo>
                  <a:lnTo>
                    <a:pt x="13129" y="12975"/>
                  </a:lnTo>
                  <a:lnTo>
                    <a:pt x="13477" y="12512"/>
                  </a:lnTo>
                  <a:lnTo>
                    <a:pt x="13786" y="12048"/>
                  </a:lnTo>
                  <a:lnTo>
                    <a:pt x="14056" y="11546"/>
                  </a:lnTo>
                  <a:lnTo>
                    <a:pt x="14288" y="11044"/>
                  </a:lnTo>
                  <a:lnTo>
                    <a:pt x="14520" y="10504"/>
                  </a:lnTo>
                  <a:lnTo>
                    <a:pt x="14674" y="9963"/>
                  </a:lnTo>
                  <a:lnTo>
                    <a:pt x="14828" y="9423"/>
                  </a:lnTo>
                  <a:lnTo>
                    <a:pt x="14906" y="8843"/>
                  </a:lnTo>
                  <a:lnTo>
                    <a:pt x="14983" y="8264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4" y="6565"/>
                  </a:lnTo>
                  <a:lnTo>
                    <a:pt x="14828" y="5986"/>
                  </a:lnTo>
                  <a:lnTo>
                    <a:pt x="14674" y="5368"/>
                  </a:lnTo>
                  <a:lnTo>
                    <a:pt x="14481" y="4789"/>
                  </a:lnTo>
                  <a:lnTo>
                    <a:pt x="14249" y="4248"/>
                  </a:lnTo>
                  <a:lnTo>
                    <a:pt x="13979" y="3708"/>
                  </a:lnTo>
                  <a:lnTo>
                    <a:pt x="13670" y="3206"/>
                  </a:lnTo>
                  <a:lnTo>
                    <a:pt x="13322" y="2742"/>
                  </a:lnTo>
                  <a:lnTo>
                    <a:pt x="12936" y="2279"/>
                  </a:lnTo>
                  <a:lnTo>
                    <a:pt x="12512" y="1893"/>
                  </a:lnTo>
                  <a:lnTo>
                    <a:pt x="12048" y="1507"/>
                  </a:lnTo>
                  <a:lnTo>
                    <a:pt x="11585" y="1159"/>
                  </a:lnTo>
                  <a:lnTo>
                    <a:pt x="11083" y="850"/>
                  </a:lnTo>
                  <a:lnTo>
                    <a:pt x="10542" y="580"/>
                  </a:lnTo>
                  <a:lnTo>
                    <a:pt x="9963" y="387"/>
                  </a:lnTo>
                  <a:lnTo>
                    <a:pt x="9384" y="194"/>
                  </a:lnTo>
                  <a:lnTo>
                    <a:pt x="8766" y="78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9"/>
            <p:cNvSpPr/>
            <p:nvPr/>
          </p:nvSpPr>
          <p:spPr>
            <a:xfrm>
              <a:off x="2298225" y="4462400"/>
              <a:ext cx="461475" cy="306050"/>
            </a:xfrm>
            <a:custGeom>
              <a:avLst/>
              <a:gdLst/>
              <a:ahLst/>
              <a:cxnLst/>
              <a:rect l="l" t="t" r="r" b="b"/>
              <a:pathLst>
                <a:path w="18459" h="12242" extrusionOk="0">
                  <a:moveTo>
                    <a:pt x="17609" y="4943"/>
                  </a:moveTo>
                  <a:lnTo>
                    <a:pt x="17763" y="4982"/>
                  </a:lnTo>
                  <a:lnTo>
                    <a:pt x="17879" y="5020"/>
                  </a:lnTo>
                  <a:lnTo>
                    <a:pt x="17917" y="5098"/>
                  </a:lnTo>
                  <a:lnTo>
                    <a:pt x="17956" y="5175"/>
                  </a:lnTo>
                  <a:lnTo>
                    <a:pt x="17956" y="5407"/>
                  </a:lnTo>
                  <a:lnTo>
                    <a:pt x="17956" y="5638"/>
                  </a:lnTo>
                  <a:lnTo>
                    <a:pt x="17879" y="5793"/>
                  </a:lnTo>
                  <a:lnTo>
                    <a:pt x="17763" y="5986"/>
                  </a:lnTo>
                  <a:lnTo>
                    <a:pt x="17570" y="6140"/>
                  </a:lnTo>
                  <a:lnTo>
                    <a:pt x="17222" y="6372"/>
                  </a:lnTo>
                  <a:lnTo>
                    <a:pt x="16913" y="6526"/>
                  </a:lnTo>
                  <a:lnTo>
                    <a:pt x="16566" y="6642"/>
                  </a:lnTo>
                  <a:lnTo>
                    <a:pt x="16257" y="6681"/>
                  </a:lnTo>
                  <a:lnTo>
                    <a:pt x="15909" y="6720"/>
                  </a:lnTo>
                  <a:lnTo>
                    <a:pt x="16141" y="6140"/>
                  </a:lnTo>
                  <a:lnTo>
                    <a:pt x="16257" y="5870"/>
                  </a:lnTo>
                  <a:lnTo>
                    <a:pt x="16411" y="5600"/>
                  </a:lnTo>
                  <a:lnTo>
                    <a:pt x="16605" y="5368"/>
                  </a:lnTo>
                  <a:lnTo>
                    <a:pt x="16798" y="5175"/>
                  </a:lnTo>
                  <a:lnTo>
                    <a:pt x="17068" y="5059"/>
                  </a:lnTo>
                  <a:lnTo>
                    <a:pt x="17377" y="4943"/>
                  </a:lnTo>
                  <a:close/>
                  <a:moveTo>
                    <a:pt x="13747" y="6295"/>
                  </a:moveTo>
                  <a:lnTo>
                    <a:pt x="14056" y="6333"/>
                  </a:lnTo>
                  <a:lnTo>
                    <a:pt x="14365" y="6411"/>
                  </a:lnTo>
                  <a:lnTo>
                    <a:pt x="14597" y="6526"/>
                  </a:lnTo>
                  <a:lnTo>
                    <a:pt x="14828" y="6681"/>
                  </a:lnTo>
                  <a:lnTo>
                    <a:pt x="15060" y="6835"/>
                  </a:lnTo>
                  <a:lnTo>
                    <a:pt x="14983" y="6951"/>
                  </a:lnTo>
                  <a:lnTo>
                    <a:pt x="14519" y="7067"/>
                  </a:lnTo>
                  <a:lnTo>
                    <a:pt x="14056" y="7144"/>
                  </a:lnTo>
                  <a:lnTo>
                    <a:pt x="13515" y="7144"/>
                  </a:lnTo>
                  <a:lnTo>
                    <a:pt x="13206" y="7106"/>
                  </a:lnTo>
                  <a:lnTo>
                    <a:pt x="12936" y="6990"/>
                  </a:lnTo>
                  <a:lnTo>
                    <a:pt x="12820" y="6951"/>
                  </a:lnTo>
                  <a:lnTo>
                    <a:pt x="12782" y="6874"/>
                  </a:lnTo>
                  <a:lnTo>
                    <a:pt x="12782" y="6758"/>
                  </a:lnTo>
                  <a:lnTo>
                    <a:pt x="12859" y="6642"/>
                  </a:lnTo>
                  <a:lnTo>
                    <a:pt x="12936" y="6449"/>
                  </a:lnTo>
                  <a:lnTo>
                    <a:pt x="13052" y="6333"/>
                  </a:lnTo>
                  <a:lnTo>
                    <a:pt x="13206" y="6295"/>
                  </a:lnTo>
                  <a:close/>
                  <a:moveTo>
                    <a:pt x="15523" y="7222"/>
                  </a:moveTo>
                  <a:lnTo>
                    <a:pt x="16064" y="7608"/>
                  </a:lnTo>
                  <a:lnTo>
                    <a:pt x="16334" y="7839"/>
                  </a:lnTo>
                  <a:lnTo>
                    <a:pt x="16566" y="8071"/>
                  </a:lnTo>
                  <a:lnTo>
                    <a:pt x="16798" y="8303"/>
                  </a:lnTo>
                  <a:lnTo>
                    <a:pt x="16991" y="8573"/>
                  </a:lnTo>
                  <a:lnTo>
                    <a:pt x="17068" y="8882"/>
                  </a:lnTo>
                  <a:lnTo>
                    <a:pt x="17107" y="9036"/>
                  </a:lnTo>
                  <a:lnTo>
                    <a:pt x="17107" y="9229"/>
                  </a:lnTo>
                  <a:lnTo>
                    <a:pt x="17068" y="9423"/>
                  </a:lnTo>
                  <a:lnTo>
                    <a:pt x="16952" y="9538"/>
                  </a:lnTo>
                  <a:lnTo>
                    <a:pt x="16836" y="9616"/>
                  </a:lnTo>
                  <a:lnTo>
                    <a:pt x="16682" y="9654"/>
                  </a:lnTo>
                  <a:lnTo>
                    <a:pt x="16527" y="9654"/>
                  </a:lnTo>
                  <a:lnTo>
                    <a:pt x="16373" y="9577"/>
                  </a:lnTo>
                  <a:lnTo>
                    <a:pt x="16218" y="9461"/>
                  </a:lnTo>
                  <a:lnTo>
                    <a:pt x="16103" y="9307"/>
                  </a:lnTo>
                  <a:lnTo>
                    <a:pt x="15909" y="8959"/>
                  </a:lnTo>
                  <a:lnTo>
                    <a:pt x="15716" y="8573"/>
                  </a:lnTo>
                  <a:lnTo>
                    <a:pt x="15639" y="8226"/>
                  </a:lnTo>
                  <a:lnTo>
                    <a:pt x="15562" y="7917"/>
                  </a:lnTo>
                  <a:lnTo>
                    <a:pt x="15523" y="7569"/>
                  </a:lnTo>
                  <a:lnTo>
                    <a:pt x="15523" y="7222"/>
                  </a:lnTo>
                  <a:close/>
                  <a:moveTo>
                    <a:pt x="5020" y="464"/>
                  </a:moveTo>
                  <a:lnTo>
                    <a:pt x="5638" y="541"/>
                  </a:lnTo>
                  <a:lnTo>
                    <a:pt x="6217" y="696"/>
                  </a:lnTo>
                  <a:lnTo>
                    <a:pt x="6758" y="927"/>
                  </a:lnTo>
                  <a:lnTo>
                    <a:pt x="7260" y="1236"/>
                  </a:lnTo>
                  <a:lnTo>
                    <a:pt x="7723" y="1622"/>
                  </a:lnTo>
                  <a:lnTo>
                    <a:pt x="8186" y="2047"/>
                  </a:lnTo>
                  <a:lnTo>
                    <a:pt x="8534" y="2549"/>
                  </a:lnTo>
                  <a:lnTo>
                    <a:pt x="8804" y="3013"/>
                  </a:lnTo>
                  <a:lnTo>
                    <a:pt x="9036" y="3437"/>
                  </a:lnTo>
                  <a:lnTo>
                    <a:pt x="9229" y="3901"/>
                  </a:lnTo>
                  <a:lnTo>
                    <a:pt x="9384" y="4403"/>
                  </a:lnTo>
                  <a:lnTo>
                    <a:pt x="9654" y="5368"/>
                  </a:lnTo>
                  <a:lnTo>
                    <a:pt x="9924" y="6333"/>
                  </a:lnTo>
                  <a:lnTo>
                    <a:pt x="10040" y="6758"/>
                  </a:lnTo>
                  <a:lnTo>
                    <a:pt x="10194" y="7144"/>
                  </a:lnTo>
                  <a:lnTo>
                    <a:pt x="10388" y="7530"/>
                  </a:lnTo>
                  <a:lnTo>
                    <a:pt x="10619" y="7878"/>
                  </a:lnTo>
                  <a:lnTo>
                    <a:pt x="10890" y="8187"/>
                  </a:lnTo>
                  <a:lnTo>
                    <a:pt x="11198" y="8419"/>
                  </a:lnTo>
                  <a:lnTo>
                    <a:pt x="11585" y="8612"/>
                  </a:lnTo>
                  <a:lnTo>
                    <a:pt x="12009" y="8766"/>
                  </a:lnTo>
                  <a:lnTo>
                    <a:pt x="12357" y="8805"/>
                  </a:lnTo>
                  <a:lnTo>
                    <a:pt x="12704" y="8766"/>
                  </a:lnTo>
                  <a:lnTo>
                    <a:pt x="13013" y="8728"/>
                  </a:lnTo>
                  <a:lnTo>
                    <a:pt x="13322" y="8650"/>
                  </a:lnTo>
                  <a:lnTo>
                    <a:pt x="13631" y="8534"/>
                  </a:lnTo>
                  <a:lnTo>
                    <a:pt x="13901" y="8419"/>
                  </a:lnTo>
                  <a:lnTo>
                    <a:pt x="14172" y="8226"/>
                  </a:lnTo>
                  <a:lnTo>
                    <a:pt x="14442" y="8071"/>
                  </a:lnTo>
                  <a:lnTo>
                    <a:pt x="13940" y="8689"/>
                  </a:lnTo>
                  <a:lnTo>
                    <a:pt x="13361" y="9307"/>
                  </a:lnTo>
                  <a:lnTo>
                    <a:pt x="12743" y="9847"/>
                  </a:lnTo>
                  <a:lnTo>
                    <a:pt x="12087" y="10311"/>
                  </a:lnTo>
                  <a:lnTo>
                    <a:pt x="11392" y="10735"/>
                  </a:lnTo>
                  <a:lnTo>
                    <a:pt x="10658" y="11083"/>
                  </a:lnTo>
                  <a:lnTo>
                    <a:pt x="9847" y="11353"/>
                  </a:lnTo>
                  <a:lnTo>
                    <a:pt x="9036" y="11585"/>
                  </a:lnTo>
                  <a:lnTo>
                    <a:pt x="8418" y="11662"/>
                  </a:lnTo>
                  <a:lnTo>
                    <a:pt x="7839" y="11739"/>
                  </a:lnTo>
                  <a:lnTo>
                    <a:pt x="7260" y="11739"/>
                  </a:lnTo>
                  <a:lnTo>
                    <a:pt x="6680" y="11701"/>
                  </a:lnTo>
                  <a:lnTo>
                    <a:pt x="6101" y="11624"/>
                  </a:lnTo>
                  <a:lnTo>
                    <a:pt x="5561" y="11508"/>
                  </a:lnTo>
                  <a:lnTo>
                    <a:pt x="5020" y="11353"/>
                  </a:lnTo>
                  <a:lnTo>
                    <a:pt x="4518" y="11160"/>
                  </a:lnTo>
                  <a:lnTo>
                    <a:pt x="4016" y="10929"/>
                  </a:lnTo>
                  <a:lnTo>
                    <a:pt x="3514" y="10620"/>
                  </a:lnTo>
                  <a:lnTo>
                    <a:pt x="3089" y="10311"/>
                  </a:lnTo>
                  <a:lnTo>
                    <a:pt x="2626" y="9925"/>
                  </a:lnTo>
                  <a:lnTo>
                    <a:pt x="2240" y="9538"/>
                  </a:lnTo>
                  <a:lnTo>
                    <a:pt x="1854" y="9075"/>
                  </a:lnTo>
                  <a:lnTo>
                    <a:pt x="1545" y="8573"/>
                  </a:lnTo>
                  <a:lnTo>
                    <a:pt x="1236" y="8071"/>
                  </a:lnTo>
                  <a:lnTo>
                    <a:pt x="965" y="7492"/>
                  </a:lnTo>
                  <a:lnTo>
                    <a:pt x="734" y="6913"/>
                  </a:lnTo>
                  <a:lnTo>
                    <a:pt x="579" y="6295"/>
                  </a:lnTo>
                  <a:lnTo>
                    <a:pt x="464" y="5677"/>
                  </a:lnTo>
                  <a:lnTo>
                    <a:pt x="425" y="5059"/>
                  </a:lnTo>
                  <a:lnTo>
                    <a:pt x="425" y="4441"/>
                  </a:lnTo>
                  <a:lnTo>
                    <a:pt x="541" y="3823"/>
                  </a:lnTo>
                  <a:lnTo>
                    <a:pt x="695" y="3244"/>
                  </a:lnTo>
                  <a:lnTo>
                    <a:pt x="965" y="2704"/>
                  </a:lnTo>
                  <a:lnTo>
                    <a:pt x="1313" y="2163"/>
                  </a:lnTo>
                  <a:lnTo>
                    <a:pt x="1699" y="1738"/>
                  </a:lnTo>
                  <a:lnTo>
                    <a:pt x="2163" y="1313"/>
                  </a:lnTo>
                  <a:lnTo>
                    <a:pt x="2665" y="1005"/>
                  </a:lnTo>
                  <a:lnTo>
                    <a:pt x="3205" y="734"/>
                  </a:lnTo>
                  <a:lnTo>
                    <a:pt x="3784" y="580"/>
                  </a:lnTo>
                  <a:lnTo>
                    <a:pt x="4402" y="464"/>
                  </a:lnTo>
                  <a:close/>
                  <a:moveTo>
                    <a:pt x="4634" y="1"/>
                  </a:moveTo>
                  <a:lnTo>
                    <a:pt x="4248" y="39"/>
                  </a:lnTo>
                  <a:lnTo>
                    <a:pt x="3900" y="78"/>
                  </a:lnTo>
                  <a:lnTo>
                    <a:pt x="3514" y="155"/>
                  </a:lnTo>
                  <a:lnTo>
                    <a:pt x="3128" y="271"/>
                  </a:lnTo>
                  <a:lnTo>
                    <a:pt x="2780" y="425"/>
                  </a:lnTo>
                  <a:lnTo>
                    <a:pt x="2433" y="618"/>
                  </a:lnTo>
                  <a:lnTo>
                    <a:pt x="2085" y="850"/>
                  </a:lnTo>
                  <a:lnTo>
                    <a:pt x="1622" y="1198"/>
                  </a:lnTo>
                  <a:lnTo>
                    <a:pt x="1236" y="1584"/>
                  </a:lnTo>
                  <a:lnTo>
                    <a:pt x="888" y="2009"/>
                  </a:lnTo>
                  <a:lnTo>
                    <a:pt x="618" y="2433"/>
                  </a:lnTo>
                  <a:lnTo>
                    <a:pt x="386" y="2897"/>
                  </a:lnTo>
                  <a:lnTo>
                    <a:pt x="232" y="3399"/>
                  </a:lnTo>
                  <a:lnTo>
                    <a:pt x="77" y="3901"/>
                  </a:lnTo>
                  <a:lnTo>
                    <a:pt x="0" y="4403"/>
                  </a:lnTo>
                  <a:lnTo>
                    <a:pt x="0" y="4905"/>
                  </a:lnTo>
                  <a:lnTo>
                    <a:pt x="0" y="5445"/>
                  </a:lnTo>
                  <a:lnTo>
                    <a:pt x="77" y="5986"/>
                  </a:lnTo>
                  <a:lnTo>
                    <a:pt x="155" y="6488"/>
                  </a:lnTo>
                  <a:lnTo>
                    <a:pt x="309" y="7028"/>
                  </a:lnTo>
                  <a:lnTo>
                    <a:pt x="464" y="7530"/>
                  </a:lnTo>
                  <a:lnTo>
                    <a:pt x="695" y="8032"/>
                  </a:lnTo>
                  <a:lnTo>
                    <a:pt x="927" y="8496"/>
                  </a:lnTo>
                  <a:lnTo>
                    <a:pt x="1274" y="9075"/>
                  </a:lnTo>
                  <a:lnTo>
                    <a:pt x="1661" y="9616"/>
                  </a:lnTo>
                  <a:lnTo>
                    <a:pt x="2124" y="10079"/>
                  </a:lnTo>
                  <a:lnTo>
                    <a:pt x="2587" y="10542"/>
                  </a:lnTo>
                  <a:lnTo>
                    <a:pt x="3089" y="10929"/>
                  </a:lnTo>
                  <a:lnTo>
                    <a:pt x="3591" y="11276"/>
                  </a:lnTo>
                  <a:lnTo>
                    <a:pt x="4171" y="11546"/>
                  </a:lnTo>
                  <a:lnTo>
                    <a:pt x="4750" y="11778"/>
                  </a:lnTo>
                  <a:lnTo>
                    <a:pt x="4750" y="11933"/>
                  </a:lnTo>
                  <a:lnTo>
                    <a:pt x="5097" y="11894"/>
                  </a:lnTo>
                  <a:lnTo>
                    <a:pt x="5908" y="12087"/>
                  </a:lnTo>
                  <a:lnTo>
                    <a:pt x="6719" y="12203"/>
                  </a:lnTo>
                  <a:lnTo>
                    <a:pt x="7569" y="12241"/>
                  </a:lnTo>
                  <a:lnTo>
                    <a:pt x="8418" y="12164"/>
                  </a:lnTo>
                  <a:lnTo>
                    <a:pt x="9190" y="12048"/>
                  </a:lnTo>
                  <a:lnTo>
                    <a:pt x="9963" y="11855"/>
                  </a:lnTo>
                  <a:lnTo>
                    <a:pt x="10310" y="11739"/>
                  </a:lnTo>
                  <a:lnTo>
                    <a:pt x="10272" y="11739"/>
                  </a:lnTo>
                  <a:lnTo>
                    <a:pt x="11083" y="11431"/>
                  </a:lnTo>
                  <a:lnTo>
                    <a:pt x="11855" y="11044"/>
                  </a:lnTo>
                  <a:lnTo>
                    <a:pt x="12550" y="10581"/>
                  </a:lnTo>
                  <a:lnTo>
                    <a:pt x="13245" y="10079"/>
                  </a:lnTo>
                  <a:lnTo>
                    <a:pt x="13863" y="9500"/>
                  </a:lnTo>
                  <a:lnTo>
                    <a:pt x="14133" y="9191"/>
                  </a:lnTo>
                  <a:lnTo>
                    <a:pt x="14403" y="8882"/>
                  </a:lnTo>
                  <a:lnTo>
                    <a:pt x="14635" y="8534"/>
                  </a:lnTo>
                  <a:lnTo>
                    <a:pt x="14867" y="8187"/>
                  </a:lnTo>
                  <a:lnTo>
                    <a:pt x="15060" y="7801"/>
                  </a:lnTo>
                  <a:lnTo>
                    <a:pt x="15253" y="7415"/>
                  </a:lnTo>
                  <a:lnTo>
                    <a:pt x="15253" y="7917"/>
                  </a:lnTo>
                  <a:lnTo>
                    <a:pt x="15330" y="8419"/>
                  </a:lnTo>
                  <a:lnTo>
                    <a:pt x="15485" y="8882"/>
                  </a:lnTo>
                  <a:lnTo>
                    <a:pt x="15678" y="9345"/>
                  </a:lnTo>
                  <a:lnTo>
                    <a:pt x="15794" y="9538"/>
                  </a:lnTo>
                  <a:lnTo>
                    <a:pt x="15948" y="9731"/>
                  </a:lnTo>
                  <a:lnTo>
                    <a:pt x="16103" y="9886"/>
                  </a:lnTo>
                  <a:lnTo>
                    <a:pt x="16257" y="10040"/>
                  </a:lnTo>
                  <a:lnTo>
                    <a:pt x="16489" y="10156"/>
                  </a:lnTo>
                  <a:lnTo>
                    <a:pt x="16682" y="10195"/>
                  </a:lnTo>
                  <a:lnTo>
                    <a:pt x="16913" y="10156"/>
                  </a:lnTo>
                  <a:lnTo>
                    <a:pt x="17107" y="10040"/>
                  </a:lnTo>
                  <a:lnTo>
                    <a:pt x="17300" y="9886"/>
                  </a:lnTo>
                  <a:lnTo>
                    <a:pt x="17377" y="9693"/>
                  </a:lnTo>
                  <a:lnTo>
                    <a:pt x="17454" y="9500"/>
                  </a:lnTo>
                  <a:lnTo>
                    <a:pt x="17493" y="9268"/>
                  </a:lnTo>
                  <a:lnTo>
                    <a:pt x="17493" y="9075"/>
                  </a:lnTo>
                  <a:lnTo>
                    <a:pt x="17454" y="8843"/>
                  </a:lnTo>
                  <a:lnTo>
                    <a:pt x="17415" y="8650"/>
                  </a:lnTo>
                  <a:lnTo>
                    <a:pt x="17338" y="8457"/>
                  </a:lnTo>
                  <a:lnTo>
                    <a:pt x="17222" y="8226"/>
                  </a:lnTo>
                  <a:lnTo>
                    <a:pt x="17068" y="8032"/>
                  </a:lnTo>
                  <a:lnTo>
                    <a:pt x="16720" y="7646"/>
                  </a:lnTo>
                  <a:lnTo>
                    <a:pt x="16334" y="7299"/>
                  </a:lnTo>
                  <a:lnTo>
                    <a:pt x="15909" y="6990"/>
                  </a:lnTo>
                  <a:lnTo>
                    <a:pt x="16373" y="6990"/>
                  </a:lnTo>
                  <a:lnTo>
                    <a:pt x="16875" y="6913"/>
                  </a:lnTo>
                  <a:lnTo>
                    <a:pt x="17338" y="6720"/>
                  </a:lnTo>
                  <a:lnTo>
                    <a:pt x="17763" y="6488"/>
                  </a:lnTo>
                  <a:lnTo>
                    <a:pt x="17917" y="6333"/>
                  </a:lnTo>
                  <a:lnTo>
                    <a:pt x="18110" y="6140"/>
                  </a:lnTo>
                  <a:lnTo>
                    <a:pt x="18265" y="5947"/>
                  </a:lnTo>
                  <a:lnTo>
                    <a:pt x="18381" y="5716"/>
                  </a:lnTo>
                  <a:lnTo>
                    <a:pt x="18458" y="5484"/>
                  </a:lnTo>
                  <a:lnTo>
                    <a:pt x="18458" y="5214"/>
                  </a:lnTo>
                  <a:lnTo>
                    <a:pt x="18381" y="4982"/>
                  </a:lnTo>
                  <a:lnTo>
                    <a:pt x="18304" y="4905"/>
                  </a:lnTo>
                  <a:lnTo>
                    <a:pt x="18226" y="4789"/>
                  </a:lnTo>
                  <a:lnTo>
                    <a:pt x="18033" y="4673"/>
                  </a:lnTo>
                  <a:lnTo>
                    <a:pt x="17802" y="4596"/>
                  </a:lnTo>
                  <a:lnTo>
                    <a:pt x="17609" y="4557"/>
                  </a:lnTo>
                  <a:lnTo>
                    <a:pt x="17377" y="4557"/>
                  </a:lnTo>
                  <a:lnTo>
                    <a:pt x="17145" y="4634"/>
                  </a:lnTo>
                  <a:lnTo>
                    <a:pt x="16913" y="4712"/>
                  </a:lnTo>
                  <a:lnTo>
                    <a:pt x="16720" y="4789"/>
                  </a:lnTo>
                  <a:lnTo>
                    <a:pt x="16566" y="4905"/>
                  </a:lnTo>
                  <a:lnTo>
                    <a:pt x="16373" y="5098"/>
                  </a:lnTo>
                  <a:lnTo>
                    <a:pt x="16180" y="5291"/>
                  </a:lnTo>
                  <a:lnTo>
                    <a:pt x="15871" y="5716"/>
                  </a:lnTo>
                  <a:lnTo>
                    <a:pt x="15639" y="6179"/>
                  </a:lnTo>
                  <a:lnTo>
                    <a:pt x="15485" y="6681"/>
                  </a:lnTo>
                  <a:lnTo>
                    <a:pt x="15407" y="6681"/>
                  </a:lnTo>
                  <a:lnTo>
                    <a:pt x="15330" y="6720"/>
                  </a:lnTo>
                  <a:lnTo>
                    <a:pt x="14983" y="6411"/>
                  </a:lnTo>
                  <a:lnTo>
                    <a:pt x="14597" y="6179"/>
                  </a:lnTo>
                  <a:lnTo>
                    <a:pt x="14172" y="6024"/>
                  </a:lnTo>
                  <a:lnTo>
                    <a:pt x="13708" y="5947"/>
                  </a:lnTo>
                  <a:lnTo>
                    <a:pt x="13322" y="5909"/>
                  </a:lnTo>
                  <a:lnTo>
                    <a:pt x="13091" y="5947"/>
                  </a:lnTo>
                  <a:lnTo>
                    <a:pt x="12897" y="5986"/>
                  </a:lnTo>
                  <a:lnTo>
                    <a:pt x="12704" y="6063"/>
                  </a:lnTo>
                  <a:lnTo>
                    <a:pt x="12511" y="6140"/>
                  </a:lnTo>
                  <a:lnTo>
                    <a:pt x="12357" y="6295"/>
                  </a:lnTo>
                  <a:lnTo>
                    <a:pt x="12280" y="6449"/>
                  </a:lnTo>
                  <a:lnTo>
                    <a:pt x="12202" y="6642"/>
                  </a:lnTo>
                  <a:lnTo>
                    <a:pt x="12241" y="6835"/>
                  </a:lnTo>
                  <a:lnTo>
                    <a:pt x="12318" y="6990"/>
                  </a:lnTo>
                  <a:lnTo>
                    <a:pt x="12434" y="7106"/>
                  </a:lnTo>
                  <a:lnTo>
                    <a:pt x="12589" y="7260"/>
                  </a:lnTo>
                  <a:lnTo>
                    <a:pt x="12782" y="7337"/>
                  </a:lnTo>
                  <a:lnTo>
                    <a:pt x="13129" y="7453"/>
                  </a:lnTo>
                  <a:lnTo>
                    <a:pt x="13477" y="7530"/>
                  </a:lnTo>
                  <a:lnTo>
                    <a:pt x="13824" y="7530"/>
                  </a:lnTo>
                  <a:lnTo>
                    <a:pt x="14172" y="7492"/>
                  </a:lnTo>
                  <a:lnTo>
                    <a:pt x="14519" y="7415"/>
                  </a:lnTo>
                  <a:lnTo>
                    <a:pt x="14133" y="7762"/>
                  </a:lnTo>
                  <a:lnTo>
                    <a:pt x="13708" y="8032"/>
                  </a:lnTo>
                  <a:lnTo>
                    <a:pt x="13477" y="8110"/>
                  </a:lnTo>
                  <a:lnTo>
                    <a:pt x="13245" y="8226"/>
                  </a:lnTo>
                  <a:lnTo>
                    <a:pt x="13013" y="8264"/>
                  </a:lnTo>
                  <a:lnTo>
                    <a:pt x="12743" y="8303"/>
                  </a:lnTo>
                  <a:lnTo>
                    <a:pt x="12357" y="8303"/>
                  </a:lnTo>
                  <a:lnTo>
                    <a:pt x="11971" y="8264"/>
                  </a:lnTo>
                  <a:lnTo>
                    <a:pt x="11662" y="8110"/>
                  </a:lnTo>
                  <a:lnTo>
                    <a:pt x="11353" y="7955"/>
                  </a:lnTo>
                  <a:lnTo>
                    <a:pt x="11083" y="7685"/>
                  </a:lnTo>
                  <a:lnTo>
                    <a:pt x="10890" y="7415"/>
                  </a:lnTo>
                  <a:lnTo>
                    <a:pt x="10696" y="7106"/>
                  </a:lnTo>
                  <a:lnTo>
                    <a:pt x="10542" y="6720"/>
                  </a:lnTo>
                  <a:lnTo>
                    <a:pt x="10388" y="6218"/>
                  </a:lnTo>
                  <a:lnTo>
                    <a:pt x="10233" y="5716"/>
                  </a:lnTo>
                  <a:lnTo>
                    <a:pt x="9963" y="4673"/>
                  </a:lnTo>
                  <a:lnTo>
                    <a:pt x="9847" y="4171"/>
                  </a:lnTo>
                  <a:lnTo>
                    <a:pt x="9654" y="3669"/>
                  </a:lnTo>
                  <a:lnTo>
                    <a:pt x="9461" y="3167"/>
                  </a:lnTo>
                  <a:lnTo>
                    <a:pt x="9229" y="2704"/>
                  </a:lnTo>
                  <a:lnTo>
                    <a:pt x="8843" y="2163"/>
                  </a:lnTo>
                  <a:lnTo>
                    <a:pt x="8457" y="1700"/>
                  </a:lnTo>
                  <a:lnTo>
                    <a:pt x="7993" y="1275"/>
                  </a:lnTo>
                  <a:lnTo>
                    <a:pt x="7530" y="889"/>
                  </a:lnTo>
                  <a:lnTo>
                    <a:pt x="6989" y="580"/>
                  </a:lnTo>
                  <a:lnTo>
                    <a:pt x="6449" y="348"/>
                  </a:lnTo>
                  <a:lnTo>
                    <a:pt x="5870" y="155"/>
                  </a:lnTo>
                  <a:lnTo>
                    <a:pt x="5290" y="39"/>
                  </a:lnTo>
                  <a:lnTo>
                    <a:pt x="50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9"/>
            <p:cNvSpPr/>
            <p:nvPr/>
          </p:nvSpPr>
          <p:spPr>
            <a:xfrm>
              <a:off x="5932850" y="4466275"/>
              <a:ext cx="200800" cy="230725"/>
            </a:xfrm>
            <a:custGeom>
              <a:avLst/>
              <a:gdLst/>
              <a:ahLst/>
              <a:cxnLst/>
              <a:rect l="l" t="t" r="r" b="b"/>
              <a:pathLst>
                <a:path w="8032" h="9229" extrusionOk="0">
                  <a:moveTo>
                    <a:pt x="2047" y="0"/>
                  </a:moveTo>
                  <a:lnTo>
                    <a:pt x="1892" y="77"/>
                  </a:lnTo>
                  <a:lnTo>
                    <a:pt x="1738" y="154"/>
                  </a:lnTo>
                  <a:lnTo>
                    <a:pt x="1429" y="425"/>
                  </a:lnTo>
                  <a:lnTo>
                    <a:pt x="1197" y="734"/>
                  </a:lnTo>
                  <a:lnTo>
                    <a:pt x="965" y="1004"/>
                  </a:lnTo>
                  <a:lnTo>
                    <a:pt x="734" y="1352"/>
                  </a:lnTo>
                  <a:lnTo>
                    <a:pt x="502" y="1738"/>
                  </a:lnTo>
                  <a:lnTo>
                    <a:pt x="348" y="2124"/>
                  </a:lnTo>
                  <a:lnTo>
                    <a:pt x="193" y="2549"/>
                  </a:lnTo>
                  <a:lnTo>
                    <a:pt x="77" y="3012"/>
                  </a:lnTo>
                  <a:lnTo>
                    <a:pt x="39" y="3475"/>
                  </a:lnTo>
                  <a:lnTo>
                    <a:pt x="0" y="3939"/>
                  </a:lnTo>
                  <a:lnTo>
                    <a:pt x="77" y="4441"/>
                  </a:lnTo>
                  <a:lnTo>
                    <a:pt x="155" y="4904"/>
                  </a:lnTo>
                  <a:lnTo>
                    <a:pt x="270" y="5329"/>
                  </a:lnTo>
                  <a:lnTo>
                    <a:pt x="463" y="5792"/>
                  </a:lnTo>
                  <a:lnTo>
                    <a:pt x="695" y="6178"/>
                  </a:lnTo>
                  <a:lnTo>
                    <a:pt x="1043" y="6178"/>
                  </a:lnTo>
                  <a:lnTo>
                    <a:pt x="888" y="5831"/>
                  </a:lnTo>
                  <a:lnTo>
                    <a:pt x="734" y="5483"/>
                  </a:lnTo>
                  <a:lnTo>
                    <a:pt x="657" y="5136"/>
                  </a:lnTo>
                  <a:lnTo>
                    <a:pt x="541" y="4788"/>
                  </a:lnTo>
                  <a:lnTo>
                    <a:pt x="502" y="4402"/>
                  </a:lnTo>
                  <a:lnTo>
                    <a:pt x="463" y="4055"/>
                  </a:lnTo>
                  <a:lnTo>
                    <a:pt x="463" y="3668"/>
                  </a:lnTo>
                  <a:lnTo>
                    <a:pt x="463" y="3321"/>
                  </a:lnTo>
                  <a:lnTo>
                    <a:pt x="541" y="2973"/>
                  </a:lnTo>
                  <a:lnTo>
                    <a:pt x="618" y="2626"/>
                  </a:lnTo>
                  <a:lnTo>
                    <a:pt x="734" y="2278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7" y="1004"/>
                  </a:lnTo>
                  <a:lnTo>
                    <a:pt x="1776" y="734"/>
                  </a:lnTo>
                  <a:lnTo>
                    <a:pt x="1969" y="579"/>
                  </a:lnTo>
                  <a:lnTo>
                    <a:pt x="2085" y="502"/>
                  </a:lnTo>
                  <a:lnTo>
                    <a:pt x="2201" y="463"/>
                  </a:lnTo>
                  <a:lnTo>
                    <a:pt x="2317" y="579"/>
                  </a:lnTo>
                  <a:lnTo>
                    <a:pt x="2433" y="811"/>
                  </a:lnTo>
                  <a:lnTo>
                    <a:pt x="2587" y="1197"/>
                  </a:lnTo>
                  <a:lnTo>
                    <a:pt x="2742" y="1583"/>
                  </a:lnTo>
                  <a:lnTo>
                    <a:pt x="2858" y="1931"/>
                  </a:lnTo>
                  <a:lnTo>
                    <a:pt x="2973" y="2317"/>
                  </a:lnTo>
                  <a:lnTo>
                    <a:pt x="3051" y="2703"/>
                  </a:lnTo>
                  <a:lnTo>
                    <a:pt x="3089" y="3089"/>
                  </a:lnTo>
                  <a:lnTo>
                    <a:pt x="3089" y="3437"/>
                  </a:lnTo>
                  <a:lnTo>
                    <a:pt x="3051" y="3784"/>
                  </a:lnTo>
                  <a:lnTo>
                    <a:pt x="3012" y="4132"/>
                  </a:lnTo>
                  <a:lnTo>
                    <a:pt x="2896" y="4479"/>
                  </a:lnTo>
                  <a:lnTo>
                    <a:pt x="2780" y="4788"/>
                  </a:lnTo>
                  <a:lnTo>
                    <a:pt x="2587" y="5136"/>
                  </a:lnTo>
                  <a:lnTo>
                    <a:pt x="2394" y="5445"/>
                  </a:lnTo>
                  <a:lnTo>
                    <a:pt x="2356" y="5522"/>
                  </a:lnTo>
                  <a:lnTo>
                    <a:pt x="2394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4" y="5792"/>
                  </a:lnTo>
                  <a:lnTo>
                    <a:pt x="2471" y="5792"/>
                  </a:lnTo>
                  <a:lnTo>
                    <a:pt x="2626" y="5715"/>
                  </a:lnTo>
                  <a:lnTo>
                    <a:pt x="2819" y="5676"/>
                  </a:lnTo>
                  <a:lnTo>
                    <a:pt x="3205" y="5676"/>
                  </a:lnTo>
                  <a:lnTo>
                    <a:pt x="3630" y="5715"/>
                  </a:lnTo>
                  <a:lnTo>
                    <a:pt x="4055" y="5792"/>
                  </a:lnTo>
                  <a:lnTo>
                    <a:pt x="4441" y="5947"/>
                  </a:lnTo>
                  <a:lnTo>
                    <a:pt x="4866" y="6101"/>
                  </a:lnTo>
                  <a:lnTo>
                    <a:pt x="5213" y="6256"/>
                  </a:lnTo>
                  <a:lnTo>
                    <a:pt x="5522" y="6449"/>
                  </a:lnTo>
                  <a:lnTo>
                    <a:pt x="5831" y="6642"/>
                  </a:lnTo>
                  <a:lnTo>
                    <a:pt x="6140" y="6835"/>
                  </a:lnTo>
                  <a:lnTo>
                    <a:pt x="6410" y="7067"/>
                  </a:lnTo>
                  <a:lnTo>
                    <a:pt x="6680" y="7337"/>
                  </a:lnTo>
                  <a:lnTo>
                    <a:pt x="6912" y="7607"/>
                  </a:lnTo>
                  <a:lnTo>
                    <a:pt x="7144" y="7877"/>
                  </a:lnTo>
                  <a:lnTo>
                    <a:pt x="7337" y="8186"/>
                  </a:lnTo>
                  <a:lnTo>
                    <a:pt x="7530" y="8534"/>
                  </a:lnTo>
                  <a:lnTo>
                    <a:pt x="7105" y="8650"/>
                  </a:lnTo>
                  <a:lnTo>
                    <a:pt x="6680" y="8727"/>
                  </a:lnTo>
                  <a:lnTo>
                    <a:pt x="6294" y="8766"/>
                  </a:lnTo>
                  <a:lnTo>
                    <a:pt x="5870" y="8804"/>
                  </a:lnTo>
                  <a:lnTo>
                    <a:pt x="5483" y="8804"/>
                  </a:lnTo>
                  <a:lnTo>
                    <a:pt x="5059" y="8727"/>
                  </a:lnTo>
                  <a:lnTo>
                    <a:pt x="4672" y="8611"/>
                  </a:lnTo>
                  <a:lnTo>
                    <a:pt x="4248" y="8457"/>
                  </a:lnTo>
                  <a:lnTo>
                    <a:pt x="3900" y="8264"/>
                  </a:lnTo>
                  <a:lnTo>
                    <a:pt x="3591" y="8071"/>
                  </a:lnTo>
                  <a:lnTo>
                    <a:pt x="3012" y="7607"/>
                  </a:lnTo>
                  <a:lnTo>
                    <a:pt x="2471" y="7105"/>
                  </a:lnTo>
                  <a:lnTo>
                    <a:pt x="1931" y="6565"/>
                  </a:lnTo>
                  <a:lnTo>
                    <a:pt x="1854" y="6526"/>
                  </a:lnTo>
                  <a:lnTo>
                    <a:pt x="1815" y="6487"/>
                  </a:lnTo>
                  <a:lnTo>
                    <a:pt x="1661" y="6526"/>
                  </a:lnTo>
                  <a:lnTo>
                    <a:pt x="1622" y="6526"/>
                  </a:lnTo>
                  <a:lnTo>
                    <a:pt x="1583" y="6565"/>
                  </a:lnTo>
                  <a:lnTo>
                    <a:pt x="1429" y="6835"/>
                  </a:lnTo>
                  <a:lnTo>
                    <a:pt x="1661" y="6873"/>
                  </a:lnTo>
                  <a:lnTo>
                    <a:pt x="2278" y="7491"/>
                  </a:lnTo>
                  <a:lnTo>
                    <a:pt x="2896" y="8071"/>
                  </a:lnTo>
                  <a:lnTo>
                    <a:pt x="3244" y="8341"/>
                  </a:lnTo>
                  <a:lnTo>
                    <a:pt x="3630" y="8573"/>
                  </a:lnTo>
                  <a:lnTo>
                    <a:pt x="3977" y="8766"/>
                  </a:lnTo>
                  <a:lnTo>
                    <a:pt x="4364" y="8959"/>
                  </a:lnTo>
                  <a:lnTo>
                    <a:pt x="4827" y="9113"/>
                  </a:lnTo>
                  <a:lnTo>
                    <a:pt x="5252" y="9190"/>
                  </a:lnTo>
                  <a:lnTo>
                    <a:pt x="5676" y="9229"/>
                  </a:lnTo>
                  <a:lnTo>
                    <a:pt x="6140" y="9229"/>
                  </a:lnTo>
                  <a:lnTo>
                    <a:pt x="6565" y="9152"/>
                  </a:lnTo>
                  <a:lnTo>
                    <a:pt x="6989" y="9074"/>
                  </a:lnTo>
                  <a:lnTo>
                    <a:pt x="7878" y="8843"/>
                  </a:lnTo>
                  <a:lnTo>
                    <a:pt x="7955" y="8804"/>
                  </a:lnTo>
                  <a:lnTo>
                    <a:pt x="7993" y="8727"/>
                  </a:lnTo>
                  <a:lnTo>
                    <a:pt x="8032" y="8650"/>
                  </a:lnTo>
                  <a:lnTo>
                    <a:pt x="7993" y="8534"/>
                  </a:lnTo>
                  <a:lnTo>
                    <a:pt x="7762" y="8109"/>
                  </a:lnTo>
                  <a:lnTo>
                    <a:pt x="7491" y="7684"/>
                  </a:lnTo>
                  <a:lnTo>
                    <a:pt x="7221" y="7298"/>
                  </a:lnTo>
                  <a:lnTo>
                    <a:pt x="6874" y="6912"/>
                  </a:lnTo>
                  <a:lnTo>
                    <a:pt x="6526" y="6603"/>
                  </a:lnTo>
                  <a:lnTo>
                    <a:pt x="6140" y="6294"/>
                  </a:lnTo>
                  <a:lnTo>
                    <a:pt x="5715" y="6024"/>
                  </a:lnTo>
                  <a:lnTo>
                    <a:pt x="5252" y="5792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39" y="5367"/>
                  </a:lnTo>
                  <a:lnTo>
                    <a:pt x="3591" y="5290"/>
                  </a:lnTo>
                  <a:lnTo>
                    <a:pt x="3012" y="5290"/>
                  </a:lnTo>
                  <a:lnTo>
                    <a:pt x="3167" y="4981"/>
                  </a:lnTo>
                  <a:lnTo>
                    <a:pt x="3321" y="4634"/>
                  </a:lnTo>
                  <a:lnTo>
                    <a:pt x="3398" y="4286"/>
                  </a:lnTo>
                  <a:lnTo>
                    <a:pt x="3475" y="3939"/>
                  </a:lnTo>
                  <a:lnTo>
                    <a:pt x="3514" y="3591"/>
                  </a:lnTo>
                  <a:lnTo>
                    <a:pt x="3514" y="3205"/>
                  </a:lnTo>
                  <a:lnTo>
                    <a:pt x="3514" y="2858"/>
                  </a:lnTo>
                  <a:lnTo>
                    <a:pt x="3437" y="2471"/>
                  </a:lnTo>
                  <a:lnTo>
                    <a:pt x="3321" y="1969"/>
                  </a:lnTo>
                  <a:lnTo>
                    <a:pt x="3167" y="1467"/>
                  </a:lnTo>
                  <a:lnTo>
                    <a:pt x="2935" y="965"/>
                  </a:lnTo>
                  <a:lnTo>
                    <a:pt x="2703" y="502"/>
                  </a:lnTo>
                  <a:lnTo>
                    <a:pt x="2587" y="270"/>
                  </a:lnTo>
                  <a:lnTo>
                    <a:pt x="2471" y="116"/>
                  </a:lnTo>
                  <a:lnTo>
                    <a:pt x="2356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9"/>
            <p:cNvSpPr/>
            <p:nvPr/>
          </p:nvSpPr>
          <p:spPr>
            <a:xfrm>
              <a:off x="2331050" y="4488475"/>
              <a:ext cx="145775" cy="163175"/>
            </a:xfrm>
            <a:custGeom>
              <a:avLst/>
              <a:gdLst/>
              <a:ahLst/>
              <a:cxnLst/>
              <a:rect l="l" t="t" r="r" b="b"/>
              <a:pathLst>
                <a:path w="5831" h="6527" extrusionOk="0">
                  <a:moveTo>
                    <a:pt x="3321" y="502"/>
                  </a:moveTo>
                  <a:lnTo>
                    <a:pt x="3784" y="695"/>
                  </a:lnTo>
                  <a:lnTo>
                    <a:pt x="4248" y="1004"/>
                  </a:lnTo>
                  <a:lnTo>
                    <a:pt x="4595" y="1313"/>
                  </a:lnTo>
                  <a:lnTo>
                    <a:pt x="4904" y="1738"/>
                  </a:lnTo>
                  <a:lnTo>
                    <a:pt x="5174" y="2163"/>
                  </a:lnTo>
                  <a:lnTo>
                    <a:pt x="5252" y="2394"/>
                  </a:lnTo>
                  <a:lnTo>
                    <a:pt x="5329" y="2665"/>
                  </a:lnTo>
                  <a:lnTo>
                    <a:pt x="5367" y="2896"/>
                  </a:lnTo>
                  <a:lnTo>
                    <a:pt x="5367" y="3167"/>
                  </a:lnTo>
                  <a:lnTo>
                    <a:pt x="5367" y="3437"/>
                  </a:lnTo>
                  <a:lnTo>
                    <a:pt x="5329" y="3707"/>
                  </a:lnTo>
                  <a:lnTo>
                    <a:pt x="5213" y="4171"/>
                  </a:lnTo>
                  <a:lnTo>
                    <a:pt x="5020" y="4595"/>
                  </a:lnTo>
                  <a:lnTo>
                    <a:pt x="4750" y="4981"/>
                  </a:lnTo>
                  <a:lnTo>
                    <a:pt x="4441" y="5368"/>
                  </a:lnTo>
                  <a:lnTo>
                    <a:pt x="4055" y="5638"/>
                  </a:lnTo>
                  <a:lnTo>
                    <a:pt x="3630" y="5870"/>
                  </a:lnTo>
                  <a:lnTo>
                    <a:pt x="3398" y="5947"/>
                  </a:lnTo>
                  <a:lnTo>
                    <a:pt x="3166" y="6024"/>
                  </a:lnTo>
                  <a:lnTo>
                    <a:pt x="2935" y="6024"/>
                  </a:lnTo>
                  <a:lnTo>
                    <a:pt x="2703" y="6063"/>
                  </a:lnTo>
                  <a:lnTo>
                    <a:pt x="2394" y="6024"/>
                  </a:lnTo>
                  <a:lnTo>
                    <a:pt x="2085" y="5985"/>
                  </a:lnTo>
                  <a:lnTo>
                    <a:pt x="1815" y="5908"/>
                  </a:lnTo>
                  <a:lnTo>
                    <a:pt x="1583" y="5792"/>
                  </a:lnTo>
                  <a:lnTo>
                    <a:pt x="1390" y="5677"/>
                  </a:lnTo>
                  <a:lnTo>
                    <a:pt x="1197" y="5522"/>
                  </a:lnTo>
                  <a:lnTo>
                    <a:pt x="1004" y="5329"/>
                  </a:lnTo>
                  <a:lnTo>
                    <a:pt x="850" y="5136"/>
                  </a:lnTo>
                  <a:lnTo>
                    <a:pt x="734" y="4904"/>
                  </a:lnTo>
                  <a:lnTo>
                    <a:pt x="656" y="4673"/>
                  </a:lnTo>
                  <a:lnTo>
                    <a:pt x="541" y="4441"/>
                  </a:lnTo>
                  <a:lnTo>
                    <a:pt x="502" y="4209"/>
                  </a:lnTo>
                  <a:lnTo>
                    <a:pt x="425" y="3669"/>
                  </a:lnTo>
                  <a:lnTo>
                    <a:pt x="463" y="3128"/>
                  </a:lnTo>
                  <a:lnTo>
                    <a:pt x="579" y="2587"/>
                  </a:lnTo>
                  <a:lnTo>
                    <a:pt x="734" y="2085"/>
                  </a:lnTo>
                  <a:lnTo>
                    <a:pt x="1004" y="1622"/>
                  </a:lnTo>
                  <a:lnTo>
                    <a:pt x="1158" y="1390"/>
                  </a:lnTo>
                  <a:lnTo>
                    <a:pt x="1313" y="1197"/>
                  </a:lnTo>
                  <a:lnTo>
                    <a:pt x="1506" y="1043"/>
                  </a:lnTo>
                  <a:lnTo>
                    <a:pt x="1699" y="888"/>
                  </a:lnTo>
                  <a:lnTo>
                    <a:pt x="1931" y="734"/>
                  </a:lnTo>
                  <a:lnTo>
                    <a:pt x="2162" y="657"/>
                  </a:lnTo>
                  <a:lnTo>
                    <a:pt x="2394" y="579"/>
                  </a:lnTo>
                  <a:lnTo>
                    <a:pt x="2664" y="502"/>
                  </a:lnTo>
                  <a:lnTo>
                    <a:pt x="2935" y="502"/>
                  </a:lnTo>
                  <a:lnTo>
                    <a:pt x="3244" y="541"/>
                  </a:lnTo>
                  <a:lnTo>
                    <a:pt x="3282" y="502"/>
                  </a:lnTo>
                  <a:close/>
                  <a:moveTo>
                    <a:pt x="3128" y="0"/>
                  </a:moveTo>
                  <a:lnTo>
                    <a:pt x="3051" y="39"/>
                  </a:lnTo>
                  <a:lnTo>
                    <a:pt x="2973" y="116"/>
                  </a:lnTo>
                  <a:lnTo>
                    <a:pt x="2973" y="193"/>
                  </a:lnTo>
                  <a:lnTo>
                    <a:pt x="2664" y="155"/>
                  </a:lnTo>
                  <a:lnTo>
                    <a:pt x="2394" y="193"/>
                  </a:lnTo>
                  <a:lnTo>
                    <a:pt x="2124" y="232"/>
                  </a:lnTo>
                  <a:lnTo>
                    <a:pt x="1854" y="309"/>
                  </a:lnTo>
                  <a:lnTo>
                    <a:pt x="1622" y="425"/>
                  </a:lnTo>
                  <a:lnTo>
                    <a:pt x="1390" y="579"/>
                  </a:lnTo>
                  <a:lnTo>
                    <a:pt x="1197" y="734"/>
                  </a:lnTo>
                  <a:lnTo>
                    <a:pt x="965" y="927"/>
                  </a:lnTo>
                  <a:lnTo>
                    <a:pt x="811" y="1120"/>
                  </a:lnTo>
                  <a:lnTo>
                    <a:pt x="656" y="1352"/>
                  </a:lnTo>
                  <a:lnTo>
                    <a:pt x="386" y="1854"/>
                  </a:lnTo>
                  <a:lnTo>
                    <a:pt x="154" y="2394"/>
                  </a:lnTo>
                  <a:lnTo>
                    <a:pt x="39" y="2974"/>
                  </a:lnTo>
                  <a:lnTo>
                    <a:pt x="0" y="3591"/>
                  </a:lnTo>
                  <a:lnTo>
                    <a:pt x="0" y="3900"/>
                  </a:lnTo>
                  <a:lnTo>
                    <a:pt x="39" y="4209"/>
                  </a:lnTo>
                  <a:lnTo>
                    <a:pt x="116" y="4518"/>
                  </a:lnTo>
                  <a:lnTo>
                    <a:pt x="193" y="4788"/>
                  </a:lnTo>
                  <a:lnTo>
                    <a:pt x="270" y="5059"/>
                  </a:lnTo>
                  <a:lnTo>
                    <a:pt x="425" y="5329"/>
                  </a:lnTo>
                  <a:lnTo>
                    <a:pt x="579" y="5561"/>
                  </a:lnTo>
                  <a:lnTo>
                    <a:pt x="772" y="5754"/>
                  </a:lnTo>
                  <a:lnTo>
                    <a:pt x="965" y="5947"/>
                  </a:lnTo>
                  <a:lnTo>
                    <a:pt x="1197" y="6101"/>
                  </a:lnTo>
                  <a:lnTo>
                    <a:pt x="1467" y="6256"/>
                  </a:lnTo>
                  <a:lnTo>
                    <a:pt x="1738" y="6372"/>
                  </a:lnTo>
                  <a:lnTo>
                    <a:pt x="2085" y="6449"/>
                  </a:lnTo>
                  <a:lnTo>
                    <a:pt x="2394" y="6487"/>
                  </a:lnTo>
                  <a:lnTo>
                    <a:pt x="2742" y="6526"/>
                  </a:lnTo>
                  <a:lnTo>
                    <a:pt x="3012" y="6487"/>
                  </a:lnTo>
                  <a:lnTo>
                    <a:pt x="3321" y="6449"/>
                  </a:lnTo>
                  <a:lnTo>
                    <a:pt x="3630" y="6372"/>
                  </a:lnTo>
                  <a:lnTo>
                    <a:pt x="3900" y="6256"/>
                  </a:lnTo>
                  <a:lnTo>
                    <a:pt x="4170" y="6101"/>
                  </a:lnTo>
                  <a:lnTo>
                    <a:pt x="4402" y="5947"/>
                  </a:lnTo>
                  <a:lnTo>
                    <a:pt x="4634" y="5792"/>
                  </a:lnTo>
                  <a:lnTo>
                    <a:pt x="4866" y="5561"/>
                  </a:lnTo>
                  <a:lnTo>
                    <a:pt x="5059" y="5368"/>
                  </a:lnTo>
                  <a:lnTo>
                    <a:pt x="5252" y="5097"/>
                  </a:lnTo>
                  <a:lnTo>
                    <a:pt x="5406" y="4866"/>
                  </a:lnTo>
                  <a:lnTo>
                    <a:pt x="5522" y="4595"/>
                  </a:lnTo>
                  <a:lnTo>
                    <a:pt x="5638" y="4286"/>
                  </a:lnTo>
                  <a:lnTo>
                    <a:pt x="5754" y="4016"/>
                  </a:lnTo>
                  <a:lnTo>
                    <a:pt x="5792" y="3707"/>
                  </a:lnTo>
                  <a:lnTo>
                    <a:pt x="5831" y="3398"/>
                  </a:lnTo>
                  <a:lnTo>
                    <a:pt x="5831" y="3089"/>
                  </a:lnTo>
                  <a:lnTo>
                    <a:pt x="5792" y="2780"/>
                  </a:lnTo>
                  <a:lnTo>
                    <a:pt x="5754" y="2472"/>
                  </a:lnTo>
                  <a:lnTo>
                    <a:pt x="5638" y="2163"/>
                  </a:lnTo>
                  <a:lnTo>
                    <a:pt x="5522" y="1892"/>
                  </a:lnTo>
                  <a:lnTo>
                    <a:pt x="5406" y="1622"/>
                  </a:lnTo>
                  <a:lnTo>
                    <a:pt x="5213" y="1352"/>
                  </a:lnTo>
                  <a:lnTo>
                    <a:pt x="5020" y="1120"/>
                  </a:lnTo>
                  <a:lnTo>
                    <a:pt x="4827" y="888"/>
                  </a:lnTo>
                  <a:lnTo>
                    <a:pt x="4595" y="695"/>
                  </a:lnTo>
                  <a:lnTo>
                    <a:pt x="4364" y="502"/>
                  </a:lnTo>
                  <a:lnTo>
                    <a:pt x="4093" y="348"/>
                  </a:lnTo>
                  <a:lnTo>
                    <a:pt x="3823" y="193"/>
                  </a:lnTo>
                  <a:lnTo>
                    <a:pt x="3514" y="116"/>
                  </a:lnTo>
                  <a:lnTo>
                    <a:pt x="32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9"/>
            <p:cNvSpPr/>
            <p:nvPr/>
          </p:nvSpPr>
          <p:spPr>
            <a:xfrm>
              <a:off x="3966375" y="4488475"/>
              <a:ext cx="350450" cy="288650"/>
            </a:xfrm>
            <a:custGeom>
              <a:avLst/>
              <a:gdLst/>
              <a:ahLst/>
              <a:cxnLst/>
              <a:rect l="l" t="t" r="r" b="b"/>
              <a:pathLst>
                <a:path w="14018" h="11546" extrusionOk="0">
                  <a:moveTo>
                    <a:pt x="11778" y="0"/>
                  </a:moveTo>
                  <a:lnTo>
                    <a:pt x="11469" y="77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8" y="2780"/>
                  </a:lnTo>
                  <a:lnTo>
                    <a:pt x="10658" y="1892"/>
                  </a:lnTo>
                  <a:lnTo>
                    <a:pt x="10427" y="2085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168" y="5522"/>
                  </a:lnTo>
                  <a:lnTo>
                    <a:pt x="13439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2" y="6681"/>
                  </a:lnTo>
                  <a:lnTo>
                    <a:pt x="13516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4" y="7955"/>
                  </a:lnTo>
                  <a:lnTo>
                    <a:pt x="12203" y="8418"/>
                  </a:lnTo>
                  <a:lnTo>
                    <a:pt x="11740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1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0" y="11160"/>
                  </a:lnTo>
                  <a:lnTo>
                    <a:pt x="3013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2"/>
                  </a:lnTo>
                  <a:lnTo>
                    <a:pt x="1082" y="10696"/>
                  </a:lnTo>
                  <a:lnTo>
                    <a:pt x="812" y="10542"/>
                  </a:lnTo>
                  <a:lnTo>
                    <a:pt x="618" y="10388"/>
                  </a:lnTo>
                  <a:lnTo>
                    <a:pt x="464" y="10194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7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1" y="9886"/>
                  </a:lnTo>
                  <a:lnTo>
                    <a:pt x="39" y="10117"/>
                  </a:lnTo>
                  <a:lnTo>
                    <a:pt x="78" y="10310"/>
                  </a:lnTo>
                  <a:lnTo>
                    <a:pt x="194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2" y="11353"/>
                  </a:lnTo>
                  <a:lnTo>
                    <a:pt x="2626" y="11430"/>
                  </a:lnTo>
                  <a:lnTo>
                    <a:pt x="3321" y="11507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7"/>
                  </a:lnTo>
                  <a:lnTo>
                    <a:pt x="6063" y="11430"/>
                  </a:lnTo>
                  <a:lnTo>
                    <a:pt x="6758" y="11314"/>
                  </a:lnTo>
                  <a:lnTo>
                    <a:pt x="7415" y="11160"/>
                  </a:lnTo>
                  <a:lnTo>
                    <a:pt x="8071" y="11005"/>
                  </a:lnTo>
                  <a:lnTo>
                    <a:pt x="8728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8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3"/>
                  </a:lnTo>
                  <a:lnTo>
                    <a:pt x="14018" y="6140"/>
                  </a:lnTo>
                  <a:lnTo>
                    <a:pt x="13941" y="5908"/>
                  </a:lnTo>
                  <a:lnTo>
                    <a:pt x="13863" y="5715"/>
                  </a:lnTo>
                  <a:lnTo>
                    <a:pt x="13748" y="5522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6"/>
                  </a:lnTo>
                  <a:lnTo>
                    <a:pt x="13091" y="5136"/>
                  </a:lnTo>
                  <a:lnTo>
                    <a:pt x="12821" y="3823"/>
                  </a:lnTo>
                  <a:lnTo>
                    <a:pt x="12512" y="2549"/>
                  </a:lnTo>
                  <a:lnTo>
                    <a:pt x="12164" y="1274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9"/>
            <p:cNvSpPr/>
            <p:nvPr/>
          </p:nvSpPr>
          <p:spPr>
            <a:xfrm>
              <a:off x="1307750" y="4498125"/>
              <a:ext cx="103325" cy="105250"/>
            </a:xfrm>
            <a:custGeom>
              <a:avLst/>
              <a:gdLst/>
              <a:ahLst/>
              <a:cxnLst/>
              <a:rect l="l" t="t" r="r" b="b"/>
              <a:pathLst>
                <a:path w="4133" h="4210" extrusionOk="0">
                  <a:moveTo>
                    <a:pt x="2317" y="348"/>
                  </a:moveTo>
                  <a:lnTo>
                    <a:pt x="2665" y="425"/>
                  </a:lnTo>
                  <a:lnTo>
                    <a:pt x="2819" y="502"/>
                  </a:lnTo>
                  <a:lnTo>
                    <a:pt x="2974" y="618"/>
                  </a:lnTo>
                  <a:lnTo>
                    <a:pt x="3128" y="734"/>
                  </a:lnTo>
                  <a:lnTo>
                    <a:pt x="3244" y="850"/>
                  </a:lnTo>
                  <a:lnTo>
                    <a:pt x="3360" y="1043"/>
                  </a:lnTo>
                  <a:lnTo>
                    <a:pt x="3476" y="1197"/>
                  </a:lnTo>
                  <a:lnTo>
                    <a:pt x="3514" y="1236"/>
                  </a:lnTo>
                  <a:lnTo>
                    <a:pt x="3630" y="1545"/>
                  </a:lnTo>
                  <a:lnTo>
                    <a:pt x="3707" y="1815"/>
                  </a:lnTo>
                  <a:lnTo>
                    <a:pt x="3746" y="2086"/>
                  </a:lnTo>
                  <a:lnTo>
                    <a:pt x="3746" y="2356"/>
                  </a:lnTo>
                  <a:lnTo>
                    <a:pt x="3707" y="2626"/>
                  </a:lnTo>
                  <a:lnTo>
                    <a:pt x="3630" y="2896"/>
                  </a:lnTo>
                  <a:lnTo>
                    <a:pt x="3514" y="3128"/>
                  </a:lnTo>
                  <a:lnTo>
                    <a:pt x="3283" y="3398"/>
                  </a:lnTo>
                  <a:lnTo>
                    <a:pt x="3012" y="3591"/>
                  </a:lnTo>
                  <a:lnTo>
                    <a:pt x="2703" y="3746"/>
                  </a:lnTo>
                  <a:lnTo>
                    <a:pt x="2356" y="3823"/>
                  </a:lnTo>
                  <a:lnTo>
                    <a:pt x="2008" y="3862"/>
                  </a:lnTo>
                  <a:lnTo>
                    <a:pt x="1661" y="3785"/>
                  </a:lnTo>
                  <a:lnTo>
                    <a:pt x="1313" y="3669"/>
                  </a:lnTo>
                  <a:lnTo>
                    <a:pt x="1004" y="3476"/>
                  </a:lnTo>
                  <a:lnTo>
                    <a:pt x="734" y="3244"/>
                  </a:lnTo>
                  <a:lnTo>
                    <a:pt x="579" y="2935"/>
                  </a:lnTo>
                  <a:lnTo>
                    <a:pt x="425" y="2665"/>
                  </a:lnTo>
                  <a:lnTo>
                    <a:pt x="386" y="2317"/>
                  </a:lnTo>
                  <a:lnTo>
                    <a:pt x="348" y="2008"/>
                  </a:lnTo>
                  <a:lnTo>
                    <a:pt x="386" y="1661"/>
                  </a:lnTo>
                  <a:lnTo>
                    <a:pt x="502" y="1352"/>
                  </a:lnTo>
                  <a:lnTo>
                    <a:pt x="657" y="1043"/>
                  </a:lnTo>
                  <a:lnTo>
                    <a:pt x="888" y="811"/>
                  </a:lnTo>
                  <a:lnTo>
                    <a:pt x="1197" y="580"/>
                  </a:lnTo>
                  <a:lnTo>
                    <a:pt x="1545" y="425"/>
                  </a:lnTo>
                  <a:lnTo>
                    <a:pt x="1931" y="348"/>
                  </a:lnTo>
                  <a:close/>
                  <a:moveTo>
                    <a:pt x="2201" y="0"/>
                  </a:moveTo>
                  <a:lnTo>
                    <a:pt x="1815" y="39"/>
                  </a:lnTo>
                  <a:lnTo>
                    <a:pt x="1468" y="116"/>
                  </a:lnTo>
                  <a:lnTo>
                    <a:pt x="1120" y="232"/>
                  </a:lnTo>
                  <a:lnTo>
                    <a:pt x="927" y="348"/>
                  </a:lnTo>
                  <a:lnTo>
                    <a:pt x="773" y="464"/>
                  </a:lnTo>
                  <a:lnTo>
                    <a:pt x="579" y="618"/>
                  </a:lnTo>
                  <a:lnTo>
                    <a:pt x="464" y="773"/>
                  </a:lnTo>
                  <a:lnTo>
                    <a:pt x="232" y="1159"/>
                  </a:lnTo>
                  <a:lnTo>
                    <a:pt x="78" y="1545"/>
                  </a:lnTo>
                  <a:lnTo>
                    <a:pt x="0" y="1970"/>
                  </a:lnTo>
                  <a:lnTo>
                    <a:pt x="0" y="2394"/>
                  </a:lnTo>
                  <a:lnTo>
                    <a:pt x="116" y="2858"/>
                  </a:lnTo>
                  <a:lnTo>
                    <a:pt x="193" y="3051"/>
                  </a:lnTo>
                  <a:lnTo>
                    <a:pt x="309" y="3244"/>
                  </a:lnTo>
                  <a:lnTo>
                    <a:pt x="579" y="3553"/>
                  </a:lnTo>
                  <a:lnTo>
                    <a:pt x="888" y="3823"/>
                  </a:lnTo>
                  <a:lnTo>
                    <a:pt x="1236" y="4016"/>
                  </a:lnTo>
                  <a:lnTo>
                    <a:pt x="1622" y="4171"/>
                  </a:lnTo>
                  <a:lnTo>
                    <a:pt x="2047" y="4209"/>
                  </a:lnTo>
                  <a:lnTo>
                    <a:pt x="2472" y="4209"/>
                  </a:lnTo>
                  <a:lnTo>
                    <a:pt x="2858" y="4093"/>
                  </a:lnTo>
                  <a:lnTo>
                    <a:pt x="3244" y="3939"/>
                  </a:lnTo>
                  <a:lnTo>
                    <a:pt x="3398" y="3823"/>
                  </a:lnTo>
                  <a:lnTo>
                    <a:pt x="3553" y="3669"/>
                  </a:lnTo>
                  <a:lnTo>
                    <a:pt x="3707" y="3514"/>
                  </a:lnTo>
                  <a:lnTo>
                    <a:pt x="3823" y="3321"/>
                  </a:lnTo>
                  <a:lnTo>
                    <a:pt x="4016" y="2935"/>
                  </a:lnTo>
                  <a:lnTo>
                    <a:pt x="4132" y="2510"/>
                  </a:lnTo>
                  <a:lnTo>
                    <a:pt x="4132" y="2047"/>
                  </a:lnTo>
                  <a:lnTo>
                    <a:pt x="4132" y="1854"/>
                  </a:lnTo>
                  <a:lnTo>
                    <a:pt x="4055" y="1622"/>
                  </a:lnTo>
                  <a:lnTo>
                    <a:pt x="4016" y="1429"/>
                  </a:lnTo>
                  <a:lnTo>
                    <a:pt x="3900" y="1236"/>
                  </a:lnTo>
                  <a:lnTo>
                    <a:pt x="3785" y="1082"/>
                  </a:lnTo>
                  <a:lnTo>
                    <a:pt x="3630" y="927"/>
                  </a:lnTo>
                  <a:lnTo>
                    <a:pt x="3591" y="888"/>
                  </a:lnTo>
                  <a:lnTo>
                    <a:pt x="3553" y="734"/>
                  </a:lnTo>
                  <a:lnTo>
                    <a:pt x="3437" y="580"/>
                  </a:lnTo>
                  <a:lnTo>
                    <a:pt x="3360" y="425"/>
                  </a:lnTo>
                  <a:lnTo>
                    <a:pt x="3244" y="348"/>
                  </a:lnTo>
                  <a:lnTo>
                    <a:pt x="3089" y="232"/>
                  </a:lnTo>
                  <a:lnTo>
                    <a:pt x="2935" y="155"/>
                  </a:lnTo>
                  <a:lnTo>
                    <a:pt x="2587" y="39"/>
                  </a:lnTo>
                  <a:lnTo>
                    <a:pt x="220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9"/>
            <p:cNvSpPr/>
            <p:nvPr/>
          </p:nvSpPr>
          <p:spPr>
            <a:xfrm>
              <a:off x="6468625" y="45261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8" y="618"/>
                  </a:moveTo>
                  <a:lnTo>
                    <a:pt x="5947" y="772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2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4" y="3900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0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6" y="2626"/>
                  </a:lnTo>
                  <a:lnTo>
                    <a:pt x="5368" y="1969"/>
                  </a:lnTo>
                  <a:lnTo>
                    <a:pt x="5368" y="618"/>
                  </a:lnTo>
                  <a:close/>
                  <a:moveTo>
                    <a:pt x="2781" y="888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6"/>
                  </a:lnTo>
                  <a:lnTo>
                    <a:pt x="1545" y="4286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7" y="3012"/>
                  </a:lnTo>
                  <a:lnTo>
                    <a:pt x="888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1" y="888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5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3" y="6294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6"/>
                  </a:lnTo>
                  <a:lnTo>
                    <a:pt x="2240" y="579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4"/>
                  </a:lnTo>
                  <a:lnTo>
                    <a:pt x="232" y="2780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3"/>
                  </a:lnTo>
                  <a:lnTo>
                    <a:pt x="39" y="4557"/>
                  </a:lnTo>
                  <a:lnTo>
                    <a:pt x="348" y="4595"/>
                  </a:lnTo>
                  <a:lnTo>
                    <a:pt x="386" y="4286"/>
                  </a:lnTo>
                  <a:lnTo>
                    <a:pt x="966" y="4518"/>
                  </a:lnTo>
                  <a:lnTo>
                    <a:pt x="1313" y="4595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79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4" y="3977"/>
                  </a:lnTo>
                  <a:lnTo>
                    <a:pt x="3012" y="3630"/>
                  </a:lnTo>
                  <a:lnTo>
                    <a:pt x="3012" y="2973"/>
                  </a:lnTo>
                  <a:lnTo>
                    <a:pt x="3128" y="772"/>
                  </a:lnTo>
                  <a:lnTo>
                    <a:pt x="3514" y="657"/>
                  </a:lnTo>
                  <a:lnTo>
                    <a:pt x="3939" y="579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8" y="579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8" y="3398"/>
                  </a:lnTo>
                  <a:lnTo>
                    <a:pt x="5175" y="3746"/>
                  </a:lnTo>
                  <a:lnTo>
                    <a:pt x="5213" y="3900"/>
                  </a:lnTo>
                  <a:lnTo>
                    <a:pt x="5291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6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6"/>
                  </a:lnTo>
                  <a:lnTo>
                    <a:pt x="7607" y="4209"/>
                  </a:lnTo>
                  <a:lnTo>
                    <a:pt x="8650" y="4093"/>
                  </a:lnTo>
                  <a:lnTo>
                    <a:pt x="8650" y="4479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7"/>
                  </a:lnTo>
                  <a:lnTo>
                    <a:pt x="8766" y="5097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1" y="4904"/>
                  </a:lnTo>
                  <a:lnTo>
                    <a:pt x="9384" y="4904"/>
                  </a:lnTo>
                  <a:lnTo>
                    <a:pt x="9809" y="4981"/>
                  </a:lnTo>
                  <a:lnTo>
                    <a:pt x="10195" y="5097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599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7"/>
                  </a:lnTo>
                  <a:lnTo>
                    <a:pt x="10697" y="6603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3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9" y="8997"/>
                  </a:lnTo>
                  <a:lnTo>
                    <a:pt x="12512" y="8997"/>
                  </a:lnTo>
                  <a:lnTo>
                    <a:pt x="12434" y="9075"/>
                  </a:lnTo>
                  <a:lnTo>
                    <a:pt x="12396" y="9113"/>
                  </a:lnTo>
                  <a:lnTo>
                    <a:pt x="12357" y="9190"/>
                  </a:lnTo>
                  <a:lnTo>
                    <a:pt x="11469" y="9306"/>
                  </a:lnTo>
                  <a:lnTo>
                    <a:pt x="11469" y="9692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4" y="9499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7"/>
                  </a:lnTo>
                  <a:lnTo>
                    <a:pt x="13168" y="8766"/>
                  </a:lnTo>
                  <a:lnTo>
                    <a:pt x="13168" y="8495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6" y="7182"/>
                  </a:lnTo>
                  <a:lnTo>
                    <a:pt x="12743" y="6680"/>
                  </a:lnTo>
                  <a:lnTo>
                    <a:pt x="12434" y="6217"/>
                  </a:lnTo>
                  <a:lnTo>
                    <a:pt x="12125" y="5792"/>
                  </a:lnTo>
                  <a:lnTo>
                    <a:pt x="11778" y="5445"/>
                  </a:lnTo>
                  <a:lnTo>
                    <a:pt x="11315" y="5097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5"/>
                  </a:lnTo>
                  <a:lnTo>
                    <a:pt x="9886" y="4479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7"/>
                  </a:lnTo>
                  <a:lnTo>
                    <a:pt x="9229" y="3514"/>
                  </a:lnTo>
                  <a:lnTo>
                    <a:pt x="9152" y="3089"/>
                  </a:lnTo>
                  <a:lnTo>
                    <a:pt x="8998" y="2665"/>
                  </a:lnTo>
                  <a:lnTo>
                    <a:pt x="8805" y="2278"/>
                  </a:lnTo>
                  <a:lnTo>
                    <a:pt x="8534" y="1931"/>
                  </a:lnTo>
                  <a:lnTo>
                    <a:pt x="8225" y="1583"/>
                  </a:lnTo>
                  <a:lnTo>
                    <a:pt x="7839" y="1274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5" y="193"/>
                  </a:lnTo>
                  <a:lnTo>
                    <a:pt x="5291" y="77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9"/>
            <p:cNvSpPr/>
            <p:nvPr/>
          </p:nvSpPr>
          <p:spPr>
            <a:xfrm>
              <a:off x="4200000" y="452900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1"/>
                  </a:lnTo>
                  <a:lnTo>
                    <a:pt x="0" y="7261"/>
                  </a:lnTo>
                  <a:lnTo>
                    <a:pt x="193" y="7261"/>
                  </a:lnTo>
                  <a:lnTo>
                    <a:pt x="425" y="5484"/>
                  </a:lnTo>
                  <a:lnTo>
                    <a:pt x="580" y="3669"/>
                  </a:lnTo>
                  <a:lnTo>
                    <a:pt x="695" y="1854"/>
                  </a:lnTo>
                  <a:lnTo>
                    <a:pt x="695" y="928"/>
                  </a:lnTo>
                  <a:lnTo>
                    <a:pt x="695" y="40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9"/>
            <p:cNvSpPr/>
            <p:nvPr/>
          </p:nvSpPr>
          <p:spPr>
            <a:xfrm>
              <a:off x="6500475" y="45396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6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3"/>
                  </a:lnTo>
                  <a:lnTo>
                    <a:pt x="9384" y="9654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39" y="10079"/>
                  </a:lnTo>
                  <a:lnTo>
                    <a:pt x="7608" y="9963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9" y="9346"/>
                  </a:lnTo>
                  <a:lnTo>
                    <a:pt x="6951" y="9075"/>
                  </a:lnTo>
                  <a:lnTo>
                    <a:pt x="6913" y="8805"/>
                  </a:lnTo>
                  <a:lnTo>
                    <a:pt x="6951" y="8535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4" y="7569"/>
                  </a:lnTo>
                  <a:lnTo>
                    <a:pt x="8148" y="7338"/>
                  </a:lnTo>
                  <a:lnTo>
                    <a:pt x="8226" y="7299"/>
                  </a:lnTo>
                  <a:close/>
                  <a:moveTo>
                    <a:pt x="2858" y="1"/>
                  </a:moveTo>
                  <a:lnTo>
                    <a:pt x="2665" y="39"/>
                  </a:lnTo>
                  <a:lnTo>
                    <a:pt x="2665" y="78"/>
                  </a:lnTo>
                  <a:lnTo>
                    <a:pt x="2626" y="1352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4" y="5098"/>
                  </a:lnTo>
                  <a:lnTo>
                    <a:pt x="2897" y="7492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2"/>
                  </a:lnTo>
                  <a:lnTo>
                    <a:pt x="3051" y="8766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7"/>
                  </a:lnTo>
                  <a:lnTo>
                    <a:pt x="773" y="9114"/>
                  </a:lnTo>
                  <a:lnTo>
                    <a:pt x="1545" y="9152"/>
                  </a:lnTo>
                  <a:lnTo>
                    <a:pt x="3128" y="9230"/>
                  </a:lnTo>
                  <a:lnTo>
                    <a:pt x="4828" y="9307"/>
                  </a:lnTo>
                  <a:lnTo>
                    <a:pt x="5677" y="9307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2" y="10311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20"/>
                  </a:lnTo>
                  <a:lnTo>
                    <a:pt x="9037" y="10543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3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9"/>
                  </a:lnTo>
                  <a:lnTo>
                    <a:pt x="10041" y="8071"/>
                  </a:lnTo>
                  <a:lnTo>
                    <a:pt x="9847" y="7762"/>
                  </a:lnTo>
                  <a:lnTo>
                    <a:pt x="9616" y="7492"/>
                  </a:lnTo>
                  <a:lnTo>
                    <a:pt x="9307" y="7260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7" y="6990"/>
                  </a:lnTo>
                  <a:lnTo>
                    <a:pt x="7724" y="7029"/>
                  </a:lnTo>
                  <a:lnTo>
                    <a:pt x="7415" y="7144"/>
                  </a:lnTo>
                  <a:lnTo>
                    <a:pt x="7144" y="7338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6" y="8805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8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6" y="8535"/>
                  </a:lnTo>
                  <a:lnTo>
                    <a:pt x="3206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5"/>
                  </a:lnTo>
                  <a:lnTo>
                    <a:pt x="3206" y="7338"/>
                  </a:lnTo>
                  <a:lnTo>
                    <a:pt x="3128" y="6449"/>
                  </a:lnTo>
                  <a:lnTo>
                    <a:pt x="3013" y="4326"/>
                  </a:lnTo>
                  <a:lnTo>
                    <a:pt x="2935" y="2202"/>
                  </a:lnTo>
                  <a:lnTo>
                    <a:pt x="2897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9"/>
            <p:cNvSpPr/>
            <p:nvPr/>
          </p:nvSpPr>
          <p:spPr>
            <a:xfrm>
              <a:off x="5490700" y="4546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79"/>
                  </a:lnTo>
                  <a:lnTo>
                    <a:pt x="0" y="1197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8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6"/>
                  </a:lnTo>
                  <a:lnTo>
                    <a:pt x="1970" y="5947"/>
                  </a:lnTo>
                  <a:lnTo>
                    <a:pt x="2433" y="6410"/>
                  </a:lnTo>
                  <a:lnTo>
                    <a:pt x="2974" y="6873"/>
                  </a:lnTo>
                  <a:lnTo>
                    <a:pt x="3514" y="7260"/>
                  </a:lnTo>
                  <a:lnTo>
                    <a:pt x="4094" y="7646"/>
                  </a:lnTo>
                  <a:lnTo>
                    <a:pt x="4712" y="7955"/>
                  </a:lnTo>
                  <a:lnTo>
                    <a:pt x="5329" y="8225"/>
                  </a:lnTo>
                  <a:lnTo>
                    <a:pt x="5986" y="8495"/>
                  </a:lnTo>
                  <a:lnTo>
                    <a:pt x="6642" y="8688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3"/>
                  </a:lnTo>
                  <a:lnTo>
                    <a:pt x="10774" y="9075"/>
                  </a:lnTo>
                  <a:lnTo>
                    <a:pt x="11392" y="8997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1"/>
                  </a:lnTo>
                  <a:lnTo>
                    <a:pt x="14018" y="8379"/>
                  </a:lnTo>
                  <a:lnTo>
                    <a:pt x="14636" y="8148"/>
                  </a:lnTo>
                  <a:lnTo>
                    <a:pt x="15253" y="7877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0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4"/>
                  </a:lnTo>
                  <a:lnTo>
                    <a:pt x="19076" y="4286"/>
                  </a:lnTo>
                  <a:lnTo>
                    <a:pt x="19347" y="3668"/>
                  </a:lnTo>
                  <a:lnTo>
                    <a:pt x="19115" y="3630"/>
                  </a:lnTo>
                  <a:lnTo>
                    <a:pt x="18767" y="4170"/>
                  </a:lnTo>
                  <a:lnTo>
                    <a:pt x="18420" y="4634"/>
                  </a:lnTo>
                  <a:lnTo>
                    <a:pt x="18034" y="5097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0"/>
                  </a:lnTo>
                  <a:lnTo>
                    <a:pt x="15755" y="7028"/>
                  </a:lnTo>
                  <a:lnTo>
                    <a:pt x="15215" y="7298"/>
                  </a:lnTo>
                  <a:lnTo>
                    <a:pt x="14713" y="7569"/>
                  </a:lnTo>
                  <a:lnTo>
                    <a:pt x="14134" y="7800"/>
                  </a:lnTo>
                  <a:lnTo>
                    <a:pt x="13593" y="8032"/>
                  </a:lnTo>
                  <a:lnTo>
                    <a:pt x="13014" y="8186"/>
                  </a:lnTo>
                  <a:lnTo>
                    <a:pt x="12434" y="8341"/>
                  </a:lnTo>
                  <a:lnTo>
                    <a:pt x="11817" y="8457"/>
                  </a:lnTo>
                  <a:lnTo>
                    <a:pt x="11199" y="8534"/>
                  </a:lnTo>
                  <a:lnTo>
                    <a:pt x="10504" y="8611"/>
                  </a:lnTo>
                  <a:lnTo>
                    <a:pt x="9114" y="8611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2"/>
                  </a:lnTo>
                  <a:lnTo>
                    <a:pt x="6333" y="8109"/>
                  </a:lnTo>
                  <a:lnTo>
                    <a:pt x="5638" y="7877"/>
                  </a:lnTo>
                  <a:lnTo>
                    <a:pt x="5020" y="7607"/>
                  </a:lnTo>
                  <a:lnTo>
                    <a:pt x="4364" y="7260"/>
                  </a:lnTo>
                  <a:lnTo>
                    <a:pt x="3785" y="6912"/>
                  </a:lnTo>
                  <a:lnTo>
                    <a:pt x="3206" y="6487"/>
                  </a:lnTo>
                  <a:lnTo>
                    <a:pt x="2704" y="6063"/>
                  </a:lnTo>
                  <a:lnTo>
                    <a:pt x="2202" y="5561"/>
                  </a:lnTo>
                  <a:lnTo>
                    <a:pt x="1777" y="4981"/>
                  </a:lnTo>
                  <a:lnTo>
                    <a:pt x="1391" y="4402"/>
                  </a:lnTo>
                  <a:lnTo>
                    <a:pt x="1120" y="3900"/>
                  </a:lnTo>
                  <a:lnTo>
                    <a:pt x="850" y="3360"/>
                  </a:lnTo>
                  <a:lnTo>
                    <a:pt x="696" y="2858"/>
                  </a:lnTo>
                  <a:lnTo>
                    <a:pt x="541" y="2278"/>
                  </a:lnTo>
                  <a:lnTo>
                    <a:pt x="425" y="1738"/>
                  </a:lnTo>
                  <a:lnTo>
                    <a:pt x="387" y="1158"/>
                  </a:lnTo>
                  <a:lnTo>
                    <a:pt x="387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9"/>
            <p:cNvSpPr/>
            <p:nvPr/>
          </p:nvSpPr>
          <p:spPr>
            <a:xfrm>
              <a:off x="5576625" y="4556050"/>
              <a:ext cx="35725" cy="28975"/>
            </a:xfrm>
            <a:custGeom>
              <a:avLst/>
              <a:gdLst/>
              <a:ahLst/>
              <a:cxnLst/>
              <a:rect l="l" t="t" r="r" b="b"/>
              <a:pathLst>
                <a:path w="1429" h="1159" extrusionOk="0">
                  <a:moveTo>
                    <a:pt x="502" y="0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6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1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4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2"/>
                  </a:lnTo>
                  <a:lnTo>
                    <a:pt x="425" y="579"/>
                  </a:lnTo>
                  <a:lnTo>
                    <a:pt x="541" y="425"/>
                  </a:lnTo>
                  <a:lnTo>
                    <a:pt x="618" y="386"/>
                  </a:lnTo>
                  <a:lnTo>
                    <a:pt x="773" y="386"/>
                  </a:lnTo>
                  <a:lnTo>
                    <a:pt x="850" y="425"/>
                  </a:lnTo>
                  <a:lnTo>
                    <a:pt x="966" y="579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6" y="927"/>
                  </a:lnTo>
                  <a:lnTo>
                    <a:pt x="966" y="1004"/>
                  </a:lnTo>
                  <a:lnTo>
                    <a:pt x="966" y="1081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5" y="1120"/>
                  </a:lnTo>
                  <a:lnTo>
                    <a:pt x="1313" y="1081"/>
                  </a:lnTo>
                  <a:lnTo>
                    <a:pt x="1390" y="888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3"/>
                  </a:lnTo>
                  <a:lnTo>
                    <a:pt x="1043" y="77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9"/>
            <p:cNvSpPr/>
            <p:nvPr/>
          </p:nvSpPr>
          <p:spPr>
            <a:xfrm>
              <a:off x="5523525" y="45599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2"/>
                  </a:lnTo>
                  <a:lnTo>
                    <a:pt x="78" y="966"/>
                  </a:lnTo>
                  <a:lnTo>
                    <a:pt x="232" y="1082"/>
                  </a:lnTo>
                  <a:lnTo>
                    <a:pt x="387" y="1198"/>
                  </a:lnTo>
                  <a:lnTo>
                    <a:pt x="464" y="1198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5"/>
                  </a:lnTo>
                  <a:lnTo>
                    <a:pt x="387" y="927"/>
                  </a:lnTo>
                  <a:lnTo>
                    <a:pt x="348" y="812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7" y="503"/>
                  </a:lnTo>
                  <a:lnTo>
                    <a:pt x="464" y="464"/>
                  </a:lnTo>
                  <a:lnTo>
                    <a:pt x="541" y="387"/>
                  </a:lnTo>
                  <a:lnTo>
                    <a:pt x="773" y="387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2" y="1043"/>
                  </a:lnTo>
                  <a:lnTo>
                    <a:pt x="1159" y="1082"/>
                  </a:lnTo>
                  <a:lnTo>
                    <a:pt x="1197" y="1082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7"/>
                  </a:lnTo>
                  <a:lnTo>
                    <a:pt x="1159" y="232"/>
                  </a:lnTo>
                  <a:lnTo>
                    <a:pt x="1004" y="78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9"/>
            <p:cNvSpPr/>
            <p:nvPr/>
          </p:nvSpPr>
          <p:spPr>
            <a:xfrm>
              <a:off x="4050375" y="4567625"/>
              <a:ext cx="30900" cy="168975"/>
            </a:xfrm>
            <a:custGeom>
              <a:avLst/>
              <a:gdLst/>
              <a:ahLst/>
              <a:cxnLst/>
              <a:rect l="l" t="t" r="r" b="b"/>
              <a:pathLst>
                <a:path w="1236" h="6759" extrusionOk="0">
                  <a:moveTo>
                    <a:pt x="1120" y="1"/>
                  </a:moveTo>
                  <a:lnTo>
                    <a:pt x="1081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9"/>
                  </a:lnTo>
                  <a:lnTo>
                    <a:pt x="116" y="5059"/>
                  </a:lnTo>
                  <a:lnTo>
                    <a:pt x="0" y="6720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2" y="3515"/>
                  </a:lnTo>
                  <a:lnTo>
                    <a:pt x="965" y="1854"/>
                  </a:lnTo>
                  <a:lnTo>
                    <a:pt x="1081" y="232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9"/>
            <p:cNvSpPr/>
            <p:nvPr/>
          </p:nvSpPr>
          <p:spPr>
            <a:xfrm>
              <a:off x="4077400" y="4569550"/>
              <a:ext cx="121650" cy="144850"/>
            </a:xfrm>
            <a:custGeom>
              <a:avLst/>
              <a:gdLst/>
              <a:ahLst/>
              <a:cxnLst/>
              <a:rect l="l" t="t" r="r" b="b"/>
              <a:pathLst>
                <a:path w="4866" h="5794" extrusionOk="0">
                  <a:moveTo>
                    <a:pt x="155" y="1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6"/>
                  </a:lnTo>
                  <a:lnTo>
                    <a:pt x="2896" y="3631"/>
                  </a:lnTo>
                  <a:lnTo>
                    <a:pt x="3476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6"/>
                  </a:lnTo>
                  <a:lnTo>
                    <a:pt x="4866" y="5639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8" y="1352"/>
                  </a:lnTo>
                  <a:lnTo>
                    <a:pt x="811" y="657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9"/>
            <p:cNvSpPr/>
            <p:nvPr/>
          </p:nvSpPr>
          <p:spPr>
            <a:xfrm>
              <a:off x="3931625" y="457727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1"/>
                  </a:moveTo>
                  <a:lnTo>
                    <a:pt x="0" y="78"/>
                  </a:lnTo>
                  <a:lnTo>
                    <a:pt x="194" y="927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6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9"/>
                  </a:lnTo>
                  <a:lnTo>
                    <a:pt x="1931" y="6140"/>
                  </a:lnTo>
                  <a:lnTo>
                    <a:pt x="2086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4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9"/>
            <p:cNvSpPr/>
            <p:nvPr/>
          </p:nvSpPr>
          <p:spPr>
            <a:xfrm>
              <a:off x="3941275" y="457920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1" y="40"/>
                  </a:lnTo>
                  <a:lnTo>
                    <a:pt x="1970" y="3206"/>
                  </a:lnTo>
                  <a:lnTo>
                    <a:pt x="4055" y="6334"/>
                  </a:lnTo>
                  <a:lnTo>
                    <a:pt x="4055" y="6334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3"/>
                  </a:lnTo>
                  <a:lnTo>
                    <a:pt x="3708" y="6720"/>
                  </a:lnTo>
                  <a:lnTo>
                    <a:pt x="4132" y="6797"/>
                  </a:lnTo>
                  <a:lnTo>
                    <a:pt x="4596" y="6836"/>
                  </a:lnTo>
                  <a:lnTo>
                    <a:pt x="5484" y="6836"/>
                  </a:lnTo>
                  <a:lnTo>
                    <a:pt x="6372" y="6759"/>
                  </a:lnTo>
                  <a:lnTo>
                    <a:pt x="7299" y="6643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9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5"/>
                  </a:lnTo>
                  <a:lnTo>
                    <a:pt x="13863" y="2125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1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3"/>
                  </a:lnTo>
                  <a:lnTo>
                    <a:pt x="10349" y="5253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6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8" y="6334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7"/>
                  </a:lnTo>
                  <a:lnTo>
                    <a:pt x="3399" y="4635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9"/>
            <p:cNvSpPr/>
            <p:nvPr/>
          </p:nvSpPr>
          <p:spPr>
            <a:xfrm>
              <a:off x="6364350" y="46361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2" y="39"/>
                  </a:lnTo>
                  <a:lnTo>
                    <a:pt x="2781" y="77"/>
                  </a:lnTo>
                  <a:lnTo>
                    <a:pt x="2511" y="193"/>
                  </a:lnTo>
                  <a:lnTo>
                    <a:pt x="2241" y="309"/>
                  </a:lnTo>
                  <a:lnTo>
                    <a:pt x="2009" y="425"/>
                  </a:lnTo>
                  <a:lnTo>
                    <a:pt x="1739" y="579"/>
                  </a:lnTo>
                  <a:lnTo>
                    <a:pt x="1507" y="773"/>
                  </a:lnTo>
                  <a:lnTo>
                    <a:pt x="1121" y="1197"/>
                  </a:lnTo>
                  <a:lnTo>
                    <a:pt x="735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8"/>
                  </a:lnTo>
                  <a:lnTo>
                    <a:pt x="40" y="3746"/>
                  </a:lnTo>
                  <a:lnTo>
                    <a:pt x="1" y="4055"/>
                  </a:lnTo>
                  <a:lnTo>
                    <a:pt x="1" y="4402"/>
                  </a:lnTo>
                  <a:lnTo>
                    <a:pt x="40" y="4673"/>
                  </a:lnTo>
                  <a:lnTo>
                    <a:pt x="117" y="4904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5" y="5252"/>
                  </a:lnTo>
                  <a:lnTo>
                    <a:pt x="966" y="5290"/>
                  </a:lnTo>
                  <a:lnTo>
                    <a:pt x="1700" y="5290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5" y="4711"/>
                  </a:lnTo>
                  <a:lnTo>
                    <a:pt x="580" y="4595"/>
                  </a:lnTo>
                  <a:lnTo>
                    <a:pt x="542" y="4441"/>
                  </a:lnTo>
                  <a:lnTo>
                    <a:pt x="542" y="4248"/>
                  </a:lnTo>
                  <a:lnTo>
                    <a:pt x="542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8"/>
                  </a:lnTo>
                  <a:lnTo>
                    <a:pt x="2627" y="695"/>
                  </a:lnTo>
                  <a:lnTo>
                    <a:pt x="3090" y="579"/>
                  </a:lnTo>
                  <a:lnTo>
                    <a:pt x="3592" y="541"/>
                  </a:lnTo>
                  <a:lnTo>
                    <a:pt x="4094" y="579"/>
                  </a:lnTo>
                  <a:lnTo>
                    <a:pt x="4249" y="541"/>
                  </a:lnTo>
                  <a:lnTo>
                    <a:pt x="4326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3"/>
                  </a:lnTo>
                  <a:lnTo>
                    <a:pt x="4210" y="155"/>
                  </a:lnTo>
                  <a:lnTo>
                    <a:pt x="3940" y="77"/>
                  </a:lnTo>
                  <a:lnTo>
                    <a:pt x="3631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9"/>
            <p:cNvSpPr/>
            <p:nvPr/>
          </p:nvSpPr>
          <p:spPr>
            <a:xfrm>
              <a:off x="5052425" y="4653550"/>
              <a:ext cx="61800" cy="89800"/>
            </a:xfrm>
            <a:custGeom>
              <a:avLst/>
              <a:gdLst/>
              <a:ahLst/>
              <a:cxnLst/>
              <a:rect l="l" t="t" r="r" b="b"/>
              <a:pathLst>
                <a:path w="2472" h="3592" extrusionOk="0">
                  <a:moveTo>
                    <a:pt x="1082" y="0"/>
                  </a:moveTo>
                  <a:lnTo>
                    <a:pt x="1004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5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699"/>
                  </a:lnTo>
                  <a:lnTo>
                    <a:pt x="1931" y="1931"/>
                  </a:lnTo>
                  <a:lnTo>
                    <a:pt x="1931" y="2163"/>
                  </a:lnTo>
                  <a:lnTo>
                    <a:pt x="1931" y="2433"/>
                  </a:lnTo>
                  <a:lnTo>
                    <a:pt x="1815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0" y="3128"/>
                  </a:lnTo>
                  <a:lnTo>
                    <a:pt x="1197" y="3128"/>
                  </a:lnTo>
                  <a:lnTo>
                    <a:pt x="1043" y="3089"/>
                  </a:lnTo>
                  <a:lnTo>
                    <a:pt x="927" y="3012"/>
                  </a:lnTo>
                  <a:lnTo>
                    <a:pt x="850" y="2896"/>
                  </a:lnTo>
                  <a:lnTo>
                    <a:pt x="811" y="2742"/>
                  </a:lnTo>
                  <a:lnTo>
                    <a:pt x="850" y="2587"/>
                  </a:lnTo>
                  <a:lnTo>
                    <a:pt x="927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0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5" y="1468"/>
                  </a:lnTo>
                  <a:lnTo>
                    <a:pt x="193" y="1313"/>
                  </a:lnTo>
                  <a:lnTo>
                    <a:pt x="0" y="1622"/>
                  </a:lnTo>
                  <a:lnTo>
                    <a:pt x="271" y="1892"/>
                  </a:lnTo>
                  <a:lnTo>
                    <a:pt x="580" y="2124"/>
                  </a:lnTo>
                  <a:lnTo>
                    <a:pt x="425" y="2356"/>
                  </a:lnTo>
                  <a:lnTo>
                    <a:pt x="348" y="2626"/>
                  </a:lnTo>
                  <a:lnTo>
                    <a:pt x="309" y="2896"/>
                  </a:lnTo>
                  <a:lnTo>
                    <a:pt x="348" y="3051"/>
                  </a:lnTo>
                  <a:lnTo>
                    <a:pt x="425" y="3167"/>
                  </a:lnTo>
                  <a:lnTo>
                    <a:pt x="541" y="3321"/>
                  </a:lnTo>
                  <a:lnTo>
                    <a:pt x="695" y="3476"/>
                  </a:lnTo>
                  <a:lnTo>
                    <a:pt x="888" y="3553"/>
                  </a:lnTo>
                  <a:lnTo>
                    <a:pt x="1082" y="3591"/>
                  </a:lnTo>
                  <a:lnTo>
                    <a:pt x="1275" y="3591"/>
                  </a:lnTo>
                  <a:lnTo>
                    <a:pt x="1506" y="3553"/>
                  </a:lnTo>
                  <a:lnTo>
                    <a:pt x="1699" y="3514"/>
                  </a:lnTo>
                  <a:lnTo>
                    <a:pt x="1854" y="3398"/>
                  </a:lnTo>
                  <a:lnTo>
                    <a:pt x="2047" y="3244"/>
                  </a:lnTo>
                  <a:lnTo>
                    <a:pt x="2201" y="3051"/>
                  </a:lnTo>
                  <a:lnTo>
                    <a:pt x="2317" y="2858"/>
                  </a:lnTo>
                  <a:lnTo>
                    <a:pt x="2394" y="2665"/>
                  </a:lnTo>
                  <a:lnTo>
                    <a:pt x="2433" y="2472"/>
                  </a:lnTo>
                  <a:lnTo>
                    <a:pt x="2472" y="2240"/>
                  </a:lnTo>
                  <a:lnTo>
                    <a:pt x="2433" y="2008"/>
                  </a:lnTo>
                  <a:lnTo>
                    <a:pt x="2394" y="1815"/>
                  </a:lnTo>
                  <a:lnTo>
                    <a:pt x="2317" y="1583"/>
                  </a:lnTo>
                  <a:lnTo>
                    <a:pt x="2201" y="1390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6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9"/>
            <p:cNvSpPr/>
            <p:nvPr/>
          </p:nvSpPr>
          <p:spPr>
            <a:xfrm>
              <a:off x="6613425" y="4670925"/>
              <a:ext cx="26100" cy="11600"/>
            </a:xfrm>
            <a:custGeom>
              <a:avLst/>
              <a:gdLst/>
              <a:ahLst/>
              <a:cxnLst/>
              <a:rect l="l" t="t" r="r" b="b"/>
              <a:pathLst>
                <a:path w="1044" h="464" extrusionOk="0">
                  <a:moveTo>
                    <a:pt x="773" y="0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3"/>
                  </a:lnTo>
                  <a:lnTo>
                    <a:pt x="39" y="232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9"/>
            <p:cNvSpPr/>
            <p:nvPr/>
          </p:nvSpPr>
          <p:spPr>
            <a:xfrm>
              <a:off x="6514950" y="46767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6" y="0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39" y="77"/>
                  </a:lnTo>
                  <a:lnTo>
                    <a:pt x="1" y="193"/>
                  </a:lnTo>
                  <a:lnTo>
                    <a:pt x="39" y="270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0"/>
                  </a:lnTo>
                  <a:lnTo>
                    <a:pt x="850" y="193"/>
                  </a:lnTo>
                  <a:lnTo>
                    <a:pt x="812" y="77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9"/>
            <p:cNvSpPr/>
            <p:nvPr/>
          </p:nvSpPr>
          <p:spPr>
            <a:xfrm>
              <a:off x="4656625" y="46776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89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8" y="3553"/>
                  </a:lnTo>
                  <a:lnTo>
                    <a:pt x="12434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8"/>
                  </a:lnTo>
                  <a:lnTo>
                    <a:pt x="12009" y="3128"/>
                  </a:lnTo>
                  <a:lnTo>
                    <a:pt x="11932" y="3206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40" y="4171"/>
                  </a:lnTo>
                  <a:lnTo>
                    <a:pt x="9615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2" y="4171"/>
                  </a:lnTo>
                  <a:lnTo>
                    <a:pt x="5368" y="4017"/>
                  </a:lnTo>
                  <a:lnTo>
                    <a:pt x="4595" y="3708"/>
                  </a:lnTo>
                  <a:lnTo>
                    <a:pt x="3900" y="3283"/>
                  </a:lnTo>
                  <a:lnTo>
                    <a:pt x="3205" y="2820"/>
                  </a:lnTo>
                  <a:lnTo>
                    <a:pt x="2587" y="2318"/>
                  </a:lnTo>
                  <a:lnTo>
                    <a:pt x="1970" y="1777"/>
                  </a:lnTo>
                  <a:lnTo>
                    <a:pt x="1390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9"/>
            <p:cNvSpPr/>
            <p:nvPr/>
          </p:nvSpPr>
          <p:spPr>
            <a:xfrm>
              <a:off x="4964575" y="4684425"/>
              <a:ext cx="92700" cy="135200"/>
            </a:xfrm>
            <a:custGeom>
              <a:avLst/>
              <a:gdLst/>
              <a:ahLst/>
              <a:cxnLst/>
              <a:rect l="l" t="t" r="r" b="b"/>
              <a:pathLst>
                <a:path w="3708" h="5408" extrusionOk="0">
                  <a:moveTo>
                    <a:pt x="3398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2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7"/>
                  </a:lnTo>
                  <a:lnTo>
                    <a:pt x="1777" y="1430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2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4" y="2086"/>
                  </a:lnTo>
                  <a:lnTo>
                    <a:pt x="889" y="2125"/>
                  </a:lnTo>
                  <a:lnTo>
                    <a:pt x="850" y="2163"/>
                  </a:lnTo>
                  <a:lnTo>
                    <a:pt x="811" y="2241"/>
                  </a:lnTo>
                  <a:lnTo>
                    <a:pt x="811" y="2356"/>
                  </a:lnTo>
                  <a:lnTo>
                    <a:pt x="811" y="2434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7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1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8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4"/>
                  </a:lnTo>
                  <a:lnTo>
                    <a:pt x="1082" y="4944"/>
                  </a:lnTo>
                  <a:lnTo>
                    <a:pt x="889" y="4866"/>
                  </a:lnTo>
                  <a:lnTo>
                    <a:pt x="773" y="4751"/>
                  </a:lnTo>
                  <a:lnTo>
                    <a:pt x="695" y="4596"/>
                  </a:lnTo>
                  <a:lnTo>
                    <a:pt x="657" y="4442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3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7" y="3669"/>
                  </a:lnTo>
                  <a:lnTo>
                    <a:pt x="116" y="2936"/>
                  </a:lnTo>
                  <a:lnTo>
                    <a:pt x="0" y="3283"/>
                  </a:lnTo>
                  <a:lnTo>
                    <a:pt x="657" y="3785"/>
                  </a:lnTo>
                  <a:lnTo>
                    <a:pt x="502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9"/>
                  </a:lnTo>
                  <a:lnTo>
                    <a:pt x="193" y="4403"/>
                  </a:lnTo>
                  <a:lnTo>
                    <a:pt x="193" y="4558"/>
                  </a:lnTo>
                  <a:lnTo>
                    <a:pt x="193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3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7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5"/>
                  </a:lnTo>
                  <a:lnTo>
                    <a:pt x="2510" y="4442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7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2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6" y="2202"/>
                  </a:lnTo>
                  <a:lnTo>
                    <a:pt x="1275" y="2125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3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2"/>
                  </a:lnTo>
                  <a:lnTo>
                    <a:pt x="3514" y="387"/>
                  </a:lnTo>
                  <a:lnTo>
                    <a:pt x="3707" y="78"/>
                  </a:lnTo>
                  <a:lnTo>
                    <a:pt x="351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9"/>
            <p:cNvSpPr/>
            <p:nvPr/>
          </p:nvSpPr>
          <p:spPr>
            <a:xfrm>
              <a:off x="6406825" y="4717250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619"/>
                  </a:lnTo>
                  <a:lnTo>
                    <a:pt x="2550" y="696"/>
                  </a:lnTo>
                  <a:lnTo>
                    <a:pt x="2743" y="812"/>
                  </a:lnTo>
                  <a:lnTo>
                    <a:pt x="2936" y="966"/>
                  </a:lnTo>
                  <a:lnTo>
                    <a:pt x="3090" y="1198"/>
                  </a:lnTo>
                  <a:lnTo>
                    <a:pt x="3206" y="1430"/>
                  </a:lnTo>
                  <a:lnTo>
                    <a:pt x="3245" y="1700"/>
                  </a:lnTo>
                  <a:lnTo>
                    <a:pt x="3245" y="1970"/>
                  </a:lnTo>
                  <a:lnTo>
                    <a:pt x="3206" y="2202"/>
                  </a:lnTo>
                  <a:lnTo>
                    <a:pt x="3090" y="2472"/>
                  </a:lnTo>
                  <a:lnTo>
                    <a:pt x="2974" y="2665"/>
                  </a:lnTo>
                  <a:lnTo>
                    <a:pt x="2781" y="2897"/>
                  </a:lnTo>
                  <a:lnTo>
                    <a:pt x="2588" y="3051"/>
                  </a:lnTo>
                  <a:lnTo>
                    <a:pt x="2357" y="3167"/>
                  </a:lnTo>
                  <a:lnTo>
                    <a:pt x="2086" y="3245"/>
                  </a:lnTo>
                  <a:lnTo>
                    <a:pt x="1777" y="3245"/>
                  </a:lnTo>
                  <a:lnTo>
                    <a:pt x="1507" y="3167"/>
                  </a:lnTo>
                  <a:lnTo>
                    <a:pt x="1237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4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5" y="1121"/>
                  </a:lnTo>
                  <a:lnTo>
                    <a:pt x="928" y="928"/>
                  </a:lnTo>
                  <a:lnTo>
                    <a:pt x="1121" y="735"/>
                  </a:lnTo>
                  <a:lnTo>
                    <a:pt x="1353" y="580"/>
                  </a:lnTo>
                  <a:lnTo>
                    <a:pt x="1584" y="464"/>
                  </a:lnTo>
                  <a:close/>
                  <a:moveTo>
                    <a:pt x="1893" y="1"/>
                  </a:moveTo>
                  <a:lnTo>
                    <a:pt x="1700" y="39"/>
                  </a:lnTo>
                  <a:lnTo>
                    <a:pt x="1546" y="78"/>
                  </a:lnTo>
                  <a:lnTo>
                    <a:pt x="1353" y="155"/>
                  </a:lnTo>
                  <a:lnTo>
                    <a:pt x="1314" y="194"/>
                  </a:lnTo>
                  <a:lnTo>
                    <a:pt x="1082" y="271"/>
                  </a:lnTo>
                  <a:lnTo>
                    <a:pt x="851" y="387"/>
                  </a:lnTo>
                  <a:lnTo>
                    <a:pt x="619" y="580"/>
                  </a:lnTo>
                  <a:lnTo>
                    <a:pt x="426" y="773"/>
                  </a:lnTo>
                  <a:lnTo>
                    <a:pt x="271" y="966"/>
                  </a:lnTo>
                  <a:lnTo>
                    <a:pt x="155" y="1237"/>
                  </a:lnTo>
                  <a:lnTo>
                    <a:pt x="78" y="1468"/>
                  </a:lnTo>
                  <a:lnTo>
                    <a:pt x="1" y="1739"/>
                  </a:lnTo>
                  <a:lnTo>
                    <a:pt x="1" y="2047"/>
                  </a:lnTo>
                  <a:lnTo>
                    <a:pt x="40" y="2125"/>
                  </a:lnTo>
                  <a:lnTo>
                    <a:pt x="40" y="2318"/>
                  </a:lnTo>
                  <a:lnTo>
                    <a:pt x="117" y="2511"/>
                  </a:lnTo>
                  <a:lnTo>
                    <a:pt x="310" y="2858"/>
                  </a:lnTo>
                  <a:lnTo>
                    <a:pt x="542" y="3167"/>
                  </a:lnTo>
                  <a:lnTo>
                    <a:pt x="851" y="3399"/>
                  </a:lnTo>
                  <a:lnTo>
                    <a:pt x="1198" y="3592"/>
                  </a:lnTo>
                  <a:lnTo>
                    <a:pt x="1584" y="3708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7" y="3669"/>
                  </a:lnTo>
                  <a:lnTo>
                    <a:pt x="2627" y="3592"/>
                  </a:lnTo>
                  <a:lnTo>
                    <a:pt x="2897" y="3438"/>
                  </a:lnTo>
                  <a:lnTo>
                    <a:pt x="3129" y="3245"/>
                  </a:lnTo>
                  <a:lnTo>
                    <a:pt x="3322" y="3013"/>
                  </a:lnTo>
                  <a:lnTo>
                    <a:pt x="3476" y="2781"/>
                  </a:lnTo>
                  <a:lnTo>
                    <a:pt x="3631" y="2511"/>
                  </a:lnTo>
                  <a:lnTo>
                    <a:pt x="3708" y="2202"/>
                  </a:lnTo>
                  <a:lnTo>
                    <a:pt x="3747" y="1932"/>
                  </a:lnTo>
                  <a:lnTo>
                    <a:pt x="3747" y="1584"/>
                  </a:lnTo>
                  <a:lnTo>
                    <a:pt x="3669" y="1314"/>
                  </a:lnTo>
                  <a:lnTo>
                    <a:pt x="3515" y="1005"/>
                  </a:lnTo>
                  <a:lnTo>
                    <a:pt x="3322" y="696"/>
                  </a:lnTo>
                  <a:lnTo>
                    <a:pt x="3052" y="426"/>
                  </a:lnTo>
                  <a:lnTo>
                    <a:pt x="2743" y="233"/>
                  </a:lnTo>
                  <a:lnTo>
                    <a:pt x="2395" y="7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9"/>
            <p:cNvSpPr/>
            <p:nvPr/>
          </p:nvSpPr>
          <p:spPr>
            <a:xfrm>
              <a:off x="2332000" y="4749125"/>
              <a:ext cx="326325" cy="58900"/>
            </a:xfrm>
            <a:custGeom>
              <a:avLst/>
              <a:gdLst/>
              <a:ahLst/>
              <a:cxnLst/>
              <a:rect l="l" t="t" r="r" b="b"/>
              <a:pathLst>
                <a:path w="13053" h="2356" extrusionOk="0">
                  <a:moveTo>
                    <a:pt x="12782" y="0"/>
                  </a:moveTo>
                  <a:lnTo>
                    <a:pt x="12705" y="39"/>
                  </a:lnTo>
                  <a:lnTo>
                    <a:pt x="12628" y="116"/>
                  </a:lnTo>
                  <a:lnTo>
                    <a:pt x="12589" y="193"/>
                  </a:lnTo>
                  <a:lnTo>
                    <a:pt x="12589" y="309"/>
                  </a:lnTo>
                  <a:lnTo>
                    <a:pt x="12589" y="502"/>
                  </a:lnTo>
                  <a:lnTo>
                    <a:pt x="12550" y="657"/>
                  </a:lnTo>
                  <a:lnTo>
                    <a:pt x="12435" y="811"/>
                  </a:lnTo>
                  <a:lnTo>
                    <a:pt x="12319" y="966"/>
                  </a:lnTo>
                  <a:lnTo>
                    <a:pt x="12164" y="1081"/>
                  </a:lnTo>
                  <a:lnTo>
                    <a:pt x="11971" y="1159"/>
                  </a:lnTo>
                  <a:lnTo>
                    <a:pt x="11546" y="1313"/>
                  </a:lnTo>
                  <a:lnTo>
                    <a:pt x="11083" y="1429"/>
                  </a:lnTo>
                  <a:lnTo>
                    <a:pt x="10581" y="1506"/>
                  </a:lnTo>
                  <a:lnTo>
                    <a:pt x="9847" y="1583"/>
                  </a:lnTo>
                  <a:lnTo>
                    <a:pt x="9423" y="1622"/>
                  </a:lnTo>
                  <a:lnTo>
                    <a:pt x="9423" y="1545"/>
                  </a:lnTo>
                  <a:lnTo>
                    <a:pt x="9423" y="1468"/>
                  </a:lnTo>
                  <a:lnTo>
                    <a:pt x="9152" y="888"/>
                  </a:lnTo>
                  <a:lnTo>
                    <a:pt x="8959" y="270"/>
                  </a:lnTo>
                  <a:lnTo>
                    <a:pt x="8612" y="386"/>
                  </a:lnTo>
                  <a:lnTo>
                    <a:pt x="8650" y="695"/>
                  </a:lnTo>
                  <a:lnTo>
                    <a:pt x="8728" y="1043"/>
                  </a:lnTo>
                  <a:lnTo>
                    <a:pt x="8843" y="1390"/>
                  </a:lnTo>
                  <a:lnTo>
                    <a:pt x="8998" y="1661"/>
                  </a:lnTo>
                  <a:lnTo>
                    <a:pt x="7839" y="1776"/>
                  </a:lnTo>
                  <a:lnTo>
                    <a:pt x="6681" y="1854"/>
                  </a:lnTo>
                  <a:lnTo>
                    <a:pt x="5252" y="1892"/>
                  </a:lnTo>
                  <a:lnTo>
                    <a:pt x="3862" y="1854"/>
                  </a:lnTo>
                  <a:lnTo>
                    <a:pt x="3592" y="1815"/>
                  </a:lnTo>
                  <a:lnTo>
                    <a:pt x="3746" y="1506"/>
                  </a:lnTo>
                  <a:lnTo>
                    <a:pt x="3785" y="1159"/>
                  </a:lnTo>
                  <a:lnTo>
                    <a:pt x="3785" y="811"/>
                  </a:lnTo>
                  <a:lnTo>
                    <a:pt x="3746" y="425"/>
                  </a:lnTo>
                  <a:lnTo>
                    <a:pt x="3399" y="464"/>
                  </a:lnTo>
                  <a:lnTo>
                    <a:pt x="3399" y="772"/>
                  </a:lnTo>
                  <a:lnTo>
                    <a:pt x="3360" y="1081"/>
                  </a:lnTo>
                  <a:lnTo>
                    <a:pt x="3244" y="1468"/>
                  </a:lnTo>
                  <a:lnTo>
                    <a:pt x="3128" y="1815"/>
                  </a:lnTo>
                  <a:lnTo>
                    <a:pt x="2202" y="1738"/>
                  </a:lnTo>
                  <a:lnTo>
                    <a:pt x="1738" y="1699"/>
                  </a:lnTo>
                  <a:lnTo>
                    <a:pt x="1275" y="1622"/>
                  </a:lnTo>
                  <a:lnTo>
                    <a:pt x="889" y="1468"/>
                  </a:lnTo>
                  <a:lnTo>
                    <a:pt x="734" y="1390"/>
                  </a:lnTo>
                  <a:lnTo>
                    <a:pt x="618" y="1313"/>
                  </a:lnTo>
                  <a:lnTo>
                    <a:pt x="503" y="1197"/>
                  </a:lnTo>
                  <a:lnTo>
                    <a:pt x="425" y="1081"/>
                  </a:lnTo>
                  <a:lnTo>
                    <a:pt x="387" y="966"/>
                  </a:lnTo>
                  <a:lnTo>
                    <a:pt x="387" y="811"/>
                  </a:lnTo>
                  <a:lnTo>
                    <a:pt x="387" y="772"/>
                  </a:lnTo>
                  <a:lnTo>
                    <a:pt x="387" y="695"/>
                  </a:lnTo>
                  <a:lnTo>
                    <a:pt x="310" y="618"/>
                  </a:lnTo>
                  <a:lnTo>
                    <a:pt x="194" y="618"/>
                  </a:lnTo>
                  <a:lnTo>
                    <a:pt x="155" y="657"/>
                  </a:lnTo>
                  <a:lnTo>
                    <a:pt x="116" y="695"/>
                  </a:lnTo>
                  <a:lnTo>
                    <a:pt x="39" y="850"/>
                  </a:lnTo>
                  <a:lnTo>
                    <a:pt x="1" y="1004"/>
                  </a:lnTo>
                  <a:lnTo>
                    <a:pt x="1" y="1159"/>
                  </a:lnTo>
                  <a:lnTo>
                    <a:pt x="1" y="1274"/>
                  </a:lnTo>
                  <a:lnTo>
                    <a:pt x="39" y="1390"/>
                  </a:lnTo>
                  <a:lnTo>
                    <a:pt x="116" y="1506"/>
                  </a:lnTo>
                  <a:lnTo>
                    <a:pt x="310" y="1699"/>
                  </a:lnTo>
                  <a:lnTo>
                    <a:pt x="541" y="1854"/>
                  </a:lnTo>
                  <a:lnTo>
                    <a:pt x="812" y="1970"/>
                  </a:lnTo>
                  <a:lnTo>
                    <a:pt x="1082" y="2047"/>
                  </a:lnTo>
                  <a:lnTo>
                    <a:pt x="1352" y="2085"/>
                  </a:lnTo>
                  <a:lnTo>
                    <a:pt x="2626" y="2240"/>
                  </a:lnTo>
                  <a:lnTo>
                    <a:pt x="3862" y="2317"/>
                  </a:lnTo>
                  <a:lnTo>
                    <a:pt x="5136" y="2356"/>
                  </a:lnTo>
                  <a:lnTo>
                    <a:pt x="6372" y="2356"/>
                  </a:lnTo>
                  <a:lnTo>
                    <a:pt x="7531" y="2278"/>
                  </a:lnTo>
                  <a:lnTo>
                    <a:pt x="8689" y="2201"/>
                  </a:lnTo>
                  <a:lnTo>
                    <a:pt x="9847" y="2047"/>
                  </a:lnTo>
                  <a:lnTo>
                    <a:pt x="11006" y="1892"/>
                  </a:lnTo>
                  <a:lnTo>
                    <a:pt x="11392" y="1815"/>
                  </a:lnTo>
                  <a:lnTo>
                    <a:pt x="11740" y="1738"/>
                  </a:lnTo>
                  <a:lnTo>
                    <a:pt x="12126" y="1583"/>
                  </a:lnTo>
                  <a:lnTo>
                    <a:pt x="12473" y="1429"/>
                  </a:lnTo>
                  <a:lnTo>
                    <a:pt x="12744" y="1236"/>
                  </a:lnTo>
                  <a:lnTo>
                    <a:pt x="12859" y="1081"/>
                  </a:lnTo>
                  <a:lnTo>
                    <a:pt x="12937" y="927"/>
                  </a:lnTo>
                  <a:lnTo>
                    <a:pt x="13014" y="772"/>
                  </a:lnTo>
                  <a:lnTo>
                    <a:pt x="13052" y="579"/>
                  </a:lnTo>
                  <a:lnTo>
                    <a:pt x="13052" y="386"/>
                  </a:lnTo>
                  <a:lnTo>
                    <a:pt x="13052" y="155"/>
                  </a:lnTo>
                  <a:lnTo>
                    <a:pt x="13014" y="77"/>
                  </a:lnTo>
                  <a:lnTo>
                    <a:pt x="1293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01" name="Google Shape;2301;p9"/>
          <p:cNvSpPr txBox="1">
            <a:spLocks noGrp="1"/>
          </p:cNvSpPr>
          <p:nvPr>
            <p:ph type="title"/>
          </p:nvPr>
        </p:nvSpPr>
        <p:spPr>
          <a:xfrm>
            <a:off x="1540200" y="1611004"/>
            <a:ext cx="6063600" cy="822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65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302" name="Google Shape;2302;p9"/>
          <p:cNvSpPr txBox="1">
            <a:spLocks noGrp="1"/>
          </p:cNvSpPr>
          <p:nvPr>
            <p:ph type="subTitle" idx="1"/>
          </p:nvPr>
        </p:nvSpPr>
        <p:spPr>
          <a:xfrm>
            <a:off x="1540200" y="2435096"/>
            <a:ext cx="6063600" cy="109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7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grpSp>
        <p:nvGrpSpPr>
          <p:cNvPr id="2303" name="Google Shape;2303;p9"/>
          <p:cNvGrpSpPr/>
          <p:nvPr/>
        </p:nvGrpSpPr>
        <p:grpSpPr>
          <a:xfrm flipH="1">
            <a:off x="2070700" y="-77375"/>
            <a:ext cx="260625" cy="1230500"/>
            <a:chOff x="6815325" y="0"/>
            <a:chExt cx="260625" cy="1230500"/>
          </a:xfrm>
        </p:grpSpPr>
        <p:sp>
          <p:nvSpPr>
            <p:cNvPr id="2304" name="Google Shape;2304;p9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extrusionOk="0">
                  <a:moveTo>
                    <a:pt x="1" y="36662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9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fill="none" extrusionOk="0">
                  <a:moveTo>
                    <a:pt x="1" y="36662"/>
                  </a:move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9"/>
            <p:cNvSpPr/>
            <p:nvPr/>
          </p:nvSpPr>
          <p:spPr>
            <a:xfrm>
              <a:off x="6933275" y="0"/>
              <a:ext cx="19675" cy="916575"/>
            </a:xfrm>
            <a:custGeom>
              <a:avLst/>
              <a:gdLst/>
              <a:ahLst/>
              <a:cxnLst/>
              <a:rect l="l" t="t" r="r" b="b"/>
              <a:pathLst>
                <a:path w="787" h="36663" extrusionOk="0">
                  <a:moveTo>
                    <a:pt x="0" y="0"/>
                  </a:moveTo>
                  <a:lnTo>
                    <a:pt x="0" y="36662"/>
                  </a:lnTo>
                  <a:lnTo>
                    <a:pt x="787" y="36662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9"/>
            <p:cNvSpPr/>
            <p:nvPr/>
          </p:nvSpPr>
          <p:spPr>
            <a:xfrm>
              <a:off x="6815325" y="847475"/>
              <a:ext cx="260625" cy="383025"/>
            </a:xfrm>
            <a:custGeom>
              <a:avLst/>
              <a:gdLst/>
              <a:ahLst/>
              <a:cxnLst/>
              <a:rect l="l" t="t" r="r" b="b"/>
              <a:pathLst>
                <a:path w="10425" h="15321" extrusionOk="0">
                  <a:moveTo>
                    <a:pt x="7077" y="0"/>
                  </a:moveTo>
                  <a:lnTo>
                    <a:pt x="6718" y="23"/>
                  </a:lnTo>
                  <a:lnTo>
                    <a:pt x="6358" y="45"/>
                  </a:lnTo>
                  <a:lnTo>
                    <a:pt x="5999" y="90"/>
                  </a:lnTo>
                  <a:lnTo>
                    <a:pt x="5662" y="157"/>
                  </a:lnTo>
                  <a:lnTo>
                    <a:pt x="5303" y="247"/>
                  </a:lnTo>
                  <a:lnTo>
                    <a:pt x="4966" y="360"/>
                  </a:lnTo>
                  <a:lnTo>
                    <a:pt x="4651" y="472"/>
                  </a:lnTo>
                  <a:lnTo>
                    <a:pt x="4314" y="607"/>
                  </a:lnTo>
                  <a:lnTo>
                    <a:pt x="4000" y="764"/>
                  </a:lnTo>
                  <a:lnTo>
                    <a:pt x="3708" y="944"/>
                  </a:lnTo>
                  <a:lnTo>
                    <a:pt x="3416" y="1123"/>
                  </a:lnTo>
                  <a:lnTo>
                    <a:pt x="3123" y="1326"/>
                  </a:lnTo>
                  <a:lnTo>
                    <a:pt x="2831" y="1528"/>
                  </a:lnTo>
                  <a:lnTo>
                    <a:pt x="2584" y="1752"/>
                  </a:lnTo>
                  <a:lnTo>
                    <a:pt x="2315" y="1999"/>
                  </a:lnTo>
                  <a:lnTo>
                    <a:pt x="2068" y="2247"/>
                  </a:lnTo>
                  <a:lnTo>
                    <a:pt x="1843" y="2516"/>
                  </a:lnTo>
                  <a:lnTo>
                    <a:pt x="1618" y="2808"/>
                  </a:lnTo>
                  <a:lnTo>
                    <a:pt x="1394" y="3078"/>
                  </a:lnTo>
                  <a:lnTo>
                    <a:pt x="1214" y="3392"/>
                  </a:lnTo>
                  <a:lnTo>
                    <a:pt x="1012" y="3707"/>
                  </a:lnTo>
                  <a:lnTo>
                    <a:pt x="855" y="4021"/>
                  </a:lnTo>
                  <a:lnTo>
                    <a:pt x="697" y="4336"/>
                  </a:lnTo>
                  <a:lnTo>
                    <a:pt x="563" y="4695"/>
                  </a:lnTo>
                  <a:lnTo>
                    <a:pt x="428" y="5032"/>
                  </a:lnTo>
                  <a:lnTo>
                    <a:pt x="315" y="5392"/>
                  </a:lnTo>
                  <a:lnTo>
                    <a:pt x="226" y="5751"/>
                  </a:lnTo>
                  <a:lnTo>
                    <a:pt x="136" y="6110"/>
                  </a:lnTo>
                  <a:lnTo>
                    <a:pt x="68" y="6492"/>
                  </a:lnTo>
                  <a:lnTo>
                    <a:pt x="23" y="6874"/>
                  </a:lnTo>
                  <a:lnTo>
                    <a:pt x="1" y="7256"/>
                  </a:lnTo>
                  <a:lnTo>
                    <a:pt x="1" y="7661"/>
                  </a:lnTo>
                  <a:lnTo>
                    <a:pt x="1" y="8042"/>
                  </a:lnTo>
                  <a:lnTo>
                    <a:pt x="23" y="8447"/>
                  </a:lnTo>
                  <a:lnTo>
                    <a:pt x="68" y="8829"/>
                  </a:lnTo>
                  <a:lnTo>
                    <a:pt x="136" y="9211"/>
                  </a:lnTo>
                  <a:lnTo>
                    <a:pt x="226" y="9570"/>
                  </a:lnTo>
                  <a:lnTo>
                    <a:pt x="315" y="9929"/>
                  </a:lnTo>
                  <a:lnTo>
                    <a:pt x="428" y="10289"/>
                  </a:lnTo>
                  <a:lnTo>
                    <a:pt x="563" y="10648"/>
                  </a:lnTo>
                  <a:lnTo>
                    <a:pt x="697" y="10985"/>
                  </a:lnTo>
                  <a:lnTo>
                    <a:pt x="855" y="11322"/>
                  </a:lnTo>
                  <a:lnTo>
                    <a:pt x="1012" y="11637"/>
                  </a:lnTo>
                  <a:lnTo>
                    <a:pt x="1214" y="11951"/>
                  </a:lnTo>
                  <a:lnTo>
                    <a:pt x="1394" y="12243"/>
                  </a:lnTo>
                  <a:lnTo>
                    <a:pt x="1618" y="12535"/>
                  </a:lnTo>
                  <a:lnTo>
                    <a:pt x="1843" y="12805"/>
                  </a:lnTo>
                  <a:lnTo>
                    <a:pt x="2068" y="13075"/>
                  </a:lnTo>
                  <a:lnTo>
                    <a:pt x="2315" y="13344"/>
                  </a:lnTo>
                  <a:lnTo>
                    <a:pt x="2584" y="13569"/>
                  </a:lnTo>
                  <a:lnTo>
                    <a:pt x="2831" y="13793"/>
                  </a:lnTo>
                  <a:lnTo>
                    <a:pt x="3123" y="14018"/>
                  </a:lnTo>
                  <a:lnTo>
                    <a:pt x="3416" y="14220"/>
                  </a:lnTo>
                  <a:lnTo>
                    <a:pt x="3708" y="14400"/>
                  </a:lnTo>
                  <a:lnTo>
                    <a:pt x="4000" y="14580"/>
                  </a:lnTo>
                  <a:lnTo>
                    <a:pt x="4314" y="14714"/>
                  </a:lnTo>
                  <a:lnTo>
                    <a:pt x="4651" y="14872"/>
                  </a:lnTo>
                  <a:lnTo>
                    <a:pt x="4966" y="14984"/>
                  </a:lnTo>
                  <a:lnTo>
                    <a:pt x="5303" y="15074"/>
                  </a:lnTo>
                  <a:lnTo>
                    <a:pt x="5662" y="15164"/>
                  </a:lnTo>
                  <a:lnTo>
                    <a:pt x="5999" y="15231"/>
                  </a:lnTo>
                  <a:lnTo>
                    <a:pt x="6358" y="15276"/>
                  </a:lnTo>
                  <a:lnTo>
                    <a:pt x="6718" y="15321"/>
                  </a:lnTo>
                  <a:lnTo>
                    <a:pt x="7504" y="15321"/>
                  </a:lnTo>
                  <a:lnTo>
                    <a:pt x="7931" y="15276"/>
                  </a:lnTo>
                  <a:lnTo>
                    <a:pt x="8335" y="15209"/>
                  </a:lnTo>
                  <a:lnTo>
                    <a:pt x="8762" y="15119"/>
                  </a:lnTo>
                  <a:lnTo>
                    <a:pt x="9144" y="14984"/>
                  </a:lnTo>
                  <a:lnTo>
                    <a:pt x="9548" y="14849"/>
                  </a:lnTo>
                  <a:lnTo>
                    <a:pt x="9908" y="14692"/>
                  </a:lnTo>
                  <a:lnTo>
                    <a:pt x="10267" y="14512"/>
                  </a:lnTo>
                  <a:lnTo>
                    <a:pt x="9863" y="14243"/>
                  </a:lnTo>
                  <a:lnTo>
                    <a:pt x="9481" y="13951"/>
                  </a:lnTo>
                  <a:lnTo>
                    <a:pt x="9122" y="13636"/>
                  </a:lnTo>
                  <a:lnTo>
                    <a:pt x="8762" y="13299"/>
                  </a:lnTo>
                  <a:lnTo>
                    <a:pt x="8425" y="12940"/>
                  </a:lnTo>
                  <a:lnTo>
                    <a:pt x="8133" y="12558"/>
                  </a:lnTo>
                  <a:lnTo>
                    <a:pt x="7841" y="12153"/>
                  </a:lnTo>
                  <a:lnTo>
                    <a:pt x="7594" y="11727"/>
                  </a:lnTo>
                  <a:lnTo>
                    <a:pt x="7347" y="11300"/>
                  </a:lnTo>
                  <a:lnTo>
                    <a:pt x="7145" y="10828"/>
                  </a:lnTo>
                  <a:lnTo>
                    <a:pt x="6987" y="10356"/>
                  </a:lnTo>
                  <a:lnTo>
                    <a:pt x="6830" y="9862"/>
                  </a:lnTo>
                  <a:lnTo>
                    <a:pt x="6718" y="9345"/>
                  </a:lnTo>
                  <a:lnTo>
                    <a:pt x="6628" y="8829"/>
                  </a:lnTo>
                  <a:lnTo>
                    <a:pt x="6583" y="8290"/>
                  </a:lnTo>
                  <a:lnTo>
                    <a:pt x="6561" y="7750"/>
                  </a:lnTo>
                  <a:lnTo>
                    <a:pt x="6583" y="7211"/>
                  </a:lnTo>
                  <a:lnTo>
                    <a:pt x="6628" y="6650"/>
                  </a:lnTo>
                  <a:lnTo>
                    <a:pt x="6718" y="6133"/>
                  </a:lnTo>
                  <a:lnTo>
                    <a:pt x="6830" y="5616"/>
                  </a:lnTo>
                  <a:lnTo>
                    <a:pt x="6987" y="5100"/>
                  </a:lnTo>
                  <a:lnTo>
                    <a:pt x="7167" y="4605"/>
                  </a:lnTo>
                  <a:lnTo>
                    <a:pt x="7392" y="4134"/>
                  </a:lnTo>
                  <a:lnTo>
                    <a:pt x="7639" y="3684"/>
                  </a:lnTo>
                  <a:lnTo>
                    <a:pt x="7908" y="3257"/>
                  </a:lnTo>
                  <a:lnTo>
                    <a:pt x="8200" y="2853"/>
                  </a:lnTo>
                  <a:lnTo>
                    <a:pt x="8515" y="2449"/>
                  </a:lnTo>
                  <a:lnTo>
                    <a:pt x="8852" y="2089"/>
                  </a:lnTo>
                  <a:lnTo>
                    <a:pt x="9211" y="1752"/>
                  </a:lnTo>
                  <a:lnTo>
                    <a:pt x="9616" y="1438"/>
                  </a:lnTo>
                  <a:lnTo>
                    <a:pt x="10020" y="1168"/>
                  </a:lnTo>
                  <a:lnTo>
                    <a:pt x="10424" y="921"/>
                  </a:lnTo>
                  <a:lnTo>
                    <a:pt x="10065" y="719"/>
                  </a:lnTo>
                  <a:lnTo>
                    <a:pt x="9661" y="517"/>
                  </a:lnTo>
                  <a:lnTo>
                    <a:pt x="9256" y="382"/>
                  </a:lnTo>
                  <a:lnTo>
                    <a:pt x="8852" y="247"/>
                  </a:lnTo>
                  <a:lnTo>
                    <a:pt x="8425" y="135"/>
                  </a:lnTo>
                  <a:lnTo>
                    <a:pt x="7976" y="68"/>
                  </a:lnTo>
                  <a:lnTo>
                    <a:pt x="7527" y="23"/>
                  </a:lnTo>
                  <a:lnTo>
                    <a:pt x="70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08" name="Google Shape;2308;p9"/>
          <p:cNvGrpSpPr/>
          <p:nvPr/>
        </p:nvGrpSpPr>
        <p:grpSpPr>
          <a:xfrm flipH="1">
            <a:off x="8237350" y="-77375"/>
            <a:ext cx="599250" cy="1418100"/>
            <a:chOff x="310050" y="-1175"/>
            <a:chExt cx="599250" cy="1418100"/>
          </a:xfrm>
        </p:grpSpPr>
        <p:grpSp>
          <p:nvGrpSpPr>
            <p:cNvPr id="2309" name="Google Shape;2309;p9"/>
            <p:cNvGrpSpPr/>
            <p:nvPr/>
          </p:nvGrpSpPr>
          <p:grpSpPr>
            <a:xfrm>
              <a:off x="310050" y="-1175"/>
              <a:ext cx="599250" cy="1418100"/>
              <a:chOff x="310050" y="0"/>
              <a:chExt cx="599250" cy="1418100"/>
            </a:xfrm>
          </p:grpSpPr>
          <p:sp>
            <p:nvSpPr>
              <p:cNvPr id="2310" name="Google Shape;2310;p9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extrusionOk="0">
                    <a:moveTo>
                      <a:pt x="1" y="36662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1" name="Google Shape;2311;p9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fill="none" extrusionOk="0">
                    <a:moveTo>
                      <a:pt x="1" y="36662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2" name="Google Shape;2312;p9"/>
              <p:cNvSpPr/>
              <p:nvPr/>
            </p:nvSpPr>
            <p:spPr>
              <a:xfrm>
                <a:off x="598700" y="0"/>
                <a:ext cx="19700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36663" extrusionOk="0">
                    <a:moveTo>
                      <a:pt x="1" y="0"/>
                    </a:moveTo>
                    <a:lnTo>
                      <a:pt x="1" y="36662"/>
                    </a:lnTo>
                    <a:lnTo>
                      <a:pt x="787" y="36662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3" name="Google Shape;2313;p9"/>
              <p:cNvSpPr/>
              <p:nvPr/>
            </p:nvSpPr>
            <p:spPr>
              <a:xfrm>
                <a:off x="310050" y="847475"/>
                <a:ext cx="599250" cy="570625"/>
              </a:xfrm>
              <a:custGeom>
                <a:avLst/>
                <a:gdLst/>
                <a:ahLst/>
                <a:cxnLst/>
                <a:rect l="l" t="t" r="r" b="b"/>
                <a:pathLst>
                  <a:path w="23970" h="22825" extrusionOk="0">
                    <a:moveTo>
                      <a:pt x="11996" y="0"/>
                    </a:moveTo>
                    <a:lnTo>
                      <a:pt x="7503" y="6425"/>
                    </a:lnTo>
                    <a:lnTo>
                      <a:pt x="0" y="8716"/>
                    </a:lnTo>
                    <a:lnTo>
                      <a:pt x="4718" y="14984"/>
                    </a:lnTo>
                    <a:lnTo>
                      <a:pt x="4560" y="22824"/>
                    </a:lnTo>
                    <a:lnTo>
                      <a:pt x="11996" y="20286"/>
                    </a:lnTo>
                    <a:lnTo>
                      <a:pt x="19409" y="22824"/>
                    </a:lnTo>
                    <a:lnTo>
                      <a:pt x="19252" y="14984"/>
                    </a:lnTo>
                    <a:lnTo>
                      <a:pt x="23970" y="8716"/>
                    </a:lnTo>
                    <a:lnTo>
                      <a:pt x="16489" y="6425"/>
                    </a:lnTo>
                    <a:lnTo>
                      <a:pt x="1199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14" name="Google Shape;2314;p9"/>
            <p:cNvSpPr/>
            <p:nvPr/>
          </p:nvSpPr>
          <p:spPr>
            <a:xfrm>
              <a:off x="445600" y="979650"/>
              <a:ext cx="328149" cy="312474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15" name="Google Shape;2315;p9"/>
          <p:cNvGrpSpPr/>
          <p:nvPr/>
        </p:nvGrpSpPr>
        <p:grpSpPr>
          <a:xfrm flipH="1">
            <a:off x="614850" y="-77375"/>
            <a:ext cx="297100" cy="2315550"/>
            <a:chOff x="8234700" y="-1175"/>
            <a:chExt cx="297100" cy="2315550"/>
          </a:xfrm>
        </p:grpSpPr>
        <p:grpSp>
          <p:nvGrpSpPr>
            <p:cNvPr id="2316" name="Google Shape;2316;p9"/>
            <p:cNvGrpSpPr/>
            <p:nvPr/>
          </p:nvGrpSpPr>
          <p:grpSpPr>
            <a:xfrm>
              <a:off x="8234700" y="-1175"/>
              <a:ext cx="297100" cy="2315550"/>
              <a:chOff x="8234700" y="-5937"/>
              <a:chExt cx="297100" cy="2315550"/>
            </a:xfrm>
          </p:grpSpPr>
          <p:sp>
            <p:nvSpPr>
              <p:cNvPr id="2317" name="Google Shape;2317;p9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extrusionOk="0">
                    <a:moveTo>
                      <a:pt x="0" y="8689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8" name="Google Shape;2318;p9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fill="none" extrusionOk="0">
                    <a:moveTo>
                      <a:pt x="0" y="86893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9" name="Google Shape;2319;p9"/>
              <p:cNvSpPr/>
              <p:nvPr/>
            </p:nvSpPr>
            <p:spPr>
              <a:xfrm>
                <a:off x="8374525" y="-5937"/>
                <a:ext cx="19700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86894" extrusionOk="0">
                    <a:moveTo>
                      <a:pt x="1" y="0"/>
                    </a:moveTo>
                    <a:lnTo>
                      <a:pt x="1" y="86893"/>
                    </a:lnTo>
                    <a:lnTo>
                      <a:pt x="787" y="86893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0" name="Google Shape;2320;p9"/>
              <p:cNvSpPr/>
              <p:nvPr/>
            </p:nvSpPr>
            <p:spPr>
              <a:xfrm>
                <a:off x="8234700" y="2027088"/>
                <a:ext cx="297100" cy="282525"/>
              </a:xfrm>
              <a:custGeom>
                <a:avLst/>
                <a:gdLst/>
                <a:ahLst/>
                <a:cxnLst/>
                <a:rect l="l" t="t" r="r" b="b"/>
                <a:pathLst>
                  <a:path w="11884" h="11301" extrusionOk="0">
                    <a:moveTo>
                      <a:pt x="5931" y="1"/>
                    </a:moveTo>
                    <a:lnTo>
                      <a:pt x="3707" y="3191"/>
                    </a:lnTo>
                    <a:lnTo>
                      <a:pt x="0" y="4314"/>
                    </a:lnTo>
                    <a:lnTo>
                      <a:pt x="2337" y="7437"/>
                    </a:lnTo>
                    <a:lnTo>
                      <a:pt x="2269" y="11301"/>
                    </a:lnTo>
                    <a:lnTo>
                      <a:pt x="5931" y="10043"/>
                    </a:lnTo>
                    <a:lnTo>
                      <a:pt x="9615" y="11301"/>
                    </a:lnTo>
                    <a:lnTo>
                      <a:pt x="9548" y="7437"/>
                    </a:lnTo>
                    <a:lnTo>
                      <a:pt x="11884" y="4314"/>
                    </a:lnTo>
                    <a:lnTo>
                      <a:pt x="8155" y="3191"/>
                    </a:lnTo>
                    <a:lnTo>
                      <a:pt x="593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21" name="Google Shape;2321;p9"/>
            <p:cNvSpPr/>
            <p:nvPr/>
          </p:nvSpPr>
          <p:spPr>
            <a:xfrm>
              <a:off x="8309450" y="2109800"/>
              <a:ext cx="147595" cy="140545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2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37" name="Google Shape;2337;p11"/>
          <p:cNvGrpSpPr/>
          <p:nvPr/>
        </p:nvGrpSpPr>
        <p:grpSpPr>
          <a:xfrm>
            <a:off x="162878" y="103243"/>
            <a:ext cx="8818245" cy="4937014"/>
            <a:chOff x="238125" y="857725"/>
            <a:chExt cx="7143750" cy="3999525"/>
          </a:xfrm>
        </p:grpSpPr>
        <p:sp>
          <p:nvSpPr>
            <p:cNvPr id="2338" name="Google Shape;2338;p11"/>
            <p:cNvSpPr/>
            <p:nvPr/>
          </p:nvSpPr>
          <p:spPr>
            <a:xfrm>
              <a:off x="3447000" y="857725"/>
              <a:ext cx="309925" cy="605300"/>
            </a:xfrm>
            <a:custGeom>
              <a:avLst/>
              <a:gdLst/>
              <a:ahLst/>
              <a:cxnLst/>
              <a:rect l="l" t="t" r="r" b="b"/>
              <a:pathLst>
                <a:path w="12397" h="24212" extrusionOk="0">
                  <a:moveTo>
                    <a:pt x="7955" y="463"/>
                  </a:moveTo>
                  <a:lnTo>
                    <a:pt x="8496" y="502"/>
                  </a:lnTo>
                  <a:lnTo>
                    <a:pt x="9037" y="618"/>
                  </a:lnTo>
                  <a:lnTo>
                    <a:pt x="9500" y="811"/>
                  </a:lnTo>
                  <a:lnTo>
                    <a:pt x="9925" y="1043"/>
                  </a:lnTo>
                  <a:lnTo>
                    <a:pt x="10311" y="1352"/>
                  </a:lnTo>
                  <a:lnTo>
                    <a:pt x="10659" y="1699"/>
                  </a:lnTo>
                  <a:lnTo>
                    <a:pt x="10967" y="2085"/>
                  </a:lnTo>
                  <a:lnTo>
                    <a:pt x="11238" y="2510"/>
                  </a:lnTo>
                  <a:lnTo>
                    <a:pt x="11469" y="2973"/>
                  </a:lnTo>
                  <a:lnTo>
                    <a:pt x="11663" y="3437"/>
                  </a:lnTo>
                  <a:lnTo>
                    <a:pt x="11778" y="3939"/>
                  </a:lnTo>
                  <a:lnTo>
                    <a:pt x="11856" y="4441"/>
                  </a:lnTo>
                  <a:lnTo>
                    <a:pt x="11894" y="4981"/>
                  </a:lnTo>
                  <a:lnTo>
                    <a:pt x="11894" y="5483"/>
                  </a:lnTo>
                  <a:lnTo>
                    <a:pt x="11817" y="5985"/>
                  </a:lnTo>
                  <a:lnTo>
                    <a:pt x="11701" y="6487"/>
                  </a:lnTo>
                  <a:lnTo>
                    <a:pt x="11547" y="6989"/>
                  </a:lnTo>
                  <a:lnTo>
                    <a:pt x="11315" y="7453"/>
                  </a:lnTo>
                  <a:lnTo>
                    <a:pt x="11083" y="7916"/>
                  </a:lnTo>
                  <a:lnTo>
                    <a:pt x="10813" y="8341"/>
                  </a:lnTo>
                  <a:lnTo>
                    <a:pt x="10504" y="8766"/>
                  </a:lnTo>
                  <a:lnTo>
                    <a:pt x="10195" y="9152"/>
                  </a:lnTo>
                  <a:lnTo>
                    <a:pt x="9848" y="9499"/>
                  </a:lnTo>
                  <a:lnTo>
                    <a:pt x="9461" y="9847"/>
                  </a:lnTo>
                  <a:lnTo>
                    <a:pt x="9037" y="10156"/>
                  </a:lnTo>
                  <a:lnTo>
                    <a:pt x="8651" y="10465"/>
                  </a:lnTo>
                  <a:lnTo>
                    <a:pt x="8187" y="10735"/>
                  </a:lnTo>
                  <a:lnTo>
                    <a:pt x="7762" y="11005"/>
                  </a:lnTo>
                  <a:lnTo>
                    <a:pt x="6836" y="11469"/>
                  </a:lnTo>
                  <a:lnTo>
                    <a:pt x="5870" y="11855"/>
                  </a:lnTo>
                  <a:lnTo>
                    <a:pt x="5677" y="11855"/>
                  </a:lnTo>
                  <a:lnTo>
                    <a:pt x="5639" y="11932"/>
                  </a:lnTo>
                  <a:lnTo>
                    <a:pt x="5600" y="11932"/>
                  </a:lnTo>
                  <a:lnTo>
                    <a:pt x="4982" y="11276"/>
                  </a:lnTo>
                  <a:lnTo>
                    <a:pt x="4442" y="10542"/>
                  </a:lnTo>
                  <a:lnTo>
                    <a:pt x="3978" y="9808"/>
                  </a:lnTo>
                  <a:lnTo>
                    <a:pt x="3746" y="9383"/>
                  </a:lnTo>
                  <a:lnTo>
                    <a:pt x="3592" y="8997"/>
                  </a:lnTo>
                  <a:lnTo>
                    <a:pt x="3438" y="8611"/>
                  </a:lnTo>
                  <a:lnTo>
                    <a:pt x="3283" y="8186"/>
                  </a:lnTo>
                  <a:lnTo>
                    <a:pt x="3167" y="7762"/>
                  </a:lnTo>
                  <a:lnTo>
                    <a:pt x="3090" y="7298"/>
                  </a:lnTo>
                  <a:lnTo>
                    <a:pt x="3051" y="6873"/>
                  </a:lnTo>
                  <a:lnTo>
                    <a:pt x="3013" y="6410"/>
                  </a:lnTo>
                  <a:lnTo>
                    <a:pt x="3051" y="5947"/>
                  </a:lnTo>
                  <a:lnTo>
                    <a:pt x="3090" y="5483"/>
                  </a:lnTo>
                  <a:lnTo>
                    <a:pt x="3167" y="5020"/>
                  </a:lnTo>
                  <a:lnTo>
                    <a:pt x="3244" y="4557"/>
                  </a:lnTo>
                  <a:lnTo>
                    <a:pt x="3399" y="4093"/>
                  </a:lnTo>
                  <a:lnTo>
                    <a:pt x="3592" y="3668"/>
                  </a:lnTo>
                  <a:lnTo>
                    <a:pt x="3785" y="3205"/>
                  </a:lnTo>
                  <a:lnTo>
                    <a:pt x="4055" y="2819"/>
                  </a:lnTo>
                  <a:lnTo>
                    <a:pt x="4326" y="2394"/>
                  </a:lnTo>
                  <a:lnTo>
                    <a:pt x="4635" y="2047"/>
                  </a:lnTo>
                  <a:lnTo>
                    <a:pt x="4944" y="1699"/>
                  </a:lnTo>
                  <a:lnTo>
                    <a:pt x="5330" y="1390"/>
                  </a:lnTo>
                  <a:lnTo>
                    <a:pt x="5716" y="1081"/>
                  </a:lnTo>
                  <a:lnTo>
                    <a:pt x="6102" y="850"/>
                  </a:lnTo>
                  <a:lnTo>
                    <a:pt x="6527" y="695"/>
                  </a:lnTo>
                  <a:lnTo>
                    <a:pt x="6990" y="541"/>
                  </a:lnTo>
                  <a:lnTo>
                    <a:pt x="7453" y="463"/>
                  </a:lnTo>
                  <a:close/>
                  <a:moveTo>
                    <a:pt x="5561" y="12279"/>
                  </a:moveTo>
                  <a:lnTo>
                    <a:pt x="5600" y="12318"/>
                  </a:lnTo>
                  <a:lnTo>
                    <a:pt x="5677" y="12357"/>
                  </a:lnTo>
                  <a:lnTo>
                    <a:pt x="5793" y="12897"/>
                  </a:lnTo>
                  <a:lnTo>
                    <a:pt x="5793" y="12897"/>
                  </a:lnTo>
                  <a:lnTo>
                    <a:pt x="5098" y="12588"/>
                  </a:lnTo>
                  <a:lnTo>
                    <a:pt x="5561" y="12279"/>
                  </a:lnTo>
                  <a:close/>
                  <a:moveTo>
                    <a:pt x="3322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3" y="13979"/>
                  </a:lnTo>
                  <a:lnTo>
                    <a:pt x="2781" y="13940"/>
                  </a:lnTo>
                  <a:lnTo>
                    <a:pt x="2511" y="13824"/>
                  </a:lnTo>
                  <a:lnTo>
                    <a:pt x="2936" y="13399"/>
                  </a:lnTo>
                  <a:lnTo>
                    <a:pt x="3322" y="12975"/>
                  </a:lnTo>
                  <a:close/>
                  <a:moveTo>
                    <a:pt x="3940" y="14326"/>
                  </a:moveTo>
                  <a:lnTo>
                    <a:pt x="5098" y="14519"/>
                  </a:lnTo>
                  <a:lnTo>
                    <a:pt x="4442" y="15485"/>
                  </a:lnTo>
                  <a:lnTo>
                    <a:pt x="4287" y="15214"/>
                  </a:lnTo>
                  <a:lnTo>
                    <a:pt x="4171" y="14944"/>
                  </a:lnTo>
                  <a:lnTo>
                    <a:pt x="4055" y="14635"/>
                  </a:lnTo>
                  <a:lnTo>
                    <a:pt x="3978" y="14365"/>
                  </a:lnTo>
                  <a:lnTo>
                    <a:pt x="3940" y="14326"/>
                  </a:lnTo>
                  <a:close/>
                  <a:moveTo>
                    <a:pt x="3746" y="14596"/>
                  </a:moveTo>
                  <a:lnTo>
                    <a:pt x="3824" y="14944"/>
                  </a:lnTo>
                  <a:lnTo>
                    <a:pt x="3978" y="15291"/>
                  </a:lnTo>
                  <a:lnTo>
                    <a:pt x="4133" y="15600"/>
                  </a:lnTo>
                  <a:lnTo>
                    <a:pt x="4287" y="15909"/>
                  </a:lnTo>
                  <a:lnTo>
                    <a:pt x="4364" y="15987"/>
                  </a:lnTo>
                  <a:lnTo>
                    <a:pt x="4055" y="16411"/>
                  </a:lnTo>
                  <a:lnTo>
                    <a:pt x="3746" y="16875"/>
                  </a:lnTo>
                  <a:lnTo>
                    <a:pt x="3592" y="16411"/>
                  </a:lnTo>
                  <a:lnTo>
                    <a:pt x="3476" y="15948"/>
                  </a:lnTo>
                  <a:lnTo>
                    <a:pt x="3476" y="15716"/>
                  </a:lnTo>
                  <a:lnTo>
                    <a:pt x="3476" y="15446"/>
                  </a:lnTo>
                  <a:lnTo>
                    <a:pt x="3515" y="15214"/>
                  </a:lnTo>
                  <a:lnTo>
                    <a:pt x="3553" y="14983"/>
                  </a:lnTo>
                  <a:lnTo>
                    <a:pt x="3746" y="14596"/>
                  </a:lnTo>
                  <a:close/>
                  <a:moveTo>
                    <a:pt x="4480" y="16334"/>
                  </a:moveTo>
                  <a:lnTo>
                    <a:pt x="4673" y="16759"/>
                  </a:lnTo>
                  <a:lnTo>
                    <a:pt x="4789" y="17222"/>
                  </a:lnTo>
                  <a:lnTo>
                    <a:pt x="4789" y="17222"/>
                  </a:lnTo>
                  <a:lnTo>
                    <a:pt x="4364" y="17106"/>
                  </a:lnTo>
                  <a:lnTo>
                    <a:pt x="3940" y="17029"/>
                  </a:lnTo>
                  <a:lnTo>
                    <a:pt x="4480" y="16334"/>
                  </a:lnTo>
                  <a:close/>
                  <a:moveTo>
                    <a:pt x="2472" y="16875"/>
                  </a:moveTo>
                  <a:lnTo>
                    <a:pt x="3399" y="17106"/>
                  </a:lnTo>
                  <a:lnTo>
                    <a:pt x="3476" y="17261"/>
                  </a:lnTo>
                  <a:lnTo>
                    <a:pt x="3322" y="17377"/>
                  </a:lnTo>
                  <a:lnTo>
                    <a:pt x="3167" y="17570"/>
                  </a:lnTo>
                  <a:lnTo>
                    <a:pt x="2897" y="17917"/>
                  </a:lnTo>
                  <a:lnTo>
                    <a:pt x="2665" y="17415"/>
                  </a:lnTo>
                  <a:lnTo>
                    <a:pt x="2472" y="16875"/>
                  </a:lnTo>
                  <a:close/>
                  <a:moveTo>
                    <a:pt x="3360" y="19732"/>
                  </a:moveTo>
                  <a:lnTo>
                    <a:pt x="4055" y="20427"/>
                  </a:lnTo>
                  <a:lnTo>
                    <a:pt x="3553" y="20659"/>
                  </a:lnTo>
                  <a:lnTo>
                    <a:pt x="3013" y="20968"/>
                  </a:lnTo>
                  <a:lnTo>
                    <a:pt x="3167" y="20350"/>
                  </a:lnTo>
                  <a:lnTo>
                    <a:pt x="3360" y="19732"/>
                  </a:lnTo>
                  <a:close/>
                  <a:moveTo>
                    <a:pt x="5677" y="20118"/>
                  </a:moveTo>
                  <a:lnTo>
                    <a:pt x="5986" y="20196"/>
                  </a:lnTo>
                  <a:lnTo>
                    <a:pt x="5716" y="20891"/>
                  </a:lnTo>
                  <a:lnTo>
                    <a:pt x="5368" y="21547"/>
                  </a:lnTo>
                  <a:lnTo>
                    <a:pt x="4673" y="20582"/>
                  </a:lnTo>
                  <a:lnTo>
                    <a:pt x="4635" y="20543"/>
                  </a:lnTo>
                  <a:lnTo>
                    <a:pt x="4673" y="20234"/>
                  </a:lnTo>
                  <a:lnTo>
                    <a:pt x="5021" y="20157"/>
                  </a:lnTo>
                  <a:lnTo>
                    <a:pt x="5330" y="20118"/>
                  </a:lnTo>
                  <a:close/>
                  <a:moveTo>
                    <a:pt x="7453" y="0"/>
                  </a:moveTo>
                  <a:lnTo>
                    <a:pt x="7067" y="39"/>
                  </a:lnTo>
                  <a:lnTo>
                    <a:pt x="6720" y="154"/>
                  </a:lnTo>
                  <a:lnTo>
                    <a:pt x="6334" y="270"/>
                  </a:lnTo>
                  <a:lnTo>
                    <a:pt x="5986" y="425"/>
                  </a:lnTo>
                  <a:lnTo>
                    <a:pt x="5639" y="579"/>
                  </a:lnTo>
                  <a:lnTo>
                    <a:pt x="5291" y="811"/>
                  </a:lnTo>
                  <a:lnTo>
                    <a:pt x="4944" y="1043"/>
                  </a:lnTo>
                  <a:lnTo>
                    <a:pt x="4635" y="1313"/>
                  </a:lnTo>
                  <a:lnTo>
                    <a:pt x="4364" y="1622"/>
                  </a:lnTo>
                  <a:lnTo>
                    <a:pt x="4094" y="1892"/>
                  </a:lnTo>
                  <a:lnTo>
                    <a:pt x="3824" y="2240"/>
                  </a:lnTo>
                  <a:lnTo>
                    <a:pt x="3592" y="2549"/>
                  </a:lnTo>
                  <a:lnTo>
                    <a:pt x="3399" y="2896"/>
                  </a:lnTo>
                  <a:lnTo>
                    <a:pt x="3206" y="3282"/>
                  </a:lnTo>
                  <a:lnTo>
                    <a:pt x="3051" y="3630"/>
                  </a:lnTo>
                  <a:lnTo>
                    <a:pt x="2897" y="4016"/>
                  </a:lnTo>
                  <a:lnTo>
                    <a:pt x="2781" y="4402"/>
                  </a:lnTo>
                  <a:lnTo>
                    <a:pt x="2704" y="4788"/>
                  </a:lnTo>
                  <a:lnTo>
                    <a:pt x="2627" y="5174"/>
                  </a:lnTo>
                  <a:lnTo>
                    <a:pt x="2588" y="5599"/>
                  </a:lnTo>
                  <a:lnTo>
                    <a:pt x="2549" y="5985"/>
                  </a:lnTo>
                  <a:lnTo>
                    <a:pt x="2549" y="6410"/>
                  </a:lnTo>
                  <a:lnTo>
                    <a:pt x="2549" y="6835"/>
                  </a:lnTo>
                  <a:lnTo>
                    <a:pt x="2665" y="7723"/>
                  </a:lnTo>
                  <a:lnTo>
                    <a:pt x="2742" y="8148"/>
                  </a:lnTo>
                  <a:lnTo>
                    <a:pt x="2858" y="8572"/>
                  </a:lnTo>
                  <a:lnTo>
                    <a:pt x="3013" y="8997"/>
                  </a:lnTo>
                  <a:lnTo>
                    <a:pt x="3167" y="9383"/>
                  </a:lnTo>
                  <a:lnTo>
                    <a:pt x="3322" y="9808"/>
                  </a:lnTo>
                  <a:lnTo>
                    <a:pt x="3553" y="10194"/>
                  </a:lnTo>
                  <a:lnTo>
                    <a:pt x="3746" y="10542"/>
                  </a:lnTo>
                  <a:lnTo>
                    <a:pt x="4017" y="10928"/>
                  </a:lnTo>
                  <a:lnTo>
                    <a:pt x="4287" y="11237"/>
                  </a:lnTo>
                  <a:lnTo>
                    <a:pt x="4596" y="11546"/>
                  </a:lnTo>
                  <a:lnTo>
                    <a:pt x="4905" y="11855"/>
                  </a:lnTo>
                  <a:lnTo>
                    <a:pt x="5252" y="12086"/>
                  </a:lnTo>
                  <a:lnTo>
                    <a:pt x="4557" y="12473"/>
                  </a:lnTo>
                  <a:lnTo>
                    <a:pt x="4480" y="12550"/>
                  </a:lnTo>
                  <a:lnTo>
                    <a:pt x="4442" y="12666"/>
                  </a:lnTo>
                  <a:lnTo>
                    <a:pt x="4480" y="12781"/>
                  </a:lnTo>
                  <a:lnTo>
                    <a:pt x="4596" y="12859"/>
                  </a:lnTo>
                  <a:lnTo>
                    <a:pt x="5021" y="13013"/>
                  </a:lnTo>
                  <a:lnTo>
                    <a:pt x="4673" y="13168"/>
                  </a:lnTo>
                  <a:lnTo>
                    <a:pt x="4403" y="13361"/>
                  </a:lnTo>
                  <a:lnTo>
                    <a:pt x="4094" y="13554"/>
                  </a:lnTo>
                  <a:lnTo>
                    <a:pt x="3862" y="13785"/>
                  </a:lnTo>
                  <a:lnTo>
                    <a:pt x="3824" y="13477"/>
                  </a:lnTo>
                  <a:lnTo>
                    <a:pt x="3746" y="13168"/>
                  </a:lnTo>
                  <a:lnTo>
                    <a:pt x="3631" y="12859"/>
                  </a:lnTo>
                  <a:lnTo>
                    <a:pt x="3515" y="12550"/>
                  </a:lnTo>
                  <a:lnTo>
                    <a:pt x="3476" y="12473"/>
                  </a:lnTo>
                  <a:lnTo>
                    <a:pt x="3360" y="12434"/>
                  </a:lnTo>
                  <a:lnTo>
                    <a:pt x="3283" y="12473"/>
                  </a:lnTo>
                  <a:lnTo>
                    <a:pt x="3206" y="12511"/>
                  </a:lnTo>
                  <a:lnTo>
                    <a:pt x="2665" y="13168"/>
                  </a:lnTo>
                  <a:lnTo>
                    <a:pt x="2086" y="13747"/>
                  </a:lnTo>
                  <a:lnTo>
                    <a:pt x="2047" y="13824"/>
                  </a:lnTo>
                  <a:lnTo>
                    <a:pt x="2009" y="13901"/>
                  </a:lnTo>
                  <a:lnTo>
                    <a:pt x="2047" y="13979"/>
                  </a:lnTo>
                  <a:lnTo>
                    <a:pt x="2086" y="14056"/>
                  </a:lnTo>
                  <a:lnTo>
                    <a:pt x="2395" y="14210"/>
                  </a:lnTo>
                  <a:lnTo>
                    <a:pt x="2742" y="14287"/>
                  </a:lnTo>
                  <a:lnTo>
                    <a:pt x="3051" y="14365"/>
                  </a:lnTo>
                  <a:lnTo>
                    <a:pt x="3399" y="14365"/>
                  </a:lnTo>
                  <a:lnTo>
                    <a:pt x="3244" y="14635"/>
                  </a:lnTo>
                  <a:lnTo>
                    <a:pt x="3129" y="14944"/>
                  </a:lnTo>
                  <a:lnTo>
                    <a:pt x="3090" y="15176"/>
                  </a:lnTo>
                  <a:lnTo>
                    <a:pt x="3051" y="15407"/>
                  </a:lnTo>
                  <a:lnTo>
                    <a:pt x="3051" y="15871"/>
                  </a:lnTo>
                  <a:lnTo>
                    <a:pt x="3129" y="16295"/>
                  </a:lnTo>
                  <a:lnTo>
                    <a:pt x="3244" y="16759"/>
                  </a:lnTo>
                  <a:lnTo>
                    <a:pt x="2781" y="16566"/>
                  </a:lnTo>
                  <a:lnTo>
                    <a:pt x="2279" y="16411"/>
                  </a:lnTo>
                  <a:lnTo>
                    <a:pt x="2202" y="16411"/>
                  </a:lnTo>
                  <a:lnTo>
                    <a:pt x="2125" y="16450"/>
                  </a:lnTo>
                  <a:lnTo>
                    <a:pt x="2047" y="16527"/>
                  </a:lnTo>
                  <a:lnTo>
                    <a:pt x="2047" y="16643"/>
                  </a:lnTo>
                  <a:lnTo>
                    <a:pt x="2163" y="17106"/>
                  </a:lnTo>
                  <a:lnTo>
                    <a:pt x="2279" y="17531"/>
                  </a:lnTo>
                  <a:lnTo>
                    <a:pt x="2472" y="17956"/>
                  </a:lnTo>
                  <a:lnTo>
                    <a:pt x="2704" y="18381"/>
                  </a:lnTo>
                  <a:lnTo>
                    <a:pt x="2781" y="18458"/>
                  </a:lnTo>
                  <a:lnTo>
                    <a:pt x="2858" y="18496"/>
                  </a:lnTo>
                  <a:lnTo>
                    <a:pt x="2936" y="18458"/>
                  </a:lnTo>
                  <a:lnTo>
                    <a:pt x="3013" y="18381"/>
                  </a:lnTo>
                  <a:lnTo>
                    <a:pt x="3322" y="18033"/>
                  </a:lnTo>
                  <a:lnTo>
                    <a:pt x="3515" y="17801"/>
                  </a:lnTo>
                  <a:lnTo>
                    <a:pt x="3631" y="17608"/>
                  </a:lnTo>
                  <a:lnTo>
                    <a:pt x="3708" y="17763"/>
                  </a:lnTo>
                  <a:lnTo>
                    <a:pt x="3978" y="18342"/>
                  </a:lnTo>
                  <a:lnTo>
                    <a:pt x="4133" y="18960"/>
                  </a:lnTo>
                  <a:lnTo>
                    <a:pt x="4248" y="19539"/>
                  </a:lnTo>
                  <a:lnTo>
                    <a:pt x="4248" y="20157"/>
                  </a:lnTo>
                  <a:lnTo>
                    <a:pt x="3438" y="19307"/>
                  </a:lnTo>
                  <a:lnTo>
                    <a:pt x="3399" y="19269"/>
                  </a:lnTo>
                  <a:lnTo>
                    <a:pt x="3206" y="19269"/>
                  </a:lnTo>
                  <a:lnTo>
                    <a:pt x="3167" y="19346"/>
                  </a:lnTo>
                  <a:lnTo>
                    <a:pt x="2974" y="19809"/>
                  </a:lnTo>
                  <a:lnTo>
                    <a:pt x="2781" y="20273"/>
                  </a:lnTo>
                  <a:lnTo>
                    <a:pt x="2665" y="20775"/>
                  </a:lnTo>
                  <a:lnTo>
                    <a:pt x="2627" y="21315"/>
                  </a:lnTo>
                  <a:lnTo>
                    <a:pt x="2627" y="21393"/>
                  </a:lnTo>
                  <a:lnTo>
                    <a:pt x="2704" y="21470"/>
                  </a:lnTo>
                  <a:lnTo>
                    <a:pt x="2781" y="21508"/>
                  </a:lnTo>
                  <a:lnTo>
                    <a:pt x="2897" y="21470"/>
                  </a:lnTo>
                  <a:lnTo>
                    <a:pt x="3515" y="21161"/>
                  </a:lnTo>
                  <a:lnTo>
                    <a:pt x="4171" y="20775"/>
                  </a:lnTo>
                  <a:lnTo>
                    <a:pt x="4055" y="21161"/>
                  </a:lnTo>
                  <a:lnTo>
                    <a:pt x="3901" y="21547"/>
                  </a:lnTo>
                  <a:lnTo>
                    <a:pt x="3669" y="22049"/>
                  </a:lnTo>
                  <a:lnTo>
                    <a:pt x="3322" y="22551"/>
                  </a:lnTo>
                  <a:lnTo>
                    <a:pt x="2897" y="23014"/>
                  </a:lnTo>
                  <a:lnTo>
                    <a:pt x="2627" y="23246"/>
                  </a:lnTo>
                  <a:lnTo>
                    <a:pt x="2395" y="23401"/>
                  </a:lnTo>
                  <a:lnTo>
                    <a:pt x="2125" y="23594"/>
                  </a:lnTo>
                  <a:lnTo>
                    <a:pt x="1854" y="23709"/>
                  </a:lnTo>
                  <a:lnTo>
                    <a:pt x="1584" y="23787"/>
                  </a:lnTo>
                  <a:lnTo>
                    <a:pt x="1314" y="23787"/>
                  </a:lnTo>
                  <a:lnTo>
                    <a:pt x="1082" y="23748"/>
                  </a:lnTo>
                  <a:lnTo>
                    <a:pt x="812" y="23671"/>
                  </a:lnTo>
                  <a:lnTo>
                    <a:pt x="541" y="23516"/>
                  </a:lnTo>
                  <a:lnTo>
                    <a:pt x="310" y="23285"/>
                  </a:lnTo>
                  <a:lnTo>
                    <a:pt x="233" y="23246"/>
                  </a:lnTo>
                  <a:lnTo>
                    <a:pt x="78" y="23246"/>
                  </a:lnTo>
                  <a:lnTo>
                    <a:pt x="39" y="23362"/>
                  </a:lnTo>
                  <a:lnTo>
                    <a:pt x="1" y="23401"/>
                  </a:lnTo>
                  <a:lnTo>
                    <a:pt x="39" y="23478"/>
                  </a:lnTo>
                  <a:lnTo>
                    <a:pt x="155" y="23632"/>
                  </a:lnTo>
                  <a:lnTo>
                    <a:pt x="271" y="23787"/>
                  </a:lnTo>
                  <a:lnTo>
                    <a:pt x="387" y="23903"/>
                  </a:lnTo>
                  <a:lnTo>
                    <a:pt x="541" y="24018"/>
                  </a:lnTo>
                  <a:lnTo>
                    <a:pt x="696" y="24096"/>
                  </a:lnTo>
                  <a:lnTo>
                    <a:pt x="889" y="24134"/>
                  </a:lnTo>
                  <a:lnTo>
                    <a:pt x="1236" y="24211"/>
                  </a:lnTo>
                  <a:lnTo>
                    <a:pt x="1584" y="24173"/>
                  </a:lnTo>
                  <a:lnTo>
                    <a:pt x="1970" y="24096"/>
                  </a:lnTo>
                  <a:lnTo>
                    <a:pt x="2318" y="23941"/>
                  </a:lnTo>
                  <a:lnTo>
                    <a:pt x="2665" y="23748"/>
                  </a:lnTo>
                  <a:lnTo>
                    <a:pt x="3013" y="23478"/>
                  </a:lnTo>
                  <a:lnTo>
                    <a:pt x="3322" y="23207"/>
                  </a:lnTo>
                  <a:lnTo>
                    <a:pt x="3631" y="22860"/>
                  </a:lnTo>
                  <a:lnTo>
                    <a:pt x="3901" y="22512"/>
                  </a:lnTo>
                  <a:lnTo>
                    <a:pt x="4133" y="22126"/>
                  </a:lnTo>
                  <a:lnTo>
                    <a:pt x="4326" y="21702"/>
                  </a:lnTo>
                  <a:lnTo>
                    <a:pt x="4480" y="21315"/>
                  </a:lnTo>
                  <a:lnTo>
                    <a:pt x="4596" y="20852"/>
                  </a:lnTo>
                  <a:lnTo>
                    <a:pt x="5214" y="21972"/>
                  </a:lnTo>
                  <a:lnTo>
                    <a:pt x="5291" y="22049"/>
                  </a:lnTo>
                  <a:lnTo>
                    <a:pt x="5368" y="22088"/>
                  </a:lnTo>
                  <a:lnTo>
                    <a:pt x="5446" y="22049"/>
                  </a:lnTo>
                  <a:lnTo>
                    <a:pt x="5523" y="22010"/>
                  </a:lnTo>
                  <a:lnTo>
                    <a:pt x="5793" y="21547"/>
                  </a:lnTo>
                  <a:lnTo>
                    <a:pt x="6025" y="21084"/>
                  </a:lnTo>
                  <a:lnTo>
                    <a:pt x="6411" y="20118"/>
                  </a:lnTo>
                  <a:lnTo>
                    <a:pt x="6411" y="20041"/>
                  </a:lnTo>
                  <a:lnTo>
                    <a:pt x="6411" y="19964"/>
                  </a:lnTo>
                  <a:lnTo>
                    <a:pt x="6372" y="19925"/>
                  </a:lnTo>
                  <a:lnTo>
                    <a:pt x="6295" y="19887"/>
                  </a:lnTo>
                  <a:lnTo>
                    <a:pt x="5909" y="19771"/>
                  </a:lnTo>
                  <a:lnTo>
                    <a:pt x="5484" y="19732"/>
                  </a:lnTo>
                  <a:lnTo>
                    <a:pt x="5098" y="19732"/>
                  </a:lnTo>
                  <a:lnTo>
                    <a:pt x="4673" y="19848"/>
                  </a:lnTo>
                  <a:lnTo>
                    <a:pt x="4635" y="19230"/>
                  </a:lnTo>
                  <a:lnTo>
                    <a:pt x="4519" y="18651"/>
                  </a:lnTo>
                  <a:lnTo>
                    <a:pt x="4287" y="18033"/>
                  </a:lnTo>
                  <a:lnTo>
                    <a:pt x="4055" y="17454"/>
                  </a:lnTo>
                  <a:lnTo>
                    <a:pt x="4055" y="17454"/>
                  </a:lnTo>
                  <a:lnTo>
                    <a:pt x="4519" y="17531"/>
                  </a:lnTo>
                  <a:lnTo>
                    <a:pt x="4982" y="17608"/>
                  </a:lnTo>
                  <a:lnTo>
                    <a:pt x="5059" y="17608"/>
                  </a:lnTo>
                  <a:lnTo>
                    <a:pt x="5098" y="17531"/>
                  </a:lnTo>
                  <a:lnTo>
                    <a:pt x="5137" y="17492"/>
                  </a:lnTo>
                  <a:lnTo>
                    <a:pt x="5137" y="17377"/>
                  </a:lnTo>
                  <a:lnTo>
                    <a:pt x="5098" y="17029"/>
                  </a:lnTo>
                  <a:lnTo>
                    <a:pt x="4982" y="16643"/>
                  </a:lnTo>
                  <a:lnTo>
                    <a:pt x="4828" y="16295"/>
                  </a:lnTo>
                  <a:lnTo>
                    <a:pt x="4673" y="15987"/>
                  </a:lnTo>
                  <a:lnTo>
                    <a:pt x="4596" y="15909"/>
                  </a:lnTo>
                  <a:lnTo>
                    <a:pt x="4635" y="15909"/>
                  </a:lnTo>
                  <a:lnTo>
                    <a:pt x="5600" y="14481"/>
                  </a:lnTo>
                  <a:lnTo>
                    <a:pt x="5639" y="14365"/>
                  </a:lnTo>
                  <a:lnTo>
                    <a:pt x="5600" y="14287"/>
                  </a:lnTo>
                  <a:lnTo>
                    <a:pt x="5561" y="14210"/>
                  </a:lnTo>
                  <a:lnTo>
                    <a:pt x="5446" y="14172"/>
                  </a:lnTo>
                  <a:lnTo>
                    <a:pt x="4210" y="13979"/>
                  </a:lnTo>
                  <a:lnTo>
                    <a:pt x="4480" y="13747"/>
                  </a:lnTo>
                  <a:lnTo>
                    <a:pt x="4789" y="13554"/>
                  </a:lnTo>
                  <a:lnTo>
                    <a:pt x="5098" y="13361"/>
                  </a:lnTo>
                  <a:lnTo>
                    <a:pt x="5407" y="13168"/>
                  </a:lnTo>
                  <a:lnTo>
                    <a:pt x="6025" y="13399"/>
                  </a:lnTo>
                  <a:lnTo>
                    <a:pt x="6141" y="13438"/>
                  </a:lnTo>
                  <a:lnTo>
                    <a:pt x="6218" y="13361"/>
                  </a:lnTo>
                  <a:lnTo>
                    <a:pt x="6256" y="13283"/>
                  </a:lnTo>
                  <a:lnTo>
                    <a:pt x="6295" y="13168"/>
                  </a:lnTo>
                  <a:lnTo>
                    <a:pt x="6179" y="12704"/>
                  </a:lnTo>
                  <a:lnTo>
                    <a:pt x="6063" y="12241"/>
                  </a:lnTo>
                  <a:lnTo>
                    <a:pt x="6913" y="11932"/>
                  </a:lnTo>
                  <a:lnTo>
                    <a:pt x="7724" y="11584"/>
                  </a:lnTo>
                  <a:lnTo>
                    <a:pt x="8535" y="11121"/>
                  </a:lnTo>
                  <a:lnTo>
                    <a:pt x="9268" y="10619"/>
                  </a:lnTo>
                  <a:lnTo>
                    <a:pt x="9963" y="10078"/>
                  </a:lnTo>
                  <a:lnTo>
                    <a:pt x="10311" y="9770"/>
                  </a:lnTo>
                  <a:lnTo>
                    <a:pt x="10620" y="9422"/>
                  </a:lnTo>
                  <a:lnTo>
                    <a:pt x="10890" y="9074"/>
                  </a:lnTo>
                  <a:lnTo>
                    <a:pt x="11161" y="8727"/>
                  </a:lnTo>
                  <a:lnTo>
                    <a:pt x="11392" y="8341"/>
                  </a:lnTo>
                  <a:lnTo>
                    <a:pt x="11624" y="7955"/>
                  </a:lnTo>
                  <a:lnTo>
                    <a:pt x="11817" y="7568"/>
                  </a:lnTo>
                  <a:lnTo>
                    <a:pt x="11971" y="7182"/>
                  </a:lnTo>
                  <a:lnTo>
                    <a:pt x="12126" y="6758"/>
                  </a:lnTo>
                  <a:lnTo>
                    <a:pt x="12242" y="6333"/>
                  </a:lnTo>
                  <a:lnTo>
                    <a:pt x="12319" y="5947"/>
                  </a:lnTo>
                  <a:lnTo>
                    <a:pt x="12358" y="5522"/>
                  </a:lnTo>
                  <a:lnTo>
                    <a:pt x="12396" y="5097"/>
                  </a:lnTo>
                  <a:lnTo>
                    <a:pt x="12396" y="4672"/>
                  </a:lnTo>
                  <a:lnTo>
                    <a:pt x="12358" y="4248"/>
                  </a:lnTo>
                  <a:lnTo>
                    <a:pt x="12280" y="3823"/>
                  </a:lnTo>
                  <a:lnTo>
                    <a:pt x="12203" y="3437"/>
                  </a:lnTo>
                  <a:lnTo>
                    <a:pt x="12049" y="3051"/>
                  </a:lnTo>
                  <a:lnTo>
                    <a:pt x="11894" y="2664"/>
                  </a:lnTo>
                  <a:lnTo>
                    <a:pt x="11701" y="2278"/>
                  </a:lnTo>
                  <a:lnTo>
                    <a:pt x="11469" y="1892"/>
                  </a:lnTo>
                  <a:lnTo>
                    <a:pt x="11161" y="1545"/>
                  </a:lnTo>
                  <a:lnTo>
                    <a:pt x="10890" y="1274"/>
                  </a:lnTo>
                  <a:lnTo>
                    <a:pt x="10620" y="1004"/>
                  </a:lnTo>
                  <a:lnTo>
                    <a:pt x="10311" y="772"/>
                  </a:lnTo>
                  <a:lnTo>
                    <a:pt x="9963" y="579"/>
                  </a:lnTo>
                  <a:lnTo>
                    <a:pt x="9655" y="386"/>
                  </a:lnTo>
                  <a:lnTo>
                    <a:pt x="9307" y="232"/>
                  </a:lnTo>
                  <a:lnTo>
                    <a:pt x="8921" y="116"/>
                  </a:lnTo>
                  <a:lnTo>
                    <a:pt x="8573" y="39"/>
                  </a:lnTo>
                  <a:lnTo>
                    <a:pt x="818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11"/>
            <p:cNvSpPr/>
            <p:nvPr/>
          </p:nvSpPr>
          <p:spPr>
            <a:xfrm>
              <a:off x="5860425" y="885700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9" y="310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3"/>
                  </a:lnTo>
                  <a:lnTo>
                    <a:pt x="7299" y="503"/>
                  </a:lnTo>
                  <a:lnTo>
                    <a:pt x="7454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4"/>
                  </a:lnTo>
                  <a:lnTo>
                    <a:pt x="6295" y="4944"/>
                  </a:lnTo>
                  <a:lnTo>
                    <a:pt x="6218" y="3978"/>
                  </a:lnTo>
                  <a:lnTo>
                    <a:pt x="6141" y="2974"/>
                  </a:lnTo>
                  <a:lnTo>
                    <a:pt x="6141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5"/>
                  </a:lnTo>
                  <a:lnTo>
                    <a:pt x="6450" y="503"/>
                  </a:lnTo>
                  <a:lnTo>
                    <a:pt x="6527" y="426"/>
                  </a:lnTo>
                  <a:lnTo>
                    <a:pt x="6643" y="348"/>
                  </a:lnTo>
                  <a:lnTo>
                    <a:pt x="6759" y="310"/>
                  </a:lnTo>
                  <a:close/>
                  <a:moveTo>
                    <a:pt x="11972" y="4712"/>
                  </a:moveTo>
                  <a:lnTo>
                    <a:pt x="12087" y="4750"/>
                  </a:lnTo>
                  <a:lnTo>
                    <a:pt x="12165" y="4828"/>
                  </a:lnTo>
                  <a:lnTo>
                    <a:pt x="12281" y="4905"/>
                  </a:lnTo>
                  <a:lnTo>
                    <a:pt x="12319" y="4982"/>
                  </a:lnTo>
                  <a:lnTo>
                    <a:pt x="12396" y="5137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2"/>
                  </a:lnTo>
                  <a:lnTo>
                    <a:pt x="10041" y="5832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9" y="5252"/>
                  </a:lnTo>
                  <a:lnTo>
                    <a:pt x="7956" y="5021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9" y="4750"/>
                  </a:lnTo>
                  <a:lnTo>
                    <a:pt x="11354" y="4712"/>
                  </a:lnTo>
                  <a:close/>
                  <a:moveTo>
                    <a:pt x="5639" y="5754"/>
                  </a:moveTo>
                  <a:lnTo>
                    <a:pt x="4558" y="6449"/>
                  </a:lnTo>
                  <a:lnTo>
                    <a:pt x="3438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30" y="7917"/>
                  </a:lnTo>
                  <a:lnTo>
                    <a:pt x="1121" y="7955"/>
                  </a:lnTo>
                  <a:lnTo>
                    <a:pt x="928" y="7917"/>
                  </a:lnTo>
                  <a:lnTo>
                    <a:pt x="851" y="7878"/>
                  </a:lnTo>
                  <a:lnTo>
                    <a:pt x="773" y="7801"/>
                  </a:lnTo>
                  <a:lnTo>
                    <a:pt x="735" y="7685"/>
                  </a:lnTo>
                  <a:lnTo>
                    <a:pt x="696" y="7531"/>
                  </a:lnTo>
                  <a:lnTo>
                    <a:pt x="696" y="7376"/>
                  </a:lnTo>
                  <a:lnTo>
                    <a:pt x="696" y="7222"/>
                  </a:lnTo>
                  <a:lnTo>
                    <a:pt x="735" y="7145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3"/>
                  </a:lnTo>
                  <a:lnTo>
                    <a:pt x="2743" y="6449"/>
                  </a:lnTo>
                  <a:lnTo>
                    <a:pt x="3592" y="6295"/>
                  </a:lnTo>
                  <a:lnTo>
                    <a:pt x="4635" y="6063"/>
                  </a:lnTo>
                  <a:lnTo>
                    <a:pt x="5137" y="5909"/>
                  </a:lnTo>
                  <a:lnTo>
                    <a:pt x="5639" y="5754"/>
                  </a:lnTo>
                  <a:close/>
                  <a:moveTo>
                    <a:pt x="6952" y="1"/>
                  </a:moveTo>
                  <a:lnTo>
                    <a:pt x="6720" y="39"/>
                  </a:lnTo>
                  <a:lnTo>
                    <a:pt x="6527" y="117"/>
                  </a:lnTo>
                  <a:lnTo>
                    <a:pt x="6334" y="233"/>
                  </a:lnTo>
                  <a:lnTo>
                    <a:pt x="6141" y="426"/>
                  </a:lnTo>
                  <a:lnTo>
                    <a:pt x="5986" y="619"/>
                  </a:lnTo>
                  <a:lnTo>
                    <a:pt x="5909" y="812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2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4" y="5021"/>
                  </a:lnTo>
                  <a:lnTo>
                    <a:pt x="6025" y="5137"/>
                  </a:lnTo>
                  <a:lnTo>
                    <a:pt x="6064" y="5252"/>
                  </a:lnTo>
                  <a:lnTo>
                    <a:pt x="5523" y="5446"/>
                  </a:lnTo>
                  <a:lnTo>
                    <a:pt x="4982" y="5561"/>
                  </a:lnTo>
                  <a:lnTo>
                    <a:pt x="3940" y="5832"/>
                  </a:lnTo>
                  <a:lnTo>
                    <a:pt x="2858" y="6025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1" y="6643"/>
                  </a:lnTo>
                  <a:lnTo>
                    <a:pt x="503" y="6836"/>
                  </a:lnTo>
                  <a:lnTo>
                    <a:pt x="233" y="7029"/>
                  </a:lnTo>
                  <a:lnTo>
                    <a:pt x="117" y="7145"/>
                  </a:lnTo>
                  <a:lnTo>
                    <a:pt x="40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40" y="7724"/>
                  </a:lnTo>
                  <a:lnTo>
                    <a:pt x="117" y="7917"/>
                  </a:lnTo>
                  <a:lnTo>
                    <a:pt x="233" y="8033"/>
                  </a:lnTo>
                  <a:lnTo>
                    <a:pt x="349" y="8149"/>
                  </a:lnTo>
                  <a:lnTo>
                    <a:pt x="503" y="8226"/>
                  </a:lnTo>
                  <a:lnTo>
                    <a:pt x="619" y="8264"/>
                  </a:lnTo>
                  <a:lnTo>
                    <a:pt x="928" y="8342"/>
                  </a:lnTo>
                  <a:lnTo>
                    <a:pt x="1275" y="8342"/>
                  </a:lnTo>
                  <a:lnTo>
                    <a:pt x="1623" y="8303"/>
                  </a:lnTo>
                  <a:lnTo>
                    <a:pt x="1932" y="8187"/>
                  </a:lnTo>
                  <a:lnTo>
                    <a:pt x="2550" y="7994"/>
                  </a:lnTo>
                  <a:lnTo>
                    <a:pt x="3554" y="7531"/>
                  </a:lnTo>
                  <a:lnTo>
                    <a:pt x="4519" y="6990"/>
                  </a:lnTo>
                  <a:lnTo>
                    <a:pt x="5446" y="6372"/>
                  </a:lnTo>
                  <a:lnTo>
                    <a:pt x="5909" y="6063"/>
                  </a:lnTo>
                  <a:lnTo>
                    <a:pt x="6334" y="5716"/>
                  </a:lnTo>
                  <a:lnTo>
                    <a:pt x="6527" y="6102"/>
                  </a:lnTo>
                  <a:lnTo>
                    <a:pt x="6643" y="6295"/>
                  </a:lnTo>
                  <a:lnTo>
                    <a:pt x="6759" y="6449"/>
                  </a:lnTo>
                  <a:lnTo>
                    <a:pt x="7029" y="6372"/>
                  </a:lnTo>
                  <a:lnTo>
                    <a:pt x="7029" y="6334"/>
                  </a:lnTo>
                  <a:lnTo>
                    <a:pt x="6836" y="5986"/>
                  </a:lnTo>
                  <a:lnTo>
                    <a:pt x="6759" y="5832"/>
                  </a:lnTo>
                  <a:lnTo>
                    <a:pt x="6720" y="5639"/>
                  </a:lnTo>
                  <a:lnTo>
                    <a:pt x="6720" y="5561"/>
                  </a:lnTo>
                  <a:lnTo>
                    <a:pt x="7569" y="5832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8"/>
                  </a:lnTo>
                  <a:lnTo>
                    <a:pt x="11006" y="6218"/>
                  </a:lnTo>
                  <a:lnTo>
                    <a:pt x="11470" y="6179"/>
                  </a:lnTo>
                  <a:lnTo>
                    <a:pt x="11933" y="6141"/>
                  </a:lnTo>
                  <a:lnTo>
                    <a:pt x="12358" y="5986"/>
                  </a:lnTo>
                  <a:lnTo>
                    <a:pt x="12512" y="5909"/>
                  </a:lnTo>
                  <a:lnTo>
                    <a:pt x="12667" y="5793"/>
                  </a:lnTo>
                  <a:lnTo>
                    <a:pt x="12821" y="5677"/>
                  </a:lnTo>
                  <a:lnTo>
                    <a:pt x="12898" y="5523"/>
                  </a:lnTo>
                  <a:lnTo>
                    <a:pt x="12976" y="5368"/>
                  </a:lnTo>
                  <a:lnTo>
                    <a:pt x="12976" y="5175"/>
                  </a:lnTo>
                  <a:lnTo>
                    <a:pt x="12976" y="4982"/>
                  </a:lnTo>
                  <a:lnTo>
                    <a:pt x="12898" y="4828"/>
                  </a:lnTo>
                  <a:lnTo>
                    <a:pt x="12821" y="4712"/>
                  </a:lnTo>
                  <a:lnTo>
                    <a:pt x="12744" y="4635"/>
                  </a:lnTo>
                  <a:lnTo>
                    <a:pt x="12628" y="4519"/>
                  </a:lnTo>
                  <a:lnTo>
                    <a:pt x="12474" y="4480"/>
                  </a:lnTo>
                  <a:lnTo>
                    <a:pt x="12165" y="4364"/>
                  </a:lnTo>
                  <a:lnTo>
                    <a:pt x="11817" y="4326"/>
                  </a:lnTo>
                  <a:lnTo>
                    <a:pt x="11470" y="4326"/>
                  </a:lnTo>
                  <a:lnTo>
                    <a:pt x="10890" y="4364"/>
                  </a:lnTo>
                  <a:lnTo>
                    <a:pt x="9848" y="4403"/>
                  </a:lnTo>
                  <a:lnTo>
                    <a:pt x="8844" y="4480"/>
                  </a:lnTo>
                  <a:lnTo>
                    <a:pt x="7840" y="4635"/>
                  </a:lnTo>
                  <a:lnTo>
                    <a:pt x="6836" y="4828"/>
                  </a:lnTo>
                  <a:lnTo>
                    <a:pt x="7376" y="3476"/>
                  </a:lnTo>
                  <a:lnTo>
                    <a:pt x="7647" y="2742"/>
                  </a:lnTo>
                  <a:lnTo>
                    <a:pt x="7840" y="2047"/>
                  </a:lnTo>
                  <a:lnTo>
                    <a:pt x="7917" y="1816"/>
                  </a:lnTo>
                  <a:lnTo>
                    <a:pt x="7917" y="1545"/>
                  </a:lnTo>
                  <a:lnTo>
                    <a:pt x="7917" y="1314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9"/>
                  </a:lnTo>
                  <a:lnTo>
                    <a:pt x="7531" y="426"/>
                  </a:lnTo>
                  <a:lnTo>
                    <a:pt x="7338" y="271"/>
                  </a:lnTo>
                  <a:lnTo>
                    <a:pt x="7261" y="155"/>
                  </a:lnTo>
                  <a:lnTo>
                    <a:pt x="7145" y="78"/>
                  </a:lnTo>
                  <a:lnTo>
                    <a:pt x="695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11"/>
            <p:cNvSpPr/>
            <p:nvPr/>
          </p:nvSpPr>
          <p:spPr>
            <a:xfrm>
              <a:off x="6760175" y="920450"/>
              <a:ext cx="375550" cy="387150"/>
            </a:xfrm>
            <a:custGeom>
              <a:avLst/>
              <a:gdLst/>
              <a:ahLst/>
              <a:cxnLst/>
              <a:rect l="l" t="t" r="r" b="b"/>
              <a:pathLst>
                <a:path w="15022" h="15486" extrusionOk="0">
                  <a:moveTo>
                    <a:pt x="7491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2" y="850"/>
                  </a:lnTo>
                  <a:lnTo>
                    <a:pt x="10194" y="1044"/>
                  </a:lnTo>
                  <a:lnTo>
                    <a:pt x="10696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79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79" y="9230"/>
                  </a:lnTo>
                  <a:lnTo>
                    <a:pt x="4170" y="10041"/>
                  </a:lnTo>
                  <a:lnTo>
                    <a:pt x="3977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91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8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91" y="503"/>
                  </a:lnTo>
                  <a:close/>
                  <a:moveTo>
                    <a:pt x="11971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52" y="3206"/>
                  </a:lnTo>
                  <a:lnTo>
                    <a:pt x="13322" y="3669"/>
                  </a:lnTo>
                  <a:lnTo>
                    <a:pt x="13592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7" y="6797"/>
                  </a:lnTo>
                  <a:lnTo>
                    <a:pt x="12164" y="6952"/>
                  </a:lnTo>
                  <a:lnTo>
                    <a:pt x="11391" y="7145"/>
                  </a:lnTo>
                  <a:lnTo>
                    <a:pt x="10658" y="7415"/>
                  </a:lnTo>
                  <a:lnTo>
                    <a:pt x="9963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7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7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1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0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719" y="12667"/>
                  </a:lnTo>
                  <a:lnTo>
                    <a:pt x="6178" y="12782"/>
                  </a:lnTo>
                  <a:lnTo>
                    <a:pt x="5676" y="12937"/>
                  </a:lnTo>
                  <a:lnTo>
                    <a:pt x="5174" y="13130"/>
                  </a:lnTo>
                  <a:lnTo>
                    <a:pt x="4672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69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4" y="4519"/>
                  </a:lnTo>
                  <a:lnTo>
                    <a:pt x="2471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80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6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58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0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8"/>
                  </a:lnTo>
                  <a:lnTo>
                    <a:pt x="3244" y="13439"/>
                  </a:lnTo>
                  <a:lnTo>
                    <a:pt x="3166" y="13439"/>
                  </a:lnTo>
                  <a:lnTo>
                    <a:pt x="3051" y="13478"/>
                  </a:lnTo>
                  <a:lnTo>
                    <a:pt x="2973" y="13516"/>
                  </a:lnTo>
                  <a:lnTo>
                    <a:pt x="3051" y="13362"/>
                  </a:lnTo>
                  <a:lnTo>
                    <a:pt x="3166" y="13207"/>
                  </a:lnTo>
                  <a:lnTo>
                    <a:pt x="3321" y="13130"/>
                  </a:lnTo>
                  <a:lnTo>
                    <a:pt x="3475" y="13014"/>
                  </a:lnTo>
                  <a:lnTo>
                    <a:pt x="3668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0" y="13362"/>
                  </a:lnTo>
                  <a:lnTo>
                    <a:pt x="11893" y="13478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7" y="14983"/>
                  </a:lnTo>
                  <a:lnTo>
                    <a:pt x="7375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3" y="14636"/>
                  </a:lnTo>
                  <a:lnTo>
                    <a:pt x="5020" y="14482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50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6" y="12860"/>
                  </a:lnTo>
                  <a:close/>
                  <a:moveTo>
                    <a:pt x="7607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84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5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9"/>
                  </a:lnTo>
                  <a:lnTo>
                    <a:pt x="270" y="9925"/>
                  </a:lnTo>
                  <a:lnTo>
                    <a:pt x="463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6" y="14134"/>
                  </a:lnTo>
                  <a:lnTo>
                    <a:pt x="3475" y="14327"/>
                  </a:lnTo>
                  <a:lnTo>
                    <a:pt x="3784" y="14520"/>
                  </a:lnTo>
                  <a:lnTo>
                    <a:pt x="4132" y="14597"/>
                  </a:lnTo>
                  <a:lnTo>
                    <a:pt x="4557" y="14829"/>
                  </a:lnTo>
                  <a:lnTo>
                    <a:pt x="4981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98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8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1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5" y="8882"/>
                  </a:lnTo>
                  <a:lnTo>
                    <a:pt x="14983" y="8303"/>
                  </a:lnTo>
                  <a:lnTo>
                    <a:pt x="15021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3" y="233"/>
                  </a:lnTo>
                  <a:lnTo>
                    <a:pt x="8766" y="117"/>
                  </a:lnTo>
                  <a:lnTo>
                    <a:pt x="8186" y="40"/>
                  </a:lnTo>
                  <a:lnTo>
                    <a:pt x="76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11"/>
            <p:cNvSpPr/>
            <p:nvPr/>
          </p:nvSpPr>
          <p:spPr>
            <a:xfrm>
              <a:off x="1177425" y="95232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8"/>
                  </a:lnTo>
                  <a:lnTo>
                    <a:pt x="23787" y="2124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47"/>
                  </a:lnTo>
                  <a:lnTo>
                    <a:pt x="23092" y="1931"/>
                  </a:lnTo>
                  <a:lnTo>
                    <a:pt x="23015" y="1815"/>
                  </a:lnTo>
                  <a:lnTo>
                    <a:pt x="22976" y="1622"/>
                  </a:lnTo>
                  <a:lnTo>
                    <a:pt x="22976" y="1429"/>
                  </a:lnTo>
                  <a:lnTo>
                    <a:pt x="23053" y="1236"/>
                  </a:lnTo>
                  <a:lnTo>
                    <a:pt x="23169" y="1081"/>
                  </a:lnTo>
                  <a:lnTo>
                    <a:pt x="23285" y="966"/>
                  </a:lnTo>
                  <a:close/>
                  <a:moveTo>
                    <a:pt x="24096" y="2394"/>
                  </a:moveTo>
                  <a:lnTo>
                    <a:pt x="24212" y="2742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784"/>
                  </a:lnTo>
                  <a:lnTo>
                    <a:pt x="24173" y="3707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3"/>
                  </a:lnTo>
                  <a:lnTo>
                    <a:pt x="23710" y="3128"/>
                  </a:lnTo>
                  <a:lnTo>
                    <a:pt x="23710" y="2896"/>
                  </a:lnTo>
                  <a:lnTo>
                    <a:pt x="23787" y="2703"/>
                  </a:lnTo>
                  <a:lnTo>
                    <a:pt x="23941" y="2549"/>
                  </a:lnTo>
                  <a:lnTo>
                    <a:pt x="24096" y="2394"/>
                  </a:lnTo>
                  <a:close/>
                  <a:moveTo>
                    <a:pt x="16180" y="4943"/>
                  </a:moveTo>
                  <a:lnTo>
                    <a:pt x="16296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66" y="5252"/>
                  </a:lnTo>
                  <a:lnTo>
                    <a:pt x="16566" y="5406"/>
                  </a:lnTo>
                  <a:lnTo>
                    <a:pt x="16296" y="5406"/>
                  </a:lnTo>
                  <a:lnTo>
                    <a:pt x="15678" y="5479"/>
                  </a:lnTo>
                  <a:lnTo>
                    <a:pt x="15678" y="5479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94" y="5136"/>
                  </a:lnTo>
                  <a:lnTo>
                    <a:pt x="15871" y="5059"/>
                  </a:lnTo>
                  <a:lnTo>
                    <a:pt x="15948" y="5020"/>
                  </a:lnTo>
                  <a:lnTo>
                    <a:pt x="16064" y="4943"/>
                  </a:lnTo>
                  <a:close/>
                  <a:moveTo>
                    <a:pt x="24443" y="4209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484"/>
                  </a:lnTo>
                  <a:lnTo>
                    <a:pt x="24057" y="5406"/>
                  </a:lnTo>
                  <a:lnTo>
                    <a:pt x="23903" y="5252"/>
                  </a:lnTo>
                  <a:lnTo>
                    <a:pt x="23826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903" y="4595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09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04"/>
                  </a:lnTo>
                  <a:lnTo>
                    <a:pt x="17995" y="4982"/>
                  </a:lnTo>
                  <a:lnTo>
                    <a:pt x="18111" y="5175"/>
                  </a:lnTo>
                  <a:lnTo>
                    <a:pt x="18149" y="5406"/>
                  </a:lnTo>
                  <a:lnTo>
                    <a:pt x="18072" y="5599"/>
                  </a:lnTo>
                  <a:lnTo>
                    <a:pt x="17570" y="5484"/>
                  </a:lnTo>
                  <a:lnTo>
                    <a:pt x="17029" y="5406"/>
                  </a:lnTo>
                  <a:lnTo>
                    <a:pt x="17068" y="5290"/>
                  </a:lnTo>
                  <a:lnTo>
                    <a:pt x="17107" y="5136"/>
                  </a:lnTo>
                  <a:lnTo>
                    <a:pt x="17184" y="5020"/>
                  </a:lnTo>
                  <a:lnTo>
                    <a:pt x="17300" y="4943"/>
                  </a:lnTo>
                  <a:lnTo>
                    <a:pt x="17416" y="4866"/>
                  </a:lnTo>
                  <a:lnTo>
                    <a:pt x="17531" y="4827"/>
                  </a:lnTo>
                  <a:close/>
                  <a:moveTo>
                    <a:pt x="14597" y="5290"/>
                  </a:moveTo>
                  <a:lnTo>
                    <a:pt x="14713" y="5329"/>
                  </a:lnTo>
                  <a:lnTo>
                    <a:pt x="14828" y="5368"/>
                  </a:lnTo>
                  <a:lnTo>
                    <a:pt x="14944" y="5445"/>
                  </a:lnTo>
                  <a:lnTo>
                    <a:pt x="15021" y="5522"/>
                  </a:lnTo>
                  <a:lnTo>
                    <a:pt x="15060" y="5638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24"/>
                  </a:lnTo>
                  <a:lnTo>
                    <a:pt x="14056" y="5792"/>
                  </a:lnTo>
                  <a:lnTo>
                    <a:pt x="14133" y="5599"/>
                  </a:lnTo>
                  <a:lnTo>
                    <a:pt x="14249" y="5406"/>
                  </a:lnTo>
                  <a:lnTo>
                    <a:pt x="14365" y="5368"/>
                  </a:lnTo>
                  <a:lnTo>
                    <a:pt x="14481" y="5329"/>
                  </a:lnTo>
                  <a:lnTo>
                    <a:pt x="14597" y="5290"/>
                  </a:lnTo>
                  <a:close/>
                  <a:moveTo>
                    <a:pt x="19115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85" y="5792"/>
                  </a:lnTo>
                  <a:lnTo>
                    <a:pt x="19385" y="5986"/>
                  </a:lnTo>
                  <a:lnTo>
                    <a:pt x="19346" y="6140"/>
                  </a:lnTo>
                  <a:lnTo>
                    <a:pt x="18613" y="5792"/>
                  </a:lnTo>
                  <a:lnTo>
                    <a:pt x="18651" y="5715"/>
                  </a:lnTo>
                  <a:lnTo>
                    <a:pt x="18690" y="5638"/>
                  </a:lnTo>
                  <a:lnTo>
                    <a:pt x="18844" y="5522"/>
                  </a:lnTo>
                  <a:lnTo>
                    <a:pt x="18999" y="5484"/>
                  </a:lnTo>
                  <a:close/>
                  <a:moveTo>
                    <a:pt x="20350" y="6063"/>
                  </a:moveTo>
                  <a:lnTo>
                    <a:pt x="20466" y="6101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52" y="6719"/>
                  </a:lnTo>
                  <a:lnTo>
                    <a:pt x="20891" y="6912"/>
                  </a:lnTo>
                  <a:lnTo>
                    <a:pt x="20891" y="6912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48" y="6256"/>
                  </a:lnTo>
                  <a:lnTo>
                    <a:pt x="19887" y="6179"/>
                  </a:lnTo>
                  <a:lnTo>
                    <a:pt x="20003" y="6101"/>
                  </a:lnTo>
                  <a:lnTo>
                    <a:pt x="20080" y="6063"/>
                  </a:lnTo>
                  <a:close/>
                  <a:moveTo>
                    <a:pt x="23748" y="5870"/>
                  </a:moveTo>
                  <a:lnTo>
                    <a:pt x="23941" y="5947"/>
                  </a:lnTo>
                  <a:lnTo>
                    <a:pt x="24019" y="5986"/>
                  </a:lnTo>
                  <a:lnTo>
                    <a:pt x="24096" y="5986"/>
                  </a:lnTo>
                  <a:lnTo>
                    <a:pt x="23941" y="6294"/>
                  </a:lnTo>
                  <a:lnTo>
                    <a:pt x="23748" y="6526"/>
                  </a:lnTo>
                  <a:lnTo>
                    <a:pt x="23517" y="6758"/>
                  </a:lnTo>
                  <a:lnTo>
                    <a:pt x="23246" y="6951"/>
                  </a:lnTo>
                  <a:lnTo>
                    <a:pt x="23208" y="6912"/>
                  </a:lnTo>
                  <a:lnTo>
                    <a:pt x="23092" y="6719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9"/>
                  </a:lnTo>
                  <a:lnTo>
                    <a:pt x="23131" y="6063"/>
                  </a:lnTo>
                  <a:lnTo>
                    <a:pt x="23208" y="5986"/>
                  </a:lnTo>
                  <a:lnTo>
                    <a:pt x="23285" y="5908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2"/>
                  </a:lnTo>
                  <a:lnTo>
                    <a:pt x="12627" y="6796"/>
                  </a:lnTo>
                  <a:lnTo>
                    <a:pt x="12627" y="6642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98" y="6179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681"/>
                  </a:lnTo>
                  <a:lnTo>
                    <a:pt x="22629" y="6835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05"/>
                  </a:lnTo>
                  <a:lnTo>
                    <a:pt x="22551" y="7221"/>
                  </a:lnTo>
                  <a:lnTo>
                    <a:pt x="22165" y="7221"/>
                  </a:lnTo>
                  <a:lnTo>
                    <a:pt x="21779" y="7183"/>
                  </a:lnTo>
                  <a:lnTo>
                    <a:pt x="21393" y="7105"/>
                  </a:lnTo>
                  <a:lnTo>
                    <a:pt x="21509" y="6912"/>
                  </a:lnTo>
                  <a:lnTo>
                    <a:pt x="21625" y="6719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376"/>
                  </a:moveTo>
                  <a:lnTo>
                    <a:pt x="12473" y="7414"/>
                  </a:lnTo>
                  <a:lnTo>
                    <a:pt x="12125" y="7955"/>
                  </a:lnTo>
                  <a:lnTo>
                    <a:pt x="11816" y="8534"/>
                  </a:lnTo>
                  <a:lnTo>
                    <a:pt x="11701" y="8341"/>
                  </a:lnTo>
                  <a:lnTo>
                    <a:pt x="11662" y="8071"/>
                  </a:lnTo>
                  <a:lnTo>
                    <a:pt x="11662" y="7955"/>
                  </a:lnTo>
                  <a:lnTo>
                    <a:pt x="11701" y="7800"/>
                  </a:lnTo>
                  <a:lnTo>
                    <a:pt x="11739" y="7685"/>
                  </a:lnTo>
                  <a:lnTo>
                    <a:pt x="11816" y="7607"/>
                  </a:lnTo>
                  <a:lnTo>
                    <a:pt x="11932" y="7492"/>
                  </a:lnTo>
                  <a:lnTo>
                    <a:pt x="12048" y="7453"/>
                  </a:lnTo>
                  <a:lnTo>
                    <a:pt x="12164" y="7414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94" y="9384"/>
                  </a:lnTo>
                  <a:lnTo>
                    <a:pt x="2472" y="9461"/>
                  </a:lnTo>
                  <a:lnTo>
                    <a:pt x="2549" y="9538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9963"/>
                  </a:lnTo>
                  <a:lnTo>
                    <a:pt x="2124" y="9886"/>
                  </a:lnTo>
                  <a:lnTo>
                    <a:pt x="1661" y="9847"/>
                  </a:lnTo>
                  <a:lnTo>
                    <a:pt x="1699" y="9731"/>
                  </a:lnTo>
                  <a:lnTo>
                    <a:pt x="1738" y="9615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lnTo>
                    <a:pt x="2124" y="9345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01"/>
                  </a:lnTo>
                  <a:lnTo>
                    <a:pt x="11276" y="10272"/>
                  </a:lnTo>
                  <a:lnTo>
                    <a:pt x="11237" y="10233"/>
                  </a:lnTo>
                  <a:lnTo>
                    <a:pt x="11083" y="10040"/>
                  </a:lnTo>
                  <a:lnTo>
                    <a:pt x="10967" y="9808"/>
                  </a:lnTo>
                  <a:lnTo>
                    <a:pt x="10928" y="9693"/>
                  </a:lnTo>
                  <a:lnTo>
                    <a:pt x="10928" y="9538"/>
                  </a:lnTo>
                  <a:lnTo>
                    <a:pt x="10967" y="9422"/>
                  </a:lnTo>
                  <a:lnTo>
                    <a:pt x="11006" y="9306"/>
                  </a:lnTo>
                  <a:lnTo>
                    <a:pt x="11121" y="9152"/>
                  </a:lnTo>
                  <a:lnTo>
                    <a:pt x="11276" y="9036"/>
                  </a:lnTo>
                  <a:lnTo>
                    <a:pt x="11469" y="8997"/>
                  </a:lnTo>
                  <a:close/>
                  <a:moveTo>
                    <a:pt x="3785" y="9731"/>
                  </a:moveTo>
                  <a:lnTo>
                    <a:pt x="3900" y="9770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71" y="10117"/>
                  </a:lnTo>
                  <a:lnTo>
                    <a:pt x="4171" y="10233"/>
                  </a:lnTo>
                  <a:lnTo>
                    <a:pt x="4171" y="10388"/>
                  </a:lnTo>
                  <a:lnTo>
                    <a:pt x="4132" y="10503"/>
                  </a:lnTo>
                  <a:lnTo>
                    <a:pt x="4055" y="10619"/>
                  </a:lnTo>
                  <a:lnTo>
                    <a:pt x="3900" y="10542"/>
                  </a:lnTo>
                  <a:lnTo>
                    <a:pt x="3514" y="10310"/>
                  </a:lnTo>
                  <a:lnTo>
                    <a:pt x="3089" y="10117"/>
                  </a:lnTo>
                  <a:lnTo>
                    <a:pt x="3167" y="10001"/>
                  </a:lnTo>
                  <a:lnTo>
                    <a:pt x="3244" y="9886"/>
                  </a:lnTo>
                  <a:lnTo>
                    <a:pt x="3360" y="9808"/>
                  </a:lnTo>
                  <a:lnTo>
                    <a:pt x="3514" y="9770"/>
                  </a:lnTo>
                  <a:lnTo>
                    <a:pt x="3630" y="9731"/>
                  </a:lnTo>
                  <a:close/>
                  <a:moveTo>
                    <a:pt x="4827" y="10619"/>
                  </a:moveTo>
                  <a:lnTo>
                    <a:pt x="4943" y="10658"/>
                  </a:lnTo>
                  <a:lnTo>
                    <a:pt x="5020" y="10697"/>
                  </a:lnTo>
                  <a:lnTo>
                    <a:pt x="5097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890"/>
                  </a:lnTo>
                  <a:lnTo>
                    <a:pt x="4441" y="10812"/>
                  </a:lnTo>
                  <a:lnTo>
                    <a:pt x="4518" y="10735"/>
                  </a:lnTo>
                  <a:lnTo>
                    <a:pt x="4673" y="10658"/>
                  </a:lnTo>
                  <a:lnTo>
                    <a:pt x="4827" y="10619"/>
                  </a:lnTo>
                  <a:close/>
                  <a:moveTo>
                    <a:pt x="11160" y="10619"/>
                  </a:moveTo>
                  <a:lnTo>
                    <a:pt x="10967" y="11199"/>
                  </a:lnTo>
                  <a:lnTo>
                    <a:pt x="10735" y="11739"/>
                  </a:lnTo>
                  <a:lnTo>
                    <a:pt x="10697" y="11662"/>
                  </a:lnTo>
                  <a:lnTo>
                    <a:pt x="10504" y="11507"/>
                  </a:lnTo>
                  <a:lnTo>
                    <a:pt x="10426" y="11314"/>
                  </a:lnTo>
                  <a:lnTo>
                    <a:pt x="10388" y="11121"/>
                  </a:lnTo>
                  <a:lnTo>
                    <a:pt x="10465" y="10928"/>
                  </a:lnTo>
                  <a:lnTo>
                    <a:pt x="10581" y="10774"/>
                  </a:lnTo>
                  <a:lnTo>
                    <a:pt x="10735" y="10658"/>
                  </a:lnTo>
                  <a:lnTo>
                    <a:pt x="10928" y="10619"/>
                  </a:lnTo>
                  <a:close/>
                  <a:moveTo>
                    <a:pt x="5754" y="11430"/>
                  </a:moveTo>
                  <a:lnTo>
                    <a:pt x="5986" y="11469"/>
                  </a:lnTo>
                  <a:lnTo>
                    <a:pt x="6063" y="11507"/>
                  </a:lnTo>
                  <a:lnTo>
                    <a:pt x="6179" y="11546"/>
                  </a:lnTo>
                  <a:lnTo>
                    <a:pt x="6256" y="11662"/>
                  </a:lnTo>
                  <a:lnTo>
                    <a:pt x="6333" y="11739"/>
                  </a:lnTo>
                  <a:lnTo>
                    <a:pt x="6410" y="11971"/>
                  </a:lnTo>
                  <a:lnTo>
                    <a:pt x="6410" y="12203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84" y="11585"/>
                  </a:lnTo>
                  <a:lnTo>
                    <a:pt x="5561" y="11507"/>
                  </a:lnTo>
                  <a:lnTo>
                    <a:pt x="5638" y="11469"/>
                  </a:lnTo>
                  <a:lnTo>
                    <a:pt x="5754" y="11430"/>
                  </a:lnTo>
                  <a:close/>
                  <a:moveTo>
                    <a:pt x="10542" y="12009"/>
                  </a:moveTo>
                  <a:lnTo>
                    <a:pt x="10388" y="12280"/>
                  </a:lnTo>
                  <a:lnTo>
                    <a:pt x="10195" y="12511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27"/>
                  </a:lnTo>
                  <a:lnTo>
                    <a:pt x="9654" y="12473"/>
                  </a:lnTo>
                  <a:lnTo>
                    <a:pt x="9693" y="12318"/>
                  </a:lnTo>
                  <a:lnTo>
                    <a:pt x="9808" y="12203"/>
                  </a:lnTo>
                  <a:lnTo>
                    <a:pt x="9963" y="12125"/>
                  </a:lnTo>
                  <a:lnTo>
                    <a:pt x="10156" y="12087"/>
                  </a:lnTo>
                  <a:lnTo>
                    <a:pt x="10542" y="12009"/>
                  </a:lnTo>
                  <a:close/>
                  <a:moveTo>
                    <a:pt x="7376" y="12473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168"/>
                  </a:lnTo>
                  <a:lnTo>
                    <a:pt x="7337" y="12975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83" y="12511"/>
                  </a:lnTo>
                  <a:lnTo>
                    <a:pt x="7376" y="12473"/>
                  </a:lnTo>
                  <a:close/>
                  <a:moveTo>
                    <a:pt x="8959" y="12627"/>
                  </a:moveTo>
                  <a:lnTo>
                    <a:pt x="9113" y="12743"/>
                  </a:lnTo>
                  <a:lnTo>
                    <a:pt x="9229" y="12936"/>
                  </a:lnTo>
                  <a:lnTo>
                    <a:pt x="9268" y="13091"/>
                  </a:lnTo>
                  <a:lnTo>
                    <a:pt x="9268" y="13207"/>
                  </a:lnTo>
                  <a:lnTo>
                    <a:pt x="9036" y="13245"/>
                  </a:lnTo>
                  <a:lnTo>
                    <a:pt x="8804" y="13284"/>
                  </a:lnTo>
                  <a:lnTo>
                    <a:pt x="8302" y="13284"/>
                  </a:lnTo>
                  <a:lnTo>
                    <a:pt x="8341" y="13207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666"/>
                  </a:lnTo>
                  <a:lnTo>
                    <a:pt x="8650" y="12627"/>
                  </a:lnTo>
                  <a:close/>
                  <a:moveTo>
                    <a:pt x="22899" y="0"/>
                  </a:moveTo>
                  <a:lnTo>
                    <a:pt x="22822" y="77"/>
                  </a:lnTo>
                  <a:lnTo>
                    <a:pt x="22783" y="116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386"/>
                  </a:lnTo>
                  <a:lnTo>
                    <a:pt x="22860" y="425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629" y="1506"/>
                  </a:lnTo>
                  <a:lnTo>
                    <a:pt x="22629" y="1699"/>
                  </a:lnTo>
                  <a:lnTo>
                    <a:pt x="22629" y="1854"/>
                  </a:lnTo>
                  <a:lnTo>
                    <a:pt x="22706" y="2047"/>
                  </a:lnTo>
                  <a:lnTo>
                    <a:pt x="22860" y="2240"/>
                  </a:lnTo>
                  <a:lnTo>
                    <a:pt x="23053" y="2394"/>
                  </a:lnTo>
                  <a:lnTo>
                    <a:pt x="23285" y="2472"/>
                  </a:lnTo>
                  <a:lnTo>
                    <a:pt x="23517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44"/>
                  </a:lnTo>
                  <a:lnTo>
                    <a:pt x="23439" y="3476"/>
                  </a:lnTo>
                  <a:lnTo>
                    <a:pt x="23594" y="3707"/>
                  </a:lnTo>
                  <a:lnTo>
                    <a:pt x="23748" y="3862"/>
                  </a:lnTo>
                  <a:lnTo>
                    <a:pt x="23980" y="3978"/>
                  </a:lnTo>
                  <a:lnTo>
                    <a:pt x="23748" y="4209"/>
                  </a:lnTo>
                  <a:lnTo>
                    <a:pt x="23555" y="4441"/>
                  </a:lnTo>
                  <a:lnTo>
                    <a:pt x="23478" y="4750"/>
                  </a:lnTo>
                  <a:lnTo>
                    <a:pt x="23439" y="4866"/>
                  </a:lnTo>
                  <a:lnTo>
                    <a:pt x="23439" y="5020"/>
                  </a:lnTo>
                  <a:lnTo>
                    <a:pt x="23517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69" y="5561"/>
                  </a:lnTo>
                  <a:lnTo>
                    <a:pt x="22976" y="5677"/>
                  </a:lnTo>
                  <a:lnTo>
                    <a:pt x="22822" y="5870"/>
                  </a:lnTo>
                  <a:lnTo>
                    <a:pt x="22706" y="6101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2165" y="6179"/>
                  </a:lnTo>
                  <a:lnTo>
                    <a:pt x="21972" y="6217"/>
                  </a:lnTo>
                  <a:lnTo>
                    <a:pt x="21740" y="6256"/>
                  </a:lnTo>
                  <a:lnTo>
                    <a:pt x="21547" y="6372"/>
                  </a:lnTo>
                  <a:lnTo>
                    <a:pt x="21354" y="6565"/>
                  </a:lnTo>
                  <a:lnTo>
                    <a:pt x="21200" y="6758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5986"/>
                  </a:lnTo>
                  <a:lnTo>
                    <a:pt x="20736" y="5870"/>
                  </a:lnTo>
                  <a:lnTo>
                    <a:pt x="20582" y="5792"/>
                  </a:lnTo>
                  <a:lnTo>
                    <a:pt x="20428" y="5754"/>
                  </a:lnTo>
                  <a:lnTo>
                    <a:pt x="20080" y="5754"/>
                  </a:lnTo>
                  <a:lnTo>
                    <a:pt x="19887" y="5831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4"/>
                  </a:lnTo>
                  <a:lnTo>
                    <a:pt x="19462" y="5290"/>
                  </a:lnTo>
                  <a:lnTo>
                    <a:pt x="19385" y="5213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52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58" y="5097"/>
                  </a:lnTo>
                  <a:lnTo>
                    <a:pt x="18381" y="4982"/>
                  </a:lnTo>
                  <a:lnTo>
                    <a:pt x="18304" y="4827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6" y="4557"/>
                  </a:lnTo>
                  <a:lnTo>
                    <a:pt x="17802" y="4518"/>
                  </a:lnTo>
                  <a:lnTo>
                    <a:pt x="17531" y="4518"/>
                  </a:lnTo>
                  <a:lnTo>
                    <a:pt x="17377" y="4557"/>
                  </a:lnTo>
                  <a:lnTo>
                    <a:pt x="17261" y="4634"/>
                  </a:lnTo>
                  <a:lnTo>
                    <a:pt x="17145" y="4711"/>
                  </a:lnTo>
                  <a:lnTo>
                    <a:pt x="17029" y="4827"/>
                  </a:lnTo>
                  <a:lnTo>
                    <a:pt x="16875" y="5059"/>
                  </a:lnTo>
                  <a:lnTo>
                    <a:pt x="16759" y="4904"/>
                  </a:lnTo>
                  <a:lnTo>
                    <a:pt x="16605" y="4788"/>
                  </a:lnTo>
                  <a:lnTo>
                    <a:pt x="16450" y="4673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27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290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29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43"/>
                  </a:lnTo>
                  <a:lnTo>
                    <a:pt x="14288" y="5020"/>
                  </a:lnTo>
                  <a:lnTo>
                    <a:pt x="14172" y="5059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22"/>
                  </a:lnTo>
                  <a:lnTo>
                    <a:pt x="13786" y="5831"/>
                  </a:lnTo>
                  <a:lnTo>
                    <a:pt x="13593" y="5715"/>
                  </a:lnTo>
                  <a:lnTo>
                    <a:pt x="13361" y="5677"/>
                  </a:lnTo>
                  <a:lnTo>
                    <a:pt x="13168" y="5677"/>
                  </a:lnTo>
                  <a:lnTo>
                    <a:pt x="12936" y="5715"/>
                  </a:lnTo>
                  <a:lnTo>
                    <a:pt x="12743" y="5831"/>
                  </a:lnTo>
                  <a:lnTo>
                    <a:pt x="12627" y="5908"/>
                  </a:lnTo>
                  <a:lnTo>
                    <a:pt x="12511" y="6063"/>
                  </a:lnTo>
                  <a:lnTo>
                    <a:pt x="12434" y="6179"/>
                  </a:lnTo>
                  <a:lnTo>
                    <a:pt x="12357" y="6333"/>
                  </a:lnTo>
                  <a:lnTo>
                    <a:pt x="12357" y="6488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6990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376"/>
                  </a:lnTo>
                  <a:lnTo>
                    <a:pt x="11430" y="7530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314" y="7994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18"/>
                  </a:lnTo>
                  <a:lnTo>
                    <a:pt x="11507" y="8573"/>
                  </a:lnTo>
                  <a:lnTo>
                    <a:pt x="11237" y="8650"/>
                  </a:lnTo>
                  <a:lnTo>
                    <a:pt x="10967" y="8766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619" y="9770"/>
                  </a:lnTo>
                  <a:lnTo>
                    <a:pt x="10697" y="10001"/>
                  </a:lnTo>
                  <a:lnTo>
                    <a:pt x="10851" y="10233"/>
                  </a:lnTo>
                  <a:lnTo>
                    <a:pt x="10619" y="10272"/>
                  </a:lnTo>
                  <a:lnTo>
                    <a:pt x="10426" y="10388"/>
                  </a:lnTo>
                  <a:lnTo>
                    <a:pt x="10272" y="10581"/>
                  </a:lnTo>
                  <a:lnTo>
                    <a:pt x="10117" y="10774"/>
                  </a:lnTo>
                  <a:lnTo>
                    <a:pt x="10079" y="10967"/>
                  </a:lnTo>
                  <a:lnTo>
                    <a:pt x="10040" y="11199"/>
                  </a:lnTo>
                  <a:lnTo>
                    <a:pt x="10079" y="11469"/>
                  </a:lnTo>
                  <a:lnTo>
                    <a:pt x="10195" y="11662"/>
                  </a:lnTo>
                  <a:lnTo>
                    <a:pt x="9924" y="11739"/>
                  </a:lnTo>
                  <a:lnTo>
                    <a:pt x="9693" y="11816"/>
                  </a:lnTo>
                  <a:lnTo>
                    <a:pt x="9500" y="11971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57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18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164"/>
                  </a:lnTo>
                  <a:lnTo>
                    <a:pt x="6990" y="12241"/>
                  </a:lnTo>
                  <a:lnTo>
                    <a:pt x="6796" y="12396"/>
                  </a:lnTo>
                  <a:lnTo>
                    <a:pt x="6796" y="12048"/>
                  </a:lnTo>
                  <a:lnTo>
                    <a:pt x="6758" y="11855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392"/>
                  </a:lnTo>
                  <a:lnTo>
                    <a:pt x="6410" y="11276"/>
                  </a:lnTo>
                  <a:lnTo>
                    <a:pt x="6256" y="11199"/>
                  </a:lnTo>
                  <a:lnTo>
                    <a:pt x="6063" y="11160"/>
                  </a:lnTo>
                  <a:lnTo>
                    <a:pt x="5870" y="11121"/>
                  </a:lnTo>
                  <a:lnTo>
                    <a:pt x="5715" y="11160"/>
                  </a:lnTo>
                  <a:lnTo>
                    <a:pt x="5522" y="11199"/>
                  </a:lnTo>
                  <a:lnTo>
                    <a:pt x="5522" y="10928"/>
                  </a:lnTo>
                  <a:lnTo>
                    <a:pt x="5445" y="10697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49"/>
                  </a:lnTo>
                  <a:lnTo>
                    <a:pt x="4943" y="10310"/>
                  </a:lnTo>
                  <a:lnTo>
                    <a:pt x="4673" y="10310"/>
                  </a:lnTo>
                  <a:lnTo>
                    <a:pt x="4557" y="10349"/>
                  </a:lnTo>
                  <a:lnTo>
                    <a:pt x="4518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09" y="9577"/>
                  </a:lnTo>
                  <a:lnTo>
                    <a:pt x="4093" y="9461"/>
                  </a:lnTo>
                  <a:lnTo>
                    <a:pt x="3900" y="9422"/>
                  </a:lnTo>
                  <a:lnTo>
                    <a:pt x="3746" y="9384"/>
                  </a:lnTo>
                  <a:lnTo>
                    <a:pt x="3591" y="9422"/>
                  </a:lnTo>
                  <a:lnTo>
                    <a:pt x="3437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31"/>
                  </a:lnTo>
                  <a:lnTo>
                    <a:pt x="2974" y="9615"/>
                  </a:lnTo>
                  <a:lnTo>
                    <a:pt x="2896" y="9422"/>
                  </a:lnTo>
                  <a:lnTo>
                    <a:pt x="2781" y="9268"/>
                  </a:lnTo>
                  <a:lnTo>
                    <a:pt x="2626" y="9113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8997"/>
                  </a:lnTo>
                  <a:lnTo>
                    <a:pt x="1854" y="9075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499"/>
                  </a:lnTo>
                  <a:lnTo>
                    <a:pt x="1390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272"/>
                  </a:lnTo>
                  <a:lnTo>
                    <a:pt x="386" y="10426"/>
                  </a:lnTo>
                  <a:lnTo>
                    <a:pt x="271" y="10542"/>
                  </a:lnTo>
                  <a:lnTo>
                    <a:pt x="116" y="10851"/>
                  </a:lnTo>
                  <a:lnTo>
                    <a:pt x="39" y="11199"/>
                  </a:lnTo>
                  <a:lnTo>
                    <a:pt x="0" y="11546"/>
                  </a:lnTo>
                  <a:lnTo>
                    <a:pt x="77" y="11894"/>
                  </a:lnTo>
                  <a:lnTo>
                    <a:pt x="193" y="12241"/>
                  </a:lnTo>
                  <a:lnTo>
                    <a:pt x="386" y="12511"/>
                  </a:lnTo>
                  <a:lnTo>
                    <a:pt x="618" y="12782"/>
                  </a:lnTo>
                  <a:lnTo>
                    <a:pt x="811" y="12898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124" y="13091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11"/>
                  </a:lnTo>
                  <a:lnTo>
                    <a:pt x="3360" y="12203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39"/>
                  </a:lnTo>
                  <a:lnTo>
                    <a:pt x="3283" y="11739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50"/>
                  </a:lnTo>
                  <a:lnTo>
                    <a:pt x="2047" y="12666"/>
                  </a:lnTo>
                  <a:lnTo>
                    <a:pt x="1429" y="12666"/>
                  </a:lnTo>
                  <a:lnTo>
                    <a:pt x="1159" y="12550"/>
                  </a:lnTo>
                  <a:lnTo>
                    <a:pt x="966" y="12434"/>
                  </a:lnTo>
                  <a:lnTo>
                    <a:pt x="811" y="12318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55"/>
                  </a:lnTo>
                  <a:lnTo>
                    <a:pt x="502" y="11701"/>
                  </a:lnTo>
                  <a:lnTo>
                    <a:pt x="502" y="11546"/>
                  </a:lnTo>
                  <a:lnTo>
                    <a:pt x="502" y="11353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927" y="10619"/>
                  </a:lnTo>
                  <a:lnTo>
                    <a:pt x="1043" y="10503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317" y="10349"/>
                  </a:lnTo>
                  <a:lnTo>
                    <a:pt x="2587" y="10426"/>
                  </a:lnTo>
                  <a:lnTo>
                    <a:pt x="2858" y="10503"/>
                  </a:lnTo>
                  <a:lnTo>
                    <a:pt x="3128" y="10619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908" y="12666"/>
                  </a:lnTo>
                  <a:lnTo>
                    <a:pt x="6294" y="12936"/>
                  </a:lnTo>
                  <a:lnTo>
                    <a:pt x="6681" y="13207"/>
                  </a:lnTo>
                  <a:lnTo>
                    <a:pt x="7105" y="13400"/>
                  </a:lnTo>
                  <a:lnTo>
                    <a:pt x="7530" y="13593"/>
                  </a:lnTo>
                  <a:lnTo>
                    <a:pt x="7994" y="13708"/>
                  </a:lnTo>
                  <a:lnTo>
                    <a:pt x="8457" y="13786"/>
                  </a:lnTo>
                  <a:lnTo>
                    <a:pt x="8920" y="13747"/>
                  </a:lnTo>
                  <a:lnTo>
                    <a:pt x="9345" y="13670"/>
                  </a:lnTo>
                  <a:lnTo>
                    <a:pt x="9731" y="13515"/>
                  </a:lnTo>
                  <a:lnTo>
                    <a:pt x="10079" y="13322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34"/>
                  </a:lnTo>
                  <a:lnTo>
                    <a:pt x="11121" y="12087"/>
                  </a:lnTo>
                  <a:lnTo>
                    <a:pt x="11314" y="11739"/>
                  </a:lnTo>
                  <a:lnTo>
                    <a:pt x="11507" y="11199"/>
                  </a:lnTo>
                  <a:lnTo>
                    <a:pt x="11662" y="10658"/>
                  </a:lnTo>
                  <a:lnTo>
                    <a:pt x="11971" y="9615"/>
                  </a:lnTo>
                  <a:lnTo>
                    <a:pt x="12164" y="9075"/>
                  </a:lnTo>
                  <a:lnTo>
                    <a:pt x="12357" y="8573"/>
                  </a:lnTo>
                  <a:lnTo>
                    <a:pt x="12627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51"/>
                  </a:lnTo>
                  <a:lnTo>
                    <a:pt x="14017" y="6681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6"/>
                  </a:lnTo>
                  <a:lnTo>
                    <a:pt x="16296" y="5908"/>
                  </a:lnTo>
                  <a:lnTo>
                    <a:pt x="16914" y="5908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2"/>
                  </a:lnTo>
                  <a:lnTo>
                    <a:pt x="21316" y="7607"/>
                  </a:lnTo>
                  <a:lnTo>
                    <a:pt x="21740" y="7685"/>
                  </a:lnTo>
                  <a:lnTo>
                    <a:pt x="22165" y="7723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492"/>
                  </a:lnTo>
                  <a:lnTo>
                    <a:pt x="23748" y="7260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870"/>
                  </a:lnTo>
                  <a:lnTo>
                    <a:pt x="24907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171"/>
                  </a:lnTo>
                  <a:lnTo>
                    <a:pt x="24984" y="3707"/>
                  </a:lnTo>
                  <a:lnTo>
                    <a:pt x="24907" y="3283"/>
                  </a:lnTo>
                  <a:lnTo>
                    <a:pt x="24791" y="2819"/>
                  </a:lnTo>
                  <a:lnTo>
                    <a:pt x="24637" y="2394"/>
                  </a:lnTo>
                  <a:lnTo>
                    <a:pt x="24482" y="1970"/>
                  </a:lnTo>
                  <a:lnTo>
                    <a:pt x="24250" y="1545"/>
                  </a:lnTo>
                  <a:lnTo>
                    <a:pt x="24057" y="1159"/>
                  </a:lnTo>
                  <a:lnTo>
                    <a:pt x="23826" y="811"/>
                  </a:lnTo>
                  <a:lnTo>
                    <a:pt x="23941" y="348"/>
                  </a:lnTo>
                  <a:lnTo>
                    <a:pt x="23594" y="193"/>
                  </a:lnTo>
                  <a:lnTo>
                    <a:pt x="23208" y="77"/>
                  </a:lnTo>
                  <a:lnTo>
                    <a:pt x="23169" y="39"/>
                  </a:lnTo>
                  <a:lnTo>
                    <a:pt x="2309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11"/>
            <p:cNvSpPr/>
            <p:nvPr/>
          </p:nvSpPr>
          <p:spPr>
            <a:xfrm>
              <a:off x="3792600" y="9600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1"/>
                  </a:lnTo>
                  <a:lnTo>
                    <a:pt x="23479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3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4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7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1"/>
                  </a:lnTo>
                  <a:lnTo>
                    <a:pt x="23865" y="3514"/>
                  </a:lnTo>
                  <a:lnTo>
                    <a:pt x="23788" y="3398"/>
                  </a:lnTo>
                  <a:lnTo>
                    <a:pt x="23749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7"/>
                  </a:lnTo>
                  <a:lnTo>
                    <a:pt x="24097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0"/>
                  </a:lnTo>
                  <a:lnTo>
                    <a:pt x="16567" y="5406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3"/>
                  </a:lnTo>
                  <a:lnTo>
                    <a:pt x="15679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7"/>
                  </a:lnTo>
                  <a:lnTo>
                    <a:pt x="15949" y="5020"/>
                  </a:lnTo>
                  <a:lnTo>
                    <a:pt x="16065" y="4981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7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4" y="5290"/>
                  </a:lnTo>
                  <a:lnTo>
                    <a:pt x="23826" y="5097"/>
                  </a:lnTo>
                  <a:lnTo>
                    <a:pt x="23788" y="4981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0"/>
                  </a:lnTo>
                  <a:lnTo>
                    <a:pt x="17107" y="5175"/>
                  </a:lnTo>
                  <a:lnTo>
                    <a:pt x="17185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1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599"/>
                  </a:lnTo>
                  <a:lnTo>
                    <a:pt x="14250" y="5445"/>
                  </a:lnTo>
                  <a:lnTo>
                    <a:pt x="14366" y="5368"/>
                  </a:lnTo>
                  <a:lnTo>
                    <a:pt x="14443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3" y="5561"/>
                  </a:lnTo>
                  <a:lnTo>
                    <a:pt x="19308" y="5677"/>
                  </a:lnTo>
                  <a:lnTo>
                    <a:pt x="19386" y="5831"/>
                  </a:lnTo>
                  <a:lnTo>
                    <a:pt x="19386" y="5985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1" y="5677"/>
                  </a:lnTo>
                  <a:lnTo>
                    <a:pt x="18845" y="5522"/>
                  </a:lnTo>
                  <a:lnTo>
                    <a:pt x="18999" y="5483"/>
                  </a:lnTo>
                  <a:close/>
                  <a:moveTo>
                    <a:pt x="20197" y="6063"/>
                  </a:moveTo>
                  <a:lnTo>
                    <a:pt x="20351" y="6101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9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2" y="6951"/>
                  </a:lnTo>
                  <a:lnTo>
                    <a:pt x="20467" y="6758"/>
                  </a:lnTo>
                  <a:lnTo>
                    <a:pt x="20081" y="6565"/>
                  </a:lnTo>
                  <a:lnTo>
                    <a:pt x="19810" y="6410"/>
                  </a:lnTo>
                  <a:lnTo>
                    <a:pt x="19849" y="6294"/>
                  </a:lnTo>
                  <a:lnTo>
                    <a:pt x="19888" y="6179"/>
                  </a:lnTo>
                  <a:lnTo>
                    <a:pt x="20003" y="6140"/>
                  </a:lnTo>
                  <a:lnTo>
                    <a:pt x="20081" y="6101"/>
                  </a:lnTo>
                  <a:lnTo>
                    <a:pt x="20197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2" y="5985"/>
                  </a:lnTo>
                  <a:lnTo>
                    <a:pt x="24019" y="6024"/>
                  </a:lnTo>
                  <a:lnTo>
                    <a:pt x="24097" y="6024"/>
                  </a:lnTo>
                  <a:lnTo>
                    <a:pt x="23942" y="6294"/>
                  </a:lnTo>
                  <a:lnTo>
                    <a:pt x="23749" y="6565"/>
                  </a:lnTo>
                  <a:lnTo>
                    <a:pt x="23517" y="6796"/>
                  </a:lnTo>
                  <a:lnTo>
                    <a:pt x="23247" y="6989"/>
                  </a:lnTo>
                  <a:lnTo>
                    <a:pt x="23208" y="6951"/>
                  </a:lnTo>
                  <a:lnTo>
                    <a:pt x="23093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4" y="6179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1"/>
                  </a:moveTo>
                  <a:lnTo>
                    <a:pt x="13478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9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7" y="6951"/>
                  </a:lnTo>
                  <a:lnTo>
                    <a:pt x="12628" y="6796"/>
                  </a:lnTo>
                  <a:lnTo>
                    <a:pt x="12628" y="6681"/>
                  </a:lnTo>
                  <a:lnTo>
                    <a:pt x="12667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1"/>
                  </a:lnTo>
                  <a:close/>
                  <a:moveTo>
                    <a:pt x="22166" y="6565"/>
                  </a:moveTo>
                  <a:lnTo>
                    <a:pt x="22282" y="6603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5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4" y="7105"/>
                  </a:lnTo>
                  <a:lnTo>
                    <a:pt x="21471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50" y="6565"/>
                  </a:lnTo>
                  <a:close/>
                  <a:moveTo>
                    <a:pt x="12280" y="7414"/>
                  </a:moveTo>
                  <a:lnTo>
                    <a:pt x="12474" y="7453"/>
                  </a:lnTo>
                  <a:lnTo>
                    <a:pt x="12126" y="7993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3" y="8109"/>
                  </a:lnTo>
                  <a:lnTo>
                    <a:pt x="11663" y="7955"/>
                  </a:lnTo>
                  <a:lnTo>
                    <a:pt x="11663" y="7839"/>
                  </a:lnTo>
                  <a:lnTo>
                    <a:pt x="11740" y="7723"/>
                  </a:lnTo>
                  <a:lnTo>
                    <a:pt x="11817" y="7607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5" y="7414"/>
                  </a:lnTo>
                  <a:close/>
                  <a:moveTo>
                    <a:pt x="2241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50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1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9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3" y="8997"/>
                  </a:moveTo>
                  <a:lnTo>
                    <a:pt x="11470" y="9499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8" y="9847"/>
                  </a:lnTo>
                  <a:lnTo>
                    <a:pt x="10929" y="9692"/>
                  </a:lnTo>
                  <a:lnTo>
                    <a:pt x="10929" y="9577"/>
                  </a:lnTo>
                  <a:lnTo>
                    <a:pt x="10968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70" y="8997"/>
                  </a:lnTo>
                  <a:close/>
                  <a:moveTo>
                    <a:pt x="3785" y="9770"/>
                  </a:moveTo>
                  <a:lnTo>
                    <a:pt x="3901" y="9808"/>
                  </a:lnTo>
                  <a:lnTo>
                    <a:pt x="4017" y="9886"/>
                  </a:lnTo>
                  <a:lnTo>
                    <a:pt x="4094" y="10001"/>
                  </a:lnTo>
                  <a:lnTo>
                    <a:pt x="4133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5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4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2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1" y="10619"/>
                  </a:moveTo>
                  <a:lnTo>
                    <a:pt x="10968" y="11198"/>
                  </a:lnTo>
                  <a:lnTo>
                    <a:pt x="10736" y="11739"/>
                  </a:lnTo>
                  <a:lnTo>
                    <a:pt x="10659" y="11700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6" y="10967"/>
                  </a:lnTo>
                  <a:lnTo>
                    <a:pt x="10581" y="10812"/>
                  </a:lnTo>
                  <a:lnTo>
                    <a:pt x="10736" y="10696"/>
                  </a:lnTo>
                  <a:lnTo>
                    <a:pt x="10929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7" y="11662"/>
                  </a:lnTo>
                  <a:lnTo>
                    <a:pt x="6334" y="11778"/>
                  </a:lnTo>
                  <a:lnTo>
                    <a:pt x="6372" y="12009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0"/>
                  </a:lnTo>
                  <a:lnTo>
                    <a:pt x="5446" y="11623"/>
                  </a:lnTo>
                  <a:lnTo>
                    <a:pt x="5561" y="11546"/>
                  </a:lnTo>
                  <a:lnTo>
                    <a:pt x="5639" y="11507"/>
                  </a:lnTo>
                  <a:lnTo>
                    <a:pt x="5755" y="11469"/>
                  </a:lnTo>
                  <a:close/>
                  <a:moveTo>
                    <a:pt x="10543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1" y="12936"/>
                  </a:lnTo>
                  <a:lnTo>
                    <a:pt x="9771" y="12859"/>
                  </a:lnTo>
                  <a:lnTo>
                    <a:pt x="9655" y="12666"/>
                  </a:lnTo>
                  <a:lnTo>
                    <a:pt x="9655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4" y="12164"/>
                  </a:lnTo>
                  <a:lnTo>
                    <a:pt x="10157" y="12087"/>
                  </a:lnTo>
                  <a:lnTo>
                    <a:pt x="10543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40" y="13206"/>
                  </a:lnTo>
                  <a:lnTo>
                    <a:pt x="7338" y="13013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4" y="12627"/>
                  </a:moveTo>
                  <a:lnTo>
                    <a:pt x="8960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9" y="13206"/>
                  </a:lnTo>
                  <a:lnTo>
                    <a:pt x="9037" y="13284"/>
                  </a:lnTo>
                  <a:lnTo>
                    <a:pt x="8805" y="13322"/>
                  </a:lnTo>
                  <a:lnTo>
                    <a:pt x="8573" y="13322"/>
                  </a:lnTo>
                  <a:lnTo>
                    <a:pt x="8303" y="13284"/>
                  </a:lnTo>
                  <a:lnTo>
                    <a:pt x="8303" y="13206"/>
                  </a:lnTo>
                  <a:lnTo>
                    <a:pt x="8342" y="13013"/>
                  </a:lnTo>
                  <a:lnTo>
                    <a:pt x="8419" y="12820"/>
                  </a:lnTo>
                  <a:lnTo>
                    <a:pt x="8573" y="12704"/>
                  </a:lnTo>
                  <a:lnTo>
                    <a:pt x="8651" y="12666"/>
                  </a:lnTo>
                  <a:lnTo>
                    <a:pt x="8767" y="12627"/>
                  </a:lnTo>
                  <a:close/>
                  <a:moveTo>
                    <a:pt x="22977" y="0"/>
                  </a:moveTo>
                  <a:lnTo>
                    <a:pt x="22900" y="39"/>
                  </a:lnTo>
                  <a:lnTo>
                    <a:pt x="22822" y="77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900" y="772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1" y="1506"/>
                  </a:lnTo>
                  <a:lnTo>
                    <a:pt x="22591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1" y="2278"/>
                  </a:lnTo>
                  <a:lnTo>
                    <a:pt x="23054" y="2394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2" y="2703"/>
                  </a:lnTo>
                  <a:lnTo>
                    <a:pt x="23363" y="2896"/>
                  </a:lnTo>
                  <a:lnTo>
                    <a:pt x="23324" y="3089"/>
                  </a:lnTo>
                  <a:lnTo>
                    <a:pt x="23363" y="3282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0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79"/>
                  </a:lnTo>
                  <a:lnTo>
                    <a:pt x="23479" y="4750"/>
                  </a:lnTo>
                  <a:lnTo>
                    <a:pt x="23440" y="4904"/>
                  </a:lnTo>
                  <a:lnTo>
                    <a:pt x="23440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2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5" y="6294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4"/>
                  </a:lnTo>
                  <a:lnTo>
                    <a:pt x="21509" y="6410"/>
                  </a:lnTo>
                  <a:lnTo>
                    <a:pt x="21355" y="6565"/>
                  </a:lnTo>
                  <a:lnTo>
                    <a:pt x="21201" y="6796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8"/>
                  </a:lnTo>
                  <a:lnTo>
                    <a:pt x="20583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1" y="5792"/>
                  </a:lnTo>
                  <a:lnTo>
                    <a:pt x="19888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3"/>
                  </a:lnTo>
                  <a:lnTo>
                    <a:pt x="19463" y="5329"/>
                  </a:lnTo>
                  <a:lnTo>
                    <a:pt x="19386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0"/>
                  </a:lnTo>
                  <a:lnTo>
                    <a:pt x="18497" y="5406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2" y="4981"/>
                  </a:lnTo>
                  <a:lnTo>
                    <a:pt x="18304" y="4866"/>
                  </a:lnTo>
                  <a:lnTo>
                    <a:pt x="18189" y="4750"/>
                  </a:lnTo>
                  <a:lnTo>
                    <a:pt x="18073" y="4673"/>
                  </a:lnTo>
                  <a:lnTo>
                    <a:pt x="17957" y="4595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8" y="4595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6" y="5097"/>
                  </a:lnTo>
                  <a:lnTo>
                    <a:pt x="16760" y="4943"/>
                  </a:lnTo>
                  <a:lnTo>
                    <a:pt x="16605" y="4788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1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7" y="5175"/>
                  </a:lnTo>
                  <a:lnTo>
                    <a:pt x="15022" y="5059"/>
                  </a:lnTo>
                  <a:lnTo>
                    <a:pt x="14829" y="4981"/>
                  </a:lnTo>
                  <a:lnTo>
                    <a:pt x="14636" y="4943"/>
                  </a:lnTo>
                  <a:lnTo>
                    <a:pt x="14443" y="4981"/>
                  </a:lnTo>
                  <a:lnTo>
                    <a:pt x="14288" y="5020"/>
                  </a:lnTo>
                  <a:lnTo>
                    <a:pt x="14134" y="5097"/>
                  </a:lnTo>
                  <a:lnTo>
                    <a:pt x="14057" y="5175"/>
                  </a:lnTo>
                  <a:lnTo>
                    <a:pt x="13941" y="5290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2" y="5715"/>
                  </a:lnTo>
                  <a:lnTo>
                    <a:pt x="13169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89"/>
                  </a:lnTo>
                  <a:lnTo>
                    <a:pt x="12165" y="7028"/>
                  </a:lnTo>
                  <a:lnTo>
                    <a:pt x="11894" y="7105"/>
                  </a:lnTo>
                  <a:lnTo>
                    <a:pt x="11663" y="7221"/>
                  </a:lnTo>
                  <a:lnTo>
                    <a:pt x="11508" y="7414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3"/>
                  </a:lnTo>
                  <a:lnTo>
                    <a:pt x="11315" y="8148"/>
                  </a:lnTo>
                  <a:lnTo>
                    <a:pt x="11354" y="8302"/>
                  </a:lnTo>
                  <a:lnTo>
                    <a:pt x="11392" y="8457"/>
                  </a:lnTo>
                  <a:lnTo>
                    <a:pt x="11470" y="8611"/>
                  </a:lnTo>
                  <a:lnTo>
                    <a:pt x="11199" y="8650"/>
                  </a:lnTo>
                  <a:lnTo>
                    <a:pt x="10968" y="8804"/>
                  </a:lnTo>
                  <a:lnTo>
                    <a:pt x="10774" y="8997"/>
                  </a:lnTo>
                  <a:lnTo>
                    <a:pt x="10659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0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5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3" y="12087"/>
                  </a:lnTo>
                  <a:lnTo>
                    <a:pt x="9384" y="12202"/>
                  </a:lnTo>
                  <a:lnTo>
                    <a:pt x="9346" y="12318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8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5" y="12550"/>
                  </a:lnTo>
                  <a:lnTo>
                    <a:pt x="8187" y="12704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2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9" y="11894"/>
                  </a:lnTo>
                  <a:lnTo>
                    <a:pt x="6681" y="11700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4"/>
                  </a:lnTo>
                  <a:lnTo>
                    <a:pt x="6218" y="11198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6" y="10735"/>
                  </a:lnTo>
                  <a:lnTo>
                    <a:pt x="5330" y="10503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4" y="10310"/>
                  </a:lnTo>
                  <a:lnTo>
                    <a:pt x="4828" y="10310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6" y="9499"/>
                  </a:lnTo>
                  <a:lnTo>
                    <a:pt x="3901" y="9461"/>
                  </a:lnTo>
                  <a:lnTo>
                    <a:pt x="3747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5"/>
                  </a:lnTo>
                  <a:lnTo>
                    <a:pt x="3013" y="9770"/>
                  </a:lnTo>
                  <a:lnTo>
                    <a:pt x="2974" y="9615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4" y="9036"/>
                  </a:lnTo>
                  <a:lnTo>
                    <a:pt x="2241" y="8997"/>
                  </a:lnTo>
                  <a:lnTo>
                    <a:pt x="2048" y="9036"/>
                  </a:lnTo>
                  <a:lnTo>
                    <a:pt x="1854" y="9113"/>
                  </a:lnTo>
                  <a:lnTo>
                    <a:pt x="1700" y="9190"/>
                  </a:lnTo>
                  <a:lnTo>
                    <a:pt x="1546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0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0"/>
                  </a:lnTo>
                  <a:lnTo>
                    <a:pt x="812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9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09"/>
                  </a:lnTo>
                  <a:lnTo>
                    <a:pt x="3554" y="11932"/>
                  </a:lnTo>
                  <a:lnTo>
                    <a:pt x="3515" y="11816"/>
                  </a:lnTo>
                  <a:lnTo>
                    <a:pt x="3438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5" y="11816"/>
                  </a:lnTo>
                  <a:lnTo>
                    <a:pt x="3052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8" y="12666"/>
                  </a:lnTo>
                  <a:lnTo>
                    <a:pt x="1739" y="12704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2"/>
                  </a:lnTo>
                  <a:lnTo>
                    <a:pt x="619" y="12048"/>
                  </a:lnTo>
                  <a:lnTo>
                    <a:pt x="542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2" y="11198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19"/>
                  </a:lnTo>
                  <a:lnTo>
                    <a:pt x="1044" y="10542"/>
                  </a:lnTo>
                  <a:lnTo>
                    <a:pt x="1237" y="10465"/>
                  </a:lnTo>
                  <a:lnTo>
                    <a:pt x="1430" y="10388"/>
                  </a:lnTo>
                  <a:lnTo>
                    <a:pt x="1739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4"/>
                  </a:lnTo>
                  <a:lnTo>
                    <a:pt x="6257" y="12975"/>
                  </a:lnTo>
                  <a:lnTo>
                    <a:pt x="6681" y="13206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8" y="13786"/>
                  </a:lnTo>
                  <a:lnTo>
                    <a:pt x="8921" y="13786"/>
                  </a:lnTo>
                  <a:lnTo>
                    <a:pt x="9346" y="13708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9" y="12782"/>
                  </a:lnTo>
                  <a:lnTo>
                    <a:pt x="10929" y="12473"/>
                  </a:lnTo>
                  <a:lnTo>
                    <a:pt x="11122" y="12125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3" y="10696"/>
                  </a:lnTo>
                  <a:lnTo>
                    <a:pt x="11972" y="9615"/>
                  </a:lnTo>
                  <a:lnTo>
                    <a:pt x="12126" y="9113"/>
                  </a:lnTo>
                  <a:lnTo>
                    <a:pt x="12358" y="8611"/>
                  </a:lnTo>
                  <a:lnTo>
                    <a:pt x="12589" y="8109"/>
                  </a:lnTo>
                  <a:lnTo>
                    <a:pt x="12937" y="7646"/>
                  </a:lnTo>
                  <a:lnTo>
                    <a:pt x="13284" y="7298"/>
                  </a:lnTo>
                  <a:lnTo>
                    <a:pt x="13632" y="6989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70" y="6101"/>
                  </a:lnTo>
                  <a:lnTo>
                    <a:pt x="15833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5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1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8"/>
                  </a:lnTo>
                  <a:lnTo>
                    <a:pt x="24058" y="6989"/>
                  </a:lnTo>
                  <a:lnTo>
                    <a:pt x="24367" y="6642"/>
                  </a:lnTo>
                  <a:lnTo>
                    <a:pt x="24599" y="6294"/>
                  </a:lnTo>
                  <a:lnTo>
                    <a:pt x="24753" y="5908"/>
                  </a:lnTo>
                  <a:lnTo>
                    <a:pt x="24869" y="5483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2"/>
                  </a:lnTo>
                  <a:lnTo>
                    <a:pt x="24792" y="2858"/>
                  </a:lnTo>
                  <a:lnTo>
                    <a:pt x="24637" y="2394"/>
                  </a:lnTo>
                  <a:lnTo>
                    <a:pt x="24444" y="1970"/>
                  </a:lnTo>
                  <a:lnTo>
                    <a:pt x="24251" y="1583"/>
                  </a:lnTo>
                  <a:lnTo>
                    <a:pt x="24058" y="1197"/>
                  </a:lnTo>
                  <a:lnTo>
                    <a:pt x="23788" y="811"/>
                  </a:lnTo>
                  <a:lnTo>
                    <a:pt x="23942" y="386"/>
                  </a:lnTo>
                  <a:lnTo>
                    <a:pt x="23595" y="232"/>
                  </a:lnTo>
                  <a:lnTo>
                    <a:pt x="23208" y="116"/>
                  </a:lnTo>
                  <a:lnTo>
                    <a:pt x="23170" y="77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11"/>
            <p:cNvSpPr/>
            <p:nvPr/>
          </p:nvSpPr>
          <p:spPr>
            <a:xfrm>
              <a:off x="1687125" y="961000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1"/>
                  </a:moveTo>
                  <a:lnTo>
                    <a:pt x="3438" y="464"/>
                  </a:lnTo>
                  <a:lnTo>
                    <a:pt x="3785" y="657"/>
                  </a:lnTo>
                  <a:lnTo>
                    <a:pt x="4094" y="889"/>
                  </a:lnTo>
                  <a:lnTo>
                    <a:pt x="4364" y="1159"/>
                  </a:lnTo>
                  <a:lnTo>
                    <a:pt x="4635" y="1468"/>
                  </a:lnTo>
                  <a:lnTo>
                    <a:pt x="4866" y="1777"/>
                  </a:lnTo>
                  <a:lnTo>
                    <a:pt x="5059" y="2086"/>
                  </a:lnTo>
                  <a:lnTo>
                    <a:pt x="5253" y="2472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61" y="3592"/>
                  </a:lnTo>
                  <a:lnTo>
                    <a:pt x="5600" y="4017"/>
                  </a:lnTo>
                  <a:lnTo>
                    <a:pt x="5600" y="4403"/>
                  </a:lnTo>
                  <a:lnTo>
                    <a:pt x="5561" y="4828"/>
                  </a:lnTo>
                  <a:lnTo>
                    <a:pt x="5523" y="5214"/>
                  </a:lnTo>
                  <a:lnTo>
                    <a:pt x="5446" y="5639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99"/>
                  </a:lnTo>
                  <a:lnTo>
                    <a:pt x="4519" y="7685"/>
                  </a:lnTo>
                  <a:lnTo>
                    <a:pt x="4249" y="8033"/>
                  </a:lnTo>
                  <a:lnTo>
                    <a:pt x="3940" y="8419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46"/>
                  </a:lnTo>
                  <a:lnTo>
                    <a:pt x="2549" y="9616"/>
                  </a:lnTo>
                  <a:lnTo>
                    <a:pt x="2163" y="9848"/>
                  </a:lnTo>
                  <a:lnTo>
                    <a:pt x="1739" y="10041"/>
                  </a:lnTo>
                  <a:lnTo>
                    <a:pt x="1352" y="10234"/>
                  </a:lnTo>
                  <a:lnTo>
                    <a:pt x="889" y="10427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5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49" y="10234"/>
                  </a:lnTo>
                  <a:lnTo>
                    <a:pt x="2974" y="9963"/>
                  </a:lnTo>
                  <a:lnTo>
                    <a:pt x="3399" y="9654"/>
                  </a:lnTo>
                  <a:lnTo>
                    <a:pt x="3785" y="9307"/>
                  </a:lnTo>
                  <a:lnTo>
                    <a:pt x="4171" y="8921"/>
                  </a:lnTo>
                  <a:lnTo>
                    <a:pt x="4519" y="8535"/>
                  </a:lnTo>
                  <a:lnTo>
                    <a:pt x="4828" y="8148"/>
                  </a:lnTo>
                  <a:lnTo>
                    <a:pt x="5098" y="7685"/>
                  </a:lnTo>
                  <a:lnTo>
                    <a:pt x="5368" y="7260"/>
                  </a:lnTo>
                  <a:lnTo>
                    <a:pt x="5600" y="6797"/>
                  </a:lnTo>
                  <a:lnTo>
                    <a:pt x="5793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94"/>
                  </a:lnTo>
                  <a:lnTo>
                    <a:pt x="6063" y="3669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5" y="2434"/>
                  </a:lnTo>
                  <a:lnTo>
                    <a:pt x="5561" y="2047"/>
                  </a:lnTo>
                  <a:lnTo>
                    <a:pt x="5368" y="1700"/>
                  </a:lnTo>
                  <a:lnTo>
                    <a:pt x="5137" y="1352"/>
                  </a:lnTo>
                  <a:lnTo>
                    <a:pt x="4905" y="1005"/>
                  </a:lnTo>
                  <a:lnTo>
                    <a:pt x="4596" y="734"/>
                  </a:lnTo>
                  <a:lnTo>
                    <a:pt x="4287" y="464"/>
                  </a:lnTo>
                  <a:lnTo>
                    <a:pt x="3940" y="232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11"/>
            <p:cNvSpPr/>
            <p:nvPr/>
          </p:nvSpPr>
          <p:spPr>
            <a:xfrm>
              <a:off x="4302325" y="9697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5" y="5599"/>
                  </a:lnTo>
                  <a:lnTo>
                    <a:pt x="5329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39" y="8380"/>
                  </a:lnTo>
                  <a:lnTo>
                    <a:pt x="3630" y="8727"/>
                  </a:lnTo>
                  <a:lnTo>
                    <a:pt x="3283" y="9036"/>
                  </a:lnTo>
                  <a:lnTo>
                    <a:pt x="2935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8" y="10040"/>
                  </a:lnTo>
                  <a:lnTo>
                    <a:pt x="1313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7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39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11"/>
            <p:cNvSpPr/>
            <p:nvPr/>
          </p:nvSpPr>
          <p:spPr>
            <a:xfrm>
              <a:off x="5445325" y="9890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1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3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8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9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40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7" y="7183"/>
                  </a:lnTo>
                  <a:lnTo>
                    <a:pt x="12743" y="6681"/>
                  </a:lnTo>
                  <a:lnTo>
                    <a:pt x="12435" y="6218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6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11"/>
            <p:cNvSpPr/>
            <p:nvPr/>
          </p:nvSpPr>
          <p:spPr>
            <a:xfrm>
              <a:off x="4674950" y="1001550"/>
              <a:ext cx="375575" cy="387150"/>
            </a:xfrm>
            <a:custGeom>
              <a:avLst/>
              <a:gdLst/>
              <a:ahLst/>
              <a:cxnLst/>
              <a:rect l="l" t="t" r="r" b="b"/>
              <a:pathLst>
                <a:path w="15023" h="15486" extrusionOk="0">
                  <a:moveTo>
                    <a:pt x="7492" y="503"/>
                  </a:moveTo>
                  <a:lnTo>
                    <a:pt x="8033" y="541"/>
                  </a:lnTo>
                  <a:lnTo>
                    <a:pt x="8612" y="580"/>
                  </a:lnTo>
                  <a:lnTo>
                    <a:pt x="9153" y="696"/>
                  </a:lnTo>
                  <a:lnTo>
                    <a:pt x="9693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1" y="1545"/>
                  </a:lnTo>
                  <a:lnTo>
                    <a:pt x="11624" y="1815"/>
                  </a:lnTo>
                  <a:lnTo>
                    <a:pt x="10813" y="2202"/>
                  </a:lnTo>
                  <a:lnTo>
                    <a:pt x="10079" y="2626"/>
                  </a:lnTo>
                  <a:lnTo>
                    <a:pt x="9307" y="3090"/>
                  </a:lnTo>
                  <a:lnTo>
                    <a:pt x="8612" y="3630"/>
                  </a:lnTo>
                  <a:lnTo>
                    <a:pt x="7956" y="4171"/>
                  </a:lnTo>
                  <a:lnTo>
                    <a:pt x="7299" y="4789"/>
                  </a:lnTo>
                  <a:lnTo>
                    <a:pt x="6720" y="5445"/>
                  </a:lnTo>
                  <a:lnTo>
                    <a:pt x="6141" y="6140"/>
                  </a:lnTo>
                  <a:lnTo>
                    <a:pt x="5639" y="6874"/>
                  </a:lnTo>
                  <a:lnTo>
                    <a:pt x="5214" y="7646"/>
                  </a:lnTo>
                  <a:lnTo>
                    <a:pt x="4789" y="8419"/>
                  </a:lnTo>
                  <a:lnTo>
                    <a:pt x="4480" y="9230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4" y="11778"/>
                  </a:lnTo>
                  <a:lnTo>
                    <a:pt x="3747" y="12666"/>
                  </a:lnTo>
                  <a:lnTo>
                    <a:pt x="3592" y="12666"/>
                  </a:lnTo>
                  <a:lnTo>
                    <a:pt x="3283" y="11855"/>
                  </a:lnTo>
                  <a:lnTo>
                    <a:pt x="3052" y="11044"/>
                  </a:lnTo>
                  <a:lnTo>
                    <a:pt x="2858" y="10195"/>
                  </a:lnTo>
                  <a:lnTo>
                    <a:pt x="2704" y="9345"/>
                  </a:lnTo>
                  <a:lnTo>
                    <a:pt x="2588" y="8534"/>
                  </a:lnTo>
                  <a:lnTo>
                    <a:pt x="2550" y="7685"/>
                  </a:lnTo>
                  <a:lnTo>
                    <a:pt x="2588" y="6797"/>
                  </a:lnTo>
                  <a:lnTo>
                    <a:pt x="2704" y="5947"/>
                  </a:lnTo>
                  <a:lnTo>
                    <a:pt x="2858" y="5214"/>
                  </a:lnTo>
                  <a:lnTo>
                    <a:pt x="3052" y="4519"/>
                  </a:lnTo>
                  <a:lnTo>
                    <a:pt x="3322" y="3823"/>
                  </a:lnTo>
                  <a:lnTo>
                    <a:pt x="3669" y="3206"/>
                  </a:lnTo>
                  <a:lnTo>
                    <a:pt x="4017" y="2588"/>
                  </a:lnTo>
                  <a:lnTo>
                    <a:pt x="4442" y="1970"/>
                  </a:lnTo>
                  <a:lnTo>
                    <a:pt x="4905" y="1429"/>
                  </a:lnTo>
                  <a:lnTo>
                    <a:pt x="5407" y="889"/>
                  </a:lnTo>
                  <a:lnTo>
                    <a:pt x="5909" y="734"/>
                  </a:lnTo>
                  <a:lnTo>
                    <a:pt x="6411" y="618"/>
                  </a:lnTo>
                  <a:lnTo>
                    <a:pt x="6952" y="541"/>
                  </a:lnTo>
                  <a:lnTo>
                    <a:pt x="7492" y="503"/>
                  </a:lnTo>
                  <a:close/>
                  <a:moveTo>
                    <a:pt x="11972" y="2086"/>
                  </a:moveTo>
                  <a:lnTo>
                    <a:pt x="12358" y="2433"/>
                  </a:lnTo>
                  <a:lnTo>
                    <a:pt x="12705" y="2819"/>
                  </a:lnTo>
                  <a:lnTo>
                    <a:pt x="13053" y="3206"/>
                  </a:lnTo>
                  <a:lnTo>
                    <a:pt x="13323" y="3669"/>
                  </a:lnTo>
                  <a:lnTo>
                    <a:pt x="13593" y="4094"/>
                  </a:lnTo>
                  <a:lnTo>
                    <a:pt x="13864" y="4596"/>
                  </a:lnTo>
                  <a:lnTo>
                    <a:pt x="14057" y="5098"/>
                  </a:lnTo>
                  <a:lnTo>
                    <a:pt x="14211" y="5600"/>
                  </a:lnTo>
                  <a:lnTo>
                    <a:pt x="14327" y="6102"/>
                  </a:lnTo>
                  <a:lnTo>
                    <a:pt x="14443" y="6642"/>
                  </a:lnTo>
                  <a:lnTo>
                    <a:pt x="13671" y="6681"/>
                  </a:lnTo>
                  <a:lnTo>
                    <a:pt x="12898" y="6797"/>
                  </a:lnTo>
                  <a:lnTo>
                    <a:pt x="12165" y="6951"/>
                  </a:lnTo>
                  <a:lnTo>
                    <a:pt x="11392" y="7144"/>
                  </a:lnTo>
                  <a:lnTo>
                    <a:pt x="10659" y="7415"/>
                  </a:lnTo>
                  <a:lnTo>
                    <a:pt x="9964" y="7724"/>
                  </a:lnTo>
                  <a:lnTo>
                    <a:pt x="9230" y="8032"/>
                  </a:lnTo>
                  <a:lnTo>
                    <a:pt x="8535" y="8419"/>
                  </a:lnTo>
                  <a:lnTo>
                    <a:pt x="7878" y="8843"/>
                  </a:lnTo>
                  <a:lnTo>
                    <a:pt x="7261" y="9307"/>
                  </a:lnTo>
                  <a:lnTo>
                    <a:pt x="6643" y="9809"/>
                  </a:lnTo>
                  <a:lnTo>
                    <a:pt x="6102" y="10349"/>
                  </a:lnTo>
                  <a:lnTo>
                    <a:pt x="5561" y="10890"/>
                  </a:lnTo>
                  <a:lnTo>
                    <a:pt x="5098" y="11508"/>
                  </a:lnTo>
                  <a:lnTo>
                    <a:pt x="4635" y="12126"/>
                  </a:lnTo>
                  <a:lnTo>
                    <a:pt x="4249" y="12821"/>
                  </a:lnTo>
                  <a:lnTo>
                    <a:pt x="4133" y="12743"/>
                  </a:lnTo>
                  <a:lnTo>
                    <a:pt x="3978" y="12666"/>
                  </a:lnTo>
                  <a:lnTo>
                    <a:pt x="4094" y="11817"/>
                  </a:lnTo>
                  <a:lnTo>
                    <a:pt x="4326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4" y="8496"/>
                  </a:lnTo>
                  <a:lnTo>
                    <a:pt x="5600" y="7724"/>
                  </a:lnTo>
                  <a:lnTo>
                    <a:pt x="6025" y="6990"/>
                  </a:lnTo>
                  <a:lnTo>
                    <a:pt x="6527" y="6295"/>
                  </a:lnTo>
                  <a:lnTo>
                    <a:pt x="7067" y="5600"/>
                  </a:lnTo>
                  <a:lnTo>
                    <a:pt x="7608" y="4982"/>
                  </a:lnTo>
                  <a:lnTo>
                    <a:pt x="8226" y="4403"/>
                  </a:lnTo>
                  <a:lnTo>
                    <a:pt x="8921" y="3823"/>
                  </a:lnTo>
                  <a:lnTo>
                    <a:pt x="9616" y="3321"/>
                  </a:lnTo>
                  <a:lnTo>
                    <a:pt x="10350" y="2858"/>
                  </a:lnTo>
                  <a:lnTo>
                    <a:pt x="11122" y="2472"/>
                  </a:lnTo>
                  <a:lnTo>
                    <a:pt x="11972" y="2086"/>
                  </a:lnTo>
                  <a:close/>
                  <a:moveTo>
                    <a:pt x="14482" y="6990"/>
                  </a:moveTo>
                  <a:lnTo>
                    <a:pt x="14482" y="7839"/>
                  </a:lnTo>
                  <a:lnTo>
                    <a:pt x="14443" y="8689"/>
                  </a:lnTo>
                  <a:lnTo>
                    <a:pt x="14288" y="9538"/>
                  </a:lnTo>
                  <a:lnTo>
                    <a:pt x="14173" y="9963"/>
                  </a:lnTo>
                  <a:lnTo>
                    <a:pt x="14057" y="10349"/>
                  </a:lnTo>
                  <a:lnTo>
                    <a:pt x="13902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3" y="12241"/>
                  </a:lnTo>
                  <a:lnTo>
                    <a:pt x="12782" y="12589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2" y="13052"/>
                  </a:lnTo>
                  <a:lnTo>
                    <a:pt x="11701" y="12937"/>
                  </a:lnTo>
                  <a:lnTo>
                    <a:pt x="11122" y="12782"/>
                  </a:lnTo>
                  <a:lnTo>
                    <a:pt x="10543" y="12628"/>
                  </a:lnTo>
                  <a:lnTo>
                    <a:pt x="10002" y="12550"/>
                  </a:lnTo>
                  <a:lnTo>
                    <a:pt x="9423" y="12512"/>
                  </a:lnTo>
                  <a:lnTo>
                    <a:pt x="8844" y="12473"/>
                  </a:lnTo>
                  <a:lnTo>
                    <a:pt x="8303" y="12473"/>
                  </a:lnTo>
                  <a:lnTo>
                    <a:pt x="7763" y="12512"/>
                  </a:lnTo>
                  <a:lnTo>
                    <a:pt x="7222" y="12589"/>
                  </a:lnTo>
                  <a:lnTo>
                    <a:pt x="6720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1"/>
                  </a:lnTo>
                  <a:lnTo>
                    <a:pt x="4557" y="13130"/>
                  </a:lnTo>
                  <a:lnTo>
                    <a:pt x="4442" y="12937"/>
                  </a:lnTo>
                  <a:lnTo>
                    <a:pt x="4905" y="12319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1" y="10620"/>
                  </a:lnTo>
                  <a:lnTo>
                    <a:pt x="6990" y="10118"/>
                  </a:lnTo>
                  <a:lnTo>
                    <a:pt x="7569" y="9654"/>
                  </a:lnTo>
                  <a:lnTo>
                    <a:pt x="8149" y="9230"/>
                  </a:lnTo>
                  <a:lnTo>
                    <a:pt x="8767" y="8805"/>
                  </a:lnTo>
                  <a:lnTo>
                    <a:pt x="9423" y="8457"/>
                  </a:lnTo>
                  <a:lnTo>
                    <a:pt x="10079" y="8110"/>
                  </a:lnTo>
                  <a:lnTo>
                    <a:pt x="10736" y="7839"/>
                  </a:lnTo>
                  <a:lnTo>
                    <a:pt x="11470" y="7569"/>
                  </a:lnTo>
                  <a:lnTo>
                    <a:pt x="12165" y="7376"/>
                  </a:lnTo>
                  <a:lnTo>
                    <a:pt x="12937" y="7183"/>
                  </a:lnTo>
                  <a:lnTo>
                    <a:pt x="13671" y="7067"/>
                  </a:lnTo>
                  <a:lnTo>
                    <a:pt x="14482" y="6990"/>
                  </a:lnTo>
                  <a:close/>
                  <a:moveTo>
                    <a:pt x="4519" y="1236"/>
                  </a:moveTo>
                  <a:lnTo>
                    <a:pt x="4055" y="1854"/>
                  </a:lnTo>
                  <a:lnTo>
                    <a:pt x="3631" y="2472"/>
                  </a:lnTo>
                  <a:lnTo>
                    <a:pt x="3245" y="3128"/>
                  </a:lnTo>
                  <a:lnTo>
                    <a:pt x="2936" y="3823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8" y="6025"/>
                  </a:lnTo>
                  <a:lnTo>
                    <a:pt x="2241" y="6797"/>
                  </a:lnTo>
                  <a:lnTo>
                    <a:pt x="2202" y="7569"/>
                  </a:lnTo>
                  <a:lnTo>
                    <a:pt x="2202" y="8341"/>
                  </a:lnTo>
                  <a:lnTo>
                    <a:pt x="2279" y="9114"/>
                  </a:lnTo>
                  <a:lnTo>
                    <a:pt x="2395" y="9886"/>
                  </a:lnTo>
                  <a:lnTo>
                    <a:pt x="2550" y="10620"/>
                  </a:lnTo>
                  <a:lnTo>
                    <a:pt x="2781" y="11353"/>
                  </a:lnTo>
                  <a:lnTo>
                    <a:pt x="3013" y="12087"/>
                  </a:lnTo>
                  <a:lnTo>
                    <a:pt x="3322" y="12743"/>
                  </a:lnTo>
                  <a:lnTo>
                    <a:pt x="3129" y="12898"/>
                  </a:lnTo>
                  <a:lnTo>
                    <a:pt x="2936" y="13052"/>
                  </a:lnTo>
                  <a:lnTo>
                    <a:pt x="2820" y="13245"/>
                  </a:lnTo>
                  <a:lnTo>
                    <a:pt x="2743" y="13439"/>
                  </a:lnTo>
                  <a:lnTo>
                    <a:pt x="2395" y="13014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7" y="11624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9" y="10118"/>
                  </a:lnTo>
                  <a:lnTo>
                    <a:pt x="735" y="9616"/>
                  </a:lnTo>
                  <a:lnTo>
                    <a:pt x="619" y="9114"/>
                  </a:lnTo>
                  <a:lnTo>
                    <a:pt x="542" y="8573"/>
                  </a:lnTo>
                  <a:lnTo>
                    <a:pt x="503" y="8032"/>
                  </a:lnTo>
                  <a:lnTo>
                    <a:pt x="503" y="7492"/>
                  </a:lnTo>
                  <a:lnTo>
                    <a:pt x="542" y="6951"/>
                  </a:lnTo>
                  <a:lnTo>
                    <a:pt x="619" y="6411"/>
                  </a:lnTo>
                  <a:lnTo>
                    <a:pt x="773" y="5870"/>
                  </a:lnTo>
                  <a:lnTo>
                    <a:pt x="928" y="5329"/>
                  </a:lnTo>
                  <a:lnTo>
                    <a:pt x="1198" y="4673"/>
                  </a:lnTo>
                  <a:lnTo>
                    <a:pt x="1546" y="4055"/>
                  </a:lnTo>
                  <a:lnTo>
                    <a:pt x="1932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2009"/>
                  </a:lnTo>
                  <a:lnTo>
                    <a:pt x="3940" y="1584"/>
                  </a:lnTo>
                  <a:lnTo>
                    <a:pt x="4519" y="1236"/>
                  </a:lnTo>
                  <a:close/>
                  <a:moveTo>
                    <a:pt x="3862" y="12975"/>
                  </a:moveTo>
                  <a:lnTo>
                    <a:pt x="4017" y="13052"/>
                  </a:lnTo>
                  <a:lnTo>
                    <a:pt x="4171" y="13168"/>
                  </a:lnTo>
                  <a:lnTo>
                    <a:pt x="4287" y="13284"/>
                  </a:lnTo>
                  <a:lnTo>
                    <a:pt x="4326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6" y="13941"/>
                  </a:lnTo>
                  <a:lnTo>
                    <a:pt x="4210" y="14095"/>
                  </a:lnTo>
                  <a:lnTo>
                    <a:pt x="3785" y="13825"/>
                  </a:lnTo>
                  <a:lnTo>
                    <a:pt x="3360" y="13477"/>
                  </a:lnTo>
                  <a:lnTo>
                    <a:pt x="3245" y="13439"/>
                  </a:lnTo>
                  <a:lnTo>
                    <a:pt x="3167" y="13439"/>
                  </a:lnTo>
                  <a:lnTo>
                    <a:pt x="3052" y="13477"/>
                  </a:lnTo>
                  <a:lnTo>
                    <a:pt x="2974" y="13516"/>
                  </a:lnTo>
                  <a:lnTo>
                    <a:pt x="3052" y="13361"/>
                  </a:lnTo>
                  <a:lnTo>
                    <a:pt x="3167" y="13207"/>
                  </a:lnTo>
                  <a:lnTo>
                    <a:pt x="3322" y="13130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53" y="12859"/>
                  </a:moveTo>
                  <a:lnTo>
                    <a:pt x="9616" y="12898"/>
                  </a:lnTo>
                  <a:lnTo>
                    <a:pt x="10118" y="12975"/>
                  </a:lnTo>
                  <a:lnTo>
                    <a:pt x="10504" y="13014"/>
                  </a:lnTo>
                  <a:lnTo>
                    <a:pt x="11006" y="13130"/>
                  </a:lnTo>
                  <a:lnTo>
                    <a:pt x="11508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8"/>
                  </a:lnTo>
                  <a:lnTo>
                    <a:pt x="10659" y="14249"/>
                  </a:lnTo>
                  <a:lnTo>
                    <a:pt x="10234" y="14443"/>
                  </a:lnTo>
                  <a:lnTo>
                    <a:pt x="9770" y="14636"/>
                  </a:lnTo>
                  <a:lnTo>
                    <a:pt x="9307" y="14751"/>
                  </a:lnTo>
                  <a:lnTo>
                    <a:pt x="8844" y="14867"/>
                  </a:lnTo>
                  <a:lnTo>
                    <a:pt x="8342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3" y="14945"/>
                  </a:lnTo>
                  <a:lnTo>
                    <a:pt x="6411" y="14867"/>
                  </a:lnTo>
                  <a:lnTo>
                    <a:pt x="5948" y="14790"/>
                  </a:lnTo>
                  <a:lnTo>
                    <a:pt x="5484" y="14636"/>
                  </a:lnTo>
                  <a:lnTo>
                    <a:pt x="5021" y="14481"/>
                  </a:lnTo>
                  <a:lnTo>
                    <a:pt x="4596" y="14288"/>
                  </a:lnTo>
                  <a:lnTo>
                    <a:pt x="4712" y="14018"/>
                  </a:lnTo>
                  <a:lnTo>
                    <a:pt x="4751" y="13747"/>
                  </a:lnTo>
                  <a:lnTo>
                    <a:pt x="4712" y="13593"/>
                  </a:lnTo>
                  <a:lnTo>
                    <a:pt x="5561" y="13323"/>
                  </a:lnTo>
                  <a:lnTo>
                    <a:pt x="6411" y="13091"/>
                  </a:lnTo>
                  <a:lnTo>
                    <a:pt x="7299" y="12937"/>
                  </a:lnTo>
                  <a:lnTo>
                    <a:pt x="8187" y="12859"/>
                  </a:lnTo>
                  <a:close/>
                  <a:moveTo>
                    <a:pt x="7608" y="1"/>
                  </a:moveTo>
                  <a:lnTo>
                    <a:pt x="6990" y="39"/>
                  </a:lnTo>
                  <a:lnTo>
                    <a:pt x="6450" y="116"/>
                  </a:lnTo>
                  <a:lnTo>
                    <a:pt x="5870" y="232"/>
                  </a:lnTo>
                  <a:lnTo>
                    <a:pt x="5330" y="387"/>
                  </a:lnTo>
                  <a:lnTo>
                    <a:pt x="4789" y="580"/>
                  </a:lnTo>
                  <a:lnTo>
                    <a:pt x="4249" y="812"/>
                  </a:lnTo>
                  <a:lnTo>
                    <a:pt x="3785" y="1120"/>
                  </a:lnTo>
                  <a:lnTo>
                    <a:pt x="3283" y="1429"/>
                  </a:lnTo>
                  <a:lnTo>
                    <a:pt x="2820" y="1777"/>
                  </a:lnTo>
                  <a:lnTo>
                    <a:pt x="2395" y="2163"/>
                  </a:lnTo>
                  <a:lnTo>
                    <a:pt x="2009" y="2588"/>
                  </a:lnTo>
                  <a:lnTo>
                    <a:pt x="1623" y="3013"/>
                  </a:lnTo>
                  <a:lnTo>
                    <a:pt x="1275" y="3515"/>
                  </a:lnTo>
                  <a:lnTo>
                    <a:pt x="966" y="4017"/>
                  </a:lnTo>
                  <a:lnTo>
                    <a:pt x="696" y="4596"/>
                  </a:lnTo>
                  <a:lnTo>
                    <a:pt x="426" y="5252"/>
                  </a:lnTo>
                  <a:lnTo>
                    <a:pt x="233" y="5909"/>
                  </a:lnTo>
                  <a:lnTo>
                    <a:pt x="117" y="6565"/>
                  </a:lnTo>
                  <a:lnTo>
                    <a:pt x="40" y="7222"/>
                  </a:lnTo>
                  <a:lnTo>
                    <a:pt x="1" y="7917"/>
                  </a:lnTo>
                  <a:lnTo>
                    <a:pt x="40" y="8612"/>
                  </a:lnTo>
                  <a:lnTo>
                    <a:pt x="117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6" y="11238"/>
                  </a:lnTo>
                  <a:lnTo>
                    <a:pt x="1005" y="11817"/>
                  </a:lnTo>
                  <a:lnTo>
                    <a:pt x="1352" y="12396"/>
                  </a:lnTo>
                  <a:lnTo>
                    <a:pt x="1739" y="12937"/>
                  </a:lnTo>
                  <a:lnTo>
                    <a:pt x="2202" y="13439"/>
                  </a:lnTo>
                  <a:lnTo>
                    <a:pt x="2704" y="13902"/>
                  </a:lnTo>
                  <a:lnTo>
                    <a:pt x="2781" y="13941"/>
                  </a:lnTo>
                  <a:lnTo>
                    <a:pt x="2820" y="13941"/>
                  </a:lnTo>
                  <a:lnTo>
                    <a:pt x="2936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520"/>
                  </a:lnTo>
                  <a:lnTo>
                    <a:pt x="4133" y="14597"/>
                  </a:lnTo>
                  <a:lnTo>
                    <a:pt x="4557" y="14829"/>
                  </a:lnTo>
                  <a:lnTo>
                    <a:pt x="4982" y="14983"/>
                  </a:lnTo>
                  <a:lnTo>
                    <a:pt x="5407" y="15138"/>
                  </a:lnTo>
                  <a:lnTo>
                    <a:pt x="5870" y="15292"/>
                  </a:lnTo>
                  <a:lnTo>
                    <a:pt x="6334" y="15369"/>
                  </a:lnTo>
                  <a:lnTo>
                    <a:pt x="6797" y="15447"/>
                  </a:lnTo>
                  <a:lnTo>
                    <a:pt x="7299" y="15485"/>
                  </a:lnTo>
                  <a:lnTo>
                    <a:pt x="7763" y="15485"/>
                  </a:lnTo>
                  <a:lnTo>
                    <a:pt x="8226" y="15447"/>
                  </a:lnTo>
                  <a:lnTo>
                    <a:pt x="8689" y="15408"/>
                  </a:lnTo>
                  <a:lnTo>
                    <a:pt x="9153" y="15331"/>
                  </a:lnTo>
                  <a:lnTo>
                    <a:pt x="9616" y="15215"/>
                  </a:lnTo>
                  <a:lnTo>
                    <a:pt x="10079" y="15060"/>
                  </a:lnTo>
                  <a:lnTo>
                    <a:pt x="10543" y="14867"/>
                  </a:lnTo>
                  <a:lnTo>
                    <a:pt x="10968" y="14674"/>
                  </a:lnTo>
                  <a:lnTo>
                    <a:pt x="11392" y="14443"/>
                  </a:lnTo>
                  <a:lnTo>
                    <a:pt x="11856" y="14134"/>
                  </a:lnTo>
                  <a:lnTo>
                    <a:pt x="12319" y="13786"/>
                  </a:lnTo>
                  <a:lnTo>
                    <a:pt x="12744" y="13400"/>
                  </a:lnTo>
                  <a:lnTo>
                    <a:pt x="13130" y="12975"/>
                  </a:lnTo>
                  <a:lnTo>
                    <a:pt x="13478" y="12550"/>
                  </a:lnTo>
                  <a:lnTo>
                    <a:pt x="13786" y="12048"/>
                  </a:lnTo>
                  <a:lnTo>
                    <a:pt x="14057" y="11585"/>
                  </a:lnTo>
                  <a:lnTo>
                    <a:pt x="14288" y="11044"/>
                  </a:lnTo>
                  <a:lnTo>
                    <a:pt x="14520" y="10542"/>
                  </a:lnTo>
                  <a:lnTo>
                    <a:pt x="14675" y="10002"/>
                  </a:lnTo>
                  <a:lnTo>
                    <a:pt x="14829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5" y="6604"/>
                  </a:lnTo>
                  <a:lnTo>
                    <a:pt x="14829" y="5986"/>
                  </a:lnTo>
                  <a:lnTo>
                    <a:pt x="14675" y="5407"/>
                  </a:lnTo>
                  <a:lnTo>
                    <a:pt x="14482" y="4827"/>
                  </a:lnTo>
                  <a:lnTo>
                    <a:pt x="14250" y="4287"/>
                  </a:lnTo>
                  <a:lnTo>
                    <a:pt x="13980" y="3746"/>
                  </a:lnTo>
                  <a:lnTo>
                    <a:pt x="13671" y="3244"/>
                  </a:lnTo>
                  <a:lnTo>
                    <a:pt x="13323" y="2742"/>
                  </a:lnTo>
                  <a:lnTo>
                    <a:pt x="12937" y="2317"/>
                  </a:lnTo>
                  <a:lnTo>
                    <a:pt x="12512" y="1893"/>
                  </a:lnTo>
                  <a:lnTo>
                    <a:pt x="12049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3" y="618"/>
                  </a:lnTo>
                  <a:lnTo>
                    <a:pt x="9964" y="387"/>
                  </a:lnTo>
                  <a:lnTo>
                    <a:pt x="9384" y="232"/>
                  </a:lnTo>
                  <a:lnTo>
                    <a:pt x="8767" y="116"/>
                  </a:lnTo>
                  <a:lnTo>
                    <a:pt x="8187" y="39"/>
                  </a:lnTo>
                  <a:lnTo>
                    <a:pt x="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11"/>
            <p:cNvSpPr/>
            <p:nvPr/>
          </p:nvSpPr>
          <p:spPr>
            <a:xfrm>
              <a:off x="5477175" y="10025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2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11"/>
            <p:cNvSpPr/>
            <p:nvPr/>
          </p:nvSpPr>
          <p:spPr>
            <a:xfrm>
              <a:off x="2850400" y="1030525"/>
              <a:ext cx="475950" cy="686400"/>
            </a:xfrm>
            <a:custGeom>
              <a:avLst/>
              <a:gdLst/>
              <a:ahLst/>
              <a:cxnLst/>
              <a:rect l="l" t="t" r="r" b="b"/>
              <a:pathLst>
                <a:path w="19038" h="27456" extrusionOk="0">
                  <a:moveTo>
                    <a:pt x="18690" y="309"/>
                  </a:moveTo>
                  <a:lnTo>
                    <a:pt x="18690" y="463"/>
                  </a:lnTo>
                  <a:lnTo>
                    <a:pt x="18382" y="2047"/>
                  </a:lnTo>
                  <a:lnTo>
                    <a:pt x="17995" y="3668"/>
                  </a:lnTo>
                  <a:lnTo>
                    <a:pt x="17609" y="5252"/>
                  </a:lnTo>
                  <a:lnTo>
                    <a:pt x="17184" y="6873"/>
                  </a:lnTo>
                  <a:lnTo>
                    <a:pt x="16489" y="6873"/>
                  </a:lnTo>
                  <a:lnTo>
                    <a:pt x="16180" y="6835"/>
                  </a:lnTo>
                  <a:lnTo>
                    <a:pt x="15833" y="6758"/>
                  </a:lnTo>
                  <a:lnTo>
                    <a:pt x="15524" y="6680"/>
                  </a:lnTo>
                  <a:lnTo>
                    <a:pt x="15215" y="6565"/>
                  </a:lnTo>
                  <a:lnTo>
                    <a:pt x="14906" y="6410"/>
                  </a:lnTo>
                  <a:lnTo>
                    <a:pt x="14597" y="6217"/>
                  </a:lnTo>
                  <a:lnTo>
                    <a:pt x="14327" y="6024"/>
                  </a:lnTo>
                  <a:lnTo>
                    <a:pt x="14057" y="5792"/>
                  </a:lnTo>
                  <a:lnTo>
                    <a:pt x="13593" y="5329"/>
                  </a:lnTo>
                  <a:lnTo>
                    <a:pt x="13168" y="4788"/>
                  </a:lnTo>
                  <a:lnTo>
                    <a:pt x="12782" y="4248"/>
                  </a:lnTo>
                  <a:lnTo>
                    <a:pt x="13477" y="3668"/>
                  </a:lnTo>
                  <a:lnTo>
                    <a:pt x="14172" y="3128"/>
                  </a:lnTo>
                  <a:lnTo>
                    <a:pt x="14868" y="2587"/>
                  </a:lnTo>
                  <a:lnTo>
                    <a:pt x="15601" y="2085"/>
                  </a:lnTo>
                  <a:lnTo>
                    <a:pt x="16374" y="1622"/>
                  </a:lnTo>
                  <a:lnTo>
                    <a:pt x="17146" y="1158"/>
                  </a:lnTo>
                  <a:lnTo>
                    <a:pt x="17918" y="734"/>
                  </a:lnTo>
                  <a:lnTo>
                    <a:pt x="18690" y="309"/>
                  </a:lnTo>
                  <a:close/>
                  <a:moveTo>
                    <a:pt x="6063" y="12434"/>
                  </a:moveTo>
                  <a:lnTo>
                    <a:pt x="5793" y="13013"/>
                  </a:lnTo>
                  <a:lnTo>
                    <a:pt x="5600" y="13592"/>
                  </a:lnTo>
                  <a:lnTo>
                    <a:pt x="5446" y="14172"/>
                  </a:lnTo>
                  <a:lnTo>
                    <a:pt x="5291" y="14790"/>
                  </a:lnTo>
                  <a:lnTo>
                    <a:pt x="5252" y="15369"/>
                  </a:lnTo>
                  <a:lnTo>
                    <a:pt x="5214" y="15407"/>
                  </a:lnTo>
                  <a:lnTo>
                    <a:pt x="4750" y="16102"/>
                  </a:lnTo>
                  <a:lnTo>
                    <a:pt x="4287" y="16797"/>
                  </a:lnTo>
                  <a:lnTo>
                    <a:pt x="4171" y="17106"/>
                  </a:lnTo>
                  <a:lnTo>
                    <a:pt x="4017" y="17415"/>
                  </a:lnTo>
                  <a:lnTo>
                    <a:pt x="3824" y="17724"/>
                  </a:lnTo>
                  <a:lnTo>
                    <a:pt x="3746" y="17840"/>
                  </a:lnTo>
                  <a:lnTo>
                    <a:pt x="3631" y="17956"/>
                  </a:lnTo>
                  <a:lnTo>
                    <a:pt x="3476" y="18033"/>
                  </a:lnTo>
                  <a:lnTo>
                    <a:pt x="3283" y="18072"/>
                  </a:lnTo>
                  <a:lnTo>
                    <a:pt x="2858" y="18110"/>
                  </a:lnTo>
                  <a:lnTo>
                    <a:pt x="2009" y="18149"/>
                  </a:lnTo>
                  <a:lnTo>
                    <a:pt x="426" y="18342"/>
                  </a:lnTo>
                  <a:lnTo>
                    <a:pt x="426" y="18342"/>
                  </a:lnTo>
                  <a:lnTo>
                    <a:pt x="850" y="17724"/>
                  </a:lnTo>
                  <a:lnTo>
                    <a:pt x="1275" y="17106"/>
                  </a:lnTo>
                  <a:lnTo>
                    <a:pt x="1661" y="16489"/>
                  </a:lnTo>
                  <a:lnTo>
                    <a:pt x="2009" y="15832"/>
                  </a:lnTo>
                  <a:lnTo>
                    <a:pt x="2549" y="14751"/>
                  </a:lnTo>
                  <a:lnTo>
                    <a:pt x="2820" y="14017"/>
                  </a:lnTo>
                  <a:lnTo>
                    <a:pt x="3013" y="13670"/>
                  </a:lnTo>
                  <a:lnTo>
                    <a:pt x="3206" y="13322"/>
                  </a:lnTo>
                  <a:lnTo>
                    <a:pt x="3360" y="13322"/>
                  </a:lnTo>
                  <a:lnTo>
                    <a:pt x="3399" y="13245"/>
                  </a:lnTo>
                  <a:lnTo>
                    <a:pt x="3438" y="13206"/>
                  </a:lnTo>
                  <a:lnTo>
                    <a:pt x="4750" y="12782"/>
                  </a:lnTo>
                  <a:lnTo>
                    <a:pt x="6063" y="12434"/>
                  </a:lnTo>
                  <a:close/>
                  <a:moveTo>
                    <a:pt x="12551" y="4441"/>
                  </a:moveTo>
                  <a:lnTo>
                    <a:pt x="12898" y="5020"/>
                  </a:lnTo>
                  <a:lnTo>
                    <a:pt x="13362" y="5561"/>
                  </a:lnTo>
                  <a:lnTo>
                    <a:pt x="13864" y="6101"/>
                  </a:lnTo>
                  <a:lnTo>
                    <a:pt x="14172" y="6333"/>
                  </a:lnTo>
                  <a:lnTo>
                    <a:pt x="14443" y="6565"/>
                  </a:lnTo>
                  <a:lnTo>
                    <a:pt x="14752" y="6758"/>
                  </a:lnTo>
                  <a:lnTo>
                    <a:pt x="15061" y="6951"/>
                  </a:lnTo>
                  <a:lnTo>
                    <a:pt x="15370" y="7067"/>
                  </a:lnTo>
                  <a:lnTo>
                    <a:pt x="15717" y="7182"/>
                  </a:lnTo>
                  <a:lnTo>
                    <a:pt x="16026" y="7260"/>
                  </a:lnTo>
                  <a:lnTo>
                    <a:pt x="16721" y="7260"/>
                  </a:lnTo>
                  <a:lnTo>
                    <a:pt x="17107" y="7182"/>
                  </a:lnTo>
                  <a:lnTo>
                    <a:pt x="16682" y="8573"/>
                  </a:lnTo>
                  <a:lnTo>
                    <a:pt x="16180" y="9963"/>
                  </a:lnTo>
                  <a:lnTo>
                    <a:pt x="15756" y="11160"/>
                  </a:lnTo>
                  <a:lnTo>
                    <a:pt x="15254" y="12357"/>
                  </a:lnTo>
                  <a:lnTo>
                    <a:pt x="14752" y="13515"/>
                  </a:lnTo>
                  <a:lnTo>
                    <a:pt x="14172" y="14635"/>
                  </a:lnTo>
                  <a:lnTo>
                    <a:pt x="13555" y="15793"/>
                  </a:lnTo>
                  <a:lnTo>
                    <a:pt x="13207" y="16373"/>
                  </a:lnTo>
                  <a:lnTo>
                    <a:pt x="12860" y="16952"/>
                  </a:lnTo>
                  <a:lnTo>
                    <a:pt x="12473" y="17493"/>
                  </a:lnTo>
                  <a:lnTo>
                    <a:pt x="12087" y="17995"/>
                  </a:lnTo>
                  <a:lnTo>
                    <a:pt x="11624" y="18458"/>
                  </a:lnTo>
                  <a:lnTo>
                    <a:pt x="11161" y="18883"/>
                  </a:lnTo>
                  <a:lnTo>
                    <a:pt x="10620" y="19230"/>
                  </a:lnTo>
                  <a:lnTo>
                    <a:pt x="10079" y="19462"/>
                  </a:lnTo>
                  <a:lnTo>
                    <a:pt x="9809" y="19578"/>
                  </a:lnTo>
                  <a:lnTo>
                    <a:pt x="9539" y="19655"/>
                  </a:lnTo>
                  <a:lnTo>
                    <a:pt x="9230" y="19694"/>
                  </a:lnTo>
                  <a:lnTo>
                    <a:pt x="8959" y="19732"/>
                  </a:lnTo>
                  <a:lnTo>
                    <a:pt x="8689" y="19732"/>
                  </a:lnTo>
                  <a:lnTo>
                    <a:pt x="8380" y="19694"/>
                  </a:lnTo>
                  <a:lnTo>
                    <a:pt x="8110" y="19616"/>
                  </a:lnTo>
                  <a:lnTo>
                    <a:pt x="7840" y="19539"/>
                  </a:lnTo>
                  <a:lnTo>
                    <a:pt x="7569" y="19423"/>
                  </a:lnTo>
                  <a:lnTo>
                    <a:pt x="7299" y="19269"/>
                  </a:lnTo>
                  <a:lnTo>
                    <a:pt x="7067" y="19114"/>
                  </a:lnTo>
                  <a:lnTo>
                    <a:pt x="6836" y="18883"/>
                  </a:lnTo>
                  <a:lnTo>
                    <a:pt x="6450" y="18458"/>
                  </a:lnTo>
                  <a:lnTo>
                    <a:pt x="6141" y="17956"/>
                  </a:lnTo>
                  <a:lnTo>
                    <a:pt x="5870" y="17454"/>
                  </a:lnTo>
                  <a:lnTo>
                    <a:pt x="5716" y="16913"/>
                  </a:lnTo>
                  <a:lnTo>
                    <a:pt x="5639" y="16334"/>
                  </a:lnTo>
                  <a:lnTo>
                    <a:pt x="5600" y="15755"/>
                  </a:lnTo>
                  <a:lnTo>
                    <a:pt x="5639" y="15214"/>
                  </a:lnTo>
                  <a:lnTo>
                    <a:pt x="5716" y="14635"/>
                  </a:lnTo>
                  <a:lnTo>
                    <a:pt x="5832" y="14056"/>
                  </a:lnTo>
                  <a:lnTo>
                    <a:pt x="6025" y="13515"/>
                  </a:lnTo>
                  <a:lnTo>
                    <a:pt x="6218" y="13013"/>
                  </a:lnTo>
                  <a:lnTo>
                    <a:pt x="6450" y="12473"/>
                  </a:lnTo>
                  <a:lnTo>
                    <a:pt x="6952" y="11469"/>
                  </a:lnTo>
                  <a:lnTo>
                    <a:pt x="7531" y="10465"/>
                  </a:lnTo>
                  <a:lnTo>
                    <a:pt x="8149" y="9461"/>
                  </a:lnTo>
                  <a:lnTo>
                    <a:pt x="8844" y="8495"/>
                  </a:lnTo>
                  <a:lnTo>
                    <a:pt x="9539" y="7530"/>
                  </a:lnTo>
                  <a:lnTo>
                    <a:pt x="10311" y="6642"/>
                  </a:lnTo>
                  <a:lnTo>
                    <a:pt x="10852" y="6063"/>
                  </a:lnTo>
                  <a:lnTo>
                    <a:pt x="11392" y="5522"/>
                  </a:lnTo>
                  <a:lnTo>
                    <a:pt x="11971" y="4981"/>
                  </a:lnTo>
                  <a:lnTo>
                    <a:pt x="12551" y="4441"/>
                  </a:lnTo>
                  <a:close/>
                  <a:moveTo>
                    <a:pt x="5986" y="18419"/>
                  </a:moveTo>
                  <a:lnTo>
                    <a:pt x="6218" y="18767"/>
                  </a:lnTo>
                  <a:lnTo>
                    <a:pt x="6450" y="19076"/>
                  </a:lnTo>
                  <a:lnTo>
                    <a:pt x="6758" y="19346"/>
                  </a:lnTo>
                  <a:lnTo>
                    <a:pt x="7067" y="19616"/>
                  </a:lnTo>
                  <a:lnTo>
                    <a:pt x="7415" y="19809"/>
                  </a:lnTo>
                  <a:lnTo>
                    <a:pt x="7801" y="19964"/>
                  </a:lnTo>
                  <a:lnTo>
                    <a:pt x="8187" y="20080"/>
                  </a:lnTo>
                  <a:lnTo>
                    <a:pt x="8612" y="20118"/>
                  </a:lnTo>
                  <a:lnTo>
                    <a:pt x="8535" y="20466"/>
                  </a:lnTo>
                  <a:lnTo>
                    <a:pt x="8496" y="20852"/>
                  </a:lnTo>
                  <a:lnTo>
                    <a:pt x="7994" y="20813"/>
                  </a:lnTo>
                  <a:lnTo>
                    <a:pt x="7531" y="20698"/>
                  </a:lnTo>
                  <a:lnTo>
                    <a:pt x="7106" y="20504"/>
                  </a:lnTo>
                  <a:lnTo>
                    <a:pt x="6720" y="20273"/>
                  </a:lnTo>
                  <a:lnTo>
                    <a:pt x="6334" y="20002"/>
                  </a:lnTo>
                  <a:lnTo>
                    <a:pt x="6025" y="19655"/>
                  </a:lnTo>
                  <a:lnTo>
                    <a:pt x="5716" y="19307"/>
                  </a:lnTo>
                  <a:lnTo>
                    <a:pt x="5446" y="18883"/>
                  </a:lnTo>
                  <a:lnTo>
                    <a:pt x="5446" y="18844"/>
                  </a:lnTo>
                  <a:lnTo>
                    <a:pt x="5986" y="18419"/>
                  </a:lnTo>
                  <a:close/>
                  <a:moveTo>
                    <a:pt x="5291" y="18960"/>
                  </a:moveTo>
                  <a:lnTo>
                    <a:pt x="5523" y="19462"/>
                  </a:lnTo>
                  <a:lnTo>
                    <a:pt x="5793" y="19887"/>
                  </a:lnTo>
                  <a:lnTo>
                    <a:pt x="6141" y="20234"/>
                  </a:lnTo>
                  <a:lnTo>
                    <a:pt x="6527" y="20582"/>
                  </a:lnTo>
                  <a:lnTo>
                    <a:pt x="6952" y="20813"/>
                  </a:lnTo>
                  <a:lnTo>
                    <a:pt x="7453" y="21006"/>
                  </a:lnTo>
                  <a:lnTo>
                    <a:pt x="7955" y="21122"/>
                  </a:lnTo>
                  <a:lnTo>
                    <a:pt x="8457" y="21161"/>
                  </a:lnTo>
                  <a:lnTo>
                    <a:pt x="8496" y="21702"/>
                  </a:lnTo>
                  <a:lnTo>
                    <a:pt x="7878" y="21624"/>
                  </a:lnTo>
                  <a:lnTo>
                    <a:pt x="7299" y="21508"/>
                  </a:lnTo>
                  <a:lnTo>
                    <a:pt x="6797" y="21315"/>
                  </a:lnTo>
                  <a:lnTo>
                    <a:pt x="6295" y="21084"/>
                  </a:lnTo>
                  <a:lnTo>
                    <a:pt x="5870" y="20775"/>
                  </a:lnTo>
                  <a:lnTo>
                    <a:pt x="5446" y="20389"/>
                  </a:lnTo>
                  <a:lnTo>
                    <a:pt x="5021" y="19964"/>
                  </a:lnTo>
                  <a:lnTo>
                    <a:pt x="4673" y="19501"/>
                  </a:lnTo>
                  <a:lnTo>
                    <a:pt x="4828" y="19385"/>
                  </a:lnTo>
                  <a:lnTo>
                    <a:pt x="4982" y="19269"/>
                  </a:lnTo>
                  <a:lnTo>
                    <a:pt x="5291" y="18960"/>
                  </a:lnTo>
                  <a:close/>
                  <a:moveTo>
                    <a:pt x="13555" y="16527"/>
                  </a:moveTo>
                  <a:lnTo>
                    <a:pt x="13748" y="17184"/>
                  </a:lnTo>
                  <a:lnTo>
                    <a:pt x="13979" y="17840"/>
                  </a:lnTo>
                  <a:lnTo>
                    <a:pt x="14250" y="18458"/>
                  </a:lnTo>
                  <a:lnTo>
                    <a:pt x="14597" y="19037"/>
                  </a:lnTo>
                  <a:lnTo>
                    <a:pt x="13670" y="20157"/>
                  </a:lnTo>
                  <a:lnTo>
                    <a:pt x="12782" y="21315"/>
                  </a:lnTo>
                  <a:lnTo>
                    <a:pt x="11083" y="23748"/>
                  </a:lnTo>
                  <a:lnTo>
                    <a:pt x="10736" y="22783"/>
                  </a:lnTo>
                  <a:lnTo>
                    <a:pt x="10350" y="21856"/>
                  </a:lnTo>
                  <a:lnTo>
                    <a:pt x="10234" y="21586"/>
                  </a:lnTo>
                  <a:lnTo>
                    <a:pt x="10195" y="21354"/>
                  </a:lnTo>
                  <a:lnTo>
                    <a:pt x="10195" y="21238"/>
                  </a:lnTo>
                  <a:lnTo>
                    <a:pt x="10234" y="21122"/>
                  </a:lnTo>
                  <a:lnTo>
                    <a:pt x="10388" y="20813"/>
                  </a:lnTo>
                  <a:lnTo>
                    <a:pt x="10813" y="20234"/>
                  </a:lnTo>
                  <a:lnTo>
                    <a:pt x="11199" y="19578"/>
                  </a:lnTo>
                  <a:lnTo>
                    <a:pt x="11199" y="19501"/>
                  </a:lnTo>
                  <a:lnTo>
                    <a:pt x="11199" y="19462"/>
                  </a:lnTo>
                  <a:lnTo>
                    <a:pt x="11161" y="19346"/>
                  </a:lnTo>
                  <a:lnTo>
                    <a:pt x="11585" y="18999"/>
                  </a:lnTo>
                  <a:lnTo>
                    <a:pt x="11971" y="18612"/>
                  </a:lnTo>
                  <a:lnTo>
                    <a:pt x="12358" y="18226"/>
                  </a:lnTo>
                  <a:lnTo>
                    <a:pt x="12705" y="17801"/>
                  </a:lnTo>
                  <a:lnTo>
                    <a:pt x="13130" y="17184"/>
                  </a:lnTo>
                  <a:lnTo>
                    <a:pt x="13555" y="16527"/>
                  </a:lnTo>
                  <a:close/>
                  <a:moveTo>
                    <a:pt x="5677" y="21161"/>
                  </a:moveTo>
                  <a:lnTo>
                    <a:pt x="5948" y="21393"/>
                  </a:lnTo>
                  <a:lnTo>
                    <a:pt x="6256" y="21547"/>
                  </a:lnTo>
                  <a:lnTo>
                    <a:pt x="6565" y="21702"/>
                  </a:lnTo>
                  <a:lnTo>
                    <a:pt x="6913" y="21817"/>
                  </a:lnTo>
                  <a:lnTo>
                    <a:pt x="6836" y="22010"/>
                  </a:lnTo>
                  <a:lnTo>
                    <a:pt x="6797" y="22204"/>
                  </a:lnTo>
                  <a:lnTo>
                    <a:pt x="6643" y="22088"/>
                  </a:lnTo>
                  <a:lnTo>
                    <a:pt x="6604" y="22010"/>
                  </a:lnTo>
                  <a:lnTo>
                    <a:pt x="6411" y="22010"/>
                  </a:lnTo>
                  <a:lnTo>
                    <a:pt x="6372" y="22088"/>
                  </a:lnTo>
                  <a:lnTo>
                    <a:pt x="6218" y="22628"/>
                  </a:lnTo>
                  <a:lnTo>
                    <a:pt x="6025" y="23092"/>
                  </a:lnTo>
                  <a:lnTo>
                    <a:pt x="5832" y="23594"/>
                  </a:lnTo>
                  <a:lnTo>
                    <a:pt x="5600" y="24057"/>
                  </a:lnTo>
                  <a:lnTo>
                    <a:pt x="5330" y="24482"/>
                  </a:lnTo>
                  <a:lnTo>
                    <a:pt x="5021" y="24907"/>
                  </a:lnTo>
                  <a:lnTo>
                    <a:pt x="4712" y="25331"/>
                  </a:lnTo>
                  <a:lnTo>
                    <a:pt x="4364" y="25717"/>
                  </a:lnTo>
                  <a:lnTo>
                    <a:pt x="4248" y="25293"/>
                  </a:lnTo>
                  <a:lnTo>
                    <a:pt x="4171" y="24868"/>
                  </a:lnTo>
                  <a:lnTo>
                    <a:pt x="4171" y="24482"/>
                  </a:lnTo>
                  <a:lnTo>
                    <a:pt x="4210" y="24057"/>
                  </a:lnTo>
                  <a:lnTo>
                    <a:pt x="4326" y="23671"/>
                  </a:lnTo>
                  <a:lnTo>
                    <a:pt x="4480" y="23285"/>
                  </a:lnTo>
                  <a:lnTo>
                    <a:pt x="4673" y="22899"/>
                  </a:lnTo>
                  <a:lnTo>
                    <a:pt x="4944" y="22512"/>
                  </a:lnTo>
                  <a:lnTo>
                    <a:pt x="5175" y="22204"/>
                  </a:lnTo>
                  <a:lnTo>
                    <a:pt x="5330" y="21895"/>
                  </a:lnTo>
                  <a:lnTo>
                    <a:pt x="5407" y="21740"/>
                  </a:lnTo>
                  <a:lnTo>
                    <a:pt x="5407" y="21586"/>
                  </a:lnTo>
                  <a:lnTo>
                    <a:pt x="5368" y="21470"/>
                  </a:lnTo>
                  <a:lnTo>
                    <a:pt x="5291" y="21315"/>
                  </a:lnTo>
                  <a:lnTo>
                    <a:pt x="5446" y="21238"/>
                  </a:lnTo>
                  <a:lnTo>
                    <a:pt x="5677" y="21161"/>
                  </a:lnTo>
                  <a:close/>
                  <a:moveTo>
                    <a:pt x="4905" y="20466"/>
                  </a:moveTo>
                  <a:lnTo>
                    <a:pt x="5175" y="20736"/>
                  </a:lnTo>
                  <a:lnTo>
                    <a:pt x="5484" y="21006"/>
                  </a:lnTo>
                  <a:lnTo>
                    <a:pt x="5252" y="21084"/>
                  </a:lnTo>
                  <a:lnTo>
                    <a:pt x="5021" y="21161"/>
                  </a:lnTo>
                  <a:lnTo>
                    <a:pt x="4982" y="21200"/>
                  </a:lnTo>
                  <a:lnTo>
                    <a:pt x="4944" y="21277"/>
                  </a:lnTo>
                  <a:lnTo>
                    <a:pt x="4982" y="21354"/>
                  </a:lnTo>
                  <a:lnTo>
                    <a:pt x="5021" y="21393"/>
                  </a:lnTo>
                  <a:lnTo>
                    <a:pt x="5059" y="21470"/>
                  </a:lnTo>
                  <a:lnTo>
                    <a:pt x="5098" y="21547"/>
                  </a:lnTo>
                  <a:lnTo>
                    <a:pt x="5059" y="21779"/>
                  </a:lnTo>
                  <a:lnTo>
                    <a:pt x="4905" y="22049"/>
                  </a:lnTo>
                  <a:lnTo>
                    <a:pt x="4750" y="22358"/>
                  </a:lnTo>
                  <a:lnTo>
                    <a:pt x="4364" y="22937"/>
                  </a:lnTo>
                  <a:lnTo>
                    <a:pt x="4133" y="23323"/>
                  </a:lnTo>
                  <a:lnTo>
                    <a:pt x="3940" y="23748"/>
                  </a:lnTo>
                  <a:lnTo>
                    <a:pt x="3862" y="24212"/>
                  </a:lnTo>
                  <a:lnTo>
                    <a:pt x="3824" y="24714"/>
                  </a:lnTo>
                  <a:lnTo>
                    <a:pt x="3862" y="25177"/>
                  </a:lnTo>
                  <a:lnTo>
                    <a:pt x="3940" y="25409"/>
                  </a:lnTo>
                  <a:lnTo>
                    <a:pt x="4017" y="25640"/>
                  </a:lnTo>
                  <a:lnTo>
                    <a:pt x="4133" y="25872"/>
                  </a:lnTo>
                  <a:lnTo>
                    <a:pt x="4248" y="26065"/>
                  </a:lnTo>
                  <a:lnTo>
                    <a:pt x="4287" y="26104"/>
                  </a:lnTo>
                  <a:lnTo>
                    <a:pt x="4364" y="26104"/>
                  </a:lnTo>
                  <a:lnTo>
                    <a:pt x="4403" y="26065"/>
                  </a:lnTo>
                  <a:lnTo>
                    <a:pt x="4442" y="25988"/>
                  </a:lnTo>
                  <a:lnTo>
                    <a:pt x="4480" y="25988"/>
                  </a:lnTo>
                  <a:lnTo>
                    <a:pt x="4828" y="25602"/>
                  </a:lnTo>
                  <a:lnTo>
                    <a:pt x="5175" y="25215"/>
                  </a:lnTo>
                  <a:lnTo>
                    <a:pt x="5484" y="24791"/>
                  </a:lnTo>
                  <a:lnTo>
                    <a:pt x="5793" y="24366"/>
                  </a:lnTo>
                  <a:lnTo>
                    <a:pt x="6025" y="23903"/>
                  </a:lnTo>
                  <a:lnTo>
                    <a:pt x="6256" y="23439"/>
                  </a:lnTo>
                  <a:lnTo>
                    <a:pt x="6450" y="22937"/>
                  </a:lnTo>
                  <a:lnTo>
                    <a:pt x="6604" y="22435"/>
                  </a:lnTo>
                  <a:lnTo>
                    <a:pt x="6720" y="22551"/>
                  </a:lnTo>
                  <a:lnTo>
                    <a:pt x="6913" y="22590"/>
                  </a:lnTo>
                  <a:lnTo>
                    <a:pt x="6952" y="22628"/>
                  </a:lnTo>
                  <a:lnTo>
                    <a:pt x="7029" y="22590"/>
                  </a:lnTo>
                  <a:lnTo>
                    <a:pt x="7067" y="22512"/>
                  </a:lnTo>
                  <a:lnTo>
                    <a:pt x="7067" y="22474"/>
                  </a:lnTo>
                  <a:lnTo>
                    <a:pt x="7145" y="21895"/>
                  </a:lnTo>
                  <a:lnTo>
                    <a:pt x="7608" y="22010"/>
                  </a:lnTo>
                  <a:lnTo>
                    <a:pt x="7724" y="22512"/>
                  </a:lnTo>
                  <a:lnTo>
                    <a:pt x="7762" y="23014"/>
                  </a:lnTo>
                  <a:lnTo>
                    <a:pt x="7801" y="23555"/>
                  </a:lnTo>
                  <a:lnTo>
                    <a:pt x="7801" y="24057"/>
                  </a:lnTo>
                  <a:lnTo>
                    <a:pt x="7608" y="23903"/>
                  </a:lnTo>
                  <a:lnTo>
                    <a:pt x="7492" y="23671"/>
                  </a:lnTo>
                  <a:lnTo>
                    <a:pt x="7376" y="23439"/>
                  </a:lnTo>
                  <a:lnTo>
                    <a:pt x="7338" y="23169"/>
                  </a:lnTo>
                  <a:lnTo>
                    <a:pt x="7338" y="23092"/>
                  </a:lnTo>
                  <a:lnTo>
                    <a:pt x="7299" y="23053"/>
                  </a:lnTo>
                  <a:lnTo>
                    <a:pt x="7183" y="23014"/>
                  </a:lnTo>
                  <a:lnTo>
                    <a:pt x="7106" y="23014"/>
                  </a:lnTo>
                  <a:lnTo>
                    <a:pt x="7067" y="23053"/>
                  </a:lnTo>
                  <a:lnTo>
                    <a:pt x="7029" y="23092"/>
                  </a:lnTo>
                  <a:lnTo>
                    <a:pt x="6990" y="23169"/>
                  </a:lnTo>
                  <a:lnTo>
                    <a:pt x="6952" y="23787"/>
                  </a:lnTo>
                  <a:lnTo>
                    <a:pt x="6797" y="24405"/>
                  </a:lnTo>
                  <a:lnTo>
                    <a:pt x="6681" y="24675"/>
                  </a:lnTo>
                  <a:lnTo>
                    <a:pt x="6565" y="24984"/>
                  </a:lnTo>
                  <a:lnTo>
                    <a:pt x="6411" y="25254"/>
                  </a:lnTo>
                  <a:lnTo>
                    <a:pt x="6218" y="25524"/>
                  </a:lnTo>
                  <a:lnTo>
                    <a:pt x="5832" y="25988"/>
                  </a:lnTo>
                  <a:lnTo>
                    <a:pt x="5600" y="26219"/>
                  </a:lnTo>
                  <a:lnTo>
                    <a:pt x="5368" y="26451"/>
                  </a:lnTo>
                  <a:lnTo>
                    <a:pt x="5098" y="26644"/>
                  </a:lnTo>
                  <a:lnTo>
                    <a:pt x="4828" y="26799"/>
                  </a:lnTo>
                  <a:lnTo>
                    <a:pt x="4557" y="26953"/>
                  </a:lnTo>
                  <a:lnTo>
                    <a:pt x="4248" y="27030"/>
                  </a:lnTo>
                  <a:lnTo>
                    <a:pt x="4017" y="27030"/>
                  </a:lnTo>
                  <a:lnTo>
                    <a:pt x="3862" y="26992"/>
                  </a:lnTo>
                  <a:lnTo>
                    <a:pt x="3708" y="26915"/>
                  </a:lnTo>
                  <a:lnTo>
                    <a:pt x="3592" y="26760"/>
                  </a:lnTo>
                  <a:lnTo>
                    <a:pt x="3515" y="26606"/>
                  </a:lnTo>
                  <a:lnTo>
                    <a:pt x="3438" y="26413"/>
                  </a:lnTo>
                  <a:lnTo>
                    <a:pt x="3322" y="25988"/>
                  </a:lnTo>
                  <a:lnTo>
                    <a:pt x="3206" y="25293"/>
                  </a:lnTo>
                  <a:lnTo>
                    <a:pt x="3167" y="24945"/>
                  </a:lnTo>
                  <a:lnTo>
                    <a:pt x="3167" y="24598"/>
                  </a:lnTo>
                  <a:lnTo>
                    <a:pt x="3206" y="24173"/>
                  </a:lnTo>
                  <a:lnTo>
                    <a:pt x="3283" y="23787"/>
                  </a:lnTo>
                  <a:lnTo>
                    <a:pt x="3360" y="23401"/>
                  </a:lnTo>
                  <a:lnTo>
                    <a:pt x="3515" y="23014"/>
                  </a:lnTo>
                  <a:lnTo>
                    <a:pt x="3708" y="22667"/>
                  </a:lnTo>
                  <a:lnTo>
                    <a:pt x="3901" y="22319"/>
                  </a:lnTo>
                  <a:lnTo>
                    <a:pt x="4171" y="22010"/>
                  </a:lnTo>
                  <a:lnTo>
                    <a:pt x="4480" y="21702"/>
                  </a:lnTo>
                  <a:lnTo>
                    <a:pt x="4519" y="21624"/>
                  </a:lnTo>
                  <a:lnTo>
                    <a:pt x="4519" y="21547"/>
                  </a:lnTo>
                  <a:lnTo>
                    <a:pt x="4442" y="21470"/>
                  </a:lnTo>
                  <a:lnTo>
                    <a:pt x="4364" y="21431"/>
                  </a:lnTo>
                  <a:lnTo>
                    <a:pt x="3553" y="21315"/>
                  </a:lnTo>
                  <a:lnTo>
                    <a:pt x="3862" y="21045"/>
                  </a:lnTo>
                  <a:lnTo>
                    <a:pt x="4171" y="20775"/>
                  </a:lnTo>
                  <a:lnTo>
                    <a:pt x="4519" y="20582"/>
                  </a:lnTo>
                  <a:lnTo>
                    <a:pt x="4905" y="20466"/>
                  </a:lnTo>
                  <a:close/>
                  <a:moveTo>
                    <a:pt x="18845" y="0"/>
                  </a:moveTo>
                  <a:lnTo>
                    <a:pt x="18806" y="77"/>
                  </a:lnTo>
                  <a:lnTo>
                    <a:pt x="18729" y="39"/>
                  </a:lnTo>
                  <a:lnTo>
                    <a:pt x="18652" y="39"/>
                  </a:lnTo>
                  <a:lnTo>
                    <a:pt x="17455" y="618"/>
                  </a:lnTo>
                  <a:lnTo>
                    <a:pt x="16296" y="1236"/>
                  </a:lnTo>
                  <a:lnTo>
                    <a:pt x="15215" y="1931"/>
                  </a:lnTo>
                  <a:lnTo>
                    <a:pt x="14134" y="2664"/>
                  </a:lnTo>
                  <a:lnTo>
                    <a:pt x="13091" y="3475"/>
                  </a:lnTo>
                  <a:lnTo>
                    <a:pt x="12087" y="4325"/>
                  </a:lnTo>
                  <a:lnTo>
                    <a:pt x="11161" y="5213"/>
                  </a:lnTo>
                  <a:lnTo>
                    <a:pt x="10272" y="6178"/>
                  </a:lnTo>
                  <a:lnTo>
                    <a:pt x="9384" y="7144"/>
                  </a:lnTo>
                  <a:lnTo>
                    <a:pt x="8573" y="8186"/>
                  </a:lnTo>
                  <a:lnTo>
                    <a:pt x="7840" y="9268"/>
                  </a:lnTo>
                  <a:lnTo>
                    <a:pt x="7145" y="10387"/>
                  </a:lnTo>
                  <a:lnTo>
                    <a:pt x="6643" y="11276"/>
                  </a:lnTo>
                  <a:lnTo>
                    <a:pt x="6179" y="12164"/>
                  </a:lnTo>
                  <a:lnTo>
                    <a:pt x="5368" y="12241"/>
                  </a:lnTo>
                  <a:lnTo>
                    <a:pt x="4557" y="12395"/>
                  </a:lnTo>
                  <a:lnTo>
                    <a:pt x="3785" y="12627"/>
                  </a:lnTo>
                  <a:lnTo>
                    <a:pt x="3013" y="12936"/>
                  </a:lnTo>
                  <a:lnTo>
                    <a:pt x="2936" y="12975"/>
                  </a:lnTo>
                  <a:lnTo>
                    <a:pt x="2897" y="13013"/>
                  </a:lnTo>
                  <a:lnTo>
                    <a:pt x="2897" y="13168"/>
                  </a:lnTo>
                  <a:lnTo>
                    <a:pt x="2704" y="13361"/>
                  </a:lnTo>
                  <a:lnTo>
                    <a:pt x="2549" y="13592"/>
                  </a:lnTo>
                  <a:lnTo>
                    <a:pt x="2395" y="13863"/>
                  </a:lnTo>
                  <a:lnTo>
                    <a:pt x="2279" y="14133"/>
                  </a:lnTo>
                  <a:lnTo>
                    <a:pt x="2086" y="14712"/>
                  </a:lnTo>
                  <a:lnTo>
                    <a:pt x="1854" y="15214"/>
                  </a:lnTo>
                  <a:lnTo>
                    <a:pt x="1430" y="15987"/>
                  </a:lnTo>
                  <a:lnTo>
                    <a:pt x="1005" y="16759"/>
                  </a:lnTo>
                  <a:lnTo>
                    <a:pt x="541" y="17493"/>
                  </a:lnTo>
                  <a:lnTo>
                    <a:pt x="39" y="18226"/>
                  </a:lnTo>
                  <a:lnTo>
                    <a:pt x="1" y="18303"/>
                  </a:lnTo>
                  <a:lnTo>
                    <a:pt x="1" y="18381"/>
                  </a:lnTo>
                  <a:lnTo>
                    <a:pt x="39" y="18419"/>
                  </a:lnTo>
                  <a:lnTo>
                    <a:pt x="117" y="18458"/>
                  </a:lnTo>
                  <a:lnTo>
                    <a:pt x="117" y="18535"/>
                  </a:lnTo>
                  <a:lnTo>
                    <a:pt x="117" y="18612"/>
                  </a:lnTo>
                  <a:lnTo>
                    <a:pt x="155" y="18651"/>
                  </a:lnTo>
                  <a:lnTo>
                    <a:pt x="233" y="18690"/>
                  </a:lnTo>
                  <a:lnTo>
                    <a:pt x="1159" y="18612"/>
                  </a:lnTo>
                  <a:lnTo>
                    <a:pt x="2086" y="18574"/>
                  </a:lnTo>
                  <a:lnTo>
                    <a:pt x="3901" y="18381"/>
                  </a:lnTo>
                  <a:lnTo>
                    <a:pt x="3978" y="18342"/>
                  </a:lnTo>
                  <a:lnTo>
                    <a:pt x="4055" y="18265"/>
                  </a:lnTo>
                  <a:lnTo>
                    <a:pt x="4596" y="17106"/>
                  </a:lnTo>
                  <a:lnTo>
                    <a:pt x="5252" y="15987"/>
                  </a:lnTo>
                  <a:lnTo>
                    <a:pt x="5291" y="16566"/>
                  </a:lnTo>
                  <a:lnTo>
                    <a:pt x="5446" y="17106"/>
                  </a:lnTo>
                  <a:lnTo>
                    <a:pt x="5600" y="17647"/>
                  </a:lnTo>
                  <a:lnTo>
                    <a:pt x="5832" y="18188"/>
                  </a:lnTo>
                  <a:lnTo>
                    <a:pt x="5446" y="18381"/>
                  </a:lnTo>
                  <a:lnTo>
                    <a:pt x="5059" y="18651"/>
                  </a:lnTo>
                  <a:lnTo>
                    <a:pt x="4673" y="18960"/>
                  </a:lnTo>
                  <a:lnTo>
                    <a:pt x="4519" y="19153"/>
                  </a:lnTo>
                  <a:lnTo>
                    <a:pt x="4403" y="19346"/>
                  </a:lnTo>
                  <a:lnTo>
                    <a:pt x="4403" y="19423"/>
                  </a:lnTo>
                  <a:lnTo>
                    <a:pt x="4442" y="19501"/>
                  </a:lnTo>
                  <a:lnTo>
                    <a:pt x="4442" y="19539"/>
                  </a:lnTo>
                  <a:lnTo>
                    <a:pt x="4442" y="19616"/>
                  </a:lnTo>
                  <a:lnTo>
                    <a:pt x="4596" y="19964"/>
                  </a:lnTo>
                  <a:lnTo>
                    <a:pt x="4789" y="20273"/>
                  </a:lnTo>
                  <a:lnTo>
                    <a:pt x="4519" y="20311"/>
                  </a:lnTo>
                  <a:lnTo>
                    <a:pt x="4287" y="20389"/>
                  </a:lnTo>
                  <a:lnTo>
                    <a:pt x="4055" y="20504"/>
                  </a:lnTo>
                  <a:lnTo>
                    <a:pt x="3862" y="20620"/>
                  </a:lnTo>
                  <a:lnTo>
                    <a:pt x="3669" y="20775"/>
                  </a:lnTo>
                  <a:lnTo>
                    <a:pt x="3476" y="20968"/>
                  </a:lnTo>
                  <a:lnTo>
                    <a:pt x="3283" y="21161"/>
                  </a:lnTo>
                  <a:lnTo>
                    <a:pt x="3129" y="21354"/>
                  </a:lnTo>
                  <a:lnTo>
                    <a:pt x="3090" y="21431"/>
                  </a:lnTo>
                  <a:lnTo>
                    <a:pt x="3129" y="21508"/>
                  </a:lnTo>
                  <a:lnTo>
                    <a:pt x="3167" y="21586"/>
                  </a:lnTo>
                  <a:lnTo>
                    <a:pt x="3244" y="21624"/>
                  </a:lnTo>
                  <a:lnTo>
                    <a:pt x="4017" y="21702"/>
                  </a:lnTo>
                  <a:lnTo>
                    <a:pt x="3746" y="22010"/>
                  </a:lnTo>
                  <a:lnTo>
                    <a:pt x="3476" y="22358"/>
                  </a:lnTo>
                  <a:lnTo>
                    <a:pt x="3283" y="22706"/>
                  </a:lnTo>
                  <a:lnTo>
                    <a:pt x="3129" y="23092"/>
                  </a:lnTo>
                  <a:lnTo>
                    <a:pt x="3013" y="23478"/>
                  </a:lnTo>
                  <a:lnTo>
                    <a:pt x="2897" y="23864"/>
                  </a:lnTo>
                  <a:lnTo>
                    <a:pt x="2858" y="24289"/>
                  </a:lnTo>
                  <a:lnTo>
                    <a:pt x="2858" y="24714"/>
                  </a:lnTo>
                  <a:lnTo>
                    <a:pt x="2858" y="25370"/>
                  </a:lnTo>
                  <a:lnTo>
                    <a:pt x="2897" y="25795"/>
                  </a:lnTo>
                  <a:lnTo>
                    <a:pt x="2974" y="26219"/>
                  </a:lnTo>
                  <a:lnTo>
                    <a:pt x="3090" y="26644"/>
                  </a:lnTo>
                  <a:lnTo>
                    <a:pt x="3244" y="26992"/>
                  </a:lnTo>
                  <a:lnTo>
                    <a:pt x="3360" y="27146"/>
                  </a:lnTo>
                  <a:lnTo>
                    <a:pt x="3438" y="27262"/>
                  </a:lnTo>
                  <a:lnTo>
                    <a:pt x="3553" y="27378"/>
                  </a:lnTo>
                  <a:lnTo>
                    <a:pt x="3708" y="27417"/>
                  </a:lnTo>
                  <a:lnTo>
                    <a:pt x="3862" y="27455"/>
                  </a:lnTo>
                  <a:lnTo>
                    <a:pt x="4017" y="27455"/>
                  </a:lnTo>
                  <a:lnTo>
                    <a:pt x="4364" y="27417"/>
                  </a:lnTo>
                  <a:lnTo>
                    <a:pt x="4750" y="27262"/>
                  </a:lnTo>
                  <a:lnTo>
                    <a:pt x="5098" y="27069"/>
                  </a:lnTo>
                  <a:lnTo>
                    <a:pt x="5407" y="26837"/>
                  </a:lnTo>
                  <a:lnTo>
                    <a:pt x="5716" y="26567"/>
                  </a:lnTo>
                  <a:lnTo>
                    <a:pt x="6218" y="26065"/>
                  </a:lnTo>
                  <a:lnTo>
                    <a:pt x="6565" y="25602"/>
                  </a:lnTo>
                  <a:lnTo>
                    <a:pt x="6874" y="25100"/>
                  </a:lnTo>
                  <a:lnTo>
                    <a:pt x="7106" y="24559"/>
                  </a:lnTo>
                  <a:lnTo>
                    <a:pt x="7260" y="23980"/>
                  </a:lnTo>
                  <a:lnTo>
                    <a:pt x="7376" y="24134"/>
                  </a:lnTo>
                  <a:lnTo>
                    <a:pt x="7531" y="24289"/>
                  </a:lnTo>
                  <a:lnTo>
                    <a:pt x="7685" y="24405"/>
                  </a:lnTo>
                  <a:lnTo>
                    <a:pt x="7878" y="24520"/>
                  </a:lnTo>
                  <a:lnTo>
                    <a:pt x="7955" y="24559"/>
                  </a:lnTo>
                  <a:lnTo>
                    <a:pt x="8033" y="24520"/>
                  </a:lnTo>
                  <a:lnTo>
                    <a:pt x="8110" y="24482"/>
                  </a:lnTo>
                  <a:lnTo>
                    <a:pt x="8110" y="24366"/>
                  </a:lnTo>
                  <a:lnTo>
                    <a:pt x="8149" y="23787"/>
                  </a:lnTo>
                  <a:lnTo>
                    <a:pt x="8149" y="23208"/>
                  </a:lnTo>
                  <a:lnTo>
                    <a:pt x="8071" y="22628"/>
                  </a:lnTo>
                  <a:lnTo>
                    <a:pt x="7955" y="22049"/>
                  </a:lnTo>
                  <a:lnTo>
                    <a:pt x="8535" y="22049"/>
                  </a:lnTo>
                  <a:lnTo>
                    <a:pt x="8651" y="22010"/>
                  </a:lnTo>
                  <a:lnTo>
                    <a:pt x="8728" y="21972"/>
                  </a:lnTo>
                  <a:lnTo>
                    <a:pt x="8766" y="21933"/>
                  </a:lnTo>
                  <a:lnTo>
                    <a:pt x="8766" y="21895"/>
                  </a:lnTo>
                  <a:lnTo>
                    <a:pt x="8844" y="21006"/>
                  </a:lnTo>
                  <a:lnTo>
                    <a:pt x="8921" y="20543"/>
                  </a:lnTo>
                  <a:lnTo>
                    <a:pt x="8998" y="20118"/>
                  </a:lnTo>
                  <a:lnTo>
                    <a:pt x="9153" y="20118"/>
                  </a:lnTo>
                  <a:lnTo>
                    <a:pt x="9577" y="20041"/>
                  </a:lnTo>
                  <a:lnTo>
                    <a:pt x="9963" y="19964"/>
                  </a:lnTo>
                  <a:lnTo>
                    <a:pt x="10311" y="19809"/>
                  </a:lnTo>
                  <a:lnTo>
                    <a:pt x="10659" y="19655"/>
                  </a:lnTo>
                  <a:lnTo>
                    <a:pt x="10157" y="20389"/>
                  </a:lnTo>
                  <a:lnTo>
                    <a:pt x="9616" y="21161"/>
                  </a:lnTo>
                  <a:lnTo>
                    <a:pt x="9577" y="21238"/>
                  </a:lnTo>
                  <a:lnTo>
                    <a:pt x="9616" y="21354"/>
                  </a:lnTo>
                  <a:lnTo>
                    <a:pt x="9963" y="22049"/>
                  </a:lnTo>
                  <a:lnTo>
                    <a:pt x="10272" y="22783"/>
                  </a:lnTo>
                  <a:lnTo>
                    <a:pt x="10581" y="23516"/>
                  </a:lnTo>
                  <a:lnTo>
                    <a:pt x="10813" y="24250"/>
                  </a:lnTo>
                  <a:lnTo>
                    <a:pt x="10890" y="24327"/>
                  </a:lnTo>
                  <a:lnTo>
                    <a:pt x="11006" y="24405"/>
                  </a:lnTo>
                  <a:lnTo>
                    <a:pt x="11122" y="24405"/>
                  </a:lnTo>
                  <a:lnTo>
                    <a:pt x="11199" y="24289"/>
                  </a:lnTo>
                  <a:lnTo>
                    <a:pt x="13130" y="21740"/>
                  </a:lnTo>
                  <a:lnTo>
                    <a:pt x="14095" y="20389"/>
                  </a:lnTo>
                  <a:lnTo>
                    <a:pt x="14520" y="19732"/>
                  </a:lnTo>
                  <a:lnTo>
                    <a:pt x="14945" y="19037"/>
                  </a:lnTo>
                  <a:lnTo>
                    <a:pt x="14983" y="18960"/>
                  </a:lnTo>
                  <a:lnTo>
                    <a:pt x="14945" y="18883"/>
                  </a:lnTo>
                  <a:lnTo>
                    <a:pt x="14790" y="18535"/>
                  </a:lnTo>
                  <a:lnTo>
                    <a:pt x="14597" y="18149"/>
                  </a:lnTo>
                  <a:lnTo>
                    <a:pt x="14288" y="17454"/>
                  </a:lnTo>
                  <a:lnTo>
                    <a:pt x="13786" y="16180"/>
                  </a:lnTo>
                  <a:lnTo>
                    <a:pt x="14211" y="15369"/>
                  </a:lnTo>
                  <a:lnTo>
                    <a:pt x="14674" y="14558"/>
                  </a:lnTo>
                  <a:lnTo>
                    <a:pt x="15061" y="13708"/>
                  </a:lnTo>
                  <a:lnTo>
                    <a:pt x="15447" y="12897"/>
                  </a:lnTo>
                  <a:lnTo>
                    <a:pt x="16065" y="11391"/>
                  </a:lnTo>
                  <a:lnTo>
                    <a:pt x="16644" y="9885"/>
                  </a:lnTo>
                  <a:lnTo>
                    <a:pt x="17146" y="8341"/>
                  </a:lnTo>
                  <a:lnTo>
                    <a:pt x="17609" y="6796"/>
                  </a:lnTo>
                  <a:lnTo>
                    <a:pt x="17995" y="5213"/>
                  </a:lnTo>
                  <a:lnTo>
                    <a:pt x="18382" y="3630"/>
                  </a:lnTo>
                  <a:lnTo>
                    <a:pt x="18729" y="2047"/>
                  </a:lnTo>
                  <a:lnTo>
                    <a:pt x="19038" y="463"/>
                  </a:lnTo>
                  <a:lnTo>
                    <a:pt x="19038" y="386"/>
                  </a:lnTo>
                  <a:lnTo>
                    <a:pt x="18999" y="309"/>
                  </a:lnTo>
                  <a:lnTo>
                    <a:pt x="18999" y="232"/>
                  </a:lnTo>
                  <a:lnTo>
                    <a:pt x="18999" y="77"/>
                  </a:lnTo>
                  <a:lnTo>
                    <a:pt x="18961" y="39"/>
                  </a:lnTo>
                  <a:lnTo>
                    <a:pt x="1888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11"/>
            <p:cNvSpPr/>
            <p:nvPr/>
          </p:nvSpPr>
          <p:spPr>
            <a:xfrm>
              <a:off x="5947325" y="1038225"/>
              <a:ext cx="458575" cy="289650"/>
            </a:xfrm>
            <a:custGeom>
              <a:avLst/>
              <a:gdLst/>
              <a:ahLst/>
              <a:cxnLst/>
              <a:rect l="l" t="t" r="r" b="b"/>
              <a:pathLst>
                <a:path w="18343" h="11586" extrusionOk="0">
                  <a:moveTo>
                    <a:pt x="17068" y="387"/>
                  </a:moveTo>
                  <a:lnTo>
                    <a:pt x="17145" y="426"/>
                  </a:lnTo>
                  <a:lnTo>
                    <a:pt x="17223" y="503"/>
                  </a:lnTo>
                  <a:lnTo>
                    <a:pt x="17300" y="735"/>
                  </a:lnTo>
                  <a:lnTo>
                    <a:pt x="17377" y="928"/>
                  </a:lnTo>
                  <a:lnTo>
                    <a:pt x="17377" y="1121"/>
                  </a:lnTo>
                  <a:lnTo>
                    <a:pt x="17338" y="1314"/>
                  </a:lnTo>
                  <a:lnTo>
                    <a:pt x="17223" y="1546"/>
                  </a:lnTo>
                  <a:lnTo>
                    <a:pt x="16952" y="1893"/>
                  </a:lnTo>
                  <a:lnTo>
                    <a:pt x="16721" y="2125"/>
                  </a:lnTo>
                  <a:lnTo>
                    <a:pt x="16450" y="2356"/>
                  </a:lnTo>
                  <a:lnTo>
                    <a:pt x="16180" y="2550"/>
                  </a:lnTo>
                  <a:lnTo>
                    <a:pt x="15871" y="2665"/>
                  </a:lnTo>
                  <a:lnTo>
                    <a:pt x="15871" y="2086"/>
                  </a:lnTo>
                  <a:lnTo>
                    <a:pt x="15910" y="1777"/>
                  </a:lnTo>
                  <a:lnTo>
                    <a:pt x="15948" y="1468"/>
                  </a:lnTo>
                  <a:lnTo>
                    <a:pt x="16025" y="1198"/>
                  </a:lnTo>
                  <a:lnTo>
                    <a:pt x="16180" y="928"/>
                  </a:lnTo>
                  <a:lnTo>
                    <a:pt x="16334" y="696"/>
                  </a:lnTo>
                  <a:lnTo>
                    <a:pt x="16605" y="503"/>
                  </a:lnTo>
                  <a:lnTo>
                    <a:pt x="16836" y="426"/>
                  </a:lnTo>
                  <a:lnTo>
                    <a:pt x="16991" y="387"/>
                  </a:lnTo>
                  <a:close/>
                  <a:moveTo>
                    <a:pt x="14597" y="2974"/>
                  </a:moveTo>
                  <a:lnTo>
                    <a:pt x="14867" y="3013"/>
                  </a:lnTo>
                  <a:lnTo>
                    <a:pt x="15137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7"/>
                  </a:lnTo>
                  <a:lnTo>
                    <a:pt x="14056" y="3862"/>
                  </a:lnTo>
                  <a:lnTo>
                    <a:pt x="13786" y="3940"/>
                  </a:lnTo>
                  <a:lnTo>
                    <a:pt x="13477" y="4017"/>
                  </a:lnTo>
                  <a:lnTo>
                    <a:pt x="13052" y="4017"/>
                  </a:lnTo>
                  <a:lnTo>
                    <a:pt x="12975" y="3940"/>
                  </a:lnTo>
                  <a:lnTo>
                    <a:pt x="12975" y="3862"/>
                  </a:lnTo>
                  <a:lnTo>
                    <a:pt x="12975" y="3708"/>
                  </a:lnTo>
                  <a:lnTo>
                    <a:pt x="13014" y="3476"/>
                  </a:lnTo>
                  <a:lnTo>
                    <a:pt x="13052" y="3360"/>
                  </a:lnTo>
                  <a:lnTo>
                    <a:pt x="13207" y="3245"/>
                  </a:lnTo>
                  <a:lnTo>
                    <a:pt x="13400" y="3167"/>
                  </a:lnTo>
                  <a:lnTo>
                    <a:pt x="13709" y="3052"/>
                  </a:lnTo>
                  <a:lnTo>
                    <a:pt x="14018" y="3013"/>
                  </a:lnTo>
                  <a:lnTo>
                    <a:pt x="14326" y="2974"/>
                  </a:lnTo>
                  <a:close/>
                  <a:moveTo>
                    <a:pt x="15678" y="3283"/>
                  </a:moveTo>
                  <a:lnTo>
                    <a:pt x="16334" y="3476"/>
                  </a:lnTo>
                  <a:lnTo>
                    <a:pt x="16643" y="3554"/>
                  </a:lnTo>
                  <a:lnTo>
                    <a:pt x="16991" y="3669"/>
                  </a:lnTo>
                  <a:lnTo>
                    <a:pt x="17261" y="3824"/>
                  </a:lnTo>
                  <a:lnTo>
                    <a:pt x="17531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79" y="4596"/>
                  </a:lnTo>
                  <a:lnTo>
                    <a:pt x="17918" y="4789"/>
                  </a:lnTo>
                  <a:lnTo>
                    <a:pt x="17879" y="4944"/>
                  </a:lnTo>
                  <a:lnTo>
                    <a:pt x="17802" y="5059"/>
                  </a:lnTo>
                  <a:lnTo>
                    <a:pt x="17647" y="5137"/>
                  </a:lnTo>
                  <a:lnTo>
                    <a:pt x="17493" y="5175"/>
                  </a:lnTo>
                  <a:lnTo>
                    <a:pt x="17338" y="5175"/>
                  </a:lnTo>
                  <a:lnTo>
                    <a:pt x="17145" y="5137"/>
                  </a:lnTo>
                  <a:lnTo>
                    <a:pt x="16991" y="5059"/>
                  </a:lnTo>
                  <a:lnTo>
                    <a:pt x="16643" y="4789"/>
                  </a:lnTo>
                  <a:lnTo>
                    <a:pt x="16373" y="4480"/>
                  </a:lnTo>
                  <a:lnTo>
                    <a:pt x="16180" y="4210"/>
                  </a:lnTo>
                  <a:lnTo>
                    <a:pt x="15987" y="3901"/>
                  </a:lnTo>
                  <a:lnTo>
                    <a:pt x="15832" y="3592"/>
                  </a:lnTo>
                  <a:lnTo>
                    <a:pt x="15678" y="3283"/>
                  </a:lnTo>
                  <a:close/>
                  <a:moveTo>
                    <a:pt x="4634" y="542"/>
                  </a:moveTo>
                  <a:lnTo>
                    <a:pt x="5252" y="580"/>
                  </a:lnTo>
                  <a:lnTo>
                    <a:pt x="5831" y="696"/>
                  </a:lnTo>
                  <a:lnTo>
                    <a:pt x="6410" y="850"/>
                  </a:lnTo>
                  <a:lnTo>
                    <a:pt x="6990" y="1121"/>
                  </a:lnTo>
                  <a:lnTo>
                    <a:pt x="7492" y="1430"/>
                  </a:lnTo>
                  <a:lnTo>
                    <a:pt x="7916" y="1739"/>
                  </a:lnTo>
                  <a:lnTo>
                    <a:pt x="8303" y="2086"/>
                  </a:lnTo>
                  <a:lnTo>
                    <a:pt x="8650" y="2472"/>
                  </a:lnTo>
                  <a:lnTo>
                    <a:pt x="8959" y="2858"/>
                  </a:lnTo>
                  <a:lnTo>
                    <a:pt x="9538" y="3669"/>
                  </a:lnTo>
                  <a:lnTo>
                    <a:pt x="10156" y="4480"/>
                  </a:lnTo>
                  <a:lnTo>
                    <a:pt x="10388" y="4828"/>
                  </a:lnTo>
                  <a:lnTo>
                    <a:pt x="10697" y="5137"/>
                  </a:lnTo>
                  <a:lnTo>
                    <a:pt x="11006" y="5446"/>
                  </a:lnTo>
                  <a:lnTo>
                    <a:pt x="11353" y="5677"/>
                  </a:lnTo>
                  <a:lnTo>
                    <a:pt x="11701" y="5870"/>
                  </a:lnTo>
                  <a:lnTo>
                    <a:pt x="12125" y="5986"/>
                  </a:lnTo>
                  <a:lnTo>
                    <a:pt x="12512" y="6025"/>
                  </a:lnTo>
                  <a:lnTo>
                    <a:pt x="12975" y="5986"/>
                  </a:lnTo>
                  <a:lnTo>
                    <a:pt x="13322" y="5870"/>
                  </a:lnTo>
                  <a:lnTo>
                    <a:pt x="13631" y="5755"/>
                  </a:lnTo>
                  <a:lnTo>
                    <a:pt x="13902" y="5600"/>
                  </a:lnTo>
                  <a:lnTo>
                    <a:pt x="14172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8" y="4712"/>
                  </a:lnTo>
                  <a:lnTo>
                    <a:pt x="14983" y="4442"/>
                  </a:lnTo>
                  <a:lnTo>
                    <a:pt x="14751" y="5253"/>
                  </a:lnTo>
                  <a:lnTo>
                    <a:pt x="14442" y="5986"/>
                  </a:lnTo>
                  <a:lnTo>
                    <a:pt x="14056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1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6" y="10272"/>
                  </a:lnTo>
                  <a:lnTo>
                    <a:pt x="9615" y="10466"/>
                  </a:lnTo>
                  <a:lnTo>
                    <a:pt x="9075" y="10659"/>
                  </a:lnTo>
                  <a:lnTo>
                    <a:pt x="8496" y="10774"/>
                  </a:lnTo>
                  <a:lnTo>
                    <a:pt x="7955" y="10890"/>
                  </a:lnTo>
                  <a:lnTo>
                    <a:pt x="7376" y="10929"/>
                  </a:lnTo>
                  <a:lnTo>
                    <a:pt x="6835" y="10929"/>
                  </a:lnTo>
                  <a:lnTo>
                    <a:pt x="6256" y="10890"/>
                  </a:lnTo>
                  <a:lnTo>
                    <a:pt x="5715" y="10774"/>
                  </a:lnTo>
                  <a:lnTo>
                    <a:pt x="5175" y="10620"/>
                  </a:lnTo>
                  <a:lnTo>
                    <a:pt x="4634" y="10466"/>
                  </a:lnTo>
                  <a:lnTo>
                    <a:pt x="4132" y="10195"/>
                  </a:lnTo>
                  <a:lnTo>
                    <a:pt x="3630" y="9925"/>
                  </a:lnTo>
                  <a:lnTo>
                    <a:pt x="3128" y="9577"/>
                  </a:lnTo>
                  <a:lnTo>
                    <a:pt x="2665" y="9191"/>
                  </a:lnTo>
                  <a:lnTo>
                    <a:pt x="2201" y="8767"/>
                  </a:lnTo>
                  <a:lnTo>
                    <a:pt x="1777" y="8303"/>
                  </a:lnTo>
                  <a:lnTo>
                    <a:pt x="1429" y="7801"/>
                  </a:lnTo>
                  <a:lnTo>
                    <a:pt x="1082" y="7261"/>
                  </a:lnTo>
                  <a:lnTo>
                    <a:pt x="811" y="6720"/>
                  </a:lnTo>
                  <a:lnTo>
                    <a:pt x="618" y="6141"/>
                  </a:lnTo>
                  <a:lnTo>
                    <a:pt x="464" y="5523"/>
                  </a:lnTo>
                  <a:lnTo>
                    <a:pt x="425" y="4905"/>
                  </a:lnTo>
                  <a:lnTo>
                    <a:pt x="464" y="4287"/>
                  </a:lnTo>
                  <a:lnTo>
                    <a:pt x="618" y="3708"/>
                  </a:lnTo>
                  <a:lnTo>
                    <a:pt x="811" y="3129"/>
                  </a:lnTo>
                  <a:lnTo>
                    <a:pt x="1120" y="2588"/>
                  </a:lnTo>
                  <a:lnTo>
                    <a:pt x="1468" y="2086"/>
                  </a:lnTo>
                  <a:lnTo>
                    <a:pt x="1892" y="1661"/>
                  </a:lnTo>
                  <a:lnTo>
                    <a:pt x="2356" y="1275"/>
                  </a:lnTo>
                  <a:lnTo>
                    <a:pt x="2896" y="1005"/>
                  </a:lnTo>
                  <a:lnTo>
                    <a:pt x="3476" y="773"/>
                  </a:lnTo>
                  <a:lnTo>
                    <a:pt x="4055" y="619"/>
                  </a:lnTo>
                  <a:lnTo>
                    <a:pt x="4634" y="542"/>
                  </a:lnTo>
                  <a:close/>
                  <a:moveTo>
                    <a:pt x="16875" y="1"/>
                  </a:moveTo>
                  <a:lnTo>
                    <a:pt x="16682" y="40"/>
                  </a:lnTo>
                  <a:lnTo>
                    <a:pt x="16450" y="155"/>
                  </a:lnTo>
                  <a:lnTo>
                    <a:pt x="16257" y="271"/>
                  </a:lnTo>
                  <a:lnTo>
                    <a:pt x="16103" y="426"/>
                  </a:lnTo>
                  <a:lnTo>
                    <a:pt x="15948" y="580"/>
                  </a:lnTo>
                  <a:lnTo>
                    <a:pt x="15832" y="773"/>
                  </a:lnTo>
                  <a:lnTo>
                    <a:pt x="15717" y="1005"/>
                  </a:lnTo>
                  <a:lnTo>
                    <a:pt x="15601" y="1237"/>
                  </a:lnTo>
                  <a:lnTo>
                    <a:pt x="15485" y="1739"/>
                  </a:lnTo>
                  <a:lnTo>
                    <a:pt x="15446" y="2279"/>
                  </a:lnTo>
                  <a:lnTo>
                    <a:pt x="15485" y="2820"/>
                  </a:lnTo>
                  <a:lnTo>
                    <a:pt x="15369" y="2820"/>
                  </a:lnTo>
                  <a:lnTo>
                    <a:pt x="15330" y="2858"/>
                  </a:lnTo>
                  <a:lnTo>
                    <a:pt x="14906" y="2743"/>
                  </a:lnTo>
                  <a:lnTo>
                    <a:pt x="14442" y="2665"/>
                  </a:lnTo>
                  <a:lnTo>
                    <a:pt x="13979" y="2665"/>
                  </a:lnTo>
                  <a:lnTo>
                    <a:pt x="13516" y="2743"/>
                  </a:lnTo>
                  <a:lnTo>
                    <a:pt x="13168" y="2858"/>
                  </a:lnTo>
                  <a:lnTo>
                    <a:pt x="12975" y="2974"/>
                  </a:lnTo>
                  <a:lnTo>
                    <a:pt x="12782" y="3090"/>
                  </a:lnTo>
                  <a:lnTo>
                    <a:pt x="12627" y="3206"/>
                  </a:lnTo>
                  <a:lnTo>
                    <a:pt x="12512" y="3360"/>
                  </a:lnTo>
                  <a:lnTo>
                    <a:pt x="12396" y="3554"/>
                  </a:lnTo>
                  <a:lnTo>
                    <a:pt x="12396" y="3747"/>
                  </a:lnTo>
                  <a:lnTo>
                    <a:pt x="12396" y="3940"/>
                  </a:lnTo>
                  <a:lnTo>
                    <a:pt x="12473" y="4094"/>
                  </a:lnTo>
                  <a:lnTo>
                    <a:pt x="12627" y="4210"/>
                  </a:lnTo>
                  <a:lnTo>
                    <a:pt x="12782" y="4287"/>
                  </a:lnTo>
                  <a:lnTo>
                    <a:pt x="12975" y="4364"/>
                  </a:lnTo>
                  <a:lnTo>
                    <a:pt x="13168" y="4403"/>
                  </a:lnTo>
                  <a:lnTo>
                    <a:pt x="13516" y="4364"/>
                  </a:lnTo>
                  <a:lnTo>
                    <a:pt x="13863" y="4326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8" y="3824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3" y="4866"/>
                  </a:lnTo>
                  <a:lnTo>
                    <a:pt x="13940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29" y="5446"/>
                  </a:lnTo>
                  <a:lnTo>
                    <a:pt x="12743" y="5523"/>
                  </a:lnTo>
                  <a:lnTo>
                    <a:pt x="12396" y="5523"/>
                  </a:lnTo>
                  <a:lnTo>
                    <a:pt x="12048" y="5446"/>
                  </a:lnTo>
                  <a:lnTo>
                    <a:pt x="11739" y="5330"/>
                  </a:lnTo>
                  <a:lnTo>
                    <a:pt x="11430" y="5137"/>
                  </a:lnTo>
                  <a:lnTo>
                    <a:pt x="11121" y="4905"/>
                  </a:lnTo>
                  <a:lnTo>
                    <a:pt x="10851" y="4635"/>
                  </a:lnTo>
                  <a:lnTo>
                    <a:pt x="10542" y="4210"/>
                  </a:lnTo>
                  <a:lnTo>
                    <a:pt x="10195" y="3785"/>
                  </a:lnTo>
                  <a:lnTo>
                    <a:pt x="9615" y="2936"/>
                  </a:lnTo>
                  <a:lnTo>
                    <a:pt x="9307" y="2511"/>
                  </a:lnTo>
                  <a:lnTo>
                    <a:pt x="8959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6" y="966"/>
                  </a:lnTo>
                  <a:lnTo>
                    <a:pt x="7105" y="657"/>
                  </a:lnTo>
                  <a:lnTo>
                    <a:pt x="6526" y="426"/>
                  </a:lnTo>
                  <a:lnTo>
                    <a:pt x="5947" y="271"/>
                  </a:lnTo>
                  <a:lnTo>
                    <a:pt x="5329" y="155"/>
                  </a:lnTo>
                  <a:lnTo>
                    <a:pt x="4750" y="117"/>
                  </a:lnTo>
                  <a:lnTo>
                    <a:pt x="4132" y="155"/>
                  </a:lnTo>
                  <a:lnTo>
                    <a:pt x="3553" y="271"/>
                  </a:lnTo>
                  <a:lnTo>
                    <a:pt x="3283" y="348"/>
                  </a:lnTo>
                  <a:lnTo>
                    <a:pt x="2935" y="464"/>
                  </a:lnTo>
                  <a:lnTo>
                    <a:pt x="2588" y="619"/>
                  </a:lnTo>
                  <a:lnTo>
                    <a:pt x="2279" y="812"/>
                  </a:lnTo>
                  <a:lnTo>
                    <a:pt x="1931" y="1005"/>
                  </a:lnTo>
                  <a:lnTo>
                    <a:pt x="1661" y="1275"/>
                  </a:lnTo>
                  <a:lnTo>
                    <a:pt x="1352" y="1546"/>
                  </a:lnTo>
                  <a:lnTo>
                    <a:pt x="1082" y="1854"/>
                  </a:lnTo>
                  <a:lnTo>
                    <a:pt x="850" y="2163"/>
                  </a:lnTo>
                  <a:lnTo>
                    <a:pt x="541" y="2665"/>
                  </a:lnTo>
                  <a:lnTo>
                    <a:pt x="309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0" y="4712"/>
                  </a:lnTo>
                  <a:lnTo>
                    <a:pt x="39" y="5214"/>
                  </a:lnTo>
                  <a:lnTo>
                    <a:pt x="78" y="5716"/>
                  </a:lnTo>
                  <a:lnTo>
                    <a:pt x="193" y="6218"/>
                  </a:lnTo>
                  <a:lnTo>
                    <a:pt x="386" y="6720"/>
                  </a:lnTo>
                  <a:lnTo>
                    <a:pt x="580" y="7222"/>
                  </a:lnTo>
                  <a:lnTo>
                    <a:pt x="811" y="7685"/>
                  </a:lnTo>
                  <a:lnTo>
                    <a:pt x="1082" y="8110"/>
                  </a:lnTo>
                  <a:lnTo>
                    <a:pt x="1429" y="8573"/>
                  </a:lnTo>
                  <a:lnTo>
                    <a:pt x="1777" y="8960"/>
                  </a:lnTo>
                  <a:lnTo>
                    <a:pt x="2124" y="9384"/>
                  </a:lnTo>
                  <a:lnTo>
                    <a:pt x="2549" y="9732"/>
                  </a:lnTo>
                  <a:lnTo>
                    <a:pt x="3090" y="10157"/>
                  </a:lnTo>
                  <a:lnTo>
                    <a:pt x="3630" y="10504"/>
                  </a:lnTo>
                  <a:lnTo>
                    <a:pt x="4209" y="10774"/>
                  </a:lnTo>
                  <a:lnTo>
                    <a:pt x="4789" y="11045"/>
                  </a:lnTo>
                  <a:lnTo>
                    <a:pt x="5406" y="11199"/>
                  </a:lnTo>
                  <a:lnTo>
                    <a:pt x="6024" y="11354"/>
                  </a:lnTo>
                  <a:lnTo>
                    <a:pt x="6642" y="11392"/>
                  </a:lnTo>
                  <a:lnTo>
                    <a:pt x="7260" y="11431"/>
                  </a:lnTo>
                  <a:lnTo>
                    <a:pt x="7337" y="11585"/>
                  </a:lnTo>
                  <a:lnTo>
                    <a:pt x="7646" y="11392"/>
                  </a:lnTo>
                  <a:lnTo>
                    <a:pt x="8457" y="11315"/>
                  </a:lnTo>
                  <a:lnTo>
                    <a:pt x="9268" y="11122"/>
                  </a:lnTo>
                  <a:lnTo>
                    <a:pt x="10079" y="10813"/>
                  </a:lnTo>
                  <a:lnTo>
                    <a:pt x="10851" y="10466"/>
                  </a:lnTo>
                  <a:lnTo>
                    <a:pt x="11546" y="10041"/>
                  </a:lnTo>
                  <a:lnTo>
                    <a:pt x="12164" y="9577"/>
                  </a:lnTo>
                  <a:lnTo>
                    <a:pt x="12434" y="9384"/>
                  </a:lnTo>
                  <a:lnTo>
                    <a:pt x="13052" y="8805"/>
                  </a:lnTo>
                  <a:lnTo>
                    <a:pt x="13631" y="8187"/>
                  </a:lnTo>
                  <a:lnTo>
                    <a:pt x="14133" y="7492"/>
                  </a:lnTo>
                  <a:lnTo>
                    <a:pt x="14597" y="6797"/>
                  </a:lnTo>
                  <a:lnTo>
                    <a:pt x="14944" y="6025"/>
                  </a:lnTo>
                  <a:lnTo>
                    <a:pt x="15099" y="5639"/>
                  </a:lnTo>
                  <a:lnTo>
                    <a:pt x="15253" y="5214"/>
                  </a:lnTo>
                  <a:lnTo>
                    <a:pt x="15330" y="4828"/>
                  </a:lnTo>
                  <a:lnTo>
                    <a:pt x="15408" y="4403"/>
                  </a:lnTo>
                  <a:lnTo>
                    <a:pt x="15485" y="4017"/>
                  </a:lnTo>
                  <a:lnTo>
                    <a:pt x="15485" y="3592"/>
                  </a:lnTo>
                  <a:lnTo>
                    <a:pt x="15678" y="4056"/>
                  </a:lnTo>
                  <a:lnTo>
                    <a:pt x="15948" y="4480"/>
                  </a:lnTo>
                  <a:lnTo>
                    <a:pt x="16257" y="4866"/>
                  </a:lnTo>
                  <a:lnTo>
                    <a:pt x="16605" y="5214"/>
                  </a:lnTo>
                  <a:lnTo>
                    <a:pt x="16759" y="5368"/>
                  </a:lnTo>
                  <a:lnTo>
                    <a:pt x="16991" y="5484"/>
                  </a:lnTo>
                  <a:lnTo>
                    <a:pt x="17184" y="5561"/>
                  </a:lnTo>
                  <a:lnTo>
                    <a:pt x="17416" y="5639"/>
                  </a:lnTo>
                  <a:lnTo>
                    <a:pt x="17609" y="5677"/>
                  </a:lnTo>
                  <a:lnTo>
                    <a:pt x="17840" y="5639"/>
                  </a:lnTo>
                  <a:lnTo>
                    <a:pt x="18033" y="5523"/>
                  </a:lnTo>
                  <a:lnTo>
                    <a:pt x="18188" y="5330"/>
                  </a:lnTo>
                  <a:lnTo>
                    <a:pt x="18304" y="5137"/>
                  </a:lnTo>
                  <a:lnTo>
                    <a:pt x="18342" y="4944"/>
                  </a:lnTo>
                  <a:lnTo>
                    <a:pt x="18304" y="4712"/>
                  </a:lnTo>
                  <a:lnTo>
                    <a:pt x="18265" y="4519"/>
                  </a:lnTo>
                  <a:lnTo>
                    <a:pt x="18188" y="4287"/>
                  </a:lnTo>
                  <a:lnTo>
                    <a:pt x="18072" y="4133"/>
                  </a:lnTo>
                  <a:lnTo>
                    <a:pt x="17956" y="3940"/>
                  </a:lnTo>
                  <a:lnTo>
                    <a:pt x="17802" y="3785"/>
                  </a:lnTo>
                  <a:lnTo>
                    <a:pt x="17647" y="3631"/>
                  </a:lnTo>
                  <a:lnTo>
                    <a:pt x="17416" y="3476"/>
                  </a:lnTo>
                  <a:lnTo>
                    <a:pt x="16952" y="3245"/>
                  </a:lnTo>
                  <a:lnTo>
                    <a:pt x="16489" y="3052"/>
                  </a:lnTo>
                  <a:lnTo>
                    <a:pt x="15987" y="2936"/>
                  </a:lnTo>
                  <a:lnTo>
                    <a:pt x="16412" y="2781"/>
                  </a:lnTo>
                  <a:lnTo>
                    <a:pt x="16836" y="2511"/>
                  </a:lnTo>
                  <a:lnTo>
                    <a:pt x="17184" y="2202"/>
                  </a:lnTo>
                  <a:lnTo>
                    <a:pt x="17493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3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0" y="194"/>
                  </a:lnTo>
                  <a:lnTo>
                    <a:pt x="17454" y="117"/>
                  </a:lnTo>
                  <a:lnTo>
                    <a:pt x="17338" y="40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11"/>
            <p:cNvSpPr/>
            <p:nvPr/>
          </p:nvSpPr>
          <p:spPr>
            <a:xfrm>
              <a:off x="5978200" y="1074925"/>
              <a:ext cx="144850" cy="162200"/>
            </a:xfrm>
            <a:custGeom>
              <a:avLst/>
              <a:gdLst/>
              <a:ahLst/>
              <a:cxnLst/>
              <a:rect l="l" t="t" r="r" b="b"/>
              <a:pathLst>
                <a:path w="5794" h="6488" extrusionOk="0">
                  <a:moveTo>
                    <a:pt x="2241" y="425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7" y="734"/>
                  </a:lnTo>
                  <a:lnTo>
                    <a:pt x="4171" y="1004"/>
                  </a:lnTo>
                  <a:lnTo>
                    <a:pt x="4558" y="1313"/>
                  </a:lnTo>
                  <a:lnTo>
                    <a:pt x="4751" y="1506"/>
                  </a:lnTo>
                  <a:lnTo>
                    <a:pt x="4905" y="1738"/>
                  </a:lnTo>
                  <a:lnTo>
                    <a:pt x="5021" y="1931"/>
                  </a:lnTo>
                  <a:lnTo>
                    <a:pt x="5137" y="2163"/>
                  </a:lnTo>
                  <a:lnTo>
                    <a:pt x="5214" y="2433"/>
                  </a:lnTo>
                  <a:lnTo>
                    <a:pt x="5291" y="2703"/>
                  </a:lnTo>
                  <a:lnTo>
                    <a:pt x="5330" y="3167"/>
                  </a:lnTo>
                  <a:lnTo>
                    <a:pt x="5330" y="3630"/>
                  </a:lnTo>
                  <a:lnTo>
                    <a:pt x="5214" y="4132"/>
                  </a:lnTo>
                  <a:lnTo>
                    <a:pt x="5021" y="4557"/>
                  </a:lnTo>
                  <a:lnTo>
                    <a:pt x="4789" y="4982"/>
                  </a:lnTo>
                  <a:lnTo>
                    <a:pt x="4480" y="5329"/>
                  </a:lnTo>
                  <a:lnTo>
                    <a:pt x="4287" y="5484"/>
                  </a:lnTo>
                  <a:lnTo>
                    <a:pt x="4094" y="5638"/>
                  </a:lnTo>
                  <a:lnTo>
                    <a:pt x="3901" y="5754"/>
                  </a:lnTo>
                  <a:lnTo>
                    <a:pt x="3669" y="5831"/>
                  </a:lnTo>
                  <a:lnTo>
                    <a:pt x="3360" y="5947"/>
                  </a:lnTo>
                  <a:lnTo>
                    <a:pt x="3090" y="5986"/>
                  </a:lnTo>
                  <a:lnTo>
                    <a:pt x="2820" y="6024"/>
                  </a:lnTo>
                  <a:lnTo>
                    <a:pt x="2550" y="5986"/>
                  </a:lnTo>
                  <a:lnTo>
                    <a:pt x="2279" y="5947"/>
                  </a:lnTo>
                  <a:lnTo>
                    <a:pt x="2048" y="5870"/>
                  </a:lnTo>
                  <a:lnTo>
                    <a:pt x="1855" y="5754"/>
                  </a:lnTo>
                  <a:lnTo>
                    <a:pt x="1623" y="5638"/>
                  </a:lnTo>
                  <a:lnTo>
                    <a:pt x="1430" y="5484"/>
                  </a:lnTo>
                  <a:lnTo>
                    <a:pt x="1275" y="5291"/>
                  </a:lnTo>
                  <a:lnTo>
                    <a:pt x="1082" y="5097"/>
                  </a:lnTo>
                  <a:lnTo>
                    <a:pt x="966" y="4904"/>
                  </a:lnTo>
                  <a:lnTo>
                    <a:pt x="696" y="4441"/>
                  </a:lnTo>
                  <a:lnTo>
                    <a:pt x="542" y="3900"/>
                  </a:lnTo>
                  <a:lnTo>
                    <a:pt x="426" y="3398"/>
                  </a:lnTo>
                  <a:lnTo>
                    <a:pt x="426" y="2858"/>
                  </a:lnTo>
                  <a:lnTo>
                    <a:pt x="503" y="2317"/>
                  </a:lnTo>
                  <a:lnTo>
                    <a:pt x="542" y="2047"/>
                  </a:lnTo>
                  <a:lnTo>
                    <a:pt x="657" y="1815"/>
                  </a:lnTo>
                  <a:lnTo>
                    <a:pt x="735" y="1584"/>
                  </a:lnTo>
                  <a:lnTo>
                    <a:pt x="889" y="1352"/>
                  </a:lnTo>
                  <a:lnTo>
                    <a:pt x="1044" y="1159"/>
                  </a:lnTo>
                  <a:lnTo>
                    <a:pt x="1237" y="1004"/>
                  </a:lnTo>
                  <a:lnTo>
                    <a:pt x="1430" y="811"/>
                  </a:lnTo>
                  <a:lnTo>
                    <a:pt x="1661" y="695"/>
                  </a:lnTo>
                  <a:lnTo>
                    <a:pt x="1893" y="580"/>
                  </a:lnTo>
                  <a:lnTo>
                    <a:pt x="2202" y="502"/>
                  </a:lnTo>
                  <a:lnTo>
                    <a:pt x="2241" y="464"/>
                  </a:lnTo>
                  <a:lnTo>
                    <a:pt x="2241" y="425"/>
                  </a:lnTo>
                  <a:close/>
                  <a:moveTo>
                    <a:pt x="2279" y="0"/>
                  </a:moveTo>
                  <a:lnTo>
                    <a:pt x="1970" y="39"/>
                  </a:lnTo>
                  <a:lnTo>
                    <a:pt x="1893" y="78"/>
                  </a:lnTo>
                  <a:lnTo>
                    <a:pt x="1816" y="116"/>
                  </a:lnTo>
                  <a:lnTo>
                    <a:pt x="1816" y="193"/>
                  </a:lnTo>
                  <a:lnTo>
                    <a:pt x="1816" y="271"/>
                  </a:lnTo>
                  <a:lnTo>
                    <a:pt x="1507" y="348"/>
                  </a:lnTo>
                  <a:lnTo>
                    <a:pt x="1275" y="464"/>
                  </a:lnTo>
                  <a:lnTo>
                    <a:pt x="1044" y="618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7"/>
                  </a:lnTo>
                  <a:lnTo>
                    <a:pt x="349" y="1429"/>
                  </a:lnTo>
                  <a:lnTo>
                    <a:pt x="233" y="1661"/>
                  </a:lnTo>
                  <a:lnTo>
                    <a:pt x="117" y="1931"/>
                  </a:lnTo>
                  <a:lnTo>
                    <a:pt x="78" y="2201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0"/>
                  </a:lnTo>
                  <a:lnTo>
                    <a:pt x="271" y="4518"/>
                  </a:lnTo>
                  <a:lnTo>
                    <a:pt x="387" y="4827"/>
                  </a:lnTo>
                  <a:lnTo>
                    <a:pt x="542" y="5097"/>
                  </a:lnTo>
                  <a:lnTo>
                    <a:pt x="696" y="5329"/>
                  </a:lnTo>
                  <a:lnTo>
                    <a:pt x="851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0"/>
                  </a:lnTo>
                  <a:lnTo>
                    <a:pt x="1739" y="6256"/>
                  </a:lnTo>
                  <a:lnTo>
                    <a:pt x="2009" y="6372"/>
                  </a:lnTo>
                  <a:lnTo>
                    <a:pt x="2279" y="6449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49"/>
                  </a:lnTo>
                  <a:lnTo>
                    <a:pt x="3554" y="6372"/>
                  </a:lnTo>
                  <a:lnTo>
                    <a:pt x="3862" y="6256"/>
                  </a:lnTo>
                  <a:lnTo>
                    <a:pt x="4133" y="6140"/>
                  </a:lnTo>
                  <a:lnTo>
                    <a:pt x="4403" y="5986"/>
                  </a:lnTo>
                  <a:lnTo>
                    <a:pt x="4635" y="5793"/>
                  </a:lnTo>
                  <a:lnTo>
                    <a:pt x="4866" y="5599"/>
                  </a:lnTo>
                  <a:lnTo>
                    <a:pt x="5060" y="5368"/>
                  </a:lnTo>
                  <a:lnTo>
                    <a:pt x="5214" y="5136"/>
                  </a:lnTo>
                  <a:lnTo>
                    <a:pt x="5368" y="4866"/>
                  </a:lnTo>
                  <a:lnTo>
                    <a:pt x="5523" y="4634"/>
                  </a:lnTo>
                  <a:lnTo>
                    <a:pt x="5639" y="4325"/>
                  </a:lnTo>
                  <a:lnTo>
                    <a:pt x="5716" y="4055"/>
                  </a:lnTo>
                  <a:lnTo>
                    <a:pt x="5755" y="3746"/>
                  </a:lnTo>
                  <a:lnTo>
                    <a:pt x="5793" y="3437"/>
                  </a:lnTo>
                  <a:lnTo>
                    <a:pt x="5793" y="3128"/>
                  </a:lnTo>
                  <a:lnTo>
                    <a:pt x="5793" y="2858"/>
                  </a:lnTo>
                  <a:lnTo>
                    <a:pt x="5716" y="2549"/>
                  </a:lnTo>
                  <a:lnTo>
                    <a:pt x="5639" y="2240"/>
                  </a:lnTo>
                  <a:lnTo>
                    <a:pt x="5523" y="1931"/>
                  </a:lnTo>
                  <a:lnTo>
                    <a:pt x="5368" y="1661"/>
                  </a:lnTo>
                  <a:lnTo>
                    <a:pt x="5214" y="1390"/>
                  </a:lnTo>
                  <a:lnTo>
                    <a:pt x="5021" y="1159"/>
                  </a:lnTo>
                  <a:lnTo>
                    <a:pt x="4828" y="927"/>
                  </a:lnTo>
                  <a:lnTo>
                    <a:pt x="4596" y="734"/>
                  </a:lnTo>
                  <a:lnTo>
                    <a:pt x="4326" y="541"/>
                  </a:lnTo>
                  <a:lnTo>
                    <a:pt x="4094" y="386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11"/>
            <p:cNvSpPr/>
            <p:nvPr/>
          </p:nvSpPr>
          <p:spPr>
            <a:xfrm>
              <a:off x="5341075" y="109905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2" y="2742"/>
                  </a:lnTo>
                  <a:lnTo>
                    <a:pt x="966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11"/>
            <p:cNvSpPr/>
            <p:nvPr/>
          </p:nvSpPr>
          <p:spPr>
            <a:xfrm>
              <a:off x="695700" y="1106775"/>
              <a:ext cx="102350" cy="132275"/>
            </a:xfrm>
            <a:custGeom>
              <a:avLst/>
              <a:gdLst/>
              <a:ahLst/>
              <a:cxnLst/>
              <a:rect l="l" t="t" r="r" b="b"/>
              <a:pathLst>
                <a:path w="4094" h="5291" extrusionOk="0">
                  <a:moveTo>
                    <a:pt x="2279" y="1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4" y="1893"/>
                  </a:lnTo>
                  <a:lnTo>
                    <a:pt x="116" y="2279"/>
                  </a:lnTo>
                  <a:lnTo>
                    <a:pt x="39" y="2665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1"/>
                  </a:lnTo>
                  <a:lnTo>
                    <a:pt x="425" y="5291"/>
                  </a:lnTo>
                  <a:lnTo>
                    <a:pt x="464" y="4750"/>
                  </a:lnTo>
                  <a:lnTo>
                    <a:pt x="464" y="4210"/>
                  </a:lnTo>
                  <a:lnTo>
                    <a:pt x="464" y="3630"/>
                  </a:lnTo>
                  <a:lnTo>
                    <a:pt x="464" y="3090"/>
                  </a:lnTo>
                  <a:lnTo>
                    <a:pt x="541" y="2549"/>
                  </a:lnTo>
                  <a:lnTo>
                    <a:pt x="657" y="2047"/>
                  </a:lnTo>
                  <a:lnTo>
                    <a:pt x="773" y="1816"/>
                  </a:lnTo>
                  <a:lnTo>
                    <a:pt x="889" y="1545"/>
                  </a:lnTo>
                  <a:lnTo>
                    <a:pt x="1043" y="1352"/>
                  </a:lnTo>
                  <a:lnTo>
                    <a:pt x="1198" y="1120"/>
                  </a:lnTo>
                  <a:lnTo>
                    <a:pt x="1391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80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4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2" y="1391"/>
                  </a:lnTo>
                  <a:lnTo>
                    <a:pt x="3669" y="1661"/>
                  </a:lnTo>
                  <a:lnTo>
                    <a:pt x="4094" y="1545"/>
                  </a:lnTo>
                  <a:lnTo>
                    <a:pt x="3978" y="1159"/>
                  </a:lnTo>
                  <a:lnTo>
                    <a:pt x="3823" y="812"/>
                  </a:lnTo>
                  <a:lnTo>
                    <a:pt x="3630" y="503"/>
                  </a:lnTo>
                  <a:lnTo>
                    <a:pt x="3399" y="271"/>
                  </a:lnTo>
                  <a:lnTo>
                    <a:pt x="3244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11"/>
            <p:cNvSpPr/>
            <p:nvPr/>
          </p:nvSpPr>
          <p:spPr>
            <a:xfrm>
              <a:off x="560550" y="1107750"/>
              <a:ext cx="437325" cy="302175"/>
            </a:xfrm>
            <a:custGeom>
              <a:avLst/>
              <a:gdLst/>
              <a:ahLst/>
              <a:cxnLst/>
              <a:rect l="l" t="t" r="r" b="b"/>
              <a:pathLst>
                <a:path w="17493" h="12087" extrusionOk="0">
                  <a:moveTo>
                    <a:pt x="11971" y="502"/>
                  </a:moveTo>
                  <a:lnTo>
                    <a:pt x="12087" y="541"/>
                  </a:lnTo>
                  <a:lnTo>
                    <a:pt x="12203" y="579"/>
                  </a:lnTo>
                  <a:lnTo>
                    <a:pt x="12280" y="657"/>
                  </a:lnTo>
                  <a:lnTo>
                    <a:pt x="12627" y="888"/>
                  </a:lnTo>
                  <a:lnTo>
                    <a:pt x="12898" y="1159"/>
                  </a:lnTo>
                  <a:lnTo>
                    <a:pt x="13129" y="1506"/>
                  </a:lnTo>
                  <a:lnTo>
                    <a:pt x="13322" y="1854"/>
                  </a:lnTo>
                  <a:lnTo>
                    <a:pt x="13477" y="2278"/>
                  </a:lnTo>
                  <a:lnTo>
                    <a:pt x="13593" y="2665"/>
                  </a:lnTo>
                  <a:lnTo>
                    <a:pt x="13824" y="3437"/>
                  </a:lnTo>
                  <a:lnTo>
                    <a:pt x="13824" y="3437"/>
                  </a:lnTo>
                  <a:lnTo>
                    <a:pt x="13091" y="3012"/>
                  </a:lnTo>
                  <a:lnTo>
                    <a:pt x="12705" y="2780"/>
                  </a:lnTo>
                  <a:lnTo>
                    <a:pt x="12357" y="2510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2" y="1738"/>
                  </a:lnTo>
                  <a:lnTo>
                    <a:pt x="11508" y="1429"/>
                  </a:lnTo>
                  <a:lnTo>
                    <a:pt x="11430" y="1081"/>
                  </a:lnTo>
                  <a:lnTo>
                    <a:pt x="11662" y="734"/>
                  </a:lnTo>
                  <a:lnTo>
                    <a:pt x="11739" y="618"/>
                  </a:lnTo>
                  <a:lnTo>
                    <a:pt x="11855" y="541"/>
                  </a:lnTo>
                  <a:lnTo>
                    <a:pt x="11971" y="502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89" y="1738"/>
                  </a:lnTo>
                  <a:lnTo>
                    <a:pt x="16566" y="1854"/>
                  </a:lnTo>
                  <a:lnTo>
                    <a:pt x="16605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5" y="2510"/>
                  </a:lnTo>
                  <a:lnTo>
                    <a:pt x="16528" y="2665"/>
                  </a:lnTo>
                  <a:lnTo>
                    <a:pt x="16412" y="2819"/>
                  </a:lnTo>
                  <a:lnTo>
                    <a:pt x="16296" y="2974"/>
                  </a:lnTo>
                  <a:lnTo>
                    <a:pt x="15948" y="3205"/>
                  </a:lnTo>
                  <a:lnTo>
                    <a:pt x="15524" y="3398"/>
                  </a:lnTo>
                  <a:lnTo>
                    <a:pt x="15137" y="3553"/>
                  </a:lnTo>
                  <a:lnTo>
                    <a:pt x="14713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6"/>
                  </a:lnTo>
                  <a:lnTo>
                    <a:pt x="15060" y="2278"/>
                  </a:lnTo>
                  <a:lnTo>
                    <a:pt x="15408" y="1970"/>
                  </a:lnTo>
                  <a:lnTo>
                    <a:pt x="15639" y="1815"/>
                  </a:lnTo>
                  <a:lnTo>
                    <a:pt x="15871" y="1699"/>
                  </a:lnTo>
                  <a:lnTo>
                    <a:pt x="16103" y="1622"/>
                  </a:lnTo>
                  <a:close/>
                  <a:moveTo>
                    <a:pt x="13824" y="4286"/>
                  </a:moveTo>
                  <a:lnTo>
                    <a:pt x="13670" y="4557"/>
                  </a:lnTo>
                  <a:lnTo>
                    <a:pt x="13477" y="4788"/>
                  </a:lnTo>
                  <a:lnTo>
                    <a:pt x="13245" y="5020"/>
                  </a:lnTo>
                  <a:lnTo>
                    <a:pt x="13014" y="5252"/>
                  </a:lnTo>
                  <a:lnTo>
                    <a:pt x="12666" y="5484"/>
                  </a:lnTo>
                  <a:lnTo>
                    <a:pt x="12125" y="5792"/>
                  </a:lnTo>
                  <a:lnTo>
                    <a:pt x="11855" y="5908"/>
                  </a:lnTo>
                  <a:lnTo>
                    <a:pt x="11623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4" y="5870"/>
                  </a:lnTo>
                  <a:lnTo>
                    <a:pt x="10967" y="5792"/>
                  </a:lnTo>
                  <a:lnTo>
                    <a:pt x="10928" y="5715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7" y="5290"/>
                  </a:lnTo>
                  <a:lnTo>
                    <a:pt x="11121" y="5097"/>
                  </a:lnTo>
                  <a:lnTo>
                    <a:pt x="11276" y="4943"/>
                  </a:lnTo>
                  <a:lnTo>
                    <a:pt x="11546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7" y="4480"/>
                  </a:lnTo>
                  <a:lnTo>
                    <a:pt x="13245" y="4402"/>
                  </a:lnTo>
                  <a:lnTo>
                    <a:pt x="13554" y="4364"/>
                  </a:lnTo>
                  <a:lnTo>
                    <a:pt x="13824" y="4286"/>
                  </a:lnTo>
                  <a:close/>
                  <a:moveTo>
                    <a:pt x="14404" y="4248"/>
                  </a:moveTo>
                  <a:lnTo>
                    <a:pt x="15060" y="4595"/>
                  </a:lnTo>
                  <a:lnTo>
                    <a:pt x="15408" y="4788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1" y="5368"/>
                  </a:lnTo>
                  <a:lnTo>
                    <a:pt x="16412" y="5677"/>
                  </a:lnTo>
                  <a:lnTo>
                    <a:pt x="16643" y="6024"/>
                  </a:lnTo>
                  <a:lnTo>
                    <a:pt x="16875" y="6333"/>
                  </a:lnTo>
                  <a:lnTo>
                    <a:pt x="16991" y="6681"/>
                  </a:lnTo>
                  <a:lnTo>
                    <a:pt x="16991" y="6835"/>
                  </a:lnTo>
                  <a:lnTo>
                    <a:pt x="16991" y="6990"/>
                  </a:lnTo>
                  <a:lnTo>
                    <a:pt x="16952" y="7105"/>
                  </a:lnTo>
                  <a:lnTo>
                    <a:pt x="16836" y="7221"/>
                  </a:lnTo>
                  <a:lnTo>
                    <a:pt x="16759" y="7298"/>
                  </a:lnTo>
                  <a:lnTo>
                    <a:pt x="16643" y="7337"/>
                  </a:lnTo>
                  <a:lnTo>
                    <a:pt x="16373" y="7337"/>
                  </a:lnTo>
                  <a:lnTo>
                    <a:pt x="16141" y="7221"/>
                  </a:lnTo>
                  <a:lnTo>
                    <a:pt x="15871" y="7028"/>
                  </a:lnTo>
                  <a:lnTo>
                    <a:pt x="15601" y="6835"/>
                  </a:lnTo>
                  <a:lnTo>
                    <a:pt x="15369" y="6565"/>
                  </a:lnTo>
                  <a:lnTo>
                    <a:pt x="15060" y="6179"/>
                  </a:lnTo>
                  <a:lnTo>
                    <a:pt x="14828" y="5715"/>
                  </a:lnTo>
                  <a:lnTo>
                    <a:pt x="14635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5" y="0"/>
                  </a:moveTo>
                  <a:lnTo>
                    <a:pt x="11585" y="77"/>
                  </a:lnTo>
                  <a:lnTo>
                    <a:pt x="11469" y="116"/>
                  </a:lnTo>
                  <a:lnTo>
                    <a:pt x="11353" y="232"/>
                  </a:lnTo>
                  <a:lnTo>
                    <a:pt x="11160" y="425"/>
                  </a:lnTo>
                  <a:lnTo>
                    <a:pt x="11006" y="618"/>
                  </a:lnTo>
                  <a:lnTo>
                    <a:pt x="10928" y="811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67" y="1468"/>
                  </a:lnTo>
                  <a:lnTo>
                    <a:pt x="11083" y="1699"/>
                  </a:lnTo>
                  <a:lnTo>
                    <a:pt x="11199" y="1892"/>
                  </a:lnTo>
                  <a:lnTo>
                    <a:pt x="11546" y="2317"/>
                  </a:lnTo>
                  <a:lnTo>
                    <a:pt x="11932" y="2742"/>
                  </a:lnTo>
                  <a:lnTo>
                    <a:pt x="12396" y="3089"/>
                  </a:lnTo>
                  <a:lnTo>
                    <a:pt x="12859" y="3437"/>
                  </a:lnTo>
                  <a:lnTo>
                    <a:pt x="12048" y="3321"/>
                  </a:lnTo>
                  <a:lnTo>
                    <a:pt x="11199" y="3282"/>
                  </a:lnTo>
                  <a:lnTo>
                    <a:pt x="10388" y="3360"/>
                  </a:lnTo>
                  <a:lnTo>
                    <a:pt x="9615" y="3476"/>
                  </a:lnTo>
                  <a:lnTo>
                    <a:pt x="9654" y="3012"/>
                  </a:lnTo>
                  <a:lnTo>
                    <a:pt x="9654" y="2510"/>
                  </a:lnTo>
                  <a:lnTo>
                    <a:pt x="9615" y="2008"/>
                  </a:lnTo>
                  <a:lnTo>
                    <a:pt x="9500" y="1506"/>
                  </a:lnTo>
                  <a:lnTo>
                    <a:pt x="9075" y="1622"/>
                  </a:lnTo>
                  <a:lnTo>
                    <a:pt x="9152" y="2085"/>
                  </a:lnTo>
                  <a:lnTo>
                    <a:pt x="9152" y="2587"/>
                  </a:lnTo>
                  <a:lnTo>
                    <a:pt x="9113" y="3089"/>
                  </a:lnTo>
                  <a:lnTo>
                    <a:pt x="9075" y="3514"/>
                  </a:lnTo>
                  <a:lnTo>
                    <a:pt x="9075" y="3630"/>
                  </a:lnTo>
                  <a:lnTo>
                    <a:pt x="8225" y="3900"/>
                  </a:lnTo>
                  <a:lnTo>
                    <a:pt x="7414" y="4286"/>
                  </a:lnTo>
                  <a:lnTo>
                    <a:pt x="6604" y="4711"/>
                  </a:lnTo>
                  <a:lnTo>
                    <a:pt x="5831" y="5252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6" y="6217"/>
                  </a:lnTo>
                  <a:lnTo>
                    <a:pt x="3823" y="6951"/>
                  </a:lnTo>
                  <a:lnTo>
                    <a:pt x="3090" y="7685"/>
                  </a:lnTo>
                  <a:lnTo>
                    <a:pt x="2394" y="8495"/>
                  </a:lnTo>
                  <a:lnTo>
                    <a:pt x="1738" y="9306"/>
                  </a:lnTo>
                  <a:lnTo>
                    <a:pt x="1082" y="10156"/>
                  </a:lnTo>
                  <a:lnTo>
                    <a:pt x="502" y="10967"/>
                  </a:lnTo>
                  <a:lnTo>
                    <a:pt x="0" y="11816"/>
                  </a:lnTo>
                  <a:lnTo>
                    <a:pt x="309" y="12087"/>
                  </a:lnTo>
                  <a:lnTo>
                    <a:pt x="1545" y="10503"/>
                  </a:lnTo>
                  <a:lnTo>
                    <a:pt x="2742" y="8959"/>
                  </a:lnTo>
                  <a:lnTo>
                    <a:pt x="3360" y="8225"/>
                  </a:lnTo>
                  <a:lnTo>
                    <a:pt x="4016" y="7491"/>
                  </a:lnTo>
                  <a:lnTo>
                    <a:pt x="4711" y="6835"/>
                  </a:lnTo>
                  <a:lnTo>
                    <a:pt x="5484" y="6179"/>
                  </a:lnTo>
                  <a:lnTo>
                    <a:pt x="6256" y="5599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7" y="4441"/>
                  </a:lnTo>
                  <a:lnTo>
                    <a:pt x="8920" y="4248"/>
                  </a:lnTo>
                  <a:lnTo>
                    <a:pt x="9422" y="4132"/>
                  </a:lnTo>
                  <a:lnTo>
                    <a:pt x="9886" y="4016"/>
                  </a:lnTo>
                  <a:lnTo>
                    <a:pt x="10388" y="3939"/>
                  </a:lnTo>
                  <a:lnTo>
                    <a:pt x="10851" y="3862"/>
                  </a:lnTo>
                  <a:lnTo>
                    <a:pt x="11353" y="3823"/>
                  </a:lnTo>
                  <a:lnTo>
                    <a:pt x="11855" y="3823"/>
                  </a:lnTo>
                  <a:lnTo>
                    <a:pt x="12357" y="3862"/>
                  </a:lnTo>
                  <a:lnTo>
                    <a:pt x="12821" y="3939"/>
                  </a:lnTo>
                  <a:lnTo>
                    <a:pt x="12319" y="4016"/>
                  </a:lnTo>
                  <a:lnTo>
                    <a:pt x="11855" y="4132"/>
                  </a:lnTo>
                  <a:lnTo>
                    <a:pt x="11392" y="4286"/>
                  </a:lnTo>
                  <a:lnTo>
                    <a:pt x="11199" y="4402"/>
                  </a:lnTo>
                  <a:lnTo>
                    <a:pt x="11006" y="4557"/>
                  </a:lnTo>
                  <a:lnTo>
                    <a:pt x="10813" y="4711"/>
                  </a:lnTo>
                  <a:lnTo>
                    <a:pt x="10697" y="4866"/>
                  </a:lnTo>
                  <a:lnTo>
                    <a:pt x="10542" y="5059"/>
                  </a:lnTo>
                  <a:lnTo>
                    <a:pt x="10465" y="5290"/>
                  </a:lnTo>
                  <a:lnTo>
                    <a:pt x="10388" y="5522"/>
                  </a:lnTo>
                  <a:lnTo>
                    <a:pt x="10388" y="5754"/>
                  </a:lnTo>
                  <a:lnTo>
                    <a:pt x="10426" y="5947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3"/>
                  </a:lnTo>
                  <a:lnTo>
                    <a:pt x="11006" y="6410"/>
                  </a:lnTo>
                  <a:lnTo>
                    <a:pt x="11276" y="6449"/>
                  </a:lnTo>
                  <a:lnTo>
                    <a:pt x="11585" y="6410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2"/>
                  </a:lnTo>
                  <a:lnTo>
                    <a:pt x="13422" y="5533"/>
                  </a:lnTo>
                  <a:lnTo>
                    <a:pt x="13422" y="5533"/>
                  </a:lnTo>
                  <a:lnTo>
                    <a:pt x="13786" y="5715"/>
                  </a:lnTo>
                  <a:lnTo>
                    <a:pt x="14056" y="4866"/>
                  </a:lnTo>
                  <a:lnTo>
                    <a:pt x="14211" y="5406"/>
                  </a:lnTo>
                  <a:lnTo>
                    <a:pt x="14404" y="5908"/>
                  </a:lnTo>
                  <a:lnTo>
                    <a:pt x="14674" y="6410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8" y="7298"/>
                  </a:lnTo>
                  <a:lnTo>
                    <a:pt x="15678" y="7491"/>
                  </a:lnTo>
                  <a:lnTo>
                    <a:pt x="15987" y="7685"/>
                  </a:lnTo>
                  <a:lnTo>
                    <a:pt x="16296" y="7800"/>
                  </a:lnTo>
                  <a:lnTo>
                    <a:pt x="16605" y="7878"/>
                  </a:lnTo>
                  <a:lnTo>
                    <a:pt x="16875" y="7878"/>
                  </a:lnTo>
                  <a:lnTo>
                    <a:pt x="17030" y="7800"/>
                  </a:lnTo>
                  <a:lnTo>
                    <a:pt x="17184" y="7723"/>
                  </a:lnTo>
                  <a:lnTo>
                    <a:pt x="17300" y="7646"/>
                  </a:lnTo>
                  <a:lnTo>
                    <a:pt x="17377" y="7530"/>
                  </a:lnTo>
                  <a:lnTo>
                    <a:pt x="17416" y="7414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6" y="6603"/>
                  </a:lnTo>
                  <a:lnTo>
                    <a:pt x="17300" y="6294"/>
                  </a:lnTo>
                  <a:lnTo>
                    <a:pt x="17184" y="5986"/>
                  </a:lnTo>
                  <a:lnTo>
                    <a:pt x="17030" y="5715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0"/>
                  </a:lnTo>
                  <a:lnTo>
                    <a:pt x="16257" y="4788"/>
                  </a:lnTo>
                  <a:lnTo>
                    <a:pt x="16026" y="4634"/>
                  </a:lnTo>
                  <a:lnTo>
                    <a:pt x="15524" y="4286"/>
                  </a:lnTo>
                  <a:lnTo>
                    <a:pt x="14944" y="4016"/>
                  </a:lnTo>
                  <a:lnTo>
                    <a:pt x="15408" y="3900"/>
                  </a:lnTo>
                  <a:lnTo>
                    <a:pt x="15832" y="3746"/>
                  </a:lnTo>
                  <a:lnTo>
                    <a:pt x="16219" y="3514"/>
                  </a:lnTo>
                  <a:lnTo>
                    <a:pt x="16605" y="3244"/>
                  </a:lnTo>
                  <a:lnTo>
                    <a:pt x="16759" y="3089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5" y="2201"/>
                  </a:lnTo>
                  <a:lnTo>
                    <a:pt x="17107" y="1931"/>
                  </a:lnTo>
                  <a:lnTo>
                    <a:pt x="17068" y="1699"/>
                  </a:lnTo>
                  <a:lnTo>
                    <a:pt x="16914" y="1506"/>
                  </a:lnTo>
                  <a:lnTo>
                    <a:pt x="16759" y="1313"/>
                  </a:lnTo>
                  <a:lnTo>
                    <a:pt x="16528" y="1236"/>
                  </a:lnTo>
                  <a:lnTo>
                    <a:pt x="16334" y="1159"/>
                  </a:lnTo>
                  <a:lnTo>
                    <a:pt x="16103" y="1159"/>
                  </a:lnTo>
                  <a:lnTo>
                    <a:pt x="15910" y="1197"/>
                  </a:lnTo>
                  <a:lnTo>
                    <a:pt x="15678" y="1275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6" y="2587"/>
                  </a:lnTo>
                  <a:lnTo>
                    <a:pt x="14095" y="3012"/>
                  </a:lnTo>
                  <a:lnTo>
                    <a:pt x="13940" y="2433"/>
                  </a:lnTo>
                  <a:lnTo>
                    <a:pt x="13747" y="1892"/>
                  </a:lnTo>
                  <a:lnTo>
                    <a:pt x="13516" y="1352"/>
                  </a:lnTo>
                  <a:lnTo>
                    <a:pt x="13168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7" y="155"/>
                  </a:lnTo>
                  <a:lnTo>
                    <a:pt x="12087" y="39"/>
                  </a:lnTo>
                  <a:lnTo>
                    <a:pt x="118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11"/>
            <p:cNvSpPr/>
            <p:nvPr/>
          </p:nvSpPr>
          <p:spPr>
            <a:xfrm>
              <a:off x="5590125" y="11338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11"/>
            <p:cNvSpPr/>
            <p:nvPr/>
          </p:nvSpPr>
          <p:spPr>
            <a:xfrm>
              <a:off x="5491675" y="1139600"/>
              <a:ext cx="21250" cy="8725"/>
            </a:xfrm>
            <a:custGeom>
              <a:avLst/>
              <a:gdLst/>
              <a:ahLst/>
              <a:cxnLst/>
              <a:rect l="l" t="t" r="r" b="b"/>
              <a:pathLst>
                <a:path w="850" h="349" extrusionOk="0">
                  <a:moveTo>
                    <a:pt x="425" y="1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4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4"/>
                  </a:lnTo>
                  <a:lnTo>
                    <a:pt x="811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11"/>
            <p:cNvSpPr/>
            <p:nvPr/>
          </p:nvSpPr>
          <p:spPr>
            <a:xfrm>
              <a:off x="2443975" y="1153125"/>
              <a:ext cx="315725" cy="477875"/>
            </a:xfrm>
            <a:custGeom>
              <a:avLst/>
              <a:gdLst/>
              <a:ahLst/>
              <a:cxnLst/>
              <a:rect l="l" t="t" r="r" b="b"/>
              <a:pathLst>
                <a:path w="12629" h="19115" extrusionOk="0">
                  <a:moveTo>
                    <a:pt x="1005" y="618"/>
                  </a:moveTo>
                  <a:lnTo>
                    <a:pt x="1661" y="850"/>
                  </a:lnTo>
                  <a:lnTo>
                    <a:pt x="2318" y="1120"/>
                  </a:lnTo>
                  <a:lnTo>
                    <a:pt x="2743" y="1352"/>
                  </a:lnTo>
                  <a:lnTo>
                    <a:pt x="3167" y="1583"/>
                  </a:lnTo>
                  <a:lnTo>
                    <a:pt x="3322" y="1699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1"/>
                  </a:lnTo>
                  <a:lnTo>
                    <a:pt x="4017" y="2819"/>
                  </a:lnTo>
                  <a:lnTo>
                    <a:pt x="5677" y="6796"/>
                  </a:lnTo>
                  <a:lnTo>
                    <a:pt x="9075" y="15021"/>
                  </a:lnTo>
                  <a:lnTo>
                    <a:pt x="9153" y="15098"/>
                  </a:lnTo>
                  <a:lnTo>
                    <a:pt x="9191" y="15137"/>
                  </a:lnTo>
                  <a:lnTo>
                    <a:pt x="9346" y="15137"/>
                  </a:lnTo>
                  <a:lnTo>
                    <a:pt x="8921" y="15369"/>
                  </a:lnTo>
                  <a:lnTo>
                    <a:pt x="7956" y="13515"/>
                  </a:lnTo>
                  <a:lnTo>
                    <a:pt x="6990" y="11662"/>
                  </a:lnTo>
                  <a:lnTo>
                    <a:pt x="5021" y="7955"/>
                  </a:lnTo>
                  <a:lnTo>
                    <a:pt x="3013" y="4286"/>
                  </a:lnTo>
                  <a:lnTo>
                    <a:pt x="1005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20" y="11739"/>
                  </a:lnTo>
                  <a:lnTo>
                    <a:pt x="7763" y="13593"/>
                  </a:lnTo>
                  <a:lnTo>
                    <a:pt x="8805" y="15446"/>
                  </a:lnTo>
                  <a:lnTo>
                    <a:pt x="8651" y="15523"/>
                  </a:lnTo>
                  <a:lnTo>
                    <a:pt x="7415" y="13747"/>
                  </a:lnTo>
                  <a:lnTo>
                    <a:pt x="6179" y="12009"/>
                  </a:lnTo>
                  <a:lnTo>
                    <a:pt x="3592" y="8534"/>
                  </a:lnTo>
                  <a:lnTo>
                    <a:pt x="2318" y="6758"/>
                  </a:lnTo>
                  <a:lnTo>
                    <a:pt x="1005" y="4943"/>
                  </a:lnTo>
                  <a:lnTo>
                    <a:pt x="850" y="4711"/>
                  </a:lnTo>
                  <a:lnTo>
                    <a:pt x="735" y="4479"/>
                  </a:lnTo>
                  <a:lnTo>
                    <a:pt x="619" y="4209"/>
                  </a:lnTo>
                  <a:lnTo>
                    <a:pt x="542" y="3939"/>
                  </a:lnTo>
                  <a:lnTo>
                    <a:pt x="464" y="3398"/>
                  </a:lnTo>
                  <a:lnTo>
                    <a:pt x="426" y="2819"/>
                  </a:lnTo>
                  <a:lnTo>
                    <a:pt x="464" y="2240"/>
                  </a:lnTo>
                  <a:lnTo>
                    <a:pt x="503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3" y="12357"/>
                  </a:lnTo>
                  <a:lnTo>
                    <a:pt x="11817" y="12434"/>
                  </a:lnTo>
                  <a:lnTo>
                    <a:pt x="12165" y="12859"/>
                  </a:lnTo>
                  <a:lnTo>
                    <a:pt x="12242" y="13052"/>
                  </a:lnTo>
                  <a:lnTo>
                    <a:pt x="12280" y="13245"/>
                  </a:lnTo>
                  <a:lnTo>
                    <a:pt x="12242" y="13438"/>
                  </a:lnTo>
                  <a:lnTo>
                    <a:pt x="12203" y="13631"/>
                  </a:lnTo>
                  <a:lnTo>
                    <a:pt x="12049" y="14017"/>
                  </a:lnTo>
                  <a:lnTo>
                    <a:pt x="11856" y="14365"/>
                  </a:lnTo>
                  <a:lnTo>
                    <a:pt x="11508" y="14790"/>
                  </a:lnTo>
                  <a:lnTo>
                    <a:pt x="11122" y="15176"/>
                  </a:lnTo>
                  <a:lnTo>
                    <a:pt x="10697" y="15523"/>
                  </a:lnTo>
                  <a:lnTo>
                    <a:pt x="10273" y="15871"/>
                  </a:lnTo>
                  <a:lnTo>
                    <a:pt x="10157" y="15871"/>
                  </a:lnTo>
                  <a:lnTo>
                    <a:pt x="10118" y="15987"/>
                  </a:lnTo>
                  <a:lnTo>
                    <a:pt x="9771" y="16180"/>
                  </a:lnTo>
                  <a:lnTo>
                    <a:pt x="9114" y="16604"/>
                  </a:lnTo>
                  <a:lnTo>
                    <a:pt x="8458" y="16952"/>
                  </a:lnTo>
                  <a:lnTo>
                    <a:pt x="7724" y="17261"/>
                  </a:lnTo>
                  <a:lnTo>
                    <a:pt x="6990" y="17493"/>
                  </a:lnTo>
                  <a:lnTo>
                    <a:pt x="6643" y="17608"/>
                  </a:lnTo>
                  <a:lnTo>
                    <a:pt x="6295" y="17647"/>
                  </a:lnTo>
                  <a:lnTo>
                    <a:pt x="5755" y="17647"/>
                  </a:lnTo>
                  <a:lnTo>
                    <a:pt x="5562" y="17570"/>
                  </a:lnTo>
                  <a:lnTo>
                    <a:pt x="5446" y="17493"/>
                  </a:lnTo>
                  <a:lnTo>
                    <a:pt x="5330" y="17415"/>
                  </a:lnTo>
                  <a:lnTo>
                    <a:pt x="5098" y="17184"/>
                  </a:lnTo>
                  <a:lnTo>
                    <a:pt x="4982" y="16875"/>
                  </a:lnTo>
                  <a:lnTo>
                    <a:pt x="4905" y="16604"/>
                  </a:lnTo>
                  <a:lnTo>
                    <a:pt x="4944" y="16411"/>
                  </a:lnTo>
                  <a:lnTo>
                    <a:pt x="4982" y="16218"/>
                  </a:lnTo>
                  <a:lnTo>
                    <a:pt x="5060" y="16064"/>
                  </a:lnTo>
                  <a:lnTo>
                    <a:pt x="5175" y="15948"/>
                  </a:lnTo>
                  <a:lnTo>
                    <a:pt x="5291" y="15832"/>
                  </a:lnTo>
                  <a:lnTo>
                    <a:pt x="5407" y="15755"/>
                  </a:lnTo>
                  <a:lnTo>
                    <a:pt x="5523" y="15716"/>
                  </a:lnTo>
                  <a:lnTo>
                    <a:pt x="5639" y="15755"/>
                  </a:lnTo>
                  <a:lnTo>
                    <a:pt x="5793" y="15832"/>
                  </a:lnTo>
                  <a:lnTo>
                    <a:pt x="5948" y="15948"/>
                  </a:lnTo>
                  <a:lnTo>
                    <a:pt x="6064" y="16141"/>
                  </a:lnTo>
                  <a:lnTo>
                    <a:pt x="6257" y="16373"/>
                  </a:lnTo>
                  <a:lnTo>
                    <a:pt x="6102" y="16411"/>
                  </a:lnTo>
                  <a:lnTo>
                    <a:pt x="6025" y="16450"/>
                  </a:lnTo>
                  <a:lnTo>
                    <a:pt x="6025" y="16566"/>
                  </a:lnTo>
                  <a:lnTo>
                    <a:pt x="6064" y="16643"/>
                  </a:lnTo>
                  <a:lnTo>
                    <a:pt x="6141" y="16643"/>
                  </a:lnTo>
                  <a:lnTo>
                    <a:pt x="6913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30" y="15716"/>
                  </a:lnTo>
                  <a:lnTo>
                    <a:pt x="9616" y="15485"/>
                  </a:lnTo>
                  <a:lnTo>
                    <a:pt x="9964" y="15253"/>
                  </a:lnTo>
                  <a:lnTo>
                    <a:pt x="10273" y="15021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2" y="14172"/>
                  </a:lnTo>
                  <a:lnTo>
                    <a:pt x="11354" y="13824"/>
                  </a:lnTo>
                  <a:lnTo>
                    <a:pt x="11547" y="13515"/>
                  </a:lnTo>
                  <a:lnTo>
                    <a:pt x="11547" y="13438"/>
                  </a:lnTo>
                  <a:lnTo>
                    <a:pt x="11547" y="13361"/>
                  </a:lnTo>
                  <a:lnTo>
                    <a:pt x="11508" y="13284"/>
                  </a:lnTo>
                  <a:lnTo>
                    <a:pt x="11431" y="13245"/>
                  </a:lnTo>
                  <a:lnTo>
                    <a:pt x="11238" y="13245"/>
                  </a:lnTo>
                  <a:lnTo>
                    <a:pt x="11161" y="13322"/>
                  </a:lnTo>
                  <a:lnTo>
                    <a:pt x="10968" y="13670"/>
                  </a:lnTo>
                  <a:lnTo>
                    <a:pt x="10775" y="13554"/>
                  </a:lnTo>
                  <a:lnTo>
                    <a:pt x="10659" y="13438"/>
                  </a:lnTo>
                  <a:lnTo>
                    <a:pt x="10620" y="13284"/>
                  </a:lnTo>
                  <a:lnTo>
                    <a:pt x="10581" y="13168"/>
                  </a:lnTo>
                  <a:lnTo>
                    <a:pt x="10620" y="13013"/>
                  </a:lnTo>
                  <a:lnTo>
                    <a:pt x="10659" y="12859"/>
                  </a:lnTo>
                  <a:lnTo>
                    <a:pt x="10852" y="12627"/>
                  </a:lnTo>
                  <a:lnTo>
                    <a:pt x="10929" y="12473"/>
                  </a:lnTo>
                  <a:lnTo>
                    <a:pt x="11045" y="12357"/>
                  </a:lnTo>
                  <a:lnTo>
                    <a:pt x="11122" y="12318"/>
                  </a:lnTo>
                  <a:lnTo>
                    <a:pt x="11238" y="12280"/>
                  </a:lnTo>
                  <a:close/>
                  <a:moveTo>
                    <a:pt x="426" y="0"/>
                  </a:moveTo>
                  <a:lnTo>
                    <a:pt x="349" y="39"/>
                  </a:lnTo>
                  <a:lnTo>
                    <a:pt x="271" y="116"/>
                  </a:lnTo>
                  <a:lnTo>
                    <a:pt x="233" y="193"/>
                  </a:lnTo>
                  <a:lnTo>
                    <a:pt x="78" y="2587"/>
                  </a:lnTo>
                  <a:lnTo>
                    <a:pt x="40" y="3012"/>
                  </a:lnTo>
                  <a:lnTo>
                    <a:pt x="1" y="3475"/>
                  </a:lnTo>
                  <a:lnTo>
                    <a:pt x="40" y="3900"/>
                  </a:lnTo>
                  <a:lnTo>
                    <a:pt x="117" y="4325"/>
                  </a:lnTo>
                  <a:lnTo>
                    <a:pt x="233" y="4518"/>
                  </a:lnTo>
                  <a:lnTo>
                    <a:pt x="349" y="4750"/>
                  </a:lnTo>
                  <a:lnTo>
                    <a:pt x="619" y="5175"/>
                  </a:lnTo>
                  <a:lnTo>
                    <a:pt x="1237" y="5985"/>
                  </a:lnTo>
                  <a:lnTo>
                    <a:pt x="2665" y="7955"/>
                  </a:lnTo>
                  <a:lnTo>
                    <a:pt x="5446" y="11816"/>
                  </a:lnTo>
                  <a:lnTo>
                    <a:pt x="6874" y="13747"/>
                  </a:lnTo>
                  <a:lnTo>
                    <a:pt x="8342" y="15639"/>
                  </a:lnTo>
                  <a:lnTo>
                    <a:pt x="7492" y="15987"/>
                  </a:lnTo>
                  <a:lnTo>
                    <a:pt x="6643" y="16257"/>
                  </a:lnTo>
                  <a:lnTo>
                    <a:pt x="6643" y="16257"/>
                  </a:lnTo>
                  <a:lnTo>
                    <a:pt x="6681" y="16102"/>
                  </a:lnTo>
                  <a:lnTo>
                    <a:pt x="6681" y="15948"/>
                  </a:lnTo>
                  <a:lnTo>
                    <a:pt x="6643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4" y="15369"/>
                  </a:lnTo>
                  <a:lnTo>
                    <a:pt x="6179" y="15292"/>
                  </a:lnTo>
                  <a:lnTo>
                    <a:pt x="6025" y="15253"/>
                  </a:lnTo>
                  <a:lnTo>
                    <a:pt x="5716" y="15253"/>
                  </a:lnTo>
                  <a:lnTo>
                    <a:pt x="5484" y="15292"/>
                  </a:lnTo>
                  <a:lnTo>
                    <a:pt x="5214" y="15407"/>
                  </a:lnTo>
                  <a:lnTo>
                    <a:pt x="5021" y="15600"/>
                  </a:lnTo>
                  <a:lnTo>
                    <a:pt x="4828" y="15794"/>
                  </a:lnTo>
                  <a:lnTo>
                    <a:pt x="4712" y="16025"/>
                  </a:lnTo>
                  <a:lnTo>
                    <a:pt x="4596" y="16296"/>
                  </a:lnTo>
                  <a:lnTo>
                    <a:pt x="4596" y="16566"/>
                  </a:lnTo>
                  <a:lnTo>
                    <a:pt x="4635" y="16991"/>
                  </a:lnTo>
                  <a:lnTo>
                    <a:pt x="4751" y="17300"/>
                  </a:lnTo>
                  <a:lnTo>
                    <a:pt x="4905" y="17531"/>
                  </a:lnTo>
                  <a:lnTo>
                    <a:pt x="5098" y="17724"/>
                  </a:lnTo>
                  <a:lnTo>
                    <a:pt x="5368" y="17840"/>
                  </a:lnTo>
                  <a:lnTo>
                    <a:pt x="5677" y="17917"/>
                  </a:lnTo>
                  <a:lnTo>
                    <a:pt x="6025" y="17956"/>
                  </a:lnTo>
                  <a:lnTo>
                    <a:pt x="6372" y="17917"/>
                  </a:lnTo>
                  <a:lnTo>
                    <a:pt x="6720" y="17840"/>
                  </a:lnTo>
                  <a:lnTo>
                    <a:pt x="7106" y="17763"/>
                  </a:lnTo>
                  <a:lnTo>
                    <a:pt x="7878" y="17531"/>
                  </a:lnTo>
                  <a:lnTo>
                    <a:pt x="8573" y="17222"/>
                  </a:lnTo>
                  <a:lnTo>
                    <a:pt x="9153" y="16952"/>
                  </a:lnTo>
                  <a:lnTo>
                    <a:pt x="9230" y="16875"/>
                  </a:lnTo>
                  <a:lnTo>
                    <a:pt x="9462" y="16759"/>
                  </a:lnTo>
                  <a:lnTo>
                    <a:pt x="10234" y="16257"/>
                  </a:lnTo>
                  <a:lnTo>
                    <a:pt x="10813" y="17106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4"/>
                  </a:lnTo>
                  <a:lnTo>
                    <a:pt x="12280" y="19037"/>
                  </a:lnTo>
                  <a:lnTo>
                    <a:pt x="12203" y="18883"/>
                  </a:lnTo>
                  <a:lnTo>
                    <a:pt x="11817" y="18149"/>
                  </a:lnTo>
                  <a:lnTo>
                    <a:pt x="11392" y="17454"/>
                  </a:lnTo>
                  <a:lnTo>
                    <a:pt x="10929" y="16759"/>
                  </a:lnTo>
                  <a:lnTo>
                    <a:pt x="10466" y="16102"/>
                  </a:lnTo>
                  <a:lnTo>
                    <a:pt x="10968" y="15716"/>
                  </a:lnTo>
                  <a:lnTo>
                    <a:pt x="11470" y="15253"/>
                  </a:lnTo>
                  <a:lnTo>
                    <a:pt x="11894" y="14790"/>
                  </a:lnTo>
                  <a:lnTo>
                    <a:pt x="12126" y="14558"/>
                  </a:lnTo>
                  <a:lnTo>
                    <a:pt x="12280" y="14288"/>
                  </a:lnTo>
                  <a:lnTo>
                    <a:pt x="12435" y="14056"/>
                  </a:lnTo>
                  <a:lnTo>
                    <a:pt x="12512" y="13786"/>
                  </a:lnTo>
                  <a:lnTo>
                    <a:pt x="12589" y="13554"/>
                  </a:lnTo>
                  <a:lnTo>
                    <a:pt x="12628" y="13284"/>
                  </a:lnTo>
                  <a:lnTo>
                    <a:pt x="12589" y="13052"/>
                  </a:lnTo>
                  <a:lnTo>
                    <a:pt x="12512" y="12820"/>
                  </a:lnTo>
                  <a:lnTo>
                    <a:pt x="12358" y="12589"/>
                  </a:lnTo>
                  <a:lnTo>
                    <a:pt x="12165" y="12357"/>
                  </a:lnTo>
                  <a:lnTo>
                    <a:pt x="11972" y="12202"/>
                  </a:lnTo>
                  <a:lnTo>
                    <a:pt x="11740" y="12087"/>
                  </a:lnTo>
                  <a:lnTo>
                    <a:pt x="11470" y="12009"/>
                  </a:lnTo>
                  <a:lnTo>
                    <a:pt x="11238" y="12009"/>
                  </a:lnTo>
                  <a:lnTo>
                    <a:pt x="10968" y="12048"/>
                  </a:lnTo>
                  <a:lnTo>
                    <a:pt x="10736" y="12125"/>
                  </a:lnTo>
                  <a:lnTo>
                    <a:pt x="10543" y="12280"/>
                  </a:lnTo>
                  <a:lnTo>
                    <a:pt x="10388" y="12511"/>
                  </a:lnTo>
                  <a:lnTo>
                    <a:pt x="10311" y="12704"/>
                  </a:lnTo>
                  <a:lnTo>
                    <a:pt x="10273" y="12897"/>
                  </a:lnTo>
                  <a:lnTo>
                    <a:pt x="10273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20" y="13786"/>
                  </a:lnTo>
                  <a:lnTo>
                    <a:pt x="10813" y="13901"/>
                  </a:lnTo>
                  <a:lnTo>
                    <a:pt x="10504" y="14249"/>
                  </a:lnTo>
                  <a:lnTo>
                    <a:pt x="10157" y="14597"/>
                  </a:lnTo>
                  <a:lnTo>
                    <a:pt x="9771" y="14867"/>
                  </a:lnTo>
                  <a:lnTo>
                    <a:pt x="9431" y="15083"/>
                  </a:lnTo>
                  <a:lnTo>
                    <a:pt x="9431" y="15083"/>
                  </a:lnTo>
                  <a:lnTo>
                    <a:pt x="9462" y="15021"/>
                  </a:lnTo>
                  <a:lnTo>
                    <a:pt x="9500" y="14944"/>
                  </a:lnTo>
                  <a:lnTo>
                    <a:pt x="9462" y="14828"/>
                  </a:lnTo>
                  <a:lnTo>
                    <a:pt x="5716" y="5754"/>
                  </a:lnTo>
                  <a:lnTo>
                    <a:pt x="4789" y="3475"/>
                  </a:lnTo>
                  <a:lnTo>
                    <a:pt x="4364" y="2471"/>
                  </a:lnTo>
                  <a:lnTo>
                    <a:pt x="4133" y="1969"/>
                  </a:lnTo>
                  <a:lnTo>
                    <a:pt x="3978" y="1738"/>
                  </a:lnTo>
                  <a:lnTo>
                    <a:pt x="3824" y="1545"/>
                  </a:lnTo>
                  <a:lnTo>
                    <a:pt x="3515" y="1236"/>
                  </a:lnTo>
                  <a:lnTo>
                    <a:pt x="3129" y="965"/>
                  </a:lnTo>
                  <a:lnTo>
                    <a:pt x="2743" y="772"/>
                  </a:lnTo>
                  <a:lnTo>
                    <a:pt x="2279" y="541"/>
                  </a:lnTo>
                  <a:lnTo>
                    <a:pt x="1816" y="386"/>
                  </a:lnTo>
                  <a:lnTo>
                    <a:pt x="1391" y="232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11"/>
            <p:cNvSpPr/>
            <p:nvPr/>
          </p:nvSpPr>
          <p:spPr>
            <a:xfrm>
              <a:off x="5383550" y="11801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2"/>
                  </a:lnTo>
                  <a:lnTo>
                    <a:pt x="1583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2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11"/>
            <p:cNvSpPr/>
            <p:nvPr/>
          </p:nvSpPr>
          <p:spPr>
            <a:xfrm>
              <a:off x="1657200" y="1227450"/>
              <a:ext cx="61825" cy="90775"/>
            </a:xfrm>
            <a:custGeom>
              <a:avLst/>
              <a:gdLst/>
              <a:ahLst/>
              <a:cxnLst/>
              <a:rect l="l" t="t" r="r" b="b"/>
              <a:pathLst>
                <a:path w="2473" h="3631" extrusionOk="0">
                  <a:moveTo>
                    <a:pt x="1198" y="0"/>
                  </a:moveTo>
                  <a:lnTo>
                    <a:pt x="1082" y="39"/>
                  </a:lnTo>
                  <a:lnTo>
                    <a:pt x="1005" y="39"/>
                  </a:lnTo>
                  <a:lnTo>
                    <a:pt x="966" y="116"/>
                  </a:lnTo>
                  <a:lnTo>
                    <a:pt x="966" y="194"/>
                  </a:lnTo>
                  <a:lnTo>
                    <a:pt x="966" y="232"/>
                  </a:lnTo>
                  <a:lnTo>
                    <a:pt x="850" y="271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5" y="618"/>
                  </a:lnTo>
                  <a:lnTo>
                    <a:pt x="773" y="657"/>
                  </a:lnTo>
                  <a:lnTo>
                    <a:pt x="850" y="734"/>
                  </a:lnTo>
                  <a:lnTo>
                    <a:pt x="1082" y="811"/>
                  </a:lnTo>
                  <a:lnTo>
                    <a:pt x="1275" y="966"/>
                  </a:lnTo>
                  <a:lnTo>
                    <a:pt x="1468" y="1120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70" y="2163"/>
                  </a:lnTo>
                  <a:lnTo>
                    <a:pt x="1932" y="2472"/>
                  </a:lnTo>
                  <a:lnTo>
                    <a:pt x="1816" y="2742"/>
                  </a:lnTo>
                  <a:lnTo>
                    <a:pt x="1739" y="2897"/>
                  </a:lnTo>
                  <a:lnTo>
                    <a:pt x="1661" y="2974"/>
                  </a:lnTo>
                  <a:lnTo>
                    <a:pt x="1545" y="3090"/>
                  </a:lnTo>
                  <a:lnTo>
                    <a:pt x="1391" y="3128"/>
                  </a:lnTo>
                  <a:lnTo>
                    <a:pt x="1237" y="3167"/>
                  </a:lnTo>
                  <a:lnTo>
                    <a:pt x="1043" y="3128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626"/>
                  </a:lnTo>
                  <a:lnTo>
                    <a:pt x="928" y="2472"/>
                  </a:lnTo>
                  <a:lnTo>
                    <a:pt x="1082" y="2356"/>
                  </a:lnTo>
                  <a:lnTo>
                    <a:pt x="1159" y="2279"/>
                  </a:lnTo>
                  <a:lnTo>
                    <a:pt x="1159" y="2163"/>
                  </a:lnTo>
                  <a:lnTo>
                    <a:pt x="1159" y="2047"/>
                  </a:lnTo>
                  <a:lnTo>
                    <a:pt x="1082" y="1970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52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63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48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60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630"/>
                  </a:lnTo>
                  <a:lnTo>
                    <a:pt x="1275" y="3630"/>
                  </a:lnTo>
                  <a:lnTo>
                    <a:pt x="1507" y="3592"/>
                  </a:lnTo>
                  <a:lnTo>
                    <a:pt x="1700" y="3514"/>
                  </a:lnTo>
                  <a:lnTo>
                    <a:pt x="1854" y="3437"/>
                  </a:lnTo>
                  <a:lnTo>
                    <a:pt x="2047" y="3244"/>
                  </a:lnTo>
                  <a:lnTo>
                    <a:pt x="2202" y="3090"/>
                  </a:lnTo>
                  <a:lnTo>
                    <a:pt x="2318" y="2897"/>
                  </a:lnTo>
                  <a:lnTo>
                    <a:pt x="2395" y="2703"/>
                  </a:lnTo>
                  <a:lnTo>
                    <a:pt x="2434" y="2472"/>
                  </a:lnTo>
                  <a:lnTo>
                    <a:pt x="2472" y="2279"/>
                  </a:lnTo>
                  <a:lnTo>
                    <a:pt x="2434" y="2047"/>
                  </a:lnTo>
                  <a:lnTo>
                    <a:pt x="2395" y="1815"/>
                  </a:lnTo>
                  <a:lnTo>
                    <a:pt x="2318" y="1622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11"/>
            <p:cNvSpPr/>
            <p:nvPr/>
          </p:nvSpPr>
          <p:spPr>
            <a:xfrm>
              <a:off x="6055450" y="1230350"/>
              <a:ext cx="302175" cy="155450"/>
            </a:xfrm>
            <a:custGeom>
              <a:avLst/>
              <a:gdLst/>
              <a:ahLst/>
              <a:cxnLst/>
              <a:rect l="l" t="t" r="r" b="b"/>
              <a:pathLst>
                <a:path w="12087" h="6218" extrusionOk="0">
                  <a:moveTo>
                    <a:pt x="11739" y="0"/>
                  </a:moveTo>
                  <a:lnTo>
                    <a:pt x="11662" y="39"/>
                  </a:lnTo>
                  <a:lnTo>
                    <a:pt x="11585" y="78"/>
                  </a:lnTo>
                  <a:lnTo>
                    <a:pt x="11507" y="116"/>
                  </a:lnTo>
                  <a:lnTo>
                    <a:pt x="11469" y="232"/>
                  </a:lnTo>
                  <a:lnTo>
                    <a:pt x="11469" y="309"/>
                  </a:lnTo>
                  <a:lnTo>
                    <a:pt x="11507" y="425"/>
                  </a:lnTo>
                  <a:lnTo>
                    <a:pt x="11585" y="580"/>
                  </a:lnTo>
                  <a:lnTo>
                    <a:pt x="11623" y="773"/>
                  </a:lnTo>
                  <a:lnTo>
                    <a:pt x="11585" y="966"/>
                  </a:lnTo>
                  <a:lnTo>
                    <a:pt x="11507" y="1120"/>
                  </a:lnTo>
                  <a:lnTo>
                    <a:pt x="11392" y="1275"/>
                  </a:lnTo>
                  <a:lnTo>
                    <a:pt x="11276" y="1429"/>
                  </a:lnTo>
                  <a:lnTo>
                    <a:pt x="10928" y="1738"/>
                  </a:lnTo>
                  <a:lnTo>
                    <a:pt x="10503" y="2008"/>
                  </a:lnTo>
                  <a:lnTo>
                    <a:pt x="10079" y="2240"/>
                  </a:lnTo>
                  <a:lnTo>
                    <a:pt x="9422" y="2587"/>
                  </a:lnTo>
                  <a:lnTo>
                    <a:pt x="9036" y="2781"/>
                  </a:lnTo>
                  <a:lnTo>
                    <a:pt x="9036" y="2703"/>
                  </a:lnTo>
                  <a:lnTo>
                    <a:pt x="8959" y="2626"/>
                  </a:lnTo>
                  <a:lnTo>
                    <a:pt x="8495" y="2201"/>
                  </a:lnTo>
                  <a:lnTo>
                    <a:pt x="8109" y="1699"/>
                  </a:lnTo>
                  <a:lnTo>
                    <a:pt x="7839" y="1892"/>
                  </a:lnTo>
                  <a:lnTo>
                    <a:pt x="7993" y="2201"/>
                  </a:lnTo>
                  <a:lnTo>
                    <a:pt x="8187" y="2510"/>
                  </a:lnTo>
                  <a:lnTo>
                    <a:pt x="8418" y="2781"/>
                  </a:lnTo>
                  <a:lnTo>
                    <a:pt x="8650" y="2974"/>
                  </a:lnTo>
                  <a:lnTo>
                    <a:pt x="7607" y="3514"/>
                  </a:lnTo>
                  <a:lnTo>
                    <a:pt x="6565" y="3978"/>
                  </a:lnTo>
                  <a:lnTo>
                    <a:pt x="5252" y="4518"/>
                  </a:lnTo>
                  <a:lnTo>
                    <a:pt x="3939" y="4982"/>
                  </a:lnTo>
                  <a:lnTo>
                    <a:pt x="3669" y="5059"/>
                  </a:lnTo>
                  <a:lnTo>
                    <a:pt x="3707" y="4711"/>
                  </a:lnTo>
                  <a:lnTo>
                    <a:pt x="3630" y="4364"/>
                  </a:lnTo>
                  <a:lnTo>
                    <a:pt x="3514" y="4055"/>
                  </a:lnTo>
                  <a:lnTo>
                    <a:pt x="3321" y="3707"/>
                  </a:lnTo>
                  <a:lnTo>
                    <a:pt x="3012" y="3900"/>
                  </a:lnTo>
                  <a:lnTo>
                    <a:pt x="3128" y="4171"/>
                  </a:lnTo>
                  <a:lnTo>
                    <a:pt x="3205" y="4441"/>
                  </a:lnTo>
                  <a:lnTo>
                    <a:pt x="3244" y="4866"/>
                  </a:lnTo>
                  <a:lnTo>
                    <a:pt x="3244" y="5252"/>
                  </a:lnTo>
                  <a:lnTo>
                    <a:pt x="2356" y="5522"/>
                  </a:lnTo>
                  <a:lnTo>
                    <a:pt x="1892" y="5638"/>
                  </a:lnTo>
                  <a:lnTo>
                    <a:pt x="1429" y="5677"/>
                  </a:lnTo>
                  <a:lnTo>
                    <a:pt x="1043" y="5715"/>
                  </a:lnTo>
                  <a:lnTo>
                    <a:pt x="850" y="5715"/>
                  </a:lnTo>
                  <a:lnTo>
                    <a:pt x="695" y="5677"/>
                  </a:lnTo>
                  <a:lnTo>
                    <a:pt x="579" y="5599"/>
                  </a:lnTo>
                  <a:lnTo>
                    <a:pt x="464" y="5522"/>
                  </a:lnTo>
                  <a:lnTo>
                    <a:pt x="386" y="5406"/>
                  </a:lnTo>
                  <a:lnTo>
                    <a:pt x="348" y="5291"/>
                  </a:lnTo>
                  <a:lnTo>
                    <a:pt x="309" y="5213"/>
                  </a:lnTo>
                  <a:lnTo>
                    <a:pt x="270" y="5175"/>
                  </a:lnTo>
                  <a:lnTo>
                    <a:pt x="155" y="5136"/>
                  </a:lnTo>
                  <a:lnTo>
                    <a:pt x="77" y="5175"/>
                  </a:lnTo>
                  <a:lnTo>
                    <a:pt x="39" y="5213"/>
                  </a:lnTo>
                  <a:lnTo>
                    <a:pt x="0" y="5291"/>
                  </a:lnTo>
                  <a:lnTo>
                    <a:pt x="0" y="5445"/>
                  </a:lnTo>
                  <a:lnTo>
                    <a:pt x="39" y="5599"/>
                  </a:lnTo>
                  <a:lnTo>
                    <a:pt x="77" y="5754"/>
                  </a:lnTo>
                  <a:lnTo>
                    <a:pt x="155" y="5870"/>
                  </a:lnTo>
                  <a:lnTo>
                    <a:pt x="232" y="5947"/>
                  </a:lnTo>
                  <a:lnTo>
                    <a:pt x="309" y="6024"/>
                  </a:lnTo>
                  <a:lnTo>
                    <a:pt x="541" y="6140"/>
                  </a:lnTo>
                  <a:lnTo>
                    <a:pt x="811" y="6179"/>
                  </a:lnTo>
                  <a:lnTo>
                    <a:pt x="1120" y="6217"/>
                  </a:lnTo>
                  <a:lnTo>
                    <a:pt x="1429" y="6179"/>
                  </a:lnTo>
                  <a:lnTo>
                    <a:pt x="1699" y="6140"/>
                  </a:lnTo>
                  <a:lnTo>
                    <a:pt x="2896" y="5831"/>
                  </a:lnTo>
                  <a:lnTo>
                    <a:pt x="4093" y="5445"/>
                  </a:lnTo>
                  <a:lnTo>
                    <a:pt x="5290" y="5020"/>
                  </a:lnTo>
                  <a:lnTo>
                    <a:pt x="6449" y="4557"/>
                  </a:lnTo>
                  <a:lnTo>
                    <a:pt x="7530" y="4093"/>
                  </a:lnTo>
                  <a:lnTo>
                    <a:pt x="8573" y="3591"/>
                  </a:lnTo>
                  <a:lnTo>
                    <a:pt x="9615" y="3051"/>
                  </a:lnTo>
                  <a:lnTo>
                    <a:pt x="10619" y="2472"/>
                  </a:lnTo>
                  <a:lnTo>
                    <a:pt x="10928" y="2279"/>
                  </a:lnTo>
                  <a:lnTo>
                    <a:pt x="11276" y="2047"/>
                  </a:lnTo>
                  <a:lnTo>
                    <a:pt x="11546" y="1777"/>
                  </a:lnTo>
                  <a:lnTo>
                    <a:pt x="11816" y="1506"/>
                  </a:lnTo>
                  <a:lnTo>
                    <a:pt x="12009" y="1197"/>
                  </a:lnTo>
                  <a:lnTo>
                    <a:pt x="12048" y="1043"/>
                  </a:lnTo>
                  <a:lnTo>
                    <a:pt x="12087" y="888"/>
                  </a:lnTo>
                  <a:lnTo>
                    <a:pt x="12087" y="695"/>
                  </a:lnTo>
                  <a:lnTo>
                    <a:pt x="12048" y="502"/>
                  </a:lnTo>
                  <a:lnTo>
                    <a:pt x="12009" y="309"/>
                  </a:lnTo>
                  <a:lnTo>
                    <a:pt x="11894" y="116"/>
                  </a:lnTo>
                  <a:lnTo>
                    <a:pt x="11816" y="39"/>
                  </a:lnTo>
                  <a:lnTo>
                    <a:pt x="1173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11"/>
            <p:cNvSpPr/>
            <p:nvPr/>
          </p:nvSpPr>
          <p:spPr>
            <a:xfrm>
              <a:off x="4272400" y="1236125"/>
              <a:ext cx="61800" cy="89825"/>
            </a:xfrm>
            <a:custGeom>
              <a:avLst/>
              <a:gdLst/>
              <a:ahLst/>
              <a:cxnLst/>
              <a:rect l="l" t="t" r="r" b="b"/>
              <a:pathLst>
                <a:path w="2472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4" y="349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1" y="1932"/>
                  </a:lnTo>
                  <a:lnTo>
                    <a:pt x="1931" y="2163"/>
                  </a:lnTo>
                  <a:lnTo>
                    <a:pt x="1931" y="2434"/>
                  </a:lnTo>
                  <a:lnTo>
                    <a:pt x="1815" y="2743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43"/>
                  </a:lnTo>
                  <a:lnTo>
                    <a:pt x="850" y="2588"/>
                  </a:lnTo>
                  <a:lnTo>
                    <a:pt x="927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0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5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5" y="2356"/>
                  </a:lnTo>
                  <a:lnTo>
                    <a:pt x="348" y="2627"/>
                  </a:lnTo>
                  <a:lnTo>
                    <a:pt x="309" y="2897"/>
                  </a:lnTo>
                  <a:lnTo>
                    <a:pt x="348" y="3052"/>
                  </a:lnTo>
                  <a:lnTo>
                    <a:pt x="425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7" y="2858"/>
                  </a:lnTo>
                  <a:lnTo>
                    <a:pt x="2395" y="2665"/>
                  </a:lnTo>
                  <a:lnTo>
                    <a:pt x="2433" y="2472"/>
                  </a:lnTo>
                  <a:lnTo>
                    <a:pt x="2472" y="2241"/>
                  </a:lnTo>
                  <a:lnTo>
                    <a:pt x="2433" y="2009"/>
                  </a:lnTo>
                  <a:lnTo>
                    <a:pt x="2395" y="1816"/>
                  </a:lnTo>
                  <a:lnTo>
                    <a:pt x="2317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11"/>
            <p:cNvSpPr/>
            <p:nvPr/>
          </p:nvSpPr>
          <p:spPr>
            <a:xfrm>
              <a:off x="799000" y="1245800"/>
              <a:ext cx="106200" cy="124550"/>
            </a:xfrm>
            <a:custGeom>
              <a:avLst/>
              <a:gdLst/>
              <a:ahLst/>
              <a:cxnLst/>
              <a:rect l="l" t="t" r="r" b="b"/>
              <a:pathLst>
                <a:path w="4248" h="4982" extrusionOk="0">
                  <a:moveTo>
                    <a:pt x="3862" y="0"/>
                  </a:moveTo>
                  <a:lnTo>
                    <a:pt x="3591" y="579"/>
                  </a:lnTo>
                  <a:lnTo>
                    <a:pt x="3244" y="1159"/>
                  </a:lnTo>
                  <a:lnTo>
                    <a:pt x="2896" y="1699"/>
                  </a:lnTo>
                  <a:lnTo>
                    <a:pt x="2510" y="2201"/>
                  </a:lnTo>
                  <a:lnTo>
                    <a:pt x="1931" y="2858"/>
                  </a:lnTo>
                  <a:lnTo>
                    <a:pt x="1313" y="3475"/>
                  </a:lnTo>
                  <a:lnTo>
                    <a:pt x="1004" y="3784"/>
                  </a:lnTo>
                  <a:lnTo>
                    <a:pt x="657" y="4016"/>
                  </a:lnTo>
                  <a:lnTo>
                    <a:pt x="309" y="4286"/>
                  </a:lnTo>
                  <a:lnTo>
                    <a:pt x="0" y="4595"/>
                  </a:lnTo>
                  <a:lnTo>
                    <a:pt x="39" y="4981"/>
                  </a:lnTo>
                  <a:lnTo>
                    <a:pt x="155" y="4981"/>
                  </a:lnTo>
                  <a:lnTo>
                    <a:pt x="541" y="4788"/>
                  </a:lnTo>
                  <a:lnTo>
                    <a:pt x="927" y="4557"/>
                  </a:lnTo>
                  <a:lnTo>
                    <a:pt x="1313" y="4248"/>
                  </a:lnTo>
                  <a:lnTo>
                    <a:pt x="1699" y="3939"/>
                  </a:lnTo>
                  <a:lnTo>
                    <a:pt x="2008" y="3591"/>
                  </a:lnTo>
                  <a:lnTo>
                    <a:pt x="2356" y="3205"/>
                  </a:lnTo>
                  <a:lnTo>
                    <a:pt x="2896" y="2510"/>
                  </a:lnTo>
                  <a:lnTo>
                    <a:pt x="3321" y="1969"/>
                  </a:lnTo>
                  <a:lnTo>
                    <a:pt x="3669" y="1390"/>
                  </a:lnTo>
                  <a:lnTo>
                    <a:pt x="3978" y="811"/>
                  </a:lnTo>
                  <a:lnTo>
                    <a:pt x="4248" y="193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11"/>
            <p:cNvSpPr/>
            <p:nvPr/>
          </p:nvSpPr>
          <p:spPr>
            <a:xfrm>
              <a:off x="747825" y="12477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5" y="271"/>
                  </a:move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7"/>
                  </a:lnTo>
                  <a:lnTo>
                    <a:pt x="1545" y="1313"/>
                  </a:lnTo>
                  <a:lnTo>
                    <a:pt x="1429" y="1391"/>
                  </a:lnTo>
                  <a:lnTo>
                    <a:pt x="1352" y="1468"/>
                  </a:lnTo>
                  <a:lnTo>
                    <a:pt x="1198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468"/>
                  </a:lnTo>
                  <a:lnTo>
                    <a:pt x="580" y="1429"/>
                  </a:lnTo>
                  <a:lnTo>
                    <a:pt x="503" y="1313"/>
                  </a:lnTo>
                  <a:lnTo>
                    <a:pt x="464" y="1197"/>
                  </a:lnTo>
                  <a:lnTo>
                    <a:pt x="425" y="1004"/>
                  </a:lnTo>
                  <a:lnTo>
                    <a:pt x="425" y="773"/>
                  </a:lnTo>
                  <a:lnTo>
                    <a:pt x="541" y="580"/>
                  </a:lnTo>
                  <a:lnTo>
                    <a:pt x="696" y="425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78"/>
                  </a:lnTo>
                  <a:lnTo>
                    <a:pt x="657" y="116"/>
                  </a:lnTo>
                  <a:lnTo>
                    <a:pt x="541" y="78"/>
                  </a:lnTo>
                  <a:lnTo>
                    <a:pt x="425" y="116"/>
                  </a:lnTo>
                  <a:lnTo>
                    <a:pt x="271" y="193"/>
                  </a:lnTo>
                  <a:lnTo>
                    <a:pt x="155" y="348"/>
                  </a:lnTo>
                  <a:lnTo>
                    <a:pt x="78" y="502"/>
                  </a:lnTo>
                  <a:lnTo>
                    <a:pt x="1" y="695"/>
                  </a:lnTo>
                  <a:lnTo>
                    <a:pt x="1" y="889"/>
                  </a:lnTo>
                  <a:lnTo>
                    <a:pt x="1" y="1082"/>
                  </a:lnTo>
                  <a:lnTo>
                    <a:pt x="39" y="1275"/>
                  </a:lnTo>
                  <a:lnTo>
                    <a:pt x="78" y="1429"/>
                  </a:lnTo>
                  <a:lnTo>
                    <a:pt x="194" y="1622"/>
                  </a:lnTo>
                  <a:lnTo>
                    <a:pt x="310" y="1777"/>
                  </a:lnTo>
                  <a:lnTo>
                    <a:pt x="464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043" y="2008"/>
                  </a:lnTo>
                  <a:lnTo>
                    <a:pt x="1236" y="1970"/>
                  </a:lnTo>
                  <a:lnTo>
                    <a:pt x="1429" y="1892"/>
                  </a:lnTo>
                  <a:lnTo>
                    <a:pt x="1584" y="1815"/>
                  </a:lnTo>
                  <a:lnTo>
                    <a:pt x="1738" y="1699"/>
                  </a:lnTo>
                  <a:lnTo>
                    <a:pt x="1893" y="1545"/>
                  </a:lnTo>
                  <a:lnTo>
                    <a:pt x="1970" y="1352"/>
                  </a:lnTo>
                  <a:lnTo>
                    <a:pt x="2047" y="1197"/>
                  </a:lnTo>
                  <a:lnTo>
                    <a:pt x="2086" y="1004"/>
                  </a:lnTo>
                  <a:lnTo>
                    <a:pt x="2047" y="811"/>
                  </a:lnTo>
                  <a:lnTo>
                    <a:pt x="1970" y="580"/>
                  </a:lnTo>
                  <a:lnTo>
                    <a:pt x="1893" y="425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78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11"/>
            <p:cNvSpPr/>
            <p:nvPr/>
          </p:nvSpPr>
          <p:spPr>
            <a:xfrm>
              <a:off x="1261400" y="125255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194"/>
                  </a:lnTo>
                  <a:lnTo>
                    <a:pt x="503" y="927"/>
                  </a:lnTo>
                  <a:lnTo>
                    <a:pt x="1043" y="1622"/>
                  </a:lnTo>
                  <a:lnTo>
                    <a:pt x="1700" y="2240"/>
                  </a:lnTo>
                  <a:lnTo>
                    <a:pt x="2356" y="2858"/>
                  </a:lnTo>
                  <a:lnTo>
                    <a:pt x="3090" y="3360"/>
                  </a:lnTo>
                  <a:lnTo>
                    <a:pt x="3901" y="3823"/>
                  </a:lnTo>
                  <a:lnTo>
                    <a:pt x="4673" y="4209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05"/>
                  </a:lnTo>
                  <a:lnTo>
                    <a:pt x="7685" y="4943"/>
                  </a:lnTo>
                  <a:lnTo>
                    <a:pt x="8110" y="4982"/>
                  </a:lnTo>
                  <a:lnTo>
                    <a:pt x="8535" y="4943"/>
                  </a:lnTo>
                  <a:lnTo>
                    <a:pt x="8998" y="4905"/>
                  </a:lnTo>
                  <a:lnTo>
                    <a:pt x="9423" y="4866"/>
                  </a:lnTo>
                  <a:lnTo>
                    <a:pt x="9848" y="4750"/>
                  </a:lnTo>
                  <a:lnTo>
                    <a:pt x="10272" y="4634"/>
                  </a:lnTo>
                  <a:lnTo>
                    <a:pt x="10658" y="4480"/>
                  </a:lnTo>
                  <a:lnTo>
                    <a:pt x="11083" y="4325"/>
                  </a:lnTo>
                  <a:lnTo>
                    <a:pt x="11469" y="4094"/>
                  </a:lnTo>
                  <a:lnTo>
                    <a:pt x="11856" y="3862"/>
                  </a:lnTo>
                  <a:lnTo>
                    <a:pt x="12242" y="3592"/>
                  </a:lnTo>
                  <a:lnTo>
                    <a:pt x="12319" y="3514"/>
                  </a:lnTo>
                  <a:lnTo>
                    <a:pt x="12435" y="3167"/>
                  </a:lnTo>
                  <a:lnTo>
                    <a:pt x="12280" y="3167"/>
                  </a:lnTo>
                  <a:lnTo>
                    <a:pt x="12203" y="3128"/>
                  </a:lnTo>
                  <a:lnTo>
                    <a:pt x="12126" y="3090"/>
                  </a:lnTo>
                  <a:lnTo>
                    <a:pt x="12010" y="3128"/>
                  </a:lnTo>
                  <a:lnTo>
                    <a:pt x="11933" y="3167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03"/>
                  </a:lnTo>
                  <a:lnTo>
                    <a:pt x="8342" y="4441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3" y="4325"/>
                  </a:lnTo>
                  <a:lnTo>
                    <a:pt x="6218" y="4248"/>
                  </a:lnTo>
                  <a:lnTo>
                    <a:pt x="5793" y="4132"/>
                  </a:lnTo>
                  <a:lnTo>
                    <a:pt x="5407" y="4016"/>
                  </a:lnTo>
                  <a:lnTo>
                    <a:pt x="4596" y="3669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11"/>
            <p:cNvSpPr/>
            <p:nvPr/>
          </p:nvSpPr>
          <p:spPr>
            <a:xfrm>
              <a:off x="1569350" y="1258350"/>
              <a:ext cx="92700" cy="136125"/>
            </a:xfrm>
            <a:custGeom>
              <a:avLst/>
              <a:gdLst/>
              <a:ahLst/>
              <a:cxnLst/>
              <a:rect l="l" t="t" r="r" b="b"/>
              <a:pathLst>
                <a:path w="3708" h="5445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67"/>
                  </a:lnTo>
                  <a:lnTo>
                    <a:pt x="1159" y="1815"/>
                  </a:lnTo>
                  <a:lnTo>
                    <a:pt x="1082" y="1892"/>
                  </a:lnTo>
                  <a:lnTo>
                    <a:pt x="1082" y="1969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201"/>
                  </a:lnTo>
                  <a:lnTo>
                    <a:pt x="812" y="2278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510"/>
                  </a:lnTo>
                  <a:lnTo>
                    <a:pt x="966" y="2549"/>
                  </a:lnTo>
                  <a:lnTo>
                    <a:pt x="1198" y="2626"/>
                  </a:lnTo>
                  <a:lnTo>
                    <a:pt x="1430" y="2703"/>
                  </a:lnTo>
                  <a:lnTo>
                    <a:pt x="1623" y="2858"/>
                  </a:lnTo>
                  <a:lnTo>
                    <a:pt x="1816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132"/>
                  </a:lnTo>
                  <a:lnTo>
                    <a:pt x="2009" y="4364"/>
                  </a:lnTo>
                  <a:lnTo>
                    <a:pt x="1893" y="4557"/>
                  </a:lnTo>
                  <a:lnTo>
                    <a:pt x="1739" y="4711"/>
                  </a:lnTo>
                  <a:lnTo>
                    <a:pt x="1545" y="4866"/>
                  </a:lnTo>
                  <a:lnTo>
                    <a:pt x="1314" y="4943"/>
                  </a:lnTo>
                  <a:lnTo>
                    <a:pt x="1198" y="4981"/>
                  </a:lnTo>
                  <a:lnTo>
                    <a:pt x="1082" y="4981"/>
                  </a:lnTo>
                  <a:lnTo>
                    <a:pt x="889" y="4904"/>
                  </a:lnTo>
                  <a:lnTo>
                    <a:pt x="773" y="4788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966" y="4132"/>
                  </a:lnTo>
                  <a:lnTo>
                    <a:pt x="1121" y="4093"/>
                  </a:lnTo>
                  <a:lnTo>
                    <a:pt x="1237" y="4055"/>
                  </a:lnTo>
                  <a:lnTo>
                    <a:pt x="1314" y="3939"/>
                  </a:lnTo>
                  <a:lnTo>
                    <a:pt x="1314" y="3784"/>
                  </a:lnTo>
                  <a:lnTo>
                    <a:pt x="1275" y="3746"/>
                  </a:lnTo>
                  <a:lnTo>
                    <a:pt x="1237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900"/>
                  </a:lnTo>
                  <a:lnTo>
                    <a:pt x="387" y="3977"/>
                  </a:lnTo>
                  <a:lnTo>
                    <a:pt x="310" y="4132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904"/>
                  </a:lnTo>
                  <a:lnTo>
                    <a:pt x="387" y="5097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30" y="5406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41" y="4866"/>
                  </a:lnTo>
                  <a:lnTo>
                    <a:pt x="2395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89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510"/>
                  </a:lnTo>
                  <a:lnTo>
                    <a:pt x="1739" y="2356"/>
                  </a:lnTo>
                  <a:lnTo>
                    <a:pt x="1507" y="2240"/>
                  </a:lnTo>
                  <a:lnTo>
                    <a:pt x="1275" y="2124"/>
                  </a:lnTo>
                  <a:lnTo>
                    <a:pt x="1623" y="2008"/>
                  </a:lnTo>
                  <a:lnTo>
                    <a:pt x="1932" y="1815"/>
                  </a:lnTo>
                  <a:lnTo>
                    <a:pt x="2279" y="1661"/>
                  </a:lnTo>
                  <a:lnTo>
                    <a:pt x="2549" y="1429"/>
                  </a:lnTo>
                  <a:lnTo>
                    <a:pt x="2820" y="1197"/>
                  </a:lnTo>
                  <a:lnTo>
                    <a:pt x="3129" y="966"/>
                  </a:lnTo>
                  <a:lnTo>
                    <a:pt x="3360" y="695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11"/>
            <p:cNvSpPr/>
            <p:nvPr/>
          </p:nvSpPr>
          <p:spPr>
            <a:xfrm>
              <a:off x="3876600" y="12602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9" y="3553"/>
                  </a:lnTo>
                  <a:lnTo>
                    <a:pt x="12434" y="3205"/>
                  </a:lnTo>
                  <a:lnTo>
                    <a:pt x="12357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2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6" y="4016"/>
                  </a:lnTo>
                  <a:lnTo>
                    <a:pt x="10040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5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11"/>
            <p:cNvSpPr/>
            <p:nvPr/>
          </p:nvSpPr>
          <p:spPr>
            <a:xfrm>
              <a:off x="4184550" y="1267025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1" y="2240"/>
                  </a:lnTo>
                  <a:lnTo>
                    <a:pt x="811" y="2356"/>
                  </a:lnTo>
                  <a:lnTo>
                    <a:pt x="811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0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9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6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2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2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11"/>
            <p:cNvSpPr/>
            <p:nvPr/>
          </p:nvSpPr>
          <p:spPr>
            <a:xfrm>
              <a:off x="3067625" y="1293100"/>
              <a:ext cx="105250" cy="105250"/>
            </a:xfrm>
            <a:custGeom>
              <a:avLst/>
              <a:gdLst/>
              <a:ahLst/>
              <a:cxnLst/>
              <a:rect l="l" t="t" r="r" b="b"/>
              <a:pathLst>
                <a:path w="4210" h="4210" extrusionOk="0">
                  <a:moveTo>
                    <a:pt x="2317" y="348"/>
                  </a:moveTo>
                  <a:lnTo>
                    <a:pt x="2472" y="425"/>
                  </a:lnTo>
                  <a:lnTo>
                    <a:pt x="2665" y="464"/>
                  </a:lnTo>
                  <a:lnTo>
                    <a:pt x="2819" y="579"/>
                  </a:lnTo>
                  <a:lnTo>
                    <a:pt x="2974" y="695"/>
                  </a:lnTo>
                  <a:lnTo>
                    <a:pt x="3128" y="811"/>
                  </a:lnTo>
                  <a:lnTo>
                    <a:pt x="3205" y="850"/>
                  </a:lnTo>
                  <a:lnTo>
                    <a:pt x="3360" y="1081"/>
                  </a:lnTo>
                  <a:lnTo>
                    <a:pt x="3553" y="1313"/>
                  </a:lnTo>
                  <a:lnTo>
                    <a:pt x="3669" y="1545"/>
                  </a:lnTo>
                  <a:lnTo>
                    <a:pt x="3784" y="1815"/>
                  </a:lnTo>
                  <a:lnTo>
                    <a:pt x="3823" y="2085"/>
                  </a:lnTo>
                  <a:lnTo>
                    <a:pt x="3823" y="2356"/>
                  </a:lnTo>
                  <a:lnTo>
                    <a:pt x="3784" y="2665"/>
                  </a:lnTo>
                  <a:lnTo>
                    <a:pt x="3669" y="2935"/>
                  </a:lnTo>
                  <a:lnTo>
                    <a:pt x="3476" y="3244"/>
                  </a:lnTo>
                  <a:lnTo>
                    <a:pt x="3205" y="3476"/>
                  </a:lnTo>
                  <a:lnTo>
                    <a:pt x="2896" y="3669"/>
                  </a:lnTo>
                  <a:lnTo>
                    <a:pt x="2587" y="3785"/>
                  </a:lnTo>
                  <a:lnTo>
                    <a:pt x="2201" y="3862"/>
                  </a:lnTo>
                  <a:lnTo>
                    <a:pt x="1854" y="3823"/>
                  </a:lnTo>
                  <a:lnTo>
                    <a:pt x="1506" y="3746"/>
                  </a:lnTo>
                  <a:lnTo>
                    <a:pt x="1197" y="3591"/>
                  </a:lnTo>
                  <a:lnTo>
                    <a:pt x="927" y="3398"/>
                  </a:lnTo>
                  <a:lnTo>
                    <a:pt x="695" y="3167"/>
                  </a:lnTo>
                  <a:lnTo>
                    <a:pt x="541" y="2858"/>
                  </a:lnTo>
                  <a:lnTo>
                    <a:pt x="425" y="2549"/>
                  </a:lnTo>
                  <a:lnTo>
                    <a:pt x="348" y="2240"/>
                  </a:lnTo>
                  <a:lnTo>
                    <a:pt x="348" y="1892"/>
                  </a:lnTo>
                  <a:lnTo>
                    <a:pt x="425" y="1583"/>
                  </a:lnTo>
                  <a:lnTo>
                    <a:pt x="541" y="1275"/>
                  </a:lnTo>
                  <a:lnTo>
                    <a:pt x="772" y="966"/>
                  </a:lnTo>
                  <a:lnTo>
                    <a:pt x="1081" y="695"/>
                  </a:lnTo>
                  <a:lnTo>
                    <a:pt x="1390" y="502"/>
                  </a:lnTo>
                  <a:lnTo>
                    <a:pt x="1738" y="386"/>
                  </a:lnTo>
                  <a:lnTo>
                    <a:pt x="2124" y="348"/>
                  </a:lnTo>
                  <a:close/>
                  <a:moveTo>
                    <a:pt x="1892" y="0"/>
                  </a:moveTo>
                  <a:lnTo>
                    <a:pt x="1545" y="77"/>
                  </a:lnTo>
                  <a:lnTo>
                    <a:pt x="1197" y="232"/>
                  </a:lnTo>
                  <a:lnTo>
                    <a:pt x="850" y="425"/>
                  </a:lnTo>
                  <a:lnTo>
                    <a:pt x="618" y="618"/>
                  </a:lnTo>
                  <a:lnTo>
                    <a:pt x="464" y="811"/>
                  </a:lnTo>
                  <a:lnTo>
                    <a:pt x="309" y="966"/>
                  </a:lnTo>
                  <a:lnTo>
                    <a:pt x="232" y="1159"/>
                  </a:lnTo>
                  <a:lnTo>
                    <a:pt x="116" y="1390"/>
                  </a:lnTo>
                  <a:lnTo>
                    <a:pt x="39" y="1815"/>
                  </a:lnTo>
                  <a:lnTo>
                    <a:pt x="0" y="2240"/>
                  </a:lnTo>
                  <a:lnTo>
                    <a:pt x="77" y="2665"/>
                  </a:lnTo>
                  <a:lnTo>
                    <a:pt x="232" y="3051"/>
                  </a:lnTo>
                  <a:lnTo>
                    <a:pt x="464" y="3437"/>
                  </a:lnTo>
                  <a:lnTo>
                    <a:pt x="618" y="3591"/>
                  </a:lnTo>
                  <a:lnTo>
                    <a:pt x="772" y="3746"/>
                  </a:lnTo>
                  <a:lnTo>
                    <a:pt x="1120" y="3978"/>
                  </a:lnTo>
                  <a:lnTo>
                    <a:pt x="1506" y="4132"/>
                  </a:lnTo>
                  <a:lnTo>
                    <a:pt x="1931" y="4209"/>
                  </a:lnTo>
                  <a:lnTo>
                    <a:pt x="2317" y="4209"/>
                  </a:lnTo>
                  <a:lnTo>
                    <a:pt x="2742" y="4132"/>
                  </a:lnTo>
                  <a:lnTo>
                    <a:pt x="3128" y="3978"/>
                  </a:lnTo>
                  <a:lnTo>
                    <a:pt x="3476" y="3785"/>
                  </a:lnTo>
                  <a:lnTo>
                    <a:pt x="3784" y="3476"/>
                  </a:lnTo>
                  <a:lnTo>
                    <a:pt x="3900" y="3321"/>
                  </a:lnTo>
                  <a:lnTo>
                    <a:pt x="4016" y="3128"/>
                  </a:lnTo>
                  <a:lnTo>
                    <a:pt x="4093" y="2935"/>
                  </a:lnTo>
                  <a:lnTo>
                    <a:pt x="4132" y="2703"/>
                  </a:lnTo>
                  <a:lnTo>
                    <a:pt x="4209" y="2279"/>
                  </a:lnTo>
                  <a:lnTo>
                    <a:pt x="4171" y="1854"/>
                  </a:lnTo>
                  <a:lnTo>
                    <a:pt x="4055" y="1429"/>
                  </a:lnTo>
                  <a:lnTo>
                    <a:pt x="3939" y="1236"/>
                  </a:lnTo>
                  <a:lnTo>
                    <a:pt x="3823" y="1043"/>
                  </a:lnTo>
                  <a:lnTo>
                    <a:pt x="3707" y="888"/>
                  </a:lnTo>
                  <a:lnTo>
                    <a:pt x="3553" y="734"/>
                  </a:lnTo>
                  <a:lnTo>
                    <a:pt x="3360" y="579"/>
                  </a:lnTo>
                  <a:lnTo>
                    <a:pt x="3167" y="502"/>
                  </a:lnTo>
                  <a:lnTo>
                    <a:pt x="3128" y="502"/>
                  </a:lnTo>
                  <a:lnTo>
                    <a:pt x="3051" y="348"/>
                  </a:lnTo>
                  <a:lnTo>
                    <a:pt x="2896" y="232"/>
                  </a:lnTo>
                  <a:lnTo>
                    <a:pt x="2780" y="116"/>
                  </a:lnTo>
                  <a:lnTo>
                    <a:pt x="2626" y="77"/>
                  </a:lnTo>
                  <a:lnTo>
                    <a:pt x="2433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11"/>
            <p:cNvSpPr/>
            <p:nvPr/>
          </p:nvSpPr>
          <p:spPr>
            <a:xfrm>
              <a:off x="686050" y="1295025"/>
              <a:ext cx="44425" cy="43475"/>
            </a:xfrm>
            <a:custGeom>
              <a:avLst/>
              <a:gdLst/>
              <a:ahLst/>
              <a:cxnLst/>
              <a:rect l="l" t="t" r="r" b="b"/>
              <a:pathLst>
                <a:path w="1777" h="1739" extrusionOk="0">
                  <a:moveTo>
                    <a:pt x="773" y="309"/>
                  </a:moveTo>
                  <a:lnTo>
                    <a:pt x="966" y="348"/>
                  </a:lnTo>
                  <a:lnTo>
                    <a:pt x="1159" y="464"/>
                  </a:lnTo>
                  <a:lnTo>
                    <a:pt x="1313" y="580"/>
                  </a:lnTo>
                  <a:lnTo>
                    <a:pt x="1390" y="773"/>
                  </a:lnTo>
                  <a:lnTo>
                    <a:pt x="1390" y="966"/>
                  </a:lnTo>
                  <a:lnTo>
                    <a:pt x="1352" y="1043"/>
                  </a:lnTo>
                  <a:lnTo>
                    <a:pt x="1275" y="1159"/>
                  </a:lnTo>
                  <a:lnTo>
                    <a:pt x="1197" y="1236"/>
                  </a:lnTo>
                  <a:lnTo>
                    <a:pt x="1082" y="1275"/>
                  </a:lnTo>
                  <a:lnTo>
                    <a:pt x="888" y="1352"/>
                  </a:lnTo>
                  <a:lnTo>
                    <a:pt x="695" y="1352"/>
                  </a:lnTo>
                  <a:lnTo>
                    <a:pt x="541" y="1236"/>
                  </a:lnTo>
                  <a:lnTo>
                    <a:pt x="425" y="1082"/>
                  </a:lnTo>
                  <a:lnTo>
                    <a:pt x="386" y="889"/>
                  </a:lnTo>
                  <a:lnTo>
                    <a:pt x="386" y="734"/>
                  </a:lnTo>
                  <a:lnTo>
                    <a:pt x="464" y="541"/>
                  </a:lnTo>
                  <a:lnTo>
                    <a:pt x="541" y="387"/>
                  </a:lnTo>
                  <a:lnTo>
                    <a:pt x="541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8" y="39"/>
                  </a:lnTo>
                  <a:lnTo>
                    <a:pt x="464" y="116"/>
                  </a:lnTo>
                  <a:lnTo>
                    <a:pt x="425" y="155"/>
                  </a:lnTo>
                  <a:lnTo>
                    <a:pt x="348" y="155"/>
                  </a:lnTo>
                  <a:lnTo>
                    <a:pt x="232" y="271"/>
                  </a:lnTo>
                  <a:lnTo>
                    <a:pt x="116" y="387"/>
                  </a:lnTo>
                  <a:lnTo>
                    <a:pt x="39" y="502"/>
                  </a:lnTo>
                  <a:lnTo>
                    <a:pt x="0" y="657"/>
                  </a:lnTo>
                  <a:lnTo>
                    <a:pt x="0" y="850"/>
                  </a:lnTo>
                  <a:lnTo>
                    <a:pt x="0" y="1004"/>
                  </a:lnTo>
                  <a:lnTo>
                    <a:pt x="39" y="1159"/>
                  </a:lnTo>
                  <a:lnTo>
                    <a:pt x="116" y="1313"/>
                  </a:lnTo>
                  <a:lnTo>
                    <a:pt x="193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8" y="1738"/>
                  </a:lnTo>
                  <a:lnTo>
                    <a:pt x="966" y="1738"/>
                  </a:lnTo>
                  <a:lnTo>
                    <a:pt x="1120" y="1700"/>
                  </a:lnTo>
                  <a:lnTo>
                    <a:pt x="1275" y="1622"/>
                  </a:lnTo>
                  <a:lnTo>
                    <a:pt x="1429" y="1545"/>
                  </a:lnTo>
                  <a:lnTo>
                    <a:pt x="1584" y="1391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27"/>
                  </a:lnTo>
                  <a:lnTo>
                    <a:pt x="1777" y="773"/>
                  </a:lnTo>
                  <a:lnTo>
                    <a:pt x="1738" y="580"/>
                  </a:lnTo>
                  <a:lnTo>
                    <a:pt x="1661" y="425"/>
                  </a:lnTo>
                  <a:lnTo>
                    <a:pt x="1545" y="271"/>
                  </a:lnTo>
                  <a:lnTo>
                    <a:pt x="1429" y="155"/>
                  </a:lnTo>
                  <a:lnTo>
                    <a:pt x="1275" y="78"/>
                  </a:lnTo>
                  <a:lnTo>
                    <a:pt x="1120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11"/>
            <p:cNvSpPr/>
            <p:nvPr/>
          </p:nvSpPr>
          <p:spPr>
            <a:xfrm>
              <a:off x="691825" y="1300825"/>
              <a:ext cx="114925" cy="285775"/>
            </a:xfrm>
            <a:custGeom>
              <a:avLst/>
              <a:gdLst/>
              <a:ahLst/>
              <a:cxnLst/>
              <a:rect l="l" t="t" r="r" b="b"/>
              <a:pathLst>
                <a:path w="4597" h="11431" extrusionOk="0">
                  <a:moveTo>
                    <a:pt x="3631" y="888"/>
                  </a:moveTo>
                  <a:lnTo>
                    <a:pt x="3708" y="2008"/>
                  </a:lnTo>
                  <a:lnTo>
                    <a:pt x="3824" y="3128"/>
                  </a:lnTo>
                  <a:lnTo>
                    <a:pt x="3940" y="4248"/>
                  </a:lnTo>
                  <a:lnTo>
                    <a:pt x="4017" y="5406"/>
                  </a:lnTo>
                  <a:lnTo>
                    <a:pt x="4056" y="6603"/>
                  </a:lnTo>
                  <a:lnTo>
                    <a:pt x="4056" y="7260"/>
                  </a:lnTo>
                  <a:lnTo>
                    <a:pt x="3978" y="7878"/>
                  </a:lnTo>
                  <a:lnTo>
                    <a:pt x="3901" y="8534"/>
                  </a:lnTo>
                  <a:lnTo>
                    <a:pt x="3747" y="9152"/>
                  </a:lnTo>
                  <a:lnTo>
                    <a:pt x="3515" y="9731"/>
                  </a:lnTo>
                  <a:lnTo>
                    <a:pt x="3245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2"/>
                  </a:lnTo>
                  <a:lnTo>
                    <a:pt x="1623" y="10696"/>
                  </a:lnTo>
                  <a:lnTo>
                    <a:pt x="1353" y="10503"/>
                  </a:lnTo>
                  <a:lnTo>
                    <a:pt x="1121" y="10233"/>
                  </a:lnTo>
                  <a:lnTo>
                    <a:pt x="966" y="9963"/>
                  </a:lnTo>
                  <a:lnTo>
                    <a:pt x="851" y="9692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95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9" y="4055"/>
                  </a:lnTo>
                  <a:lnTo>
                    <a:pt x="580" y="2780"/>
                  </a:lnTo>
                  <a:lnTo>
                    <a:pt x="542" y="2742"/>
                  </a:lnTo>
                  <a:lnTo>
                    <a:pt x="580" y="2742"/>
                  </a:lnTo>
                  <a:lnTo>
                    <a:pt x="1353" y="2356"/>
                  </a:lnTo>
                  <a:lnTo>
                    <a:pt x="2163" y="1931"/>
                  </a:lnTo>
                  <a:lnTo>
                    <a:pt x="2936" y="1429"/>
                  </a:lnTo>
                  <a:lnTo>
                    <a:pt x="3283" y="1159"/>
                  </a:lnTo>
                  <a:lnTo>
                    <a:pt x="3631" y="888"/>
                  </a:lnTo>
                  <a:close/>
                  <a:moveTo>
                    <a:pt x="3978" y="0"/>
                  </a:moveTo>
                  <a:lnTo>
                    <a:pt x="3901" y="39"/>
                  </a:lnTo>
                  <a:lnTo>
                    <a:pt x="3476" y="309"/>
                  </a:lnTo>
                  <a:lnTo>
                    <a:pt x="3052" y="657"/>
                  </a:lnTo>
                  <a:lnTo>
                    <a:pt x="2627" y="966"/>
                  </a:lnTo>
                  <a:lnTo>
                    <a:pt x="2202" y="1313"/>
                  </a:lnTo>
                  <a:lnTo>
                    <a:pt x="1314" y="1892"/>
                  </a:lnTo>
                  <a:lnTo>
                    <a:pt x="426" y="2472"/>
                  </a:lnTo>
                  <a:lnTo>
                    <a:pt x="349" y="2549"/>
                  </a:lnTo>
                  <a:lnTo>
                    <a:pt x="349" y="2626"/>
                  </a:lnTo>
                  <a:lnTo>
                    <a:pt x="271" y="2665"/>
                  </a:lnTo>
                  <a:lnTo>
                    <a:pt x="233" y="2780"/>
                  </a:lnTo>
                  <a:lnTo>
                    <a:pt x="194" y="3823"/>
                  </a:lnTo>
                  <a:lnTo>
                    <a:pt x="155" y="4827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7"/>
                  </a:lnTo>
                  <a:lnTo>
                    <a:pt x="155" y="7685"/>
                  </a:lnTo>
                  <a:lnTo>
                    <a:pt x="155" y="8418"/>
                  </a:lnTo>
                  <a:lnTo>
                    <a:pt x="233" y="9152"/>
                  </a:lnTo>
                  <a:lnTo>
                    <a:pt x="310" y="9615"/>
                  </a:lnTo>
                  <a:lnTo>
                    <a:pt x="503" y="10079"/>
                  </a:lnTo>
                  <a:lnTo>
                    <a:pt x="735" y="10503"/>
                  </a:lnTo>
                  <a:lnTo>
                    <a:pt x="1044" y="10890"/>
                  </a:lnTo>
                  <a:lnTo>
                    <a:pt x="1198" y="11044"/>
                  </a:lnTo>
                  <a:lnTo>
                    <a:pt x="1391" y="11198"/>
                  </a:lnTo>
                  <a:lnTo>
                    <a:pt x="1623" y="11314"/>
                  </a:lnTo>
                  <a:lnTo>
                    <a:pt x="1816" y="11392"/>
                  </a:lnTo>
                  <a:lnTo>
                    <a:pt x="2048" y="11430"/>
                  </a:lnTo>
                  <a:lnTo>
                    <a:pt x="2279" y="11430"/>
                  </a:lnTo>
                  <a:lnTo>
                    <a:pt x="2550" y="11392"/>
                  </a:lnTo>
                  <a:lnTo>
                    <a:pt x="2820" y="11314"/>
                  </a:lnTo>
                  <a:lnTo>
                    <a:pt x="3052" y="11198"/>
                  </a:lnTo>
                  <a:lnTo>
                    <a:pt x="3283" y="11044"/>
                  </a:lnTo>
                  <a:lnTo>
                    <a:pt x="3476" y="10851"/>
                  </a:lnTo>
                  <a:lnTo>
                    <a:pt x="3669" y="10658"/>
                  </a:lnTo>
                  <a:lnTo>
                    <a:pt x="3824" y="10388"/>
                  </a:lnTo>
                  <a:lnTo>
                    <a:pt x="3978" y="10117"/>
                  </a:lnTo>
                  <a:lnTo>
                    <a:pt x="4171" y="9538"/>
                  </a:lnTo>
                  <a:lnTo>
                    <a:pt x="4326" y="8920"/>
                  </a:lnTo>
                  <a:lnTo>
                    <a:pt x="4442" y="8302"/>
                  </a:lnTo>
                  <a:lnTo>
                    <a:pt x="4519" y="7723"/>
                  </a:lnTo>
                  <a:lnTo>
                    <a:pt x="4558" y="7221"/>
                  </a:lnTo>
                  <a:lnTo>
                    <a:pt x="4596" y="6642"/>
                  </a:lnTo>
                  <a:lnTo>
                    <a:pt x="4596" y="6101"/>
                  </a:lnTo>
                  <a:lnTo>
                    <a:pt x="4519" y="4981"/>
                  </a:lnTo>
                  <a:lnTo>
                    <a:pt x="4442" y="3862"/>
                  </a:lnTo>
                  <a:lnTo>
                    <a:pt x="4326" y="2780"/>
                  </a:lnTo>
                  <a:lnTo>
                    <a:pt x="4287" y="2394"/>
                  </a:lnTo>
                  <a:lnTo>
                    <a:pt x="4210" y="1468"/>
                  </a:lnTo>
                  <a:lnTo>
                    <a:pt x="4133" y="541"/>
                  </a:lnTo>
                  <a:lnTo>
                    <a:pt x="4094" y="386"/>
                  </a:lnTo>
                  <a:lnTo>
                    <a:pt x="4133" y="348"/>
                  </a:lnTo>
                  <a:lnTo>
                    <a:pt x="4171" y="270"/>
                  </a:lnTo>
                  <a:lnTo>
                    <a:pt x="4210" y="193"/>
                  </a:lnTo>
                  <a:lnTo>
                    <a:pt x="4171" y="77"/>
                  </a:lnTo>
                  <a:lnTo>
                    <a:pt x="4094" y="39"/>
                  </a:lnTo>
                  <a:lnTo>
                    <a:pt x="40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11"/>
            <p:cNvSpPr/>
            <p:nvPr/>
          </p:nvSpPr>
          <p:spPr>
            <a:xfrm>
              <a:off x="635850" y="1347150"/>
              <a:ext cx="42500" cy="41550"/>
            </a:xfrm>
            <a:custGeom>
              <a:avLst/>
              <a:gdLst/>
              <a:ahLst/>
              <a:cxnLst/>
              <a:rect l="l" t="t" r="r" b="b"/>
              <a:pathLst>
                <a:path w="1700" h="1662" extrusionOk="0">
                  <a:moveTo>
                    <a:pt x="1004" y="387"/>
                  </a:moveTo>
                  <a:lnTo>
                    <a:pt x="1120" y="425"/>
                  </a:lnTo>
                  <a:lnTo>
                    <a:pt x="1159" y="464"/>
                  </a:lnTo>
                  <a:lnTo>
                    <a:pt x="1236" y="541"/>
                  </a:lnTo>
                  <a:lnTo>
                    <a:pt x="1313" y="734"/>
                  </a:lnTo>
                  <a:lnTo>
                    <a:pt x="1313" y="927"/>
                  </a:lnTo>
                  <a:lnTo>
                    <a:pt x="1236" y="1082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8" y="1275"/>
                  </a:lnTo>
                  <a:lnTo>
                    <a:pt x="695" y="1236"/>
                  </a:lnTo>
                  <a:lnTo>
                    <a:pt x="541" y="1121"/>
                  </a:lnTo>
                  <a:lnTo>
                    <a:pt x="464" y="1082"/>
                  </a:lnTo>
                  <a:lnTo>
                    <a:pt x="425" y="966"/>
                  </a:lnTo>
                  <a:lnTo>
                    <a:pt x="386" y="889"/>
                  </a:lnTo>
                  <a:lnTo>
                    <a:pt x="386" y="773"/>
                  </a:lnTo>
                  <a:lnTo>
                    <a:pt x="425" y="541"/>
                  </a:lnTo>
                  <a:lnTo>
                    <a:pt x="541" y="580"/>
                  </a:lnTo>
                  <a:lnTo>
                    <a:pt x="618" y="541"/>
                  </a:lnTo>
                  <a:lnTo>
                    <a:pt x="773" y="425"/>
                  </a:lnTo>
                  <a:lnTo>
                    <a:pt x="927" y="387"/>
                  </a:lnTo>
                  <a:close/>
                  <a:moveTo>
                    <a:pt x="734" y="1"/>
                  </a:moveTo>
                  <a:lnTo>
                    <a:pt x="618" y="39"/>
                  </a:lnTo>
                  <a:lnTo>
                    <a:pt x="502" y="117"/>
                  </a:lnTo>
                  <a:lnTo>
                    <a:pt x="348" y="194"/>
                  </a:lnTo>
                  <a:lnTo>
                    <a:pt x="232" y="310"/>
                  </a:lnTo>
                  <a:lnTo>
                    <a:pt x="155" y="425"/>
                  </a:lnTo>
                  <a:lnTo>
                    <a:pt x="78" y="580"/>
                  </a:lnTo>
                  <a:lnTo>
                    <a:pt x="39" y="696"/>
                  </a:lnTo>
                  <a:lnTo>
                    <a:pt x="0" y="850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3" y="1352"/>
                  </a:lnTo>
                  <a:lnTo>
                    <a:pt x="309" y="1468"/>
                  </a:lnTo>
                  <a:lnTo>
                    <a:pt x="464" y="1584"/>
                  </a:lnTo>
                  <a:lnTo>
                    <a:pt x="657" y="1623"/>
                  </a:lnTo>
                  <a:lnTo>
                    <a:pt x="811" y="1661"/>
                  </a:lnTo>
                  <a:lnTo>
                    <a:pt x="1004" y="1661"/>
                  </a:lnTo>
                  <a:lnTo>
                    <a:pt x="1197" y="1584"/>
                  </a:lnTo>
                  <a:lnTo>
                    <a:pt x="1352" y="1507"/>
                  </a:lnTo>
                  <a:lnTo>
                    <a:pt x="1468" y="1391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699" y="927"/>
                  </a:lnTo>
                  <a:lnTo>
                    <a:pt x="1699" y="734"/>
                  </a:lnTo>
                  <a:lnTo>
                    <a:pt x="1661" y="541"/>
                  </a:lnTo>
                  <a:lnTo>
                    <a:pt x="1584" y="387"/>
                  </a:lnTo>
                  <a:lnTo>
                    <a:pt x="1506" y="232"/>
                  </a:lnTo>
                  <a:lnTo>
                    <a:pt x="1390" y="155"/>
                  </a:lnTo>
                  <a:lnTo>
                    <a:pt x="1275" y="78"/>
                  </a:lnTo>
                  <a:lnTo>
                    <a:pt x="10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11"/>
            <p:cNvSpPr/>
            <p:nvPr/>
          </p:nvSpPr>
          <p:spPr>
            <a:xfrm>
              <a:off x="444700" y="13741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71" y="1"/>
                  </a:moveTo>
                  <a:lnTo>
                    <a:pt x="116" y="40"/>
                  </a:lnTo>
                  <a:lnTo>
                    <a:pt x="39" y="117"/>
                  </a:lnTo>
                  <a:lnTo>
                    <a:pt x="1" y="233"/>
                  </a:lnTo>
                  <a:lnTo>
                    <a:pt x="39" y="387"/>
                  </a:lnTo>
                  <a:lnTo>
                    <a:pt x="348" y="889"/>
                  </a:lnTo>
                  <a:lnTo>
                    <a:pt x="657" y="1391"/>
                  </a:lnTo>
                  <a:lnTo>
                    <a:pt x="1005" y="1854"/>
                  </a:lnTo>
                  <a:lnTo>
                    <a:pt x="1391" y="2318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4" y="3553"/>
                  </a:lnTo>
                  <a:lnTo>
                    <a:pt x="3167" y="3901"/>
                  </a:lnTo>
                  <a:lnTo>
                    <a:pt x="3553" y="3747"/>
                  </a:lnTo>
                  <a:lnTo>
                    <a:pt x="2781" y="3013"/>
                  </a:lnTo>
                  <a:lnTo>
                    <a:pt x="2047" y="2241"/>
                  </a:lnTo>
                  <a:lnTo>
                    <a:pt x="1352" y="1430"/>
                  </a:lnTo>
                  <a:lnTo>
                    <a:pt x="1043" y="1005"/>
                  </a:lnTo>
                  <a:lnTo>
                    <a:pt x="734" y="542"/>
                  </a:lnTo>
                  <a:lnTo>
                    <a:pt x="1622" y="696"/>
                  </a:lnTo>
                  <a:lnTo>
                    <a:pt x="2511" y="889"/>
                  </a:lnTo>
                  <a:lnTo>
                    <a:pt x="3013" y="1044"/>
                  </a:lnTo>
                  <a:lnTo>
                    <a:pt x="3515" y="1198"/>
                  </a:lnTo>
                  <a:lnTo>
                    <a:pt x="4017" y="1352"/>
                  </a:lnTo>
                  <a:lnTo>
                    <a:pt x="4480" y="1507"/>
                  </a:lnTo>
                  <a:lnTo>
                    <a:pt x="4596" y="1507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5" y="1507"/>
                  </a:lnTo>
                  <a:lnTo>
                    <a:pt x="4943" y="1430"/>
                  </a:lnTo>
                  <a:lnTo>
                    <a:pt x="4634" y="1159"/>
                  </a:lnTo>
                  <a:lnTo>
                    <a:pt x="4171" y="850"/>
                  </a:lnTo>
                  <a:lnTo>
                    <a:pt x="3630" y="619"/>
                  </a:lnTo>
                  <a:lnTo>
                    <a:pt x="3090" y="464"/>
                  </a:lnTo>
                  <a:lnTo>
                    <a:pt x="2511" y="310"/>
                  </a:lnTo>
                  <a:lnTo>
                    <a:pt x="1931" y="194"/>
                  </a:lnTo>
                  <a:lnTo>
                    <a:pt x="1352" y="117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11"/>
            <p:cNvSpPr/>
            <p:nvPr/>
          </p:nvSpPr>
          <p:spPr>
            <a:xfrm>
              <a:off x="5333350" y="138867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5"/>
                  </a:moveTo>
                  <a:lnTo>
                    <a:pt x="23633" y="1467"/>
                  </a:lnTo>
                  <a:lnTo>
                    <a:pt x="23941" y="2008"/>
                  </a:lnTo>
                  <a:lnTo>
                    <a:pt x="23787" y="2163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2" y="1969"/>
                  </a:lnTo>
                  <a:lnTo>
                    <a:pt x="23015" y="1815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4"/>
                  </a:lnTo>
                  <a:lnTo>
                    <a:pt x="23169" y="1120"/>
                  </a:lnTo>
                  <a:lnTo>
                    <a:pt x="23285" y="965"/>
                  </a:lnTo>
                  <a:close/>
                  <a:moveTo>
                    <a:pt x="24096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7"/>
                  </a:lnTo>
                  <a:lnTo>
                    <a:pt x="24096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0"/>
                  </a:lnTo>
                  <a:lnTo>
                    <a:pt x="16566" y="5406"/>
                  </a:lnTo>
                  <a:lnTo>
                    <a:pt x="16296" y="5445"/>
                  </a:lnTo>
                  <a:lnTo>
                    <a:pt x="15639" y="5522"/>
                  </a:lnTo>
                  <a:lnTo>
                    <a:pt x="15639" y="5483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5" y="5175"/>
                  </a:lnTo>
                  <a:lnTo>
                    <a:pt x="15832" y="5097"/>
                  </a:lnTo>
                  <a:lnTo>
                    <a:pt x="15948" y="5020"/>
                  </a:lnTo>
                  <a:lnTo>
                    <a:pt x="16064" y="4981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522"/>
                  </a:lnTo>
                  <a:lnTo>
                    <a:pt x="24057" y="5445"/>
                  </a:lnTo>
                  <a:lnTo>
                    <a:pt x="23903" y="5290"/>
                  </a:lnTo>
                  <a:lnTo>
                    <a:pt x="23826" y="5097"/>
                  </a:lnTo>
                  <a:lnTo>
                    <a:pt x="23787" y="4981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2" y="5638"/>
                  </a:lnTo>
                  <a:lnTo>
                    <a:pt x="17570" y="5522"/>
                  </a:lnTo>
                  <a:lnTo>
                    <a:pt x="17029" y="5445"/>
                  </a:lnTo>
                  <a:lnTo>
                    <a:pt x="17068" y="5290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3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6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599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6"/>
                  </a:lnTo>
                  <a:lnTo>
                    <a:pt x="19385" y="5831"/>
                  </a:lnTo>
                  <a:lnTo>
                    <a:pt x="19385" y="5985"/>
                  </a:lnTo>
                  <a:lnTo>
                    <a:pt x="19346" y="6178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6"/>
                  </a:lnTo>
                  <a:lnTo>
                    <a:pt x="18844" y="5522"/>
                  </a:lnTo>
                  <a:lnTo>
                    <a:pt x="18999" y="5483"/>
                  </a:lnTo>
                  <a:close/>
                  <a:moveTo>
                    <a:pt x="20196" y="6063"/>
                  </a:moveTo>
                  <a:lnTo>
                    <a:pt x="20350" y="6101"/>
                  </a:lnTo>
                  <a:lnTo>
                    <a:pt x="20466" y="6140"/>
                  </a:lnTo>
                  <a:lnTo>
                    <a:pt x="20543" y="6178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0"/>
                  </a:lnTo>
                  <a:lnTo>
                    <a:pt x="19848" y="6294"/>
                  </a:lnTo>
                  <a:lnTo>
                    <a:pt x="19887" y="6178"/>
                  </a:lnTo>
                  <a:lnTo>
                    <a:pt x="20003" y="6140"/>
                  </a:lnTo>
                  <a:lnTo>
                    <a:pt x="20080" y="6101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1" y="5985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1" y="6294"/>
                  </a:lnTo>
                  <a:lnTo>
                    <a:pt x="23748" y="6565"/>
                  </a:lnTo>
                  <a:lnTo>
                    <a:pt x="23517" y="6796"/>
                  </a:lnTo>
                  <a:lnTo>
                    <a:pt x="23246" y="6989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8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78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6"/>
                  </a:lnTo>
                  <a:lnTo>
                    <a:pt x="12627" y="6680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59" y="6217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719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44"/>
                  </a:lnTo>
                  <a:lnTo>
                    <a:pt x="22551" y="7221"/>
                  </a:lnTo>
                  <a:lnTo>
                    <a:pt x="22165" y="7260"/>
                  </a:lnTo>
                  <a:lnTo>
                    <a:pt x="21779" y="7221"/>
                  </a:lnTo>
                  <a:lnTo>
                    <a:pt x="21393" y="7105"/>
                  </a:lnTo>
                  <a:lnTo>
                    <a:pt x="21470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414"/>
                  </a:moveTo>
                  <a:lnTo>
                    <a:pt x="12473" y="7453"/>
                  </a:lnTo>
                  <a:lnTo>
                    <a:pt x="12125" y="7993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09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3"/>
                  </a:lnTo>
                  <a:lnTo>
                    <a:pt x="11816" y="7607"/>
                  </a:lnTo>
                  <a:lnTo>
                    <a:pt x="11894" y="7530"/>
                  </a:lnTo>
                  <a:lnTo>
                    <a:pt x="12009" y="7453"/>
                  </a:lnTo>
                  <a:lnTo>
                    <a:pt x="12164" y="7414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1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2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7"/>
                  </a:lnTo>
                  <a:close/>
                  <a:moveTo>
                    <a:pt x="3785" y="9770"/>
                  </a:moveTo>
                  <a:lnTo>
                    <a:pt x="3900" y="9808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32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5"/>
                  </a:lnTo>
                  <a:lnTo>
                    <a:pt x="5097" y="10774"/>
                  </a:lnTo>
                  <a:lnTo>
                    <a:pt x="5136" y="10889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928"/>
                  </a:lnTo>
                  <a:lnTo>
                    <a:pt x="4441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19"/>
                  </a:moveTo>
                  <a:lnTo>
                    <a:pt x="10967" y="11198"/>
                  </a:lnTo>
                  <a:lnTo>
                    <a:pt x="10735" y="11739"/>
                  </a:lnTo>
                  <a:lnTo>
                    <a:pt x="10658" y="11700"/>
                  </a:lnTo>
                  <a:lnTo>
                    <a:pt x="10504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2"/>
                  </a:lnTo>
                  <a:lnTo>
                    <a:pt x="10735" y="10696"/>
                  </a:lnTo>
                  <a:lnTo>
                    <a:pt x="10928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09"/>
                  </a:lnTo>
                  <a:lnTo>
                    <a:pt x="6410" y="12241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0"/>
                  </a:lnTo>
                  <a:lnTo>
                    <a:pt x="5445" y="11623"/>
                  </a:lnTo>
                  <a:lnTo>
                    <a:pt x="5561" y="11546"/>
                  </a:lnTo>
                  <a:lnTo>
                    <a:pt x="5638" y="11507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39" y="13206"/>
                  </a:lnTo>
                  <a:lnTo>
                    <a:pt x="7337" y="13013"/>
                  </a:lnTo>
                  <a:lnTo>
                    <a:pt x="6835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3" y="12627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6"/>
                  </a:lnTo>
                  <a:lnTo>
                    <a:pt x="9229" y="13129"/>
                  </a:lnTo>
                  <a:lnTo>
                    <a:pt x="9268" y="13206"/>
                  </a:lnTo>
                  <a:lnTo>
                    <a:pt x="9036" y="13284"/>
                  </a:lnTo>
                  <a:lnTo>
                    <a:pt x="8804" y="13322"/>
                  </a:lnTo>
                  <a:lnTo>
                    <a:pt x="8573" y="13322"/>
                  </a:lnTo>
                  <a:lnTo>
                    <a:pt x="8302" y="13284"/>
                  </a:lnTo>
                  <a:lnTo>
                    <a:pt x="8302" y="13206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704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6" y="0"/>
                  </a:moveTo>
                  <a:lnTo>
                    <a:pt x="22899" y="39"/>
                  </a:lnTo>
                  <a:lnTo>
                    <a:pt x="22822" y="77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2"/>
                  </a:lnTo>
                  <a:lnTo>
                    <a:pt x="22783" y="965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0" y="2278"/>
                  </a:lnTo>
                  <a:lnTo>
                    <a:pt x="23053" y="2394"/>
                  </a:lnTo>
                  <a:lnTo>
                    <a:pt x="23246" y="2510"/>
                  </a:lnTo>
                  <a:lnTo>
                    <a:pt x="23478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82"/>
                  </a:lnTo>
                  <a:lnTo>
                    <a:pt x="23439" y="3514"/>
                  </a:lnTo>
                  <a:lnTo>
                    <a:pt x="23555" y="3707"/>
                  </a:lnTo>
                  <a:lnTo>
                    <a:pt x="23748" y="3900"/>
                  </a:lnTo>
                  <a:lnTo>
                    <a:pt x="23980" y="4016"/>
                  </a:lnTo>
                  <a:lnTo>
                    <a:pt x="23748" y="4209"/>
                  </a:lnTo>
                  <a:lnTo>
                    <a:pt x="23555" y="4479"/>
                  </a:lnTo>
                  <a:lnTo>
                    <a:pt x="23478" y="4750"/>
                  </a:lnTo>
                  <a:lnTo>
                    <a:pt x="23439" y="4904"/>
                  </a:lnTo>
                  <a:lnTo>
                    <a:pt x="23439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1" y="5522"/>
                  </a:lnTo>
                  <a:lnTo>
                    <a:pt x="23169" y="5561"/>
                  </a:lnTo>
                  <a:lnTo>
                    <a:pt x="22976" y="5715"/>
                  </a:lnTo>
                  <a:lnTo>
                    <a:pt x="22783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4" y="6294"/>
                  </a:lnTo>
                  <a:lnTo>
                    <a:pt x="22320" y="6256"/>
                  </a:lnTo>
                  <a:lnTo>
                    <a:pt x="22165" y="6217"/>
                  </a:lnTo>
                  <a:lnTo>
                    <a:pt x="21972" y="6217"/>
                  </a:lnTo>
                  <a:lnTo>
                    <a:pt x="21740" y="6294"/>
                  </a:lnTo>
                  <a:lnTo>
                    <a:pt x="21509" y="6410"/>
                  </a:lnTo>
                  <a:lnTo>
                    <a:pt x="21354" y="6565"/>
                  </a:lnTo>
                  <a:lnTo>
                    <a:pt x="21200" y="6796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4"/>
                  </a:lnTo>
                  <a:lnTo>
                    <a:pt x="20736" y="5908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4" y="5754"/>
                  </a:lnTo>
                  <a:lnTo>
                    <a:pt x="20080" y="5792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3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0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1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5"/>
                  </a:lnTo>
                  <a:lnTo>
                    <a:pt x="17802" y="4557"/>
                  </a:lnTo>
                  <a:lnTo>
                    <a:pt x="17647" y="4518"/>
                  </a:lnTo>
                  <a:lnTo>
                    <a:pt x="17493" y="4557"/>
                  </a:lnTo>
                  <a:lnTo>
                    <a:pt x="17377" y="4595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7"/>
                  </a:lnTo>
                  <a:lnTo>
                    <a:pt x="16759" y="4943"/>
                  </a:lnTo>
                  <a:lnTo>
                    <a:pt x="16605" y="4788"/>
                  </a:lnTo>
                  <a:lnTo>
                    <a:pt x="16450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1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1"/>
                  </a:lnTo>
                  <a:lnTo>
                    <a:pt x="14635" y="4943"/>
                  </a:lnTo>
                  <a:lnTo>
                    <a:pt x="14442" y="4981"/>
                  </a:lnTo>
                  <a:lnTo>
                    <a:pt x="14288" y="5020"/>
                  </a:lnTo>
                  <a:lnTo>
                    <a:pt x="14133" y="5097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7"/>
                  </a:lnTo>
                  <a:lnTo>
                    <a:pt x="12357" y="6372"/>
                  </a:lnTo>
                  <a:lnTo>
                    <a:pt x="12357" y="6526"/>
                  </a:lnTo>
                  <a:lnTo>
                    <a:pt x="12357" y="6680"/>
                  </a:lnTo>
                  <a:lnTo>
                    <a:pt x="12357" y="6835"/>
                  </a:lnTo>
                  <a:lnTo>
                    <a:pt x="12434" y="6989"/>
                  </a:lnTo>
                  <a:lnTo>
                    <a:pt x="12164" y="7028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414"/>
                  </a:lnTo>
                  <a:lnTo>
                    <a:pt x="11392" y="7530"/>
                  </a:lnTo>
                  <a:lnTo>
                    <a:pt x="11353" y="7684"/>
                  </a:lnTo>
                  <a:lnTo>
                    <a:pt x="11314" y="7839"/>
                  </a:lnTo>
                  <a:lnTo>
                    <a:pt x="11276" y="7993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57"/>
                  </a:lnTo>
                  <a:lnTo>
                    <a:pt x="11469" y="8611"/>
                  </a:lnTo>
                  <a:lnTo>
                    <a:pt x="11199" y="8650"/>
                  </a:lnTo>
                  <a:lnTo>
                    <a:pt x="10967" y="8804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3"/>
                  </a:lnTo>
                  <a:lnTo>
                    <a:pt x="10619" y="10310"/>
                  </a:lnTo>
                  <a:lnTo>
                    <a:pt x="10426" y="10426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5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4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2" y="12087"/>
                  </a:lnTo>
                  <a:lnTo>
                    <a:pt x="9384" y="12202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95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4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202"/>
                  </a:lnTo>
                  <a:lnTo>
                    <a:pt x="6990" y="12280"/>
                  </a:lnTo>
                  <a:lnTo>
                    <a:pt x="6796" y="12434"/>
                  </a:lnTo>
                  <a:lnTo>
                    <a:pt x="6796" y="12048"/>
                  </a:lnTo>
                  <a:lnTo>
                    <a:pt x="6758" y="11893"/>
                  </a:lnTo>
                  <a:lnTo>
                    <a:pt x="6681" y="11700"/>
                  </a:lnTo>
                  <a:lnTo>
                    <a:pt x="6603" y="11546"/>
                  </a:lnTo>
                  <a:lnTo>
                    <a:pt x="6526" y="11430"/>
                  </a:lnTo>
                  <a:lnTo>
                    <a:pt x="6372" y="11314"/>
                  </a:lnTo>
                  <a:lnTo>
                    <a:pt x="6217" y="11198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7"/>
                  </a:lnTo>
                  <a:lnTo>
                    <a:pt x="5522" y="10967"/>
                  </a:lnTo>
                  <a:lnTo>
                    <a:pt x="5445" y="10735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88"/>
                  </a:lnTo>
                  <a:lnTo>
                    <a:pt x="4943" y="10310"/>
                  </a:lnTo>
                  <a:lnTo>
                    <a:pt x="4827" y="10310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499"/>
                  </a:lnTo>
                  <a:lnTo>
                    <a:pt x="3900" y="9461"/>
                  </a:lnTo>
                  <a:lnTo>
                    <a:pt x="3746" y="9422"/>
                  </a:lnTo>
                  <a:lnTo>
                    <a:pt x="3591" y="9422"/>
                  </a:lnTo>
                  <a:lnTo>
                    <a:pt x="3398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70"/>
                  </a:lnTo>
                  <a:lnTo>
                    <a:pt x="2974" y="9615"/>
                  </a:lnTo>
                  <a:lnTo>
                    <a:pt x="2896" y="9461"/>
                  </a:lnTo>
                  <a:lnTo>
                    <a:pt x="2781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9036"/>
                  </a:lnTo>
                  <a:lnTo>
                    <a:pt x="1854" y="9113"/>
                  </a:lnTo>
                  <a:lnTo>
                    <a:pt x="1699" y="9190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1"/>
                  </a:lnTo>
                  <a:lnTo>
                    <a:pt x="1352" y="9924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0"/>
                  </a:lnTo>
                  <a:lnTo>
                    <a:pt x="386" y="10426"/>
                  </a:lnTo>
                  <a:lnTo>
                    <a:pt x="271" y="10581"/>
                  </a:lnTo>
                  <a:lnTo>
                    <a:pt x="116" y="10889"/>
                  </a:lnTo>
                  <a:lnTo>
                    <a:pt x="0" y="11237"/>
                  </a:lnTo>
                  <a:lnTo>
                    <a:pt x="0" y="11585"/>
                  </a:lnTo>
                  <a:lnTo>
                    <a:pt x="77" y="11932"/>
                  </a:lnTo>
                  <a:lnTo>
                    <a:pt x="193" y="12241"/>
                  </a:lnTo>
                  <a:lnTo>
                    <a:pt x="386" y="12550"/>
                  </a:lnTo>
                  <a:lnTo>
                    <a:pt x="618" y="12820"/>
                  </a:lnTo>
                  <a:lnTo>
                    <a:pt x="811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5" y="13129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1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78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4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2"/>
                  </a:lnTo>
                  <a:lnTo>
                    <a:pt x="618" y="12048"/>
                  </a:lnTo>
                  <a:lnTo>
                    <a:pt x="541" y="11893"/>
                  </a:lnTo>
                  <a:lnTo>
                    <a:pt x="502" y="11739"/>
                  </a:lnTo>
                  <a:lnTo>
                    <a:pt x="502" y="11546"/>
                  </a:lnTo>
                  <a:lnTo>
                    <a:pt x="502" y="11391"/>
                  </a:lnTo>
                  <a:lnTo>
                    <a:pt x="541" y="11198"/>
                  </a:lnTo>
                  <a:lnTo>
                    <a:pt x="579" y="11044"/>
                  </a:lnTo>
                  <a:lnTo>
                    <a:pt x="657" y="10889"/>
                  </a:lnTo>
                  <a:lnTo>
                    <a:pt x="773" y="10774"/>
                  </a:lnTo>
                  <a:lnTo>
                    <a:pt x="888" y="10619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6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5"/>
                  </a:lnTo>
                  <a:lnTo>
                    <a:pt x="5870" y="12704"/>
                  </a:lnTo>
                  <a:lnTo>
                    <a:pt x="6256" y="12975"/>
                  </a:lnTo>
                  <a:lnTo>
                    <a:pt x="6681" y="13206"/>
                  </a:lnTo>
                  <a:lnTo>
                    <a:pt x="7105" y="13438"/>
                  </a:lnTo>
                  <a:lnTo>
                    <a:pt x="7530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8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5"/>
                  </a:lnTo>
                  <a:lnTo>
                    <a:pt x="11314" y="11739"/>
                  </a:lnTo>
                  <a:lnTo>
                    <a:pt x="11507" y="11237"/>
                  </a:lnTo>
                  <a:lnTo>
                    <a:pt x="11662" y="10696"/>
                  </a:lnTo>
                  <a:lnTo>
                    <a:pt x="11971" y="9615"/>
                  </a:lnTo>
                  <a:lnTo>
                    <a:pt x="12125" y="9113"/>
                  </a:lnTo>
                  <a:lnTo>
                    <a:pt x="12357" y="8611"/>
                  </a:lnTo>
                  <a:lnTo>
                    <a:pt x="12589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89"/>
                  </a:lnTo>
                  <a:lnTo>
                    <a:pt x="14017" y="6719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4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0" y="7723"/>
                  </a:lnTo>
                  <a:lnTo>
                    <a:pt x="22165" y="7762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530"/>
                  </a:lnTo>
                  <a:lnTo>
                    <a:pt x="23710" y="7298"/>
                  </a:lnTo>
                  <a:lnTo>
                    <a:pt x="24057" y="6989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908"/>
                  </a:lnTo>
                  <a:lnTo>
                    <a:pt x="24868" y="5483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5" y="3746"/>
                  </a:lnTo>
                  <a:lnTo>
                    <a:pt x="24868" y="3282"/>
                  </a:lnTo>
                  <a:lnTo>
                    <a:pt x="24791" y="2858"/>
                  </a:lnTo>
                  <a:lnTo>
                    <a:pt x="24637" y="2394"/>
                  </a:lnTo>
                  <a:lnTo>
                    <a:pt x="24443" y="1969"/>
                  </a:lnTo>
                  <a:lnTo>
                    <a:pt x="24250" y="1583"/>
                  </a:lnTo>
                  <a:lnTo>
                    <a:pt x="24057" y="1197"/>
                  </a:lnTo>
                  <a:lnTo>
                    <a:pt x="23787" y="811"/>
                  </a:lnTo>
                  <a:lnTo>
                    <a:pt x="23941" y="386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7"/>
                  </a:lnTo>
                  <a:lnTo>
                    <a:pt x="230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11"/>
            <p:cNvSpPr/>
            <p:nvPr/>
          </p:nvSpPr>
          <p:spPr>
            <a:xfrm>
              <a:off x="5843050" y="1398325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5" y="1429"/>
                  </a:lnTo>
                  <a:lnTo>
                    <a:pt x="4866" y="1738"/>
                  </a:lnTo>
                  <a:lnTo>
                    <a:pt x="5059" y="2085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6" y="5599"/>
                  </a:lnTo>
                  <a:lnTo>
                    <a:pt x="5330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40" y="8380"/>
                  </a:lnTo>
                  <a:lnTo>
                    <a:pt x="3631" y="8727"/>
                  </a:lnTo>
                  <a:lnTo>
                    <a:pt x="3283" y="9036"/>
                  </a:lnTo>
                  <a:lnTo>
                    <a:pt x="2936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9" y="10040"/>
                  </a:lnTo>
                  <a:lnTo>
                    <a:pt x="1314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9" y="10967"/>
                  </a:lnTo>
                  <a:lnTo>
                    <a:pt x="1121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8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5" y="6294"/>
                  </a:lnTo>
                  <a:lnTo>
                    <a:pt x="5909" y="5792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5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40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11"/>
            <p:cNvSpPr/>
            <p:nvPr/>
          </p:nvSpPr>
          <p:spPr>
            <a:xfrm>
              <a:off x="569225" y="1424375"/>
              <a:ext cx="126500" cy="69550"/>
            </a:xfrm>
            <a:custGeom>
              <a:avLst/>
              <a:gdLst/>
              <a:ahLst/>
              <a:cxnLst/>
              <a:rect l="l" t="t" r="r" b="b"/>
              <a:pathLst>
                <a:path w="5060" h="2782" extrusionOk="0">
                  <a:moveTo>
                    <a:pt x="4905" y="1"/>
                  </a:moveTo>
                  <a:lnTo>
                    <a:pt x="3824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30" y="1854"/>
                  </a:lnTo>
                  <a:lnTo>
                    <a:pt x="773" y="2125"/>
                  </a:lnTo>
                  <a:lnTo>
                    <a:pt x="117" y="2395"/>
                  </a:lnTo>
                  <a:lnTo>
                    <a:pt x="40" y="2472"/>
                  </a:lnTo>
                  <a:lnTo>
                    <a:pt x="1" y="2588"/>
                  </a:lnTo>
                  <a:lnTo>
                    <a:pt x="40" y="2665"/>
                  </a:lnTo>
                  <a:lnTo>
                    <a:pt x="117" y="2781"/>
                  </a:lnTo>
                  <a:lnTo>
                    <a:pt x="387" y="2781"/>
                  </a:lnTo>
                  <a:lnTo>
                    <a:pt x="1082" y="2627"/>
                  </a:lnTo>
                  <a:lnTo>
                    <a:pt x="1739" y="2356"/>
                  </a:lnTo>
                  <a:lnTo>
                    <a:pt x="2356" y="2047"/>
                  </a:lnTo>
                  <a:lnTo>
                    <a:pt x="2974" y="1739"/>
                  </a:lnTo>
                  <a:lnTo>
                    <a:pt x="3553" y="1430"/>
                  </a:lnTo>
                  <a:lnTo>
                    <a:pt x="4094" y="1082"/>
                  </a:lnTo>
                  <a:lnTo>
                    <a:pt x="4596" y="735"/>
                  </a:lnTo>
                  <a:lnTo>
                    <a:pt x="5059" y="310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11"/>
            <p:cNvSpPr/>
            <p:nvPr/>
          </p:nvSpPr>
          <p:spPr>
            <a:xfrm>
              <a:off x="512275" y="1467825"/>
              <a:ext cx="66650" cy="99450"/>
            </a:xfrm>
            <a:custGeom>
              <a:avLst/>
              <a:gdLst/>
              <a:ahLst/>
              <a:cxnLst/>
              <a:rect l="l" t="t" r="r" b="b"/>
              <a:pathLst>
                <a:path w="2666" h="3978" extrusionOk="0">
                  <a:moveTo>
                    <a:pt x="850" y="1"/>
                  </a:moveTo>
                  <a:lnTo>
                    <a:pt x="464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2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1" y="2704"/>
                  </a:lnTo>
                  <a:lnTo>
                    <a:pt x="39" y="2974"/>
                  </a:lnTo>
                  <a:lnTo>
                    <a:pt x="78" y="3206"/>
                  </a:lnTo>
                  <a:lnTo>
                    <a:pt x="155" y="3399"/>
                  </a:lnTo>
                  <a:lnTo>
                    <a:pt x="271" y="3592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9" y="3939"/>
                  </a:lnTo>
                  <a:lnTo>
                    <a:pt x="1082" y="3978"/>
                  </a:lnTo>
                  <a:lnTo>
                    <a:pt x="1314" y="3939"/>
                  </a:lnTo>
                  <a:lnTo>
                    <a:pt x="1507" y="3823"/>
                  </a:lnTo>
                  <a:lnTo>
                    <a:pt x="1661" y="3708"/>
                  </a:lnTo>
                  <a:lnTo>
                    <a:pt x="1816" y="3514"/>
                  </a:lnTo>
                  <a:lnTo>
                    <a:pt x="1970" y="3321"/>
                  </a:lnTo>
                  <a:lnTo>
                    <a:pt x="2086" y="3090"/>
                  </a:lnTo>
                  <a:lnTo>
                    <a:pt x="2318" y="2549"/>
                  </a:lnTo>
                  <a:lnTo>
                    <a:pt x="2472" y="2009"/>
                  </a:lnTo>
                  <a:lnTo>
                    <a:pt x="2626" y="1507"/>
                  </a:lnTo>
                  <a:lnTo>
                    <a:pt x="2665" y="1043"/>
                  </a:lnTo>
                  <a:lnTo>
                    <a:pt x="2395" y="1043"/>
                  </a:lnTo>
                  <a:lnTo>
                    <a:pt x="2009" y="2009"/>
                  </a:lnTo>
                  <a:lnTo>
                    <a:pt x="1738" y="2665"/>
                  </a:lnTo>
                  <a:lnTo>
                    <a:pt x="1545" y="3051"/>
                  </a:lnTo>
                  <a:lnTo>
                    <a:pt x="1468" y="3206"/>
                  </a:lnTo>
                  <a:lnTo>
                    <a:pt x="1314" y="3283"/>
                  </a:lnTo>
                  <a:lnTo>
                    <a:pt x="1159" y="3283"/>
                  </a:lnTo>
                  <a:lnTo>
                    <a:pt x="966" y="3206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8"/>
                  </a:lnTo>
                  <a:lnTo>
                    <a:pt x="889" y="773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11"/>
            <p:cNvSpPr/>
            <p:nvPr/>
          </p:nvSpPr>
          <p:spPr>
            <a:xfrm>
              <a:off x="4008850" y="152575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4"/>
                  </a:lnTo>
                  <a:lnTo>
                    <a:pt x="7029" y="1313"/>
                  </a:lnTo>
                  <a:lnTo>
                    <a:pt x="7531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7"/>
                  </a:lnTo>
                  <a:lnTo>
                    <a:pt x="8573" y="3707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1" y="3862"/>
                  </a:lnTo>
                  <a:lnTo>
                    <a:pt x="2433" y="4016"/>
                  </a:lnTo>
                  <a:lnTo>
                    <a:pt x="2318" y="4132"/>
                  </a:lnTo>
                  <a:lnTo>
                    <a:pt x="2124" y="4209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1" y="4248"/>
                  </a:lnTo>
                  <a:lnTo>
                    <a:pt x="734" y="4132"/>
                  </a:lnTo>
                  <a:lnTo>
                    <a:pt x="387" y="4016"/>
                  </a:lnTo>
                  <a:lnTo>
                    <a:pt x="503" y="3514"/>
                  </a:lnTo>
                  <a:lnTo>
                    <a:pt x="657" y="3012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8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7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3" y="5947"/>
                  </a:lnTo>
                  <a:lnTo>
                    <a:pt x="10543" y="5870"/>
                  </a:lnTo>
                  <a:lnTo>
                    <a:pt x="10543" y="5754"/>
                  </a:lnTo>
                  <a:lnTo>
                    <a:pt x="10620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0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9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7" y="3205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8"/>
                  </a:lnTo>
                  <a:lnTo>
                    <a:pt x="1314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3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7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3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8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7" y="6526"/>
                  </a:lnTo>
                  <a:lnTo>
                    <a:pt x="11740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1" y="7916"/>
                  </a:lnTo>
                  <a:lnTo>
                    <a:pt x="12551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7" y="7183"/>
                  </a:lnTo>
                  <a:lnTo>
                    <a:pt x="12744" y="6681"/>
                  </a:lnTo>
                  <a:lnTo>
                    <a:pt x="12435" y="6217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9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4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5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6" y="193"/>
                  </a:lnTo>
                  <a:lnTo>
                    <a:pt x="5291" y="78"/>
                  </a:lnTo>
                  <a:lnTo>
                    <a:pt x="4828" y="39"/>
                  </a:lnTo>
                  <a:lnTo>
                    <a:pt x="44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11"/>
            <p:cNvSpPr/>
            <p:nvPr/>
          </p:nvSpPr>
          <p:spPr>
            <a:xfrm>
              <a:off x="6763050" y="1538300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8"/>
                  </a:moveTo>
                  <a:lnTo>
                    <a:pt x="1082" y="5986"/>
                  </a:lnTo>
                  <a:lnTo>
                    <a:pt x="1237" y="6024"/>
                  </a:lnTo>
                  <a:lnTo>
                    <a:pt x="1391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7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9" y="6990"/>
                  </a:lnTo>
                  <a:lnTo>
                    <a:pt x="464" y="6835"/>
                  </a:lnTo>
                  <a:lnTo>
                    <a:pt x="426" y="6719"/>
                  </a:lnTo>
                  <a:lnTo>
                    <a:pt x="387" y="6642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6" y="6256"/>
                  </a:lnTo>
                  <a:lnTo>
                    <a:pt x="503" y="6179"/>
                  </a:lnTo>
                  <a:lnTo>
                    <a:pt x="696" y="6024"/>
                  </a:lnTo>
                  <a:lnTo>
                    <a:pt x="889" y="5908"/>
                  </a:lnTo>
                  <a:close/>
                  <a:moveTo>
                    <a:pt x="5909" y="0"/>
                  </a:moveTo>
                  <a:lnTo>
                    <a:pt x="5832" y="39"/>
                  </a:lnTo>
                  <a:lnTo>
                    <a:pt x="5523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7" y="2047"/>
                  </a:lnTo>
                  <a:lnTo>
                    <a:pt x="3438" y="2781"/>
                  </a:lnTo>
                  <a:lnTo>
                    <a:pt x="2279" y="4132"/>
                  </a:lnTo>
                  <a:lnTo>
                    <a:pt x="1739" y="4866"/>
                  </a:lnTo>
                  <a:lnTo>
                    <a:pt x="1198" y="5561"/>
                  </a:lnTo>
                  <a:lnTo>
                    <a:pt x="1043" y="5522"/>
                  </a:lnTo>
                  <a:lnTo>
                    <a:pt x="889" y="5522"/>
                  </a:lnTo>
                  <a:lnTo>
                    <a:pt x="773" y="5561"/>
                  </a:lnTo>
                  <a:lnTo>
                    <a:pt x="619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10" y="5870"/>
                  </a:lnTo>
                  <a:lnTo>
                    <a:pt x="117" y="6063"/>
                  </a:lnTo>
                  <a:lnTo>
                    <a:pt x="1" y="6333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40" y="6797"/>
                  </a:lnTo>
                  <a:lnTo>
                    <a:pt x="117" y="6990"/>
                  </a:lnTo>
                  <a:lnTo>
                    <a:pt x="194" y="7144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4"/>
                  </a:lnTo>
                  <a:lnTo>
                    <a:pt x="1430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6" y="6874"/>
                  </a:lnTo>
                  <a:lnTo>
                    <a:pt x="1854" y="6681"/>
                  </a:lnTo>
                  <a:lnTo>
                    <a:pt x="1893" y="6526"/>
                  </a:lnTo>
                  <a:lnTo>
                    <a:pt x="1854" y="6333"/>
                  </a:lnTo>
                  <a:lnTo>
                    <a:pt x="1816" y="6179"/>
                  </a:lnTo>
                  <a:lnTo>
                    <a:pt x="1739" y="6024"/>
                  </a:lnTo>
                  <a:lnTo>
                    <a:pt x="1661" y="5908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3" y="4403"/>
                  </a:lnTo>
                  <a:lnTo>
                    <a:pt x="3940" y="3012"/>
                  </a:lnTo>
                  <a:lnTo>
                    <a:pt x="4480" y="2395"/>
                  </a:lnTo>
                  <a:lnTo>
                    <a:pt x="5098" y="1699"/>
                  </a:lnTo>
                  <a:lnTo>
                    <a:pt x="5639" y="1043"/>
                  </a:lnTo>
                  <a:lnTo>
                    <a:pt x="5909" y="657"/>
                  </a:lnTo>
                  <a:lnTo>
                    <a:pt x="6102" y="309"/>
                  </a:lnTo>
                  <a:lnTo>
                    <a:pt x="6141" y="193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11"/>
            <p:cNvSpPr/>
            <p:nvPr/>
          </p:nvSpPr>
          <p:spPr>
            <a:xfrm>
              <a:off x="4040700" y="153927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5" y="7298"/>
                  </a:moveTo>
                  <a:lnTo>
                    <a:pt x="8496" y="7375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1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4"/>
                  </a:lnTo>
                  <a:lnTo>
                    <a:pt x="8110" y="10156"/>
                  </a:lnTo>
                  <a:lnTo>
                    <a:pt x="7840" y="10078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6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7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2" y="8766"/>
                  </a:lnTo>
                  <a:lnTo>
                    <a:pt x="1546" y="8727"/>
                  </a:lnTo>
                  <a:lnTo>
                    <a:pt x="40" y="8688"/>
                  </a:lnTo>
                  <a:lnTo>
                    <a:pt x="1" y="8688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6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6"/>
                  </a:lnTo>
                  <a:lnTo>
                    <a:pt x="6759" y="9847"/>
                  </a:lnTo>
                  <a:lnTo>
                    <a:pt x="6990" y="10078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0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7"/>
                  </a:lnTo>
                  <a:lnTo>
                    <a:pt x="9539" y="10194"/>
                  </a:lnTo>
                  <a:lnTo>
                    <a:pt x="9771" y="9963"/>
                  </a:lnTo>
                  <a:lnTo>
                    <a:pt x="9925" y="9692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7"/>
                  </a:lnTo>
                  <a:lnTo>
                    <a:pt x="6565" y="8186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79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11"/>
            <p:cNvSpPr/>
            <p:nvPr/>
          </p:nvSpPr>
          <p:spPr>
            <a:xfrm>
              <a:off x="1387875" y="1558575"/>
              <a:ext cx="374575" cy="387125"/>
            </a:xfrm>
            <a:custGeom>
              <a:avLst/>
              <a:gdLst/>
              <a:ahLst/>
              <a:cxnLst/>
              <a:rect l="l" t="t" r="r" b="b"/>
              <a:pathLst>
                <a:path w="14983" h="15485" extrusionOk="0">
                  <a:moveTo>
                    <a:pt x="7453" y="502"/>
                  </a:moveTo>
                  <a:lnTo>
                    <a:pt x="8032" y="541"/>
                  </a:lnTo>
                  <a:lnTo>
                    <a:pt x="8573" y="580"/>
                  </a:lnTo>
                  <a:lnTo>
                    <a:pt x="9152" y="695"/>
                  </a:lnTo>
                  <a:lnTo>
                    <a:pt x="9654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0" y="1545"/>
                  </a:lnTo>
                  <a:lnTo>
                    <a:pt x="11585" y="1854"/>
                  </a:lnTo>
                  <a:lnTo>
                    <a:pt x="10812" y="2201"/>
                  </a:lnTo>
                  <a:lnTo>
                    <a:pt x="10040" y="2626"/>
                  </a:lnTo>
                  <a:lnTo>
                    <a:pt x="9306" y="3090"/>
                  </a:lnTo>
                  <a:lnTo>
                    <a:pt x="8611" y="3630"/>
                  </a:lnTo>
                  <a:lnTo>
                    <a:pt x="7916" y="4171"/>
                  </a:lnTo>
                  <a:lnTo>
                    <a:pt x="7299" y="4789"/>
                  </a:lnTo>
                  <a:lnTo>
                    <a:pt x="6681" y="5445"/>
                  </a:lnTo>
                  <a:lnTo>
                    <a:pt x="6140" y="6140"/>
                  </a:lnTo>
                  <a:lnTo>
                    <a:pt x="5638" y="6874"/>
                  </a:lnTo>
                  <a:lnTo>
                    <a:pt x="5175" y="7646"/>
                  </a:lnTo>
                  <a:lnTo>
                    <a:pt x="4789" y="8418"/>
                  </a:lnTo>
                  <a:lnTo>
                    <a:pt x="4441" y="9229"/>
                  </a:lnTo>
                  <a:lnTo>
                    <a:pt x="4171" y="10040"/>
                  </a:lnTo>
                  <a:lnTo>
                    <a:pt x="3939" y="10890"/>
                  </a:lnTo>
                  <a:lnTo>
                    <a:pt x="3823" y="11778"/>
                  </a:lnTo>
                  <a:lnTo>
                    <a:pt x="3746" y="12666"/>
                  </a:lnTo>
                  <a:lnTo>
                    <a:pt x="3553" y="12666"/>
                  </a:lnTo>
                  <a:lnTo>
                    <a:pt x="3283" y="11855"/>
                  </a:lnTo>
                  <a:lnTo>
                    <a:pt x="3051" y="11044"/>
                  </a:lnTo>
                  <a:lnTo>
                    <a:pt x="2819" y="10195"/>
                  </a:lnTo>
                  <a:lnTo>
                    <a:pt x="2665" y="9384"/>
                  </a:lnTo>
                  <a:lnTo>
                    <a:pt x="2588" y="8534"/>
                  </a:lnTo>
                  <a:lnTo>
                    <a:pt x="2549" y="7685"/>
                  </a:lnTo>
                  <a:lnTo>
                    <a:pt x="2588" y="6797"/>
                  </a:lnTo>
                  <a:lnTo>
                    <a:pt x="2665" y="5947"/>
                  </a:lnTo>
                  <a:lnTo>
                    <a:pt x="2858" y="5213"/>
                  </a:lnTo>
                  <a:lnTo>
                    <a:pt x="3051" y="4518"/>
                  </a:lnTo>
                  <a:lnTo>
                    <a:pt x="3321" y="3823"/>
                  </a:lnTo>
                  <a:lnTo>
                    <a:pt x="3630" y="3205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29"/>
                  </a:lnTo>
                  <a:lnTo>
                    <a:pt x="5406" y="888"/>
                  </a:lnTo>
                  <a:lnTo>
                    <a:pt x="5908" y="734"/>
                  </a:lnTo>
                  <a:lnTo>
                    <a:pt x="6410" y="618"/>
                  </a:lnTo>
                  <a:lnTo>
                    <a:pt x="6912" y="541"/>
                  </a:lnTo>
                  <a:lnTo>
                    <a:pt x="7453" y="502"/>
                  </a:lnTo>
                  <a:close/>
                  <a:moveTo>
                    <a:pt x="11932" y="2086"/>
                  </a:moveTo>
                  <a:lnTo>
                    <a:pt x="12318" y="2433"/>
                  </a:lnTo>
                  <a:lnTo>
                    <a:pt x="12666" y="2819"/>
                  </a:lnTo>
                  <a:lnTo>
                    <a:pt x="13014" y="3205"/>
                  </a:lnTo>
                  <a:lnTo>
                    <a:pt x="13322" y="3669"/>
                  </a:lnTo>
                  <a:lnTo>
                    <a:pt x="13593" y="4093"/>
                  </a:lnTo>
                  <a:lnTo>
                    <a:pt x="13824" y="4595"/>
                  </a:lnTo>
                  <a:lnTo>
                    <a:pt x="14018" y="5097"/>
                  </a:lnTo>
                  <a:lnTo>
                    <a:pt x="14211" y="5599"/>
                  </a:lnTo>
                  <a:lnTo>
                    <a:pt x="14326" y="6101"/>
                  </a:lnTo>
                  <a:lnTo>
                    <a:pt x="14404" y="6642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25" y="6951"/>
                  </a:lnTo>
                  <a:lnTo>
                    <a:pt x="11392" y="7144"/>
                  </a:lnTo>
                  <a:lnTo>
                    <a:pt x="10658" y="7414"/>
                  </a:lnTo>
                  <a:lnTo>
                    <a:pt x="9924" y="7723"/>
                  </a:lnTo>
                  <a:lnTo>
                    <a:pt x="9229" y="8032"/>
                  </a:lnTo>
                  <a:lnTo>
                    <a:pt x="8534" y="8418"/>
                  </a:lnTo>
                  <a:lnTo>
                    <a:pt x="7878" y="8843"/>
                  </a:lnTo>
                  <a:lnTo>
                    <a:pt x="7221" y="9306"/>
                  </a:lnTo>
                  <a:lnTo>
                    <a:pt x="6642" y="9808"/>
                  </a:lnTo>
                  <a:lnTo>
                    <a:pt x="6063" y="10349"/>
                  </a:lnTo>
                  <a:lnTo>
                    <a:pt x="5561" y="10890"/>
                  </a:lnTo>
                  <a:lnTo>
                    <a:pt x="5059" y="11508"/>
                  </a:lnTo>
                  <a:lnTo>
                    <a:pt x="4634" y="12125"/>
                  </a:lnTo>
                  <a:lnTo>
                    <a:pt x="4248" y="12820"/>
                  </a:lnTo>
                  <a:lnTo>
                    <a:pt x="4093" y="12743"/>
                  </a:lnTo>
                  <a:lnTo>
                    <a:pt x="3939" y="12666"/>
                  </a:lnTo>
                  <a:lnTo>
                    <a:pt x="4093" y="11816"/>
                  </a:lnTo>
                  <a:lnTo>
                    <a:pt x="4287" y="10928"/>
                  </a:lnTo>
                  <a:lnTo>
                    <a:pt x="4557" y="10117"/>
                  </a:lnTo>
                  <a:lnTo>
                    <a:pt x="4827" y="9306"/>
                  </a:lnTo>
                  <a:lnTo>
                    <a:pt x="5175" y="8496"/>
                  </a:lnTo>
                  <a:lnTo>
                    <a:pt x="5561" y="7723"/>
                  </a:lnTo>
                  <a:lnTo>
                    <a:pt x="6024" y="6990"/>
                  </a:lnTo>
                  <a:lnTo>
                    <a:pt x="6488" y="6295"/>
                  </a:lnTo>
                  <a:lnTo>
                    <a:pt x="7028" y="5599"/>
                  </a:lnTo>
                  <a:lnTo>
                    <a:pt x="7607" y="4982"/>
                  </a:lnTo>
                  <a:lnTo>
                    <a:pt x="8225" y="4402"/>
                  </a:lnTo>
                  <a:lnTo>
                    <a:pt x="8882" y="3823"/>
                  </a:lnTo>
                  <a:lnTo>
                    <a:pt x="9577" y="3321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42" y="6990"/>
                  </a:moveTo>
                  <a:lnTo>
                    <a:pt x="14481" y="7839"/>
                  </a:lnTo>
                  <a:lnTo>
                    <a:pt x="14404" y="8689"/>
                  </a:lnTo>
                  <a:lnTo>
                    <a:pt x="14249" y="9538"/>
                  </a:lnTo>
                  <a:lnTo>
                    <a:pt x="14172" y="9963"/>
                  </a:lnTo>
                  <a:lnTo>
                    <a:pt x="14018" y="10388"/>
                  </a:lnTo>
                  <a:lnTo>
                    <a:pt x="13863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89"/>
                  </a:lnTo>
                  <a:lnTo>
                    <a:pt x="12473" y="12898"/>
                  </a:lnTo>
                  <a:lnTo>
                    <a:pt x="12203" y="13207"/>
                  </a:lnTo>
                  <a:lnTo>
                    <a:pt x="11932" y="13052"/>
                  </a:lnTo>
                  <a:lnTo>
                    <a:pt x="11662" y="12936"/>
                  </a:lnTo>
                  <a:lnTo>
                    <a:pt x="11083" y="12782"/>
                  </a:lnTo>
                  <a:lnTo>
                    <a:pt x="10542" y="12627"/>
                  </a:lnTo>
                  <a:lnTo>
                    <a:pt x="9963" y="12550"/>
                  </a:lnTo>
                  <a:lnTo>
                    <a:pt x="9384" y="12512"/>
                  </a:lnTo>
                  <a:lnTo>
                    <a:pt x="8843" y="12473"/>
                  </a:lnTo>
                  <a:lnTo>
                    <a:pt x="8303" y="12473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6"/>
                  </a:lnTo>
                  <a:lnTo>
                    <a:pt x="6179" y="12782"/>
                  </a:lnTo>
                  <a:lnTo>
                    <a:pt x="5638" y="12975"/>
                  </a:lnTo>
                  <a:lnTo>
                    <a:pt x="5136" y="13129"/>
                  </a:lnTo>
                  <a:lnTo>
                    <a:pt x="4673" y="13361"/>
                  </a:lnTo>
                  <a:lnTo>
                    <a:pt x="4557" y="13129"/>
                  </a:lnTo>
                  <a:lnTo>
                    <a:pt x="4402" y="12936"/>
                  </a:lnTo>
                  <a:lnTo>
                    <a:pt x="4866" y="12318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0" y="10619"/>
                  </a:lnTo>
                  <a:lnTo>
                    <a:pt x="6951" y="10117"/>
                  </a:lnTo>
                  <a:lnTo>
                    <a:pt x="7530" y="9654"/>
                  </a:lnTo>
                  <a:lnTo>
                    <a:pt x="8148" y="9229"/>
                  </a:lnTo>
                  <a:lnTo>
                    <a:pt x="8766" y="8804"/>
                  </a:lnTo>
                  <a:lnTo>
                    <a:pt x="9384" y="8457"/>
                  </a:lnTo>
                  <a:lnTo>
                    <a:pt x="10040" y="8109"/>
                  </a:lnTo>
                  <a:lnTo>
                    <a:pt x="10735" y="7839"/>
                  </a:lnTo>
                  <a:lnTo>
                    <a:pt x="11430" y="7569"/>
                  </a:lnTo>
                  <a:lnTo>
                    <a:pt x="12164" y="7376"/>
                  </a:lnTo>
                  <a:lnTo>
                    <a:pt x="12898" y="7183"/>
                  </a:lnTo>
                  <a:lnTo>
                    <a:pt x="13670" y="7067"/>
                  </a:lnTo>
                  <a:lnTo>
                    <a:pt x="14442" y="6990"/>
                  </a:lnTo>
                  <a:close/>
                  <a:moveTo>
                    <a:pt x="4518" y="1275"/>
                  </a:moveTo>
                  <a:lnTo>
                    <a:pt x="4016" y="1854"/>
                  </a:lnTo>
                  <a:lnTo>
                    <a:pt x="3591" y="2472"/>
                  </a:lnTo>
                  <a:lnTo>
                    <a:pt x="3244" y="3128"/>
                  </a:lnTo>
                  <a:lnTo>
                    <a:pt x="2935" y="3823"/>
                  </a:lnTo>
                  <a:lnTo>
                    <a:pt x="2665" y="4518"/>
                  </a:lnTo>
                  <a:lnTo>
                    <a:pt x="2472" y="5291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3"/>
                  </a:lnTo>
                  <a:lnTo>
                    <a:pt x="2356" y="9886"/>
                  </a:lnTo>
                  <a:lnTo>
                    <a:pt x="2549" y="10619"/>
                  </a:lnTo>
                  <a:lnTo>
                    <a:pt x="2742" y="11353"/>
                  </a:lnTo>
                  <a:lnTo>
                    <a:pt x="3012" y="12087"/>
                  </a:lnTo>
                  <a:lnTo>
                    <a:pt x="3283" y="12782"/>
                  </a:lnTo>
                  <a:lnTo>
                    <a:pt x="3089" y="12898"/>
                  </a:lnTo>
                  <a:lnTo>
                    <a:pt x="2935" y="13052"/>
                  </a:lnTo>
                  <a:lnTo>
                    <a:pt x="2819" y="13245"/>
                  </a:lnTo>
                  <a:lnTo>
                    <a:pt x="2703" y="13438"/>
                  </a:lnTo>
                  <a:lnTo>
                    <a:pt x="2394" y="13014"/>
                  </a:lnTo>
                  <a:lnTo>
                    <a:pt x="2047" y="12550"/>
                  </a:lnTo>
                  <a:lnTo>
                    <a:pt x="1777" y="12087"/>
                  </a:lnTo>
                  <a:lnTo>
                    <a:pt x="1506" y="11623"/>
                  </a:lnTo>
                  <a:lnTo>
                    <a:pt x="1275" y="11121"/>
                  </a:lnTo>
                  <a:lnTo>
                    <a:pt x="1043" y="10619"/>
                  </a:lnTo>
                  <a:lnTo>
                    <a:pt x="850" y="10117"/>
                  </a:lnTo>
                  <a:lnTo>
                    <a:pt x="734" y="9615"/>
                  </a:lnTo>
                  <a:lnTo>
                    <a:pt x="618" y="9113"/>
                  </a:lnTo>
                  <a:lnTo>
                    <a:pt x="541" y="8573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0"/>
                  </a:lnTo>
                  <a:lnTo>
                    <a:pt x="734" y="5870"/>
                  </a:lnTo>
                  <a:lnTo>
                    <a:pt x="927" y="5329"/>
                  </a:lnTo>
                  <a:lnTo>
                    <a:pt x="1197" y="4673"/>
                  </a:lnTo>
                  <a:lnTo>
                    <a:pt x="1506" y="4055"/>
                  </a:lnTo>
                  <a:lnTo>
                    <a:pt x="1892" y="3476"/>
                  </a:lnTo>
                  <a:lnTo>
                    <a:pt x="2356" y="2935"/>
                  </a:lnTo>
                  <a:lnTo>
                    <a:pt x="2819" y="2433"/>
                  </a:lnTo>
                  <a:lnTo>
                    <a:pt x="3360" y="2008"/>
                  </a:lnTo>
                  <a:lnTo>
                    <a:pt x="3900" y="1584"/>
                  </a:lnTo>
                  <a:lnTo>
                    <a:pt x="4518" y="1275"/>
                  </a:lnTo>
                  <a:close/>
                  <a:moveTo>
                    <a:pt x="3823" y="12975"/>
                  </a:moveTo>
                  <a:lnTo>
                    <a:pt x="4016" y="13052"/>
                  </a:lnTo>
                  <a:lnTo>
                    <a:pt x="4132" y="13168"/>
                  </a:lnTo>
                  <a:lnTo>
                    <a:pt x="4248" y="13284"/>
                  </a:lnTo>
                  <a:lnTo>
                    <a:pt x="4325" y="13438"/>
                  </a:lnTo>
                  <a:lnTo>
                    <a:pt x="4364" y="13631"/>
                  </a:lnTo>
                  <a:lnTo>
                    <a:pt x="4325" y="13786"/>
                  </a:lnTo>
                  <a:lnTo>
                    <a:pt x="4287" y="13940"/>
                  </a:lnTo>
                  <a:lnTo>
                    <a:pt x="4209" y="14095"/>
                  </a:lnTo>
                  <a:lnTo>
                    <a:pt x="3746" y="13824"/>
                  </a:lnTo>
                  <a:lnTo>
                    <a:pt x="3321" y="13477"/>
                  </a:lnTo>
                  <a:lnTo>
                    <a:pt x="3244" y="13438"/>
                  </a:lnTo>
                  <a:lnTo>
                    <a:pt x="3128" y="13438"/>
                  </a:lnTo>
                  <a:lnTo>
                    <a:pt x="3051" y="13477"/>
                  </a:lnTo>
                  <a:lnTo>
                    <a:pt x="2974" y="13515"/>
                  </a:lnTo>
                  <a:lnTo>
                    <a:pt x="3051" y="13361"/>
                  </a:lnTo>
                  <a:lnTo>
                    <a:pt x="3167" y="13245"/>
                  </a:lnTo>
                  <a:lnTo>
                    <a:pt x="3321" y="13129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13" y="12859"/>
                  </a:moveTo>
                  <a:lnTo>
                    <a:pt x="9615" y="12898"/>
                  </a:lnTo>
                  <a:lnTo>
                    <a:pt x="10079" y="12975"/>
                  </a:lnTo>
                  <a:lnTo>
                    <a:pt x="10504" y="13014"/>
                  </a:lnTo>
                  <a:lnTo>
                    <a:pt x="11006" y="13129"/>
                  </a:lnTo>
                  <a:lnTo>
                    <a:pt x="11469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7"/>
                  </a:lnTo>
                  <a:lnTo>
                    <a:pt x="10658" y="14249"/>
                  </a:lnTo>
                  <a:lnTo>
                    <a:pt x="10195" y="14442"/>
                  </a:lnTo>
                  <a:lnTo>
                    <a:pt x="9770" y="14635"/>
                  </a:lnTo>
                  <a:lnTo>
                    <a:pt x="9306" y="14751"/>
                  </a:lnTo>
                  <a:lnTo>
                    <a:pt x="8804" y="14867"/>
                  </a:lnTo>
                  <a:lnTo>
                    <a:pt x="8341" y="14944"/>
                  </a:lnTo>
                  <a:lnTo>
                    <a:pt x="7839" y="14983"/>
                  </a:lnTo>
                  <a:lnTo>
                    <a:pt x="7376" y="14983"/>
                  </a:lnTo>
                  <a:lnTo>
                    <a:pt x="6874" y="14944"/>
                  </a:lnTo>
                  <a:lnTo>
                    <a:pt x="6410" y="14867"/>
                  </a:lnTo>
                  <a:lnTo>
                    <a:pt x="5947" y="14790"/>
                  </a:lnTo>
                  <a:lnTo>
                    <a:pt x="5484" y="14674"/>
                  </a:lnTo>
                  <a:lnTo>
                    <a:pt x="5020" y="14481"/>
                  </a:lnTo>
                  <a:lnTo>
                    <a:pt x="4557" y="14288"/>
                  </a:lnTo>
                  <a:lnTo>
                    <a:pt x="4673" y="14017"/>
                  </a:lnTo>
                  <a:lnTo>
                    <a:pt x="4711" y="13747"/>
                  </a:lnTo>
                  <a:lnTo>
                    <a:pt x="4711" y="13593"/>
                  </a:lnTo>
                  <a:lnTo>
                    <a:pt x="5561" y="13322"/>
                  </a:lnTo>
                  <a:lnTo>
                    <a:pt x="6410" y="13091"/>
                  </a:lnTo>
                  <a:lnTo>
                    <a:pt x="7260" y="12936"/>
                  </a:lnTo>
                  <a:lnTo>
                    <a:pt x="8148" y="12859"/>
                  </a:lnTo>
                  <a:close/>
                  <a:moveTo>
                    <a:pt x="7569" y="0"/>
                  </a:moveTo>
                  <a:lnTo>
                    <a:pt x="6990" y="39"/>
                  </a:lnTo>
                  <a:lnTo>
                    <a:pt x="6410" y="116"/>
                  </a:lnTo>
                  <a:lnTo>
                    <a:pt x="5870" y="232"/>
                  </a:lnTo>
                  <a:lnTo>
                    <a:pt x="5291" y="386"/>
                  </a:lnTo>
                  <a:lnTo>
                    <a:pt x="4750" y="580"/>
                  </a:lnTo>
                  <a:lnTo>
                    <a:pt x="4248" y="811"/>
                  </a:lnTo>
                  <a:lnTo>
                    <a:pt x="3746" y="1120"/>
                  </a:lnTo>
                  <a:lnTo>
                    <a:pt x="3283" y="1429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1970" y="2588"/>
                  </a:lnTo>
                  <a:lnTo>
                    <a:pt x="1622" y="3012"/>
                  </a:lnTo>
                  <a:lnTo>
                    <a:pt x="1275" y="3514"/>
                  </a:lnTo>
                  <a:lnTo>
                    <a:pt x="966" y="4016"/>
                  </a:lnTo>
                  <a:lnTo>
                    <a:pt x="657" y="4595"/>
                  </a:lnTo>
                  <a:lnTo>
                    <a:pt x="425" y="5252"/>
                  </a:lnTo>
                  <a:lnTo>
                    <a:pt x="232" y="5908"/>
                  </a:lnTo>
                  <a:lnTo>
                    <a:pt x="116" y="6565"/>
                  </a:lnTo>
                  <a:lnTo>
                    <a:pt x="0" y="7221"/>
                  </a:lnTo>
                  <a:lnTo>
                    <a:pt x="0" y="7916"/>
                  </a:lnTo>
                  <a:lnTo>
                    <a:pt x="39" y="8611"/>
                  </a:lnTo>
                  <a:lnTo>
                    <a:pt x="116" y="9268"/>
                  </a:lnTo>
                  <a:lnTo>
                    <a:pt x="232" y="9924"/>
                  </a:lnTo>
                  <a:lnTo>
                    <a:pt x="425" y="10581"/>
                  </a:lnTo>
                  <a:lnTo>
                    <a:pt x="695" y="11237"/>
                  </a:lnTo>
                  <a:lnTo>
                    <a:pt x="966" y="11855"/>
                  </a:lnTo>
                  <a:lnTo>
                    <a:pt x="1313" y="12396"/>
                  </a:lnTo>
                  <a:lnTo>
                    <a:pt x="1738" y="12975"/>
                  </a:lnTo>
                  <a:lnTo>
                    <a:pt x="2201" y="13477"/>
                  </a:lnTo>
                  <a:lnTo>
                    <a:pt x="2703" y="13902"/>
                  </a:lnTo>
                  <a:lnTo>
                    <a:pt x="2742" y="13940"/>
                  </a:lnTo>
                  <a:lnTo>
                    <a:pt x="2819" y="13940"/>
                  </a:lnTo>
                  <a:lnTo>
                    <a:pt x="2896" y="13902"/>
                  </a:lnTo>
                  <a:lnTo>
                    <a:pt x="3167" y="14133"/>
                  </a:lnTo>
                  <a:lnTo>
                    <a:pt x="3437" y="14326"/>
                  </a:lnTo>
                  <a:lnTo>
                    <a:pt x="3785" y="14519"/>
                  </a:lnTo>
                  <a:lnTo>
                    <a:pt x="4093" y="14597"/>
                  </a:lnTo>
                  <a:lnTo>
                    <a:pt x="4518" y="14828"/>
                  </a:lnTo>
                  <a:lnTo>
                    <a:pt x="4943" y="14983"/>
                  </a:lnTo>
                  <a:lnTo>
                    <a:pt x="5406" y="15137"/>
                  </a:lnTo>
                  <a:lnTo>
                    <a:pt x="5870" y="15292"/>
                  </a:lnTo>
                  <a:lnTo>
                    <a:pt x="6333" y="15369"/>
                  </a:lnTo>
                  <a:lnTo>
                    <a:pt x="6797" y="15446"/>
                  </a:lnTo>
                  <a:lnTo>
                    <a:pt x="7260" y="15485"/>
                  </a:lnTo>
                  <a:lnTo>
                    <a:pt x="7723" y="15485"/>
                  </a:lnTo>
                  <a:lnTo>
                    <a:pt x="8225" y="15446"/>
                  </a:lnTo>
                  <a:lnTo>
                    <a:pt x="8689" y="15408"/>
                  </a:lnTo>
                  <a:lnTo>
                    <a:pt x="9152" y="15330"/>
                  </a:lnTo>
                  <a:lnTo>
                    <a:pt x="9615" y="15215"/>
                  </a:lnTo>
                  <a:lnTo>
                    <a:pt x="10079" y="15060"/>
                  </a:lnTo>
                  <a:lnTo>
                    <a:pt x="10504" y="14906"/>
                  </a:lnTo>
                  <a:lnTo>
                    <a:pt x="10928" y="14674"/>
                  </a:lnTo>
                  <a:lnTo>
                    <a:pt x="11353" y="14442"/>
                  </a:lnTo>
                  <a:lnTo>
                    <a:pt x="11855" y="14133"/>
                  </a:lnTo>
                  <a:lnTo>
                    <a:pt x="12318" y="13786"/>
                  </a:lnTo>
                  <a:lnTo>
                    <a:pt x="12705" y="13400"/>
                  </a:lnTo>
                  <a:lnTo>
                    <a:pt x="13091" y="12975"/>
                  </a:lnTo>
                  <a:lnTo>
                    <a:pt x="13438" y="12550"/>
                  </a:lnTo>
                  <a:lnTo>
                    <a:pt x="13747" y="12048"/>
                  </a:lnTo>
                  <a:lnTo>
                    <a:pt x="14056" y="11585"/>
                  </a:lnTo>
                  <a:lnTo>
                    <a:pt x="14288" y="11044"/>
                  </a:lnTo>
                  <a:lnTo>
                    <a:pt x="14481" y="10542"/>
                  </a:lnTo>
                  <a:lnTo>
                    <a:pt x="14674" y="10002"/>
                  </a:lnTo>
                  <a:lnTo>
                    <a:pt x="14790" y="9422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3"/>
                  </a:lnTo>
                  <a:lnTo>
                    <a:pt x="14983" y="7144"/>
                  </a:lnTo>
                  <a:lnTo>
                    <a:pt x="14906" y="6603"/>
                  </a:lnTo>
                  <a:lnTo>
                    <a:pt x="14828" y="5986"/>
                  </a:lnTo>
                  <a:lnTo>
                    <a:pt x="14674" y="5406"/>
                  </a:lnTo>
                  <a:lnTo>
                    <a:pt x="14481" y="4827"/>
                  </a:lnTo>
                  <a:lnTo>
                    <a:pt x="14249" y="4287"/>
                  </a:lnTo>
                  <a:lnTo>
                    <a:pt x="13979" y="3746"/>
                  </a:lnTo>
                  <a:lnTo>
                    <a:pt x="13631" y="3244"/>
                  </a:lnTo>
                  <a:lnTo>
                    <a:pt x="13284" y="2742"/>
                  </a:lnTo>
                  <a:lnTo>
                    <a:pt x="12898" y="2317"/>
                  </a:lnTo>
                  <a:lnTo>
                    <a:pt x="12512" y="1892"/>
                  </a:lnTo>
                  <a:lnTo>
                    <a:pt x="12048" y="1506"/>
                  </a:lnTo>
                  <a:lnTo>
                    <a:pt x="11546" y="1197"/>
                  </a:lnTo>
                  <a:lnTo>
                    <a:pt x="11044" y="888"/>
                  </a:lnTo>
                  <a:lnTo>
                    <a:pt x="10504" y="618"/>
                  </a:lnTo>
                  <a:lnTo>
                    <a:pt x="9963" y="386"/>
                  </a:lnTo>
                  <a:lnTo>
                    <a:pt x="9345" y="232"/>
                  </a:lnTo>
                  <a:lnTo>
                    <a:pt x="8766" y="116"/>
                  </a:lnTo>
                  <a:lnTo>
                    <a:pt x="8148" y="39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11"/>
            <p:cNvSpPr/>
            <p:nvPr/>
          </p:nvSpPr>
          <p:spPr>
            <a:xfrm>
              <a:off x="6509175" y="1566300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8" y="5870"/>
                  </a:lnTo>
                  <a:lnTo>
                    <a:pt x="7491" y="6024"/>
                  </a:lnTo>
                  <a:lnTo>
                    <a:pt x="7530" y="6140"/>
                  </a:lnTo>
                  <a:lnTo>
                    <a:pt x="7569" y="6256"/>
                  </a:lnTo>
                  <a:lnTo>
                    <a:pt x="7607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1" y="6681"/>
                  </a:lnTo>
                  <a:lnTo>
                    <a:pt x="7337" y="6796"/>
                  </a:lnTo>
                  <a:lnTo>
                    <a:pt x="7105" y="6912"/>
                  </a:lnTo>
                  <a:lnTo>
                    <a:pt x="6912" y="6912"/>
                  </a:lnTo>
                  <a:lnTo>
                    <a:pt x="6719" y="6835"/>
                  </a:lnTo>
                  <a:lnTo>
                    <a:pt x="6565" y="6681"/>
                  </a:lnTo>
                  <a:lnTo>
                    <a:pt x="6487" y="6488"/>
                  </a:lnTo>
                  <a:lnTo>
                    <a:pt x="6487" y="6294"/>
                  </a:lnTo>
                  <a:lnTo>
                    <a:pt x="6526" y="6101"/>
                  </a:lnTo>
                  <a:lnTo>
                    <a:pt x="6642" y="5908"/>
                  </a:lnTo>
                  <a:lnTo>
                    <a:pt x="6796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7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0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1" y="1120"/>
                  </a:lnTo>
                  <a:lnTo>
                    <a:pt x="1622" y="1777"/>
                  </a:lnTo>
                  <a:lnTo>
                    <a:pt x="3398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0" y="5599"/>
                  </a:lnTo>
                  <a:lnTo>
                    <a:pt x="6294" y="5677"/>
                  </a:lnTo>
                  <a:lnTo>
                    <a:pt x="6217" y="5792"/>
                  </a:lnTo>
                  <a:lnTo>
                    <a:pt x="6101" y="6101"/>
                  </a:lnTo>
                  <a:lnTo>
                    <a:pt x="6063" y="6410"/>
                  </a:lnTo>
                  <a:lnTo>
                    <a:pt x="6101" y="6681"/>
                  </a:lnTo>
                  <a:lnTo>
                    <a:pt x="6179" y="6835"/>
                  </a:lnTo>
                  <a:lnTo>
                    <a:pt x="6294" y="6990"/>
                  </a:lnTo>
                  <a:lnTo>
                    <a:pt x="6410" y="7144"/>
                  </a:lnTo>
                  <a:lnTo>
                    <a:pt x="6565" y="7221"/>
                  </a:lnTo>
                  <a:lnTo>
                    <a:pt x="6719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7" y="7144"/>
                  </a:lnTo>
                  <a:lnTo>
                    <a:pt x="7723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3" y="6565"/>
                  </a:lnTo>
                  <a:lnTo>
                    <a:pt x="8032" y="6410"/>
                  </a:lnTo>
                  <a:lnTo>
                    <a:pt x="8032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3" y="5715"/>
                  </a:lnTo>
                  <a:lnTo>
                    <a:pt x="7569" y="5599"/>
                  </a:lnTo>
                  <a:lnTo>
                    <a:pt x="7414" y="5522"/>
                  </a:lnTo>
                  <a:lnTo>
                    <a:pt x="7221" y="5445"/>
                  </a:lnTo>
                  <a:lnTo>
                    <a:pt x="7028" y="5445"/>
                  </a:lnTo>
                  <a:lnTo>
                    <a:pt x="6835" y="5484"/>
                  </a:lnTo>
                  <a:lnTo>
                    <a:pt x="6024" y="4711"/>
                  </a:lnTo>
                  <a:lnTo>
                    <a:pt x="5213" y="4016"/>
                  </a:lnTo>
                  <a:lnTo>
                    <a:pt x="3514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09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11"/>
            <p:cNvSpPr/>
            <p:nvPr/>
          </p:nvSpPr>
          <p:spPr>
            <a:xfrm>
              <a:off x="2672775" y="1574975"/>
              <a:ext cx="84975" cy="94650"/>
            </a:xfrm>
            <a:custGeom>
              <a:avLst/>
              <a:gdLst/>
              <a:ahLst/>
              <a:cxnLst/>
              <a:rect l="l" t="t" r="r" b="b"/>
              <a:pathLst>
                <a:path w="3399" h="3786" extrusionOk="0">
                  <a:moveTo>
                    <a:pt x="78" y="1"/>
                  </a:moveTo>
                  <a:lnTo>
                    <a:pt x="1" y="78"/>
                  </a:lnTo>
                  <a:lnTo>
                    <a:pt x="1" y="117"/>
                  </a:lnTo>
                  <a:lnTo>
                    <a:pt x="348" y="889"/>
                  </a:lnTo>
                  <a:lnTo>
                    <a:pt x="812" y="1661"/>
                  </a:lnTo>
                  <a:lnTo>
                    <a:pt x="1275" y="2395"/>
                  </a:lnTo>
                  <a:lnTo>
                    <a:pt x="1738" y="3090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5"/>
                  </a:lnTo>
                  <a:lnTo>
                    <a:pt x="3013" y="3708"/>
                  </a:lnTo>
                  <a:lnTo>
                    <a:pt x="3206" y="3592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90"/>
                  </a:lnTo>
                  <a:lnTo>
                    <a:pt x="3399" y="2897"/>
                  </a:lnTo>
                  <a:lnTo>
                    <a:pt x="3360" y="2704"/>
                  </a:lnTo>
                  <a:lnTo>
                    <a:pt x="3283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90" y="2742"/>
                  </a:lnTo>
                  <a:lnTo>
                    <a:pt x="3128" y="2858"/>
                  </a:lnTo>
                  <a:lnTo>
                    <a:pt x="2897" y="3013"/>
                  </a:lnTo>
                  <a:lnTo>
                    <a:pt x="2665" y="3129"/>
                  </a:lnTo>
                  <a:lnTo>
                    <a:pt x="2511" y="3206"/>
                  </a:lnTo>
                  <a:lnTo>
                    <a:pt x="2318" y="3206"/>
                  </a:lnTo>
                  <a:lnTo>
                    <a:pt x="2202" y="3167"/>
                  </a:lnTo>
                  <a:lnTo>
                    <a:pt x="2047" y="3090"/>
                  </a:lnTo>
                  <a:lnTo>
                    <a:pt x="1931" y="2936"/>
                  </a:lnTo>
                  <a:lnTo>
                    <a:pt x="1854" y="2742"/>
                  </a:lnTo>
                  <a:lnTo>
                    <a:pt x="1700" y="2511"/>
                  </a:lnTo>
                  <a:lnTo>
                    <a:pt x="1082" y="1507"/>
                  </a:lnTo>
                  <a:lnTo>
                    <a:pt x="619" y="773"/>
                  </a:lnTo>
                  <a:lnTo>
                    <a:pt x="387" y="387"/>
                  </a:lnTo>
                  <a:lnTo>
                    <a:pt x="117" y="39"/>
                  </a:lnTo>
                  <a:lnTo>
                    <a:pt x="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11"/>
            <p:cNvSpPr/>
            <p:nvPr/>
          </p:nvSpPr>
          <p:spPr>
            <a:xfrm>
              <a:off x="4909550" y="158077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8" y="5909"/>
                  </a:moveTo>
                  <a:lnTo>
                    <a:pt x="1082" y="5986"/>
                  </a:lnTo>
                  <a:lnTo>
                    <a:pt x="1236" y="6024"/>
                  </a:lnTo>
                  <a:lnTo>
                    <a:pt x="1390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7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8"/>
                  </a:lnTo>
                  <a:lnTo>
                    <a:pt x="386" y="6372"/>
                  </a:lnTo>
                  <a:lnTo>
                    <a:pt x="425" y="6256"/>
                  </a:lnTo>
                  <a:lnTo>
                    <a:pt x="502" y="6179"/>
                  </a:lnTo>
                  <a:lnTo>
                    <a:pt x="695" y="6024"/>
                  </a:lnTo>
                  <a:lnTo>
                    <a:pt x="888" y="5909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6" y="2047"/>
                  </a:lnTo>
                  <a:lnTo>
                    <a:pt x="3437" y="2781"/>
                  </a:lnTo>
                  <a:lnTo>
                    <a:pt x="2279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8"/>
                  </a:lnTo>
                  <a:lnTo>
                    <a:pt x="0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6"/>
                  </a:lnTo>
                  <a:lnTo>
                    <a:pt x="695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699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9"/>
                  </a:lnTo>
                  <a:lnTo>
                    <a:pt x="1738" y="6024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2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11"/>
            <p:cNvSpPr/>
            <p:nvPr/>
          </p:nvSpPr>
          <p:spPr>
            <a:xfrm>
              <a:off x="4655650" y="16087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4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7" y="6796"/>
                  </a:lnTo>
                  <a:lnTo>
                    <a:pt x="7106" y="6912"/>
                  </a:lnTo>
                  <a:lnTo>
                    <a:pt x="6913" y="6912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1"/>
                  </a:lnTo>
                  <a:lnTo>
                    <a:pt x="6642" y="5908"/>
                  </a:lnTo>
                  <a:lnTo>
                    <a:pt x="6797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2" y="1120"/>
                  </a:lnTo>
                  <a:lnTo>
                    <a:pt x="1622" y="1777"/>
                  </a:lnTo>
                  <a:lnTo>
                    <a:pt x="3399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1" y="5599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1"/>
                  </a:lnTo>
                  <a:lnTo>
                    <a:pt x="6063" y="6410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1"/>
                  </a:lnTo>
                  <a:lnTo>
                    <a:pt x="6720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8" y="7144"/>
                  </a:lnTo>
                  <a:lnTo>
                    <a:pt x="7724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3" y="6410"/>
                  </a:lnTo>
                  <a:lnTo>
                    <a:pt x="8033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4" y="5715"/>
                  </a:lnTo>
                  <a:lnTo>
                    <a:pt x="7569" y="5599"/>
                  </a:lnTo>
                  <a:lnTo>
                    <a:pt x="7415" y="5522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5" y="5484"/>
                  </a:lnTo>
                  <a:lnTo>
                    <a:pt x="6025" y="4711"/>
                  </a:lnTo>
                  <a:lnTo>
                    <a:pt x="5214" y="4016"/>
                  </a:lnTo>
                  <a:lnTo>
                    <a:pt x="3515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10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11"/>
            <p:cNvSpPr/>
            <p:nvPr/>
          </p:nvSpPr>
          <p:spPr>
            <a:xfrm>
              <a:off x="781625" y="1619400"/>
              <a:ext cx="153500" cy="186325"/>
            </a:xfrm>
            <a:custGeom>
              <a:avLst/>
              <a:gdLst/>
              <a:ahLst/>
              <a:cxnLst/>
              <a:rect l="l" t="t" r="r" b="b"/>
              <a:pathLst>
                <a:path w="6140" h="7453" extrusionOk="0">
                  <a:moveTo>
                    <a:pt x="888" y="5908"/>
                  </a:moveTo>
                  <a:lnTo>
                    <a:pt x="1081" y="5985"/>
                  </a:lnTo>
                  <a:lnTo>
                    <a:pt x="1236" y="6024"/>
                  </a:lnTo>
                  <a:lnTo>
                    <a:pt x="1390" y="6178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6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89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7"/>
                  </a:lnTo>
                  <a:lnTo>
                    <a:pt x="386" y="6371"/>
                  </a:lnTo>
                  <a:lnTo>
                    <a:pt x="425" y="6256"/>
                  </a:lnTo>
                  <a:lnTo>
                    <a:pt x="502" y="6178"/>
                  </a:lnTo>
                  <a:lnTo>
                    <a:pt x="695" y="6024"/>
                  </a:lnTo>
                  <a:lnTo>
                    <a:pt x="888" y="5908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5" y="1313"/>
                  </a:lnTo>
                  <a:lnTo>
                    <a:pt x="4016" y="2047"/>
                  </a:lnTo>
                  <a:lnTo>
                    <a:pt x="3437" y="2780"/>
                  </a:lnTo>
                  <a:lnTo>
                    <a:pt x="2278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2" y="5561"/>
                  </a:lnTo>
                  <a:lnTo>
                    <a:pt x="618" y="5599"/>
                  </a:lnTo>
                  <a:lnTo>
                    <a:pt x="541" y="5676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7"/>
                  </a:lnTo>
                  <a:lnTo>
                    <a:pt x="0" y="6603"/>
                  </a:lnTo>
                  <a:lnTo>
                    <a:pt x="39" y="6796"/>
                  </a:lnTo>
                  <a:lnTo>
                    <a:pt x="116" y="6989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5"/>
                  </a:lnTo>
                  <a:lnTo>
                    <a:pt x="695" y="7453"/>
                  </a:lnTo>
                  <a:lnTo>
                    <a:pt x="1081" y="7453"/>
                  </a:lnTo>
                  <a:lnTo>
                    <a:pt x="1274" y="7414"/>
                  </a:lnTo>
                  <a:lnTo>
                    <a:pt x="1429" y="7298"/>
                  </a:lnTo>
                  <a:lnTo>
                    <a:pt x="1583" y="7182"/>
                  </a:lnTo>
                  <a:lnTo>
                    <a:pt x="1699" y="7067"/>
                  </a:lnTo>
                  <a:lnTo>
                    <a:pt x="1815" y="6873"/>
                  </a:lnTo>
                  <a:lnTo>
                    <a:pt x="1854" y="6680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8"/>
                  </a:lnTo>
                  <a:lnTo>
                    <a:pt x="1738" y="6024"/>
                  </a:lnTo>
                  <a:lnTo>
                    <a:pt x="1661" y="5908"/>
                  </a:lnTo>
                  <a:lnTo>
                    <a:pt x="1545" y="5792"/>
                  </a:lnTo>
                  <a:lnTo>
                    <a:pt x="2163" y="5097"/>
                  </a:lnTo>
                  <a:lnTo>
                    <a:pt x="2742" y="4402"/>
                  </a:lnTo>
                  <a:lnTo>
                    <a:pt x="3939" y="3012"/>
                  </a:lnTo>
                  <a:lnTo>
                    <a:pt x="4479" y="2394"/>
                  </a:lnTo>
                  <a:lnTo>
                    <a:pt x="5097" y="1699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3"/>
                  </a:lnTo>
                  <a:lnTo>
                    <a:pt x="6063" y="77"/>
                  </a:lnTo>
                  <a:lnTo>
                    <a:pt x="598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11"/>
            <p:cNvSpPr/>
            <p:nvPr/>
          </p:nvSpPr>
          <p:spPr>
            <a:xfrm>
              <a:off x="1926550" y="1629050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3"/>
                  </a:lnTo>
                  <a:lnTo>
                    <a:pt x="2008" y="966"/>
                  </a:lnTo>
                  <a:lnTo>
                    <a:pt x="2124" y="1120"/>
                  </a:lnTo>
                  <a:lnTo>
                    <a:pt x="2201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1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5" y="502"/>
                  </a:lnTo>
                  <a:lnTo>
                    <a:pt x="811" y="464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3" y="425"/>
                  </a:lnTo>
                  <a:lnTo>
                    <a:pt x="78" y="618"/>
                  </a:lnTo>
                  <a:lnTo>
                    <a:pt x="0" y="811"/>
                  </a:lnTo>
                  <a:lnTo>
                    <a:pt x="0" y="1004"/>
                  </a:lnTo>
                  <a:lnTo>
                    <a:pt x="0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7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1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4"/>
                  </a:lnTo>
                  <a:lnTo>
                    <a:pt x="2626" y="2896"/>
                  </a:lnTo>
                  <a:lnTo>
                    <a:pt x="2703" y="2317"/>
                  </a:lnTo>
                  <a:lnTo>
                    <a:pt x="2703" y="2008"/>
                  </a:lnTo>
                  <a:lnTo>
                    <a:pt x="2703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699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11"/>
            <p:cNvSpPr/>
            <p:nvPr/>
          </p:nvSpPr>
          <p:spPr>
            <a:xfrm>
              <a:off x="3904600" y="163580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0" y="194"/>
                  </a:lnTo>
                  <a:lnTo>
                    <a:pt x="2240" y="309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7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11"/>
            <p:cNvSpPr/>
            <p:nvPr/>
          </p:nvSpPr>
          <p:spPr>
            <a:xfrm>
              <a:off x="527725" y="16473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0" y="6141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2" y="6681"/>
                  </a:lnTo>
                  <a:lnTo>
                    <a:pt x="7337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19" y="6836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6" y="6102"/>
                  </a:lnTo>
                  <a:lnTo>
                    <a:pt x="6642" y="5909"/>
                  </a:lnTo>
                  <a:lnTo>
                    <a:pt x="6797" y="5754"/>
                  </a:lnTo>
                  <a:close/>
                  <a:moveTo>
                    <a:pt x="232" y="1"/>
                  </a:moveTo>
                  <a:lnTo>
                    <a:pt x="155" y="40"/>
                  </a:lnTo>
                  <a:lnTo>
                    <a:pt x="78" y="40"/>
                  </a:lnTo>
                  <a:lnTo>
                    <a:pt x="39" y="117"/>
                  </a:lnTo>
                  <a:lnTo>
                    <a:pt x="0" y="233"/>
                  </a:lnTo>
                  <a:lnTo>
                    <a:pt x="0" y="310"/>
                  </a:lnTo>
                  <a:lnTo>
                    <a:pt x="39" y="387"/>
                  </a:lnTo>
                  <a:lnTo>
                    <a:pt x="425" y="773"/>
                  </a:lnTo>
                  <a:lnTo>
                    <a:pt x="811" y="1121"/>
                  </a:lnTo>
                  <a:lnTo>
                    <a:pt x="1622" y="1777"/>
                  </a:lnTo>
                  <a:lnTo>
                    <a:pt x="3399" y="3206"/>
                  </a:lnTo>
                  <a:lnTo>
                    <a:pt x="4866" y="4442"/>
                  </a:lnTo>
                  <a:lnTo>
                    <a:pt x="5638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7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6"/>
                  </a:lnTo>
                  <a:lnTo>
                    <a:pt x="6295" y="6990"/>
                  </a:lnTo>
                  <a:lnTo>
                    <a:pt x="6411" y="7145"/>
                  </a:lnTo>
                  <a:lnTo>
                    <a:pt x="6565" y="7222"/>
                  </a:lnTo>
                  <a:lnTo>
                    <a:pt x="6719" y="7299"/>
                  </a:lnTo>
                  <a:lnTo>
                    <a:pt x="6874" y="7338"/>
                  </a:lnTo>
                  <a:lnTo>
                    <a:pt x="7067" y="7338"/>
                  </a:lnTo>
                  <a:lnTo>
                    <a:pt x="7260" y="7299"/>
                  </a:lnTo>
                  <a:lnTo>
                    <a:pt x="7453" y="7260"/>
                  </a:lnTo>
                  <a:lnTo>
                    <a:pt x="7608" y="7145"/>
                  </a:lnTo>
                  <a:lnTo>
                    <a:pt x="7723" y="7029"/>
                  </a:lnTo>
                  <a:lnTo>
                    <a:pt x="7839" y="6913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2" y="6411"/>
                  </a:lnTo>
                  <a:lnTo>
                    <a:pt x="8032" y="6218"/>
                  </a:lnTo>
                  <a:lnTo>
                    <a:pt x="7955" y="6025"/>
                  </a:lnTo>
                  <a:lnTo>
                    <a:pt x="7839" y="5870"/>
                  </a:lnTo>
                  <a:lnTo>
                    <a:pt x="7723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1" y="5446"/>
                  </a:lnTo>
                  <a:lnTo>
                    <a:pt x="7028" y="5446"/>
                  </a:lnTo>
                  <a:lnTo>
                    <a:pt x="6835" y="5484"/>
                  </a:lnTo>
                  <a:lnTo>
                    <a:pt x="6024" y="4712"/>
                  </a:lnTo>
                  <a:lnTo>
                    <a:pt x="5213" y="4017"/>
                  </a:lnTo>
                  <a:lnTo>
                    <a:pt x="3514" y="2627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9"/>
                  </a:lnTo>
                  <a:lnTo>
                    <a:pt x="734" y="310"/>
                  </a:lnTo>
                  <a:lnTo>
                    <a:pt x="309" y="40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11"/>
            <p:cNvSpPr/>
            <p:nvPr/>
          </p:nvSpPr>
          <p:spPr>
            <a:xfrm>
              <a:off x="5813125" y="1664750"/>
              <a:ext cx="61825" cy="89825"/>
            </a:xfrm>
            <a:custGeom>
              <a:avLst/>
              <a:gdLst/>
              <a:ahLst/>
              <a:cxnLst/>
              <a:rect l="l" t="t" r="r" b="b"/>
              <a:pathLst>
                <a:path w="2473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5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2"/>
                  </a:lnTo>
                  <a:lnTo>
                    <a:pt x="1932" y="2163"/>
                  </a:lnTo>
                  <a:lnTo>
                    <a:pt x="1932" y="2434"/>
                  </a:lnTo>
                  <a:lnTo>
                    <a:pt x="1816" y="2743"/>
                  </a:lnTo>
                  <a:lnTo>
                    <a:pt x="1739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8" y="3013"/>
                  </a:lnTo>
                  <a:lnTo>
                    <a:pt x="850" y="2897"/>
                  </a:lnTo>
                  <a:lnTo>
                    <a:pt x="812" y="2743"/>
                  </a:lnTo>
                  <a:lnTo>
                    <a:pt x="850" y="2588"/>
                  </a:lnTo>
                  <a:lnTo>
                    <a:pt x="928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1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6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6" y="2356"/>
                  </a:lnTo>
                  <a:lnTo>
                    <a:pt x="348" y="2627"/>
                  </a:lnTo>
                  <a:lnTo>
                    <a:pt x="310" y="2897"/>
                  </a:lnTo>
                  <a:lnTo>
                    <a:pt x="348" y="3052"/>
                  </a:lnTo>
                  <a:lnTo>
                    <a:pt x="426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1"/>
                  </a:lnTo>
                  <a:lnTo>
                    <a:pt x="2434" y="2009"/>
                  </a:lnTo>
                  <a:lnTo>
                    <a:pt x="2395" y="1816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11"/>
            <p:cNvSpPr/>
            <p:nvPr/>
          </p:nvSpPr>
          <p:spPr>
            <a:xfrm>
              <a:off x="4153650" y="167055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2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40" y="232"/>
                  </a:lnTo>
                  <a:lnTo>
                    <a:pt x="1" y="271"/>
                  </a:lnTo>
                  <a:lnTo>
                    <a:pt x="40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4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11"/>
            <p:cNvSpPr/>
            <p:nvPr/>
          </p:nvSpPr>
          <p:spPr>
            <a:xfrm>
              <a:off x="4055200" y="1676350"/>
              <a:ext cx="21250" cy="8700"/>
            </a:xfrm>
            <a:custGeom>
              <a:avLst/>
              <a:gdLst/>
              <a:ahLst/>
              <a:cxnLst/>
              <a:rect l="l" t="t" r="r" b="b"/>
              <a:pathLst>
                <a:path w="850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11"/>
            <p:cNvSpPr/>
            <p:nvPr/>
          </p:nvSpPr>
          <p:spPr>
            <a:xfrm>
              <a:off x="5417325" y="16889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232"/>
                  </a:lnTo>
                  <a:lnTo>
                    <a:pt x="503" y="966"/>
                  </a:lnTo>
                  <a:lnTo>
                    <a:pt x="1043" y="1622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3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6" y="3862"/>
                  </a:lnTo>
                  <a:lnTo>
                    <a:pt x="12242" y="3591"/>
                  </a:lnTo>
                  <a:lnTo>
                    <a:pt x="12319" y="3553"/>
                  </a:lnTo>
                  <a:lnTo>
                    <a:pt x="12435" y="3205"/>
                  </a:lnTo>
                  <a:lnTo>
                    <a:pt x="12358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3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3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11"/>
            <p:cNvSpPr/>
            <p:nvPr/>
          </p:nvSpPr>
          <p:spPr>
            <a:xfrm>
              <a:off x="5725275" y="169565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5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4" y="1931"/>
                  </a:lnTo>
                  <a:lnTo>
                    <a:pt x="1082" y="2009"/>
                  </a:lnTo>
                  <a:lnTo>
                    <a:pt x="1121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30" y="2704"/>
                  </a:lnTo>
                  <a:lnTo>
                    <a:pt x="1623" y="2820"/>
                  </a:lnTo>
                  <a:lnTo>
                    <a:pt x="1816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5" y="3630"/>
                  </a:lnTo>
                  <a:lnTo>
                    <a:pt x="2125" y="3901"/>
                  </a:lnTo>
                  <a:lnTo>
                    <a:pt x="2086" y="4094"/>
                  </a:lnTo>
                  <a:lnTo>
                    <a:pt x="2009" y="4325"/>
                  </a:lnTo>
                  <a:lnTo>
                    <a:pt x="1893" y="4519"/>
                  </a:lnTo>
                  <a:lnTo>
                    <a:pt x="1739" y="4712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5" y="4287"/>
                  </a:lnTo>
                  <a:lnTo>
                    <a:pt x="812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1" y="4094"/>
                  </a:lnTo>
                  <a:lnTo>
                    <a:pt x="1237" y="4017"/>
                  </a:lnTo>
                  <a:lnTo>
                    <a:pt x="1314" y="3901"/>
                  </a:lnTo>
                  <a:lnTo>
                    <a:pt x="1314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10" y="4094"/>
                  </a:lnTo>
                  <a:lnTo>
                    <a:pt x="233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2"/>
                  </a:lnTo>
                  <a:lnTo>
                    <a:pt x="1739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3" y="1970"/>
                  </a:lnTo>
                  <a:lnTo>
                    <a:pt x="1932" y="1816"/>
                  </a:lnTo>
                  <a:lnTo>
                    <a:pt x="2241" y="1622"/>
                  </a:lnTo>
                  <a:lnTo>
                    <a:pt x="2549" y="1391"/>
                  </a:lnTo>
                  <a:lnTo>
                    <a:pt x="2820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11"/>
            <p:cNvSpPr/>
            <p:nvPr/>
          </p:nvSpPr>
          <p:spPr>
            <a:xfrm>
              <a:off x="1994125" y="1698550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6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4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4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11"/>
            <p:cNvSpPr/>
            <p:nvPr/>
          </p:nvSpPr>
          <p:spPr>
            <a:xfrm>
              <a:off x="3947075" y="171690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3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8" y="579"/>
                  </a:lnTo>
                  <a:lnTo>
                    <a:pt x="425" y="772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11"/>
            <p:cNvSpPr/>
            <p:nvPr/>
          </p:nvSpPr>
          <p:spPr>
            <a:xfrm>
              <a:off x="2585900" y="1732325"/>
              <a:ext cx="305075" cy="236550"/>
            </a:xfrm>
            <a:custGeom>
              <a:avLst/>
              <a:gdLst/>
              <a:ahLst/>
              <a:cxnLst/>
              <a:rect l="l" t="t" r="r" b="b"/>
              <a:pathLst>
                <a:path w="12203" h="9462" extrusionOk="0">
                  <a:moveTo>
                    <a:pt x="5329" y="349"/>
                  </a:moveTo>
                  <a:lnTo>
                    <a:pt x="5522" y="426"/>
                  </a:lnTo>
                  <a:lnTo>
                    <a:pt x="5600" y="426"/>
                  </a:lnTo>
                  <a:lnTo>
                    <a:pt x="5831" y="657"/>
                  </a:lnTo>
                  <a:lnTo>
                    <a:pt x="5986" y="889"/>
                  </a:lnTo>
                  <a:lnTo>
                    <a:pt x="6063" y="1198"/>
                  </a:lnTo>
                  <a:lnTo>
                    <a:pt x="6102" y="1468"/>
                  </a:lnTo>
                  <a:lnTo>
                    <a:pt x="6140" y="1777"/>
                  </a:lnTo>
                  <a:lnTo>
                    <a:pt x="6102" y="2086"/>
                  </a:lnTo>
                  <a:lnTo>
                    <a:pt x="6024" y="2704"/>
                  </a:lnTo>
                  <a:lnTo>
                    <a:pt x="5715" y="4866"/>
                  </a:lnTo>
                  <a:lnTo>
                    <a:pt x="5715" y="4905"/>
                  </a:lnTo>
                  <a:lnTo>
                    <a:pt x="5561" y="4982"/>
                  </a:lnTo>
                  <a:lnTo>
                    <a:pt x="5291" y="4017"/>
                  </a:lnTo>
                  <a:lnTo>
                    <a:pt x="5020" y="3090"/>
                  </a:lnTo>
                  <a:lnTo>
                    <a:pt x="4750" y="1970"/>
                  </a:lnTo>
                  <a:lnTo>
                    <a:pt x="4673" y="1468"/>
                  </a:lnTo>
                  <a:lnTo>
                    <a:pt x="4673" y="1159"/>
                  </a:lnTo>
                  <a:lnTo>
                    <a:pt x="4673" y="851"/>
                  </a:lnTo>
                  <a:lnTo>
                    <a:pt x="4750" y="619"/>
                  </a:lnTo>
                  <a:lnTo>
                    <a:pt x="4827" y="503"/>
                  </a:lnTo>
                  <a:lnTo>
                    <a:pt x="4904" y="426"/>
                  </a:lnTo>
                  <a:lnTo>
                    <a:pt x="5020" y="349"/>
                  </a:lnTo>
                  <a:close/>
                  <a:moveTo>
                    <a:pt x="11199" y="3515"/>
                  </a:moveTo>
                  <a:lnTo>
                    <a:pt x="11315" y="3554"/>
                  </a:lnTo>
                  <a:lnTo>
                    <a:pt x="11392" y="3592"/>
                  </a:lnTo>
                  <a:lnTo>
                    <a:pt x="11508" y="3708"/>
                  </a:lnTo>
                  <a:lnTo>
                    <a:pt x="11585" y="3824"/>
                  </a:lnTo>
                  <a:lnTo>
                    <a:pt x="11701" y="4133"/>
                  </a:lnTo>
                  <a:lnTo>
                    <a:pt x="11585" y="4287"/>
                  </a:lnTo>
                  <a:lnTo>
                    <a:pt x="11430" y="4403"/>
                  </a:lnTo>
                  <a:lnTo>
                    <a:pt x="11237" y="4519"/>
                  </a:lnTo>
                  <a:lnTo>
                    <a:pt x="11044" y="4596"/>
                  </a:lnTo>
                  <a:lnTo>
                    <a:pt x="10581" y="4751"/>
                  </a:lnTo>
                  <a:lnTo>
                    <a:pt x="10195" y="4866"/>
                  </a:lnTo>
                  <a:lnTo>
                    <a:pt x="9422" y="5021"/>
                  </a:lnTo>
                  <a:lnTo>
                    <a:pt x="8650" y="5137"/>
                  </a:lnTo>
                  <a:lnTo>
                    <a:pt x="7994" y="5175"/>
                  </a:lnTo>
                  <a:lnTo>
                    <a:pt x="7376" y="5175"/>
                  </a:lnTo>
                  <a:lnTo>
                    <a:pt x="6102" y="5137"/>
                  </a:lnTo>
                  <a:lnTo>
                    <a:pt x="7260" y="4673"/>
                  </a:lnTo>
                  <a:lnTo>
                    <a:pt x="8418" y="4249"/>
                  </a:lnTo>
                  <a:lnTo>
                    <a:pt x="9075" y="4017"/>
                  </a:lnTo>
                  <a:lnTo>
                    <a:pt x="9770" y="3824"/>
                  </a:lnTo>
                  <a:lnTo>
                    <a:pt x="10465" y="3631"/>
                  </a:lnTo>
                  <a:lnTo>
                    <a:pt x="10928" y="3554"/>
                  </a:lnTo>
                  <a:lnTo>
                    <a:pt x="11083" y="3515"/>
                  </a:lnTo>
                  <a:close/>
                  <a:moveTo>
                    <a:pt x="5136" y="5909"/>
                  </a:moveTo>
                  <a:lnTo>
                    <a:pt x="4209" y="6797"/>
                  </a:lnTo>
                  <a:lnTo>
                    <a:pt x="3244" y="7685"/>
                  </a:lnTo>
                  <a:lnTo>
                    <a:pt x="2742" y="8110"/>
                  </a:lnTo>
                  <a:lnTo>
                    <a:pt x="2163" y="8535"/>
                  </a:lnTo>
                  <a:lnTo>
                    <a:pt x="1854" y="8728"/>
                  </a:lnTo>
                  <a:lnTo>
                    <a:pt x="1468" y="8921"/>
                  </a:lnTo>
                  <a:lnTo>
                    <a:pt x="1197" y="8998"/>
                  </a:lnTo>
                  <a:lnTo>
                    <a:pt x="1004" y="9037"/>
                  </a:lnTo>
                  <a:lnTo>
                    <a:pt x="888" y="8998"/>
                  </a:lnTo>
                  <a:lnTo>
                    <a:pt x="811" y="8960"/>
                  </a:lnTo>
                  <a:lnTo>
                    <a:pt x="734" y="8844"/>
                  </a:lnTo>
                  <a:lnTo>
                    <a:pt x="695" y="8689"/>
                  </a:lnTo>
                  <a:lnTo>
                    <a:pt x="657" y="8535"/>
                  </a:lnTo>
                  <a:lnTo>
                    <a:pt x="618" y="8419"/>
                  </a:lnTo>
                  <a:lnTo>
                    <a:pt x="657" y="8342"/>
                  </a:lnTo>
                  <a:lnTo>
                    <a:pt x="695" y="8265"/>
                  </a:lnTo>
                  <a:lnTo>
                    <a:pt x="850" y="8110"/>
                  </a:lnTo>
                  <a:lnTo>
                    <a:pt x="1120" y="7956"/>
                  </a:lnTo>
                  <a:lnTo>
                    <a:pt x="1699" y="7608"/>
                  </a:lnTo>
                  <a:lnTo>
                    <a:pt x="2472" y="7222"/>
                  </a:lnTo>
                  <a:lnTo>
                    <a:pt x="3244" y="6874"/>
                  </a:lnTo>
                  <a:lnTo>
                    <a:pt x="4209" y="6411"/>
                  </a:lnTo>
                  <a:lnTo>
                    <a:pt x="4673" y="6179"/>
                  </a:lnTo>
                  <a:lnTo>
                    <a:pt x="5136" y="5909"/>
                  </a:lnTo>
                  <a:close/>
                  <a:moveTo>
                    <a:pt x="5136" y="1"/>
                  </a:moveTo>
                  <a:lnTo>
                    <a:pt x="4943" y="78"/>
                  </a:lnTo>
                  <a:lnTo>
                    <a:pt x="4750" y="194"/>
                  </a:lnTo>
                  <a:lnTo>
                    <a:pt x="4596" y="387"/>
                  </a:lnTo>
                  <a:lnTo>
                    <a:pt x="4441" y="580"/>
                  </a:lnTo>
                  <a:lnTo>
                    <a:pt x="4364" y="812"/>
                  </a:lnTo>
                  <a:lnTo>
                    <a:pt x="4325" y="1044"/>
                  </a:lnTo>
                  <a:lnTo>
                    <a:pt x="4325" y="1507"/>
                  </a:lnTo>
                  <a:lnTo>
                    <a:pt x="4402" y="1970"/>
                  </a:lnTo>
                  <a:lnTo>
                    <a:pt x="4634" y="2897"/>
                  </a:lnTo>
                  <a:lnTo>
                    <a:pt x="4982" y="4017"/>
                  </a:lnTo>
                  <a:lnTo>
                    <a:pt x="5175" y="4558"/>
                  </a:lnTo>
                  <a:lnTo>
                    <a:pt x="5368" y="5098"/>
                  </a:lnTo>
                  <a:lnTo>
                    <a:pt x="5368" y="5214"/>
                  </a:lnTo>
                  <a:lnTo>
                    <a:pt x="5406" y="5330"/>
                  </a:lnTo>
                  <a:lnTo>
                    <a:pt x="4943" y="5600"/>
                  </a:lnTo>
                  <a:lnTo>
                    <a:pt x="4480" y="5870"/>
                  </a:lnTo>
                  <a:lnTo>
                    <a:pt x="3476" y="6334"/>
                  </a:lnTo>
                  <a:lnTo>
                    <a:pt x="2472" y="6797"/>
                  </a:lnTo>
                  <a:lnTo>
                    <a:pt x="1970" y="7029"/>
                  </a:lnTo>
                  <a:lnTo>
                    <a:pt x="1468" y="7299"/>
                  </a:lnTo>
                  <a:lnTo>
                    <a:pt x="966" y="7608"/>
                  </a:lnTo>
                  <a:lnTo>
                    <a:pt x="657" y="7801"/>
                  </a:lnTo>
                  <a:lnTo>
                    <a:pt x="348" y="8071"/>
                  </a:lnTo>
                  <a:lnTo>
                    <a:pt x="116" y="8342"/>
                  </a:lnTo>
                  <a:lnTo>
                    <a:pt x="39" y="8458"/>
                  </a:lnTo>
                  <a:lnTo>
                    <a:pt x="0" y="8612"/>
                  </a:lnTo>
                  <a:lnTo>
                    <a:pt x="0" y="8767"/>
                  </a:lnTo>
                  <a:lnTo>
                    <a:pt x="0" y="8921"/>
                  </a:lnTo>
                  <a:lnTo>
                    <a:pt x="78" y="9037"/>
                  </a:lnTo>
                  <a:lnTo>
                    <a:pt x="232" y="9191"/>
                  </a:lnTo>
                  <a:lnTo>
                    <a:pt x="348" y="9307"/>
                  </a:lnTo>
                  <a:lnTo>
                    <a:pt x="502" y="9384"/>
                  </a:lnTo>
                  <a:lnTo>
                    <a:pt x="618" y="9423"/>
                  </a:lnTo>
                  <a:lnTo>
                    <a:pt x="773" y="9462"/>
                  </a:lnTo>
                  <a:lnTo>
                    <a:pt x="1120" y="9462"/>
                  </a:lnTo>
                  <a:lnTo>
                    <a:pt x="1429" y="9384"/>
                  </a:lnTo>
                  <a:lnTo>
                    <a:pt x="1738" y="9230"/>
                  </a:lnTo>
                  <a:lnTo>
                    <a:pt x="2047" y="9075"/>
                  </a:lnTo>
                  <a:lnTo>
                    <a:pt x="2588" y="8767"/>
                  </a:lnTo>
                  <a:lnTo>
                    <a:pt x="3476" y="8071"/>
                  </a:lnTo>
                  <a:lnTo>
                    <a:pt x="4287" y="7338"/>
                  </a:lnTo>
                  <a:lnTo>
                    <a:pt x="5098" y="6565"/>
                  </a:lnTo>
                  <a:lnTo>
                    <a:pt x="5445" y="6141"/>
                  </a:lnTo>
                  <a:lnTo>
                    <a:pt x="5793" y="5677"/>
                  </a:lnTo>
                  <a:lnTo>
                    <a:pt x="5793" y="5716"/>
                  </a:lnTo>
                  <a:lnTo>
                    <a:pt x="6063" y="6064"/>
                  </a:lnTo>
                  <a:lnTo>
                    <a:pt x="6217" y="6218"/>
                  </a:lnTo>
                  <a:lnTo>
                    <a:pt x="6372" y="6334"/>
                  </a:lnTo>
                  <a:lnTo>
                    <a:pt x="6603" y="6179"/>
                  </a:lnTo>
                  <a:lnTo>
                    <a:pt x="6603" y="6141"/>
                  </a:lnTo>
                  <a:lnTo>
                    <a:pt x="6333" y="5870"/>
                  </a:lnTo>
                  <a:lnTo>
                    <a:pt x="6217" y="5716"/>
                  </a:lnTo>
                  <a:lnTo>
                    <a:pt x="6179" y="5523"/>
                  </a:lnTo>
                  <a:lnTo>
                    <a:pt x="6140" y="5484"/>
                  </a:lnTo>
                  <a:lnTo>
                    <a:pt x="7028" y="5562"/>
                  </a:lnTo>
                  <a:lnTo>
                    <a:pt x="7955" y="5562"/>
                  </a:lnTo>
                  <a:lnTo>
                    <a:pt x="8882" y="5484"/>
                  </a:lnTo>
                  <a:lnTo>
                    <a:pt x="9770" y="5330"/>
                  </a:lnTo>
                  <a:lnTo>
                    <a:pt x="10465" y="5175"/>
                  </a:lnTo>
                  <a:lnTo>
                    <a:pt x="10890" y="5060"/>
                  </a:lnTo>
                  <a:lnTo>
                    <a:pt x="11315" y="4905"/>
                  </a:lnTo>
                  <a:lnTo>
                    <a:pt x="11701" y="4673"/>
                  </a:lnTo>
                  <a:lnTo>
                    <a:pt x="11894" y="4558"/>
                  </a:lnTo>
                  <a:lnTo>
                    <a:pt x="12010" y="4403"/>
                  </a:lnTo>
                  <a:lnTo>
                    <a:pt x="12125" y="4249"/>
                  </a:lnTo>
                  <a:lnTo>
                    <a:pt x="12164" y="4094"/>
                  </a:lnTo>
                  <a:lnTo>
                    <a:pt x="12203" y="3901"/>
                  </a:lnTo>
                  <a:lnTo>
                    <a:pt x="12164" y="3708"/>
                  </a:lnTo>
                  <a:lnTo>
                    <a:pt x="12125" y="3554"/>
                  </a:lnTo>
                  <a:lnTo>
                    <a:pt x="12010" y="3438"/>
                  </a:lnTo>
                  <a:lnTo>
                    <a:pt x="11932" y="3322"/>
                  </a:lnTo>
                  <a:lnTo>
                    <a:pt x="11817" y="3245"/>
                  </a:lnTo>
                  <a:lnTo>
                    <a:pt x="11662" y="3167"/>
                  </a:lnTo>
                  <a:lnTo>
                    <a:pt x="11508" y="3167"/>
                  </a:lnTo>
                  <a:lnTo>
                    <a:pt x="11199" y="3129"/>
                  </a:lnTo>
                  <a:lnTo>
                    <a:pt x="10851" y="3167"/>
                  </a:lnTo>
                  <a:lnTo>
                    <a:pt x="10504" y="3245"/>
                  </a:lnTo>
                  <a:lnTo>
                    <a:pt x="9924" y="3360"/>
                  </a:lnTo>
                  <a:lnTo>
                    <a:pt x="8959" y="3669"/>
                  </a:lnTo>
                  <a:lnTo>
                    <a:pt x="7994" y="3978"/>
                  </a:lnTo>
                  <a:lnTo>
                    <a:pt x="7028" y="4326"/>
                  </a:lnTo>
                  <a:lnTo>
                    <a:pt x="6102" y="4751"/>
                  </a:lnTo>
                  <a:lnTo>
                    <a:pt x="6333" y="3283"/>
                  </a:lnTo>
                  <a:lnTo>
                    <a:pt x="6449" y="2550"/>
                  </a:lnTo>
                  <a:lnTo>
                    <a:pt x="6488" y="1816"/>
                  </a:lnTo>
                  <a:lnTo>
                    <a:pt x="6488" y="1546"/>
                  </a:lnTo>
                  <a:lnTo>
                    <a:pt x="6449" y="1275"/>
                  </a:lnTo>
                  <a:lnTo>
                    <a:pt x="6372" y="1044"/>
                  </a:lnTo>
                  <a:lnTo>
                    <a:pt x="6295" y="851"/>
                  </a:lnTo>
                  <a:lnTo>
                    <a:pt x="6179" y="619"/>
                  </a:lnTo>
                  <a:lnTo>
                    <a:pt x="6024" y="464"/>
                  </a:lnTo>
                  <a:lnTo>
                    <a:pt x="5831" y="310"/>
                  </a:lnTo>
                  <a:lnTo>
                    <a:pt x="5600" y="155"/>
                  </a:lnTo>
                  <a:lnTo>
                    <a:pt x="5484" y="78"/>
                  </a:lnTo>
                  <a:lnTo>
                    <a:pt x="5368" y="40"/>
                  </a:lnTo>
                  <a:lnTo>
                    <a:pt x="51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11"/>
            <p:cNvSpPr/>
            <p:nvPr/>
          </p:nvSpPr>
          <p:spPr>
            <a:xfrm>
              <a:off x="1851250" y="17671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2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0" y="5368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9"/>
                  </a:lnTo>
                  <a:lnTo>
                    <a:pt x="3978" y="888"/>
                  </a:lnTo>
                  <a:lnTo>
                    <a:pt x="4634" y="657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2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4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29" y="7376"/>
                  </a:lnTo>
                  <a:lnTo>
                    <a:pt x="13438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4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1" y="8611"/>
                  </a:lnTo>
                  <a:lnTo>
                    <a:pt x="18651" y="8534"/>
                  </a:lnTo>
                  <a:lnTo>
                    <a:pt x="18651" y="8457"/>
                  </a:lnTo>
                  <a:lnTo>
                    <a:pt x="18651" y="8380"/>
                  </a:lnTo>
                  <a:lnTo>
                    <a:pt x="18651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0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11"/>
            <p:cNvSpPr/>
            <p:nvPr/>
          </p:nvSpPr>
          <p:spPr>
            <a:xfrm>
              <a:off x="6591225" y="17699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8" y="542"/>
                  </a:lnTo>
                  <a:lnTo>
                    <a:pt x="12434" y="657"/>
                  </a:lnTo>
                  <a:lnTo>
                    <a:pt x="12628" y="735"/>
                  </a:lnTo>
                  <a:lnTo>
                    <a:pt x="12743" y="812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6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1"/>
                  </a:lnTo>
                  <a:lnTo>
                    <a:pt x="12241" y="2472"/>
                  </a:lnTo>
                  <a:lnTo>
                    <a:pt x="11817" y="2743"/>
                  </a:lnTo>
                  <a:lnTo>
                    <a:pt x="11392" y="2936"/>
                  </a:lnTo>
                  <a:lnTo>
                    <a:pt x="10658" y="3206"/>
                  </a:lnTo>
                  <a:lnTo>
                    <a:pt x="9924" y="3438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2"/>
                  </a:lnTo>
                  <a:lnTo>
                    <a:pt x="5020" y="4596"/>
                  </a:lnTo>
                  <a:lnTo>
                    <a:pt x="4132" y="4712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1"/>
                  </a:lnTo>
                  <a:lnTo>
                    <a:pt x="1506" y="4673"/>
                  </a:lnTo>
                  <a:lnTo>
                    <a:pt x="1198" y="4558"/>
                  </a:lnTo>
                  <a:lnTo>
                    <a:pt x="889" y="4442"/>
                  </a:lnTo>
                  <a:lnTo>
                    <a:pt x="580" y="4249"/>
                  </a:lnTo>
                  <a:lnTo>
                    <a:pt x="657" y="4171"/>
                  </a:lnTo>
                  <a:lnTo>
                    <a:pt x="696" y="4056"/>
                  </a:lnTo>
                  <a:lnTo>
                    <a:pt x="696" y="3940"/>
                  </a:lnTo>
                  <a:lnTo>
                    <a:pt x="734" y="3824"/>
                  </a:lnTo>
                  <a:lnTo>
                    <a:pt x="850" y="3631"/>
                  </a:lnTo>
                  <a:lnTo>
                    <a:pt x="1082" y="3438"/>
                  </a:lnTo>
                  <a:lnTo>
                    <a:pt x="1313" y="3245"/>
                  </a:lnTo>
                  <a:lnTo>
                    <a:pt x="1854" y="2936"/>
                  </a:lnTo>
                  <a:lnTo>
                    <a:pt x="2279" y="2704"/>
                  </a:lnTo>
                  <a:lnTo>
                    <a:pt x="3012" y="2356"/>
                  </a:lnTo>
                  <a:lnTo>
                    <a:pt x="3707" y="2009"/>
                  </a:lnTo>
                  <a:lnTo>
                    <a:pt x="4480" y="1700"/>
                  </a:lnTo>
                  <a:lnTo>
                    <a:pt x="5252" y="1430"/>
                  </a:lnTo>
                  <a:lnTo>
                    <a:pt x="6024" y="1198"/>
                  </a:lnTo>
                  <a:lnTo>
                    <a:pt x="6835" y="1005"/>
                  </a:lnTo>
                  <a:lnTo>
                    <a:pt x="7608" y="812"/>
                  </a:lnTo>
                  <a:lnTo>
                    <a:pt x="8418" y="696"/>
                  </a:lnTo>
                  <a:lnTo>
                    <a:pt x="9229" y="580"/>
                  </a:lnTo>
                  <a:lnTo>
                    <a:pt x="10040" y="542"/>
                  </a:lnTo>
                  <a:lnTo>
                    <a:pt x="10735" y="503"/>
                  </a:lnTo>
                  <a:lnTo>
                    <a:pt x="11160" y="464"/>
                  </a:lnTo>
                  <a:close/>
                  <a:moveTo>
                    <a:pt x="13477" y="1121"/>
                  </a:moveTo>
                  <a:lnTo>
                    <a:pt x="13631" y="1314"/>
                  </a:lnTo>
                  <a:lnTo>
                    <a:pt x="13709" y="1507"/>
                  </a:lnTo>
                  <a:lnTo>
                    <a:pt x="13747" y="1739"/>
                  </a:lnTo>
                  <a:lnTo>
                    <a:pt x="13709" y="2009"/>
                  </a:lnTo>
                  <a:lnTo>
                    <a:pt x="13631" y="2241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8"/>
                  </a:lnTo>
                  <a:lnTo>
                    <a:pt x="12048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1" y="4635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5" y="5948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9"/>
                  </a:lnTo>
                  <a:lnTo>
                    <a:pt x="696" y="5484"/>
                  </a:lnTo>
                  <a:lnTo>
                    <a:pt x="502" y="5253"/>
                  </a:lnTo>
                  <a:lnTo>
                    <a:pt x="348" y="5021"/>
                  </a:lnTo>
                  <a:lnTo>
                    <a:pt x="309" y="4866"/>
                  </a:lnTo>
                  <a:lnTo>
                    <a:pt x="309" y="4751"/>
                  </a:lnTo>
                  <a:lnTo>
                    <a:pt x="309" y="4596"/>
                  </a:lnTo>
                  <a:lnTo>
                    <a:pt x="348" y="4442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4"/>
                  </a:lnTo>
                  <a:lnTo>
                    <a:pt x="1931" y="5253"/>
                  </a:lnTo>
                  <a:lnTo>
                    <a:pt x="2588" y="5330"/>
                  </a:lnTo>
                  <a:lnTo>
                    <a:pt x="3244" y="5291"/>
                  </a:lnTo>
                  <a:lnTo>
                    <a:pt x="3939" y="5253"/>
                  </a:lnTo>
                  <a:lnTo>
                    <a:pt x="5136" y="5059"/>
                  </a:lnTo>
                  <a:lnTo>
                    <a:pt x="6913" y="4789"/>
                  </a:lnTo>
                  <a:lnTo>
                    <a:pt x="7839" y="4596"/>
                  </a:lnTo>
                  <a:lnTo>
                    <a:pt x="8727" y="4403"/>
                  </a:lnTo>
                  <a:lnTo>
                    <a:pt x="9616" y="4133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9"/>
                  </a:lnTo>
                  <a:lnTo>
                    <a:pt x="12434" y="2974"/>
                  </a:lnTo>
                  <a:lnTo>
                    <a:pt x="12705" y="2820"/>
                  </a:lnTo>
                  <a:lnTo>
                    <a:pt x="12936" y="2588"/>
                  </a:lnTo>
                  <a:lnTo>
                    <a:pt x="13129" y="2395"/>
                  </a:lnTo>
                  <a:lnTo>
                    <a:pt x="13323" y="2125"/>
                  </a:lnTo>
                  <a:lnTo>
                    <a:pt x="13438" y="1854"/>
                  </a:lnTo>
                  <a:lnTo>
                    <a:pt x="13516" y="1584"/>
                  </a:lnTo>
                  <a:lnTo>
                    <a:pt x="13516" y="1237"/>
                  </a:lnTo>
                  <a:lnTo>
                    <a:pt x="13477" y="1121"/>
                  </a:lnTo>
                  <a:close/>
                  <a:moveTo>
                    <a:pt x="10658" y="1"/>
                  </a:moveTo>
                  <a:lnTo>
                    <a:pt x="9886" y="40"/>
                  </a:lnTo>
                  <a:lnTo>
                    <a:pt x="9114" y="117"/>
                  </a:lnTo>
                  <a:lnTo>
                    <a:pt x="8303" y="233"/>
                  </a:lnTo>
                  <a:lnTo>
                    <a:pt x="7530" y="348"/>
                  </a:lnTo>
                  <a:lnTo>
                    <a:pt x="6719" y="542"/>
                  </a:lnTo>
                  <a:lnTo>
                    <a:pt x="5909" y="735"/>
                  </a:lnTo>
                  <a:lnTo>
                    <a:pt x="5020" y="1005"/>
                  </a:lnTo>
                  <a:lnTo>
                    <a:pt x="4132" y="1352"/>
                  </a:lnTo>
                  <a:lnTo>
                    <a:pt x="3244" y="1700"/>
                  </a:lnTo>
                  <a:lnTo>
                    <a:pt x="2395" y="2125"/>
                  </a:lnTo>
                  <a:lnTo>
                    <a:pt x="1777" y="2434"/>
                  </a:lnTo>
                  <a:lnTo>
                    <a:pt x="1391" y="2627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4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6"/>
                  </a:lnTo>
                  <a:lnTo>
                    <a:pt x="194" y="4133"/>
                  </a:lnTo>
                  <a:lnTo>
                    <a:pt x="194" y="4171"/>
                  </a:lnTo>
                  <a:lnTo>
                    <a:pt x="116" y="4326"/>
                  </a:lnTo>
                  <a:lnTo>
                    <a:pt x="39" y="4480"/>
                  </a:lnTo>
                  <a:lnTo>
                    <a:pt x="0" y="4635"/>
                  </a:lnTo>
                  <a:lnTo>
                    <a:pt x="0" y="4789"/>
                  </a:lnTo>
                  <a:lnTo>
                    <a:pt x="39" y="5137"/>
                  </a:lnTo>
                  <a:lnTo>
                    <a:pt x="194" y="5446"/>
                  </a:lnTo>
                  <a:lnTo>
                    <a:pt x="348" y="5639"/>
                  </a:lnTo>
                  <a:lnTo>
                    <a:pt x="502" y="5832"/>
                  </a:lnTo>
                  <a:lnTo>
                    <a:pt x="696" y="5948"/>
                  </a:lnTo>
                  <a:lnTo>
                    <a:pt x="927" y="6063"/>
                  </a:lnTo>
                  <a:lnTo>
                    <a:pt x="966" y="6257"/>
                  </a:lnTo>
                  <a:lnTo>
                    <a:pt x="1275" y="6179"/>
                  </a:lnTo>
                  <a:lnTo>
                    <a:pt x="1313" y="6218"/>
                  </a:lnTo>
                  <a:lnTo>
                    <a:pt x="1313" y="6257"/>
                  </a:lnTo>
                  <a:lnTo>
                    <a:pt x="1352" y="6295"/>
                  </a:lnTo>
                  <a:lnTo>
                    <a:pt x="1468" y="6257"/>
                  </a:lnTo>
                  <a:lnTo>
                    <a:pt x="1815" y="6295"/>
                  </a:lnTo>
                  <a:lnTo>
                    <a:pt x="2395" y="6334"/>
                  </a:lnTo>
                  <a:lnTo>
                    <a:pt x="3012" y="6372"/>
                  </a:lnTo>
                  <a:lnTo>
                    <a:pt x="3592" y="6334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2"/>
                  </a:lnTo>
                  <a:lnTo>
                    <a:pt x="7994" y="5523"/>
                  </a:lnTo>
                  <a:lnTo>
                    <a:pt x="9036" y="5253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3"/>
                  </a:lnTo>
                  <a:lnTo>
                    <a:pt x="12126" y="4249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4" y="3940"/>
                  </a:lnTo>
                  <a:lnTo>
                    <a:pt x="12898" y="3669"/>
                  </a:lnTo>
                  <a:lnTo>
                    <a:pt x="13361" y="3322"/>
                  </a:lnTo>
                  <a:lnTo>
                    <a:pt x="13631" y="3052"/>
                  </a:lnTo>
                  <a:lnTo>
                    <a:pt x="13825" y="2704"/>
                  </a:lnTo>
                  <a:lnTo>
                    <a:pt x="14133" y="2627"/>
                  </a:lnTo>
                  <a:lnTo>
                    <a:pt x="14018" y="2318"/>
                  </a:lnTo>
                  <a:lnTo>
                    <a:pt x="14095" y="2009"/>
                  </a:lnTo>
                  <a:lnTo>
                    <a:pt x="14133" y="1739"/>
                  </a:lnTo>
                  <a:lnTo>
                    <a:pt x="14095" y="1468"/>
                  </a:lnTo>
                  <a:lnTo>
                    <a:pt x="14018" y="1237"/>
                  </a:lnTo>
                  <a:lnTo>
                    <a:pt x="13902" y="1005"/>
                  </a:lnTo>
                  <a:lnTo>
                    <a:pt x="13747" y="812"/>
                  </a:lnTo>
                  <a:lnTo>
                    <a:pt x="13477" y="619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3" y="117"/>
                  </a:lnTo>
                  <a:lnTo>
                    <a:pt x="11817" y="40"/>
                  </a:lnTo>
                  <a:lnTo>
                    <a:pt x="1143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11"/>
            <p:cNvSpPr/>
            <p:nvPr/>
          </p:nvSpPr>
          <p:spPr>
            <a:xfrm>
              <a:off x="2687250" y="1806675"/>
              <a:ext cx="449900" cy="337900"/>
            </a:xfrm>
            <a:custGeom>
              <a:avLst/>
              <a:gdLst/>
              <a:ahLst/>
              <a:cxnLst/>
              <a:rect l="l" t="t" r="r" b="b"/>
              <a:pathLst>
                <a:path w="17996" h="13516" extrusionOk="0">
                  <a:moveTo>
                    <a:pt x="15794" y="386"/>
                  </a:moveTo>
                  <a:lnTo>
                    <a:pt x="15872" y="425"/>
                  </a:lnTo>
                  <a:lnTo>
                    <a:pt x="15949" y="464"/>
                  </a:lnTo>
                  <a:lnTo>
                    <a:pt x="16103" y="657"/>
                  </a:lnTo>
                  <a:lnTo>
                    <a:pt x="16181" y="850"/>
                  </a:lnTo>
                  <a:lnTo>
                    <a:pt x="16258" y="1043"/>
                  </a:lnTo>
                  <a:lnTo>
                    <a:pt x="16219" y="1236"/>
                  </a:lnTo>
                  <a:lnTo>
                    <a:pt x="16181" y="1468"/>
                  </a:lnTo>
                  <a:lnTo>
                    <a:pt x="15987" y="1892"/>
                  </a:lnTo>
                  <a:lnTo>
                    <a:pt x="15833" y="2163"/>
                  </a:lnTo>
                  <a:lnTo>
                    <a:pt x="15601" y="2433"/>
                  </a:lnTo>
                  <a:lnTo>
                    <a:pt x="15370" y="2665"/>
                  </a:lnTo>
                  <a:lnTo>
                    <a:pt x="15099" y="2896"/>
                  </a:lnTo>
                  <a:lnTo>
                    <a:pt x="14983" y="2279"/>
                  </a:lnTo>
                  <a:lnTo>
                    <a:pt x="14945" y="1970"/>
                  </a:lnTo>
                  <a:lnTo>
                    <a:pt x="14906" y="1699"/>
                  </a:lnTo>
                  <a:lnTo>
                    <a:pt x="14945" y="1390"/>
                  </a:lnTo>
                  <a:lnTo>
                    <a:pt x="15022" y="1120"/>
                  </a:lnTo>
                  <a:lnTo>
                    <a:pt x="15138" y="850"/>
                  </a:lnTo>
                  <a:lnTo>
                    <a:pt x="15331" y="618"/>
                  </a:lnTo>
                  <a:lnTo>
                    <a:pt x="15563" y="464"/>
                  </a:lnTo>
                  <a:lnTo>
                    <a:pt x="15679" y="386"/>
                  </a:lnTo>
                  <a:close/>
                  <a:moveTo>
                    <a:pt x="14481" y="3437"/>
                  </a:moveTo>
                  <a:lnTo>
                    <a:pt x="14443" y="3591"/>
                  </a:lnTo>
                  <a:lnTo>
                    <a:pt x="14134" y="3939"/>
                  </a:lnTo>
                  <a:lnTo>
                    <a:pt x="13786" y="4287"/>
                  </a:lnTo>
                  <a:lnTo>
                    <a:pt x="13593" y="4441"/>
                  </a:lnTo>
                  <a:lnTo>
                    <a:pt x="13362" y="4595"/>
                  </a:lnTo>
                  <a:lnTo>
                    <a:pt x="13091" y="4711"/>
                  </a:lnTo>
                  <a:lnTo>
                    <a:pt x="12782" y="4750"/>
                  </a:lnTo>
                  <a:lnTo>
                    <a:pt x="12667" y="4789"/>
                  </a:lnTo>
                  <a:lnTo>
                    <a:pt x="12589" y="4750"/>
                  </a:lnTo>
                  <a:lnTo>
                    <a:pt x="12551" y="4673"/>
                  </a:lnTo>
                  <a:lnTo>
                    <a:pt x="12512" y="4518"/>
                  </a:lnTo>
                  <a:lnTo>
                    <a:pt x="12474" y="4287"/>
                  </a:lnTo>
                  <a:lnTo>
                    <a:pt x="12512" y="4171"/>
                  </a:lnTo>
                  <a:lnTo>
                    <a:pt x="12628" y="4055"/>
                  </a:lnTo>
                  <a:lnTo>
                    <a:pt x="12821" y="3900"/>
                  </a:lnTo>
                  <a:lnTo>
                    <a:pt x="13091" y="3746"/>
                  </a:lnTo>
                  <a:lnTo>
                    <a:pt x="13362" y="3591"/>
                  </a:lnTo>
                  <a:lnTo>
                    <a:pt x="13632" y="3514"/>
                  </a:lnTo>
                  <a:lnTo>
                    <a:pt x="13941" y="3437"/>
                  </a:lnTo>
                  <a:close/>
                  <a:moveTo>
                    <a:pt x="15061" y="3514"/>
                  </a:moveTo>
                  <a:lnTo>
                    <a:pt x="15717" y="3553"/>
                  </a:lnTo>
                  <a:lnTo>
                    <a:pt x="16065" y="3591"/>
                  </a:lnTo>
                  <a:lnTo>
                    <a:pt x="16412" y="3630"/>
                  </a:lnTo>
                  <a:lnTo>
                    <a:pt x="16721" y="3707"/>
                  </a:lnTo>
                  <a:lnTo>
                    <a:pt x="17030" y="3823"/>
                  </a:lnTo>
                  <a:lnTo>
                    <a:pt x="17262" y="4016"/>
                  </a:lnTo>
                  <a:lnTo>
                    <a:pt x="17378" y="4171"/>
                  </a:lnTo>
                  <a:lnTo>
                    <a:pt x="17493" y="4287"/>
                  </a:lnTo>
                  <a:lnTo>
                    <a:pt x="17571" y="4480"/>
                  </a:lnTo>
                  <a:lnTo>
                    <a:pt x="17571" y="4634"/>
                  </a:lnTo>
                  <a:lnTo>
                    <a:pt x="17493" y="4789"/>
                  </a:lnTo>
                  <a:lnTo>
                    <a:pt x="17378" y="4904"/>
                  </a:lnTo>
                  <a:lnTo>
                    <a:pt x="17262" y="4982"/>
                  </a:lnTo>
                  <a:lnTo>
                    <a:pt x="17069" y="5020"/>
                  </a:lnTo>
                  <a:lnTo>
                    <a:pt x="16914" y="4982"/>
                  </a:lnTo>
                  <a:lnTo>
                    <a:pt x="16721" y="4943"/>
                  </a:lnTo>
                  <a:lnTo>
                    <a:pt x="16335" y="4750"/>
                  </a:lnTo>
                  <a:lnTo>
                    <a:pt x="15987" y="4518"/>
                  </a:lnTo>
                  <a:lnTo>
                    <a:pt x="15717" y="4287"/>
                  </a:lnTo>
                  <a:lnTo>
                    <a:pt x="15485" y="4055"/>
                  </a:lnTo>
                  <a:lnTo>
                    <a:pt x="15254" y="3785"/>
                  </a:lnTo>
                  <a:lnTo>
                    <a:pt x="15061" y="3514"/>
                  </a:lnTo>
                  <a:close/>
                  <a:moveTo>
                    <a:pt x="4866" y="3128"/>
                  </a:moveTo>
                  <a:lnTo>
                    <a:pt x="5484" y="3167"/>
                  </a:lnTo>
                  <a:lnTo>
                    <a:pt x="6102" y="3283"/>
                  </a:lnTo>
                  <a:lnTo>
                    <a:pt x="6681" y="3514"/>
                  </a:lnTo>
                  <a:lnTo>
                    <a:pt x="7145" y="3707"/>
                  </a:lnTo>
                  <a:lnTo>
                    <a:pt x="7569" y="3978"/>
                  </a:lnTo>
                  <a:lnTo>
                    <a:pt x="7994" y="4248"/>
                  </a:lnTo>
                  <a:lnTo>
                    <a:pt x="8380" y="4557"/>
                  </a:lnTo>
                  <a:lnTo>
                    <a:pt x="9153" y="5213"/>
                  </a:lnTo>
                  <a:lnTo>
                    <a:pt x="9925" y="5908"/>
                  </a:lnTo>
                  <a:lnTo>
                    <a:pt x="10234" y="6179"/>
                  </a:lnTo>
                  <a:lnTo>
                    <a:pt x="10581" y="6410"/>
                  </a:lnTo>
                  <a:lnTo>
                    <a:pt x="10968" y="6642"/>
                  </a:lnTo>
                  <a:lnTo>
                    <a:pt x="11354" y="6797"/>
                  </a:lnTo>
                  <a:lnTo>
                    <a:pt x="11740" y="6874"/>
                  </a:lnTo>
                  <a:lnTo>
                    <a:pt x="12165" y="6912"/>
                  </a:lnTo>
                  <a:lnTo>
                    <a:pt x="12589" y="6874"/>
                  </a:lnTo>
                  <a:lnTo>
                    <a:pt x="13014" y="6719"/>
                  </a:lnTo>
                  <a:lnTo>
                    <a:pt x="13323" y="6565"/>
                  </a:lnTo>
                  <a:lnTo>
                    <a:pt x="13593" y="6372"/>
                  </a:lnTo>
                  <a:lnTo>
                    <a:pt x="13825" y="6179"/>
                  </a:lnTo>
                  <a:lnTo>
                    <a:pt x="14018" y="5947"/>
                  </a:lnTo>
                  <a:lnTo>
                    <a:pt x="14211" y="5677"/>
                  </a:lnTo>
                  <a:lnTo>
                    <a:pt x="14366" y="5406"/>
                  </a:lnTo>
                  <a:lnTo>
                    <a:pt x="14520" y="5097"/>
                  </a:lnTo>
                  <a:lnTo>
                    <a:pt x="14636" y="4789"/>
                  </a:lnTo>
                  <a:lnTo>
                    <a:pt x="14559" y="5638"/>
                  </a:lnTo>
                  <a:lnTo>
                    <a:pt x="14404" y="6449"/>
                  </a:lnTo>
                  <a:lnTo>
                    <a:pt x="14211" y="7221"/>
                  </a:lnTo>
                  <a:lnTo>
                    <a:pt x="13941" y="7994"/>
                  </a:lnTo>
                  <a:lnTo>
                    <a:pt x="13593" y="8727"/>
                  </a:lnTo>
                  <a:lnTo>
                    <a:pt x="13169" y="9422"/>
                  </a:lnTo>
                  <a:lnTo>
                    <a:pt x="12667" y="10117"/>
                  </a:lnTo>
                  <a:lnTo>
                    <a:pt x="12087" y="10735"/>
                  </a:lnTo>
                  <a:lnTo>
                    <a:pt x="11624" y="11160"/>
                  </a:lnTo>
                  <a:lnTo>
                    <a:pt x="11199" y="11546"/>
                  </a:lnTo>
                  <a:lnTo>
                    <a:pt x="10697" y="11855"/>
                  </a:lnTo>
                  <a:lnTo>
                    <a:pt x="10195" y="12164"/>
                  </a:lnTo>
                  <a:lnTo>
                    <a:pt x="9693" y="12396"/>
                  </a:lnTo>
                  <a:lnTo>
                    <a:pt x="9153" y="12627"/>
                  </a:lnTo>
                  <a:lnTo>
                    <a:pt x="8612" y="12782"/>
                  </a:lnTo>
                  <a:lnTo>
                    <a:pt x="8071" y="12898"/>
                  </a:lnTo>
                  <a:lnTo>
                    <a:pt x="7531" y="12975"/>
                  </a:lnTo>
                  <a:lnTo>
                    <a:pt x="6990" y="13014"/>
                  </a:lnTo>
                  <a:lnTo>
                    <a:pt x="6411" y="12975"/>
                  </a:lnTo>
                  <a:lnTo>
                    <a:pt x="5870" y="12898"/>
                  </a:lnTo>
                  <a:lnTo>
                    <a:pt x="5291" y="12782"/>
                  </a:lnTo>
                  <a:lnTo>
                    <a:pt x="4751" y="12627"/>
                  </a:lnTo>
                  <a:lnTo>
                    <a:pt x="4171" y="12396"/>
                  </a:lnTo>
                  <a:lnTo>
                    <a:pt x="3631" y="12125"/>
                  </a:lnTo>
                  <a:lnTo>
                    <a:pt x="3090" y="11816"/>
                  </a:lnTo>
                  <a:lnTo>
                    <a:pt x="2588" y="11469"/>
                  </a:lnTo>
                  <a:lnTo>
                    <a:pt x="2125" y="11044"/>
                  </a:lnTo>
                  <a:lnTo>
                    <a:pt x="1700" y="10581"/>
                  </a:lnTo>
                  <a:lnTo>
                    <a:pt x="1314" y="10117"/>
                  </a:lnTo>
                  <a:lnTo>
                    <a:pt x="966" y="9577"/>
                  </a:lnTo>
                  <a:lnTo>
                    <a:pt x="696" y="8998"/>
                  </a:lnTo>
                  <a:lnTo>
                    <a:pt x="542" y="8418"/>
                  </a:lnTo>
                  <a:lnTo>
                    <a:pt x="426" y="7801"/>
                  </a:lnTo>
                  <a:lnTo>
                    <a:pt x="426" y="7221"/>
                  </a:lnTo>
                  <a:lnTo>
                    <a:pt x="503" y="6603"/>
                  </a:lnTo>
                  <a:lnTo>
                    <a:pt x="696" y="6024"/>
                  </a:lnTo>
                  <a:lnTo>
                    <a:pt x="928" y="5484"/>
                  </a:lnTo>
                  <a:lnTo>
                    <a:pt x="1237" y="4943"/>
                  </a:lnTo>
                  <a:lnTo>
                    <a:pt x="1623" y="4480"/>
                  </a:lnTo>
                  <a:lnTo>
                    <a:pt x="2048" y="4055"/>
                  </a:lnTo>
                  <a:lnTo>
                    <a:pt x="2588" y="3707"/>
                  </a:lnTo>
                  <a:lnTo>
                    <a:pt x="3129" y="3437"/>
                  </a:lnTo>
                  <a:lnTo>
                    <a:pt x="3708" y="3244"/>
                  </a:lnTo>
                  <a:lnTo>
                    <a:pt x="4287" y="3167"/>
                  </a:lnTo>
                  <a:lnTo>
                    <a:pt x="4866" y="3128"/>
                  </a:lnTo>
                  <a:close/>
                  <a:moveTo>
                    <a:pt x="15717" y="0"/>
                  </a:moveTo>
                  <a:lnTo>
                    <a:pt x="15524" y="39"/>
                  </a:lnTo>
                  <a:lnTo>
                    <a:pt x="15331" y="155"/>
                  </a:lnTo>
                  <a:lnTo>
                    <a:pt x="15138" y="271"/>
                  </a:lnTo>
                  <a:lnTo>
                    <a:pt x="14983" y="464"/>
                  </a:lnTo>
                  <a:lnTo>
                    <a:pt x="14829" y="618"/>
                  </a:lnTo>
                  <a:lnTo>
                    <a:pt x="14713" y="850"/>
                  </a:lnTo>
                  <a:lnTo>
                    <a:pt x="14636" y="1043"/>
                  </a:lnTo>
                  <a:lnTo>
                    <a:pt x="14597" y="1275"/>
                  </a:lnTo>
                  <a:lnTo>
                    <a:pt x="14559" y="1545"/>
                  </a:lnTo>
                  <a:lnTo>
                    <a:pt x="14520" y="2047"/>
                  </a:lnTo>
                  <a:lnTo>
                    <a:pt x="14597" y="2588"/>
                  </a:lnTo>
                  <a:lnTo>
                    <a:pt x="14752" y="3090"/>
                  </a:lnTo>
                  <a:lnTo>
                    <a:pt x="14713" y="3128"/>
                  </a:lnTo>
                  <a:lnTo>
                    <a:pt x="14675" y="3167"/>
                  </a:lnTo>
                  <a:lnTo>
                    <a:pt x="14636" y="3205"/>
                  </a:lnTo>
                  <a:lnTo>
                    <a:pt x="14173" y="3128"/>
                  </a:lnTo>
                  <a:lnTo>
                    <a:pt x="13709" y="3167"/>
                  </a:lnTo>
                  <a:lnTo>
                    <a:pt x="13246" y="3283"/>
                  </a:lnTo>
                  <a:lnTo>
                    <a:pt x="12821" y="3476"/>
                  </a:lnTo>
                  <a:lnTo>
                    <a:pt x="12512" y="3669"/>
                  </a:lnTo>
                  <a:lnTo>
                    <a:pt x="12358" y="3785"/>
                  </a:lnTo>
                  <a:lnTo>
                    <a:pt x="12203" y="3939"/>
                  </a:lnTo>
                  <a:lnTo>
                    <a:pt x="12049" y="4132"/>
                  </a:lnTo>
                  <a:lnTo>
                    <a:pt x="11972" y="4287"/>
                  </a:lnTo>
                  <a:lnTo>
                    <a:pt x="11933" y="4480"/>
                  </a:lnTo>
                  <a:lnTo>
                    <a:pt x="11933" y="4673"/>
                  </a:lnTo>
                  <a:lnTo>
                    <a:pt x="12010" y="4866"/>
                  </a:lnTo>
                  <a:lnTo>
                    <a:pt x="12126" y="5020"/>
                  </a:lnTo>
                  <a:lnTo>
                    <a:pt x="12280" y="5097"/>
                  </a:lnTo>
                  <a:lnTo>
                    <a:pt x="12435" y="5136"/>
                  </a:lnTo>
                  <a:lnTo>
                    <a:pt x="12628" y="5175"/>
                  </a:lnTo>
                  <a:lnTo>
                    <a:pt x="12821" y="5136"/>
                  </a:lnTo>
                  <a:lnTo>
                    <a:pt x="13207" y="5059"/>
                  </a:lnTo>
                  <a:lnTo>
                    <a:pt x="13516" y="4904"/>
                  </a:lnTo>
                  <a:lnTo>
                    <a:pt x="13825" y="4711"/>
                  </a:lnTo>
                  <a:lnTo>
                    <a:pt x="14095" y="4480"/>
                  </a:lnTo>
                  <a:lnTo>
                    <a:pt x="14366" y="4248"/>
                  </a:lnTo>
                  <a:lnTo>
                    <a:pt x="14211" y="4711"/>
                  </a:lnTo>
                  <a:lnTo>
                    <a:pt x="14018" y="5175"/>
                  </a:lnTo>
                  <a:lnTo>
                    <a:pt x="13864" y="5406"/>
                  </a:lnTo>
                  <a:lnTo>
                    <a:pt x="13709" y="5599"/>
                  </a:lnTo>
                  <a:lnTo>
                    <a:pt x="13555" y="5793"/>
                  </a:lnTo>
                  <a:lnTo>
                    <a:pt x="13362" y="5947"/>
                  </a:lnTo>
                  <a:lnTo>
                    <a:pt x="13053" y="6179"/>
                  </a:lnTo>
                  <a:lnTo>
                    <a:pt x="12705" y="6333"/>
                  </a:lnTo>
                  <a:lnTo>
                    <a:pt x="12358" y="6410"/>
                  </a:lnTo>
                  <a:lnTo>
                    <a:pt x="12010" y="6410"/>
                  </a:lnTo>
                  <a:lnTo>
                    <a:pt x="11663" y="6372"/>
                  </a:lnTo>
                  <a:lnTo>
                    <a:pt x="11315" y="6256"/>
                  </a:lnTo>
                  <a:lnTo>
                    <a:pt x="10968" y="6101"/>
                  </a:lnTo>
                  <a:lnTo>
                    <a:pt x="10659" y="5870"/>
                  </a:lnTo>
                  <a:lnTo>
                    <a:pt x="10234" y="5561"/>
                  </a:lnTo>
                  <a:lnTo>
                    <a:pt x="9809" y="5213"/>
                  </a:lnTo>
                  <a:lnTo>
                    <a:pt x="9037" y="4480"/>
                  </a:lnTo>
                  <a:lnTo>
                    <a:pt x="8651" y="4132"/>
                  </a:lnTo>
                  <a:lnTo>
                    <a:pt x="8226" y="3823"/>
                  </a:lnTo>
                  <a:lnTo>
                    <a:pt x="7801" y="3514"/>
                  </a:lnTo>
                  <a:lnTo>
                    <a:pt x="7299" y="3244"/>
                  </a:lnTo>
                  <a:lnTo>
                    <a:pt x="6720" y="3012"/>
                  </a:lnTo>
                  <a:lnTo>
                    <a:pt x="6102" y="2819"/>
                  </a:lnTo>
                  <a:lnTo>
                    <a:pt x="5523" y="2742"/>
                  </a:lnTo>
                  <a:lnTo>
                    <a:pt x="4905" y="2703"/>
                  </a:lnTo>
                  <a:lnTo>
                    <a:pt x="4287" y="2703"/>
                  </a:lnTo>
                  <a:lnTo>
                    <a:pt x="3708" y="2819"/>
                  </a:lnTo>
                  <a:lnTo>
                    <a:pt x="3129" y="2974"/>
                  </a:lnTo>
                  <a:lnTo>
                    <a:pt x="2549" y="3205"/>
                  </a:lnTo>
                  <a:lnTo>
                    <a:pt x="2318" y="3360"/>
                  </a:lnTo>
                  <a:lnTo>
                    <a:pt x="2009" y="3553"/>
                  </a:lnTo>
                  <a:lnTo>
                    <a:pt x="1700" y="3785"/>
                  </a:lnTo>
                  <a:lnTo>
                    <a:pt x="1430" y="4016"/>
                  </a:lnTo>
                  <a:lnTo>
                    <a:pt x="1159" y="4325"/>
                  </a:lnTo>
                  <a:lnTo>
                    <a:pt x="928" y="4595"/>
                  </a:lnTo>
                  <a:lnTo>
                    <a:pt x="696" y="4943"/>
                  </a:lnTo>
                  <a:lnTo>
                    <a:pt x="503" y="5291"/>
                  </a:lnTo>
                  <a:lnTo>
                    <a:pt x="348" y="5677"/>
                  </a:lnTo>
                  <a:lnTo>
                    <a:pt x="155" y="6217"/>
                  </a:lnTo>
                  <a:lnTo>
                    <a:pt x="40" y="6758"/>
                  </a:lnTo>
                  <a:lnTo>
                    <a:pt x="1" y="7299"/>
                  </a:lnTo>
                  <a:lnTo>
                    <a:pt x="1" y="7801"/>
                  </a:lnTo>
                  <a:lnTo>
                    <a:pt x="78" y="8303"/>
                  </a:lnTo>
                  <a:lnTo>
                    <a:pt x="194" y="8804"/>
                  </a:lnTo>
                  <a:lnTo>
                    <a:pt x="387" y="9306"/>
                  </a:lnTo>
                  <a:lnTo>
                    <a:pt x="580" y="9770"/>
                  </a:lnTo>
                  <a:lnTo>
                    <a:pt x="850" y="10195"/>
                  </a:lnTo>
                  <a:lnTo>
                    <a:pt x="1159" y="10658"/>
                  </a:lnTo>
                  <a:lnTo>
                    <a:pt x="1507" y="11044"/>
                  </a:lnTo>
                  <a:lnTo>
                    <a:pt x="1893" y="11430"/>
                  </a:lnTo>
                  <a:lnTo>
                    <a:pt x="2279" y="11778"/>
                  </a:lnTo>
                  <a:lnTo>
                    <a:pt x="2704" y="12125"/>
                  </a:lnTo>
                  <a:lnTo>
                    <a:pt x="3167" y="12396"/>
                  </a:lnTo>
                  <a:lnTo>
                    <a:pt x="3631" y="12666"/>
                  </a:lnTo>
                  <a:lnTo>
                    <a:pt x="4249" y="12975"/>
                  </a:lnTo>
                  <a:lnTo>
                    <a:pt x="4866" y="13168"/>
                  </a:lnTo>
                  <a:lnTo>
                    <a:pt x="5484" y="13361"/>
                  </a:lnTo>
                  <a:lnTo>
                    <a:pt x="6141" y="13438"/>
                  </a:lnTo>
                  <a:lnTo>
                    <a:pt x="6759" y="13515"/>
                  </a:lnTo>
                  <a:lnTo>
                    <a:pt x="7376" y="13477"/>
                  </a:lnTo>
                  <a:lnTo>
                    <a:pt x="7994" y="13438"/>
                  </a:lnTo>
                  <a:lnTo>
                    <a:pt x="8612" y="13284"/>
                  </a:lnTo>
                  <a:lnTo>
                    <a:pt x="8728" y="13438"/>
                  </a:lnTo>
                  <a:lnTo>
                    <a:pt x="8998" y="13207"/>
                  </a:lnTo>
                  <a:lnTo>
                    <a:pt x="9770" y="12898"/>
                  </a:lnTo>
                  <a:lnTo>
                    <a:pt x="10504" y="12550"/>
                  </a:lnTo>
                  <a:lnTo>
                    <a:pt x="11238" y="12087"/>
                  </a:lnTo>
                  <a:lnTo>
                    <a:pt x="11933" y="11546"/>
                  </a:lnTo>
                  <a:lnTo>
                    <a:pt x="12474" y="11044"/>
                  </a:lnTo>
                  <a:lnTo>
                    <a:pt x="13014" y="10426"/>
                  </a:lnTo>
                  <a:lnTo>
                    <a:pt x="13246" y="10195"/>
                  </a:lnTo>
                  <a:lnTo>
                    <a:pt x="13207" y="10156"/>
                  </a:lnTo>
                  <a:lnTo>
                    <a:pt x="13709" y="9461"/>
                  </a:lnTo>
                  <a:lnTo>
                    <a:pt x="14134" y="8727"/>
                  </a:lnTo>
                  <a:lnTo>
                    <a:pt x="14481" y="7955"/>
                  </a:lnTo>
                  <a:lnTo>
                    <a:pt x="14752" y="7183"/>
                  </a:lnTo>
                  <a:lnTo>
                    <a:pt x="14945" y="6333"/>
                  </a:lnTo>
                  <a:lnTo>
                    <a:pt x="15022" y="5947"/>
                  </a:lnTo>
                  <a:lnTo>
                    <a:pt x="15061" y="5522"/>
                  </a:lnTo>
                  <a:lnTo>
                    <a:pt x="15061" y="5097"/>
                  </a:lnTo>
                  <a:lnTo>
                    <a:pt x="15061" y="4673"/>
                  </a:lnTo>
                  <a:lnTo>
                    <a:pt x="15022" y="4248"/>
                  </a:lnTo>
                  <a:lnTo>
                    <a:pt x="14945" y="3862"/>
                  </a:lnTo>
                  <a:lnTo>
                    <a:pt x="15215" y="4248"/>
                  </a:lnTo>
                  <a:lnTo>
                    <a:pt x="15563" y="4595"/>
                  </a:lnTo>
                  <a:lnTo>
                    <a:pt x="15949" y="4943"/>
                  </a:lnTo>
                  <a:lnTo>
                    <a:pt x="16374" y="5213"/>
                  </a:lnTo>
                  <a:lnTo>
                    <a:pt x="16567" y="5291"/>
                  </a:lnTo>
                  <a:lnTo>
                    <a:pt x="16798" y="5368"/>
                  </a:lnTo>
                  <a:lnTo>
                    <a:pt x="17030" y="5445"/>
                  </a:lnTo>
                  <a:lnTo>
                    <a:pt x="17262" y="5445"/>
                  </a:lnTo>
                  <a:lnTo>
                    <a:pt x="17493" y="5406"/>
                  </a:lnTo>
                  <a:lnTo>
                    <a:pt x="17687" y="5329"/>
                  </a:lnTo>
                  <a:lnTo>
                    <a:pt x="17841" y="5175"/>
                  </a:lnTo>
                  <a:lnTo>
                    <a:pt x="17957" y="4982"/>
                  </a:lnTo>
                  <a:lnTo>
                    <a:pt x="17995" y="4750"/>
                  </a:lnTo>
                  <a:lnTo>
                    <a:pt x="17995" y="4557"/>
                  </a:lnTo>
                  <a:lnTo>
                    <a:pt x="17957" y="4325"/>
                  </a:lnTo>
                  <a:lnTo>
                    <a:pt x="17841" y="4132"/>
                  </a:lnTo>
                  <a:lnTo>
                    <a:pt x="17725" y="3978"/>
                  </a:lnTo>
                  <a:lnTo>
                    <a:pt x="17571" y="3785"/>
                  </a:lnTo>
                  <a:lnTo>
                    <a:pt x="17416" y="3669"/>
                  </a:lnTo>
                  <a:lnTo>
                    <a:pt x="17262" y="3553"/>
                  </a:lnTo>
                  <a:lnTo>
                    <a:pt x="17030" y="3437"/>
                  </a:lnTo>
                  <a:lnTo>
                    <a:pt x="16798" y="3321"/>
                  </a:lnTo>
                  <a:lnTo>
                    <a:pt x="16296" y="3205"/>
                  </a:lnTo>
                  <a:lnTo>
                    <a:pt x="15794" y="3128"/>
                  </a:lnTo>
                  <a:lnTo>
                    <a:pt x="15254" y="3128"/>
                  </a:lnTo>
                  <a:lnTo>
                    <a:pt x="15679" y="2858"/>
                  </a:lnTo>
                  <a:lnTo>
                    <a:pt x="16026" y="2510"/>
                  </a:lnTo>
                  <a:lnTo>
                    <a:pt x="16296" y="2124"/>
                  </a:lnTo>
                  <a:lnTo>
                    <a:pt x="16528" y="1661"/>
                  </a:lnTo>
                  <a:lnTo>
                    <a:pt x="16567" y="1429"/>
                  </a:lnTo>
                  <a:lnTo>
                    <a:pt x="16605" y="1197"/>
                  </a:lnTo>
                  <a:lnTo>
                    <a:pt x="16644" y="927"/>
                  </a:lnTo>
                  <a:lnTo>
                    <a:pt x="16605" y="657"/>
                  </a:lnTo>
                  <a:lnTo>
                    <a:pt x="16528" y="425"/>
                  </a:lnTo>
                  <a:lnTo>
                    <a:pt x="16412" y="232"/>
                  </a:lnTo>
                  <a:lnTo>
                    <a:pt x="16219" y="78"/>
                  </a:lnTo>
                  <a:lnTo>
                    <a:pt x="16103" y="39"/>
                  </a:lnTo>
                  <a:lnTo>
                    <a:pt x="1594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11"/>
            <p:cNvSpPr/>
            <p:nvPr/>
          </p:nvSpPr>
          <p:spPr>
            <a:xfrm>
              <a:off x="4737700" y="181247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1" y="463"/>
                  </a:moveTo>
                  <a:lnTo>
                    <a:pt x="11624" y="502"/>
                  </a:lnTo>
                  <a:lnTo>
                    <a:pt x="12049" y="541"/>
                  </a:lnTo>
                  <a:lnTo>
                    <a:pt x="12435" y="656"/>
                  </a:lnTo>
                  <a:lnTo>
                    <a:pt x="12628" y="734"/>
                  </a:lnTo>
                  <a:lnTo>
                    <a:pt x="12744" y="811"/>
                  </a:lnTo>
                  <a:lnTo>
                    <a:pt x="12860" y="965"/>
                  </a:lnTo>
                  <a:lnTo>
                    <a:pt x="12937" y="1081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7" y="1699"/>
                  </a:lnTo>
                  <a:lnTo>
                    <a:pt x="12821" y="1892"/>
                  </a:lnTo>
                  <a:lnTo>
                    <a:pt x="12705" y="2085"/>
                  </a:lnTo>
                  <a:lnTo>
                    <a:pt x="12589" y="2240"/>
                  </a:lnTo>
                  <a:lnTo>
                    <a:pt x="12242" y="2471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9" y="3205"/>
                  </a:lnTo>
                  <a:lnTo>
                    <a:pt x="9925" y="3437"/>
                  </a:lnTo>
                  <a:lnTo>
                    <a:pt x="9153" y="3707"/>
                  </a:lnTo>
                  <a:lnTo>
                    <a:pt x="8380" y="3900"/>
                  </a:lnTo>
                  <a:lnTo>
                    <a:pt x="7608" y="4093"/>
                  </a:lnTo>
                  <a:lnTo>
                    <a:pt x="6797" y="4286"/>
                  </a:lnTo>
                  <a:lnTo>
                    <a:pt x="5909" y="4441"/>
                  </a:lnTo>
                  <a:lnTo>
                    <a:pt x="5021" y="4595"/>
                  </a:lnTo>
                  <a:lnTo>
                    <a:pt x="4133" y="4711"/>
                  </a:lnTo>
                  <a:lnTo>
                    <a:pt x="3245" y="4788"/>
                  </a:lnTo>
                  <a:lnTo>
                    <a:pt x="2202" y="4788"/>
                  </a:lnTo>
                  <a:lnTo>
                    <a:pt x="1854" y="4750"/>
                  </a:lnTo>
                  <a:lnTo>
                    <a:pt x="1507" y="4672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0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5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3"/>
                  </a:lnTo>
                  <a:lnTo>
                    <a:pt x="3013" y="2356"/>
                  </a:lnTo>
                  <a:lnTo>
                    <a:pt x="3708" y="2008"/>
                  </a:lnTo>
                  <a:lnTo>
                    <a:pt x="4480" y="1699"/>
                  </a:lnTo>
                  <a:lnTo>
                    <a:pt x="5253" y="1429"/>
                  </a:lnTo>
                  <a:lnTo>
                    <a:pt x="6025" y="1197"/>
                  </a:lnTo>
                  <a:lnTo>
                    <a:pt x="6836" y="1004"/>
                  </a:lnTo>
                  <a:lnTo>
                    <a:pt x="7608" y="811"/>
                  </a:lnTo>
                  <a:lnTo>
                    <a:pt x="8419" y="695"/>
                  </a:lnTo>
                  <a:lnTo>
                    <a:pt x="9230" y="579"/>
                  </a:lnTo>
                  <a:lnTo>
                    <a:pt x="10041" y="541"/>
                  </a:lnTo>
                  <a:lnTo>
                    <a:pt x="10736" y="502"/>
                  </a:lnTo>
                  <a:lnTo>
                    <a:pt x="11161" y="463"/>
                  </a:lnTo>
                  <a:close/>
                  <a:moveTo>
                    <a:pt x="13477" y="1120"/>
                  </a:moveTo>
                  <a:lnTo>
                    <a:pt x="13632" y="1313"/>
                  </a:lnTo>
                  <a:lnTo>
                    <a:pt x="13709" y="1506"/>
                  </a:lnTo>
                  <a:lnTo>
                    <a:pt x="13748" y="1738"/>
                  </a:lnTo>
                  <a:lnTo>
                    <a:pt x="13709" y="2008"/>
                  </a:lnTo>
                  <a:lnTo>
                    <a:pt x="13632" y="2240"/>
                  </a:lnTo>
                  <a:lnTo>
                    <a:pt x="13516" y="2471"/>
                  </a:lnTo>
                  <a:lnTo>
                    <a:pt x="13400" y="2703"/>
                  </a:lnTo>
                  <a:lnTo>
                    <a:pt x="13207" y="2896"/>
                  </a:lnTo>
                  <a:lnTo>
                    <a:pt x="12860" y="3205"/>
                  </a:lnTo>
                  <a:lnTo>
                    <a:pt x="12473" y="3437"/>
                  </a:lnTo>
                  <a:lnTo>
                    <a:pt x="12049" y="3668"/>
                  </a:lnTo>
                  <a:lnTo>
                    <a:pt x="11624" y="3900"/>
                  </a:lnTo>
                  <a:lnTo>
                    <a:pt x="10659" y="4286"/>
                  </a:lnTo>
                  <a:lnTo>
                    <a:pt x="9732" y="4634"/>
                  </a:lnTo>
                  <a:lnTo>
                    <a:pt x="8766" y="4904"/>
                  </a:lnTo>
                  <a:lnTo>
                    <a:pt x="7762" y="5174"/>
                  </a:lnTo>
                  <a:lnTo>
                    <a:pt x="6758" y="5406"/>
                  </a:lnTo>
                  <a:lnTo>
                    <a:pt x="5755" y="5599"/>
                  </a:lnTo>
                  <a:lnTo>
                    <a:pt x="4712" y="5792"/>
                  </a:lnTo>
                  <a:lnTo>
                    <a:pt x="3708" y="5908"/>
                  </a:lnTo>
                  <a:lnTo>
                    <a:pt x="2781" y="5985"/>
                  </a:lnTo>
                  <a:lnTo>
                    <a:pt x="2279" y="5985"/>
                  </a:lnTo>
                  <a:lnTo>
                    <a:pt x="1816" y="5947"/>
                  </a:lnTo>
                  <a:lnTo>
                    <a:pt x="1545" y="5869"/>
                  </a:lnTo>
                  <a:lnTo>
                    <a:pt x="1237" y="5792"/>
                  </a:lnTo>
                  <a:lnTo>
                    <a:pt x="928" y="5638"/>
                  </a:lnTo>
                  <a:lnTo>
                    <a:pt x="696" y="5483"/>
                  </a:lnTo>
                  <a:lnTo>
                    <a:pt x="503" y="5252"/>
                  </a:lnTo>
                  <a:lnTo>
                    <a:pt x="348" y="5020"/>
                  </a:lnTo>
                  <a:lnTo>
                    <a:pt x="310" y="4865"/>
                  </a:lnTo>
                  <a:lnTo>
                    <a:pt x="310" y="4750"/>
                  </a:lnTo>
                  <a:lnTo>
                    <a:pt x="310" y="4595"/>
                  </a:lnTo>
                  <a:lnTo>
                    <a:pt x="348" y="4441"/>
                  </a:lnTo>
                  <a:lnTo>
                    <a:pt x="542" y="4672"/>
                  </a:lnTo>
                  <a:lnTo>
                    <a:pt x="812" y="4865"/>
                  </a:lnTo>
                  <a:lnTo>
                    <a:pt x="1043" y="4981"/>
                  </a:lnTo>
                  <a:lnTo>
                    <a:pt x="1352" y="5097"/>
                  </a:lnTo>
                  <a:lnTo>
                    <a:pt x="1623" y="5213"/>
                  </a:lnTo>
                  <a:lnTo>
                    <a:pt x="1932" y="5252"/>
                  </a:lnTo>
                  <a:lnTo>
                    <a:pt x="2588" y="5329"/>
                  </a:lnTo>
                  <a:lnTo>
                    <a:pt x="3245" y="5290"/>
                  </a:lnTo>
                  <a:lnTo>
                    <a:pt x="3940" y="5252"/>
                  </a:lnTo>
                  <a:lnTo>
                    <a:pt x="5137" y="5059"/>
                  </a:lnTo>
                  <a:lnTo>
                    <a:pt x="6913" y="4788"/>
                  </a:lnTo>
                  <a:lnTo>
                    <a:pt x="7840" y="4595"/>
                  </a:lnTo>
                  <a:lnTo>
                    <a:pt x="8728" y="4402"/>
                  </a:lnTo>
                  <a:lnTo>
                    <a:pt x="9616" y="4132"/>
                  </a:lnTo>
                  <a:lnTo>
                    <a:pt x="10504" y="3861"/>
                  </a:lnTo>
                  <a:lnTo>
                    <a:pt x="11354" y="3514"/>
                  </a:lnTo>
                  <a:lnTo>
                    <a:pt x="12165" y="3128"/>
                  </a:lnTo>
                  <a:lnTo>
                    <a:pt x="12435" y="2973"/>
                  </a:lnTo>
                  <a:lnTo>
                    <a:pt x="12705" y="2819"/>
                  </a:lnTo>
                  <a:lnTo>
                    <a:pt x="12937" y="2587"/>
                  </a:lnTo>
                  <a:lnTo>
                    <a:pt x="13130" y="2394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3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9" y="0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4"/>
                  </a:lnTo>
                  <a:lnTo>
                    <a:pt x="4133" y="1352"/>
                  </a:lnTo>
                  <a:lnTo>
                    <a:pt x="3245" y="1699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89"/>
                  </a:lnTo>
                  <a:lnTo>
                    <a:pt x="464" y="3398"/>
                  </a:lnTo>
                  <a:lnTo>
                    <a:pt x="348" y="3553"/>
                  </a:lnTo>
                  <a:lnTo>
                    <a:pt x="271" y="3707"/>
                  </a:lnTo>
                  <a:lnTo>
                    <a:pt x="233" y="3861"/>
                  </a:lnTo>
                  <a:lnTo>
                    <a:pt x="233" y="4055"/>
                  </a:lnTo>
                  <a:lnTo>
                    <a:pt x="194" y="4132"/>
                  </a:lnTo>
                  <a:lnTo>
                    <a:pt x="194" y="4170"/>
                  </a:lnTo>
                  <a:lnTo>
                    <a:pt x="117" y="4325"/>
                  </a:lnTo>
                  <a:lnTo>
                    <a:pt x="40" y="4479"/>
                  </a:lnTo>
                  <a:lnTo>
                    <a:pt x="1" y="4634"/>
                  </a:lnTo>
                  <a:lnTo>
                    <a:pt x="1" y="4788"/>
                  </a:lnTo>
                  <a:lnTo>
                    <a:pt x="40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8" y="6063"/>
                  </a:lnTo>
                  <a:lnTo>
                    <a:pt x="966" y="6256"/>
                  </a:lnTo>
                  <a:lnTo>
                    <a:pt x="1275" y="6178"/>
                  </a:lnTo>
                  <a:lnTo>
                    <a:pt x="1314" y="6217"/>
                  </a:lnTo>
                  <a:lnTo>
                    <a:pt x="1314" y="6256"/>
                  </a:lnTo>
                  <a:lnTo>
                    <a:pt x="1352" y="6294"/>
                  </a:lnTo>
                  <a:lnTo>
                    <a:pt x="1468" y="6256"/>
                  </a:lnTo>
                  <a:lnTo>
                    <a:pt x="1816" y="6294"/>
                  </a:lnTo>
                  <a:lnTo>
                    <a:pt x="2395" y="6333"/>
                  </a:lnTo>
                  <a:lnTo>
                    <a:pt x="3013" y="6371"/>
                  </a:lnTo>
                  <a:lnTo>
                    <a:pt x="3592" y="6333"/>
                  </a:lnTo>
                  <a:lnTo>
                    <a:pt x="4171" y="6294"/>
                  </a:lnTo>
                  <a:lnTo>
                    <a:pt x="5368" y="6101"/>
                  </a:lnTo>
                  <a:lnTo>
                    <a:pt x="6565" y="5869"/>
                  </a:lnTo>
                  <a:lnTo>
                    <a:pt x="6758" y="5831"/>
                  </a:lnTo>
                  <a:lnTo>
                    <a:pt x="7994" y="5522"/>
                  </a:lnTo>
                  <a:lnTo>
                    <a:pt x="9037" y="5252"/>
                  </a:lnTo>
                  <a:lnTo>
                    <a:pt x="10079" y="4981"/>
                  </a:lnTo>
                  <a:lnTo>
                    <a:pt x="11161" y="4595"/>
                  </a:lnTo>
                  <a:lnTo>
                    <a:pt x="11663" y="4363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6"/>
                  </a:lnTo>
                  <a:lnTo>
                    <a:pt x="12782" y="4711"/>
                  </a:lnTo>
                  <a:lnTo>
                    <a:pt x="13014" y="4518"/>
                  </a:lnTo>
                  <a:lnTo>
                    <a:pt x="12435" y="3939"/>
                  </a:lnTo>
                  <a:lnTo>
                    <a:pt x="12898" y="3668"/>
                  </a:lnTo>
                  <a:lnTo>
                    <a:pt x="13362" y="3321"/>
                  </a:lnTo>
                  <a:lnTo>
                    <a:pt x="13632" y="3051"/>
                  </a:lnTo>
                  <a:lnTo>
                    <a:pt x="13825" y="2703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8"/>
                  </a:lnTo>
                  <a:lnTo>
                    <a:pt x="14134" y="1738"/>
                  </a:lnTo>
                  <a:lnTo>
                    <a:pt x="14095" y="1467"/>
                  </a:lnTo>
                  <a:lnTo>
                    <a:pt x="14018" y="1236"/>
                  </a:lnTo>
                  <a:lnTo>
                    <a:pt x="13902" y="1004"/>
                  </a:lnTo>
                  <a:lnTo>
                    <a:pt x="13748" y="811"/>
                  </a:lnTo>
                  <a:lnTo>
                    <a:pt x="13477" y="618"/>
                  </a:lnTo>
                  <a:lnTo>
                    <a:pt x="13169" y="502"/>
                  </a:lnTo>
                  <a:lnTo>
                    <a:pt x="13091" y="502"/>
                  </a:lnTo>
                  <a:lnTo>
                    <a:pt x="12898" y="386"/>
                  </a:lnTo>
                  <a:lnTo>
                    <a:pt x="12667" y="270"/>
                  </a:lnTo>
                  <a:lnTo>
                    <a:pt x="12435" y="154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11"/>
            <p:cNvSpPr/>
            <p:nvPr/>
          </p:nvSpPr>
          <p:spPr>
            <a:xfrm>
              <a:off x="2291450" y="1821150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7" y="1"/>
                  </a:moveTo>
                  <a:lnTo>
                    <a:pt x="1893" y="78"/>
                  </a:lnTo>
                  <a:lnTo>
                    <a:pt x="1738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5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39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3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1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1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8" y="1005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2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1" y="2704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1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6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6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2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3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2" y="5793"/>
                  </a:lnTo>
                  <a:lnTo>
                    <a:pt x="4828" y="5638"/>
                  </a:lnTo>
                  <a:lnTo>
                    <a:pt x="4248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6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3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11"/>
            <p:cNvSpPr/>
            <p:nvPr/>
          </p:nvSpPr>
          <p:spPr>
            <a:xfrm>
              <a:off x="6650100" y="1835625"/>
              <a:ext cx="350475" cy="288675"/>
            </a:xfrm>
            <a:custGeom>
              <a:avLst/>
              <a:gdLst/>
              <a:ahLst/>
              <a:cxnLst/>
              <a:rect l="l" t="t" r="r" b="b"/>
              <a:pathLst>
                <a:path w="14019" h="11547" extrusionOk="0">
                  <a:moveTo>
                    <a:pt x="11778" y="1"/>
                  </a:moveTo>
                  <a:lnTo>
                    <a:pt x="11470" y="78"/>
                  </a:lnTo>
                  <a:lnTo>
                    <a:pt x="11856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9" y="1893"/>
                  </a:lnTo>
                  <a:lnTo>
                    <a:pt x="10427" y="2086"/>
                  </a:lnTo>
                  <a:lnTo>
                    <a:pt x="11470" y="3437"/>
                  </a:lnTo>
                  <a:lnTo>
                    <a:pt x="12551" y="4750"/>
                  </a:lnTo>
                  <a:lnTo>
                    <a:pt x="12860" y="5754"/>
                  </a:lnTo>
                  <a:lnTo>
                    <a:pt x="13169" y="5754"/>
                  </a:lnTo>
                  <a:lnTo>
                    <a:pt x="13207" y="5639"/>
                  </a:lnTo>
                  <a:lnTo>
                    <a:pt x="13169" y="5523"/>
                  </a:lnTo>
                  <a:lnTo>
                    <a:pt x="13439" y="5716"/>
                  </a:lnTo>
                  <a:lnTo>
                    <a:pt x="13593" y="5947"/>
                  </a:lnTo>
                  <a:lnTo>
                    <a:pt x="13671" y="6179"/>
                  </a:lnTo>
                  <a:lnTo>
                    <a:pt x="13709" y="6411"/>
                  </a:lnTo>
                  <a:lnTo>
                    <a:pt x="13632" y="6681"/>
                  </a:lnTo>
                  <a:lnTo>
                    <a:pt x="13516" y="6913"/>
                  </a:lnTo>
                  <a:lnTo>
                    <a:pt x="13362" y="7183"/>
                  </a:lnTo>
                  <a:lnTo>
                    <a:pt x="13169" y="7453"/>
                  </a:lnTo>
                  <a:lnTo>
                    <a:pt x="12744" y="7955"/>
                  </a:lnTo>
                  <a:lnTo>
                    <a:pt x="12203" y="8419"/>
                  </a:lnTo>
                  <a:lnTo>
                    <a:pt x="11740" y="8766"/>
                  </a:lnTo>
                  <a:lnTo>
                    <a:pt x="11354" y="9075"/>
                  </a:lnTo>
                  <a:lnTo>
                    <a:pt x="10543" y="9577"/>
                  </a:lnTo>
                  <a:lnTo>
                    <a:pt x="9655" y="10002"/>
                  </a:lnTo>
                  <a:lnTo>
                    <a:pt x="8767" y="10388"/>
                  </a:lnTo>
                  <a:lnTo>
                    <a:pt x="7878" y="10658"/>
                  </a:lnTo>
                  <a:lnTo>
                    <a:pt x="6952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1" y="11160"/>
                  </a:lnTo>
                  <a:lnTo>
                    <a:pt x="3013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2" y="10543"/>
                  </a:lnTo>
                  <a:lnTo>
                    <a:pt x="619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40" y="9654"/>
                  </a:lnTo>
                  <a:lnTo>
                    <a:pt x="1" y="9886"/>
                  </a:lnTo>
                  <a:lnTo>
                    <a:pt x="40" y="10118"/>
                  </a:lnTo>
                  <a:lnTo>
                    <a:pt x="78" y="10311"/>
                  </a:lnTo>
                  <a:lnTo>
                    <a:pt x="194" y="10465"/>
                  </a:lnTo>
                  <a:lnTo>
                    <a:pt x="348" y="10620"/>
                  </a:lnTo>
                  <a:lnTo>
                    <a:pt x="542" y="10774"/>
                  </a:lnTo>
                  <a:lnTo>
                    <a:pt x="773" y="10890"/>
                  </a:lnTo>
                  <a:lnTo>
                    <a:pt x="1237" y="11083"/>
                  </a:lnTo>
                  <a:lnTo>
                    <a:pt x="1739" y="11238"/>
                  </a:lnTo>
                  <a:lnTo>
                    <a:pt x="2202" y="11354"/>
                  </a:lnTo>
                  <a:lnTo>
                    <a:pt x="2627" y="11431"/>
                  </a:lnTo>
                  <a:lnTo>
                    <a:pt x="3322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9" y="11315"/>
                  </a:lnTo>
                  <a:lnTo>
                    <a:pt x="7415" y="11160"/>
                  </a:lnTo>
                  <a:lnTo>
                    <a:pt x="8071" y="11006"/>
                  </a:lnTo>
                  <a:lnTo>
                    <a:pt x="8728" y="10774"/>
                  </a:lnTo>
                  <a:lnTo>
                    <a:pt x="9346" y="10543"/>
                  </a:lnTo>
                  <a:lnTo>
                    <a:pt x="9964" y="10272"/>
                  </a:lnTo>
                  <a:lnTo>
                    <a:pt x="10543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9" y="8071"/>
                  </a:lnTo>
                  <a:lnTo>
                    <a:pt x="13555" y="7646"/>
                  </a:lnTo>
                  <a:lnTo>
                    <a:pt x="13748" y="7376"/>
                  </a:lnTo>
                  <a:lnTo>
                    <a:pt x="13864" y="7145"/>
                  </a:lnTo>
                  <a:lnTo>
                    <a:pt x="13980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1" y="5909"/>
                  </a:lnTo>
                  <a:lnTo>
                    <a:pt x="13864" y="5716"/>
                  </a:lnTo>
                  <a:lnTo>
                    <a:pt x="13748" y="5523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5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11"/>
            <p:cNvSpPr/>
            <p:nvPr/>
          </p:nvSpPr>
          <p:spPr>
            <a:xfrm>
              <a:off x="609775" y="18510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9" y="541"/>
                  </a:lnTo>
                  <a:lnTo>
                    <a:pt x="12435" y="657"/>
                  </a:lnTo>
                  <a:lnTo>
                    <a:pt x="12628" y="734"/>
                  </a:lnTo>
                  <a:lnTo>
                    <a:pt x="12744" y="812"/>
                  </a:lnTo>
                  <a:lnTo>
                    <a:pt x="12859" y="966"/>
                  </a:lnTo>
                  <a:lnTo>
                    <a:pt x="12937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7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0"/>
                  </a:lnTo>
                  <a:lnTo>
                    <a:pt x="12242" y="2472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8" y="3206"/>
                  </a:lnTo>
                  <a:lnTo>
                    <a:pt x="9925" y="3437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1"/>
                  </a:lnTo>
                  <a:lnTo>
                    <a:pt x="5021" y="4596"/>
                  </a:lnTo>
                  <a:lnTo>
                    <a:pt x="4133" y="4712"/>
                  </a:lnTo>
                  <a:lnTo>
                    <a:pt x="3244" y="4789"/>
                  </a:lnTo>
                  <a:lnTo>
                    <a:pt x="2202" y="4789"/>
                  </a:lnTo>
                  <a:lnTo>
                    <a:pt x="1854" y="4750"/>
                  </a:lnTo>
                  <a:lnTo>
                    <a:pt x="1507" y="4673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1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4"/>
                  </a:lnTo>
                  <a:lnTo>
                    <a:pt x="3013" y="2356"/>
                  </a:lnTo>
                  <a:lnTo>
                    <a:pt x="3708" y="2009"/>
                  </a:lnTo>
                  <a:lnTo>
                    <a:pt x="4480" y="1700"/>
                  </a:lnTo>
                  <a:lnTo>
                    <a:pt x="5252" y="1429"/>
                  </a:lnTo>
                  <a:lnTo>
                    <a:pt x="6025" y="1198"/>
                  </a:lnTo>
                  <a:lnTo>
                    <a:pt x="6836" y="1005"/>
                  </a:lnTo>
                  <a:lnTo>
                    <a:pt x="7608" y="812"/>
                  </a:lnTo>
                  <a:lnTo>
                    <a:pt x="8419" y="696"/>
                  </a:lnTo>
                  <a:lnTo>
                    <a:pt x="9230" y="580"/>
                  </a:lnTo>
                  <a:lnTo>
                    <a:pt x="10041" y="541"/>
                  </a:lnTo>
                  <a:lnTo>
                    <a:pt x="10736" y="503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2" y="1314"/>
                  </a:lnTo>
                  <a:lnTo>
                    <a:pt x="13709" y="1507"/>
                  </a:lnTo>
                  <a:lnTo>
                    <a:pt x="13748" y="1738"/>
                  </a:lnTo>
                  <a:lnTo>
                    <a:pt x="13709" y="2009"/>
                  </a:lnTo>
                  <a:lnTo>
                    <a:pt x="13632" y="2240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7"/>
                  </a:lnTo>
                  <a:lnTo>
                    <a:pt x="12049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2" y="4634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2" y="5793"/>
                  </a:lnTo>
                  <a:lnTo>
                    <a:pt x="3708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6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6" y="5484"/>
                  </a:lnTo>
                  <a:lnTo>
                    <a:pt x="503" y="5252"/>
                  </a:lnTo>
                  <a:lnTo>
                    <a:pt x="348" y="5021"/>
                  </a:lnTo>
                  <a:lnTo>
                    <a:pt x="310" y="4866"/>
                  </a:lnTo>
                  <a:lnTo>
                    <a:pt x="310" y="4750"/>
                  </a:lnTo>
                  <a:lnTo>
                    <a:pt x="310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2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3" y="5214"/>
                  </a:lnTo>
                  <a:lnTo>
                    <a:pt x="1931" y="5252"/>
                  </a:lnTo>
                  <a:lnTo>
                    <a:pt x="2588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7" y="5059"/>
                  </a:lnTo>
                  <a:lnTo>
                    <a:pt x="6913" y="4789"/>
                  </a:lnTo>
                  <a:lnTo>
                    <a:pt x="7840" y="4596"/>
                  </a:lnTo>
                  <a:lnTo>
                    <a:pt x="8728" y="4403"/>
                  </a:lnTo>
                  <a:lnTo>
                    <a:pt x="9616" y="4132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8"/>
                  </a:lnTo>
                  <a:lnTo>
                    <a:pt x="12435" y="2974"/>
                  </a:lnTo>
                  <a:lnTo>
                    <a:pt x="12705" y="2819"/>
                  </a:lnTo>
                  <a:lnTo>
                    <a:pt x="12937" y="2588"/>
                  </a:lnTo>
                  <a:lnTo>
                    <a:pt x="13130" y="2395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4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8" y="1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5"/>
                  </a:lnTo>
                  <a:lnTo>
                    <a:pt x="4133" y="1352"/>
                  </a:lnTo>
                  <a:lnTo>
                    <a:pt x="3244" y="1700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3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4" y="4132"/>
                  </a:lnTo>
                  <a:lnTo>
                    <a:pt x="194" y="4171"/>
                  </a:lnTo>
                  <a:lnTo>
                    <a:pt x="117" y="4325"/>
                  </a:lnTo>
                  <a:lnTo>
                    <a:pt x="39" y="4480"/>
                  </a:lnTo>
                  <a:lnTo>
                    <a:pt x="1" y="4634"/>
                  </a:lnTo>
                  <a:lnTo>
                    <a:pt x="1" y="4789"/>
                  </a:lnTo>
                  <a:lnTo>
                    <a:pt x="39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7" y="6063"/>
                  </a:lnTo>
                  <a:lnTo>
                    <a:pt x="966" y="6256"/>
                  </a:lnTo>
                  <a:lnTo>
                    <a:pt x="1275" y="6179"/>
                  </a:lnTo>
                  <a:lnTo>
                    <a:pt x="1314" y="6218"/>
                  </a:lnTo>
                  <a:lnTo>
                    <a:pt x="1314" y="6256"/>
                  </a:lnTo>
                  <a:lnTo>
                    <a:pt x="1352" y="6295"/>
                  </a:lnTo>
                  <a:lnTo>
                    <a:pt x="1468" y="6256"/>
                  </a:lnTo>
                  <a:lnTo>
                    <a:pt x="1816" y="6295"/>
                  </a:lnTo>
                  <a:lnTo>
                    <a:pt x="2395" y="6333"/>
                  </a:lnTo>
                  <a:lnTo>
                    <a:pt x="3013" y="6372"/>
                  </a:lnTo>
                  <a:lnTo>
                    <a:pt x="3592" y="6333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4" y="5523"/>
                  </a:lnTo>
                  <a:lnTo>
                    <a:pt x="9037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5" y="3939"/>
                  </a:lnTo>
                  <a:lnTo>
                    <a:pt x="12898" y="3669"/>
                  </a:lnTo>
                  <a:lnTo>
                    <a:pt x="13361" y="3321"/>
                  </a:lnTo>
                  <a:lnTo>
                    <a:pt x="13632" y="3051"/>
                  </a:lnTo>
                  <a:lnTo>
                    <a:pt x="13825" y="2704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9"/>
                  </a:lnTo>
                  <a:lnTo>
                    <a:pt x="14134" y="1738"/>
                  </a:lnTo>
                  <a:lnTo>
                    <a:pt x="14095" y="1468"/>
                  </a:lnTo>
                  <a:lnTo>
                    <a:pt x="14018" y="1236"/>
                  </a:lnTo>
                  <a:lnTo>
                    <a:pt x="13902" y="1005"/>
                  </a:lnTo>
                  <a:lnTo>
                    <a:pt x="13748" y="812"/>
                  </a:lnTo>
                  <a:lnTo>
                    <a:pt x="13477" y="618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5" y="155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11"/>
            <p:cNvSpPr/>
            <p:nvPr/>
          </p:nvSpPr>
          <p:spPr>
            <a:xfrm>
              <a:off x="6883725" y="1876175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6" y="1"/>
                  </a:moveTo>
                  <a:lnTo>
                    <a:pt x="348" y="889"/>
                  </a:lnTo>
                  <a:lnTo>
                    <a:pt x="232" y="1815"/>
                  </a:lnTo>
                  <a:lnTo>
                    <a:pt x="155" y="3630"/>
                  </a:lnTo>
                  <a:lnTo>
                    <a:pt x="1" y="7260"/>
                  </a:lnTo>
                  <a:lnTo>
                    <a:pt x="194" y="7260"/>
                  </a:lnTo>
                  <a:lnTo>
                    <a:pt x="426" y="5484"/>
                  </a:lnTo>
                  <a:lnTo>
                    <a:pt x="580" y="3669"/>
                  </a:lnTo>
                  <a:lnTo>
                    <a:pt x="696" y="1854"/>
                  </a:lnTo>
                  <a:lnTo>
                    <a:pt x="696" y="927"/>
                  </a:lnTo>
                  <a:lnTo>
                    <a:pt x="696" y="39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11"/>
            <p:cNvSpPr/>
            <p:nvPr/>
          </p:nvSpPr>
          <p:spPr>
            <a:xfrm>
              <a:off x="4796600" y="1878100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1"/>
                  </a:moveTo>
                  <a:lnTo>
                    <a:pt x="11469" y="78"/>
                  </a:lnTo>
                  <a:lnTo>
                    <a:pt x="11855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8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9"/>
                  </a:lnTo>
                  <a:lnTo>
                    <a:pt x="13168" y="5523"/>
                  </a:lnTo>
                  <a:lnTo>
                    <a:pt x="13438" y="5716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1"/>
                  </a:lnTo>
                  <a:lnTo>
                    <a:pt x="13631" y="6681"/>
                  </a:lnTo>
                  <a:lnTo>
                    <a:pt x="13516" y="6913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9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1" y="10543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39" y="9655"/>
                  </a:lnTo>
                  <a:lnTo>
                    <a:pt x="0" y="9886"/>
                  </a:lnTo>
                  <a:lnTo>
                    <a:pt x="39" y="10118"/>
                  </a:lnTo>
                  <a:lnTo>
                    <a:pt x="78" y="10311"/>
                  </a:lnTo>
                  <a:lnTo>
                    <a:pt x="193" y="10465"/>
                  </a:lnTo>
                  <a:lnTo>
                    <a:pt x="348" y="10620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8"/>
                  </a:lnTo>
                  <a:lnTo>
                    <a:pt x="2201" y="11354"/>
                  </a:lnTo>
                  <a:lnTo>
                    <a:pt x="2626" y="11431"/>
                  </a:lnTo>
                  <a:lnTo>
                    <a:pt x="3321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3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5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7"/>
                  </a:lnTo>
                  <a:lnTo>
                    <a:pt x="13747" y="7376"/>
                  </a:lnTo>
                  <a:lnTo>
                    <a:pt x="13863" y="7145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0" y="5909"/>
                  </a:lnTo>
                  <a:lnTo>
                    <a:pt x="13863" y="5716"/>
                  </a:lnTo>
                  <a:lnTo>
                    <a:pt x="13747" y="5523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4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11"/>
            <p:cNvSpPr/>
            <p:nvPr/>
          </p:nvSpPr>
          <p:spPr>
            <a:xfrm>
              <a:off x="6050625" y="1898375"/>
              <a:ext cx="329200" cy="241375"/>
            </a:xfrm>
            <a:custGeom>
              <a:avLst/>
              <a:gdLst/>
              <a:ahLst/>
              <a:cxnLst/>
              <a:rect l="l" t="t" r="r" b="b"/>
              <a:pathLst>
                <a:path w="13168" h="9655" extrusionOk="0">
                  <a:moveTo>
                    <a:pt x="5368" y="619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5"/>
                  </a:lnTo>
                  <a:lnTo>
                    <a:pt x="8109" y="2356"/>
                  </a:lnTo>
                  <a:lnTo>
                    <a:pt x="8264" y="2627"/>
                  </a:lnTo>
                  <a:lnTo>
                    <a:pt x="8380" y="2858"/>
                  </a:lnTo>
                  <a:lnTo>
                    <a:pt x="8495" y="3129"/>
                  </a:lnTo>
                  <a:lnTo>
                    <a:pt x="8573" y="3437"/>
                  </a:lnTo>
                  <a:lnTo>
                    <a:pt x="8611" y="3708"/>
                  </a:lnTo>
                  <a:lnTo>
                    <a:pt x="8573" y="3708"/>
                  </a:lnTo>
                  <a:lnTo>
                    <a:pt x="7723" y="3824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1"/>
                  </a:lnTo>
                  <a:lnTo>
                    <a:pt x="5792" y="3862"/>
                  </a:lnTo>
                  <a:lnTo>
                    <a:pt x="5638" y="3746"/>
                  </a:lnTo>
                  <a:lnTo>
                    <a:pt x="5561" y="3553"/>
                  </a:lnTo>
                  <a:lnTo>
                    <a:pt x="5483" y="3283"/>
                  </a:lnTo>
                  <a:lnTo>
                    <a:pt x="5406" y="2627"/>
                  </a:lnTo>
                  <a:lnTo>
                    <a:pt x="5368" y="1970"/>
                  </a:lnTo>
                  <a:lnTo>
                    <a:pt x="5368" y="619"/>
                  </a:lnTo>
                  <a:close/>
                  <a:moveTo>
                    <a:pt x="2742" y="889"/>
                  </a:moveTo>
                  <a:lnTo>
                    <a:pt x="2626" y="3090"/>
                  </a:lnTo>
                  <a:lnTo>
                    <a:pt x="2626" y="3515"/>
                  </a:lnTo>
                  <a:lnTo>
                    <a:pt x="2587" y="3708"/>
                  </a:lnTo>
                  <a:lnTo>
                    <a:pt x="2510" y="3862"/>
                  </a:lnTo>
                  <a:lnTo>
                    <a:pt x="2433" y="3978"/>
                  </a:lnTo>
                  <a:lnTo>
                    <a:pt x="2278" y="4094"/>
                  </a:lnTo>
                  <a:lnTo>
                    <a:pt x="2124" y="4210"/>
                  </a:lnTo>
                  <a:lnTo>
                    <a:pt x="1892" y="4248"/>
                  </a:lnTo>
                  <a:lnTo>
                    <a:pt x="1699" y="4287"/>
                  </a:lnTo>
                  <a:lnTo>
                    <a:pt x="1506" y="4287"/>
                  </a:lnTo>
                  <a:lnTo>
                    <a:pt x="1120" y="4210"/>
                  </a:lnTo>
                  <a:lnTo>
                    <a:pt x="734" y="4133"/>
                  </a:lnTo>
                  <a:lnTo>
                    <a:pt x="386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8" y="2549"/>
                  </a:lnTo>
                  <a:lnTo>
                    <a:pt x="1159" y="2125"/>
                  </a:lnTo>
                  <a:lnTo>
                    <a:pt x="1506" y="1738"/>
                  </a:lnTo>
                  <a:lnTo>
                    <a:pt x="1892" y="1391"/>
                  </a:lnTo>
                  <a:lnTo>
                    <a:pt x="2317" y="1121"/>
                  </a:lnTo>
                  <a:lnTo>
                    <a:pt x="2742" y="889"/>
                  </a:lnTo>
                  <a:close/>
                  <a:moveTo>
                    <a:pt x="10774" y="5368"/>
                  </a:moveTo>
                  <a:lnTo>
                    <a:pt x="11198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14" y="6179"/>
                  </a:lnTo>
                  <a:lnTo>
                    <a:pt x="11198" y="6256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32"/>
                  </a:lnTo>
                  <a:lnTo>
                    <a:pt x="10542" y="5716"/>
                  </a:lnTo>
                  <a:lnTo>
                    <a:pt x="10619" y="5523"/>
                  </a:lnTo>
                  <a:lnTo>
                    <a:pt x="10658" y="5407"/>
                  </a:lnTo>
                  <a:lnTo>
                    <a:pt x="10774" y="5368"/>
                  </a:lnTo>
                  <a:close/>
                  <a:moveTo>
                    <a:pt x="4402" y="1"/>
                  </a:moveTo>
                  <a:lnTo>
                    <a:pt x="3939" y="39"/>
                  </a:lnTo>
                  <a:lnTo>
                    <a:pt x="3514" y="117"/>
                  </a:lnTo>
                  <a:lnTo>
                    <a:pt x="3051" y="194"/>
                  </a:lnTo>
                  <a:lnTo>
                    <a:pt x="2626" y="348"/>
                  </a:lnTo>
                  <a:lnTo>
                    <a:pt x="2240" y="541"/>
                  </a:lnTo>
                  <a:lnTo>
                    <a:pt x="1854" y="773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9"/>
                  </a:lnTo>
                  <a:lnTo>
                    <a:pt x="386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31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57"/>
                  </a:lnTo>
                  <a:lnTo>
                    <a:pt x="348" y="4287"/>
                  </a:lnTo>
                  <a:lnTo>
                    <a:pt x="965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5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364"/>
                  </a:lnTo>
                  <a:lnTo>
                    <a:pt x="2858" y="4248"/>
                  </a:lnTo>
                  <a:lnTo>
                    <a:pt x="2896" y="4094"/>
                  </a:lnTo>
                  <a:lnTo>
                    <a:pt x="2973" y="3939"/>
                  </a:lnTo>
                  <a:lnTo>
                    <a:pt x="3012" y="3631"/>
                  </a:lnTo>
                  <a:lnTo>
                    <a:pt x="3012" y="2974"/>
                  </a:lnTo>
                  <a:lnTo>
                    <a:pt x="3089" y="734"/>
                  </a:lnTo>
                  <a:lnTo>
                    <a:pt x="3514" y="619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23"/>
                  </a:lnTo>
                  <a:lnTo>
                    <a:pt x="5059" y="2704"/>
                  </a:lnTo>
                  <a:lnTo>
                    <a:pt x="5097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0" y="4017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6"/>
                  </a:lnTo>
                  <a:lnTo>
                    <a:pt x="6217" y="4326"/>
                  </a:lnTo>
                  <a:lnTo>
                    <a:pt x="6565" y="4287"/>
                  </a:lnTo>
                  <a:lnTo>
                    <a:pt x="7607" y="4210"/>
                  </a:lnTo>
                  <a:lnTo>
                    <a:pt x="8650" y="4055"/>
                  </a:lnTo>
                  <a:lnTo>
                    <a:pt x="8650" y="4441"/>
                  </a:lnTo>
                  <a:lnTo>
                    <a:pt x="8611" y="4866"/>
                  </a:lnTo>
                  <a:lnTo>
                    <a:pt x="8611" y="4905"/>
                  </a:lnTo>
                  <a:lnTo>
                    <a:pt x="8611" y="5021"/>
                  </a:lnTo>
                  <a:lnTo>
                    <a:pt x="8650" y="5059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0" y="4905"/>
                  </a:lnTo>
                  <a:lnTo>
                    <a:pt x="9384" y="4905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03" y="5252"/>
                  </a:lnTo>
                  <a:lnTo>
                    <a:pt x="10426" y="5330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16"/>
                  </a:lnTo>
                  <a:lnTo>
                    <a:pt x="10233" y="5870"/>
                  </a:lnTo>
                  <a:lnTo>
                    <a:pt x="10233" y="6025"/>
                  </a:lnTo>
                  <a:lnTo>
                    <a:pt x="10272" y="6179"/>
                  </a:lnTo>
                  <a:lnTo>
                    <a:pt x="10349" y="6334"/>
                  </a:lnTo>
                  <a:lnTo>
                    <a:pt x="10503" y="6488"/>
                  </a:lnTo>
                  <a:lnTo>
                    <a:pt x="10696" y="6565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41" y="6913"/>
                  </a:lnTo>
                  <a:lnTo>
                    <a:pt x="12395" y="7222"/>
                  </a:lnTo>
                  <a:lnTo>
                    <a:pt x="12473" y="7569"/>
                  </a:lnTo>
                  <a:lnTo>
                    <a:pt x="12511" y="7917"/>
                  </a:lnTo>
                  <a:lnTo>
                    <a:pt x="12550" y="8264"/>
                  </a:lnTo>
                  <a:lnTo>
                    <a:pt x="12550" y="8998"/>
                  </a:lnTo>
                  <a:lnTo>
                    <a:pt x="12473" y="8998"/>
                  </a:lnTo>
                  <a:lnTo>
                    <a:pt x="12434" y="9037"/>
                  </a:lnTo>
                  <a:lnTo>
                    <a:pt x="12357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54"/>
                  </a:lnTo>
                  <a:lnTo>
                    <a:pt x="12125" y="9654"/>
                  </a:lnTo>
                  <a:lnTo>
                    <a:pt x="12820" y="9616"/>
                  </a:lnTo>
                  <a:lnTo>
                    <a:pt x="12936" y="9577"/>
                  </a:lnTo>
                  <a:lnTo>
                    <a:pt x="13013" y="9461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091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685"/>
                  </a:lnTo>
                  <a:lnTo>
                    <a:pt x="12936" y="7183"/>
                  </a:lnTo>
                  <a:lnTo>
                    <a:pt x="12704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276" y="5098"/>
                  </a:lnTo>
                  <a:lnTo>
                    <a:pt x="10967" y="4905"/>
                  </a:lnTo>
                  <a:lnTo>
                    <a:pt x="10619" y="4750"/>
                  </a:lnTo>
                  <a:lnTo>
                    <a:pt x="10233" y="4596"/>
                  </a:lnTo>
                  <a:lnTo>
                    <a:pt x="9886" y="4480"/>
                  </a:lnTo>
                  <a:lnTo>
                    <a:pt x="9499" y="4403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186" y="1584"/>
                  </a:lnTo>
                  <a:lnTo>
                    <a:pt x="7839" y="1275"/>
                  </a:lnTo>
                  <a:lnTo>
                    <a:pt x="7453" y="966"/>
                  </a:lnTo>
                  <a:lnTo>
                    <a:pt x="7067" y="734"/>
                  </a:lnTo>
                  <a:lnTo>
                    <a:pt x="6603" y="503"/>
                  </a:lnTo>
                  <a:lnTo>
                    <a:pt x="6178" y="348"/>
                  </a:lnTo>
                  <a:lnTo>
                    <a:pt x="5715" y="194"/>
                  </a:lnTo>
                  <a:lnTo>
                    <a:pt x="5290" y="78"/>
                  </a:lnTo>
                  <a:lnTo>
                    <a:pt x="482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11"/>
            <p:cNvSpPr/>
            <p:nvPr/>
          </p:nvSpPr>
          <p:spPr>
            <a:xfrm>
              <a:off x="1849325" y="1901275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7" y="1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6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1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7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0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4" y="7299"/>
                  </a:lnTo>
                  <a:lnTo>
                    <a:pt x="14712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3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3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9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4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6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11"/>
            <p:cNvSpPr/>
            <p:nvPr/>
          </p:nvSpPr>
          <p:spPr>
            <a:xfrm>
              <a:off x="1935225" y="1910925"/>
              <a:ext cx="35750" cy="29000"/>
            </a:xfrm>
            <a:custGeom>
              <a:avLst/>
              <a:gdLst/>
              <a:ahLst/>
              <a:cxnLst/>
              <a:rect l="l" t="t" r="r" b="b"/>
              <a:pathLst>
                <a:path w="1430" h="1160" extrusionOk="0">
                  <a:moveTo>
                    <a:pt x="503" y="1"/>
                  </a:move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40" y="541"/>
                  </a:lnTo>
                  <a:lnTo>
                    <a:pt x="1" y="734"/>
                  </a:lnTo>
                  <a:lnTo>
                    <a:pt x="40" y="927"/>
                  </a:lnTo>
                  <a:lnTo>
                    <a:pt x="117" y="1082"/>
                  </a:lnTo>
                  <a:lnTo>
                    <a:pt x="194" y="1159"/>
                  </a:lnTo>
                  <a:lnTo>
                    <a:pt x="348" y="1159"/>
                  </a:lnTo>
                  <a:lnTo>
                    <a:pt x="426" y="1043"/>
                  </a:lnTo>
                  <a:lnTo>
                    <a:pt x="426" y="1005"/>
                  </a:lnTo>
                  <a:lnTo>
                    <a:pt x="387" y="927"/>
                  </a:lnTo>
                  <a:lnTo>
                    <a:pt x="387" y="850"/>
                  </a:lnTo>
                  <a:lnTo>
                    <a:pt x="348" y="773"/>
                  </a:lnTo>
                  <a:lnTo>
                    <a:pt x="426" y="580"/>
                  </a:lnTo>
                  <a:lnTo>
                    <a:pt x="542" y="425"/>
                  </a:lnTo>
                  <a:lnTo>
                    <a:pt x="619" y="387"/>
                  </a:lnTo>
                  <a:lnTo>
                    <a:pt x="773" y="387"/>
                  </a:lnTo>
                  <a:lnTo>
                    <a:pt x="850" y="425"/>
                  </a:lnTo>
                  <a:lnTo>
                    <a:pt x="966" y="580"/>
                  </a:lnTo>
                  <a:lnTo>
                    <a:pt x="1005" y="657"/>
                  </a:lnTo>
                  <a:lnTo>
                    <a:pt x="1005" y="734"/>
                  </a:lnTo>
                  <a:lnTo>
                    <a:pt x="966" y="927"/>
                  </a:lnTo>
                  <a:lnTo>
                    <a:pt x="966" y="1005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82" y="1159"/>
                  </a:lnTo>
                  <a:lnTo>
                    <a:pt x="1198" y="1159"/>
                  </a:lnTo>
                  <a:lnTo>
                    <a:pt x="1275" y="1121"/>
                  </a:lnTo>
                  <a:lnTo>
                    <a:pt x="1314" y="1082"/>
                  </a:lnTo>
                  <a:lnTo>
                    <a:pt x="1391" y="889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48"/>
                  </a:lnTo>
                  <a:lnTo>
                    <a:pt x="1198" y="194"/>
                  </a:lnTo>
                  <a:lnTo>
                    <a:pt x="1044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11"/>
            <p:cNvSpPr/>
            <p:nvPr/>
          </p:nvSpPr>
          <p:spPr>
            <a:xfrm>
              <a:off x="6081500" y="1911900"/>
              <a:ext cx="255850" cy="266475"/>
            </a:xfrm>
            <a:custGeom>
              <a:avLst/>
              <a:gdLst/>
              <a:ahLst/>
              <a:cxnLst/>
              <a:rect l="l" t="t" r="r" b="b"/>
              <a:pathLst>
                <a:path w="10234" h="10659" extrusionOk="0">
                  <a:moveTo>
                    <a:pt x="8303" y="7299"/>
                  </a:moveTo>
                  <a:lnTo>
                    <a:pt x="8535" y="7376"/>
                  </a:lnTo>
                  <a:lnTo>
                    <a:pt x="8766" y="7453"/>
                  </a:lnTo>
                  <a:lnTo>
                    <a:pt x="8998" y="7569"/>
                  </a:lnTo>
                  <a:lnTo>
                    <a:pt x="9191" y="7723"/>
                  </a:lnTo>
                  <a:lnTo>
                    <a:pt x="9384" y="7878"/>
                  </a:lnTo>
                  <a:lnTo>
                    <a:pt x="9539" y="8109"/>
                  </a:lnTo>
                  <a:lnTo>
                    <a:pt x="9655" y="8341"/>
                  </a:lnTo>
                  <a:lnTo>
                    <a:pt x="9693" y="8573"/>
                  </a:lnTo>
                  <a:lnTo>
                    <a:pt x="9732" y="8843"/>
                  </a:lnTo>
                  <a:lnTo>
                    <a:pt x="9693" y="9152"/>
                  </a:lnTo>
                  <a:lnTo>
                    <a:pt x="9577" y="9422"/>
                  </a:lnTo>
                  <a:lnTo>
                    <a:pt x="9423" y="9654"/>
                  </a:lnTo>
                  <a:lnTo>
                    <a:pt x="9230" y="9847"/>
                  </a:lnTo>
                  <a:lnTo>
                    <a:pt x="8959" y="10002"/>
                  </a:lnTo>
                  <a:lnTo>
                    <a:pt x="8728" y="10117"/>
                  </a:lnTo>
                  <a:lnTo>
                    <a:pt x="8419" y="10156"/>
                  </a:lnTo>
                  <a:lnTo>
                    <a:pt x="8149" y="10156"/>
                  </a:lnTo>
                  <a:lnTo>
                    <a:pt x="7878" y="10079"/>
                  </a:lnTo>
                  <a:lnTo>
                    <a:pt x="7647" y="9963"/>
                  </a:lnTo>
                  <a:lnTo>
                    <a:pt x="7415" y="9770"/>
                  </a:lnTo>
                  <a:lnTo>
                    <a:pt x="7222" y="9577"/>
                  </a:lnTo>
                  <a:lnTo>
                    <a:pt x="7067" y="9345"/>
                  </a:lnTo>
                  <a:lnTo>
                    <a:pt x="6990" y="9075"/>
                  </a:lnTo>
                  <a:lnTo>
                    <a:pt x="6951" y="8805"/>
                  </a:lnTo>
                  <a:lnTo>
                    <a:pt x="6990" y="8496"/>
                  </a:lnTo>
                  <a:lnTo>
                    <a:pt x="7067" y="8264"/>
                  </a:lnTo>
                  <a:lnTo>
                    <a:pt x="7183" y="8071"/>
                  </a:lnTo>
                  <a:lnTo>
                    <a:pt x="7338" y="7878"/>
                  </a:lnTo>
                  <a:lnTo>
                    <a:pt x="7531" y="7723"/>
                  </a:lnTo>
                  <a:lnTo>
                    <a:pt x="7762" y="7569"/>
                  </a:lnTo>
                  <a:lnTo>
                    <a:pt x="8187" y="7337"/>
                  </a:lnTo>
                  <a:lnTo>
                    <a:pt x="8264" y="7299"/>
                  </a:lnTo>
                  <a:close/>
                  <a:moveTo>
                    <a:pt x="2897" y="0"/>
                  </a:moveTo>
                  <a:lnTo>
                    <a:pt x="2704" y="39"/>
                  </a:lnTo>
                  <a:lnTo>
                    <a:pt x="2665" y="78"/>
                  </a:lnTo>
                  <a:lnTo>
                    <a:pt x="2665" y="1313"/>
                  </a:lnTo>
                  <a:lnTo>
                    <a:pt x="2665" y="2588"/>
                  </a:lnTo>
                  <a:lnTo>
                    <a:pt x="2704" y="3823"/>
                  </a:lnTo>
                  <a:lnTo>
                    <a:pt x="2742" y="5059"/>
                  </a:lnTo>
                  <a:lnTo>
                    <a:pt x="2936" y="7492"/>
                  </a:lnTo>
                  <a:lnTo>
                    <a:pt x="2936" y="8148"/>
                  </a:lnTo>
                  <a:lnTo>
                    <a:pt x="2974" y="8457"/>
                  </a:lnTo>
                  <a:lnTo>
                    <a:pt x="3013" y="8611"/>
                  </a:lnTo>
                  <a:lnTo>
                    <a:pt x="3090" y="8766"/>
                  </a:lnTo>
                  <a:lnTo>
                    <a:pt x="1584" y="8689"/>
                  </a:lnTo>
                  <a:lnTo>
                    <a:pt x="1" y="8689"/>
                  </a:lnTo>
                  <a:lnTo>
                    <a:pt x="39" y="8998"/>
                  </a:lnTo>
                  <a:lnTo>
                    <a:pt x="812" y="9113"/>
                  </a:lnTo>
                  <a:lnTo>
                    <a:pt x="1584" y="9152"/>
                  </a:lnTo>
                  <a:lnTo>
                    <a:pt x="3167" y="9229"/>
                  </a:lnTo>
                  <a:lnTo>
                    <a:pt x="4866" y="9306"/>
                  </a:lnTo>
                  <a:lnTo>
                    <a:pt x="5677" y="9306"/>
                  </a:lnTo>
                  <a:lnTo>
                    <a:pt x="6527" y="9229"/>
                  </a:lnTo>
                  <a:lnTo>
                    <a:pt x="6643" y="9538"/>
                  </a:lnTo>
                  <a:lnTo>
                    <a:pt x="6797" y="9847"/>
                  </a:lnTo>
                  <a:lnTo>
                    <a:pt x="6990" y="10079"/>
                  </a:lnTo>
                  <a:lnTo>
                    <a:pt x="7260" y="10310"/>
                  </a:lnTo>
                  <a:lnTo>
                    <a:pt x="7531" y="10465"/>
                  </a:lnTo>
                  <a:lnTo>
                    <a:pt x="7840" y="10581"/>
                  </a:lnTo>
                  <a:lnTo>
                    <a:pt x="8149" y="10658"/>
                  </a:lnTo>
                  <a:lnTo>
                    <a:pt x="8457" y="10658"/>
                  </a:lnTo>
                  <a:lnTo>
                    <a:pt x="8766" y="10619"/>
                  </a:lnTo>
                  <a:lnTo>
                    <a:pt x="9075" y="10504"/>
                  </a:lnTo>
                  <a:lnTo>
                    <a:pt x="9346" y="10388"/>
                  </a:lnTo>
                  <a:lnTo>
                    <a:pt x="9577" y="10195"/>
                  </a:lnTo>
                  <a:lnTo>
                    <a:pt x="9809" y="9963"/>
                  </a:lnTo>
                  <a:lnTo>
                    <a:pt x="9963" y="9693"/>
                  </a:lnTo>
                  <a:lnTo>
                    <a:pt x="10118" y="9422"/>
                  </a:lnTo>
                  <a:lnTo>
                    <a:pt x="10195" y="9113"/>
                  </a:lnTo>
                  <a:lnTo>
                    <a:pt x="10234" y="9113"/>
                  </a:lnTo>
                  <a:lnTo>
                    <a:pt x="10234" y="8766"/>
                  </a:lnTo>
                  <a:lnTo>
                    <a:pt x="10195" y="8380"/>
                  </a:lnTo>
                  <a:lnTo>
                    <a:pt x="10041" y="8071"/>
                  </a:lnTo>
                  <a:lnTo>
                    <a:pt x="9886" y="7762"/>
                  </a:lnTo>
                  <a:lnTo>
                    <a:pt x="9655" y="7492"/>
                  </a:lnTo>
                  <a:lnTo>
                    <a:pt x="9346" y="7260"/>
                  </a:lnTo>
                  <a:lnTo>
                    <a:pt x="9037" y="7105"/>
                  </a:lnTo>
                  <a:lnTo>
                    <a:pt x="8689" y="7028"/>
                  </a:lnTo>
                  <a:lnTo>
                    <a:pt x="8342" y="6990"/>
                  </a:lnTo>
                  <a:lnTo>
                    <a:pt x="8226" y="7067"/>
                  </a:lnTo>
                  <a:lnTo>
                    <a:pt x="8187" y="7028"/>
                  </a:lnTo>
                  <a:lnTo>
                    <a:pt x="8110" y="6990"/>
                  </a:lnTo>
                  <a:lnTo>
                    <a:pt x="7955" y="6990"/>
                  </a:lnTo>
                  <a:lnTo>
                    <a:pt x="7762" y="7028"/>
                  </a:lnTo>
                  <a:lnTo>
                    <a:pt x="7453" y="7144"/>
                  </a:lnTo>
                  <a:lnTo>
                    <a:pt x="7183" y="7337"/>
                  </a:lnTo>
                  <a:lnTo>
                    <a:pt x="6951" y="7569"/>
                  </a:lnTo>
                  <a:lnTo>
                    <a:pt x="6758" y="7878"/>
                  </a:lnTo>
                  <a:lnTo>
                    <a:pt x="6604" y="8187"/>
                  </a:lnTo>
                  <a:lnTo>
                    <a:pt x="6488" y="8496"/>
                  </a:lnTo>
                  <a:lnTo>
                    <a:pt x="6488" y="8843"/>
                  </a:lnTo>
                  <a:lnTo>
                    <a:pt x="5716" y="8766"/>
                  </a:lnTo>
                  <a:lnTo>
                    <a:pt x="3476" y="8766"/>
                  </a:lnTo>
                  <a:lnTo>
                    <a:pt x="3515" y="8689"/>
                  </a:lnTo>
                  <a:lnTo>
                    <a:pt x="3515" y="8650"/>
                  </a:lnTo>
                  <a:lnTo>
                    <a:pt x="3476" y="8573"/>
                  </a:lnTo>
                  <a:lnTo>
                    <a:pt x="3438" y="8496"/>
                  </a:lnTo>
                  <a:lnTo>
                    <a:pt x="3399" y="8457"/>
                  </a:lnTo>
                  <a:lnTo>
                    <a:pt x="3322" y="8457"/>
                  </a:lnTo>
                  <a:lnTo>
                    <a:pt x="3244" y="8496"/>
                  </a:lnTo>
                  <a:lnTo>
                    <a:pt x="3322" y="8380"/>
                  </a:lnTo>
                  <a:lnTo>
                    <a:pt x="3322" y="8225"/>
                  </a:lnTo>
                  <a:lnTo>
                    <a:pt x="3322" y="8071"/>
                  </a:lnTo>
                  <a:lnTo>
                    <a:pt x="3283" y="7955"/>
                  </a:lnTo>
                  <a:lnTo>
                    <a:pt x="3244" y="7337"/>
                  </a:lnTo>
                  <a:lnTo>
                    <a:pt x="3167" y="6410"/>
                  </a:lnTo>
                  <a:lnTo>
                    <a:pt x="3051" y="4325"/>
                  </a:lnTo>
                  <a:lnTo>
                    <a:pt x="2974" y="2201"/>
                  </a:lnTo>
                  <a:lnTo>
                    <a:pt x="2897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11"/>
            <p:cNvSpPr/>
            <p:nvPr/>
          </p:nvSpPr>
          <p:spPr>
            <a:xfrm>
              <a:off x="2715250" y="1912850"/>
              <a:ext cx="147725" cy="161250"/>
            </a:xfrm>
            <a:custGeom>
              <a:avLst/>
              <a:gdLst/>
              <a:ahLst/>
              <a:cxnLst/>
              <a:rect l="l" t="t" r="r" b="b"/>
              <a:pathLst>
                <a:path w="5909" h="6450" extrusionOk="0">
                  <a:moveTo>
                    <a:pt x="2781" y="503"/>
                  </a:moveTo>
                  <a:lnTo>
                    <a:pt x="3283" y="580"/>
                  </a:lnTo>
                  <a:lnTo>
                    <a:pt x="3746" y="735"/>
                  </a:lnTo>
                  <a:lnTo>
                    <a:pt x="4210" y="966"/>
                  </a:lnTo>
                  <a:lnTo>
                    <a:pt x="4403" y="1082"/>
                  </a:lnTo>
                  <a:lnTo>
                    <a:pt x="4596" y="1275"/>
                  </a:lnTo>
                  <a:lnTo>
                    <a:pt x="4750" y="1468"/>
                  </a:lnTo>
                  <a:lnTo>
                    <a:pt x="4943" y="1661"/>
                  </a:lnTo>
                  <a:lnTo>
                    <a:pt x="5059" y="1893"/>
                  </a:lnTo>
                  <a:lnTo>
                    <a:pt x="5175" y="2125"/>
                  </a:lnTo>
                  <a:lnTo>
                    <a:pt x="5330" y="2588"/>
                  </a:lnTo>
                  <a:lnTo>
                    <a:pt x="5407" y="3052"/>
                  </a:lnTo>
                  <a:lnTo>
                    <a:pt x="5407" y="3515"/>
                  </a:lnTo>
                  <a:lnTo>
                    <a:pt x="5368" y="4017"/>
                  </a:lnTo>
                  <a:lnTo>
                    <a:pt x="5214" y="4442"/>
                  </a:lnTo>
                  <a:lnTo>
                    <a:pt x="4982" y="4866"/>
                  </a:lnTo>
                  <a:lnTo>
                    <a:pt x="4828" y="5059"/>
                  </a:lnTo>
                  <a:lnTo>
                    <a:pt x="4673" y="5253"/>
                  </a:lnTo>
                  <a:lnTo>
                    <a:pt x="4480" y="5407"/>
                  </a:lnTo>
                  <a:lnTo>
                    <a:pt x="4287" y="5561"/>
                  </a:lnTo>
                  <a:lnTo>
                    <a:pt x="4017" y="5716"/>
                  </a:lnTo>
                  <a:lnTo>
                    <a:pt x="3746" y="5832"/>
                  </a:lnTo>
                  <a:lnTo>
                    <a:pt x="3515" y="5909"/>
                  </a:lnTo>
                  <a:lnTo>
                    <a:pt x="3244" y="5948"/>
                  </a:lnTo>
                  <a:lnTo>
                    <a:pt x="2742" y="5948"/>
                  </a:lnTo>
                  <a:lnTo>
                    <a:pt x="2511" y="5870"/>
                  </a:lnTo>
                  <a:lnTo>
                    <a:pt x="2279" y="5793"/>
                  </a:lnTo>
                  <a:lnTo>
                    <a:pt x="2047" y="5677"/>
                  </a:lnTo>
                  <a:lnTo>
                    <a:pt x="1816" y="5561"/>
                  </a:lnTo>
                  <a:lnTo>
                    <a:pt x="1623" y="5407"/>
                  </a:lnTo>
                  <a:lnTo>
                    <a:pt x="1429" y="5214"/>
                  </a:lnTo>
                  <a:lnTo>
                    <a:pt x="1082" y="4828"/>
                  </a:lnTo>
                  <a:lnTo>
                    <a:pt x="812" y="4364"/>
                  </a:lnTo>
                  <a:lnTo>
                    <a:pt x="619" y="3862"/>
                  </a:lnTo>
                  <a:lnTo>
                    <a:pt x="464" y="3322"/>
                  </a:lnTo>
                  <a:lnTo>
                    <a:pt x="426" y="2820"/>
                  </a:lnTo>
                  <a:lnTo>
                    <a:pt x="426" y="2550"/>
                  </a:lnTo>
                  <a:lnTo>
                    <a:pt x="464" y="2279"/>
                  </a:lnTo>
                  <a:lnTo>
                    <a:pt x="503" y="2048"/>
                  </a:lnTo>
                  <a:lnTo>
                    <a:pt x="619" y="1777"/>
                  </a:lnTo>
                  <a:lnTo>
                    <a:pt x="696" y="1584"/>
                  </a:lnTo>
                  <a:lnTo>
                    <a:pt x="850" y="1352"/>
                  </a:lnTo>
                  <a:lnTo>
                    <a:pt x="1005" y="1159"/>
                  </a:lnTo>
                  <a:lnTo>
                    <a:pt x="1198" y="966"/>
                  </a:lnTo>
                  <a:lnTo>
                    <a:pt x="1429" y="812"/>
                  </a:lnTo>
                  <a:lnTo>
                    <a:pt x="1700" y="657"/>
                  </a:lnTo>
                  <a:lnTo>
                    <a:pt x="1738" y="619"/>
                  </a:lnTo>
                  <a:lnTo>
                    <a:pt x="1738" y="580"/>
                  </a:lnTo>
                  <a:lnTo>
                    <a:pt x="2240" y="503"/>
                  </a:lnTo>
                  <a:close/>
                  <a:moveTo>
                    <a:pt x="2588" y="1"/>
                  </a:moveTo>
                  <a:lnTo>
                    <a:pt x="2279" y="40"/>
                  </a:lnTo>
                  <a:lnTo>
                    <a:pt x="1970" y="78"/>
                  </a:lnTo>
                  <a:lnTo>
                    <a:pt x="1661" y="155"/>
                  </a:lnTo>
                  <a:lnTo>
                    <a:pt x="1391" y="233"/>
                  </a:lnTo>
                  <a:lnTo>
                    <a:pt x="1314" y="310"/>
                  </a:lnTo>
                  <a:lnTo>
                    <a:pt x="1236" y="387"/>
                  </a:lnTo>
                  <a:lnTo>
                    <a:pt x="1236" y="464"/>
                  </a:lnTo>
                  <a:lnTo>
                    <a:pt x="1275" y="542"/>
                  </a:lnTo>
                  <a:lnTo>
                    <a:pt x="1005" y="657"/>
                  </a:lnTo>
                  <a:lnTo>
                    <a:pt x="773" y="850"/>
                  </a:lnTo>
                  <a:lnTo>
                    <a:pt x="580" y="1044"/>
                  </a:lnTo>
                  <a:lnTo>
                    <a:pt x="426" y="1237"/>
                  </a:lnTo>
                  <a:lnTo>
                    <a:pt x="271" y="1468"/>
                  </a:lnTo>
                  <a:lnTo>
                    <a:pt x="155" y="1700"/>
                  </a:lnTo>
                  <a:lnTo>
                    <a:pt x="78" y="1970"/>
                  </a:lnTo>
                  <a:lnTo>
                    <a:pt x="39" y="2241"/>
                  </a:lnTo>
                  <a:lnTo>
                    <a:pt x="1" y="2511"/>
                  </a:lnTo>
                  <a:lnTo>
                    <a:pt x="1" y="2781"/>
                  </a:lnTo>
                  <a:lnTo>
                    <a:pt x="39" y="3360"/>
                  </a:lnTo>
                  <a:lnTo>
                    <a:pt x="155" y="3901"/>
                  </a:lnTo>
                  <a:lnTo>
                    <a:pt x="387" y="4442"/>
                  </a:lnTo>
                  <a:lnTo>
                    <a:pt x="696" y="5021"/>
                  </a:lnTo>
                  <a:lnTo>
                    <a:pt x="889" y="5253"/>
                  </a:lnTo>
                  <a:lnTo>
                    <a:pt x="1082" y="5484"/>
                  </a:lnTo>
                  <a:lnTo>
                    <a:pt x="1275" y="5716"/>
                  </a:lnTo>
                  <a:lnTo>
                    <a:pt x="1507" y="5909"/>
                  </a:lnTo>
                  <a:lnTo>
                    <a:pt x="1738" y="6063"/>
                  </a:lnTo>
                  <a:lnTo>
                    <a:pt x="2009" y="6179"/>
                  </a:lnTo>
                  <a:lnTo>
                    <a:pt x="2240" y="6295"/>
                  </a:lnTo>
                  <a:lnTo>
                    <a:pt x="2511" y="6372"/>
                  </a:lnTo>
                  <a:lnTo>
                    <a:pt x="2820" y="6411"/>
                  </a:lnTo>
                  <a:lnTo>
                    <a:pt x="3090" y="6450"/>
                  </a:lnTo>
                  <a:lnTo>
                    <a:pt x="3399" y="6411"/>
                  </a:lnTo>
                  <a:lnTo>
                    <a:pt x="3669" y="6334"/>
                  </a:lnTo>
                  <a:lnTo>
                    <a:pt x="3978" y="6218"/>
                  </a:lnTo>
                  <a:lnTo>
                    <a:pt x="4326" y="6102"/>
                  </a:lnTo>
                  <a:lnTo>
                    <a:pt x="4557" y="5909"/>
                  </a:lnTo>
                  <a:lnTo>
                    <a:pt x="4828" y="5716"/>
                  </a:lnTo>
                  <a:lnTo>
                    <a:pt x="5021" y="5523"/>
                  </a:lnTo>
                  <a:lnTo>
                    <a:pt x="5214" y="5291"/>
                  </a:lnTo>
                  <a:lnTo>
                    <a:pt x="5407" y="5059"/>
                  </a:lnTo>
                  <a:lnTo>
                    <a:pt x="5561" y="4789"/>
                  </a:lnTo>
                  <a:lnTo>
                    <a:pt x="5677" y="4519"/>
                  </a:lnTo>
                  <a:lnTo>
                    <a:pt x="5754" y="4249"/>
                  </a:lnTo>
                  <a:lnTo>
                    <a:pt x="5832" y="3940"/>
                  </a:lnTo>
                  <a:lnTo>
                    <a:pt x="5870" y="3669"/>
                  </a:lnTo>
                  <a:lnTo>
                    <a:pt x="5909" y="3360"/>
                  </a:lnTo>
                  <a:lnTo>
                    <a:pt x="5870" y="3052"/>
                  </a:lnTo>
                  <a:lnTo>
                    <a:pt x="5832" y="2743"/>
                  </a:lnTo>
                  <a:lnTo>
                    <a:pt x="5793" y="2472"/>
                  </a:lnTo>
                  <a:lnTo>
                    <a:pt x="5716" y="2163"/>
                  </a:lnTo>
                  <a:lnTo>
                    <a:pt x="5600" y="1893"/>
                  </a:lnTo>
                  <a:lnTo>
                    <a:pt x="5445" y="1584"/>
                  </a:lnTo>
                  <a:lnTo>
                    <a:pt x="5252" y="1352"/>
                  </a:lnTo>
                  <a:lnTo>
                    <a:pt x="5059" y="1082"/>
                  </a:lnTo>
                  <a:lnTo>
                    <a:pt x="4828" y="889"/>
                  </a:lnTo>
                  <a:lnTo>
                    <a:pt x="4596" y="696"/>
                  </a:lnTo>
                  <a:lnTo>
                    <a:pt x="4364" y="503"/>
                  </a:lnTo>
                  <a:lnTo>
                    <a:pt x="4094" y="348"/>
                  </a:lnTo>
                  <a:lnTo>
                    <a:pt x="3785" y="233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40"/>
                  </a:lnTo>
                  <a:lnTo>
                    <a:pt x="25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11"/>
            <p:cNvSpPr/>
            <p:nvPr/>
          </p:nvSpPr>
          <p:spPr>
            <a:xfrm>
              <a:off x="1882150" y="19148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6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3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3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3" y="464"/>
                  </a:lnTo>
                  <a:lnTo>
                    <a:pt x="541" y="386"/>
                  </a:lnTo>
                  <a:lnTo>
                    <a:pt x="772" y="386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5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4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4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11"/>
            <p:cNvSpPr/>
            <p:nvPr/>
          </p:nvSpPr>
          <p:spPr>
            <a:xfrm>
              <a:off x="6734100" y="1914800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0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8"/>
                  </a:lnTo>
                  <a:lnTo>
                    <a:pt x="116" y="5059"/>
                  </a:lnTo>
                  <a:lnTo>
                    <a:pt x="0" y="6719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6" y="77"/>
                  </a:lnTo>
                  <a:lnTo>
                    <a:pt x="1236" y="39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11"/>
            <p:cNvSpPr/>
            <p:nvPr/>
          </p:nvSpPr>
          <p:spPr>
            <a:xfrm>
              <a:off x="668675" y="1916725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0"/>
                  </a:moveTo>
                  <a:lnTo>
                    <a:pt x="11469" y="78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7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438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1" y="6681"/>
                  </a:lnTo>
                  <a:lnTo>
                    <a:pt x="13515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8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3"/>
                  </a:lnTo>
                  <a:lnTo>
                    <a:pt x="1081" y="10697"/>
                  </a:lnTo>
                  <a:lnTo>
                    <a:pt x="811" y="10542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6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0" y="9886"/>
                  </a:lnTo>
                  <a:lnTo>
                    <a:pt x="39" y="10117"/>
                  </a:lnTo>
                  <a:lnTo>
                    <a:pt x="77" y="10311"/>
                  </a:lnTo>
                  <a:lnTo>
                    <a:pt x="193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1" y="11353"/>
                  </a:lnTo>
                  <a:lnTo>
                    <a:pt x="2626" y="11430"/>
                  </a:lnTo>
                  <a:lnTo>
                    <a:pt x="3321" y="11508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8"/>
                  </a:lnTo>
                  <a:lnTo>
                    <a:pt x="6063" y="11430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4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7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7" y="6565"/>
                  </a:lnTo>
                  <a:lnTo>
                    <a:pt x="14017" y="6333"/>
                  </a:lnTo>
                  <a:lnTo>
                    <a:pt x="14017" y="6140"/>
                  </a:lnTo>
                  <a:lnTo>
                    <a:pt x="13940" y="5908"/>
                  </a:lnTo>
                  <a:lnTo>
                    <a:pt x="13863" y="5715"/>
                  </a:lnTo>
                  <a:lnTo>
                    <a:pt x="13747" y="5522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6"/>
                  </a:lnTo>
                  <a:lnTo>
                    <a:pt x="13091" y="5136"/>
                  </a:lnTo>
                  <a:lnTo>
                    <a:pt x="12820" y="3823"/>
                  </a:lnTo>
                  <a:lnTo>
                    <a:pt x="12511" y="2549"/>
                  </a:lnTo>
                  <a:lnTo>
                    <a:pt x="12164" y="1275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11"/>
            <p:cNvSpPr/>
            <p:nvPr/>
          </p:nvSpPr>
          <p:spPr>
            <a:xfrm>
              <a:off x="6761125" y="19167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5" y="5098"/>
                  </a:lnTo>
                  <a:lnTo>
                    <a:pt x="4326" y="5445"/>
                  </a:lnTo>
                  <a:lnTo>
                    <a:pt x="4634" y="5793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3" y="4866"/>
                  </a:lnTo>
                  <a:lnTo>
                    <a:pt x="3862" y="4171"/>
                  </a:lnTo>
                  <a:lnTo>
                    <a:pt x="2704" y="2781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11"/>
            <p:cNvSpPr/>
            <p:nvPr/>
          </p:nvSpPr>
          <p:spPr>
            <a:xfrm>
              <a:off x="5030225" y="191865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11"/>
            <p:cNvSpPr/>
            <p:nvPr/>
          </p:nvSpPr>
          <p:spPr>
            <a:xfrm>
              <a:off x="6615350" y="1924450"/>
              <a:ext cx="61825" cy="160275"/>
            </a:xfrm>
            <a:custGeom>
              <a:avLst/>
              <a:gdLst/>
              <a:ahLst/>
              <a:cxnLst/>
              <a:rect l="l" t="t" r="r" b="b"/>
              <a:pathLst>
                <a:path w="2473" h="6411" extrusionOk="0">
                  <a:moveTo>
                    <a:pt x="310" y="0"/>
                  </a:moveTo>
                  <a:lnTo>
                    <a:pt x="1" y="78"/>
                  </a:lnTo>
                  <a:lnTo>
                    <a:pt x="194" y="927"/>
                  </a:lnTo>
                  <a:lnTo>
                    <a:pt x="426" y="1777"/>
                  </a:lnTo>
                  <a:lnTo>
                    <a:pt x="657" y="2626"/>
                  </a:lnTo>
                  <a:lnTo>
                    <a:pt x="928" y="3476"/>
                  </a:lnTo>
                  <a:lnTo>
                    <a:pt x="1507" y="5097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2" y="6140"/>
                  </a:lnTo>
                  <a:lnTo>
                    <a:pt x="2086" y="6333"/>
                  </a:lnTo>
                  <a:lnTo>
                    <a:pt x="2125" y="6410"/>
                  </a:lnTo>
                  <a:lnTo>
                    <a:pt x="2318" y="6410"/>
                  </a:lnTo>
                  <a:lnTo>
                    <a:pt x="2356" y="6333"/>
                  </a:lnTo>
                  <a:lnTo>
                    <a:pt x="2434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5" y="5599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11"/>
            <p:cNvSpPr/>
            <p:nvPr/>
          </p:nvSpPr>
          <p:spPr>
            <a:xfrm>
              <a:off x="3366875" y="19263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1" y="2317"/>
                  </a:lnTo>
                  <a:lnTo>
                    <a:pt x="6449" y="3901"/>
                  </a:lnTo>
                  <a:lnTo>
                    <a:pt x="6527" y="6990"/>
                  </a:lnTo>
                  <a:lnTo>
                    <a:pt x="3515" y="6758"/>
                  </a:lnTo>
                  <a:lnTo>
                    <a:pt x="2009" y="6642"/>
                  </a:lnTo>
                  <a:lnTo>
                    <a:pt x="503" y="6604"/>
                  </a:lnTo>
                  <a:lnTo>
                    <a:pt x="1352" y="5986"/>
                  </a:lnTo>
                  <a:lnTo>
                    <a:pt x="2202" y="5291"/>
                  </a:lnTo>
                  <a:lnTo>
                    <a:pt x="2974" y="4557"/>
                  </a:lnTo>
                  <a:lnTo>
                    <a:pt x="3708" y="3823"/>
                  </a:lnTo>
                  <a:lnTo>
                    <a:pt x="4441" y="3090"/>
                  </a:lnTo>
                  <a:lnTo>
                    <a:pt x="5137" y="2356"/>
                  </a:lnTo>
                  <a:lnTo>
                    <a:pt x="5793" y="1584"/>
                  </a:lnTo>
                  <a:lnTo>
                    <a:pt x="6449" y="773"/>
                  </a:lnTo>
                  <a:close/>
                  <a:moveTo>
                    <a:pt x="6720" y="1"/>
                  </a:moveTo>
                  <a:lnTo>
                    <a:pt x="6643" y="39"/>
                  </a:lnTo>
                  <a:lnTo>
                    <a:pt x="6565" y="39"/>
                  </a:lnTo>
                  <a:lnTo>
                    <a:pt x="6488" y="116"/>
                  </a:lnTo>
                  <a:lnTo>
                    <a:pt x="4982" y="1854"/>
                  </a:lnTo>
                  <a:lnTo>
                    <a:pt x="4210" y="2704"/>
                  </a:lnTo>
                  <a:lnTo>
                    <a:pt x="3438" y="3515"/>
                  </a:lnTo>
                  <a:lnTo>
                    <a:pt x="2588" y="4287"/>
                  </a:lnTo>
                  <a:lnTo>
                    <a:pt x="1738" y="5059"/>
                  </a:lnTo>
                  <a:lnTo>
                    <a:pt x="889" y="5793"/>
                  </a:lnTo>
                  <a:lnTo>
                    <a:pt x="39" y="6604"/>
                  </a:lnTo>
                  <a:lnTo>
                    <a:pt x="1" y="6642"/>
                  </a:lnTo>
                  <a:lnTo>
                    <a:pt x="1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1" y="6913"/>
                  </a:lnTo>
                  <a:lnTo>
                    <a:pt x="39" y="6990"/>
                  </a:lnTo>
                  <a:lnTo>
                    <a:pt x="117" y="7144"/>
                  </a:lnTo>
                  <a:lnTo>
                    <a:pt x="387" y="6990"/>
                  </a:lnTo>
                  <a:lnTo>
                    <a:pt x="1893" y="7144"/>
                  </a:lnTo>
                  <a:lnTo>
                    <a:pt x="3438" y="7299"/>
                  </a:lnTo>
                  <a:lnTo>
                    <a:pt x="6527" y="7453"/>
                  </a:lnTo>
                  <a:lnTo>
                    <a:pt x="6565" y="9307"/>
                  </a:lnTo>
                  <a:lnTo>
                    <a:pt x="6527" y="12628"/>
                  </a:lnTo>
                  <a:lnTo>
                    <a:pt x="6951" y="12628"/>
                  </a:lnTo>
                  <a:lnTo>
                    <a:pt x="6990" y="9461"/>
                  </a:lnTo>
                  <a:lnTo>
                    <a:pt x="6990" y="7492"/>
                  </a:lnTo>
                  <a:lnTo>
                    <a:pt x="8651" y="7569"/>
                  </a:lnTo>
                  <a:lnTo>
                    <a:pt x="10311" y="7646"/>
                  </a:lnTo>
                  <a:lnTo>
                    <a:pt x="10311" y="7183"/>
                  </a:lnTo>
                  <a:lnTo>
                    <a:pt x="8651" y="7106"/>
                  </a:lnTo>
                  <a:lnTo>
                    <a:pt x="6990" y="7028"/>
                  </a:lnTo>
                  <a:lnTo>
                    <a:pt x="7029" y="5368"/>
                  </a:lnTo>
                  <a:lnTo>
                    <a:pt x="6990" y="3708"/>
                  </a:lnTo>
                  <a:lnTo>
                    <a:pt x="6951" y="2047"/>
                  </a:lnTo>
                  <a:lnTo>
                    <a:pt x="6797" y="387"/>
                  </a:lnTo>
                  <a:lnTo>
                    <a:pt x="6990" y="194"/>
                  </a:lnTo>
                  <a:lnTo>
                    <a:pt x="6836" y="39"/>
                  </a:lnTo>
                  <a:lnTo>
                    <a:pt x="67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11"/>
            <p:cNvSpPr/>
            <p:nvPr/>
          </p:nvSpPr>
          <p:spPr>
            <a:xfrm>
              <a:off x="6625000" y="1926375"/>
              <a:ext cx="355300" cy="170900"/>
            </a:xfrm>
            <a:custGeom>
              <a:avLst/>
              <a:gdLst/>
              <a:ahLst/>
              <a:cxnLst/>
              <a:rect l="l" t="t" r="r" b="b"/>
              <a:pathLst>
                <a:path w="14212" h="6836" extrusionOk="0">
                  <a:moveTo>
                    <a:pt x="117" y="1"/>
                  </a:moveTo>
                  <a:lnTo>
                    <a:pt x="1" y="39"/>
                  </a:lnTo>
                  <a:lnTo>
                    <a:pt x="1970" y="3206"/>
                  </a:lnTo>
                  <a:lnTo>
                    <a:pt x="4056" y="6333"/>
                  </a:lnTo>
                  <a:lnTo>
                    <a:pt x="3554" y="6295"/>
                  </a:lnTo>
                  <a:lnTo>
                    <a:pt x="3052" y="6179"/>
                  </a:lnTo>
                  <a:lnTo>
                    <a:pt x="2588" y="6024"/>
                  </a:lnTo>
                  <a:lnTo>
                    <a:pt x="2125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8" y="6720"/>
                  </a:lnTo>
                  <a:lnTo>
                    <a:pt x="4133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9" y="6488"/>
                  </a:lnTo>
                  <a:lnTo>
                    <a:pt x="8960" y="6295"/>
                  </a:lnTo>
                  <a:lnTo>
                    <a:pt x="9771" y="6024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8" y="4673"/>
                  </a:lnTo>
                  <a:lnTo>
                    <a:pt x="12667" y="4403"/>
                  </a:lnTo>
                  <a:lnTo>
                    <a:pt x="12976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80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3" y="2163"/>
                  </a:lnTo>
                  <a:lnTo>
                    <a:pt x="14173" y="2124"/>
                  </a:lnTo>
                  <a:lnTo>
                    <a:pt x="13864" y="2124"/>
                  </a:lnTo>
                  <a:lnTo>
                    <a:pt x="13825" y="2163"/>
                  </a:lnTo>
                  <a:lnTo>
                    <a:pt x="13555" y="2704"/>
                  </a:lnTo>
                  <a:lnTo>
                    <a:pt x="13207" y="3167"/>
                  </a:lnTo>
                  <a:lnTo>
                    <a:pt x="12860" y="3630"/>
                  </a:lnTo>
                  <a:lnTo>
                    <a:pt x="12474" y="4016"/>
                  </a:lnTo>
                  <a:lnTo>
                    <a:pt x="12010" y="4364"/>
                  </a:lnTo>
                  <a:lnTo>
                    <a:pt x="11547" y="4712"/>
                  </a:lnTo>
                  <a:lnTo>
                    <a:pt x="11083" y="4982"/>
                  </a:lnTo>
                  <a:lnTo>
                    <a:pt x="10543" y="5252"/>
                  </a:lnTo>
                  <a:lnTo>
                    <a:pt x="10350" y="5252"/>
                  </a:lnTo>
                  <a:lnTo>
                    <a:pt x="10350" y="5368"/>
                  </a:lnTo>
                  <a:lnTo>
                    <a:pt x="10273" y="5368"/>
                  </a:lnTo>
                  <a:lnTo>
                    <a:pt x="10079" y="5407"/>
                  </a:lnTo>
                  <a:lnTo>
                    <a:pt x="10157" y="5445"/>
                  </a:lnTo>
                  <a:lnTo>
                    <a:pt x="9500" y="5677"/>
                  </a:lnTo>
                  <a:lnTo>
                    <a:pt x="8844" y="5870"/>
                  </a:lnTo>
                  <a:lnTo>
                    <a:pt x="7840" y="6102"/>
                  </a:lnTo>
                  <a:lnTo>
                    <a:pt x="6759" y="6295"/>
                  </a:lnTo>
                  <a:lnTo>
                    <a:pt x="6218" y="6333"/>
                  </a:lnTo>
                  <a:lnTo>
                    <a:pt x="5677" y="6411"/>
                  </a:lnTo>
                  <a:lnTo>
                    <a:pt x="4558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11"/>
            <p:cNvSpPr/>
            <p:nvPr/>
          </p:nvSpPr>
          <p:spPr>
            <a:xfrm>
              <a:off x="3536800" y="19312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3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6" y="7492"/>
                  </a:lnTo>
                  <a:lnTo>
                    <a:pt x="6371" y="7453"/>
                  </a:lnTo>
                  <a:lnTo>
                    <a:pt x="6371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59" y="12087"/>
                  </a:lnTo>
                  <a:lnTo>
                    <a:pt x="1583" y="14983"/>
                  </a:lnTo>
                  <a:lnTo>
                    <a:pt x="772" y="16451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8" y="16759"/>
                  </a:lnTo>
                  <a:lnTo>
                    <a:pt x="1969" y="15369"/>
                  </a:lnTo>
                  <a:lnTo>
                    <a:pt x="2780" y="13979"/>
                  </a:lnTo>
                  <a:lnTo>
                    <a:pt x="3591" y="12589"/>
                  </a:lnTo>
                  <a:lnTo>
                    <a:pt x="4441" y="11199"/>
                  </a:lnTo>
                  <a:lnTo>
                    <a:pt x="5290" y="9809"/>
                  </a:lnTo>
                  <a:lnTo>
                    <a:pt x="5715" y="9191"/>
                  </a:lnTo>
                  <a:lnTo>
                    <a:pt x="6178" y="8612"/>
                  </a:lnTo>
                  <a:lnTo>
                    <a:pt x="6603" y="8033"/>
                  </a:lnTo>
                  <a:lnTo>
                    <a:pt x="6989" y="7453"/>
                  </a:lnTo>
                  <a:lnTo>
                    <a:pt x="6989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89" y="7067"/>
                  </a:lnTo>
                  <a:lnTo>
                    <a:pt x="6873" y="7029"/>
                  </a:lnTo>
                  <a:lnTo>
                    <a:pt x="6835" y="7029"/>
                  </a:lnTo>
                  <a:lnTo>
                    <a:pt x="6101" y="6102"/>
                  </a:lnTo>
                  <a:lnTo>
                    <a:pt x="5290" y="5175"/>
                  </a:lnTo>
                  <a:lnTo>
                    <a:pt x="3668" y="3437"/>
                  </a:lnTo>
                  <a:lnTo>
                    <a:pt x="1969" y="1700"/>
                  </a:lnTo>
                  <a:lnTo>
                    <a:pt x="1081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11"/>
            <p:cNvSpPr/>
            <p:nvPr/>
          </p:nvSpPr>
          <p:spPr>
            <a:xfrm>
              <a:off x="902300" y="1957275"/>
              <a:ext cx="17400" cy="181500"/>
            </a:xfrm>
            <a:custGeom>
              <a:avLst/>
              <a:gdLst/>
              <a:ahLst/>
              <a:cxnLst/>
              <a:rect l="l" t="t" r="r" b="b"/>
              <a:pathLst>
                <a:path w="696" h="7260" extrusionOk="0">
                  <a:moveTo>
                    <a:pt x="425" y="0"/>
                  </a:moveTo>
                  <a:lnTo>
                    <a:pt x="348" y="888"/>
                  </a:lnTo>
                  <a:lnTo>
                    <a:pt x="232" y="1815"/>
                  </a:lnTo>
                  <a:lnTo>
                    <a:pt x="154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11"/>
            <p:cNvSpPr/>
            <p:nvPr/>
          </p:nvSpPr>
          <p:spPr>
            <a:xfrm>
              <a:off x="4880575" y="1957275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1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2" y="1738"/>
                  </a:lnTo>
                  <a:lnTo>
                    <a:pt x="310" y="3398"/>
                  </a:lnTo>
                  <a:lnTo>
                    <a:pt x="117" y="5059"/>
                  </a:lnTo>
                  <a:lnTo>
                    <a:pt x="1" y="6719"/>
                  </a:lnTo>
                  <a:lnTo>
                    <a:pt x="233" y="6758"/>
                  </a:lnTo>
                  <a:lnTo>
                    <a:pt x="503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7" y="77"/>
                  </a:lnTo>
                  <a:lnTo>
                    <a:pt x="1237" y="39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11"/>
            <p:cNvSpPr/>
            <p:nvPr/>
          </p:nvSpPr>
          <p:spPr>
            <a:xfrm>
              <a:off x="4907625" y="1959200"/>
              <a:ext cx="121650" cy="144825"/>
            </a:xfrm>
            <a:custGeom>
              <a:avLst/>
              <a:gdLst/>
              <a:ahLst/>
              <a:cxnLst/>
              <a:rect l="l" t="t" r="r" b="b"/>
              <a:pathLst>
                <a:path w="4866" h="5793" extrusionOk="0">
                  <a:moveTo>
                    <a:pt x="155" y="0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5"/>
                  </a:lnTo>
                  <a:lnTo>
                    <a:pt x="2896" y="3630"/>
                  </a:lnTo>
                  <a:lnTo>
                    <a:pt x="3475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7" y="1352"/>
                  </a:lnTo>
                  <a:lnTo>
                    <a:pt x="811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11"/>
            <p:cNvSpPr/>
            <p:nvPr/>
          </p:nvSpPr>
          <p:spPr>
            <a:xfrm>
              <a:off x="4761850" y="196692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0"/>
                  </a:moveTo>
                  <a:lnTo>
                    <a:pt x="0" y="78"/>
                  </a:lnTo>
                  <a:lnTo>
                    <a:pt x="193" y="927"/>
                  </a:lnTo>
                  <a:lnTo>
                    <a:pt x="425" y="1777"/>
                  </a:lnTo>
                  <a:lnTo>
                    <a:pt x="657" y="2626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1" y="6140"/>
                  </a:lnTo>
                  <a:lnTo>
                    <a:pt x="2085" y="6333"/>
                  </a:lnTo>
                  <a:lnTo>
                    <a:pt x="2124" y="6410"/>
                  </a:lnTo>
                  <a:lnTo>
                    <a:pt x="2317" y="6410"/>
                  </a:lnTo>
                  <a:lnTo>
                    <a:pt x="2356" y="6333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7" y="2935"/>
                  </a:lnTo>
                  <a:lnTo>
                    <a:pt x="734" y="1468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11"/>
            <p:cNvSpPr/>
            <p:nvPr/>
          </p:nvSpPr>
          <p:spPr>
            <a:xfrm>
              <a:off x="4771500" y="196885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0" y="39"/>
                  </a:lnTo>
                  <a:lnTo>
                    <a:pt x="1970" y="3206"/>
                  </a:lnTo>
                  <a:lnTo>
                    <a:pt x="4055" y="6333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2"/>
                  </a:lnTo>
                  <a:lnTo>
                    <a:pt x="3707" y="6720"/>
                  </a:lnTo>
                  <a:lnTo>
                    <a:pt x="4132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7" y="6333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11"/>
            <p:cNvSpPr/>
            <p:nvPr/>
          </p:nvSpPr>
          <p:spPr>
            <a:xfrm>
              <a:off x="5286050" y="19765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1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4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3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8"/>
                  </a:lnTo>
                  <a:lnTo>
                    <a:pt x="6951" y="12628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8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11"/>
            <p:cNvSpPr/>
            <p:nvPr/>
          </p:nvSpPr>
          <p:spPr>
            <a:xfrm>
              <a:off x="5455950" y="19814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11"/>
            <p:cNvSpPr/>
            <p:nvPr/>
          </p:nvSpPr>
          <p:spPr>
            <a:xfrm>
              <a:off x="752650" y="1995875"/>
              <a:ext cx="30925" cy="168975"/>
            </a:xfrm>
            <a:custGeom>
              <a:avLst/>
              <a:gdLst/>
              <a:ahLst/>
              <a:cxnLst/>
              <a:rect l="l" t="t" r="r" b="b"/>
              <a:pathLst>
                <a:path w="1237" h="6759" extrusionOk="0">
                  <a:moveTo>
                    <a:pt x="1121" y="1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7"/>
                  </a:lnTo>
                  <a:lnTo>
                    <a:pt x="541" y="1738"/>
                  </a:lnTo>
                  <a:lnTo>
                    <a:pt x="310" y="3399"/>
                  </a:lnTo>
                  <a:lnTo>
                    <a:pt x="117" y="5059"/>
                  </a:lnTo>
                  <a:lnTo>
                    <a:pt x="1" y="6720"/>
                  </a:lnTo>
                  <a:lnTo>
                    <a:pt x="232" y="6758"/>
                  </a:lnTo>
                  <a:lnTo>
                    <a:pt x="503" y="5137"/>
                  </a:lnTo>
                  <a:lnTo>
                    <a:pt x="773" y="3515"/>
                  </a:lnTo>
                  <a:lnTo>
                    <a:pt x="966" y="1854"/>
                  </a:lnTo>
                  <a:lnTo>
                    <a:pt x="1082" y="233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11"/>
            <p:cNvSpPr/>
            <p:nvPr/>
          </p:nvSpPr>
          <p:spPr>
            <a:xfrm>
              <a:off x="779675" y="19978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6" y="5097"/>
                  </a:lnTo>
                  <a:lnTo>
                    <a:pt x="4326" y="5445"/>
                  </a:lnTo>
                  <a:lnTo>
                    <a:pt x="4635" y="5792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5" y="5252"/>
                  </a:lnTo>
                  <a:lnTo>
                    <a:pt x="4403" y="4866"/>
                  </a:lnTo>
                  <a:lnTo>
                    <a:pt x="3862" y="4170"/>
                  </a:lnTo>
                  <a:lnTo>
                    <a:pt x="2704" y="2780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11"/>
            <p:cNvSpPr/>
            <p:nvPr/>
          </p:nvSpPr>
          <p:spPr>
            <a:xfrm>
              <a:off x="2839800" y="2000700"/>
              <a:ext cx="270325" cy="209525"/>
            </a:xfrm>
            <a:custGeom>
              <a:avLst/>
              <a:gdLst/>
              <a:ahLst/>
              <a:cxnLst/>
              <a:rect l="l" t="t" r="r" b="b"/>
              <a:pathLst>
                <a:path w="10813" h="8381" extrusionOk="0">
                  <a:moveTo>
                    <a:pt x="10233" y="1"/>
                  </a:moveTo>
                  <a:lnTo>
                    <a:pt x="10156" y="78"/>
                  </a:lnTo>
                  <a:lnTo>
                    <a:pt x="10117" y="155"/>
                  </a:lnTo>
                  <a:lnTo>
                    <a:pt x="10079" y="233"/>
                  </a:lnTo>
                  <a:lnTo>
                    <a:pt x="10079" y="348"/>
                  </a:lnTo>
                  <a:lnTo>
                    <a:pt x="10156" y="426"/>
                  </a:lnTo>
                  <a:lnTo>
                    <a:pt x="10272" y="580"/>
                  </a:lnTo>
                  <a:lnTo>
                    <a:pt x="10310" y="735"/>
                  </a:lnTo>
                  <a:lnTo>
                    <a:pt x="10349" y="928"/>
                  </a:lnTo>
                  <a:lnTo>
                    <a:pt x="10310" y="1121"/>
                  </a:lnTo>
                  <a:lnTo>
                    <a:pt x="10233" y="1275"/>
                  </a:lnTo>
                  <a:lnTo>
                    <a:pt x="10156" y="1468"/>
                  </a:lnTo>
                  <a:lnTo>
                    <a:pt x="9847" y="1854"/>
                  </a:lnTo>
                  <a:lnTo>
                    <a:pt x="9538" y="2202"/>
                  </a:lnTo>
                  <a:lnTo>
                    <a:pt x="9152" y="2511"/>
                  </a:lnTo>
                  <a:lnTo>
                    <a:pt x="8611" y="3013"/>
                  </a:lnTo>
                  <a:lnTo>
                    <a:pt x="8264" y="3283"/>
                  </a:lnTo>
                  <a:lnTo>
                    <a:pt x="8225" y="3206"/>
                  </a:lnTo>
                  <a:lnTo>
                    <a:pt x="8148" y="3129"/>
                  </a:lnTo>
                  <a:lnTo>
                    <a:pt x="7607" y="2820"/>
                  </a:lnTo>
                  <a:lnTo>
                    <a:pt x="7144" y="2434"/>
                  </a:lnTo>
                  <a:lnTo>
                    <a:pt x="6912" y="2665"/>
                  </a:lnTo>
                  <a:lnTo>
                    <a:pt x="7105" y="2936"/>
                  </a:lnTo>
                  <a:lnTo>
                    <a:pt x="7376" y="3167"/>
                  </a:lnTo>
                  <a:lnTo>
                    <a:pt x="7646" y="3399"/>
                  </a:lnTo>
                  <a:lnTo>
                    <a:pt x="7955" y="3553"/>
                  </a:lnTo>
                  <a:lnTo>
                    <a:pt x="7028" y="4287"/>
                  </a:lnTo>
                  <a:lnTo>
                    <a:pt x="6101" y="4982"/>
                  </a:lnTo>
                  <a:lnTo>
                    <a:pt x="4943" y="5793"/>
                  </a:lnTo>
                  <a:lnTo>
                    <a:pt x="3746" y="6527"/>
                  </a:lnTo>
                  <a:lnTo>
                    <a:pt x="3553" y="6681"/>
                  </a:lnTo>
                  <a:lnTo>
                    <a:pt x="3475" y="6334"/>
                  </a:lnTo>
                  <a:lnTo>
                    <a:pt x="3321" y="6025"/>
                  </a:lnTo>
                  <a:lnTo>
                    <a:pt x="3128" y="5716"/>
                  </a:lnTo>
                  <a:lnTo>
                    <a:pt x="2896" y="5446"/>
                  </a:lnTo>
                  <a:lnTo>
                    <a:pt x="2626" y="5677"/>
                  </a:lnTo>
                  <a:lnTo>
                    <a:pt x="2819" y="5909"/>
                  </a:lnTo>
                  <a:lnTo>
                    <a:pt x="2935" y="6179"/>
                  </a:lnTo>
                  <a:lnTo>
                    <a:pt x="3051" y="6565"/>
                  </a:lnTo>
                  <a:lnTo>
                    <a:pt x="3128" y="6952"/>
                  </a:lnTo>
                  <a:lnTo>
                    <a:pt x="2317" y="7376"/>
                  </a:lnTo>
                  <a:lnTo>
                    <a:pt x="1892" y="7608"/>
                  </a:lnTo>
                  <a:lnTo>
                    <a:pt x="1467" y="7762"/>
                  </a:lnTo>
                  <a:lnTo>
                    <a:pt x="1081" y="7878"/>
                  </a:lnTo>
                  <a:lnTo>
                    <a:pt x="927" y="7917"/>
                  </a:lnTo>
                  <a:lnTo>
                    <a:pt x="772" y="7917"/>
                  </a:lnTo>
                  <a:lnTo>
                    <a:pt x="618" y="7878"/>
                  </a:lnTo>
                  <a:lnTo>
                    <a:pt x="502" y="7840"/>
                  </a:lnTo>
                  <a:lnTo>
                    <a:pt x="386" y="7724"/>
                  </a:lnTo>
                  <a:lnTo>
                    <a:pt x="309" y="7608"/>
                  </a:lnTo>
                  <a:lnTo>
                    <a:pt x="270" y="7569"/>
                  </a:lnTo>
                  <a:lnTo>
                    <a:pt x="232" y="7531"/>
                  </a:lnTo>
                  <a:lnTo>
                    <a:pt x="116" y="7492"/>
                  </a:lnTo>
                  <a:lnTo>
                    <a:pt x="39" y="7569"/>
                  </a:lnTo>
                  <a:lnTo>
                    <a:pt x="0" y="7608"/>
                  </a:lnTo>
                  <a:lnTo>
                    <a:pt x="0" y="7685"/>
                  </a:lnTo>
                  <a:lnTo>
                    <a:pt x="39" y="7840"/>
                  </a:lnTo>
                  <a:lnTo>
                    <a:pt x="77" y="7994"/>
                  </a:lnTo>
                  <a:lnTo>
                    <a:pt x="155" y="8110"/>
                  </a:lnTo>
                  <a:lnTo>
                    <a:pt x="270" y="8226"/>
                  </a:lnTo>
                  <a:lnTo>
                    <a:pt x="348" y="8264"/>
                  </a:lnTo>
                  <a:lnTo>
                    <a:pt x="463" y="8342"/>
                  </a:lnTo>
                  <a:lnTo>
                    <a:pt x="734" y="8380"/>
                  </a:lnTo>
                  <a:lnTo>
                    <a:pt x="1004" y="8380"/>
                  </a:lnTo>
                  <a:lnTo>
                    <a:pt x="1274" y="8342"/>
                  </a:lnTo>
                  <a:lnTo>
                    <a:pt x="1545" y="8264"/>
                  </a:lnTo>
                  <a:lnTo>
                    <a:pt x="1815" y="8149"/>
                  </a:lnTo>
                  <a:lnTo>
                    <a:pt x="2935" y="7569"/>
                  </a:lnTo>
                  <a:lnTo>
                    <a:pt x="4055" y="6952"/>
                  </a:lnTo>
                  <a:lnTo>
                    <a:pt x="5097" y="6295"/>
                  </a:lnTo>
                  <a:lnTo>
                    <a:pt x="6140" y="5561"/>
                  </a:lnTo>
                  <a:lnTo>
                    <a:pt x="7067" y="4866"/>
                  </a:lnTo>
                  <a:lnTo>
                    <a:pt x="7993" y="4171"/>
                  </a:lnTo>
                  <a:lnTo>
                    <a:pt x="8881" y="3399"/>
                  </a:lnTo>
                  <a:lnTo>
                    <a:pt x="9731" y="2627"/>
                  </a:lnTo>
                  <a:lnTo>
                    <a:pt x="10001" y="2356"/>
                  </a:lnTo>
                  <a:lnTo>
                    <a:pt x="10272" y="2047"/>
                  </a:lnTo>
                  <a:lnTo>
                    <a:pt x="10503" y="1739"/>
                  </a:lnTo>
                  <a:lnTo>
                    <a:pt x="10696" y="1430"/>
                  </a:lnTo>
                  <a:lnTo>
                    <a:pt x="10812" y="1082"/>
                  </a:lnTo>
                  <a:lnTo>
                    <a:pt x="10812" y="928"/>
                  </a:lnTo>
                  <a:lnTo>
                    <a:pt x="10812" y="735"/>
                  </a:lnTo>
                  <a:lnTo>
                    <a:pt x="10774" y="580"/>
                  </a:lnTo>
                  <a:lnTo>
                    <a:pt x="10735" y="387"/>
                  </a:lnTo>
                  <a:lnTo>
                    <a:pt x="10619" y="233"/>
                  </a:lnTo>
                  <a:lnTo>
                    <a:pt x="10465" y="40"/>
                  </a:lnTo>
                  <a:lnTo>
                    <a:pt x="103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11"/>
            <p:cNvSpPr/>
            <p:nvPr/>
          </p:nvSpPr>
          <p:spPr>
            <a:xfrm>
              <a:off x="633925" y="2005525"/>
              <a:ext cx="61800" cy="160300"/>
            </a:xfrm>
            <a:custGeom>
              <a:avLst/>
              <a:gdLst/>
              <a:ahLst/>
              <a:cxnLst/>
              <a:rect l="l" t="t" r="r" b="b"/>
              <a:pathLst>
                <a:path w="2472" h="6412" extrusionOk="0">
                  <a:moveTo>
                    <a:pt x="309" y="1"/>
                  </a:moveTo>
                  <a:lnTo>
                    <a:pt x="0" y="78"/>
                  </a:lnTo>
                  <a:lnTo>
                    <a:pt x="193" y="928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5"/>
                  </a:lnTo>
                  <a:lnTo>
                    <a:pt x="1661" y="5716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6" y="5909"/>
                  </a:lnTo>
                  <a:lnTo>
                    <a:pt x="1931" y="6141"/>
                  </a:lnTo>
                  <a:lnTo>
                    <a:pt x="2085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1" y="6257"/>
                  </a:lnTo>
                  <a:lnTo>
                    <a:pt x="2356" y="5948"/>
                  </a:lnTo>
                  <a:lnTo>
                    <a:pt x="2278" y="5948"/>
                  </a:lnTo>
                  <a:lnTo>
                    <a:pt x="2124" y="5600"/>
                  </a:lnTo>
                  <a:lnTo>
                    <a:pt x="1969" y="5214"/>
                  </a:lnTo>
                  <a:lnTo>
                    <a:pt x="1738" y="4442"/>
                  </a:lnTo>
                  <a:lnTo>
                    <a:pt x="1197" y="2936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11"/>
            <p:cNvSpPr/>
            <p:nvPr/>
          </p:nvSpPr>
          <p:spPr>
            <a:xfrm>
              <a:off x="643575" y="2007475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0"/>
                  </a:moveTo>
                  <a:lnTo>
                    <a:pt x="0" y="39"/>
                  </a:lnTo>
                  <a:lnTo>
                    <a:pt x="1970" y="3205"/>
                  </a:lnTo>
                  <a:lnTo>
                    <a:pt x="4055" y="6333"/>
                  </a:lnTo>
                  <a:lnTo>
                    <a:pt x="3553" y="6294"/>
                  </a:lnTo>
                  <a:lnTo>
                    <a:pt x="3051" y="6179"/>
                  </a:lnTo>
                  <a:lnTo>
                    <a:pt x="2587" y="6024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5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7" y="6719"/>
                  </a:lnTo>
                  <a:lnTo>
                    <a:pt x="4132" y="6796"/>
                  </a:lnTo>
                  <a:lnTo>
                    <a:pt x="4595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8" y="6642"/>
                  </a:lnTo>
                  <a:lnTo>
                    <a:pt x="8148" y="6487"/>
                  </a:lnTo>
                  <a:lnTo>
                    <a:pt x="8959" y="6294"/>
                  </a:lnTo>
                  <a:lnTo>
                    <a:pt x="9770" y="6024"/>
                  </a:lnTo>
                  <a:lnTo>
                    <a:pt x="10581" y="5715"/>
                  </a:lnTo>
                  <a:lnTo>
                    <a:pt x="11314" y="5368"/>
                  </a:lnTo>
                  <a:lnTo>
                    <a:pt x="12009" y="4904"/>
                  </a:lnTo>
                  <a:lnTo>
                    <a:pt x="12357" y="4673"/>
                  </a:lnTo>
                  <a:lnTo>
                    <a:pt x="12666" y="4402"/>
                  </a:lnTo>
                  <a:lnTo>
                    <a:pt x="12975" y="4093"/>
                  </a:lnTo>
                  <a:lnTo>
                    <a:pt x="13284" y="3784"/>
                  </a:lnTo>
                  <a:lnTo>
                    <a:pt x="13515" y="3476"/>
                  </a:lnTo>
                  <a:lnTo>
                    <a:pt x="13786" y="3128"/>
                  </a:lnTo>
                  <a:lnTo>
                    <a:pt x="13979" y="2780"/>
                  </a:lnTo>
                  <a:lnTo>
                    <a:pt x="14211" y="2394"/>
                  </a:lnTo>
                  <a:lnTo>
                    <a:pt x="14211" y="2278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4" y="2163"/>
                  </a:lnTo>
                  <a:lnTo>
                    <a:pt x="13554" y="2703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6"/>
                  </a:lnTo>
                  <a:lnTo>
                    <a:pt x="12009" y="4364"/>
                  </a:lnTo>
                  <a:lnTo>
                    <a:pt x="11546" y="4711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6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1"/>
                  </a:lnTo>
                  <a:lnTo>
                    <a:pt x="6758" y="6294"/>
                  </a:lnTo>
                  <a:lnTo>
                    <a:pt x="6217" y="6333"/>
                  </a:lnTo>
                  <a:lnTo>
                    <a:pt x="5677" y="6410"/>
                  </a:lnTo>
                  <a:lnTo>
                    <a:pt x="4557" y="6410"/>
                  </a:lnTo>
                  <a:lnTo>
                    <a:pt x="4595" y="6294"/>
                  </a:lnTo>
                  <a:lnTo>
                    <a:pt x="4364" y="6256"/>
                  </a:lnTo>
                  <a:lnTo>
                    <a:pt x="3398" y="4634"/>
                  </a:lnTo>
                  <a:lnTo>
                    <a:pt x="2356" y="3012"/>
                  </a:lnTo>
                  <a:lnTo>
                    <a:pt x="1275" y="1468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11"/>
            <p:cNvSpPr/>
            <p:nvPr/>
          </p:nvSpPr>
          <p:spPr>
            <a:xfrm>
              <a:off x="5946350" y="2008425"/>
              <a:ext cx="112975" cy="132300"/>
            </a:xfrm>
            <a:custGeom>
              <a:avLst/>
              <a:gdLst/>
              <a:ahLst/>
              <a:cxnLst/>
              <a:rect l="l" t="t" r="r" b="b"/>
              <a:pathLst>
                <a:path w="4519" h="5292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55"/>
                  </a:lnTo>
                  <a:lnTo>
                    <a:pt x="2240" y="271"/>
                  </a:lnTo>
                  <a:lnTo>
                    <a:pt x="2009" y="426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082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08"/>
                  </a:lnTo>
                  <a:lnTo>
                    <a:pt x="1" y="4055"/>
                  </a:lnTo>
                  <a:lnTo>
                    <a:pt x="1" y="4364"/>
                  </a:lnTo>
                  <a:lnTo>
                    <a:pt x="39" y="4673"/>
                  </a:lnTo>
                  <a:lnTo>
                    <a:pt x="117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789"/>
                  </a:lnTo>
                  <a:lnTo>
                    <a:pt x="696" y="4712"/>
                  </a:lnTo>
                  <a:lnTo>
                    <a:pt x="580" y="4557"/>
                  </a:lnTo>
                  <a:lnTo>
                    <a:pt x="541" y="4442"/>
                  </a:lnTo>
                  <a:lnTo>
                    <a:pt x="503" y="4248"/>
                  </a:lnTo>
                  <a:lnTo>
                    <a:pt x="541" y="4055"/>
                  </a:lnTo>
                  <a:lnTo>
                    <a:pt x="580" y="3592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27" y="2318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16" y="1159"/>
                  </a:lnTo>
                  <a:lnTo>
                    <a:pt x="2202" y="889"/>
                  </a:lnTo>
                  <a:lnTo>
                    <a:pt x="2627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6" y="464"/>
                  </a:lnTo>
                  <a:lnTo>
                    <a:pt x="4441" y="464"/>
                  </a:lnTo>
                  <a:lnTo>
                    <a:pt x="4519" y="426"/>
                  </a:lnTo>
                  <a:lnTo>
                    <a:pt x="4519" y="348"/>
                  </a:lnTo>
                  <a:lnTo>
                    <a:pt x="4519" y="155"/>
                  </a:lnTo>
                  <a:lnTo>
                    <a:pt x="4210" y="155"/>
                  </a:lnTo>
                  <a:lnTo>
                    <a:pt x="3901" y="78"/>
                  </a:lnTo>
                  <a:lnTo>
                    <a:pt x="36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11"/>
            <p:cNvSpPr/>
            <p:nvPr/>
          </p:nvSpPr>
          <p:spPr>
            <a:xfrm>
              <a:off x="6195425" y="2043175"/>
              <a:ext cx="25125" cy="11625"/>
            </a:xfrm>
            <a:custGeom>
              <a:avLst/>
              <a:gdLst/>
              <a:ahLst/>
              <a:cxnLst/>
              <a:rect l="l" t="t" r="r" b="b"/>
              <a:pathLst>
                <a:path w="1005" h="465" extrusionOk="0">
                  <a:moveTo>
                    <a:pt x="773" y="1"/>
                  </a:moveTo>
                  <a:lnTo>
                    <a:pt x="541" y="40"/>
                  </a:lnTo>
                  <a:lnTo>
                    <a:pt x="309" y="78"/>
                  </a:lnTo>
                  <a:lnTo>
                    <a:pt x="78" y="155"/>
                  </a:lnTo>
                  <a:lnTo>
                    <a:pt x="39" y="194"/>
                  </a:lnTo>
                  <a:lnTo>
                    <a:pt x="0" y="271"/>
                  </a:lnTo>
                  <a:lnTo>
                    <a:pt x="0" y="348"/>
                  </a:lnTo>
                  <a:lnTo>
                    <a:pt x="78" y="426"/>
                  </a:lnTo>
                  <a:lnTo>
                    <a:pt x="116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580" y="348"/>
                  </a:lnTo>
                  <a:lnTo>
                    <a:pt x="773" y="387"/>
                  </a:lnTo>
                  <a:lnTo>
                    <a:pt x="850" y="348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04" y="233"/>
                  </a:lnTo>
                  <a:lnTo>
                    <a:pt x="1004" y="155"/>
                  </a:lnTo>
                  <a:lnTo>
                    <a:pt x="966" y="78"/>
                  </a:lnTo>
                  <a:lnTo>
                    <a:pt x="888" y="40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11"/>
            <p:cNvSpPr/>
            <p:nvPr/>
          </p:nvSpPr>
          <p:spPr>
            <a:xfrm>
              <a:off x="6096950" y="2048975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155" y="1"/>
                  </a:moveTo>
                  <a:lnTo>
                    <a:pt x="116" y="39"/>
                  </a:lnTo>
                  <a:lnTo>
                    <a:pt x="39" y="78"/>
                  </a:lnTo>
                  <a:lnTo>
                    <a:pt x="1" y="155"/>
                  </a:lnTo>
                  <a:lnTo>
                    <a:pt x="39" y="271"/>
                  </a:lnTo>
                  <a:lnTo>
                    <a:pt x="116" y="310"/>
                  </a:lnTo>
                  <a:lnTo>
                    <a:pt x="155" y="310"/>
                  </a:lnTo>
                  <a:lnTo>
                    <a:pt x="425" y="348"/>
                  </a:lnTo>
                  <a:lnTo>
                    <a:pt x="734" y="348"/>
                  </a:lnTo>
                  <a:lnTo>
                    <a:pt x="812" y="271"/>
                  </a:lnTo>
                  <a:lnTo>
                    <a:pt x="850" y="155"/>
                  </a:lnTo>
                  <a:lnTo>
                    <a:pt x="812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11"/>
            <p:cNvSpPr/>
            <p:nvPr/>
          </p:nvSpPr>
          <p:spPr>
            <a:xfrm>
              <a:off x="5988825" y="2089525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580"/>
                  </a:lnTo>
                  <a:lnTo>
                    <a:pt x="2549" y="696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59"/>
                  </a:lnTo>
                  <a:lnTo>
                    <a:pt x="3206" y="1429"/>
                  </a:lnTo>
                  <a:lnTo>
                    <a:pt x="3244" y="1661"/>
                  </a:lnTo>
                  <a:lnTo>
                    <a:pt x="3244" y="1931"/>
                  </a:lnTo>
                  <a:lnTo>
                    <a:pt x="3206" y="2201"/>
                  </a:lnTo>
                  <a:lnTo>
                    <a:pt x="3090" y="2433"/>
                  </a:lnTo>
                  <a:lnTo>
                    <a:pt x="2974" y="2665"/>
                  </a:lnTo>
                  <a:lnTo>
                    <a:pt x="2781" y="2858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47" y="3244"/>
                  </a:lnTo>
                  <a:lnTo>
                    <a:pt x="1777" y="3244"/>
                  </a:lnTo>
                  <a:lnTo>
                    <a:pt x="1468" y="3167"/>
                  </a:lnTo>
                  <a:lnTo>
                    <a:pt x="1198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24"/>
                  </a:lnTo>
                  <a:lnTo>
                    <a:pt x="464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8" y="889"/>
                  </a:lnTo>
                  <a:lnTo>
                    <a:pt x="1121" y="734"/>
                  </a:lnTo>
                  <a:lnTo>
                    <a:pt x="1352" y="580"/>
                  </a:lnTo>
                  <a:lnTo>
                    <a:pt x="1584" y="464"/>
                  </a:lnTo>
                  <a:close/>
                  <a:moveTo>
                    <a:pt x="1700" y="0"/>
                  </a:moveTo>
                  <a:lnTo>
                    <a:pt x="1545" y="78"/>
                  </a:lnTo>
                  <a:lnTo>
                    <a:pt x="1352" y="116"/>
                  </a:lnTo>
                  <a:lnTo>
                    <a:pt x="1314" y="155"/>
                  </a:lnTo>
                  <a:lnTo>
                    <a:pt x="1082" y="271"/>
                  </a:lnTo>
                  <a:lnTo>
                    <a:pt x="812" y="387"/>
                  </a:lnTo>
                  <a:lnTo>
                    <a:pt x="619" y="541"/>
                  </a:lnTo>
                  <a:lnTo>
                    <a:pt x="426" y="734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1" y="2086"/>
                  </a:lnTo>
                  <a:lnTo>
                    <a:pt x="39" y="2279"/>
                  </a:lnTo>
                  <a:lnTo>
                    <a:pt x="117" y="2472"/>
                  </a:lnTo>
                  <a:lnTo>
                    <a:pt x="310" y="2819"/>
                  </a:lnTo>
                  <a:lnTo>
                    <a:pt x="541" y="3128"/>
                  </a:lnTo>
                  <a:lnTo>
                    <a:pt x="850" y="3399"/>
                  </a:lnTo>
                  <a:lnTo>
                    <a:pt x="1198" y="3592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07"/>
                  </a:lnTo>
                  <a:lnTo>
                    <a:pt x="2356" y="3669"/>
                  </a:lnTo>
                  <a:lnTo>
                    <a:pt x="2627" y="3553"/>
                  </a:lnTo>
                  <a:lnTo>
                    <a:pt x="2897" y="3399"/>
                  </a:lnTo>
                  <a:lnTo>
                    <a:pt x="3129" y="3244"/>
                  </a:lnTo>
                  <a:lnTo>
                    <a:pt x="3322" y="3012"/>
                  </a:lnTo>
                  <a:lnTo>
                    <a:pt x="3476" y="2742"/>
                  </a:lnTo>
                  <a:lnTo>
                    <a:pt x="3631" y="2472"/>
                  </a:lnTo>
                  <a:lnTo>
                    <a:pt x="3708" y="2201"/>
                  </a:lnTo>
                  <a:lnTo>
                    <a:pt x="3746" y="1893"/>
                  </a:lnTo>
                  <a:lnTo>
                    <a:pt x="3708" y="1584"/>
                  </a:lnTo>
                  <a:lnTo>
                    <a:pt x="3669" y="1275"/>
                  </a:lnTo>
                  <a:lnTo>
                    <a:pt x="3515" y="966"/>
                  </a:lnTo>
                  <a:lnTo>
                    <a:pt x="3322" y="696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11"/>
            <p:cNvSpPr/>
            <p:nvPr/>
          </p:nvSpPr>
          <p:spPr>
            <a:xfrm>
              <a:off x="3369775" y="2101100"/>
              <a:ext cx="174750" cy="292550"/>
            </a:xfrm>
            <a:custGeom>
              <a:avLst/>
              <a:gdLst/>
              <a:ahLst/>
              <a:cxnLst/>
              <a:rect l="l" t="t" r="r" b="b"/>
              <a:pathLst>
                <a:path w="6990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3" y="6256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3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1" y="11508"/>
                  </a:lnTo>
                  <a:lnTo>
                    <a:pt x="6951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8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5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3" y="8573"/>
                  </a:lnTo>
                  <a:lnTo>
                    <a:pt x="6295" y="9500"/>
                  </a:lnTo>
                  <a:lnTo>
                    <a:pt x="6256" y="10427"/>
                  </a:lnTo>
                  <a:lnTo>
                    <a:pt x="5986" y="9886"/>
                  </a:lnTo>
                  <a:lnTo>
                    <a:pt x="5252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11"/>
            <p:cNvSpPr/>
            <p:nvPr/>
          </p:nvSpPr>
          <p:spPr>
            <a:xfrm>
              <a:off x="4221225" y="2127175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11"/>
            <p:cNvSpPr/>
            <p:nvPr/>
          </p:nvSpPr>
          <p:spPr>
            <a:xfrm>
              <a:off x="4086075" y="21291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7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6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2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69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7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5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5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8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4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4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8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11"/>
            <p:cNvSpPr/>
            <p:nvPr/>
          </p:nvSpPr>
          <p:spPr>
            <a:xfrm>
              <a:off x="5288925" y="2151300"/>
              <a:ext cx="174775" cy="292550"/>
            </a:xfrm>
            <a:custGeom>
              <a:avLst/>
              <a:gdLst/>
              <a:ahLst/>
              <a:cxnLst/>
              <a:rect l="l" t="t" r="r" b="b"/>
              <a:pathLst>
                <a:path w="6991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11"/>
            <p:cNvSpPr/>
            <p:nvPr/>
          </p:nvSpPr>
          <p:spPr>
            <a:xfrm>
              <a:off x="1498900" y="21899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7" y="618"/>
                  </a:moveTo>
                  <a:lnTo>
                    <a:pt x="5947" y="773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5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3" y="3900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0"/>
                  </a:lnTo>
                  <a:lnTo>
                    <a:pt x="5792" y="3862"/>
                  </a:lnTo>
                  <a:lnTo>
                    <a:pt x="5676" y="3746"/>
                  </a:lnTo>
                  <a:lnTo>
                    <a:pt x="5561" y="3553"/>
                  </a:lnTo>
                  <a:lnTo>
                    <a:pt x="5483" y="3321"/>
                  </a:lnTo>
                  <a:lnTo>
                    <a:pt x="5406" y="2626"/>
                  </a:lnTo>
                  <a:lnTo>
                    <a:pt x="5367" y="1970"/>
                  </a:lnTo>
                  <a:lnTo>
                    <a:pt x="5367" y="618"/>
                  </a:lnTo>
                  <a:close/>
                  <a:moveTo>
                    <a:pt x="2780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7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6" y="3012"/>
                  </a:lnTo>
                  <a:lnTo>
                    <a:pt x="888" y="2549"/>
                  </a:lnTo>
                  <a:lnTo>
                    <a:pt x="1158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0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2" y="6295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0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4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8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6" y="4287"/>
                  </a:lnTo>
                  <a:lnTo>
                    <a:pt x="965" y="4518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3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7" y="3398"/>
                  </a:lnTo>
                  <a:lnTo>
                    <a:pt x="5174" y="3746"/>
                  </a:lnTo>
                  <a:lnTo>
                    <a:pt x="5213" y="3900"/>
                  </a:lnTo>
                  <a:lnTo>
                    <a:pt x="5290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69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7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0" y="4904"/>
                  </a:lnTo>
                  <a:lnTo>
                    <a:pt x="9383" y="4904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3" y="6488"/>
                  </a:lnTo>
                  <a:lnTo>
                    <a:pt x="10696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6" y="6565"/>
                  </a:lnTo>
                  <a:lnTo>
                    <a:pt x="12280" y="6912"/>
                  </a:lnTo>
                  <a:lnTo>
                    <a:pt x="12395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8" y="8998"/>
                  </a:lnTo>
                  <a:lnTo>
                    <a:pt x="12511" y="8998"/>
                  </a:lnTo>
                  <a:lnTo>
                    <a:pt x="12434" y="9075"/>
                  </a:lnTo>
                  <a:lnTo>
                    <a:pt x="12395" y="9113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3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0" y="7723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7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4" y="5098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6"/>
                  </a:lnTo>
                  <a:lnTo>
                    <a:pt x="9885" y="4480"/>
                  </a:lnTo>
                  <a:lnTo>
                    <a:pt x="9538" y="4441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4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8" y="348"/>
                  </a:lnTo>
                  <a:lnTo>
                    <a:pt x="5715" y="193"/>
                  </a:lnTo>
                  <a:lnTo>
                    <a:pt x="5290" y="78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11"/>
            <p:cNvSpPr/>
            <p:nvPr/>
          </p:nvSpPr>
          <p:spPr>
            <a:xfrm>
              <a:off x="1530750" y="22034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7" y="7454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5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3"/>
                  </a:lnTo>
                  <a:lnTo>
                    <a:pt x="9538" y="9423"/>
                  </a:lnTo>
                  <a:lnTo>
                    <a:pt x="9384" y="9655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8" y="10195"/>
                  </a:lnTo>
                  <a:lnTo>
                    <a:pt x="8109" y="10157"/>
                  </a:lnTo>
                  <a:lnTo>
                    <a:pt x="7839" y="10079"/>
                  </a:lnTo>
                  <a:lnTo>
                    <a:pt x="7607" y="9964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8" y="9346"/>
                  </a:lnTo>
                  <a:lnTo>
                    <a:pt x="6951" y="9075"/>
                  </a:lnTo>
                  <a:lnTo>
                    <a:pt x="6912" y="8805"/>
                  </a:lnTo>
                  <a:lnTo>
                    <a:pt x="6951" y="8535"/>
                  </a:lnTo>
                  <a:lnTo>
                    <a:pt x="7028" y="8265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3" y="7569"/>
                  </a:lnTo>
                  <a:lnTo>
                    <a:pt x="8148" y="7338"/>
                  </a:lnTo>
                  <a:lnTo>
                    <a:pt x="8225" y="7299"/>
                  </a:lnTo>
                  <a:close/>
                  <a:moveTo>
                    <a:pt x="2858" y="1"/>
                  </a:moveTo>
                  <a:lnTo>
                    <a:pt x="2665" y="40"/>
                  </a:lnTo>
                  <a:lnTo>
                    <a:pt x="2665" y="78"/>
                  </a:lnTo>
                  <a:lnTo>
                    <a:pt x="2626" y="1353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3" y="5098"/>
                  </a:lnTo>
                  <a:lnTo>
                    <a:pt x="2896" y="7492"/>
                  </a:lnTo>
                  <a:lnTo>
                    <a:pt x="2896" y="8149"/>
                  </a:lnTo>
                  <a:lnTo>
                    <a:pt x="2935" y="8458"/>
                  </a:lnTo>
                  <a:lnTo>
                    <a:pt x="2974" y="8612"/>
                  </a:lnTo>
                  <a:lnTo>
                    <a:pt x="3051" y="8767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0" y="8689"/>
                  </a:lnTo>
                  <a:lnTo>
                    <a:pt x="0" y="9037"/>
                  </a:lnTo>
                  <a:lnTo>
                    <a:pt x="773" y="9114"/>
                  </a:lnTo>
                  <a:lnTo>
                    <a:pt x="1545" y="9153"/>
                  </a:lnTo>
                  <a:lnTo>
                    <a:pt x="3128" y="9230"/>
                  </a:lnTo>
                  <a:lnTo>
                    <a:pt x="4827" y="9307"/>
                  </a:lnTo>
                  <a:lnTo>
                    <a:pt x="5677" y="9307"/>
                  </a:lnTo>
                  <a:lnTo>
                    <a:pt x="6488" y="9269"/>
                  </a:lnTo>
                  <a:lnTo>
                    <a:pt x="6603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1" y="10311"/>
                  </a:lnTo>
                  <a:lnTo>
                    <a:pt x="7492" y="10466"/>
                  </a:lnTo>
                  <a:lnTo>
                    <a:pt x="7801" y="10581"/>
                  </a:lnTo>
                  <a:lnTo>
                    <a:pt x="8109" y="10659"/>
                  </a:lnTo>
                  <a:lnTo>
                    <a:pt x="8418" y="10697"/>
                  </a:lnTo>
                  <a:lnTo>
                    <a:pt x="8727" y="10620"/>
                  </a:lnTo>
                  <a:lnTo>
                    <a:pt x="9036" y="10543"/>
                  </a:lnTo>
                  <a:lnTo>
                    <a:pt x="9306" y="10388"/>
                  </a:lnTo>
                  <a:lnTo>
                    <a:pt x="9538" y="10195"/>
                  </a:lnTo>
                  <a:lnTo>
                    <a:pt x="9770" y="9964"/>
                  </a:lnTo>
                  <a:lnTo>
                    <a:pt x="9924" y="9693"/>
                  </a:lnTo>
                  <a:lnTo>
                    <a:pt x="10079" y="9423"/>
                  </a:lnTo>
                  <a:lnTo>
                    <a:pt x="10156" y="9153"/>
                  </a:lnTo>
                  <a:lnTo>
                    <a:pt x="10195" y="9153"/>
                  </a:lnTo>
                  <a:lnTo>
                    <a:pt x="10195" y="8767"/>
                  </a:lnTo>
                  <a:lnTo>
                    <a:pt x="10156" y="8419"/>
                  </a:lnTo>
                  <a:lnTo>
                    <a:pt x="10040" y="8071"/>
                  </a:lnTo>
                  <a:lnTo>
                    <a:pt x="9847" y="7763"/>
                  </a:lnTo>
                  <a:lnTo>
                    <a:pt x="9615" y="7492"/>
                  </a:lnTo>
                  <a:lnTo>
                    <a:pt x="9306" y="7261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6" y="6990"/>
                  </a:lnTo>
                  <a:lnTo>
                    <a:pt x="7723" y="7029"/>
                  </a:lnTo>
                  <a:lnTo>
                    <a:pt x="7414" y="7145"/>
                  </a:lnTo>
                  <a:lnTo>
                    <a:pt x="7144" y="7338"/>
                  </a:lnTo>
                  <a:lnTo>
                    <a:pt x="6912" y="7569"/>
                  </a:lnTo>
                  <a:lnTo>
                    <a:pt x="6719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5" y="8805"/>
                  </a:lnTo>
                  <a:lnTo>
                    <a:pt x="4943" y="8767"/>
                  </a:lnTo>
                  <a:lnTo>
                    <a:pt x="3476" y="8767"/>
                  </a:lnTo>
                  <a:lnTo>
                    <a:pt x="3476" y="8728"/>
                  </a:lnTo>
                  <a:lnTo>
                    <a:pt x="3476" y="8651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5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6"/>
                  </a:lnTo>
                  <a:lnTo>
                    <a:pt x="3205" y="7338"/>
                  </a:lnTo>
                  <a:lnTo>
                    <a:pt x="3128" y="6450"/>
                  </a:lnTo>
                  <a:lnTo>
                    <a:pt x="3012" y="4326"/>
                  </a:lnTo>
                  <a:lnTo>
                    <a:pt x="2935" y="2202"/>
                  </a:lnTo>
                  <a:lnTo>
                    <a:pt x="2896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11"/>
            <p:cNvSpPr/>
            <p:nvPr/>
          </p:nvSpPr>
          <p:spPr>
            <a:xfrm>
              <a:off x="4324525" y="22671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11"/>
            <p:cNvSpPr/>
            <p:nvPr/>
          </p:nvSpPr>
          <p:spPr>
            <a:xfrm>
              <a:off x="4273375" y="2268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11"/>
            <p:cNvSpPr/>
            <p:nvPr/>
          </p:nvSpPr>
          <p:spPr>
            <a:xfrm>
              <a:off x="1394625" y="22999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94"/>
                  </a:lnTo>
                  <a:lnTo>
                    <a:pt x="2240" y="309"/>
                  </a:lnTo>
                  <a:lnTo>
                    <a:pt x="2009" y="425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46"/>
                  </a:lnTo>
                  <a:lnTo>
                    <a:pt x="1" y="4055"/>
                  </a:lnTo>
                  <a:lnTo>
                    <a:pt x="1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4" y="4711"/>
                  </a:lnTo>
                  <a:lnTo>
                    <a:pt x="580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9"/>
                  </a:lnTo>
                  <a:lnTo>
                    <a:pt x="2626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4"/>
                  </a:lnTo>
                  <a:lnTo>
                    <a:pt x="4210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11"/>
            <p:cNvSpPr/>
            <p:nvPr/>
          </p:nvSpPr>
          <p:spPr>
            <a:xfrm>
              <a:off x="4211575" y="2315425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4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2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11"/>
            <p:cNvSpPr/>
            <p:nvPr/>
          </p:nvSpPr>
          <p:spPr>
            <a:xfrm>
              <a:off x="2413100" y="2319275"/>
              <a:ext cx="84975" cy="222075"/>
            </a:xfrm>
            <a:custGeom>
              <a:avLst/>
              <a:gdLst/>
              <a:ahLst/>
              <a:cxnLst/>
              <a:rect l="l" t="t" r="r" b="b"/>
              <a:pathLst>
                <a:path w="3399" h="8883" extrusionOk="0">
                  <a:moveTo>
                    <a:pt x="1043" y="7376"/>
                  </a:moveTo>
                  <a:lnTo>
                    <a:pt x="1197" y="7453"/>
                  </a:lnTo>
                  <a:lnTo>
                    <a:pt x="1352" y="7608"/>
                  </a:lnTo>
                  <a:lnTo>
                    <a:pt x="1429" y="7685"/>
                  </a:lnTo>
                  <a:lnTo>
                    <a:pt x="1468" y="7801"/>
                  </a:lnTo>
                  <a:lnTo>
                    <a:pt x="1468" y="8033"/>
                  </a:lnTo>
                  <a:lnTo>
                    <a:pt x="1390" y="8226"/>
                  </a:lnTo>
                  <a:lnTo>
                    <a:pt x="1313" y="8342"/>
                  </a:lnTo>
                  <a:lnTo>
                    <a:pt x="1236" y="8419"/>
                  </a:lnTo>
                  <a:lnTo>
                    <a:pt x="1159" y="8457"/>
                  </a:lnTo>
                  <a:lnTo>
                    <a:pt x="1043" y="8496"/>
                  </a:lnTo>
                  <a:lnTo>
                    <a:pt x="811" y="8496"/>
                  </a:lnTo>
                  <a:lnTo>
                    <a:pt x="618" y="8419"/>
                  </a:lnTo>
                  <a:lnTo>
                    <a:pt x="541" y="8342"/>
                  </a:lnTo>
                  <a:lnTo>
                    <a:pt x="464" y="8264"/>
                  </a:lnTo>
                  <a:lnTo>
                    <a:pt x="386" y="8148"/>
                  </a:lnTo>
                  <a:lnTo>
                    <a:pt x="386" y="8033"/>
                  </a:lnTo>
                  <a:lnTo>
                    <a:pt x="386" y="7917"/>
                  </a:lnTo>
                  <a:lnTo>
                    <a:pt x="386" y="7801"/>
                  </a:lnTo>
                  <a:lnTo>
                    <a:pt x="502" y="7569"/>
                  </a:lnTo>
                  <a:lnTo>
                    <a:pt x="695" y="7415"/>
                  </a:lnTo>
                  <a:lnTo>
                    <a:pt x="850" y="7376"/>
                  </a:lnTo>
                  <a:close/>
                  <a:moveTo>
                    <a:pt x="3128" y="1"/>
                  </a:moveTo>
                  <a:lnTo>
                    <a:pt x="3089" y="39"/>
                  </a:lnTo>
                  <a:lnTo>
                    <a:pt x="3051" y="78"/>
                  </a:lnTo>
                  <a:lnTo>
                    <a:pt x="2819" y="503"/>
                  </a:lnTo>
                  <a:lnTo>
                    <a:pt x="2665" y="889"/>
                  </a:lnTo>
                  <a:lnTo>
                    <a:pt x="2356" y="1777"/>
                  </a:lnTo>
                  <a:lnTo>
                    <a:pt x="2085" y="2665"/>
                  </a:lnTo>
                  <a:lnTo>
                    <a:pt x="1854" y="3515"/>
                  </a:lnTo>
                  <a:lnTo>
                    <a:pt x="1313" y="5252"/>
                  </a:lnTo>
                  <a:lnTo>
                    <a:pt x="1043" y="6102"/>
                  </a:lnTo>
                  <a:lnTo>
                    <a:pt x="811" y="6990"/>
                  </a:lnTo>
                  <a:lnTo>
                    <a:pt x="657" y="6990"/>
                  </a:lnTo>
                  <a:lnTo>
                    <a:pt x="541" y="7029"/>
                  </a:lnTo>
                  <a:lnTo>
                    <a:pt x="386" y="7106"/>
                  </a:lnTo>
                  <a:lnTo>
                    <a:pt x="309" y="7222"/>
                  </a:lnTo>
                  <a:lnTo>
                    <a:pt x="271" y="7299"/>
                  </a:lnTo>
                  <a:lnTo>
                    <a:pt x="271" y="7376"/>
                  </a:lnTo>
                  <a:lnTo>
                    <a:pt x="116" y="7608"/>
                  </a:lnTo>
                  <a:lnTo>
                    <a:pt x="0" y="7840"/>
                  </a:lnTo>
                  <a:lnTo>
                    <a:pt x="0" y="8110"/>
                  </a:lnTo>
                  <a:lnTo>
                    <a:pt x="39" y="8264"/>
                  </a:lnTo>
                  <a:lnTo>
                    <a:pt x="78" y="8419"/>
                  </a:lnTo>
                  <a:lnTo>
                    <a:pt x="193" y="8573"/>
                  </a:lnTo>
                  <a:lnTo>
                    <a:pt x="348" y="8689"/>
                  </a:lnTo>
                  <a:lnTo>
                    <a:pt x="502" y="8805"/>
                  </a:lnTo>
                  <a:lnTo>
                    <a:pt x="657" y="8882"/>
                  </a:lnTo>
                  <a:lnTo>
                    <a:pt x="1043" y="8882"/>
                  </a:lnTo>
                  <a:lnTo>
                    <a:pt x="1236" y="8844"/>
                  </a:lnTo>
                  <a:lnTo>
                    <a:pt x="1429" y="8766"/>
                  </a:lnTo>
                  <a:lnTo>
                    <a:pt x="1584" y="8650"/>
                  </a:lnTo>
                  <a:lnTo>
                    <a:pt x="1699" y="8496"/>
                  </a:lnTo>
                  <a:lnTo>
                    <a:pt x="1777" y="8342"/>
                  </a:lnTo>
                  <a:lnTo>
                    <a:pt x="1854" y="8148"/>
                  </a:lnTo>
                  <a:lnTo>
                    <a:pt x="1854" y="7955"/>
                  </a:lnTo>
                  <a:lnTo>
                    <a:pt x="1854" y="7762"/>
                  </a:lnTo>
                  <a:lnTo>
                    <a:pt x="1815" y="7608"/>
                  </a:lnTo>
                  <a:lnTo>
                    <a:pt x="1738" y="7415"/>
                  </a:lnTo>
                  <a:lnTo>
                    <a:pt x="1622" y="7299"/>
                  </a:lnTo>
                  <a:lnTo>
                    <a:pt x="1506" y="7183"/>
                  </a:lnTo>
                  <a:lnTo>
                    <a:pt x="1352" y="7106"/>
                  </a:lnTo>
                  <a:lnTo>
                    <a:pt x="1197" y="7029"/>
                  </a:lnTo>
                  <a:lnTo>
                    <a:pt x="1545" y="6179"/>
                  </a:lnTo>
                  <a:lnTo>
                    <a:pt x="1815" y="5330"/>
                  </a:lnTo>
                  <a:lnTo>
                    <a:pt x="2394" y="3592"/>
                  </a:lnTo>
                  <a:lnTo>
                    <a:pt x="2665" y="2781"/>
                  </a:lnTo>
                  <a:lnTo>
                    <a:pt x="2974" y="1932"/>
                  </a:lnTo>
                  <a:lnTo>
                    <a:pt x="3244" y="1082"/>
                  </a:lnTo>
                  <a:lnTo>
                    <a:pt x="3321" y="657"/>
                  </a:lnTo>
                  <a:lnTo>
                    <a:pt x="3398" y="232"/>
                  </a:lnTo>
                  <a:lnTo>
                    <a:pt x="3360" y="117"/>
                  </a:lnTo>
                  <a:lnTo>
                    <a:pt x="3244" y="39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11"/>
            <p:cNvSpPr/>
            <p:nvPr/>
          </p:nvSpPr>
          <p:spPr>
            <a:xfrm>
              <a:off x="4217375" y="2321200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0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2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11"/>
            <p:cNvSpPr/>
            <p:nvPr/>
          </p:nvSpPr>
          <p:spPr>
            <a:xfrm>
              <a:off x="1643700" y="2334725"/>
              <a:ext cx="26075" cy="11600"/>
            </a:xfrm>
            <a:custGeom>
              <a:avLst/>
              <a:gdLst/>
              <a:ahLst/>
              <a:cxnLst/>
              <a:rect l="l" t="t" r="r" b="b"/>
              <a:pathLst>
                <a:path w="1043" h="464" extrusionOk="0">
                  <a:moveTo>
                    <a:pt x="773" y="1"/>
                  </a:moveTo>
                  <a:lnTo>
                    <a:pt x="541" y="39"/>
                  </a:lnTo>
                  <a:lnTo>
                    <a:pt x="309" y="78"/>
                  </a:lnTo>
                  <a:lnTo>
                    <a:pt x="77" y="194"/>
                  </a:lnTo>
                  <a:lnTo>
                    <a:pt x="39" y="232"/>
                  </a:lnTo>
                  <a:lnTo>
                    <a:pt x="0" y="271"/>
                  </a:lnTo>
                  <a:lnTo>
                    <a:pt x="39" y="387"/>
                  </a:lnTo>
                  <a:lnTo>
                    <a:pt x="77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43" y="232"/>
                  </a:lnTo>
                  <a:lnTo>
                    <a:pt x="1004" y="155"/>
                  </a:lnTo>
                  <a:lnTo>
                    <a:pt x="966" y="116"/>
                  </a:lnTo>
                  <a:lnTo>
                    <a:pt x="888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11"/>
            <p:cNvSpPr/>
            <p:nvPr/>
          </p:nvSpPr>
          <p:spPr>
            <a:xfrm>
              <a:off x="5914500" y="2336650"/>
              <a:ext cx="309900" cy="605325"/>
            </a:xfrm>
            <a:custGeom>
              <a:avLst/>
              <a:gdLst/>
              <a:ahLst/>
              <a:cxnLst/>
              <a:rect l="l" t="t" r="r" b="b"/>
              <a:pathLst>
                <a:path w="12396" h="24213" extrusionOk="0">
                  <a:moveTo>
                    <a:pt x="7955" y="464"/>
                  </a:moveTo>
                  <a:lnTo>
                    <a:pt x="8496" y="503"/>
                  </a:lnTo>
                  <a:lnTo>
                    <a:pt x="9036" y="619"/>
                  </a:lnTo>
                  <a:lnTo>
                    <a:pt x="9500" y="812"/>
                  </a:lnTo>
                  <a:lnTo>
                    <a:pt x="9924" y="1043"/>
                  </a:lnTo>
                  <a:lnTo>
                    <a:pt x="10311" y="1352"/>
                  </a:lnTo>
                  <a:lnTo>
                    <a:pt x="10658" y="1700"/>
                  </a:lnTo>
                  <a:lnTo>
                    <a:pt x="10967" y="2086"/>
                  </a:lnTo>
                  <a:lnTo>
                    <a:pt x="11237" y="2511"/>
                  </a:lnTo>
                  <a:lnTo>
                    <a:pt x="11469" y="2974"/>
                  </a:lnTo>
                  <a:lnTo>
                    <a:pt x="11662" y="3438"/>
                  </a:lnTo>
                  <a:lnTo>
                    <a:pt x="11778" y="3940"/>
                  </a:lnTo>
                  <a:lnTo>
                    <a:pt x="11855" y="4442"/>
                  </a:lnTo>
                  <a:lnTo>
                    <a:pt x="11894" y="4982"/>
                  </a:lnTo>
                  <a:lnTo>
                    <a:pt x="11894" y="5484"/>
                  </a:lnTo>
                  <a:lnTo>
                    <a:pt x="11817" y="5986"/>
                  </a:lnTo>
                  <a:lnTo>
                    <a:pt x="11701" y="6488"/>
                  </a:lnTo>
                  <a:lnTo>
                    <a:pt x="11546" y="6990"/>
                  </a:lnTo>
                  <a:lnTo>
                    <a:pt x="11315" y="7453"/>
                  </a:lnTo>
                  <a:lnTo>
                    <a:pt x="11083" y="7917"/>
                  </a:lnTo>
                  <a:lnTo>
                    <a:pt x="10813" y="8342"/>
                  </a:lnTo>
                  <a:lnTo>
                    <a:pt x="10504" y="8766"/>
                  </a:lnTo>
                  <a:lnTo>
                    <a:pt x="10195" y="9153"/>
                  </a:lnTo>
                  <a:lnTo>
                    <a:pt x="9847" y="9500"/>
                  </a:lnTo>
                  <a:lnTo>
                    <a:pt x="9461" y="9848"/>
                  </a:lnTo>
                  <a:lnTo>
                    <a:pt x="9036" y="10157"/>
                  </a:lnTo>
                  <a:lnTo>
                    <a:pt x="8650" y="10465"/>
                  </a:lnTo>
                  <a:lnTo>
                    <a:pt x="8187" y="10736"/>
                  </a:lnTo>
                  <a:lnTo>
                    <a:pt x="7762" y="11006"/>
                  </a:lnTo>
                  <a:lnTo>
                    <a:pt x="6835" y="11469"/>
                  </a:lnTo>
                  <a:lnTo>
                    <a:pt x="5870" y="11856"/>
                  </a:lnTo>
                  <a:lnTo>
                    <a:pt x="5677" y="11856"/>
                  </a:lnTo>
                  <a:lnTo>
                    <a:pt x="5638" y="11933"/>
                  </a:lnTo>
                  <a:lnTo>
                    <a:pt x="5600" y="11933"/>
                  </a:lnTo>
                  <a:lnTo>
                    <a:pt x="4982" y="11276"/>
                  </a:lnTo>
                  <a:lnTo>
                    <a:pt x="4441" y="10543"/>
                  </a:lnTo>
                  <a:lnTo>
                    <a:pt x="3978" y="9809"/>
                  </a:lnTo>
                  <a:lnTo>
                    <a:pt x="3746" y="9384"/>
                  </a:lnTo>
                  <a:lnTo>
                    <a:pt x="3592" y="8998"/>
                  </a:lnTo>
                  <a:lnTo>
                    <a:pt x="3437" y="8612"/>
                  </a:lnTo>
                  <a:lnTo>
                    <a:pt x="3283" y="8187"/>
                  </a:lnTo>
                  <a:lnTo>
                    <a:pt x="3167" y="7762"/>
                  </a:lnTo>
                  <a:lnTo>
                    <a:pt x="3090" y="7299"/>
                  </a:lnTo>
                  <a:lnTo>
                    <a:pt x="3051" y="6874"/>
                  </a:lnTo>
                  <a:lnTo>
                    <a:pt x="3012" y="6411"/>
                  </a:lnTo>
                  <a:lnTo>
                    <a:pt x="3051" y="5948"/>
                  </a:lnTo>
                  <a:lnTo>
                    <a:pt x="3090" y="5484"/>
                  </a:lnTo>
                  <a:lnTo>
                    <a:pt x="3167" y="5021"/>
                  </a:lnTo>
                  <a:lnTo>
                    <a:pt x="3244" y="4557"/>
                  </a:lnTo>
                  <a:lnTo>
                    <a:pt x="3399" y="4094"/>
                  </a:lnTo>
                  <a:lnTo>
                    <a:pt x="3592" y="3669"/>
                  </a:lnTo>
                  <a:lnTo>
                    <a:pt x="3785" y="3206"/>
                  </a:lnTo>
                  <a:lnTo>
                    <a:pt x="4055" y="2820"/>
                  </a:lnTo>
                  <a:lnTo>
                    <a:pt x="4325" y="2395"/>
                  </a:lnTo>
                  <a:lnTo>
                    <a:pt x="4634" y="2047"/>
                  </a:lnTo>
                  <a:lnTo>
                    <a:pt x="4943" y="1700"/>
                  </a:lnTo>
                  <a:lnTo>
                    <a:pt x="5329" y="1391"/>
                  </a:lnTo>
                  <a:lnTo>
                    <a:pt x="5715" y="1082"/>
                  </a:lnTo>
                  <a:lnTo>
                    <a:pt x="6102" y="850"/>
                  </a:lnTo>
                  <a:lnTo>
                    <a:pt x="6526" y="696"/>
                  </a:lnTo>
                  <a:lnTo>
                    <a:pt x="6990" y="541"/>
                  </a:lnTo>
                  <a:lnTo>
                    <a:pt x="7453" y="464"/>
                  </a:lnTo>
                  <a:close/>
                  <a:moveTo>
                    <a:pt x="5561" y="12280"/>
                  </a:moveTo>
                  <a:lnTo>
                    <a:pt x="5600" y="12319"/>
                  </a:lnTo>
                  <a:lnTo>
                    <a:pt x="5677" y="12358"/>
                  </a:lnTo>
                  <a:lnTo>
                    <a:pt x="5793" y="12898"/>
                  </a:lnTo>
                  <a:lnTo>
                    <a:pt x="5098" y="12589"/>
                  </a:lnTo>
                  <a:lnTo>
                    <a:pt x="5561" y="12280"/>
                  </a:lnTo>
                  <a:close/>
                  <a:moveTo>
                    <a:pt x="3321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2" y="13979"/>
                  </a:lnTo>
                  <a:lnTo>
                    <a:pt x="2781" y="13941"/>
                  </a:lnTo>
                  <a:lnTo>
                    <a:pt x="2510" y="13825"/>
                  </a:lnTo>
                  <a:lnTo>
                    <a:pt x="2935" y="13400"/>
                  </a:lnTo>
                  <a:lnTo>
                    <a:pt x="3321" y="12975"/>
                  </a:lnTo>
                  <a:close/>
                  <a:moveTo>
                    <a:pt x="3939" y="14327"/>
                  </a:moveTo>
                  <a:lnTo>
                    <a:pt x="5098" y="14520"/>
                  </a:lnTo>
                  <a:lnTo>
                    <a:pt x="4441" y="15485"/>
                  </a:lnTo>
                  <a:lnTo>
                    <a:pt x="4287" y="15215"/>
                  </a:lnTo>
                  <a:lnTo>
                    <a:pt x="4171" y="14945"/>
                  </a:lnTo>
                  <a:lnTo>
                    <a:pt x="4055" y="14636"/>
                  </a:lnTo>
                  <a:lnTo>
                    <a:pt x="3978" y="14366"/>
                  </a:lnTo>
                  <a:lnTo>
                    <a:pt x="3939" y="14327"/>
                  </a:lnTo>
                  <a:close/>
                  <a:moveTo>
                    <a:pt x="3746" y="14597"/>
                  </a:moveTo>
                  <a:lnTo>
                    <a:pt x="3823" y="14945"/>
                  </a:lnTo>
                  <a:lnTo>
                    <a:pt x="3978" y="15292"/>
                  </a:lnTo>
                  <a:lnTo>
                    <a:pt x="4132" y="15601"/>
                  </a:lnTo>
                  <a:lnTo>
                    <a:pt x="4287" y="15910"/>
                  </a:lnTo>
                  <a:lnTo>
                    <a:pt x="4364" y="15987"/>
                  </a:lnTo>
                  <a:lnTo>
                    <a:pt x="4055" y="16412"/>
                  </a:lnTo>
                  <a:lnTo>
                    <a:pt x="3746" y="16875"/>
                  </a:lnTo>
                  <a:lnTo>
                    <a:pt x="3592" y="16412"/>
                  </a:lnTo>
                  <a:lnTo>
                    <a:pt x="3476" y="15949"/>
                  </a:lnTo>
                  <a:lnTo>
                    <a:pt x="3476" y="15717"/>
                  </a:lnTo>
                  <a:lnTo>
                    <a:pt x="3476" y="15447"/>
                  </a:lnTo>
                  <a:lnTo>
                    <a:pt x="3514" y="15215"/>
                  </a:lnTo>
                  <a:lnTo>
                    <a:pt x="3553" y="14983"/>
                  </a:lnTo>
                  <a:lnTo>
                    <a:pt x="3746" y="14597"/>
                  </a:lnTo>
                  <a:close/>
                  <a:moveTo>
                    <a:pt x="4480" y="16335"/>
                  </a:moveTo>
                  <a:lnTo>
                    <a:pt x="4673" y="16760"/>
                  </a:lnTo>
                  <a:lnTo>
                    <a:pt x="4789" y="17223"/>
                  </a:lnTo>
                  <a:lnTo>
                    <a:pt x="4364" y="17107"/>
                  </a:lnTo>
                  <a:lnTo>
                    <a:pt x="3939" y="17030"/>
                  </a:lnTo>
                  <a:lnTo>
                    <a:pt x="4480" y="16335"/>
                  </a:lnTo>
                  <a:close/>
                  <a:moveTo>
                    <a:pt x="2472" y="16875"/>
                  </a:moveTo>
                  <a:lnTo>
                    <a:pt x="3399" y="17107"/>
                  </a:lnTo>
                  <a:lnTo>
                    <a:pt x="3476" y="17262"/>
                  </a:lnTo>
                  <a:lnTo>
                    <a:pt x="3321" y="17377"/>
                  </a:lnTo>
                  <a:lnTo>
                    <a:pt x="3167" y="17571"/>
                  </a:lnTo>
                  <a:lnTo>
                    <a:pt x="2897" y="17918"/>
                  </a:lnTo>
                  <a:lnTo>
                    <a:pt x="2665" y="17416"/>
                  </a:lnTo>
                  <a:lnTo>
                    <a:pt x="2472" y="16875"/>
                  </a:lnTo>
                  <a:close/>
                  <a:moveTo>
                    <a:pt x="3360" y="19733"/>
                  </a:moveTo>
                  <a:lnTo>
                    <a:pt x="4055" y="20428"/>
                  </a:lnTo>
                  <a:lnTo>
                    <a:pt x="3553" y="20660"/>
                  </a:lnTo>
                  <a:lnTo>
                    <a:pt x="3012" y="20969"/>
                  </a:lnTo>
                  <a:lnTo>
                    <a:pt x="3012" y="20969"/>
                  </a:lnTo>
                  <a:lnTo>
                    <a:pt x="3167" y="20351"/>
                  </a:lnTo>
                  <a:lnTo>
                    <a:pt x="3360" y="19733"/>
                  </a:lnTo>
                  <a:close/>
                  <a:moveTo>
                    <a:pt x="5677" y="20119"/>
                  </a:moveTo>
                  <a:lnTo>
                    <a:pt x="5986" y="20196"/>
                  </a:lnTo>
                  <a:lnTo>
                    <a:pt x="5715" y="20891"/>
                  </a:lnTo>
                  <a:lnTo>
                    <a:pt x="5368" y="21548"/>
                  </a:lnTo>
                  <a:lnTo>
                    <a:pt x="4673" y="20583"/>
                  </a:lnTo>
                  <a:lnTo>
                    <a:pt x="4634" y="20544"/>
                  </a:lnTo>
                  <a:lnTo>
                    <a:pt x="4673" y="20235"/>
                  </a:lnTo>
                  <a:lnTo>
                    <a:pt x="5020" y="20158"/>
                  </a:lnTo>
                  <a:lnTo>
                    <a:pt x="5329" y="20119"/>
                  </a:lnTo>
                  <a:close/>
                  <a:moveTo>
                    <a:pt x="7453" y="1"/>
                  </a:moveTo>
                  <a:lnTo>
                    <a:pt x="7067" y="39"/>
                  </a:lnTo>
                  <a:lnTo>
                    <a:pt x="6719" y="155"/>
                  </a:lnTo>
                  <a:lnTo>
                    <a:pt x="6333" y="271"/>
                  </a:lnTo>
                  <a:lnTo>
                    <a:pt x="5986" y="426"/>
                  </a:lnTo>
                  <a:lnTo>
                    <a:pt x="5638" y="580"/>
                  </a:lnTo>
                  <a:lnTo>
                    <a:pt x="5291" y="812"/>
                  </a:lnTo>
                  <a:lnTo>
                    <a:pt x="4943" y="1043"/>
                  </a:lnTo>
                  <a:lnTo>
                    <a:pt x="4634" y="1314"/>
                  </a:lnTo>
                  <a:lnTo>
                    <a:pt x="4364" y="1623"/>
                  </a:lnTo>
                  <a:lnTo>
                    <a:pt x="4094" y="1893"/>
                  </a:lnTo>
                  <a:lnTo>
                    <a:pt x="3823" y="2240"/>
                  </a:lnTo>
                  <a:lnTo>
                    <a:pt x="3592" y="2549"/>
                  </a:lnTo>
                  <a:lnTo>
                    <a:pt x="3399" y="2897"/>
                  </a:lnTo>
                  <a:lnTo>
                    <a:pt x="3205" y="3283"/>
                  </a:lnTo>
                  <a:lnTo>
                    <a:pt x="3051" y="3631"/>
                  </a:lnTo>
                  <a:lnTo>
                    <a:pt x="2897" y="4017"/>
                  </a:lnTo>
                  <a:lnTo>
                    <a:pt x="2781" y="4403"/>
                  </a:lnTo>
                  <a:lnTo>
                    <a:pt x="2703" y="4789"/>
                  </a:lnTo>
                  <a:lnTo>
                    <a:pt x="2626" y="5175"/>
                  </a:lnTo>
                  <a:lnTo>
                    <a:pt x="2588" y="5600"/>
                  </a:lnTo>
                  <a:lnTo>
                    <a:pt x="2549" y="5986"/>
                  </a:lnTo>
                  <a:lnTo>
                    <a:pt x="2549" y="6411"/>
                  </a:lnTo>
                  <a:lnTo>
                    <a:pt x="2549" y="6836"/>
                  </a:lnTo>
                  <a:lnTo>
                    <a:pt x="2665" y="7724"/>
                  </a:lnTo>
                  <a:lnTo>
                    <a:pt x="2742" y="8149"/>
                  </a:lnTo>
                  <a:lnTo>
                    <a:pt x="2858" y="8573"/>
                  </a:lnTo>
                  <a:lnTo>
                    <a:pt x="3012" y="8998"/>
                  </a:lnTo>
                  <a:lnTo>
                    <a:pt x="3167" y="9384"/>
                  </a:lnTo>
                  <a:lnTo>
                    <a:pt x="3321" y="9809"/>
                  </a:lnTo>
                  <a:lnTo>
                    <a:pt x="3553" y="10195"/>
                  </a:lnTo>
                  <a:lnTo>
                    <a:pt x="3746" y="10543"/>
                  </a:lnTo>
                  <a:lnTo>
                    <a:pt x="4016" y="10929"/>
                  </a:lnTo>
                  <a:lnTo>
                    <a:pt x="4287" y="11238"/>
                  </a:lnTo>
                  <a:lnTo>
                    <a:pt x="4596" y="11547"/>
                  </a:lnTo>
                  <a:lnTo>
                    <a:pt x="4905" y="11856"/>
                  </a:lnTo>
                  <a:lnTo>
                    <a:pt x="5252" y="12087"/>
                  </a:lnTo>
                  <a:lnTo>
                    <a:pt x="4557" y="12473"/>
                  </a:lnTo>
                  <a:lnTo>
                    <a:pt x="4480" y="12551"/>
                  </a:lnTo>
                  <a:lnTo>
                    <a:pt x="4441" y="12666"/>
                  </a:lnTo>
                  <a:lnTo>
                    <a:pt x="4480" y="12782"/>
                  </a:lnTo>
                  <a:lnTo>
                    <a:pt x="4596" y="12860"/>
                  </a:lnTo>
                  <a:lnTo>
                    <a:pt x="5020" y="13014"/>
                  </a:lnTo>
                  <a:lnTo>
                    <a:pt x="4673" y="13168"/>
                  </a:lnTo>
                  <a:lnTo>
                    <a:pt x="4403" y="13362"/>
                  </a:lnTo>
                  <a:lnTo>
                    <a:pt x="4094" y="13555"/>
                  </a:lnTo>
                  <a:lnTo>
                    <a:pt x="3862" y="13786"/>
                  </a:lnTo>
                  <a:lnTo>
                    <a:pt x="3823" y="13477"/>
                  </a:lnTo>
                  <a:lnTo>
                    <a:pt x="3746" y="13168"/>
                  </a:lnTo>
                  <a:lnTo>
                    <a:pt x="3630" y="12860"/>
                  </a:lnTo>
                  <a:lnTo>
                    <a:pt x="3514" y="12551"/>
                  </a:lnTo>
                  <a:lnTo>
                    <a:pt x="3476" y="12473"/>
                  </a:lnTo>
                  <a:lnTo>
                    <a:pt x="3360" y="12435"/>
                  </a:lnTo>
                  <a:lnTo>
                    <a:pt x="3283" y="12473"/>
                  </a:lnTo>
                  <a:lnTo>
                    <a:pt x="3205" y="12512"/>
                  </a:lnTo>
                  <a:lnTo>
                    <a:pt x="2665" y="13168"/>
                  </a:lnTo>
                  <a:lnTo>
                    <a:pt x="2086" y="13748"/>
                  </a:lnTo>
                  <a:lnTo>
                    <a:pt x="2047" y="13825"/>
                  </a:lnTo>
                  <a:lnTo>
                    <a:pt x="2008" y="13902"/>
                  </a:lnTo>
                  <a:lnTo>
                    <a:pt x="2047" y="13979"/>
                  </a:lnTo>
                  <a:lnTo>
                    <a:pt x="2086" y="14057"/>
                  </a:lnTo>
                  <a:lnTo>
                    <a:pt x="2395" y="14211"/>
                  </a:lnTo>
                  <a:lnTo>
                    <a:pt x="2742" y="14288"/>
                  </a:lnTo>
                  <a:lnTo>
                    <a:pt x="3051" y="14366"/>
                  </a:lnTo>
                  <a:lnTo>
                    <a:pt x="3399" y="14366"/>
                  </a:lnTo>
                  <a:lnTo>
                    <a:pt x="3244" y="14636"/>
                  </a:lnTo>
                  <a:lnTo>
                    <a:pt x="3128" y="14945"/>
                  </a:lnTo>
                  <a:lnTo>
                    <a:pt x="3090" y="15176"/>
                  </a:lnTo>
                  <a:lnTo>
                    <a:pt x="3051" y="15408"/>
                  </a:lnTo>
                  <a:lnTo>
                    <a:pt x="3051" y="15872"/>
                  </a:lnTo>
                  <a:lnTo>
                    <a:pt x="3128" y="16296"/>
                  </a:lnTo>
                  <a:lnTo>
                    <a:pt x="3244" y="16760"/>
                  </a:lnTo>
                  <a:lnTo>
                    <a:pt x="2781" y="16567"/>
                  </a:lnTo>
                  <a:lnTo>
                    <a:pt x="2279" y="16412"/>
                  </a:lnTo>
                  <a:lnTo>
                    <a:pt x="2201" y="16412"/>
                  </a:lnTo>
                  <a:lnTo>
                    <a:pt x="2124" y="16451"/>
                  </a:lnTo>
                  <a:lnTo>
                    <a:pt x="2047" y="16528"/>
                  </a:lnTo>
                  <a:lnTo>
                    <a:pt x="2047" y="16644"/>
                  </a:lnTo>
                  <a:lnTo>
                    <a:pt x="2163" y="17107"/>
                  </a:lnTo>
                  <a:lnTo>
                    <a:pt x="2279" y="17532"/>
                  </a:lnTo>
                  <a:lnTo>
                    <a:pt x="2472" y="17957"/>
                  </a:lnTo>
                  <a:lnTo>
                    <a:pt x="2703" y="18381"/>
                  </a:lnTo>
                  <a:lnTo>
                    <a:pt x="2781" y="18459"/>
                  </a:lnTo>
                  <a:lnTo>
                    <a:pt x="2858" y="18497"/>
                  </a:lnTo>
                  <a:lnTo>
                    <a:pt x="2935" y="18459"/>
                  </a:lnTo>
                  <a:lnTo>
                    <a:pt x="3012" y="18381"/>
                  </a:lnTo>
                  <a:lnTo>
                    <a:pt x="3321" y="18034"/>
                  </a:lnTo>
                  <a:lnTo>
                    <a:pt x="3514" y="17802"/>
                  </a:lnTo>
                  <a:lnTo>
                    <a:pt x="3630" y="17609"/>
                  </a:lnTo>
                  <a:lnTo>
                    <a:pt x="3707" y="17764"/>
                  </a:lnTo>
                  <a:lnTo>
                    <a:pt x="3978" y="18343"/>
                  </a:lnTo>
                  <a:lnTo>
                    <a:pt x="4132" y="18961"/>
                  </a:lnTo>
                  <a:lnTo>
                    <a:pt x="4248" y="19540"/>
                  </a:lnTo>
                  <a:lnTo>
                    <a:pt x="4248" y="20158"/>
                  </a:lnTo>
                  <a:lnTo>
                    <a:pt x="3437" y="19308"/>
                  </a:lnTo>
                  <a:lnTo>
                    <a:pt x="3399" y="19270"/>
                  </a:lnTo>
                  <a:lnTo>
                    <a:pt x="3205" y="19270"/>
                  </a:lnTo>
                  <a:lnTo>
                    <a:pt x="3167" y="19347"/>
                  </a:lnTo>
                  <a:lnTo>
                    <a:pt x="2974" y="19810"/>
                  </a:lnTo>
                  <a:lnTo>
                    <a:pt x="2781" y="20274"/>
                  </a:lnTo>
                  <a:lnTo>
                    <a:pt x="2665" y="20776"/>
                  </a:lnTo>
                  <a:lnTo>
                    <a:pt x="2626" y="21316"/>
                  </a:lnTo>
                  <a:lnTo>
                    <a:pt x="2626" y="21393"/>
                  </a:lnTo>
                  <a:lnTo>
                    <a:pt x="2703" y="21471"/>
                  </a:lnTo>
                  <a:lnTo>
                    <a:pt x="2781" y="21509"/>
                  </a:lnTo>
                  <a:lnTo>
                    <a:pt x="2897" y="21471"/>
                  </a:lnTo>
                  <a:lnTo>
                    <a:pt x="3514" y="21162"/>
                  </a:lnTo>
                  <a:lnTo>
                    <a:pt x="4171" y="20776"/>
                  </a:lnTo>
                  <a:lnTo>
                    <a:pt x="4171" y="20776"/>
                  </a:lnTo>
                  <a:lnTo>
                    <a:pt x="4055" y="21162"/>
                  </a:lnTo>
                  <a:lnTo>
                    <a:pt x="3901" y="21548"/>
                  </a:lnTo>
                  <a:lnTo>
                    <a:pt x="3669" y="22050"/>
                  </a:lnTo>
                  <a:lnTo>
                    <a:pt x="3321" y="22552"/>
                  </a:lnTo>
                  <a:lnTo>
                    <a:pt x="2897" y="23015"/>
                  </a:lnTo>
                  <a:lnTo>
                    <a:pt x="2626" y="23247"/>
                  </a:lnTo>
                  <a:lnTo>
                    <a:pt x="2395" y="23401"/>
                  </a:lnTo>
                  <a:lnTo>
                    <a:pt x="2124" y="23594"/>
                  </a:lnTo>
                  <a:lnTo>
                    <a:pt x="1854" y="23710"/>
                  </a:lnTo>
                  <a:lnTo>
                    <a:pt x="1584" y="23788"/>
                  </a:lnTo>
                  <a:lnTo>
                    <a:pt x="1313" y="23788"/>
                  </a:lnTo>
                  <a:lnTo>
                    <a:pt x="1082" y="23749"/>
                  </a:lnTo>
                  <a:lnTo>
                    <a:pt x="811" y="23672"/>
                  </a:lnTo>
                  <a:lnTo>
                    <a:pt x="541" y="23517"/>
                  </a:lnTo>
                  <a:lnTo>
                    <a:pt x="309" y="23286"/>
                  </a:lnTo>
                  <a:lnTo>
                    <a:pt x="232" y="23247"/>
                  </a:lnTo>
                  <a:lnTo>
                    <a:pt x="78" y="23247"/>
                  </a:lnTo>
                  <a:lnTo>
                    <a:pt x="39" y="23363"/>
                  </a:lnTo>
                  <a:lnTo>
                    <a:pt x="0" y="23401"/>
                  </a:lnTo>
                  <a:lnTo>
                    <a:pt x="39" y="23479"/>
                  </a:lnTo>
                  <a:lnTo>
                    <a:pt x="155" y="23633"/>
                  </a:lnTo>
                  <a:lnTo>
                    <a:pt x="271" y="23788"/>
                  </a:lnTo>
                  <a:lnTo>
                    <a:pt x="387" y="23903"/>
                  </a:lnTo>
                  <a:lnTo>
                    <a:pt x="541" y="24019"/>
                  </a:lnTo>
                  <a:lnTo>
                    <a:pt x="695" y="24096"/>
                  </a:lnTo>
                  <a:lnTo>
                    <a:pt x="889" y="24135"/>
                  </a:lnTo>
                  <a:lnTo>
                    <a:pt x="1236" y="24212"/>
                  </a:lnTo>
                  <a:lnTo>
                    <a:pt x="1584" y="24174"/>
                  </a:lnTo>
                  <a:lnTo>
                    <a:pt x="1970" y="24096"/>
                  </a:lnTo>
                  <a:lnTo>
                    <a:pt x="2317" y="23942"/>
                  </a:lnTo>
                  <a:lnTo>
                    <a:pt x="2665" y="23749"/>
                  </a:lnTo>
                  <a:lnTo>
                    <a:pt x="3012" y="23479"/>
                  </a:lnTo>
                  <a:lnTo>
                    <a:pt x="3321" y="23208"/>
                  </a:lnTo>
                  <a:lnTo>
                    <a:pt x="3630" y="22861"/>
                  </a:lnTo>
                  <a:lnTo>
                    <a:pt x="3901" y="22513"/>
                  </a:lnTo>
                  <a:lnTo>
                    <a:pt x="4132" y="22127"/>
                  </a:lnTo>
                  <a:lnTo>
                    <a:pt x="4325" y="21702"/>
                  </a:lnTo>
                  <a:lnTo>
                    <a:pt x="4480" y="21316"/>
                  </a:lnTo>
                  <a:lnTo>
                    <a:pt x="4596" y="20853"/>
                  </a:lnTo>
                  <a:lnTo>
                    <a:pt x="5213" y="21973"/>
                  </a:lnTo>
                  <a:lnTo>
                    <a:pt x="5291" y="22050"/>
                  </a:lnTo>
                  <a:lnTo>
                    <a:pt x="5368" y="22088"/>
                  </a:lnTo>
                  <a:lnTo>
                    <a:pt x="5445" y="22050"/>
                  </a:lnTo>
                  <a:lnTo>
                    <a:pt x="5522" y="22011"/>
                  </a:lnTo>
                  <a:lnTo>
                    <a:pt x="5793" y="21548"/>
                  </a:lnTo>
                  <a:lnTo>
                    <a:pt x="6024" y="21084"/>
                  </a:lnTo>
                  <a:lnTo>
                    <a:pt x="6410" y="20119"/>
                  </a:lnTo>
                  <a:lnTo>
                    <a:pt x="6410" y="20042"/>
                  </a:lnTo>
                  <a:lnTo>
                    <a:pt x="6410" y="19965"/>
                  </a:lnTo>
                  <a:lnTo>
                    <a:pt x="6372" y="19926"/>
                  </a:lnTo>
                  <a:lnTo>
                    <a:pt x="6295" y="19887"/>
                  </a:lnTo>
                  <a:lnTo>
                    <a:pt x="5908" y="19772"/>
                  </a:lnTo>
                  <a:lnTo>
                    <a:pt x="5484" y="19733"/>
                  </a:lnTo>
                  <a:lnTo>
                    <a:pt x="5098" y="19733"/>
                  </a:lnTo>
                  <a:lnTo>
                    <a:pt x="4673" y="19849"/>
                  </a:lnTo>
                  <a:lnTo>
                    <a:pt x="4634" y="19231"/>
                  </a:lnTo>
                  <a:lnTo>
                    <a:pt x="4518" y="18652"/>
                  </a:lnTo>
                  <a:lnTo>
                    <a:pt x="4287" y="18034"/>
                  </a:lnTo>
                  <a:lnTo>
                    <a:pt x="4055" y="17455"/>
                  </a:lnTo>
                  <a:lnTo>
                    <a:pt x="4518" y="17532"/>
                  </a:lnTo>
                  <a:lnTo>
                    <a:pt x="4982" y="17609"/>
                  </a:lnTo>
                  <a:lnTo>
                    <a:pt x="5059" y="17609"/>
                  </a:lnTo>
                  <a:lnTo>
                    <a:pt x="5098" y="17532"/>
                  </a:lnTo>
                  <a:lnTo>
                    <a:pt x="5136" y="17493"/>
                  </a:lnTo>
                  <a:lnTo>
                    <a:pt x="5136" y="17377"/>
                  </a:lnTo>
                  <a:lnTo>
                    <a:pt x="5098" y="17030"/>
                  </a:lnTo>
                  <a:lnTo>
                    <a:pt x="4982" y="16644"/>
                  </a:lnTo>
                  <a:lnTo>
                    <a:pt x="4827" y="16296"/>
                  </a:lnTo>
                  <a:lnTo>
                    <a:pt x="4673" y="15987"/>
                  </a:lnTo>
                  <a:lnTo>
                    <a:pt x="4596" y="15910"/>
                  </a:lnTo>
                  <a:lnTo>
                    <a:pt x="4634" y="15910"/>
                  </a:lnTo>
                  <a:lnTo>
                    <a:pt x="5600" y="14481"/>
                  </a:lnTo>
                  <a:lnTo>
                    <a:pt x="5638" y="14366"/>
                  </a:lnTo>
                  <a:lnTo>
                    <a:pt x="5600" y="14288"/>
                  </a:lnTo>
                  <a:lnTo>
                    <a:pt x="5561" y="14211"/>
                  </a:lnTo>
                  <a:lnTo>
                    <a:pt x="5445" y="14172"/>
                  </a:lnTo>
                  <a:lnTo>
                    <a:pt x="4209" y="13979"/>
                  </a:lnTo>
                  <a:lnTo>
                    <a:pt x="4480" y="13748"/>
                  </a:lnTo>
                  <a:lnTo>
                    <a:pt x="4789" y="13555"/>
                  </a:lnTo>
                  <a:lnTo>
                    <a:pt x="5098" y="13362"/>
                  </a:lnTo>
                  <a:lnTo>
                    <a:pt x="5406" y="13168"/>
                  </a:lnTo>
                  <a:lnTo>
                    <a:pt x="6024" y="13400"/>
                  </a:lnTo>
                  <a:lnTo>
                    <a:pt x="6140" y="13439"/>
                  </a:lnTo>
                  <a:lnTo>
                    <a:pt x="6217" y="13362"/>
                  </a:lnTo>
                  <a:lnTo>
                    <a:pt x="6256" y="13284"/>
                  </a:lnTo>
                  <a:lnTo>
                    <a:pt x="6295" y="13168"/>
                  </a:lnTo>
                  <a:lnTo>
                    <a:pt x="6179" y="12705"/>
                  </a:lnTo>
                  <a:lnTo>
                    <a:pt x="6063" y="12242"/>
                  </a:lnTo>
                  <a:lnTo>
                    <a:pt x="6912" y="11933"/>
                  </a:lnTo>
                  <a:lnTo>
                    <a:pt x="7723" y="11585"/>
                  </a:lnTo>
                  <a:lnTo>
                    <a:pt x="8534" y="11122"/>
                  </a:lnTo>
                  <a:lnTo>
                    <a:pt x="9268" y="10620"/>
                  </a:lnTo>
                  <a:lnTo>
                    <a:pt x="9963" y="10079"/>
                  </a:lnTo>
                  <a:lnTo>
                    <a:pt x="10311" y="9770"/>
                  </a:lnTo>
                  <a:lnTo>
                    <a:pt x="10620" y="9423"/>
                  </a:lnTo>
                  <a:lnTo>
                    <a:pt x="10890" y="9075"/>
                  </a:lnTo>
                  <a:lnTo>
                    <a:pt x="11160" y="8728"/>
                  </a:lnTo>
                  <a:lnTo>
                    <a:pt x="11392" y="8342"/>
                  </a:lnTo>
                  <a:lnTo>
                    <a:pt x="11623" y="7955"/>
                  </a:lnTo>
                  <a:lnTo>
                    <a:pt x="11817" y="7569"/>
                  </a:lnTo>
                  <a:lnTo>
                    <a:pt x="11971" y="7183"/>
                  </a:lnTo>
                  <a:lnTo>
                    <a:pt x="12125" y="6758"/>
                  </a:lnTo>
                  <a:lnTo>
                    <a:pt x="12241" y="6334"/>
                  </a:lnTo>
                  <a:lnTo>
                    <a:pt x="12319" y="5948"/>
                  </a:lnTo>
                  <a:lnTo>
                    <a:pt x="12357" y="5523"/>
                  </a:lnTo>
                  <a:lnTo>
                    <a:pt x="12396" y="5098"/>
                  </a:lnTo>
                  <a:lnTo>
                    <a:pt x="12396" y="4673"/>
                  </a:lnTo>
                  <a:lnTo>
                    <a:pt x="12357" y="4248"/>
                  </a:lnTo>
                  <a:lnTo>
                    <a:pt x="12280" y="3824"/>
                  </a:lnTo>
                  <a:lnTo>
                    <a:pt x="12203" y="3438"/>
                  </a:lnTo>
                  <a:lnTo>
                    <a:pt x="12048" y="3051"/>
                  </a:lnTo>
                  <a:lnTo>
                    <a:pt x="11894" y="2665"/>
                  </a:lnTo>
                  <a:lnTo>
                    <a:pt x="11701" y="2279"/>
                  </a:lnTo>
                  <a:lnTo>
                    <a:pt x="11469" y="1893"/>
                  </a:lnTo>
                  <a:lnTo>
                    <a:pt x="11160" y="1545"/>
                  </a:lnTo>
                  <a:lnTo>
                    <a:pt x="10890" y="1275"/>
                  </a:lnTo>
                  <a:lnTo>
                    <a:pt x="10620" y="1005"/>
                  </a:lnTo>
                  <a:lnTo>
                    <a:pt x="10311" y="773"/>
                  </a:lnTo>
                  <a:lnTo>
                    <a:pt x="9963" y="580"/>
                  </a:lnTo>
                  <a:lnTo>
                    <a:pt x="9654" y="387"/>
                  </a:lnTo>
                  <a:lnTo>
                    <a:pt x="9307" y="233"/>
                  </a:lnTo>
                  <a:lnTo>
                    <a:pt x="8920" y="117"/>
                  </a:lnTo>
                  <a:lnTo>
                    <a:pt x="8573" y="39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11"/>
            <p:cNvSpPr/>
            <p:nvPr/>
          </p:nvSpPr>
          <p:spPr>
            <a:xfrm>
              <a:off x="1545225" y="23405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1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11"/>
            <p:cNvSpPr/>
            <p:nvPr/>
          </p:nvSpPr>
          <p:spPr>
            <a:xfrm>
              <a:off x="6777550" y="23482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9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1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11"/>
            <p:cNvSpPr/>
            <p:nvPr/>
          </p:nvSpPr>
          <p:spPr>
            <a:xfrm>
              <a:off x="6642400" y="2349200"/>
              <a:ext cx="437325" cy="301225"/>
            </a:xfrm>
            <a:custGeom>
              <a:avLst/>
              <a:gdLst/>
              <a:ahLst/>
              <a:cxnLst/>
              <a:rect l="l" t="t" r="r" b="b"/>
              <a:pathLst>
                <a:path w="17493" h="12049" extrusionOk="0">
                  <a:moveTo>
                    <a:pt x="12086" y="503"/>
                  </a:moveTo>
                  <a:lnTo>
                    <a:pt x="12202" y="580"/>
                  </a:lnTo>
                  <a:lnTo>
                    <a:pt x="12280" y="657"/>
                  </a:lnTo>
                  <a:lnTo>
                    <a:pt x="12627" y="850"/>
                  </a:lnTo>
                  <a:lnTo>
                    <a:pt x="12897" y="1159"/>
                  </a:lnTo>
                  <a:lnTo>
                    <a:pt x="13129" y="1507"/>
                  </a:lnTo>
                  <a:lnTo>
                    <a:pt x="13322" y="1854"/>
                  </a:lnTo>
                  <a:lnTo>
                    <a:pt x="13477" y="2240"/>
                  </a:lnTo>
                  <a:lnTo>
                    <a:pt x="13631" y="2665"/>
                  </a:lnTo>
                  <a:lnTo>
                    <a:pt x="13824" y="3438"/>
                  </a:lnTo>
                  <a:lnTo>
                    <a:pt x="13090" y="3013"/>
                  </a:lnTo>
                  <a:lnTo>
                    <a:pt x="12704" y="2781"/>
                  </a:lnTo>
                  <a:lnTo>
                    <a:pt x="12357" y="2472"/>
                  </a:lnTo>
                  <a:lnTo>
                    <a:pt x="12009" y="2125"/>
                  </a:lnTo>
                  <a:lnTo>
                    <a:pt x="11816" y="1932"/>
                  </a:lnTo>
                  <a:lnTo>
                    <a:pt x="11662" y="1700"/>
                  </a:lnTo>
                  <a:lnTo>
                    <a:pt x="11507" y="1391"/>
                  </a:lnTo>
                  <a:lnTo>
                    <a:pt x="11430" y="1043"/>
                  </a:lnTo>
                  <a:lnTo>
                    <a:pt x="11662" y="735"/>
                  </a:lnTo>
                  <a:lnTo>
                    <a:pt x="11739" y="619"/>
                  </a:lnTo>
                  <a:lnTo>
                    <a:pt x="11855" y="541"/>
                  </a:lnTo>
                  <a:lnTo>
                    <a:pt x="11971" y="503"/>
                  </a:lnTo>
                  <a:close/>
                  <a:moveTo>
                    <a:pt x="16218" y="1584"/>
                  </a:moveTo>
                  <a:lnTo>
                    <a:pt x="16296" y="1623"/>
                  </a:lnTo>
                  <a:lnTo>
                    <a:pt x="16411" y="1661"/>
                  </a:lnTo>
                  <a:lnTo>
                    <a:pt x="16489" y="1738"/>
                  </a:lnTo>
                  <a:lnTo>
                    <a:pt x="16566" y="1816"/>
                  </a:lnTo>
                  <a:lnTo>
                    <a:pt x="16604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4" y="2511"/>
                  </a:lnTo>
                  <a:lnTo>
                    <a:pt x="16527" y="2665"/>
                  </a:lnTo>
                  <a:lnTo>
                    <a:pt x="16411" y="2820"/>
                  </a:lnTo>
                  <a:lnTo>
                    <a:pt x="16296" y="2974"/>
                  </a:lnTo>
                  <a:lnTo>
                    <a:pt x="15948" y="3206"/>
                  </a:lnTo>
                  <a:lnTo>
                    <a:pt x="15562" y="3399"/>
                  </a:lnTo>
                  <a:lnTo>
                    <a:pt x="15137" y="3553"/>
                  </a:lnTo>
                  <a:lnTo>
                    <a:pt x="14712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7"/>
                  </a:lnTo>
                  <a:lnTo>
                    <a:pt x="15098" y="2279"/>
                  </a:lnTo>
                  <a:lnTo>
                    <a:pt x="15407" y="1970"/>
                  </a:lnTo>
                  <a:lnTo>
                    <a:pt x="15639" y="1816"/>
                  </a:lnTo>
                  <a:lnTo>
                    <a:pt x="15871" y="1661"/>
                  </a:lnTo>
                  <a:lnTo>
                    <a:pt x="16102" y="1623"/>
                  </a:lnTo>
                  <a:lnTo>
                    <a:pt x="16218" y="1584"/>
                  </a:lnTo>
                  <a:close/>
                  <a:moveTo>
                    <a:pt x="13824" y="4287"/>
                  </a:moveTo>
                  <a:lnTo>
                    <a:pt x="13670" y="4557"/>
                  </a:lnTo>
                  <a:lnTo>
                    <a:pt x="13477" y="4789"/>
                  </a:lnTo>
                  <a:lnTo>
                    <a:pt x="13245" y="5021"/>
                  </a:lnTo>
                  <a:lnTo>
                    <a:pt x="13013" y="5214"/>
                  </a:lnTo>
                  <a:lnTo>
                    <a:pt x="12666" y="5484"/>
                  </a:lnTo>
                  <a:lnTo>
                    <a:pt x="12164" y="5754"/>
                  </a:lnTo>
                  <a:lnTo>
                    <a:pt x="11893" y="5870"/>
                  </a:lnTo>
                  <a:lnTo>
                    <a:pt x="11623" y="5948"/>
                  </a:lnTo>
                  <a:lnTo>
                    <a:pt x="11391" y="5986"/>
                  </a:lnTo>
                  <a:lnTo>
                    <a:pt x="11198" y="5948"/>
                  </a:lnTo>
                  <a:lnTo>
                    <a:pt x="11044" y="5870"/>
                  </a:lnTo>
                  <a:lnTo>
                    <a:pt x="10967" y="5793"/>
                  </a:lnTo>
                  <a:lnTo>
                    <a:pt x="10928" y="5716"/>
                  </a:lnTo>
                  <a:lnTo>
                    <a:pt x="10889" y="5639"/>
                  </a:lnTo>
                  <a:lnTo>
                    <a:pt x="10889" y="5446"/>
                  </a:lnTo>
                  <a:lnTo>
                    <a:pt x="10967" y="5252"/>
                  </a:lnTo>
                  <a:lnTo>
                    <a:pt x="11121" y="5098"/>
                  </a:lnTo>
                  <a:lnTo>
                    <a:pt x="11276" y="4944"/>
                  </a:lnTo>
                  <a:lnTo>
                    <a:pt x="11546" y="4750"/>
                  </a:lnTo>
                  <a:lnTo>
                    <a:pt x="11816" y="4635"/>
                  </a:lnTo>
                  <a:lnTo>
                    <a:pt x="12086" y="4557"/>
                  </a:lnTo>
                  <a:lnTo>
                    <a:pt x="12627" y="4480"/>
                  </a:lnTo>
                  <a:lnTo>
                    <a:pt x="13245" y="4403"/>
                  </a:lnTo>
                  <a:lnTo>
                    <a:pt x="13554" y="4364"/>
                  </a:lnTo>
                  <a:lnTo>
                    <a:pt x="13824" y="4287"/>
                  </a:lnTo>
                  <a:close/>
                  <a:moveTo>
                    <a:pt x="14403" y="4248"/>
                  </a:moveTo>
                  <a:lnTo>
                    <a:pt x="15098" y="4596"/>
                  </a:lnTo>
                  <a:lnTo>
                    <a:pt x="15407" y="4789"/>
                  </a:lnTo>
                  <a:lnTo>
                    <a:pt x="15716" y="4982"/>
                  </a:lnTo>
                  <a:lnTo>
                    <a:pt x="15909" y="5137"/>
                  </a:lnTo>
                  <a:lnTo>
                    <a:pt x="16141" y="5368"/>
                  </a:lnTo>
                  <a:lnTo>
                    <a:pt x="16411" y="5677"/>
                  </a:lnTo>
                  <a:lnTo>
                    <a:pt x="16643" y="5986"/>
                  </a:lnTo>
                  <a:lnTo>
                    <a:pt x="16875" y="6334"/>
                  </a:lnTo>
                  <a:lnTo>
                    <a:pt x="16991" y="6681"/>
                  </a:lnTo>
                  <a:lnTo>
                    <a:pt x="16991" y="6836"/>
                  </a:lnTo>
                  <a:lnTo>
                    <a:pt x="16991" y="6990"/>
                  </a:lnTo>
                  <a:lnTo>
                    <a:pt x="16952" y="7106"/>
                  </a:lnTo>
                  <a:lnTo>
                    <a:pt x="16836" y="7222"/>
                  </a:lnTo>
                  <a:lnTo>
                    <a:pt x="16759" y="7299"/>
                  </a:lnTo>
                  <a:lnTo>
                    <a:pt x="16643" y="7338"/>
                  </a:lnTo>
                  <a:lnTo>
                    <a:pt x="16373" y="7338"/>
                  </a:lnTo>
                  <a:lnTo>
                    <a:pt x="16141" y="7222"/>
                  </a:lnTo>
                  <a:lnTo>
                    <a:pt x="15871" y="7029"/>
                  </a:lnTo>
                  <a:lnTo>
                    <a:pt x="15600" y="6797"/>
                  </a:lnTo>
                  <a:lnTo>
                    <a:pt x="15369" y="6565"/>
                  </a:lnTo>
                  <a:lnTo>
                    <a:pt x="15060" y="6141"/>
                  </a:lnTo>
                  <a:lnTo>
                    <a:pt x="14828" y="5716"/>
                  </a:lnTo>
                  <a:lnTo>
                    <a:pt x="14635" y="5252"/>
                  </a:lnTo>
                  <a:lnTo>
                    <a:pt x="14519" y="4750"/>
                  </a:lnTo>
                  <a:lnTo>
                    <a:pt x="14403" y="4248"/>
                  </a:lnTo>
                  <a:close/>
                  <a:moveTo>
                    <a:pt x="11855" y="1"/>
                  </a:moveTo>
                  <a:lnTo>
                    <a:pt x="11584" y="39"/>
                  </a:lnTo>
                  <a:lnTo>
                    <a:pt x="11469" y="117"/>
                  </a:lnTo>
                  <a:lnTo>
                    <a:pt x="11353" y="194"/>
                  </a:lnTo>
                  <a:lnTo>
                    <a:pt x="11160" y="387"/>
                  </a:lnTo>
                  <a:lnTo>
                    <a:pt x="11005" y="619"/>
                  </a:lnTo>
                  <a:lnTo>
                    <a:pt x="10928" y="812"/>
                  </a:lnTo>
                  <a:lnTo>
                    <a:pt x="10928" y="1005"/>
                  </a:lnTo>
                  <a:lnTo>
                    <a:pt x="10928" y="1236"/>
                  </a:lnTo>
                  <a:lnTo>
                    <a:pt x="11005" y="1468"/>
                  </a:lnTo>
                  <a:lnTo>
                    <a:pt x="11082" y="1661"/>
                  </a:lnTo>
                  <a:lnTo>
                    <a:pt x="11198" y="1893"/>
                  </a:lnTo>
                  <a:lnTo>
                    <a:pt x="11546" y="2318"/>
                  </a:lnTo>
                  <a:lnTo>
                    <a:pt x="11932" y="2742"/>
                  </a:lnTo>
                  <a:lnTo>
                    <a:pt x="12395" y="3090"/>
                  </a:lnTo>
                  <a:lnTo>
                    <a:pt x="12859" y="3399"/>
                  </a:lnTo>
                  <a:lnTo>
                    <a:pt x="12859" y="3399"/>
                  </a:lnTo>
                  <a:lnTo>
                    <a:pt x="12048" y="3283"/>
                  </a:lnTo>
                  <a:lnTo>
                    <a:pt x="11198" y="3283"/>
                  </a:lnTo>
                  <a:lnTo>
                    <a:pt x="10387" y="3322"/>
                  </a:lnTo>
                  <a:lnTo>
                    <a:pt x="9615" y="3476"/>
                  </a:lnTo>
                  <a:lnTo>
                    <a:pt x="9654" y="3013"/>
                  </a:lnTo>
                  <a:lnTo>
                    <a:pt x="9654" y="2511"/>
                  </a:lnTo>
                  <a:lnTo>
                    <a:pt x="9615" y="2009"/>
                  </a:lnTo>
                  <a:lnTo>
                    <a:pt x="9538" y="1507"/>
                  </a:lnTo>
                  <a:lnTo>
                    <a:pt x="9075" y="1623"/>
                  </a:lnTo>
                  <a:lnTo>
                    <a:pt x="9152" y="2086"/>
                  </a:lnTo>
                  <a:lnTo>
                    <a:pt x="9152" y="2588"/>
                  </a:lnTo>
                  <a:lnTo>
                    <a:pt x="9152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5" y="3901"/>
                  </a:lnTo>
                  <a:lnTo>
                    <a:pt x="7414" y="4287"/>
                  </a:lnTo>
                  <a:lnTo>
                    <a:pt x="6603" y="4712"/>
                  </a:lnTo>
                  <a:lnTo>
                    <a:pt x="5831" y="5214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5" y="6218"/>
                  </a:lnTo>
                  <a:lnTo>
                    <a:pt x="3823" y="6913"/>
                  </a:lnTo>
                  <a:lnTo>
                    <a:pt x="3089" y="7685"/>
                  </a:lnTo>
                  <a:lnTo>
                    <a:pt x="2394" y="8496"/>
                  </a:lnTo>
                  <a:lnTo>
                    <a:pt x="1738" y="9307"/>
                  </a:lnTo>
                  <a:lnTo>
                    <a:pt x="1081" y="10157"/>
                  </a:lnTo>
                  <a:lnTo>
                    <a:pt x="502" y="10967"/>
                  </a:lnTo>
                  <a:lnTo>
                    <a:pt x="0" y="11778"/>
                  </a:lnTo>
                  <a:lnTo>
                    <a:pt x="348" y="12049"/>
                  </a:lnTo>
                  <a:lnTo>
                    <a:pt x="1545" y="10504"/>
                  </a:lnTo>
                  <a:lnTo>
                    <a:pt x="2742" y="8959"/>
                  </a:lnTo>
                  <a:lnTo>
                    <a:pt x="3360" y="8226"/>
                  </a:lnTo>
                  <a:lnTo>
                    <a:pt x="4016" y="7492"/>
                  </a:lnTo>
                  <a:lnTo>
                    <a:pt x="4711" y="6797"/>
                  </a:lnTo>
                  <a:lnTo>
                    <a:pt x="5483" y="6179"/>
                  </a:lnTo>
                  <a:lnTo>
                    <a:pt x="6256" y="5561"/>
                  </a:lnTo>
                  <a:lnTo>
                    <a:pt x="7105" y="5059"/>
                  </a:lnTo>
                  <a:lnTo>
                    <a:pt x="7993" y="4596"/>
                  </a:lnTo>
                  <a:lnTo>
                    <a:pt x="8457" y="4442"/>
                  </a:lnTo>
                  <a:lnTo>
                    <a:pt x="8920" y="4248"/>
                  </a:lnTo>
                  <a:lnTo>
                    <a:pt x="9422" y="4133"/>
                  </a:lnTo>
                  <a:lnTo>
                    <a:pt x="9885" y="4017"/>
                  </a:lnTo>
                  <a:lnTo>
                    <a:pt x="10387" y="3901"/>
                  </a:lnTo>
                  <a:lnTo>
                    <a:pt x="10851" y="3862"/>
                  </a:lnTo>
                  <a:lnTo>
                    <a:pt x="11353" y="3824"/>
                  </a:lnTo>
                  <a:lnTo>
                    <a:pt x="11855" y="3824"/>
                  </a:lnTo>
                  <a:lnTo>
                    <a:pt x="12357" y="3862"/>
                  </a:lnTo>
                  <a:lnTo>
                    <a:pt x="12859" y="3901"/>
                  </a:lnTo>
                  <a:lnTo>
                    <a:pt x="12318" y="3978"/>
                  </a:lnTo>
                  <a:lnTo>
                    <a:pt x="11855" y="4094"/>
                  </a:lnTo>
                  <a:lnTo>
                    <a:pt x="11391" y="4287"/>
                  </a:lnTo>
                  <a:lnTo>
                    <a:pt x="11198" y="4403"/>
                  </a:lnTo>
                  <a:lnTo>
                    <a:pt x="11005" y="4557"/>
                  </a:lnTo>
                  <a:lnTo>
                    <a:pt x="10851" y="4673"/>
                  </a:lnTo>
                  <a:lnTo>
                    <a:pt x="10696" y="4866"/>
                  </a:lnTo>
                  <a:lnTo>
                    <a:pt x="10542" y="5059"/>
                  </a:lnTo>
                  <a:lnTo>
                    <a:pt x="10465" y="5291"/>
                  </a:lnTo>
                  <a:lnTo>
                    <a:pt x="10387" y="5523"/>
                  </a:lnTo>
                  <a:lnTo>
                    <a:pt x="10387" y="5754"/>
                  </a:lnTo>
                  <a:lnTo>
                    <a:pt x="10426" y="5948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4"/>
                  </a:lnTo>
                  <a:lnTo>
                    <a:pt x="11005" y="6411"/>
                  </a:lnTo>
                  <a:lnTo>
                    <a:pt x="11276" y="6449"/>
                  </a:lnTo>
                  <a:lnTo>
                    <a:pt x="11584" y="6411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3"/>
                  </a:lnTo>
                  <a:lnTo>
                    <a:pt x="13438" y="5484"/>
                  </a:lnTo>
                  <a:lnTo>
                    <a:pt x="13399" y="5523"/>
                  </a:lnTo>
                  <a:lnTo>
                    <a:pt x="13786" y="5716"/>
                  </a:lnTo>
                  <a:lnTo>
                    <a:pt x="14056" y="4866"/>
                  </a:lnTo>
                  <a:lnTo>
                    <a:pt x="14210" y="5407"/>
                  </a:lnTo>
                  <a:lnTo>
                    <a:pt x="14403" y="5909"/>
                  </a:lnTo>
                  <a:lnTo>
                    <a:pt x="14674" y="6411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7" y="7299"/>
                  </a:lnTo>
                  <a:lnTo>
                    <a:pt x="15678" y="7492"/>
                  </a:lnTo>
                  <a:lnTo>
                    <a:pt x="15987" y="7685"/>
                  </a:lnTo>
                  <a:lnTo>
                    <a:pt x="16296" y="7801"/>
                  </a:lnTo>
                  <a:lnTo>
                    <a:pt x="16604" y="7878"/>
                  </a:lnTo>
                  <a:lnTo>
                    <a:pt x="16759" y="7878"/>
                  </a:lnTo>
                  <a:lnTo>
                    <a:pt x="16875" y="7840"/>
                  </a:lnTo>
                  <a:lnTo>
                    <a:pt x="17029" y="7801"/>
                  </a:lnTo>
                  <a:lnTo>
                    <a:pt x="17184" y="7724"/>
                  </a:lnTo>
                  <a:lnTo>
                    <a:pt x="17299" y="7647"/>
                  </a:lnTo>
                  <a:lnTo>
                    <a:pt x="17377" y="7531"/>
                  </a:lnTo>
                  <a:lnTo>
                    <a:pt x="17415" y="7376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5" y="6604"/>
                  </a:lnTo>
                  <a:lnTo>
                    <a:pt x="17299" y="6295"/>
                  </a:lnTo>
                  <a:lnTo>
                    <a:pt x="17184" y="5986"/>
                  </a:lnTo>
                  <a:lnTo>
                    <a:pt x="17029" y="5716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1"/>
                  </a:lnTo>
                  <a:lnTo>
                    <a:pt x="16257" y="4789"/>
                  </a:lnTo>
                  <a:lnTo>
                    <a:pt x="16025" y="4596"/>
                  </a:lnTo>
                  <a:lnTo>
                    <a:pt x="15523" y="4287"/>
                  </a:lnTo>
                  <a:lnTo>
                    <a:pt x="14944" y="4017"/>
                  </a:lnTo>
                  <a:lnTo>
                    <a:pt x="15407" y="3901"/>
                  </a:lnTo>
                  <a:lnTo>
                    <a:pt x="15832" y="3746"/>
                  </a:lnTo>
                  <a:lnTo>
                    <a:pt x="16218" y="3515"/>
                  </a:lnTo>
                  <a:lnTo>
                    <a:pt x="16604" y="3244"/>
                  </a:lnTo>
                  <a:lnTo>
                    <a:pt x="16759" y="3051"/>
                  </a:lnTo>
                  <a:lnTo>
                    <a:pt x="16913" y="2858"/>
                  </a:lnTo>
                  <a:lnTo>
                    <a:pt x="17029" y="2665"/>
                  </a:lnTo>
                  <a:lnTo>
                    <a:pt x="17106" y="2434"/>
                  </a:lnTo>
                  <a:lnTo>
                    <a:pt x="17145" y="2163"/>
                  </a:lnTo>
                  <a:lnTo>
                    <a:pt x="17106" y="1932"/>
                  </a:lnTo>
                  <a:lnTo>
                    <a:pt x="17068" y="1700"/>
                  </a:lnTo>
                  <a:lnTo>
                    <a:pt x="16913" y="1468"/>
                  </a:lnTo>
                  <a:lnTo>
                    <a:pt x="16759" y="1314"/>
                  </a:lnTo>
                  <a:lnTo>
                    <a:pt x="16566" y="1198"/>
                  </a:lnTo>
                  <a:lnTo>
                    <a:pt x="16334" y="1159"/>
                  </a:lnTo>
                  <a:lnTo>
                    <a:pt x="16102" y="1159"/>
                  </a:lnTo>
                  <a:lnTo>
                    <a:pt x="15909" y="1198"/>
                  </a:lnTo>
                  <a:lnTo>
                    <a:pt x="15678" y="1236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5" y="1777"/>
                  </a:lnTo>
                  <a:lnTo>
                    <a:pt x="14596" y="2163"/>
                  </a:lnTo>
                  <a:lnTo>
                    <a:pt x="14326" y="2588"/>
                  </a:lnTo>
                  <a:lnTo>
                    <a:pt x="14094" y="3013"/>
                  </a:lnTo>
                  <a:lnTo>
                    <a:pt x="13940" y="2434"/>
                  </a:lnTo>
                  <a:lnTo>
                    <a:pt x="13747" y="1893"/>
                  </a:lnTo>
                  <a:lnTo>
                    <a:pt x="13515" y="1352"/>
                  </a:lnTo>
                  <a:lnTo>
                    <a:pt x="13168" y="850"/>
                  </a:lnTo>
                  <a:lnTo>
                    <a:pt x="13013" y="657"/>
                  </a:lnTo>
                  <a:lnTo>
                    <a:pt x="12820" y="464"/>
                  </a:lnTo>
                  <a:lnTo>
                    <a:pt x="12588" y="271"/>
                  </a:lnTo>
                  <a:lnTo>
                    <a:pt x="12357" y="117"/>
                  </a:lnTo>
                  <a:lnTo>
                    <a:pt x="12086" y="39"/>
                  </a:lnTo>
                  <a:lnTo>
                    <a:pt x="118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11"/>
            <p:cNvSpPr/>
            <p:nvPr/>
          </p:nvSpPr>
          <p:spPr>
            <a:xfrm>
              <a:off x="4161375" y="2367550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6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6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1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11"/>
            <p:cNvSpPr/>
            <p:nvPr/>
          </p:nvSpPr>
          <p:spPr>
            <a:xfrm>
              <a:off x="4673025" y="2378175"/>
              <a:ext cx="330175" cy="176675"/>
            </a:xfrm>
            <a:custGeom>
              <a:avLst/>
              <a:gdLst/>
              <a:ahLst/>
              <a:cxnLst/>
              <a:rect l="l" t="t" r="r" b="b"/>
              <a:pathLst>
                <a:path w="13207" h="7067" extrusionOk="0">
                  <a:moveTo>
                    <a:pt x="8110" y="309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79"/>
                  </a:lnTo>
                  <a:lnTo>
                    <a:pt x="8728" y="888"/>
                  </a:lnTo>
                  <a:lnTo>
                    <a:pt x="8766" y="1197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7"/>
                  </a:lnTo>
                  <a:lnTo>
                    <a:pt x="8033" y="2858"/>
                  </a:lnTo>
                  <a:lnTo>
                    <a:pt x="6836" y="4711"/>
                  </a:lnTo>
                  <a:lnTo>
                    <a:pt x="6681" y="4711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7"/>
                  </a:lnTo>
                  <a:lnTo>
                    <a:pt x="7453" y="888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09"/>
                  </a:lnTo>
                  <a:close/>
                  <a:moveTo>
                    <a:pt x="5909" y="5406"/>
                  </a:moveTo>
                  <a:lnTo>
                    <a:pt x="4673" y="5831"/>
                  </a:lnTo>
                  <a:lnTo>
                    <a:pt x="3437" y="6217"/>
                  </a:lnTo>
                  <a:lnTo>
                    <a:pt x="2781" y="6372"/>
                  </a:lnTo>
                  <a:lnTo>
                    <a:pt x="2125" y="6526"/>
                  </a:lnTo>
                  <a:lnTo>
                    <a:pt x="1700" y="6565"/>
                  </a:lnTo>
                  <a:lnTo>
                    <a:pt x="1314" y="6603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7"/>
                  </a:lnTo>
                  <a:lnTo>
                    <a:pt x="696" y="6063"/>
                  </a:lnTo>
                  <a:lnTo>
                    <a:pt x="696" y="5908"/>
                  </a:lnTo>
                  <a:lnTo>
                    <a:pt x="734" y="5792"/>
                  </a:lnTo>
                  <a:lnTo>
                    <a:pt x="812" y="5715"/>
                  </a:lnTo>
                  <a:lnTo>
                    <a:pt x="889" y="5677"/>
                  </a:lnTo>
                  <a:lnTo>
                    <a:pt x="1082" y="5599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6"/>
                  </a:lnTo>
                  <a:close/>
                  <a:moveTo>
                    <a:pt x="7067" y="5097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5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8"/>
                  </a:lnTo>
                  <a:lnTo>
                    <a:pt x="12589" y="6024"/>
                  </a:lnTo>
                  <a:lnTo>
                    <a:pt x="12628" y="6179"/>
                  </a:lnTo>
                  <a:lnTo>
                    <a:pt x="12589" y="6526"/>
                  </a:lnTo>
                  <a:lnTo>
                    <a:pt x="12435" y="6603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3"/>
                  </a:lnTo>
                  <a:lnTo>
                    <a:pt x="10929" y="6526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8"/>
                  </a:lnTo>
                  <a:lnTo>
                    <a:pt x="8226" y="5677"/>
                  </a:lnTo>
                  <a:lnTo>
                    <a:pt x="7067" y="5097"/>
                  </a:lnTo>
                  <a:close/>
                  <a:moveTo>
                    <a:pt x="8148" y="0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6"/>
                  </a:lnTo>
                  <a:lnTo>
                    <a:pt x="6681" y="2433"/>
                  </a:lnTo>
                  <a:lnTo>
                    <a:pt x="6527" y="3591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0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7"/>
                  </a:lnTo>
                  <a:lnTo>
                    <a:pt x="1391" y="5175"/>
                  </a:lnTo>
                  <a:lnTo>
                    <a:pt x="1005" y="5213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599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4"/>
                  </a:lnTo>
                  <a:lnTo>
                    <a:pt x="117" y="6449"/>
                  </a:lnTo>
                  <a:lnTo>
                    <a:pt x="232" y="6603"/>
                  </a:lnTo>
                  <a:lnTo>
                    <a:pt x="348" y="6681"/>
                  </a:lnTo>
                  <a:lnTo>
                    <a:pt x="464" y="6796"/>
                  </a:lnTo>
                  <a:lnTo>
                    <a:pt x="773" y="6912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2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5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8"/>
                  </a:lnTo>
                  <a:lnTo>
                    <a:pt x="6758" y="6101"/>
                  </a:lnTo>
                  <a:lnTo>
                    <a:pt x="6836" y="6294"/>
                  </a:lnTo>
                  <a:lnTo>
                    <a:pt x="7106" y="6256"/>
                  </a:lnTo>
                  <a:lnTo>
                    <a:pt x="7106" y="6217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6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6"/>
                  </a:lnTo>
                  <a:lnTo>
                    <a:pt x="11045" y="6951"/>
                  </a:lnTo>
                  <a:lnTo>
                    <a:pt x="11469" y="7028"/>
                  </a:lnTo>
                  <a:lnTo>
                    <a:pt x="11933" y="7067"/>
                  </a:lnTo>
                  <a:lnTo>
                    <a:pt x="12396" y="7028"/>
                  </a:lnTo>
                  <a:lnTo>
                    <a:pt x="12589" y="6990"/>
                  </a:lnTo>
                  <a:lnTo>
                    <a:pt x="12782" y="6912"/>
                  </a:lnTo>
                  <a:lnTo>
                    <a:pt x="12937" y="6796"/>
                  </a:lnTo>
                  <a:lnTo>
                    <a:pt x="13053" y="6681"/>
                  </a:lnTo>
                  <a:lnTo>
                    <a:pt x="13130" y="6526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4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6"/>
                  </a:lnTo>
                  <a:lnTo>
                    <a:pt x="12242" y="5290"/>
                  </a:lnTo>
                  <a:lnTo>
                    <a:pt x="11894" y="5213"/>
                  </a:lnTo>
                  <a:lnTo>
                    <a:pt x="11315" y="5097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1"/>
                  </a:lnTo>
                  <a:lnTo>
                    <a:pt x="8071" y="3514"/>
                  </a:lnTo>
                  <a:lnTo>
                    <a:pt x="8496" y="2858"/>
                  </a:lnTo>
                  <a:lnTo>
                    <a:pt x="8844" y="2201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6"/>
                  </a:lnTo>
                  <a:lnTo>
                    <a:pt x="9075" y="1275"/>
                  </a:lnTo>
                  <a:lnTo>
                    <a:pt x="9037" y="1004"/>
                  </a:lnTo>
                  <a:lnTo>
                    <a:pt x="8959" y="811"/>
                  </a:lnTo>
                  <a:lnTo>
                    <a:pt x="8882" y="579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11"/>
            <p:cNvSpPr/>
            <p:nvPr/>
          </p:nvSpPr>
          <p:spPr>
            <a:xfrm>
              <a:off x="1437100" y="2381075"/>
              <a:ext cx="93675" cy="93650"/>
            </a:xfrm>
            <a:custGeom>
              <a:avLst/>
              <a:gdLst/>
              <a:ahLst/>
              <a:cxnLst/>
              <a:rect l="l" t="t" r="r" b="b"/>
              <a:pathLst>
                <a:path w="3747" h="3746" extrusionOk="0">
                  <a:moveTo>
                    <a:pt x="1584" y="463"/>
                  </a:moveTo>
                  <a:lnTo>
                    <a:pt x="2086" y="541"/>
                  </a:lnTo>
                  <a:lnTo>
                    <a:pt x="2318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5"/>
                  </a:lnTo>
                  <a:lnTo>
                    <a:pt x="3090" y="1197"/>
                  </a:lnTo>
                  <a:lnTo>
                    <a:pt x="3206" y="1429"/>
                  </a:lnTo>
                  <a:lnTo>
                    <a:pt x="3244" y="1699"/>
                  </a:lnTo>
                  <a:lnTo>
                    <a:pt x="3244" y="1969"/>
                  </a:lnTo>
                  <a:lnTo>
                    <a:pt x="3206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7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3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3"/>
                  </a:lnTo>
                  <a:close/>
                  <a:moveTo>
                    <a:pt x="1893" y="0"/>
                  </a:moveTo>
                  <a:lnTo>
                    <a:pt x="1700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4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9" y="579"/>
                  </a:lnTo>
                  <a:lnTo>
                    <a:pt x="425" y="772"/>
                  </a:lnTo>
                  <a:lnTo>
                    <a:pt x="271" y="965"/>
                  </a:lnTo>
                  <a:lnTo>
                    <a:pt x="155" y="1236"/>
                  </a:lnTo>
                  <a:lnTo>
                    <a:pt x="78" y="1467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7" y="2510"/>
                  </a:lnTo>
                  <a:lnTo>
                    <a:pt x="310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8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7" y="3437"/>
                  </a:lnTo>
                  <a:lnTo>
                    <a:pt x="3128" y="3244"/>
                  </a:lnTo>
                  <a:lnTo>
                    <a:pt x="3322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8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5" y="1004"/>
                  </a:lnTo>
                  <a:lnTo>
                    <a:pt x="3322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11"/>
            <p:cNvSpPr/>
            <p:nvPr/>
          </p:nvSpPr>
          <p:spPr>
            <a:xfrm>
              <a:off x="3476925" y="23916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7" y="1159"/>
                  </a:lnTo>
                  <a:lnTo>
                    <a:pt x="1391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6" y="1816"/>
                  </a:lnTo>
                  <a:lnTo>
                    <a:pt x="387" y="1700"/>
                  </a:lnTo>
                  <a:lnTo>
                    <a:pt x="348" y="1584"/>
                  </a:lnTo>
                  <a:lnTo>
                    <a:pt x="387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2" y="1623"/>
                  </a:lnTo>
                  <a:lnTo>
                    <a:pt x="3669" y="1700"/>
                  </a:lnTo>
                  <a:lnTo>
                    <a:pt x="3747" y="1816"/>
                  </a:lnTo>
                  <a:lnTo>
                    <a:pt x="3747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9" y="2356"/>
                  </a:lnTo>
                  <a:lnTo>
                    <a:pt x="3206" y="2434"/>
                  </a:lnTo>
                  <a:lnTo>
                    <a:pt x="3013" y="2395"/>
                  </a:lnTo>
                  <a:lnTo>
                    <a:pt x="2820" y="2356"/>
                  </a:lnTo>
                  <a:lnTo>
                    <a:pt x="2627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1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90" y="1468"/>
                  </a:lnTo>
                  <a:close/>
                  <a:moveTo>
                    <a:pt x="3747" y="4750"/>
                  </a:moveTo>
                  <a:lnTo>
                    <a:pt x="3901" y="4789"/>
                  </a:lnTo>
                  <a:lnTo>
                    <a:pt x="4017" y="4828"/>
                  </a:lnTo>
                  <a:lnTo>
                    <a:pt x="4094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3" y="5368"/>
                  </a:lnTo>
                  <a:lnTo>
                    <a:pt x="4094" y="5484"/>
                  </a:lnTo>
                  <a:lnTo>
                    <a:pt x="3978" y="5600"/>
                  </a:lnTo>
                  <a:lnTo>
                    <a:pt x="3785" y="5754"/>
                  </a:lnTo>
                  <a:lnTo>
                    <a:pt x="3515" y="5870"/>
                  </a:lnTo>
                  <a:lnTo>
                    <a:pt x="3129" y="5870"/>
                  </a:lnTo>
                  <a:lnTo>
                    <a:pt x="2743" y="5793"/>
                  </a:lnTo>
                  <a:lnTo>
                    <a:pt x="2936" y="5368"/>
                  </a:lnTo>
                  <a:lnTo>
                    <a:pt x="3051" y="5214"/>
                  </a:lnTo>
                  <a:lnTo>
                    <a:pt x="3206" y="5021"/>
                  </a:lnTo>
                  <a:lnTo>
                    <a:pt x="3476" y="4866"/>
                  </a:lnTo>
                  <a:lnTo>
                    <a:pt x="3631" y="4789"/>
                  </a:lnTo>
                  <a:lnTo>
                    <a:pt x="3747" y="4750"/>
                  </a:lnTo>
                  <a:close/>
                  <a:moveTo>
                    <a:pt x="1121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3" y="6102"/>
                  </a:lnTo>
                  <a:lnTo>
                    <a:pt x="1430" y="6256"/>
                  </a:lnTo>
                  <a:lnTo>
                    <a:pt x="1237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6" y="6334"/>
                  </a:lnTo>
                  <a:lnTo>
                    <a:pt x="503" y="6179"/>
                  </a:lnTo>
                  <a:lnTo>
                    <a:pt x="426" y="6025"/>
                  </a:lnTo>
                  <a:lnTo>
                    <a:pt x="426" y="5909"/>
                  </a:lnTo>
                  <a:lnTo>
                    <a:pt x="464" y="5754"/>
                  </a:lnTo>
                  <a:lnTo>
                    <a:pt x="580" y="5677"/>
                  </a:lnTo>
                  <a:lnTo>
                    <a:pt x="696" y="5600"/>
                  </a:lnTo>
                  <a:lnTo>
                    <a:pt x="850" y="5523"/>
                  </a:lnTo>
                  <a:close/>
                  <a:moveTo>
                    <a:pt x="5716" y="6218"/>
                  </a:moveTo>
                  <a:lnTo>
                    <a:pt x="5870" y="6334"/>
                  </a:lnTo>
                  <a:lnTo>
                    <a:pt x="5948" y="6411"/>
                  </a:lnTo>
                  <a:lnTo>
                    <a:pt x="5986" y="6527"/>
                  </a:lnTo>
                  <a:lnTo>
                    <a:pt x="6025" y="6681"/>
                  </a:lnTo>
                  <a:lnTo>
                    <a:pt x="5986" y="6797"/>
                  </a:lnTo>
                  <a:lnTo>
                    <a:pt x="5909" y="7067"/>
                  </a:lnTo>
                  <a:lnTo>
                    <a:pt x="5793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1" y="7801"/>
                  </a:lnTo>
                  <a:lnTo>
                    <a:pt x="5059" y="7917"/>
                  </a:lnTo>
                  <a:lnTo>
                    <a:pt x="5098" y="7878"/>
                  </a:lnTo>
                  <a:lnTo>
                    <a:pt x="5021" y="7415"/>
                  </a:lnTo>
                  <a:lnTo>
                    <a:pt x="4982" y="7183"/>
                  </a:lnTo>
                  <a:lnTo>
                    <a:pt x="5021" y="6952"/>
                  </a:lnTo>
                  <a:lnTo>
                    <a:pt x="5137" y="6681"/>
                  </a:lnTo>
                  <a:lnTo>
                    <a:pt x="5214" y="6527"/>
                  </a:lnTo>
                  <a:lnTo>
                    <a:pt x="5330" y="6372"/>
                  </a:lnTo>
                  <a:lnTo>
                    <a:pt x="5446" y="6256"/>
                  </a:lnTo>
                  <a:lnTo>
                    <a:pt x="5600" y="6218"/>
                  </a:lnTo>
                  <a:close/>
                  <a:moveTo>
                    <a:pt x="8960" y="8071"/>
                  </a:moveTo>
                  <a:lnTo>
                    <a:pt x="9153" y="8110"/>
                  </a:lnTo>
                  <a:lnTo>
                    <a:pt x="9268" y="8187"/>
                  </a:lnTo>
                  <a:lnTo>
                    <a:pt x="9346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7" y="9153"/>
                  </a:lnTo>
                  <a:lnTo>
                    <a:pt x="8805" y="9346"/>
                  </a:lnTo>
                  <a:lnTo>
                    <a:pt x="8689" y="9384"/>
                  </a:lnTo>
                  <a:lnTo>
                    <a:pt x="8612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2" y="9346"/>
                  </a:lnTo>
                  <a:lnTo>
                    <a:pt x="8264" y="9346"/>
                  </a:lnTo>
                  <a:lnTo>
                    <a:pt x="8226" y="8960"/>
                  </a:lnTo>
                  <a:lnTo>
                    <a:pt x="8226" y="8766"/>
                  </a:lnTo>
                  <a:lnTo>
                    <a:pt x="8264" y="8573"/>
                  </a:lnTo>
                  <a:lnTo>
                    <a:pt x="8342" y="8342"/>
                  </a:lnTo>
                  <a:lnTo>
                    <a:pt x="8496" y="8187"/>
                  </a:lnTo>
                  <a:lnTo>
                    <a:pt x="8728" y="8110"/>
                  </a:lnTo>
                  <a:lnTo>
                    <a:pt x="8844" y="8071"/>
                  </a:lnTo>
                  <a:close/>
                  <a:moveTo>
                    <a:pt x="4944" y="8380"/>
                  </a:moveTo>
                  <a:lnTo>
                    <a:pt x="4944" y="8419"/>
                  </a:lnTo>
                  <a:lnTo>
                    <a:pt x="4751" y="8805"/>
                  </a:lnTo>
                  <a:lnTo>
                    <a:pt x="4596" y="8960"/>
                  </a:lnTo>
                  <a:lnTo>
                    <a:pt x="4442" y="9153"/>
                  </a:lnTo>
                  <a:lnTo>
                    <a:pt x="4210" y="9307"/>
                  </a:lnTo>
                  <a:lnTo>
                    <a:pt x="3940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9" y="9346"/>
                  </a:lnTo>
                  <a:lnTo>
                    <a:pt x="3322" y="9191"/>
                  </a:lnTo>
                  <a:lnTo>
                    <a:pt x="3322" y="9075"/>
                  </a:lnTo>
                  <a:lnTo>
                    <a:pt x="3322" y="8960"/>
                  </a:lnTo>
                  <a:lnTo>
                    <a:pt x="3399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5" y="8458"/>
                  </a:lnTo>
                  <a:lnTo>
                    <a:pt x="4055" y="8380"/>
                  </a:lnTo>
                  <a:lnTo>
                    <a:pt x="4326" y="8380"/>
                  </a:lnTo>
                  <a:lnTo>
                    <a:pt x="4905" y="8419"/>
                  </a:lnTo>
                  <a:lnTo>
                    <a:pt x="4944" y="8380"/>
                  </a:lnTo>
                  <a:close/>
                  <a:moveTo>
                    <a:pt x="7994" y="10002"/>
                  </a:moveTo>
                  <a:lnTo>
                    <a:pt x="7956" y="10195"/>
                  </a:lnTo>
                  <a:lnTo>
                    <a:pt x="7917" y="10350"/>
                  </a:lnTo>
                  <a:lnTo>
                    <a:pt x="7840" y="10543"/>
                  </a:lnTo>
                  <a:lnTo>
                    <a:pt x="7724" y="10697"/>
                  </a:lnTo>
                  <a:lnTo>
                    <a:pt x="7608" y="10813"/>
                  </a:lnTo>
                  <a:lnTo>
                    <a:pt x="7492" y="10929"/>
                  </a:lnTo>
                  <a:lnTo>
                    <a:pt x="7338" y="11045"/>
                  </a:lnTo>
                  <a:lnTo>
                    <a:pt x="7145" y="11083"/>
                  </a:lnTo>
                  <a:lnTo>
                    <a:pt x="6952" y="11122"/>
                  </a:lnTo>
                  <a:lnTo>
                    <a:pt x="6797" y="11083"/>
                  </a:lnTo>
                  <a:lnTo>
                    <a:pt x="6720" y="11045"/>
                  </a:lnTo>
                  <a:lnTo>
                    <a:pt x="6681" y="10967"/>
                  </a:lnTo>
                  <a:lnTo>
                    <a:pt x="6643" y="10890"/>
                  </a:lnTo>
                  <a:lnTo>
                    <a:pt x="6604" y="10813"/>
                  </a:lnTo>
                  <a:lnTo>
                    <a:pt x="6643" y="10620"/>
                  </a:lnTo>
                  <a:lnTo>
                    <a:pt x="6720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2" y="10157"/>
                  </a:lnTo>
                  <a:lnTo>
                    <a:pt x="7492" y="10079"/>
                  </a:lnTo>
                  <a:lnTo>
                    <a:pt x="7724" y="10041"/>
                  </a:lnTo>
                  <a:lnTo>
                    <a:pt x="7994" y="10002"/>
                  </a:lnTo>
                  <a:close/>
                  <a:moveTo>
                    <a:pt x="2202" y="1"/>
                  </a:moveTo>
                  <a:lnTo>
                    <a:pt x="2009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1" y="812"/>
                  </a:lnTo>
                  <a:lnTo>
                    <a:pt x="1237" y="773"/>
                  </a:lnTo>
                  <a:lnTo>
                    <a:pt x="1043" y="735"/>
                  </a:lnTo>
                  <a:lnTo>
                    <a:pt x="696" y="735"/>
                  </a:lnTo>
                  <a:lnTo>
                    <a:pt x="541" y="812"/>
                  </a:lnTo>
                  <a:lnTo>
                    <a:pt x="387" y="889"/>
                  </a:lnTo>
                  <a:lnTo>
                    <a:pt x="233" y="1005"/>
                  </a:lnTo>
                  <a:lnTo>
                    <a:pt x="117" y="1159"/>
                  </a:lnTo>
                  <a:lnTo>
                    <a:pt x="39" y="1314"/>
                  </a:lnTo>
                  <a:lnTo>
                    <a:pt x="1" y="1468"/>
                  </a:lnTo>
                  <a:lnTo>
                    <a:pt x="1" y="1623"/>
                  </a:lnTo>
                  <a:lnTo>
                    <a:pt x="1" y="1777"/>
                  </a:lnTo>
                  <a:lnTo>
                    <a:pt x="78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6" y="2279"/>
                  </a:lnTo>
                  <a:lnTo>
                    <a:pt x="580" y="2356"/>
                  </a:lnTo>
                  <a:lnTo>
                    <a:pt x="735" y="2395"/>
                  </a:lnTo>
                  <a:lnTo>
                    <a:pt x="1043" y="2434"/>
                  </a:lnTo>
                  <a:lnTo>
                    <a:pt x="1391" y="2395"/>
                  </a:lnTo>
                  <a:lnTo>
                    <a:pt x="1700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9" y="4635"/>
                  </a:lnTo>
                  <a:lnTo>
                    <a:pt x="1777" y="5021"/>
                  </a:lnTo>
                  <a:lnTo>
                    <a:pt x="1893" y="5368"/>
                  </a:lnTo>
                  <a:lnTo>
                    <a:pt x="1584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3" y="5252"/>
                  </a:lnTo>
                  <a:lnTo>
                    <a:pt x="387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8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8" y="6218"/>
                  </a:lnTo>
                  <a:lnTo>
                    <a:pt x="155" y="6334"/>
                  </a:lnTo>
                  <a:lnTo>
                    <a:pt x="233" y="6450"/>
                  </a:lnTo>
                  <a:lnTo>
                    <a:pt x="348" y="6565"/>
                  </a:lnTo>
                  <a:lnTo>
                    <a:pt x="503" y="6643"/>
                  </a:lnTo>
                  <a:lnTo>
                    <a:pt x="657" y="6720"/>
                  </a:lnTo>
                  <a:lnTo>
                    <a:pt x="812" y="6758"/>
                  </a:lnTo>
                  <a:lnTo>
                    <a:pt x="1121" y="6758"/>
                  </a:lnTo>
                  <a:lnTo>
                    <a:pt x="1430" y="6681"/>
                  </a:lnTo>
                  <a:lnTo>
                    <a:pt x="1700" y="6527"/>
                  </a:lnTo>
                  <a:lnTo>
                    <a:pt x="1932" y="6295"/>
                  </a:lnTo>
                  <a:lnTo>
                    <a:pt x="2125" y="6063"/>
                  </a:lnTo>
                  <a:lnTo>
                    <a:pt x="2395" y="6527"/>
                  </a:lnTo>
                  <a:lnTo>
                    <a:pt x="2743" y="6990"/>
                  </a:lnTo>
                  <a:lnTo>
                    <a:pt x="3129" y="7376"/>
                  </a:lnTo>
                  <a:lnTo>
                    <a:pt x="3592" y="7762"/>
                  </a:lnTo>
                  <a:lnTo>
                    <a:pt x="4017" y="7994"/>
                  </a:lnTo>
                  <a:lnTo>
                    <a:pt x="3824" y="8033"/>
                  </a:lnTo>
                  <a:lnTo>
                    <a:pt x="3631" y="8110"/>
                  </a:lnTo>
                  <a:lnTo>
                    <a:pt x="3438" y="8187"/>
                  </a:lnTo>
                  <a:lnTo>
                    <a:pt x="3283" y="8342"/>
                  </a:lnTo>
                  <a:lnTo>
                    <a:pt x="3167" y="8458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6" y="8882"/>
                  </a:lnTo>
                  <a:lnTo>
                    <a:pt x="2897" y="9075"/>
                  </a:lnTo>
                  <a:lnTo>
                    <a:pt x="2936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2" y="9770"/>
                  </a:lnTo>
                  <a:lnTo>
                    <a:pt x="3515" y="9848"/>
                  </a:lnTo>
                  <a:lnTo>
                    <a:pt x="3708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9" y="9770"/>
                  </a:lnTo>
                  <a:lnTo>
                    <a:pt x="4403" y="9693"/>
                  </a:lnTo>
                  <a:lnTo>
                    <a:pt x="4673" y="9461"/>
                  </a:lnTo>
                  <a:lnTo>
                    <a:pt x="4905" y="9153"/>
                  </a:lnTo>
                  <a:lnTo>
                    <a:pt x="5098" y="8844"/>
                  </a:lnTo>
                  <a:lnTo>
                    <a:pt x="5214" y="8496"/>
                  </a:lnTo>
                  <a:lnTo>
                    <a:pt x="6527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6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5" y="9809"/>
                  </a:lnTo>
                  <a:lnTo>
                    <a:pt x="6797" y="9963"/>
                  </a:lnTo>
                  <a:lnTo>
                    <a:pt x="6643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5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5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6" y="11508"/>
                  </a:lnTo>
                  <a:lnTo>
                    <a:pt x="7029" y="11508"/>
                  </a:lnTo>
                  <a:lnTo>
                    <a:pt x="7222" y="11469"/>
                  </a:lnTo>
                  <a:lnTo>
                    <a:pt x="7415" y="11392"/>
                  </a:lnTo>
                  <a:lnTo>
                    <a:pt x="7569" y="11315"/>
                  </a:lnTo>
                  <a:lnTo>
                    <a:pt x="7724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10" y="10697"/>
                  </a:lnTo>
                  <a:lnTo>
                    <a:pt x="8226" y="10465"/>
                  </a:lnTo>
                  <a:lnTo>
                    <a:pt x="8264" y="10234"/>
                  </a:lnTo>
                  <a:lnTo>
                    <a:pt x="8303" y="9963"/>
                  </a:lnTo>
                  <a:lnTo>
                    <a:pt x="8342" y="9925"/>
                  </a:lnTo>
                  <a:lnTo>
                    <a:pt x="8728" y="10272"/>
                  </a:lnTo>
                  <a:lnTo>
                    <a:pt x="9075" y="10659"/>
                  </a:lnTo>
                  <a:lnTo>
                    <a:pt x="9346" y="11122"/>
                  </a:lnTo>
                  <a:lnTo>
                    <a:pt x="9462" y="11354"/>
                  </a:lnTo>
                  <a:lnTo>
                    <a:pt x="9539" y="11585"/>
                  </a:lnTo>
                  <a:lnTo>
                    <a:pt x="9655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5" y="12937"/>
                  </a:lnTo>
                  <a:lnTo>
                    <a:pt x="9577" y="13284"/>
                  </a:lnTo>
                  <a:lnTo>
                    <a:pt x="9462" y="13593"/>
                  </a:lnTo>
                  <a:lnTo>
                    <a:pt x="9191" y="14211"/>
                  </a:lnTo>
                  <a:lnTo>
                    <a:pt x="9153" y="14288"/>
                  </a:lnTo>
                  <a:lnTo>
                    <a:pt x="9153" y="14327"/>
                  </a:lnTo>
                  <a:lnTo>
                    <a:pt x="9230" y="14404"/>
                  </a:lnTo>
                  <a:lnTo>
                    <a:pt x="9307" y="14443"/>
                  </a:lnTo>
                  <a:lnTo>
                    <a:pt x="9423" y="14404"/>
                  </a:lnTo>
                  <a:lnTo>
                    <a:pt x="9577" y="14250"/>
                  </a:lnTo>
                  <a:lnTo>
                    <a:pt x="9732" y="14057"/>
                  </a:lnTo>
                  <a:lnTo>
                    <a:pt x="9848" y="13902"/>
                  </a:lnTo>
                  <a:lnTo>
                    <a:pt x="9925" y="13671"/>
                  </a:lnTo>
                  <a:lnTo>
                    <a:pt x="10079" y="13246"/>
                  </a:lnTo>
                  <a:lnTo>
                    <a:pt x="10118" y="12782"/>
                  </a:lnTo>
                  <a:lnTo>
                    <a:pt x="10118" y="12319"/>
                  </a:lnTo>
                  <a:lnTo>
                    <a:pt x="10041" y="11856"/>
                  </a:lnTo>
                  <a:lnTo>
                    <a:pt x="9925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7" y="10272"/>
                  </a:lnTo>
                  <a:lnTo>
                    <a:pt x="9037" y="9963"/>
                  </a:lnTo>
                  <a:lnTo>
                    <a:pt x="8728" y="9693"/>
                  </a:lnTo>
                  <a:lnTo>
                    <a:pt x="8960" y="9577"/>
                  </a:lnTo>
                  <a:lnTo>
                    <a:pt x="9230" y="9423"/>
                  </a:lnTo>
                  <a:lnTo>
                    <a:pt x="9462" y="9191"/>
                  </a:lnTo>
                  <a:lnTo>
                    <a:pt x="9616" y="8921"/>
                  </a:lnTo>
                  <a:lnTo>
                    <a:pt x="9732" y="8612"/>
                  </a:lnTo>
                  <a:lnTo>
                    <a:pt x="9732" y="8496"/>
                  </a:lnTo>
                  <a:lnTo>
                    <a:pt x="9732" y="8342"/>
                  </a:lnTo>
                  <a:lnTo>
                    <a:pt x="9693" y="8187"/>
                  </a:lnTo>
                  <a:lnTo>
                    <a:pt x="9616" y="8071"/>
                  </a:lnTo>
                  <a:lnTo>
                    <a:pt x="9500" y="7956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7" y="7724"/>
                  </a:lnTo>
                  <a:lnTo>
                    <a:pt x="8689" y="7724"/>
                  </a:lnTo>
                  <a:lnTo>
                    <a:pt x="8535" y="7762"/>
                  </a:lnTo>
                  <a:lnTo>
                    <a:pt x="8380" y="7840"/>
                  </a:lnTo>
                  <a:lnTo>
                    <a:pt x="8226" y="7956"/>
                  </a:lnTo>
                  <a:lnTo>
                    <a:pt x="8110" y="8071"/>
                  </a:lnTo>
                  <a:lnTo>
                    <a:pt x="7956" y="8264"/>
                  </a:lnTo>
                  <a:lnTo>
                    <a:pt x="7878" y="8535"/>
                  </a:lnTo>
                  <a:lnTo>
                    <a:pt x="7840" y="8766"/>
                  </a:lnTo>
                  <a:lnTo>
                    <a:pt x="7840" y="9037"/>
                  </a:lnTo>
                  <a:lnTo>
                    <a:pt x="7222" y="8766"/>
                  </a:lnTo>
                  <a:lnTo>
                    <a:pt x="6643" y="8496"/>
                  </a:lnTo>
                  <a:lnTo>
                    <a:pt x="5368" y="8033"/>
                  </a:lnTo>
                  <a:lnTo>
                    <a:pt x="5639" y="7878"/>
                  </a:lnTo>
                  <a:lnTo>
                    <a:pt x="5870" y="7685"/>
                  </a:lnTo>
                  <a:lnTo>
                    <a:pt x="6063" y="7454"/>
                  </a:lnTo>
                  <a:lnTo>
                    <a:pt x="6218" y="7183"/>
                  </a:lnTo>
                  <a:lnTo>
                    <a:pt x="6334" y="6874"/>
                  </a:lnTo>
                  <a:lnTo>
                    <a:pt x="6334" y="6720"/>
                  </a:lnTo>
                  <a:lnTo>
                    <a:pt x="6334" y="6527"/>
                  </a:lnTo>
                  <a:lnTo>
                    <a:pt x="6334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5" y="5948"/>
                  </a:lnTo>
                  <a:lnTo>
                    <a:pt x="5870" y="5870"/>
                  </a:lnTo>
                  <a:lnTo>
                    <a:pt x="5716" y="5832"/>
                  </a:lnTo>
                  <a:lnTo>
                    <a:pt x="5561" y="5870"/>
                  </a:lnTo>
                  <a:lnTo>
                    <a:pt x="5407" y="5909"/>
                  </a:lnTo>
                  <a:lnTo>
                    <a:pt x="5253" y="5986"/>
                  </a:lnTo>
                  <a:lnTo>
                    <a:pt x="5137" y="6063"/>
                  </a:lnTo>
                  <a:lnTo>
                    <a:pt x="4905" y="6334"/>
                  </a:lnTo>
                  <a:lnTo>
                    <a:pt x="4751" y="6643"/>
                  </a:lnTo>
                  <a:lnTo>
                    <a:pt x="4635" y="7029"/>
                  </a:lnTo>
                  <a:lnTo>
                    <a:pt x="4635" y="7222"/>
                  </a:lnTo>
                  <a:lnTo>
                    <a:pt x="4635" y="7415"/>
                  </a:lnTo>
                  <a:lnTo>
                    <a:pt x="4635" y="7608"/>
                  </a:lnTo>
                  <a:lnTo>
                    <a:pt x="4712" y="7762"/>
                  </a:lnTo>
                  <a:lnTo>
                    <a:pt x="4094" y="7454"/>
                  </a:lnTo>
                  <a:lnTo>
                    <a:pt x="3824" y="7299"/>
                  </a:lnTo>
                  <a:lnTo>
                    <a:pt x="3553" y="7106"/>
                  </a:lnTo>
                  <a:lnTo>
                    <a:pt x="3322" y="6874"/>
                  </a:lnTo>
                  <a:lnTo>
                    <a:pt x="3090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2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3" y="5986"/>
                  </a:lnTo>
                  <a:lnTo>
                    <a:pt x="4249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9" y="5407"/>
                  </a:lnTo>
                  <a:lnTo>
                    <a:pt x="4557" y="5214"/>
                  </a:lnTo>
                  <a:lnTo>
                    <a:pt x="4519" y="5059"/>
                  </a:lnTo>
                  <a:lnTo>
                    <a:pt x="4480" y="4866"/>
                  </a:lnTo>
                  <a:lnTo>
                    <a:pt x="4403" y="4712"/>
                  </a:lnTo>
                  <a:lnTo>
                    <a:pt x="4287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1" y="4364"/>
                  </a:lnTo>
                  <a:lnTo>
                    <a:pt x="3708" y="4364"/>
                  </a:lnTo>
                  <a:lnTo>
                    <a:pt x="3553" y="4403"/>
                  </a:lnTo>
                  <a:lnTo>
                    <a:pt x="3399" y="4442"/>
                  </a:lnTo>
                  <a:lnTo>
                    <a:pt x="3245" y="4519"/>
                  </a:lnTo>
                  <a:lnTo>
                    <a:pt x="3090" y="4635"/>
                  </a:lnTo>
                  <a:lnTo>
                    <a:pt x="2820" y="4905"/>
                  </a:lnTo>
                  <a:lnTo>
                    <a:pt x="2588" y="5214"/>
                  </a:lnTo>
                  <a:lnTo>
                    <a:pt x="2434" y="5561"/>
                  </a:lnTo>
                  <a:lnTo>
                    <a:pt x="2395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6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5" y="2318"/>
                  </a:lnTo>
                  <a:lnTo>
                    <a:pt x="2356" y="2511"/>
                  </a:lnTo>
                  <a:lnTo>
                    <a:pt x="2588" y="2627"/>
                  </a:lnTo>
                  <a:lnTo>
                    <a:pt x="2820" y="2743"/>
                  </a:lnTo>
                  <a:lnTo>
                    <a:pt x="3129" y="2781"/>
                  </a:lnTo>
                  <a:lnTo>
                    <a:pt x="3283" y="2743"/>
                  </a:lnTo>
                  <a:lnTo>
                    <a:pt x="3476" y="2704"/>
                  </a:lnTo>
                  <a:lnTo>
                    <a:pt x="3631" y="2627"/>
                  </a:lnTo>
                  <a:lnTo>
                    <a:pt x="3785" y="2549"/>
                  </a:lnTo>
                  <a:lnTo>
                    <a:pt x="3901" y="2434"/>
                  </a:lnTo>
                  <a:lnTo>
                    <a:pt x="4017" y="2279"/>
                  </a:lnTo>
                  <a:lnTo>
                    <a:pt x="4094" y="2125"/>
                  </a:lnTo>
                  <a:lnTo>
                    <a:pt x="4133" y="1970"/>
                  </a:lnTo>
                  <a:lnTo>
                    <a:pt x="4094" y="1777"/>
                  </a:lnTo>
                  <a:lnTo>
                    <a:pt x="4055" y="1623"/>
                  </a:lnTo>
                  <a:lnTo>
                    <a:pt x="4017" y="1507"/>
                  </a:lnTo>
                  <a:lnTo>
                    <a:pt x="3901" y="1352"/>
                  </a:lnTo>
                  <a:lnTo>
                    <a:pt x="3785" y="1237"/>
                  </a:lnTo>
                  <a:lnTo>
                    <a:pt x="3631" y="1159"/>
                  </a:lnTo>
                  <a:lnTo>
                    <a:pt x="3515" y="1121"/>
                  </a:lnTo>
                  <a:lnTo>
                    <a:pt x="3322" y="1082"/>
                  </a:lnTo>
                  <a:lnTo>
                    <a:pt x="3167" y="1043"/>
                  </a:lnTo>
                  <a:lnTo>
                    <a:pt x="3013" y="1082"/>
                  </a:lnTo>
                  <a:lnTo>
                    <a:pt x="2743" y="1159"/>
                  </a:lnTo>
                  <a:lnTo>
                    <a:pt x="2472" y="1314"/>
                  </a:lnTo>
                  <a:lnTo>
                    <a:pt x="2241" y="1545"/>
                  </a:lnTo>
                  <a:lnTo>
                    <a:pt x="2511" y="78"/>
                  </a:lnTo>
                  <a:lnTo>
                    <a:pt x="220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11"/>
            <p:cNvSpPr/>
            <p:nvPr/>
          </p:nvSpPr>
          <p:spPr>
            <a:xfrm>
              <a:off x="3971200" y="23945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4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2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11"/>
            <p:cNvSpPr/>
            <p:nvPr/>
          </p:nvSpPr>
          <p:spPr>
            <a:xfrm>
              <a:off x="591450" y="23984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8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0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11"/>
            <p:cNvSpPr/>
            <p:nvPr/>
          </p:nvSpPr>
          <p:spPr>
            <a:xfrm>
              <a:off x="456275" y="23994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80"/>
                  </a:lnTo>
                  <a:lnTo>
                    <a:pt x="12280" y="657"/>
                  </a:lnTo>
                  <a:lnTo>
                    <a:pt x="12628" y="850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54"/>
                  </a:lnTo>
                  <a:lnTo>
                    <a:pt x="13478" y="2240"/>
                  </a:lnTo>
                  <a:lnTo>
                    <a:pt x="13632" y="2665"/>
                  </a:lnTo>
                  <a:lnTo>
                    <a:pt x="13825" y="3438"/>
                  </a:lnTo>
                  <a:lnTo>
                    <a:pt x="13825" y="3438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472"/>
                  </a:lnTo>
                  <a:lnTo>
                    <a:pt x="12010" y="2125"/>
                  </a:lnTo>
                  <a:lnTo>
                    <a:pt x="11817" y="1932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734"/>
                  </a:lnTo>
                  <a:lnTo>
                    <a:pt x="11740" y="619"/>
                  </a:lnTo>
                  <a:lnTo>
                    <a:pt x="11856" y="541"/>
                  </a:lnTo>
                  <a:lnTo>
                    <a:pt x="11972" y="503"/>
                  </a:lnTo>
                  <a:close/>
                  <a:moveTo>
                    <a:pt x="16219" y="1584"/>
                  </a:moveTo>
                  <a:lnTo>
                    <a:pt x="16296" y="1623"/>
                  </a:lnTo>
                  <a:lnTo>
                    <a:pt x="16412" y="1661"/>
                  </a:lnTo>
                  <a:lnTo>
                    <a:pt x="16490" y="1738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7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661"/>
                  </a:lnTo>
                  <a:lnTo>
                    <a:pt x="16103" y="1623"/>
                  </a:lnTo>
                  <a:lnTo>
                    <a:pt x="16219" y="1584"/>
                  </a:lnTo>
                  <a:close/>
                  <a:moveTo>
                    <a:pt x="13825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9"/>
                  </a:lnTo>
                  <a:lnTo>
                    <a:pt x="10890" y="5445"/>
                  </a:lnTo>
                  <a:lnTo>
                    <a:pt x="10968" y="5252"/>
                  </a:lnTo>
                  <a:lnTo>
                    <a:pt x="11122" y="5098"/>
                  </a:lnTo>
                  <a:lnTo>
                    <a:pt x="11277" y="4943"/>
                  </a:lnTo>
                  <a:lnTo>
                    <a:pt x="11547" y="4750"/>
                  </a:lnTo>
                  <a:lnTo>
                    <a:pt x="11817" y="4635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25" y="4287"/>
                  </a:lnTo>
                  <a:close/>
                  <a:moveTo>
                    <a:pt x="14404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7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44" y="5986"/>
                  </a:lnTo>
                  <a:lnTo>
                    <a:pt x="16876" y="6334"/>
                  </a:lnTo>
                  <a:lnTo>
                    <a:pt x="16992" y="6681"/>
                  </a:lnTo>
                  <a:lnTo>
                    <a:pt x="16992" y="6836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8"/>
                  </a:lnTo>
                  <a:lnTo>
                    <a:pt x="16374" y="7338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370" y="6565"/>
                  </a:lnTo>
                  <a:lnTo>
                    <a:pt x="15061" y="6141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06" y="619"/>
                  </a:lnTo>
                  <a:lnTo>
                    <a:pt x="10929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33" y="2742"/>
                  </a:lnTo>
                  <a:lnTo>
                    <a:pt x="12396" y="3090"/>
                  </a:lnTo>
                  <a:lnTo>
                    <a:pt x="12860" y="3399"/>
                  </a:lnTo>
                  <a:lnTo>
                    <a:pt x="12860" y="3399"/>
                  </a:lnTo>
                  <a:lnTo>
                    <a:pt x="12049" y="3283"/>
                  </a:lnTo>
                  <a:lnTo>
                    <a:pt x="11199" y="3283"/>
                  </a:lnTo>
                  <a:lnTo>
                    <a:pt x="10388" y="3322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623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082" y="10156"/>
                  </a:lnTo>
                  <a:lnTo>
                    <a:pt x="503" y="10967"/>
                  </a:lnTo>
                  <a:lnTo>
                    <a:pt x="1" y="11778"/>
                  </a:lnTo>
                  <a:lnTo>
                    <a:pt x="348" y="12049"/>
                  </a:lnTo>
                  <a:lnTo>
                    <a:pt x="1546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79"/>
                  </a:lnTo>
                  <a:lnTo>
                    <a:pt x="6257" y="5561"/>
                  </a:lnTo>
                  <a:lnTo>
                    <a:pt x="7106" y="5059"/>
                  </a:lnTo>
                  <a:lnTo>
                    <a:pt x="7994" y="4596"/>
                  </a:lnTo>
                  <a:lnTo>
                    <a:pt x="8458" y="4441"/>
                  </a:lnTo>
                  <a:lnTo>
                    <a:pt x="8921" y="4248"/>
                  </a:lnTo>
                  <a:lnTo>
                    <a:pt x="9423" y="4133"/>
                  </a:lnTo>
                  <a:lnTo>
                    <a:pt x="9886" y="4017"/>
                  </a:lnTo>
                  <a:lnTo>
                    <a:pt x="10388" y="3901"/>
                  </a:lnTo>
                  <a:lnTo>
                    <a:pt x="10852" y="3862"/>
                  </a:lnTo>
                  <a:lnTo>
                    <a:pt x="11354" y="3824"/>
                  </a:lnTo>
                  <a:lnTo>
                    <a:pt x="11856" y="3824"/>
                  </a:lnTo>
                  <a:lnTo>
                    <a:pt x="12358" y="3862"/>
                  </a:lnTo>
                  <a:lnTo>
                    <a:pt x="12860" y="3901"/>
                  </a:lnTo>
                  <a:lnTo>
                    <a:pt x="12319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47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4"/>
                  </a:lnTo>
                  <a:lnTo>
                    <a:pt x="11006" y="6411"/>
                  </a:lnTo>
                  <a:lnTo>
                    <a:pt x="11277" y="6449"/>
                  </a:lnTo>
                  <a:lnTo>
                    <a:pt x="11585" y="6411"/>
                  </a:lnTo>
                  <a:lnTo>
                    <a:pt x="11856" y="6372"/>
                  </a:lnTo>
                  <a:lnTo>
                    <a:pt x="12165" y="6256"/>
                  </a:lnTo>
                  <a:lnTo>
                    <a:pt x="12628" y="6063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760" y="7878"/>
                  </a:lnTo>
                  <a:lnTo>
                    <a:pt x="16876" y="7840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7"/>
                  </a:lnTo>
                  <a:lnTo>
                    <a:pt x="17378" y="7531"/>
                  </a:lnTo>
                  <a:lnTo>
                    <a:pt x="17416" y="7376"/>
                  </a:lnTo>
                  <a:lnTo>
                    <a:pt x="17455" y="7260"/>
                  </a:lnTo>
                  <a:lnTo>
                    <a:pt x="17493" y="6951"/>
                  </a:lnTo>
                  <a:lnTo>
                    <a:pt x="17416" y="6604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4"/>
                  </a:lnTo>
                  <a:lnTo>
                    <a:pt x="17146" y="2163"/>
                  </a:lnTo>
                  <a:lnTo>
                    <a:pt x="17107" y="1932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36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41" y="2434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11"/>
            <p:cNvSpPr/>
            <p:nvPr/>
          </p:nvSpPr>
          <p:spPr>
            <a:xfrm>
              <a:off x="5396100" y="24418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4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2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6" y="9153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3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7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5"/>
                  </a:lnTo>
                  <a:lnTo>
                    <a:pt x="695" y="735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4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50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3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9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6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8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2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4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7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11"/>
            <p:cNvSpPr/>
            <p:nvPr/>
          </p:nvSpPr>
          <p:spPr>
            <a:xfrm>
              <a:off x="4094775" y="2444775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4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5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11"/>
            <p:cNvSpPr/>
            <p:nvPr/>
          </p:nvSpPr>
          <p:spPr>
            <a:xfrm>
              <a:off x="6880825" y="24872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5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40" y="4943"/>
                  </a:lnTo>
                  <a:lnTo>
                    <a:pt x="155" y="4943"/>
                  </a:lnTo>
                  <a:lnTo>
                    <a:pt x="542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9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11"/>
            <p:cNvSpPr/>
            <p:nvPr/>
          </p:nvSpPr>
          <p:spPr>
            <a:xfrm>
              <a:off x="4037825" y="2489175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3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3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69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7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9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5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11"/>
            <p:cNvSpPr/>
            <p:nvPr/>
          </p:nvSpPr>
          <p:spPr>
            <a:xfrm>
              <a:off x="6829675" y="24891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580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9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9"/>
                  </a:lnTo>
                  <a:lnTo>
                    <a:pt x="78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8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4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6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11"/>
            <p:cNvSpPr/>
            <p:nvPr/>
          </p:nvSpPr>
          <p:spPr>
            <a:xfrm>
              <a:off x="2130250" y="2495950"/>
              <a:ext cx="246175" cy="107175"/>
            </a:xfrm>
            <a:custGeom>
              <a:avLst/>
              <a:gdLst/>
              <a:ahLst/>
              <a:cxnLst/>
              <a:rect l="l" t="t" r="r" b="b"/>
              <a:pathLst>
                <a:path w="9847" h="4287" extrusionOk="0">
                  <a:moveTo>
                    <a:pt x="8882" y="2742"/>
                  </a:moveTo>
                  <a:lnTo>
                    <a:pt x="9113" y="2819"/>
                  </a:lnTo>
                  <a:lnTo>
                    <a:pt x="9229" y="2896"/>
                  </a:lnTo>
                  <a:lnTo>
                    <a:pt x="9306" y="3012"/>
                  </a:lnTo>
                  <a:lnTo>
                    <a:pt x="9384" y="3089"/>
                  </a:lnTo>
                  <a:lnTo>
                    <a:pt x="9384" y="3205"/>
                  </a:lnTo>
                  <a:lnTo>
                    <a:pt x="9422" y="3321"/>
                  </a:lnTo>
                  <a:lnTo>
                    <a:pt x="9384" y="3437"/>
                  </a:lnTo>
                  <a:lnTo>
                    <a:pt x="9268" y="3630"/>
                  </a:lnTo>
                  <a:lnTo>
                    <a:pt x="9113" y="3785"/>
                  </a:lnTo>
                  <a:lnTo>
                    <a:pt x="8920" y="3862"/>
                  </a:lnTo>
                  <a:lnTo>
                    <a:pt x="8727" y="3862"/>
                  </a:lnTo>
                  <a:lnTo>
                    <a:pt x="8573" y="3785"/>
                  </a:lnTo>
                  <a:lnTo>
                    <a:pt x="8418" y="3630"/>
                  </a:lnTo>
                  <a:lnTo>
                    <a:pt x="8302" y="3437"/>
                  </a:lnTo>
                  <a:lnTo>
                    <a:pt x="8302" y="3244"/>
                  </a:lnTo>
                  <a:lnTo>
                    <a:pt x="8341" y="3051"/>
                  </a:lnTo>
                  <a:lnTo>
                    <a:pt x="8380" y="2858"/>
                  </a:lnTo>
                  <a:lnTo>
                    <a:pt x="8418" y="2819"/>
                  </a:lnTo>
                  <a:lnTo>
                    <a:pt x="8650" y="2742"/>
                  </a:lnTo>
                  <a:close/>
                  <a:moveTo>
                    <a:pt x="155" y="0"/>
                  </a:moveTo>
                  <a:lnTo>
                    <a:pt x="77" y="39"/>
                  </a:lnTo>
                  <a:lnTo>
                    <a:pt x="39" y="78"/>
                  </a:lnTo>
                  <a:lnTo>
                    <a:pt x="0" y="155"/>
                  </a:lnTo>
                  <a:lnTo>
                    <a:pt x="39" y="271"/>
                  </a:lnTo>
                  <a:lnTo>
                    <a:pt x="77" y="348"/>
                  </a:lnTo>
                  <a:lnTo>
                    <a:pt x="116" y="386"/>
                  </a:lnTo>
                  <a:lnTo>
                    <a:pt x="618" y="618"/>
                  </a:lnTo>
                  <a:lnTo>
                    <a:pt x="1120" y="773"/>
                  </a:lnTo>
                  <a:lnTo>
                    <a:pt x="2124" y="1081"/>
                  </a:lnTo>
                  <a:lnTo>
                    <a:pt x="4286" y="1738"/>
                  </a:lnTo>
                  <a:lnTo>
                    <a:pt x="6101" y="2317"/>
                  </a:lnTo>
                  <a:lnTo>
                    <a:pt x="7028" y="2587"/>
                  </a:lnTo>
                  <a:lnTo>
                    <a:pt x="7993" y="2819"/>
                  </a:lnTo>
                  <a:lnTo>
                    <a:pt x="7916" y="2974"/>
                  </a:lnTo>
                  <a:lnTo>
                    <a:pt x="7878" y="3089"/>
                  </a:lnTo>
                  <a:lnTo>
                    <a:pt x="7878" y="3398"/>
                  </a:lnTo>
                  <a:lnTo>
                    <a:pt x="7993" y="3707"/>
                  </a:lnTo>
                  <a:lnTo>
                    <a:pt x="8109" y="3939"/>
                  </a:lnTo>
                  <a:lnTo>
                    <a:pt x="8225" y="4093"/>
                  </a:lnTo>
                  <a:lnTo>
                    <a:pt x="8380" y="4171"/>
                  </a:lnTo>
                  <a:lnTo>
                    <a:pt x="8573" y="4248"/>
                  </a:lnTo>
                  <a:lnTo>
                    <a:pt x="8727" y="4287"/>
                  </a:lnTo>
                  <a:lnTo>
                    <a:pt x="8920" y="4287"/>
                  </a:lnTo>
                  <a:lnTo>
                    <a:pt x="9075" y="4248"/>
                  </a:lnTo>
                  <a:lnTo>
                    <a:pt x="9268" y="4209"/>
                  </a:lnTo>
                  <a:lnTo>
                    <a:pt x="9422" y="4093"/>
                  </a:lnTo>
                  <a:lnTo>
                    <a:pt x="9538" y="3978"/>
                  </a:lnTo>
                  <a:lnTo>
                    <a:pt x="9654" y="3823"/>
                  </a:lnTo>
                  <a:lnTo>
                    <a:pt x="9770" y="3669"/>
                  </a:lnTo>
                  <a:lnTo>
                    <a:pt x="9808" y="3514"/>
                  </a:lnTo>
                  <a:lnTo>
                    <a:pt x="9847" y="3321"/>
                  </a:lnTo>
                  <a:lnTo>
                    <a:pt x="9847" y="3128"/>
                  </a:lnTo>
                  <a:lnTo>
                    <a:pt x="9770" y="2974"/>
                  </a:lnTo>
                  <a:lnTo>
                    <a:pt x="9692" y="2781"/>
                  </a:lnTo>
                  <a:lnTo>
                    <a:pt x="9577" y="2665"/>
                  </a:lnTo>
                  <a:lnTo>
                    <a:pt x="9422" y="2549"/>
                  </a:lnTo>
                  <a:lnTo>
                    <a:pt x="9229" y="2433"/>
                  </a:lnTo>
                  <a:lnTo>
                    <a:pt x="9075" y="2394"/>
                  </a:lnTo>
                  <a:lnTo>
                    <a:pt x="8688" y="2394"/>
                  </a:lnTo>
                  <a:lnTo>
                    <a:pt x="8495" y="2472"/>
                  </a:lnTo>
                  <a:lnTo>
                    <a:pt x="8341" y="2549"/>
                  </a:lnTo>
                  <a:lnTo>
                    <a:pt x="7298" y="2163"/>
                  </a:lnTo>
                  <a:lnTo>
                    <a:pt x="6294" y="1815"/>
                  </a:lnTo>
                  <a:lnTo>
                    <a:pt x="4209" y="1159"/>
                  </a:lnTo>
                  <a:lnTo>
                    <a:pt x="3244" y="850"/>
                  </a:lnTo>
                  <a:lnTo>
                    <a:pt x="2240" y="502"/>
                  </a:lnTo>
                  <a:lnTo>
                    <a:pt x="1236" y="193"/>
                  </a:lnTo>
                  <a:lnTo>
                    <a:pt x="734" y="7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11"/>
            <p:cNvSpPr/>
            <p:nvPr/>
          </p:nvSpPr>
          <p:spPr>
            <a:xfrm>
              <a:off x="4737700" y="2534550"/>
              <a:ext cx="459550" cy="296400"/>
            </a:xfrm>
            <a:custGeom>
              <a:avLst/>
              <a:gdLst/>
              <a:ahLst/>
              <a:cxnLst/>
              <a:rect l="l" t="t" r="r" b="b"/>
              <a:pathLst>
                <a:path w="18382" h="11856" extrusionOk="0">
                  <a:moveTo>
                    <a:pt x="17648" y="2936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9"/>
                  </a:lnTo>
                  <a:lnTo>
                    <a:pt x="17880" y="3322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40"/>
                  </a:lnTo>
                  <a:lnTo>
                    <a:pt x="17648" y="4133"/>
                  </a:lnTo>
                  <a:lnTo>
                    <a:pt x="17300" y="4403"/>
                  </a:lnTo>
                  <a:lnTo>
                    <a:pt x="17030" y="4596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4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5"/>
                  </a:lnTo>
                  <a:lnTo>
                    <a:pt x="16528" y="3515"/>
                  </a:lnTo>
                  <a:lnTo>
                    <a:pt x="16721" y="3283"/>
                  </a:lnTo>
                  <a:lnTo>
                    <a:pt x="16953" y="3129"/>
                  </a:lnTo>
                  <a:lnTo>
                    <a:pt x="17223" y="2974"/>
                  </a:lnTo>
                  <a:lnTo>
                    <a:pt x="17493" y="2936"/>
                  </a:lnTo>
                  <a:close/>
                  <a:moveTo>
                    <a:pt x="14211" y="4866"/>
                  </a:moveTo>
                  <a:lnTo>
                    <a:pt x="14481" y="4905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30"/>
                  </a:lnTo>
                  <a:lnTo>
                    <a:pt x="14752" y="5523"/>
                  </a:lnTo>
                  <a:lnTo>
                    <a:pt x="14288" y="5677"/>
                  </a:lnTo>
                  <a:lnTo>
                    <a:pt x="14018" y="5716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600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7"/>
                  </a:lnTo>
                  <a:lnTo>
                    <a:pt x="13169" y="5021"/>
                  </a:lnTo>
                  <a:lnTo>
                    <a:pt x="13323" y="4944"/>
                  </a:lnTo>
                  <a:lnTo>
                    <a:pt x="13555" y="4905"/>
                  </a:lnTo>
                  <a:lnTo>
                    <a:pt x="13864" y="4866"/>
                  </a:lnTo>
                  <a:close/>
                  <a:moveTo>
                    <a:pt x="15756" y="5523"/>
                  </a:moveTo>
                  <a:lnTo>
                    <a:pt x="16374" y="5832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4"/>
                  </a:lnTo>
                  <a:lnTo>
                    <a:pt x="17571" y="6913"/>
                  </a:lnTo>
                  <a:lnTo>
                    <a:pt x="17609" y="7067"/>
                  </a:lnTo>
                  <a:lnTo>
                    <a:pt x="17609" y="7222"/>
                  </a:lnTo>
                  <a:lnTo>
                    <a:pt x="17609" y="7454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4"/>
                  </a:lnTo>
                  <a:lnTo>
                    <a:pt x="17146" y="7724"/>
                  </a:lnTo>
                  <a:lnTo>
                    <a:pt x="16953" y="7685"/>
                  </a:lnTo>
                  <a:lnTo>
                    <a:pt x="16798" y="7608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7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2"/>
                  </a:lnTo>
                  <a:lnTo>
                    <a:pt x="15756" y="5523"/>
                  </a:lnTo>
                  <a:close/>
                  <a:moveTo>
                    <a:pt x="4944" y="464"/>
                  </a:moveTo>
                  <a:lnTo>
                    <a:pt x="5561" y="503"/>
                  </a:lnTo>
                  <a:lnTo>
                    <a:pt x="6141" y="657"/>
                  </a:lnTo>
                  <a:lnTo>
                    <a:pt x="6681" y="889"/>
                  </a:lnTo>
                  <a:lnTo>
                    <a:pt x="7222" y="1198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5"/>
                  </a:lnTo>
                  <a:lnTo>
                    <a:pt x="8766" y="2781"/>
                  </a:lnTo>
                  <a:lnTo>
                    <a:pt x="9037" y="3206"/>
                  </a:lnTo>
                  <a:lnTo>
                    <a:pt x="9268" y="3669"/>
                  </a:lnTo>
                  <a:lnTo>
                    <a:pt x="9693" y="4596"/>
                  </a:lnTo>
                  <a:lnTo>
                    <a:pt x="10079" y="5523"/>
                  </a:lnTo>
                  <a:lnTo>
                    <a:pt x="10272" y="5909"/>
                  </a:lnTo>
                  <a:lnTo>
                    <a:pt x="10504" y="6295"/>
                  </a:lnTo>
                  <a:lnTo>
                    <a:pt x="10736" y="6643"/>
                  </a:lnTo>
                  <a:lnTo>
                    <a:pt x="11006" y="6913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1"/>
                  </a:lnTo>
                  <a:lnTo>
                    <a:pt x="13207" y="7492"/>
                  </a:lnTo>
                  <a:lnTo>
                    <a:pt x="13516" y="7415"/>
                  </a:lnTo>
                  <a:lnTo>
                    <a:pt x="13825" y="7260"/>
                  </a:lnTo>
                  <a:lnTo>
                    <a:pt x="14095" y="7106"/>
                  </a:lnTo>
                  <a:lnTo>
                    <a:pt x="14366" y="6952"/>
                  </a:lnTo>
                  <a:lnTo>
                    <a:pt x="14597" y="6720"/>
                  </a:lnTo>
                  <a:lnTo>
                    <a:pt x="14829" y="6488"/>
                  </a:lnTo>
                  <a:lnTo>
                    <a:pt x="14829" y="6488"/>
                  </a:lnTo>
                  <a:lnTo>
                    <a:pt x="14404" y="7222"/>
                  </a:lnTo>
                  <a:lnTo>
                    <a:pt x="13941" y="7878"/>
                  </a:lnTo>
                  <a:lnTo>
                    <a:pt x="13439" y="8535"/>
                  </a:lnTo>
                  <a:lnTo>
                    <a:pt x="12860" y="9114"/>
                  </a:lnTo>
                  <a:lnTo>
                    <a:pt x="12242" y="9616"/>
                  </a:lnTo>
                  <a:lnTo>
                    <a:pt x="11547" y="10079"/>
                  </a:lnTo>
                  <a:lnTo>
                    <a:pt x="10813" y="10504"/>
                  </a:lnTo>
                  <a:lnTo>
                    <a:pt x="10041" y="10813"/>
                  </a:lnTo>
                  <a:lnTo>
                    <a:pt x="9462" y="11006"/>
                  </a:lnTo>
                  <a:lnTo>
                    <a:pt x="8882" y="11161"/>
                  </a:lnTo>
                  <a:lnTo>
                    <a:pt x="8303" y="11276"/>
                  </a:lnTo>
                  <a:lnTo>
                    <a:pt x="7724" y="11315"/>
                  </a:lnTo>
                  <a:lnTo>
                    <a:pt x="7145" y="11354"/>
                  </a:lnTo>
                  <a:lnTo>
                    <a:pt x="6604" y="11315"/>
                  </a:lnTo>
                  <a:lnTo>
                    <a:pt x="6025" y="11238"/>
                  </a:lnTo>
                  <a:lnTo>
                    <a:pt x="5484" y="11122"/>
                  </a:lnTo>
                  <a:lnTo>
                    <a:pt x="4944" y="10967"/>
                  </a:lnTo>
                  <a:lnTo>
                    <a:pt x="4442" y="10736"/>
                  </a:lnTo>
                  <a:lnTo>
                    <a:pt x="3940" y="10504"/>
                  </a:lnTo>
                  <a:lnTo>
                    <a:pt x="3476" y="10195"/>
                  </a:lnTo>
                  <a:lnTo>
                    <a:pt x="3013" y="9848"/>
                  </a:lnTo>
                  <a:lnTo>
                    <a:pt x="2549" y="9461"/>
                  </a:lnTo>
                  <a:lnTo>
                    <a:pt x="2163" y="9037"/>
                  </a:lnTo>
                  <a:lnTo>
                    <a:pt x="1777" y="8573"/>
                  </a:lnTo>
                  <a:lnTo>
                    <a:pt x="1430" y="8033"/>
                  </a:lnTo>
                  <a:lnTo>
                    <a:pt x="1121" y="7492"/>
                  </a:lnTo>
                  <a:lnTo>
                    <a:pt x="850" y="6913"/>
                  </a:lnTo>
                  <a:lnTo>
                    <a:pt x="657" y="6334"/>
                  </a:lnTo>
                  <a:lnTo>
                    <a:pt x="503" y="5754"/>
                  </a:lnTo>
                  <a:lnTo>
                    <a:pt x="426" y="5137"/>
                  </a:lnTo>
                  <a:lnTo>
                    <a:pt x="426" y="4519"/>
                  </a:lnTo>
                  <a:lnTo>
                    <a:pt x="503" y="3862"/>
                  </a:lnTo>
                  <a:lnTo>
                    <a:pt x="696" y="3283"/>
                  </a:lnTo>
                  <a:lnTo>
                    <a:pt x="928" y="2743"/>
                  </a:lnTo>
                  <a:lnTo>
                    <a:pt x="1275" y="2241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80"/>
                  </a:lnTo>
                  <a:lnTo>
                    <a:pt x="4326" y="464"/>
                  </a:lnTo>
                  <a:close/>
                  <a:moveTo>
                    <a:pt x="4519" y="1"/>
                  </a:moveTo>
                  <a:lnTo>
                    <a:pt x="4249" y="39"/>
                  </a:lnTo>
                  <a:lnTo>
                    <a:pt x="3901" y="78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6"/>
                  </a:lnTo>
                  <a:lnTo>
                    <a:pt x="2472" y="580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4"/>
                  </a:lnTo>
                  <a:lnTo>
                    <a:pt x="1082" y="1700"/>
                  </a:lnTo>
                  <a:lnTo>
                    <a:pt x="773" y="2163"/>
                  </a:lnTo>
                  <a:lnTo>
                    <a:pt x="503" y="2627"/>
                  </a:lnTo>
                  <a:lnTo>
                    <a:pt x="310" y="3090"/>
                  </a:lnTo>
                  <a:lnTo>
                    <a:pt x="155" y="3592"/>
                  </a:lnTo>
                  <a:lnTo>
                    <a:pt x="40" y="4094"/>
                  </a:lnTo>
                  <a:lnTo>
                    <a:pt x="1" y="4596"/>
                  </a:lnTo>
                  <a:lnTo>
                    <a:pt x="1" y="5137"/>
                  </a:lnTo>
                  <a:lnTo>
                    <a:pt x="78" y="5639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9"/>
                  </a:lnTo>
                  <a:lnTo>
                    <a:pt x="1237" y="8612"/>
                  </a:lnTo>
                  <a:lnTo>
                    <a:pt x="1545" y="9037"/>
                  </a:lnTo>
                  <a:lnTo>
                    <a:pt x="2009" y="9577"/>
                  </a:lnTo>
                  <a:lnTo>
                    <a:pt x="2472" y="10041"/>
                  </a:lnTo>
                  <a:lnTo>
                    <a:pt x="2974" y="10427"/>
                  </a:lnTo>
                  <a:lnTo>
                    <a:pt x="3476" y="10813"/>
                  </a:lnTo>
                  <a:lnTo>
                    <a:pt x="4055" y="11083"/>
                  </a:lnTo>
                  <a:lnTo>
                    <a:pt x="4596" y="11354"/>
                  </a:lnTo>
                  <a:lnTo>
                    <a:pt x="5214" y="11547"/>
                  </a:lnTo>
                  <a:lnTo>
                    <a:pt x="5832" y="11701"/>
                  </a:lnTo>
                  <a:lnTo>
                    <a:pt x="5870" y="11856"/>
                  </a:lnTo>
                  <a:lnTo>
                    <a:pt x="6218" y="11778"/>
                  </a:lnTo>
                  <a:lnTo>
                    <a:pt x="7029" y="11817"/>
                  </a:lnTo>
                  <a:lnTo>
                    <a:pt x="7840" y="11817"/>
                  </a:lnTo>
                  <a:lnTo>
                    <a:pt x="8689" y="11701"/>
                  </a:lnTo>
                  <a:lnTo>
                    <a:pt x="9539" y="11508"/>
                  </a:lnTo>
                  <a:lnTo>
                    <a:pt x="10272" y="11238"/>
                  </a:lnTo>
                  <a:lnTo>
                    <a:pt x="11006" y="10929"/>
                  </a:lnTo>
                  <a:lnTo>
                    <a:pt x="11315" y="10813"/>
                  </a:lnTo>
                  <a:lnTo>
                    <a:pt x="11315" y="10774"/>
                  </a:lnTo>
                  <a:lnTo>
                    <a:pt x="12049" y="10350"/>
                  </a:lnTo>
                  <a:lnTo>
                    <a:pt x="12705" y="9848"/>
                  </a:lnTo>
                  <a:lnTo>
                    <a:pt x="13362" y="9307"/>
                  </a:lnTo>
                  <a:lnTo>
                    <a:pt x="13941" y="8689"/>
                  </a:lnTo>
                  <a:lnTo>
                    <a:pt x="14481" y="8033"/>
                  </a:lnTo>
                  <a:lnTo>
                    <a:pt x="14713" y="7685"/>
                  </a:lnTo>
                  <a:lnTo>
                    <a:pt x="14906" y="7299"/>
                  </a:lnTo>
                  <a:lnTo>
                    <a:pt x="15099" y="6952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20"/>
                  </a:lnTo>
                  <a:lnTo>
                    <a:pt x="15987" y="7145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7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3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4"/>
                  </a:lnTo>
                  <a:lnTo>
                    <a:pt x="18034" y="7260"/>
                  </a:lnTo>
                  <a:lnTo>
                    <a:pt x="17995" y="7029"/>
                  </a:lnTo>
                  <a:lnTo>
                    <a:pt x="17918" y="6836"/>
                  </a:lnTo>
                  <a:lnTo>
                    <a:pt x="17841" y="6643"/>
                  </a:lnTo>
                  <a:lnTo>
                    <a:pt x="17725" y="6450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6"/>
                  </a:lnTo>
                  <a:lnTo>
                    <a:pt x="16567" y="5446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2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4"/>
                  </a:lnTo>
                  <a:lnTo>
                    <a:pt x="18343" y="3553"/>
                  </a:lnTo>
                  <a:lnTo>
                    <a:pt x="18382" y="3322"/>
                  </a:lnTo>
                  <a:lnTo>
                    <a:pt x="18343" y="3090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4"/>
                  </a:lnTo>
                  <a:lnTo>
                    <a:pt x="17841" y="2588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8"/>
                  </a:lnTo>
                  <a:lnTo>
                    <a:pt x="16953" y="2704"/>
                  </a:lnTo>
                  <a:lnTo>
                    <a:pt x="16760" y="2781"/>
                  </a:lnTo>
                  <a:lnTo>
                    <a:pt x="16567" y="2936"/>
                  </a:lnTo>
                  <a:lnTo>
                    <a:pt x="16412" y="3090"/>
                  </a:lnTo>
                  <a:lnTo>
                    <a:pt x="16258" y="3283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1"/>
                  </a:lnTo>
                  <a:lnTo>
                    <a:pt x="15524" y="5021"/>
                  </a:lnTo>
                  <a:lnTo>
                    <a:pt x="15099" y="4789"/>
                  </a:lnTo>
                  <a:lnTo>
                    <a:pt x="14675" y="4635"/>
                  </a:lnTo>
                  <a:lnTo>
                    <a:pt x="14211" y="4519"/>
                  </a:lnTo>
                  <a:lnTo>
                    <a:pt x="13748" y="4519"/>
                  </a:lnTo>
                  <a:lnTo>
                    <a:pt x="13362" y="4596"/>
                  </a:lnTo>
                  <a:lnTo>
                    <a:pt x="13169" y="4635"/>
                  </a:lnTo>
                  <a:lnTo>
                    <a:pt x="12975" y="4712"/>
                  </a:lnTo>
                  <a:lnTo>
                    <a:pt x="12782" y="4789"/>
                  </a:lnTo>
                  <a:lnTo>
                    <a:pt x="12628" y="4944"/>
                  </a:lnTo>
                  <a:lnTo>
                    <a:pt x="12512" y="5098"/>
                  </a:lnTo>
                  <a:lnTo>
                    <a:pt x="12435" y="5252"/>
                  </a:lnTo>
                  <a:lnTo>
                    <a:pt x="12396" y="5446"/>
                  </a:lnTo>
                  <a:lnTo>
                    <a:pt x="12473" y="5639"/>
                  </a:lnTo>
                  <a:lnTo>
                    <a:pt x="12551" y="5793"/>
                  </a:lnTo>
                  <a:lnTo>
                    <a:pt x="12705" y="5909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1"/>
                  </a:lnTo>
                  <a:lnTo>
                    <a:pt x="13786" y="6141"/>
                  </a:lnTo>
                  <a:lnTo>
                    <a:pt x="14134" y="6102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20"/>
                  </a:lnTo>
                  <a:lnTo>
                    <a:pt x="13671" y="6836"/>
                  </a:lnTo>
                  <a:lnTo>
                    <a:pt x="13439" y="6952"/>
                  </a:lnTo>
                  <a:lnTo>
                    <a:pt x="13207" y="7029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1"/>
                  </a:lnTo>
                  <a:lnTo>
                    <a:pt x="10968" y="6141"/>
                  </a:lnTo>
                  <a:lnTo>
                    <a:pt x="10774" y="5793"/>
                  </a:lnTo>
                  <a:lnTo>
                    <a:pt x="10504" y="5330"/>
                  </a:lnTo>
                  <a:lnTo>
                    <a:pt x="10311" y="4828"/>
                  </a:lnTo>
                  <a:lnTo>
                    <a:pt x="9886" y="3862"/>
                  </a:lnTo>
                  <a:lnTo>
                    <a:pt x="9655" y="3399"/>
                  </a:lnTo>
                  <a:lnTo>
                    <a:pt x="9423" y="2936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2"/>
                  </a:lnTo>
                  <a:lnTo>
                    <a:pt x="6874" y="503"/>
                  </a:lnTo>
                  <a:lnTo>
                    <a:pt x="6295" y="271"/>
                  </a:lnTo>
                  <a:lnTo>
                    <a:pt x="5716" y="117"/>
                  </a:lnTo>
                  <a:lnTo>
                    <a:pt x="5137" y="39"/>
                  </a:lnTo>
                  <a:lnTo>
                    <a:pt x="451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11"/>
            <p:cNvSpPr/>
            <p:nvPr/>
          </p:nvSpPr>
          <p:spPr>
            <a:xfrm>
              <a:off x="6767875" y="25365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1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6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11"/>
            <p:cNvSpPr/>
            <p:nvPr/>
          </p:nvSpPr>
          <p:spPr>
            <a:xfrm>
              <a:off x="694725" y="25374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8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11"/>
            <p:cNvSpPr/>
            <p:nvPr/>
          </p:nvSpPr>
          <p:spPr>
            <a:xfrm>
              <a:off x="643575" y="25393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657" y="1468"/>
                  </a:lnTo>
                  <a:lnTo>
                    <a:pt x="579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3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5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11"/>
            <p:cNvSpPr/>
            <p:nvPr/>
          </p:nvSpPr>
          <p:spPr>
            <a:xfrm>
              <a:off x="2323325" y="2542275"/>
              <a:ext cx="309900" cy="249100"/>
            </a:xfrm>
            <a:custGeom>
              <a:avLst/>
              <a:gdLst/>
              <a:ahLst/>
              <a:cxnLst/>
              <a:rect l="l" t="t" r="r" b="b"/>
              <a:pathLst>
                <a:path w="12396" h="9964" extrusionOk="0">
                  <a:moveTo>
                    <a:pt x="10079" y="426"/>
                  </a:moveTo>
                  <a:lnTo>
                    <a:pt x="10272" y="464"/>
                  </a:lnTo>
                  <a:lnTo>
                    <a:pt x="10465" y="503"/>
                  </a:lnTo>
                  <a:lnTo>
                    <a:pt x="10581" y="541"/>
                  </a:lnTo>
                  <a:lnTo>
                    <a:pt x="10735" y="657"/>
                  </a:lnTo>
                  <a:lnTo>
                    <a:pt x="10851" y="850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28" y="1430"/>
                  </a:lnTo>
                  <a:lnTo>
                    <a:pt x="10890" y="1661"/>
                  </a:lnTo>
                  <a:lnTo>
                    <a:pt x="10812" y="1854"/>
                  </a:lnTo>
                  <a:lnTo>
                    <a:pt x="10619" y="2202"/>
                  </a:lnTo>
                  <a:lnTo>
                    <a:pt x="10310" y="2588"/>
                  </a:lnTo>
                  <a:lnTo>
                    <a:pt x="9963" y="2936"/>
                  </a:lnTo>
                  <a:lnTo>
                    <a:pt x="9422" y="3476"/>
                  </a:lnTo>
                  <a:lnTo>
                    <a:pt x="8843" y="3978"/>
                  </a:lnTo>
                  <a:lnTo>
                    <a:pt x="8186" y="4480"/>
                  </a:lnTo>
                  <a:lnTo>
                    <a:pt x="7569" y="4982"/>
                  </a:lnTo>
                  <a:lnTo>
                    <a:pt x="6912" y="5484"/>
                  </a:lnTo>
                  <a:lnTo>
                    <a:pt x="6256" y="5947"/>
                  </a:lnTo>
                  <a:lnTo>
                    <a:pt x="5483" y="6411"/>
                  </a:lnTo>
                  <a:lnTo>
                    <a:pt x="4711" y="6874"/>
                  </a:lnTo>
                  <a:lnTo>
                    <a:pt x="3939" y="7299"/>
                  </a:lnTo>
                  <a:lnTo>
                    <a:pt x="3128" y="7724"/>
                  </a:lnTo>
                  <a:lnTo>
                    <a:pt x="2471" y="7994"/>
                  </a:lnTo>
                  <a:lnTo>
                    <a:pt x="2163" y="8110"/>
                  </a:lnTo>
                  <a:lnTo>
                    <a:pt x="1815" y="8226"/>
                  </a:lnTo>
                  <a:lnTo>
                    <a:pt x="1506" y="8264"/>
                  </a:lnTo>
                  <a:lnTo>
                    <a:pt x="1159" y="8303"/>
                  </a:lnTo>
                  <a:lnTo>
                    <a:pt x="811" y="8303"/>
                  </a:lnTo>
                  <a:lnTo>
                    <a:pt x="463" y="8226"/>
                  </a:lnTo>
                  <a:lnTo>
                    <a:pt x="502" y="8148"/>
                  </a:lnTo>
                  <a:lnTo>
                    <a:pt x="463" y="8033"/>
                  </a:lnTo>
                  <a:lnTo>
                    <a:pt x="463" y="7917"/>
                  </a:lnTo>
                  <a:lnTo>
                    <a:pt x="463" y="7801"/>
                  </a:lnTo>
                  <a:lnTo>
                    <a:pt x="502" y="7569"/>
                  </a:lnTo>
                  <a:lnTo>
                    <a:pt x="618" y="7299"/>
                  </a:lnTo>
                  <a:lnTo>
                    <a:pt x="772" y="7029"/>
                  </a:lnTo>
                  <a:lnTo>
                    <a:pt x="1159" y="6565"/>
                  </a:lnTo>
                  <a:lnTo>
                    <a:pt x="1467" y="6179"/>
                  </a:lnTo>
                  <a:lnTo>
                    <a:pt x="2008" y="5561"/>
                  </a:lnTo>
                  <a:lnTo>
                    <a:pt x="2549" y="4982"/>
                  </a:lnTo>
                  <a:lnTo>
                    <a:pt x="3128" y="4441"/>
                  </a:lnTo>
                  <a:lnTo>
                    <a:pt x="3746" y="3862"/>
                  </a:lnTo>
                  <a:lnTo>
                    <a:pt x="4364" y="3360"/>
                  </a:lnTo>
                  <a:lnTo>
                    <a:pt x="5020" y="2858"/>
                  </a:lnTo>
                  <a:lnTo>
                    <a:pt x="5715" y="2434"/>
                  </a:lnTo>
                  <a:lnTo>
                    <a:pt x="6410" y="1970"/>
                  </a:lnTo>
                  <a:lnTo>
                    <a:pt x="7105" y="1584"/>
                  </a:lnTo>
                  <a:lnTo>
                    <a:pt x="7839" y="1236"/>
                  </a:lnTo>
                  <a:lnTo>
                    <a:pt x="8457" y="928"/>
                  </a:lnTo>
                  <a:lnTo>
                    <a:pt x="8843" y="734"/>
                  </a:lnTo>
                  <a:lnTo>
                    <a:pt x="9268" y="580"/>
                  </a:lnTo>
                  <a:lnTo>
                    <a:pt x="9692" y="464"/>
                  </a:lnTo>
                  <a:lnTo>
                    <a:pt x="10079" y="426"/>
                  </a:lnTo>
                  <a:close/>
                  <a:moveTo>
                    <a:pt x="11237" y="464"/>
                  </a:moveTo>
                  <a:lnTo>
                    <a:pt x="11430" y="580"/>
                  </a:lnTo>
                  <a:lnTo>
                    <a:pt x="11585" y="773"/>
                  </a:lnTo>
                  <a:lnTo>
                    <a:pt x="11700" y="966"/>
                  </a:lnTo>
                  <a:lnTo>
                    <a:pt x="11778" y="1236"/>
                  </a:lnTo>
                  <a:lnTo>
                    <a:pt x="11778" y="1468"/>
                  </a:lnTo>
                  <a:lnTo>
                    <a:pt x="11778" y="1738"/>
                  </a:lnTo>
                  <a:lnTo>
                    <a:pt x="11739" y="1970"/>
                  </a:lnTo>
                  <a:lnTo>
                    <a:pt x="11662" y="2240"/>
                  </a:lnTo>
                  <a:lnTo>
                    <a:pt x="11430" y="2627"/>
                  </a:lnTo>
                  <a:lnTo>
                    <a:pt x="11160" y="3013"/>
                  </a:lnTo>
                  <a:lnTo>
                    <a:pt x="10851" y="3399"/>
                  </a:lnTo>
                  <a:lnTo>
                    <a:pt x="10542" y="3746"/>
                  </a:lnTo>
                  <a:lnTo>
                    <a:pt x="9847" y="4480"/>
                  </a:lnTo>
                  <a:lnTo>
                    <a:pt x="9075" y="5137"/>
                  </a:lnTo>
                  <a:lnTo>
                    <a:pt x="8264" y="5793"/>
                  </a:lnTo>
                  <a:lnTo>
                    <a:pt x="7453" y="6372"/>
                  </a:lnTo>
                  <a:lnTo>
                    <a:pt x="6603" y="6990"/>
                  </a:lnTo>
                  <a:lnTo>
                    <a:pt x="5754" y="7569"/>
                  </a:lnTo>
                  <a:lnTo>
                    <a:pt x="4866" y="8110"/>
                  </a:lnTo>
                  <a:lnTo>
                    <a:pt x="3977" y="8612"/>
                  </a:lnTo>
                  <a:lnTo>
                    <a:pt x="3128" y="9037"/>
                  </a:lnTo>
                  <a:lnTo>
                    <a:pt x="2703" y="9191"/>
                  </a:lnTo>
                  <a:lnTo>
                    <a:pt x="2240" y="9346"/>
                  </a:lnTo>
                  <a:lnTo>
                    <a:pt x="1969" y="9384"/>
                  </a:lnTo>
                  <a:lnTo>
                    <a:pt x="1661" y="9423"/>
                  </a:lnTo>
                  <a:lnTo>
                    <a:pt x="1313" y="9384"/>
                  </a:lnTo>
                  <a:lnTo>
                    <a:pt x="1004" y="9346"/>
                  </a:lnTo>
                  <a:lnTo>
                    <a:pt x="734" y="9191"/>
                  </a:lnTo>
                  <a:lnTo>
                    <a:pt x="541" y="9037"/>
                  </a:lnTo>
                  <a:lnTo>
                    <a:pt x="463" y="8921"/>
                  </a:lnTo>
                  <a:lnTo>
                    <a:pt x="386" y="8805"/>
                  </a:lnTo>
                  <a:lnTo>
                    <a:pt x="348" y="8650"/>
                  </a:lnTo>
                  <a:lnTo>
                    <a:pt x="309" y="8496"/>
                  </a:lnTo>
                  <a:lnTo>
                    <a:pt x="579" y="8612"/>
                  </a:lnTo>
                  <a:lnTo>
                    <a:pt x="888" y="8728"/>
                  </a:lnTo>
                  <a:lnTo>
                    <a:pt x="1197" y="8766"/>
                  </a:lnTo>
                  <a:lnTo>
                    <a:pt x="1506" y="8766"/>
                  </a:lnTo>
                  <a:lnTo>
                    <a:pt x="1815" y="8728"/>
                  </a:lnTo>
                  <a:lnTo>
                    <a:pt x="2124" y="8650"/>
                  </a:lnTo>
                  <a:lnTo>
                    <a:pt x="2742" y="8457"/>
                  </a:lnTo>
                  <a:lnTo>
                    <a:pt x="3321" y="8187"/>
                  </a:lnTo>
                  <a:lnTo>
                    <a:pt x="3939" y="7917"/>
                  </a:lnTo>
                  <a:lnTo>
                    <a:pt x="4981" y="7299"/>
                  </a:lnTo>
                  <a:lnTo>
                    <a:pt x="6526" y="6372"/>
                  </a:lnTo>
                  <a:lnTo>
                    <a:pt x="7298" y="5832"/>
                  </a:lnTo>
                  <a:lnTo>
                    <a:pt x="8071" y="5291"/>
                  </a:lnTo>
                  <a:lnTo>
                    <a:pt x="8804" y="4750"/>
                  </a:lnTo>
                  <a:lnTo>
                    <a:pt x="9499" y="4133"/>
                  </a:lnTo>
                  <a:lnTo>
                    <a:pt x="10156" y="3515"/>
                  </a:lnTo>
                  <a:lnTo>
                    <a:pt x="10774" y="2820"/>
                  </a:lnTo>
                  <a:lnTo>
                    <a:pt x="10967" y="2588"/>
                  </a:lnTo>
                  <a:lnTo>
                    <a:pt x="11121" y="2356"/>
                  </a:lnTo>
                  <a:lnTo>
                    <a:pt x="11276" y="2047"/>
                  </a:lnTo>
                  <a:lnTo>
                    <a:pt x="11391" y="1777"/>
                  </a:lnTo>
                  <a:lnTo>
                    <a:pt x="11469" y="1468"/>
                  </a:lnTo>
                  <a:lnTo>
                    <a:pt x="11507" y="1159"/>
                  </a:lnTo>
                  <a:lnTo>
                    <a:pt x="11430" y="889"/>
                  </a:lnTo>
                  <a:lnTo>
                    <a:pt x="11314" y="580"/>
                  </a:lnTo>
                  <a:lnTo>
                    <a:pt x="11237" y="464"/>
                  </a:lnTo>
                  <a:close/>
                  <a:moveTo>
                    <a:pt x="9924" y="1"/>
                  </a:moveTo>
                  <a:lnTo>
                    <a:pt x="9654" y="39"/>
                  </a:lnTo>
                  <a:lnTo>
                    <a:pt x="9306" y="117"/>
                  </a:lnTo>
                  <a:lnTo>
                    <a:pt x="8920" y="194"/>
                  </a:lnTo>
                  <a:lnTo>
                    <a:pt x="8186" y="503"/>
                  </a:lnTo>
                  <a:lnTo>
                    <a:pt x="7491" y="850"/>
                  </a:lnTo>
                  <a:lnTo>
                    <a:pt x="6835" y="1198"/>
                  </a:lnTo>
                  <a:lnTo>
                    <a:pt x="6101" y="1584"/>
                  </a:lnTo>
                  <a:lnTo>
                    <a:pt x="5406" y="2009"/>
                  </a:lnTo>
                  <a:lnTo>
                    <a:pt x="4750" y="2472"/>
                  </a:lnTo>
                  <a:lnTo>
                    <a:pt x="4093" y="2974"/>
                  </a:lnTo>
                  <a:lnTo>
                    <a:pt x="3360" y="3553"/>
                  </a:lnTo>
                  <a:lnTo>
                    <a:pt x="2665" y="4210"/>
                  </a:lnTo>
                  <a:lnTo>
                    <a:pt x="1969" y="4866"/>
                  </a:lnTo>
                  <a:lnTo>
                    <a:pt x="1352" y="5600"/>
                  </a:lnTo>
                  <a:lnTo>
                    <a:pt x="888" y="6141"/>
                  </a:lnTo>
                  <a:lnTo>
                    <a:pt x="618" y="6449"/>
                  </a:lnTo>
                  <a:lnTo>
                    <a:pt x="348" y="6797"/>
                  </a:lnTo>
                  <a:lnTo>
                    <a:pt x="155" y="7145"/>
                  </a:lnTo>
                  <a:lnTo>
                    <a:pt x="0" y="7492"/>
                  </a:lnTo>
                  <a:lnTo>
                    <a:pt x="0" y="7685"/>
                  </a:lnTo>
                  <a:lnTo>
                    <a:pt x="0" y="7840"/>
                  </a:lnTo>
                  <a:lnTo>
                    <a:pt x="0" y="8033"/>
                  </a:lnTo>
                  <a:lnTo>
                    <a:pt x="77" y="8187"/>
                  </a:lnTo>
                  <a:lnTo>
                    <a:pt x="77" y="8264"/>
                  </a:lnTo>
                  <a:lnTo>
                    <a:pt x="77" y="8342"/>
                  </a:lnTo>
                  <a:lnTo>
                    <a:pt x="39" y="8496"/>
                  </a:lnTo>
                  <a:lnTo>
                    <a:pt x="39" y="8650"/>
                  </a:lnTo>
                  <a:lnTo>
                    <a:pt x="77" y="8805"/>
                  </a:lnTo>
                  <a:lnTo>
                    <a:pt x="116" y="8959"/>
                  </a:lnTo>
                  <a:lnTo>
                    <a:pt x="309" y="9230"/>
                  </a:lnTo>
                  <a:lnTo>
                    <a:pt x="541" y="9500"/>
                  </a:lnTo>
                  <a:lnTo>
                    <a:pt x="734" y="9616"/>
                  </a:lnTo>
                  <a:lnTo>
                    <a:pt x="965" y="9732"/>
                  </a:lnTo>
                  <a:lnTo>
                    <a:pt x="1236" y="9770"/>
                  </a:lnTo>
                  <a:lnTo>
                    <a:pt x="1467" y="9809"/>
                  </a:lnTo>
                  <a:lnTo>
                    <a:pt x="1583" y="9963"/>
                  </a:lnTo>
                  <a:lnTo>
                    <a:pt x="1815" y="9770"/>
                  </a:lnTo>
                  <a:lnTo>
                    <a:pt x="1892" y="9770"/>
                  </a:lnTo>
                  <a:lnTo>
                    <a:pt x="1892" y="9848"/>
                  </a:lnTo>
                  <a:lnTo>
                    <a:pt x="1931" y="9848"/>
                  </a:lnTo>
                  <a:lnTo>
                    <a:pt x="2008" y="9770"/>
                  </a:lnTo>
                  <a:lnTo>
                    <a:pt x="2394" y="9654"/>
                  </a:lnTo>
                  <a:lnTo>
                    <a:pt x="2935" y="9500"/>
                  </a:lnTo>
                  <a:lnTo>
                    <a:pt x="3514" y="9268"/>
                  </a:lnTo>
                  <a:lnTo>
                    <a:pt x="4055" y="9037"/>
                  </a:lnTo>
                  <a:lnTo>
                    <a:pt x="4557" y="8766"/>
                  </a:lnTo>
                  <a:lnTo>
                    <a:pt x="5599" y="8148"/>
                  </a:lnTo>
                  <a:lnTo>
                    <a:pt x="6603" y="7492"/>
                  </a:lnTo>
                  <a:lnTo>
                    <a:pt x="6758" y="7376"/>
                  </a:lnTo>
                  <a:lnTo>
                    <a:pt x="7839" y="6643"/>
                  </a:lnTo>
                  <a:lnTo>
                    <a:pt x="8688" y="5986"/>
                  </a:lnTo>
                  <a:lnTo>
                    <a:pt x="9538" y="5330"/>
                  </a:lnTo>
                  <a:lnTo>
                    <a:pt x="10388" y="4596"/>
                  </a:lnTo>
                  <a:lnTo>
                    <a:pt x="10774" y="4171"/>
                  </a:lnTo>
                  <a:lnTo>
                    <a:pt x="11121" y="3785"/>
                  </a:lnTo>
                  <a:lnTo>
                    <a:pt x="11160" y="3901"/>
                  </a:lnTo>
                  <a:lnTo>
                    <a:pt x="11430" y="3824"/>
                  </a:lnTo>
                  <a:lnTo>
                    <a:pt x="11932" y="4094"/>
                  </a:lnTo>
                  <a:lnTo>
                    <a:pt x="12087" y="3824"/>
                  </a:lnTo>
                  <a:lnTo>
                    <a:pt x="11353" y="3476"/>
                  </a:lnTo>
                  <a:lnTo>
                    <a:pt x="11662" y="3051"/>
                  </a:lnTo>
                  <a:lnTo>
                    <a:pt x="11932" y="2588"/>
                  </a:lnTo>
                  <a:lnTo>
                    <a:pt x="12087" y="2202"/>
                  </a:lnTo>
                  <a:lnTo>
                    <a:pt x="12164" y="1816"/>
                  </a:lnTo>
                  <a:lnTo>
                    <a:pt x="12395" y="1623"/>
                  </a:lnTo>
                  <a:lnTo>
                    <a:pt x="12164" y="1391"/>
                  </a:lnTo>
                  <a:lnTo>
                    <a:pt x="12125" y="1082"/>
                  </a:lnTo>
                  <a:lnTo>
                    <a:pt x="12048" y="812"/>
                  </a:lnTo>
                  <a:lnTo>
                    <a:pt x="11932" y="580"/>
                  </a:lnTo>
                  <a:lnTo>
                    <a:pt x="11778" y="387"/>
                  </a:lnTo>
                  <a:lnTo>
                    <a:pt x="11585" y="194"/>
                  </a:lnTo>
                  <a:lnTo>
                    <a:pt x="11353" y="78"/>
                  </a:lnTo>
                  <a:lnTo>
                    <a:pt x="11044" y="39"/>
                  </a:lnTo>
                  <a:lnTo>
                    <a:pt x="10735" y="39"/>
                  </a:lnTo>
                  <a:lnTo>
                    <a:pt x="10619" y="78"/>
                  </a:lnTo>
                  <a:lnTo>
                    <a:pt x="103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11"/>
            <p:cNvSpPr/>
            <p:nvPr/>
          </p:nvSpPr>
          <p:spPr>
            <a:xfrm>
              <a:off x="6773675" y="25422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4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52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2"/>
                  </a:lnTo>
                  <a:lnTo>
                    <a:pt x="2935" y="1430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4" y="1893"/>
                  </a:lnTo>
                  <a:lnTo>
                    <a:pt x="425" y="2434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6" y="11354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20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2"/>
                  </a:lnTo>
                  <a:lnTo>
                    <a:pt x="3669" y="10620"/>
                  </a:lnTo>
                  <a:lnTo>
                    <a:pt x="3824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6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3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6" y="2742"/>
                  </a:lnTo>
                  <a:lnTo>
                    <a:pt x="4287" y="2395"/>
                  </a:lnTo>
                  <a:lnTo>
                    <a:pt x="4210" y="1430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11"/>
            <p:cNvSpPr/>
            <p:nvPr/>
          </p:nvSpPr>
          <p:spPr>
            <a:xfrm>
              <a:off x="4769575" y="2562550"/>
              <a:ext cx="144825" cy="164150"/>
            </a:xfrm>
            <a:custGeom>
              <a:avLst/>
              <a:gdLst/>
              <a:ahLst/>
              <a:cxnLst/>
              <a:rect l="l" t="t" r="r" b="b"/>
              <a:pathLst>
                <a:path w="5793" h="6566" extrusionOk="0">
                  <a:moveTo>
                    <a:pt x="2858" y="464"/>
                  </a:moveTo>
                  <a:lnTo>
                    <a:pt x="3360" y="619"/>
                  </a:lnTo>
                  <a:lnTo>
                    <a:pt x="3823" y="812"/>
                  </a:lnTo>
                  <a:lnTo>
                    <a:pt x="4248" y="1082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9"/>
                  </a:lnTo>
                  <a:lnTo>
                    <a:pt x="5252" y="2511"/>
                  </a:lnTo>
                  <a:lnTo>
                    <a:pt x="5290" y="2781"/>
                  </a:lnTo>
                  <a:lnTo>
                    <a:pt x="5329" y="3051"/>
                  </a:lnTo>
                  <a:lnTo>
                    <a:pt x="5329" y="3322"/>
                  </a:lnTo>
                  <a:lnTo>
                    <a:pt x="5290" y="3785"/>
                  </a:lnTo>
                  <a:lnTo>
                    <a:pt x="5175" y="4248"/>
                  </a:lnTo>
                  <a:lnTo>
                    <a:pt x="4982" y="4712"/>
                  </a:lnTo>
                  <a:lnTo>
                    <a:pt x="4711" y="5098"/>
                  </a:lnTo>
                  <a:lnTo>
                    <a:pt x="4364" y="5445"/>
                  </a:lnTo>
                  <a:lnTo>
                    <a:pt x="4016" y="5716"/>
                  </a:lnTo>
                  <a:lnTo>
                    <a:pt x="3784" y="5832"/>
                  </a:lnTo>
                  <a:lnTo>
                    <a:pt x="3553" y="5947"/>
                  </a:lnTo>
                  <a:lnTo>
                    <a:pt x="3321" y="6025"/>
                  </a:lnTo>
                  <a:lnTo>
                    <a:pt x="3089" y="6063"/>
                  </a:lnTo>
                  <a:lnTo>
                    <a:pt x="2780" y="6102"/>
                  </a:lnTo>
                  <a:lnTo>
                    <a:pt x="2510" y="6102"/>
                  </a:lnTo>
                  <a:lnTo>
                    <a:pt x="2201" y="6063"/>
                  </a:lnTo>
                  <a:lnTo>
                    <a:pt x="1970" y="5986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600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1"/>
                  </a:lnTo>
                  <a:lnTo>
                    <a:pt x="734" y="4789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5"/>
                  </a:lnTo>
                  <a:lnTo>
                    <a:pt x="464" y="2974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700"/>
                  </a:lnTo>
                  <a:lnTo>
                    <a:pt x="966" y="1507"/>
                  </a:lnTo>
                  <a:lnTo>
                    <a:pt x="1120" y="1275"/>
                  </a:lnTo>
                  <a:lnTo>
                    <a:pt x="1313" y="1121"/>
                  </a:lnTo>
                  <a:lnTo>
                    <a:pt x="1506" y="927"/>
                  </a:lnTo>
                  <a:lnTo>
                    <a:pt x="1738" y="812"/>
                  </a:lnTo>
                  <a:lnTo>
                    <a:pt x="1970" y="696"/>
                  </a:lnTo>
                  <a:lnTo>
                    <a:pt x="2201" y="580"/>
                  </a:lnTo>
                  <a:lnTo>
                    <a:pt x="2472" y="541"/>
                  </a:lnTo>
                  <a:lnTo>
                    <a:pt x="2780" y="503"/>
                  </a:lnTo>
                  <a:lnTo>
                    <a:pt x="2819" y="503"/>
                  </a:lnTo>
                  <a:lnTo>
                    <a:pt x="2858" y="464"/>
                  </a:lnTo>
                  <a:close/>
                  <a:moveTo>
                    <a:pt x="2665" y="1"/>
                  </a:moveTo>
                  <a:lnTo>
                    <a:pt x="2587" y="39"/>
                  </a:lnTo>
                  <a:lnTo>
                    <a:pt x="2510" y="78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1"/>
                  </a:lnTo>
                  <a:lnTo>
                    <a:pt x="1854" y="310"/>
                  </a:lnTo>
                  <a:lnTo>
                    <a:pt x="1622" y="387"/>
                  </a:lnTo>
                  <a:lnTo>
                    <a:pt x="1390" y="503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7"/>
                  </a:lnTo>
                  <a:lnTo>
                    <a:pt x="348" y="1738"/>
                  </a:lnTo>
                  <a:lnTo>
                    <a:pt x="155" y="2279"/>
                  </a:lnTo>
                  <a:lnTo>
                    <a:pt x="39" y="2858"/>
                  </a:lnTo>
                  <a:lnTo>
                    <a:pt x="0" y="3399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3"/>
                  </a:lnTo>
                  <a:lnTo>
                    <a:pt x="309" y="4943"/>
                  </a:lnTo>
                  <a:lnTo>
                    <a:pt x="425" y="5214"/>
                  </a:lnTo>
                  <a:lnTo>
                    <a:pt x="579" y="5445"/>
                  </a:lnTo>
                  <a:lnTo>
                    <a:pt x="734" y="5677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8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7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7"/>
                  </a:lnTo>
                  <a:lnTo>
                    <a:pt x="3476" y="6449"/>
                  </a:lnTo>
                  <a:lnTo>
                    <a:pt x="3784" y="6334"/>
                  </a:lnTo>
                  <a:lnTo>
                    <a:pt x="4055" y="6218"/>
                  </a:lnTo>
                  <a:lnTo>
                    <a:pt x="4325" y="6063"/>
                  </a:lnTo>
                  <a:lnTo>
                    <a:pt x="4557" y="5909"/>
                  </a:lnTo>
                  <a:lnTo>
                    <a:pt x="4788" y="5716"/>
                  </a:lnTo>
                  <a:lnTo>
                    <a:pt x="4982" y="5484"/>
                  </a:lnTo>
                  <a:lnTo>
                    <a:pt x="5175" y="5252"/>
                  </a:lnTo>
                  <a:lnTo>
                    <a:pt x="5329" y="4982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1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8"/>
                  </a:lnTo>
                  <a:lnTo>
                    <a:pt x="5561" y="2047"/>
                  </a:lnTo>
                  <a:lnTo>
                    <a:pt x="5406" y="1777"/>
                  </a:lnTo>
                  <a:lnTo>
                    <a:pt x="5252" y="1507"/>
                  </a:lnTo>
                  <a:lnTo>
                    <a:pt x="5059" y="1275"/>
                  </a:lnTo>
                  <a:lnTo>
                    <a:pt x="4866" y="1043"/>
                  </a:lnTo>
                  <a:lnTo>
                    <a:pt x="4634" y="812"/>
                  </a:lnTo>
                  <a:lnTo>
                    <a:pt x="4402" y="619"/>
                  </a:lnTo>
                  <a:lnTo>
                    <a:pt x="4132" y="464"/>
                  </a:lnTo>
                  <a:lnTo>
                    <a:pt x="3862" y="310"/>
                  </a:lnTo>
                  <a:lnTo>
                    <a:pt x="3591" y="194"/>
                  </a:lnTo>
                  <a:lnTo>
                    <a:pt x="3282" y="117"/>
                  </a:lnTo>
                  <a:lnTo>
                    <a:pt x="2974" y="39"/>
                  </a:lnTo>
                  <a:lnTo>
                    <a:pt x="266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11"/>
            <p:cNvSpPr/>
            <p:nvPr/>
          </p:nvSpPr>
          <p:spPr>
            <a:xfrm>
              <a:off x="2452675" y="2582825"/>
              <a:ext cx="296400" cy="356250"/>
            </a:xfrm>
            <a:custGeom>
              <a:avLst/>
              <a:gdLst/>
              <a:ahLst/>
              <a:cxnLst/>
              <a:rect l="l" t="t" r="r" b="b"/>
              <a:pathLst>
                <a:path w="11856" h="14250" extrusionOk="0">
                  <a:moveTo>
                    <a:pt x="7221" y="1"/>
                  </a:moveTo>
                  <a:lnTo>
                    <a:pt x="6990" y="194"/>
                  </a:lnTo>
                  <a:lnTo>
                    <a:pt x="8032" y="1777"/>
                  </a:lnTo>
                  <a:lnTo>
                    <a:pt x="9114" y="3283"/>
                  </a:lnTo>
                  <a:lnTo>
                    <a:pt x="8032" y="2704"/>
                  </a:lnTo>
                  <a:lnTo>
                    <a:pt x="6913" y="2202"/>
                  </a:lnTo>
                  <a:lnTo>
                    <a:pt x="6758" y="2472"/>
                  </a:lnTo>
                  <a:lnTo>
                    <a:pt x="8225" y="3283"/>
                  </a:lnTo>
                  <a:lnTo>
                    <a:pt x="9731" y="4094"/>
                  </a:lnTo>
                  <a:lnTo>
                    <a:pt x="10388" y="4905"/>
                  </a:lnTo>
                  <a:lnTo>
                    <a:pt x="10388" y="4943"/>
                  </a:lnTo>
                  <a:lnTo>
                    <a:pt x="10697" y="4827"/>
                  </a:lnTo>
                  <a:lnTo>
                    <a:pt x="10658" y="4712"/>
                  </a:lnTo>
                  <a:lnTo>
                    <a:pt x="10620" y="4596"/>
                  </a:lnTo>
                  <a:lnTo>
                    <a:pt x="10620" y="4596"/>
                  </a:lnTo>
                  <a:lnTo>
                    <a:pt x="10929" y="4712"/>
                  </a:lnTo>
                  <a:lnTo>
                    <a:pt x="11160" y="4827"/>
                  </a:lnTo>
                  <a:lnTo>
                    <a:pt x="11315" y="5021"/>
                  </a:lnTo>
                  <a:lnTo>
                    <a:pt x="11431" y="5252"/>
                  </a:lnTo>
                  <a:lnTo>
                    <a:pt x="11469" y="5484"/>
                  </a:lnTo>
                  <a:lnTo>
                    <a:pt x="11469" y="5754"/>
                  </a:lnTo>
                  <a:lnTo>
                    <a:pt x="11431" y="6063"/>
                  </a:lnTo>
                  <a:lnTo>
                    <a:pt x="11353" y="6372"/>
                  </a:lnTo>
                  <a:lnTo>
                    <a:pt x="11083" y="7028"/>
                  </a:lnTo>
                  <a:lnTo>
                    <a:pt x="10813" y="7646"/>
                  </a:lnTo>
                  <a:lnTo>
                    <a:pt x="10504" y="8148"/>
                  </a:lnTo>
                  <a:lnTo>
                    <a:pt x="10233" y="8573"/>
                  </a:lnTo>
                  <a:lnTo>
                    <a:pt x="9654" y="9345"/>
                  </a:lnTo>
                  <a:lnTo>
                    <a:pt x="9036" y="10079"/>
                  </a:lnTo>
                  <a:lnTo>
                    <a:pt x="8380" y="10736"/>
                  </a:lnTo>
                  <a:lnTo>
                    <a:pt x="7646" y="11353"/>
                  </a:lnTo>
                  <a:lnTo>
                    <a:pt x="6874" y="11933"/>
                  </a:lnTo>
                  <a:lnTo>
                    <a:pt x="6024" y="12435"/>
                  </a:lnTo>
                  <a:lnTo>
                    <a:pt x="5175" y="12898"/>
                  </a:lnTo>
                  <a:lnTo>
                    <a:pt x="4287" y="13284"/>
                  </a:lnTo>
                  <a:lnTo>
                    <a:pt x="3862" y="13439"/>
                  </a:lnTo>
                  <a:lnTo>
                    <a:pt x="3283" y="13632"/>
                  </a:lnTo>
                  <a:lnTo>
                    <a:pt x="2665" y="13786"/>
                  </a:lnTo>
                  <a:lnTo>
                    <a:pt x="1970" y="13941"/>
                  </a:lnTo>
                  <a:lnTo>
                    <a:pt x="1043" y="13941"/>
                  </a:lnTo>
                  <a:lnTo>
                    <a:pt x="811" y="13863"/>
                  </a:lnTo>
                  <a:lnTo>
                    <a:pt x="580" y="13709"/>
                  </a:lnTo>
                  <a:lnTo>
                    <a:pt x="425" y="13554"/>
                  </a:lnTo>
                  <a:lnTo>
                    <a:pt x="309" y="13323"/>
                  </a:lnTo>
                  <a:lnTo>
                    <a:pt x="232" y="13052"/>
                  </a:lnTo>
                  <a:lnTo>
                    <a:pt x="1" y="13130"/>
                  </a:lnTo>
                  <a:lnTo>
                    <a:pt x="1" y="13400"/>
                  </a:lnTo>
                  <a:lnTo>
                    <a:pt x="39" y="13632"/>
                  </a:lnTo>
                  <a:lnTo>
                    <a:pt x="155" y="13825"/>
                  </a:lnTo>
                  <a:lnTo>
                    <a:pt x="271" y="13941"/>
                  </a:lnTo>
                  <a:lnTo>
                    <a:pt x="464" y="14056"/>
                  </a:lnTo>
                  <a:lnTo>
                    <a:pt x="657" y="14172"/>
                  </a:lnTo>
                  <a:lnTo>
                    <a:pt x="889" y="14211"/>
                  </a:lnTo>
                  <a:lnTo>
                    <a:pt x="1120" y="14249"/>
                  </a:lnTo>
                  <a:lnTo>
                    <a:pt x="1661" y="14249"/>
                  </a:lnTo>
                  <a:lnTo>
                    <a:pt x="2163" y="14211"/>
                  </a:lnTo>
                  <a:lnTo>
                    <a:pt x="2665" y="14134"/>
                  </a:lnTo>
                  <a:lnTo>
                    <a:pt x="3051" y="14056"/>
                  </a:lnTo>
                  <a:lnTo>
                    <a:pt x="3708" y="13863"/>
                  </a:lnTo>
                  <a:lnTo>
                    <a:pt x="4364" y="13632"/>
                  </a:lnTo>
                  <a:lnTo>
                    <a:pt x="5020" y="13361"/>
                  </a:lnTo>
                  <a:lnTo>
                    <a:pt x="5638" y="13091"/>
                  </a:lnTo>
                  <a:lnTo>
                    <a:pt x="6256" y="12743"/>
                  </a:lnTo>
                  <a:lnTo>
                    <a:pt x="6835" y="12396"/>
                  </a:lnTo>
                  <a:lnTo>
                    <a:pt x="7415" y="12010"/>
                  </a:lnTo>
                  <a:lnTo>
                    <a:pt x="7955" y="11585"/>
                  </a:lnTo>
                  <a:lnTo>
                    <a:pt x="8457" y="11160"/>
                  </a:lnTo>
                  <a:lnTo>
                    <a:pt x="8959" y="10697"/>
                  </a:lnTo>
                  <a:lnTo>
                    <a:pt x="9423" y="10234"/>
                  </a:lnTo>
                  <a:lnTo>
                    <a:pt x="9847" y="9732"/>
                  </a:lnTo>
                  <a:lnTo>
                    <a:pt x="10272" y="9191"/>
                  </a:lnTo>
                  <a:lnTo>
                    <a:pt x="10620" y="8650"/>
                  </a:lnTo>
                  <a:lnTo>
                    <a:pt x="11006" y="8071"/>
                  </a:lnTo>
                  <a:lnTo>
                    <a:pt x="11315" y="7492"/>
                  </a:lnTo>
                  <a:lnTo>
                    <a:pt x="11546" y="6951"/>
                  </a:lnTo>
                  <a:lnTo>
                    <a:pt x="11778" y="6411"/>
                  </a:lnTo>
                  <a:lnTo>
                    <a:pt x="11817" y="6102"/>
                  </a:lnTo>
                  <a:lnTo>
                    <a:pt x="11855" y="5831"/>
                  </a:lnTo>
                  <a:lnTo>
                    <a:pt x="11855" y="5523"/>
                  </a:lnTo>
                  <a:lnTo>
                    <a:pt x="11778" y="5252"/>
                  </a:lnTo>
                  <a:lnTo>
                    <a:pt x="11701" y="5021"/>
                  </a:lnTo>
                  <a:lnTo>
                    <a:pt x="11585" y="4866"/>
                  </a:lnTo>
                  <a:lnTo>
                    <a:pt x="11469" y="4673"/>
                  </a:lnTo>
                  <a:lnTo>
                    <a:pt x="11315" y="4519"/>
                  </a:lnTo>
                  <a:lnTo>
                    <a:pt x="11122" y="4403"/>
                  </a:lnTo>
                  <a:lnTo>
                    <a:pt x="10929" y="4325"/>
                  </a:lnTo>
                  <a:lnTo>
                    <a:pt x="10735" y="4248"/>
                  </a:lnTo>
                  <a:lnTo>
                    <a:pt x="10504" y="4210"/>
                  </a:lnTo>
                  <a:lnTo>
                    <a:pt x="10465" y="4248"/>
                  </a:lnTo>
                  <a:lnTo>
                    <a:pt x="10388" y="4248"/>
                  </a:lnTo>
                  <a:lnTo>
                    <a:pt x="9654" y="3167"/>
                  </a:lnTo>
                  <a:lnTo>
                    <a:pt x="8882" y="2086"/>
                  </a:lnTo>
                  <a:lnTo>
                    <a:pt x="8032" y="1043"/>
                  </a:lnTo>
                  <a:lnTo>
                    <a:pt x="72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11"/>
            <p:cNvSpPr/>
            <p:nvPr/>
          </p:nvSpPr>
          <p:spPr>
            <a:xfrm>
              <a:off x="581775" y="25867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0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5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11"/>
            <p:cNvSpPr/>
            <p:nvPr/>
          </p:nvSpPr>
          <p:spPr>
            <a:xfrm>
              <a:off x="6717675" y="2588625"/>
              <a:ext cx="42525" cy="41525"/>
            </a:xfrm>
            <a:custGeom>
              <a:avLst/>
              <a:gdLst/>
              <a:ahLst/>
              <a:cxnLst/>
              <a:rect l="l" t="t" r="r" b="b"/>
              <a:pathLst>
                <a:path w="1701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2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9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3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8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11"/>
            <p:cNvSpPr/>
            <p:nvPr/>
          </p:nvSpPr>
          <p:spPr>
            <a:xfrm>
              <a:off x="587575" y="25924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3" y="1893"/>
                  </a:lnTo>
                  <a:lnTo>
                    <a:pt x="425" y="2433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5" y="11353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1"/>
                  </a:lnTo>
                  <a:lnTo>
                    <a:pt x="3669" y="10620"/>
                  </a:lnTo>
                  <a:lnTo>
                    <a:pt x="3823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5" y="2742"/>
                  </a:lnTo>
                  <a:lnTo>
                    <a:pt x="4287" y="2395"/>
                  </a:lnTo>
                  <a:lnTo>
                    <a:pt x="4210" y="1429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11"/>
            <p:cNvSpPr/>
            <p:nvPr/>
          </p:nvSpPr>
          <p:spPr>
            <a:xfrm>
              <a:off x="6526550" y="26156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1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1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2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11"/>
            <p:cNvSpPr/>
            <p:nvPr/>
          </p:nvSpPr>
          <p:spPr>
            <a:xfrm>
              <a:off x="1725750" y="2629175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2"/>
                  </a:lnTo>
                  <a:lnTo>
                    <a:pt x="2008" y="965"/>
                  </a:lnTo>
                  <a:lnTo>
                    <a:pt x="2124" y="1120"/>
                  </a:lnTo>
                  <a:lnTo>
                    <a:pt x="2202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6" y="502"/>
                  </a:lnTo>
                  <a:lnTo>
                    <a:pt x="811" y="463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0"/>
                  </a:lnTo>
                  <a:lnTo>
                    <a:pt x="194" y="425"/>
                  </a:lnTo>
                  <a:lnTo>
                    <a:pt x="78" y="618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8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2" y="2973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3"/>
                  </a:lnTo>
                  <a:lnTo>
                    <a:pt x="2626" y="2896"/>
                  </a:lnTo>
                  <a:lnTo>
                    <a:pt x="2704" y="2317"/>
                  </a:lnTo>
                  <a:lnTo>
                    <a:pt x="2704" y="2008"/>
                  </a:lnTo>
                  <a:lnTo>
                    <a:pt x="2704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00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11"/>
            <p:cNvSpPr/>
            <p:nvPr/>
          </p:nvSpPr>
          <p:spPr>
            <a:xfrm>
              <a:off x="2602300" y="2637850"/>
              <a:ext cx="63750" cy="173800"/>
            </a:xfrm>
            <a:custGeom>
              <a:avLst/>
              <a:gdLst/>
              <a:ahLst/>
              <a:cxnLst/>
              <a:rect l="l" t="t" r="r" b="b"/>
              <a:pathLst>
                <a:path w="2550" h="6952" extrusionOk="0">
                  <a:moveTo>
                    <a:pt x="271" y="1"/>
                  </a:moveTo>
                  <a:lnTo>
                    <a:pt x="1" y="78"/>
                  </a:lnTo>
                  <a:lnTo>
                    <a:pt x="232" y="927"/>
                  </a:lnTo>
                  <a:lnTo>
                    <a:pt x="503" y="1816"/>
                  </a:lnTo>
                  <a:lnTo>
                    <a:pt x="1082" y="3515"/>
                  </a:lnTo>
                  <a:lnTo>
                    <a:pt x="2318" y="6951"/>
                  </a:lnTo>
                  <a:lnTo>
                    <a:pt x="2549" y="6874"/>
                  </a:lnTo>
                  <a:lnTo>
                    <a:pt x="2047" y="5136"/>
                  </a:lnTo>
                  <a:lnTo>
                    <a:pt x="1507" y="3399"/>
                  </a:lnTo>
                  <a:lnTo>
                    <a:pt x="928" y="1661"/>
                  </a:lnTo>
                  <a:lnTo>
                    <a:pt x="619" y="81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11"/>
            <p:cNvSpPr/>
            <p:nvPr/>
          </p:nvSpPr>
          <p:spPr>
            <a:xfrm>
              <a:off x="531575" y="26388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1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11"/>
            <p:cNvSpPr/>
            <p:nvPr/>
          </p:nvSpPr>
          <p:spPr>
            <a:xfrm>
              <a:off x="340450" y="26658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0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0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1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11"/>
            <p:cNvSpPr/>
            <p:nvPr/>
          </p:nvSpPr>
          <p:spPr>
            <a:xfrm>
              <a:off x="6651075" y="26658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1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11"/>
            <p:cNvSpPr/>
            <p:nvPr/>
          </p:nvSpPr>
          <p:spPr>
            <a:xfrm>
              <a:off x="1793325" y="26986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7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5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5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3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11"/>
            <p:cNvSpPr/>
            <p:nvPr/>
          </p:nvSpPr>
          <p:spPr>
            <a:xfrm>
              <a:off x="2371575" y="2703500"/>
              <a:ext cx="351425" cy="207575"/>
            </a:xfrm>
            <a:custGeom>
              <a:avLst/>
              <a:gdLst/>
              <a:ahLst/>
              <a:cxnLst/>
              <a:rect l="l" t="t" r="r" b="b"/>
              <a:pathLst>
                <a:path w="14057" h="8303" extrusionOk="0">
                  <a:moveTo>
                    <a:pt x="13941" y="0"/>
                  </a:moveTo>
                  <a:lnTo>
                    <a:pt x="13632" y="116"/>
                  </a:lnTo>
                  <a:lnTo>
                    <a:pt x="13632" y="155"/>
                  </a:lnTo>
                  <a:lnTo>
                    <a:pt x="13555" y="773"/>
                  </a:lnTo>
                  <a:lnTo>
                    <a:pt x="13439" y="1313"/>
                  </a:lnTo>
                  <a:lnTo>
                    <a:pt x="13284" y="1854"/>
                  </a:lnTo>
                  <a:lnTo>
                    <a:pt x="13053" y="2395"/>
                  </a:lnTo>
                  <a:lnTo>
                    <a:pt x="12782" y="2897"/>
                  </a:lnTo>
                  <a:lnTo>
                    <a:pt x="12473" y="3360"/>
                  </a:lnTo>
                  <a:lnTo>
                    <a:pt x="12126" y="3823"/>
                  </a:lnTo>
                  <a:lnTo>
                    <a:pt x="11778" y="4248"/>
                  </a:lnTo>
                  <a:lnTo>
                    <a:pt x="11547" y="4325"/>
                  </a:lnTo>
                  <a:lnTo>
                    <a:pt x="11585" y="4441"/>
                  </a:lnTo>
                  <a:lnTo>
                    <a:pt x="11547" y="4480"/>
                  </a:lnTo>
                  <a:lnTo>
                    <a:pt x="11392" y="4557"/>
                  </a:lnTo>
                  <a:lnTo>
                    <a:pt x="11469" y="4557"/>
                  </a:lnTo>
                  <a:lnTo>
                    <a:pt x="10967" y="5020"/>
                  </a:lnTo>
                  <a:lnTo>
                    <a:pt x="10427" y="5445"/>
                  </a:lnTo>
                  <a:lnTo>
                    <a:pt x="9539" y="6063"/>
                  </a:lnTo>
                  <a:lnTo>
                    <a:pt x="8612" y="6642"/>
                  </a:lnTo>
                  <a:lnTo>
                    <a:pt x="8149" y="6912"/>
                  </a:lnTo>
                  <a:lnTo>
                    <a:pt x="7647" y="7144"/>
                  </a:lnTo>
                  <a:lnTo>
                    <a:pt x="7145" y="7376"/>
                  </a:lnTo>
                  <a:lnTo>
                    <a:pt x="6643" y="7569"/>
                  </a:lnTo>
                  <a:lnTo>
                    <a:pt x="6604" y="7453"/>
                  </a:lnTo>
                  <a:lnTo>
                    <a:pt x="6411" y="7492"/>
                  </a:lnTo>
                  <a:lnTo>
                    <a:pt x="4905" y="6372"/>
                  </a:lnTo>
                  <a:lnTo>
                    <a:pt x="3322" y="5291"/>
                  </a:lnTo>
                  <a:lnTo>
                    <a:pt x="1739" y="4248"/>
                  </a:lnTo>
                  <a:lnTo>
                    <a:pt x="78" y="3321"/>
                  </a:lnTo>
                  <a:lnTo>
                    <a:pt x="1" y="3399"/>
                  </a:lnTo>
                  <a:lnTo>
                    <a:pt x="3051" y="5600"/>
                  </a:lnTo>
                  <a:lnTo>
                    <a:pt x="6141" y="7723"/>
                  </a:lnTo>
                  <a:lnTo>
                    <a:pt x="5639" y="7839"/>
                  </a:lnTo>
                  <a:lnTo>
                    <a:pt x="5175" y="7916"/>
                  </a:lnTo>
                  <a:lnTo>
                    <a:pt x="4673" y="7955"/>
                  </a:lnTo>
                  <a:lnTo>
                    <a:pt x="4210" y="7994"/>
                  </a:lnTo>
                  <a:lnTo>
                    <a:pt x="4094" y="7994"/>
                  </a:lnTo>
                  <a:lnTo>
                    <a:pt x="4055" y="8071"/>
                  </a:lnTo>
                  <a:lnTo>
                    <a:pt x="4248" y="8303"/>
                  </a:lnTo>
                  <a:lnTo>
                    <a:pt x="5098" y="8303"/>
                  </a:lnTo>
                  <a:lnTo>
                    <a:pt x="5523" y="8264"/>
                  </a:lnTo>
                  <a:lnTo>
                    <a:pt x="5948" y="8187"/>
                  </a:lnTo>
                  <a:lnTo>
                    <a:pt x="6372" y="8110"/>
                  </a:lnTo>
                  <a:lnTo>
                    <a:pt x="6797" y="7955"/>
                  </a:lnTo>
                  <a:lnTo>
                    <a:pt x="7647" y="7646"/>
                  </a:lnTo>
                  <a:lnTo>
                    <a:pt x="8458" y="7221"/>
                  </a:lnTo>
                  <a:lnTo>
                    <a:pt x="9230" y="6758"/>
                  </a:lnTo>
                  <a:lnTo>
                    <a:pt x="10002" y="6295"/>
                  </a:lnTo>
                  <a:lnTo>
                    <a:pt x="10659" y="5793"/>
                  </a:lnTo>
                  <a:lnTo>
                    <a:pt x="11315" y="5252"/>
                  </a:lnTo>
                  <a:lnTo>
                    <a:pt x="11933" y="4673"/>
                  </a:lnTo>
                  <a:lnTo>
                    <a:pt x="12512" y="4055"/>
                  </a:lnTo>
                  <a:lnTo>
                    <a:pt x="12975" y="3360"/>
                  </a:lnTo>
                  <a:lnTo>
                    <a:pt x="13207" y="3012"/>
                  </a:lnTo>
                  <a:lnTo>
                    <a:pt x="13400" y="2665"/>
                  </a:lnTo>
                  <a:lnTo>
                    <a:pt x="13555" y="2279"/>
                  </a:lnTo>
                  <a:lnTo>
                    <a:pt x="13709" y="1893"/>
                  </a:lnTo>
                  <a:lnTo>
                    <a:pt x="13864" y="1506"/>
                  </a:lnTo>
                  <a:lnTo>
                    <a:pt x="13941" y="1082"/>
                  </a:lnTo>
                  <a:lnTo>
                    <a:pt x="14018" y="657"/>
                  </a:lnTo>
                  <a:lnTo>
                    <a:pt x="14057" y="232"/>
                  </a:lnTo>
                  <a:lnTo>
                    <a:pt x="14018" y="116"/>
                  </a:lnTo>
                  <a:lnTo>
                    <a:pt x="13941" y="39"/>
                  </a:lnTo>
                  <a:lnTo>
                    <a:pt x="139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11"/>
            <p:cNvSpPr/>
            <p:nvPr/>
          </p:nvSpPr>
          <p:spPr>
            <a:xfrm>
              <a:off x="6594125" y="27093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8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11"/>
            <p:cNvSpPr/>
            <p:nvPr/>
          </p:nvSpPr>
          <p:spPr>
            <a:xfrm>
              <a:off x="464975" y="27160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0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11"/>
            <p:cNvSpPr/>
            <p:nvPr/>
          </p:nvSpPr>
          <p:spPr>
            <a:xfrm>
              <a:off x="2488400" y="2725700"/>
              <a:ext cx="48275" cy="165100"/>
            </a:xfrm>
            <a:custGeom>
              <a:avLst/>
              <a:gdLst/>
              <a:ahLst/>
              <a:cxnLst/>
              <a:rect l="l" t="t" r="r" b="b"/>
              <a:pathLst>
                <a:path w="1931" h="6604" extrusionOk="0">
                  <a:moveTo>
                    <a:pt x="271" y="1"/>
                  </a:moveTo>
                  <a:lnTo>
                    <a:pt x="193" y="39"/>
                  </a:lnTo>
                  <a:lnTo>
                    <a:pt x="155" y="39"/>
                  </a:lnTo>
                  <a:lnTo>
                    <a:pt x="0" y="155"/>
                  </a:lnTo>
                  <a:lnTo>
                    <a:pt x="0" y="194"/>
                  </a:lnTo>
                  <a:lnTo>
                    <a:pt x="348" y="1815"/>
                  </a:lnTo>
                  <a:lnTo>
                    <a:pt x="773" y="3437"/>
                  </a:lnTo>
                  <a:lnTo>
                    <a:pt x="1236" y="5021"/>
                  </a:lnTo>
                  <a:lnTo>
                    <a:pt x="1738" y="6604"/>
                  </a:lnTo>
                  <a:lnTo>
                    <a:pt x="1931" y="6565"/>
                  </a:lnTo>
                  <a:lnTo>
                    <a:pt x="1622" y="4982"/>
                  </a:lnTo>
                  <a:lnTo>
                    <a:pt x="1236" y="3360"/>
                  </a:lnTo>
                  <a:lnTo>
                    <a:pt x="773" y="1777"/>
                  </a:lnTo>
                  <a:lnTo>
                    <a:pt x="271" y="194"/>
                  </a:lnTo>
                  <a:lnTo>
                    <a:pt x="3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11"/>
            <p:cNvSpPr/>
            <p:nvPr/>
          </p:nvSpPr>
          <p:spPr>
            <a:xfrm>
              <a:off x="2495150" y="2725700"/>
              <a:ext cx="165100" cy="91725"/>
            </a:xfrm>
            <a:custGeom>
              <a:avLst/>
              <a:gdLst/>
              <a:ahLst/>
              <a:cxnLst/>
              <a:rect l="l" t="t" r="r" b="b"/>
              <a:pathLst>
                <a:path w="6604" h="3669" extrusionOk="0">
                  <a:moveTo>
                    <a:pt x="116" y="1"/>
                  </a:moveTo>
                  <a:lnTo>
                    <a:pt x="1" y="194"/>
                  </a:lnTo>
                  <a:lnTo>
                    <a:pt x="1622" y="1043"/>
                  </a:lnTo>
                  <a:lnTo>
                    <a:pt x="3244" y="1893"/>
                  </a:lnTo>
                  <a:lnTo>
                    <a:pt x="4017" y="2356"/>
                  </a:lnTo>
                  <a:lnTo>
                    <a:pt x="4827" y="2819"/>
                  </a:lnTo>
                  <a:lnTo>
                    <a:pt x="5638" y="3283"/>
                  </a:lnTo>
                  <a:lnTo>
                    <a:pt x="6024" y="3476"/>
                  </a:lnTo>
                  <a:lnTo>
                    <a:pt x="6449" y="3669"/>
                  </a:lnTo>
                  <a:lnTo>
                    <a:pt x="6604" y="3592"/>
                  </a:lnTo>
                  <a:lnTo>
                    <a:pt x="6604" y="3515"/>
                  </a:lnTo>
                  <a:lnTo>
                    <a:pt x="6565" y="3437"/>
                  </a:lnTo>
                  <a:lnTo>
                    <a:pt x="6218" y="3167"/>
                  </a:lnTo>
                  <a:lnTo>
                    <a:pt x="5870" y="2935"/>
                  </a:lnTo>
                  <a:lnTo>
                    <a:pt x="5098" y="2472"/>
                  </a:lnTo>
                  <a:lnTo>
                    <a:pt x="3515" y="1622"/>
                  </a:lnTo>
                  <a:lnTo>
                    <a:pt x="1815" y="773"/>
                  </a:lnTo>
                  <a:lnTo>
                    <a:pt x="966" y="387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11"/>
            <p:cNvSpPr/>
            <p:nvPr/>
          </p:nvSpPr>
          <p:spPr>
            <a:xfrm>
              <a:off x="4212550" y="2732450"/>
              <a:ext cx="315700" cy="477900"/>
            </a:xfrm>
            <a:custGeom>
              <a:avLst/>
              <a:gdLst/>
              <a:ahLst/>
              <a:cxnLst/>
              <a:rect l="l" t="t" r="r" b="b"/>
              <a:pathLst>
                <a:path w="12628" h="19116" extrusionOk="0">
                  <a:moveTo>
                    <a:pt x="1004" y="619"/>
                  </a:moveTo>
                  <a:lnTo>
                    <a:pt x="1661" y="850"/>
                  </a:lnTo>
                  <a:lnTo>
                    <a:pt x="2317" y="1121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5"/>
                  </a:lnTo>
                  <a:lnTo>
                    <a:pt x="3862" y="2472"/>
                  </a:lnTo>
                  <a:lnTo>
                    <a:pt x="4016" y="2820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8"/>
                  </a:lnTo>
                  <a:lnTo>
                    <a:pt x="9345" y="15138"/>
                  </a:lnTo>
                  <a:lnTo>
                    <a:pt x="8920" y="15370"/>
                  </a:lnTo>
                  <a:lnTo>
                    <a:pt x="7955" y="13516"/>
                  </a:lnTo>
                  <a:lnTo>
                    <a:pt x="6990" y="11663"/>
                  </a:lnTo>
                  <a:lnTo>
                    <a:pt x="5020" y="7956"/>
                  </a:lnTo>
                  <a:lnTo>
                    <a:pt x="3012" y="4287"/>
                  </a:lnTo>
                  <a:lnTo>
                    <a:pt x="1004" y="619"/>
                  </a:lnTo>
                  <a:close/>
                  <a:moveTo>
                    <a:pt x="657" y="503"/>
                  </a:moveTo>
                  <a:lnTo>
                    <a:pt x="657" y="541"/>
                  </a:lnTo>
                  <a:lnTo>
                    <a:pt x="4673" y="8033"/>
                  </a:lnTo>
                  <a:lnTo>
                    <a:pt x="6719" y="11740"/>
                  </a:lnTo>
                  <a:lnTo>
                    <a:pt x="7762" y="13593"/>
                  </a:lnTo>
                  <a:lnTo>
                    <a:pt x="8805" y="15447"/>
                  </a:lnTo>
                  <a:lnTo>
                    <a:pt x="8650" y="15524"/>
                  </a:lnTo>
                  <a:lnTo>
                    <a:pt x="7414" y="13748"/>
                  </a:lnTo>
                  <a:lnTo>
                    <a:pt x="6179" y="12010"/>
                  </a:lnTo>
                  <a:lnTo>
                    <a:pt x="3592" y="8535"/>
                  </a:lnTo>
                  <a:lnTo>
                    <a:pt x="2317" y="6758"/>
                  </a:lnTo>
                  <a:lnTo>
                    <a:pt x="1004" y="4944"/>
                  </a:lnTo>
                  <a:lnTo>
                    <a:pt x="850" y="4712"/>
                  </a:lnTo>
                  <a:lnTo>
                    <a:pt x="734" y="4480"/>
                  </a:lnTo>
                  <a:lnTo>
                    <a:pt x="618" y="4210"/>
                  </a:lnTo>
                  <a:lnTo>
                    <a:pt x="541" y="3940"/>
                  </a:lnTo>
                  <a:lnTo>
                    <a:pt x="464" y="3399"/>
                  </a:lnTo>
                  <a:lnTo>
                    <a:pt x="425" y="2820"/>
                  </a:lnTo>
                  <a:lnTo>
                    <a:pt x="464" y="2241"/>
                  </a:lnTo>
                  <a:lnTo>
                    <a:pt x="502" y="1661"/>
                  </a:lnTo>
                  <a:lnTo>
                    <a:pt x="657" y="503"/>
                  </a:lnTo>
                  <a:close/>
                  <a:moveTo>
                    <a:pt x="11508" y="12280"/>
                  </a:moveTo>
                  <a:lnTo>
                    <a:pt x="11662" y="12358"/>
                  </a:lnTo>
                  <a:lnTo>
                    <a:pt x="11817" y="12435"/>
                  </a:lnTo>
                  <a:lnTo>
                    <a:pt x="12164" y="12860"/>
                  </a:lnTo>
                  <a:lnTo>
                    <a:pt x="12241" y="13053"/>
                  </a:lnTo>
                  <a:lnTo>
                    <a:pt x="12280" y="13246"/>
                  </a:lnTo>
                  <a:lnTo>
                    <a:pt x="12241" y="13439"/>
                  </a:lnTo>
                  <a:lnTo>
                    <a:pt x="12203" y="13632"/>
                  </a:lnTo>
                  <a:lnTo>
                    <a:pt x="12048" y="14018"/>
                  </a:lnTo>
                  <a:lnTo>
                    <a:pt x="11855" y="14366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2"/>
                  </a:lnTo>
                  <a:lnTo>
                    <a:pt x="10156" y="15872"/>
                  </a:lnTo>
                  <a:lnTo>
                    <a:pt x="10118" y="15987"/>
                  </a:lnTo>
                  <a:lnTo>
                    <a:pt x="9770" y="16180"/>
                  </a:lnTo>
                  <a:lnTo>
                    <a:pt x="9114" y="16605"/>
                  </a:lnTo>
                  <a:lnTo>
                    <a:pt x="8457" y="16953"/>
                  </a:lnTo>
                  <a:lnTo>
                    <a:pt x="7723" y="17262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5" y="17648"/>
                  </a:lnTo>
                  <a:lnTo>
                    <a:pt x="5754" y="17648"/>
                  </a:lnTo>
                  <a:lnTo>
                    <a:pt x="5561" y="17571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8" y="17184"/>
                  </a:lnTo>
                  <a:lnTo>
                    <a:pt x="4982" y="16876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5"/>
                  </a:lnTo>
                  <a:lnTo>
                    <a:pt x="5175" y="15949"/>
                  </a:lnTo>
                  <a:lnTo>
                    <a:pt x="5291" y="15833"/>
                  </a:lnTo>
                  <a:lnTo>
                    <a:pt x="5406" y="15756"/>
                  </a:lnTo>
                  <a:lnTo>
                    <a:pt x="5522" y="15717"/>
                  </a:lnTo>
                  <a:lnTo>
                    <a:pt x="5638" y="15756"/>
                  </a:lnTo>
                  <a:lnTo>
                    <a:pt x="5793" y="15833"/>
                  </a:lnTo>
                  <a:lnTo>
                    <a:pt x="5947" y="15949"/>
                  </a:lnTo>
                  <a:lnTo>
                    <a:pt x="6063" y="16142"/>
                  </a:lnTo>
                  <a:lnTo>
                    <a:pt x="6256" y="16374"/>
                  </a:lnTo>
                  <a:lnTo>
                    <a:pt x="6102" y="16412"/>
                  </a:lnTo>
                  <a:lnTo>
                    <a:pt x="6024" y="16451"/>
                  </a:lnTo>
                  <a:lnTo>
                    <a:pt x="6024" y="16567"/>
                  </a:lnTo>
                  <a:lnTo>
                    <a:pt x="6063" y="16644"/>
                  </a:lnTo>
                  <a:lnTo>
                    <a:pt x="6140" y="16644"/>
                  </a:lnTo>
                  <a:lnTo>
                    <a:pt x="6912" y="16567"/>
                  </a:lnTo>
                  <a:lnTo>
                    <a:pt x="7685" y="16374"/>
                  </a:lnTo>
                  <a:lnTo>
                    <a:pt x="8496" y="16065"/>
                  </a:lnTo>
                  <a:lnTo>
                    <a:pt x="9229" y="15717"/>
                  </a:lnTo>
                  <a:lnTo>
                    <a:pt x="9616" y="15485"/>
                  </a:lnTo>
                  <a:lnTo>
                    <a:pt x="9963" y="15254"/>
                  </a:lnTo>
                  <a:lnTo>
                    <a:pt x="10272" y="15022"/>
                  </a:lnTo>
                  <a:lnTo>
                    <a:pt x="10581" y="14752"/>
                  </a:lnTo>
                  <a:lnTo>
                    <a:pt x="10890" y="14481"/>
                  </a:lnTo>
                  <a:lnTo>
                    <a:pt x="11121" y="14173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9"/>
                  </a:lnTo>
                  <a:lnTo>
                    <a:pt x="11546" y="13362"/>
                  </a:lnTo>
                  <a:lnTo>
                    <a:pt x="11508" y="13284"/>
                  </a:lnTo>
                  <a:lnTo>
                    <a:pt x="11430" y="13246"/>
                  </a:lnTo>
                  <a:lnTo>
                    <a:pt x="11237" y="13246"/>
                  </a:lnTo>
                  <a:lnTo>
                    <a:pt x="11160" y="13323"/>
                  </a:lnTo>
                  <a:lnTo>
                    <a:pt x="10967" y="13671"/>
                  </a:lnTo>
                  <a:lnTo>
                    <a:pt x="10774" y="13555"/>
                  </a:lnTo>
                  <a:lnTo>
                    <a:pt x="10658" y="13439"/>
                  </a:lnTo>
                  <a:lnTo>
                    <a:pt x="10619" y="13284"/>
                  </a:lnTo>
                  <a:lnTo>
                    <a:pt x="10581" y="13169"/>
                  </a:lnTo>
                  <a:lnTo>
                    <a:pt x="10619" y="13014"/>
                  </a:lnTo>
                  <a:lnTo>
                    <a:pt x="10658" y="12860"/>
                  </a:lnTo>
                  <a:lnTo>
                    <a:pt x="10851" y="12628"/>
                  </a:lnTo>
                  <a:lnTo>
                    <a:pt x="10928" y="12473"/>
                  </a:lnTo>
                  <a:lnTo>
                    <a:pt x="11044" y="12358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1"/>
                  </a:moveTo>
                  <a:lnTo>
                    <a:pt x="348" y="40"/>
                  </a:lnTo>
                  <a:lnTo>
                    <a:pt x="271" y="117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3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6"/>
                  </a:lnTo>
                  <a:lnTo>
                    <a:pt x="232" y="4519"/>
                  </a:lnTo>
                  <a:lnTo>
                    <a:pt x="348" y="4751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6"/>
                  </a:lnTo>
                  <a:lnTo>
                    <a:pt x="5445" y="11817"/>
                  </a:lnTo>
                  <a:lnTo>
                    <a:pt x="6874" y="13748"/>
                  </a:lnTo>
                  <a:lnTo>
                    <a:pt x="8341" y="15640"/>
                  </a:lnTo>
                  <a:lnTo>
                    <a:pt x="7492" y="15987"/>
                  </a:lnTo>
                  <a:lnTo>
                    <a:pt x="6642" y="16258"/>
                  </a:lnTo>
                  <a:lnTo>
                    <a:pt x="6681" y="16103"/>
                  </a:lnTo>
                  <a:lnTo>
                    <a:pt x="6681" y="15949"/>
                  </a:lnTo>
                  <a:lnTo>
                    <a:pt x="6642" y="15756"/>
                  </a:lnTo>
                  <a:lnTo>
                    <a:pt x="6565" y="15640"/>
                  </a:lnTo>
                  <a:lnTo>
                    <a:pt x="6488" y="15485"/>
                  </a:lnTo>
                  <a:lnTo>
                    <a:pt x="6333" y="15370"/>
                  </a:lnTo>
                  <a:lnTo>
                    <a:pt x="6179" y="15292"/>
                  </a:lnTo>
                  <a:lnTo>
                    <a:pt x="6024" y="15254"/>
                  </a:lnTo>
                  <a:lnTo>
                    <a:pt x="5715" y="15254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6" y="16296"/>
                  </a:lnTo>
                  <a:lnTo>
                    <a:pt x="4596" y="16567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8" y="17725"/>
                  </a:lnTo>
                  <a:lnTo>
                    <a:pt x="5368" y="17841"/>
                  </a:lnTo>
                  <a:lnTo>
                    <a:pt x="5677" y="17918"/>
                  </a:lnTo>
                  <a:lnTo>
                    <a:pt x="6024" y="17957"/>
                  </a:lnTo>
                  <a:lnTo>
                    <a:pt x="6372" y="17918"/>
                  </a:lnTo>
                  <a:lnTo>
                    <a:pt x="6719" y="17841"/>
                  </a:lnTo>
                  <a:lnTo>
                    <a:pt x="7106" y="17764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3"/>
                  </a:lnTo>
                  <a:lnTo>
                    <a:pt x="9229" y="16876"/>
                  </a:lnTo>
                  <a:lnTo>
                    <a:pt x="9461" y="16760"/>
                  </a:lnTo>
                  <a:lnTo>
                    <a:pt x="10233" y="16258"/>
                  </a:lnTo>
                  <a:lnTo>
                    <a:pt x="10813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4"/>
                  </a:lnTo>
                  <a:lnTo>
                    <a:pt x="11817" y="18150"/>
                  </a:lnTo>
                  <a:lnTo>
                    <a:pt x="11392" y="17455"/>
                  </a:lnTo>
                  <a:lnTo>
                    <a:pt x="10928" y="16760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4"/>
                  </a:lnTo>
                  <a:lnTo>
                    <a:pt x="11894" y="14790"/>
                  </a:lnTo>
                  <a:lnTo>
                    <a:pt x="12125" y="14559"/>
                  </a:lnTo>
                  <a:lnTo>
                    <a:pt x="12280" y="14288"/>
                  </a:lnTo>
                  <a:lnTo>
                    <a:pt x="12434" y="14057"/>
                  </a:lnTo>
                  <a:lnTo>
                    <a:pt x="12512" y="13786"/>
                  </a:lnTo>
                  <a:lnTo>
                    <a:pt x="12589" y="13555"/>
                  </a:lnTo>
                  <a:lnTo>
                    <a:pt x="12627" y="13284"/>
                  </a:lnTo>
                  <a:lnTo>
                    <a:pt x="12589" y="13053"/>
                  </a:lnTo>
                  <a:lnTo>
                    <a:pt x="12512" y="12821"/>
                  </a:lnTo>
                  <a:lnTo>
                    <a:pt x="12357" y="12589"/>
                  </a:lnTo>
                  <a:lnTo>
                    <a:pt x="12164" y="12358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9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1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2"/>
                  </a:lnTo>
                  <a:lnTo>
                    <a:pt x="10619" y="13786"/>
                  </a:lnTo>
                  <a:lnTo>
                    <a:pt x="10813" y="13902"/>
                  </a:lnTo>
                  <a:lnTo>
                    <a:pt x="10504" y="14250"/>
                  </a:lnTo>
                  <a:lnTo>
                    <a:pt x="10156" y="14597"/>
                  </a:lnTo>
                  <a:lnTo>
                    <a:pt x="9770" y="14868"/>
                  </a:lnTo>
                  <a:lnTo>
                    <a:pt x="9430" y="15084"/>
                  </a:lnTo>
                  <a:lnTo>
                    <a:pt x="9461" y="15022"/>
                  </a:lnTo>
                  <a:lnTo>
                    <a:pt x="9500" y="14945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9"/>
                  </a:lnTo>
                  <a:lnTo>
                    <a:pt x="3823" y="1545"/>
                  </a:lnTo>
                  <a:lnTo>
                    <a:pt x="3514" y="1237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1" y="233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11"/>
            <p:cNvSpPr/>
            <p:nvPr/>
          </p:nvSpPr>
          <p:spPr>
            <a:xfrm>
              <a:off x="3419975" y="2751775"/>
              <a:ext cx="68575" cy="77250"/>
            </a:xfrm>
            <a:custGeom>
              <a:avLst/>
              <a:gdLst/>
              <a:ahLst/>
              <a:cxnLst/>
              <a:rect l="l" t="t" r="r" b="b"/>
              <a:pathLst>
                <a:path w="2743" h="3090" extrusionOk="0">
                  <a:moveTo>
                    <a:pt x="1198" y="464"/>
                  </a:moveTo>
                  <a:lnTo>
                    <a:pt x="1429" y="502"/>
                  </a:lnTo>
                  <a:lnTo>
                    <a:pt x="1700" y="618"/>
                  </a:lnTo>
                  <a:lnTo>
                    <a:pt x="1893" y="772"/>
                  </a:lnTo>
                  <a:lnTo>
                    <a:pt x="2047" y="966"/>
                  </a:lnTo>
                  <a:lnTo>
                    <a:pt x="2163" y="1159"/>
                  </a:lnTo>
                  <a:lnTo>
                    <a:pt x="2240" y="1352"/>
                  </a:lnTo>
                  <a:lnTo>
                    <a:pt x="2356" y="1738"/>
                  </a:lnTo>
                  <a:lnTo>
                    <a:pt x="2395" y="2163"/>
                  </a:lnTo>
                  <a:lnTo>
                    <a:pt x="2395" y="2587"/>
                  </a:lnTo>
                  <a:lnTo>
                    <a:pt x="2240" y="2433"/>
                  </a:lnTo>
                  <a:lnTo>
                    <a:pt x="2047" y="2278"/>
                  </a:lnTo>
                  <a:lnTo>
                    <a:pt x="1661" y="2085"/>
                  </a:lnTo>
                  <a:lnTo>
                    <a:pt x="1275" y="1931"/>
                  </a:lnTo>
                  <a:lnTo>
                    <a:pt x="1043" y="1815"/>
                  </a:lnTo>
                  <a:lnTo>
                    <a:pt x="850" y="1699"/>
                  </a:lnTo>
                  <a:lnTo>
                    <a:pt x="657" y="1545"/>
                  </a:lnTo>
                  <a:lnTo>
                    <a:pt x="503" y="1390"/>
                  </a:lnTo>
                  <a:lnTo>
                    <a:pt x="425" y="1197"/>
                  </a:lnTo>
                  <a:lnTo>
                    <a:pt x="425" y="1081"/>
                  </a:lnTo>
                  <a:lnTo>
                    <a:pt x="425" y="966"/>
                  </a:lnTo>
                  <a:lnTo>
                    <a:pt x="503" y="811"/>
                  </a:lnTo>
                  <a:lnTo>
                    <a:pt x="541" y="695"/>
                  </a:lnTo>
                  <a:lnTo>
                    <a:pt x="618" y="618"/>
                  </a:lnTo>
                  <a:lnTo>
                    <a:pt x="734" y="541"/>
                  </a:lnTo>
                  <a:lnTo>
                    <a:pt x="850" y="464"/>
                  </a:lnTo>
                  <a:close/>
                  <a:moveTo>
                    <a:pt x="1043" y="0"/>
                  </a:moveTo>
                  <a:lnTo>
                    <a:pt x="812" y="77"/>
                  </a:lnTo>
                  <a:lnTo>
                    <a:pt x="580" y="155"/>
                  </a:lnTo>
                  <a:lnTo>
                    <a:pt x="387" y="309"/>
                  </a:lnTo>
                  <a:lnTo>
                    <a:pt x="232" y="464"/>
                  </a:lnTo>
                  <a:lnTo>
                    <a:pt x="116" y="618"/>
                  </a:lnTo>
                  <a:lnTo>
                    <a:pt x="39" y="811"/>
                  </a:lnTo>
                  <a:lnTo>
                    <a:pt x="1" y="1043"/>
                  </a:lnTo>
                  <a:lnTo>
                    <a:pt x="39" y="1236"/>
                  </a:lnTo>
                  <a:lnTo>
                    <a:pt x="78" y="1468"/>
                  </a:lnTo>
                  <a:lnTo>
                    <a:pt x="194" y="1661"/>
                  </a:lnTo>
                  <a:lnTo>
                    <a:pt x="387" y="1892"/>
                  </a:lnTo>
                  <a:lnTo>
                    <a:pt x="657" y="2085"/>
                  </a:lnTo>
                  <a:lnTo>
                    <a:pt x="927" y="2201"/>
                  </a:lnTo>
                  <a:lnTo>
                    <a:pt x="1236" y="2317"/>
                  </a:lnTo>
                  <a:lnTo>
                    <a:pt x="1507" y="2433"/>
                  </a:lnTo>
                  <a:lnTo>
                    <a:pt x="1777" y="2587"/>
                  </a:lnTo>
                  <a:lnTo>
                    <a:pt x="2009" y="2780"/>
                  </a:lnTo>
                  <a:lnTo>
                    <a:pt x="2240" y="3012"/>
                  </a:lnTo>
                  <a:lnTo>
                    <a:pt x="2317" y="3051"/>
                  </a:lnTo>
                  <a:lnTo>
                    <a:pt x="2395" y="3089"/>
                  </a:lnTo>
                  <a:lnTo>
                    <a:pt x="2472" y="3051"/>
                  </a:lnTo>
                  <a:lnTo>
                    <a:pt x="2549" y="3012"/>
                  </a:lnTo>
                  <a:lnTo>
                    <a:pt x="2588" y="3012"/>
                  </a:lnTo>
                  <a:lnTo>
                    <a:pt x="2626" y="2935"/>
                  </a:lnTo>
                  <a:lnTo>
                    <a:pt x="2704" y="2356"/>
                  </a:lnTo>
                  <a:lnTo>
                    <a:pt x="2742" y="2047"/>
                  </a:lnTo>
                  <a:lnTo>
                    <a:pt x="2704" y="1738"/>
                  </a:lnTo>
                  <a:lnTo>
                    <a:pt x="2665" y="1429"/>
                  </a:lnTo>
                  <a:lnTo>
                    <a:pt x="2588" y="1159"/>
                  </a:lnTo>
                  <a:lnTo>
                    <a:pt x="2472" y="888"/>
                  </a:lnTo>
                  <a:lnTo>
                    <a:pt x="2317" y="618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38" y="155"/>
                  </a:lnTo>
                  <a:lnTo>
                    <a:pt x="1507" y="77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11"/>
            <p:cNvSpPr/>
            <p:nvPr/>
          </p:nvSpPr>
          <p:spPr>
            <a:xfrm>
              <a:off x="408025" y="27595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7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79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1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11"/>
            <p:cNvSpPr/>
            <p:nvPr/>
          </p:nvSpPr>
          <p:spPr>
            <a:xfrm>
              <a:off x="1650450" y="2767225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1" y="5367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8"/>
                  </a:lnTo>
                  <a:lnTo>
                    <a:pt x="3978" y="888"/>
                  </a:lnTo>
                  <a:lnTo>
                    <a:pt x="4634" y="656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2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3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30" y="7375"/>
                  </a:lnTo>
                  <a:lnTo>
                    <a:pt x="13439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5"/>
                  </a:lnTo>
                  <a:lnTo>
                    <a:pt x="16721" y="9885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3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1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79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7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11"/>
            <p:cNvSpPr/>
            <p:nvPr/>
          </p:nvSpPr>
          <p:spPr>
            <a:xfrm>
              <a:off x="4802400" y="27817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0"/>
                  </a:moveTo>
                  <a:lnTo>
                    <a:pt x="12434" y="39"/>
                  </a:lnTo>
                  <a:lnTo>
                    <a:pt x="12357" y="77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8"/>
                  </a:lnTo>
                  <a:lnTo>
                    <a:pt x="12164" y="1043"/>
                  </a:lnTo>
                  <a:lnTo>
                    <a:pt x="12009" y="1197"/>
                  </a:lnTo>
                  <a:lnTo>
                    <a:pt x="11855" y="1313"/>
                  </a:lnTo>
                  <a:lnTo>
                    <a:pt x="11430" y="1545"/>
                  </a:lnTo>
                  <a:lnTo>
                    <a:pt x="11005" y="1699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4" y="2085"/>
                  </a:lnTo>
                  <a:lnTo>
                    <a:pt x="9345" y="2008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0"/>
                  </a:lnTo>
                  <a:lnTo>
                    <a:pt x="8611" y="1699"/>
                  </a:lnTo>
                  <a:lnTo>
                    <a:pt x="8804" y="2008"/>
                  </a:lnTo>
                  <a:lnTo>
                    <a:pt x="8997" y="2279"/>
                  </a:lnTo>
                  <a:lnTo>
                    <a:pt x="7839" y="2587"/>
                  </a:lnTo>
                  <a:lnTo>
                    <a:pt x="6719" y="2819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9" y="3282"/>
                  </a:lnTo>
                  <a:lnTo>
                    <a:pt x="3746" y="2935"/>
                  </a:lnTo>
                  <a:lnTo>
                    <a:pt x="3784" y="2587"/>
                  </a:lnTo>
                  <a:lnTo>
                    <a:pt x="3707" y="2240"/>
                  </a:lnTo>
                  <a:lnTo>
                    <a:pt x="3630" y="1892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7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8"/>
                  </a:lnTo>
                  <a:lnTo>
                    <a:pt x="1815" y="3437"/>
                  </a:lnTo>
                  <a:lnTo>
                    <a:pt x="1352" y="3398"/>
                  </a:lnTo>
                  <a:lnTo>
                    <a:pt x="965" y="3360"/>
                  </a:lnTo>
                  <a:lnTo>
                    <a:pt x="772" y="3282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3"/>
                  </a:lnTo>
                  <a:lnTo>
                    <a:pt x="309" y="2665"/>
                  </a:lnTo>
                  <a:lnTo>
                    <a:pt x="232" y="2587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3"/>
                  </a:lnTo>
                  <a:lnTo>
                    <a:pt x="0" y="2858"/>
                  </a:lnTo>
                  <a:lnTo>
                    <a:pt x="0" y="3012"/>
                  </a:lnTo>
                  <a:lnTo>
                    <a:pt x="0" y="3167"/>
                  </a:lnTo>
                  <a:lnTo>
                    <a:pt x="39" y="3282"/>
                  </a:lnTo>
                  <a:lnTo>
                    <a:pt x="116" y="3398"/>
                  </a:lnTo>
                  <a:lnTo>
                    <a:pt x="193" y="3514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0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0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2"/>
                  </a:lnTo>
                  <a:lnTo>
                    <a:pt x="12048" y="1699"/>
                  </a:lnTo>
                  <a:lnTo>
                    <a:pt x="12357" y="1506"/>
                  </a:lnTo>
                  <a:lnTo>
                    <a:pt x="12627" y="1236"/>
                  </a:lnTo>
                  <a:lnTo>
                    <a:pt x="12704" y="1081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79"/>
                  </a:lnTo>
                  <a:lnTo>
                    <a:pt x="12820" y="386"/>
                  </a:lnTo>
                  <a:lnTo>
                    <a:pt x="12743" y="155"/>
                  </a:lnTo>
                  <a:lnTo>
                    <a:pt x="12704" y="77"/>
                  </a:lnTo>
                  <a:lnTo>
                    <a:pt x="12627" y="39"/>
                  </a:lnTo>
                  <a:lnTo>
                    <a:pt x="125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11"/>
            <p:cNvSpPr/>
            <p:nvPr/>
          </p:nvSpPr>
          <p:spPr>
            <a:xfrm>
              <a:off x="2362900" y="2786525"/>
              <a:ext cx="114900" cy="130350"/>
            </a:xfrm>
            <a:custGeom>
              <a:avLst/>
              <a:gdLst/>
              <a:ahLst/>
              <a:cxnLst/>
              <a:rect l="l" t="t" r="r" b="b"/>
              <a:pathLst>
                <a:path w="4596" h="5214" extrusionOk="0">
                  <a:moveTo>
                    <a:pt x="232" y="0"/>
                  </a:moveTo>
                  <a:lnTo>
                    <a:pt x="0" y="193"/>
                  </a:lnTo>
                  <a:lnTo>
                    <a:pt x="502" y="888"/>
                  </a:lnTo>
                  <a:lnTo>
                    <a:pt x="1004" y="1622"/>
                  </a:lnTo>
                  <a:lnTo>
                    <a:pt x="1545" y="2279"/>
                  </a:lnTo>
                  <a:lnTo>
                    <a:pt x="2124" y="2974"/>
                  </a:lnTo>
                  <a:lnTo>
                    <a:pt x="3283" y="4248"/>
                  </a:lnTo>
                  <a:lnTo>
                    <a:pt x="3746" y="4789"/>
                  </a:lnTo>
                  <a:lnTo>
                    <a:pt x="3630" y="4789"/>
                  </a:lnTo>
                  <a:lnTo>
                    <a:pt x="3592" y="4866"/>
                  </a:lnTo>
                  <a:lnTo>
                    <a:pt x="3592" y="4982"/>
                  </a:lnTo>
                  <a:lnTo>
                    <a:pt x="3823" y="4904"/>
                  </a:lnTo>
                  <a:lnTo>
                    <a:pt x="4055" y="5059"/>
                  </a:lnTo>
                  <a:lnTo>
                    <a:pt x="4287" y="5213"/>
                  </a:lnTo>
                  <a:lnTo>
                    <a:pt x="4441" y="5213"/>
                  </a:lnTo>
                  <a:lnTo>
                    <a:pt x="4518" y="5175"/>
                  </a:lnTo>
                  <a:lnTo>
                    <a:pt x="4557" y="5097"/>
                  </a:lnTo>
                  <a:lnTo>
                    <a:pt x="4557" y="5059"/>
                  </a:lnTo>
                  <a:lnTo>
                    <a:pt x="4595" y="4982"/>
                  </a:lnTo>
                  <a:lnTo>
                    <a:pt x="4402" y="4750"/>
                  </a:lnTo>
                  <a:lnTo>
                    <a:pt x="4325" y="4750"/>
                  </a:lnTo>
                  <a:lnTo>
                    <a:pt x="4016" y="4480"/>
                  </a:lnTo>
                  <a:lnTo>
                    <a:pt x="3746" y="4171"/>
                  </a:lnTo>
                  <a:lnTo>
                    <a:pt x="3244" y="3553"/>
                  </a:lnTo>
                  <a:lnTo>
                    <a:pt x="2201" y="2394"/>
                  </a:lnTo>
                  <a:lnTo>
                    <a:pt x="1197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11"/>
            <p:cNvSpPr/>
            <p:nvPr/>
          </p:nvSpPr>
          <p:spPr>
            <a:xfrm>
              <a:off x="2090650" y="2821275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8" y="0"/>
                  </a:moveTo>
                  <a:lnTo>
                    <a:pt x="1893" y="78"/>
                  </a:lnTo>
                  <a:lnTo>
                    <a:pt x="1739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4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40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4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2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2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4" y="1622"/>
                  </a:lnTo>
                  <a:lnTo>
                    <a:pt x="1237" y="1313"/>
                  </a:lnTo>
                  <a:lnTo>
                    <a:pt x="1468" y="1004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2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3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2" y="2703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2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5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5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9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5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3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6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3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2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3" y="5793"/>
                  </a:lnTo>
                  <a:lnTo>
                    <a:pt x="4828" y="5638"/>
                  </a:lnTo>
                  <a:lnTo>
                    <a:pt x="4249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5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2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11"/>
            <p:cNvSpPr/>
            <p:nvPr/>
          </p:nvSpPr>
          <p:spPr>
            <a:xfrm>
              <a:off x="3488525" y="28212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120" y="387"/>
                  </a:moveTo>
                  <a:lnTo>
                    <a:pt x="1313" y="425"/>
                  </a:lnTo>
                  <a:lnTo>
                    <a:pt x="1506" y="464"/>
                  </a:lnTo>
                  <a:lnTo>
                    <a:pt x="1661" y="580"/>
                  </a:lnTo>
                  <a:lnTo>
                    <a:pt x="1738" y="734"/>
                  </a:lnTo>
                  <a:lnTo>
                    <a:pt x="1777" y="889"/>
                  </a:lnTo>
                  <a:lnTo>
                    <a:pt x="1738" y="966"/>
                  </a:lnTo>
                  <a:lnTo>
                    <a:pt x="1699" y="1004"/>
                  </a:lnTo>
                  <a:lnTo>
                    <a:pt x="1661" y="1082"/>
                  </a:lnTo>
                  <a:lnTo>
                    <a:pt x="1545" y="1120"/>
                  </a:lnTo>
                  <a:lnTo>
                    <a:pt x="1236" y="1159"/>
                  </a:lnTo>
                  <a:lnTo>
                    <a:pt x="927" y="1159"/>
                  </a:lnTo>
                  <a:lnTo>
                    <a:pt x="579" y="1198"/>
                  </a:lnTo>
                  <a:lnTo>
                    <a:pt x="464" y="1236"/>
                  </a:lnTo>
                  <a:lnTo>
                    <a:pt x="309" y="1313"/>
                  </a:lnTo>
                  <a:lnTo>
                    <a:pt x="309" y="1159"/>
                  </a:lnTo>
                  <a:lnTo>
                    <a:pt x="348" y="1004"/>
                  </a:lnTo>
                  <a:lnTo>
                    <a:pt x="386" y="850"/>
                  </a:lnTo>
                  <a:lnTo>
                    <a:pt x="464" y="734"/>
                  </a:lnTo>
                  <a:lnTo>
                    <a:pt x="541" y="618"/>
                  </a:lnTo>
                  <a:lnTo>
                    <a:pt x="657" y="541"/>
                  </a:lnTo>
                  <a:lnTo>
                    <a:pt x="811" y="464"/>
                  </a:lnTo>
                  <a:lnTo>
                    <a:pt x="927" y="425"/>
                  </a:lnTo>
                  <a:lnTo>
                    <a:pt x="1120" y="387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79" y="116"/>
                  </a:lnTo>
                  <a:lnTo>
                    <a:pt x="425" y="232"/>
                  </a:lnTo>
                  <a:lnTo>
                    <a:pt x="271" y="387"/>
                  </a:lnTo>
                  <a:lnTo>
                    <a:pt x="155" y="541"/>
                  </a:lnTo>
                  <a:lnTo>
                    <a:pt x="77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68"/>
                  </a:lnTo>
                  <a:lnTo>
                    <a:pt x="116" y="1661"/>
                  </a:lnTo>
                  <a:lnTo>
                    <a:pt x="155" y="1738"/>
                  </a:lnTo>
                  <a:lnTo>
                    <a:pt x="232" y="1815"/>
                  </a:lnTo>
                  <a:lnTo>
                    <a:pt x="309" y="1815"/>
                  </a:lnTo>
                  <a:lnTo>
                    <a:pt x="425" y="1777"/>
                  </a:lnTo>
                  <a:lnTo>
                    <a:pt x="541" y="1661"/>
                  </a:lnTo>
                  <a:lnTo>
                    <a:pt x="695" y="1584"/>
                  </a:lnTo>
                  <a:lnTo>
                    <a:pt x="850" y="1545"/>
                  </a:lnTo>
                  <a:lnTo>
                    <a:pt x="1043" y="1545"/>
                  </a:lnTo>
                  <a:lnTo>
                    <a:pt x="1390" y="1506"/>
                  </a:lnTo>
                  <a:lnTo>
                    <a:pt x="1583" y="1506"/>
                  </a:lnTo>
                  <a:lnTo>
                    <a:pt x="1738" y="1468"/>
                  </a:lnTo>
                  <a:lnTo>
                    <a:pt x="1931" y="1391"/>
                  </a:lnTo>
                  <a:lnTo>
                    <a:pt x="2047" y="1275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811"/>
                  </a:lnTo>
                  <a:lnTo>
                    <a:pt x="2124" y="657"/>
                  </a:lnTo>
                  <a:lnTo>
                    <a:pt x="2047" y="502"/>
                  </a:lnTo>
                  <a:lnTo>
                    <a:pt x="1970" y="348"/>
                  </a:lnTo>
                  <a:lnTo>
                    <a:pt x="1777" y="194"/>
                  </a:lnTo>
                  <a:lnTo>
                    <a:pt x="1622" y="116"/>
                  </a:lnTo>
                  <a:lnTo>
                    <a:pt x="1429" y="39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11"/>
            <p:cNvSpPr/>
            <p:nvPr/>
          </p:nvSpPr>
          <p:spPr>
            <a:xfrm>
              <a:off x="3345650" y="2889825"/>
              <a:ext cx="466300" cy="248125"/>
            </a:xfrm>
            <a:custGeom>
              <a:avLst/>
              <a:gdLst/>
              <a:ahLst/>
              <a:cxnLst/>
              <a:rect l="l" t="t" r="r" b="b"/>
              <a:pathLst>
                <a:path w="18652" h="9925" extrusionOk="0">
                  <a:moveTo>
                    <a:pt x="6140" y="0"/>
                  </a:moveTo>
                  <a:lnTo>
                    <a:pt x="5561" y="39"/>
                  </a:lnTo>
                  <a:lnTo>
                    <a:pt x="4982" y="155"/>
                  </a:lnTo>
                  <a:lnTo>
                    <a:pt x="4402" y="309"/>
                  </a:lnTo>
                  <a:lnTo>
                    <a:pt x="3862" y="502"/>
                  </a:lnTo>
                  <a:lnTo>
                    <a:pt x="3283" y="772"/>
                  </a:lnTo>
                  <a:lnTo>
                    <a:pt x="2781" y="1081"/>
                  </a:lnTo>
                  <a:lnTo>
                    <a:pt x="2279" y="1467"/>
                  </a:lnTo>
                  <a:lnTo>
                    <a:pt x="1815" y="1892"/>
                  </a:lnTo>
                  <a:lnTo>
                    <a:pt x="1390" y="2317"/>
                  </a:lnTo>
                  <a:lnTo>
                    <a:pt x="1043" y="2780"/>
                  </a:lnTo>
                  <a:lnTo>
                    <a:pt x="734" y="3244"/>
                  </a:lnTo>
                  <a:lnTo>
                    <a:pt x="464" y="3746"/>
                  </a:lnTo>
                  <a:lnTo>
                    <a:pt x="271" y="4286"/>
                  </a:lnTo>
                  <a:lnTo>
                    <a:pt x="116" y="4827"/>
                  </a:lnTo>
                  <a:lnTo>
                    <a:pt x="0" y="5368"/>
                  </a:lnTo>
                  <a:lnTo>
                    <a:pt x="348" y="5445"/>
                  </a:lnTo>
                  <a:lnTo>
                    <a:pt x="425" y="5020"/>
                  </a:lnTo>
                  <a:lnTo>
                    <a:pt x="541" y="4595"/>
                  </a:lnTo>
                  <a:lnTo>
                    <a:pt x="773" y="4016"/>
                  </a:lnTo>
                  <a:lnTo>
                    <a:pt x="1081" y="3437"/>
                  </a:lnTo>
                  <a:lnTo>
                    <a:pt x="1468" y="2896"/>
                  </a:lnTo>
                  <a:lnTo>
                    <a:pt x="1892" y="2394"/>
                  </a:lnTo>
                  <a:lnTo>
                    <a:pt x="2356" y="1931"/>
                  </a:lnTo>
                  <a:lnTo>
                    <a:pt x="2858" y="1545"/>
                  </a:lnTo>
                  <a:lnTo>
                    <a:pt x="3398" y="1197"/>
                  </a:lnTo>
                  <a:lnTo>
                    <a:pt x="3978" y="888"/>
                  </a:lnTo>
                  <a:lnTo>
                    <a:pt x="4595" y="657"/>
                  </a:lnTo>
                  <a:lnTo>
                    <a:pt x="5252" y="502"/>
                  </a:lnTo>
                  <a:lnTo>
                    <a:pt x="5908" y="425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39" y="618"/>
                  </a:lnTo>
                  <a:lnTo>
                    <a:pt x="8457" y="811"/>
                  </a:lnTo>
                  <a:lnTo>
                    <a:pt x="9075" y="1120"/>
                  </a:lnTo>
                  <a:lnTo>
                    <a:pt x="9422" y="1313"/>
                  </a:lnTo>
                  <a:lnTo>
                    <a:pt x="9731" y="1506"/>
                  </a:lnTo>
                  <a:lnTo>
                    <a:pt x="10002" y="1738"/>
                  </a:lnTo>
                  <a:lnTo>
                    <a:pt x="10272" y="1969"/>
                  </a:lnTo>
                  <a:lnTo>
                    <a:pt x="10774" y="2471"/>
                  </a:lnTo>
                  <a:lnTo>
                    <a:pt x="11199" y="3051"/>
                  </a:lnTo>
                  <a:lnTo>
                    <a:pt x="11546" y="3630"/>
                  </a:lnTo>
                  <a:lnTo>
                    <a:pt x="11855" y="4286"/>
                  </a:lnTo>
                  <a:lnTo>
                    <a:pt x="12164" y="4943"/>
                  </a:lnTo>
                  <a:lnTo>
                    <a:pt x="12396" y="5638"/>
                  </a:lnTo>
                  <a:lnTo>
                    <a:pt x="12627" y="6217"/>
                  </a:lnTo>
                  <a:lnTo>
                    <a:pt x="12859" y="6835"/>
                  </a:lnTo>
                  <a:lnTo>
                    <a:pt x="13129" y="7414"/>
                  </a:lnTo>
                  <a:lnTo>
                    <a:pt x="13438" y="7993"/>
                  </a:lnTo>
                  <a:lnTo>
                    <a:pt x="13786" y="8495"/>
                  </a:lnTo>
                  <a:lnTo>
                    <a:pt x="14211" y="8959"/>
                  </a:lnTo>
                  <a:lnTo>
                    <a:pt x="14442" y="9190"/>
                  </a:lnTo>
                  <a:lnTo>
                    <a:pt x="14713" y="9383"/>
                  </a:lnTo>
                  <a:lnTo>
                    <a:pt x="14983" y="9538"/>
                  </a:lnTo>
                  <a:lnTo>
                    <a:pt x="15253" y="9692"/>
                  </a:lnTo>
                  <a:lnTo>
                    <a:pt x="15717" y="9847"/>
                  </a:lnTo>
                  <a:lnTo>
                    <a:pt x="16219" y="9924"/>
                  </a:lnTo>
                  <a:lnTo>
                    <a:pt x="16682" y="9885"/>
                  </a:lnTo>
                  <a:lnTo>
                    <a:pt x="17145" y="9808"/>
                  </a:lnTo>
                  <a:lnTo>
                    <a:pt x="17609" y="9654"/>
                  </a:lnTo>
                  <a:lnTo>
                    <a:pt x="17802" y="9538"/>
                  </a:lnTo>
                  <a:lnTo>
                    <a:pt x="17995" y="9383"/>
                  </a:lnTo>
                  <a:lnTo>
                    <a:pt x="18188" y="9229"/>
                  </a:lnTo>
                  <a:lnTo>
                    <a:pt x="18342" y="9075"/>
                  </a:lnTo>
                  <a:lnTo>
                    <a:pt x="18497" y="8881"/>
                  </a:lnTo>
                  <a:lnTo>
                    <a:pt x="18613" y="8650"/>
                  </a:lnTo>
                  <a:lnTo>
                    <a:pt x="18651" y="8573"/>
                  </a:lnTo>
                  <a:lnTo>
                    <a:pt x="18613" y="8457"/>
                  </a:lnTo>
                  <a:lnTo>
                    <a:pt x="18651" y="8418"/>
                  </a:lnTo>
                  <a:lnTo>
                    <a:pt x="18613" y="8341"/>
                  </a:lnTo>
                  <a:lnTo>
                    <a:pt x="18304" y="8380"/>
                  </a:lnTo>
                  <a:lnTo>
                    <a:pt x="18265" y="8418"/>
                  </a:lnTo>
                  <a:lnTo>
                    <a:pt x="18033" y="8766"/>
                  </a:lnTo>
                  <a:lnTo>
                    <a:pt x="17802" y="8997"/>
                  </a:lnTo>
                  <a:lnTo>
                    <a:pt x="17493" y="9229"/>
                  </a:lnTo>
                  <a:lnTo>
                    <a:pt x="17184" y="9345"/>
                  </a:lnTo>
                  <a:lnTo>
                    <a:pt x="16798" y="9461"/>
                  </a:lnTo>
                  <a:lnTo>
                    <a:pt x="16064" y="9461"/>
                  </a:lnTo>
                  <a:lnTo>
                    <a:pt x="15717" y="9383"/>
                  </a:lnTo>
                  <a:lnTo>
                    <a:pt x="15330" y="9229"/>
                  </a:lnTo>
                  <a:lnTo>
                    <a:pt x="15021" y="9036"/>
                  </a:lnTo>
                  <a:lnTo>
                    <a:pt x="14674" y="8766"/>
                  </a:lnTo>
                  <a:lnTo>
                    <a:pt x="14404" y="8495"/>
                  </a:lnTo>
                  <a:lnTo>
                    <a:pt x="14133" y="8186"/>
                  </a:lnTo>
                  <a:lnTo>
                    <a:pt x="13902" y="7878"/>
                  </a:lnTo>
                  <a:lnTo>
                    <a:pt x="13709" y="7530"/>
                  </a:lnTo>
                  <a:lnTo>
                    <a:pt x="13515" y="7182"/>
                  </a:lnTo>
                  <a:lnTo>
                    <a:pt x="13207" y="6526"/>
                  </a:lnTo>
                  <a:lnTo>
                    <a:pt x="12936" y="5870"/>
                  </a:lnTo>
                  <a:lnTo>
                    <a:pt x="12434" y="4518"/>
                  </a:lnTo>
                  <a:lnTo>
                    <a:pt x="12164" y="3862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317"/>
                  </a:lnTo>
                  <a:lnTo>
                    <a:pt x="11005" y="2047"/>
                  </a:lnTo>
                  <a:lnTo>
                    <a:pt x="10542" y="1583"/>
                  </a:lnTo>
                  <a:lnTo>
                    <a:pt x="10040" y="1197"/>
                  </a:lnTo>
                  <a:lnTo>
                    <a:pt x="9538" y="888"/>
                  </a:lnTo>
                  <a:lnTo>
                    <a:pt x="9036" y="579"/>
                  </a:lnTo>
                  <a:lnTo>
                    <a:pt x="8457" y="386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11"/>
            <p:cNvSpPr/>
            <p:nvPr/>
          </p:nvSpPr>
          <p:spPr>
            <a:xfrm>
              <a:off x="6719625" y="2898500"/>
              <a:ext cx="625575" cy="344675"/>
            </a:xfrm>
            <a:custGeom>
              <a:avLst/>
              <a:gdLst/>
              <a:ahLst/>
              <a:cxnLst/>
              <a:rect l="l" t="t" r="r" b="b"/>
              <a:pathLst>
                <a:path w="25023" h="13787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9"/>
                  </a:lnTo>
                  <a:lnTo>
                    <a:pt x="23787" y="2163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6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5"/>
                  </a:lnTo>
                  <a:lnTo>
                    <a:pt x="23169" y="1120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2"/>
                  </a:lnTo>
                  <a:lnTo>
                    <a:pt x="23864" y="3515"/>
                  </a:lnTo>
                  <a:lnTo>
                    <a:pt x="23787" y="3399"/>
                  </a:lnTo>
                  <a:lnTo>
                    <a:pt x="23748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1"/>
                  </a:lnTo>
                  <a:lnTo>
                    <a:pt x="16566" y="5407"/>
                  </a:lnTo>
                  <a:lnTo>
                    <a:pt x="16296" y="5445"/>
                  </a:lnTo>
                  <a:lnTo>
                    <a:pt x="15639" y="5523"/>
                  </a:lnTo>
                  <a:lnTo>
                    <a:pt x="15639" y="5484"/>
                  </a:lnTo>
                  <a:lnTo>
                    <a:pt x="15678" y="5368"/>
                  </a:lnTo>
                  <a:lnTo>
                    <a:pt x="15716" y="5252"/>
                  </a:lnTo>
                  <a:lnTo>
                    <a:pt x="15755" y="5175"/>
                  </a:lnTo>
                  <a:lnTo>
                    <a:pt x="15832" y="5098"/>
                  </a:lnTo>
                  <a:lnTo>
                    <a:pt x="15948" y="5021"/>
                  </a:lnTo>
                  <a:lnTo>
                    <a:pt x="16064" y="4982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8"/>
                  </a:lnTo>
                  <a:lnTo>
                    <a:pt x="24250" y="5523"/>
                  </a:lnTo>
                  <a:lnTo>
                    <a:pt x="24057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1"/>
                  </a:lnTo>
                  <a:lnTo>
                    <a:pt x="18111" y="5214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523"/>
                  </a:lnTo>
                  <a:lnTo>
                    <a:pt x="17029" y="5445"/>
                  </a:lnTo>
                  <a:lnTo>
                    <a:pt x="17068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2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7"/>
                  </a:lnTo>
                  <a:lnTo>
                    <a:pt x="14558" y="5870"/>
                  </a:lnTo>
                  <a:lnTo>
                    <a:pt x="14056" y="6102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600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4"/>
                  </a:moveTo>
                  <a:lnTo>
                    <a:pt x="19115" y="5523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6" y="6179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7"/>
                  </a:lnTo>
                  <a:lnTo>
                    <a:pt x="18844" y="5523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0" y="6102"/>
                  </a:lnTo>
                  <a:lnTo>
                    <a:pt x="20466" y="6140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7"/>
                  </a:lnTo>
                  <a:lnTo>
                    <a:pt x="20814" y="6720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8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1" y="5986"/>
                  </a:lnTo>
                  <a:lnTo>
                    <a:pt x="24019" y="6025"/>
                  </a:lnTo>
                  <a:lnTo>
                    <a:pt x="24096" y="6025"/>
                  </a:lnTo>
                  <a:lnTo>
                    <a:pt x="23941" y="6295"/>
                  </a:lnTo>
                  <a:lnTo>
                    <a:pt x="23748" y="6565"/>
                  </a:lnTo>
                  <a:lnTo>
                    <a:pt x="23517" y="6797"/>
                  </a:lnTo>
                  <a:lnTo>
                    <a:pt x="23246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7"/>
                  </a:lnTo>
                  <a:lnTo>
                    <a:pt x="23015" y="6295"/>
                  </a:lnTo>
                  <a:lnTo>
                    <a:pt x="23053" y="6179"/>
                  </a:lnTo>
                  <a:lnTo>
                    <a:pt x="23131" y="6102"/>
                  </a:lnTo>
                  <a:lnTo>
                    <a:pt x="23208" y="6025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8" y="6333"/>
                  </a:lnTo>
                  <a:lnTo>
                    <a:pt x="13168" y="6720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7"/>
                  </a:lnTo>
                  <a:lnTo>
                    <a:pt x="12627" y="6681"/>
                  </a:lnTo>
                  <a:lnTo>
                    <a:pt x="12666" y="6527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218"/>
                  </a:lnTo>
                  <a:lnTo>
                    <a:pt x="13013" y="6140"/>
                  </a:lnTo>
                  <a:lnTo>
                    <a:pt x="13129" y="6102"/>
                  </a:lnTo>
                  <a:close/>
                  <a:moveTo>
                    <a:pt x="22165" y="6565"/>
                  </a:moveTo>
                  <a:lnTo>
                    <a:pt x="22281" y="6604"/>
                  </a:lnTo>
                  <a:lnTo>
                    <a:pt x="22474" y="6720"/>
                  </a:lnTo>
                  <a:lnTo>
                    <a:pt x="22629" y="6874"/>
                  </a:lnTo>
                  <a:lnTo>
                    <a:pt x="22783" y="7029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6"/>
                  </a:lnTo>
                  <a:lnTo>
                    <a:pt x="22937" y="7144"/>
                  </a:lnTo>
                  <a:lnTo>
                    <a:pt x="22551" y="7222"/>
                  </a:lnTo>
                  <a:lnTo>
                    <a:pt x="22165" y="7260"/>
                  </a:lnTo>
                  <a:lnTo>
                    <a:pt x="21779" y="7222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49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5" y="7994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4"/>
                  </a:lnTo>
                  <a:lnTo>
                    <a:pt x="11816" y="7608"/>
                  </a:lnTo>
                  <a:lnTo>
                    <a:pt x="11894" y="7531"/>
                  </a:lnTo>
                  <a:lnTo>
                    <a:pt x="12009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3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2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3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5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4" y="9770"/>
                  </a:moveTo>
                  <a:lnTo>
                    <a:pt x="3900" y="9809"/>
                  </a:lnTo>
                  <a:lnTo>
                    <a:pt x="4016" y="9886"/>
                  </a:lnTo>
                  <a:lnTo>
                    <a:pt x="4093" y="10002"/>
                  </a:lnTo>
                  <a:lnTo>
                    <a:pt x="4132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5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6"/>
                  </a:lnTo>
                  <a:lnTo>
                    <a:pt x="5097" y="10774"/>
                  </a:lnTo>
                  <a:lnTo>
                    <a:pt x="5136" y="10890"/>
                  </a:lnTo>
                  <a:lnTo>
                    <a:pt x="5175" y="11044"/>
                  </a:lnTo>
                  <a:lnTo>
                    <a:pt x="5136" y="11238"/>
                  </a:lnTo>
                  <a:lnTo>
                    <a:pt x="5097" y="11431"/>
                  </a:lnTo>
                  <a:lnTo>
                    <a:pt x="4402" y="10929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5" y="11740"/>
                  </a:lnTo>
                  <a:lnTo>
                    <a:pt x="10658" y="11701"/>
                  </a:lnTo>
                  <a:lnTo>
                    <a:pt x="10503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5" y="10697"/>
                  </a:lnTo>
                  <a:lnTo>
                    <a:pt x="10928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10"/>
                  </a:lnTo>
                  <a:lnTo>
                    <a:pt x="6410" y="12242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8" y="11508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1" y="12744"/>
                  </a:lnTo>
                  <a:lnTo>
                    <a:pt x="9770" y="12937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2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39" y="13207"/>
                  </a:lnTo>
                  <a:lnTo>
                    <a:pt x="7337" y="13014"/>
                  </a:lnTo>
                  <a:lnTo>
                    <a:pt x="6835" y="12744"/>
                  </a:lnTo>
                  <a:lnTo>
                    <a:pt x="6990" y="12628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3" y="12628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7"/>
                  </a:lnTo>
                  <a:lnTo>
                    <a:pt x="9229" y="13130"/>
                  </a:lnTo>
                  <a:lnTo>
                    <a:pt x="9268" y="13207"/>
                  </a:lnTo>
                  <a:lnTo>
                    <a:pt x="9036" y="13284"/>
                  </a:lnTo>
                  <a:lnTo>
                    <a:pt x="8804" y="13323"/>
                  </a:lnTo>
                  <a:lnTo>
                    <a:pt x="8573" y="13323"/>
                  </a:lnTo>
                  <a:lnTo>
                    <a:pt x="8302" y="13284"/>
                  </a:lnTo>
                  <a:lnTo>
                    <a:pt x="8302" y="13207"/>
                  </a:lnTo>
                  <a:lnTo>
                    <a:pt x="8341" y="13014"/>
                  </a:lnTo>
                  <a:lnTo>
                    <a:pt x="8418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8"/>
                  </a:lnTo>
                  <a:close/>
                  <a:moveTo>
                    <a:pt x="22976" y="1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10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3" y="966"/>
                  </a:lnTo>
                  <a:lnTo>
                    <a:pt x="22706" y="1120"/>
                  </a:lnTo>
                  <a:lnTo>
                    <a:pt x="22629" y="1314"/>
                  </a:lnTo>
                  <a:lnTo>
                    <a:pt x="22590" y="1507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0" y="2279"/>
                  </a:lnTo>
                  <a:lnTo>
                    <a:pt x="23053" y="2395"/>
                  </a:lnTo>
                  <a:lnTo>
                    <a:pt x="23246" y="2511"/>
                  </a:lnTo>
                  <a:lnTo>
                    <a:pt x="23478" y="2511"/>
                  </a:lnTo>
                  <a:lnTo>
                    <a:pt x="23401" y="2704"/>
                  </a:lnTo>
                  <a:lnTo>
                    <a:pt x="23362" y="2897"/>
                  </a:lnTo>
                  <a:lnTo>
                    <a:pt x="23324" y="3090"/>
                  </a:lnTo>
                  <a:lnTo>
                    <a:pt x="23362" y="3283"/>
                  </a:lnTo>
                  <a:lnTo>
                    <a:pt x="23439" y="3515"/>
                  </a:lnTo>
                  <a:lnTo>
                    <a:pt x="23555" y="3708"/>
                  </a:lnTo>
                  <a:lnTo>
                    <a:pt x="23748" y="3901"/>
                  </a:lnTo>
                  <a:lnTo>
                    <a:pt x="23980" y="4017"/>
                  </a:lnTo>
                  <a:lnTo>
                    <a:pt x="23748" y="4210"/>
                  </a:lnTo>
                  <a:lnTo>
                    <a:pt x="23555" y="4480"/>
                  </a:lnTo>
                  <a:lnTo>
                    <a:pt x="23478" y="4750"/>
                  </a:lnTo>
                  <a:lnTo>
                    <a:pt x="23439" y="4905"/>
                  </a:lnTo>
                  <a:lnTo>
                    <a:pt x="23439" y="5021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3"/>
                  </a:lnTo>
                  <a:lnTo>
                    <a:pt x="23169" y="5561"/>
                  </a:lnTo>
                  <a:lnTo>
                    <a:pt x="22976" y="5716"/>
                  </a:lnTo>
                  <a:lnTo>
                    <a:pt x="22783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4" y="6295"/>
                  </a:lnTo>
                  <a:lnTo>
                    <a:pt x="22320" y="6256"/>
                  </a:lnTo>
                  <a:lnTo>
                    <a:pt x="22165" y="6218"/>
                  </a:lnTo>
                  <a:lnTo>
                    <a:pt x="21972" y="6218"/>
                  </a:lnTo>
                  <a:lnTo>
                    <a:pt x="21740" y="6295"/>
                  </a:lnTo>
                  <a:lnTo>
                    <a:pt x="21509" y="6411"/>
                  </a:lnTo>
                  <a:lnTo>
                    <a:pt x="21354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5"/>
                  </a:lnTo>
                  <a:lnTo>
                    <a:pt x="20736" y="5909"/>
                  </a:lnTo>
                  <a:lnTo>
                    <a:pt x="20582" y="5831"/>
                  </a:lnTo>
                  <a:lnTo>
                    <a:pt x="20427" y="5754"/>
                  </a:lnTo>
                  <a:lnTo>
                    <a:pt x="20234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6"/>
                  </a:lnTo>
                  <a:lnTo>
                    <a:pt x="19617" y="5484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1"/>
                  </a:lnTo>
                  <a:lnTo>
                    <a:pt x="18497" y="5407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6"/>
                  </a:lnTo>
                  <a:lnTo>
                    <a:pt x="17802" y="4557"/>
                  </a:lnTo>
                  <a:lnTo>
                    <a:pt x="17647" y="4519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8"/>
                  </a:lnTo>
                  <a:lnTo>
                    <a:pt x="16759" y="4943"/>
                  </a:lnTo>
                  <a:lnTo>
                    <a:pt x="16605" y="4789"/>
                  </a:lnTo>
                  <a:lnTo>
                    <a:pt x="16450" y="4712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82"/>
                  </a:lnTo>
                  <a:lnTo>
                    <a:pt x="14288" y="5021"/>
                  </a:lnTo>
                  <a:lnTo>
                    <a:pt x="14133" y="5098"/>
                  </a:lnTo>
                  <a:lnTo>
                    <a:pt x="14056" y="5175"/>
                  </a:lnTo>
                  <a:lnTo>
                    <a:pt x="13940" y="5291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6"/>
                  </a:lnTo>
                  <a:lnTo>
                    <a:pt x="13168" y="5716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8"/>
                  </a:lnTo>
                  <a:lnTo>
                    <a:pt x="12357" y="6372"/>
                  </a:lnTo>
                  <a:lnTo>
                    <a:pt x="12357" y="6527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7029"/>
                  </a:lnTo>
                  <a:lnTo>
                    <a:pt x="11894" y="7106"/>
                  </a:lnTo>
                  <a:lnTo>
                    <a:pt x="11662" y="7222"/>
                  </a:lnTo>
                  <a:lnTo>
                    <a:pt x="11507" y="7415"/>
                  </a:lnTo>
                  <a:lnTo>
                    <a:pt x="11392" y="7531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276" y="7994"/>
                  </a:lnTo>
                  <a:lnTo>
                    <a:pt x="11314" y="8148"/>
                  </a:lnTo>
                  <a:lnTo>
                    <a:pt x="11353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30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4"/>
                  </a:lnTo>
                  <a:lnTo>
                    <a:pt x="10619" y="10311"/>
                  </a:lnTo>
                  <a:lnTo>
                    <a:pt x="10426" y="10427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6"/>
                  </a:lnTo>
                  <a:lnTo>
                    <a:pt x="10040" y="11238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4" y="11740"/>
                  </a:lnTo>
                  <a:lnTo>
                    <a:pt x="9693" y="11855"/>
                  </a:lnTo>
                  <a:lnTo>
                    <a:pt x="9499" y="12010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9"/>
                  </a:lnTo>
                  <a:lnTo>
                    <a:pt x="9306" y="12473"/>
                  </a:lnTo>
                  <a:lnTo>
                    <a:pt x="9191" y="12396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5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3" y="12435"/>
                  </a:lnTo>
                  <a:lnTo>
                    <a:pt x="7878" y="12319"/>
                  </a:lnTo>
                  <a:lnTo>
                    <a:pt x="7723" y="12242"/>
                  </a:lnTo>
                  <a:lnTo>
                    <a:pt x="7492" y="12164"/>
                  </a:lnTo>
                  <a:lnTo>
                    <a:pt x="7221" y="12203"/>
                  </a:lnTo>
                  <a:lnTo>
                    <a:pt x="6990" y="12280"/>
                  </a:lnTo>
                  <a:lnTo>
                    <a:pt x="6796" y="12435"/>
                  </a:lnTo>
                  <a:lnTo>
                    <a:pt x="6796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431"/>
                  </a:lnTo>
                  <a:lnTo>
                    <a:pt x="6372" y="11315"/>
                  </a:lnTo>
                  <a:lnTo>
                    <a:pt x="6217" y="11199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8"/>
                  </a:lnTo>
                  <a:lnTo>
                    <a:pt x="5522" y="10967"/>
                  </a:lnTo>
                  <a:lnTo>
                    <a:pt x="5445" y="10736"/>
                  </a:lnTo>
                  <a:lnTo>
                    <a:pt x="5329" y="10504"/>
                  </a:lnTo>
                  <a:lnTo>
                    <a:pt x="5213" y="10427"/>
                  </a:lnTo>
                  <a:lnTo>
                    <a:pt x="5097" y="10388"/>
                  </a:lnTo>
                  <a:lnTo>
                    <a:pt x="4943" y="10311"/>
                  </a:lnTo>
                  <a:lnTo>
                    <a:pt x="4827" y="10311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500"/>
                  </a:lnTo>
                  <a:lnTo>
                    <a:pt x="3900" y="9461"/>
                  </a:lnTo>
                  <a:lnTo>
                    <a:pt x="3746" y="9423"/>
                  </a:lnTo>
                  <a:lnTo>
                    <a:pt x="3591" y="9423"/>
                  </a:lnTo>
                  <a:lnTo>
                    <a:pt x="3398" y="9461"/>
                  </a:lnTo>
                  <a:lnTo>
                    <a:pt x="3282" y="9538"/>
                  </a:lnTo>
                  <a:lnTo>
                    <a:pt x="3128" y="9616"/>
                  </a:lnTo>
                  <a:lnTo>
                    <a:pt x="3012" y="9770"/>
                  </a:lnTo>
                  <a:lnTo>
                    <a:pt x="2974" y="9616"/>
                  </a:lnTo>
                  <a:lnTo>
                    <a:pt x="2896" y="9461"/>
                  </a:lnTo>
                  <a:lnTo>
                    <a:pt x="2780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2"/>
                  </a:lnTo>
                  <a:lnTo>
                    <a:pt x="1352" y="9925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1"/>
                  </a:lnTo>
                  <a:lnTo>
                    <a:pt x="386" y="10427"/>
                  </a:lnTo>
                  <a:lnTo>
                    <a:pt x="271" y="10581"/>
                  </a:lnTo>
                  <a:lnTo>
                    <a:pt x="116" y="10890"/>
                  </a:lnTo>
                  <a:lnTo>
                    <a:pt x="0" y="11238"/>
                  </a:lnTo>
                  <a:lnTo>
                    <a:pt x="0" y="11585"/>
                  </a:lnTo>
                  <a:lnTo>
                    <a:pt x="77" y="11933"/>
                  </a:lnTo>
                  <a:lnTo>
                    <a:pt x="193" y="12242"/>
                  </a:lnTo>
                  <a:lnTo>
                    <a:pt x="386" y="12550"/>
                  </a:lnTo>
                  <a:lnTo>
                    <a:pt x="618" y="12821"/>
                  </a:lnTo>
                  <a:lnTo>
                    <a:pt x="811" y="12937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30"/>
                  </a:lnTo>
                  <a:lnTo>
                    <a:pt x="1738" y="13168"/>
                  </a:lnTo>
                  <a:lnTo>
                    <a:pt x="2085" y="13130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2"/>
                  </a:lnTo>
                  <a:lnTo>
                    <a:pt x="3591" y="12010"/>
                  </a:lnTo>
                  <a:lnTo>
                    <a:pt x="3553" y="11933"/>
                  </a:lnTo>
                  <a:lnTo>
                    <a:pt x="3514" y="11817"/>
                  </a:lnTo>
                  <a:lnTo>
                    <a:pt x="3437" y="11778"/>
                  </a:lnTo>
                  <a:lnTo>
                    <a:pt x="3321" y="11740"/>
                  </a:lnTo>
                  <a:lnTo>
                    <a:pt x="3282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2"/>
                  </a:lnTo>
                  <a:lnTo>
                    <a:pt x="2587" y="12435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94"/>
                  </a:lnTo>
                  <a:lnTo>
                    <a:pt x="502" y="11740"/>
                  </a:lnTo>
                  <a:lnTo>
                    <a:pt x="502" y="11546"/>
                  </a:lnTo>
                  <a:lnTo>
                    <a:pt x="502" y="11392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8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7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9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5" y="13439"/>
                  </a:lnTo>
                  <a:lnTo>
                    <a:pt x="7530" y="13593"/>
                  </a:lnTo>
                  <a:lnTo>
                    <a:pt x="7993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9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6"/>
                  </a:lnTo>
                  <a:lnTo>
                    <a:pt x="11314" y="11740"/>
                  </a:lnTo>
                  <a:lnTo>
                    <a:pt x="11507" y="11238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5" y="9114"/>
                  </a:lnTo>
                  <a:lnTo>
                    <a:pt x="12357" y="8612"/>
                  </a:lnTo>
                  <a:lnTo>
                    <a:pt x="12589" y="8110"/>
                  </a:lnTo>
                  <a:lnTo>
                    <a:pt x="12936" y="7646"/>
                  </a:lnTo>
                  <a:lnTo>
                    <a:pt x="13284" y="7299"/>
                  </a:lnTo>
                  <a:lnTo>
                    <a:pt x="13631" y="6990"/>
                  </a:lnTo>
                  <a:lnTo>
                    <a:pt x="14017" y="6720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2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29" y="7492"/>
                  </a:lnTo>
                  <a:lnTo>
                    <a:pt x="21316" y="7646"/>
                  </a:lnTo>
                  <a:lnTo>
                    <a:pt x="21740" y="7724"/>
                  </a:lnTo>
                  <a:lnTo>
                    <a:pt x="22165" y="7762"/>
                  </a:lnTo>
                  <a:lnTo>
                    <a:pt x="22590" y="7724"/>
                  </a:lnTo>
                  <a:lnTo>
                    <a:pt x="22976" y="7646"/>
                  </a:lnTo>
                  <a:lnTo>
                    <a:pt x="23362" y="7531"/>
                  </a:lnTo>
                  <a:lnTo>
                    <a:pt x="23710" y="7299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5"/>
                  </a:lnTo>
                  <a:lnTo>
                    <a:pt x="24752" y="5909"/>
                  </a:lnTo>
                  <a:lnTo>
                    <a:pt x="24868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10"/>
                  </a:lnTo>
                  <a:lnTo>
                    <a:pt x="24945" y="3746"/>
                  </a:lnTo>
                  <a:lnTo>
                    <a:pt x="24868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3" y="1970"/>
                  </a:lnTo>
                  <a:lnTo>
                    <a:pt x="24250" y="1584"/>
                  </a:lnTo>
                  <a:lnTo>
                    <a:pt x="24057" y="1198"/>
                  </a:lnTo>
                  <a:lnTo>
                    <a:pt x="23787" y="812"/>
                  </a:lnTo>
                  <a:lnTo>
                    <a:pt x="23941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8"/>
                  </a:lnTo>
                  <a:lnTo>
                    <a:pt x="230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11"/>
            <p:cNvSpPr/>
            <p:nvPr/>
          </p:nvSpPr>
          <p:spPr>
            <a:xfrm>
              <a:off x="1648525" y="2901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5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8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5" y="7299"/>
                  </a:lnTo>
                  <a:lnTo>
                    <a:pt x="14713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4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4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5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7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11"/>
            <p:cNvSpPr/>
            <p:nvPr/>
          </p:nvSpPr>
          <p:spPr>
            <a:xfrm>
              <a:off x="7229325" y="290815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6"/>
                  </a:lnTo>
                  <a:lnTo>
                    <a:pt x="3785" y="619"/>
                  </a:lnTo>
                  <a:lnTo>
                    <a:pt x="4094" y="889"/>
                  </a:lnTo>
                  <a:lnTo>
                    <a:pt x="4364" y="1121"/>
                  </a:lnTo>
                  <a:lnTo>
                    <a:pt x="4635" y="1430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4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23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3" y="5214"/>
                  </a:lnTo>
                  <a:lnTo>
                    <a:pt x="5446" y="5600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7"/>
                  </a:lnTo>
                  <a:lnTo>
                    <a:pt x="4210" y="8033"/>
                  </a:lnTo>
                  <a:lnTo>
                    <a:pt x="3940" y="8380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9" y="10041"/>
                  </a:lnTo>
                  <a:lnTo>
                    <a:pt x="1314" y="10234"/>
                  </a:lnTo>
                  <a:lnTo>
                    <a:pt x="889" y="10388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5"/>
                  </a:lnTo>
                  <a:lnTo>
                    <a:pt x="4828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1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4" y="2434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4"/>
                  </a:lnTo>
                  <a:lnTo>
                    <a:pt x="4905" y="1005"/>
                  </a:lnTo>
                  <a:lnTo>
                    <a:pt x="4596" y="696"/>
                  </a:lnTo>
                  <a:lnTo>
                    <a:pt x="4287" y="426"/>
                  </a:lnTo>
                  <a:lnTo>
                    <a:pt x="3940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11"/>
            <p:cNvSpPr/>
            <p:nvPr/>
          </p:nvSpPr>
          <p:spPr>
            <a:xfrm>
              <a:off x="1734450" y="2911050"/>
              <a:ext cx="35725" cy="29000"/>
            </a:xfrm>
            <a:custGeom>
              <a:avLst/>
              <a:gdLst/>
              <a:ahLst/>
              <a:cxnLst/>
              <a:rect l="l" t="t" r="r" b="b"/>
              <a:pathLst>
                <a:path w="1429" h="1160" extrusionOk="0">
                  <a:moveTo>
                    <a:pt x="502" y="1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7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2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5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3"/>
                  </a:lnTo>
                  <a:lnTo>
                    <a:pt x="425" y="580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772" y="387"/>
                  </a:lnTo>
                  <a:lnTo>
                    <a:pt x="850" y="425"/>
                  </a:lnTo>
                  <a:lnTo>
                    <a:pt x="965" y="580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5" y="927"/>
                  </a:lnTo>
                  <a:lnTo>
                    <a:pt x="965" y="1005"/>
                  </a:lnTo>
                  <a:lnTo>
                    <a:pt x="965" y="1082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4" y="1120"/>
                  </a:lnTo>
                  <a:lnTo>
                    <a:pt x="1313" y="1082"/>
                  </a:lnTo>
                  <a:lnTo>
                    <a:pt x="1390" y="889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4"/>
                  </a:lnTo>
                  <a:lnTo>
                    <a:pt x="1043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11"/>
            <p:cNvSpPr/>
            <p:nvPr/>
          </p:nvSpPr>
          <p:spPr>
            <a:xfrm>
              <a:off x="6320925" y="2913950"/>
              <a:ext cx="315700" cy="477875"/>
            </a:xfrm>
            <a:custGeom>
              <a:avLst/>
              <a:gdLst/>
              <a:ahLst/>
              <a:cxnLst/>
              <a:rect l="l" t="t" r="r" b="b"/>
              <a:pathLst>
                <a:path w="12628" h="19115" extrusionOk="0">
                  <a:moveTo>
                    <a:pt x="1004" y="618"/>
                  </a:moveTo>
                  <a:lnTo>
                    <a:pt x="1661" y="850"/>
                  </a:lnTo>
                  <a:lnTo>
                    <a:pt x="2317" y="1120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2"/>
                  </a:lnTo>
                  <a:lnTo>
                    <a:pt x="4016" y="2819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7"/>
                  </a:lnTo>
                  <a:lnTo>
                    <a:pt x="9345" y="15137"/>
                  </a:lnTo>
                  <a:lnTo>
                    <a:pt x="8920" y="15369"/>
                  </a:lnTo>
                  <a:lnTo>
                    <a:pt x="7955" y="13516"/>
                  </a:lnTo>
                  <a:lnTo>
                    <a:pt x="6990" y="11662"/>
                  </a:lnTo>
                  <a:lnTo>
                    <a:pt x="5020" y="7955"/>
                  </a:lnTo>
                  <a:lnTo>
                    <a:pt x="3012" y="4287"/>
                  </a:lnTo>
                  <a:lnTo>
                    <a:pt x="1004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19" y="11739"/>
                  </a:lnTo>
                  <a:lnTo>
                    <a:pt x="7762" y="13593"/>
                  </a:lnTo>
                  <a:lnTo>
                    <a:pt x="8804" y="15446"/>
                  </a:lnTo>
                  <a:lnTo>
                    <a:pt x="8650" y="15524"/>
                  </a:lnTo>
                  <a:lnTo>
                    <a:pt x="7414" y="13747"/>
                  </a:lnTo>
                  <a:lnTo>
                    <a:pt x="6179" y="12010"/>
                  </a:lnTo>
                  <a:lnTo>
                    <a:pt x="3591" y="8534"/>
                  </a:lnTo>
                  <a:lnTo>
                    <a:pt x="2317" y="6758"/>
                  </a:lnTo>
                  <a:lnTo>
                    <a:pt x="1004" y="4943"/>
                  </a:lnTo>
                  <a:lnTo>
                    <a:pt x="850" y="4711"/>
                  </a:lnTo>
                  <a:lnTo>
                    <a:pt x="734" y="4480"/>
                  </a:lnTo>
                  <a:lnTo>
                    <a:pt x="618" y="4209"/>
                  </a:lnTo>
                  <a:lnTo>
                    <a:pt x="541" y="3939"/>
                  </a:lnTo>
                  <a:lnTo>
                    <a:pt x="464" y="3399"/>
                  </a:lnTo>
                  <a:lnTo>
                    <a:pt x="425" y="2819"/>
                  </a:lnTo>
                  <a:lnTo>
                    <a:pt x="464" y="2240"/>
                  </a:lnTo>
                  <a:lnTo>
                    <a:pt x="502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2" y="12357"/>
                  </a:lnTo>
                  <a:lnTo>
                    <a:pt x="11816" y="12434"/>
                  </a:lnTo>
                  <a:lnTo>
                    <a:pt x="12164" y="12859"/>
                  </a:lnTo>
                  <a:lnTo>
                    <a:pt x="12241" y="13052"/>
                  </a:lnTo>
                  <a:lnTo>
                    <a:pt x="12280" y="13245"/>
                  </a:lnTo>
                  <a:lnTo>
                    <a:pt x="12241" y="13438"/>
                  </a:lnTo>
                  <a:lnTo>
                    <a:pt x="12203" y="13631"/>
                  </a:lnTo>
                  <a:lnTo>
                    <a:pt x="12048" y="14018"/>
                  </a:lnTo>
                  <a:lnTo>
                    <a:pt x="11855" y="14365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1"/>
                  </a:lnTo>
                  <a:lnTo>
                    <a:pt x="10156" y="15871"/>
                  </a:lnTo>
                  <a:lnTo>
                    <a:pt x="10117" y="15987"/>
                  </a:lnTo>
                  <a:lnTo>
                    <a:pt x="9770" y="16180"/>
                  </a:lnTo>
                  <a:lnTo>
                    <a:pt x="9113" y="16605"/>
                  </a:lnTo>
                  <a:lnTo>
                    <a:pt x="8457" y="16952"/>
                  </a:lnTo>
                  <a:lnTo>
                    <a:pt x="7723" y="17261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4" y="17647"/>
                  </a:lnTo>
                  <a:lnTo>
                    <a:pt x="5754" y="17647"/>
                  </a:lnTo>
                  <a:lnTo>
                    <a:pt x="5561" y="17570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7" y="17184"/>
                  </a:lnTo>
                  <a:lnTo>
                    <a:pt x="4982" y="16875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4"/>
                  </a:lnTo>
                  <a:lnTo>
                    <a:pt x="5175" y="15948"/>
                  </a:lnTo>
                  <a:lnTo>
                    <a:pt x="5291" y="15833"/>
                  </a:lnTo>
                  <a:lnTo>
                    <a:pt x="5406" y="15755"/>
                  </a:lnTo>
                  <a:lnTo>
                    <a:pt x="5522" y="15717"/>
                  </a:lnTo>
                  <a:lnTo>
                    <a:pt x="5638" y="15755"/>
                  </a:lnTo>
                  <a:lnTo>
                    <a:pt x="5793" y="15833"/>
                  </a:lnTo>
                  <a:lnTo>
                    <a:pt x="5947" y="15948"/>
                  </a:lnTo>
                  <a:lnTo>
                    <a:pt x="6063" y="16141"/>
                  </a:lnTo>
                  <a:lnTo>
                    <a:pt x="6256" y="16373"/>
                  </a:lnTo>
                  <a:lnTo>
                    <a:pt x="6101" y="16412"/>
                  </a:lnTo>
                  <a:lnTo>
                    <a:pt x="6024" y="16450"/>
                  </a:lnTo>
                  <a:lnTo>
                    <a:pt x="6024" y="16566"/>
                  </a:lnTo>
                  <a:lnTo>
                    <a:pt x="6063" y="16643"/>
                  </a:lnTo>
                  <a:lnTo>
                    <a:pt x="6140" y="16643"/>
                  </a:lnTo>
                  <a:lnTo>
                    <a:pt x="6912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29" y="15717"/>
                  </a:lnTo>
                  <a:lnTo>
                    <a:pt x="9615" y="15485"/>
                  </a:lnTo>
                  <a:lnTo>
                    <a:pt x="9963" y="15253"/>
                  </a:lnTo>
                  <a:lnTo>
                    <a:pt x="10272" y="15022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1" y="14172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8"/>
                  </a:lnTo>
                  <a:lnTo>
                    <a:pt x="11546" y="13361"/>
                  </a:lnTo>
                  <a:lnTo>
                    <a:pt x="11508" y="13284"/>
                  </a:lnTo>
                  <a:lnTo>
                    <a:pt x="11430" y="13245"/>
                  </a:lnTo>
                  <a:lnTo>
                    <a:pt x="11237" y="13245"/>
                  </a:lnTo>
                  <a:lnTo>
                    <a:pt x="11160" y="13323"/>
                  </a:lnTo>
                  <a:lnTo>
                    <a:pt x="10967" y="13670"/>
                  </a:lnTo>
                  <a:lnTo>
                    <a:pt x="10774" y="13554"/>
                  </a:lnTo>
                  <a:lnTo>
                    <a:pt x="10658" y="13438"/>
                  </a:lnTo>
                  <a:lnTo>
                    <a:pt x="10619" y="13284"/>
                  </a:lnTo>
                  <a:lnTo>
                    <a:pt x="10581" y="13168"/>
                  </a:lnTo>
                  <a:lnTo>
                    <a:pt x="10619" y="13014"/>
                  </a:lnTo>
                  <a:lnTo>
                    <a:pt x="10658" y="12859"/>
                  </a:lnTo>
                  <a:lnTo>
                    <a:pt x="10851" y="12627"/>
                  </a:lnTo>
                  <a:lnTo>
                    <a:pt x="10928" y="12473"/>
                  </a:lnTo>
                  <a:lnTo>
                    <a:pt x="11044" y="12357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0"/>
                  </a:moveTo>
                  <a:lnTo>
                    <a:pt x="348" y="39"/>
                  </a:lnTo>
                  <a:lnTo>
                    <a:pt x="271" y="116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2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5"/>
                  </a:lnTo>
                  <a:lnTo>
                    <a:pt x="232" y="4518"/>
                  </a:lnTo>
                  <a:lnTo>
                    <a:pt x="348" y="4750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5"/>
                  </a:lnTo>
                  <a:lnTo>
                    <a:pt x="5445" y="11817"/>
                  </a:lnTo>
                  <a:lnTo>
                    <a:pt x="6874" y="13747"/>
                  </a:lnTo>
                  <a:lnTo>
                    <a:pt x="8341" y="15639"/>
                  </a:lnTo>
                  <a:lnTo>
                    <a:pt x="7492" y="15987"/>
                  </a:lnTo>
                  <a:lnTo>
                    <a:pt x="6642" y="16257"/>
                  </a:lnTo>
                  <a:lnTo>
                    <a:pt x="6642" y="16257"/>
                  </a:lnTo>
                  <a:lnTo>
                    <a:pt x="6681" y="16103"/>
                  </a:lnTo>
                  <a:lnTo>
                    <a:pt x="6681" y="15948"/>
                  </a:lnTo>
                  <a:lnTo>
                    <a:pt x="6642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3" y="15369"/>
                  </a:lnTo>
                  <a:lnTo>
                    <a:pt x="6179" y="15292"/>
                  </a:lnTo>
                  <a:lnTo>
                    <a:pt x="6024" y="15253"/>
                  </a:lnTo>
                  <a:lnTo>
                    <a:pt x="5715" y="15253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5" y="16296"/>
                  </a:lnTo>
                  <a:lnTo>
                    <a:pt x="4595" y="16566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7" y="17725"/>
                  </a:lnTo>
                  <a:lnTo>
                    <a:pt x="5368" y="17840"/>
                  </a:lnTo>
                  <a:lnTo>
                    <a:pt x="5677" y="17918"/>
                  </a:lnTo>
                  <a:lnTo>
                    <a:pt x="6024" y="17956"/>
                  </a:lnTo>
                  <a:lnTo>
                    <a:pt x="6372" y="17918"/>
                  </a:lnTo>
                  <a:lnTo>
                    <a:pt x="6719" y="17840"/>
                  </a:lnTo>
                  <a:lnTo>
                    <a:pt x="7105" y="17763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2"/>
                  </a:lnTo>
                  <a:lnTo>
                    <a:pt x="9229" y="16875"/>
                  </a:lnTo>
                  <a:lnTo>
                    <a:pt x="9461" y="16759"/>
                  </a:lnTo>
                  <a:lnTo>
                    <a:pt x="10233" y="16257"/>
                  </a:lnTo>
                  <a:lnTo>
                    <a:pt x="10812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3"/>
                  </a:lnTo>
                  <a:lnTo>
                    <a:pt x="11816" y="18149"/>
                  </a:lnTo>
                  <a:lnTo>
                    <a:pt x="11392" y="17454"/>
                  </a:lnTo>
                  <a:lnTo>
                    <a:pt x="10928" y="16759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3"/>
                  </a:lnTo>
                  <a:lnTo>
                    <a:pt x="11894" y="14790"/>
                  </a:lnTo>
                  <a:lnTo>
                    <a:pt x="12125" y="14558"/>
                  </a:lnTo>
                  <a:lnTo>
                    <a:pt x="12280" y="14288"/>
                  </a:lnTo>
                  <a:lnTo>
                    <a:pt x="12434" y="14056"/>
                  </a:lnTo>
                  <a:lnTo>
                    <a:pt x="12511" y="13786"/>
                  </a:lnTo>
                  <a:lnTo>
                    <a:pt x="12589" y="13554"/>
                  </a:lnTo>
                  <a:lnTo>
                    <a:pt x="12627" y="13284"/>
                  </a:lnTo>
                  <a:lnTo>
                    <a:pt x="12589" y="13052"/>
                  </a:lnTo>
                  <a:lnTo>
                    <a:pt x="12511" y="12821"/>
                  </a:lnTo>
                  <a:lnTo>
                    <a:pt x="12357" y="12589"/>
                  </a:lnTo>
                  <a:lnTo>
                    <a:pt x="12164" y="12357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8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0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0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19" y="13786"/>
                  </a:lnTo>
                  <a:lnTo>
                    <a:pt x="10812" y="13902"/>
                  </a:lnTo>
                  <a:lnTo>
                    <a:pt x="10504" y="14249"/>
                  </a:lnTo>
                  <a:lnTo>
                    <a:pt x="10156" y="14597"/>
                  </a:lnTo>
                  <a:lnTo>
                    <a:pt x="9770" y="14867"/>
                  </a:lnTo>
                  <a:lnTo>
                    <a:pt x="9430" y="15083"/>
                  </a:lnTo>
                  <a:lnTo>
                    <a:pt x="9461" y="15022"/>
                  </a:lnTo>
                  <a:lnTo>
                    <a:pt x="9500" y="14944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8"/>
                  </a:lnTo>
                  <a:lnTo>
                    <a:pt x="3823" y="1545"/>
                  </a:lnTo>
                  <a:lnTo>
                    <a:pt x="3514" y="1236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0" y="232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11"/>
            <p:cNvSpPr/>
            <p:nvPr/>
          </p:nvSpPr>
          <p:spPr>
            <a:xfrm>
              <a:off x="1681350" y="2914925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5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4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4" y="463"/>
                  </a:lnTo>
                  <a:lnTo>
                    <a:pt x="541" y="386"/>
                  </a:lnTo>
                  <a:lnTo>
                    <a:pt x="773" y="386"/>
                  </a:lnTo>
                  <a:lnTo>
                    <a:pt x="850" y="463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5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11"/>
            <p:cNvSpPr/>
            <p:nvPr/>
          </p:nvSpPr>
          <p:spPr>
            <a:xfrm>
              <a:off x="3785850" y="2943875"/>
              <a:ext cx="199850" cy="231725"/>
            </a:xfrm>
            <a:custGeom>
              <a:avLst/>
              <a:gdLst/>
              <a:ahLst/>
              <a:cxnLst/>
              <a:rect l="l" t="t" r="r" b="b"/>
              <a:pathLst>
                <a:path w="7994" h="9269" extrusionOk="0">
                  <a:moveTo>
                    <a:pt x="2163" y="1"/>
                  </a:moveTo>
                  <a:lnTo>
                    <a:pt x="2009" y="39"/>
                  </a:lnTo>
                  <a:lnTo>
                    <a:pt x="1854" y="78"/>
                  </a:lnTo>
                  <a:lnTo>
                    <a:pt x="1700" y="194"/>
                  </a:lnTo>
                  <a:lnTo>
                    <a:pt x="1429" y="425"/>
                  </a:lnTo>
                  <a:lnTo>
                    <a:pt x="1159" y="734"/>
                  </a:lnTo>
                  <a:lnTo>
                    <a:pt x="966" y="1005"/>
                  </a:lnTo>
                  <a:lnTo>
                    <a:pt x="696" y="1391"/>
                  </a:lnTo>
                  <a:lnTo>
                    <a:pt x="503" y="1777"/>
                  </a:lnTo>
                  <a:lnTo>
                    <a:pt x="310" y="2163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1" y="3514"/>
                  </a:lnTo>
                  <a:lnTo>
                    <a:pt x="1" y="3978"/>
                  </a:lnTo>
                  <a:lnTo>
                    <a:pt x="39" y="4441"/>
                  </a:lnTo>
                  <a:lnTo>
                    <a:pt x="155" y="4905"/>
                  </a:lnTo>
                  <a:lnTo>
                    <a:pt x="271" y="5368"/>
                  </a:lnTo>
                  <a:lnTo>
                    <a:pt x="464" y="5793"/>
                  </a:lnTo>
                  <a:lnTo>
                    <a:pt x="696" y="6218"/>
                  </a:lnTo>
                  <a:lnTo>
                    <a:pt x="1005" y="6179"/>
                  </a:lnTo>
                  <a:lnTo>
                    <a:pt x="850" y="5870"/>
                  </a:lnTo>
                  <a:lnTo>
                    <a:pt x="734" y="5522"/>
                  </a:lnTo>
                  <a:lnTo>
                    <a:pt x="618" y="5175"/>
                  </a:lnTo>
                  <a:lnTo>
                    <a:pt x="541" y="4789"/>
                  </a:lnTo>
                  <a:lnTo>
                    <a:pt x="503" y="4441"/>
                  </a:lnTo>
                  <a:lnTo>
                    <a:pt x="464" y="4055"/>
                  </a:lnTo>
                  <a:lnTo>
                    <a:pt x="464" y="3708"/>
                  </a:lnTo>
                  <a:lnTo>
                    <a:pt x="464" y="3360"/>
                  </a:lnTo>
                  <a:lnTo>
                    <a:pt x="503" y="2974"/>
                  </a:lnTo>
                  <a:lnTo>
                    <a:pt x="580" y="2626"/>
                  </a:lnTo>
                  <a:lnTo>
                    <a:pt x="696" y="2279"/>
                  </a:lnTo>
                  <a:lnTo>
                    <a:pt x="850" y="1931"/>
                  </a:lnTo>
                  <a:lnTo>
                    <a:pt x="1005" y="1622"/>
                  </a:lnTo>
                  <a:lnTo>
                    <a:pt x="1236" y="1313"/>
                  </a:lnTo>
                  <a:lnTo>
                    <a:pt x="1468" y="1043"/>
                  </a:lnTo>
                  <a:lnTo>
                    <a:pt x="1738" y="773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503"/>
                  </a:lnTo>
                  <a:lnTo>
                    <a:pt x="2279" y="618"/>
                  </a:lnTo>
                  <a:lnTo>
                    <a:pt x="2395" y="850"/>
                  </a:lnTo>
                  <a:lnTo>
                    <a:pt x="2588" y="1236"/>
                  </a:lnTo>
                  <a:lnTo>
                    <a:pt x="2742" y="1584"/>
                  </a:lnTo>
                  <a:lnTo>
                    <a:pt x="2858" y="1970"/>
                  </a:lnTo>
                  <a:lnTo>
                    <a:pt x="2974" y="2356"/>
                  </a:lnTo>
                  <a:lnTo>
                    <a:pt x="3051" y="2742"/>
                  </a:lnTo>
                  <a:lnTo>
                    <a:pt x="3090" y="3090"/>
                  </a:lnTo>
                  <a:lnTo>
                    <a:pt x="3090" y="3476"/>
                  </a:lnTo>
                  <a:lnTo>
                    <a:pt x="3051" y="3823"/>
                  </a:lnTo>
                  <a:lnTo>
                    <a:pt x="2974" y="4171"/>
                  </a:lnTo>
                  <a:lnTo>
                    <a:pt x="2897" y="4480"/>
                  </a:lnTo>
                  <a:lnTo>
                    <a:pt x="2742" y="4827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61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56" y="5793"/>
                  </a:lnTo>
                  <a:lnTo>
                    <a:pt x="2395" y="5831"/>
                  </a:lnTo>
                  <a:lnTo>
                    <a:pt x="2433" y="5793"/>
                  </a:lnTo>
                  <a:lnTo>
                    <a:pt x="2626" y="5754"/>
                  </a:lnTo>
                  <a:lnTo>
                    <a:pt x="2781" y="5716"/>
                  </a:lnTo>
                  <a:lnTo>
                    <a:pt x="3167" y="5677"/>
                  </a:lnTo>
                  <a:lnTo>
                    <a:pt x="3592" y="5716"/>
                  </a:lnTo>
                  <a:lnTo>
                    <a:pt x="4017" y="5831"/>
                  </a:lnTo>
                  <a:lnTo>
                    <a:pt x="4441" y="5947"/>
                  </a:lnTo>
                  <a:lnTo>
                    <a:pt x="4827" y="6102"/>
                  </a:lnTo>
                  <a:lnTo>
                    <a:pt x="5214" y="6295"/>
                  </a:lnTo>
                  <a:lnTo>
                    <a:pt x="5523" y="6449"/>
                  </a:lnTo>
                  <a:lnTo>
                    <a:pt x="5831" y="6642"/>
                  </a:lnTo>
                  <a:lnTo>
                    <a:pt x="6140" y="6874"/>
                  </a:lnTo>
                  <a:lnTo>
                    <a:pt x="6411" y="7106"/>
                  </a:lnTo>
                  <a:lnTo>
                    <a:pt x="6681" y="7337"/>
                  </a:lnTo>
                  <a:lnTo>
                    <a:pt x="6913" y="7646"/>
                  </a:lnTo>
                  <a:lnTo>
                    <a:pt x="7144" y="7917"/>
                  </a:lnTo>
                  <a:lnTo>
                    <a:pt x="7337" y="8225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56" y="8805"/>
                  </a:lnTo>
                  <a:lnTo>
                    <a:pt x="5870" y="8843"/>
                  </a:lnTo>
                  <a:lnTo>
                    <a:pt x="5445" y="8805"/>
                  </a:lnTo>
                  <a:lnTo>
                    <a:pt x="5059" y="8766"/>
                  </a:lnTo>
                  <a:lnTo>
                    <a:pt x="4634" y="8650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33" y="7106"/>
                  </a:lnTo>
                  <a:lnTo>
                    <a:pt x="1931" y="6604"/>
                  </a:lnTo>
                  <a:lnTo>
                    <a:pt x="1854" y="6526"/>
                  </a:lnTo>
                  <a:lnTo>
                    <a:pt x="1777" y="6526"/>
                  </a:lnTo>
                  <a:lnTo>
                    <a:pt x="1661" y="6565"/>
                  </a:lnTo>
                  <a:lnTo>
                    <a:pt x="1622" y="6565"/>
                  </a:lnTo>
                  <a:lnTo>
                    <a:pt x="1584" y="6604"/>
                  </a:lnTo>
                  <a:lnTo>
                    <a:pt x="1429" y="6874"/>
                  </a:lnTo>
                  <a:lnTo>
                    <a:pt x="1622" y="6913"/>
                  </a:lnTo>
                  <a:lnTo>
                    <a:pt x="2240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592" y="8573"/>
                  </a:lnTo>
                  <a:lnTo>
                    <a:pt x="3978" y="8805"/>
                  </a:lnTo>
                  <a:lnTo>
                    <a:pt x="4364" y="8998"/>
                  </a:lnTo>
                  <a:lnTo>
                    <a:pt x="4789" y="9152"/>
                  </a:lnTo>
                  <a:lnTo>
                    <a:pt x="5252" y="9229"/>
                  </a:lnTo>
                  <a:lnTo>
                    <a:pt x="5677" y="9268"/>
                  </a:lnTo>
                  <a:lnTo>
                    <a:pt x="6102" y="9229"/>
                  </a:lnTo>
                  <a:lnTo>
                    <a:pt x="6565" y="9191"/>
                  </a:lnTo>
                  <a:lnTo>
                    <a:pt x="6990" y="9114"/>
                  </a:lnTo>
                  <a:lnTo>
                    <a:pt x="7878" y="8882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7994" y="8650"/>
                  </a:lnTo>
                  <a:lnTo>
                    <a:pt x="7994" y="8573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183" y="7299"/>
                  </a:lnTo>
                  <a:lnTo>
                    <a:pt x="6874" y="6951"/>
                  </a:lnTo>
                  <a:lnTo>
                    <a:pt x="6488" y="6604"/>
                  </a:lnTo>
                  <a:lnTo>
                    <a:pt x="6102" y="6295"/>
                  </a:lnTo>
                  <a:lnTo>
                    <a:pt x="5677" y="6063"/>
                  </a:lnTo>
                  <a:lnTo>
                    <a:pt x="5252" y="5831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01" y="5368"/>
                  </a:lnTo>
                  <a:lnTo>
                    <a:pt x="3592" y="5329"/>
                  </a:lnTo>
                  <a:lnTo>
                    <a:pt x="3283" y="5291"/>
                  </a:lnTo>
                  <a:lnTo>
                    <a:pt x="2974" y="5291"/>
                  </a:lnTo>
                  <a:lnTo>
                    <a:pt x="3167" y="4982"/>
                  </a:lnTo>
                  <a:lnTo>
                    <a:pt x="3283" y="4673"/>
                  </a:lnTo>
                  <a:lnTo>
                    <a:pt x="3399" y="4325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44"/>
                  </a:lnTo>
                  <a:lnTo>
                    <a:pt x="3476" y="2858"/>
                  </a:lnTo>
                  <a:lnTo>
                    <a:pt x="3437" y="2510"/>
                  </a:lnTo>
                  <a:lnTo>
                    <a:pt x="3322" y="1970"/>
                  </a:lnTo>
                  <a:lnTo>
                    <a:pt x="3128" y="1468"/>
                  </a:lnTo>
                  <a:lnTo>
                    <a:pt x="2935" y="1005"/>
                  </a:lnTo>
                  <a:lnTo>
                    <a:pt x="2704" y="503"/>
                  </a:lnTo>
                  <a:lnTo>
                    <a:pt x="2588" y="309"/>
                  </a:lnTo>
                  <a:lnTo>
                    <a:pt x="2433" y="116"/>
                  </a:lnTo>
                  <a:lnTo>
                    <a:pt x="2356" y="78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11"/>
            <p:cNvSpPr/>
            <p:nvPr/>
          </p:nvSpPr>
          <p:spPr>
            <a:xfrm>
              <a:off x="1264300" y="2944850"/>
              <a:ext cx="455675" cy="657425"/>
            </a:xfrm>
            <a:custGeom>
              <a:avLst/>
              <a:gdLst/>
              <a:ahLst/>
              <a:cxnLst/>
              <a:rect l="l" t="t" r="r" b="b"/>
              <a:pathLst>
                <a:path w="18227" h="26297" extrusionOk="0">
                  <a:moveTo>
                    <a:pt x="310" y="348"/>
                  </a:moveTo>
                  <a:lnTo>
                    <a:pt x="425" y="386"/>
                  </a:lnTo>
                  <a:lnTo>
                    <a:pt x="1700" y="1429"/>
                  </a:lnTo>
                  <a:lnTo>
                    <a:pt x="2974" y="2510"/>
                  </a:lnTo>
                  <a:lnTo>
                    <a:pt x="4210" y="3591"/>
                  </a:lnTo>
                  <a:lnTo>
                    <a:pt x="5445" y="4673"/>
                  </a:lnTo>
                  <a:lnTo>
                    <a:pt x="5098" y="5290"/>
                  </a:lnTo>
                  <a:lnTo>
                    <a:pt x="4943" y="5599"/>
                  </a:lnTo>
                  <a:lnTo>
                    <a:pt x="4712" y="5831"/>
                  </a:lnTo>
                  <a:lnTo>
                    <a:pt x="4519" y="6101"/>
                  </a:lnTo>
                  <a:lnTo>
                    <a:pt x="4248" y="6294"/>
                  </a:lnTo>
                  <a:lnTo>
                    <a:pt x="3978" y="6526"/>
                  </a:lnTo>
                  <a:lnTo>
                    <a:pt x="3669" y="6680"/>
                  </a:lnTo>
                  <a:lnTo>
                    <a:pt x="3360" y="6835"/>
                  </a:lnTo>
                  <a:lnTo>
                    <a:pt x="3051" y="6989"/>
                  </a:lnTo>
                  <a:lnTo>
                    <a:pt x="2395" y="7182"/>
                  </a:lnTo>
                  <a:lnTo>
                    <a:pt x="1738" y="7298"/>
                  </a:lnTo>
                  <a:lnTo>
                    <a:pt x="1082" y="7414"/>
                  </a:lnTo>
                  <a:lnTo>
                    <a:pt x="889" y="6526"/>
                  </a:lnTo>
                  <a:lnTo>
                    <a:pt x="734" y="5677"/>
                  </a:lnTo>
                  <a:lnTo>
                    <a:pt x="580" y="4788"/>
                  </a:lnTo>
                  <a:lnTo>
                    <a:pt x="464" y="3900"/>
                  </a:lnTo>
                  <a:lnTo>
                    <a:pt x="387" y="3012"/>
                  </a:lnTo>
                  <a:lnTo>
                    <a:pt x="348" y="2124"/>
                  </a:lnTo>
                  <a:lnTo>
                    <a:pt x="310" y="1236"/>
                  </a:lnTo>
                  <a:lnTo>
                    <a:pt x="310" y="348"/>
                  </a:lnTo>
                  <a:close/>
                  <a:moveTo>
                    <a:pt x="12357" y="12318"/>
                  </a:moveTo>
                  <a:lnTo>
                    <a:pt x="13014" y="12473"/>
                  </a:lnTo>
                  <a:lnTo>
                    <a:pt x="13709" y="12550"/>
                  </a:lnTo>
                  <a:lnTo>
                    <a:pt x="14404" y="12589"/>
                  </a:lnTo>
                  <a:lnTo>
                    <a:pt x="15060" y="12550"/>
                  </a:lnTo>
                  <a:lnTo>
                    <a:pt x="15640" y="13901"/>
                  </a:lnTo>
                  <a:lnTo>
                    <a:pt x="16296" y="15214"/>
                  </a:lnTo>
                  <a:lnTo>
                    <a:pt x="17648" y="17840"/>
                  </a:lnTo>
                  <a:lnTo>
                    <a:pt x="16644" y="17686"/>
                  </a:lnTo>
                  <a:lnTo>
                    <a:pt x="15640" y="17647"/>
                  </a:lnTo>
                  <a:lnTo>
                    <a:pt x="15331" y="17608"/>
                  </a:lnTo>
                  <a:lnTo>
                    <a:pt x="15099" y="17531"/>
                  </a:lnTo>
                  <a:lnTo>
                    <a:pt x="14983" y="17493"/>
                  </a:lnTo>
                  <a:lnTo>
                    <a:pt x="14906" y="17415"/>
                  </a:lnTo>
                  <a:lnTo>
                    <a:pt x="14751" y="17106"/>
                  </a:lnTo>
                  <a:lnTo>
                    <a:pt x="14365" y="16489"/>
                  </a:lnTo>
                  <a:lnTo>
                    <a:pt x="13979" y="15832"/>
                  </a:lnTo>
                  <a:lnTo>
                    <a:pt x="13941" y="15794"/>
                  </a:lnTo>
                  <a:lnTo>
                    <a:pt x="13902" y="15755"/>
                  </a:lnTo>
                  <a:lnTo>
                    <a:pt x="13747" y="15755"/>
                  </a:lnTo>
                  <a:lnTo>
                    <a:pt x="13670" y="15214"/>
                  </a:lnTo>
                  <a:lnTo>
                    <a:pt x="13516" y="14712"/>
                  </a:lnTo>
                  <a:lnTo>
                    <a:pt x="13323" y="14172"/>
                  </a:lnTo>
                  <a:lnTo>
                    <a:pt x="13091" y="13670"/>
                  </a:lnTo>
                  <a:lnTo>
                    <a:pt x="12744" y="13013"/>
                  </a:lnTo>
                  <a:lnTo>
                    <a:pt x="12357" y="12318"/>
                  </a:lnTo>
                  <a:close/>
                  <a:moveTo>
                    <a:pt x="5677" y="4904"/>
                  </a:moveTo>
                  <a:lnTo>
                    <a:pt x="6720" y="5947"/>
                  </a:lnTo>
                  <a:lnTo>
                    <a:pt x="7762" y="6989"/>
                  </a:lnTo>
                  <a:lnTo>
                    <a:pt x="8612" y="7916"/>
                  </a:lnTo>
                  <a:lnTo>
                    <a:pt x="9423" y="8920"/>
                  </a:lnTo>
                  <a:lnTo>
                    <a:pt x="10234" y="9886"/>
                  </a:lnTo>
                  <a:lnTo>
                    <a:pt x="10967" y="10928"/>
                  </a:lnTo>
                  <a:lnTo>
                    <a:pt x="11701" y="12009"/>
                  </a:lnTo>
                  <a:lnTo>
                    <a:pt x="12087" y="12550"/>
                  </a:lnTo>
                  <a:lnTo>
                    <a:pt x="12396" y="13129"/>
                  </a:lnTo>
                  <a:lnTo>
                    <a:pt x="12705" y="13708"/>
                  </a:lnTo>
                  <a:lnTo>
                    <a:pt x="12975" y="14326"/>
                  </a:lnTo>
                  <a:lnTo>
                    <a:pt x="13207" y="14944"/>
                  </a:lnTo>
                  <a:lnTo>
                    <a:pt x="13361" y="15562"/>
                  </a:lnTo>
                  <a:lnTo>
                    <a:pt x="13439" y="16180"/>
                  </a:lnTo>
                  <a:lnTo>
                    <a:pt x="13400" y="16759"/>
                  </a:lnTo>
                  <a:lnTo>
                    <a:pt x="13361" y="17068"/>
                  </a:lnTo>
                  <a:lnTo>
                    <a:pt x="13284" y="17338"/>
                  </a:lnTo>
                  <a:lnTo>
                    <a:pt x="13207" y="17608"/>
                  </a:lnTo>
                  <a:lnTo>
                    <a:pt x="13091" y="17879"/>
                  </a:lnTo>
                  <a:lnTo>
                    <a:pt x="12975" y="18149"/>
                  </a:lnTo>
                  <a:lnTo>
                    <a:pt x="12821" y="18381"/>
                  </a:lnTo>
                  <a:lnTo>
                    <a:pt x="12628" y="18612"/>
                  </a:lnTo>
                  <a:lnTo>
                    <a:pt x="12435" y="18806"/>
                  </a:lnTo>
                  <a:lnTo>
                    <a:pt x="12203" y="18999"/>
                  </a:lnTo>
                  <a:lnTo>
                    <a:pt x="11971" y="19153"/>
                  </a:lnTo>
                  <a:lnTo>
                    <a:pt x="11662" y="19308"/>
                  </a:lnTo>
                  <a:lnTo>
                    <a:pt x="11392" y="19423"/>
                  </a:lnTo>
                  <a:lnTo>
                    <a:pt x="10813" y="19539"/>
                  </a:lnTo>
                  <a:lnTo>
                    <a:pt x="10234" y="19616"/>
                  </a:lnTo>
                  <a:lnTo>
                    <a:pt x="9693" y="19578"/>
                  </a:lnTo>
                  <a:lnTo>
                    <a:pt x="9114" y="19462"/>
                  </a:lnTo>
                  <a:lnTo>
                    <a:pt x="8573" y="19308"/>
                  </a:lnTo>
                  <a:lnTo>
                    <a:pt x="8032" y="19076"/>
                  </a:lnTo>
                  <a:lnTo>
                    <a:pt x="7531" y="18767"/>
                  </a:lnTo>
                  <a:lnTo>
                    <a:pt x="7067" y="18458"/>
                  </a:lnTo>
                  <a:lnTo>
                    <a:pt x="6642" y="18072"/>
                  </a:lnTo>
                  <a:lnTo>
                    <a:pt x="6256" y="17686"/>
                  </a:lnTo>
                  <a:lnTo>
                    <a:pt x="5870" y="17261"/>
                  </a:lnTo>
                  <a:lnTo>
                    <a:pt x="5484" y="16798"/>
                  </a:lnTo>
                  <a:lnTo>
                    <a:pt x="4827" y="15871"/>
                  </a:lnTo>
                  <a:lnTo>
                    <a:pt x="4210" y="14944"/>
                  </a:lnTo>
                  <a:lnTo>
                    <a:pt x="3592" y="13901"/>
                  </a:lnTo>
                  <a:lnTo>
                    <a:pt x="3051" y="12859"/>
                  </a:lnTo>
                  <a:lnTo>
                    <a:pt x="2549" y="11778"/>
                  </a:lnTo>
                  <a:lnTo>
                    <a:pt x="2086" y="10696"/>
                  </a:lnTo>
                  <a:lnTo>
                    <a:pt x="1816" y="9963"/>
                  </a:lnTo>
                  <a:lnTo>
                    <a:pt x="1584" y="9190"/>
                  </a:lnTo>
                  <a:lnTo>
                    <a:pt x="1352" y="8457"/>
                  </a:lnTo>
                  <a:lnTo>
                    <a:pt x="1159" y="7723"/>
                  </a:lnTo>
                  <a:lnTo>
                    <a:pt x="1816" y="7646"/>
                  </a:lnTo>
                  <a:lnTo>
                    <a:pt x="2549" y="7491"/>
                  </a:lnTo>
                  <a:lnTo>
                    <a:pt x="3244" y="7298"/>
                  </a:lnTo>
                  <a:lnTo>
                    <a:pt x="3592" y="7144"/>
                  </a:lnTo>
                  <a:lnTo>
                    <a:pt x="3901" y="6989"/>
                  </a:lnTo>
                  <a:lnTo>
                    <a:pt x="4248" y="6796"/>
                  </a:lnTo>
                  <a:lnTo>
                    <a:pt x="4519" y="6603"/>
                  </a:lnTo>
                  <a:lnTo>
                    <a:pt x="4789" y="6410"/>
                  </a:lnTo>
                  <a:lnTo>
                    <a:pt x="5059" y="6140"/>
                  </a:lnTo>
                  <a:lnTo>
                    <a:pt x="5252" y="5870"/>
                  </a:lnTo>
                  <a:lnTo>
                    <a:pt x="5445" y="5599"/>
                  </a:lnTo>
                  <a:lnTo>
                    <a:pt x="5561" y="5252"/>
                  </a:lnTo>
                  <a:lnTo>
                    <a:pt x="5677" y="4904"/>
                  </a:lnTo>
                  <a:close/>
                  <a:moveTo>
                    <a:pt x="13284" y="18381"/>
                  </a:moveTo>
                  <a:lnTo>
                    <a:pt x="13593" y="18612"/>
                  </a:lnTo>
                  <a:lnTo>
                    <a:pt x="13902" y="18844"/>
                  </a:lnTo>
                  <a:lnTo>
                    <a:pt x="13632" y="19230"/>
                  </a:lnTo>
                  <a:lnTo>
                    <a:pt x="13323" y="19578"/>
                  </a:lnTo>
                  <a:lnTo>
                    <a:pt x="12975" y="19887"/>
                  </a:lnTo>
                  <a:lnTo>
                    <a:pt x="12589" y="20157"/>
                  </a:lnTo>
                  <a:lnTo>
                    <a:pt x="12164" y="20350"/>
                  </a:lnTo>
                  <a:lnTo>
                    <a:pt x="11701" y="20505"/>
                  </a:lnTo>
                  <a:lnTo>
                    <a:pt x="11238" y="20582"/>
                  </a:lnTo>
                  <a:lnTo>
                    <a:pt x="10736" y="20620"/>
                  </a:lnTo>
                  <a:lnTo>
                    <a:pt x="10697" y="20620"/>
                  </a:lnTo>
                  <a:lnTo>
                    <a:pt x="10581" y="19964"/>
                  </a:lnTo>
                  <a:lnTo>
                    <a:pt x="10967" y="19887"/>
                  </a:lnTo>
                  <a:lnTo>
                    <a:pt x="11392" y="19810"/>
                  </a:lnTo>
                  <a:lnTo>
                    <a:pt x="11740" y="19694"/>
                  </a:lnTo>
                  <a:lnTo>
                    <a:pt x="12126" y="19501"/>
                  </a:lnTo>
                  <a:lnTo>
                    <a:pt x="12473" y="19308"/>
                  </a:lnTo>
                  <a:lnTo>
                    <a:pt x="12782" y="19037"/>
                  </a:lnTo>
                  <a:lnTo>
                    <a:pt x="13052" y="18728"/>
                  </a:lnTo>
                  <a:lnTo>
                    <a:pt x="13284" y="18381"/>
                  </a:lnTo>
                  <a:close/>
                  <a:moveTo>
                    <a:pt x="14172" y="18999"/>
                  </a:moveTo>
                  <a:lnTo>
                    <a:pt x="14636" y="19230"/>
                  </a:lnTo>
                  <a:lnTo>
                    <a:pt x="14327" y="19732"/>
                  </a:lnTo>
                  <a:lnTo>
                    <a:pt x="13941" y="20157"/>
                  </a:lnTo>
                  <a:lnTo>
                    <a:pt x="13516" y="20543"/>
                  </a:lnTo>
                  <a:lnTo>
                    <a:pt x="13091" y="20852"/>
                  </a:lnTo>
                  <a:lnTo>
                    <a:pt x="12589" y="21122"/>
                  </a:lnTo>
                  <a:lnTo>
                    <a:pt x="12087" y="21315"/>
                  </a:lnTo>
                  <a:lnTo>
                    <a:pt x="11508" y="21470"/>
                  </a:lnTo>
                  <a:lnTo>
                    <a:pt x="10929" y="21624"/>
                  </a:lnTo>
                  <a:lnTo>
                    <a:pt x="10929" y="21393"/>
                  </a:lnTo>
                  <a:lnTo>
                    <a:pt x="10851" y="21200"/>
                  </a:lnTo>
                  <a:lnTo>
                    <a:pt x="10736" y="20814"/>
                  </a:lnTo>
                  <a:lnTo>
                    <a:pt x="11276" y="20852"/>
                  </a:lnTo>
                  <a:lnTo>
                    <a:pt x="11778" y="20775"/>
                  </a:lnTo>
                  <a:lnTo>
                    <a:pt x="12280" y="20659"/>
                  </a:lnTo>
                  <a:lnTo>
                    <a:pt x="12744" y="20427"/>
                  </a:lnTo>
                  <a:lnTo>
                    <a:pt x="13168" y="20157"/>
                  </a:lnTo>
                  <a:lnTo>
                    <a:pt x="13554" y="19810"/>
                  </a:lnTo>
                  <a:lnTo>
                    <a:pt x="13863" y="19423"/>
                  </a:lnTo>
                  <a:lnTo>
                    <a:pt x="14172" y="18999"/>
                  </a:lnTo>
                  <a:close/>
                  <a:moveTo>
                    <a:pt x="14018" y="20659"/>
                  </a:moveTo>
                  <a:lnTo>
                    <a:pt x="14172" y="20852"/>
                  </a:lnTo>
                  <a:lnTo>
                    <a:pt x="14288" y="20968"/>
                  </a:lnTo>
                  <a:lnTo>
                    <a:pt x="14134" y="21007"/>
                  </a:lnTo>
                  <a:lnTo>
                    <a:pt x="14056" y="21045"/>
                  </a:lnTo>
                  <a:lnTo>
                    <a:pt x="14018" y="21122"/>
                  </a:lnTo>
                  <a:lnTo>
                    <a:pt x="13979" y="21200"/>
                  </a:lnTo>
                  <a:lnTo>
                    <a:pt x="14018" y="21277"/>
                  </a:lnTo>
                  <a:lnTo>
                    <a:pt x="14404" y="21663"/>
                  </a:lnTo>
                  <a:lnTo>
                    <a:pt x="14751" y="22049"/>
                  </a:lnTo>
                  <a:lnTo>
                    <a:pt x="15099" y="22435"/>
                  </a:lnTo>
                  <a:lnTo>
                    <a:pt x="15408" y="22860"/>
                  </a:lnTo>
                  <a:lnTo>
                    <a:pt x="15678" y="23285"/>
                  </a:lnTo>
                  <a:lnTo>
                    <a:pt x="15910" y="23748"/>
                  </a:lnTo>
                  <a:lnTo>
                    <a:pt x="16142" y="24250"/>
                  </a:lnTo>
                  <a:lnTo>
                    <a:pt x="16335" y="24714"/>
                  </a:lnTo>
                  <a:lnTo>
                    <a:pt x="15871" y="24636"/>
                  </a:lnTo>
                  <a:lnTo>
                    <a:pt x="15485" y="24521"/>
                  </a:lnTo>
                  <a:lnTo>
                    <a:pt x="15099" y="24327"/>
                  </a:lnTo>
                  <a:lnTo>
                    <a:pt x="14790" y="24096"/>
                  </a:lnTo>
                  <a:lnTo>
                    <a:pt x="14481" y="23825"/>
                  </a:lnTo>
                  <a:lnTo>
                    <a:pt x="14211" y="23517"/>
                  </a:lnTo>
                  <a:lnTo>
                    <a:pt x="13979" y="23169"/>
                  </a:lnTo>
                  <a:lnTo>
                    <a:pt x="13747" y="22744"/>
                  </a:lnTo>
                  <a:lnTo>
                    <a:pt x="13593" y="22397"/>
                  </a:lnTo>
                  <a:lnTo>
                    <a:pt x="13400" y="22126"/>
                  </a:lnTo>
                  <a:lnTo>
                    <a:pt x="13284" y="22011"/>
                  </a:lnTo>
                  <a:lnTo>
                    <a:pt x="13130" y="21895"/>
                  </a:lnTo>
                  <a:lnTo>
                    <a:pt x="12975" y="21856"/>
                  </a:lnTo>
                  <a:lnTo>
                    <a:pt x="12821" y="21895"/>
                  </a:lnTo>
                  <a:lnTo>
                    <a:pt x="12821" y="21702"/>
                  </a:lnTo>
                  <a:lnTo>
                    <a:pt x="12898" y="21470"/>
                  </a:lnTo>
                  <a:lnTo>
                    <a:pt x="13207" y="21315"/>
                  </a:lnTo>
                  <a:lnTo>
                    <a:pt x="13477" y="21122"/>
                  </a:lnTo>
                  <a:lnTo>
                    <a:pt x="13786" y="20891"/>
                  </a:lnTo>
                  <a:lnTo>
                    <a:pt x="14018" y="20659"/>
                  </a:lnTo>
                  <a:close/>
                  <a:moveTo>
                    <a:pt x="5291" y="17145"/>
                  </a:moveTo>
                  <a:lnTo>
                    <a:pt x="5677" y="17608"/>
                  </a:lnTo>
                  <a:lnTo>
                    <a:pt x="6102" y="18072"/>
                  </a:lnTo>
                  <a:lnTo>
                    <a:pt x="6565" y="18497"/>
                  </a:lnTo>
                  <a:lnTo>
                    <a:pt x="7029" y="18883"/>
                  </a:lnTo>
                  <a:lnTo>
                    <a:pt x="7531" y="19192"/>
                  </a:lnTo>
                  <a:lnTo>
                    <a:pt x="7531" y="19230"/>
                  </a:lnTo>
                  <a:lnTo>
                    <a:pt x="7917" y="19964"/>
                  </a:lnTo>
                  <a:lnTo>
                    <a:pt x="8380" y="20698"/>
                  </a:lnTo>
                  <a:lnTo>
                    <a:pt x="8573" y="20968"/>
                  </a:lnTo>
                  <a:lnTo>
                    <a:pt x="8805" y="21238"/>
                  </a:lnTo>
                  <a:lnTo>
                    <a:pt x="8998" y="21509"/>
                  </a:lnTo>
                  <a:lnTo>
                    <a:pt x="9036" y="21663"/>
                  </a:lnTo>
                  <a:lnTo>
                    <a:pt x="9075" y="21817"/>
                  </a:lnTo>
                  <a:lnTo>
                    <a:pt x="9075" y="22011"/>
                  </a:lnTo>
                  <a:lnTo>
                    <a:pt x="9036" y="22204"/>
                  </a:lnTo>
                  <a:lnTo>
                    <a:pt x="8882" y="22590"/>
                  </a:lnTo>
                  <a:lnTo>
                    <a:pt x="8496" y="23362"/>
                  </a:lnTo>
                  <a:lnTo>
                    <a:pt x="7955" y="24868"/>
                  </a:lnTo>
                  <a:lnTo>
                    <a:pt x="7608" y="24173"/>
                  </a:lnTo>
                  <a:lnTo>
                    <a:pt x="7260" y="23555"/>
                  </a:lnTo>
                  <a:lnTo>
                    <a:pt x="6874" y="22899"/>
                  </a:lnTo>
                  <a:lnTo>
                    <a:pt x="6488" y="22281"/>
                  </a:lnTo>
                  <a:lnTo>
                    <a:pt x="5716" y="21315"/>
                  </a:lnTo>
                  <a:lnTo>
                    <a:pt x="5214" y="20736"/>
                  </a:lnTo>
                  <a:lnTo>
                    <a:pt x="4982" y="20389"/>
                  </a:lnTo>
                  <a:lnTo>
                    <a:pt x="4789" y="20080"/>
                  </a:lnTo>
                  <a:lnTo>
                    <a:pt x="4827" y="20003"/>
                  </a:lnTo>
                  <a:lnTo>
                    <a:pt x="4827" y="19925"/>
                  </a:lnTo>
                  <a:lnTo>
                    <a:pt x="4827" y="19887"/>
                  </a:lnTo>
                  <a:lnTo>
                    <a:pt x="4750" y="19810"/>
                  </a:lnTo>
                  <a:lnTo>
                    <a:pt x="5021" y="18458"/>
                  </a:lnTo>
                  <a:lnTo>
                    <a:pt x="5291" y="17145"/>
                  </a:lnTo>
                  <a:close/>
                  <a:moveTo>
                    <a:pt x="14481" y="20157"/>
                  </a:moveTo>
                  <a:lnTo>
                    <a:pt x="15022" y="20273"/>
                  </a:lnTo>
                  <a:lnTo>
                    <a:pt x="15485" y="20466"/>
                  </a:lnTo>
                  <a:lnTo>
                    <a:pt x="15987" y="20659"/>
                  </a:lnTo>
                  <a:lnTo>
                    <a:pt x="16451" y="20891"/>
                  </a:lnTo>
                  <a:lnTo>
                    <a:pt x="16180" y="21007"/>
                  </a:lnTo>
                  <a:lnTo>
                    <a:pt x="15949" y="21007"/>
                  </a:lnTo>
                  <a:lnTo>
                    <a:pt x="15678" y="20968"/>
                  </a:lnTo>
                  <a:lnTo>
                    <a:pt x="15447" y="20891"/>
                  </a:lnTo>
                  <a:lnTo>
                    <a:pt x="15292" y="20891"/>
                  </a:lnTo>
                  <a:lnTo>
                    <a:pt x="15176" y="20968"/>
                  </a:lnTo>
                  <a:lnTo>
                    <a:pt x="15176" y="21045"/>
                  </a:lnTo>
                  <a:lnTo>
                    <a:pt x="15176" y="21084"/>
                  </a:lnTo>
                  <a:lnTo>
                    <a:pt x="15215" y="21161"/>
                  </a:lnTo>
                  <a:lnTo>
                    <a:pt x="15253" y="21200"/>
                  </a:lnTo>
                  <a:lnTo>
                    <a:pt x="15794" y="21547"/>
                  </a:lnTo>
                  <a:lnTo>
                    <a:pt x="16257" y="21972"/>
                  </a:lnTo>
                  <a:lnTo>
                    <a:pt x="16489" y="22204"/>
                  </a:lnTo>
                  <a:lnTo>
                    <a:pt x="16682" y="22435"/>
                  </a:lnTo>
                  <a:lnTo>
                    <a:pt x="16837" y="22706"/>
                  </a:lnTo>
                  <a:lnTo>
                    <a:pt x="16991" y="22976"/>
                  </a:lnTo>
                  <a:lnTo>
                    <a:pt x="17223" y="23517"/>
                  </a:lnTo>
                  <a:lnTo>
                    <a:pt x="17339" y="23825"/>
                  </a:lnTo>
                  <a:lnTo>
                    <a:pt x="17416" y="24173"/>
                  </a:lnTo>
                  <a:lnTo>
                    <a:pt x="17493" y="24482"/>
                  </a:lnTo>
                  <a:lnTo>
                    <a:pt x="17532" y="24791"/>
                  </a:lnTo>
                  <a:lnTo>
                    <a:pt x="17493" y="25100"/>
                  </a:lnTo>
                  <a:lnTo>
                    <a:pt x="17455" y="25409"/>
                  </a:lnTo>
                  <a:lnTo>
                    <a:pt x="17339" y="25602"/>
                  </a:lnTo>
                  <a:lnTo>
                    <a:pt x="17223" y="25756"/>
                  </a:lnTo>
                  <a:lnTo>
                    <a:pt x="17068" y="25833"/>
                  </a:lnTo>
                  <a:lnTo>
                    <a:pt x="16914" y="25872"/>
                  </a:lnTo>
                  <a:lnTo>
                    <a:pt x="16528" y="25872"/>
                  </a:lnTo>
                  <a:lnTo>
                    <a:pt x="16103" y="25756"/>
                  </a:lnTo>
                  <a:lnTo>
                    <a:pt x="15447" y="25563"/>
                  </a:lnTo>
                  <a:lnTo>
                    <a:pt x="15099" y="25409"/>
                  </a:lnTo>
                  <a:lnTo>
                    <a:pt x="14790" y="25254"/>
                  </a:lnTo>
                  <a:lnTo>
                    <a:pt x="14443" y="25061"/>
                  </a:lnTo>
                  <a:lnTo>
                    <a:pt x="14095" y="24829"/>
                  </a:lnTo>
                  <a:lnTo>
                    <a:pt x="13786" y="24559"/>
                  </a:lnTo>
                  <a:lnTo>
                    <a:pt x="13516" y="24250"/>
                  </a:lnTo>
                  <a:lnTo>
                    <a:pt x="13284" y="23903"/>
                  </a:lnTo>
                  <a:lnTo>
                    <a:pt x="13091" y="23555"/>
                  </a:lnTo>
                  <a:lnTo>
                    <a:pt x="12937" y="23208"/>
                  </a:lnTo>
                  <a:lnTo>
                    <a:pt x="12821" y="22783"/>
                  </a:lnTo>
                  <a:lnTo>
                    <a:pt x="12744" y="22706"/>
                  </a:lnTo>
                  <a:lnTo>
                    <a:pt x="12666" y="22667"/>
                  </a:lnTo>
                  <a:lnTo>
                    <a:pt x="12589" y="22706"/>
                  </a:lnTo>
                  <a:lnTo>
                    <a:pt x="12512" y="22744"/>
                  </a:lnTo>
                  <a:lnTo>
                    <a:pt x="12048" y="23439"/>
                  </a:lnTo>
                  <a:lnTo>
                    <a:pt x="11933" y="23053"/>
                  </a:lnTo>
                  <a:lnTo>
                    <a:pt x="11855" y="22628"/>
                  </a:lnTo>
                  <a:lnTo>
                    <a:pt x="11855" y="22242"/>
                  </a:lnTo>
                  <a:lnTo>
                    <a:pt x="11894" y="21817"/>
                  </a:lnTo>
                  <a:lnTo>
                    <a:pt x="12280" y="21740"/>
                  </a:lnTo>
                  <a:lnTo>
                    <a:pt x="12666" y="21586"/>
                  </a:lnTo>
                  <a:lnTo>
                    <a:pt x="12589" y="21817"/>
                  </a:lnTo>
                  <a:lnTo>
                    <a:pt x="12589" y="22049"/>
                  </a:lnTo>
                  <a:lnTo>
                    <a:pt x="12589" y="22126"/>
                  </a:lnTo>
                  <a:lnTo>
                    <a:pt x="12628" y="22165"/>
                  </a:lnTo>
                  <a:lnTo>
                    <a:pt x="12937" y="22165"/>
                  </a:lnTo>
                  <a:lnTo>
                    <a:pt x="13130" y="22319"/>
                  </a:lnTo>
                  <a:lnTo>
                    <a:pt x="13323" y="22551"/>
                  </a:lnTo>
                  <a:lnTo>
                    <a:pt x="13516" y="22821"/>
                  </a:lnTo>
                  <a:lnTo>
                    <a:pt x="13863" y="23439"/>
                  </a:lnTo>
                  <a:lnTo>
                    <a:pt x="14095" y="23825"/>
                  </a:lnTo>
                  <a:lnTo>
                    <a:pt x="14404" y="24173"/>
                  </a:lnTo>
                  <a:lnTo>
                    <a:pt x="14751" y="24482"/>
                  </a:lnTo>
                  <a:lnTo>
                    <a:pt x="15176" y="24752"/>
                  </a:lnTo>
                  <a:lnTo>
                    <a:pt x="15640" y="24907"/>
                  </a:lnTo>
                  <a:lnTo>
                    <a:pt x="15871" y="24945"/>
                  </a:lnTo>
                  <a:lnTo>
                    <a:pt x="16103" y="24984"/>
                  </a:lnTo>
                  <a:lnTo>
                    <a:pt x="16566" y="24984"/>
                  </a:lnTo>
                  <a:lnTo>
                    <a:pt x="16644" y="24945"/>
                  </a:lnTo>
                  <a:lnTo>
                    <a:pt x="16644" y="24907"/>
                  </a:lnTo>
                  <a:lnTo>
                    <a:pt x="16644" y="24829"/>
                  </a:lnTo>
                  <a:lnTo>
                    <a:pt x="16605" y="24791"/>
                  </a:lnTo>
                  <a:lnTo>
                    <a:pt x="16605" y="24752"/>
                  </a:lnTo>
                  <a:lnTo>
                    <a:pt x="16451" y="24250"/>
                  </a:lnTo>
                  <a:lnTo>
                    <a:pt x="16257" y="23748"/>
                  </a:lnTo>
                  <a:lnTo>
                    <a:pt x="16026" y="23285"/>
                  </a:lnTo>
                  <a:lnTo>
                    <a:pt x="15755" y="22821"/>
                  </a:lnTo>
                  <a:lnTo>
                    <a:pt x="15485" y="22397"/>
                  </a:lnTo>
                  <a:lnTo>
                    <a:pt x="15176" y="22011"/>
                  </a:lnTo>
                  <a:lnTo>
                    <a:pt x="14829" y="21586"/>
                  </a:lnTo>
                  <a:lnTo>
                    <a:pt x="14443" y="21238"/>
                  </a:lnTo>
                  <a:lnTo>
                    <a:pt x="14597" y="21161"/>
                  </a:lnTo>
                  <a:lnTo>
                    <a:pt x="14713" y="21045"/>
                  </a:lnTo>
                  <a:lnTo>
                    <a:pt x="14751" y="20968"/>
                  </a:lnTo>
                  <a:lnTo>
                    <a:pt x="14751" y="20929"/>
                  </a:lnTo>
                  <a:lnTo>
                    <a:pt x="14713" y="20852"/>
                  </a:lnTo>
                  <a:lnTo>
                    <a:pt x="14674" y="20814"/>
                  </a:lnTo>
                  <a:lnTo>
                    <a:pt x="14211" y="20505"/>
                  </a:lnTo>
                  <a:lnTo>
                    <a:pt x="14481" y="20157"/>
                  </a:lnTo>
                  <a:close/>
                  <a:moveTo>
                    <a:pt x="155" y="0"/>
                  </a:moveTo>
                  <a:lnTo>
                    <a:pt x="116" y="39"/>
                  </a:lnTo>
                  <a:lnTo>
                    <a:pt x="78" y="77"/>
                  </a:lnTo>
                  <a:lnTo>
                    <a:pt x="116" y="155"/>
                  </a:lnTo>
                  <a:lnTo>
                    <a:pt x="78" y="193"/>
                  </a:lnTo>
                  <a:lnTo>
                    <a:pt x="39" y="270"/>
                  </a:lnTo>
                  <a:lnTo>
                    <a:pt x="1" y="1583"/>
                  </a:lnTo>
                  <a:lnTo>
                    <a:pt x="39" y="2896"/>
                  </a:lnTo>
                  <a:lnTo>
                    <a:pt x="116" y="4171"/>
                  </a:lnTo>
                  <a:lnTo>
                    <a:pt x="310" y="5483"/>
                  </a:lnTo>
                  <a:lnTo>
                    <a:pt x="541" y="6758"/>
                  </a:lnTo>
                  <a:lnTo>
                    <a:pt x="850" y="8032"/>
                  </a:lnTo>
                  <a:lnTo>
                    <a:pt x="1198" y="9306"/>
                  </a:lnTo>
                  <a:lnTo>
                    <a:pt x="1622" y="10542"/>
                  </a:lnTo>
                  <a:lnTo>
                    <a:pt x="2124" y="11739"/>
                  </a:lnTo>
                  <a:lnTo>
                    <a:pt x="2665" y="12936"/>
                  </a:lnTo>
                  <a:lnTo>
                    <a:pt x="3283" y="14095"/>
                  </a:lnTo>
                  <a:lnTo>
                    <a:pt x="3978" y="15214"/>
                  </a:lnTo>
                  <a:lnTo>
                    <a:pt x="4519" y="16064"/>
                  </a:lnTo>
                  <a:lnTo>
                    <a:pt x="5098" y="16913"/>
                  </a:lnTo>
                  <a:lnTo>
                    <a:pt x="4827" y="17686"/>
                  </a:lnTo>
                  <a:lnTo>
                    <a:pt x="4596" y="18458"/>
                  </a:lnTo>
                  <a:lnTo>
                    <a:pt x="4441" y="19269"/>
                  </a:lnTo>
                  <a:lnTo>
                    <a:pt x="4325" y="20080"/>
                  </a:lnTo>
                  <a:lnTo>
                    <a:pt x="4325" y="20157"/>
                  </a:lnTo>
                  <a:lnTo>
                    <a:pt x="4364" y="20196"/>
                  </a:lnTo>
                  <a:lnTo>
                    <a:pt x="4480" y="20273"/>
                  </a:lnTo>
                  <a:lnTo>
                    <a:pt x="4596" y="20543"/>
                  </a:lnTo>
                  <a:lnTo>
                    <a:pt x="4712" y="20775"/>
                  </a:lnTo>
                  <a:lnTo>
                    <a:pt x="4905" y="21045"/>
                  </a:lnTo>
                  <a:lnTo>
                    <a:pt x="5059" y="21277"/>
                  </a:lnTo>
                  <a:lnTo>
                    <a:pt x="5484" y="21702"/>
                  </a:lnTo>
                  <a:lnTo>
                    <a:pt x="5831" y="22165"/>
                  </a:lnTo>
                  <a:lnTo>
                    <a:pt x="6333" y="22860"/>
                  </a:lnTo>
                  <a:lnTo>
                    <a:pt x="6835" y="23594"/>
                  </a:lnTo>
                  <a:lnTo>
                    <a:pt x="7260" y="24366"/>
                  </a:lnTo>
                  <a:lnTo>
                    <a:pt x="7646" y="25138"/>
                  </a:lnTo>
                  <a:lnTo>
                    <a:pt x="7724" y="25216"/>
                  </a:lnTo>
                  <a:lnTo>
                    <a:pt x="7878" y="25216"/>
                  </a:lnTo>
                  <a:lnTo>
                    <a:pt x="7917" y="25177"/>
                  </a:lnTo>
                  <a:lnTo>
                    <a:pt x="7994" y="25216"/>
                  </a:lnTo>
                  <a:lnTo>
                    <a:pt x="8110" y="25216"/>
                  </a:lnTo>
                  <a:lnTo>
                    <a:pt x="8187" y="25138"/>
                  </a:lnTo>
                  <a:lnTo>
                    <a:pt x="8534" y="24327"/>
                  </a:lnTo>
                  <a:lnTo>
                    <a:pt x="8921" y="23478"/>
                  </a:lnTo>
                  <a:lnTo>
                    <a:pt x="9577" y="21779"/>
                  </a:lnTo>
                  <a:lnTo>
                    <a:pt x="9577" y="21663"/>
                  </a:lnTo>
                  <a:lnTo>
                    <a:pt x="9538" y="21586"/>
                  </a:lnTo>
                  <a:lnTo>
                    <a:pt x="8766" y="20543"/>
                  </a:lnTo>
                  <a:lnTo>
                    <a:pt x="8071" y="19462"/>
                  </a:lnTo>
                  <a:lnTo>
                    <a:pt x="8612" y="19694"/>
                  </a:lnTo>
                  <a:lnTo>
                    <a:pt x="9152" y="19848"/>
                  </a:lnTo>
                  <a:lnTo>
                    <a:pt x="9732" y="19925"/>
                  </a:lnTo>
                  <a:lnTo>
                    <a:pt x="10311" y="19964"/>
                  </a:lnTo>
                  <a:lnTo>
                    <a:pt x="10311" y="20389"/>
                  </a:lnTo>
                  <a:lnTo>
                    <a:pt x="10349" y="20852"/>
                  </a:lnTo>
                  <a:lnTo>
                    <a:pt x="10465" y="21315"/>
                  </a:lnTo>
                  <a:lnTo>
                    <a:pt x="10542" y="21547"/>
                  </a:lnTo>
                  <a:lnTo>
                    <a:pt x="10697" y="21740"/>
                  </a:lnTo>
                  <a:lnTo>
                    <a:pt x="10736" y="21779"/>
                  </a:lnTo>
                  <a:lnTo>
                    <a:pt x="10813" y="21779"/>
                  </a:lnTo>
                  <a:lnTo>
                    <a:pt x="10851" y="21856"/>
                  </a:lnTo>
                  <a:lnTo>
                    <a:pt x="10929" y="21856"/>
                  </a:lnTo>
                  <a:lnTo>
                    <a:pt x="11315" y="21895"/>
                  </a:lnTo>
                  <a:lnTo>
                    <a:pt x="11662" y="21856"/>
                  </a:lnTo>
                  <a:lnTo>
                    <a:pt x="11624" y="22126"/>
                  </a:lnTo>
                  <a:lnTo>
                    <a:pt x="11585" y="22358"/>
                  </a:lnTo>
                  <a:lnTo>
                    <a:pt x="11546" y="22590"/>
                  </a:lnTo>
                  <a:lnTo>
                    <a:pt x="11585" y="22860"/>
                  </a:lnTo>
                  <a:lnTo>
                    <a:pt x="11624" y="23092"/>
                  </a:lnTo>
                  <a:lnTo>
                    <a:pt x="11662" y="23323"/>
                  </a:lnTo>
                  <a:lnTo>
                    <a:pt x="11778" y="23594"/>
                  </a:lnTo>
                  <a:lnTo>
                    <a:pt x="11894" y="23825"/>
                  </a:lnTo>
                  <a:lnTo>
                    <a:pt x="11933" y="23903"/>
                  </a:lnTo>
                  <a:lnTo>
                    <a:pt x="12010" y="23903"/>
                  </a:lnTo>
                  <a:lnTo>
                    <a:pt x="12087" y="23864"/>
                  </a:lnTo>
                  <a:lnTo>
                    <a:pt x="12164" y="23825"/>
                  </a:lnTo>
                  <a:lnTo>
                    <a:pt x="12589" y="23208"/>
                  </a:lnTo>
                  <a:lnTo>
                    <a:pt x="12744" y="23594"/>
                  </a:lnTo>
                  <a:lnTo>
                    <a:pt x="12937" y="23941"/>
                  </a:lnTo>
                  <a:lnTo>
                    <a:pt x="13168" y="24289"/>
                  </a:lnTo>
                  <a:lnTo>
                    <a:pt x="13439" y="24598"/>
                  </a:lnTo>
                  <a:lnTo>
                    <a:pt x="13709" y="24907"/>
                  </a:lnTo>
                  <a:lnTo>
                    <a:pt x="14018" y="25177"/>
                  </a:lnTo>
                  <a:lnTo>
                    <a:pt x="14365" y="25409"/>
                  </a:lnTo>
                  <a:lnTo>
                    <a:pt x="14713" y="25602"/>
                  </a:lnTo>
                  <a:lnTo>
                    <a:pt x="15331" y="25911"/>
                  </a:lnTo>
                  <a:lnTo>
                    <a:pt x="15717" y="26027"/>
                  </a:lnTo>
                  <a:lnTo>
                    <a:pt x="16142" y="26181"/>
                  </a:lnTo>
                  <a:lnTo>
                    <a:pt x="16566" y="26258"/>
                  </a:lnTo>
                  <a:lnTo>
                    <a:pt x="16953" y="26297"/>
                  </a:lnTo>
                  <a:lnTo>
                    <a:pt x="17146" y="26297"/>
                  </a:lnTo>
                  <a:lnTo>
                    <a:pt x="17300" y="26258"/>
                  </a:lnTo>
                  <a:lnTo>
                    <a:pt x="17416" y="26181"/>
                  </a:lnTo>
                  <a:lnTo>
                    <a:pt x="17570" y="26104"/>
                  </a:lnTo>
                  <a:lnTo>
                    <a:pt x="17648" y="25949"/>
                  </a:lnTo>
                  <a:lnTo>
                    <a:pt x="17725" y="25833"/>
                  </a:lnTo>
                  <a:lnTo>
                    <a:pt x="17841" y="25486"/>
                  </a:lnTo>
                  <a:lnTo>
                    <a:pt x="17879" y="25100"/>
                  </a:lnTo>
                  <a:lnTo>
                    <a:pt x="17841" y="24675"/>
                  </a:lnTo>
                  <a:lnTo>
                    <a:pt x="17802" y="24289"/>
                  </a:lnTo>
                  <a:lnTo>
                    <a:pt x="17686" y="23903"/>
                  </a:lnTo>
                  <a:lnTo>
                    <a:pt x="17493" y="23246"/>
                  </a:lnTo>
                  <a:lnTo>
                    <a:pt x="17223" y="22706"/>
                  </a:lnTo>
                  <a:lnTo>
                    <a:pt x="16914" y="22204"/>
                  </a:lnTo>
                  <a:lnTo>
                    <a:pt x="16528" y="21740"/>
                  </a:lnTo>
                  <a:lnTo>
                    <a:pt x="16103" y="21354"/>
                  </a:lnTo>
                  <a:lnTo>
                    <a:pt x="16296" y="21315"/>
                  </a:lnTo>
                  <a:lnTo>
                    <a:pt x="16489" y="21277"/>
                  </a:lnTo>
                  <a:lnTo>
                    <a:pt x="16682" y="21161"/>
                  </a:lnTo>
                  <a:lnTo>
                    <a:pt x="16875" y="21045"/>
                  </a:lnTo>
                  <a:lnTo>
                    <a:pt x="16914" y="21007"/>
                  </a:lnTo>
                  <a:lnTo>
                    <a:pt x="16953" y="20929"/>
                  </a:lnTo>
                  <a:lnTo>
                    <a:pt x="16914" y="20814"/>
                  </a:lnTo>
                  <a:lnTo>
                    <a:pt x="16875" y="20775"/>
                  </a:lnTo>
                  <a:lnTo>
                    <a:pt x="16335" y="20466"/>
                  </a:lnTo>
                  <a:lnTo>
                    <a:pt x="15833" y="20196"/>
                  </a:lnTo>
                  <a:lnTo>
                    <a:pt x="15292" y="20003"/>
                  </a:lnTo>
                  <a:lnTo>
                    <a:pt x="14713" y="19848"/>
                  </a:lnTo>
                  <a:lnTo>
                    <a:pt x="14983" y="19346"/>
                  </a:lnTo>
                  <a:lnTo>
                    <a:pt x="14983" y="19230"/>
                  </a:lnTo>
                  <a:lnTo>
                    <a:pt x="14983" y="19114"/>
                  </a:lnTo>
                  <a:lnTo>
                    <a:pt x="14983" y="19076"/>
                  </a:lnTo>
                  <a:lnTo>
                    <a:pt x="14945" y="19037"/>
                  </a:lnTo>
                  <a:lnTo>
                    <a:pt x="14172" y="18574"/>
                  </a:lnTo>
                  <a:lnTo>
                    <a:pt x="13825" y="18342"/>
                  </a:lnTo>
                  <a:lnTo>
                    <a:pt x="13477" y="18033"/>
                  </a:lnTo>
                  <a:lnTo>
                    <a:pt x="13554" y="17879"/>
                  </a:lnTo>
                  <a:lnTo>
                    <a:pt x="13670" y="17493"/>
                  </a:lnTo>
                  <a:lnTo>
                    <a:pt x="13747" y="17106"/>
                  </a:lnTo>
                  <a:lnTo>
                    <a:pt x="13786" y="16720"/>
                  </a:lnTo>
                  <a:lnTo>
                    <a:pt x="13825" y="16334"/>
                  </a:lnTo>
                  <a:lnTo>
                    <a:pt x="14249" y="17106"/>
                  </a:lnTo>
                  <a:lnTo>
                    <a:pt x="14674" y="17956"/>
                  </a:lnTo>
                  <a:lnTo>
                    <a:pt x="14751" y="18033"/>
                  </a:lnTo>
                  <a:lnTo>
                    <a:pt x="14867" y="18033"/>
                  </a:lnTo>
                  <a:lnTo>
                    <a:pt x="15640" y="18072"/>
                  </a:lnTo>
                  <a:lnTo>
                    <a:pt x="16412" y="18110"/>
                  </a:lnTo>
                  <a:lnTo>
                    <a:pt x="17184" y="18188"/>
                  </a:lnTo>
                  <a:lnTo>
                    <a:pt x="17957" y="18304"/>
                  </a:lnTo>
                  <a:lnTo>
                    <a:pt x="18111" y="18304"/>
                  </a:lnTo>
                  <a:lnTo>
                    <a:pt x="18188" y="18226"/>
                  </a:lnTo>
                  <a:lnTo>
                    <a:pt x="18227" y="18110"/>
                  </a:lnTo>
                  <a:lnTo>
                    <a:pt x="18188" y="17995"/>
                  </a:lnTo>
                  <a:lnTo>
                    <a:pt x="16798" y="15099"/>
                  </a:lnTo>
                  <a:lnTo>
                    <a:pt x="16064" y="13631"/>
                  </a:lnTo>
                  <a:lnTo>
                    <a:pt x="15678" y="12936"/>
                  </a:lnTo>
                  <a:lnTo>
                    <a:pt x="15253" y="12241"/>
                  </a:lnTo>
                  <a:lnTo>
                    <a:pt x="15176" y="12202"/>
                  </a:lnTo>
                  <a:lnTo>
                    <a:pt x="15099" y="12202"/>
                  </a:lnTo>
                  <a:lnTo>
                    <a:pt x="14713" y="12164"/>
                  </a:lnTo>
                  <a:lnTo>
                    <a:pt x="14288" y="12164"/>
                  </a:lnTo>
                  <a:lnTo>
                    <a:pt x="13516" y="12125"/>
                  </a:lnTo>
                  <a:lnTo>
                    <a:pt x="12164" y="12009"/>
                  </a:lnTo>
                  <a:lnTo>
                    <a:pt x="11662" y="11198"/>
                  </a:lnTo>
                  <a:lnTo>
                    <a:pt x="11122" y="10465"/>
                  </a:lnTo>
                  <a:lnTo>
                    <a:pt x="10542" y="9731"/>
                  </a:lnTo>
                  <a:lnTo>
                    <a:pt x="10002" y="8997"/>
                  </a:lnTo>
                  <a:lnTo>
                    <a:pt x="8959" y="7762"/>
                  </a:lnTo>
                  <a:lnTo>
                    <a:pt x="7839" y="6565"/>
                  </a:lnTo>
                  <a:lnTo>
                    <a:pt x="6720" y="5406"/>
                  </a:lnTo>
                  <a:lnTo>
                    <a:pt x="5561" y="4286"/>
                  </a:lnTo>
                  <a:lnTo>
                    <a:pt x="4325" y="3205"/>
                  </a:lnTo>
                  <a:lnTo>
                    <a:pt x="3128" y="2163"/>
                  </a:lnTo>
                  <a:lnTo>
                    <a:pt x="1854" y="1120"/>
                  </a:lnTo>
                  <a:lnTo>
                    <a:pt x="580" y="116"/>
                  </a:lnTo>
                  <a:lnTo>
                    <a:pt x="541" y="77"/>
                  </a:lnTo>
                  <a:lnTo>
                    <a:pt x="464" y="77"/>
                  </a:lnTo>
                  <a:lnTo>
                    <a:pt x="348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11"/>
            <p:cNvSpPr/>
            <p:nvPr/>
          </p:nvSpPr>
          <p:spPr>
            <a:xfrm>
              <a:off x="668675" y="2948700"/>
              <a:ext cx="256800" cy="152550"/>
            </a:xfrm>
            <a:custGeom>
              <a:avLst/>
              <a:gdLst/>
              <a:ahLst/>
              <a:cxnLst/>
              <a:rect l="l" t="t" r="r" b="b"/>
              <a:pathLst>
                <a:path w="10272" h="6102" extrusionOk="0">
                  <a:moveTo>
                    <a:pt x="541" y="1"/>
                  </a:moveTo>
                  <a:lnTo>
                    <a:pt x="425" y="39"/>
                  </a:lnTo>
                  <a:lnTo>
                    <a:pt x="348" y="116"/>
                  </a:lnTo>
                  <a:lnTo>
                    <a:pt x="232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889"/>
                  </a:lnTo>
                  <a:lnTo>
                    <a:pt x="0" y="1275"/>
                  </a:lnTo>
                  <a:lnTo>
                    <a:pt x="0" y="1622"/>
                  </a:lnTo>
                  <a:lnTo>
                    <a:pt x="0" y="2047"/>
                  </a:lnTo>
                  <a:lnTo>
                    <a:pt x="77" y="2511"/>
                  </a:lnTo>
                  <a:lnTo>
                    <a:pt x="155" y="2935"/>
                  </a:lnTo>
                  <a:lnTo>
                    <a:pt x="309" y="3321"/>
                  </a:lnTo>
                  <a:lnTo>
                    <a:pt x="502" y="3785"/>
                  </a:lnTo>
                  <a:lnTo>
                    <a:pt x="734" y="4171"/>
                  </a:lnTo>
                  <a:lnTo>
                    <a:pt x="1004" y="4557"/>
                  </a:lnTo>
                  <a:lnTo>
                    <a:pt x="1313" y="4905"/>
                  </a:lnTo>
                  <a:lnTo>
                    <a:pt x="1699" y="5214"/>
                  </a:lnTo>
                  <a:lnTo>
                    <a:pt x="2047" y="5523"/>
                  </a:lnTo>
                  <a:lnTo>
                    <a:pt x="2472" y="5754"/>
                  </a:lnTo>
                  <a:lnTo>
                    <a:pt x="2896" y="5947"/>
                  </a:lnTo>
                  <a:lnTo>
                    <a:pt x="3167" y="5716"/>
                  </a:lnTo>
                  <a:lnTo>
                    <a:pt x="2819" y="5561"/>
                  </a:lnTo>
                  <a:lnTo>
                    <a:pt x="2510" y="5368"/>
                  </a:lnTo>
                  <a:lnTo>
                    <a:pt x="2240" y="5136"/>
                  </a:lnTo>
                  <a:lnTo>
                    <a:pt x="1931" y="4905"/>
                  </a:lnTo>
                  <a:lnTo>
                    <a:pt x="1661" y="4634"/>
                  </a:lnTo>
                  <a:lnTo>
                    <a:pt x="1429" y="4364"/>
                  </a:lnTo>
                  <a:lnTo>
                    <a:pt x="1197" y="4094"/>
                  </a:lnTo>
                  <a:lnTo>
                    <a:pt x="1004" y="3785"/>
                  </a:lnTo>
                  <a:lnTo>
                    <a:pt x="811" y="3476"/>
                  </a:lnTo>
                  <a:lnTo>
                    <a:pt x="657" y="3128"/>
                  </a:lnTo>
                  <a:lnTo>
                    <a:pt x="541" y="2781"/>
                  </a:lnTo>
                  <a:lnTo>
                    <a:pt x="464" y="2433"/>
                  </a:lnTo>
                  <a:lnTo>
                    <a:pt x="425" y="2086"/>
                  </a:lnTo>
                  <a:lnTo>
                    <a:pt x="386" y="1700"/>
                  </a:lnTo>
                  <a:lnTo>
                    <a:pt x="425" y="1352"/>
                  </a:lnTo>
                  <a:lnTo>
                    <a:pt x="464" y="966"/>
                  </a:lnTo>
                  <a:lnTo>
                    <a:pt x="541" y="696"/>
                  </a:lnTo>
                  <a:lnTo>
                    <a:pt x="579" y="541"/>
                  </a:lnTo>
                  <a:lnTo>
                    <a:pt x="657" y="464"/>
                  </a:lnTo>
                  <a:lnTo>
                    <a:pt x="811" y="503"/>
                  </a:lnTo>
                  <a:lnTo>
                    <a:pt x="1043" y="618"/>
                  </a:lnTo>
                  <a:lnTo>
                    <a:pt x="1429" y="812"/>
                  </a:lnTo>
                  <a:lnTo>
                    <a:pt x="1738" y="1005"/>
                  </a:lnTo>
                  <a:lnTo>
                    <a:pt x="2085" y="1236"/>
                  </a:lnTo>
                  <a:lnTo>
                    <a:pt x="2394" y="1468"/>
                  </a:lnTo>
                  <a:lnTo>
                    <a:pt x="2665" y="1738"/>
                  </a:lnTo>
                  <a:lnTo>
                    <a:pt x="2935" y="2009"/>
                  </a:lnTo>
                  <a:lnTo>
                    <a:pt x="3167" y="2279"/>
                  </a:lnTo>
                  <a:lnTo>
                    <a:pt x="3360" y="2588"/>
                  </a:lnTo>
                  <a:lnTo>
                    <a:pt x="3514" y="2897"/>
                  </a:lnTo>
                  <a:lnTo>
                    <a:pt x="3630" y="3244"/>
                  </a:lnTo>
                  <a:lnTo>
                    <a:pt x="3707" y="3592"/>
                  </a:lnTo>
                  <a:lnTo>
                    <a:pt x="3784" y="3939"/>
                  </a:lnTo>
                  <a:lnTo>
                    <a:pt x="3784" y="4325"/>
                  </a:lnTo>
                  <a:lnTo>
                    <a:pt x="3823" y="4403"/>
                  </a:lnTo>
                  <a:lnTo>
                    <a:pt x="3939" y="4480"/>
                  </a:lnTo>
                  <a:lnTo>
                    <a:pt x="3939" y="4557"/>
                  </a:lnTo>
                  <a:lnTo>
                    <a:pt x="3978" y="4596"/>
                  </a:lnTo>
                  <a:lnTo>
                    <a:pt x="4016" y="4596"/>
                  </a:lnTo>
                  <a:lnTo>
                    <a:pt x="4055" y="4557"/>
                  </a:lnTo>
                  <a:lnTo>
                    <a:pt x="4171" y="4403"/>
                  </a:lnTo>
                  <a:lnTo>
                    <a:pt x="4286" y="4287"/>
                  </a:lnTo>
                  <a:lnTo>
                    <a:pt x="4595" y="4017"/>
                  </a:lnTo>
                  <a:lnTo>
                    <a:pt x="4943" y="3785"/>
                  </a:lnTo>
                  <a:lnTo>
                    <a:pt x="5329" y="3630"/>
                  </a:lnTo>
                  <a:lnTo>
                    <a:pt x="5754" y="3476"/>
                  </a:lnTo>
                  <a:lnTo>
                    <a:pt x="6179" y="3360"/>
                  </a:lnTo>
                  <a:lnTo>
                    <a:pt x="6565" y="3283"/>
                  </a:lnTo>
                  <a:lnTo>
                    <a:pt x="6912" y="3206"/>
                  </a:lnTo>
                  <a:lnTo>
                    <a:pt x="7260" y="3167"/>
                  </a:lnTo>
                  <a:lnTo>
                    <a:pt x="7646" y="3167"/>
                  </a:lnTo>
                  <a:lnTo>
                    <a:pt x="7994" y="3206"/>
                  </a:lnTo>
                  <a:lnTo>
                    <a:pt x="8380" y="3244"/>
                  </a:lnTo>
                  <a:lnTo>
                    <a:pt x="8727" y="3321"/>
                  </a:lnTo>
                  <a:lnTo>
                    <a:pt x="9075" y="3399"/>
                  </a:lnTo>
                  <a:lnTo>
                    <a:pt x="9422" y="3553"/>
                  </a:lnTo>
                  <a:lnTo>
                    <a:pt x="9770" y="3669"/>
                  </a:lnTo>
                  <a:lnTo>
                    <a:pt x="9499" y="4017"/>
                  </a:lnTo>
                  <a:lnTo>
                    <a:pt x="9229" y="4364"/>
                  </a:lnTo>
                  <a:lnTo>
                    <a:pt x="8920" y="4634"/>
                  </a:lnTo>
                  <a:lnTo>
                    <a:pt x="8611" y="4905"/>
                  </a:lnTo>
                  <a:lnTo>
                    <a:pt x="8264" y="5136"/>
                  </a:lnTo>
                  <a:lnTo>
                    <a:pt x="7916" y="5329"/>
                  </a:lnTo>
                  <a:lnTo>
                    <a:pt x="7530" y="5484"/>
                  </a:lnTo>
                  <a:lnTo>
                    <a:pt x="7105" y="5600"/>
                  </a:lnTo>
                  <a:lnTo>
                    <a:pt x="6719" y="5638"/>
                  </a:lnTo>
                  <a:lnTo>
                    <a:pt x="6333" y="5677"/>
                  </a:lnTo>
                  <a:lnTo>
                    <a:pt x="5599" y="5677"/>
                  </a:lnTo>
                  <a:lnTo>
                    <a:pt x="4866" y="5600"/>
                  </a:lnTo>
                  <a:lnTo>
                    <a:pt x="4093" y="5484"/>
                  </a:lnTo>
                  <a:lnTo>
                    <a:pt x="4016" y="5484"/>
                  </a:lnTo>
                  <a:lnTo>
                    <a:pt x="3978" y="5523"/>
                  </a:lnTo>
                  <a:lnTo>
                    <a:pt x="3900" y="5638"/>
                  </a:lnTo>
                  <a:lnTo>
                    <a:pt x="3862" y="5638"/>
                  </a:lnTo>
                  <a:lnTo>
                    <a:pt x="3862" y="5716"/>
                  </a:lnTo>
                  <a:lnTo>
                    <a:pt x="3900" y="6025"/>
                  </a:lnTo>
                  <a:lnTo>
                    <a:pt x="4093" y="5909"/>
                  </a:lnTo>
                  <a:lnTo>
                    <a:pt x="4943" y="6025"/>
                  </a:lnTo>
                  <a:lnTo>
                    <a:pt x="5792" y="6102"/>
                  </a:lnTo>
                  <a:lnTo>
                    <a:pt x="6217" y="6102"/>
                  </a:lnTo>
                  <a:lnTo>
                    <a:pt x="6642" y="6063"/>
                  </a:lnTo>
                  <a:lnTo>
                    <a:pt x="7105" y="6025"/>
                  </a:lnTo>
                  <a:lnTo>
                    <a:pt x="7530" y="5947"/>
                  </a:lnTo>
                  <a:lnTo>
                    <a:pt x="7955" y="5793"/>
                  </a:lnTo>
                  <a:lnTo>
                    <a:pt x="8341" y="5600"/>
                  </a:lnTo>
                  <a:lnTo>
                    <a:pt x="8727" y="5368"/>
                  </a:lnTo>
                  <a:lnTo>
                    <a:pt x="9075" y="5098"/>
                  </a:lnTo>
                  <a:lnTo>
                    <a:pt x="9384" y="4789"/>
                  </a:lnTo>
                  <a:lnTo>
                    <a:pt x="9654" y="4441"/>
                  </a:lnTo>
                  <a:lnTo>
                    <a:pt x="10233" y="3746"/>
                  </a:lnTo>
                  <a:lnTo>
                    <a:pt x="10272" y="3630"/>
                  </a:lnTo>
                  <a:lnTo>
                    <a:pt x="10272" y="3553"/>
                  </a:lnTo>
                  <a:lnTo>
                    <a:pt x="10233" y="3476"/>
                  </a:lnTo>
                  <a:lnTo>
                    <a:pt x="10156" y="3399"/>
                  </a:lnTo>
                  <a:lnTo>
                    <a:pt x="9693" y="3206"/>
                  </a:lnTo>
                  <a:lnTo>
                    <a:pt x="9229" y="3013"/>
                  </a:lnTo>
                  <a:lnTo>
                    <a:pt x="8766" y="2897"/>
                  </a:lnTo>
                  <a:lnTo>
                    <a:pt x="8264" y="2781"/>
                  </a:lnTo>
                  <a:lnTo>
                    <a:pt x="7800" y="2742"/>
                  </a:lnTo>
                  <a:lnTo>
                    <a:pt x="7298" y="2742"/>
                  </a:lnTo>
                  <a:lnTo>
                    <a:pt x="6796" y="2781"/>
                  </a:lnTo>
                  <a:lnTo>
                    <a:pt x="6294" y="2858"/>
                  </a:lnTo>
                  <a:lnTo>
                    <a:pt x="5870" y="3013"/>
                  </a:lnTo>
                  <a:lnTo>
                    <a:pt x="5290" y="3206"/>
                  </a:lnTo>
                  <a:lnTo>
                    <a:pt x="4982" y="3321"/>
                  </a:lnTo>
                  <a:lnTo>
                    <a:pt x="4673" y="3476"/>
                  </a:lnTo>
                  <a:lnTo>
                    <a:pt x="4402" y="3630"/>
                  </a:lnTo>
                  <a:lnTo>
                    <a:pt x="4209" y="3823"/>
                  </a:lnTo>
                  <a:lnTo>
                    <a:pt x="4132" y="3476"/>
                  </a:lnTo>
                  <a:lnTo>
                    <a:pt x="4055" y="3128"/>
                  </a:lnTo>
                  <a:lnTo>
                    <a:pt x="3939" y="2781"/>
                  </a:lnTo>
                  <a:lnTo>
                    <a:pt x="3784" y="2472"/>
                  </a:lnTo>
                  <a:lnTo>
                    <a:pt x="3591" y="2163"/>
                  </a:lnTo>
                  <a:lnTo>
                    <a:pt x="3360" y="1854"/>
                  </a:lnTo>
                  <a:lnTo>
                    <a:pt x="3128" y="1584"/>
                  </a:lnTo>
                  <a:lnTo>
                    <a:pt x="2858" y="1314"/>
                  </a:lnTo>
                  <a:lnTo>
                    <a:pt x="2472" y="966"/>
                  </a:lnTo>
                  <a:lnTo>
                    <a:pt x="2008" y="696"/>
                  </a:lnTo>
                  <a:lnTo>
                    <a:pt x="1545" y="425"/>
                  </a:lnTo>
                  <a:lnTo>
                    <a:pt x="1081" y="194"/>
                  </a:lnTo>
                  <a:lnTo>
                    <a:pt x="850" y="78"/>
                  </a:lnTo>
                  <a:lnTo>
                    <a:pt x="657" y="39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11"/>
            <p:cNvSpPr/>
            <p:nvPr/>
          </p:nvSpPr>
          <p:spPr>
            <a:xfrm>
              <a:off x="3343725" y="3024000"/>
              <a:ext cx="482700" cy="227850"/>
            </a:xfrm>
            <a:custGeom>
              <a:avLst/>
              <a:gdLst/>
              <a:ahLst/>
              <a:cxnLst/>
              <a:rect l="l" t="t" r="r" b="b"/>
              <a:pathLst>
                <a:path w="19308" h="9114" extrusionOk="0">
                  <a:moveTo>
                    <a:pt x="77" y="1"/>
                  </a:moveTo>
                  <a:lnTo>
                    <a:pt x="0" y="618"/>
                  </a:lnTo>
                  <a:lnTo>
                    <a:pt x="0" y="1236"/>
                  </a:lnTo>
                  <a:lnTo>
                    <a:pt x="39" y="1854"/>
                  </a:lnTo>
                  <a:lnTo>
                    <a:pt x="154" y="2472"/>
                  </a:lnTo>
                  <a:lnTo>
                    <a:pt x="309" y="3090"/>
                  </a:lnTo>
                  <a:lnTo>
                    <a:pt x="502" y="3669"/>
                  </a:lnTo>
                  <a:lnTo>
                    <a:pt x="772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69" y="5947"/>
                  </a:lnTo>
                  <a:lnTo>
                    <a:pt x="2433" y="6449"/>
                  </a:lnTo>
                  <a:lnTo>
                    <a:pt x="2935" y="6913"/>
                  </a:lnTo>
                  <a:lnTo>
                    <a:pt x="3514" y="7299"/>
                  </a:lnTo>
                  <a:lnTo>
                    <a:pt x="4093" y="7646"/>
                  </a:lnTo>
                  <a:lnTo>
                    <a:pt x="4672" y="7994"/>
                  </a:lnTo>
                  <a:lnTo>
                    <a:pt x="5329" y="8264"/>
                  </a:lnTo>
                  <a:lnTo>
                    <a:pt x="5947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98"/>
                  </a:lnTo>
                  <a:lnTo>
                    <a:pt x="8688" y="9075"/>
                  </a:lnTo>
                  <a:lnTo>
                    <a:pt x="9383" y="9114"/>
                  </a:lnTo>
                  <a:lnTo>
                    <a:pt x="10079" y="9114"/>
                  </a:lnTo>
                  <a:lnTo>
                    <a:pt x="10735" y="9075"/>
                  </a:lnTo>
                  <a:lnTo>
                    <a:pt x="11391" y="9036"/>
                  </a:lnTo>
                  <a:lnTo>
                    <a:pt x="12048" y="8921"/>
                  </a:lnTo>
                  <a:lnTo>
                    <a:pt x="12704" y="8805"/>
                  </a:lnTo>
                  <a:lnTo>
                    <a:pt x="13361" y="8612"/>
                  </a:lnTo>
                  <a:lnTo>
                    <a:pt x="14017" y="8419"/>
                  </a:lnTo>
                  <a:lnTo>
                    <a:pt x="14635" y="8187"/>
                  </a:lnTo>
                  <a:lnTo>
                    <a:pt x="15253" y="7917"/>
                  </a:lnTo>
                  <a:lnTo>
                    <a:pt x="15871" y="7569"/>
                  </a:lnTo>
                  <a:lnTo>
                    <a:pt x="16411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28" y="4905"/>
                  </a:lnTo>
                  <a:lnTo>
                    <a:pt x="19076" y="4325"/>
                  </a:lnTo>
                  <a:lnTo>
                    <a:pt x="19307" y="3708"/>
                  </a:lnTo>
                  <a:lnTo>
                    <a:pt x="19114" y="3669"/>
                  </a:lnTo>
                  <a:lnTo>
                    <a:pt x="18767" y="4171"/>
                  </a:lnTo>
                  <a:lnTo>
                    <a:pt x="18381" y="4673"/>
                  </a:lnTo>
                  <a:lnTo>
                    <a:pt x="17995" y="5136"/>
                  </a:lnTo>
                  <a:lnTo>
                    <a:pt x="17608" y="5561"/>
                  </a:lnTo>
                  <a:lnTo>
                    <a:pt x="17145" y="5986"/>
                  </a:lnTo>
                  <a:lnTo>
                    <a:pt x="16720" y="6372"/>
                  </a:lnTo>
                  <a:lnTo>
                    <a:pt x="16218" y="6720"/>
                  </a:lnTo>
                  <a:lnTo>
                    <a:pt x="15716" y="7028"/>
                  </a:lnTo>
                  <a:lnTo>
                    <a:pt x="15214" y="7337"/>
                  </a:lnTo>
                  <a:lnTo>
                    <a:pt x="14674" y="7608"/>
                  </a:lnTo>
                  <a:lnTo>
                    <a:pt x="14133" y="7839"/>
                  </a:lnTo>
                  <a:lnTo>
                    <a:pt x="13554" y="8032"/>
                  </a:lnTo>
                  <a:lnTo>
                    <a:pt x="12975" y="8225"/>
                  </a:lnTo>
                  <a:lnTo>
                    <a:pt x="12395" y="8380"/>
                  </a:lnTo>
                  <a:lnTo>
                    <a:pt x="11816" y="8496"/>
                  </a:lnTo>
                  <a:lnTo>
                    <a:pt x="11198" y="8573"/>
                  </a:lnTo>
                  <a:lnTo>
                    <a:pt x="10503" y="8612"/>
                  </a:lnTo>
                  <a:lnTo>
                    <a:pt x="9808" y="8650"/>
                  </a:lnTo>
                  <a:lnTo>
                    <a:pt x="9075" y="8612"/>
                  </a:lnTo>
                  <a:lnTo>
                    <a:pt x="8379" y="8573"/>
                  </a:lnTo>
                  <a:lnTo>
                    <a:pt x="7684" y="8457"/>
                  </a:lnTo>
                  <a:lnTo>
                    <a:pt x="6989" y="8303"/>
                  </a:lnTo>
                  <a:lnTo>
                    <a:pt x="6294" y="8110"/>
                  </a:lnTo>
                  <a:lnTo>
                    <a:pt x="5638" y="7878"/>
                  </a:lnTo>
                  <a:lnTo>
                    <a:pt x="4981" y="7608"/>
                  </a:lnTo>
                  <a:lnTo>
                    <a:pt x="4364" y="7299"/>
                  </a:lnTo>
                  <a:lnTo>
                    <a:pt x="3784" y="6951"/>
                  </a:lnTo>
                  <a:lnTo>
                    <a:pt x="3205" y="6526"/>
                  </a:lnTo>
                  <a:lnTo>
                    <a:pt x="2664" y="6063"/>
                  </a:lnTo>
                  <a:lnTo>
                    <a:pt x="2201" y="5561"/>
                  </a:lnTo>
                  <a:lnTo>
                    <a:pt x="1738" y="5020"/>
                  </a:lnTo>
                  <a:lnTo>
                    <a:pt x="1352" y="4403"/>
                  </a:lnTo>
                  <a:lnTo>
                    <a:pt x="1081" y="3901"/>
                  </a:lnTo>
                  <a:lnTo>
                    <a:pt x="850" y="3399"/>
                  </a:lnTo>
                  <a:lnTo>
                    <a:pt x="656" y="2858"/>
                  </a:lnTo>
                  <a:lnTo>
                    <a:pt x="502" y="2317"/>
                  </a:lnTo>
                  <a:lnTo>
                    <a:pt x="425" y="1777"/>
                  </a:lnTo>
                  <a:lnTo>
                    <a:pt x="348" y="1198"/>
                  </a:lnTo>
                  <a:lnTo>
                    <a:pt x="386" y="618"/>
                  </a:lnTo>
                  <a:lnTo>
                    <a:pt x="425" y="78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11"/>
            <p:cNvSpPr/>
            <p:nvPr/>
          </p:nvSpPr>
          <p:spPr>
            <a:xfrm>
              <a:off x="238125" y="3026900"/>
              <a:ext cx="84975" cy="55050"/>
            </a:xfrm>
            <a:custGeom>
              <a:avLst/>
              <a:gdLst/>
              <a:ahLst/>
              <a:cxnLst/>
              <a:rect l="l" t="t" r="r" b="b"/>
              <a:pathLst>
                <a:path w="3399" h="2202" extrusionOk="0">
                  <a:moveTo>
                    <a:pt x="1506" y="425"/>
                  </a:moveTo>
                  <a:lnTo>
                    <a:pt x="1738" y="502"/>
                  </a:lnTo>
                  <a:lnTo>
                    <a:pt x="1931" y="580"/>
                  </a:lnTo>
                  <a:lnTo>
                    <a:pt x="2124" y="657"/>
                  </a:lnTo>
                  <a:lnTo>
                    <a:pt x="2433" y="927"/>
                  </a:lnTo>
                  <a:lnTo>
                    <a:pt x="2742" y="1236"/>
                  </a:lnTo>
                  <a:lnTo>
                    <a:pt x="2973" y="1545"/>
                  </a:lnTo>
                  <a:lnTo>
                    <a:pt x="2549" y="1545"/>
                  </a:lnTo>
                  <a:lnTo>
                    <a:pt x="2085" y="1584"/>
                  </a:lnTo>
                  <a:lnTo>
                    <a:pt x="1699" y="1699"/>
                  </a:lnTo>
                  <a:lnTo>
                    <a:pt x="1467" y="1777"/>
                  </a:lnTo>
                  <a:lnTo>
                    <a:pt x="965" y="1777"/>
                  </a:lnTo>
                  <a:lnTo>
                    <a:pt x="772" y="1738"/>
                  </a:lnTo>
                  <a:lnTo>
                    <a:pt x="579" y="1622"/>
                  </a:lnTo>
                  <a:lnTo>
                    <a:pt x="502" y="1545"/>
                  </a:lnTo>
                  <a:lnTo>
                    <a:pt x="463" y="1429"/>
                  </a:lnTo>
                  <a:lnTo>
                    <a:pt x="386" y="1313"/>
                  </a:lnTo>
                  <a:lnTo>
                    <a:pt x="386" y="1159"/>
                  </a:lnTo>
                  <a:lnTo>
                    <a:pt x="386" y="1043"/>
                  </a:lnTo>
                  <a:lnTo>
                    <a:pt x="425" y="927"/>
                  </a:lnTo>
                  <a:lnTo>
                    <a:pt x="463" y="811"/>
                  </a:lnTo>
                  <a:lnTo>
                    <a:pt x="541" y="734"/>
                  </a:lnTo>
                  <a:lnTo>
                    <a:pt x="734" y="580"/>
                  </a:lnTo>
                  <a:lnTo>
                    <a:pt x="1004" y="502"/>
                  </a:lnTo>
                  <a:lnTo>
                    <a:pt x="1236" y="425"/>
                  </a:lnTo>
                  <a:close/>
                  <a:moveTo>
                    <a:pt x="1004" y="0"/>
                  </a:moveTo>
                  <a:lnTo>
                    <a:pt x="772" y="78"/>
                  </a:lnTo>
                  <a:lnTo>
                    <a:pt x="541" y="193"/>
                  </a:lnTo>
                  <a:lnTo>
                    <a:pt x="386" y="309"/>
                  </a:lnTo>
                  <a:lnTo>
                    <a:pt x="193" y="502"/>
                  </a:lnTo>
                  <a:lnTo>
                    <a:pt x="77" y="734"/>
                  </a:lnTo>
                  <a:lnTo>
                    <a:pt x="0" y="927"/>
                  </a:lnTo>
                  <a:lnTo>
                    <a:pt x="0" y="1159"/>
                  </a:lnTo>
                  <a:lnTo>
                    <a:pt x="0" y="1391"/>
                  </a:lnTo>
                  <a:lnTo>
                    <a:pt x="77" y="1584"/>
                  </a:lnTo>
                  <a:lnTo>
                    <a:pt x="154" y="1777"/>
                  </a:lnTo>
                  <a:lnTo>
                    <a:pt x="309" y="1931"/>
                  </a:lnTo>
                  <a:lnTo>
                    <a:pt x="463" y="2047"/>
                  </a:lnTo>
                  <a:lnTo>
                    <a:pt x="695" y="2163"/>
                  </a:lnTo>
                  <a:lnTo>
                    <a:pt x="1004" y="2201"/>
                  </a:lnTo>
                  <a:lnTo>
                    <a:pt x="1274" y="2201"/>
                  </a:lnTo>
                  <a:lnTo>
                    <a:pt x="1583" y="2163"/>
                  </a:lnTo>
                  <a:lnTo>
                    <a:pt x="1892" y="2086"/>
                  </a:lnTo>
                  <a:lnTo>
                    <a:pt x="2201" y="2008"/>
                  </a:lnTo>
                  <a:lnTo>
                    <a:pt x="2510" y="1931"/>
                  </a:lnTo>
                  <a:lnTo>
                    <a:pt x="2819" y="1931"/>
                  </a:lnTo>
                  <a:lnTo>
                    <a:pt x="3089" y="2008"/>
                  </a:lnTo>
                  <a:lnTo>
                    <a:pt x="3205" y="2008"/>
                  </a:lnTo>
                  <a:lnTo>
                    <a:pt x="3282" y="1970"/>
                  </a:lnTo>
                  <a:lnTo>
                    <a:pt x="3359" y="1893"/>
                  </a:lnTo>
                  <a:lnTo>
                    <a:pt x="3359" y="1815"/>
                  </a:lnTo>
                  <a:lnTo>
                    <a:pt x="3398" y="1777"/>
                  </a:lnTo>
                  <a:lnTo>
                    <a:pt x="3398" y="1699"/>
                  </a:lnTo>
                  <a:lnTo>
                    <a:pt x="3089" y="1159"/>
                  </a:lnTo>
                  <a:lnTo>
                    <a:pt x="2935" y="927"/>
                  </a:lnTo>
                  <a:lnTo>
                    <a:pt x="2742" y="695"/>
                  </a:lnTo>
                  <a:lnTo>
                    <a:pt x="2510" y="464"/>
                  </a:lnTo>
                  <a:lnTo>
                    <a:pt x="2278" y="309"/>
                  </a:lnTo>
                  <a:lnTo>
                    <a:pt x="2008" y="155"/>
                  </a:lnTo>
                  <a:lnTo>
                    <a:pt x="1738" y="3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11"/>
            <p:cNvSpPr/>
            <p:nvPr/>
          </p:nvSpPr>
          <p:spPr>
            <a:xfrm>
              <a:off x="3429625" y="3033650"/>
              <a:ext cx="35750" cy="29950"/>
            </a:xfrm>
            <a:custGeom>
              <a:avLst/>
              <a:gdLst/>
              <a:ahLst/>
              <a:cxnLst/>
              <a:rect l="l" t="t" r="r" b="b"/>
              <a:pathLst>
                <a:path w="1430" h="1198" extrusionOk="0">
                  <a:moveTo>
                    <a:pt x="657" y="1"/>
                  </a:moveTo>
                  <a:lnTo>
                    <a:pt x="464" y="39"/>
                  </a:ln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1" y="580"/>
                  </a:lnTo>
                  <a:lnTo>
                    <a:pt x="1" y="773"/>
                  </a:lnTo>
                  <a:lnTo>
                    <a:pt x="39" y="927"/>
                  </a:lnTo>
                  <a:lnTo>
                    <a:pt x="117" y="1121"/>
                  </a:lnTo>
                  <a:lnTo>
                    <a:pt x="155" y="1159"/>
                  </a:lnTo>
                  <a:lnTo>
                    <a:pt x="232" y="1198"/>
                  </a:lnTo>
                  <a:lnTo>
                    <a:pt x="348" y="1159"/>
                  </a:lnTo>
                  <a:lnTo>
                    <a:pt x="387" y="1082"/>
                  </a:lnTo>
                  <a:lnTo>
                    <a:pt x="426" y="1005"/>
                  </a:lnTo>
                  <a:lnTo>
                    <a:pt x="387" y="966"/>
                  </a:lnTo>
                  <a:lnTo>
                    <a:pt x="348" y="850"/>
                  </a:lnTo>
                  <a:lnTo>
                    <a:pt x="348" y="773"/>
                  </a:lnTo>
                  <a:lnTo>
                    <a:pt x="387" y="580"/>
                  </a:lnTo>
                  <a:lnTo>
                    <a:pt x="503" y="464"/>
                  </a:lnTo>
                  <a:lnTo>
                    <a:pt x="580" y="425"/>
                  </a:lnTo>
                  <a:lnTo>
                    <a:pt x="696" y="387"/>
                  </a:lnTo>
                  <a:lnTo>
                    <a:pt x="773" y="425"/>
                  </a:lnTo>
                  <a:lnTo>
                    <a:pt x="850" y="464"/>
                  </a:lnTo>
                  <a:lnTo>
                    <a:pt x="966" y="580"/>
                  </a:lnTo>
                  <a:lnTo>
                    <a:pt x="1005" y="696"/>
                  </a:lnTo>
                  <a:lnTo>
                    <a:pt x="1005" y="773"/>
                  </a:lnTo>
                  <a:lnTo>
                    <a:pt x="966" y="966"/>
                  </a:lnTo>
                  <a:lnTo>
                    <a:pt x="928" y="1043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43" y="1159"/>
                  </a:lnTo>
                  <a:lnTo>
                    <a:pt x="1236" y="1159"/>
                  </a:lnTo>
                  <a:lnTo>
                    <a:pt x="1314" y="1082"/>
                  </a:lnTo>
                  <a:lnTo>
                    <a:pt x="1391" y="927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87"/>
                  </a:lnTo>
                  <a:lnTo>
                    <a:pt x="1159" y="232"/>
                  </a:lnTo>
                  <a:lnTo>
                    <a:pt x="1005" y="117"/>
                  </a:lnTo>
                  <a:lnTo>
                    <a:pt x="850" y="39"/>
                  </a:lnTo>
                  <a:lnTo>
                    <a:pt x="65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11"/>
            <p:cNvSpPr/>
            <p:nvPr/>
          </p:nvSpPr>
          <p:spPr>
            <a:xfrm>
              <a:off x="3375575" y="3037525"/>
              <a:ext cx="34775" cy="29950"/>
            </a:xfrm>
            <a:custGeom>
              <a:avLst/>
              <a:gdLst/>
              <a:ahLst/>
              <a:cxnLst/>
              <a:rect l="l" t="t" r="r" b="b"/>
              <a:pathLst>
                <a:path w="1391" h="1198" extrusionOk="0">
                  <a:moveTo>
                    <a:pt x="657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0"/>
                  </a:lnTo>
                  <a:lnTo>
                    <a:pt x="39" y="425"/>
                  </a:lnTo>
                  <a:lnTo>
                    <a:pt x="0" y="618"/>
                  </a:lnTo>
                  <a:lnTo>
                    <a:pt x="39" y="811"/>
                  </a:lnTo>
                  <a:lnTo>
                    <a:pt x="116" y="1004"/>
                  </a:lnTo>
                  <a:lnTo>
                    <a:pt x="232" y="1120"/>
                  </a:lnTo>
                  <a:lnTo>
                    <a:pt x="425" y="1197"/>
                  </a:lnTo>
                  <a:lnTo>
                    <a:pt x="502" y="1197"/>
                  </a:lnTo>
                  <a:lnTo>
                    <a:pt x="541" y="1159"/>
                  </a:lnTo>
                  <a:lnTo>
                    <a:pt x="541" y="1081"/>
                  </a:lnTo>
                  <a:lnTo>
                    <a:pt x="502" y="1004"/>
                  </a:lnTo>
                  <a:lnTo>
                    <a:pt x="425" y="927"/>
                  </a:lnTo>
                  <a:lnTo>
                    <a:pt x="386" y="850"/>
                  </a:lnTo>
                  <a:lnTo>
                    <a:pt x="386" y="734"/>
                  </a:lnTo>
                  <a:lnTo>
                    <a:pt x="386" y="618"/>
                  </a:lnTo>
                  <a:lnTo>
                    <a:pt x="425" y="541"/>
                  </a:lnTo>
                  <a:lnTo>
                    <a:pt x="464" y="464"/>
                  </a:lnTo>
                  <a:lnTo>
                    <a:pt x="580" y="425"/>
                  </a:lnTo>
                  <a:lnTo>
                    <a:pt x="695" y="386"/>
                  </a:lnTo>
                  <a:lnTo>
                    <a:pt x="811" y="425"/>
                  </a:lnTo>
                  <a:lnTo>
                    <a:pt x="888" y="464"/>
                  </a:lnTo>
                  <a:lnTo>
                    <a:pt x="927" y="579"/>
                  </a:lnTo>
                  <a:lnTo>
                    <a:pt x="966" y="657"/>
                  </a:lnTo>
                  <a:lnTo>
                    <a:pt x="1043" y="888"/>
                  </a:lnTo>
                  <a:lnTo>
                    <a:pt x="1082" y="966"/>
                  </a:lnTo>
                  <a:lnTo>
                    <a:pt x="1120" y="1081"/>
                  </a:lnTo>
                  <a:lnTo>
                    <a:pt x="1159" y="1120"/>
                  </a:lnTo>
                  <a:lnTo>
                    <a:pt x="1236" y="1120"/>
                  </a:lnTo>
                  <a:lnTo>
                    <a:pt x="1313" y="1043"/>
                  </a:lnTo>
                  <a:lnTo>
                    <a:pt x="1352" y="966"/>
                  </a:lnTo>
                  <a:lnTo>
                    <a:pt x="1390" y="850"/>
                  </a:lnTo>
                  <a:lnTo>
                    <a:pt x="1352" y="618"/>
                  </a:lnTo>
                  <a:lnTo>
                    <a:pt x="1313" y="425"/>
                  </a:lnTo>
                  <a:lnTo>
                    <a:pt x="1197" y="232"/>
                  </a:lnTo>
                  <a:lnTo>
                    <a:pt x="1043" y="116"/>
                  </a:lnTo>
                  <a:lnTo>
                    <a:pt x="850" y="39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11"/>
            <p:cNvSpPr/>
            <p:nvPr/>
          </p:nvSpPr>
          <p:spPr>
            <a:xfrm>
              <a:off x="333675" y="3041375"/>
              <a:ext cx="49275" cy="56025"/>
            </a:xfrm>
            <a:custGeom>
              <a:avLst/>
              <a:gdLst/>
              <a:ahLst/>
              <a:cxnLst/>
              <a:rect l="l" t="t" r="r" b="b"/>
              <a:pathLst>
                <a:path w="1971" h="2241" extrusionOk="0">
                  <a:moveTo>
                    <a:pt x="1237" y="425"/>
                  </a:moveTo>
                  <a:lnTo>
                    <a:pt x="1391" y="464"/>
                  </a:lnTo>
                  <a:lnTo>
                    <a:pt x="1507" y="580"/>
                  </a:lnTo>
                  <a:lnTo>
                    <a:pt x="1545" y="657"/>
                  </a:lnTo>
                  <a:lnTo>
                    <a:pt x="1545" y="734"/>
                  </a:lnTo>
                  <a:lnTo>
                    <a:pt x="1507" y="812"/>
                  </a:lnTo>
                  <a:lnTo>
                    <a:pt x="1468" y="889"/>
                  </a:lnTo>
                  <a:lnTo>
                    <a:pt x="1275" y="1082"/>
                  </a:lnTo>
                  <a:lnTo>
                    <a:pt x="1005" y="1314"/>
                  </a:lnTo>
                  <a:lnTo>
                    <a:pt x="773" y="1507"/>
                  </a:lnTo>
                  <a:lnTo>
                    <a:pt x="657" y="1661"/>
                  </a:lnTo>
                  <a:lnTo>
                    <a:pt x="619" y="1777"/>
                  </a:lnTo>
                  <a:lnTo>
                    <a:pt x="503" y="1661"/>
                  </a:lnTo>
                  <a:lnTo>
                    <a:pt x="464" y="1545"/>
                  </a:lnTo>
                  <a:lnTo>
                    <a:pt x="387" y="1391"/>
                  </a:lnTo>
                  <a:lnTo>
                    <a:pt x="387" y="1236"/>
                  </a:lnTo>
                  <a:lnTo>
                    <a:pt x="387" y="1082"/>
                  </a:lnTo>
                  <a:lnTo>
                    <a:pt x="426" y="966"/>
                  </a:lnTo>
                  <a:lnTo>
                    <a:pt x="464" y="812"/>
                  </a:lnTo>
                  <a:lnTo>
                    <a:pt x="580" y="696"/>
                  </a:lnTo>
                  <a:lnTo>
                    <a:pt x="696" y="580"/>
                  </a:lnTo>
                  <a:lnTo>
                    <a:pt x="850" y="464"/>
                  </a:lnTo>
                  <a:lnTo>
                    <a:pt x="1043" y="425"/>
                  </a:lnTo>
                  <a:close/>
                  <a:moveTo>
                    <a:pt x="1121" y="1"/>
                  </a:moveTo>
                  <a:lnTo>
                    <a:pt x="928" y="39"/>
                  </a:lnTo>
                  <a:lnTo>
                    <a:pt x="735" y="116"/>
                  </a:lnTo>
                  <a:lnTo>
                    <a:pt x="541" y="232"/>
                  </a:lnTo>
                  <a:lnTo>
                    <a:pt x="348" y="348"/>
                  </a:lnTo>
                  <a:lnTo>
                    <a:pt x="233" y="503"/>
                  </a:lnTo>
                  <a:lnTo>
                    <a:pt x="117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68"/>
                  </a:lnTo>
                  <a:lnTo>
                    <a:pt x="117" y="1622"/>
                  </a:lnTo>
                  <a:lnTo>
                    <a:pt x="233" y="1816"/>
                  </a:lnTo>
                  <a:lnTo>
                    <a:pt x="348" y="1931"/>
                  </a:lnTo>
                  <a:lnTo>
                    <a:pt x="503" y="2086"/>
                  </a:lnTo>
                  <a:lnTo>
                    <a:pt x="657" y="2163"/>
                  </a:lnTo>
                  <a:lnTo>
                    <a:pt x="735" y="2240"/>
                  </a:lnTo>
                  <a:lnTo>
                    <a:pt x="850" y="2240"/>
                  </a:lnTo>
                  <a:lnTo>
                    <a:pt x="928" y="2202"/>
                  </a:lnTo>
                  <a:lnTo>
                    <a:pt x="966" y="2086"/>
                  </a:lnTo>
                  <a:lnTo>
                    <a:pt x="1005" y="1931"/>
                  </a:lnTo>
                  <a:lnTo>
                    <a:pt x="1082" y="1777"/>
                  </a:lnTo>
                  <a:lnTo>
                    <a:pt x="1198" y="1661"/>
                  </a:lnTo>
                  <a:lnTo>
                    <a:pt x="1314" y="1507"/>
                  </a:lnTo>
                  <a:lnTo>
                    <a:pt x="1623" y="1314"/>
                  </a:lnTo>
                  <a:lnTo>
                    <a:pt x="1739" y="1198"/>
                  </a:lnTo>
                  <a:lnTo>
                    <a:pt x="1854" y="1043"/>
                  </a:lnTo>
                  <a:lnTo>
                    <a:pt x="1932" y="889"/>
                  </a:lnTo>
                  <a:lnTo>
                    <a:pt x="1970" y="696"/>
                  </a:lnTo>
                  <a:lnTo>
                    <a:pt x="1932" y="541"/>
                  </a:lnTo>
                  <a:lnTo>
                    <a:pt x="1893" y="387"/>
                  </a:lnTo>
                  <a:lnTo>
                    <a:pt x="1777" y="271"/>
                  </a:lnTo>
                  <a:lnTo>
                    <a:pt x="1661" y="155"/>
                  </a:lnTo>
                  <a:lnTo>
                    <a:pt x="1507" y="78"/>
                  </a:lnTo>
                  <a:lnTo>
                    <a:pt x="1352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11"/>
            <p:cNvSpPr/>
            <p:nvPr/>
          </p:nvSpPr>
          <p:spPr>
            <a:xfrm>
              <a:off x="312450" y="3078050"/>
              <a:ext cx="440225" cy="234625"/>
            </a:xfrm>
            <a:custGeom>
              <a:avLst/>
              <a:gdLst/>
              <a:ahLst/>
              <a:cxnLst/>
              <a:rect l="l" t="t" r="r" b="b"/>
              <a:pathLst>
                <a:path w="17609" h="9385" extrusionOk="0">
                  <a:moveTo>
                    <a:pt x="6256" y="1"/>
                  </a:moveTo>
                  <a:lnTo>
                    <a:pt x="5638" y="40"/>
                  </a:lnTo>
                  <a:lnTo>
                    <a:pt x="5059" y="155"/>
                  </a:lnTo>
                  <a:lnTo>
                    <a:pt x="4480" y="271"/>
                  </a:lnTo>
                  <a:lnTo>
                    <a:pt x="3939" y="503"/>
                  </a:lnTo>
                  <a:lnTo>
                    <a:pt x="3398" y="735"/>
                  </a:lnTo>
                  <a:lnTo>
                    <a:pt x="2896" y="1044"/>
                  </a:lnTo>
                  <a:lnTo>
                    <a:pt x="2433" y="1391"/>
                  </a:lnTo>
                  <a:lnTo>
                    <a:pt x="1970" y="1777"/>
                  </a:lnTo>
                  <a:lnTo>
                    <a:pt x="1584" y="2202"/>
                  </a:lnTo>
                  <a:lnTo>
                    <a:pt x="1197" y="2665"/>
                  </a:lnTo>
                  <a:lnTo>
                    <a:pt x="888" y="3206"/>
                  </a:lnTo>
                  <a:lnTo>
                    <a:pt x="618" y="3747"/>
                  </a:lnTo>
                  <a:lnTo>
                    <a:pt x="386" y="4287"/>
                  </a:lnTo>
                  <a:lnTo>
                    <a:pt x="193" y="4905"/>
                  </a:lnTo>
                  <a:lnTo>
                    <a:pt x="78" y="5484"/>
                  </a:lnTo>
                  <a:lnTo>
                    <a:pt x="0" y="6102"/>
                  </a:lnTo>
                  <a:lnTo>
                    <a:pt x="0" y="6681"/>
                  </a:lnTo>
                  <a:lnTo>
                    <a:pt x="39" y="7261"/>
                  </a:lnTo>
                  <a:lnTo>
                    <a:pt x="155" y="7801"/>
                  </a:lnTo>
                  <a:lnTo>
                    <a:pt x="309" y="8342"/>
                  </a:lnTo>
                  <a:lnTo>
                    <a:pt x="502" y="8882"/>
                  </a:lnTo>
                  <a:lnTo>
                    <a:pt x="734" y="9384"/>
                  </a:lnTo>
                  <a:lnTo>
                    <a:pt x="1043" y="9230"/>
                  </a:lnTo>
                  <a:lnTo>
                    <a:pt x="888" y="8844"/>
                  </a:lnTo>
                  <a:lnTo>
                    <a:pt x="734" y="8458"/>
                  </a:lnTo>
                  <a:lnTo>
                    <a:pt x="541" y="7801"/>
                  </a:lnTo>
                  <a:lnTo>
                    <a:pt x="425" y="7183"/>
                  </a:lnTo>
                  <a:lnTo>
                    <a:pt x="425" y="6527"/>
                  </a:lnTo>
                  <a:lnTo>
                    <a:pt x="425" y="5870"/>
                  </a:lnTo>
                  <a:lnTo>
                    <a:pt x="541" y="5253"/>
                  </a:lnTo>
                  <a:lnTo>
                    <a:pt x="695" y="4596"/>
                  </a:lnTo>
                  <a:lnTo>
                    <a:pt x="927" y="3978"/>
                  </a:lnTo>
                  <a:lnTo>
                    <a:pt x="1236" y="3399"/>
                  </a:lnTo>
                  <a:lnTo>
                    <a:pt x="1584" y="2858"/>
                  </a:lnTo>
                  <a:lnTo>
                    <a:pt x="2008" y="2318"/>
                  </a:lnTo>
                  <a:lnTo>
                    <a:pt x="2472" y="1854"/>
                  </a:lnTo>
                  <a:lnTo>
                    <a:pt x="2974" y="1468"/>
                  </a:lnTo>
                  <a:lnTo>
                    <a:pt x="3553" y="1121"/>
                  </a:lnTo>
                  <a:lnTo>
                    <a:pt x="4132" y="851"/>
                  </a:lnTo>
                  <a:lnTo>
                    <a:pt x="4750" y="657"/>
                  </a:lnTo>
                  <a:lnTo>
                    <a:pt x="5406" y="503"/>
                  </a:lnTo>
                  <a:lnTo>
                    <a:pt x="5793" y="464"/>
                  </a:lnTo>
                  <a:lnTo>
                    <a:pt x="6912" y="464"/>
                  </a:lnTo>
                  <a:lnTo>
                    <a:pt x="7607" y="580"/>
                  </a:lnTo>
                  <a:lnTo>
                    <a:pt x="8264" y="773"/>
                  </a:lnTo>
                  <a:lnTo>
                    <a:pt x="8920" y="1044"/>
                  </a:lnTo>
                  <a:lnTo>
                    <a:pt x="9538" y="1352"/>
                  </a:lnTo>
                  <a:lnTo>
                    <a:pt x="10195" y="1739"/>
                  </a:lnTo>
                  <a:lnTo>
                    <a:pt x="10813" y="2125"/>
                  </a:lnTo>
                  <a:lnTo>
                    <a:pt x="11315" y="2472"/>
                  </a:lnTo>
                  <a:lnTo>
                    <a:pt x="11894" y="2781"/>
                  </a:lnTo>
                  <a:lnTo>
                    <a:pt x="12434" y="3090"/>
                  </a:lnTo>
                  <a:lnTo>
                    <a:pt x="13052" y="3360"/>
                  </a:lnTo>
                  <a:lnTo>
                    <a:pt x="13631" y="3554"/>
                  </a:lnTo>
                  <a:lnTo>
                    <a:pt x="14249" y="3708"/>
                  </a:lnTo>
                  <a:lnTo>
                    <a:pt x="14867" y="3708"/>
                  </a:lnTo>
                  <a:lnTo>
                    <a:pt x="15215" y="3669"/>
                  </a:lnTo>
                  <a:lnTo>
                    <a:pt x="15524" y="3631"/>
                  </a:lnTo>
                  <a:lnTo>
                    <a:pt x="15987" y="3476"/>
                  </a:lnTo>
                  <a:lnTo>
                    <a:pt x="16412" y="3245"/>
                  </a:lnTo>
                  <a:lnTo>
                    <a:pt x="16798" y="2936"/>
                  </a:lnTo>
                  <a:lnTo>
                    <a:pt x="17107" y="2588"/>
                  </a:lnTo>
                  <a:lnTo>
                    <a:pt x="17377" y="2202"/>
                  </a:lnTo>
                  <a:lnTo>
                    <a:pt x="17454" y="1970"/>
                  </a:lnTo>
                  <a:lnTo>
                    <a:pt x="17531" y="1739"/>
                  </a:lnTo>
                  <a:lnTo>
                    <a:pt x="17609" y="1507"/>
                  </a:lnTo>
                  <a:lnTo>
                    <a:pt x="17609" y="1275"/>
                  </a:lnTo>
                  <a:lnTo>
                    <a:pt x="17609" y="1044"/>
                  </a:lnTo>
                  <a:lnTo>
                    <a:pt x="17570" y="773"/>
                  </a:lnTo>
                  <a:lnTo>
                    <a:pt x="17531" y="696"/>
                  </a:lnTo>
                  <a:lnTo>
                    <a:pt x="17493" y="657"/>
                  </a:lnTo>
                  <a:lnTo>
                    <a:pt x="17454" y="580"/>
                  </a:lnTo>
                  <a:lnTo>
                    <a:pt x="17416" y="542"/>
                  </a:lnTo>
                  <a:lnTo>
                    <a:pt x="17145" y="773"/>
                  </a:lnTo>
                  <a:lnTo>
                    <a:pt x="17145" y="851"/>
                  </a:lnTo>
                  <a:lnTo>
                    <a:pt x="17184" y="1198"/>
                  </a:lnTo>
                  <a:lnTo>
                    <a:pt x="17145" y="1584"/>
                  </a:lnTo>
                  <a:lnTo>
                    <a:pt x="17030" y="1893"/>
                  </a:lnTo>
                  <a:lnTo>
                    <a:pt x="16836" y="2241"/>
                  </a:lnTo>
                  <a:lnTo>
                    <a:pt x="16605" y="2511"/>
                  </a:lnTo>
                  <a:lnTo>
                    <a:pt x="16334" y="2743"/>
                  </a:lnTo>
                  <a:lnTo>
                    <a:pt x="16026" y="2936"/>
                  </a:lnTo>
                  <a:lnTo>
                    <a:pt x="15678" y="3090"/>
                  </a:lnTo>
                  <a:lnTo>
                    <a:pt x="15292" y="3206"/>
                  </a:lnTo>
                  <a:lnTo>
                    <a:pt x="14906" y="3245"/>
                  </a:lnTo>
                  <a:lnTo>
                    <a:pt x="14520" y="3245"/>
                  </a:lnTo>
                  <a:lnTo>
                    <a:pt x="14133" y="3206"/>
                  </a:lnTo>
                  <a:lnTo>
                    <a:pt x="13747" y="3129"/>
                  </a:lnTo>
                  <a:lnTo>
                    <a:pt x="13361" y="3013"/>
                  </a:lnTo>
                  <a:lnTo>
                    <a:pt x="12975" y="2858"/>
                  </a:lnTo>
                  <a:lnTo>
                    <a:pt x="12627" y="2704"/>
                  </a:lnTo>
                  <a:lnTo>
                    <a:pt x="12010" y="2356"/>
                  </a:lnTo>
                  <a:lnTo>
                    <a:pt x="11353" y="1970"/>
                  </a:lnTo>
                  <a:lnTo>
                    <a:pt x="10156" y="1198"/>
                  </a:lnTo>
                  <a:lnTo>
                    <a:pt x="9538" y="851"/>
                  </a:lnTo>
                  <a:lnTo>
                    <a:pt x="8882" y="542"/>
                  </a:lnTo>
                  <a:lnTo>
                    <a:pt x="8225" y="271"/>
                  </a:lnTo>
                  <a:lnTo>
                    <a:pt x="7878" y="155"/>
                  </a:lnTo>
                  <a:lnTo>
                    <a:pt x="7492" y="78"/>
                  </a:lnTo>
                  <a:lnTo>
                    <a:pt x="687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11"/>
            <p:cNvSpPr/>
            <p:nvPr/>
          </p:nvSpPr>
          <p:spPr>
            <a:xfrm>
              <a:off x="330800" y="3096400"/>
              <a:ext cx="446975" cy="310875"/>
            </a:xfrm>
            <a:custGeom>
              <a:avLst/>
              <a:gdLst/>
              <a:ahLst/>
              <a:cxnLst/>
              <a:rect l="l" t="t" r="r" b="b"/>
              <a:pathLst>
                <a:path w="17879" h="12435" extrusionOk="0">
                  <a:moveTo>
                    <a:pt x="17608" y="1"/>
                  </a:moveTo>
                  <a:lnTo>
                    <a:pt x="17415" y="117"/>
                  </a:lnTo>
                  <a:lnTo>
                    <a:pt x="17454" y="734"/>
                  </a:lnTo>
                  <a:lnTo>
                    <a:pt x="17454" y="1352"/>
                  </a:lnTo>
                  <a:lnTo>
                    <a:pt x="17415" y="1931"/>
                  </a:lnTo>
                  <a:lnTo>
                    <a:pt x="17338" y="2549"/>
                  </a:lnTo>
                  <a:lnTo>
                    <a:pt x="17261" y="3128"/>
                  </a:lnTo>
                  <a:lnTo>
                    <a:pt x="17106" y="3708"/>
                  </a:lnTo>
                  <a:lnTo>
                    <a:pt x="16952" y="4287"/>
                  </a:lnTo>
                  <a:lnTo>
                    <a:pt x="16720" y="4828"/>
                  </a:lnTo>
                  <a:lnTo>
                    <a:pt x="16489" y="5368"/>
                  </a:lnTo>
                  <a:lnTo>
                    <a:pt x="16257" y="5909"/>
                  </a:lnTo>
                  <a:lnTo>
                    <a:pt x="15948" y="6449"/>
                  </a:lnTo>
                  <a:lnTo>
                    <a:pt x="15600" y="6951"/>
                  </a:lnTo>
                  <a:lnTo>
                    <a:pt x="15253" y="7415"/>
                  </a:lnTo>
                  <a:lnTo>
                    <a:pt x="14867" y="7917"/>
                  </a:lnTo>
                  <a:lnTo>
                    <a:pt x="14481" y="8341"/>
                  </a:lnTo>
                  <a:lnTo>
                    <a:pt x="14017" y="8805"/>
                  </a:lnTo>
                  <a:lnTo>
                    <a:pt x="13515" y="9268"/>
                  </a:lnTo>
                  <a:lnTo>
                    <a:pt x="12975" y="9693"/>
                  </a:lnTo>
                  <a:lnTo>
                    <a:pt x="12395" y="10118"/>
                  </a:lnTo>
                  <a:lnTo>
                    <a:pt x="11778" y="10465"/>
                  </a:lnTo>
                  <a:lnTo>
                    <a:pt x="11160" y="10813"/>
                  </a:lnTo>
                  <a:lnTo>
                    <a:pt x="10503" y="11122"/>
                  </a:lnTo>
                  <a:lnTo>
                    <a:pt x="9847" y="11392"/>
                  </a:lnTo>
                  <a:lnTo>
                    <a:pt x="9190" y="11585"/>
                  </a:lnTo>
                  <a:lnTo>
                    <a:pt x="8495" y="11778"/>
                  </a:lnTo>
                  <a:lnTo>
                    <a:pt x="7839" y="11894"/>
                  </a:lnTo>
                  <a:lnTo>
                    <a:pt x="7144" y="11971"/>
                  </a:lnTo>
                  <a:lnTo>
                    <a:pt x="6449" y="11971"/>
                  </a:lnTo>
                  <a:lnTo>
                    <a:pt x="5754" y="11933"/>
                  </a:lnTo>
                  <a:lnTo>
                    <a:pt x="5059" y="11817"/>
                  </a:lnTo>
                  <a:lnTo>
                    <a:pt x="4364" y="11624"/>
                  </a:lnTo>
                  <a:lnTo>
                    <a:pt x="3668" y="11392"/>
                  </a:lnTo>
                  <a:lnTo>
                    <a:pt x="3166" y="11160"/>
                  </a:lnTo>
                  <a:lnTo>
                    <a:pt x="2664" y="10890"/>
                  </a:lnTo>
                  <a:lnTo>
                    <a:pt x="2201" y="10581"/>
                  </a:lnTo>
                  <a:lnTo>
                    <a:pt x="1738" y="10234"/>
                  </a:lnTo>
                  <a:lnTo>
                    <a:pt x="1352" y="9847"/>
                  </a:lnTo>
                  <a:lnTo>
                    <a:pt x="965" y="9423"/>
                  </a:lnTo>
                  <a:lnTo>
                    <a:pt x="618" y="8959"/>
                  </a:lnTo>
                  <a:lnTo>
                    <a:pt x="309" y="8496"/>
                  </a:lnTo>
                  <a:lnTo>
                    <a:pt x="0" y="8650"/>
                  </a:lnTo>
                  <a:lnTo>
                    <a:pt x="309" y="9191"/>
                  </a:lnTo>
                  <a:lnTo>
                    <a:pt x="695" y="9693"/>
                  </a:lnTo>
                  <a:lnTo>
                    <a:pt x="1081" y="10156"/>
                  </a:lnTo>
                  <a:lnTo>
                    <a:pt x="1545" y="10581"/>
                  </a:lnTo>
                  <a:lnTo>
                    <a:pt x="2047" y="10967"/>
                  </a:lnTo>
                  <a:lnTo>
                    <a:pt x="2549" y="11315"/>
                  </a:lnTo>
                  <a:lnTo>
                    <a:pt x="3128" y="11624"/>
                  </a:lnTo>
                  <a:lnTo>
                    <a:pt x="3746" y="11894"/>
                  </a:lnTo>
                  <a:lnTo>
                    <a:pt x="4402" y="12126"/>
                  </a:lnTo>
                  <a:lnTo>
                    <a:pt x="5097" y="12280"/>
                  </a:lnTo>
                  <a:lnTo>
                    <a:pt x="5754" y="12357"/>
                  </a:lnTo>
                  <a:lnTo>
                    <a:pt x="6449" y="12435"/>
                  </a:lnTo>
                  <a:lnTo>
                    <a:pt x="7144" y="12396"/>
                  </a:lnTo>
                  <a:lnTo>
                    <a:pt x="7800" y="12357"/>
                  </a:lnTo>
                  <a:lnTo>
                    <a:pt x="8495" y="12242"/>
                  </a:lnTo>
                  <a:lnTo>
                    <a:pt x="9152" y="12087"/>
                  </a:lnTo>
                  <a:lnTo>
                    <a:pt x="9808" y="11894"/>
                  </a:lnTo>
                  <a:lnTo>
                    <a:pt x="10465" y="11662"/>
                  </a:lnTo>
                  <a:lnTo>
                    <a:pt x="11121" y="11353"/>
                  </a:lnTo>
                  <a:lnTo>
                    <a:pt x="11739" y="11044"/>
                  </a:lnTo>
                  <a:lnTo>
                    <a:pt x="12318" y="10697"/>
                  </a:lnTo>
                  <a:lnTo>
                    <a:pt x="12897" y="10311"/>
                  </a:lnTo>
                  <a:lnTo>
                    <a:pt x="13477" y="9925"/>
                  </a:lnTo>
                  <a:lnTo>
                    <a:pt x="13979" y="9461"/>
                  </a:lnTo>
                  <a:lnTo>
                    <a:pt x="14481" y="9037"/>
                  </a:lnTo>
                  <a:lnTo>
                    <a:pt x="14944" y="8573"/>
                  </a:lnTo>
                  <a:lnTo>
                    <a:pt x="15369" y="8071"/>
                  </a:lnTo>
                  <a:lnTo>
                    <a:pt x="15794" y="7531"/>
                  </a:lnTo>
                  <a:lnTo>
                    <a:pt x="16180" y="6990"/>
                  </a:lnTo>
                  <a:lnTo>
                    <a:pt x="16566" y="6411"/>
                  </a:lnTo>
                  <a:lnTo>
                    <a:pt x="16875" y="5793"/>
                  </a:lnTo>
                  <a:lnTo>
                    <a:pt x="17184" y="5214"/>
                  </a:lnTo>
                  <a:lnTo>
                    <a:pt x="17415" y="4557"/>
                  </a:lnTo>
                  <a:lnTo>
                    <a:pt x="17608" y="3939"/>
                  </a:lnTo>
                  <a:lnTo>
                    <a:pt x="17763" y="3283"/>
                  </a:lnTo>
                  <a:lnTo>
                    <a:pt x="17840" y="2626"/>
                  </a:lnTo>
                  <a:lnTo>
                    <a:pt x="17879" y="1970"/>
                  </a:lnTo>
                  <a:lnTo>
                    <a:pt x="17840" y="1314"/>
                  </a:lnTo>
                  <a:lnTo>
                    <a:pt x="17763" y="657"/>
                  </a:lnTo>
                  <a:lnTo>
                    <a:pt x="1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11"/>
            <p:cNvSpPr/>
            <p:nvPr/>
          </p:nvSpPr>
          <p:spPr>
            <a:xfrm>
              <a:off x="4441350" y="3154325"/>
              <a:ext cx="84975" cy="94625"/>
            </a:xfrm>
            <a:custGeom>
              <a:avLst/>
              <a:gdLst/>
              <a:ahLst/>
              <a:cxnLst/>
              <a:rect l="l" t="t" r="r" b="b"/>
              <a:pathLst>
                <a:path w="3399" h="3785" extrusionOk="0">
                  <a:moveTo>
                    <a:pt x="77" y="1"/>
                  </a:moveTo>
                  <a:lnTo>
                    <a:pt x="0" y="78"/>
                  </a:lnTo>
                  <a:lnTo>
                    <a:pt x="0" y="116"/>
                  </a:lnTo>
                  <a:lnTo>
                    <a:pt x="348" y="889"/>
                  </a:lnTo>
                  <a:lnTo>
                    <a:pt x="811" y="1661"/>
                  </a:lnTo>
                  <a:lnTo>
                    <a:pt x="1274" y="2395"/>
                  </a:lnTo>
                  <a:lnTo>
                    <a:pt x="1738" y="3090"/>
                  </a:lnTo>
                  <a:lnTo>
                    <a:pt x="2008" y="3437"/>
                  </a:lnTo>
                  <a:lnTo>
                    <a:pt x="2201" y="3553"/>
                  </a:lnTo>
                  <a:lnTo>
                    <a:pt x="2394" y="3669"/>
                  </a:lnTo>
                  <a:lnTo>
                    <a:pt x="2587" y="3746"/>
                  </a:lnTo>
                  <a:lnTo>
                    <a:pt x="2780" y="3785"/>
                  </a:lnTo>
                  <a:lnTo>
                    <a:pt x="3012" y="3708"/>
                  </a:lnTo>
                  <a:lnTo>
                    <a:pt x="3205" y="3592"/>
                  </a:lnTo>
                  <a:lnTo>
                    <a:pt x="3321" y="3437"/>
                  </a:lnTo>
                  <a:lnTo>
                    <a:pt x="3398" y="3244"/>
                  </a:lnTo>
                  <a:lnTo>
                    <a:pt x="3398" y="3090"/>
                  </a:lnTo>
                  <a:lnTo>
                    <a:pt x="3398" y="2897"/>
                  </a:lnTo>
                  <a:lnTo>
                    <a:pt x="3360" y="2704"/>
                  </a:lnTo>
                  <a:lnTo>
                    <a:pt x="3282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89" y="2742"/>
                  </a:lnTo>
                  <a:lnTo>
                    <a:pt x="3128" y="2858"/>
                  </a:lnTo>
                  <a:lnTo>
                    <a:pt x="2896" y="3012"/>
                  </a:lnTo>
                  <a:lnTo>
                    <a:pt x="2665" y="3128"/>
                  </a:lnTo>
                  <a:lnTo>
                    <a:pt x="2510" y="3206"/>
                  </a:lnTo>
                  <a:lnTo>
                    <a:pt x="2317" y="3206"/>
                  </a:lnTo>
                  <a:lnTo>
                    <a:pt x="2201" y="3167"/>
                  </a:lnTo>
                  <a:lnTo>
                    <a:pt x="2047" y="3090"/>
                  </a:lnTo>
                  <a:lnTo>
                    <a:pt x="1931" y="2935"/>
                  </a:lnTo>
                  <a:lnTo>
                    <a:pt x="1854" y="2742"/>
                  </a:lnTo>
                  <a:lnTo>
                    <a:pt x="1699" y="2511"/>
                  </a:lnTo>
                  <a:lnTo>
                    <a:pt x="1081" y="1507"/>
                  </a:lnTo>
                  <a:lnTo>
                    <a:pt x="618" y="773"/>
                  </a:lnTo>
                  <a:lnTo>
                    <a:pt x="386" y="387"/>
                  </a:lnTo>
                  <a:lnTo>
                    <a:pt x="116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11"/>
            <p:cNvSpPr/>
            <p:nvPr/>
          </p:nvSpPr>
          <p:spPr>
            <a:xfrm>
              <a:off x="7199400" y="3174600"/>
              <a:ext cx="61825" cy="89800"/>
            </a:xfrm>
            <a:custGeom>
              <a:avLst/>
              <a:gdLst/>
              <a:ahLst/>
              <a:cxnLst/>
              <a:rect l="l" t="t" r="r" b="b"/>
              <a:pathLst>
                <a:path w="2473" h="3592" extrusionOk="0">
                  <a:moveTo>
                    <a:pt x="1082" y="0"/>
                  </a:moveTo>
                  <a:lnTo>
                    <a:pt x="1005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32" y="2163"/>
                  </a:lnTo>
                  <a:lnTo>
                    <a:pt x="1932" y="2433"/>
                  </a:lnTo>
                  <a:lnTo>
                    <a:pt x="1816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1" y="3128"/>
                  </a:lnTo>
                  <a:lnTo>
                    <a:pt x="1198" y="3128"/>
                  </a:lnTo>
                  <a:lnTo>
                    <a:pt x="1043" y="3090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588"/>
                  </a:lnTo>
                  <a:lnTo>
                    <a:pt x="928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1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13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24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10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21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3"/>
                  </a:lnTo>
                  <a:lnTo>
                    <a:pt x="1700" y="3514"/>
                  </a:lnTo>
                  <a:lnTo>
                    <a:pt x="1854" y="3399"/>
                  </a:lnTo>
                  <a:lnTo>
                    <a:pt x="2047" y="3244"/>
                  </a:lnTo>
                  <a:lnTo>
                    <a:pt x="2202" y="3051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0"/>
                  </a:lnTo>
                  <a:lnTo>
                    <a:pt x="2434" y="2008"/>
                  </a:lnTo>
                  <a:lnTo>
                    <a:pt x="2395" y="1815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11"/>
            <p:cNvSpPr/>
            <p:nvPr/>
          </p:nvSpPr>
          <p:spPr>
            <a:xfrm>
              <a:off x="6803600" y="3198725"/>
              <a:ext cx="310875" cy="124575"/>
            </a:xfrm>
            <a:custGeom>
              <a:avLst/>
              <a:gdLst/>
              <a:ahLst/>
              <a:cxnLst/>
              <a:rect l="l" t="t" r="r" b="b"/>
              <a:pathLst>
                <a:path w="12435" h="4983" extrusionOk="0">
                  <a:moveTo>
                    <a:pt x="232" y="1"/>
                  </a:moveTo>
                  <a:lnTo>
                    <a:pt x="1" y="233"/>
                  </a:lnTo>
                  <a:lnTo>
                    <a:pt x="503" y="966"/>
                  </a:lnTo>
                  <a:lnTo>
                    <a:pt x="1043" y="1623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4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4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3"/>
                  </a:lnTo>
                  <a:lnTo>
                    <a:pt x="11855" y="3862"/>
                  </a:lnTo>
                  <a:lnTo>
                    <a:pt x="12242" y="3592"/>
                  </a:lnTo>
                  <a:lnTo>
                    <a:pt x="12319" y="3553"/>
                  </a:lnTo>
                  <a:lnTo>
                    <a:pt x="12435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9"/>
                  </a:lnTo>
                  <a:lnTo>
                    <a:pt x="12010" y="3129"/>
                  </a:lnTo>
                  <a:lnTo>
                    <a:pt x="11933" y="3206"/>
                  </a:lnTo>
                  <a:lnTo>
                    <a:pt x="11585" y="3438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7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2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2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7"/>
                  </a:lnTo>
                  <a:lnTo>
                    <a:pt x="4596" y="3708"/>
                  </a:lnTo>
                  <a:lnTo>
                    <a:pt x="3901" y="3283"/>
                  </a:lnTo>
                  <a:lnTo>
                    <a:pt x="3206" y="2820"/>
                  </a:lnTo>
                  <a:lnTo>
                    <a:pt x="2588" y="2318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11"/>
            <p:cNvSpPr/>
            <p:nvPr/>
          </p:nvSpPr>
          <p:spPr>
            <a:xfrm>
              <a:off x="7111550" y="320550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77"/>
                  </a:lnTo>
                  <a:lnTo>
                    <a:pt x="3013" y="270"/>
                  </a:lnTo>
                  <a:lnTo>
                    <a:pt x="2781" y="502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5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1"/>
                  </a:lnTo>
                  <a:lnTo>
                    <a:pt x="966" y="2510"/>
                  </a:lnTo>
                  <a:lnTo>
                    <a:pt x="1198" y="2587"/>
                  </a:lnTo>
                  <a:lnTo>
                    <a:pt x="1430" y="2703"/>
                  </a:lnTo>
                  <a:lnTo>
                    <a:pt x="1623" y="2819"/>
                  </a:lnTo>
                  <a:lnTo>
                    <a:pt x="1816" y="2973"/>
                  </a:lnTo>
                  <a:lnTo>
                    <a:pt x="1970" y="3167"/>
                  </a:lnTo>
                  <a:lnTo>
                    <a:pt x="2047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093"/>
                  </a:lnTo>
                  <a:lnTo>
                    <a:pt x="2009" y="4325"/>
                  </a:lnTo>
                  <a:lnTo>
                    <a:pt x="1893" y="4518"/>
                  </a:lnTo>
                  <a:lnTo>
                    <a:pt x="1739" y="4711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5"/>
                  </a:lnTo>
                  <a:lnTo>
                    <a:pt x="657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32"/>
                  </a:lnTo>
                  <a:lnTo>
                    <a:pt x="966" y="4093"/>
                  </a:lnTo>
                  <a:lnTo>
                    <a:pt x="1121" y="4093"/>
                  </a:lnTo>
                  <a:lnTo>
                    <a:pt x="1237" y="4016"/>
                  </a:lnTo>
                  <a:lnTo>
                    <a:pt x="1314" y="3900"/>
                  </a:lnTo>
                  <a:lnTo>
                    <a:pt x="1314" y="3784"/>
                  </a:lnTo>
                  <a:lnTo>
                    <a:pt x="1275" y="3707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862"/>
                  </a:lnTo>
                  <a:lnTo>
                    <a:pt x="387" y="3977"/>
                  </a:lnTo>
                  <a:lnTo>
                    <a:pt x="310" y="4093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866"/>
                  </a:lnTo>
                  <a:lnTo>
                    <a:pt x="387" y="5097"/>
                  </a:lnTo>
                  <a:lnTo>
                    <a:pt x="541" y="5252"/>
                  </a:lnTo>
                  <a:lnTo>
                    <a:pt x="735" y="5368"/>
                  </a:lnTo>
                  <a:lnTo>
                    <a:pt x="966" y="5406"/>
                  </a:lnTo>
                  <a:lnTo>
                    <a:pt x="1198" y="5406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20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1"/>
                  </a:lnTo>
                  <a:lnTo>
                    <a:pt x="1739" y="2356"/>
                  </a:lnTo>
                  <a:lnTo>
                    <a:pt x="1507" y="2201"/>
                  </a:lnTo>
                  <a:lnTo>
                    <a:pt x="1275" y="2124"/>
                  </a:lnTo>
                  <a:lnTo>
                    <a:pt x="1623" y="1969"/>
                  </a:lnTo>
                  <a:lnTo>
                    <a:pt x="1932" y="1815"/>
                  </a:lnTo>
                  <a:lnTo>
                    <a:pt x="2241" y="1622"/>
                  </a:lnTo>
                  <a:lnTo>
                    <a:pt x="2549" y="1390"/>
                  </a:lnTo>
                  <a:lnTo>
                    <a:pt x="2820" y="1197"/>
                  </a:lnTo>
                  <a:lnTo>
                    <a:pt x="3090" y="965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77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11"/>
            <p:cNvSpPr/>
            <p:nvPr/>
          </p:nvSpPr>
          <p:spPr>
            <a:xfrm>
              <a:off x="1402350" y="3219000"/>
              <a:ext cx="106225" cy="103325"/>
            </a:xfrm>
            <a:custGeom>
              <a:avLst/>
              <a:gdLst/>
              <a:ahLst/>
              <a:cxnLst/>
              <a:rect l="l" t="t" r="r" b="b"/>
              <a:pathLst>
                <a:path w="4249" h="4133" extrusionOk="0">
                  <a:moveTo>
                    <a:pt x="2317" y="387"/>
                  </a:moveTo>
                  <a:lnTo>
                    <a:pt x="2588" y="425"/>
                  </a:lnTo>
                  <a:lnTo>
                    <a:pt x="2858" y="503"/>
                  </a:lnTo>
                  <a:lnTo>
                    <a:pt x="3128" y="619"/>
                  </a:lnTo>
                  <a:lnTo>
                    <a:pt x="3321" y="812"/>
                  </a:lnTo>
                  <a:lnTo>
                    <a:pt x="3553" y="1043"/>
                  </a:lnTo>
                  <a:lnTo>
                    <a:pt x="3708" y="1352"/>
                  </a:lnTo>
                  <a:lnTo>
                    <a:pt x="3823" y="1700"/>
                  </a:lnTo>
                  <a:lnTo>
                    <a:pt x="3862" y="2047"/>
                  </a:lnTo>
                  <a:lnTo>
                    <a:pt x="3785" y="2395"/>
                  </a:lnTo>
                  <a:lnTo>
                    <a:pt x="3708" y="2742"/>
                  </a:lnTo>
                  <a:lnTo>
                    <a:pt x="3514" y="3051"/>
                  </a:lnTo>
                  <a:lnTo>
                    <a:pt x="3283" y="3322"/>
                  </a:lnTo>
                  <a:lnTo>
                    <a:pt x="3012" y="3515"/>
                  </a:lnTo>
                  <a:lnTo>
                    <a:pt x="2704" y="3669"/>
                  </a:lnTo>
                  <a:lnTo>
                    <a:pt x="2395" y="3746"/>
                  </a:lnTo>
                  <a:lnTo>
                    <a:pt x="2047" y="3785"/>
                  </a:lnTo>
                  <a:lnTo>
                    <a:pt x="1738" y="3746"/>
                  </a:lnTo>
                  <a:lnTo>
                    <a:pt x="1391" y="3631"/>
                  </a:lnTo>
                  <a:lnTo>
                    <a:pt x="1120" y="3476"/>
                  </a:lnTo>
                  <a:lnTo>
                    <a:pt x="850" y="3283"/>
                  </a:lnTo>
                  <a:lnTo>
                    <a:pt x="618" y="3013"/>
                  </a:lnTo>
                  <a:lnTo>
                    <a:pt x="464" y="2665"/>
                  </a:lnTo>
                  <a:lnTo>
                    <a:pt x="348" y="2318"/>
                  </a:lnTo>
                  <a:lnTo>
                    <a:pt x="348" y="1931"/>
                  </a:lnTo>
                  <a:lnTo>
                    <a:pt x="387" y="1545"/>
                  </a:lnTo>
                  <a:lnTo>
                    <a:pt x="541" y="1236"/>
                  </a:lnTo>
                  <a:lnTo>
                    <a:pt x="618" y="1082"/>
                  </a:lnTo>
                  <a:lnTo>
                    <a:pt x="734" y="927"/>
                  </a:lnTo>
                  <a:lnTo>
                    <a:pt x="889" y="812"/>
                  </a:lnTo>
                  <a:lnTo>
                    <a:pt x="1043" y="696"/>
                  </a:lnTo>
                  <a:lnTo>
                    <a:pt x="1236" y="619"/>
                  </a:lnTo>
                  <a:lnTo>
                    <a:pt x="1429" y="541"/>
                  </a:lnTo>
                  <a:lnTo>
                    <a:pt x="1468" y="503"/>
                  </a:lnTo>
                  <a:lnTo>
                    <a:pt x="1777" y="425"/>
                  </a:lnTo>
                  <a:lnTo>
                    <a:pt x="2047" y="387"/>
                  </a:lnTo>
                  <a:close/>
                  <a:moveTo>
                    <a:pt x="1931" y="1"/>
                  </a:moveTo>
                  <a:lnTo>
                    <a:pt x="1738" y="39"/>
                  </a:lnTo>
                  <a:lnTo>
                    <a:pt x="1507" y="117"/>
                  </a:lnTo>
                  <a:lnTo>
                    <a:pt x="1313" y="232"/>
                  </a:lnTo>
                  <a:lnTo>
                    <a:pt x="1159" y="348"/>
                  </a:lnTo>
                  <a:lnTo>
                    <a:pt x="1120" y="387"/>
                  </a:lnTo>
                  <a:lnTo>
                    <a:pt x="966" y="387"/>
                  </a:lnTo>
                  <a:lnTo>
                    <a:pt x="773" y="464"/>
                  </a:lnTo>
                  <a:lnTo>
                    <a:pt x="657" y="541"/>
                  </a:lnTo>
                  <a:lnTo>
                    <a:pt x="503" y="657"/>
                  </a:lnTo>
                  <a:lnTo>
                    <a:pt x="387" y="773"/>
                  </a:lnTo>
                  <a:lnTo>
                    <a:pt x="309" y="927"/>
                  </a:lnTo>
                  <a:lnTo>
                    <a:pt x="155" y="1236"/>
                  </a:lnTo>
                  <a:lnTo>
                    <a:pt x="39" y="1623"/>
                  </a:lnTo>
                  <a:lnTo>
                    <a:pt x="1" y="2009"/>
                  </a:lnTo>
                  <a:lnTo>
                    <a:pt x="39" y="2356"/>
                  </a:lnTo>
                  <a:lnTo>
                    <a:pt x="78" y="2704"/>
                  </a:lnTo>
                  <a:lnTo>
                    <a:pt x="155" y="2897"/>
                  </a:lnTo>
                  <a:lnTo>
                    <a:pt x="271" y="3090"/>
                  </a:lnTo>
                  <a:lnTo>
                    <a:pt x="387" y="3283"/>
                  </a:lnTo>
                  <a:lnTo>
                    <a:pt x="541" y="3437"/>
                  </a:lnTo>
                  <a:lnTo>
                    <a:pt x="850" y="3746"/>
                  </a:lnTo>
                  <a:lnTo>
                    <a:pt x="1236" y="3939"/>
                  </a:lnTo>
                  <a:lnTo>
                    <a:pt x="1661" y="4094"/>
                  </a:lnTo>
                  <a:lnTo>
                    <a:pt x="2086" y="4133"/>
                  </a:lnTo>
                  <a:lnTo>
                    <a:pt x="2510" y="4094"/>
                  </a:lnTo>
                  <a:lnTo>
                    <a:pt x="2742" y="4055"/>
                  </a:lnTo>
                  <a:lnTo>
                    <a:pt x="2974" y="3978"/>
                  </a:lnTo>
                  <a:lnTo>
                    <a:pt x="3321" y="3746"/>
                  </a:lnTo>
                  <a:lnTo>
                    <a:pt x="3630" y="3476"/>
                  </a:lnTo>
                  <a:lnTo>
                    <a:pt x="3862" y="3167"/>
                  </a:lnTo>
                  <a:lnTo>
                    <a:pt x="4055" y="2781"/>
                  </a:lnTo>
                  <a:lnTo>
                    <a:pt x="4171" y="2395"/>
                  </a:lnTo>
                  <a:lnTo>
                    <a:pt x="4248" y="2009"/>
                  </a:lnTo>
                  <a:lnTo>
                    <a:pt x="4210" y="1584"/>
                  </a:lnTo>
                  <a:lnTo>
                    <a:pt x="4094" y="1198"/>
                  </a:lnTo>
                  <a:lnTo>
                    <a:pt x="3978" y="1005"/>
                  </a:lnTo>
                  <a:lnTo>
                    <a:pt x="3862" y="812"/>
                  </a:lnTo>
                  <a:lnTo>
                    <a:pt x="3708" y="657"/>
                  </a:lnTo>
                  <a:lnTo>
                    <a:pt x="3553" y="503"/>
                  </a:lnTo>
                  <a:lnTo>
                    <a:pt x="3206" y="232"/>
                  </a:lnTo>
                  <a:lnTo>
                    <a:pt x="2781" y="78"/>
                  </a:lnTo>
                  <a:lnTo>
                    <a:pt x="23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11"/>
            <p:cNvSpPr/>
            <p:nvPr/>
          </p:nvSpPr>
          <p:spPr>
            <a:xfrm>
              <a:off x="4924025" y="3220925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6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5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5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0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7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11"/>
            <p:cNvSpPr/>
            <p:nvPr/>
          </p:nvSpPr>
          <p:spPr>
            <a:xfrm>
              <a:off x="2672775" y="3239275"/>
              <a:ext cx="330175" cy="176700"/>
            </a:xfrm>
            <a:custGeom>
              <a:avLst/>
              <a:gdLst/>
              <a:ahLst/>
              <a:cxnLst/>
              <a:rect l="l" t="t" r="r" b="b"/>
              <a:pathLst>
                <a:path w="13207" h="7068" extrusionOk="0">
                  <a:moveTo>
                    <a:pt x="8110" y="310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80"/>
                  </a:lnTo>
                  <a:lnTo>
                    <a:pt x="8728" y="889"/>
                  </a:lnTo>
                  <a:lnTo>
                    <a:pt x="8766" y="1198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8"/>
                  </a:lnTo>
                  <a:lnTo>
                    <a:pt x="8033" y="2858"/>
                  </a:lnTo>
                  <a:lnTo>
                    <a:pt x="6836" y="4712"/>
                  </a:lnTo>
                  <a:lnTo>
                    <a:pt x="6681" y="4712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8"/>
                  </a:lnTo>
                  <a:lnTo>
                    <a:pt x="7453" y="889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10"/>
                  </a:lnTo>
                  <a:close/>
                  <a:moveTo>
                    <a:pt x="5909" y="5407"/>
                  </a:moveTo>
                  <a:lnTo>
                    <a:pt x="4673" y="5831"/>
                  </a:lnTo>
                  <a:lnTo>
                    <a:pt x="3437" y="6218"/>
                  </a:lnTo>
                  <a:lnTo>
                    <a:pt x="2781" y="6372"/>
                  </a:lnTo>
                  <a:lnTo>
                    <a:pt x="2125" y="6527"/>
                  </a:lnTo>
                  <a:lnTo>
                    <a:pt x="1700" y="6565"/>
                  </a:lnTo>
                  <a:lnTo>
                    <a:pt x="1314" y="6604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8"/>
                  </a:lnTo>
                  <a:lnTo>
                    <a:pt x="696" y="6063"/>
                  </a:lnTo>
                  <a:lnTo>
                    <a:pt x="696" y="5909"/>
                  </a:lnTo>
                  <a:lnTo>
                    <a:pt x="734" y="5793"/>
                  </a:lnTo>
                  <a:lnTo>
                    <a:pt x="812" y="5716"/>
                  </a:lnTo>
                  <a:lnTo>
                    <a:pt x="889" y="5677"/>
                  </a:lnTo>
                  <a:lnTo>
                    <a:pt x="1082" y="5600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7"/>
                  </a:lnTo>
                  <a:close/>
                  <a:moveTo>
                    <a:pt x="7067" y="5098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6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9"/>
                  </a:lnTo>
                  <a:lnTo>
                    <a:pt x="12589" y="6025"/>
                  </a:lnTo>
                  <a:lnTo>
                    <a:pt x="12628" y="6179"/>
                  </a:lnTo>
                  <a:lnTo>
                    <a:pt x="12589" y="6527"/>
                  </a:lnTo>
                  <a:lnTo>
                    <a:pt x="12435" y="6604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4"/>
                  </a:lnTo>
                  <a:lnTo>
                    <a:pt x="10929" y="6527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9"/>
                  </a:lnTo>
                  <a:lnTo>
                    <a:pt x="8226" y="5677"/>
                  </a:lnTo>
                  <a:lnTo>
                    <a:pt x="7067" y="5098"/>
                  </a:lnTo>
                  <a:close/>
                  <a:moveTo>
                    <a:pt x="8148" y="1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7"/>
                  </a:lnTo>
                  <a:lnTo>
                    <a:pt x="6681" y="2433"/>
                  </a:lnTo>
                  <a:lnTo>
                    <a:pt x="6527" y="3592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1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8"/>
                  </a:lnTo>
                  <a:lnTo>
                    <a:pt x="1391" y="5175"/>
                  </a:lnTo>
                  <a:lnTo>
                    <a:pt x="1005" y="5214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600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5"/>
                  </a:lnTo>
                  <a:lnTo>
                    <a:pt x="117" y="6449"/>
                  </a:lnTo>
                  <a:lnTo>
                    <a:pt x="232" y="6604"/>
                  </a:lnTo>
                  <a:lnTo>
                    <a:pt x="348" y="6681"/>
                  </a:lnTo>
                  <a:lnTo>
                    <a:pt x="464" y="6797"/>
                  </a:lnTo>
                  <a:lnTo>
                    <a:pt x="773" y="6913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3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6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9"/>
                  </a:lnTo>
                  <a:lnTo>
                    <a:pt x="6758" y="6102"/>
                  </a:lnTo>
                  <a:lnTo>
                    <a:pt x="6836" y="6295"/>
                  </a:lnTo>
                  <a:lnTo>
                    <a:pt x="7106" y="6256"/>
                  </a:lnTo>
                  <a:lnTo>
                    <a:pt x="7106" y="6218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7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7"/>
                  </a:lnTo>
                  <a:lnTo>
                    <a:pt x="11045" y="6951"/>
                  </a:lnTo>
                  <a:lnTo>
                    <a:pt x="11469" y="7029"/>
                  </a:lnTo>
                  <a:lnTo>
                    <a:pt x="11933" y="7067"/>
                  </a:lnTo>
                  <a:lnTo>
                    <a:pt x="12396" y="7029"/>
                  </a:lnTo>
                  <a:lnTo>
                    <a:pt x="12589" y="6990"/>
                  </a:lnTo>
                  <a:lnTo>
                    <a:pt x="12782" y="6913"/>
                  </a:lnTo>
                  <a:lnTo>
                    <a:pt x="12937" y="6797"/>
                  </a:lnTo>
                  <a:lnTo>
                    <a:pt x="13053" y="6681"/>
                  </a:lnTo>
                  <a:lnTo>
                    <a:pt x="13130" y="6527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5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7"/>
                  </a:lnTo>
                  <a:lnTo>
                    <a:pt x="12242" y="5291"/>
                  </a:lnTo>
                  <a:lnTo>
                    <a:pt x="11894" y="5214"/>
                  </a:lnTo>
                  <a:lnTo>
                    <a:pt x="11315" y="5098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2"/>
                  </a:lnTo>
                  <a:lnTo>
                    <a:pt x="8071" y="3515"/>
                  </a:lnTo>
                  <a:lnTo>
                    <a:pt x="8496" y="2858"/>
                  </a:lnTo>
                  <a:lnTo>
                    <a:pt x="8843" y="2202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7"/>
                  </a:lnTo>
                  <a:lnTo>
                    <a:pt x="9075" y="1275"/>
                  </a:lnTo>
                  <a:lnTo>
                    <a:pt x="9037" y="1005"/>
                  </a:lnTo>
                  <a:lnTo>
                    <a:pt x="8959" y="812"/>
                  </a:lnTo>
                  <a:lnTo>
                    <a:pt x="8882" y="580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11"/>
            <p:cNvSpPr/>
            <p:nvPr/>
          </p:nvSpPr>
          <p:spPr>
            <a:xfrm>
              <a:off x="410925" y="3256650"/>
              <a:ext cx="35725" cy="33825"/>
            </a:xfrm>
            <a:custGeom>
              <a:avLst/>
              <a:gdLst/>
              <a:ahLst/>
              <a:cxnLst/>
              <a:rect l="l" t="t" r="r" b="b"/>
              <a:pathLst>
                <a:path w="1429" h="1353" extrusionOk="0">
                  <a:moveTo>
                    <a:pt x="579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71"/>
                  </a:lnTo>
                  <a:lnTo>
                    <a:pt x="39" y="425"/>
                  </a:lnTo>
                  <a:lnTo>
                    <a:pt x="0" y="619"/>
                  </a:lnTo>
                  <a:lnTo>
                    <a:pt x="0" y="812"/>
                  </a:lnTo>
                  <a:lnTo>
                    <a:pt x="77" y="966"/>
                  </a:lnTo>
                  <a:lnTo>
                    <a:pt x="155" y="1121"/>
                  </a:lnTo>
                  <a:lnTo>
                    <a:pt x="309" y="1275"/>
                  </a:lnTo>
                  <a:lnTo>
                    <a:pt x="463" y="1352"/>
                  </a:lnTo>
                  <a:lnTo>
                    <a:pt x="618" y="1352"/>
                  </a:lnTo>
                  <a:lnTo>
                    <a:pt x="695" y="1236"/>
                  </a:lnTo>
                  <a:lnTo>
                    <a:pt x="695" y="1121"/>
                  </a:lnTo>
                  <a:lnTo>
                    <a:pt x="657" y="1082"/>
                  </a:lnTo>
                  <a:lnTo>
                    <a:pt x="579" y="1043"/>
                  </a:lnTo>
                  <a:lnTo>
                    <a:pt x="502" y="1005"/>
                  </a:lnTo>
                  <a:lnTo>
                    <a:pt x="463" y="927"/>
                  </a:lnTo>
                  <a:lnTo>
                    <a:pt x="386" y="773"/>
                  </a:lnTo>
                  <a:lnTo>
                    <a:pt x="386" y="580"/>
                  </a:lnTo>
                  <a:lnTo>
                    <a:pt x="425" y="503"/>
                  </a:lnTo>
                  <a:lnTo>
                    <a:pt x="502" y="425"/>
                  </a:lnTo>
                  <a:lnTo>
                    <a:pt x="579" y="387"/>
                  </a:lnTo>
                  <a:lnTo>
                    <a:pt x="657" y="387"/>
                  </a:lnTo>
                  <a:lnTo>
                    <a:pt x="850" y="425"/>
                  </a:lnTo>
                  <a:lnTo>
                    <a:pt x="927" y="464"/>
                  </a:lnTo>
                  <a:lnTo>
                    <a:pt x="965" y="541"/>
                  </a:lnTo>
                  <a:lnTo>
                    <a:pt x="1043" y="696"/>
                  </a:lnTo>
                  <a:lnTo>
                    <a:pt x="1081" y="773"/>
                  </a:lnTo>
                  <a:lnTo>
                    <a:pt x="1120" y="812"/>
                  </a:lnTo>
                  <a:lnTo>
                    <a:pt x="1274" y="812"/>
                  </a:lnTo>
                  <a:lnTo>
                    <a:pt x="1352" y="734"/>
                  </a:lnTo>
                  <a:lnTo>
                    <a:pt x="1390" y="696"/>
                  </a:lnTo>
                  <a:lnTo>
                    <a:pt x="1429" y="619"/>
                  </a:lnTo>
                  <a:lnTo>
                    <a:pt x="1390" y="425"/>
                  </a:lnTo>
                  <a:lnTo>
                    <a:pt x="1274" y="271"/>
                  </a:lnTo>
                  <a:lnTo>
                    <a:pt x="1159" y="117"/>
                  </a:lnTo>
                  <a:lnTo>
                    <a:pt x="965" y="39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11"/>
            <p:cNvSpPr/>
            <p:nvPr/>
          </p:nvSpPr>
          <p:spPr>
            <a:xfrm>
              <a:off x="5445325" y="3267275"/>
              <a:ext cx="624625" cy="344650"/>
            </a:xfrm>
            <a:custGeom>
              <a:avLst/>
              <a:gdLst/>
              <a:ahLst/>
              <a:cxnLst/>
              <a:rect l="l" t="t" r="r" b="b"/>
              <a:pathLst>
                <a:path w="24985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03" y="2008"/>
                  </a:lnTo>
                  <a:lnTo>
                    <a:pt x="23787" y="2124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170" y="2086"/>
                  </a:lnTo>
                  <a:lnTo>
                    <a:pt x="23054" y="1970"/>
                  </a:lnTo>
                  <a:lnTo>
                    <a:pt x="22976" y="1815"/>
                  </a:lnTo>
                  <a:lnTo>
                    <a:pt x="22938" y="1622"/>
                  </a:lnTo>
                  <a:lnTo>
                    <a:pt x="22976" y="1429"/>
                  </a:lnTo>
                  <a:lnTo>
                    <a:pt x="23015" y="1236"/>
                  </a:lnTo>
                  <a:lnTo>
                    <a:pt x="23131" y="1082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42"/>
                  </a:lnTo>
                  <a:lnTo>
                    <a:pt x="24289" y="3090"/>
                  </a:lnTo>
                  <a:lnTo>
                    <a:pt x="24367" y="3437"/>
                  </a:lnTo>
                  <a:lnTo>
                    <a:pt x="24405" y="3785"/>
                  </a:lnTo>
                  <a:lnTo>
                    <a:pt x="24173" y="3707"/>
                  </a:lnTo>
                  <a:lnTo>
                    <a:pt x="23942" y="3592"/>
                  </a:lnTo>
                  <a:lnTo>
                    <a:pt x="23826" y="3514"/>
                  </a:lnTo>
                  <a:lnTo>
                    <a:pt x="23787" y="3399"/>
                  </a:lnTo>
                  <a:lnTo>
                    <a:pt x="23710" y="3283"/>
                  </a:lnTo>
                  <a:lnTo>
                    <a:pt x="23672" y="3128"/>
                  </a:lnTo>
                  <a:lnTo>
                    <a:pt x="23710" y="2897"/>
                  </a:lnTo>
                  <a:lnTo>
                    <a:pt x="23787" y="2704"/>
                  </a:lnTo>
                  <a:lnTo>
                    <a:pt x="23903" y="2549"/>
                  </a:lnTo>
                  <a:lnTo>
                    <a:pt x="24096" y="2433"/>
                  </a:lnTo>
                  <a:close/>
                  <a:moveTo>
                    <a:pt x="16142" y="4943"/>
                  </a:moveTo>
                  <a:lnTo>
                    <a:pt x="16257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28" y="5252"/>
                  </a:lnTo>
                  <a:lnTo>
                    <a:pt x="16566" y="5407"/>
                  </a:lnTo>
                  <a:lnTo>
                    <a:pt x="16296" y="5407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40" y="5368"/>
                  </a:lnTo>
                  <a:lnTo>
                    <a:pt x="15678" y="5252"/>
                  </a:lnTo>
                  <a:lnTo>
                    <a:pt x="15755" y="5136"/>
                  </a:lnTo>
                  <a:lnTo>
                    <a:pt x="15833" y="5059"/>
                  </a:lnTo>
                  <a:lnTo>
                    <a:pt x="15949" y="5020"/>
                  </a:lnTo>
                  <a:lnTo>
                    <a:pt x="16026" y="4982"/>
                  </a:lnTo>
                  <a:lnTo>
                    <a:pt x="16142" y="4943"/>
                  </a:lnTo>
                  <a:close/>
                  <a:moveTo>
                    <a:pt x="24444" y="4248"/>
                  </a:moveTo>
                  <a:lnTo>
                    <a:pt x="24405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07"/>
                  </a:lnTo>
                  <a:lnTo>
                    <a:pt x="23903" y="5252"/>
                  </a:lnTo>
                  <a:lnTo>
                    <a:pt x="23787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865" y="4596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763" y="4866"/>
                  </a:lnTo>
                  <a:lnTo>
                    <a:pt x="17879" y="4905"/>
                  </a:lnTo>
                  <a:lnTo>
                    <a:pt x="17957" y="4982"/>
                  </a:lnTo>
                  <a:lnTo>
                    <a:pt x="18072" y="5175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484"/>
                  </a:lnTo>
                  <a:lnTo>
                    <a:pt x="17030" y="5407"/>
                  </a:lnTo>
                  <a:lnTo>
                    <a:pt x="17030" y="5291"/>
                  </a:lnTo>
                  <a:lnTo>
                    <a:pt x="17107" y="5136"/>
                  </a:lnTo>
                  <a:lnTo>
                    <a:pt x="17184" y="5059"/>
                  </a:lnTo>
                  <a:lnTo>
                    <a:pt x="17261" y="4943"/>
                  </a:lnTo>
                  <a:lnTo>
                    <a:pt x="17377" y="4866"/>
                  </a:lnTo>
                  <a:lnTo>
                    <a:pt x="17493" y="4827"/>
                  </a:lnTo>
                  <a:close/>
                  <a:moveTo>
                    <a:pt x="14558" y="5291"/>
                  </a:moveTo>
                  <a:lnTo>
                    <a:pt x="14674" y="5329"/>
                  </a:lnTo>
                  <a:lnTo>
                    <a:pt x="14790" y="5368"/>
                  </a:lnTo>
                  <a:lnTo>
                    <a:pt x="14906" y="5445"/>
                  </a:lnTo>
                  <a:lnTo>
                    <a:pt x="14983" y="5522"/>
                  </a:lnTo>
                  <a:lnTo>
                    <a:pt x="15060" y="5677"/>
                  </a:lnTo>
                  <a:lnTo>
                    <a:pt x="14520" y="5870"/>
                  </a:lnTo>
                  <a:lnTo>
                    <a:pt x="14056" y="6102"/>
                  </a:lnTo>
                  <a:lnTo>
                    <a:pt x="14018" y="6024"/>
                  </a:lnTo>
                  <a:lnTo>
                    <a:pt x="14018" y="5793"/>
                  </a:lnTo>
                  <a:lnTo>
                    <a:pt x="14095" y="5600"/>
                  </a:lnTo>
                  <a:lnTo>
                    <a:pt x="14249" y="5445"/>
                  </a:lnTo>
                  <a:lnTo>
                    <a:pt x="14327" y="5368"/>
                  </a:lnTo>
                  <a:lnTo>
                    <a:pt x="14443" y="5329"/>
                  </a:lnTo>
                  <a:lnTo>
                    <a:pt x="14558" y="5291"/>
                  </a:lnTo>
                  <a:close/>
                  <a:moveTo>
                    <a:pt x="19076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47" y="5793"/>
                  </a:lnTo>
                  <a:lnTo>
                    <a:pt x="19385" y="5986"/>
                  </a:lnTo>
                  <a:lnTo>
                    <a:pt x="19347" y="6140"/>
                  </a:lnTo>
                  <a:lnTo>
                    <a:pt x="18574" y="5831"/>
                  </a:lnTo>
                  <a:lnTo>
                    <a:pt x="18613" y="5715"/>
                  </a:lnTo>
                  <a:lnTo>
                    <a:pt x="18652" y="5638"/>
                  </a:lnTo>
                  <a:lnTo>
                    <a:pt x="18806" y="5522"/>
                  </a:lnTo>
                  <a:lnTo>
                    <a:pt x="18999" y="5484"/>
                  </a:lnTo>
                  <a:close/>
                  <a:moveTo>
                    <a:pt x="20312" y="6063"/>
                  </a:moveTo>
                  <a:lnTo>
                    <a:pt x="20428" y="6102"/>
                  </a:lnTo>
                  <a:lnTo>
                    <a:pt x="20544" y="6179"/>
                  </a:lnTo>
                  <a:lnTo>
                    <a:pt x="20660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53" y="6913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10" y="6256"/>
                  </a:lnTo>
                  <a:lnTo>
                    <a:pt x="19887" y="6179"/>
                  </a:lnTo>
                  <a:lnTo>
                    <a:pt x="19964" y="6102"/>
                  </a:lnTo>
                  <a:lnTo>
                    <a:pt x="20080" y="6063"/>
                  </a:lnTo>
                  <a:close/>
                  <a:moveTo>
                    <a:pt x="23710" y="5870"/>
                  </a:moveTo>
                  <a:lnTo>
                    <a:pt x="23942" y="5986"/>
                  </a:lnTo>
                  <a:lnTo>
                    <a:pt x="24058" y="5986"/>
                  </a:lnTo>
                  <a:lnTo>
                    <a:pt x="23903" y="6295"/>
                  </a:lnTo>
                  <a:lnTo>
                    <a:pt x="23710" y="6565"/>
                  </a:lnTo>
                  <a:lnTo>
                    <a:pt x="23478" y="6797"/>
                  </a:lnTo>
                  <a:lnTo>
                    <a:pt x="23247" y="6990"/>
                  </a:lnTo>
                  <a:lnTo>
                    <a:pt x="23208" y="6913"/>
                  </a:lnTo>
                  <a:lnTo>
                    <a:pt x="23054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092" y="6063"/>
                  </a:lnTo>
                  <a:lnTo>
                    <a:pt x="23170" y="5986"/>
                  </a:lnTo>
                  <a:lnTo>
                    <a:pt x="23285" y="5947"/>
                  </a:lnTo>
                  <a:lnTo>
                    <a:pt x="23478" y="5870"/>
                  </a:lnTo>
                  <a:close/>
                  <a:moveTo>
                    <a:pt x="13207" y="6102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670" y="6333"/>
                  </a:lnTo>
                  <a:lnTo>
                    <a:pt x="13130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3"/>
                  </a:lnTo>
                  <a:lnTo>
                    <a:pt x="12628" y="6797"/>
                  </a:lnTo>
                  <a:lnTo>
                    <a:pt x="12628" y="6642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179"/>
                  </a:lnTo>
                  <a:lnTo>
                    <a:pt x="12975" y="6140"/>
                  </a:lnTo>
                  <a:lnTo>
                    <a:pt x="13091" y="6102"/>
                  </a:lnTo>
                  <a:close/>
                  <a:moveTo>
                    <a:pt x="22166" y="6565"/>
                  </a:moveTo>
                  <a:lnTo>
                    <a:pt x="22281" y="6604"/>
                  </a:lnTo>
                  <a:lnTo>
                    <a:pt x="22436" y="6681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1" y="7067"/>
                  </a:lnTo>
                  <a:lnTo>
                    <a:pt x="22899" y="7067"/>
                  </a:lnTo>
                  <a:lnTo>
                    <a:pt x="22976" y="7106"/>
                  </a:lnTo>
                  <a:lnTo>
                    <a:pt x="22938" y="7106"/>
                  </a:lnTo>
                  <a:lnTo>
                    <a:pt x="22552" y="7221"/>
                  </a:lnTo>
                  <a:lnTo>
                    <a:pt x="22166" y="7221"/>
                  </a:lnTo>
                  <a:lnTo>
                    <a:pt x="21779" y="7183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19"/>
                  </a:lnTo>
                  <a:lnTo>
                    <a:pt x="21779" y="6604"/>
                  </a:lnTo>
                  <a:lnTo>
                    <a:pt x="22011" y="6565"/>
                  </a:lnTo>
                  <a:close/>
                  <a:moveTo>
                    <a:pt x="12280" y="7376"/>
                  </a:moveTo>
                  <a:lnTo>
                    <a:pt x="12473" y="7415"/>
                  </a:lnTo>
                  <a:lnTo>
                    <a:pt x="12087" y="7955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24" y="8071"/>
                  </a:lnTo>
                  <a:lnTo>
                    <a:pt x="11624" y="7955"/>
                  </a:lnTo>
                  <a:lnTo>
                    <a:pt x="11662" y="7839"/>
                  </a:lnTo>
                  <a:lnTo>
                    <a:pt x="11701" y="7723"/>
                  </a:lnTo>
                  <a:lnTo>
                    <a:pt x="11778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26" y="7415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56" y="9422"/>
                  </a:lnTo>
                  <a:lnTo>
                    <a:pt x="2433" y="9461"/>
                  </a:lnTo>
                  <a:lnTo>
                    <a:pt x="2511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588" y="10002"/>
                  </a:lnTo>
                  <a:lnTo>
                    <a:pt x="2124" y="9886"/>
                  </a:lnTo>
                  <a:lnTo>
                    <a:pt x="1622" y="9886"/>
                  </a:lnTo>
                  <a:lnTo>
                    <a:pt x="1661" y="9731"/>
                  </a:lnTo>
                  <a:lnTo>
                    <a:pt x="1738" y="9616"/>
                  </a:lnTo>
                  <a:lnTo>
                    <a:pt x="1815" y="9538"/>
                  </a:lnTo>
                  <a:lnTo>
                    <a:pt x="1893" y="9461"/>
                  </a:lnTo>
                  <a:lnTo>
                    <a:pt x="2009" y="9384"/>
                  </a:lnTo>
                  <a:lnTo>
                    <a:pt x="2124" y="9345"/>
                  </a:lnTo>
                  <a:close/>
                  <a:moveTo>
                    <a:pt x="11624" y="8998"/>
                  </a:moveTo>
                  <a:lnTo>
                    <a:pt x="11469" y="9500"/>
                  </a:lnTo>
                  <a:lnTo>
                    <a:pt x="11315" y="10002"/>
                  </a:lnTo>
                  <a:lnTo>
                    <a:pt x="11238" y="10272"/>
                  </a:lnTo>
                  <a:lnTo>
                    <a:pt x="11044" y="10079"/>
                  </a:lnTo>
                  <a:lnTo>
                    <a:pt x="10967" y="9809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29" y="9422"/>
                  </a:lnTo>
                  <a:lnTo>
                    <a:pt x="11006" y="9307"/>
                  </a:lnTo>
                  <a:lnTo>
                    <a:pt x="11122" y="9152"/>
                  </a:lnTo>
                  <a:lnTo>
                    <a:pt x="11276" y="9036"/>
                  </a:lnTo>
                  <a:lnTo>
                    <a:pt x="11469" y="8998"/>
                  </a:lnTo>
                  <a:close/>
                  <a:moveTo>
                    <a:pt x="3746" y="9731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2" y="10118"/>
                  </a:lnTo>
                  <a:lnTo>
                    <a:pt x="4171" y="10233"/>
                  </a:lnTo>
                  <a:lnTo>
                    <a:pt x="4132" y="10388"/>
                  </a:lnTo>
                  <a:lnTo>
                    <a:pt x="4094" y="10504"/>
                  </a:lnTo>
                  <a:lnTo>
                    <a:pt x="4017" y="10620"/>
                  </a:lnTo>
                  <a:lnTo>
                    <a:pt x="3862" y="10542"/>
                  </a:lnTo>
                  <a:lnTo>
                    <a:pt x="3476" y="10311"/>
                  </a:lnTo>
                  <a:lnTo>
                    <a:pt x="3051" y="10156"/>
                  </a:lnTo>
                  <a:lnTo>
                    <a:pt x="3128" y="10002"/>
                  </a:lnTo>
                  <a:lnTo>
                    <a:pt x="3244" y="9924"/>
                  </a:lnTo>
                  <a:lnTo>
                    <a:pt x="3360" y="9809"/>
                  </a:lnTo>
                  <a:lnTo>
                    <a:pt x="3476" y="9770"/>
                  </a:lnTo>
                  <a:lnTo>
                    <a:pt x="3630" y="9731"/>
                  </a:lnTo>
                  <a:close/>
                  <a:moveTo>
                    <a:pt x="4827" y="10620"/>
                  </a:moveTo>
                  <a:lnTo>
                    <a:pt x="4905" y="10658"/>
                  </a:lnTo>
                  <a:lnTo>
                    <a:pt x="4982" y="10697"/>
                  </a:lnTo>
                  <a:lnTo>
                    <a:pt x="5059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59" y="11430"/>
                  </a:lnTo>
                  <a:lnTo>
                    <a:pt x="4403" y="10890"/>
                  </a:lnTo>
                  <a:lnTo>
                    <a:pt x="4441" y="10813"/>
                  </a:lnTo>
                  <a:lnTo>
                    <a:pt x="4480" y="10735"/>
                  </a:lnTo>
                  <a:lnTo>
                    <a:pt x="4634" y="10658"/>
                  </a:lnTo>
                  <a:lnTo>
                    <a:pt x="4827" y="10620"/>
                  </a:lnTo>
                  <a:close/>
                  <a:moveTo>
                    <a:pt x="11160" y="10620"/>
                  </a:moveTo>
                  <a:lnTo>
                    <a:pt x="10929" y="11199"/>
                  </a:lnTo>
                  <a:lnTo>
                    <a:pt x="10697" y="11739"/>
                  </a:lnTo>
                  <a:lnTo>
                    <a:pt x="10658" y="11701"/>
                  </a:lnTo>
                  <a:lnTo>
                    <a:pt x="10465" y="11508"/>
                  </a:lnTo>
                  <a:lnTo>
                    <a:pt x="10388" y="11315"/>
                  </a:lnTo>
                  <a:lnTo>
                    <a:pt x="10388" y="11122"/>
                  </a:lnTo>
                  <a:lnTo>
                    <a:pt x="10427" y="10967"/>
                  </a:lnTo>
                  <a:lnTo>
                    <a:pt x="10542" y="10774"/>
                  </a:lnTo>
                  <a:lnTo>
                    <a:pt x="10697" y="10658"/>
                  </a:lnTo>
                  <a:lnTo>
                    <a:pt x="10929" y="10620"/>
                  </a:lnTo>
                  <a:close/>
                  <a:moveTo>
                    <a:pt x="5947" y="11469"/>
                  </a:moveTo>
                  <a:lnTo>
                    <a:pt x="6063" y="11508"/>
                  </a:lnTo>
                  <a:lnTo>
                    <a:pt x="6140" y="11546"/>
                  </a:lnTo>
                  <a:lnTo>
                    <a:pt x="6218" y="11662"/>
                  </a:lnTo>
                  <a:lnTo>
                    <a:pt x="6295" y="11739"/>
                  </a:lnTo>
                  <a:lnTo>
                    <a:pt x="6372" y="11971"/>
                  </a:lnTo>
                  <a:lnTo>
                    <a:pt x="6411" y="12203"/>
                  </a:lnTo>
                  <a:lnTo>
                    <a:pt x="6372" y="12473"/>
                  </a:lnTo>
                  <a:lnTo>
                    <a:pt x="5870" y="12087"/>
                  </a:lnTo>
                  <a:lnTo>
                    <a:pt x="5407" y="11701"/>
                  </a:lnTo>
                  <a:lnTo>
                    <a:pt x="5445" y="11585"/>
                  </a:lnTo>
                  <a:lnTo>
                    <a:pt x="5523" y="11508"/>
                  </a:lnTo>
                  <a:lnTo>
                    <a:pt x="5638" y="11469"/>
                  </a:lnTo>
                  <a:close/>
                  <a:moveTo>
                    <a:pt x="10542" y="12048"/>
                  </a:moveTo>
                  <a:lnTo>
                    <a:pt x="10388" y="12280"/>
                  </a:lnTo>
                  <a:lnTo>
                    <a:pt x="10195" y="12550"/>
                  </a:lnTo>
                  <a:lnTo>
                    <a:pt x="9963" y="12743"/>
                  </a:lnTo>
                  <a:lnTo>
                    <a:pt x="9770" y="12936"/>
                  </a:lnTo>
                  <a:lnTo>
                    <a:pt x="9732" y="12859"/>
                  </a:lnTo>
                  <a:lnTo>
                    <a:pt x="9654" y="12666"/>
                  </a:lnTo>
                  <a:lnTo>
                    <a:pt x="9616" y="12473"/>
                  </a:lnTo>
                  <a:lnTo>
                    <a:pt x="9693" y="12319"/>
                  </a:lnTo>
                  <a:lnTo>
                    <a:pt x="9809" y="12203"/>
                  </a:lnTo>
                  <a:lnTo>
                    <a:pt x="9963" y="12126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37" y="12473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01" y="12821"/>
                  </a:lnTo>
                  <a:lnTo>
                    <a:pt x="7878" y="13014"/>
                  </a:lnTo>
                  <a:lnTo>
                    <a:pt x="7839" y="13207"/>
                  </a:lnTo>
                  <a:lnTo>
                    <a:pt x="7299" y="13014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44" y="12512"/>
                  </a:lnTo>
                  <a:lnTo>
                    <a:pt x="7337" y="12473"/>
                  </a:lnTo>
                  <a:close/>
                  <a:moveTo>
                    <a:pt x="8843" y="12628"/>
                  </a:moveTo>
                  <a:lnTo>
                    <a:pt x="8921" y="12666"/>
                  </a:lnTo>
                  <a:lnTo>
                    <a:pt x="9075" y="12743"/>
                  </a:lnTo>
                  <a:lnTo>
                    <a:pt x="9191" y="12936"/>
                  </a:lnTo>
                  <a:lnTo>
                    <a:pt x="9230" y="13130"/>
                  </a:lnTo>
                  <a:lnTo>
                    <a:pt x="9230" y="13207"/>
                  </a:lnTo>
                  <a:lnTo>
                    <a:pt x="9036" y="13245"/>
                  </a:lnTo>
                  <a:lnTo>
                    <a:pt x="8805" y="13284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03" y="13014"/>
                  </a:lnTo>
                  <a:lnTo>
                    <a:pt x="8419" y="12821"/>
                  </a:lnTo>
                  <a:lnTo>
                    <a:pt x="8534" y="12666"/>
                  </a:lnTo>
                  <a:lnTo>
                    <a:pt x="8650" y="12628"/>
                  </a:lnTo>
                  <a:close/>
                  <a:moveTo>
                    <a:pt x="22861" y="0"/>
                  </a:moveTo>
                  <a:lnTo>
                    <a:pt x="22822" y="78"/>
                  </a:lnTo>
                  <a:lnTo>
                    <a:pt x="22745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783" y="387"/>
                  </a:lnTo>
                  <a:lnTo>
                    <a:pt x="22822" y="387"/>
                  </a:lnTo>
                  <a:lnTo>
                    <a:pt x="22861" y="464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668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22" y="2240"/>
                  </a:lnTo>
                  <a:lnTo>
                    <a:pt x="23015" y="2395"/>
                  </a:lnTo>
                  <a:lnTo>
                    <a:pt x="23247" y="2472"/>
                  </a:lnTo>
                  <a:lnTo>
                    <a:pt x="23478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24" y="3244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862"/>
                  </a:lnTo>
                  <a:lnTo>
                    <a:pt x="23942" y="4016"/>
                  </a:lnTo>
                  <a:lnTo>
                    <a:pt x="23710" y="4209"/>
                  </a:lnTo>
                  <a:lnTo>
                    <a:pt x="23556" y="4480"/>
                  </a:lnTo>
                  <a:lnTo>
                    <a:pt x="23440" y="4750"/>
                  </a:lnTo>
                  <a:lnTo>
                    <a:pt x="23440" y="4866"/>
                  </a:lnTo>
                  <a:lnTo>
                    <a:pt x="23440" y="5020"/>
                  </a:lnTo>
                  <a:lnTo>
                    <a:pt x="23478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70" y="5561"/>
                  </a:lnTo>
                  <a:lnTo>
                    <a:pt x="22938" y="5677"/>
                  </a:lnTo>
                  <a:lnTo>
                    <a:pt x="22783" y="5870"/>
                  </a:lnTo>
                  <a:lnTo>
                    <a:pt x="22668" y="6102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1972" y="6217"/>
                  </a:lnTo>
                  <a:lnTo>
                    <a:pt x="21741" y="6256"/>
                  </a:lnTo>
                  <a:lnTo>
                    <a:pt x="21509" y="6411"/>
                  </a:lnTo>
                  <a:lnTo>
                    <a:pt x="21316" y="6565"/>
                  </a:lnTo>
                  <a:lnTo>
                    <a:pt x="21200" y="6758"/>
                  </a:lnTo>
                  <a:lnTo>
                    <a:pt x="21084" y="6449"/>
                  </a:lnTo>
                  <a:lnTo>
                    <a:pt x="20930" y="6140"/>
                  </a:lnTo>
                  <a:lnTo>
                    <a:pt x="20853" y="5986"/>
                  </a:lnTo>
                  <a:lnTo>
                    <a:pt x="20698" y="5870"/>
                  </a:lnTo>
                  <a:lnTo>
                    <a:pt x="20582" y="5793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42" y="5793"/>
                  </a:lnTo>
                  <a:lnTo>
                    <a:pt x="19887" y="5831"/>
                  </a:lnTo>
                  <a:lnTo>
                    <a:pt x="19733" y="5947"/>
                  </a:lnTo>
                  <a:lnTo>
                    <a:pt x="19694" y="5715"/>
                  </a:lnTo>
                  <a:lnTo>
                    <a:pt x="19617" y="5484"/>
                  </a:lnTo>
                  <a:lnTo>
                    <a:pt x="19462" y="5291"/>
                  </a:lnTo>
                  <a:lnTo>
                    <a:pt x="19347" y="5213"/>
                  </a:lnTo>
                  <a:lnTo>
                    <a:pt x="19231" y="5175"/>
                  </a:lnTo>
                  <a:lnTo>
                    <a:pt x="19038" y="5136"/>
                  </a:lnTo>
                  <a:lnTo>
                    <a:pt x="18806" y="5175"/>
                  </a:lnTo>
                  <a:lnTo>
                    <a:pt x="18613" y="5252"/>
                  </a:lnTo>
                  <a:lnTo>
                    <a:pt x="18458" y="5407"/>
                  </a:lnTo>
                  <a:lnTo>
                    <a:pt x="18458" y="5252"/>
                  </a:lnTo>
                  <a:lnTo>
                    <a:pt x="18420" y="5098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7" y="4557"/>
                  </a:lnTo>
                  <a:lnTo>
                    <a:pt x="17802" y="4518"/>
                  </a:lnTo>
                  <a:lnTo>
                    <a:pt x="17493" y="4518"/>
                  </a:lnTo>
                  <a:lnTo>
                    <a:pt x="17377" y="4557"/>
                  </a:lnTo>
                  <a:lnTo>
                    <a:pt x="17223" y="4634"/>
                  </a:lnTo>
                  <a:lnTo>
                    <a:pt x="17107" y="4711"/>
                  </a:lnTo>
                  <a:lnTo>
                    <a:pt x="17030" y="4827"/>
                  </a:lnTo>
                  <a:lnTo>
                    <a:pt x="16875" y="5059"/>
                  </a:lnTo>
                  <a:lnTo>
                    <a:pt x="16759" y="4905"/>
                  </a:lnTo>
                  <a:lnTo>
                    <a:pt x="16605" y="4789"/>
                  </a:lnTo>
                  <a:lnTo>
                    <a:pt x="16451" y="4673"/>
                  </a:lnTo>
                  <a:lnTo>
                    <a:pt x="16257" y="4634"/>
                  </a:lnTo>
                  <a:lnTo>
                    <a:pt x="16103" y="4634"/>
                  </a:lnTo>
                  <a:lnTo>
                    <a:pt x="15910" y="4673"/>
                  </a:lnTo>
                  <a:lnTo>
                    <a:pt x="15755" y="4750"/>
                  </a:lnTo>
                  <a:lnTo>
                    <a:pt x="15640" y="4827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291"/>
                  </a:lnTo>
                  <a:lnTo>
                    <a:pt x="15374" y="5460"/>
                  </a:lnTo>
                  <a:lnTo>
                    <a:pt x="15331" y="5329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597" y="4943"/>
                  </a:lnTo>
                  <a:lnTo>
                    <a:pt x="14404" y="4943"/>
                  </a:lnTo>
                  <a:lnTo>
                    <a:pt x="14249" y="5020"/>
                  </a:lnTo>
                  <a:lnTo>
                    <a:pt x="14134" y="5098"/>
                  </a:lnTo>
                  <a:lnTo>
                    <a:pt x="14018" y="5175"/>
                  </a:lnTo>
                  <a:lnTo>
                    <a:pt x="13941" y="5291"/>
                  </a:lnTo>
                  <a:lnTo>
                    <a:pt x="13825" y="5522"/>
                  </a:lnTo>
                  <a:lnTo>
                    <a:pt x="13747" y="5831"/>
                  </a:lnTo>
                  <a:lnTo>
                    <a:pt x="13593" y="5754"/>
                  </a:lnTo>
                  <a:lnTo>
                    <a:pt x="13361" y="5677"/>
                  </a:lnTo>
                  <a:lnTo>
                    <a:pt x="13130" y="5677"/>
                  </a:lnTo>
                  <a:lnTo>
                    <a:pt x="12937" y="5715"/>
                  </a:lnTo>
                  <a:lnTo>
                    <a:pt x="12705" y="5831"/>
                  </a:lnTo>
                  <a:lnTo>
                    <a:pt x="12589" y="5947"/>
                  </a:lnTo>
                  <a:lnTo>
                    <a:pt x="12473" y="6063"/>
                  </a:lnTo>
                  <a:lnTo>
                    <a:pt x="12396" y="6217"/>
                  </a:lnTo>
                  <a:lnTo>
                    <a:pt x="12357" y="6333"/>
                  </a:lnTo>
                  <a:lnTo>
                    <a:pt x="12319" y="6526"/>
                  </a:lnTo>
                  <a:lnTo>
                    <a:pt x="12319" y="6681"/>
                  </a:lnTo>
                  <a:lnTo>
                    <a:pt x="12357" y="6835"/>
                  </a:lnTo>
                  <a:lnTo>
                    <a:pt x="12396" y="6990"/>
                  </a:lnTo>
                  <a:lnTo>
                    <a:pt x="12126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469" y="7376"/>
                  </a:lnTo>
                  <a:lnTo>
                    <a:pt x="11392" y="7530"/>
                  </a:lnTo>
                  <a:lnTo>
                    <a:pt x="11315" y="7685"/>
                  </a:lnTo>
                  <a:lnTo>
                    <a:pt x="11276" y="7839"/>
                  </a:lnTo>
                  <a:lnTo>
                    <a:pt x="11276" y="7994"/>
                  </a:lnTo>
                  <a:lnTo>
                    <a:pt x="11276" y="8148"/>
                  </a:lnTo>
                  <a:lnTo>
                    <a:pt x="11315" y="8303"/>
                  </a:lnTo>
                  <a:lnTo>
                    <a:pt x="11392" y="8457"/>
                  </a:lnTo>
                  <a:lnTo>
                    <a:pt x="11469" y="8573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20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02"/>
                  </a:lnTo>
                  <a:lnTo>
                    <a:pt x="10851" y="10233"/>
                  </a:lnTo>
                  <a:lnTo>
                    <a:pt x="10620" y="10272"/>
                  </a:lnTo>
                  <a:lnTo>
                    <a:pt x="10388" y="10388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40" y="11006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56" y="11701"/>
                  </a:lnTo>
                  <a:lnTo>
                    <a:pt x="9925" y="11739"/>
                  </a:lnTo>
                  <a:lnTo>
                    <a:pt x="9693" y="11817"/>
                  </a:lnTo>
                  <a:lnTo>
                    <a:pt x="9500" y="11971"/>
                  </a:lnTo>
                  <a:lnTo>
                    <a:pt x="9423" y="12087"/>
                  </a:lnTo>
                  <a:lnTo>
                    <a:pt x="9345" y="12203"/>
                  </a:lnTo>
                  <a:lnTo>
                    <a:pt x="9307" y="12319"/>
                  </a:lnTo>
                  <a:lnTo>
                    <a:pt x="9307" y="12473"/>
                  </a:lnTo>
                  <a:lnTo>
                    <a:pt x="9152" y="12357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689" y="12280"/>
                  </a:lnTo>
                  <a:lnTo>
                    <a:pt x="8534" y="12319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48" y="12705"/>
                  </a:lnTo>
                  <a:lnTo>
                    <a:pt x="8071" y="12550"/>
                  </a:lnTo>
                  <a:lnTo>
                    <a:pt x="7994" y="12434"/>
                  </a:lnTo>
                  <a:lnTo>
                    <a:pt x="7839" y="12319"/>
                  </a:lnTo>
                  <a:lnTo>
                    <a:pt x="7724" y="12241"/>
                  </a:lnTo>
                  <a:lnTo>
                    <a:pt x="7453" y="12164"/>
                  </a:lnTo>
                  <a:lnTo>
                    <a:pt x="7222" y="12164"/>
                  </a:lnTo>
                  <a:lnTo>
                    <a:pt x="6990" y="12241"/>
                  </a:lnTo>
                  <a:lnTo>
                    <a:pt x="6758" y="12396"/>
                  </a:lnTo>
                  <a:lnTo>
                    <a:pt x="6758" y="12048"/>
                  </a:lnTo>
                  <a:lnTo>
                    <a:pt x="6720" y="11855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488" y="11392"/>
                  </a:lnTo>
                  <a:lnTo>
                    <a:pt x="6372" y="11276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870" y="11122"/>
                  </a:lnTo>
                  <a:lnTo>
                    <a:pt x="5677" y="11160"/>
                  </a:lnTo>
                  <a:lnTo>
                    <a:pt x="5523" y="11199"/>
                  </a:lnTo>
                  <a:lnTo>
                    <a:pt x="5523" y="10967"/>
                  </a:lnTo>
                  <a:lnTo>
                    <a:pt x="5445" y="10697"/>
                  </a:lnTo>
                  <a:lnTo>
                    <a:pt x="5291" y="10504"/>
                  </a:lnTo>
                  <a:lnTo>
                    <a:pt x="5214" y="10426"/>
                  </a:lnTo>
                  <a:lnTo>
                    <a:pt x="5098" y="10349"/>
                  </a:lnTo>
                  <a:lnTo>
                    <a:pt x="4943" y="10311"/>
                  </a:lnTo>
                  <a:lnTo>
                    <a:pt x="4673" y="10311"/>
                  </a:lnTo>
                  <a:lnTo>
                    <a:pt x="4519" y="10349"/>
                  </a:lnTo>
                  <a:lnTo>
                    <a:pt x="4519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22"/>
                  </a:lnTo>
                  <a:lnTo>
                    <a:pt x="3553" y="9422"/>
                  </a:lnTo>
                  <a:lnTo>
                    <a:pt x="3399" y="9461"/>
                  </a:lnTo>
                  <a:lnTo>
                    <a:pt x="3244" y="9538"/>
                  </a:lnTo>
                  <a:lnTo>
                    <a:pt x="3128" y="9616"/>
                  </a:lnTo>
                  <a:lnTo>
                    <a:pt x="2974" y="9731"/>
                  </a:lnTo>
                  <a:lnTo>
                    <a:pt x="2974" y="9616"/>
                  </a:lnTo>
                  <a:lnTo>
                    <a:pt x="2897" y="9422"/>
                  </a:lnTo>
                  <a:lnTo>
                    <a:pt x="2742" y="9268"/>
                  </a:lnTo>
                  <a:lnTo>
                    <a:pt x="2588" y="9114"/>
                  </a:lnTo>
                  <a:lnTo>
                    <a:pt x="2433" y="9036"/>
                  </a:lnTo>
                  <a:lnTo>
                    <a:pt x="2202" y="8998"/>
                  </a:lnTo>
                  <a:lnTo>
                    <a:pt x="2009" y="8998"/>
                  </a:lnTo>
                  <a:lnTo>
                    <a:pt x="1815" y="9075"/>
                  </a:lnTo>
                  <a:lnTo>
                    <a:pt x="1661" y="9191"/>
                  </a:lnTo>
                  <a:lnTo>
                    <a:pt x="1545" y="9345"/>
                  </a:lnTo>
                  <a:lnTo>
                    <a:pt x="1429" y="9500"/>
                  </a:lnTo>
                  <a:lnTo>
                    <a:pt x="1352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889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48" y="10426"/>
                  </a:lnTo>
                  <a:lnTo>
                    <a:pt x="232" y="10581"/>
                  </a:lnTo>
                  <a:lnTo>
                    <a:pt x="78" y="10890"/>
                  </a:lnTo>
                  <a:lnTo>
                    <a:pt x="1" y="11199"/>
                  </a:lnTo>
                  <a:lnTo>
                    <a:pt x="1" y="11546"/>
                  </a:lnTo>
                  <a:lnTo>
                    <a:pt x="39" y="11894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8" y="12782"/>
                  </a:lnTo>
                  <a:lnTo>
                    <a:pt x="773" y="12898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13" y="13130"/>
                  </a:lnTo>
                  <a:lnTo>
                    <a:pt x="1700" y="13168"/>
                  </a:lnTo>
                  <a:lnTo>
                    <a:pt x="2086" y="13091"/>
                  </a:lnTo>
                  <a:lnTo>
                    <a:pt x="2472" y="12975"/>
                  </a:lnTo>
                  <a:lnTo>
                    <a:pt x="2781" y="12782"/>
                  </a:lnTo>
                  <a:lnTo>
                    <a:pt x="3090" y="12512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15" y="11932"/>
                  </a:lnTo>
                  <a:lnTo>
                    <a:pt x="3515" y="11817"/>
                  </a:lnTo>
                  <a:lnTo>
                    <a:pt x="3437" y="11739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8" y="12434"/>
                  </a:lnTo>
                  <a:lnTo>
                    <a:pt x="2317" y="12550"/>
                  </a:lnTo>
                  <a:lnTo>
                    <a:pt x="2009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20" y="12550"/>
                  </a:lnTo>
                  <a:lnTo>
                    <a:pt x="966" y="12434"/>
                  </a:lnTo>
                  <a:lnTo>
                    <a:pt x="812" y="12319"/>
                  </a:lnTo>
                  <a:lnTo>
                    <a:pt x="696" y="12203"/>
                  </a:lnTo>
                  <a:lnTo>
                    <a:pt x="580" y="12048"/>
                  </a:lnTo>
                  <a:lnTo>
                    <a:pt x="541" y="11855"/>
                  </a:lnTo>
                  <a:lnTo>
                    <a:pt x="503" y="11701"/>
                  </a:lnTo>
                  <a:lnTo>
                    <a:pt x="464" y="11546"/>
                  </a:lnTo>
                  <a:lnTo>
                    <a:pt x="464" y="11353"/>
                  </a:lnTo>
                  <a:lnTo>
                    <a:pt x="503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889" y="10620"/>
                  </a:lnTo>
                  <a:lnTo>
                    <a:pt x="1043" y="10504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00" y="10349"/>
                  </a:lnTo>
                  <a:lnTo>
                    <a:pt x="2279" y="10349"/>
                  </a:lnTo>
                  <a:lnTo>
                    <a:pt x="2588" y="10426"/>
                  </a:lnTo>
                  <a:lnTo>
                    <a:pt x="2858" y="10504"/>
                  </a:lnTo>
                  <a:lnTo>
                    <a:pt x="3128" y="10620"/>
                  </a:lnTo>
                  <a:lnTo>
                    <a:pt x="3630" y="10928"/>
                  </a:lnTo>
                  <a:lnTo>
                    <a:pt x="4132" y="11276"/>
                  </a:lnTo>
                  <a:lnTo>
                    <a:pt x="4634" y="11662"/>
                  </a:lnTo>
                  <a:lnTo>
                    <a:pt x="5523" y="12396"/>
                  </a:lnTo>
                  <a:lnTo>
                    <a:pt x="5870" y="12666"/>
                  </a:lnTo>
                  <a:lnTo>
                    <a:pt x="6256" y="12936"/>
                  </a:lnTo>
                  <a:lnTo>
                    <a:pt x="6681" y="13207"/>
                  </a:lnTo>
                  <a:lnTo>
                    <a:pt x="7106" y="13400"/>
                  </a:lnTo>
                  <a:lnTo>
                    <a:pt x="7530" y="13593"/>
                  </a:lnTo>
                  <a:lnTo>
                    <a:pt x="7994" y="13709"/>
                  </a:lnTo>
                  <a:lnTo>
                    <a:pt x="8419" y="13786"/>
                  </a:lnTo>
                  <a:lnTo>
                    <a:pt x="8921" y="13786"/>
                  </a:lnTo>
                  <a:lnTo>
                    <a:pt x="9345" y="13670"/>
                  </a:lnTo>
                  <a:lnTo>
                    <a:pt x="9693" y="13554"/>
                  </a:lnTo>
                  <a:lnTo>
                    <a:pt x="10040" y="13323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890" y="12473"/>
                  </a:lnTo>
                  <a:lnTo>
                    <a:pt x="11122" y="12087"/>
                  </a:lnTo>
                  <a:lnTo>
                    <a:pt x="11315" y="11739"/>
                  </a:lnTo>
                  <a:lnTo>
                    <a:pt x="11508" y="11199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075"/>
                  </a:lnTo>
                  <a:lnTo>
                    <a:pt x="12319" y="8573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45" y="7299"/>
                  </a:lnTo>
                  <a:lnTo>
                    <a:pt x="13632" y="6951"/>
                  </a:lnTo>
                  <a:lnTo>
                    <a:pt x="14018" y="6681"/>
                  </a:lnTo>
                  <a:lnTo>
                    <a:pt x="14443" y="6449"/>
                  </a:lnTo>
                  <a:lnTo>
                    <a:pt x="14867" y="6256"/>
                  </a:lnTo>
                  <a:lnTo>
                    <a:pt x="15331" y="6102"/>
                  </a:lnTo>
                  <a:lnTo>
                    <a:pt x="15794" y="5986"/>
                  </a:lnTo>
                  <a:lnTo>
                    <a:pt x="16296" y="5909"/>
                  </a:lnTo>
                  <a:lnTo>
                    <a:pt x="16875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08"/>
                  </a:lnTo>
                  <a:lnTo>
                    <a:pt x="21741" y="7723"/>
                  </a:lnTo>
                  <a:lnTo>
                    <a:pt x="22127" y="7762"/>
                  </a:lnTo>
                  <a:lnTo>
                    <a:pt x="22552" y="7723"/>
                  </a:lnTo>
                  <a:lnTo>
                    <a:pt x="22976" y="7646"/>
                  </a:lnTo>
                  <a:lnTo>
                    <a:pt x="23363" y="7492"/>
                  </a:lnTo>
                  <a:lnTo>
                    <a:pt x="23710" y="7260"/>
                  </a:lnTo>
                  <a:lnTo>
                    <a:pt x="24058" y="6990"/>
                  </a:lnTo>
                  <a:lnTo>
                    <a:pt x="24328" y="6642"/>
                  </a:lnTo>
                  <a:lnTo>
                    <a:pt x="24560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46" y="5059"/>
                  </a:lnTo>
                  <a:lnTo>
                    <a:pt x="24984" y="4634"/>
                  </a:lnTo>
                  <a:lnTo>
                    <a:pt x="24984" y="4171"/>
                  </a:lnTo>
                  <a:lnTo>
                    <a:pt x="24946" y="3707"/>
                  </a:lnTo>
                  <a:lnTo>
                    <a:pt x="24869" y="3283"/>
                  </a:lnTo>
                  <a:lnTo>
                    <a:pt x="24753" y="2819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45"/>
                  </a:lnTo>
                  <a:lnTo>
                    <a:pt x="24019" y="1159"/>
                  </a:lnTo>
                  <a:lnTo>
                    <a:pt x="23787" y="811"/>
                  </a:lnTo>
                  <a:lnTo>
                    <a:pt x="23942" y="348"/>
                  </a:lnTo>
                  <a:lnTo>
                    <a:pt x="23556" y="232"/>
                  </a:lnTo>
                  <a:lnTo>
                    <a:pt x="23170" y="78"/>
                  </a:lnTo>
                  <a:lnTo>
                    <a:pt x="23131" y="39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11"/>
            <p:cNvSpPr/>
            <p:nvPr/>
          </p:nvSpPr>
          <p:spPr>
            <a:xfrm>
              <a:off x="5955050" y="3275975"/>
              <a:ext cx="152550" cy="277075"/>
            </a:xfrm>
            <a:custGeom>
              <a:avLst/>
              <a:gdLst/>
              <a:ahLst/>
              <a:cxnLst/>
              <a:rect l="l" t="t" r="r" b="b"/>
              <a:pathLst>
                <a:path w="6102" h="11083" extrusionOk="0">
                  <a:moveTo>
                    <a:pt x="3553" y="0"/>
                  </a:moveTo>
                  <a:lnTo>
                    <a:pt x="3398" y="463"/>
                  </a:lnTo>
                  <a:lnTo>
                    <a:pt x="3746" y="656"/>
                  </a:lnTo>
                  <a:lnTo>
                    <a:pt x="4093" y="888"/>
                  </a:lnTo>
                  <a:lnTo>
                    <a:pt x="4364" y="1158"/>
                  </a:lnTo>
                  <a:lnTo>
                    <a:pt x="4634" y="1467"/>
                  </a:lnTo>
                  <a:lnTo>
                    <a:pt x="4866" y="1776"/>
                  </a:lnTo>
                  <a:lnTo>
                    <a:pt x="5059" y="2124"/>
                  </a:lnTo>
                  <a:lnTo>
                    <a:pt x="5213" y="2471"/>
                  </a:lnTo>
                  <a:lnTo>
                    <a:pt x="5368" y="2819"/>
                  </a:lnTo>
                  <a:lnTo>
                    <a:pt x="5445" y="3205"/>
                  </a:lnTo>
                  <a:lnTo>
                    <a:pt x="5522" y="3630"/>
                  </a:lnTo>
                  <a:lnTo>
                    <a:pt x="5561" y="4016"/>
                  </a:lnTo>
                  <a:lnTo>
                    <a:pt x="5561" y="4441"/>
                  </a:lnTo>
                  <a:lnTo>
                    <a:pt x="5561" y="4827"/>
                  </a:lnTo>
                  <a:lnTo>
                    <a:pt x="5522" y="5252"/>
                  </a:lnTo>
                  <a:lnTo>
                    <a:pt x="5406" y="5638"/>
                  </a:lnTo>
                  <a:lnTo>
                    <a:pt x="5290" y="6024"/>
                  </a:lnTo>
                  <a:lnTo>
                    <a:pt x="5136" y="6449"/>
                  </a:lnTo>
                  <a:lnTo>
                    <a:pt x="4943" y="6873"/>
                  </a:lnTo>
                  <a:lnTo>
                    <a:pt x="4711" y="7298"/>
                  </a:lnTo>
                  <a:lnTo>
                    <a:pt x="4480" y="7684"/>
                  </a:lnTo>
                  <a:lnTo>
                    <a:pt x="4209" y="8070"/>
                  </a:lnTo>
                  <a:lnTo>
                    <a:pt x="3900" y="8418"/>
                  </a:lnTo>
                  <a:lnTo>
                    <a:pt x="3591" y="8727"/>
                  </a:lnTo>
                  <a:lnTo>
                    <a:pt x="3244" y="9036"/>
                  </a:lnTo>
                  <a:lnTo>
                    <a:pt x="2896" y="9345"/>
                  </a:lnTo>
                  <a:lnTo>
                    <a:pt x="2549" y="9615"/>
                  </a:lnTo>
                  <a:lnTo>
                    <a:pt x="2124" y="9847"/>
                  </a:lnTo>
                  <a:lnTo>
                    <a:pt x="1738" y="10078"/>
                  </a:lnTo>
                  <a:lnTo>
                    <a:pt x="1313" y="10272"/>
                  </a:lnTo>
                  <a:lnTo>
                    <a:pt x="888" y="10426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7" y="11082"/>
                  </a:lnTo>
                  <a:lnTo>
                    <a:pt x="579" y="10967"/>
                  </a:lnTo>
                  <a:lnTo>
                    <a:pt x="1081" y="10851"/>
                  </a:lnTo>
                  <a:lnTo>
                    <a:pt x="1583" y="10696"/>
                  </a:lnTo>
                  <a:lnTo>
                    <a:pt x="2047" y="10465"/>
                  </a:lnTo>
                  <a:lnTo>
                    <a:pt x="2510" y="10233"/>
                  </a:lnTo>
                  <a:lnTo>
                    <a:pt x="2935" y="9963"/>
                  </a:lnTo>
                  <a:lnTo>
                    <a:pt x="3360" y="9654"/>
                  </a:lnTo>
                  <a:lnTo>
                    <a:pt x="3784" y="9306"/>
                  </a:lnTo>
                  <a:lnTo>
                    <a:pt x="4132" y="8959"/>
                  </a:lnTo>
                  <a:lnTo>
                    <a:pt x="4480" y="8572"/>
                  </a:lnTo>
                  <a:lnTo>
                    <a:pt x="4788" y="8148"/>
                  </a:lnTo>
                  <a:lnTo>
                    <a:pt x="5097" y="7723"/>
                  </a:lnTo>
                  <a:lnTo>
                    <a:pt x="5329" y="7260"/>
                  </a:lnTo>
                  <a:lnTo>
                    <a:pt x="5561" y="6796"/>
                  </a:lnTo>
                  <a:lnTo>
                    <a:pt x="5754" y="6294"/>
                  </a:lnTo>
                  <a:lnTo>
                    <a:pt x="5908" y="5792"/>
                  </a:lnTo>
                  <a:lnTo>
                    <a:pt x="5986" y="5367"/>
                  </a:lnTo>
                  <a:lnTo>
                    <a:pt x="6063" y="4943"/>
                  </a:lnTo>
                  <a:lnTo>
                    <a:pt x="6101" y="4518"/>
                  </a:lnTo>
                  <a:lnTo>
                    <a:pt x="6063" y="4093"/>
                  </a:lnTo>
                  <a:lnTo>
                    <a:pt x="6024" y="3668"/>
                  </a:lnTo>
                  <a:lnTo>
                    <a:pt x="5986" y="3244"/>
                  </a:lnTo>
                  <a:lnTo>
                    <a:pt x="5870" y="2858"/>
                  </a:lnTo>
                  <a:lnTo>
                    <a:pt x="5715" y="2433"/>
                  </a:lnTo>
                  <a:lnTo>
                    <a:pt x="5561" y="2047"/>
                  </a:lnTo>
                  <a:lnTo>
                    <a:pt x="5368" y="1699"/>
                  </a:lnTo>
                  <a:lnTo>
                    <a:pt x="5136" y="1352"/>
                  </a:lnTo>
                  <a:lnTo>
                    <a:pt x="4866" y="1043"/>
                  </a:lnTo>
                  <a:lnTo>
                    <a:pt x="4595" y="734"/>
                  </a:lnTo>
                  <a:lnTo>
                    <a:pt x="4286" y="463"/>
                  </a:lnTo>
                  <a:lnTo>
                    <a:pt x="3939" y="232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11"/>
            <p:cNvSpPr/>
            <p:nvPr/>
          </p:nvSpPr>
          <p:spPr>
            <a:xfrm>
              <a:off x="369400" y="3292375"/>
              <a:ext cx="35750" cy="31875"/>
            </a:xfrm>
            <a:custGeom>
              <a:avLst/>
              <a:gdLst/>
              <a:ahLst/>
              <a:cxnLst/>
              <a:rect l="l" t="t" r="r" b="b"/>
              <a:pathLst>
                <a:path w="1430" h="1275" extrusionOk="0">
                  <a:moveTo>
                    <a:pt x="618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1"/>
                  </a:lnTo>
                  <a:lnTo>
                    <a:pt x="39" y="464"/>
                  </a:lnTo>
                  <a:lnTo>
                    <a:pt x="1" y="657"/>
                  </a:lnTo>
                  <a:lnTo>
                    <a:pt x="39" y="850"/>
                  </a:lnTo>
                  <a:lnTo>
                    <a:pt x="116" y="1004"/>
                  </a:lnTo>
                  <a:lnTo>
                    <a:pt x="271" y="1159"/>
                  </a:lnTo>
                  <a:lnTo>
                    <a:pt x="425" y="1236"/>
                  </a:lnTo>
                  <a:lnTo>
                    <a:pt x="618" y="1275"/>
                  </a:lnTo>
                  <a:lnTo>
                    <a:pt x="812" y="1236"/>
                  </a:lnTo>
                  <a:lnTo>
                    <a:pt x="850" y="1198"/>
                  </a:lnTo>
                  <a:lnTo>
                    <a:pt x="889" y="1120"/>
                  </a:lnTo>
                  <a:lnTo>
                    <a:pt x="812" y="1043"/>
                  </a:lnTo>
                  <a:lnTo>
                    <a:pt x="734" y="1004"/>
                  </a:lnTo>
                  <a:lnTo>
                    <a:pt x="657" y="1004"/>
                  </a:lnTo>
                  <a:lnTo>
                    <a:pt x="541" y="966"/>
                  </a:lnTo>
                  <a:lnTo>
                    <a:pt x="464" y="889"/>
                  </a:lnTo>
                  <a:lnTo>
                    <a:pt x="425" y="811"/>
                  </a:lnTo>
                  <a:lnTo>
                    <a:pt x="387" y="696"/>
                  </a:lnTo>
                  <a:lnTo>
                    <a:pt x="425" y="618"/>
                  </a:lnTo>
                  <a:lnTo>
                    <a:pt x="464" y="502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812" y="387"/>
                  </a:lnTo>
                  <a:lnTo>
                    <a:pt x="927" y="464"/>
                  </a:lnTo>
                  <a:lnTo>
                    <a:pt x="1082" y="618"/>
                  </a:lnTo>
                  <a:lnTo>
                    <a:pt x="1198" y="657"/>
                  </a:lnTo>
                  <a:lnTo>
                    <a:pt x="1275" y="696"/>
                  </a:lnTo>
                  <a:lnTo>
                    <a:pt x="1352" y="696"/>
                  </a:lnTo>
                  <a:lnTo>
                    <a:pt x="1391" y="657"/>
                  </a:lnTo>
                  <a:lnTo>
                    <a:pt x="1429" y="541"/>
                  </a:lnTo>
                  <a:lnTo>
                    <a:pt x="1391" y="464"/>
                  </a:lnTo>
                  <a:lnTo>
                    <a:pt x="1352" y="348"/>
                  </a:lnTo>
                  <a:lnTo>
                    <a:pt x="1198" y="194"/>
                  </a:lnTo>
                  <a:lnTo>
                    <a:pt x="1005" y="78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11"/>
            <p:cNvSpPr/>
            <p:nvPr/>
          </p:nvSpPr>
          <p:spPr>
            <a:xfrm>
              <a:off x="6549700" y="3335825"/>
              <a:ext cx="85000" cy="94625"/>
            </a:xfrm>
            <a:custGeom>
              <a:avLst/>
              <a:gdLst/>
              <a:ahLst/>
              <a:cxnLst/>
              <a:rect l="l" t="t" r="r" b="b"/>
              <a:pathLst>
                <a:path w="3400" h="3785" extrusionOk="0">
                  <a:moveTo>
                    <a:pt x="78" y="0"/>
                  </a:moveTo>
                  <a:lnTo>
                    <a:pt x="1" y="77"/>
                  </a:lnTo>
                  <a:lnTo>
                    <a:pt x="1" y="116"/>
                  </a:lnTo>
                  <a:lnTo>
                    <a:pt x="349" y="888"/>
                  </a:lnTo>
                  <a:lnTo>
                    <a:pt x="812" y="1661"/>
                  </a:lnTo>
                  <a:lnTo>
                    <a:pt x="1275" y="2394"/>
                  </a:lnTo>
                  <a:lnTo>
                    <a:pt x="1739" y="3089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4"/>
                  </a:lnTo>
                  <a:lnTo>
                    <a:pt x="3013" y="3707"/>
                  </a:lnTo>
                  <a:lnTo>
                    <a:pt x="3206" y="3591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89"/>
                  </a:lnTo>
                  <a:lnTo>
                    <a:pt x="3399" y="2896"/>
                  </a:lnTo>
                  <a:lnTo>
                    <a:pt x="3360" y="2703"/>
                  </a:lnTo>
                  <a:lnTo>
                    <a:pt x="3283" y="2510"/>
                  </a:lnTo>
                  <a:lnTo>
                    <a:pt x="3129" y="2163"/>
                  </a:lnTo>
                  <a:lnTo>
                    <a:pt x="2936" y="2240"/>
                  </a:lnTo>
                  <a:lnTo>
                    <a:pt x="3052" y="2587"/>
                  </a:lnTo>
                  <a:lnTo>
                    <a:pt x="3090" y="2742"/>
                  </a:lnTo>
                  <a:lnTo>
                    <a:pt x="3129" y="2858"/>
                  </a:lnTo>
                  <a:lnTo>
                    <a:pt x="2897" y="3012"/>
                  </a:lnTo>
                  <a:lnTo>
                    <a:pt x="2665" y="3128"/>
                  </a:lnTo>
                  <a:lnTo>
                    <a:pt x="2511" y="3205"/>
                  </a:lnTo>
                  <a:lnTo>
                    <a:pt x="2318" y="3205"/>
                  </a:lnTo>
                  <a:lnTo>
                    <a:pt x="2202" y="3167"/>
                  </a:lnTo>
                  <a:lnTo>
                    <a:pt x="2048" y="3089"/>
                  </a:lnTo>
                  <a:lnTo>
                    <a:pt x="1932" y="2935"/>
                  </a:lnTo>
                  <a:lnTo>
                    <a:pt x="1855" y="2742"/>
                  </a:lnTo>
                  <a:lnTo>
                    <a:pt x="1700" y="2510"/>
                  </a:lnTo>
                  <a:lnTo>
                    <a:pt x="1082" y="1506"/>
                  </a:lnTo>
                  <a:lnTo>
                    <a:pt x="619" y="772"/>
                  </a:lnTo>
                  <a:lnTo>
                    <a:pt x="387" y="386"/>
                  </a:lnTo>
                  <a:lnTo>
                    <a:pt x="117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11"/>
            <p:cNvSpPr/>
            <p:nvPr/>
          </p:nvSpPr>
          <p:spPr>
            <a:xfrm>
              <a:off x="2268300" y="338120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70"/>
                  </a:lnTo>
                  <a:lnTo>
                    <a:pt x="1120" y="463"/>
                  </a:lnTo>
                  <a:lnTo>
                    <a:pt x="850" y="656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64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90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68"/>
                  </a:lnTo>
                  <a:lnTo>
                    <a:pt x="502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815"/>
                  </a:lnTo>
                  <a:lnTo>
                    <a:pt x="888" y="1583"/>
                  </a:lnTo>
                  <a:lnTo>
                    <a:pt x="1043" y="1352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92" y="656"/>
                  </a:lnTo>
                  <a:lnTo>
                    <a:pt x="2124" y="579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5"/>
                  </a:lnTo>
                  <a:lnTo>
                    <a:pt x="3514" y="1158"/>
                  </a:lnTo>
                  <a:lnTo>
                    <a:pt x="3591" y="1390"/>
                  </a:lnTo>
                  <a:lnTo>
                    <a:pt x="3668" y="1660"/>
                  </a:lnTo>
                  <a:lnTo>
                    <a:pt x="4132" y="1583"/>
                  </a:lnTo>
                  <a:lnTo>
                    <a:pt x="4016" y="1197"/>
                  </a:lnTo>
                  <a:lnTo>
                    <a:pt x="3823" y="811"/>
                  </a:lnTo>
                  <a:lnTo>
                    <a:pt x="3630" y="541"/>
                  </a:lnTo>
                  <a:lnTo>
                    <a:pt x="3398" y="270"/>
                  </a:lnTo>
                  <a:lnTo>
                    <a:pt x="3244" y="193"/>
                  </a:lnTo>
                  <a:lnTo>
                    <a:pt x="3089" y="116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11"/>
            <p:cNvSpPr/>
            <p:nvPr/>
          </p:nvSpPr>
          <p:spPr>
            <a:xfrm>
              <a:off x="2133125" y="3382150"/>
              <a:ext cx="437350" cy="302200"/>
            </a:xfrm>
            <a:custGeom>
              <a:avLst/>
              <a:gdLst/>
              <a:ahLst/>
              <a:cxnLst/>
              <a:rect l="l" t="t" r="r" b="b"/>
              <a:pathLst>
                <a:path w="17494" h="12088" extrusionOk="0">
                  <a:moveTo>
                    <a:pt x="12087" y="541"/>
                  </a:moveTo>
                  <a:lnTo>
                    <a:pt x="12203" y="580"/>
                  </a:lnTo>
                  <a:lnTo>
                    <a:pt x="12319" y="657"/>
                  </a:lnTo>
                  <a:lnTo>
                    <a:pt x="12628" y="889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93"/>
                  </a:lnTo>
                  <a:lnTo>
                    <a:pt x="13478" y="2279"/>
                  </a:lnTo>
                  <a:lnTo>
                    <a:pt x="13632" y="2665"/>
                  </a:lnTo>
                  <a:lnTo>
                    <a:pt x="13825" y="3476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511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3" y="1738"/>
                  </a:lnTo>
                  <a:lnTo>
                    <a:pt x="11508" y="1429"/>
                  </a:lnTo>
                  <a:lnTo>
                    <a:pt x="11431" y="1082"/>
                  </a:lnTo>
                  <a:lnTo>
                    <a:pt x="11663" y="734"/>
                  </a:lnTo>
                  <a:lnTo>
                    <a:pt x="11779" y="618"/>
                  </a:lnTo>
                  <a:lnTo>
                    <a:pt x="11856" y="541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90" y="1738"/>
                  </a:lnTo>
                  <a:lnTo>
                    <a:pt x="16567" y="1854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704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6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700"/>
                  </a:lnTo>
                  <a:lnTo>
                    <a:pt x="16103" y="1622"/>
                  </a:lnTo>
                  <a:close/>
                  <a:moveTo>
                    <a:pt x="13864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52"/>
                  </a:lnTo>
                  <a:lnTo>
                    <a:pt x="12667" y="5484"/>
                  </a:lnTo>
                  <a:lnTo>
                    <a:pt x="12165" y="5793"/>
                  </a:lnTo>
                  <a:lnTo>
                    <a:pt x="11894" y="5909"/>
                  </a:lnTo>
                  <a:lnTo>
                    <a:pt x="11624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8" y="5291"/>
                  </a:lnTo>
                  <a:lnTo>
                    <a:pt x="11122" y="5098"/>
                  </a:lnTo>
                  <a:lnTo>
                    <a:pt x="11277" y="4982"/>
                  </a:lnTo>
                  <a:lnTo>
                    <a:pt x="11547" y="4750"/>
                  </a:lnTo>
                  <a:lnTo>
                    <a:pt x="11817" y="4673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2" y="5407"/>
                  </a:lnTo>
                  <a:lnTo>
                    <a:pt x="16412" y="5677"/>
                  </a:lnTo>
                  <a:lnTo>
                    <a:pt x="16644" y="6025"/>
                  </a:lnTo>
                  <a:lnTo>
                    <a:pt x="16876" y="6333"/>
                  </a:lnTo>
                  <a:lnTo>
                    <a:pt x="16992" y="6681"/>
                  </a:lnTo>
                  <a:lnTo>
                    <a:pt x="16992" y="6835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374" y="7337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835"/>
                  </a:lnTo>
                  <a:lnTo>
                    <a:pt x="15370" y="6565"/>
                  </a:lnTo>
                  <a:lnTo>
                    <a:pt x="15061" y="6179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78"/>
                  </a:lnTo>
                  <a:lnTo>
                    <a:pt x="11470" y="116"/>
                  </a:lnTo>
                  <a:lnTo>
                    <a:pt x="11354" y="232"/>
                  </a:lnTo>
                  <a:lnTo>
                    <a:pt x="11161" y="425"/>
                  </a:lnTo>
                  <a:lnTo>
                    <a:pt x="11006" y="618"/>
                  </a:lnTo>
                  <a:lnTo>
                    <a:pt x="10929" y="812"/>
                  </a:lnTo>
                  <a:lnTo>
                    <a:pt x="10929" y="1043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700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2" y="2742"/>
                  </a:lnTo>
                  <a:lnTo>
                    <a:pt x="12396" y="3090"/>
                  </a:lnTo>
                  <a:lnTo>
                    <a:pt x="12860" y="3437"/>
                  </a:lnTo>
                  <a:lnTo>
                    <a:pt x="12860" y="3437"/>
                  </a:lnTo>
                  <a:lnTo>
                    <a:pt x="12049" y="3322"/>
                  </a:lnTo>
                  <a:lnTo>
                    <a:pt x="11199" y="3283"/>
                  </a:lnTo>
                  <a:lnTo>
                    <a:pt x="10388" y="3360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45"/>
                  </a:lnTo>
                  <a:lnTo>
                    <a:pt x="9075" y="1622"/>
                  </a:lnTo>
                  <a:lnTo>
                    <a:pt x="9153" y="2124"/>
                  </a:lnTo>
                  <a:lnTo>
                    <a:pt x="9153" y="2626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630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50"/>
                  </a:lnTo>
                  <a:lnTo>
                    <a:pt x="5832" y="5252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51"/>
                  </a:lnTo>
                  <a:lnTo>
                    <a:pt x="3090" y="7724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56"/>
                  </a:lnTo>
                  <a:lnTo>
                    <a:pt x="542" y="10967"/>
                  </a:lnTo>
                  <a:lnTo>
                    <a:pt x="1" y="11817"/>
                  </a:lnTo>
                  <a:lnTo>
                    <a:pt x="349" y="12087"/>
                  </a:lnTo>
                  <a:lnTo>
                    <a:pt x="1546" y="10542"/>
                  </a:lnTo>
                  <a:lnTo>
                    <a:pt x="2743" y="8998"/>
                  </a:lnTo>
                  <a:lnTo>
                    <a:pt x="3360" y="8226"/>
                  </a:lnTo>
                  <a:lnTo>
                    <a:pt x="4017" y="7531"/>
                  </a:lnTo>
                  <a:lnTo>
                    <a:pt x="4712" y="6835"/>
                  </a:lnTo>
                  <a:lnTo>
                    <a:pt x="5484" y="6179"/>
                  </a:lnTo>
                  <a:lnTo>
                    <a:pt x="6257" y="5600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8" y="4441"/>
                  </a:lnTo>
                  <a:lnTo>
                    <a:pt x="8921" y="4287"/>
                  </a:lnTo>
                  <a:lnTo>
                    <a:pt x="9423" y="4132"/>
                  </a:lnTo>
                  <a:lnTo>
                    <a:pt x="9886" y="4017"/>
                  </a:lnTo>
                  <a:lnTo>
                    <a:pt x="10388" y="3939"/>
                  </a:lnTo>
                  <a:lnTo>
                    <a:pt x="10852" y="3862"/>
                  </a:lnTo>
                  <a:lnTo>
                    <a:pt x="11354" y="3823"/>
                  </a:lnTo>
                  <a:lnTo>
                    <a:pt x="11856" y="3823"/>
                  </a:lnTo>
                  <a:lnTo>
                    <a:pt x="12358" y="3862"/>
                  </a:lnTo>
                  <a:lnTo>
                    <a:pt x="12860" y="3939"/>
                  </a:lnTo>
                  <a:lnTo>
                    <a:pt x="12358" y="4017"/>
                  </a:lnTo>
                  <a:lnTo>
                    <a:pt x="11856" y="4132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712"/>
                  </a:lnTo>
                  <a:lnTo>
                    <a:pt x="10697" y="4866"/>
                  </a:lnTo>
                  <a:lnTo>
                    <a:pt x="10543" y="5098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86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3"/>
                  </a:lnTo>
                  <a:lnTo>
                    <a:pt x="11006" y="6449"/>
                  </a:lnTo>
                  <a:lnTo>
                    <a:pt x="11585" y="6449"/>
                  </a:lnTo>
                  <a:lnTo>
                    <a:pt x="11894" y="6372"/>
                  </a:lnTo>
                  <a:lnTo>
                    <a:pt x="12165" y="6295"/>
                  </a:lnTo>
                  <a:lnTo>
                    <a:pt x="12628" y="6063"/>
                  </a:lnTo>
                  <a:lnTo>
                    <a:pt x="13053" y="5831"/>
                  </a:lnTo>
                  <a:lnTo>
                    <a:pt x="13439" y="5523"/>
                  </a:lnTo>
                  <a:lnTo>
                    <a:pt x="13400" y="5561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47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876" y="7878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6"/>
                  </a:lnTo>
                  <a:lnTo>
                    <a:pt x="17378" y="7531"/>
                  </a:lnTo>
                  <a:lnTo>
                    <a:pt x="17416" y="7415"/>
                  </a:lnTo>
                  <a:lnTo>
                    <a:pt x="17455" y="7260"/>
                  </a:lnTo>
                  <a:lnTo>
                    <a:pt x="17494" y="6951"/>
                  </a:lnTo>
                  <a:lnTo>
                    <a:pt x="17416" y="6642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827"/>
                  </a:lnTo>
                  <a:lnTo>
                    <a:pt x="16026" y="4634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39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90"/>
                  </a:lnTo>
                  <a:lnTo>
                    <a:pt x="16914" y="2897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6" y="2202"/>
                  </a:lnTo>
                  <a:lnTo>
                    <a:pt x="17107" y="1931"/>
                  </a:lnTo>
                  <a:lnTo>
                    <a:pt x="17069" y="1700"/>
                  </a:lnTo>
                  <a:lnTo>
                    <a:pt x="16914" y="1507"/>
                  </a:lnTo>
                  <a:lnTo>
                    <a:pt x="16760" y="1352"/>
                  </a:lnTo>
                  <a:lnTo>
                    <a:pt x="16567" y="1236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75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80" y="2472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89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55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11"/>
            <p:cNvSpPr/>
            <p:nvPr/>
          </p:nvSpPr>
          <p:spPr>
            <a:xfrm>
              <a:off x="2737450" y="3395675"/>
              <a:ext cx="459550" cy="296375"/>
            </a:xfrm>
            <a:custGeom>
              <a:avLst/>
              <a:gdLst/>
              <a:ahLst/>
              <a:cxnLst/>
              <a:rect l="l" t="t" r="r" b="b"/>
              <a:pathLst>
                <a:path w="18382" h="11855" extrusionOk="0">
                  <a:moveTo>
                    <a:pt x="17648" y="2935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8"/>
                  </a:lnTo>
                  <a:lnTo>
                    <a:pt x="17880" y="3321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39"/>
                  </a:lnTo>
                  <a:lnTo>
                    <a:pt x="17648" y="4132"/>
                  </a:lnTo>
                  <a:lnTo>
                    <a:pt x="17300" y="4402"/>
                  </a:lnTo>
                  <a:lnTo>
                    <a:pt x="17030" y="4595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3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4"/>
                  </a:lnTo>
                  <a:lnTo>
                    <a:pt x="16528" y="3514"/>
                  </a:lnTo>
                  <a:lnTo>
                    <a:pt x="16721" y="3282"/>
                  </a:lnTo>
                  <a:lnTo>
                    <a:pt x="16953" y="3128"/>
                  </a:lnTo>
                  <a:lnTo>
                    <a:pt x="17223" y="2974"/>
                  </a:lnTo>
                  <a:lnTo>
                    <a:pt x="17493" y="2935"/>
                  </a:lnTo>
                  <a:close/>
                  <a:moveTo>
                    <a:pt x="14211" y="4866"/>
                  </a:moveTo>
                  <a:lnTo>
                    <a:pt x="14481" y="4904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29"/>
                  </a:lnTo>
                  <a:lnTo>
                    <a:pt x="14752" y="5522"/>
                  </a:lnTo>
                  <a:lnTo>
                    <a:pt x="14288" y="5677"/>
                  </a:lnTo>
                  <a:lnTo>
                    <a:pt x="14018" y="5715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599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6"/>
                  </a:lnTo>
                  <a:lnTo>
                    <a:pt x="13169" y="5020"/>
                  </a:lnTo>
                  <a:lnTo>
                    <a:pt x="13323" y="4943"/>
                  </a:lnTo>
                  <a:lnTo>
                    <a:pt x="13555" y="4904"/>
                  </a:lnTo>
                  <a:lnTo>
                    <a:pt x="13864" y="4866"/>
                  </a:lnTo>
                  <a:close/>
                  <a:moveTo>
                    <a:pt x="15756" y="5522"/>
                  </a:moveTo>
                  <a:lnTo>
                    <a:pt x="16374" y="5831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3"/>
                  </a:lnTo>
                  <a:lnTo>
                    <a:pt x="17571" y="6912"/>
                  </a:lnTo>
                  <a:lnTo>
                    <a:pt x="17609" y="7067"/>
                  </a:lnTo>
                  <a:lnTo>
                    <a:pt x="17609" y="7221"/>
                  </a:lnTo>
                  <a:lnTo>
                    <a:pt x="17609" y="7453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3"/>
                  </a:lnTo>
                  <a:lnTo>
                    <a:pt x="17146" y="7723"/>
                  </a:lnTo>
                  <a:lnTo>
                    <a:pt x="16953" y="7685"/>
                  </a:lnTo>
                  <a:lnTo>
                    <a:pt x="16798" y="7607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6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1"/>
                  </a:lnTo>
                  <a:lnTo>
                    <a:pt x="15756" y="5522"/>
                  </a:lnTo>
                  <a:close/>
                  <a:moveTo>
                    <a:pt x="4944" y="464"/>
                  </a:moveTo>
                  <a:lnTo>
                    <a:pt x="5561" y="502"/>
                  </a:lnTo>
                  <a:lnTo>
                    <a:pt x="6141" y="657"/>
                  </a:lnTo>
                  <a:lnTo>
                    <a:pt x="6681" y="888"/>
                  </a:lnTo>
                  <a:lnTo>
                    <a:pt x="7222" y="1197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4"/>
                  </a:lnTo>
                  <a:lnTo>
                    <a:pt x="8766" y="2781"/>
                  </a:lnTo>
                  <a:lnTo>
                    <a:pt x="9037" y="3205"/>
                  </a:lnTo>
                  <a:lnTo>
                    <a:pt x="9268" y="3669"/>
                  </a:lnTo>
                  <a:lnTo>
                    <a:pt x="9693" y="4595"/>
                  </a:lnTo>
                  <a:lnTo>
                    <a:pt x="10079" y="5522"/>
                  </a:lnTo>
                  <a:lnTo>
                    <a:pt x="10272" y="5908"/>
                  </a:lnTo>
                  <a:lnTo>
                    <a:pt x="10504" y="6294"/>
                  </a:lnTo>
                  <a:lnTo>
                    <a:pt x="10736" y="6642"/>
                  </a:lnTo>
                  <a:lnTo>
                    <a:pt x="11006" y="6912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0"/>
                  </a:lnTo>
                  <a:lnTo>
                    <a:pt x="13207" y="7492"/>
                  </a:lnTo>
                  <a:lnTo>
                    <a:pt x="13516" y="7414"/>
                  </a:lnTo>
                  <a:lnTo>
                    <a:pt x="13825" y="7260"/>
                  </a:lnTo>
                  <a:lnTo>
                    <a:pt x="14095" y="7105"/>
                  </a:lnTo>
                  <a:lnTo>
                    <a:pt x="14366" y="6951"/>
                  </a:lnTo>
                  <a:lnTo>
                    <a:pt x="14597" y="6719"/>
                  </a:lnTo>
                  <a:lnTo>
                    <a:pt x="14829" y="6488"/>
                  </a:lnTo>
                  <a:lnTo>
                    <a:pt x="14404" y="7221"/>
                  </a:lnTo>
                  <a:lnTo>
                    <a:pt x="13941" y="7878"/>
                  </a:lnTo>
                  <a:lnTo>
                    <a:pt x="13439" y="8534"/>
                  </a:lnTo>
                  <a:lnTo>
                    <a:pt x="12860" y="9113"/>
                  </a:lnTo>
                  <a:lnTo>
                    <a:pt x="12242" y="9615"/>
                  </a:lnTo>
                  <a:lnTo>
                    <a:pt x="11547" y="10079"/>
                  </a:lnTo>
                  <a:lnTo>
                    <a:pt x="10813" y="10503"/>
                  </a:lnTo>
                  <a:lnTo>
                    <a:pt x="10041" y="10812"/>
                  </a:lnTo>
                  <a:lnTo>
                    <a:pt x="9462" y="11005"/>
                  </a:lnTo>
                  <a:lnTo>
                    <a:pt x="8882" y="11160"/>
                  </a:lnTo>
                  <a:lnTo>
                    <a:pt x="8303" y="11276"/>
                  </a:lnTo>
                  <a:lnTo>
                    <a:pt x="7724" y="11314"/>
                  </a:lnTo>
                  <a:lnTo>
                    <a:pt x="7145" y="11353"/>
                  </a:lnTo>
                  <a:lnTo>
                    <a:pt x="6604" y="11314"/>
                  </a:lnTo>
                  <a:lnTo>
                    <a:pt x="6025" y="11237"/>
                  </a:lnTo>
                  <a:lnTo>
                    <a:pt x="5484" y="11121"/>
                  </a:lnTo>
                  <a:lnTo>
                    <a:pt x="4944" y="10967"/>
                  </a:lnTo>
                  <a:lnTo>
                    <a:pt x="4442" y="10735"/>
                  </a:lnTo>
                  <a:lnTo>
                    <a:pt x="3940" y="10503"/>
                  </a:lnTo>
                  <a:lnTo>
                    <a:pt x="3476" y="10195"/>
                  </a:lnTo>
                  <a:lnTo>
                    <a:pt x="3013" y="9847"/>
                  </a:lnTo>
                  <a:lnTo>
                    <a:pt x="2549" y="9461"/>
                  </a:lnTo>
                  <a:lnTo>
                    <a:pt x="2163" y="9036"/>
                  </a:lnTo>
                  <a:lnTo>
                    <a:pt x="1777" y="8573"/>
                  </a:lnTo>
                  <a:lnTo>
                    <a:pt x="1430" y="8032"/>
                  </a:lnTo>
                  <a:lnTo>
                    <a:pt x="1121" y="7492"/>
                  </a:lnTo>
                  <a:lnTo>
                    <a:pt x="850" y="6912"/>
                  </a:lnTo>
                  <a:lnTo>
                    <a:pt x="657" y="6333"/>
                  </a:lnTo>
                  <a:lnTo>
                    <a:pt x="503" y="5754"/>
                  </a:lnTo>
                  <a:lnTo>
                    <a:pt x="426" y="5136"/>
                  </a:lnTo>
                  <a:lnTo>
                    <a:pt x="426" y="4518"/>
                  </a:lnTo>
                  <a:lnTo>
                    <a:pt x="503" y="3862"/>
                  </a:lnTo>
                  <a:lnTo>
                    <a:pt x="696" y="3282"/>
                  </a:lnTo>
                  <a:lnTo>
                    <a:pt x="928" y="2742"/>
                  </a:lnTo>
                  <a:lnTo>
                    <a:pt x="1275" y="2240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79"/>
                  </a:lnTo>
                  <a:lnTo>
                    <a:pt x="4326" y="464"/>
                  </a:lnTo>
                  <a:close/>
                  <a:moveTo>
                    <a:pt x="4519" y="0"/>
                  </a:moveTo>
                  <a:lnTo>
                    <a:pt x="4249" y="39"/>
                  </a:lnTo>
                  <a:lnTo>
                    <a:pt x="3901" y="77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5"/>
                  </a:lnTo>
                  <a:lnTo>
                    <a:pt x="2472" y="579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3"/>
                  </a:lnTo>
                  <a:lnTo>
                    <a:pt x="1082" y="1699"/>
                  </a:lnTo>
                  <a:lnTo>
                    <a:pt x="773" y="2163"/>
                  </a:lnTo>
                  <a:lnTo>
                    <a:pt x="503" y="2626"/>
                  </a:lnTo>
                  <a:lnTo>
                    <a:pt x="310" y="3089"/>
                  </a:lnTo>
                  <a:lnTo>
                    <a:pt x="155" y="3591"/>
                  </a:lnTo>
                  <a:lnTo>
                    <a:pt x="40" y="4093"/>
                  </a:lnTo>
                  <a:lnTo>
                    <a:pt x="1" y="4595"/>
                  </a:lnTo>
                  <a:lnTo>
                    <a:pt x="1" y="5136"/>
                  </a:lnTo>
                  <a:lnTo>
                    <a:pt x="78" y="5638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8"/>
                  </a:lnTo>
                  <a:lnTo>
                    <a:pt x="1237" y="8611"/>
                  </a:lnTo>
                  <a:lnTo>
                    <a:pt x="1545" y="9036"/>
                  </a:lnTo>
                  <a:lnTo>
                    <a:pt x="2009" y="9577"/>
                  </a:lnTo>
                  <a:lnTo>
                    <a:pt x="2472" y="10040"/>
                  </a:lnTo>
                  <a:lnTo>
                    <a:pt x="2974" y="10426"/>
                  </a:lnTo>
                  <a:lnTo>
                    <a:pt x="3476" y="10812"/>
                  </a:lnTo>
                  <a:lnTo>
                    <a:pt x="4055" y="11083"/>
                  </a:lnTo>
                  <a:lnTo>
                    <a:pt x="4596" y="11353"/>
                  </a:lnTo>
                  <a:lnTo>
                    <a:pt x="5214" y="11546"/>
                  </a:lnTo>
                  <a:lnTo>
                    <a:pt x="5832" y="11701"/>
                  </a:lnTo>
                  <a:lnTo>
                    <a:pt x="5870" y="11855"/>
                  </a:lnTo>
                  <a:lnTo>
                    <a:pt x="6218" y="11778"/>
                  </a:lnTo>
                  <a:lnTo>
                    <a:pt x="7029" y="11816"/>
                  </a:lnTo>
                  <a:lnTo>
                    <a:pt x="7840" y="11816"/>
                  </a:lnTo>
                  <a:lnTo>
                    <a:pt x="8689" y="11701"/>
                  </a:lnTo>
                  <a:lnTo>
                    <a:pt x="9539" y="11507"/>
                  </a:lnTo>
                  <a:lnTo>
                    <a:pt x="10272" y="11237"/>
                  </a:lnTo>
                  <a:lnTo>
                    <a:pt x="11006" y="10928"/>
                  </a:lnTo>
                  <a:lnTo>
                    <a:pt x="11315" y="10812"/>
                  </a:lnTo>
                  <a:lnTo>
                    <a:pt x="11315" y="10774"/>
                  </a:lnTo>
                  <a:lnTo>
                    <a:pt x="12049" y="10349"/>
                  </a:lnTo>
                  <a:lnTo>
                    <a:pt x="12705" y="9847"/>
                  </a:lnTo>
                  <a:lnTo>
                    <a:pt x="13362" y="9306"/>
                  </a:lnTo>
                  <a:lnTo>
                    <a:pt x="13941" y="8689"/>
                  </a:lnTo>
                  <a:lnTo>
                    <a:pt x="14481" y="8032"/>
                  </a:lnTo>
                  <a:lnTo>
                    <a:pt x="14713" y="7685"/>
                  </a:lnTo>
                  <a:lnTo>
                    <a:pt x="14906" y="7298"/>
                  </a:lnTo>
                  <a:lnTo>
                    <a:pt x="15099" y="6951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19"/>
                  </a:lnTo>
                  <a:lnTo>
                    <a:pt x="15987" y="7144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6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2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3"/>
                  </a:lnTo>
                  <a:lnTo>
                    <a:pt x="18034" y="7260"/>
                  </a:lnTo>
                  <a:lnTo>
                    <a:pt x="17995" y="7028"/>
                  </a:lnTo>
                  <a:lnTo>
                    <a:pt x="17918" y="6835"/>
                  </a:lnTo>
                  <a:lnTo>
                    <a:pt x="17841" y="6642"/>
                  </a:lnTo>
                  <a:lnTo>
                    <a:pt x="17725" y="6449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5"/>
                  </a:lnTo>
                  <a:lnTo>
                    <a:pt x="16567" y="5445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1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3"/>
                  </a:lnTo>
                  <a:lnTo>
                    <a:pt x="18343" y="3553"/>
                  </a:lnTo>
                  <a:lnTo>
                    <a:pt x="18382" y="3321"/>
                  </a:lnTo>
                  <a:lnTo>
                    <a:pt x="18343" y="3089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3"/>
                  </a:lnTo>
                  <a:lnTo>
                    <a:pt x="17841" y="2587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7"/>
                  </a:lnTo>
                  <a:lnTo>
                    <a:pt x="16953" y="2703"/>
                  </a:lnTo>
                  <a:lnTo>
                    <a:pt x="16760" y="2781"/>
                  </a:lnTo>
                  <a:lnTo>
                    <a:pt x="16567" y="2935"/>
                  </a:lnTo>
                  <a:lnTo>
                    <a:pt x="16412" y="3089"/>
                  </a:lnTo>
                  <a:lnTo>
                    <a:pt x="16258" y="3282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0"/>
                  </a:lnTo>
                  <a:lnTo>
                    <a:pt x="15524" y="5020"/>
                  </a:lnTo>
                  <a:lnTo>
                    <a:pt x="15099" y="4788"/>
                  </a:lnTo>
                  <a:lnTo>
                    <a:pt x="14675" y="4634"/>
                  </a:lnTo>
                  <a:lnTo>
                    <a:pt x="14211" y="4518"/>
                  </a:lnTo>
                  <a:lnTo>
                    <a:pt x="13748" y="4518"/>
                  </a:lnTo>
                  <a:lnTo>
                    <a:pt x="13362" y="4595"/>
                  </a:lnTo>
                  <a:lnTo>
                    <a:pt x="13169" y="4634"/>
                  </a:lnTo>
                  <a:lnTo>
                    <a:pt x="12975" y="4711"/>
                  </a:lnTo>
                  <a:lnTo>
                    <a:pt x="12782" y="4788"/>
                  </a:lnTo>
                  <a:lnTo>
                    <a:pt x="12628" y="4943"/>
                  </a:lnTo>
                  <a:lnTo>
                    <a:pt x="12512" y="5097"/>
                  </a:lnTo>
                  <a:lnTo>
                    <a:pt x="12435" y="5252"/>
                  </a:lnTo>
                  <a:lnTo>
                    <a:pt x="12396" y="5445"/>
                  </a:lnTo>
                  <a:lnTo>
                    <a:pt x="12473" y="5638"/>
                  </a:lnTo>
                  <a:lnTo>
                    <a:pt x="12551" y="5792"/>
                  </a:lnTo>
                  <a:lnTo>
                    <a:pt x="12705" y="5908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0"/>
                  </a:lnTo>
                  <a:lnTo>
                    <a:pt x="13786" y="6140"/>
                  </a:lnTo>
                  <a:lnTo>
                    <a:pt x="14134" y="6101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19"/>
                  </a:lnTo>
                  <a:lnTo>
                    <a:pt x="13671" y="6835"/>
                  </a:lnTo>
                  <a:lnTo>
                    <a:pt x="13439" y="6951"/>
                  </a:lnTo>
                  <a:lnTo>
                    <a:pt x="13207" y="7028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0"/>
                  </a:lnTo>
                  <a:lnTo>
                    <a:pt x="10968" y="6140"/>
                  </a:lnTo>
                  <a:lnTo>
                    <a:pt x="10774" y="5792"/>
                  </a:lnTo>
                  <a:lnTo>
                    <a:pt x="10504" y="5329"/>
                  </a:lnTo>
                  <a:lnTo>
                    <a:pt x="10311" y="4827"/>
                  </a:lnTo>
                  <a:lnTo>
                    <a:pt x="9886" y="3862"/>
                  </a:lnTo>
                  <a:lnTo>
                    <a:pt x="9655" y="3398"/>
                  </a:lnTo>
                  <a:lnTo>
                    <a:pt x="9423" y="2935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1"/>
                  </a:lnTo>
                  <a:lnTo>
                    <a:pt x="6874" y="502"/>
                  </a:lnTo>
                  <a:lnTo>
                    <a:pt x="6295" y="271"/>
                  </a:lnTo>
                  <a:lnTo>
                    <a:pt x="5716" y="116"/>
                  </a:lnTo>
                  <a:lnTo>
                    <a:pt x="5137" y="39"/>
                  </a:lnTo>
                  <a:lnTo>
                    <a:pt x="451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11"/>
            <p:cNvSpPr/>
            <p:nvPr/>
          </p:nvSpPr>
          <p:spPr>
            <a:xfrm>
              <a:off x="2769325" y="3423675"/>
              <a:ext cx="144825" cy="164125"/>
            </a:xfrm>
            <a:custGeom>
              <a:avLst/>
              <a:gdLst/>
              <a:ahLst/>
              <a:cxnLst/>
              <a:rect l="l" t="t" r="r" b="b"/>
              <a:pathLst>
                <a:path w="5793" h="6565" extrusionOk="0">
                  <a:moveTo>
                    <a:pt x="2858" y="463"/>
                  </a:moveTo>
                  <a:lnTo>
                    <a:pt x="3360" y="618"/>
                  </a:lnTo>
                  <a:lnTo>
                    <a:pt x="3823" y="811"/>
                  </a:lnTo>
                  <a:lnTo>
                    <a:pt x="4248" y="1081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8"/>
                  </a:lnTo>
                  <a:lnTo>
                    <a:pt x="5252" y="2510"/>
                  </a:lnTo>
                  <a:lnTo>
                    <a:pt x="5290" y="2780"/>
                  </a:lnTo>
                  <a:lnTo>
                    <a:pt x="5329" y="3051"/>
                  </a:lnTo>
                  <a:lnTo>
                    <a:pt x="5329" y="3321"/>
                  </a:lnTo>
                  <a:lnTo>
                    <a:pt x="5290" y="3784"/>
                  </a:lnTo>
                  <a:lnTo>
                    <a:pt x="5175" y="4248"/>
                  </a:lnTo>
                  <a:lnTo>
                    <a:pt x="4981" y="4711"/>
                  </a:lnTo>
                  <a:lnTo>
                    <a:pt x="4711" y="5097"/>
                  </a:lnTo>
                  <a:lnTo>
                    <a:pt x="4364" y="5445"/>
                  </a:lnTo>
                  <a:lnTo>
                    <a:pt x="4016" y="5715"/>
                  </a:lnTo>
                  <a:lnTo>
                    <a:pt x="3784" y="5831"/>
                  </a:lnTo>
                  <a:lnTo>
                    <a:pt x="3553" y="5947"/>
                  </a:lnTo>
                  <a:lnTo>
                    <a:pt x="3321" y="6024"/>
                  </a:lnTo>
                  <a:lnTo>
                    <a:pt x="3089" y="6063"/>
                  </a:lnTo>
                  <a:lnTo>
                    <a:pt x="2780" y="6101"/>
                  </a:lnTo>
                  <a:lnTo>
                    <a:pt x="2510" y="6101"/>
                  </a:lnTo>
                  <a:lnTo>
                    <a:pt x="2201" y="6063"/>
                  </a:lnTo>
                  <a:lnTo>
                    <a:pt x="1970" y="5985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599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0"/>
                  </a:lnTo>
                  <a:lnTo>
                    <a:pt x="734" y="4788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4"/>
                  </a:lnTo>
                  <a:lnTo>
                    <a:pt x="464" y="2973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699"/>
                  </a:lnTo>
                  <a:lnTo>
                    <a:pt x="966" y="1506"/>
                  </a:lnTo>
                  <a:lnTo>
                    <a:pt x="1120" y="1274"/>
                  </a:lnTo>
                  <a:lnTo>
                    <a:pt x="1313" y="1120"/>
                  </a:lnTo>
                  <a:lnTo>
                    <a:pt x="1506" y="927"/>
                  </a:lnTo>
                  <a:lnTo>
                    <a:pt x="1738" y="811"/>
                  </a:lnTo>
                  <a:lnTo>
                    <a:pt x="1970" y="695"/>
                  </a:lnTo>
                  <a:lnTo>
                    <a:pt x="2201" y="579"/>
                  </a:lnTo>
                  <a:lnTo>
                    <a:pt x="2472" y="541"/>
                  </a:lnTo>
                  <a:lnTo>
                    <a:pt x="2780" y="502"/>
                  </a:lnTo>
                  <a:lnTo>
                    <a:pt x="2819" y="502"/>
                  </a:lnTo>
                  <a:lnTo>
                    <a:pt x="2858" y="463"/>
                  </a:lnTo>
                  <a:close/>
                  <a:moveTo>
                    <a:pt x="2665" y="0"/>
                  </a:moveTo>
                  <a:lnTo>
                    <a:pt x="2587" y="39"/>
                  </a:lnTo>
                  <a:lnTo>
                    <a:pt x="2510" y="77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0"/>
                  </a:lnTo>
                  <a:lnTo>
                    <a:pt x="1854" y="309"/>
                  </a:lnTo>
                  <a:lnTo>
                    <a:pt x="1622" y="386"/>
                  </a:lnTo>
                  <a:lnTo>
                    <a:pt x="1390" y="502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6"/>
                  </a:lnTo>
                  <a:lnTo>
                    <a:pt x="348" y="1738"/>
                  </a:lnTo>
                  <a:lnTo>
                    <a:pt x="155" y="2278"/>
                  </a:lnTo>
                  <a:lnTo>
                    <a:pt x="39" y="2858"/>
                  </a:lnTo>
                  <a:lnTo>
                    <a:pt x="0" y="3398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2"/>
                  </a:lnTo>
                  <a:lnTo>
                    <a:pt x="309" y="4943"/>
                  </a:lnTo>
                  <a:lnTo>
                    <a:pt x="425" y="5213"/>
                  </a:lnTo>
                  <a:lnTo>
                    <a:pt x="579" y="5445"/>
                  </a:lnTo>
                  <a:lnTo>
                    <a:pt x="734" y="5676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7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6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6"/>
                  </a:lnTo>
                  <a:lnTo>
                    <a:pt x="3476" y="6449"/>
                  </a:lnTo>
                  <a:lnTo>
                    <a:pt x="3784" y="6333"/>
                  </a:lnTo>
                  <a:lnTo>
                    <a:pt x="4055" y="6217"/>
                  </a:lnTo>
                  <a:lnTo>
                    <a:pt x="4325" y="6063"/>
                  </a:lnTo>
                  <a:lnTo>
                    <a:pt x="4557" y="5908"/>
                  </a:lnTo>
                  <a:lnTo>
                    <a:pt x="4788" y="5715"/>
                  </a:lnTo>
                  <a:lnTo>
                    <a:pt x="4981" y="5483"/>
                  </a:lnTo>
                  <a:lnTo>
                    <a:pt x="5175" y="5252"/>
                  </a:lnTo>
                  <a:lnTo>
                    <a:pt x="5329" y="4981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0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7"/>
                  </a:lnTo>
                  <a:lnTo>
                    <a:pt x="5561" y="2047"/>
                  </a:lnTo>
                  <a:lnTo>
                    <a:pt x="5406" y="1776"/>
                  </a:lnTo>
                  <a:lnTo>
                    <a:pt x="5252" y="1506"/>
                  </a:lnTo>
                  <a:lnTo>
                    <a:pt x="5059" y="1274"/>
                  </a:lnTo>
                  <a:lnTo>
                    <a:pt x="4866" y="1043"/>
                  </a:lnTo>
                  <a:lnTo>
                    <a:pt x="4634" y="811"/>
                  </a:lnTo>
                  <a:lnTo>
                    <a:pt x="4402" y="618"/>
                  </a:lnTo>
                  <a:lnTo>
                    <a:pt x="4132" y="463"/>
                  </a:lnTo>
                  <a:lnTo>
                    <a:pt x="3862" y="309"/>
                  </a:lnTo>
                  <a:lnTo>
                    <a:pt x="3591" y="193"/>
                  </a:lnTo>
                  <a:lnTo>
                    <a:pt x="3282" y="116"/>
                  </a:lnTo>
                  <a:lnTo>
                    <a:pt x="2974" y="39"/>
                  </a:lnTo>
                  <a:lnTo>
                    <a:pt x="266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11"/>
            <p:cNvSpPr/>
            <p:nvPr/>
          </p:nvSpPr>
          <p:spPr>
            <a:xfrm>
              <a:off x="3889150" y="34449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3" y="3823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0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4" y="5986"/>
                  </a:lnTo>
                  <a:lnTo>
                    <a:pt x="11430" y="6140"/>
                  </a:lnTo>
                  <a:lnTo>
                    <a:pt x="11353" y="6218"/>
                  </a:lnTo>
                  <a:lnTo>
                    <a:pt x="11237" y="6256"/>
                  </a:lnTo>
                  <a:lnTo>
                    <a:pt x="11083" y="6295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0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9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4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1" y="9616"/>
                  </a:lnTo>
                  <a:lnTo>
                    <a:pt x="12936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5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11"/>
            <p:cNvSpPr/>
            <p:nvPr/>
          </p:nvSpPr>
          <p:spPr>
            <a:xfrm>
              <a:off x="4428800" y="3447800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0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3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2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7"/>
                  </a:lnTo>
                  <a:lnTo>
                    <a:pt x="6951" y="12627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7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11"/>
            <p:cNvSpPr/>
            <p:nvPr/>
          </p:nvSpPr>
          <p:spPr>
            <a:xfrm>
              <a:off x="4598700" y="3452625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49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11"/>
            <p:cNvSpPr/>
            <p:nvPr/>
          </p:nvSpPr>
          <p:spPr>
            <a:xfrm>
              <a:off x="3921000" y="34584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59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1" y="9075"/>
                  </a:lnTo>
                  <a:lnTo>
                    <a:pt x="6913" y="8804"/>
                  </a:lnTo>
                  <a:lnTo>
                    <a:pt x="6951" y="8534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8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0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8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4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4"/>
                  </a:lnTo>
                  <a:lnTo>
                    <a:pt x="6449" y="8843"/>
                  </a:lnTo>
                  <a:lnTo>
                    <a:pt x="5716" y="8804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5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11"/>
            <p:cNvSpPr/>
            <p:nvPr/>
          </p:nvSpPr>
          <p:spPr>
            <a:xfrm>
              <a:off x="1220850" y="3492200"/>
              <a:ext cx="274200" cy="516500"/>
            </a:xfrm>
            <a:custGeom>
              <a:avLst/>
              <a:gdLst/>
              <a:ahLst/>
              <a:cxnLst/>
              <a:rect l="l" t="t" r="r" b="b"/>
              <a:pathLst>
                <a:path w="10968" h="20660" extrusionOk="0">
                  <a:moveTo>
                    <a:pt x="1468" y="657"/>
                  </a:moveTo>
                  <a:lnTo>
                    <a:pt x="2086" y="1005"/>
                  </a:lnTo>
                  <a:lnTo>
                    <a:pt x="2665" y="1391"/>
                  </a:lnTo>
                  <a:lnTo>
                    <a:pt x="3052" y="1661"/>
                  </a:lnTo>
                  <a:lnTo>
                    <a:pt x="3438" y="1970"/>
                  </a:lnTo>
                  <a:lnTo>
                    <a:pt x="3592" y="2125"/>
                  </a:lnTo>
                  <a:lnTo>
                    <a:pt x="3708" y="2279"/>
                  </a:lnTo>
                  <a:lnTo>
                    <a:pt x="3862" y="2588"/>
                  </a:lnTo>
                  <a:lnTo>
                    <a:pt x="3978" y="2935"/>
                  </a:lnTo>
                  <a:lnTo>
                    <a:pt x="4055" y="3322"/>
                  </a:lnTo>
                  <a:lnTo>
                    <a:pt x="5098" y="7492"/>
                  </a:lnTo>
                  <a:lnTo>
                    <a:pt x="7222" y="16180"/>
                  </a:lnTo>
                  <a:lnTo>
                    <a:pt x="7261" y="16258"/>
                  </a:lnTo>
                  <a:lnTo>
                    <a:pt x="7299" y="16296"/>
                  </a:lnTo>
                  <a:lnTo>
                    <a:pt x="7369" y="16331"/>
                  </a:lnTo>
                  <a:lnTo>
                    <a:pt x="7369" y="16331"/>
                  </a:lnTo>
                  <a:lnTo>
                    <a:pt x="6990" y="16489"/>
                  </a:lnTo>
                  <a:lnTo>
                    <a:pt x="6334" y="14481"/>
                  </a:lnTo>
                  <a:lnTo>
                    <a:pt x="5677" y="12512"/>
                  </a:lnTo>
                  <a:lnTo>
                    <a:pt x="4287" y="8573"/>
                  </a:lnTo>
                  <a:lnTo>
                    <a:pt x="2858" y="4634"/>
                  </a:lnTo>
                  <a:lnTo>
                    <a:pt x="1468" y="657"/>
                  </a:lnTo>
                  <a:close/>
                  <a:moveTo>
                    <a:pt x="1121" y="503"/>
                  </a:moveTo>
                  <a:lnTo>
                    <a:pt x="1121" y="580"/>
                  </a:lnTo>
                  <a:lnTo>
                    <a:pt x="3940" y="8573"/>
                  </a:lnTo>
                  <a:lnTo>
                    <a:pt x="5368" y="12551"/>
                  </a:lnTo>
                  <a:lnTo>
                    <a:pt x="6102" y="14558"/>
                  </a:lnTo>
                  <a:lnTo>
                    <a:pt x="6874" y="16528"/>
                  </a:lnTo>
                  <a:lnTo>
                    <a:pt x="6681" y="16566"/>
                  </a:lnTo>
                  <a:lnTo>
                    <a:pt x="5755" y="14636"/>
                  </a:lnTo>
                  <a:lnTo>
                    <a:pt x="4789" y="12705"/>
                  </a:lnTo>
                  <a:lnTo>
                    <a:pt x="2820" y="8882"/>
                  </a:lnTo>
                  <a:lnTo>
                    <a:pt x="1777" y="6951"/>
                  </a:lnTo>
                  <a:lnTo>
                    <a:pt x="773" y="4982"/>
                  </a:lnTo>
                  <a:lnTo>
                    <a:pt x="657" y="4712"/>
                  </a:lnTo>
                  <a:lnTo>
                    <a:pt x="580" y="4441"/>
                  </a:lnTo>
                  <a:lnTo>
                    <a:pt x="542" y="4171"/>
                  </a:lnTo>
                  <a:lnTo>
                    <a:pt x="503" y="3901"/>
                  </a:lnTo>
                  <a:lnTo>
                    <a:pt x="503" y="3322"/>
                  </a:lnTo>
                  <a:lnTo>
                    <a:pt x="542" y="2781"/>
                  </a:lnTo>
                  <a:lnTo>
                    <a:pt x="657" y="2202"/>
                  </a:lnTo>
                  <a:lnTo>
                    <a:pt x="812" y="1623"/>
                  </a:lnTo>
                  <a:lnTo>
                    <a:pt x="1121" y="503"/>
                  </a:lnTo>
                  <a:close/>
                  <a:moveTo>
                    <a:pt x="9886" y="13786"/>
                  </a:moveTo>
                  <a:lnTo>
                    <a:pt x="10041" y="13825"/>
                  </a:lnTo>
                  <a:lnTo>
                    <a:pt x="10157" y="13902"/>
                  </a:lnTo>
                  <a:lnTo>
                    <a:pt x="10311" y="14018"/>
                  </a:lnTo>
                  <a:lnTo>
                    <a:pt x="10581" y="14481"/>
                  </a:lnTo>
                  <a:lnTo>
                    <a:pt x="10620" y="14674"/>
                  </a:lnTo>
                  <a:lnTo>
                    <a:pt x="10620" y="14906"/>
                  </a:lnTo>
                  <a:lnTo>
                    <a:pt x="10581" y="15099"/>
                  </a:lnTo>
                  <a:lnTo>
                    <a:pt x="10504" y="15254"/>
                  </a:lnTo>
                  <a:lnTo>
                    <a:pt x="10311" y="15640"/>
                  </a:lnTo>
                  <a:lnTo>
                    <a:pt x="10041" y="15910"/>
                  </a:lnTo>
                  <a:lnTo>
                    <a:pt x="9655" y="16296"/>
                  </a:lnTo>
                  <a:lnTo>
                    <a:pt x="9191" y="16605"/>
                  </a:lnTo>
                  <a:lnTo>
                    <a:pt x="8728" y="16914"/>
                  </a:lnTo>
                  <a:lnTo>
                    <a:pt x="8265" y="17184"/>
                  </a:lnTo>
                  <a:lnTo>
                    <a:pt x="8149" y="17184"/>
                  </a:lnTo>
                  <a:lnTo>
                    <a:pt x="8071" y="17262"/>
                  </a:lnTo>
                  <a:lnTo>
                    <a:pt x="7724" y="17416"/>
                  </a:lnTo>
                  <a:lnTo>
                    <a:pt x="7029" y="17725"/>
                  </a:lnTo>
                  <a:lnTo>
                    <a:pt x="6295" y="17995"/>
                  </a:lnTo>
                  <a:lnTo>
                    <a:pt x="5523" y="18150"/>
                  </a:lnTo>
                  <a:lnTo>
                    <a:pt x="4789" y="18304"/>
                  </a:lnTo>
                  <a:lnTo>
                    <a:pt x="4403" y="18343"/>
                  </a:lnTo>
                  <a:lnTo>
                    <a:pt x="4055" y="18343"/>
                  </a:lnTo>
                  <a:lnTo>
                    <a:pt x="3669" y="18266"/>
                  </a:lnTo>
                  <a:lnTo>
                    <a:pt x="3515" y="18227"/>
                  </a:lnTo>
                  <a:lnTo>
                    <a:pt x="3360" y="18150"/>
                  </a:lnTo>
                  <a:lnTo>
                    <a:pt x="3245" y="18034"/>
                  </a:lnTo>
                  <a:lnTo>
                    <a:pt x="3129" y="17957"/>
                  </a:lnTo>
                  <a:lnTo>
                    <a:pt x="2974" y="17686"/>
                  </a:lnTo>
                  <a:lnTo>
                    <a:pt x="2858" y="17377"/>
                  </a:lnTo>
                  <a:lnTo>
                    <a:pt x="2858" y="17068"/>
                  </a:lnTo>
                  <a:lnTo>
                    <a:pt x="2897" y="16875"/>
                  </a:lnTo>
                  <a:lnTo>
                    <a:pt x="2974" y="16721"/>
                  </a:lnTo>
                  <a:lnTo>
                    <a:pt x="3090" y="16566"/>
                  </a:lnTo>
                  <a:lnTo>
                    <a:pt x="3206" y="16451"/>
                  </a:lnTo>
                  <a:lnTo>
                    <a:pt x="3322" y="16373"/>
                  </a:lnTo>
                  <a:lnTo>
                    <a:pt x="3476" y="16296"/>
                  </a:lnTo>
                  <a:lnTo>
                    <a:pt x="3592" y="16296"/>
                  </a:lnTo>
                  <a:lnTo>
                    <a:pt x="3708" y="16335"/>
                  </a:lnTo>
                  <a:lnTo>
                    <a:pt x="3824" y="16451"/>
                  </a:lnTo>
                  <a:lnTo>
                    <a:pt x="3940" y="16605"/>
                  </a:lnTo>
                  <a:lnTo>
                    <a:pt x="4094" y="16798"/>
                  </a:lnTo>
                  <a:lnTo>
                    <a:pt x="4210" y="17068"/>
                  </a:lnTo>
                  <a:lnTo>
                    <a:pt x="4055" y="17068"/>
                  </a:lnTo>
                  <a:lnTo>
                    <a:pt x="3978" y="17107"/>
                  </a:lnTo>
                  <a:lnTo>
                    <a:pt x="3940" y="17184"/>
                  </a:lnTo>
                  <a:lnTo>
                    <a:pt x="3978" y="17300"/>
                  </a:lnTo>
                  <a:lnTo>
                    <a:pt x="4055" y="17339"/>
                  </a:lnTo>
                  <a:lnTo>
                    <a:pt x="4828" y="17339"/>
                  </a:lnTo>
                  <a:lnTo>
                    <a:pt x="5639" y="17262"/>
                  </a:lnTo>
                  <a:lnTo>
                    <a:pt x="6450" y="17107"/>
                  </a:lnTo>
                  <a:lnTo>
                    <a:pt x="7261" y="16875"/>
                  </a:lnTo>
                  <a:lnTo>
                    <a:pt x="7647" y="16721"/>
                  </a:lnTo>
                  <a:lnTo>
                    <a:pt x="8033" y="16528"/>
                  </a:lnTo>
                  <a:lnTo>
                    <a:pt x="8419" y="16335"/>
                  </a:lnTo>
                  <a:lnTo>
                    <a:pt x="8728" y="16103"/>
                  </a:lnTo>
                  <a:lnTo>
                    <a:pt x="9075" y="15871"/>
                  </a:lnTo>
                  <a:lnTo>
                    <a:pt x="9384" y="15601"/>
                  </a:lnTo>
                  <a:lnTo>
                    <a:pt x="9616" y="15331"/>
                  </a:lnTo>
                  <a:lnTo>
                    <a:pt x="9886" y="15022"/>
                  </a:lnTo>
                  <a:lnTo>
                    <a:pt x="9886" y="14945"/>
                  </a:lnTo>
                  <a:lnTo>
                    <a:pt x="9886" y="14906"/>
                  </a:lnTo>
                  <a:lnTo>
                    <a:pt x="9848" y="14829"/>
                  </a:lnTo>
                  <a:lnTo>
                    <a:pt x="9809" y="14790"/>
                  </a:lnTo>
                  <a:lnTo>
                    <a:pt x="9732" y="14752"/>
                  </a:lnTo>
                  <a:lnTo>
                    <a:pt x="9616" y="14752"/>
                  </a:lnTo>
                  <a:lnTo>
                    <a:pt x="9539" y="14790"/>
                  </a:lnTo>
                  <a:lnTo>
                    <a:pt x="9307" y="15099"/>
                  </a:lnTo>
                  <a:lnTo>
                    <a:pt x="9114" y="14945"/>
                  </a:lnTo>
                  <a:lnTo>
                    <a:pt x="9037" y="14829"/>
                  </a:lnTo>
                  <a:lnTo>
                    <a:pt x="8998" y="14674"/>
                  </a:lnTo>
                  <a:lnTo>
                    <a:pt x="8998" y="14558"/>
                  </a:lnTo>
                  <a:lnTo>
                    <a:pt x="9037" y="14404"/>
                  </a:lnTo>
                  <a:lnTo>
                    <a:pt x="9114" y="14288"/>
                  </a:lnTo>
                  <a:lnTo>
                    <a:pt x="9346" y="14056"/>
                  </a:lnTo>
                  <a:lnTo>
                    <a:pt x="9462" y="13941"/>
                  </a:lnTo>
                  <a:lnTo>
                    <a:pt x="9539" y="13825"/>
                  </a:lnTo>
                  <a:lnTo>
                    <a:pt x="9655" y="13786"/>
                  </a:lnTo>
                  <a:close/>
                  <a:moveTo>
                    <a:pt x="889" y="1"/>
                  </a:moveTo>
                  <a:lnTo>
                    <a:pt x="812" y="78"/>
                  </a:lnTo>
                  <a:lnTo>
                    <a:pt x="773" y="155"/>
                  </a:lnTo>
                  <a:lnTo>
                    <a:pt x="194" y="2511"/>
                  </a:lnTo>
                  <a:lnTo>
                    <a:pt x="117" y="2897"/>
                  </a:lnTo>
                  <a:lnTo>
                    <a:pt x="40" y="3322"/>
                  </a:lnTo>
                  <a:lnTo>
                    <a:pt x="1" y="3746"/>
                  </a:lnTo>
                  <a:lnTo>
                    <a:pt x="1" y="4210"/>
                  </a:lnTo>
                  <a:lnTo>
                    <a:pt x="78" y="4441"/>
                  </a:lnTo>
                  <a:lnTo>
                    <a:pt x="155" y="4673"/>
                  </a:lnTo>
                  <a:lnTo>
                    <a:pt x="348" y="5136"/>
                  </a:lnTo>
                  <a:lnTo>
                    <a:pt x="850" y="6025"/>
                  </a:lnTo>
                  <a:lnTo>
                    <a:pt x="1970" y="8187"/>
                  </a:lnTo>
                  <a:lnTo>
                    <a:pt x="4133" y="12435"/>
                  </a:lnTo>
                  <a:lnTo>
                    <a:pt x="5253" y="14558"/>
                  </a:lnTo>
                  <a:lnTo>
                    <a:pt x="6411" y="16682"/>
                  </a:lnTo>
                  <a:lnTo>
                    <a:pt x="5484" y="16875"/>
                  </a:lnTo>
                  <a:lnTo>
                    <a:pt x="4596" y="16991"/>
                  </a:lnTo>
                  <a:lnTo>
                    <a:pt x="4596" y="16991"/>
                  </a:lnTo>
                  <a:lnTo>
                    <a:pt x="4673" y="16837"/>
                  </a:lnTo>
                  <a:lnTo>
                    <a:pt x="4712" y="16682"/>
                  </a:lnTo>
                  <a:lnTo>
                    <a:pt x="4712" y="16528"/>
                  </a:lnTo>
                  <a:lnTo>
                    <a:pt x="4635" y="16373"/>
                  </a:lnTo>
                  <a:lnTo>
                    <a:pt x="4557" y="16219"/>
                  </a:lnTo>
                  <a:lnTo>
                    <a:pt x="4442" y="16103"/>
                  </a:lnTo>
                  <a:lnTo>
                    <a:pt x="4326" y="15987"/>
                  </a:lnTo>
                  <a:lnTo>
                    <a:pt x="4133" y="15910"/>
                  </a:lnTo>
                  <a:lnTo>
                    <a:pt x="3862" y="15871"/>
                  </a:lnTo>
                  <a:lnTo>
                    <a:pt x="3592" y="15871"/>
                  </a:lnTo>
                  <a:lnTo>
                    <a:pt x="3322" y="15949"/>
                  </a:lnTo>
                  <a:lnTo>
                    <a:pt x="3090" y="16103"/>
                  </a:lnTo>
                  <a:lnTo>
                    <a:pt x="2897" y="16258"/>
                  </a:lnTo>
                  <a:lnTo>
                    <a:pt x="2743" y="16489"/>
                  </a:lnTo>
                  <a:lnTo>
                    <a:pt x="2588" y="16721"/>
                  </a:lnTo>
                  <a:lnTo>
                    <a:pt x="2550" y="16991"/>
                  </a:lnTo>
                  <a:lnTo>
                    <a:pt x="2511" y="17416"/>
                  </a:lnTo>
                  <a:lnTo>
                    <a:pt x="2550" y="17725"/>
                  </a:lnTo>
                  <a:lnTo>
                    <a:pt x="2704" y="17995"/>
                  </a:lnTo>
                  <a:lnTo>
                    <a:pt x="2858" y="18227"/>
                  </a:lnTo>
                  <a:lnTo>
                    <a:pt x="3129" y="18381"/>
                  </a:lnTo>
                  <a:lnTo>
                    <a:pt x="3399" y="18497"/>
                  </a:lnTo>
                  <a:lnTo>
                    <a:pt x="3747" y="18574"/>
                  </a:lnTo>
                  <a:lnTo>
                    <a:pt x="4094" y="18613"/>
                  </a:lnTo>
                  <a:lnTo>
                    <a:pt x="4442" y="18613"/>
                  </a:lnTo>
                  <a:lnTo>
                    <a:pt x="4828" y="18574"/>
                  </a:lnTo>
                  <a:lnTo>
                    <a:pt x="5639" y="18420"/>
                  </a:lnTo>
                  <a:lnTo>
                    <a:pt x="6334" y="18266"/>
                  </a:lnTo>
                  <a:lnTo>
                    <a:pt x="6952" y="18072"/>
                  </a:lnTo>
                  <a:lnTo>
                    <a:pt x="7067" y="18034"/>
                  </a:lnTo>
                  <a:lnTo>
                    <a:pt x="7299" y="17957"/>
                  </a:lnTo>
                  <a:lnTo>
                    <a:pt x="8149" y="17570"/>
                  </a:lnTo>
                  <a:lnTo>
                    <a:pt x="8612" y="18497"/>
                  </a:lnTo>
                  <a:lnTo>
                    <a:pt x="9037" y="19463"/>
                  </a:lnTo>
                  <a:lnTo>
                    <a:pt x="9269" y="20003"/>
                  </a:lnTo>
                  <a:lnTo>
                    <a:pt x="9423" y="20351"/>
                  </a:lnTo>
                  <a:lnTo>
                    <a:pt x="9539" y="20660"/>
                  </a:lnTo>
                  <a:lnTo>
                    <a:pt x="9770" y="20621"/>
                  </a:lnTo>
                  <a:lnTo>
                    <a:pt x="9693" y="20428"/>
                  </a:lnTo>
                  <a:lnTo>
                    <a:pt x="9423" y="19656"/>
                  </a:lnTo>
                  <a:lnTo>
                    <a:pt x="9114" y="18922"/>
                  </a:lnTo>
                  <a:lnTo>
                    <a:pt x="8767" y="18150"/>
                  </a:lnTo>
                  <a:lnTo>
                    <a:pt x="8419" y="17416"/>
                  </a:lnTo>
                  <a:lnTo>
                    <a:pt x="8960" y="17107"/>
                  </a:lnTo>
                  <a:lnTo>
                    <a:pt x="9539" y="16760"/>
                  </a:lnTo>
                  <a:lnTo>
                    <a:pt x="10041" y="16373"/>
                  </a:lnTo>
                  <a:lnTo>
                    <a:pt x="10272" y="16180"/>
                  </a:lnTo>
                  <a:lnTo>
                    <a:pt x="10466" y="15949"/>
                  </a:lnTo>
                  <a:lnTo>
                    <a:pt x="10659" y="15717"/>
                  </a:lnTo>
                  <a:lnTo>
                    <a:pt x="10813" y="15485"/>
                  </a:lnTo>
                  <a:lnTo>
                    <a:pt x="10929" y="15254"/>
                  </a:lnTo>
                  <a:lnTo>
                    <a:pt x="10968" y="14983"/>
                  </a:lnTo>
                  <a:lnTo>
                    <a:pt x="10968" y="14752"/>
                  </a:lnTo>
                  <a:lnTo>
                    <a:pt x="10929" y="14520"/>
                  </a:lnTo>
                  <a:lnTo>
                    <a:pt x="10852" y="14250"/>
                  </a:lnTo>
                  <a:lnTo>
                    <a:pt x="10659" y="13979"/>
                  </a:lnTo>
                  <a:lnTo>
                    <a:pt x="10504" y="13825"/>
                  </a:lnTo>
                  <a:lnTo>
                    <a:pt x="10272" y="13670"/>
                  </a:lnTo>
                  <a:lnTo>
                    <a:pt x="10041" y="13555"/>
                  </a:lnTo>
                  <a:lnTo>
                    <a:pt x="9809" y="13516"/>
                  </a:lnTo>
                  <a:lnTo>
                    <a:pt x="9539" y="13516"/>
                  </a:lnTo>
                  <a:lnTo>
                    <a:pt x="9307" y="13555"/>
                  </a:lnTo>
                  <a:lnTo>
                    <a:pt x="9075" y="13670"/>
                  </a:lnTo>
                  <a:lnTo>
                    <a:pt x="8882" y="13863"/>
                  </a:lnTo>
                  <a:lnTo>
                    <a:pt x="8767" y="14056"/>
                  </a:lnTo>
                  <a:lnTo>
                    <a:pt x="8728" y="14250"/>
                  </a:lnTo>
                  <a:lnTo>
                    <a:pt x="8689" y="14443"/>
                  </a:lnTo>
                  <a:lnTo>
                    <a:pt x="8689" y="14636"/>
                  </a:lnTo>
                  <a:lnTo>
                    <a:pt x="8728" y="14829"/>
                  </a:lnTo>
                  <a:lnTo>
                    <a:pt x="8805" y="15022"/>
                  </a:lnTo>
                  <a:lnTo>
                    <a:pt x="8921" y="15176"/>
                  </a:lnTo>
                  <a:lnTo>
                    <a:pt x="9075" y="15331"/>
                  </a:lnTo>
                  <a:lnTo>
                    <a:pt x="8728" y="15640"/>
                  </a:lnTo>
                  <a:lnTo>
                    <a:pt x="8342" y="15871"/>
                  </a:lnTo>
                  <a:lnTo>
                    <a:pt x="7917" y="16103"/>
                  </a:lnTo>
                  <a:lnTo>
                    <a:pt x="7454" y="16296"/>
                  </a:lnTo>
                  <a:lnTo>
                    <a:pt x="7531" y="16258"/>
                  </a:lnTo>
                  <a:lnTo>
                    <a:pt x="7608" y="16219"/>
                  </a:lnTo>
                  <a:lnTo>
                    <a:pt x="7608" y="16142"/>
                  </a:lnTo>
                  <a:lnTo>
                    <a:pt x="7608" y="16026"/>
                  </a:lnTo>
                  <a:lnTo>
                    <a:pt x="5330" y="6488"/>
                  </a:lnTo>
                  <a:lnTo>
                    <a:pt x="4712" y="4094"/>
                  </a:lnTo>
                  <a:lnTo>
                    <a:pt x="4480" y="3013"/>
                  </a:lnTo>
                  <a:lnTo>
                    <a:pt x="4326" y="2511"/>
                  </a:lnTo>
                  <a:lnTo>
                    <a:pt x="4249" y="2240"/>
                  </a:lnTo>
                  <a:lnTo>
                    <a:pt x="4094" y="2009"/>
                  </a:lnTo>
                  <a:lnTo>
                    <a:pt x="3824" y="1700"/>
                  </a:lnTo>
                  <a:lnTo>
                    <a:pt x="3515" y="1352"/>
                  </a:lnTo>
                  <a:lnTo>
                    <a:pt x="3129" y="1082"/>
                  </a:lnTo>
                  <a:lnTo>
                    <a:pt x="2704" y="812"/>
                  </a:lnTo>
                  <a:lnTo>
                    <a:pt x="2318" y="580"/>
                  </a:lnTo>
                  <a:lnTo>
                    <a:pt x="1854" y="387"/>
                  </a:lnTo>
                  <a:lnTo>
                    <a:pt x="108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11"/>
            <p:cNvSpPr/>
            <p:nvPr/>
          </p:nvSpPr>
          <p:spPr>
            <a:xfrm>
              <a:off x="319200" y="3515375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8" y="309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2"/>
                  </a:lnTo>
                  <a:lnTo>
                    <a:pt x="7299" y="502"/>
                  </a:lnTo>
                  <a:lnTo>
                    <a:pt x="7453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3"/>
                  </a:lnTo>
                  <a:lnTo>
                    <a:pt x="6295" y="4943"/>
                  </a:lnTo>
                  <a:lnTo>
                    <a:pt x="6218" y="3978"/>
                  </a:lnTo>
                  <a:lnTo>
                    <a:pt x="6140" y="2974"/>
                  </a:lnTo>
                  <a:lnTo>
                    <a:pt x="6140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4"/>
                  </a:lnTo>
                  <a:lnTo>
                    <a:pt x="6449" y="502"/>
                  </a:lnTo>
                  <a:lnTo>
                    <a:pt x="6527" y="425"/>
                  </a:lnTo>
                  <a:lnTo>
                    <a:pt x="6642" y="348"/>
                  </a:lnTo>
                  <a:lnTo>
                    <a:pt x="6758" y="309"/>
                  </a:lnTo>
                  <a:close/>
                  <a:moveTo>
                    <a:pt x="11971" y="4711"/>
                  </a:moveTo>
                  <a:lnTo>
                    <a:pt x="12087" y="4750"/>
                  </a:lnTo>
                  <a:lnTo>
                    <a:pt x="12164" y="4827"/>
                  </a:lnTo>
                  <a:lnTo>
                    <a:pt x="12280" y="4905"/>
                  </a:lnTo>
                  <a:lnTo>
                    <a:pt x="12319" y="4982"/>
                  </a:lnTo>
                  <a:lnTo>
                    <a:pt x="12396" y="5136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1"/>
                  </a:lnTo>
                  <a:lnTo>
                    <a:pt x="10041" y="5831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8" y="5252"/>
                  </a:lnTo>
                  <a:lnTo>
                    <a:pt x="7955" y="5020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8" y="4750"/>
                  </a:lnTo>
                  <a:lnTo>
                    <a:pt x="11353" y="4711"/>
                  </a:lnTo>
                  <a:close/>
                  <a:moveTo>
                    <a:pt x="5638" y="5754"/>
                  </a:moveTo>
                  <a:lnTo>
                    <a:pt x="4557" y="6449"/>
                  </a:lnTo>
                  <a:lnTo>
                    <a:pt x="3437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29" y="7917"/>
                  </a:lnTo>
                  <a:lnTo>
                    <a:pt x="1120" y="7955"/>
                  </a:lnTo>
                  <a:lnTo>
                    <a:pt x="927" y="7917"/>
                  </a:lnTo>
                  <a:lnTo>
                    <a:pt x="850" y="7878"/>
                  </a:lnTo>
                  <a:lnTo>
                    <a:pt x="773" y="7801"/>
                  </a:lnTo>
                  <a:lnTo>
                    <a:pt x="734" y="7685"/>
                  </a:lnTo>
                  <a:lnTo>
                    <a:pt x="696" y="7530"/>
                  </a:lnTo>
                  <a:lnTo>
                    <a:pt x="696" y="7376"/>
                  </a:lnTo>
                  <a:lnTo>
                    <a:pt x="696" y="7221"/>
                  </a:lnTo>
                  <a:lnTo>
                    <a:pt x="734" y="7144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2"/>
                  </a:lnTo>
                  <a:lnTo>
                    <a:pt x="2742" y="6449"/>
                  </a:lnTo>
                  <a:lnTo>
                    <a:pt x="3592" y="6295"/>
                  </a:lnTo>
                  <a:lnTo>
                    <a:pt x="4634" y="6063"/>
                  </a:lnTo>
                  <a:lnTo>
                    <a:pt x="5136" y="5909"/>
                  </a:lnTo>
                  <a:lnTo>
                    <a:pt x="5638" y="5754"/>
                  </a:lnTo>
                  <a:close/>
                  <a:moveTo>
                    <a:pt x="6951" y="0"/>
                  </a:moveTo>
                  <a:lnTo>
                    <a:pt x="6720" y="39"/>
                  </a:lnTo>
                  <a:lnTo>
                    <a:pt x="6527" y="116"/>
                  </a:lnTo>
                  <a:lnTo>
                    <a:pt x="6333" y="232"/>
                  </a:lnTo>
                  <a:lnTo>
                    <a:pt x="6140" y="425"/>
                  </a:lnTo>
                  <a:lnTo>
                    <a:pt x="5986" y="618"/>
                  </a:lnTo>
                  <a:lnTo>
                    <a:pt x="5909" y="811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1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3" y="5020"/>
                  </a:lnTo>
                  <a:lnTo>
                    <a:pt x="6025" y="5136"/>
                  </a:lnTo>
                  <a:lnTo>
                    <a:pt x="6063" y="5252"/>
                  </a:lnTo>
                  <a:lnTo>
                    <a:pt x="5523" y="5445"/>
                  </a:lnTo>
                  <a:lnTo>
                    <a:pt x="4982" y="5561"/>
                  </a:lnTo>
                  <a:lnTo>
                    <a:pt x="3939" y="5831"/>
                  </a:lnTo>
                  <a:lnTo>
                    <a:pt x="2858" y="6024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0" y="6642"/>
                  </a:lnTo>
                  <a:lnTo>
                    <a:pt x="503" y="6835"/>
                  </a:lnTo>
                  <a:lnTo>
                    <a:pt x="232" y="7028"/>
                  </a:lnTo>
                  <a:lnTo>
                    <a:pt x="116" y="7144"/>
                  </a:lnTo>
                  <a:lnTo>
                    <a:pt x="39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39" y="7723"/>
                  </a:lnTo>
                  <a:lnTo>
                    <a:pt x="116" y="7917"/>
                  </a:lnTo>
                  <a:lnTo>
                    <a:pt x="232" y="8032"/>
                  </a:lnTo>
                  <a:lnTo>
                    <a:pt x="348" y="8148"/>
                  </a:lnTo>
                  <a:lnTo>
                    <a:pt x="503" y="8225"/>
                  </a:lnTo>
                  <a:lnTo>
                    <a:pt x="618" y="8264"/>
                  </a:lnTo>
                  <a:lnTo>
                    <a:pt x="927" y="8341"/>
                  </a:lnTo>
                  <a:lnTo>
                    <a:pt x="1275" y="8341"/>
                  </a:lnTo>
                  <a:lnTo>
                    <a:pt x="1622" y="8303"/>
                  </a:lnTo>
                  <a:lnTo>
                    <a:pt x="1931" y="8187"/>
                  </a:lnTo>
                  <a:lnTo>
                    <a:pt x="2549" y="7994"/>
                  </a:lnTo>
                  <a:lnTo>
                    <a:pt x="3553" y="7530"/>
                  </a:lnTo>
                  <a:lnTo>
                    <a:pt x="4519" y="6990"/>
                  </a:lnTo>
                  <a:lnTo>
                    <a:pt x="5445" y="6372"/>
                  </a:lnTo>
                  <a:lnTo>
                    <a:pt x="5909" y="6063"/>
                  </a:lnTo>
                  <a:lnTo>
                    <a:pt x="6333" y="5715"/>
                  </a:lnTo>
                  <a:lnTo>
                    <a:pt x="6527" y="6102"/>
                  </a:lnTo>
                  <a:lnTo>
                    <a:pt x="6642" y="6295"/>
                  </a:lnTo>
                  <a:lnTo>
                    <a:pt x="6758" y="6449"/>
                  </a:lnTo>
                  <a:lnTo>
                    <a:pt x="7029" y="6372"/>
                  </a:lnTo>
                  <a:lnTo>
                    <a:pt x="7029" y="6333"/>
                  </a:lnTo>
                  <a:lnTo>
                    <a:pt x="6835" y="5986"/>
                  </a:lnTo>
                  <a:lnTo>
                    <a:pt x="6758" y="5831"/>
                  </a:lnTo>
                  <a:lnTo>
                    <a:pt x="6720" y="5638"/>
                  </a:lnTo>
                  <a:lnTo>
                    <a:pt x="6720" y="5561"/>
                  </a:lnTo>
                  <a:lnTo>
                    <a:pt x="7569" y="5831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7"/>
                  </a:lnTo>
                  <a:lnTo>
                    <a:pt x="11006" y="6217"/>
                  </a:lnTo>
                  <a:lnTo>
                    <a:pt x="11469" y="6179"/>
                  </a:lnTo>
                  <a:lnTo>
                    <a:pt x="11933" y="6140"/>
                  </a:lnTo>
                  <a:lnTo>
                    <a:pt x="12357" y="5986"/>
                  </a:lnTo>
                  <a:lnTo>
                    <a:pt x="12512" y="5909"/>
                  </a:lnTo>
                  <a:lnTo>
                    <a:pt x="12666" y="5793"/>
                  </a:lnTo>
                  <a:lnTo>
                    <a:pt x="12821" y="5677"/>
                  </a:lnTo>
                  <a:lnTo>
                    <a:pt x="12898" y="5522"/>
                  </a:lnTo>
                  <a:lnTo>
                    <a:pt x="12975" y="5368"/>
                  </a:lnTo>
                  <a:lnTo>
                    <a:pt x="12975" y="5175"/>
                  </a:lnTo>
                  <a:lnTo>
                    <a:pt x="12975" y="4982"/>
                  </a:lnTo>
                  <a:lnTo>
                    <a:pt x="12898" y="4827"/>
                  </a:lnTo>
                  <a:lnTo>
                    <a:pt x="12821" y="4711"/>
                  </a:lnTo>
                  <a:lnTo>
                    <a:pt x="12744" y="4634"/>
                  </a:lnTo>
                  <a:lnTo>
                    <a:pt x="12628" y="4518"/>
                  </a:lnTo>
                  <a:lnTo>
                    <a:pt x="12473" y="4480"/>
                  </a:lnTo>
                  <a:lnTo>
                    <a:pt x="12164" y="4364"/>
                  </a:lnTo>
                  <a:lnTo>
                    <a:pt x="11817" y="4325"/>
                  </a:lnTo>
                  <a:lnTo>
                    <a:pt x="11469" y="4325"/>
                  </a:lnTo>
                  <a:lnTo>
                    <a:pt x="10890" y="4364"/>
                  </a:lnTo>
                  <a:lnTo>
                    <a:pt x="9847" y="4403"/>
                  </a:lnTo>
                  <a:lnTo>
                    <a:pt x="8843" y="4480"/>
                  </a:lnTo>
                  <a:lnTo>
                    <a:pt x="7839" y="4634"/>
                  </a:lnTo>
                  <a:lnTo>
                    <a:pt x="6835" y="4827"/>
                  </a:lnTo>
                  <a:lnTo>
                    <a:pt x="7376" y="3476"/>
                  </a:lnTo>
                  <a:lnTo>
                    <a:pt x="7646" y="2742"/>
                  </a:lnTo>
                  <a:lnTo>
                    <a:pt x="7839" y="2047"/>
                  </a:lnTo>
                  <a:lnTo>
                    <a:pt x="7917" y="1815"/>
                  </a:lnTo>
                  <a:lnTo>
                    <a:pt x="7917" y="1545"/>
                  </a:lnTo>
                  <a:lnTo>
                    <a:pt x="7917" y="1313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8"/>
                  </a:lnTo>
                  <a:lnTo>
                    <a:pt x="7531" y="425"/>
                  </a:lnTo>
                  <a:lnTo>
                    <a:pt x="7337" y="271"/>
                  </a:lnTo>
                  <a:lnTo>
                    <a:pt x="7260" y="155"/>
                  </a:lnTo>
                  <a:lnTo>
                    <a:pt x="7144" y="78"/>
                  </a:lnTo>
                  <a:lnTo>
                    <a:pt x="695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11"/>
            <p:cNvSpPr/>
            <p:nvPr/>
          </p:nvSpPr>
          <p:spPr>
            <a:xfrm>
              <a:off x="2371575" y="3521175"/>
              <a:ext cx="106225" cy="123575"/>
            </a:xfrm>
            <a:custGeom>
              <a:avLst/>
              <a:gdLst/>
              <a:ahLst/>
              <a:cxnLst/>
              <a:rect l="l" t="t" r="r" b="b"/>
              <a:pathLst>
                <a:path w="4249" h="4943" extrusionOk="0">
                  <a:moveTo>
                    <a:pt x="3862" y="0"/>
                  </a:moveTo>
                  <a:lnTo>
                    <a:pt x="3592" y="541"/>
                  </a:lnTo>
                  <a:lnTo>
                    <a:pt x="3245" y="1120"/>
                  </a:lnTo>
                  <a:lnTo>
                    <a:pt x="2897" y="1661"/>
                  </a:lnTo>
                  <a:lnTo>
                    <a:pt x="2511" y="2163"/>
                  </a:lnTo>
                  <a:lnTo>
                    <a:pt x="1932" y="2858"/>
                  </a:lnTo>
                  <a:lnTo>
                    <a:pt x="1314" y="3475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48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50"/>
                  </a:lnTo>
                  <a:lnTo>
                    <a:pt x="966" y="4518"/>
                  </a:lnTo>
                  <a:lnTo>
                    <a:pt x="1314" y="4209"/>
                  </a:lnTo>
                  <a:lnTo>
                    <a:pt x="1700" y="3900"/>
                  </a:lnTo>
                  <a:lnTo>
                    <a:pt x="2009" y="3553"/>
                  </a:lnTo>
                  <a:lnTo>
                    <a:pt x="2356" y="3167"/>
                  </a:lnTo>
                  <a:lnTo>
                    <a:pt x="2897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2"/>
                  </a:lnTo>
                  <a:lnTo>
                    <a:pt x="4248" y="155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11"/>
            <p:cNvSpPr/>
            <p:nvPr/>
          </p:nvSpPr>
          <p:spPr>
            <a:xfrm>
              <a:off x="2320425" y="3522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1"/>
                  </a:moveTo>
                  <a:lnTo>
                    <a:pt x="1004" y="310"/>
                  </a:ln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314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507"/>
                  </a:lnTo>
                  <a:lnTo>
                    <a:pt x="579" y="1430"/>
                  </a:lnTo>
                  <a:lnTo>
                    <a:pt x="502" y="1314"/>
                  </a:lnTo>
                  <a:lnTo>
                    <a:pt x="464" y="1236"/>
                  </a:lnTo>
                  <a:lnTo>
                    <a:pt x="425" y="1005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426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1"/>
                  </a:moveTo>
                  <a:lnTo>
                    <a:pt x="850" y="39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117"/>
                  </a:lnTo>
                  <a:lnTo>
                    <a:pt x="271" y="232"/>
                  </a:lnTo>
                  <a:lnTo>
                    <a:pt x="155" y="348"/>
                  </a:lnTo>
                  <a:lnTo>
                    <a:pt x="77" y="541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68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932"/>
                  </a:lnTo>
                  <a:lnTo>
                    <a:pt x="1622" y="1816"/>
                  </a:lnTo>
                  <a:lnTo>
                    <a:pt x="1777" y="1700"/>
                  </a:lnTo>
                  <a:lnTo>
                    <a:pt x="1892" y="1545"/>
                  </a:lnTo>
                  <a:lnTo>
                    <a:pt x="1970" y="1352"/>
                  </a:lnTo>
                  <a:lnTo>
                    <a:pt x="2047" y="1198"/>
                  </a:lnTo>
                  <a:lnTo>
                    <a:pt x="2085" y="1005"/>
                  </a:lnTo>
                  <a:lnTo>
                    <a:pt x="2047" y="812"/>
                  </a:lnTo>
                  <a:lnTo>
                    <a:pt x="1970" y="619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78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11"/>
            <p:cNvSpPr/>
            <p:nvPr/>
          </p:nvSpPr>
          <p:spPr>
            <a:xfrm>
              <a:off x="5925125" y="3542400"/>
              <a:ext cx="60825" cy="90775"/>
            </a:xfrm>
            <a:custGeom>
              <a:avLst/>
              <a:gdLst/>
              <a:ahLst/>
              <a:cxnLst/>
              <a:rect l="l" t="t" r="r" b="b"/>
              <a:pathLst>
                <a:path w="2433" h="3631" extrusionOk="0">
                  <a:moveTo>
                    <a:pt x="1197" y="1"/>
                  </a:moveTo>
                  <a:lnTo>
                    <a:pt x="1081" y="39"/>
                  </a:lnTo>
                  <a:lnTo>
                    <a:pt x="1004" y="78"/>
                  </a:lnTo>
                  <a:lnTo>
                    <a:pt x="966" y="117"/>
                  </a:lnTo>
                  <a:lnTo>
                    <a:pt x="927" y="194"/>
                  </a:lnTo>
                  <a:lnTo>
                    <a:pt x="927" y="271"/>
                  </a:lnTo>
                  <a:lnTo>
                    <a:pt x="850" y="271"/>
                  </a:lnTo>
                  <a:lnTo>
                    <a:pt x="772" y="310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41"/>
                  </a:lnTo>
                  <a:lnTo>
                    <a:pt x="695" y="619"/>
                  </a:lnTo>
                  <a:lnTo>
                    <a:pt x="772" y="696"/>
                  </a:lnTo>
                  <a:lnTo>
                    <a:pt x="850" y="734"/>
                  </a:lnTo>
                  <a:lnTo>
                    <a:pt x="1081" y="812"/>
                  </a:lnTo>
                  <a:lnTo>
                    <a:pt x="1274" y="966"/>
                  </a:lnTo>
                  <a:lnTo>
                    <a:pt x="1468" y="1121"/>
                  </a:lnTo>
                  <a:lnTo>
                    <a:pt x="1622" y="1275"/>
                  </a:lnTo>
                  <a:lnTo>
                    <a:pt x="1738" y="1507"/>
                  </a:lnTo>
                  <a:lnTo>
                    <a:pt x="1854" y="1700"/>
                  </a:lnTo>
                  <a:lnTo>
                    <a:pt x="1892" y="1931"/>
                  </a:lnTo>
                  <a:lnTo>
                    <a:pt x="1931" y="2163"/>
                  </a:lnTo>
                  <a:lnTo>
                    <a:pt x="1892" y="2472"/>
                  </a:lnTo>
                  <a:lnTo>
                    <a:pt x="1815" y="2742"/>
                  </a:lnTo>
                  <a:lnTo>
                    <a:pt x="1738" y="2897"/>
                  </a:lnTo>
                  <a:lnTo>
                    <a:pt x="1622" y="2974"/>
                  </a:lnTo>
                  <a:lnTo>
                    <a:pt x="1506" y="3090"/>
                  </a:lnTo>
                  <a:lnTo>
                    <a:pt x="1390" y="3128"/>
                  </a:lnTo>
                  <a:lnTo>
                    <a:pt x="1197" y="3167"/>
                  </a:lnTo>
                  <a:lnTo>
                    <a:pt x="1043" y="3128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81"/>
                  </a:lnTo>
                  <a:lnTo>
                    <a:pt x="811" y="2626"/>
                  </a:lnTo>
                  <a:lnTo>
                    <a:pt x="888" y="2472"/>
                  </a:lnTo>
                  <a:lnTo>
                    <a:pt x="1043" y="2356"/>
                  </a:lnTo>
                  <a:lnTo>
                    <a:pt x="1120" y="2279"/>
                  </a:lnTo>
                  <a:lnTo>
                    <a:pt x="1159" y="2163"/>
                  </a:lnTo>
                  <a:lnTo>
                    <a:pt x="1120" y="2047"/>
                  </a:lnTo>
                  <a:lnTo>
                    <a:pt x="1043" y="1970"/>
                  </a:lnTo>
                  <a:lnTo>
                    <a:pt x="618" y="1623"/>
                  </a:lnTo>
                  <a:lnTo>
                    <a:pt x="425" y="1468"/>
                  </a:lnTo>
                  <a:lnTo>
                    <a:pt x="193" y="1352"/>
                  </a:lnTo>
                  <a:lnTo>
                    <a:pt x="0" y="1623"/>
                  </a:lnTo>
                  <a:lnTo>
                    <a:pt x="270" y="1893"/>
                  </a:lnTo>
                  <a:lnTo>
                    <a:pt x="541" y="2163"/>
                  </a:lnTo>
                  <a:lnTo>
                    <a:pt x="386" y="2395"/>
                  </a:lnTo>
                  <a:lnTo>
                    <a:pt x="309" y="2626"/>
                  </a:lnTo>
                  <a:lnTo>
                    <a:pt x="309" y="2935"/>
                  </a:lnTo>
                  <a:lnTo>
                    <a:pt x="348" y="3051"/>
                  </a:lnTo>
                  <a:lnTo>
                    <a:pt x="425" y="3206"/>
                  </a:lnTo>
                  <a:lnTo>
                    <a:pt x="541" y="3360"/>
                  </a:lnTo>
                  <a:lnTo>
                    <a:pt x="695" y="3476"/>
                  </a:lnTo>
                  <a:lnTo>
                    <a:pt x="850" y="3592"/>
                  </a:lnTo>
                  <a:lnTo>
                    <a:pt x="1081" y="3630"/>
                  </a:lnTo>
                  <a:lnTo>
                    <a:pt x="1274" y="3630"/>
                  </a:lnTo>
                  <a:lnTo>
                    <a:pt x="1468" y="3592"/>
                  </a:lnTo>
                  <a:lnTo>
                    <a:pt x="1661" y="3515"/>
                  </a:lnTo>
                  <a:lnTo>
                    <a:pt x="1854" y="3437"/>
                  </a:lnTo>
                  <a:lnTo>
                    <a:pt x="2047" y="3283"/>
                  </a:lnTo>
                  <a:lnTo>
                    <a:pt x="2201" y="3090"/>
                  </a:lnTo>
                  <a:lnTo>
                    <a:pt x="2317" y="2897"/>
                  </a:lnTo>
                  <a:lnTo>
                    <a:pt x="2394" y="2704"/>
                  </a:lnTo>
                  <a:lnTo>
                    <a:pt x="2433" y="2472"/>
                  </a:lnTo>
                  <a:lnTo>
                    <a:pt x="2433" y="2279"/>
                  </a:lnTo>
                  <a:lnTo>
                    <a:pt x="2433" y="2047"/>
                  </a:lnTo>
                  <a:lnTo>
                    <a:pt x="2356" y="1816"/>
                  </a:lnTo>
                  <a:lnTo>
                    <a:pt x="2317" y="1623"/>
                  </a:lnTo>
                  <a:lnTo>
                    <a:pt x="2201" y="1391"/>
                  </a:lnTo>
                  <a:lnTo>
                    <a:pt x="1931" y="1005"/>
                  </a:lnTo>
                  <a:lnTo>
                    <a:pt x="1622" y="657"/>
                  </a:lnTo>
                  <a:lnTo>
                    <a:pt x="1274" y="425"/>
                  </a:lnTo>
                  <a:lnTo>
                    <a:pt x="11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11"/>
            <p:cNvSpPr/>
            <p:nvPr/>
          </p:nvSpPr>
          <p:spPr>
            <a:xfrm>
              <a:off x="5032150" y="354530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11"/>
            <p:cNvSpPr/>
            <p:nvPr/>
          </p:nvSpPr>
          <p:spPr>
            <a:xfrm>
              <a:off x="3784900" y="3554950"/>
              <a:ext cx="112950" cy="132275"/>
            </a:xfrm>
            <a:custGeom>
              <a:avLst/>
              <a:gdLst/>
              <a:ahLst/>
              <a:cxnLst/>
              <a:rect l="l" t="t" r="r" b="b"/>
              <a:pathLst>
                <a:path w="4518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3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5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8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6" y="3167"/>
                  </a:lnTo>
                  <a:lnTo>
                    <a:pt x="772" y="2742"/>
                  </a:lnTo>
                  <a:lnTo>
                    <a:pt x="965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79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11"/>
            <p:cNvSpPr/>
            <p:nvPr/>
          </p:nvSpPr>
          <p:spPr>
            <a:xfrm>
              <a:off x="5529325" y="35675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463" y="927"/>
                  </a:lnTo>
                  <a:lnTo>
                    <a:pt x="1043" y="1622"/>
                  </a:lnTo>
                  <a:lnTo>
                    <a:pt x="1661" y="2279"/>
                  </a:lnTo>
                  <a:lnTo>
                    <a:pt x="2356" y="2858"/>
                  </a:lnTo>
                  <a:lnTo>
                    <a:pt x="3089" y="3360"/>
                  </a:lnTo>
                  <a:lnTo>
                    <a:pt x="3862" y="3824"/>
                  </a:lnTo>
                  <a:lnTo>
                    <a:pt x="4672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21" y="4905"/>
                  </a:lnTo>
                  <a:lnTo>
                    <a:pt x="7684" y="4943"/>
                  </a:lnTo>
                  <a:lnTo>
                    <a:pt x="8109" y="4982"/>
                  </a:lnTo>
                  <a:lnTo>
                    <a:pt x="8534" y="4943"/>
                  </a:lnTo>
                  <a:lnTo>
                    <a:pt x="8959" y="4905"/>
                  </a:lnTo>
                  <a:lnTo>
                    <a:pt x="9383" y="4866"/>
                  </a:lnTo>
                  <a:lnTo>
                    <a:pt x="9808" y="4750"/>
                  </a:lnTo>
                  <a:lnTo>
                    <a:pt x="10233" y="4634"/>
                  </a:lnTo>
                  <a:lnTo>
                    <a:pt x="10658" y="4480"/>
                  </a:lnTo>
                  <a:lnTo>
                    <a:pt x="11044" y="4326"/>
                  </a:lnTo>
                  <a:lnTo>
                    <a:pt x="11469" y="4094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280" y="3553"/>
                  </a:lnTo>
                  <a:lnTo>
                    <a:pt x="12434" y="3167"/>
                  </a:lnTo>
                  <a:lnTo>
                    <a:pt x="12241" y="3167"/>
                  </a:lnTo>
                  <a:lnTo>
                    <a:pt x="12202" y="3128"/>
                  </a:lnTo>
                  <a:lnTo>
                    <a:pt x="12009" y="3128"/>
                  </a:lnTo>
                  <a:lnTo>
                    <a:pt x="11893" y="3167"/>
                  </a:lnTo>
                  <a:lnTo>
                    <a:pt x="11546" y="3437"/>
                  </a:lnTo>
                  <a:lnTo>
                    <a:pt x="11198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01" y="4171"/>
                  </a:lnTo>
                  <a:lnTo>
                    <a:pt x="9615" y="4287"/>
                  </a:lnTo>
                  <a:lnTo>
                    <a:pt x="9190" y="4364"/>
                  </a:lnTo>
                  <a:lnTo>
                    <a:pt x="8766" y="4403"/>
                  </a:lnTo>
                  <a:lnTo>
                    <a:pt x="8341" y="4441"/>
                  </a:lnTo>
                  <a:lnTo>
                    <a:pt x="7916" y="4480"/>
                  </a:lnTo>
                  <a:lnTo>
                    <a:pt x="7453" y="4441"/>
                  </a:lnTo>
                  <a:lnTo>
                    <a:pt x="7028" y="4403"/>
                  </a:lnTo>
                  <a:lnTo>
                    <a:pt x="6603" y="4326"/>
                  </a:lnTo>
                  <a:lnTo>
                    <a:pt x="6178" y="4248"/>
                  </a:lnTo>
                  <a:lnTo>
                    <a:pt x="5792" y="4132"/>
                  </a:lnTo>
                  <a:lnTo>
                    <a:pt x="5368" y="4017"/>
                  </a:lnTo>
                  <a:lnTo>
                    <a:pt x="4595" y="3669"/>
                  </a:lnTo>
                  <a:lnTo>
                    <a:pt x="3862" y="3283"/>
                  </a:lnTo>
                  <a:lnTo>
                    <a:pt x="3205" y="2820"/>
                  </a:lnTo>
                  <a:lnTo>
                    <a:pt x="2549" y="2318"/>
                  </a:lnTo>
                  <a:lnTo>
                    <a:pt x="1969" y="1777"/>
                  </a:lnTo>
                  <a:lnTo>
                    <a:pt x="1352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11"/>
            <p:cNvSpPr/>
            <p:nvPr/>
          </p:nvSpPr>
          <p:spPr>
            <a:xfrm>
              <a:off x="2258625" y="3569425"/>
              <a:ext cx="44450" cy="43475"/>
            </a:xfrm>
            <a:custGeom>
              <a:avLst/>
              <a:gdLst/>
              <a:ahLst/>
              <a:cxnLst/>
              <a:rect l="l" t="t" r="r" b="b"/>
              <a:pathLst>
                <a:path w="1778" h="1739" extrusionOk="0">
                  <a:moveTo>
                    <a:pt x="773" y="310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9"/>
                  </a:lnTo>
                  <a:lnTo>
                    <a:pt x="1391" y="773"/>
                  </a:lnTo>
                  <a:lnTo>
                    <a:pt x="1391" y="966"/>
                  </a:lnTo>
                  <a:lnTo>
                    <a:pt x="1352" y="1044"/>
                  </a:lnTo>
                  <a:lnTo>
                    <a:pt x="1275" y="1159"/>
                  </a:lnTo>
                  <a:lnTo>
                    <a:pt x="1198" y="1237"/>
                  </a:lnTo>
                  <a:lnTo>
                    <a:pt x="1082" y="1314"/>
                  </a:lnTo>
                  <a:lnTo>
                    <a:pt x="889" y="1352"/>
                  </a:lnTo>
                  <a:lnTo>
                    <a:pt x="696" y="1352"/>
                  </a:lnTo>
                  <a:lnTo>
                    <a:pt x="542" y="1237"/>
                  </a:lnTo>
                  <a:lnTo>
                    <a:pt x="426" y="1082"/>
                  </a:lnTo>
                  <a:lnTo>
                    <a:pt x="387" y="889"/>
                  </a:lnTo>
                  <a:lnTo>
                    <a:pt x="387" y="735"/>
                  </a:lnTo>
                  <a:lnTo>
                    <a:pt x="464" y="580"/>
                  </a:lnTo>
                  <a:lnTo>
                    <a:pt x="542" y="387"/>
                  </a:lnTo>
                  <a:lnTo>
                    <a:pt x="542" y="348"/>
                  </a:lnTo>
                  <a:lnTo>
                    <a:pt x="773" y="310"/>
                  </a:lnTo>
                  <a:close/>
                  <a:moveTo>
                    <a:pt x="773" y="1"/>
                  </a:moveTo>
                  <a:lnTo>
                    <a:pt x="619" y="40"/>
                  </a:lnTo>
                  <a:lnTo>
                    <a:pt x="464" y="117"/>
                  </a:lnTo>
                  <a:lnTo>
                    <a:pt x="426" y="155"/>
                  </a:lnTo>
                  <a:lnTo>
                    <a:pt x="348" y="194"/>
                  </a:lnTo>
                  <a:lnTo>
                    <a:pt x="233" y="271"/>
                  </a:lnTo>
                  <a:lnTo>
                    <a:pt x="117" y="387"/>
                  </a:lnTo>
                  <a:lnTo>
                    <a:pt x="40" y="503"/>
                  </a:lnTo>
                  <a:lnTo>
                    <a:pt x="1" y="657"/>
                  </a:lnTo>
                  <a:lnTo>
                    <a:pt x="1" y="850"/>
                  </a:lnTo>
                  <a:lnTo>
                    <a:pt x="1" y="1005"/>
                  </a:lnTo>
                  <a:lnTo>
                    <a:pt x="40" y="1159"/>
                  </a:lnTo>
                  <a:lnTo>
                    <a:pt x="117" y="1314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9" y="1739"/>
                  </a:lnTo>
                  <a:lnTo>
                    <a:pt x="966" y="1739"/>
                  </a:lnTo>
                  <a:lnTo>
                    <a:pt x="1121" y="1700"/>
                  </a:lnTo>
                  <a:lnTo>
                    <a:pt x="1275" y="1623"/>
                  </a:lnTo>
                  <a:lnTo>
                    <a:pt x="1430" y="1545"/>
                  </a:lnTo>
                  <a:lnTo>
                    <a:pt x="1584" y="1430"/>
                  </a:lnTo>
                  <a:lnTo>
                    <a:pt x="1661" y="1275"/>
                  </a:lnTo>
                  <a:lnTo>
                    <a:pt x="1739" y="1121"/>
                  </a:lnTo>
                  <a:lnTo>
                    <a:pt x="1777" y="928"/>
                  </a:lnTo>
                  <a:lnTo>
                    <a:pt x="1777" y="773"/>
                  </a:lnTo>
                  <a:lnTo>
                    <a:pt x="1739" y="580"/>
                  </a:lnTo>
                  <a:lnTo>
                    <a:pt x="1661" y="426"/>
                  </a:lnTo>
                  <a:lnTo>
                    <a:pt x="1546" y="271"/>
                  </a:lnTo>
                  <a:lnTo>
                    <a:pt x="1430" y="155"/>
                  </a:lnTo>
                  <a:lnTo>
                    <a:pt x="1275" y="78"/>
                  </a:lnTo>
                  <a:lnTo>
                    <a:pt x="1121" y="40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11"/>
            <p:cNvSpPr/>
            <p:nvPr/>
          </p:nvSpPr>
          <p:spPr>
            <a:xfrm>
              <a:off x="5836300" y="3573300"/>
              <a:ext cx="93675" cy="136150"/>
            </a:xfrm>
            <a:custGeom>
              <a:avLst/>
              <a:gdLst/>
              <a:ahLst/>
              <a:cxnLst/>
              <a:rect l="l" t="t" r="r" b="b"/>
              <a:pathLst>
                <a:path w="3747" h="5446" extrusionOk="0">
                  <a:moveTo>
                    <a:pt x="3515" y="0"/>
                  </a:moveTo>
                  <a:lnTo>
                    <a:pt x="3437" y="39"/>
                  </a:lnTo>
                  <a:lnTo>
                    <a:pt x="3360" y="78"/>
                  </a:lnTo>
                  <a:lnTo>
                    <a:pt x="3283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88" y="773"/>
                  </a:lnTo>
                  <a:lnTo>
                    <a:pt x="2356" y="1004"/>
                  </a:lnTo>
                  <a:lnTo>
                    <a:pt x="2086" y="1236"/>
                  </a:lnTo>
                  <a:lnTo>
                    <a:pt x="1777" y="1468"/>
                  </a:lnTo>
                  <a:lnTo>
                    <a:pt x="1159" y="1815"/>
                  </a:lnTo>
                  <a:lnTo>
                    <a:pt x="1120" y="1892"/>
                  </a:lnTo>
                  <a:lnTo>
                    <a:pt x="1082" y="1970"/>
                  </a:lnTo>
                  <a:lnTo>
                    <a:pt x="1082" y="2047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927" y="2124"/>
                  </a:lnTo>
                  <a:lnTo>
                    <a:pt x="850" y="2201"/>
                  </a:lnTo>
                  <a:lnTo>
                    <a:pt x="812" y="2279"/>
                  </a:lnTo>
                  <a:lnTo>
                    <a:pt x="812" y="2356"/>
                  </a:lnTo>
                  <a:lnTo>
                    <a:pt x="850" y="2433"/>
                  </a:lnTo>
                  <a:lnTo>
                    <a:pt x="889" y="2510"/>
                  </a:lnTo>
                  <a:lnTo>
                    <a:pt x="1005" y="2549"/>
                  </a:lnTo>
                  <a:lnTo>
                    <a:pt x="1236" y="2626"/>
                  </a:lnTo>
                  <a:lnTo>
                    <a:pt x="1468" y="2703"/>
                  </a:lnTo>
                  <a:lnTo>
                    <a:pt x="1661" y="2858"/>
                  </a:lnTo>
                  <a:lnTo>
                    <a:pt x="1854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63" y="3669"/>
                  </a:lnTo>
                  <a:lnTo>
                    <a:pt x="2163" y="3900"/>
                  </a:lnTo>
                  <a:lnTo>
                    <a:pt x="2124" y="4132"/>
                  </a:lnTo>
                  <a:lnTo>
                    <a:pt x="2047" y="4364"/>
                  </a:lnTo>
                  <a:lnTo>
                    <a:pt x="1931" y="4557"/>
                  </a:lnTo>
                  <a:lnTo>
                    <a:pt x="1777" y="4711"/>
                  </a:lnTo>
                  <a:lnTo>
                    <a:pt x="1584" y="4866"/>
                  </a:lnTo>
                  <a:lnTo>
                    <a:pt x="1352" y="4943"/>
                  </a:lnTo>
                  <a:lnTo>
                    <a:pt x="1236" y="4982"/>
                  </a:lnTo>
                  <a:lnTo>
                    <a:pt x="1120" y="4982"/>
                  </a:lnTo>
                  <a:lnTo>
                    <a:pt x="927" y="4904"/>
                  </a:lnTo>
                  <a:lnTo>
                    <a:pt x="773" y="4789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73" y="4287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1005" y="4132"/>
                  </a:lnTo>
                  <a:lnTo>
                    <a:pt x="1120" y="4094"/>
                  </a:lnTo>
                  <a:lnTo>
                    <a:pt x="1275" y="4055"/>
                  </a:lnTo>
                  <a:lnTo>
                    <a:pt x="1352" y="3939"/>
                  </a:lnTo>
                  <a:lnTo>
                    <a:pt x="1314" y="3823"/>
                  </a:lnTo>
                  <a:lnTo>
                    <a:pt x="1314" y="3746"/>
                  </a:lnTo>
                  <a:lnTo>
                    <a:pt x="1236" y="3669"/>
                  </a:lnTo>
                  <a:lnTo>
                    <a:pt x="155" y="2935"/>
                  </a:lnTo>
                  <a:lnTo>
                    <a:pt x="1" y="3321"/>
                  </a:lnTo>
                  <a:lnTo>
                    <a:pt x="657" y="3785"/>
                  </a:lnTo>
                  <a:lnTo>
                    <a:pt x="541" y="3900"/>
                  </a:lnTo>
                  <a:lnTo>
                    <a:pt x="425" y="4016"/>
                  </a:lnTo>
                  <a:lnTo>
                    <a:pt x="310" y="4132"/>
                  </a:lnTo>
                  <a:lnTo>
                    <a:pt x="271" y="4248"/>
                  </a:lnTo>
                  <a:lnTo>
                    <a:pt x="232" y="4402"/>
                  </a:lnTo>
                  <a:lnTo>
                    <a:pt x="194" y="4557"/>
                  </a:lnTo>
                  <a:lnTo>
                    <a:pt x="232" y="4750"/>
                  </a:lnTo>
                  <a:lnTo>
                    <a:pt x="271" y="4904"/>
                  </a:lnTo>
                  <a:lnTo>
                    <a:pt x="425" y="5136"/>
                  </a:lnTo>
                  <a:lnTo>
                    <a:pt x="580" y="5291"/>
                  </a:lnTo>
                  <a:lnTo>
                    <a:pt x="773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29" y="5406"/>
                  </a:lnTo>
                  <a:lnTo>
                    <a:pt x="1661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79" y="4866"/>
                  </a:lnTo>
                  <a:lnTo>
                    <a:pt x="2433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626" y="3978"/>
                  </a:lnTo>
                  <a:lnTo>
                    <a:pt x="2626" y="3746"/>
                  </a:lnTo>
                  <a:lnTo>
                    <a:pt x="2588" y="3514"/>
                  </a:lnTo>
                  <a:lnTo>
                    <a:pt x="2511" y="3283"/>
                  </a:lnTo>
                  <a:lnTo>
                    <a:pt x="2395" y="3090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70" y="2510"/>
                  </a:lnTo>
                  <a:lnTo>
                    <a:pt x="1777" y="2356"/>
                  </a:lnTo>
                  <a:lnTo>
                    <a:pt x="1545" y="2240"/>
                  </a:lnTo>
                  <a:lnTo>
                    <a:pt x="1314" y="2124"/>
                  </a:lnTo>
                  <a:lnTo>
                    <a:pt x="1661" y="2008"/>
                  </a:lnTo>
                  <a:lnTo>
                    <a:pt x="1970" y="1854"/>
                  </a:lnTo>
                  <a:lnTo>
                    <a:pt x="2279" y="1661"/>
                  </a:lnTo>
                  <a:lnTo>
                    <a:pt x="2588" y="1429"/>
                  </a:lnTo>
                  <a:lnTo>
                    <a:pt x="2858" y="1236"/>
                  </a:lnTo>
                  <a:lnTo>
                    <a:pt x="3128" y="966"/>
                  </a:lnTo>
                  <a:lnTo>
                    <a:pt x="3360" y="695"/>
                  </a:lnTo>
                  <a:lnTo>
                    <a:pt x="3476" y="541"/>
                  </a:lnTo>
                  <a:lnTo>
                    <a:pt x="3553" y="387"/>
                  </a:lnTo>
                  <a:lnTo>
                    <a:pt x="3746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11"/>
            <p:cNvSpPr/>
            <p:nvPr/>
          </p:nvSpPr>
          <p:spPr>
            <a:xfrm>
              <a:off x="2264425" y="357522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8"/>
                  </a:lnTo>
                  <a:lnTo>
                    <a:pt x="3939" y="4248"/>
                  </a:lnTo>
                  <a:lnTo>
                    <a:pt x="4017" y="5407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917"/>
                  </a:lnTo>
                  <a:lnTo>
                    <a:pt x="3901" y="8534"/>
                  </a:lnTo>
                  <a:lnTo>
                    <a:pt x="3746" y="9152"/>
                  </a:lnTo>
                  <a:lnTo>
                    <a:pt x="3515" y="9732"/>
                  </a:lnTo>
                  <a:lnTo>
                    <a:pt x="3244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93"/>
                  </a:lnTo>
                  <a:lnTo>
                    <a:pt x="773" y="9384"/>
                  </a:lnTo>
                  <a:lnTo>
                    <a:pt x="696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618" y="2742"/>
                  </a:lnTo>
                  <a:lnTo>
                    <a:pt x="1391" y="2395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39"/>
                  </a:lnTo>
                  <a:lnTo>
                    <a:pt x="3476" y="310"/>
                  </a:lnTo>
                  <a:lnTo>
                    <a:pt x="3051" y="657"/>
                  </a:lnTo>
                  <a:lnTo>
                    <a:pt x="2626" y="966"/>
                  </a:lnTo>
                  <a:lnTo>
                    <a:pt x="2202" y="1313"/>
                  </a:lnTo>
                  <a:lnTo>
                    <a:pt x="1314" y="1893"/>
                  </a:lnTo>
                  <a:lnTo>
                    <a:pt x="425" y="2472"/>
                  </a:lnTo>
                  <a:lnTo>
                    <a:pt x="348" y="2549"/>
                  </a:lnTo>
                  <a:lnTo>
                    <a:pt x="348" y="2626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3"/>
                  </a:lnTo>
                  <a:lnTo>
                    <a:pt x="155" y="4866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4"/>
                  </a:lnTo>
                  <a:lnTo>
                    <a:pt x="1391" y="11199"/>
                  </a:lnTo>
                  <a:lnTo>
                    <a:pt x="1622" y="11315"/>
                  </a:lnTo>
                  <a:lnTo>
                    <a:pt x="1816" y="11392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53"/>
                  </a:lnTo>
                  <a:lnTo>
                    <a:pt x="3051" y="11237"/>
                  </a:lnTo>
                  <a:lnTo>
                    <a:pt x="3283" y="11044"/>
                  </a:lnTo>
                  <a:lnTo>
                    <a:pt x="3476" y="10890"/>
                  </a:lnTo>
                  <a:lnTo>
                    <a:pt x="3669" y="10658"/>
                  </a:lnTo>
                  <a:lnTo>
                    <a:pt x="3823" y="10388"/>
                  </a:lnTo>
                  <a:lnTo>
                    <a:pt x="3978" y="10156"/>
                  </a:lnTo>
                  <a:lnTo>
                    <a:pt x="4171" y="9538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222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57" y="4982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1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39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11"/>
            <p:cNvSpPr/>
            <p:nvPr/>
          </p:nvSpPr>
          <p:spPr>
            <a:xfrm>
              <a:off x="4033950" y="35897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11"/>
            <p:cNvSpPr/>
            <p:nvPr/>
          </p:nvSpPr>
          <p:spPr>
            <a:xfrm>
              <a:off x="3935475" y="3595500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426" y="1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40" y="78"/>
                  </a:lnTo>
                  <a:lnTo>
                    <a:pt x="1" y="194"/>
                  </a:lnTo>
                  <a:lnTo>
                    <a:pt x="40" y="271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1"/>
                  </a:lnTo>
                  <a:lnTo>
                    <a:pt x="850" y="194"/>
                  </a:lnTo>
                  <a:lnTo>
                    <a:pt x="812" y="78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11"/>
            <p:cNvSpPr/>
            <p:nvPr/>
          </p:nvSpPr>
          <p:spPr>
            <a:xfrm>
              <a:off x="6924275" y="3599350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4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4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1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6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11"/>
            <p:cNvSpPr/>
            <p:nvPr/>
          </p:nvSpPr>
          <p:spPr>
            <a:xfrm>
              <a:off x="2208425" y="362157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4" y="386"/>
                  </a:moveTo>
                  <a:lnTo>
                    <a:pt x="1121" y="425"/>
                  </a:lnTo>
                  <a:lnTo>
                    <a:pt x="1198" y="463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9" y="1274"/>
                  </a:lnTo>
                  <a:lnTo>
                    <a:pt x="696" y="1236"/>
                  </a:lnTo>
                  <a:lnTo>
                    <a:pt x="542" y="1159"/>
                  </a:lnTo>
                  <a:lnTo>
                    <a:pt x="464" y="1081"/>
                  </a:lnTo>
                  <a:lnTo>
                    <a:pt x="426" y="965"/>
                  </a:lnTo>
                  <a:lnTo>
                    <a:pt x="387" y="888"/>
                  </a:lnTo>
                  <a:lnTo>
                    <a:pt x="387" y="772"/>
                  </a:lnTo>
                  <a:lnTo>
                    <a:pt x="426" y="579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850" y="0"/>
                  </a:moveTo>
                  <a:lnTo>
                    <a:pt x="735" y="39"/>
                  </a:lnTo>
                  <a:lnTo>
                    <a:pt x="619" y="77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79"/>
                  </a:lnTo>
                  <a:lnTo>
                    <a:pt x="40" y="734"/>
                  </a:lnTo>
                  <a:lnTo>
                    <a:pt x="1" y="888"/>
                  </a:lnTo>
                  <a:lnTo>
                    <a:pt x="40" y="1043"/>
                  </a:lnTo>
                  <a:lnTo>
                    <a:pt x="78" y="1197"/>
                  </a:lnTo>
                  <a:lnTo>
                    <a:pt x="194" y="1352"/>
                  </a:lnTo>
                  <a:lnTo>
                    <a:pt x="310" y="1467"/>
                  </a:lnTo>
                  <a:lnTo>
                    <a:pt x="464" y="1583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11"/>
            <p:cNvSpPr/>
            <p:nvPr/>
          </p:nvSpPr>
          <p:spPr>
            <a:xfrm>
              <a:off x="4431675" y="3622525"/>
              <a:ext cx="174775" cy="292525"/>
            </a:xfrm>
            <a:custGeom>
              <a:avLst/>
              <a:gdLst/>
              <a:ahLst/>
              <a:cxnLst/>
              <a:rect l="l" t="t" r="r" b="b"/>
              <a:pathLst>
                <a:path w="6991" h="11701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5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3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8"/>
                  </a:lnTo>
                  <a:lnTo>
                    <a:pt x="6411" y="5638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2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11"/>
            <p:cNvSpPr/>
            <p:nvPr/>
          </p:nvSpPr>
          <p:spPr>
            <a:xfrm>
              <a:off x="3827375" y="36360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3" y="2665"/>
                  </a:lnTo>
                  <a:lnTo>
                    <a:pt x="2780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6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5" y="2896"/>
                  </a:lnTo>
                  <a:lnTo>
                    <a:pt x="772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0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3" y="3707"/>
                  </a:lnTo>
                  <a:lnTo>
                    <a:pt x="1969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5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8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11"/>
            <p:cNvSpPr/>
            <p:nvPr/>
          </p:nvSpPr>
          <p:spPr>
            <a:xfrm>
              <a:off x="2802150" y="36428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1"/>
                  </a:moveTo>
                  <a:lnTo>
                    <a:pt x="12434" y="39"/>
                  </a:lnTo>
                  <a:lnTo>
                    <a:pt x="12357" y="78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9"/>
                  </a:lnTo>
                  <a:lnTo>
                    <a:pt x="12164" y="1043"/>
                  </a:lnTo>
                  <a:lnTo>
                    <a:pt x="12009" y="1198"/>
                  </a:lnTo>
                  <a:lnTo>
                    <a:pt x="11855" y="1314"/>
                  </a:lnTo>
                  <a:lnTo>
                    <a:pt x="11430" y="1545"/>
                  </a:lnTo>
                  <a:lnTo>
                    <a:pt x="11005" y="1700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3" y="2086"/>
                  </a:lnTo>
                  <a:lnTo>
                    <a:pt x="9345" y="2009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1"/>
                  </a:lnTo>
                  <a:lnTo>
                    <a:pt x="8611" y="1700"/>
                  </a:lnTo>
                  <a:lnTo>
                    <a:pt x="8804" y="2009"/>
                  </a:lnTo>
                  <a:lnTo>
                    <a:pt x="8997" y="2279"/>
                  </a:lnTo>
                  <a:lnTo>
                    <a:pt x="7839" y="2588"/>
                  </a:lnTo>
                  <a:lnTo>
                    <a:pt x="6719" y="2820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8" y="3283"/>
                  </a:lnTo>
                  <a:lnTo>
                    <a:pt x="3746" y="2935"/>
                  </a:lnTo>
                  <a:lnTo>
                    <a:pt x="3784" y="2588"/>
                  </a:lnTo>
                  <a:lnTo>
                    <a:pt x="3707" y="2240"/>
                  </a:lnTo>
                  <a:lnTo>
                    <a:pt x="3630" y="1893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8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9"/>
                  </a:lnTo>
                  <a:lnTo>
                    <a:pt x="1815" y="3437"/>
                  </a:lnTo>
                  <a:lnTo>
                    <a:pt x="1352" y="3399"/>
                  </a:lnTo>
                  <a:lnTo>
                    <a:pt x="965" y="3360"/>
                  </a:lnTo>
                  <a:lnTo>
                    <a:pt x="772" y="3283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4"/>
                  </a:lnTo>
                  <a:lnTo>
                    <a:pt x="309" y="2665"/>
                  </a:lnTo>
                  <a:lnTo>
                    <a:pt x="232" y="2588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4"/>
                  </a:lnTo>
                  <a:lnTo>
                    <a:pt x="0" y="2858"/>
                  </a:lnTo>
                  <a:lnTo>
                    <a:pt x="0" y="3013"/>
                  </a:lnTo>
                  <a:lnTo>
                    <a:pt x="0" y="3167"/>
                  </a:lnTo>
                  <a:lnTo>
                    <a:pt x="39" y="3283"/>
                  </a:lnTo>
                  <a:lnTo>
                    <a:pt x="116" y="3399"/>
                  </a:lnTo>
                  <a:lnTo>
                    <a:pt x="193" y="3515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1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1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3"/>
                  </a:lnTo>
                  <a:lnTo>
                    <a:pt x="12048" y="1700"/>
                  </a:lnTo>
                  <a:lnTo>
                    <a:pt x="12357" y="1507"/>
                  </a:lnTo>
                  <a:lnTo>
                    <a:pt x="12627" y="1236"/>
                  </a:lnTo>
                  <a:lnTo>
                    <a:pt x="12704" y="1082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80"/>
                  </a:lnTo>
                  <a:lnTo>
                    <a:pt x="12820" y="387"/>
                  </a:lnTo>
                  <a:lnTo>
                    <a:pt x="12743" y="155"/>
                  </a:lnTo>
                  <a:lnTo>
                    <a:pt x="12704" y="78"/>
                  </a:lnTo>
                  <a:lnTo>
                    <a:pt x="12627" y="39"/>
                  </a:lnTo>
                  <a:lnTo>
                    <a:pt x="125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11"/>
            <p:cNvSpPr/>
            <p:nvPr/>
          </p:nvSpPr>
          <p:spPr>
            <a:xfrm>
              <a:off x="2017300" y="364860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271" y="0"/>
                  </a:moveTo>
                  <a:lnTo>
                    <a:pt x="155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39" y="386"/>
                  </a:lnTo>
                  <a:lnTo>
                    <a:pt x="348" y="888"/>
                  </a:lnTo>
                  <a:lnTo>
                    <a:pt x="657" y="1390"/>
                  </a:lnTo>
                  <a:lnTo>
                    <a:pt x="1043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205"/>
                  </a:lnTo>
                  <a:lnTo>
                    <a:pt x="2703" y="3553"/>
                  </a:lnTo>
                  <a:lnTo>
                    <a:pt x="3205" y="3900"/>
                  </a:lnTo>
                  <a:lnTo>
                    <a:pt x="3553" y="3746"/>
                  </a:lnTo>
                  <a:lnTo>
                    <a:pt x="2780" y="3012"/>
                  </a:lnTo>
                  <a:lnTo>
                    <a:pt x="2047" y="2240"/>
                  </a:lnTo>
                  <a:lnTo>
                    <a:pt x="1352" y="1429"/>
                  </a:lnTo>
                  <a:lnTo>
                    <a:pt x="1043" y="1004"/>
                  </a:lnTo>
                  <a:lnTo>
                    <a:pt x="734" y="541"/>
                  </a:lnTo>
                  <a:lnTo>
                    <a:pt x="1622" y="695"/>
                  </a:lnTo>
                  <a:lnTo>
                    <a:pt x="2510" y="888"/>
                  </a:lnTo>
                  <a:lnTo>
                    <a:pt x="3012" y="1043"/>
                  </a:lnTo>
                  <a:lnTo>
                    <a:pt x="3514" y="1197"/>
                  </a:lnTo>
                  <a:lnTo>
                    <a:pt x="4016" y="1390"/>
                  </a:lnTo>
                  <a:lnTo>
                    <a:pt x="4518" y="1506"/>
                  </a:lnTo>
                  <a:lnTo>
                    <a:pt x="4595" y="1506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84"/>
                  </a:lnTo>
                  <a:lnTo>
                    <a:pt x="4904" y="1506"/>
                  </a:lnTo>
                  <a:lnTo>
                    <a:pt x="4982" y="1429"/>
                  </a:lnTo>
                  <a:lnTo>
                    <a:pt x="4634" y="1159"/>
                  </a:lnTo>
                  <a:lnTo>
                    <a:pt x="4171" y="888"/>
                  </a:lnTo>
                  <a:lnTo>
                    <a:pt x="3630" y="657"/>
                  </a:lnTo>
                  <a:lnTo>
                    <a:pt x="3089" y="464"/>
                  </a:lnTo>
                  <a:lnTo>
                    <a:pt x="2510" y="309"/>
                  </a:lnTo>
                  <a:lnTo>
                    <a:pt x="1931" y="193"/>
                  </a:lnTo>
                  <a:lnTo>
                    <a:pt x="1352" y="116"/>
                  </a:lnTo>
                  <a:lnTo>
                    <a:pt x="27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11"/>
            <p:cNvSpPr/>
            <p:nvPr/>
          </p:nvSpPr>
          <p:spPr>
            <a:xfrm>
              <a:off x="1564525" y="3658250"/>
              <a:ext cx="248125" cy="295425"/>
            </a:xfrm>
            <a:custGeom>
              <a:avLst/>
              <a:gdLst/>
              <a:ahLst/>
              <a:cxnLst/>
              <a:rect l="l" t="t" r="r" b="b"/>
              <a:pathLst>
                <a:path w="9925" h="11817" extrusionOk="0">
                  <a:moveTo>
                    <a:pt x="3785" y="850"/>
                  </a:moveTo>
                  <a:lnTo>
                    <a:pt x="4326" y="2279"/>
                  </a:lnTo>
                  <a:lnTo>
                    <a:pt x="4944" y="3746"/>
                  </a:lnTo>
                  <a:lnTo>
                    <a:pt x="6179" y="6565"/>
                  </a:lnTo>
                  <a:lnTo>
                    <a:pt x="3322" y="7492"/>
                  </a:lnTo>
                  <a:lnTo>
                    <a:pt x="1893" y="7955"/>
                  </a:lnTo>
                  <a:lnTo>
                    <a:pt x="464" y="8457"/>
                  </a:lnTo>
                  <a:lnTo>
                    <a:pt x="464" y="8457"/>
                  </a:lnTo>
                  <a:lnTo>
                    <a:pt x="1043" y="7569"/>
                  </a:lnTo>
                  <a:lnTo>
                    <a:pt x="1507" y="6604"/>
                  </a:lnTo>
                  <a:lnTo>
                    <a:pt x="1970" y="5638"/>
                  </a:lnTo>
                  <a:lnTo>
                    <a:pt x="2395" y="4673"/>
                  </a:lnTo>
                  <a:lnTo>
                    <a:pt x="2781" y="3746"/>
                  </a:lnTo>
                  <a:lnTo>
                    <a:pt x="3167" y="2781"/>
                  </a:lnTo>
                  <a:lnTo>
                    <a:pt x="3476" y="1815"/>
                  </a:lnTo>
                  <a:lnTo>
                    <a:pt x="3785" y="850"/>
                  </a:lnTo>
                  <a:close/>
                  <a:moveTo>
                    <a:pt x="3824" y="0"/>
                  </a:moveTo>
                  <a:lnTo>
                    <a:pt x="3746" y="39"/>
                  </a:lnTo>
                  <a:lnTo>
                    <a:pt x="3708" y="78"/>
                  </a:lnTo>
                  <a:lnTo>
                    <a:pt x="3592" y="116"/>
                  </a:lnTo>
                  <a:lnTo>
                    <a:pt x="3553" y="194"/>
                  </a:lnTo>
                  <a:lnTo>
                    <a:pt x="2820" y="2395"/>
                  </a:lnTo>
                  <a:lnTo>
                    <a:pt x="2434" y="3476"/>
                  </a:lnTo>
                  <a:lnTo>
                    <a:pt x="2009" y="4518"/>
                  </a:lnTo>
                  <a:lnTo>
                    <a:pt x="1545" y="5561"/>
                  </a:lnTo>
                  <a:lnTo>
                    <a:pt x="1043" y="6604"/>
                  </a:lnTo>
                  <a:lnTo>
                    <a:pt x="503" y="7608"/>
                  </a:lnTo>
                  <a:lnTo>
                    <a:pt x="39" y="8650"/>
                  </a:lnTo>
                  <a:lnTo>
                    <a:pt x="1" y="8689"/>
                  </a:lnTo>
                  <a:lnTo>
                    <a:pt x="39" y="8766"/>
                  </a:lnTo>
                  <a:lnTo>
                    <a:pt x="117" y="8805"/>
                  </a:lnTo>
                  <a:lnTo>
                    <a:pt x="117" y="8843"/>
                  </a:lnTo>
                  <a:lnTo>
                    <a:pt x="117" y="8920"/>
                  </a:lnTo>
                  <a:lnTo>
                    <a:pt x="155" y="8998"/>
                  </a:lnTo>
                  <a:lnTo>
                    <a:pt x="310" y="9114"/>
                  </a:lnTo>
                  <a:lnTo>
                    <a:pt x="464" y="8882"/>
                  </a:lnTo>
                  <a:lnTo>
                    <a:pt x="1970" y="8457"/>
                  </a:lnTo>
                  <a:lnTo>
                    <a:pt x="3438" y="7994"/>
                  </a:lnTo>
                  <a:lnTo>
                    <a:pt x="6372" y="7028"/>
                  </a:lnTo>
                  <a:lnTo>
                    <a:pt x="7106" y="8689"/>
                  </a:lnTo>
                  <a:lnTo>
                    <a:pt x="8303" y="11817"/>
                  </a:lnTo>
                  <a:lnTo>
                    <a:pt x="8689" y="11662"/>
                  </a:lnTo>
                  <a:lnTo>
                    <a:pt x="7531" y="8689"/>
                  </a:lnTo>
                  <a:lnTo>
                    <a:pt x="6797" y="6874"/>
                  </a:lnTo>
                  <a:lnTo>
                    <a:pt x="8380" y="6333"/>
                  </a:lnTo>
                  <a:lnTo>
                    <a:pt x="9925" y="5754"/>
                  </a:lnTo>
                  <a:lnTo>
                    <a:pt x="9770" y="5329"/>
                  </a:lnTo>
                  <a:lnTo>
                    <a:pt x="8187" y="5909"/>
                  </a:lnTo>
                  <a:lnTo>
                    <a:pt x="6643" y="6449"/>
                  </a:lnTo>
                  <a:lnTo>
                    <a:pt x="6025" y="4905"/>
                  </a:lnTo>
                  <a:lnTo>
                    <a:pt x="5407" y="3360"/>
                  </a:lnTo>
                  <a:lnTo>
                    <a:pt x="4712" y="1854"/>
                  </a:lnTo>
                  <a:lnTo>
                    <a:pt x="3978" y="348"/>
                  </a:lnTo>
                  <a:lnTo>
                    <a:pt x="4055" y="78"/>
                  </a:lnTo>
                  <a:lnTo>
                    <a:pt x="3862" y="39"/>
                  </a:lnTo>
                  <a:lnTo>
                    <a:pt x="382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11"/>
            <p:cNvSpPr/>
            <p:nvPr/>
          </p:nvSpPr>
          <p:spPr>
            <a:xfrm>
              <a:off x="1663975" y="3660175"/>
              <a:ext cx="229775" cy="419975"/>
            </a:xfrm>
            <a:custGeom>
              <a:avLst/>
              <a:gdLst/>
              <a:ahLst/>
              <a:cxnLst/>
              <a:rect l="l" t="t" r="r" b="b"/>
              <a:pathLst>
                <a:path w="9191" h="16799" extrusionOk="0">
                  <a:moveTo>
                    <a:pt x="77" y="1"/>
                  </a:moveTo>
                  <a:lnTo>
                    <a:pt x="0" y="271"/>
                  </a:lnTo>
                  <a:lnTo>
                    <a:pt x="2124" y="1275"/>
                  </a:lnTo>
                  <a:lnTo>
                    <a:pt x="4286" y="2240"/>
                  </a:lnTo>
                  <a:lnTo>
                    <a:pt x="5290" y="2742"/>
                  </a:lnTo>
                  <a:lnTo>
                    <a:pt x="6294" y="3244"/>
                  </a:lnTo>
                  <a:lnTo>
                    <a:pt x="7298" y="3746"/>
                  </a:lnTo>
                  <a:lnTo>
                    <a:pt x="8302" y="4248"/>
                  </a:lnTo>
                  <a:lnTo>
                    <a:pt x="7028" y="4750"/>
                  </a:lnTo>
                  <a:lnTo>
                    <a:pt x="5792" y="5252"/>
                  </a:lnTo>
                  <a:lnTo>
                    <a:pt x="5947" y="5677"/>
                  </a:lnTo>
                  <a:lnTo>
                    <a:pt x="7298" y="5175"/>
                  </a:lnTo>
                  <a:lnTo>
                    <a:pt x="7955" y="4905"/>
                  </a:lnTo>
                  <a:lnTo>
                    <a:pt x="8611" y="4596"/>
                  </a:lnTo>
                  <a:lnTo>
                    <a:pt x="8457" y="5136"/>
                  </a:lnTo>
                  <a:lnTo>
                    <a:pt x="8341" y="5638"/>
                  </a:lnTo>
                  <a:lnTo>
                    <a:pt x="8148" y="6681"/>
                  </a:lnTo>
                  <a:lnTo>
                    <a:pt x="7839" y="8380"/>
                  </a:lnTo>
                  <a:lnTo>
                    <a:pt x="7569" y="10041"/>
                  </a:lnTo>
                  <a:lnTo>
                    <a:pt x="7028" y="13361"/>
                  </a:lnTo>
                  <a:lnTo>
                    <a:pt x="6796" y="15060"/>
                  </a:lnTo>
                  <a:lnTo>
                    <a:pt x="6681" y="15871"/>
                  </a:lnTo>
                  <a:lnTo>
                    <a:pt x="6642" y="16721"/>
                  </a:lnTo>
                  <a:lnTo>
                    <a:pt x="6989" y="16798"/>
                  </a:lnTo>
                  <a:lnTo>
                    <a:pt x="7298" y="15215"/>
                  </a:lnTo>
                  <a:lnTo>
                    <a:pt x="7530" y="13593"/>
                  </a:lnTo>
                  <a:lnTo>
                    <a:pt x="7723" y="12010"/>
                  </a:lnTo>
                  <a:lnTo>
                    <a:pt x="7955" y="10427"/>
                  </a:lnTo>
                  <a:lnTo>
                    <a:pt x="8225" y="8805"/>
                  </a:lnTo>
                  <a:lnTo>
                    <a:pt x="8495" y="7183"/>
                  </a:lnTo>
                  <a:lnTo>
                    <a:pt x="8689" y="6488"/>
                  </a:lnTo>
                  <a:lnTo>
                    <a:pt x="8882" y="5793"/>
                  </a:lnTo>
                  <a:lnTo>
                    <a:pt x="9036" y="5059"/>
                  </a:lnTo>
                  <a:lnTo>
                    <a:pt x="9152" y="4364"/>
                  </a:lnTo>
                  <a:lnTo>
                    <a:pt x="9152" y="4287"/>
                  </a:lnTo>
                  <a:lnTo>
                    <a:pt x="9190" y="4210"/>
                  </a:lnTo>
                  <a:lnTo>
                    <a:pt x="9113" y="4094"/>
                  </a:lnTo>
                  <a:lnTo>
                    <a:pt x="9036" y="4017"/>
                  </a:lnTo>
                  <a:lnTo>
                    <a:pt x="8920" y="4017"/>
                  </a:lnTo>
                  <a:lnTo>
                    <a:pt x="8882" y="4055"/>
                  </a:lnTo>
                  <a:lnTo>
                    <a:pt x="7839" y="3437"/>
                  </a:lnTo>
                  <a:lnTo>
                    <a:pt x="6758" y="2897"/>
                  </a:lnTo>
                  <a:lnTo>
                    <a:pt x="4595" y="1893"/>
                  </a:lnTo>
                  <a:lnTo>
                    <a:pt x="2356" y="927"/>
                  </a:lnTo>
                  <a:lnTo>
                    <a:pt x="1236" y="464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11"/>
            <p:cNvSpPr/>
            <p:nvPr/>
          </p:nvSpPr>
          <p:spPr>
            <a:xfrm>
              <a:off x="406075" y="3667900"/>
              <a:ext cx="458600" cy="289650"/>
            </a:xfrm>
            <a:custGeom>
              <a:avLst/>
              <a:gdLst/>
              <a:ahLst/>
              <a:cxnLst/>
              <a:rect l="l" t="t" r="r" b="b"/>
              <a:pathLst>
                <a:path w="18344" h="11586" extrusionOk="0">
                  <a:moveTo>
                    <a:pt x="17069" y="387"/>
                  </a:moveTo>
                  <a:lnTo>
                    <a:pt x="17146" y="425"/>
                  </a:lnTo>
                  <a:lnTo>
                    <a:pt x="17223" y="503"/>
                  </a:lnTo>
                  <a:lnTo>
                    <a:pt x="17300" y="734"/>
                  </a:lnTo>
                  <a:lnTo>
                    <a:pt x="17378" y="927"/>
                  </a:lnTo>
                  <a:lnTo>
                    <a:pt x="17378" y="1120"/>
                  </a:lnTo>
                  <a:lnTo>
                    <a:pt x="17339" y="1314"/>
                  </a:lnTo>
                  <a:lnTo>
                    <a:pt x="17223" y="1545"/>
                  </a:lnTo>
                  <a:lnTo>
                    <a:pt x="16953" y="1893"/>
                  </a:lnTo>
                  <a:lnTo>
                    <a:pt x="16721" y="2124"/>
                  </a:lnTo>
                  <a:lnTo>
                    <a:pt x="16451" y="2356"/>
                  </a:lnTo>
                  <a:lnTo>
                    <a:pt x="16181" y="2549"/>
                  </a:lnTo>
                  <a:lnTo>
                    <a:pt x="15872" y="2665"/>
                  </a:lnTo>
                  <a:lnTo>
                    <a:pt x="15872" y="2086"/>
                  </a:lnTo>
                  <a:lnTo>
                    <a:pt x="15910" y="1777"/>
                  </a:lnTo>
                  <a:lnTo>
                    <a:pt x="15949" y="1468"/>
                  </a:lnTo>
                  <a:lnTo>
                    <a:pt x="16026" y="1198"/>
                  </a:lnTo>
                  <a:lnTo>
                    <a:pt x="16181" y="927"/>
                  </a:lnTo>
                  <a:lnTo>
                    <a:pt x="16335" y="696"/>
                  </a:lnTo>
                  <a:lnTo>
                    <a:pt x="16605" y="503"/>
                  </a:lnTo>
                  <a:lnTo>
                    <a:pt x="16837" y="425"/>
                  </a:lnTo>
                  <a:lnTo>
                    <a:pt x="16992" y="387"/>
                  </a:lnTo>
                  <a:close/>
                  <a:moveTo>
                    <a:pt x="14597" y="2974"/>
                  </a:moveTo>
                  <a:lnTo>
                    <a:pt x="14868" y="3013"/>
                  </a:lnTo>
                  <a:lnTo>
                    <a:pt x="15138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6"/>
                  </a:lnTo>
                  <a:lnTo>
                    <a:pt x="14057" y="3862"/>
                  </a:lnTo>
                  <a:lnTo>
                    <a:pt x="13786" y="3939"/>
                  </a:lnTo>
                  <a:lnTo>
                    <a:pt x="13478" y="4017"/>
                  </a:lnTo>
                  <a:lnTo>
                    <a:pt x="13053" y="4017"/>
                  </a:lnTo>
                  <a:lnTo>
                    <a:pt x="12976" y="3939"/>
                  </a:lnTo>
                  <a:lnTo>
                    <a:pt x="12976" y="3862"/>
                  </a:lnTo>
                  <a:lnTo>
                    <a:pt x="12976" y="3708"/>
                  </a:lnTo>
                  <a:lnTo>
                    <a:pt x="13014" y="3476"/>
                  </a:lnTo>
                  <a:lnTo>
                    <a:pt x="13053" y="3360"/>
                  </a:lnTo>
                  <a:lnTo>
                    <a:pt x="13207" y="3244"/>
                  </a:lnTo>
                  <a:lnTo>
                    <a:pt x="13400" y="3167"/>
                  </a:lnTo>
                  <a:lnTo>
                    <a:pt x="13709" y="3051"/>
                  </a:lnTo>
                  <a:lnTo>
                    <a:pt x="14018" y="3013"/>
                  </a:lnTo>
                  <a:lnTo>
                    <a:pt x="14327" y="2974"/>
                  </a:lnTo>
                  <a:close/>
                  <a:moveTo>
                    <a:pt x="15679" y="3283"/>
                  </a:moveTo>
                  <a:lnTo>
                    <a:pt x="16335" y="3476"/>
                  </a:lnTo>
                  <a:lnTo>
                    <a:pt x="16644" y="3553"/>
                  </a:lnTo>
                  <a:lnTo>
                    <a:pt x="16992" y="3669"/>
                  </a:lnTo>
                  <a:lnTo>
                    <a:pt x="17262" y="3823"/>
                  </a:lnTo>
                  <a:lnTo>
                    <a:pt x="17532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80" y="4596"/>
                  </a:lnTo>
                  <a:lnTo>
                    <a:pt x="17918" y="4789"/>
                  </a:lnTo>
                  <a:lnTo>
                    <a:pt x="17880" y="4943"/>
                  </a:lnTo>
                  <a:lnTo>
                    <a:pt x="17802" y="5059"/>
                  </a:lnTo>
                  <a:lnTo>
                    <a:pt x="17648" y="5136"/>
                  </a:lnTo>
                  <a:lnTo>
                    <a:pt x="17494" y="5175"/>
                  </a:lnTo>
                  <a:lnTo>
                    <a:pt x="17339" y="5175"/>
                  </a:lnTo>
                  <a:lnTo>
                    <a:pt x="17146" y="5136"/>
                  </a:lnTo>
                  <a:lnTo>
                    <a:pt x="16992" y="5059"/>
                  </a:lnTo>
                  <a:lnTo>
                    <a:pt x="16644" y="4789"/>
                  </a:lnTo>
                  <a:lnTo>
                    <a:pt x="16374" y="4480"/>
                  </a:lnTo>
                  <a:lnTo>
                    <a:pt x="16181" y="4210"/>
                  </a:lnTo>
                  <a:lnTo>
                    <a:pt x="15988" y="3901"/>
                  </a:lnTo>
                  <a:lnTo>
                    <a:pt x="15833" y="3592"/>
                  </a:lnTo>
                  <a:lnTo>
                    <a:pt x="15679" y="3283"/>
                  </a:lnTo>
                  <a:close/>
                  <a:moveTo>
                    <a:pt x="4635" y="541"/>
                  </a:moveTo>
                  <a:lnTo>
                    <a:pt x="5253" y="580"/>
                  </a:lnTo>
                  <a:lnTo>
                    <a:pt x="5832" y="696"/>
                  </a:lnTo>
                  <a:lnTo>
                    <a:pt x="6411" y="850"/>
                  </a:lnTo>
                  <a:lnTo>
                    <a:pt x="6990" y="1120"/>
                  </a:lnTo>
                  <a:lnTo>
                    <a:pt x="7492" y="1429"/>
                  </a:lnTo>
                  <a:lnTo>
                    <a:pt x="7917" y="1738"/>
                  </a:lnTo>
                  <a:lnTo>
                    <a:pt x="8303" y="2086"/>
                  </a:lnTo>
                  <a:lnTo>
                    <a:pt x="8651" y="2472"/>
                  </a:lnTo>
                  <a:lnTo>
                    <a:pt x="8960" y="2858"/>
                  </a:lnTo>
                  <a:lnTo>
                    <a:pt x="9539" y="3669"/>
                  </a:lnTo>
                  <a:lnTo>
                    <a:pt x="10157" y="4480"/>
                  </a:lnTo>
                  <a:lnTo>
                    <a:pt x="10388" y="4827"/>
                  </a:lnTo>
                  <a:lnTo>
                    <a:pt x="10697" y="5136"/>
                  </a:lnTo>
                  <a:lnTo>
                    <a:pt x="11006" y="5445"/>
                  </a:lnTo>
                  <a:lnTo>
                    <a:pt x="11354" y="5677"/>
                  </a:lnTo>
                  <a:lnTo>
                    <a:pt x="11701" y="5870"/>
                  </a:lnTo>
                  <a:lnTo>
                    <a:pt x="12126" y="5986"/>
                  </a:lnTo>
                  <a:lnTo>
                    <a:pt x="12512" y="6025"/>
                  </a:lnTo>
                  <a:lnTo>
                    <a:pt x="12976" y="5986"/>
                  </a:lnTo>
                  <a:lnTo>
                    <a:pt x="13323" y="5870"/>
                  </a:lnTo>
                  <a:lnTo>
                    <a:pt x="13632" y="5754"/>
                  </a:lnTo>
                  <a:lnTo>
                    <a:pt x="13902" y="5600"/>
                  </a:lnTo>
                  <a:lnTo>
                    <a:pt x="14173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9" y="4712"/>
                  </a:lnTo>
                  <a:lnTo>
                    <a:pt x="14984" y="4441"/>
                  </a:lnTo>
                  <a:lnTo>
                    <a:pt x="14752" y="5252"/>
                  </a:lnTo>
                  <a:lnTo>
                    <a:pt x="14443" y="5986"/>
                  </a:lnTo>
                  <a:lnTo>
                    <a:pt x="14057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0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7" y="10272"/>
                  </a:lnTo>
                  <a:lnTo>
                    <a:pt x="9616" y="10465"/>
                  </a:lnTo>
                  <a:lnTo>
                    <a:pt x="9075" y="10658"/>
                  </a:lnTo>
                  <a:lnTo>
                    <a:pt x="8496" y="10774"/>
                  </a:lnTo>
                  <a:lnTo>
                    <a:pt x="7956" y="10890"/>
                  </a:lnTo>
                  <a:lnTo>
                    <a:pt x="7376" y="10929"/>
                  </a:lnTo>
                  <a:lnTo>
                    <a:pt x="6836" y="10929"/>
                  </a:lnTo>
                  <a:lnTo>
                    <a:pt x="6257" y="10890"/>
                  </a:lnTo>
                  <a:lnTo>
                    <a:pt x="5716" y="10774"/>
                  </a:lnTo>
                  <a:lnTo>
                    <a:pt x="5175" y="10620"/>
                  </a:lnTo>
                  <a:lnTo>
                    <a:pt x="4635" y="10465"/>
                  </a:lnTo>
                  <a:lnTo>
                    <a:pt x="4133" y="10195"/>
                  </a:lnTo>
                  <a:lnTo>
                    <a:pt x="3631" y="9925"/>
                  </a:lnTo>
                  <a:lnTo>
                    <a:pt x="3129" y="9577"/>
                  </a:lnTo>
                  <a:lnTo>
                    <a:pt x="2665" y="9191"/>
                  </a:lnTo>
                  <a:lnTo>
                    <a:pt x="2202" y="8766"/>
                  </a:lnTo>
                  <a:lnTo>
                    <a:pt x="1777" y="8303"/>
                  </a:lnTo>
                  <a:lnTo>
                    <a:pt x="1430" y="7801"/>
                  </a:lnTo>
                  <a:lnTo>
                    <a:pt x="1082" y="7260"/>
                  </a:lnTo>
                  <a:lnTo>
                    <a:pt x="812" y="6720"/>
                  </a:lnTo>
                  <a:lnTo>
                    <a:pt x="619" y="6140"/>
                  </a:lnTo>
                  <a:lnTo>
                    <a:pt x="464" y="5523"/>
                  </a:lnTo>
                  <a:lnTo>
                    <a:pt x="426" y="4905"/>
                  </a:lnTo>
                  <a:lnTo>
                    <a:pt x="464" y="4287"/>
                  </a:lnTo>
                  <a:lnTo>
                    <a:pt x="619" y="3708"/>
                  </a:lnTo>
                  <a:lnTo>
                    <a:pt x="812" y="3128"/>
                  </a:lnTo>
                  <a:lnTo>
                    <a:pt x="1121" y="2588"/>
                  </a:lnTo>
                  <a:lnTo>
                    <a:pt x="1468" y="2086"/>
                  </a:lnTo>
                  <a:lnTo>
                    <a:pt x="1893" y="1661"/>
                  </a:lnTo>
                  <a:lnTo>
                    <a:pt x="2356" y="1275"/>
                  </a:lnTo>
                  <a:lnTo>
                    <a:pt x="2897" y="1005"/>
                  </a:lnTo>
                  <a:lnTo>
                    <a:pt x="3476" y="773"/>
                  </a:lnTo>
                  <a:lnTo>
                    <a:pt x="4056" y="618"/>
                  </a:lnTo>
                  <a:lnTo>
                    <a:pt x="4635" y="541"/>
                  </a:lnTo>
                  <a:close/>
                  <a:moveTo>
                    <a:pt x="16876" y="1"/>
                  </a:moveTo>
                  <a:lnTo>
                    <a:pt x="16683" y="39"/>
                  </a:lnTo>
                  <a:lnTo>
                    <a:pt x="16451" y="155"/>
                  </a:lnTo>
                  <a:lnTo>
                    <a:pt x="16258" y="271"/>
                  </a:lnTo>
                  <a:lnTo>
                    <a:pt x="16103" y="425"/>
                  </a:lnTo>
                  <a:lnTo>
                    <a:pt x="15949" y="580"/>
                  </a:lnTo>
                  <a:lnTo>
                    <a:pt x="15833" y="773"/>
                  </a:lnTo>
                  <a:lnTo>
                    <a:pt x="15717" y="1005"/>
                  </a:lnTo>
                  <a:lnTo>
                    <a:pt x="15601" y="1236"/>
                  </a:lnTo>
                  <a:lnTo>
                    <a:pt x="15486" y="1738"/>
                  </a:lnTo>
                  <a:lnTo>
                    <a:pt x="15447" y="2279"/>
                  </a:lnTo>
                  <a:lnTo>
                    <a:pt x="15486" y="2819"/>
                  </a:lnTo>
                  <a:lnTo>
                    <a:pt x="15370" y="2819"/>
                  </a:lnTo>
                  <a:lnTo>
                    <a:pt x="15331" y="2858"/>
                  </a:lnTo>
                  <a:lnTo>
                    <a:pt x="14906" y="2742"/>
                  </a:lnTo>
                  <a:lnTo>
                    <a:pt x="14443" y="2665"/>
                  </a:lnTo>
                  <a:lnTo>
                    <a:pt x="13980" y="2665"/>
                  </a:lnTo>
                  <a:lnTo>
                    <a:pt x="13516" y="2742"/>
                  </a:lnTo>
                  <a:lnTo>
                    <a:pt x="13169" y="2858"/>
                  </a:lnTo>
                  <a:lnTo>
                    <a:pt x="12976" y="2974"/>
                  </a:lnTo>
                  <a:lnTo>
                    <a:pt x="12783" y="3090"/>
                  </a:lnTo>
                  <a:lnTo>
                    <a:pt x="12628" y="3206"/>
                  </a:lnTo>
                  <a:lnTo>
                    <a:pt x="12512" y="3360"/>
                  </a:lnTo>
                  <a:lnTo>
                    <a:pt x="12396" y="3553"/>
                  </a:lnTo>
                  <a:lnTo>
                    <a:pt x="12396" y="3746"/>
                  </a:lnTo>
                  <a:lnTo>
                    <a:pt x="12396" y="3939"/>
                  </a:lnTo>
                  <a:lnTo>
                    <a:pt x="12474" y="4094"/>
                  </a:lnTo>
                  <a:lnTo>
                    <a:pt x="12628" y="4210"/>
                  </a:lnTo>
                  <a:lnTo>
                    <a:pt x="12783" y="4287"/>
                  </a:lnTo>
                  <a:lnTo>
                    <a:pt x="12976" y="4364"/>
                  </a:lnTo>
                  <a:lnTo>
                    <a:pt x="13169" y="4403"/>
                  </a:lnTo>
                  <a:lnTo>
                    <a:pt x="13516" y="4364"/>
                  </a:lnTo>
                  <a:lnTo>
                    <a:pt x="13864" y="4325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9" y="3823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4" y="4866"/>
                  </a:lnTo>
                  <a:lnTo>
                    <a:pt x="13941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30" y="5445"/>
                  </a:lnTo>
                  <a:lnTo>
                    <a:pt x="12744" y="5523"/>
                  </a:lnTo>
                  <a:lnTo>
                    <a:pt x="12396" y="5523"/>
                  </a:lnTo>
                  <a:lnTo>
                    <a:pt x="12049" y="5445"/>
                  </a:lnTo>
                  <a:lnTo>
                    <a:pt x="11740" y="5329"/>
                  </a:lnTo>
                  <a:lnTo>
                    <a:pt x="11431" y="5136"/>
                  </a:lnTo>
                  <a:lnTo>
                    <a:pt x="11122" y="4905"/>
                  </a:lnTo>
                  <a:lnTo>
                    <a:pt x="10852" y="4634"/>
                  </a:lnTo>
                  <a:lnTo>
                    <a:pt x="10543" y="4210"/>
                  </a:lnTo>
                  <a:lnTo>
                    <a:pt x="10195" y="3785"/>
                  </a:lnTo>
                  <a:lnTo>
                    <a:pt x="9616" y="2935"/>
                  </a:lnTo>
                  <a:lnTo>
                    <a:pt x="9307" y="2511"/>
                  </a:lnTo>
                  <a:lnTo>
                    <a:pt x="8960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7" y="966"/>
                  </a:lnTo>
                  <a:lnTo>
                    <a:pt x="7106" y="657"/>
                  </a:lnTo>
                  <a:lnTo>
                    <a:pt x="6527" y="425"/>
                  </a:lnTo>
                  <a:lnTo>
                    <a:pt x="5948" y="271"/>
                  </a:lnTo>
                  <a:lnTo>
                    <a:pt x="5330" y="155"/>
                  </a:lnTo>
                  <a:lnTo>
                    <a:pt x="4751" y="116"/>
                  </a:lnTo>
                  <a:lnTo>
                    <a:pt x="4133" y="155"/>
                  </a:lnTo>
                  <a:lnTo>
                    <a:pt x="3554" y="271"/>
                  </a:lnTo>
                  <a:lnTo>
                    <a:pt x="3283" y="348"/>
                  </a:lnTo>
                  <a:lnTo>
                    <a:pt x="2936" y="464"/>
                  </a:lnTo>
                  <a:lnTo>
                    <a:pt x="2588" y="618"/>
                  </a:lnTo>
                  <a:lnTo>
                    <a:pt x="2279" y="812"/>
                  </a:lnTo>
                  <a:lnTo>
                    <a:pt x="1932" y="1005"/>
                  </a:lnTo>
                  <a:lnTo>
                    <a:pt x="1661" y="1275"/>
                  </a:lnTo>
                  <a:lnTo>
                    <a:pt x="1353" y="1545"/>
                  </a:lnTo>
                  <a:lnTo>
                    <a:pt x="1082" y="1854"/>
                  </a:lnTo>
                  <a:lnTo>
                    <a:pt x="851" y="2163"/>
                  </a:lnTo>
                  <a:lnTo>
                    <a:pt x="542" y="2665"/>
                  </a:lnTo>
                  <a:lnTo>
                    <a:pt x="310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1" y="4712"/>
                  </a:lnTo>
                  <a:lnTo>
                    <a:pt x="40" y="5214"/>
                  </a:lnTo>
                  <a:lnTo>
                    <a:pt x="78" y="5716"/>
                  </a:lnTo>
                  <a:lnTo>
                    <a:pt x="194" y="6218"/>
                  </a:lnTo>
                  <a:lnTo>
                    <a:pt x="387" y="6720"/>
                  </a:lnTo>
                  <a:lnTo>
                    <a:pt x="580" y="7222"/>
                  </a:lnTo>
                  <a:lnTo>
                    <a:pt x="812" y="7685"/>
                  </a:lnTo>
                  <a:lnTo>
                    <a:pt x="1082" y="8110"/>
                  </a:lnTo>
                  <a:lnTo>
                    <a:pt x="1430" y="8573"/>
                  </a:lnTo>
                  <a:lnTo>
                    <a:pt x="1777" y="8959"/>
                  </a:lnTo>
                  <a:lnTo>
                    <a:pt x="2125" y="9384"/>
                  </a:lnTo>
                  <a:lnTo>
                    <a:pt x="2550" y="9732"/>
                  </a:lnTo>
                  <a:lnTo>
                    <a:pt x="3090" y="10156"/>
                  </a:lnTo>
                  <a:lnTo>
                    <a:pt x="3631" y="10504"/>
                  </a:lnTo>
                  <a:lnTo>
                    <a:pt x="4210" y="10774"/>
                  </a:lnTo>
                  <a:lnTo>
                    <a:pt x="4789" y="11044"/>
                  </a:lnTo>
                  <a:lnTo>
                    <a:pt x="5407" y="11199"/>
                  </a:lnTo>
                  <a:lnTo>
                    <a:pt x="6025" y="11353"/>
                  </a:lnTo>
                  <a:lnTo>
                    <a:pt x="6643" y="11392"/>
                  </a:lnTo>
                  <a:lnTo>
                    <a:pt x="7261" y="11431"/>
                  </a:lnTo>
                  <a:lnTo>
                    <a:pt x="7338" y="11585"/>
                  </a:lnTo>
                  <a:lnTo>
                    <a:pt x="7647" y="11392"/>
                  </a:lnTo>
                  <a:lnTo>
                    <a:pt x="8458" y="11315"/>
                  </a:lnTo>
                  <a:lnTo>
                    <a:pt x="9269" y="11122"/>
                  </a:lnTo>
                  <a:lnTo>
                    <a:pt x="10079" y="10813"/>
                  </a:lnTo>
                  <a:lnTo>
                    <a:pt x="10852" y="10465"/>
                  </a:lnTo>
                  <a:lnTo>
                    <a:pt x="11547" y="10040"/>
                  </a:lnTo>
                  <a:lnTo>
                    <a:pt x="12165" y="9577"/>
                  </a:lnTo>
                  <a:lnTo>
                    <a:pt x="12435" y="9384"/>
                  </a:lnTo>
                  <a:lnTo>
                    <a:pt x="13053" y="8805"/>
                  </a:lnTo>
                  <a:lnTo>
                    <a:pt x="13632" y="8187"/>
                  </a:lnTo>
                  <a:lnTo>
                    <a:pt x="14134" y="7492"/>
                  </a:lnTo>
                  <a:lnTo>
                    <a:pt x="14597" y="6797"/>
                  </a:lnTo>
                  <a:lnTo>
                    <a:pt x="14945" y="6025"/>
                  </a:lnTo>
                  <a:lnTo>
                    <a:pt x="15099" y="5638"/>
                  </a:lnTo>
                  <a:lnTo>
                    <a:pt x="15254" y="5214"/>
                  </a:lnTo>
                  <a:lnTo>
                    <a:pt x="15331" y="4827"/>
                  </a:lnTo>
                  <a:lnTo>
                    <a:pt x="15408" y="4403"/>
                  </a:lnTo>
                  <a:lnTo>
                    <a:pt x="15486" y="4017"/>
                  </a:lnTo>
                  <a:lnTo>
                    <a:pt x="15486" y="3592"/>
                  </a:lnTo>
                  <a:lnTo>
                    <a:pt x="15679" y="4055"/>
                  </a:lnTo>
                  <a:lnTo>
                    <a:pt x="15949" y="4480"/>
                  </a:lnTo>
                  <a:lnTo>
                    <a:pt x="16258" y="4866"/>
                  </a:lnTo>
                  <a:lnTo>
                    <a:pt x="16605" y="5214"/>
                  </a:lnTo>
                  <a:lnTo>
                    <a:pt x="16760" y="5368"/>
                  </a:lnTo>
                  <a:lnTo>
                    <a:pt x="16992" y="5484"/>
                  </a:lnTo>
                  <a:lnTo>
                    <a:pt x="17185" y="5561"/>
                  </a:lnTo>
                  <a:lnTo>
                    <a:pt x="17416" y="5638"/>
                  </a:lnTo>
                  <a:lnTo>
                    <a:pt x="17609" y="5677"/>
                  </a:lnTo>
                  <a:lnTo>
                    <a:pt x="17841" y="5638"/>
                  </a:lnTo>
                  <a:lnTo>
                    <a:pt x="18034" y="5523"/>
                  </a:lnTo>
                  <a:lnTo>
                    <a:pt x="18189" y="5329"/>
                  </a:lnTo>
                  <a:lnTo>
                    <a:pt x="18304" y="5136"/>
                  </a:lnTo>
                  <a:lnTo>
                    <a:pt x="18343" y="4943"/>
                  </a:lnTo>
                  <a:lnTo>
                    <a:pt x="18304" y="4712"/>
                  </a:lnTo>
                  <a:lnTo>
                    <a:pt x="18266" y="4519"/>
                  </a:lnTo>
                  <a:lnTo>
                    <a:pt x="18189" y="4287"/>
                  </a:lnTo>
                  <a:lnTo>
                    <a:pt x="18073" y="4132"/>
                  </a:lnTo>
                  <a:lnTo>
                    <a:pt x="17957" y="3939"/>
                  </a:lnTo>
                  <a:lnTo>
                    <a:pt x="17802" y="3785"/>
                  </a:lnTo>
                  <a:lnTo>
                    <a:pt x="17648" y="3630"/>
                  </a:lnTo>
                  <a:lnTo>
                    <a:pt x="17416" y="3476"/>
                  </a:lnTo>
                  <a:lnTo>
                    <a:pt x="16953" y="3244"/>
                  </a:lnTo>
                  <a:lnTo>
                    <a:pt x="16490" y="3051"/>
                  </a:lnTo>
                  <a:lnTo>
                    <a:pt x="15988" y="2935"/>
                  </a:lnTo>
                  <a:lnTo>
                    <a:pt x="16412" y="2781"/>
                  </a:lnTo>
                  <a:lnTo>
                    <a:pt x="16837" y="2511"/>
                  </a:lnTo>
                  <a:lnTo>
                    <a:pt x="17185" y="2202"/>
                  </a:lnTo>
                  <a:lnTo>
                    <a:pt x="17494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4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1" y="194"/>
                  </a:lnTo>
                  <a:lnTo>
                    <a:pt x="17455" y="116"/>
                  </a:lnTo>
                  <a:lnTo>
                    <a:pt x="17339" y="39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11"/>
            <p:cNvSpPr/>
            <p:nvPr/>
          </p:nvSpPr>
          <p:spPr>
            <a:xfrm>
              <a:off x="2141825" y="3698800"/>
              <a:ext cx="126500" cy="70500"/>
            </a:xfrm>
            <a:custGeom>
              <a:avLst/>
              <a:gdLst/>
              <a:ahLst/>
              <a:cxnLst/>
              <a:rect l="l" t="t" r="r" b="b"/>
              <a:pathLst>
                <a:path w="5060" h="2820" extrusionOk="0">
                  <a:moveTo>
                    <a:pt x="4905" y="0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3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0"/>
                  </a:lnTo>
                  <a:lnTo>
                    <a:pt x="1" y="2587"/>
                  </a:lnTo>
                  <a:lnTo>
                    <a:pt x="39" y="2703"/>
                  </a:lnTo>
                  <a:lnTo>
                    <a:pt x="116" y="2781"/>
                  </a:lnTo>
                  <a:lnTo>
                    <a:pt x="387" y="2819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1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11"/>
            <p:cNvSpPr/>
            <p:nvPr/>
          </p:nvSpPr>
          <p:spPr>
            <a:xfrm>
              <a:off x="436975" y="3704575"/>
              <a:ext cx="144825" cy="162225"/>
            </a:xfrm>
            <a:custGeom>
              <a:avLst/>
              <a:gdLst/>
              <a:ahLst/>
              <a:cxnLst/>
              <a:rect l="l" t="t" r="r" b="b"/>
              <a:pathLst>
                <a:path w="5793" h="6489" extrusionOk="0">
                  <a:moveTo>
                    <a:pt x="2240" y="426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6" y="735"/>
                  </a:lnTo>
                  <a:lnTo>
                    <a:pt x="4171" y="1005"/>
                  </a:lnTo>
                  <a:lnTo>
                    <a:pt x="4557" y="1314"/>
                  </a:lnTo>
                  <a:lnTo>
                    <a:pt x="4750" y="1507"/>
                  </a:lnTo>
                  <a:lnTo>
                    <a:pt x="4905" y="1739"/>
                  </a:lnTo>
                  <a:lnTo>
                    <a:pt x="5021" y="1932"/>
                  </a:lnTo>
                  <a:lnTo>
                    <a:pt x="5136" y="2163"/>
                  </a:lnTo>
                  <a:lnTo>
                    <a:pt x="5214" y="2434"/>
                  </a:lnTo>
                  <a:lnTo>
                    <a:pt x="5291" y="2704"/>
                  </a:lnTo>
                  <a:lnTo>
                    <a:pt x="5330" y="3167"/>
                  </a:lnTo>
                  <a:lnTo>
                    <a:pt x="5330" y="3631"/>
                  </a:lnTo>
                  <a:lnTo>
                    <a:pt x="5214" y="4133"/>
                  </a:lnTo>
                  <a:lnTo>
                    <a:pt x="5021" y="4558"/>
                  </a:lnTo>
                  <a:lnTo>
                    <a:pt x="4789" y="4982"/>
                  </a:lnTo>
                  <a:lnTo>
                    <a:pt x="4480" y="5330"/>
                  </a:lnTo>
                  <a:lnTo>
                    <a:pt x="4287" y="5484"/>
                  </a:lnTo>
                  <a:lnTo>
                    <a:pt x="4094" y="5639"/>
                  </a:lnTo>
                  <a:lnTo>
                    <a:pt x="3901" y="5755"/>
                  </a:lnTo>
                  <a:lnTo>
                    <a:pt x="3669" y="5832"/>
                  </a:lnTo>
                  <a:lnTo>
                    <a:pt x="3360" y="5948"/>
                  </a:lnTo>
                  <a:lnTo>
                    <a:pt x="3090" y="5986"/>
                  </a:lnTo>
                  <a:lnTo>
                    <a:pt x="2820" y="6025"/>
                  </a:lnTo>
                  <a:lnTo>
                    <a:pt x="2549" y="5986"/>
                  </a:lnTo>
                  <a:lnTo>
                    <a:pt x="2279" y="5948"/>
                  </a:lnTo>
                  <a:lnTo>
                    <a:pt x="2047" y="5870"/>
                  </a:lnTo>
                  <a:lnTo>
                    <a:pt x="1854" y="5755"/>
                  </a:lnTo>
                  <a:lnTo>
                    <a:pt x="1622" y="5639"/>
                  </a:lnTo>
                  <a:lnTo>
                    <a:pt x="1429" y="5484"/>
                  </a:lnTo>
                  <a:lnTo>
                    <a:pt x="1275" y="5291"/>
                  </a:lnTo>
                  <a:lnTo>
                    <a:pt x="1082" y="5098"/>
                  </a:lnTo>
                  <a:lnTo>
                    <a:pt x="966" y="4905"/>
                  </a:lnTo>
                  <a:lnTo>
                    <a:pt x="696" y="4442"/>
                  </a:lnTo>
                  <a:lnTo>
                    <a:pt x="541" y="3901"/>
                  </a:lnTo>
                  <a:lnTo>
                    <a:pt x="425" y="3399"/>
                  </a:lnTo>
                  <a:lnTo>
                    <a:pt x="425" y="2858"/>
                  </a:lnTo>
                  <a:lnTo>
                    <a:pt x="503" y="2318"/>
                  </a:lnTo>
                  <a:lnTo>
                    <a:pt x="541" y="2048"/>
                  </a:lnTo>
                  <a:lnTo>
                    <a:pt x="657" y="1816"/>
                  </a:lnTo>
                  <a:lnTo>
                    <a:pt x="734" y="1584"/>
                  </a:lnTo>
                  <a:lnTo>
                    <a:pt x="889" y="1352"/>
                  </a:lnTo>
                  <a:lnTo>
                    <a:pt x="1043" y="1159"/>
                  </a:lnTo>
                  <a:lnTo>
                    <a:pt x="1236" y="1005"/>
                  </a:lnTo>
                  <a:lnTo>
                    <a:pt x="1429" y="812"/>
                  </a:lnTo>
                  <a:lnTo>
                    <a:pt x="1661" y="696"/>
                  </a:lnTo>
                  <a:lnTo>
                    <a:pt x="1893" y="580"/>
                  </a:lnTo>
                  <a:lnTo>
                    <a:pt x="2202" y="503"/>
                  </a:lnTo>
                  <a:lnTo>
                    <a:pt x="2240" y="464"/>
                  </a:lnTo>
                  <a:lnTo>
                    <a:pt x="2240" y="426"/>
                  </a:lnTo>
                  <a:close/>
                  <a:moveTo>
                    <a:pt x="2279" y="1"/>
                  </a:moveTo>
                  <a:lnTo>
                    <a:pt x="1970" y="40"/>
                  </a:lnTo>
                  <a:lnTo>
                    <a:pt x="1893" y="78"/>
                  </a:lnTo>
                  <a:lnTo>
                    <a:pt x="1816" y="117"/>
                  </a:lnTo>
                  <a:lnTo>
                    <a:pt x="1816" y="194"/>
                  </a:lnTo>
                  <a:lnTo>
                    <a:pt x="1816" y="271"/>
                  </a:lnTo>
                  <a:lnTo>
                    <a:pt x="1507" y="349"/>
                  </a:lnTo>
                  <a:lnTo>
                    <a:pt x="1275" y="464"/>
                  </a:lnTo>
                  <a:lnTo>
                    <a:pt x="1043" y="619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8"/>
                  </a:lnTo>
                  <a:lnTo>
                    <a:pt x="348" y="1430"/>
                  </a:lnTo>
                  <a:lnTo>
                    <a:pt x="232" y="1661"/>
                  </a:lnTo>
                  <a:lnTo>
                    <a:pt x="117" y="1932"/>
                  </a:lnTo>
                  <a:lnTo>
                    <a:pt x="78" y="2202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1"/>
                  </a:lnTo>
                  <a:lnTo>
                    <a:pt x="271" y="4519"/>
                  </a:lnTo>
                  <a:lnTo>
                    <a:pt x="387" y="4828"/>
                  </a:lnTo>
                  <a:lnTo>
                    <a:pt x="541" y="5098"/>
                  </a:lnTo>
                  <a:lnTo>
                    <a:pt x="696" y="5330"/>
                  </a:lnTo>
                  <a:lnTo>
                    <a:pt x="850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1"/>
                  </a:lnTo>
                  <a:lnTo>
                    <a:pt x="1738" y="6257"/>
                  </a:lnTo>
                  <a:lnTo>
                    <a:pt x="2009" y="6372"/>
                  </a:lnTo>
                  <a:lnTo>
                    <a:pt x="2279" y="6450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50"/>
                  </a:lnTo>
                  <a:lnTo>
                    <a:pt x="3553" y="6372"/>
                  </a:lnTo>
                  <a:lnTo>
                    <a:pt x="3862" y="6257"/>
                  </a:lnTo>
                  <a:lnTo>
                    <a:pt x="4132" y="6141"/>
                  </a:lnTo>
                  <a:lnTo>
                    <a:pt x="4403" y="5986"/>
                  </a:lnTo>
                  <a:lnTo>
                    <a:pt x="4634" y="5793"/>
                  </a:lnTo>
                  <a:lnTo>
                    <a:pt x="4866" y="5600"/>
                  </a:lnTo>
                  <a:lnTo>
                    <a:pt x="5059" y="5368"/>
                  </a:lnTo>
                  <a:lnTo>
                    <a:pt x="5214" y="5137"/>
                  </a:lnTo>
                  <a:lnTo>
                    <a:pt x="5368" y="4866"/>
                  </a:lnTo>
                  <a:lnTo>
                    <a:pt x="5523" y="4635"/>
                  </a:lnTo>
                  <a:lnTo>
                    <a:pt x="5638" y="4326"/>
                  </a:lnTo>
                  <a:lnTo>
                    <a:pt x="5716" y="4056"/>
                  </a:lnTo>
                  <a:lnTo>
                    <a:pt x="5754" y="3747"/>
                  </a:lnTo>
                  <a:lnTo>
                    <a:pt x="5793" y="3438"/>
                  </a:lnTo>
                  <a:lnTo>
                    <a:pt x="5793" y="3129"/>
                  </a:lnTo>
                  <a:lnTo>
                    <a:pt x="5793" y="2858"/>
                  </a:lnTo>
                  <a:lnTo>
                    <a:pt x="5716" y="2550"/>
                  </a:lnTo>
                  <a:lnTo>
                    <a:pt x="5638" y="2241"/>
                  </a:lnTo>
                  <a:lnTo>
                    <a:pt x="5523" y="1932"/>
                  </a:lnTo>
                  <a:lnTo>
                    <a:pt x="5368" y="1661"/>
                  </a:lnTo>
                  <a:lnTo>
                    <a:pt x="5214" y="1391"/>
                  </a:lnTo>
                  <a:lnTo>
                    <a:pt x="5021" y="1159"/>
                  </a:lnTo>
                  <a:lnTo>
                    <a:pt x="4828" y="928"/>
                  </a:lnTo>
                  <a:lnTo>
                    <a:pt x="4596" y="735"/>
                  </a:lnTo>
                  <a:lnTo>
                    <a:pt x="4326" y="542"/>
                  </a:lnTo>
                  <a:lnTo>
                    <a:pt x="4094" y="387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11"/>
            <p:cNvSpPr/>
            <p:nvPr/>
          </p:nvSpPr>
          <p:spPr>
            <a:xfrm>
              <a:off x="6171275" y="3733550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3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11"/>
            <p:cNvSpPr/>
            <p:nvPr/>
          </p:nvSpPr>
          <p:spPr>
            <a:xfrm>
              <a:off x="6036125" y="3735475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8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5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3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6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8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6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9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5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9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6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11"/>
            <p:cNvSpPr/>
            <p:nvPr/>
          </p:nvSpPr>
          <p:spPr>
            <a:xfrm>
              <a:off x="2084875" y="3742225"/>
              <a:ext cx="66625" cy="99475"/>
            </a:xfrm>
            <a:custGeom>
              <a:avLst/>
              <a:gdLst/>
              <a:ahLst/>
              <a:cxnLst/>
              <a:rect l="l" t="t" r="r" b="b"/>
              <a:pathLst>
                <a:path w="2665" h="3979" extrusionOk="0">
                  <a:moveTo>
                    <a:pt x="850" y="1"/>
                  </a:moveTo>
                  <a:lnTo>
                    <a:pt x="502" y="155"/>
                  </a:lnTo>
                  <a:lnTo>
                    <a:pt x="618" y="233"/>
                  </a:lnTo>
                  <a:lnTo>
                    <a:pt x="464" y="619"/>
                  </a:lnTo>
                  <a:lnTo>
                    <a:pt x="271" y="1082"/>
                  </a:lnTo>
                  <a:lnTo>
                    <a:pt x="116" y="1623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74"/>
                  </a:lnTo>
                  <a:lnTo>
                    <a:pt x="77" y="3206"/>
                  </a:lnTo>
                  <a:lnTo>
                    <a:pt x="155" y="3399"/>
                  </a:lnTo>
                  <a:lnTo>
                    <a:pt x="309" y="3592"/>
                  </a:lnTo>
                  <a:lnTo>
                    <a:pt x="464" y="3747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78"/>
                  </a:lnTo>
                  <a:lnTo>
                    <a:pt x="1313" y="3940"/>
                  </a:lnTo>
                  <a:lnTo>
                    <a:pt x="1506" y="3824"/>
                  </a:lnTo>
                  <a:lnTo>
                    <a:pt x="1661" y="3708"/>
                  </a:lnTo>
                  <a:lnTo>
                    <a:pt x="1815" y="3515"/>
                  </a:lnTo>
                  <a:lnTo>
                    <a:pt x="1970" y="3322"/>
                  </a:lnTo>
                  <a:lnTo>
                    <a:pt x="2085" y="3090"/>
                  </a:lnTo>
                  <a:lnTo>
                    <a:pt x="2317" y="2550"/>
                  </a:lnTo>
                  <a:lnTo>
                    <a:pt x="2510" y="2009"/>
                  </a:lnTo>
                  <a:lnTo>
                    <a:pt x="2626" y="1507"/>
                  </a:lnTo>
                  <a:lnTo>
                    <a:pt x="2665" y="1082"/>
                  </a:lnTo>
                  <a:lnTo>
                    <a:pt x="2394" y="1044"/>
                  </a:lnTo>
                  <a:lnTo>
                    <a:pt x="2008" y="2048"/>
                  </a:lnTo>
                  <a:lnTo>
                    <a:pt x="1738" y="2704"/>
                  </a:lnTo>
                  <a:lnTo>
                    <a:pt x="1545" y="3052"/>
                  </a:lnTo>
                  <a:lnTo>
                    <a:pt x="1468" y="3206"/>
                  </a:lnTo>
                  <a:lnTo>
                    <a:pt x="1313" y="3322"/>
                  </a:lnTo>
                  <a:lnTo>
                    <a:pt x="1159" y="3322"/>
                  </a:lnTo>
                  <a:lnTo>
                    <a:pt x="966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936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79" y="2086"/>
                  </a:lnTo>
                  <a:lnTo>
                    <a:pt x="618" y="1623"/>
                  </a:lnTo>
                  <a:lnTo>
                    <a:pt x="734" y="1198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11"/>
            <p:cNvSpPr/>
            <p:nvPr/>
          </p:nvSpPr>
          <p:spPr>
            <a:xfrm>
              <a:off x="3315725" y="3754775"/>
              <a:ext cx="374575" cy="387150"/>
            </a:xfrm>
            <a:custGeom>
              <a:avLst/>
              <a:gdLst/>
              <a:ahLst/>
              <a:cxnLst/>
              <a:rect l="l" t="t" r="r" b="b"/>
              <a:pathLst>
                <a:path w="14983" h="15486" extrusionOk="0">
                  <a:moveTo>
                    <a:pt x="7453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44"/>
                  </a:lnTo>
                  <a:lnTo>
                    <a:pt x="10697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40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80" y="9230"/>
                  </a:lnTo>
                  <a:lnTo>
                    <a:pt x="4171" y="10041"/>
                  </a:lnTo>
                  <a:lnTo>
                    <a:pt x="3978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53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9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53" y="503"/>
                  </a:lnTo>
                  <a:close/>
                  <a:moveTo>
                    <a:pt x="11932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13" y="3206"/>
                  </a:lnTo>
                  <a:lnTo>
                    <a:pt x="13322" y="3669"/>
                  </a:lnTo>
                  <a:lnTo>
                    <a:pt x="13593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2"/>
                  </a:lnTo>
                  <a:lnTo>
                    <a:pt x="11392" y="7145"/>
                  </a:lnTo>
                  <a:lnTo>
                    <a:pt x="10658" y="7415"/>
                  </a:lnTo>
                  <a:lnTo>
                    <a:pt x="9924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8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8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2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1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7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30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42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19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1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286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39"/>
                  </a:lnTo>
                  <a:lnTo>
                    <a:pt x="3051" y="13477"/>
                  </a:lnTo>
                  <a:lnTo>
                    <a:pt x="2974" y="13516"/>
                  </a:lnTo>
                  <a:lnTo>
                    <a:pt x="3051" y="13362"/>
                  </a:lnTo>
                  <a:lnTo>
                    <a:pt x="3167" y="13207"/>
                  </a:lnTo>
                  <a:lnTo>
                    <a:pt x="3321" y="13130"/>
                  </a:lnTo>
                  <a:lnTo>
                    <a:pt x="3476" y="13014"/>
                  </a:lnTo>
                  <a:lnTo>
                    <a:pt x="3669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1" y="13362"/>
                  </a:lnTo>
                  <a:lnTo>
                    <a:pt x="11894" y="13477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11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7" y="12860"/>
                  </a:lnTo>
                  <a:close/>
                  <a:moveTo>
                    <a:pt x="7569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46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6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4" y="14520"/>
                  </a:lnTo>
                  <a:lnTo>
                    <a:pt x="4093" y="14597"/>
                  </a:lnTo>
                  <a:lnTo>
                    <a:pt x="4518" y="14829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60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9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2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4" y="233"/>
                  </a:lnTo>
                  <a:lnTo>
                    <a:pt x="8766" y="117"/>
                  </a:lnTo>
                  <a:lnTo>
                    <a:pt x="8187" y="40"/>
                  </a:lnTo>
                  <a:lnTo>
                    <a:pt x="756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11"/>
            <p:cNvSpPr/>
            <p:nvPr/>
          </p:nvSpPr>
          <p:spPr>
            <a:xfrm>
              <a:off x="514200" y="3860000"/>
              <a:ext cx="302200" cy="155450"/>
            </a:xfrm>
            <a:custGeom>
              <a:avLst/>
              <a:gdLst/>
              <a:ahLst/>
              <a:cxnLst/>
              <a:rect l="l" t="t" r="r" b="b"/>
              <a:pathLst>
                <a:path w="12088" h="6218" extrusionOk="0">
                  <a:moveTo>
                    <a:pt x="11740" y="1"/>
                  </a:moveTo>
                  <a:lnTo>
                    <a:pt x="11663" y="40"/>
                  </a:lnTo>
                  <a:lnTo>
                    <a:pt x="11585" y="78"/>
                  </a:lnTo>
                  <a:lnTo>
                    <a:pt x="11508" y="117"/>
                  </a:lnTo>
                  <a:lnTo>
                    <a:pt x="11469" y="233"/>
                  </a:lnTo>
                  <a:lnTo>
                    <a:pt x="11469" y="310"/>
                  </a:lnTo>
                  <a:lnTo>
                    <a:pt x="11508" y="426"/>
                  </a:lnTo>
                  <a:lnTo>
                    <a:pt x="11585" y="580"/>
                  </a:lnTo>
                  <a:lnTo>
                    <a:pt x="11624" y="773"/>
                  </a:lnTo>
                  <a:lnTo>
                    <a:pt x="11585" y="966"/>
                  </a:lnTo>
                  <a:lnTo>
                    <a:pt x="11508" y="1121"/>
                  </a:lnTo>
                  <a:lnTo>
                    <a:pt x="11392" y="1275"/>
                  </a:lnTo>
                  <a:lnTo>
                    <a:pt x="11276" y="1430"/>
                  </a:lnTo>
                  <a:lnTo>
                    <a:pt x="10929" y="1739"/>
                  </a:lnTo>
                  <a:lnTo>
                    <a:pt x="10504" y="2009"/>
                  </a:lnTo>
                  <a:lnTo>
                    <a:pt x="10079" y="2241"/>
                  </a:lnTo>
                  <a:lnTo>
                    <a:pt x="9423" y="2588"/>
                  </a:lnTo>
                  <a:lnTo>
                    <a:pt x="9037" y="2781"/>
                  </a:lnTo>
                  <a:lnTo>
                    <a:pt x="9037" y="2704"/>
                  </a:lnTo>
                  <a:lnTo>
                    <a:pt x="8960" y="2627"/>
                  </a:lnTo>
                  <a:lnTo>
                    <a:pt x="8496" y="2202"/>
                  </a:lnTo>
                  <a:lnTo>
                    <a:pt x="8110" y="1700"/>
                  </a:lnTo>
                  <a:lnTo>
                    <a:pt x="7840" y="1893"/>
                  </a:lnTo>
                  <a:lnTo>
                    <a:pt x="7994" y="2202"/>
                  </a:lnTo>
                  <a:lnTo>
                    <a:pt x="8187" y="2511"/>
                  </a:lnTo>
                  <a:lnTo>
                    <a:pt x="8419" y="2781"/>
                  </a:lnTo>
                  <a:lnTo>
                    <a:pt x="8651" y="2974"/>
                  </a:lnTo>
                  <a:lnTo>
                    <a:pt x="7608" y="3515"/>
                  </a:lnTo>
                  <a:lnTo>
                    <a:pt x="6565" y="3978"/>
                  </a:lnTo>
                  <a:lnTo>
                    <a:pt x="5252" y="4519"/>
                  </a:lnTo>
                  <a:lnTo>
                    <a:pt x="3940" y="4982"/>
                  </a:lnTo>
                  <a:lnTo>
                    <a:pt x="3669" y="5059"/>
                  </a:lnTo>
                  <a:lnTo>
                    <a:pt x="3708" y="4712"/>
                  </a:lnTo>
                  <a:lnTo>
                    <a:pt x="3631" y="4364"/>
                  </a:lnTo>
                  <a:lnTo>
                    <a:pt x="3515" y="4055"/>
                  </a:lnTo>
                  <a:lnTo>
                    <a:pt x="3322" y="3708"/>
                  </a:lnTo>
                  <a:lnTo>
                    <a:pt x="3013" y="3901"/>
                  </a:lnTo>
                  <a:lnTo>
                    <a:pt x="3129" y="4171"/>
                  </a:lnTo>
                  <a:lnTo>
                    <a:pt x="3206" y="4442"/>
                  </a:lnTo>
                  <a:lnTo>
                    <a:pt x="3245" y="4866"/>
                  </a:lnTo>
                  <a:lnTo>
                    <a:pt x="3245" y="5253"/>
                  </a:lnTo>
                  <a:lnTo>
                    <a:pt x="2356" y="5523"/>
                  </a:lnTo>
                  <a:lnTo>
                    <a:pt x="1893" y="5639"/>
                  </a:lnTo>
                  <a:lnTo>
                    <a:pt x="1430" y="5677"/>
                  </a:lnTo>
                  <a:lnTo>
                    <a:pt x="1043" y="5716"/>
                  </a:lnTo>
                  <a:lnTo>
                    <a:pt x="850" y="5716"/>
                  </a:lnTo>
                  <a:lnTo>
                    <a:pt x="696" y="5677"/>
                  </a:lnTo>
                  <a:lnTo>
                    <a:pt x="580" y="5600"/>
                  </a:lnTo>
                  <a:lnTo>
                    <a:pt x="464" y="5523"/>
                  </a:lnTo>
                  <a:lnTo>
                    <a:pt x="387" y="5407"/>
                  </a:lnTo>
                  <a:lnTo>
                    <a:pt x="348" y="5291"/>
                  </a:lnTo>
                  <a:lnTo>
                    <a:pt x="310" y="5214"/>
                  </a:lnTo>
                  <a:lnTo>
                    <a:pt x="271" y="5175"/>
                  </a:lnTo>
                  <a:lnTo>
                    <a:pt x="155" y="5137"/>
                  </a:lnTo>
                  <a:lnTo>
                    <a:pt x="78" y="5175"/>
                  </a:lnTo>
                  <a:lnTo>
                    <a:pt x="39" y="5214"/>
                  </a:lnTo>
                  <a:lnTo>
                    <a:pt x="1" y="5291"/>
                  </a:lnTo>
                  <a:lnTo>
                    <a:pt x="1" y="5446"/>
                  </a:lnTo>
                  <a:lnTo>
                    <a:pt x="39" y="5600"/>
                  </a:lnTo>
                  <a:lnTo>
                    <a:pt x="78" y="5755"/>
                  </a:lnTo>
                  <a:lnTo>
                    <a:pt x="155" y="5870"/>
                  </a:lnTo>
                  <a:lnTo>
                    <a:pt x="233" y="5948"/>
                  </a:lnTo>
                  <a:lnTo>
                    <a:pt x="310" y="6025"/>
                  </a:lnTo>
                  <a:lnTo>
                    <a:pt x="541" y="6141"/>
                  </a:lnTo>
                  <a:lnTo>
                    <a:pt x="812" y="6179"/>
                  </a:lnTo>
                  <a:lnTo>
                    <a:pt x="1121" y="6218"/>
                  </a:lnTo>
                  <a:lnTo>
                    <a:pt x="1430" y="6179"/>
                  </a:lnTo>
                  <a:lnTo>
                    <a:pt x="1700" y="6141"/>
                  </a:lnTo>
                  <a:lnTo>
                    <a:pt x="2897" y="5832"/>
                  </a:lnTo>
                  <a:lnTo>
                    <a:pt x="4094" y="5446"/>
                  </a:lnTo>
                  <a:lnTo>
                    <a:pt x="5291" y="5021"/>
                  </a:lnTo>
                  <a:lnTo>
                    <a:pt x="6450" y="4557"/>
                  </a:lnTo>
                  <a:lnTo>
                    <a:pt x="7531" y="4094"/>
                  </a:lnTo>
                  <a:lnTo>
                    <a:pt x="8573" y="3592"/>
                  </a:lnTo>
                  <a:lnTo>
                    <a:pt x="9616" y="3052"/>
                  </a:lnTo>
                  <a:lnTo>
                    <a:pt x="10620" y="2472"/>
                  </a:lnTo>
                  <a:lnTo>
                    <a:pt x="10929" y="2279"/>
                  </a:lnTo>
                  <a:lnTo>
                    <a:pt x="11276" y="2048"/>
                  </a:lnTo>
                  <a:lnTo>
                    <a:pt x="11547" y="1777"/>
                  </a:lnTo>
                  <a:lnTo>
                    <a:pt x="11817" y="1507"/>
                  </a:lnTo>
                  <a:lnTo>
                    <a:pt x="12010" y="1198"/>
                  </a:lnTo>
                  <a:lnTo>
                    <a:pt x="12049" y="1044"/>
                  </a:lnTo>
                  <a:lnTo>
                    <a:pt x="12087" y="889"/>
                  </a:lnTo>
                  <a:lnTo>
                    <a:pt x="12087" y="696"/>
                  </a:lnTo>
                  <a:lnTo>
                    <a:pt x="12049" y="503"/>
                  </a:lnTo>
                  <a:lnTo>
                    <a:pt x="12010" y="310"/>
                  </a:lnTo>
                  <a:lnTo>
                    <a:pt x="11894" y="117"/>
                  </a:lnTo>
                  <a:lnTo>
                    <a:pt x="11817" y="40"/>
                  </a:lnTo>
                  <a:lnTo>
                    <a:pt x="1174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11"/>
            <p:cNvSpPr/>
            <p:nvPr/>
          </p:nvSpPr>
          <p:spPr>
            <a:xfrm>
              <a:off x="6274575" y="3873525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11"/>
            <p:cNvSpPr/>
            <p:nvPr/>
          </p:nvSpPr>
          <p:spPr>
            <a:xfrm>
              <a:off x="6223425" y="3874500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11"/>
            <p:cNvSpPr/>
            <p:nvPr/>
          </p:nvSpPr>
          <p:spPr>
            <a:xfrm>
              <a:off x="1572250" y="3880275"/>
              <a:ext cx="267450" cy="210475"/>
            </a:xfrm>
            <a:custGeom>
              <a:avLst/>
              <a:gdLst/>
              <a:ahLst/>
              <a:cxnLst/>
              <a:rect l="l" t="t" r="r" b="b"/>
              <a:pathLst>
                <a:path w="10698" h="8419" extrusionOk="0">
                  <a:moveTo>
                    <a:pt x="155" y="1"/>
                  </a:moveTo>
                  <a:lnTo>
                    <a:pt x="1" y="233"/>
                  </a:lnTo>
                  <a:lnTo>
                    <a:pt x="1391" y="1314"/>
                  </a:lnTo>
                  <a:lnTo>
                    <a:pt x="2781" y="2395"/>
                  </a:lnTo>
                  <a:lnTo>
                    <a:pt x="4210" y="3476"/>
                  </a:lnTo>
                  <a:lnTo>
                    <a:pt x="5600" y="4596"/>
                  </a:lnTo>
                  <a:lnTo>
                    <a:pt x="6951" y="5677"/>
                  </a:lnTo>
                  <a:lnTo>
                    <a:pt x="8303" y="6797"/>
                  </a:lnTo>
                  <a:lnTo>
                    <a:pt x="9616" y="7917"/>
                  </a:lnTo>
                  <a:lnTo>
                    <a:pt x="9963" y="8226"/>
                  </a:lnTo>
                  <a:lnTo>
                    <a:pt x="10118" y="8342"/>
                  </a:lnTo>
                  <a:lnTo>
                    <a:pt x="10311" y="8419"/>
                  </a:lnTo>
                  <a:lnTo>
                    <a:pt x="10658" y="8380"/>
                  </a:lnTo>
                  <a:lnTo>
                    <a:pt x="10697" y="8264"/>
                  </a:lnTo>
                  <a:lnTo>
                    <a:pt x="10697" y="8149"/>
                  </a:lnTo>
                  <a:lnTo>
                    <a:pt x="10658" y="8033"/>
                  </a:lnTo>
                  <a:lnTo>
                    <a:pt x="10658" y="7994"/>
                  </a:lnTo>
                  <a:lnTo>
                    <a:pt x="10311" y="7917"/>
                  </a:lnTo>
                  <a:lnTo>
                    <a:pt x="10002" y="6952"/>
                  </a:lnTo>
                  <a:lnTo>
                    <a:pt x="9654" y="5986"/>
                  </a:lnTo>
                  <a:lnTo>
                    <a:pt x="8882" y="4094"/>
                  </a:lnTo>
                  <a:lnTo>
                    <a:pt x="8380" y="2781"/>
                  </a:lnTo>
                  <a:lnTo>
                    <a:pt x="7994" y="2936"/>
                  </a:lnTo>
                  <a:lnTo>
                    <a:pt x="8419" y="3940"/>
                  </a:lnTo>
                  <a:lnTo>
                    <a:pt x="9037" y="5677"/>
                  </a:lnTo>
                  <a:lnTo>
                    <a:pt x="9346" y="6565"/>
                  </a:lnTo>
                  <a:lnTo>
                    <a:pt x="9654" y="7415"/>
                  </a:lnTo>
                  <a:lnTo>
                    <a:pt x="9230" y="7029"/>
                  </a:lnTo>
                  <a:lnTo>
                    <a:pt x="7994" y="5986"/>
                  </a:lnTo>
                  <a:lnTo>
                    <a:pt x="6720" y="4905"/>
                  </a:lnTo>
                  <a:lnTo>
                    <a:pt x="5407" y="3862"/>
                  </a:lnTo>
                  <a:lnTo>
                    <a:pt x="4133" y="2858"/>
                  </a:lnTo>
                  <a:lnTo>
                    <a:pt x="2820" y="1854"/>
                  </a:lnTo>
                  <a:lnTo>
                    <a:pt x="1507" y="92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11"/>
            <p:cNvSpPr/>
            <p:nvPr/>
          </p:nvSpPr>
          <p:spPr>
            <a:xfrm>
              <a:off x="4538850" y="3913100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3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3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6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1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0"/>
                  </a:lnTo>
                  <a:lnTo>
                    <a:pt x="9268" y="8921"/>
                  </a:lnTo>
                  <a:lnTo>
                    <a:pt x="9036" y="9152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2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6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4"/>
                  </a:lnTo>
                  <a:lnTo>
                    <a:pt x="695" y="734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1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3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5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49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2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4"/>
                  </a:lnTo>
                  <a:lnTo>
                    <a:pt x="7762" y="9654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8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5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7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1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39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3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6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11"/>
            <p:cNvSpPr/>
            <p:nvPr/>
          </p:nvSpPr>
          <p:spPr>
            <a:xfrm>
              <a:off x="6161625" y="3921800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5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3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3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11"/>
            <p:cNvSpPr/>
            <p:nvPr/>
          </p:nvSpPr>
          <p:spPr>
            <a:xfrm>
              <a:off x="7032400" y="3923725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6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8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6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11"/>
            <p:cNvSpPr/>
            <p:nvPr/>
          </p:nvSpPr>
          <p:spPr>
            <a:xfrm>
              <a:off x="6167425" y="3927575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1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11"/>
            <p:cNvSpPr/>
            <p:nvPr/>
          </p:nvSpPr>
          <p:spPr>
            <a:xfrm>
              <a:off x="1394625" y="3943025"/>
              <a:ext cx="74350" cy="103325"/>
            </a:xfrm>
            <a:custGeom>
              <a:avLst/>
              <a:gdLst/>
              <a:ahLst/>
              <a:cxnLst/>
              <a:rect l="l" t="t" r="r" b="b"/>
              <a:pathLst>
                <a:path w="2974" h="4133" extrusionOk="0">
                  <a:moveTo>
                    <a:pt x="116" y="1"/>
                  </a:moveTo>
                  <a:lnTo>
                    <a:pt x="1" y="39"/>
                  </a:lnTo>
                  <a:lnTo>
                    <a:pt x="1" y="78"/>
                  </a:lnTo>
                  <a:lnTo>
                    <a:pt x="271" y="928"/>
                  </a:lnTo>
                  <a:lnTo>
                    <a:pt x="580" y="1738"/>
                  </a:lnTo>
                  <a:lnTo>
                    <a:pt x="927" y="2549"/>
                  </a:lnTo>
                  <a:lnTo>
                    <a:pt x="1275" y="3283"/>
                  </a:lnTo>
                  <a:lnTo>
                    <a:pt x="1507" y="3669"/>
                  </a:lnTo>
                  <a:lnTo>
                    <a:pt x="1661" y="3824"/>
                  </a:lnTo>
                  <a:lnTo>
                    <a:pt x="1854" y="3978"/>
                  </a:lnTo>
                  <a:lnTo>
                    <a:pt x="2009" y="4055"/>
                  </a:lnTo>
                  <a:lnTo>
                    <a:pt x="2240" y="4133"/>
                  </a:lnTo>
                  <a:lnTo>
                    <a:pt x="2433" y="4094"/>
                  </a:lnTo>
                  <a:lnTo>
                    <a:pt x="2665" y="4017"/>
                  </a:lnTo>
                  <a:lnTo>
                    <a:pt x="2781" y="3862"/>
                  </a:lnTo>
                  <a:lnTo>
                    <a:pt x="2897" y="3708"/>
                  </a:lnTo>
                  <a:lnTo>
                    <a:pt x="2935" y="3515"/>
                  </a:lnTo>
                  <a:lnTo>
                    <a:pt x="2974" y="3360"/>
                  </a:lnTo>
                  <a:lnTo>
                    <a:pt x="2935" y="3129"/>
                  </a:lnTo>
                  <a:lnTo>
                    <a:pt x="2897" y="2936"/>
                  </a:lnTo>
                  <a:lnTo>
                    <a:pt x="2819" y="2588"/>
                  </a:lnTo>
                  <a:lnTo>
                    <a:pt x="2588" y="2627"/>
                  </a:lnTo>
                  <a:lnTo>
                    <a:pt x="2665" y="2974"/>
                  </a:lnTo>
                  <a:lnTo>
                    <a:pt x="2704" y="3129"/>
                  </a:lnTo>
                  <a:lnTo>
                    <a:pt x="2665" y="3283"/>
                  </a:lnTo>
                  <a:lnTo>
                    <a:pt x="2433" y="3399"/>
                  </a:lnTo>
                  <a:lnTo>
                    <a:pt x="2202" y="3476"/>
                  </a:lnTo>
                  <a:lnTo>
                    <a:pt x="2009" y="3515"/>
                  </a:lnTo>
                  <a:lnTo>
                    <a:pt x="1854" y="3476"/>
                  </a:lnTo>
                  <a:lnTo>
                    <a:pt x="1700" y="3438"/>
                  </a:lnTo>
                  <a:lnTo>
                    <a:pt x="1584" y="3322"/>
                  </a:lnTo>
                  <a:lnTo>
                    <a:pt x="1507" y="3167"/>
                  </a:lnTo>
                  <a:lnTo>
                    <a:pt x="1468" y="2974"/>
                  </a:lnTo>
                  <a:lnTo>
                    <a:pt x="1352" y="2704"/>
                  </a:lnTo>
                  <a:lnTo>
                    <a:pt x="889" y="1623"/>
                  </a:lnTo>
                  <a:lnTo>
                    <a:pt x="541" y="812"/>
                  </a:lnTo>
                  <a:lnTo>
                    <a:pt x="348" y="426"/>
                  </a:lnTo>
                  <a:lnTo>
                    <a:pt x="155" y="39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11"/>
            <p:cNvSpPr/>
            <p:nvPr/>
          </p:nvSpPr>
          <p:spPr>
            <a:xfrm>
              <a:off x="2923775" y="3946900"/>
              <a:ext cx="335975" cy="782925"/>
            </a:xfrm>
            <a:custGeom>
              <a:avLst/>
              <a:gdLst/>
              <a:ahLst/>
              <a:cxnLst/>
              <a:rect l="l" t="t" r="r" b="b"/>
              <a:pathLst>
                <a:path w="13439" h="31317" extrusionOk="0">
                  <a:moveTo>
                    <a:pt x="6488" y="386"/>
                  </a:moveTo>
                  <a:lnTo>
                    <a:pt x="6526" y="464"/>
                  </a:lnTo>
                  <a:lnTo>
                    <a:pt x="7144" y="2008"/>
                  </a:lnTo>
                  <a:lnTo>
                    <a:pt x="7685" y="3553"/>
                  </a:lnTo>
                  <a:lnTo>
                    <a:pt x="8226" y="5136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1"/>
                  </a:lnTo>
                  <a:lnTo>
                    <a:pt x="7530" y="7337"/>
                  </a:lnTo>
                  <a:lnTo>
                    <a:pt x="7222" y="7453"/>
                  </a:lnTo>
                  <a:lnTo>
                    <a:pt x="6913" y="7530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0"/>
                  </a:lnTo>
                  <a:lnTo>
                    <a:pt x="5522" y="7492"/>
                  </a:lnTo>
                  <a:lnTo>
                    <a:pt x="4866" y="7337"/>
                  </a:lnTo>
                  <a:lnTo>
                    <a:pt x="4210" y="7105"/>
                  </a:lnTo>
                  <a:lnTo>
                    <a:pt x="3592" y="6874"/>
                  </a:lnTo>
                  <a:lnTo>
                    <a:pt x="3862" y="6024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3"/>
                  </a:lnTo>
                  <a:lnTo>
                    <a:pt x="5214" y="2742"/>
                  </a:lnTo>
                  <a:lnTo>
                    <a:pt x="5600" y="1931"/>
                  </a:lnTo>
                  <a:lnTo>
                    <a:pt x="6024" y="1159"/>
                  </a:lnTo>
                  <a:lnTo>
                    <a:pt x="6488" y="386"/>
                  </a:lnTo>
                  <a:close/>
                  <a:moveTo>
                    <a:pt x="8805" y="7028"/>
                  </a:moveTo>
                  <a:lnTo>
                    <a:pt x="9230" y="8418"/>
                  </a:lnTo>
                  <a:lnTo>
                    <a:pt x="9577" y="9847"/>
                  </a:lnTo>
                  <a:lnTo>
                    <a:pt x="9847" y="11083"/>
                  </a:lnTo>
                  <a:lnTo>
                    <a:pt x="10079" y="12357"/>
                  </a:lnTo>
                  <a:lnTo>
                    <a:pt x="10233" y="13631"/>
                  </a:lnTo>
                  <a:lnTo>
                    <a:pt x="10388" y="14906"/>
                  </a:lnTo>
                  <a:lnTo>
                    <a:pt x="10465" y="16180"/>
                  </a:lnTo>
                  <a:lnTo>
                    <a:pt x="10504" y="16836"/>
                  </a:lnTo>
                  <a:lnTo>
                    <a:pt x="10504" y="17493"/>
                  </a:lnTo>
                  <a:lnTo>
                    <a:pt x="10504" y="18188"/>
                  </a:lnTo>
                  <a:lnTo>
                    <a:pt x="10427" y="18844"/>
                  </a:lnTo>
                  <a:lnTo>
                    <a:pt x="10311" y="19462"/>
                  </a:lnTo>
                  <a:lnTo>
                    <a:pt x="10118" y="20080"/>
                  </a:lnTo>
                  <a:lnTo>
                    <a:pt x="9886" y="20659"/>
                  </a:lnTo>
                  <a:lnTo>
                    <a:pt x="9538" y="21161"/>
                  </a:lnTo>
                  <a:lnTo>
                    <a:pt x="9384" y="21393"/>
                  </a:lnTo>
                  <a:lnTo>
                    <a:pt x="9152" y="21586"/>
                  </a:lnTo>
                  <a:lnTo>
                    <a:pt x="8959" y="21779"/>
                  </a:lnTo>
                  <a:lnTo>
                    <a:pt x="8728" y="21972"/>
                  </a:lnTo>
                  <a:lnTo>
                    <a:pt x="8496" y="22127"/>
                  </a:lnTo>
                  <a:lnTo>
                    <a:pt x="8226" y="22242"/>
                  </a:lnTo>
                  <a:lnTo>
                    <a:pt x="7955" y="22358"/>
                  </a:lnTo>
                  <a:lnTo>
                    <a:pt x="7685" y="22435"/>
                  </a:lnTo>
                  <a:lnTo>
                    <a:pt x="7415" y="22474"/>
                  </a:lnTo>
                  <a:lnTo>
                    <a:pt x="6797" y="22474"/>
                  </a:lnTo>
                  <a:lnTo>
                    <a:pt x="6488" y="22435"/>
                  </a:lnTo>
                  <a:lnTo>
                    <a:pt x="5909" y="22281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4"/>
                  </a:lnTo>
                  <a:lnTo>
                    <a:pt x="4094" y="20929"/>
                  </a:lnTo>
                  <a:lnTo>
                    <a:pt x="3785" y="20466"/>
                  </a:lnTo>
                  <a:lnTo>
                    <a:pt x="3476" y="19964"/>
                  </a:lnTo>
                  <a:lnTo>
                    <a:pt x="3244" y="19424"/>
                  </a:lnTo>
                  <a:lnTo>
                    <a:pt x="3051" y="18883"/>
                  </a:lnTo>
                  <a:lnTo>
                    <a:pt x="2897" y="18342"/>
                  </a:lnTo>
                  <a:lnTo>
                    <a:pt x="2781" y="17802"/>
                  </a:lnTo>
                  <a:lnTo>
                    <a:pt x="2704" y="17222"/>
                  </a:lnTo>
                  <a:lnTo>
                    <a:pt x="2588" y="16103"/>
                  </a:lnTo>
                  <a:lnTo>
                    <a:pt x="2511" y="14944"/>
                  </a:lnTo>
                  <a:lnTo>
                    <a:pt x="2511" y="13747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2"/>
                  </a:lnTo>
                  <a:lnTo>
                    <a:pt x="3128" y="8689"/>
                  </a:lnTo>
                  <a:lnTo>
                    <a:pt x="3283" y="7916"/>
                  </a:lnTo>
                  <a:lnTo>
                    <a:pt x="3515" y="7183"/>
                  </a:lnTo>
                  <a:lnTo>
                    <a:pt x="4132" y="7453"/>
                  </a:lnTo>
                  <a:lnTo>
                    <a:pt x="4827" y="7685"/>
                  </a:lnTo>
                  <a:lnTo>
                    <a:pt x="5522" y="7839"/>
                  </a:lnTo>
                  <a:lnTo>
                    <a:pt x="5909" y="7916"/>
                  </a:lnTo>
                  <a:lnTo>
                    <a:pt x="6256" y="7916"/>
                  </a:lnTo>
                  <a:lnTo>
                    <a:pt x="6604" y="7955"/>
                  </a:lnTo>
                  <a:lnTo>
                    <a:pt x="6990" y="7916"/>
                  </a:lnTo>
                  <a:lnTo>
                    <a:pt x="7299" y="7878"/>
                  </a:lnTo>
                  <a:lnTo>
                    <a:pt x="7646" y="7762"/>
                  </a:lnTo>
                  <a:lnTo>
                    <a:pt x="7955" y="7646"/>
                  </a:lnTo>
                  <a:lnTo>
                    <a:pt x="8264" y="7492"/>
                  </a:lnTo>
                  <a:lnTo>
                    <a:pt x="8573" y="7260"/>
                  </a:lnTo>
                  <a:lnTo>
                    <a:pt x="8805" y="7028"/>
                  </a:lnTo>
                  <a:close/>
                  <a:moveTo>
                    <a:pt x="8650" y="22474"/>
                  </a:moveTo>
                  <a:lnTo>
                    <a:pt x="8766" y="22822"/>
                  </a:lnTo>
                  <a:lnTo>
                    <a:pt x="8921" y="23169"/>
                  </a:lnTo>
                  <a:lnTo>
                    <a:pt x="8496" y="23401"/>
                  </a:lnTo>
                  <a:lnTo>
                    <a:pt x="8071" y="23555"/>
                  </a:lnTo>
                  <a:lnTo>
                    <a:pt x="7608" y="23633"/>
                  </a:lnTo>
                  <a:lnTo>
                    <a:pt x="7144" y="23671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2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4"/>
                  </a:lnTo>
                  <a:lnTo>
                    <a:pt x="5870" y="22629"/>
                  </a:lnTo>
                  <a:lnTo>
                    <a:pt x="6256" y="22783"/>
                  </a:lnTo>
                  <a:lnTo>
                    <a:pt x="6681" y="22860"/>
                  </a:lnTo>
                  <a:lnTo>
                    <a:pt x="7067" y="22899"/>
                  </a:lnTo>
                  <a:lnTo>
                    <a:pt x="7453" y="22860"/>
                  </a:lnTo>
                  <a:lnTo>
                    <a:pt x="7878" y="22822"/>
                  </a:lnTo>
                  <a:lnTo>
                    <a:pt x="8264" y="22667"/>
                  </a:lnTo>
                  <a:lnTo>
                    <a:pt x="8650" y="22474"/>
                  </a:lnTo>
                  <a:close/>
                  <a:moveTo>
                    <a:pt x="10890" y="16798"/>
                  </a:moveTo>
                  <a:lnTo>
                    <a:pt x="11392" y="17261"/>
                  </a:lnTo>
                  <a:lnTo>
                    <a:pt x="11933" y="17647"/>
                  </a:lnTo>
                  <a:lnTo>
                    <a:pt x="12512" y="18033"/>
                  </a:lnTo>
                  <a:lnTo>
                    <a:pt x="13091" y="18342"/>
                  </a:lnTo>
                  <a:lnTo>
                    <a:pt x="12937" y="19771"/>
                  </a:lnTo>
                  <a:lnTo>
                    <a:pt x="12821" y="21238"/>
                  </a:lnTo>
                  <a:lnTo>
                    <a:pt x="12705" y="24212"/>
                  </a:lnTo>
                  <a:lnTo>
                    <a:pt x="11894" y="23594"/>
                  </a:lnTo>
                  <a:lnTo>
                    <a:pt x="11044" y="23015"/>
                  </a:lnTo>
                  <a:lnTo>
                    <a:pt x="10813" y="22860"/>
                  </a:lnTo>
                  <a:lnTo>
                    <a:pt x="10620" y="22667"/>
                  </a:lnTo>
                  <a:lnTo>
                    <a:pt x="10581" y="22590"/>
                  </a:lnTo>
                  <a:lnTo>
                    <a:pt x="10542" y="22435"/>
                  </a:lnTo>
                  <a:lnTo>
                    <a:pt x="10542" y="22127"/>
                  </a:lnTo>
                  <a:lnTo>
                    <a:pt x="10542" y="21393"/>
                  </a:lnTo>
                  <a:lnTo>
                    <a:pt x="10504" y="20659"/>
                  </a:lnTo>
                  <a:lnTo>
                    <a:pt x="10504" y="20582"/>
                  </a:lnTo>
                  <a:lnTo>
                    <a:pt x="10465" y="20543"/>
                  </a:lnTo>
                  <a:lnTo>
                    <a:pt x="10388" y="20466"/>
                  </a:lnTo>
                  <a:lnTo>
                    <a:pt x="10542" y="19964"/>
                  </a:lnTo>
                  <a:lnTo>
                    <a:pt x="10697" y="19424"/>
                  </a:lnTo>
                  <a:lnTo>
                    <a:pt x="10774" y="18883"/>
                  </a:lnTo>
                  <a:lnTo>
                    <a:pt x="10851" y="18304"/>
                  </a:lnTo>
                  <a:lnTo>
                    <a:pt x="10890" y="17570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4"/>
                  </a:lnTo>
                  <a:lnTo>
                    <a:pt x="6140" y="23826"/>
                  </a:lnTo>
                  <a:lnTo>
                    <a:pt x="6642" y="23941"/>
                  </a:lnTo>
                  <a:lnTo>
                    <a:pt x="7144" y="23980"/>
                  </a:lnTo>
                  <a:lnTo>
                    <a:pt x="7646" y="23980"/>
                  </a:lnTo>
                  <a:lnTo>
                    <a:pt x="8148" y="23864"/>
                  </a:lnTo>
                  <a:lnTo>
                    <a:pt x="8612" y="23710"/>
                  </a:lnTo>
                  <a:lnTo>
                    <a:pt x="9075" y="23439"/>
                  </a:lnTo>
                  <a:lnTo>
                    <a:pt x="9384" y="23903"/>
                  </a:lnTo>
                  <a:lnTo>
                    <a:pt x="8843" y="24173"/>
                  </a:lnTo>
                  <a:lnTo>
                    <a:pt x="8303" y="24366"/>
                  </a:lnTo>
                  <a:lnTo>
                    <a:pt x="7762" y="24482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3"/>
                  </a:lnTo>
                  <a:lnTo>
                    <a:pt x="5561" y="24289"/>
                  </a:lnTo>
                  <a:lnTo>
                    <a:pt x="4982" y="24096"/>
                  </a:lnTo>
                  <a:lnTo>
                    <a:pt x="5059" y="23903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7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2"/>
                  </a:lnTo>
                  <a:lnTo>
                    <a:pt x="2974" y="19771"/>
                  </a:lnTo>
                  <a:lnTo>
                    <a:pt x="3244" y="20312"/>
                  </a:lnTo>
                  <a:lnTo>
                    <a:pt x="3244" y="20350"/>
                  </a:lnTo>
                  <a:lnTo>
                    <a:pt x="3206" y="21200"/>
                  </a:lnTo>
                  <a:lnTo>
                    <a:pt x="3244" y="22049"/>
                  </a:lnTo>
                  <a:lnTo>
                    <a:pt x="3283" y="22358"/>
                  </a:lnTo>
                  <a:lnTo>
                    <a:pt x="3321" y="22706"/>
                  </a:lnTo>
                  <a:lnTo>
                    <a:pt x="3321" y="23053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8"/>
                  </a:lnTo>
                  <a:lnTo>
                    <a:pt x="3051" y="23633"/>
                  </a:lnTo>
                  <a:lnTo>
                    <a:pt x="2704" y="23903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5"/>
                  </a:lnTo>
                  <a:lnTo>
                    <a:pt x="850" y="23941"/>
                  </a:lnTo>
                  <a:lnTo>
                    <a:pt x="811" y="23169"/>
                  </a:lnTo>
                  <a:lnTo>
                    <a:pt x="773" y="22435"/>
                  </a:lnTo>
                  <a:lnTo>
                    <a:pt x="657" y="21238"/>
                  </a:lnTo>
                  <a:lnTo>
                    <a:pt x="503" y="20466"/>
                  </a:lnTo>
                  <a:lnTo>
                    <a:pt x="425" y="20080"/>
                  </a:lnTo>
                  <a:lnTo>
                    <a:pt x="464" y="19694"/>
                  </a:lnTo>
                  <a:lnTo>
                    <a:pt x="503" y="19655"/>
                  </a:lnTo>
                  <a:lnTo>
                    <a:pt x="541" y="19578"/>
                  </a:lnTo>
                  <a:lnTo>
                    <a:pt x="541" y="19539"/>
                  </a:lnTo>
                  <a:lnTo>
                    <a:pt x="541" y="19462"/>
                  </a:lnTo>
                  <a:lnTo>
                    <a:pt x="1429" y="18420"/>
                  </a:lnTo>
                  <a:lnTo>
                    <a:pt x="2356" y="17377"/>
                  </a:lnTo>
                  <a:close/>
                  <a:moveTo>
                    <a:pt x="8148" y="24830"/>
                  </a:moveTo>
                  <a:lnTo>
                    <a:pt x="8148" y="25061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7"/>
                  </a:lnTo>
                  <a:lnTo>
                    <a:pt x="7878" y="25216"/>
                  </a:lnTo>
                  <a:lnTo>
                    <a:pt x="7839" y="25293"/>
                  </a:lnTo>
                  <a:lnTo>
                    <a:pt x="7839" y="25370"/>
                  </a:lnTo>
                  <a:lnTo>
                    <a:pt x="7994" y="25872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59"/>
                  </a:lnTo>
                  <a:lnTo>
                    <a:pt x="8148" y="28961"/>
                  </a:lnTo>
                  <a:lnTo>
                    <a:pt x="8071" y="29502"/>
                  </a:lnTo>
                  <a:lnTo>
                    <a:pt x="7762" y="29193"/>
                  </a:lnTo>
                  <a:lnTo>
                    <a:pt x="7453" y="28884"/>
                  </a:lnTo>
                  <a:lnTo>
                    <a:pt x="7260" y="28537"/>
                  </a:lnTo>
                  <a:lnTo>
                    <a:pt x="7067" y="28189"/>
                  </a:lnTo>
                  <a:lnTo>
                    <a:pt x="6951" y="27803"/>
                  </a:lnTo>
                  <a:lnTo>
                    <a:pt x="6874" y="27417"/>
                  </a:lnTo>
                  <a:lnTo>
                    <a:pt x="6835" y="26953"/>
                  </a:lnTo>
                  <a:lnTo>
                    <a:pt x="6835" y="26490"/>
                  </a:lnTo>
                  <a:lnTo>
                    <a:pt x="6874" y="26104"/>
                  </a:lnTo>
                  <a:lnTo>
                    <a:pt x="6874" y="25756"/>
                  </a:lnTo>
                  <a:lnTo>
                    <a:pt x="6835" y="25602"/>
                  </a:lnTo>
                  <a:lnTo>
                    <a:pt x="6758" y="25486"/>
                  </a:lnTo>
                  <a:lnTo>
                    <a:pt x="6642" y="25370"/>
                  </a:lnTo>
                  <a:lnTo>
                    <a:pt x="6488" y="25293"/>
                  </a:lnTo>
                  <a:lnTo>
                    <a:pt x="6604" y="25100"/>
                  </a:lnTo>
                  <a:lnTo>
                    <a:pt x="6720" y="24984"/>
                  </a:lnTo>
                  <a:lnTo>
                    <a:pt x="7106" y="24984"/>
                  </a:lnTo>
                  <a:lnTo>
                    <a:pt x="7453" y="24945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4"/>
                  </a:lnTo>
                  <a:lnTo>
                    <a:pt x="9500" y="25409"/>
                  </a:lnTo>
                  <a:lnTo>
                    <a:pt x="9809" y="25795"/>
                  </a:lnTo>
                  <a:lnTo>
                    <a:pt x="10118" y="26258"/>
                  </a:lnTo>
                  <a:lnTo>
                    <a:pt x="9847" y="26220"/>
                  </a:lnTo>
                  <a:lnTo>
                    <a:pt x="9616" y="26104"/>
                  </a:lnTo>
                  <a:lnTo>
                    <a:pt x="9423" y="25949"/>
                  </a:lnTo>
                  <a:lnTo>
                    <a:pt x="9230" y="25756"/>
                  </a:lnTo>
                  <a:lnTo>
                    <a:pt x="9191" y="25679"/>
                  </a:lnTo>
                  <a:lnTo>
                    <a:pt x="8998" y="25679"/>
                  </a:lnTo>
                  <a:lnTo>
                    <a:pt x="8959" y="25718"/>
                  </a:lnTo>
                  <a:lnTo>
                    <a:pt x="8921" y="25795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0"/>
                  </a:lnTo>
                  <a:lnTo>
                    <a:pt x="9423" y="27069"/>
                  </a:lnTo>
                  <a:lnTo>
                    <a:pt x="9500" y="27378"/>
                  </a:lnTo>
                  <a:lnTo>
                    <a:pt x="9538" y="27687"/>
                  </a:lnTo>
                  <a:lnTo>
                    <a:pt x="9538" y="27996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79"/>
                  </a:lnTo>
                  <a:lnTo>
                    <a:pt x="9230" y="29888"/>
                  </a:lnTo>
                  <a:lnTo>
                    <a:pt x="9075" y="30158"/>
                  </a:lnTo>
                  <a:lnTo>
                    <a:pt x="8921" y="30429"/>
                  </a:lnTo>
                  <a:lnTo>
                    <a:pt x="8728" y="30660"/>
                  </a:lnTo>
                  <a:lnTo>
                    <a:pt x="8534" y="30776"/>
                  </a:lnTo>
                  <a:lnTo>
                    <a:pt x="8341" y="30853"/>
                  </a:lnTo>
                  <a:lnTo>
                    <a:pt x="8187" y="30853"/>
                  </a:lnTo>
                  <a:lnTo>
                    <a:pt x="7994" y="30776"/>
                  </a:lnTo>
                  <a:lnTo>
                    <a:pt x="7839" y="30699"/>
                  </a:lnTo>
                  <a:lnTo>
                    <a:pt x="7685" y="30583"/>
                  </a:lnTo>
                  <a:lnTo>
                    <a:pt x="7376" y="30274"/>
                  </a:lnTo>
                  <a:lnTo>
                    <a:pt x="6874" y="29772"/>
                  </a:lnTo>
                  <a:lnTo>
                    <a:pt x="6681" y="29502"/>
                  </a:lnTo>
                  <a:lnTo>
                    <a:pt x="6488" y="29193"/>
                  </a:lnTo>
                  <a:lnTo>
                    <a:pt x="6295" y="28846"/>
                  </a:lnTo>
                  <a:lnTo>
                    <a:pt x="6102" y="28459"/>
                  </a:lnTo>
                  <a:lnTo>
                    <a:pt x="5986" y="28073"/>
                  </a:lnTo>
                  <a:lnTo>
                    <a:pt x="5909" y="27687"/>
                  </a:lnTo>
                  <a:lnTo>
                    <a:pt x="5870" y="27262"/>
                  </a:lnTo>
                  <a:lnTo>
                    <a:pt x="5870" y="26876"/>
                  </a:lnTo>
                  <a:lnTo>
                    <a:pt x="5909" y="26490"/>
                  </a:lnTo>
                  <a:lnTo>
                    <a:pt x="6024" y="26065"/>
                  </a:lnTo>
                  <a:lnTo>
                    <a:pt x="6024" y="25949"/>
                  </a:lnTo>
                  <a:lnTo>
                    <a:pt x="5947" y="25911"/>
                  </a:lnTo>
                  <a:lnTo>
                    <a:pt x="5870" y="25872"/>
                  </a:lnTo>
                  <a:lnTo>
                    <a:pt x="5793" y="25872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7"/>
                  </a:lnTo>
                  <a:lnTo>
                    <a:pt x="5445" y="25100"/>
                  </a:lnTo>
                  <a:lnTo>
                    <a:pt x="5716" y="24752"/>
                  </a:lnTo>
                  <a:lnTo>
                    <a:pt x="6102" y="24868"/>
                  </a:lnTo>
                  <a:lnTo>
                    <a:pt x="6488" y="24945"/>
                  </a:lnTo>
                  <a:lnTo>
                    <a:pt x="6333" y="25100"/>
                  </a:lnTo>
                  <a:lnTo>
                    <a:pt x="6179" y="25293"/>
                  </a:lnTo>
                  <a:lnTo>
                    <a:pt x="6179" y="25370"/>
                  </a:lnTo>
                  <a:lnTo>
                    <a:pt x="6179" y="25447"/>
                  </a:lnTo>
                  <a:lnTo>
                    <a:pt x="6256" y="25486"/>
                  </a:lnTo>
                  <a:lnTo>
                    <a:pt x="6295" y="25486"/>
                  </a:lnTo>
                  <a:lnTo>
                    <a:pt x="6372" y="25525"/>
                  </a:lnTo>
                  <a:lnTo>
                    <a:pt x="6449" y="25602"/>
                  </a:lnTo>
                  <a:lnTo>
                    <a:pt x="6526" y="25795"/>
                  </a:lnTo>
                  <a:lnTo>
                    <a:pt x="6565" y="26104"/>
                  </a:lnTo>
                  <a:lnTo>
                    <a:pt x="6604" y="26451"/>
                  </a:lnTo>
                  <a:lnTo>
                    <a:pt x="6604" y="27146"/>
                  </a:lnTo>
                  <a:lnTo>
                    <a:pt x="6604" y="27610"/>
                  </a:lnTo>
                  <a:lnTo>
                    <a:pt x="6681" y="28073"/>
                  </a:lnTo>
                  <a:lnTo>
                    <a:pt x="6835" y="28498"/>
                  </a:lnTo>
                  <a:lnTo>
                    <a:pt x="7067" y="28923"/>
                  </a:lnTo>
                  <a:lnTo>
                    <a:pt x="7376" y="29309"/>
                  </a:lnTo>
                  <a:lnTo>
                    <a:pt x="7569" y="29463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49"/>
                  </a:lnTo>
                  <a:lnTo>
                    <a:pt x="8264" y="29849"/>
                  </a:lnTo>
                  <a:lnTo>
                    <a:pt x="8303" y="29811"/>
                  </a:lnTo>
                  <a:lnTo>
                    <a:pt x="8303" y="29734"/>
                  </a:lnTo>
                  <a:lnTo>
                    <a:pt x="8303" y="29695"/>
                  </a:lnTo>
                  <a:lnTo>
                    <a:pt x="8303" y="29656"/>
                  </a:lnTo>
                  <a:lnTo>
                    <a:pt x="8419" y="29154"/>
                  </a:lnTo>
                  <a:lnTo>
                    <a:pt x="8496" y="28614"/>
                  </a:lnTo>
                  <a:lnTo>
                    <a:pt x="8534" y="28112"/>
                  </a:lnTo>
                  <a:lnTo>
                    <a:pt x="8534" y="27571"/>
                  </a:lnTo>
                  <a:lnTo>
                    <a:pt x="8534" y="27069"/>
                  </a:lnTo>
                  <a:lnTo>
                    <a:pt x="8457" y="26567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6"/>
                  </a:lnTo>
                  <a:lnTo>
                    <a:pt x="8650" y="25409"/>
                  </a:lnTo>
                  <a:lnTo>
                    <a:pt x="8650" y="25370"/>
                  </a:lnTo>
                  <a:lnTo>
                    <a:pt x="8612" y="25293"/>
                  </a:lnTo>
                  <a:lnTo>
                    <a:pt x="8380" y="24791"/>
                  </a:lnTo>
                  <a:lnTo>
                    <a:pt x="8805" y="24637"/>
                  </a:lnTo>
                  <a:close/>
                  <a:moveTo>
                    <a:pt x="6449" y="0"/>
                  </a:moveTo>
                  <a:lnTo>
                    <a:pt x="6411" y="39"/>
                  </a:lnTo>
                  <a:lnTo>
                    <a:pt x="6411" y="116"/>
                  </a:lnTo>
                  <a:lnTo>
                    <a:pt x="6333" y="116"/>
                  </a:lnTo>
                  <a:lnTo>
                    <a:pt x="6295" y="193"/>
                  </a:lnTo>
                  <a:lnTo>
                    <a:pt x="5600" y="1275"/>
                  </a:lnTo>
                  <a:lnTo>
                    <a:pt x="4943" y="2433"/>
                  </a:lnTo>
                  <a:lnTo>
                    <a:pt x="4403" y="3591"/>
                  </a:lnTo>
                  <a:lnTo>
                    <a:pt x="3901" y="4827"/>
                  </a:lnTo>
                  <a:lnTo>
                    <a:pt x="3437" y="6063"/>
                  </a:lnTo>
                  <a:lnTo>
                    <a:pt x="3090" y="7298"/>
                  </a:lnTo>
                  <a:lnTo>
                    <a:pt x="2742" y="8573"/>
                  </a:lnTo>
                  <a:lnTo>
                    <a:pt x="2511" y="9847"/>
                  </a:lnTo>
                  <a:lnTo>
                    <a:pt x="2317" y="11160"/>
                  </a:lnTo>
                  <a:lnTo>
                    <a:pt x="2202" y="12473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8"/>
                  </a:lnTo>
                  <a:lnTo>
                    <a:pt x="541" y="18806"/>
                  </a:lnTo>
                  <a:lnTo>
                    <a:pt x="39" y="19462"/>
                  </a:lnTo>
                  <a:lnTo>
                    <a:pt x="1" y="19501"/>
                  </a:lnTo>
                  <a:lnTo>
                    <a:pt x="1" y="19578"/>
                  </a:lnTo>
                  <a:lnTo>
                    <a:pt x="78" y="19694"/>
                  </a:lnTo>
                  <a:lnTo>
                    <a:pt x="39" y="19964"/>
                  </a:lnTo>
                  <a:lnTo>
                    <a:pt x="39" y="20273"/>
                  </a:lnTo>
                  <a:lnTo>
                    <a:pt x="39" y="20543"/>
                  </a:lnTo>
                  <a:lnTo>
                    <a:pt x="78" y="20852"/>
                  </a:lnTo>
                  <a:lnTo>
                    <a:pt x="194" y="21431"/>
                  </a:lnTo>
                  <a:lnTo>
                    <a:pt x="309" y="22011"/>
                  </a:lnTo>
                  <a:lnTo>
                    <a:pt x="387" y="22899"/>
                  </a:lnTo>
                  <a:lnTo>
                    <a:pt x="425" y="23748"/>
                  </a:lnTo>
                  <a:lnTo>
                    <a:pt x="425" y="24637"/>
                  </a:lnTo>
                  <a:lnTo>
                    <a:pt x="387" y="25486"/>
                  </a:lnTo>
                  <a:lnTo>
                    <a:pt x="387" y="25602"/>
                  </a:lnTo>
                  <a:lnTo>
                    <a:pt x="464" y="25640"/>
                  </a:lnTo>
                  <a:lnTo>
                    <a:pt x="503" y="25679"/>
                  </a:lnTo>
                  <a:lnTo>
                    <a:pt x="580" y="25679"/>
                  </a:lnTo>
                  <a:lnTo>
                    <a:pt x="618" y="25756"/>
                  </a:lnTo>
                  <a:lnTo>
                    <a:pt x="696" y="25795"/>
                  </a:lnTo>
                  <a:lnTo>
                    <a:pt x="811" y="25795"/>
                  </a:lnTo>
                  <a:lnTo>
                    <a:pt x="1584" y="25254"/>
                  </a:lnTo>
                  <a:lnTo>
                    <a:pt x="2279" y="24714"/>
                  </a:lnTo>
                  <a:lnTo>
                    <a:pt x="3746" y="23594"/>
                  </a:lnTo>
                  <a:lnTo>
                    <a:pt x="3785" y="23478"/>
                  </a:lnTo>
                  <a:lnTo>
                    <a:pt x="3785" y="23362"/>
                  </a:lnTo>
                  <a:lnTo>
                    <a:pt x="3630" y="22088"/>
                  </a:lnTo>
                  <a:lnTo>
                    <a:pt x="3592" y="20814"/>
                  </a:lnTo>
                  <a:lnTo>
                    <a:pt x="3939" y="21277"/>
                  </a:lnTo>
                  <a:lnTo>
                    <a:pt x="4364" y="21663"/>
                  </a:lnTo>
                  <a:lnTo>
                    <a:pt x="4789" y="22049"/>
                  </a:lnTo>
                  <a:lnTo>
                    <a:pt x="5252" y="22358"/>
                  </a:lnTo>
                  <a:lnTo>
                    <a:pt x="5059" y="22744"/>
                  </a:lnTo>
                  <a:lnTo>
                    <a:pt x="4866" y="23169"/>
                  </a:lnTo>
                  <a:lnTo>
                    <a:pt x="4712" y="23633"/>
                  </a:lnTo>
                  <a:lnTo>
                    <a:pt x="4673" y="23864"/>
                  </a:lnTo>
                  <a:lnTo>
                    <a:pt x="4712" y="24096"/>
                  </a:lnTo>
                  <a:lnTo>
                    <a:pt x="4750" y="24173"/>
                  </a:lnTo>
                  <a:lnTo>
                    <a:pt x="4789" y="24212"/>
                  </a:lnTo>
                  <a:lnTo>
                    <a:pt x="4827" y="24250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5"/>
                  </a:lnTo>
                  <a:lnTo>
                    <a:pt x="5329" y="24868"/>
                  </a:lnTo>
                  <a:lnTo>
                    <a:pt x="5175" y="25061"/>
                  </a:lnTo>
                  <a:lnTo>
                    <a:pt x="5020" y="25254"/>
                  </a:lnTo>
                  <a:lnTo>
                    <a:pt x="4905" y="25486"/>
                  </a:lnTo>
                  <a:lnTo>
                    <a:pt x="4827" y="25718"/>
                  </a:lnTo>
                  <a:lnTo>
                    <a:pt x="4750" y="25949"/>
                  </a:lnTo>
                  <a:lnTo>
                    <a:pt x="4712" y="26220"/>
                  </a:lnTo>
                  <a:lnTo>
                    <a:pt x="4712" y="26490"/>
                  </a:lnTo>
                  <a:lnTo>
                    <a:pt x="4712" y="26567"/>
                  </a:lnTo>
                  <a:lnTo>
                    <a:pt x="4789" y="26644"/>
                  </a:lnTo>
                  <a:lnTo>
                    <a:pt x="4943" y="26644"/>
                  </a:lnTo>
                  <a:lnTo>
                    <a:pt x="5638" y="26297"/>
                  </a:lnTo>
                  <a:lnTo>
                    <a:pt x="5638" y="26297"/>
                  </a:lnTo>
                  <a:lnTo>
                    <a:pt x="5561" y="26722"/>
                  </a:lnTo>
                  <a:lnTo>
                    <a:pt x="5561" y="27146"/>
                  </a:lnTo>
                  <a:lnTo>
                    <a:pt x="5561" y="27533"/>
                  </a:lnTo>
                  <a:lnTo>
                    <a:pt x="5638" y="27957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3"/>
                  </a:lnTo>
                  <a:lnTo>
                    <a:pt x="6642" y="30004"/>
                  </a:lnTo>
                  <a:lnTo>
                    <a:pt x="6913" y="30351"/>
                  </a:lnTo>
                  <a:lnTo>
                    <a:pt x="7183" y="30660"/>
                  </a:lnTo>
                  <a:lnTo>
                    <a:pt x="7530" y="30969"/>
                  </a:lnTo>
                  <a:lnTo>
                    <a:pt x="7839" y="31162"/>
                  </a:lnTo>
                  <a:lnTo>
                    <a:pt x="7994" y="31240"/>
                  </a:lnTo>
                  <a:lnTo>
                    <a:pt x="8148" y="31317"/>
                  </a:lnTo>
                  <a:lnTo>
                    <a:pt x="8303" y="31317"/>
                  </a:lnTo>
                  <a:lnTo>
                    <a:pt x="8457" y="31278"/>
                  </a:lnTo>
                  <a:lnTo>
                    <a:pt x="8612" y="31240"/>
                  </a:lnTo>
                  <a:lnTo>
                    <a:pt x="8766" y="31162"/>
                  </a:lnTo>
                  <a:lnTo>
                    <a:pt x="8998" y="30892"/>
                  </a:lnTo>
                  <a:lnTo>
                    <a:pt x="9230" y="30583"/>
                  </a:lnTo>
                  <a:lnTo>
                    <a:pt x="9423" y="30236"/>
                  </a:lnTo>
                  <a:lnTo>
                    <a:pt x="9577" y="29849"/>
                  </a:lnTo>
                  <a:lnTo>
                    <a:pt x="9693" y="29463"/>
                  </a:lnTo>
                  <a:lnTo>
                    <a:pt x="9847" y="28807"/>
                  </a:lnTo>
                  <a:lnTo>
                    <a:pt x="9886" y="28228"/>
                  </a:lnTo>
                  <a:lnTo>
                    <a:pt x="9847" y="27610"/>
                  </a:lnTo>
                  <a:lnTo>
                    <a:pt x="9770" y="27031"/>
                  </a:lnTo>
                  <a:lnTo>
                    <a:pt x="9577" y="26490"/>
                  </a:lnTo>
                  <a:lnTo>
                    <a:pt x="9770" y="26529"/>
                  </a:lnTo>
                  <a:lnTo>
                    <a:pt x="9963" y="26567"/>
                  </a:lnTo>
                  <a:lnTo>
                    <a:pt x="10156" y="26606"/>
                  </a:lnTo>
                  <a:lnTo>
                    <a:pt x="10388" y="26606"/>
                  </a:lnTo>
                  <a:lnTo>
                    <a:pt x="10465" y="26567"/>
                  </a:lnTo>
                  <a:lnTo>
                    <a:pt x="10542" y="26529"/>
                  </a:lnTo>
                  <a:lnTo>
                    <a:pt x="10542" y="26451"/>
                  </a:lnTo>
                  <a:lnTo>
                    <a:pt x="10542" y="26336"/>
                  </a:lnTo>
                  <a:lnTo>
                    <a:pt x="10233" y="25834"/>
                  </a:lnTo>
                  <a:lnTo>
                    <a:pt x="9925" y="25332"/>
                  </a:lnTo>
                  <a:lnTo>
                    <a:pt x="9538" y="24868"/>
                  </a:lnTo>
                  <a:lnTo>
                    <a:pt x="9114" y="24482"/>
                  </a:lnTo>
                  <a:lnTo>
                    <a:pt x="9616" y="24135"/>
                  </a:lnTo>
                  <a:lnTo>
                    <a:pt x="9693" y="24057"/>
                  </a:lnTo>
                  <a:lnTo>
                    <a:pt x="9732" y="23980"/>
                  </a:lnTo>
                  <a:lnTo>
                    <a:pt x="9770" y="23941"/>
                  </a:lnTo>
                  <a:lnTo>
                    <a:pt x="9732" y="23864"/>
                  </a:lnTo>
                  <a:lnTo>
                    <a:pt x="9307" y="23092"/>
                  </a:lnTo>
                  <a:lnTo>
                    <a:pt x="9114" y="22706"/>
                  </a:lnTo>
                  <a:lnTo>
                    <a:pt x="8959" y="22281"/>
                  </a:lnTo>
                  <a:lnTo>
                    <a:pt x="9114" y="22204"/>
                  </a:lnTo>
                  <a:lnTo>
                    <a:pt x="9423" y="21933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8"/>
                  </a:lnTo>
                  <a:lnTo>
                    <a:pt x="10118" y="21895"/>
                  </a:lnTo>
                  <a:lnTo>
                    <a:pt x="10040" y="22822"/>
                  </a:lnTo>
                  <a:lnTo>
                    <a:pt x="10079" y="22899"/>
                  </a:lnTo>
                  <a:lnTo>
                    <a:pt x="10156" y="22976"/>
                  </a:lnTo>
                  <a:lnTo>
                    <a:pt x="10813" y="23401"/>
                  </a:lnTo>
                  <a:lnTo>
                    <a:pt x="11469" y="23826"/>
                  </a:lnTo>
                  <a:lnTo>
                    <a:pt x="12126" y="24289"/>
                  </a:lnTo>
                  <a:lnTo>
                    <a:pt x="12743" y="24752"/>
                  </a:lnTo>
                  <a:lnTo>
                    <a:pt x="12859" y="24830"/>
                  </a:lnTo>
                  <a:lnTo>
                    <a:pt x="12975" y="24791"/>
                  </a:lnTo>
                  <a:lnTo>
                    <a:pt x="13052" y="24752"/>
                  </a:lnTo>
                  <a:lnTo>
                    <a:pt x="13091" y="24637"/>
                  </a:lnTo>
                  <a:lnTo>
                    <a:pt x="13323" y="21393"/>
                  </a:lnTo>
                  <a:lnTo>
                    <a:pt x="13400" y="19771"/>
                  </a:lnTo>
                  <a:lnTo>
                    <a:pt x="13439" y="18960"/>
                  </a:lnTo>
                  <a:lnTo>
                    <a:pt x="13400" y="18188"/>
                  </a:lnTo>
                  <a:lnTo>
                    <a:pt x="13361" y="18072"/>
                  </a:lnTo>
                  <a:lnTo>
                    <a:pt x="13323" y="18033"/>
                  </a:lnTo>
                  <a:lnTo>
                    <a:pt x="13284" y="18033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4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8"/>
                  </a:lnTo>
                  <a:lnTo>
                    <a:pt x="10620" y="13631"/>
                  </a:lnTo>
                  <a:lnTo>
                    <a:pt x="10504" y="12705"/>
                  </a:lnTo>
                  <a:lnTo>
                    <a:pt x="10233" y="11121"/>
                  </a:lnTo>
                  <a:lnTo>
                    <a:pt x="9886" y="9538"/>
                  </a:lnTo>
                  <a:lnTo>
                    <a:pt x="9500" y="7955"/>
                  </a:lnTo>
                  <a:lnTo>
                    <a:pt x="9036" y="6410"/>
                  </a:lnTo>
                  <a:lnTo>
                    <a:pt x="8534" y="4866"/>
                  </a:lnTo>
                  <a:lnTo>
                    <a:pt x="7994" y="3321"/>
                  </a:lnTo>
                  <a:lnTo>
                    <a:pt x="7415" y="1815"/>
                  </a:lnTo>
                  <a:lnTo>
                    <a:pt x="6835" y="309"/>
                  </a:lnTo>
                  <a:lnTo>
                    <a:pt x="6797" y="232"/>
                  </a:lnTo>
                  <a:lnTo>
                    <a:pt x="6720" y="193"/>
                  </a:lnTo>
                  <a:lnTo>
                    <a:pt x="6642" y="155"/>
                  </a:lnTo>
                  <a:lnTo>
                    <a:pt x="6604" y="39"/>
                  </a:lnTo>
                  <a:lnTo>
                    <a:pt x="652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11"/>
            <p:cNvSpPr/>
            <p:nvPr/>
          </p:nvSpPr>
          <p:spPr>
            <a:xfrm>
              <a:off x="6111425" y="39739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0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11"/>
            <p:cNvSpPr/>
            <p:nvPr/>
          </p:nvSpPr>
          <p:spPr>
            <a:xfrm>
              <a:off x="5921250" y="4000950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5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3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11"/>
            <p:cNvSpPr/>
            <p:nvPr/>
          </p:nvSpPr>
          <p:spPr>
            <a:xfrm>
              <a:off x="6044825" y="4051150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5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11"/>
            <p:cNvSpPr/>
            <p:nvPr/>
          </p:nvSpPr>
          <p:spPr>
            <a:xfrm>
              <a:off x="1792350" y="4089775"/>
              <a:ext cx="345650" cy="269350"/>
            </a:xfrm>
            <a:custGeom>
              <a:avLst/>
              <a:gdLst/>
              <a:ahLst/>
              <a:cxnLst/>
              <a:rect l="l" t="t" r="r" b="b"/>
              <a:pathLst>
                <a:path w="13826" h="10774" extrusionOk="0">
                  <a:moveTo>
                    <a:pt x="3438" y="1004"/>
                  </a:moveTo>
                  <a:lnTo>
                    <a:pt x="3515" y="1081"/>
                  </a:lnTo>
                  <a:lnTo>
                    <a:pt x="3631" y="1159"/>
                  </a:lnTo>
                  <a:lnTo>
                    <a:pt x="3669" y="1275"/>
                  </a:lnTo>
                  <a:lnTo>
                    <a:pt x="3669" y="1429"/>
                  </a:lnTo>
                  <a:lnTo>
                    <a:pt x="3592" y="1661"/>
                  </a:lnTo>
                  <a:lnTo>
                    <a:pt x="3515" y="1815"/>
                  </a:lnTo>
                  <a:lnTo>
                    <a:pt x="3360" y="1931"/>
                  </a:lnTo>
                  <a:lnTo>
                    <a:pt x="3167" y="1970"/>
                  </a:lnTo>
                  <a:lnTo>
                    <a:pt x="2974" y="2008"/>
                  </a:lnTo>
                  <a:lnTo>
                    <a:pt x="2781" y="2008"/>
                  </a:lnTo>
                  <a:lnTo>
                    <a:pt x="2356" y="1931"/>
                  </a:lnTo>
                  <a:lnTo>
                    <a:pt x="2395" y="1892"/>
                  </a:lnTo>
                  <a:lnTo>
                    <a:pt x="2472" y="1661"/>
                  </a:lnTo>
                  <a:lnTo>
                    <a:pt x="2588" y="1429"/>
                  </a:lnTo>
                  <a:lnTo>
                    <a:pt x="2704" y="1236"/>
                  </a:lnTo>
                  <a:lnTo>
                    <a:pt x="2897" y="1081"/>
                  </a:lnTo>
                  <a:lnTo>
                    <a:pt x="3013" y="1004"/>
                  </a:lnTo>
                  <a:close/>
                  <a:moveTo>
                    <a:pt x="1044" y="1468"/>
                  </a:moveTo>
                  <a:lnTo>
                    <a:pt x="1237" y="1545"/>
                  </a:lnTo>
                  <a:lnTo>
                    <a:pt x="1430" y="1622"/>
                  </a:lnTo>
                  <a:lnTo>
                    <a:pt x="1623" y="1777"/>
                  </a:lnTo>
                  <a:lnTo>
                    <a:pt x="1816" y="1892"/>
                  </a:lnTo>
                  <a:lnTo>
                    <a:pt x="1507" y="2201"/>
                  </a:lnTo>
                  <a:lnTo>
                    <a:pt x="1314" y="2356"/>
                  </a:lnTo>
                  <a:lnTo>
                    <a:pt x="1121" y="2433"/>
                  </a:lnTo>
                  <a:lnTo>
                    <a:pt x="966" y="2472"/>
                  </a:lnTo>
                  <a:lnTo>
                    <a:pt x="812" y="2472"/>
                  </a:lnTo>
                  <a:lnTo>
                    <a:pt x="696" y="2433"/>
                  </a:lnTo>
                  <a:lnTo>
                    <a:pt x="580" y="2394"/>
                  </a:lnTo>
                  <a:lnTo>
                    <a:pt x="464" y="2317"/>
                  </a:lnTo>
                  <a:lnTo>
                    <a:pt x="387" y="2201"/>
                  </a:lnTo>
                  <a:lnTo>
                    <a:pt x="387" y="2085"/>
                  </a:lnTo>
                  <a:lnTo>
                    <a:pt x="426" y="1892"/>
                  </a:lnTo>
                  <a:lnTo>
                    <a:pt x="503" y="1699"/>
                  </a:lnTo>
                  <a:lnTo>
                    <a:pt x="657" y="1545"/>
                  </a:lnTo>
                  <a:lnTo>
                    <a:pt x="850" y="1468"/>
                  </a:lnTo>
                  <a:close/>
                  <a:moveTo>
                    <a:pt x="4866" y="3823"/>
                  </a:moveTo>
                  <a:lnTo>
                    <a:pt x="5021" y="3862"/>
                  </a:lnTo>
                  <a:lnTo>
                    <a:pt x="5137" y="3939"/>
                  </a:lnTo>
                  <a:lnTo>
                    <a:pt x="5253" y="4055"/>
                  </a:lnTo>
                  <a:lnTo>
                    <a:pt x="5330" y="4171"/>
                  </a:lnTo>
                  <a:lnTo>
                    <a:pt x="5330" y="4325"/>
                  </a:lnTo>
                  <a:lnTo>
                    <a:pt x="5330" y="4441"/>
                  </a:lnTo>
                  <a:lnTo>
                    <a:pt x="5291" y="4557"/>
                  </a:lnTo>
                  <a:lnTo>
                    <a:pt x="5137" y="4788"/>
                  </a:lnTo>
                  <a:lnTo>
                    <a:pt x="4944" y="4982"/>
                  </a:lnTo>
                  <a:lnTo>
                    <a:pt x="4751" y="5097"/>
                  </a:lnTo>
                  <a:lnTo>
                    <a:pt x="4557" y="5136"/>
                  </a:lnTo>
                  <a:lnTo>
                    <a:pt x="4171" y="5213"/>
                  </a:lnTo>
                  <a:lnTo>
                    <a:pt x="4171" y="5213"/>
                  </a:lnTo>
                  <a:lnTo>
                    <a:pt x="4210" y="4750"/>
                  </a:lnTo>
                  <a:lnTo>
                    <a:pt x="4287" y="4557"/>
                  </a:lnTo>
                  <a:lnTo>
                    <a:pt x="4364" y="4325"/>
                  </a:lnTo>
                  <a:lnTo>
                    <a:pt x="4519" y="4055"/>
                  </a:lnTo>
                  <a:lnTo>
                    <a:pt x="4635" y="3978"/>
                  </a:lnTo>
                  <a:lnTo>
                    <a:pt x="4751" y="3900"/>
                  </a:lnTo>
                  <a:lnTo>
                    <a:pt x="4866" y="3823"/>
                  </a:lnTo>
                  <a:close/>
                  <a:moveTo>
                    <a:pt x="7299" y="4518"/>
                  </a:moveTo>
                  <a:lnTo>
                    <a:pt x="7415" y="4595"/>
                  </a:lnTo>
                  <a:lnTo>
                    <a:pt x="7492" y="4673"/>
                  </a:lnTo>
                  <a:lnTo>
                    <a:pt x="7531" y="4788"/>
                  </a:lnTo>
                  <a:lnTo>
                    <a:pt x="7569" y="4943"/>
                  </a:lnTo>
                  <a:lnTo>
                    <a:pt x="7608" y="5175"/>
                  </a:lnTo>
                  <a:lnTo>
                    <a:pt x="7569" y="5445"/>
                  </a:lnTo>
                  <a:lnTo>
                    <a:pt x="7531" y="5677"/>
                  </a:lnTo>
                  <a:lnTo>
                    <a:pt x="7454" y="5908"/>
                  </a:lnTo>
                  <a:lnTo>
                    <a:pt x="7299" y="6101"/>
                  </a:lnTo>
                  <a:lnTo>
                    <a:pt x="7145" y="6294"/>
                  </a:lnTo>
                  <a:lnTo>
                    <a:pt x="6913" y="5870"/>
                  </a:lnTo>
                  <a:lnTo>
                    <a:pt x="6797" y="5677"/>
                  </a:lnTo>
                  <a:lnTo>
                    <a:pt x="6759" y="5445"/>
                  </a:lnTo>
                  <a:lnTo>
                    <a:pt x="6720" y="5136"/>
                  </a:lnTo>
                  <a:lnTo>
                    <a:pt x="6759" y="4943"/>
                  </a:lnTo>
                  <a:lnTo>
                    <a:pt x="6797" y="4788"/>
                  </a:lnTo>
                  <a:lnTo>
                    <a:pt x="6874" y="4634"/>
                  </a:lnTo>
                  <a:lnTo>
                    <a:pt x="6990" y="4557"/>
                  </a:lnTo>
                  <a:lnTo>
                    <a:pt x="7106" y="4518"/>
                  </a:lnTo>
                  <a:close/>
                  <a:moveTo>
                    <a:pt x="11161" y="4982"/>
                  </a:moveTo>
                  <a:lnTo>
                    <a:pt x="11276" y="5059"/>
                  </a:lnTo>
                  <a:lnTo>
                    <a:pt x="11354" y="5136"/>
                  </a:lnTo>
                  <a:lnTo>
                    <a:pt x="11392" y="5252"/>
                  </a:lnTo>
                  <a:lnTo>
                    <a:pt x="11431" y="5368"/>
                  </a:lnTo>
                  <a:lnTo>
                    <a:pt x="11392" y="5677"/>
                  </a:lnTo>
                  <a:lnTo>
                    <a:pt x="11315" y="5986"/>
                  </a:lnTo>
                  <a:lnTo>
                    <a:pt x="11161" y="6217"/>
                  </a:lnTo>
                  <a:lnTo>
                    <a:pt x="11083" y="6333"/>
                  </a:lnTo>
                  <a:lnTo>
                    <a:pt x="10968" y="6372"/>
                  </a:lnTo>
                  <a:lnTo>
                    <a:pt x="10890" y="6410"/>
                  </a:lnTo>
                  <a:lnTo>
                    <a:pt x="10736" y="6410"/>
                  </a:lnTo>
                  <a:lnTo>
                    <a:pt x="10697" y="6449"/>
                  </a:lnTo>
                  <a:lnTo>
                    <a:pt x="10659" y="6449"/>
                  </a:lnTo>
                  <a:lnTo>
                    <a:pt x="10466" y="6101"/>
                  </a:lnTo>
                  <a:lnTo>
                    <a:pt x="10388" y="5947"/>
                  </a:lnTo>
                  <a:lnTo>
                    <a:pt x="10350" y="5715"/>
                  </a:lnTo>
                  <a:lnTo>
                    <a:pt x="10350" y="5484"/>
                  </a:lnTo>
                  <a:lnTo>
                    <a:pt x="10427" y="5252"/>
                  </a:lnTo>
                  <a:lnTo>
                    <a:pt x="10581" y="5097"/>
                  </a:lnTo>
                  <a:lnTo>
                    <a:pt x="10697" y="5059"/>
                  </a:lnTo>
                  <a:lnTo>
                    <a:pt x="10813" y="4982"/>
                  </a:lnTo>
                  <a:close/>
                  <a:moveTo>
                    <a:pt x="3052" y="5522"/>
                  </a:moveTo>
                  <a:lnTo>
                    <a:pt x="3476" y="5561"/>
                  </a:lnTo>
                  <a:lnTo>
                    <a:pt x="3283" y="5947"/>
                  </a:lnTo>
                  <a:lnTo>
                    <a:pt x="3167" y="6140"/>
                  </a:lnTo>
                  <a:lnTo>
                    <a:pt x="3013" y="6294"/>
                  </a:lnTo>
                  <a:lnTo>
                    <a:pt x="2858" y="6410"/>
                  </a:lnTo>
                  <a:lnTo>
                    <a:pt x="2704" y="6488"/>
                  </a:lnTo>
                  <a:lnTo>
                    <a:pt x="2472" y="6488"/>
                  </a:lnTo>
                  <a:lnTo>
                    <a:pt x="2279" y="6410"/>
                  </a:lnTo>
                  <a:lnTo>
                    <a:pt x="2125" y="6294"/>
                  </a:lnTo>
                  <a:lnTo>
                    <a:pt x="2086" y="6179"/>
                  </a:lnTo>
                  <a:lnTo>
                    <a:pt x="2086" y="6063"/>
                  </a:lnTo>
                  <a:lnTo>
                    <a:pt x="2125" y="5908"/>
                  </a:lnTo>
                  <a:lnTo>
                    <a:pt x="2241" y="5792"/>
                  </a:lnTo>
                  <a:lnTo>
                    <a:pt x="2356" y="5677"/>
                  </a:lnTo>
                  <a:lnTo>
                    <a:pt x="2472" y="5599"/>
                  </a:lnTo>
                  <a:lnTo>
                    <a:pt x="2588" y="5561"/>
                  </a:lnTo>
                  <a:lnTo>
                    <a:pt x="2820" y="5522"/>
                  </a:lnTo>
                  <a:close/>
                  <a:moveTo>
                    <a:pt x="7222" y="6796"/>
                  </a:moveTo>
                  <a:lnTo>
                    <a:pt x="7183" y="7260"/>
                  </a:lnTo>
                  <a:lnTo>
                    <a:pt x="7106" y="7453"/>
                  </a:lnTo>
                  <a:lnTo>
                    <a:pt x="7029" y="7685"/>
                  </a:lnTo>
                  <a:lnTo>
                    <a:pt x="6874" y="7916"/>
                  </a:lnTo>
                  <a:lnTo>
                    <a:pt x="6681" y="8148"/>
                  </a:lnTo>
                  <a:lnTo>
                    <a:pt x="6565" y="8225"/>
                  </a:lnTo>
                  <a:lnTo>
                    <a:pt x="6450" y="8264"/>
                  </a:lnTo>
                  <a:lnTo>
                    <a:pt x="6295" y="8302"/>
                  </a:lnTo>
                  <a:lnTo>
                    <a:pt x="6141" y="8225"/>
                  </a:lnTo>
                  <a:lnTo>
                    <a:pt x="6025" y="8148"/>
                  </a:lnTo>
                  <a:lnTo>
                    <a:pt x="5948" y="8032"/>
                  </a:lnTo>
                  <a:lnTo>
                    <a:pt x="5909" y="7916"/>
                  </a:lnTo>
                  <a:lnTo>
                    <a:pt x="5909" y="7800"/>
                  </a:lnTo>
                  <a:lnTo>
                    <a:pt x="5948" y="7646"/>
                  </a:lnTo>
                  <a:lnTo>
                    <a:pt x="6025" y="7530"/>
                  </a:lnTo>
                  <a:lnTo>
                    <a:pt x="6179" y="7298"/>
                  </a:lnTo>
                  <a:lnTo>
                    <a:pt x="6411" y="7144"/>
                  </a:lnTo>
                  <a:lnTo>
                    <a:pt x="6643" y="7028"/>
                  </a:lnTo>
                  <a:lnTo>
                    <a:pt x="7183" y="6835"/>
                  </a:lnTo>
                  <a:lnTo>
                    <a:pt x="7183" y="6796"/>
                  </a:lnTo>
                  <a:close/>
                  <a:moveTo>
                    <a:pt x="10620" y="7144"/>
                  </a:moveTo>
                  <a:lnTo>
                    <a:pt x="10659" y="7337"/>
                  </a:lnTo>
                  <a:lnTo>
                    <a:pt x="10697" y="7530"/>
                  </a:lnTo>
                  <a:lnTo>
                    <a:pt x="10697" y="7685"/>
                  </a:lnTo>
                  <a:lnTo>
                    <a:pt x="10659" y="7878"/>
                  </a:lnTo>
                  <a:lnTo>
                    <a:pt x="10620" y="8032"/>
                  </a:lnTo>
                  <a:lnTo>
                    <a:pt x="10504" y="8187"/>
                  </a:lnTo>
                  <a:lnTo>
                    <a:pt x="10427" y="8341"/>
                  </a:lnTo>
                  <a:lnTo>
                    <a:pt x="10272" y="8457"/>
                  </a:lnTo>
                  <a:lnTo>
                    <a:pt x="10118" y="8573"/>
                  </a:lnTo>
                  <a:lnTo>
                    <a:pt x="9925" y="8611"/>
                  </a:lnTo>
                  <a:lnTo>
                    <a:pt x="9848" y="8573"/>
                  </a:lnTo>
                  <a:lnTo>
                    <a:pt x="9770" y="8573"/>
                  </a:lnTo>
                  <a:lnTo>
                    <a:pt x="9732" y="8496"/>
                  </a:lnTo>
                  <a:lnTo>
                    <a:pt x="9655" y="8418"/>
                  </a:lnTo>
                  <a:lnTo>
                    <a:pt x="9616" y="8225"/>
                  </a:lnTo>
                  <a:lnTo>
                    <a:pt x="9655" y="8071"/>
                  </a:lnTo>
                  <a:lnTo>
                    <a:pt x="9732" y="7916"/>
                  </a:lnTo>
                  <a:lnTo>
                    <a:pt x="9809" y="7762"/>
                  </a:lnTo>
                  <a:lnTo>
                    <a:pt x="10002" y="7569"/>
                  </a:lnTo>
                  <a:lnTo>
                    <a:pt x="10195" y="7414"/>
                  </a:lnTo>
                  <a:lnTo>
                    <a:pt x="10388" y="7260"/>
                  </a:lnTo>
                  <a:lnTo>
                    <a:pt x="10620" y="7144"/>
                  </a:lnTo>
                  <a:close/>
                  <a:moveTo>
                    <a:pt x="1854" y="0"/>
                  </a:moveTo>
                  <a:lnTo>
                    <a:pt x="1507" y="39"/>
                  </a:lnTo>
                  <a:lnTo>
                    <a:pt x="1584" y="734"/>
                  </a:lnTo>
                  <a:lnTo>
                    <a:pt x="1700" y="1429"/>
                  </a:lnTo>
                  <a:lnTo>
                    <a:pt x="1584" y="1313"/>
                  </a:lnTo>
                  <a:lnTo>
                    <a:pt x="1430" y="1236"/>
                  </a:lnTo>
                  <a:lnTo>
                    <a:pt x="1275" y="1159"/>
                  </a:lnTo>
                  <a:lnTo>
                    <a:pt x="1082" y="1120"/>
                  </a:lnTo>
                  <a:lnTo>
                    <a:pt x="889" y="1120"/>
                  </a:lnTo>
                  <a:lnTo>
                    <a:pt x="735" y="1159"/>
                  </a:lnTo>
                  <a:lnTo>
                    <a:pt x="542" y="1236"/>
                  </a:lnTo>
                  <a:lnTo>
                    <a:pt x="387" y="1313"/>
                  </a:lnTo>
                  <a:lnTo>
                    <a:pt x="271" y="1429"/>
                  </a:lnTo>
                  <a:lnTo>
                    <a:pt x="155" y="1545"/>
                  </a:lnTo>
                  <a:lnTo>
                    <a:pt x="78" y="1738"/>
                  </a:lnTo>
                  <a:lnTo>
                    <a:pt x="40" y="1892"/>
                  </a:lnTo>
                  <a:lnTo>
                    <a:pt x="1" y="2085"/>
                  </a:lnTo>
                  <a:lnTo>
                    <a:pt x="40" y="2240"/>
                  </a:lnTo>
                  <a:lnTo>
                    <a:pt x="78" y="2394"/>
                  </a:lnTo>
                  <a:lnTo>
                    <a:pt x="155" y="2549"/>
                  </a:lnTo>
                  <a:lnTo>
                    <a:pt x="271" y="2665"/>
                  </a:lnTo>
                  <a:lnTo>
                    <a:pt x="387" y="2742"/>
                  </a:lnTo>
                  <a:lnTo>
                    <a:pt x="542" y="2819"/>
                  </a:lnTo>
                  <a:lnTo>
                    <a:pt x="735" y="2858"/>
                  </a:lnTo>
                  <a:lnTo>
                    <a:pt x="1044" y="2858"/>
                  </a:lnTo>
                  <a:lnTo>
                    <a:pt x="1352" y="2742"/>
                  </a:lnTo>
                  <a:lnTo>
                    <a:pt x="1661" y="2587"/>
                  </a:lnTo>
                  <a:lnTo>
                    <a:pt x="1932" y="2356"/>
                  </a:lnTo>
                  <a:lnTo>
                    <a:pt x="2163" y="3089"/>
                  </a:lnTo>
                  <a:lnTo>
                    <a:pt x="2434" y="3823"/>
                  </a:lnTo>
                  <a:lnTo>
                    <a:pt x="2820" y="4518"/>
                  </a:lnTo>
                  <a:lnTo>
                    <a:pt x="3013" y="4827"/>
                  </a:lnTo>
                  <a:lnTo>
                    <a:pt x="3245" y="5136"/>
                  </a:lnTo>
                  <a:lnTo>
                    <a:pt x="2936" y="5136"/>
                  </a:lnTo>
                  <a:lnTo>
                    <a:pt x="2588" y="5175"/>
                  </a:lnTo>
                  <a:lnTo>
                    <a:pt x="2318" y="5252"/>
                  </a:lnTo>
                  <a:lnTo>
                    <a:pt x="2048" y="5445"/>
                  </a:lnTo>
                  <a:lnTo>
                    <a:pt x="1932" y="5561"/>
                  </a:lnTo>
                  <a:lnTo>
                    <a:pt x="1854" y="5677"/>
                  </a:lnTo>
                  <a:lnTo>
                    <a:pt x="1777" y="5831"/>
                  </a:lnTo>
                  <a:lnTo>
                    <a:pt x="1739" y="5986"/>
                  </a:lnTo>
                  <a:lnTo>
                    <a:pt x="1700" y="6140"/>
                  </a:lnTo>
                  <a:lnTo>
                    <a:pt x="1739" y="6294"/>
                  </a:lnTo>
                  <a:lnTo>
                    <a:pt x="1777" y="6449"/>
                  </a:lnTo>
                  <a:lnTo>
                    <a:pt x="1893" y="6603"/>
                  </a:lnTo>
                  <a:lnTo>
                    <a:pt x="2009" y="6681"/>
                  </a:lnTo>
                  <a:lnTo>
                    <a:pt x="2125" y="6758"/>
                  </a:lnTo>
                  <a:lnTo>
                    <a:pt x="2279" y="6835"/>
                  </a:lnTo>
                  <a:lnTo>
                    <a:pt x="2434" y="6874"/>
                  </a:lnTo>
                  <a:lnTo>
                    <a:pt x="2588" y="6874"/>
                  </a:lnTo>
                  <a:lnTo>
                    <a:pt x="2743" y="6835"/>
                  </a:lnTo>
                  <a:lnTo>
                    <a:pt x="2897" y="6796"/>
                  </a:lnTo>
                  <a:lnTo>
                    <a:pt x="3052" y="6719"/>
                  </a:lnTo>
                  <a:lnTo>
                    <a:pt x="3283" y="6526"/>
                  </a:lnTo>
                  <a:lnTo>
                    <a:pt x="3476" y="6294"/>
                  </a:lnTo>
                  <a:lnTo>
                    <a:pt x="3631" y="5986"/>
                  </a:lnTo>
                  <a:lnTo>
                    <a:pt x="3747" y="5677"/>
                  </a:lnTo>
                  <a:lnTo>
                    <a:pt x="4171" y="6024"/>
                  </a:lnTo>
                  <a:lnTo>
                    <a:pt x="4635" y="6333"/>
                  </a:lnTo>
                  <a:lnTo>
                    <a:pt x="5137" y="6565"/>
                  </a:lnTo>
                  <a:lnTo>
                    <a:pt x="5716" y="6719"/>
                  </a:lnTo>
                  <a:lnTo>
                    <a:pt x="6218" y="6796"/>
                  </a:lnTo>
                  <a:lnTo>
                    <a:pt x="6025" y="6912"/>
                  </a:lnTo>
                  <a:lnTo>
                    <a:pt x="5870" y="7028"/>
                  </a:lnTo>
                  <a:lnTo>
                    <a:pt x="5755" y="7183"/>
                  </a:lnTo>
                  <a:lnTo>
                    <a:pt x="5639" y="7376"/>
                  </a:lnTo>
                  <a:lnTo>
                    <a:pt x="5561" y="7530"/>
                  </a:lnTo>
                  <a:lnTo>
                    <a:pt x="5523" y="7685"/>
                  </a:lnTo>
                  <a:lnTo>
                    <a:pt x="5523" y="7878"/>
                  </a:lnTo>
                  <a:lnTo>
                    <a:pt x="5523" y="8032"/>
                  </a:lnTo>
                  <a:lnTo>
                    <a:pt x="5561" y="8187"/>
                  </a:lnTo>
                  <a:lnTo>
                    <a:pt x="5639" y="8341"/>
                  </a:lnTo>
                  <a:lnTo>
                    <a:pt x="5755" y="8457"/>
                  </a:lnTo>
                  <a:lnTo>
                    <a:pt x="5909" y="8573"/>
                  </a:lnTo>
                  <a:lnTo>
                    <a:pt x="6063" y="8650"/>
                  </a:lnTo>
                  <a:lnTo>
                    <a:pt x="6257" y="8689"/>
                  </a:lnTo>
                  <a:lnTo>
                    <a:pt x="6411" y="8689"/>
                  </a:lnTo>
                  <a:lnTo>
                    <a:pt x="6604" y="8650"/>
                  </a:lnTo>
                  <a:lnTo>
                    <a:pt x="6759" y="8573"/>
                  </a:lnTo>
                  <a:lnTo>
                    <a:pt x="6952" y="8457"/>
                  </a:lnTo>
                  <a:lnTo>
                    <a:pt x="7067" y="8341"/>
                  </a:lnTo>
                  <a:lnTo>
                    <a:pt x="7183" y="8187"/>
                  </a:lnTo>
                  <a:lnTo>
                    <a:pt x="7376" y="7878"/>
                  </a:lnTo>
                  <a:lnTo>
                    <a:pt x="7492" y="7530"/>
                  </a:lnTo>
                  <a:lnTo>
                    <a:pt x="7531" y="7183"/>
                  </a:lnTo>
                  <a:lnTo>
                    <a:pt x="7531" y="6796"/>
                  </a:lnTo>
                  <a:lnTo>
                    <a:pt x="8882" y="6719"/>
                  </a:lnTo>
                  <a:lnTo>
                    <a:pt x="9577" y="6719"/>
                  </a:lnTo>
                  <a:lnTo>
                    <a:pt x="10272" y="6796"/>
                  </a:lnTo>
                  <a:lnTo>
                    <a:pt x="10466" y="6835"/>
                  </a:lnTo>
                  <a:lnTo>
                    <a:pt x="10311" y="6912"/>
                  </a:lnTo>
                  <a:lnTo>
                    <a:pt x="10118" y="7028"/>
                  </a:lnTo>
                  <a:lnTo>
                    <a:pt x="9809" y="7260"/>
                  </a:lnTo>
                  <a:lnTo>
                    <a:pt x="9539" y="7569"/>
                  </a:lnTo>
                  <a:lnTo>
                    <a:pt x="9423" y="7723"/>
                  </a:lnTo>
                  <a:lnTo>
                    <a:pt x="9346" y="7916"/>
                  </a:lnTo>
                  <a:lnTo>
                    <a:pt x="9307" y="8109"/>
                  </a:lnTo>
                  <a:lnTo>
                    <a:pt x="9269" y="8264"/>
                  </a:lnTo>
                  <a:lnTo>
                    <a:pt x="9307" y="8457"/>
                  </a:lnTo>
                  <a:lnTo>
                    <a:pt x="9384" y="8611"/>
                  </a:lnTo>
                  <a:lnTo>
                    <a:pt x="9462" y="8766"/>
                  </a:lnTo>
                  <a:lnTo>
                    <a:pt x="9616" y="8882"/>
                  </a:lnTo>
                  <a:lnTo>
                    <a:pt x="9770" y="8959"/>
                  </a:lnTo>
                  <a:lnTo>
                    <a:pt x="9964" y="8998"/>
                  </a:lnTo>
                  <a:lnTo>
                    <a:pt x="10157" y="8959"/>
                  </a:lnTo>
                  <a:lnTo>
                    <a:pt x="10311" y="8882"/>
                  </a:lnTo>
                  <a:lnTo>
                    <a:pt x="10466" y="8804"/>
                  </a:lnTo>
                  <a:lnTo>
                    <a:pt x="10620" y="8650"/>
                  </a:lnTo>
                  <a:lnTo>
                    <a:pt x="10736" y="8534"/>
                  </a:lnTo>
                  <a:lnTo>
                    <a:pt x="10852" y="8341"/>
                  </a:lnTo>
                  <a:lnTo>
                    <a:pt x="10929" y="8187"/>
                  </a:lnTo>
                  <a:lnTo>
                    <a:pt x="11006" y="7994"/>
                  </a:lnTo>
                  <a:lnTo>
                    <a:pt x="11045" y="7762"/>
                  </a:lnTo>
                  <a:lnTo>
                    <a:pt x="11045" y="7492"/>
                  </a:lnTo>
                  <a:lnTo>
                    <a:pt x="10968" y="7221"/>
                  </a:lnTo>
                  <a:lnTo>
                    <a:pt x="10890" y="6990"/>
                  </a:lnTo>
                  <a:lnTo>
                    <a:pt x="10929" y="6951"/>
                  </a:lnTo>
                  <a:lnTo>
                    <a:pt x="11431" y="7105"/>
                  </a:lnTo>
                  <a:lnTo>
                    <a:pt x="11894" y="7376"/>
                  </a:lnTo>
                  <a:lnTo>
                    <a:pt x="12319" y="7685"/>
                  </a:lnTo>
                  <a:lnTo>
                    <a:pt x="12512" y="7839"/>
                  </a:lnTo>
                  <a:lnTo>
                    <a:pt x="12705" y="8032"/>
                  </a:lnTo>
                  <a:lnTo>
                    <a:pt x="12898" y="8341"/>
                  </a:lnTo>
                  <a:lnTo>
                    <a:pt x="13091" y="8650"/>
                  </a:lnTo>
                  <a:lnTo>
                    <a:pt x="13207" y="8920"/>
                  </a:lnTo>
                  <a:lnTo>
                    <a:pt x="13284" y="9268"/>
                  </a:lnTo>
                  <a:lnTo>
                    <a:pt x="13323" y="9577"/>
                  </a:lnTo>
                  <a:lnTo>
                    <a:pt x="13362" y="9924"/>
                  </a:lnTo>
                  <a:lnTo>
                    <a:pt x="13323" y="10619"/>
                  </a:lnTo>
                  <a:lnTo>
                    <a:pt x="13323" y="10658"/>
                  </a:lnTo>
                  <a:lnTo>
                    <a:pt x="13362" y="10735"/>
                  </a:lnTo>
                  <a:lnTo>
                    <a:pt x="13439" y="10774"/>
                  </a:lnTo>
                  <a:lnTo>
                    <a:pt x="13555" y="10774"/>
                  </a:lnTo>
                  <a:lnTo>
                    <a:pt x="13632" y="10697"/>
                  </a:lnTo>
                  <a:lnTo>
                    <a:pt x="13709" y="10465"/>
                  </a:lnTo>
                  <a:lnTo>
                    <a:pt x="13786" y="10272"/>
                  </a:lnTo>
                  <a:lnTo>
                    <a:pt x="13825" y="10040"/>
                  </a:lnTo>
                  <a:lnTo>
                    <a:pt x="13825" y="9808"/>
                  </a:lnTo>
                  <a:lnTo>
                    <a:pt x="13786" y="9384"/>
                  </a:lnTo>
                  <a:lnTo>
                    <a:pt x="13671" y="8920"/>
                  </a:lnTo>
                  <a:lnTo>
                    <a:pt x="13478" y="8496"/>
                  </a:lnTo>
                  <a:lnTo>
                    <a:pt x="13246" y="8109"/>
                  </a:lnTo>
                  <a:lnTo>
                    <a:pt x="12976" y="7723"/>
                  </a:lnTo>
                  <a:lnTo>
                    <a:pt x="12667" y="7414"/>
                  </a:lnTo>
                  <a:lnTo>
                    <a:pt x="12319" y="7144"/>
                  </a:lnTo>
                  <a:lnTo>
                    <a:pt x="11972" y="6912"/>
                  </a:lnTo>
                  <a:lnTo>
                    <a:pt x="11585" y="6719"/>
                  </a:lnTo>
                  <a:lnTo>
                    <a:pt x="11199" y="6565"/>
                  </a:lnTo>
                  <a:lnTo>
                    <a:pt x="11392" y="6410"/>
                  </a:lnTo>
                  <a:lnTo>
                    <a:pt x="11585" y="6140"/>
                  </a:lnTo>
                  <a:lnTo>
                    <a:pt x="11701" y="5831"/>
                  </a:lnTo>
                  <a:lnTo>
                    <a:pt x="11740" y="5522"/>
                  </a:lnTo>
                  <a:lnTo>
                    <a:pt x="11740" y="5213"/>
                  </a:lnTo>
                  <a:lnTo>
                    <a:pt x="11701" y="5059"/>
                  </a:lnTo>
                  <a:lnTo>
                    <a:pt x="11624" y="4943"/>
                  </a:lnTo>
                  <a:lnTo>
                    <a:pt x="11547" y="4827"/>
                  </a:lnTo>
                  <a:lnTo>
                    <a:pt x="11431" y="4750"/>
                  </a:lnTo>
                  <a:lnTo>
                    <a:pt x="11276" y="4673"/>
                  </a:lnTo>
                  <a:lnTo>
                    <a:pt x="11122" y="4634"/>
                  </a:lnTo>
                  <a:lnTo>
                    <a:pt x="10774" y="4634"/>
                  </a:lnTo>
                  <a:lnTo>
                    <a:pt x="10581" y="4711"/>
                  </a:lnTo>
                  <a:lnTo>
                    <a:pt x="10427" y="4788"/>
                  </a:lnTo>
                  <a:lnTo>
                    <a:pt x="10311" y="4866"/>
                  </a:lnTo>
                  <a:lnTo>
                    <a:pt x="10195" y="5020"/>
                  </a:lnTo>
                  <a:lnTo>
                    <a:pt x="10079" y="5136"/>
                  </a:lnTo>
                  <a:lnTo>
                    <a:pt x="10002" y="5329"/>
                  </a:lnTo>
                  <a:lnTo>
                    <a:pt x="9964" y="5561"/>
                  </a:lnTo>
                  <a:lnTo>
                    <a:pt x="9964" y="5831"/>
                  </a:lnTo>
                  <a:lnTo>
                    <a:pt x="10041" y="6063"/>
                  </a:lnTo>
                  <a:lnTo>
                    <a:pt x="10118" y="6333"/>
                  </a:lnTo>
                  <a:lnTo>
                    <a:pt x="9462" y="6256"/>
                  </a:lnTo>
                  <a:lnTo>
                    <a:pt x="8805" y="6256"/>
                  </a:lnTo>
                  <a:lnTo>
                    <a:pt x="7492" y="6333"/>
                  </a:lnTo>
                  <a:lnTo>
                    <a:pt x="7685" y="6063"/>
                  </a:lnTo>
                  <a:lnTo>
                    <a:pt x="7801" y="5792"/>
                  </a:lnTo>
                  <a:lnTo>
                    <a:pt x="7878" y="5522"/>
                  </a:lnTo>
                  <a:lnTo>
                    <a:pt x="7956" y="5213"/>
                  </a:lnTo>
                  <a:lnTo>
                    <a:pt x="7917" y="4866"/>
                  </a:lnTo>
                  <a:lnTo>
                    <a:pt x="7878" y="4711"/>
                  </a:lnTo>
                  <a:lnTo>
                    <a:pt x="7801" y="4557"/>
                  </a:lnTo>
                  <a:lnTo>
                    <a:pt x="7724" y="4402"/>
                  </a:lnTo>
                  <a:lnTo>
                    <a:pt x="7608" y="4287"/>
                  </a:lnTo>
                  <a:lnTo>
                    <a:pt x="7492" y="4209"/>
                  </a:lnTo>
                  <a:lnTo>
                    <a:pt x="7299" y="4132"/>
                  </a:lnTo>
                  <a:lnTo>
                    <a:pt x="6990" y="4132"/>
                  </a:lnTo>
                  <a:lnTo>
                    <a:pt x="6836" y="4209"/>
                  </a:lnTo>
                  <a:lnTo>
                    <a:pt x="6720" y="4325"/>
                  </a:lnTo>
                  <a:lnTo>
                    <a:pt x="6604" y="4441"/>
                  </a:lnTo>
                  <a:lnTo>
                    <a:pt x="6527" y="4595"/>
                  </a:lnTo>
                  <a:lnTo>
                    <a:pt x="6411" y="4904"/>
                  </a:lnTo>
                  <a:lnTo>
                    <a:pt x="6372" y="5252"/>
                  </a:lnTo>
                  <a:lnTo>
                    <a:pt x="6411" y="5638"/>
                  </a:lnTo>
                  <a:lnTo>
                    <a:pt x="6450" y="5831"/>
                  </a:lnTo>
                  <a:lnTo>
                    <a:pt x="6527" y="6024"/>
                  </a:lnTo>
                  <a:lnTo>
                    <a:pt x="6643" y="6179"/>
                  </a:lnTo>
                  <a:lnTo>
                    <a:pt x="6759" y="6333"/>
                  </a:lnTo>
                  <a:lnTo>
                    <a:pt x="6102" y="6256"/>
                  </a:lnTo>
                  <a:lnTo>
                    <a:pt x="5755" y="6217"/>
                  </a:lnTo>
                  <a:lnTo>
                    <a:pt x="5446" y="6140"/>
                  </a:lnTo>
                  <a:lnTo>
                    <a:pt x="5137" y="6024"/>
                  </a:lnTo>
                  <a:lnTo>
                    <a:pt x="4828" y="5870"/>
                  </a:lnTo>
                  <a:lnTo>
                    <a:pt x="4519" y="5715"/>
                  </a:lnTo>
                  <a:lnTo>
                    <a:pt x="4210" y="5522"/>
                  </a:lnTo>
                  <a:lnTo>
                    <a:pt x="4557" y="5484"/>
                  </a:lnTo>
                  <a:lnTo>
                    <a:pt x="4905" y="5406"/>
                  </a:lnTo>
                  <a:lnTo>
                    <a:pt x="5175" y="5252"/>
                  </a:lnTo>
                  <a:lnTo>
                    <a:pt x="5446" y="5020"/>
                  </a:lnTo>
                  <a:lnTo>
                    <a:pt x="5561" y="4866"/>
                  </a:lnTo>
                  <a:lnTo>
                    <a:pt x="5639" y="4711"/>
                  </a:lnTo>
                  <a:lnTo>
                    <a:pt x="5677" y="4518"/>
                  </a:lnTo>
                  <a:lnTo>
                    <a:pt x="5716" y="4364"/>
                  </a:lnTo>
                  <a:lnTo>
                    <a:pt x="5716" y="4171"/>
                  </a:lnTo>
                  <a:lnTo>
                    <a:pt x="5639" y="4016"/>
                  </a:lnTo>
                  <a:lnTo>
                    <a:pt x="5561" y="3862"/>
                  </a:lnTo>
                  <a:lnTo>
                    <a:pt x="5446" y="3707"/>
                  </a:lnTo>
                  <a:lnTo>
                    <a:pt x="5330" y="3591"/>
                  </a:lnTo>
                  <a:lnTo>
                    <a:pt x="5175" y="3514"/>
                  </a:lnTo>
                  <a:lnTo>
                    <a:pt x="5021" y="3476"/>
                  </a:lnTo>
                  <a:lnTo>
                    <a:pt x="4866" y="3437"/>
                  </a:lnTo>
                  <a:lnTo>
                    <a:pt x="4712" y="3476"/>
                  </a:lnTo>
                  <a:lnTo>
                    <a:pt x="4557" y="3514"/>
                  </a:lnTo>
                  <a:lnTo>
                    <a:pt x="4442" y="3630"/>
                  </a:lnTo>
                  <a:lnTo>
                    <a:pt x="4287" y="3707"/>
                  </a:lnTo>
                  <a:lnTo>
                    <a:pt x="4171" y="3862"/>
                  </a:lnTo>
                  <a:lnTo>
                    <a:pt x="4055" y="4016"/>
                  </a:lnTo>
                  <a:lnTo>
                    <a:pt x="3940" y="4364"/>
                  </a:lnTo>
                  <a:lnTo>
                    <a:pt x="3824" y="4750"/>
                  </a:lnTo>
                  <a:lnTo>
                    <a:pt x="3785" y="5097"/>
                  </a:lnTo>
                  <a:lnTo>
                    <a:pt x="3515" y="4788"/>
                  </a:lnTo>
                  <a:lnTo>
                    <a:pt x="3283" y="4441"/>
                  </a:lnTo>
                  <a:lnTo>
                    <a:pt x="3052" y="4093"/>
                  </a:lnTo>
                  <a:lnTo>
                    <a:pt x="2858" y="3746"/>
                  </a:lnTo>
                  <a:lnTo>
                    <a:pt x="2704" y="3398"/>
                  </a:lnTo>
                  <a:lnTo>
                    <a:pt x="2550" y="3012"/>
                  </a:lnTo>
                  <a:lnTo>
                    <a:pt x="2318" y="2240"/>
                  </a:lnTo>
                  <a:lnTo>
                    <a:pt x="2318" y="2240"/>
                  </a:lnTo>
                  <a:lnTo>
                    <a:pt x="2588" y="2317"/>
                  </a:lnTo>
                  <a:lnTo>
                    <a:pt x="2858" y="2356"/>
                  </a:lnTo>
                  <a:lnTo>
                    <a:pt x="3129" y="2356"/>
                  </a:lnTo>
                  <a:lnTo>
                    <a:pt x="3399" y="2279"/>
                  </a:lnTo>
                  <a:lnTo>
                    <a:pt x="3554" y="2201"/>
                  </a:lnTo>
                  <a:lnTo>
                    <a:pt x="3708" y="2085"/>
                  </a:lnTo>
                  <a:lnTo>
                    <a:pt x="3824" y="1970"/>
                  </a:lnTo>
                  <a:lnTo>
                    <a:pt x="3940" y="1815"/>
                  </a:lnTo>
                  <a:lnTo>
                    <a:pt x="4017" y="1661"/>
                  </a:lnTo>
                  <a:lnTo>
                    <a:pt x="4055" y="1506"/>
                  </a:lnTo>
                  <a:lnTo>
                    <a:pt x="4055" y="1313"/>
                  </a:lnTo>
                  <a:lnTo>
                    <a:pt x="4017" y="1159"/>
                  </a:lnTo>
                  <a:lnTo>
                    <a:pt x="3978" y="1004"/>
                  </a:lnTo>
                  <a:lnTo>
                    <a:pt x="3862" y="850"/>
                  </a:lnTo>
                  <a:lnTo>
                    <a:pt x="3747" y="773"/>
                  </a:lnTo>
                  <a:lnTo>
                    <a:pt x="3592" y="695"/>
                  </a:lnTo>
                  <a:lnTo>
                    <a:pt x="3438" y="618"/>
                  </a:lnTo>
                  <a:lnTo>
                    <a:pt x="3283" y="579"/>
                  </a:lnTo>
                  <a:lnTo>
                    <a:pt x="3129" y="579"/>
                  </a:lnTo>
                  <a:lnTo>
                    <a:pt x="2974" y="618"/>
                  </a:lnTo>
                  <a:lnTo>
                    <a:pt x="2820" y="657"/>
                  </a:lnTo>
                  <a:lnTo>
                    <a:pt x="2665" y="734"/>
                  </a:lnTo>
                  <a:lnTo>
                    <a:pt x="2434" y="927"/>
                  </a:lnTo>
                  <a:lnTo>
                    <a:pt x="2241" y="1159"/>
                  </a:lnTo>
                  <a:lnTo>
                    <a:pt x="2125" y="1468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11"/>
            <p:cNvSpPr/>
            <p:nvPr/>
          </p:nvSpPr>
          <p:spPr>
            <a:xfrm>
              <a:off x="5987875" y="4095550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4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4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70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8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11"/>
            <p:cNvSpPr/>
            <p:nvPr/>
          </p:nvSpPr>
          <p:spPr>
            <a:xfrm>
              <a:off x="4079325" y="419112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9"/>
                  </a:moveTo>
                  <a:lnTo>
                    <a:pt x="1082" y="5986"/>
                  </a:lnTo>
                  <a:lnTo>
                    <a:pt x="1236" y="6025"/>
                  </a:lnTo>
                  <a:lnTo>
                    <a:pt x="1391" y="6179"/>
                  </a:lnTo>
                  <a:lnTo>
                    <a:pt x="1468" y="6334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6" y="6951"/>
                  </a:lnTo>
                  <a:lnTo>
                    <a:pt x="1159" y="7029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6"/>
                  </a:lnTo>
                  <a:lnTo>
                    <a:pt x="425" y="6720"/>
                  </a:lnTo>
                  <a:lnTo>
                    <a:pt x="387" y="6643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5" y="6256"/>
                  </a:lnTo>
                  <a:lnTo>
                    <a:pt x="503" y="6179"/>
                  </a:lnTo>
                  <a:lnTo>
                    <a:pt x="696" y="6025"/>
                  </a:lnTo>
                  <a:lnTo>
                    <a:pt x="889" y="5909"/>
                  </a:lnTo>
                  <a:close/>
                  <a:moveTo>
                    <a:pt x="5909" y="1"/>
                  </a:moveTo>
                  <a:lnTo>
                    <a:pt x="5831" y="39"/>
                  </a:lnTo>
                  <a:lnTo>
                    <a:pt x="5522" y="310"/>
                  </a:lnTo>
                  <a:lnTo>
                    <a:pt x="5175" y="619"/>
                  </a:lnTo>
                  <a:lnTo>
                    <a:pt x="4596" y="1314"/>
                  </a:lnTo>
                  <a:lnTo>
                    <a:pt x="4017" y="2047"/>
                  </a:lnTo>
                  <a:lnTo>
                    <a:pt x="3437" y="2781"/>
                  </a:lnTo>
                  <a:lnTo>
                    <a:pt x="2279" y="4133"/>
                  </a:lnTo>
                  <a:lnTo>
                    <a:pt x="1738" y="4866"/>
                  </a:lnTo>
                  <a:lnTo>
                    <a:pt x="1198" y="5561"/>
                  </a:lnTo>
                  <a:lnTo>
                    <a:pt x="1043" y="5523"/>
                  </a:lnTo>
                  <a:lnTo>
                    <a:pt x="889" y="5523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1" y="6334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4" y="7145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3" y="6527"/>
                  </a:lnTo>
                  <a:lnTo>
                    <a:pt x="1854" y="6334"/>
                  </a:lnTo>
                  <a:lnTo>
                    <a:pt x="1815" y="6179"/>
                  </a:lnTo>
                  <a:lnTo>
                    <a:pt x="1738" y="6025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3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9" y="657"/>
                  </a:lnTo>
                  <a:lnTo>
                    <a:pt x="6102" y="310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11"/>
            <p:cNvSpPr/>
            <p:nvPr/>
          </p:nvSpPr>
          <p:spPr>
            <a:xfrm>
              <a:off x="3825425" y="421912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8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2"/>
                  </a:lnTo>
                  <a:lnTo>
                    <a:pt x="6643" y="5909"/>
                  </a:lnTo>
                  <a:lnTo>
                    <a:pt x="6797" y="5754"/>
                  </a:lnTo>
                  <a:close/>
                  <a:moveTo>
                    <a:pt x="233" y="1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10"/>
                  </a:lnTo>
                  <a:lnTo>
                    <a:pt x="39" y="387"/>
                  </a:lnTo>
                  <a:lnTo>
                    <a:pt x="426" y="773"/>
                  </a:lnTo>
                  <a:lnTo>
                    <a:pt x="812" y="1120"/>
                  </a:lnTo>
                  <a:lnTo>
                    <a:pt x="1623" y="1777"/>
                  </a:lnTo>
                  <a:lnTo>
                    <a:pt x="3399" y="3206"/>
                  </a:lnTo>
                  <a:lnTo>
                    <a:pt x="4866" y="4441"/>
                  </a:lnTo>
                  <a:lnTo>
                    <a:pt x="5639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2"/>
                  </a:lnTo>
                  <a:lnTo>
                    <a:pt x="6720" y="7299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9"/>
                  </a:lnTo>
                  <a:lnTo>
                    <a:pt x="7454" y="7260"/>
                  </a:lnTo>
                  <a:lnTo>
                    <a:pt x="7608" y="7144"/>
                  </a:lnTo>
                  <a:lnTo>
                    <a:pt x="7724" y="7029"/>
                  </a:lnTo>
                  <a:lnTo>
                    <a:pt x="7840" y="6913"/>
                  </a:lnTo>
                  <a:lnTo>
                    <a:pt x="7956" y="6758"/>
                  </a:lnTo>
                  <a:lnTo>
                    <a:pt x="7994" y="6565"/>
                  </a:lnTo>
                  <a:lnTo>
                    <a:pt x="8033" y="6411"/>
                  </a:lnTo>
                  <a:lnTo>
                    <a:pt x="8033" y="6218"/>
                  </a:lnTo>
                  <a:lnTo>
                    <a:pt x="7956" y="6025"/>
                  </a:lnTo>
                  <a:lnTo>
                    <a:pt x="7840" y="5870"/>
                  </a:lnTo>
                  <a:lnTo>
                    <a:pt x="7724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6" y="5484"/>
                  </a:lnTo>
                  <a:lnTo>
                    <a:pt x="6025" y="4712"/>
                  </a:lnTo>
                  <a:lnTo>
                    <a:pt x="5214" y="4017"/>
                  </a:lnTo>
                  <a:lnTo>
                    <a:pt x="3515" y="2626"/>
                  </a:lnTo>
                  <a:lnTo>
                    <a:pt x="2743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5" y="310"/>
                  </a:lnTo>
                  <a:lnTo>
                    <a:pt x="310" y="39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11"/>
            <p:cNvSpPr/>
            <p:nvPr/>
          </p:nvSpPr>
          <p:spPr>
            <a:xfrm>
              <a:off x="3401625" y="4223000"/>
              <a:ext cx="240425" cy="634250"/>
            </a:xfrm>
            <a:custGeom>
              <a:avLst/>
              <a:gdLst/>
              <a:ahLst/>
              <a:cxnLst/>
              <a:rect l="l" t="t" r="r" b="b"/>
              <a:pathLst>
                <a:path w="9617" h="25370" extrusionOk="0">
                  <a:moveTo>
                    <a:pt x="4751" y="463"/>
                  </a:moveTo>
                  <a:lnTo>
                    <a:pt x="5291" y="502"/>
                  </a:lnTo>
                  <a:lnTo>
                    <a:pt x="5755" y="579"/>
                  </a:lnTo>
                  <a:lnTo>
                    <a:pt x="6218" y="772"/>
                  </a:lnTo>
                  <a:lnTo>
                    <a:pt x="6681" y="965"/>
                  </a:lnTo>
                  <a:lnTo>
                    <a:pt x="7067" y="1236"/>
                  </a:lnTo>
                  <a:lnTo>
                    <a:pt x="7454" y="1583"/>
                  </a:lnTo>
                  <a:lnTo>
                    <a:pt x="7801" y="1931"/>
                  </a:lnTo>
                  <a:lnTo>
                    <a:pt x="8149" y="2356"/>
                  </a:lnTo>
                  <a:lnTo>
                    <a:pt x="8419" y="2780"/>
                  </a:lnTo>
                  <a:lnTo>
                    <a:pt x="8651" y="3244"/>
                  </a:lnTo>
                  <a:lnTo>
                    <a:pt x="8844" y="3707"/>
                  </a:lnTo>
                  <a:lnTo>
                    <a:pt x="8998" y="4209"/>
                  </a:lnTo>
                  <a:lnTo>
                    <a:pt x="9075" y="4711"/>
                  </a:lnTo>
                  <a:lnTo>
                    <a:pt x="9114" y="5213"/>
                  </a:lnTo>
                  <a:lnTo>
                    <a:pt x="9114" y="5754"/>
                  </a:lnTo>
                  <a:lnTo>
                    <a:pt x="9075" y="6256"/>
                  </a:lnTo>
                  <a:lnTo>
                    <a:pt x="8998" y="6758"/>
                  </a:lnTo>
                  <a:lnTo>
                    <a:pt x="8882" y="7260"/>
                  </a:lnTo>
                  <a:lnTo>
                    <a:pt x="8689" y="7723"/>
                  </a:lnTo>
                  <a:lnTo>
                    <a:pt x="8496" y="8225"/>
                  </a:lnTo>
                  <a:lnTo>
                    <a:pt x="8303" y="8650"/>
                  </a:lnTo>
                  <a:lnTo>
                    <a:pt x="8033" y="9113"/>
                  </a:lnTo>
                  <a:lnTo>
                    <a:pt x="7763" y="9538"/>
                  </a:lnTo>
                  <a:lnTo>
                    <a:pt x="7454" y="9924"/>
                  </a:lnTo>
                  <a:lnTo>
                    <a:pt x="7106" y="10349"/>
                  </a:lnTo>
                  <a:lnTo>
                    <a:pt x="6759" y="10735"/>
                  </a:lnTo>
                  <a:lnTo>
                    <a:pt x="6025" y="11469"/>
                  </a:lnTo>
                  <a:lnTo>
                    <a:pt x="5253" y="12125"/>
                  </a:lnTo>
                  <a:lnTo>
                    <a:pt x="5098" y="12125"/>
                  </a:lnTo>
                  <a:lnTo>
                    <a:pt x="5059" y="12202"/>
                  </a:lnTo>
                  <a:lnTo>
                    <a:pt x="5021" y="12241"/>
                  </a:lnTo>
                  <a:lnTo>
                    <a:pt x="5021" y="12280"/>
                  </a:lnTo>
                  <a:lnTo>
                    <a:pt x="4210" y="11816"/>
                  </a:lnTo>
                  <a:lnTo>
                    <a:pt x="3476" y="11314"/>
                  </a:lnTo>
                  <a:lnTo>
                    <a:pt x="2781" y="10735"/>
                  </a:lnTo>
                  <a:lnTo>
                    <a:pt x="2472" y="10426"/>
                  </a:lnTo>
                  <a:lnTo>
                    <a:pt x="2163" y="10117"/>
                  </a:lnTo>
                  <a:lnTo>
                    <a:pt x="1893" y="9770"/>
                  </a:lnTo>
                  <a:lnTo>
                    <a:pt x="1661" y="9422"/>
                  </a:lnTo>
                  <a:lnTo>
                    <a:pt x="1430" y="9036"/>
                  </a:lnTo>
                  <a:lnTo>
                    <a:pt x="1198" y="8650"/>
                  </a:lnTo>
                  <a:lnTo>
                    <a:pt x="1005" y="8264"/>
                  </a:lnTo>
                  <a:lnTo>
                    <a:pt x="850" y="7839"/>
                  </a:lnTo>
                  <a:lnTo>
                    <a:pt x="735" y="7376"/>
                  </a:lnTo>
                  <a:lnTo>
                    <a:pt x="619" y="6912"/>
                  </a:lnTo>
                  <a:lnTo>
                    <a:pt x="542" y="6449"/>
                  </a:lnTo>
                  <a:lnTo>
                    <a:pt x="503" y="5985"/>
                  </a:lnTo>
                  <a:lnTo>
                    <a:pt x="503" y="5522"/>
                  </a:lnTo>
                  <a:lnTo>
                    <a:pt x="542" y="5020"/>
                  </a:lnTo>
                  <a:lnTo>
                    <a:pt x="619" y="4557"/>
                  </a:lnTo>
                  <a:lnTo>
                    <a:pt x="696" y="4055"/>
                  </a:lnTo>
                  <a:lnTo>
                    <a:pt x="850" y="3591"/>
                  </a:lnTo>
                  <a:lnTo>
                    <a:pt x="1005" y="3167"/>
                  </a:lnTo>
                  <a:lnTo>
                    <a:pt x="1237" y="2742"/>
                  </a:lnTo>
                  <a:lnTo>
                    <a:pt x="1468" y="2317"/>
                  </a:lnTo>
                  <a:lnTo>
                    <a:pt x="1739" y="1931"/>
                  </a:lnTo>
                  <a:lnTo>
                    <a:pt x="2086" y="1583"/>
                  </a:lnTo>
                  <a:lnTo>
                    <a:pt x="2434" y="1274"/>
                  </a:lnTo>
                  <a:lnTo>
                    <a:pt x="2820" y="1004"/>
                  </a:lnTo>
                  <a:lnTo>
                    <a:pt x="3245" y="811"/>
                  </a:lnTo>
                  <a:lnTo>
                    <a:pt x="3708" y="618"/>
                  </a:lnTo>
                  <a:lnTo>
                    <a:pt x="4249" y="502"/>
                  </a:lnTo>
                  <a:lnTo>
                    <a:pt x="4751" y="463"/>
                  </a:lnTo>
                  <a:close/>
                  <a:moveTo>
                    <a:pt x="5137" y="12627"/>
                  </a:moveTo>
                  <a:lnTo>
                    <a:pt x="5214" y="12666"/>
                  </a:lnTo>
                  <a:lnTo>
                    <a:pt x="5484" y="13129"/>
                  </a:lnTo>
                  <a:lnTo>
                    <a:pt x="4751" y="13052"/>
                  </a:lnTo>
                  <a:lnTo>
                    <a:pt x="5059" y="12627"/>
                  </a:lnTo>
                  <a:close/>
                  <a:moveTo>
                    <a:pt x="3167" y="13979"/>
                  </a:moveTo>
                  <a:lnTo>
                    <a:pt x="3476" y="14403"/>
                  </a:lnTo>
                  <a:lnTo>
                    <a:pt x="3708" y="14828"/>
                  </a:lnTo>
                  <a:lnTo>
                    <a:pt x="3669" y="14867"/>
                  </a:lnTo>
                  <a:lnTo>
                    <a:pt x="3438" y="14944"/>
                  </a:lnTo>
                  <a:lnTo>
                    <a:pt x="3167" y="15021"/>
                  </a:lnTo>
                  <a:lnTo>
                    <a:pt x="2936" y="15060"/>
                  </a:lnTo>
                  <a:lnTo>
                    <a:pt x="2665" y="15021"/>
                  </a:lnTo>
                  <a:lnTo>
                    <a:pt x="2936" y="14519"/>
                  </a:lnTo>
                  <a:lnTo>
                    <a:pt x="3167" y="13979"/>
                  </a:lnTo>
                  <a:close/>
                  <a:moveTo>
                    <a:pt x="5330" y="14867"/>
                  </a:moveTo>
                  <a:lnTo>
                    <a:pt x="5021" y="15987"/>
                  </a:lnTo>
                  <a:lnTo>
                    <a:pt x="4789" y="15794"/>
                  </a:lnTo>
                  <a:lnTo>
                    <a:pt x="4557" y="15562"/>
                  </a:lnTo>
                  <a:lnTo>
                    <a:pt x="4364" y="15330"/>
                  </a:lnTo>
                  <a:lnTo>
                    <a:pt x="4210" y="15098"/>
                  </a:lnTo>
                  <a:lnTo>
                    <a:pt x="4171" y="15060"/>
                  </a:lnTo>
                  <a:lnTo>
                    <a:pt x="5330" y="14867"/>
                  </a:lnTo>
                  <a:close/>
                  <a:moveTo>
                    <a:pt x="4055" y="15407"/>
                  </a:moveTo>
                  <a:lnTo>
                    <a:pt x="4249" y="15678"/>
                  </a:lnTo>
                  <a:lnTo>
                    <a:pt x="4480" y="15948"/>
                  </a:lnTo>
                  <a:lnTo>
                    <a:pt x="4712" y="16218"/>
                  </a:lnTo>
                  <a:lnTo>
                    <a:pt x="4982" y="16450"/>
                  </a:lnTo>
                  <a:lnTo>
                    <a:pt x="5098" y="16489"/>
                  </a:lnTo>
                  <a:lnTo>
                    <a:pt x="4905" y="16991"/>
                  </a:lnTo>
                  <a:lnTo>
                    <a:pt x="4789" y="17531"/>
                  </a:lnTo>
                  <a:lnTo>
                    <a:pt x="4480" y="17145"/>
                  </a:lnTo>
                  <a:lnTo>
                    <a:pt x="4249" y="16759"/>
                  </a:lnTo>
                  <a:lnTo>
                    <a:pt x="4133" y="16527"/>
                  </a:lnTo>
                  <a:lnTo>
                    <a:pt x="4055" y="16296"/>
                  </a:lnTo>
                  <a:lnTo>
                    <a:pt x="4017" y="16064"/>
                  </a:lnTo>
                  <a:lnTo>
                    <a:pt x="4017" y="15794"/>
                  </a:lnTo>
                  <a:lnTo>
                    <a:pt x="4055" y="15407"/>
                  </a:lnTo>
                  <a:close/>
                  <a:moveTo>
                    <a:pt x="5291" y="16798"/>
                  </a:moveTo>
                  <a:lnTo>
                    <a:pt x="5600" y="17145"/>
                  </a:lnTo>
                  <a:lnTo>
                    <a:pt x="5870" y="17531"/>
                  </a:lnTo>
                  <a:lnTo>
                    <a:pt x="5446" y="17570"/>
                  </a:lnTo>
                  <a:lnTo>
                    <a:pt x="5021" y="17647"/>
                  </a:lnTo>
                  <a:lnTo>
                    <a:pt x="5291" y="16798"/>
                  </a:lnTo>
                  <a:close/>
                  <a:moveTo>
                    <a:pt x="4557" y="17879"/>
                  </a:moveTo>
                  <a:lnTo>
                    <a:pt x="4635" y="17995"/>
                  </a:lnTo>
                  <a:lnTo>
                    <a:pt x="4519" y="18149"/>
                  </a:lnTo>
                  <a:lnTo>
                    <a:pt x="4403" y="18381"/>
                  </a:lnTo>
                  <a:lnTo>
                    <a:pt x="4287" y="18805"/>
                  </a:lnTo>
                  <a:lnTo>
                    <a:pt x="3901" y="18381"/>
                  </a:lnTo>
                  <a:lnTo>
                    <a:pt x="3553" y="17917"/>
                  </a:lnTo>
                  <a:lnTo>
                    <a:pt x="4557" y="17879"/>
                  </a:lnTo>
                  <a:close/>
                  <a:moveTo>
                    <a:pt x="7917" y="20003"/>
                  </a:moveTo>
                  <a:lnTo>
                    <a:pt x="7878" y="20736"/>
                  </a:lnTo>
                  <a:lnTo>
                    <a:pt x="7763" y="21509"/>
                  </a:lnTo>
                  <a:lnTo>
                    <a:pt x="6797" y="20775"/>
                  </a:lnTo>
                  <a:lnTo>
                    <a:pt x="6759" y="20736"/>
                  </a:lnTo>
                  <a:lnTo>
                    <a:pt x="6681" y="20466"/>
                  </a:lnTo>
                  <a:lnTo>
                    <a:pt x="6990" y="20273"/>
                  </a:lnTo>
                  <a:lnTo>
                    <a:pt x="7299" y="20118"/>
                  </a:lnTo>
                  <a:lnTo>
                    <a:pt x="7608" y="20041"/>
                  </a:lnTo>
                  <a:lnTo>
                    <a:pt x="7917" y="20003"/>
                  </a:lnTo>
                  <a:close/>
                  <a:moveTo>
                    <a:pt x="5330" y="20389"/>
                  </a:moveTo>
                  <a:lnTo>
                    <a:pt x="6179" y="20813"/>
                  </a:lnTo>
                  <a:lnTo>
                    <a:pt x="5755" y="21200"/>
                  </a:lnTo>
                  <a:lnTo>
                    <a:pt x="5368" y="21663"/>
                  </a:lnTo>
                  <a:lnTo>
                    <a:pt x="5291" y="21007"/>
                  </a:lnTo>
                  <a:lnTo>
                    <a:pt x="5330" y="20389"/>
                  </a:lnTo>
                  <a:close/>
                  <a:moveTo>
                    <a:pt x="4905" y="0"/>
                  </a:moveTo>
                  <a:lnTo>
                    <a:pt x="4519" y="39"/>
                  </a:lnTo>
                  <a:lnTo>
                    <a:pt x="4171" y="39"/>
                  </a:lnTo>
                  <a:lnTo>
                    <a:pt x="3785" y="116"/>
                  </a:lnTo>
                  <a:lnTo>
                    <a:pt x="3438" y="232"/>
                  </a:lnTo>
                  <a:lnTo>
                    <a:pt x="3090" y="348"/>
                  </a:lnTo>
                  <a:lnTo>
                    <a:pt x="2743" y="502"/>
                  </a:lnTo>
                  <a:lnTo>
                    <a:pt x="2434" y="695"/>
                  </a:lnTo>
                  <a:lnTo>
                    <a:pt x="2086" y="927"/>
                  </a:lnTo>
                  <a:lnTo>
                    <a:pt x="1816" y="1197"/>
                  </a:lnTo>
                  <a:lnTo>
                    <a:pt x="1507" y="1506"/>
                  </a:lnTo>
                  <a:lnTo>
                    <a:pt x="1275" y="1815"/>
                  </a:lnTo>
                  <a:lnTo>
                    <a:pt x="1044" y="2124"/>
                  </a:lnTo>
                  <a:lnTo>
                    <a:pt x="812" y="2471"/>
                  </a:lnTo>
                  <a:lnTo>
                    <a:pt x="619" y="2858"/>
                  </a:lnTo>
                  <a:lnTo>
                    <a:pt x="464" y="3205"/>
                  </a:lnTo>
                  <a:lnTo>
                    <a:pt x="310" y="3591"/>
                  </a:lnTo>
                  <a:lnTo>
                    <a:pt x="233" y="3977"/>
                  </a:lnTo>
                  <a:lnTo>
                    <a:pt x="117" y="4364"/>
                  </a:lnTo>
                  <a:lnTo>
                    <a:pt x="78" y="4750"/>
                  </a:lnTo>
                  <a:lnTo>
                    <a:pt x="1" y="5174"/>
                  </a:lnTo>
                  <a:lnTo>
                    <a:pt x="1" y="5561"/>
                  </a:lnTo>
                  <a:lnTo>
                    <a:pt x="1" y="5985"/>
                  </a:lnTo>
                  <a:lnTo>
                    <a:pt x="40" y="6372"/>
                  </a:lnTo>
                  <a:lnTo>
                    <a:pt x="78" y="6796"/>
                  </a:lnTo>
                  <a:lnTo>
                    <a:pt x="155" y="7182"/>
                  </a:lnTo>
                  <a:lnTo>
                    <a:pt x="271" y="7569"/>
                  </a:lnTo>
                  <a:lnTo>
                    <a:pt x="387" y="7993"/>
                  </a:lnTo>
                  <a:lnTo>
                    <a:pt x="542" y="8380"/>
                  </a:lnTo>
                  <a:lnTo>
                    <a:pt x="928" y="9152"/>
                  </a:lnTo>
                  <a:lnTo>
                    <a:pt x="1121" y="9538"/>
                  </a:lnTo>
                  <a:lnTo>
                    <a:pt x="1352" y="9924"/>
                  </a:lnTo>
                  <a:lnTo>
                    <a:pt x="1623" y="10272"/>
                  </a:lnTo>
                  <a:lnTo>
                    <a:pt x="1893" y="10619"/>
                  </a:lnTo>
                  <a:lnTo>
                    <a:pt x="2202" y="10928"/>
                  </a:lnTo>
                  <a:lnTo>
                    <a:pt x="2511" y="11237"/>
                  </a:lnTo>
                  <a:lnTo>
                    <a:pt x="2820" y="11546"/>
                  </a:lnTo>
                  <a:lnTo>
                    <a:pt x="3167" y="11778"/>
                  </a:lnTo>
                  <a:lnTo>
                    <a:pt x="3553" y="12009"/>
                  </a:lnTo>
                  <a:lnTo>
                    <a:pt x="3940" y="12241"/>
                  </a:lnTo>
                  <a:lnTo>
                    <a:pt x="4326" y="12395"/>
                  </a:lnTo>
                  <a:lnTo>
                    <a:pt x="4712" y="12550"/>
                  </a:lnTo>
                  <a:lnTo>
                    <a:pt x="4171" y="13091"/>
                  </a:lnTo>
                  <a:lnTo>
                    <a:pt x="4133" y="13206"/>
                  </a:lnTo>
                  <a:lnTo>
                    <a:pt x="4133" y="13322"/>
                  </a:lnTo>
                  <a:lnTo>
                    <a:pt x="4210" y="13399"/>
                  </a:lnTo>
                  <a:lnTo>
                    <a:pt x="4326" y="13438"/>
                  </a:lnTo>
                  <a:lnTo>
                    <a:pt x="4789" y="13477"/>
                  </a:lnTo>
                  <a:lnTo>
                    <a:pt x="4519" y="13747"/>
                  </a:lnTo>
                  <a:lnTo>
                    <a:pt x="4287" y="13979"/>
                  </a:lnTo>
                  <a:lnTo>
                    <a:pt x="4094" y="14288"/>
                  </a:lnTo>
                  <a:lnTo>
                    <a:pt x="3940" y="14596"/>
                  </a:lnTo>
                  <a:lnTo>
                    <a:pt x="3785" y="14288"/>
                  </a:lnTo>
                  <a:lnTo>
                    <a:pt x="3631" y="14017"/>
                  </a:lnTo>
                  <a:lnTo>
                    <a:pt x="3438" y="13747"/>
                  </a:lnTo>
                  <a:lnTo>
                    <a:pt x="3206" y="13477"/>
                  </a:lnTo>
                  <a:lnTo>
                    <a:pt x="3129" y="13438"/>
                  </a:lnTo>
                  <a:lnTo>
                    <a:pt x="3051" y="13438"/>
                  </a:lnTo>
                  <a:lnTo>
                    <a:pt x="2974" y="13477"/>
                  </a:lnTo>
                  <a:lnTo>
                    <a:pt x="2897" y="13593"/>
                  </a:lnTo>
                  <a:lnTo>
                    <a:pt x="2588" y="14326"/>
                  </a:lnTo>
                  <a:lnTo>
                    <a:pt x="2241" y="15098"/>
                  </a:lnTo>
                  <a:lnTo>
                    <a:pt x="2202" y="15176"/>
                  </a:lnTo>
                  <a:lnTo>
                    <a:pt x="2202" y="15253"/>
                  </a:lnTo>
                  <a:lnTo>
                    <a:pt x="2241" y="15330"/>
                  </a:lnTo>
                  <a:lnTo>
                    <a:pt x="2318" y="15369"/>
                  </a:lnTo>
                  <a:lnTo>
                    <a:pt x="2665" y="15407"/>
                  </a:lnTo>
                  <a:lnTo>
                    <a:pt x="3013" y="15407"/>
                  </a:lnTo>
                  <a:lnTo>
                    <a:pt x="3360" y="15369"/>
                  </a:lnTo>
                  <a:lnTo>
                    <a:pt x="3669" y="15253"/>
                  </a:lnTo>
                  <a:lnTo>
                    <a:pt x="3669" y="15253"/>
                  </a:lnTo>
                  <a:lnTo>
                    <a:pt x="3631" y="15562"/>
                  </a:lnTo>
                  <a:lnTo>
                    <a:pt x="3592" y="15909"/>
                  </a:lnTo>
                  <a:lnTo>
                    <a:pt x="3631" y="16141"/>
                  </a:lnTo>
                  <a:lnTo>
                    <a:pt x="3669" y="16373"/>
                  </a:lnTo>
                  <a:lnTo>
                    <a:pt x="3785" y="16798"/>
                  </a:lnTo>
                  <a:lnTo>
                    <a:pt x="4017" y="17184"/>
                  </a:lnTo>
                  <a:lnTo>
                    <a:pt x="4287" y="17570"/>
                  </a:lnTo>
                  <a:lnTo>
                    <a:pt x="3245" y="17570"/>
                  </a:lnTo>
                  <a:lnTo>
                    <a:pt x="3167" y="17608"/>
                  </a:lnTo>
                  <a:lnTo>
                    <a:pt x="3090" y="17647"/>
                  </a:lnTo>
                  <a:lnTo>
                    <a:pt x="3051" y="17763"/>
                  </a:lnTo>
                  <a:lnTo>
                    <a:pt x="3090" y="17840"/>
                  </a:lnTo>
                  <a:lnTo>
                    <a:pt x="3322" y="18265"/>
                  </a:lnTo>
                  <a:lnTo>
                    <a:pt x="3592" y="18612"/>
                  </a:lnTo>
                  <a:lnTo>
                    <a:pt x="3901" y="18960"/>
                  </a:lnTo>
                  <a:lnTo>
                    <a:pt x="4249" y="19307"/>
                  </a:lnTo>
                  <a:lnTo>
                    <a:pt x="4326" y="19346"/>
                  </a:lnTo>
                  <a:lnTo>
                    <a:pt x="4442" y="19346"/>
                  </a:lnTo>
                  <a:lnTo>
                    <a:pt x="4519" y="19307"/>
                  </a:lnTo>
                  <a:lnTo>
                    <a:pt x="4557" y="19230"/>
                  </a:lnTo>
                  <a:lnTo>
                    <a:pt x="4751" y="18767"/>
                  </a:lnTo>
                  <a:lnTo>
                    <a:pt x="4828" y="18497"/>
                  </a:lnTo>
                  <a:lnTo>
                    <a:pt x="4905" y="18265"/>
                  </a:lnTo>
                  <a:lnTo>
                    <a:pt x="5021" y="18381"/>
                  </a:lnTo>
                  <a:lnTo>
                    <a:pt x="5446" y="18883"/>
                  </a:lnTo>
                  <a:lnTo>
                    <a:pt x="5793" y="19385"/>
                  </a:lnTo>
                  <a:lnTo>
                    <a:pt x="6063" y="19964"/>
                  </a:lnTo>
                  <a:lnTo>
                    <a:pt x="6257" y="20543"/>
                  </a:lnTo>
                  <a:lnTo>
                    <a:pt x="5253" y="19964"/>
                  </a:lnTo>
                  <a:lnTo>
                    <a:pt x="5175" y="19925"/>
                  </a:lnTo>
                  <a:lnTo>
                    <a:pt x="5098" y="19925"/>
                  </a:lnTo>
                  <a:lnTo>
                    <a:pt x="5021" y="20003"/>
                  </a:lnTo>
                  <a:lnTo>
                    <a:pt x="4982" y="20041"/>
                  </a:lnTo>
                  <a:lnTo>
                    <a:pt x="4944" y="20582"/>
                  </a:lnTo>
                  <a:lnTo>
                    <a:pt x="4944" y="21084"/>
                  </a:lnTo>
                  <a:lnTo>
                    <a:pt x="4982" y="21586"/>
                  </a:lnTo>
                  <a:lnTo>
                    <a:pt x="5059" y="22088"/>
                  </a:lnTo>
                  <a:lnTo>
                    <a:pt x="5098" y="22204"/>
                  </a:lnTo>
                  <a:lnTo>
                    <a:pt x="5214" y="22242"/>
                  </a:lnTo>
                  <a:lnTo>
                    <a:pt x="5291" y="22242"/>
                  </a:lnTo>
                  <a:lnTo>
                    <a:pt x="5368" y="22165"/>
                  </a:lnTo>
                  <a:lnTo>
                    <a:pt x="5870" y="21663"/>
                  </a:lnTo>
                  <a:lnTo>
                    <a:pt x="6372" y="21161"/>
                  </a:lnTo>
                  <a:lnTo>
                    <a:pt x="6411" y="21547"/>
                  </a:lnTo>
                  <a:lnTo>
                    <a:pt x="6372" y="21933"/>
                  </a:lnTo>
                  <a:lnTo>
                    <a:pt x="6295" y="22474"/>
                  </a:lnTo>
                  <a:lnTo>
                    <a:pt x="6102" y="23053"/>
                  </a:lnTo>
                  <a:lnTo>
                    <a:pt x="5870" y="23671"/>
                  </a:lnTo>
                  <a:lnTo>
                    <a:pt x="5677" y="23941"/>
                  </a:lnTo>
                  <a:lnTo>
                    <a:pt x="5523" y="24173"/>
                  </a:lnTo>
                  <a:lnTo>
                    <a:pt x="5330" y="24405"/>
                  </a:lnTo>
                  <a:lnTo>
                    <a:pt x="5098" y="24598"/>
                  </a:lnTo>
                  <a:lnTo>
                    <a:pt x="4866" y="24752"/>
                  </a:lnTo>
                  <a:lnTo>
                    <a:pt x="4635" y="24868"/>
                  </a:lnTo>
                  <a:lnTo>
                    <a:pt x="4364" y="24945"/>
                  </a:lnTo>
                  <a:lnTo>
                    <a:pt x="4094" y="24907"/>
                  </a:lnTo>
                  <a:lnTo>
                    <a:pt x="3785" y="24868"/>
                  </a:lnTo>
                  <a:lnTo>
                    <a:pt x="3476" y="24714"/>
                  </a:lnTo>
                  <a:lnTo>
                    <a:pt x="3399" y="24675"/>
                  </a:lnTo>
                  <a:lnTo>
                    <a:pt x="3360" y="24675"/>
                  </a:lnTo>
                  <a:lnTo>
                    <a:pt x="3283" y="24752"/>
                  </a:lnTo>
                  <a:lnTo>
                    <a:pt x="3245" y="24868"/>
                  </a:lnTo>
                  <a:lnTo>
                    <a:pt x="3245" y="24907"/>
                  </a:lnTo>
                  <a:lnTo>
                    <a:pt x="3283" y="24945"/>
                  </a:lnTo>
                  <a:lnTo>
                    <a:pt x="3438" y="25100"/>
                  </a:lnTo>
                  <a:lnTo>
                    <a:pt x="3592" y="25216"/>
                  </a:lnTo>
                  <a:lnTo>
                    <a:pt x="3785" y="25293"/>
                  </a:lnTo>
                  <a:lnTo>
                    <a:pt x="3940" y="25331"/>
                  </a:lnTo>
                  <a:lnTo>
                    <a:pt x="4133" y="25370"/>
                  </a:lnTo>
                  <a:lnTo>
                    <a:pt x="4287" y="25370"/>
                  </a:lnTo>
                  <a:lnTo>
                    <a:pt x="4635" y="25293"/>
                  </a:lnTo>
                  <a:lnTo>
                    <a:pt x="4982" y="25138"/>
                  </a:lnTo>
                  <a:lnTo>
                    <a:pt x="5330" y="24945"/>
                  </a:lnTo>
                  <a:lnTo>
                    <a:pt x="5600" y="24714"/>
                  </a:lnTo>
                  <a:lnTo>
                    <a:pt x="5870" y="24443"/>
                  </a:lnTo>
                  <a:lnTo>
                    <a:pt x="6141" y="24057"/>
                  </a:lnTo>
                  <a:lnTo>
                    <a:pt x="6334" y="23671"/>
                  </a:lnTo>
                  <a:lnTo>
                    <a:pt x="6527" y="23285"/>
                  </a:lnTo>
                  <a:lnTo>
                    <a:pt x="6643" y="22860"/>
                  </a:lnTo>
                  <a:lnTo>
                    <a:pt x="6759" y="22435"/>
                  </a:lnTo>
                  <a:lnTo>
                    <a:pt x="6797" y="21972"/>
                  </a:lnTo>
                  <a:lnTo>
                    <a:pt x="6836" y="21547"/>
                  </a:lnTo>
                  <a:lnTo>
                    <a:pt x="6797" y="21084"/>
                  </a:lnTo>
                  <a:lnTo>
                    <a:pt x="7763" y="21933"/>
                  </a:lnTo>
                  <a:lnTo>
                    <a:pt x="7840" y="21972"/>
                  </a:lnTo>
                  <a:lnTo>
                    <a:pt x="7917" y="21972"/>
                  </a:lnTo>
                  <a:lnTo>
                    <a:pt x="7994" y="21933"/>
                  </a:lnTo>
                  <a:lnTo>
                    <a:pt x="8071" y="21856"/>
                  </a:lnTo>
                  <a:lnTo>
                    <a:pt x="8149" y="21354"/>
                  </a:lnTo>
                  <a:lnTo>
                    <a:pt x="8226" y="20852"/>
                  </a:lnTo>
                  <a:lnTo>
                    <a:pt x="8303" y="19809"/>
                  </a:lnTo>
                  <a:lnTo>
                    <a:pt x="8303" y="19732"/>
                  </a:lnTo>
                  <a:lnTo>
                    <a:pt x="8265" y="19694"/>
                  </a:lnTo>
                  <a:lnTo>
                    <a:pt x="8187" y="19655"/>
                  </a:lnTo>
                  <a:lnTo>
                    <a:pt x="8149" y="19616"/>
                  </a:lnTo>
                  <a:lnTo>
                    <a:pt x="7724" y="19655"/>
                  </a:lnTo>
                  <a:lnTo>
                    <a:pt x="7299" y="19732"/>
                  </a:lnTo>
                  <a:lnTo>
                    <a:pt x="6952" y="19848"/>
                  </a:lnTo>
                  <a:lnTo>
                    <a:pt x="6604" y="20080"/>
                  </a:lnTo>
                  <a:lnTo>
                    <a:pt x="6334" y="19539"/>
                  </a:lnTo>
                  <a:lnTo>
                    <a:pt x="6025" y="18999"/>
                  </a:lnTo>
                  <a:lnTo>
                    <a:pt x="5677" y="18497"/>
                  </a:lnTo>
                  <a:lnTo>
                    <a:pt x="5253" y="18033"/>
                  </a:lnTo>
                  <a:lnTo>
                    <a:pt x="5214" y="17995"/>
                  </a:lnTo>
                  <a:lnTo>
                    <a:pt x="5716" y="17956"/>
                  </a:lnTo>
                  <a:lnTo>
                    <a:pt x="6179" y="17879"/>
                  </a:lnTo>
                  <a:lnTo>
                    <a:pt x="6257" y="17840"/>
                  </a:lnTo>
                  <a:lnTo>
                    <a:pt x="6295" y="17763"/>
                  </a:lnTo>
                  <a:lnTo>
                    <a:pt x="6295" y="17686"/>
                  </a:lnTo>
                  <a:lnTo>
                    <a:pt x="6257" y="17608"/>
                  </a:lnTo>
                  <a:lnTo>
                    <a:pt x="6102" y="17261"/>
                  </a:lnTo>
                  <a:lnTo>
                    <a:pt x="5870" y="16952"/>
                  </a:lnTo>
                  <a:lnTo>
                    <a:pt x="5639" y="16682"/>
                  </a:lnTo>
                  <a:lnTo>
                    <a:pt x="5368" y="16411"/>
                  </a:lnTo>
                  <a:lnTo>
                    <a:pt x="5291" y="16373"/>
                  </a:lnTo>
                  <a:lnTo>
                    <a:pt x="5793" y="14674"/>
                  </a:lnTo>
                  <a:lnTo>
                    <a:pt x="5793" y="14558"/>
                  </a:lnTo>
                  <a:lnTo>
                    <a:pt x="5755" y="14481"/>
                  </a:lnTo>
                  <a:lnTo>
                    <a:pt x="5677" y="14442"/>
                  </a:lnTo>
                  <a:lnTo>
                    <a:pt x="5561" y="14442"/>
                  </a:lnTo>
                  <a:lnTo>
                    <a:pt x="4326" y="14674"/>
                  </a:lnTo>
                  <a:lnTo>
                    <a:pt x="4326" y="14674"/>
                  </a:lnTo>
                  <a:lnTo>
                    <a:pt x="4519" y="14326"/>
                  </a:lnTo>
                  <a:lnTo>
                    <a:pt x="4751" y="14056"/>
                  </a:lnTo>
                  <a:lnTo>
                    <a:pt x="4982" y="13786"/>
                  </a:lnTo>
                  <a:lnTo>
                    <a:pt x="5214" y="13515"/>
                  </a:lnTo>
                  <a:lnTo>
                    <a:pt x="5870" y="13554"/>
                  </a:lnTo>
                  <a:lnTo>
                    <a:pt x="5986" y="13515"/>
                  </a:lnTo>
                  <a:lnTo>
                    <a:pt x="6025" y="13438"/>
                  </a:lnTo>
                  <a:lnTo>
                    <a:pt x="6063" y="13361"/>
                  </a:lnTo>
                  <a:lnTo>
                    <a:pt x="6025" y="13245"/>
                  </a:lnTo>
                  <a:lnTo>
                    <a:pt x="5832" y="12820"/>
                  </a:lnTo>
                  <a:lnTo>
                    <a:pt x="5561" y="12434"/>
                  </a:lnTo>
                  <a:lnTo>
                    <a:pt x="6257" y="11893"/>
                  </a:lnTo>
                  <a:lnTo>
                    <a:pt x="6913" y="11276"/>
                  </a:lnTo>
                  <a:lnTo>
                    <a:pt x="7531" y="10619"/>
                  </a:lnTo>
                  <a:lnTo>
                    <a:pt x="8110" y="9885"/>
                  </a:lnTo>
                  <a:lnTo>
                    <a:pt x="8573" y="9152"/>
                  </a:lnTo>
                  <a:lnTo>
                    <a:pt x="8805" y="8766"/>
                  </a:lnTo>
                  <a:lnTo>
                    <a:pt x="8998" y="8341"/>
                  </a:lnTo>
                  <a:lnTo>
                    <a:pt x="9153" y="7916"/>
                  </a:lnTo>
                  <a:lnTo>
                    <a:pt x="9307" y="7491"/>
                  </a:lnTo>
                  <a:lnTo>
                    <a:pt x="9423" y="7067"/>
                  </a:lnTo>
                  <a:lnTo>
                    <a:pt x="9500" y="6642"/>
                  </a:lnTo>
                  <a:lnTo>
                    <a:pt x="9577" y="6217"/>
                  </a:lnTo>
                  <a:lnTo>
                    <a:pt x="9616" y="5754"/>
                  </a:lnTo>
                  <a:lnTo>
                    <a:pt x="9616" y="5329"/>
                  </a:lnTo>
                  <a:lnTo>
                    <a:pt x="9577" y="4904"/>
                  </a:lnTo>
                  <a:lnTo>
                    <a:pt x="9539" y="4479"/>
                  </a:lnTo>
                  <a:lnTo>
                    <a:pt x="9462" y="4093"/>
                  </a:lnTo>
                  <a:lnTo>
                    <a:pt x="9346" y="3669"/>
                  </a:lnTo>
                  <a:lnTo>
                    <a:pt x="9230" y="3282"/>
                  </a:lnTo>
                  <a:lnTo>
                    <a:pt x="9037" y="2896"/>
                  </a:lnTo>
                  <a:lnTo>
                    <a:pt x="8882" y="2510"/>
                  </a:lnTo>
                  <a:lnTo>
                    <a:pt x="8651" y="2163"/>
                  </a:lnTo>
                  <a:lnTo>
                    <a:pt x="8380" y="1815"/>
                  </a:lnTo>
                  <a:lnTo>
                    <a:pt x="8110" y="1506"/>
                  </a:lnTo>
                  <a:lnTo>
                    <a:pt x="7801" y="1197"/>
                  </a:lnTo>
                  <a:lnTo>
                    <a:pt x="7492" y="927"/>
                  </a:lnTo>
                  <a:lnTo>
                    <a:pt x="7106" y="695"/>
                  </a:lnTo>
                  <a:lnTo>
                    <a:pt x="6759" y="502"/>
                  </a:lnTo>
                  <a:lnTo>
                    <a:pt x="6411" y="348"/>
                  </a:lnTo>
                  <a:lnTo>
                    <a:pt x="6025" y="193"/>
                  </a:lnTo>
                  <a:lnTo>
                    <a:pt x="5639" y="116"/>
                  </a:lnTo>
                  <a:lnTo>
                    <a:pt x="5291" y="3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11"/>
            <p:cNvSpPr/>
            <p:nvPr/>
          </p:nvSpPr>
          <p:spPr>
            <a:xfrm>
              <a:off x="3031900" y="427125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4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8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1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9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5"/>
                  </a:lnTo>
                  <a:lnTo>
                    <a:pt x="1159" y="541"/>
                  </a:lnTo>
                  <a:lnTo>
                    <a:pt x="1352" y="426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9"/>
                  </a:lnTo>
                  <a:lnTo>
                    <a:pt x="309" y="928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6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3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4"/>
                  </a:lnTo>
                  <a:lnTo>
                    <a:pt x="1468" y="4017"/>
                  </a:lnTo>
                  <a:lnTo>
                    <a:pt x="1661" y="4094"/>
                  </a:lnTo>
                  <a:lnTo>
                    <a:pt x="1893" y="4133"/>
                  </a:lnTo>
                  <a:lnTo>
                    <a:pt x="2317" y="4133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3"/>
                  </a:lnTo>
                  <a:lnTo>
                    <a:pt x="4171" y="1430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7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11"/>
            <p:cNvSpPr/>
            <p:nvPr/>
          </p:nvSpPr>
          <p:spPr>
            <a:xfrm>
              <a:off x="5567925" y="4274150"/>
              <a:ext cx="67600" cy="76300"/>
            </a:xfrm>
            <a:custGeom>
              <a:avLst/>
              <a:gdLst/>
              <a:ahLst/>
              <a:cxnLst/>
              <a:rect l="l" t="t" r="r" b="b"/>
              <a:pathLst>
                <a:path w="2704" h="3052" extrusionOk="0">
                  <a:moveTo>
                    <a:pt x="1159" y="425"/>
                  </a:moveTo>
                  <a:lnTo>
                    <a:pt x="1429" y="503"/>
                  </a:lnTo>
                  <a:lnTo>
                    <a:pt x="1661" y="619"/>
                  </a:lnTo>
                  <a:lnTo>
                    <a:pt x="1854" y="773"/>
                  </a:lnTo>
                  <a:lnTo>
                    <a:pt x="2009" y="966"/>
                  </a:lnTo>
                  <a:lnTo>
                    <a:pt x="2124" y="1121"/>
                  </a:lnTo>
                  <a:lnTo>
                    <a:pt x="2202" y="1314"/>
                  </a:lnTo>
                  <a:lnTo>
                    <a:pt x="2318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5"/>
                  </a:lnTo>
                  <a:lnTo>
                    <a:pt x="2047" y="2279"/>
                  </a:lnTo>
                  <a:lnTo>
                    <a:pt x="1623" y="2047"/>
                  </a:lnTo>
                  <a:lnTo>
                    <a:pt x="1236" y="1893"/>
                  </a:lnTo>
                  <a:lnTo>
                    <a:pt x="1005" y="1777"/>
                  </a:lnTo>
                  <a:lnTo>
                    <a:pt x="812" y="1661"/>
                  </a:lnTo>
                  <a:lnTo>
                    <a:pt x="619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2"/>
                  </a:lnTo>
                  <a:lnTo>
                    <a:pt x="541" y="657"/>
                  </a:lnTo>
                  <a:lnTo>
                    <a:pt x="619" y="580"/>
                  </a:lnTo>
                  <a:lnTo>
                    <a:pt x="696" y="503"/>
                  </a:lnTo>
                  <a:lnTo>
                    <a:pt x="812" y="464"/>
                  </a:lnTo>
                  <a:lnTo>
                    <a:pt x="927" y="425"/>
                  </a:lnTo>
                  <a:close/>
                  <a:moveTo>
                    <a:pt x="1005" y="1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4" y="425"/>
                  </a:lnTo>
                  <a:lnTo>
                    <a:pt x="78" y="619"/>
                  </a:lnTo>
                  <a:lnTo>
                    <a:pt x="1" y="812"/>
                  </a:lnTo>
                  <a:lnTo>
                    <a:pt x="1" y="1005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3"/>
                  </a:lnTo>
                  <a:lnTo>
                    <a:pt x="387" y="1854"/>
                  </a:lnTo>
                  <a:lnTo>
                    <a:pt x="619" y="2047"/>
                  </a:lnTo>
                  <a:lnTo>
                    <a:pt x="889" y="2202"/>
                  </a:lnTo>
                  <a:lnTo>
                    <a:pt x="1198" y="2318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9" y="2742"/>
                  </a:lnTo>
                  <a:lnTo>
                    <a:pt x="2202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1" y="3013"/>
                  </a:lnTo>
                  <a:lnTo>
                    <a:pt x="2588" y="2974"/>
                  </a:lnTo>
                  <a:lnTo>
                    <a:pt x="2626" y="2897"/>
                  </a:lnTo>
                  <a:lnTo>
                    <a:pt x="2704" y="2318"/>
                  </a:lnTo>
                  <a:lnTo>
                    <a:pt x="2704" y="2009"/>
                  </a:lnTo>
                  <a:lnTo>
                    <a:pt x="2704" y="1700"/>
                  </a:lnTo>
                  <a:lnTo>
                    <a:pt x="2626" y="1429"/>
                  </a:lnTo>
                  <a:lnTo>
                    <a:pt x="2549" y="1121"/>
                  </a:lnTo>
                  <a:lnTo>
                    <a:pt x="2433" y="850"/>
                  </a:lnTo>
                  <a:lnTo>
                    <a:pt x="2279" y="580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700" y="117"/>
                  </a:lnTo>
                  <a:lnTo>
                    <a:pt x="1507" y="39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11"/>
            <p:cNvSpPr/>
            <p:nvPr/>
          </p:nvSpPr>
          <p:spPr>
            <a:xfrm>
              <a:off x="2254775" y="4312775"/>
              <a:ext cx="326325" cy="190200"/>
            </a:xfrm>
            <a:custGeom>
              <a:avLst/>
              <a:gdLst/>
              <a:ahLst/>
              <a:cxnLst/>
              <a:rect l="l" t="t" r="r" b="b"/>
              <a:pathLst>
                <a:path w="13053" h="7608" extrusionOk="0">
                  <a:moveTo>
                    <a:pt x="8920" y="271"/>
                  </a:moveTo>
                  <a:lnTo>
                    <a:pt x="9036" y="348"/>
                  </a:lnTo>
                  <a:lnTo>
                    <a:pt x="9191" y="464"/>
                  </a:lnTo>
                  <a:lnTo>
                    <a:pt x="9307" y="618"/>
                  </a:lnTo>
                  <a:lnTo>
                    <a:pt x="9384" y="657"/>
                  </a:lnTo>
                  <a:lnTo>
                    <a:pt x="9422" y="966"/>
                  </a:lnTo>
                  <a:lnTo>
                    <a:pt x="9422" y="1275"/>
                  </a:lnTo>
                  <a:lnTo>
                    <a:pt x="9345" y="1545"/>
                  </a:lnTo>
                  <a:lnTo>
                    <a:pt x="9229" y="1815"/>
                  </a:lnTo>
                  <a:lnTo>
                    <a:pt x="9036" y="2085"/>
                  </a:lnTo>
                  <a:lnTo>
                    <a:pt x="8882" y="2317"/>
                  </a:lnTo>
                  <a:lnTo>
                    <a:pt x="8457" y="2781"/>
                  </a:lnTo>
                  <a:lnTo>
                    <a:pt x="6990" y="4441"/>
                  </a:lnTo>
                  <a:lnTo>
                    <a:pt x="6835" y="4441"/>
                  </a:lnTo>
                  <a:lnTo>
                    <a:pt x="7106" y="3476"/>
                  </a:lnTo>
                  <a:lnTo>
                    <a:pt x="7415" y="2549"/>
                  </a:lnTo>
                  <a:lnTo>
                    <a:pt x="7801" y="1506"/>
                  </a:lnTo>
                  <a:lnTo>
                    <a:pt x="8032" y="1043"/>
                  </a:lnTo>
                  <a:lnTo>
                    <a:pt x="8187" y="773"/>
                  </a:lnTo>
                  <a:lnTo>
                    <a:pt x="8380" y="502"/>
                  </a:lnTo>
                  <a:lnTo>
                    <a:pt x="8573" y="348"/>
                  </a:lnTo>
                  <a:lnTo>
                    <a:pt x="8689" y="271"/>
                  </a:lnTo>
                  <a:close/>
                  <a:moveTo>
                    <a:pt x="2124" y="4441"/>
                  </a:moveTo>
                  <a:lnTo>
                    <a:pt x="2974" y="4557"/>
                  </a:lnTo>
                  <a:lnTo>
                    <a:pt x="3823" y="4711"/>
                  </a:lnTo>
                  <a:lnTo>
                    <a:pt x="4905" y="4866"/>
                  </a:lnTo>
                  <a:lnTo>
                    <a:pt x="5407" y="4943"/>
                  </a:lnTo>
                  <a:lnTo>
                    <a:pt x="5947" y="4982"/>
                  </a:lnTo>
                  <a:lnTo>
                    <a:pt x="4673" y="5213"/>
                  </a:lnTo>
                  <a:lnTo>
                    <a:pt x="3399" y="5406"/>
                  </a:lnTo>
                  <a:lnTo>
                    <a:pt x="2703" y="5484"/>
                  </a:lnTo>
                  <a:lnTo>
                    <a:pt x="1622" y="5484"/>
                  </a:lnTo>
                  <a:lnTo>
                    <a:pt x="1236" y="5445"/>
                  </a:lnTo>
                  <a:lnTo>
                    <a:pt x="966" y="5368"/>
                  </a:lnTo>
                  <a:lnTo>
                    <a:pt x="773" y="5291"/>
                  </a:lnTo>
                  <a:lnTo>
                    <a:pt x="696" y="5213"/>
                  </a:lnTo>
                  <a:lnTo>
                    <a:pt x="657" y="5097"/>
                  </a:lnTo>
                  <a:lnTo>
                    <a:pt x="657" y="4982"/>
                  </a:lnTo>
                  <a:lnTo>
                    <a:pt x="696" y="4827"/>
                  </a:lnTo>
                  <a:lnTo>
                    <a:pt x="734" y="4673"/>
                  </a:lnTo>
                  <a:lnTo>
                    <a:pt x="811" y="4557"/>
                  </a:lnTo>
                  <a:lnTo>
                    <a:pt x="889" y="4480"/>
                  </a:lnTo>
                  <a:lnTo>
                    <a:pt x="966" y="4441"/>
                  </a:lnTo>
                  <a:close/>
                  <a:moveTo>
                    <a:pt x="7183" y="4866"/>
                  </a:moveTo>
                  <a:lnTo>
                    <a:pt x="8380" y="5097"/>
                  </a:lnTo>
                  <a:lnTo>
                    <a:pt x="9616" y="5406"/>
                  </a:lnTo>
                  <a:lnTo>
                    <a:pt x="10272" y="5599"/>
                  </a:lnTo>
                  <a:lnTo>
                    <a:pt x="10967" y="5792"/>
                  </a:lnTo>
                  <a:lnTo>
                    <a:pt x="11662" y="6024"/>
                  </a:lnTo>
                  <a:lnTo>
                    <a:pt x="12087" y="6217"/>
                  </a:lnTo>
                  <a:lnTo>
                    <a:pt x="12203" y="6256"/>
                  </a:lnTo>
                  <a:lnTo>
                    <a:pt x="12319" y="6333"/>
                  </a:lnTo>
                  <a:lnTo>
                    <a:pt x="12396" y="6410"/>
                  </a:lnTo>
                  <a:lnTo>
                    <a:pt x="12434" y="6526"/>
                  </a:lnTo>
                  <a:lnTo>
                    <a:pt x="12473" y="6642"/>
                  </a:lnTo>
                  <a:lnTo>
                    <a:pt x="12473" y="6796"/>
                  </a:lnTo>
                  <a:lnTo>
                    <a:pt x="12396" y="7144"/>
                  </a:lnTo>
                  <a:lnTo>
                    <a:pt x="12241" y="7183"/>
                  </a:lnTo>
                  <a:lnTo>
                    <a:pt x="12010" y="7221"/>
                  </a:lnTo>
                  <a:lnTo>
                    <a:pt x="11817" y="7183"/>
                  </a:lnTo>
                  <a:lnTo>
                    <a:pt x="11585" y="7144"/>
                  </a:lnTo>
                  <a:lnTo>
                    <a:pt x="11122" y="7028"/>
                  </a:lnTo>
                  <a:lnTo>
                    <a:pt x="10735" y="6874"/>
                  </a:lnTo>
                  <a:lnTo>
                    <a:pt x="10002" y="6603"/>
                  </a:lnTo>
                  <a:lnTo>
                    <a:pt x="9307" y="6256"/>
                  </a:lnTo>
                  <a:lnTo>
                    <a:pt x="8766" y="5947"/>
                  </a:lnTo>
                  <a:lnTo>
                    <a:pt x="8225" y="5599"/>
                  </a:lnTo>
                  <a:lnTo>
                    <a:pt x="7183" y="4866"/>
                  </a:lnTo>
                  <a:close/>
                  <a:moveTo>
                    <a:pt x="8805" y="0"/>
                  </a:moveTo>
                  <a:lnTo>
                    <a:pt x="8573" y="39"/>
                  </a:lnTo>
                  <a:lnTo>
                    <a:pt x="8341" y="155"/>
                  </a:lnTo>
                  <a:lnTo>
                    <a:pt x="8110" y="271"/>
                  </a:lnTo>
                  <a:lnTo>
                    <a:pt x="7955" y="464"/>
                  </a:lnTo>
                  <a:lnTo>
                    <a:pt x="7723" y="850"/>
                  </a:lnTo>
                  <a:lnTo>
                    <a:pt x="7492" y="1275"/>
                  </a:lnTo>
                  <a:lnTo>
                    <a:pt x="7183" y="2201"/>
                  </a:lnTo>
                  <a:lnTo>
                    <a:pt x="6835" y="3321"/>
                  </a:lnTo>
                  <a:lnTo>
                    <a:pt x="6719" y="3862"/>
                  </a:lnTo>
                  <a:lnTo>
                    <a:pt x="6604" y="4441"/>
                  </a:lnTo>
                  <a:lnTo>
                    <a:pt x="6526" y="4518"/>
                  </a:lnTo>
                  <a:lnTo>
                    <a:pt x="6526" y="4634"/>
                  </a:lnTo>
                  <a:lnTo>
                    <a:pt x="5947" y="4595"/>
                  </a:lnTo>
                  <a:lnTo>
                    <a:pt x="5407" y="4557"/>
                  </a:lnTo>
                  <a:lnTo>
                    <a:pt x="4325" y="4402"/>
                  </a:lnTo>
                  <a:lnTo>
                    <a:pt x="3244" y="4209"/>
                  </a:lnTo>
                  <a:lnTo>
                    <a:pt x="2703" y="4132"/>
                  </a:lnTo>
                  <a:lnTo>
                    <a:pt x="2124" y="4093"/>
                  </a:lnTo>
                  <a:lnTo>
                    <a:pt x="1545" y="4055"/>
                  </a:lnTo>
                  <a:lnTo>
                    <a:pt x="1159" y="4055"/>
                  </a:lnTo>
                  <a:lnTo>
                    <a:pt x="773" y="4093"/>
                  </a:lnTo>
                  <a:lnTo>
                    <a:pt x="425" y="4209"/>
                  </a:lnTo>
                  <a:lnTo>
                    <a:pt x="271" y="4287"/>
                  </a:lnTo>
                  <a:lnTo>
                    <a:pt x="155" y="4364"/>
                  </a:lnTo>
                  <a:lnTo>
                    <a:pt x="78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4982"/>
                  </a:lnTo>
                  <a:lnTo>
                    <a:pt x="78" y="5136"/>
                  </a:lnTo>
                  <a:lnTo>
                    <a:pt x="155" y="5252"/>
                  </a:lnTo>
                  <a:lnTo>
                    <a:pt x="232" y="5406"/>
                  </a:lnTo>
                  <a:lnTo>
                    <a:pt x="348" y="5522"/>
                  </a:lnTo>
                  <a:lnTo>
                    <a:pt x="618" y="5677"/>
                  </a:lnTo>
                  <a:lnTo>
                    <a:pt x="927" y="5792"/>
                  </a:lnTo>
                  <a:lnTo>
                    <a:pt x="1275" y="5870"/>
                  </a:lnTo>
                  <a:lnTo>
                    <a:pt x="1622" y="5908"/>
                  </a:lnTo>
                  <a:lnTo>
                    <a:pt x="2240" y="5908"/>
                  </a:lnTo>
                  <a:lnTo>
                    <a:pt x="3360" y="5831"/>
                  </a:lnTo>
                  <a:lnTo>
                    <a:pt x="4441" y="5715"/>
                  </a:lnTo>
                  <a:lnTo>
                    <a:pt x="5561" y="5484"/>
                  </a:lnTo>
                  <a:lnTo>
                    <a:pt x="6102" y="5329"/>
                  </a:lnTo>
                  <a:lnTo>
                    <a:pt x="6604" y="5136"/>
                  </a:lnTo>
                  <a:lnTo>
                    <a:pt x="6604" y="5175"/>
                  </a:lnTo>
                  <a:lnTo>
                    <a:pt x="6642" y="5599"/>
                  </a:lnTo>
                  <a:lnTo>
                    <a:pt x="6681" y="5792"/>
                  </a:lnTo>
                  <a:lnTo>
                    <a:pt x="6758" y="5986"/>
                  </a:lnTo>
                  <a:lnTo>
                    <a:pt x="7028" y="6024"/>
                  </a:lnTo>
                  <a:lnTo>
                    <a:pt x="7028" y="5986"/>
                  </a:lnTo>
                  <a:lnTo>
                    <a:pt x="6951" y="5599"/>
                  </a:lnTo>
                  <a:lnTo>
                    <a:pt x="6951" y="5406"/>
                  </a:lnTo>
                  <a:lnTo>
                    <a:pt x="6990" y="5213"/>
                  </a:lnTo>
                  <a:lnTo>
                    <a:pt x="7028" y="5175"/>
                  </a:lnTo>
                  <a:lnTo>
                    <a:pt x="7723" y="5754"/>
                  </a:lnTo>
                  <a:lnTo>
                    <a:pt x="8496" y="6256"/>
                  </a:lnTo>
                  <a:lnTo>
                    <a:pt x="9307" y="6681"/>
                  </a:lnTo>
                  <a:lnTo>
                    <a:pt x="10118" y="7067"/>
                  </a:lnTo>
                  <a:lnTo>
                    <a:pt x="10774" y="7337"/>
                  </a:lnTo>
                  <a:lnTo>
                    <a:pt x="11237" y="7453"/>
                  </a:lnTo>
                  <a:lnTo>
                    <a:pt x="11662" y="7569"/>
                  </a:lnTo>
                  <a:lnTo>
                    <a:pt x="12126" y="7607"/>
                  </a:lnTo>
                  <a:lnTo>
                    <a:pt x="12319" y="7569"/>
                  </a:lnTo>
                  <a:lnTo>
                    <a:pt x="12512" y="7530"/>
                  </a:lnTo>
                  <a:lnTo>
                    <a:pt x="12666" y="7453"/>
                  </a:lnTo>
                  <a:lnTo>
                    <a:pt x="12821" y="7376"/>
                  </a:lnTo>
                  <a:lnTo>
                    <a:pt x="12936" y="7221"/>
                  </a:lnTo>
                  <a:lnTo>
                    <a:pt x="13014" y="7028"/>
                  </a:lnTo>
                  <a:lnTo>
                    <a:pt x="13052" y="6874"/>
                  </a:lnTo>
                  <a:lnTo>
                    <a:pt x="13052" y="6719"/>
                  </a:lnTo>
                  <a:lnTo>
                    <a:pt x="13014" y="6565"/>
                  </a:lnTo>
                  <a:lnTo>
                    <a:pt x="12975" y="6449"/>
                  </a:lnTo>
                  <a:lnTo>
                    <a:pt x="12898" y="6333"/>
                  </a:lnTo>
                  <a:lnTo>
                    <a:pt x="12782" y="6217"/>
                  </a:lnTo>
                  <a:lnTo>
                    <a:pt x="12512" y="6024"/>
                  </a:lnTo>
                  <a:lnTo>
                    <a:pt x="12241" y="5870"/>
                  </a:lnTo>
                  <a:lnTo>
                    <a:pt x="11894" y="5715"/>
                  </a:lnTo>
                  <a:lnTo>
                    <a:pt x="11353" y="5522"/>
                  </a:lnTo>
                  <a:lnTo>
                    <a:pt x="10388" y="5213"/>
                  </a:lnTo>
                  <a:lnTo>
                    <a:pt x="9384" y="4943"/>
                  </a:lnTo>
                  <a:lnTo>
                    <a:pt x="8380" y="4711"/>
                  </a:lnTo>
                  <a:lnTo>
                    <a:pt x="7376" y="4518"/>
                  </a:lnTo>
                  <a:lnTo>
                    <a:pt x="8418" y="3437"/>
                  </a:lnTo>
                  <a:lnTo>
                    <a:pt x="8882" y="2896"/>
                  </a:lnTo>
                  <a:lnTo>
                    <a:pt x="9345" y="2279"/>
                  </a:lnTo>
                  <a:lnTo>
                    <a:pt x="9461" y="2085"/>
                  </a:lnTo>
                  <a:lnTo>
                    <a:pt x="9577" y="1854"/>
                  </a:lnTo>
                  <a:lnTo>
                    <a:pt x="9654" y="1622"/>
                  </a:lnTo>
                  <a:lnTo>
                    <a:pt x="9731" y="1390"/>
                  </a:lnTo>
                  <a:lnTo>
                    <a:pt x="9731" y="1159"/>
                  </a:lnTo>
                  <a:lnTo>
                    <a:pt x="9693" y="927"/>
                  </a:lnTo>
                  <a:lnTo>
                    <a:pt x="9654" y="657"/>
                  </a:lnTo>
                  <a:lnTo>
                    <a:pt x="9500" y="464"/>
                  </a:lnTo>
                  <a:lnTo>
                    <a:pt x="9461" y="309"/>
                  </a:lnTo>
                  <a:lnTo>
                    <a:pt x="9384" y="232"/>
                  </a:lnTo>
                  <a:lnTo>
                    <a:pt x="9229" y="78"/>
                  </a:lnTo>
                  <a:lnTo>
                    <a:pt x="90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11"/>
            <p:cNvSpPr/>
            <p:nvPr/>
          </p:nvSpPr>
          <p:spPr>
            <a:xfrm>
              <a:off x="1058675" y="4315675"/>
              <a:ext cx="594700" cy="534825"/>
            </a:xfrm>
            <a:custGeom>
              <a:avLst/>
              <a:gdLst/>
              <a:ahLst/>
              <a:cxnLst/>
              <a:rect l="l" t="t" r="r" b="b"/>
              <a:pathLst>
                <a:path w="23788" h="21393" extrusionOk="0">
                  <a:moveTo>
                    <a:pt x="23478" y="270"/>
                  </a:moveTo>
                  <a:lnTo>
                    <a:pt x="23401" y="386"/>
                  </a:lnTo>
                  <a:lnTo>
                    <a:pt x="22590" y="1815"/>
                  </a:lnTo>
                  <a:lnTo>
                    <a:pt x="21741" y="3205"/>
                  </a:lnTo>
                  <a:lnTo>
                    <a:pt x="20853" y="4595"/>
                  </a:lnTo>
                  <a:lnTo>
                    <a:pt x="19926" y="5985"/>
                  </a:lnTo>
                  <a:lnTo>
                    <a:pt x="19269" y="5754"/>
                  </a:lnTo>
                  <a:lnTo>
                    <a:pt x="18999" y="5638"/>
                  </a:lnTo>
                  <a:lnTo>
                    <a:pt x="18690" y="5483"/>
                  </a:lnTo>
                  <a:lnTo>
                    <a:pt x="18420" y="5290"/>
                  </a:lnTo>
                  <a:lnTo>
                    <a:pt x="18150" y="5059"/>
                  </a:lnTo>
                  <a:lnTo>
                    <a:pt x="17918" y="4827"/>
                  </a:lnTo>
                  <a:lnTo>
                    <a:pt x="17686" y="4557"/>
                  </a:lnTo>
                  <a:lnTo>
                    <a:pt x="17493" y="4286"/>
                  </a:lnTo>
                  <a:lnTo>
                    <a:pt x="17339" y="3977"/>
                  </a:lnTo>
                  <a:lnTo>
                    <a:pt x="17030" y="3360"/>
                  </a:lnTo>
                  <a:lnTo>
                    <a:pt x="16798" y="2742"/>
                  </a:lnTo>
                  <a:lnTo>
                    <a:pt x="16605" y="2085"/>
                  </a:lnTo>
                  <a:lnTo>
                    <a:pt x="17416" y="1776"/>
                  </a:lnTo>
                  <a:lnTo>
                    <a:pt x="18265" y="1467"/>
                  </a:lnTo>
                  <a:lnTo>
                    <a:pt x="19115" y="1197"/>
                  </a:lnTo>
                  <a:lnTo>
                    <a:pt x="19965" y="965"/>
                  </a:lnTo>
                  <a:lnTo>
                    <a:pt x="20853" y="772"/>
                  </a:lnTo>
                  <a:lnTo>
                    <a:pt x="21702" y="579"/>
                  </a:lnTo>
                  <a:lnTo>
                    <a:pt x="22590" y="425"/>
                  </a:lnTo>
                  <a:lnTo>
                    <a:pt x="23478" y="270"/>
                  </a:lnTo>
                  <a:close/>
                  <a:moveTo>
                    <a:pt x="4866" y="7607"/>
                  </a:moveTo>
                  <a:lnTo>
                    <a:pt x="6256" y="7646"/>
                  </a:lnTo>
                  <a:lnTo>
                    <a:pt x="7608" y="7723"/>
                  </a:lnTo>
                  <a:lnTo>
                    <a:pt x="7222" y="8186"/>
                  </a:lnTo>
                  <a:lnTo>
                    <a:pt x="6835" y="8650"/>
                  </a:lnTo>
                  <a:lnTo>
                    <a:pt x="6488" y="9190"/>
                  </a:lnTo>
                  <a:lnTo>
                    <a:pt x="6140" y="9692"/>
                  </a:lnTo>
                  <a:lnTo>
                    <a:pt x="5909" y="10233"/>
                  </a:lnTo>
                  <a:lnTo>
                    <a:pt x="5870" y="10272"/>
                  </a:lnTo>
                  <a:lnTo>
                    <a:pt x="5214" y="10774"/>
                  </a:lnTo>
                  <a:lnTo>
                    <a:pt x="4557" y="11314"/>
                  </a:lnTo>
                  <a:lnTo>
                    <a:pt x="4326" y="11546"/>
                  </a:lnTo>
                  <a:lnTo>
                    <a:pt x="4094" y="11816"/>
                  </a:lnTo>
                  <a:lnTo>
                    <a:pt x="3824" y="12048"/>
                  </a:lnTo>
                  <a:lnTo>
                    <a:pt x="3708" y="12125"/>
                  </a:lnTo>
                  <a:lnTo>
                    <a:pt x="3553" y="12164"/>
                  </a:lnTo>
                  <a:lnTo>
                    <a:pt x="3399" y="12202"/>
                  </a:lnTo>
                  <a:lnTo>
                    <a:pt x="3206" y="12164"/>
                  </a:lnTo>
                  <a:lnTo>
                    <a:pt x="2742" y="12087"/>
                  </a:lnTo>
                  <a:lnTo>
                    <a:pt x="1970" y="11855"/>
                  </a:lnTo>
                  <a:lnTo>
                    <a:pt x="387" y="11507"/>
                  </a:lnTo>
                  <a:lnTo>
                    <a:pt x="1005" y="11083"/>
                  </a:lnTo>
                  <a:lnTo>
                    <a:pt x="1584" y="10658"/>
                  </a:lnTo>
                  <a:lnTo>
                    <a:pt x="2163" y="10156"/>
                  </a:lnTo>
                  <a:lnTo>
                    <a:pt x="2704" y="9654"/>
                  </a:lnTo>
                  <a:lnTo>
                    <a:pt x="3553" y="8804"/>
                  </a:lnTo>
                  <a:lnTo>
                    <a:pt x="4055" y="8186"/>
                  </a:lnTo>
                  <a:lnTo>
                    <a:pt x="4326" y="7916"/>
                  </a:lnTo>
                  <a:lnTo>
                    <a:pt x="4634" y="7684"/>
                  </a:lnTo>
                  <a:lnTo>
                    <a:pt x="4789" y="7684"/>
                  </a:lnTo>
                  <a:lnTo>
                    <a:pt x="4827" y="7646"/>
                  </a:lnTo>
                  <a:lnTo>
                    <a:pt x="4866" y="7607"/>
                  </a:lnTo>
                  <a:close/>
                  <a:moveTo>
                    <a:pt x="16296" y="2201"/>
                  </a:moveTo>
                  <a:lnTo>
                    <a:pt x="16489" y="2858"/>
                  </a:lnTo>
                  <a:lnTo>
                    <a:pt x="16721" y="3553"/>
                  </a:lnTo>
                  <a:lnTo>
                    <a:pt x="17030" y="4209"/>
                  </a:lnTo>
                  <a:lnTo>
                    <a:pt x="17223" y="4518"/>
                  </a:lnTo>
                  <a:lnTo>
                    <a:pt x="17455" y="4827"/>
                  </a:lnTo>
                  <a:lnTo>
                    <a:pt x="17648" y="5136"/>
                  </a:lnTo>
                  <a:lnTo>
                    <a:pt x="17879" y="5368"/>
                  </a:lnTo>
                  <a:lnTo>
                    <a:pt x="18150" y="5599"/>
                  </a:lnTo>
                  <a:lnTo>
                    <a:pt x="18420" y="5831"/>
                  </a:lnTo>
                  <a:lnTo>
                    <a:pt x="18729" y="5985"/>
                  </a:lnTo>
                  <a:lnTo>
                    <a:pt x="19038" y="6140"/>
                  </a:lnTo>
                  <a:lnTo>
                    <a:pt x="19385" y="6217"/>
                  </a:lnTo>
                  <a:lnTo>
                    <a:pt x="19771" y="6256"/>
                  </a:lnTo>
                  <a:lnTo>
                    <a:pt x="18922" y="7453"/>
                  </a:lnTo>
                  <a:lnTo>
                    <a:pt x="18034" y="8611"/>
                  </a:lnTo>
                  <a:lnTo>
                    <a:pt x="17223" y="9615"/>
                  </a:lnTo>
                  <a:lnTo>
                    <a:pt x="16373" y="10581"/>
                  </a:lnTo>
                  <a:lnTo>
                    <a:pt x="15524" y="11507"/>
                  </a:lnTo>
                  <a:lnTo>
                    <a:pt x="14597" y="12395"/>
                  </a:lnTo>
                  <a:lnTo>
                    <a:pt x="13670" y="13284"/>
                  </a:lnTo>
                  <a:lnTo>
                    <a:pt x="13168" y="13747"/>
                  </a:lnTo>
                  <a:lnTo>
                    <a:pt x="12628" y="14172"/>
                  </a:lnTo>
                  <a:lnTo>
                    <a:pt x="12126" y="14558"/>
                  </a:lnTo>
                  <a:lnTo>
                    <a:pt x="11546" y="14905"/>
                  </a:lnTo>
                  <a:lnTo>
                    <a:pt x="10967" y="15214"/>
                  </a:lnTo>
                  <a:lnTo>
                    <a:pt x="10388" y="15446"/>
                  </a:lnTo>
                  <a:lnTo>
                    <a:pt x="9809" y="15600"/>
                  </a:lnTo>
                  <a:lnTo>
                    <a:pt x="9191" y="15678"/>
                  </a:lnTo>
                  <a:lnTo>
                    <a:pt x="8612" y="15678"/>
                  </a:lnTo>
                  <a:lnTo>
                    <a:pt x="8341" y="15639"/>
                  </a:lnTo>
                  <a:lnTo>
                    <a:pt x="8033" y="15562"/>
                  </a:lnTo>
                  <a:lnTo>
                    <a:pt x="7762" y="15446"/>
                  </a:lnTo>
                  <a:lnTo>
                    <a:pt x="7531" y="15330"/>
                  </a:lnTo>
                  <a:lnTo>
                    <a:pt x="7260" y="15214"/>
                  </a:lnTo>
                  <a:lnTo>
                    <a:pt x="7029" y="15021"/>
                  </a:lnTo>
                  <a:lnTo>
                    <a:pt x="6835" y="14828"/>
                  </a:lnTo>
                  <a:lnTo>
                    <a:pt x="6642" y="14597"/>
                  </a:lnTo>
                  <a:lnTo>
                    <a:pt x="6449" y="14365"/>
                  </a:lnTo>
                  <a:lnTo>
                    <a:pt x="6295" y="14095"/>
                  </a:lnTo>
                  <a:lnTo>
                    <a:pt x="6063" y="13554"/>
                  </a:lnTo>
                  <a:lnTo>
                    <a:pt x="5909" y="13013"/>
                  </a:lnTo>
                  <a:lnTo>
                    <a:pt x="5870" y="12434"/>
                  </a:lnTo>
                  <a:lnTo>
                    <a:pt x="5870" y="11855"/>
                  </a:lnTo>
                  <a:lnTo>
                    <a:pt x="5986" y="11314"/>
                  </a:lnTo>
                  <a:lnTo>
                    <a:pt x="6140" y="10735"/>
                  </a:lnTo>
                  <a:lnTo>
                    <a:pt x="6333" y="10194"/>
                  </a:lnTo>
                  <a:lnTo>
                    <a:pt x="6604" y="9692"/>
                  </a:lnTo>
                  <a:lnTo>
                    <a:pt x="6913" y="9229"/>
                  </a:lnTo>
                  <a:lnTo>
                    <a:pt x="7222" y="8766"/>
                  </a:lnTo>
                  <a:lnTo>
                    <a:pt x="7569" y="8302"/>
                  </a:lnTo>
                  <a:lnTo>
                    <a:pt x="7955" y="7878"/>
                  </a:lnTo>
                  <a:lnTo>
                    <a:pt x="8766" y="7067"/>
                  </a:lnTo>
                  <a:lnTo>
                    <a:pt x="9616" y="6333"/>
                  </a:lnTo>
                  <a:lnTo>
                    <a:pt x="10542" y="5561"/>
                  </a:lnTo>
                  <a:lnTo>
                    <a:pt x="11508" y="4866"/>
                  </a:lnTo>
                  <a:lnTo>
                    <a:pt x="12473" y="4209"/>
                  </a:lnTo>
                  <a:lnTo>
                    <a:pt x="13516" y="3591"/>
                  </a:lnTo>
                  <a:lnTo>
                    <a:pt x="14211" y="3205"/>
                  </a:lnTo>
                  <a:lnTo>
                    <a:pt x="14906" y="2858"/>
                  </a:lnTo>
                  <a:lnTo>
                    <a:pt x="15601" y="2510"/>
                  </a:lnTo>
                  <a:lnTo>
                    <a:pt x="16296" y="2201"/>
                  </a:lnTo>
                  <a:close/>
                  <a:moveTo>
                    <a:pt x="5638" y="13361"/>
                  </a:moveTo>
                  <a:lnTo>
                    <a:pt x="5754" y="13747"/>
                  </a:lnTo>
                  <a:lnTo>
                    <a:pt x="5870" y="14133"/>
                  </a:lnTo>
                  <a:lnTo>
                    <a:pt x="6063" y="14519"/>
                  </a:lnTo>
                  <a:lnTo>
                    <a:pt x="6295" y="14828"/>
                  </a:lnTo>
                  <a:lnTo>
                    <a:pt x="6565" y="15137"/>
                  </a:lnTo>
                  <a:lnTo>
                    <a:pt x="6874" y="15407"/>
                  </a:lnTo>
                  <a:lnTo>
                    <a:pt x="7222" y="15639"/>
                  </a:lnTo>
                  <a:lnTo>
                    <a:pt x="7608" y="15832"/>
                  </a:lnTo>
                  <a:lnTo>
                    <a:pt x="7415" y="16141"/>
                  </a:lnTo>
                  <a:lnTo>
                    <a:pt x="7260" y="16489"/>
                  </a:lnTo>
                  <a:lnTo>
                    <a:pt x="6797" y="16296"/>
                  </a:lnTo>
                  <a:lnTo>
                    <a:pt x="6411" y="16025"/>
                  </a:lnTo>
                  <a:lnTo>
                    <a:pt x="6025" y="15716"/>
                  </a:lnTo>
                  <a:lnTo>
                    <a:pt x="5716" y="15369"/>
                  </a:lnTo>
                  <a:lnTo>
                    <a:pt x="5484" y="14983"/>
                  </a:lnTo>
                  <a:lnTo>
                    <a:pt x="5252" y="14558"/>
                  </a:lnTo>
                  <a:lnTo>
                    <a:pt x="5098" y="14133"/>
                  </a:lnTo>
                  <a:lnTo>
                    <a:pt x="5021" y="13631"/>
                  </a:lnTo>
                  <a:lnTo>
                    <a:pt x="4982" y="13593"/>
                  </a:lnTo>
                  <a:lnTo>
                    <a:pt x="5638" y="13361"/>
                  </a:lnTo>
                  <a:close/>
                  <a:moveTo>
                    <a:pt x="4827" y="13670"/>
                  </a:moveTo>
                  <a:lnTo>
                    <a:pt x="4866" y="14210"/>
                  </a:lnTo>
                  <a:lnTo>
                    <a:pt x="4982" y="14712"/>
                  </a:lnTo>
                  <a:lnTo>
                    <a:pt x="5214" y="15176"/>
                  </a:lnTo>
                  <a:lnTo>
                    <a:pt x="5484" y="15600"/>
                  </a:lnTo>
                  <a:lnTo>
                    <a:pt x="5831" y="15948"/>
                  </a:lnTo>
                  <a:lnTo>
                    <a:pt x="6218" y="16296"/>
                  </a:lnTo>
                  <a:lnTo>
                    <a:pt x="6642" y="16566"/>
                  </a:lnTo>
                  <a:lnTo>
                    <a:pt x="7106" y="16759"/>
                  </a:lnTo>
                  <a:lnTo>
                    <a:pt x="6951" y="17300"/>
                  </a:lnTo>
                  <a:lnTo>
                    <a:pt x="6411" y="17029"/>
                  </a:lnTo>
                  <a:lnTo>
                    <a:pt x="5909" y="16720"/>
                  </a:lnTo>
                  <a:lnTo>
                    <a:pt x="5484" y="16373"/>
                  </a:lnTo>
                  <a:lnTo>
                    <a:pt x="5098" y="15987"/>
                  </a:lnTo>
                  <a:lnTo>
                    <a:pt x="4789" y="15562"/>
                  </a:lnTo>
                  <a:lnTo>
                    <a:pt x="4480" y="15060"/>
                  </a:lnTo>
                  <a:lnTo>
                    <a:pt x="4248" y="14558"/>
                  </a:lnTo>
                  <a:lnTo>
                    <a:pt x="4055" y="13979"/>
                  </a:lnTo>
                  <a:lnTo>
                    <a:pt x="4248" y="13940"/>
                  </a:lnTo>
                  <a:lnTo>
                    <a:pt x="4441" y="13863"/>
                  </a:lnTo>
                  <a:lnTo>
                    <a:pt x="4827" y="13670"/>
                  </a:lnTo>
                  <a:close/>
                  <a:moveTo>
                    <a:pt x="4441" y="15871"/>
                  </a:moveTo>
                  <a:lnTo>
                    <a:pt x="4673" y="16180"/>
                  </a:lnTo>
                  <a:lnTo>
                    <a:pt x="4905" y="16450"/>
                  </a:lnTo>
                  <a:lnTo>
                    <a:pt x="5175" y="16682"/>
                  </a:lnTo>
                  <a:lnTo>
                    <a:pt x="5445" y="16913"/>
                  </a:lnTo>
                  <a:lnTo>
                    <a:pt x="5291" y="17029"/>
                  </a:lnTo>
                  <a:lnTo>
                    <a:pt x="5214" y="17222"/>
                  </a:lnTo>
                  <a:lnTo>
                    <a:pt x="5098" y="17068"/>
                  </a:lnTo>
                  <a:lnTo>
                    <a:pt x="5059" y="16991"/>
                  </a:lnTo>
                  <a:lnTo>
                    <a:pt x="4982" y="16952"/>
                  </a:lnTo>
                  <a:lnTo>
                    <a:pt x="4905" y="16952"/>
                  </a:lnTo>
                  <a:lnTo>
                    <a:pt x="4827" y="16991"/>
                  </a:lnTo>
                  <a:lnTo>
                    <a:pt x="4519" y="17415"/>
                  </a:lnTo>
                  <a:lnTo>
                    <a:pt x="4210" y="17840"/>
                  </a:lnTo>
                  <a:lnTo>
                    <a:pt x="3862" y="18226"/>
                  </a:lnTo>
                  <a:lnTo>
                    <a:pt x="3476" y="18574"/>
                  </a:lnTo>
                  <a:lnTo>
                    <a:pt x="3090" y="18921"/>
                  </a:lnTo>
                  <a:lnTo>
                    <a:pt x="2665" y="19230"/>
                  </a:lnTo>
                  <a:lnTo>
                    <a:pt x="2240" y="19501"/>
                  </a:lnTo>
                  <a:lnTo>
                    <a:pt x="1777" y="19771"/>
                  </a:lnTo>
                  <a:lnTo>
                    <a:pt x="1777" y="19771"/>
                  </a:lnTo>
                  <a:lnTo>
                    <a:pt x="1816" y="19346"/>
                  </a:lnTo>
                  <a:lnTo>
                    <a:pt x="1854" y="18921"/>
                  </a:lnTo>
                  <a:lnTo>
                    <a:pt x="2009" y="18535"/>
                  </a:lnTo>
                  <a:lnTo>
                    <a:pt x="2163" y="18188"/>
                  </a:lnTo>
                  <a:lnTo>
                    <a:pt x="2395" y="17840"/>
                  </a:lnTo>
                  <a:lnTo>
                    <a:pt x="2665" y="17531"/>
                  </a:lnTo>
                  <a:lnTo>
                    <a:pt x="2974" y="17222"/>
                  </a:lnTo>
                  <a:lnTo>
                    <a:pt x="3360" y="16913"/>
                  </a:lnTo>
                  <a:lnTo>
                    <a:pt x="3669" y="16720"/>
                  </a:lnTo>
                  <a:lnTo>
                    <a:pt x="3939" y="16489"/>
                  </a:lnTo>
                  <a:lnTo>
                    <a:pt x="4017" y="16334"/>
                  </a:lnTo>
                  <a:lnTo>
                    <a:pt x="4094" y="16218"/>
                  </a:lnTo>
                  <a:lnTo>
                    <a:pt x="4094" y="16064"/>
                  </a:lnTo>
                  <a:lnTo>
                    <a:pt x="4055" y="15871"/>
                  </a:lnTo>
                  <a:close/>
                  <a:moveTo>
                    <a:pt x="13439" y="13979"/>
                  </a:moveTo>
                  <a:lnTo>
                    <a:pt x="13400" y="14674"/>
                  </a:lnTo>
                  <a:lnTo>
                    <a:pt x="13400" y="15369"/>
                  </a:lnTo>
                  <a:lnTo>
                    <a:pt x="13477" y="16025"/>
                  </a:lnTo>
                  <a:lnTo>
                    <a:pt x="13632" y="16682"/>
                  </a:lnTo>
                  <a:lnTo>
                    <a:pt x="12396" y="17454"/>
                  </a:lnTo>
                  <a:lnTo>
                    <a:pt x="11160" y="18304"/>
                  </a:lnTo>
                  <a:lnTo>
                    <a:pt x="8805" y="20041"/>
                  </a:lnTo>
                  <a:lnTo>
                    <a:pt x="8766" y="19037"/>
                  </a:lnTo>
                  <a:lnTo>
                    <a:pt x="8689" y="18033"/>
                  </a:lnTo>
                  <a:lnTo>
                    <a:pt x="8650" y="17724"/>
                  </a:lnTo>
                  <a:lnTo>
                    <a:pt x="8689" y="17493"/>
                  </a:lnTo>
                  <a:lnTo>
                    <a:pt x="8728" y="17377"/>
                  </a:lnTo>
                  <a:lnTo>
                    <a:pt x="8805" y="17261"/>
                  </a:lnTo>
                  <a:lnTo>
                    <a:pt x="9037" y="17068"/>
                  </a:lnTo>
                  <a:lnTo>
                    <a:pt x="9654" y="16604"/>
                  </a:lnTo>
                  <a:lnTo>
                    <a:pt x="10195" y="16141"/>
                  </a:lnTo>
                  <a:lnTo>
                    <a:pt x="10234" y="16064"/>
                  </a:lnTo>
                  <a:lnTo>
                    <a:pt x="10272" y="16025"/>
                  </a:lnTo>
                  <a:lnTo>
                    <a:pt x="10234" y="15909"/>
                  </a:lnTo>
                  <a:lnTo>
                    <a:pt x="10774" y="15716"/>
                  </a:lnTo>
                  <a:lnTo>
                    <a:pt x="11276" y="15485"/>
                  </a:lnTo>
                  <a:lnTo>
                    <a:pt x="11740" y="15214"/>
                  </a:lnTo>
                  <a:lnTo>
                    <a:pt x="12203" y="14905"/>
                  </a:lnTo>
                  <a:lnTo>
                    <a:pt x="12821" y="14481"/>
                  </a:lnTo>
                  <a:lnTo>
                    <a:pt x="13439" y="13979"/>
                  </a:lnTo>
                  <a:close/>
                  <a:moveTo>
                    <a:pt x="3978" y="14944"/>
                  </a:moveTo>
                  <a:lnTo>
                    <a:pt x="4132" y="15330"/>
                  </a:lnTo>
                  <a:lnTo>
                    <a:pt x="4326" y="15678"/>
                  </a:lnTo>
                  <a:lnTo>
                    <a:pt x="3862" y="15678"/>
                  </a:lnTo>
                  <a:lnTo>
                    <a:pt x="3785" y="15716"/>
                  </a:lnTo>
                  <a:lnTo>
                    <a:pt x="3746" y="15755"/>
                  </a:lnTo>
                  <a:lnTo>
                    <a:pt x="3746" y="15832"/>
                  </a:lnTo>
                  <a:lnTo>
                    <a:pt x="3785" y="15871"/>
                  </a:lnTo>
                  <a:lnTo>
                    <a:pt x="3785" y="15948"/>
                  </a:lnTo>
                  <a:lnTo>
                    <a:pt x="3785" y="16064"/>
                  </a:lnTo>
                  <a:lnTo>
                    <a:pt x="3669" y="16257"/>
                  </a:lnTo>
                  <a:lnTo>
                    <a:pt x="3476" y="16489"/>
                  </a:lnTo>
                  <a:lnTo>
                    <a:pt x="3206" y="16720"/>
                  </a:lnTo>
                  <a:lnTo>
                    <a:pt x="2665" y="17145"/>
                  </a:lnTo>
                  <a:lnTo>
                    <a:pt x="2318" y="17415"/>
                  </a:lnTo>
                  <a:lnTo>
                    <a:pt x="2009" y="17802"/>
                  </a:lnTo>
                  <a:lnTo>
                    <a:pt x="1777" y="18188"/>
                  </a:lnTo>
                  <a:lnTo>
                    <a:pt x="1584" y="18651"/>
                  </a:lnTo>
                  <a:lnTo>
                    <a:pt x="1507" y="19114"/>
                  </a:lnTo>
                  <a:lnTo>
                    <a:pt x="1468" y="19346"/>
                  </a:lnTo>
                  <a:lnTo>
                    <a:pt x="1468" y="19578"/>
                  </a:lnTo>
                  <a:lnTo>
                    <a:pt x="1507" y="19848"/>
                  </a:lnTo>
                  <a:lnTo>
                    <a:pt x="1545" y="20080"/>
                  </a:lnTo>
                  <a:lnTo>
                    <a:pt x="1622" y="20118"/>
                  </a:lnTo>
                  <a:lnTo>
                    <a:pt x="1738" y="20118"/>
                  </a:lnTo>
                  <a:lnTo>
                    <a:pt x="1777" y="20041"/>
                  </a:lnTo>
                  <a:lnTo>
                    <a:pt x="2279" y="19809"/>
                  </a:lnTo>
                  <a:lnTo>
                    <a:pt x="2742" y="19578"/>
                  </a:lnTo>
                  <a:lnTo>
                    <a:pt x="3167" y="19269"/>
                  </a:lnTo>
                  <a:lnTo>
                    <a:pt x="3553" y="18960"/>
                  </a:lnTo>
                  <a:lnTo>
                    <a:pt x="3939" y="18612"/>
                  </a:lnTo>
                  <a:lnTo>
                    <a:pt x="4287" y="18226"/>
                  </a:lnTo>
                  <a:lnTo>
                    <a:pt x="4634" y="17802"/>
                  </a:lnTo>
                  <a:lnTo>
                    <a:pt x="4943" y="17377"/>
                  </a:lnTo>
                  <a:lnTo>
                    <a:pt x="5059" y="17531"/>
                  </a:lnTo>
                  <a:lnTo>
                    <a:pt x="5175" y="17647"/>
                  </a:lnTo>
                  <a:lnTo>
                    <a:pt x="5291" y="17647"/>
                  </a:lnTo>
                  <a:lnTo>
                    <a:pt x="5368" y="17608"/>
                  </a:lnTo>
                  <a:lnTo>
                    <a:pt x="5368" y="17531"/>
                  </a:lnTo>
                  <a:lnTo>
                    <a:pt x="5638" y="17068"/>
                  </a:lnTo>
                  <a:lnTo>
                    <a:pt x="6025" y="17300"/>
                  </a:lnTo>
                  <a:lnTo>
                    <a:pt x="5986" y="17802"/>
                  </a:lnTo>
                  <a:lnTo>
                    <a:pt x="5870" y="18304"/>
                  </a:lnTo>
                  <a:lnTo>
                    <a:pt x="5754" y="18806"/>
                  </a:lnTo>
                  <a:lnTo>
                    <a:pt x="5561" y="19308"/>
                  </a:lnTo>
                  <a:lnTo>
                    <a:pt x="5445" y="19076"/>
                  </a:lnTo>
                  <a:lnTo>
                    <a:pt x="5407" y="18844"/>
                  </a:lnTo>
                  <a:lnTo>
                    <a:pt x="5368" y="18574"/>
                  </a:lnTo>
                  <a:lnTo>
                    <a:pt x="5407" y="18304"/>
                  </a:lnTo>
                  <a:lnTo>
                    <a:pt x="5445" y="18226"/>
                  </a:lnTo>
                  <a:lnTo>
                    <a:pt x="5407" y="18188"/>
                  </a:lnTo>
                  <a:lnTo>
                    <a:pt x="5329" y="18110"/>
                  </a:lnTo>
                  <a:lnTo>
                    <a:pt x="5252" y="18072"/>
                  </a:lnTo>
                  <a:lnTo>
                    <a:pt x="5214" y="18110"/>
                  </a:lnTo>
                  <a:lnTo>
                    <a:pt x="5136" y="18110"/>
                  </a:lnTo>
                  <a:lnTo>
                    <a:pt x="5098" y="18188"/>
                  </a:lnTo>
                  <a:lnTo>
                    <a:pt x="4827" y="18767"/>
                  </a:lnTo>
                  <a:lnTo>
                    <a:pt x="4519" y="19308"/>
                  </a:lnTo>
                  <a:lnTo>
                    <a:pt x="4326" y="19539"/>
                  </a:lnTo>
                  <a:lnTo>
                    <a:pt x="4094" y="19771"/>
                  </a:lnTo>
                  <a:lnTo>
                    <a:pt x="3862" y="19964"/>
                  </a:lnTo>
                  <a:lnTo>
                    <a:pt x="3592" y="20196"/>
                  </a:lnTo>
                  <a:lnTo>
                    <a:pt x="3090" y="20505"/>
                  </a:lnTo>
                  <a:lnTo>
                    <a:pt x="2820" y="20659"/>
                  </a:lnTo>
                  <a:lnTo>
                    <a:pt x="2511" y="20775"/>
                  </a:lnTo>
                  <a:lnTo>
                    <a:pt x="2202" y="20891"/>
                  </a:lnTo>
                  <a:lnTo>
                    <a:pt x="1893" y="20968"/>
                  </a:lnTo>
                  <a:lnTo>
                    <a:pt x="1584" y="21007"/>
                  </a:lnTo>
                  <a:lnTo>
                    <a:pt x="1275" y="20968"/>
                  </a:lnTo>
                  <a:lnTo>
                    <a:pt x="1043" y="20929"/>
                  </a:lnTo>
                  <a:lnTo>
                    <a:pt x="889" y="20813"/>
                  </a:lnTo>
                  <a:lnTo>
                    <a:pt x="773" y="20698"/>
                  </a:lnTo>
                  <a:lnTo>
                    <a:pt x="734" y="20543"/>
                  </a:lnTo>
                  <a:lnTo>
                    <a:pt x="696" y="20350"/>
                  </a:lnTo>
                  <a:lnTo>
                    <a:pt x="696" y="20157"/>
                  </a:lnTo>
                  <a:lnTo>
                    <a:pt x="734" y="19732"/>
                  </a:lnTo>
                  <a:lnTo>
                    <a:pt x="812" y="19037"/>
                  </a:lnTo>
                  <a:lnTo>
                    <a:pt x="889" y="18690"/>
                  </a:lnTo>
                  <a:lnTo>
                    <a:pt x="1005" y="18342"/>
                  </a:lnTo>
                  <a:lnTo>
                    <a:pt x="1159" y="17956"/>
                  </a:lnTo>
                  <a:lnTo>
                    <a:pt x="1352" y="17608"/>
                  </a:lnTo>
                  <a:lnTo>
                    <a:pt x="1584" y="17261"/>
                  </a:lnTo>
                  <a:lnTo>
                    <a:pt x="1854" y="16952"/>
                  </a:lnTo>
                  <a:lnTo>
                    <a:pt x="2124" y="16682"/>
                  </a:lnTo>
                  <a:lnTo>
                    <a:pt x="2433" y="16411"/>
                  </a:lnTo>
                  <a:lnTo>
                    <a:pt x="2781" y="16180"/>
                  </a:lnTo>
                  <a:lnTo>
                    <a:pt x="3167" y="16025"/>
                  </a:lnTo>
                  <a:lnTo>
                    <a:pt x="3244" y="15948"/>
                  </a:lnTo>
                  <a:lnTo>
                    <a:pt x="3244" y="15871"/>
                  </a:lnTo>
                  <a:lnTo>
                    <a:pt x="3206" y="15794"/>
                  </a:lnTo>
                  <a:lnTo>
                    <a:pt x="3167" y="15716"/>
                  </a:lnTo>
                  <a:lnTo>
                    <a:pt x="2433" y="15369"/>
                  </a:lnTo>
                  <a:lnTo>
                    <a:pt x="2781" y="15176"/>
                  </a:lnTo>
                  <a:lnTo>
                    <a:pt x="3167" y="15021"/>
                  </a:lnTo>
                  <a:lnTo>
                    <a:pt x="3553" y="14983"/>
                  </a:lnTo>
                  <a:lnTo>
                    <a:pt x="3978" y="14944"/>
                  </a:lnTo>
                  <a:close/>
                  <a:moveTo>
                    <a:pt x="23478" y="0"/>
                  </a:moveTo>
                  <a:lnTo>
                    <a:pt x="22204" y="155"/>
                  </a:lnTo>
                  <a:lnTo>
                    <a:pt x="20891" y="386"/>
                  </a:lnTo>
                  <a:lnTo>
                    <a:pt x="19617" y="657"/>
                  </a:lnTo>
                  <a:lnTo>
                    <a:pt x="18381" y="1043"/>
                  </a:lnTo>
                  <a:lnTo>
                    <a:pt x="17146" y="1467"/>
                  </a:lnTo>
                  <a:lnTo>
                    <a:pt x="15949" y="1969"/>
                  </a:lnTo>
                  <a:lnTo>
                    <a:pt x="14752" y="2510"/>
                  </a:lnTo>
                  <a:lnTo>
                    <a:pt x="13593" y="3128"/>
                  </a:lnTo>
                  <a:lnTo>
                    <a:pt x="12473" y="3784"/>
                  </a:lnTo>
                  <a:lnTo>
                    <a:pt x="11353" y="4518"/>
                  </a:lnTo>
                  <a:lnTo>
                    <a:pt x="10311" y="5290"/>
                  </a:lnTo>
                  <a:lnTo>
                    <a:pt x="9307" y="6140"/>
                  </a:lnTo>
                  <a:lnTo>
                    <a:pt x="8535" y="6796"/>
                  </a:lnTo>
                  <a:lnTo>
                    <a:pt x="7801" y="7491"/>
                  </a:lnTo>
                  <a:lnTo>
                    <a:pt x="7029" y="7337"/>
                  </a:lnTo>
                  <a:lnTo>
                    <a:pt x="6218" y="7221"/>
                  </a:lnTo>
                  <a:lnTo>
                    <a:pt x="5407" y="7182"/>
                  </a:lnTo>
                  <a:lnTo>
                    <a:pt x="4557" y="7221"/>
                  </a:lnTo>
                  <a:lnTo>
                    <a:pt x="4519" y="7221"/>
                  </a:lnTo>
                  <a:lnTo>
                    <a:pt x="4441" y="7260"/>
                  </a:lnTo>
                  <a:lnTo>
                    <a:pt x="4403" y="7414"/>
                  </a:lnTo>
                  <a:lnTo>
                    <a:pt x="4171" y="7530"/>
                  </a:lnTo>
                  <a:lnTo>
                    <a:pt x="3939" y="7723"/>
                  </a:lnTo>
                  <a:lnTo>
                    <a:pt x="3708" y="7916"/>
                  </a:lnTo>
                  <a:lnTo>
                    <a:pt x="3515" y="8148"/>
                  </a:lnTo>
                  <a:lnTo>
                    <a:pt x="3128" y="8611"/>
                  </a:lnTo>
                  <a:lnTo>
                    <a:pt x="2742" y="9036"/>
                  </a:lnTo>
                  <a:lnTo>
                    <a:pt x="2124" y="9654"/>
                  </a:lnTo>
                  <a:lnTo>
                    <a:pt x="1468" y="10194"/>
                  </a:lnTo>
                  <a:lnTo>
                    <a:pt x="773" y="10774"/>
                  </a:lnTo>
                  <a:lnTo>
                    <a:pt x="78" y="11276"/>
                  </a:lnTo>
                  <a:lnTo>
                    <a:pt x="1" y="11353"/>
                  </a:lnTo>
                  <a:lnTo>
                    <a:pt x="1" y="11430"/>
                  </a:lnTo>
                  <a:lnTo>
                    <a:pt x="1" y="11507"/>
                  </a:lnTo>
                  <a:lnTo>
                    <a:pt x="39" y="11546"/>
                  </a:lnTo>
                  <a:lnTo>
                    <a:pt x="39" y="11623"/>
                  </a:lnTo>
                  <a:lnTo>
                    <a:pt x="39" y="11700"/>
                  </a:lnTo>
                  <a:lnTo>
                    <a:pt x="78" y="11739"/>
                  </a:lnTo>
                  <a:lnTo>
                    <a:pt x="116" y="11778"/>
                  </a:lnTo>
                  <a:lnTo>
                    <a:pt x="1005" y="12048"/>
                  </a:lnTo>
                  <a:lnTo>
                    <a:pt x="1893" y="12280"/>
                  </a:lnTo>
                  <a:lnTo>
                    <a:pt x="3669" y="12666"/>
                  </a:lnTo>
                  <a:lnTo>
                    <a:pt x="3785" y="12666"/>
                  </a:lnTo>
                  <a:lnTo>
                    <a:pt x="3862" y="12589"/>
                  </a:lnTo>
                  <a:lnTo>
                    <a:pt x="4750" y="11700"/>
                  </a:lnTo>
                  <a:lnTo>
                    <a:pt x="5716" y="10851"/>
                  </a:lnTo>
                  <a:lnTo>
                    <a:pt x="5600" y="11391"/>
                  </a:lnTo>
                  <a:lnTo>
                    <a:pt x="5523" y="11971"/>
                  </a:lnTo>
                  <a:lnTo>
                    <a:pt x="5523" y="12550"/>
                  </a:lnTo>
                  <a:lnTo>
                    <a:pt x="5600" y="13091"/>
                  </a:lnTo>
                  <a:lnTo>
                    <a:pt x="5136" y="13168"/>
                  </a:lnTo>
                  <a:lnTo>
                    <a:pt x="4712" y="13284"/>
                  </a:lnTo>
                  <a:lnTo>
                    <a:pt x="4248" y="13477"/>
                  </a:lnTo>
                  <a:lnTo>
                    <a:pt x="4017" y="13593"/>
                  </a:lnTo>
                  <a:lnTo>
                    <a:pt x="3862" y="13747"/>
                  </a:lnTo>
                  <a:lnTo>
                    <a:pt x="3824" y="13824"/>
                  </a:lnTo>
                  <a:lnTo>
                    <a:pt x="3862" y="13901"/>
                  </a:lnTo>
                  <a:lnTo>
                    <a:pt x="3824" y="13940"/>
                  </a:lnTo>
                  <a:lnTo>
                    <a:pt x="3785" y="14017"/>
                  </a:lnTo>
                  <a:lnTo>
                    <a:pt x="3824" y="14403"/>
                  </a:lnTo>
                  <a:lnTo>
                    <a:pt x="3901" y="14751"/>
                  </a:lnTo>
                  <a:lnTo>
                    <a:pt x="3669" y="14712"/>
                  </a:lnTo>
                  <a:lnTo>
                    <a:pt x="3399" y="14712"/>
                  </a:lnTo>
                  <a:lnTo>
                    <a:pt x="3167" y="14751"/>
                  </a:lnTo>
                  <a:lnTo>
                    <a:pt x="2935" y="14790"/>
                  </a:lnTo>
                  <a:lnTo>
                    <a:pt x="2665" y="14867"/>
                  </a:lnTo>
                  <a:lnTo>
                    <a:pt x="2433" y="14983"/>
                  </a:lnTo>
                  <a:lnTo>
                    <a:pt x="2240" y="15098"/>
                  </a:lnTo>
                  <a:lnTo>
                    <a:pt x="2009" y="15253"/>
                  </a:lnTo>
                  <a:lnTo>
                    <a:pt x="1931" y="15330"/>
                  </a:lnTo>
                  <a:lnTo>
                    <a:pt x="1931" y="15407"/>
                  </a:lnTo>
                  <a:lnTo>
                    <a:pt x="1970" y="15485"/>
                  </a:lnTo>
                  <a:lnTo>
                    <a:pt x="2047" y="15523"/>
                  </a:lnTo>
                  <a:lnTo>
                    <a:pt x="2704" y="15871"/>
                  </a:lnTo>
                  <a:lnTo>
                    <a:pt x="2356" y="16064"/>
                  </a:lnTo>
                  <a:lnTo>
                    <a:pt x="2047" y="16334"/>
                  </a:lnTo>
                  <a:lnTo>
                    <a:pt x="1738" y="16604"/>
                  </a:lnTo>
                  <a:lnTo>
                    <a:pt x="1468" y="16875"/>
                  </a:lnTo>
                  <a:lnTo>
                    <a:pt x="1198" y="17222"/>
                  </a:lnTo>
                  <a:lnTo>
                    <a:pt x="1005" y="17570"/>
                  </a:lnTo>
                  <a:lnTo>
                    <a:pt x="812" y="17956"/>
                  </a:lnTo>
                  <a:lnTo>
                    <a:pt x="657" y="18342"/>
                  </a:lnTo>
                  <a:lnTo>
                    <a:pt x="464" y="18960"/>
                  </a:lnTo>
                  <a:lnTo>
                    <a:pt x="387" y="19385"/>
                  </a:lnTo>
                  <a:lnTo>
                    <a:pt x="310" y="19809"/>
                  </a:lnTo>
                  <a:lnTo>
                    <a:pt x="271" y="20234"/>
                  </a:lnTo>
                  <a:lnTo>
                    <a:pt x="310" y="20659"/>
                  </a:lnTo>
                  <a:lnTo>
                    <a:pt x="348" y="20813"/>
                  </a:lnTo>
                  <a:lnTo>
                    <a:pt x="425" y="20968"/>
                  </a:lnTo>
                  <a:lnTo>
                    <a:pt x="503" y="21084"/>
                  </a:lnTo>
                  <a:lnTo>
                    <a:pt x="618" y="21200"/>
                  </a:lnTo>
                  <a:lnTo>
                    <a:pt x="773" y="21277"/>
                  </a:lnTo>
                  <a:lnTo>
                    <a:pt x="927" y="21315"/>
                  </a:lnTo>
                  <a:lnTo>
                    <a:pt x="1275" y="21393"/>
                  </a:lnTo>
                  <a:lnTo>
                    <a:pt x="1661" y="21354"/>
                  </a:lnTo>
                  <a:lnTo>
                    <a:pt x="2047" y="21277"/>
                  </a:lnTo>
                  <a:lnTo>
                    <a:pt x="2433" y="21161"/>
                  </a:lnTo>
                  <a:lnTo>
                    <a:pt x="2820" y="21007"/>
                  </a:lnTo>
                  <a:lnTo>
                    <a:pt x="3437" y="20698"/>
                  </a:lnTo>
                  <a:lnTo>
                    <a:pt x="3901" y="20389"/>
                  </a:lnTo>
                  <a:lnTo>
                    <a:pt x="4364" y="20003"/>
                  </a:lnTo>
                  <a:lnTo>
                    <a:pt x="4750" y="19539"/>
                  </a:lnTo>
                  <a:lnTo>
                    <a:pt x="5098" y="19037"/>
                  </a:lnTo>
                  <a:lnTo>
                    <a:pt x="5136" y="19230"/>
                  </a:lnTo>
                  <a:lnTo>
                    <a:pt x="5214" y="19423"/>
                  </a:lnTo>
                  <a:lnTo>
                    <a:pt x="5329" y="19578"/>
                  </a:lnTo>
                  <a:lnTo>
                    <a:pt x="5484" y="19771"/>
                  </a:lnTo>
                  <a:lnTo>
                    <a:pt x="5561" y="19809"/>
                  </a:lnTo>
                  <a:lnTo>
                    <a:pt x="5638" y="19809"/>
                  </a:lnTo>
                  <a:lnTo>
                    <a:pt x="5716" y="19771"/>
                  </a:lnTo>
                  <a:lnTo>
                    <a:pt x="5793" y="19694"/>
                  </a:lnTo>
                  <a:lnTo>
                    <a:pt x="5986" y="19153"/>
                  </a:lnTo>
                  <a:lnTo>
                    <a:pt x="6179" y="18612"/>
                  </a:lnTo>
                  <a:lnTo>
                    <a:pt x="6295" y="18033"/>
                  </a:lnTo>
                  <a:lnTo>
                    <a:pt x="6372" y="17454"/>
                  </a:lnTo>
                  <a:lnTo>
                    <a:pt x="6913" y="17608"/>
                  </a:lnTo>
                  <a:lnTo>
                    <a:pt x="7183" y="17608"/>
                  </a:lnTo>
                  <a:lnTo>
                    <a:pt x="7183" y="17531"/>
                  </a:lnTo>
                  <a:lnTo>
                    <a:pt x="7531" y="16720"/>
                  </a:lnTo>
                  <a:lnTo>
                    <a:pt x="7724" y="16334"/>
                  </a:lnTo>
                  <a:lnTo>
                    <a:pt x="7955" y="15948"/>
                  </a:lnTo>
                  <a:lnTo>
                    <a:pt x="8110" y="15987"/>
                  </a:lnTo>
                  <a:lnTo>
                    <a:pt x="8535" y="16064"/>
                  </a:lnTo>
                  <a:lnTo>
                    <a:pt x="8921" y="16102"/>
                  </a:lnTo>
                  <a:lnTo>
                    <a:pt x="9307" y="16064"/>
                  </a:lnTo>
                  <a:lnTo>
                    <a:pt x="9693" y="16025"/>
                  </a:lnTo>
                  <a:lnTo>
                    <a:pt x="9693" y="16025"/>
                  </a:lnTo>
                  <a:lnTo>
                    <a:pt x="8998" y="16604"/>
                  </a:lnTo>
                  <a:lnTo>
                    <a:pt x="8226" y="17106"/>
                  </a:lnTo>
                  <a:lnTo>
                    <a:pt x="8148" y="17222"/>
                  </a:lnTo>
                  <a:lnTo>
                    <a:pt x="8148" y="17300"/>
                  </a:lnTo>
                  <a:lnTo>
                    <a:pt x="8264" y="18110"/>
                  </a:lnTo>
                  <a:lnTo>
                    <a:pt x="8341" y="18883"/>
                  </a:lnTo>
                  <a:lnTo>
                    <a:pt x="8380" y="19655"/>
                  </a:lnTo>
                  <a:lnTo>
                    <a:pt x="8380" y="20427"/>
                  </a:lnTo>
                  <a:lnTo>
                    <a:pt x="8419" y="20543"/>
                  </a:lnTo>
                  <a:lnTo>
                    <a:pt x="8496" y="20620"/>
                  </a:lnTo>
                  <a:lnTo>
                    <a:pt x="8612" y="20659"/>
                  </a:lnTo>
                  <a:lnTo>
                    <a:pt x="8728" y="20620"/>
                  </a:lnTo>
                  <a:lnTo>
                    <a:pt x="11392" y="18806"/>
                  </a:lnTo>
                  <a:lnTo>
                    <a:pt x="12705" y="17840"/>
                  </a:lnTo>
                  <a:lnTo>
                    <a:pt x="13323" y="17338"/>
                  </a:lnTo>
                  <a:lnTo>
                    <a:pt x="13941" y="16836"/>
                  </a:lnTo>
                  <a:lnTo>
                    <a:pt x="13979" y="16759"/>
                  </a:lnTo>
                  <a:lnTo>
                    <a:pt x="13979" y="16682"/>
                  </a:lnTo>
                  <a:lnTo>
                    <a:pt x="13979" y="16643"/>
                  </a:lnTo>
                  <a:lnTo>
                    <a:pt x="13941" y="16257"/>
                  </a:lnTo>
                  <a:lnTo>
                    <a:pt x="13902" y="15871"/>
                  </a:lnTo>
                  <a:lnTo>
                    <a:pt x="13825" y="15098"/>
                  </a:lnTo>
                  <a:lnTo>
                    <a:pt x="13748" y="13747"/>
                  </a:lnTo>
                  <a:lnTo>
                    <a:pt x="14443" y="13129"/>
                  </a:lnTo>
                  <a:lnTo>
                    <a:pt x="15099" y="12473"/>
                  </a:lnTo>
                  <a:lnTo>
                    <a:pt x="15756" y="11816"/>
                  </a:lnTo>
                  <a:lnTo>
                    <a:pt x="16373" y="11121"/>
                  </a:lnTo>
                  <a:lnTo>
                    <a:pt x="17455" y="9924"/>
                  </a:lnTo>
                  <a:lnTo>
                    <a:pt x="18459" y="8650"/>
                  </a:lnTo>
                  <a:lnTo>
                    <a:pt x="19424" y="7376"/>
                  </a:lnTo>
                  <a:lnTo>
                    <a:pt x="20351" y="6024"/>
                  </a:lnTo>
                  <a:lnTo>
                    <a:pt x="21239" y="4673"/>
                  </a:lnTo>
                  <a:lnTo>
                    <a:pt x="22088" y="3321"/>
                  </a:lnTo>
                  <a:lnTo>
                    <a:pt x="22938" y="1931"/>
                  </a:lnTo>
                  <a:lnTo>
                    <a:pt x="23749" y="502"/>
                  </a:lnTo>
                  <a:lnTo>
                    <a:pt x="23749" y="425"/>
                  </a:lnTo>
                  <a:lnTo>
                    <a:pt x="23749" y="348"/>
                  </a:lnTo>
                  <a:lnTo>
                    <a:pt x="23749" y="270"/>
                  </a:lnTo>
                  <a:lnTo>
                    <a:pt x="23787" y="155"/>
                  </a:lnTo>
                  <a:lnTo>
                    <a:pt x="23787" y="77"/>
                  </a:lnTo>
                  <a:lnTo>
                    <a:pt x="23749" y="39"/>
                  </a:lnTo>
                  <a:lnTo>
                    <a:pt x="23672" y="0"/>
                  </a:lnTo>
                  <a:lnTo>
                    <a:pt x="23633" y="39"/>
                  </a:lnTo>
                  <a:lnTo>
                    <a:pt x="23633" y="77"/>
                  </a:lnTo>
                  <a:lnTo>
                    <a:pt x="235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11"/>
            <p:cNvSpPr/>
            <p:nvPr/>
          </p:nvSpPr>
          <p:spPr>
            <a:xfrm>
              <a:off x="5635500" y="4343650"/>
              <a:ext cx="54100" cy="45400"/>
            </a:xfrm>
            <a:custGeom>
              <a:avLst/>
              <a:gdLst/>
              <a:ahLst/>
              <a:cxnLst/>
              <a:rect l="l" t="t" r="r" b="b"/>
              <a:pathLst>
                <a:path w="2164" h="1816" extrusionOk="0">
                  <a:moveTo>
                    <a:pt x="1314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5"/>
                  </a:lnTo>
                  <a:lnTo>
                    <a:pt x="1777" y="889"/>
                  </a:lnTo>
                  <a:lnTo>
                    <a:pt x="1777" y="928"/>
                  </a:lnTo>
                  <a:lnTo>
                    <a:pt x="1738" y="1005"/>
                  </a:lnTo>
                  <a:lnTo>
                    <a:pt x="1661" y="1044"/>
                  </a:lnTo>
                  <a:lnTo>
                    <a:pt x="1584" y="1082"/>
                  </a:lnTo>
                  <a:lnTo>
                    <a:pt x="1275" y="1121"/>
                  </a:lnTo>
                  <a:lnTo>
                    <a:pt x="927" y="1121"/>
                  </a:lnTo>
                  <a:lnTo>
                    <a:pt x="619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1"/>
                  </a:lnTo>
                  <a:lnTo>
                    <a:pt x="348" y="1005"/>
                  </a:lnTo>
                  <a:lnTo>
                    <a:pt x="387" y="850"/>
                  </a:lnTo>
                  <a:lnTo>
                    <a:pt x="464" y="735"/>
                  </a:lnTo>
                  <a:lnTo>
                    <a:pt x="580" y="619"/>
                  </a:lnTo>
                  <a:lnTo>
                    <a:pt x="657" y="503"/>
                  </a:lnTo>
                  <a:lnTo>
                    <a:pt x="812" y="426"/>
                  </a:lnTo>
                  <a:lnTo>
                    <a:pt x="966" y="387"/>
                  </a:lnTo>
                  <a:close/>
                  <a:moveTo>
                    <a:pt x="1005" y="1"/>
                  </a:moveTo>
                  <a:lnTo>
                    <a:pt x="812" y="40"/>
                  </a:lnTo>
                  <a:lnTo>
                    <a:pt x="619" y="117"/>
                  </a:lnTo>
                  <a:lnTo>
                    <a:pt x="425" y="233"/>
                  </a:lnTo>
                  <a:lnTo>
                    <a:pt x="271" y="348"/>
                  </a:lnTo>
                  <a:lnTo>
                    <a:pt x="155" y="503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30"/>
                  </a:lnTo>
                  <a:lnTo>
                    <a:pt x="117" y="1623"/>
                  </a:lnTo>
                  <a:lnTo>
                    <a:pt x="155" y="1739"/>
                  </a:lnTo>
                  <a:lnTo>
                    <a:pt x="232" y="1777"/>
                  </a:lnTo>
                  <a:lnTo>
                    <a:pt x="348" y="1816"/>
                  </a:lnTo>
                  <a:lnTo>
                    <a:pt x="425" y="1739"/>
                  </a:lnTo>
                  <a:lnTo>
                    <a:pt x="580" y="1623"/>
                  </a:lnTo>
                  <a:lnTo>
                    <a:pt x="696" y="1546"/>
                  </a:lnTo>
                  <a:lnTo>
                    <a:pt x="889" y="1507"/>
                  </a:lnTo>
                  <a:lnTo>
                    <a:pt x="1429" y="1507"/>
                  </a:lnTo>
                  <a:lnTo>
                    <a:pt x="1584" y="1468"/>
                  </a:lnTo>
                  <a:lnTo>
                    <a:pt x="1777" y="1430"/>
                  </a:lnTo>
                  <a:lnTo>
                    <a:pt x="1931" y="1352"/>
                  </a:lnTo>
                  <a:lnTo>
                    <a:pt x="2047" y="1237"/>
                  </a:lnTo>
                  <a:lnTo>
                    <a:pt x="2125" y="1121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9"/>
                  </a:lnTo>
                  <a:lnTo>
                    <a:pt x="2086" y="464"/>
                  </a:lnTo>
                  <a:lnTo>
                    <a:pt x="1970" y="310"/>
                  </a:lnTo>
                  <a:lnTo>
                    <a:pt x="1816" y="194"/>
                  </a:lnTo>
                  <a:lnTo>
                    <a:pt x="1623" y="78"/>
                  </a:lnTo>
                  <a:lnTo>
                    <a:pt x="142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11"/>
            <p:cNvSpPr/>
            <p:nvPr/>
          </p:nvSpPr>
          <p:spPr>
            <a:xfrm>
              <a:off x="4572625" y="43774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2"/>
                  </a:lnTo>
                  <a:lnTo>
                    <a:pt x="23479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5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2"/>
                  </a:lnTo>
                  <a:lnTo>
                    <a:pt x="23865" y="3514"/>
                  </a:lnTo>
                  <a:lnTo>
                    <a:pt x="23788" y="3399"/>
                  </a:lnTo>
                  <a:lnTo>
                    <a:pt x="23749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1"/>
                  </a:lnTo>
                  <a:lnTo>
                    <a:pt x="16567" y="5407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8"/>
                  </a:lnTo>
                  <a:lnTo>
                    <a:pt x="15949" y="5020"/>
                  </a:lnTo>
                  <a:lnTo>
                    <a:pt x="16065" y="4982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8" y="4982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7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2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600"/>
                  </a:lnTo>
                  <a:lnTo>
                    <a:pt x="14250" y="5445"/>
                  </a:lnTo>
                  <a:lnTo>
                    <a:pt x="14365" y="5368"/>
                  </a:lnTo>
                  <a:lnTo>
                    <a:pt x="14443" y="5329"/>
                  </a:lnTo>
                  <a:close/>
                  <a:moveTo>
                    <a:pt x="18999" y="5484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0" y="5677"/>
                  </a:lnTo>
                  <a:lnTo>
                    <a:pt x="18845" y="5522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1" y="6102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8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891" y="6951"/>
                  </a:lnTo>
                  <a:lnTo>
                    <a:pt x="20467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9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2" y="5986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2" y="6295"/>
                  </a:lnTo>
                  <a:lnTo>
                    <a:pt x="23749" y="6565"/>
                  </a:lnTo>
                  <a:lnTo>
                    <a:pt x="23517" y="6797"/>
                  </a:lnTo>
                  <a:lnTo>
                    <a:pt x="23247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131" y="6102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8" y="6797"/>
                  </a:lnTo>
                  <a:lnTo>
                    <a:pt x="12628" y="6681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2"/>
                  </a:lnTo>
                  <a:close/>
                  <a:moveTo>
                    <a:pt x="22166" y="6565"/>
                  </a:moveTo>
                  <a:lnTo>
                    <a:pt x="22282" y="6604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6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3" y="7106"/>
                  </a:lnTo>
                  <a:lnTo>
                    <a:pt x="21471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50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6" y="7994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40" y="7723"/>
                  </a:lnTo>
                  <a:lnTo>
                    <a:pt x="11817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2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8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5" y="9770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3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3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6" y="11739"/>
                  </a:lnTo>
                  <a:lnTo>
                    <a:pt x="10658" y="11701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6" y="10697"/>
                  </a:lnTo>
                  <a:lnTo>
                    <a:pt x="10929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4" y="11778"/>
                  </a:lnTo>
                  <a:lnTo>
                    <a:pt x="6372" y="12010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9" y="11508"/>
                  </a:lnTo>
                  <a:lnTo>
                    <a:pt x="5754" y="11469"/>
                  </a:lnTo>
                  <a:close/>
                  <a:moveTo>
                    <a:pt x="10543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3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40" y="13207"/>
                  </a:lnTo>
                  <a:lnTo>
                    <a:pt x="7338" y="13014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4" y="12627"/>
                  </a:moveTo>
                  <a:lnTo>
                    <a:pt x="8959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8" y="13207"/>
                  </a:lnTo>
                  <a:lnTo>
                    <a:pt x="9037" y="13284"/>
                  </a:lnTo>
                  <a:lnTo>
                    <a:pt x="8805" y="13323"/>
                  </a:lnTo>
                  <a:lnTo>
                    <a:pt x="8573" y="13323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42" y="13014"/>
                  </a:lnTo>
                  <a:lnTo>
                    <a:pt x="8419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7" y="0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1" y="2279"/>
                  </a:lnTo>
                  <a:lnTo>
                    <a:pt x="23054" y="2395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63" y="3283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1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80"/>
                  </a:lnTo>
                  <a:lnTo>
                    <a:pt x="23479" y="4750"/>
                  </a:lnTo>
                  <a:lnTo>
                    <a:pt x="23440" y="4905"/>
                  </a:lnTo>
                  <a:lnTo>
                    <a:pt x="23440" y="5020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5" y="6295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5"/>
                  </a:lnTo>
                  <a:lnTo>
                    <a:pt x="21509" y="6411"/>
                  </a:lnTo>
                  <a:lnTo>
                    <a:pt x="21355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9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4"/>
                  </a:lnTo>
                  <a:lnTo>
                    <a:pt x="19463" y="5329"/>
                  </a:lnTo>
                  <a:lnTo>
                    <a:pt x="19385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1"/>
                  </a:lnTo>
                  <a:lnTo>
                    <a:pt x="18497" y="5407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3" y="4673"/>
                  </a:lnTo>
                  <a:lnTo>
                    <a:pt x="17957" y="4596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5" y="5098"/>
                  </a:lnTo>
                  <a:lnTo>
                    <a:pt x="16760" y="4943"/>
                  </a:lnTo>
                  <a:lnTo>
                    <a:pt x="16605" y="4789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636" y="4943"/>
                  </a:lnTo>
                  <a:lnTo>
                    <a:pt x="14443" y="4982"/>
                  </a:lnTo>
                  <a:lnTo>
                    <a:pt x="14288" y="5020"/>
                  </a:lnTo>
                  <a:lnTo>
                    <a:pt x="14134" y="5098"/>
                  </a:lnTo>
                  <a:lnTo>
                    <a:pt x="14057" y="5175"/>
                  </a:lnTo>
                  <a:lnTo>
                    <a:pt x="13941" y="5291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90"/>
                  </a:lnTo>
                  <a:lnTo>
                    <a:pt x="12164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508" y="7415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4"/>
                  </a:lnTo>
                  <a:lnTo>
                    <a:pt x="11315" y="8148"/>
                  </a:lnTo>
                  <a:lnTo>
                    <a:pt x="11354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1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6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10"/>
                  </a:lnTo>
                  <a:lnTo>
                    <a:pt x="9423" y="12087"/>
                  </a:lnTo>
                  <a:lnTo>
                    <a:pt x="9384" y="12203"/>
                  </a:lnTo>
                  <a:lnTo>
                    <a:pt x="9346" y="12319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9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9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3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5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5" y="10735"/>
                  </a:lnTo>
                  <a:lnTo>
                    <a:pt x="5330" y="10504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3" y="10311"/>
                  </a:lnTo>
                  <a:lnTo>
                    <a:pt x="4828" y="10311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61"/>
                  </a:lnTo>
                  <a:lnTo>
                    <a:pt x="3746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6"/>
                  </a:lnTo>
                  <a:lnTo>
                    <a:pt x="3013" y="9770"/>
                  </a:lnTo>
                  <a:lnTo>
                    <a:pt x="2974" y="9616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700" y="9191"/>
                  </a:lnTo>
                  <a:lnTo>
                    <a:pt x="1545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1"/>
                  </a:lnTo>
                  <a:lnTo>
                    <a:pt x="812" y="12936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53" y="11932"/>
                  </a:lnTo>
                  <a:lnTo>
                    <a:pt x="3515" y="11817"/>
                  </a:lnTo>
                  <a:lnTo>
                    <a:pt x="3437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3"/>
                  </a:lnTo>
                  <a:lnTo>
                    <a:pt x="619" y="12048"/>
                  </a:lnTo>
                  <a:lnTo>
                    <a:pt x="541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1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30" y="10388"/>
                  </a:lnTo>
                  <a:lnTo>
                    <a:pt x="1738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1" y="13786"/>
                  </a:lnTo>
                  <a:lnTo>
                    <a:pt x="9346" y="13709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9" y="12473"/>
                  </a:lnTo>
                  <a:lnTo>
                    <a:pt x="11122" y="12126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114"/>
                  </a:lnTo>
                  <a:lnTo>
                    <a:pt x="12358" y="8612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84" y="7299"/>
                  </a:lnTo>
                  <a:lnTo>
                    <a:pt x="13632" y="6990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3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0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9"/>
                  </a:lnTo>
                  <a:lnTo>
                    <a:pt x="24058" y="6990"/>
                  </a:lnTo>
                  <a:lnTo>
                    <a:pt x="24367" y="6642"/>
                  </a:lnTo>
                  <a:lnTo>
                    <a:pt x="24598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84"/>
                  </a:lnTo>
                  <a:lnTo>
                    <a:pt x="24058" y="1198"/>
                  </a:lnTo>
                  <a:lnTo>
                    <a:pt x="23788" y="811"/>
                  </a:lnTo>
                  <a:lnTo>
                    <a:pt x="23942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70" y="78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11"/>
            <p:cNvSpPr/>
            <p:nvPr/>
          </p:nvSpPr>
          <p:spPr>
            <a:xfrm>
              <a:off x="5082350" y="43871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9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3" y="2433"/>
                  </a:lnTo>
                  <a:lnTo>
                    <a:pt x="5368" y="2819"/>
                  </a:lnTo>
                  <a:lnTo>
                    <a:pt x="5484" y="3206"/>
                  </a:lnTo>
                  <a:lnTo>
                    <a:pt x="5522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2" y="5214"/>
                  </a:lnTo>
                  <a:lnTo>
                    <a:pt x="5445" y="5600"/>
                  </a:lnTo>
                  <a:lnTo>
                    <a:pt x="5329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09" y="8032"/>
                  </a:lnTo>
                  <a:lnTo>
                    <a:pt x="3939" y="8380"/>
                  </a:lnTo>
                  <a:lnTo>
                    <a:pt x="3630" y="8728"/>
                  </a:lnTo>
                  <a:lnTo>
                    <a:pt x="3283" y="9036"/>
                  </a:lnTo>
                  <a:lnTo>
                    <a:pt x="2935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8" y="10040"/>
                  </a:lnTo>
                  <a:lnTo>
                    <a:pt x="1313" y="10234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0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4"/>
                  </a:lnTo>
                  <a:lnTo>
                    <a:pt x="4827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8" y="5793"/>
                  </a:lnTo>
                  <a:lnTo>
                    <a:pt x="6024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4"/>
                  </a:lnTo>
                  <a:lnTo>
                    <a:pt x="4904" y="1005"/>
                  </a:lnTo>
                  <a:lnTo>
                    <a:pt x="4596" y="696"/>
                  </a:lnTo>
                  <a:lnTo>
                    <a:pt x="4287" y="425"/>
                  </a:lnTo>
                  <a:lnTo>
                    <a:pt x="3939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11"/>
            <p:cNvSpPr/>
            <p:nvPr/>
          </p:nvSpPr>
          <p:spPr>
            <a:xfrm>
              <a:off x="5492625" y="44122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1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1"/>
                  </a:lnTo>
                  <a:lnTo>
                    <a:pt x="3862" y="503"/>
                  </a:lnTo>
                  <a:lnTo>
                    <a:pt x="3322" y="773"/>
                  </a:lnTo>
                  <a:lnTo>
                    <a:pt x="2781" y="1082"/>
                  </a:lnTo>
                  <a:lnTo>
                    <a:pt x="2279" y="1429"/>
                  </a:lnTo>
                  <a:lnTo>
                    <a:pt x="1816" y="1854"/>
                  </a:lnTo>
                  <a:lnTo>
                    <a:pt x="1429" y="2279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7" y="4789"/>
                  </a:lnTo>
                  <a:lnTo>
                    <a:pt x="1" y="5368"/>
                  </a:lnTo>
                  <a:lnTo>
                    <a:pt x="348" y="5407"/>
                  </a:lnTo>
                  <a:lnTo>
                    <a:pt x="464" y="4982"/>
                  </a:lnTo>
                  <a:lnTo>
                    <a:pt x="580" y="4596"/>
                  </a:lnTo>
                  <a:lnTo>
                    <a:pt x="812" y="3978"/>
                  </a:lnTo>
                  <a:lnTo>
                    <a:pt x="1121" y="3399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7"/>
                  </a:lnTo>
                  <a:lnTo>
                    <a:pt x="3399" y="1159"/>
                  </a:lnTo>
                  <a:lnTo>
                    <a:pt x="3978" y="889"/>
                  </a:lnTo>
                  <a:lnTo>
                    <a:pt x="4635" y="657"/>
                  </a:lnTo>
                  <a:lnTo>
                    <a:pt x="5252" y="464"/>
                  </a:lnTo>
                  <a:lnTo>
                    <a:pt x="5909" y="387"/>
                  </a:lnTo>
                  <a:lnTo>
                    <a:pt x="6565" y="387"/>
                  </a:lnTo>
                  <a:lnTo>
                    <a:pt x="7222" y="464"/>
                  </a:lnTo>
                  <a:lnTo>
                    <a:pt x="7878" y="580"/>
                  </a:lnTo>
                  <a:lnTo>
                    <a:pt x="8496" y="812"/>
                  </a:lnTo>
                  <a:lnTo>
                    <a:pt x="9114" y="1082"/>
                  </a:lnTo>
                  <a:lnTo>
                    <a:pt x="9423" y="1275"/>
                  </a:lnTo>
                  <a:lnTo>
                    <a:pt x="9732" y="1507"/>
                  </a:lnTo>
                  <a:lnTo>
                    <a:pt x="10041" y="1700"/>
                  </a:lnTo>
                  <a:lnTo>
                    <a:pt x="10311" y="1931"/>
                  </a:lnTo>
                  <a:lnTo>
                    <a:pt x="10774" y="2472"/>
                  </a:lnTo>
                  <a:lnTo>
                    <a:pt x="11199" y="3013"/>
                  </a:lnTo>
                  <a:lnTo>
                    <a:pt x="11547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8"/>
                  </a:lnTo>
                  <a:lnTo>
                    <a:pt x="12859" y="6797"/>
                  </a:lnTo>
                  <a:lnTo>
                    <a:pt x="13130" y="7376"/>
                  </a:lnTo>
                  <a:lnTo>
                    <a:pt x="13439" y="7955"/>
                  </a:lnTo>
                  <a:lnTo>
                    <a:pt x="13825" y="8496"/>
                  </a:lnTo>
                  <a:lnTo>
                    <a:pt x="14250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500"/>
                  </a:lnTo>
                  <a:lnTo>
                    <a:pt x="15292" y="9654"/>
                  </a:lnTo>
                  <a:lnTo>
                    <a:pt x="15756" y="9809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9"/>
                  </a:lnTo>
                  <a:lnTo>
                    <a:pt x="17609" y="9616"/>
                  </a:lnTo>
                  <a:lnTo>
                    <a:pt x="17841" y="9500"/>
                  </a:lnTo>
                  <a:lnTo>
                    <a:pt x="18034" y="9384"/>
                  </a:lnTo>
                  <a:lnTo>
                    <a:pt x="18188" y="9230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2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80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6" y="8419"/>
                  </a:lnTo>
                  <a:lnTo>
                    <a:pt x="18072" y="8728"/>
                  </a:lnTo>
                  <a:lnTo>
                    <a:pt x="17802" y="8998"/>
                  </a:lnTo>
                  <a:lnTo>
                    <a:pt x="17493" y="9191"/>
                  </a:lnTo>
                  <a:lnTo>
                    <a:pt x="17184" y="9345"/>
                  </a:lnTo>
                  <a:lnTo>
                    <a:pt x="16837" y="9423"/>
                  </a:lnTo>
                  <a:lnTo>
                    <a:pt x="16451" y="9461"/>
                  </a:lnTo>
                  <a:lnTo>
                    <a:pt x="16103" y="9423"/>
                  </a:lnTo>
                  <a:lnTo>
                    <a:pt x="15717" y="9345"/>
                  </a:lnTo>
                  <a:lnTo>
                    <a:pt x="15369" y="9191"/>
                  </a:lnTo>
                  <a:lnTo>
                    <a:pt x="15022" y="8998"/>
                  </a:lnTo>
                  <a:lnTo>
                    <a:pt x="14713" y="8766"/>
                  </a:lnTo>
                  <a:lnTo>
                    <a:pt x="14404" y="8496"/>
                  </a:lnTo>
                  <a:lnTo>
                    <a:pt x="14172" y="8187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5" y="7183"/>
                  </a:lnTo>
                  <a:lnTo>
                    <a:pt x="13246" y="6526"/>
                  </a:lnTo>
                  <a:lnTo>
                    <a:pt x="12975" y="5831"/>
                  </a:lnTo>
                  <a:lnTo>
                    <a:pt x="12473" y="4480"/>
                  </a:lnTo>
                  <a:lnTo>
                    <a:pt x="12164" y="3823"/>
                  </a:lnTo>
                  <a:lnTo>
                    <a:pt x="11855" y="3206"/>
                  </a:lnTo>
                  <a:lnTo>
                    <a:pt x="11469" y="2588"/>
                  </a:lnTo>
                  <a:lnTo>
                    <a:pt x="11238" y="2279"/>
                  </a:lnTo>
                  <a:lnTo>
                    <a:pt x="11006" y="2009"/>
                  </a:lnTo>
                  <a:lnTo>
                    <a:pt x="10543" y="1584"/>
                  </a:lnTo>
                  <a:lnTo>
                    <a:pt x="10079" y="1198"/>
                  </a:lnTo>
                  <a:lnTo>
                    <a:pt x="9577" y="850"/>
                  </a:lnTo>
                  <a:lnTo>
                    <a:pt x="9037" y="580"/>
                  </a:lnTo>
                  <a:lnTo>
                    <a:pt x="8496" y="348"/>
                  </a:lnTo>
                  <a:lnTo>
                    <a:pt x="7917" y="194"/>
                  </a:lnTo>
                  <a:lnTo>
                    <a:pt x="7338" y="78"/>
                  </a:lnTo>
                  <a:lnTo>
                    <a:pt x="67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11"/>
            <p:cNvSpPr/>
            <p:nvPr/>
          </p:nvSpPr>
          <p:spPr>
            <a:xfrm>
              <a:off x="3907500" y="442282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0" y="464"/>
                  </a:moveTo>
                  <a:lnTo>
                    <a:pt x="11623" y="502"/>
                  </a:lnTo>
                  <a:lnTo>
                    <a:pt x="12048" y="541"/>
                  </a:lnTo>
                  <a:lnTo>
                    <a:pt x="12434" y="657"/>
                  </a:lnTo>
                  <a:lnTo>
                    <a:pt x="12627" y="734"/>
                  </a:lnTo>
                  <a:lnTo>
                    <a:pt x="12743" y="811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6" y="1699"/>
                  </a:lnTo>
                  <a:lnTo>
                    <a:pt x="12820" y="1892"/>
                  </a:lnTo>
                  <a:lnTo>
                    <a:pt x="12704" y="2086"/>
                  </a:lnTo>
                  <a:lnTo>
                    <a:pt x="12589" y="2240"/>
                  </a:lnTo>
                  <a:lnTo>
                    <a:pt x="12241" y="2472"/>
                  </a:lnTo>
                  <a:lnTo>
                    <a:pt x="11816" y="2742"/>
                  </a:lnTo>
                  <a:lnTo>
                    <a:pt x="11391" y="2935"/>
                  </a:lnTo>
                  <a:lnTo>
                    <a:pt x="10658" y="3205"/>
                  </a:lnTo>
                  <a:lnTo>
                    <a:pt x="9924" y="3437"/>
                  </a:lnTo>
                  <a:lnTo>
                    <a:pt x="9152" y="3707"/>
                  </a:lnTo>
                  <a:lnTo>
                    <a:pt x="8380" y="3900"/>
                  </a:lnTo>
                  <a:lnTo>
                    <a:pt x="7607" y="4094"/>
                  </a:lnTo>
                  <a:lnTo>
                    <a:pt x="6796" y="4287"/>
                  </a:lnTo>
                  <a:lnTo>
                    <a:pt x="5908" y="4441"/>
                  </a:lnTo>
                  <a:lnTo>
                    <a:pt x="5020" y="4596"/>
                  </a:lnTo>
                  <a:lnTo>
                    <a:pt x="4132" y="4711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0"/>
                  </a:lnTo>
                  <a:lnTo>
                    <a:pt x="1506" y="4673"/>
                  </a:lnTo>
                  <a:lnTo>
                    <a:pt x="1197" y="4557"/>
                  </a:lnTo>
                  <a:lnTo>
                    <a:pt x="888" y="4441"/>
                  </a:lnTo>
                  <a:lnTo>
                    <a:pt x="579" y="4248"/>
                  </a:lnTo>
                  <a:lnTo>
                    <a:pt x="657" y="4171"/>
                  </a:lnTo>
                  <a:lnTo>
                    <a:pt x="695" y="4055"/>
                  </a:lnTo>
                  <a:lnTo>
                    <a:pt x="695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1" y="3437"/>
                  </a:lnTo>
                  <a:lnTo>
                    <a:pt x="1313" y="3244"/>
                  </a:lnTo>
                  <a:lnTo>
                    <a:pt x="1854" y="2935"/>
                  </a:lnTo>
                  <a:lnTo>
                    <a:pt x="2278" y="2703"/>
                  </a:lnTo>
                  <a:lnTo>
                    <a:pt x="3012" y="2356"/>
                  </a:lnTo>
                  <a:lnTo>
                    <a:pt x="3707" y="2008"/>
                  </a:lnTo>
                  <a:lnTo>
                    <a:pt x="4479" y="1699"/>
                  </a:lnTo>
                  <a:lnTo>
                    <a:pt x="5252" y="1429"/>
                  </a:lnTo>
                  <a:lnTo>
                    <a:pt x="6024" y="1197"/>
                  </a:lnTo>
                  <a:lnTo>
                    <a:pt x="6835" y="1004"/>
                  </a:lnTo>
                  <a:lnTo>
                    <a:pt x="7607" y="811"/>
                  </a:lnTo>
                  <a:lnTo>
                    <a:pt x="8418" y="695"/>
                  </a:lnTo>
                  <a:lnTo>
                    <a:pt x="9229" y="580"/>
                  </a:lnTo>
                  <a:lnTo>
                    <a:pt x="10040" y="541"/>
                  </a:lnTo>
                  <a:lnTo>
                    <a:pt x="10735" y="502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1" y="1313"/>
                  </a:lnTo>
                  <a:lnTo>
                    <a:pt x="13708" y="1506"/>
                  </a:lnTo>
                  <a:lnTo>
                    <a:pt x="13747" y="1738"/>
                  </a:lnTo>
                  <a:lnTo>
                    <a:pt x="13708" y="2008"/>
                  </a:lnTo>
                  <a:lnTo>
                    <a:pt x="13631" y="2240"/>
                  </a:lnTo>
                  <a:lnTo>
                    <a:pt x="13515" y="2472"/>
                  </a:lnTo>
                  <a:lnTo>
                    <a:pt x="13399" y="2703"/>
                  </a:lnTo>
                  <a:lnTo>
                    <a:pt x="13206" y="2896"/>
                  </a:lnTo>
                  <a:lnTo>
                    <a:pt x="12859" y="3205"/>
                  </a:lnTo>
                  <a:lnTo>
                    <a:pt x="12473" y="3437"/>
                  </a:lnTo>
                  <a:lnTo>
                    <a:pt x="12048" y="3669"/>
                  </a:lnTo>
                  <a:lnTo>
                    <a:pt x="11623" y="3900"/>
                  </a:lnTo>
                  <a:lnTo>
                    <a:pt x="10658" y="4287"/>
                  </a:lnTo>
                  <a:lnTo>
                    <a:pt x="9731" y="4634"/>
                  </a:lnTo>
                  <a:lnTo>
                    <a:pt x="8766" y="4904"/>
                  </a:lnTo>
                  <a:lnTo>
                    <a:pt x="7762" y="5175"/>
                  </a:lnTo>
                  <a:lnTo>
                    <a:pt x="6758" y="5406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8"/>
                  </a:lnTo>
                  <a:lnTo>
                    <a:pt x="2780" y="5986"/>
                  </a:lnTo>
                  <a:lnTo>
                    <a:pt x="2278" y="5986"/>
                  </a:lnTo>
                  <a:lnTo>
                    <a:pt x="1815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5" y="5484"/>
                  </a:lnTo>
                  <a:lnTo>
                    <a:pt x="502" y="5252"/>
                  </a:lnTo>
                  <a:lnTo>
                    <a:pt x="348" y="5020"/>
                  </a:lnTo>
                  <a:lnTo>
                    <a:pt x="309" y="4866"/>
                  </a:lnTo>
                  <a:lnTo>
                    <a:pt x="309" y="4750"/>
                  </a:lnTo>
                  <a:lnTo>
                    <a:pt x="309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3"/>
                  </a:lnTo>
                  <a:lnTo>
                    <a:pt x="1931" y="5252"/>
                  </a:lnTo>
                  <a:lnTo>
                    <a:pt x="2587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6" y="5059"/>
                  </a:lnTo>
                  <a:lnTo>
                    <a:pt x="6912" y="4789"/>
                  </a:lnTo>
                  <a:lnTo>
                    <a:pt x="7839" y="4596"/>
                  </a:lnTo>
                  <a:lnTo>
                    <a:pt x="8727" y="4402"/>
                  </a:lnTo>
                  <a:lnTo>
                    <a:pt x="9615" y="4132"/>
                  </a:lnTo>
                  <a:lnTo>
                    <a:pt x="10503" y="3862"/>
                  </a:lnTo>
                  <a:lnTo>
                    <a:pt x="11353" y="3514"/>
                  </a:lnTo>
                  <a:lnTo>
                    <a:pt x="12164" y="3128"/>
                  </a:lnTo>
                  <a:lnTo>
                    <a:pt x="12434" y="2974"/>
                  </a:lnTo>
                  <a:lnTo>
                    <a:pt x="12704" y="2819"/>
                  </a:lnTo>
                  <a:lnTo>
                    <a:pt x="12936" y="2588"/>
                  </a:lnTo>
                  <a:lnTo>
                    <a:pt x="13129" y="2394"/>
                  </a:lnTo>
                  <a:lnTo>
                    <a:pt x="13322" y="2124"/>
                  </a:lnTo>
                  <a:lnTo>
                    <a:pt x="13438" y="1854"/>
                  </a:lnTo>
                  <a:lnTo>
                    <a:pt x="13515" y="1584"/>
                  </a:lnTo>
                  <a:lnTo>
                    <a:pt x="13515" y="1236"/>
                  </a:lnTo>
                  <a:lnTo>
                    <a:pt x="13477" y="1120"/>
                  </a:lnTo>
                  <a:close/>
                  <a:moveTo>
                    <a:pt x="10658" y="0"/>
                  </a:moveTo>
                  <a:lnTo>
                    <a:pt x="9886" y="39"/>
                  </a:lnTo>
                  <a:lnTo>
                    <a:pt x="9113" y="116"/>
                  </a:lnTo>
                  <a:lnTo>
                    <a:pt x="8302" y="232"/>
                  </a:lnTo>
                  <a:lnTo>
                    <a:pt x="7530" y="348"/>
                  </a:lnTo>
                  <a:lnTo>
                    <a:pt x="6719" y="541"/>
                  </a:lnTo>
                  <a:lnTo>
                    <a:pt x="5908" y="734"/>
                  </a:lnTo>
                  <a:lnTo>
                    <a:pt x="5020" y="1004"/>
                  </a:lnTo>
                  <a:lnTo>
                    <a:pt x="4132" y="1352"/>
                  </a:lnTo>
                  <a:lnTo>
                    <a:pt x="3244" y="1699"/>
                  </a:lnTo>
                  <a:lnTo>
                    <a:pt x="2394" y="2124"/>
                  </a:lnTo>
                  <a:lnTo>
                    <a:pt x="1776" y="2433"/>
                  </a:lnTo>
                  <a:lnTo>
                    <a:pt x="1390" y="2626"/>
                  </a:lnTo>
                  <a:lnTo>
                    <a:pt x="1043" y="2858"/>
                  </a:lnTo>
                  <a:lnTo>
                    <a:pt x="695" y="3090"/>
                  </a:lnTo>
                  <a:lnTo>
                    <a:pt x="463" y="3398"/>
                  </a:lnTo>
                  <a:lnTo>
                    <a:pt x="348" y="3553"/>
                  </a:lnTo>
                  <a:lnTo>
                    <a:pt x="270" y="3707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3" y="4132"/>
                  </a:lnTo>
                  <a:lnTo>
                    <a:pt x="193" y="4171"/>
                  </a:lnTo>
                  <a:lnTo>
                    <a:pt x="116" y="4325"/>
                  </a:lnTo>
                  <a:lnTo>
                    <a:pt x="39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5136"/>
                  </a:lnTo>
                  <a:lnTo>
                    <a:pt x="193" y="5445"/>
                  </a:lnTo>
                  <a:lnTo>
                    <a:pt x="348" y="5638"/>
                  </a:lnTo>
                  <a:lnTo>
                    <a:pt x="502" y="5831"/>
                  </a:lnTo>
                  <a:lnTo>
                    <a:pt x="695" y="5947"/>
                  </a:lnTo>
                  <a:lnTo>
                    <a:pt x="927" y="6063"/>
                  </a:lnTo>
                  <a:lnTo>
                    <a:pt x="965" y="6256"/>
                  </a:lnTo>
                  <a:lnTo>
                    <a:pt x="1274" y="6179"/>
                  </a:lnTo>
                  <a:lnTo>
                    <a:pt x="1313" y="6217"/>
                  </a:lnTo>
                  <a:lnTo>
                    <a:pt x="1313" y="6256"/>
                  </a:lnTo>
                  <a:lnTo>
                    <a:pt x="1352" y="6295"/>
                  </a:lnTo>
                  <a:lnTo>
                    <a:pt x="1467" y="6256"/>
                  </a:lnTo>
                  <a:lnTo>
                    <a:pt x="1815" y="6295"/>
                  </a:lnTo>
                  <a:lnTo>
                    <a:pt x="2394" y="6333"/>
                  </a:lnTo>
                  <a:lnTo>
                    <a:pt x="3012" y="6372"/>
                  </a:lnTo>
                  <a:lnTo>
                    <a:pt x="3591" y="6333"/>
                  </a:lnTo>
                  <a:lnTo>
                    <a:pt x="4171" y="6295"/>
                  </a:lnTo>
                  <a:lnTo>
                    <a:pt x="5368" y="6101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3" y="5522"/>
                  </a:lnTo>
                  <a:lnTo>
                    <a:pt x="9036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5" y="4132"/>
                  </a:lnTo>
                  <a:lnTo>
                    <a:pt x="12125" y="4248"/>
                  </a:lnTo>
                  <a:lnTo>
                    <a:pt x="12395" y="4287"/>
                  </a:lnTo>
                  <a:lnTo>
                    <a:pt x="12782" y="4711"/>
                  </a:lnTo>
                  <a:lnTo>
                    <a:pt x="13013" y="4518"/>
                  </a:lnTo>
                  <a:lnTo>
                    <a:pt x="12434" y="3939"/>
                  </a:lnTo>
                  <a:lnTo>
                    <a:pt x="12897" y="3669"/>
                  </a:lnTo>
                  <a:lnTo>
                    <a:pt x="13361" y="3321"/>
                  </a:lnTo>
                  <a:lnTo>
                    <a:pt x="13631" y="3051"/>
                  </a:lnTo>
                  <a:lnTo>
                    <a:pt x="13824" y="2703"/>
                  </a:lnTo>
                  <a:lnTo>
                    <a:pt x="14133" y="2626"/>
                  </a:lnTo>
                  <a:lnTo>
                    <a:pt x="14017" y="2317"/>
                  </a:lnTo>
                  <a:lnTo>
                    <a:pt x="14095" y="2008"/>
                  </a:lnTo>
                  <a:lnTo>
                    <a:pt x="14133" y="1738"/>
                  </a:lnTo>
                  <a:lnTo>
                    <a:pt x="14095" y="1468"/>
                  </a:lnTo>
                  <a:lnTo>
                    <a:pt x="14017" y="1236"/>
                  </a:lnTo>
                  <a:lnTo>
                    <a:pt x="13901" y="1004"/>
                  </a:lnTo>
                  <a:lnTo>
                    <a:pt x="13747" y="811"/>
                  </a:lnTo>
                  <a:lnTo>
                    <a:pt x="13477" y="618"/>
                  </a:lnTo>
                  <a:lnTo>
                    <a:pt x="13168" y="502"/>
                  </a:lnTo>
                  <a:lnTo>
                    <a:pt x="13091" y="502"/>
                  </a:lnTo>
                  <a:lnTo>
                    <a:pt x="12897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2" y="116"/>
                  </a:lnTo>
                  <a:lnTo>
                    <a:pt x="11816" y="39"/>
                  </a:lnTo>
                  <a:lnTo>
                    <a:pt x="1143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11"/>
            <p:cNvSpPr/>
            <p:nvPr/>
          </p:nvSpPr>
          <p:spPr>
            <a:xfrm>
              <a:off x="299900" y="4449850"/>
              <a:ext cx="375550" cy="386175"/>
            </a:xfrm>
            <a:custGeom>
              <a:avLst/>
              <a:gdLst/>
              <a:ahLst/>
              <a:cxnLst/>
              <a:rect l="l" t="t" r="r" b="b"/>
              <a:pathLst>
                <a:path w="15022" h="15447" extrusionOk="0">
                  <a:moveTo>
                    <a:pt x="8032" y="503"/>
                  </a:move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05"/>
                  </a:lnTo>
                  <a:lnTo>
                    <a:pt x="10697" y="1236"/>
                  </a:lnTo>
                  <a:lnTo>
                    <a:pt x="11160" y="1507"/>
                  </a:lnTo>
                  <a:lnTo>
                    <a:pt x="11623" y="1815"/>
                  </a:lnTo>
                  <a:lnTo>
                    <a:pt x="10813" y="2163"/>
                  </a:lnTo>
                  <a:lnTo>
                    <a:pt x="10079" y="2588"/>
                  </a:lnTo>
                  <a:lnTo>
                    <a:pt x="9307" y="3090"/>
                  </a:lnTo>
                  <a:lnTo>
                    <a:pt x="8611" y="3592"/>
                  </a:lnTo>
                  <a:lnTo>
                    <a:pt x="7955" y="4171"/>
                  </a:lnTo>
                  <a:lnTo>
                    <a:pt x="7299" y="4789"/>
                  </a:lnTo>
                  <a:lnTo>
                    <a:pt x="6719" y="5445"/>
                  </a:lnTo>
                  <a:lnTo>
                    <a:pt x="6140" y="6140"/>
                  </a:lnTo>
                  <a:lnTo>
                    <a:pt x="5638" y="6835"/>
                  </a:lnTo>
                  <a:lnTo>
                    <a:pt x="5213" y="7608"/>
                  </a:lnTo>
                  <a:lnTo>
                    <a:pt x="4789" y="8380"/>
                  </a:lnTo>
                  <a:lnTo>
                    <a:pt x="4480" y="9191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3" y="11739"/>
                  </a:lnTo>
                  <a:lnTo>
                    <a:pt x="3746" y="12628"/>
                  </a:lnTo>
                  <a:lnTo>
                    <a:pt x="3592" y="12666"/>
                  </a:lnTo>
                  <a:lnTo>
                    <a:pt x="3283" y="11817"/>
                  </a:lnTo>
                  <a:lnTo>
                    <a:pt x="3051" y="11006"/>
                  </a:lnTo>
                  <a:lnTo>
                    <a:pt x="2858" y="10195"/>
                  </a:lnTo>
                  <a:lnTo>
                    <a:pt x="2703" y="9345"/>
                  </a:lnTo>
                  <a:lnTo>
                    <a:pt x="2588" y="8496"/>
                  </a:lnTo>
                  <a:lnTo>
                    <a:pt x="2549" y="7646"/>
                  </a:lnTo>
                  <a:lnTo>
                    <a:pt x="2588" y="6797"/>
                  </a:lnTo>
                  <a:lnTo>
                    <a:pt x="2703" y="5909"/>
                  </a:lnTo>
                  <a:lnTo>
                    <a:pt x="2858" y="5214"/>
                  </a:lnTo>
                  <a:lnTo>
                    <a:pt x="3051" y="4480"/>
                  </a:lnTo>
                  <a:lnTo>
                    <a:pt x="3321" y="3823"/>
                  </a:lnTo>
                  <a:lnTo>
                    <a:pt x="3669" y="3167"/>
                  </a:lnTo>
                  <a:lnTo>
                    <a:pt x="4016" y="2549"/>
                  </a:lnTo>
                  <a:lnTo>
                    <a:pt x="4441" y="1970"/>
                  </a:lnTo>
                  <a:lnTo>
                    <a:pt x="4904" y="1391"/>
                  </a:lnTo>
                  <a:lnTo>
                    <a:pt x="5406" y="850"/>
                  </a:lnTo>
                  <a:lnTo>
                    <a:pt x="5908" y="696"/>
                  </a:lnTo>
                  <a:lnTo>
                    <a:pt x="6410" y="618"/>
                  </a:lnTo>
                  <a:lnTo>
                    <a:pt x="6951" y="541"/>
                  </a:lnTo>
                  <a:lnTo>
                    <a:pt x="7492" y="503"/>
                  </a:lnTo>
                  <a:close/>
                  <a:moveTo>
                    <a:pt x="11971" y="2086"/>
                  </a:moveTo>
                  <a:lnTo>
                    <a:pt x="12357" y="2433"/>
                  </a:lnTo>
                  <a:lnTo>
                    <a:pt x="12705" y="2781"/>
                  </a:lnTo>
                  <a:lnTo>
                    <a:pt x="13052" y="3206"/>
                  </a:lnTo>
                  <a:lnTo>
                    <a:pt x="13322" y="3630"/>
                  </a:lnTo>
                  <a:lnTo>
                    <a:pt x="13593" y="4094"/>
                  </a:lnTo>
                  <a:lnTo>
                    <a:pt x="13863" y="4557"/>
                  </a:lnTo>
                  <a:lnTo>
                    <a:pt x="14056" y="5059"/>
                  </a:lnTo>
                  <a:lnTo>
                    <a:pt x="14211" y="5600"/>
                  </a:lnTo>
                  <a:lnTo>
                    <a:pt x="14326" y="6102"/>
                  </a:lnTo>
                  <a:lnTo>
                    <a:pt x="14442" y="6604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1"/>
                  </a:lnTo>
                  <a:lnTo>
                    <a:pt x="11392" y="7144"/>
                  </a:lnTo>
                  <a:lnTo>
                    <a:pt x="10658" y="7376"/>
                  </a:lnTo>
                  <a:lnTo>
                    <a:pt x="9963" y="7685"/>
                  </a:lnTo>
                  <a:lnTo>
                    <a:pt x="9229" y="8032"/>
                  </a:lnTo>
                  <a:lnTo>
                    <a:pt x="8534" y="8419"/>
                  </a:lnTo>
                  <a:lnTo>
                    <a:pt x="7878" y="8843"/>
                  </a:lnTo>
                  <a:lnTo>
                    <a:pt x="7260" y="9268"/>
                  </a:lnTo>
                  <a:lnTo>
                    <a:pt x="6642" y="9770"/>
                  </a:lnTo>
                  <a:lnTo>
                    <a:pt x="6102" y="10311"/>
                  </a:lnTo>
                  <a:lnTo>
                    <a:pt x="5561" y="10890"/>
                  </a:lnTo>
                  <a:lnTo>
                    <a:pt x="5098" y="11469"/>
                  </a:lnTo>
                  <a:lnTo>
                    <a:pt x="4634" y="12126"/>
                  </a:lnTo>
                  <a:lnTo>
                    <a:pt x="4248" y="12782"/>
                  </a:lnTo>
                  <a:lnTo>
                    <a:pt x="4132" y="12705"/>
                  </a:lnTo>
                  <a:lnTo>
                    <a:pt x="3978" y="12666"/>
                  </a:lnTo>
                  <a:lnTo>
                    <a:pt x="4094" y="11778"/>
                  </a:lnTo>
                  <a:lnTo>
                    <a:pt x="4325" y="10929"/>
                  </a:lnTo>
                  <a:lnTo>
                    <a:pt x="4557" y="10079"/>
                  </a:lnTo>
                  <a:lnTo>
                    <a:pt x="4866" y="9268"/>
                  </a:lnTo>
                  <a:lnTo>
                    <a:pt x="5213" y="8496"/>
                  </a:lnTo>
                  <a:lnTo>
                    <a:pt x="5600" y="7724"/>
                  </a:lnTo>
                  <a:lnTo>
                    <a:pt x="6024" y="6990"/>
                  </a:lnTo>
                  <a:lnTo>
                    <a:pt x="6526" y="6256"/>
                  </a:lnTo>
                  <a:lnTo>
                    <a:pt x="7067" y="5600"/>
                  </a:lnTo>
                  <a:lnTo>
                    <a:pt x="7607" y="4943"/>
                  </a:lnTo>
                  <a:lnTo>
                    <a:pt x="8225" y="4364"/>
                  </a:lnTo>
                  <a:lnTo>
                    <a:pt x="8920" y="3823"/>
                  </a:lnTo>
                  <a:lnTo>
                    <a:pt x="9615" y="3321"/>
                  </a:lnTo>
                  <a:lnTo>
                    <a:pt x="10349" y="2858"/>
                  </a:lnTo>
                  <a:lnTo>
                    <a:pt x="11121" y="2433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39"/>
                  </a:lnTo>
                  <a:lnTo>
                    <a:pt x="14442" y="8689"/>
                  </a:lnTo>
                  <a:lnTo>
                    <a:pt x="14288" y="9538"/>
                  </a:lnTo>
                  <a:lnTo>
                    <a:pt x="14172" y="9925"/>
                  </a:lnTo>
                  <a:lnTo>
                    <a:pt x="14056" y="10349"/>
                  </a:lnTo>
                  <a:lnTo>
                    <a:pt x="13902" y="10735"/>
                  </a:lnTo>
                  <a:lnTo>
                    <a:pt x="13709" y="11122"/>
                  </a:lnTo>
                  <a:lnTo>
                    <a:pt x="13516" y="11508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50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1" y="13014"/>
                  </a:lnTo>
                  <a:lnTo>
                    <a:pt x="11701" y="12898"/>
                  </a:lnTo>
                  <a:lnTo>
                    <a:pt x="11121" y="12743"/>
                  </a:lnTo>
                  <a:lnTo>
                    <a:pt x="10542" y="12628"/>
                  </a:lnTo>
                  <a:lnTo>
                    <a:pt x="10002" y="12550"/>
                  </a:lnTo>
                  <a:lnTo>
                    <a:pt x="9422" y="12473"/>
                  </a:lnTo>
                  <a:lnTo>
                    <a:pt x="8843" y="12435"/>
                  </a:lnTo>
                  <a:lnTo>
                    <a:pt x="8303" y="12435"/>
                  </a:lnTo>
                  <a:lnTo>
                    <a:pt x="7762" y="12473"/>
                  </a:lnTo>
                  <a:lnTo>
                    <a:pt x="7221" y="12550"/>
                  </a:lnTo>
                  <a:lnTo>
                    <a:pt x="6719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23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01"/>
                  </a:lnTo>
                  <a:lnTo>
                    <a:pt x="5870" y="11160"/>
                  </a:lnTo>
                  <a:lnTo>
                    <a:pt x="6410" y="10620"/>
                  </a:lnTo>
                  <a:lnTo>
                    <a:pt x="6990" y="10118"/>
                  </a:lnTo>
                  <a:lnTo>
                    <a:pt x="7569" y="9616"/>
                  </a:lnTo>
                  <a:lnTo>
                    <a:pt x="8148" y="9191"/>
                  </a:lnTo>
                  <a:lnTo>
                    <a:pt x="8766" y="8805"/>
                  </a:lnTo>
                  <a:lnTo>
                    <a:pt x="9422" y="8419"/>
                  </a:lnTo>
                  <a:lnTo>
                    <a:pt x="10079" y="8110"/>
                  </a:lnTo>
                  <a:lnTo>
                    <a:pt x="10735" y="7801"/>
                  </a:lnTo>
                  <a:lnTo>
                    <a:pt x="11469" y="7569"/>
                  </a:lnTo>
                  <a:lnTo>
                    <a:pt x="12164" y="7337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6"/>
                  </a:moveTo>
                  <a:lnTo>
                    <a:pt x="4055" y="1815"/>
                  </a:lnTo>
                  <a:lnTo>
                    <a:pt x="3630" y="2433"/>
                  </a:lnTo>
                  <a:lnTo>
                    <a:pt x="3244" y="3090"/>
                  </a:lnTo>
                  <a:lnTo>
                    <a:pt x="2935" y="3785"/>
                  </a:lnTo>
                  <a:lnTo>
                    <a:pt x="2665" y="4519"/>
                  </a:lnTo>
                  <a:lnTo>
                    <a:pt x="2472" y="5252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4"/>
                  </a:lnTo>
                  <a:lnTo>
                    <a:pt x="2394" y="9847"/>
                  </a:lnTo>
                  <a:lnTo>
                    <a:pt x="2549" y="10620"/>
                  </a:lnTo>
                  <a:lnTo>
                    <a:pt x="2781" y="11353"/>
                  </a:lnTo>
                  <a:lnTo>
                    <a:pt x="3012" y="12048"/>
                  </a:lnTo>
                  <a:lnTo>
                    <a:pt x="3321" y="12743"/>
                  </a:lnTo>
                  <a:lnTo>
                    <a:pt x="3128" y="12859"/>
                  </a:lnTo>
                  <a:lnTo>
                    <a:pt x="2935" y="13014"/>
                  </a:lnTo>
                  <a:lnTo>
                    <a:pt x="2819" y="13207"/>
                  </a:lnTo>
                  <a:lnTo>
                    <a:pt x="2742" y="13439"/>
                  </a:lnTo>
                  <a:lnTo>
                    <a:pt x="2394" y="12975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6" y="11585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075"/>
                  </a:lnTo>
                  <a:lnTo>
                    <a:pt x="541" y="8534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1"/>
                  </a:lnTo>
                  <a:lnTo>
                    <a:pt x="773" y="5870"/>
                  </a:lnTo>
                  <a:lnTo>
                    <a:pt x="927" y="5291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1970"/>
                  </a:lnTo>
                  <a:lnTo>
                    <a:pt x="3939" y="1584"/>
                  </a:lnTo>
                  <a:lnTo>
                    <a:pt x="4518" y="1236"/>
                  </a:lnTo>
                  <a:close/>
                  <a:moveTo>
                    <a:pt x="3862" y="12975"/>
                  </a:moveTo>
                  <a:lnTo>
                    <a:pt x="4016" y="13014"/>
                  </a:lnTo>
                  <a:lnTo>
                    <a:pt x="4171" y="13130"/>
                  </a:lnTo>
                  <a:lnTo>
                    <a:pt x="4287" y="13284"/>
                  </a:lnTo>
                  <a:lnTo>
                    <a:pt x="4325" y="13439"/>
                  </a:lnTo>
                  <a:lnTo>
                    <a:pt x="4364" y="13593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5" y="13786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00"/>
                  </a:lnTo>
                  <a:lnTo>
                    <a:pt x="3051" y="13439"/>
                  </a:lnTo>
                  <a:lnTo>
                    <a:pt x="2974" y="13516"/>
                  </a:lnTo>
                  <a:lnTo>
                    <a:pt x="3051" y="13361"/>
                  </a:lnTo>
                  <a:lnTo>
                    <a:pt x="3167" y="13207"/>
                  </a:lnTo>
                  <a:lnTo>
                    <a:pt x="3321" y="13091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8187" y="12821"/>
                  </a:moveTo>
                  <a:lnTo>
                    <a:pt x="9152" y="12859"/>
                  </a:lnTo>
                  <a:lnTo>
                    <a:pt x="9615" y="12898"/>
                  </a:lnTo>
                  <a:lnTo>
                    <a:pt x="10117" y="12937"/>
                  </a:lnTo>
                  <a:lnTo>
                    <a:pt x="10504" y="13014"/>
                  </a:lnTo>
                  <a:lnTo>
                    <a:pt x="11006" y="13091"/>
                  </a:lnTo>
                  <a:lnTo>
                    <a:pt x="11508" y="13245"/>
                  </a:lnTo>
                  <a:lnTo>
                    <a:pt x="11701" y="13323"/>
                  </a:lnTo>
                  <a:lnTo>
                    <a:pt x="11894" y="13439"/>
                  </a:lnTo>
                  <a:lnTo>
                    <a:pt x="11508" y="13747"/>
                  </a:lnTo>
                  <a:lnTo>
                    <a:pt x="11083" y="14018"/>
                  </a:lnTo>
                  <a:lnTo>
                    <a:pt x="10658" y="14249"/>
                  </a:lnTo>
                  <a:lnTo>
                    <a:pt x="10233" y="14442"/>
                  </a:lnTo>
                  <a:lnTo>
                    <a:pt x="9770" y="14597"/>
                  </a:lnTo>
                  <a:lnTo>
                    <a:pt x="9307" y="14751"/>
                  </a:lnTo>
                  <a:lnTo>
                    <a:pt x="8843" y="14829"/>
                  </a:lnTo>
                  <a:lnTo>
                    <a:pt x="8341" y="14906"/>
                  </a:lnTo>
                  <a:lnTo>
                    <a:pt x="7878" y="14944"/>
                  </a:lnTo>
                  <a:lnTo>
                    <a:pt x="7376" y="14944"/>
                  </a:lnTo>
                  <a:lnTo>
                    <a:pt x="6912" y="14906"/>
                  </a:lnTo>
                  <a:lnTo>
                    <a:pt x="6410" y="14867"/>
                  </a:lnTo>
                  <a:lnTo>
                    <a:pt x="5947" y="14751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6" y="14288"/>
                  </a:lnTo>
                  <a:lnTo>
                    <a:pt x="4711" y="14018"/>
                  </a:lnTo>
                  <a:lnTo>
                    <a:pt x="4750" y="13709"/>
                  </a:lnTo>
                  <a:lnTo>
                    <a:pt x="4711" y="13593"/>
                  </a:lnTo>
                  <a:lnTo>
                    <a:pt x="5561" y="13284"/>
                  </a:lnTo>
                  <a:lnTo>
                    <a:pt x="6410" y="13091"/>
                  </a:lnTo>
                  <a:lnTo>
                    <a:pt x="7299" y="12937"/>
                  </a:lnTo>
                  <a:lnTo>
                    <a:pt x="8187" y="12821"/>
                  </a:lnTo>
                  <a:close/>
                  <a:moveTo>
                    <a:pt x="6990" y="1"/>
                  </a:moveTo>
                  <a:lnTo>
                    <a:pt x="6449" y="78"/>
                  </a:lnTo>
                  <a:lnTo>
                    <a:pt x="5870" y="194"/>
                  </a:lnTo>
                  <a:lnTo>
                    <a:pt x="5329" y="348"/>
                  </a:lnTo>
                  <a:lnTo>
                    <a:pt x="4789" y="580"/>
                  </a:lnTo>
                  <a:lnTo>
                    <a:pt x="4248" y="811"/>
                  </a:lnTo>
                  <a:lnTo>
                    <a:pt x="3785" y="1082"/>
                  </a:lnTo>
                  <a:lnTo>
                    <a:pt x="3283" y="1391"/>
                  </a:lnTo>
                  <a:lnTo>
                    <a:pt x="2819" y="1738"/>
                  </a:lnTo>
                  <a:lnTo>
                    <a:pt x="2394" y="2124"/>
                  </a:lnTo>
                  <a:lnTo>
                    <a:pt x="2008" y="2549"/>
                  </a:lnTo>
                  <a:lnTo>
                    <a:pt x="1622" y="3013"/>
                  </a:lnTo>
                  <a:lnTo>
                    <a:pt x="1275" y="3476"/>
                  </a:lnTo>
                  <a:lnTo>
                    <a:pt x="966" y="3978"/>
                  </a:lnTo>
                  <a:lnTo>
                    <a:pt x="695" y="4596"/>
                  </a:lnTo>
                  <a:lnTo>
                    <a:pt x="425" y="5214"/>
                  </a:lnTo>
                  <a:lnTo>
                    <a:pt x="232" y="5870"/>
                  </a:lnTo>
                  <a:lnTo>
                    <a:pt x="116" y="6526"/>
                  </a:lnTo>
                  <a:lnTo>
                    <a:pt x="39" y="7222"/>
                  </a:lnTo>
                  <a:lnTo>
                    <a:pt x="0" y="7878"/>
                  </a:lnTo>
                  <a:lnTo>
                    <a:pt x="39" y="8573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199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1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481"/>
                  </a:lnTo>
                  <a:lnTo>
                    <a:pt x="4132" y="14597"/>
                  </a:lnTo>
                  <a:lnTo>
                    <a:pt x="4557" y="14790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53"/>
                  </a:lnTo>
                  <a:lnTo>
                    <a:pt x="6333" y="15369"/>
                  </a:lnTo>
                  <a:lnTo>
                    <a:pt x="6797" y="15408"/>
                  </a:lnTo>
                  <a:lnTo>
                    <a:pt x="7299" y="15446"/>
                  </a:lnTo>
                  <a:lnTo>
                    <a:pt x="8225" y="15446"/>
                  </a:lnTo>
                  <a:lnTo>
                    <a:pt x="8689" y="15369"/>
                  </a:lnTo>
                  <a:lnTo>
                    <a:pt x="9152" y="15292"/>
                  </a:lnTo>
                  <a:lnTo>
                    <a:pt x="9615" y="15176"/>
                  </a:lnTo>
                  <a:lnTo>
                    <a:pt x="10079" y="15022"/>
                  </a:lnTo>
                  <a:lnTo>
                    <a:pt x="10542" y="14867"/>
                  </a:lnTo>
                  <a:lnTo>
                    <a:pt x="10967" y="14674"/>
                  </a:lnTo>
                  <a:lnTo>
                    <a:pt x="11392" y="14442"/>
                  </a:lnTo>
                  <a:lnTo>
                    <a:pt x="11855" y="14134"/>
                  </a:lnTo>
                  <a:lnTo>
                    <a:pt x="12318" y="13747"/>
                  </a:lnTo>
                  <a:lnTo>
                    <a:pt x="12743" y="13361"/>
                  </a:lnTo>
                  <a:lnTo>
                    <a:pt x="13129" y="12975"/>
                  </a:lnTo>
                  <a:lnTo>
                    <a:pt x="13477" y="12512"/>
                  </a:lnTo>
                  <a:lnTo>
                    <a:pt x="13786" y="12048"/>
                  </a:lnTo>
                  <a:lnTo>
                    <a:pt x="14056" y="11546"/>
                  </a:lnTo>
                  <a:lnTo>
                    <a:pt x="14288" y="11044"/>
                  </a:lnTo>
                  <a:lnTo>
                    <a:pt x="14520" y="10504"/>
                  </a:lnTo>
                  <a:lnTo>
                    <a:pt x="14674" y="9963"/>
                  </a:lnTo>
                  <a:lnTo>
                    <a:pt x="14828" y="9423"/>
                  </a:lnTo>
                  <a:lnTo>
                    <a:pt x="14906" y="8843"/>
                  </a:lnTo>
                  <a:lnTo>
                    <a:pt x="14983" y="8264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4" y="6565"/>
                  </a:lnTo>
                  <a:lnTo>
                    <a:pt x="14828" y="5986"/>
                  </a:lnTo>
                  <a:lnTo>
                    <a:pt x="14674" y="5368"/>
                  </a:lnTo>
                  <a:lnTo>
                    <a:pt x="14481" y="4789"/>
                  </a:lnTo>
                  <a:lnTo>
                    <a:pt x="14249" y="4248"/>
                  </a:lnTo>
                  <a:lnTo>
                    <a:pt x="13979" y="3708"/>
                  </a:lnTo>
                  <a:lnTo>
                    <a:pt x="13670" y="3206"/>
                  </a:lnTo>
                  <a:lnTo>
                    <a:pt x="13322" y="2742"/>
                  </a:lnTo>
                  <a:lnTo>
                    <a:pt x="12936" y="2279"/>
                  </a:lnTo>
                  <a:lnTo>
                    <a:pt x="12512" y="1893"/>
                  </a:lnTo>
                  <a:lnTo>
                    <a:pt x="12048" y="1507"/>
                  </a:lnTo>
                  <a:lnTo>
                    <a:pt x="11585" y="1159"/>
                  </a:lnTo>
                  <a:lnTo>
                    <a:pt x="11083" y="850"/>
                  </a:lnTo>
                  <a:lnTo>
                    <a:pt x="10542" y="580"/>
                  </a:lnTo>
                  <a:lnTo>
                    <a:pt x="9963" y="387"/>
                  </a:lnTo>
                  <a:lnTo>
                    <a:pt x="9384" y="194"/>
                  </a:lnTo>
                  <a:lnTo>
                    <a:pt x="8766" y="78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11"/>
            <p:cNvSpPr/>
            <p:nvPr/>
          </p:nvSpPr>
          <p:spPr>
            <a:xfrm>
              <a:off x="2298225" y="4462400"/>
              <a:ext cx="461475" cy="306050"/>
            </a:xfrm>
            <a:custGeom>
              <a:avLst/>
              <a:gdLst/>
              <a:ahLst/>
              <a:cxnLst/>
              <a:rect l="l" t="t" r="r" b="b"/>
              <a:pathLst>
                <a:path w="18459" h="12242" extrusionOk="0">
                  <a:moveTo>
                    <a:pt x="17609" y="4943"/>
                  </a:moveTo>
                  <a:lnTo>
                    <a:pt x="17763" y="4982"/>
                  </a:lnTo>
                  <a:lnTo>
                    <a:pt x="17879" y="5020"/>
                  </a:lnTo>
                  <a:lnTo>
                    <a:pt x="17917" y="5098"/>
                  </a:lnTo>
                  <a:lnTo>
                    <a:pt x="17956" y="5175"/>
                  </a:lnTo>
                  <a:lnTo>
                    <a:pt x="17956" y="5407"/>
                  </a:lnTo>
                  <a:lnTo>
                    <a:pt x="17956" y="5638"/>
                  </a:lnTo>
                  <a:lnTo>
                    <a:pt x="17879" y="5793"/>
                  </a:lnTo>
                  <a:lnTo>
                    <a:pt x="17763" y="5986"/>
                  </a:lnTo>
                  <a:lnTo>
                    <a:pt x="17570" y="6140"/>
                  </a:lnTo>
                  <a:lnTo>
                    <a:pt x="17222" y="6372"/>
                  </a:lnTo>
                  <a:lnTo>
                    <a:pt x="16913" y="6526"/>
                  </a:lnTo>
                  <a:lnTo>
                    <a:pt x="16566" y="6642"/>
                  </a:lnTo>
                  <a:lnTo>
                    <a:pt x="16257" y="6681"/>
                  </a:lnTo>
                  <a:lnTo>
                    <a:pt x="15909" y="6720"/>
                  </a:lnTo>
                  <a:lnTo>
                    <a:pt x="16141" y="6140"/>
                  </a:lnTo>
                  <a:lnTo>
                    <a:pt x="16257" y="5870"/>
                  </a:lnTo>
                  <a:lnTo>
                    <a:pt x="16411" y="5600"/>
                  </a:lnTo>
                  <a:lnTo>
                    <a:pt x="16605" y="5368"/>
                  </a:lnTo>
                  <a:lnTo>
                    <a:pt x="16798" y="5175"/>
                  </a:lnTo>
                  <a:lnTo>
                    <a:pt x="17068" y="5059"/>
                  </a:lnTo>
                  <a:lnTo>
                    <a:pt x="17377" y="4943"/>
                  </a:lnTo>
                  <a:close/>
                  <a:moveTo>
                    <a:pt x="13747" y="6295"/>
                  </a:moveTo>
                  <a:lnTo>
                    <a:pt x="14056" y="6333"/>
                  </a:lnTo>
                  <a:lnTo>
                    <a:pt x="14365" y="6411"/>
                  </a:lnTo>
                  <a:lnTo>
                    <a:pt x="14597" y="6526"/>
                  </a:lnTo>
                  <a:lnTo>
                    <a:pt x="14828" y="6681"/>
                  </a:lnTo>
                  <a:lnTo>
                    <a:pt x="15060" y="6835"/>
                  </a:lnTo>
                  <a:lnTo>
                    <a:pt x="14983" y="6951"/>
                  </a:lnTo>
                  <a:lnTo>
                    <a:pt x="14519" y="7067"/>
                  </a:lnTo>
                  <a:lnTo>
                    <a:pt x="14056" y="7144"/>
                  </a:lnTo>
                  <a:lnTo>
                    <a:pt x="13515" y="7144"/>
                  </a:lnTo>
                  <a:lnTo>
                    <a:pt x="13206" y="7106"/>
                  </a:lnTo>
                  <a:lnTo>
                    <a:pt x="12936" y="6990"/>
                  </a:lnTo>
                  <a:lnTo>
                    <a:pt x="12820" y="6951"/>
                  </a:lnTo>
                  <a:lnTo>
                    <a:pt x="12782" y="6874"/>
                  </a:lnTo>
                  <a:lnTo>
                    <a:pt x="12782" y="6758"/>
                  </a:lnTo>
                  <a:lnTo>
                    <a:pt x="12859" y="6642"/>
                  </a:lnTo>
                  <a:lnTo>
                    <a:pt x="12936" y="6449"/>
                  </a:lnTo>
                  <a:lnTo>
                    <a:pt x="13052" y="6333"/>
                  </a:lnTo>
                  <a:lnTo>
                    <a:pt x="13206" y="6295"/>
                  </a:lnTo>
                  <a:close/>
                  <a:moveTo>
                    <a:pt x="15523" y="7222"/>
                  </a:moveTo>
                  <a:lnTo>
                    <a:pt x="16064" y="7608"/>
                  </a:lnTo>
                  <a:lnTo>
                    <a:pt x="16334" y="7839"/>
                  </a:lnTo>
                  <a:lnTo>
                    <a:pt x="16566" y="8071"/>
                  </a:lnTo>
                  <a:lnTo>
                    <a:pt x="16798" y="8303"/>
                  </a:lnTo>
                  <a:lnTo>
                    <a:pt x="16991" y="8573"/>
                  </a:lnTo>
                  <a:lnTo>
                    <a:pt x="17068" y="8882"/>
                  </a:lnTo>
                  <a:lnTo>
                    <a:pt x="17107" y="9036"/>
                  </a:lnTo>
                  <a:lnTo>
                    <a:pt x="17107" y="9229"/>
                  </a:lnTo>
                  <a:lnTo>
                    <a:pt x="17068" y="9423"/>
                  </a:lnTo>
                  <a:lnTo>
                    <a:pt x="16952" y="9538"/>
                  </a:lnTo>
                  <a:lnTo>
                    <a:pt x="16836" y="9616"/>
                  </a:lnTo>
                  <a:lnTo>
                    <a:pt x="16682" y="9654"/>
                  </a:lnTo>
                  <a:lnTo>
                    <a:pt x="16527" y="9654"/>
                  </a:lnTo>
                  <a:lnTo>
                    <a:pt x="16373" y="9577"/>
                  </a:lnTo>
                  <a:lnTo>
                    <a:pt x="16218" y="9461"/>
                  </a:lnTo>
                  <a:lnTo>
                    <a:pt x="16103" y="9307"/>
                  </a:lnTo>
                  <a:lnTo>
                    <a:pt x="15909" y="8959"/>
                  </a:lnTo>
                  <a:lnTo>
                    <a:pt x="15716" y="8573"/>
                  </a:lnTo>
                  <a:lnTo>
                    <a:pt x="15639" y="8226"/>
                  </a:lnTo>
                  <a:lnTo>
                    <a:pt x="15562" y="7917"/>
                  </a:lnTo>
                  <a:lnTo>
                    <a:pt x="15523" y="7569"/>
                  </a:lnTo>
                  <a:lnTo>
                    <a:pt x="15523" y="7222"/>
                  </a:lnTo>
                  <a:close/>
                  <a:moveTo>
                    <a:pt x="5020" y="464"/>
                  </a:moveTo>
                  <a:lnTo>
                    <a:pt x="5638" y="541"/>
                  </a:lnTo>
                  <a:lnTo>
                    <a:pt x="6217" y="696"/>
                  </a:lnTo>
                  <a:lnTo>
                    <a:pt x="6758" y="927"/>
                  </a:lnTo>
                  <a:lnTo>
                    <a:pt x="7260" y="1236"/>
                  </a:lnTo>
                  <a:lnTo>
                    <a:pt x="7723" y="1622"/>
                  </a:lnTo>
                  <a:lnTo>
                    <a:pt x="8186" y="2047"/>
                  </a:lnTo>
                  <a:lnTo>
                    <a:pt x="8534" y="2549"/>
                  </a:lnTo>
                  <a:lnTo>
                    <a:pt x="8804" y="3013"/>
                  </a:lnTo>
                  <a:lnTo>
                    <a:pt x="9036" y="3437"/>
                  </a:lnTo>
                  <a:lnTo>
                    <a:pt x="9229" y="3901"/>
                  </a:lnTo>
                  <a:lnTo>
                    <a:pt x="9384" y="4403"/>
                  </a:lnTo>
                  <a:lnTo>
                    <a:pt x="9654" y="5368"/>
                  </a:lnTo>
                  <a:lnTo>
                    <a:pt x="9924" y="6333"/>
                  </a:lnTo>
                  <a:lnTo>
                    <a:pt x="10040" y="6758"/>
                  </a:lnTo>
                  <a:lnTo>
                    <a:pt x="10194" y="7144"/>
                  </a:lnTo>
                  <a:lnTo>
                    <a:pt x="10388" y="7530"/>
                  </a:lnTo>
                  <a:lnTo>
                    <a:pt x="10619" y="7878"/>
                  </a:lnTo>
                  <a:lnTo>
                    <a:pt x="10890" y="8187"/>
                  </a:lnTo>
                  <a:lnTo>
                    <a:pt x="11198" y="8419"/>
                  </a:lnTo>
                  <a:lnTo>
                    <a:pt x="11585" y="8612"/>
                  </a:lnTo>
                  <a:lnTo>
                    <a:pt x="12009" y="8766"/>
                  </a:lnTo>
                  <a:lnTo>
                    <a:pt x="12357" y="8805"/>
                  </a:lnTo>
                  <a:lnTo>
                    <a:pt x="12704" y="8766"/>
                  </a:lnTo>
                  <a:lnTo>
                    <a:pt x="13013" y="8728"/>
                  </a:lnTo>
                  <a:lnTo>
                    <a:pt x="13322" y="8650"/>
                  </a:lnTo>
                  <a:lnTo>
                    <a:pt x="13631" y="8534"/>
                  </a:lnTo>
                  <a:lnTo>
                    <a:pt x="13901" y="8419"/>
                  </a:lnTo>
                  <a:lnTo>
                    <a:pt x="14172" y="8226"/>
                  </a:lnTo>
                  <a:lnTo>
                    <a:pt x="14442" y="8071"/>
                  </a:lnTo>
                  <a:lnTo>
                    <a:pt x="13940" y="8689"/>
                  </a:lnTo>
                  <a:lnTo>
                    <a:pt x="13361" y="9307"/>
                  </a:lnTo>
                  <a:lnTo>
                    <a:pt x="12743" y="9847"/>
                  </a:lnTo>
                  <a:lnTo>
                    <a:pt x="12087" y="10311"/>
                  </a:lnTo>
                  <a:lnTo>
                    <a:pt x="11392" y="10735"/>
                  </a:lnTo>
                  <a:lnTo>
                    <a:pt x="10658" y="11083"/>
                  </a:lnTo>
                  <a:lnTo>
                    <a:pt x="9847" y="11353"/>
                  </a:lnTo>
                  <a:lnTo>
                    <a:pt x="9036" y="11585"/>
                  </a:lnTo>
                  <a:lnTo>
                    <a:pt x="8418" y="11662"/>
                  </a:lnTo>
                  <a:lnTo>
                    <a:pt x="7839" y="11739"/>
                  </a:lnTo>
                  <a:lnTo>
                    <a:pt x="7260" y="11739"/>
                  </a:lnTo>
                  <a:lnTo>
                    <a:pt x="6680" y="11701"/>
                  </a:lnTo>
                  <a:lnTo>
                    <a:pt x="6101" y="11624"/>
                  </a:lnTo>
                  <a:lnTo>
                    <a:pt x="5561" y="11508"/>
                  </a:lnTo>
                  <a:lnTo>
                    <a:pt x="5020" y="11353"/>
                  </a:lnTo>
                  <a:lnTo>
                    <a:pt x="4518" y="11160"/>
                  </a:lnTo>
                  <a:lnTo>
                    <a:pt x="4016" y="10929"/>
                  </a:lnTo>
                  <a:lnTo>
                    <a:pt x="3514" y="10620"/>
                  </a:lnTo>
                  <a:lnTo>
                    <a:pt x="3089" y="10311"/>
                  </a:lnTo>
                  <a:lnTo>
                    <a:pt x="2626" y="9925"/>
                  </a:lnTo>
                  <a:lnTo>
                    <a:pt x="2240" y="9538"/>
                  </a:lnTo>
                  <a:lnTo>
                    <a:pt x="1854" y="9075"/>
                  </a:lnTo>
                  <a:lnTo>
                    <a:pt x="1545" y="8573"/>
                  </a:lnTo>
                  <a:lnTo>
                    <a:pt x="1236" y="8071"/>
                  </a:lnTo>
                  <a:lnTo>
                    <a:pt x="965" y="7492"/>
                  </a:lnTo>
                  <a:lnTo>
                    <a:pt x="734" y="6913"/>
                  </a:lnTo>
                  <a:lnTo>
                    <a:pt x="579" y="6295"/>
                  </a:lnTo>
                  <a:lnTo>
                    <a:pt x="464" y="5677"/>
                  </a:lnTo>
                  <a:lnTo>
                    <a:pt x="425" y="5059"/>
                  </a:lnTo>
                  <a:lnTo>
                    <a:pt x="425" y="4441"/>
                  </a:lnTo>
                  <a:lnTo>
                    <a:pt x="541" y="3823"/>
                  </a:lnTo>
                  <a:lnTo>
                    <a:pt x="695" y="3244"/>
                  </a:lnTo>
                  <a:lnTo>
                    <a:pt x="965" y="2704"/>
                  </a:lnTo>
                  <a:lnTo>
                    <a:pt x="1313" y="2163"/>
                  </a:lnTo>
                  <a:lnTo>
                    <a:pt x="1699" y="1738"/>
                  </a:lnTo>
                  <a:lnTo>
                    <a:pt x="2163" y="1313"/>
                  </a:lnTo>
                  <a:lnTo>
                    <a:pt x="2665" y="1005"/>
                  </a:lnTo>
                  <a:lnTo>
                    <a:pt x="3205" y="734"/>
                  </a:lnTo>
                  <a:lnTo>
                    <a:pt x="3784" y="580"/>
                  </a:lnTo>
                  <a:lnTo>
                    <a:pt x="4402" y="464"/>
                  </a:lnTo>
                  <a:close/>
                  <a:moveTo>
                    <a:pt x="4634" y="1"/>
                  </a:moveTo>
                  <a:lnTo>
                    <a:pt x="4248" y="39"/>
                  </a:lnTo>
                  <a:lnTo>
                    <a:pt x="3900" y="78"/>
                  </a:lnTo>
                  <a:lnTo>
                    <a:pt x="3514" y="155"/>
                  </a:lnTo>
                  <a:lnTo>
                    <a:pt x="3128" y="271"/>
                  </a:lnTo>
                  <a:lnTo>
                    <a:pt x="2780" y="425"/>
                  </a:lnTo>
                  <a:lnTo>
                    <a:pt x="2433" y="618"/>
                  </a:lnTo>
                  <a:lnTo>
                    <a:pt x="2085" y="850"/>
                  </a:lnTo>
                  <a:lnTo>
                    <a:pt x="1622" y="1198"/>
                  </a:lnTo>
                  <a:lnTo>
                    <a:pt x="1236" y="1584"/>
                  </a:lnTo>
                  <a:lnTo>
                    <a:pt x="888" y="2009"/>
                  </a:lnTo>
                  <a:lnTo>
                    <a:pt x="618" y="2433"/>
                  </a:lnTo>
                  <a:lnTo>
                    <a:pt x="386" y="2897"/>
                  </a:lnTo>
                  <a:lnTo>
                    <a:pt x="232" y="3399"/>
                  </a:lnTo>
                  <a:lnTo>
                    <a:pt x="77" y="3901"/>
                  </a:lnTo>
                  <a:lnTo>
                    <a:pt x="0" y="4403"/>
                  </a:lnTo>
                  <a:lnTo>
                    <a:pt x="0" y="4905"/>
                  </a:lnTo>
                  <a:lnTo>
                    <a:pt x="0" y="5445"/>
                  </a:lnTo>
                  <a:lnTo>
                    <a:pt x="77" y="5986"/>
                  </a:lnTo>
                  <a:lnTo>
                    <a:pt x="155" y="6488"/>
                  </a:lnTo>
                  <a:lnTo>
                    <a:pt x="309" y="7028"/>
                  </a:lnTo>
                  <a:lnTo>
                    <a:pt x="464" y="7530"/>
                  </a:lnTo>
                  <a:lnTo>
                    <a:pt x="695" y="8032"/>
                  </a:lnTo>
                  <a:lnTo>
                    <a:pt x="927" y="8496"/>
                  </a:lnTo>
                  <a:lnTo>
                    <a:pt x="1274" y="9075"/>
                  </a:lnTo>
                  <a:lnTo>
                    <a:pt x="1661" y="9616"/>
                  </a:lnTo>
                  <a:lnTo>
                    <a:pt x="2124" y="10079"/>
                  </a:lnTo>
                  <a:lnTo>
                    <a:pt x="2587" y="10542"/>
                  </a:lnTo>
                  <a:lnTo>
                    <a:pt x="3089" y="10929"/>
                  </a:lnTo>
                  <a:lnTo>
                    <a:pt x="3591" y="11276"/>
                  </a:lnTo>
                  <a:lnTo>
                    <a:pt x="4171" y="11546"/>
                  </a:lnTo>
                  <a:lnTo>
                    <a:pt x="4750" y="11778"/>
                  </a:lnTo>
                  <a:lnTo>
                    <a:pt x="4750" y="11933"/>
                  </a:lnTo>
                  <a:lnTo>
                    <a:pt x="5097" y="11894"/>
                  </a:lnTo>
                  <a:lnTo>
                    <a:pt x="5908" y="12087"/>
                  </a:lnTo>
                  <a:lnTo>
                    <a:pt x="6719" y="12203"/>
                  </a:lnTo>
                  <a:lnTo>
                    <a:pt x="7569" y="12241"/>
                  </a:lnTo>
                  <a:lnTo>
                    <a:pt x="8418" y="12164"/>
                  </a:lnTo>
                  <a:lnTo>
                    <a:pt x="9190" y="12048"/>
                  </a:lnTo>
                  <a:lnTo>
                    <a:pt x="9963" y="11855"/>
                  </a:lnTo>
                  <a:lnTo>
                    <a:pt x="10310" y="11739"/>
                  </a:lnTo>
                  <a:lnTo>
                    <a:pt x="10272" y="11739"/>
                  </a:lnTo>
                  <a:lnTo>
                    <a:pt x="11083" y="11431"/>
                  </a:lnTo>
                  <a:lnTo>
                    <a:pt x="11855" y="11044"/>
                  </a:lnTo>
                  <a:lnTo>
                    <a:pt x="12550" y="10581"/>
                  </a:lnTo>
                  <a:lnTo>
                    <a:pt x="13245" y="10079"/>
                  </a:lnTo>
                  <a:lnTo>
                    <a:pt x="13863" y="9500"/>
                  </a:lnTo>
                  <a:lnTo>
                    <a:pt x="14133" y="9191"/>
                  </a:lnTo>
                  <a:lnTo>
                    <a:pt x="14403" y="8882"/>
                  </a:lnTo>
                  <a:lnTo>
                    <a:pt x="14635" y="8534"/>
                  </a:lnTo>
                  <a:lnTo>
                    <a:pt x="14867" y="8187"/>
                  </a:lnTo>
                  <a:lnTo>
                    <a:pt x="15060" y="7801"/>
                  </a:lnTo>
                  <a:lnTo>
                    <a:pt x="15253" y="7415"/>
                  </a:lnTo>
                  <a:lnTo>
                    <a:pt x="15253" y="7917"/>
                  </a:lnTo>
                  <a:lnTo>
                    <a:pt x="15330" y="8419"/>
                  </a:lnTo>
                  <a:lnTo>
                    <a:pt x="15485" y="8882"/>
                  </a:lnTo>
                  <a:lnTo>
                    <a:pt x="15678" y="9345"/>
                  </a:lnTo>
                  <a:lnTo>
                    <a:pt x="15794" y="9538"/>
                  </a:lnTo>
                  <a:lnTo>
                    <a:pt x="15948" y="9731"/>
                  </a:lnTo>
                  <a:lnTo>
                    <a:pt x="16103" y="9886"/>
                  </a:lnTo>
                  <a:lnTo>
                    <a:pt x="16257" y="10040"/>
                  </a:lnTo>
                  <a:lnTo>
                    <a:pt x="16489" y="10156"/>
                  </a:lnTo>
                  <a:lnTo>
                    <a:pt x="16682" y="10195"/>
                  </a:lnTo>
                  <a:lnTo>
                    <a:pt x="16913" y="10156"/>
                  </a:lnTo>
                  <a:lnTo>
                    <a:pt x="17107" y="10040"/>
                  </a:lnTo>
                  <a:lnTo>
                    <a:pt x="17300" y="9886"/>
                  </a:lnTo>
                  <a:lnTo>
                    <a:pt x="17377" y="9693"/>
                  </a:lnTo>
                  <a:lnTo>
                    <a:pt x="17454" y="9500"/>
                  </a:lnTo>
                  <a:lnTo>
                    <a:pt x="17493" y="9268"/>
                  </a:lnTo>
                  <a:lnTo>
                    <a:pt x="17493" y="9075"/>
                  </a:lnTo>
                  <a:lnTo>
                    <a:pt x="17454" y="8843"/>
                  </a:lnTo>
                  <a:lnTo>
                    <a:pt x="17415" y="8650"/>
                  </a:lnTo>
                  <a:lnTo>
                    <a:pt x="17338" y="8457"/>
                  </a:lnTo>
                  <a:lnTo>
                    <a:pt x="17222" y="8226"/>
                  </a:lnTo>
                  <a:lnTo>
                    <a:pt x="17068" y="8032"/>
                  </a:lnTo>
                  <a:lnTo>
                    <a:pt x="16720" y="7646"/>
                  </a:lnTo>
                  <a:lnTo>
                    <a:pt x="16334" y="7299"/>
                  </a:lnTo>
                  <a:lnTo>
                    <a:pt x="15909" y="6990"/>
                  </a:lnTo>
                  <a:lnTo>
                    <a:pt x="16373" y="6990"/>
                  </a:lnTo>
                  <a:lnTo>
                    <a:pt x="16875" y="6913"/>
                  </a:lnTo>
                  <a:lnTo>
                    <a:pt x="17338" y="6720"/>
                  </a:lnTo>
                  <a:lnTo>
                    <a:pt x="17763" y="6488"/>
                  </a:lnTo>
                  <a:lnTo>
                    <a:pt x="17917" y="6333"/>
                  </a:lnTo>
                  <a:lnTo>
                    <a:pt x="18110" y="6140"/>
                  </a:lnTo>
                  <a:lnTo>
                    <a:pt x="18265" y="5947"/>
                  </a:lnTo>
                  <a:lnTo>
                    <a:pt x="18381" y="5716"/>
                  </a:lnTo>
                  <a:lnTo>
                    <a:pt x="18458" y="5484"/>
                  </a:lnTo>
                  <a:lnTo>
                    <a:pt x="18458" y="5214"/>
                  </a:lnTo>
                  <a:lnTo>
                    <a:pt x="18381" y="4982"/>
                  </a:lnTo>
                  <a:lnTo>
                    <a:pt x="18304" y="4905"/>
                  </a:lnTo>
                  <a:lnTo>
                    <a:pt x="18226" y="4789"/>
                  </a:lnTo>
                  <a:lnTo>
                    <a:pt x="18033" y="4673"/>
                  </a:lnTo>
                  <a:lnTo>
                    <a:pt x="17802" y="4596"/>
                  </a:lnTo>
                  <a:lnTo>
                    <a:pt x="17609" y="4557"/>
                  </a:lnTo>
                  <a:lnTo>
                    <a:pt x="17377" y="4557"/>
                  </a:lnTo>
                  <a:lnTo>
                    <a:pt x="17145" y="4634"/>
                  </a:lnTo>
                  <a:lnTo>
                    <a:pt x="16913" y="4712"/>
                  </a:lnTo>
                  <a:lnTo>
                    <a:pt x="16720" y="4789"/>
                  </a:lnTo>
                  <a:lnTo>
                    <a:pt x="16566" y="4905"/>
                  </a:lnTo>
                  <a:lnTo>
                    <a:pt x="16373" y="5098"/>
                  </a:lnTo>
                  <a:lnTo>
                    <a:pt x="16180" y="5291"/>
                  </a:lnTo>
                  <a:lnTo>
                    <a:pt x="15871" y="5716"/>
                  </a:lnTo>
                  <a:lnTo>
                    <a:pt x="15639" y="6179"/>
                  </a:lnTo>
                  <a:lnTo>
                    <a:pt x="15485" y="6681"/>
                  </a:lnTo>
                  <a:lnTo>
                    <a:pt x="15407" y="6681"/>
                  </a:lnTo>
                  <a:lnTo>
                    <a:pt x="15330" y="6720"/>
                  </a:lnTo>
                  <a:lnTo>
                    <a:pt x="14983" y="6411"/>
                  </a:lnTo>
                  <a:lnTo>
                    <a:pt x="14597" y="6179"/>
                  </a:lnTo>
                  <a:lnTo>
                    <a:pt x="14172" y="6024"/>
                  </a:lnTo>
                  <a:lnTo>
                    <a:pt x="13708" y="5947"/>
                  </a:lnTo>
                  <a:lnTo>
                    <a:pt x="13322" y="5909"/>
                  </a:lnTo>
                  <a:lnTo>
                    <a:pt x="13091" y="5947"/>
                  </a:lnTo>
                  <a:lnTo>
                    <a:pt x="12897" y="5986"/>
                  </a:lnTo>
                  <a:lnTo>
                    <a:pt x="12704" y="6063"/>
                  </a:lnTo>
                  <a:lnTo>
                    <a:pt x="12511" y="6140"/>
                  </a:lnTo>
                  <a:lnTo>
                    <a:pt x="12357" y="6295"/>
                  </a:lnTo>
                  <a:lnTo>
                    <a:pt x="12280" y="6449"/>
                  </a:lnTo>
                  <a:lnTo>
                    <a:pt x="12202" y="6642"/>
                  </a:lnTo>
                  <a:lnTo>
                    <a:pt x="12241" y="6835"/>
                  </a:lnTo>
                  <a:lnTo>
                    <a:pt x="12318" y="6990"/>
                  </a:lnTo>
                  <a:lnTo>
                    <a:pt x="12434" y="7106"/>
                  </a:lnTo>
                  <a:lnTo>
                    <a:pt x="12589" y="7260"/>
                  </a:lnTo>
                  <a:lnTo>
                    <a:pt x="12782" y="7337"/>
                  </a:lnTo>
                  <a:lnTo>
                    <a:pt x="13129" y="7453"/>
                  </a:lnTo>
                  <a:lnTo>
                    <a:pt x="13477" y="7530"/>
                  </a:lnTo>
                  <a:lnTo>
                    <a:pt x="13824" y="7530"/>
                  </a:lnTo>
                  <a:lnTo>
                    <a:pt x="14172" y="7492"/>
                  </a:lnTo>
                  <a:lnTo>
                    <a:pt x="14519" y="7415"/>
                  </a:lnTo>
                  <a:lnTo>
                    <a:pt x="14133" y="7762"/>
                  </a:lnTo>
                  <a:lnTo>
                    <a:pt x="13708" y="8032"/>
                  </a:lnTo>
                  <a:lnTo>
                    <a:pt x="13477" y="8110"/>
                  </a:lnTo>
                  <a:lnTo>
                    <a:pt x="13245" y="8226"/>
                  </a:lnTo>
                  <a:lnTo>
                    <a:pt x="13013" y="8264"/>
                  </a:lnTo>
                  <a:lnTo>
                    <a:pt x="12743" y="8303"/>
                  </a:lnTo>
                  <a:lnTo>
                    <a:pt x="12357" y="8303"/>
                  </a:lnTo>
                  <a:lnTo>
                    <a:pt x="11971" y="8264"/>
                  </a:lnTo>
                  <a:lnTo>
                    <a:pt x="11662" y="8110"/>
                  </a:lnTo>
                  <a:lnTo>
                    <a:pt x="11353" y="7955"/>
                  </a:lnTo>
                  <a:lnTo>
                    <a:pt x="11083" y="7685"/>
                  </a:lnTo>
                  <a:lnTo>
                    <a:pt x="10890" y="7415"/>
                  </a:lnTo>
                  <a:lnTo>
                    <a:pt x="10696" y="7106"/>
                  </a:lnTo>
                  <a:lnTo>
                    <a:pt x="10542" y="6720"/>
                  </a:lnTo>
                  <a:lnTo>
                    <a:pt x="10388" y="6218"/>
                  </a:lnTo>
                  <a:lnTo>
                    <a:pt x="10233" y="5716"/>
                  </a:lnTo>
                  <a:lnTo>
                    <a:pt x="9963" y="4673"/>
                  </a:lnTo>
                  <a:lnTo>
                    <a:pt x="9847" y="4171"/>
                  </a:lnTo>
                  <a:lnTo>
                    <a:pt x="9654" y="3669"/>
                  </a:lnTo>
                  <a:lnTo>
                    <a:pt x="9461" y="3167"/>
                  </a:lnTo>
                  <a:lnTo>
                    <a:pt x="9229" y="2704"/>
                  </a:lnTo>
                  <a:lnTo>
                    <a:pt x="8843" y="2163"/>
                  </a:lnTo>
                  <a:lnTo>
                    <a:pt x="8457" y="1700"/>
                  </a:lnTo>
                  <a:lnTo>
                    <a:pt x="7993" y="1275"/>
                  </a:lnTo>
                  <a:lnTo>
                    <a:pt x="7530" y="889"/>
                  </a:lnTo>
                  <a:lnTo>
                    <a:pt x="6989" y="580"/>
                  </a:lnTo>
                  <a:lnTo>
                    <a:pt x="6449" y="348"/>
                  </a:lnTo>
                  <a:lnTo>
                    <a:pt x="5870" y="155"/>
                  </a:lnTo>
                  <a:lnTo>
                    <a:pt x="5290" y="39"/>
                  </a:lnTo>
                  <a:lnTo>
                    <a:pt x="50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11"/>
            <p:cNvSpPr/>
            <p:nvPr/>
          </p:nvSpPr>
          <p:spPr>
            <a:xfrm>
              <a:off x="5932850" y="4466275"/>
              <a:ext cx="200800" cy="230725"/>
            </a:xfrm>
            <a:custGeom>
              <a:avLst/>
              <a:gdLst/>
              <a:ahLst/>
              <a:cxnLst/>
              <a:rect l="l" t="t" r="r" b="b"/>
              <a:pathLst>
                <a:path w="8032" h="9229" extrusionOk="0">
                  <a:moveTo>
                    <a:pt x="2047" y="0"/>
                  </a:moveTo>
                  <a:lnTo>
                    <a:pt x="1892" y="77"/>
                  </a:lnTo>
                  <a:lnTo>
                    <a:pt x="1738" y="154"/>
                  </a:lnTo>
                  <a:lnTo>
                    <a:pt x="1429" y="425"/>
                  </a:lnTo>
                  <a:lnTo>
                    <a:pt x="1197" y="734"/>
                  </a:lnTo>
                  <a:lnTo>
                    <a:pt x="965" y="1004"/>
                  </a:lnTo>
                  <a:lnTo>
                    <a:pt x="734" y="1352"/>
                  </a:lnTo>
                  <a:lnTo>
                    <a:pt x="502" y="1738"/>
                  </a:lnTo>
                  <a:lnTo>
                    <a:pt x="348" y="2124"/>
                  </a:lnTo>
                  <a:lnTo>
                    <a:pt x="193" y="2549"/>
                  </a:lnTo>
                  <a:lnTo>
                    <a:pt x="77" y="3012"/>
                  </a:lnTo>
                  <a:lnTo>
                    <a:pt x="39" y="3475"/>
                  </a:lnTo>
                  <a:lnTo>
                    <a:pt x="0" y="3939"/>
                  </a:lnTo>
                  <a:lnTo>
                    <a:pt x="77" y="4441"/>
                  </a:lnTo>
                  <a:lnTo>
                    <a:pt x="155" y="4904"/>
                  </a:lnTo>
                  <a:lnTo>
                    <a:pt x="270" y="5329"/>
                  </a:lnTo>
                  <a:lnTo>
                    <a:pt x="463" y="5792"/>
                  </a:lnTo>
                  <a:lnTo>
                    <a:pt x="695" y="6178"/>
                  </a:lnTo>
                  <a:lnTo>
                    <a:pt x="1043" y="6178"/>
                  </a:lnTo>
                  <a:lnTo>
                    <a:pt x="888" y="5831"/>
                  </a:lnTo>
                  <a:lnTo>
                    <a:pt x="734" y="5483"/>
                  </a:lnTo>
                  <a:lnTo>
                    <a:pt x="657" y="5136"/>
                  </a:lnTo>
                  <a:lnTo>
                    <a:pt x="541" y="4788"/>
                  </a:lnTo>
                  <a:lnTo>
                    <a:pt x="502" y="4402"/>
                  </a:lnTo>
                  <a:lnTo>
                    <a:pt x="463" y="4055"/>
                  </a:lnTo>
                  <a:lnTo>
                    <a:pt x="463" y="3668"/>
                  </a:lnTo>
                  <a:lnTo>
                    <a:pt x="463" y="3321"/>
                  </a:lnTo>
                  <a:lnTo>
                    <a:pt x="541" y="2973"/>
                  </a:lnTo>
                  <a:lnTo>
                    <a:pt x="618" y="2626"/>
                  </a:lnTo>
                  <a:lnTo>
                    <a:pt x="734" y="2278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7" y="1004"/>
                  </a:lnTo>
                  <a:lnTo>
                    <a:pt x="1776" y="734"/>
                  </a:lnTo>
                  <a:lnTo>
                    <a:pt x="1969" y="579"/>
                  </a:lnTo>
                  <a:lnTo>
                    <a:pt x="2085" y="502"/>
                  </a:lnTo>
                  <a:lnTo>
                    <a:pt x="2201" y="463"/>
                  </a:lnTo>
                  <a:lnTo>
                    <a:pt x="2317" y="579"/>
                  </a:lnTo>
                  <a:lnTo>
                    <a:pt x="2433" y="811"/>
                  </a:lnTo>
                  <a:lnTo>
                    <a:pt x="2587" y="1197"/>
                  </a:lnTo>
                  <a:lnTo>
                    <a:pt x="2742" y="1583"/>
                  </a:lnTo>
                  <a:lnTo>
                    <a:pt x="2858" y="1931"/>
                  </a:lnTo>
                  <a:lnTo>
                    <a:pt x="2973" y="2317"/>
                  </a:lnTo>
                  <a:lnTo>
                    <a:pt x="3051" y="2703"/>
                  </a:lnTo>
                  <a:lnTo>
                    <a:pt x="3089" y="3089"/>
                  </a:lnTo>
                  <a:lnTo>
                    <a:pt x="3089" y="3437"/>
                  </a:lnTo>
                  <a:lnTo>
                    <a:pt x="3051" y="3784"/>
                  </a:lnTo>
                  <a:lnTo>
                    <a:pt x="3012" y="4132"/>
                  </a:lnTo>
                  <a:lnTo>
                    <a:pt x="2896" y="4479"/>
                  </a:lnTo>
                  <a:lnTo>
                    <a:pt x="2780" y="4788"/>
                  </a:lnTo>
                  <a:lnTo>
                    <a:pt x="2587" y="5136"/>
                  </a:lnTo>
                  <a:lnTo>
                    <a:pt x="2394" y="5445"/>
                  </a:lnTo>
                  <a:lnTo>
                    <a:pt x="2356" y="5522"/>
                  </a:lnTo>
                  <a:lnTo>
                    <a:pt x="2394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4" y="5792"/>
                  </a:lnTo>
                  <a:lnTo>
                    <a:pt x="2471" y="5792"/>
                  </a:lnTo>
                  <a:lnTo>
                    <a:pt x="2626" y="5715"/>
                  </a:lnTo>
                  <a:lnTo>
                    <a:pt x="2819" y="5676"/>
                  </a:lnTo>
                  <a:lnTo>
                    <a:pt x="3205" y="5676"/>
                  </a:lnTo>
                  <a:lnTo>
                    <a:pt x="3630" y="5715"/>
                  </a:lnTo>
                  <a:lnTo>
                    <a:pt x="4055" y="5792"/>
                  </a:lnTo>
                  <a:lnTo>
                    <a:pt x="4441" y="5947"/>
                  </a:lnTo>
                  <a:lnTo>
                    <a:pt x="4866" y="6101"/>
                  </a:lnTo>
                  <a:lnTo>
                    <a:pt x="5213" y="6256"/>
                  </a:lnTo>
                  <a:lnTo>
                    <a:pt x="5522" y="6449"/>
                  </a:lnTo>
                  <a:lnTo>
                    <a:pt x="5831" y="6642"/>
                  </a:lnTo>
                  <a:lnTo>
                    <a:pt x="6140" y="6835"/>
                  </a:lnTo>
                  <a:lnTo>
                    <a:pt x="6410" y="7067"/>
                  </a:lnTo>
                  <a:lnTo>
                    <a:pt x="6680" y="7337"/>
                  </a:lnTo>
                  <a:lnTo>
                    <a:pt x="6912" y="7607"/>
                  </a:lnTo>
                  <a:lnTo>
                    <a:pt x="7144" y="7877"/>
                  </a:lnTo>
                  <a:lnTo>
                    <a:pt x="7337" y="8186"/>
                  </a:lnTo>
                  <a:lnTo>
                    <a:pt x="7530" y="8534"/>
                  </a:lnTo>
                  <a:lnTo>
                    <a:pt x="7105" y="8650"/>
                  </a:lnTo>
                  <a:lnTo>
                    <a:pt x="6680" y="8727"/>
                  </a:lnTo>
                  <a:lnTo>
                    <a:pt x="6294" y="8766"/>
                  </a:lnTo>
                  <a:lnTo>
                    <a:pt x="5870" y="8804"/>
                  </a:lnTo>
                  <a:lnTo>
                    <a:pt x="5483" y="8804"/>
                  </a:lnTo>
                  <a:lnTo>
                    <a:pt x="5059" y="8727"/>
                  </a:lnTo>
                  <a:lnTo>
                    <a:pt x="4672" y="8611"/>
                  </a:lnTo>
                  <a:lnTo>
                    <a:pt x="4248" y="8457"/>
                  </a:lnTo>
                  <a:lnTo>
                    <a:pt x="3900" y="8264"/>
                  </a:lnTo>
                  <a:lnTo>
                    <a:pt x="3591" y="8071"/>
                  </a:lnTo>
                  <a:lnTo>
                    <a:pt x="3012" y="7607"/>
                  </a:lnTo>
                  <a:lnTo>
                    <a:pt x="2471" y="7105"/>
                  </a:lnTo>
                  <a:lnTo>
                    <a:pt x="1931" y="6565"/>
                  </a:lnTo>
                  <a:lnTo>
                    <a:pt x="1854" y="6526"/>
                  </a:lnTo>
                  <a:lnTo>
                    <a:pt x="1815" y="6487"/>
                  </a:lnTo>
                  <a:lnTo>
                    <a:pt x="1661" y="6526"/>
                  </a:lnTo>
                  <a:lnTo>
                    <a:pt x="1622" y="6526"/>
                  </a:lnTo>
                  <a:lnTo>
                    <a:pt x="1583" y="6565"/>
                  </a:lnTo>
                  <a:lnTo>
                    <a:pt x="1429" y="6835"/>
                  </a:lnTo>
                  <a:lnTo>
                    <a:pt x="1661" y="6873"/>
                  </a:lnTo>
                  <a:lnTo>
                    <a:pt x="2278" y="7491"/>
                  </a:lnTo>
                  <a:lnTo>
                    <a:pt x="2896" y="8071"/>
                  </a:lnTo>
                  <a:lnTo>
                    <a:pt x="3244" y="8341"/>
                  </a:lnTo>
                  <a:lnTo>
                    <a:pt x="3630" y="8573"/>
                  </a:lnTo>
                  <a:lnTo>
                    <a:pt x="3977" y="8766"/>
                  </a:lnTo>
                  <a:lnTo>
                    <a:pt x="4364" y="8959"/>
                  </a:lnTo>
                  <a:lnTo>
                    <a:pt x="4827" y="9113"/>
                  </a:lnTo>
                  <a:lnTo>
                    <a:pt x="5252" y="9190"/>
                  </a:lnTo>
                  <a:lnTo>
                    <a:pt x="5676" y="9229"/>
                  </a:lnTo>
                  <a:lnTo>
                    <a:pt x="6140" y="9229"/>
                  </a:lnTo>
                  <a:lnTo>
                    <a:pt x="6565" y="9152"/>
                  </a:lnTo>
                  <a:lnTo>
                    <a:pt x="6989" y="9074"/>
                  </a:lnTo>
                  <a:lnTo>
                    <a:pt x="7878" y="8843"/>
                  </a:lnTo>
                  <a:lnTo>
                    <a:pt x="7955" y="8804"/>
                  </a:lnTo>
                  <a:lnTo>
                    <a:pt x="7993" y="8727"/>
                  </a:lnTo>
                  <a:lnTo>
                    <a:pt x="8032" y="8650"/>
                  </a:lnTo>
                  <a:lnTo>
                    <a:pt x="7993" y="8534"/>
                  </a:lnTo>
                  <a:lnTo>
                    <a:pt x="7762" y="8109"/>
                  </a:lnTo>
                  <a:lnTo>
                    <a:pt x="7491" y="7684"/>
                  </a:lnTo>
                  <a:lnTo>
                    <a:pt x="7221" y="7298"/>
                  </a:lnTo>
                  <a:lnTo>
                    <a:pt x="6874" y="6912"/>
                  </a:lnTo>
                  <a:lnTo>
                    <a:pt x="6526" y="6603"/>
                  </a:lnTo>
                  <a:lnTo>
                    <a:pt x="6140" y="6294"/>
                  </a:lnTo>
                  <a:lnTo>
                    <a:pt x="5715" y="6024"/>
                  </a:lnTo>
                  <a:lnTo>
                    <a:pt x="5252" y="5792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39" y="5367"/>
                  </a:lnTo>
                  <a:lnTo>
                    <a:pt x="3591" y="5290"/>
                  </a:lnTo>
                  <a:lnTo>
                    <a:pt x="3012" y="5290"/>
                  </a:lnTo>
                  <a:lnTo>
                    <a:pt x="3167" y="4981"/>
                  </a:lnTo>
                  <a:lnTo>
                    <a:pt x="3321" y="4634"/>
                  </a:lnTo>
                  <a:lnTo>
                    <a:pt x="3398" y="4286"/>
                  </a:lnTo>
                  <a:lnTo>
                    <a:pt x="3475" y="3939"/>
                  </a:lnTo>
                  <a:lnTo>
                    <a:pt x="3514" y="3591"/>
                  </a:lnTo>
                  <a:lnTo>
                    <a:pt x="3514" y="3205"/>
                  </a:lnTo>
                  <a:lnTo>
                    <a:pt x="3514" y="2858"/>
                  </a:lnTo>
                  <a:lnTo>
                    <a:pt x="3437" y="2471"/>
                  </a:lnTo>
                  <a:lnTo>
                    <a:pt x="3321" y="1969"/>
                  </a:lnTo>
                  <a:lnTo>
                    <a:pt x="3167" y="1467"/>
                  </a:lnTo>
                  <a:lnTo>
                    <a:pt x="2935" y="965"/>
                  </a:lnTo>
                  <a:lnTo>
                    <a:pt x="2703" y="502"/>
                  </a:lnTo>
                  <a:lnTo>
                    <a:pt x="2587" y="270"/>
                  </a:lnTo>
                  <a:lnTo>
                    <a:pt x="2471" y="116"/>
                  </a:lnTo>
                  <a:lnTo>
                    <a:pt x="2356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11"/>
            <p:cNvSpPr/>
            <p:nvPr/>
          </p:nvSpPr>
          <p:spPr>
            <a:xfrm>
              <a:off x="2331050" y="4488475"/>
              <a:ext cx="145775" cy="163175"/>
            </a:xfrm>
            <a:custGeom>
              <a:avLst/>
              <a:gdLst/>
              <a:ahLst/>
              <a:cxnLst/>
              <a:rect l="l" t="t" r="r" b="b"/>
              <a:pathLst>
                <a:path w="5831" h="6527" extrusionOk="0">
                  <a:moveTo>
                    <a:pt x="3321" y="502"/>
                  </a:moveTo>
                  <a:lnTo>
                    <a:pt x="3784" y="695"/>
                  </a:lnTo>
                  <a:lnTo>
                    <a:pt x="4248" y="1004"/>
                  </a:lnTo>
                  <a:lnTo>
                    <a:pt x="4595" y="1313"/>
                  </a:lnTo>
                  <a:lnTo>
                    <a:pt x="4904" y="1738"/>
                  </a:lnTo>
                  <a:lnTo>
                    <a:pt x="5174" y="2163"/>
                  </a:lnTo>
                  <a:lnTo>
                    <a:pt x="5252" y="2394"/>
                  </a:lnTo>
                  <a:lnTo>
                    <a:pt x="5329" y="2665"/>
                  </a:lnTo>
                  <a:lnTo>
                    <a:pt x="5367" y="2896"/>
                  </a:lnTo>
                  <a:lnTo>
                    <a:pt x="5367" y="3167"/>
                  </a:lnTo>
                  <a:lnTo>
                    <a:pt x="5367" y="3437"/>
                  </a:lnTo>
                  <a:lnTo>
                    <a:pt x="5329" y="3707"/>
                  </a:lnTo>
                  <a:lnTo>
                    <a:pt x="5213" y="4171"/>
                  </a:lnTo>
                  <a:lnTo>
                    <a:pt x="5020" y="4595"/>
                  </a:lnTo>
                  <a:lnTo>
                    <a:pt x="4750" y="4981"/>
                  </a:lnTo>
                  <a:lnTo>
                    <a:pt x="4441" y="5368"/>
                  </a:lnTo>
                  <a:lnTo>
                    <a:pt x="4055" y="5638"/>
                  </a:lnTo>
                  <a:lnTo>
                    <a:pt x="3630" y="5870"/>
                  </a:lnTo>
                  <a:lnTo>
                    <a:pt x="3398" y="5947"/>
                  </a:lnTo>
                  <a:lnTo>
                    <a:pt x="3166" y="6024"/>
                  </a:lnTo>
                  <a:lnTo>
                    <a:pt x="2935" y="6024"/>
                  </a:lnTo>
                  <a:lnTo>
                    <a:pt x="2703" y="6063"/>
                  </a:lnTo>
                  <a:lnTo>
                    <a:pt x="2394" y="6024"/>
                  </a:lnTo>
                  <a:lnTo>
                    <a:pt x="2085" y="5985"/>
                  </a:lnTo>
                  <a:lnTo>
                    <a:pt x="1815" y="5908"/>
                  </a:lnTo>
                  <a:lnTo>
                    <a:pt x="1583" y="5792"/>
                  </a:lnTo>
                  <a:lnTo>
                    <a:pt x="1390" y="5677"/>
                  </a:lnTo>
                  <a:lnTo>
                    <a:pt x="1197" y="5522"/>
                  </a:lnTo>
                  <a:lnTo>
                    <a:pt x="1004" y="5329"/>
                  </a:lnTo>
                  <a:lnTo>
                    <a:pt x="850" y="5136"/>
                  </a:lnTo>
                  <a:lnTo>
                    <a:pt x="734" y="4904"/>
                  </a:lnTo>
                  <a:lnTo>
                    <a:pt x="656" y="4673"/>
                  </a:lnTo>
                  <a:lnTo>
                    <a:pt x="541" y="4441"/>
                  </a:lnTo>
                  <a:lnTo>
                    <a:pt x="502" y="4209"/>
                  </a:lnTo>
                  <a:lnTo>
                    <a:pt x="425" y="3669"/>
                  </a:lnTo>
                  <a:lnTo>
                    <a:pt x="463" y="3128"/>
                  </a:lnTo>
                  <a:lnTo>
                    <a:pt x="579" y="2587"/>
                  </a:lnTo>
                  <a:lnTo>
                    <a:pt x="734" y="2085"/>
                  </a:lnTo>
                  <a:lnTo>
                    <a:pt x="1004" y="1622"/>
                  </a:lnTo>
                  <a:lnTo>
                    <a:pt x="1158" y="1390"/>
                  </a:lnTo>
                  <a:lnTo>
                    <a:pt x="1313" y="1197"/>
                  </a:lnTo>
                  <a:lnTo>
                    <a:pt x="1506" y="1043"/>
                  </a:lnTo>
                  <a:lnTo>
                    <a:pt x="1699" y="888"/>
                  </a:lnTo>
                  <a:lnTo>
                    <a:pt x="1931" y="734"/>
                  </a:lnTo>
                  <a:lnTo>
                    <a:pt x="2162" y="657"/>
                  </a:lnTo>
                  <a:lnTo>
                    <a:pt x="2394" y="579"/>
                  </a:lnTo>
                  <a:lnTo>
                    <a:pt x="2664" y="502"/>
                  </a:lnTo>
                  <a:lnTo>
                    <a:pt x="2935" y="502"/>
                  </a:lnTo>
                  <a:lnTo>
                    <a:pt x="3244" y="541"/>
                  </a:lnTo>
                  <a:lnTo>
                    <a:pt x="3282" y="502"/>
                  </a:lnTo>
                  <a:close/>
                  <a:moveTo>
                    <a:pt x="3128" y="0"/>
                  </a:moveTo>
                  <a:lnTo>
                    <a:pt x="3051" y="39"/>
                  </a:lnTo>
                  <a:lnTo>
                    <a:pt x="2973" y="116"/>
                  </a:lnTo>
                  <a:lnTo>
                    <a:pt x="2973" y="193"/>
                  </a:lnTo>
                  <a:lnTo>
                    <a:pt x="2664" y="155"/>
                  </a:lnTo>
                  <a:lnTo>
                    <a:pt x="2394" y="193"/>
                  </a:lnTo>
                  <a:lnTo>
                    <a:pt x="2124" y="232"/>
                  </a:lnTo>
                  <a:lnTo>
                    <a:pt x="1854" y="309"/>
                  </a:lnTo>
                  <a:lnTo>
                    <a:pt x="1622" y="425"/>
                  </a:lnTo>
                  <a:lnTo>
                    <a:pt x="1390" y="579"/>
                  </a:lnTo>
                  <a:lnTo>
                    <a:pt x="1197" y="734"/>
                  </a:lnTo>
                  <a:lnTo>
                    <a:pt x="965" y="927"/>
                  </a:lnTo>
                  <a:lnTo>
                    <a:pt x="811" y="1120"/>
                  </a:lnTo>
                  <a:lnTo>
                    <a:pt x="656" y="1352"/>
                  </a:lnTo>
                  <a:lnTo>
                    <a:pt x="386" y="1854"/>
                  </a:lnTo>
                  <a:lnTo>
                    <a:pt x="154" y="2394"/>
                  </a:lnTo>
                  <a:lnTo>
                    <a:pt x="39" y="2974"/>
                  </a:lnTo>
                  <a:lnTo>
                    <a:pt x="0" y="3591"/>
                  </a:lnTo>
                  <a:lnTo>
                    <a:pt x="0" y="3900"/>
                  </a:lnTo>
                  <a:lnTo>
                    <a:pt x="39" y="4209"/>
                  </a:lnTo>
                  <a:lnTo>
                    <a:pt x="116" y="4518"/>
                  </a:lnTo>
                  <a:lnTo>
                    <a:pt x="193" y="4788"/>
                  </a:lnTo>
                  <a:lnTo>
                    <a:pt x="270" y="5059"/>
                  </a:lnTo>
                  <a:lnTo>
                    <a:pt x="425" y="5329"/>
                  </a:lnTo>
                  <a:lnTo>
                    <a:pt x="579" y="5561"/>
                  </a:lnTo>
                  <a:lnTo>
                    <a:pt x="772" y="5754"/>
                  </a:lnTo>
                  <a:lnTo>
                    <a:pt x="965" y="5947"/>
                  </a:lnTo>
                  <a:lnTo>
                    <a:pt x="1197" y="6101"/>
                  </a:lnTo>
                  <a:lnTo>
                    <a:pt x="1467" y="6256"/>
                  </a:lnTo>
                  <a:lnTo>
                    <a:pt x="1738" y="6372"/>
                  </a:lnTo>
                  <a:lnTo>
                    <a:pt x="2085" y="6449"/>
                  </a:lnTo>
                  <a:lnTo>
                    <a:pt x="2394" y="6487"/>
                  </a:lnTo>
                  <a:lnTo>
                    <a:pt x="2742" y="6526"/>
                  </a:lnTo>
                  <a:lnTo>
                    <a:pt x="3012" y="6487"/>
                  </a:lnTo>
                  <a:lnTo>
                    <a:pt x="3321" y="6449"/>
                  </a:lnTo>
                  <a:lnTo>
                    <a:pt x="3630" y="6372"/>
                  </a:lnTo>
                  <a:lnTo>
                    <a:pt x="3900" y="6256"/>
                  </a:lnTo>
                  <a:lnTo>
                    <a:pt x="4170" y="6101"/>
                  </a:lnTo>
                  <a:lnTo>
                    <a:pt x="4402" y="5947"/>
                  </a:lnTo>
                  <a:lnTo>
                    <a:pt x="4634" y="5792"/>
                  </a:lnTo>
                  <a:lnTo>
                    <a:pt x="4866" y="5561"/>
                  </a:lnTo>
                  <a:lnTo>
                    <a:pt x="5059" y="5368"/>
                  </a:lnTo>
                  <a:lnTo>
                    <a:pt x="5252" y="5097"/>
                  </a:lnTo>
                  <a:lnTo>
                    <a:pt x="5406" y="4866"/>
                  </a:lnTo>
                  <a:lnTo>
                    <a:pt x="5522" y="4595"/>
                  </a:lnTo>
                  <a:lnTo>
                    <a:pt x="5638" y="4286"/>
                  </a:lnTo>
                  <a:lnTo>
                    <a:pt x="5754" y="4016"/>
                  </a:lnTo>
                  <a:lnTo>
                    <a:pt x="5792" y="3707"/>
                  </a:lnTo>
                  <a:lnTo>
                    <a:pt x="5831" y="3398"/>
                  </a:lnTo>
                  <a:lnTo>
                    <a:pt x="5831" y="3089"/>
                  </a:lnTo>
                  <a:lnTo>
                    <a:pt x="5792" y="2780"/>
                  </a:lnTo>
                  <a:lnTo>
                    <a:pt x="5754" y="2472"/>
                  </a:lnTo>
                  <a:lnTo>
                    <a:pt x="5638" y="2163"/>
                  </a:lnTo>
                  <a:lnTo>
                    <a:pt x="5522" y="1892"/>
                  </a:lnTo>
                  <a:lnTo>
                    <a:pt x="5406" y="1622"/>
                  </a:lnTo>
                  <a:lnTo>
                    <a:pt x="5213" y="1352"/>
                  </a:lnTo>
                  <a:lnTo>
                    <a:pt x="5020" y="1120"/>
                  </a:lnTo>
                  <a:lnTo>
                    <a:pt x="4827" y="888"/>
                  </a:lnTo>
                  <a:lnTo>
                    <a:pt x="4595" y="695"/>
                  </a:lnTo>
                  <a:lnTo>
                    <a:pt x="4364" y="502"/>
                  </a:lnTo>
                  <a:lnTo>
                    <a:pt x="4093" y="348"/>
                  </a:lnTo>
                  <a:lnTo>
                    <a:pt x="3823" y="193"/>
                  </a:lnTo>
                  <a:lnTo>
                    <a:pt x="3514" y="116"/>
                  </a:lnTo>
                  <a:lnTo>
                    <a:pt x="32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11"/>
            <p:cNvSpPr/>
            <p:nvPr/>
          </p:nvSpPr>
          <p:spPr>
            <a:xfrm>
              <a:off x="3966375" y="4488475"/>
              <a:ext cx="350450" cy="288650"/>
            </a:xfrm>
            <a:custGeom>
              <a:avLst/>
              <a:gdLst/>
              <a:ahLst/>
              <a:cxnLst/>
              <a:rect l="l" t="t" r="r" b="b"/>
              <a:pathLst>
                <a:path w="14018" h="11546" extrusionOk="0">
                  <a:moveTo>
                    <a:pt x="11778" y="0"/>
                  </a:moveTo>
                  <a:lnTo>
                    <a:pt x="11469" y="77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8" y="2780"/>
                  </a:lnTo>
                  <a:lnTo>
                    <a:pt x="10658" y="1892"/>
                  </a:lnTo>
                  <a:lnTo>
                    <a:pt x="10427" y="2085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168" y="5522"/>
                  </a:lnTo>
                  <a:lnTo>
                    <a:pt x="13439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2" y="6681"/>
                  </a:lnTo>
                  <a:lnTo>
                    <a:pt x="13516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4" y="7955"/>
                  </a:lnTo>
                  <a:lnTo>
                    <a:pt x="12203" y="8418"/>
                  </a:lnTo>
                  <a:lnTo>
                    <a:pt x="11740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1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0" y="11160"/>
                  </a:lnTo>
                  <a:lnTo>
                    <a:pt x="3013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2"/>
                  </a:lnTo>
                  <a:lnTo>
                    <a:pt x="1082" y="10696"/>
                  </a:lnTo>
                  <a:lnTo>
                    <a:pt x="812" y="10542"/>
                  </a:lnTo>
                  <a:lnTo>
                    <a:pt x="618" y="10388"/>
                  </a:lnTo>
                  <a:lnTo>
                    <a:pt x="464" y="10194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7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1" y="9886"/>
                  </a:lnTo>
                  <a:lnTo>
                    <a:pt x="39" y="10117"/>
                  </a:lnTo>
                  <a:lnTo>
                    <a:pt x="78" y="10310"/>
                  </a:lnTo>
                  <a:lnTo>
                    <a:pt x="194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2" y="11353"/>
                  </a:lnTo>
                  <a:lnTo>
                    <a:pt x="2626" y="11430"/>
                  </a:lnTo>
                  <a:lnTo>
                    <a:pt x="3321" y="11507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7"/>
                  </a:lnTo>
                  <a:lnTo>
                    <a:pt x="6063" y="11430"/>
                  </a:lnTo>
                  <a:lnTo>
                    <a:pt x="6758" y="11314"/>
                  </a:lnTo>
                  <a:lnTo>
                    <a:pt x="7415" y="11160"/>
                  </a:lnTo>
                  <a:lnTo>
                    <a:pt x="8071" y="11005"/>
                  </a:lnTo>
                  <a:lnTo>
                    <a:pt x="8728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8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3"/>
                  </a:lnTo>
                  <a:lnTo>
                    <a:pt x="14018" y="6140"/>
                  </a:lnTo>
                  <a:lnTo>
                    <a:pt x="13941" y="5908"/>
                  </a:lnTo>
                  <a:lnTo>
                    <a:pt x="13863" y="5715"/>
                  </a:lnTo>
                  <a:lnTo>
                    <a:pt x="13748" y="5522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6"/>
                  </a:lnTo>
                  <a:lnTo>
                    <a:pt x="13091" y="5136"/>
                  </a:lnTo>
                  <a:lnTo>
                    <a:pt x="12821" y="3823"/>
                  </a:lnTo>
                  <a:lnTo>
                    <a:pt x="12512" y="2549"/>
                  </a:lnTo>
                  <a:lnTo>
                    <a:pt x="12164" y="1274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11"/>
            <p:cNvSpPr/>
            <p:nvPr/>
          </p:nvSpPr>
          <p:spPr>
            <a:xfrm>
              <a:off x="1307750" y="4498125"/>
              <a:ext cx="103325" cy="105250"/>
            </a:xfrm>
            <a:custGeom>
              <a:avLst/>
              <a:gdLst/>
              <a:ahLst/>
              <a:cxnLst/>
              <a:rect l="l" t="t" r="r" b="b"/>
              <a:pathLst>
                <a:path w="4133" h="4210" extrusionOk="0">
                  <a:moveTo>
                    <a:pt x="2317" y="348"/>
                  </a:moveTo>
                  <a:lnTo>
                    <a:pt x="2665" y="425"/>
                  </a:lnTo>
                  <a:lnTo>
                    <a:pt x="2819" y="502"/>
                  </a:lnTo>
                  <a:lnTo>
                    <a:pt x="2974" y="618"/>
                  </a:lnTo>
                  <a:lnTo>
                    <a:pt x="3128" y="734"/>
                  </a:lnTo>
                  <a:lnTo>
                    <a:pt x="3244" y="850"/>
                  </a:lnTo>
                  <a:lnTo>
                    <a:pt x="3360" y="1043"/>
                  </a:lnTo>
                  <a:lnTo>
                    <a:pt x="3476" y="1197"/>
                  </a:lnTo>
                  <a:lnTo>
                    <a:pt x="3514" y="1236"/>
                  </a:lnTo>
                  <a:lnTo>
                    <a:pt x="3630" y="1545"/>
                  </a:lnTo>
                  <a:lnTo>
                    <a:pt x="3707" y="1815"/>
                  </a:lnTo>
                  <a:lnTo>
                    <a:pt x="3746" y="2086"/>
                  </a:lnTo>
                  <a:lnTo>
                    <a:pt x="3746" y="2356"/>
                  </a:lnTo>
                  <a:lnTo>
                    <a:pt x="3707" y="2626"/>
                  </a:lnTo>
                  <a:lnTo>
                    <a:pt x="3630" y="2896"/>
                  </a:lnTo>
                  <a:lnTo>
                    <a:pt x="3514" y="3128"/>
                  </a:lnTo>
                  <a:lnTo>
                    <a:pt x="3283" y="3398"/>
                  </a:lnTo>
                  <a:lnTo>
                    <a:pt x="3012" y="3591"/>
                  </a:lnTo>
                  <a:lnTo>
                    <a:pt x="2703" y="3746"/>
                  </a:lnTo>
                  <a:lnTo>
                    <a:pt x="2356" y="3823"/>
                  </a:lnTo>
                  <a:lnTo>
                    <a:pt x="2008" y="3862"/>
                  </a:lnTo>
                  <a:lnTo>
                    <a:pt x="1661" y="3785"/>
                  </a:lnTo>
                  <a:lnTo>
                    <a:pt x="1313" y="3669"/>
                  </a:lnTo>
                  <a:lnTo>
                    <a:pt x="1004" y="3476"/>
                  </a:lnTo>
                  <a:lnTo>
                    <a:pt x="734" y="3244"/>
                  </a:lnTo>
                  <a:lnTo>
                    <a:pt x="579" y="2935"/>
                  </a:lnTo>
                  <a:lnTo>
                    <a:pt x="425" y="2665"/>
                  </a:lnTo>
                  <a:lnTo>
                    <a:pt x="386" y="2317"/>
                  </a:lnTo>
                  <a:lnTo>
                    <a:pt x="348" y="2008"/>
                  </a:lnTo>
                  <a:lnTo>
                    <a:pt x="386" y="1661"/>
                  </a:lnTo>
                  <a:lnTo>
                    <a:pt x="502" y="1352"/>
                  </a:lnTo>
                  <a:lnTo>
                    <a:pt x="657" y="1043"/>
                  </a:lnTo>
                  <a:lnTo>
                    <a:pt x="888" y="811"/>
                  </a:lnTo>
                  <a:lnTo>
                    <a:pt x="1197" y="580"/>
                  </a:lnTo>
                  <a:lnTo>
                    <a:pt x="1545" y="425"/>
                  </a:lnTo>
                  <a:lnTo>
                    <a:pt x="1931" y="348"/>
                  </a:lnTo>
                  <a:close/>
                  <a:moveTo>
                    <a:pt x="2201" y="0"/>
                  </a:moveTo>
                  <a:lnTo>
                    <a:pt x="1815" y="39"/>
                  </a:lnTo>
                  <a:lnTo>
                    <a:pt x="1468" y="116"/>
                  </a:lnTo>
                  <a:lnTo>
                    <a:pt x="1120" y="232"/>
                  </a:lnTo>
                  <a:lnTo>
                    <a:pt x="927" y="348"/>
                  </a:lnTo>
                  <a:lnTo>
                    <a:pt x="773" y="464"/>
                  </a:lnTo>
                  <a:lnTo>
                    <a:pt x="579" y="618"/>
                  </a:lnTo>
                  <a:lnTo>
                    <a:pt x="464" y="773"/>
                  </a:lnTo>
                  <a:lnTo>
                    <a:pt x="232" y="1159"/>
                  </a:lnTo>
                  <a:lnTo>
                    <a:pt x="78" y="1545"/>
                  </a:lnTo>
                  <a:lnTo>
                    <a:pt x="0" y="1970"/>
                  </a:lnTo>
                  <a:lnTo>
                    <a:pt x="0" y="2394"/>
                  </a:lnTo>
                  <a:lnTo>
                    <a:pt x="116" y="2858"/>
                  </a:lnTo>
                  <a:lnTo>
                    <a:pt x="193" y="3051"/>
                  </a:lnTo>
                  <a:lnTo>
                    <a:pt x="309" y="3244"/>
                  </a:lnTo>
                  <a:lnTo>
                    <a:pt x="579" y="3553"/>
                  </a:lnTo>
                  <a:lnTo>
                    <a:pt x="888" y="3823"/>
                  </a:lnTo>
                  <a:lnTo>
                    <a:pt x="1236" y="4016"/>
                  </a:lnTo>
                  <a:lnTo>
                    <a:pt x="1622" y="4171"/>
                  </a:lnTo>
                  <a:lnTo>
                    <a:pt x="2047" y="4209"/>
                  </a:lnTo>
                  <a:lnTo>
                    <a:pt x="2472" y="4209"/>
                  </a:lnTo>
                  <a:lnTo>
                    <a:pt x="2858" y="4093"/>
                  </a:lnTo>
                  <a:lnTo>
                    <a:pt x="3244" y="3939"/>
                  </a:lnTo>
                  <a:lnTo>
                    <a:pt x="3398" y="3823"/>
                  </a:lnTo>
                  <a:lnTo>
                    <a:pt x="3553" y="3669"/>
                  </a:lnTo>
                  <a:lnTo>
                    <a:pt x="3707" y="3514"/>
                  </a:lnTo>
                  <a:lnTo>
                    <a:pt x="3823" y="3321"/>
                  </a:lnTo>
                  <a:lnTo>
                    <a:pt x="4016" y="2935"/>
                  </a:lnTo>
                  <a:lnTo>
                    <a:pt x="4132" y="2510"/>
                  </a:lnTo>
                  <a:lnTo>
                    <a:pt x="4132" y="2047"/>
                  </a:lnTo>
                  <a:lnTo>
                    <a:pt x="4132" y="1854"/>
                  </a:lnTo>
                  <a:lnTo>
                    <a:pt x="4055" y="1622"/>
                  </a:lnTo>
                  <a:lnTo>
                    <a:pt x="4016" y="1429"/>
                  </a:lnTo>
                  <a:lnTo>
                    <a:pt x="3900" y="1236"/>
                  </a:lnTo>
                  <a:lnTo>
                    <a:pt x="3785" y="1082"/>
                  </a:lnTo>
                  <a:lnTo>
                    <a:pt x="3630" y="927"/>
                  </a:lnTo>
                  <a:lnTo>
                    <a:pt x="3591" y="888"/>
                  </a:lnTo>
                  <a:lnTo>
                    <a:pt x="3553" y="734"/>
                  </a:lnTo>
                  <a:lnTo>
                    <a:pt x="3437" y="580"/>
                  </a:lnTo>
                  <a:lnTo>
                    <a:pt x="3360" y="425"/>
                  </a:lnTo>
                  <a:lnTo>
                    <a:pt x="3244" y="348"/>
                  </a:lnTo>
                  <a:lnTo>
                    <a:pt x="3089" y="232"/>
                  </a:lnTo>
                  <a:lnTo>
                    <a:pt x="2935" y="155"/>
                  </a:lnTo>
                  <a:lnTo>
                    <a:pt x="2587" y="39"/>
                  </a:lnTo>
                  <a:lnTo>
                    <a:pt x="220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11"/>
            <p:cNvSpPr/>
            <p:nvPr/>
          </p:nvSpPr>
          <p:spPr>
            <a:xfrm>
              <a:off x="6468625" y="45261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8" y="618"/>
                  </a:moveTo>
                  <a:lnTo>
                    <a:pt x="5947" y="772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2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4" y="3900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0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6" y="2626"/>
                  </a:lnTo>
                  <a:lnTo>
                    <a:pt x="5368" y="1969"/>
                  </a:lnTo>
                  <a:lnTo>
                    <a:pt x="5368" y="618"/>
                  </a:lnTo>
                  <a:close/>
                  <a:moveTo>
                    <a:pt x="2781" y="888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6"/>
                  </a:lnTo>
                  <a:lnTo>
                    <a:pt x="1545" y="4286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7" y="3012"/>
                  </a:lnTo>
                  <a:lnTo>
                    <a:pt x="888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1" y="888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5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3" y="6294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6"/>
                  </a:lnTo>
                  <a:lnTo>
                    <a:pt x="2240" y="579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4"/>
                  </a:lnTo>
                  <a:lnTo>
                    <a:pt x="232" y="2780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3"/>
                  </a:lnTo>
                  <a:lnTo>
                    <a:pt x="39" y="4557"/>
                  </a:lnTo>
                  <a:lnTo>
                    <a:pt x="348" y="4595"/>
                  </a:lnTo>
                  <a:lnTo>
                    <a:pt x="386" y="4286"/>
                  </a:lnTo>
                  <a:lnTo>
                    <a:pt x="966" y="4518"/>
                  </a:lnTo>
                  <a:lnTo>
                    <a:pt x="1313" y="4595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79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4" y="3977"/>
                  </a:lnTo>
                  <a:lnTo>
                    <a:pt x="3012" y="3630"/>
                  </a:lnTo>
                  <a:lnTo>
                    <a:pt x="3012" y="2973"/>
                  </a:lnTo>
                  <a:lnTo>
                    <a:pt x="3128" y="772"/>
                  </a:lnTo>
                  <a:lnTo>
                    <a:pt x="3514" y="657"/>
                  </a:lnTo>
                  <a:lnTo>
                    <a:pt x="3939" y="579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8" y="579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8" y="3398"/>
                  </a:lnTo>
                  <a:lnTo>
                    <a:pt x="5175" y="3746"/>
                  </a:lnTo>
                  <a:lnTo>
                    <a:pt x="5213" y="3900"/>
                  </a:lnTo>
                  <a:lnTo>
                    <a:pt x="5291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6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6"/>
                  </a:lnTo>
                  <a:lnTo>
                    <a:pt x="7607" y="4209"/>
                  </a:lnTo>
                  <a:lnTo>
                    <a:pt x="8650" y="4093"/>
                  </a:lnTo>
                  <a:lnTo>
                    <a:pt x="8650" y="4479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7"/>
                  </a:lnTo>
                  <a:lnTo>
                    <a:pt x="8766" y="5097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1" y="4904"/>
                  </a:lnTo>
                  <a:lnTo>
                    <a:pt x="9384" y="4904"/>
                  </a:lnTo>
                  <a:lnTo>
                    <a:pt x="9809" y="4981"/>
                  </a:lnTo>
                  <a:lnTo>
                    <a:pt x="10195" y="5097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599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7"/>
                  </a:lnTo>
                  <a:lnTo>
                    <a:pt x="10697" y="6603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3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9" y="8997"/>
                  </a:lnTo>
                  <a:lnTo>
                    <a:pt x="12512" y="8997"/>
                  </a:lnTo>
                  <a:lnTo>
                    <a:pt x="12434" y="9075"/>
                  </a:lnTo>
                  <a:lnTo>
                    <a:pt x="12396" y="9113"/>
                  </a:lnTo>
                  <a:lnTo>
                    <a:pt x="12357" y="9190"/>
                  </a:lnTo>
                  <a:lnTo>
                    <a:pt x="11469" y="9306"/>
                  </a:lnTo>
                  <a:lnTo>
                    <a:pt x="11469" y="9692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4" y="9499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7"/>
                  </a:lnTo>
                  <a:lnTo>
                    <a:pt x="13168" y="8766"/>
                  </a:lnTo>
                  <a:lnTo>
                    <a:pt x="13168" y="8495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6" y="7182"/>
                  </a:lnTo>
                  <a:lnTo>
                    <a:pt x="12743" y="6680"/>
                  </a:lnTo>
                  <a:lnTo>
                    <a:pt x="12434" y="6217"/>
                  </a:lnTo>
                  <a:lnTo>
                    <a:pt x="12125" y="5792"/>
                  </a:lnTo>
                  <a:lnTo>
                    <a:pt x="11778" y="5445"/>
                  </a:lnTo>
                  <a:lnTo>
                    <a:pt x="11315" y="5097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5"/>
                  </a:lnTo>
                  <a:lnTo>
                    <a:pt x="9886" y="4479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7"/>
                  </a:lnTo>
                  <a:lnTo>
                    <a:pt x="9229" y="3514"/>
                  </a:lnTo>
                  <a:lnTo>
                    <a:pt x="9152" y="3089"/>
                  </a:lnTo>
                  <a:lnTo>
                    <a:pt x="8998" y="2665"/>
                  </a:lnTo>
                  <a:lnTo>
                    <a:pt x="8805" y="2278"/>
                  </a:lnTo>
                  <a:lnTo>
                    <a:pt x="8534" y="1931"/>
                  </a:lnTo>
                  <a:lnTo>
                    <a:pt x="8225" y="1583"/>
                  </a:lnTo>
                  <a:lnTo>
                    <a:pt x="7839" y="1274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5" y="193"/>
                  </a:lnTo>
                  <a:lnTo>
                    <a:pt x="5291" y="77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11"/>
            <p:cNvSpPr/>
            <p:nvPr/>
          </p:nvSpPr>
          <p:spPr>
            <a:xfrm>
              <a:off x="4200000" y="452900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1"/>
                  </a:lnTo>
                  <a:lnTo>
                    <a:pt x="0" y="7261"/>
                  </a:lnTo>
                  <a:lnTo>
                    <a:pt x="193" y="7261"/>
                  </a:lnTo>
                  <a:lnTo>
                    <a:pt x="425" y="5484"/>
                  </a:lnTo>
                  <a:lnTo>
                    <a:pt x="580" y="3669"/>
                  </a:lnTo>
                  <a:lnTo>
                    <a:pt x="695" y="1854"/>
                  </a:lnTo>
                  <a:lnTo>
                    <a:pt x="695" y="928"/>
                  </a:lnTo>
                  <a:lnTo>
                    <a:pt x="695" y="40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11"/>
            <p:cNvSpPr/>
            <p:nvPr/>
          </p:nvSpPr>
          <p:spPr>
            <a:xfrm>
              <a:off x="6500475" y="45396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6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3"/>
                  </a:lnTo>
                  <a:lnTo>
                    <a:pt x="9384" y="9654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39" y="10079"/>
                  </a:lnTo>
                  <a:lnTo>
                    <a:pt x="7608" y="9963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9" y="9346"/>
                  </a:lnTo>
                  <a:lnTo>
                    <a:pt x="6951" y="9075"/>
                  </a:lnTo>
                  <a:lnTo>
                    <a:pt x="6913" y="8805"/>
                  </a:lnTo>
                  <a:lnTo>
                    <a:pt x="6951" y="8535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4" y="7569"/>
                  </a:lnTo>
                  <a:lnTo>
                    <a:pt x="8148" y="7338"/>
                  </a:lnTo>
                  <a:lnTo>
                    <a:pt x="8226" y="7299"/>
                  </a:lnTo>
                  <a:close/>
                  <a:moveTo>
                    <a:pt x="2858" y="1"/>
                  </a:moveTo>
                  <a:lnTo>
                    <a:pt x="2665" y="39"/>
                  </a:lnTo>
                  <a:lnTo>
                    <a:pt x="2665" y="78"/>
                  </a:lnTo>
                  <a:lnTo>
                    <a:pt x="2626" y="1352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4" y="5098"/>
                  </a:lnTo>
                  <a:lnTo>
                    <a:pt x="2897" y="7492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2"/>
                  </a:lnTo>
                  <a:lnTo>
                    <a:pt x="3051" y="8766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7"/>
                  </a:lnTo>
                  <a:lnTo>
                    <a:pt x="773" y="9114"/>
                  </a:lnTo>
                  <a:lnTo>
                    <a:pt x="1545" y="9152"/>
                  </a:lnTo>
                  <a:lnTo>
                    <a:pt x="3128" y="9230"/>
                  </a:lnTo>
                  <a:lnTo>
                    <a:pt x="4828" y="9307"/>
                  </a:lnTo>
                  <a:lnTo>
                    <a:pt x="5677" y="9307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2" y="10311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20"/>
                  </a:lnTo>
                  <a:lnTo>
                    <a:pt x="9037" y="10543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3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9"/>
                  </a:lnTo>
                  <a:lnTo>
                    <a:pt x="10041" y="8071"/>
                  </a:lnTo>
                  <a:lnTo>
                    <a:pt x="9847" y="7762"/>
                  </a:lnTo>
                  <a:lnTo>
                    <a:pt x="9616" y="7492"/>
                  </a:lnTo>
                  <a:lnTo>
                    <a:pt x="9307" y="7260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7" y="6990"/>
                  </a:lnTo>
                  <a:lnTo>
                    <a:pt x="7724" y="7029"/>
                  </a:lnTo>
                  <a:lnTo>
                    <a:pt x="7415" y="7144"/>
                  </a:lnTo>
                  <a:lnTo>
                    <a:pt x="7144" y="7338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6" y="8805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8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6" y="8535"/>
                  </a:lnTo>
                  <a:lnTo>
                    <a:pt x="3206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5"/>
                  </a:lnTo>
                  <a:lnTo>
                    <a:pt x="3206" y="7338"/>
                  </a:lnTo>
                  <a:lnTo>
                    <a:pt x="3128" y="6449"/>
                  </a:lnTo>
                  <a:lnTo>
                    <a:pt x="3013" y="4326"/>
                  </a:lnTo>
                  <a:lnTo>
                    <a:pt x="2935" y="2202"/>
                  </a:lnTo>
                  <a:lnTo>
                    <a:pt x="2897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11"/>
            <p:cNvSpPr/>
            <p:nvPr/>
          </p:nvSpPr>
          <p:spPr>
            <a:xfrm>
              <a:off x="5490700" y="4546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79"/>
                  </a:lnTo>
                  <a:lnTo>
                    <a:pt x="0" y="1197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8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6"/>
                  </a:lnTo>
                  <a:lnTo>
                    <a:pt x="1970" y="5947"/>
                  </a:lnTo>
                  <a:lnTo>
                    <a:pt x="2433" y="6410"/>
                  </a:lnTo>
                  <a:lnTo>
                    <a:pt x="2974" y="6873"/>
                  </a:lnTo>
                  <a:lnTo>
                    <a:pt x="3514" y="7260"/>
                  </a:lnTo>
                  <a:lnTo>
                    <a:pt x="4094" y="7646"/>
                  </a:lnTo>
                  <a:lnTo>
                    <a:pt x="4712" y="7955"/>
                  </a:lnTo>
                  <a:lnTo>
                    <a:pt x="5329" y="8225"/>
                  </a:lnTo>
                  <a:lnTo>
                    <a:pt x="5986" y="8495"/>
                  </a:lnTo>
                  <a:lnTo>
                    <a:pt x="6642" y="8688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3"/>
                  </a:lnTo>
                  <a:lnTo>
                    <a:pt x="10774" y="9075"/>
                  </a:lnTo>
                  <a:lnTo>
                    <a:pt x="11392" y="8997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1"/>
                  </a:lnTo>
                  <a:lnTo>
                    <a:pt x="14018" y="8379"/>
                  </a:lnTo>
                  <a:lnTo>
                    <a:pt x="14636" y="8148"/>
                  </a:lnTo>
                  <a:lnTo>
                    <a:pt x="15253" y="7877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0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4"/>
                  </a:lnTo>
                  <a:lnTo>
                    <a:pt x="19076" y="4286"/>
                  </a:lnTo>
                  <a:lnTo>
                    <a:pt x="19347" y="3668"/>
                  </a:lnTo>
                  <a:lnTo>
                    <a:pt x="19115" y="3630"/>
                  </a:lnTo>
                  <a:lnTo>
                    <a:pt x="18767" y="4170"/>
                  </a:lnTo>
                  <a:lnTo>
                    <a:pt x="18420" y="4634"/>
                  </a:lnTo>
                  <a:lnTo>
                    <a:pt x="18034" y="5097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0"/>
                  </a:lnTo>
                  <a:lnTo>
                    <a:pt x="15755" y="7028"/>
                  </a:lnTo>
                  <a:lnTo>
                    <a:pt x="15215" y="7298"/>
                  </a:lnTo>
                  <a:lnTo>
                    <a:pt x="14713" y="7569"/>
                  </a:lnTo>
                  <a:lnTo>
                    <a:pt x="14134" y="7800"/>
                  </a:lnTo>
                  <a:lnTo>
                    <a:pt x="13593" y="8032"/>
                  </a:lnTo>
                  <a:lnTo>
                    <a:pt x="13014" y="8186"/>
                  </a:lnTo>
                  <a:lnTo>
                    <a:pt x="12434" y="8341"/>
                  </a:lnTo>
                  <a:lnTo>
                    <a:pt x="11817" y="8457"/>
                  </a:lnTo>
                  <a:lnTo>
                    <a:pt x="11199" y="8534"/>
                  </a:lnTo>
                  <a:lnTo>
                    <a:pt x="10504" y="8611"/>
                  </a:lnTo>
                  <a:lnTo>
                    <a:pt x="9114" y="8611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2"/>
                  </a:lnTo>
                  <a:lnTo>
                    <a:pt x="6333" y="8109"/>
                  </a:lnTo>
                  <a:lnTo>
                    <a:pt x="5638" y="7877"/>
                  </a:lnTo>
                  <a:lnTo>
                    <a:pt x="5020" y="7607"/>
                  </a:lnTo>
                  <a:lnTo>
                    <a:pt x="4364" y="7260"/>
                  </a:lnTo>
                  <a:lnTo>
                    <a:pt x="3785" y="6912"/>
                  </a:lnTo>
                  <a:lnTo>
                    <a:pt x="3206" y="6487"/>
                  </a:lnTo>
                  <a:lnTo>
                    <a:pt x="2704" y="6063"/>
                  </a:lnTo>
                  <a:lnTo>
                    <a:pt x="2202" y="5561"/>
                  </a:lnTo>
                  <a:lnTo>
                    <a:pt x="1777" y="4981"/>
                  </a:lnTo>
                  <a:lnTo>
                    <a:pt x="1391" y="4402"/>
                  </a:lnTo>
                  <a:lnTo>
                    <a:pt x="1120" y="3900"/>
                  </a:lnTo>
                  <a:lnTo>
                    <a:pt x="850" y="3360"/>
                  </a:lnTo>
                  <a:lnTo>
                    <a:pt x="696" y="2858"/>
                  </a:lnTo>
                  <a:lnTo>
                    <a:pt x="541" y="2278"/>
                  </a:lnTo>
                  <a:lnTo>
                    <a:pt x="425" y="1738"/>
                  </a:lnTo>
                  <a:lnTo>
                    <a:pt x="387" y="1158"/>
                  </a:lnTo>
                  <a:lnTo>
                    <a:pt x="387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11"/>
            <p:cNvSpPr/>
            <p:nvPr/>
          </p:nvSpPr>
          <p:spPr>
            <a:xfrm>
              <a:off x="5576625" y="4556050"/>
              <a:ext cx="35725" cy="28975"/>
            </a:xfrm>
            <a:custGeom>
              <a:avLst/>
              <a:gdLst/>
              <a:ahLst/>
              <a:cxnLst/>
              <a:rect l="l" t="t" r="r" b="b"/>
              <a:pathLst>
                <a:path w="1429" h="1159" extrusionOk="0">
                  <a:moveTo>
                    <a:pt x="502" y="0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6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1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4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2"/>
                  </a:lnTo>
                  <a:lnTo>
                    <a:pt x="425" y="579"/>
                  </a:lnTo>
                  <a:lnTo>
                    <a:pt x="541" y="425"/>
                  </a:lnTo>
                  <a:lnTo>
                    <a:pt x="618" y="386"/>
                  </a:lnTo>
                  <a:lnTo>
                    <a:pt x="773" y="386"/>
                  </a:lnTo>
                  <a:lnTo>
                    <a:pt x="850" y="425"/>
                  </a:lnTo>
                  <a:lnTo>
                    <a:pt x="966" y="579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6" y="927"/>
                  </a:lnTo>
                  <a:lnTo>
                    <a:pt x="966" y="1004"/>
                  </a:lnTo>
                  <a:lnTo>
                    <a:pt x="966" y="1081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5" y="1120"/>
                  </a:lnTo>
                  <a:lnTo>
                    <a:pt x="1313" y="1081"/>
                  </a:lnTo>
                  <a:lnTo>
                    <a:pt x="1390" y="888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3"/>
                  </a:lnTo>
                  <a:lnTo>
                    <a:pt x="1043" y="77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11"/>
            <p:cNvSpPr/>
            <p:nvPr/>
          </p:nvSpPr>
          <p:spPr>
            <a:xfrm>
              <a:off x="5523525" y="45599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2"/>
                  </a:lnTo>
                  <a:lnTo>
                    <a:pt x="78" y="966"/>
                  </a:lnTo>
                  <a:lnTo>
                    <a:pt x="232" y="1082"/>
                  </a:lnTo>
                  <a:lnTo>
                    <a:pt x="387" y="1198"/>
                  </a:lnTo>
                  <a:lnTo>
                    <a:pt x="464" y="1198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5"/>
                  </a:lnTo>
                  <a:lnTo>
                    <a:pt x="387" y="927"/>
                  </a:lnTo>
                  <a:lnTo>
                    <a:pt x="348" y="812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7" y="503"/>
                  </a:lnTo>
                  <a:lnTo>
                    <a:pt x="464" y="464"/>
                  </a:lnTo>
                  <a:lnTo>
                    <a:pt x="541" y="387"/>
                  </a:lnTo>
                  <a:lnTo>
                    <a:pt x="773" y="387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2" y="1043"/>
                  </a:lnTo>
                  <a:lnTo>
                    <a:pt x="1159" y="1082"/>
                  </a:lnTo>
                  <a:lnTo>
                    <a:pt x="1197" y="1082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7"/>
                  </a:lnTo>
                  <a:lnTo>
                    <a:pt x="1159" y="232"/>
                  </a:lnTo>
                  <a:lnTo>
                    <a:pt x="1004" y="78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11"/>
            <p:cNvSpPr/>
            <p:nvPr/>
          </p:nvSpPr>
          <p:spPr>
            <a:xfrm>
              <a:off x="4050375" y="4567625"/>
              <a:ext cx="30900" cy="168975"/>
            </a:xfrm>
            <a:custGeom>
              <a:avLst/>
              <a:gdLst/>
              <a:ahLst/>
              <a:cxnLst/>
              <a:rect l="l" t="t" r="r" b="b"/>
              <a:pathLst>
                <a:path w="1236" h="6759" extrusionOk="0">
                  <a:moveTo>
                    <a:pt x="1120" y="1"/>
                  </a:moveTo>
                  <a:lnTo>
                    <a:pt x="1081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9"/>
                  </a:lnTo>
                  <a:lnTo>
                    <a:pt x="116" y="5059"/>
                  </a:lnTo>
                  <a:lnTo>
                    <a:pt x="0" y="6720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2" y="3515"/>
                  </a:lnTo>
                  <a:lnTo>
                    <a:pt x="965" y="1854"/>
                  </a:lnTo>
                  <a:lnTo>
                    <a:pt x="1081" y="232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11"/>
            <p:cNvSpPr/>
            <p:nvPr/>
          </p:nvSpPr>
          <p:spPr>
            <a:xfrm>
              <a:off x="4077400" y="4569550"/>
              <a:ext cx="121650" cy="144850"/>
            </a:xfrm>
            <a:custGeom>
              <a:avLst/>
              <a:gdLst/>
              <a:ahLst/>
              <a:cxnLst/>
              <a:rect l="l" t="t" r="r" b="b"/>
              <a:pathLst>
                <a:path w="4866" h="5794" extrusionOk="0">
                  <a:moveTo>
                    <a:pt x="155" y="1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6"/>
                  </a:lnTo>
                  <a:lnTo>
                    <a:pt x="2896" y="3631"/>
                  </a:lnTo>
                  <a:lnTo>
                    <a:pt x="3476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6"/>
                  </a:lnTo>
                  <a:lnTo>
                    <a:pt x="4866" y="5639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8" y="1352"/>
                  </a:lnTo>
                  <a:lnTo>
                    <a:pt x="811" y="657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11"/>
            <p:cNvSpPr/>
            <p:nvPr/>
          </p:nvSpPr>
          <p:spPr>
            <a:xfrm>
              <a:off x="3931625" y="457727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1"/>
                  </a:moveTo>
                  <a:lnTo>
                    <a:pt x="0" y="78"/>
                  </a:lnTo>
                  <a:lnTo>
                    <a:pt x="194" y="927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6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9"/>
                  </a:lnTo>
                  <a:lnTo>
                    <a:pt x="1931" y="6140"/>
                  </a:lnTo>
                  <a:lnTo>
                    <a:pt x="2086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4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11"/>
            <p:cNvSpPr/>
            <p:nvPr/>
          </p:nvSpPr>
          <p:spPr>
            <a:xfrm>
              <a:off x="3941275" y="457920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1" y="40"/>
                  </a:lnTo>
                  <a:lnTo>
                    <a:pt x="1970" y="3206"/>
                  </a:lnTo>
                  <a:lnTo>
                    <a:pt x="4055" y="6334"/>
                  </a:lnTo>
                  <a:lnTo>
                    <a:pt x="4055" y="6334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3"/>
                  </a:lnTo>
                  <a:lnTo>
                    <a:pt x="3708" y="6720"/>
                  </a:lnTo>
                  <a:lnTo>
                    <a:pt x="4132" y="6797"/>
                  </a:lnTo>
                  <a:lnTo>
                    <a:pt x="4596" y="6836"/>
                  </a:lnTo>
                  <a:lnTo>
                    <a:pt x="5484" y="6836"/>
                  </a:lnTo>
                  <a:lnTo>
                    <a:pt x="6372" y="6759"/>
                  </a:lnTo>
                  <a:lnTo>
                    <a:pt x="7299" y="6643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9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5"/>
                  </a:lnTo>
                  <a:lnTo>
                    <a:pt x="13863" y="2125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1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3"/>
                  </a:lnTo>
                  <a:lnTo>
                    <a:pt x="10349" y="5253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6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8" y="6334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7"/>
                  </a:lnTo>
                  <a:lnTo>
                    <a:pt x="3399" y="4635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11"/>
            <p:cNvSpPr/>
            <p:nvPr/>
          </p:nvSpPr>
          <p:spPr>
            <a:xfrm>
              <a:off x="6364350" y="46361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2" y="39"/>
                  </a:lnTo>
                  <a:lnTo>
                    <a:pt x="2781" y="77"/>
                  </a:lnTo>
                  <a:lnTo>
                    <a:pt x="2511" y="193"/>
                  </a:lnTo>
                  <a:lnTo>
                    <a:pt x="2241" y="309"/>
                  </a:lnTo>
                  <a:lnTo>
                    <a:pt x="2009" y="425"/>
                  </a:lnTo>
                  <a:lnTo>
                    <a:pt x="1739" y="579"/>
                  </a:lnTo>
                  <a:lnTo>
                    <a:pt x="1507" y="773"/>
                  </a:lnTo>
                  <a:lnTo>
                    <a:pt x="1121" y="1197"/>
                  </a:lnTo>
                  <a:lnTo>
                    <a:pt x="735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8"/>
                  </a:lnTo>
                  <a:lnTo>
                    <a:pt x="40" y="3746"/>
                  </a:lnTo>
                  <a:lnTo>
                    <a:pt x="1" y="4055"/>
                  </a:lnTo>
                  <a:lnTo>
                    <a:pt x="1" y="4402"/>
                  </a:lnTo>
                  <a:lnTo>
                    <a:pt x="40" y="4673"/>
                  </a:lnTo>
                  <a:lnTo>
                    <a:pt x="117" y="4904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5" y="5252"/>
                  </a:lnTo>
                  <a:lnTo>
                    <a:pt x="966" y="5290"/>
                  </a:lnTo>
                  <a:lnTo>
                    <a:pt x="1700" y="5290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5" y="4711"/>
                  </a:lnTo>
                  <a:lnTo>
                    <a:pt x="580" y="4595"/>
                  </a:lnTo>
                  <a:lnTo>
                    <a:pt x="542" y="4441"/>
                  </a:lnTo>
                  <a:lnTo>
                    <a:pt x="542" y="4248"/>
                  </a:lnTo>
                  <a:lnTo>
                    <a:pt x="542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8"/>
                  </a:lnTo>
                  <a:lnTo>
                    <a:pt x="2627" y="695"/>
                  </a:lnTo>
                  <a:lnTo>
                    <a:pt x="3090" y="579"/>
                  </a:lnTo>
                  <a:lnTo>
                    <a:pt x="3592" y="541"/>
                  </a:lnTo>
                  <a:lnTo>
                    <a:pt x="4094" y="579"/>
                  </a:lnTo>
                  <a:lnTo>
                    <a:pt x="4249" y="541"/>
                  </a:lnTo>
                  <a:lnTo>
                    <a:pt x="4326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3"/>
                  </a:lnTo>
                  <a:lnTo>
                    <a:pt x="4210" y="155"/>
                  </a:lnTo>
                  <a:lnTo>
                    <a:pt x="3940" y="77"/>
                  </a:lnTo>
                  <a:lnTo>
                    <a:pt x="3631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11"/>
            <p:cNvSpPr/>
            <p:nvPr/>
          </p:nvSpPr>
          <p:spPr>
            <a:xfrm>
              <a:off x="5052425" y="4653550"/>
              <a:ext cx="61800" cy="89800"/>
            </a:xfrm>
            <a:custGeom>
              <a:avLst/>
              <a:gdLst/>
              <a:ahLst/>
              <a:cxnLst/>
              <a:rect l="l" t="t" r="r" b="b"/>
              <a:pathLst>
                <a:path w="2472" h="3592" extrusionOk="0">
                  <a:moveTo>
                    <a:pt x="1082" y="0"/>
                  </a:moveTo>
                  <a:lnTo>
                    <a:pt x="1004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5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699"/>
                  </a:lnTo>
                  <a:lnTo>
                    <a:pt x="1931" y="1931"/>
                  </a:lnTo>
                  <a:lnTo>
                    <a:pt x="1931" y="2163"/>
                  </a:lnTo>
                  <a:lnTo>
                    <a:pt x="1931" y="2433"/>
                  </a:lnTo>
                  <a:lnTo>
                    <a:pt x="1815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0" y="3128"/>
                  </a:lnTo>
                  <a:lnTo>
                    <a:pt x="1197" y="3128"/>
                  </a:lnTo>
                  <a:lnTo>
                    <a:pt x="1043" y="3089"/>
                  </a:lnTo>
                  <a:lnTo>
                    <a:pt x="927" y="3012"/>
                  </a:lnTo>
                  <a:lnTo>
                    <a:pt x="850" y="2896"/>
                  </a:lnTo>
                  <a:lnTo>
                    <a:pt x="811" y="2742"/>
                  </a:lnTo>
                  <a:lnTo>
                    <a:pt x="850" y="2587"/>
                  </a:lnTo>
                  <a:lnTo>
                    <a:pt x="927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0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5" y="1468"/>
                  </a:lnTo>
                  <a:lnTo>
                    <a:pt x="193" y="1313"/>
                  </a:lnTo>
                  <a:lnTo>
                    <a:pt x="0" y="1622"/>
                  </a:lnTo>
                  <a:lnTo>
                    <a:pt x="271" y="1892"/>
                  </a:lnTo>
                  <a:lnTo>
                    <a:pt x="580" y="2124"/>
                  </a:lnTo>
                  <a:lnTo>
                    <a:pt x="425" y="2356"/>
                  </a:lnTo>
                  <a:lnTo>
                    <a:pt x="348" y="2626"/>
                  </a:lnTo>
                  <a:lnTo>
                    <a:pt x="309" y="2896"/>
                  </a:lnTo>
                  <a:lnTo>
                    <a:pt x="348" y="3051"/>
                  </a:lnTo>
                  <a:lnTo>
                    <a:pt x="425" y="3167"/>
                  </a:lnTo>
                  <a:lnTo>
                    <a:pt x="541" y="3321"/>
                  </a:lnTo>
                  <a:lnTo>
                    <a:pt x="695" y="3476"/>
                  </a:lnTo>
                  <a:lnTo>
                    <a:pt x="888" y="3553"/>
                  </a:lnTo>
                  <a:lnTo>
                    <a:pt x="1082" y="3591"/>
                  </a:lnTo>
                  <a:lnTo>
                    <a:pt x="1275" y="3591"/>
                  </a:lnTo>
                  <a:lnTo>
                    <a:pt x="1506" y="3553"/>
                  </a:lnTo>
                  <a:lnTo>
                    <a:pt x="1699" y="3514"/>
                  </a:lnTo>
                  <a:lnTo>
                    <a:pt x="1854" y="3398"/>
                  </a:lnTo>
                  <a:lnTo>
                    <a:pt x="2047" y="3244"/>
                  </a:lnTo>
                  <a:lnTo>
                    <a:pt x="2201" y="3051"/>
                  </a:lnTo>
                  <a:lnTo>
                    <a:pt x="2317" y="2858"/>
                  </a:lnTo>
                  <a:lnTo>
                    <a:pt x="2394" y="2665"/>
                  </a:lnTo>
                  <a:lnTo>
                    <a:pt x="2433" y="2472"/>
                  </a:lnTo>
                  <a:lnTo>
                    <a:pt x="2472" y="2240"/>
                  </a:lnTo>
                  <a:lnTo>
                    <a:pt x="2433" y="2008"/>
                  </a:lnTo>
                  <a:lnTo>
                    <a:pt x="2394" y="1815"/>
                  </a:lnTo>
                  <a:lnTo>
                    <a:pt x="2317" y="1583"/>
                  </a:lnTo>
                  <a:lnTo>
                    <a:pt x="2201" y="1390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6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11"/>
            <p:cNvSpPr/>
            <p:nvPr/>
          </p:nvSpPr>
          <p:spPr>
            <a:xfrm>
              <a:off x="6613425" y="4670925"/>
              <a:ext cx="26100" cy="11600"/>
            </a:xfrm>
            <a:custGeom>
              <a:avLst/>
              <a:gdLst/>
              <a:ahLst/>
              <a:cxnLst/>
              <a:rect l="l" t="t" r="r" b="b"/>
              <a:pathLst>
                <a:path w="1044" h="464" extrusionOk="0">
                  <a:moveTo>
                    <a:pt x="773" y="0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3"/>
                  </a:lnTo>
                  <a:lnTo>
                    <a:pt x="39" y="232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11"/>
            <p:cNvSpPr/>
            <p:nvPr/>
          </p:nvSpPr>
          <p:spPr>
            <a:xfrm>
              <a:off x="6514950" y="46767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6" y="0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39" y="77"/>
                  </a:lnTo>
                  <a:lnTo>
                    <a:pt x="1" y="193"/>
                  </a:lnTo>
                  <a:lnTo>
                    <a:pt x="39" y="270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0"/>
                  </a:lnTo>
                  <a:lnTo>
                    <a:pt x="850" y="193"/>
                  </a:lnTo>
                  <a:lnTo>
                    <a:pt x="812" y="77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11"/>
            <p:cNvSpPr/>
            <p:nvPr/>
          </p:nvSpPr>
          <p:spPr>
            <a:xfrm>
              <a:off x="4656625" y="46776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89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8" y="3553"/>
                  </a:lnTo>
                  <a:lnTo>
                    <a:pt x="12434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8"/>
                  </a:lnTo>
                  <a:lnTo>
                    <a:pt x="12009" y="3128"/>
                  </a:lnTo>
                  <a:lnTo>
                    <a:pt x="11932" y="3206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40" y="4171"/>
                  </a:lnTo>
                  <a:lnTo>
                    <a:pt x="9615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2" y="4171"/>
                  </a:lnTo>
                  <a:lnTo>
                    <a:pt x="5368" y="4017"/>
                  </a:lnTo>
                  <a:lnTo>
                    <a:pt x="4595" y="3708"/>
                  </a:lnTo>
                  <a:lnTo>
                    <a:pt x="3900" y="3283"/>
                  </a:lnTo>
                  <a:lnTo>
                    <a:pt x="3205" y="2820"/>
                  </a:lnTo>
                  <a:lnTo>
                    <a:pt x="2587" y="2318"/>
                  </a:lnTo>
                  <a:lnTo>
                    <a:pt x="1970" y="1777"/>
                  </a:lnTo>
                  <a:lnTo>
                    <a:pt x="1390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11"/>
            <p:cNvSpPr/>
            <p:nvPr/>
          </p:nvSpPr>
          <p:spPr>
            <a:xfrm>
              <a:off x="4964575" y="4684425"/>
              <a:ext cx="92700" cy="135200"/>
            </a:xfrm>
            <a:custGeom>
              <a:avLst/>
              <a:gdLst/>
              <a:ahLst/>
              <a:cxnLst/>
              <a:rect l="l" t="t" r="r" b="b"/>
              <a:pathLst>
                <a:path w="3708" h="5408" extrusionOk="0">
                  <a:moveTo>
                    <a:pt x="3398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2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7"/>
                  </a:lnTo>
                  <a:lnTo>
                    <a:pt x="1777" y="1430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2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4" y="2086"/>
                  </a:lnTo>
                  <a:lnTo>
                    <a:pt x="889" y="2125"/>
                  </a:lnTo>
                  <a:lnTo>
                    <a:pt x="850" y="2163"/>
                  </a:lnTo>
                  <a:lnTo>
                    <a:pt x="811" y="2241"/>
                  </a:lnTo>
                  <a:lnTo>
                    <a:pt x="811" y="2356"/>
                  </a:lnTo>
                  <a:lnTo>
                    <a:pt x="811" y="2434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7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1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8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4"/>
                  </a:lnTo>
                  <a:lnTo>
                    <a:pt x="1082" y="4944"/>
                  </a:lnTo>
                  <a:lnTo>
                    <a:pt x="889" y="4866"/>
                  </a:lnTo>
                  <a:lnTo>
                    <a:pt x="773" y="4751"/>
                  </a:lnTo>
                  <a:lnTo>
                    <a:pt x="695" y="4596"/>
                  </a:lnTo>
                  <a:lnTo>
                    <a:pt x="657" y="4442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3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7" y="3669"/>
                  </a:lnTo>
                  <a:lnTo>
                    <a:pt x="116" y="2936"/>
                  </a:lnTo>
                  <a:lnTo>
                    <a:pt x="0" y="3283"/>
                  </a:lnTo>
                  <a:lnTo>
                    <a:pt x="657" y="3785"/>
                  </a:lnTo>
                  <a:lnTo>
                    <a:pt x="502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9"/>
                  </a:lnTo>
                  <a:lnTo>
                    <a:pt x="193" y="4403"/>
                  </a:lnTo>
                  <a:lnTo>
                    <a:pt x="193" y="4558"/>
                  </a:lnTo>
                  <a:lnTo>
                    <a:pt x="193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3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7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5"/>
                  </a:lnTo>
                  <a:lnTo>
                    <a:pt x="2510" y="4442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7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2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6" y="2202"/>
                  </a:lnTo>
                  <a:lnTo>
                    <a:pt x="1275" y="2125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3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2"/>
                  </a:lnTo>
                  <a:lnTo>
                    <a:pt x="3514" y="387"/>
                  </a:lnTo>
                  <a:lnTo>
                    <a:pt x="3707" y="78"/>
                  </a:lnTo>
                  <a:lnTo>
                    <a:pt x="351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11"/>
            <p:cNvSpPr/>
            <p:nvPr/>
          </p:nvSpPr>
          <p:spPr>
            <a:xfrm>
              <a:off x="6406825" y="4717250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619"/>
                  </a:lnTo>
                  <a:lnTo>
                    <a:pt x="2550" y="696"/>
                  </a:lnTo>
                  <a:lnTo>
                    <a:pt x="2743" y="812"/>
                  </a:lnTo>
                  <a:lnTo>
                    <a:pt x="2936" y="966"/>
                  </a:lnTo>
                  <a:lnTo>
                    <a:pt x="3090" y="1198"/>
                  </a:lnTo>
                  <a:lnTo>
                    <a:pt x="3206" y="1430"/>
                  </a:lnTo>
                  <a:lnTo>
                    <a:pt x="3245" y="1700"/>
                  </a:lnTo>
                  <a:lnTo>
                    <a:pt x="3245" y="1970"/>
                  </a:lnTo>
                  <a:lnTo>
                    <a:pt x="3206" y="2202"/>
                  </a:lnTo>
                  <a:lnTo>
                    <a:pt x="3090" y="2472"/>
                  </a:lnTo>
                  <a:lnTo>
                    <a:pt x="2974" y="2665"/>
                  </a:lnTo>
                  <a:lnTo>
                    <a:pt x="2781" y="2897"/>
                  </a:lnTo>
                  <a:lnTo>
                    <a:pt x="2588" y="3051"/>
                  </a:lnTo>
                  <a:lnTo>
                    <a:pt x="2357" y="3167"/>
                  </a:lnTo>
                  <a:lnTo>
                    <a:pt x="2086" y="3245"/>
                  </a:lnTo>
                  <a:lnTo>
                    <a:pt x="1777" y="3245"/>
                  </a:lnTo>
                  <a:lnTo>
                    <a:pt x="1507" y="3167"/>
                  </a:lnTo>
                  <a:lnTo>
                    <a:pt x="1237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4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5" y="1121"/>
                  </a:lnTo>
                  <a:lnTo>
                    <a:pt x="928" y="928"/>
                  </a:lnTo>
                  <a:lnTo>
                    <a:pt x="1121" y="735"/>
                  </a:lnTo>
                  <a:lnTo>
                    <a:pt x="1353" y="580"/>
                  </a:lnTo>
                  <a:lnTo>
                    <a:pt x="1584" y="464"/>
                  </a:lnTo>
                  <a:close/>
                  <a:moveTo>
                    <a:pt x="1893" y="1"/>
                  </a:moveTo>
                  <a:lnTo>
                    <a:pt x="1700" y="39"/>
                  </a:lnTo>
                  <a:lnTo>
                    <a:pt x="1546" y="78"/>
                  </a:lnTo>
                  <a:lnTo>
                    <a:pt x="1353" y="155"/>
                  </a:lnTo>
                  <a:lnTo>
                    <a:pt x="1314" y="194"/>
                  </a:lnTo>
                  <a:lnTo>
                    <a:pt x="1082" y="271"/>
                  </a:lnTo>
                  <a:lnTo>
                    <a:pt x="851" y="387"/>
                  </a:lnTo>
                  <a:lnTo>
                    <a:pt x="619" y="580"/>
                  </a:lnTo>
                  <a:lnTo>
                    <a:pt x="426" y="773"/>
                  </a:lnTo>
                  <a:lnTo>
                    <a:pt x="271" y="966"/>
                  </a:lnTo>
                  <a:lnTo>
                    <a:pt x="155" y="1237"/>
                  </a:lnTo>
                  <a:lnTo>
                    <a:pt x="78" y="1468"/>
                  </a:lnTo>
                  <a:lnTo>
                    <a:pt x="1" y="1739"/>
                  </a:lnTo>
                  <a:lnTo>
                    <a:pt x="1" y="2047"/>
                  </a:lnTo>
                  <a:lnTo>
                    <a:pt x="40" y="2125"/>
                  </a:lnTo>
                  <a:lnTo>
                    <a:pt x="40" y="2318"/>
                  </a:lnTo>
                  <a:lnTo>
                    <a:pt x="117" y="2511"/>
                  </a:lnTo>
                  <a:lnTo>
                    <a:pt x="310" y="2858"/>
                  </a:lnTo>
                  <a:lnTo>
                    <a:pt x="542" y="3167"/>
                  </a:lnTo>
                  <a:lnTo>
                    <a:pt x="851" y="3399"/>
                  </a:lnTo>
                  <a:lnTo>
                    <a:pt x="1198" y="3592"/>
                  </a:lnTo>
                  <a:lnTo>
                    <a:pt x="1584" y="3708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7" y="3669"/>
                  </a:lnTo>
                  <a:lnTo>
                    <a:pt x="2627" y="3592"/>
                  </a:lnTo>
                  <a:lnTo>
                    <a:pt x="2897" y="3438"/>
                  </a:lnTo>
                  <a:lnTo>
                    <a:pt x="3129" y="3245"/>
                  </a:lnTo>
                  <a:lnTo>
                    <a:pt x="3322" y="3013"/>
                  </a:lnTo>
                  <a:lnTo>
                    <a:pt x="3476" y="2781"/>
                  </a:lnTo>
                  <a:lnTo>
                    <a:pt x="3631" y="2511"/>
                  </a:lnTo>
                  <a:lnTo>
                    <a:pt x="3708" y="2202"/>
                  </a:lnTo>
                  <a:lnTo>
                    <a:pt x="3747" y="1932"/>
                  </a:lnTo>
                  <a:lnTo>
                    <a:pt x="3747" y="1584"/>
                  </a:lnTo>
                  <a:lnTo>
                    <a:pt x="3669" y="1314"/>
                  </a:lnTo>
                  <a:lnTo>
                    <a:pt x="3515" y="1005"/>
                  </a:lnTo>
                  <a:lnTo>
                    <a:pt x="3322" y="696"/>
                  </a:lnTo>
                  <a:lnTo>
                    <a:pt x="3052" y="426"/>
                  </a:lnTo>
                  <a:lnTo>
                    <a:pt x="2743" y="233"/>
                  </a:lnTo>
                  <a:lnTo>
                    <a:pt x="2395" y="7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11"/>
            <p:cNvSpPr/>
            <p:nvPr/>
          </p:nvSpPr>
          <p:spPr>
            <a:xfrm>
              <a:off x="2332000" y="4749125"/>
              <a:ext cx="326325" cy="58900"/>
            </a:xfrm>
            <a:custGeom>
              <a:avLst/>
              <a:gdLst/>
              <a:ahLst/>
              <a:cxnLst/>
              <a:rect l="l" t="t" r="r" b="b"/>
              <a:pathLst>
                <a:path w="13053" h="2356" extrusionOk="0">
                  <a:moveTo>
                    <a:pt x="12782" y="0"/>
                  </a:moveTo>
                  <a:lnTo>
                    <a:pt x="12705" y="39"/>
                  </a:lnTo>
                  <a:lnTo>
                    <a:pt x="12628" y="116"/>
                  </a:lnTo>
                  <a:lnTo>
                    <a:pt x="12589" y="193"/>
                  </a:lnTo>
                  <a:lnTo>
                    <a:pt x="12589" y="309"/>
                  </a:lnTo>
                  <a:lnTo>
                    <a:pt x="12589" y="502"/>
                  </a:lnTo>
                  <a:lnTo>
                    <a:pt x="12550" y="657"/>
                  </a:lnTo>
                  <a:lnTo>
                    <a:pt x="12435" y="811"/>
                  </a:lnTo>
                  <a:lnTo>
                    <a:pt x="12319" y="966"/>
                  </a:lnTo>
                  <a:lnTo>
                    <a:pt x="12164" y="1081"/>
                  </a:lnTo>
                  <a:lnTo>
                    <a:pt x="11971" y="1159"/>
                  </a:lnTo>
                  <a:lnTo>
                    <a:pt x="11546" y="1313"/>
                  </a:lnTo>
                  <a:lnTo>
                    <a:pt x="11083" y="1429"/>
                  </a:lnTo>
                  <a:lnTo>
                    <a:pt x="10581" y="1506"/>
                  </a:lnTo>
                  <a:lnTo>
                    <a:pt x="9847" y="1583"/>
                  </a:lnTo>
                  <a:lnTo>
                    <a:pt x="9423" y="1622"/>
                  </a:lnTo>
                  <a:lnTo>
                    <a:pt x="9423" y="1545"/>
                  </a:lnTo>
                  <a:lnTo>
                    <a:pt x="9423" y="1468"/>
                  </a:lnTo>
                  <a:lnTo>
                    <a:pt x="9152" y="888"/>
                  </a:lnTo>
                  <a:lnTo>
                    <a:pt x="8959" y="270"/>
                  </a:lnTo>
                  <a:lnTo>
                    <a:pt x="8612" y="386"/>
                  </a:lnTo>
                  <a:lnTo>
                    <a:pt x="8650" y="695"/>
                  </a:lnTo>
                  <a:lnTo>
                    <a:pt x="8728" y="1043"/>
                  </a:lnTo>
                  <a:lnTo>
                    <a:pt x="8843" y="1390"/>
                  </a:lnTo>
                  <a:lnTo>
                    <a:pt x="8998" y="1661"/>
                  </a:lnTo>
                  <a:lnTo>
                    <a:pt x="7839" y="1776"/>
                  </a:lnTo>
                  <a:lnTo>
                    <a:pt x="6681" y="1854"/>
                  </a:lnTo>
                  <a:lnTo>
                    <a:pt x="5252" y="1892"/>
                  </a:lnTo>
                  <a:lnTo>
                    <a:pt x="3862" y="1854"/>
                  </a:lnTo>
                  <a:lnTo>
                    <a:pt x="3592" y="1815"/>
                  </a:lnTo>
                  <a:lnTo>
                    <a:pt x="3746" y="1506"/>
                  </a:lnTo>
                  <a:lnTo>
                    <a:pt x="3785" y="1159"/>
                  </a:lnTo>
                  <a:lnTo>
                    <a:pt x="3785" y="811"/>
                  </a:lnTo>
                  <a:lnTo>
                    <a:pt x="3746" y="425"/>
                  </a:lnTo>
                  <a:lnTo>
                    <a:pt x="3399" y="464"/>
                  </a:lnTo>
                  <a:lnTo>
                    <a:pt x="3399" y="772"/>
                  </a:lnTo>
                  <a:lnTo>
                    <a:pt x="3360" y="1081"/>
                  </a:lnTo>
                  <a:lnTo>
                    <a:pt x="3244" y="1468"/>
                  </a:lnTo>
                  <a:lnTo>
                    <a:pt x="3128" y="1815"/>
                  </a:lnTo>
                  <a:lnTo>
                    <a:pt x="2202" y="1738"/>
                  </a:lnTo>
                  <a:lnTo>
                    <a:pt x="1738" y="1699"/>
                  </a:lnTo>
                  <a:lnTo>
                    <a:pt x="1275" y="1622"/>
                  </a:lnTo>
                  <a:lnTo>
                    <a:pt x="889" y="1468"/>
                  </a:lnTo>
                  <a:lnTo>
                    <a:pt x="734" y="1390"/>
                  </a:lnTo>
                  <a:lnTo>
                    <a:pt x="618" y="1313"/>
                  </a:lnTo>
                  <a:lnTo>
                    <a:pt x="503" y="1197"/>
                  </a:lnTo>
                  <a:lnTo>
                    <a:pt x="425" y="1081"/>
                  </a:lnTo>
                  <a:lnTo>
                    <a:pt x="387" y="966"/>
                  </a:lnTo>
                  <a:lnTo>
                    <a:pt x="387" y="811"/>
                  </a:lnTo>
                  <a:lnTo>
                    <a:pt x="387" y="772"/>
                  </a:lnTo>
                  <a:lnTo>
                    <a:pt x="387" y="695"/>
                  </a:lnTo>
                  <a:lnTo>
                    <a:pt x="310" y="618"/>
                  </a:lnTo>
                  <a:lnTo>
                    <a:pt x="194" y="618"/>
                  </a:lnTo>
                  <a:lnTo>
                    <a:pt x="155" y="657"/>
                  </a:lnTo>
                  <a:lnTo>
                    <a:pt x="116" y="695"/>
                  </a:lnTo>
                  <a:lnTo>
                    <a:pt x="39" y="850"/>
                  </a:lnTo>
                  <a:lnTo>
                    <a:pt x="1" y="1004"/>
                  </a:lnTo>
                  <a:lnTo>
                    <a:pt x="1" y="1159"/>
                  </a:lnTo>
                  <a:lnTo>
                    <a:pt x="1" y="1274"/>
                  </a:lnTo>
                  <a:lnTo>
                    <a:pt x="39" y="1390"/>
                  </a:lnTo>
                  <a:lnTo>
                    <a:pt x="116" y="1506"/>
                  </a:lnTo>
                  <a:lnTo>
                    <a:pt x="310" y="1699"/>
                  </a:lnTo>
                  <a:lnTo>
                    <a:pt x="541" y="1854"/>
                  </a:lnTo>
                  <a:lnTo>
                    <a:pt x="812" y="1970"/>
                  </a:lnTo>
                  <a:lnTo>
                    <a:pt x="1082" y="2047"/>
                  </a:lnTo>
                  <a:lnTo>
                    <a:pt x="1352" y="2085"/>
                  </a:lnTo>
                  <a:lnTo>
                    <a:pt x="2626" y="2240"/>
                  </a:lnTo>
                  <a:lnTo>
                    <a:pt x="3862" y="2317"/>
                  </a:lnTo>
                  <a:lnTo>
                    <a:pt x="5136" y="2356"/>
                  </a:lnTo>
                  <a:lnTo>
                    <a:pt x="6372" y="2356"/>
                  </a:lnTo>
                  <a:lnTo>
                    <a:pt x="7531" y="2278"/>
                  </a:lnTo>
                  <a:lnTo>
                    <a:pt x="8689" y="2201"/>
                  </a:lnTo>
                  <a:lnTo>
                    <a:pt x="9847" y="2047"/>
                  </a:lnTo>
                  <a:lnTo>
                    <a:pt x="11006" y="1892"/>
                  </a:lnTo>
                  <a:lnTo>
                    <a:pt x="11392" y="1815"/>
                  </a:lnTo>
                  <a:lnTo>
                    <a:pt x="11740" y="1738"/>
                  </a:lnTo>
                  <a:lnTo>
                    <a:pt x="12126" y="1583"/>
                  </a:lnTo>
                  <a:lnTo>
                    <a:pt x="12473" y="1429"/>
                  </a:lnTo>
                  <a:lnTo>
                    <a:pt x="12744" y="1236"/>
                  </a:lnTo>
                  <a:lnTo>
                    <a:pt x="12859" y="1081"/>
                  </a:lnTo>
                  <a:lnTo>
                    <a:pt x="12937" y="927"/>
                  </a:lnTo>
                  <a:lnTo>
                    <a:pt x="13014" y="772"/>
                  </a:lnTo>
                  <a:lnTo>
                    <a:pt x="13052" y="579"/>
                  </a:lnTo>
                  <a:lnTo>
                    <a:pt x="13052" y="386"/>
                  </a:lnTo>
                  <a:lnTo>
                    <a:pt x="13052" y="155"/>
                  </a:lnTo>
                  <a:lnTo>
                    <a:pt x="13014" y="77"/>
                  </a:lnTo>
                  <a:lnTo>
                    <a:pt x="1293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12" name="Google Shape;2612;p11"/>
          <p:cNvSpPr txBox="1">
            <a:spLocks noGrp="1"/>
          </p:cNvSpPr>
          <p:nvPr>
            <p:ph type="title" hasCustomPrompt="1"/>
          </p:nvPr>
        </p:nvSpPr>
        <p:spPr>
          <a:xfrm>
            <a:off x="855900" y="1742200"/>
            <a:ext cx="7432200" cy="1134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75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2613" name="Google Shape;2613;p11"/>
          <p:cNvSpPr txBox="1">
            <a:spLocks noGrp="1"/>
          </p:cNvSpPr>
          <p:nvPr>
            <p:ph type="subTitle" idx="1"/>
          </p:nvPr>
        </p:nvSpPr>
        <p:spPr>
          <a:xfrm>
            <a:off x="855000" y="2904200"/>
            <a:ext cx="7434000" cy="49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261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_1_1_1_1_1">
    <p:spTree>
      <p:nvGrpSpPr>
        <p:cNvPr id="1" name="Shape 26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16" name="Google Shape;2616;p13"/>
          <p:cNvGrpSpPr/>
          <p:nvPr/>
        </p:nvGrpSpPr>
        <p:grpSpPr>
          <a:xfrm>
            <a:off x="162878" y="103243"/>
            <a:ext cx="8818245" cy="4937014"/>
            <a:chOff x="238125" y="857725"/>
            <a:chExt cx="7143750" cy="3999525"/>
          </a:xfrm>
        </p:grpSpPr>
        <p:sp>
          <p:nvSpPr>
            <p:cNvPr id="2617" name="Google Shape;2617;p13"/>
            <p:cNvSpPr/>
            <p:nvPr/>
          </p:nvSpPr>
          <p:spPr>
            <a:xfrm>
              <a:off x="2331050" y="4488475"/>
              <a:ext cx="145775" cy="163175"/>
            </a:xfrm>
            <a:custGeom>
              <a:avLst/>
              <a:gdLst/>
              <a:ahLst/>
              <a:cxnLst/>
              <a:rect l="l" t="t" r="r" b="b"/>
              <a:pathLst>
                <a:path w="5831" h="6527" extrusionOk="0">
                  <a:moveTo>
                    <a:pt x="3321" y="502"/>
                  </a:moveTo>
                  <a:lnTo>
                    <a:pt x="3784" y="695"/>
                  </a:lnTo>
                  <a:lnTo>
                    <a:pt x="4248" y="1004"/>
                  </a:lnTo>
                  <a:lnTo>
                    <a:pt x="4595" y="1313"/>
                  </a:lnTo>
                  <a:lnTo>
                    <a:pt x="4904" y="1738"/>
                  </a:lnTo>
                  <a:lnTo>
                    <a:pt x="5174" y="2163"/>
                  </a:lnTo>
                  <a:lnTo>
                    <a:pt x="5252" y="2394"/>
                  </a:lnTo>
                  <a:lnTo>
                    <a:pt x="5329" y="2665"/>
                  </a:lnTo>
                  <a:lnTo>
                    <a:pt x="5367" y="2896"/>
                  </a:lnTo>
                  <a:lnTo>
                    <a:pt x="5367" y="3167"/>
                  </a:lnTo>
                  <a:lnTo>
                    <a:pt x="5367" y="3437"/>
                  </a:lnTo>
                  <a:lnTo>
                    <a:pt x="5329" y="3707"/>
                  </a:lnTo>
                  <a:lnTo>
                    <a:pt x="5213" y="4171"/>
                  </a:lnTo>
                  <a:lnTo>
                    <a:pt x="5020" y="4595"/>
                  </a:lnTo>
                  <a:lnTo>
                    <a:pt x="4750" y="4981"/>
                  </a:lnTo>
                  <a:lnTo>
                    <a:pt x="4441" y="5368"/>
                  </a:lnTo>
                  <a:lnTo>
                    <a:pt x="4055" y="5638"/>
                  </a:lnTo>
                  <a:lnTo>
                    <a:pt x="3630" y="5870"/>
                  </a:lnTo>
                  <a:lnTo>
                    <a:pt x="3398" y="5947"/>
                  </a:lnTo>
                  <a:lnTo>
                    <a:pt x="3166" y="6024"/>
                  </a:lnTo>
                  <a:lnTo>
                    <a:pt x="2935" y="6024"/>
                  </a:lnTo>
                  <a:lnTo>
                    <a:pt x="2703" y="6063"/>
                  </a:lnTo>
                  <a:lnTo>
                    <a:pt x="2394" y="6024"/>
                  </a:lnTo>
                  <a:lnTo>
                    <a:pt x="2085" y="5985"/>
                  </a:lnTo>
                  <a:lnTo>
                    <a:pt x="1815" y="5908"/>
                  </a:lnTo>
                  <a:lnTo>
                    <a:pt x="1583" y="5792"/>
                  </a:lnTo>
                  <a:lnTo>
                    <a:pt x="1390" y="5677"/>
                  </a:lnTo>
                  <a:lnTo>
                    <a:pt x="1197" y="5522"/>
                  </a:lnTo>
                  <a:lnTo>
                    <a:pt x="1004" y="5329"/>
                  </a:lnTo>
                  <a:lnTo>
                    <a:pt x="850" y="5136"/>
                  </a:lnTo>
                  <a:lnTo>
                    <a:pt x="734" y="4904"/>
                  </a:lnTo>
                  <a:lnTo>
                    <a:pt x="656" y="4673"/>
                  </a:lnTo>
                  <a:lnTo>
                    <a:pt x="541" y="4441"/>
                  </a:lnTo>
                  <a:lnTo>
                    <a:pt x="502" y="4209"/>
                  </a:lnTo>
                  <a:lnTo>
                    <a:pt x="425" y="3669"/>
                  </a:lnTo>
                  <a:lnTo>
                    <a:pt x="463" y="3128"/>
                  </a:lnTo>
                  <a:lnTo>
                    <a:pt x="579" y="2587"/>
                  </a:lnTo>
                  <a:lnTo>
                    <a:pt x="734" y="2085"/>
                  </a:lnTo>
                  <a:lnTo>
                    <a:pt x="1004" y="1622"/>
                  </a:lnTo>
                  <a:lnTo>
                    <a:pt x="1158" y="1390"/>
                  </a:lnTo>
                  <a:lnTo>
                    <a:pt x="1313" y="1197"/>
                  </a:lnTo>
                  <a:lnTo>
                    <a:pt x="1506" y="1043"/>
                  </a:lnTo>
                  <a:lnTo>
                    <a:pt x="1699" y="888"/>
                  </a:lnTo>
                  <a:lnTo>
                    <a:pt x="1931" y="734"/>
                  </a:lnTo>
                  <a:lnTo>
                    <a:pt x="2162" y="657"/>
                  </a:lnTo>
                  <a:lnTo>
                    <a:pt x="2394" y="579"/>
                  </a:lnTo>
                  <a:lnTo>
                    <a:pt x="2664" y="502"/>
                  </a:lnTo>
                  <a:lnTo>
                    <a:pt x="2935" y="502"/>
                  </a:lnTo>
                  <a:lnTo>
                    <a:pt x="3244" y="541"/>
                  </a:lnTo>
                  <a:lnTo>
                    <a:pt x="3282" y="502"/>
                  </a:lnTo>
                  <a:close/>
                  <a:moveTo>
                    <a:pt x="3128" y="0"/>
                  </a:moveTo>
                  <a:lnTo>
                    <a:pt x="3051" y="39"/>
                  </a:lnTo>
                  <a:lnTo>
                    <a:pt x="2973" y="116"/>
                  </a:lnTo>
                  <a:lnTo>
                    <a:pt x="2973" y="193"/>
                  </a:lnTo>
                  <a:lnTo>
                    <a:pt x="2664" y="155"/>
                  </a:lnTo>
                  <a:lnTo>
                    <a:pt x="2394" y="193"/>
                  </a:lnTo>
                  <a:lnTo>
                    <a:pt x="2124" y="232"/>
                  </a:lnTo>
                  <a:lnTo>
                    <a:pt x="1854" y="309"/>
                  </a:lnTo>
                  <a:lnTo>
                    <a:pt x="1622" y="425"/>
                  </a:lnTo>
                  <a:lnTo>
                    <a:pt x="1390" y="579"/>
                  </a:lnTo>
                  <a:lnTo>
                    <a:pt x="1197" y="734"/>
                  </a:lnTo>
                  <a:lnTo>
                    <a:pt x="965" y="927"/>
                  </a:lnTo>
                  <a:lnTo>
                    <a:pt x="811" y="1120"/>
                  </a:lnTo>
                  <a:lnTo>
                    <a:pt x="656" y="1352"/>
                  </a:lnTo>
                  <a:lnTo>
                    <a:pt x="386" y="1854"/>
                  </a:lnTo>
                  <a:lnTo>
                    <a:pt x="154" y="2394"/>
                  </a:lnTo>
                  <a:lnTo>
                    <a:pt x="39" y="2974"/>
                  </a:lnTo>
                  <a:lnTo>
                    <a:pt x="0" y="3591"/>
                  </a:lnTo>
                  <a:lnTo>
                    <a:pt x="0" y="3900"/>
                  </a:lnTo>
                  <a:lnTo>
                    <a:pt x="39" y="4209"/>
                  </a:lnTo>
                  <a:lnTo>
                    <a:pt x="116" y="4518"/>
                  </a:lnTo>
                  <a:lnTo>
                    <a:pt x="193" y="4788"/>
                  </a:lnTo>
                  <a:lnTo>
                    <a:pt x="270" y="5059"/>
                  </a:lnTo>
                  <a:lnTo>
                    <a:pt x="425" y="5329"/>
                  </a:lnTo>
                  <a:lnTo>
                    <a:pt x="579" y="5561"/>
                  </a:lnTo>
                  <a:lnTo>
                    <a:pt x="772" y="5754"/>
                  </a:lnTo>
                  <a:lnTo>
                    <a:pt x="965" y="5947"/>
                  </a:lnTo>
                  <a:lnTo>
                    <a:pt x="1197" y="6101"/>
                  </a:lnTo>
                  <a:lnTo>
                    <a:pt x="1467" y="6256"/>
                  </a:lnTo>
                  <a:lnTo>
                    <a:pt x="1738" y="6372"/>
                  </a:lnTo>
                  <a:lnTo>
                    <a:pt x="2085" y="6449"/>
                  </a:lnTo>
                  <a:lnTo>
                    <a:pt x="2394" y="6487"/>
                  </a:lnTo>
                  <a:lnTo>
                    <a:pt x="2742" y="6526"/>
                  </a:lnTo>
                  <a:lnTo>
                    <a:pt x="3012" y="6487"/>
                  </a:lnTo>
                  <a:lnTo>
                    <a:pt x="3321" y="6449"/>
                  </a:lnTo>
                  <a:lnTo>
                    <a:pt x="3630" y="6372"/>
                  </a:lnTo>
                  <a:lnTo>
                    <a:pt x="3900" y="6256"/>
                  </a:lnTo>
                  <a:lnTo>
                    <a:pt x="4170" y="6101"/>
                  </a:lnTo>
                  <a:lnTo>
                    <a:pt x="4402" y="5947"/>
                  </a:lnTo>
                  <a:lnTo>
                    <a:pt x="4634" y="5792"/>
                  </a:lnTo>
                  <a:lnTo>
                    <a:pt x="4866" y="5561"/>
                  </a:lnTo>
                  <a:lnTo>
                    <a:pt x="5059" y="5368"/>
                  </a:lnTo>
                  <a:lnTo>
                    <a:pt x="5252" y="5097"/>
                  </a:lnTo>
                  <a:lnTo>
                    <a:pt x="5406" y="4866"/>
                  </a:lnTo>
                  <a:lnTo>
                    <a:pt x="5522" y="4595"/>
                  </a:lnTo>
                  <a:lnTo>
                    <a:pt x="5638" y="4286"/>
                  </a:lnTo>
                  <a:lnTo>
                    <a:pt x="5754" y="4016"/>
                  </a:lnTo>
                  <a:lnTo>
                    <a:pt x="5792" y="3707"/>
                  </a:lnTo>
                  <a:lnTo>
                    <a:pt x="5831" y="3398"/>
                  </a:lnTo>
                  <a:lnTo>
                    <a:pt x="5831" y="3089"/>
                  </a:lnTo>
                  <a:lnTo>
                    <a:pt x="5792" y="2780"/>
                  </a:lnTo>
                  <a:lnTo>
                    <a:pt x="5754" y="2472"/>
                  </a:lnTo>
                  <a:lnTo>
                    <a:pt x="5638" y="2163"/>
                  </a:lnTo>
                  <a:lnTo>
                    <a:pt x="5522" y="1892"/>
                  </a:lnTo>
                  <a:lnTo>
                    <a:pt x="5406" y="1622"/>
                  </a:lnTo>
                  <a:lnTo>
                    <a:pt x="5213" y="1352"/>
                  </a:lnTo>
                  <a:lnTo>
                    <a:pt x="5020" y="1120"/>
                  </a:lnTo>
                  <a:lnTo>
                    <a:pt x="4827" y="888"/>
                  </a:lnTo>
                  <a:lnTo>
                    <a:pt x="4595" y="695"/>
                  </a:lnTo>
                  <a:lnTo>
                    <a:pt x="4364" y="502"/>
                  </a:lnTo>
                  <a:lnTo>
                    <a:pt x="4093" y="348"/>
                  </a:lnTo>
                  <a:lnTo>
                    <a:pt x="3823" y="193"/>
                  </a:lnTo>
                  <a:lnTo>
                    <a:pt x="3514" y="116"/>
                  </a:lnTo>
                  <a:lnTo>
                    <a:pt x="32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13"/>
            <p:cNvSpPr/>
            <p:nvPr/>
          </p:nvSpPr>
          <p:spPr>
            <a:xfrm>
              <a:off x="2332000" y="4749125"/>
              <a:ext cx="326325" cy="58900"/>
            </a:xfrm>
            <a:custGeom>
              <a:avLst/>
              <a:gdLst/>
              <a:ahLst/>
              <a:cxnLst/>
              <a:rect l="l" t="t" r="r" b="b"/>
              <a:pathLst>
                <a:path w="13053" h="2356" extrusionOk="0">
                  <a:moveTo>
                    <a:pt x="12782" y="0"/>
                  </a:moveTo>
                  <a:lnTo>
                    <a:pt x="12705" y="39"/>
                  </a:lnTo>
                  <a:lnTo>
                    <a:pt x="12628" y="116"/>
                  </a:lnTo>
                  <a:lnTo>
                    <a:pt x="12589" y="193"/>
                  </a:lnTo>
                  <a:lnTo>
                    <a:pt x="12589" y="309"/>
                  </a:lnTo>
                  <a:lnTo>
                    <a:pt x="12589" y="502"/>
                  </a:lnTo>
                  <a:lnTo>
                    <a:pt x="12550" y="657"/>
                  </a:lnTo>
                  <a:lnTo>
                    <a:pt x="12435" y="811"/>
                  </a:lnTo>
                  <a:lnTo>
                    <a:pt x="12319" y="966"/>
                  </a:lnTo>
                  <a:lnTo>
                    <a:pt x="12164" y="1081"/>
                  </a:lnTo>
                  <a:lnTo>
                    <a:pt x="11971" y="1159"/>
                  </a:lnTo>
                  <a:lnTo>
                    <a:pt x="11546" y="1313"/>
                  </a:lnTo>
                  <a:lnTo>
                    <a:pt x="11083" y="1429"/>
                  </a:lnTo>
                  <a:lnTo>
                    <a:pt x="10581" y="1506"/>
                  </a:lnTo>
                  <a:lnTo>
                    <a:pt x="9847" y="1583"/>
                  </a:lnTo>
                  <a:lnTo>
                    <a:pt x="9423" y="1622"/>
                  </a:lnTo>
                  <a:lnTo>
                    <a:pt x="9423" y="1545"/>
                  </a:lnTo>
                  <a:lnTo>
                    <a:pt x="9423" y="1468"/>
                  </a:lnTo>
                  <a:lnTo>
                    <a:pt x="9152" y="888"/>
                  </a:lnTo>
                  <a:lnTo>
                    <a:pt x="8959" y="270"/>
                  </a:lnTo>
                  <a:lnTo>
                    <a:pt x="8612" y="386"/>
                  </a:lnTo>
                  <a:lnTo>
                    <a:pt x="8650" y="695"/>
                  </a:lnTo>
                  <a:lnTo>
                    <a:pt x="8728" y="1043"/>
                  </a:lnTo>
                  <a:lnTo>
                    <a:pt x="8843" y="1390"/>
                  </a:lnTo>
                  <a:lnTo>
                    <a:pt x="8998" y="1661"/>
                  </a:lnTo>
                  <a:lnTo>
                    <a:pt x="7839" y="1776"/>
                  </a:lnTo>
                  <a:lnTo>
                    <a:pt x="6681" y="1854"/>
                  </a:lnTo>
                  <a:lnTo>
                    <a:pt x="5252" y="1892"/>
                  </a:lnTo>
                  <a:lnTo>
                    <a:pt x="3862" y="1854"/>
                  </a:lnTo>
                  <a:lnTo>
                    <a:pt x="3592" y="1815"/>
                  </a:lnTo>
                  <a:lnTo>
                    <a:pt x="3746" y="1506"/>
                  </a:lnTo>
                  <a:lnTo>
                    <a:pt x="3785" y="1159"/>
                  </a:lnTo>
                  <a:lnTo>
                    <a:pt x="3785" y="811"/>
                  </a:lnTo>
                  <a:lnTo>
                    <a:pt x="3746" y="425"/>
                  </a:lnTo>
                  <a:lnTo>
                    <a:pt x="3399" y="464"/>
                  </a:lnTo>
                  <a:lnTo>
                    <a:pt x="3399" y="772"/>
                  </a:lnTo>
                  <a:lnTo>
                    <a:pt x="3360" y="1081"/>
                  </a:lnTo>
                  <a:lnTo>
                    <a:pt x="3244" y="1468"/>
                  </a:lnTo>
                  <a:lnTo>
                    <a:pt x="3128" y="1815"/>
                  </a:lnTo>
                  <a:lnTo>
                    <a:pt x="2202" y="1738"/>
                  </a:lnTo>
                  <a:lnTo>
                    <a:pt x="1738" y="1699"/>
                  </a:lnTo>
                  <a:lnTo>
                    <a:pt x="1275" y="1622"/>
                  </a:lnTo>
                  <a:lnTo>
                    <a:pt x="889" y="1468"/>
                  </a:lnTo>
                  <a:lnTo>
                    <a:pt x="734" y="1390"/>
                  </a:lnTo>
                  <a:lnTo>
                    <a:pt x="618" y="1313"/>
                  </a:lnTo>
                  <a:lnTo>
                    <a:pt x="503" y="1197"/>
                  </a:lnTo>
                  <a:lnTo>
                    <a:pt x="425" y="1081"/>
                  </a:lnTo>
                  <a:lnTo>
                    <a:pt x="387" y="966"/>
                  </a:lnTo>
                  <a:lnTo>
                    <a:pt x="387" y="811"/>
                  </a:lnTo>
                  <a:lnTo>
                    <a:pt x="387" y="772"/>
                  </a:lnTo>
                  <a:lnTo>
                    <a:pt x="387" y="695"/>
                  </a:lnTo>
                  <a:lnTo>
                    <a:pt x="310" y="618"/>
                  </a:lnTo>
                  <a:lnTo>
                    <a:pt x="194" y="618"/>
                  </a:lnTo>
                  <a:lnTo>
                    <a:pt x="155" y="657"/>
                  </a:lnTo>
                  <a:lnTo>
                    <a:pt x="116" y="695"/>
                  </a:lnTo>
                  <a:lnTo>
                    <a:pt x="39" y="850"/>
                  </a:lnTo>
                  <a:lnTo>
                    <a:pt x="1" y="1004"/>
                  </a:lnTo>
                  <a:lnTo>
                    <a:pt x="1" y="1159"/>
                  </a:lnTo>
                  <a:lnTo>
                    <a:pt x="1" y="1274"/>
                  </a:lnTo>
                  <a:lnTo>
                    <a:pt x="39" y="1390"/>
                  </a:lnTo>
                  <a:lnTo>
                    <a:pt x="116" y="1506"/>
                  </a:lnTo>
                  <a:lnTo>
                    <a:pt x="310" y="1699"/>
                  </a:lnTo>
                  <a:lnTo>
                    <a:pt x="541" y="1854"/>
                  </a:lnTo>
                  <a:lnTo>
                    <a:pt x="812" y="1970"/>
                  </a:lnTo>
                  <a:lnTo>
                    <a:pt x="1082" y="2047"/>
                  </a:lnTo>
                  <a:lnTo>
                    <a:pt x="1352" y="2085"/>
                  </a:lnTo>
                  <a:lnTo>
                    <a:pt x="2626" y="2240"/>
                  </a:lnTo>
                  <a:lnTo>
                    <a:pt x="3862" y="2317"/>
                  </a:lnTo>
                  <a:lnTo>
                    <a:pt x="5136" y="2356"/>
                  </a:lnTo>
                  <a:lnTo>
                    <a:pt x="6372" y="2356"/>
                  </a:lnTo>
                  <a:lnTo>
                    <a:pt x="7531" y="2278"/>
                  </a:lnTo>
                  <a:lnTo>
                    <a:pt x="8689" y="2201"/>
                  </a:lnTo>
                  <a:lnTo>
                    <a:pt x="9847" y="2047"/>
                  </a:lnTo>
                  <a:lnTo>
                    <a:pt x="11006" y="1892"/>
                  </a:lnTo>
                  <a:lnTo>
                    <a:pt x="11392" y="1815"/>
                  </a:lnTo>
                  <a:lnTo>
                    <a:pt x="11740" y="1738"/>
                  </a:lnTo>
                  <a:lnTo>
                    <a:pt x="12126" y="1583"/>
                  </a:lnTo>
                  <a:lnTo>
                    <a:pt x="12473" y="1429"/>
                  </a:lnTo>
                  <a:lnTo>
                    <a:pt x="12744" y="1236"/>
                  </a:lnTo>
                  <a:lnTo>
                    <a:pt x="12859" y="1081"/>
                  </a:lnTo>
                  <a:lnTo>
                    <a:pt x="12937" y="927"/>
                  </a:lnTo>
                  <a:lnTo>
                    <a:pt x="13014" y="772"/>
                  </a:lnTo>
                  <a:lnTo>
                    <a:pt x="13052" y="579"/>
                  </a:lnTo>
                  <a:lnTo>
                    <a:pt x="13052" y="386"/>
                  </a:lnTo>
                  <a:lnTo>
                    <a:pt x="13052" y="155"/>
                  </a:lnTo>
                  <a:lnTo>
                    <a:pt x="13014" y="77"/>
                  </a:lnTo>
                  <a:lnTo>
                    <a:pt x="1293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13"/>
            <p:cNvSpPr/>
            <p:nvPr/>
          </p:nvSpPr>
          <p:spPr>
            <a:xfrm>
              <a:off x="2298225" y="4462400"/>
              <a:ext cx="461475" cy="306050"/>
            </a:xfrm>
            <a:custGeom>
              <a:avLst/>
              <a:gdLst/>
              <a:ahLst/>
              <a:cxnLst/>
              <a:rect l="l" t="t" r="r" b="b"/>
              <a:pathLst>
                <a:path w="18459" h="12242" extrusionOk="0">
                  <a:moveTo>
                    <a:pt x="17609" y="4943"/>
                  </a:moveTo>
                  <a:lnTo>
                    <a:pt x="17763" y="4982"/>
                  </a:lnTo>
                  <a:lnTo>
                    <a:pt x="17879" y="5020"/>
                  </a:lnTo>
                  <a:lnTo>
                    <a:pt x="17917" y="5098"/>
                  </a:lnTo>
                  <a:lnTo>
                    <a:pt x="17956" y="5175"/>
                  </a:lnTo>
                  <a:lnTo>
                    <a:pt x="17956" y="5407"/>
                  </a:lnTo>
                  <a:lnTo>
                    <a:pt x="17956" y="5638"/>
                  </a:lnTo>
                  <a:lnTo>
                    <a:pt x="17879" y="5793"/>
                  </a:lnTo>
                  <a:lnTo>
                    <a:pt x="17763" y="5986"/>
                  </a:lnTo>
                  <a:lnTo>
                    <a:pt x="17570" y="6140"/>
                  </a:lnTo>
                  <a:lnTo>
                    <a:pt x="17222" y="6372"/>
                  </a:lnTo>
                  <a:lnTo>
                    <a:pt x="16913" y="6526"/>
                  </a:lnTo>
                  <a:lnTo>
                    <a:pt x="16566" y="6642"/>
                  </a:lnTo>
                  <a:lnTo>
                    <a:pt x="16257" y="6681"/>
                  </a:lnTo>
                  <a:lnTo>
                    <a:pt x="15909" y="6720"/>
                  </a:lnTo>
                  <a:lnTo>
                    <a:pt x="16141" y="6140"/>
                  </a:lnTo>
                  <a:lnTo>
                    <a:pt x="16257" y="5870"/>
                  </a:lnTo>
                  <a:lnTo>
                    <a:pt x="16411" y="5600"/>
                  </a:lnTo>
                  <a:lnTo>
                    <a:pt x="16605" y="5368"/>
                  </a:lnTo>
                  <a:lnTo>
                    <a:pt x="16798" y="5175"/>
                  </a:lnTo>
                  <a:lnTo>
                    <a:pt x="17068" y="5059"/>
                  </a:lnTo>
                  <a:lnTo>
                    <a:pt x="17377" y="4943"/>
                  </a:lnTo>
                  <a:close/>
                  <a:moveTo>
                    <a:pt x="13747" y="6295"/>
                  </a:moveTo>
                  <a:lnTo>
                    <a:pt x="14056" y="6333"/>
                  </a:lnTo>
                  <a:lnTo>
                    <a:pt x="14365" y="6411"/>
                  </a:lnTo>
                  <a:lnTo>
                    <a:pt x="14597" y="6526"/>
                  </a:lnTo>
                  <a:lnTo>
                    <a:pt x="14828" y="6681"/>
                  </a:lnTo>
                  <a:lnTo>
                    <a:pt x="15060" y="6835"/>
                  </a:lnTo>
                  <a:lnTo>
                    <a:pt x="14983" y="6951"/>
                  </a:lnTo>
                  <a:lnTo>
                    <a:pt x="14519" y="7067"/>
                  </a:lnTo>
                  <a:lnTo>
                    <a:pt x="14056" y="7144"/>
                  </a:lnTo>
                  <a:lnTo>
                    <a:pt x="13515" y="7144"/>
                  </a:lnTo>
                  <a:lnTo>
                    <a:pt x="13206" y="7106"/>
                  </a:lnTo>
                  <a:lnTo>
                    <a:pt x="12936" y="6990"/>
                  </a:lnTo>
                  <a:lnTo>
                    <a:pt x="12820" y="6951"/>
                  </a:lnTo>
                  <a:lnTo>
                    <a:pt x="12782" y="6874"/>
                  </a:lnTo>
                  <a:lnTo>
                    <a:pt x="12782" y="6758"/>
                  </a:lnTo>
                  <a:lnTo>
                    <a:pt x="12859" y="6642"/>
                  </a:lnTo>
                  <a:lnTo>
                    <a:pt x="12936" y="6449"/>
                  </a:lnTo>
                  <a:lnTo>
                    <a:pt x="13052" y="6333"/>
                  </a:lnTo>
                  <a:lnTo>
                    <a:pt x="13206" y="6295"/>
                  </a:lnTo>
                  <a:close/>
                  <a:moveTo>
                    <a:pt x="15523" y="7222"/>
                  </a:moveTo>
                  <a:lnTo>
                    <a:pt x="16064" y="7608"/>
                  </a:lnTo>
                  <a:lnTo>
                    <a:pt x="16334" y="7839"/>
                  </a:lnTo>
                  <a:lnTo>
                    <a:pt x="16566" y="8071"/>
                  </a:lnTo>
                  <a:lnTo>
                    <a:pt x="16798" y="8303"/>
                  </a:lnTo>
                  <a:lnTo>
                    <a:pt x="16991" y="8573"/>
                  </a:lnTo>
                  <a:lnTo>
                    <a:pt x="17068" y="8882"/>
                  </a:lnTo>
                  <a:lnTo>
                    <a:pt x="17107" y="9036"/>
                  </a:lnTo>
                  <a:lnTo>
                    <a:pt x="17107" y="9229"/>
                  </a:lnTo>
                  <a:lnTo>
                    <a:pt x="17068" y="9423"/>
                  </a:lnTo>
                  <a:lnTo>
                    <a:pt x="16952" y="9538"/>
                  </a:lnTo>
                  <a:lnTo>
                    <a:pt x="16836" y="9616"/>
                  </a:lnTo>
                  <a:lnTo>
                    <a:pt x="16682" y="9654"/>
                  </a:lnTo>
                  <a:lnTo>
                    <a:pt x="16527" y="9654"/>
                  </a:lnTo>
                  <a:lnTo>
                    <a:pt x="16373" y="9577"/>
                  </a:lnTo>
                  <a:lnTo>
                    <a:pt x="16218" y="9461"/>
                  </a:lnTo>
                  <a:lnTo>
                    <a:pt x="16103" y="9307"/>
                  </a:lnTo>
                  <a:lnTo>
                    <a:pt x="15909" y="8959"/>
                  </a:lnTo>
                  <a:lnTo>
                    <a:pt x="15716" y="8573"/>
                  </a:lnTo>
                  <a:lnTo>
                    <a:pt x="15639" y="8226"/>
                  </a:lnTo>
                  <a:lnTo>
                    <a:pt x="15562" y="7917"/>
                  </a:lnTo>
                  <a:lnTo>
                    <a:pt x="15523" y="7569"/>
                  </a:lnTo>
                  <a:lnTo>
                    <a:pt x="15523" y="7222"/>
                  </a:lnTo>
                  <a:close/>
                  <a:moveTo>
                    <a:pt x="5020" y="464"/>
                  </a:moveTo>
                  <a:lnTo>
                    <a:pt x="5638" y="541"/>
                  </a:lnTo>
                  <a:lnTo>
                    <a:pt x="6217" y="696"/>
                  </a:lnTo>
                  <a:lnTo>
                    <a:pt x="6758" y="927"/>
                  </a:lnTo>
                  <a:lnTo>
                    <a:pt x="7260" y="1236"/>
                  </a:lnTo>
                  <a:lnTo>
                    <a:pt x="7723" y="1622"/>
                  </a:lnTo>
                  <a:lnTo>
                    <a:pt x="8186" y="2047"/>
                  </a:lnTo>
                  <a:lnTo>
                    <a:pt x="8534" y="2549"/>
                  </a:lnTo>
                  <a:lnTo>
                    <a:pt x="8804" y="3013"/>
                  </a:lnTo>
                  <a:lnTo>
                    <a:pt x="9036" y="3437"/>
                  </a:lnTo>
                  <a:lnTo>
                    <a:pt x="9229" y="3901"/>
                  </a:lnTo>
                  <a:lnTo>
                    <a:pt x="9384" y="4403"/>
                  </a:lnTo>
                  <a:lnTo>
                    <a:pt x="9654" y="5368"/>
                  </a:lnTo>
                  <a:lnTo>
                    <a:pt x="9924" y="6333"/>
                  </a:lnTo>
                  <a:lnTo>
                    <a:pt x="10040" y="6758"/>
                  </a:lnTo>
                  <a:lnTo>
                    <a:pt x="10194" y="7144"/>
                  </a:lnTo>
                  <a:lnTo>
                    <a:pt x="10388" y="7530"/>
                  </a:lnTo>
                  <a:lnTo>
                    <a:pt x="10619" y="7878"/>
                  </a:lnTo>
                  <a:lnTo>
                    <a:pt x="10890" y="8187"/>
                  </a:lnTo>
                  <a:lnTo>
                    <a:pt x="11198" y="8419"/>
                  </a:lnTo>
                  <a:lnTo>
                    <a:pt x="11585" y="8612"/>
                  </a:lnTo>
                  <a:lnTo>
                    <a:pt x="12009" y="8766"/>
                  </a:lnTo>
                  <a:lnTo>
                    <a:pt x="12357" y="8805"/>
                  </a:lnTo>
                  <a:lnTo>
                    <a:pt x="12704" y="8766"/>
                  </a:lnTo>
                  <a:lnTo>
                    <a:pt x="13013" y="8728"/>
                  </a:lnTo>
                  <a:lnTo>
                    <a:pt x="13322" y="8650"/>
                  </a:lnTo>
                  <a:lnTo>
                    <a:pt x="13631" y="8534"/>
                  </a:lnTo>
                  <a:lnTo>
                    <a:pt x="13901" y="8419"/>
                  </a:lnTo>
                  <a:lnTo>
                    <a:pt x="14172" y="8226"/>
                  </a:lnTo>
                  <a:lnTo>
                    <a:pt x="14442" y="8071"/>
                  </a:lnTo>
                  <a:lnTo>
                    <a:pt x="13940" y="8689"/>
                  </a:lnTo>
                  <a:lnTo>
                    <a:pt x="13361" y="9307"/>
                  </a:lnTo>
                  <a:lnTo>
                    <a:pt x="12743" y="9847"/>
                  </a:lnTo>
                  <a:lnTo>
                    <a:pt x="12087" y="10311"/>
                  </a:lnTo>
                  <a:lnTo>
                    <a:pt x="11392" y="10735"/>
                  </a:lnTo>
                  <a:lnTo>
                    <a:pt x="10658" y="11083"/>
                  </a:lnTo>
                  <a:lnTo>
                    <a:pt x="9847" y="11353"/>
                  </a:lnTo>
                  <a:lnTo>
                    <a:pt x="9036" y="11585"/>
                  </a:lnTo>
                  <a:lnTo>
                    <a:pt x="8418" y="11662"/>
                  </a:lnTo>
                  <a:lnTo>
                    <a:pt x="7839" y="11739"/>
                  </a:lnTo>
                  <a:lnTo>
                    <a:pt x="7260" y="11739"/>
                  </a:lnTo>
                  <a:lnTo>
                    <a:pt x="6680" y="11701"/>
                  </a:lnTo>
                  <a:lnTo>
                    <a:pt x="6101" y="11624"/>
                  </a:lnTo>
                  <a:lnTo>
                    <a:pt x="5561" y="11508"/>
                  </a:lnTo>
                  <a:lnTo>
                    <a:pt x="5020" y="11353"/>
                  </a:lnTo>
                  <a:lnTo>
                    <a:pt x="4518" y="11160"/>
                  </a:lnTo>
                  <a:lnTo>
                    <a:pt x="4016" y="10929"/>
                  </a:lnTo>
                  <a:lnTo>
                    <a:pt x="3514" y="10620"/>
                  </a:lnTo>
                  <a:lnTo>
                    <a:pt x="3089" y="10311"/>
                  </a:lnTo>
                  <a:lnTo>
                    <a:pt x="2626" y="9925"/>
                  </a:lnTo>
                  <a:lnTo>
                    <a:pt x="2240" y="9538"/>
                  </a:lnTo>
                  <a:lnTo>
                    <a:pt x="1854" y="9075"/>
                  </a:lnTo>
                  <a:lnTo>
                    <a:pt x="1545" y="8573"/>
                  </a:lnTo>
                  <a:lnTo>
                    <a:pt x="1236" y="8071"/>
                  </a:lnTo>
                  <a:lnTo>
                    <a:pt x="965" y="7492"/>
                  </a:lnTo>
                  <a:lnTo>
                    <a:pt x="734" y="6913"/>
                  </a:lnTo>
                  <a:lnTo>
                    <a:pt x="579" y="6295"/>
                  </a:lnTo>
                  <a:lnTo>
                    <a:pt x="464" y="5677"/>
                  </a:lnTo>
                  <a:lnTo>
                    <a:pt x="425" y="5059"/>
                  </a:lnTo>
                  <a:lnTo>
                    <a:pt x="425" y="4441"/>
                  </a:lnTo>
                  <a:lnTo>
                    <a:pt x="541" y="3823"/>
                  </a:lnTo>
                  <a:lnTo>
                    <a:pt x="695" y="3244"/>
                  </a:lnTo>
                  <a:lnTo>
                    <a:pt x="965" y="2704"/>
                  </a:lnTo>
                  <a:lnTo>
                    <a:pt x="1313" y="2163"/>
                  </a:lnTo>
                  <a:lnTo>
                    <a:pt x="1699" y="1738"/>
                  </a:lnTo>
                  <a:lnTo>
                    <a:pt x="2163" y="1313"/>
                  </a:lnTo>
                  <a:lnTo>
                    <a:pt x="2665" y="1005"/>
                  </a:lnTo>
                  <a:lnTo>
                    <a:pt x="3205" y="734"/>
                  </a:lnTo>
                  <a:lnTo>
                    <a:pt x="3784" y="580"/>
                  </a:lnTo>
                  <a:lnTo>
                    <a:pt x="4402" y="464"/>
                  </a:lnTo>
                  <a:close/>
                  <a:moveTo>
                    <a:pt x="4634" y="1"/>
                  </a:moveTo>
                  <a:lnTo>
                    <a:pt x="4248" y="39"/>
                  </a:lnTo>
                  <a:lnTo>
                    <a:pt x="3900" y="78"/>
                  </a:lnTo>
                  <a:lnTo>
                    <a:pt x="3514" y="155"/>
                  </a:lnTo>
                  <a:lnTo>
                    <a:pt x="3128" y="271"/>
                  </a:lnTo>
                  <a:lnTo>
                    <a:pt x="2780" y="425"/>
                  </a:lnTo>
                  <a:lnTo>
                    <a:pt x="2433" y="618"/>
                  </a:lnTo>
                  <a:lnTo>
                    <a:pt x="2085" y="850"/>
                  </a:lnTo>
                  <a:lnTo>
                    <a:pt x="1622" y="1198"/>
                  </a:lnTo>
                  <a:lnTo>
                    <a:pt x="1236" y="1584"/>
                  </a:lnTo>
                  <a:lnTo>
                    <a:pt x="888" y="2009"/>
                  </a:lnTo>
                  <a:lnTo>
                    <a:pt x="618" y="2433"/>
                  </a:lnTo>
                  <a:lnTo>
                    <a:pt x="386" y="2897"/>
                  </a:lnTo>
                  <a:lnTo>
                    <a:pt x="232" y="3399"/>
                  </a:lnTo>
                  <a:lnTo>
                    <a:pt x="77" y="3901"/>
                  </a:lnTo>
                  <a:lnTo>
                    <a:pt x="0" y="4403"/>
                  </a:lnTo>
                  <a:lnTo>
                    <a:pt x="0" y="4905"/>
                  </a:lnTo>
                  <a:lnTo>
                    <a:pt x="0" y="5445"/>
                  </a:lnTo>
                  <a:lnTo>
                    <a:pt x="77" y="5986"/>
                  </a:lnTo>
                  <a:lnTo>
                    <a:pt x="155" y="6488"/>
                  </a:lnTo>
                  <a:lnTo>
                    <a:pt x="309" y="7028"/>
                  </a:lnTo>
                  <a:lnTo>
                    <a:pt x="464" y="7530"/>
                  </a:lnTo>
                  <a:lnTo>
                    <a:pt x="695" y="8032"/>
                  </a:lnTo>
                  <a:lnTo>
                    <a:pt x="927" y="8496"/>
                  </a:lnTo>
                  <a:lnTo>
                    <a:pt x="1274" y="9075"/>
                  </a:lnTo>
                  <a:lnTo>
                    <a:pt x="1661" y="9616"/>
                  </a:lnTo>
                  <a:lnTo>
                    <a:pt x="2124" y="10079"/>
                  </a:lnTo>
                  <a:lnTo>
                    <a:pt x="2587" y="10542"/>
                  </a:lnTo>
                  <a:lnTo>
                    <a:pt x="3089" y="10929"/>
                  </a:lnTo>
                  <a:lnTo>
                    <a:pt x="3591" y="11276"/>
                  </a:lnTo>
                  <a:lnTo>
                    <a:pt x="4171" y="11546"/>
                  </a:lnTo>
                  <a:lnTo>
                    <a:pt x="4750" y="11778"/>
                  </a:lnTo>
                  <a:lnTo>
                    <a:pt x="4750" y="11933"/>
                  </a:lnTo>
                  <a:lnTo>
                    <a:pt x="5097" y="11894"/>
                  </a:lnTo>
                  <a:lnTo>
                    <a:pt x="5908" y="12087"/>
                  </a:lnTo>
                  <a:lnTo>
                    <a:pt x="6719" y="12203"/>
                  </a:lnTo>
                  <a:lnTo>
                    <a:pt x="7569" y="12241"/>
                  </a:lnTo>
                  <a:lnTo>
                    <a:pt x="8418" y="12164"/>
                  </a:lnTo>
                  <a:lnTo>
                    <a:pt x="9190" y="12048"/>
                  </a:lnTo>
                  <a:lnTo>
                    <a:pt x="9963" y="11855"/>
                  </a:lnTo>
                  <a:lnTo>
                    <a:pt x="10310" y="11739"/>
                  </a:lnTo>
                  <a:lnTo>
                    <a:pt x="10272" y="11739"/>
                  </a:lnTo>
                  <a:lnTo>
                    <a:pt x="11083" y="11431"/>
                  </a:lnTo>
                  <a:lnTo>
                    <a:pt x="11855" y="11044"/>
                  </a:lnTo>
                  <a:lnTo>
                    <a:pt x="12550" y="10581"/>
                  </a:lnTo>
                  <a:lnTo>
                    <a:pt x="13245" y="10079"/>
                  </a:lnTo>
                  <a:lnTo>
                    <a:pt x="13863" y="9500"/>
                  </a:lnTo>
                  <a:lnTo>
                    <a:pt x="14133" y="9191"/>
                  </a:lnTo>
                  <a:lnTo>
                    <a:pt x="14403" y="8882"/>
                  </a:lnTo>
                  <a:lnTo>
                    <a:pt x="14635" y="8534"/>
                  </a:lnTo>
                  <a:lnTo>
                    <a:pt x="14867" y="8187"/>
                  </a:lnTo>
                  <a:lnTo>
                    <a:pt x="15060" y="7801"/>
                  </a:lnTo>
                  <a:lnTo>
                    <a:pt x="15253" y="7415"/>
                  </a:lnTo>
                  <a:lnTo>
                    <a:pt x="15253" y="7917"/>
                  </a:lnTo>
                  <a:lnTo>
                    <a:pt x="15330" y="8419"/>
                  </a:lnTo>
                  <a:lnTo>
                    <a:pt x="15485" y="8882"/>
                  </a:lnTo>
                  <a:lnTo>
                    <a:pt x="15678" y="9345"/>
                  </a:lnTo>
                  <a:lnTo>
                    <a:pt x="15794" y="9538"/>
                  </a:lnTo>
                  <a:lnTo>
                    <a:pt x="15948" y="9731"/>
                  </a:lnTo>
                  <a:lnTo>
                    <a:pt x="16103" y="9886"/>
                  </a:lnTo>
                  <a:lnTo>
                    <a:pt x="16257" y="10040"/>
                  </a:lnTo>
                  <a:lnTo>
                    <a:pt x="16489" y="10156"/>
                  </a:lnTo>
                  <a:lnTo>
                    <a:pt x="16682" y="10195"/>
                  </a:lnTo>
                  <a:lnTo>
                    <a:pt x="16913" y="10156"/>
                  </a:lnTo>
                  <a:lnTo>
                    <a:pt x="17107" y="10040"/>
                  </a:lnTo>
                  <a:lnTo>
                    <a:pt x="17300" y="9886"/>
                  </a:lnTo>
                  <a:lnTo>
                    <a:pt x="17377" y="9693"/>
                  </a:lnTo>
                  <a:lnTo>
                    <a:pt x="17454" y="9500"/>
                  </a:lnTo>
                  <a:lnTo>
                    <a:pt x="17493" y="9268"/>
                  </a:lnTo>
                  <a:lnTo>
                    <a:pt x="17493" y="9075"/>
                  </a:lnTo>
                  <a:lnTo>
                    <a:pt x="17454" y="8843"/>
                  </a:lnTo>
                  <a:lnTo>
                    <a:pt x="17415" y="8650"/>
                  </a:lnTo>
                  <a:lnTo>
                    <a:pt x="17338" y="8457"/>
                  </a:lnTo>
                  <a:lnTo>
                    <a:pt x="17222" y="8226"/>
                  </a:lnTo>
                  <a:lnTo>
                    <a:pt x="17068" y="8032"/>
                  </a:lnTo>
                  <a:lnTo>
                    <a:pt x="16720" y="7646"/>
                  </a:lnTo>
                  <a:lnTo>
                    <a:pt x="16334" y="7299"/>
                  </a:lnTo>
                  <a:lnTo>
                    <a:pt x="15909" y="6990"/>
                  </a:lnTo>
                  <a:lnTo>
                    <a:pt x="16373" y="6990"/>
                  </a:lnTo>
                  <a:lnTo>
                    <a:pt x="16875" y="6913"/>
                  </a:lnTo>
                  <a:lnTo>
                    <a:pt x="17338" y="6720"/>
                  </a:lnTo>
                  <a:lnTo>
                    <a:pt x="17763" y="6488"/>
                  </a:lnTo>
                  <a:lnTo>
                    <a:pt x="17917" y="6333"/>
                  </a:lnTo>
                  <a:lnTo>
                    <a:pt x="18110" y="6140"/>
                  </a:lnTo>
                  <a:lnTo>
                    <a:pt x="18265" y="5947"/>
                  </a:lnTo>
                  <a:lnTo>
                    <a:pt x="18381" y="5716"/>
                  </a:lnTo>
                  <a:lnTo>
                    <a:pt x="18458" y="5484"/>
                  </a:lnTo>
                  <a:lnTo>
                    <a:pt x="18458" y="5214"/>
                  </a:lnTo>
                  <a:lnTo>
                    <a:pt x="18381" y="4982"/>
                  </a:lnTo>
                  <a:lnTo>
                    <a:pt x="18304" y="4905"/>
                  </a:lnTo>
                  <a:lnTo>
                    <a:pt x="18226" y="4789"/>
                  </a:lnTo>
                  <a:lnTo>
                    <a:pt x="18033" y="4673"/>
                  </a:lnTo>
                  <a:lnTo>
                    <a:pt x="17802" y="4596"/>
                  </a:lnTo>
                  <a:lnTo>
                    <a:pt x="17609" y="4557"/>
                  </a:lnTo>
                  <a:lnTo>
                    <a:pt x="17377" y="4557"/>
                  </a:lnTo>
                  <a:lnTo>
                    <a:pt x="17145" y="4634"/>
                  </a:lnTo>
                  <a:lnTo>
                    <a:pt x="16913" y="4712"/>
                  </a:lnTo>
                  <a:lnTo>
                    <a:pt x="16720" y="4789"/>
                  </a:lnTo>
                  <a:lnTo>
                    <a:pt x="16566" y="4905"/>
                  </a:lnTo>
                  <a:lnTo>
                    <a:pt x="16373" y="5098"/>
                  </a:lnTo>
                  <a:lnTo>
                    <a:pt x="16180" y="5291"/>
                  </a:lnTo>
                  <a:lnTo>
                    <a:pt x="15871" y="5716"/>
                  </a:lnTo>
                  <a:lnTo>
                    <a:pt x="15639" y="6179"/>
                  </a:lnTo>
                  <a:lnTo>
                    <a:pt x="15485" y="6681"/>
                  </a:lnTo>
                  <a:lnTo>
                    <a:pt x="15407" y="6681"/>
                  </a:lnTo>
                  <a:lnTo>
                    <a:pt x="15330" y="6720"/>
                  </a:lnTo>
                  <a:lnTo>
                    <a:pt x="14983" y="6411"/>
                  </a:lnTo>
                  <a:lnTo>
                    <a:pt x="14597" y="6179"/>
                  </a:lnTo>
                  <a:lnTo>
                    <a:pt x="14172" y="6024"/>
                  </a:lnTo>
                  <a:lnTo>
                    <a:pt x="13708" y="5947"/>
                  </a:lnTo>
                  <a:lnTo>
                    <a:pt x="13322" y="5909"/>
                  </a:lnTo>
                  <a:lnTo>
                    <a:pt x="13091" y="5947"/>
                  </a:lnTo>
                  <a:lnTo>
                    <a:pt x="12897" y="5986"/>
                  </a:lnTo>
                  <a:lnTo>
                    <a:pt x="12704" y="6063"/>
                  </a:lnTo>
                  <a:lnTo>
                    <a:pt x="12511" y="6140"/>
                  </a:lnTo>
                  <a:lnTo>
                    <a:pt x="12357" y="6295"/>
                  </a:lnTo>
                  <a:lnTo>
                    <a:pt x="12280" y="6449"/>
                  </a:lnTo>
                  <a:lnTo>
                    <a:pt x="12202" y="6642"/>
                  </a:lnTo>
                  <a:lnTo>
                    <a:pt x="12241" y="6835"/>
                  </a:lnTo>
                  <a:lnTo>
                    <a:pt x="12318" y="6990"/>
                  </a:lnTo>
                  <a:lnTo>
                    <a:pt x="12434" y="7106"/>
                  </a:lnTo>
                  <a:lnTo>
                    <a:pt x="12589" y="7260"/>
                  </a:lnTo>
                  <a:lnTo>
                    <a:pt x="12782" y="7337"/>
                  </a:lnTo>
                  <a:lnTo>
                    <a:pt x="13129" y="7453"/>
                  </a:lnTo>
                  <a:lnTo>
                    <a:pt x="13477" y="7530"/>
                  </a:lnTo>
                  <a:lnTo>
                    <a:pt x="13824" y="7530"/>
                  </a:lnTo>
                  <a:lnTo>
                    <a:pt x="14172" y="7492"/>
                  </a:lnTo>
                  <a:lnTo>
                    <a:pt x="14519" y="7415"/>
                  </a:lnTo>
                  <a:lnTo>
                    <a:pt x="14133" y="7762"/>
                  </a:lnTo>
                  <a:lnTo>
                    <a:pt x="13708" y="8032"/>
                  </a:lnTo>
                  <a:lnTo>
                    <a:pt x="13477" y="8110"/>
                  </a:lnTo>
                  <a:lnTo>
                    <a:pt x="13245" y="8226"/>
                  </a:lnTo>
                  <a:lnTo>
                    <a:pt x="13013" y="8264"/>
                  </a:lnTo>
                  <a:lnTo>
                    <a:pt x="12743" y="8303"/>
                  </a:lnTo>
                  <a:lnTo>
                    <a:pt x="12357" y="8303"/>
                  </a:lnTo>
                  <a:lnTo>
                    <a:pt x="11971" y="8264"/>
                  </a:lnTo>
                  <a:lnTo>
                    <a:pt x="11662" y="8110"/>
                  </a:lnTo>
                  <a:lnTo>
                    <a:pt x="11353" y="7955"/>
                  </a:lnTo>
                  <a:lnTo>
                    <a:pt x="11083" y="7685"/>
                  </a:lnTo>
                  <a:lnTo>
                    <a:pt x="10890" y="7415"/>
                  </a:lnTo>
                  <a:lnTo>
                    <a:pt x="10696" y="7106"/>
                  </a:lnTo>
                  <a:lnTo>
                    <a:pt x="10542" y="6720"/>
                  </a:lnTo>
                  <a:lnTo>
                    <a:pt x="10388" y="6218"/>
                  </a:lnTo>
                  <a:lnTo>
                    <a:pt x="10233" y="5716"/>
                  </a:lnTo>
                  <a:lnTo>
                    <a:pt x="9963" y="4673"/>
                  </a:lnTo>
                  <a:lnTo>
                    <a:pt x="9847" y="4171"/>
                  </a:lnTo>
                  <a:lnTo>
                    <a:pt x="9654" y="3669"/>
                  </a:lnTo>
                  <a:lnTo>
                    <a:pt x="9461" y="3167"/>
                  </a:lnTo>
                  <a:lnTo>
                    <a:pt x="9229" y="2704"/>
                  </a:lnTo>
                  <a:lnTo>
                    <a:pt x="8843" y="2163"/>
                  </a:lnTo>
                  <a:lnTo>
                    <a:pt x="8457" y="1700"/>
                  </a:lnTo>
                  <a:lnTo>
                    <a:pt x="7993" y="1275"/>
                  </a:lnTo>
                  <a:lnTo>
                    <a:pt x="7530" y="889"/>
                  </a:lnTo>
                  <a:lnTo>
                    <a:pt x="6989" y="580"/>
                  </a:lnTo>
                  <a:lnTo>
                    <a:pt x="6449" y="348"/>
                  </a:lnTo>
                  <a:lnTo>
                    <a:pt x="5870" y="155"/>
                  </a:lnTo>
                  <a:lnTo>
                    <a:pt x="5290" y="39"/>
                  </a:lnTo>
                  <a:lnTo>
                    <a:pt x="50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13"/>
            <p:cNvSpPr/>
            <p:nvPr/>
          </p:nvSpPr>
          <p:spPr>
            <a:xfrm>
              <a:off x="2254775" y="4312775"/>
              <a:ext cx="326325" cy="190200"/>
            </a:xfrm>
            <a:custGeom>
              <a:avLst/>
              <a:gdLst/>
              <a:ahLst/>
              <a:cxnLst/>
              <a:rect l="l" t="t" r="r" b="b"/>
              <a:pathLst>
                <a:path w="13053" h="7608" extrusionOk="0">
                  <a:moveTo>
                    <a:pt x="8920" y="271"/>
                  </a:moveTo>
                  <a:lnTo>
                    <a:pt x="9036" y="348"/>
                  </a:lnTo>
                  <a:lnTo>
                    <a:pt x="9191" y="464"/>
                  </a:lnTo>
                  <a:lnTo>
                    <a:pt x="9307" y="618"/>
                  </a:lnTo>
                  <a:lnTo>
                    <a:pt x="9384" y="657"/>
                  </a:lnTo>
                  <a:lnTo>
                    <a:pt x="9422" y="966"/>
                  </a:lnTo>
                  <a:lnTo>
                    <a:pt x="9422" y="1275"/>
                  </a:lnTo>
                  <a:lnTo>
                    <a:pt x="9345" y="1545"/>
                  </a:lnTo>
                  <a:lnTo>
                    <a:pt x="9229" y="1815"/>
                  </a:lnTo>
                  <a:lnTo>
                    <a:pt x="9036" y="2085"/>
                  </a:lnTo>
                  <a:lnTo>
                    <a:pt x="8882" y="2317"/>
                  </a:lnTo>
                  <a:lnTo>
                    <a:pt x="8457" y="2781"/>
                  </a:lnTo>
                  <a:lnTo>
                    <a:pt x="6990" y="4441"/>
                  </a:lnTo>
                  <a:lnTo>
                    <a:pt x="6835" y="4441"/>
                  </a:lnTo>
                  <a:lnTo>
                    <a:pt x="7106" y="3476"/>
                  </a:lnTo>
                  <a:lnTo>
                    <a:pt x="7415" y="2549"/>
                  </a:lnTo>
                  <a:lnTo>
                    <a:pt x="7801" y="1506"/>
                  </a:lnTo>
                  <a:lnTo>
                    <a:pt x="8032" y="1043"/>
                  </a:lnTo>
                  <a:lnTo>
                    <a:pt x="8187" y="773"/>
                  </a:lnTo>
                  <a:lnTo>
                    <a:pt x="8380" y="502"/>
                  </a:lnTo>
                  <a:lnTo>
                    <a:pt x="8573" y="348"/>
                  </a:lnTo>
                  <a:lnTo>
                    <a:pt x="8689" y="271"/>
                  </a:lnTo>
                  <a:close/>
                  <a:moveTo>
                    <a:pt x="2124" y="4441"/>
                  </a:moveTo>
                  <a:lnTo>
                    <a:pt x="2974" y="4557"/>
                  </a:lnTo>
                  <a:lnTo>
                    <a:pt x="3823" y="4711"/>
                  </a:lnTo>
                  <a:lnTo>
                    <a:pt x="4905" y="4866"/>
                  </a:lnTo>
                  <a:lnTo>
                    <a:pt x="5407" y="4943"/>
                  </a:lnTo>
                  <a:lnTo>
                    <a:pt x="5947" y="4982"/>
                  </a:lnTo>
                  <a:lnTo>
                    <a:pt x="4673" y="5213"/>
                  </a:lnTo>
                  <a:lnTo>
                    <a:pt x="3399" y="5406"/>
                  </a:lnTo>
                  <a:lnTo>
                    <a:pt x="2703" y="5484"/>
                  </a:lnTo>
                  <a:lnTo>
                    <a:pt x="1622" y="5484"/>
                  </a:lnTo>
                  <a:lnTo>
                    <a:pt x="1236" y="5445"/>
                  </a:lnTo>
                  <a:lnTo>
                    <a:pt x="966" y="5368"/>
                  </a:lnTo>
                  <a:lnTo>
                    <a:pt x="773" y="5291"/>
                  </a:lnTo>
                  <a:lnTo>
                    <a:pt x="696" y="5213"/>
                  </a:lnTo>
                  <a:lnTo>
                    <a:pt x="657" y="5097"/>
                  </a:lnTo>
                  <a:lnTo>
                    <a:pt x="657" y="4982"/>
                  </a:lnTo>
                  <a:lnTo>
                    <a:pt x="696" y="4827"/>
                  </a:lnTo>
                  <a:lnTo>
                    <a:pt x="734" y="4673"/>
                  </a:lnTo>
                  <a:lnTo>
                    <a:pt x="811" y="4557"/>
                  </a:lnTo>
                  <a:lnTo>
                    <a:pt x="889" y="4480"/>
                  </a:lnTo>
                  <a:lnTo>
                    <a:pt x="966" y="4441"/>
                  </a:lnTo>
                  <a:close/>
                  <a:moveTo>
                    <a:pt x="7183" y="4866"/>
                  </a:moveTo>
                  <a:lnTo>
                    <a:pt x="8380" y="5097"/>
                  </a:lnTo>
                  <a:lnTo>
                    <a:pt x="9616" y="5406"/>
                  </a:lnTo>
                  <a:lnTo>
                    <a:pt x="10272" y="5599"/>
                  </a:lnTo>
                  <a:lnTo>
                    <a:pt x="10967" y="5792"/>
                  </a:lnTo>
                  <a:lnTo>
                    <a:pt x="11662" y="6024"/>
                  </a:lnTo>
                  <a:lnTo>
                    <a:pt x="12087" y="6217"/>
                  </a:lnTo>
                  <a:lnTo>
                    <a:pt x="12203" y="6256"/>
                  </a:lnTo>
                  <a:lnTo>
                    <a:pt x="12319" y="6333"/>
                  </a:lnTo>
                  <a:lnTo>
                    <a:pt x="12396" y="6410"/>
                  </a:lnTo>
                  <a:lnTo>
                    <a:pt x="12434" y="6526"/>
                  </a:lnTo>
                  <a:lnTo>
                    <a:pt x="12473" y="6642"/>
                  </a:lnTo>
                  <a:lnTo>
                    <a:pt x="12473" y="6796"/>
                  </a:lnTo>
                  <a:lnTo>
                    <a:pt x="12396" y="7144"/>
                  </a:lnTo>
                  <a:lnTo>
                    <a:pt x="12241" y="7183"/>
                  </a:lnTo>
                  <a:lnTo>
                    <a:pt x="12010" y="7221"/>
                  </a:lnTo>
                  <a:lnTo>
                    <a:pt x="11817" y="7183"/>
                  </a:lnTo>
                  <a:lnTo>
                    <a:pt x="11585" y="7144"/>
                  </a:lnTo>
                  <a:lnTo>
                    <a:pt x="11122" y="7028"/>
                  </a:lnTo>
                  <a:lnTo>
                    <a:pt x="10735" y="6874"/>
                  </a:lnTo>
                  <a:lnTo>
                    <a:pt x="10002" y="6603"/>
                  </a:lnTo>
                  <a:lnTo>
                    <a:pt x="9307" y="6256"/>
                  </a:lnTo>
                  <a:lnTo>
                    <a:pt x="8766" y="5947"/>
                  </a:lnTo>
                  <a:lnTo>
                    <a:pt x="8225" y="5599"/>
                  </a:lnTo>
                  <a:lnTo>
                    <a:pt x="7183" y="4866"/>
                  </a:lnTo>
                  <a:close/>
                  <a:moveTo>
                    <a:pt x="8805" y="0"/>
                  </a:moveTo>
                  <a:lnTo>
                    <a:pt x="8573" y="39"/>
                  </a:lnTo>
                  <a:lnTo>
                    <a:pt x="8341" y="155"/>
                  </a:lnTo>
                  <a:lnTo>
                    <a:pt x="8110" y="271"/>
                  </a:lnTo>
                  <a:lnTo>
                    <a:pt x="7955" y="464"/>
                  </a:lnTo>
                  <a:lnTo>
                    <a:pt x="7723" y="850"/>
                  </a:lnTo>
                  <a:lnTo>
                    <a:pt x="7492" y="1275"/>
                  </a:lnTo>
                  <a:lnTo>
                    <a:pt x="7183" y="2201"/>
                  </a:lnTo>
                  <a:lnTo>
                    <a:pt x="6835" y="3321"/>
                  </a:lnTo>
                  <a:lnTo>
                    <a:pt x="6719" y="3862"/>
                  </a:lnTo>
                  <a:lnTo>
                    <a:pt x="6604" y="4441"/>
                  </a:lnTo>
                  <a:lnTo>
                    <a:pt x="6526" y="4518"/>
                  </a:lnTo>
                  <a:lnTo>
                    <a:pt x="6526" y="4634"/>
                  </a:lnTo>
                  <a:lnTo>
                    <a:pt x="5947" y="4595"/>
                  </a:lnTo>
                  <a:lnTo>
                    <a:pt x="5407" y="4557"/>
                  </a:lnTo>
                  <a:lnTo>
                    <a:pt x="4325" y="4402"/>
                  </a:lnTo>
                  <a:lnTo>
                    <a:pt x="3244" y="4209"/>
                  </a:lnTo>
                  <a:lnTo>
                    <a:pt x="2703" y="4132"/>
                  </a:lnTo>
                  <a:lnTo>
                    <a:pt x="2124" y="4093"/>
                  </a:lnTo>
                  <a:lnTo>
                    <a:pt x="1545" y="4055"/>
                  </a:lnTo>
                  <a:lnTo>
                    <a:pt x="1159" y="4055"/>
                  </a:lnTo>
                  <a:lnTo>
                    <a:pt x="773" y="4093"/>
                  </a:lnTo>
                  <a:lnTo>
                    <a:pt x="425" y="4209"/>
                  </a:lnTo>
                  <a:lnTo>
                    <a:pt x="271" y="4287"/>
                  </a:lnTo>
                  <a:lnTo>
                    <a:pt x="155" y="4364"/>
                  </a:lnTo>
                  <a:lnTo>
                    <a:pt x="78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4982"/>
                  </a:lnTo>
                  <a:lnTo>
                    <a:pt x="78" y="5136"/>
                  </a:lnTo>
                  <a:lnTo>
                    <a:pt x="155" y="5252"/>
                  </a:lnTo>
                  <a:lnTo>
                    <a:pt x="232" y="5406"/>
                  </a:lnTo>
                  <a:lnTo>
                    <a:pt x="348" y="5522"/>
                  </a:lnTo>
                  <a:lnTo>
                    <a:pt x="618" y="5677"/>
                  </a:lnTo>
                  <a:lnTo>
                    <a:pt x="927" y="5792"/>
                  </a:lnTo>
                  <a:lnTo>
                    <a:pt x="1275" y="5870"/>
                  </a:lnTo>
                  <a:lnTo>
                    <a:pt x="1622" y="5908"/>
                  </a:lnTo>
                  <a:lnTo>
                    <a:pt x="2240" y="5908"/>
                  </a:lnTo>
                  <a:lnTo>
                    <a:pt x="3360" y="5831"/>
                  </a:lnTo>
                  <a:lnTo>
                    <a:pt x="4441" y="5715"/>
                  </a:lnTo>
                  <a:lnTo>
                    <a:pt x="5561" y="5484"/>
                  </a:lnTo>
                  <a:lnTo>
                    <a:pt x="6102" y="5329"/>
                  </a:lnTo>
                  <a:lnTo>
                    <a:pt x="6604" y="5136"/>
                  </a:lnTo>
                  <a:lnTo>
                    <a:pt x="6604" y="5175"/>
                  </a:lnTo>
                  <a:lnTo>
                    <a:pt x="6642" y="5599"/>
                  </a:lnTo>
                  <a:lnTo>
                    <a:pt x="6681" y="5792"/>
                  </a:lnTo>
                  <a:lnTo>
                    <a:pt x="6758" y="5986"/>
                  </a:lnTo>
                  <a:lnTo>
                    <a:pt x="7028" y="6024"/>
                  </a:lnTo>
                  <a:lnTo>
                    <a:pt x="7028" y="5986"/>
                  </a:lnTo>
                  <a:lnTo>
                    <a:pt x="6951" y="5599"/>
                  </a:lnTo>
                  <a:lnTo>
                    <a:pt x="6951" y="5406"/>
                  </a:lnTo>
                  <a:lnTo>
                    <a:pt x="6990" y="5213"/>
                  </a:lnTo>
                  <a:lnTo>
                    <a:pt x="7028" y="5175"/>
                  </a:lnTo>
                  <a:lnTo>
                    <a:pt x="7723" y="5754"/>
                  </a:lnTo>
                  <a:lnTo>
                    <a:pt x="8496" y="6256"/>
                  </a:lnTo>
                  <a:lnTo>
                    <a:pt x="9307" y="6681"/>
                  </a:lnTo>
                  <a:lnTo>
                    <a:pt x="10118" y="7067"/>
                  </a:lnTo>
                  <a:lnTo>
                    <a:pt x="10774" y="7337"/>
                  </a:lnTo>
                  <a:lnTo>
                    <a:pt x="11237" y="7453"/>
                  </a:lnTo>
                  <a:lnTo>
                    <a:pt x="11662" y="7569"/>
                  </a:lnTo>
                  <a:lnTo>
                    <a:pt x="12126" y="7607"/>
                  </a:lnTo>
                  <a:lnTo>
                    <a:pt x="12319" y="7569"/>
                  </a:lnTo>
                  <a:lnTo>
                    <a:pt x="12512" y="7530"/>
                  </a:lnTo>
                  <a:lnTo>
                    <a:pt x="12666" y="7453"/>
                  </a:lnTo>
                  <a:lnTo>
                    <a:pt x="12821" y="7376"/>
                  </a:lnTo>
                  <a:lnTo>
                    <a:pt x="12936" y="7221"/>
                  </a:lnTo>
                  <a:lnTo>
                    <a:pt x="13014" y="7028"/>
                  </a:lnTo>
                  <a:lnTo>
                    <a:pt x="13052" y="6874"/>
                  </a:lnTo>
                  <a:lnTo>
                    <a:pt x="13052" y="6719"/>
                  </a:lnTo>
                  <a:lnTo>
                    <a:pt x="13014" y="6565"/>
                  </a:lnTo>
                  <a:lnTo>
                    <a:pt x="12975" y="6449"/>
                  </a:lnTo>
                  <a:lnTo>
                    <a:pt x="12898" y="6333"/>
                  </a:lnTo>
                  <a:lnTo>
                    <a:pt x="12782" y="6217"/>
                  </a:lnTo>
                  <a:lnTo>
                    <a:pt x="12512" y="6024"/>
                  </a:lnTo>
                  <a:lnTo>
                    <a:pt x="12241" y="5870"/>
                  </a:lnTo>
                  <a:lnTo>
                    <a:pt x="11894" y="5715"/>
                  </a:lnTo>
                  <a:lnTo>
                    <a:pt x="11353" y="5522"/>
                  </a:lnTo>
                  <a:lnTo>
                    <a:pt x="10388" y="5213"/>
                  </a:lnTo>
                  <a:lnTo>
                    <a:pt x="9384" y="4943"/>
                  </a:lnTo>
                  <a:lnTo>
                    <a:pt x="8380" y="4711"/>
                  </a:lnTo>
                  <a:lnTo>
                    <a:pt x="7376" y="4518"/>
                  </a:lnTo>
                  <a:lnTo>
                    <a:pt x="8418" y="3437"/>
                  </a:lnTo>
                  <a:lnTo>
                    <a:pt x="8882" y="2896"/>
                  </a:lnTo>
                  <a:lnTo>
                    <a:pt x="9345" y="2279"/>
                  </a:lnTo>
                  <a:lnTo>
                    <a:pt x="9461" y="2085"/>
                  </a:lnTo>
                  <a:lnTo>
                    <a:pt x="9577" y="1854"/>
                  </a:lnTo>
                  <a:lnTo>
                    <a:pt x="9654" y="1622"/>
                  </a:lnTo>
                  <a:lnTo>
                    <a:pt x="9731" y="1390"/>
                  </a:lnTo>
                  <a:lnTo>
                    <a:pt x="9731" y="1159"/>
                  </a:lnTo>
                  <a:lnTo>
                    <a:pt x="9693" y="927"/>
                  </a:lnTo>
                  <a:lnTo>
                    <a:pt x="9654" y="657"/>
                  </a:lnTo>
                  <a:lnTo>
                    <a:pt x="9500" y="464"/>
                  </a:lnTo>
                  <a:lnTo>
                    <a:pt x="9461" y="309"/>
                  </a:lnTo>
                  <a:lnTo>
                    <a:pt x="9384" y="232"/>
                  </a:lnTo>
                  <a:lnTo>
                    <a:pt x="9229" y="78"/>
                  </a:lnTo>
                  <a:lnTo>
                    <a:pt x="90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13"/>
            <p:cNvSpPr/>
            <p:nvPr/>
          </p:nvSpPr>
          <p:spPr>
            <a:xfrm>
              <a:off x="436975" y="3704575"/>
              <a:ext cx="144825" cy="162225"/>
            </a:xfrm>
            <a:custGeom>
              <a:avLst/>
              <a:gdLst/>
              <a:ahLst/>
              <a:cxnLst/>
              <a:rect l="l" t="t" r="r" b="b"/>
              <a:pathLst>
                <a:path w="5793" h="6489" extrusionOk="0">
                  <a:moveTo>
                    <a:pt x="2240" y="426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6" y="735"/>
                  </a:lnTo>
                  <a:lnTo>
                    <a:pt x="4171" y="1005"/>
                  </a:lnTo>
                  <a:lnTo>
                    <a:pt x="4557" y="1314"/>
                  </a:lnTo>
                  <a:lnTo>
                    <a:pt x="4750" y="1507"/>
                  </a:lnTo>
                  <a:lnTo>
                    <a:pt x="4905" y="1739"/>
                  </a:lnTo>
                  <a:lnTo>
                    <a:pt x="5021" y="1932"/>
                  </a:lnTo>
                  <a:lnTo>
                    <a:pt x="5136" y="2163"/>
                  </a:lnTo>
                  <a:lnTo>
                    <a:pt x="5214" y="2434"/>
                  </a:lnTo>
                  <a:lnTo>
                    <a:pt x="5291" y="2704"/>
                  </a:lnTo>
                  <a:lnTo>
                    <a:pt x="5330" y="3167"/>
                  </a:lnTo>
                  <a:lnTo>
                    <a:pt x="5330" y="3631"/>
                  </a:lnTo>
                  <a:lnTo>
                    <a:pt x="5214" y="4133"/>
                  </a:lnTo>
                  <a:lnTo>
                    <a:pt x="5021" y="4558"/>
                  </a:lnTo>
                  <a:lnTo>
                    <a:pt x="4789" y="4982"/>
                  </a:lnTo>
                  <a:lnTo>
                    <a:pt x="4480" y="5330"/>
                  </a:lnTo>
                  <a:lnTo>
                    <a:pt x="4287" y="5484"/>
                  </a:lnTo>
                  <a:lnTo>
                    <a:pt x="4094" y="5639"/>
                  </a:lnTo>
                  <a:lnTo>
                    <a:pt x="3901" y="5755"/>
                  </a:lnTo>
                  <a:lnTo>
                    <a:pt x="3669" y="5832"/>
                  </a:lnTo>
                  <a:lnTo>
                    <a:pt x="3360" y="5948"/>
                  </a:lnTo>
                  <a:lnTo>
                    <a:pt x="3090" y="5986"/>
                  </a:lnTo>
                  <a:lnTo>
                    <a:pt x="2820" y="6025"/>
                  </a:lnTo>
                  <a:lnTo>
                    <a:pt x="2549" y="5986"/>
                  </a:lnTo>
                  <a:lnTo>
                    <a:pt x="2279" y="5948"/>
                  </a:lnTo>
                  <a:lnTo>
                    <a:pt x="2047" y="5870"/>
                  </a:lnTo>
                  <a:lnTo>
                    <a:pt x="1854" y="5755"/>
                  </a:lnTo>
                  <a:lnTo>
                    <a:pt x="1622" y="5639"/>
                  </a:lnTo>
                  <a:lnTo>
                    <a:pt x="1429" y="5484"/>
                  </a:lnTo>
                  <a:lnTo>
                    <a:pt x="1275" y="5291"/>
                  </a:lnTo>
                  <a:lnTo>
                    <a:pt x="1082" y="5098"/>
                  </a:lnTo>
                  <a:lnTo>
                    <a:pt x="966" y="4905"/>
                  </a:lnTo>
                  <a:lnTo>
                    <a:pt x="696" y="4442"/>
                  </a:lnTo>
                  <a:lnTo>
                    <a:pt x="541" y="3901"/>
                  </a:lnTo>
                  <a:lnTo>
                    <a:pt x="425" y="3399"/>
                  </a:lnTo>
                  <a:lnTo>
                    <a:pt x="425" y="2858"/>
                  </a:lnTo>
                  <a:lnTo>
                    <a:pt x="503" y="2318"/>
                  </a:lnTo>
                  <a:lnTo>
                    <a:pt x="541" y="2048"/>
                  </a:lnTo>
                  <a:lnTo>
                    <a:pt x="657" y="1816"/>
                  </a:lnTo>
                  <a:lnTo>
                    <a:pt x="734" y="1584"/>
                  </a:lnTo>
                  <a:lnTo>
                    <a:pt x="889" y="1352"/>
                  </a:lnTo>
                  <a:lnTo>
                    <a:pt x="1043" y="1159"/>
                  </a:lnTo>
                  <a:lnTo>
                    <a:pt x="1236" y="1005"/>
                  </a:lnTo>
                  <a:lnTo>
                    <a:pt x="1429" y="812"/>
                  </a:lnTo>
                  <a:lnTo>
                    <a:pt x="1661" y="696"/>
                  </a:lnTo>
                  <a:lnTo>
                    <a:pt x="1893" y="580"/>
                  </a:lnTo>
                  <a:lnTo>
                    <a:pt x="2202" y="503"/>
                  </a:lnTo>
                  <a:lnTo>
                    <a:pt x="2240" y="464"/>
                  </a:lnTo>
                  <a:lnTo>
                    <a:pt x="2240" y="426"/>
                  </a:lnTo>
                  <a:close/>
                  <a:moveTo>
                    <a:pt x="2279" y="1"/>
                  </a:moveTo>
                  <a:lnTo>
                    <a:pt x="1970" y="40"/>
                  </a:lnTo>
                  <a:lnTo>
                    <a:pt x="1893" y="78"/>
                  </a:lnTo>
                  <a:lnTo>
                    <a:pt x="1816" y="117"/>
                  </a:lnTo>
                  <a:lnTo>
                    <a:pt x="1816" y="194"/>
                  </a:lnTo>
                  <a:lnTo>
                    <a:pt x="1816" y="271"/>
                  </a:lnTo>
                  <a:lnTo>
                    <a:pt x="1507" y="349"/>
                  </a:lnTo>
                  <a:lnTo>
                    <a:pt x="1275" y="464"/>
                  </a:lnTo>
                  <a:lnTo>
                    <a:pt x="1043" y="619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8"/>
                  </a:lnTo>
                  <a:lnTo>
                    <a:pt x="348" y="1430"/>
                  </a:lnTo>
                  <a:lnTo>
                    <a:pt x="232" y="1661"/>
                  </a:lnTo>
                  <a:lnTo>
                    <a:pt x="117" y="1932"/>
                  </a:lnTo>
                  <a:lnTo>
                    <a:pt x="78" y="2202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1"/>
                  </a:lnTo>
                  <a:lnTo>
                    <a:pt x="271" y="4519"/>
                  </a:lnTo>
                  <a:lnTo>
                    <a:pt x="387" y="4828"/>
                  </a:lnTo>
                  <a:lnTo>
                    <a:pt x="541" y="5098"/>
                  </a:lnTo>
                  <a:lnTo>
                    <a:pt x="696" y="5330"/>
                  </a:lnTo>
                  <a:lnTo>
                    <a:pt x="850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1"/>
                  </a:lnTo>
                  <a:lnTo>
                    <a:pt x="1738" y="6257"/>
                  </a:lnTo>
                  <a:lnTo>
                    <a:pt x="2009" y="6372"/>
                  </a:lnTo>
                  <a:lnTo>
                    <a:pt x="2279" y="6450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50"/>
                  </a:lnTo>
                  <a:lnTo>
                    <a:pt x="3553" y="6372"/>
                  </a:lnTo>
                  <a:lnTo>
                    <a:pt x="3862" y="6257"/>
                  </a:lnTo>
                  <a:lnTo>
                    <a:pt x="4132" y="6141"/>
                  </a:lnTo>
                  <a:lnTo>
                    <a:pt x="4403" y="5986"/>
                  </a:lnTo>
                  <a:lnTo>
                    <a:pt x="4634" y="5793"/>
                  </a:lnTo>
                  <a:lnTo>
                    <a:pt x="4866" y="5600"/>
                  </a:lnTo>
                  <a:lnTo>
                    <a:pt x="5059" y="5368"/>
                  </a:lnTo>
                  <a:lnTo>
                    <a:pt x="5214" y="5137"/>
                  </a:lnTo>
                  <a:lnTo>
                    <a:pt x="5368" y="4866"/>
                  </a:lnTo>
                  <a:lnTo>
                    <a:pt x="5523" y="4635"/>
                  </a:lnTo>
                  <a:lnTo>
                    <a:pt x="5638" y="4326"/>
                  </a:lnTo>
                  <a:lnTo>
                    <a:pt x="5716" y="4056"/>
                  </a:lnTo>
                  <a:lnTo>
                    <a:pt x="5754" y="3747"/>
                  </a:lnTo>
                  <a:lnTo>
                    <a:pt x="5793" y="3438"/>
                  </a:lnTo>
                  <a:lnTo>
                    <a:pt x="5793" y="3129"/>
                  </a:lnTo>
                  <a:lnTo>
                    <a:pt x="5793" y="2858"/>
                  </a:lnTo>
                  <a:lnTo>
                    <a:pt x="5716" y="2550"/>
                  </a:lnTo>
                  <a:lnTo>
                    <a:pt x="5638" y="2241"/>
                  </a:lnTo>
                  <a:lnTo>
                    <a:pt x="5523" y="1932"/>
                  </a:lnTo>
                  <a:lnTo>
                    <a:pt x="5368" y="1661"/>
                  </a:lnTo>
                  <a:lnTo>
                    <a:pt x="5214" y="1391"/>
                  </a:lnTo>
                  <a:lnTo>
                    <a:pt x="5021" y="1159"/>
                  </a:lnTo>
                  <a:lnTo>
                    <a:pt x="4828" y="928"/>
                  </a:lnTo>
                  <a:lnTo>
                    <a:pt x="4596" y="735"/>
                  </a:lnTo>
                  <a:lnTo>
                    <a:pt x="4326" y="542"/>
                  </a:lnTo>
                  <a:lnTo>
                    <a:pt x="4094" y="387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13"/>
            <p:cNvSpPr/>
            <p:nvPr/>
          </p:nvSpPr>
          <p:spPr>
            <a:xfrm>
              <a:off x="514200" y="3860000"/>
              <a:ext cx="302200" cy="155450"/>
            </a:xfrm>
            <a:custGeom>
              <a:avLst/>
              <a:gdLst/>
              <a:ahLst/>
              <a:cxnLst/>
              <a:rect l="l" t="t" r="r" b="b"/>
              <a:pathLst>
                <a:path w="12088" h="6218" extrusionOk="0">
                  <a:moveTo>
                    <a:pt x="11740" y="1"/>
                  </a:moveTo>
                  <a:lnTo>
                    <a:pt x="11663" y="40"/>
                  </a:lnTo>
                  <a:lnTo>
                    <a:pt x="11585" y="78"/>
                  </a:lnTo>
                  <a:lnTo>
                    <a:pt x="11508" y="117"/>
                  </a:lnTo>
                  <a:lnTo>
                    <a:pt x="11469" y="233"/>
                  </a:lnTo>
                  <a:lnTo>
                    <a:pt x="11469" y="310"/>
                  </a:lnTo>
                  <a:lnTo>
                    <a:pt x="11508" y="426"/>
                  </a:lnTo>
                  <a:lnTo>
                    <a:pt x="11585" y="580"/>
                  </a:lnTo>
                  <a:lnTo>
                    <a:pt x="11624" y="773"/>
                  </a:lnTo>
                  <a:lnTo>
                    <a:pt x="11585" y="966"/>
                  </a:lnTo>
                  <a:lnTo>
                    <a:pt x="11508" y="1121"/>
                  </a:lnTo>
                  <a:lnTo>
                    <a:pt x="11392" y="1275"/>
                  </a:lnTo>
                  <a:lnTo>
                    <a:pt x="11276" y="1430"/>
                  </a:lnTo>
                  <a:lnTo>
                    <a:pt x="10929" y="1739"/>
                  </a:lnTo>
                  <a:lnTo>
                    <a:pt x="10504" y="2009"/>
                  </a:lnTo>
                  <a:lnTo>
                    <a:pt x="10079" y="2241"/>
                  </a:lnTo>
                  <a:lnTo>
                    <a:pt x="9423" y="2588"/>
                  </a:lnTo>
                  <a:lnTo>
                    <a:pt x="9037" y="2781"/>
                  </a:lnTo>
                  <a:lnTo>
                    <a:pt x="9037" y="2704"/>
                  </a:lnTo>
                  <a:lnTo>
                    <a:pt x="8960" y="2627"/>
                  </a:lnTo>
                  <a:lnTo>
                    <a:pt x="8496" y="2202"/>
                  </a:lnTo>
                  <a:lnTo>
                    <a:pt x="8110" y="1700"/>
                  </a:lnTo>
                  <a:lnTo>
                    <a:pt x="7840" y="1893"/>
                  </a:lnTo>
                  <a:lnTo>
                    <a:pt x="7994" y="2202"/>
                  </a:lnTo>
                  <a:lnTo>
                    <a:pt x="8187" y="2511"/>
                  </a:lnTo>
                  <a:lnTo>
                    <a:pt x="8419" y="2781"/>
                  </a:lnTo>
                  <a:lnTo>
                    <a:pt x="8651" y="2974"/>
                  </a:lnTo>
                  <a:lnTo>
                    <a:pt x="7608" y="3515"/>
                  </a:lnTo>
                  <a:lnTo>
                    <a:pt x="6565" y="3978"/>
                  </a:lnTo>
                  <a:lnTo>
                    <a:pt x="5252" y="4519"/>
                  </a:lnTo>
                  <a:lnTo>
                    <a:pt x="3940" y="4982"/>
                  </a:lnTo>
                  <a:lnTo>
                    <a:pt x="3669" y="5059"/>
                  </a:lnTo>
                  <a:lnTo>
                    <a:pt x="3708" y="4712"/>
                  </a:lnTo>
                  <a:lnTo>
                    <a:pt x="3631" y="4364"/>
                  </a:lnTo>
                  <a:lnTo>
                    <a:pt x="3515" y="4055"/>
                  </a:lnTo>
                  <a:lnTo>
                    <a:pt x="3322" y="3708"/>
                  </a:lnTo>
                  <a:lnTo>
                    <a:pt x="3013" y="3901"/>
                  </a:lnTo>
                  <a:lnTo>
                    <a:pt x="3129" y="4171"/>
                  </a:lnTo>
                  <a:lnTo>
                    <a:pt x="3206" y="4442"/>
                  </a:lnTo>
                  <a:lnTo>
                    <a:pt x="3245" y="4866"/>
                  </a:lnTo>
                  <a:lnTo>
                    <a:pt x="3245" y="5253"/>
                  </a:lnTo>
                  <a:lnTo>
                    <a:pt x="2356" y="5523"/>
                  </a:lnTo>
                  <a:lnTo>
                    <a:pt x="1893" y="5639"/>
                  </a:lnTo>
                  <a:lnTo>
                    <a:pt x="1430" y="5677"/>
                  </a:lnTo>
                  <a:lnTo>
                    <a:pt x="1043" y="5716"/>
                  </a:lnTo>
                  <a:lnTo>
                    <a:pt x="850" y="5716"/>
                  </a:lnTo>
                  <a:lnTo>
                    <a:pt x="696" y="5677"/>
                  </a:lnTo>
                  <a:lnTo>
                    <a:pt x="580" y="5600"/>
                  </a:lnTo>
                  <a:lnTo>
                    <a:pt x="464" y="5523"/>
                  </a:lnTo>
                  <a:lnTo>
                    <a:pt x="387" y="5407"/>
                  </a:lnTo>
                  <a:lnTo>
                    <a:pt x="348" y="5291"/>
                  </a:lnTo>
                  <a:lnTo>
                    <a:pt x="310" y="5214"/>
                  </a:lnTo>
                  <a:lnTo>
                    <a:pt x="271" y="5175"/>
                  </a:lnTo>
                  <a:lnTo>
                    <a:pt x="155" y="5137"/>
                  </a:lnTo>
                  <a:lnTo>
                    <a:pt x="78" y="5175"/>
                  </a:lnTo>
                  <a:lnTo>
                    <a:pt x="39" y="5214"/>
                  </a:lnTo>
                  <a:lnTo>
                    <a:pt x="1" y="5291"/>
                  </a:lnTo>
                  <a:lnTo>
                    <a:pt x="1" y="5446"/>
                  </a:lnTo>
                  <a:lnTo>
                    <a:pt x="39" y="5600"/>
                  </a:lnTo>
                  <a:lnTo>
                    <a:pt x="78" y="5755"/>
                  </a:lnTo>
                  <a:lnTo>
                    <a:pt x="155" y="5870"/>
                  </a:lnTo>
                  <a:lnTo>
                    <a:pt x="233" y="5948"/>
                  </a:lnTo>
                  <a:lnTo>
                    <a:pt x="310" y="6025"/>
                  </a:lnTo>
                  <a:lnTo>
                    <a:pt x="541" y="6141"/>
                  </a:lnTo>
                  <a:lnTo>
                    <a:pt x="812" y="6179"/>
                  </a:lnTo>
                  <a:lnTo>
                    <a:pt x="1121" y="6218"/>
                  </a:lnTo>
                  <a:lnTo>
                    <a:pt x="1430" y="6179"/>
                  </a:lnTo>
                  <a:lnTo>
                    <a:pt x="1700" y="6141"/>
                  </a:lnTo>
                  <a:lnTo>
                    <a:pt x="2897" y="5832"/>
                  </a:lnTo>
                  <a:lnTo>
                    <a:pt x="4094" y="5446"/>
                  </a:lnTo>
                  <a:lnTo>
                    <a:pt x="5291" y="5021"/>
                  </a:lnTo>
                  <a:lnTo>
                    <a:pt x="6450" y="4557"/>
                  </a:lnTo>
                  <a:lnTo>
                    <a:pt x="7531" y="4094"/>
                  </a:lnTo>
                  <a:lnTo>
                    <a:pt x="8573" y="3592"/>
                  </a:lnTo>
                  <a:lnTo>
                    <a:pt x="9616" y="3052"/>
                  </a:lnTo>
                  <a:lnTo>
                    <a:pt x="10620" y="2472"/>
                  </a:lnTo>
                  <a:lnTo>
                    <a:pt x="10929" y="2279"/>
                  </a:lnTo>
                  <a:lnTo>
                    <a:pt x="11276" y="2048"/>
                  </a:lnTo>
                  <a:lnTo>
                    <a:pt x="11547" y="1777"/>
                  </a:lnTo>
                  <a:lnTo>
                    <a:pt x="11817" y="1507"/>
                  </a:lnTo>
                  <a:lnTo>
                    <a:pt x="12010" y="1198"/>
                  </a:lnTo>
                  <a:lnTo>
                    <a:pt x="12049" y="1044"/>
                  </a:lnTo>
                  <a:lnTo>
                    <a:pt x="12087" y="889"/>
                  </a:lnTo>
                  <a:lnTo>
                    <a:pt x="12087" y="696"/>
                  </a:lnTo>
                  <a:lnTo>
                    <a:pt x="12049" y="503"/>
                  </a:lnTo>
                  <a:lnTo>
                    <a:pt x="12010" y="310"/>
                  </a:lnTo>
                  <a:lnTo>
                    <a:pt x="11894" y="117"/>
                  </a:lnTo>
                  <a:lnTo>
                    <a:pt x="11817" y="40"/>
                  </a:lnTo>
                  <a:lnTo>
                    <a:pt x="1174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13"/>
            <p:cNvSpPr/>
            <p:nvPr/>
          </p:nvSpPr>
          <p:spPr>
            <a:xfrm>
              <a:off x="406075" y="3667900"/>
              <a:ext cx="458600" cy="289650"/>
            </a:xfrm>
            <a:custGeom>
              <a:avLst/>
              <a:gdLst/>
              <a:ahLst/>
              <a:cxnLst/>
              <a:rect l="l" t="t" r="r" b="b"/>
              <a:pathLst>
                <a:path w="18344" h="11586" extrusionOk="0">
                  <a:moveTo>
                    <a:pt x="17069" y="387"/>
                  </a:moveTo>
                  <a:lnTo>
                    <a:pt x="17146" y="425"/>
                  </a:lnTo>
                  <a:lnTo>
                    <a:pt x="17223" y="503"/>
                  </a:lnTo>
                  <a:lnTo>
                    <a:pt x="17300" y="734"/>
                  </a:lnTo>
                  <a:lnTo>
                    <a:pt x="17378" y="927"/>
                  </a:lnTo>
                  <a:lnTo>
                    <a:pt x="17378" y="1120"/>
                  </a:lnTo>
                  <a:lnTo>
                    <a:pt x="17339" y="1314"/>
                  </a:lnTo>
                  <a:lnTo>
                    <a:pt x="17223" y="1545"/>
                  </a:lnTo>
                  <a:lnTo>
                    <a:pt x="16953" y="1893"/>
                  </a:lnTo>
                  <a:lnTo>
                    <a:pt x="16721" y="2124"/>
                  </a:lnTo>
                  <a:lnTo>
                    <a:pt x="16451" y="2356"/>
                  </a:lnTo>
                  <a:lnTo>
                    <a:pt x="16181" y="2549"/>
                  </a:lnTo>
                  <a:lnTo>
                    <a:pt x="15872" y="2665"/>
                  </a:lnTo>
                  <a:lnTo>
                    <a:pt x="15872" y="2086"/>
                  </a:lnTo>
                  <a:lnTo>
                    <a:pt x="15910" y="1777"/>
                  </a:lnTo>
                  <a:lnTo>
                    <a:pt x="15949" y="1468"/>
                  </a:lnTo>
                  <a:lnTo>
                    <a:pt x="16026" y="1198"/>
                  </a:lnTo>
                  <a:lnTo>
                    <a:pt x="16181" y="927"/>
                  </a:lnTo>
                  <a:lnTo>
                    <a:pt x="16335" y="696"/>
                  </a:lnTo>
                  <a:lnTo>
                    <a:pt x="16605" y="503"/>
                  </a:lnTo>
                  <a:lnTo>
                    <a:pt x="16837" y="425"/>
                  </a:lnTo>
                  <a:lnTo>
                    <a:pt x="16992" y="387"/>
                  </a:lnTo>
                  <a:close/>
                  <a:moveTo>
                    <a:pt x="14597" y="2974"/>
                  </a:moveTo>
                  <a:lnTo>
                    <a:pt x="14868" y="3013"/>
                  </a:lnTo>
                  <a:lnTo>
                    <a:pt x="15138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6"/>
                  </a:lnTo>
                  <a:lnTo>
                    <a:pt x="14057" y="3862"/>
                  </a:lnTo>
                  <a:lnTo>
                    <a:pt x="13786" y="3939"/>
                  </a:lnTo>
                  <a:lnTo>
                    <a:pt x="13478" y="4017"/>
                  </a:lnTo>
                  <a:lnTo>
                    <a:pt x="13053" y="4017"/>
                  </a:lnTo>
                  <a:lnTo>
                    <a:pt x="12976" y="3939"/>
                  </a:lnTo>
                  <a:lnTo>
                    <a:pt x="12976" y="3862"/>
                  </a:lnTo>
                  <a:lnTo>
                    <a:pt x="12976" y="3708"/>
                  </a:lnTo>
                  <a:lnTo>
                    <a:pt x="13014" y="3476"/>
                  </a:lnTo>
                  <a:lnTo>
                    <a:pt x="13053" y="3360"/>
                  </a:lnTo>
                  <a:lnTo>
                    <a:pt x="13207" y="3244"/>
                  </a:lnTo>
                  <a:lnTo>
                    <a:pt x="13400" y="3167"/>
                  </a:lnTo>
                  <a:lnTo>
                    <a:pt x="13709" y="3051"/>
                  </a:lnTo>
                  <a:lnTo>
                    <a:pt x="14018" y="3013"/>
                  </a:lnTo>
                  <a:lnTo>
                    <a:pt x="14327" y="2974"/>
                  </a:lnTo>
                  <a:close/>
                  <a:moveTo>
                    <a:pt x="15679" y="3283"/>
                  </a:moveTo>
                  <a:lnTo>
                    <a:pt x="16335" y="3476"/>
                  </a:lnTo>
                  <a:lnTo>
                    <a:pt x="16644" y="3553"/>
                  </a:lnTo>
                  <a:lnTo>
                    <a:pt x="16992" y="3669"/>
                  </a:lnTo>
                  <a:lnTo>
                    <a:pt x="17262" y="3823"/>
                  </a:lnTo>
                  <a:lnTo>
                    <a:pt x="17532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80" y="4596"/>
                  </a:lnTo>
                  <a:lnTo>
                    <a:pt x="17918" y="4789"/>
                  </a:lnTo>
                  <a:lnTo>
                    <a:pt x="17880" y="4943"/>
                  </a:lnTo>
                  <a:lnTo>
                    <a:pt x="17802" y="5059"/>
                  </a:lnTo>
                  <a:lnTo>
                    <a:pt x="17648" y="5136"/>
                  </a:lnTo>
                  <a:lnTo>
                    <a:pt x="17494" y="5175"/>
                  </a:lnTo>
                  <a:lnTo>
                    <a:pt x="17339" y="5175"/>
                  </a:lnTo>
                  <a:lnTo>
                    <a:pt x="17146" y="5136"/>
                  </a:lnTo>
                  <a:lnTo>
                    <a:pt x="16992" y="5059"/>
                  </a:lnTo>
                  <a:lnTo>
                    <a:pt x="16644" y="4789"/>
                  </a:lnTo>
                  <a:lnTo>
                    <a:pt x="16374" y="4480"/>
                  </a:lnTo>
                  <a:lnTo>
                    <a:pt x="16181" y="4210"/>
                  </a:lnTo>
                  <a:lnTo>
                    <a:pt x="15988" y="3901"/>
                  </a:lnTo>
                  <a:lnTo>
                    <a:pt x="15833" y="3592"/>
                  </a:lnTo>
                  <a:lnTo>
                    <a:pt x="15679" y="3283"/>
                  </a:lnTo>
                  <a:close/>
                  <a:moveTo>
                    <a:pt x="4635" y="541"/>
                  </a:moveTo>
                  <a:lnTo>
                    <a:pt x="5253" y="580"/>
                  </a:lnTo>
                  <a:lnTo>
                    <a:pt x="5832" y="696"/>
                  </a:lnTo>
                  <a:lnTo>
                    <a:pt x="6411" y="850"/>
                  </a:lnTo>
                  <a:lnTo>
                    <a:pt x="6990" y="1120"/>
                  </a:lnTo>
                  <a:lnTo>
                    <a:pt x="7492" y="1429"/>
                  </a:lnTo>
                  <a:lnTo>
                    <a:pt x="7917" y="1738"/>
                  </a:lnTo>
                  <a:lnTo>
                    <a:pt x="8303" y="2086"/>
                  </a:lnTo>
                  <a:lnTo>
                    <a:pt x="8651" y="2472"/>
                  </a:lnTo>
                  <a:lnTo>
                    <a:pt x="8960" y="2858"/>
                  </a:lnTo>
                  <a:lnTo>
                    <a:pt x="9539" y="3669"/>
                  </a:lnTo>
                  <a:lnTo>
                    <a:pt x="10157" y="4480"/>
                  </a:lnTo>
                  <a:lnTo>
                    <a:pt x="10388" y="4827"/>
                  </a:lnTo>
                  <a:lnTo>
                    <a:pt x="10697" y="5136"/>
                  </a:lnTo>
                  <a:lnTo>
                    <a:pt x="11006" y="5445"/>
                  </a:lnTo>
                  <a:lnTo>
                    <a:pt x="11354" y="5677"/>
                  </a:lnTo>
                  <a:lnTo>
                    <a:pt x="11701" y="5870"/>
                  </a:lnTo>
                  <a:lnTo>
                    <a:pt x="12126" y="5986"/>
                  </a:lnTo>
                  <a:lnTo>
                    <a:pt x="12512" y="6025"/>
                  </a:lnTo>
                  <a:lnTo>
                    <a:pt x="12976" y="5986"/>
                  </a:lnTo>
                  <a:lnTo>
                    <a:pt x="13323" y="5870"/>
                  </a:lnTo>
                  <a:lnTo>
                    <a:pt x="13632" y="5754"/>
                  </a:lnTo>
                  <a:lnTo>
                    <a:pt x="13902" y="5600"/>
                  </a:lnTo>
                  <a:lnTo>
                    <a:pt x="14173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9" y="4712"/>
                  </a:lnTo>
                  <a:lnTo>
                    <a:pt x="14984" y="4441"/>
                  </a:lnTo>
                  <a:lnTo>
                    <a:pt x="14752" y="5252"/>
                  </a:lnTo>
                  <a:lnTo>
                    <a:pt x="14443" y="5986"/>
                  </a:lnTo>
                  <a:lnTo>
                    <a:pt x="14057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0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7" y="10272"/>
                  </a:lnTo>
                  <a:lnTo>
                    <a:pt x="9616" y="10465"/>
                  </a:lnTo>
                  <a:lnTo>
                    <a:pt x="9075" y="10658"/>
                  </a:lnTo>
                  <a:lnTo>
                    <a:pt x="8496" y="10774"/>
                  </a:lnTo>
                  <a:lnTo>
                    <a:pt x="7956" y="10890"/>
                  </a:lnTo>
                  <a:lnTo>
                    <a:pt x="7376" y="10929"/>
                  </a:lnTo>
                  <a:lnTo>
                    <a:pt x="6836" y="10929"/>
                  </a:lnTo>
                  <a:lnTo>
                    <a:pt x="6257" y="10890"/>
                  </a:lnTo>
                  <a:lnTo>
                    <a:pt x="5716" y="10774"/>
                  </a:lnTo>
                  <a:lnTo>
                    <a:pt x="5175" y="10620"/>
                  </a:lnTo>
                  <a:lnTo>
                    <a:pt x="4635" y="10465"/>
                  </a:lnTo>
                  <a:lnTo>
                    <a:pt x="4133" y="10195"/>
                  </a:lnTo>
                  <a:lnTo>
                    <a:pt x="3631" y="9925"/>
                  </a:lnTo>
                  <a:lnTo>
                    <a:pt x="3129" y="9577"/>
                  </a:lnTo>
                  <a:lnTo>
                    <a:pt x="2665" y="9191"/>
                  </a:lnTo>
                  <a:lnTo>
                    <a:pt x="2202" y="8766"/>
                  </a:lnTo>
                  <a:lnTo>
                    <a:pt x="1777" y="8303"/>
                  </a:lnTo>
                  <a:lnTo>
                    <a:pt x="1430" y="7801"/>
                  </a:lnTo>
                  <a:lnTo>
                    <a:pt x="1082" y="7260"/>
                  </a:lnTo>
                  <a:lnTo>
                    <a:pt x="812" y="6720"/>
                  </a:lnTo>
                  <a:lnTo>
                    <a:pt x="619" y="6140"/>
                  </a:lnTo>
                  <a:lnTo>
                    <a:pt x="464" y="5523"/>
                  </a:lnTo>
                  <a:lnTo>
                    <a:pt x="426" y="4905"/>
                  </a:lnTo>
                  <a:lnTo>
                    <a:pt x="464" y="4287"/>
                  </a:lnTo>
                  <a:lnTo>
                    <a:pt x="619" y="3708"/>
                  </a:lnTo>
                  <a:lnTo>
                    <a:pt x="812" y="3128"/>
                  </a:lnTo>
                  <a:lnTo>
                    <a:pt x="1121" y="2588"/>
                  </a:lnTo>
                  <a:lnTo>
                    <a:pt x="1468" y="2086"/>
                  </a:lnTo>
                  <a:lnTo>
                    <a:pt x="1893" y="1661"/>
                  </a:lnTo>
                  <a:lnTo>
                    <a:pt x="2356" y="1275"/>
                  </a:lnTo>
                  <a:lnTo>
                    <a:pt x="2897" y="1005"/>
                  </a:lnTo>
                  <a:lnTo>
                    <a:pt x="3476" y="773"/>
                  </a:lnTo>
                  <a:lnTo>
                    <a:pt x="4056" y="618"/>
                  </a:lnTo>
                  <a:lnTo>
                    <a:pt x="4635" y="541"/>
                  </a:lnTo>
                  <a:close/>
                  <a:moveTo>
                    <a:pt x="16876" y="1"/>
                  </a:moveTo>
                  <a:lnTo>
                    <a:pt x="16683" y="39"/>
                  </a:lnTo>
                  <a:lnTo>
                    <a:pt x="16451" y="155"/>
                  </a:lnTo>
                  <a:lnTo>
                    <a:pt x="16258" y="271"/>
                  </a:lnTo>
                  <a:lnTo>
                    <a:pt x="16103" y="425"/>
                  </a:lnTo>
                  <a:lnTo>
                    <a:pt x="15949" y="580"/>
                  </a:lnTo>
                  <a:lnTo>
                    <a:pt x="15833" y="773"/>
                  </a:lnTo>
                  <a:lnTo>
                    <a:pt x="15717" y="1005"/>
                  </a:lnTo>
                  <a:lnTo>
                    <a:pt x="15601" y="1236"/>
                  </a:lnTo>
                  <a:lnTo>
                    <a:pt x="15486" y="1738"/>
                  </a:lnTo>
                  <a:lnTo>
                    <a:pt x="15447" y="2279"/>
                  </a:lnTo>
                  <a:lnTo>
                    <a:pt x="15486" y="2819"/>
                  </a:lnTo>
                  <a:lnTo>
                    <a:pt x="15370" y="2819"/>
                  </a:lnTo>
                  <a:lnTo>
                    <a:pt x="15331" y="2858"/>
                  </a:lnTo>
                  <a:lnTo>
                    <a:pt x="14906" y="2742"/>
                  </a:lnTo>
                  <a:lnTo>
                    <a:pt x="14443" y="2665"/>
                  </a:lnTo>
                  <a:lnTo>
                    <a:pt x="13980" y="2665"/>
                  </a:lnTo>
                  <a:lnTo>
                    <a:pt x="13516" y="2742"/>
                  </a:lnTo>
                  <a:lnTo>
                    <a:pt x="13169" y="2858"/>
                  </a:lnTo>
                  <a:lnTo>
                    <a:pt x="12976" y="2974"/>
                  </a:lnTo>
                  <a:lnTo>
                    <a:pt x="12783" y="3090"/>
                  </a:lnTo>
                  <a:lnTo>
                    <a:pt x="12628" y="3206"/>
                  </a:lnTo>
                  <a:lnTo>
                    <a:pt x="12512" y="3360"/>
                  </a:lnTo>
                  <a:lnTo>
                    <a:pt x="12396" y="3553"/>
                  </a:lnTo>
                  <a:lnTo>
                    <a:pt x="12396" y="3746"/>
                  </a:lnTo>
                  <a:lnTo>
                    <a:pt x="12396" y="3939"/>
                  </a:lnTo>
                  <a:lnTo>
                    <a:pt x="12474" y="4094"/>
                  </a:lnTo>
                  <a:lnTo>
                    <a:pt x="12628" y="4210"/>
                  </a:lnTo>
                  <a:lnTo>
                    <a:pt x="12783" y="4287"/>
                  </a:lnTo>
                  <a:lnTo>
                    <a:pt x="12976" y="4364"/>
                  </a:lnTo>
                  <a:lnTo>
                    <a:pt x="13169" y="4403"/>
                  </a:lnTo>
                  <a:lnTo>
                    <a:pt x="13516" y="4364"/>
                  </a:lnTo>
                  <a:lnTo>
                    <a:pt x="13864" y="4325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9" y="3823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4" y="4866"/>
                  </a:lnTo>
                  <a:lnTo>
                    <a:pt x="13941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30" y="5445"/>
                  </a:lnTo>
                  <a:lnTo>
                    <a:pt x="12744" y="5523"/>
                  </a:lnTo>
                  <a:lnTo>
                    <a:pt x="12396" y="5523"/>
                  </a:lnTo>
                  <a:lnTo>
                    <a:pt x="12049" y="5445"/>
                  </a:lnTo>
                  <a:lnTo>
                    <a:pt x="11740" y="5329"/>
                  </a:lnTo>
                  <a:lnTo>
                    <a:pt x="11431" y="5136"/>
                  </a:lnTo>
                  <a:lnTo>
                    <a:pt x="11122" y="4905"/>
                  </a:lnTo>
                  <a:lnTo>
                    <a:pt x="10852" y="4634"/>
                  </a:lnTo>
                  <a:lnTo>
                    <a:pt x="10543" y="4210"/>
                  </a:lnTo>
                  <a:lnTo>
                    <a:pt x="10195" y="3785"/>
                  </a:lnTo>
                  <a:lnTo>
                    <a:pt x="9616" y="2935"/>
                  </a:lnTo>
                  <a:lnTo>
                    <a:pt x="9307" y="2511"/>
                  </a:lnTo>
                  <a:lnTo>
                    <a:pt x="8960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7" y="966"/>
                  </a:lnTo>
                  <a:lnTo>
                    <a:pt x="7106" y="657"/>
                  </a:lnTo>
                  <a:lnTo>
                    <a:pt x="6527" y="425"/>
                  </a:lnTo>
                  <a:lnTo>
                    <a:pt x="5948" y="271"/>
                  </a:lnTo>
                  <a:lnTo>
                    <a:pt x="5330" y="155"/>
                  </a:lnTo>
                  <a:lnTo>
                    <a:pt x="4751" y="116"/>
                  </a:lnTo>
                  <a:lnTo>
                    <a:pt x="4133" y="155"/>
                  </a:lnTo>
                  <a:lnTo>
                    <a:pt x="3554" y="271"/>
                  </a:lnTo>
                  <a:lnTo>
                    <a:pt x="3283" y="348"/>
                  </a:lnTo>
                  <a:lnTo>
                    <a:pt x="2936" y="464"/>
                  </a:lnTo>
                  <a:lnTo>
                    <a:pt x="2588" y="618"/>
                  </a:lnTo>
                  <a:lnTo>
                    <a:pt x="2279" y="812"/>
                  </a:lnTo>
                  <a:lnTo>
                    <a:pt x="1932" y="1005"/>
                  </a:lnTo>
                  <a:lnTo>
                    <a:pt x="1661" y="1275"/>
                  </a:lnTo>
                  <a:lnTo>
                    <a:pt x="1353" y="1545"/>
                  </a:lnTo>
                  <a:lnTo>
                    <a:pt x="1082" y="1854"/>
                  </a:lnTo>
                  <a:lnTo>
                    <a:pt x="851" y="2163"/>
                  </a:lnTo>
                  <a:lnTo>
                    <a:pt x="542" y="2665"/>
                  </a:lnTo>
                  <a:lnTo>
                    <a:pt x="310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1" y="4712"/>
                  </a:lnTo>
                  <a:lnTo>
                    <a:pt x="40" y="5214"/>
                  </a:lnTo>
                  <a:lnTo>
                    <a:pt x="78" y="5716"/>
                  </a:lnTo>
                  <a:lnTo>
                    <a:pt x="194" y="6218"/>
                  </a:lnTo>
                  <a:lnTo>
                    <a:pt x="387" y="6720"/>
                  </a:lnTo>
                  <a:lnTo>
                    <a:pt x="580" y="7222"/>
                  </a:lnTo>
                  <a:lnTo>
                    <a:pt x="812" y="7685"/>
                  </a:lnTo>
                  <a:lnTo>
                    <a:pt x="1082" y="8110"/>
                  </a:lnTo>
                  <a:lnTo>
                    <a:pt x="1430" y="8573"/>
                  </a:lnTo>
                  <a:lnTo>
                    <a:pt x="1777" y="8959"/>
                  </a:lnTo>
                  <a:lnTo>
                    <a:pt x="2125" y="9384"/>
                  </a:lnTo>
                  <a:lnTo>
                    <a:pt x="2550" y="9732"/>
                  </a:lnTo>
                  <a:lnTo>
                    <a:pt x="3090" y="10156"/>
                  </a:lnTo>
                  <a:lnTo>
                    <a:pt x="3631" y="10504"/>
                  </a:lnTo>
                  <a:lnTo>
                    <a:pt x="4210" y="10774"/>
                  </a:lnTo>
                  <a:lnTo>
                    <a:pt x="4789" y="11044"/>
                  </a:lnTo>
                  <a:lnTo>
                    <a:pt x="5407" y="11199"/>
                  </a:lnTo>
                  <a:lnTo>
                    <a:pt x="6025" y="11353"/>
                  </a:lnTo>
                  <a:lnTo>
                    <a:pt x="6643" y="11392"/>
                  </a:lnTo>
                  <a:lnTo>
                    <a:pt x="7261" y="11431"/>
                  </a:lnTo>
                  <a:lnTo>
                    <a:pt x="7338" y="11585"/>
                  </a:lnTo>
                  <a:lnTo>
                    <a:pt x="7647" y="11392"/>
                  </a:lnTo>
                  <a:lnTo>
                    <a:pt x="8458" y="11315"/>
                  </a:lnTo>
                  <a:lnTo>
                    <a:pt x="9269" y="11122"/>
                  </a:lnTo>
                  <a:lnTo>
                    <a:pt x="10079" y="10813"/>
                  </a:lnTo>
                  <a:lnTo>
                    <a:pt x="10852" y="10465"/>
                  </a:lnTo>
                  <a:lnTo>
                    <a:pt x="11547" y="10040"/>
                  </a:lnTo>
                  <a:lnTo>
                    <a:pt x="12165" y="9577"/>
                  </a:lnTo>
                  <a:lnTo>
                    <a:pt x="12435" y="9384"/>
                  </a:lnTo>
                  <a:lnTo>
                    <a:pt x="13053" y="8805"/>
                  </a:lnTo>
                  <a:lnTo>
                    <a:pt x="13632" y="8187"/>
                  </a:lnTo>
                  <a:lnTo>
                    <a:pt x="14134" y="7492"/>
                  </a:lnTo>
                  <a:lnTo>
                    <a:pt x="14597" y="6797"/>
                  </a:lnTo>
                  <a:lnTo>
                    <a:pt x="14945" y="6025"/>
                  </a:lnTo>
                  <a:lnTo>
                    <a:pt x="15099" y="5638"/>
                  </a:lnTo>
                  <a:lnTo>
                    <a:pt x="15254" y="5214"/>
                  </a:lnTo>
                  <a:lnTo>
                    <a:pt x="15331" y="4827"/>
                  </a:lnTo>
                  <a:lnTo>
                    <a:pt x="15408" y="4403"/>
                  </a:lnTo>
                  <a:lnTo>
                    <a:pt x="15486" y="4017"/>
                  </a:lnTo>
                  <a:lnTo>
                    <a:pt x="15486" y="3592"/>
                  </a:lnTo>
                  <a:lnTo>
                    <a:pt x="15679" y="4055"/>
                  </a:lnTo>
                  <a:lnTo>
                    <a:pt x="15949" y="4480"/>
                  </a:lnTo>
                  <a:lnTo>
                    <a:pt x="16258" y="4866"/>
                  </a:lnTo>
                  <a:lnTo>
                    <a:pt x="16605" y="5214"/>
                  </a:lnTo>
                  <a:lnTo>
                    <a:pt x="16760" y="5368"/>
                  </a:lnTo>
                  <a:lnTo>
                    <a:pt x="16992" y="5484"/>
                  </a:lnTo>
                  <a:lnTo>
                    <a:pt x="17185" y="5561"/>
                  </a:lnTo>
                  <a:lnTo>
                    <a:pt x="17416" y="5638"/>
                  </a:lnTo>
                  <a:lnTo>
                    <a:pt x="17609" y="5677"/>
                  </a:lnTo>
                  <a:lnTo>
                    <a:pt x="17841" y="5638"/>
                  </a:lnTo>
                  <a:lnTo>
                    <a:pt x="18034" y="5523"/>
                  </a:lnTo>
                  <a:lnTo>
                    <a:pt x="18189" y="5329"/>
                  </a:lnTo>
                  <a:lnTo>
                    <a:pt x="18304" y="5136"/>
                  </a:lnTo>
                  <a:lnTo>
                    <a:pt x="18343" y="4943"/>
                  </a:lnTo>
                  <a:lnTo>
                    <a:pt x="18304" y="4712"/>
                  </a:lnTo>
                  <a:lnTo>
                    <a:pt x="18266" y="4519"/>
                  </a:lnTo>
                  <a:lnTo>
                    <a:pt x="18189" y="4287"/>
                  </a:lnTo>
                  <a:lnTo>
                    <a:pt x="18073" y="4132"/>
                  </a:lnTo>
                  <a:lnTo>
                    <a:pt x="17957" y="3939"/>
                  </a:lnTo>
                  <a:lnTo>
                    <a:pt x="17802" y="3785"/>
                  </a:lnTo>
                  <a:lnTo>
                    <a:pt x="17648" y="3630"/>
                  </a:lnTo>
                  <a:lnTo>
                    <a:pt x="17416" y="3476"/>
                  </a:lnTo>
                  <a:lnTo>
                    <a:pt x="16953" y="3244"/>
                  </a:lnTo>
                  <a:lnTo>
                    <a:pt x="16490" y="3051"/>
                  </a:lnTo>
                  <a:lnTo>
                    <a:pt x="15988" y="2935"/>
                  </a:lnTo>
                  <a:lnTo>
                    <a:pt x="16412" y="2781"/>
                  </a:lnTo>
                  <a:lnTo>
                    <a:pt x="16837" y="2511"/>
                  </a:lnTo>
                  <a:lnTo>
                    <a:pt x="17185" y="2202"/>
                  </a:lnTo>
                  <a:lnTo>
                    <a:pt x="17494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4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1" y="194"/>
                  </a:lnTo>
                  <a:lnTo>
                    <a:pt x="17455" y="116"/>
                  </a:lnTo>
                  <a:lnTo>
                    <a:pt x="17339" y="39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13"/>
            <p:cNvSpPr/>
            <p:nvPr/>
          </p:nvSpPr>
          <p:spPr>
            <a:xfrm>
              <a:off x="319200" y="3515375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8" y="309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2"/>
                  </a:lnTo>
                  <a:lnTo>
                    <a:pt x="7299" y="502"/>
                  </a:lnTo>
                  <a:lnTo>
                    <a:pt x="7453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3"/>
                  </a:lnTo>
                  <a:lnTo>
                    <a:pt x="6295" y="4943"/>
                  </a:lnTo>
                  <a:lnTo>
                    <a:pt x="6218" y="3978"/>
                  </a:lnTo>
                  <a:lnTo>
                    <a:pt x="6140" y="2974"/>
                  </a:lnTo>
                  <a:lnTo>
                    <a:pt x="6140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4"/>
                  </a:lnTo>
                  <a:lnTo>
                    <a:pt x="6449" y="502"/>
                  </a:lnTo>
                  <a:lnTo>
                    <a:pt x="6527" y="425"/>
                  </a:lnTo>
                  <a:lnTo>
                    <a:pt x="6642" y="348"/>
                  </a:lnTo>
                  <a:lnTo>
                    <a:pt x="6758" y="309"/>
                  </a:lnTo>
                  <a:close/>
                  <a:moveTo>
                    <a:pt x="11971" y="4711"/>
                  </a:moveTo>
                  <a:lnTo>
                    <a:pt x="12087" y="4750"/>
                  </a:lnTo>
                  <a:lnTo>
                    <a:pt x="12164" y="4827"/>
                  </a:lnTo>
                  <a:lnTo>
                    <a:pt x="12280" y="4905"/>
                  </a:lnTo>
                  <a:lnTo>
                    <a:pt x="12319" y="4982"/>
                  </a:lnTo>
                  <a:lnTo>
                    <a:pt x="12396" y="5136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1"/>
                  </a:lnTo>
                  <a:lnTo>
                    <a:pt x="10041" y="5831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8" y="5252"/>
                  </a:lnTo>
                  <a:lnTo>
                    <a:pt x="7955" y="5020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8" y="4750"/>
                  </a:lnTo>
                  <a:lnTo>
                    <a:pt x="11353" y="4711"/>
                  </a:lnTo>
                  <a:close/>
                  <a:moveTo>
                    <a:pt x="5638" y="5754"/>
                  </a:moveTo>
                  <a:lnTo>
                    <a:pt x="4557" y="6449"/>
                  </a:lnTo>
                  <a:lnTo>
                    <a:pt x="3437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29" y="7917"/>
                  </a:lnTo>
                  <a:lnTo>
                    <a:pt x="1120" y="7955"/>
                  </a:lnTo>
                  <a:lnTo>
                    <a:pt x="927" y="7917"/>
                  </a:lnTo>
                  <a:lnTo>
                    <a:pt x="850" y="7878"/>
                  </a:lnTo>
                  <a:lnTo>
                    <a:pt x="773" y="7801"/>
                  </a:lnTo>
                  <a:lnTo>
                    <a:pt x="734" y="7685"/>
                  </a:lnTo>
                  <a:lnTo>
                    <a:pt x="696" y="7530"/>
                  </a:lnTo>
                  <a:lnTo>
                    <a:pt x="696" y="7376"/>
                  </a:lnTo>
                  <a:lnTo>
                    <a:pt x="696" y="7221"/>
                  </a:lnTo>
                  <a:lnTo>
                    <a:pt x="734" y="7144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2"/>
                  </a:lnTo>
                  <a:lnTo>
                    <a:pt x="2742" y="6449"/>
                  </a:lnTo>
                  <a:lnTo>
                    <a:pt x="3592" y="6295"/>
                  </a:lnTo>
                  <a:lnTo>
                    <a:pt x="4634" y="6063"/>
                  </a:lnTo>
                  <a:lnTo>
                    <a:pt x="5136" y="5909"/>
                  </a:lnTo>
                  <a:lnTo>
                    <a:pt x="5638" y="5754"/>
                  </a:lnTo>
                  <a:close/>
                  <a:moveTo>
                    <a:pt x="6951" y="0"/>
                  </a:moveTo>
                  <a:lnTo>
                    <a:pt x="6720" y="39"/>
                  </a:lnTo>
                  <a:lnTo>
                    <a:pt x="6527" y="116"/>
                  </a:lnTo>
                  <a:lnTo>
                    <a:pt x="6333" y="232"/>
                  </a:lnTo>
                  <a:lnTo>
                    <a:pt x="6140" y="425"/>
                  </a:lnTo>
                  <a:lnTo>
                    <a:pt x="5986" y="618"/>
                  </a:lnTo>
                  <a:lnTo>
                    <a:pt x="5909" y="811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1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3" y="5020"/>
                  </a:lnTo>
                  <a:lnTo>
                    <a:pt x="6025" y="5136"/>
                  </a:lnTo>
                  <a:lnTo>
                    <a:pt x="6063" y="5252"/>
                  </a:lnTo>
                  <a:lnTo>
                    <a:pt x="5523" y="5445"/>
                  </a:lnTo>
                  <a:lnTo>
                    <a:pt x="4982" y="5561"/>
                  </a:lnTo>
                  <a:lnTo>
                    <a:pt x="3939" y="5831"/>
                  </a:lnTo>
                  <a:lnTo>
                    <a:pt x="2858" y="6024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0" y="6642"/>
                  </a:lnTo>
                  <a:lnTo>
                    <a:pt x="503" y="6835"/>
                  </a:lnTo>
                  <a:lnTo>
                    <a:pt x="232" y="7028"/>
                  </a:lnTo>
                  <a:lnTo>
                    <a:pt x="116" y="7144"/>
                  </a:lnTo>
                  <a:lnTo>
                    <a:pt x="39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39" y="7723"/>
                  </a:lnTo>
                  <a:lnTo>
                    <a:pt x="116" y="7917"/>
                  </a:lnTo>
                  <a:lnTo>
                    <a:pt x="232" y="8032"/>
                  </a:lnTo>
                  <a:lnTo>
                    <a:pt x="348" y="8148"/>
                  </a:lnTo>
                  <a:lnTo>
                    <a:pt x="503" y="8225"/>
                  </a:lnTo>
                  <a:lnTo>
                    <a:pt x="618" y="8264"/>
                  </a:lnTo>
                  <a:lnTo>
                    <a:pt x="927" y="8341"/>
                  </a:lnTo>
                  <a:lnTo>
                    <a:pt x="1275" y="8341"/>
                  </a:lnTo>
                  <a:lnTo>
                    <a:pt x="1622" y="8303"/>
                  </a:lnTo>
                  <a:lnTo>
                    <a:pt x="1931" y="8187"/>
                  </a:lnTo>
                  <a:lnTo>
                    <a:pt x="2549" y="7994"/>
                  </a:lnTo>
                  <a:lnTo>
                    <a:pt x="3553" y="7530"/>
                  </a:lnTo>
                  <a:lnTo>
                    <a:pt x="4519" y="6990"/>
                  </a:lnTo>
                  <a:lnTo>
                    <a:pt x="5445" y="6372"/>
                  </a:lnTo>
                  <a:lnTo>
                    <a:pt x="5909" y="6063"/>
                  </a:lnTo>
                  <a:lnTo>
                    <a:pt x="6333" y="5715"/>
                  </a:lnTo>
                  <a:lnTo>
                    <a:pt x="6527" y="6102"/>
                  </a:lnTo>
                  <a:lnTo>
                    <a:pt x="6642" y="6295"/>
                  </a:lnTo>
                  <a:lnTo>
                    <a:pt x="6758" y="6449"/>
                  </a:lnTo>
                  <a:lnTo>
                    <a:pt x="7029" y="6372"/>
                  </a:lnTo>
                  <a:lnTo>
                    <a:pt x="7029" y="6333"/>
                  </a:lnTo>
                  <a:lnTo>
                    <a:pt x="6835" y="5986"/>
                  </a:lnTo>
                  <a:lnTo>
                    <a:pt x="6758" y="5831"/>
                  </a:lnTo>
                  <a:lnTo>
                    <a:pt x="6720" y="5638"/>
                  </a:lnTo>
                  <a:lnTo>
                    <a:pt x="6720" y="5561"/>
                  </a:lnTo>
                  <a:lnTo>
                    <a:pt x="7569" y="5831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7"/>
                  </a:lnTo>
                  <a:lnTo>
                    <a:pt x="11006" y="6217"/>
                  </a:lnTo>
                  <a:lnTo>
                    <a:pt x="11469" y="6179"/>
                  </a:lnTo>
                  <a:lnTo>
                    <a:pt x="11933" y="6140"/>
                  </a:lnTo>
                  <a:lnTo>
                    <a:pt x="12357" y="5986"/>
                  </a:lnTo>
                  <a:lnTo>
                    <a:pt x="12512" y="5909"/>
                  </a:lnTo>
                  <a:lnTo>
                    <a:pt x="12666" y="5793"/>
                  </a:lnTo>
                  <a:lnTo>
                    <a:pt x="12821" y="5677"/>
                  </a:lnTo>
                  <a:lnTo>
                    <a:pt x="12898" y="5522"/>
                  </a:lnTo>
                  <a:lnTo>
                    <a:pt x="12975" y="5368"/>
                  </a:lnTo>
                  <a:lnTo>
                    <a:pt x="12975" y="5175"/>
                  </a:lnTo>
                  <a:lnTo>
                    <a:pt x="12975" y="4982"/>
                  </a:lnTo>
                  <a:lnTo>
                    <a:pt x="12898" y="4827"/>
                  </a:lnTo>
                  <a:lnTo>
                    <a:pt x="12821" y="4711"/>
                  </a:lnTo>
                  <a:lnTo>
                    <a:pt x="12744" y="4634"/>
                  </a:lnTo>
                  <a:lnTo>
                    <a:pt x="12628" y="4518"/>
                  </a:lnTo>
                  <a:lnTo>
                    <a:pt x="12473" y="4480"/>
                  </a:lnTo>
                  <a:lnTo>
                    <a:pt x="12164" y="4364"/>
                  </a:lnTo>
                  <a:lnTo>
                    <a:pt x="11817" y="4325"/>
                  </a:lnTo>
                  <a:lnTo>
                    <a:pt x="11469" y="4325"/>
                  </a:lnTo>
                  <a:lnTo>
                    <a:pt x="10890" y="4364"/>
                  </a:lnTo>
                  <a:lnTo>
                    <a:pt x="9847" y="4403"/>
                  </a:lnTo>
                  <a:lnTo>
                    <a:pt x="8843" y="4480"/>
                  </a:lnTo>
                  <a:lnTo>
                    <a:pt x="7839" y="4634"/>
                  </a:lnTo>
                  <a:lnTo>
                    <a:pt x="6835" y="4827"/>
                  </a:lnTo>
                  <a:lnTo>
                    <a:pt x="7376" y="3476"/>
                  </a:lnTo>
                  <a:lnTo>
                    <a:pt x="7646" y="2742"/>
                  </a:lnTo>
                  <a:lnTo>
                    <a:pt x="7839" y="2047"/>
                  </a:lnTo>
                  <a:lnTo>
                    <a:pt x="7917" y="1815"/>
                  </a:lnTo>
                  <a:lnTo>
                    <a:pt x="7917" y="1545"/>
                  </a:lnTo>
                  <a:lnTo>
                    <a:pt x="7917" y="1313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8"/>
                  </a:lnTo>
                  <a:lnTo>
                    <a:pt x="7531" y="425"/>
                  </a:lnTo>
                  <a:lnTo>
                    <a:pt x="7337" y="271"/>
                  </a:lnTo>
                  <a:lnTo>
                    <a:pt x="7260" y="155"/>
                  </a:lnTo>
                  <a:lnTo>
                    <a:pt x="7144" y="78"/>
                  </a:lnTo>
                  <a:lnTo>
                    <a:pt x="695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13"/>
            <p:cNvSpPr/>
            <p:nvPr/>
          </p:nvSpPr>
          <p:spPr>
            <a:xfrm>
              <a:off x="5978200" y="1074925"/>
              <a:ext cx="144850" cy="162200"/>
            </a:xfrm>
            <a:custGeom>
              <a:avLst/>
              <a:gdLst/>
              <a:ahLst/>
              <a:cxnLst/>
              <a:rect l="l" t="t" r="r" b="b"/>
              <a:pathLst>
                <a:path w="5794" h="6488" extrusionOk="0">
                  <a:moveTo>
                    <a:pt x="2241" y="425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7" y="734"/>
                  </a:lnTo>
                  <a:lnTo>
                    <a:pt x="4171" y="1004"/>
                  </a:lnTo>
                  <a:lnTo>
                    <a:pt x="4558" y="1313"/>
                  </a:lnTo>
                  <a:lnTo>
                    <a:pt x="4751" y="1506"/>
                  </a:lnTo>
                  <a:lnTo>
                    <a:pt x="4905" y="1738"/>
                  </a:lnTo>
                  <a:lnTo>
                    <a:pt x="5021" y="1931"/>
                  </a:lnTo>
                  <a:lnTo>
                    <a:pt x="5137" y="2163"/>
                  </a:lnTo>
                  <a:lnTo>
                    <a:pt x="5214" y="2433"/>
                  </a:lnTo>
                  <a:lnTo>
                    <a:pt x="5291" y="2703"/>
                  </a:lnTo>
                  <a:lnTo>
                    <a:pt x="5330" y="3167"/>
                  </a:lnTo>
                  <a:lnTo>
                    <a:pt x="5330" y="3630"/>
                  </a:lnTo>
                  <a:lnTo>
                    <a:pt x="5214" y="4132"/>
                  </a:lnTo>
                  <a:lnTo>
                    <a:pt x="5021" y="4557"/>
                  </a:lnTo>
                  <a:lnTo>
                    <a:pt x="4789" y="4982"/>
                  </a:lnTo>
                  <a:lnTo>
                    <a:pt x="4480" y="5329"/>
                  </a:lnTo>
                  <a:lnTo>
                    <a:pt x="4287" y="5484"/>
                  </a:lnTo>
                  <a:lnTo>
                    <a:pt x="4094" y="5638"/>
                  </a:lnTo>
                  <a:lnTo>
                    <a:pt x="3901" y="5754"/>
                  </a:lnTo>
                  <a:lnTo>
                    <a:pt x="3669" y="5831"/>
                  </a:lnTo>
                  <a:lnTo>
                    <a:pt x="3360" y="5947"/>
                  </a:lnTo>
                  <a:lnTo>
                    <a:pt x="3090" y="5986"/>
                  </a:lnTo>
                  <a:lnTo>
                    <a:pt x="2820" y="6024"/>
                  </a:lnTo>
                  <a:lnTo>
                    <a:pt x="2550" y="5986"/>
                  </a:lnTo>
                  <a:lnTo>
                    <a:pt x="2279" y="5947"/>
                  </a:lnTo>
                  <a:lnTo>
                    <a:pt x="2048" y="5870"/>
                  </a:lnTo>
                  <a:lnTo>
                    <a:pt x="1855" y="5754"/>
                  </a:lnTo>
                  <a:lnTo>
                    <a:pt x="1623" y="5638"/>
                  </a:lnTo>
                  <a:lnTo>
                    <a:pt x="1430" y="5484"/>
                  </a:lnTo>
                  <a:lnTo>
                    <a:pt x="1275" y="5291"/>
                  </a:lnTo>
                  <a:lnTo>
                    <a:pt x="1082" y="5097"/>
                  </a:lnTo>
                  <a:lnTo>
                    <a:pt x="966" y="4904"/>
                  </a:lnTo>
                  <a:lnTo>
                    <a:pt x="696" y="4441"/>
                  </a:lnTo>
                  <a:lnTo>
                    <a:pt x="542" y="3900"/>
                  </a:lnTo>
                  <a:lnTo>
                    <a:pt x="426" y="3398"/>
                  </a:lnTo>
                  <a:lnTo>
                    <a:pt x="426" y="2858"/>
                  </a:lnTo>
                  <a:lnTo>
                    <a:pt x="503" y="2317"/>
                  </a:lnTo>
                  <a:lnTo>
                    <a:pt x="542" y="2047"/>
                  </a:lnTo>
                  <a:lnTo>
                    <a:pt x="657" y="1815"/>
                  </a:lnTo>
                  <a:lnTo>
                    <a:pt x="735" y="1584"/>
                  </a:lnTo>
                  <a:lnTo>
                    <a:pt x="889" y="1352"/>
                  </a:lnTo>
                  <a:lnTo>
                    <a:pt x="1044" y="1159"/>
                  </a:lnTo>
                  <a:lnTo>
                    <a:pt x="1237" y="1004"/>
                  </a:lnTo>
                  <a:lnTo>
                    <a:pt x="1430" y="811"/>
                  </a:lnTo>
                  <a:lnTo>
                    <a:pt x="1661" y="695"/>
                  </a:lnTo>
                  <a:lnTo>
                    <a:pt x="1893" y="580"/>
                  </a:lnTo>
                  <a:lnTo>
                    <a:pt x="2202" y="502"/>
                  </a:lnTo>
                  <a:lnTo>
                    <a:pt x="2241" y="464"/>
                  </a:lnTo>
                  <a:lnTo>
                    <a:pt x="2241" y="425"/>
                  </a:lnTo>
                  <a:close/>
                  <a:moveTo>
                    <a:pt x="2279" y="0"/>
                  </a:moveTo>
                  <a:lnTo>
                    <a:pt x="1970" y="39"/>
                  </a:lnTo>
                  <a:lnTo>
                    <a:pt x="1893" y="78"/>
                  </a:lnTo>
                  <a:lnTo>
                    <a:pt x="1816" y="116"/>
                  </a:lnTo>
                  <a:lnTo>
                    <a:pt x="1816" y="193"/>
                  </a:lnTo>
                  <a:lnTo>
                    <a:pt x="1816" y="271"/>
                  </a:lnTo>
                  <a:lnTo>
                    <a:pt x="1507" y="348"/>
                  </a:lnTo>
                  <a:lnTo>
                    <a:pt x="1275" y="464"/>
                  </a:lnTo>
                  <a:lnTo>
                    <a:pt x="1044" y="618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7"/>
                  </a:lnTo>
                  <a:lnTo>
                    <a:pt x="349" y="1429"/>
                  </a:lnTo>
                  <a:lnTo>
                    <a:pt x="233" y="1661"/>
                  </a:lnTo>
                  <a:lnTo>
                    <a:pt x="117" y="1931"/>
                  </a:lnTo>
                  <a:lnTo>
                    <a:pt x="78" y="2201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0"/>
                  </a:lnTo>
                  <a:lnTo>
                    <a:pt x="271" y="4518"/>
                  </a:lnTo>
                  <a:lnTo>
                    <a:pt x="387" y="4827"/>
                  </a:lnTo>
                  <a:lnTo>
                    <a:pt x="542" y="5097"/>
                  </a:lnTo>
                  <a:lnTo>
                    <a:pt x="696" y="5329"/>
                  </a:lnTo>
                  <a:lnTo>
                    <a:pt x="851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0"/>
                  </a:lnTo>
                  <a:lnTo>
                    <a:pt x="1739" y="6256"/>
                  </a:lnTo>
                  <a:lnTo>
                    <a:pt x="2009" y="6372"/>
                  </a:lnTo>
                  <a:lnTo>
                    <a:pt x="2279" y="6449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49"/>
                  </a:lnTo>
                  <a:lnTo>
                    <a:pt x="3554" y="6372"/>
                  </a:lnTo>
                  <a:lnTo>
                    <a:pt x="3862" y="6256"/>
                  </a:lnTo>
                  <a:lnTo>
                    <a:pt x="4133" y="6140"/>
                  </a:lnTo>
                  <a:lnTo>
                    <a:pt x="4403" y="5986"/>
                  </a:lnTo>
                  <a:lnTo>
                    <a:pt x="4635" y="5793"/>
                  </a:lnTo>
                  <a:lnTo>
                    <a:pt x="4866" y="5599"/>
                  </a:lnTo>
                  <a:lnTo>
                    <a:pt x="5060" y="5368"/>
                  </a:lnTo>
                  <a:lnTo>
                    <a:pt x="5214" y="5136"/>
                  </a:lnTo>
                  <a:lnTo>
                    <a:pt x="5368" y="4866"/>
                  </a:lnTo>
                  <a:lnTo>
                    <a:pt x="5523" y="4634"/>
                  </a:lnTo>
                  <a:lnTo>
                    <a:pt x="5639" y="4325"/>
                  </a:lnTo>
                  <a:lnTo>
                    <a:pt x="5716" y="4055"/>
                  </a:lnTo>
                  <a:lnTo>
                    <a:pt x="5755" y="3746"/>
                  </a:lnTo>
                  <a:lnTo>
                    <a:pt x="5793" y="3437"/>
                  </a:lnTo>
                  <a:lnTo>
                    <a:pt x="5793" y="3128"/>
                  </a:lnTo>
                  <a:lnTo>
                    <a:pt x="5793" y="2858"/>
                  </a:lnTo>
                  <a:lnTo>
                    <a:pt x="5716" y="2549"/>
                  </a:lnTo>
                  <a:lnTo>
                    <a:pt x="5639" y="2240"/>
                  </a:lnTo>
                  <a:lnTo>
                    <a:pt x="5523" y="1931"/>
                  </a:lnTo>
                  <a:lnTo>
                    <a:pt x="5368" y="1661"/>
                  </a:lnTo>
                  <a:lnTo>
                    <a:pt x="5214" y="1390"/>
                  </a:lnTo>
                  <a:lnTo>
                    <a:pt x="5021" y="1159"/>
                  </a:lnTo>
                  <a:lnTo>
                    <a:pt x="4828" y="927"/>
                  </a:lnTo>
                  <a:lnTo>
                    <a:pt x="4596" y="734"/>
                  </a:lnTo>
                  <a:lnTo>
                    <a:pt x="4326" y="541"/>
                  </a:lnTo>
                  <a:lnTo>
                    <a:pt x="4094" y="386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13"/>
            <p:cNvSpPr/>
            <p:nvPr/>
          </p:nvSpPr>
          <p:spPr>
            <a:xfrm>
              <a:off x="6055450" y="1230350"/>
              <a:ext cx="302175" cy="155450"/>
            </a:xfrm>
            <a:custGeom>
              <a:avLst/>
              <a:gdLst/>
              <a:ahLst/>
              <a:cxnLst/>
              <a:rect l="l" t="t" r="r" b="b"/>
              <a:pathLst>
                <a:path w="12087" h="6218" extrusionOk="0">
                  <a:moveTo>
                    <a:pt x="11739" y="0"/>
                  </a:moveTo>
                  <a:lnTo>
                    <a:pt x="11662" y="39"/>
                  </a:lnTo>
                  <a:lnTo>
                    <a:pt x="11585" y="78"/>
                  </a:lnTo>
                  <a:lnTo>
                    <a:pt x="11507" y="116"/>
                  </a:lnTo>
                  <a:lnTo>
                    <a:pt x="11469" y="232"/>
                  </a:lnTo>
                  <a:lnTo>
                    <a:pt x="11469" y="309"/>
                  </a:lnTo>
                  <a:lnTo>
                    <a:pt x="11507" y="425"/>
                  </a:lnTo>
                  <a:lnTo>
                    <a:pt x="11585" y="580"/>
                  </a:lnTo>
                  <a:lnTo>
                    <a:pt x="11623" y="773"/>
                  </a:lnTo>
                  <a:lnTo>
                    <a:pt x="11585" y="966"/>
                  </a:lnTo>
                  <a:lnTo>
                    <a:pt x="11507" y="1120"/>
                  </a:lnTo>
                  <a:lnTo>
                    <a:pt x="11392" y="1275"/>
                  </a:lnTo>
                  <a:lnTo>
                    <a:pt x="11276" y="1429"/>
                  </a:lnTo>
                  <a:lnTo>
                    <a:pt x="10928" y="1738"/>
                  </a:lnTo>
                  <a:lnTo>
                    <a:pt x="10503" y="2008"/>
                  </a:lnTo>
                  <a:lnTo>
                    <a:pt x="10079" y="2240"/>
                  </a:lnTo>
                  <a:lnTo>
                    <a:pt x="9422" y="2587"/>
                  </a:lnTo>
                  <a:lnTo>
                    <a:pt x="9036" y="2781"/>
                  </a:lnTo>
                  <a:lnTo>
                    <a:pt x="9036" y="2703"/>
                  </a:lnTo>
                  <a:lnTo>
                    <a:pt x="8959" y="2626"/>
                  </a:lnTo>
                  <a:lnTo>
                    <a:pt x="8495" y="2201"/>
                  </a:lnTo>
                  <a:lnTo>
                    <a:pt x="8109" y="1699"/>
                  </a:lnTo>
                  <a:lnTo>
                    <a:pt x="7839" y="1892"/>
                  </a:lnTo>
                  <a:lnTo>
                    <a:pt x="7993" y="2201"/>
                  </a:lnTo>
                  <a:lnTo>
                    <a:pt x="8187" y="2510"/>
                  </a:lnTo>
                  <a:lnTo>
                    <a:pt x="8418" y="2781"/>
                  </a:lnTo>
                  <a:lnTo>
                    <a:pt x="8650" y="2974"/>
                  </a:lnTo>
                  <a:lnTo>
                    <a:pt x="7607" y="3514"/>
                  </a:lnTo>
                  <a:lnTo>
                    <a:pt x="6565" y="3978"/>
                  </a:lnTo>
                  <a:lnTo>
                    <a:pt x="5252" y="4518"/>
                  </a:lnTo>
                  <a:lnTo>
                    <a:pt x="3939" y="4982"/>
                  </a:lnTo>
                  <a:lnTo>
                    <a:pt x="3669" y="5059"/>
                  </a:lnTo>
                  <a:lnTo>
                    <a:pt x="3707" y="4711"/>
                  </a:lnTo>
                  <a:lnTo>
                    <a:pt x="3630" y="4364"/>
                  </a:lnTo>
                  <a:lnTo>
                    <a:pt x="3514" y="4055"/>
                  </a:lnTo>
                  <a:lnTo>
                    <a:pt x="3321" y="3707"/>
                  </a:lnTo>
                  <a:lnTo>
                    <a:pt x="3012" y="3900"/>
                  </a:lnTo>
                  <a:lnTo>
                    <a:pt x="3128" y="4171"/>
                  </a:lnTo>
                  <a:lnTo>
                    <a:pt x="3205" y="4441"/>
                  </a:lnTo>
                  <a:lnTo>
                    <a:pt x="3244" y="4866"/>
                  </a:lnTo>
                  <a:lnTo>
                    <a:pt x="3244" y="5252"/>
                  </a:lnTo>
                  <a:lnTo>
                    <a:pt x="2356" y="5522"/>
                  </a:lnTo>
                  <a:lnTo>
                    <a:pt x="1892" y="5638"/>
                  </a:lnTo>
                  <a:lnTo>
                    <a:pt x="1429" y="5677"/>
                  </a:lnTo>
                  <a:lnTo>
                    <a:pt x="1043" y="5715"/>
                  </a:lnTo>
                  <a:lnTo>
                    <a:pt x="850" y="5715"/>
                  </a:lnTo>
                  <a:lnTo>
                    <a:pt x="695" y="5677"/>
                  </a:lnTo>
                  <a:lnTo>
                    <a:pt x="579" y="5599"/>
                  </a:lnTo>
                  <a:lnTo>
                    <a:pt x="464" y="5522"/>
                  </a:lnTo>
                  <a:lnTo>
                    <a:pt x="386" y="5406"/>
                  </a:lnTo>
                  <a:lnTo>
                    <a:pt x="348" y="5291"/>
                  </a:lnTo>
                  <a:lnTo>
                    <a:pt x="309" y="5213"/>
                  </a:lnTo>
                  <a:lnTo>
                    <a:pt x="270" y="5175"/>
                  </a:lnTo>
                  <a:lnTo>
                    <a:pt x="155" y="5136"/>
                  </a:lnTo>
                  <a:lnTo>
                    <a:pt x="77" y="5175"/>
                  </a:lnTo>
                  <a:lnTo>
                    <a:pt x="39" y="5213"/>
                  </a:lnTo>
                  <a:lnTo>
                    <a:pt x="0" y="5291"/>
                  </a:lnTo>
                  <a:lnTo>
                    <a:pt x="0" y="5445"/>
                  </a:lnTo>
                  <a:lnTo>
                    <a:pt x="39" y="5599"/>
                  </a:lnTo>
                  <a:lnTo>
                    <a:pt x="77" y="5754"/>
                  </a:lnTo>
                  <a:lnTo>
                    <a:pt x="155" y="5870"/>
                  </a:lnTo>
                  <a:lnTo>
                    <a:pt x="232" y="5947"/>
                  </a:lnTo>
                  <a:lnTo>
                    <a:pt x="309" y="6024"/>
                  </a:lnTo>
                  <a:lnTo>
                    <a:pt x="541" y="6140"/>
                  </a:lnTo>
                  <a:lnTo>
                    <a:pt x="811" y="6179"/>
                  </a:lnTo>
                  <a:lnTo>
                    <a:pt x="1120" y="6217"/>
                  </a:lnTo>
                  <a:lnTo>
                    <a:pt x="1429" y="6179"/>
                  </a:lnTo>
                  <a:lnTo>
                    <a:pt x="1699" y="6140"/>
                  </a:lnTo>
                  <a:lnTo>
                    <a:pt x="2896" y="5831"/>
                  </a:lnTo>
                  <a:lnTo>
                    <a:pt x="4093" y="5445"/>
                  </a:lnTo>
                  <a:lnTo>
                    <a:pt x="5290" y="5020"/>
                  </a:lnTo>
                  <a:lnTo>
                    <a:pt x="6449" y="4557"/>
                  </a:lnTo>
                  <a:lnTo>
                    <a:pt x="7530" y="4093"/>
                  </a:lnTo>
                  <a:lnTo>
                    <a:pt x="8573" y="3591"/>
                  </a:lnTo>
                  <a:lnTo>
                    <a:pt x="9615" y="3051"/>
                  </a:lnTo>
                  <a:lnTo>
                    <a:pt x="10619" y="2472"/>
                  </a:lnTo>
                  <a:lnTo>
                    <a:pt x="10928" y="2279"/>
                  </a:lnTo>
                  <a:lnTo>
                    <a:pt x="11276" y="2047"/>
                  </a:lnTo>
                  <a:lnTo>
                    <a:pt x="11546" y="1777"/>
                  </a:lnTo>
                  <a:lnTo>
                    <a:pt x="11816" y="1506"/>
                  </a:lnTo>
                  <a:lnTo>
                    <a:pt x="12009" y="1197"/>
                  </a:lnTo>
                  <a:lnTo>
                    <a:pt x="12048" y="1043"/>
                  </a:lnTo>
                  <a:lnTo>
                    <a:pt x="12087" y="888"/>
                  </a:lnTo>
                  <a:lnTo>
                    <a:pt x="12087" y="695"/>
                  </a:lnTo>
                  <a:lnTo>
                    <a:pt x="12048" y="502"/>
                  </a:lnTo>
                  <a:lnTo>
                    <a:pt x="12009" y="309"/>
                  </a:lnTo>
                  <a:lnTo>
                    <a:pt x="11894" y="116"/>
                  </a:lnTo>
                  <a:lnTo>
                    <a:pt x="11816" y="39"/>
                  </a:lnTo>
                  <a:lnTo>
                    <a:pt x="1173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13"/>
            <p:cNvSpPr/>
            <p:nvPr/>
          </p:nvSpPr>
          <p:spPr>
            <a:xfrm>
              <a:off x="5947325" y="1038225"/>
              <a:ext cx="458575" cy="289650"/>
            </a:xfrm>
            <a:custGeom>
              <a:avLst/>
              <a:gdLst/>
              <a:ahLst/>
              <a:cxnLst/>
              <a:rect l="l" t="t" r="r" b="b"/>
              <a:pathLst>
                <a:path w="18343" h="11586" extrusionOk="0">
                  <a:moveTo>
                    <a:pt x="17068" y="387"/>
                  </a:moveTo>
                  <a:lnTo>
                    <a:pt x="17145" y="426"/>
                  </a:lnTo>
                  <a:lnTo>
                    <a:pt x="17223" y="503"/>
                  </a:lnTo>
                  <a:lnTo>
                    <a:pt x="17300" y="735"/>
                  </a:lnTo>
                  <a:lnTo>
                    <a:pt x="17377" y="928"/>
                  </a:lnTo>
                  <a:lnTo>
                    <a:pt x="17377" y="1121"/>
                  </a:lnTo>
                  <a:lnTo>
                    <a:pt x="17338" y="1314"/>
                  </a:lnTo>
                  <a:lnTo>
                    <a:pt x="17223" y="1546"/>
                  </a:lnTo>
                  <a:lnTo>
                    <a:pt x="16952" y="1893"/>
                  </a:lnTo>
                  <a:lnTo>
                    <a:pt x="16721" y="2125"/>
                  </a:lnTo>
                  <a:lnTo>
                    <a:pt x="16450" y="2356"/>
                  </a:lnTo>
                  <a:lnTo>
                    <a:pt x="16180" y="2550"/>
                  </a:lnTo>
                  <a:lnTo>
                    <a:pt x="15871" y="2665"/>
                  </a:lnTo>
                  <a:lnTo>
                    <a:pt x="15871" y="2086"/>
                  </a:lnTo>
                  <a:lnTo>
                    <a:pt x="15910" y="1777"/>
                  </a:lnTo>
                  <a:lnTo>
                    <a:pt x="15948" y="1468"/>
                  </a:lnTo>
                  <a:lnTo>
                    <a:pt x="16025" y="1198"/>
                  </a:lnTo>
                  <a:lnTo>
                    <a:pt x="16180" y="928"/>
                  </a:lnTo>
                  <a:lnTo>
                    <a:pt x="16334" y="696"/>
                  </a:lnTo>
                  <a:lnTo>
                    <a:pt x="16605" y="503"/>
                  </a:lnTo>
                  <a:lnTo>
                    <a:pt x="16836" y="426"/>
                  </a:lnTo>
                  <a:lnTo>
                    <a:pt x="16991" y="387"/>
                  </a:lnTo>
                  <a:close/>
                  <a:moveTo>
                    <a:pt x="14597" y="2974"/>
                  </a:moveTo>
                  <a:lnTo>
                    <a:pt x="14867" y="3013"/>
                  </a:lnTo>
                  <a:lnTo>
                    <a:pt x="15137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7"/>
                  </a:lnTo>
                  <a:lnTo>
                    <a:pt x="14056" y="3862"/>
                  </a:lnTo>
                  <a:lnTo>
                    <a:pt x="13786" y="3940"/>
                  </a:lnTo>
                  <a:lnTo>
                    <a:pt x="13477" y="4017"/>
                  </a:lnTo>
                  <a:lnTo>
                    <a:pt x="13052" y="4017"/>
                  </a:lnTo>
                  <a:lnTo>
                    <a:pt x="12975" y="3940"/>
                  </a:lnTo>
                  <a:lnTo>
                    <a:pt x="12975" y="3862"/>
                  </a:lnTo>
                  <a:lnTo>
                    <a:pt x="12975" y="3708"/>
                  </a:lnTo>
                  <a:lnTo>
                    <a:pt x="13014" y="3476"/>
                  </a:lnTo>
                  <a:lnTo>
                    <a:pt x="13052" y="3360"/>
                  </a:lnTo>
                  <a:lnTo>
                    <a:pt x="13207" y="3245"/>
                  </a:lnTo>
                  <a:lnTo>
                    <a:pt x="13400" y="3167"/>
                  </a:lnTo>
                  <a:lnTo>
                    <a:pt x="13709" y="3052"/>
                  </a:lnTo>
                  <a:lnTo>
                    <a:pt x="14018" y="3013"/>
                  </a:lnTo>
                  <a:lnTo>
                    <a:pt x="14326" y="2974"/>
                  </a:lnTo>
                  <a:close/>
                  <a:moveTo>
                    <a:pt x="15678" y="3283"/>
                  </a:moveTo>
                  <a:lnTo>
                    <a:pt x="16334" y="3476"/>
                  </a:lnTo>
                  <a:lnTo>
                    <a:pt x="16643" y="3554"/>
                  </a:lnTo>
                  <a:lnTo>
                    <a:pt x="16991" y="3669"/>
                  </a:lnTo>
                  <a:lnTo>
                    <a:pt x="17261" y="3824"/>
                  </a:lnTo>
                  <a:lnTo>
                    <a:pt x="17531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79" y="4596"/>
                  </a:lnTo>
                  <a:lnTo>
                    <a:pt x="17918" y="4789"/>
                  </a:lnTo>
                  <a:lnTo>
                    <a:pt x="17879" y="4944"/>
                  </a:lnTo>
                  <a:lnTo>
                    <a:pt x="17802" y="5059"/>
                  </a:lnTo>
                  <a:lnTo>
                    <a:pt x="17647" y="5137"/>
                  </a:lnTo>
                  <a:lnTo>
                    <a:pt x="17493" y="5175"/>
                  </a:lnTo>
                  <a:lnTo>
                    <a:pt x="17338" y="5175"/>
                  </a:lnTo>
                  <a:lnTo>
                    <a:pt x="17145" y="5137"/>
                  </a:lnTo>
                  <a:lnTo>
                    <a:pt x="16991" y="5059"/>
                  </a:lnTo>
                  <a:lnTo>
                    <a:pt x="16643" y="4789"/>
                  </a:lnTo>
                  <a:lnTo>
                    <a:pt x="16373" y="4480"/>
                  </a:lnTo>
                  <a:lnTo>
                    <a:pt x="16180" y="4210"/>
                  </a:lnTo>
                  <a:lnTo>
                    <a:pt x="15987" y="3901"/>
                  </a:lnTo>
                  <a:lnTo>
                    <a:pt x="15832" y="3592"/>
                  </a:lnTo>
                  <a:lnTo>
                    <a:pt x="15678" y="3283"/>
                  </a:lnTo>
                  <a:close/>
                  <a:moveTo>
                    <a:pt x="4634" y="542"/>
                  </a:moveTo>
                  <a:lnTo>
                    <a:pt x="5252" y="580"/>
                  </a:lnTo>
                  <a:lnTo>
                    <a:pt x="5831" y="696"/>
                  </a:lnTo>
                  <a:lnTo>
                    <a:pt x="6410" y="850"/>
                  </a:lnTo>
                  <a:lnTo>
                    <a:pt x="6990" y="1121"/>
                  </a:lnTo>
                  <a:lnTo>
                    <a:pt x="7492" y="1430"/>
                  </a:lnTo>
                  <a:lnTo>
                    <a:pt x="7916" y="1739"/>
                  </a:lnTo>
                  <a:lnTo>
                    <a:pt x="8303" y="2086"/>
                  </a:lnTo>
                  <a:lnTo>
                    <a:pt x="8650" y="2472"/>
                  </a:lnTo>
                  <a:lnTo>
                    <a:pt x="8959" y="2858"/>
                  </a:lnTo>
                  <a:lnTo>
                    <a:pt x="9538" y="3669"/>
                  </a:lnTo>
                  <a:lnTo>
                    <a:pt x="10156" y="4480"/>
                  </a:lnTo>
                  <a:lnTo>
                    <a:pt x="10388" y="4828"/>
                  </a:lnTo>
                  <a:lnTo>
                    <a:pt x="10697" y="5137"/>
                  </a:lnTo>
                  <a:lnTo>
                    <a:pt x="11006" y="5446"/>
                  </a:lnTo>
                  <a:lnTo>
                    <a:pt x="11353" y="5677"/>
                  </a:lnTo>
                  <a:lnTo>
                    <a:pt x="11701" y="5870"/>
                  </a:lnTo>
                  <a:lnTo>
                    <a:pt x="12125" y="5986"/>
                  </a:lnTo>
                  <a:lnTo>
                    <a:pt x="12512" y="6025"/>
                  </a:lnTo>
                  <a:lnTo>
                    <a:pt x="12975" y="5986"/>
                  </a:lnTo>
                  <a:lnTo>
                    <a:pt x="13322" y="5870"/>
                  </a:lnTo>
                  <a:lnTo>
                    <a:pt x="13631" y="5755"/>
                  </a:lnTo>
                  <a:lnTo>
                    <a:pt x="13902" y="5600"/>
                  </a:lnTo>
                  <a:lnTo>
                    <a:pt x="14172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8" y="4712"/>
                  </a:lnTo>
                  <a:lnTo>
                    <a:pt x="14983" y="4442"/>
                  </a:lnTo>
                  <a:lnTo>
                    <a:pt x="14751" y="5253"/>
                  </a:lnTo>
                  <a:lnTo>
                    <a:pt x="14442" y="5986"/>
                  </a:lnTo>
                  <a:lnTo>
                    <a:pt x="14056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1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6" y="10272"/>
                  </a:lnTo>
                  <a:lnTo>
                    <a:pt x="9615" y="10466"/>
                  </a:lnTo>
                  <a:lnTo>
                    <a:pt x="9075" y="10659"/>
                  </a:lnTo>
                  <a:lnTo>
                    <a:pt x="8496" y="10774"/>
                  </a:lnTo>
                  <a:lnTo>
                    <a:pt x="7955" y="10890"/>
                  </a:lnTo>
                  <a:lnTo>
                    <a:pt x="7376" y="10929"/>
                  </a:lnTo>
                  <a:lnTo>
                    <a:pt x="6835" y="10929"/>
                  </a:lnTo>
                  <a:lnTo>
                    <a:pt x="6256" y="10890"/>
                  </a:lnTo>
                  <a:lnTo>
                    <a:pt x="5715" y="10774"/>
                  </a:lnTo>
                  <a:lnTo>
                    <a:pt x="5175" y="10620"/>
                  </a:lnTo>
                  <a:lnTo>
                    <a:pt x="4634" y="10466"/>
                  </a:lnTo>
                  <a:lnTo>
                    <a:pt x="4132" y="10195"/>
                  </a:lnTo>
                  <a:lnTo>
                    <a:pt x="3630" y="9925"/>
                  </a:lnTo>
                  <a:lnTo>
                    <a:pt x="3128" y="9577"/>
                  </a:lnTo>
                  <a:lnTo>
                    <a:pt x="2665" y="9191"/>
                  </a:lnTo>
                  <a:lnTo>
                    <a:pt x="2201" y="8767"/>
                  </a:lnTo>
                  <a:lnTo>
                    <a:pt x="1777" y="8303"/>
                  </a:lnTo>
                  <a:lnTo>
                    <a:pt x="1429" y="7801"/>
                  </a:lnTo>
                  <a:lnTo>
                    <a:pt x="1082" y="7261"/>
                  </a:lnTo>
                  <a:lnTo>
                    <a:pt x="811" y="6720"/>
                  </a:lnTo>
                  <a:lnTo>
                    <a:pt x="618" y="6141"/>
                  </a:lnTo>
                  <a:lnTo>
                    <a:pt x="464" y="5523"/>
                  </a:lnTo>
                  <a:lnTo>
                    <a:pt x="425" y="4905"/>
                  </a:lnTo>
                  <a:lnTo>
                    <a:pt x="464" y="4287"/>
                  </a:lnTo>
                  <a:lnTo>
                    <a:pt x="618" y="3708"/>
                  </a:lnTo>
                  <a:lnTo>
                    <a:pt x="811" y="3129"/>
                  </a:lnTo>
                  <a:lnTo>
                    <a:pt x="1120" y="2588"/>
                  </a:lnTo>
                  <a:lnTo>
                    <a:pt x="1468" y="2086"/>
                  </a:lnTo>
                  <a:lnTo>
                    <a:pt x="1892" y="1661"/>
                  </a:lnTo>
                  <a:lnTo>
                    <a:pt x="2356" y="1275"/>
                  </a:lnTo>
                  <a:lnTo>
                    <a:pt x="2896" y="1005"/>
                  </a:lnTo>
                  <a:lnTo>
                    <a:pt x="3476" y="773"/>
                  </a:lnTo>
                  <a:lnTo>
                    <a:pt x="4055" y="619"/>
                  </a:lnTo>
                  <a:lnTo>
                    <a:pt x="4634" y="542"/>
                  </a:lnTo>
                  <a:close/>
                  <a:moveTo>
                    <a:pt x="16875" y="1"/>
                  </a:moveTo>
                  <a:lnTo>
                    <a:pt x="16682" y="40"/>
                  </a:lnTo>
                  <a:lnTo>
                    <a:pt x="16450" y="155"/>
                  </a:lnTo>
                  <a:lnTo>
                    <a:pt x="16257" y="271"/>
                  </a:lnTo>
                  <a:lnTo>
                    <a:pt x="16103" y="426"/>
                  </a:lnTo>
                  <a:lnTo>
                    <a:pt x="15948" y="580"/>
                  </a:lnTo>
                  <a:lnTo>
                    <a:pt x="15832" y="773"/>
                  </a:lnTo>
                  <a:lnTo>
                    <a:pt x="15717" y="1005"/>
                  </a:lnTo>
                  <a:lnTo>
                    <a:pt x="15601" y="1237"/>
                  </a:lnTo>
                  <a:lnTo>
                    <a:pt x="15485" y="1739"/>
                  </a:lnTo>
                  <a:lnTo>
                    <a:pt x="15446" y="2279"/>
                  </a:lnTo>
                  <a:lnTo>
                    <a:pt x="15485" y="2820"/>
                  </a:lnTo>
                  <a:lnTo>
                    <a:pt x="15369" y="2820"/>
                  </a:lnTo>
                  <a:lnTo>
                    <a:pt x="15330" y="2858"/>
                  </a:lnTo>
                  <a:lnTo>
                    <a:pt x="14906" y="2743"/>
                  </a:lnTo>
                  <a:lnTo>
                    <a:pt x="14442" y="2665"/>
                  </a:lnTo>
                  <a:lnTo>
                    <a:pt x="13979" y="2665"/>
                  </a:lnTo>
                  <a:lnTo>
                    <a:pt x="13516" y="2743"/>
                  </a:lnTo>
                  <a:lnTo>
                    <a:pt x="13168" y="2858"/>
                  </a:lnTo>
                  <a:lnTo>
                    <a:pt x="12975" y="2974"/>
                  </a:lnTo>
                  <a:lnTo>
                    <a:pt x="12782" y="3090"/>
                  </a:lnTo>
                  <a:lnTo>
                    <a:pt x="12627" y="3206"/>
                  </a:lnTo>
                  <a:lnTo>
                    <a:pt x="12512" y="3360"/>
                  </a:lnTo>
                  <a:lnTo>
                    <a:pt x="12396" y="3554"/>
                  </a:lnTo>
                  <a:lnTo>
                    <a:pt x="12396" y="3747"/>
                  </a:lnTo>
                  <a:lnTo>
                    <a:pt x="12396" y="3940"/>
                  </a:lnTo>
                  <a:lnTo>
                    <a:pt x="12473" y="4094"/>
                  </a:lnTo>
                  <a:lnTo>
                    <a:pt x="12627" y="4210"/>
                  </a:lnTo>
                  <a:lnTo>
                    <a:pt x="12782" y="4287"/>
                  </a:lnTo>
                  <a:lnTo>
                    <a:pt x="12975" y="4364"/>
                  </a:lnTo>
                  <a:lnTo>
                    <a:pt x="13168" y="4403"/>
                  </a:lnTo>
                  <a:lnTo>
                    <a:pt x="13516" y="4364"/>
                  </a:lnTo>
                  <a:lnTo>
                    <a:pt x="13863" y="4326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8" y="3824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3" y="4866"/>
                  </a:lnTo>
                  <a:lnTo>
                    <a:pt x="13940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29" y="5446"/>
                  </a:lnTo>
                  <a:lnTo>
                    <a:pt x="12743" y="5523"/>
                  </a:lnTo>
                  <a:lnTo>
                    <a:pt x="12396" y="5523"/>
                  </a:lnTo>
                  <a:lnTo>
                    <a:pt x="12048" y="5446"/>
                  </a:lnTo>
                  <a:lnTo>
                    <a:pt x="11739" y="5330"/>
                  </a:lnTo>
                  <a:lnTo>
                    <a:pt x="11430" y="5137"/>
                  </a:lnTo>
                  <a:lnTo>
                    <a:pt x="11121" y="4905"/>
                  </a:lnTo>
                  <a:lnTo>
                    <a:pt x="10851" y="4635"/>
                  </a:lnTo>
                  <a:lnTo>
                    <a:pt x="10542" y="4210"/>
                  </a:lnTo>
                  <a:lnTo>
                    <a:pt x="10195" y="3785"/>
                  </a:lnTo>
                  <a:lnTo>
                    <a:pt x="9615" y="2936"/>
                  </a:lnTo>
                  <a:lnTo>
                    <a:pt x="9307" y="2511"/>
                  </a:lnTo>
                  <a:lnTo>
                    <a:pt x="8959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6" y="966"/>
                  </a:lnTo>
                  <a:lnTo>
                    <a:pt x="7105" y="657"/>
                  </a:lnTo>
                  <a:lnTo>
                    <a:pt x="6526" y="426"/>
                  </a:lnTo>
                  <a:lnTo>
                    <a:pt x="5947" y="271"/>
                  </a:lnTo>
                  <a:lnTo>
                    <a:pt x="5329" y="155"/>
                  </a:lnTo>
                  <a:lnTo>
                    <a:pt x="4750" y="117"/>
                  </a:lnTo>
                  <a:lnTo>
                    <a:pt x="4132" y="155"/>
                  </a:lnTo>
                  <a:lnTo>
                    <a:pt x="3553" y="271"/>
                  </a:lnTo>
                  <a:lnTo>
                    <a:pt x="3283" y="348"/>
                  </a:lnTo>
                  <a:lnTo>
                    <a:pt x="2935" y="464"/>
                  </a:lnTo>
                  <a:lnTo>
                    <a:pt x="2588" y="619"/>
                  </a:lnTo>
                  <a:lnTo>
                    <a:pt x="2279" y="812"/>
                  </a:lnTo>
                  <a:lnTo>
                    <a:pt x="1931" y="1005"/>
                  </a:lnTo>
                  <a:lnTo>
                    <a:pt x="1661" y="1275"/>
                  </a:lnTo>
                  <a:lnTo>
                    <a:pt x="1352" y="1546"/>
                  </a:lnTo>
                  <a:lnTo>
                    <a:pt x="1082" y="1854"/>
                  </a:lnTo>
                  <a:lnTo>
                    <a:pt x="850" y="2163"/>
                  </a:lnTo>
                  <a:lnTo>
                    <a:pt x="541" y="2665"/>
                  </a:lnTo>
                  <a:lnTo>
                    <a:pt x="309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0" y="4712"/>
                  </a:lnTo>
                  <a:lnTo>
                    <a:pt x="39" y="5214"/>
                  </a:lnTo>
                  <a:lnTo>
                    <a:pt x="78" y="5716"/>
                  </a:lnTo>
                  <a:lnTo>
                    <a:pt x="193" y="6218"/>
                  </a:lnTo>
                  <a:lnTo>
                    <a:pt x="386" y="6720"/>
                  </a:lnTo>
                  <a:lnTo>
                    <a:pt x="580" y="7222"/>
                  </a:lnTo>
                  <a:lnTo>
                    <a:pt x="811" y="7685"/>
                  </a:lnTo>
                  <a:lnTo>
                    <a:pt x="1082" y="8110"/>
                  </a:lnTo>
                  <a:lnTo>
                    <a:pt x="1429" y="8573"/>
                  </a:lnTo>
                  <a:lnTo>
                    <a:pt x="1777" y="8960"/>
                  </a:lnTo>
                  <a:lnTo>
                    <a:pt x="2124" y="9384"/>
                  </a:lnTo>
                  <a:lnTo>
                    <a:pt x="2549" y="9732"/>
                  </a:lnTo>
                  <a:lnTo>
                    <a:pt x="3090" y="10157"/>
                  </a:lnTo>
                  <a:lnTo>
                    <a:pt x="3630" y="10504"/>
                  </a:lnTo>
                  <a:lnTo>
                    <a:pt x="4209" y="10774"/>
                  </a:lnTo>
                  <a:lnTo>
                    <a:pt x="4789" y="11045"/>
                  </a:lnTo>
                  <a:lnTo>
                    <a:pt x="5406" y="11199"/>
                  </a:lnTo>
                  <a:lnTo>
                    <a:pt x="6024" y="11354"/>
                  </a:lnTo>
                  <a:lnTo>
                    <a:pt x="6642" y="11392"/>
                  </a:lnTo>
                  <a:lnTo>
                    <a:pt x="7260" y="11431"/>
                  </a:lnTo>
                  <a:lnTo>
                    <a:pt x="7337" y="11585"/>
                  </a:lnTo>
                  <a:lnTo>
                    <a:pt x="7646" y="11392"/>
                  </a:lnTo>
                  <a:lnTo>
                    <a:pt x="8457" y="11315"/>
                  </a:lnTo>
                  <a:lnTo>
                    <a:pt x="9268" y="11122"/>
                  </a:lnTo>
                  <a:lnTo>
                    <a:pt x="10079" y="10813"/>
                  </a:lnTo>
                  <a:lnTo>
                    <a:pt x="10851" y="10466"/>
                  </a:lnTo>
                  <a:lnTo>
                    <a:pt x="11546" y="10041"/>
                  </a:lnTo>
                  <a:lnTo>
                    <a:pt x="12164" y="9577"/>
                  </a:lnTo>
                  <a:lnTo>
                    <a:pt x="12434" y="9384"/>
                  </a:lnTo>
                  <a:lnTo>
                    <a:pt x="13052" y="8805"/>
                  </a:lnTo>
                  <a:lnTo>
                    <a:pt x="13631" y="8187"/>
                  </a:lnTo>
                  <a:lnTo>
                    <a:pt x="14133" y="7492"/>
                  </a:lnTo>
                  <a:lnTo>
                    <a:pt x="14597" y="6797"/>
                  </a:lnTo>
                  <a:lnTo>
                    <a:pt x="14944" y="6025"/>
                  </a:lnTo>
                  <a:lnTo>
                    <a:pt x="15099" y="5639"/>
                  </a:lnTo>
                  <a:lnTo>
                    <a:pt x="15253" y="5214"/>
                  </a:lnTo>
                  <a:lnTo>
                    <a:pt x="15330" y="4828"/>
                  </a:lnTo>
                  <a:lnTo>
                    <a:pt x="15408" y="4403"/>
                  </a:lnTo>
                  <a:lnTo>
                    <a:pt x="15485" y="4017"/>
                  </a:lnTo>
                  <a:lnTo>
                    <a:pt x="15485" y="3592"/>
                  </a:lnTo>
                  <a:lnTo>
                    <a:pt x="15678" y="4056"/>
                  </a:lnTo>
                  <a:lnTo>
                    <a:pt x="15948" y="4480"/>
                  </a:lnTo>
                  <a:lnTo>
                    <a:pt x="16257" y="4866"/>
                  </a:lnTo>
                  <a:lnTo>
                    <a:pt x="16605" y="5214"/>
                  </a:lnTo>
                  <a:lnTo>
                    <a:pt x="16759" y="5368"/>
                  </a:lnTo>
                  <a:lnTo>
                    <a:pt x="16991" y="5484"/>
                  </a:lnTo>
                  <a:lnTo>
                    <a:pt x="17184" y="5561"/>
                  </a:lnTo>
                  <a:lnTo>
                    <a:pt x="17416" y="5639"/>
                  </a:lnTo>
                  <a:lnTo>
                    <a:pt x="17609" y="5677"/>
                  </a:lnTo>
                  <a:lnTo>
                    <a:pt x="17840" y="5639"/>
                  </a:lnTo>
                  <a:lnTo>
                    <a:pt x="18033" y="5523"/>
                  </a:lnTo>
                  <a:lnTo>
                    <a:pt x="18188" y="5330"/>
                  </a:lnTo>
                  <a:lnTo>
                    <a:pt x="18304" y="5137"/>
                  </a:lnTo>
                  <a:lnTo>
                    <a:pt x="18342" y="4944"/>
                  </a:lnTo>
                  <a:lnTo>
                    <a:pt x="18304" y="4712"/>
                  </a:lnTo>
                  <a:lnTo>
                    <a:pt x="18265" y="4519"/>
                  </a:lnTo>
                  <a:lnTo>
                    <a:pt x="18188" y="4287"/>
                  </a:lnTo>
                  <a:lnTo>
                    <a:pt x="18072" y="4133"/>
                  </a:lnTo>
                  <a:lnTo>
                    <a:pt x="17956" y="3940"/>
                  </a:lnTo>
                  <a:lnTo>
                    <a:pt x="17802" y="3785"/>
                  </a:lnTo>
                  <a:lnTo>
                    <a:pt x="17647" y="3631"/>
                  </a:lnTo>
                  <a:lnTo>
                    <a:pt x="17416" y="3476"/>
                  </a:lnTo>
                  <a:lnTo>
                    <a:pt x="16952" y="3245"/>
                  </a:lnTo>
                  <a:lnTo>
                    <a:pt x="16489" y="3052"/>
                  </a:lnTo>
                  <a:lnTo>
                    <a:pt x="15987" y="2936"/>
                  </a:lnTo>
                  <a:lnTo>
                    <a:pt x="16412" y="2781"/>
                  </a:lnTo>
                  <a:lnTo>
                    <a:pt x="16836" y="2511"/>
                  </a:lnTo>
                  <a:lnTo>
                    <a:pt x="17184" y="2202"/>
                  </a:lnTo>
                  <a:lnTo>
                    <a:pt x="17493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3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0" y="194"/>
                  </a:lnTo>
                  <a:lnTo>
                    <a:pt x="17454" y="117"/>
                  </a:lnTo>
                  <a:lnTo>
                    <a:pt x="17338" y="40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13"/>
            <p:cNvSpPr/>
            <p:nvPr/>
          </p:nvSpPr>
          <p:spPr>
            <a:xfrm>
              <a:off x="5860425" y="885700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9" y="310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3"/>
                  </a:lnTo>
                  <a:lnTo>
                    <a:pt x="7299" y="503"/>
                  </a:lnTo>
                  <a:lnTo>
                    <a:pt x="7454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4"/>
                  </a:lnTo>
                  <a:lnTo>
                    <a:pt x="6295" y="4944"/>
                  </a:lnTo>
                  <a:lnTo>
                    <a:pt x="6218" y="3978"/>
                  </a:lnTo>
                  <a:lnTo>
                    <a:pt x="6141" y="2974"/>
                  </a:lnTo>
                  <a:lnTo>
                    <a:pt x="6141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5"/>
                  </a:lnTo>
                  <a:lnTo>
                    <a:pt x="6450" y="503"/>
                  </a:lnTo>
                  <a:lnTo>
                    <a:pt x="6527" y="426"/>
                  </a:lnTo>
                  <a:lnTo>
                    <a:pt x="6643" y="348"/>
                  </a:lnTo>
                  <a:lnTo>
                    <a:pt x="6759" y="310"/>
                  </a:lnTo>
                  <a:close/>
                  <a:moveTo>
                    <a:pt x="11972" y="4712"/>
                  </a:moveTo>
                  <a:lnTo>
                    <a:pt x="12087" y="4750"/>
                  </a:lnTo>
                  <a:lnTo>
                    <a:pt x="12165" y="4828"/>
                  </a:lnTo>
                  <a:lnTo>
                    <a:pt x="12281" y="4905"/>
                  </a:lnTo>
                  <a:lnTo>
                    <a:pt x="12319" y="4982"/>
                  </a:lnTo>
                  <a:lnTo>
                    <a:pt x="12396" y="5137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2"/>
                  </a:lnTo>
                  <a:lnTo>
                    <a:pt x="10041" y="5832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9" y="5252"/>
                  </a:lnTo>
                  <a:lnTo>
                    <a:pt x="7956" y="5021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9" y="4750"/>
                  </a:lnTo>
                  <a:lnTo>
                    <a:pt x="11354" y="4712"/>
                  </a:lnTo>
                  <a:close/>
                  <a:moveTo>
                    <a:pt x="5639" y="5754"/>
                  </a:moveTo>
                  <a:lnTo>
                    <a:pt x="4558" y="6449"/>
                  </a:lnTo>
                  <a:lnTo>
                    <a:pt x="3438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30" y="7917"/>
                  </a:lnTo>
                  <a:lnTo>
                    <a:pt x="1121" y="7955"/>
                  </a:lnTo>
                  <a:lnTo>
                    <a:pt x="928" y="7917"/>
                  </a:lnTo>
                  <a:lnTo>
                    <a:pt x="851" y="7878"/>
                  </a:lnTo>
                  <a:lnTo>
                    <a:pt x="773" y="7801"/>
                  </a:lnTo>
                  <a:lnTo>
                    <a:pt x="735" y="7685"/>
                  </a:lnTo>
                  <a:lnTo>
                    <a:pt x="696" y="7531"/>
                  </a:lnTo>
                  <a:lnTo>
                    <a:pt x="696" y="7376"/>
                  </a:lnTo>
                  <a:lnTo>
                    <a:pt x="696" y="7222"/>
                  </a:lnTo>
                  <a:lnTo>
                    <a:pt x="735" y="7145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3"/>
                  </a:lnTo>
                  <a:lnTo>
                    <a:pt x="2743" y="6449"/>
                  </a:lnTo>
                  <a:lnTo>
                    <a:pt x="3592" y="6295"/>
                  </a:lnTo>
                  <a:lnTo>
                    <a:pt x="4635" y="6063"/>
                  </a:lnTo>
                  <a:lnTo>
                    <a:pt x="5137" y="5909"/>
                  </a:lnTo>
                  <a:lnTo>
                    <a:pt x="5639" y="5754"/>
                  </a:lnTo>
                  <a:close/>
                  <a:moveTo>
                    <a:pt x="6952" y="1"/>
                  </a:moveTo>
                  <a:lnTo>
                    <a:pt x="6720" y="39"/>
                  </a:lnTo>
                  <a:lnTo>
                    <a:pt x="6527" y="117"/>
                  </a:lnTo>
                  <a:lnTo>
                    <a:pt x="6334" y="233"/>
                  </a:lnTo>
                  <a:lnTo>
                    <a:pt x="6141" y="426"/>
                  </a:lnTo>
                  <a:lnTo>
                    <a:pt x="5986" y="619"/>
                  </a:lnTo>
                  <a:lnTo>
                    <a:pt x="5909" y="812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2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4" y="5021"/>
                  </a:lnTo>
                  <a:lnTo>
                    <a:pt x="6025" y="5137"/>
                  </a:lnTo>
                  <a:lnTo>
                    <a:pt x="6064" y="5252"/>
                  </a:lnTo>
                  <a:lnTo>
                    <a:pt x="5523" y="5446"/>
                  </a:lnTo>
                  <a:lnTo>
                    <a:pt x="4982" y="5561"/>
                  </a:lnTo>
                  <a:lnTo>
                    <a:pt x="3940" y="5832"/>
                  </a:lnTo>
                  <a:lnTo>
                    <a:pt x="2858" y="6025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1" y="6643"/>
                  </a:lnTo>
                  <a:lnTo>
                    <a:pt x="503" y="6836"/>
                  </a:lnTo>
                  <a:lnTo>
                    <a:pt x="233" y="7029"/>
                  </a:lnTo>
                  <a:lnTo>
                    <a:pt x="117" y="7145"/>
                  </a:lnTo>
                  <a:lnTo>
                    <a:pt x="40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40" y="7724"/>
                  </a:lnTo>
                  <a:lnTo>
                    <a:pt x="117" y="7917"/>
                  </a:lnTo>
                  <a:lnTo>
                    <a:pt x="233" y="8033"/>
                  </a:lnTo>
                  <a:lnTo>
                    <a:pt x="349" y="8149"/>
                  </a:lnTo>
                  <a:lnTo>
                    <a:pt x="503" y="8226"/>
                  </a:lnTo>
                  <a:lnTo>
                    <a:pt x="619" y="8264"/>
                  </a:lnTo>
                  <a:lnTo>
                    <a:pt x="928" y="8342"/>
                  </a:lnTo>
                  <a:lnTo>
                    <a:pt x="1275" y="8342"/>
                  </a:lnTo>
                  <a:lnTo>
                    <a:pt x="1623" y="8303"/>
                  </a:lnTo>
                  <a:lnTo>
                    <a:pt x="1932" y="8187"/>
                  </a:lnTo>
                  <a:lnTo>
                    <a:pt x="2550" y="7994"/>
                  </a:lnTo>
                  <a:lnTo>
                    <a:pt x="3554" y="7531"/>
                  </a:lnTo>
                  <a:lnTo>
                    <a:pt x="4519" y="6990"/>
                  </a:lnTo>
                  <a:lnTo>
                    <a:pt x="5446" y="6372"/>
                  </a:lnTo>
                  <a:lnTo>
                    <a:pt x="5909" y="6063"/>
                  </a:lnTo>
                  <a:lnTo>
                    <a:pt x="6334" y="5716"/>
                  </a:lnTo>
                  <a:lnTo>
                    <a:pt x="6527" y="6102"/>
                  </a:lnTo>
                  <a:lnTo>
                    <a:pt x="6643" y="6295"/>
                  </a:lnTo>
                  <a:lnTo>
                    <a:pt x="6759" y="6449"/>
                  </a:lnTo>
                  <a:lnTo>
                    <a:pt x="7029" y="6372"/>
                  </a:lnTo>
                  <a:lnTo>
                    <a:pt x="7029" y="6334"/>
                  </a:lnTo>
                  <a:lnTo>
                    <a:pt x="6836" y="5986"/>
                  </a:lnTo>
                  <a:lnTo>
                    <a:pt x="6759" y="5832"/>
                  </a:lnTo>
                  <a:lnTo>
                    <a:pt x="6720" y="5639"/>
                  </a:lnTo>
                  <a:lnTo>
                    <a:pt x="6720" y="5561"/>
                  </a:lnTo>
                  <a:lnTo>
                    <a:pt x="7569" y="5832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8"/>
                  </a:lnTo>
                  <a:lnTo>
                    <a:pt x="11006" y="6218"/>
                  </a:lnTo>
                  <a:lnTo>
                    <a:pt x="11470" y="6179"/>
                  </a:lnTo>
                  <a:lnTo>
                    <a:pt x="11933" y="6141"/>
                  </a:lnTo>
                  <a:lnTo>
                    <a:pt x="12358" y="5986"/>
                  </a:lnTo>
                  <a:lnTo>
                    <a:pt x="12512" y="5909"/>
                  </a:lnTo>
                  <a:lnTo>
                    <a:pt x="12667" y="5793"/>
                  </a:lnTo>
                  <a:lnTo>
                    <a:pt x="12821" y="5677"/>
                  </a:lnTo>
                  <a:lnTo>
                    <a:pt x="12898" y="5523"/>
                  </a:lnTo>
                  <a:lnTo>
                    <a:pt x="12976" y="5368"/>
                  </a:lnTo>
                  <a:lnTo>
                    <a:pt x="12976" y="5175"/>
                  </a:lnTo>
                  <a:lnTo>
                    <a:pt x="12976" y="4982"/>
                  </a:lnTo>
                  <a:lnTo>
                    <a:pt x="12898" y="4828"/>
                  </a:lnTo>
                  <a:lnTo>
                    <a:pt x="12821" y="4712"/>
                  </a:lnTo>
                  <a:lnTo>
                    <a:pt x="12744" y="4635"/>
                  </a:lnTo>
                  <a:lnTo>
                    <a:pt x="12628" y="4519"/>
                  </a:lnTo>
                  <a:lnTo>
                    <a:pt x="12474" y="4480"/>
                  </a:lnTo>
                  <a:lnTo>
                    <a:pt x="12165" y="4364"/>
                  </a:lnTo>
                  <a:lnTo>
                    <a:pt x="11817" y="4326"/>
                  </a:lnTo>
                  <a:lnTo>
                    <a:pt x="11470" y="4326"/>
                  </a:lnTo>
                  <a:lnTo>
                    <a:pt x="10890" y="4364"/>
                  </a:lnTo>
                  <a:lnTo>
                    <a:pt x="9848" y="4403"/>
                  </a:lnTo>
                  <a:lnTo>
                    <a:pt x="8844" y="4480"/>
                  </a:lnTo>
                  <a:lnTo>
                    <a:pt x="7840" y="4635"/>
                  </a:lnTo>
                  <a:lnTo>
                    <a:pt x="6836" y="4828"/>
                  </a:lnTo>
                  <a:lnTo>
                    <a:pt x="7376" y="3476"/>
                  </a:lnTo>
                  <a:lnTo>
                    <a:pt x="7647" y="2742"/>
                  </a:lnTo>
                  <a:lnTo>
                    <a:pt x="7840" y="2047"/>
                  </a:lnTo>
                  <a:lnTo>
                    <a:pt x="7917" y="1816"/>
                  </a:lnTo>
                  <a:lnTo>
                    <a:pt x="7917" y="1545"/>
                  </a:lnTo>
                  <a:lnTo>
                    <a:pt x="7917" y="1314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9"/>
                  </a:lnTo>
                  <a:lnTo>
                    <a:pt x="7531" y="426"/>
                  </a:lnTo>
                  <a:lnTo>
                    <a:pt x="7338" y="271"/>
                  </a:lnTo>
                  <a:lnTo>
                    <a:pt x="7261" y="155"/>
                  </a:lnTo>
                  <a:lnTo>
                    <a:pt x="7145" y="78"/>
                  </a:lnTo>
                  <a:lnTo>
                    <a:pt x="695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13"/>
            <p:cNvSpPr/>
            <p:nvPr/>
          </p:nvSpPr>
          <p:spPr>
            <a:xfrm>
              <a:off x="2769325" y="3423675"/>
              <a:ext cx="144825" cy="164125"/>
            </a:xfrm>
            <a:custGeom>
              <a:avLst/>
              <a:gdLst/>
              <a:ahLst/>
              <a:cxnLst/>
              <a:rect l="l" t="t" r="r" b="b"/>
              <a:pathLst>
                <a:path w="5793" h="6565" extrusionOk="0">
                  <a:moveTo>
                    <a:pt x="2858" y="463"/>
                  </a:moveTo>
                  <a:lnTo>
                    <a:pt x="3360" y="618"/>
                  </a:lnTo>
                  <a:lnTo>
                    <a:pt x="3823" y="811"/>
                  </a:lnTo>
                  <a:lnTo>
                    <a:pt x="4248" y="1081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8"/>
                  </a:lnTo>
                  <a:lnTo>
                    <a:pt x="5252" y="2510"/>
                  </a:lnTo>
                  <a:lnTo>
                    <a:pt x="5290" y="2780"/>
                  </a:lnTo>
                  <a:lnTo>
                    <a:pt x="5329" y="3051"/>
                  </a:lnTo>
                  <a:lnTo>
                    <a:pt x="5329" y="3321"/>
                  </a:lnTo>
                  <a:lnTo>
                    <a:pt x="5290" y="3784"/>
                  </a:lnTo>
                  <a:lnTo>
                    <a:pt x="5175" y="4248"/>
                  </a:lnTo>
                  <a:lnTo>
                    <a:pt x="4981" y="4711"/>
                  </a:lnTo>
                  <a:lnTo>
                    <a:pt x="4711" y="5097"/>
                  </a:lnTo>
                  <a:lnTo>
                    <a:pt x="4364" y="5445"/>
                  </a:lnTo>
                  <a:lnTo>
                    <a:pt x="4016" y="5715"/>
                  </a:lnTo>
                  <a:lnTo>
                    <a:pt x="3784" y="5831"/>
                  </a:lnTo>
                  <a:lnTo>
                    <a:pt x="3553" y="5947"/>
                  </a:lnTo>
                  <a:lnTo>
                    <a:pt x="3321" y="6024"/>
                  </a:lnTo>
                  <a:lnTo>
                    <a:pt x="3089" y="6063"/>
                  </a:lnTo>
                  <a:lnTo>
                    <a:pt x="2780" y="6101"/>
                  </a:lnTo>
                  <a:lnTo>
                    <a:pt x="2510" y="6101"/>
                  </a:lnTo>
                  <a:lnTo>
                    <a:pt x="2201" y="6063"/>
                  </a:lnTo>
                  <a:lnTo>
                    <a:pt x="1970" y="5985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599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0"/>
                  </a:lnTo>
                  <a:lnTo>
                    <a:pt x="734" y="4788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4"/>
                  </a:lnTo>
                  <a:lnTo>
                    <a:pt x="464" y="2973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699"/>
                  </a:lnTo>
                  <a:lnTo>
                    <a:pt x="966" y="1506"/>
                  </a:lnTo>
                  <a:lnTo>
                    <a:pt x="1120" y="1274"/>
                  </a:lnTo>
                  <a:lnTo>
                    <a:pt x="1313" y="1120"/>
                  </a:lnTo>
                  <a:lnTo>
                    <a:pt x="1506" y="927"/>
                  </a:lnTo>
                  <a:lnTo>
                    <a:pt x="1738" y="811"/>
                  </a:lnTo>
                  <a:lnTo>
                    <a:pt x="1970" y="695"/>
                  </a:lnTo>
                  <a:lnTo>
                    <a:pt x="2201" y="579"/>
                  </a:lnTo>
                  <a:lnTo>
                    <a:pt x="2472" y="541"/>
                  </a:lnTo>
                  <a:lnTo>
                    <a:pt x="2780" y="502"/>
                  </a:lnTo>
                  <a:lnTo>
                    <a:pt x="2819" y="502"/>
                  </a:lnTo>
                  <a:lnTo>
                    <a:pt x="2858" y="463"/>
                  </a:lnTo>
                  <a:close/>
                  <a:moveTo>
                    <a:pt x="2665" y="0"/>
                  </a:moveTo>
                  <a:lnTo>
                    <a:pt x="2587" y="39"/>
                  </a:lnTo>
                  <a:lnTo>
                    <a:pt x="2510" y="77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0"/>
                  </a:lnTo>
                  <a:lnTo>
                    <a:pt x="1854" y="309"/>
                  </a:lnTo>
                  <a:lnTo>
                    <a:pt x="1622" y="386"/>
                  </a:lnTo>
                  <a:lnTo>
                    <a:pt x="1390" y="502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6"/>
                  </a:lnTo>
                  <a:lnTo>
                    <a:pt x="348" y="1738"/>
                  </a:lnTo>
                  <a:lnTo>
                    <a:pt x="155" y="2278"/>
                  </a:lnTo>
                  <a:lnTo>
                    <a:pt x="39" y="2858"/>
                  </a:lnTo>
                  <a:lnTo>
                    <a:pt x="0" y="3398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2"/>
                  </a:lnTo>
                  <a:lnTo>
                    <a:pt x="309" y="4943"/>
                  </a:lnTo>
                  <a:lnTo>
                    <a:pt x="425" y="5213"/>
                  </a:lnTo>
                  <a:lnTo>
                    <a:pt x="579" y="5445"/>
                  </a:lnTo>
                  <a:lnTo>
                    <a:pt x="734" y="5676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7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6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6"/>
                  </a:lnTo>
                  <a:lnTo>
                    <a:pt x="3476" y="6449"/>
                  </a:lnTo>
                  <a:lnTo>
                    <a:pt x="3784" y="6333"/>
                  </a:lnTo>
                  <a:lnTo>
                    <a:pt x="4055" y="6217"/>
                  </a:lnTo>
                  <a:lnTo>
                    <a:pt x="4325" y="6063"/>
                  </a:lnTo>
                  <a:lnTo>
                    <a:pt x="4557" y="5908"/>
                  </a:lnTo>
                  <a:lnTo>
                    <a:pt x="4788" y="5715"/>
                  </a:lnTo>
                  <a:lnTo>
                    <a:pt x="4981" y="5483"/>
                  </a:lnTo>
                  <a:lnTo>
                    <a:pt x="5175" y="5252"/>
                  </a:lnTo>
                  <a:lnTo>
                    <a:pt x="5329" y="4981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0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7"/>
                  </a:lnTo>
                  <a:lnTo>
                    <a:pt x="5561" y="2047"/>
                  </a:lnTo>
                  <a:lnTo>
                    <a:pt x="5406" y="1776"/>
                  </a:lnTo>
                  <a:lnTo>
                    <a:pt x="5252" y="1506"/>
                  </a:lnTo>
                  <a:lnTo>
                    <a:pt x="5059" y="1274"/>
                  </a:lnTo>
                  <a:lnTo>
                    <a:pt x="4866" y="1043"/>
                  </a:lnTo>
                  <a:lnTo>
                    <a:pt x="4634" y="811"/>
                  </a:lnTo>
                  <a:lnTo>
                    <a:pt x="4402" y="618"/>
                  </a:lnTo>
                  <a:lnTo>
                    <a:pt x="4132" y="463"/>
                  </a:lnTo>
                  <a:lnTo>
                    <a:pt x="3862" y="309"/>
                  </a:lnTo>
                  <a:lnTo>
                    <a:pt x="3591" y="193"/>
                  </a:lnTo>
                  <a:lnTo>
                    <a:pt x="3282" y="116"/>
                  </a:lnTo>
                  <a:lnTo>
                    <a:pt x="2974" y="39"/>
                  </a:lnTo>
                  <a:lnTo>
                    <a:pt x="266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13"/>
            <p:cNvSpPr/>
            <p:nvPr/>
          </p:nvSpPr>
          <p:spPr>
            <a:xfrm>
              <a:off x="2802150" y="36428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1"/>
                  </a:moveTo>
                  <a:lnTo>
                    <a:pt x="12434" y="39"/>
                  </a:lnTo>
                  <a:lnTo>
                    <a:pt x="12357" y="78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9"/>
                  </a:lnTo>
                  <a:lnTo>
                    <a:pt x="12164" y="1043"/>
                  </a:lnTo>
                  <a:lnTo>
                    <a:pt x="12009" y="1198"/>
                  </a:lnTo>
                  <a:lnTo>
                    <a:pt x="11855" y="1314"/>
                  </a:lnTo>
                  <a:lnTo>
                    <a:pt x="11430" y="1545"/>
                  </a:lnTo>
                  <a:lnTo>
                    <a:pt x="11005" y="1700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3" y="2086"/>
                  </a:lnTo>
                  <a:lnTo>
                    <a:pt x="9345" y="2009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1"/>
                  </a:lnTo>
                  <a:lnTo>
                    <a:pt x="8611" y="1700"/>
                  </a:lnTo>
                  <a:lnTo>
                    <a:pt x="8804" y="2009"/>
                  </a:lnTo>
                  <a:lnTo>
                    <a:pt x="8997" y="2279"/>
                  </a:lnTo>
                  <a:lnTo>
                    <a:pt x="7839" y="2588"/>
                  </a:lnTo>
                  <a:lnTo>
                    <a:pt x="6719" y="2820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8" y="3283"/>
                  </a:lnTo>
                  <a:lnTo>
                    <a:pt x="3746" y="2935"/>
                  </a:lnTo>
                  <a:lnTo>
                    <a:pt x="3784" y="2588"/>
                  </a:lnTo>
                  <a:lnTo>
                    <a:pt x="3707" y="2240"/>
                  </a:lnTo>
                  <a:lnTo>
                    <a:pt x="3630" y="1893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8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9"/>
                  </a:lnTo>
                  <a:lnTo>
                    <a:pt x="1815" y="3437"/>
                  </a:lnTo>
                  <a:lnTo>
                    <a:pt x="1352" y="3399"/>
                  </a:lnTo>
                  <a:lnTo>
                    <a:pt x="965" y="3360"/>
                  </a:lnTo>
                  <a:lnTo>
                    <a:pt x="772" y="3283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4"/>
                  </a:lnTo>
                  <a:lnTo>
                    <a:pt x="309" y="2665"/>
                  </a:lnTo>
                  <a:lnTo>
                    <a:pt x="232" y="2588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4"/>
                  </a:lnTo>
                  <a:lnTo>
                    <a:pt x="0" y="2858"/>
                  </a:lnTo>
                  <a:lnTo>
                    <a:pt x="0" y="3013"/>
                  </a:lnTo>
                  <a:lnTo>
                    <a:pt x="0" y="3167"/>
                  </a:lnTo>
                  <a:lnTo>
                    <a:pt x="39" y="3283"/>
                  </a:lnTo>
                  <a:lnTo>
                    <a:pt x="116" y="3399"/>
                  </a:lnTo>
                  <a:lnTo>
                    <a:pt x="193" y="3515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1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1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3"/>
                  </a:lnTo>
                  <a:lnTo>
                    <a:pt x="12048" y="1700"/>
                  </a:lnTo>
                  <a:lnTo>
                    <a:pt x="12357" y="1507"/>
                  </a:lnTo>
                  <a:lnTo>
                    <a:pt x="12627" y="1236"/>
                  </a:lnTo>
                  <a:lnTo>
                    <a:pt x="12704" y="1082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80"/>
                  </a:lnTo>
                  <a:lnTo>
                    <a:pt x="12820" y="387"/>
                  </a:lnTo>
                  <a:lnTo>
                    <a:pt x="12743" y="155"/>
                  </a:lnTo>
                  <a:lnTo>
                    <a:pt x="12704" y="78"/>
                  </a:lnTo>
                  <a:lnTo>
                    <a:pt x="12627" y="39"/>
                  </a:lnTo>
                  <a:lnTo>
                    <a:pt x="125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13"/>
            <p:cNvSpPr/>
            <p:nvPr/>
          </p:nvSpPr>
          <p:spPr>
            <a:xfrm>
              <a:off x="2737450" y="3395675"/>
              <a:ext cx="459550" cy="296375"/>
            </a:xfrm>
            <a:custGeom>
              <a:avLst/>
              <a:gdLst/>
              <a:ahLst/>
              <a:cxnLst/>
              <a:rect l="l" t="t" r="r" b="b"/>
              <a:pathLst>
                <a:path w="18382" h="11855" extrusionOk="0">
                  <a:moveTo>
                    <a:pt x="17648" y="2935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8"/>
                  </a:lnTo>
                  <a:lnTo>
                    <a:pt x="17880" y="3321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39"/>
                  </a:lnTo>
                  <a:lnTo>
                    <a:pt x="17648" y="4132"/>
                  </a:lnTo>
                  <a:lnTo>
                    <a:pt x="17300" y="4402"/>
                  </a:lnTo>
                  <a:lnTo>
                    <a:pt x="17030" y="4595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3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4"/>
                  </a:lnTo>
                  <a:lnTo>
                    <a:pt x="16528" y="3514"/>
                  </a:lnTo>
                  <a:lnTo>
                    <a:pt x="16721" y="3282"/>
                  </a:lnTo>
                  <a:lnTo>
                    <a:pt x="16953" y="3128"/>
                  </a:lnTo>
                  <a:lnTo>
                    <a:pt x="17223" y="2974"/>
                  </a:lnTo>
                  <a:lnTo>
                    <a:pt x="17493" y="2935"/>
                  </a:lnTo>
                  <a:close/>
                  <a:moveTo>
                    <a:pt x="14211" y="4866"/>
                  </a:moveTo>
                  <a:lnTo>
                    <a:pt x="14481" y="4904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29"/>
                  </a:lnTo>
                  <a:lnTo>
                    <a:pt x="14752" y="5522"/>
                  </a:lnTo>
                  <a:lnTo>
                    <a:pt x="14288" y="5677"/>
                  </a:lnTo>
                  <a:lnTo>
                    <a:pt x="14018" y="5715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599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6"/>
                  </a:lnTo>
                  <a:lnTo>
                    <a:pt x="13169" y="5020"/>
                  </a:lnTo>
                  <a:lnTo>
                    <a:pt x="13323" y="4943"/>
                  </a:lnTo>
                  <a:lnTo>
                    <a:pt x="13555" y="4904"/>
                  </a:lnTo>
                  <a:lnTo>
                    <a:pt x="13864" y="4866"/>
                  </a:lnTo>
                  <a:close/>
                  <a:moveTo>
                    <a:pt x="15756" y="5522"/>
                  </a:moveTo>
                  <a:lnTo>
                    <a:pt x="16374" y="5831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3"/>
                  </a:lnTo>
                  <a:lnTo>
                    <a:pt x="17571" y="6912"/>
                  </a:lnTo>
                  <a:lnTo>
                    <a:pt x="17609" y="7067"/>
                  </a:lnTo>
                  <a:lnTo>
                    <a:pt x="17609" y="7221"/>
                  </a:lnTo>
                  <a:lnTo>
                    <a:pt x="17609" y="7453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3"/>
                  </a:lnTo>
                  <a:lnTo>
                    <a:pt x="17146" y="7723"/>
                  </a:lnTo>
                  <a:lnTo>
                    <a:pt x="16953" y="7685"/>
                  </a:lnTo>
                  <a:lnTo>
                    <a:pt x="16798" y="7607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6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1"/>
                  </a:lnTo>
                  <a:lnTo>
                    <a:pt x="15756" y="5522"/>
                  </a:lnTo>
                  <a:close/>
                  <a:moveTo>
                    <a:pt x="4944" y="464"/>
                  </a:moveTo>
                  <a:lnTo>
                    <a:pt x="5561" y="502"/>
                  </a:lnTo>
                  <a:lnTo>
                    <a:pt x="6141" y="657"/>
                  </a:lnTo>
                  <a:lnTo>
                    <a:pt x="6681" y="888"/>
                  </a:lnTo>
                  <a:lnTo>
                    <a:pt x="7222" y="1197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4"/>
                  </a:lnTo>
                  <a:lnTo>
                    <a:pt x="8766" y="2781"/>
                  </a:lnTo>
                  <a:lnTo>
                    <a:pt x="9037" y="3205"/>
                  </a:lnTo>
                  <a:lnTo>
                    <a:pt x="9268" y="3669"/>
                  </a:lnTo>
                  <a:lnTo>
                    <a:pt x="9693" y="4595"/>
                  </a:lnTo>
                  <a:lnTo>
                    <a:pt x="10079" y="5522"/>
                  </a:lnTo>
                  <a:lnTo>
                    <a:pt x="10272" y="5908"/>
                  </a:lnTo>
                  <a:lnTo>
                    <a:pt x="10504" y="6294"/>
                  </a:lnTo>
                  <a:lnTo>
                    <a:pt x="10736" y="6642"/>
                  </a:lnTo>
                  <a:lnTo>
                    <a:pt x="11006" y="6912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0"/>
                  </a:lnTo>
                  <a:lnTo>
                    <a:pt x="13207" y="7492"/>
                  </a:lnTo>
                  <a:lnTo>
                    <a:pt x="13516" y="7414"/>
                  </a:lnTo>
                  <a:lnTo>
                    <a:pt x="13825" y="7260"/>
                  </a:lnTo>
                  <a:lnTo>
                    <a:pt x="14095" y="7105"/>
                  </a:lnTo>
                  <a:lnTo>
                    <a:pt x="14366" y="6951"/>
                  </a:lnTo>
                  <a:lnTo>
                    <a:pt x="14597" y="6719"/>
                  </a:lnTo>
                  <a:lnTo>
                    <a:pt x="14829" y="6488"/>
                  </a:lnTo>
                  <a:lnTo>
                    <a:pt x="14404" y="7221"/>
                  </a:lnTo>
                  <a:lnTo>
                    <a:pt x="13941" y="7878"/>
                  </a:lnTo>
                  <a:lnTo>
                    <a:pt x="13439" y="8534"/>
                  </a:lnTo>
                  <a:lnTo>
                    <a:pt x="12860" y="9113"/>
                  </a:lnTo>
                  <a:lnTo>
                    <a:pt x="12242" y="9615"/>
                  </a:lnTo>
                  <a:lnTo>
                    <a:pt x="11547" y="10079"/>
                  </a:lnTo>
                  <a:lnTo>
                    <a:pt x="10813" y="10503"/>
                  </a:lnTo>
                  <a:lnTo>
                    <a:pt x="10041" y="10812"/>
                  </a:lnTo>
                  <a:lnTo>
                    <a:pt x="9462" y="11005"/>
                  </a:lnTo>
                  <a:lnTo>
                    <a:pt x="8882" y="11160"/>
                  </a:lnTo>
                  <a:lnTo>
                    <a:pt x="8303" y="11276"/>
                  </a:lnTo>
                  <a:lnTo>
                    <a:pt x="7724" y="11314"/>
                  </a:lnTo>
                  <a:lnTo>
                    <a:pt x="7145" y="11353"/>
                  </a:lnTo>
                  <a:lnTo>
                    <a:pt x="6604" y="11314"/>
                  </a:lnTo>
                  <a:lnTo>
                    <a:pt x="6025" y="11237"/>
                  </a:lnTo>
                  <a:lnTo>
                    <a:pt x="5484" y="11121"/>
                  </a:lnTo>
                  <a:lnTo>
                    <a:pt x="4944" y="10967"/>
                  </a:lnTo>
                  <a:lnTo>
                    <a:pt x="4442" y="10735"/>
                  </a:lnTo>
                  <a:lnTo>
                    <a:pt x="3940" y="10503"/>
                  </a:lnTo>
                  <a:lnTo>
                    <a:pt x="3476" y="10195"/>
                  </a:lnTo>
                  <a:lnTo>
                    <a:pt x="3013" y="9847"/>
                  </a:lnTo>
                  <a:lnTo>
                    <a:pt x="2549" y="9461"/>
                  </a:lnTo>
                  <a:lnTo>
                    <a:pt x="2163" y="9036"/>
                  </a:lnTo>
                  <a:lnTo>
                    <a:pt x="1777" y="8573"/>
                  </a:lnTo>
                  <a:lnTo>
                    <a:pt x="1430" y="8032"/>
                  </a:lnTo>
                  <a:lnTo>
                    <a:pt x="1121" y="7492"/>
                  </a:lnTo>
                  <a:lnTo>
                    <a:pt x="850" y="6912"/>
                  </a:lnTo>
                  <a:lnTo>
                    <a:pt x="657" y="6333"/>
                  </a:lnTo>
                  <a:lnTo>
                    <a:pt x="503" y="5754"/>
                  </a:lnTo>
                  <a:lnTo>
                    <a:pt x="426" y="5136"/>
                  </a:lnTo>
                  <a:lnTo>
                    <a:pt x="426" y="4518"/>
                  </a:lnTo>
                  <a:lnTo>
                    <a:pt x="503" y="3862"/>
                  </a:lnTo>
                  <a:lnTo>
                    <a:pt x="696" y="3282"/>
                  </a:lnTo>
                  <a:lnTo>
                    <a:pt x="928" y="2742"/>
                  </a:lnTo>
                  <a:lnTo>
                    <a:pt x="1275" y="2240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79"/>
                  </a:lnTo>
                  <a:lnTo>
                    <a:pt x="4326" y="464"/>
                  </a:lnTo>
                  <a:close/>
                  <a:moveTo>
                    <a:pt x="4519" y="0"/>
                  </a:moveTo>
                  <a:lnTo>
                    <a:pt x="4249" y="39"/>
                  </a:lnTo>
                  <a:lnTo>
                    <a:pt x="3901" y="77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5"/>
                  </a:lnTo>
                  <a:lnTo>
                    <a:pt x="2472" y="579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3"/>
                  </a:lnTo>
                  <a:lnTo>
                    <a:pt x="1082" y="1699"/>
                  </a:lnTo>
                  <a:lnTo>
                    <a:pt x="773" y="2163"/>
                  </a:lnTo>
                  <a:lnTo>
                    <a:pt x="503" y="2626"/>
                  </a:lnTo>
                  <a:lnTo>
                    <a:pt x="310" y="3089"/>
                  </a:lnTo>
                  <a:lnTo>
                    <a:pt x="155" y="3591"/>
                  </a:lnTo>
                  <a:lnTo>
                    <a:pt x="40" y="4093"/>
                  </a:lnTo>
                  <a:lnTo>
                    <a:pt x="1" y="4595"/>
                  </a:lnTo>
                  <a:lnTo>
                    <a:pt x="1" y="5136"/>
                  </a:lnTo>
                  <a:lnTo>
                    <a:pt x="78" y="5638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8"/>
                  </a:lnTo>
                  <a:lnTo>
                    <a:pt x="1237" y="8611"/>
                  </a:lnTo>
                  <a:lnTo>
                    <a:pt x="1545" y="9036"/>
                  </a:lnTo>
                  <a:lnTo>
                    <a:pt x="2009" y="9577"/>
                  </a:lnTo>
                  <a:lnTo>
                    <a:pt x="2472" y="10040"/>
                  </a:lnTo>
                  <a:lnTo>
                    <a:pt x="2974" y="10426"/>
                  </a:lnTo>
                  <a:lnTo>
                    <a:pt x="3476" y="10812"/>
                  </a:lnTo>
                  <a:lnTo>
                    <a:pt x="4055" y="11083"/>
                  </a:lnTo>
                  <a:lnTo>
                    <a:pt x="4596" y="11353"/>
                  </a:lnTo>
                  <a:lnTo>
                    <a:pt x="5214" y="11546"/>
                  </a:lnTo>
                  <a:lnTo>
                    <a:pt x="5832" y="11701"/>
                  </a:lnTo>
                  <a:lnTo>
                    <a:pt x="5870" y="11855"/>
                  </a:lnTo>
                  <a:lnTo>
                    <a:pt x="6218" y="11778"/>
                  </a:lnTo>
                  <a:lnTo>
                    <a:pt x="7029" y="11816"/>
                  </a:lnTo>
                  <a:lnTo>
                    <a:pt x="7840" y="11816"/>
                  </a:lnTo>
                  <a:lnTo>
                    <a:pt x="8689" y="11701"/>
                  </a:lnTo>
                  <a:lnTo>
                    <a:pt x="9539" y="11507"/>
                  </a:lnTo>
                  <a:lnTo>
                    <a:pt x="10272" y="11237"/>
                  </a:lnTo>
                  <a:lnTo>
                    <a:pt x="11006" y="10928"/>
                  </a:lnTo>
                  <a:lnTo>
                    <a:pt x="11315" y="10812"/>
                  </a:lnTo>
                  <a:lnTo>
                    <a:pt x="11315" y="10774"/>
                  </a:lnTo>
                  <a:lnTo>
                    <a:pt x="12049" y="10349"/>
                  </a:lnTo>
                  <a:lnTo>
                    <a:pt x="12705" y="9847"/>
                  </a:lnTo>
                  <a:lnTo>
                    <a:pt x="13362" y="9306"/>
                  </a:lnTo>
                  <a:lnTo>
                    <a:pt x="13941" y="8689"/>
                  </a:lnTo>
                  <a:lnTo>
                    <a:pt x="14481" y="8032"/>
                  </a:lnTo>
                  <a:lnTo>
                    <a:pt x="14713" y="7685"/>
                  </a:lnTo>
                  <a:lnTo>
                    <a:pt x="14906" y="7298"/>
                  </a:lnTo>
                  <a:lnTo>
                    <a:pt x="15099" y="6951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19"/>
                  </a:lnTo>
                  <a:lnTo>
                    <a:pt x="15987" y="7144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6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2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3"/>
                  </a:lnTo>
                  <a:lnTo>
                    <a:pt x="18034" y="7260"/>
                  </a:lnTo>
                  <a:lnTo>
                    <a:pt x="17995" y="7028"/>
                  </a:lnTo>
                  <a:lnTo>
                    <a:pt x="17918" y="6835"/>
                  </a:lnTo>
                  <a:lnTo>
                    <a:pt x="17841" y="6642"/>
                  </a:lnTo>
                  <a:lnTo>
                    <a:pt x="17725" y="6449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5"/>
                  </a:lnTo>
                  <a:lnTo>
                    <a:pt x="16567" y="5445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1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3"/>
                  </a:lnTo>
                  <a:lnTo>
                    <a:pt x="18343" y="3553"/>
                  </a:lnTo>
                  <a:lnTo>
                    <a:pt x="18382" y="3321"/>
                  </a:lnTo>
                  <a:lnTo>
                    <a:pt x="18343" y="3089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3"/>
                  </a:lnTo>
                  <a:lnTo>
                    <a:pt x="17841" y="2587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7"/>
                  </a:lnTo>
                  <a:lnTo>
                    <a:pt x="16953" y="2703"/>
                  </a:lnTo>
                  <a:lnTo>
                    <a:pt x="16760" y="2781"/>
                  </a:lnTo>
                  <a:lnTo>
                    <a:pt x="16567" y="2935"/>
                  </a:lnTo>
                  <a:lnTo>
                    <a:pt x="16412" y="3089"/>
                  </a:lnTo>
                  <a:lnTo>
                    <a:pt x="16258" y="3282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0"/>
                  </a:lnTo>
                  <a:lnTo>
                    <a:pt x="15524" y="5020"/>
                  </a:lnTo>
                  <a:lnTo>
                    <a:pt x="15099" y="4788"/>
                  </a:lnTo>
                  <a:lnTo>
                    <a:pt x="14675" y="4634"/>
                  </a:lnTo>
                  <a:lnTo>
                    <a:pt x="14211" y="4518"/>
                  </a:lnTo>
                  <a:lnTo>
                    <a:pt x="13748" y="4518"/>
                  </a:lnTo>
                  <a:lnTo>
                    <a:pt x="13362" y="4595"/>
                  </a:lnTo>
                  <a:lnTo>
                    <a:pt x="13169" y="4634"/>
                  </a:lnTo>
                  <a:lnTo>
                    <a:pt x="12975" y="4711"/>
                  </a:lnTo>
                  <a:lnTo>
                    <a:pt x="12782" y="4788"/>
                  </a:lnTo>
                  <a:lnTo>
                    <a:pt x="12628" y="4943"/>
                  </a:lnTo>
                  <a:lnTo>
                    <a:pt x="12512" y="5097"/>
                  </a:lnTo>
                  <a:lnTo>
                    <a:pt x="12435" y="5252"/>
                  </a:lnTo>
                  <a:lnTo>
                    <a:pt x="12396" y="5445"/>
                  </a:lnTo>
                  <a:lnTo>
                    <a:pt x="12473" y="5638"/>
                  </a:lnTo>
                  <a:lnTo>
                    <a:pt x="12551" y="5792"/>
                  </a:lnTo>
                  <a:lnTo>
                    <a:pt x="12705" y="5908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0"/>
                  </a:lnTo>
                  <a:lnTo>
                    <a:pt x="13786" y="6140"/>
                  </a:lnTo>
                  <a:lnTo>
                    <a:pt x="14134" y="6101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19"/>
                  </a:lnTo>
                  <a:lnTo>
                    <a:pt x="13671" y="6835"/>
                  </a:lnTo>
                  <a:lnTo>
                    <a:pt x="13439" y="6951"/>
                  </a:lnTo>
                  <a:lnTo>
                    <a:pt x="13207" y="7028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0"/>
                  </a:lnTo>
                  <a:lnTo>
                    <a:pt x="10968" y="6140"/>
                  </a:lnTo>
                  <a:lnTo>
                    <a:pt x="10774" y="5792"/>
                  </a:lnTo>
                  <a:lnTo>
                    <a:pt x="10504" y="5329"/>
                  </a:lnTo>
                  <a:lnTo>
                    <a:pt x="10311" y="4827"/>
                  </a:lnTo>
                  <a:lnTo>
                    <a:pt x="9886" y="3862"/>
                  </a:lnTo>
                  <a:lnTo>
                    <a:pt x="9655" y="3398"/>
                  </a:lnTo>
                  <a:lnTo>
                    <a:pt x="9423" y="2935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1"/>
                  </a:lnTo>
                  <a:lnTo>
                    <a:pt x="6874" y="502"/>
                  </a:lnTo>
                  <a:lnTo>
                    <a:pt x="6295" y="271"/>
                  </a:lnTo>
                  <a:lnTo>
                    <a:pt x="5716" y="116"/>
                  </a:lnTo>
                  <a:lnTo>
                    <a:pt x="5137" y="39"/>
                  </a:lnTo>
                  <a:lnTo>
                    <a:pt x="451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13"/>
            <p:cNvSpPr/>
            <p:nvPr/>
          </p:nvSpPr>
          <p:spPr>
            <a:xfrm>
              <a:off x="2672775" y="3239275"/>
              <a:ext cx="330175" cy="176700"/>
            </a:xfrm>
            <a:custGeom>
              <a:avLst/>
              <a:gdLst/>
              <a:ahLst/>
              <a:cxnLst/>
              <a:rect l="l" t="t" r="r" b="b"/>
              <a:pathLst>
                <a:path w="13207" h="7068" extrusionOk="0">
                  <a:moveTo>
                    <a:pt x="8110" y="310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80"/>
                  </a:lnTo>
                  <a:lnTo>
                    <a:pt x="8728" y="889"/>
                  </a:lnTo>
                  <a:lnTo>
                    <a:pt x="8766" y="1198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8"/>
                  </a:lnTo>
                  <a:lnTo>
                    <a:pt x="8033" y="2858"/>
                  </a:lnTo>
                  <a:lnTo>
                    <a:pt x="6836" y="4712"/>
                  </a:lnTo>
                  <a:lnTo>
                    <a:pt x="6681" y="4712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8"/>
                  </a:lnTo>
                  <a:lnTo>
                    <a:pt x="7453" y="889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10"/>
                  </a:lnTo>
                  <a:close/>
                  <a:moveTo>
                    <a:pt x="5909" y="5407"/>
                  </a:moveTo>
                  <a:lnTo>
                    <a:pt x="4673" y="5831"/>
                  </a:lnTo>
                  <a:lnTo>
                    <a:pt x="3437" y="6218"/>
                  </a:lnTo>
                  <a:lnTo>
                    <a:pt x="2781" y="6372"/>
                  </a:lnTo>
                  <a:lnTo>
                    <a:pt x="2125" y="6527"/>
                  </a:lnTo>
                  <a:lnTo>
                    <a:pt x="1700" y="6565"/>
                  </a:lnTo>
                  <a:lnTo>
                    <a:pt x="1314" y="6604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8"/>
                  </a:lnTo>
                  <a:lnTo>
                    <a:pt x="696" y="6063"/>
                  </a:lnTo>
                  <a:lnTo>
                    <a:pt x="696" y="5909"/>
                  </a:lnTo>
                  <a:lnTo>
                    <a:pt x="734" y="5793"/>
                  </a:lnTo>
                  <a:lnTo>
                    <a:pt x="812" y="5716"/>
                  </a:lnTo>
                  <a:lnTo>
                    <a:pt x="889" y="5677"/>
                  </a:lnTo>
                  <a:lnTo>
                    <a:pt x="1082" y="5600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7"/>
                  </a:lnTo>
                  <a:close/>
                  <a:moveTo>
                    <a:pt x="7067" y="5098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6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9"/>
                  </a:lnTo>
                  <a:lnTo>
                    <a:pt x="12589" y="6025"/>
                  </a:lnTo>
                  <a:lnTo>
                    <a:pt x="12628" y="6179"/>
                  </a:lnTo>
                  <a:lnTo>
                    <a:pt x="12589" y="6527"/>
                  </a:lnTo>
                  <a:lnTo>
                    <a:pt x="12435" y="6604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4"/>
                  </a:lnTo>
                  <a:lnTo>
                    <a:pt x="10929" y="6527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9"/>
                  </a:lnTo>
                  <a:lnTo>
                    <a:pt x="8226" y="5677"/>
                  </a:lnTo>
                  <a:lnTo>
                    <a:pt x="7067" y="5098"/>
                  </a:lnTo>
                  <a:close/>
                  <a:moveTo>
                    <a:pt x="8148" y="1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7"/>
                  </a:lnTo>
                  <a:lnTo>
                    <a:pt x="6681" y="2433"/>
                  </a:lnTo>
                  <a:lnTo>
                    <a:pt x="6527" y="3592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1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8"/>
                  </a:lnTo>
                  <a:lnTo>
                    <a:pt x="1391" y="5175"/>
                  </a:lnTo>
                  <a:lnTo>
                    <a:pt x="1005" y="5214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600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5"/>
                  </a:lnTo>
                  <a:lnTo>
                    <a:pt x="117" y="6449"/>
                  </a:lnTo>
                  <a:lnTo>
                    <a:pt x="232" y="6604"/>
                  </a:lnTo>
                  <a:lnTo>
                    <a:pt x="348" y="6681"/>
                  </a:lnTo>
                  <a:lnTo>
                    <a:pt x="464" y="6797"/>
                  </a:lnTo>
                  <a:lnTo>
                    <a:pt x="773" y="6913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3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6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9"/>
                  </a:lnTo>
                  <a:lnTo>
                    <a:pt x="6758" y="6102"/>
                  </a:lnTo>
                  <a:lnTo>
                    <a:pt x="6836" y="6295"/>
                  </a:lnTo>
                  <a:lnTo>
                    <a:pt x="7106" y="6256"/>
                  </a:lnTo>
                  <a:lnTo>
                    <a:pt x="7106" y="6218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7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7"/>
                  </a:lnTo>
                  <a:lnTo>
                    <a:pt x="11045" y="6951"/>
                  </a:lnTo>
                  <a:lnTo>
                    <a:pt x="11469" y="7029"/>
                  </a:lnTo>
                  <a:lnTo>
                    <a:pt x="11933" y="7067"/>
                  </a:lnTo>
                  <a:lnTo>
                    <a:pt x="12396" y="7029"/>
                  </a:lnTo>
                  <a:lnTo>
                    <a:pt x="12589" y="6990"/>
                  </a:lnTo>
                  <a:lnTo>
                    <a:pt x="12782" y="6913"/>
                  </a:lnTo>
                  <a:lnTo>
                    <a:pt x="12937" y="6797"/>
                  </a:lnTo>
                  <a:lnTo>
                    <a:pt x="13053" y="6681"/>
                  </a:lnTo>
                  <a:lnTo>
                    <a:pt x="13130" y="6527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5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7"/>
                  </a:lnTo>
                  <a:lnTo>
                    <a:pt x="12242" y="5291"/>
                  </a:lnTo>
                  <a:lnTo>
                    <a:pt x="11894" y="5214"/>
                  </a:lnTo>
                  <a:lnTo>
                    <a:pt x="11315" y="5098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2"/>
                  </a:lnTo>
                  <a:lnTo>
                    <a:pt x="8071" y="3515"/>
                  </a:lnTo>
                  <a:lnTo>
                    <a:pt x="8496" y="2858"/>
                  </a:lnTo>
                  <a:lnTo>
                    <a:pt x="8843" y="2202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7"/>
                  </a:lnTo>
                  <a:lnTo>
                    <a:pt x="9075" y="1275"/>
                  </a:lnTo>
                  <a:lnTo>
                    <a:pt x="9037" y="1005"/>
                  </a:lnTo>
                  <a:lnTo>
                    <a:pt x="8959" y="812"/>
                  </a:lnTo>
                  <a:lnTo>
                    <a:pt x="8882" y="580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13"/>
            <p:cNvSpPr/>
            <p:nvPr/>
          </p:nvSpPr>
          <p:spPr>
            <a:xfrm>
              <a:off x="4769575" y="2562550"/>
              <a:ext cx="144825" cy="164150"/>
            </a:xfrm>
            <a:custGeom>
              <a:avLst/>
              <a:gdLst/>
              <a:ahLst/>
              <a:cxnLst/>
              <a:rect l="l" t="t" r="r" b="b"/>
              <a:pathLst>
                <a:path w="5793" h="6566" extrusionOk="0">
                  <a:moveTo>
                    <a:pt x="2858" y="464"/>
                  </a:moveTo>
                  <a:lnTo>
                    <a:pt x="3360" y="619"/>
                  </a:lnTo>
                  <a:lnTo>
                    <a:pt x="3823" y="812"/>
                  </a:lnTo>
                  <a:lnTo>
                    <a:pt x="4248" y="1082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9"/>
                  </a:lnTo>
                  <a:lnTo>
                    <a:pt x="5252" y="2511"/>
                  </a:lnTo>
                  <a:lnTo>
                    <a:pt x="5290" y="2781"/>
                  </a:lnTo>
                  <a:lnTo>
                    <a:pt x="5329" y="3051"/>
                  </a:lnTo>
                  <a:lnTo>
                    <a:pt x="5329" y="3322"/>
                  </a:lnTo>
                  <a:lnTo>
                    <a:pt x="5290" y="3785"/>
                  </a:lnTo>
                  <a:lnTo>
                    <a:pt x="5175" y="4248"/>
                  </a:lnTo>
                  <a:lnTo>
                    <a:pt x="4982" y="4712"/>
                  </a:lnTo>
                  <a:lnTo>
                    <a:pt x="4711" y="5098"/>
                  </a:lnTo>
                  <a:lnTo>
                    <a:pt x="4364" y="5445"/>
                  </a:lnTo>
                  <a:lnTo>
                    <a:pt x="4016" y="5716"/>
                  </a:lnTo>
                  <a:lnTo>
                    <a:pt x="3784" y="5832"/>
                  </a:lnTo>
                  <a:lnTo>
                    <a:pt x="3553" y="5947"/>
                  </a:lnTo>
                  <a:lnTo>
                    <a:pt x="3321" y="6025"/>
                  </a:lnTo>
                  <a:lnTo>
                    <a:pt x="3089" y="6063"/>
                  </a:lnTo>
                  <a:lnTo>
                    <a:pt x="2780" y="6102"/>
                  </a:lnTo>
                  <a:lnTo>
                    <a:pt x="2510" y="6102"/>
                  </a:lnTo>
                  <a:lnTo>
                    <a:pt x="2201" y="6063"/>
                  </a:lnTo>
                  <a:lnTo>
                    <a:pt x="1970" y="5986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600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1"/>
                  </a:lnTo>
                  <a:lnTo>
                    <a:pt x="734" y="4789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5"/>
                  </a:lnTo>
                  <a:lnTo>
                    <a:pt x="464" y="2974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700"/>
                  </a:lnTo>
                  <a:lnTo>
                    <a:pt x="966" y="1507"/>
                  </a:lnTo>
                  <a:lnTo>
                    <a:pt x="1120" y="1275"/>
                  </a:lnTo>
                  <a:lnTo>
                    <a:pt x="1313" y="1121"/>
                  </a:lnTo>
                  <a:lnTo>
                    <a:pt x="1506" y="927"/>
                  </a:lnTo>
                  <a:lnTo>
                    <a:pt x="1738" y="812"/>
                  </a:lnTo>
                  <a:lnTo>
                    <a:pt x="1970" y="696"/>
                  </a:lnTo>
                  <a:lnTo>
                    <a:pt x="2201" y="580"/>
                  </a:lnTo>
                  <a:lnTo>
                    <a:pt x="2472" y="541"/>
                  </a:lnTo>
                  <a:lnTo>
                    <a:pt x="2780" y="503"/>
                  </a:lnTo>
                  <a:lnTo>
                    <a:pt x="2819" y="503"/>
                  </a:lnTo>
                  <a:lnTo>
                    <a:pt x="2858" y="464"/>
                  </a:lnTo>
                  <a:close/>
                  <a:moveTo>
                    <a:pt x="2665" y="1"/>
                  </a:moveTo>
                  <a:lnTo>
                    <a:pt x="2587" y="39"/>
                  </a:lnTo>
                  <a:lnTo>
                    <a:pt x="2510" y="78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1"/>
                  </a:lnTo>
                  <a:lnTo>
                    <a:pt x="1854" y="310"/>
                  </a:lnTo>
                  <a:lnTo>
                    <a:pt x="1622" y="387"/>
                  </a:lnTo>
                  <a:lnTo>
                    <a:pt x="1390" y="503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7"/>
                  </a:lnTo>
                  <a:lnTo>
                    <a:pt x="348" y="1738"/>
                  </a:lnTo>
                  <a:lnTo>
                    <a:pt x="155" y="2279"/>
                  </a:lnTo>
                  <a:lnTo>
                    <a:pt x="39" y="2858"/>
                  </a:lnTo>
                  <a:lnTo>
                    <a:pt x="0" y="3399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3"/>
                  </a:lnTo>
                  <a:lnTo>
                    <a:pt x="309" y="4943"/>
                  </a:lnTo>
                  <a:lnTo>
                    <a:pt x="425" y="5214"/>
                  </a:lnTo>
                  <a:lnTo>
                    <a:pt x="579" y="5445"/>
                  </a:lnTo>
                  <a:lnTo>
                    <a:pt x="734" y="5677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8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7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7"/>
                  </a:lnTo>
                  <a:lnTo>
                    <a:pt x="3476" y="6449"/>
                  </a:lnTo>
                  <a:lnTo>
                    <a:pt x="3784" y="6334"/>
                  </a:lnTo>
                  <a:lnTo>
                    <a:pt x="4055" y="6218"/>
                  </a:lnTo>
                  <a:lnTo>
                    <a:pt x="4325" y="6063"/>
                  </a:lnTo>
                  <a:lnTo>
                    <a:pt x="4557" y="5909"/>
                  </a:lnTo>
                  <a:lnTo>
                    <a:pt x="4788" y="5716"/>
                  </a:lnTo>
                  <a:lnTo>
                    <a:pt x="4982" y="5484"/>
                  </a:lnTo>
                  <a:lnTo>
                    <a:pt x="5175" y="5252"/>
                  </a:lnTo>
                  <a:lnTo>
                    <a:pt x="5329" y="4982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1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8"/>
                  </a:lnTo>
                  <a:lnTo>
                    <a:pt x="5561" y="2047"/>
                  </a:lnTo>
                  <a:lnTo>
                    <a:pt x="5406" y="1777"/>
                  </a:lnTo>
                  <a:lnTo>
                    <a:pt x="5252" y="1507"/>
                  </a:lnTo>
                  <a:lnTo>
                    <a:pt x="5059" y="1275"/>
                  </a:lnTo>
                  <a:lnTo>
                    <a:pt x="4866" y="1043"/>
                  </a:lnTo>
                  <a:lnTo>
                    <a:pt x="4634" y="812"/>
                  </a:lnTo>
                  <a:lnTo>
                    <a:pt x="4402" y="619"/>
                  </a:lnTo>
                  <a:lnTo>
                    <a:pt x="4132" y="464"/>
                  </a:lnTo>
                  <a:lnTo>
                    <a:pt x="3862" y="310"/>
                  </a:lnTo>
                  <a:lnTo>
                    <a:pt x="3591" y="194"/>
                  </a:lnTo>
                  <a:lnTo>
                    <a:pt x="3282" y="117"/>
                  </a:lnTo>
                  <a:lnTo>
                    <a:pt x="2974" y="39"/>
                  </a:lnTo>
                  <a:lnTo>
                    <a:pt x="266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13"/>
            <p:cNvSpPr/>
            <p:nvPr/>
          </p:nvSpPr>
          <p:spPr>
            <a:xfrm>
              <a:off x="4802400" y="27817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0"/>
                  </a:moveTo>
                  <a:lnTo>
                    <a:pt x="12434" y="39"/>
                  </a:lnTo>
                  <a:lnTo>
                    <a:pt x="12357" y="77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8"/>
                  </a:lnTo>
                  <a:lnTo>
                    <a:pt x="12164" y="1043"/>
                  </a:lnTo>
                  <a:lnTo>
                    <a:pt x="12009" y="1197"/>
                  </a:lnTo>
                  <a:lnTo>
                    <a:pt x="11855" y="1313"/>
                  </a:lnTo>
                  <a:lnTo>
                    <a:pt x="11430" y="1545"/>
                  </a:lnTo>
                  <a:lnTo>
                    <a:pt x="11005" y="1699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4" y="2085"/>
                  </a:lnTo>
                  <a:lnTo>
                    <a:pt x="9345" y="2008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0"/>
                  </a:lnTo>
                  <a:lnTo>
                    <a:pt x="8611" y="1699"/>
                  </a:lnTo>
                  <a:lnTo>
                    <a:pt x="8804" y="2008"/>
                  </a:lnTo>
                  <a:lnTo>
                    <a:pt x="8997" y="2279"/>
                  </a:lnTo>
                  <a:lnTo>
                    <a:pt x="7839" y="2587"/>
                  </a:lnTo>
                  <a:lnTo>
                    <a:pt x="6719" y="2819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9" y="3282"/>
                  </a:lnTo>
                  <a:lnTo>
                    <a:pt x="3746" y="2935"/>
                  </a:lnTo>
                  <a:lnTo>
                    <a:pt x="3784" y="2587"/>
                  </a:lnTo>
                  <a:lnTo>
                    <a:pt x="3707" y="2240"/>
                  </a:lnTo>
                  <a:lnTo>
                    <a:pt x="3630" y="1892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7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8"/>
                  </a:lnTo>
                  <a:lnTo>
                    <a:pt x="1815" y="3437"/>
                  </a:lnTo>
                  <a:lnTo>
                    <a:pt x="1352" y="3398"/>
                  </a:lnTo>
                  <a:lnTo>
                    <a:pt x="965" y="3360"/>
                  </a:lnTo>
                  <a:lnTo>
                    <a:pt x="772" y="3282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3"/>
                  </a:lnTo>
                  <a:lnTo>
                    <a:pt x="309" y="2665"/>
                  </a:lnTo>
                  <a:lnTo>
                    <a:pt x="232" y="2587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3"/>
                  </a:lnTo>
                  <a:lnTo>
                    <a:pt x="0" y="2858"/>
                  </a:lnTo>
                  <a:lnTo>
                    <a:pt x="0" y="3012"/>
                  </a:lnTo>
                  <a:lnTo>
                    <a:pt x="0" y="3167"/>
                  </a:lnTo>
                  <a:lnTo>
                    <a:pt x="39" y="3282"/>
                  </a:lnTo>
                  <a:lnTo>
                    <a:pt x="116" y="3398"/>
                  </a:lnTo>
                  <a:lnTo>
                    <a:pt x="193" y="3514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0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0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2"/>
                  </a:lnTo>
                  <a:lnTo>
                    <a:pt x="12048" y="1699"/>
                  </a:lnTo>
                  <a:lnTo>
                    <a:pt x="12357" y="1506"/>
                  </a:lnTo>
                  <a:lnTo>
                    <a:pt x="12627" y="1236"/>
                  </a:lnTo>
                  <a:lnTo>
                    <a:pt x="12704" y="1081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79"/>
                  </a:lnTo>
                  <a:lnTo>
                    <a:pt x="12820" y="386"/>
                  </a:lnTo>
                  <a:lnTo>
                    <a:pt x="12743" y="155"/>
                  </a:lnTo>
                  <a:lnTo>
                    <a:pt x="12704" y="77"/>
                  </a:lnTo>
                  <a:lnTo>
                    <a:pt x="12627" y="39"/>
                  </a:lnTo>
                  <a:lnTo>
                    <a:pt x="125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13"/>
            <p:cNvSpPr/>
            <p:nvPr/>
          </p:nvSpPr>
          <p:spPr>
            <a:xfrm>
              <a:off x="4737700" y="2534550"/>
              <a:ext cx="459550" cy="296400"/>
            </a:xfrm>
            <a:custGeom>
              <a:avLst/>
              <a:gdLst/>
              <a:ahLst/>
              <a:cxnLst/>
              <a:rect l="l" t="t" r="r" b="b"/>
              <a:pathLst>
                <a:path w="18382" h="11856" extrusionOk="0">
                  <a:moveTo>
                    <a:pt x="17648" y="2936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9"/>
                  </a:lnTo>
                  <a:lnTo>
                    <a:pt x="17880" y="3322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40"/>
                  </a:lnTo>
                  <a:lnTo>
                    <a:pt x="17648" y="4133"/>
                  </a:lnTo>
                  <a:lnTo>
                    <a:pt x="17300" y="4403"/>
                  </a:lnTo>
                  <a:lnTo>
                    <a:pt x="17030" y="4596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4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5"/>
                  </a:lnTo>
                  <a:lnTo>
                    <a:pt x="16528" y="3515"/>
                  </a:lnTo>
                  <a:lnTo>
                    <a:pt x="16721" y="3283"/>
                  </a:lnTo>
                  <a:lnTo>
                    <a:pt x="16953" y="3129"/>
                  </a:lnTo>
                  <a:lnTo>
                    <a:pt x="17223" y="2974"/>
                  </a:lnTo>
                  <a:lnTo>
                    <a:pt x="17493" y="2936"/>
                  </a:lnTo>
                  <a:close/>
                  <a:moveTo>
                    <a:pt x="14211" y="4866"/>
                  </a:moveTo>
                  <a:lnTo>
                    <a:pt x="14481" y="4905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30"/>
                  </a:lnTo>
                  <a:lnTo>
                    <a:pt x="14752" y="5523"/>
                  </a:lnTo>
                  <a:lnTo>
                    <a:pt x="14288" y="5677"/>
                  </a:lnTo>
                  <a:lnTo>
                    <a:pt x="14018" y="5716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600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7"/>
                  </a:lnTo>
                  <a:lnTo>
                    <a:pt x="13169" y="5021"/>
                  </a:lnTo>
                  <a:lnTo>
                    <a:pt x="13323" y="4944"/>
                  </a:lnTo>
                  <a:lnTo>
                    <a:pt x="13555" y="4905"/>
                  </a:lnTo>
                  <a:lnTo>
                    <a:pt x="13864" y="4866"/>
                  </a:lnTo>
                  <a:close/>
                  <a:moveTo>
                    <a:pt x="15756" y="5523"/>
                  </a:moveTo>
                  <a:lnTo>
                    <a:pt x="16374" y="5832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4"/>
                  </a:lnTo>
                  <a:lnTo>
                    <a:pt x="17571" y="6913"/>
                  </a:lnTo>
                  <a:lnTo>
                    <a:pt x="17609" y="7067"/>
                  </a:lnTo>
                  <a:lnTo>
                    <a:pt x="17609" y="7222"/>
                  </a:lnTo>
                  <a:lnTo>
                    <a:pt x="17609" y="7454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4"/>
                  </a:lnTo>
                  <a:lnTo>
                    <a:pt x="17146" y="7724"/>
                  </a:lnTo>
                  <a:lnTo>
                    <a:pt x="16953" y="7685"/>
                  </a:lnTo>
                  <a:lnTo>
                    <a:pt x="16798" y="7608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7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2"/>
                  </a:lnTo>
                  <a:lnTo>
                    <a:pt x="15756" y="5523"/>
                  </a:lnTo>
                  <a:close/>
                  <a:moveTo>
                    <a:pt x="4944" y="464"/>
                  </a:moveTo>
                  <a:lnTo>
                    <a:pt x="5561" y="503"/>
                  </a:lnTo>
                  <a:lnTo>
                    <a:pt x="6141" y="657"/>
                  </a:lnTo>
                  <a:lnTo>
                    <a:pt x="6681" y="889"/>
                  </a:lnTo>
                  <a:lnTo>
                    <a:pt x="7222" y="1198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5"/>
                  </a:lnTo>
                  <a:lnTo>
                    <a:pt x="8766" y="2781"/>
                  </a:lnTo>
                  <a:lnTo>
                    <a:pt x="9037" y="3206"/>
                  </a:lnTo>
                  <a:lnTo>
                    <a:pt x="9268" y="3669"/>
                  </a:lnTo>
                  <a:lnTo>
                    <a:pt x="9693" y="4596"/>
                  </a:lnTo>
                  <a:lnTo>
                    <a:pt x="10079" y="5523"/>
                  </a:lnTo>
                  <a:lnTo>
                    <a:pt x="10272" y="5909"/>
                  </a:lnTo>
                  <a:lnTo>
                    <a:pt x="10504" y="6295"/>
                  </a:lnTo>
                  <a:lnTo>
                    <a:pt x="10736" y="6643"/>
                  </a:lnTo>
                  <a:lnTo>
                    <a:pt x="11006" y="6913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1"/>
                  </a:lnTo>
                  <a:lnTo>
                    <a:pt x="13207" y="7492"/>
                  </a:lnTo>
                  <a:lnTo>
                    <a:pt x="13516" y="7415"/>
                  </a:lnTo>
                  <a:lnTo>
                    <a:pt x="13825" y="7260"/>
                  </a:lnTo>
                  <a:lnTo>
                    <a:pt x="14095" y="7106"/>
                  </a:lnTo>
                  <a:lnTo>
                    <a:pt x="14366" y="6952"/>
                  </a:lnTo>
                  <a:lnTo>
                    <a:pt x="14597" y="6720"/>
                  </a:lnTo>
                  <a:lnTo>
                    <a:pt x="14829" y="6488"/>
                  </a:lnTo>
                  <a:lnTo>
                    <a:pt x="14829" y="6488"/>
                  </a:lnTo>
                  <a:lnTo>
                    <a:pt x="14404" y="7222"/>
                  </a:lnTo>
                  <a:lnTo>
                    <a:pt x="13941" y="7878"/>
                  </a:lnTo>
                  <a:lnTo>
                    <a:pt x="13439" y="8535"/>
                  </a:lnTo>
                  <a:lnTo>
                    <a:pt x="12860" y="9114"/>
                  </a:lnTo>
                  <a:lnTo>
                    <a:pt x="12242" y="9616"/>
                  </a:lnTo>
                  <a:lnTo>
                    <a:pt x="11547" y="10079"/>
                  </a:lnTo>
                  <a:lnTo>
                    <a:pt x="10813" y="10504"/>
                  </a:lnTo>
                  <a:lnTo>
                    <a:pt x="10041" y="10813"/>
                  </a:lnTo>
                  <a:lnTo>
                    <a:pt x="9462" y="11006"/>
                  </a:lnTo>
                  <a:lnTo>
                    <a:pt x="8882" y="11161"/>
                  </a:lnTo>
                  <a:lnTo>
                    <a:pt x="8303" y="11276"/>
                  </a:lnTo>
                  <a:lnTo>
                    <a:pt x="7724" y="11315"/>
                  </a:lnTo>
                  <a:lnTo>
                    <a:pt x="7145" y="11354"/>
                  </a:lnTo>
                  <a:lnTo>
                    <a:pt x="6604" y="11315"/>
                  </a:lnTo>
                  <a:lnTo>
                    <a:pt x="6025" y="11238"/>
                  </a:lnTo>
                  <a:lnTo>
                    <a:pt x="5484" y="11122"/>
                  </a:lnTo>
                  <a:lnTo>
                    <a:pt x="4944" y="10967"/>
                  </a:lnTo>
                  <a:lnTo>
                    <a:pt x="4442" y="10736"/>
                  </a:lnTo>
                  <a:lnTo>
                    <a:pt x="3940" y="10504"/>
                  </a:lnTo>
                  <a:lnTo>
                    <a:pt x="3476" y="10195"/>
                  </a:lnTo>
                  <a:lnTo>
                    <a:pt x="3013" y="9848"/>
                  </a:lnTo>
                  <a:lnTo>
                    <a:pt x="2549" y="9461"/>
                  </a:lnTo>
                  <a:lnTo>
                    <a:pt x="2163" y="9037"/>
                  </a:lnTo>
                  <a:lnTo>
                    <a:pt x="1777" y="8573"/>
                  </a:lnTo>
                  <a:lnTo>
                    <a:pt x="1430" y="8033"/>
                  </a:lnTo>
                  <a:lnTo>
                    <a:pt x="1121" y="7492"/>
                  </a:lnTo>
                  <a:lnTo>
                    <a:pt x="850" y="6913"/>
                  </a:lnTo>
                  <a:lnTo>
                    <a:pt x="657" y="6334"/>
                  </a:lnTo>
                  <a:lnTo>
                    <a:pt x="503" y="5754"/>
                  </a:lnTo>
                  <a:lnTo>
                    <a:pt x="426" y="5137"/>
                  </a:lnTo>
                  <a:lnTo>
                    <a:pt x="426" y="4519"/>
                  </a:lnTo>
                  <a:lnTo>
                    <a:pt x="503" y="3862"/>
                  </a:lnTo>
                  <a:lnTo>
                    <a:pt x="696" y="3283"/>
                  </a:lnTo>
                  <a:lnTo>
                    <a:pt x="928" y="2743"/>
                  </a:lnTo>
                  <a:lnTo>
                    <a:pt x="1275" y="2241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80"/>
                  </a:lnTo>
                  <a:lnTo>
                    <a:pt x="4326" y="464"/>
                  </a:lnTo>
                  <a:close/>
                  <a:moveTo>
                    <a:pt x="4519" y="1"/>
                  </a:moveTo>
                  <a:lnTo>
                    <a:pt x="4249" y="39"/>
                  </a:lnTo>
                  <a:lnTo>
                    <a:pt x="3901" y="78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6"/>
                  </a:lnTo>
                  <a:lnTo>
                    <a:pt x="2472" y="580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4"/>
                  </a:lnTo>
                  <a:lnTo>
                    <a:pt x="1082" y="1700"/>
                  </a:lnTo>
                  <a:lnTo>
                    <a:pt x="773" y="2163"/>
                  </a:lnTo>
                  <a:lnTo>
                    <a:pt x="503" y="2627"/>
                  </a:lnTo>
                  <a:lnTo>
                    <a:pt x="310" y="3090"/>
                  </a:lnTo>
                  <a:lnTo>
                    <a:pt x="155" y="3592"/>
                  </a:lnTo>
                  <a:lnTo>
                    <a:pt x="40" y="4094"/>
                  </a:lnTo>
                  <a:lnTo>
                    <a:pt x="1" y="4596"/>
                  </a:lnTo>
                  <a:lnTo>
                    <a:pt x="1" y="5137"/>
                  </a:lnTo>
                  <a:lnTo>
                    <a:pt x="78" y="5639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9"/>
                  </a:lnTo>
                  <a:lnTo>
                    <a:pt x="1237" y="8612"/>
                  </a:lnTo>
                  <a:lnTo>
                    <a:pt x="1545" y="9037"/>
                  </a:lnTo>
                  <a:lnTo>
                    <a:pt x="2009" y="9577"/>
                  </a:lnTo>
                  <a:lnTo>
                    <a:pt x="2472" y="10041"/>
                  </a:lnTo>
                  <a:lnTo>
                    <a:pt x="2974" y="10427"/>
                  </a:lnTo>
                  <a:lnTo>
                    <a:pt x="3476" y="10813"/>
                  </a:lnTo>
                  <a:lnTo>
                    <a:pt x="4055" y="11083"/>
                  </a:lnTo>
                  <a:lnTo>
                    <a:pt x="4596" y="11354"/>
                  </a:lnTo>
                  <a:lnTo>
                    <a:pt x="5214" y="11547"/>
                  </a:lnTo>
                  <a:lnTo>
                    <a:pt x="5832" y="11701"/>
                  </a:lnTo>
                  <a:lnTo>
                    <a:pt x="5870" y="11856"/>
                  </a:lnTo>
                  <a:lnTo>
                    <a:pt x="6218" y="11778"/>
                  </a:lnTo>
                  <a:lnTo>
                    <a:pt x="7029" y="11817"/>
                  </a:lnTo>
                  <a:lnTo>
                    <a:pt x="7840" y="11817"/>
                  </a:lnTo>
                  <a:lnTo>
                    <a:pt x="8689" y="11701"/>
                  </a:lnTo>
                  <a:lnTo>
                    <a:pt x="9539" y="11508"/>
                  </a:lnTo>
                  <a:lnTo>
                    <a:pt x="10272" y="11238"/>
                  </a:lnTo>
                  <a:lnTo>
                    <a:pt x="11006" y="10929"/>
                  </a:lnTo>
                  <a:lnTo>
                    <a:pt x="11315" y="10813"/>
                  </a:lnTo>
                  <a:lnTo>
                    <a:pt x="11315" y="10774"/>
                  </a:lnTo>
                  <a:lnTo>
                    <a:pt x="12049" y="10350"/>
                  </a:lnTo>
                  <a:lnTo>
                    <a:pt x="12705" y="9848"/>
                  </a:lnTo>
                  <a:lnTo>
                    <a:pt x="13362" y="9307"/>
                  </a:lnTo>
                  <a:lnTo>
                    <a:pt x="13941" y="8689"/>
                  </a:lnTo>
                  <a:lnTo>
                    <a:pt x="14481" y="8033"/>
                  </a:lnTo>
                  <a:lnTo>
                    <a:pt x="14713" y="7685"/>
                  </a:lnTo>
                  <a:lnTo>
                    <a:pt x="14906" y="7299"/>
                  </a:lnTo>
                  <a:lnTo>
                    <a:pt x="15099" y="6952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20"/>
                  </a:lnTo>
                  <a:lnTo>
                    <a:pt x="15987" y="7145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7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3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4"/>
                  </a:lnTo>
                  <a:lnTo>
                    <a:pt x="18034" y="7260"/>
                  </a:lnTo>
                  <a:lnTo>
                    <a:pt x="17995" y="7029"/>
                  </a:lnTo>
                  <a:lnTo>
                    <a:pt x="17918" y="6836"/>
                  </a:lnTo>
                  <a:lnTo>
                    <a:pt x="17841" y="6643"/>
                  </a:lnTo>
                  <a:lnTo>
                    <a:pt x="17725" y="6450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6"/>
                  </a:lnTo>
                  <a:lnTo>
                    <a:pt x="16567" y="5446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2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4"/>
                  </a:lnTo>
                  <a:lnTo>
                    <a:pt x="18343" y="3553"/>
                  </a:lnTo>
                  <a:lnTo>
                    <a:pt x="18382" y="3322"/>
                  </a:lnTo>
                  <a:lnTo>
                    <a:pt x="18343" y="3090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4"/>
                  </a:lnTo>
                  <a:lnTo>
                    <a:pt x="17841" y="2588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8"/>
                  </a:lnTo>
                  <a:lnTo>
                    <a:pt x="16953" y="2704"/>
                  </a:lnTo>
                  <a:lnTo>
                    <a:pt x="16760" y="2781"/>
                  </a:lnTo>
                  <a:lnTo>
                    <a:pt x="16567" y="2936"/>
                  </a:lnTo>
                  <a:lnTo>
                    <a:pt x="16412" y="3090"/>
                  </a:lnTo>
                  <a:lnTo>
                    <a:pt x="16258" y="3283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1"/>
                  </a:lnTo>
                  <a:lnTo>
                    <a:pt x="15524" y="5021"/>
                  </a:lnTo>
                  <a:lnTo>
                    <a:pt x="15099" y="4789"/>
                  </a:lnTo>
                  <a:lnTo>
                    <a:pt x="14675" y="4635"/>
                  </a:lnTo>
                  <a:lnTo>
                    <a:pt x="14211" y="4519"/>
                  </a:lnTo>
                  <a:lnTo>
                    <a:pt x="13748" y="4519"/>
                  </a:lnTo>
                  <a:lnTo>
                    <a:pt x="13362" y="4596"/>
                  </a:lnTo>
                  <a:lnTo>
                    <a:pt x="13169" y="4635"/>
                  </a:lnTo>
                  <a:lnTo>
                    <a:pt x="12975" y="4712"/>
                  </a:lnTo>
                  <a:lnTo>
                    <a:pt x="12782" y="4789"/>
                  </a:lnTo>
                  <a:lnTo>
                    <a:pt x="12628" y="4944"/>
                  </a:lnTo>
                  <a:lnTo>
                    <a:pt x="12512" y="5098"/>
                  </a:lnTo>
                  <a:lnTo>
                    <a:pt x="12435" y="5252"/>
                  </a:lnTo>
                  <a:lnTo>
                    <a:pt x="12396" y="5446"/>
                  </a:lnTo>
                  <a:lnTo>
                    <a:pt x="12473" y="5639"/>
                  </a:lnTo>
                  <a:lnTo>
                    <a:pt x="12551" y="5793"/>
                  </a:lnTo>
                  <a:lnTo>
                    <a:pt x="12705" y="5909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1"/>
                  </a:lnTo>
                  <a:lnTo>
                    <a:pt x="13786" y="6141"/>
                  </a:lnTo>
                  <a:lnTo>
                    <a:pt x="14134" y="6102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20"/>
                  </a:lnTo>
                  <a:lnTo>
                    <a:pt x="13671" y="6836"/>
                  </a:lnTo>
                  <a:lnTo>
                    <a:pt x="13439" y="6952"/>
                  </a:lnTo>
                  <a:lnTo>
                    <a:pt x="13207" y="7029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1"/>
                  </a:lnTo>
                  <a:lnTo>
                    <a:pt x="10968" y="6141"/>
                  </a:lnTo>
                  <a:lnTo>
                    <a:pt x="10774" y="5793"/>
                  </a:lnTo>
                  <a:lnTo>
                    <a:pt x="10504" y="5330"/>
                  </a:lnTo>
                  <a:lnTo>
                    <a:pt x="10311" y="4828"/>
                  </a:lnTo>
                  <a:lnTo>
                    <a:pt x="9886" y="3862"/>
                  </a:lnTo>
                  <a:lnTo>
                    <a:pt x="9655" y="3399"/>
                  </a:lnTo>
                  <a:lnTo>
                    <a:pt x="9423" y="2936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2"/>
                  </a:lnTo>
                  <a:lnTo>
                    <a:pt x="6874" y="503"/>
                  </a:lnTo>
                  <a:lnTo>
                    <a:pt x="6295" y="271"/>
                  </a:lnTo>
                  <a:lnTo>
                    <a:pt x="5716" y="117"/>
                  </a:lnTo>
                  <a:lnTo>
                    <a:pt x="5137" y="39"/>
                  </a:lnTo>
                  <a:lnTo>
                    <a:pt x="451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13"/>
            <p:cNvSpPr/>
            <p:nvPr/>
          </p:nvSpPr>
          <p:spPr>
            <a:xfrm>
              <a:off x="4673025" y="2378175"/>
              <a:ext cx="330175" cy="176675"/>
            </a:xfrm>
            <a:custGeom>
              <a:avLst/>
              <a:gdLst/>
              <a:ahLst/>
              <a:cxnLst/>
              <a:rect l="l" t="t" r="r" b="b"/>
              <a:pathLst>
                <a:path w="13207" h="7067" extrusionOk="0">
                  <a:moveTo>
                    <a:pt x="8110" y="309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79"/>
                  </a:lnTo>
                  <a:lnTo>
                    <a:pt x="8728" y="888"/>
                  </a:lnTo>
                  <a:lnTo>
                    <a:pt x="8766" y="1197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7"/>
                  </a:lnTo>
                  <a:lnTo>
                    <a:pt x="8033" y="2858"/>
                  </a:lnTo>
                  <a:lnTo>
                    <a:pt x="6836" y="4711"/>
                  </a:lnTo>
                  <a:lnTo>
                    <a:pt x="6681" y="4711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7"/>
                  </a:lnTo>
                  <a:lnTo>
                    <a:pt x="7453" y="888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09"/>
                  </a:lnTo>
                  <a:close/>
                  <a:moveTo>
                    <a:pt x="5909" y="5406"/>
                  </a:moveTo>
                  <a:lnTo>
                    <a:pt x="4673" y="5831"/>
                  </a:lnTo>
                  <a:lnTo>
                    <a:pt x="3437" y="6217"/>
                  </a:lnTo>
                  <a:lnTo>
                    <a:pt x="2781" y="6372"/>
                  </a:lnTo>
                  <a:lnTo>
                    <a:pt x="2125" y="6526"/>
                  </a:lnTo>
                  <a:lnTo>
                    <a:pt x="1700" y="6565"/>
                  </a:lnTo>
                  <a:lnTo>
                    <a:pt x="1314" y="6603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7"/>
                  </a:lnTo>
                  <a:lnTo>
                    <a:pt x="696" y="6063"/>
                  </a:lnTo>
                  <a:lnTo>
                    <a:pt x="696" y="5908"/>
                  </a:lnTo>
                  <a:lnTo>
                    <a:pt x="734" y="5792"/>
                  </a:lnTo>
                  <a:lnTo>
                    <a:pt x="812" y="5715"/>
                  </a:lnTo>
                  <a:lnTo>
                    <a:pt x="889" y="5677"/>
                  </a:lnTo>
                  <a:lnTo>
                    <a:pt x="1082" y="5599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6"/>
                  </a:lnTo>
                  <a:close/>
                  <a:moveTo>
                    <a:pt x="7067" y="5097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5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8"/>
                  </a:lnTo>
                  <a:lnTo>
                    <a:pt x="12589" y="6024"/>
                  </a:lnTo>
                  <a:lnTo>
                    <a:pt x="12628" y="6179"/>
                  </a:lnTo>
                  <a:lnTo>
                    <a:pt x="12589" y="6526"/>
                  </a:lnTo>
                  <a:lnTo>
                    <a:pt x="12435" y="6603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3"/>
                  </a:lnTo>
                  <a:lnTo>
                    <a:pt x="10929" y="6526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8"/>
                  </a:lnTo>
                  <a:lnTo>
                    <a:pt x="8226" y="5677"/>
                  </a:lnTo>
                  <a:lnTo>
                    <a:pt x="7067" y="5097"/>
                  </a:lnTo>
                  <a:close/>
                  <a:moveTo>
                    <a:pt x="8148" y="0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6"/>
                  </a:lnTo>
                  <a:lnTo>
                    <a:pt x="6681" y="2433"/>
                  </a:lnTo>
                  <a:lnTo>
                    <a:pt x="6527" y="3591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0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7"/>
                  </a:lnTo>
                  <a:lnTo>
                    <a:pt x="1391" y="5175"/>
                  </a:lnTo>
                  <a:lnTo>
                    <a:pt x="1005" y="5213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599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4"/>
                  </a:lnTo>
                  <a:lnTo>
                    <a:pt x="117" y="6449"/>
                  </a:lnTo>
                  <a:lnTo>
                    <a:pt x="232" y="6603"/>
                  </a:lnTo>
                  <a:lnTo>
                    <a:pt x="348" y="6681"/>
                  </a:lnTo>
                  <a:lnTo>
                    <a:pt x="464" y="6796"/>
                  </a:lnTo>
                  <a:lnTo>
                    <a:pt x="773" y="6912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2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5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8"/>
                  </a:lnTo>
                  <a:lnTo>
                    <a:pt x="6758" y="6101"/>
                  </a:lnTo>
                  <a:lnTo>
                    <a:pt x="6836" y="6294"/>
                  </a:lnTo>
                  <a:lnTo>
                    <a:pt x="7106" y="6256"/>
                  </a:lnTo>
                  <a:lnTo>
                    <a:pt x="7106" y="6217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6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6"/>
                  </a:lnTo>
                  <a:lnTo>
                    <a:pt x="11045" y="6951"/>
                  </a:lnTo>
                  <a:lnTo>
                    <a:pt x="11469" y="7028"/>
                  </a:lnTo>
                  <a:lnTo>
                    <a:pt x="11933" y="7067"/>
                  </a:lnTo>
                  <a:lnTo>
                    <a:pt x="12396" y="7028"/>
                  </a:lnTo>
                  <a:lnTo>
                    <a:pt x="12589" y="6990"/>
                  </a:lnTo>
                  <a:lnTo>
                    <a:pt x="12782" y="6912"/>
                  </a:lnTo>
                  <a:lnTo>
                    <a:pt x="12937" y="6796"/>
                  </a:lnTo>
                  <a:lnTo>
                    <a:pt x="13053" y="6681"/>
                  </a:lnTo>
                  <a:lnTo>
                    <a:pt x="13130" y="6526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4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6"/>
                  </a:lnTo>
                  <a:lnTo>
                    <a:pt x="12242" y="5290"/>
                  </a:lnTo>
                  <a:lnTo>
                    <a:pt x="11894" y="5213"/>
                  </a:lnTo>
                  <a:lnTo>
                    <a:pt x="11315" y="5097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1"/>
                  </a:lnTo>
                  <a:lnTo>
                    <a:pt x="8071" y="3514"/>
                  </a:lnTo>
                  <a:lnTo>
                    <a:pt x="8496" y="2858"/>
                  </a:lnTo>
                  <a:lnTo>
                    <a:pt x="8844" y="2201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6"/>
                  </a:lnTo>
                  <a:lnTo>
                    <a:pt x="9075" y="1275"/>
                  </a:lnTo>
                  <a:lnTo>
                    <a:pt x="9037" y="1004"/>
                  </a:lnTo>
                  <a:lnTo>
                    <a:pt x="8959" y="811"/>
                  </a:lnTo>
                  <a:lnTo>
                    <a:pt x="8882" y="579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13"/>
            <p:cNvSpPr/>
            <p:nvPr/>
          </p:nvSpPr>
          <p:spPr>
            <a:xfrm>
              <a:off x="2715250" y="1912850"/>
              <a:ext cx="147725" cy="161250"/>
            </a:xfrm>
            <a:custGeom>
              <a:avLst/>
              <a:gdLst/>
              <a:ahLst/>
              <a:cxnLst/>
              <a:rect l="l" t="t" r="r" b="b"/>
              <a:pathLst>
                <a:path w="5909" h="6450" extrusionOk="0">
                  <a:moveTo>
                    <a:pt x="2781" y="503"/>
                  </a:moveTo>
                  <a:lnTo>
                    <a:pt x="3283" y="580"/>
                  </a:lnTo>
                  <a:lnTo>
                    <a:pt x="3746" y="735"/>
                  </a:lnTo>
                  <a:lnTo>
                    <a:pt x="4210" y="966"/>
                  </a:lnTo>
                  <a:lnTo>
                    <a:pt x="4403" y="1082"/>
                  </a:lnTo>
                  <a:lnTo>
                    <a:pt x="4596" y="1275"/>
                  </a:lnTo>
                  <a:lnTo>
                    <a:pt x="4750" y="1468"/>
                  </a:lnTo>
                  <a:lnTo>
                    <a:pt x="4943" y="1661"/>
                  </a:lnTo>
                  <a:lnTo>
                    <a:pt x="5059" y="1893"/>
                  </a:lnTo>
                  <a:lnTo>
                    <a:pt x="5175" y="2125"/>
                  </a:lnTo>
                  <a:lnTo>
                    <a:pt x="5330" y="2588"/>
                  </a:lnTo>
                  <a:lnTo>
                    <a:pt x="5407" y="3052"/>
                  </a:lnTo>
                  <a:lnTo>
                    <a:pt x="5407" y="3515"/>
                  </a:lnTo>
                  <a:lnTo>
                    <a:pt x="5368" y="4017"/>
                  </a:lnTo>
                  <a:lnTo>
                    <a:pt x="5214" y="4442"/>
                  </a:lnTo>
                  <a:lnTo>
                    <a:pt x="4982" y="4866"/>
                  </a:lnTo>
                  <a:lnTo>
                    <a:pt x="4828" y="5059"/>
                  </a:lnTo>
                  <a:lnTo>
                    <a:pt x="4673" y="5253"/>
                  </a:lnTo>
                  <a:lnTo>
                    <a:pt x="4480" y="5407"/>
                  </a:lnTo>
                  <a:lnTo>
                    <a:pt x="4287" y="5561"/>
                  </a:lnTo>
                  <a:lnTo>
                    <a:pt x="4017" y="5716"/>
                  </a:lnTo>
                  <a:lnTo>
                    <a:pt x="3746" y="5832"/>
                  </a:lnTo>
                  <a:lnTo>
                    <a:pt x="3515" y="5909"/>
                  </a:lnTo>
                  <a:lnTo>
                    <a:pt x="3244" y="5948"/>
                  </a:lnTo>
                  <a:lnTo>
                    <a:pt x="2742" y="5948"/>
                  </a:lnTo>
                  <a:lnTo>
                    <a:pt x="2511" y="5870"/>
                  </a:lnTo>
                  <a:lnTo>
                    <a:pt x="2279" y="5793"/>
                  </a:lnTo>
                  <a:lnTo>
                    <a:pt x="2047" y="5677"/>
                  </a:lnTo>
                  <a:lnTo>
                    <a:pt x="1816" y="5561"/>
                  </a:lnTo>
                  <a:lnTo>
                    <a:pt x="1623" y="5407"/>
                  </a:lnTo>
                  <a:lnTo>
                    <a:pt x="1429" y="5214"/>
                  </a:lnTo>
                  <a:lnTo>
                    <a:pt x="1082" y="4828"/>
                  </a:lnTo>
                  <a:lnTo>
                    <a:pt x="812" y="4364"/>
                  </a:lnTo>
                  <a:lnTo>
                    <a:pt x="619" y="3862"/>
                  </a:lnTo>
                  <a:lnTo>
                    <a:pt x="464" y="3322"/>
                  </a:lnTo>
                  <a:lnTo>
                    <a:pt x="426" y="2820"/>
                  </a:lnTo>
                  <a:lnTo>
                    <a:pt x="426" y="2550"/>
                  </a:lnTo>
                  <a:lnTo>
                    <a:pt x="464" y="2279"/>
                  </a:lnTo>
                  <a:lnTo>
                    <a:pt x="503" y="2048"/>
                  </a:lnTo>
                  <a:lnTo>
                    <a:pt x="619" y="1777"/>
                  </a:lnTo>
                  <a:lnTo>
                    <a:pt x="696" y="1584"/>
                  </a:lnTo>
                  <a:lnTo>
                    <a:pt x="850" y="1352"/>
                  </a:lnTo>
                  <a:lnTo>
                    <a:pt x="1005" y="1159"/>
                  </a:lnTo>
                  <a:lnTo>
                    <a:pt x="1198" y="966"/>
                  </a:lnTo>
                  <a:lnTo>
                    <a:pt x="1429" y="812"/>
                  </a:lnTo>
                  <a:lnTo>
                    <a:pt x="1700" y="657"/>
                  </a:lnTo>
                  <a:lnTo>
                    <a:pt x="1738" y="619"/>
                  </a:lnTo>
                  <a:lnTo>
                    <a:pt x="1738" y="580"/>
                  </a:lnTo>
                  <a:lnTo>
                    <a:pt x="2240" y="503"/>
                  </a:lnTo>
                  <a:close/>
                  <a:moveTo>
                    <a:pt x="2588" y="1"/>
                  </a:moveTo>
                  <a:lnTo>
                    <a:pt x="2279" y="40"/>
                  </a:lnTo>
                  <a:lnTo>
                    <a:pt x="1970" y="78"/>
                  </a:lnTo>
                  <a:lnTo>
                    <a:pt x="1661" y="155"/>
                  </a:lnTo>
                  <a:lnTo>
                    <a:pt x="1391" y="233"/>
                  </a:lnTo>
                  <a:lnTo>
                    <a:pt x="1314" y="310"/>
                  </a:lnTo>
                  <a:lnTo>
                    <a:pt x="1236" y="387"/>
                  </a:lnTo>
                  <a:lnTo>
                    <a:pt x="1236" y="464"/>
                  </a:lnTo>
                  <a:lnTo>
                    <a:pt x="1275" y="542"/>
                  </a:lnTo>
                  <a:lnTo>
                    <a:pt x="1005" y="657"/>
                  </a:lnTo>
                  <a:lnTo>
                    <a:pt x="773" y="850"/>
                  </a:lnTo>
                  <a:lnTo>
                    <a:pt x="580" y="1044"/>
                  </a:lnTo>
                  <a:lnTo>
                    <a:pt x="426" y="1237"/>
                  </a:lnTo>
                  <a:lnTo>
                    <a:pt x="271" y="1468"/>
                  </a:lnTo>
                  <a:lnTo>
                    <a:pt x="155" y="1700"/>
                  </a:lnTo>
                  <a:lnTo>
                    <a:pt x="78" y="1970"/>
                  </a:lnTo>
                  <a:lnTo>
                    <a:pt x="39" y="2241"/>
                  </a:lnTo>
                  <a:lnTo>
                    <a:pt x="1" y="2511"/>
                  </a:lnTo>
                  <a:lnTo>
                    <a:pt x="1" y="2781"/>
                  </a:lnTo>
                  <a:lnTo>
                    <a:pt x="39" y="3360"/>
                  </a:lnTo>
                  <a:lnTo>
                    <a:pt x="155" y="3901"/>
                  </a:lnTo>
                  <a:lnTo>
                    <a:pt x="387" y="4442"/>
                  </a:lnTo>
                  <a:lnTo>
                    <a:pt x="696" y="5021"/>
                  </a:lnTo>
                  <a:lnTo>
                    <a:pt x="889" y="5253"/>
                  </a:lnTo>
                  <a:lnTo>
                    <a:pt x="1082" y="5484"/>
                  </a:lnTo>
                  <a:lnTo>
                    <a:pt x="1275" y="5716"/>
                  </a:lnTo>
                  <a:lnTo>
                    <a:pt x="1507" y="5909"/>
                  </a:lnTo>
                  <a:lnTo>
                    <a:pt x="1738" y="6063"/>
                  </a:lnTo>
                  <a:lnTo>
                    <a:pt x="2009" y="6179"/>
                  </a:lnTo>
                  <a:lnTo>
                    <a:pt x="2240" y="6295"/>
                  </a:lnTo>
                  <a:lnTo>
                    <a:pt x="2511" y="6372"/>
                  </a:lnTo>
                  <a:lnTo>
                    <a:pt x="2820" y="6411"/>
                  </a:lnTo>
                  <a:lnTo>
                    <a:pt x="3090" y="6450"/>
                  </a:lnTo>
                  <a:lnTo>
                    <a:pt x="3399" y="6411"/>
                  </a:lnTo>
                  <a:lnTo>
                    <a:pt x="3669" y="6334"/>
                  </a:lnTo>
                  <a:lnTo>
                    <a:pt x="3978" y="6218"/>
                  </a:lnTo>
                  <a:lnTo>
                    <a:pt x="4326" y="6102"/>
                  </a:lnTo>
                  <a:lnTo>
                    <a:pt x="4557" y="5909"/>
                  </a:lnTo>
                  <a:lnTo>
                    <a:pt x="4828" y="5716"/>
                  </a:lnTo>
                  <a:lnTo>
                    <a:pt x="5021" y="5523"/>
                  </a:lnTo>
                  <a:lnTo>
                    <a:pt x="5214" y="5291"/>
                  </a:lnTo>
                  <a:lnTo>
                    <a:pt x="5407" y="5059"/>
                  </a:lnTo>
                  <a:lnTo>
                    <a:pt x="5561" y="4789"/>
                  </a:lnTo>
                  <a:lnTo>
                    <a:pt x="5677" y="4519"/>
                  </a:lnTo>
                  <a:lnTo>
                    <a:pt x="5754" y="4249"/>
                  </a:lnTo>
                  <a:lnTo>
                    <a:pt x="5832" y="3940"/>
                  </a:lnTo>
                  <a:lnTo>
                    <a:pt x="5870" y="3669"/>
                  </a:lnTo>
                  <a:lnTo>
                    <a:pt x="5909" y="3360"/>
                  </a:lnTo>
                  <a:lnTo>
                    <a:pt x="5870" y="3052"/>
                  </a:lnTo>
                  <a:lnTo>
                    <a:pt x="5832" y="2743"/>
                  </a:lnTo>
                  <a:lnTo>
                    <a:pt x="5793" y="2472"/>
                  </a:lnTo>
                  <a:lnTo>
                    <a:pt x="5716" y="2163"/>
                  </a:lnTo>
                  <a:lnTo>
                    <a:pt x="5600" y="1893"/>
                  </a:lnTo>
                  <a:lnTo>
                    <a:pt x="5445" y="1584"/>
                  </a:lnTo>
                  <a:lnTo>
                    <a:pt x="5252" y="1352"/>
                  </a:lnTo>
                  <a:lnTo>
                    <a:pt x="5059" y="1082"/>
                  </a:lnTo>
                  <a:lnTo>
                    <a:pt x="4828" y="889"/>
                  </a:lnTo>
                  <a:lnTo>
                    <a:pt x="4596" y="696"/>
                  </a:lnTo>
                  <a:lnTo>
                    <a:pt x="4364" y="503"/>
                  </a:lnTo>
                  <a:lnTo>
                    <a:pt x="4094" y="348"/>
                  </a:lnTo>
                  <a:lnTo>
                    <a:pt x="3785" y="233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40"/>
                  </a:lnTo>
                  <a:lnTo>
                    <a:pt x="25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13"/>
            <p:cNvSpPr/>
            <p:nvPr/>
          </p:nvSpPr>
          <p:spPr>
            <a:xfrm>
              <a:off x="2839800" y="2000700"/>
              <a:ext cx="270325" cy="209525"/>
            </a:xfrm>
            <a:custGeom>
              <a:avLst/>
              <a:gdLst/>
              <a:ahLst/>
              <a:cxnLst/>
              <a:rect l="l" t="t" r="r" b="b"/>
              <a:pathLst>
                <a:path w="10813" h="8381" extrusionOk="0">
                  <a:moveTo>
                    <a:pt x="10233" y="1"/>
                  </a:moveTo>
                  <a:lnTo>
                    <a:pt x="10156" y="78"/>
                  </a:lnTo>
                  <a:lnTo>
                    <a:pt x="10117" y="155"/>
                  </a:lnTo>
                  <a:lnTo>
                    <a:pt x="10079" y="233"/>
                  </a:lnTo>
                  <a:lnTo>
                    <a:pt x="10079" y="348"/>
                  </a:lnTo>
                  <a:lnTo>
                    <a:pt x="10156" y="426"/>
                  </a:lnTo>
                  <a:lnTo>
                    <a:pt x="10272" y="580"/>
                  </a:lnTo>
                  <a:lnTo>
                    <a:pt x="10310" y="735"/>
                  </a:lnTo>
                  <a:lnTo>
                    <a:pt x="10349" y="928"/>
                  </a:lnTo>
                  <a:lnTo>
                    <a:pt x="10310" y="1121"/>
                  </a:lnTo>
                  <a:lnTo>
                    <a:pt x="10233" y="1275"/>
                  </a:lnTo>
                  <a:lnTo>
                    <a:pt x="10156" y="1468"/>
                  </a:lnTo>
                  <a:lnTo>
                    <a:pt x="9847" y="1854"/>
                  </a:lnTo>
                  <a:lnTo>
                    <a:pt x="9538" y="2202"/>
                  </a:lnTo>
                  <a:lnTo>
                    <a:pt x="9152" y="2511"/>
                  </a:lnTo>
                  <a:lnTo>
                    <a:pt x="8611" y="3013"/>
                  </a:lnTo>
                  <a:lnTo>
                    <a:pt x="8264" y="3283"/>
                  </a:lnTo>
                  <a:lnTo>
                    <a:pt x="8225" y="3206"/>
                  </a:lnTo>
                  <a:lnTo>
                    <a:pt x="8148" y="3129"/>
                  </a:lnTo>
                  <a:lnTo>
                    <a:pt x="7607" y="2820"/>
                  </a:lnTo>
                  <a:lnTo>
                    <a:pt x="7144" y="2434"/>
                  </a:lnTo>
                  <a:lnTo>
                    <a:pt x="6912" y="2665"/>
                  </a:lnTo>
                  <a:lnTo>
                    <a:pt x="7105" y="2936"/>
                  </a:lnTo>
                  <a:lnTo>
                    <a:pt x="7376" y="3167"/>
                  </a:lnTo>
                  <a:lnTo>
                    <a:pt x="7646" y="3399"/>
                  </a:lnTo>
                  <a:lnTo>
                    <a:pt x="7955" y="3553"/>
                  </a:lnTo>
                  <a:lnTo>
                    <a:pt x="7028" y="4287"/>
                  </a:lnTo>
                  <a:lnTo>
                    <a:pt x="6101" y="4982"/>
                  </a:lnTo>
                  <a:lnTo>
                    <a:pt x="4943" y="5793"/>
                  </a:lnTo>
                  <a:lnTo>
                    <a:pt x="3746" y="6527"/>
                  </a:lnTo>
                  <a:lnTo>
                    <a:pt x="3553" y="6681"/>
                  </a:lnTo>
                  <a:lnTo>
                    <a:pt x="3475" y="6334"/>
                  </a:lnTo>
                  <a:lnTo>
                    <a:pt x="3321" y="6025"/>
                  </a:lnTo>
                  <a:lnTo>
                    <a:pt x="3128" y="5716"/>
                  </a:lnTo>
                  <a:lnTo>
                    <a:pt x="2896" y="5446"/>
                  </a:lnTo>
                  <a:lnTo>
                    <a:pt x="2626" y="5677"/>
                  </a:lnTo>
                  <a:lnTo>
                    <a:pt x="2819" y="5909"/>
                  </a:lnTo>
                  <a:lnTo>
                    <a:pt x="2935" y="6179"/>
                  </a:lnTo>
                  <a:lnTo>
                    <a:pt x="3051" y="6565"/>
                  </a:lnTo>
                  <a:lnTo>
                    <a:pt x="3128" y="6952"/>
                  </a:lnTo>
                  <a:lnTo>
                    <a:pt x="2317" y="7376"/>
                  </a:lnTo>
                  <a:lnTo>
                    <a:pt x="1892" y="7608"/>
                  </a:lnTo>
                  <a:lnTo>
                    <a:pt x="1467" y="7762"/>
                  </a:lnTo>
                  <a:lnTo>
                    <a:pt x="1081" y="7878"/>
                  </a:lnTo>
                  <a:lnTo>
                    <a:pt x="927" y="7917"/>
                  </a:lnTo>
                  <a:lnTo>
                    <a:pt x="772" y="7917"/>
                  </a:lnTo>
                  <a:lnTo>
                    <a:pt x="618" y="7878"/>
                  </a:lnTo>
                  <a:lnTo>
                    <a:pt x="502" y="7840"/>
                  </a:lnTo>
                  <a:lnTo>
                    <a:pt x="386" y="7724"/>
                  </a:lnTo>
                  <a:lnTo>
                    <a:pt x="309" y="7608"/>
                  </a:lnTo>
                  <a:lnTo>
                    <a:pt x="270" y="7569"/>
                  </a:lnTo>
                  <a:lnTo>
                    <a:pt x="232" y="7531"/>
                  </a:lnTo>
                  <a:lnTo>
                    <a:pt x="116" y="7492"/>
                  </a:lnTo>
                  <a:lnTo>
                    <a:pt x="39" y="7569"/>
                  </a:lnTo>
                  <a:lnTo>
                    <a:pt x="0" y="7608"/>
                  </a:lnTo>
                  <a:lnTo>
                    <a:pt x="0" y="7685"/>
                  </a:lnTo>
                  <a:lnTo>
                    <a:pt x="39" y="7840"/>
                  </a:lnTo>
                  <a:lnTo>
                    <a:pt x="77" y="7994"/>
                  </a:lnTo>
                  <a:lnTo>
                    <a:pt x="155" y="8110"/>
                  </a:lnTo>
                  <a:lnTo>
                    <a:pt x="270" y="8226"/>
                  </a:lnTo>
                  <a:lnTo>
                    <a:pt x="348" y="8264"/>
                  </a:lnTo>
                  <a:lnTo>
                    <a:pt x="463" y="8342"/>
                  </a:lnTo>
                  <a:lnTo>
                    <a:pt x="734" y="8380"/>
                  </a:lnTo>
                  <a:lnTo>
                    <a:pt x="1004" y="8380"/>
                  </a:lnTo>
                  <a:lnTo>
                    <a:pt x="1274" y="8342"/>
                  </a:lnTo>
                  <a:lnTo>
                    <a:pt x="1545" y="8264"/>
                  </a:lnTo>
                  <a:lnTo>
                    <a:pt x="1815" y="8149"/>
                  </a:lnTo>
                  <a:lnTo>
                    <a:pt x="2935" y="7569"/>
                  </a:lnTo>
                  <a:lnTo>
                    <a:pt x="4055" y="6952"/>
                  </a:lnTo>
                  <a:lnTo>
                    <a:pt x="5097" y="6295"/>
                  </a:lnTo>
                  <a:lnTo>
                    <a:pt x="6140" y="5561"/>
                  </a:lnTo>
                  <a:lnTo>
                    <a:pt x="7067" y="4866"/>
                  </a:lnTo>
                  <a:lnTo>
                    <a:pt x="7993" y="4171"/>
                  </a:lnTo>
                  <a:lnTo>
                    <a:pt x="8881" y="3399"/>
                  </a:lnTo>
                  <a:lnTo>
                    <a:pt x="9731" y="2627"/>
                  </a:lnTo>
                  <a:lnTo>
                    <a:pt x="10001" y="2356"/>
                  </a:lnTo>
                  <a:lnTo>
                    <a:pt x="10272" y="2047"/>
                  </a:lnTo>
                  <a:lnTo>
                    <a:pt x="10503" y="1739"/>
                  </a:lnTo>
                  <a:lnTo>
                    <a:pt x="10696" y="1430"/>
                  </a:lnTo>
                  <a:lnTo>
                    <a:pt x="10812" y="1082"/>
                  </a:lnTo>
                  <a:lnTo>
                    <a:pt x="10812" y="928"/>
                  </a:lnTo>
                  <a:lnTo>
                    <a:pt x="10812" y="735"/>
                  </a:lnTo>
                  <a:lnTo>
                    <a:pt x="10774" y="580"/>
                  </a:lnTo>
                  <a:lnTo>
                    <a:pt x="10735" y="387"/>
                  </a:lnTo>
                  <a:lnTo>
                    <a:pt x="10619" y="233"/>
                  </a:lnTo>
                  <a:lnTo>
                    <a:pt x="10465" y="40"/>
                  </a:lnTo>
                  <a:lnTo>
                    <a:pt x="103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13"/>
            <p:cNvSpPr/>
            <p:nvPr/>
          </p:nvSpPr>
          <p:spPr>
            <a:xfrm>
              <a:off x="2687250" y="1806675"/>
              <a:ext cx="449900" cy="337900"/>
            </a:xfrm>
            <a:custGeom>
              <a:avLst/>
              <a:gdLst/>
              <a:ahLst/>
              <a:cxnLst/>
              <a:rect l="l" t="t" r="r" b="b"/>
              <a:pathLst>
                <a:path w="17996" h="13516" extrusionOk="0">
                  <a:moveTo>
                    <a:pt x="15794" y="386"/>
                  </a:moveTo>
                  <a:lnTo>
                    <a:pt x="15872" y="425"/>
                  </a:lnTo>
                  <a:lnTo>
                    <a:pt x="15949" y="464"/>
                  </a:lnTo>
                  <a:lnTo>
                    <a:pt x="16103" y="657"/>
                  </a:lnTo>
                  <a:lnTo>
                    <a:pt x="16181" y="850"/>
                  </a:lnTo>
                  <a:lnTo>
                    <a:pt x="16258" y="1043"/>
                  </a:lnTo>
                  <a:lnTo>
                    <a:pt x="16219" y="1236"/>
                  </a:lnTo>
                  <a:lnTo>
                    <a:pt x="16181" y="1468"/>
                  </a:lnTo>
                  <a:lnTo>
                    <a:pt x="15987" y="1892"/>
                  </a:lnTo>
                  <a:lnTo>
                    <a:pt x="15833" y="2163"/>
                  </a:lnTo>
                  <a:lnTo>
                    <a:pt x="15601" y="2433"/>
                  </a:lnTo>
                  <a:lnTo>
                    <a:pt x="15370" y="2665"/>
                  </a:lnTo>
                  <a:lnTo>
                    <a:pt x="15099" y="2896"/>
                  </a:lnTo>
                  <a:lnTo>
                    <a:pt x="14983" y="2279"/>
                  </a:lnTo>
                  <a:lnTo>
                    <a:pt x="14945" y="1970"/>
                  </a:lnTo>
                  <a:lnTo>
                    <a:pt x="14906" y="1699"/>
                  </a:lnTo>
                  <a:lnTo>
                    <a:pt x="14945" y="1390"/>
                  </a:lnTo>
                  <a:lnTo>
                    <a:pt x="15022" y="1120"/>
                  </a:lnTo>
                  <a:lnTo>
                    <a:pt x="15138" y="850"/>
                  </a:lnTo>
                  <a:lnTo>
                    <a:pt x="15331" y="618"/>
                  </a:lnTo>
                  <a:lnTo>
                    <a:pt x="15563" y="464"/>
                  </a:lnTo>
                  <a:lnTo>
                    <a:pt x="15679" y="386"/>
                  </a:lnTo>
                  <a:close/>
                  <a:moveTo>
                    <a:pt x="14481" y="3437"/>
                  </a:moveTo>
                  <a:lnTo>
                    <a:pt x="14443" y="3591"/>
                  </a:lnTo>
                  <a:lnTo>
                    <a:pt x="14134" y="3939"/>
                  </a:lnTo>
                  <a:lnTo>
                    <a:pt x="13786" y="4287"/>
                  </a:lnTo>
                  <a:lnTo>
                    <a:pt x="13593" y="4441"/>
                  </a:lnTo>
                  <a:lnTo>
                    <a:pt x="13362" y="4595"/>
                  </a:lnTo>
                  <a:lnTo>
                    <a:pt x="13091" y="4711"/>
                  </a:lnTo>
                  <a:lnTo>
                    <a:pt x="12782" y="4750"/>
                  </a:lnTo>
                  <a:lnTo>
                    <a:pt x="12667" y="4789"/>
                  </a:lnTo>
                  <a:lnTo>
                    <a:pt x="12589" y="4750"/>
                  </a:lnTo>
                  <a:lnTo>
                    <a:pt x="12551" y="4673"/>
                  </a:lnTo>
                  <a:lnTo>
                    <a:pt x="12512" y="4518"/>
                  </a:lnTo>
                  <a:lnTo>
                    <a:pt x="12474" y="4287"/>
                  </a:lnTo>
                  <a:lnTo>
                    <a:pt x="12512" y="4171"/>
                  </a:lnTo>
                  <a:lnTo>
                    <a:pt x="12628" y="4055"/>
                  </a:lnTo>
                  <a:lnTo>
                    <a:pt x="12821" y="3900"/>
                  </a:lnTo>
                  <a:lnTo>
                    <a:pt x="13091" y="3746"/>
                  </a:lnTo>
                  <a:lnTo>
                    <a:pt x="13362" y="3591"/>
                  </a:lnTo>
                  <a:lnTo>
                    <a:pt x="13632" y="3514"/>
                  </a:lnTo>
                  <a:lnTo>
                    <a:pt x="13941" y="3437"/>
                  </a:lnTo>
                  <a:close/>
                  <a:moveTo>
                    <a:pt x="15061" y="3514"/>
                  </a:moveTo>
                  <a:lnTo>
                    <a:pt x="15717" y="3553"/>
                  </a:lnTo>
                  <a:lnTo>
                    <a:pt x="16065" y="3591"/>
                  </a:lnTo>
                  <a:lnTo>
                    <a:pt x="16412" y="3630"/>
                  </a:lnTo>
                  <a:lnTo>
                    <a:pt x="16721" y="3707"/>
                  </a:lnTo>
                  <a:lnTo>
                    <a:pt x="17030" y="3823"/>
                  </a:lnTo>
                  <a:lnTo>
                    <a:pt x="17262" y="4016"/>
                  </a:lnTo>
                  <a:lnTo>
                    <a:pt x="17378" y="4171"/>
                  </a:lnTo>
                  <a:lnTo>
                    <a:pt x="17493" y="4287"/>
                  </a:lnTo>
                  <a:lnTo>
                    <a:pt x="17571" y="4480"/>
                  </a:lnTo>
                  <a:lnTo>
                    <a:pt x="17571" y="4634"/>
                  </a:lnTo>
                  <a:lnTo>
                    <a:pt x="17493" y="4789"/>
                  </a:lnTo>
                  <a:lnTo>
                    <a:pt x="17378" y="4904"/>
                  </a:lnTo>
                  <a:lnTo>
                    <a:pt x="17262" y="4982"/>
                  </a:lnTo>
                  <a:lnTo>
                    <a:pt x="17069" y="5020"/>
                  </a:lnTo>
                  <a:lnTo>
                    <a:pt x="16914" y="4982"/>
                  </a:lnTo>
                  <a:lnTo>
                    <a:pt x="16721" y="4943"/>
                  </a:lnTo>
                  <a:lnTo>
                    <a:pt x="16335" y="4750"/>
                  </a:lnTo>
                  <a:lnTo>
                    <a:pt x="15987" y="4518"/>
                  </a:lnTo>
                  <a:lnTo>
                    <a:pt x="15717" y="4287"/>
                  </a:lnTo>
                  <a:lnTo>
                    <a:pt x="15485" y="4055"/>
                  </a:lnTo>
                  <a:lnTo>
                    <a:pt x="15254" y="3785"/>
                  </a:lnTo>
                  <a:lnTo>
                    <a:pt x="15061" y="3514"/>
                  </a:lnTo>
                  <a:close/>
                  <a:moveTo>
                    <a:pt x="4866" y="3128"/>
                  </a:moveTo>
                  <a:lnTo>
                    <a:pt x="5484" y="3167"/>
                  </a:lnTo>
                  <a:lnTo>
                    <a:pt x="6102" y="3283"/>
                  </a:lnTo>
                  <a:lnTo>
                    <a:pt x="6681" y="3514"/>
                  </a:lnTo>
                  <a:lnTo>
                    <a:pt x="7145" y="3707"/>
                  </a:lnTo>
                  <a:lnTo>
                    <a:pt x="7569" y="3978"/>
                  </a:lnTo>
                  <a:lnTo>
                    <a:pt x="7994" y="4248"/>
                  </a:lnTo>
                  <a:lnTo>
                    <a:pt x="8380" y="4557"/>
                  </a:lnTo>
                  <a:lnTo>
                    <a:pt x="9153" y="5213"/>
                  </a:lnTo>
                  <a:lnTo>
                    <a:pt x="9925" y="5908"/>
                  </a:lnTo>
                  <a:lnTo>
                    <a:pt x="10234" y="6179"/>
                  </a:lnTo>
                  <a:lnTo>
                    <a:pt x="10581" y="6410"/>
                  </a:lnTo>
                  <a:lnTo>
                    <a:pt x="10968" y="6642"/>
                  </a:lnTo>
                  <a:lnTo>
                    <a:pt x="11354" y="6797"/>
                  </a:lnTo>
                  <a:lnTo>
                    <a:pt x="11740" y="6874"/>
                  </a:lnTo>
                  <a:lnTo>
                    <a:pt x="12165" y="6912"/>
                  </a:lnTo>
                  <a:lnTo>
                    <a:pt x="12589" y="6874"/>
                  </a:lnTo>
                  <a:lnTo>
                    <a:pt x="13014" y="6719"/>
                  </a:lnTo>
                  <a:lnTo>
                    <a:pt x="13323" y="6565"/>
                  </a:lnTo>
                  <a:lnTo>
                    <a:pt x="13593" y="6372"/>
                  </a:lnTo>
                  <a:lnTo>
                    <a:pt x="13825" y="6179"/>
                  </a:lnTo>
                  <a:lnTo>
                    <a:pt x="14018" y="5947"/>
                  </a:lnTo>
                  <a:lnTo>
                    <a:pt x="14211" y="5677"/>
                  </a:lnTo>
                  <a:lnTo>
                    <a:pt x="14366" y="5406"/>
                  </a:lnTo>
                  <a:lnTo>
                    <a:pt x="14520" y="5097"/>
                  </a:lnTo>
                  <a:lnTo>
                    <a:pt x="14636" y="4789"/>
                  </a:lnTo>
                  <a:lnTo>
                    <a:pt x="14559" y="5638"/>
                  </a:lnTo>
                  <a:lnTo>
                    <a:pt x="14404" y="6449"/>
                  </a:lnTo>
                  <a:lnTo>
                    <a:pt x="14211" y="7221"/>
                  </a:lnTo>
                  <a:lnTo>
                    <a:pt x="13941" y="7994"/>
                  </a:lnTo>
                  <a:lnTo>
                    <a:pt x="13593" y="8727"/>
                  </a:lnTo>
                  <a:lnTo>
                    <a:pt x="13169" y="9422"/>
                  </a:lnTo>
                  <a:lnTo>
                    <a:pt x="12667" y="10117"/>
                  </a:lnTo>
                  <a:lnTo>
                    <a:pt x="12087" y="10735"/>
                  </a:lnTo>
                  <a:lnTo>
                    <a:pt x="11624" y="11160"/>
                  </a:lnTo>
                  <a:lnTo>
                    <a:pt x="11199" y="11546"/>
                  </a:lnTo>
                  <a:lnTo>
                    <a:pt x="10697" y="11855"/>
                  </a:lnTo>
                  <a:lnTo>
                    <a:pt x="10195" y="12164"/>
                  </a:lnTo>
                  <a:lnTo>
                    <a:pt x="9693" y="12396"/>
                  </a:lnTo>
                  <a:lnTo>
                    <a:pt x="9153" y="12627"/>
                  </a:lnTo>
                  <a:lnTo>
                    <a:pt x="8612" y="12782"/>
                  </a:lnTo>
                  <a:lnTo>
                    <a:pt x="8071" y="12898"/>
                  </a:lnTo>
                  <a:lnTo>
                    <a:pt x="7531" y="12975"/>
                  </a:lnTo>
                  <a:lnTo>
                    <a:pt x="6990" y="13014"/>
                  </a:lnTo>
                  <a:lnTo>
                    <a:pt x="6411" y="12975"/>
                  </a:lnTo>
                  <a:lnTo>
                    <a:pt x="5870" y="12898"/>
                  </a:lnTo>
                  <a:lnTo>
                    <a:pt x="5291" y="12782"/>
                  </a:lnTo>
                  <a:lnTo>
                    <a:pt x="4751" y="12627"/>
                  </a:lnTo>
                  <a:lnTo>
                    <a:pt x="4171" y="12396"/>
                  </a:lnTo>
                  <a:lnTo>
                    <a:pt x="3631" y="12125"/>
                  </a:lnTo>
                  <a:lnTo>
                    <a:pt x="3090" y="11816"/>
                  </a:lnTo>
                  <a:lnTo>
                    <a:pt x="2588" y="11469"/>
                  </a:lnTo>
                  <a:lnTo>
                    <a:pt x="2125" y="11044"/>
                  </a:lnTo>
                  <a:lnTo>
                    <a:pt x="1700" y="10581"/>
                  </a:lnTo>
                  <a:lnTo>
                    <a:pt x="1314" y="10117"/>
                  </a:lnTo>
                  <a:lnTo>
                    <a:pt x="966" y="9577"/>
                  </a:lnTo>
                  <a:lnTo>
                    <a:pt x="696" y="8998"/>
                  </a:lnTo>
                  <a:lnTo>
                    <a:pt x="542" y="8418"/>
                  </a:lnTo>
                  <a:lnTo>
                    <a:pt x="426" y="7801"/>
                  </a:lnTo>
                  <a:lnTo>
                    <a:pt x="426" y="7221"/>
                  </a:lnTo>
                  <a:lnTo>
                    <a:pt x="503" y="6603"/>
                  </a:lnTo>
                  <a:lnTo>
                    <a:pt x="696" y="6024"/>
                  </a:lnTo>
                  <a:lnTo>
                    <a:pt x="928" y="5484"/>
                  </a:lnTo>
                  <a:lnTo>
                    <a:pt x="1237" y="4943"/>
                  </a:lnTo>
                  <a:lnTo>
                    <a:pt x="1623" y="4480"/>
                  </a:lnTo>
                  <a:lnTo>
                    <a:pt x="2048" y="4055"/>
                  </a:lnTo>
                  <a:lnTo>
                    <a:pt x="2588" y="3707"/>
                  </a:lnTo>
                  <a:lnTo>
                    <a:pt x="3129" y="3437"/>
                  </a:lnTo>
                  <a:lnTo>
                    <a:pt x="3708" y="3244"/>
                  </a:lnTo>
                  <a:lnTo>
                    <a:pt x="4287" y="3167"/>
                  </a:lnTo>
                  <a:lnTo>
                    <a:pt x="4866" y="3128"/>
                  </a:lnTo>
                  <a:close/>
                  <a:moveTo>
                    <a:pt x="15717" y="0"/>
                  </a:moveTo>
                  <a:lnTo>
                    <a:pt x="15524" y="39"/>
                  </a:lnTo>
                  <a:lnTo>
                    <a:pt x="15331" y="155"/>
                  </a:lnTo>
                  <a:lnTo>
                    <a:pt x="15138" y="271"/>
                  </a:lnTo>
                  <a:lnTo>
                    <a:pt x="14983" y="464"/>
                  </a:lnTo>
                  <a:lnTo>
                    <a:pt x="14829" y="618"/>
                  </a:lnTo>
                  <a:lnTo>
                    <a:pt x="14713" y="850"/>
                  </a:lnTo>
                  <a:lnTo>
                    <a:pt x="14636" y="1043"/>
                  </a:lnTo>
                  <a:lnTo>
                    <a:pt x="14597" y="1275"/>
                  </a:lnTo>
                  <a:lnTo>
                    <a:pt x="14559" y="1545"/>
                  </a:lnTo>
                  <a:lnTo>
                    <a:pt x="14520" y="2047"/>
                  </a:lnTo>
                  <a:lnTo>
                    <a:pt x="14597" y="2588"/>
                  </a:lnTo>
                  <a:lnTo>
                    <a:pt x="14752" y="3090"/>
                  </a:lnTo>
                  <a:lnTo>
                    <a:pt x="14713" y="3128"/>
                  </a:lnTo>
                  <a:lnTo>
                    <a:pt x="14675" y="3167"/>
                  </a:lnTo>
                  <a:lnTo>
                    <a:pt x="14636" y="3205"/>
                  </a:lnTo>
                  <a:lnTo>
                    <a:pt x="14173" y="3128"/>
                  </a:lnTo>
                  <a:lnTo>
                    <a:pt x="13709" y="3167"/>
                  </a:lnTo>
                  <a:lnTo>
                    <a:pt x="13246" y="3283"/>
                  </a:lnTo>
                  <a:lnTo>
                    <a:pt x="12821" y="3476"/>
                  </a:lnTo>
                  <a:lnTo>
                    <a:pt x="12512" y="3669"/>
                  </a:lnTo>
                  <a:lnTo>
                    <a:pt x="12358" y="3785"/>
                  </a:lnTo>
                  <a:lnTo>
                    <a:pt x="12203" y="3939"/>
                  </a:lnTo>
                  <a:lnTo>
                    <a:pt x="12049" y="4132"/>
                  </a:lnTo>
                  <a:lnTo>
                    <a:pt x="11972" y="4287"/>
                  </a:lnTo>
                  <a:lnTo>
                    <a:pt x="11933" y="4480"/>
                  </a:lnTo>
                  <a:lnTo>
                    <a:pt x="11933" y="4673"/>
                  </a:lnTo>
                  <a:lnTo>
                    <a:pt x="12010" y="4866"/>
                  </a:lnTo>
                  <a:lnTo>
                    <a:pt x="12126" y="5020"/>
                  </a:lnTo>
                  <a:lnTo>
                    <a:pt x="12280" y="5097"/>
                  </a:lnTo>
                  <a:lnTo>
                    <a:pt x="12435" y="5136"/>
                  </a:lnTo>
                  <a:lnTo>
                    <a:pt x="12628" y="5175"/>
                  </a:lnTo>
                  <a:lnTo>
                    <a:pt x="12821" y="5136"/>
                  </a:lnTo>
                  <a:lnTo>
                    <a:pt x="13207" y="5059"/>
                  </a:lnTo>
                  <a:lnTo>
                    <a:pt x="13516" y="4904"/>
                  </a:lnTo>
                  <a:lnTo>
                    <a:pt x="13825" y="4711"/>
                  </a:lnTo>
                  <a:lnTo>
                    <a:pt x="14095" y="4480"/>
                  </a:lnTo>
                  <a:lnTo>
                    <a:pt x="14366" y="4248"/>
                  </a:lnTo>
                  <a:lnTo>
                    <a:pt x="14211" y="4711"/>
                  </a:lnTo>
                  <a:lnTo>
                    <a:pt x="14018" y="5175"/>
                  </a:lnTo>
                  <a:lnTo>
                    <a:pt x="13864" y="5406"/>
                  </a:lnTo>
                  <a:lnTo>
                    <a:pt x="13709" y="5599"/>
                  </a:lnTo>
                  <a:lnTo>
                    <a:pt x="13555" y="5793"/>
                  </a:lnTo>
                  <a:lnTo>
                    <a:pt x="13362" y="5947"/>
                  </a:lnTo>
                  <a:lnTo>
                    <a:pt x="13053" y="6179"/>
                  </a:lnTo>
                  <a:lnTo>
                    <a:pt x="12705" y="6333"/>
                  </a:lnTo>
                  <a:lnTo>
                    <a:pt x="12358" y="6410"/>
                  </a:lnTo>
                  <a:lnTo>
                    <a:pt x="12010" y="6410"/>
                  </a:lnTo>
                  <a:lnTo>
                    <a:pt x="11663" y="6372"/>
                  </a:lnTo>
                  <a:lnTo>
                    <a:pt x="11315" y="6256"/>
                  </a:lnTo>
                  <a:lnTo>
                    <a:pt x="10968" y="6101"/>
                  </a:lnTo>
                  <a:lnTo>
                    <a:pt x="10659" y="5870"/>
                  </a:lnTo>
                  <a:lnTo>
                    <a:pt x="10234" y="5561"/>
                  </a:lnTo>
                  <a:lnTo>
                    <a:pt x="9809" y="5213"/>
                  </a:lnTo>
                  <a:lnTo>
                    <a:pt x="9037" y="4480"/>
                  </a:lnTo>
                  <a:lnTo>
                    <a:pt x="8651" y="4132"/>
                  </a:lnTo>
                  <a:lnTo>
                    <a:pt x="8226" y="3823"/>
                  </a:lnTo>
                  <a:lnTo>
                    <a:pt x="7801" y="3514"/>
                  </a:lnTo>
                  <a:lnTo>
                    <a:pt x="7299" y="3244"/>
                  </a:lnTo>
                  <a:lnTo>
                    <a:pt x="6720" y="3012"/>
                  </a:lnTo>
                  <a:lnTo>
                    <a:pt x="6102" y="2819"/>
                  </a:lnTo>
                  <a:lnTo>
                    <a:pt x="5523" y="2742"/>
                  </a:lnTo>
                  <a:lnTo>
                    <a:pt x="4905" y="2703"/>
                  </a:lnTo>
                  <a:lnTo>
                    <a:pt x="4287" y="2703"/>
                  </a:lnTo>
                  <a:lnTo>
                    <a:pt x="3708" y="2819"/>
                  </a:lnTo>
                  <a:lnTo>
                    <a:pt x="3129" y="2974"/>
                  </a:lnTo>
                  <a:lnTo>
                    <a:pt x="2549" y="3205"/>
                  </a:lnTo>
                  <a:lnTo>
                    <a:pt x="2318" y="3360"/>
                  </a:lnTo>
                  <a:lnTo>
                    <a:pt x="2009" y="3553"/>
                  </a:lnTo>
                  <a:lnTo>
                    <a:pt x="1700" y="3785"/>
                  </a:lnTo>
                  <a:lnTo>
                    <a:pt x="1430" y="4016"/>
                  </a:lnTo>
                  <a:lnTo>
                    <a:pt x="1159" y="4325"/>
                  </a:lnTo>
                  <a:lnTo>
                    <a:pt x="928" y="4595"/>
                  </a:lnTo>
                  <a:lnTo>
                    <a:pt x="696" y="4943"/>
                  </a:lnTo>
                  <a:lnTo>
                    <a:pt x="503" y="5291"/>
                  </a:lnTo>
                  <a:lnTo>
                    <a:pt x="348" y="5677"/>
                  </a:lnTo>
                  <a:lnTo>
                    <a:pt x="155" y="6217"/>
                  </a:lnTo>
                  <a:lnTo>
                    <a:pt x="40" y="6758"/>
                  </a:lnTo>
                  <a:lnTo>
                    <a:pt x="1" y="7299"/>
                  </a:lnTo>
                  <a:lnTo>
                    <a:pt x="1" y="7801"/>
                  </a:lnTo>
                  <a:lnTo>
                    <a:pt x="78" y="8303"/>
                  </a:lnTo>
                  <a:lnTo>
                    <a:pt x="194" y="8804"/>
                  </a:lnTo>
                  <a:lnTo>
                    <a:pt x="387" y="9306"/>
                  </a:lnTo>
                  <a:lnTo>
                    <a:pt x="580" y="9770"/>
                  </a:lnTo>
                  <a:lnTo>
                    <a:pt x="850" y="10195"/>
                  </a:lnTo>
                  <a:lnTo>
                    <a:pt x="1159" y="10658"/>
                  </a:lnTo>
                  <a:lnTo>
                    <a:pt x="1507" y="11044"/>
                  </a:lnTo>
                  <a:lnTo>
                    <a:pt x="1893" y="11430"/>
                  </a:lnTo>
                  <a:lnTo>
                    <a:pt x="2279" y="11778"/>
                  </a:lnTo>
                  <a:lnTo>
                    <a:pt x="2704" y="12125"/>
                  </a:lnTo>
                  <a:lnTo>
                    <a:pt x="3167" y="12396"/>
                  </a:lnTo>
                  <a:lnTo>
                    <a:pt x="3631" y="12666"/>
                  </a:lnTo>
                  <a:lnTo>
                    <a:pt x="4249" y="12975"/>
                  </a:lnTo>
                  <a:lnTo>
                    <a:pt x="4866" y="13168"/>
                  </a:lnTo>
                  <a:lnTo>
                    <a:pt x="5484" y="13361"/>
                  </a:lnTo>
                  <a:lnTo>
                    <a:pt x="6141" y="13438"/>
                  </a:lnTo>
                  <a:lnTo>
                    <a:pt x="6759" y="13515"/>
                  </a:lnTo>
                  <a:lnTo>
                    <a:pt x="7376" y="13477"/>
                  </a:lnTo>
                  <a:lnTo>
                    <a:pt x="7994" y="13438"/>
                  </a:lnTo>
                  <a:lnTo>
                    <a:pt x="8612" y="13284"/>
                  </a:lnTo>
                  <a:lnTo>
                    <a:pt x="8728" y="13438"/>
                  </a:lnTo>
                  <a:lnTo>
                    <a:pt x="8998" y="13207"/>
                  </a:lnTo>
                  <a:lnTo>
                    <a:pt x="9770" y="12898"/>
                  </a:lnTo>
                  <a:lnTo>
                    <a:pt x="10504" y="12550"/>
                  </a:lnTo>
                  <a:lnTo>
                    <a:pt x="11238" y="12087"/>
                  </a:lnTo>
                  <a:lnTo>
                    <a:pt x="11933" y="11546"/>
                  </a:lnTo>
                  <a:lnTo>
                    <a:pt x="12474" y="11044"/>
                  </a:lnTo>
                  <a:lnTo>
                    <a:pt x="13014" y="10426"/>
                  </a:lnTo>
                  <a:lnTo>
                    <a:pt x="13246" y="10195"/>
                  </a:lnTo>
                  <a:lnTo>
                    <a:pt x="13207" y="10156"/>
                  </a:lnTo>
                  <a:lnTo>
                    <a:pt x="13709" y="9461"/>
                  </a:lnTo>
                  <a:lnTo>
                    <a:pt x="14134" y="8727"/>
                  </a:lnTo>
                  <a:lnTo>
                    <a:pt x="14481" y="7955"/>
                  </a:lnTo>
                  <a:lnTo>
                    <a:pt x="14752" y="7183"/>
                  </a:lnTo>
                  <a:lnTo>
                    <a:pt x="14945" y="6333"/>
                  </a:lnTo>
                  <a:lnTo>
                    <a:pt x="15022" y="5947"/>
                  </a:lnTo>
                  <a:lnTo>
                    <a:pt x="15061" y="5522"/>
                  </a:lnTo>
                  <a:lnTo>
                    <a:pt x="15061" y="5097"/>
                  </a:lnTo>
                  <a:lnTo>
                    <a:pt x="15061" y="4673"/>
                  </a:lnTo>
                  <a:lnTo>
                    <a:pt x="15022" y="4248"/>
                  </a:lnTo>
                  <a:lnTo>
                    <a:pt x="14945" y="3862"/>
                  </a:lnTo>
                  <a:lnTo>
                    <a:pt x="15215" y="4248"/>
                  </a:lnTo>
                  <a:lnTo>
                    <a:pt x="15563" y="4595"/>
                  </a:lnTo>
                  <a:lnTo>
                    <a:pt x="15949" y="4943"/>
                  </a:lnTo>
                  <a:lnTo>
                    <a:pt x="16374" y="5213"/>
                  </a:lnTo>
                  <a:lnTo>
                    <a:pt x="16567" y="5291"/>
                  </a:lnTo>
                  <a:lnTo>
                    <a:pt x="16798" y="5368"/>
                  </a:lnTo>
                  <a:lnTo>
                    <a:pt x="17030" y="5445"/>
                  </a:lnTo>
                  <a:lnTo>
                    <a:pt x="17262" y="5445"/>
                  </a:lnTo>
                  <a:lnTo>
                    <a:pt x="17493" y="5406"/>
                  </a:lnTo>
                  <a:lnTo>
                    <a:pt x="17687" y="5329"/>
                  </a:lnTo>
                  <a:lnTo>
                    <a:pt x="17841" y="5175"/>
                  </a:lnTo>
                  <a:lnTo>
                    <a:pt x="17957" y="4982"/>
                  </a:lnTo>
                  <a:lnTo>
                    <a:pt x="17995" y="4750"/>
                  </a:lnTo>
                  <a:lnTo>
                    <a:pt x="17995" y="4557"/>
                  </a:lnTo>
                  <a:lnTo>
                    <a:pt x="17957" y="4325"/>
                  </a:lnTo>
                  <a:lnTo>
                    <a:pt x="17841" y="4132"/>
                  </a:lnTo>
                  <a:lnTo>
                    <a:pt x="17725" y="3978"/>
                  </a:lnTo>
                  <a:lnTo>
                    <a:pt x="17571" y="3785"/>
                  </a:lnTo>
                  <a:lnTo>
                    <a:pt x="17416" y="3669"/>
                  </a:lnTo>
                  <a:lnTo>
                    <a:pt x="17262" y="3553"/>
                  </a:lnTo>
                  <a:lnTo>
                    <a:pt x="17030" y="3437"/>
                  </a:lnTo>
                  <a:lnTo>
                    <a:pt x="16798" y="3321"/>
                  </a:lnTo>
                  <a:lnTo>
                    <a:pt x="16296" y="3205"/>
                  </a:lnTo>
                  <a:lnTo>
                    <a:pt x="15794" y="3128"/>
                  </a:lnTo>
                  <a:lnTo>
                    <a:pt x="15254" y="3128"/>
                  </a:lnTo>
                  <a:lnTo>
                    <a:pt x="15679" y="2858"/>
                  </a:lnTo>
                  <a:lnTo>
                    <a:pt x="16026" y="2510"/>
                  </a:lnTo>
                  <a:lnTo>
                    <a:pt x="16296" y="2124"/>
                  </a:lnTo>
                  <a:lnTo>
                    <a:pt x="16528" y="1661"/>
                  </a:lnTo>
                  <a:lnTo>
                    <a:pt x="16567" y="1429"/>
                  </a:lnTo>
                  <a:lnTo>
                    <a:pt x="16605" y="1197"/>
                  </a:lnTo>
                  <a:lnTo>
                    <a:pt x="16644" y="927"/>
                  </a:lnTo>
                  <a:lnTo>
                    <a:pt x="16605" y="657"/>
                  </a:lnTo>
                  <a:lnTo>
                    <a:pt x="16528" y="425"/>
                  </a:lnTo>
                  <a:lnTo>
                    <a:pt x="16412" y="232"/>
                  </a:lnTo>
                  <a:lnTo>
                    <a:pt x="16219" y="78"/>
                  </a:lnTo>
                  <a:lnTo>
                    <a:pt x="16103" y="39"/>
                  </a:lnTo>
                  <a:lnTo>
                    <a:pt x="1594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13"/>
            <p:cNvSpPr/>
            <p:nvPr/>
          </p:nvSpPr>
          <p:spPr>
            <a:xfrm>
              <a:off x="2585900" y="1732325"/>
              <a:ext cx="305075" cy="236550"/>
            </a:xfrm>
            <a:custGeom>
              <a:avLst/>
              <a:gdLst/>
              <a:ahLst/>
              <a:cxnLst/>
              <a:rect l="l" t="t" r="r" b="b"/>
              <a:pathLst>
                <a:path w="12203" h="9462" extrusionOk="0">
                  <a:moveTo>
                    <a:pt x="5329" y="349"/>
                  </a:moveTo>
                  <a:lnTo>
                    <a:pt x="5522" y="426"/>
                  </a:lnTo>
                  <a:lnTo>
                    <a:pt x="5600" y="426"/>
                  </a:lnTo>
                  <a:lnTo>
                    <a:pt x="5831" y="657"/>
                  </a:lnTo>
                  <a:lnTo>
                    <a:pt x="5986" y="889"/>
                  </a:lnTo>
                  <a:lnTo>
                    <a:pt x="6063" y="1198"/>
                  </a:lnTo>
                  <a:lnTo>
                    <a:pt x="6102" y="1468"/>
                  </a:lnTo>
                  <a:lnTo>
                    <a:pt x="6140" y="1777"/>
                  </a:lnTo>
                  <a:lnTo>
                    <a:pt x="6102" y="2086"/>
                  </a:lnTo>
                  <a:lnTo>
                    <a:pt x="6024" y="2704"/>
                  </a:lnTo>
                  <a:lnTo>
                    <a:pt x="5715" y="4866"/>
                  </a:lnTo>
                  <a:lnTo>
                    <a:pt x="5715" y="4905"/>
                  </a:lnTo>
                  <a:lnTo>
                    <a:pt x="5561" y="4982"/>
                  </a:lnTo>
                  <a:lnTo>
                    <a:pt x="5291" y="4017"/>
                  </a:lnTo>
                  <a:lnTo>
                    <a:pt x="5020" y="3090"/>
                  </a:lnTo>
                  <a:lnTo>
                    <a:pt x="4750" y="1970"/>
                  </a:lnTo>
                  <a:lnTo>
                    <a:pt x="4673" y="1468"/>
                  </a:lnTo>
                  <a:lnTo>
                    <a:pt x="4673" y="1159"/>
                  </a:lnTo>
                  <a:lnTo>
                    <a:pt x="4673" y="851"/>
                  </a:lnTo>
                  <a:lnTo>
                    <a:pt x="4750" y="619"/>
                  </a:lnTo>
                  <a:lnTo>
                    <a:pt x="4827" y="503"/>
                  </a:lnTo>
                  <a:lnTo>
                    <a:pt x="4904" y="426"/>
                  </a:lnTo>
                  <a:lnTo>
                    <a:pt x="5020" y="349"/>
                  </a:lnTo>
                  <a:close/>
                  <a:moveTo>
                    <a:pt x="11199" y="3515"/>
                  </a:moveTo>
                  <a:lnTo>
                    <a:pt x="11315" y="3554"/>
                  </a:lnTo>
                  <a:lnTo>
                    <a:pt x="11392" y="3592"/>
                  </a:lnTo>
                  <a:lnTo>
                    <a:pt x="11508" y="3708"/>
                  </a:lnTo>
                  <a:lnTo>
                    <a:pt x="11585" y="3824"/>
                  </a:lnTo>
                  <a:lnTo>
                    <a:pt x="11701" y="4133"/>
                  </a:lnTo>
                  <a:lnTo>
                    <a:pt x="11585" y="4287"/>
                  </a:lnTo>
                  <a:lnTo>
                    <a:pt x="11430" y="4403"/>
                  </a:lnTo>
                  <a:lnTo>
                    <a:pt x="11237" y="4519"/>
                  </a:lnTo>
                  <a:lnTo>
                    <a:pt x="11044" y="4596"/>
                  </a:lnTo>
                  <a:lnTo>
                    <a:pt x="10581" y="4751"/>
                  </a:lnTo>
                  <a:lnTo>
                    <a:pt x="10195" y="4866"/>
                  </a:lnTo>
                  <a:lnTo>
                    <a:pt x="9422" y="5021"/>
                  </a:lnTo>
                  <a:lnTo>
                    <a:pt x="8650" y="5137"/>
                  </a:lnTo>
                  <a:lnTo>
                    <a:pt x="7994" y="5175"/>
                  </a:lnTo>
                  <a:lnTo>
                    <a:pt x="7376" y="5175"/>
                  </a:lnTo>
                  <a:lnTo>
                    <a:pt x="6102" y="5137"/>
                  </a:lnTo>
                  <a:lnTo>
                    <a:pt x="7260" y="4673"/>
                  </a:lnTo>
                  <a:lnTo>
                    <a:pt x="8418" y="4249"/>
                  </a:lnTo>
                  <a:lnTo>
                    <a:pt x="9075" y="4017"/>
                  </a:lnTo>
                  <a:lnTo>
                    <a:pt x="9770" y="3824"/>
                  </a:lnTo>
                  <a:lnTo>
                    <a:pt x="10465" y="3631"/>
                  </a:lnTo>
                  <a:lnTo>
                    <a:pt x="10928" y="3554"/>
                  </a:lnTo>
                  <a:lnTo>
                    <a:pt x="11083" y="3515"/>
                  </a:lnTo>
                  <a:close/>
                  <a:moveTo>
                    <a:pt x="5136" y="5909"/>
                  </a:moveTo>
                  <a:lnTo>
                    <a:pt x="4209" y="6797"/>
                  </a:lnTo>
                  <a:lnTo>
                    <a:pt x="3244" y="7685"/>
                  </a:lnTo>
                  <a:lnTo>
                    <a:pt x="2742" y="8110"/>
                  </a:lnTo>
                  <a:lnTo>
                    <a:pt x="2163" y="8535"/>
                  </a:lnTo>
                  <a:lnTo>
                    <a:pt x="1854" y="8728"/>
                  </a:lnTo>
                  <a:lnTo>
                    <a:pt x="1468" y="8921"/>
                  </a:lnTo>
                  <a:lnTo>
                    <a:pt x="1197" y="8998"/>
                  </a:lnTo>
                  <a:lnTo>
                    <a:pt x="1004" y="9037"/>
                  </a:lnTo>
                  <a:lnTo>
                    <a:pt x="888" y="8998"/>
                  </a:lnTo>
                  <a:lnTo>
                    <a:pt x="811" y="8960"/>
                  </a:lnTo>
                  <a:lnTo>
                    <a:pt x="734" y="8844"/>
                  </a:lnTo>
                  <a:lnTo>
                    <a:pt x="695" y="8689"/>
                  </a:lnTo>
                  <a:lnTo>
                    <a:pt x="657" y="8535"/>
                  </a:lnTo>
                  <a:lnTo>
                    <a:pt x="618" y="8419"/>
                  </a:lnTo>
                  <a:lnTo>
                    <a:pt x="657" y="8342"/>
                  </a:lnTo>
                  <a:lnTo>
                    <a:pt x="695" y="8265"/>
                  </a:lnTo>
                  <a:lnTo>
                    <a:pt x="850" y="8110"/>
                  </a:lnTo>
                  <a:lnTo>
                    <a:pt x="1120" y="7956"/>
                  </a:lnTo>
                  <a:lnTo>
                    <a:pt x="1699" y="7608"/>
                  </a:lnTo>
                  <a:lnTo>
                    <a:pt x="2472" y="7222"/>
                  </a:lnTo>
                  <a:lnTo>
                    <a:pt x="3244" y="6874"/>
                  </a:lnTo>
                  <a:lnTo>
                    <a:pt x="4209" y="6411"/>
                  </a:lnTo>
                  <a:lnTo>
                    <a:pt x="4673" y="6179"/>
                  </a:lnTo>
                  <a:lnTo>
                    <a:pt x="5136" y="5909"/>
                  </a:lnTo>
                  <a:close/>
                  <a:moveTo>
                    <a:pt x="5136" y="1"/>
                  </a:moveTo>
                  <a:lnTo>
                    <a:pt x="4943" y="78"/>
                  </a:lnTo>
                  <a:lnTo>
                    <a:pt x="4750" y="194"/>
                  </a:lnTo>
                  <a:lnTo>
                    <a:pt x="4596" y="387"/>
                  </a:lnTo>
                  <a:lnTo>
                    <a:pt x="4441" y="580"/>
                  </a:lnTo>
                  <a:lnTo>
                    <a:pt x="4364" y="812"/>
                  </a:lnTo>
                  <a:lnTo>
                    <a:pt x="4325" y="1044"/>
                  </a:lnTo>
                  <a:lnTo>
                    <a:pt x="4325" y="1507"/>
                  </a:lnTo>
                  <a:lnTo>
                    <a:pt x="4402" y="1970"/>
                  </a:lnTo>
                  <a:lnTo>
                    <a:pt x="4634" y="2897"/>
                  </a:lnTo>
                  <a:lnTo>
                    <a:pt x="4982" y="4017"/>
                  </a:lnTo>
                  <a:lnTo>
                    <a:pt x="5175" y="4558"/>
                  </a:lnTo>
                  <a:lnTo>
                    <a:pt x="5368" y="5098"/>
                  </a:lnTo>
                  <a:lnTo>
                    <a:pt x="5368" y="5214"/>
                  </a:lnTo>
                  <a:lnTo>
                    <a:pt x="5406" y="5330"/>
                  </a:lnTo>
                  <a:lnTo>
                    <a:pt x="4943" y="5600"/>
                  </a:lnTo>
                  <a:lnTo>
                    <a:pt x="4480" y="5870"/>
                  </a:lnTo>
                  <a:lnTo>
                    <a:pt x="3476" y="6334"/>
                  </a:lnTo>
                  <a:lnTo>
                    <a:pt x="2472" y="6797"/>
                  </a:lnTo>
                  <a:lnTo>
                    <a:pt x="1970" y="7029"/>
                  </a:lnTo>
                  <a:lnTo>
                    <a:pt x="1468" y="7299"/>
                  </a:lnTo>
                  <a:lnTo>
                    <a:pt x="966" y="7608"/>
                  </a:lnTo>
                  <a:lnTo>
                    <a:pt x="657" y="7801"/>
                  </a:lnTo>
                  <a:lnTo>
                    <a:pt x="348" y="8071"/>
                  </a:lnTo>
                  <a:lnTo>
                    <a:pt x="116" y="8342"/>
                  </a:lnTo>
                  <a:lnTo>
                    <a:pt x="39" y="8458"/>
                  </a:lnTo>
                  <a:lnTo>
                    <a:pt x="0" y="8612"/>
                  </a:lnTo>
                  <a:lnTo>
                    <a:pt x="0" y="8767"/>
                  </a:lnTo>
                  <a:lnTo>
                    <a:pt x="0" y="8921"/>
                  </a:lnTo>
                  <a:lnTo>
                    <a:pt x="78" y="9037"/>
                  </a:lnTo>
                  <a:lnTo>
                    <a:pt x="232" y="9191"/>
                  </a:lnTo>
                  <a:lnTo>
                    <a:pt x="348" y="9307"/>
                  </a:lnTo>
                  <a:lnTo>
                    <a:pt x="502" y="9384"/>
                  </a:lnTo>
                  <a:lnTo>
                    <a:pt x="618" y="9423"/>
                  </a:lnTo>
                  <a:lnTo>
                    <a:pt x="773" y="9462"/>
                  </a:lnTo>
                  <a:lnTo>
                    <a:pt x="1120" y="9462"/>
                  </a:lnTo>
                  <a:lnTo>
                    <a:pt x="1429" y="9384"/>
                  </a:lnTo>
                  <a:lnTo>
                    <a:pt x="1738" y="9230"/>
                  </a:lnTo>
                  <a:lnTo>
                    <a:pt x="2047" y="9075"/>
                  </a:lnTo>
                  <a:lnTo>
                    <a:pt x="2588" y="8767"/>
                  </a:lnTo>
                  <a:lnTo>
                    <a:pt x="3476" y="8071"/>
                  </a:lnTo>
                  <a:lnTo>
                    <a:pt x="4287" y="7338"/>
                  </a:lnTo>
                  <a:lnTo>
                    <a:pt x="5098" y="6565"/>
                  </a:lnTo>
                  <a:lnTo>
                    <a:pt x="5445" y="6141"/>
                  </a:lnTo>
                  <a:lnTo>
                    <a:pt x="5793" y="5677"/>
                  </a:lnTo>
                  <a:lnTo>
                    <a:pt x="5793" y="5716"/>
                  </a:lnTo>
                  <a:lnTo>
                    <a:pt x="6063" y="6064"/>
                  </a:lnTo>
                  <a:lnTo>
                    <a:pt x="6217" y="6218"/>
                  </a:lnTo>
                  <a:lnTo>
                    <a:pt x="6372" y="6334"/>
                  </a:lnTo>
                  <a:lnTo>
                    <a:pt x="6603" y="6179"/>
                  </a:lnTo>
                  <a:lnTo>
                    <a:pt x="6603" y="6141"/>
                  </a:lnTo>
                  <a:lnTo>
                    <a:pt x="6333" y="5870"/>
                  </a:lnTo>
                  <a:lnTo>
                    <a:pt x="6217" y="5716"/>
                  </a:lnTo>
                  <a:lnTo>
                    <a:pt x="6179" y="5523"/>
                  </a:lnTo>
                  <a:lnTo>
                    <a:pt x="6140" y="5484"/>
                  </a:lnTo>
                  <a:lnTo>
                    <a:pt x="7028" y="5562"/>
                  </a:lnTo>
                  <a:lnTo>
                    <a:pt x="7955" y="5562"/>
                  </a:lnTo>
                  <a:lnTo>
                    <a:pt x="8882" y="5484"/>
                  </a:lnTo>
                  <a:lnTo>
                    <a:pt x="9770" y="5330"/>
                  </a:lnTo>
                  <a:lnTo>
                    <a:pt x="10465" y="5175"/>
                  </a:lnTo>
                  <a:lnTo>
                    <a:pt x="10890" y="5060"/>
                  </a:lnTo>
                  <a:lnTo>
                    <a:pt x="11315" y="4905"/>
                  </a:lnTo>
                  <a:lnTo>
                    <a:pt x="11701" y="4673"/>
                  </a:lnTo>
                  <a:lnTo>
                    <a:pt x="11894" y="4558"/>
                  </a:lnTo>
                  <a:lnTo>
                    <a:pt x="12010" y="4403"/>
                  </a:lnTo>
                  <a:lnTo>
                    <a:pt x="12125" y="4249"/>
                  </a:lnTo>
                  <a:lnTo>
                    <a:pt x="12164" y="4094"/>
                  </a:lnTo>
                  <a:lnTo>
                    <a:pt x="12203" y="3901"/>
                  </a:lnTo>
                  <a:lnTo>
                    <a:pt x="12164" y="3708"/>
                  </a:lnTo>
                  <a:lnTo>
                    <a:pt x="12125" y="3554"/>
                  </a:lnTo>
                  <a:lnTo>
                    <a:pt x="12010" y="3438"/>
                  </a:lnTo>
                  <a:lnTo>
                    <a:pt x="11932" y="3322"/>
                  </a:lnTo>
                  <a:lnTo>
                    <a:pt x="11817" y="3245"/>
                  </a:lnTo>
                  <a:lnTo>
                    <a:pt x="11662" y="3167"/>
                  </a:lnTo>
                  <a:lnTo>
                    <a:pt x="11508" y="3167"/>
                  </a:lnTo>
                  <a:lnTo>
                    <a:pt x="11199" y="3129"/>
                  </a:lnTo>
                  <a:lnTo>
                    <a:pt x="10851" y="3167"/>
                  </a:lnTo>
                  <a:lnTo>
                    <a:pt x="10504" y="3245"/>
                  </a:lnTo>
                  <a:lnTo>
                    <a:pt x="9924" y="3360"/>
                  </a:lnTo>
                  <a:lnTo>
                    <a:pt x="8959" y="3669"/>
                  </a:lnTo>
                  <a:lnTo>
                    <a:pt x="7994" y="3978"/>
                  </a:lnTo>
                  <a:lnTo>
                    <a:pt x="7028" y="4326"/>
                  </a:lnTo>
                  <a:lnTo>
                    <a:pt x="6102" y="4751"/>
                  </a:lnTo>
                  <a:lnTo>
                    <a:pt x="6333" y="3283"/>
                  </a:lnTo>
                  <a:lnTo>
                    <a:pt x="6449" y="2550"/>
                  </a:lnTo>
                  <a:lnTo>
                    <a:pt x="6488" y="1816"/>
                  </a:lnTo>
                  <a:lnTo>
                    <a:pt x="6488" y="1546"/>
                  </a:lnTo>
                  <a:lnTo>
                    <a:pt x="6449" y="1275"/>
                  </a:lnTo>
                  <a:lnTo>
                    <a:pt x="6372" y="1044"/>
                  </a:lnTo>
                  <a:lnTo>
                    <a:pt x="6295" y="851"/>
                  </a:lnTo>
                  <a:lnTo>
                    <a:pt x="6179" y="619"/>
                  </a:lnTo>
                  <a:lnTo>
                    <a:pt x="6024" y="464"/>
                  </a:lnTo>
                  <a:lnTo>
                    <a:pt x="5831" y="310"/>
                  </a:lnTo>
                  <a:lnTo>
                    <a:pt x="5600" y="155"/>
                  </a:lnTo>
                  <a:lnTo>
                    <a:pt x="5484" y="78"/>
                  </a:lnTo>
                  <a:lnTo>
                    <a:pt x="5368" y="40"/>
                  </a:lnTo>
                  <a:lnTo>
                    <a:pt x="51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13"/>
            <p:cNvSpPr/>
            <p:nvPr/>
          </p:nvSpPr>
          <p:spPr>
            <a:xfrm>
              <a:off x="1394625" y="3943025"/>
              <a:ext cx="74350" cy="103325"/>
            </a:xfrm>
            <a:custGeom>
              <a:avLst/>
              <a:gdLst/>
              <a:ahLst/>
              <a:cxnLst/>
              <a:rect l="l" t="t" r="r" b="b"/>
              <a:pathLst>
                <a:path w="2974" h="4133" extrusionOk="0">
                  <a:moveTo>
                    <a:pt x="116" y="1"/>
                  </a:moveTo>
                  <a:lnTo>
                    <a:pt x="1" y="39"/>
                  </a:lnTo>
                  <a:lnTo>
                    <a:pt x="1" y="78"/>
                  </a:lnTo>
                  <a:lnTo>
                    <a:pt x="271" y="928"/>
                  </a:lnTo>
                  <a:lnTo>
                    <a:pt x="580" y="1738"/>
                  </a:lnTo>
                  <a:lnTo>
                    <a:pt x="927" y="2549"/>
                  </a:lnTo>
                  <a:lnTo>
                    <a:pt x="1275" y="3283"/>
                  </a:lnTo>
                  <a:lnTo>
                    <a:pt x="1507" y="3669"/>
                  </a:lnTo>
                  <a:lnTo>
                    <a:pt x="1661" y="3824"/>
                  </a:lnTo>
                  <a:lnTo>
                    <a:pt x="1854" y="3978"/>
                  </a:lnTo>
                  <a:lnTo>
                    <a:pt x="2009" y="4055"/>
                  </a:lnTo>
                  <a:lnTo>
                    <a:pt x="2240" y="4133"/>
                  </a:lnTo>
                  <a:lnTo>
                    <a:pt x="2433" y="4094"/>
                  </a:lnTo>
                  <a:lnTo>
                    <a:pt x="2665" y="4017"/>
                  </a:lnTo>
                  <a:lnTo>
                    <a:pt x="2781" y="3862"/>
                  </a:lnTo>
                  <a:lnTo>
                    <a:pt x="2897" y="3708"/>
                  </a:lnTo>
                  <a:lnTo>
                    <a:pt x="2935" y="3515"/>
                  </a:lnTo>
                  <a:lnTo>
                    <a:pt x="2974" y="3360"/>
                  </a:lnTo>
                  <a:lnTo>
                    <a:pt x="2935" y="3129"/>
                  </a:lnTo>
                  <a:lnTo>
                    <a:pt x="2897" y="2936"/>
                  </a:lnTo>
                  <a:lnTo>
                    <a:pt x="2819" y="2588"/>
                  </a:lnTo>
                  <a:lnTo>
                    <a:pt x="2588" y="2627"/>
                  </a:lnTo>
                  <a:lnTo>
                    <a:pt x="2665" y="2974"/>
                  </a:lnTo>
                  <a:lnTo>
                    <a:pt x="2704" y="3129"/>
                  </a:lnTo>
                  <a:lnTo>
                    <a:pt x="2665" y="3283"/>
                  </a:lnTo>
                  <a:lnTo>
                    <a:pt x="2433" y="3399"/>
                  </a:lnTo>
                  <a:lnTo>
                    <a:pt x="2202" y="3476"/>
                  </a:lnTo>
                  <a:lnTo>
                    <a:pt x="2009" y="3515"/>
                  </a:lnTo>
                  <a:lnTo>
                    <a:pt x="1854" y="3476"/>
                  </a:lnTo>
                  <a:lnTo>
                    <a:pt x="1700" y="3438"/>
                  </a:lnTo>
                  <a:lnTo>
                    <a:pt x="1584" y="3322"/>
                  </a:lnTo>
                  <a:lnTo>
                    <a:pt x="1507" y="3167"/>
                  </a:lnTo>
                  <a:lnTo>
                    <a:pt x="1468" y="2974"/>
                  </a:lnTo>
                  <a:lnTo>
                    <a:pt x="1352" y="2704"/>
                  </a:lnTo>
                  <a:lnTo>
                    <a:pt x="889" y="1623"/>
                  </a:lnTo>
                  <a:lnTo>
                    <a:pt x="541" y="812"/>
                  </a:lnTo>
                  <a:lnTo>
                    <a:pt x="348" y="426"/>
                  </a:lnTo>
                  <a:lnTo>
                    <a:pt x="155" y="39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13"/>
            <p:cNvSpPr/>
            <p:nvPr/>
          </p:nvSpPr>
          <p:spPr>
            <a:xfrm>
              <a:off x="1220850" y="3492200"/>
              <a:ext cx="274200" cy="516500"/>
            </a:xfrm>
            <a:custGeom>
              <a:avLst/>
              <a:gdLst/>
              <a:ahLst/>
              <a:cxnLst/>
              <a:rect l="l" t="t" r="r" b="b"/>
              <a:pathLst>
                <a:path w="10968" h="20660" extrusionOk="0">
                  <a:moveTo>
                    <a:pt x="1468" y="657"/>
                  </a:moveTo>
                  <a:lnTo>
                    <a:pt x="2086" y="1005"/>
                  </a:lnTo>
                  <a:lnTo>
                    <a:pt x="2665" y="1391"/>
                  </a:lnTo>
                  <a:lnTo>
                    <a:pt x="3052" y="1661"/>
                  </a:lnTo>
                  <a:lnTo>
                    <a:pt x="3438" y="1970"/>
                  </a:lnTo>
                  <a:lnTo>
                    <a:pt x="3592" y="2125"/>
                  </a:lnTo>
                  <a:lnTo>
                    <a:pt x="3708" y="2279"/>
                  </a:lnTo>
                  <a:lnTo>
                    <a:pt x="3862" y="2588"/>
                  </a:lnTo>
                  <a:lnTo>
                    <a:pt x="3978" y="2935"/>
                  </a:lnTo>
                  <a:lnTo>
                    <a:pt x="4055" y="3322"/>
                  </a:lnTo>
                  <a:lnTo>
                    <a:pt x="5098" y="7492"/>
                  </a:lnTo>
                  <a:lnTo>
                    <a:pt x="7222" y="16180"/>
                  </a:lnTo>
                  <a:lnTo>
                    <a:pt x="7261" y="16258"/>
                  </a:lnTo>
                  <a:lnTo>
                    <a:pt x="7299" y="16296"/>
                  </a:lnTo>
                  <a:lnTo>
                    <a:pt x="7369" y="16331"/>
                  </a:lnTo>
                  <a:lnTo>
                    <a:pt x="7369" y="16331"/>
                  </a:lnTo>
                  <a:lnTo>
                    <a:pt x="6990" y="16489"/>
                  </a:lnTo>
                  <a:lnTo>
                    <a:pt x="6334" y="14481"/>
                  </a:lnTo>
                  <a:lnTo>
                    <a:pt x="5677" y="12512"/>
                  </a:lnTo>
                  <a:lnTo>
                    <a:pt x="4287" y="8573"/>
                  </a:lnTo>
                  <a:lnTo>
                    <a:pt x="2858" y="4634"/>
                  </a:lnTo>
                  <a:lnTo>
                    <a:pt x="1468" y="657"/>
                  </a:lnTo>
                  <a:close/>
                  <a:moveTo>
                    <a:pt x="1121" y="503"/>
                  </a:moveTo>
                  <a:lnTo>
                    <a:pt x="1121" y="580"/>
                  </a:lnTo>
                  <a:lnTo>
                    <a:pt x="3940" y="8573"/>
                  </a:lnTo>
                  <a:lnTo>
                    <a:pt x="5368" y="12551"/>
                  </a:lnTo>
                  <a:lnTo>
                    <a:pt x="6102" y="14558"/>
                  </a:lnTo>
                  <a:lnTo>
                    <a:pt x="6874" y="16528"/>
                  </a:lnTo>
                  <a:lnTo>
                    <a:pt x="6681" y="16566"/>
                  </a:lnTo>
                  <a:lnTo>
                    <a:pt x="5755" y="14636"/>
                  </a:lnTo>
                  <a:lnTo>
                    <a:pt x="4789" y="12705"/>
                  </a:lnTo>
                  <a:lnTo>
                    <a:pt x="2820" y="8882"/>
                  </a:lnTo>
                  <a:lnTo>
                    <a:pt x="1777" y="6951"/>
                  </a:lnTo>
                  <a:lnTo>
                    <a:pt x="773" y="4982"/>
                  </a:lnTo>
                  <a:lnTo>
                    <a:pt x="657" y="4712"/>
                  </a:lnTo>
                  <a:lnTo>
                    <a:pt x="580" y="4441"/>
                  </a:lnTo>
                  <a:lnTo>
                    <a:pt x="542" y="4171"/>
                  </a:lnTo>
                  <a:lnTo>
                    <a:pt x="503" y="3901"/>
                  </a:lnTo>
                  <a:lnTo>
                    <a:pt x="503" y="3322"/>
                  </a:lnTo>
                  <a:lnTo>
                    <a:pt x="542" y="2781"/>
                  </a:lnTo>
                  <a:lnTo>
                    <a:pt x="657" y="2202"/>
                  </a:lnTo>
                  <a:lnTo>
                    <a:pt x="812" y="1623"/>
                  </a:lnTo>
                  <a:lnTo>
                    <a:pt x="1121" y="503"/>
                  </a:lnTo>
                  <a:close/>
                  <a:moveTo>
                    <a:pt x="9886" y="13786"/>
                  </a:moveTo>
                  <a:lnTo>
                    <a:pt x="10041" y="13825"/>
                  </a:lnTo>
                  <a:lnTo>
                    <a:pt x="10157" y="13902"/>
                  </a:lnTo>
                  <a:lnTo>
                    <a:pt x="10311" y="14018"/>
                  </a:lnTo>
                  <a:lnTo>
                    <a:pt x="10581" y="14481"/>
                  </a:lnTo>
                  <a:lnTo>
                    <a:pt x="10620" y="14674"/>
                  </a:lnTo>
                  <a:lnTo>
                    <a:pt x="10620" y="14906"/>
                  </a:lnTo>
                  <a:lnTo>
                    <a:pt x="10581" y="15099"/>
                  </a:lnTo>
                  <a:lnTo>
                    <a:pt x="10504" y="15254"/>
                  </a:lnTo>
                  <a:lnTo>
                    <a:pt x="10311" y="15640"/>
                  </a:lnTo>
                  <a:lnTo>
                    <a:pt x="10041" y="15910"/>
                  </a:lnTo>
                  <a:lnTo>
                    <a:pt x="9655" y="16296"/>
                  </a:lnTo>
                  <a:lnTo>
                    <a:pt x="9191" y="16605"/>
                  </a:lnTo>
                  <a:lnTo>
                    <a:pt x="8728" y="16914"/>
                  </a:lnTo>
                  <a:lnTo>
                    <a:pt x="8265" y="17184"/>
                  </a:lnTo>
                  <a:lnTo>
                    <a:pt x="8149" y="17184"/>
                  </a:lnTo>
                  <a:lnTo>
                    <a:pt x="8071" y="17262"/>
                  </a:lnTo>
                  <a:lnTo>
                    <a:pt x="7724" y="17416"/>
                  </a:lnTo>
                  <a:lnTo>
                    <a:pt x="7029" y="17725"/>
                  </a:lnTo>
                  <a:lnTo>
                    <a:pt x="6295" y="17995"/>
                  </a:lnTo>
                  <a:lnTo>
                    <a:pt x="5523" y="18150"/>
                  </a:lnTo>
                  <a:lnTo>
                    <a:pt x="4789" y="18304"/>
                  </a:lnTo>
                  <a:lnTo>
                    <a:pt x="4403" y="18343"/>
                  </a:lnTo>
                  <a:lnTo>
                    <a:pt x="4055" y="18343"/>
                  </a:lnTo>
                  <a:lnTo>
                    <a:pt x="3669" y="18266"/>
                  </a:lnTo>
                  <a:lnTo>
                    <a:pt x="3515" y="18227"/>
                  </a:lnTo>
                  <a:lnTo>
                    <a:pt x="3360" y="18150"/>
                  </a:lnTo>
                  <a:lnTo>
                    <a:pt x="3245" y="18034"/>
                  </a:lnTo>
                  <a:lnTo>
                    <a:pt x="3129" y="17957"/>
                  </a:lnTo>
                  <a:lnTo>
                    <a:pt x="2974" y="17686"/>
                  </a:lnTo>
                  <a:lnTo>
                    <a:pt x="2858" y="17377"/>
                  </a:lnTo>
                  <a:lnTo>
                    <a:pt x="2858" y="17068"/>
                  </a:lnTo>
                  <a:lnTo>
                    <a:pt x="2897" y="16875"/>
                  </a:lnTo>
                  <a:lnTo>
                    <a:pt x="2974" y="16721"/>
                  </a:lnTo>
                  <a:lnTo>
                    <a:pt x="3090" y="16566"/>
                  </a:lnTo>
                  <a:lnTo>
                    <a:pt x="3206" y="16451"/>
                  </a:lnTo>
                  <a:lnTo>
                    <a:pt x="3322" y="16373"/>
                  </a:lnTo>
                  <a:lnTo>
                    <a:pt x="3476" y="16296"/>
                  </a:lnTo>
                  <a:lnTo>
                    <a:pt x="3592" y="16296"/>
                  </a:lnTo>
                  <a:lnTo>
                    <a:pt x="3708" y="16335"/>
                  </a:lnTo>
                  <a:lnTo>
                    <a:pt x="3824" y="16451"/>
                  </a:lnTo>
                  <a:lnTo>
                    <a:pt x="3940" y="16605"/>
                  </a:lnTo>
                  <a:lnTo>
                    <a:pt x="4094" y="16798"/>
                  </a:lnTo>
                  <a:lnTo>
                    <a:pt x="4210" y="17068"/>
                  </a:lnTo>
                  <a:lnTo>
                    <a:pt x="4055" y="17068"/>
                  </a:lnTo>
                  <a:lnTo>
                    <a:pt x="3978" y="17107"/>
                  </a:lnTo>
                  <a:lnTo>
                    <a:pt x="3940" y="17184"/>
                  </a:lnTo>
                  <a:lnTo>
                    <a:pt x="3978" y="17300"/>
                  </a:lnTo>
                  <a:lnTo>
                    <a:pt x="4055" y="17339"/>
                  </a:lnTo>
                  <a:lnTo>
                    <a:pt x="4828" y="17339"/>
                  </a:lnTo>
                  <a:lnTo>
                    <a:pt x="5639" y="17262"/>
                  </a:lnTo>
                  <a:lnTo>
                    <a:pt x="6450" y="17107"/>
                  </a:lnTo>
                  <a:lnTo>
                    <a:pt x="7261" y="16875"/>
                  </a:lnTo>
                  <a:lnTo>
                    <a:pt x="7647" y="16721"/>
                  </a:lnTo>
                  <a:lnTo>
                    <a:pt x="8033" y="16528"/>
                  </a:lnTo>
                  <a:lnTo>
                    <a:pt x="8419" y="16335"/>
                  </a:lnTo>
                  <a:lnTo>
                    <a:pt x="8728" y="16103"/>
                  </a:lnTo>
                  <a:lnTo>
                    <a:pt x="9075" y="15871"/>
                  </a:lnTo>
                  <a:lnTo>
                    <a:pt x="9384" y="15601"/>
                  </a:lnTo>
                  <a:lnTo>
                    <a:pt x="9616" y="15331"/>
                  </a:lnTo>
                  <a:lnTo>
                    <a:pt x="9886" y="15022"/>
                  </a:lnTo>
                  <a:lnTo>
                    <a:pt x="9886" y="14945"/>
                  </a:lnTo>
                  <a:lnTo>
                    <a:pt x="9886" y="14906"/>
                  </a:lnTo>
                  <a:lnTo>
                    <a:pt x="9848" y="14829"/>
                  </a:lnTo>
                  <a:lnTo>
                    <a:pt x="9809" y="14790"/>
                  </a:lnTo>
                  <a:lnTo>
                    <a:pt x="9732" y="14752"/>
                  </a:lnTo>
                  <a:lnTo>
                    <a:pt x="9616" y="14752"/>
                  </a:lnTo>
                  <a:lnTo>
                    <a:pt x="9539" y="14790"/>
                  </a:lnTo>
                  <a:lnTo>
                    <a:pt x="9307" y="15099"/>
                  </a:lnTo>
                  <a:lnTo>
                    <a:pt x="9114" y="14945"/>
                  </a:lnTo>
                  <a:lnTo>
                    <a:pt x="9037" y="14829"/>
                  </a:lnTo>
                  <a:lnTo>
                    <a:pt x="8998" y="14674"/>
                  </a:lnTo>
                  <a:lnTo>
                    <a:pt x="8998" y="14558"/>
                  </a:lnTo>
                  <a:lnTo>
                    <a:pt x="9037" y="14404"/>
                  </a:lnTo>
                  <a:lnTo>
                    <a:pt x="9114" y="14288"/>
                  </a:lnTo>
                  <a:lnTo>
                    <a:pt x="9346" y="14056"/>
                  </a:lnTo>
                  <a:lnTo>
                    <a:pt x="9462" y="13941"/>
                  </a:lnTo>
                  <a:lnTo>
                    <a:pt x="9539" y="13825"/>
                  </a:lnTo>
                  <a:lnTo>
                    <a:pt x="9655" y="13786"/>
                  </a:lnTo>
                  <a:close/>
                  <a:moveTo>
                    <a:pt x="889" y="1"/>
                  </a:moveTo>
                  <a:lnTo>
                    <a:pt x="812" y="78"/>
                  </a:lnTo>
                  <a:lnTo>
                    <a:pt x="773" y="155"/>
                  </a:lnTo>
                  <a:lnTo>
                    <a:pt x="194" y="2511"/>
                  </a:lnTo>
                  <a:lnTo>
                    <a:pt x="117" y="2897"/>
                  </a:lnTo>
                  <a:lnTo>
                    <a:pt x="40" y="3322"/>
                  </a:lnTo>
                  <a:lnTo>
                    <a:pt x="1" y="3746"/>
                  </a:lnTo>
                  <a:lnTo>
                    <a:pt x="1" y="4210"/>
                  </a:lnTo>
                  <a:lnTo>
                    <a:pt x="78" y="4441"/>
                  </a:lnTo>
                  <a:lnTo>
                    <a:pt x="155" y="4673"/>
                  </a:lnTo>
                  <a:lnTo>
                    <a:pt x="348" y="5136"/>
                  </a:lnTo>
                  <a:lnTo>
                    <a:pt x="850" y="6025"/>
                  </a:lnTo>
                  <a:lnTo>
                    <a:pt x="1970" y="8187"/>
                  </a:lnTo>
                  <a:lnTo>
                    <a:pt x="4133" y="12435"/>
                  </a:lnTo>
                  <a:lnTo>
                    <a:pt x="5253" y="14558"/>
                  </a:lnTo>
                  <a:lnTo>
                    <a:pt x="6411" y="16682"/>
                  </a:lnTo>
                  <a:lnTo>
                    <a:pt x="5484" y="16875"/>
                  </a:lnTo>
                  <a:lnTo>
                    <a:pt x="4596" y="16991"/>
                  </a:lnTo>
                  <a:lnTo>
                    <a:pt x="4596" y="16991"/>
                  </a:lnTo>
                  <a:lnTo>
                    <a:pt x="4673" y="16837"/>
                  </a:lnTo>
                  <a:lnTo>
                    <a:pt x="4712" y="16682"/>
                  </a:lnTo>
                  <a:lnTo>
                    <a:pt x="4712" y="16528"/>
                  </a:lnTo>
                  <a:lnTo>
                    <a:pt x="4635" y="16373"/>
                  </a:lnTo>
                  <a:lnTo>
                    <a:pt x="4557" y="16219"/>
                  </a:lnTo>
                  <a:lnTo>
                    <a:pt x="4442" y="16103"/>
                  </a:lnTo>
                  <a:lnTo>
                    <a:pt x="4326" y="15987"/>
                  </a:lnTo>
                  <a:lnTo>
                    <a:pt x="4133" y="15910"/>
                  </a:lnTo>
                  <a:lnTo>
                    <a:pt x="3862" y="15871"/>
                  </a:lnTo>
                  <a:lnTo>
                    <a:pt x="3592" y="15871"/>
                  </a:lnTo>
                  <a:lnTo>
                    <a:pt x="3322" y="15949"/>
                  </a:lnTo>
                  <a:lnTo>
                    <a:pt x="3090" y="16103"/>
                  </a:lnTo>
                  <a:lnTo>
                    <a:pt x="2897" y="16258"/>
                  </a:lnTo>
                  <a:lnTo>
                    <a:pt x="2743" y="16489"/>
                  </a:lnTo>
                  <a:lnTo>
                    <a:pt x="2588" y="16721"/>
                  </a:lnTo>
                  <a:lnTo>
                    <a:pt x="2550" y="16991"/>
                  </a:lnTo>
                  <a:lnTo>
                    <a:pt x="2511" y="17416"/>
                  </a:lnTo>
                  <a:lnTo>
                    <a:pt x="2550" y="17725"/>
                  </a:lnTo>
                  <a:lnTo>
                    <a:pt x="2704" y="17995"/>
                  </a:lnTo>
                  <a:lnTo>
                    <a:pt x="2858" y="18227"/>
                  </a:lnTo>
                  <a:lnTo>
                    <a:pt x="3129" y="18381"/>
                  </a:lnTo>
                  <a:lnTo>
                    <a:pt x="3399" y="18497"/>
                  </a:lnTo>
                  <a:lnTo>
                    <a:pt x="3747" y="18574"/>
                  </a:lnTo>
                  <a:lnTo>
                    <a:pt x="4094" y="18613"/>
                  </a:lnTo>
                  <a:lnTo>
                    <a:pt x="4442" y="18613"/>
                  </a:lnTo>
                  <a:lnTo>
                    <a:pt x="4828" y="18574"/>
                  </a:lnTo>
                  <a:lnTo>
                    <a:pt x="5639" y="18420"/>
                  </a:lnTo>
                  <a:lnTo>
                    <a:pt x="6334" y="18266"/>
                  </a:lnTo>
                  <a:lnTo>
                    <a:pt x="6952" y="18072"/>
                  </a:lnTo>
                  <a:lnTo>
                    <a:pt x="7067" y="18034"/>
                  </a:lnTo>
                  <a:lnTo>
                    <a:pt x="7299" y="17957"/>
                  </a:lnTo>
                  <a:lnTo>
                    <a:pt x="8149" y="17570"/>
                  </a:lnTo>
                  <a:lnTo>
                    <a:pt x="8612" y="18497"/>
                  </a:lnTo>
                  <a:lnTo>
                    <a:pt x="9037" y="19463"/>
                  </a:lnTo>
                  <a:lnTo>
                    <a:pt x="9269" y="20003"/>
                  </a:lnTo>
                  <a:lnTo>
                    <a:pt x="9423" y="20351"/>
                  </a:lnTo>
                  <a:lnTo>
                    <a:pt x="9539" y="20660"/>
                  </a:lnTo>
                  <a:lnTo>
                    <a:pt x="9770" y="20621"/>
                  </a:lnTo>
                  <a:lnTo>
                    <a:pt x="9693" y="20428"/>
                  </a:lnTo>
                  <a:lnTo>
                    <a:pt x="9423" y="19656"/>
                  </a:lnTo>
                  <a:lnTo>
                    <a:pt x="9114" y="18922"/>
                  </a:lnTo>
                  <a:lnTo>
                    <a:pt x="8767" y="18150"/>
                  </a:lnTo>
                  <a:lnTo>
                    <a:pt x="8419" y="17416"/>
                  </a:lnTo>
                  <a:lnTo>
                    <a:pt x="8960" y="17107"/>
                  </a:lnTo>
                  <a:lnTo>
                    <a:pt x="9539" y="16760"/>
                  </a:lnTo>
                  <a:lnTo>
                    <a:pt x="10041" y="16373"/>
                  </a:lnTo>
                  <a:lnTo>
                    <a:pt x="10272" y="16180"/>
                  </a:lnTo>
                  <a:lnTo>
                    <a:pt x="10466" y="15949"/>
                  </a:lnTo>
                  <a:lnTo>
                    <a:pt x="10659" y="15717"/>
                  </a:lnTo>
                  <a:lnTo>
                    <a:pt x="10813" y="15485"/>
                  </a:lnTo>
                  <a:lnTo>
                    <a:pt x="10929" y="15254"/>
                  </a:lnTo>
                  <a:lnTo>
                    <a:pt x="10968" y="14983"/>
                  </a:lnTo>
                  <a:lnTo>
                    <a:pt x="10968" y="14752"/>
                  </a:lnTo>
                  <a:lnTo>
                    <a:pt x="10929" y="14520"/>
                  </a:lnTo>
                  <a:lnTo>
                    <a:pt x="10852" y="14250"/>
                  </a:lnTo>
                  <a:lnTo>
                    <a:pt x="10659" y="13979"/>
                  </a:lnTo>
                  <a:lnTo>
                    <a:pt x="10504" y="13825"/>
                  </a:lnTo>
                  <a:lnTo>
                    <a:pt x="10272" y="13670"/>
                  </a:lnTo>
                  <a:lnTo>
                    <a:pt x="10041" y="13555"/>
                  </a:lnTo>
                  <a:lnTo>
                    <a:pt x="9809" y="13516"/>
                  </a:lnTo>
                  <a:lnTo>
                    <a:pt x="9539" y="13516"/>
                  </a:lnTo>
                  <a:lnTo>
                    <a:pt x="9307" y="13555"/>
                  </a:lnTo>
                  <a:lnTo>
                    <a:pt x="9075" y="13670"/>
                  </a:lnTo>
                  <a:lnTo>
                    <a:pt x="8882" y="13863"/>
                  </a:lnTo>
                  <a:lnTo>
                    <a:pt x="8767" y="14056"/>
                  </a:lnTo>
                  <a:lnTo>
                    <a:pt x="8728" y="14250"/>
                  </a:lnTo>
                  <a:lnTo>
                    <a:pt x="8689" y="14443"/>
                  </a:lnTo>
                  <a:lnTo>
                    <a:pt x="8689" y="14636"/>
                  </a:lnTo>
                  <a:lnTo>
                    <a:pt x="8728" y="14829"/>
                  </a:lnTo>
                  <a:lnTo>
                    <a:pt x="8805" y="15022"/>
                  </a:lnTo>
                  <a:lnTo>
                    <a:pt x="8921" y="15176"/>
                  </a:lnTo>
                  <a:lnTo>
                    <a:pt x="9075" y="15331"/>
                  </a:lnTo>
                  <a:lnTo>
                    <a:pt x="8728" y="15640"/>
                  </a:lnTo>
                  <a:lnTo>
                    <a:pt x="8342" y="15871"/>
                  </a:lnTo>
                  <a:lnTo>
                    <a:pt x="7917" y="16103"/>
                  </a:lnTo>
                  <a:lnTo>
                    <a:pt x="7454" y="16296"/>
                  </a:lnTo>
                  <a:lnTo>
                    <a:pt x="7531" y="16258"/>
                  </a:lnTo>
                  <a:lnTo>
                    <a:pt x="7608" y="16219"/>
                  </a:lnTo>
                  <a:lnTo>
                    <a:pt x="7608" y="16142"/>
                  </a:lnTo>
                  <a:lnTo>
                    <a:pt x="7608" y="16026"/>
                  </a:lnTo>
                  <a:lnTo>
                    <a:pt x="5330" y="6488"/>
                  </a:lnTo>
                  <a:lnTo>
                    <a:pt x="4712" y="4094"/>
                  </a:lnTo>
                  <a:lnTo>
                    <a:pt x="4480" y="3013"/>
                  </a:lnTo>
                  <a:lnTo>
                    <a:pt x="4326" y="2511"/>
                  </a:lnTo>
                  <a:lnTo>
                    <a:pt x="4249" y="2240"/>
                  </a:lnTo>
                  <a:lnTo>
                    <a:pt x="4094" y="2009"/>
                  </a:lnTo>
                  <a:lnTo>
                    <a:pt x="3824" y="1700"/>
                  </a:lnTo>
                  <a:lnTo>
                    <a:pt x="3515" y="1352"/>
                  </a:lnTo>
                  <a:lnTo>
                    <a:pt x="3129" y="1082"/>
                  </a:lnTo>
                  <a:lnTo>
                    <a:pt x="2704" y="812"/>
                  </a:lnTo>
                  <a:lnTo>
                    <a:pt x="2318" y="580"/>
                  </a:lnTo>
                  <a:lnTo>
                    <a:pt x="1854" y="387"/>
                  </a:lnTo>
                  <a:lnTo>
                    <a:pt x="108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13"/>
            <p:cNvSpPr/>
            <p:nvPr/>
          </p:nvSpPr>
          <p:spPr>
            <a:xfrm>
              <a:off x="2672775" y="1574975"/>
              <a:ext cx="84975" cy="94650"/>
            </a:xfrm>
            <a:custGeom>
              <a:avLst/>
              <a:gdLst/>
              <a:ahLst/>
              <a:cxnLst/>
              <a:rect l="l" t="t" r="r" b="b"/>
              <a:pathLst>
                <a:path w="3399" h="3786" extrusionOk="0">
                  <a:moveTo>
                    <a:pt x="78" y="1"/>
                  </a:moveTo>
                  <a:lnTo>
                    <a:pt x="1" y="78"/>
                  </a:lnTo>
                  <a:lnTo>
                    <a:pt x="1" y="117"/>
                  </a:lnTo>
                  <a:lnTo>
                    <a:pt x="348" y="889"/>
                  </a:lnTo>
                  <a:lnTo>
                    <a:pt x="812" y="1661"/>
                  </a:lnTo>
                  <a:lnTo>
                    <a:pt x="1275" y="2395"/>
                  </a:lnTo>
                  <a:lnTo>
                    <a:pt x="1738" y="3090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5"/>
                  </a:lnTo>
                  <a:lnTo>
                    <a:pt x="3013" y="3708"/>
                  </a:lnTo>
                  <a:lnTo>
                    <a:pt x="3206" y="3592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90"/>
                  </a:lnTo>
                  <a:lnTo>
                    <a:pt x="3399" y="2897"/>
                  </a:lnTo>
                  <a:lnTo>
                    <a:pt x="3360" y="2704"/>
                  </a:lnTo>
                  <a:lnTo>
                    <a:pt x="3283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90" y="2742"/>
                  </a:lnTo>
                  <a:lnTo>
                    <a:pt x="3128" y="2858"/>
                  </a:lnTo>
                  <a:lnTo>
                    <a:pt x="2897" y="3013"/>
                  </a:lnTo>
                  <a:lnTo>
                    <a:pt x="2665" y="3129"/>
                  </a:lnTo>
                  <a:lnTo>
                    <a:pt x="2511" y="3206"/>
                  </a:lnTo>
                  <a:lnTo>
                    <a:pt x="2318" y="3206"/>
                  </a:lnTo>
                  <a:lnTo>
                    <a:pt x="2202" y="3167"/>
                  </a:lnTo>
                  <a:lnTo>
                    <a:pt x="2047" y="3090"/>
                  </a:lnTo>
                  <a:lnTo>
                    <a:pt x="1931" y="2936"/>
                  </a:lnTo>
                  <a:lnTo>
                    <a:pt x="1854" y="2742"/>
                  </a:lnTo>
                  <a:lnTo>
                    <a:pt x="1700" y="2511"/>
                  </a:lnTo>
                  <a:lnTo>
                    <a:pt x="1082" y="1507"/>
                  </a:lnTo>
                  <a:lnTo>
                    <a:pt x="619" y="773"/>
                  </a:lnTo>
                  <a:lnTo>
                    <a:pt x="387" y="387"/>
                  </a:lnTo>
                  <a:lnTo>
                    <a:pt x="117" y="39"/>
                  </a:lnTo>
                  <a:lnTo>
                    <a:pt x="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13"/>
            <p:cNvSpPr/>
            <p:nvPr/>
          </p:nvSpPr>
          <p:spPr>
            <a:xfrm>
              <a:off x="2443975" y="1153125"/>
              <a:ext cx="315725" cy="477875"/>
            </a:xfrm>
            <a:custGeom>
              <a:avLst/>
              <a:gdLst/>
              <a:ahLst/>
              <a:cxnLst/>
              <a:rect l="l" t="t" r="r" b="b"/>
              <a:pathLst>
                <a:path w="12629" h="19115" extrusionOk="0">
                  <a:moveTo>
                    <a:pt x="1005" y="618"/>
                  </a:moveTo>
                  <a:lnTo>
                    <a:pt x="1661" y="850"/>
                  </a:lnTo>
                  <a:lnTo>
                    <a:pt x="2318" y="1120"/>
                  </a:lnTo>
                  <a:lnTo>
                    <a:pt x="2743" y="1352"/>
                  </a:lnTo>
                  <a:lnTo>
                    <a:pt x="3167" y="1583"/>
                  </a:lnTo>
                  <a:lnTo>
                    <a:pt x="3322" y="1699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1"/>
                  </a:lnTo>
                  <a:lnTo>
                    <a:pt x="4017" y="2819"/>
                  </a:lnTo>
                  <a:lnTo>
                    <a:pt x="5677" y="6796"/>
                  </a:lnTo>
                  <a:lnTo>
                    <a:pt x="9075" y="15021"/>
                  </a:lnTo>
                  <a:lnTo>
                    <a:pt x="9153" y="15098"/>
                  </a:lnTo>
                  <a:lnTo>
                    <a:pt x="9191" y="15137"/>
                  </a:lnTo>
                  <a:lnTo>
                    <a:pt x="9346" y="15137"/>
                  </a:lnTo>
                  <a:lnTo>
                    <a:pt x="8921" y="15369"/>
                  </a:lnTo>
                  <a:lnTo>
                    <a:pt x="7956" y="13515"/>
                  </a:lnTo>
                  <a:lnTo>
                    <a:pt x="6990" y="11662"/>
                  </a:lnTo>
                  <a:lnTo>
                    <a:pt x="5021" y="7955"/>
                  </a:lnTo>
                  <a:lnTo>
                    <a:pt x="3013" y="4286"/>
                  </a:lnTo>
                  <a:lnTo>
                    <a:pt x="1005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20" y="11739"/>
                  </a:lnTo>
                  <a:lnTo>
                    <a:pt x="7763" y="13593"/>
                  </a:lnTo>
                  <a:lnTo>
                    <a:pt x="8805" y="15446"/>
                  </a:lnTo>
                  <a:lnTo>
                    <a:pt x="8651" y="15523"/>
                  </a:lnTo>
                  <a:lnTo>
                    <a:pt x="7415" y="13747"/>
                  </a:lnTo>
                  <a:lnTo>
                    <a:pt x="6179" y="12009"/>
                  </a:lnTo>
                  <a:lnTo>
                    <a:pt x="3592" y="8534"/>
                  </a:lnTo>
                  <a:lnTo>
                    <a:pt x="2318" y="6758"/>
                  </a:lnTo>
                  <a:lnTo>
                    <a:pt x="1005" y="4943"/>
                  </a:lnTo>
                  <a:lnTo>
                    <a:pt x="850" y="4711"/>
                  </a:lnTo>
                  <a:lnTo>
                    <a:pt x="735" y="4479"/>
                  </a:lnTo>
                  <a:lnTo>
                    <a:pt x="619" y="4209"/>
                  </a:lnTo>
                  <a:lnTo>
                    <a:pt x="542" y="3939"/>
                  </a:lnTo>
                  <a:lnTo>
                    <a:pt x="464" y="3398"/>
                  </a:lnTo>
                  <a:lnTo>
                    <a:pt x="426" y="2819"/>
                  </a:lnTo>
                  <a:lnTo>
                    <a:pt x="464" y="2240"/>
                  </a:lnTo>
                  <a:lnTo>
                    <a:pt x="503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3" y="12357"/>
                  </a:lnTo>
                  <a:lnTo>
                    <a:pt x="11817" y="12434"/>
                  </a:lnTo>
                  <a:lnTo>
                    <a:pt x="12165" y="12859"/>
                  </a:lnTo>
                  <a:lnTo>
                    <a:pt x="12242" y="13052"/>
                  </a:lnTo>
                  <a:lnTo>
                    <a:pt x="12280" y="13245"/>
                  </a:lnTo>
                  <a:lnTo>
                    <a:pt x="12242" y="13438"/>
                  </a:lnTo>
                  <a:lnTo>
                    <a:pt x="12203" y="13631"/>
                  </a:lnTo>
                  <a:lnTo>
                    <a:pt x="12049" y="14017"/>
                  </a:lnTo>
                  <a:lnTo>
                    <a:pt x="11856" y="14365"/>
                  </a:lnTo>
                  <a:lnTo>
                    <a:pt x="11508" y="14790"/>
                  </a:lnTo>
                  <a:lnTo>
                    <a:pt x="11122" y="15176"/>
                  </a:lnTo>
                  <a:lnTo>
                    <a:pt x="10697" y="15523"/>
                  </a:lnTo>
                  <a:lnTo>
                    <a:pt x="10273" y="15871"/>
                  </a:lnTo>
                  <a:lnTo>
                    <a:pt x="10157" y="15871"/>
                  </a:lnTo>
                  <a:lnTo>
                    <a:pt x="10118" y="15987"/>
                  </a:lnTo>
                  <a:lnTo>
                    <a:pt x="9771" y="16180"/>
                  </a:lnTo>
                  <a:lnTo>
                    <a:pt x="9114" y="16604"/>
                  </a:lnTo>
                  <a:lnTo>
                    <a:pt x="8458" y="16952"/>
                  </a:lnTo>
                  <a:lnTo>
                    <a:pt x="7724" y="17261"/>
                  </a:lnTo>
                  <a:lnTo>
                    <a:pt x="6990" y="17493"/>
                  </a:lnTo>
                  <a:lnTo>
                    <a:pt x="6643" y="17608"/>
                  </a:lnTo>
                  <a:lnTo>
                    <a:pt x="6295" y="17647"/>
                  </a:lnTo>
                  <a:lnTo>
                    <a:pt x="5755" y="17647"/>
                  </a:lnTo>
                  <a:lnTo>
                    <a:pt x="5562" y="17570"/>
                  </a:lnTo>
                  <a:lnTo>
                    <a:pt x="5446" y="17493"/>
                  </a:lnTo>
                  <a:lnTo>
                    <a:pt x="5330" y="17415"/>
                  </a:lnTo>
                  <a:lnTo>
                    <a:pt x="5098" y="17184"/>
                  </a:lnTo>
                  <a:lnTo>
                    <a:pt x="4982" y="16875"/>
                  </a:lnTo>
                  <a:lnTo>
                    <a:pt x="4905" y="16604"/>
                  </a:lnTo>
                  <a:lnTo>
                    <a:pt x="4944" y="16411"/>
                  </a:lnTo>
                  <a:lnTo>
                    <a:pt x="4982" y="16218"/>
                  </a:lnTo>
                  <a:lnTo>
                    <a:pt x="5060" y="16064"/>
                  </a:lnTo>
                  <a:lnTo>
                    <a:pt x="5175" y="15948"/>
                  </a:lnTo>
                  <a:lnTo>
                    <a:pt x="5291" y="15832"/>
                  </a:lnTo>
                  <a:lnTo>
                    <a:pt x="5407" y="15755"/>
                  </a:lnTo>
                  <a:lnTo>
                    <a:pt x="5523" y="15716"/>
                  </a:lnTo>
                  <a:lnTo>
                    <a:pt x="5639" y="15755"/>
                  </a:lnTo>
                  <a:lnTo>
                    <a:pt x="5793" y="15832"/>
                  </a:lnTo>
                  <a:lnTo>
                    <a:pt x="5948" y="15948"/>
                  </a:lnTo>
                  <a:lnTo>
                    <a:pt x="6064" y="16141"/>
                  </a:lnTo>
                  <a:lnTo>
                    <a:pt x="6257" y="16373"/>
                  </a:lnTo>
                  <a:lnTo>
                    <a:pt x="6102" y="16411"/>
                  </a:lnTo>
                  <a:lnTo>
                    <a:pt x="6025" y="16450"/>
                  </a:lnTo>
                  <a:lnTo>
                    <a:pt x="6025" y="16566"/>
                  </a:lnTo>
                  <a:lnTo>
                    <a:pt x="6064" y="16643"/>
                  </a:lnTo>
                  <a:lnTo>
                    <a:pt x="6141" y="16643"/>
                  </a:lnTo>
                  <a:lnTo>
                    <a:pt x="6913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30" y="15716"/>
                  </a:lnTo>
                  <a:lnTo>
                    <a:pt x="9616" y="15485"/>
                  </a:lnTo>
                  <a:lnTo>
                    <a:pt x="9964" y="15253"/>
                  </a:lnTo>
                  <a:lnTo>
                    <a:pt x="10273" y="15021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2" y="14172"/>
                  </a:lnTo>
                  <a:lnTo>
                    <a:pt x="11354" y="13824"/>
                  </a:lnTo>
                  <a:lnTo>
                    <a:pt x="11547" y="13515"/>
                  </a:lnTo>
                  <a:lnTo>
                    <a:pt x="11547" y="13438"/>
                  </a:lnTo>
                  <a:lnTo>
                    <a:pt x="11547" y="13361"/>
                  </a:lnTo>
                  <a:lnTo>
                    <a:pt x="11508" y="13284"/>
                  </a:lnTo>
                  <a:lnTo>
                    <a:pt x="11431" y="13245"/>
                  </a:lnTo>
                  <a:lnTo>
                    <a:pt x="11238" y="13245"/>
                  </a:lnTo>
                  <a:lnTo>
                    <a:pt x="11161" y="13322"/>
                  </a:lnTo>
                  <a:lnTo>
                    <a:pt x="10968" y="13670"/>
                  </a:lnTo>
                  <a:lnTo>
                    <a:pt x="10775" y="13554"/>
                  </a:lnTo>
                  <a:lnTo>
                    <a:pt x="10659" y="13438"/>
                  </a:lnTo>
                  <a:lnTo>
                    <a:pt x="10620" y="13284"/>
                  </a:lnTo>
                  <a:lnTo>
                    <a:pt x="10581" y="13168"/>
                  </a:lnTo>
                  <a:lnTo>
                    <a:pt x="10620" y="13013"/>
                  </a:lnTo>
                  <a:lnTo>
                    <a:pt x="10659" y="12859"/>
                  </a:lnTo>
                  <a:lnTo>
                    <a:pt x="10852" y="12627"/>
                  </a:lnTo>
                  <a:lnTo>
                    <a:pt x="10929" y="12473"/>
                  </a:lnTo>
                  <a:lnTo>
                    <a:pt x="11045" y="12357"/>
                  </a:lnTo>
                  <a:lnTo>
                    <a:pt x="11122" y="12318"/>
                  </a:lnTo>
                  <a:lnTo>
                    <a:pt x="11238" y="12280"/>
                  </a:lnTo>
                  <a:close/>
                  <a:moveTo>
                    <a:pt x="426" y="0"/>
                  </a:moveTo>
                  <a:lnTo>
                    <a:pt x="349" y="39"/>
                  </a:lnTo>
                  <a:lnTo>
                    <a:pt x="271" y="116"/>
                  </a:lnTo>
                  <a:lnTo>
                    <a:pt x="233" y="193"/>
                  </a:lnTo>
                  <a:lnTo>
                    <a:pt x="78" y="2587"/>
                  </a:lnTo>
                  <a:lnTo>
                    <a:pt x="40" y="3012"/>
                  </a:lnTo>
                  <a:lnTo>
                    <a:pt x="1" y="3475"/>
                  </a:lnTo>
                  <a:lnTo>
                    <a:pt x="40" y="3900"/>
                  </a:lnTo>
                  <a:lnTo>
                    <a:pt x="117" y="4325"/>
                  </a:lnTo>
                  <a:lnTo>
                    <a:pt x="233" y="4518"/>
                  </a:lnTo>
                  <a:lnTo>
                    <a:pt x="349" y="4750"/>
                  </a:lnTo>
                  <a:lnTo>
                    <a:pt x="619" y="5175"/>
                  </a:lnTo>
                  <a:lnTo>
                    <a:pt x="1237" y="5985"/>
                  </a:lnTo>
                  <a:lnTo>
                    <a:pt x="2665" y="7955"/>
                  </a:lnTo>
                  <a:lnTo>
                    <a:pt x="5446" y="11816"/>
                  </a:lnTo>
                  <a:lnTo>
                    <a:pt x="6874" y="13747"/>
                  </a:lnTo>
                  <a:lnTo>
                    <a:pt x="8342" y="15639"/>
                  </a:lnTo>
                  <a:lnTo>
                    <a:pt x="7492" y="15987"/>
                  </a:lnTo>
                  <a:lnTo>
                    <a:pt x="6643" y="16257"/>
                  </a:lnTo>
                  <a:lnTo>
                    <a:pt x="6643" y="16257"/>
                  </a:lnTo>
                  <a:lnTo>
                    <a:pt x="6681" y="16102"/>
                  </a:lnTo>
                  <a:lnTo>
                    <a:pt x="6681" y="15948"/>
                  </a:lnTo>
                  <a:lnTo>
                    <a:pt x="6643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4" y="15369"/>
                  </a:lnTo>
                  <a:lnTo>
                    <a:pt x="6179" y="15292"/>
                  </a:lnTo>
                  <a:lnTo>
                    <a:pt x="6025" y="15253"/>
                  </a:lnTo>
                  <a:lnTo>
                    <a:pt x="5716" y="15253"/>
                  </a:lnTo>
                  <a:lnTo>
                    <a:pt x="5484" y="15292"/>
                  </a:lnTo>
                  <a:lnTo>
                    <a:pt x="5214" y="15407"/>
                  </a:lnTo>
                  <a:lnTo>
                    <a:pt x="5021" y="15600"/>
                  </a:lnTo>
                  <a:lnTo>
                    <a:pt x="4828" y="15794"/>
                  </a:lnTo>
                  <a:lnTo>
                    <a:pt x="4712" y="16025"/>
                  </a:lnTo>
                  <a:lnTo>
                    <a:pt x="4596" y="16296"/>
                  </a:lnTo>
                  <a:lnTo>
                    <a:pt x="4596" y="16566"/>
                  </a:lnTo>
                  <a:lnTo>
                    <a:pt x="4635" y="16991"/>
                  </a:lnTo>
                  <a:lnTo>
                    <a:pt x="4751" y="17300"/>
                  </a:lnTo>
                  <a:lnTo>
                    <a:pt x="4905" y="17531"/>
                  </a:lnTo>
                  <a:lnTo>
                    <a:pt x="5098" y="17724"/>
                  </a:lnTo>
                  <a:lnTo>
                    <a:pt x="5368" y="17840"/>
                  </a:lnTo>
                  <a:lnTo>
                    <a:pt x="5677" y="17917"/>
                  </a:lnTo>
                  <a:lnTo>
                    <a:pt x="6025" y="17956"/>
                  </a:lnTo>
                  <a:lnTo>
                    <a:pt x="6372" y="17917"/>
                  </a:lnTo>
                  <a:lnTo>
                    <a:pt x="6720" y="17840"/>
                  </a:lnTo>
                  <a:lnTo>
                    <a:pt x="7106" y="17763"/>
                  </a:lnTo>
                  <a:lnTo>
                    <a:pt x="7878" y="17531"/>
                  </a:lnTo>
                  <a:lnTo>
                    <a:pt x="8573" y="17222"/>
                  </a:lnTo>
                  <a:lnTo>
                    <a:pt x="9153" y="16952"/>
                  </a:lnTo>
                  <a:lnTo>
                    <a:pt x="9230" y="16875"/>
                  </a:lnTo>
                  <a:lnTo>
                    <a:pt x="9462" y="16759"/>
                  </a:lnTo>
                  <a:lnTo>
                    <a:pt x="10234" y="16257"/>
                  </a:lnTo>
                  <a:lnTo>
                    <a:pt x="10813" y="17106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4"/>
                  </a:lnTo>
                  <a:lnTo>
                    <a:pt x="12280" y="19037"/>
                  </a:lnTo>
                  <a:lnTo>
                    <a:pt x="12203" y="18883"/>
                  </a:lnTo>
                  <a:lnTo>
                    <a:pt x="11817" y="18149"/>
                  </a:lnTo>
                  <a:lnTo>
                    <a:pt x="11392" y="17454"/>
                  </a:lnTo>
                  <a:lnTo>
                    <a:pt x="10929" y="16759"/>
                  </a:lnTo>
                  <a:lnTo>
                    <a:pt x="10466" y="16102"/>
                  </a:lnTo>
                  <a:lnTo>
                    <a:pt x="10968" y="15716"/>
                  </a:lnTo>
                  <a:lnTo>
                    <a:pt x="11470" y="15253"/>
                  </a:lnTo>
                  <a:lnTo>
                    <a:pt x="11894" y="14790"/>
                  </a:lnTo>
                  <a:lnTo>
                    <a:pt x="12126" y="14558"/>
                  </a:lnTo>
                  <a:lnTo>
                    <a:pt x="12280" y="14288"/>
                  </a:lnTo>
                  <a:lnTo>
                    <a:pt x="12435" y="14056"/>
                  </a:lnTo>
                  <a:lnTo>
                    <a:pt x="12512" y="13786"/>
                  </a:lnTo>
                  <a:lnTo>
                    <a:pt x="12589" y="13554"/>
                  </a:lnTo>
                  <a:lnTo>
                    <a:pt x="12628" y="13284"/>
                  </a:lnTo>
                  <a:lnTo>
                    <a:pt x="12589" y="13052"/>
                  </a:lnTo>
                  <a:lnTo>
                    <a:pt x="12512" y="12820"/>
                  </a:lnTo>
                  <a:lnTo>
                    <a:pt x="12358" y="12589"/>
                  </a:lnTo>
                  <a:lnTo>
                    <a:pt x="12165" y="12357"/>
                  </a:lnTo>
                  <a:lnTo>
                    <a:pt x="11972" y="12202"/>
                  </a:lnTo>
                  <a:lnTo>
                    <a:pt x="11740" y="12087"/>
                  </a:lnTo>
                  <a:lnTo>
                    <a:pt x="11470" y="12009"/>
                  </a:lnTo>
                  <a:lnTo>
                    <a:pt x="11238" y="12009"/>
                  </a:lnTo>
                  <a:lnTo>
                    <a:pt x="10968" y="12048"/>
                  </a:lnTo>
                  <a:lnTo>
                    <a:pt x="10736" y="12125"/>
                  </a:lnTo>
                  <a:lnTo>
                    <a:pt x="10543" y="12280"/>
                  </a:lnTo>
                  <a:lnTo>
                    <a:pt x="10388" y="12511"/>
                  </a:lnTo>
                  <a:lnTo>
                    <a:pt x="10311" y="12704"/>
                  </a:lnTo>
                  <a:lnTo>
                    <a:pt x="10273" y="12897"/>
                  </a:lnTo>
                  <a:lnTo>
                    <a:pt x="10273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20" y="13786"/>
                  </a:lnTo>
                  <a:lnTo>
                    <a:pt x="10813" y="13901"/>
                  </a:lnTo>
                  <a:lnTo>
                    <a:pt x="10504" y="14249"/>
                  </a:lnTo>
                  <a:lnTo>
                    <a:pt x="10157" y="14597"/>
                  </a:lnTo>
                  <a:lnTo>
                    <a:pt x="9771" y="14867"/>
                  </a:lnTo>
                  <a:lnTo>
                    <a:pt x="9431" y="15083"/>
                  </a:lnTo>
                  <a:lnTo>
                    <a:pt x="9431" y="15083"/>
                  </a:lnTo>
                  <a:lnTo>
                    <a:pt x="9462" y="15021"/>
                  </a:lnTo>
                  <a:lnTo>
                    <a:pt x="9500" y="14944"/>
                  </a:lnTo>
                  <a:lnTo>
                    <a:pt x="9462" y="14828"/>
                  </a:lnTo>
                  <a:lnTo>
                    <a:pt x="5716" y="5754"/>
                  </a:lnTo>
                  <a:lnTo>
                    <a:pt x="4789" y="3475"/>
                  </a:lnTo>
                  <a:lnTo>
                    <a:pt x="4364" y="2471"/>
                  </a:lnTo>
                  <a:lnTo>
                    <a:pt x="4133" y="1969"/>
                  </a:lnTo>
                  <a:lnTo>
                    <a:pt x="3978" y="1738"/>
                  </a:lnTo>
                  <a:lnTo>
                    <a:pt x="3824" y="1545"/>
                  </a:lnTo>
                  <a:lnTo>
                    <a:pt x="3515" y="1236"/>
                  </a:lnTo>
                  <a:lnTo>
                    <a:pt x="3129" y="965"/>
                  </a:lnTo>
                  <a:lnTo>
                    <a:pt x="2743" y="772"/>
                  </a:lnTo>
                  <a:lnTo>
                    <a:pt x="2279" y="541"/>
                  </a:lnTo>
                  <a:lnTo>
                    <a:pt x="1816" y="386"/>
                  </a:lnTo>
                  <a:lnTo>
                    <a:pt x="1391" y="232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13"/>
            <p:cNvSpPr/>
            <p:nvPr/>
          </p:nvSpPr>
          <p:spPr>
            <a:xfrm>
              <a:off x="4441350" y="3154325"/>
              <a:ext cx="84975" cy="94625"/>
            </a:xfrm>
            <a:custGeom>
              <a:avLst/>
              <a:gdLst/>
              <a:ahLst/>
              <a:cxnLst/>
              <a:rect l="l" t="t" r="r" b="b"/>
              <a:pathLst>
                <a:path w="3399" h="3785" extrusionOk="0">
                  <a:moveTo>
                    <a:pt x="77" y="1"/>
                  </a:moveTo>
                  <a:lnTo>
                    <a:pt x="0" y="78"/>
                  </a:lnTo>
                  <a:lnTo>
                    <a:pt x="0" y="116"/>
                  </a:lnTo>
                  <a:lnTo>
                    <a:pt x="348" y="889"/>
                  </a:lnTo>
                  <a:lnTo>
                    <a:pt x="811" y="1661"/>
                  </a:lnTo>
                  <a:lnTo>
                    <a:pt x="1274" y="2395"/>
                  </a:lnTo>
                  <a:lnTo>
                    <a:pt x="1738" y="3090"/>
                  </a:lnTo>
                  <a:lnTo>
                    <a:pt x="2008" y="3437"/>
                  </a:lnTo>
                  <a:lnTo>
                    <a:pt x="2201" y="3553"/>
                  </a:lnTo>
                  <a:lnTo>
                    <a:pt x="2394" y="3669"/>
                  </a:lnTo>
                  <a:lnTo>
                    <a:pt x="2587" y="3746"/>
                  </a:lnTo>
                  <a:lnTo>
                    <a:pt x="2780" y="3785"/>
                  </a:lnTo>
                  <a:lnTo>
                    <a:pt x="3012" y="3708"/>
                  </a:lnTo>
                  <a:lnTo>
                    <a:pt x="3205" y="3592"/>
                  </a:lnTo>
                  <a:lnTo>
                    <a:pt x="3321" y="3437"/>
                  </a:lnTo>
                  <a:lnTo>
                    <a:pt x="3398" y="3244"/>
                  </a:lnTo>
                  <a:lnTo>
                    <a:pt x="3398" y="3090"/>
                  </a:lnTo>
                  <a:lnTo>
                    <a:pt x="3398" y="2897"/>
                  </a:lnTo>
                  <a:lnTo>
                    <a:pt x="3360" y="2704"/>
                  </a:lnTo>
                  <a:lnTo>
                    <a:pt x="3282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89" y="2742"/>
                  </a:lnTo>
                  <a:lnTo>
                    <a:pt x="3128" y="2858"/>
                  </a:lnTo>
                  <a:lnTo>
                    <a:pt x="2896" y="3012"/>
                  </a:lnTo>
                  <a:lnTo>
                    <a:pt x="2665" y="3128"/>
                  </a:lnTo>
                  <a:lnTo>
                    <a:pt x="2510" y="3206"/>
                  </a:lnTo>
                  <a:lnTo>
                    <a:pt x="2317" y="3206"/>
                  </a:lnTo>
                  <a:lnTo>
                    <a:pt x="2201" y="3167"/>
                  </a:lnTo>
                  <a:lnTo>
                    <a:pt x="2047" y="3090"/>
                  </a:lnTo>
                  <a:lnTo>
                    <a:pt x="1931" y="2935"/>
                  </a:lnTo>
                  <a:lnTo>
                    <a:pt x="1854" y="2742"/>
                  </a:lnTo>
                  <a:lnTo>
                    <a:pt x="1699" y="2511"/>
                  </a:lnTo>
                  <a:lnTo>
                    <a:pt x="1081" y="1507"/>
                  </a:lnTo>
                  <a:lnTo>
                    <a:pt x="618" y="773"/>
                  </a:lnTo>
                  <a:lnTo>
                    <a:pt x="386" y="387"/>
                  </a:lnTo>
                  <a:lnTo>
                    <a:pt x="116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13"/>
            <p:cNvSpPr/>
            <p:nvPr/>
          </p:nvSpPr>
          <p:spPr>
            <a:xfrm>
              <a:off x="4212550" y="2732450"/>
              <a:ext cx="315700" cy="477900"/>
            </a:xfrm>
            <a:custGeom>
              <a:avLst/>
              <a:gdLst/>
              <a:ahLst/>
              <a:cxnLst/>
              <a:rect l="l" t="t" r="r" b="b"/>
              <a:pathLst>
                <a:path w="12628" h="19116" extrusionOk="0">
                  <a:moveTo>
                    <a:pt x="1004" y="619"/>
                  </a:moveTo>
                  <a:lnTo>
                    <a:pt x="1661" y="850"/>
                  </a:lnTo>
                  <a:lnTo>
                    <a:pt x="2317" y="1121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5"/>
                  </a:lnTo>
                  <a:lnTo>
                    <a:pt x="3862" y="2472"/>
                  </a:lnTo>
                  <a:lnTo>
                    <a:pt x="4016" y="2820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8"/>
                  </a:lnTo>
                  <a:lnTo>
                    <a:pt x="9345" y="15138"/>
                  </a:lnTo>
                  <a:lnTo>
                    <a:pt x="8920" y="15370"/>
                  </a:lnTo>
                  <a:lnTo>
                    <a:pt x="7955" y="13516"/>
                  </a:lnTo>
                  <a:lnTo>
                    <a:pt x="6990" y="11663"/>
                  </a:lnTo>
                  <a:lnTo>
                    <a:pt x="5020" y="7956"/>
                  </a:lnTo>
                  <a:lnTo>
                    <a:pt x="3012" y="4287"/>
                  </a:lnTo>
                  <a:lnTo>
                    <a:pt x="1004" y="619"/>
                  </a:lnTo>
                  <a:close/>
                  <a:moveTo>
                    <a:pt x="657" y="503"/>
                  </a:moveTo>
                  <a:lnTo>
                    <a:pt x="657" y="541"/>
                  </a:lnTo>
                  <a:lnTo>
                    <a:pt x="4673" y="8033"/>
                  </a:lnTo>
                  <a:lnTo>
                    <a:pt x="6719" y="11740"/>
                  </a:lnTo>
                  <a:lnTo>
                    <a:pt x="7762" y="13593"/>
                  </a:lnTo>
                  <a:lnTo>
                    <a:pt x="8805" y="15447"/>
                  </a:lnTo>
                  <a:lnTo>
                    <a:pt x="8650" y="15524"/>
                  </a:lnTo>
                  <a:lnTo>
                    <a:pt x="7414" y="13748"/>
                  </a:lnTo>
                  <a:lnTo>
                    <a:pt x="6179" y="12010"/>
                  </a:lnTo>
                  <a:lnTo>
                    <a:pt x="3592" y="8535"/>
                  </a:lnTo>
                  <a:lnTo>
                    <a:pt x="2317" y="6758"/>
                  </a:lnTo>
                  <a:lnTo>
                    <a:pt x="1004" y="4944"/>
                  </a:lnTo>
                  <a:lnTo>
                    <a:pt x="850" y="4712"/>
                  </a:lnTo>
                  <a:lnTo>
                    <a:pt x="734" y="4480"/>
                  </a:lnTo>
                  <a:lnTo>
                    <a:pt x="618" y="4210"/>
                  </a:lnTo>
                  <a:lnTo>
                    <a:pt x="541" y="3940"/>
                  </a:lnTo>
                  <a:lnTo>
                    <a:pt x="464" y="3399"/>
                  </a:lnTo>
                  <a:lnTo>
                    <a:pt x="425" y="2820"/>
                  </a:lnTo>
                  <a:lnTo>
                    <a:pt x="464" y="2241"/>
                  </a:lnTo>
                  <a:lnTo>
                    <a:pt x="502" y="1661"/>
                  </a:lnTo>
                  <a:lnTo>
                    <a:pt x="657" y="503"/>
                  </a:lnTo>
                  <a:close/>
                  <a:moveTo>
                    <a:pt x="11508" y="12280"/>
                  </a:moveTo>
                  <a:lnTo>
                    <a:pt x="11662" y="12358"/>
                  </a:lnTo>
                  <a:lnTo>
                    <a:pt x="11817" y="12435"/>
                  </a:lnTo>
                  <a:lnTo>
                    <a:pt x="12164" y="12860"/>
                  </a:lnTo>
                  <a:lnTo>
                    <a:pt x="12241" y="13053"/>
                  </a:lnTo>
                  <a:lnTo>
                    <a:pt x="12280" y="13246"/>
                  </a:lnTo>
                  <a:lnTo>
                    <a:pt x="12241" y="13439"/>
                  </a:lnTo>
                  <a:lnTo>
                    <a:pt x="12203" y="13632"/>
                  </a:lnTo>
                  <a:lnTo>
                    <a:pt x="12048" y="14018"/>
                  </a:lnTo>
                  <a:lnTo>
                    <a:pt x="11855" y="14366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2"/>
                  </a:lnTo>
                  <a:lnTo>
                    <a:pt x="10156" y="15872"/>
                  </a:lnTo>
                  <a:lnTo>
                    <a:pt x="10118" y="15987"/>
                  </a:lnTo>
                  <a:lnTo>
                    <a:pt x="9770" y="16180"/>
                  </a:lnTo>
                  <a:lnTo>
                    <a:pt x="9114" y="16605"/>
                  </a:lnTo>
                  <a:lnTo>
                    <a:pt x="8457" y="16953"/>
                  </a:lnTo>
                  <a:lnTo>
                    <a:pt x="7723" y="17262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5" y="17648"/>
                  </a:lnTo>
                  <a:lnTo>
                    <a:pt x="5754" y="17648"/>
                  </a:lnTo>
                  <a:lnTo>
                    <a:pt x="5561" y="17571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8" y="17184"/>
                  </a:lnTo>
                  <a:lnTo>
                    <a:pt x="4982" y="16876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5"/>
                  </a:lnTo>
                  <a:lnTo>
                    <a:pt x="5175" y="15949"/>
                  </a:lnTo>
                  <a:lnTo>
                    <a:pt x="5291" y="15833"/>
                  </a:lnTo>
                  <a:lnTo>
                    <a:pt x="5406" y="15756"/>
                  </a:lnTo>
                  <a:lnTo>
                    <a:pt x="5522" y="15717"/>
                  </a:lnTo>
                  <a:lnTo>
                    <a:pt x="5638" y="15756"/>
                  </a:lnTo>
                  <a:lnTo>
                    <a:pt x="5793" y="15833"/>
                  </a:lnTo>
                  <a:lnTo>
                    <a:pt x="5947" y="15949"/>
                  </a:lnTo>
                  <a:lnTo>
                    <a:pt x="6063" y="16142"/>
                  </a:lnTo>
                  <a:lnTo>
                    <a:pt x="6256" y="16374"/>
                  </a:lnTo>
                  <a:lnTo>
                    <a:pt x="6102" y="16412"/>
                  </a:lnTo>
                  <a:lnTo>
                    <a:pt x="6024" y="16451"/>
                  </a:lnTo>
                  <a:lnTo>
                    <a:pt x="6024" y="16567"/>
                  </a:lnTo>
                  <a:lnTo>
                    <a:pt x="6063" y="16644"/>
                  </a:lnTo>
                  <a:lnTo>
                    <a:pt x="6140" y="16644"/>
                  </a:lnTo>
                  <a:lnTo>
                    <a:pt x="6912" y="16567"/>
                  </a:lnTo>
                  <a:lnTo>
                    <a:pt x="7685" y="16374"/>
                  </a:lnTo>
                  <a:lnTo>
                    <a:pt x="8496" y="16065"/>
                  </a:lnTo>
                  <a:lnTo>
                    <a:pt x="9229" y="15717"/>
                  </a:lnTo>
                  <a:lnTo>
                    <a:pt x="9616" y="15485"/>
                  </a:lnTo>
                  <a:lnTo>
                    <a:pt x="9963" y="15254"/>
                  </a:lnTo>
                  <a:lnTo>
                    <a:pt x="10272" y="15022"/>
                  </a:lnTo>
                  <a:lnTo>
                    <a:pt x="10581" y="14752"/>
                  </a:lnTo>
                  <a:lnTo>
                    <a:pt x="10890" y="14481"/>
                  </a:lnTo>
                  <a:lnTo>
                    <a:pt x="11121" y="14173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9"/>
                  </a:lnTo>
                  <a:lnTo>
                    <a:pt x="11546" y="13362"/>
                  </a:lnTo>
                  <a:lnTo>
                    <a:pt x="11508" y="13284"/>
                  </a:lnTo>
                  <a:lnTo>
                    <a:pt x="11430" y="13246"/>
                  </a:lnTo>
                  <a:lnTo>
                    <a:pt x="11237" y="13246"/>
                  </a:lnTo>
                  <a:lnTo>
                    <a:pt x="11160" y="13323"/>
                  </a:lnTo>
                  <a:lnTo>
                    <a:pt x="10967" y="13671"/>
                  </a:lnTo>
                  <a:lnTo>
                    <a:pt x="10774" y="13555"/>
                  </a:lnTo>
                  <a:lnTo>
                    <a:pt x="10658" y="13439"/>
                  </a:lnTo>
                  <a:lnTo>
                    <a:pt x="10619" y="13284"/>
                  </a:lnTo>
                  <a:lnTo>
                    <a:pt x="10581" y="13169"/>
                  </a:lnTo>
                  <a:lnTo>
                    <a:pt x="10619" y="13014"/>
                  </a:lnTo>
                  <a:lnTo>
                    <a:pt x="10658" y="12860"/>
                  </a:lnTo>
                  <a:lnTo>
                    <a:pt x="10851" y="12628"/>
                  </a:lnTo>
                  <a:lnTo>
                    <a:pt x="10928" y="12473"/>
                  </a:lnTo>
                  <a:lnTo>
                    <a:pt x="11044" y="12358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1"/>
                  </a:moveTo>
                  <a:lnTo>
                    <a:pt x="348" y="40"/>
                  </a:lnTo>
                  <a:lnTo>
                    <a:pt x="271" y="117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3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6"/>
                  </a:lnTo>
                  <a:lnTo>
                    <a:pt x="232" y="4519"/>
                  </a:lnTo>
                  <a:lnTo>
                    <a:pt x="348" y="4751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6"/>
                  </a:lnTo>
                  <a:lnTo>
                    <a:pt x="5445" y="11817"/>
                  </a:lnTo>
                  <a:lnTo>
                    <a:pt x="6874" y="13748"/>
                  </a:lnTo>
                  <a:lnTo>
                    <a:pt x="8341" y="15640"/>
                  </a:lnTo>
                  <a:lnTo>
                    <a:pt x="7492" y="15987"/>
                  </a:lnTo>
                  <a:lnTo>
                    <a:pt x="6642" y="16258"/>
                  </a:lnTo>
                  <a:lnTo>
                    <a:pt x="6681" y="16103"/>
                  </a:lnTo>
                  <a:lnTo>
                    <a:pt x="6681" y="15949"/>
                  </a:lnTo>
                  <a:lnTo>
                    <a:pt x="6642" y="15756"/>
                  </a:lnTo>
                  <a:lnTo>
                    <a:pt x="6565" y="15640"/>
                  </a:lnTo>
                  <a:lnTo>
                    <a:pt x="6488" y="15485"/>
                  </a:lnTo>
                  <a:lnTo>
                    <a:pt x="6333" y="15370"/>
                  </a:lnTo>
                  <a:lnTo>
                    <a:pt x="6179" y="15292"/>
                  </a:lnTo>
                  <a:lnTo>
                    <a:pt x="6024" y="15254"/>
                  </a:lnTo>
                  <a:lnTo>
                    <a:pt x="5715" y="15254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6" y="16296"/>
                  </a:lnTo>
                  <a:lnTo>
                    <a:pt x="4596" y="16567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8" y="17725"/>
                  </a:lnTo>
                  <a:lnTo>
                    <a:pt x="5368" y="17841"/>
                  </a:lnTo>
                  <a:lnTo>
                    <a:pt x="5677" y="17918"/>
                  </a:lnTo>
                  <a:lnTo>
                    <a:pt x="6024" y="17957"/>
                  </a:lnTo>
                  <a:lnTo>
                    <a:pt x="6372" y="17918"/>
                  </a:lnTo>
                  <a:lnTo>
                    <a:pt x="6719" y="17841"/>
                  </a:lnTo>
                  <a:lnTo>
                    <a:pt x="7106" y="17764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3"/>
                  </a:lnTo>
                  <a:lnTo>
                    <a:pt x="9229" y="16876"/>
                  </a:lnTo>
                  <a:lnTo>
                    <a:pt x="9461" y="16760"/>
                  </a:lnTo>
                  <a:lnTo>
                    <a:pt x="10233" y="16258"/>
                  </a:lnTo>
                  <a:lnTo>
                    <a:pt x="10813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4"/>
                  </a:lnTo>
                  <a:lnTo>
                    <a:pt x="11817" y="18150"/>
                  </a:lnTo>
                  <a:lnTo>
                    <a:pt x="11392" y="17455"/>
                  </a:lnTo>
                  <a:lnTo>
                    <a:pt x="10928" y="16760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4"/>
                  </a:lnTo>
                  <a:lnTo>
                    <a:pt x="11894" y="14790"/>
                  </a:lnTo>
                  <a:lnTo>
                    <a:pt x="12125" y="14559"/>
                  </a:lnTo>
                  <a:lnTo>
                    <a:pt x="12280" y="14288"/>
                  </a:lnTo>
                  <a:lnTo>
                    <a:pt x="12434" y="14057"/>
                  </a:lnTo>
                  <a:lnTo>
                    <a:pt x="12512" y="13786"/>
                  </a:lnTo>
                  <a:lnTo>
                    <a:pt x="12589" y="13555"/>
                  </a:lnTo>
                  <a:lnTo>
                    <a:pt x="12627" y="13284"/>
                  </a:lnTo>
                  <a:lnTo>
                    <a:pt x="12589" y="13053"/>
                  </a:lnTo>
                  <a:lnTo>
                    <a:pt x="12512" y="12821"/>
                  </a:lnTo>
                  <a:lnTo>
                    <a:pt x="12357" y="12589"/>
                  </a:lnTo>
                  <a:lnTo>
                    <a:pt x="12164" y="12358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9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1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2"/>
                  </a:lnTo>
                  <a:lnTo>
                    <a:pt x="10619" y="13786"/>
                  </a:lnTo>
                  <a:lnTo>
                    <a:pt x="10813" y="13902"/>
                  </a:lnTo>
                  <a:lnTo>
                    <a:pt x="10504" y="14250"/>
                  </a:lnTo>
                  <a:lnTo>
                    <a:pt x="10156" y="14597"/>
                  </a:lnTo>
                  <a:lnTo>
                    <a:pt x="9770" y="14868"/>
                  </a:lnTo>
                  <a:lnTo>
                    <a:pt x="9430" y="15084"/>
                  </a:lnTo>
                  <a:lnTo>
                    <a:pt x="9461" y="15022"/>
                  </a:lnTo>
                  <a:lnTo>
                    <a:pt x="9500" y="14945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9"/>
                  </a:lnTo>
                  <a:lnTo>
                    <a:pt x="3823" y="1545"/>
                  </a:lnTo>
                  <a:lnTo>
                    <a:pt x="3514" y="1237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1" y="233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13"/>
            <p:cNvSpPr/>
            <p:nvPr/>
          </p:nvSpPr>
          <p:spPr>
            <a:xfrm>
              <a:off x="6549700" y="3335825"/>
              <a:ext cx="85000" cy="94625"/>
            </a:xfrm>
            <a:custGeom>
              <a:avLst/>
              <a:gdLst/>
              <a:ahLst/>
              <a:cxnLst/>
              <a:rect l="l" t="t" r="r" b="b"/>
              <a:pathLst>
                <a:path w="3400" h="3785" extrusionOk="0">
                  <a:moveTo>
                    <a:pt x="78" y="0"/>
                  </a:moveTo>
                  <a:lnTo>
                    <a:pt x="1" y="77"/>
                  </a:lnTo>
                  <a:lnTo>
                    <a:pt x="1" y="116"/>
                  </a:lnTo>
                  <a:lnTo>
                    <a:pt x="349" y="888"/>
                  </a:lnTo>
                  <a:lnTo>
                    <a:pt x="812" y="1661"/>
                  </a:lnTo>
                  <a:lnTo>
                    <a:pt x="1275" y="2394"/>
                  </a:lnTo>
                  <a:lnTo>
                    <a:pt x="1739" y="3089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4"/>
                  </a:lnTo>
                  <a:lnTo>
                    <a:pt x="3013" y="3707"/>
                  </a:lnTo>
                  <a:lnTo>
                    <a:pt x="3206" y="3591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89"/>
                  </a:lnTo>
                  <a:lnTo>
                    <a:pt x="3399" y="2896"/>
                  </a:lnTo>
                  <a:lnTo>
                    <a:pt x="3360" y="2703"/>
                  </a:lnTo>
                  <a:lnTo>
                    <a:pt x="3283" y="2510"/>
                  </a:lnTo>
                  <a:lnTo>
                    <a:pt x="3129" y="2163"/>
                  </a:lnTo>
                  <a:lnTo>
                    <a:pt x="2936" y="2240"/>
                  </a:lnTo>
                  <a:lnTo>
                    <a:pt x="3052" y="2587"/>
                  </a:lnTo>
                  <a:lnTo>
                    <a:pt x="3090" y="2742"/>
                  </a:lnTo>
                  <a:lnTo>
                    <a:pt x="3129" y="2858"/>
                  </a:lnTo>
                  <a:lnTo>
                    <a:pt x="2897" y="3012"/>
                  </a:lnTo>
                  <a:lnTo>
                    <a:pt x="2665" y="3128"/>
                  </a:lnTo>
                  <a:lnTo>
                    <a:pt x="2511" y="3205"/>
                  </a:lnTo>
                  <a:lnTo>
                    <a:pt x="2318" y="3205"/>
                  </a:lnTo>
                  <a:lnTo>
                    <a:pt x="2202" y="3167"/>
                  </a:lnTo>
                  <a:lnTo>
                    <a:pt x="2048" y="3089"/>
                  </a:lnTo>
                  <a:lnTo>
                    <a:pt x="1932" y="2935"/>
                  </a:lnTo>
                  <a:lnTo>
                    <a:pt x="1855" y="2742"/>
                  </a:lnTo>
                  <a:lnTo>
                    <a:pt x="1700" y="2510"/>
                  </a:lnTo>
                  <a:lnTo>
                    <a:pt x="1082" y="1506"/>
                  </a:lnTo>
                  <a:lnTo>
                    <a:pt x="619" y="772"/>
                  </a:lnTo>
                  <a:lnTo>
                    <a:pt x="387" y="386"/>
                  </a:lnTo>
                  <a:lnTo>
                    <a:pt x="117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13"/>
            <p:cNvSpPr/>
            <p:nvPr/>
          </p:nvSpPr>
          <p:spPr>
            <a:xfrm>
              <a:off x="6320925" y="2913950"/>
              <a:ext cx="315700" cy="477875"/>
            </a:xfrm>
            <a:custGeom>
              <a:avLst/>
              <a:gdLst/>
              <a:ahLst/>
              <a:cxnLst/>
              <a:rect l="l" t="t" r="r" b="b"/>
              <a:pathLst>
                <a:path w="12628" h="19115" extrusionOk="0">
                  <a:moveTo>
                    <a:pt x="1004" y="618"/>
                  </a:moveTo>
                  <a:lnTo>
                    <a:pt x="1661" y="850"/>
                  </a:lnTo>
                  <a:lnTo>
                    <a:pt x="2317" y="1120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2"/>
                  </a:lnTo>
                  <a:lnTo>
                    <a:pt x="4016" y="2819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7"/>
                  </a:lnTo>
                  <a:lnTo>
                    <a:pt x="9345" y="15137"/>
                  </a:lnTo>
                  <a:lnTo>
                    <a:pt x="8920" y="15369"/>
                  </a:lnTo>
                  <a:lnTo>
                    <a:pt x="7955" y="13516"/>
                  </a:lnTo>
                  <a:lnTo>
                    <a:pt x="6990" y="11662"/>
                  </a:lnTo>
                  <a:lnTo>
                    <a:pt x="5020" y="7955"/>
                  </a:lnTo>
                  <a:lnTo>
                    <a:pt x="3012" y="4287"/>
                  </a:lnTo>
                  <a:lnTo>
                    <a:pt x="1004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19" y="11739"/>
                  </a:lnTo>
                  <a:lnTo>
                    <a:pt x="7762" y="13593"/>
                  </a:lnTo>
                  <a:lnTo>
                    <a:pt x="8804" y="15446"/>
                  </a:lnTo>
                  <a:lnTo>
                    <a:pt x="8650" y="15524"/>
                  </a:lnTo>
                  <a:lnTo>
                    <a:pt x="7414" y="13747"/>
                  </a:lnTo>
                  <a:lnTo>
                    <a:pt x="6179" y="12010"/>
                  </a:lnTo>
                  <a:lnTo>
                    <a:pt x="3591" y="8534"/>
                  </a:lnTo>
                  <a:lnTo>
                    <a:pt x="2317" y="6758"/>
                  </a:lnTo>
                  <a:lnTo>
                    <a:pt x="1004" y="4943"/>
                  </a:lnTo>
                  <a:lnTo>
                    <a:pt x="850" y="4711"/>
                  </a:lnTo>
                  <a:lnTo>
                    <a:pt x="734" y="4480"/>
                  </a:lnTo>
                  <a:lnTo>
                    <a:pt x="618" y="4209"/>
                  </a:lnTo>
                  <a:lnTo>
                    <a:pt x="541" y="3939"/>
                  </a:lnTo>
                  <a:lnTo>
                    <a:pt x="464" y="3399"/>
                  </a:lnTo>
                  <a:lnTo>
                    <a:pt x="425" y="2819"/>
                  </a:lnTo>
                  <a:lnTo>
                    <a:pt x="464" y="2240"/>
                  </a:lnTo>
                  <a:lnTo>
                    <a:pt x="502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2" y="12357"/>
                  </a:lnTo>
                  <a:lnTo>
                    <a:pt x="11816" y="12434"/>
                  </a:lnTo>
                  <a:lnTo>
                    <a:pt x="12164" y="12859"/>
                  </a:lnTo>
                  <a:lnTo>
                    <a:pt x="12241" y="13052"/>
                  </a:lnTo>
                  <a:lnTo>
                    <a:pt x="12280" y="13245"/>
                  </a:lnTo>
                  <a:lnTo>
                    <a:pt x="12241" y="13438"/>
                  </a:lnTo>
                  <a:lnTo>
                    <a:pt x="12203" y="13631"/>
                  </a:lnTo>
                  <a:lnTo>
                    <a:pt x="12048" y="14018"/>
                  </a:lnTo>
                  <a:lnTo>
                    <a:pt x="11855" y="14365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1"/>
                  </a:lnTo>
                  <a:lnTo>
                    <a:pt x="10156" y="15871"/>
                  </a:lnTo>
                  <a:lnTo>
                    <a:pt x="10117" y="15987"/>
                  </a:lnTo>
                  <a:lnTo>
                    <a:pt x="9770" y="16180"/>
                  </a:lnTo>
                  <a:lnTo>
                    <a:pt x="9113" y="16605"/>
                  </a:lnTo>
                  <a:lnTo>
                    <a:pt x="8457" y="16952"/>
                  </a:lnTo>
                  <a:lnTo>
                    <a:pt x="7723" y="17261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4" y="17647"/>
                  </a:lnTo>
                  <a:lnTo>
                    <a:pt x="5754" y="17647"/>
                  </a:lnTo>
                  <a:lnTo>
                    <a:pt x="5561" y="17570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7" y="17184"/>
                  </a:lnTo>
                  <a:lnTo>
                    <a:pt x="4982" y="16875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4"/>
                  </a:lnTo>
                  <a:lnTo>
                    <a:pt x="5175" y="15948"/>
                  </a:lnTo>
                  <a:lnTo>
                    <a:pt x="5291" y="15833"/>
                  </a:lnTo>
                  <a:lnTo>
                    <a:pt x="5406" y="15755"/>
                  </a:lnTo>
                  <a:lnTo>
                    <a:pt x="5522" y="15717"/>
                  </a:lnTo>
                  <a:lnTo>
                    <a:pt x="5638" y="15755"/>
                  </a:lnTo>
                  <a:lnTo>
                    <a:pt x="5793" y="15833"/>
                  </a:lnTo>
                  <a:lnTo>
                    <a:pt x="5947" y="15948"/>
                  </a:lnTo>
                  <a:lnTo>
                    <a:pt x="6063" y="16141"/>
                  </a:lnTo>
                  <a:lnTo>
                    <a:pt x="6256" y="16373"/>
                  </a:lnTo>
                  <a:lnTo>
                    <a:pt x="6101" y="16412"/>
                  </a:lnTo>
                  <a:lnTo>
                    <a:pt x="6024" y="16450"/>
                  </a:lnTo>
                  <a:lnTo>
                    <a:pt x="6024" y="16566"/>
                  </a:lnTo>
                  <a:lnTo>
                    <a:pt x="6063" y="16643"/>
                  </a:lnTo>
                  <a:lnTo>
                    <a:pt x="6140" y="16643"/>
                  </a:lnTo>
                  <a:lnTo>
                    <a:pt x="6912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29" y="15717"/>
                  </a:lnTo>
                  <a:lnTo>
                    <a:pt x="9615" y="15485"/>
                  </a:lnTo>
                  <a:lnTo>
                    <a:pt x="9963" y="15253"/>
                  </a:lnTo>
                  <a:lnTo>
                    <a:pt x="10272" y="15022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1" y="14172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8"/>
                  </a:lnTo>
                  <a:lnTo>
                    <a:pt x="11546" y="13361"/>
                  </a:lnTo>
                  <a:lnTo>
                    <a:pt x="11508" y="13284"/>
                  </a:lnTo>
                  <a:lnTo>
                    <a:pt x="11430" y="13245"/>
                  </a:lnTo>
                  <a:lnTo>
                    <a:pt x="11237" y="13245"/>
                  </a:lnTo>
                  <a:lnTo>
                    <a:pt x="11160" y="13323"/>
                  </a:lnTo>
                  <a:lnTo>
                    <a:pt x="10967" y="13670"/>
                  </a:lnTo>
                  <a:lnTo>
                    <a:pt x="10774" y="13554"/>
                  </a:lnTo>
                  <a:lnTo>
                    <a:pt x="10658" y="13438"/>
                  </a:lnTo>
                  <a:lnTo>
                    <a:pt x="10619" y="13284"/>
                  </a:lnTo>
                  <a:lnTo>
                    <a:pt x="10581" y="13168"/>
                  </a:lnTo>
                  <a:lnTo>
                    <a:pt x="10619" y="13014"/>
                  </a:lnTo>
                  <a:lnTo>
                    <a:pt x="10658" y="12859"/>
                  </a:lnTo>
                  <a:lnTo>
                    <a:pt x="10851" y="12627"/>
                  </a:lnTo>
                  <a:lnTo>
                    <a:pt x="10928" y="12473"/>
                  </a:lnTo>
                  <a:lnTo>
                    <a:pt x="11044" y="12357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0"/>
                  </a:moveTo>
                  <a:lnTo>
                    <a:pt x="348" y="39"/>
                  </a:lnTo>
                  <a:lnTo>
                    <a:pt x="271" y="116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2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5"/>
                  </a:lnTo>
                  <a:lnTo>
                    <a:pt x="232" y="4518"/>
                  </a:lnTo>
                  <a:lnTo>
                    <a:pt x="348" y="4750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5"/>
                  </a:lnTo>
                  <a:lnTo>
                    <a:pt x="5445" y="11817"/>
                  </a:lnTo>
                  <a:lnTo>
                    <a:pt x="6874" y="13747"/>
                  </a:lnTo>
                  <a:lnTo>
                    <a:pt x="8341" y="15639"/>
                  </a:lnTo>
                  <a:lnTo>
                    <a:pt x="7492" y="15987"/>
                  </a:lnTo>
                  <a:lnTo>
                    <a:pt x="6642" y="16257"/>
                  </a:lnTo>
                  <a:lnTo>
                    <a:pt x="6642" y="16257"/>
                  </a:lnTo>
                  <a:lnTo>
                    <a:pt x="6681" y="16103"/>
                  </a:lnTo>
                  <a:lnTo>
                    <a:pt x="6681" y="15948"/>
                  </a:lnTo>
                  <a:lnTo>
                    <a:pt x="6642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3" y="15369"/>
                  </a:lnTo>
                  <a:lnTo>
                    <a:pt x="6179" y="15292"/>
                  </a:lnTo>
                  <a:lnTo>
                    <a:pt x="6024" y="15253"/>
                  </a:lnTo>
                  <a:lnTo>
                    <a:pt x="5715" y="15253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5" y="16296"/>
                  </a:lnTo>
                  <a:lnTo>
                    <a:pt x="4595" y="16566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7" y="17725"/>
                  </a:lnTo>
                  <a:lnTo>
                    <a:pt x="5368" y="17840"/>
                  </a:lnTo>
                  <a:lnTo>
                    <a:pt x="5677" y="17918"/>
                  </a:lnTo>
                  <a:lnTo>
                    <a:pt x="6024" y="17956"/>
                  </a:lnTo>
                  <a:lnTo>
                    <a:pt x="6372" y="17918"/>
                  </a:lnTo>
                  <a:lnTo>
                    <a:pt x="6719" y="17840"/>
                  </a:lnTo>
                  <a:lnTo>
                    <a:pt x="7105" y="17763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2"/>
                  </a:lnTo>
                  <a:lnTo>
                    <a:pt x="9229" y="16875"/>
                  </a:lnTo>
                  <a:lnTo>
                    <a:pt x="9461" y="16759"/>
                  </a:lnTo>
                  <a:lnTo>
                    <a:pt x="10233" y="16257"/>
                  </a:lnTo>
                  <a:lnTo>
                    <a:pt x="10812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3"/>
                  </a:lnTo>
                  <a:lnTo>
                    <a:pt x="11816" y="18149"/>
                  </a:lnTo>
                  <a:lnTo>
                    <a:pt x="11392" y="17454"/>
                  </a:lnTo>
                  <a:lnTo>
                    <a:pt x="10928" y="16759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3"/>
                  </a:lnTo>
                  <a:lnTo>
                    <a:pt x="11894" y="14790"/>
                  </a:lnTo>
                  <a:lnTo>
                    <a:pt x="12125" y="14558"/>
                  </a:lnTo>
                  <a:lnTo>
                    <a:pt x="12280" y="14288"/>
                  </a:lnTo>
                  <a:lnTo>
                    <a:pt x="12434" y="14056"/>
                  </a:lnTo>
                  <a:lnTo>
                    <a:pt x="12511" y="13786"/>
                  </a:lnTo>
                  <a:lnTo>
                    <a:pt x="12589" y="13554"/>
                  </a:lnTo>
                  <a:lnTo>
                    <a:pt x="12627" y="13284"/>
                  </a:lnTo>
                  <a:lnTo>
                    <a:pt x="12589" y="13052"/>
                  </a:lnTo>
                  <a:lnTo>
                    <a:pt x="12511" y="12821"/>
                  </a:lnTo>
                  <a:lnTo>
                    <a:pt x="12357" y="12589"/>
                  </a:lnTo>
                  <a:lnTo>
                    <a:pt x="12164" y="12357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8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0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0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19" y="13786"/>
                  </a:lnTo>
                  <a:lnTo>
                    <a:pt x="10812" y="13902"/>
                  </a:lnTo>
                  <a:lnTo>
                    <a:pt x="10504" y="14249"/>
                  </a:lnTo>
                  <a:lnTo>
                    <a:pt x="10156" y="14597"/>
                  </a:lnTo>
                  <a:lnTo>
                    <a:pt x="9770" y="14867"/>
                  </a:lnTo>
                  <a:lnTo>
                    <a:pt x="9430" y="15083"/>
                  </a:lnTo>
                  <a:lnTo>
                    <a:pt x="9461" y="15022"/>
                  </a:lnTo>
                  <a:lnTo>
                    <a:pt x="9500" y="14944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8"/>
                  </a:lnTo>
                  <a:lnTo>
                    <a:pt x="3823" y="1545"/>
                  </a:lnTo>
                  <a:lnTo>
                    <a:pt x="3514" y="1236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0" y="232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13"/>
            <p:cNvSpPr/>
            <p:nvPr/>
          </p:nvSpPr>
          <p:spPr>
            <a:xfrm>
              <a:off x="1643700" y="2334725"/>
              <a:ext cx="26075" cy="11600"/>
            </a:xfrm>
            <a:custGeom>
              <a:avLst/>
              <a:gdLst/>
              <a:ahLst/>
              <a:cxnLst/>
              <a:rect l="l" t="t" r="r" b="b"/>
              <a:pathLst>
                <a:path w="1043" h="464" extrusionOk="0">
                  <a:moveTo>
                    <a:pt x="773" y="1"/>
                  </a:moveTo>
                  <a:lnTo>
                    <a:pt x="541" y="39"/>
                  </a:lnTo>
                  <a:lnTo>
                    <a:pt x="309" y="78"/>
                  </a:lnTo>
                  <a:lnTo>
                    <a:pt x="77" y="194"/>
                  </a:lnTo>
                  <a:lnTo>
                    <a:pt x="39" y="232"/>
                  </a:lnTo>
                  <a:lnTo>
                    <a:pt x="0" y="271"/>
                  </a:lnTo>
                  <a:lnTo>
                    <a:pt x="39" y="387"/>
                  </a:lnTo>
                  <a:lnTo>
                    <a:pt x="77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43" y="232"/>
                  </a:lnTo>
                  <a:lnTo>
                    <a:pt x="1004" y="155"/>
                  </a:lnTo>
                  <a:lnTo>
                    <a:pt x="966" y="116"/>
                  </a:lnTo>
                  <a:lnTo>
                    <a:pt x="888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13"/>
            <p:cNvSpPr/>
            <p:nvPr/>
          </p:nvSpPr>
          <p:spPr>
            <a:xfrm>
              <a:off x="1545225" y="23405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1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13"/>
            <p:cNvSpPr/>
            <p:nvPr/>
          </p:nvSpPr>
          <p:spPr>
            <a:xfrm>
              <a:off x="1530750" y="22034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7" y="7454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5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3"/>
                  </a:lnTo>
                  <a:lnTo>
                    <a:pt x="9538" y="9423"/>
                  </a:lnTo>
                  <a:lnTo>
                    <a:pt x="9384" y="9655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8" y="10195"/>
                  </a:lnTo>
                  <a:lnTo>
                    <a:pt x="8109" y="10157"/>
                  </a:lnTo>
                  <a:lnTo>
                    <a:pt x="7839" y="10079"/>
                  </a:lnTo>
                  <a:lnTo>
                    <a:pt x="7607" y="9964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8" y="9346"/>
                  </a:lnTo>
                  <a:lnTo>
                    <a:pt x="6951" y="9075"/>
                  </a:lnTo>
                  <a:lnTo>
                    <a:pt x="6912" y="8805"/>
                  </a:lnTo>
                  <a:lnTo>
                    <a:pt x="6951" y="8535"/>
                  </a:lnTo>
                  <a:lnTo>
                    <a:pt x="7028" y="8265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3" y="7569"/>
                  </a:lnTo>
                  <a:lnTo>
                    <a:pt x="8148" y="7338"/>
                  </a:lnTo>
                  <a:lnTo>
                    <a:pt x="8225" y="7299"/>
                  </a:lnTo>
                  <a:close/>
                  <a:moveTo>
                    <a:pt x="2858" y="1"/>
                  </a:moveTo>
                  <a:lnTo>
                    <a:pt x="2665" y="40"/>
                  </a:lnTo>
                  <a:lnTo>
                    <a:pt x="2665" y="78"/>
                  </a:lnTo>
                  <a:lnTo>
                    <a:pt x="2626" y="1353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3" y="5098"/>
                  </a:lnTo>
                  <a:lnTo>
                    <a:pt x="2896" y="7492"/>
                  </a:lnTo>
                  <a:lnTo>
                    <a:pt x="2896" y="8149"/>
                  </a:lnTo>
                  <a:lnTo>
                    <a:pt x="2935" y="8458"/>
                  </a:lnTo>
                  <a:lnTo>
                    <a:pt x="2974" y="8612"/>
                  </a:lnTo>
                  <a:lnTo>
                    <a:pt x="3051" y="8767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0" y="8689"/>
                  </a:lnTo>
                  <a:lnTo>
                    <a:pt x="0" y="9037"/>
                  </a:lnTo>
                  <a:lnTo>
                    <a:pt x="773" y="9114"/>
                  </a:lnTo>
                  <a:lnTo>
                    <a:pt x="1545" y="9153"/>
                  </a:lnTo>
                  <a:lnTo>
                    <a:pt x="3128" y="9230"/>
                  </a:lnTo>
                  <a:lnTo>
                    <a:pt x="4827" y="9307"/>
                  </a:lnTo>
                  <a:lnTo>
                    <a:pt x="5677" y="9307"/>
                  </a:lnTo>
                  <a:lnTo>
                    <a:pt x="6488" y="9269"/>
                  </a:lnTo>
                  <a:lnTo>
                    <a:pt x="6603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1" y="10311"/>
                  </a:lnTo>
                  <a:lnTo>
                    <a:pt x="7492" y="10466"/>
                  </a:lnTo>
                  <a:lnTo>
                    <a:pt x="7801" y="10581"/>
                  </a:lnTo>
                  <a:lnTo>
                    <a:pt x="8109" y="10659"/>
                  </a:lnTo>
                  <a:lnTo>
                    <a:pt x="8418" y="10697"/>
                  </a:lnTo>
                  <a:lnTo>
                    <a:pt x="8727" y="10620"/>
                  </a:lnTo>
                  <a:lnTo>
                    <a:pt x="9036" y="10543"/>
                  </a:lnTo>
                  <a:lnTo>
                    <a:pt x="9306" y="10388"/>
                  </a:lnTo>
                  <a:lnTo>
                    <a:pt x="9538" y="10195"/>
                  </a:lnTo>
                  <a:lnTo>
                    <a:pt x="9770" y="9964"/>
                  </a:lnTo>
                  <a:lnTo>
                    <a:pt x="9924" y="9693"/>
                  </a:lnTo>
                  <a:lnTo>
                    <a:pt x="10079" y="9423"/>
                  </a:lnTo>
                  <a:lnTo>
                    <a:pt x="10156" y="9153"/>
                  </a:lnTo>
                  <a:lnTo>
                    <a:pt x="10195" y="9153"/>
                  </a:lnTo>
                  <a:lnTo>
                    <a:pt x="10195" y="8767"/>
                  </a:lnTo>
                  <a:lnTo>
                    <a:pt x="10156" y="8419"/>
                  </a:lnTo>
                  <a:lnTo>
                    <a:pt x="10040" y="8071"/>
                  </a:lnTo>
                  <a:lnTo>
                    <a:pt x="9847" y="7763"/>
                  </a:lnTo>
                  <a:lnTo>
                    <a:pt x="9615" y="7492"/>
                  </a:lnTo>
                  <a:lnTo>
                    <a:pt x="9306" y="7261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6" y="6990"/>
                  </a:lnTo>
                  <a:lnTo>
                    <a:pt x="7723" y="7029"/>
                  </a:lnTo>
                  <a:lnTo>
                    <a:pt x="7414" y="7145"/>
                  </a:lnTo>
                  <a:lnTo>
                    <a:pt x="7144" y="7338"/>
                  </a:lnTo>
                  <a:lnTo>
                    <a:pt x="6912" y="7569"/>
                  </a:lnTo>
                  <a:lnTo>
                    <a:pt x="6719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5" y="8805"/>
                  </a:lnTo>
                  <a:lnTo>
                    <a:pt x="4943" y="8767"/>
                  </a:lnTo>
                  <a:lnTo>
                    <a:pt x="3476" y="8767"/>
                  </a:lnTo>
                  <a:lnTo>
                    <a:pt x="3476" y="8728"/>
                  </a:lnTo>
                  <a:lnTo>
                    <a:pt x="3476" y="8651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5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6"/>
                  </a:lnTo>
                  <a:lnTo>
                    <a:pt x="3205" y="7338"/>
                  </a:lnTo>
                  <a:lnTo>
                    <a:pt x="3128" y="6450"/>
                  </a:lnTo>
                  <a:lnTo>
                    <a:pt x="3012" y="4326"/>
                  </a:lnTo>
                  <a:lnTo>
                    <a:pt x="2935" y="2202"/>
                  </a:lnTo>
                  <a:lnTo>
                    <a:pt x="2896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13"/>
            <p:cNvSpPr/>
            <p:nvPr/>
          </p:nvSpPr>
          <p:spPr>
            <a:xfrm>
              <a:off x="1437100" y="2381075"/>
              <a:ext cx="93675" cy="93650"/>
            </a:xfrm>
            <a:custGeom>
              <a:avLst/>
              <a:gdLst/>
              <a:ahLst/>
              <a:cxnLst/>
              <a:rect l="l" t="t" r="r" b="b"/>
              <a:pathLst>
                <a:path w="3747" h="3746" extrusionOk="0">
                  <a:moveTo>
                    <a:pt x="1584" y="463"/>
                  </a:moveTo>
                  <a:lnTo>
                    <a:pt x="2086" y="541"/>
                  </a:lnTo>
                  <a:lnTo>
                    <a:pt x="2318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5"/>
                  </a:lnTo>
                  <a:lnTo>
                    <a:pt x="3090" y="1197"/>
                  </a:lnTo>
                  <a:lnTo>
                    <a:pt x="3206" y="1429"/>
                  </a:lnTo>
                  <a:lnTo>
                    <a:pt x="3244" y="1699"/>
                  </a:lnTo>
                  <a:lnTo>
                    <a:pt x="3244" y="1969"/>
                  </a:lnTo>
                  <a:lnTo>
                    <a:pt x="3206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7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3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3"/>
                  </a:lnTo>
                  <a:close/>
                  <a:moveTo>
                    <a:pt x="1893" y="0"/>
                  </a:moveTo>
                  <a:lnTo>
                    <a:pt x="1700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4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9" y="579"/>
                  </a:lnTo>
                  <a:lnTo>
                    <a:pt x="425" y="772"/>
                  </a:lnTo>
                  <a:lnTo>
                    <a:pt x="271" y="965"/>
                  </a:lnTo>
                  <a:lnTo>
                    <a:pt x="155" y="1236"/>
                  </a:lnTo>
                  <a:lnTo>
                    <a:pt x="78" y="1467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7" y="2510"/>
                  </a:lnTo>
                  <a:lnTo>
                    <a:pt x="310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8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7" y="3437"/>
                  </a:lnTo>
                  <a:lnTo>
                    <a:pt x="3128" y="3244"/>
                  </a:lnTo>
                  <a:lnTo>
                    <a:pt x="3322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8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5" y="1004"/>
                  </a:lnTo>
                  <a:lnTo>
                    <a:pt x="3322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13"/>
            <p:cNvSpPr/>
            <p:nvPr/>
          </p:nvSpPr>
          <p:spPr>
            <a:xfrm>
              <a:off x="1498900" y="21899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7" y="618"/>
                  </a:moveTo>
                  <a:lnTo>
                    <a:pt x="5947" y="773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5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3" y="3900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0"/>
                  </a:lnTo>
                  <a:lnTo>
                    <a:pt x="5792" y="3862"/>
                  </a:lnTo>
                  <a:lnTo>
                    <a:pt x="5676" y="3746"/>
                  </a:lnTo>
                  <a:lnTo>
                    <a:pt x="5561" y="3553"/>
                  </a:lnTo>
                  <a:lnTo>
                    <a:pt x="5483" y="3321"/>
                  </a:lnTo>
                  <a:lnTo>
                    <a:pt x="5406" y="2626"/>
                  </a:lnTo>
                  <a:lnTo>
                    <a:pt x="5367" y="1970"/>
                  </a:lnTo>
                  <a:lnTo>
                    <a:pt x="5367" y="618"/>
                  </a:lnTo>
                  <a:close/>
                  <a:moveTo>
                    <a:pt x="2780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7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6" y="3012"/>
                  </a:lnTo>
                  <a:lnTo>
                    <a:pt x="888" y="2549"/>
                  </a:lnTo>
                  <a:lnTo>
                    <a:pt x="1158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0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2" y="6295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0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4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8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6" y="4287"/>
                  </a:lnTo>
                  <a:lnTo>
                    <a:pt x="965" y="4518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3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7" y="3398"/>
                  </a:lnTo>
                  <a:lnTo>
                    <a:pt x="5174" y="3746"/>
                  </a:lnTo>
                  <a:lnTo>
                    <a:pt x="5213" y="3900"/>
                  </a:lnTo>
                  <a:lnTo>
                    <a:pt x="5290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69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7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0" y="4904"/>
                  </a:lnTo>
                  <a:lnTo>
                    <a:pt x="9383" y="4904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3" y="6488"/>
                  </a:lnTo>
                  <a:lnTo>
                    <a:pt x="10696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6" y="6565"/>
                  </a:lnTo>
                  <a:lnTo>
                    <a:pt x="12280" y="6912"/>
                  </a:lnTo>
                  <a:lnTo>
                    <a:pt x="12395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8" y="8998"/>
                  </a:lnTo>
                  <a:lnTo>
                    <a:pt x="12511" y="8998"/>
                  </a:lnTo>
                  <a:lnTo>
                    <a:pt x="12434" y="9075"/>
                  </a:lnTo>
                  <a:lnTo>
                    <a:pt x="12395" y="9113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3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0" y="7723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7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4" y="5098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6"/>
                  </a:lnTo>
                  <a:lnTo>
                    <a:pt x="9885" y="4480"/>
                  </a:lnTo>
                  <a:lnTo>
                    <a:pt x="9538" y="4441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4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8" y="348"/>
                  </a:lnTo>
                  <a:lnTo>
                    <a:pt x="5715" y="193"/>
                  </a:lnTo>
                  <a:lnTo>
                    <a:pt x="5290" y="78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13"/>
            <p:cNvSpPr/>
            <p:nvPr/>
          </p:nvSpPr>
          <p:spPr>
            <a:xfrm>
              <a:off x="1394625" y="22999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94"/>
                  </a:lnTo>
                  <a:lnTo>
                    <a:pt x="2240" y="309"/>
                  </a:lnTo>
                  <a:lnTo>
                    <a:pt x="2009" y="425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46"/>
                  </a:lnTo>
                  <a:lnTo>
                    <a:pt x="1" y="4055"/>
                  </a:lnTo>
                  <a:lnTo>
                    <a:pt x="1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4" y="4711"/>
                  </a:lnTo>
                  <a:lnTo>
                    <a:pt x="580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9"/>
                  </a:lnTo>
                  <a:lnTo>
                    <a:pt x="2626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4"/>
                  </a:lnTo>
                  <a:lnTo>
                    <a:pt x="4210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13"/>
            <p:cNvSpPr/>
            <p:nvPr/>
          </p:nvSpPr>
          <p:spPr>
            <a:xfrm>
              <a:off x="5590125" y="11338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13"/>
            <p:cNvSpPr/>
            <p:nvPr/>
          </p:nvSpPr>
          <p:spPr>
            <a:xfrm>
              <a:off x="5491675" y="1139600"/>
              <a:ext cx="21250" cy="8725"/>
            </a:xfrm>
            <a:custGeom>
              <a:avLst/>
              <a:gdLst/>
              <a:ahLst/>
              <a:cxnLst/>
              <a:rect l="l" t="t" r="r" b="b"/>
              <a:pathLst>
                <a:path w="850" h="349" extrusionOk="0">
                  <a:moveTo>
                    <a:pt x="425" y="1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4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4"/>
                  </a:lnTo>
                  <a:lnTo>
                    <a:pt x="811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13"/>
            <p:cNvSpPr/>
            <p:nvPr/>
          </p:nvSpPr>
          <p:spPr>
            <a:xfrm>
              <a:off x="5477175" y="10025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2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13"/>
            <p:cNvSpPr/>
            <p:nvPr/>
          </p:nvSpPr>
          <p:spPr>
            <a:xfrm>
              <a:off x="5383550" y="11801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2"/>
                  </a:lnTo>
                  <a:lnTo>
                    <a:pt x="1583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2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13"/>
            <p:cNvSpPr/>
            <p:nvPr/>
          </p:nvSpPr>
          <p:spPr>
            <a:xfrm>
              <a:off x="5445325" y="9890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1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3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8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9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40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7" y="7183"/>
                  </a:lnTo>
                  <a:lnTo>
                    <a:pt x="12743" y="6681"/>
                  </a:lnTo>
                  <a:lnTo>
                    <a:pt x="12435" y="6218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6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13"/>
            <p:cNvSpPr/>
            <p:nvPr/>
          </p:nvSpPr>
          <p:spPr>
            <a:xfrm>
              <a:off x="5341075" y="109905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2" y="2742"/>
                  </a:lnTo>
                  <a:lnTo>
                    <a:pt x="966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13"/>
            <p:cNvSpPr/>
            <p:nvPr/>
          </p:nvSpPr>
          <p:spPr>
            <a:xfrm>
              <a:off x="4153650" y="167055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2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40" y="232"/>
                  </a:lnTo>
                  <a:lnTo>
                    <a:pt x="1" y="271"/>
                  </a:lnTo>
                  <a:lnTo>
                    <a:pt x="40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4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13"/>
            <p:cNvSpPr/>
            <p:nvPr/>
          </p:nvSpPr>
          <p:spPr>
            <a:xfrm>
              <a:off x="4055200" y="1676350"/>
              <a:ext cx="21250" cy="8700"/>
            </a:xfrm>
            <a:custGeom>
              <a:avLst/>
              <a:gdLst/>
              <a:ahLst/>
              <a:cxnLst/>
              <a:rect l="l" t="t" r="r" b="b"/>
              <a:pathLst>
                <a:path w="850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13"/>
            <p:cNvSpPr/>
            <p:nvPr/>
          </p:nvSpPr>
          <p:spPr>
            <a:xfrm>
              <a:off x="4040700" y="153927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5" y="7298"/>
                  </a:moveTo>
                  <a:lnTo>
                    <a:pt x="8496" y="7375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1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4"/>
                  </a:lnTo>
                  <a:lnTo>
                    <a:pt x="8110" y="10156"/>
                  </a:lnTo>
                  <a:lnTo>
                    <a:pt x="7840" y="10078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6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7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2" y="8766"/>
                  </a:lnTo>
                  <a:lnTo>
                    <a:pt x="1546" y="8727"/>
                  </a:lnTo>
                  <a:lnTo>
                    <a:pt x="40" y="8688"/>
                  </a:lnTo>
                  <a:lnTo>
                    <a:pt x="1" y="8688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6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6"/>
                  </a:lnTo>
                  <a:lnTo>
                    <a:pt x="6759" y="9847"/>
                  </a:lnTo>
                  <a:lnTo>
                    <a:pt x="6990" y="10078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0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7"/>
                  </a:lnTo>
                  <a:lnTo>
                    <a:pt x="9539" y="10194"/>
                  </a:lnTo>
                  <a:lnTo>
                    <a:pt x="9771" y="9963"/>
                  </a:lnTo>
                  <a:lnTo>
                    <a:pt x="9925" y="9692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7"/>
                  </a:lnTo>
                  <a:lnTo>
                    <a:pt x="6565" y="8186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79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13"/>
            <p:cNvSpPr/>
            <p:nvPr/>
          </p:nvSpPr>
          <p:spPr>
            <a:xfrm>
              <a:off x="3947075" y="171690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3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8" y="579"/>
                  </a:lnTo>
                  <a:lnTo>
                    <a:pt x="425" y="772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13"/>
            <p:cNvSpPr/>
            <p:nvPr/>
          </p:nvSpPr>
          <p:spPr>
            <a:xfrm>
              <a:off x="4008850" y="152575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4"/>
                  </a:lnTo>
                  <a:lnTo>
                    <a:pt x="7029" y="1313"/>
                  </a:lnTo>
                  <a:lnTo>
                    <a:pt x="7531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7"/>
                  </a:lnTo>
                  <a:lnTo>
                    <a:pt x="8573" y="3707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1" y="3862"/>
                  </a:lnTo>
                  <a:lnTo>
                    <a:pt x="2433" y="4016"/>
                  </a:lnTo>
                  <a:lnTo>
                    <a:pt x="2318" y="4132"/>
                  </a:lnTo>
                  <a:lnTo>
                    <a:pt x="2124" y="4209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1" y="4248"/>
                  </a:lnTo>
                  <a:lnTo>
                    <a:pt x="734" y="4132"/>
                  </a:lnTo>
                  <a:lnTo>
                    <a:pt x="387" y="4016"/>
                  </a:lnTo>
                  <a:lnTo>
                    <a:pt x="503" y="3514"/>
                  </a:lnTo>
                  <a:lnTo>
                    <a:pt x="657" y="3012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8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7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3" y="5947"/>
                  </a:lnTo>
                  <a:lnTo>
                    <a:pt x="10543" y="5870"/>
                  </a:lnTo>
                  <a:lnTo>
                    <a:pt x="10543" y="5754"/>
                  </a:lnTo>
                  <a:lnTo>
                    <a:pt x="10620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0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9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7" y="3205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8"/>
                  </a:lnTo>
                  <a:lnTo>
                    <a:pt x="1314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3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7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3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8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7" y="6526"/>
                  </a:lnTo>
                  <a:lnTo>
                    <a:pt x="11740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1" y="7916"/>
                  </a:lnTo>
                  <a:lnTo>
                    <a:pt x="12551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7" y="7183"/>
                  </a:lnTo>
                  <a:lnTo>
                    <a:pt x="12744" y="6681"/>
                  </a:lnTo>
                  <a:lnTo>
                    <a:pt x="12435" y="6217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9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4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5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6" y="193"/>
                  </a:lnTo>
                  <a:lnTo>
                    <a:pt x="5291" y="78"/>
                  </a:lnTo>
                  <a:lnTo>
                    <a:pt x="4828" y="39"/>
                  </a:lnTo>
                  <a:lnTo>
                    <a:pt x="44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13"/>
            <p:cNvSpPr/>
            <p:nvPr/>
          </p:nvSpPr>
          <p:spPr>
            <a:xfrm>
              <a:off x="3904600" y="163580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0" y="194"/>
                  </a:lnTo>
                  <a:lnTo>
                    <a:pt x="2240" y="309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7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13"/>
            <p:cNvSpPr/>
            <p:nvPr/>
          </p:nvSpPr>
          <p:spPr>
            <a:xfrm>
              <a:off x="6613425" y="4670925"/>
              <a:ext cx="26100" cy="11600"/>
            </a:xfrm>
            <a:custGeom>
              <a:avLst/>
              <a:gdLst/>
              <a:ahLst/>
              <a:cxnLst/>
              <a:rect l="l" t="t" r="r" b="b"/>
              <a:pathLst>
                <a:path w="1044" h="464" extrusionOk="0">
                  <a:moveTo>
                    <a:pt x="773" y="0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3"/>
                  </a:lnTo>
                  <a:lnTo>
                    <a:pt x="39" y="232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13"/>
            <p:cNvSpPr/>
            <p:nvPr/>
          </p:nvSpPr>
          <p:spPr>
            <a:xfrm>
              <a:off x="6514950" y="46767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6" y="0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39" y="77"/>
                  </a:lnTo>
                  <a:lnTo>
                    <a:pt x="1" y="193"/>
                  </a:lnTo>
                  <a:lnTo>
                    <a:pt x="39" y="270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0"/>
                  </a:lnTo>
                  <a:lnTo>
                    <a:pt x="850" y="193"/>
                  </a:lnTo>
                  <a:lnTo>
                    <a:pt x="812" y="77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13"/>
            <p:cNvSpPr/>
            <p:nvPr/>
          </p:nvSpPr>
          <p:spPr>
            <a:xfrm>
              <a:off x="6500475" y="45396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6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3"/>
                  </a:lnTo>
                  <a:lnTo>
                    <a:pt x="9384" y="9654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39" y="10079"/>
                  </a:lnTo>
                  <a:lnTo>
                    <a:pt x="7608" y="9963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9" y="9346"/>
                  </a:lnTo>
                  <a:lnTo>
                    <a:pt x="6951" y="9075"/>
                  </a:lnTo>
                  <a:lnTo>
                    <a:pt x="6913" y="8805"/>
                  </a:lnTo>
                  <a:lnTo>
                    <a:pt x="6951" y="8535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4" y="7569"/>
                  </a:lnTo>
                  <a:lnTo>
                    <a:pt x="8148" y="7338"/>
                  </a:lnTo>
                  <a:lnTo>
                    <a:pt x="8226" y="7299"/>
                  </a:lnTo>
                  <a:close/>
                  <a:moveTo>
                    <a:pt x="2858" y="1"/>
                  </a:moveTo>
                  <a:lnTo>
                    <a:pt x="2665" y="39"/>
                  </a:lnTo>
                  <a:lnTo>
                    <a:pt x="2665" y="78"/>
                  </a:lnTo>
                  <a:lnTo>
                    <a:pt x="2626" y="1352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4" y="5098"/>
                  </a:lnTo>
                  <a:lnTo>
                    <a:pt x="2897" y="7492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2"/>
                  </a:lnTo>
                  <a:lnTo>
                    <a:pt x="3051" y="8766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7"/>
                  </a:lnTo>
                  <a:lnTo>
                    <a:pt x="773" y="9114"/>
                  </a:lnTo>
                  <a:lnTo>
                    <a:pt x="1545" y="9152"/>
                  </a:lnTo>
                  <a:lnTo>
                    <a:pt x="3128" y="9230"/>
                  </a:lnTo>
                  <a:lnTo>
                    <a:pt x="4828" y="9307"/>
                  </a:lnTo>
                  <a:lnTo>
                    <a:pt x="5677" y="9307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2" y="10311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20"/>
                  </a:lnTo>
                  <a:lnTo>
                    <a:pt x="9037" y="10543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3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9"/>
                  </a:lnTo>
                  <a:lnTo>
                    <a:pt x="10041" y="8071"/>
                  </a:lnTo>
                  <a:lnTo>
                    <a:pt x="9847" y="7762"/>
                  </a:lnTo>
                  <a:lnTo>
                    <a:pt x="9616" y="7492"/>
                  </a:lnTo>
                  <a:lnTo>
                    <a:pt x="9307" y="7260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7" y="6990"/>
                  </a:lnTo>
                  <a:lnTo>
                    <a:pt x="7724" y="7029"/>
                  </a:lnTo>
                  <a:lnTo>
                    <a:pt x="7415" y="7144"/>
                  </a:lnTo>
                  <a:lnTo>
                    <a:pt x="7144" y="7338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6" y="8805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8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6" y="8535"/>
                  </a:lnTo>
                  <a:lnTo>
                    <a:pt x="3206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5"/>
                  </a:lnTo>
                  <a:lnTo>
                    <a:pt x="3206" y="7338"/>
                  </a:lnTo>
                  <a:lnTo>
                    <a:pt x="3128" y="6449"/>
                  </a:lnTo>
                  <a:lnTo>
                    <a:pt x="3013" y="4326"/>
                  </a:lnTo>
                  <a:lnTo>
                    <a:pt x="2935" y="2202"/>
                  </a:lnTo>
                  <a:lnTo>
                    <a:pt x="2897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13"/>
            <p:cNvSpPr/>
            <p:nvPr/>
          </p:nvSpPr>
          <p:spPr>
            <a:xfrm>
              <a:off x="6406825" y="4717250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619"/>
                  </a:lnTo>
                  <a:lnTo>
                    <a:pt x="2550" y="696"/>
                  </a:lnTo>
                  <a:lnTo>
                    <a:pt x="2743" y="812"/>
                  </a:lnTo>
                  <a:lnTo>
                    <a:pt x="2936" y="966"/>
                  </a:lnTo>
                  <a:lnTo>
                    <a:pt x="3090" y="1198"/>
                  </a:lnTo>
                  <a:lnTo>
                    <a:pt x="3206" y="1430"/>
                  </a:lnTo>
                  <a:lnTo>
                    <a:pt x="3245" y="1700"/>
                  </a:lnTo>
                  <a:lnTo>
                    <a:pt x="3245" y="1970"/>
                  </a:lnTo>
                  <a:lnTo>
                    <a:pt x="3206" y="2202"/>
                  </a:lnTo>
                  <a:lnTo>
                    <a:pt x="3090" y="2472"/>
                  </a:lnTo>
                  <a:lnTo>
                    <a:pt x="2974" y="2665"/>
                  </a:lnTo>
                  <a:lnTo>
                    <a:pt x="2781" y="2897"/>
                  </a:lnTo>
                  <a:lnTo>
                    <a:pt x="2588" y="3051"/>
                  </a:lnTo>
                  <a:lnTo>
                    <a:pt x="2357" y="3167"/>
                  </a:lnTo>
                  <a:lnTo>
                    <a:pt x="2086" y="3245"/>
                  </a:lnTo>
                  <a:lnTo>
                    <a:pt x="1777" y="3245"/>
                  </a:lnTo>
                  <a:lnTo>
                    <a:pt x="1507" y="3167"/>
                  </a:lnTo>
                  <a:lnTo>
                    <a:pt x="1237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4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5" y="1121"/>
                  </a:lnTo>
                  <a:lnTo>
                    <a:pt x="928" y="928"/>
                  </a:lnTo>
                  <a:lnTo>
                    <a:pt x="1121" y="735"/>
                  </a:lnTo>
                  <a:lnTo>
                    <a:pt x="1353" y="580"/>
                  </a:lnTo>
                  <a:lnTo>
                    <a:pt x="1584" y="464"/>
                  </a:lnTo>
                  <a:close/>
                  <a:moveTo>
                    <a:pt x="1893" y="1"/>
                  </a:moveTo>
                  <a:lnTo>
                    <a:pt x="1700" y="39"/>
                  </a:lnTo>
                  <a:lnTo>
                    <a:pt x="1546" y="78"/>
                  </a:lnTo>
                  <a:lnTo>
                    <a:pt x="1353" y="155"/>
                  </a:lnTo>
                  <a:lnTo>
                    <a:pt x="1314" y="194"/>
                  </a:lnTo>
                  <a:lnTo>
                    <a:pt x="1082" y="271"/>
                  </a:lnTo>
                  <a:lnTo>
                    <a:pt x="851" y="387"/>
                  </a:lnTo>
                  <a:lnTo>
                    <a:pt x="619" y="580"/>
                  </a:lnTo>
                  <a:lnTo>
                    <a:pt x="426" y="773"/>
                  </a:lnTo>
                  <a:lnTo>
                    <a:pt x="271" y="966"/>
                  </a:lnTo>
                  <a:lnTo>
                    <a:pt x="155" y="1237"/>
                  </a:lnTo>
                  <a:lnTo>
                    <a:pt x="78" y="1468"/>
                  </a:lnTo>
                  <a:lnTo>
                    <a:pt x="1" y="1739"/>
                  </a:lnTo>
                  <a:lnTo>
                    <a:pt x="1" y="2047"/>
                  </a:lnTo>
                  <a:lnTo>
                    <a:pt x="40" y="2125"/>
                  </a:lnTo>
                  <a:lnTo>
                    <a:pt x="40" y="2318"/>
                  </a:lnTo>
                  <a:lnTo>
                    <a:pt x="117" y="2511"/>
                  </a:lnTo>
                  <a:lnTo>
                    <a:pt x="310" y="2858"/>
                  </a:lnTo>
                  <a:lnTo>
                    <a:pt x="542" y="3167"/>
                  </a:lnTo>
                  <a:lnTo>
                    <a:pt x="851" y="3399"/>
                  </a:lnTo>
                  <a:lnTo>
                    <a:pt x="1198" y="3592"/>
                  </a:lnTo>
                  <a:lnTo>
                    <a:pt x="1584" y="3708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7" y="3669"/>
                  </a:lnTo>
                  <a:lnTo>
                    <a:pt x="2627" y="3592"/>
                  </a:lnTo>
                  <a:lnTo>
                    <a:pt x="2897" y="3438"/>
                  </a:lnTo>
                  <a:lnTo>
                    <a:pt x="3129" y="3245"/>
                  </a:lnTo>
                  <a:lnTo>
                    <a:pt x="3322" y="3013"/>
                  </a:lnTo>
                  <a:lnTo>
                    <a:pt x="3476" y="2781"/>
                  </a:lnTo>
                  <a:lnTo>
                    <a:pt x="3631" y="2511"/>
                  </a:lnTo>
                  <a:lnTo>
                    <a:pt x="3708" y="2202"/>
                  </a:lnTo>
                  <a:lnTo>
                    <a:pt x="3747" y="1932"/>
                  </a:lnTo>
                  <a:lnTo>
                    <a:pt x="3747" y="1584"/>
                  </a:lnTo>
                  <a:lnTo>
                    <a:pt x="3669" y="1314"/>
                  </a:lnTo>
                  <a:lnTo>
                    <a:pt x="3515" y="1005"/>
                  </a:lnTo>
                  <a:lnTo>
                    <a:pt x="3322" y="696"/>
                  </a:lnTo>
                  <a:lnTo>
                    <a:pt x="3052" y="426"/>
                  </a:lnTo>
                  <a:lnTo>
                    <a:pt x="2743" y="233"/>
                  </a:lnTo>
                  <a:lnTo>
                    <a:pt x="2395" y="7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13"/>
            <p:cNvSpPr/>
            <p:nvPr/>
          </p:nvSpPr>
          <p:spPr>
            <a:xfrm>
              <a:off x="6468625" y="45261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8" y="618"/>
                  </a:moveTo>
                  <a:lnTo>
                    <a:pt x="5947" y="772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2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4" y="3900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0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6" y="2626"/>
                  </a:lnTo>
                  <a:lnTo>
                    <a:pt x="5368" y="1969"/>
                  </a:lnTo>
                  <a:lnTo>
                    <a:pt x="5368" y="618"/>
                  </a:lnTo>
                  <a:close/>
                  <a:moveTo>
                    <a:pt x="2781" y="888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6"/>
                  </a:lnTo>
                  <a:lnTo>
                    <a:pt x="1545" y="4286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7" y="3012"/>
                  </a:lnTo>
                  <a:lnTo>
                    <a:pt x="888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1" y="888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5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3" y="6294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6"/>
                  </a:lnTo>
                  <a:lnTo>
                    <a:pt x="2240" y="579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4"/>
                  </a:lnTo>
                  <a:lnTo>
                    <a:pt x="232" y="2780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3"/>
                  </a:lnTo>
                  <a:lnTo>
                    <a:pt x="39" y="4557"/>
                  </a:lnTo>
                  <a:lnTo>
                    <a:pt x="348" y="4595"/>
                  </a:lnTo>
                  <a:lnTo>
                    <a:pt x="386" y="4286"/>
                  </a:lnTo>
                  <a:lnTo>
                    <a:pt x="966" y="4518"/>
                  </a:lnTo>
                  <a:lnTo>
                    <a:pt x="1313" y="4595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79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4" y="3977"/>
                  </a:lnTo>
                  <a:lnTo>
                    <a:pt x="3012" y="3630"/>
                  </a:lnTo>
                  <a:lnTo>
                    <a:pt x="3012" y="2973"/>
                  </a:lnTo>
                  <a:lnTo>
                    <a:pt x="3128" y="772"/>
                  </a:lnTo>
                  <a:lnTo>
                    <a:pt x="3514" y="657"/>
                  </a:lnTo>
                  <a:lnTo>
                    <a:pt x="3939" y="579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8" y="579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8" y="3398"/>
                  </a:lnTo>
                  <a:lnTo>
                    <a:pt x="5175" y="3746"/>
                  </a:lnTo>
                  <a:lnTo>
                    <a:pt x="5213" y="3900"/>
                  </a:lnTo>
                  <a:lnTo>
                    <a:pt x="5291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6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6"/>
                  </a:lnTo>
                  <a:lnTo>
                    <a:pt x="7607" y="4209"/>
                  </a:lnTo>
                  <a:lnTo>
                    <a:pt x="8650" y="4093"/>
                  </a:lnTo>
                  <a:lnTo>
                    <a:pt x="8650" y="4479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7"/>
                  </a:lnTo>
                  <a:lnTo>
                    <a:pt x="8766" y="5097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1" y="4904"/>
                  </a:lnTo>
                  <a:lnTo>
                    <a:pt x="9384" y="4904"/>
                  </a:lnTo>
                  <a:lnTo>
                    <a:pt x="9809" y="4981"/>
                  </a:lnTo>
                  <a:lnTo>
                    <a:pt x="10195" y="5097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599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7"/>
                  </a:lnTo>
                  <a:lnTo>
                    <a:pt x="10697" y="6603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3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9" y="8997"/>
                  </a:lnTo>
                  <a:lnTo>
                    <a:pt x="12512" y="8997"/>
                  </a:lnTo>
                  <a:lnTo>
                    <a:pt x="12434" y="9075"/>
                  </a:lnTo>
                  <a:lnTo>
                    <a:pt x="12396" y="9113"/>
                  </a:lnTo>
                  <a:lnTo>
                    <a:pt x="12357" y="9190"/>
                  </a:lnTo>
                  <a:lnTo>
                    <a:pt x="11469" y="9306"/>
                  </a:lnTo>
                  <a:lnTo>
                    <a:pt x="11469" y="9692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4" y="9499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7"/>
                  </a:lnTo>
                  <a:lnTo>
                    <a:pt x="13168" y="8766"/>
                  </a:lnTo>
                  <a:lnTo>
                    <a:pt x="13168" y="8495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6" y="7182"/>
                  </a:lnTo>
                  <a:lnTo>
                    <a:pt x="12743" y="6680"/>
                  </a:lnTo>
                  <a:lnTo>
                    <a:pt x="12434" y="6217"/>
                  </a:lnTo>
                  <a:lnTo>
                    <a:pt x="12125" y="5792"/>
                  </a:lnTo>
                  <a:lnTo>
                    <a:pt x="11778" y="5445"/>
                  </a:lnTo>
                  <a:lnTo>
                    <a:pt x="11315" y="5097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5"/>
                  </a:lnTo>
                  <a:lnTo>
                    <a:pt x="9886" y="4479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7"/>
                  </a:lnTo>
                  <a:lnTo>
                    <a:pt x="9229" y="3514"/>
                  </a:lnTo>
                  <a:lnTo>
                    <a:pt x="9152" y="3089"/>
                  </a:lnTo>
                  <a:lnTo>
                    <a:pt x="8998" y="2665"/>
                  </a:lnTo>
                  <a:lnTo>
                    <a:pt x="8805" y="2278"/>
                  </a:lnTo>
                  <a:lnTo>
                    <a:pt x="8534" y="1931"/>
                  </a:lnTo>
                  <a:lnTo>
                    <a:pt x="8225" y="1583"/>
                  </a:lnTo>
                  <a:lnTo>
                    <a:pt x="7839" y="1274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5" y="193"/>
                  </a:lnTo>
                  <a:lnTo>
                    <a:pt x="5291" y="77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13"/>
            <p:cNvSpPr/>
            <p:nvPr/>
          </p:nvSpPr>
          <p:spPr>
            <a:xfrm>
              <a:off x="6364350" y="46361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2" y="39"/>
                  </a:lnTo>
                  <a:lnTo>
                    <a:pt x="2781" y="77"/>
                  </a:lnTo>
                  <a:lnTo>
                    <a:pt x="2511" y="193"/>
                  </a:lnTo>
                  <a:lnTo>
                    <a:pt x="2241" y="309"/>
                  </a:lnTo>
                  <a:lnTo>
                    <a:pt x="2009" y="425"/>
                  </a:lnTo>
                  <a:lnTo>
                    <a:pt x="1739" y="579"/>
                  </a:lnTo>
                  <a:lnTo>
                    <a:pt x="1507" y="773"/>
                  </a:lnTo>
                  <a:lnTo>
                    <a:pt x="1121" y="1197"/>
                  </a:lnTo>
                  <a:lnTo>
                    <a:pt x="735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8"/>
                  </a:lnTo>
                  <a:lnTo>
                    <a:pt x="40" y="3746"/>
                  </a:lnTo>
                  <a:lnTo>
                    <a:pt x="1" y="4055"/>
                  </a:lnTo>
                  <a:lnTo>
                    <a:pt x="1" y="4402"/>
                  </a:lnTo>
                  <a:lnTo>
                    <a:pt x="40" y="4673"/>
                  </a:lnTo>
                  <a:lnTo>
                    <a:pt x="117" y="4904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5" y="5252"/>
                  </a:lnTo>
                  <a:lnTo>
                    <a:pt x="966" y="5290"/>
                  </a:lnTo>
                  <a:lnTo>
                    <a:pt x="1700" y="5290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5" y="4711"/>
                  </a:lnTo>
                  <a:lnTo>
                    <a:pt x="580" y="4595"/>
                  </a:lnTo>
                  <a:lnTo>
                    <a:pt x="542" y="4441"/>
                  </a:lnTo>
                  <a:lnTo>
                    <a:pt x="542" y="4248"/>
                  </a:lnTo>
                  <a:lnTo>
                    <a:pt x="542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8"/>
                  </a:lnTo>
                  <a:lnTo>
                    <a:pt x="2627" y="695"/>
                  </a:lnTo>
                  <a:lnTo>
                    <a:pt x="3090" y="579"/>
                  </a:lnTo>
                  <a:lnTo>
                    <a:pt x="3592" y="541"/>
                  </a:lnTo>
                  <a:lnTo>
                    <a:pt x="4094" y="579"/>
                  </a:lnTo>
                  <a:lnTo>
                    <a:pt x="4249" y="541"/>
                  </a:lnTo>
                  <a:lnTo>
                    <a:pt x="4326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3"/>
                  </a:lnTo>
                  <a:lnTo>
                    <a:pt x="4210" y="155"/>
                  </a:lnTo>
                  <a:lnTo>
                    <a:pt x="3940" y="77"/>
                  </a:lnTo>
                  <a:lnTo>
                    <a:pt x="3631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13"/>
            <p:cNvSpPr/>
            <p:nvPr/>
          </p:nvSpPr>
          <p:spPr>
            <a:xfrm>
              <a:off x="4033950" y="35897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13"/>
            <p:cNvSpPr/>
            <p:nvPr/>
          </p:nvSpPr>
          <p:spPr>
            <a:xfrm>
              <a:off x="3935475" y="3595500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426" y="1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40" y="78"/>
                  </a:lnTo>
                  <a:lnTo>
                    <a:pt x="1" y="194"/>
                  </a:lnTo>
                  <a:lnTo>
                    <a:pt x="40" y="271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1"/>
                  </a:lnTo>
                  <a:lnTo>
                    <a:pt x="850" y="194"/>
                  </a:lnTo>
                  <a:lnTo>
                    <a:pt x="812" y="78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13"/>
            <p:cNvSpPr/>
            <p:nvPr/>
          </p:nvSpPr>
          <p:spPr>
            <a:xfrm>
              <a:off x="3921000" y="34584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59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1" y="9075"/>
                  </a:lnTo>
                  <a:lnTo>
                    <a:pt x="6913" y="8804"/>
                  </a:lnTo>
                  <a:lnTo>
                    <a:pt x="6951" y="8534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8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0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8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4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4"/>
                  </a:lnTo>
                  <a:lnTo>
                    <a:pt x="6449" y="8843"/>
                  </a:lnTo>
                  <a:lnTo>
                    <a:pt x="5716" y="8804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5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13"/>
            <p:cNvSpPr/>
            <p:nvPr/>
          </p:nvSpPr>
          <p:spPr>
            <a:xfrm>
              <a:off x="3827375" y="36360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3" y="2665"/>
                  </a:lnTo>
                  <a:lnTo>
                    <a:pt x="2780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6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5" y="2896"/>
                  </a:lnTo>
                  <a:lnTo>
                    <a:pt x="772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0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3" y="3707"/>
                  </a:lnTo>
                  <a:lnTo>
                    <a:pt x="1969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5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8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13"/>
            <p:cNvSpPr/>
            <p:nvPr/>
          </p:nvSpPr>
          <p:spPr>
            <a:xfrm>
              <a:off x="3889150" y="34449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3" y="3823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0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4" y="5986"/>
                  </a:lnTo>
                  <a:lnTo>
                    <a:pt x="11430" y="6140"/>
                  </a:lnTo>
                  <a:lnTo>
                    <a:pt x="11353" y="6218"/>
                  </a:lnTo>
                  <a:lnTo>
                    <a:pt x="11237" y="6256"/>
                  </a:lnTo>
                  <a:lnTo>
                    <a:pt x="11083" y="6295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0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9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4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1" y="9616"/>
                  </a:lnTo>
                  <a:lnTo>
                    <a:pt x="12936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5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13"/>
            <p:cNvSpPr/>
            <p:nvPr/>
          </p:nvSpPr>
          <p:spPr>
            <a:xfrm>
              <a:off x="3784900" y="3554950"/>
              <a:ext cx="112950" cy="132275"/>
            </a:xfrm>
            <a:custGeom>
              <a:avLst/>
              <a:gdLst/>
              <a:ahLst/>
              <a:cxnLst/>
              <a:rect l="l" t="t" r="r" b="b"/>
              <a:pathLst>
                <a:path w="4518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3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5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8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6" y="3167"/>
                  </a:lnTo>
                  <a:lnTo>
                    <a:pt x="772" y="2742"/>
                  </a:lnTo>
                  <a:lnTo>
                    <a:pt x="965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79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13"/>
            <p:cNvSpPr/>
            <p:nvPr/>
          </p:nvSpPr>
          <p:spPr>
            <a:xfrm>
              <a:off x="6195425" y="2043175"/>
              <a:ext cx="25125" cy="11625"/>
            </a:xfrm>
            <a:custGeom>
              <a:avLst/>
              <a:gdLst/>
              <a:ahLst/>
              <a:cxnLst/>
              <a:rect l="l" t="t" r="r" b="b"/>
              <a:pathLst>
                <a:path w="1005" h="465" extrusionOk="0">
                  <a:moveTo>
                    <a:pt x="773" y="1"/>
                  </a:moveTo>
                  <a:lnTo>
                    <a:pt x="541" y="40"/>
                  </a:lnTo>
                  <a:lnTo>
                    <a:pt x="309" y="78"/>
                  </a:lnTo>
                  <a:lnTo>
                    <a:pt x="78" y="155"/>
                  </a:lnTo>
                  <a:lnTo>
                    <a:pt x="39" y="194"/>
                  </a:lnTo>
                  <a:lnTo>
                    <a:pt x="0" y="271"/>
                  </a:lnTo>
                  <a:lnTo>
                    <a:pt x="0" y="348"/>
                  </a:lnTo>
                  <a:lnTo>
                    <a:pt x="78" y="426"/>
                  </a:lnTo>
                  <a:lnTo>
                    <a:pt x="116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580" y="348"/>
                  </a:lnTo>
                  <a:lnTo>
                    <a:pt x="773" y="387"/>
                  </a:lnTo>
                  <a:lnTo>
                    <a:pt x="850" y="348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04" y="233"/>
                  </a:lnTo>
                  <a:lnTo>
                    <a:pt x="1004" y="155"/>
                  </a:lnTo>
                  <a:lnTo>
                    <a:pt x="966" y="78"/>
                  </a:lnTo>
                  <a:lnTo>
                    <a:pt x="888" y="40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13"/>
            <p:cNvSpPr/>
            <p:nvPr/>
          </p:nvSpPr>
          <p:spPr>
            <a:xfrm>
              <a:off x="6096950" y="2048975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155" y="1"/>
                  </a:moveTo>
                  <a:lnTo>
                    <a:pt x="116" y="39"/>
                  </a:lnTo>
                  <a:lnTo>
                    <a:pt x="39" y="78"/>
                  </a:lnTo>
                  <a:lnTo>
                    <a:pt x="1" y="155"/>
                  </a:lnTo>
                  <a:lnTo>
                    <a:pt x="39" y="271"/>
                  </a:lnTo>
                  <a:lnTo>
                    <a:pt x="116" y="310"/>
                  </a:lnTo>
                  <a:lnTo>
                    <a:pt x="155" y="310"/>
                  </a:lnTo>
                  <a:lnTo>
                    <a:pt x="425" y="348"/>
                  </a:lnTo>
                  <a:lnTo>
                    <a:pt x="734" y="348"/>
                  </a:lnTo>
                  <a:lnTo>
                    <a:pt x="812" y="271"/>
                  </a:lnTo>
                  <a:lnTo>
                    <a:pt x="850" y="155"/>
                  </a:lnTo>
                  <a:lnTo>
                    <a:pt x="812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13"/>
            <p:cNvSpPr/>
            <p:nvPr/>
          </p:nvSpPr>
          <p:spPr>
            <a:xfrm>
              <a:off x="6081500" y="1911900"/>
              <a:ext cx="255850" cy="266475"/>
            </a:xfrm>
            <a:custGeom>
              <a:avLst/>
              <a:gdLst/>
              <a:ahLst/>
              <a:cxnLst/>
              <a:rect l="l" t="t" r="r" b="b"/>
              <a:pathLst>
                <a:path w="10234" h="10659" extrusionOk="0">
                  <a:moveTo>
                    <a:pt x="8303" y="7299"/>
                  </a:moveTo>
                  <a:lnTo>
                    <a:pt x="8535" y="7376"/>
                  </a:lnTo>
                  <a:lnTo>
                    <a:pt x="8766" y="7453"/>
                  </a:lnTo>
                  <a:lnTo>
                    <a:pt x="8998" y="7569"/>
                  </a:lnTo>
                  <a:lnTo>
                    <a:pt x="9191" y="7723"/>
                  </a:lnTo>
                  <a:lnTo>
                    <a:pt x="9384" y="7878"/>
                  </a:lnTo>
                  <a:lnTo>
                    <a:pt x="9539" y="8109"/>
                  </a:lnTo>
                  <a:lnTo>
                    <a:pt x="9655" y="8341"/>
                  </a:lnTo>
                  <a:lnTo>
                    <a:pt x="9693" y="8573"/>
                  </a:lnTo>
                  <a:lnTo>
                    <a:pt x="9732" y="8843"/>
                  </a:lnTo>
                  <a:lnTo>
                    <a:pt x="9693" y="9152"/>
                  </a:lnTo>
                  <a:lnTo>
                    <a:pt x="9577" y="9422"/>
                  </a:lnTo>
                  <a:lnTo>
                    <a:pt x="9423" y="9654"/>
                  </a:lnTo>
                  <a:lnTo>
                    <a:pt x="9230" y="9847"/>
                  </a:lnTo>
                  <a:lnTo>
                    <a:pt x="8959" y="10002"/>
                  </a:lnTo>
                  <a:lnTo>
                    <a:pt x="8728" y="10117"/>
                  </a:lnTo>
                  <a:lnTo>
                    <a:pt x="8419" y="10156"/>
                  </a:lnTo>
                  <a:lnTo>
                    <a:pt x="8149" y="10156"/>
                  </a:lnTo>
                  <a:lnTo>
                    <a:pt x="7878" y="10079"/>
                  </a:lnTo>
                  <a:lnTo>
                    <a:pt x="7647" y="9963"/>
                  </a:lnTo>
                  <a:lnTo>
                    <a:pt x="7415" y="9770"/>
                  </a:lnTo>
                  <a:lnTo>
                    <a:pt x="7222" y="9577"/>
                  </a:lnTo>
                  <a:lnTo>
                    <a:pt x="7067" y="9345"/>
                  </a:lnTo>
                  <a:lnTo>
                    <a:pt x="6990" y="9075"/>
                  </a:lnTo>
                  <a:lnTo>
                    <a:pt x="6951" y="8805"/>
                  </a:lnTo>
                  <a:lnTo>
                    <a:pt x="6990" y="8496"/>
                  </a:lnTo>
                  <a:lnTo>
                    <a:pt x="7067" y="8264"/>
                  </a:lnTo>
                  <a:lnTo>
                    <a:pt x="7183" y="8071"/>
                  </a:lnTo>
                  <a:lnTo>
                    <a:pt x="7338" y="7878"/>
                  </a:lnTo>
                  <a:lnTo>
                    <a:pt x="7531" y="7723"/>
                  </a:lnTo>
                  <a:lnTo>
                    <a:pt x="7762" y="7569"/>
                  </a:lnTo>
                  <a:lnTo>
                    <a:pt x="8187" y="7337"/>
                  </a:lnTo>
                  <a:lnTo>
                    <a:pt x="8264" y="7299"/>
                  </a:lnTo>
                  <a:close/>
                  <a:moveTo>
                    <a:pt x="2897" y="0"/>
                  </a:moveTo>
                  <a:lnTo>
                    <a:pt x="2704" y="39"/>
                  </a:lnTo>
                  <a:lnTo>
                    <a:pt x="2665" y="78"/>
                  </a:lnTo>
                  <a:lnTo>
                    <a:pt x="2665" y="1313"/>
                  </a:lnTo>
                  <a:lnTo>
                    <a:pt x="2665" y="2588"/>
                  </a:lnTo>
                  <a:lnTo>
                    <a:pt x="2704" y="3823"/>
                  </a:lnTo>
                  <a:lnTo>
                    <a:pt x="2742" y="5059"/>
                  </a:lnTo>
                  <a:lnTo>
                    <a:pt x="2936" y="7492"/>
                  </a:lnTo>
                  <a:lnTo>
                    <a:pt x="2936" y="8148"/>
                  </a:lnTo>
                  <a:lnTo>
                    <a:pt x="2974" y="8457"/>
                  </a:lnTo>
                  <a:lnTo>
                    <a:pt x="3013" y="8611"/>
                  </a:lnTo>
                  <a:lnTo>
                    <a:pt x="3090" y="8766"/>
                  </a:lnTo>
                  <a:lnTo>
                    <a:pt x="1584" y="8689"/>
                  </a:lnTo>
                  <a:lnTo>
                    <a:pt x="1" y="8689"/>
                  </a:lnTo>
                  <a:lnTo>
                    <a:pt x="39" y="8998"/>
                  </a:lnTo>
                  <a:lnTo>
                    <a:pt x="812" y="9113"/>
                  </a:lnTo>
                  <a:lnTo>
                    <a:pt x="1584" y="9152"/>
                  </a:lnTo>
                  <a:lnTo>
                    <a:pt x="3167" y="9229"/>
                  </a:lnTo>
                  <a:lnTo>
                    <a:pt x="4866" y="9306"/>
                  </a:lnTo>
                  <a:lnTo>
                    <a:pt x="5677" y="9306"/>
                  </a:lnTo>
                  <a:lnTo>
                    <a:pt x="6527" y="9229"/>
                  </a:lnTo>
                  <a:lnTo>
                    <a:pt x="6643" y="9538"/>
                  </a:lnTo>
                  <a:lnTo>
                    <a:pt x="6797" y="9847"/>
                  </a:lnTo>
                  <a:lnTo>
                    <a:pt x="6990" y="10079"/>
                  </a:lnTo>
                  <a:lnTo>
                    <a:pt x="7260" y="10310"/>
                  </a:lnTo>
                  <a:lnTo>
                    <a:pt x="7531" y="10465"/>
                  </a:lnTo>
                  <a:lnTo>
                    <a:pt x="7840" y="10581"/>
                  </a:lnTo>
                  <a:lnTo>
                    <a:pt x="8149" y="10658"/>
                  </a:lnTo>
                  <a:lnTo>
                    <a:pt x="8457" y="10658"/>
                  </a:lnTo>
                  <a:lnTo>
                    <a:pt x="8766" y="10619"/>
                  </a:lnTo>
                  <a:lnTo>
                    <a:pt x="9075" y="10504"/>
                  </a:lnTo>
                  <a:lnTo>
                    <a:pt x="9346" y="10388"/>
                  </a:lnTo>
                  <a:lnTo>
                    <a:pt x="9577" y="10195"/>
                  </a:lnTo>
                  <a:lnTo>
                    <a:pt x="9809" y="9963"/>
                  </a:lnTo>
                  <a:lnTo>
                    <a:pt x="9963" y="9693"/>
                  </a:lnTo>
                  <a:lnTo>
                    <a:pt x="10118" y="9422"/>
                  </a:lnTo>
                  <a:lnTo>
                    <a:pt x="10195" y="9113"/>
                  </a:lnTo>
                  <a:lnTo>
                    <a:pt x="10234" y="9113"/>
                  </a:lnTo>
                  <a:lnTo>
                    <a:pt x="10234" y="8766"/>
                  </a:lnTo>
                  <a:lnTo>
                    <a:pt x="10195" y="8380"/>
                  </a:lnTo>
                  <a:lnTo>
                    <a:pt x="10041" y="8071"/>
                  </a:lnTo>
                  <a:lnTo>
                    <a:pt x="9886" y="7762"/>
                  </a:lnTo>
                  <a:lnTo>
                    <a:pt x="9655" y="7492"/>
                  </a:lnTo>
                  <a:lnTo>
                    <a:pt x="9346" y="7260"/>
                  </a:lnTo>
                  <a:lnTo>
                    <a:pt x="9037" y="7105"/>
                  </a:lnTo>
                  <a:lnTo>
                    <a:pt x="8689" y="7028"/>
                  </a:lnTo>
                  <a:lnTo>
                    <a:pt x="8342" y="6990"/>
                  </a:lnTo>
                  <a:lnTo>
                    <a:pt x="8226" y="7067"/>
                  </a:lnTo>
                  <a:lnTo>
                    <a:pt x="8187" y="7028"/>
                  </a:lnTo>
                  <a:lnTo>
                    <a:pt x="8110" y="6990"/>
                  </a:lnTo>
                  <a:lnTo>
                    <a:pt x="7955" y="6990"/>
                  </a:lnTo>
                  <a:lnTo>
                    <a:pt x="7762" y="7028"/>
                  </a:lnTo>
                  <a:lnTo>
                    <a:pt x="7453" y="7144"/>
                  </a:lnTo>
                  <a:lnTo>
                    <a:pt x="7183" y="7337"/>
                  </a:lnTo>
                  <a:lnTo>
                    <a:pt x="6951" y="7569"/>
                  </a:lnTo>
                  <a:lnTo>
                    <a:pt x="6758" y="7878"/>
                  </a:lnTo>
                  <a:lnTo>
                    <a:pt x="6604" y="8187"/>
                  </a:lnTo>
                  <a:lnTo>
                    <a:pt x="6488" y="8496"/>
                  </a:lnTo>
                  <a:lnTo>
                    <a:pt x="6488" y="8843"/>
                  </a:lnTo>
                  <a:lnTo>
                    <a:pt x="5716" y="8766"/>
                  </a:lnTo>
                  <a:lnTo>
                    <a:pt x="3476" y="8766"/>
                  </a:lnTo>
                  <a:lnTo>
                    <a:pt x="3515" y="8689"/>
                  </a:lnTo>
                  <a:lnTo>
                    <a:pt x="3515" y="8650"/>
                  </a:lnTo>
                  <a:lnTo>
                    <a:pt x="3476" y="8573"/>
                  </a:lnTo>
                  <a:lnTo>
                    <a:pt x="3438" y="8496"/>
                  </a:lnTo>
                  <a:lnTo>
                    <a:pt x="3399" y="8457"/>
                  </a:lnTo>
                  <a:lnTo>
                    <a:pt x="3322" y="8457"/>
                  </a:lnTo>
                  <a:lnTo>
                    <a:pt x="3244" y="8496"/>
                  </a:lnTo>
                  <a:lnTo>
                    <a:pt x="3322" y="8380"/>
                  </a:lnTo>
                  <a:lnTo>
                    <a:pt x="3322" y="8225"/>
                  </a:lnTo>
                  <a:lnTo>
                    <a:pt x="3322" y="8071"/>
                  </a:lnTo>
                  <a:lnTo>
                    <a:pt x="3283" y="7955"/>
                  </a:lnTo>
                  <a:lnTo>
                    <a:pt x="3244" y="7337"/>
                  </a:lnTo>
                  <a:lnTo>
                    <a:pt x="3167" y="6410"/>
                  </a:lnTo>
                  <a:lnTo>
                    <a:pt x="3051" y="4325"/>
                  </a:lnTo>
                  <a:lnTo>
                    <a:pt x="2974" y="2201"/>
                  </a:lnTo>
                  <a:lnTo>
                    <a:pt x="2897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13"/>
            <p:cNvSpPr/>
            <p:nvPr/>
          </p:nvSpPr>
          <p:spPr>
            <a:xfrm>
              <a:off x="5988825" y="2089525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580"/>
                  </a:lnTo>
                  <a:lnTo>
                    <a:pt x="2549" y="696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59"/>
                  </a:lnTo>
                  <a:lnTo>
                    <a:pt x="3206" y="1429"/>
                  </a:lnTo>
                  <a:lnTo>
                    <a:pt x="3244" y="1661"/>
                  </a:lnTo>
                  <a:lnTo>
                    <a:pt x="3244" y="1931"/>
                  </a:lnTo>
                  <a:lnTo>
                    <a:pt x="3206" y="2201"/>
                  </a:lnTo>
                  <a:lnTo>
                    <a:pt x="3090" y="2433"/>
                  </a:lnTo>
                  <a:lnTo>
                    <a:pt x="2974" y="2665"/>
                  </a:lnTo>
                  <a:lnTo>
                    <a:pt x="2781" y="2858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47" y="3244"/>
                  </a:lnTo>
                  <a:lnTo>
                    <a:pt x="1777" y="3244"/>
                  </a:lnTo>
                  <a:lnTo>
                    <a:pt x="1468" y="3167"/>
                  </a:lnTo>
                  <a:lnTo>
                    <a:pt x="1198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24"/>
                  </a:lnTo>
                  <a:lnTo>
                    <a:pt x="464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8" y="889"/>
                  </a:lnTo>
                  <a:lnTo>
                    <a:pt x="1121" y="734"/>
                  </a:lnTo>
                  <a:lnTo>
                    <a:pt x="1352" y="580"/>
                  </a:lnTo>
                  <a:lnTo>
                    <a:pt x="1584" y="464"/>
                  </a:lnTo>
                  <a:close/>
                  <a:moveTo>
                    <a:pt x="1700" y="0"/>
                  </a:moveTo>
                  <a:lnTo>
                    <a:pt x="1545" y="78"/>
                  </a:lnTo>
                  <a:lnTo>
                    <a:pt x="1352" y="116"/>
                  </a:lnTo>
                  <a:lnTo>
                    <a:pt x="1314" y="155"/>
                  </a:lnTo>
                  <a:lnTo>
                    <a:pt x="1082" y="271"/>
                  </a:lnTo>
                  <a:lnTo>
                    <a:pt x="812" y="387"/>
                  </a:lnTo>
                  <a:lnTo>
                    <a:pt x="619" y="541"/>
                  </a:lnTo>
                  <a:lnTo>
                    <a:pt x="426" y="734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1" y="2086"/>
                  </a:lnTo>
                  <a:lnTo>
                    <a:pt x="39" y="2279"/>
                  </a:lnTo>
                  <a:lnTo>
                    <a:pt x="117" y="2472"/>
                  </a:lnTo>
                  <a:lnTo>
                    <a:pt x="310" y="2819"/>
                  </a:lnTo>
                  <a:lnTo>
                    <a:pt x="541" y="3128"/>
                  </a:lnTo>
                  <a:lnTo>
                    <a:pt x="850" y="3399"/>
                  </a:lnTo>
                  <a:lnTo>
                    <a:pt x="1198" y="3592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07"/>
                  </a:lnTo>
                  <a:lnTo>
                    <a:pt x="2356" y="3669"/>
                  </a:lnTo>
                  <a:lnTo>
                    <a:pt x="2627" y="3553"/>
                  </a:lnTo>
                  <a:lnTo>
                    <a:pt x="2897" y="3399"/>
                  </a:lnTo>
                  <a:lnTo>
                    <a:pt x="3129" y="3244"/>
                  </a:lnTo>
                  <a:lnTo>
                    <a:pt x="3322" y="3012"/>
                  </a:lnTo>
                  <a:lnTo>
                    <a:pt x="3476" y="2742"/>
                  </a:lnTo>
                  <a:lnTo>
                    <a:pt x="3631" y="2472"/>
                  </a:lnTo>
                  <a:lnTo>
                    <a:pt x="3708" y="2201"/>
                  </a:lnTo>
                  <a:lnTo>
                    <a:pt x="3746" y="1893"/>
                  </a:lnTo>
                  <a:lnTo>
                    <a:pt x="3708" y="1584"/>
                  </a:lnTo>
                  <a:lnTo>
                    <a:pt x="3669" y="1275"/>
                  </a:lnTo>
                  <a:lnTo>
                    <a:pt x="3515" y="966"/>
                  </a:lnTo>
                  <a:lnTo>
                    <a:pt x="3322" y="696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13"/>
            <p:cNvSpPr/>
            <p:nvPr/>
          </p:nvSpPr>
          <p:spPr>
            <a:xfrm>
              <a:off x="6050625" y="1898375"/>
              <a:ext cx="329200" cy="241375"/>
            </a:xfrm>
            <a:custGeom>
              <a:avLst/>
              <a:gdLst/>
              <a:ahLst/>
              <a:cxnLst/>
              <a:rect l="l" t="t" r="r" b="b"/>
              <a:pathLst>
                <a:path w="13168" h="9655" extrusionOk="0">
                  <a:moveTo>
                    <a:pt x="5368" y="619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5"/>
                  </a:lnTo>
                  <a:lnTo>
                    <a:pt x="8109" y="2356"/>
                  </a:lnTo>
                  <a:lnTo>
                    <a:pt x="8264" y="2627"/>
                  </a:lnTo>
                  <a:lnTo>
                    <a:pt x="8380" y="2858"/>
                  </a:lnTo>
                  <a:lnTo>
                    <a:pt x="8495" y="3129"/>
                  </a:lnTo>
                  <a:lnTo>
                    <a:pt x="8573" y="3437"/>
                  </a:lnTo>
                  <a:lnTo>
                    <a:pt x="8611" y="3708"/>
                  </a:lnTo>
                  <a:lnTo>
                    <a:pt x="8573" y="3708"/>
                  </a:lnTo>
                  <a:lnTo>
                    <a:pt x="7723" y="3824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1"/>
                  </a:lnTo>
                  <a:lnTo>
                    <a:pt x="5792" y="3862"/>
                  </a:lnTo>
                  <a:lnTo>
                    <a:pt x="5638" y="3746"/>
                  </a:lnTo>
                  <a:lnTo>
                    <a:pt x="5561" y="3553"/>
                  </a:lnTo>
                  <a:lnTo>
                    <a:pt x="5483" y="3283"/>
                  </a:lnTo>
                  <a:lnTo>
                    <a:pt x="5406" y="2627"/>
                  </a:lnTo>
                  <a:lnTo>
                    <a:pt x="5368" y="1970"/>
                  </a:lnTo>
                  <a:lnTo>
                    <a:pt x="5368" y="619"/>
                  </a:lnTo>
                  <a:close/>
                  <a:moveTo>
                    <a:pt x="2742" y="889"/>
                  </a:moveTo>
                  <a:lnTo>
                    <a:pt x="2626" y="3090"/>
                  </a:lnTo>
                  <a:lnTo>
                    <a:pt x="2626" y="3515"/>
                  </a:lnTo>
                  <a:lnTo>
                    <a:pt x="2587" y="3708"/>
                  </a:lnTo>
                  <a:lnTo>
                    <a:pt x="2510" y="3862"/>
                  </a:lnTo>
                  <a:lnTo>
                    <a:pt x="2433" y="3978"/>
                  </a:lnTo>
                  <a:lnTo>
                    <a:pt x="2278" y="4094"/>
                  </a:lnTo>
                  <a:lnTo>
                    <a:pt x="2124" y="4210"/>
                  </a:lnTo>
                  <a:lnTo>
                    <a:pt x="1892" y="4248"/>
                  </a:lnTo>
                  <a:lnTo>
                    <a:pt x="1699" y="4287"/>
                  </a:lnTo>
                  <a:lnTo>
                    <a:pt x="1506" y="4287"/>
                  </a:lnTo>
                  <a:lnTo>
                    <a:pt x="1120" y="4210"/>
                  </a:lnTo>
                  <a:lnTo>
                    <a:pt x="734" y="4133"/>
                  </a:lnTo>
                  <a:lnTo>
                    <a:pt x="386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8" y="2549"/>
                  </a:lnTo>
                  <a:lnTo>
                    <a:pt x="1159" y="2125"/>
                  </a:lnTo>
                  <a:lnTo>
                    <a:pt x="1506" y="1738"/>
                  </a:lnTo>
                  <a:lnTo>
                    <a:pt x="1892" y="1391"/>
                  </a:lnTo>
                  <a:lnTo>
                    <a:pt x="2317" y="1121"/>
                  </a:lnTo>
                  <a:lnTo>
                    <a:pt x="2742" y="889"/>
                  </a:lnTo>
                  <a:close/>
                  <a:moveTo>
                    <a:pt x="10774" y="5368"/>
                  </a:moveTo>
                  <a:lnTo>
                    <a:pt x="11198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14" y="6179"/>
                  </a:lnTo>
                  <a:lnTo>
                    <a:pt x="11198" y="6256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32"/>
                  </a:lnTo>
                  <a:lnTo>
                    <a:pt x="10542" y="5716"/>
                  </a:lnTo>
                  <a:lnTo>
                    <a:pt x="10619" y="5523"/>
                  </a:lnTo>
                  <a:lnTo>
                    <a:pt x="10658" y="5407"/>
                  </a:lnTo>
                  <a:lnTo>
                    <a:pt x="10774" y="5368"/>
                  </a:lnTo>
                  <a:close/>
                  <a:moveTo>
                    <a:pt x="4402" y="1"/>
                  </a:moveTo>
                  <a:lnTo>
                    <a:pt x="3939" y="39"/>
                  </a:lnTo>
                  <a:lnTo>
                    <a:pt x="3514" y="117"/>
                  </a:lnTo>
                  <a:lnTo>
                    <a:pt x="3051" y="194"/>
                  </a:lnTo>
                  <a:lnTo>
                    <a:pt x="2626" y="348"/>
                  </a:lnTo>
                  <a:lnTo>
                    <a:pt x="2240" y="541"/>
                  </a:lnTo>
                  <a:lnTo>
                    <a:pt x="1854" y="773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9"/>
                  </a:lnTo>
                  <a:lnTo>
                    <a:pt x="386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31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57"/>
                  </a:lnTo>
                  <a:lnTo>
                    <a:pt x="348" y="4287"/>
                  </a:lnTo>
                  <a:lnTo>
                    <a:pt x="965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5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364"/>
                  </a:lnTo>
                  <a:lnTo>
                    <a:pt x="2858" y="4248"/>
                  </a:lnTo>
                  <a:lnTo>
                    <a:pt x="2896" y="4094"/>
                  </a:lnTo>
                  <a:lnTo>
                    <a:pt x="2973" y="3939"/>
                  </a:lnTo>
                  <a:lnTo>
                    <a:pt x="3012" y="3631"/>
                  </a:lnTo>
                  <a:lnTo>
                    <a:pt x="3012" y="2974"/>
                  </a:lnTo>
                  <a:lnTo>
                    <a:pt x="3089" y="734"/>
                  </a:lnTo>
                  <a:lnTo>
                    <a:pt x="3514" y="619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23"/>
                  </a:lnTo>
                  <a:lnTo>
                    <a:pt x="5059" y="2704"/>
                  </a:lnTo>
                  <a:lnTo>
                    <a:pt x="5097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0" y="4017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6"/>
                  </a:lnTo>
                  <a:lnTo>
                    <a:pt x="6217" y="4326"/>
                  </a:lnTo>
                  <a:lnTo>
                    <a:pt x="6565" y="4287"/>
                  </a:lnTo>
                  <a:lnTo>
                    <a:pt x="7607" y="4210"/>
                  </a:lnTo>
                  <a:lnTo>
                    <a:pt x="8650" y="4055"/>
                  </a:lnTo>
                  <a:lnTo>
                    <a:pt x="8650" y="4441"/>
                  </a:lnTo>
                  <a:lnTo>
                    <a:pt x="8611" y="4866"/>
                  </a:lnTo>
                  <a:lnTo>
                    <a:pt x="8611" y="4905"/>
                  </a:lnTo>
                  <a:lnTo>
                    <a:pt x="8611" y="5021"/>
                  </a:lnTo>
                  <a:lnTo>
                    <a:pt x="8650" y="5059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0" y="4905"/>
                  </a:lnTo>
                  <a:lnTo>
                    <a:pt x="9384" y="4905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03" y="5252"/>
                  </a:lnTo>
                  <a:lnTo>
                    <a:pt x="10426" y="5330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16"/>
                  </a:lnTo>
                  <a:lnTo>
                    <a:pt x="10233" y="5870"/>
                  </a:lnTo>
                  <a:lnTo>
                    <a:pt x="10233" y="6025"/>
                  </a:lnTo>
                  <a:lnTo>
                    <a:pt x="10272" y="6179"/>
                  </a:lnTo>
                  <a:lnTo>
                    <a:pt x="10349" y="6334"/>
                  </a:lnTo>
                  <a:lnTo>
                    <a:pt x="10503" y="6488"/>
                  </a:lnTo>
                  <a:lnTo>
                    <a:pt x="10696" y="6565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41" y="6913"/>
                  </a:lnTo>
                  <a:lnTo>
                    <a:pt x="12395" y="7222"/>
                  </a:lnTo>
                  <a:lnTo>
                    <a:pt x="12473" y="7569"/>
                  </a:lnTo>
                  <a:lnTo>
                    <a:pt x="12511" y="7917"/>
                  </a:lnTo>
                  <a:lnTo>
                    <a:pt x="12550" y="8264"/>
                  </a:lnTo>
                  <a:lnTo>
                    <a:pt x="12550" y="8998"/>
                  </a:lnTo>
                  <a:lnTo>
                    <a:pt x="12473" y="8998"/>
                  </a:lnTo>
                  <a:lnTo>
                    <a:pt x="12434" y="9037"/>
                  </a:lnTo>
                  <a:lnTo>
                    <a:pt x="12357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54"/>
                  </a:lnTo>
                  <a:lnTo>
                    <a:pt x="12125" y="9654"/>
                  </a:lnTo>
                  <a:lnTo>
                    <a:pt x="12820" y="9616"/>
                  </a:lnTo>
                  <a:lnTo>
                    <a:pt x="12936" y="9577"/>
                  </a:lnTo>
                  <a:lnTo>
                    <a:pt x="13013" y="9461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091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685"/>
                  </a:lnTo>
                  <a:lnTo>
                    <a:pt x="12936" y="7183"/>
                  </a:lnTo>
                  <a:lnTo>
                    <a:pt x="12704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276" y="5098"/>
                  </a:lnTo>
                  <a:lnTo>
                    <a:pt x="10967" y="4905"/>
                  </a:lnTo>
                  <a:lnTo>
                    <a:pt x="10619" y="4750"/>
                  </a:lnTo>
                  <a:lnTo>
                    <a:pt x="10233" y="4596"/>
                  </a:lnTo>
                  <a:lnTo>
                    <a:pt x="9886" y="4480"/>
                  </a:lnTo>
                  <a:lnTo>
                    <a:pt x="9499" y="4403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186" y="1584"/>
                  </a:lnTo>
                  <a:lnTo>
                    <a:pt x="7839" y="1275"/>
                  </a:lnTo>
                  <a:lnTo>
                    <a:pt x="7453" y="966"/>
                  </a:lnTo>
                  <a:lnTo>
                    <a:pt x="7067" y="734"/>
                  </a:lnTo>
                  <a:lnTo>
                    <a:pt x="6603" y="503"/>
                  </a:lnTo>
                  <a:lnTo>
                    <a:pt x="6178" y="348"/>
                  </a:lnTo>
                  <a:lnTo>
                    <a:pt x="5715" y="194"/>
                  </a:lnTo>
                  <a:lnTo>
                    <a:pt x="5290" y="78"/>
                  </a:lnTo>
                  <a:lnTo>
                    <a:pt x="482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13"/>
            <p:cNvSpPr/>
            <p:nvPr/>
          </p:nvSpPr>
          <p:spPr>
            <a:xfrm>
              <a:off x="5946350" y="2008425"/>
              <a:ext cx="112975" cy="132300"/>
            </a:xfrm>
            <a:custGeom>
              <a:avLst/>
              <a:gdLst/>
              <a:ahLst/>
              <a:cxnLst/>
              <a:rect l="l" t="t" r="r" b="b"/>
              <a:pathLst>
                <a:path w="4519" h="5292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55"/>
                  </a:lnTo>
                  <a:lnTo>
                    <a:pt x="2240" y="271"/>
                  </a:lnTo>
                  <a:lnTo>
                    <a:pt x="2009" y="426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082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08"/>
                  </a:lnTo>
                  <a:lnTo>
                    <a:pt x="1" y="4055"/>
                  </a:lnTo>
                  <a:lnTo>
                    <a:pt x="1" y="4364"/>
                  </a:lnTo>
                  <a:lnTo>
                    <a:pt x="39" y="4673"/>
                  </a:lnTo>
                  <a:lnTo>
                    <a:pt x="117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789"/>
                  </a:lnTo>
                  <a:lnTo>
                    <a:pt x="696" y="4712"/>
                  </a:lnTo>
                  <a:lnTo>
                    <a:pt x="580" y="4557"/>
                  </a:lnTo>
                  <a:lnTo>
                    <a:pt x="541" y="4442"/>
                  </a:lnTo>
                  <a:lnTo>
                    <a:pt x="503" y="4248"/>
                  </a:lnTo>
                  <a:lnTo>
                    <a:pt x="541" y="4055"/>
                  </a:lnTo>
                  <a:lnTo>
                    <a:pt x="580" y="3592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27" y="2318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16" y="1159"/>
                  </a:lnTo>
                  <a:lnTo>
                    <a:pt x="2202" y="889"/>
                  </a:lnTo>
                  <a:lnTo>
                    <a:pt x="2627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6" y="464"/>
                  </a:lnTo>
                  <a:lnTo>
                    <a:pt x="4441" y="464"/>
                  </a:lnTo>
                  <a:lnTo>
                    <a:pt x="4519" y="426"/>
                  </a:lnTo>
                  <a:lnTo>
                    <a:pt x="4519" y="348"/>
                  </a:lnTo>
                  <a:lnTo>
                    <a:pt x="4519" y="155"/>
                  </a:lnTo>
                  <a:lnTo>
                    <a:pt x="4210" y="155"/>
                  </a:lnTo>
                  <a:lnTo>
                    <a:pt x="3901" y="78"/>
                  </a:lnTo>
                  <a:lnTo>
                    <a:pt x="36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13"/>
            <p:cNvSpPr/>
            <p:nvPr/>
          </p:nvSpPr>
          <p:spPr>
            <a:xfrm>
              <a:off x="668675" y="2948700"/>
              <a:ext cx="256800" cy="152550"/>
            </a:xfrm>
            <a:custGeom>
              <a:avLst/>
              <a:gdLst/>
              <a:ahLst/>
              <a:cxnLst/>
              <a:rect l="l" t="t" r="r" b="b"/>
              <a:pathLst>
                <a:path w="10272" h="6102" extrusionOk="0">
                  <a:moveTo>
                    <a:pt x="541" y="1"/>
                  </a:moveTo>
                  <a:lnTo>
                    <a:pt x="425" y="39"/>
                  </a:lnTo>
                  <a:lnTo>
                    <a:pt x="348" y="116"/>
                  </a:lnTo>
                  <a:lnTo>
                    <a:pt x="232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889"/>
                  </a:lnTo>
                  <a:lnTo>
                    <a:pt x="0" y="1275"/>
                  </a:lnTo>
                  <a:lnTo>
                    <a:pt x="0" y="1622"/>
                  </a:lnTo>
                  <a:lnTo>
                    <a:pt x="0" y="2047"/>
                  </a:lnTo>
                  <a:lnTo>
                    <a:pt x="77" y="2511"/>
                  </a:lnTo>
                  <a:lnTo>
                    <a:pt x="155" y="2935"/>
                  </a:lnTo>
                  <a:lnTo>
                    <a:pt x="309" y="3321"/>
                  </a:lnTo>
                  <a:lnTo>
                    <a:pt x="502" y="3785"/>
                  </a:lnTo>
                  <a:lnTo>
                    <a:pt x="734" y="4171"/>
                  </a:lnTo>
                  <a:lnTo>
                    <a:pt x="1004" y="4557"/>
                  </a:lnTo>
                  <a:lnTo>
                    <a:pt x="1313" y="4905"/>
                  </a:lnTo>
                  <a:lnTo>
                    <a:pt x="1699" y="5214"/>
                  </a:lnTo>
                  <a:lnTo>
                    <a:pt x="2047" y="5523"/>
                  </a:lnTo>
                  <a:lnTo>
                    <a:pt x="2472" y="5754"/>
                  </a:lnTo>
                  <a:lnTo>
                    <a:pt x="2896" y="5947"/>
                  </a:lnTo>
                  <a:lnTo>
                    <a:pt x="3167" y="5716"/>
                  </a:lnTo>
                  <a:lnTo>
                    <a:pt x="2819" y="5561"/>
                  </a:lnTo>
                  <a:lnTo>
                    <a:pt x="2510" y="5368"/>
                  </a:lnTo>
                  <a:lnTo>
                    <a:pt x="2240" y="5136"/>
                  </a:lnTo>
                  <a:lnTo>
                    <a:pt x="1931" y="4905"/>
                  </a:lnTo>
                  <a:lnTo>
                    <a:pt x="1661" y="4634"/>
                  </a:lnTo>
                  <a:lnTo>
                    <a:pt x="1429" y="4364"/>
                  </a:lnTo>
                  <a:lnTo>
                    <a:pt x="1197" y="4094"/>
                  </a:lnTo>
                  <a:lnTo>
                    <a:pt x="1004" y="3785"/>
                  </a:lnTo>
                  <a:lnTo>
                    <a:pt x="811" y="3476"/>
                  </a:lnTo>
                  <a:lnTo>
                    <a:pt x="657" y="3128"/>
                  </a:lnTo>
                  <a:lnTo>
                    <a:pt x="541" y="2781"/>
                  </a:lnTo>
                  <a:lnTo>
                    <a:pt x="464" y="2433"/>
                  </a:lnTo>
                  <a:lnTo>
                    <a:pt x="425" y="2086"/>
                  </a:lnTo>
                  <a:lnTo>
                    <a:pt x="386" y="1700"/>
                  </a:lnTo>
                  <a:lnTo>
                    <a:pt x="425" y="1352"/>
                  </a:lnTo>
                  <a:lnTo>
                    <a:pt x="464" y="966"/>
                  </a:lnTo>
                  <a:lnTo>
                    <a:pt x="541" y="696"/>
                  </a:lnTo>
                  <a:lnTo>
                    <a:pt x="579" y="541"/>
                  </a:lnTo>
                  <a:lnTo>
                    <a:pt x="657" y="464"/>
                  </a:lnTo>
                  <a:lnTo>
                    <a:pt x="811" y="503"/>
                  </a:lnTo>
                  <a:lnTo>
                    <a:pt x="1043" y="618"/>
                  </a:lnTo>
                  <a:lnTo>
                    <a:pt x="1429" y="812"/>
                  </a:lnTo>
                  <a:lnTo>
                    <a:pt x="1738" y="1005"/>
                  </a:lnTo>
                  <a:lnTo>
                    <a:pt x="2085" y="1236"/>
                  </a:lnTo>
                  <a:lnTo>
                    <a:pt x="2394" y="1468"/>
                  </a:lnTo>
                  <a:lnTo>
                    <a:pt x="2665" y="1738"/>
                  </a:lnTo>
                  <a:lnTo>
                    <a:pt x="2935" y="2009"/>
                  </a:lnTo>
                  <a:lnTo>
                    <a:pt x="3167" y="2279"/>
                  </a:lnTo>
                  <a:lnTo>
                    <a:pt x="3360" y="2588"/>
                  </a:lnTo>
                  <a:lnTo>
                    <a:pt x="3514" y="2897"/>
                  </a:lnTo>
                  <a:lnTo>
                    <a:pt x="3630" y="3244"/>
                  </a:lnTo>
                  <a:lnTo>
                    <a:pt x="3707" y="3592"/>
                  </a:lnTo>
                  <a:lnTo>
                    <a:pt x="3784" y="3939"/>
                  </a:lnTo>
                  <a:lnTo>
                    <a:pt x="3784" y="4325"/>
                  </a:lnTo>
                  <a:lnTo>
                    <a:pt x="3823" y="4403"/>
                  </a:lnTo>
                  <a:lnTo>
                    <a:pt x="3939" y="4480"/>
                  </a:lnTo>
                  <a:lnTo>
                    <a:pt x="3939" y="4557"/>
                  </a:lnTo>
                  <a:lnTo>
                    <a:pt x="3978" y="4596"/>
                  </a:lnTo>
                  <a:lnTo>
                    <a:pt x="4016" y="4596"/>
                  </a:lnTo>
                  <a:lnTo>
                    <a:pt x="4055" y="4557"/>
                  </a:lnTo>
                  <a:lnTo>
                    <a:pt x="4171" y="4403"/>
                  </a:lnTo>
                  <a:lnTo>
                    <a:pt x="4286" y="4287"/>
                  </a:lnTo>
                  <a:lnTo>
                    <a:pt x="4595" y="4017"/>
                  </a:lnTo>
                  <a:lnTo>
                    <a:pt x="4943" y="3785"/>
                  </a:lnTo>
                  <a:lnTo>
                    <a:pt x="5329" y="3630"/>
                  </a:lnTo>
                  <a:lnTo>
                    <a:pt x="5754" y="3476"/>
                  </a:lnTo>
                  <a:lnTo>
                    <a:pt x="6179" y="3360"/>
                  </a:lnTo>
                  <a:lnTo>
                    <a:pt x="6565" y="3283"/>
                  </a:lnTo>
                  <a:lnTo>
                    <a:pt x="6912" y="3206"/>
                  </a:lnTo>
                  <a:lnTo>
                    <a:pt x="7260" y="3167"/>
                  </a:lnTo>
                  <a:lnTo>
                    <a:pt x="7646" y="3167"/>
                  </a:lnTo>
                  <a:lnTo>
                    <a:pt x="7994" y="3206"/>
                  </a:lnTo>
                  <a:lnTo>
                    <a:pt x="8380" y="3244"/>
                  </a:lnTo>
                  <a:lnTo>
                    <a:pt x="8727" y="3321"/>
                  </a:lnTo>
                  <a:lnTo>
                    <a:pt x="9075" y="3399"/>
                  </a:lnTo>
                  <a:lnTo>
                    <a:pt x="9422" y="3553"/>
                  </a:lnTo>
                  <a:lnTo>
                    <a:pt x="9770" y="3669"/>
                  </a:lnTo>
                  <a:lnTo>
                    <a:pt x="9499" y="4017"/>
                  </a:lnTo>
                  <a:lnTo>
                    <a:pt x="9229" y="4364"/>
                  </a:lnTo>
                  <a:lnTo>
                    <a:pt x="8920" y="4634"/>
                  </a:lnTo>
                  <a:lnTo>
                    <a:pt x="8611" y="4905"/>
                  </a:lnTo>
                  <a:lnTo>
                    <a:pt x="8264" y="5136"/>
                  </a:lnTo>
                  <a:lnTo>
                    <a:pt x="7916" y="5329"/>
                  </a:lnTo>
                  <a:lnTo>
                    <a:pt x="7530" y="5484"/>
                  </a:lnTo>
                  <a:lnTo>
                    <a:pt x="7105" y="5600"/>
                  </a:lnTo>
                  <a:lnTo>
                    <a:pt x="6719" y="5638"/>
                  </a:lnTo>
                  <a:lnTo>
                    <a:pt x="6333" y="5677"/>
                  </a:lnTo>
                  <a:lnTo>
                    <a:pt x="5599" y="5677"/>
                  </a:lnTo>
                  <a:lnTo>
                    <a:pt x="4866" y="5600"/>
                  </a:lnTo>
                  <a:lnTo>
                    <a:pt x="4093" y="5484"/>
                  </a:lnTo>
                  <a:lnTo>
                    <a:pt x="4016" y="5484"/>
                  </a:lnTo>
                  <a:lnTo>
                    <a:pt x="3978" y="5523"/>
                  </a:lnTo>
                  <a:lnTo>
                    <a:pt x="3900" y="5638"/>
                  </a:lnTo>
                  <a:lnTo>
                    <a:pt x="3862" y="5638"/>
                  </a:lnTo>
                  <a:lnTo>
                    <a:pt x="3862" y="5716"/>
                  </a:lnTo>
                  <a:lnTo>
                    <a:pt x="3900" y="6025"/>
                  </a:lnTo>
                  <a:lnTo>
                    <a:pt x="4093" y="5909"/>
                  </a:lnTo>
                  <a:lnTo>
                    <a:pt x="4943" y="6025"/>
                  </a:lnTo>
                  <a:lnTo>
                    <a:pt x="5792" y="6102"/>
                  </a:lnTo>
                  <a:lnTo>
                    <a:pt x="6217" y="6102"/>
                  </a:lnTo>
                  <a:lnTo>
                    <a:pt x="6642" y="6063"/>
                  </a:lnTo>
                  <a:lnTo>
                    <a:pt x="7105" y="6025"/>
                  </a:lnTo>
                  <a:lnTo>
                    <a:pt x="7530" y="5947"/>
                  </a:lnTo>
                  <a:lnTo>
                    <a:pt x="7955" y="5793"/>
                  </a:lnTo>
                  <a:lnTo>
                    <a:pt x="8341" y="5600"/>
                  </a:lnTo>
                  <a:lnTo>
                    <a:pt x="8727" y="5368"/>
                  </a:lnTo>
                  <a:lnTo>
                    <a:pt x="9075" y="5098"/>
                  </a:lnTo>
                  <a:lnTo>
                    <a:pt x="9384" y="4789"/>
                  </a:lnTo>
                  <a:lnTo>
                    <a:pt x="9654" y="4441"/>
                  </a:lnTo>
                  <a:lnTo>
                    <a:pt x="10233" y="3746"/>
                  </a:lnTo>
                  <a:lnTo>
                    <a:pt x="10272" y="3630"/>
                  </a:lnTo>
                  <a:lnTo>
                    <a:pt x="10272" y="3553"/>
                  </a:lnTo>
                  <a:lnTo>
                    <a:pt x="10233" y="3476"/>
                  </a:lnTo>
                  <a:lnTo>
                    <a:pt x="10156" y="3399"/>
                  </a:lnTo>
                  <a:lnTo>
                    <a:pt x="9693" y="3206"/>
                  </a:lnTo>
                  <a:lnTo>
                    <a:pt x="9229" y="3013"/>
                  </a:lnTo>
                  <a:lnTo>
                    <a:pt x="8766" y="2897"/>
                  </a:lnTo>
                  <a:lnTo>
                    <a:pt x="8264" y="2781"/>
                  </a:lnTo>
                  <a:lnTo>
                    <a:pt x="7800" y="2742"/>
                  </a:lnTo>
                  <a:lnTo>
                    <a:pt x="7298" y="2742"/>
                  </a:lnTo>
                  <a:lnTo>
                    <a:pt x="6796" y="2781"/>
                  </a:lnTo>
                  <a:lnTo>
                    <a:pt x="6294" y="2858"/>
                  </a:lnTo>
                  <a:lnTo>
                    <a:pt x="5870" y="3013"/>
                  </a:lnTo>
                  <a:lnTo>
                    <a:pt x="5290" y="3206"/>
                  </a:lnTo>
                  <a:lnTo>
                    <a:pt x="4982" y="3321"/>
                  </a:lnTo>
                  <a:lnTo>
                    <a:pt x="4673" y="3476"/>
                  </a:lnTo>
                  <a:lnTo>
                    <a:pt x="4402" y="3630"/>
                  </a:lnTo>
                  <a:lnTo>
                    <a:pt x="4209" y="3823"/>
                  </a:lnTo>
                  <a:lnTo>
                    <a:pt x="4132" y="3476"/>
                  </a:lnTo>
                  <a:lnTo>
                    <a:pt x="4055" y="3128"/>
                  </a:lnTo>
                  <a:lnTo>
                    <a:pt x="3939" y="2781"/>
                  </a:lnTo>
                  <a:lnTo>
                    <a:pt x="3784" y="2472"/>
                  </a:lnTo>
                  <a:lnTo>
                    <a:pt x="3591" y="2163"/>
                  </a:lnTo>
                  <a:lnTo>
                    <a:pt x="3360" y="1854"/>
                  </a:lnTo>
                  <a:lnTo>
                    <a:pt x="3128" y="1584"/>
                  </a:lnTo>
                  <a:lnTo>
                    <a:pt x="2858" y="1314"/>
                  </a:lnTo>
                  <a:lnTo>
                    <a:pt x="2472" y="966"/>
                  </a:lnTo>
                  <a:lnTo>
                    <a:pt x="2008" y="696"/>
                  </a:lnTo>
                  <a:lnTo>
                    <a:pt x="1545" y="425"/>
                  </a:lnTo>
                  <a:lnTo>
                    <a:pt x="1081" y="194"/>
                  </a:lnTo>
                  <a:lnTo>
                    <a:pt x="850" y="78"/>
                  </a:lnTo>
                  <a:lnTo>
                    <a:pt x="657" y="39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13"/>
            <p:cNvSpPr/>
            <p:nvPr/>
          </p:nvSpPr>
          <p:spPr>
            <a:xfrm>
              <a:off x="333675" y="3041375"/>
              <a:ext cx="49275" cy="56025"/>
            </a:xfrm>
            <a:custGeom>
              <a:avLst/>
              <a:gdLst/>
              <a:ahLst/>
              <a:cxnLst/>
              <a:rect l="l" t="t" r="r" b="b"/>
              <a:pathLst>
                <a:path w="1971" h="2241" extrusionOk="0">
                  <a:moveTo>
                    <a:pt x="1237" y="425"/>
                  </a:moveTo>
                  <a:lnTo>
                    <a:pt x="1391" y="464"/>
                  </a:lnTo>
                  <a:lnTo>
                    <a:pt x="1507" y="580"/>
                  </a:lnTo>
                  <a:lnTo>
                    <a:pt x="1545" y="657"/>
                  </a:lnTo>
                  <a:lnTo>
                    <a:pt x="1545" y="734"/>
                  </a:lnTo>
                  <a:lnTo>
                    <a:pt x="1507" y="812"/>
                  </a:lnTo>
                  <a:lnTo>
                    <a:pt x="1468" y="889"/>
                  </a:lnTo>
                  <a:lnTo>
                    <a:pt x="1275" y="1082"/>
                  </a:lnTo>
                  <a:lnTo>
                    <a:pt x="1005" y="1314"/>
                  </a:lnTo>
                  <a:lnTo>
                    <a:pt x="773" y="1507"/>
                  </a:lnTo>
                  <a:lnTo>
                    <a:pt x="657" y="1661"/>
                  </a:lnTo>
                  <a:lnTo>
                    <a:pt x="619" y="1777"/>
                  </a:lnTo>
                  <a:lnTo>
                    <a:pt x="503" y="1661"/>
                  </a:lnTo>
                  <a:lnTo>
                    <a:pt x="464" y="1545"/>
                  </a:lnTo>
                  <a:lnTo>
                    <a:pt x="387" y="1391"/>
                  </a:lnTo>
                  <a:lnTo>
                    <a:pt x="387" y="1236"/>
                  </a:lnTo>
                  <a:lnTo>
                    <a:pt x="387" y="1082"/>
                  </a:lnTo>
                  <a:lnTo>
                    <a:pt x="426" y="966"/>
                  </a:lnTo>
                  <a:lnTo>
                    <a:pt x="464" y="812"/>
                  </a:lnTo>
                  <a:lnTo>
                    <a:pt x="580" y="696"/>
                  </a:lnTo>
                  <a:lnTo>
                    <a:pt x="696" y="580"/>
                  </a:lnTo>
                  <a:lnTo>
                    <a:pt x="850" y="464"/>
                  </a:lnTo>
                  <a:lnTo>
                    <a:pt x="1043" y="425"/>
                  </a:lnTo>
                  <a:close/>
                  <a:moveTo>
                    <a:pt x="1121" y="1"/>
                  </a:moveTo>
                  <a:lnTo>
                    <a:pt x="928" y="39"/>
                  </a:lnTo>
                  <a:lnTo>
                    <a:pt x="735" y="116"/>
                  </a:lnTo>
                  <a:lnTo>
                    <a:pt x="541" y="232"/>
                  </a:lnTo>
                  <a:lnTo>
                    <a:pt x="348" y="348"/>
                  </a:lnTo>
                  <a:lnTo>
                    <a:pt x="233" y="503"/>
                  </a:lnTo>
                  <a:lnTo>
                    <a:pt x="117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68"/>
                  </a:lnTo>
                  <a:lnTo>
                    <a:pt x="117" y="1622"/>
                  </a:lnTo>
                  <a:lnTo>
                    <a:pt x="233" y="1816"/>
                  </a:lnTo>
                  <a:lnTo>
                    <a:pt x="348" y="1931"/>
                  </a:lnTo>
                  <a:lnTo>
                    <a:pt x="503" y="2086"/>
                  </a:lnTo>
                  <a:lnTo>
                    <a:pt x="657" y="2163"/>
                  </a:lnTo>
                  <a:lnTo>
                    <a:pt x="735" y="2240"/>
                  </a:lnTo>
                  <a:lnTo>
                    <a:pt x="850" y="2240"/>
                  </a:lnTo>
                  <a:lnTo>
                    <a:pt x="928" y="2202"/>
                  </a:lnTo>
                  <a:lnTo>
                    <a:pt x="966" y="2086"/>
                  </a:lnTo>
                  <a:lnTo>
                    <a:pt x="1005" y="1931"/>
                  </a:lnTo>
                  <a:lnTo>
                    <a:pt x="1082" y="1777"/>
                  </a:lnTo>
                  <a:lnTo>
                    <a:pt x="1198" y="1661"/>
                  </a:lnTo>
                  <a:lnTo>
                    <a:pt x="1314" y="1507"/>
                  </a:lnTo>
                  <a:lnTo>
                    <a:pt x="1623" y="1314"/>
                  </a:lnTo>
                  <a:lnTo>
                    <a:pt x="1739" y="1198"/>
                  </a:lnTo>
                  <a:lnTo>
                    <a:pt x="1854" y="1043"/>
                  </a:lnTo>
                  <a:lnTo>
                    <a:pt x="1932" y="889"/>
                  </a:lnTo>
                  <a:lnTo>
                    <a:pt x="1970" y="696"/>
                  </a:lnTo>
                  <a:lnTo>
                    <a:pt x="1932" y="541"/>
                  </a:lnTo>
                  <a:lnTo>
                    <a:pt x="1893" y="387"/>
                  </a:lnTo>
                  <a:lnTo>
                    <a:pt x="1777" y="271"/>
                  </a:lnTo>
                  <a:lnTo>
                    <a:pt x="1661" y="155"/>
                  </a:lnTo>
                  <a:lnTo>
                    <a:pt x="1507" y="78"/>
                  </a:lnTo>
                  <a:lnTo>
                    <a:pt x="1352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13"/>
            <p:cNvSpPr/>
            <p:nvPr/>
          </p:nvSpPr>
          <p:spPr>
            <a:xfrm>
              <a:off x="410925" y="3256650"/>
              <a:ext cx="35725" cy="33825"/>
            </a:xfrm>
            <a:custGeom>
              <a:avLst/>
              <a:gdLst/>
              <a:ahLst/>
              <a:cxnLst/>
              <a:rect l="l" t="t" r="r" b="b"/>
              <a:pathLst>
                <a:path w="1429" h="1353" extrusionOk="0">
                  <a:moveTo>
                    <a:pt x="579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71"/>
                  </a:lnTo>
                  <a:lnTo>
                    <a:pt x="39" y="425"/>
                  </a:lnTo>
                  <a:lnTo>
                    <a:pt x="0" y="619"/>
                  </a:lnTo>
                  <a:lnTo>
                    <a:pt x="0" y="812"/>
                  </a:lnTo>
                  <a:lnTo>
                    <a:pt x="77" y="966"/>
                  </a:lnTo>
                  <a:lnTo>
                    <a:pt x="155" y="1121"/>
                  </a:lnTo>
                  <a:lnTo>
                    <a:pt x="309" y="1275"/>
                  </a:lnTo>
                  <a:lnTo>
                    <a:pt x="463" y="1352"/>
                  </a:lnTo>
                  <a:lnTo>
                    <a:pt x="618" y="1352"/>
                  </a:lnTo>
                  <a:lnTo>
                    <a:pt x="695" y="1236"/>
                  </a:lnTo>
                  <a:lnTo>
                    <a:pt x="695" y="1121"/>
                  </a:lnTo>
                  <a:lnTo>
                    <a:pt x="657" y="1082"/>
                  </a:lnTo>
                  <a:lnTo>
                    <a:pt x="579" y="1043"/>
                  </a:lnTo>
                  <a:lnTo>
                    <a:pt x="502" y="1005"/>
                  </a:lnTo>
                  <a:lnTo>
                    <a:pt x="463" y="927"/>
                  </a:lnTo>
                  <a:lnTo>
                    <a:pt x="386" y="773"/>
                  </a:lnTo>
                  <a:lnTo>
                    <a:pt x="386" y="580"/>
                  </a:lnTo>
                  <a:lnTo>
                    <a:pt x="425" y="503"/>
                  </a:lnTo>
                  <a:lnTo>
                    <a:pt x="502" y="425"/>
                  </a:lnTo>
                  <a:lnTo>
                    <a:pt x="579" y="387"/>
                  </a:lnTo>
                  <a:lnTo>
                    <a:pt x="657" y="387"/>
                  </a:lnTo>
                  <a:lnTo>
                    <a:pt x="850" y="425"/>
                  </a:lnTo>
                  <a:lnTo>
                    <a:pt x="927" y="464"/>
                  </a:lnTo>
                  <a:lnTo>
                    <a:pt x="965" y="541"/>
                  </a:lnTo>
                  <a:lnTo>
                    <a:pt x="1043" y="696"/>
                  </a:lnTo>
                  <a:lnTo>
                    <a:pt x="1081" y="773"/>
                  </a:lnTo>
                  <a:lnTo>
                    <a:pt x="1120" y="812"/>
                  </a:lnTo>
                  <a:lnTo>
                    <a:pt x="1274" y="812"/>
                  </a:lnTo>
                  <a:lnTo>
                    <a:pt x="1352" y="734"/>
                  </a:lnTo>
                  <a:lnTo>
                    <a:pt x="1390" y="696"/>
                  </a:lnTo>
                  <a:lnTo>
                    <a:pt x="1429" y="619"/>
                  </a:lnTo>
                  <a:lnTo>
                    <a:pt x="1390" y="425"/>
                  </a:lnTo>
                  <a:lnTo>
                    <a:pt x="1274" y="271"/>
                  </a:lnTo>
                  <a:lnTo>
                    <a:pt x="1159" y="117"/>
                  </a:lnTo>
                  <a:lnTo>
                    <a:pt x="965" y="39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13"/>
            <p:cNvSpPr/>
            <p:nvPr/>
          </p:nvSpPr>
          <p:spPr>
            <a:xfrm>
              <a:off x="238125" y="3026900"/>
              <a:ext cx="84975" cy="55050"/>
            </a:xfrm>
            <a:custGeom>
              <a:avLst/>
              <a:gdLst/>
              <a:ahLst/>
              <a:cxnLst/>
              <a:rect l="l" t="t" r="r" b="b"/>
              <a:pathLst>
                <a:path w="3399" h="2202" extrusionOk="0">
                  <a:moveTo>
                    <a:pt x="1506" y="425"/>
                  </a:moveTo>
                  <a:lnTo>
                    <a:pt x="1738" y="502"/>
                  </a:lnTo>
                  <a:lnTo>
                    <a:pt x="1931" y="580"/>
                  </a:lnTo>
                  <a:lnTo>
                    <a:pt x="2124" y="657"/>
                  </a:lnTo>
                  <a:lnTo>
                    <a:pt x="2433" y="927"/>
                  </a:lnTo>
                  <a:lnTo>
                    <a:pt x="2742" y="1236"/>
                  </a:lnTo>
                  <a:lnTo>
                    <a:pt x="2973" y="1545"/>
                  </a:lnTo>
                  <a:lnTo>
                    <a:pt x="2549" y="1545"/>
                  </a:lnTo>
                  <a:lnTo>
                    <a:pt x="2085" y="1584"/>
                  </a:lnTo>
                  <a:lnTo>
                    <a:pt x="1699" y="1699"/>
                  </a:lnTo>
                  <a:lnTo>
                    <a:pt x="1467" y="1777"/>
                  </a:lnTo>
                  <a:lnTo>
                    <a:pt x="965" y="1777"/>
                  </a:lnTo>
                  <a:lnTo>
                    <a:pt x="772" y="1738"/>
                  </a:lnTo>
                  <a:lnTo>
                    <a:pt x="579" y="1622"/>
                  </a:lnTo>
                  <a:lnTo>
                    <a:pt x="502" y="1545"/>
                  </a:lnTo>
                  <a:lnTo>
                    <a:pt x="463" y="1429"/>
                  </a:lnTo>
                  <a:lnTo>
                    <a:pt x="386" y="1313"/>
                  </a:lnTo>
                  <a:lnTo>
                    <a:pt x="386" y="1159"/>
                  </a:lnTo>
                  <a:lnTo>
                    <a:pt x="386" y="1043"/>
                  </a:lnTo>
                  <a:lnTo>
                    <a:pt x="425" y="927"/>
                  </a:lnTo>
                  <a:lnTo>
                    <a:pt x="463" y="811"/>
                  </a:lnTo>
                  <a:lnTo>
                    <a:pt x="541" y="734"/>
                  </a:lnTo>
                  <a:lnTo>
                    <a:pt x="734" y="580"/>
                  </a:lnTo>
                  <a:lnTo>
                    <a:pt x="1004" y="502"/>
                  </a:lnTo>
                  <a:lnTo>
                    <a:pt x="1236" y="425"/>
                  </a:lnTo>
                  <a:close/>
                  <a:moveTo>
                    <a:pt x="1004" y="0"/>
                  </a:moveTo>
                  <a:lnTo>
                    <a:pt x="772" y="78"/>
                  </a:lnTo>
                  <a:lnTo>
                    <a:pt x="541" y="193"/>
                  </a:lnTo>
                  <a:lnTo>
                    <a:pt x="386" y="309"/>
                  </a:lnTo>
                  <a:lnTo>
                    <a:pt x="193" y="502"/>
                  </a:lnTo>
                  <a:lnTo>
                    <a:pt x="77" y="734"/>
                  </a:lnTo>
                  <a:lnTo>
                    <a:pt x="0" y="927"/>
                  </a:lnTo>
                  <a:lnTo>
                    <a:pt x="0" y="1159"/>
                  </a:lnTo>
                  <a:lnTo>
                    <a:pt x="0" y="1391"/>
                  </a:lnTo>
                  <a:lnTo>
                    <a:pt x="77" y="1584"/>
                  </a:lnTo>
                  <a:lnTo>
                    <a:pt x="154" y="1777"/>
                  </a:lnTo>
                  <a:lnTo>
                    <a:pt x="309" y="1931"/>
                  </a:lnTo>
                  <a:lnTo>
                    <a:pt x="463" y="2047"/>
                  </a:lnTo>
                  <a:lnTo>
                    <a:pt x="695" y="2163"/>
                  </a:lnTo>
                  <a:lnTo>
                    <a:pt x="1004" y="2201"/>
                  </a:lnTo>
                  <a:lnTo>
                    <a:pt x="1274" y="2201"/>
                  </a:lnTo>
                  <a:lnTo>
                    <a:pt x="1583" y="2163"/>
                  </a:lnTo>
                  <a:lnTo>
                    <a:pt x="1892" y="2086"/>
                  </a:lnTo>
                  <a:lnTo>
                    <a:pt x="2201" y="2008"/>
                  </a:lnTo>
                  <a:lnTo>
                    <a:pt x="2510" y="1931"/>
                  </a:lnTo>
                  <a:lnTo>
                    <a:pt x="2819" y="1931"/>
                  </a:lnTo>
                  <a:lnTo>
                    <a:pt x="3089" y="2008"/>
                  </a:lnTo>
                  <a:lnTo>
                    <a:pt x="3205" y="2008"/>
                  </a:lnTo>
                  <a:lnTo>
                    <a:pt x="3282" y="1970"/>
                  </a:lnTo>
                  <a:lnTo>
                    <a:pt x="3359" y="1893"/>
                  </a:lnTo>
                  <a:lnTo>
                    <a:pt x="3359" y="1815"/>
                  </a:lnTo>
                  <a:lnTo>
                    <a:pt x="3398" y="1777"/>
                  </a:lnTo>
                  <a:lnTo>
                    <a:pt x="3398" y="1699"/>
                  </a:lnTo>
                  <a:lnTo>
                    <a:pt x="3089" y="1159"/>
                  </a:lnTo>
                  <a:lnTo>
                    <a:pt x="2935" y="927"/>
                  </a:lnTo>
                  <a:lnTo>
                    <a:pt x="2742" y="695"/>
                  </a:lnTo>
                  <a:lnTo>
                    <a:pt x="2510" y="464"/>
                  </a:lnTo>
                  <a:lnTo>
                    <a:pt x="2278" y="309"/>
                  </a:lnTo>
                  <a:lnTo>
                    <a:pt x="2008" y="155"/>
                  </a:lnTo>
                  <a:lnTo>
                    <a:pt x="1738" y="3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13"/>
            <p:cNvSpPr/>
            <p:nvPr/>
          </p:nvSpPr>
          <p:spPr>
            <a:xfrm>
              <a:off x="369400" y="3292375"/>
              <a:ext cx="35750" cy="31875"/>
            </a:xfrm>
            <a:custGeom>
              <a:avLst/>
              <a:gdLst/>
              <a:ahLst/>
              <a:cxnLst/>
              <a:rect l="l" t="t" r="r" b="b"/>
              <a:pathLst>
                <a:path w="1430" h="1275" extrusionOk="0">
                  <a:moveTo>
                    <a:pt x="618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1"/>
                  </a:lnTo>
                  <a:lnTo>
                    <a:pt x="39" y="464"/>
                  </a:lnTo>
                  <a:lnTo>
                    <a:pt x="1" y="657"/>
                  </a:lnTo>
                  <a:lnTo>
                    <a:pt x="39" y="850"/>
                  </a:lnTo>
                  <a:lnTo>
                    <a:pt x="116" y="1004"/>
                  </a:lnTo>
                  <a:lnTo>
                    <a:pt x="271" y="1159"/>
                  </a:lnTo>
                  <a:lnTo>
                    <a:pt x="425" y="1236"/>
                  </a:lnTo>
                  <a:lnTo>
                    <a:pt x="618" y="1275"/>
                  </a:lnTo>
                  <a:lnTo>
                    <a:pt x="812" y="1236"/>
                  </a:lnTo>
                  <a:lnTo>
                    <a:pt x="850" y="1198"/>
                  </a:lnTo>
                  <a:lnTo>
                    <a:pt x="889" y="1120"/>
                  </a:lnTo>
                  <a:lnTo>
                    <a:pt x="812" y="1043"/>
                  </a:lnTo>
                  <a:lnTo>
                    <a:pt x="734" y="1004"/>
                  </a:lnTo>
                  <a:lnTo>
                    <a:pt x="657" y="1004"/>
                  </a:lnTo>
                  <a:lnTo>
                    <a:pt x="541" y="966"/>
                  </a:lnTo>
                  <a:lnTo>
                    <a:pt x="464" y="889"/>
                  </a:lnTo>
                  <a:lnTo>
                    <a:pt x="425" y="811"/>
                  </a:lnTo>
                  <a:lnTo>
                    <a:pt x="387" y="696"/>
                  </a:lnTo>
                  <a:lnTo>
                    <a:pt x="425" y="618"/>
                  </a:lnTo>
                  <a:lnTo>
                    <a:pt x="464" y="502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812" y="387"/>
                  </a:lnTo>
                  <a:lnTo>
                    <a:pt x="927" y="464"/>
                  </a:lnTo>
                  <a:lnTo>
                    <a:pt x="1082" y="618"/>
                  </a:lnTo>
                  <a:lnTo>
                    <a:pt x="1198" y="657"/>
                  </a:lnTo>
                  <a:lnTo>
                    <a:pt x="1275" y="696"/>
                  </a:lnTo>
                  <a:lnTo>
                    <a:pt x="1352" y="696"/>
                  </a:lnTo>
                  <a:lnTo>
                    <a:pt x="1391" y="657"/>
                  </a:lnTo>
                  <a:lnTo>
                    <a:pt x="1429" y="541"/>
                  </a:lnTo>
                  <a:lnTo>
                    <a:pt x="1391" y="464"/>
                  </a:lnTo>
                  <a:lnTo>
                    <a:pt x="1352" y="348"/>
                  </a:lnTo>
                  <a:lnTo>
                    <a:pt x="1198" y="194"/>
                  </a:lnTo>
                  <a:lnTo>
                    <a:pt x="1005" y="78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13"/>
            <p:cNvSpPr/>
            <p:nvPr/>
          </p:nvSpPr>
          <p:spPr>
            <a:xfrm>
              <a:off x="312450" y="3078050"/>
              <a:ext cx="440225" cy="234625"/>
            </a:xfrm>
            <a:custGeom>
              <a:avLst/>
              <a:gdLst/>
              <a:ahLst/>
              <a:cxnLst/>
              <a:rect l="l" t="t" r="r" b="b"/>
              <a:pathLst>
                <a:path w="17609" h="9385" extrusionOk="0">
                  <a:moveTo>
                    <a:pt x="6256" y="1"/>
                  </a:moveTo>
                  <a:lnTo>
                    <a:pt x="5638" y="40"/>
                  </a:lnTo>
                  <a:lnTo>
                    <a:pt x="5059" y="155"/>
                  </a:lnTo>
                  <a:lnTo>
                    <a:pt x="4480" y="271"/>
                  </a:lnTo>
                  <a:lnTo>
                    <a:pt x="3939" y="503"/>
                  </a:lnTo>
                  <a:lnTo>
                    <a:pt x="3398" y="735"/>
                  </a:lnTo>
                  <a:lnTo>
                    <a:pt x="2896" y="1044"/>
                  </a:lnTo>
                  <a:lnTo>
                    <a:pt x="2433" y="1391"/>
                  </a:lnTo>
                  <a:lnTo>
                    <a:pt x="1970" y="1777"/>
                  </a:lnTo>
                  <a:lnTo>
                    <a:pt x="1584" y="2202"/>
                  </a:lnTo>
                  <a:lnTo>
                    <a:pt x="1197" y="2665"/>
                  </a:lnTo>
                  <a:lnTo>
                    <a:pt x="888" y="3206"/>
                  </a:lnTo>
                  <a:lnTo>
                    <a:pt x="618" y="3747"/>
                  </a:lnTo>
                  <a:lnTo>
                    <a:pt x="386" y="4287"/>
                  </a:lnTo>
                  <a:lnTo>
                    <a:pt x="193" y="4905"/>
                  </a:lnTo>
                  <a:lnTo>
                    <a:pt x="78" y="5484"/>
                  </a:lnTo>
                  <a:lnTo>
                    <a:pt x="0" y="6102"/>
                  </a:lnTo>
                  <a:lnTo>
                    <a:pt x="0" y="6681"/>
                  </a:lnTo>
                  <a:lnTo>
                    <a:pt x="39" y="7261"/>
                  </a:lnTo>
                  <a:lnTo>
                    <a:pt x="155" y="7801"/>
                  </a:lnTo>
                  <a:lnTo>
                    <a:pt x="309" y="8342"/>
                  </a:lnTo>
                  <a:lnTo>
                    <a:pt x="502" y="8882"/>
                  </a:lnTo>
                  <a:lnTo>
                    <a:pt x="734" y="9384"/>
                  </a:lnTo>
                  <a:lnTo>
                    <a:pt x="1043" y="9230"/>
                  </a:lnTo>
                  <a:lnTo>
                    <a:pt x="888" y="8844"/>
                  </a:lnTo>
                  <a:lnTo>
                    <a:pt x="734" y="8458"/>
                  </a:lnTo>
                  <a:lnTo>
                    <a:pt x="541" y="7801"/>
                  </a:lnTo>
                  <a:lnTo>
                    <a:pt x="425" y="7183"/>
                  </a:lnTo>
                  <a:lnTo>
                    <a:pt x="425" y="6527"/>
                  </a:lnTo>
                  <a:lnTo>
                    <a:pt x="425" y="5870"/>
                  </a:lnTo>
                  <a:lnTo>
                    <a:pt x="541" y="5253"/>
                  </a:lnTo>
                  <a:lnTo>
                    <a:pt x="695" y="4596"/>
                  </a:lnTo>
                  <a:lnTo>
                    <a:pt x="927" y="3978"/>
                  </a:lnTo>
                  <a:lnTo>
                    <a:pt x="1236" y="3399"/>
                  </a:lnTo>
                  <a:lnTo>
                    <a:pt x="1584" y="2858"/>
                  </a:lnTo>
                  <a:lnTo>
                    <a:pt x="2008" y="2318"/>
                  </a:lnTo>
                  <a:lnTo>
                    <a:pt x="2472" y="1854"/>
                  </a:lnTo>
                  <a:lnTo>
                    <a:pt x="2974" y="1468"/>
                  </a:lnTo>
                  <a:lnTo>
                    <a:pt x="3553" y="1121"/>
                  </a:lnTo>
                  <a:lnTo>
                    <a:pt x="4132" y="851"/>
                  </a:lnTo>
                  <a:lnTo>
                    <a:pt x="4750" y="657"/>
                  </a:lnTo>
                  <a:lnTo>
                    <a:pt x="5406" y="503"/>
                  </a:lnTo>
                  <a:lnTo>
                    <a:pt x="5793" y="464"/>
                  </a:lnTo>
                  <a:lnTo>
                    <a:pt x="6912" y="464"/>
                  </a:lnTo>
                  <a:lnTo>
                    <a:pt x="7607" y="580"/>
                  </a:lnTo>
                  <a:lnTo>
                    <a:pt x="8264" y="773"/>
                  </a:lnTo>
                  <a:lnTo>
                    <a:pt x="8920" y="1044"/>
                  </a:lnTo>
                  <a:lnTo>
                    <a:pt x="9538" y="1352"/>
                  </a:lnTo>
                  <a:lnTo>
                    <a:pt x="10195" y="1739"/>
                  </a:lnTo>
                  <a:lnTo>
                    <a:pt x="10813" y="2125"/>
                  </a:lnTo>
                  <a:lnTo>
                    <a:pt x="11315" y="2472"/>
                  </a:lnTo>
                  <a:lnTo>
                    <a:pt x="11894" y="2781"/>
                  </a:lnTo>
                  <a:lnTo>
                    <a:pt x="12434" y="3090"/>
                  </a:lnTo>
                  <a:lnTo>
                    <a:pt x="13052" y="3360"/>
                  </a:lnTo>
                  <a:lnTo>
                    <a:pt x="13631" y="3554"/>
                  </a:lnTo>
                  <a:lnTo>
                    <a:pt x="14249" y="3708"/>
                  </a:lnTo>
                  <a:lnTo>
                    <a:pt x="14867" y="3708"/>
                  </a:lnTo>
                  <a:lnTo>
                    <a:pt x="15215" y="3669"/>
                  </a:lnTo>
                  <a:lnTo>
                    <a:pt x="15524" y="3631"/>
                  </a:lnTo>
                  <a:lnTo>
                    <a:pt x="15987" y="3476"/>
                  </a:lnTo>
                  <a:lnTo>
                    <a:pt x="16412" y="3245"/>
                  </a:lnTo>
                  <a:lnTo>
                    <a:pt x="16798" y="2936"/>
                  </a:lnTo>
                  <a:lnTo>
                    <a:pt x="17107" y="2588"/>
                  </a:lnTo>
                  <a:lnTo>
                    <a:pt x="17377" y="2202"/>
                  </a:lnTo>
                  <a:lnTo>
                    <a:pt x="17454" y="1970"/>
                  </a:lnTo>
                  <a:lnTo>
                    <a:pt x="17531" y="1739"/>
                  </a:lnTo>
                  <a:lnTo>
                    <a:pt x="17609" y="1507"/>
                  </a:lnTo>
                  <a:lnTo>
                    <a:pt x="17609" y="1275"/>
                  </a:lnTo>
                  <a:lnTo>
                    <a:pt x="17609" y="1044"/>
                  </a:lnTo>
                  <a:lnTo>
                    <a:pt x="17570" y="773"/>
                  </a:lnTo>
                  <a:lnTo>
                    <a:pt x="17531" y="696"/>
                  </a:lnTo>
                  <a:lnTo>
                    <a:pt x="17493" y="657"/>
                  </a:lnTo>
                  <a:lnTo>
                    <a:pt x="17454" y="580"/>
                  </a:lnTo>
                  <a:lnTo>
                    <a:pt x="17416" y="542"/>
                  </a:lnTo>
                  <a:lnTo>
                    <a:pt x="17145" y="773"/>
                  </a:lnTo>
                  <a:lnTo>
                    <a:pt x="17145" y="851"/>
                  </a:lnTo>
                  <a:lnTo>
                    <a:pt x="17184" y="1198"/>
                  </a:lnTo>
                  <a:lnTo>
                    <a:pt x="17145" y="1584"/>
                  </a:lnTo>
                  <a:lnTo>
                    <a:pt x="17030" y="1893"/>
                  </a:lnTo>
                  <a:lnTo>
                    <a:pt x="16836" y="2241"/>
                  </a:lnTo>
                  <a:lnTo>
                    <a:pt x="16605" y="2511"/>
                  </a:lnTo>
                  <a:lnTo>
                    <a:pt x="16334" y="2743"/>
                  </a:lnTo>
                  <a:lnTo>
                    <a:pt x="16026" y="2936"/>
                  </a:lnTo>
                  <a:lnTo>
                    <a:pt x="15678" y="3090"/>
                  </a:lnTo>
                  <a:lnTo>
                    <a:pt x="15292" y="3206"/>
                  </a:lnTo>
                  <a:lnTo>
                    <a:pt x="14906" y="3245"/>
                  </a:lnTo>
                  <a:lnTo>
                    <a:pt x="14520" y="3245"/>
                  </a:lnTo>
                  <a:lnTo>
                    <a:pt x="14133" y="3206"/>
                  </a:lnTo>
                  <a:lnTo>
                    <a:pt x="13747" y="3129"/>
                  </a:lnTo>
                  <a:lnTo>
                    <a:pt x="13361" y="3013"/>
                  </a:lnTo>
                  <a:lnTo>
                    <a:pt x="12975" y="2858"/>
                  </a:lnTo>
                  <a:lnTo>
                    <a:pt x="12627" y="2704"/>
                  </a:lnTo>
                  <a:lnTo>
                    <a:pt x="12010" y="2356"/>
                  </a:lnTo>
                  <a:lnTo>
                    <a:pt x="11353" y="1970"/>
                  </a:lnTo>
                  <a:lnTo>
                    <a:pt x="10156" y="1198"/>
                  </a:lnTo>
                  <a:lnTo>
                    <a:pt x="9538" y="851"/>
                  </a:lnTo>
                  <a:lnTo>
                    <a:pt x="8882" y="542"/>
                  </a:lnTo>
                  <a:lnTo>
                    <a:pt x="8225" y="271"/>
                  </a:lnTo>
                  <a:lnTo>
                    <a:pt x="7878" y="155"/>
                  </a:lnTo>
                  <a:lnTo>
                    <a:pt x="7492" y="78"/>
                  </a:lnTo>
                  <a:lnTo>
                    <a:pt x="687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13"/>
            <p:cNvSpPr/>
            <p:nvPr/>
          </p:nvSpPr>
          <p:spPr>
            <a:xfrm>
              <a:off x="330800" y="3096400"/>
              <a:ext cx="446975" cy="310875"/>
            </a:xfrm>
            <a:custGeom>
              <a:avLst/>
              <a:gdLst/>
              <a:ahLst/>
              <a:cxnLst/>
              <a:rect l="l" t="t" r="r" b="b"/>
              <a:pathLst>
                <a:path w="17879" h="12435" extrusionOk="0">
                  <a:moveTo>
                    <a:pt x="17608" y="1"/>
                  </a:moveTo>
                  <a:lnTo>
                    <a:pt x="17415" y="117"/>
                  </a:lnTo>
                  <a:lnTo>
                    <a:pt x="17454" y="734"/>
                  </a:lnTo>
                  <a:lnTo>
                    <a:pt x="17454" y="1352"/>
                  </a:lnTo>
                  <a:lnTo>
                    <a:pt x="17415" y="1931"/>
                  </a:lnTo>
                  <a:lnTo>
                    <a:pt x="17338" y="2549"/>
                  </a:lnTo>
                  <a:lnTo>
                    <a:pt x="17261" y="3128"/>
                  </a:lnTo>
                  <a:lnTo>
                    <a:pt x="17106" y="3708"/>
                  </a:lnTo>
                  <a:lnTo>
                    <a:pt x="16952" y="4287"/>
                  </a:lnTo>
                  <a:lnTo>
                    <a:pt x="16720" y="4828"/>
                  </a:lnTo>
                  <a:lnTo>
                    <a:pt x="16489" y="5368"/>
                  </a:lnTo>
                  <a:lnTo>
                    <a:pt x="16257" y="5909"/>
                  </a:lnTo>
                  <a:lnTo>
                    <a:pt x="15948" y="6449"/>
                  </a:lnTo>
                  <a:lnTo>
                    <a:pt x="15600" y="6951"/>
                  </a:lnTo>
                  <a:lnTo>
                    <a:pt x="15253" y="7415"/>
                  </a:lnTo>
                  <a:lnTo>
                    <a:pt x="14867" y="7917"/>
                  </a:lnTo>
                  <a:lnTo>
                    <a:pt x="14481" y="8341"/>
                  </a:lnTo>
                  <a:lnTo>
                    <a:pt x="14017" y="8805"/>
                  </a:lnTo>
                  <a:lnTo>
                    <a:pt x="13515" y="9268"/>
                  </a:lnTo>
                  <a:lnTo>
                    <a:pt x="12975" y="9693"/>
                  </a:lnTo>
                  <a:lnTo>
                    <a:pt x="12395" y="10118"/>
                  </a:lnTo>
                  <a:lnTo>
                    <a:pt x="11778" y="10465"/>
                  </a:lnTo>
                  <a:lnTo>
                    <a:pt x="11160" y="10813"/>
                  </a:lnTo>
                  <a:lnTo>
                    <a:pt x="10503" y="11122"/>
                  </a:lnTo>
                  <a:lnTo>
                    <a:pt x="9847" y="11392"/>
                  </a:lnTo>
                  <a:lnTo>
                    <a:pt x="9190" y="11585"/>
                  </a:lnTo>
                  <a:lnTo>
                    <a:pt x="8495" y="11778"/>
                  </a:lnTo>
                  <a:lnTo>
                    <a:pt x="7839" y="11894"/>
                  </a:lnTo>
                  <a:lnTo>
                    <a:pt x="7144" y="11971"/>
                  </a:lnTo>
                  <a:lnTo>
                    <a:pt x="6449" y="11971"/>
                  </a:lnTo>
                  <a:lnTo>
                    <a:pt x="5754" y="11933"/>
                  </a:lnTo>
                  <a:lnTo>
                    <a:pt x="5059" y="11817"/>
                  </a:lnTo>
                  <a:lnTo>
                    <a:pt x="4364" y="11624"/>
                  </a:lnTo>
                  <a:lnTo>
                    <a:pt x="3668" y="11392"/>
                  </a:lnTo>
                  <a:lnTo>
                    <a:pt x="3166" y="11160"/>
                  </a:lnTo>
                  <a:lnTo>
                    <a:pt x="2664" y="10890"/>
                  </a:lnTo>
                  <a:lnTo>
                    <a:pt x="2201" y="10581"/>
                  </a:lnTo>
                  <a:lnTo>
                    <a:pt x="1738" y="10234"/>
                  </a:lnTo>
                  <a:lnTo>
                    <a:pt x="1352" y="9847"/>
                  </a:lnTo>
                  <a:lnTo>
                    <a:pt x="965" y="9423"/>
                  </a:lnTo>
                  <a:lnTo>
                    <a:pt x="618" y="8959"/>
                  </a:lnTo>
                  <a:lnTo>
                    <a:pt x="309" y="8496"/>
                  </a:lnTo>
                  <a:lnTo>
                    <a:pt x="0" y="8650"/>
                  </a:lnTo>
                  <a:lnTo>
                    <a:pt x="309" y="9191"/>
                  </a:lnTo>
                  <a:lnTo>
                    <a:pt x="695" y="9693"/>
                  </a:lnTo>
                  <a:lnTo>
                    <a:pt x="1081" y="10156"/>
                  </a:lnTo>
                  <a:lnTo>
                    <a:pt x="1545" y="10581"/>
                  </a:lnTo>
                  <a:lnTo>
                    <a:pt x="2047" y="10967"/>
                  </a:lnTo>
                  <a:lnTo>
                    <a:pt x="2549" y="11315"/>
                  </a:lnTo>
                  <a:lnTo>
                    <a:pt x="3128" y="11624"/>
                  </a:lnTo>
                  <a:lnTo>
                    <a:pt x="3746" y="11894"/>
                  </a:lnTo>
                  <a:lnTo>
                    <a:pt x="4402" y="12126"/>
                  </a:lnTo>
                  <a:lnTo>
                    <a:pt x="5097" y="12280"/>
                  </a:lnTo>
                  <a:lnTo>
                    <a:pt x="5754" y="12357"/>
                  </a:lnTo>
                  <a:lnTo>
                    <a:pt x="6449" y="12435"/>
                  </a:lnTo>
                  <a:lnTo>
                    <a:pt x="7144" y="12396"/>
                  </a:lnTo>
                  <a:lnTo>
                    <a:pt x="7800" y="12357"/>
                  </a:lnTo>
                  <a:lnTo>
                    <a:pt x="8495" y="12242"/>
                  </a:lnTo>
                  <a:lnTo>
                    <a:pt x="9152" y="12087"/>
                  </a:lnTo>
                  <a:lnTo>
                    <a:pt x="9808" y="11894"/>
                  </a:lnTo>
                  <a:lnTo>
                    <a:pt x="10465" y="11662"/>
                  </a:lnTo>
                  <a:lnTo>
                    <a:pt x="11121" y="11353"/>
                  </a:lnTo>
                  <a:lnTo>
                    <a:pt x="11739" y="11044"/>
                  </a:lnTo>
                  <a:lnTo>
                    <a:pt x="12318" y="10697"/>
                  </a:lnTo>
                  <a:lnTo>
                    <a:pt x="12897" y="10311"/>
                  </a:lnTo>
                  <a:lnTo>
                    <a:pt x="13477" y="9925"/>
                  </a:lnTo>
                  <a:lnTo>
                    <a:pt x="13979" y="9461"/>
                  </a:lnTo>
                  <a:lnTo>
                    <a:pt x="14481" y="9037"/>
                  </a:lnTo>
                  <a:lnTo>
                    <a:pt x="14944" y="8573"/>
                  </a:lnTo>
                  <a:lnTo>
                    <a:pt x="15369" y="8071"/>
                  </a:lnTo>
                  <a:lnTo>
                    <a:pt x="15794" y="7531"/>
                  </a:lnTo>
                  <a:lnTo>
                    <a:pt x="16180" y="6990"/>
                  </a:lnTo>
                  <a:lnTo>
                    <a:pt x="16566" y="6411"/>
                  </a:lnTo>
                  <a:lnTo>
                    <a:pt x="16875" y="5793"/>
                  </a:lnTo>
                  <a:lnTo>
                    <a:pt x="17184" y="5214"/>
                  </a:lnTo>
                  <a:lnTo>
                    <a:pt x="17415" y="4557"/>
                  </a:lnTo>
                  <a:lnTo>
                    <a:pt x="17608" y="3939"/>
                  </a:lnTo>
                  <a:lnTo>
                    <a:pt x="17763" y="3283"/>
                  </a:lnTo>
                  <a:lnTo>
                    <a:pt x="17840" y="2626"/>
                  </a:lnTo>
                  <a:lnTo>
                    <a:pt x="17879" y="1970"/>
                  </a:lnTo>
                  <a:lnTo>
                    <a:pt x="17840" y="1314"/>
                  </a:lnTo>
                  <a:lnTo>
                    <a:pt x="17763" y="657"/>
                  </a:lnTo>
                  <a:lnTo>
                    <a:pt x="1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13"/>
            <p:cNvSpPr/>
            <p:nvPr/>
          </p:nvSpPr>
          <p:spPr>
            <a:xfrm>
              <a:off x="3785850" y="2943875"/>
              <a:ext cx="199850" cy="231725"/>
            </a:xfrm>
            <a:custGeom>
              <a:avLst/>
              <a:gdLst/>
              <a:ahLst/>
              <a:cxnLst/>
              <a:rect l="l" t="t" r="r" b="b"/>
              <a:pathLst>
                <a:path w="7994" h="9269" extrusionOk="0">
                  <a:moveTo>
                    <a:pt x="2163" y="1"/>
                  </a:moveTo>
                  <a:lnTo>
                    <a:pt x="2009" y="39"/>
                  </a:lnTo>
                  <a:lnTo>
                    <a:pt x="1854" y="78"/>
                  </a:lnTo>
                  <a:lnTo>
                    <a:pt x="1700" y="194"/>
                  </a:lnTo>
                  <a:lnTo>
                    <a:pt x="1429" y="425"/>
                  </a:lnTo>
                  <a:lnTo>
                    <a:pt x="1159" y="734"/>
                  </a:lnTo>
                  <a:lnTo>
                    <a:pt x="966" y="1005"/>
                  </a:lnTo>
                  <a:lnTo>
                    <a:pt x="696" y="1391"/>
                  </a:lnTo>
                  <a:lnTo>
                    <a:pt x="503" y="1777"/>
                  </a:lnTo>
                  <a:lnTo>
                    <a:pt x="310" y="2163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1" y="3514"/>
                  </a:lnTo>
                  <a:lnTo>
                    <a:pt x="1" y="3978"/>
                  </a:lnTo>
                  <a:lnTo>
                    <a:pt x="39" y="4441"/>
                  </a:lnTo>
                  <a:lnTo>
                    <a:pt x="155" y="4905"/>
                  </a:lnTo>
                  <a:lnTo>
                    <a:pt x="271" y="5368"/>
                  </a:lnTo>
                  <a:lnTo>
                    <a:pt x="464" y="5793"/>
                  </a:lnTo>
                  <a:lnTo>
                    <a:pt x="696" y="6218"/>
                  </a:lnTo>
                  <a:lnTo>
                    <a:pt x="1005" y="6179"/>
                  </a:lnTo>
                  <a:lnTo>
                    <a:pt x="850" y="5870"/>
                  </a:lnTo>
                  <a:lnTo>
                    <a:pt x="734" y="5522"/>
                  </a:lnTo>
                  <a:lnTo>
                    <a:pt x="618" y="5175"/>
                  </a:lnTo>
                  <a:lnTo>
                    <a:pt x="541" y="4789"/>
                  </a:lnTo>
                  <a:lnTo>
                    <a:pt x="503" y="4441"/>
                  </a:lnTo>
                  <a:lnTo>
                    <a:pt x="464" y="4055"/>
                  </a:lnTo>
                  <a:lnTo>
                    <a:pt x="464" y="3708"/>
                  </a:lnTo>
                  <a:lnTo>
                    <a:pt x="464" y="3360"/>
                  </a:lnTo>
                  <a:lnTo>
                    <a:pt x="503" y="2974"/>
                  </a:lnTo>
                  <a:lnTo>
                    <a:pt x="580" y="2626"/>
                  </a:lnTo>
                  <a:lnTo>
                    <a:pt x="696" y="2279"/>
                  </a:lnTo>
                  <a:lnTo>
                    <a:pt x="850" y="1931"/>
                  </a:lnTo>
                  <a:lnTo>
                    <a:pt x="1005" y="1622"/>
                  </a:lnTo>
                  <a:lnTo>
                    <a:pt x="1236" y="1313"/>
                  </a:lnTo>
                  <a:lnTo>
                    <a:pt x="1468" y="1043"/>
                  </a:lnTo>
                  <a:lnTo>
                    <a:pt x="1738" y="773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503"/>
                  </a:lnTo>
                  <a:lnTo>
                    <a:pt x="2279" y="618"/>
                  </a:lnTo>
                  <a:lnTo>
                    <a:pt x="2395" y="850"/>
                  </a:lnTo>
                  <a:lnTo>
                    <a:pt x="2588" y="1236"/>
                  </a:lnTo>
                  <a:lnTo>
                    <a:pt x="2742" y="1584"/>
                  </a:lnTo>
                  <a:lnTo>
                    <a:pt x="2858" y="1970"/>
                  </a:lnTo>
                  <a:lnTo>
                    <a:pt x="2974" y="2356"/>
                  </a:lnTo>
                  <a:lnTo>
                    <a:pt x="3051" y="2742"/>
                  </a:lnTo>
                  <a:lnTo>
                    <a:pt x="3090" y="3090"/>
                  </a:lnTo>
                  <a:lnTo>
                    <a:pt x="3090" y="3476"/>
                  </a:lnTo>
                  <a:lnTo>
                    <a:pt x="3051" y="3823"/>
                  </a:lnTo>
                  <a:lnTo>
                    <a:pt x="2974" y="4171"/>
                  </a:lnTo>
                  <a:lnTo>
                    <a:pt x="2897" y="4480"/>
                  </a:lnTo>
                  <a:lnTo>
                    <a:pt x="2742" y="4827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61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56" y="5793"/>
                  </a:lnTo>
                  <a:lnTo>
                    <a:pt x="2395" y="5831"/>
                  </a:lnTo>
                  <a:lnTo>
                    <a:pt x="2433" y="5793"/>
                  </a:lnTo>
                  <a:lnTo>
                    <a:pt x="2626" y="5754"/>
                  </a:lnTo>
                  <a:lnTo>
                    <a:pt x="2781" y="5716"/>
                  </a:lnTo>
                  <a:lnTo>
                    <a:pt x="3167" y="5677"/>
                  </a:lnTo>
                  <a:lnTo>
                    <a:pt x="3592" y="5716"/>
                  </a:lnTo>
                  <a:lnTo>
                    <a:pt x="4017" y="5831"/>
                  </a:lnTo>
                  <a:lnTo>
                    <a:pt x="4441" y="5947"/>
                  </a:lnTo>
                  <a:lnTo>
                    <a:pt x="4827" y="6102"/>
                  </a:lnTo>
                  <a:lnTo>
                    <a:pt x="5214" y="6295"/>
                  </a:lnTo>
                  <a:lnTo>
                    <a:pt x="5523" y="6449"/>
                  </a:lnTo>
                  <a:lnTo>
                    <a:pt x="5831" y="6642"/>
                  </a:lnTo>
                  <a:lnTo>
                    <a:pt x="6140" y="6874"/>
                  </a:lnTo>
                  <a:lnTo>
                    <a:pt x="6411" y="7106"/>
                  </a:lnTo>
                  <a:lnTo>
                    <a:pt x="6681" y="7337"/>
                  </a:lnTo>
                  <a:lnTo>
                    <a:pt x="6913" y="7646"/>
                  </a:lnTo>
                  <a:lnTo>
                    <a:pt x="7144" y="7917"/>
                  </a:lnTo>
                  <a:lnTo>
                    <a:pt x="7337" y="8225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56" y="8805"/>
                  </a:lnTo>
                  <a:lnTo>
                    <a:pt x="5870" y="8843"/>
                  </a:lnTo>
                  <a:lnTo>
                    <a:pt x="5445" y="8805"/>
                  </a:lnTo>
                  <a:lnTo>
                    <a:pt x="5059" y="8766"/>
                  </a:lnTo>
                  <a:lnTo>
                    <a:pt x="4634" y="8650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33" y="7106"/>
                  </a:lnTo>
                  <a:lnTo>
                    <a:pt x="1931" y="6604"/>
                  </a:lnTo>
                  <a:lnTo>
                    <a:pt x="1854" y="6526"/>
                  </a:lnTo>
                  <a:lnTo>
                    <a:pt x="1777" y="6526"/>
                  </a:lnTo>
                  <a:lnTo>
                    <a:pt x="1661" y="6565"/>
                  </a:lnTo>
                  <a:lnTo>
                    <a:pt x="1622" y="6565"/>
                  </a:lnTo>
                  <a:lnTo>
                    <a:pt x="1584" y="6604"/>
                  </a:lnTo>
                  <a:lnTo>
                    <a:pt x="1429" y="6874"/>
                  </a:lnTo>
                  <a:lnTo>
                    <a:pt x="1622" y="6913"/>
                  </a:lnTo>
                  <a:lnTo>
                    <a:pt x="2240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592" y="8573"/>
                  </a:lnTo>
                  <a:lnTo>
                    <a:pt x="3978" y="8805"/>
                  </a:lnTo>
                  <a:lnTo>
                    <a:pt x="4364" y="8998"/>
                  </a:lnTo>
                  <a:lnTo>
                    <a:pt x="4789" y="9152"/>
                  </a:lnTo>
                  <a:lnTo>
                    <a:pt x="5252" y="9229"/>
                  </a:lnTo>
                  <a:lnTo>
                    <a:pt x="5677" y="9268"/>
                  </a:lnTo>
                  <a:lnTo>
                    <a:pt x="6102" y="9229"/>
                  </a:lnTo>
                  <a:lnTo>
                    <a:pt x="6565" y="9191"/>
                  </a:lnTo>
                  <a:lnTo>
                    <a:pt x="6990" y="9114"/>
                  </a:lnTo>
                  <a:lnTo>
                    <a:pt x="7878" y="8882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7994" y="8650"/>
                  </a:lnTo>
                  <a:lnTo>
                    <a:pt x="7994" y="8573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183" y="7299"/>
                  </a:lnTo>
                  <a:lnTo>
                    <a:pt x="6874" y="6951"/>
                  </a:lnTo>
                  <a:lnTo>
                    <a:pt x="6488" y="6604"/>
                  </a:lnTo>
                  <a:lnTo>
                    <a:pt x="6102" y="6295"/>
                  </a:lnTo>
                  <a:lnTo>
                    <a:pt x="5677" y="6063"/>
                  </a:lnTo>
                  <a:lnTo>
                    <a:pt x="5252" y="5831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01" y="5368"/>
                  </a:lnTo>
                  <a:lnTo>
                    <a:pt x="3592" y="5329"/>
                  </a:lnTo>
                  <a:lnTo>
                    <a:pt x="3283" y="5291"/>
                  </a:lnTo>
                  <a:lnTo>
                    <a:pt x="2974" y="5291"/>
                  </a:lnTo>
                  <a:lnTo>
                    <a:pt x="3167" y="4982"/>
                  </a:lnTo>
                  <a:lnTo>
                    <a:pt x="3283" y="4673"/>
                  </a:lnTo>
                  <a:lnTo>
                    <a:pt x="3399" y="4325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44"/>
                  </a:lnTo>
                  <a:lnTo>
                    <a:pt x="3476" y="2858"/>
                  </a:lnTo>
                  <a:lnTo>
                    <a:pt x="3437" y="2510"/>
                  </a:lnTo>
                  <a:lnTo>
                    <a:pt x="3322" y="1970"/>
                  </a:lnTo>
                  <a:lnTo>
                    <a:pt x="3128" y="1468"/>
                  </a:lnTo>
                  <a:lnTo>
                    <a:pt x="2935" y="1005"/>
                  </a:lnTo>
                  <a:lnTo>
                    <a:pt x="2704" y="503"/>
                  </a:lnTo>
                  <a:lnTo>
                    <a:pt x="2588" y="309"/>
                  </a:lnTo>
                  <a:lnTo>
                    <a:pt x="2433" y="116"/>
                  </a:lnTo>
                  <a:lnTo>
                    <a:pt x="2356" y="78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13"/>
            <p:cNvSpPr/>
            <p:nvPr/>
          </p:nvSpPr>
          <p:spPr>
            <a:xfrm>
              <a:off x="3488525" y="28212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120" y="387"/>
                  </a:moveTo>
                  <a:lnTo>
                    <a:pt x="1313" y="425"/>
                  </a:lnTo>
                  <a:lnTo>
                    <a:pt x="1506" y="464"/>
                  </a:lnTo>
                  <a:lnTo>
                    <a:pt x="1661" y="580"/>
                  </a:lnTo>
                  <a:lnTo>
                    <a:pt x="1738" y="734"/>
                  </a:lnTo>
                  <a:lnTo>
                    <a:pt x="1777" y="889"/>
                  </a:lnTo>
                  <a:lnTo>
                    <a:pt x="1738" y="966"/>
                  </a:lnTo>
                  <a:lnTo>
                    <a:pt x="1699" y="1004"/>
                  </a:lnTo>
                  <a:lnTo>
                    <a:pt x="1661" y="1082"/>
                  </a:lnTo>
                  <a:lnTo>
                    <a:pt x="1545" y="1120"/>
                  </a:lnTo>
                  <a:lnTo>
                    <a:pt x="1236" y="1159"/>
                  </a:lnTo>
                  <a:lnTo>
                    <a:pt x="927" y="1159"/>
                  </a:lnTo>
                  <a:lnTo>
                    <a:pt x="579" y="1198"/>
                  </a:lnTo>
                  <a:lnTo>
                    <a:pt x="464" y="1236"/>
                  </a:lnTo>
                  <a:lnTo>
                    <a:pt x="309" y="1313"/>
                  </a:lnTo>
                  <a:lnTo>
                    <a:pt x="309" y="1159"/>
                  </a:lnTo>
                  <a:lnTo>
                    <a:pt x="348" y="1004"/>
                  </a:lnTo>
                  <a:lnTo>
                    <a:pt x="386" y="850"/>
                  </a:lnTo>
                  <a:lnTo>
                    <a:pt x="464" y="734"/>
                  </a:lnTo>
                  <a:lnTo>
                    <a:pt x="541" y="618"/>
                  </a:lnTo>
                  <a:lnTo>
                    <a:pt x="657" y="541"/>
                  </a:lnTo>
                  <a:lnTo>
                    <a:pt x="811" y="464"/>
                  </a:lnTo>
                  <a:lnTo>
                    <a:pt x="927" y="425"/>
                  </a:lnTo>
                  <a:lnTo>
                    <a:pt x="1120" y="387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79" y="116"/>
                  </a:lnTo>
                  <a:lnTo>
                    <a:pt x="425" y="232"/>
                  </a:lnTo>
                  <a:lnTo>
                    <a:pt x="271" y="387"/>
                  </a:lnTo>
                  <a:lnTo>
                    <a:pt x="155" y="541"/>
                  </a:lnTo>
                  <a:lnTo>
                    <a:pt x="77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68"/>
                  </a:lnTo>
                  <a:lnTo>
                    <a:pt x="116" y="1661"/>
                  </a:lnTo>
                  <a:lnTo>
                    <a:pt x="155" y="1738"/>
                  </a:lnTo>
                  <a:lnTo>
                    <a:pt x="232" y="1815"/>
                  </a:lnTo>
                  <a:lnTo>
                    <a:pt x="309" y="1815"/>
                  </a:lnTo>
                  <a:lnTo>
                    <a:pt x="425" y="1777"/>
                  </a:lnTo>
                  <a:lnTo>
                    <a:pt x="541" y="1661"/>
                  </a:lnTo>
                  <a:lnTo>
                    <a:pt x="695" y="1584"/>
                  </a:lnTo>
                  <a:lnTo>
                    <a:pt x="850" y="1545"/>
                  </a:lnTo>
                  <a:lnTo>
                    <a:pt x="1043" y="1545"/>
                  </a:lnTo>
                  <a:lnTo>
                    <a:pt x="1390" y="1506"/>
                  </a:lnTo>
                  <a:lnTo>
                    <a:pt x="1583" y="1506"/>
                  </a:lnTo>
                  <a:lnTo>
                    <a:pt x="1738" y="1468"/>
                  </a:lnTo>
                  <a:lnTo>
                    <a:pt x="1931" y="1391"/>
                  </a:lnTo>
                  <a:lnTo>
                    <a:pt x="2047" y="1275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811"/>
                  </a:lnTo>
                  <a:lnTo>
                    <a:pt x="2124" y="657"/>
                  </a:lnTo>
                  <a:lnTo>
                    <a:pt x="2047" y="502"/>
                  </a:lnTo>
                  <a:lnTo>
                    <a:pt x="1970" y="348"/>
                  </a:lnTo>
                  <a:lnTo>
                    <a:pt x="1777" y="194"/>
                  </a:lnTo>
                  <a:lnTo>
                    <a:pt x="1622" y="116"/>
                  </a:lnTo>
                  <a:lnTo>
                    <a:pt x="1429" y="39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13"/>
            <p:cNvSpPr/>
            <p:nvPr/>
          </p:nvSpPr>
          <p:spPr>
            <a:xfrm>
              <a:off x="3429625" y="3033650"/>
              <a:ext cx="35750" cy="29950"/>
            </a:xfrm>
            <a:custGeom>
              <a:avLst/>
              <a:gdLst/>
              <a:ahLst/>
              <a:cxnLst/>
              <a:rect l="l" t="t" r="r" b="b"/>
              <a:pathLst>
                <a:path w="1430" h="1198" extrusionOk="0">
                  <a:moveTo>
                    <a:pt x="657" y="1"/>
                  </a:moveTo>
                  <a:lnTo>
                    <a:pt x="464" y="39"/>
                  </a:ln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1" y="580"/>
                  </a:lnTo>
                  <a:lnTo>
                    <a:pt x="1" y="773"/>
                  </a:lnTo>
                  <a:lnTo>
                    <a:pt x="39" y="927"/>
                  </a:lnTo>
                  <a:lnTo>
                    <a:pt x="117" y="1121"/>
                  </a:lnTo>
                  <a:lnTo>
                    <a:pt x="155" y="1159"/>
                  </a:lnTo>
                  <a:lnTo>
                    <a:pt x="232" y="1198"/>
                  </a:lnTo>
                  <a:lnTo>
                    <a:pt x="348" y="1159"/>
                  </a:lnTo>
                  <a:lnTo>
                    <a:pt x="387" y="1082"/>
                  </a:lnTo>
                  <a:lnTo>
                    <a:pt x="426" y="1005"/>
                  </a:lnTo>
                  <a:lnTo>
                    <a:pt x="387" y="966"/>
                  </a:lnTo>
                  <a:lnTo>
                    <a:pt x="348" y="850"/>
                  </a:lnTo>
                  <a:lnTo>
                    <a:pt x="348" y="773"/>
                  </a:lnTo>
                  <a:lnTo>
                    <a:pt x="387" y="580"/>
                  </a:lnTo>
                  <a:lnTo>
                    <a:pt x="503" y="464"/>
                  </a:lnTo>
                  <a:lnTo>
                    <a:pt x="580" y="425"/>
                  </a:lnTo>
                  <a:lnTo>
                    <a:pt x="696" y="387"/>
                  </a:lnTo>
                  <a:lnTo>
                    <a:pt x="773" y="425"/>
                  </a:lnTo>
                  <a:lnTo>
                    <a:pt x="850" y="464"/>
                  </a:lnTo>
                  <a:lnTo>
                    <a:pt x="966" y="580"/>
                  </a:lnTo>
                  <a:lnTo>
                    <a:pt x="1005" y="696"/>
                  </a:lnTo>
                  <a:lnTo>
                    <a:pt x="1005" y="773"/>
                  </a:lnTo>
                  <a:lnTo>
                    <a:pt x="966" y="966"/>
                  </a:lnTo>
                  <a:lnTo>
                    <a:pt x="928" y="1043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43" y="1159"/>
                  </a:lnTo>
                  <a:lnTo>
                    <a:pt x="1236" y="1159"/>
                  </a:lnTo>
                  <a:lnTo>
                    <a:pt x="1314" y="1082"/>
                  </a:lnTo>
                  <a:lnTo>
                    <a:pt x="1391" y="927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87"/>
                  </a:lnTo>
                  <a:lnTo>
                    <a:pt x="1159" y="232"/>
                  </a:lnTo>
                  <a:lnTo>
                    <a:pt x="1005" y="117"/>
                  </a:lnTo>
                  <a:lnTo>
                    <a:pt x="850" y="39"/>
                  </a:lnTo>
                  <a:lnTo>
                    <a:pt x="65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13"/>
            <p:cNvSpPr/>
            <p:nvPr/>
          </p:nvSpPr>
          <p:spPr>
            <a:xfrm>
              <a:off x="3419975" y="2751775"/>
              <a:ext cx="68575" cy="77250"/>
            </a:xfrm>
            <a:custGeom>
              <a:avLst/>
              <a:gdLst/>
              <a:ahLst/>
              <a:cxnLst/>
              <a:rect l="l" t="t" r="r" b="b"/>
              <a:pathLst>
                <a:path w="2743" h="3090" extrusionOk="0">
                  <a:moveTo>
                    <a:pt x="1198" y="464"/>
                  </a:moveTo>
                  <a:lnTo>
                    <a:pt x="1429" y="502"/>
                  </a:lnTo>
                  <a:lnTo>
                    <a:pt x="1700" y="618"/>
                  </a:lnTo>
                  <a:lnTo>
                    <a:pt x="1893" y="772"/>
                  </a:lnTo>
                  <a:lnTo>
                    <a:pt x="2047" y="966"/>
                  </a:lnTo>
                  <a:lnTo>
                    <a:pt x="2163" y="1159"/>
                  </a:lnTo>
                  <a:lnTo>
                    <a:pt x="2240" y="1352"/>
                  </a:lnTo>
                  <a:lnTo>
                    <a:pt x="2356" y="1738"/>
                  </a:lnTo>
                  <a:lnTo>
                    <a:pt x="2395" y="2163"/>
                  </a:lnTo>
                  <a:lnTo>
                    <a:pt x="2395" y="2587"/>
                  </a:lnTo>
                  <a:lnTo>
                    <a:pt x="2240" y="2433"/>
                  </a:lnTo>
                  <a:lnTo>
                    <a:pt x="2047" y="2278"/>
                  </a:lnTo>
                  <a:lnTo>
                    <a:pt x="1661" y="2085"/>
                  </a:lnTo>
                  <a:lnTo>
                    <a:pt x="1275" y="1931"/>
                  </a:lnTo>
                  <a:lnTo>
                    <a:pt x="1043" y="1815"/>
                  </a:lnTo>
                  <a:lnTo>
                    <a:pt x="850" y="1699"/>
                  </a:lnTo>
                  <a:lnTo>
                    <a:pt x="657" y="1545"/>
                  </a:lnTo>
                  <a:lnTo>
                    <a:pt x="503" y="1390"/>
                  </a:lnTo>
                  <a:lnTo>
                    <a:pt x="425" y="1197"/>
                  </a:lnTo>
                  <a:lnTo>
                    <a:pt x="425" y="1081"/>
                  </a:lnTo>
                  <a:lnTo>
                    <a:pt x="425" y="966"/>
                  </a:lnTo>
                  <a:lnTo>
                    <a:pt x="503" y="811"/>
                  </a:lnTo>
                  <a:lnTo>
                    <a:pt x="541" y="695"/>
                  </a:lnTo>
                  <a:lnTo>
                    <a:pt x="618" y="618"/>
                  </a:lnTo>
                  <a:lnTo>
                    <a:pt x="734" y="541"/>
                  </a:lnTo>
                  <a:lnTo>
                    <a:pt x="850" y="464"/>
                  </a:lnTo>
                  <a:close/>
                  <a:moveTo>
                    <a:pt x="1043" y="0"/>
                  </a:moveTo>
                  <a:lnTo>
                    <a:pt x="812" y="77"/>
                  </a:lnTo>
                  <a:lnTo>
                    <a:pt x="580" y="155"/>
                  </a:lnTo>
                  <a:lnTo>
                    <a:pt x="387" y="309"/>
                  </a:lnTo>
                  <a:lnTo>
                    <a:pt x="232" y="464"/>
                  </a:lnTo>
                  <a:lnTo>
                    <a:pt x="116" y="618"/>
                  </a:lnTo>
                  <a:lnTo>
                    <a:pt x="39" y="811"/>
                  </a:lnTo>
                  <a:lnTo>
                    <a:pt x="1" y="1043"/>
                  </a:lnTo>
                  <a:lnTo>
                    <a:pt x="39" y="1236"/>
                  </a:lnTo>
                  <a:lnTo>
                    <a:pt x="78" y="1468"/>
                  </a:lnTo>
                  <a:lnTo>
                    <a:pt x="194" y="1661"/>
                  </a:lnTo>
                  <a:lnTo>
                    <a:pt x="387" y="1892"/>
                  </a:lnTo>
                  <a:lnTo>
                    <a:pt x="657" y="2085"/>
                  </a:lnTo>
                  <a:lnTo>
                    <a:pt x="927" y="2201"/>
                  </a:lnTo>
                  <a:lnTo>
                    <a:pt x="1236" y="2317"/>
                  </a:lnTo>
                  <a:lnTo>
                    <a:pt x="1507" y="2433"/>
                  </a:lnTo>
                  <a:lnTo>
                    <a:pt x="1777" y="2587"/>
                  </a:lnTo>
                  <a:lnTo>
                    <a:pt x="2009" y="2780"/>
                  </a:lnTo>
                  <a:lnTo>
                    <a:pt x="2240" y="3012"/>
                  </a:lnTo>
                  <a:lnTo>
                    <a:pt x="2317" y="3051"/>
                  </a:lnTo>
                  <a:lnTo>
                    <a:pt x="2395" y="3089"/>
                  </a:lnTo>
                  <a:lnTo>
                    <a:pt x="2472" y="3051"/>
                  </a:lnTo>
                  <a:lnTo>
                    <a:pt x="2549" y="3012"/>
                  </a:lnTo>
                  <a:lnTo>
                    <a:pt x="2588" y="3012"/>
                  </a:lnTo>
                  <a:lnTo>
                    <a:pt x="2626" y="2935"/>
                  </a:lnTo>
                  <a:lnTo>
                    <a:pt x="2704" y="2356"/>
                  </a:lnTo>
                  <a:lnTo>
                    <a:pt x="2742" y="2047"/>
                  </a:lnTo>
                  <a:lnTo>
                    <a:pt x="2704" y="1738"/>
                  </a:lnTo>
                  <a:lnTo>
                    <a:pt x="2665" y="1429"/>
                  </a:lnTo>
                  <a:lnTo>
                    <a:pt x="2588" y="1159"/>
                  </a:lnTo>
                  <a:lnTo>
                    <a:pt x="2472" y="888"/>
                  </a:lnTo>
                  <a:lnTo>
                    <a:pt x="2317" y="618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38" y="155"/>
                  </a:lnTo>
                  <a:lnTo>
                    <a:pt x="1507" y="77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13"/>
            <p:cNvSpPr/>
            <p:nvPr/>
          </p:nvSpPr>
          <p:spPr>
            <a:xfrm>
              <a:off x="3375575" y="3037525"/>
              <a:ext cx="34775" cy="29950"/>
            </a:xfrm>
            <a:custGeom>
              <a:avLst/>
              <a:gdLst/>
              <a:ahLst/>
              <a:cxnLst/>
              <a:rect l="l" t="t" r="r" b="b"/>
              <a:pathLst>
                <a:path w="1391" h="1198" extrusionOk="0">
                  <a:moveTo>
                    <a:pt x="657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0"/>
                  </a:lnTo>
                  <a:lnTo>
                    <a:pt x="39" y="425"/>
                  </a:lnTo>
                  <a:lnTo>
                    <a:pt x="0" y="618"/>
                  </a:lnTo>
                  <a:lnTo>
                    <a:pt x="39" y="811"/>
                  </a:lnTo>
                  <a:lnTo>
                    <a:pt x="116" y="1004"/>
                  </a:lnTo>
                  <a:lnTo>
                    <a:pt x="232" y="1120"/>
                  </a:lnTo>
                  <a:lnTo>
                    <a:pt x="425" y="1197"/>
                  </a:lnTo>
                  <a:lnTo>
                    <a:pt x="502" y="1197"/>
                  </a:lnTo>
                  <a:lnTo>
                    <a:pt x="541" y="1159"/>
                  </a:lnTo>
                  <a:lnTo>
                    <a:pt x="541" y="1081"/>
                  </a:lnTo>
                  <a:lnTo>
                    <a:pt x="502" y="1004"/>
                  </a:lnTo>
                  <a:lnTo>
                    <a:pt x="425" y="927"/>
                  </a:lnTo>
                  <a:lnTo>
                    <a:pt x="386" y="850"/>
                  </a:lnTo>
                  <a:lnTo>
                    <a:pt x="386" y="734"/>
                  </a:lnTo>
                  <a:lnTo>
                    <a:pt x="386" y="618"/>
                  </a:lnTo>
                  <a:lnTo>
                    <a:pt x="425" y="541"/>
                  </a:lnTo>
                  <a:lnTo>
                    <a:pt x="464" y="464"/>
                  </a:lnTo>
                  <a:lnTo>
                    <a:pt x="580" y="425"/>
                  </a:lnTo>
                  <a:lnTo>
                    <a:pt x="695" y="386"/>
                  </a:lnTo>
                  <a:lnTo>
                    <a:pt x="811" y="425"/>
                  </a:lnTo>
                  <a:lnTo>
                    <a:pt x="888" y="464"/>
                  </a:lnTo>
                  <a:lnTo>
                    <a:pt x="927" y="579"/>
                  </a:lnTo>
                  <a:lnTo>
                    <a:pt x="966" y="657"/>
                  </a:lnTo>
                  <a:lnTo>
                    <a:pt x="1043" y="888"/>
                  </a:lnTo>
                  <a:lnTo>
                    <a:pt x="1082" y="966"/>
                  </a:lnTo>
                  <a:lnTo>
                    <a:pt x="1120" y="1081"/>
                  </a:lnTo>
                  <a:lnTo>
                    <a:pt x="1159" y="1120"/>
                  </a:lnTo>
                  <a:lnTo>
                    <a:pt x="1236" y="1120"/>
                  </a:lnTo>
                  <a:lnTo>
                    <a:pt x="1313" y="1043"/>
                  </a:lnTo>
                  <a:lnTo>
                    <a:pt x="1352" y="966"/>
                  </a:lnTo>
                  <a:lnTo>
                    <a:pt x="1390" y="850"/>
                  </a:lnTo>
                  <a:lnTo>
                    <a:pt x="1352" y="618"/>
                  </a:lnTo>
                  <a:lnTo>
                    <a:pt x="1313" y="425"/>
                  </a:lnTo>
                  <a:lnTo>
                    <a:pt x="1197" y="232"/>
                  </a:lnTo>
                  <a:lnTo>
                    <a:pt x="1043" y="116"/>
                  </a:lnTo>
                  <a:lnTo>
                    <a:pt x="850" y="39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13"/>
            <p:cNvSpPr/>
            <p:nvPr/>
          </p:nvSpPr>
          <p:spPr>
            <a:xfrm>
              <a:off x="3345650" y="2889825"/>
              <a:ext cx="466300" cy="248125"/>
            </a:xfrm>
            <a:custGeom>
              <a:avLst/>
              <a:gdLst/>
              <a:ahLst/>
              <a:cxnLst/>
              <a:rect l="l" t="t" r="r" b="b"/>
              <a:pathLst>
                <a:path w="18652" h="9925" extrusionOk="0">
                  <a:moveTo>
                    <a:pt x="6140" y="0"/>
                  </a:moveTo>
                  <a:lnTo>
                    <a:pt x="5561" y="39"/>
                  </a:lnTo>
                  <a:lnTo>
                    <a:pt x="4982" y="155"/>
                  </a:lnTo>
                  <a:lnTo>
                    <a:pt x="4402" y="309"/>
                  </a:lnTo>
                  <a:lnTo>
                    <a:pt x="3862" y="502"/>
                  </a:lnTo>
                  <a:lnTo>
                    <a:pt x="3283" y="772"/>
                  </a:lnTo>
                  <a:lnTo>
                    <a:pt x="2781" y="1081"/>
                  </a:lnTo>
                  <a:lnTo>
                    <a:pt x="2279" y="1467"/>
                  </a:lnTo>
                  <a:lnTo>
                    <a:pt x="1815" y="1892"/>
                  </a:lnTo>
                  <a:lnTo>
                    <a:pt x="1390" y="2317"/>
                  </a:lnTo>
                  <a:lnTo>
                    <a:pt x="1043" y="2780"/>
                  </a:lnTo>
                  <a:lnTo>
                    <a:pt x="734" y="3244"/>
                  </a:lnTo>
                  <a:lnTo>
                    <a:pt x="464" y="3746"/>
                  </a:lnTo>
                  <a:lnTo>
                    <a:pt x="271" y="4286"/>
                  </a:lnTo>
                  <a:lnTo>
                    <a:pt x="116" y="4827"/>
                  </a:lnTo>
                  <a:lnTo>
                    <a:pt x="0" y="5368"/>
                  </a:lnTo>
                  <a:lnTo>
                    <a:pt x="348" y="5445"/>
                  </a:lnTo>
                  <a:lnTo>
                    <a:pt x="425" y="5020"/>
                  </a:lnTo>
                  <a:lnTo>
                    <a:pt x="541" y="4595"/>
                  </a:lnTo>
                  <a:lnTo>
                    <a:pt x="773" y="4016"/>
                  </a:lnTo>
                  <a:lnTo>
                    <a:pt x="1081" y="3437"/>
                  </a:lnTo>
                  <a:lnTo>
                    <a:pt x="1468" y="2896"/>
                  </a:lnTo>
                  <a:lnTo>
                    <a:pt x="1892" y="2394"/>
                  </a:lnTo>
                  <a:lnTo>
                    <a:pt x="2356" y="1931"/>
                  </a:lnTo>
                  <a:lnTo>
                    <a:pt x="2858" y="1545"/>
                  </a:lnTo>
                  <a:lnTo>
                    <a:pt x="3398" y="1197"/>
                  </a:lnTo>
                  <a:lnTo>
                    <a:pt x="3978" y="888"/>
                  </a:lnTo>
                  <a:lnTo>
                    <a:pt x="4595" y="657"/>
                  </a:lnTo>
                  <a:lnTo>
                    <a:pt x="5252" y="502"/>
                  </a:lnTo>
                  <a:lnTo>
                    <a:pt x="5908" y="425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39" y="618"/>
                  </a:lnTo>
                  <a:lnTo>
                    <a:pt x="8457" y="811"/>
                  </a:lnTo>
                  <a:lnTo>
                    <a:pt x="9075" y="1120"/>
                  </a:lnTo>
                  <a:lnTo>
                    <a:pt x="9422" y="1313"/>
                  </a:lnTo>
                  <a:lnTo>
                    <a:pt x="9731" y="1506"/>
                  </a:lnTo>
                  <a:lnTo>
                    <a:pt x="10002" y="1738"/>
                  </a:lnTo>
                  <a:lnTo>
                    <a:pt x="10272" y="1969"/>
                  </a:lnTo>
                  <a:lnTo>
                    <a:pt x="10774" y="2471"/>
                  </a:lnTo>
                  <a:lnTo>
                    <a:pt x="11199" y="3051"/>
                  </a:lnTo>
                  <a:lnTo>
                    <a:pt x="11546" y="3630"/>
                  </a:lnTo>
                  <a:lnTo>
                    <a:pt x="11855" y="4286"/>
                  </a:lnTo>
                  <a:lnTo>
                    <a:pt x="12164" y="4943"/>
                  </a:lnTo>
                  <a:lnTo>
                    <a:pt x="12396" y="5638"/>
                  </a:lnTo>
                  <a:lnTo>
                    <a:pt x="12627" y="6217"/>
                  </a:lnTo>
                  <a:lnTo>
                    <a:pt x="12859" y="6835"/>
                  </a:lnTo>
                  <a:lnTo>
                    <a:pt x="13129" y="7414"/>
                  </a:lnTo>
                  <a:lnTo>
                    <a:pt x="13438" y="7993"/>
                  </a:lnTo>
                  <a:lnTo>
                    <a:pt x="13786" y="8495"/>
                  </a:lnTo>
                  <a:lnTo>
                    <a:pt x="14211" y="8959"/>
                  </a:lnTo>
                  <a:lnTo>
                    <a:pt x="14442" y="9190"/>
                  </a:lnTo>
                  <a:lnTo>
                    <a:pt x="14713" y="9383"/>
                  </a:lnTo>
                  <a:lnTo>
                    <a:pt x="14983" y="9538"/>
                  </a:lnTo>
                  <a:lnTo>
                    <a:pt x="15253" y="9692"/>
                  </a:lnTo>
                  <a:lnTo>
                    <a:pt x="15717" y="9847"/>
                  </a:lnTo>
                  <a:lnTo>
                    <a:pt x="16219" y="9924"/>
                  </a:lnTo>
                  <a:lnTo>
                    <a:pt x="16682" y="9885"/>
                  </a:lnTo>
                  <a:lnTo>
                    <a:pt x="17145" y="9808"/>
                  </a:lnTo>
                  <a:lnTo>
                    <a:pt x="17609" y="9654"/>
                  </a:lnTo>
                  <a:lnTo>
                    <a:pt x="17802" y="9538"/>
                  </a:lnTo>
                  <a:lnTo>
                    <a:pt x="17995" y="9383"/>
                  </a:lnTo>
                  <a:lnTo>
                    <a:pt x="18188" y="9229"/>
                  </a:lnTo>
                  <a:lnTo>
                    <a:pt x="18342" y="9075"/>
                  </a:lnTo>
                  <a:lnTo>
                    <a:pt x="18497" y="8881"/>
                  </a:lnTo>
                  <a:lnTo>
                    <a:pt x="18613" y="8650"/>
                  </a:lnTo>
                  <a:lnTo>
                    <a:pt x="18651" y="8573"/>
                  </a:lnTo>
                  <a:lnTo>
                    <a:pt x="18613" y="8457"/>
                  </a:lnTo>
                  <a:lnTo>
                    <a:pt x="18651" y="8418"/>
                  </a:lnTo>
                  <a:lnTo>
                    <a:pt x="18613" y="8341"/>
                  </a:lnTo>
                  <a:lnTo>
                    <a:pt x="18304" y="8380"/>
                  </a:lnTo>
                  <a:lnTo>
                    <a:pt x="18265" y="8418"/>
                  </a:lnTo>
                  <a:lnTo>
                    <a:pt x="18033" y="8766"/>
                  </a:lnTo>
                  <a:lnTo>
                    <a:pt x="17802" y="8997"/>
                  </a:lnTo>
                  <a:lnTo>
                    <a:pt x="17493" y="9229"/>
                  </a:lnTo>
                  <a:lnTo>
                    <a:pt x="17184" y="9345"/>
                  </a:lnTo>
                  <a:lnTo>
                    <a:pt x="16798" y="9461"/>
                  </a:lnTo>
                  <a:lnTo>
                    <a:pt x="16064" y="9461"/>
                  </a:lnTo>
                  <a:lnTo>
                    <a:pt x="15717" y="9383"/>
                  </a:lnTo>
                  <a:lnTo>
                    <a:pt x="15330" y="9229"/>
                  </a:lnTo>
                  <a:lnTo>
                    <a:pt x="15021" y="9036"/>
                  </a:lnTo>
                  <a:lnTo>
                    <a:pt x="14674" y="8766"/>
                  </a:lnTo>
                  <a:lnTo>
                    <a:pt x="14404" y="8495"/>
                  </a:lnTo>
                  <a:lnTo>
                    <a:pt x="14133" y="8186"/>
                  </a:lnTo>
                  <a:lnTo>
                    <a:pt x="13902" y="7878"/>
                  </a:lnTo>
                  <a:lnTo>
                    <a:pt x="13709" y="7530"/>
                  </a:lnTo>
                  <a:lnTo>
                    <a:pt x="13515" y="7182"/>
                  </a:lnTo>
                  <a:lnTo>
                    <a:pt x="13207" y="6526"/>
                  </a:lnTo>
                  <a:lnTo>
                    <a:pt x="12936" y="5870"/>
                  </a:lnTo>
                  <a:lnTo>
                    <a:pt x="12434" y="4518"/>
                  </a:lnTo>
                  <a:lnTo>
                    <a:pt x="12164" y="3862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317"/>
                  </a:lnTo>
                  <a:lnTo>
                    <a:pt x="11005" y="2047"/>
                  </a:lnTo>
                  <a:lnTo>
                    <a:pt x="10542" y="1583"/>
                  </a:lnTo>
                  <a:lnTo>
                    <a:pt x="10040" y="1197"/>
                  </a:lnTo>
                  <a:lnTo>
                    <a:pt x="9538" y="888"/>
                  </a:lnTo>
                  <a:lnTo>
                    <a:pt x="9036" y="579"/>
                  </a:lnTo>
                  <a:lnTo>
                    <a:pt x="8457" y="386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13"/>
            <p:cNvSpPr/>
            <p:nvPr/>
          </p:nvSpPr>
          <p:spPr>
            <a:xfrm>
              <a:off x="3343725" y="3024000"/>
              <a:ext cx="482700" cy="227850"/>
            </a:xfrm>
            <a:custGeom>
              <a:avLst/>
              <a:gdLst/>
              <a:ahLst/>
              <a:cxnLst/>
              <a:rect l="l" t="t" r="r" b="b"/>
              <a:pathLst>
                <a:path w="19308" h="9114" extrusionOk="0">
                  <a:moveTo>
                    <a:pt x="77" y="1"/>
                  </a:moveTo>
                  <a:lnTo>
                    <a:pt x="0" y="618"/>
                  </a:lnTo>
                  <a:lnTo>
                    <a:pt x="0" y="1236"/>
                  </a:lnTo>
                  <a:lnTo>
                    <a:pt x="39" y="1854"/>
                  </a:lnTo>
                  <a:lnTo>
                    <a:pt x="154" y="2472"/>
                  </a:lnTo>
                  <a:lnTo>
                    <a:pt x="309" y="3090"/>
                  </a:lnTo>
                  <a:lnTo>
                    <a:pt x="502" y="3669"/>
                  </a:lnTo>
                  <a:lnTo>
                    <a:pt x="772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69" y="5947"/>
                  </a:lnTo>
                  <a:lnTo>
                    <a:pt x="2433" y="6449"/>
                  </a:lnTo>
                  <a:lnTo>
                    <a:pt x="2935" y="6913"/>
                  </a:lnTo>
                  <a:lnTo>
                    <a:pt x="3514" y="7299"/>
                  </a:lnTo>
                  <a:lnTo>
                    <a:pt x="4093" y="7646"/>
                  </a:lnTo>
                  <a:lnTo>
                    <a:pt x="4672" y="7994"/>
                  </a:lnTo>
                  <a:lnTo>
                    <a:pt x="5329" y="8264"/>
                  </a:lnTo>
                  <a:lnTo>
                    <a:pt x="5947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98"/>
                  </a:lnTo>
                  <a:lnTo>
                    <a:pt x="8688" y="9075"/>
                  </a:lnTo>
                  <a:lnTo>
                    <a:pt x="9383" y="9114"/>
                  </a:lnTo>
                  <a:lnTo>
                    <a:pt x="10079" y="9114"/>
                  </a:lnTo>
                  <a:lnTo>
                    <a:pt x="10735" y="9075"/>
                  </a:lnTo>
                  <a:lnTo>
                    <a:pt x="11391" y="9036"/>
                  </a:lnTo>
                  <a:lnTo>
                    <a:pt x="12048" y="8921"/>
                  </a:lnTo>
                  <a:lnTo>
                    <a:pt x="12704" y="8805"/>
                  </a:lnTo>
                  <a:lnTo>
                    <a:pt x="13361" y="8612"/>
                  </a:lnTo>
                  <a:lnTo>
                    <a:pt x="14017" y="8419"/>
                  </a:lnTo>
                  <a:lnTo>
                    <a:pt x="14635" y="8187"/>
                  </a:lnTo>
                  <a:lnTo>
                    <a:pt x="15253" y="7917"/>
                  </a:lnTo>
                  <a:lnTo>
                    <a:pt x="15871" y="7569"/>
                  </a:lnTo>
                  <a:lnTo>
                    <a:pt x="16411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28" y="4905"/>
                  </a:lnTo>
                  <a:lnTo>
                    <a:pt x="19076" y="4325"/>
                  </a:lnTo>
                  <a:lnTo>
                    <a:pt x="19307" y="3708"/>
                  </a:lnTo>
                  <a:lnTo>
                    <a:pt x="19114" y="3669"/>
                  </a:lnTo>
                  <a:lnTo>
                    <a:pt x="18767" y="4171"/>
                  </a:lnTo>
                  <a:lnTo>
                    <a:pt x="18381" y="4673"/>
                  </a:lnTo>
                  <a:lnTo>
                    <a:pt x="17995" y="5136"/>
                  </a:lnTo>
                  <a:lnTo>
                    <a:pt x="17608" y="5561"/>
                  </a:lnTo>
                  <a:lnTo>
                    <a:pt x="17145" y="5986"/>
                  </a:lnTo>
                  <a:lnTo>
                    <a:pt x="16720" y="6372"/>
                  </a:lnTo>
                  <a:lnTo>
                    <a:pt x="16218" y="6720"/>
                  </a:lnTo>
                  <a:lnTo>
                    <a:pt x="15716" y="7028"/>
                  </a:lnTo>
                  <a:lnTo>
                    <a:pt x="15214" y="7337"/>
                  </a:lnTo>
                  <a:lnTo>
                    <a:pt x="14674" y="7608"/>
                  </a:lnTo>
                  <a:lnTo>
                    <a:pt x="14133" y="7839"/>
                  </a:lnTo>
                  <a:lnTo>
                    <a:pt x="13554" y="8032"/>
                  </a:lnTo>
                  <a:lnTo>
                    <a:pt x="12975" y="8225"/>
                  </a:lnTo>
                  <a:lnTo>
                    <a:pt x="12395" y="8380"/>
                  </a:lnTo>
                  <a:lnTo>
                    <a:pt x="11816" y="8496"/>
                  </a:lnTo>
                  <a:lnTo>
                    <a:pt x="11198" y="8573"/>
                  </a:lnTo>
                  <a:lnTo>
                    <a:pt x="10503" y="8612"/>
                  </a:lnTo>
                  <a:lnTo>
                    <a:pt x="9808" y="8650"/>
                  </a:lnTo>
                  <a:lnTo>
                    <a:pt x="9075" y="8612"/>
                  </a:lnTo>
                  <a:lnTo>
                    <a:pt x="8379" y="8573"/>
                  </a:lnTo>
                  <a:lnTo>
                    <a:pt x="7684" y="8457"/>
                  </a:lnTo>
                  <a:lnTo>
                    <a:pt x="6989" y="8303"/>
                  </a:lnTo>
                  <a:lnTo>
                    <a:pt x="6294" y="8110"/>
                  </a:lnTo>
                  <a:lnTo>
                    <a:pt x="5638" y="7878"/>
                  </a:lnTo>
                  <a:lnTo>
                    <a:pt x="4981" y="7608"/>
                  </a:lnTo>
                  <a:lnTo>
                    <a:pt x="4364" y="7299"/>
                  </a:lnTo>
                  <a:lnTo>
                    <a:pt x="3784" y="6951"/>
                  </a:lnTo>
                  <a:lnTo>
                    <a:pt x="3205" y="6526"/>
                  </a:lnTo>
                  <a:lnTo>
                    <a:pt x="2664" y="6063"/>
                  </a:lnTo>
                  <a:lnTo>
                    <a:pt x="2201" y="5561"/>
                  </a:lnTo>
                  <a:lnTo>
                    <a:pt x="1738" y="5020"/>
                  </a:lnTo>
                  <a:lnTo>
                    <a:pt x="1352" y="4403"/>
                  </a:lnTo>
                  <a:lnTo>
                    <a:pt x="1081" y="3901"/>
                  </a:lnTo>
                  <a:lnTo>
                    <a:pt x="850" y="3399"/>
                  </a:lnTo>
                  <a:lnTo>
                    <a:pt x="656" y="2858"/>
                  </a:lnTo>
                  <a:lnTo>
                    <a:pt x="502" y="2317"/>
                  </a:lnTo>
                  <a:lnTo>
                    <a:pt x="425" y="1777"/>
                  </a:lnTo>
                  <a:lnTo>
                    <a:pt x="348" y="1198"/>
                  </a:lnTo>
                  <a:lnTo>
                    <a:pt x="386" y="618"/>
                  </a:lnTo>
                  <a:lnTo>
                    <a:pt x="425" y="78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13"/>
            <p:cNvSpPr/>
            <p:nvPr/>
          </p:nvSpPr>
          <p:spPr>
            <a:xfrm>
              <a:off x="2291450" y="1821150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7" y="1"/>
                  </a:moveTo>
                  <a:lnTo>
                    <a:pt x="1893" y="78"/>
                  </a:lnTo>
                  <a:lnTo>
                    <a:pt x="1738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5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39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3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1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1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8" y="1005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2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1" y="2704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1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6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6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2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3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2" y="5793"/>
                  </a:lnTo>
                  <a:lnTo>
                    <a:pt x="4828" y="5638"/>
                  </a:lnTo>
                  <a:lnTo>
                    <a:pt x="4248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6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3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13"/>
            <p:cNvSpPr/>
            <p:nvPr/>
          </p:nvSpPr>
          <p:spPr>
            <a:xfrm>
              <a:off x="1994125" y="1698550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6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4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4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13"/>
            <p:cNvSpPr/>
            <p:nvPr/>
          </p:nvSpPr>
          <p:spPr>
            <a:xfrm>
              <a:off x="1935225" y="1910925"/>
              <a:ext cx="35750" cy="29000"/>
            </a:xfrm>
            <a:custGeom>
              <a:avLst/>
              <a:gdLst/>
              <a:ahLst/>
              <a:cxnLst/>
              <a:rect l="l" t="t" r="r" b="b"/>
              <a:pathLst>
                <a:path w="1430" h="1160" extrusionOk="0">
                  <a:moveTo>
                    <a:pt x="503" y="1"/>
                  </a:move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40" y="541"/>
                  </a:lnTo>
                  <a:lnTo>
                    <a:pt x="1" y="734"/>
                  </a:lnTo>
                  <a:lnTo>
                    <a:pt x="40" y="927"/>
                  </a:lnTo>
                  <a:lnTo>
                    <a:pt x="117" y="1082"/>
                  </a:lnTo>
                  <a:lnTo>
                    <a:pt x="194" y="1159"/>
                  </a:lnTo>
                  <a:lnTo>
                    <a:pt x="348" y="1159"/>
                  </a:lnTo>
                  <a:lnTo>
                    <a:pt x="426" y="1043"/>
                  </a:lnTo>
                  <a:lnTo>
                    <a:pt x="426" y="1005"/>
                  </a:lnTo>
                  <a:lnTo>
                    <a:pt x="387" y="927"/>
                  </a:lnTo>
                  <a:lnTo>
                    <a:pt x="387" y="850"/>
                  </a:lnTo>
                  <a:lnTo>
                    <a:pt x="348" y="773"/>
                  </a:lnTo>
                  <a:lnTo>
                    <a:pt x="426" y="580"/>
                  </a:lnTo>
                  <a:lnTo>
                    <a:pt x="542" y="425"/>
                  </a:lnTo>
                  <a:lnTo>
                    <a:pt x="619" y="387"/>
                  </a:lnTo>
                  <a:lnTo>
                    <a:pt x="773" y="387"/>
                  </a:lnTo>
                  <a:lnTo>
                    <a:pt x="850" y="425"/>
                  </a:lnTo>
                  <a:lnTo>
                    <a:pt x="966" y="580"/>
                  </a:lnTo>
                  <a:lnTo>
                    <a:pt x="1005" y="657"/>
                  </a:lnTo>
                  <a:lnTo>
                    <a:pt x="1005" y="734"/>
                  </a:lnTo>
                  <a:lnTo>
                    <a:pt x="966" y="927"/>
                  </a:lnTo>
                  <a:lnTo>
                    <a:pt x="966" y="1005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82" y="1159"/>
                  </a:lnTo>
                  <a:lnTo>
                    <a:pt x="1198" y="1159"/>
                  </a:lnTo>
                  <a:lnTo>
                    <a:pt x="1275" y="1121"/>
                  </a:lnTo>
                  <a:lnTo>
                    <a:pt x="1314" y="1082"/>
                  </a:lnTo>
                  <a:lnTo>
                    <a:pt x="1391" y="889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48"/>
                  </a:lnTo>
                  <a:lnTo>
                    <a:pt x="1198" y="194"/>
                  </a:lnTo>
                  <a:lnTo>
                    <a:pt x="1044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13"/>
            <p:cNvSpPr/>
            <p:nvPr/>
          </p:nvSpPr>
          <p:spPr>
            <a:xfrm>
              <a:off x="1926550" y="1629050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3"/>
                  </a:lnTo>
                  <a:lnTo>
                    <a:pt x="2008" y="966"/>
                  </a:lnTo>
                  <a:lnTo>
                    <a:pt x="2124" y="1120"/>
                  </a:lnTo>
                  <a:lnTo>
                    <a:pt x="2201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1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5" y="502"/>
                  </a:lnTo>
                  <a:lnTo>
                    <a:pt x="811" y="464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3" y="425"/>
                  </a:lnTo>
                  <a:lnTo>
                    <a:pt x="78" y="618"/>
                  </a:lnTo>
                  <a:lnTo>
                    <a:pt x="0" y="811"/>
                  </a:lnTo>
                  <a:lnTo>
                    <a:pt x="0" y="1004"/>
                  </a:lnTo>
                  <a:lnTo>
                    <a:pt x="0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7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1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4"/>
                  </a:lnTo>
                  <a:lnTo>
                    <a:pt x="2626" y="2896"/>
                  </a:lnTo>
                  <a:lnTo>
                    <a:pt x="2703" y="2317"/>
                  </a:lnTo>
                  <a:lnTo>
                    <a:pt x="2703" y="2008"/>
                  </a:lnTo>
                  <a:lnTo>
                    <a:pt x="2703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699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13"/>
            <p:cNvSpPr/>
            <p:nvPr/>
          </p:nvSpPr>
          <p:spPr>
            <a:xfrm>
              <a:off x="1882150" y="19148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6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3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3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3" y="464"/>
                  </a:lnTo>
                  <a:lnTo>
                    <a:pt x="541" y="386"/>
                  </a:lnTo>
                  <a:lnTo>
                    <a:pt x="772" y="386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5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4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4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13"/>
            <p:cNvSpPr/>
            <p:nvPr/>
          </p:nvSpPr>
          <p:spPr>
            <a:xfrm>
              <a:off x="1851250" y="17671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2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0" y="5368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9"/>
                  </a:lnTo>
                  <a:lnTo>
                    <a:pt x="3978" y="888"/>
                  </a:lnTo>
                  <a:lnTo>
                    <a:pt x="4634" y="657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2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4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29" y="7376"/>
                  </a:lnTo>
                  <a:lnTo>
                    <a:pt x="13438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4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1" y="8611"/>
                  </a:lnTo>
                  <a:lnTo>
                    <a:pt x="18651" y="8534"/>
                  </a:lnTo>
                  <a:lnTo>
                    <a:pt x="18651" y="8457"/>
                  </a:lnTo>
                  <a:lnTo>
                    <a:pt x="18651" y="8380"/>
                  </a:lnTo>
                  <a:lnTo>
                    <a:pt x="18651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0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13"/>
            <p:cNvSpPr/>
            <p:nvPr/>
          </p:nvSpPr>
          <p:spPr>
            <a:xfrm>
              <a:off x="1849325" y="1901275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7" y="1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6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1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7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0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4" y="7299"/>
                  </a:lnTo>
                  <a:lnTo>
                    <a:pt x="14712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3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3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9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4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6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13"/>
            <p:cNvSpPr/>
            <p:nvPr/>
          </p:nvSpPr>
          <p:spPr>
            <a:xfrm>
              <a:off x="2090650" y="2821275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8" y="0"/>
                  </a:moveTo>
                  <a:lnTo>
                    <a:pt x="1893" y="78"/>
                  </a:lnTo>
                  <a:lnTo>
                    <a:pt x="1739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4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40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4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2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2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4" y="1622"/>
                  </a:lnTo>
                  <a:lnTo>
                    <a:pt x="1237" y="1313"/>
                  </a:lnTo>
                  <a:lnTo>
                    <a:pt x="1468" y="1004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2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3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2" y="2703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2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5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5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9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5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3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6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3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2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3" y="5793"/>
                  </a:lnTo>
                  <a:lnTo>
                    <a:pt x="4828" y="5638"/>
                  </a:lnTo>
                  <a:lnTo>
                    <a:pt x="4249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5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2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13"/>
            <p:cNvSpPr/>
            <p:nvPr/>
          </p:nvSpPr>
          <p:spPr>
            <a:xfrm>
              <a:off x="1793325" y="26986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7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5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5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3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13"/>
            <p:cNvSpPr/>
            <p:nvPr/>
          </p:nvSpPr>
          <p:spPr>
            <a:xfrm>
              <a:off x="1734450" y="2911050"/>
              <a:ext cx="35725" cy="29000"/>
            </a:xfrm>
            <a:custGeom>
              <a:avLst/>
              <a:gdLst/>
              <a:ahLst/>
              <a:cxnLst/>
              <a:rect l="l" t="t" r="r" b="b"/>
              <a:pathLst>
                <a:path w="1429" h="1160" extrusionOk="0">
                  <a:moveTo>
                    <a:pt x="502" y="1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7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2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5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3"/>
                  </a:lnTo>
                  <a:lnTo>
                    <a:pt x="425" y="580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772" y="387"/>
                  </a:lnTo>
                  <a:lnTo>
                    <a:pt x="850" y="425"/>
                  </a:lnTo>
                  <a:lnTo>
                    <a:pt x="965" y="580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5" y="927"/>
                  </a:lnTo>
                  <a:lnTo>
                    <a:pt x="965" y="1005"/>
                  </a:lnTo>
                  <a:lnTo>
                    <a:pt x="965" y="1082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4" y="1120"/>
                  </a:lnTo>
                  <a:lnTo>
                    <a:pt x="1313" y="1082"/>
                  </a:lnTo>
                  <a:lnTo>
                    <a:pt x="1390" y="889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4"/>
                  </a:lnTo>
                  <a:lnTo>
                    <a:pt x="1043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13"/>
            <p:cNvSpPr/>
            <p:nvPr/>
          </p:nvSpPr>
          <p:spPr>
            <a:xfrm>
              <a:off x="1725750" y="2629175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2"/>
                  </a:lnTo>
                  <a:lnTo>
                    <a:pt x="2008" y="965"/>
                  </a:lnTo>
                  <a:lnTo>
                    <a:pt x="2124" y="1120"/>
                  </a:lnTo>
                  <a:lnTo>
                    <a:pt x="2202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6" y="502"/>
                  </a:lnTo>
                  <a:lnTo>
                    <a:pt x="811" y="463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0"/>
                  </a:lnTo>
                  <a:lnTo>
                    <a:pt x="194" y="425"/>
                  </a:lnTo>
                  <a:lnTo>
                    <a:pt x="78" y="618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8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2" y="2973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3"/>
                  </a:lnTo>
                  <a:lnTo>
                    <a:pt x="2626" y="2896"/>
                  </a:lnTo>
                  <a:lnTo>
                    <a:pt x="2704" y="2317"/>
                  </a:lnTo>
                  <a:lnTo>
                    <a:pt x="2704" y="2008"/>
                  </a:lnTo>
                  <a:lnTo>
                    <a:pt x="2704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00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13"/>
            <p:cNvSpPr/>
            <p:nvPr/>
          </p:nvSpPr>
          <p:spPr>
            <a:xfrm>
              <a:off x="1681350" y="2914925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5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4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4" y="463"/>
                  </a:lnTo>
                  <a:lnTo>
                    <a:pt x="541" y="386"/>
                  </a:lnTo>
                  <a:lnTo>
                    <a:pt x="773" y="386"/>
                  </a:lnTo>
                  <a:lnTo>
                    <a:pt x="850" y="463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5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13"/>
            <p:cNvSpPr/>
            <p:nvPr/>
          </p:nvSpPr>
          <p:spPr>
            <a:xfrm>
              <a:off x="1650450" y="2767225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1" y="5367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8"/>
                  </a:lnTo>
                  <a:lnTo>
                    <a:pt x="3978" y="888"/>
                  </a:lnTo>
                  <a:lnTo>
                    <a:pt x="4634" y="656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2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3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30" y="7375"/>
                  </a:lnTo>
                  <a:lnTo>
                    <a:pt x="13439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5"/>
                  </a:lnTo>
                  <a:lnTo>
                    <a:pt x="16721" y="9885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3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1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79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7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13"/>
            <p:cNvSpPr/>
            <p:nvPr/>
          </p:nvSpPr>
          <p:spPr>
            <a:xfrm>
              <a:off x="1648525" y="2901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5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8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5" y="7299"/>
                  </a:lnTo>
                  <a:lnTo>
                    <a:pt x="14713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4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4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5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7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13"/>
            <p:cNvSpPr/>
            <p:nvPr/>
          </p:nvSpPr>
          <p:spPr>
            <a:xfrm>
              <a:off x="5932850" y="4466275"/>
              <a:ext cx="200800" cy="230725"/>
            </a:xfrm>
            <a:custGeom>
              <a:avLst/>
              <a:gdLst/>
              <a:ahLst/>
              <a:cxnLst/>
              <a:rect l="l" t="t" r="r" b="b"/>
              <a:pathLst>
                <a:path w="8032" h="9229" extrusionOk="0">
                  <a:moveTo>
                    <a:pt x="2047" y="0"/>
                  </a:moveTo>
                  <a:lnTo>
                    <a:pt x="1892" y="77"/>
                  </a:lnTo>
                  <a:lnTo>
                    <a:pt x="1738" y="154"/>
                  </a:lnTo>
                  <a:lnTo>
                    <a:pt x="1429" y="425"/>
                  </a:lnTo>
                  <a:lnTo>
                    <a:pt x="1197" y="734"/>
                  </a:lnTo>
                  <a:lnTo>
                    <a:pt x="965" y="1004"/>
                  </a:lnTo>
                  <a:lnTo>
                    <a:pt x="734" y="1352"/>
                  </a:lnTo>
                  <a:lnTo>
                    <a:pt x="502" y="1738"/>
                  </a:lnTo>
                  <a:lnTo>
                    <a:pt x="348" y="2124"/>
                  </a:lnTo>
                  <a:lnTo>
                    <a:pt x="193" y="2549"/>
                  </a:lnTo>
                  <a:lnTo>
                    <a:pt x="77" y="3012"/>
                  </a:lnTo>
                  <a:lnTo>
                    <a:pt x="39" y="3475"/>
                  </a:lnTo>
                  <a:lnTo>
                    <a:pt x="0" y="3939"/>
                  </a:lnTo>
                  <a:lnTo>
                    <a:pt x="77" y="4441"/>
                  </a:lnTo>
                  <a:lnTo>
                    <a:pt x="155" y="4904"/>
                  </a:lnTo>
                  <a:lnTo>
                    <a:pt x="270" y="5329"/>
                  </a:lnTo>
                  <a:lnTo>
                    <a:pt x="463" y="5792"/>
                  </a:lnTo>
                  <a:lnTo>
                    <a:pt x="695" y="6178"/>
                  </a:lnTo>
                  <a:lnTo>
                    <a:pt x="1043" y="6178"/>
                  </a:lnTo>
                  <a:lnTo>
                    <a:pt x="888" y="5831"/>
                  </a:lnTo>
                  <a:lnTo>
                    <a:pt x="734" y="5483"/>
                  </a:lnTo>
                  <a:lnTo>
                    <a:pt x="657" y="5136"/>
                  </a:lnTo>
                  <a:lnTo>
                    <a:pt x="541" y="4788"/>
                  </a:lnTo>
                  <a:lnTo>
                    <a:pt x="502" y="4402"/>
                  </a:lnTo>
                  <a:lnTo>
                    <a:pt x="463" y="4055"/>
                  </a:lnTo>
                  <a:lnTo>
                    <a:pt x="463" y="3668"/>
                  </a:lnTo>
                  <a:lnTo>
                    <a:pt x="463" y="3321"/>
                  </a:lnTo>
                  <a:lnTo>
                    <a:pt x="541" y="2973"/>
                  </a:lnTo>
                  <a:lnTo>
                    <a:pt x="618" y="2626"/>
                  </a:lnTo>
                  <a:lnTo>
                    <a:pt x="734" y="2278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7" y="1004"/>
                  </a:lnTo>
                  <a:lnTo>
                    <a:pt x="1776" y="734"/>
                  </a:lnTo>
                  <a:lnTo>
                    <a:pt x="1969" y="579"/>
                  </a:lnTo>
                  <a:lnTo>
                    <a:pt x="2085" y="502"/>
                  </a:lnTo>
                  <a:lnTo>
                    <a:pt x="2201" y="463"/>
                  </a:lnTo>
                  <a:lnTo>
                    <a:pt x="2317" y="579"/>
                  </a:lnTo>
                  <a:lnTo>
                    <a:pt x="2433" y="811"/>
                  </a:lnTo>
                  <a:lnTo>
                    <a:pt x="2587" y="1197"/>
                  </a:lnTo>
                  <a:lnTo>
                    <a:pt x="2742" y="1583"/>
                  </a:lnTo>
                  <a:lnTo>
                    <a:pt x="2858" y="1931"/>
                  </a:lnTo>
                  <a:lnTo>
                    <a:pt x="2973" y="2317"/>
                  </a:lnTo>
                  <a:lnTo>
                    <a:pt x="3051" y="2703"/>
                  </a:lnTo>
                  <a:lnTo>
                    <a:pt x="3089" y="3089"/>
                  </a:lnTo>
                  <a:lnTo>
                    <a:pt x="3089" y="3437"/>
                  </a:lnTo>
                  <a:lnTo>
                    <a:pt x="3051" y="3784"/>
                  </a:lnTo>
                  <a:lnTo>
                    <a:pt x="3012" y="4132"/>
                  </a:lnTo>
                  <a:lnTo>
                    <a:pt x="2896" y="4479"/>
                  </a:lnTo>
                  <a:lnTo>
                    <a:pt x="2780" y="4788"/>
                  </a:lnTo>
                  <a:lnTo>
                    <a:pt x="2587" y="5136"/>
                  </a:lnTo>
                  <a:lnTo>
                    <a:pt x="2394" y="5445"/>
                  </a:lnTo>
                  <a:lnTo>
                    <a:pt x="2356" y="5522"/>
                  </a:lnTo>
                  <a:lnTo>
                    <a:pt x="2394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4" y="5792"/>
                  </a:lnTo>
                  <a:lnTo>
                    <a:pt x="2471" y="5792"/>
                  </a:lnTo>
                  <a:lnTo>
                    <a:pt x="2626" y="5715"/>
                  </a:lnTo>
                  <a:lnTo>
                    <a:pt x="2819" y="5676"/>
                  </a:lnTo>
                  <a:lnTo>
                    <a:pt x="3205" y="5676"/>
                  </a:lnTo>
                  <a:lnTo>
                    <a:pt x="3630" y="5715"/>
                  </a:lnTo>
                  <a:lnTo>
                    <a:pt x="4055" y="5792"/>
                  </a:lnTo>
                  <a:lnTo>
                    <a:pt x="4441" y="5947"/>
                  </a:lnTo>
                  <a:lnTo>
                    <a:pt x="4866" y="6101"/>
                  </a:lnTo>
                  <a:lnTo>
                    <a:pt x="5213" y="6256"/>
                  </a:lnTo>
                  <a:lnTo>
                    <a:pt x="5522" y="6449"/>
                  </a:lnTo>
                  <a:lnTo>
                    <a:pt x="5831" y="6642"/>
                  </a:lnTo>
                  <a:lnTo>
                    <a:pt x="6140" y="6835"/>
                  </a:lnTo>
                  <a:lnTo>
                    <a:pt x="6410" y="7067"/>
                  </a:lnTo>
                  <a:lnTo>
                    <a:pt x="6680" y="7337"/>
                  </a:lnTo>
                  <a:lnTo>
                    <a:pt x="6912" y="7607"/>
                  </a:lnTo>
                  <a:lnTo>
                    <a:pt x="7144" y="7877"/>
                  </a:lnTo>
                  <a:lnTo>
                    <a:pt x="7337" y="8186"/>
                  </a:lnTo>
                  <a:lnTo>
                    <a:pt x="7530" y="8534"/>
                  </a:lnTo>
                  <a:lnTo>
                    <a:pt x="7105" y="8650"/>
                  </a:lnTo>
                  <a:lnTo>
                    <a:pt x="6680" y="8727"/>
                  </a:lnTo>
                  <a:lnTo>
                    <a:pt x="6294" y="8766"/>
                  </a:lnTo>
                  <a:lnTo>
                    <a:pt x="5870" y="8804"/>
                  </a:lnTo>
                  <a:lnTo>
                    <a:pt x="5483" y="8804"/>
                  </a:lnTo>
                  <a:lnTo>
                    <a:pt x="5059" y="8727"/>
                  </a:lnTo>
                  <a:lnTo>
                    <a:pt x="4672" y="8611"/>
                  </a:lnTo>
                  <a:lnTo>
                    <a:pt x="4248" y="8457"/>
                  </a:lnTo>
                  <a:lnTo>
                    <a:pt x="3900" y="8264"/>
                  </a:lnTo>
                  <a:lnTo>
                    <a:pt x="3591" y="8071"/>
                  </a:lnTo>
                  <a:lnTo>
                    <a:pt x="3012" y="7607"/>
                  </a:lnTo>
                  <a:lnTo>
                    <a:pt x="2471" y="7105"/>
                  </a:lnTo>
                  <a:lnTo>
                    <a:pt x="1931" y="6565"/>
                  </a:lnTo>
                  <a:lnTo>
                    <a:pt x="1854" y="6526"/>
                  </a:lnTo>
                  <a:lnTo>
                    <a:pt x="1815" y="6487"/>
                  </a:lnTo>
                  <a:lnTo>
                    <a:pt x="1661" y="6526"/>
                  </a:lnTo>
                  <a:lnTo>
                    <a:pt x="1622" y="6526"/>
                  </a:lnTo>
                  <a:lnTo>
                    <a:pt x="1583" y="6565"/>
                  </a:lnTo>
                  <a:lnTo>
                    <a:pt x="1429" y="6835"/>
                  </a:lnTo>
                  <a:lnTo>
                    <a:pt x="1661" y="6873"/>
                  </a:lnTo>
                  <a:lnTo>
                    <a:pt x="2278" y="7491"/>
                  </a:lnTo>
                  <a:lnTo>
                    <a:pt x="2896" y="8071"/>
                  </a:lnTo>
                  <a:lnTo>
                    <a:pt x="3244" y="8341"/>
                  </a:lnTo>
                  <a:lnTo>
                    <a:pt x="3630" y="8573"/>
                  </a:lnTo>
                  <a:lnTo>
                    <a:pt x="3977" y="8766"/>
                  </a:lnTo>
                  <a:lnTo>
                    <a:pt x="4364" y="8959"/>
                  </a:lnTo>
                  <a:lnTo>
                    <a:pt x="4827" y="9113"/>
                  </a:lnTo>
                  <a:lnTo>
                    <a:pt x="5252" y="9190"/>
                  </a:lnTo>
                  <a:lnTo>
                    <a:pt x="5676" y="9229"/>
                  </a:lnTo>
                  <a:lnTo>
                    <a:pt x="6140" y="9229"/>
                  </a:lnTo>
                  <a:lnTo>
                    <a:pt x="6565" y="9152"/>
                  </a:lnTo>
                  <a:lnTo>
                    <a:pt x="6989" y="9074"/>
                  </a:lnTo>
                  <a:lnTo>
                    <a:pt x="7878" y="8843"/>
                  </a:lnTo>
                  <a:lnTo>
                    <a:pt x="7955" y="8804"/>
                  </a:lnTo>
                  <a:lnTo>
                    <a:pt x="7993" y="8727"/>
                  </a:lnTo>
                  <a:lnTo>
                    <a:pt x="8032" y="8650"/>
                  </a:lnTo>
                  <a:lnTo>
                    <a:pt x="7993" y="8534"/>
                  </a:lnTo>
                  <a:lnTo>
                    <a:pt x="7762" y="8109"/>
                  </a:lnTo>
                  <a:lnTo>
                    <a:pt x="7491" y="7684"/>
                  </a:lnTo>
                  <a:lnTo>
                    <a:pt x="7221" y="7298"/>
                  </a:lnTo>
                  <a:lnTo>
                    <a:pt x="6874" y="6912"/>
                  </a:lnTo>
                  <a:lnTo>
                    <a:pt x="6526" y="6603"/>
                  </a:lnTo>
                  <a:lnTo>
                    <a:pt x="6140" y="6294"/>
                  </a:lnTo>
                  <a:lnTo>
                    <a:pt x="5715" y="6024"/>
                  </a:lnTo>
                  <a:lnTo>
                    <a:pt x="5252" y="5792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39" y="5367"/>
                  </a:lnTo>
                  <a:lnTo>
                    <a:pt x="3591" y="5290"/>
                  </a:lnTo>
                  <a:lnTo>
                    <a:pt x="3012" y="5290"/>
                  </a:lnTo>
                  <a:lnTo>
                    <a:pt x="3167" y="4981"/>
                  </a:lnTo>
                  <a:lnTo>
                    <a:pt x="3321" y="4634"/>
                  </a:lnTo>
                  <a:lnTo>
                    <a:pt x="3398" y="4286"/>
                  </a:lnTo>
                  <a:lnTo>
                    <a:pt x="3475" y="3939"/>
                  </a:lnTo>
                  <a:lnTo>
                    <a:pt x="3514" y="3591"/>
                  </a:lnTo>
                  <a:lnTo>
                    <a:pt x="3514" y="3205"/>
                  </a:lnTo>
                  <a:lnTo>
                    <a:pt x="3514" y="2858"/>
                  </a:lnTo>
                  <a:lnTo>
                    <a:pt x="3437" y="2471"/>
                  </a:lnTo>
                  <a:lnTo>
                    <a:pt x="3321" y="1969"/>
                  </a:lnTo>
                  <a:lnTo>
                    <a:pt x="3167" y="1467"/>
                  </a:lnTo>
                  <a:lnTo>
                    <a:pt x="2935" y="965"/>
                  </a:lnTo>
                  <a:lnTo>
                    <a:pt x="2703" y="502"/>
                  </a:lnTo>
                  <a:lnTo>
                    <a:pt x="2587" y="270"/>
                  </a:lnTo>
                  <a:lnTo>
                    <a:pt x="2471" y="116"/>
                  </a:lnTo>
                  <a:lnTo>
                    <a:pt x="2356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13"/>
            <p:cNvSpPr/>
            <p:nvPr/>
          </p:nvSpPr>
          <p:spPr>
            <a:xfrm>
              <a:off x="5635500" y="4343650"/>
              <a:ext cx="54100" cy="45400"/>
            </a:xfrm>
            <a:custGeom>
              <a:avLst/>
              <a:gdLst/>
              <a:ahLst/>
              <a:cxnLst/>
              <a:rect l="l" t="t" r="r" b="b"/>
              <a:pathLst>
                <a:path w="2164" h="1816" extrusionOk="0">
                  <a:moveTo>
                    <a:pt x="1314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5"/>
                  </a:lnTo>
                  <a:lnTo>
                    <a:pt x="1777" y="889"/>
                  </a:lnTo>
                  <a:lnTo>
                    <a:pt x="1777" y="928"/>
                  </a:lnTo>
                  <a:lnTo>
                    <a:pt x="1738" y="1005"/>
                  </a:lnTo>
                  <a:lnTo>
                    <a:pt x="1661" y="1044"/>
                  </a:lnTo>
                  <a:lnTo>
                    <a:pt x="1584" y="1082"/>
                  </a:lnTo>
                  <a:lnTo>
                    <a:pt x="1275" y="1121"/>
                  </a:lnTo>
                  <a:lnTo>
                    <a:pt x="927" y="1121"/>
                  </a:lnTo>
                  <a:lnTo>
                    <a:pt x="619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1"/>
                  </a:lnTo>
                  <a:lnTo>
                    <a:pt x="348" y="1005"/>
                  </a:lnTo>
                  <a:lnTo>
                    <a:pt x="387" y="850"/>
                  </a:lnTo>
                  <a:lnTo>
                    <a:pt x="464" y="735"/>
                  </a:lnTo>
                  <a:lnTo>
                    <a:pt x="580" y="619"/>
                  </a:lnTo>
                  <a:lnTo>
                    <a:pt x="657" y="503"/>
                  </a:lnTo>
                  <a:lnTo>
                    <a:pt x="812" y="426"/>
                  </a:lnTo>
                  <a:lnTo>
                    <a:pt x="966" y="387"/>
                  </a:lnTo>
                  <a:close/>
                  <a:moveTo>
                    <a:pt x="1005" y="1"/>
                  </a:moveTo>
                  <a:lnTo>
                    <a:pt x="812" y="40"/>
                  </a:lnTo>
                  <a:lnTo>
                    <a:pt x="619" y="117"/>
                  </a:lnTo>
                  <a:lnTo>
                    <a:pt x="425" y="233"/>
                  </a:lnTo>
                  <a:lnTo>
                    <a:pt x="271" y="348"/>
                  </a:lnTo>
                  <a:lnTo>
                    <a:pt x="155" y="503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30"/>
                  </a:lnTo>
                  <a:lnTo>
                    <a:pt x="117" y="1623"/>
                  </a:lnTo>
                  <a:lnTo>
                    <a:pt x="155" y="1739"/>
                  </a:lnTo>
                  <a:lnTo>
                    <a:pt x="232" y="1777"/>
                  </a:lnTo>
                  <a:lnTo>
                    <a:pt x="348" y="1816"/>
                  </a:lnTo>
                  <a:lnTo>
                    <a:pt x="425" y="1739"/>
                  </a:lnTo>
                  <a:lnTo>
                    <a:pt x="580" y="1623"/>
                  </a:lnTo>
                  <a:lnTo>
                    <a:pt x="696" y="1546"/>
                  </a:lnTo>
                  <a:lnTo>
                    <a:pt x="889" y="1507"/>
                  </a:lnTo>
                  <a:lnTo>
                    <a:pt x="1429" y="1507"/>
                  </a:lnTo>
                  <a:lnTo>
                    <a:pt x="1584" y="1468"/>
                  </a:lnTo>
                  <a:lnTo>
                    <a:pt x="1777" y="1430"/>
                  </a:lnTo>
                  <a:lnTo>
                    <a:pt x="1931" y="1352"/>
                  </a:lnTo>
                  <a:lnTo>
                    <a:pt x="2047" y="1237"/>
                  </a:lnTo>
                  <a:lnTo>
                    <a:pt x="2125" y="1121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9"/>
                  </a:lnTo>
                  <a:lnTo>
                    <a:pt x="2086" y="464"/>
                  </a:lnTo>
                  <a:lnTo>
                    <a:pt x="1970" y="310"/>
                  </a:lnTo>
                  <a:lnTo>
                    <a:pt x="1816" y="194"/>
                  </a:lnTo>
                  <a:lnTo>
                    <a:pt x="1623" y="78"/>
                  </a:lnTo>
                  <a:lnTo>
                    <a:pt x="142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13"/>
            <p:cNvSpPr/>
            <p:nvPr/>
          </p:nvSpPr>
          <p:spPr>
            <a:xfrm>
              <a:off x="5576625" y="4556050"/>
              <a:ext cx="35725" cy="28975"/>
            </a:xfrm>
            <a:custGeom>
              <a:avLst/>
              <a:gdLst/>
              <a:ahLst/>
              <a:cxnLst/>
              <a:rect l="l" t="t" r="r" b="b"/>
              <a:pathLst>
                <a:path w="1429" h="1159" extrusionOk="0">
                  <a:moveTo>
                    <a:pt x="502" y="0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6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1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4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2"/>
                  </a:lnTo>
                  <a:lnTo>
                    <a:pt x="425" y="579"/>
                  </a:lnTo>
                  <a:lnTo>
                    <a:pt x="541" y="425"/>
                  </a:lnTo>
                  <a:lnTo>
                    <a:pt x="618" y="386"/>
                  </a:lnTo>
                  <a:lnTo>
                    <a:pt x="773" y="386"/>
                  </a:lnTo>
                  <a:lnTo>
                    <a:pt x="850" y="425"/>
                  </a:lnTo>
                  <a:lnTo>
                    <a:pt x="966" y="579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6" y="927"/>
                  </a:lnTo>
                  <a:lnTo>
                    <a:pt x="966" y="1004"/>
                  </a:lnTo>
                  <a:lnTo>
                    <a:pt x="966" y="1081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5" y="1120"/>
                  </a:lnTo>
                  <a:lnTo>
                    <a:pt x="1313" y="1081"/>
                  </a:lnTo>
                  <a:lnTo>
                    <a:pt x="1390" y="888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3"/>
                  </a:lnTo>
                  <a:lnTo>
                    <a:pt x="1043" y="77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13"/>
            <p:cNvSpPr/>
            <p:nvPr/>
          </p:nvSpPr>
          <p:spPr>
            <a:xfrm>
              <a:off x="5567925" y="4274150"/>
              <a:ext cx="67600" cy="76300"/>
            </a:xfrm>
            <a:custGeom>
              <a:avLst/>
              <a:gdLst/>
              <a:ahLst/>
              <a:cxnLst/>
              <a:rect l="l" t="t" r="r" b="b"/>
              <a:pathLst>
                <a:path w="2704" h="3052" extrusionOk="0">
                  <a:moveTo>
                    <a:pt x="1159" y="425"/>
                  </a:moveTo>
                  <a:lnTo>
                    <a:pt x="1429" y="503"/>
                  </a:lnTo>
                  <a:lnTo>
                    <a:pt x="1661" y="619"/>
                  </a:lnTo>
                  <a:lnTo>
                    <a:pt x="1854" y="773"/>
                  </a:lnTo>
                  <a:lnTo>
                    <a:pt x="2009" y="966"/>
                  </a:lnTo>
                  <a:lnTo>
                    <a:pt x="2124" y="1121"/>
                  </a:lnTo>
                  <a:lnTo>
                    <a:pt x="2202" y="1314"/>
                  </a:lnTo>
                  <a:lnTo>
                    <a:pt x="2318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5"/>
                  </a:lnTo>
                  <a:lnTo>
                    <a:pt x="2047" y="2279"/>
                  </a:lnTo>
                  <a:lnTo>
                    <a:pt x="1623" y="2047"/>
                  </a:lnTo>
                  <a:lnTo>
                    <a:pt x="1236" y="1893"/>
                  </a:lnTo>
                  <a:lnTo>
                    <a:pt x="1005" y="1777"/>
                  </a:lnTo>
                  <a:lnTo>
                    <a:pt x="812" y="1661"/>
                  </a:lnTo>
                  <a:lnTo>
                    <a:pt x="619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2"/>
                  </a:lnTo>
                  <a:lnTo>
                    <a:pt x="541" y="657"/>
                  </a:lnTo>
                  <a:lnTo>
                    <a:pt x="619" y="580"/>
                  </a:lnTo>
                  <a:lnTo>
                    <a:pt x="696" y="503"/>
                  </a:lnTo>
                  <a:lnTo>
                    <a:pt x="812" y="464"/>
                  </a:lnTo>
                  <a:lnTo>
                    <a:pt x="927" y="425"/>
                  </a:lnTo>
                  <a:close/>
                  <a:moveTo>
                    <a:pt x="1005" y="1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4" y="425"/>
                  </a:lnTo>
                  <a:lnTo>
                    <a:pt x="78" y="619"/>
                  </a:lnTo>
                  <a:lnTo>
                    <a:pt x="1" y="812"/>
                  </a:lnTo>
                  <a:lnTo>
                    <a:pt x="1" y="1005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3"/>
                  </a:lnTo>
                  <a:lnTo>
                    <a:pt x="387" y="1854"/>
                  </a:lnTo>
                  <a:lnTo>
                    <a:pt x="619" y="2047"/>
                  </a:lnTo>
                  <a:lnTo>
                    <a:pt x="889" y="2202"/>
                  </a:lnTo>
                  <a:lnTo>
                    <a:pt x="1198" y="2318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9" y="2742"/>
                  </a:lnTo>
                  <a:lnTo>
                    <a:pt x="2202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1" y="3013"/>
                  </a:lnTo>
                  <a:lnTo>
                    <a:pt x="2588" y="2974"/>
                  </a:lnTo>
                  <a:lnTo>
                    <a:pt x="2626" y="2897"/>
                  </a:lnTo>
                  <a:lnTo>
                    <a:pt x="2704" y="2318"/>
                  </a:lnTo>
                  <a:lnTo>
                    <a:pt x="2704" y="2009"/>
                  </a:lnTo>
                  <a:lnTo>
                    <a:pt x="2704" y="1700"/>
                  </a:lnTo>
                  <a:lnTo>
                    <a:pt x="2626" y="1429"/>
                  </a:lnTo>
                  <a:lnTo>
                    <a:pt x="2549" y="1121"/>
                  </a:lnTo>
                  <a:lnTo>
                    <a:pt x="2433" y="850"/>
                  </a:lnTo>
                  <a:lnTo>
                    <a:pt x="2279" y="580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700" y="117"/>
                  </a:lnTo>
                  <a:lnTo>
                    <a:pt x="1507" y="39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13"/>
            <p:cNvSpPr/>
            <p:nvPr/>
          </p:nvSpPr>
          <p:spPr>
            <a:xfrm>
              <a:off x="5523525" y="45599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2"/>
                  </a:lnTo>
                  <a:lnTo>
                    <a:pt x="78" y="966"/>
                  </a:lnTo>
                  <a:lnTo>
                    <a:pt x="232" y="1082"/>
                  </a:lnTo>
                  <a:lnTo>
                    <a:pt x="387" y="1198"/>
                  </a:lnTo>
                  <a:lnTo>
                    <a:pt x="464" y="1198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5"/>
                  </a:lnTo>
                  <a:lnTo>
                    <a:pt x="387" y="927"/>
                  </a:lnTo>
                  <a:lnTo>
                    <a:pt x="348" y="812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7" y="503"/>
                  </a:lnTo>
                  <a:lnTo>
                    <a:pt x="464" y="464"/>
                  </a:lnTo>
                  <a:lnTo>
                    <a:pt x="541" y="387"/>
                  </a:lnTo>
                  <a:lnTo>
                    <a:pt x="773" y="387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2" y="1043"/>
                  </a:lnTo>
                  <a:lnTo>
                    <a:pt x="1159" y="1082"/>
                  </a:lnTo>
                  <a:lnTo>
                    <a:pt x="1197" y="1082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7"/>
                  </a:lnTo>
                  <a:lnTo>
                    <a:pt x="1159" y="232"/>
                  </a:lnTo>
                  <a:lnTo>
                    <a:pt x="1004" y="78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13"/>
            <p:cNvSpPr/>
            <p:nvPr/>
          </p:nvSpPr>
          <p:spPr>
            <a:xfrm>
              <a:off x="5492625" y="44122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1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1"/>
                  </a:lnTo>
                  <a:lnTo>
                    <a:pt x="3862" y="503"/>
                  </a:lnTo>
                  <a:lnTo>
                    <a:pt x="3322" y="773"/>
                  </a:lnTo>
                  <a:lnTo>
                    <a:pt x="2781" y="1082"/>
                  </a:lnTo>
                  <a:lnTo>
                    <a:pt x="2279" y="1429"/>
                  </a:lnTo>
                  <a:lnTo>
                    <a:pt x="1816" y="1854"/>
                  </a:lnTo>
                  <a:lnTo>
                    <a:pt x="1429" y="2279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7" y="4789"/>
                  </a:lnTo>
                  <a:lnTo>
                    <a:pt x="1" y="5368"/>
                  </a:lnTo>
                  <a:lnTo>
                    <a:pt x="348" y="5407"/>
                  </a:lnTo>
                  <a:lnTo>
                    <a:pt x="464" y="4982"/>
                  </a:lnTo>
                  <a:lnTo>
                    <a:pt x="580" y="4596"/>
                  </a:lnTo>
                  <a:lnTo>
                    <a:pt x="812" y="3978"/>
                  </a:lnTo>
                  <a:lnTo>
                    <a:pt x="1121" y="3399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7"/>
                  </a:lnTo>
                  <a:lnTo>
                    <a:pt x="3399" y="1159"/>
                  </a:lnTo>
                  <a:lnTo>
                    <a:pt x="3978" y="889"/>
                  </a:lnTo>
                  <a:lnTo>
                    <a:pt x="4635" y="657"/>
                  </a:lnTo>
                  <a:lnTo>
                    <a:pt x="5252" y="464"/>
                  </a:lnTo>
                  <a:lnTo>
                    <a:pt x="5909" y="387"/>
                  </a:lnTo>
                  <a:lnTo>
                    <a:pt x="6565" y="387"/>
                  </a:lnTo>
                  <a:lnTo>
                    <a:pt x="7222" y="464"/>
                  </a:lnTo>
                  <a:lnTo>
                    <a:pt x="7878" y="580"/>
                  </a:lnTo>
                  <a:lnTo>
                    <a:pt x="8496" y="812"/>
                  </a:lnTo>
                  <a:lnTo>
                    <a:pt x="9114" y="1082"/>
                  </a:lnTo>
                  <a:lnTo>
                    <a:pt x="9423" y="1275"/>
                  </a:lnTo>
                  <a:lnTo>
                    <a:pt x="9732" y="1507"/>
                  </a:lnTo>
                  <a:lnTo>
                    <a:pt x="10041" y="1700"/>
                  </a:lnTo>
                  <a:lnTo>
                    <a:pt x="10311" y="1931"/>
                  </a:lnTo>
                  <a:lnTo>
                    <a:pt x="10774" y="2472"/>
                  </a:lnTo>
                  <a:lnTo>
                    <a:pt x="11199" y="3013"/>
                  </a:lnTo>
                  <a:lnTo>
                    <a:pt x="11547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8"/>
                  </a:lnTo>
                  <a:lnTo>
                    <a:pt x="12859" y="6797"/>
                  </a:lnTo>
                  <a:lnTo>
                    <a:pt x="13130" y="7376"/>
                  </a:lnTo>
                  <a:lnTo>
                    <a:pt x="13439" y="7955"/>
                  </a:lnTo>
                  <a:lnTo>
                    <a:pt x="13825" y="8496"/>
                  </a:lnTo>
                  <a:lnTo>
                    <a:pt x="14250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500"/>
                  </a:lnTo>
                  <a:lnTo>
                    <a:pt x="15292" y="9654"/>
                  </a:lnTo>
                  <a:lnTo>
                    <a:pt x="15756" y="9809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9"/>
                  </a:lnTo>
                  <a:lnTo>
                    <a:pt x="17609" y="9616"/>
                  </a:lnTo>
                  <a:lnTo>
                    <a:pt x="17841" y="9500"/>
                  </a:lnTo>
                  <a:lnTo>
                    <a:pt x="18034" y="9384"/>
                  </a:lnTo>
                  <a:lnTo>
                    <a:pt x="18188" y="9230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2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80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6" y="8419"/>
                  </a:lnTo>
                  <a:lnTo>
                    <a:pt x="18072" y="8728"/>
                  </a:lnTo>
                  <a:lnTo>
                    <a:pt x="17802" y="8998"/>
                  </a:lnTo>
                  <a:lnTo>
                    <a:pt x="17493" y="9191"/>
                  </a:lnTo>
                  <a:lnTo>
                    <a:pt x="17184" y="9345"/>
                  </a:lnTo>
                  <a:lnTo>
                    <a:pt x="16837" y="9423"/>
                  </a:lnTo>
                  <a:lnTo>
                    <a:pt x="16451" y="9461"/>
                  </a:lnTo>
                  <a:lnTo>
                    <a:pt x="16103" y="9423"/>
                  </a:lnTo>
                  <a:lnTo>
                    <a:pt x="15717" y="9345"/>
                  </a:lnTo>
                  <a:lnTo>
                    <a:pt x="15369" y="9191"/>
                  </a:lnTo>
                  <a:lnTo>
                    <a:pt x="15022" y="8998"/>
                  </a:lnTo>
                  <a:lnTo>
                    <a:pt x="14713" y="8766"/>
                  </a:lnTo>
                  <a:lnTo>
                    <a:pt x="14404" y="8496"/>
                  </a:lnTo>
                  <a:lnTo>
                    <a:pt x="14172" y="8187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5" y="7183"/>
                  </a:lnTo>
                  <a:lnTo>
                    <a:pt x="13246" y="6526"/>
                  </a:lnTo>
                  <a:lnTo>
                    <a:pt x="12975" y="5831"/>
                  </a:lnTo>
                  <a:lnTo>
                    <a:pt x="12473" y="4480"/>
                  </a:lnTo>
                  <a:lnTo>
                    <a:pt x="12164" y="3823"/>
                  </a:lnTo>
                  <a:lnTo>
                    <a:pt x="11855" y="3206"/>
                  </a:lnTo>
                  <a:lnTo>
                    <a:pt x="11469" y="2588"/>
                  </a:lnTo>
                  <a:lnTo>
                    <a:pt x="11238" y="2279"/>
                  </a:lnTo>
                  <a:lnTo>
                    <a:pt x="11006" y="2009"/>
                  </a:lnTo>
                  <a:lnTo>
                    <a:pt x="10543" y="1584"/>
                  </a:lnTo>
                  <a:lnTo>
                    <a:pt x="10079" y="1198"/>
                  </a:lnTo>
                  <a:lnTo>
                    <a:pt x="9577" y="850"/>
                  </a:lnTo>
                  <a:lnTo>
                    <a:pt x="9037" y="580"/>
                  </a:lnTo>
                  <a:lnTo>
                    <a:pt x="8496" y="348"/>
                  </a:lnTo>
                  <a:lnTo>
                    <a:pt x="7917" y="194"/>
                  </a:lnTo>
                  <a:lnTo>
                    <a:pt x="7338" y="78"/>
                  </a:lnTo>
                  <a:lnTo>
                    <a:pt x="67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13"/>
            <p:cNvSpPr/>
            <p:nvPr/>
          </p:nvSpPr>
          <p:spPr>
            <a:xfrm>
              <a:off x="5490700" y="4546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79"/>
                  </a:lnTo>
                  <a:lnTo>
                    <a:pt x="0" y="1197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8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6"/>
                  </a:lnTo>
                  <a:lnTo>
                    <a:pt x="1970" y="5947"/>
                  </a:lnTo>
                  <a:lnTo>
                    <a:pt x="2433" y="6410"/>
                  </a:lnTo>
                  <a:lnTo>
                    <a:pt x="2974" y="6873"/>
                  </a:lnTo>
                  <a:lnTo>
                    <a:pt x="3514" y="7260"/>
                  </a:lnTo>
                  <a:lnTo>
                    <a:pt x="4094" y="7646"/>
                  </a:lnTo>
                  <a:lnTo>
                    <a:pt x="4712" y="7955"/>
                  </a:lnTo>
                  <a:lnTo>
                    <a:pt x="5329" y="8225"/>
                  </a:lnTo>
                  <a:lnTo>
                    <a:pt x="5986" y="8495"/>
                  </a:lnTo>
                  <a:lnTo>
                    <a:pt x="6642" y="8688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3"/>
                  </a:lnTo>
                  <a:lnTo>
                    <a:pt x="10774" y="9075"/>
                  </a:lnTo>
                  <a:lnTo>
                    <a:pt x="11392" y="8997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1"/>
                  </a:lnTo>
                  <a:lnTo>
                    <a:pt x="14018" y="8379"/>
                  </a:lnTo>
                  <a:lnTo>
                    <a:pt x="14636" y="8148"/>
                  </a:lnTo>
                  <a:lnTo>
                    <a:pt x="15253" y="7877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0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4"/>
                  </a:lnTo>
                  <a:lnTo>
                    <a:pt x="19076" y="4286"/>
                  </a:lnTo>
                  <a:lnTo>
                    <a:pt x="19347" y="3668"/>
                  </a:lnTo>
                  <a:lnTo>
                    <a:pt x="19115" y="3630"/>
                  </a:lnTo>
                  <a:lnTo>
                    <a:pt x="18767" y="4170"/>
                  </a:lnTo>
                  <a:lnTo>
                    <a:pt x="18420" y="4634"/>
                  </a:lnTo>
                  <a:lnTo>
                    <a:pt x="18034" y="5097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0"/>
                  </a:lnTo>
                  <a:lnTo>
                    <a:pt x="15755" y="7028"/>
                  </a:lnTo>
                  <a:lnTo>
                    <a:pt x="15215" y="7298"/>
                  </a:lnTo>
                  <a:lnTo>
                    <a:pt x="14713" y="7569"/>
                  </a:lnTo>
                  <a:lnTo>
                    <a:pt x="14134" y="7800"/>
                  </a:lnTo>
                  <a:lnTo>
                    <a:pt x="13593" y="8032"/>
                  </a:lnTo>
                  <a:lnTo>
                    <a:pt x="13014" y="8186"/>
                  </a:lnTo>
                  <a:lnTo>
                    <a:pt x="12434" y="8341"/>
                  </a:lnTo>
                  <a:lnTo>
                    <a:pt x="11817" y="8457"/>
                  </a:lnTo>
                  <a:lnTo>
                    <a:pt x="11199" y="8534"/>
                  </a:lnTo>
                  <a:lnTo>
                    <a:pt x="10504" y="8611"/>
                  </a:lnTo>
                  <a:lnTo>
                    <a:pt x="9114" y="8611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2"/>
                  </a:lnTo>
                  <a:lnTo>
                    <a:pt x="6333" y="8109"/>
                  </a:lnTo>
                  <a:lnTo>
                    <a:pt x="5638" y="7877"/>
                  </a:lnTo>
                  <a:lnTo>
                    <a:pt x="5020" y="7607"/>
                  </a:lnTo>
                  <a:lnTo>
                    <a:pt x="4364" y="7260"/>
                  </a:lnTo>
                  <a:lnTo>
                    <a:pt x="3785" y="6912"/>
                  </a:lnTo>
                  <a:lnTo>
                    <a:pt x="3206" y="6487"/>
                  </a:lnTo>
                  <a:lnTo>
                    <a:pt x="2704" y="6063"/>
                  </a:lnTo>
                  <a:lnTo>
                    <a:pt x="2202" y="5561"/>
                  </a:lnTo>
                  <a:lnTo>
                    <a:pt x="1777" y="4981"/>
                  </a:lnTo>
                  <a:lnTo>
                    <a:pt x="1391" y="4402"/>
                  </a:lnTo>
                  <a:lnTo>
                    <a:pt x="1120" y="3900"/>
                  </a:lnTo>
                  <a:lnTo>
                    <a:pt x="850" y="3360"/>
                  </a:lnTo>
                  <a:lnTo>
                    <a:pt x="696" y="2858"/>
                  </a:lnTo>
                  <a:lnTo>
                    <a:pt x="541" y="2278"/>
                  </a:lnTo>
                  <a:lnTo>
                    <a:pt x="425" y="1738"/>
                  </a:lnTo>
                  <a:lnTo>
                    <a:pt x="387" y="1158"/>
                  </a:lnTo>
                  <a:lnTo>
                    <a:pt x="387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13"/>
            <p:cNvSpPr/>
            <p:nvPr/>
          </p:nvSpPr>
          <p:spPr>
            <a:xfrm>
              <a:off x="299900" y="4449850"/>
              <a:ext cx="375550" cy="386175"/>
            </a:xfrm>
            <a:custGeom>
              <a:avLst/>
              <a:gdLst/>
              <a:ahLst/>
              <a:cxnLst/>
              <a:rect l="l" t="t" r="r" b="b"/>
              <a:pathLst>
                <a:path w="15022" h="15447" extrusionOk="0">
                  <a:moveTo>
                    <a:pt x="8032" y="503"/>
                  </a:move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05"/>
                  </a:lnTo>
                  <a:lnTo>
                    <a:pt x="10697" y="1236"/>
                  </a:lnTo>
                  <a:lnTo>
                    <a:pt x="11160" y="1507"/>
                  </a:lnTo>
                  <a:lnTo>
                    <a:pt x="11623" y="1815"/>
                  </a:lnTo>
                  <a:lnTo>
                    <a:pt x="10813" y="2163"/>
                  </a:lnTo>
                  <a:lnTo>
                    <a:pt x="10079" y="2588"/>
                  </a:lnTo>
                  <a:lnTo>
                    <a:pt x="9307" y="3090"/>
                  </a:lnTo>
                  <a:lnTo>
                    <a:pt x="8611" y="3592"/>
                  </a:lnTo>
                  <a:lnTo>
                    <a:pt x="7955" y="4171"/>
                  </a:lnTo>
                  <a:lnTo>
                    <a:pt x="7299" y="4789"/>
                  </a:lnTo>
                  <a:lnTo>
                    <a:pt x="6719" y="5445"/>
                  </a:lnTo>
                  <a:lnTo>
                    <a:pt x="6140" y="6140"/>
                  </a:lnTo>
                  <a:lnTo>
                    <a:pt x="5638" y="6835"/>
                  </a:lnTo>
                  <a:lnTo>
                    <a:pt x="5213" y="7608"/>
                  </a:lnTo>
                  <a:lnTo>
                    <a:pt x="4789" y="8380"/>
                  </a:lnTo>
                  <a:lnTo>
                    <a:pt x="4480" y="9191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3" y="11739"/>
                  </a:lnTo>
                  <a:lnTo>
                    <a:pt x="3746" y="12628"/>
                  </a:lnTo>
                  <a:lnTo>
                    <a:pt x="3592" y="12666"/>
                  </a:lnTo>
                  <a:lnTo>
                    <a:pt x="3283" y="11817"/>
                  </a:lnTo>
                  <a:lnTo>
                    <a:pt x="3051" y="11006"/>
                  </a:lnTo>
                  <a:lnTo>
                    <a:pt x="2858" y="10195"/>
                  </a:lnTo>
                  <a:lnTo>
                    <a:pt x="2703" y="9345"/>
                  </a:lnTo>
                  <a:lnTo>
                    <a:pt x="2588" y="8496"/>
                  </a:lnTo>
                  <a:lnTo>
                    <a:pt x="2549" y="7646"/>
                  </a:lnTo>
                  <a:lnTo>
                    <a:pt x="2588" y="6797"/>
                  </a:lnTo>
                  <a:lnTo>
                    <a:pt x="2703" y="5909"/>
                  </a:lnTo>
                  <a:lnTo>
                    <a:pt x="2858" y="5214"/>
                  </a:lnTo>
                  <a:lnTo>
                    <a:pt x="3051" y="4480"/>
                  </a:lnTo>
                  <a:lnTo>
                    <a:pt x="3321" y="3823"/>
                  </a:lnTo>
                  <a:lnTo>
                    <a:pt x="3669" y="3167"/>
                  </a:lnTo>
                  <a:lnTo>
                    <a:pt x="4016" y="2549"/>
                  </a:lnTo>
                  <a:lnTo>
                    <a:pt x="4441" y="1970"/>
                  </a:lnTo>
                  <a:lnTo>
                    <a:pt x="4904" y="1391"/>
                  </a:lnTo>
                  <a:lnTo>
                    <a:pt x="5406" y="850"/>
                  </a:lnTo>
                  <a:lnTo>
                    <a:pt x="5908" y="696"/>
                  </a:lnTo>
                  <a:lnTo>
                    <a:pt x="6410" y="618"/>
                  </a:lnTo>
                  <a:lnTo>
                    <a:pt x="6951" y="541"/>
                  </a:lnTo>
                  <a:lnTo>
                    <a:pt x="7492" y="503"/>
                  </a:lnTo>
                  <a:close/>
                  <a:moveTo>
                    <a:pt x="11971" y="2086"/>
                  </a:moveTo>
                  <a:lnTo>
                    <a:pt x="12357" y="2433"/>
                  </a:lnTo>
                  <a:lnTo>
                    <a:pt x="12705" y="2781"/>
                  </a:lnTo>
                  <a:lnTo>
                    <a:pt x="13052" y="3206"/>
                  </a:lnTo>
                  <a:lnTo>
                    <a:pt x="13322" y="3630"/>
                  </a:lnTo>
                  <a:lnTo>
                    <a:pt x="13593" y="4094"/>
                  </a:lnTo>
                  <a:lnTo>
                    <a:pt x="13863" y="4557"/>
                  </a:lnTo>
                  <a:lnTo>
                    <a:pt x="14056" y="5059"/>
                  </a:lnTo>
                  <a:lnTo>
                    <a:pt x="14211" y="5600"/>
                  </a:lnTo>
                  <a:lnTo>
                    <a:pt x="14326" y="6102"/>
                  </a:lnTo>
                  <a:lnTo>
                    <a:pt x="14442" y="6604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1"/>
                  </a:lnTo>
                  <a:lnTo>
                    <a:pt x="11392" y="7144"/>
                  </a:lnTo>
                  <a:lnTo>
                    <a:pt x="10658" y="7376"/>
                  </a:lnTo>
                  <a:lnTo>
                    <a:pt x="9963" y="7685"/>
                  </a:lnTo>
                  <a:lnTo>
                    <a:pt x="9229" y="8032"/>
                  </a:lnTo>
                  <a:lnTo>
                    <a:pt x="8534" y="8419"/>
                  </a:lnTo>
                  <a:lnTo>
                    <a:pt x="7878" y="8843"/>
                  </a:lnTo>
                  <a:lnTo>
                    <a:pt x="7260" y="9268"/>
                  </a:lnTo>
                  <a:lnTo>
                    <a:pt x="6642" y="9770"/>
                  </a:lnTo>
                  <a:lnTo>
                    <a:pt x="6102" y="10311"/>
                  </a:lnTo>
                  <a:lnTo>
                    <a:pt x="5561" y="10890"/>
                  </a:lnTo>
                  <a:lnTo>
                    <a:pt x="5098" y="11469"/>
                  </a:lnTo>
                  <a:lnTo>
                    <a:pt x="4634" y="12126"/>
                  </a:lnTo>
                  <a:lnTo>
                    <a:pt x="4248" y="12782"/>
                  </a:lnTo>
                  <a:lnTo>
                    <a:pt x="4132" y="12705"/>
                  </a:lnTo>
                  <a:lnTo>
                    <a:pt x="3978" y="12666"/>
                  </a:lnTo>
                  <a:lnTo>
                    <a:pt x="4094" y="11778"/>
                  </a:lnTo>
                  <a:lnTo>
                    <a:pt x="4325" y="10929"/>
                  </a:lnTo>
                  <a:lnTo>
                    <a:pt x="4557" y="10079"/>
                  </a:lnTo>
                  <a:lnTo>
                    <a:pt x="4866" y="9268"/>
                  </a:lnTo>
                  <a:lnTo>
                    <a:pt x="5213" y="8496"/>
                  </a:lnTo>
                  <a:lnTo>
                    <a:pt x="5600" y="7724"/>
                  </a:lnTo>
                  <a:lnTo>
                    <a:pt x="6024" y="6990"/>
                  </a:lnTo>
                  <a:lnTo>
                    <a:pt x="6526" y="6256"/>
                  </a:lnTo>
                  <a:lnTo>
                    <a:pt x="7067" y="5600"/>
                  </a:lnTo>
                  <a:lnTo>
                    <a:pt x="7607" y="4943"/>
                  </a:lnTo>
                  <a:lnTo>
                    <a:pt x="8225" y="4364"/>
                  </a:lnTo>
                  <a:lnTo>
                    <a:pt x="8920" y="3823"/>
                  </a:lnTo>
                  <a:lnTo>
                    <a:pt x="9615" y="3321"/>
                  </a:lnTo>
                  <a:lnTo>
                    <a:pt x="10349" y="2858"/>
                  </a:lnTo>
                  <a:lnTo>
                    <a:pt x="11121" y="2433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39"/>
                  </a:lnTo>
                  <a:lnTo>
                    <a:pt x="14442" y="8689"/>
                  </a:lnTo>
                  <a:lnTo>
                    <a:pt x="14288" y="9538"/>
                  </a:lnTo>
                  <a:lnTo>
                    <a:pt x="14172" y="9925"/>
                  </a:lnTo>
                  <a:lnTo>
                    <a:pt x="14056" y="10349"/>
                  </a:lnTo>
                  <a:lnTo>
                    <a:pt x="13902" y="10735"/>
                  </a:lnTo>
                  <a:lnTo>
                    <a:pt x="13709" y="11122"/>
                  </a:lnTo>
                  <a:lnTo>
                    <a:pt x="13516" y="11508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50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1" y="13014"/>
                  </a:lnTo>
                  <a:lnTo>
                    <a:pt x="11701" y="12898"/>
                  </a:lnTo>
                  <a:lnTo>
                    <a:pt x="11121" y="12743"/>
                  </a:lnTo>
                  <a:lnTo>
                    <a:pt x="10542" y="12628"/>
                  </a:lnTo>
                  <a:lnTo>
                    <a:pt x="10002" y="12550"/>
                  </a:lnTo>
                  <a:lnTo>
                    <a:pt x="9422" y="12473"/>
                  </a:lnTo>
                  <a:lnTo>
                    <a:pt x="8843" y="12435"/>
                  </a:lnTo>
                  <a:lnTo>
                    <a:pt x="8303" y="12435"/>
                  </a:lnTo>
                  <a:lnTo>
                    <a:pt x="7762" y="12473"/>
                  </a:lnTo>
                  <a:lnTo>
                    <a:pt x="7221" y="12550"/>
                  </a:lnTo>
                  <a:lnTo>
                    <a:pt x="6719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23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01"/>
                  </a:lnTo>
                  <a:lnTo>
                    <a:pt x="5870" y="11160"/>
                  </a:lnTo>
                  <a:lnTo>
                    <a:pt x="6410" y="10620"/>
                  </a:lnTo>
                  <a:lnTo>
                    <a:pt x="6990" y="10118"/>
                  </a:lnTo>
                  <a:lnTo>
                    <a:pt x="7569" y="9616"/>
                  </a:lnTo>
                  <a:lnTo>
                    <a:pt x="8148" y="9191"/>
                  </a:lnTo>
                  <a:lnTo>
                    <a:pt x="8766" y="8805"/>
                  </a:lnTo>
                  <a:lnTo>
                    <a:pt x="9422" y="8419"/>
                  </a:lnTo>
                  <a:lnTo>
                    <a:pt x="10079" y="8110"/>
                  </a:lnTo>
                  <a:lnTo>
                    <a:pt x="10735" y="7801"/>
                  </a:lnTo>
                  <a:lnTo>
                    <a:pt x="11469" y="7569"/>
                  </a:lnTo>
                  <a:lnTo>
                    <a:pt x="12164" y="7337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6"/>
                  </a:moveTo>
                  <a:lnTo>
                    <a:pt x="4055" y="1815"/>
                  </a:lnTo>
                  <a:lnTo>
                    <a:pt x="3630" y="2433"/>
                  </a:lnTo>
                  <a:lnTo>
                    <a:pt x="3244" y="3090"/>
                  </a:lnTo>
                  <a:lnTo>
                    <a:pt x="2935" y="3785"/>
                  </a:lnTo>
                  <a:lnTo>
                    <a:pt x="2665" y="4519"/>
                  </a:lnTo>
                  <a:lnTo>
                    <a:pt x="2472" y="5252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4"/>
                  </a:lnTo>
                  <a:lnTo>
                    <a:pt x="2394" y="9847"/>
                  </a:lnTo>
                  <a:lnTo>
                    <a:pt x="2549" y="10620"/>
                  </a:lnTo>
                  <a:lnTo>
                    <a:pt x="2781" y="11353"/>
                  </a:lnTo>
                  <a:lnTo>
                    <a:pt x="3012" y="12048"/>
                  </a:lnTo>
                  <a:lnTo>
                    <a:pt x="3321" y="12743"/>
                  </a:lnTo>
                  <a:lnTo>
                    <a:pt x="3128" y="12859"/>
                  </a:lnTo>
                  <a:lnTo>
                    <a:pt x="2935" y="13014"/>
                  </a:lnTo>
                  <a:lnTo>
                    <a:pt x="2819" y="13207"/>
                  </a:lnTo>
                  <a:lnTo>
                    <a:pt x="2742" y="13439"/>
                  </a:lnTo>
                  <a:lnTo>
                    <a:pt x="2394" y="12975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6" y="11585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075"/>
                  </a:lnTo>
                  <a:lnTo>
                    <a:pt x="541" y="8534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1"/>
                  </a:lnTo>
                  <a:lnTo>
                    <a:pt x="773" y="5870"/>
                  </a:lnTo>
                  <a:lnTo>
                    <a:pt x="927" y="5291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1970"/>
                  </a:lnTo>
                  <a:lnTo>
                    <a:pt x="3939" y="1584"/>
                  </a:lnTo>
                  <a:lnTo>
                    <a:pt x="4518" y="1236"/>
                  </a:lnTo>
                  <a:close/>
                  <a:moveTo>
                    <a:pt x="3862" y="12975"/>
                  </a:moveTo>
                  <a:lnTo>
                    <a:pt x="4016" y="13014"/>
                  </a:lnTo>
                  <a:lnTo>
                    <a:pt x="4171" y="13130"/>
                  </a:lnTo>
                  <a:lnTo>
                    <a:pt x="4287" y="13284"/>
                  </a:lnTo>
                  <a:lnTo>
                    <a:pt x="4325" y="13439"/>
                  </a:lnTo>
                  <a:lnTo>
                    <a:pt x="4364" y="13593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5" y="13786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00"/>
                  </a:lnTo>
                  <a:lnTo>
                    <a:pt x="3051" y="13439"/>
                  </a:lnTo>
                  <a:lnTo>
                    <a:pt x="2974" y="13516"/>
                  </a:lnTo>
                  <a:lnTo>
                    <a:pt x="3051" y="13361"/>
                  </a:lnTo>
                  <a:lnTo>
                    <a:pt x="3167" y="13207"/>
                  </a:lnTo>
                  <a:lnTo>
                    <a:pt x="3321" y="13091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8187" y="12821"/>
                  </a:moveTo>
                  <a:lnTo>
                    <a:pt x="9152" y="12859"/>
                  </a:lnTo>
                  <a:lnTo>
                    <a:pt x="9615" y="12898"/>
                  </a:lnTo>
                  <a:lnTo>
                    <a:pt x="10117" y="12937"/>
                  </a:lnTo>
                  <a:lnTo>
                    <a:pt x="10504" y="13014"/>
                  </a:lnTo>
                  <a:lnTo>
                    <a:pt x="11006" y="13091"/>
                  </a:lnTo>
                  <a:lnTo>
                    <a:pt x="11508" y="13245"/>
                  </a:lnTo>
                  <a:lnTo>
                    <a:pt x="11701" y="13323"/>
                  </a:lnTo>
                  <a:lnTo>
                    <a:pt x="11894" y="13439"/>
                  </a:lnTo>
                  <a:lnTo>
                    <a:pt x="11508" y="13747"/>
                  </a:lnTo>
                  <a:lnTo>
                    <a:pt x="11083" y="14018"/>
                  </a:lnTo>
                  <a:lnTo>
                    <a:pt x="10658" y="14249"/>
                  </a:lnTo>
                  <a:lnTo>
                    <a:pt x="10233" y="14442"/>
                  </a:lnTo>
                  <a:lnTo>
                    <a:pt x="9770" y="14597"/>
                  </a:lnTo>
                  <a:lnTo>
                    <a:pt x="9307" y="14751"/>
                  </a:lnTo>
                  <a:lnTo>
                    <a:pt x="8843" y="14829"/>
                  </a:lnTo>
                  <a:lnTo>
                    <a:pt x="8341" y="14906"/>
                  </a:lnTo>
                  <a:lnTo>
                    <a:pt x="7878" y="14944"/>
                  </a:lnTo>
                  <a:lnTo>
                    <a:pt x="7376" y="14944"/>
                  </a:lnTo>
                  <a:lnTo>
                    <a:pt x="6912" y="14906"/>
                  </a:lnTo>
                  <a:lnTo>
                    <a:pt x="6410" y="14867"/>
                  </a:lnTo>
                  <a:lnTo>
                    <a:pt x="5947" y="14751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6" y="14288"/>
                  </a:lnTo>
                  <a:lnTo>
                    <a:pt x="4711" y="14018"/>
                  </a:lnTo>
                  <a:lnTo>
                    <a:pt x="4750" y="13709"/>
                  </a:lnTo>
                  <a:lnTo>
                    <a:pt x="4711" y="13593"/>
                  </a:lnTo>
                  <a:lnTo>
                    <a:pt x="5561" y="13284"/>
                  </a:lnTo>
                  <a:lnTo>
                    <a:pt x="6410" y="13091"/>
                  </a:lnTo>
                  <a:lnTo>
                    <a:pt x="7299" y="12937"/>
                  </a:lnTo>
                  <a:lnTo>
                    <a:pt x="8187" y="12821"/>
                  </a:lnTo>
                  <a:close/>
                  <a:moveTo>
                    <a:pt x="6990" y="1"/>
                  </a:moveTo>
                  <a:lnTo>
                    <a:pt x="6449" y="78"/>
                  </a:lnTo>
                  <a:lnTo>
                    <a:pt x="5870" y="194"/>
                  </a:lnTo>
                  <a:lnTo>
                    <a:pt x="5329" y="348"/>
                  </a:lnTo>
                  <a:lnTo>
                    <a:pt x="4789" y="580"/>
                  </a:lnTo>
                  <a:lnTo>
                    <a:pt x="4248" y="811"/>
                  </a:lnTo>
                  <a:lnTo>
                    <a:pt x="3785" y="1082"/>
                  </a:lnTo>
                  <a:lnTo>
                    <a:pt x="3283" y="1391"/>
                  </a:lnTo>
                  <a:lnTo>
                    <a:pt x="2819" y="1738"/>
                  </a:lnTo>
                  <a:lnTo>
                    <a:pt x="2394" y="2124"/>
                  </a:lnTo>
                  <a:lnTo>
                    <a:pt x="2008" y="2549"/>
                  </a:lnTo>
                  <a:lnTo>
                    <a:pt x="1622" y="3013"/>
                  </a:lnTo>
                  <a:lnTo>
                    <a:pt x="1275" y="3476"/>
                  </a:lnTo>
                  <a:lnTo>
                    <a:pt x="966" y="3978"/>
                  </a:lnTo>
                  <a:lnTo>
                    <a:pt x="695" y="4596"/>
                  </a:lnTo>
                  <a:lnTo>
                    <a:pt x="425" y="5214"/>
                  </a:lnTo>
                  <a:lnTo>
                    <a:pt x="232" y="5870"/>
                  </a:lnTo>
                  <a:lnTo>
                    <a:pt x="116" y="6526"/>
                  </a:lnTo>
                  <a:lnTo>
                    <a:pt x="39" y="7222"/>
                  </a:lnTo>
                  <a:lnTo>
                    <a:pt x="0" y="7878"/>
                  </a:lnTo>
                  <a:lnTo>
                    <a:pt x="39" y="8573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199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1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481"/>
                  </a:lnTo>
                  <a:lnTo>
                    <a:pt x="4132" y="14597"/>
                  </a:lnTo>
                  <a:lnTo>
                    <a:pt x="4557" y="14790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53"/>
                  </a:lnTo>
                  <a:lnTo>
                    <a:pt x="6333" y="15369"/>
                  </a:lnTo>
                  <a:lnTo>
                    <a:pt x="6797" y="15408"/>
                  </a:lnTo>
                  <a:lnTo>
                    <a:pt x="7299" y="15446"/>
                  </a:lnTo>
                  <a:lnTo>
                    <a:pt x="8225" y="15446"/>
                  </a:lnTo>
                  <a:lnTo>
                    <a:pt x="8689" y="15369"/>
                  </a:lnTo>
                  <a:lnTo>
                    <a:pt x="9152" y="15292"/>
                  </a:lnTo>
                  <a:lnTo>
                    <a:pt x="9615" y="15176"/>
                  </a:lnTo>
                  <a:lnTo>
                    <a:pt x="10079" y="15022"/>
                  </a:lnTo>
                  <a:lnTo>
                    <a:pt x="10542" y="14867"/>
                  </a:lnTo>
                  <a:lnTo>
                    <a:pt x="10967" y="14674"/>
                  </a:lnTo>
                  <a:lnTo>
                    <a:pt x="11392" y="14442"/>
                  </a:lnTo>
                  <a:lnTo>
                    <a:pt x="11855" y="14134"/>
                  </a:lnTo>
                  <a:lnTo>
                    <a:pt x="12318" y="13747"/>
                  </a:lnTo>
                  <a:lnTo>
                    <a:pt x="12743" y="13361"/>
                  </a:lnTo>
                  <a:lnTo>
                    <a:pt x="13129" y="12975"/>
                  </a:lnTo>
                  <a:lnTo>
                    <a:pt x="13477" y="12512"/>
                  </a:lnTo>
                  <a:lnTo>
                    <a:pt x="13786" y="12048"/>
                  </a:lnTo>
                  <a:lnTo>
                    <a:pt x="14056" y="11546"/>
                  </a:lnTo>
                  <a:lnTo>
                    <a:pt x="14288" y="11044"/>
                  </a:lnTo>
                  <a:lnTo>
                    <a:pt x="14520" y="10504"/>
                  </a:lnTo>
                  <a:lnTo>
                    <a:pt x="14674" y="9963"/>
                  </a:lnTo>
                  <a:lnTo>
                    <a:pt x="14828" y="9423"/>
                  </a:lnTo>
                  <a:lnTo>
                    <a:pt x="14906" y="8843"/>
                  </a:lnTo>
                  <a:lnTo>
                    <a:pt x="14983" y="8264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4" y="6565"/>
                  </a:lnTo>
                  <a:lnTo>
                    <a:pt x="14828" y="5986"/>
                  </a:lnTo>
                  <a:lnTo>
                    <a:pt x="14674" y="5368"/>
                  </a:lnTo>
                  <a:lnTo>
                    <a:pt x="14481" y="4789"/>
                  </a:lnTo>
                  <a:lnTo>
                    <a:pt x="14249" y="4248"/>
                  </a:lnTo>
                  <a:lnTo>
                    <a:pt x="13979" y="3708"/>
                  </a:lnTo>
                  <a:lnTo>
                    <a:pt x="13670" y="3206"/>
                  </a:lnTo>
                  <a:lnTo>
                    <a:pt x="13322" y="2742"/>
                  </a:lnTo>
                  <a:lnTo>
                    <a:pt x="12936" y="2279"/>
                  </a:lnTo>
                  <a:lnTo>
                    <a:pt x="12512" y="1893"/>
                  </a:lnTo>
                  <a:lnTo>
                    <a:pt x="12048" y="1507"/>
                  </a:lnTo>
                  <a:lnTo>
                    <a:pt x="11585" y="1159"/>
                  </a:lnTo>
                  <a:lnTo>
                    <a:pt x="11083" y="850"/>
                  </a:lnTo>
                  <a:lnTo>
                    <a:pt x="10542" y="580"/>
                  </a:lnTo>
                  <a:lnTo>
                    <a:pt x="9963" y="387"/>
                  </a:lnTo>
                  <a:lnTo>
                    <a:pt x="9384" y="194"/>
                  </a:lnTo>
                  <a:lnTo>
                    <a:pt x="8766" y="78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13"/>
            <p:cNvSpPr/>
            <p:nvPr/>
          </p:nvSpPr>
          <p:spPr>
            <a:xfrm>
              <a:off x="3315725" y="3754775"/>
              <a:ext cx="374575" cy="387150"/>
            </a:xfrm>
            <a:custGeom>
              <a:avLst/>
              <a:gdLst/>
              <a:ahLst/>
              <a:cxnLst/>
              <a:rect l="l" t="t" r="r" b="b"/>
              <a:pathLst>
                <a:path w="14983" h="15486" extrusionOk="0">
                  <a:moveTo>
                    <a:pt x="7453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44"/>
                  </a:lnTo>
                  <a:lnTo>
                    <a:pt x="10697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40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80" y="9230"/>
                  </a:lnTo>
                  <a:lnTo>
                    <a:pt x="4171" y="10041"/>
                  </a:lnTo>
                  <a:lnTo>
                    <a:pt x="3978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53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9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53" y="503"/>
                  </a:lnTo>
                  <a:close/>
                  <a:moveTo>
                    <a:pt x="11932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13" y="3206"/>
                  </a:lnTo>
                  <a:lnTo>
                    <a:pt x="13322" y="3669"/>
                  </a:lnTo>
                  <a:lnTo>
                    <a:pt x="13593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2"/>
                  </a:lnTo>
                  <a:lnTo>
                    <a:pt x="11392" y="7145"/>
                  </a:lnTo>
                  <a:lnTo>
                    <a:pt x="10658" y="7415"/>
                  </a:lnTo>
                  <a:lnTo>
                    <a:pt x="9924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8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8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2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1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7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30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42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19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1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286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39"/>
                  </a:lnTo>
                  <a:lnTo>
                    <a:pt x="3051" y="13477"/>
                  </a:lnTo>
                  <a:lnTo>
                    <a:pt x="2974" y="13516"/>
                  </a:lnTo>
                  <a:lnTo>
                    <a:pt x="3051" y="13362"/>
                  </a:lnTo>
                  <a:lnTo>
                    <a:pt x="3167" y="13207"/>
                  </a:lnTo>
                  <a:lnTo>
                    <a:pt x="3321" y="13130"/>
                  </a:lnTo>
                  <a:lnTo>
                    <a:pt x="3476" y="13014"/>
                  </a:lnTo>
                  <a:lnTo>
                    <a:pt x="3669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1" y="13362"/>
                  </a:lnTo>
                  <a:lnTo>
                    <a:pt x="11894" y="13477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11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7" y="12860"/>
                  </a:lnTo>
                  <a:close/>
                  <a:moveTo>
                    <a:pt x="7569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46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6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4" y="14520"/>
                  </a:lnTo>
                  <a:lnTo>
                    <a:pt x="4093" y="14597"/>
                  </a:lnTo>
                  <a:lnTo>
                    <a:pt x="4518" y="14829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60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9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2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4" y="233"/>
                  </a:lnTo>
                  <a:lnTo>
                    <a:pt x="8766" y="117"/>
                  </a:lnTo>
                  <a:lnTo>
                    <a:pt x="8187" y="40"/>
                  </a:lnTo>
                  <a:lnTo>
                    <a:pt x="756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13"/>
            <p:cNvSpPr/>
            <p:nvPr/>
          </p:nvSpPr>
          <p:spPr>
            <a:xfrm>
              <a:off x="4674950" y="1001550"/>
              <a:ext cx="375575" cy="387150"/>
            </a:xfrm>
            <a:custGeom>
              <a:avLst/>
              <a:gdLst/>
              <a:ahLst/>
              <a:cxnLst/>
              <a:rect l="l" t="t" r="r" b="b"/>
              <a:pathLst>
                <a:path w="15023" h="15486" extrusionOk="0">
                  <a:moveTo>
                    <a:pt x="7492" y="503"/>
                  </a:moveTo>
                  <a:lnTo>
                    <a:pt x="8033" y="541"/>
                  </a:lnTo>
                  <a:lnTo>
                    <a:pt x="8612" y="580"/>
                  </a:lnTo>
                  <a:lnTo>
                    <a:pt x="9153" y="696"/>
                  </a:lnTo>
                  <a:lnTo>
                    <a:pt x="9693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1" y="1545"/>
                  </a:lnTo>
                  <a:lnTo>
                    <a:pt x="11624" y="1815"/>
                  </a:lnTo>
                  <a:lnTo>
                    <a:pt x="10813" y="2202"/>
                  </a:lnTo>
                  <a:lnTo>
                    <a:pt x="10079" y="2626"/>
                  </a:lnTo>
                  <a:lnTo>
                    <a:pt x="9307" y="3090"/>
                  </a:lnTo>
                  <a:lnTo>
                    <a:pt x="8612" y="3630"/>
                  </a:lnTo>
                  <a:lnTo>
                    <a:pt x="7956" y="4171"/>
                  </a:lnTo>
                  <a:lnTo>
                    <a:pt x="7299" y="4789"/>
                  </a:lnTo>
                  <a:lnTo>
                    <a:pt x="6720" y="5445"/>
                  </a:lnTo>
                  <a:lnTo>
                    <a:pt x="6141" y="6140"/>
                  </a:lnTo>
                  <a:lnTo>
                    <a:pt x="5639" y="6874"/>
                  </a:lnTo>
                  <a:lnTo>
                    <a:pt x="5214" y="7646"/>
                  </a:lnTo>
                  <a:lnTo>
                    <a:pt x="4789" y="8419"/>
                  </a:lnTo>
                  <a:lnTo>
                    <a:pt x="4480" y="9230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4" y="11778"/>
                  </a:lnTo>
                  <a:lnTo>
                    <a:pt x="3747" y="12666"/>
                  </a:lnTo>
                  <a:lnTo>
                    <a:pt x="3592" y="12666"/>
                  </a:lnTo>
                  <a:lnTo>
                    <a:pt x="3283" y="11855"/>
                  </a:lnTo>
                  <a:lnTo>
                    <a:pt x="3052" y="11044"/>
                  </a:lnTo>
                  <a:lnTo>
                    <a:pt x="2858" y="10195"/>
                  </a:lnTo>
                  <a:lnTo>
                    <a:pt x="2704" y="9345"/>
                  </a:lnTo>
                  <a:lnTo>
                    <a:pt x="2588" y="8534"/>
                  </a:lnTo>
                  <a:lnTo>
                    <a:pt x="2550" y="7685"/>
                  </a:lnTo>
                  <a:lnTo>
                    <a:pt x="2588" y="6797"/>
                  </a:lnTo>
                  <a:lnTo>
                    <a:pt x="2704" y="5947"/>
                  </a:lnTo>
                  <a:lnTo>
                    <a:pt x="2858" y="5214"/>
                  </a:lnTo>
                  <a:lnTo>
                    <a:pt x="3052" y="4519"/>
                  </a:lnTo>
                  <a:lnTo>
                    <a:pt x="3322" y="3823"/>
                  </a:lnTo>
                  <a:lnTo>
                    <a:pt x="3669" y="3206"/>
                  </a:lnTo>
                  <a:lnTo>
                    <a:pt x="4017" y="2588"/>
                  </a:lnTo>
                  <a:lnTo>
                    <a:pt x="4442" y="1970"/>
                  </a:lnTo>
                  <a:lnTo>
                    <a:pt x="4905" y="1429"/>
                  </a:lnTo>
                  <a:lnTo>
                    <a:pt x="5407" y="889"/>
                  </a:lnTo>
                  <a:lnTo>
                    <a:pt x="5909" y="734"/>
                  </a:lnTo>
                  <a:lnTo>
                    <a:pt x="6411" y="618"/>
                  </a:lnTo>
                  <a:lnTo>
                    <a:pt x="6952" y="541"/>
                  </a:lnTo>
                  <a:lnTo>
                    <a:pt x="7492" y="503"/>
                  </a:lnTo>
                  <a:close/>
                  <a:moveTo>
                    <a:pt x="11972" y="2086"/>
                  </a:moveTo>
                  <a:lnTo>
                    <a:pt x="12358" y="2433"/>
                  </a:lnTo>
                  <a:lnTo>
                    <a:pt x="12705" y="2819"/>
                  </a:lnTo>
                  <a:lnTo>
                    <a:pt x="13053" y="3206"/>
                  </a:lnTo>
                  <a:lnTo>
                    <a:pt x="13323" y="3669"/>
                  </a:lnTo>
                  <a:lnTo>
                    <a:pt x="13593" y="4094"/>
                  </a:lnTo>
                  <a:lnTo>
                    <a:pt x="13864" y="4596"/>
                  </a:lnTo>
                  <a:lnTo>
                    <a:pt x="14057" y="5098"/>
                  </a:lnTo>
                  <a:lnTo>
                    <a:pt x="14211" y="5600"/>
                  </a:lnTo>
                  <a:lnTo>
                    <a:pt x="14327" y="6102"/>
                  </a:lnTo>
                  <a:lnTo>
                    <a:pt x="14443" y="6642"/>
                  </a:lnTo>
                  <a:lnTo>
                    <a:pt x="13671" y="6681"/>
                  </a:lnTo>
                  <a:lnTo>
                    <a:pt x="12898" y="6797"/>
                  </a:lnTo>
                  <a:lnTo>
                    <a:pt x="12165" y="6951"/>
                  </a:lnTo>
                  <a:lnTo>
                    <a:pt x="11392" y="7144"/>
                  </a:lnTo>
                  <a:lnTo>
                    <a:pt x="10659" y="7415"/>
                  </a:lnTo>
                  <a:lnTo>
                    <a:pt x="9964" y="7724"/>
                  </a:lnTo>
                  <a:lnTo>
                    <a:pt x="9230" y="8032"/>
                  </a:lnTo>
                  <a:lnTo>
                    <a:pt x="8535" y="8419"/>
                  </a:lnTo>
                  <a:lnTo>
                    <a:pt x="7878" y="8843"/>
                  </a:lnTo>
                  <a:lnTo>
                    <a:pt x="7261" y="9307"/>
                  </a:lnTo>
                  <a:lnTo>
                    <a:pt x="6643" y="9809"/>
                  </a:lnTo>
                  <a:lnTo>
                    <a:pt x="6102" y="10349"/>
                  </a:lnTo>
                  <a:lnTo>
                    <a:pt x="5561" y="10890"/>
                  </a:lnTo>
                  <a:lnTo>
                    <a:pt x="5098" y="11508"/>
                  </a:lnTo>
                  <a:lnTo>
                    <a:pt x="4635" y="12126"/>
                  </a:lnTo>
                  <a:lnTo>
                    <a:pt x="4249" y="12821"/>
                  </a:lnTo>
                  <a:lnTo>
                    <a:pt x="4133" y="12743"/>
                  </a:lnTo>
                  <a:lnTo>
                    <a:pt x="3978" y="12666"/>
                  </a:lnTo>
                  <a:lnTo>
                    <a:pt x="4094" y="11817"/>
                  </a:lnTo>
                  <a:lnTo>
                    <a:pt x="4326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4" y="8496"/>
                  </a:lnTo>
                  <a:lnTo>
                    <a:pt x="5600" y="7724"/>
                  </a:lnTo>
                  <a:lnTo>
                    <a:pt x="6025" y="6990"/>
                  </a:lnTo>
                  <a:lnTo>
                    <a:pt x="6527" y="6295"/>
                  </a:lnTo>
                  <a:lnTo>
                    <a:pt x="7067" y="5600"/>
                  </a:lnTo>
                  <a:lnTo>
                    <a:pt x="7608" y="4982"/>
                  </a:lnTo>
                  <a:lnTo>
                    <a:pt x="8226" y="4403"/>
                  </a:lnTo>
                  <a:lnTo>
                    <a:pt x="8921" y="3823"/>
                  </a:lnTo>
                  <a:lnTo>
                    <a:pt x="9616" y="3321"/>
                  </a:lnTo>
                  <a:lnTo>
                    <a:pt x="10350" y="2858"/>
                  </a:lnTo>
                  <a:lnTo>
                    <a:pt x="11122" y="2472"/>
                  </a:lnTo>
                  <a:lnTo>
                    <a:pt x="11972" y="2086"/>
                  </a:lnTo>
                  <a:close/>
                  <a:moveTo>
                    <a:pt x="14482" y="6990"/>
                  </a:moveTo>
                  <a:lnTo>
                    <a:pt x="14482" y="7839"/>
                  </a:lnTo>
                  <a:lnTo>
                    <a:pt x="14443" y="8689"/>
                  </a:lnTo>
                  <a:lnTo>
                    <a:pt x="14288" y="9538"/>
                  </a:lnTo>
                  <a:lnTo>
                    <a:pt x="14173" y="9963"/>
                  </a:lnTo>
                  <a:lnTo>
                    <a:pt x="14057" y="10349"/>
                  </a:lnTo>
                  <a:lnTo>
                    <a:pt x="13902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3" y="12241"/>
                  </a:lnTo>
                  <a:lnTo>
                    <a:pt x="12782" y="12589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2" y="13052"/>
                  </a:lnTo>
                  <a:lnTo>
                    <a:pt x="11701" y="12937"/>
                  </a:lnTo>
                  <a:lnTo>
                    <a:pt x="11122" y="12782"/>
                  </a:lnTo>
                  <a:lnTo>
                    <a:pt x="10543" y="12628"/>
                  </a:lnTo>
                  <a:lnTo>
                    <a:pt x="10002" y="12550"/>
                  </a:lnTo>
                  <a:lnTo>
                    <a:pt x="9423" y="12512"/>
                  </a:lnTo>
                  <a:lnTo>
                    <a:pt x="8844" y="12473"/>
                  </a:lnTo>
                  <a:lnTo>
                    <a:pt x="8303" y="12473"/>
                  </a:lnTo>
                  <a:lnTo>
                    <a:pt x="7763" y="12512"/>
                  </a:lnTo>
                  <a:lnTo>
                    <a:pt x="7222" y="12589"/>
                  </a:lnTo>
                  <a:lnTo>
                    <a:pt x="6720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1"/>
                  </a:lnTo>
                  <a:lnTo>
                    <a:pt x="4557" y="13130"/>
                  </a:lnTo>
                  <a:lnTo>
                    <a:pt x="4442" y="12937"/>
                  </a:lnTo>
                  <a:lnTo>
                    <a:pt x="4905" y="12319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1" y="10620"/>
                  </a:lnTo>
                  <a:lnTo>
                    <a:pt x="6990" y="10118"/>
                  </a:lnTo>
                  <a:lnTo>
                    <a:pt x="7569" y="9654"/>
                  </a:lnTo>
                  <a:lnTo>
                    <a:pt x="8149" y="9230"/>
                  </a:lnTo>
                  <a:lnTo>
                    <a:pt x="8767" y="8805"/>
                  </a:lnTo>
                  <a:lnTo>
                    <a:pt x="9423" y="8457"/>
                  </a:lnTo>
                  <a:lnTo>
                    <a:pt x="10079" y="8110"/>
                  </a:lnTo>
                  <a:lnTo>
                    <a:pt x="10736" y="7839"/>
                  </a:lnTo>
                  <a:lnTo>
                    <a:pt x="11470" y="7569"/>
                  </a:lnTo>
                  <a:lnTo>
                    <a:pt x="12165" y="7376"/>
                  </a:lnTo>
                  <a:lnTo>
                    <a:pt x="12937" y="7183"/>
                  </a:lnTo>
                  <a:lnTo>
                    <a:pt x="13671" y="7067"/>
                  </a:lnTo>
                  <a:lnTo>
                    <a:pt x="14482" y="6990"/>
                  </a:lnTo>
                  <a:close/>
                  <a:moveTo>
                    <a:pt x="4519" y="1236"/>
                  </a:moveTo>
                  <a:lnTo>
                    <a:pt x="4055" y="1854"/>
                  </a:lnTo>
                  <a:lnTo>
                    <a:pt x="3631" y="2472"/>
                  </a:lnTo>
                  <a:lnTo>
                    <a:pt x="3245" y="3128"/>
                  </a:lnTo>
                  <a:lnTo>
                    <a:pt x="2936" y="3823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8" y="6025"/>
                  </a:lnTo>
                  <a:lnTo>
                    <a:pt x="2241" y="6797"/>
                  </a:lnTo>
                  <a:lnTo>
                    <a:pt x="2202" y="7569"/>
                  </a:lnTo>
                  <a:lnTo>
                    <a:pt x="2202" y="8341"/>
                  </a:lnTo>
                  <a:lnTo>
                    <a:pt x="2279" y="9114"/>
                  </a:lnTo>
                  <a:lnTo>
                    <a:pt x="2395" y="9886"/>
                  </a:lnTo>
                  <a:lnTo>
                    <a:pt x="2550" y="10620"/>
                  </a:lnTo>
                  <a:lnTo>
                    <a:pt x="2781" y="11353"/>
                  </a:lnTo>
                  <a:lnTo>
                    <a:pt x="3013" y="12087"/>
                  </a:lnTo>
                  <a:lnTo>
                    <a:pt x="3322" y="12743"/>
                  </a:lnTo>
                  <a:lnTo>
                    <a:pt x="3129" y="12898"/>
                  </a:lnTo>
                  <a:lnTo>
                    <a:pt x="2936" y="13052"/>
                  </a:lnTo>
                  <a:lnTo>
                    <a:pt x="2820" y="13245"/>
                  </a:lnTo>
                  <a:lnTo>
                    <a:pt x="2743" y="13439"/>
                  </a:lnTo>
                  <a:lnTo>
                    <a:pt x="2395" y="13014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7" y="11624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9" y="10118"/>
                  </a:lnTo>
                  <a:lnTo>
                    <a:pt x="735" y="9616"/>
                  </a:lnTo>
                  <a:lnTo>
                    <a:pt x="619" y="9114"/>
                  </a:lnTo>
                  <a:lnTo>
                    <a:pt x="542" y="8573"/>
                  </a:lnTo>
                  <a:lnTo>
                    <a:pt x="503" y="8032"/>
                  </a:lnTo>
                  <a:lnTo>
                    <a:pt x="503" y="7492"/>
                  </a:lnTo>
                  <a:lnTo>
                    <a:pt x="542" y="6951"/>
                  </a:lnTo>
                  <a:lnTo>
                    <a:pt x="619" y="6411"/>
                  </a:lnTo>
                  <a:lnTo>
                    <a:pt x="773" y="5870"/>
                  </a:lnTo>
                  <a:lnTo>
                    <a:pt x="928" y="5329"/>
                  </a:lnTo>
                  <a:lnTo>
                    <a:pt x="1198" y="4673"/>
                  </a:lnTo>
                  <a:lnTo>
                    <a:pt x="1546" y="4055"/>
                  </a:lnTo>
                  <a:lnTo>
                    <a:pt x="1932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2009"/>
                  </a:lnTo>
                  <a:lnTo>
                    <a:pt x="3940" y="1584"/>
                  </a:lnTo>
                  <a:lnTo>
                    <a:pt x="4519" y="1236"/>
                  </a:lnTo>
                  <a:close/>
                  <a:moveTo>
                    <a:pt x="3862" y="12975"/>
                  </a:moveTo>
                  <a:lnTo>
                    <a:pt x="4017" y="13052"/>
                  </a:lnTo>
                  <a:lnTo>
                    <a:pt x="4171" y="13168"/>
                  </a:lnTo>
                  <a:lnTo>
                    <a:pt x="4287" y="13284"/>
                  </a:lnTo>
                  <a:lnTo>
                    <a:pt x="4326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6" y="13941"/>
                  </a:lnTo>
                  <a:lnTo>
                    <a:pt x="4210" y="14095"/>
                  </a:lnTo>
                  <a:lnTo>
                    <a:pt x="3785" y="13825"/>
                  </a:lnTo>
                  <a:lnTo>
                    <a:pt x="3360" y="13477"/>
                  </a:lnTo>
                  <a:lnTo>
                    <a:pt x="3245" y="13439"/>
                  </a:lnTo>
                  <a:lnTo>
                    <a:pt x="3167" y="13439"/>
                  </a:lnTo>
                  <a:lnTo>
                    <a:pt x="3052" y="13477"/>
                  </a:lnTo>
                  <a:lnTo>
                    <a:pt x="2974" y="13516"/>
                  </a:lnTo>
                  <a:lnTo>
                    <a:pt x="3052" y="13361"/>
                  </a:lnTo>
                  <a:lnTo>
                    <a:pt x="3167" y="13207"/>
                  </a:lnTo>
                  <a:lnTo>
                    <a:pt x="3322" y="13130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53" y="12859"/>
                  </a:moveTo>
                  <a:lnTo>
                    <a:pt x="9616" y="12898"/>
                  </a:lnTo>
                  <a:lnTo>
                    <a:pt x="10118" y="12975"/>
                  </a:lnTo>
                  <a:lnTo>
                    <a:pt x="10504" y="13014"/>
                  </a:lnTo>
                  <a:lnTo>
                    <a:pt x="11006" y="13130"/>
                  </a:lnTo>
                  <a:lnTo>
                    <a:pt x="11508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8"/>
                  </a:lnTo>
                  <a:lnTo>
                    <a:pt x="10659" y="14249"/>
                  </a:lnTo>
                  <a:lnTo>
                    <a:pt x="10234" y="14443"/>
                  </a:lnTo>
                  <a:lnTo>
                    <a:pt x="9770" y="14636"/>
                  </a:lnTo>
                  <a:lnTo>
                    <a:pt x="9307" y="14751"/>
                  </a:lnTo>
                  <a:lnTo>
                    <a:pt x="8844" y="14867"/>
                  </a:lnTo>
                  <a:lnTo>
                    <a:pt x="8342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3" y="14945"/>
                  </a:lnTo>
                  <a:lnTo>
                    <a:pt x="6411" y="14867"/>
                  </a:lnTo>
                  <a:lnTo>
                    <a:pt x="5948" y="14790"/>
                  </a:lnTo>
                  <a:lnTo>
                    <a:pt x="5484" y="14636"/>
                  </a:lnTo>
                  <a:lnTo>
                    <a:pt x="5021" y="14481"/>
                  </a:lnTo>
                  <a:lnTo>
                    <a:pt x="4596" y="14288"/>
                  </a:lnTo>
                  <a:lnTo>
                    <a:pt x="4712" y="14018"/>
                  </a:lnTo>
                  <a:lnTo>
                    <a:pt x="4751" y="13747"/>
                  </a:lnTo>
                  <a:lnTo>
                    <a:pt x="4712" y="13593"/>
                  </a:lnTo>
                  <a:lnTo>
                    <a:pt x="5561" y="13323"/>
                  </a:lnTo>
                  <a:lnTo>
                    <a:pt x="6411" y="13091"/>
                  </a:lnTo>
                  <a:lnTo>
                    <a:pt x="7299" y="12937"/>
                  </a:lnTo>
                  <a:lnTo>
                    <a:pt x="8187" y="12859"/>
                  </a:lnTo>
                  <a:close/>
                  <a:moveTo>
                    <a:pt x="7608" y="1"/>
                  </a:moveTo>
                  <a:lnTo>
                    <a:pt x="6990" y="39"/>
                  </a:lnTo>
                  <a:lnTo>
                    <a:pt x="6450" y="116"/>
                  </a:lnTo>
                  <a:lnTo>
                    <a:pt x="5870" y="232"/>
                  </a:lnTo>
                  <a:lnTo>
                    <a:pt x="5330" y="387"/>
                  </a:lnTo>
                  <a:lnTo>
                    <a:pt x="4789" y="580"/>
                  </a:lnTo>
                  <a:lnTo>
                    <a:pt x="4249" y="812"/>
                  </a:lnTo>
                  <a:lnTo>
                    <a:pt x="3785" y="1120"/>
                  </a:lnTo>
                  <a:lnTo>
                    <a:pt x="3283" y="1429"/>
                  </a:lnTo>
                  <a:lnTo>
                    <a:pt x="2820" y="1777"/>
                  </a:lnTo>
                  <a:lnTo>
                    <a:pt x="2395" y="2163"/>
                  </a:lnTo>
                  <a:lnTo>
                    <a:pt x="2009" y="2588"/>
                  </a:lnTo>
                  <a:lnTo>
                    <a:pt x="1623" y="3013"/>
                  </a:lnTo>
                  <a:lnTo>
                    <a:pt x="1275" y="3515"/>
                  </a:lnTo>
                  <a:lnTo>
                    <a:pt x="966" y="4017"/>
                  </a:lnTo>
                  <a:lnTo>
                    <a:pt x="696" y="4596"/>
                  </a:lnTo>
                  <a:lnTo>
                    <a:pt x="426" y="5252"/>
                  </a:lnTo>
                  <a:lnTo>
                    <a:pt x="233" y="5909"/>
                  </a:lnTo>
                  <a:lnTo>
                    <a:pt x="117" y="6565"/>
                  </a:lnTo>
                  <a:lnTo>
                    <a:pt x="40" y="7222"/>
                  </a:lnTo>
                  <a:lnTo>
                    <a:pt x="1" y="7917"/>
                  </a:lnTo>
                  <a:lnTo>
                    <a:pt x="40" y="8612"/>
                  </a:lnTo>
                  <a:lnTo>
                    <a:pt x="117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6" y="11238"/>
                  </a:lnTo>
                  <a:lnTo>
                    <a:pt x="1005" y="11817"/>
                  </a:lnTo>
                  <a:lnTo>
                    <a:pt x="1352" y="12396"/>
                  </a:lnTo>
                  <a:lnTo>
                    <a:pt x="1739" y="12937"/>
                  </a:lnTo>
                  <a:lnTo>
                    <a:pt x="2202" y="13439"/>
                  </a:lnTo>
                  <a:lnTo>
                    <a:pt x="2704" y="13902"/>
                  </a:lnTo>
                  <a:lnTo>
                    <a:pt x="2781" y="13941"/>
                  </a:lnTo>
                  <a:lnTo>
                    <a:pt x="2820" y="13941"/>
                  </a:lnTo>
                  <a:lnTo>
                    <a:pt x="2936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520"/>
                  </a:lnTo>
                  <a:lnTo>
                    <a:pt x="4133" y="14597"/>
                  </a:lnTo>
                  <a:lnTo>
                    <a:pt x="4557" y="14829"/>
                  </a:lnTo>
                  <a:lnTo>
                    <a:pt x="4982" y="14983"/>
                  </a:lnTo>
                  <a:lnTo>
                    <a:pt x="5407" y="15138"/>
                  </a:lnTo>
                  <a:lnTo>
                    <a:pt x="5870" y="15292"/>
                  </a:lnTo>
                  <a:lnTo>
                    <a:pt x="6334" y="15369"/>
                  </a:lnTo>
                  <a:lnTo>
                    <a:pt x="6797" y="15447"/>
                  </a:lnTo>
                  <a:lnTo>
                    <a:pt x="7299" y="15485"/>
                  </a:lnTo>
                  <a:lnTo>
                    <a:pt x="7763" y="15485"/>
                  </a:lnTo>
                  <a:lnTo>
                    <a:pt x="8226" y="15447"/>
                  </a:lnTo>
                  <a:lnTo>
                    <a:pt x="8689" y="15408"/>
                  </a:lnTo>
                  <a:lnTo>
                    <a:pt x="9153" y="15331"/>
                  </a:lnTo>
                  <a:lnTo>
                    <a:pt x="9616" y="15215"/>
                  </a:lnTo>
                  <a:lnTo>
                    <a:pt x="10079" y="15060"/>
                  </a:lnTo>
                  <a:lnTo>
                    <a:pt x="10543" y="14867"/>
                  </a:lnTo>
                  <a:lnTo>
                    <a:pt x="10968" y="14674"/>
                  </a:lnTo>
                  <a:lnTo>
                    <a:pt x="11392" y="14443"/>
                  </a:lnTo>
                  <a:lnTo>
                    <a:pt x="11856" y="14134"/>
                  </a:lnTo>
                  <a:lnTo>
                    <a:pt x="12319" y="13786"/>
                  </a:lnTo>
                  <a:lnTo>
                    <a:pt x="12744" y="13400"/>
                  </a:lnTo>
                  <a:lnTo>
                    <a:pt x="13130" y="12975"/>
                  </a:lnTo>
                  <a:lnTo>
                    <a:pt x="13478" y="12550"/>
                  </a:lnTo>
                  <a:lnTo>
                    <a:pt x="13786" y="12048"/>
                  </a:lnTo>
                  <a:lnTo>
                    <a:pt x="14057" y="11585"/>
                  </a:lnTo>
                  <a:lnTo>
                    <a:pt x="14288" y="11044"/>
                  </a:lnTo>
                  <a:lnTo>
                    <a:pt x="14520" y="10542"/>
                  </a:lnTo>
                  <a:lnTo>
                    <a:pt x="14675" y="10002"/>
                  </a:lnTo>
                  <a:lnTo>
                    <a:pt x="14829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5" y="6604"/>
                  </a:lnTo>
                  <a:lnTo>
                    <a:pt x="14829" y="5986"/>
                  </a:lnTo>
                  <a:lnTo>
                    <a:pt x="14675" y="5407"/>
                  </a:lnTo>
                  <a:lnTo>
                    <a:pt x="14482" y="4827"/>
                  </a:lnTo>
                  <a:lnTo>
                    <a:pt x="14250" y="4287"/>
                  </a:lnTo>
                  <a:lnTo>
                    <a:pt x="13980" y="3746"/>
                  </a:lnTo>
                  <a:lnTo>
                    <a:pt x="13671" y="3244"/>
                  </a:lnTo>
                  <a:lnTo>
                    <a:pt x="13323" y="2742"/>
                  </a:lnTo>
                  <a:lnTo>
                    <a:pt x="12937" y="2317"/>
                  </a:lnTo>
                  <a:lnTo>
                    <a:pt x="12512" y="1893"/>
                  </a:lnTo>
                  <a:lnTo>
                    <a:pt x="12049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3" y="618"/>
                  </a:lnTo>
                  <a:lnTo>
                    <a:pt x="9964" y="387"/>
                  </a:lnTo>
                  <a:lnTo>
                    <a:pt x="9384" y="232"/>
                  </a:lnTo>
                  <a:lnTo>
                    <a:pt x="8767" y="116"/>
                  </a:lnTo>
                  <a:lnTo>
                    <a:pt x="8187" y="39"/>
                  </a:lnTo>
                  <a:lnTo>
                    <a:pt x="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13"/>
            <p:cNvSpPr/>
            <p:nvPr/>
          </p:nvSpPr>
          <p:spPr>
            <a:xfrm>
              <a:off x="6760175" y="920450"/>
              <a:ext cx="375550" cy="387150"/>
            </a:xfrm>
            <a:custGeom>
              <a:avLst/>
              <a:gdLst/>
              <a:ahLst/>
              <a:cxnLst/>
              <a:rect l="l" t="t" r="r" b="b"/>
              <a:pathLst>
                <a:path w="15022" h="15486" extrusionOk="0">
                  <a:moveTo>
                    <a:pt x="7491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2" y="850"/>
                  </a:lnTo>
                  <a:lnTo>
                    <a:pt x="10194" y="1044"/>
                  </a:lnTo>
                  <a:lnTo>
                    <a:pt x="10696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79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79" y="9230"/>
                  </a:lnTo>
                  <a:lnTo>
                    <a:pt x="4170" y="10041"/>
                  </a:lnTo>
                  <a:lnTo>
                    <a:pt x="3977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91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8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91" y="503"/>
                  </a:lnTo>
                  <a:close/>
                  <a:moveTo>
                    <a:pt x="11971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52" y="3206"/>
                  </a:lnTo>
                  <a:lnTo>
                    <a:pt x="13322" y="3669"/>
                  </a:lnTo>
                  <a:lnTo>
                    <a:pt x="13592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7" y="6797"/>
                  </a:lnTo>
                  <a:lnTo>
                    <a:pt x="12164" y="6952"/>
                  </a:lnTo>
                  <a:lnTo>
                    <a:pt x="11391" y="7145"/>
                  </a:lnTo>
                  <a:lnTo>
                    <a:pt x="10658" y="7415"/>
                  </a:lnTo>
                  <a:lnTo>
                    <a:pt x="9963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7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7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1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0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719" y="12667"/>
                  </a:lnTo>
                  <a:lnTo>
                    <a:pt x="6178" y="12782"/>
                  </a:lnTo>
                  <a:lnTo>
                    <a:pt x="5676" y="12937"/>
                  </a:lnTo>
                  <a:lnTo>
                    <a:pt x="5174" y="13130"/>
                  </a:lnTo>
                  <a:lnTo>
                    <a:pt x="4672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69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4" y="4519"/>
                  </a:lnTo>
                  <a:lnTo>
                    <a:pt x="2471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80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6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58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0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8"/>
                  </a:lnTo>
                  <a:lnTo>
                    <a:pt x="3244" y="13439"/>
                  </a:lnTo>
                  <a:lnTo>
                    <a:pt x="3166" y="13439"/>
                  </a:lnTo>
                  <a:lnTo>
                    <a:pt x="3051" y="13478"/>
                  </a:lnTo>
                  <a:lnTo>
                    <a:pt x="2973" y="13516"/>
                  </a:lnTo>
                  <a:lnTo>
                    <a:pt x="3051" y="13362"/>
                  </a:lnTo>
                  <a:lnTo>
                    <a:pt x="3166" y="13207"/>
                  </a:lnTo>
                  <a:lnTo>
                    <a:pt x="3321" y="13130"/>
                  </a:lnTo>
                  <a:lnTo>
                    <a:pt x="3475" y="13014"/>
                  </a:lnTo>
                  <a:lnTo>
                    <a:pt x="3668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0" y="13362"/>
                  </a:lnTo>
                  <a:lnTo>
                    <a:pt x="11893" y="13478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7" y="14983"/>
                  </a:lnTo>
                  <a:lnTo>
                    <a:pt x="7375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3" y="14636"/>
                  </a:lnTo>
                  <a:lnTo>
                    <a:pt x="5020" y="14482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50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6" y="12860"/>
                  </a:lnTo>
                  <a:close/>
                  <a:moveTo>
                    <a:pt x="7607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84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5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9"/>
                  </a:lnTo>
                  <a:lnTo>
                    <a:pt x="270" y="9925"/>
                  </a:lnTo>
                  <a:lnTo>
                    <a:pt x="463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6" y="14134"/>
                  </a:lnTo>
                  <a:lnTo>
                    <a:pt x="3475" y="14327"/>
                  </a:lnTo>
                  <a:lnTo>
                    <a:pt x="3784" y="14520"/>
                  </a:lnTo>
                  <a:lnTo>
                    <a:pt x="4132" y="14597"/>
                  </a:lnTo>
                  <a:lnTo>
                    <a:pt x="4557" y="14829"/>
                  </a:lnTo>
                  <a:lnTo>
                    <a:pt x="4981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98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8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1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5" y="8882"/>
                  </a:lnTo>
                  <a:lnTo>
                    <a:pt x="14983" y="8303"/>
                  </a:lnTo>
                  <a:lnTo>
                    <a:pt x="15021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3" y="233"/>
                  </a:lnTo>
                  <a:lnTo>
                    <a:pt x="8766" y="117"/>
                  </a:lnTo>
                  <a:lnTo>
                    <a:pt x="8186" y="40"/>
                  </a:lnTo>
                  <a:lnTo>
                    <a:pt x="76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13"/>
            <p:cNvSpPr/>
            <p:nvPr/>
          </p:nvSpPr>
          <p:spPr>
            <a:xfrm>
              <a:off x="1387875" y="1558575"/>
              <a:ext cx="374575" cy="387125"/>
            </a:xfrm>
            <a:custGeom>
              <a:avLst/>
              <a:gdLst/>
              <a:ahLst/>
              <a:cxnLst/>
              <a:rect l="l" t="t" r="r" b="b"/>
              <a:pathLst>
                <a:path w="14983" h="15485" extrusionOk="0">
                  <a:moveTo>
                    <a:pt x="7453" y="502"/>
                  </a:moveTo>
                  <a:lnTo>
                    <a:pt x="8032" y="541"/>
                  </a:lnTo>
                  <a:lnTo>
                    <a:pt x="8573" y="580"/>
                  </a:lnTo>
                  <a:lnTo>
                    <a:pt x="9152" y="695"/>
                  </a:lnTo>
                  <a:lnTo>
                    <a:pt x="9654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0" y="1545"/>
                  </a:lnTo>
                  <a:lnTo>
                    <a:pt x="11585" y="1854"/>
                  </a:lnTo>
                  <a:lnTo>
                    <a:pt x="10812" y="2201"/>
                  </a:lnTo>
                  <a:lnTo>
                    <a:pt x="10040" y="2626"/>
                  </a:lnTo>
                  <a:lnTo>
                    <a:pt x="9306" y="3090"/>
                  </a:lnTo>
                  <a:lnTo>
                    <a:pt x="8611" y="3630"/>
                  </a:lnTo>
                  <a:lnTo>
                    <a:pt x="7916" y="4171"/>
                  </a:lnTo>
                  <a:lnTo>
                    <a:pt x="7299" y="4789"/>
                  </a:lnTo>
                  <a:lnTo>
                    <a:pt x="6681" y="5445"/>
                  </a:lnTo>
                  <a:lnTo>
                    <a:pt x="6140" y="6140"/>
                  </a:lnTo>
                  <a:lnTo>
                    <a:pt x="5638" y="6874"/>
                  </a:lnTo>
                  <a:lnTo>
                    <a:pt x="5175" y="7646"/>
                  </a:lnTo>
                  <a:lnTo>
                    <a:pt x="4789" y="8418"/>
                  </a:lnTo>
                  <a:lnTo>
                    <a:pt x="4441" y="9229"/>
                  </a:lnTo>
                  <a:lnTo>
                    <a:pt x="4171" y="10040"/>
                  </a:lnTo>
                  <a:lnTo>
                    <a:pt x="3939" y="10890"/>
                  </a:lnTo>
                  <a:lnTo>
                    <a:pt x="3823" y="11778"/>
                  </a:lnTo>
                  <a:lnTo>
                    <a:pt x="3746" y="12666"/>
                  </a:lnTo>
                  <a:lnTo>
                    <a:pt x="3553" y="12666"/>
                  </a:lnTo>
                  <a:lnTo>
                    <a:pt x="3283" y="11855"/>
                  </a:lnTo>
                  <a:lnTo>
                    <a:pt x="3051" y="11044"/>
                  </a:lnTo>
                  <a:lnTo>
                    <a:pt x="2819" y="10195"/>
                  </a:lnTo>
                  <a:lnTo>
                    <a:pt x="2665" y="9384"/>
                  </a:lnTo>
                  <a:lnTo>
                    <a:pt x="2588" y="8534"/>
                  </a:lnTo>
                  <a:lnTo>
                    <a:pt x="2549" y="7685"/>
                  </a:lnTo>
                  <a:lnTo>
                    <a:pt x="2588" y="6797"/>
                  </a:lnTo>
                  <a:lnTo>
                    <a:pt x="2665" y="5947"/>
                  </a:lnTo>
                  <a:lnTo>
                    <a:pt x="2858" y="5213"/>
                  </a:lnTo>
                  <a:lnTo>
                    <a:pt x="3051" y="4518"/>
                  </a:lnTo>
                  <a:lnTo>
                    <a:pt x="3321" y="3823"/>
                  </a:lnTo>
                  <a:lnTo>
                    <a:pt x="3630" y="3205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29"/>
                  </a:lnTo>
                  <a:lnTo>
                    <a:pt x="5406" y="888"/>
                  </a:lnTo>
                  <a:lnTo>
                    <a:pt x="5908" y="734"/>
                  </a:lnTo>
                  <a:lnTo>
                    <a:pt x="6410" y="618"/>
                  </a:lnTo>
                  <a:lnTo>
                    <a:pt x="6912" y="541"/>
                  </a:lnTo>
                  <a:lnTo>
                    <a:pt x="7453" y="502"/>
                  </a:lnTo>
                  <a:close/>
                  <a:moveTo>
                    <a:pt x="11932" y="2086"/>
                  </a:moveTo>
                  <a:lnTo>
                    <a:pt x="12318" y="2433"/>
                  </a:lnTo>
                  <a:lnTo>
                    <a:pt x="12666" y="2819"/>
                  </a:lnTo>
                  <a:lnTo>
                    <a:pt x="13014" y="3205"/>
                  </a:lnTo>
                  <a:lnTo>
                    <a:pt x="13322" y="3669"/>
                  </a:lnTo>
                  <a:lnTo>
                    <a:pt x="13593" y="4093"/>
                  </a:lnTo>
                  <a:lnTo>
                    <a:pt x="13824" y="4595"/>
                  </a:lnTo>
                  <a:lnTo>
                    <a:pt x="14018" y="5097"/>
                  </a:lnTo>
                  <a:lnTo>
                    <a:pt x="14211" y="5599"/>
                  </a:lnTo>
                  <a:lnTo>
                    <a:pt x="14326" y="6101"/>
                  </a:lnTo>
                  <a:lnTo>
                    <a:pt x="14404" y="6642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25" y="6951"/>
                  </a:lnTo>
                  <a:lnTo>
                    <a:pt x="11392" y="7144"/>
                  </a:lnTo>
                  <a:lnTo>
                    <a:pt x="10658" y="7414"/>
                  </a:lnTo>
                  <a:lnTo>
                    <a:pt x="9924" y="7723"/>
                  </a:lnTo>
                  <a:lnTo>
                    <a:pt x="9229" y="8032"/>
                  </a:lnTo>
                  <a:lnTo>
                    <a:pt x="8534" y="8418"/>
                  </a:lnTo>
                  <a:lnTo>
                    <a:pt x="7878" y="8843"/>
                  </a:lnTo>
                  <a:lnTo>
                    <a:pt x="7221" y="9306"/>
                  </a:lnTo>
                  <a:lnTo>
                    <a:pt x="6642" y="9808"/>
                  </a:lnTo>
                  <a:lnTo>
                    <a:pt x="6063" y="10349"/>
                  </a:lnTo>
                  <a:lnTo>
                    <a:pt x="5561" y="10890"/>
                  </a:lnTo>
                  <a:lnTo>
                    <a:pt x="5059" y="11508"/>
                  </a:lnTo>
                  <a:lnTo>
                    <a:pt x="4634" y="12125"/>
                  </a:lnTo>
                  <a:lnTo>
                    <a:pt x="4248" y="12820"/>
                  </a:lnTo>
                  <a:lnTo>
                    <a:pt x="4093" y="12743"/>
                  </a:lnTo>
                  <a:lnTo>
                    <a:pt x="3939" y="12666"/>
                  </a:lnTo>
                  <a:lnTo>
                    <a:pt x="4093" y="11816"/>
                  </a:lnTo>
                  <a:lnTo>
                    <a:pt x="4287" y="10928"/>
                  </a:lnTo>
                  <a:lnTo>
                    <a:pt x="4557" y="10117"/>
                  </a:lnTo>
                  <a:lnTo>
                    <a:pt x="4827" y="9306"/>
                  </a:lnTo>
                  <a:lnTo>
                    <a:pt x="5175" y="8496"/>
                  </a:lnTo>
                  <a:lnTo>
                    <a:pt x="5561" y="7723"/>
                  </a:lnTo>
                  <a:lnTo>
                    <a:pt x="6024" y="6990"/>
                  </a:lnTo>
                  <a:lnTo>
                    <a:pt x="6488" y="6295"/>
                  </a:lnTo>
                  <a:lnTo>
                    <a:pt x="7028" y="5599"/>
                  </a:lnTo>
                  <a:lnTo>
                    <a:pt x="7607" y="4982"/>
                  </a:lnTo>
                  <a:lnTo>
                    <a:pt x="8225" y="4402"/>
                  </a:lnTo>
                  <a:lnTo>
                    <a:pt x="8882" y="3823"/>
                  </a:lnTo>
                  <a:lnTo>
                    <a:pt x="9577" y="3321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42" y="6990"/>
                  </a:moveTo>
                  <a:lnTo>
                    <a:pt x="14481" y="7839"/>
                  </a:lnTo>
                  <a:lnTo>
                    <a:pt x="14404" y="8689"/>
                  </a:lnTo>
                  <a:lnTo>
                    <a:pt x="14249" y="9538"/>
                  </a:lnTo>
                  <a:lnTo>
                    <a:pt x="14172" y="9963"/>
                  </a:lnTo>
                  <a:lnTo>
                    <a:pt x="14018" y="10388"/>
                  </a:lnTo>
                  <a:lnTo>
                    <a:pt x="13863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89"/>
                  </a:lnTo>
                  <a:lnTo>
                    <a:pt x="12473" y="12898"/>
                  </a:lnTo>
                  <a:lnTo>
                    <a:pt x="12203" y="13207"/>
                  </a:lnTo>
                  <a:lnTo>
                    <a:pt x="11932" y="13052"/>
                  </a:lnTo>
                  <a:lnTo>
                    <a:pt x="11662" y="12936"/>
                  </a:lnTo>
                  <a:lnTo>
                    <a:pt x="11083" y="12782"/>
                  </a:lnTo>
                  <a:lnTo>
                    <a:pt x="10542" y="12627"/>
                  </a:lnTo>
                  <a:lnTo>
                    <a:pt x="9963" y="12550"/>
                  </a:lnTo>
                  <a:lnTo>
                    <a:pt x="9384" y="12512"/>
                  </a:lnTo>
                  <a:lnTo>
                    <a:pt x="8843" y="12473"/>
                  </a:lnTo>
                  <a:lnTo>
                    <a:pt x="8303" y="12473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6"/>
                  </a:lnTo>
                  <a:lnTo>
                    <a:pt x="6179" y="12782"/>
                  </a:lnTo>
                  <a:lnTo>
                    <a:pt x="5638" y="12975"/>
                  </a:lnTo>
                  <a:lnTo>
                    <a:pt x="5136" y="13129"/>
                  </a:lnTo>
                  <a:lnTo>
                    <a:pt x="4673" y="13361"/>
                  </a:lnTo>
                  <a:lnTo>
                    <a:pt x="4557" y="13129"/>
                  </a:lnTo>
                  <a:lnTo>
                    <a:pt x="4402" y="12936"/>
                  </a:lnTo>
                  <a:lnTo>
                    <a:pt x="4866" y="12318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0" y="10619"/>
                  </a:lnTo>
                  <a:lnTo>
                    <a:pt x="6951" y="10117"/>
                  </a:lnTo>
                  <a:lnTo>
                    <a:pt x="7530" y="9654"/>
                  </a:lnTo>
                  <a:lnTo>
                    <a:pt x="8148" y="9229"/>
                  </a:lnTo>
                  <a:lnTo>
                    <a:pt x="8766" y="8804"/>
                  </a:lnTo>
                  <a:lnTo>
                    <a:pt x="9384" y="8457"/>
                  </a:lnTo>
                  <a:lnTo>
                    <a:pt x="10040" y="8109"/>
                  </a:lnTo>
                  <a:lnTo>
                    <a:pt x="10735" y="7839"/>
                  </a:lnTo>
                  <a:lnTo>
                    <a:pt x="11430" y="7569"/>
                  </a:lnTo>
                  <a:lnTo>
                    <a:pt x="12164" y="7376"/>
                  </a:lnTo>
                  <a:lnTo>
                    <a:pt x="12898" y="7183"/>
                  </a:lnTo>
                  <a:lnTo>
                    <a:pt x="13670" y="7067"/>
                  </a:lnTo>
                  <a:lnTo>
                    <a:pt x="14442" y="6990"/>
                  </a:lnTo>
                  <a:close/>
                  <a:moveTo>
                    <a:pt x="4518" y="1275"/>
                  </a:moveTo>
                  <a:lnTo>
                    <a:pt x="4016" y="1854"/>
                  </a:lnTo>
                  <a:lnTo>
                    <a:pt x="3591" y="2472"/>
                  </a:lnTo>
                  <a:lnTo>
                    <a:pt x="3244" y="3128"/>
                  </a:lnTo>
                  <a:lnTo>
                    <a:pt x="2935" y="3823"/>
                  </a:lnTo>
                  <a:lnTo>
                    <a:pt x="2665" y="4518"/>
                  </a:lnTo>
                  <a:lnTo>
                    <a:pt x="2472" y="5291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3"/>
                  </a:lnTo>
                  <a:lnTo>
                    <a:pt x="2356" y="9886"/>
                  </a:lnTo>
                  <a:lnTo>
                    <a:pt x="2549" y="10619"/>
                  </a:lnTo>
                  <a:lnTo>
                    <a:pt x="2742" y="11353"/>
                  </a:lnTo>
                  <a:lnTo>
                    <a:pt x="3012" y="12087"/>
                  </a:lnTo>
                  <a:lnTo>
                    <a:pt x="3283" y="12782"/>
                  </a:lnTo>
                  <a:lnTo>
                    <a:pt x="3089" y="12898"/>
                  </a:lnTo>
                  <a:lnTo>
                    <a:pt x="2935" y="13052"/>
                  </a:lnTo>
                  <a:lnTo>
                    <a:pt x="2819" y="13245"/>
                  </a:lnTo>
                  <a:lnTo>
                    <a:pt x="2703" y="13438"/>
                  </a:lnTo>
                  <a:lnTo>
                    <a:pt x="2394" y="13014"/>
                  </a:lnTo>
                  <a:lnTo>
                    <a:pt x="2047" y="12550"/>
                  </a:lnTo>
                  <a:lnTo>
                    <a:pt x="1777" y="12087"/>
                  </a:lnTo>
                  <a:lnTo>
                    <a:pt x="1506" y="11623"/>
                  </a:lnTo>
                  <a:lnTo>
                    <a:pt x="1275" y="11121"/>
                  </a:lnTo>
                  <a:lnTo>
                    <a:pt x="1043" y="10619"/>
                  </a:lnTo>
                  <a:lnTo>
                    <a:pt x="850" y="10117"/>
                  </a:lnTo>
                  <a:lnTo>
                    <a:pt x="734" y="9615"/>
                  </a:lnTo>
                  <a:lnTo>
                    <a:pt x="618" y="9113"/>
                  </a:lnTo>
                  <a:lnTo>
                    <a:pt x="541" y="8573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0"/>
                  </a:lnTo>
                  <a:lnTo>
                    <a:pt x="734" y="5870"/>
                  </a:lnTo>
                  <a:lnTo>
                    <a:pt x="927" y="5329"/>
                  </a:lnTo>
                  <a:lnTo>
                    <a:pt x="1197" y="4673"/>
                  </a:lnTo>
                  <a:lnTo>
                    <a:pt x="1506" y="4055"/>
                  </a:lnTo>
                  <a:lnTo>
                    <a:pt x="1892" y="3476"/>
                  </a:lnTo>
                  <a:lnTo>
                    <a:pt x="2356" y="2935"/>
                  </a:lnTo>
                  <a:lnTo>
                    <a:pt x="2819" y="2433"/>
                  </a:lnTo>
                  <a:lnTo>
                    <a:pt x="3360" y="2008"/>
                  </a:lnTo>
                  <a:lnTo>
                    <a:pt x="3900" y="1584"/>
                  </a:lnTo>
                  <a:lnTo>
                    <a:pt x="4518" y="1275"/>
                  </a:lnTo>
                  <a:close/>
                  <a:moveTo>
                    <a:pt x="3823" y="12975"/>
                  </a:moveTo>
                  <a:lnTo>
                    <a:pt x="4016" y="13052"/>
                  </a:lnTo>
                  <a:lnTo>
                    <a:pt x="4132" y="13168"/>
                  </a:lnTo>
                  <a:lnTo>
                    <a:pt x="4248" y="13284"/>
                  </a:lnTo>
                  <a:lnTo>
                    <a:pt x="4325" y="13438"/>
                  </a:lnTo>
                  <a:lnTo>
                    <a:pt x="4364" y="13631"/>
                  </a:lnTo>
                  <a:lnTo>
                    <a:pt x="4325" y="13786"/>
                  </a:lnTo>
                  <a:lnTo>
                    <a:pt x="4287" y="13940"/>
                  </a:lnTo>
                  <a:lnTo>
                    <a:pt x="4209" y="14095"/>
                  </a:lnTo>
                  <a:lnTo>
                    <a:pt x="3746" y="13824"/>
                  </a:lnTo>
                  <a:lnTo>
                    <a:pt x="3321" y="13477"/>
                  </a:lnTo>
                  <a:lnTo>
                    <a:pt x="3244" y="13438"/>
                  </a:lnTo>
                  <a:lnTo>
                    <a:pt x="3128" y="13438"/>
                  </a:lnTo>
                  <a:lnTo>
                    <a:pt x="3051" y="13477"/>
                  </a:lnTo>
                  <a:lnTo>
                    <a:pt x="2974" y="13515"/>
                  </a:lnTo>
                  <a:lnTo>
                    <a:pt x="3051" y="13361"/>
                  </a:lnTo>
                  <a:lnTo>
                    <a:pt x="3167" y="13245"/>
                  </a:lnTo>
                  <a:lnTo>
                    <a:pt x="3321" y="13129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13" y="12859"/>
                  </a:moveTo>
                  <a:lnTo>
                    <a:pt x="9615" y="12898"/>
                  </a:lnTo>
                  <a:lnTo>
                    <a:pt x="10079" y="12975"/>
                  </a:lnTo>
                  <a:lnTo>
                    <a:pt x="10504" y="13014"/>
                  </a:lnTo>
                  <a:lnTo>
                    <a:pt x="11006" y="13129"/>
                  </a:lnTo>
                  <a:lnTo>
                    <a:pt x="11469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7"/>
                  </a:lnTo>
                  <a:lnTo>
                    <a:pt x="10658" y="14249"/>
                  </a:lnTo>
                  <a:lnTo>
                    <a:pt x="10195" y="14442"/>
                  </a:lnTo>
                  <a:lnTo>
                    <a:pt x="9770" y="14635"/>
                  </a:lnTo>
                  <a:lnTo>
                    <a:pt x="9306" y="14751"/>
                  </a:lnTo>
                  <a:lnTo>
                    <a:pt x="8804" y="14867"/>
                  </a:lnTo>
                  <a:lnTo>
                    <a:pt x="8341" y="14944"/>
                  </a:lnTo>
                  <a:lnTo>
                    <a:pt x="7839" y="14983"/>
                  </a:lnTo>
                  <a:lnTo>
                    <a:pt x="7376" y="14983"/>
                  </a:lnTo>
                  <a:lnTo>
                    <a:pt x="6874" y="14944"/>
                  </a:lnTo>
                  <a:lnTo>
                    <a:pt x="6410" y="14867"/>
                  </a:lnTo>
                  <a:lnTo>
                    <a:pt x="5947" y="14790"/>
                  </a:lnTo>
                  <a:lnTo>
                    <a:pt x="5484" y="14674"/>
                  </a:lnTo>
                  <a:lnTo>
                    <a:pt x="5020" y="14481"/>
                  </a:lnTo>
                  <a:lnTo>
                    <a:pt x="4557" y="14288"/>
                  </a:lnTo>
                  <a:lnTo>
                    <a:pt x="4673" y="14017"/>
                  </a:lnTo>
                  <a:lnTo>
                    <a:pt x="4711" y="13747"/>
                  </a:lnTo>
                  <a:lnTo>
                    <a:pt x="4711" y="13593"/>
                  </a:lnTo>
                  <a:lnTo>
                    <a:pt x="5561" y="13322"/>
                  </a:lnTo>
                  <a:lnTo>
                    <a:pt x="6410" y="13091"/>
                  </a:lnTo>
                  <a:lnTo>
                    <a:pt x="7260" y="12936"/>
                  </a:lnTo>
                  <a:lnTo>
                    <a:pt x="8148" y="12859"/>
                  </a:lnTo>
                  <a:close/>
                  <a:moveTo>
                    <a:pt x="7569" y="0"/>
                  </a:moveTo>
                  <a:lnTo>
                    <a:pt x="6990" y="39"/>
                  </a:lnTo>
                  <a:lnTo>
                    <a:pt x="6410" y="116"/>
                  </a:lnTo>
                  <a:lnTo>
                    <a:pt x="5870" y="232"/>
                  </a:lnTo>
                  <a:lnTo>
                    <a:pt x="5291" y="386"/>
                  </a:lnTo>
                  <a:lnTo>
                    <a:pt x="4750" y="580"/>
                  </a:lnTo>
                  <a:lnTo>
                    <a:pt x="4248" y="811"/>
                  </a:lnTo>
                  <a:lnTo>
                    <a:pt x="3746" y="1120"/>
                  </a:lnTo>
                  <a:lnTo>
                    <a:pt x="3283" y="1429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1970" y="2588"/>
                  </a:lnTo>
                  <a:lnTo>
                    <a:pt x="1622" y="3012"/>
                  </a:lnTo>
                  <a:lnTo>
                    <a:pt x="1275" y="3514"/>
                  </a:lnTo>
                  <a:lnTo>
                    <a:pt x="966" y="4016"/>
                  </a:lnTo>
                  <a:lnTo>
                    <a:pt x="657" y="4595"/>
                  </a:lnTo>
                  <a:lnTo>
                    <a:pt x="425" y="5252"/>
                  </a:lnTo>
                  <a:lnTo>
                    <a:pt x="232" y="5908"/>
                  </a:lnTo>
                  <a:lnTo>
                    <a:pt x="116" y="6565"/>
                  </a:lnTo>
                  <a:lnTo>
                    <a:pt x="0" y="7221"/>
                  </a:lnTo>
                  <a:lnTo>
                    <a:pt x="0" y="7916"/>
                  </a:lnTo>
                  <a:lnTo>
                    <a:pt x="39" y="8611"/>
                  </a:lnTo>
                  <a:lnTo>
                    <a:pt x="116" y="9268"/>
                  </a:lnTo>
                  <a:lnTo>
                    <a:pt x="232" y="9924"/>
                  </a:lnTo>
                  <a:lnTo>
                    <a:pt x="425" y="10581"/>
                  </a:lnTo>
                  <a:lnTo>
                    <a:pt x="695" y="11237"/>
                  </a:lnTo>
                  <a:lnTo>
                    <a:pt x="966" y="11855"/>
                  </a:lnTo>
                  <a:lnTo>
                    <a:pt x="1313" y="12396"/>
                  </a:lnTo>
                  <a:lnTo>
                    <a:pt x="1738" y="12975"/>
                  </a:lnTo>
                  <a:lnTo>
                    <a:pt x="2201" y="13477"/>
                  </a:lnTo>
                  <a:lnTo>
                    <a:pt x="2703" y="13902"/>
                  </a:lnTo>
                  <a:lnTo>
                    <a:pt x="2742" y="13940"/>
                  </a:lnTo>
                  <a:lnTo>
                    <a:pt x="2819" y="13940"/>
                  </a:lnTo>
                  <a:lnTo>
                    <a:pt x="2896" y="13902"/>
                  </a:lnTo>
                  <a:lnTo>
                    <a:pt x="3167" y="14133"/>
                  </a:lnTo>
                  <a:lnTo>
                    <a:pt x="3437" y="14326"/>
                  </a:lnTo>
                  <a:lnTo>
                    <a:pt x="3785" y="14519"/>
                  </a:lnTo>
                  <a:lnTo>
                    <a:pt x="4093" y="14597"/>
                  </a:lnTo>
                  <a:lnTo>
                    <a:pt x="4518" y="14828"/>
                  </a:lnTo>
                  <a:lnTo>
                    <a:pt x="4943" y="14983"/>
                  </a:lnTo>
                  <a:lnTo>
                    <a:pt x="5406" y="15137"/>
                  </a:lnTo>
                  <a:lnTo>
                    <a:pt x="5870" y="15292"/>
                  </a:lnTo>
                  <a:lnTo>
                    <a:pt x="6333" y="15369"/>
                  </a:lnTo>
                  <a:lnTo>
                    <a:pt x="6797" y="15446"/>
                  </a:lnTo>
                  <a:lnTo>
                    <a:pt x="7260" y="15485"/>
                  </a:lnTo>
                  <a:lnTo>
                    <a:pt x="7723" y="15485"/>
                  </a:lnTo>
                  <a:lnTo>
                    <a:pt x="8225" y="15446"/>
                  </a:lnTo>
                  <a:lnTo>
                    <a:pt x="8689" y="15408"/>
                  </a:lnTo>
                  <a:lnTo>
                    <a:pt x="9152" y="15330"/>
                  </a:lnTo>
                  <a:lnTo>
                    <a:pt x="9615" y="15215"/>
                  </a:lnTo>
                  <a:lnTo>
                    <a:pt x="10079" y="15060"/>
                  </a:lnTo>
                  <a:lnTo>
                    <a:pt x="10504" y="14906"/>
                  </a:lnTo>
                  <a:lnTo>
                    <a:pt x="10928" y="14674"/>
                  </a:lnTo>
                  <a:lnTo>
                    <a:pt x="11353" y="14442"/>
                  </a:lnTo>
                  <a:lnTo>
                    <a:pt x="11855" y="14133"/>
                  </a:lnTo>
                  <a:lnTo>
                    <a:pt x="12318" y="13786"/>
                  </a:lnTo>
                  <a:lnTo>
                    <a:pt x="12705" y="13400"/>
                  </a:lnTo>
                  <a:lnTo>
                    <a:pt x="13091" y="12975"/>
                  </a:lnTo>
                  <a:lnTo>
                    <a:pt x="13438" y="12550"/>
                  </a:lnTo>
                  <a:lnTo>
                    <a:pt x="13747" y="12048"/>
                  </a:lnTo>
                  <a:lnTo>
                    <a:pt x="14056" y="11585"/>
                  </a:lnTo>
                  <a:lnTo>
                    <a:pt x="14288" y="11044"/>
                  </a:lnTo>
                  <a:lnTo>
                    <a:pt x="14481" y="10542"/>
                  </a:lnTo>
                  <a:lnTo>
                    <a:pt x="14674" y="10002"/>
                  </a:lnTo>
                  <a:lnTo>
                    <a:pt x="14790" y="9422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3"/>
                  </a:lnTo>
                  <a:lnTo>
                    <a:pt x="14983" y="7144"/>
                  </a:lnTo>
                  <a:lnTo>
                    <a:pt x="14906" y="6603"/>
                  </a:lnTo>
                  <a:lnTo>
                    <a:pt x="14828" y="5986"/>
                  </a:lnTo>
                  <a:lnTo>
                    <a:pt x="14674" y="5406"/>
                  </a:lnTo>
                  <a:lnTo>
                    <a:pt x="14481" y="4827"/>
                  </a:lnTo>
                  <a:lnTo>
                    <a:pt x="14249" y="4287"/>
                  </a:lnTo>
                  <a:lnTo>
                    <a:pt x="13979" y="3746"/>
                  </a:lnTo>
                  <a:lnTo>
                    <a:pt x="13631" y="3244"/>
                  </a:lnTo>
                  <a:lnTo>
                    <a:pt x="13284" y="2742"/>
                  </a:lnTo>
                  <a:lnTo>
                    <a:pt x="12898" y="2317"/>
                  </a:lnTo>
                  <a:lnTo>
                    <a:pt x="12512" y="1892"/>
                  </a:lnTo>
                  <a:lnTo>
                    <a:pt x="12048" y="1506"/>
                  </a:lnTo>
                  <a:lnTo>
                    <a:pt x="11546" y="1197"/>
                  </a:lnTo>
                  <a:lnTo>
                    <a:pt x="11044" y="888"/>
                  </a:lnTo>
                  <a:lnTo>
                    <a:pt x="10504" y="618"/>
                  </a:lnTo>
                  <a:lnTo>
                    <a:pt x="9963" y="386"/>
                  </a:lnTo>
                  <a:lnTo>
                    <a:pt x="9345" y="232"/>
                  </a:lnTo>
                  <a:lnTo>
                    <a:pt x="8766" y="116"/>
                  </a:lnTo>
                  <a:lnTo>
                    <a:pt x="8148" y="39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13"/>
            <p:cNvSpPr/>
            <p:nvPr/>
          </p:nvSpPr>
          <p:spPr>
            <a:xfrm>
              <a:off x="3401625" y="4223000"/>
              <a:ext cx="240425" cy="634250"/>
            </a:xfrm>
            <a:custGeom>
              <a:avLst/>
              <a:gdLst/>
              <a:ahLst/>
              <a:cxnLst/>
              <a:rect l="l" t="t" r="r" b="b"/>
              <a:pathLst>
                <a:path w="9617" h="25370" extrusionOk="0">
                  <a:moveTo>
                    <a:pt x="4751" y="463"/>
                  </a:moveTo>
                  <a:lnTo>
                    <a:pt x="5291" y="502"/>
                  </a:lnTo>
                  <a:lnTo>
                    <a:pt x="5755" y="579"/>
                  </a:lnTo>
                  <a:lnTo>
                    <a:pt x="6218" y="772"/>
                  </a:lnTo>
                  <a:lnTo>
                    <a:pt x="6681" y="965"/>
                  </a:lnTo>
                  <a:lnTo>
                    <a:pt x="7067" y="1236"/>
                  </a:lnTo>
                  <a:lnTo>
                    <a:pt x="7454" y="1583"/>
                  </a:lnTo>
                  <a:lnTo>
                    <a:pt x="7801" y="1931"/>
                  </a:lnTo>
                  <a:lnTo>
                    <a:pt x="8149" y="2356"/>
                  </a:lnTo>
                  <a:lnTo>
                    <a:pt x="8419" y="2780"/>
                  </a:lnTo>
                  <a:lnTo>
                    <a:pt x="8651" y="3244"/>
                  </a:lnTo>
                  <a:lnTo>
                    <a:pt x="8844" y="3707"/>
                  </a:lnTo>
                  <a:lnTo>
                    <a:pt x="8998" y="4209"/>
                  </a:lnTo>
                  <a:lnTo>
                    <a:pt x="9075" y="4711"/>
                  </a:lnTo>
                  <a:lnTo>
                    <a:pt x="9114" y="5213"/>
                  </a:lnTo>
                  <a:lnTo>
                    <a:pt x="9114" y="5754"/>
                  </a:lnTo>
                  <a:lnTo>
                    <a:pt x="9075" y="6256"/>
                  </a:lnTo>
                  <a:lnTo>
                    <a:pt x="8998" y="6758"/>
                  </a:lnTo>
                  <a:lnTo>
                    <a:pt x="8882" y="7260"/>
                  </a:lnTo>
                  <a:lnTo>
                    <a:pt x="8689" y="7723"/>
                  </a:lnTo>
                  <a:lnTo>
                    <a:pt x="8496" y="8225"/>
                  </a:lnTo>
                  <a:lnTo>
                    <a:pt x="8303" y="8650"/>
                  </a:lnTo>
                  <a:lnTo>
                    <a:pt x="8033" y="9113"/>
                  </a:lnTo>
                  <a:lnTo>
                    <a:pt x="7763" y="9538"/>
                  </a:lnTo>
                  <a:lnTo>
                    <a:pt x="7454" y="9924"/>
                  </a:lnTo>
                  <a:lnTo>
                    <a:pt x="7106" y="10349"/>
                  </a:lnTo>
                  <a:lnTo>
                    <a:pt x="6759" y="10735"/>
                  </a:lnTo>
                  <a:lnTo>
                    <a:pt x="6025" y="11469"/>
                  </a:lnTo>
                  <a:lnTo>
                    <a:pt x="5253" y="12125"/>
                  </a:lnTo>
                  <a:lnTo>
                    <a:pt x="5098" y="12125"/>
                  </a:lnTo>
                  <a:lnTo>
                    <a:pt x="5059" y="12202"/>
                  </a:lnTo>
                  <a:lnTo>
                    <a:pt x="5021" y="12241"/>
                  </a:lnTo>
                  <a:lnTo>
                    <a:pt x="5021" y="12280"/>
                  </a:lnTo>
                  <a:lnTo>
                    <a:pt x="4210" y="11816"/>
                  </a:lnTo>
                  <a:lnTo>
                    <a:pt x="3476" y="11314"/>
                  </a:lnTo>
                  <a:lnTo>
                    <a:pt x="2781" y="10735"/>
                  </a:lnTo>
                  <a:lnTo>
                    <a:pt x="2472" y="10426"/>
                  </a:lnTo>
                  <a:lnTo>
                    <a:pt x="2163" y="10117"/>
                  </a:lnTo>
                  <a:lnTo>
                    <a:pt x="1893" y="9770"/>
                  </a:lnTo>
                  <a:lnTo>
                    <a:pt x="1661" y="9422"/>
                  </a:lnTo>
                  <a:lnTo>
                    <a:pt x="1430" y="9036"/>
                  </a:lnTo>
                  <a:lnTo>
                    <a:pt x="1198" y="8650"/>
                  </a:lnTo>
                  <a:lnTo>
                    <a:pt x="1005" y="8264"/>
                  </a:lnTo>
                  <a:lnTo>
                    <a:pt x="850" y="7839"/>
                  </a:lnTo>
                  <a:lnTo>
                    <a:pt x="735" y="7376"/>
                  </a:lnTo>
                  <a:lnTo>
                    <a:pt x="619" y="6912"/>
                  </a:lnTo>
                  <a:lnTo>
                    <a:pt x="542" y="6449"/>
                  </a:lnTo>
                  <a:lnTo>
                    <a:pt x="503" y="5985"/>
                  </a:lnTo>
                  <a:lnTo>
                    <a:pt x="503" y="5522"/>
                  </a:lnTo>
                  <a:lnTo>
                    <a:pt x="542" y="5020"/>
                  </a:lnTo>
                  <a:lnTo>
                    <a:pt x="619" y="4557"/>
                  </a:lnTo>
                  <a:lnTo>
                    <a:pt x="696" y="4055"/>
                  </a:lnTo>
                  <a:lnTo>
                    <a:pt x="850" y="3591"/>
                  </a:lnTo>
                  <a:lnTo>
                    <a:pt x="1005" y="3167"/>
                  </a:lnTo>
                  <a:lnTo>
                    <a:pt x="1237" y="2742"/>
                  </a:lnTo>
                  <a:lnTo>
                    <a:pt x="1468" y="2317"/>
                  </a:lnTo>
                  <a:lnTo>
                    <a:pt x="1739" y="1931"/>
                  </a:lnTo>
                  <a:lnTo>
                    <a:pt x="2086" y="1583"/>
                  </a:lnTo>
                  <a:lnTo>
                    <a:pt x="2434" y="1274"/>
                  </a:lnTo>
                  <a:lnTo>
                    <a:pt x="2820" y="1004"/>
                  </a:lnTo>
                  <a:lnTo>
                    <a:pt x="3245" y="811"/>
                  </a:lnTo>
                  <a:lnTo>
                    <a:pt x="3708" y="618"/>
                  </a:lnTo>
                  <a:lnTo>
                    <a:pt x="4249" y="502"/>
                  </a:lnTo>
                  <a:lnTo>
                    <a:pt x="4751" y="463"/>
                  </a:lnTo>
                  <a:close/>
                  <a:moveTo>
                    <a:pt x="5137" y="12627"/>
                  </a:moveTo>
                  <a:lnTo>
                    <a:pt x="5214" y="12666"/>
                  </a:lnTo>
                  <a:lnTo>
                    <a:pt x="5484" y="13129"/>
                  </a:lnTo>
                  <a:lnTo>
                    <a:pt x="4751" y="13052"/>
                  </a:lnTo>
                  <a:lnTo>
                    <a:pt x="5059" y="12627"/>
                  </a:lnTo>
                  <a:close/>
                  <a:moveTo>
                    <a:pt x="3167" y="13979"/>
                  </a:moveTo>
                  <a:lnTo>
                    <a:pt x="3476" y="14403"/>
                  </a:lnTo>
                  <a:lnTo>
                    <a:pt x="3708" y="14828"/>
                  </a:lnTo>
                  <a:lnTo>
                    <a:pt x="3669" y="14867"/>
                  </a:lnTo>
                  <a:lnTo>
                    <a:pt x="3438" y="14944"/>
                  </a:lnTo>
                  <a:lnTo>
                    <a:pt x="3167" y="15021"/>
                  </a:lnTo>
                  <a:lnTo>
                    <a:pt x="2936" y="15060"/>
                  </a:lnTo>
                  <a:lnTo>
                    <a:pt x="2665" y="15021"/>
                  </a:lnTo>
                  <a:lnTo>
                    <a:pt x="2936" y="14519"/>
                  </a:lnTo>
                  <a:lnTo>
                    <a:pt x="3167" y="13979"/>
                  </a:lnTo>
                  <a:close/>
                  <a:moveTo>
                    <a:pt x="5330" y="14867"/>
                  </a:moveTo>
                  <a:lnTo>
                    <a:pt x="5021" y="15987"/>
                  </a:lnTo>
                  <a:lnTo>
                    <a:pt x="4789" y="15794"/>
                  </a:lnTo>
                  <a:lnTo>
                    <a:pt x="4557" y="15562"/>
                  </a:lnTo>
                  <a:lnTo>
                    <a:pt x="4364" y="15330"/>
                  </a:lnTo>
                  <a:lnTo>
                    <a:pt x="4210" y="15098"/>
                  </a:lnTo>
                  <a:lnTo>
                    <a:pt x="4171" y="15060"/>
                  </a:lnTo>
                  <a:lnTo>
                    <a:pt x="5330" y="14867"/>
                  </a:lnTo>
                  <a:close/>
                  <a:moveTo>
                    <a:pt x="4055" y="15407"/>
                  </a:moveTo>
                  <a:lnTo>
                    <a:pt x="4249" y="15678"/>
                  </a:lnTo>
                  <a:lnTo>
                    <a:pt x="4480" y="15948"/>
                  </a:lnTo>
                  <a:lnTo>
                    <a:pt x="4712" y="16218"/>
                  </a:lnTo>
                  <a:lnTo>
                    <a:pt x="4982" y="16450"/>
                  </a:lnTo>
                  <a:lnTo>
                    <a:pt x="5098" y="16489"/>
                  </a:lnTo>
                  <a:lnTo>
                    <a:pt x="4905" y="16991"/>
                  </a:lnTo>
                  <a:lnTo>
                    <a:pt x="4789" y="17531"/>
                  </a:lnTo>
                  <a:lnTo>
                    <a:pt x="4480" y="17145"/>
                  </a:lnTo>
                  <a:lnTo>
                    <a:pt x="4249" y="16759"/>
                  </a:lnTo>
                  <a:lnTo>
                    <a:pt x="4133" y="16527"/>
                  </a:lnTo>
                  <a:lnTo>
                    <a:pt x="4055" y="16296"/>
                  </a:lnTo>
                  <a:lnTo>
                    <a:pt x="4017" y="16064"/>
                  </a:lnTo>
                  <a:lnTo>
                    <a:pt x="4017" y="15794"/>
                  </a:lnTo>
                  <a:lnTo>
                    <a:pt x="4055" y="15407"/>
                  </a:lnTo>
                  <a:close/>
                  <a:moveTo>
                    <a:pt x="5291" y="16798"/>
                  </a:moveTo>
                  <a:lnTo>
                    <a:pt x="5600" y="17145"/>
                  </a:lnTo>
                  <a:lnTo>
                    <a:pt x="5870" y="17531"/>
                  </a:lnTo>
                  <a:lnTo>
                    <a:pt x="5446" y="17570"/>
                  </a:lnTo>
                  <a:lnTo>
                    <a:pt x="5021" y="17647"/>
                  </a:lnTo>
                  <a:lnTo>
                    <a:pt x="5291" y="16798"/>
                  </a:lnTo>
                  <a:close/>
                  <a:moveTo>
                    <a:pt x="4557" y="17879"/>
                  </a:moveTo>
                  <a:lnTo>
                    <a:pt x="4635" y="17995"/>
                  </a:lnTo>
                  <a:lnTo>
                    <a:pt x="4519" y="18149"/>
                  </a:lnTo>
                  <a:lnTo>
                    <a:pt x="4403" y="18381"/>
                  </a:lnTo>
                  <a:lnTo>
                    <a:pt x="4287" y="18805"/>
                  </a:lnTo>
                  <a:lnTo>
                    <a:pt x="3901" y="18381"/>
                  </a:lnTo>
                  <a:lnTo>
                    <a:pt x="3553" y="17917"/>
                  </a:lnTo>
                  <a:lnTo>
                    <a:pt x="4557" y="17879"/>
                  </a:lnTo>
                  <a:close/>
                  <a:moveTo>
                    <a:pt x="7917" y="20003"/>
                  </a:moveTo>
                  <a:lnTo>
                    <a:pt x="7878" y="20736"/>
                  </a:lnTo>
                  <a:lnTo>
                    <a:pt x="7763" y="21509"/>
                  </a:lnTo>
                  <a:lnTo>
                    <a:pt x="6797" y="20775"/>
                  </a:lnTo>
                  <a:lnTo>
                    <a:pt x="6759" y="20736"/>
                  </a:lnTo>
                  <a:lnTo>
                    <a:pt x="6681" y="20466"/>
                  </a:lnTo>
                  <a:lnTo>
                    <a:pt x="6990" y="20273"/>
                  </a:lnTo>
                  <a:lnTo>
                    <a:pt x="7299" y="20118"/>
                  </a:lnTo>
                  <a:lnTo>
                    <a:pt x="7608" y="20041"/>
                  </a:lnTo>
                  <a:lnTo>
                    <a:pt x="7917" y="20003"/>
                  </a:lnTo>
                  <a:close/>
                  <a:moveTo>
                    <a:pt x="5330" y="20389"/>
                  </a:moveTo>
                  <a:lnTo>
                    <a:pt x="6179" y="20813"/>
                  </a:lnTo>
                  <a:lnTo>
                    <a:pt x="5755" y="21200"/>
                  </a:lnTo>
                  <a:lnTo>
                    <a:pt x="5368" y="21663"/>
                  </a:lnTo>
                  <a:lnTo>
                    <a:pt x="5291" y="21007"/>
                  </a:lnTo>
                  <a:lnTo>
                    <a:pt x="5330" y="20389"/>
                  </a:lnTo>
                  <a:close/>
                  <a:moveTo>
                    <a:pt x="4905" y="0"/>
                  </a:moveTo>
                  <a:lnTo>
                    <a:pt x="4519" y="39"/>
                  </a:lnTo>
                  <a:lnTo>
                    <a:pt x="4171" y="39"/>
                  </a:lnTo>
                  <a:lnTo>
                    <a:pt x="3785" y="116"/>
                  </a:lnTo>
                  <a:lnTo>
                    <a:pt x="3438" y="232"/>
                  </a:lnTo>
                  <a:lnTo>
                    <a:pt x="3090" y="348"/>
                  </a:lnTo>
                  <a:lnTo>
                    <a:pt x="2743" y="502"/>
                  </a:lnTo>
                  <a:lnTo>
                    <a:pt x="2434" y="695"/>
                  </a:lnTo>
                  <a:lnTo>
                    <a:pt x="2086" y="927"/>
                  </a:lnTo>
                  <a:lnTo>
                    <a:pt x="1816" y="1197"/>
                  </a:lnTo>
                  <a:lnTo>
                    <a:pt x="1507" y="1506"/>
                  </a:lnTo>
                  <a:lnTo>
                    <a:pt x="1275" y="1815"/>
                  </a:lnTo>
                  <a:lnTo>
                    <a:pt x="1044" y="2124"/>
                  </a:lnTo>
                  <a:lnTo>
                    <a:pt x="812" y="2471"/>
                  </a:lnTo>
                  <a:lnTo>
                    <a:pt x="619" y="2858"/>
                  </a:lnTo>
                  <a:lnTo>
                    <a:pt x="464" y="3205"/>
                  </a:lnTo>
                  <a:lnTo>
                    <a:pt x="310" y="3591"/>
                  </a:lnTo>
                  <a:lnTo>
                    <a:pt x="233" y="3977"/>
                  </a:lnTo>
                  <a:lnTo>
                    <a:pt x="117" y="4364"/>
                  </a:lnTo>
                  <a:lnTo>
                    <a:pt x="78" y="4750"/>
                  </a:lnTo>
                  <a:lnTo>
                    <a:pt x="1" y="5174"/>
                  </a:lnTo>
                  <a:lnTo>
                    <a:pt x="1" y="5561"/>
                  </a:lnTo>
                  <a:lnTo>
                    <a:pt x="1" y="5985"/>
                  </a:lnTo>
                  <a:lnTo>
                    <a:pt x="40" y="6372"/>
                  </a:lnTo>
                  <a:lnTo>
                    <a:pt x="78" y="6796"/>
                  </a:lnTo>
                  <a:lnTo>
                    <a:pt x="155" y="7182"/>
                  </a:lnTo>
                  <a:lnTo>
                    <a:pt x="271" y="7569"/>
                  </a:lnTo>
                  <a:lnTo>
                    <a:pt x="387" y="7993"/>
                  </a:lnTo>
                  <a:lnTo>
                    <a:pt x="542" y="8380"/>
                  </a:lnTo>
                  <a:lnTo>
                    <a:pt x="928" y="9152"/>
                  </a:lnTo>
                  <a:lnTo>
                    <a:pt x="1121" y="9538"/>
                  </a:lnTo>
                  <a:lnTo>
                    <a:pt x="1352" y="9924"/>
                  </a:lnTo>
                  <a:lnTo>
                    <a:pt x="1623" y="10272"/>
                  </a:lnTo>
                  <a:lnTo>
                    <a:pt x="1893" y="10619"/>
                  </a:lnTo>
                  <a:lnTo>
                    <a:pt x="2202" y="10928"/>
                  </a:lnTo>
                  <a:lnTo>
                    <a:pt x="2511" y="11237"/>
                  </a:lnTo>
                  <a:lnTo>
                    <a:pt x="2820" y="11546"/>
                  </a:lnTo>
                  <a:lnTo>
                    <a:pt x="3167" y="11778"/>
                  </a:lnTo>
                  <a:lnTo>
                    <a:pt x="3553" y="12009"/>
                  </a:lnTo>
                  <a:lnTo>
                    <a:pt x="3940" y="12241"/>
                  </a:lnTo>
                  <a:lnTo>
                    <a:pt x="4326" y="12395"/>
                  </a:lnTo>
                  <a:lnTo>
                    <a:pt x="4712" y="12550"/>
                  </a:lnTo>
                  <a:lnTo>
                    <a:pt x="4171" y="13091"/>
                  </a:lnTo>
                  <a:lnTo>
                    <a:pt x="4133" y="13206"/>
                  </a:lnTo>
                  <a:lnTo>
                    <a:pt x="4133" y="13322"/>
                  </a:lnTo>
                  <a:lnTo>
                    <a:pt x="4210" y="13399"/>
                  </a:lnTo>
                  <a:lnTo>
                    <a:pt x="4326" y="13438"/>
                  </a:lnTo>
                  <a:lnTo>
                    <a:pt x="4789" y="13477"/>
                  </a:lnTo>
                  <a:lnTo>
                    <a:pt x="4519" y="13747"/>
                  </a:lnTo>
                  <a:lnTo>
                    <a:pt x="4287" y="13979"/>
                  </a:lnTo>
                  <a:lnTo>
                    <a:pt x="4094" y="14288"/>
                  </a:lnTo>
                  <a:lnTo>
                    <a:pt x="3940" y="14596"/>
                  </a:lnTo>
                  <a:lnTo>
                    <a:pt x="3785" y="14288"/>
                  </a:lnTo>
                  <a:lnTo>
                    <a:pt x="3631" y="14017"/>
                  </a:lnTo>
                  <a:lnTo>
                    <a:pt x="3438" y="13747"/>
                  </a:lnTo>
                  <a:lnTo>
                    <a:pt x="3206" y="13477"/>
                  </a:lnTo>
                  <a:lnTo>
                    <a:pt x="3129" y="13438"/>
                  </a:lnTo>
                  <a:lnTo>
                    <a:pt x="3051" y="13438"/>
                  </a:lnTo>
                  <a:lnTo>
                    <a:pt x="2974" y="13477"/>
                  </a:lnTo>
                  <a:lnTo>
                    <a:pt x="2897" y="13593"/>
                  </a:lnTo>
                  <a:lnTo>
                    <a:pt x="2588" y="14326"/>
                  </a:lnTo>
                  <a:lnTo>
                    <a:pt x="2241" y="15098"/>
                  </a:lnTo>
                  <a:lnTo>
                    <a:pt x="2202" y="15176"/>
                  </a:lnTo>
                  <a:lnTo>
                    <a:pt x="2202" y="15253"/>
                  </a:lnTo>
                  <a:lnTo>
                    <a:pt x="2241" y="15330"/>
                  </a:lnTo>
                  <a:lnTo>
                    <a:pt x="2318" y="15369"/>
                  </a:lnTo>
                  <a:lnTo>
                    <a:pt x="2665" y="15407"/>
                  </a:lnTo>
                  <a:lnTo>
                    <a:pt x="3013" y="15407"/>
                  </a:lnTo>
                  <a:lnTo>
                    <a:pt x="3360" y="15369"/>
                  </a:lnTo>
                  <a:lnTo>
                    <a:pt x="3669" y="15253"/>
                  </a:lnTo>
                  <a:lnTo>
                    <a:pt x="3669" y="15253"/>
                  </a:lnTo>
                  <a:lnTo>
                    <a:pt x="3631" y="15562"/>
                  </a:lnTo>
                  <a:lnTo>
                    <a:pt x="3592" y="15909"/>
                  </a:lnTo>
                  <a:lnTo>
                    <a:pt x="3631" y="16141"/>
                  </a:lnTo>
                  <a:lnTo>
                    <a:pt x="3669" y="16373"/>
                  </a:lnTo>
                  <a:lnTo>
                    <a:pt x="3785" y="16798"/>
                  </a:lnTo>
                  <a:lnTo>
                    <a:pt x="4017" y="17184"/>
                  </a:lnTo>
                  <a:lnTo>
                    <a:pt x="4287" y="17570"/>
                  </a:lnTo>
                  <a:lnTo>
                    <a:pt x="3245" y="17570"/>
                  </a:lnTo>
                  <a:lnTo>
                    <a:pt x="3167" y="17608"/>
                  </a:lnTo>
                  <a:lnTo>
                    <a:pt x="3090" y="17647"/>
                  </a:lnTo>
                  <a:lnTo>
                    <a:pt x="3051" y="17763"/>
                  </a:lnTo>
                  <a:lnTo>
                    <a:pt x="3090" y="17840"/>
                  </a:lnTo>
                  <a:lnTo>
                    <a:pt x="3322" y="18265"/>
                  </a:lnTo>
                  <a:lnTo>
                    <a:pt x="3592" y="18612"/>
                  </a:lnTo>
                  <a:lnTo>
                    <a:pt x="3901" y="18960"/>
                  </a:lnTo>
                  <a:lnTo>
                    <a:pt x="4249" y="19307"/>
                  </a:lnTo>
                  <a:lnTo>
                    <a:pt x="4326" y="19346"/>
                  </a:lnTo>
                  <a:lnTo>
                    <a:pt x="4442" y="19346"/>
                  </a:lnTo>
                  <a:lnTo>
                    <a:pt x="4519" y="19307"/>
                  </a:lnTo>
                  <a:lnTo>
                    <a:pt x="4557" y="19230"/>
                  </a:lnTo>
                  <a:lnTo>
                    <a:pt x="4751" y="18767"/>
                  </a:lnTo>
                  <a:lnTo>
                    <a:pt x="4828" y="18497"/>
                  </a:lnTo>
                  <a:lnTo>
                    <a:pt x="4905" y="18265"/>
                  </a:lnTo>
                  <a:lnTo>
                    <a:pt x="5021" y="18381"/>
                  </a:lnTo>
                  <a:lnTo>
                    <a:pt x="5446" y="18883"/>
                  </a:lnTo>
                  <a:lnTo>
                    <a:pt x="5793" y="19385"/>
                  </a:lnTo>
                  <a:lnTo>
                    <a:pt x="6063" y="19964"/>
                  </a:lnTo>
                  <a:lnTo>
                    <a:pt x="6257" y="20543"/>
                  </a:lnTo>
                  <a:lnTo>
                    <a:pt x="5253" y="19964"/>
                  </a:lnTo>
                  <a:lnTo>
                    <a:pt x="5175" y="19925"/>
                  </a:lnTo>
                  <a:lnTo>
                    <a:pt x="5098" y="19925"/>
                  </a:lnTo>
                  <a:lnTo>
                    <a:pt x="5021" y="20003"/>
                  </a:lnTo>
                  <a:lnTo>
                    <a:pt x="4982" y="20041"/>
                  </a:lnTo>
                  <a:lnTo>
                    <a:pt x="4944" y="20582"/>
                  </a:lnTo>
                  <a:lnTo>
                    <a:pt x="4944" y="21084"/>
                  </a:lnTo>
                  <a:lnTo>
                    <a:pt x="4982" y="21586"/>
                  </a:lnTo>
                  <a:lnTo>
                    <a:pt x="5059" y="22088"/>
                  </a:lnTo>
                  <a:lnTo>
                    <a:pt x="5098" y="22204"/>
                  </a:lnTo>
                  <a:lnTo>
                    <a:pt x="5214" y="22242"/>
                  </a:lnTo>
                  <a:lnTo>
                    <a:pt x="5291" y="22242"/>
                  </a:lnTo>
                  <a:lnTo>
                    <a:pt x="5368" y="22165"/>
                  </a:lnTo>
                  <a:lnTo>
                    <a:pt x="5870" y="21663"/>
                  </a:lnTo>
                  <a:lnTo>
                    <a:pt x="6372" y="21161"/>
                  </a:lnTo>
                  <a:lnTo>
                    <a:pt x="6411" y="21547"/>
                  </a:lnTo>
                  <a:lnTo>
                    <a:pt x="6372" y="21933"/>
                  </a:lnTo>
                  <a:lnTo>
                    <a:pt x="6295" y="22474"/>
                  </a:lnTo>
                  <a:lnTo>
                    <a:pt x="6102" y="23053"/>
                  </a:lnTo>
                  <a:lnTo>
                    <a:pt x="5870" y="23671"/>
                  </a:lnTo>
                  <a:lnTo>
                    <a:pt x="5677" y="23941"/>
                  </a:lnTo>
                  <a:lnTo>
                    <a:pt x="5523" y="24173"/>
                  </a:lnTo>
                  <a:lnTo>
                    <a:pt x="5330" y="24405"/>
                  </a:lnTo>
                  <a:lnTo>
                    <a:pt x="5098" y="24598"/>
                  </a:lnTo>
                  <a:lnTo>
                    <a:pt x="4866" y="24752"/>
                  </a:lnTo>
                  <a:lnTo>
                    <a:pt x="4635" y="24868"/>
                  </a:lnTo>
                  <a:lnTo>
                    <a:pt x="4364" y="24945"/>
                  </a:lnTo>
                  <a:lnTo>
                    <a:pt x="4094" y="24907"/>
                  </a:lnTo>
                  <a:lnTo>
                    <a:pt x="3785" y="24868"/>
                  </a:lnTo>
                  <a:lnTo>
                    <a:pt x="3476" y="24714"/>
                  </a:lnTo>
                  <a:lnTo>
                    <a:pt x="3399" y="24675"/>
                  </a:lnTo>
                  <a:lnTo>
                    <a:pt x="3360" y="24675"/>
                  </a:lnTo>
                  <a:lnTo>
                    <a:pt x="3283" y="24752"/>
                  </a:lnTo>
                  <a:lnTo>
                    <a:pt x="3245" y="24868"/>
                  </a:lnTo>
                  <a:lnTo>
                    <a:pt x="3245" y="24907"/>
                  </a:lnTo>
                  <a:lnTo>
                    <a:pt x="3283" y="24945"/>
                  </a:lnTo>
                  <a:lnTo>
                    <a:pt x="3438" y="25100"/>
                  </a:lnTo>
                  <a:lnTo>
                    <a:pt x="3592" y="25216"/>
                  </a:lnTo>
                  <a:lnTo>
                    <a:pt x="3785" y="25293"/>
                  </a:lnTo>
                  <a:lnTo>
                    <a:pt x="3940" y="25331"/>
                  </a:lnTo>
                  <a:lnTo>
                    <a:pt x="4133" y="25370"/>
                  </a:lnTo>
                  <a:lnTo>
                    <a:pt x="4287" y="25370"/>
                  </a:lnTo>
                  <a:lnTo>
                    <a:pt x="4635" y="25293"/>
                  </a:lnTo>
                  <a:lnTo>
                    <a:pt x="4982" y="25138"/>
                  </a:lnTo>
                  <a:lnTo>
                    <a:pt x="5330" y="24945"/>
                  </a:lnTo>
                  <a:lnTo>
                    <a:pt x="5600" y="24714"/>
                  </a:lnTo>
                  <a:lnTo>
                    <a:pt x="5870" y="24443"/>
                  </a:lnTo>
                  <a:lnTo>
                    <a:pt x="6141" y="24057"/>
                  </a:lnTo>
                  <a:lnTo>
                    <a:pt x="6334" y="23671"/>
                  </a:lnTo>
                  <a:lnTo>
                    <a:pt x="6527" y="23285"/>
                  </a:lnTo>
                  <a:lnTo>
                    <a:pt x="6643" y="22860"/>
                  </a:lnTo>
                  <a:lnTo>
                    <a:pt x="6759" y="22435"/>
                  </a:lnTo>
                  <a:lnTo>
                    <a:pt x="6797" y="21972"/>
                  </a:lnTo>
                  <a:lnTo>
                    <a:pt x="6836" y="21547"/>
                  </a:lnTo>
                  <a:lnTo>
                    <a:pt x="6797" y="21084"/>
                  </a:lnTo>
                  <a:lnTo>
                    <a:pt x="7763" y="21933"/>
                  </a:lnTo>
                  <a:lnTo>
                    <a:pt x="7840" y="21972"/>
                  </a:lnTo>
                  <a:lnTo>
                    <a:pt x="7917" y="21972"/>
                  </a:lnTo>
                  <a:lnTo>
                    <a:pt x="7994" y="21933"/>
                  </a:lnTo>
                  <a:lnTo>
                    <a:pt x="8071" y="21856"/>
                  </a:lnTo>
                  <a:lnTo>
                    <a:pt x="8149" y="21354"/>
                  </a:lnTo>
                  <a:lnTo>
                    <a:pt x="8226" y="20852"/>
                  </a:lnTo>
                  <a:lnTo>
                    <a:pt x="8303" y="19809"/>
                  </a:lnTo>
                  <a:lnTo>
                    <a:pt x="8303" y="19732"/>
                  </a:lnTo>
                  <a:lnTo>
                    <a:pt x="8265" y="19694"/>
                  </a:lnTo>
                  <a:lnTo>
                    <a:pt x="8187" y="19655"/>
                  </a:lnTo>
                  <a:lnTo>
                    <a:pt x="8149" y="19616"/>
                  </a:lnTo>
                  <a:lnTo>
                    <a:pt x="7724" y="19655"/>
                  </a:lnTo>
                  <a:lnTo>
                    <a:pt x="7299" y="19732"/>
                  </a:lnTo>
                  <a:lnTo>
                    <a:pt x="6952" y="19848"/>
                  </a:lnTo>
                  <a:lnTo>
                    <a:pt x="6604" y="20080"/>
                  </a:lnTo>
                  <a:lnTo>
                    <a:pt x="6334" y="19539"/>
                  </a:lnTo>
                  <a:lnTo>
                    <a:pt x="6025" y="18999"/>
                  </a:lnTo>
                  <a:lnTo>
                    <a:pt x="5677" y="18497"/>
                  </a:lnTo>
                  <a:lnTo>
                    <a:pt x="5253" y="18033"/>
                  </a:lnTo>
                  <a:lnTo>
                    <a:pt x="5214" y="17995"/>
                  </a:lnTo>
                  <a:lnTo>
                    <a:pt x="5716" y="17956"/>
                  </a:lnTo>
                  <a:lnTo>
                    <a:pt x="6179" y="17879"/>
                  </a:lnTo>
                  <a:lnTo>
                    <a:pt x="6257" y="17840"/>
                  </a:lnTo>
                  <a:lnTo>
                    <a:pt x="6295" y="17763"/>
                  </a:lnTo>
                  <a:lnTo>
                    <a:pt x="6295" y="17686"/>
                  </a:lnTo>
                  <a:lnTo>
                    <a:pt x="6257" y="17608"/>
                  </a:lnTo>
                  <a:lnTo>
                    <a:pt x="6102" y="17261"/>
                  </a:lnTo>
                  <a:lnTo>
                    <a:pt x="5870" y="16952"/>
                  </a:lnTo>
                  <a:lnTo>
                    <a:pt x="5639" y="16682"/>
                  </a:lnTo>
                  <a:lnTo>
                    <a:pt x="5368" y="16411"/>
                  </a:lnTo>
                  <a:lnTo>
                    <a:pt x="5291" y="16373"/>
                  </a:lnTo>
                  <a:lnTo>
                    <a:pt x="5793" y="14674"/>
                  </a:lnTo>
                  <a:lnTo>
                    <a:pt x="5793" y="14558"/>
                  </a:lnTo>
                  <a:lnTo>
                    <a:pt x="5755" y="14481"/>
                  </a:lnTo>
                  <a:lnTo>
                    <a:pt x="5677" y="14442"/>
                  </a:lnTo>
                  <a:lnTo>
                    <a:pt x="5561" y="14442"/>
                  </a:lnTo>
                  <a:lnTo>
                    <a:pt x="4326" y="14674"/>
                  </a:lnTo>
                  <a:lnTo>
                    <a:pt x="4326" y="14674"/>
                  </a:lnTo>
                  <a:lnTo>
                    <a:pt x="4519" y="14326"/>
                  </a:lnTo>
                  <a:lnTo>
                    <a:pt x="4751" y="14056"/>
                  </a:lnTo>
                  <a:lnTo>
                    <a:pt x="4982" y="13786"/>
                  </a:lnTo>
                  <a:lnTo>
                    <a:pt x="5214" y="13515"/>
                  </a:lnTo>
                  <a:lnTo>
                    <a:pt x="5870" y="13554"/>
                  </a:lnTo>
                  <a:lnTo>
                    <a:pt x="5986" y="13515"/>
                  </a:lnTo>
                  <a:lnTo>
                    <a:pt x="6025" y="13438"/>
                  </a:lnTo>
                  <a:lnTo>
                    <a:pt x="6063" y="13361"/>
                  </a:lnTo>
                  <a:lnTo>
                    <a:pt x="6025" y="13245"/>
                  </a:lnTo>
                  <a:lnTo>
                    <a:pt x="5832" y="12820"/>
                  </a:lnTo>
                  <a:lnTo>
                    <a:pt x="5561" y="12434"/>
                  </a:lnTo>
                  <a:lnTo>
                    <a:pt x="6257" y="11893"/>
                  </a:lnTo>
                  <a:lnTo>
                    <a:pt x="6913" y="11276"/>
                  </a:lnTo>
                  <a:lnTo>
                    <a:pt x="7531" y="10619"/>
                  </a:lnTo>
                  <a:lnTo>
                    <a:pt x="8110" y="9885"/>
                  </a:lnTo>
                  <a:lnTo>
                    <a:pt x="8573" y="9152"/>
                  </a:lnTo>
                  <a:lnTo>
                    <a:pt x="8805" y="8766"/>
                  </a:lnTo>
                  <a:lnTo>
                    <a:pt x="8998" y="8341"/>
                  </a:lnTo>
                  <a:lnTo>
                    <a:pt x="9153" y="7916"/>
                  </a:lnTo>
                  <a:lnTo>
                    <a:pt x="9307" y="7491"/>
                  </a:lnTo>
                  <a:lnTo>
                    <a:pt x="9423" y="7067"/>
                  </a:lnTo>
                  <a:lnTo>
                    <a:pt x="9500" y="6642"/>
                  </a:lnTo>
                  <a:lnTo>
                    <a:pt x="9577" y="6217"/>
                  </a:lnTo>
                  <a:lnTo>
                    <a:pt x="9616" y="5754"/>
                  </a:lnTo>
                  <a:lnTo>
                    <a:pt x="9616" y="5329"/>
                  </a:lnTo>
                  <a:lnTo>
                    <a:pt x="9577" y="4904"/>
                  </a:lnTo>
                  <a:lnTo>
                    <a:pt x="9539" y="4479"/>
                  </a:lnTo>
                  <a:lnTo>
                    <a:pt x="9462" y="4093"/>
                  </a:lnTo>
                  <a:lnTo>
                    <a:pt x="9346" y="3669"/>
                  </a:lnTo>
                  <a:lnTo>
                    <a:pt x="9230" y="3282"/>
                  </a:lnTo>
                  <a:lnTo>
                    <a:pt x="9037" y="2896"/>
                  </a:lnTo>
                  <a:lnTo>
                    <a:pt x="8882" y="2510"/>
                  </a:lnTo>
                  <a:lnTo>
                    <a:pt x="8651" y="2163"/>
                  </a:lnTo>
                  <a:lnTo>
                    <a:pt x="8380" y="1815"/>
                  </a:lnTo>
                  <a:lnTo>
                    <a:pt x="8110" y="1506"/>
                  </a:lnTo>
                  <a:lnTo>
                    <a:pt x="7801" y="1197"/>
                  </a:lnTo>
                  <a:lnTo>
                    <a:pt x="7492" y="927"/>
                  </a:lnTo>
                  <a:lnTo>
                    <a:pt x="7106" y="695"/>
                  </a:lnTo>
                  <a:lnTo>
                    <a:pt x="6759" y="502"/>
                  </a:lnTo>
                  <a:lnTo>
                    <a:pt x="6411" y="348"/>
                  </a:lnTo>
                  <a:lnTo>
                    <a:pt x="6025" y="193"/>
                  </a:lnTo>
                  <a:lnTo>
                    <a:pt x="5639" y="116"/>
                  </a:lnTo>
                  <a:lnTo>
                    <a:pt x="5291" y="3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13"/>
            <p:cNvSpPr/>
            <p:nvPr/>
          </p:nvSpPr>
          <p:spPr>
            <a:xfrm>
              <a:off x="3447000" y="857725"/>
              <a:ext cx="309925" cy="605300"/>
            </a:xfrm>
            <a:custGeom>
              <a:avLst/>
              <a:gdLst/>
              <a:ahLst/>
              <a:cxnLst/>
              <a:rect l="l" t="t" r="r" b="b"/>
              <a:pathLst>
                <a:path w="12397" h="24212" extrusionOk="0">
                  <a:moveTo>
                    <a:pt x="7955" y="463"/>
                  </a:moveTo>
                  <a:lnTo>
                    <a:pt x="8496" y="502"/>
                  </a:lnTo>
                  <a:lnTo>
                    <a:pt x="9037" y="618"/>
                  </a:lnTo>
                  <a:lnTo>
                    <a:pt x="9500" y="811"/>
                  </a:lnTo>
                  <a:lnTo>
                    <a:pt x="9925" y="1043"/>
                  </a:lnTo>
                  <a:lnTo>
                    <a:pt x="10311" y="1352"/>
                  </a:lnTo>
                  <a:lnTo>
                    <a:pt x="10659" y="1699"/>
                  </a:lnTo>
                  <a:lnTo>
                    <a:pt x="10967" y="2085"/>
                  </a:lnTo>
                  <a:lnTo>
                    <a:pt x="11238" y="2510"/>
                  </a:lnTo>
                  <a:lnTo>
                    <a:pt x="11469" y="2973"/>
                  </a:lnTo>
                  <a:lnTo>
                    <a:pt x="11663" y="3437"/>
                  </a:lnTo>
                  <a:lnTo>
                    <a:pt x="11778" y="3939"/>
                  </a:lnTo>
                  <a:lnTo>
                    <a:pt x="11856" y="4441"/>
                  </a:lnTo>
                  <a:lnTo>
                    <a:pt x="11894" y="4981"/>
                  </a:lnTo>
                  <a:lnTo>
                    <a:pt x="11894" y="5483"/>
                  </a:lnTo>
                  <a:lnTo>
                    <a:pt x="11817" y="5985"/>
                  </a:lnTo>
                  <a:lnTo>
                    <a:pt x="11701" y="6487"/>
                  </a:lnTo>
                  <a:lnTo>
                    <a:pt x="11547" y="6989"/>
                  </a:lnTo>
                  <a:lnTo>
                    <a:pt x="11315" y="7453"/>
                  </a:lnTo>
                  <a:lnTo>
                    <a:pt x="11083" y="7916"/>
                  </a:lnTo>
                  <a:lnTo>
                    <a:pt x="10813" y="8341"/>
                  </a:lnTo>
                  <a:lnTo>
                    <a:pt x="10504" y="8766"/>
                  </a:lnTo>
                  <a:lnTo>
                    <a:pt x="10195" y="9152"/>
                  </a:lnTo>
                  <a:lnTo>
                    <a:pt x="9848" y="9499"/>
                  </a:lnTo>
                  <a:lnTo>
                    <a:pt x="9461" y="9847"/>
                  </a:lnTo>
                  <a:lnTo>
                    <a:pt x="9037" y="10156"/>
                  </a:lnTo>
                  <a:lnTo>
                    <a:pt x="8651" y="10465"/>
                  </a:lnTo>
                  <a:lnTo>
                    <a:pt x="8187" y="10735"/>
                  </a:lnTo>
                  <a:lnTo>
                    <a:pt x="7762" y="11005"/>
                  </a:lnTo>
                  <a:lnTo>
                    <a:pt x="6836" y="11469"/>
                  </a:lnTo>
                  <a:lnTo>
                    <a:pt x="5870" y="11855"/>
                  </a:lnTo>
                  <a:lnTo>
                    <a:pt x="5677" y="11855"/>
                  </a:lnTo>
                  <a:lnTo>
                    <a:pt x="5639" y="11932"/>
                  </a:lnTo>
                  <a:lnTo>
                    <a:pt x="5600" y="11932"/>
                  </a:lnTo>
                  <a:lnTo>
                    <a:pt x="4982" y="11276"/>
                  </a:lnTo>
                  <a:lnTo>
                    <a:pt x="4442" y="10542"/>
                  </a:lnTo>
                  <a:lnTo>
                    <a:pt x="3978" y="9808"/>
                  </a:lnTo>
                  <a:lnTo>
                    <a:pt x="3746" y="9383"/>
                  </a:lnTo>
                  <a:lnTo>
                    <a:pt x="3592" y="8997"/>
                  </a:lnTo>
                  <a:lnTo>
                    <a:pt x="3438" y="8611"/>
                  </a:lnTo>
                  <a:lnTo>
                    <a:pt x="3283" y="8186"/>
                  </a:lnTo>
                  <a:lnTo>
                    <a:pt x="3167" y="7762"/>
                  </a:lnTo>
                  <a:lnTo>
                    <a:pt x="3090" y="7298"/>
                  </a:lnTo>
                  <a:lnTo>
                    <a:pt x="3051" y="6873"/>
                  </a:lnTo>
                  <a:lnTo>
                    <a:pt x="3013" y="6410"/>
                  </a:lnTo>
                  <a:lnTo>
                    <a:pt x="3051" y="5947"/>
                  </a:lnTo>
                  <a:lnTo>
                    <a:pt x="3090" y="5483"/>
                  </a:lnTo>
                  <a:lnTo>
                    <a:pt x="3167" y="5020"/>
                  </a:lnTo>
                  <a:lnTo>
                    <a:pt x="3244" y="4557"/>
                  </a:lnTo>
                  <a:lnTo>
                    <a:pt x="3399" y="4093"/>
                  </a:lnTo>
                  <a:lnTo>
                    <a:pt x="3592" y="3668"/>
                  </a:lnTo>
                  <a:lnTo>
                    <a:pt x="3785" y="3205"/>
                  </a:lnTo>
                  <a:lnTo>
                    <a:pt x="4055" y="2819"/>
                  </a:lnTo>
                  <a:lnTo>
                    <a:pt x="4326" y="2394"/>
                  </a:lnTo>
                  <a:lnTo>
                    <a:pt x="4635" y="2047"/>
                  </a:lnTo>
                  <a:lnTo>
                    <a:pt x="4944" y="1699"/>
                  </a:lnTo>
                  <a:lnTo>
                    <a:pt x="5330" y="1390"/>
                  </a:lnTo>
                  <a:lnTo>
                    <a:pt x="5716" y="1081"/>
                  </a:lnTo>
                  <a:lnTo>
                    <a:pt x="6102" y="850"/>
                  </a:lnTo>
                  <a:lnTo>
                    <a:pt x="6527" y="695"/>
                  </a:lnTo>
                  <a:lnTo>
                    <a:pt x="6990" y="541"/>
                  </a:lnTo>
                  <a:lnTo>
                    <a:pt x="7453" y="463"/>
                  </a:lnTo>
                  <a:close/>
                  <a:moveTo>
                    <a:pt x="5561" y="12279"/>
                  </a:moveTo>
                  <a:lnTo>
                    <a:pt x="5600" y="12318"/>
                  </a:lnTo>
                  <a:lnTo>
                    <a:pt x="5677" y="12357"/>
                  </a:lnTo>
                  <a:lnTo>
                    <a:pt x="5793" y="12897"/>
                  </a:lnTo>
                  <a:lnTo>
                    <a:pt x="5793" y="12897"/>
                  </a:lnTo>
                  <a:lnTo>
                    <a:pt x="5098" y="12588"/>
                  </a:lnTo>
                  <a:lnTo>
                    <a:pt x="5561" y="12279"/>
                  </a:lnTo>
                  <a:close/>
                  <a:moveTo>
                    <a:pt x="3322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3" y="13979"/>
                  </a:lnTo>
                  <a:lnTo>
                    <a:pt x="2781" y="13940"/>
                  </a:lnTo>
                  <a:lnTo>
                    <a:pt x="2511" y="13824"/>
                  </a:lnTo>
                  <a:lnTo>
                    <a:pt x="2936" y="13399"/>
                  </a:lnTo>
                  <a:lnTo>
                    <a:pt x="3322" y="12975"/>
                  </a:lnTo>
                  <a:close/>
                  <a:moveTo>
                    <a:pt x="3940" y="14326"/>
                  </a:moveTo>
                  <a:lnTo>
                    <a:pt x="5098" y="14519"/>
                  </a:lnTo>
                  <a:lnTo>
                    <a:pt x="4442" y="15485"/>
                  </a:lnTo>
                  <a:lnTo>
                    <a:pt x="4287" y="15214"/>
                  </a:lnTo>
                  <a:lnTo>
                    <a:pt x="4171" y="14944"/>
                  </a:lnTo>
                  <a:lnTo>
                    <a:pt x="4055" y="14635"/>
                  </a:lnTo>
                  <a:lnTo>
                    <a:pt x="3978" y="14365"/>
                  </a:lnTo>
                  <a:lnTo>
                    <a:pt x="3940" y="14326"/>
                  </a:lnTo>
                  <a:close/>
                  <a:moveTo>
                    <a:pt x="3746" y="14596"/>
                  </a:moveTo>
                  <a:lnTo>
                    <a:pt x="3824" y="14944"/>
                  </a:lnTo>
                  <a:lnTo>
                    <a:pt x="3978" y="15291"/>
                  </a:lnTo>
                  <a:lnTo>
                    <a:pt x="4133" y="15600"/>
                  </a:lnTo>
                  <a:lnTo>
                    <a:pt x="4287" y="15909"/>
                  </a:lnTo>
                  <a:lnTo>
                    <a:pt x="4364" y="15987"/>
                  </a:lnTo>
                  <a:lnTo>
                    <a:pt x="4055" y="16411"/>
                  </a:lnTo>
                  <a:lnTo>
                    <a:pt x="3746" y="16875"/>
                  </a:lnTo>
                  <a:lnTo>
                    <a:pt x="3592" y="16411"/>
                  </a:lnTo>
                  <a:lnTo>
                    <a:pt x="3476" y="15948"/>
                  </a:lnTo>
                  <a:lnTo>
                    <a:pt x="3476" y="15716"/>
                  </a:lnTo>
                  <a:lnTo>
                    <a:pt x="3476" y="15446"/>
                  </a:lnTo>
                  <a:lnTo>
                    <a:pt x="3515" y="15214"/>
                  </a:lnTo>
                  <a:lnTo>
                    <a:pt x="3553" y="14983"/>
                  </a:lnTo>
                  <a:lnTo>
                    <a:pt x="3746" y="14596"/>
                  </a:lnTo>
                  <a:close/>
                  <a:moveTo>
                    <a:pt x="4480" y="16334"/>
                  </a:moveTo>
                  <a:lnTo>
                    <a:pt x="4673" y="16759"/>
                  </a:lnTo>
                  <a:lnTo>
                    <a:pt x="4789" y="17222"/>
                  </a:lnTo>
                  <a:lnTo>
                    <a:pt x="4789" y="17222"/>
                  </a:lnTo>
                  <a:lnTo>
                    <a:pt x="4364" y="17106"/>
                  </a:lnTo>
                  <a:lnTo>
                    <a:pt x="3940" y="17029"/>
                  </a:lnTo>
                  <a:lnTo>
                    <a:pt x="4480" y="16334"/>
                  </a:lnTo>
                  <a:close/>
                  <a:moveTo>
                    <a:pt x="2472" y="16875"/>
                  </a:moveTo>
                  <a:lnTo>
                    <a:pt x="3399" y="17106"/>
                  </a:lnTo>
                  <a:lnTo>
                    <a:pt x="3476" y="17261"/>
                  </a:lnTo>
                  <a:lnTo>
                    <a:pt x="3322" y="17377"/>
                  </a:lnTo>
                  <a:lnTo>
                    <a:pt x="3167" y="17570"/>
                  </a:lnTo>
                  <a:lnTo>
                    <a:pt x="2897" y="17917"/>
                  </a:lnTo>
                  <a:lnTo>
                    <a:pt x="2665" y="17415"/>
                  </a:lnTo>
                  <a:lnTo>
                    <a:pt x="2472" y="16875"/>
                  </a:lnTo>
                  <a:close/>
                  <a:moveTo>
                    <a:pt x="3360" y="19732"/>
                  </a:moveTo>
                  <a:lnTo>
                    <a:pt x="4055" y="20427"/>
                  </a:lnTo>
                  <a:lnTo>
                    <a:pt x="3553" y="20659"/>
                  </a:lnTo>
                  <a:lnTo>
                    <a:pt x="3013" y="20968"/>
                  </a:lnTo>
                  <a:lnTo>
                    <a:pt x="3167" y="20350"/>
                  </a:lnTo>
                  <a:lnTo>
                    <a:pt x="3360" y="19732"/>
                  </a:lnTo>
                  <a:close/>
                  <a:moveTo>
                    <a:pt x="5677" y="20118"/>
                  </a:moveTo>
                  <a:lnTo>
                    <a:pt x="5986" y="20196"/>
                  </a:lnTo>
                  <a:lnTo>
                    <a:pt x="5716" y="20891"/>
                  </a:lnTo>
                  <a:lnTo>
                    <a:pt x="5368" y="21547"/>
                  </a:lnTo>
                  <a:lnTo>
                    <a:pt x="4673" y="20582"/>
                  </a:lnTo>
                  <a:lnTo>
                    <a:pt x="4635" y="20543"/>
                  </a:lnTo>
                  <a:lnTo>
                    <a:pt x="4673" y="20234"/>
                  </a:lnTo>
                  <a:lnTo>
                    <a:pt x="5021" y="20157"/>
                  </a:lnTo>
                  <a:lnTo>
                    <a:pt x="5330" y="20118"/>
                  </a:lnTo>
                  <a:close/>
                  <a:moveTo>
                    <a:pt x="7453" y="0"/>
                  </a:moveTo>
                  <a:lnTo>
                    <a:pt x="7067" y="39"/>
                  </a:lnTo>
                  <a:lnTo>
                    <a:pt x="6720" y="154"/>
                  </a:lnTo>
                  <a:lnTo>
                    <a:pt x="6334" y="270"/>
                  </a:lnTo>
                  <a:lnTo>
                    <a:pt x="5986" y="425"/>
                  </a:lnTo>
                  <a:lnTo>
                    <a:pt x="5639" y="579"/>
                  </a:lnTo>
                  <a:lnTo>
                    <a:pt x="5291" y="811"/>
                  </a:lnTo>
                  <a:lnTo>
                    <a:pt x="4944" y="1043"/>
                  </a:lnTo>
                  <a:lnTo>
                    <a:pt x="4635" y="1313"/>
                  </a:lnTo>
                  <a:lnTo>
                    <a:pt x="4364" y="1622"/>
                  </a:lnTo>
                  <a:lnTo>
                    <a:pt x="4094" y="1892"/>
                  </a:lnTo>
                  <a:lnTo>
                    <a:pt x="3824" y="2240"/>
                  </a:lnTo>
                  <a:lnTo>
                    <a:pt x="3592" y="2549"/>
                  </a:lnTo>
                  <a:lnTo>
                    <a:pt x="3399" y="2896"/>
                  </a:lnTo>
                  <a:lnTo>
                    <a:pt x="3206" y="3282"/>
                  </a:lnTo>
                  <a:lnTo>
                    <a:pt x="3051" y="3630"/>
                  </a:lnTo>
                  <a:lnTo>
                    <a:pt x="2897" y="4016"/>
                  </a:lnTo>
                  <a:lnTo>
                    <a:pt x="2781" y="4402"/>
                  </a:lnTo>
                  <a:lnTo>
                    <a:pt x="2704" y="4788"/>
                  </a:lnTo>
                  <a:lnTo>
                    <a:pt x="2627" y="5174"/>
                  </a:lnTo>
                  <a:lnTo>
                    <a:pt x="2588" y="5599"/>
                  </a:lnTo>
                  <a:lnTo>
                    <a:pt x="2549" y="5985"/>
                  </a:lnTo>
                  <a:lnTo>
                    <a:pt x="2549" y="6410"/>
                  </a:lnTo>
                  <a:lnTo>
                    <a:pt x="2549" y="6835"/>
                  </a:lnTo>
                  <a:lnTo>
                    <a:pt x="2665" y="7723"/>
                  </a:lnTo>
                  <a:lnTo>
                    <a:pt x="2742" y="8148"/>
                  </a:lnTo>
                  <a:lnTo>
                    <a:pt x="2858" y="8572"/>
                  </a:lnTo>
                  <a:lnTo>
                    <a:pt x="3013" y="8997"/>
                  </a:lnTo>
                  <a:lnTo>
                    <a:pt x="3167" y="9383"/>
                  </a:lnTo>
                  <a:lnTo>
                    <a:pt x="3322" y="9808"/>
                  </a:lnTo>
                  <a:lnTo>
                    <a:pt x="3553" y="10194"/>
                  </a:lnTo>
                  <a:lnTo>
                    <a:pt x="3746" y="10542"/>
                  </a:lnTo>
                  <a:lnTo>
                    <a:pt x="4017" y="10928"/>
                  </a:lnTo>
                  <a:lnTo>
                    <a:pt x="4287" y="11237"/>
                  </a:lnTo>
                  <a:lnTo>
                    <a:pt x="4596" y="11546"/>
                  </a:lnTo>
                  <a:lnTo>
                    <a:pt x="4905" y="11855"/>
                  </a:lnTo>
                  <a:lnTo>
                    <a:pt x="5252" y="12086"/>
                  </a:lnTo>
                  <a:lnTo>
                    <a:pt x="4557" y="12473"/>
                  </a:lnTo>
                  <a:lnTo>
                    <a:pt x="4480" y="12550"/>
                  </a:lnTo>
                  <a:lnTo>
                    <a:pt x="4442" y="12666"/>
                  </a:lnTo>
                  <a:lnTo>
                    <a:pt x="4480" y="12781"/>
                  </a:lnTo>
                  <a:lnTo>
                    <a:pt x="4596" y="12859"/>
                  </a:lnTo>
                  <a:lnTo>
                    <a:pt x="5021" y="13013"/>
                  </a:lnTo>
                  <a:lnTo>
                    <a:pt x="4673" y="13168"/>
                  </a:lnTo>
                  <a:lnTo>
                    <a:pt x="4403" y="13361"/>
                  </a:lnTo>
                  <a:lnTo>
                    <a:pt x="4094" y="13554"/>
                  </a:lnTo>
                  <a:lnTo>
                    <a:pt x="3862" y="13785"/>
                  </a:lnTo>
                  <a:lnTo>
                    <a:pt x="3824" y="13477"/>
                  </a:lnTo>
                  <a:lnTo>
                    <a:pt x="3746" y="13168"/>
                  </a:lnTo>
                  <a:lnTo>
                    <a:pt x="3631" y="12859"/>
                  </a:lnTo>
                  <a:lnTo>
                    <a:pt x="3515" y="12550"/>
                  </a:lnTo>
                  <a:lnTo>
                    <a:pt x="3476" y="12473"/>
                  </a:lnTo>
                  <a:lnTo>
                    <a:pt x="3360" y="12434"/>
                  </a:lnTo>
                  <a:lnTo>
                    <a:pt x="3283" y="12473"/>
                  </a:lnTo>
                  <a:lnTo>
                    <a:pt x="3206" y="12511"/>
                  </a:lnTo>
                  <a:lnTo>
                    <a:pt x="2665" y="13168"/>
                  </a:lnTo>
                  <a:lnTo>
                    <a:pt x="2086" y="13747"/>
                  </a:lnTo>
                  <a:lnTo>
                    <a:pt x="2047" y="13824"/>
                  </a:lnTo>
                  <a:lnTo>
                    <a:pt x="2009" y="13901"/>
                  </a:lnTo>
                  <a:lnTo>
                    <a:pt x="2047" y="13979"/>
                  </a:lnTo>
                  <a:lnTo>
                    <a:pt x="2086" y="14056"/>
                  </a:lnTo>
                  <a:lnTo>
                    <a:pt x="2395" y="14210"/>
                  </a:lnTo>
                  <a:lnTo>
                    <a:pt x="2742" y="14287"/>
                  </a:lnTo>
                  <a:lnTo>
                    <a:pt x="3051" y="14365"/>
                  </a:lnTo>
                  <a:lnTo>
                    <a:pt x="3399" y="14365"/>
                  </a:lnTo>
                  <a:lnTo>
                    <a:pt x="3244" y="14635"/>
                  </a:lnTo>
                  <a:lnTo>
                    <a:pt x="3129" y="14944"/>
                  </a:lnTo>
                  <a:lnTo>
                    <a:pt x="3090" y="15176"/>
                  </a:lnTo>
                  <a:lnTo>
                    <a:pt x="3051" y="15407"/>
                  </a:lnTo>
                  <a:lnTo>
                    <a:pt x="3051" y="15871"/>
                  </a:lnTo>
                  <a:lnTo>
                    <a:pt x="3129" y="16295"/>
                  </a:lnTo>
                  <a:lnTo>
                    <a:pt x="3244" y="16759"/>
                  </a:lnTo>
                  <a:lnTo>
                    <a:pt x="2781" y="16566"/>
                  </a:lnTo>
                  <a:lnTo>
                    <a:pt x="2279" y="16411"/>
                  </a:lnTo>
                  <a:lnTo>
                    <a:pt x="2202" y="16411"/>
                  </a:lnTo>
                  <a:lnTo>
                    <a:pt x="2125" y="16450"/>
                  </a:lnTo>
                  <a:lnTo>
                    <a:pt x="2047" y="16527"/>
                  </a:lnTo>
                  <a:lnTo>
                    <a:pt x="2047" y="16643"/>
                  </a:lnTo>
                  <a:lnTo>
                    <a:pt x="2163" y="17106"/>
                  </a:lnTo>
                  <a:lnTo>
                    <a:pt x="2279" y="17531"/>
                  </a:lnTo>
                  <a:lnTo>
                    <a:pt x="2472" y="17956"/>
                  </a:lnTo>
                  <a:lnTo>
                    <a:pt x="2704" y="18381"/>
                  </a:lnTo>
                  <a:lnTo>
                    <a:pt x="2781" y="18458"/>
                  </a:lnTo>
                  <a:lnTo>
                    <a:pt x="2858" y="18496"/>
                  </a:lnTo>
                  <a:lnTo>
                    <a:pt x="2936" y="18458"/>
                  </a:lnTo>
                  <a:lnTo>
                    <a:pt x="3013" y="18381"/>
                  </a:lnTo>
                  <a:lnTo>
                    <a:pt x="3322" y="18033"/>
                  </a:lnTo>
                  <a:lnTo>
                    <a:pt x="3515" y="17801"/>
                  </a:lnTo>
                  <a:lnTo>
                    <a:pt x="3631" y="17608"/>
                  </a:lnTo>
                  <a:lnTo>
                    <a:pt x="3708" y="17763"/>
                  </a:lnTo>
                  <a:lnTo>
                    <a:pt x="3978" y="18342"/>
                  </a:lnTo>
                  <a:lnTo>
                    <a:pt x="4133" y="18960"/>
                  </a:lnTo>
                  <a:lnTo>
                    <a:pt x="4248" y="19539"/>
                  </a:lnTo>
                  <a:lnTo>
                    <a:pt x="4248" y="20157"/>
                  </a:lnTo>
                  <a:lnTo>
                    <a:pt x="3438" y="19307"/>
                  </a:lnTo>
                  <a:lnTo>
                    <a:pt x="3399" y="19269"/>
                  </a:lnTo>
                  <a:lnTo>
                    <a:pt x="3206" y="19269"/>
                  </a:lnTo>
                  <a:lnTo>
                    <a:pt x="3167" y="19346"/>
                  </a:lnTo>
                  <a:lnTo>
                    <a:pt x="2974" y="19809"/>
                  </a:lnTo>
                  <a:lnTo>
                    <a:pt x="2781" y="20273"/>
                  </a:lnTo>
                  <a:lnTo>
                    <a:pt x="2665" y="20775"/>
                  </a:lnTo>
                  <a:lnTo>
                    <a:pt x="2627" y="21315"/>
                  </a:lnTo>
                  <a:lnTo>
                    <a:pt x="2627" y="21393"/>
                  </a:lnTo>
                  <a:lnTo>
                    <a:pt x="2704" y="21470"/>
                  </a:lnTo>
                  <a:lnTo>
                    <a:pt x="2781" y="21508"/>
                  </a:lnTo>
                  <a:lnTo>
                    <a:pt x="2897" y="21470"/>
                  </a:lnTo>
                  <a:lnTo>
                    <a:pt x="3515" y="21161"/>
                  </a:lnTo>
                  <a:lnTo>
                    <a:pt x="4171" y="20775"/>
                  </a:lnTo>
                  <a:lnTo>
                    <a:pt x="4055" y="21161"/>
                  </a:lnTo>
                  <a:lnTo>
                    <a:pt x="3901" y="21547"/>
                  </a:lnTo>
                  <a:lnTo>
                    <a:pt x="3669" y="22049"/>
                  </a:lnTo>
                  <a:lnTo>
                    <a:pt x="3322" y="22551"/>
                  </a:lnTo>
                  <a:lnTo>
                    <a:pt x="2897" y="23014"/>
                  </a:lnTo>
                  <a:lnTo>
                    <a:pt x="2627" y="23246"/>
                  </a:lnTo>
                  <a:lnTo>
                    <a:pt x="2395" y="23401"/>
                  </a:lnTo>
                  <a:lnTo>
                    <a:pt x="2125" y="23594"/>
                  </a:lnTo>
                  <a:lnTo>
                    <a:pt x="1854" y="23709"/>
                  </a:lnTo>
                  <a:lnTo>
                    <a:pt x="1584" y="23787"/>
                  </a:lnTo>
                  <a:lnTo>
                    <a:pt x="1314" y="23787"/>
                  </a:lnTo>
                  <a:lnTo>
                    <a:pt x="1082" y="23748"/>
                  </a:lnTo>
                  <a:lnTo>
                    <a:pt x="812" y="23671"/>
                  </a:lnTo>
                  <a:lnTo>
                    <a:pt x="541" y="23516"/>
                  </a:lnTo>
                  <a:lnTo>
                    <a:pt x="310" y="23285"/>
                  </a:lnTo>
                  <a:lnTo>
                    <a:pt x="233" y="23246"/>
                  </a:lnTo>
                  <a:lnTo>
                    <a:pt x="78" y="23246"/>
                  </a:lnTo>
                  <a:lnTo>
                    <a:pt x="39" y="23362"/>
                  </a:lnTo>
                  <a:lnTo>
                    <a:pt x="1" y="23401"/>
                  </a:lnTo>
                  <a:lnTo>
                    <a:pt x="39" y="23478"/>
                  </a:lnTo>
                  <a:lnTo>
                    <a:pt x="155" y="23632"/>
                  </a:lnTo>
                  <a:lnTo>
                    <a:pt x="271" y="23787"/>
                  </a:lnTo>
                  <a:lnTo>
                    <a:pt x="387" y="23903"/>
                  </a:lnTo>
                  <a:lnTo>
                    <a:pt x="541" y="24018"/>
                  </a:lnTo>
                  <a:lnTo>
                    <a:pt x="696" y="24096"/>
                  </a:lnTo>
                  <a:lnTo>
                    <a:pt x="889" y="24134"/>
                  </a:lnTo>
                  <a:lnTo>
                    <a:pt x="1236" y="24211"/>
                  </a:lnTo>
                  <a:lnTo>
                    <a:pt x="1584" y="24173"/>
                  </a:lnTo>
                  <a:lnTo>
                    <a:pt x="1970" y="24096"/>
                  </a:lnTo>
                  <a:lnTo>
                    <a:pt x="2318" y="23941"/>
                  </a:lnTo>
                  <a:lnTo>
                    <a:pt x="2665" y="23748"/>
                  </a:lnTo>
                  <a:lnTo>
                    <a:pt x="3013" y="23478"/>
                  </a:lnTo>
                  <a:lnTo>
                    <a:pt x="3322" y="23207"/>
                  </a:lnTo>
                  <a:lnTo>
                    <a:pt x="3631" y="22860"/>
                  </a:lnTo>
                  <a:lnTo>
                    <a:pt x="3901" y="22512"/>
                  </a:lnTo>
                  <a:lnTo>
                    <a:pt x="4133" y="22126"/>
                  </a:lnTo>
                  <a:lnTo>
                    <a:pt x="4326" y="21702"/>
                  </a:lnTo>
                  <a:lnTo>
                    <a:pt x="4480" y="21315"/>
                  </a:lnTo>
                  <a:lnTo>
                    <a:pt x="4596" y="20852"/>
                  </a:lnTo>
                  <a:lnTo>
                    <a:pt x="5214" y="21972"/>
                  </a:lnTo>
                  <a:lnTo>
                    <a:pt x="5291" y="22049"/>
                  </a:lnTo>
                  <a:lnTo>
                    <a:pt x="5368" y="22088"/>
                  </a:lnTo>
                  <a:lnTo>
                    <a:pt x="5446" y="22049"/>
                  </a:lnTo>
                  <a:lnTo>
                    <a:pt x="5523" y="22010"/>
                  </a:lnTo>
                  <a:lnTo>
                    <a:pt x="5793" y="21547"/>
                  </a:lnTo>
                  <a:lnTo>
                    <a:pt x="6025" y="21084"/>
                  </a:lnTo>
                  <a:lnTo>
                    <a:pt x="6411" y="20118"/>
                  </a:lnTo>
                  <a:lnTo>
                    <a:pt x="6411" y="20041"/>
                  </a:lnTo>
                  <a:lnTo>
                    <a:pt x="6411" y="19964"/>
                  </a:lnTo>
                  <a:lnTo>
                    <a:pt x="6372" y="19925"/>
                  </a:lnTo>
                  <a:lnTo>
                    <a:pt x="6295" y="19887"/>
                  </a:lnTo>
                  <a:lnTo>
                    <a:pt x="5909" y="19771"/>
                  </a:lnTo>
                  <a:lnTo>
                    <a:pt x="5484" y="19732"/>
                  </a:lnTo>
                  <a:lnTo>
                    <a:pt x="5098" y="19732"/>
                  </a:lnTo>
                  <a:lnTo>
                    <a:pt x="4673" y="19848"/>
                  </a:lnTo>
                  <a:lnTo>
                    <a:pt x="4635" y="19230"/>
                  </a:lnTo>
                  <a:lnTo>
                    <a:pt x="4519" y="18651"/>
                  </a:lnTo>
                  <a:lnTo>
                    <a:pt x="4287" y="18033"/>
                  </a:lnTo>
                  <a:lnTo>
                    <a:pt x="4055" y="17454"/>
                  </a:lnTo>
                  <a:lnTo>
                    <a:pt x="4055" y="17454"/>
                  </a:lnTo>
                  <a:lnTo>
                    <a:pt x="4519" y="17531"/>
                  </a:lnTo>
                  <a:lnTo>
                    <a:pt x="4982" y="17608"/>
                  </a:lnTo>
                  <a:lnTo>
                    <a:pt x="5059" y="17608"/>
                  </a:lnTo>
                  <a:lnTo>
                    <a:pt x="5098" y="17531"/>
                  </a:lnTo>
                  <a:lnTo>
                    <a:pt x="5137" y="17492"/>
                  </a:lnTo>
                  <a:lnTo>
                    <a:pt x="5137" y="17377"/>
                  </a:lnTo>
                  <a:lnTo>
                    <a:pt x="5098" y="17029"/>
                  </a:lnTo>
                  <a:lnTo>
                    <a:pt x="4982" y="16643"/>
                  </a:lnTo>
                  <a:lnTo>
                    <a:pt x="4828" y="16295"/>
                  </a:lnTo>
                  <a:lnTo>
                    <a:pt x="4673" y="15987"/>
                  </a:lnTo>
                  <a:lnTo>
                    <a:pt x="4596" y="15909"/>
                  </a:lnTo>
                  <a:lnTo>
                    <a:pt x="4635" y="15909"/>
                  </a:lnTo>
                  <a:lnTo>
                    <a:pt x="5600" y="14481"/>
                  </a:lnTo>
                  <a:lnTo>
                    <a:pt x="5639" y="14365"/>
                  </a:lnTo>
                  <a:lnTo>
                    <a:pt x="5600" y="14287"/>
                  </a:lnTo>
                  <a:lnTo>
                    <a:pt x="5561" y="14210"/>
                  </a:lnTo>
                  <a:lnTo>
                    <a:pt x="5446" y="14172"/>
                  </a:lnTo>
                  <a:lnTo>
                    <a:pt x="4210" y="13979"/>
                  </a:lnTo>
                  <a:lnTo>
                    <a:pt x="4480" y="13747"/>
                  </a:lnTo>
                  <a:lnTo>
                    <a:pt x="4789" y="13554"/>
                  </a:lnTo>
                  <a:lnTo>
                    <a:pt x="5098" y="13361"/>
                  </a:lnTo>
                  <a:lnTo>
                    <a:pt x="5407" y="13168"/>
                  </a:lnTo>
                  <a:lnTo>
                    <a:pt x="6025" y="13399"/>
                  </a:lnTo>
                  <a:lnTo>
                    <a:pt x="6141" y="13438"/>
                  </a:lnTo>
                  <a:lnTo>
                    <a:pt x="6218" y="13361"/>
                  </a:lnTo>
                  <a:lnTo>
                    <a:pt x="6256" y="13283"/>
                  </a:lnTo>
                  <a:lnTo>
                    <a:pt x="6295" y="13168"/>
                  </a:lnTo>
                  <a:lnTo>
                    <a:pt x="6179" y="12704"/>
                  </a:lnTo>
                  <a:lnTo>
                    <a:pt x="6063" y="12241"/>
                  </a:lnTo>
                  <a:lnTo>
                    <a:pt x="6913" y="11932"/>
                  </a:lnTo>
                  <a:lnTo>
                    <a:pt x="7724" y="11584"/>
                  </a:lnTo>
                  <a:lnTo>
                    <a:pt x="8535" y="11121"/>
                  </a:lnTo>
                  <a:lnTo>
                    <a:pt x="9268" y="10619"/>
                  </a:lnTo>
                  <a:lnTo>
                    <a:pt x="9963" y="10078"/>
                  </a:lnTo>
                  <a:lnTo>
                    <a:pt x="10311" y="9770"/>
                  </a:lnTo>
                  <a:lnTo>
                    <a:pt x="10620" y="9422"/>
                  </a:lnTo>
                  <a:lnTo>
                    <a:pt x="10890" y="9074"/>
                  </a:lnTo>
                  <a:lnTo>
                    <a:pt x="11161" y="8727"/>
                  </a:lnTo>
                  <a:lnTo>
                    <a:pt x="11392" y="8341"/>
                  </a:lnTo>
                  <a:lnTo>
                    <a:pt x="11624" y="7955"/>
                  </a:lnTo>
                  <a:lnTo>
                    <a:pt x="11817" y="7568"/>
                  </a:lnTo>
                  <a:lnTo>
                    <a:pt x="11971" y="7182"/>
                  </a:lnTo>
                  <a:lnTo>
                    <a:pt x="12126" y="6758"/>
                  </a:lnTo>
                  <a:lnTo>
                    <a:pt x="12242" y="6333"/>
                  </a:lnTo>
                  <a:lnTo>
                    <a:pt x="12319" y="5947"/>
                  </a:lnTo>
                  <a:lnTo>
                    <a:pt x="12358" y="5522"/>
                  </a:lnTo>
                  <a:lnTo>
                    <a:pt x="12396" y="5097"/>
                  </a:lnTo>
                  <a:lnTo>
                    <a:pt x="12396" y="4672"/>
                  </a:lnTo>
                  <a:lnTo>
                    <a:pt x="12358" y="4248"/>
                  </a:lnTo>
                  <a:lnTo>
                    <a:pt x="12280" y="3823"/>
                  </a:lnTo>
                  <a:lnTo>
                    <a:pt x="12203" y="3437"/>
                  </a:lnTo>
                  <a:lnTo>
                    <a:pt x="12049" y="3051"/>
                  </a:lnTo>
                  <a:lnTo>
                    <a:pt x="11894" y="2664"/>
                  </a:lnTo>
                  <a:lnTo>
                    <a:pt x="11701" y="2278"/>
                  </a:lnTo>
                  <a:lnTo>
                    <a:pt x="11469" y="1892"/>
                  </a:lnTo>
                  <a:lnTo>
                    <a:pt x="11161" y="1545"/>
                  </a:lnTo>
                  <a:lnTo>
                    <a:pt x="10890" y="1274"/>
                  </a:lnTo>
                  <a:lnTo>
                    <a:pt x="10620" y="1004"/>
                  </a:lnTo>
                  <a:lnTo>
                    <a:pt x="10311" y="772"/>
                  </a:lnTo>
                  <a:lnTo>
                    <a:pt x="9963" y="579"/>
                  </a:lnTo>
                  <a:lnTo>
                    <a:pt x="9655" y="386"/>
                  </a:lnTo>
                  <a:lnTo>
                    <a:pt x="9307" y="232"/>
                  </a:lnTo>
                  <a:lnTo>
                    <a:pt x="8921" y="116"/>
                  </a:lnTo>
                  <a:lnTo>
                    <a:pt x="8573" y="39"/>
                  </a:lnTo>
                  <a:lnTo>
                    <a:pt x="818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13"/>
            <p:cNvSpPr/>
            <p:nvPr/>
          </p:nvSpPr>
          <p:spPr>
            <a:xfrm>
              <a:off x="5914500" y="2336650"/>
              <a:ext cx="309900" cy="605325"/>
            </a:xfrm>
            <a:custGeom>
              <a:avLst/>
              <a:gdLst/>
              <a:ahLst/>
              <a:cxnLst/>
              <a:rect l="l" t="t" r="r" b="b"/>
              <a:pathLst>
                <a:path w="12396" h="24213" extrusionOk="0">
                  <a:moveTo>
                    <a:pt x="7955" y="464"/>
                  </a:moveTo>
                  <a:lnTo>
                    <a:pt x="8496" y="503"/>
                  </a:lnTo>
                  <a:lnTo>
                    <a:pt x="9036" y="619"/>
                  </a:lnTo>
                  <a:lnTo>
                    <a:pt x="9500" y="812"/>
                  </a:lnTo>
                  <a:lnTo>
                    <a:pt x="9924" y="1043"/>
                  </a:lnTo>
                  <a:lnTo>
                    <a:pt x="10311" y="1352"/>
                  </a:lnTo>
                  <a:lnTo>
                    <a:pt x="10658" y="1700"/>
                  </a:lnTo>
                  <a:lnTo>
                    <a:pt x="10967" y="2086"/>
                  </a:lnTo>
                  <a:lnTo>
                    <a:pt x="11237" y="2511"/>
                  </a:lnTo>
                  <a:lnTo>
                    <a:pt x="11469" y="2974"/>
                  </a:lnTo>
                  <a:lnTo>
                    <a:pt x="11662" y="3438"/>
                  </a:lnTo>
                  <a:lnTo>
                    <a:pt x="11778" y="3940"/>
                  </a:lnTo>
                  <a:lnTo>
                    <a:pt x="11855" y="4442"/>
                  </a:lnTo>
                  <a:lnTo>
                    <a:pt x="11894" y="4982"/>
                  </a:lnTo>
                  <a:lnTo>
                    <a:pt x="11894" y="5484"/>
                  </a:lnTo>
                  <a:lnTo>
                    <a:pt x="11817" y="5986"/>
                  </a:lnTo>
                  <a:lnTo>
                    <a:pt x="11701" y="6488"/>
                  </a:lnTo>
                  <a:lnTo>
                    <a:pt x="11546" y="6990"/>
                  </a:lnTo>
                  <a:lnTo>
                    <a:pt x="11315" y="7453"/>
                  </a:lnTo>
                  <a:lnTo>
                    <a:pt x="11083" y="7917"/>
                  </a:lnTo>
                  <a:lnTo>
                    <a:pt x="10813" y="8342"/>
                  </a:lnTo>
                  <a:lnTo>
                    <a:pt x="10504" y="8766"/>
                  </a:lnTo>
                  <a:lnTo>
                    <a:pt x="10195" y="9153"/>
                  </a:lnTo>
                  <a:lnTo>
                    <a:pt x="9847" y="9500"/>
                  </a:lnTo>
                  <a:lnTo>
                    <a:pt x="9461" y="9848"/>
                  </a:lnTo>
                  <a:lnTo>
                    <a:pt x="9036" y="10157"/>
                  </a:lnTo>
                  <a:lnTo>
                    <a:pt x="8650" y="10465"/>
                  </a:lnTo>
                  <a:lnTo>
                    <a:pt x="8187" y="10736"/>
                  </a:lnTo>
                  <a:lnTo>
                    <a:pt x="7762" y="11006"/>
                  </a:lnTo>
                  <a:lnTo>
                    <a:pt x="6835" y="11469"/>
                  </a:lnTo>
                  <a:lnTo>
                    <a:pt x="5870" y="11856"/>
                  </a:lnTo>
                  <a:lnTo>
                    <a:pt x="5677" y="11856"/>
                  </a:lnTo>
                  <a:lnTo>
                    <a:pt x="5638" y="11933"/>
                  </a:lnTo>
                  <a:lnTo>
                    <a:pt x="5600" y="11933"/>
                  </a:lnTo>
                  <a:lnTo>
                    <a:pt x="4982" y="11276"/>
                  </a:lnTo>
                  <a:lnTo>
                    <a:pt x="4441" y="10543"/>
                  </a:lnTo>
                  <a:lnTo>
                    <a:pt x="3978" y="9809"/>
                  </a:lnTo>
                  <a:lnTo>
                    <a:pt x="3746" y="9384"/>
                  </a:lnTo>
                  <a:lnTo>
                    <a:pt x="3592" y="8998"/>
                  </a:lnTo>
                  <a:lnTo>
                    <a:pt x="3437" y="8612"/>
                  </a:lnTo>
                  <a:lnTo>
                    <a:pt x="3283" y="8187"/>
                  </a:lnTo>
                  <a:lnTo>
                    <a:pt x="3167" y="7762"/>
                  </a:lnTo>
                  <a:lnTo>
                    <a:pt x="3090" y="7299"/>
                  </a:lnTo>
                  <a:lnTo>
                    <a:pt x="3051" y="6874"/>
                  </a:lnTo>
                  <a:lnTo>
                    <a:pt x="3012" y="6411"/>
                  </a:lnTo>
                  <a:lnTo>
                    <a:pt x="3051" y="5948"/>
                  </a:lnTo>
                  <a:lnTo>
                    <a:pt x="3090" y="5484"/>
                  </a:lnTo>
                  <a:lnTo>
                    <a:pt x="3167" y="5021"/>
                  </a:lnTo>
                  <a:lnTo>
                    <a:pt x="3244" y="4557"/>
                  </a:lnTo>
                  <a:lnTo>
                    <a:pt x="3399" y="4094"/>
                  </a:lnTo>
                  <a:lnTo>
                    <a:pt x="3592" y="3669"/>
                  </a:lnTo>
                  <a:lnTo>
                    <a:pt x="3785" y="3206"/>
                  </a:lnTo>
                  <a:lnTo>
                    <a:pt x="4055" y="2820"/>
                  </a:lnTo>
                  <a:lnTo>
                    <a:pt x="4325" y="2395"/>
                  </a:lnTo>
                  <a:lnTo>
                    <a:pt x="4634" y="2047"/>
                  </a:lnTo>
                  <a:lnTo>
                    <a:pt x="4943" y="1700"/>
                  </a:lnTo>
                  <a:lnTo>
                    <a:pt x="5329" y="1391"/>
                  </a:lnTo>
                  <a:lnTo>
                    <a:pt x="5715" y="1082"/>
                  </a:lnTo>
                  <a:lnTo>
                    <a:pt x="6102" y="850"/>
                  </a:lnTo>
                  <a:lnTo>
                    <a:pt x="6526" y="696"/>
                  </a:lnTo>
                  <a:lnTo>
                    <a:pt x="6990" y="541"/>
                  </a:lnTo>
                  <a:lnTo>
                    <a:pt x="7453" y="464"/>
                  </a:lnTo>
                  <a:close/>
                  <a:moveTo>
                    <a:pt x="5561" y="12280"/>
                  </a:moveTo>
                  <a:lnTo>
                    <a:pt x="5600" y="12319"/>
                  </a:lnTo>
                  <a:lnTo>
                    <a:pt x="5677" y="12358"/>
                  </a:lnTo>
                  <a:lnTo>
                    <a:pt x="5793" y="12898"/>
                  </a:lnTo>
                  <a:lnTo>
                    <a:pt x="5098" y="12589"/>
                  </a:lnTo>
                  <a:lnTo>
                    <a:pt x="5561" y="12280"/>
                  </a:lnTo>
                  <a:close/>
                  <a:moveTo>
                    <a:pt x="3321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2" y="13979"/>
                  </a:lnTo>
                  <a:lnTo>
                    <a:pt x="2781" y="13941"/>
                  </a:lnTo>
                  <a:lnTo>
                    <a:pt x="2510" y="13825"/>
                  </a:lnTo>
                  <a:lnTo>
                    <a:pt x="2935" y="13400"/>
                  </a:lnTo>
                  <a:lnTo>
                    <a:pt x="3321" y="12975"/>
                  </a:lnTo>
                  <a:close/>
                  <a:moveTo>
                    <a:pt x="3939" y="14327"/>
                  </a:moveTo>
                  <a:lnTo>
                    <a:pt x="5098" y="14520"/>
                  </a:lnTo>
                  <a:lnTo>
                    <a:pt x="4441" y="15485"/>
                  </a:lnTo>
                  <a:lnTo>
                    <a:pt x="4287" y="15215"/>
                  </a:lnTo>
                  <a:lnTo>
                    <a:pt x="4171" y="14945"/>
                  </a:lnTo>
                  <a:lnTo>
                    <a:pt x="4055" y="14636"/>
                  </a:lnTo>
                  <a:lnTo>
                    <a:pt x="3978" y="14366"/>
                  </a:lnTo>
                  <a:lnTo>
                    <a:pt x="3939" y="14327"/>
                  </a:lnTo>
                  <a:close/>
                  <a:moveTo>
                    <a:pt x="3746" y="14597"/>
                  </a:moveTo>
                  <a:lnTo>
                    <a:pt x="3823" y="14945"/>
                  </a:lnTo>
                  <a:lnTo>
                    <a:pt x="3978" y="15292"/>
                  </a:lnTo>
                  <a:lnTo>
                    <a:pt x="4132" y="15601"/>
                  </a:lnTo>
                  <a:lnTo>
                    <a:pt x="4287" y="15910"/>
                  </a:lnTo>
                  <a:lnTo>
                    <a:pt x="4364" y="15987"/>
                  </a:lnTo>
                  <a:lnTo>
                    <a:pt x="4055" y="16412"/>
                  </a:lnTo>
                  <a:lnTo>
                    <a:pt x="3746" y="16875"/>
                  </a:lnTo>
                  <a:lnTo>
                    <a:pt x="3592" y="16412"/>
                  </a:lnTo>
                  <a:lnTo>
                    <a:pt x="3476" y="15949"/>
                  </a:lnTo>
                  <a:lnTo>
                    <a:pt x="3476" y="15717"/>
                  </a:lnTo>
                  <a:lnTo>
                    <a:pt x="3476" y="15447"/>
                  </a:lnTo>
                  <a:lnTo>
                    <a:pt x="3514" y="15215"/>
                  </a:lnTo>
                  <a:lnTo>
                    <a:pt x="3553" y="14983"/>
                  </a:lnTo>
                  <a:lnTo>
                    <a:pt x="3746" y="14597"/>
                  </a:lnTo>
                  <a:close/>
                  <a:moveTo>
                    <a:pt x="4480" y="16335"/>
                  </a:moveTo>
                  <a:lnTo>
                    <a:pt x="4673" y="16760"/>
                  </a:lnTo>
                  <a:lnTo>
                    <a:pt x="4789" y="17223"/>
                  </a:lnTo>
                  <a:lnTo>
                    <a:pt x="4364" y="17107"/>
                  </a:lnTo>
                  <a:lnTo>
                    <a:pt x="3939" y="17030"/>
                  </a:lnTo>
                  <a:lnTo>
                    <a:pt x="4480" y="16335"/>
                  </a:lnTo>
                  <a:close/>
                  <a:moveTo>
                    <a:pt x="2472" y="16875"/>
                  </a:moveTo>
                  <a:lnTo>
                    <a:pt x="3399" y="17107"/>
                  </a:lnTo>
                  <a:lnTo>
                    <a:pt x="3476" y="17262"/>
                  </a:lnTo>
                  <a:lnTo>
                    <a:pt x="3321" y="17377"/>
                  </a:lnTo>
                  <a:lnTo>
                    <a:pt x="3167" y="17571"/>
                  </a:lnTo>
                  <a:lnTo>
                    <a:pt x="2897" y="17918"/>
                  </a:lnTo>
                  <a:lnTo>
                    <a:pt x="2665" y="17416"/>
                  </a:lnTo>
                  <a:lnTo>
                    <a:pt x="2472" y="16875"/>
                  </a:lnTo>
                  <a:close/>
                  <a:moveTo>
                    <a:pt x="3360" y="19733"/>
                  </a:moveTo>
                  <a:lnTo>
                    <a:pt x="4055" y="20428"/>
                  </a:lnTo>
                  <a:lnTo>
                    <a:pt x="3553" y="20660"/>
                  </a:lnTo>
                  <a:lnTo>
                    <a:pt x="3012" y="20969"/>
                  </a:lnTo>
                  <a:lnTo>
                    <a:pt x="3012" y="20969"/>
                  </a:lnTo>
                  <a:lnTo>
                    <a:pt x="3167" y="20351"/>
                  </a:lnTo>
                  <a:lnTo>
                    <a:pt x="3360" y="19733"/>
                  </a:lnTo>
                  <a:close/>
                  <a:moveTo>
                    <a:pt x="5677" y="20119"/>
                  </a:moveTo>
                  <a:lnTo>
                    <a:pt x="5986" y="20196"/>
                  </a:lnTo>
                  <a:lnTo>
                    <a:pt x="5715" y="20891"/>
                  </a:lnTo>
                  <a:lnTo>
                    <a:pt x="5368" y="21548"/>
                  </a:lnTo>
                  <a:lnTo>
                    <a:pt x="4673" y="20583"/>
                  </a:lnTo>
                  <a:lnTo>
                    <a:pt x="4634" y="20544"/>
                  </a:lnTo>
                  <a:lnTo>
                    <a:pt x="4673" y="20235"/>
                  </a:lnTo>
                  <a:lnTo>
                    <a:pt x="5020" y="20158"/>
                  </a:lnTo>
                  <a:lnTo>
                    <a:pt x="5329" y="20119"/>
                  </a:lnTo>
                  <a:close/>
                  <a:moveTo>
                    <a:pt x="7453" y="1"/>
                  </a:moveTo>
                  <a:lnTo>
                    <a:pt x="7067" y="39"/>
                  </a:lnTo>
                  <a:lnTo>
                    <a:pt x="6719" y="155"/>
                  </a:lnTo>
                  <a:lnTo>
                    <a:pt x="6333" y="271"/>
                  </a:lnTo>
                  <a:lnTo>
                    <a:pt x="5986" y="426"/>
                  </a:lnTo>
                  <a:lnTo>
                    <a:pt x="5638" y="580"/>
                  </a:lnTo>
                  <a:lnTo>
                    <a:pt x="5291" y="812"/>
                  </a:lnTo>
                  <a:lnTo>
                    <a:pt x="4943" y="1043"/>
                  </a:lnTo>
                  <a:lnTo>
                    <a:pt x="4634" y="1314"/>
                  </a:lnTo>
                  <a:lnTo>
                    <a:pt x="4364" y="1623"/>
                  </a:lnTo>
                  <a:lnTo>
                    <a:pt x="4094" y="1893"/>
                  </a:lnTo>
                  <a:lnTo>
                    <a:pt x="3823" y="2240"/>
                  </a:lnTo>
                  <a:lnTo>
                    <a:pt x="3592" y="2549"/>
                  </a:lnTo>
                  <a:lnTo>
                    <a:pt x="3399" y="2897"/>
                  </a:lnTo>
                  <a:lnTo>
                    <a:pt x="3205" y="3283"/>
                  </a:lnTo>
                  <a:lnTo>
                    <a:pt x="3051" y="3631"/>
                  </a:lnTo>
                  <a:lnTo>
                    <a:pt x="2897" y="4017"/>
                  </a:lnTo>
                  <a:lnTo>
                    <a:pt x="2781" y="4403"/>
                  </a:lnTo>
                  <a:lnTo>
                    <a:pt x="2703" y="4789"/>
                  </a:lnTo>
                  <a:lnTo>
                    <a:pt x="2626" y="5175"/>
                  </a:lnTo>
                  <a:lnTo>
                    <a:pt x="2588" y="5600"/>
                  </a:lnTo>
                  <a:lnTo>
                    <a:pt x="2549" y="5986"/>
                  </a:lnTo>
                  <a:lnTo>
                    <a:pt x="2549" y="6411"/>
                  </a:lnTo>
                  <a:lnTo>
                    <a:pt x="2549" y="6836"/>
                  </a:lnTo>
                  <a:lnTo>
                    <a:pt x="2665" y="7724"/>
                  </a:lnTo>
                  <a:lnTo>
                    <a:pt x="2742" y="8149"/>
                  </a:lnTo>
                  <a:lnTo>
                    <a:pt x="2858" y="8573"/>
                  </a:lnTo>
                  <a:lnTo>
                    <a:pt x="3012" y="8998"/>
                  </a:lnTo>
                  <a:lnTo>
                    <a:pt x="3167" y="9384"/>
                  </a:lnTo>
                  <a:lnTo>
                    <a:pt x="3321" y="9809"/>
                  </a:lnTo>
                  <a:lnTo>
                    <a:pt x="3553" y="10195"/>
                  </a:lnTo>
                  <a:lnTo>
                    <a:pt x="3746" y="10543"/>
                  </a:lnTo>
                  <a:lnTo>
                    <a:pt x="4016" y="10929"/>
                  </a:lnTo>
                  <a:lnTo>
                    <a:pt x="4287" y="11238"/>
                  </a:lnTo>
                  <a:lnTo>
                    <a:pt x="4596" y="11547"/>
                  </a:lnTo>
                  <a:lnTo>
                    <a:pt x="4905" y="11856"/>
                  </a:lnTo>
                  <a:lnTo>
                    <a:pt x="5252" y="12087"/>
                  </a:lnTo>
                  <a:lnTo>
                    <a:pt x="4557" y="12473"/>
                  </a:lnTo>
                  <a:lnTo>
                    <a:pt x="4480" y="12551"/>
                  </a:lnTo>
                  <a:lnTo>
                    <a:pt x="4441" y="12666"/>
                  </a:lnTo>
                  <a:lnTo>
                    <a:pt x="4480" y="12782"/>
                  </a:lnTo>
                  <a:lnTo>
                    <a:pt x="4596" y="12860"/>
                  </a:lnTo>
                  <a:lnTo>
                    <a:pt x="5020" y="13014"/>
                  </a:lnTo>
                  <a:lnTo>
                    <a:pt x="4673" y="13168"/>
                  </a:lnTo>
                  <a:lnTo>
                    <a:pt x="4403" y="13362"/>
                  </a:lnTo>
                  <a:lnTo>
                    <a:pt x="4094" y="13555"/>
                  </a:lnTo>
                  <a:lnTo>
                    <a:pt x="3862" y="13786"/>
                  </a:lnTo>
                  <a:lnTo>
                    <a:pt x="3823" y="13477"/>
                  </a:lnTo>
                  <a:lnTo>
                    <a:pt x="3746" y="13168"/>
                  </a:lnTo>
                  <a:lnTo>
                    <a:pt x="3630" y="12860"/>
                  </a:lnTo>
                  <a:lnTo>
                    <a:pt x="3514" y="12551"/>
                  </a:lnTo>
                  <a:lnTo>
                    <a:pt x="3476" y="12473"/>
                  </a:lnTo>
                  <a:lnTo>
                    <a:pt x="3360" y="12435"/>
                  </a:lnTo>
                  <a:lnTo>
                    <a:pt x="3283" y="12473"/>
                  </a:lnTo>
                  <a:lnTo>
                    <a:pt x="3205" y="12512"/>
                  </a:lnTo>
                  <a:lnTo>
                    <a:pt x="2665" y="13168"/>
                  </a:lnTo>
                  <a:lnTo>
                    <a:pt x="2086" y="13748"/>
                  </a:lnTo>
                  <a:lnTo>
                    <a:pt x="2047" y="13825"/>
                  </a:lnTo>
                  <a:lnTo>
                    <a:pt x="2008" y="13902"/>
                  </a:lnTo>
                  <a:lnTo>
                    <a:pt x="2047" y="13979"/>
                  </a:lnTo>
                  <a:lnTo>
                    <a:pt x="2086" y="14057"/>
                  </a:lnTo>
                  <a:lnTo>
                    <a:pt x="2395" y="14211"/>
                  </a:lnTo>
                  <a:lnTo>
                    <a:pt x="2742" y="14288"/>
                  </a:lnTo>
                  <a:lnTo>
                    <a:pt x="3051" y="14366"/>
                  </a:lnTo>
                  <a:lnTo>
                    <a:pt x="3399" y="14366"/>
                  </a:lnTo>
                  <a:lnTo>
                    <a:pt x="3244" y="14636"/>
                  </a:lnTo>
                  <a:lnTo>
                    <a:pt x="3128" y="14945"/>
                  </a:lnTo>
                  <a:lnTo>
                    <a:pt x="3090" y="15176"/>
                  </a:lnTo>
                  <a:lnTo>
                    <a:pt x="3051" y="15408"/>
                  </a:lnTo>
                  <a:lnTo>
                    <a:pt x="3051" y="15872"/>
                  </a:lnTo>
                  <a:lnTo>
                    <a:pt x="3128" y="16296"/>
                  </a:lnTo>
                  <a:lnTo>
                    <a:pt x="3244" y="16760"/>
                  </a:lnTo>
                  <a:lnTo>
                    <a:pt x="2781" y="16567"/>
                  </a:lnTo>
                  <a:lnTo>
                    <a:pt x="2279" y="16412"/>
                  </a:lnTo>
                  <a:lnTo>
                    <a:pt x="2201" y="16412"/>
                  </a:lnTo>
                  <a:lnTo>
                    <a:pt x="2124" y="16451"/>
                  </a:lnTo>
                  <a:lnTo>
                    <a:pt x="2047" y="16528"/>
                  </a:lnTo>
                  <a:lnTo>
                    <a:pt x="2047" y="16644"/>
                  </a:lnTo>
                  <a:lnTo>
                    <a:pt x="2163" y="17107"/>
                  </a:lnTo>
                  <a:lnTo>
                    <a:pt x="2279" y="17532"/>
                  </a:lnTo>
                  <a:lnTo>
                    <a:pt x="2472" y="17957"/>
                  </a:lnTo>
                  <a:lnTo>
                    <a:pt x="2703" y="18381"/>
                  </a:lnTo>
                  <a:lnTo>
                    <a:pt x="2781" y="18459"/>
                  </a:lnTo>
                  <a:lnTo>
                    <a:pt x="2858" y="18497"/>
                  </a:lnTo>
                  <a:lnTo>
                    <a:pt x="2935" y="18459"/>
                  </a:lnTo>
                  <a:lnTo>
                    <a:pt x="3012" y="18381"/>
                  </a:lnTo>
                  <a:lnTo>
                    <a:pt x="3321" y="18034"/>
                  </a:lnTo>
                  <a:lnTo>
                    <a:pt x="3514" y="17802"/>
                  </a:lnTo>
                  <a:lnTo>
                    <a:pt x="3630" y="17609"/>
                  </a:lnTo>
                  <a:lnTo>
                    <a:pt x="3707" y="17764"/>
                  </a:lnTo>
                  <a:lnTo>
                    <a:pt x="3978" y="18343"/>
                  </a:lnTo>
                  <a:lnTo>
                    <a:pt x="4132" y="18961"/>
                  </a:lnTo>
                  <a:lnTo>
                    <a:pt x="4248" y="19540"/>
                  </a:lnTo>
                  <a:lnTo>
                    <a:pt x="4248" y="20158"/>
                  </a:lnTo>
                  <a:lnTo>
                    <a:pt x="3437" y="19308"/>
                  </a:lnTo>
                  <a:lnTo>
                    <a:pt x="3399" y="19270"/>
                  </a:lnTo>
                  <a:lnTo>
                    <a:pt x="3205" y="19270"/>
                  </a:lnTo>
                  <a:lnTo>
                    <a:pt x="3167" y="19347"/>
                  </a:lnTo>
                  <a:lnTo>
                    <a:pt x="2974" y="19810"/>
                  </a:lnTo>
                  <a:lnTo>
                    <a:pt x="2781" y="20274"/>
                  </a:lnTo>
                  <a:lnTo>
                    <a:pt x="2665" y="20776"/>
                  </a:lnTo>
                  <a:lnTo>
                    <a:pt x="2626" y="21316"/>
                  </a:lnTo>
                  <a:lnTo>
                    <a:pt x="2626" y="21393"/>
                  </a:lnTo>
                  <a:lnTo>
                    <a:pt x="2703" y="21471"/>
                  </a:lnTo>
                  <a:lnTo>
                    <a:pt x="2781" y="21509"/>
                  </a:lnTo>
                  <a:lnTo>
                    <a:pt x="2897" y="21471"/>
                  </a:lnTo>
                  <a:lnTo>
                    <a:pt x="3514" y="21162"/>
                  </a:lnTo>
                  <a:lnTo>
                    <a:pt x="4171" y="20776"/>
                  </a:lnTo>
                  <a:lnTo>
                    <a:pt x="4171" y="20776"/>
                  </a:lnTo>
                  <a:lnTo>
                    <a:pt x="4055" y="21162"/>
                  </a:lnTo>
                  <a:lnTo>
                    <a:pt x="3901" y="21548"/>
                  </a:lnTo>
                  <a:lnTo>
                    <a:pt x="3669" y="22050"/>
                  </a:lnTo>
                  <a:lnTo>
                    <a:pt x="3321" y="22552"/>
                  </a:lnTo>
                  <a:lnTo>
                    <a:pt x="2897" y="23015"/>
                  </a:lnTo>
                  <a:lnTo>
                    <a:pt x="2626" y="23247"/>
                  </a:lnTo>
                  <a:lnTo>
                    <a:pt x="2395" y="23401"/>
                  </a:lnTo>
                  <a:lnTo>
                    <a:pt x="2124" y="23594"/>
                  </a:lnTo>
                  <a:lnTo>
                    <a:pt x="1854" y="23710"/>
                  </a:lnTo>
                  <a:lnTo>
                    <a:pt x="1584" y="23788"/>
                  </a:lnTo>
                  <a:lnTo>
                    <a:pt x="1313" y="23788"/>
                  </a:lnTo>
                  <a:lnTo>
                    <a:pt x="1082" y="23749"/>
                  </a:lnTo>
                  <a:lnTo>
                    <a:pt x="811" y="23672"/>
                  </a:lnTo>
                  <a:lnTo>
                    <a:pt x="541" y="23517"/>
                  </a:lnTo>
                  <a:lnTo>
                    <a:pt x="309" y="23286"/>
                  </a:lnTo>
                  <a:lnTo>
                    <a:pt x="232" y="23247"/>
                  </a:lnTo>
                  <a:lnTo>
                    <a:pt x="78" y="23247"/>
                  </a:lnTo>
                  <a:lnTo>
                    <a:pt x="39" y="23363"/>
                  </a:lnTo>
                  <a:lnTo>
                    <a:pt x="0" y="23401"/>
                  </a:lnTo>
                  <a:lnTo>
                    <a:pt x="39" y="23479"/>
                  </a:lnTo>
                  <a:lnTo>
                    <a:pt x="155" y="23633"/>
                  </a:lnTo>
                  <a:lnTo>
                    <a:pt x="271" y="23788"/>
                  </a:lnTo>
                  <a:lnTo>
                    <a:pt x="387" y="23903"/>
                  </a:lnTo>
                  <a:lnTo>
                    <a:pt x="541" y="24019"/>
                  </a:lnTo>
                  <a:lnTo>
                    <a:pt x="695" y="24096"/>
                  </a:lnTo>
                  <a:lnTo>
                    <a:pt x="889" y="24135"/>
                  </a:lnTo>
                  <a:lnTo>
                    <a:pt x="1236" y="24212"/>
                  </a:lnTo>
                  <a:lnTo>
                    <a:pt x="1584" y="24174"/>
                  </a:lnTo>
                  <a:lnTo>
                    <a:pt x="1970" y="24096"/>
                  </a:lnTo>
                  <a:lnTo>
                    <a:pt x="2317" y="23942"/>
                  </a:lnTo>
                  <a:lnTo>
                    <a:pt x="2665" y="23749"/>
                  </a:lnTo>
                  <a:lnTo>
                    <a:pt x="3012" y="23479"/>
                  </a:lnTo>
                  <a:lnTo>
                    <a:pt x="3321" y="23208"/>
                  </a:lnTo>
                  <a:lnTo>
                    <a:pt x="3630" y="22861"/>
                  </a:lnTo>
                  <a:lnTo>
                    <a:pt x="3901" y="22513"/>
                  </a:lnTo>
                  <a:lnTo>
                    <a:pt x="4132" y="22127"/>
                  </a:lnTo>
                  <a:lnTo>
                    <a:pt x="4325" y="21702"/>
                  </a:lnTo>
                  <a:lnTo>
                    <a:pt x="4480" y="21316"/>
                  </a:lnTo>
                  <a:lnTo>
                    <a:pt x="4596" y="20853"/>
                  </a:lnTo>
                  <a:lnTo>
                    <a:pt x="5213" y="21973"/>
                  </a:lnTo>
                  <a:lnTo>
                    <a:pt x="5291" y="22050"/>
                  </a:lnTo>
                  <a:lnTo>
                    <a:pt x="5368" y="22088"/>
                  </a:lnTo>
                  <a:lnTo>
                    <a:pt x="5445" y="22050"/>
                  </a:lnTo>
                  <a:lnTo>
                    <a:pt x="5522" y="22011"/>
                  </a:lnTo>
                  <a:lnTo>
                    <a:pt x="5793" y="21548"/>
                  </a:lnTo>
                  <a:lnTo>
                    <a:pt x="6024" y="21084"/>
                  </a:lnTo>
                  <a:lnTo>
                    <a:pt x="6410" y="20119"/>
                  </a:lnTo>
                  <a:lnTo>
                    <a:pt x="6410" y="20042"/>
                  </a:lnTo>
                  <a:lnTo>
                    <a:pt x="6410" y="19965"/>
                  </a:lnTo>
                  <a:lnTo>
                    <a:pt x="6372" y="19926"/>
                  </a:lnTo>
                  <a:lnTo>
                    <a:pt x="6295" y="19887"/>
                  </a:lnTo>
                  <a:lnTo>
                    <a:pt x="5908" y="19772"/>
                  </a:lnTo>
                  <a:lnTo>
                    <a:pt x="5484" y="19733"/>
                  </a:lnTo>
                  <a:lnTo>
                    <a:pt x="5098" y="19733"/>
                  </a:lnTo>
                  <a:lnTo>
                    <a:pt x="4673" y="19849"/>
                  </a:lnTo>
                  <a:lnTo>
                    <a:pt x="4634" y="19231"/>
                  </a:lnTo>
                  <a:lnTo>
                    <a:pt x="4518" y="18652"/>
                  </a:lnTo>
                  <a:lnTo>
                    <a:pt x="4287" y="18034"/>
                  </a:lnTo>
                  <a:lnTo>
                    <a:pt x="4055" y="17455"/>
                  </a:lnTo>
                  <a:lnTo>
                    <a:pt x="4518" y="17532"/>
                  </a:lnTo>
                  <a:lnTo>
                    <a:pt x="4982" y="17609"/>
                  </a:lnTo>
                  <a:lnTo>
                    <a:pt x="5059" y="17609"/>
                  </a:lnTo>
                  <a:lnTo>
                    <a:pt x="5098" y="17532"/>
                  </a:lnTo>
                  <a:lnTo>
                    <a:pt x="5136" y="17493"/>
                  </a:lnTo>
                  <a:lnTo>
                    <a:pt x="5136" y="17377"/>
                  </a:lnTo>
                  <a:lnTo>
                    <a:pt x="5098" y="17030"/>
                  </a:lnTo>
                  <a:lnTo>
                    <a:pt x="4982" y="16644"/>
                  </a:lnTo>
                  <a:lnTo>
                    <a:pt x="4827" y="16296"/>
                  </a:lnTo>
                  <a:lnTo>
                    <a:pt x="4673" y="15987"/>
                  </a:lnTo>
                  <a:lnTo>
                    <a:pt x="4596" y="15910"/>
                  </a:lnTo>
                  <a:lnTo>
                    <a:pt x="4634" y="15910"/>
                  </a:lnTo>
                  <a:lnTo>
                    <a:pt x="5600" y="14481"/>
                  </a:lnTo>
                  <a:lnTo>
                    <a:pt x="5638" y="14366"/>
                  </a:lnTo>
                  <a:lnTo>
                    <a:pt x="5600" y="14288"/>
                  </a:lnTo>
                  <a:lnTo>
                    <a:pt x="5561" y="14211"/>
                  </a:lnTo>
                  <a:lnTo>
                    <a:pt x="5445" y="14172"/>
                  </a:lnTo>
                  <a:lnTo>
                    <a:pt x="4209" y="13979"/>
                  </a:lnTo>
                  <a:lnTo>
                    <a:pt x="4480" y="13748"/>
                  </a:lnTo>
                  <a:lnTo>
                    <a:pt x="4789" y="13555"/>
                  </a:lnTo>
                  <a:lnTo>
                    <a:pt x="5098" y="13362"/>
                  </a:lnTo>
                  <a:lnTo>
                    <a:pt x="5406" y="13168"/>
                  </a:lnTo>
                  <a:lnTo>
                    <a:pt x="6024" y="13400"/>
                  </a:lnTo>
                  <a:lnTo>
                    <a:pt x="6140" y="13439"/>
                  </a:lnTo>
                  <a:lnTo>
                    <a:pt x="6217" y="13362"/>
                  </a:lnTo>
                  <a:lnTo>
                    <a:pt x="6256" y="13284"/>
                  </a:lnTo>
                  <a:lnTo>
                    <a:pt x="6295" y="13168"/>
                  </a:lnTo>
                  <a:lnTo>
                    <a:pt x="6179" y="12705"/>
                  </a:lnTo>
                  <a:lnTo>
                    <a:pt x="6063" y="12242"/>
                  </a:lnTo>
                  <a:lnTo>
                    <a:pt x="6912" y="11933"/>
                  </a:lnTo>
                  <a:lnTo>
                    <a:pt x="7723" y="11585"/>
                  </a:lnTo>
                  <a:lnTo>
                    <a:pt x="8534" y="11122"/>
                  </a:lnTo>
                  <a:lnTo>
                    <a:pt x="9268" y="10620"/>
                  </a:lnTo>
                  <a:lnTo>
                    <a:pt x="9963" y="10079"/>
                  </a:lnTo>
                  <a:lnTo>
                    <a:pt x="10311" y="9770"/>
                  </a:lnTo>
                  <a:lnTo>
                    <a:pt x="10620" y="9423"/>
                  </a:lnTo>
                  <a:lnTo>
                    <a:pt x="10890" y="9075"/>
                  </a:lnTo>
                  <a:lnTo>
                    <a:pt x="11160" y="8728"/>
                  </a:lnTo>
                  <a:lnTo>
                    <a:pt x="11392" y="8342"/>
                  </a:lnTo>
                  <a:lnTo>
                    <a:pt x="11623" y="7955"/>
                  </a:lnTo>
                  <a:lnTo>
                    <a:pt x="11817" y="7569"/>
                  </a:lnTo>
                  <a:lnTo>
                    <a:pt x="11971" y="7183"/>
                  </a:lnTo>
                  <a:lnTo>
                    <a:pt x="12125" y="6758"/>
                  </a:lnTo>
                  <a:lnTo>
                    <a:pt x="12241" y="6334"/>
                  </a:lnTo>
                  <a:lnTo>
                    <a:pt x="12319" y="5948"/>
                  </a:lnTo>
                  <a:lnTo>
                    <a:pt x="12357" y="5523"/>
                  </a:lnTo>
                  <a:lnTo>
                    <a:pt x="12396" y="5098"/>
                  </a:lnTo>
                  <a:lnTo>
                    <a:pt x="12396" y="4673"/>
                  </a:lnTo>
                  <a:lnTo>
                    <a:pt x="12357" y="4248"/>
                  </a:lnTo>
                  <a:lnTo>
                    <a:pt x="12280" y="3824"/>
                  </a:lnTo>
                  <a:lnTo>
                    <a:pt x="12203" y="3438"/>
                  </a:lnTo>
                  <a:lnTo>
                    <a:pt x="12048" y="3051"/>
                  </a:lnTo>
                  <a:lnTo>
                    <a:pt x="11894" y="2665"/>
                  </a:lnTo>
                  <a:lnTo>
                    <a:pt x="11701" y="2279"/>
                  </a:lnTo>
                  <a:lnTo>
                    <a:pt x="11469" y="1893"/>
                  </a:lnTo>
                  <a:lnTo>
                    <a:pt x="11160" y="1545"/>
                  </a:lnTo>
                  <a:lnTo>
                    <a:pt x="10890" y="1275"/>
                  </a:lnTo>
                  <a:lnTo>
                    <a:pt x="10620" y="1005"/>
                  </a:lnTo>
                  <a:lnTo>
                    <a:pt x="10311" y="773"/>
                  </a:lnTo>
                  <a:lnTo>
                    <a:pt x="9963" y="580"/>
                  </a:lnTo>
                  <a:lnTo>
                    <a:pt x="9654" y="387"/>
                  </a:lnTo>
                  <a:lnTo>
                    <a:pt x="9307" y="233"/>
                  </a:lnTo>
                  <a:lnTo>
                    <a:pt x="8920" y="117"/>
                  </a:lnTo>
                  <a:lnTo>
                    <a:pt x="8573" y="39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13"/>
            <p:cNvSpPr/>
            <p:nvPr/>
          </p:nvSpPr>
          <p:spPr>
            <a:xfrm>
              <a:off x="1307750" y="4498125"/>
              <a:ext cx="103325" cy="105250"/>
            </a:xfrm>
            <a:custGeom>
              <a:avLst/>
              <a:gdLst/>
              <a:ahLst/>
              <a:cxnLst/>
              <a:rect l="l" t="t" r="r" b="b"/>
              <a:pathLst>
                <a:path w="4133" h="4210" extrusionOk="0">
                  <a:moveTo>
                    <a:pt x="2317" y="348"/>
                  </a:moveTo>
                  <a:lnTo>
                    <a:pt x="2665" y="425"/>
                  </a:lnTo>
                  <a:lnTo>
                    <a:pt x="2819" y="502"/>
                  </a:lnTo>
                  <a:lnTo>
                    <a:pt x="2974" y="618"/>
                  </a:lnTo>
                  <a:lnTo>
                    <a:pt x="3128" y="734"/>
                  </a:lnTo>
                  <a:lnTo>
                    <a:pt x="3244" y="850"/>
                  </a:lnTo>
                  <a:lnTo>
                    <a:pt x="3360" y="1043"/>
                  </a:lnTo>
                  <a:lnTo>
                    <a:pt x="3476" y="1197"/>
                  </a:lnTo>
                  <a:lnTo>
                    <a:pt x="3514" y="1236"/>
                  </a:lnTo>
                  <a:lnTo>
                    <a:pt x="3630" y="1545"/>
                  </a:lnTo>
                  <a:lnTo>
                    <a:pt x="3707" y="1815"/>
                  </a:lnTo>
                  <a:lnTo>
                    <a:pt x="3746" y="2086"/>
                  </a:lnTo>
                  <a:lnTo>
                    <a:pt x="3746" y="2356"/>
                  </a:lnTo>
                  <a:lnTo>
                    <a:pt x="3707" y="2626"/>
                  </a:lnTo>
                  <a:lnTo>
                    <a:pt x="3630" y="2896"/>
                  </a:lnTo>
                  <a:lnTo>
                    <a:pt x="3514" y="3128"/>
                  </a:lnTo>
                  <a:lnTo>
                    <a:pt x="3283" y="3398"/>
                  </a:lnTo>
                  <a:lnTo>
                    <a:pt x="3012" y="3591"/>
                  </a:lnTo>
                  <a:lnTo>
                    <a:pt x="2703" y="3746"/>
                  </a:lnTo>
                  <a:lnTo>
                    <a:pt x="2356" y="3823"/>
                  </a:lnTo>
                  <a:lnTo>
                    <a:pt x="2008" y="3862"/>
                  </a:lnTo>
                  <a:lnTo>
                    <a:pt x="1661" y="3785"/>
                  </a:lnTo>
                  <a:lnTo>
                    <a:pt x="1313" y="3669"/>
                  </a:lnTo>
                  <a:lnTo>
                    <a:pt x="1004" y="3476"/>
                  </a:lnTo>
                  <a:lnTo>
                    <a:pt x="734" y="3244"/>
                  </a:lnTo>
                  <a:lnTo>
                    <a:pt x="579" y="2935"/>
                  </a:lnTo>
                  <a:lnTo>
                    <a:pt x="425" y="2665"/>
                  </a:lnTo>
                  <a:lnTo>
                    <a:pt x="386" y="2317"/>
                  </a:lnTo>
                  <a:lnTo>
                    <a:pt x="348" y="2008"/>
                  </a:lnTo>
                  <a:lnTo>
                    <a:pt x="386" y="1661"/>
                  </a:lnTo>
                  <a:lnTo>
                    <a:pt x="502" y="1352"/>
                  </a:lnTo>
                  <a:lnTo>
                    <a:pt x="657" y="1043"/>
                  </a:lnTo>
                  <a:lnTo>
                    <a:pt x="888" y="811"/>
                  </a:lnTo>
                  <a:lnTo>
                    <a:pt x="1197" y="580"/>
                  </a:lnTo>
                  <a:lnTo>
                    <a:pt x="1545" y="425"/>
                  </a:lnTo>
                  <a:lnTo>
                    <a:pt x="1931" y="348"/>
                  </a:lnTo>
                  <a:close/>
                  <a:moveTo>
                    <a:pt x="2201" y="0"/>
                  </a:moveTo>
                  <a:lnTo>
                    <a:pt x="1815" y="39"/>
                  </a:lnTo>
                  <a:lnTo>
                    <a:pt x="1468" y="116"/>
                  </a:lnTo>
                  <a:lnTo>
                    <a:pt x="1120" y="232"/>
                  </a:lnTo>
                  <a:lnTo>
                    <a:pt x="927" y="348"/>
                  </a:lnTo>
                  <a:lnTo>
                    <a:pt x="773" y="464"/>
                  </a:lnTo>
                  <a:lnTo>
                    <a:pt x="579" y="618"/>
                  </a:lnTo>
                  <a:lnTo>
                    <a:pt x="464" y="773"/>
                  </a:lnTo>
                  <a:lnTo>
                    <a:pt x="232" y="1159"/>
                  </a:lnTo>
                  <a:lnTo>
                    <a:pt x="78" y="1545"/>
                  </a:lnTo>
                  <a:lnTo>
                    <a:pt x="0" y="1970"/>
                  </a:lnTo>
                  <a:lnTo>
                    <a:pt x="0" y="2394"/>
                  </a:lnTo>
                  <a:lnTo>
                    <a:pt x="116" y="2858"/>
                  </a:lnTo>
                  <a:lnTo>
                    <a:pt x="193" y="3051"/>
                  </a:lnTo>
                  <a:lnTo>
                    <a:pt x="309" y="3244"/>
                  </a:lnTo>
                  <a:lnTo>
                    <a:pt x="579" y="3553"/>
                  </a:lnTo>
                  <a:lnTo>
                    <a:pt x="888" y="3823"/>
                  </a:lnTo>
                  <a:lnTo>
                    <a:pt x="1236" y="4016"/>
                  </a:lnTo>
                  <a:lnTo>
                    <a:pt x="1622" y="4171"/>
                  </a:lnTo>
                  <a:lnTo>
                    <a:pt x="2047" y="4209"/>
                  </a:lnTo>
                  <a:lnTo>
                    <a:pt x="2472" y="4209"/>
                  </a:lnTo>
                  <a:lnTo>
                    <a:pt x="2858" y="4093"/>
                  </a:lnTo>
                  <a:lnTo>
                    <a:pt x="3244" y="3939"/>
                  </a:lnTo>
                  <a:lnTo>
                    <a:pt x="3398" y="3823"/>
                  </a:lnTo>
                  <a:lnTo>
                    <a:pt x="3553" y="3669"/>
                  </a:lnTo>
                  <a:lnTo>
                    <a:pt x="3707" y="3514"/>
                  </a:lnTo>
                  <a:lnTo>
                    <a:pt x="3823" y="3321"/>
                  </a:lnTo>
                  <a:lnTo>
                    <a:pt x="4016" y="2935"/>
                  </a:lnTo>
                  <a:lnTo>
                    <a:pt x="4132" y="2510"/>
                  </a:lnTo>
                  <a:lnTo>
                    <a:pt x="4132" y="2047"/>
                  </a:lnTo>
                  <a:lnTo>
                    <a:pt x="4132" y="1854"/>
                  </a:lnTo>
                  <a:lnTo>
                    <a:pt x="4055" y="1622"/>
                  </a:lnTo>
                  <a:lnTo>
                    <a:pt x="4016" y="1429"/>
                  </a:lnTo>
                  <a:lnTo>
                    <a:pt x="3900" y="1236"/>
                  </a:lnTo>
                  <a:lnTo>
                    <a:pt x="3785" y="1082"/>
                  </a:lnTo>
                  <a:lnTo>
                    <a:pt x="3630" y="927"/>
                  </a:lnTo>
                  <a:lnTo>
                    <a:pt x="3591" y="888"/>
                  </a:lnTo>
                  <a:lnTo>
                    <a:pt x="3553" y="734"/>
                  </a:lnTo>
                  <a:lnTo>
                    <a:pt x="3437" y="580"/>
                  </a:lnTo>
                  <a:lnTo>
                    <a:pt x="3360" y="425"/>
                  </a:lnTo>
                  <a:lnTo>
                    <a:pt x="3244" y="348"/>
                  </a:lnTo>
                  <a:lnTo>
                    <a:pt x="3089" y="232"/>
                  </a:lnTo>
                  <a:lnTo>
                    <a:pt x="2935" y="155"/>
                  </a:lnTo>
                  <a:lnTo>
                    <a:pt x="2587" y="39"/>
                  </a:lnTo>
                  <a:lnTo>
                    <a:pt x="220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13"/>
            <p:cNvSpPr/>
            <p:nvPr/>
          </p:nvSpPr>
          <p:spPr>
            <a:xfrm>
              <a:off x="1058675" y="4315675"/>
              <a:ext cx="594700" cy="534825"/>
            </a:xfrm>
            <a:custGeom>
              <a:avLst/>
              <a:gdLst/>
              <a:ahLst/>
              <a:cxnLst/>
              <a:rect l="l" t="t" r="r" b="b"/>
              <a:pathLst>
                <a:path w="23788" h="21393" extrusionOk="0">
                  <a:moveTo>
                    <a:pt x="23478" y="270"/>
                  </a:moveTo>
                  <a:lnTo>
                    <a:pt x="23401" y="386"/>
                  </a:lnTo>
                  <a:lnTo>
                    <a:pt x="22590" y="1815"/>
                  </a:lnTo>
                  <a:lnTo>
                    <a:pt x="21741" y="3205"/>
                  </a:lnTo>
                  <a:lnTo>
                    <a:pt x="20853" y="4595"/>
                  </a:lnTo>
                  <a:lnTo>
                    <a:pt x="19926" y="5985"/>
                  </a:lnTo>
                  <a:lnTo>
                    <a:pt x="19269" y="5754"/>
                  </a:lnTo>
                  <a:lnTo>
                    <a:pt x="18999" y="5638"/>
                  </a:lnTo>
                  <a:lnTo>
                    <a:pt x="18690" y="5483"/>
                  </a:lnTo>
                  <a:lnTo>
                    <a:pt x="18420" y="5290"/>
                  </a:lnTo>
                  <a:lnTo>
                    <a:pt x="18150" y="5059"/>
                  </a:lnTo>
                  <a:lnTo>
                    <a:pt x="17918" y="4827"/>
                  </a:lnTo>
                  <a:lnTo>
                    <a:pt x="17686" y="4557"/>
                  </a:lnTo>
                  <a:lnTo>
                    <a:pt x="17493" y="4286"/>
                  </a:lnTo>
                  <a:lnTo>
                    <a:pt x="17339" y="3977"/>
                  </a:lnTo>
                  <a:lnTo>
                    <a:pt x="17030" y="3360"/>
                  </a:lnTo>
                  <a:lnTo>
                    <a:pt x="16798" y="2742"/>
                  </a:lnTo>
                  <a:lnTo>
                    <a:pt x="16605" y="2085"/>
                  </a:lnTo>
                  <a:lnTo>
                    <a:pt x="17416" y="1776"/>
                  </a:lnTo>
                  <a:lnTo>
                    <a:pt x="18265" y="1467"/>
                  </a:lnTo>
                  <a:lnTo>
                    <a:pt x="19115" y="1197"/>
                  </a:lnTo>
                  <a:lnTo>
                    <a:pt x="19965" y="965"/>
                  </a:lnTo>
                  <a:lnTo>
                    <a:pt x="20853" y="772"/>
                  </a:lnTo>
                  <a:lnTo>
                    <a:pt x="21702" y="579"/>
                  </a:lnTo>
                  <a:lnTo>
                    <a:pt x="22590" y="425"/>
                  </a:lnTo>
                  <a:lnTo>
                    <a:pt x="23478" y="270"/>
                  </a:lnTo>
                  <a:close/>
                  <a:moveTo>
                    <a:pt x="4866" y="7607"/>
                  </a:moveTo>
                  <a:lnTo>
                    <a:pt x="6256" y="7646"/>
                  </a:lnTo>
                  <a:lnTo>
                    <a:pt x="7608" y="7723"/>
                  </a:lnTo>
                  <a:lnTo>
                    <a:pt x="7222" y="8186"/>
                  </a:lnTo>
                  <a:lnTo>
                    <a:pt x="6835" y="8650"/>
                  </a:lnTo>
                  <a:lnTo>
                    <a:pt x="6488" y="9190"/>
                  </a:lnTo>
                  <a:lnTo>
                    <a:pt x="6140" y="9692"/>
                  </a:lnTo>
                  <a:lnTo>
                    <a:pt x="5909" y="10233"/>
                  </a:lnTo>
                  <a:lnTo>
                    <a:pt x="5870" y="10272"/>
                  </a:lnTo>
                  <a:lnTo>
                    <a:pt x="5214" y="10774"/>
                  </a:lnTo>
                  <a:lnTo>
                    <a:pt x="4557" y="11314"/>
                  </a:lnTo>
                  <a:lnTo>
                    <a:pt x="4326" y="11546"/>
                  </a:lnTo>
                  <a:lnTo>
                    <a:pt x="4094" y="11816"/>
                  </a:lnTo>
                  <a:lnTo>
                    <a:pt x="3824" y="12048"/>
                  </a:lnTo>
                  <a:lnTo>
                    <a:pt x="3708" y="12125"/>
                  </a:lnTo>
                  <a:lnTo>
                    <a:pt x="3553" y="12164"/>
                  </a:lnTo>
                  <a:lnTo>
                    <a:pt x="3399" y="12202"/>
                  </a:lnTo>
                  <a:lnTo>
                    <a:pt x="3206" y="12164"/>
                  </a:lnTo>
                  <a:lnTo>
                    <a:pt x="2742" y="12087"/>
                  </a:lnTo>
                  <a:lnTo>
                    <a:pt x="1970" y="11855"/>
                  </a:lnTo>
                  <a:lnTo>
                    <a:pt x="387" y="11507"/>
                  </a:lnTo>
                  <a:lnTo>
                    <a:pt x="1005" y="11083"/>
                  </a:lnTo>
                  <a:lnTo>
                    <a:pt x="1584" y="10658"/>
                  </a:lnTo>
                  <a:lnTo>
                    <a:pt x="2163" y="10156"/>
                  </a:lnTo>
                  <a:lnTo>
                    <a:pt x="2704" y="9654"/>
                  </a:lnTo>
                  <a:lnTo>
                    <a:pt x="3553" y="8804"/>
                  </a:lnTo>
                  <a:lnTo>
                    <a:pt x="4055" y="8186"/>
                  </a:lnTo>
                  <a:lnTo>
                    <a:pt x="4326" y="7916"/>
                  </a:lnTo>
                  <a:lnTo>
                    <a:pt x="4634" y="7684"/>
                  </a:lnTo>
                  <a:lnTo>
                    <a:pt x="4789" y="7684"/>
                  </a:lnTo>
                  <a:lnTo>
                    <a:pt x="4827" y="7646"/>
                  </a:lnTo>
                  <a:lnTo>
                    <a:pt x="4866" y="7607"/>
                  </a:lnTo>
                  <a:close/>
                  <a:moveTo>
                    <a:pt x="16296" y="2201"/>
                  </a:moveTo>
                  <a:lnTo>
                    <a:pt x="16489" y="2858"/>
                  </a:lnTo>
                  <a:lnTo>
                    <a:pt x="16721" y="3553"/>
                  </a:lnTo>
                  <a:lnTo>
                    <a:pt x="17030" y="4209"/>
                  </a:lnTo>
                  <a:lnTo>
                    <a:pt x="17223" y="4518"/>
                  </a:lnTo>
                  <a:lnTo>
                    <a:pt x="17455" y="4827"/>
                  </a:lnTo>
                  <a:lnTo>
                    <a:pt x="17648" y="5136"/>
                  </a:lnTo>
                  <a:lnTo>
                    <a:pt x="17879" y="5368"/>
                  </a:lnTo>
                  <a:lnTo>
                    <a:pt x="18150" y="5599"/>
                  </a:lnTo>
                  <a:lnTo>
                    <a:pt x="18420" y="5831"/>
                  </a:lnTo>
                  <a:lnTo>
                    <a:pt x="18729" y="5985"/>
                  </a:lnTo>
                  <a:lnTo>
                    <a:pt x="19038" y="6140"/>
                  </a:lnTo>
                  <a:lnTo>
                    <a:pt x="19385" y="6217"/>
                  </a:lnTo>
                  <a:lnTo>
                    <a:pt x="19771" y="6256"/>
                  </a:lnTo>
                  <a:lnTo>
                    <a:pt x="18922" y="7453"/>
                  </a:lnTo>
                  <a:lnTo>
                    <a:pt x="18034" y="8611"/>
                  </a:lnTo>
                  <a:lnTo>
                    <a:pt x="17223" y="9615"/>
                  </a:lnTo>
                  <a:lnTo>
                    <a:pt x="16373" y="10581"/>
                  </a:lnTo>
                  <a:lnTo>
                    <a:pt x="15524" y="11507"/>
                  </a:lnTo>
                  <a:lnTo>
                    <a:pt x="14597" y="12395"/>
                  </a:lnTo>
                  <a:lnTo>
                    <a:pt x="13670" y="13284"/>
                  </a:lnTo>
                  <a:lnTo>
                    <a:pt x="13168" y="13747"/>
                  </a:lnTo>
                  <a:lnTo>
                    <a:pt x="12628" y="14172"/>
                  </a:lnTo>
                  <a:lnTo>
                    <a:pt x="12126" y="14558"/>
                  </a:lnTo>
                  <a:lnTo>
                    <a:pt x="11546" y="14905"/>
                  </a:lnTo>
                  <a:lnTo>
                    <a:pt x="10967" y="15214"/>
                  </a:lnTo>
                  <a:lnTo>
                    <a:pt x="10388" y="15446"/>
                  </a:lnTo>
                  <a:lnTo>
                    <a:pt x="9809" y="15600"/>
                  </a:lnTo>
                  <a:lnTo>
                    <a:pt x="9191" y="15678"/>
                  </a:lnTo>
                  <a:lnTo>
                    <a:pt x="8612" y="15678"/>
                  </a:lnTo>
                  <a:lnTo>
                    <a:pt x="8341" y="15639"/>
                  </a:lnTo>
                  <a:lnTo>
                    <a:pt x="8033" y="15562"/>
                  </a:lnTo>
                  <a:lnTo>
                    <a:pt x="7762" y="15446"/>
                  </a:lnTo>
                  <a:lnTo>
                    <a:pt x="7531" y="15330"/>
                  </a:lnTo>
                  <a:lnTo>
                    <a:pt x="7260" y="15214"/>
                  </a:lnTo>
                  <a:lnTo>
                    <a:pt x="7029" y="15021"/>
                  </a:lnTo>
                  <a:lnTo>
                    <a:pt x="6835" y="14828"/>
                  </a:lnTo>
                  <a:lnTo>
                    <a:pt x="6642" y="14597"/>
                  </a:lnTo>
                  <a:lnTo>
                    <a:pt x="6449" y="14365"/>
                  </a:lnTo>
                  <a:lnTo>
                    <a:pt x="6295" y="14095"/>
                  </a:lnTo>
                  <a:lnTo>
                    <a:pt x="6063" y="13554"/>
                  </a:lnTo>
                  <a:lnTo>
                    <a:pt x="5909" y="13013"/>
                  </a:lnTo>
                  <a:lnTo>
                    <a:pt x="5870" y="12434"/>
                  </a:lnTo>
                  <a:lnTo>
                    <a:pt x="5870" y="11855"/>
                  </a:lnTo>
                  <a:lnTo>
                    <a:pt x="5986" y="11314"/>
                  </a:lnTo>
                  <a:lnTo>
                    <a:pt x="6140" y="10735"/>
                  </a:lnTo>
                  <a:lnTo>
                    <a:pt x="6333" y="10194"/>
                  </a:lnTo>
                  <a:lnTo>
                    <a:pt x="6604" y="9692"/>
                  </a:lnTo>
                  <a:lnTo>
                    <a:pt x="6913" y="9229"/>
                  </a:lnTo>
                  <a:lnTo>
                    <a:pt x="7222" y="8766"/>
                  </a:lnTo>
                  <a:lnTo>
                    <a:pt x="7569" y="8302"/>
                  </a:lnTo>
                  <a:lnTo>
                    <a:pt x="7955" y="7878"/>
                  </a:lnTo>
                  <a:lnTo>
                    <a:pt x="8766" y="7067"/>
                  </a:lnTo>
                  <a:lnTo>
                    <a:pt x="9616" y="6333"/>
                  </a:lnTo>
                  <a:lnTo>
                    <a:pt x="10542" y="5561"/>
                  </a:lnTo>
                  <a:lnTo>
                    <a:pt x="11508" y="4866"/>
                  </a:lnTo>
                  <a:lnTo>
                    <a:pt x="12473" y="4209"/>
                  </a:lnTo>
                  <a:lnTo>
                    <a:pt x="13516" y="3591"/>
                  </a:lnTo>
                  <a:lnTo>
                    <a:pt x="14211" y="3205"/>
                  </a:lnTo>
                  <a:lnTo>
                    <a:pt x="14906" y="2858"/>
                  </a:lnTo>
                  <a:lnTo>
                    <a:pt x="15601" y="2510"/>
                  </a:lnTo>
                  <a:lnTo>
                    <a:pt x="16296" y="2201"/>
                  </a:lnTo>
                  <a:close/>
                  <a:moveTo>
                    <a:pt x="5638" y="13361"/>
                  </a:moveTo>
                  <a:lnTo>
                    <a:pt x="5754" y="13747"/>
                  </a:lnTo>
                  <a:lnTo>
                    <a:pt x="5870" y="14133"/>
                  </a:lnTo>
                  <a:lnTo>
                    <a:pt x="6063" y="14519"/>
                  </a:lnTo>
                  <a:lnTo>
                    <a:pt x="6295" y="14828"/>
                  </a:lnTo>
                  <a:lnTo>
                    <a:pt x="6565" y="15137"/>
                  </a:lnTo>
                  <a:lnTo>
                    <a:pt x="6874" y="15407"/>
                  </a:lnTo>
                  <a:lnTo>
                    <a:pt x="7222" y="15639"/>
                  </a:lnTo>
                  <a:lnTo>
                    <a:pt x="7608" y="15832"/>
                  </a:lnTo>
                  <a:lnTo>
                    <a:pt x="7415" y="16141"/>
                  </a:lnTo>
                  <a:lnTo>
                    <a:pt x="7260" y="16489"/>
                  </a:lnTo>
                  <a:lnTo>
                    <a:pt x="6797" y="16296"/>
                  </a:lnTo>
                  <a:lnTo>
                    <a:pt x="6411" y="16025"/>
                  </a:lnTo>
                  <a:lnTo>
                    <a:pt x="6025" y="15716"/>
                  </a:lnTo>
                  <a:lnTo>
                    <a:pt x="5716" y="15369"/>
                  </a:lnTo>
                  <a:lnTo>
                    <a:pt x="5484" y="14983"/>
                  </a:lnTo>
                  <a:lnTo>
                    <a:pt x="5252" y="14558"/>
                  </a:lnTo>
                  <a:lnTo>
                    <a:pt x="5098" y="14133"/>
                  </a:lnTo>
                  <a:lnTo>
                    <a:pt x="5021" y="13631"/>
                  </a:lnTo>
                  <a:lnTo>
                    <a:pt x="4982" y="13593"/>
                  </a:lnTo>
                  <a:lnTo>
                    <a:pt x="5638" y="13361"/>
                  </a:lnTo>
                  <a:close/>
                  <a:moveTo>
                    <a:pt x="4827" y="13670"/>
                  </a:moveTo>
                  <a:lnTo>
                    <a:pt x="4866" y="14210"/>
                  </a:lnTo>
                  <a:lnTo>
                    <a:pt x="4982" y="14712"/>
                  </a:lnTo>
                  <a:lnTo>
                    <a:pt x="5214" y="15176"/>
                  </a:lnTo>
                  <a:lnTo>
                    <a:pt x="5484" y="15600"/>
                  </a:lnTo>
                  <a:lnTo>
                    <a:pt x="5831" y="15948"/>
                  </a:lnTo>
                  <a:lnTo>
                    <a:pt x="6218" y="16296"/>
                  </a:lnTo>
                  <a:lnTo>
                    <a:pt x="6642" y="16566"/>
                  </a:lnTo>
                  <a:lnTo>
                    <a:pt x="7106" y="16759"/>
                  </a:lnTo>
                  <a:lnTo>
                    <a:pt x="6951" y="17300"/>
                  </a:lnTo>
                  <a:lnTo>
                    <a:pt x="6411" y="17029"/>
                  </a:lnTo>
                  <a:lnTo>
                    <a:pt x="5909" y="16720"/>
                  </a:lnTo>
                  <a:lnTo>
                    <a:pt x="5484" y="16373"/>
                  </a:lnTo>
                  <a:lnTo>
                    <a:pt x="5098" y="15987"/>
                  </a:lnTo>
                  <a:lnTo>
                    <a:pt x="4789" y="15562"/>
                  </a:lnTo>
                  <a:lnTo>
                    <a:pt x="4480" y="15060"/>
                  </a:lnTo>
                  <a:lnTo>
                    <a:pt x="4248" y="14558"/>
                  </a:lnTo>
                  <a:lnTo>
                    <a:pt x="4055" y="13979"/>
                  </a:lnTo>
                  <a:lnTo>
                    <a:pt x="4248" y="13940"/>
                  </a:lnTo>
                  <a:lnTo>
                    <a:pt x="4441" y="13863"/>
                  </a:lnTo>
                  <a:lnTo>
                    <a:pt x="4827" y="13670"/>
                  </a:lnTo>
                  <a:close/>
                  <a:moveTo>
                    <a:pt x="4441" y="15871"/>
                  </a:moveTo>
                  <a:lnTo>
                    <a:pt x="4673" y="16180"/>
                  </a:lnTo>
                  <a:lnTo>
                    <a:pt x="4905" y="16450"/>
                  </a:lnTo>
                  <a:lnTo>
                    <a:pt x="5175" y="16682"/>
                  </a:lnTo>
                  <a:lnTo>
                    <a:pt x="5445" y="16913"/>
                  </a:lnTo>
                  <a:lnTo>
                    <a:pt x="5291" y="17029"/>
                  </a:lnTo>
                  <a:lnTo>
                    <a:pt x="5214" y="17222"/>
                  </a:lnTo>
                  <a:lnTo>
                    <a:pt x="5098" y="17068"/>
                  </a:lnTo>
                  <a:lnTo>
                    <a:pt x="5059" y="16991"/>
                  </a:lnTo>
                  <a:lnTo>
                    <a:pt x="4982" y="16952"/>
                  </a:lnTo>
                  <a:lnTo>
                    <a:pt x="4905" y="16952"/>
                  </a:lnTo>
                  <a:lnTo>
                    <a:pt x="4827" y="16991"/>
                  </a:lnTo>
                  <a:lnTo>
                    <a:pt x="4519" y="17415"/>
                  </a:lnTo>
                  <a:lnTo>
                    <a:pt x="4210" y="17840"/>
                  </a:lnTo>
                  <a:lnTo>
                    <a:pt x="3862" y="18226"/>
                  </a:lnTo>
                  <a:lnTo>
                    <a:pt x="3476" y="18574"/>
                  </a:lnTo>
                  <a:lnTo>
                    <a:pt x="3090" y="18921"/>
                  </a:lnTo>
                  <a:lnTo>
                    <a:pt x="2665" y="19230"/>
                  </a:lnTo>
                  <a:lnTo>
                    <a:pt x="2240" y="19501"/>
                  </a:lnTo>
                  <a:lnTo>
                    <a:pt x="1777" y="19771"/>
                  </a:lnTo>
                  <a:lnTo>
                    <a:pt x="1777" y="19771"/>
                  </a:lnTo>
                  <a:lnTo>
                    <a:pt x="1816" y="19346"/>
                  </a:lnTo>
                  <a:lnTo>
                    <a:pt x="1854" y="18921"/>
                  </a:lnTo>
                  <a:lnTo>
                    <a:pt x="2009" y="18535"/>
                  </a:lnTo>
                  <a:lnTo>
                    <a:pt x="2163" y="18188"/>
                  </a:lnTo>
                  <a:lnTo>
                    <a:pt x="2395" y="17840"/>
                  </a:lnTo>
                  <a:lnTo>
                    <a:pt x="2665" y="17531"/>
                  </a:lnTo>
                  <a:lnTo>
                    <a:pt x="2974" y="17222"/>
                  </a:lnTo>
                  <a:lnTo>
                    <a:pt x="3360" y="16913"/>
                  </a:lnTo>
                  <a:lnTo>
                    <a:pt x="3669" y="16720"/>
                  </a:lnTo>
                  <a:lnTo>
                    <a:pt x="3939" y="16489"/>
                  </a:lnTo>
                  <a:lnTo>
                    <a:pt x="4017" y="16334"/>
                  </a:lnTo>
                  <a:lnTo>
                    <a:pt x="4094" y="16218"/>
                  </a:lnTo>
                  <a:lnTo>
                    <a:pt x="4094" y="16064"/>
                  </a:lnTo>
                  <a:lnTo>
                    <a:pt x="4055" y="15871"/>
                  </a:lnTo>
                  <a:close/>
                  <a:moveTo>
                    <a:pt x="13439" y="13979"/>
                  </a:moveTo>
                  <a:lnTo>
                    <a:pt x="13400" y="14674"/>
                  </a:lnTo>
                  <a:lnTo>
                    <a:pt x="13400" y="15369"/>
                  </a:lnTo>
                  <a:lnTo>
                    <a:pt x="13477" y="16025"/>
                  </a:lnTo>
                  <a:lnTo>
                    <a:pt x="13632" y="16682"/>
                  </a:lnTo>
                  <a:lnTo>
                    <a:pt x="12396" y="17454"/>
                  </a:lnTo>
                  <a:lnTo>
                    <a:pt x="11160" y="18304"/>
                  </a:lnTo>
                  <a:lnTo>
                    <a:pt x="8805" y="20041"/>
                  </a:lnTo>
                  <a:lnTo>
                    <a:pt x="8766" y="19037"/>
                  </a:lnTo>
                  <a:lnTo>
                    <a:pt x="8689" y="18033"/>
                  </a:lnTo>
                  <a:lnTo>
                    <a:pt x="8650" y="17724"/>
                  </a:lnTo>
                  <a:lnTo>
                    <a:pt x="8689" y="17493"/>
                  </a:lnTo>
                  <a:lnTo>
                    <a:pt x="8728" y="17377"/>
                  </a:lnTo>
                  <a:lnTo>
                    <a:pt x="8805" y="17261"/>
                  </a:lnTo>
                  <a:lnTo>
                    <a:pt x="9037" y="17068"/>
                  </a:lnTo>
                  <a:lnTo>
                    <a:pt x="9654" y="16604"/>
                  </a:lnTo>
                  <a:lnTo>
                    <a:pt x="10195" y="16141"/>
                  </a:lnTo>
                  <a:lnTo>
                    <a:pt x="10234" y="16064"/>
                  </a:lnTo>
                  <a:lnTo>
                    <a:pt x="10272" y="16025"/>
                  </a:lnTo>
                  <a:lnTo>
                    <a:pt x="10234" y="15909"/>
                  </a:lnTo>
                  <a:lnTo>
                    <a:pt x="10774" y="15716"/>
                  </a:lnTo>
                  <a:lnTo>
                    <a:pt x="11276" y="15485"/>
                  </a:lnTo>
                  <a:lnTo>
                    <a:pt x="11740" y="15214"/>
                  </a:lnTo>
                  <a:lnTo>
                    <a:pt x="12203" y="14905"/>
                  </a:lnTo>
                  <a:lnTo>
                    <a:pt x="12821" y="14481"/>
                  </a:lnTo>
                  <a:lnTo>
                    <a:pt x="13439" y="13979"/>
                  </a:lnTo>
                  <a:close/>
                  <a:moveTo>
                    <a:pt x="3978" y="14944"/>
                  </a:moveTo>
                  <a:lnTo>
                    <a:pt x="4132" y="15330"/>
                  </a:lnTo>
                  <a:lnTo>
                    <a:pt x="4326" y="15678"/>
                  </a:lnTo>
                  <a:lnTo>
                    <a:pt x="3862" y="15678"/>
                  </a:lnTo>
                  <a:lnTo>
                    <a:pt x="3785" y="15716"/>
                  </a:lnTo>
                  <a:lnTo>
                    <a:pt x="3746" y="15755"/>
                  </a:lnTo>
                  <a:lnTo>
                    <a:pt x="3746" y="15832"/>
                  </a:lnTo>
                  <a:lnTo>
                    <a:pt x="3785" y="15871"/>
                  </a:lnTo>
                  <a:lnTo>
                    <a:pt x="3785" y="15948"/>
                  </a:lnTo>
                  <a:lnTo>
                    <a:pt x="3785" y="16064"/>
                  </a:lnTo>
                  <a:lnTo>
                    <a:pt x="3669" y="16257"/>
                  </a:lnTo>
                  <a:lnTo>
                    <a:pt x="3476" y="16489"/>
                  </a:lnTo>
                  <a:lnTo>
                    <a:pt x="3206" y="16720"/>
                  </a:lnTo>
                  <a:lnTo>
                    <a:pt x="2665" y="17145"/>
                  </a:lnTo>
                  <a:lnTo>
                    <a:pt x="2318" y="17415"/>
                  </a:lnTo>
                  <a:lnTo>
                    <a:pt x="2009" y="17802"/>
                  </a:lnTo>
                  <a:lnTo>
                    <a:pt x="1777" y="18188"/>
                  </a:lnTo>
                  <a:lnTo>
                    <a:pt x="1584" y="18651"/>
                  </a:lnTo>
                  <a:lnTo>
                    <a:pt x="1507" y="19114"/>
                  </a:lnTo>
                  <a:lnTo>
                    <a:pt x="1468" y="19346"/>
                  </a:lnTo>
                  <a:lnTo>
                    <a:pt x="1468" y="19578"/>
                  </a:lnTo>
                  <a:lnTo>
                    <a:pt x="1507" y="19848"/>
                  </a:lnTo>
                  <a:lnTo>
                    <a:pt x="1545" y="20080"/>
                  </a:lnTo>
                  <a:lnTo>
                    <a:pt x="1622" y="20118"/>
                  </a:lnTo>
                  <a:lnTo>
                    <a:pt x="1738" y="20118"/>
                  </a:lnTo>
                  <a:lnTo>
                    <a:pt x="1777" y="20041"/>
                  </a:lnTo>
                  <a:lnTo>
                    <a:pt x="2279" y="19809"/>
                  </a:lnTo>
                  <a:lnTo>
                    <a:pt x="2742" y="19578"/>
                  </a:lnTo>
                  <a:lnTo>
                    <a:pt x="3167" y="19269"/>
                  </a:lnTo>
                  <a:lnTo>
                    <a:pt x="3553" y="18960"/>
                  </a:lnTo>
                  <a:lnTo>
                    <a:pt x="3939" y="18612"/>
                  </a:lnTo>
                  <a:lnTo>
                    <a:pt x="4287" y="18226"/>
                  </a:lnTo>
                  <a:lnTo>
                    <a:pt x="4634" y="17802"/>
                  </a:lnTo>
                  <a:lnTo>
                    <a:pt x="4943" y="17377"/>
                  </a:lnTo>
                  <a:lnTo>
                    <a:pt x="5059" y="17531"/>
                  </a:lnTo>
                  <a:lnTo>
                    <a:pt x="5175" y="17647"/>
                  </a:lnTo>
                  <a:lnTo>
                    <a:pt x="5291" y="17647"/>
                  </a:lnTo>
                  <a:lnTo>
                    <a:pt x="5368" y="17608"/>
                  </a:lnTo>
                  <a:lnTo>
                    <a:pt x="5368" y="17531"/>
                  </a:lnTo>
                  <a:lnTo>
                    <a:pt x="5638" y="17068"/>
                  </a:lnTo>
                  <a:lnTo>
                    <a:pt x="6025" y="17300"/>
                  </a:lnTo>
                  <a:lnTo>
                    <a:pt x="5986" y="17802"/>
                  </a:lnTo>
                  <a:lnTo>
                    <a:pt x="5870" y="18304"/>
                  </a:lnTo>
                  <a:lnTo>
                    <a:pt x="5754" y="18806"/>
                  </a:lnTo>
                  <a:lnTo>
                    <a:pt x="5561" y="19308"/>
                  </a:lnTo>
                  <a:lnTo>
                    <a:pt x="5445" y="19076"/>
                  </a:lnTo>
                  <a:lnTo>
                    <a:pt x="5407" y="18844"/>
                  </a:lnTo>
                  <a:lnTo>
                    <a:pt x="5368" y="18574"/>
                  </a:lnTo>
                  <a:lnTo>
                    <a:pt x="5407" y="18304"/>
                  </a:lnTo>
                  <a:lnTo>
                    <a:pt x="5445" y="18226"/>
                  </a:lnTo>
                  <a:lnTo>
                    <a:pt x="5407" y="18188"/>
                  </a:lnTo>
                  <a:lnTo>
                    <a:pt x="5329" y="18110"/>
                  </a:lnTo>
                  <a:lnTo>
                    <a:pt x="5252" y="18072"/>
                  </a:lnTo>
                  <a:lnTo>
                    <a:pt x="5214" y="18110"/>
                  </a:lnTo>
                  <a:lnTo>
                    <a:pt x="5136" y="18110"/>
                  </a:lnTo>
                  <a:lnTo>
                    <a:pt x="5098" y="18188"/>
                  </a:lnTo>
                  <a:lnTo>
                    <a:pt x="4827" y="18767"/>
                  </a:lnTo>
                  <a:lnTo>
                    <a:pt x="4519" y="19308"/>
                  </a:lnTo>
                  <a:lnTo>
                    <a:pt x="4326" y="19539"/>
                  </a:lnTo>
                  <a:lnTo>
                    <a:pt x="4094" y="19771"/>
                  </a:lnTo>
                  <a:lnTo>
                    <a:pt x="3862" y="19964"/>
                  </a:lnTo>
                  <a:lnTo>
                    <a:pt x="3592" y="20196"/>
                  </a:lnTo>
                  <a:lnTo>
                    <a:pt x="3090" y="20505"/>
                  </a:lnTo>
                  <a:lnTo>
                    <a:pt x="2820" y="20659"/>
                  </a:lnTo>
                  <a:lnTo>
                    <a:pt x="2511" y="20775"/>
                  </a:lnTo>
                  <a:lnTo>
                    <a:pt x="2202" y="20891"/>
                  </a:lnTo>
                  <a:lnTo>
                    <a:pt x="1893" y="20968"/>
                  </a:lnTo>
                  <a:lnTo>
                    <a:pt x="1584" y="21007"/>
                  </a:lnTo>
                  <a:lnTo>
                    <a:pt x="1275" y="20968"/>
                  </a:lnTo>
                  <a:lnTo>
                    <a:pt x="1043" y="20929"/>
                  </a:lnTo>
                  <a:lnTo>
                    <a:pt x="889" y="20813"/>
                  </a:lnTo>
                  <a:lnTo>
                    <a:pt x="773" y="20698"/>
                  </a:lnTo>
                  <a:lnTo>
                    <a:pt x="734" y="20543"/>
                  </a:lnTo>
                  <a:lnTo>
                    <a:pt x="696" y="20350"/>
                  </a:lnTo>
                  <a:lnTo>
                    <a:pt x="696" y="20157"/>
                  </a:lnTo>
                  <a:lnTo>
                    <a:pt x="734" y="19732"/>
                  </a:lnTo>
                  <a:lnTo>
                    <a:pt x="812" y="19037"/>
                  </a:lnTo>
                  <a:lnTo>
                    <a:pt x="889" y="18690"/>
                  </a:lnTo>
                  <a:lnTo>
                    <a:pt x="1005" y="18342"/>
                  </a:lnTo>
                  <a:lnTo>
                    <a:pt x="1159" y="17956"/>
                  </a:lnTo>
                  <a:lnTo>
                    <a:pt x="1352" y="17608"/>
                  </a:lnTo>
                  <a:lnTo>
                    <a:pt x="1584" y="17261"/>
                  </a:lnTo>
                  <a:lnTo>
                    <a:pt x="1854" y="16952"/>
                  </a:lnTo>
                  <a:lnTo>
                    <a:pt x="2124" y="16682"/>
                  </a:lnTo>
                  <a:lnTo>
                    <a:pt x="2433" y="16411"/>
                  </a:lnTo>
                  <a:lnTo>
                    <a:pt x="2781" y="16180"/>
                  </a:lnTo>
                  <a:lnTo>
                    <a:pt x="3167" y="16025"/>
                  </a:lnTo>
                  <a:lnTo>
                    <a:pt x="3244" y="15948"/>
                  </a:lnTo>
                  <a:lnTo>
                    <a:pt x="3244" y="15871"/>
                  </a:lnTo>
                  <a:lnTo>
                    <a:pt x="3206" y="15794"/>
                  </a:lnTo>
                  <a:lnTo>
                    <a:pt x="3167" y="15716"/>
                  </a:lnTo>
                  <a:lnTo>
                    <a:pt x="2433" y="15369"/>
                  </a:lnTo>
                  <a:lnTo>
                    <a:pt x="2781" y="15176"/>
                  </a:lnTo>
                  <a:lnTo>
                    <a:pt x="3167" y="15021"/>
                  </a:lnTo>
                  <a:lnTo>
                    <a:pt x="3553" y="14983"/>
                  </a:lnTo>
                  <a:lnTo>
                    <a:pt x="3978" y="14944"/>
                  </a:lnTo>
                  <a:close/>
                  <a:moveTo>
                    <a:pt x="23478" y="0"/>
                  </a:moveTo>
                  <a:lnTo>
                    <a:pt x="22204" y="155"/>
                  </a:lnTo>
                  <a:lnTo>
                    <a:pt x="20891" y="386"/>
                  </a:lnTo>
                  <a:lnTo>
                    <a:pt x="19617" y="657"/>
                  </a:lnTo>
                  <a:lnTo>
                    <a:pt x="18381" y="1043"/>
                  </a:lnTo>
                  <a:lnTo>
                    <a:pt x="17146" y="1467"/>
                  </a:lnTo>
                  <a:lnTo>
                    <a:pt x="15949" y="1969"/>
                  </a:lnTo>
                  <a:lnTo>
                    <a:pt x="14752" y="2510"/>
                  </a:lnTo>
                  <a:lnTo>
                    <a:pt x="13593" y="3128"/>
                  </a:lnTo>
                  <a:lnTo>
                    <a:pt x="12473" y="3784"/>
                  </a:lnTo>
                  <a:lnTo>
                    <a:pt x="11353" y="4518"/>
                  </a:lnTo>
                  <a:lnTo>
                    <a:pt x="10311" y="5290"/>
                  </a:lnTo>
                  <a:lnTo>
                    <a:pt x="9307" y="6140"/>
                  </a:lnTo>
                  <a:lnTo>
                    <a:pt x="8535" y="6796"/>
                  </a:lnTo>
                  <a:lnTo>
                    <a:pt x="7801" y="7491"/>
                  </a:lnTo>
                  <a:lnTo>
                    <a:pt x="7029" y="7337"/>
                  </a:lnTo>
                  <a:lnTo>
                    <a:pt x="6218" y="7221"/>
                  </a:lnTo>
                  <a:lnTo>
                    <a:pt x="5407" y="7182"/>
                  </a:lnTo>
                  <a:lnTo>
                    <a:pt x="4557" y="7221"/>
                  </a:lnTo>
                  <a:lnTo>
                    <a:pt x="4519" y="7221"/>
                  </a:lnTo>
                  <a:lnTo>
                    <a:pt x="4441" y="7260"/>
                  </a:lnTo>
                  <a:lnTo>
                    <a:pt x="4403" y="7414"/>
                  </a:lnTo>
                  <a:lnTo>
                    <a:pt x="4171" y="7530"/>
                  </a:lnTo>
                  <a:lnTo>
                    <a:pt x="3939" y="7723"/>
                  </a:lnTo>
                  <a:lnTo>
                    <a:pt x="3708" y="7916"/>
                  </a:lnTo>
                  <a:lnTo>
                    <a:pt x="3515" y="8148"/>
                  </a:lnTo>
                  <a:lnTo>
                    <a:pt x="3128" y="8611"/>
                  </a:lnTo>
                  <a:lnTo>
                    <a:pt x="2742" y="9036"/>
                  </a:lnTo>
                  <a:lnTo>
                    <a:pt x="2124" y="9654"/>
                  </a:lnTo>
                  <a:lnTo>
                    <a:pt x="1468" y="10194"/>
                  </a:lnTo>
                  <a:lnTo>
                    <a:pt x="773" y="10774"/>
                  </a:lnTo>
                  <a:lnTo>
                    <a:pt x="78" y="11276"/>
                  </a:lnTo>
                  <a:lnTo>
                    <a:pt x="1" y="11353"/>
                  </a:lnTo>
                  <a:lnTo>
                    <a:pt x="1" y="11430"/>
                  </a:lnTo>
                  <a:lnTo>
                    <a:pt x="1" y="11507"/>
                  </a:lnTo>
                  <a:lnTo>
                    <a:pt x="39" y="11546"/>
                  </a:lnTo>
                  <a:lnTo>
                    <a:pt x="39" y="11623"/>
                  </a:lnTo>
                  <a:lnTo>
                    <a:pt x="39" y="11700"/>
                  </a:lnTo>
                  <a:lnTo>
                    <a:pt x="78" y="11739"/>
                  </a:lnTo>
                  <a:lnTo>
                    <a:pt x="116" y="11778"/>
                  </a:lnTo>
                  <a:lnTo>
                    <a:pt x="1005" y="12048"/>
                  </a:lnTo>
                  <a:lnTo>
                    <a:pt x="1893" y="12280"/>
                  </a:lnTo>
                  <a:lnTo>
                    <a:pt x="3669" y="12666"/>
                  </a:lnTo>
                  <a:lnTo>
                    <a:pt x="3785" y="12666"/>
                  </a:lnTo>
                  <a:lnTo>
                    <a:pt x="3862" y="12589"/>
                  </a:lnTo>
                  <a:lnTo>
                    <a:pt x="4750" y="11700"/>
                  </a:lnTo>
                  <a:lnTo>
                    <a:pt x="5716" y="10851"/>
                  </a:lnTo>
                  <a:lnTo>
                    <a:pt x="5600" y="11391"/>
                  </a:lnTo>
                  <a:lnTo>
                    <a:pt x="5523" y="11971"/>
                  </a:lnTo>
                  <a:lnTo>
                    <a:pt x="5523" y="12550"/>
                  </a:lnTo>
                  <a:lnTo>
                    <a:pt x="5600" y="13091"/>
                  </a:lnTo>
                  <a:lnTo>
                    <a:pt x="5136" y="13168"/>
                  </a:lnTo>
                  <a:lnTo>
                    <a:pt x="4712" y="13284"/>
                  </a:lnTo>
                  <a:lnTo>
                    <a:pt x="4248" y="13477"/>
                  </a:lnTo>
                  <a:lnTo>
                    <a:pt x="4017" y="13593"/>
                  </a:lnTo>
                  <a:lnTo>
                    <a:pt x="3862" y="13747"/>
                  </a:lnTo>
                  <a:lnTo>
                    <a:pt x="3824" y="13824"/>
                  </a:lnTo>
                  <a:lnTo>
                    <a:pt x="3862" y="13901"/>
                  </a:lnTo>
                  <a:lnTo>
                    <a:pt x="3824" y="13940"/>
                  </a:lnTo>
                  <a:lnTo>
                    <a:pt x="3785" y="14017"/>
                  </a:lnTo>
                  <a:lnTo>
                    <a:pt x="3824" y="14403"/>
                  </a:lnTo>
                  <a:lnTo>
                    <a:pt x="3901" y="14751"/>
                  </a:lnTo>
                  <a:lnTo>
                    <a:pt x="3669" y="14712"/>
                  </a:lnTo>
                  <a:lnTo>
                    <a:pt x="3399" y="14712"/>
                  </a:lnTo>
                  <a:lnTo>
                    <a:pt x="3167" y="14751"/>
                  </a:lnTo>
                  <a:lnTo>
                    <a:pt x="2935" y="14790"/>
                  </a:lnTo>
                  <a:lnTo>
                    <a:pt x="2665" y="14867"/>
                  </a:lnTo>
                  <a:lnTo>
                    <a:pt x="2433" y="14983"/>
                  </a:lnTo>
                  <a:lnTo>
                    <a:pt x="2240" y="15098"/>
                  </a:lnTo>
                  <a:lnTo>
                    <a:pt x="2009" y="15253"/>
                  </a:lnTo>
                  <a:lnTo>
                    <a:pt x="1931" y="15330"/>
                  </a:lnTo>
                  <a:lnTo>
                    <a:pt x="1931" y="15407"/>
                  </a:lnTo>
                  <a:lnTo>
                    <a:pt x="1970" y="15485"/>
                  </a:lnTo>
                  <a:lnTo>
                    <a:pt x="2047" y="15523"/>
                  </a:lnTo>
                  <a:lnTo>
                    <a:pt x="2704" y="15871"/>
                  </a:lnTo>
                  <a:lnTo>
                    <a:pt x="2356" y="16064"/>
                  </a:lnTo>
                  <a:lnTo>
                    <a:pt x="2047" y="16334"/>
                  </a:lnTo>
                  <a:lnTo>
                    <a:pt x="1738" y="16604"/>
                  </a:lnTo>
                  <a:lnTo>
                    <a:pt x="1468" y="16875"/>
                  </a:lnTo>
                  <a:lnTo>
                    <a:pt x="1198" y="17222"/>
                  </a:lnTo>
                  <a:lnTo>
                    <a:pt x="1005" y="17570"/>
                  </a:lnTo>
                  <a:lnTo>
                    <a:pt x="812" y="17956"/>
                  </a:lnTo>
                  <a:lnTo>
                    <a:pt x="657" y="18342"/>
                  </a:lnTo>
                  <a:lnTo>
                    <a:pt x="464" y="18960"/>
                  </a:lnTo>
                  <a:lnTo>
                    <a:pt x="387" y="19385"/>
                  </a:lnTo>
                  <a:lnTo>
                    <a:pt x="310" y="19809"/>
                  </a:lnTo>
                  <a:lnTo>
                    <a:pt x="271" y="20234"/>
                  </a:lnTo>
                  <a:lnTo>
                    <a:pt x="310" y="20659"/>
                  </a:lnTo>
                  <a:lnTo>
                    <a:pt x="348" y="20813"/>
                  </a:lnTo>
                  <a:lnTo>
                    <a:pt x="425" y="20968"/>
                  </a:lnTo>
                  <a:lnTo>
                    <a:pt x="503" y="21084"/>
                  </a:lnTo>
                  <a:lnTo>
                    <a:pt x="618" y="21200"/>
                  </a:lnTo>
                  <a:lnTo>
                    <a:pt x="773" y="21277"/>
                  </a:lnTo>
                  <a:lnTo>
                    <a:pt x="927" y="21315"/>
                  </a:lnTo>
                  <a:lnTo>
                    <a:pt x="1275" y="21393"/>
                  </a:lnTo>
                  <a:lnTo>
                    <a:pt x="1661" y="21354"/>
                  </a:lnTo>
                  <a:lnTo>
                    <a:pt x="2047" y="21277"/>
                  </a:lnTo>
                  <a:lnTo>
                    <a:pt x="2433" y="21161"/>
                  </a:lnTo>
                  <a:lnTo>
                    <a:pt x="2820" y="21007"/>
                  </a:lnTo>
                  <a:lnTo>
                    <a:pt x="3437" y="20698"/>
                  </a:lnTo>
                  <a:lnTo>
                    <a:pt x="3901" y="20389"/>
                  </a:lnTo>
                  <a:lnTo>
                    <a:pt x="4364" y="20003"/>
                  </a:lnTo>
                  <a:lnTo>
                    <a:pt x="4750" y="19539"/>
                  </a:lnTo>
                  <a:lnTo>
                    <a:pt x="5098" y="19037"/>
                  </a:lnTo>
                  <a:lnTo>
                    <a:pt x="5136" y="19230"/>
                  </a:lnTo>
                  <a:lnTo>
                    <a:pt x="5214" y="19423"/>
                  </a:lnTo>
                  <a:lnTo>
                    <a:pt x="5329" y="19578"/>
                  </a:lnTo>
                  <a:lnTo>
                    <a:pt x="5484" y="19771"/>
                  </a:lnTo>
                  <a:lnTo>
                    <a:pt x="5561" y="19809"/>
                  </a:lnTo>
                  <a:lnTo>
                    <a:pt x="5638" y="19809"/>
                  </a:lnTo>
                  <a:lnTo>
                    <a:pt x="5716" y="19771"/>
                  </a:lnTo>
                  <a:lnTo>
                    <a:pt x="5793" y="19694"/>
                  </a:lnTo>
                  <a:lnTo>
                    <a:pt x="5986" y="19153"/>
                  </a:lnTo>
                  <a:lnTo>
                    <a:pt x="6179" y="18612"/>
                  </a:lnTo>
                  <a:lnTo>
                    <a:pt x="6295" y="18033"/>
                  </a:lnTo>
                  <a:lnTo>
                    <a:pt x="6372" y="17454"/>
                  </a:lnTo>
                  <a:lnTo>
                    <a:pt x="6913" y="17608"/>
                  </a:lnTo>
                  <a:lnTo>
                    <a:pt x="7183" y="17608"/>
                  </a:lnTo>
                  <a:lnTo>
                    <a:pt x="7183" y="17531"/>
                  </a:lnTo>
                  <a:lnTo>
                    <a:pt x="7531" y="16720"/>
                  </a:lnTo>
                  <a:lnTo>
                    <a:pt x="7724" y="16334"/>
                  </a:lnTo>
                  <a:lnTo>
                    <a:pt x="7955" y="15948"/>
                  </a:lnTo>
                  <a:lnTo>
                    <a:pt x="8110" y="15987"/>
                  </a:lnTo>
                  <a:lnTo>
                    <a:pt x="8535" y="16064"/>
                  </a:lnTo>
                  <a:lnTo>
                    <a:pt x="8921" y="16102"/>
                  </a:lnTo>
                  <a:lnTo>
                    <a:pt x="9307" y="16064"/>
                  </a:lnTo>
                  <a:lnTo>
                    <a:pt x="9693" y="16025"/>
                  </a:lnTo>
                  <a:lnTo>
                    <a:pt x="9693" y="16025"/>
                  </a:lnTo>
                  <a:lnTo>
                    <a:pt x="8998" y="16604"/>
                  </a:lnTo>
                  <a:lnTo>
                    <a:pt x="8226" y="17106"/>
                  </a:lnTo>
                  <a:lnTo>
                    <a:pt x="8148" y="17222"/>
                  </a:lnTo>
                  <a:lnTo>
                    <a:pt x="8148" y="17300"/>
                  </a:lnTo>
                  <a:lnTo>
                    <a:pt x="8264" y="18110"/>
                  </a:lnTo>
                  <a:lnTo>
                    <a:pt x="8341" y="18883"/>
                  </a:lnTo>
                  <a:lnTo>
                    <a:pt x="8380" y="19655"/>
                  </a:lnTo>
                  <a:lnTo>
                    <a:pt x="8380" y="20427"/>
                  </a:lnTo>
                  <a:lnTo>
                    <a:pt x="8419" y="20543"/>
                  </a:lnTo>
                  <a:lnTo>
                    <a:pt x="8496" y="20620"/>
                  </a:lnTo>
                  <a:lnTo>
                    <a:pt x="8612" y="20659"/>
                  </a:lnTo>
                  <a:lnTo>
                    <a:pt x="8728" y="20620"/>
                  </a:lnTo>
                  <a:lnTo>
                    <a:pt x="11392" y="18806"/>
                  </a:lnTo>
                  <a:lnTo>
                    <a:pt x="12705" y="17840"/>
                  </a:lnTo>
                  <a:lnTo>
                    <a:pt x="13323" y="17338"/>
                  </a:lnTo>
                  <a:lnTo>
                    <a:pt x="13941" y="16836"/>
                  </a:lnTo>
                  <a:lnTo>
                    <a:pt x="13979" y="16759"/>
                  </a:lnTo>
                  <a:lnTo>
                    <a:pt x="13979" y="16682"/>
                  </a:lnTo>
                  <a:lnTo>
                    <a:pt x="13979" y="16643"/>
                  </a:lnTo>
                  <a:lnTo>
                    <a:pt x="13941" y="16257"/>
                  </a:lnTo>
                  <a:lnTo>
                    <a:pt x="13902" y="15871"/>
                  </a:lnTo>
                  <a:lnTo>
                    <a:pt x="13825" y="15098"/>
                  </a:lnTo>
                  <a:lnTo>
                    <a:pt x="13748" y="13747"/>
                  </a:lnTo>
                  <a:lnTo>
                    <a:pt x="14443" y="13129"/>
                  </a:lnTo>
                  <a:lnTo>
                    <a:pt x="15099" y="12473"/>
                  </a:lnTo>
                  <a:lnTo>
                    <a:pt x="15756" y="11816"/>
                  </a:lnTo>
                  <a:lnTo>
                    <a:pt x="16373" y="11121"/>
                  </a:lnTo>
                  <a:lnTo>
                    <a:pt x="17455" y="9924"/>
                  </a:lnTo>
                  <a:lnTo>
                    <a:pt x="18459" y="8650"/>
                  </a:lnTo>
                  <a:lnTo>
                    <a:pt x="19424" y="7376"/>
                  </a:lnTo>
                  <a:lnTo>
                    <a:pt x="20351" y="6024"/>
                  </a:lnTo>
                  <a:lnTo>
                    <a:pt x="21239" y="4673"/>
                  </a:lnTo>
                  <a:lnTo>
                    <a:pt x="22088" y="3321"/>
                  </a:lnTo>
                  <a:lnTo>
                    <a:pt x="22938" y="1931"/>
                  </a:lnTo>
                  <a:lnTo>
                    <a:pt x="23749" y="502"/>
                  </a:lnTo>
                  <a:lnTo>
                    <a:pt x="23749" y="425"/>
                  </a:lnTo>
                  <a:lnTo>
                    <a:pt x="23749" y="348"/>
                  </a:lnTo>
                  <a:lnTo>
                    <a:pt x="23749" y="270"/>
                  </a:lnTo>
                  <a:lnTo>
                    <a:pt x="23787" y="155"/>
                  </a:lnTo>
                  <a:lnTo>
                    <a:pt x="23787" y="77"/>
                  </a:lnTo>
                  <a:lnTo>
                    <a:pt x="23749" y="39"/>
                  </a:lnTo>
                  <a:lnTo>
                    <a:pt x="23672" y="0"/>
                  </a:lnTo>
                  <a:lnTo>
                    <a:pt x="23633" y="39"/>
                  </a:lnTo>
                  <a:lnTo>
                    <a:pt x="23633" y="77"/>
                  </a:lnTo>
                  <a:lnTo>
                    <a:pt x="235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13"/>
            <p:cNvSpPr/>
            <p:nvPr/>
          </p:nvSpPr>
          <p:spPr>
            <a:xfrm>
              <a:off x="1402350" y="3219000"/>
              <a:ext cx="106225" cy="103325"/>
            </a:xfrm>
            <a:custGeom>
              <a:avLst/>
              <a:gdLst/>
              <a:ahLst/>
              <a:cxnLst/>
              <a:rect l="l" t="t" r="r" b="b"/>
              <a:pathLst>
                <a:path w="4249" h="4133" extrusionOk="0">
                  <a:moveTo>
                    <a:pt x="2317" y="387"/>
                  </a:moveTo>
                  <a:lnTo>
                    <a:pt x="2588" y="425"/>
                  </a:lnTo>
                  <a:lnTo>
                    <a:pt x="2858" y="503"/>
                  </a:lnTo>
                  <a:lnTo>
                    <a:pt x="3128" y="619"/>
                  </a:lnTo>
                  <a:lnTo>
                    <a:pt x="3321" y="812"/>
                  </a:lnTo>
                  <a:lnTo>
                    <a:pt x="3553" y="1043"/>
                  </a:lnTo>
                  <a:lnTo>
                    <a:pt x="3708" y="1352"/>
                  </a:lnTo>
                  <a:lnTo>
                    <a:pt x="3823" y="1700"/>
                  </a:lnTo>
                  <a:lnTo>
                    <a:pt x="3862" y="2047"/>
                  </a:lnTo>
                  <a:lnTo>
                    <a:pt x="3785" y="2395"/>
                  </a:lnTo>
                  <a:lnTo>
                    <a:pt x="3708" y="2742"/>
                  </a:lnTo>
                  <a:lnTo>
                    <a:pt x="3514" y="3051"/>
                  </a:lnTo>
                  <a:lnTo>
                    <a:pt x="3283" y="3322"/>
                  </a:lnTo>
                  <a:lnTo>
                    <a:pt x="3012" y="3515"/>
                  </a:lnTo>
                  <a:lnTo>
                    <a:pt x="2704" y="3669"/>
                  </a:lnTo>
                  <a:lnTo>
                    <a:pt x="2395" y="3746"/>
                  </a:lnTo>
                  <a:lnTo>
                    <a:pt x="2047" y="3785"/>
                  </a:lnTo>
                  <a:lnTo>
                    <a:pt x="1738" y="3746"/>
                  </a:lnTo>
                  <a:lnTo>
                    <a:pt x="1391" y="3631"/>
                  </a:lnTo>
                  <a:lnTo>
                    <a:pt x="1120" y="3476"/>
                  </a:lnTo>
                  <a:lnTo>
                    <a:pt x="850" y="3283"/>
                  </a:lnTo>
                  <a:lnTo>
                    <a:pt x="618" y="3013"/>
                  </a:lnTo>
                  <a:lnTo>
                    <a:pt x="464" y="2665"/>
                  </a:lnTo>
                  <a:lnTo>
                    <a:pt x="348" y="2318"/>
                  </a:lnTo>
                  <a:lnTo>
                    <a:pt x="348" y="1931"/>
                  </a:lnTo>
                  <a:lnTo>
                    <a:pt x="387" y="1545"/>
                  </a:lnTo>
                  <a:lnTo>
                    <a:pt x="541" y="1236"/>
                  </a:lnTo>
                  <a:lnTo>
                    <a:pt x="618" y="1082"/>
                  </a:lnTo>
                  <a:lnTo>
                    <a:pt x="734" y="927"/>
                  </a:lnTo>
                  <a:lnTo>
                    <a:pt x="889" y="812"/>
                  </a:lnTo>
                  <a:lnTo>
                    <a:pt x="1043" y="696"/>
                  </a:lnTo>
                  <a:lnTo>
                    <a:pt x="1236" y="619"/>
                  </a:lnTo>
                  <a:lnTo>
                    <a:pt x="1429" y="541"/>
                  </a:lnTo>
                  <a:lnTo>
                    <a:pt x="1468" y="503"/>
                  </a:lnTo>
                  <a:lnTo>
                    <a:pt x="1777" y="425"/>
                  </a:lnTo>
                  <a:lnTo>
                    <a:pt x="2047" y="387"/>
                  </a:lnTo>
                  <a:close/>
                  <a:moveTo>
                    <a:pt x="1931" y="1"/>
                  </a:moveTo>
                  <a:lnTo>
                    <a:pt x="1738" y="39"/>
                  </a:lnTo>
                  <a:lnTo>
                    <a:pt x="1507" y="117"/>
                  </a:lnTo>
                  <a:lnTo>
                    <a:pt x="1313" y="232"/>
                  </a:lnTo>
                  <a:lnTo>
                    <a:pt x="1159" y="348"/>
                  </a:lnTo>
                  <a:lnTo>
                    <a:pt x="1120" y="387"/>
                  </a:lnTo>
                  <a:lnTo>
                    <a:pt x="966" y="387"/>
                  </a:lnTo>
                  <a:lnTo>
                    <a:pt x="773" y="464"/>
                  </a:lnTo>
                  <a:lnTo>
                    <a:pt x="657" y="541"/>
                  </a:lnTo>
                  <a:lnTo>
                    <a:pt x="503" y="657"/>
                  </a:lnTo>
                  <a:lnTo>
                    <a:pt x="387" y="773"/>
                  </a:lnTo>
                  <a:lnTo>
                    <a:pt x="309" y="927"/>
                  </a:lnTo>
                  <a:lnTo>
                    <a:pt x="155" y="1236"/>
                  </a:lnTo>
                  <a:lnTo>
                    <a:pt x="39" y="1623"/>
                  </a:lnTo>
                  <a:lnTo>
                    <a:pt x="1" y="2009"/>
                  </a:lnTo>
                  <a:lnTo>
                    <a:pt x="39" y="2356"/>
                  </a:lnTo>
                  <a:lnTo>
                    <a:pt x="78" y="2704"/>
                  </a:lnTo>
                  <a:lnTo>
                    <a:pt x="155" y="2897"/>
                  </a:lnTo>
                  <a:lnTo>
                    <a:pt x="271" y="3090"/>
                  </a:lnTo>
                  <a:lnTo>
                    <a:pt x="387" y="3283"/>
                  </a:lnTo>
                  <a:lnTo>
                    <a:pt x="541" y="3437"/>
                  </a:lnTo>
                  <a:lnTo>
                    <a:pt x="850" y="3746"/>
                  </a:lnTo>
                  <a:lnTo>
                    <a:pt x="1236" y="3939"/>
                  </a:lnTo>
                  <a:lnTo>
                    <a:pt x="1661" y="4094"/>
                  </a:lnTo>
                  <a:lnTo>
                    <a:pt x="2086" y="4133"/>
                  </a:lnTo>
                  <a:lnTo>
                    <a:pt x="2510" y="4094"/>
                  </a:lnTo>
                  <a:lnTo>
                    <a:pt x="2742" y="4055"/>
                  </a:lnTo>
                  <a:lnTo>
                    <a:pt x="2974" y="3978"/>
                  </a:lnTo>
                  <a:lnTo>
                    <a:pt x="3321" y="3746"/>
                  </a:lnTo>
                  <a:lnTo>
                    <a:pt x="3630" y="3476"/>
                  </a:lnTo>
                  <a:lnTo>
                    <a:pt x="3862" y="3167"/>
                  </a:lnTo>
                  <a:lnTo>
                    <a:pt x="4055" y="2781"/>
                  </a:lnTo>
                  <a:lnTo>
                    <a:pt x="4171" y="2395"/>
                  </a:lnTo>
                  <a:lnTo>
                    <a:pt x="4248" y="2009"/>
                  </a:lnTo>
                  <a:lnTo>
                    <a:pt x="4210" y="1584"/>
                  </a:lnTo>
                  <a:lnTo>
                    <a:pt x="4094" y="1198"/>
                  </a:lnTo>
                  <a:lnTo>
                    <a:pt x="3978" y="1005"/>
                  </a:lnTo>
                  <a:lnTo>
                    <a:pt x="3862" y="812"/>
                  </a:lnTo>
                  <a:lnTo>
                    <a:pt x="3708" y="657"/>
                  </a:lnTo>
                  <a:lnTo>
                    <a:pt x="3553" y="503"/>
                  </a:lnTo>
                  <a:lnTo>
                    <a:pt x="3206" y="232"/>
                  </a:lnTo>
                  <a:lnTo>
                    <a:pt x="2781" y="78"/>
                  </a:lnTo>
                  <a:lnTo>
                    <a:pt x="23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13"/>
            <p:cNvSpPr/>
            <p:nvPr/>
          </p:nvSpPr>
          <p:spPr>
            <a:xfrm>
              <a:off x="1264300" y="2944850"/>
              <a:ext cx="455675" cy="657425"/>
            </a:xfrm>
            <a:custGeom>
              <a:avLst/>
              <a:gdLst/>
              <a:ahLst/>
              <a:cxnLst/>
              <a:rect l="l" t="t" r="r" b="b"/>
              <a:pathLst>
                <a:path w="18227" h="26297" extrusionOk="0">
                  <a:moveTo>
                    <a:pt x="310" y="348"/>
                  </a:moveTo>
                  <a:lnTo>
                    <a:pt x="425" y="386"/>
                  </a:lnTo>
                  <a:lnTo>
                    <a:pt x="1700" y="1429"/>
                  </a:lnTo>
                  <a:lnTo>
                    <a:pt x="2974" y="2510"/>
                  </a:lnTo>
                  <a:lnTo>
                    <a:pt x="4210" y="3591"/>
                  </a:lnTo>
                  <a:lnTo>
                    <a:pt x="5445" y="4673"/>
                  </a:lnTo>
                  <a:lnTo>
                    <a:pt x="5098" y="5290"/>
                  </a:lnTo>
                  <a:lnTo>
                    <a:pt x="4943" y="5599"/>
                  </a:lnTo>
                  <a:lnTo>
                    <a:pt x="4712" y="5831"/>
                  </a:lnTo>
                  <a:lnTo>
                    <a:pt x="4519" y="6101"/>
                  </a:lnTo>
                  <a:lnTo>
                    <a:pt x="4248" y="6294"/>
                  </a:lnTo>
                  <a:lnTo>
                    <a:pt x="3978" y="6526"/>
                  </a:lnTo>
                  <a:lnTo>
                    <a:pt x="3669" y="6680"/>
                  </a:lnTo>
                  <a:lnTo>
                    <a:pt x="3360" y="6835"/>
                  </a:lnTo>
                  <a:lnTo>
                    <a:pt x="3051" y="6989"/>
                  </a:lnTo>
                  <a:lnTo>
                    <a:pt x="2395" y="7182"/>
                  </a:lnTo>
                  <a:lnTo>
                    <a:pt x="1738" y="7298"/>
                  </a:lnTo>
                  <a:lnTo>
                    <a:pt x="1082" y="7414"/>
                  </a:lnTo>
                  <a:lnTo>
                    <a:pt x="889" y="6526"/>
                  </a:lnTo>
                  <a:lnTo>
                    <a:pt x="734" y="5677"/>
                  </a:lnTo>
                  <a:lnTo>
                    <a:pt x="580" y="4788"/>
                  </a:lnTo>
                  <a:lnTo>
                    <a:pt x="464" y="3900"/>
                  </a:lnTo>
                  <a:lnTo>
                    <a:pt x="387" y="3012"/>
                  </a:lnTo>
                  <a:lnTo>
                    <a:pt x="348" y="2124"/>
                  </a:lnTo>
                  <a:lnTo>
                    <a:pt x="310" y="1236"/>
                  </a:lnTo>
                  <a:lnTo>
                    <a:pt x="310" y="348"/>
                  </a:lnTo>
                  <a:close/>
                  <a:moveTo>
                    <a:pt x="12357" y="12318"/>
                  </a:moveTo>
                  <a:lnTo>
                    <a:pt x="13014" y="12473"/>
                  </a:lnTo>
                  <a:lnTo>
                    <a:pt x="13709" y="12550"/>
                  </a:lnTo>
                  <a:lnTo>
                    <a:pt x="14404" y="12589"/>
                  </a:lnTo>
                  <a:lnTo>
                    <a:pt x="15060" y="12550"/>
                  </a:lnTo>
                  <a:lnTo>
                    <a:pt x="15640" y="13901"/>
                  </a:lnTo>
                  <a:lnTo>
                    <a:pt x="16296" y="15214"/>
                  </a:lnTo>
                  <a:lnTo>
                    <a:pt x="17648" y="17840"/>
                  </a:lnTo>
                  <a:lnTo>
                    <a:pt x="16644" y="17686"/>
                  </a:lnTo>
                  <a:lnTo>
                    <a:pt x="15640" y="17647"/>
                  </a:lnTo>
                  <a:lnTo>
                    <a:pt x="15331" y="17608"/>
                  </a:lnTo>
                  <a:lnTo>
                    <a:pt x="15099" y="17531"/>
                  </a:lnTo>
                  <a:lnTo>
                    <a:pt x="14983" y="17493"/>
                  </a:lnTo>
                  <a:lnTo>
                    <a:pt x="14906" y="17415"/>
                  </a:lnTo>
                  <a:lnTo>
                    <a:pt x="14751" y="17106"/>
                  </a:lnTo>
                  <a:lnTo>
                    <a:pt x="14365" y="16489"/>
                  </a:lnTo>
                  <a:lnTo>
                    <a:pt x="13979" y="15832"/>
                  </a:lnTo>
                  <a:lnTo>
                    <a:pt x="13941" y="15794"/>
                  </a:lnTo>
                  <a:lnTo>
                    <a:pt x="13902" y="15755"/>
                  </a:lnTo>
                  <a:lnTo>
                    <a:pt x="13747" y="15755"/>
                  </a:lnTo>
                  <a:lnTo>
                    <a:pt x="13670" y="15214"/>
                  </a:lnTo>
                  <a:lnTo>
                    <a:pt x="13516" y="14712"/>
                  </a:lnTo>
                  <a:lnTo>
                    <a:pt x="13323" y="14172"/>
                  </a:lnTo>
                  <a:lnTo>
                    <a:pt x="13091" y="13670"/>
                  </a:lnTo>
                  <a:lnTo>
                    <a:pt x="12744" y="13013"/>
                  </a:lnTo>
                  <a:lnTo>
                    <a:pt x="12357" y="12318"/>
                  </a:lnTo>
                  <a:close/>
                  <a:moveTo>
                    <a:pt x="5677" y="4904"/>
                  </a:moveTo>
                  <a:lnTo>
                    <a:pt x="6720" y="5947"/>
                  </a:lnTo>
                  <a:lnTo>
                    <a:pt x="7762" y="6989"/>
                  </a:lnTo>
                  <a:lnTo>
                    <a:pt x="8612" y="7916"/>
                  </a:lnTo>
                  <a:lnTo>
                    <a:pt x="9423" y="8920"/>
                  </a:lnTo>
                  <a:lnTo>
                    <a:pt x="10234" y="9886"/>
                  </a:lnTo>
                  <a:lnTo>
                    <a:pt x="10967" y="10928"/>
                  </a:lnTo>
                  <a:lnTo>
                    <a:pt x="11701" y="12009"/>
                  </a:lnTo>
                  <a:lnTo>
                    <a:pt x="12087" y="12550"/>
                  </a:lnTo>
                  <a:lnTo>
                    <a:pt x="12396" y="13129"/>
                  </a:lnTo>
                  <a:lnTo>
                    <a:pt x="12705" y="13708"/>
                  </a:lnTo>
                  <a:lnTo>
                    <a:pt x="12975" y="14326"/>
                  </a:lnTo>
                  <a:lnTo>
                    <a:pt x="13207" y="14944"/>
                  </a:lnTo>
                  <a:lnTo>
                    <a:pt x="13361" y="15562"/>
                  </a:lnTo>
                  <a:lnTo>
                    <a:pt x="13439" y="16180"/>
                  </a:lnTo>
                  <a:lnTo>
                    <a:pt x="13400" y="16759"/>
                  </a:lnTo>
                  <a:lnTo>
                    <a:pt x="13361" y="17068"/>
                  </a:lnTo>
                  <a:lnTo>
                    <a:pt x="13284" y="17338"/>
                  </a:lnTo>
                  <a:lnTo>
                    <a:pt x="13207" y="17608"/>
                  </a:lnTo>
                  <a:lnTo>
                    <a:pt x="13091" y="17879"/>
                  </a:lnTo>
                  <a:lnTo>
                    <a:pt x="12975" y="18149"/>
                  </a:lnTo>
                  <a:lnTo>
                    <a:pt x="12821" y="18381"/>
                  </a:lnTo>
                  <a:lnTo>
                    <a:pt x="12628" y="18612"/>
                  </a:lnTo>
                  <a:lnTo>
                    <a:pt x="12435" y="18806"/>
                  </a:lnTo>
                  <a:lnTo>
                    <a:pt x="12203" y="18999"/>
                  </a:lnTo>
                  <a:lnTo>
                    <a:pt x="11971" y="19153"/>
                  </a:lnTo>
                  <a:lnTo>
                    <a:pt x="11662" y="19308"/>
                  </a:lnTo>
                  <a:lnTo>
                    <a:pt x="11392" y="19423"/>
                  </a:lnTo>
                  <a:lnTo>
                    <a:pt x="10813" y="19539"/>
                  </a:lnTo>
                  <a:lnTo>
                    <a:pt x="10234" y="19616"/>
                  </a:lnTo>
                  <a:lnTo>
                    <a:pt x="9693" y="19578"/>
                  </a:lnTo>
                  <a:lnTo>
                    <a:pt x="9114" y="19462"/>
                  </a:lnTo>
                  <a:lnTo>
                    <a:pt x="8573" y="19308"/>
                  </a:lnTo>
                  <a:lnTo>
                    <a:pt x="8032" y="19076"/>
                  </a:lnTo>
                  <a:lnTo>
                    <a:pt x="7531" y="18767"/>
                  </a:lnTo>
                  <a:lnTo>
                    <a:pt x="7067" y="18458"/>
                  </a:lnTo>
                  <a:lnTo>
                    <a:pt x="6642" y="18072"/>
                  </a:lnTo>
                  <a:lnTo>
                    <a:pt x="6256" y="17686"/>
                  </a:lnTo>
                  <a:lnTo>
                    <a:pt x="5870" y="17261"/>
                  </a:lnTo>
                  <a:lnTo>
                    <a:pt x="5484" y="16798"/>
                  </a:lnTo>
                  <a:lnTo>
                    <a:pt x="4827" y="15871"/>
                  </a:lnTo>
                  <a:lnTo>
                    <a:pt x="4210" y="14944"/>
                  </a:lnTo>
                  <a:lnTo>
                    <a:pt x="3592" y="13901"/>
                  </a:lnTo>
                  <a:lnTo>
                    <a:pt x="3051" y="12859"/>
                  </a:lnTo>
                  <a:lnTo>
                    <a:pt x="2549" y="11778"/>
                  </a:lnTo>
                  <a:lnTo>
                    <a:pt x="2086" y="10696"/>
                  </a:lnTo>
                  <a:lnTo>
                    <a:pt x="1816" y="9963"/>
                  </a:lnTo>
                  <a:lnTo>
                    <a:pt x="1584" y="9190"/>
                  </a:lnTo>
                  <a:lnTo>
                    <a:pt x="1352" y="8457"/>
                  </a:lnTo>
                  <a:lnTo>
                    <a:pt x="1159" y="7723"/>
                  </a:lnTo>
                  <a:lnTo>
                    <a:pt x="1816" y="7646"/>
                  </a:lnTo>
                  <a:lnTo>
                    <a:pt x="2549" y="7491"/>
                  </a:lnTo>
                  <a:lnTo>
                    <a:pt x="3244" y="7298"/>
                  </a:lnTo>
                  <a:lnTo>
                    <a:pt x="3592" y="7144"/>
                  </a:lnTo>
                  <a:lnTo>
                    <a:pt x="3901" y="6989"/>
                  </a:lnTo>
                  <a:lnTo>
                    <a:pt x="4248" y="6796"/>
                  </a:lnTo>
                  <a:lnTo>
                    <a:pt x="4519" y="6603"/>
                  </a:lnTo>
                  <a:lnTo>
                    <a:pt x="4789" y="6410"/>
                  </a:lnTo>
                  <a:lnTo>
                    <a:pt x="5059" y="6140"/>
                  </a:lnTo>
                  <a:lnTo>
                    <a:pt x="5252" y="5870"/>
                  </a:lnTo>
                  <a:lnTo>
                    <a:pt x="5445" y="5599"/>
                  </a:lnTo>
                  <a:lnTo>
                    <a:pt x="5561" y="5252"/>
                  </a:lnTo>
                  <a:lnTo>
                    <a:pt x="5677" y="4904"/>
                  </a:lnTo>
                  <a:close/>
                  <a:moveTo>
                    <a:pt x="13284" y="18381"/>
                  </a:moveTo>
                  <a:lnTo>
                    <a:pt x="13593" y="18612"/>
                  </a:lnTo>
                  <a:lnTo>
                    <a:pt x="13902" y="18844"/>
                  </a:lnTo>
                  <a:lnTo>
                    <a:pt x="13632" y="19230"/>
                  </a:lnTo>
                  <a:lnTo>
                    <a:pt x="13323" y="19578"/>
                  </a:lnTo>
                  <a:lnTo>
                    <a:pt x="12975" y="19887"/>
                  </a:lnTo>
                  <a:lnTo>
                    <a:pt x="12589" y="20157"/>
                  </a:lnTo>
                  <a:lnTo>
                    <a:pt x="12164" y="20350"/>
                  </a:lnTo>
                  <a:lnTo>
                    <a:pt x="11701" y="20505"/>
                  </a:lnTo>
                  <a:lnTo>
                    <a:pt x="11238" y="20582"/>
                  </a:lnTo>
                  <a:lnTo>
                    <a:pt x="10736" y="20620"/>
                  </a:lnTo>
                  <a:lnTo>
                    <a:pt x="10697" y="20620"/>
                  </a:lnTo>
                  <a:lnTo>
                    <a:pt x="10581" y="19964"/>
                  </a:lnTo>
                  <a:lnTo>
                    <a:pt x="10967" y="19887"/>
                  </a:lnTo>
                  <a:lnTo>
                    <a:pt x="11392" y="19810"/>
                  </a:lnTo>
                  <a:lnTo>
                    <a:pt x="11740" y="19694"/>
                  </a:lnTo>
                  <a:lnTo>
                    <a:pt x="12126" y="19501"/>
                  </a:lnTo>
                  <a:lnTo>
                    <a:pt x="12473" y="19308"/>
                  </a:lnTo>
                  <a:lnTo>
                    <a:pt x="12782" y="19037"/>
                  </a:lnTo>
                  <a:lnTo>
                    <a:pt x="13052" y="18728"/>
                  </a:lnTo>
                  <a:lnTo>
                    <a:pt x="13284" y="18381"/>
                  </a:lnTo>
                  <a:close/>
                  <a:moveTo>
                    <a:pt x="14172" y="18999"/>
                  </a:moveTo>
                  <a:lnTo>
                    <a:pt x="14636" y="19230"/>
                  </a:lnTo>
                  <a:lnTo>
                    <a:pt x="14327" y="19732"/>
                  </a:lnTo>
                  <a:lnTo>
                    <a:pt x="13941" y="20157"/>
                  </a:lnTo>
                  <a:lnTo>
                    <a:pt x="13516" y="20543"/>
                  </a:lnTo>
                  <a:lnTo>
                    <a:pt x="13091" y="20852"/>
                  </a:lnTo>
                  <a:lnTo>
                    <a:pt x="12589" y="21122"/>
                  </a:lnTo>
                  <a:lnTo>
                    <a:pt x="12087" y="21315"/>
                  </a:lnTo>
                  <a:lnTo>
                    <a:pt x="11508" y="21470"/>
                  </a:lnTo>
                  <a:lnTo>
                    <a:pt x="10929" y="21624"/>
                  </a:lnTo>
                  <a:lnTo>
                    <a:pt x="10929" y="21393"/>
                  </a:lnTo>
                  <a:lnTo>
                    <a:pt x="10851" y="21200"/>
                  </a:lnTo>
                  <a:lnTo>
                    <a:pt x="10736" y="20814"/>
                  </a:lnTo>
                  <a:lnTo>
                    <a:pt x="11276" y="20852"/>
                  </a:lnTo>
                  <a:lnTo>
                    <a:pt x="11778" y="20775"/>
                  </a:lnTo>
                  <a:lnTo>
                    <a:pt x="12280" y="20659"/>
                  </a:lnTo>
                  <a:lnTo>
                    <a:pt x="12744" y="20427"/>
                  </a:lnTo>
                  <a:lnTo>
                    <a:pt x="13168" y="20157"/>
                  </a:lnTo>
                  <a:lnTo>
                    <a:pt x="13554" y="19810"/>
                  </a:lnTo>
                  <a:lnTo>
                    <a:pt x="13863" y="19423"/>
                  </a:lnTo>
                  <a:lnTo>
                    <a:pt x="14172" y="18999"/>
                  </a:lnTo>
                  <a:close/>
                  <a:moveTo>
                    <a:pt x="14018" y="20659"/>
                  </a:moveTo>
                  <a:lnTo>
                    <a:pt x="14172" y="20852"/>
                  </a:lnTo>
                  <a:lnTo>
                    <a:pt x="14288" y="20968"/>
                  </a:lnTo>
                  <a:lnTo>
                    <a:pt x="14134" y="21007"/>
                  </a:lnTo>
                  <a:lnTo>
                    <a:pt x="14056" y="21045"/>
                  </a:lnTo>
                  <a:lnTo>
                    <a:pt x="14018" y="21122"/>
                  </a:lnTo>
                  <a:lnTo>
                    <a:pt x="13979" y="21200"/>
                  </a:lnTo>
                  <a:lnTo>
                    <a:pt x="14018" y="21277"/>
                  </a:lnTo>
                  <a:lnTo>
                    <a:pt x="14404" y="21663"/>
                  </a:lnTo>
                  <a:lnTo>
                    <a:pt x="14751" y="22049"/>
                  </a:lnTo>
                  <a:lnTo>
                    <a:pt x="15099" y="22435"/>
                  </a:lnTo>
                  <a:lnTo>
                    <a:pt x="15408" y="22860"/>
                  </a:lnTo>
                  <a:lnTo>
                    <a:pt x="15678" y="23285"/>
                  </a:lnTo>
                  <a:lnTo>
                    <a:pt x="15910" y="23748"/>
                  </a:lnTo>
                  <a:lnTo>
                    <a:pt x="16142" y="24250"/>
                  </a:lnTo>
                  <a:lnTo>
                    <a:pt x="16335" y="24714"/>
                  </a:lnTo>
                  <a:lnTo>
                    <a:pt x="15871" y="24636"/>
                  </a:lnTo>
                  <a:lnTo>
                    <a:pt x="15485" y="24521"/>
                  </a:lnTo>
                  <a:lnTo>
                    <a:pt x="15099" y="24327"/>
                  </a:lnTo>
                  <a:lnTo>
                    <a:pt x="14790" y="24096"/>
                  </a:lnTo>
                  <a:lnTo>
                    <a:pt x="14481" y="23825"/>
                  </a:lnTo>
                  <a:lnTo>
                    <a:pt x="14211" y="23517"/>
                  </a:lnTo>
                  <a:lnTo>
                    <a:pt x="13979" y="23169"/>
                  </a:lnTo>
                  <a:lnTo>
                    <a:pt x="13747" y="22744"/>
                  </a:lnTo>
                  <a:lnTo>
                    <a:pt x="13593" y="22397"/>
                  </a:lnTo>
                  <a:lnTo>
                    <a:pt x="13400" y="22126"/>
                  </a:lnTo>
                  <a:lnTo>
                    <a:pt x="13284" y="22011"/>
                  </a:lnTo>
                  <a:lnTo>
                    <a:pt x="13130" y="21895"/>
                  </a:lnTo>
                  <a:lnTo>
                    <a:pt x="12975" y="21856"/>
                  </a:lnTo>
                  <a:lnTo>
                    <a:pt x="12821" y="21895"/>
                  </a:lnTo>
                  <a:lnTo>
                    <a:pt x="12821" y="21702"/>
                  </a:lnTo>
                  <a:lnTo>
                    <a:pt x="12898" y="21470"/>
                  </a:lnTo>
                  <a:lnTo>
                    <a:pt x="13207" y="21315"/>
                  </a:lnTo>
                  <a:lnTo>
                    <a:pt x="13477" y="21122"/>
                  </a:lnTo>
                  <a:lnTo>
                    <a:pt x="13786" y="20891"/>
                  </a:lnTo>
                  <a:lnTo>
                    <a:pt x="14018" y="20659"/>
                  </a:lnTo>
                  <a:close/>
                  <a:moveTo>
                    <a:pt x="5291" y="17145"/>
                  </a:moveTo>
                  <a:lnTo>
                    <a:pt x="5677" y="17608"/>
                  </a:lnTo>
                  <a:lnTo>
                    <a:pt x="6102" y="18072"/>
                  </a:lnTo>
                  <a:lnTo>
                    <a:pt x="6565" y="18497"/>
                  </a:lnTo>
                  <a:lnTo>
                    <a:pt x="7029" y="18883"/>
                  </a:lnTo>
                  <a:lnTo>
                    <a:pt x="7531" y="19192"/>
                  </a:lnTo>
                  <a:lnTo>
                    <a:pt x="7531" y="19230"/>
                  </a:lnTo>
                  <a:lnTo>
                    <a:pt x="7917" y="19964"/>
                  </a:lnTo>
                  <a:lnTo>
                    <a:pt x="8380" y="20698"/>
                  </a:lnTo>
                  <a:lnTo>
                    <a:pt x="8573" y="20968"/>
                  </a:lnTo>
                  <a:lnTo>
                    <a:pt x="8805" y="21238"/>
                  </a:lnTo>
                  <a:lnTo>
                    <a:pt x="8998" y="21509"/>
                  </a:lnTo>
                  <a:lnTo>
                    <a:pt x="9036" y="21663"/>
                  </a:lnTo>
                  <a:lnTo>
                    <a:pt x="9075" y="21817"/>
                  </a:lnTo>
                  <a:lnTo>
                    <a:pt x="9075" y="22011"/>
                  </a:lnTo>
                  <a:lnTo>
                    <a:pt x="9036" y="22204"/>
                  </a:lnTo>
                  <a:lnTo>
                    <a:pt x="8882" y="22590"/>
                  </a:lnTo>
                  <a:lnTo>
                    <a:pt x="8496" y="23362"/>
                  </a:lnTo>
                  <a:lnTo>
                    <a:pt x="7955" y="24868"/>
                  </a:lnTo>
                  <a:lnTo>
                    <a:pt x="7608" y="24173"/>
                  </a:lnTo>
                  <a:lnTo>
                    <a:pt x="7260" y="23555"/>
                  </a:lnTo>
                  <a:lnTo>
                    <a:pt x="6874" y="22899"/>
                  </a:lnTo>
                  <a:lnTo>
                    <a:pt x="6488" y="22281"/>
                  </a:lnTo>
                  <a:lnTo>
                    <a:pt x="5716" y="21315"/>
                  </a:lnTo>
                  <a:lnTo>
                    <a:pt x="5214" y="20736"/>
                  </a:lnTo>
                  <a:lnTo>
                    <a:pt x="4982" y="20389"/>
                  </a:lnTo>
                  <a:lnTo>
                    <a:pt x="4789" y="20080"/>
                  </a:lnTo>
                  <a:lnTo>
                    <a:pt x="4827" y="20003"/>
                  </a:lnTo>
                  <a:lnTo>
                    <a:pt x="4827" y="19925"/>
                  </a:lnTo>
                  <a:lnTo>
                    <a:pt x="4827" y="19887"/>
                  </a:lnTo>
                  <a:lnTo>
                    <a:pt x="4750" y="19810"/>
                  </a:lnTo>
                  <a:lnTo>
                    <a:pt x="5021" y="18458"/>
                  </a:lnTo>
                  <a:lnTo>
                    <a:pt x="5291" y="17145"/>
                  </a:lnTo>
                  <a:close/>
                  <a:moveTo>
                    <a:pt x="14481" y="20157"/>
                  </a:moveTo>
                  <a:lnTo>
                    <a:pt x="15022" y="20273"/>
                  </a:lnTo>
                  <a:lnTo>
                    <a:pt x="15485" y="20466"/>
                  </a:lnTo>
                  <a:lnTo>
                    <a:pt x="15987" y="20659"/>
                  </a:lnTo>
                  <a:lnTo>
                    <a:pt x="16451" y="20891"/>
                  </a:lnTo>
                  <a:lnTo>
                    <a:pt x="16180" y="21007"/>
                  </a:lnTo>
                  <a:lnTo>
                    <a:pt x="15949" y="21007"/>
                  </a:lnTo>
                  <a:lnTo>
                    <a:pt x="15678" y="20968"/>
                  </a:lnTo>
                  <a:lnTo>
                    <a:pt x="15447" y="20891"/>
                  </a:lnTo>
                  <a:lnTo>
                    <a:pt x="15292" y="20891"/>
                  </a:lnTo>
                  <a:lnTo>
                    <a:pt x="15176" y="20968"/>
                  </a:lnTo>
                  <a:lnTo>
                    <a:pt x="15176" y="21045"/>
                  </a:lnTo>
                  <a:lnTo>
                    <a:pt x="15176" y="21084"/>
                  </a:lnTo>
                  <a:lnTo>
                    <a:pt x="15215" y="21161"/>
                  </a:lnTo>
                  <a:lnTo>
                    <a:pt x="15253" y="21200"/>
                  </a:lnTo>
                  <a:lnTo>
                    <a:pt x="15794" y="21547"/>
                  </a:lnTo>
                  <a:lnTo>
                    <a:pt x="16257" y="21972"/>
                  </a:lnTo>
                  <a:lnTo>
                    <a:pt x="16489" y="22204"/>
                  </a:lnTo>
                  <a:lnTo>
                    <a:pt x="16682" y="22435"/>
                  </a:lnTo>
                  <a:lnTo>
                    <a:pt x="16837" y="22706"/>
                  </a:lnTo>
                  <a:lnTo>
                    <a:pt x="16991" y="22976"/>
                  </a:lnTo>
                  <a:lnTo>
                    <a:pt x="17223" y="23517"/>
                  </a:lnTo>
                  <a:lnTo>
                    <a:pt x="17339" y="23825"/>
                  </a:lnTo>
                  <a:lnTo>
                    <a:pt x="17416" y="24173"/>
                  </a:lnTo>
                  <a:lnTo>
                    <a:pt x="17493" y="24482"/>
                  </a:lnTo>
                  <a:lnTo>
                    <a:pt x="17532" y="24791"/>
                  </a:lnTo>
                  <a:lnTo>
                    <a:pt x="17493" y="25100"/>
                  </a:lnTo>
                  <a:lnTo>
                    <a:pt x="17455" y="25409"/>
                  </a:lnTo>
                  <a:lnTo>
                    <a:pt x="17339" y="25602"/>
                  </a:lnTo>
                  <a:lnTo>
                    <a:pt x="17223" y="25756"/>
                  </a:lnTo>
                  <a:lnTo>
                    <a:pt x="17068" y="25833"/>
                  </a:lnTo>
                  <a:lnTo>
                    <a:pt x="16914" y="25872"/>
                  </a:lnTo>
                  <a:lnTo>
                    <a:pt x="16528" y="25872"/>
                  </a:lnTo>
                  <a:lnTo>
                    <a:pt x="16103" y="25756"/>
                  </a:lnTo>
                  <a:lnTo>
                    <a:pt x="15447" y="25563"/>
                  </a:lnTo>
                  <a:lnTo>
                    <a:pt x="15099" y="25409"/>
                  </a:lnTo>
                  <a:lnTo>
                    <a:pt x="14790" y="25254"/>
                  </a:lnTo>
                  <a:lnTo>
                    <a:pt x="14443" y="25061"/>
                  </a:lnTo>
                  <a:lnTo>
                    <a:pt x="14095" y="24829"/>
                  </a:lnTo>
                  <a:lnTo>
                    <a:pt x="13786" y="24559"/>
                  </a:lnTo>
                  <a:lnTo>
                    <a:pt x="13516" y="24250"/>
                  </a:lnTo>
                  <a:lnTo>
                    <a:pt x="13284" y="23903"/>
                  </a:lnTo>
                  <a:lnTo>
                    <a:pt x="13091" y="23555"/>
                  </a:lnTo>
                  <a:lnTo>
                    <a:pt x="12937" y="23208"/>
                  </a:lnTo>
                  <a:lnTo>
                    <a:pt x="12821" y="22783"/>
                  </a:lnTo>
                  <a:lnTo>
                    <a:pt x="12744" y="22706"/>
                  </a:lnTo>
                  <a:lnTo>
                    <a:pt x="12666" y="22667"/>
                  </a:lnTo>
                  <a:lnTo>
                    <a:pt x="12589" y="22706"/>
                  </a:lnTo>
                  <a:lnTo>
                    <a:pt x="12512" y="22744"/>
                  </a:lnTo>
                  <a:lnTo>
                    <a:pt x="12048" y="23439"/>
                  </a:lnTo>
                  <a:lnTo>
                    <a:pt x="11933" y="23053"/>
                  </a:lnTo>
                  <a:lnTo>
                    <a:pt x="11855" y="22628"/>
                  </a:lnTo>
                  <a:lnTo>
                    <a:pt x="11855" y="22242"/>
                  </a:lnTo>
                  <a:lnTo>
                    <a:pt x="11894" y="21817"/>
                  </a:lnTo>
                  <a:lnTo>
                    <a:pt x="12280" y="21740"/>
                  </a:lnTo>
                  <a:lnTo>
                    <a:pt x="12666" y="21586"/>
                  </a:lnTo>
                  <a:lnTo>
                    <a:pt x="12589" y="21817"/>
                  </a:lnTo>
                  <a:lnTo>
                    <a:pt x="12589" y="22049"/>
                  </a:lnTo>
                  <a:lnTo>
                    <a:pt x="12589" y="22126"/>
                  </a:lnTo>
                  <a:lnTo>
                    <a:pt x="12628" y="22165"/>
                  </a:lnTo>
                  <a:lnTo>
                    <a:pt x="12937" y="22165"/>
                  </a:lnTo>
                  <a:lnTo>
                    <a:pt x="13130" y="22319"/>
                  </a:lnTo>
                  <a:lnTo>
                    <a:pt x="13323" y="22551"/>
                  </a:lnTo>
                  <a:lnTo>
                    <a:pt x="13516" y="22821"/>
                  </a:lnTo>
                  <a:lnTo>
                    <a:pt x="13863" y="23439"/>
                  </a:lnTo>
                  <a:lnTo>
                    <a:pt x="14095" y="23825"/>
                  </a:lnTo>
                  <a:lnTo>
                    <a:pt x="14404" y="24173"/>
                  </a:lnTo>
                  <a:lnTo>
                    <a:pt x="14751" y="24482"/>
                  </a:lnTo>
                  <a:lnTo>
                    <a:pt x="15176" y="24752"/>
                  </a:lnTo>
                  <a:lnTo>
                    <a:pt x="15640" y="24907"/>
                  </a:lnTo>
                  <a:lnTo>
                    <a:pt x="15871" y="24945"/>
                  </a:lnTo>
                  <a:lnTo>
                    <a:pt x="16103" y="24984"/>
                  </a:lnTo>
                  <a:lnTo>
                    <a:pt x="16566" y="24984"/>
                  </a:lnTo>
                  <a:lnTo>
                    <a:pt x="16644" y="24945"/>
                  </a:lnTo>
                  <a:lnTo>
                    <a:pt x="16644" y="24907"/>
                  </a:lnTo>
                  <a:lnTo>
                    <a:pt x="16644" y="24829"/>
                  </a:lnTo>
                  <a:lnTo>
                    <a:pt x="16605" y="24791"/>
                  </a:lnTo>
                  <a:lnTo>
                    <a:pt x="16605" y="24752"/>
                  </a:lnTo>
                  <a:lnTo>
                    <a:pt x="16451" y="24250"/>
                  </a:lnTo>
                  <a:lnTo>
                    <a:pt x="16257" y="23748"/>
                  </a:lnTo>
                  <a:lnTo>
                    <a:pt x="16026" y="23285"/>
                  </a:lnTo>
                  <a:lnTo>
                    <a:pt x="15755" y="22821"/>
                  </a:lnTo>
                  <a:lnTo>
                    <a:pt x="15485" y="22397"/>
                  </a:lnTo>
                  <a:lnTo>
                    <a:pt x="15176" y="22011"/>
                  </a:lnTo>
                  <a:lnTo>
                    <a:pt x="14829" y="21586"/>
                  </a:lnTo>
                  <a:lnTo>
                    <a:pt x="14443" y="21238"/>
                  </a:lnTo>
                  <a:lnTo>
                    <a:pt x="14597" y="21161"/>
                  </a:lnTo>
                  <a:lnTo>
                    <a:pt x="14713" y="21045"/>
                  </a:lnTo>
                  <a:lnTo>
                    <a:pt x="14751" y="20968"/>
                  </a:lnTo>
                  <a:lnTo>
                    <a:pt x="14751" y="20929"/>
                  </a:lnTo>
                  <a:lnTo>
                    <a:pt x="14713" y="20852"/>
                  </a:lnTo>
                  <a:lnTo>
                    <a:pt x="14674" y="20814"/>
                  </a:lnTo>
                  <a:lnTo>
                    <a:pt x="14211" y="20505"/>
                  </a:lnTo>
                  <a:lnTo>
                    <a:pt x="14481" y="20157"/>
                  </a:lnTo>
                  <a:close/>
                  <a:moveTo>
                    <a:pt x="155" y="0"/>
                  </a:moveTo>
                  <a:lnTo>
                    <a:pt x="116" y="39"/>
                  </a:lnTo>
                  <a:lnTo>
                    <a:pt x="78" y="77"/>
                  </a:lnTo>
                  <a:lnTo>
                    <a:pt x="116" y="155"/>
                  </a:lnTo>
                  <a:lnTo>
                    <a:pt x="78" y="193"/>
                  </a:lnTo>
                  <a:lnTo>
                    <a:pt x="39" y="270"/>
                  </a:lnTo>
                  <a:lnTo>
                    <a:pt x="1" y="1583"/>
                  </a:lnTo>
                  <a:lnTo>
                    <a:pt x="39" y="2896"/>
                  </a:lnTo>
                  <a:lnTo>
                    <a:pt x="116" y="4171"/>
                  </a:lnTo>
                  <a:lnTo>
                    <a:pt x="310" y="5483"/>
                  </a:lnTo>
                  <a:lnTo>
                    <a:pt x="541" y="6758"/>
                  </a:lnTo>
                  <a:lnTo>
                    <a:pt x="850" y="8032"/>
                  </a:lnTo>
                  <a:lnTo>
                    <a:pt x="1198" y="9306"/>
                  </a:lnTo>
                  <a:lnTo>
                    <a:pt x="1622" y="10542"/>
                  </a:lnTo>
                  <a:lnTo>
                    <a:pt x="2124" y="11739"/>
                  </a:lnTo>
                  <a:lnTo>
                    <a:pt x="2665" y="12936"/>
                  </a:lnTo>
                  <a:lnTo>
                    <a:pt x="3283" y="14095"/>
                  </a:lnTo>
                  <a:lnTo>
                    <a:pt x="3978" y="15214"/>
                  </a:lnTo>
                  <a:lnTo>
                    <a:pt x="4519" y="16064"/>
                  </a:lnTo>
                  <a:lnTo>
                    <a:pt x="5098" y="16913"/>
                  </a:lnTo>
                  <a:lnTo>
                    <a:pt x="4827" y="17686"/>
                  </a:lnTo>
                  <a:lnTo>
                    <a:pt x="4596" y="18458"/>
                  </a:lnTo>
                  <a:lnTo>
                    <a:pt x="4441" y="19269"/>
                  </a:lnTo>
                  <a:lnTo>
                    <a:pt x="4325" y="20080"/>
                  </a:lnTo>
                  <a:lnTo>
                    <a:pt x="4325" y="20157"/>
                  </a:lnTo>
                  <a:lnTo>
                    <a:pt x="4364" y="20196"/>
                  </a:lnTo>
                  <a:lnTo>
                    <a:pt x="4480" y="20273"/>
                  </a:lnTo>
                  <a:lnTo>
                    <a:pt x="4596" y="20543"/>
                  </a:lnTo>
                  <a:lnTo>
                    <a:pt x="4712" y="20775"/>
                  </a:lnTo>
                  <a:lnTo>
                    <a:pt x="4905" y="21045"/>
                  </a:lnTo>
                  <a:lnTo>
                    <a:pt x="5059" y="21277"/>
                  </a:lnTo>
                  <a:lnTo>
                    <a:pt x="5484" y="21702"/>
                  </a:lnTo>
                  <a:lnTo>
                    <a:pt x="5831" y="22165"/>
                  </a:lnTo>
                  <a:lnTo>
                    <a:pt x="6333" y="22860"/>
                  </a:lnTo>
                  <a:lnTo>
                    <a:pt x="6835" y="23594"/>
                  </a:lnTo>
                  <a:lnTo>
                    <a:pt x="7260" y="24366"/>
                  </a:lnTo>
                  <a:lnTo>
                    <a:pt x="7646" y="25138"/>
                  </a:lnTo>
                  <a:lnTo>
                    <a:pt x="7724" y="25216"/>
                  </a:lnTo>
                  <a:lnTo>
                    <a:pt x="7878" y="25216"/>
                  </a:lnTo>
                  <a:lnTo>
                    <a:pt x="7917" y="25177"/>
                  </a:lnTo>
                  <a:lnTo>
                    <a:pt x="7994" y="25216"/>
                  </a:lnTo>
                  <a:lnTo>
                    <a:pt x="8110" y="25216"/>
                  </a:lnTo>
                  <a:lnTo>
                    <a:pt x="8187" y="25138"/>
                  </a:lnTo>
                  <a:lnTo>
                    <a:pt x="8534" y="24327"/>
                  </a:lnTo>
                  <a:lnTo>
                    <a:pt x="8921" y="23478"/>
                  </a:lnTo>
                  <a:lnTo>
                    <a:pt x="9577" y="21779"/>
                  </a:lnTo>
                  <a:lnTo>
                    <a:pt x="9577" y="21663"/>
                  </a:lnTo>
                  <a:lnTo>
                    <a:pt x="9538" y="21586"/>
                  </a:lnTo>
                  <a:lnTo>
                    <a:pt x="8766" y="20543"/>
                  </a:lnTo>
                  <a:lnTo>
                    <a:pt x="8071" y="19462"/>
                  </a:lnTo>
                  <a:lnTo>
                    <a:pt x="8612" y="19694"/>
                  </a:lnTo>
                  <a:lnTo>
                    <a:pt x="9152" y="19848"/>
                  </a:lnTo>
                  <a:lnTo>
                    <a:pt x="9732" y="19925"/>
                  </a:lnTo>
                  <a:lnTo>
                    <a:pt x="10311" y="19964"/>
                  </a:lnTo>
                  <a:lnTo>
                    <a:pt x="10311" y="20389"/>
                  </a:lnTo>
                  <a:lnTo>
                    <a:pt x="10349" y="20852"/>
                  </a:lnTo>
                  <a:lnTo>
                    <a:pt x="10465" y="21315"/>
                  </a:lnTo>
                  <a:lnTo>
                    <a:pt x="10542" y="21547"/>
                  </a:lnTo>
                  <a:lnTo>
                    <a:pt x="10697" y="21740"/>
                  </a:lnTo>
                  <a:lnTo>
                    <a:pt x="10736" y="21779"/>
                  </a:lnTo>
                  <a:lnTo>
                    <a:pt x="10813" y="21779"/>
                  </a:lnTo>
                  <a:lnTo>
                    <a:pt x="10851" y="21856"/>
                  </a:lnTo>
                  <a:lnTo>
                    <a:pt x="10929" y="21856"/>
                  </a:lnTo>
                  <a:lnTo>
                    <a:pt x="11315" y="21895"/>
                  </a:lnTo>
                  <a:lnTo>
                    <a:pt x="11662" y="21856"/>
                  </a:lnTo>
                  <a:lnTo>
                    <a:pt x="11624" y="22126"/>
                  </a:lnTo>
                  <a:lnTo>
                    <a:pt x="11585" y="22358"/>
                  </a:lnTo>
                  <a:lnTo>
                    <a:pt x="11546" y="22590"/>
                  </a:lnTo>
                  <a:lnTo>
                    <a:pt x="11585" y="22860"/>
                  </a:lnTo>
                  <a:lnTo>
                    <a:pt x="11624" y="23092"/>
                  </a:lnTo>
                  <a:lnTo>
                    <a:pt x="11662" y="23323"/>
                  </a:lnTo>
                  <a:lnTo>
                    <a:pt x="11778" y="23594"/>
                  </a:lnTo>
                  <a:lnTo>
                    <a:pt x="11894" y="23825"/>
                  </a:lnTo>
                  <a:lnTo>
                    <a:pt x="11933" y="23903"/>
                  </a:lnTo>
                  <a:lnTo>
                    <a:pt x="12010" y="23903"/>
                  </a:lnTo>
                  <a:lnTo>
                    <a:pt x="12087" y="23864"/>
                  </a:lnTo>
                  <a:lnTo>
                    <a:pt x="12164" y="23825"/>
                  </a:lnTo>
                  <a:lnTo>
                    <a:pt x="12589" y="23208"/>
                  </a:lnTo>
                  <a:lnTo>
                    <a:pt x="12744" y="23594"/>
                  </a:lnTo>
                  <a:lnTo>
                    <a:pt x="12937" y="23941"/>
                  </a:lnTo>
                  <a:lnTo>
                    <a:pt x="13168" y="24289"/>
                  </a:lnTo>
                  <a:lnTo>
                    <a:pt x="13439" y="24598"/>
                  </a:lnTo>
                  <a:lnTo>
                    <a:pt x="13709" y="24907"/>
                  </a:lnTo>
                  <a:lnTo>
                    <a:pt x="14018" y="25177"/>
                  </a:lnTo>
                  <a:lnTo>
                    <a:pt x="14365" y="25409"/>
                  </a:lnTo>
                  <a:lnTo>
                    <a:pt x="14713" y="25602"/>
                  </a:lnTo>
                  <a:lnTo>
                    <a:pt x="15331" y="25911"/>
                  </a:lnTo>
                  <a:lnTo>
                    <a:pt x="15717" y="26027"/>
                  </a:lnTo>
                  <a:lnTo>
                    <a:pt x="16142" y="26181"/>
                  </a:lnTo>
                  <a:lnTo>
                    <a:pt x="16566" y="26258"/>
                  </a:lnTo>
                  <a:lnTo>
                    <a:pt x="16953" y="26297"/>
                  </a:lnTo>
                  <a:lnTo>
                    <a:pt x="17146" y="26297"/>
                  </a:lnTo>
                  <a:lnTo>
                    <a:pt x="17300" y="26258"/>
                  </a:lnTo>
                  <a:lnTo>
                    <a:pt x="17416" y="26181"/>
                  </a:lnTo>
                  <a:lnTo>
                    <a:pt x="17570" y="26104"/>
                  </a:lnTo>
                  <a:lnTo>
                    <a:pt x="17648" y="25949"/>
                  </a:lnTo>
                  <a:lnTo>
                    <a:pt x="17725" y="25833"/>
                  </a:lnTo>
                  <a:lnTo>
                    <a:pt x="17841" y="25486"/>
                  </a:lnTo>
                  <a:lnTo>
                    <a:pt x="17879" y="25100"/>
                  </a:lnTo>
                  <a:lnTo>
                    <a:pt x="17841" y="24675"/>
                  </a:lnTo>
                  <a:lnTo>
                    <a:pt x="17802" y="24289"/>
                  </a:lnTo>
                  <a:lnTo>
                    <a:pt x="17686" y="23903"/>
                  </a:lnTo>
                  <a:lnTo>
                    <a:pt x="17493" y="23246"/>
                  </a:lnTo>
                  <a:lnTo>
                    <a:pt x="17223" y="22706"/>
                  </a:lnTo>
                  <a:lnTo>
                    <a:pt x="16914" y="22204"/>
                  </a:lnTo>
                  <a:lnTo>
                    <a:pt x="16528" y="21740"/>
                  </a:lnTo>
                  <a:lnTo>
                    <a:pt x="16103" y="21354"/>
                  </a:lnTo>
                  <a:lnTo>
                    <a:pt x="16296" y="21315"/>
                  </a:lnTo>
                  <a:lnTo>
                    <a:pt x="16489" y="21277"/>
                  </a:lnTo>
                  <a:lnTo>
                    <a:pt x="16682" y="21161"/>
                  </a:lnTo>
                  <a:lnTo>
                    <a:pt x="16875" y="21045"/>
                  </a:lnTo>
                  <a:lnTo>
                    <a:pt x="16914" y="21007"/>
                  </a:lnTo>
                  <a:lnTo>
                    <a:pt x="16953" y="20929"/>
                  </a:lnTo>
                  <a:lnTo>
                    <a:pt x="16914" y="20814"/>
                  </a:lnTo>
                  <a:lnTo>
                    <a:pt x="16875" y="20775"/>
                  </a:lnTo>
                  <a:lnTo>
                    <a:pt x="16335" y="20466"/>
                  </a:lnTo>
                  <a:lnTo>
                    <a:pt x="15833" y="20196"/>
                  </a:lnTo>
                  <a:lnTo>
                    <a:pt x="15292" y="20003"/>
                  </a:lnTo>
                  <a:lnTo>
                    <a:pt x="14713" y="19848"/>
                  </a:lnTo>
                  <a:lnTo>
                    <a:pt x="14983" y="19346"/>
                  </a:lnTo>
                  <a:lnTo>
                    <a:pt x="14983" y="19230"/>
                  </a:lnTo>
                  <a:lnTo>
                    <a:pt x="14983" y="19114"/>
                  </a:lnTo>
                  <a:lnTo>
                    <a:pt x="14983" y="19076"/>
                  </a:lnTo>
                  <a:lnTo>
                    <a:pt x="14945" y="19037"/>
                  </a:lnTo>
                  <a:lnTo>
                    <a:pt x="14172" y="18574"/>
                  </a:lnTo>
                  <a:lnTo>
                    <a:pt x="13825" y="18342"/>
                  </a:lnTo>
                  <a:lnTo>
                    <a:pt x="13477" y="18033"/>
                  </a:lnTo>
                  <a:lnTo>
                    <a:pt x="13554" y="17879"/>
                  </a:lnTo>
                  <a:lnTo>
                    <a:pt x="13670" y="17493"/>
                  </a:lnTo>
                  <a:lnTo>
                    <a:pt x="13747" y="17106"/>
                  </a:lnTo>
                  <a:lnTo>
                    <a:pt x="13786" y="16720"/>
                  </a:lnTo>
                  <a:lnTo>
                    <a:pt x="13825" y="16334"/>
                  </a:lnTo>
                  <a:lnTo>
                    <a:pt x="14249" y="17106"/>
                  </a:lnTo>
                  <a:lnTo>
                    <a:pt x="14674" y="17956"/>
                  </a:lnTo>
                  <a:lnTo>
                    <a:pt x="14751" y="18033"/>
                  </a:lnTo>
                  <a:lnTo>
                    <a:pt x="14867" y="18033"/>
                  </a:lnTo>
                  <a:lnTo>
                    <a:pt x="15640" y="18072"/>
                  </a:lnTo>
                  <a:lnTo>
                    <a:pt x="16412" y="18110"/>
                  </a:lnTo>
                  <a:lnTo>
                    <a:pt x="17184" y="18188"/>
                  </a:lnTo>
                  <a:lnTo>
                    <a:pt x="17957" y="18304"/>
                  </a:lnTo>
                  <a:lnTo>
                    <a:pt x="18111" y="18304"/>
                  </a:lnTo>
                  <a:lnTo>
                    <a:pt x="18188" y="18226"/>
                  </a:lnTo>
                  <a:lnTo>
                    <a:pt x="18227" y="18110"/>
                  </a:lnTo>
                  <a:lnTo>
                    <a:pt x="18188" y="17995"/>
                  </a:lnTo>
                  <a:lnTo>
                    <a:pt x="16798" y="15099"/>
                  </a:lnTo>
                  <a:lnTo>
                    <a:pt x="16064" y="13631"/>
                  </a:lnTo>
                  <a:lnTo>
                    <a:pt x="15678" y="12936"/>
                  </a:lnTo>
                  <a:lnTo>
                    <a:pt x="15253" y="12241"/>
                  </a:lnTo>
                  <a:lnTo>
                    <a:pt x="15176" y="12202"/>
                  </a:lnTo>
                  <a:lnTo>
                    <a:pt x="15099" y="12202"/>
                  </a:lnTo>
                  <a:lnTo>
                    <a:pt x="14713" y="12164"/>
                  </a:lnTo>
                  <a:lnTo>
                    <a:pt x="14288" y="12164"/>
                  </a:lnTo>
                  <a:lnTo>
                    <a:pt x="13516" y="12125"/>
                  </a:lnTo>
                  <a:lnTo>
                    <a:pt x="12164" y="12009"/>
                  </a:lnTo>
                  <a:lnTo>
                    <a:pt x="11662" y="11198"/>
                  </a:lnTo>
                  <a:lnTo>
                    <a:pt x="11122" y="10465"/>
                  </a:lnTo>
                  <a:lnTo>
                    <a:pt x="10542" y="9731"/>
                  </a:lnTo>
                  <a:lnTo>
                    <a:pt x="10002" y="8997"/>
                  </a:lnTo>
                  <a:lnTo>
                    <a:pt x="8959" y="7762"/>
                  </a:lnTo>
                  <a:lnTo>
                    <a:pt x="7839" y="6565"/>
                  </a:lnTo>
                  <a:lnTo>
                    <a:pt x="6720" y="5406"/>
                  </a:lnTo>
                  <a:lnTo>
                    <a:pt x="5561" y="4286"/>
                  </a:lnTo>
                  <a:lnTo>
                    <a:pt x="4325" y="3205"/>
                  </a:lnTo>
                  <a:lnTo>
                    <a:pt x="3128" y="2163"/>
                  </a:lnTo>
                  <a:lnTo>
                    <a:pt x="1854" y="1120"/>
                  </a:lnTo>
                  <a:lnTo>
                    <a:pt x="580" y="116"/>
                  </a:lnTo>
                  <a:lnTo>
                    <a:pt x="541" y="77"/>
                  </a:lnTo>
                  <a:lnTo>
                    <a:pt x="464" y="77"/>
                  </a:lnTo>
                  <a:lnTo>
                    <a:pt x="348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13"/>
            <p:cNvSpPr/>
            <p:nvPr/>
          </p:nvSpPr>
          <p:spPr>
            <a:xfrm>
              <a:off x="3031900" y="427125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4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8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1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9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5"/>
                  </a:lnTo>
                  <a:lnTo>
                    <a:pt x="1159" y="541"/>
                  </a:lnTo>
                  <a:lnTo>
                    <a:pt x="1352" y="426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9"/>
                  </a:lnTo>
                  <a:lnTo>
                    <a:pt x="309" y="928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6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3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4"/>
                  </a:lnTo>
                  <a:lnTo>
                    <a:pt x="1468" y="4017"/>
                  </a:lnTo>
                  <a:lnTo>
                    <a:pt x="1661" y="4094"/>
                  </a:lnTo>
                  <a:lnTo>
                    <a:pt x="1893" y="4133"/>
                  </a:lnTo>
                  <a:lnTo>
                    <a:pt x="2317" y="4133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3"/>
                  </a:lnTo>
                  <a:lnTo>
                    <a:pt x="4171" y="1430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7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13"/>
            <p:cNvSpPr/>
            <p:nvPr/>
          </p:nvSpPr>
          <p:spPr>
            <a:xfrm>
              <a:off x="2923775" y="3946900"/>
              <a:ext cx="335975" cy="782925"/>
            </a:xfrm>
            <a:custGeom>
              <a:avLst/>
              <a:gdLst/>
              <a:ahLst/>
              <a:cxnLst/>
              <a:rect l="l" t="t" r="r" b="b"/>
              <a:pathLst>
                <a:path w="13439" h="31317" extrusionOk="0">
                  <a:moveTo>
                    <a:pt x="6488" y="386"/>
                  </a:moveTo>
                  <a:lnTo>
                    <a:pt x="6526" y="464"/>
                  </a:lnTo>
                  <a:lnTo>
                    <a:pt x="7144" y="2008"/>
                  </a:lnTo>
                  <a:lnTo>
                    <a:pt x="7685" y="3553"/>
                  </a:lnTo>
                  <a:lnTo>
                    <a:pt x="8226" y="5136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1"/>
                  </a:lnTo>
                  <a:lnTo>
                    <a:pt x="7530" y="7337"/>
                  </a:lnTo>
                  <a:lnTo>
                    <a:pt x="7222" y="7453"/>
                  </a:lnTo>
                  <a:lnTo>
                    <a:pt x="6913" y="7530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0"/>
                  </a:lnTo>
                  <a:lnTo>
                    <a:pt x="5522" y="7492"/>
                  </a:lnTo>
                  <a:lnTo>
                    <a:pt x="4866" y="7337"/>
                  </a:lnTo>
                  <a:lnTo>
                    <a:pt x="4210" y="7105"/>
                  </a:lnTo>
                  <a:lnTo>
                    <a:pt x="3592" y="6874"/>
                  </a:lnTo>
                  <a:lnTo>
                    <a:pt x="3862" y="6024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3"/>
                  </a:lnTo>
                  <a:lnTo>
                    <a:pt x="5214" y="2742"/>
                  </a:lnTo>
                  <a:lnTo>
                    <a:pt x="5600" y="1931"/>
                  </a:lnTo>
                  <a:lnTo>
                    <a:pt x="6024" y="1159"/>
                  </a:lnTo>
                  <a:lnTo>
                    <a:pt x="6488" y="386"/>
                  </a:lnTo>
                  <a:close/>
                  <a:moveTo>
                    <a:pt x="8805" y="7028"/>
                  </a:moveTo>
                  <a:lnTo>
                    <a:pt x="9230" y="8418"/>
                  </a:lnTo>
                  <a:lnTo>
                    <a:pt x="9577" y="9847"/>
                  </a:lnTo>
                  <a:lnTo>
                    <a:pt x="9847" y="11083"/>
                  </a:lnTo>
                  <a:lnTo>
                    <a:pt x="10079" y="12357"/>
                  </a:lnTo>
                  <a:lnTo>
                    <a:pt x="10233" y="13631"/>
                  </a:lnTo>
                  <a:lnTo>
                    <a:pt x="10388" y="14906"/>
                  </a:lnTo>
                  <a:lnTo>
                    <a:pt x="10465" y="16180"/>
                  </a:lnTo>
                  <a:lnTo>
                    <a:pt x="10504" y="16836"/>
                  </a:lnTo>
                  <a:lnTo>
                    <a:pt x="10504" y="17493"/>
                  </a:lnTo>
                  <a:lnTo>
                    <a:pt x="10504" y="18188"/>
                  </a:lnTo>
                  <a:lnTo>
                    <a:pt x="10427" y="18844"/>
                  </a:lnTo>
                  <a:lnTo>
                    <a:pt x="10311" y="19462"/>
                  </a:lnTo>
                  <a:lnTo>
                    <a:pt x="10118" y="20080"/>
                  </a:lnTo>
                  <a:lnTo>
                    <a:pt x="9886" y="20659"/>
                  </a:lnTo>
                  <a:lnTo>
                    <a:pt x="9538" y="21161"/>
                  </a:lnTo>
                  <a:lnTo>
                    <a:pt x="9384" y="21393"/>
                  </a:lnTo>
                  <a:lnTo>
                    <a:pt x="9152" y="21586"/>
                  </a:lnTo>
                  <a:lnTo>
                    <a:pt x="8959" y="21779"/>
                  </a:lnTo>
                  <a:lnTo>
                    <a:pt x="8728" y="21972"/>
                  </a:lnTo>
                  <a:lnTo>
                    <a:pt x="8496" y="22127"/>
                  </a:lnTo>
                  <a:lnTo>
                    <a:pt x="8226" y="22242"/>
                  </a:lnTo>
                  <a:lnTo>
                    <a:pt x="7955" y="22358"/>
                  </a:lnTo>
                  <a:lnTo>
                    <a:pt x="7685" y="22435"/>
                  </a:lnTo>
                  <a:lnTo>
                    <a:pt x="7415" y="22474"/>
                  </a:lnTo>
                  <a:lnTo>
                    <a:pt x="6797" y="22474"/>
                  </a:lnTo>
                  <a:lnTo>
                    <a:pt x="6488" y="22435"/>
                  </a:lnTo>
                  <a:lnTo>
                    <a:pt x="5909" y="22281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4"/>
                  </a:lnTo>
                  <a:lnTo>
                    <a:pt x="4094" y="20929"/>
                  </a:lnTo>
                  <a:lnTo>
                    <a:pt x="3785" y="20466"/>
                  </a:lnTo>
                  <a:lnTo>
                    <a:pt x="3476" y="19964"/>
                  </a:lnTo>
                  <a:lnTo>
                    <a:pt x="3244" y="19424"/>
                  </a:lnTo>
                  <a:lnTo>
                    <a:pt x="3051" y="18883"/>
                  </a:lnTo>
                  <a:lnTo>
                    <a:pt x="2897" y="18342"/>
                  </a:lnTo>
                  <a:lnTo>
                    <a:pt x="2781" y="17802"/>
                  </a:lnTo>
                  <a:lnTo>
                    <a:pt x="2704" y="17222"/>
                  </a:lnTo>
                  <a:lnTo>
                    <a:pt x="2588" y="16103"/>
                  </a:lnTo>
                  <a:lnTo>
                    <a:pt x="2511" y="14944"/>
                  </a:lnTo>
                  <a:lnTo>
                    <a:pt x="2511" y="13747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2"/>
                  </a:lnTo>
                  <a:lnTo>
                    <a:pt x="3128" y="8689"/>
                  </a:lnTo>
                  <a:lnTo>
                    <a:pt x="3283" y="7916"/>
                  </a:lnTo>
                  <a:lnTo>
                    <a:pt x="3515" y="7183"/>
                  </a:lnTo>
                  <a:lnTo>
                    <a:pt x="4132" y="7453"/>
                  </a:lnTo>
                  <a:lnTo>
                    <a:pt x="4827" y="7685"/>
                  </a:lnTo>
                  <a:lnTo>
                    <a:pt x="5522" y="7839"/>
                  </a:lnTo>
                  <a:lnTo>
                    <a:pt x="5909" y="7916"/>
                  </a:lnTo>
                  <a:lnTo>
                    <a:pt x="6256" y="7916"/>
                  </a:lnTo>
                  <a:lnTo>
                    <a:pt x="6604" y="7955"/>
                  </a:lnTo>
                  <a:lnTo>
                    <a:pt x="6990" y="7916"/>
                  </a:lnTo>
                  <a:lnTo>
                    <a:pt x="7299" y="7878"/>
                  </a:lnTo>
                  <a:lnTo>
                    <a:pt x="7646" y="7762"/>
                  </a:lnTo>
                  <a:lnTo>
                    <a:pt x="7955" y="7646"/>
                  </a:lnTo>
                  <a:lnTo>
                    <a:pt x="8264" y="7492"/>
                  </a:lnTo>
                  <a:lnTo>
                    <a:pt x="8573" y="7260"/>
                  </a:lnTo>
                  <a:lnTo>
                    <a:pt x="8805" y="7028"/>
                  </a:lnTo>
                  <a:close/>
                  <a:moveTo>
                    <a:pt x="8650" y="22474"/>
                  </a:moveTo>
                  <a:lnTo>
                    <a:pt x="8766" y="22822"/>
                  </a:lnTo>
                  <a:lnTo>
                    <a:pt x="8921" y="23169"/>
                  </a:lnTo>
                  <a:lnTo>
                    <a:pt x="8496" y="23401"/>
                  </a:lnTo>
                  <a:lnTo>
                    <a:pt x="8071" y="23555"/>
                  </a:lnTo>
                  <a:lnTo>
                    <a:pt x="7608" y="23633"/>
                  </a:lnTo>
                  <a:lnTo>
                    <a:pt x="7144" y="23671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2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4"/>
                  </a:lnTo>
                  <a:lnTo>
                    <a:pt x="5870" y="22629"/>
                  </a:lnTo>
                  <a:lnTo>
                    <a:pt x="6256" y="22783"/>
                  </a:lnTo>
                  <a:lnTo>
                    <a:pt x="6681" y="22860"/>
                  </a:lnTo>
                  <a:lnTo>
                    <a:pt x="7067" y="22899"/>
                  </a:lnTo>
                  <a:lnTo>
                    <a:pt x="7453" y="22860"/>
                  </a:lnTo>
                  <a:lnTo>
                    <a:pt x="7878" y="22822"/>
                  </a:lnTo>
                  <a:lnTo>
                    <a:pt x="8264" y="22667"/>
                  </a:lnTo>
                  <a:lnTo>
                    <a:pt x="8650" y="22474"/>
                  </a:lnTo>
                  <a:close/>
                  <a:moveTo>
                    <a:pt x="10890" y="16798"/>
                  </a:moveTo>
                  <a:lnTo>
                    <a:pt x="11392" y="17261"/>
                  </a:lnTo>
                  <a:lnTo>
                    <a:pt x="11933" y="17647"/>
                  </a:lnTo>
                  <a:lnTo>
                    <a:pt x="12512" y="18033"/>
                  </a:lnTo>
                  <a:lnTo>
                    <a:pt x="13091" y="18342"/>
                  </a:lnTo>
                  <a:lnTo>
                    <a:pt x="12937" y="19771"/>
                  </a:lnTo>
                  <a:lnTo>
                    <a:pt x="12821" y="21238"/>
                  </a:lnTo>
                  <a:lnTo>
                    <a:pt x="12705" y="24212"/>
                  </a:lnTo>
                  <a:lnTo>
                    <a:pt x="11894" y="23594"/>
                  </a:lnTo>
                  <a:lnTo>
                    <a:pt x="11044" y="23015"/>
                  </a:lnTo>
                  <a:lnTo>
                    <a:pt x="10813" y="22860"/>
                  </a:lnTo>
                  <a:lnTo>
                    <a:pt x="10620" y="22667"/>
                  </a:lnTo>
                  <a:lnTo>
                    <a:pt x="10581" y="22590"/>
                  </a:lnTo>
                  <a:lnTo>
                    <a:pt x="10542" y="22435"/>
                  </a:lnTo>
                  <a:lnTo>
                    <a:pt x="10542" y="22127"/>
                  </a:lnTo>
                  <a:lnTo>
                    <a:pt x="10542" y="21393"/>
                  </a:lnTo>
                  <a:lnTo>
                    <a:pt x="10504" y="20659"/>
                  </a:lnTo>
                  <a:lnTo>
                    <a:pt x="10504" y="20582"/>
                  </a:lnTo>
                  <a:lnTo>
                    <a:pt x="10465" y="20543"/>
                  </a:lnTo>
                  <a:lnTo>
                    <a:pt x="10388" y="20466"/>
                  </a:lnTo>
                  <a:lnTo>
                    <a:pt x="10542" y="19964"/>
                  </a:lnTo>
                  <a:lnTo>
                    <a:pt x="10697" y="19424"/>
                  </a:lnTo>
                  <a:lnTo>
                    <a:pt x="10774" y="18883"/>
                  </a:lnTo>
                  <a:lnTo>
                    <a:pt x="10851" y="18304"/>
                  </a:lnTo>
                  <a:lnTo>
                    <a:pt x="10890" y="17570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4"/>
                  </a:lnTo>
                  <a:lnTo>
                    <a:pt x="6140" y="23826"/>
                  </a:lnTo>
                  <a:lnTo>
                    <a:pt x="6642" y="23941"/>
                  </a:lnTo>
                  <a:lnTo>
                    <a:pt x="7144" y="23980"/>
                  </a:lnTo>
                  <a:lnTo>
                    <a:pt x="7646" y="23980"/>
                  </a:lnTo>
                  <a:lnTo>
                    <a:pt x="8148" y="23864"/>
                  </a:lnTo>
                  <a:lnTo>
                    <a:pt x="8612" y="23710"/>
                  </a:lnTo>
                  <a:lnTo>
                    <a:pt x="9075" y="23439"/>
                  </a:lnTo>
                  <a:lnTo>
                    <a:pt x="9384" y="23903"/>
                  </a:lnTo>
                  <a:lnTo>
                    <a:pt x="8843" y="24173"/>
                  </a:lnTo>
                  <a:lnTo>
                    <a:pt x="8303" y="24366"/>
                  </a:lnTo>
                  <a:lnTo>
                    <a:pt x="7762" y="24482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3"/>
                  </a:lnTo>
                  <a:lnTo>
                    <a:pt x="5561" y="24289"/>
                  </a:lnTo>
                  <a:lnTo>
                    <a:pt x="4982" y="24096"/>
                  </a:lnTo>
                  <a:lnTo>
                    <a:pt x="5059" y="23903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7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2"/>
                  </a:lnTo>
                  <a:lnTo>
                    <a:pt x="2974" y="19771"/>
                  </a:lnTo>
                  <a:lnTo>
                    <a:pt x="3244" y="20312"/>
                  </a:lnTo>
                  <a:lnTo>
                    <a:pt x="3244" y="20350"/>
                  </a:lnTo>
                  <a:lnTo>
                    <a:pt x="3206" y="21200"/>
                  </a:lnTo>
                  <a:lnTo>
                    <a:pt x="3244" y="22049"/>
                  </a:lnTo>
                  <a:lnTo>
                    <a:pt x="3283" y="22358"/>
                  </a:lnTo>
                  <a:lnTo>
                    <a:pt x="3321" y="22706"/>
                  </a:lnTo>
                  <a:lnTo>
                    <a:pt x="3321" y="23053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8"/>
                  </a:lnTo>
                  <a:lnTo>
                    <a:pt x="3051" y="23633"/>
                  </a:lnTo>
                  <a:lnTo>
                    <a:pt x="2704" y="23903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5"/>
                  </a:lnTo>
                  <a:lnTo>
                    <a:pt x="850" y="23941"/>
                  </a:lnTo>
                  <a:lnTo>
                    <a:pt x="811" y="23169"/>
                  </a:lnTo>
                  <a:lnTo>
                    <a:pt x="773" y="22435"/>
                  </a:lnTo>
                  <a:lnTo>
                    <a:pt x="657" y="21238"/>
                  </a:lnTo>
                  <a:lnTo>
                    <a:pt x="503" y="20466"/>
                  </a:lnTo>
                  <a:lnTo>
                    <a:pt x="425" y="20080"/>
                  </a:lnTo>
                  <a:lnTo>
                    <a:pt x="464" y="19694"/>
                  </a:lnTo>
                  <a:lnTo>
                    <a:pt x="503" y="19655"/>
                  </a:lnTo>
                  <a:lnTo>
                    <a:pt x="541" y="19578"/>
                  </a:lnTo>
                  <a:lnTo>
                    <a:pt x="541" y="19539"/>
                  </a:lnTo>
                  <a:lnTo>
                    <a:pt x="541" y="19462"/>
                  </a:lnTo>
                  <a:lnTo>
                    <a:pt x="1429" y="18420"/>
                  </a:lnTo>
                  <a:lnTo>
                    <a:pt x="2356" y="17377"/>
                  </a:lnTo>
                  <a:close/>
                  <a:moveTo>
                    <a:pt x="8148" y="24830"/>
                  </a:moveTo>
                  <a:lnTo>
                    <a:pt x="8148" y="25061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7"/>
                  </a:lnTo>
                  <a:lnTo>
                    <a:pt x="7878" y="25216"/>
                  </a:lnTo>
                  <a:lnTo>
                    <a:pt x="7839" y="25293"/>
                  </a:lnTo>
                  <a:lnTo>
                    <a:pt x="7839" y="25370"/>
                  </a:lnTo>
                  <a:lnTo>
                    <a:pt x="7994" y="25872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59"/>
                  </a:lnTo>
                  <a:lnTo>
                    <a:pt x="8148" y="28961"/>
                  </a:lnTo>
                  <a:lnTo>
                    <a:pt x="8071" y="29502"/>
                  </a:lnTo>
                  <a:lnTo>
                    <a:pt x="7762" y="29193"/>
                  </a:lnTo>
                  <a:lnTo>
                    <a:pt x="7453" y="28884"/>
                  </a:lnTo>
                  <a:lnTo>
                    <a:pt x="7260" y="28537"/>
                  </a:lnTo>
                  <a:lnTo>
                    <a:pt x="7067" y="28189"/>
                  </a:lnTo>
                  <a:lnTo>
                    <a:pt x="6951" y="27803"/>
                  </a:lnTo>
                  <a:lnTo>
                    <a:pt x="6874" y="27417"/>
                  </a:lnTo>
                  <a:lnTo>
                    <a:pt x="6835" y="26953"/>
                  </a:lnTo>
                  <a:lnTo>
                    <a:pt x="6835" y="26490"/>
                  </a:lnTo>
                  <a:lnTo>
                    <a:pt x="6874" y="26104"/>
                  </a:lnTo>
                  <a:lnTo>
                    <a:pt x="6874" y="25756"/>
                  </a:lnTo>
                  <a:lnTo>
                    <a:pt x="6835" y="25602"/>
                  </a:lnTo>
                  <a:lnTo>
                    <a:pt x="6758" y="25486"/>
                  </a:lnTo>
                  <a:lnTo>
                    <a:pt x="6642" y="25370"/>
                  </a:lnTo>
                  <a:lnTo>
                    <a:pt x="6488" y="25293"/>
                  </a:lnTo>
                  <a:lnTo>
                    <a:pt x="6604" y="25100"/>
                  </a:lnTo>
                  <a:lnTo>
                    <a:pt x="6720" y="24984"/>
                  </a:lnTo>
                  <a:lnTo>
                    <a:pt x="7106" y="24984"/>
                  </a:lnTo>
                  <a:lnTo>
                    <a:pt x="7453" y="24945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4"/>
                  </a:lnTo>
                  <a:lnTo>
                    <a:pt x="9500" y="25409"/>
                  </a:lnTo>
                  <a:lnTo>
                    <a:pt x="9809" y="25795"/>
                  </a:lnTo>
                  <a:lnTo>
                    <a:pt x="10118" y="26258"/>
                  </a:lnTo>
                  <a:lnTo>
                    <a:pt x="9847" y="26220"/>
                  </a:lnTo>
                  <a:lnTo>
                    <a:pt x="9616" y="26104"/>
                  </a:lnTo>
                  <a:lnTo>
                    <a:pt x="9423" y="25949"/>
                  </a:lnTo>
                  <a:lnTo>
                    <a:pt x="9230" y="25756"/>
                  </a:lnTo>
                  <a:lnTo>
                    <a:pt x="9191" y="25679"/>
                  </a:lnTo>
                  <a:lnTo>
                    <a:pt x="8998" y="25679"/>
                  </a:lnTo>
                  <a:lnTo>
                    <a:pt x="8959" y="25718"/>
                  </a:lnTo>
                  <a:lnTo>
                    <a:pt x="8921" y="25795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0"/>
                  </a:lnTo>
                  <a:lnTo>
                    <a:pt x="9423" y="27069"/>
                  </a:lnTo>
                  <a:lnTo>
                    <a:pt x="9500" y="27378"/>
                  </a:lnTo>
                  <a:lnTo>
                    <a:pt x="9538" y="27687"/>
                  </a:lnTo>
                  <a:lnTo>
                    <a:pt x="9538" y="27996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79"/>
                  </a:lnTo>
                  <a:lnTo>
                    <a:pt x="9230" y="29888"/>
                  </a:lnTo>
                  <a:lnTo>
                    <a:pt x="9075" y="30158"/>
                  </a:lnTo>
                  <a:lnTo>
                    <a:pt x="8921" y="30429"/>
                  </a:lnTo>
                  <a:lnTo>
                    <a:pt x="8728" y="30660"/>
                  </a:lnTo>
                  <a:lnTo>
                    <a:pt x="8534" y="30776"/>
                  </a:lnTo>
                  <a:lnTo>
                    <a:pt x="8341" y="30853"/>
                  </a:lnTo>
                  <a:lnTo>
                    <a:pt x="8187" y="30853"/>
                  </a:lnTo>
                  <a:lnTo>
                    <a:pt x="7994" y="30776"/>
                  </a:lnTo>
                  <a:lnTo>
                    <a:pt x="7839" y="30699"/>
                  </a:lnTo>
                  <a:lnTo>
                    <a:pt x="7685" y="30583"/>
                  </a:lnTo>
                  <a:lnTo>
                    <a:pt x="7376" y="30274"/>
                  </a:lnTo>
                  <a:lnTo>
                    <a:pt x="6874" y="29772"/>
                  </a:lnTo>
                  <a:lnTo>
                    <a:pt x="6681" y="29502"/>
                  </a:lnTo>
                  <a:lnTo>
                    <a:pt x="6488" y="29193"/>
                  </a:lnTo>
                  <a:lnTo>
                    <a:pt x="6295" y="28846"/>
                  </a:lnTo>
                  <a:lnTo>
                    <a:pt x="6102" y="28459"/>
                  </a:lnTo>
                  <a:lnTo>
                    <a:pt x="5986" y="28073"/>
                  </a:lnTo>
                  <a:lnTo>
                    <a:pt x="5909" y="27687"/>
                  </a:lnTo>
                  <a:lnTo>
                    <a:pt x="5870" y="27262"/>
                  </a:lnTo>
                  <a:lnTo>
                    <a:pt x="5870" y="26876"/>
                  </a:lnTo>
                  <a:lnTo>
                    <a:pt x="5909" y="26490"/>
                  </a:lnTo>
                  <a:lnTo>
                    <a:pt x="6024" y="26065"/>
                  </a:lnTo>
                  <a:lnTo>
                    <a:pt x="6024" y="25949"/>
                  </a:lnTo>
                  <a:lnTo>
                    <a:pt x="5947" y="25911"/>
                  </a:lnTo>
                  <a:lnTo>
                    <a:pt x="5870" y="25872"/>
                  </a:lnTo>
                  <a:lnTo>
                    <a:pt x="5793" y="25872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7"/>
                  </a:lnTo>
                  <a:lnTo>
                    <a:pt x="5445" y="25100"/>
                  </a:lnTo>
                  <a:lnTo>
                    <a:pt x="5716" y="24752"/>
                  </a:lnTo>
                  <a:lnTo>
                    <a:pt x="6102" y="24868"/>
                  </a:lnTo>
                  <a:lnTo>
                    <a:pt x="6488" y="24945"/>
                  </a:lnTo>
                  <a:lnTo>
                    <a:pt x="6333" y="25100"/>
                  </a:lnTo>
                  <a:lnTo>
                    <a:pt x="6179" y="25293"/>
                  </a:lnTo>
                  <a:lnTo>
                    <a:pt x="6179" y="25370"/>
                  </a:lnTo>
                  <a:lnTo>
                    <a:pt x="6179" y="25447"/>
                  </a:lnTo>
                  <a:lnTo>
                    <a:pt x="6256" y="25486"/>
                  </a:lnTo>
                  <a:lnTo>
                    <a:pt x="6295" y="25486"/>
                  </a:lnTo>
                  <a:lnTo>
                    <a:pt x="6372" y="25525"/>
                  </a:lnTo>
                  <a:lnTo>
                    <a:pt x="6449" y="25602"/>
                  </a:lnTo>
                  <a:lnTo>
                    <a:pt x="6526" y="25795"/>
                  </a:lnTo>
                  <a:lnTo>
                    <a:pt x="6565" y="26104"/>
                  </a:lnTo>
                  <a:lnTo>
                    <a:pt x="6604" y="26451"/>
                  </a:lnTo>
                  <a:lnTo>
                    <a:pt x="6604" y="27146"/>
                  </a:lnTo>
                  <a:lnTo>
                    <a:pt x="6604" y="27610"/>
                  </a:lnTo>
                  <a:lnTo>
                    <a:pt x="6681" y="28073"/>
                  </a:lnTo>
                  <a:lnTo>
                    <a:pt x="6835" y="28498"/>
                  </a:lnTo>
                  <a:lnTo>
                    <a:pt x="7067" y="28923"/>
                  </a:lnTo>
                  <a:lnTo>
                    <a:pt x="7376" y="29309"/>
                  </a:lnTo>
                  <a:lnTo>
                    <a:pt x="7569" y="29463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49"/>
                  </a:lnTo>
                  <a:lnTo>
                    <a:pt x="8264" y="29849"/>
                  </a:lnTo>
                  <a:lnTo>
                    <a:pt x="8303" y="29811"/>
                  </a:lnTo>
                  <a:lnTo>
                    <a:pt x="8303" y="29734"/>
                  </a:lnTo>
                  <a:lnTo>
                    <a:pt x="8303" y="29695"/>
                  </a:lnTo>
                  <a:lnTo>
                    <a:pt x="8303" y="29656"/>
                  </a:lnTo>
                  <a:lnTo>
                    <a:pt x="8419" y="29154"/>
                  </a:lnTo>
                  <a:lnTo>
                    <a:pt x="8496" y="28614"/>
                  </a:lnTo>
                  <a:lnTo>
                    <a:pt x="8534" y="28112"/>
                  </a:lnTo>
                  <a:lnTo>
                    <a:pt x="8534" y="27571"/>
                  </a:lnTo>
                  <a:lnTo>
                    <a:pt x="8534" y="27069"/>
                  </a:lnTo>
                  <a:lnTo>
                    <a:pt x="8457" y="26567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6"/>
                  </a:lnTo>
                  <a:lnTo>
                    <a:pt x="8650" y="25409"/>
                  </a:lnTo>
                  <a:lnTo>
                    <a:pt x="8650" y="25370"/>
                  </a:lnTo>
                  <a:lnTo>
                    <a:pt x="8612" y="25293"/>
                  </a:lnTo>
                  <a:lnTo>
                    <a:pt x="8380" y="24791"/>
                  </a:lnTo>
                  <a:lnTo>
                    <a:pt x="8805" y="24637"/>
                  </a:lnTo>
                  <a:close/>
                  <a:moveTo>
                    <a:pt x="6449" y="0"/>
                  </a:moveTo>
                  <a:lnTo>
                    <a:pt x="6411" y="39"/>
                  </a:lnTo>
                  <a:lnTo>
                    <a:pt x="6411" y="116"/>
                  </a:lnTo>
                  <a:lnTo>
                    <a:pt x="6333" y="116"/>
                  </a:lnTo>
                  <a:lnTo>
                    <a:pt x="6295" y="193"/>
                  </a:lnTo>
                  <a:lnTo>
                    <a:pt x="5600" y="1275"/>
                  </a:lnTo>
                  <a:lnTo>
                    <a:pt x="4943" y="2433"/>
                  </a:lnTo>
                  <a:lnTo>
                    <a:pt x="4403" y="3591"/>
                  </a:lnTo>
                  <a:lnTo>
                    <a:pt x="3901" y="4827"/>
                  </a:lnTo>
                  <a:lnTo>
                    <a:pt x="3437" y="6063"/>
                  </a:lnTo>
                  <a:lnTo>
                    <a:pt x="3090" y="7298"/>
                  </a:lnTo>
                  <a:lnTo>
                    <a:pt x="2742" y="8573"/>
                  </a:lnTo>
                  <a:lnTo>
                    <a:pt x="2511" y="9847"/>
                  </a:lnTo>
                  <a:lnTo>
                    <a:pt x="2317" y="11160"/>
                  </a:lnTo>
                  <a:lnTo>
                    <a:pt x="2202" y="12473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8"/>
                  </a:lnTo>
                  <a:lnTo>
                    <a:pt x="541" y="18806"/>
                  </a:lnTo>
                  <a:lnTo>
                    <a:pt x="39" y="19462"/>
                  </a:lnTo>
                  <a:lnTo>
                    <a:pt x="1" y="19501"/>
                  </a:lnTo>
                  <a:lnTo>
                    <a:pt x="1" y="19578"/>
                  </a:lnTo>
                  <a:lnTo>
                    <a:pt x="78" y="19694"/>
                  </a:lnTo>
                  <a:lnTo>
                    <a:pt x="39" y="19964"/>
                  </a:lnTo>
                  <a:lnTo>
                    <a:pt x="39" y="20273"/>
                  </a:lnTo>
                  <a:lnTo>
                    <a:pt x="39" y="20543"/>
                  </a:lnTo>
                  <a:lnTo>
                    <a:pt x="78" y="20852"/>
                  </a:lnTo>
                  <a:lnTo>
                    <a:pt x="194" y="21431"/>
                  </a:lnTo>
                  <a:lnTo>
                    <a:pt x="309" y="22011"/>
                  </a:lnTo>
                  <a:lnTo>
                    <a:pt x="387" y="22899"/>
                  </a:lnTo>
                  <a:lnTo>
                    <a:pt x="425" y="23748"/>
                  </a:lnTo>
                  <a:lnTo>
                    <a:pt x="425" y="24637"/>
                  </a:lnTo>
                  <a:lnTo>
                    <a:pt x="387" y="25486"/>
                  </a:lnTo>
                  <a:lnTo>
                    <a:pt x="387" y="25602"/>
                  </a:lnTo>
                  <a:lnTo>
                    <a:pt x="464" y="25640"/>
                  </a:lnTo>
                  <a:lnTo>
                    <a:pt x="503" y="25679"/>
                  </a:lnTo>
                  <a:lnTo>
                    <a:pt x="580" y="25679"/>
                  </a:lnTo>
                  <a:lnTo>
                    <a:pt x="618" y="25756"/>
                  </a:lnTo>
                  <a:lnTo>
                    <a:pt x="696" y="25795"/>
                  </a:lnTo>
                  <a:lnTo>
                    <a:pt x="811" y="25795"/>
                  </a:lnTo>
                  <a:lnTo>
                    <a:pt x="1584" y="25254"/>
                  </a:lnTo>
                  <a:lnTo>
                    <a:pt x="2279" y="24714"/>
                  </a:lnTo>
                  <a:lnTo>
                    <a:pt x="3746" y="23594"/>
                  </a:lnTo>
                  <a:lnTo>
                    <a:pt x="3785" y="23478"/>
                  </a:lnTo>
                  <a:lnTo>
                    <a:pt x="3785" y="23362"/>
                  </a:lnTo>
                  <a:lnTo>
                    <a:pt x="3630" y="22088"/>
                  </a:lnTo>
                  <a:lnTo>
                    <a:pt x="3592" y="20814"/>
                  </a:lnTo>
                  <a:lnTo>
                    <a:pt x="3939" y="21277"/>
                  </a:lnTo>
                  <a:lnTo>
                    <a:pt x="4364" y="21663"/>
                  </a:lnTo>
                  <a:lnTo>
                    <a:pt x="4789" y="22049"/>
                  </a:lnTo>
                  <a:lnTo>
                    <a:pt x="5252" y="22358"/>
                  </a:lnTo>
                  <a:lnTo>
                    <a:pt x="5059" y="22744"/>
                  </a:lnTo>
                  <a:lnTo>
                    <a:pt x="4866" y="23169"/>
                  </a:lnTo>
                  <a:lnTo>
                    <a:pt x="4712" y="23633"/>
                  </a:lnTo>
                  <a:lnTo>
                    <a:pt x="4673" y="23864"/>
                  </a:lnTo>
                  <a:lnTo>
                    <a:pt x="4712" y="24096"/>
                  </a:lnTo>
                  <a:lnTo>
                    <a:pt x="4750" y="24173"/>
                  </a:lnTo>
                  <a:lnTo>
                    <a:pt x="4789" y="24212"/>
                  </a:lnTo>
                  <a:lnTo>
                    <a:pt x="4827" y="24250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5"/>
                  </a:lnTo>
                  <a:lnTo>
                    <a:pt x="5329" y="24868"/>
                  </a:lnTo>
                  <a:lnTo>
                    <a:pt x="5175" y="25061"/>
                  </a:lnTo>
                  <a:lnTo>
                    <a:pt x="5020" y="25254"/>
                  </a:lnTo>
                  <a:lnTo>
                    <a:pt x="4905" y="25486"/>
                  </a:lnTo>
                  <a:lnTo>
                    <a:pt x="4827" y="25718"/>
                  </a:lnTo>
                  <a:lnTo>
                    <a:pt x="4750" y="25949"/>
                  </a:lnTo>
                  <a:lnTo>
                    <a:pt x="4712" y="26220"/>
                  </a:lnTo>
                  <a:lnTo>
                    <a:pt x="4712" y="26490"/>
                  </a:lnTo>
                  <a:lnTo>
                    <a:pt x="4712" y="26567"/>
                  </a:lnTo>
                  <a:lnTo>
                    <a:pt x="4789" y="26644"/>
                  </a:lnTo>
                  <a:lnTo>
                    <a:pt x="4943" y="26644"/>
                  </a:lnTo>
                  <a:lnTo>
                    <a:pt x="5638" y="26297"/>
                  </a:lnTo>
                  <a:lnTo>
                    <a:pt x="5638" y="26297"/>
                  </a:lnTo>
                  <a:lnTo>
                    <a:pt x="5561" y="26722"/>
                  </a:lnTo>
                  <a:lnTo>
                    <a:pt x="5561" y="27146"/>
                  </a:lnTo>
                  <a:lnTo>
                    <a:pt x="5561" y="27533"/>
                  </a:lnTo>
                  <a:lnTo>
                    <a:pt x="5638" y="27957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3"/>
                  </a:lnTo>
                  <a:lnTo>
                    <a:pt x="6642" y="30004"/>
                  </a:lnTo>
                  <a:lnTo>
                    <a:pt x="6913" y="30351"/>
                  </a:lnTo>
                  <a:lnTo>
                    <a:pt x="7183" y="30660"/>
                  </a:lnTo>
                  <a:lnTo>
                    <a:pt x="7530" y="30969"/>
                  </a:lnTo>
                  <a:lnTo>
                    <a:pt x="7839" y="31162"/>
                  </a:lnTo>
                  <a:lnTo>
                    <a:pt x="7994" y="31240"/>
                  </a:lnTo>
                  <a:lnTo>
                    <a:pt x="8148" y="31317"/>
                  </a:lnTo>
                  <a:lnTo>
                    <a:pt x="8303" y="31317"/>
                  </a:lnTo>
                  <a:lnTo>
                    <a:pt x="8457" y="31278"/>
                  </a:lnTo>
                  <a:lnTo>
                    <a:pt x="8612" y="31240"/>
                  </a:lnTo>
                  <a:lnTo>
                    <a:pt x="8766" y="31162"/>
                  </a:lnTo>
                  <a:lnTo>
                    <a:pt x="8998" y="30892"/>
                  </a:lnTo>
                  <a:lnTo>
                    <a:pt x="9230" y="30583"/>
                  </a:lnTo>
                  <a:lnTo>
                    <a:pt x="9423" y="30236"/>
                  </a:lnTo>
                  <a:lnTo>
                    <a:pt x="9577" y="29849"/>
                  </a:lnTo>
                  <a:lnTo>
                    <a:pt x="9693" y="29463"/>
                  </a:lnTo>
                  <a:lnTo>
                    <a:pt x="9847" y="28807"/>
                  </a:lnTo>
                  <a:lnTo>
                    <a:pt x="9886" y="28228"/>
                  </a:lnTo>
                  <a:lnTo>
                    <a:pt x="9847" y="27610"/>
                  </a:lnTo>
                  <a:lnTo>
                    <a:pt x="9770" y="27031"/>
                  </a:lnTo>
                  <a:lnTo>
                    <a:pt x="9577" y="26490"/>
                  </a:lnTo>
                  <a:lnTo>
                    <a:pt x="9770" y="26529"/>
                  </a:lnTo>
                  <a:lnTo>
                    <a:pt x="9963" y="26567"/>
                  </a:lnTo>
                  <a:lnTo>
                    <a:pt x="10156" y="26606"/>
                  </a:lnTo>
                  <a:lnTo>
                    <a:pt x="10388" y="26606"/>
                  </a:lnTo>
                  <a:lnTo>
                    <a:pt x="10465" y="26567"/>
                  </a:lnTo>
                  <a:lnTo>
                    <a:pt x="10542" y="26529"/>
                  </a:lnTo>
                  <a:lnTo>
                    <a:pt x="10542" y="26451"/>
                  </a:lnTo>
                  <a:lnTo>
                    <a:pt x="10542" y="26336"/>
                  </a:lnTo>
                  <a:lnTo>
                    <a:pt x="10233" y="25834"/>
                  </a:lnTo>
                  <a:lnTo>
                    <a:pt x="9925" y="25332"/>
                  </a:lnTo>
                  <a:lnTo>
                    <a:pt x="9538" y="24868"/>
                  </a:lnTo>
                  <a:lnTo>
                    <a:pt x="9114" y="24482"/>
                  </a:lnTo>
                  <a:lnTo>
                    <a:pt x="9616" y="24135"/>
                  </a:lnTo>
                  <a:lnTo>
                    <a:pt x="9693" y="24057"/>
                  </a:lnTo>
                  <a:lnTo>
                    <a:pt x="9732" y="23980"/>
                  </a:lnTo>
                  <a:lnTo>
                    <a:pt x="9770" y="23941"/>
                  </a:lnTo>
                  <a:lnTo>
                    <a:pt x="9732" y="23864"/>
                  </a:lnTo>
                  <a:lnTo>
                    <a:pt x="9307" y="23092"/>
                  </a:lnTo>
                  <a:lnTo>
                    <a:pt x="9114" y="22706"/>
                  </a:lnTo>
                  <a:lnTo>
                    <a:pt x="8959" y="22281"/>
                  </a:lnTo>
                  <a:lnTo>
                    <a:pt x="9114" y="22204"/>
                  </a:lnTo>
                  <a:lnTo>
                    <a:pt x="9423" y="21933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8"/>
                  </a:lnTo>
                  <a:lnTo>
                    <a:pt x="10118" y="21895"/>
                  </a:lnTo>
                  <a:lnTo>
                    <a:pt x="10040" y="22822"/>
                  </a:lnTo>
                  <a:lnTo>
                    <a:pt x="10079" y="22899"/>
                  </a:lnTo>
                  <a:lnTo>
                    <a:pt x="10156" y="22976"/>
                  </a:lnTo>
                  <a:lnTo>
                    <a:pt x="10813" y="23401"/>
                  </a:lnTo>
                  <a:lnTo>
                    <a:pt x="11469" y="23826"/>
                  </a:lnTo>
                  <a:lnTo>
                    <a:pt x="12126" y="24289"/>
                  </a:lnTo>
                  <a:lnTo>
                    <a:pt x="12743" y="24752"/>
                  </a:lnTo>
                  <a:lnTo>
                    <a:pt x="12859" y="24830"/>
                  </a:lnTo>
                  <a:lnTo>
                    <a:pt x="12975" y="24791"/>
                  </a:lnTo>
                  <a:lnTo>
                    <a:pt x="13052" y="24752"/>
                  </a:lnTo>
                  <a:lnTo>
                    <a:pt x="13091" y="24637"/>
                  </a:lnTo>
                  <a:lnTo>
                    <a:pt x="13323" y="21393"/>
                  </a:lnTo>
                  <a:lnTo>
                    <a:pt x="13400" y="19771"/>
                  </a:lnTo>
                  <a:lnTo>
                    <a:pt x="13439" y="18960"/>
                  </a:lnTo>
                  <a:lnTo>
                    <a:pt x="13400" y="18188"/>
                  </a:lnTo>
                  <a:lnTo>
                    <a:pt x="13361" y="18072"/>
                  </a:lnTo>
                  <a:lnTo>
                    <a:pt x="13323" y="18033"/>
                  </a:lnTo>
                  <a:lnTo>
                    <a:pt x="13284" y="18033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4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8"/>
                  </a:lnTo>
                  <a:lnTo>
                    <a:pt x="10620" y="13631"/>
                  </a:lnTo>
                  <a:lnTo>
                    <a:pt x="10504" y="12705"/>
                  </a:lnTo>
                  <a:lnTo>
                    <a:pt x="10233" y="11121"/>
                  </a:lnTo>
                  <a:lnTo>
                    <a:pt x="9886" y="9538"/>
                  </a:lnTo>
                  <a:lnTo>
                    <a:pt x="9500" y="7955"/>
                  </a:lnTo>
                  <a:lnTo>
                    <a:pt x="9036" y="6410"/>
                  </a:lnTo>
                  <a:lnTo>
                    <a:pt x="8534" y="4866"/>
                  </a:lnTo>
                  <a:lnTo>
                    <a:pt x="7994" y="3321"/>
                  </a:lnTo>
                  <a:lnTo>
                    <a:pt x="7415" y="1815"/>
                  </a:lnTo>
                  <a:lnTo>
                    <a:pt x="6835" y="309"/>
                  </a:lnTo>
                  <a:lnTo>
                    <a:pt x="6797" y="232"/>
                  </a:lnTo>
                  <a:lnTo>
                    <a:pt x="6720" y="193"/>
                  </a:lnTo>
                  <a:lnTo>
                    <a:pt x="6642" y="155"/>
                  </a:lnTo>
                  <a:lnTo>
                    <a:pt x="6604" y="39"/>
                  </a:lnTo>
                  <a:lnTo>
                    <a:pt x="652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13"/>
            <p:cNvSpPr/>
            <p:nvPr/>
          </p:nvSpPr>
          <p:spPr>
            <a:xfrm>
              <a:off x="5032150" y="354530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13"/>
            <p:cNvSpPr/>
            <p:nvPr/>
          </p:nvSpPr>
          <p:spPr>
            <a:xfrm>
              <a:off x="4924025" y="3220925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6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5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5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0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7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13"/>
            <p:cNvSpPr/>
            <p:nvPr/>
          </p:nvSpPr>
          <p:spPr>
            <a:xfrm>
              <a:off x="7032400" y="3923725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6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8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6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13"/>
            <p:cNvSpPr/>
            <p:nvPr/>
          </p:nvSpPr>
          <p:spPr>
            <a:xfrm>
              <a:off x="6924275" y="3599350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4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4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1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6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13"/>
            <p:cNvSpPr/>
            <p:nvPr/>
          </p:nvSpPr>
          <p:spPr>
            <a:xfrm>
              <a:off x="3067625" y="1293100"/>
              <a:ext cx="105250" cy="105250"/>
            </a:xfrm>
            <a:custGeom>
              <a:avLst/>
              <a:gdLst/>
              <a:ahLst/>
              <a:cxnLst/>
              <a:rect l="l" t="t" r="r" b="b"/>
              <a:pathLst>
                <a:path w="4210" h="4210" extrusionOk="0">
                  <a:moveTo>
                    <a:pt x="2317" y="348"/>
                  </a:moveTo>
                  <a:lnTo>
                    <a:pt x="2472" y="425"/>
                  </a:lnTo>
                  <a:lnTo>
                    <a:pt x="2665" y="464"/>
                  </a:lnTo>
                  <a:lnTo>
                    <a:pt x="2819" y="579"/>
                  </a:lnTo>
                  <a:lnTo>
                    <a:pt x="2974" y="695"/>
                  </a:lnTo>
                  <a:lnTo>
                    <a:pt x="3128" y="811"/>
                  </a:lnTo>
                  <a:lnTo>
                    <a:pt x="3205" y="850"/>
                  </a:lnTo>
                  <a:lnTo>
                    <a:pt x="3360" y="1081"/>
                  </a:lnTo>
                  <a:lnTo>
                    <a:pt x="3553" y="1313"/>
                  </a:lnTo>
                  <a:lnTo>
                    <a:pt x="3669" y="1545"/>
                  </a:lnTo>
                  <a:lnTo>
                    <a:pt x="3784" y="1815"/>
                  </a:lnTo>
                  <a:lnTo>
                    <a:pt x="3823" y="2085"/>
                  </a:lnTo>
                  <a:lnTo>
                    <a:pt x="3823" y="2356"/>
                  </a:lnTo>
                  <a:lnTo>
                    <a:pt x="3784" y="2665"/>
                  </a:lnTo>
                  <a:lnTo>
                    <a:pt x="3669" y="2935"/>
                  </a:lnTo>
                  <a:lnTo>
                    <a:pt x="3476" y="3244"/>
                  </a:lnTo>
                  <a:lnTo>
                    <a:pt x="3205" y="3476"/>
                  </a:lnTo>
                  <a:lnTo>
                    <a:pt x="2896" y="3669"/>
                  </a:lnTo>
                  <a:lnTo>
                    <a:pt x="2587" y="3785"/>
                  </a:lnTo>
                  <a:lnTo>
                    <a:pt x="2201" y="3862"/>
                  </a:lnTo>
                  <a:lnTo>
                    <a:pt x="1854" y="3823"/>
                  </a:lnTo>
                  <a:lnTo>
                    <a:pt x="1506" y="3746"/>
                  </a:lnTo>
                  <a:lnTo>
                    <a:pt x="1197" y="3591"/>
                  </a:lnTo>
                  <a:lnTo>
                    <a:pt x="927" y="3398"/>
                  </a:lnTo>
                  <a:lnTo>
                    <a:pt x="695" y="3167"/>
                  </a:lnTo>
                  <a:lnTo>
                    <a:pt x="541" y="2858"/>
                  </a:lnTo>
                  <a:lnTo>
                    <a:pt x="425" y="2549"/>
                  </a:lnTo>
                  <a:lnTo>
                    <a:pt x="348" y="2240"/>
                  </a:lnTo>
                  <a:lnTo>
                    <a:pt x="348" y="1892"/>
                  </a:lnTo>
                  <a:lnTo>
                    <a:pt x="425" y="1583"/>
                  </a:lnTo>
                  <a:lnTo>
                    <a:pt x="541" y="1275"/>
                  </a:lnTo>
                  <a:lnTo>
                    <a:pt x="772" y="966"/>
                  </a:lnTo>
                  <a:lnTo>
                    <a:pt x="1081" y="695"/>
                  </a:lnTo>
                  <a:lnTo>
                    <a:pt x="1390" y="502"/>
                  </a:lnTo>
                  <a:lnTo>
                    <a:pt x="1738" y="386"/>
                  </a:lnTo>
                  <a:lnTo>
                    <a:pt x="2124" y="348"/>
                  </a:lnTo>
                  <a:close/>
                  <a:moveTo>
                    <a:pt x="1892" y="0"/>
                  </a:moveTo>
                  <a:lnTo>
                    <a:pt x="1545" y="77"/>
                  </a:lnTo>
                  <a:lnTo>
                    <a:pt x="1197" y="232"/>
                  </a:lnTo>
                  <a:lnTo>
                    <a:pt x="850" y="425"/>
                  </a:lnTo>
                  <a:lnTo>
                    <a:pt x="618" y="618"/>
                  </a:lnTo>
                  <a:lnTo>
                    <a:pt x="464" y="811"/>
                  </a:lnTo>
                  <a:lnTo>
                    <a:pt x="309" y="966"/>
                  </a:lnTo>
                  <a:lnTo>
                    <a:pt x="232" y="1159"/>
                  </a:lnTo>
                  <a:lnTo>
                    <a:pt x="116" y="1390"/>
                  </a:lnTo>
                  <a:lnTo>
                    <a:pt x="39" y="1815"/>
                  </a:lnTo>
                  <a:lnTo>
                    <a:pt x="0" y="2240"/>
                  </a:lnTo>
                  <a:lnTo>
                    <a:pt x="77" y="2665"/>
                  </a:lnTo>
                  <a:lnTo>
                    <a:pt x="232" y="3051"/>
                  </a:lnTo>
                  <a:lnTo>
                    <a:pt x="464" y="3437"/>
                  </a:lnTo>
                  <a:lnTo>
                    <a:pt x="618" y="3591"/>
                  </a:lnTo>
                  <a:lnTo>
                    <a:pt x="772" y="3746"/>
                  </a:lnTo>
                  <a:lnTo>
                    <a:pt x="1120" y="3978"/>
                  </a:lnTo>
                  <a:lnTo>
                    <a:pt x="1506" y="4132"/>
                  </a:lnTo>
                  <a:lnTo>
                    <a:pt x="1931" y="4209"/>
                  </a:lnTo>
                  <a:lnTo>
                    <a:pt x="2317" y="4209"/>
                  </a:lnTo>
                  <a:lnTo>
                    <a:pt x="2742" y="4132"/>
                  </a:lnTo>
                  <a:lnTo>
                    <a:pt x="3128" y="3978"/>
                  </a:lnTo>
                  <a:lnTo>
                    <a:pt x="3476" y="3785"/>
                  </a:lnTo>
                  <a:lnTo>
                    <a:pt x="3784" y="3476"/>
                  </a:lnTo>
                  <a:lnTo>
                    <a:pt x="3900" y="3321"/>
                  </a:lnTo>
                  <a:lnTo>
                    <a:pt x="4016" y="3128"/>
                  </a:lnTo>
                  <a:lnTo>
                    <a:pt x="4093" y="2935"/>
                  </a:lnTo>
                  <a:lnTo>
                    <a:pt x="4132" y="2703"/>
                  </a:lnTo>
                  <a:lnTo>
                    <a:pt x="4209" y="2279"/>
                  </a:lnTo>
                  <a:lnTo>
                    <a:pt x="4171" y="1854"/>
                  </a:lnTo>
                  <a:lnTo>
                    <a:pt x="4055" y="1429"/>
                  </a:lnTo>
                  <a:lnTo>
                    <a:pt x="3939" y="1236"/>
                  </a:lnTo>
                  <a:lnTo>
                    <a:pt x="3823" y="1043"/>
                  </a:lnTo>
                  <a:lnTo>
                    <a:pt x="3707" y="888"/>
                  </a:lnTo>
                  <a:lnTo>
                    <a:pt x="3553" y="734"/>
                  </a:lnTo>
                  <a:lnTo>
                    <a:pt x="3360" y="579"/>
                  </a:lnTo>
                  <a:lnTo>
                    <a:pt x="3167" y="502"/>
                  </a:lnTo>
                  <a:lnTo>
                    <a:pt x="3128" y="502"/>
                  </a:lnTo>
                  <a:lnTo>
                    <a:pt x="3051" y="348"/>
                  </a:lnTo>
                  <a:lnTo>
                    <a:pt x="2896" y="232"/>
                  </a:lnTo>
                  <a:lnTo>
                    <a:pt x="2780" y="116"/>
                  </a:lnTo>
                  <a:lnTo>
                    <a:pt x="2626" y="77"/>
                  </a:lnTo>
                  <a:lnTo>
                    <a:pt x="2433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13"/>
            <p:cNvSpPr/>
            <p:nvPr/>
          </p:nvSpPr>
          <p:spPr>
            <a:xfrm>
              <a:off x="2850400" y="1030525"/>
              <a:ext cx="475950" cy="686400"/>
            </a:xfrm>
            <a:custGeom>
              <a:avLst/>
              <a:gdLst/>
              <a:ahLst/>
              <a:cxnLst/>
              <a:rect l="l" t="t" r="r" b="b"/>
              <a:pathLst>
                <a:path w="19038" h="27456" extrusionOk="0">
                  <a:moveTo>
                    <a:pt x="18690" y="309"/>
                  </a:moveTo>
                  <a:lnTo>
                    <a:pt x="18690" y="463"/>
                  </a:lnTo>
                  <a:lnTo>
                    <a:pt x="18382" y="2047"/>
                  </a:lnTo>
                  <a:lnTo>
                    <a:pt x="17995" y="3668"/>
                  </a:lnTo>
                  <a:lnTo>
                    <a:pt x="17609" y="5252"/>
                  </a:lnTo>
                  <a:lnTo>
                    <a:pt x="17184" y="6873"/>
                  </a:lnTo>
                  <a:lnTo>
                    <a:pt x="16489" y="6873"/>
                  </a:lnTo>
                  <a:lnTo>
                    <a:pt x="16180" y="6835"/>
                  </a:lnTo>
                  <a:lnTo>
                    <a:pt x="15833" y="6758"/>
                  </a:lnTo>
                  <a:lnTo>
                    <a:pt x="15524" y="6680"/>
                  </a:lnTo>
                  <a:lnTo>
                    <a:pt x="15215" y="6565"/>
                  </a:lnTo>
                  <a:lnTo>
                    <a:pt x="14906" y="6410"/>
                  </a:lnTo>
                  <a:lnTo>
                    <a:pt x="14597" y="6217"/>
                  </a:lnTo>
                  <a:lnTo>
                    <a:pt x="14327" y="6024"/>
                  </a:lnTo>
                  <a:lnTo>
                    <a:pt x="14057" y="5792"/>
                  </a:lnTo>
                  <a:lnTo>
                    <a:pt x="13593" y="5329"/>
                  </a:lnTo>
                  <a:lnTo>
                    <a:pt x="13168" y="4788"/>
                  </a:lnTo>
                  <a:lnTo>
                    <a:pt x="12782" y="4248"/>
                  </a:lnTo>
                  <a:lnTo>
                    <a:pt x="13477" y="3668"/>
                  </a:lnTo>
                  <a:lnTo>
                    <a:pt x="14172" y="3128"/>
                  </a:lnTo>
                  <a:lnTo>
                    <a:pt x="14868" y="2587"/>
                  </a:lnTo>
                  <a:lnTo>
                    <a:pt x="15601" y="2085"/>
                  </a:lnTo>
                  <a:lnTo>
                    <a:pt x="16374" y="1622"/>
                  </a:lnTo>
                  <a:lnTo>
                    <a:pt x="17146" y="1158"/>
                  </a:lnTo>
                  <a:lnTo>
                    <a:pt x="17918" y="734"/>
                  </a:lnTo>
                  <a:lnTo>
                    <a:pt x="18690" y="309"/>
                  </a:lnTo>
                  <a:close/>
                  <a:moveTo>
                    <a:pt x="6063" y="12434"/>
                  </a:moveTo>
                  <a:lnTo>
                    <a:pt x="5793" y="13013"/>
                  </a:lnTo>
                  <a:lnTo>
                    <a:pt x="5600" y="13592"/>
                  </a:lnTo>
                  <a:lnTo>
                    <a:pt x="5446" y="14172"/>
                  </a:lnTo>
                  <a:lnTo>
                    <a:pt x="5291" y="14790"/>
                  </a:lnTo>
                  <a:lnTo>
                    <a:pt x="5252" y="15369"/>
                  </a:lnTo>
                  <a:lnTo>
                    <a:pt x="5214" y="15407"/>
                  </a:lnTo>
                  <a:lnTo>
                    <a:pt x="4750" y="16102"/>
                  </a:lnTo>
                  <a:lnTo>
                    <a:pt x="4287" y="16797"/>
                  </a:lnTo>
                  <a:lnTo>
                    <a:pt x="4171" y="17106"/>
                  </a:lnTo>
                  <a:lnTo>
                    <a:pt x="4017" y="17415"/>
                  </a:lnTo>
                  <a:lnTo>
                    <a:pt x="3824" y="17724"/>
                  </a:lnTo>
                  <a:lnTo>
                    <a:pt x="3746" y="17840"/>
                  </a:lnTo>
                  <a:lnTo>
                    <a:pt x="3631" y="17956"/>
                  </a:lnTo>
                  <a:lnTo>
                    <a:pt x="3476" y="18033"/>
                  </a:lnTo>
                  <a:lnTo>
                    <a:pt x="3283" y="18072"/>
                  </a:lnTo>
                  <a:lnTo>
                    <a:pt x="2858" y="18110"/>
                  </a:lnTo>
                  <a:lnTo>
                    <a:pt x="2009" y="18149"/>
                  </a:lnTo>
                  <a:lnTo>
                    <a:pt x="426" y="18342"/>
                  </a:lnTo>
                  <a:lnTo>
                    <a:pt x="426" y="18342"/>
                  </a:lnTo>
                  <a:lnTo>
                    <a:pt x="850" y="17724"/>
                  </a:lnTo>
                  <a:lnTo>
                    <a:pt x="1275" y="17106"/>
                  </a:lnTo>
                  <a:lnTo>
                    <a:pt x="1661" y="16489"/>
                  </a:lnTo>
                  <a:lnTo>
                    <a:pt x="2009" y="15832"/>
                  </a:lnTo>
                  <a:lnTo>
                    <a:pt x="2549" y="14751"/>
                  </a:lnTo>
                  <a:lnTo>
                    <a:pt x="2820" y="14017"/>
                  </a:lnTo>
                  <a:lnTo>
                    <a:pt x="3013" y="13670"/>
                  </a:lnTo>
                  <a:lnTo>
                    <a:pt x="3206" y="13322"/>
                  </a:lnTo>
                  <a:lnTo>
                    <a:pt x="3360" y="13322"/>
                  </a:lnTo>
                  <a:lnTo>
                    <a:pt x="3399" y="13245"/>
                  </a:lnTo>
                  <a:lnTo>
                    <a:pt x="3438" y="13206"/>
                  </a:lnTo>
                  <a:lnTo>
                    <a:pt x="4750" y="12782"/>
                  </a:lnTo>
                  <a:lnTo>
                    <a:pt x="6063" y="12434"/>
                  </a:lnTo>
                  <a:close/>
                  <a:moveTo>
                    <a:pt x="12551" y="4441"/>
                  </a:moveTo>
                  <a:lnTo>
                    <a:pt x="12898" y="5020"/>
                  </a:lnTo>
                  <a:lnTo>
                    <a:pt x="13362" y="5561"/>
                  </a:lnTo>
                  <a:lnTo>
                    <a:pt x="13864" y="6101"/>
                  </a:lnTo>
                  <a:lnTo>
                    <a:pt x="14172" y="6333"/>
                  </a:lnTo>
                  <a:lnTo>
                    <a:pt x="14443" y="6565"/>
                  </a:lnTo>
                  <a:lnTo>
                    <a:pt x="14752" y="6758"/>
                  </a:lnTo>
                  <a:lnTo>
                    <a:pt x="15061" y="6951"/>
                  </a:lnTo>
                  <a:lnTo>
                    <a:pt x="15370" y="7067"/>
                  </a:lnTo>
                  <a:lnTo>
                    <a:pt x="15717" y="7182"/>
                  </a:lnTo>
                  <a:lnTo>
                    <a:pt x="16026" y="7260"/>
                  </a:lnTo>
                  <a:lnTo>
                    <a:pt x="16721" y="7260"/>
                  </a:lnTo>
                  <a:lnTo>
                    <a:pt x="17107" y="7182"/>
                  </a:lnTo>
                  <a:lnTo>
                    <a:pt x="16682" y="8573"/>
                  </a:lnTo>
                  <a:lnTo>
                    <a:pt x="16180" y="9963"/>
                  </a:lnTo>
                  <a:lnTo>
                    <a:pt x="15756" y="11160"/>
                  </a:lnTo>
                  <a:lnTo>
                    <a:pt x="15254" y="12357"/>
                  </a:lnTo>
                  <a:lnTo>
                    <a:pt x="14752" y="13515"/>
                  </a:lnTo>
                  <a:lnTo>
                    <a:pt x="14172" y="14635"/>
                  </a:lnTo>
                  <a:lnTo>
                    <a:pt x="13555" y="15793"/>
                  </a:lnTo>
                  <a:lnTo>
                    <a:pt x="13207" y="16373"/>
                  </a:lnTo>
                  <a:lnTo>
                    <a:pt x="12860" y="16952"/>
                  </a:lnTo>
                  <a:lnTo>
                    <a:pt x="12473" y="17493"/>
                  </a:lnTo>
                  <a:lnTo>
                    <a:pt x="12087" y="17995"/>
                  </a:lnTo>
                  <a:lnTo>
                    <a:pt x="11624" y="18458"/>
                  </a:lnTo>
                  <a:lnTo>
                    <a:pt x="11161" y="18883"/>
                  </a:lnTo>
                  <a:lnTo>
                    <a:pt x="10620" y="19230"/>
                  </a:lnTo>
                  <a:lnTo>
                    <a:pt x="10079" y="19462"/>
                  </a:lnTo>
                  <a:lnTo>
                    <a:pt x="9809" y="19578"/>
                  </a:lnTo>
                  <a:lnTo>
                    <a:pt x="9539" y="19655"/>
                  </a:lnTo>
                  <a:lnTo>
                    <a:pt x="9230" y="19694"/>
                  </a:lnTo>
                  <a:lnTo>
                    <a:pt x="8959" y="19732"/>
                  </a:lnTo>
                  <a:lnTo>
                    <a:pt x="8689" y="19732"/>
                  </a:lnTo>
                  <a:lnTo>
                    <a:pt x="8380" y="19694"/>
                  </a:lnTo>
                  <a:lnTo>
                    <a:pt x="8110" y="19616"/>
                  </a:lnTo>
                  <a:lnTo>
                    <a:pt x="7840" y="19539"/>
                  </a:lnTo>
                  <a:lnTo>
                    <a:pt x="7569" y="19423"/>
                  </a:lnTo>
                  <a:lnTo>
                    <a:pt x="7299" y="19269"/>
                  </a:lnTo>
                  <a:lnTo>
                    <a:pt x="7067" y="19114"/>
                  </a:lnTo>
                  <a:lnTo>
                    <a:pt x="6836" y="18883"/>
                  </a:lnTo>
                  <a:lnTo>
                    <a:pt x="6450" y="18458"/>
                  </a:lnTo>
                  <a:lnTo>
                    <a:pt x="6141" y="17956"/>
                  </a:lnTo>
                  <a:lnTo>
                    <a:pt x="5870" y="17454"/>
                  </a:lnTo>
                  <a:lnTo>
                    <a:pt x="5716" y="16913"/>
                  </a:lnTo>
                  <a:lnTo>
                    <a:pt x="5639" y="16334"/>
                  </a:lnTo>
                  <a:lnTo>
                    <a:pt x="5600" y="15755"/>
                  </a:lnTo>
                  <a:lnTo>
                    <a:pt x="5639" y="15214"/>
                  </a:lnTo>
                  <a:lnTo>
                    <a:pt x="5716" y="14635"/>
                  </a:lnTo>
                  <a:lnTo>
                    <a:pt x="5832" y="14056"/>
                  </a:lnTo>
                  <a:lnTo>
                    <a:pt x="6025" y="13515"/>
                  </a:lnTo>
                  <a:lnTo>
                    <a:pt x="6218" y="13013"/>
                  </a:lnTo>
                  <a:lnTo>
                    <a:pt x="6450" y="12473"/>
                  </a:lnTo>
                  <a:lnTo>
                    <a:pt x="6952" y="11469"/>
                  </a:lnTo>
                  <a:lnTo>
                    <a:pt x="7531" y="10465"/>
                  </a:lnTo>
                  <a:lnTo>
                    <a:pt x="8149" y="9461"/>
                  </a:lnTo>
                  <a:lnTo>
                    <a:pt x="8844" y="8495"/>
                  </a:lnTo>
                  <a:lnTo>
                    <a:pt x="9539" y="7530"/>
                  </a:lnTo>
                  <a:lnTo>
                    <a:pt x="10311" y="6642"/>
                  </a:lnTo>
                  <a:lnTo>
                    <a:pt x="10852" y="6063"/>
                  </a:lnTo>
                  <a:lnTo>
                    <a:pt x="11392" y="5522"/>
                  </a:lnTo>
                  <a:lnTo>
                    <a:pt x="11971" y="4981"/>
                  </a:lnTo>
                  <a:lnTo>
                    <a:pt x="12551" y="4441"/>
                  </a:lnTo>
                  <a:close/>
                  <a:moveTo>
                    <a:pt x="5986" y="18419"/>
                  </a:moveTo>
                  <a:lnTo>
                    <a:pt x="6218" y="18767"/>
                  </a:lnTo>
                  <a:lnTo>
                    <a:pt x="6450" y="19076"/>
                  </a:lnTo>
                  <a:lnTo>
                    <a:pt x="6758" y="19346"/>
                  </a:lnTo>
                  <a:lnTo>
                    <a:pt x="7067" y="19616"/>
                  </a:lnTo>
                  <a:lnTo>
                    <a:pt x="7415" y="19809"/>
                  </a:lnTo>
                  <a:lnTo>
                    <a:pt x="7801" y="19964"/>
                  </a:lnTo>
                  <a:lnTo>
                    <a:pt x="8187" y="20080"/>
                  </a:lnTo>
                  <a:lnTo>
                    <a:pt x="8612" y="20118"/>
                  </a:lnTo>
                  <a:lnTo>
                    <a:pt x="8535" y="20466"/>
                  </a:lnTo>
                  <a:lnTo>
                    <a:pt x="8496" y="20852"/>
                  </a:lnTo>
                  <a:lnTo>
                    <a:pt x="7994" y="20813"/>
                  </a:lnTo>
                  <a:lnTo>
                    <a:pt x="7531" y="20698"/>
                  </a:lnTo>
                  <a:lnTo>
                    <a:pt x="7106" y="20504"/>
                  </a:lnTo>
                  <a:lnTo>
                    <a:pt x="6720" y="20273"/>
                  </a:lnTo>
                  <a:lnTo>
                    <a:pt x="6334" y="20002"/>
                  </a:lnTo>
                  <a:lnTo>
                    <a:pt x="6025" y="19655"/>
                  </a:lnTo>
                  <a:lnTo>
                    <a:pt x="5716" y="19307"/>
                  </a:lnTo>
                  <a:lnTo>
                    <a:pt x="5446" y="18883"/>
                  </a:lnTo>
                  <a:lnTo>
                    <a:pt x="5446" y="18844"/>
                  </a:lnTo>
                  <a:lnTo>
                    <a:pt x="5986" y="18419"/>
                  </a:lnTo>
                  <a:close/>
                  <a:moveTo>
                    <a:pt x="5291" y="18960"/>
                  </a:moveTo>
                  <a:lnTo>
                    <a:pt x="5523" y="19462"/>
                  </a:lnTo>
                  <a:lnTo>
                    <a:pt x="5793" y="19887"/>
                  </a:lnTo>
                  <a:lnTo>
                    <a:pt x="6141" y="20234"/>
                  </a:lnTo>
                  <a:lnTo>
                    <a:pt x="6527" y="20582"/>
                  </a:lnTo>
                  <a:lnTo>
                    <a:pt x="6952" y="20813"/>
                  </a:lnTo>
                  <a:lnTo>
                    <a:pt x="7453" y="21006"/>
                  </a:lnTo>
                  <a:lnTo>
                    <a:pt x="7955" y="21122"/>
                  </a:lnTo>
                  <a:lnTo>
                    <a:pt x="8457" y="21161"/>
                  </a:lnTo>
                  <a:lnTo>
                    <a:pt x="8496" y="21702"/>
                  </a:lnTo>
                  <a:lnTo>
                    <a:pt x="7878" y="21624"/>
                  </a:lnTo>
                  <a:lnTo>
                    <a:pt x="7299" y="21508"/>
                  </a:lnTo>
                  <a:lnTo>
                    <a:pt x="6797" y="21315"/>
                  </a:lnTo>
                  <a:lnTo>
                    <a:pt x="6295" y="21084"/>
                  </a:lnTo>
                  <a:lnTo>
                    <a:pt x="5870" y="20775"/>
                  </a:lnTo>
                  <a:lnTo>
                    <a:pt x="5446" y="20389"/>
                  </a:lnTo>
                  <a:lnTo>
                    <a:pt x="5021" y="19964"/>
                  </a:lnTo>
                  <a:lnTo>
                    <a:pt x="4673" y="19501"/>
                  </a:lnTo>
                  <a:lnTo>
                    <a:pt x="4828" y="19385"/>
                  </a:lnTo>
                  <a:lnTo>
                    <a:pt x="4982" y="19269"/>
                  </a:lnTo>
                  <a:lnTo>
                    <a:pt x="5291" y="18960"/>
                  </a:lnTo>
                  <a:close/>
                  <a:moveTo>
                    <a:pt x="13555" y="16527"/>
                  </a:moveTo>
                  <a:lnTo>
                    <a:pt x="13748" y="17184"/>
                  </a:lnTo>
                  <a:lnTo>
                    <a:pt x="13979" y="17840"/>
                  </a:lnTo>
                  <a:lnTo>
                    <a:pt x="14250" y="18458"/>
                  </a:lnTo>
                  <a:lnTo>
                    <a:pt x="14597" y="19037"/>
                  </a:lnTo>
                  <a:lnTo>
                    <a:pt x="13670" y="20157"/>
                  </a:lnTo>
                  <a:lnTo>
                    <a:pt x="12782" y="21315"/>
                  </a:lnTo>
                  <a:lnTo>
                    <a:pt x="11083" y="23748"/>
                  </a:lnTo>
                  <a:lnTo>
                    <a:pt x="10736" y="22783"/>
                  </a:lnTo>
                  <a:lnTo>
                    <a:pt x="10350" y="21856"/>
                  </a:lnTo>
                  <a:lnTo>
                    <a:pt x="10234" y="21586"/>
                  </a:lnTo>
                  <a:lnTo>
                    <a:pt x="10195" y="21354"/>
                  </a:lnTo>
                  <a:lnTo>
                    <a:pt x="10195" y="21238"/>
                  </a:lnTo>
                  <a:lnTo>
                    <a:pt x="10234" y="21122"/>
                  </a:lnTo>
                  <a:lnTo>
                    <a:pt x="10388" y="20813"/>
                  </a:lnTo>
                  <a:lnTo>
                    <a:pt x="10813" y="20234"/>
                  </a:lnTo>
                  <a:lnTo>
                    <a:pt x="11199" y="19578"/>
                  </a:lnTo>
                  <a:lnTo>
                    <a:pt x="11199" y="19501"/>
                  </a:lnTo>
                  <a:lnTo>
                    <a:pt x="11199" y="19462"/>
                  </a:lnTo>
                  <a:lnTo>
                    <a:pt x="11161" y="19346"/>
                  </a:lnTo>
                  <a:lnTo>
                    <a:pt x="11585" y="18999"/>
                  </a:lnTo>
                  <a:lnTo>
                    <a:pt x="11971" y="18612"/>
                  </a:lnTo>
                  <a:lnTo>
                    <a:pt x="12358" y="18226"/>
                  </a:lnTo>
                  <a:lnTo>
                    <a:pt x="12705" y="17801"/>
                  </a:lnTo>
                  <a:lnTo>
                    <a:pt x="13130" y="17184"/>
                  </a:lnTo>
                  <a:lnTo>
                    <a:pt x="13555" y="16527"/>
                  </a:lnTo>
                  <a:close/>
                  <a:moveTo>
                    <a:pt x="5677" y="21161"/>
                  </a:moveTo>
                  <a:lnTo>
                    <a:pt x="5948" y="21393"/>
                  </a:lnTo>
                  <a:lnTo>
                    <a:pt x="6256" y="21547"/>
                  </a:lnTo>
                  <a:lnTo>
                    <a:pt x="6565" y="21702"/>
                  </a:lnTo>
                  <a:lnTo>
                    <a:pt x="6913" y="21817"/>
                  </a:lnTo>
                  <a:lnTo>
                    <a:pt x="6836" y="22010"/>
                  </a:lnTo>
                  <a:lnTo>
                    <a:pt x="6797" y="22204"/>
                  </a:lnTo>
                  <a:lnTo>
                    <a:pt x="6643" y="22088"/>
                  </a:lnTo>
                  <a:lnTo>
                    <a:pt x="6604" y="22010"/>
                  </a:lnTo>
                  <a:lnTo>
                    <a:pt x="6411" y="22010"/>
                  </a:lnTo>
                  <a:lnTo>
                    <a:pt x="6372" y="22088"/>
                  </a:lnTo>
                  <a:lnTo>
                    <a:pt x="6218" y="22628"/>
                  </a:lnTo>
                  <a:lnTo>
                    <a:pt x="6025" y="23092"/>
                  </a:lnTo>
                  <a:lnTo>
                    <a:pt x="5832" y="23594"/>
                  </a:lnTo>
                  <a:lnTo>
                    <a:pt x="5600" y="24057"/>
                  </a:lnTo>
                  <a:lnTo>
                    <a:pt x="5330" y="24482"/>
                  </a:lnTo>
                  <a:lnTo>
                    <a:pt x="5021" y="24907"/>
                  </a:lnTo>
                  <a:lnTo>
                    <a:pt x="4712" y="25331"/>
                  </a:lnTo>
                  <a:lnTo>
                    <a:pt x="4364" y="25717"/>
                  </a:lnTo>
                  <a:lnTo>
                    <a:pt x="4248" y="25293"/>
                  </a:lnTo>
                  <a:lnTo>
                    <a:pt x="4171" y="24868"/>
                  </a:lnTo>
                  <a:lnTo>
                    <a:pt x="4171" y="24482"/>
                  </a:lnTo>
                  <a:lnTo>
                    <a:pt x="4210" y="24057"/>
                  </a:lnTo>
                  <a:lnTo>
                    <a:pt x="4326" y="23671"/>
                  </a:lnTo>
                  <a:lnTo>
                    <a:pt x="4480" y="23285"/>
                  </a:lnTo>
                  <a:lnTo>
                    <a:pt x="4673" y="22899"/>
                  </a:lnTo>
                  <a:lnTo>
                    <a:pt x="4944" y="22512"/>
                  </a:lnTo>
                  <a:lnTo>
                    <a:pt x="5175" y="22204"/>
                  </a:lnTo>
                  <a:lnTo>
                    <a:pt x="5330" y="21895"/>
                  </a:lnTo>
                  <a:lnTo>
                    <a:pt x="5407" y="21740"/>
                  </a:lnTo>
                  <a:lnTo>
                    <a:pt x="5407" y="21586"/>
                  </a:lnTo>
                  <a:lnTo>
                    <a:pt x="5368" y="21470"/>
                  </a:lnTo>
                  <a:lnTo>
                    <a:pt x="5291" y="21315"/>
                  </a:lnTo>
                  <a:lnTo>
                    <a:pt x="5446" y="21238"/>
                  </a:lnTo>
                  <a:lnTo>
                    <a:pt x="5677" y="21161"/>
                  </a:lnTo>
                  <a:close/>
                  <a:moveTo>
                    <a:pt x="4905" y="20466"/>
                  </a:moveTo>
                  <a:lnTo>
                    <a:pt x="5175" y="20736"/>
                  </a:lnTo>
                  <a:lnTo>
                    <a:pt x="5484" y="21006"/>
                  </a:lnTo>
                  <a:lnTo>
                    <a:pt x="5252" y="21084"/>
                  </a:lnTo>
                  <a:lnTo>
                    <a:pt x="5021" y="21161"/>
                  </a:lnTo>
                  <a:lnTo>
                    <a:pt x="4982" y="21200"/>
                  </a:lnTo>
                  <a:lnTo>
                    <a:pt x="4944" y="21277"/>
                  </a:lnTo>
                  <a:lnTo>
                    <a:pt x="4982" y="21354"/>
                  </a:lnTo>
                  <a:lnTo>
                    <a:pt x="5021" y="21393"/>
                  </a:lnTo>
                  <a:lnTo>
                    <a:pt x="5059" y="21470"/>
                  </a:lnTo>
                  <a:lnTo>
                    <a:pt x="5098" y="21547"/>
                  </a:lnTo>
                  <a:lnTo>
                    <a:pt x="5059" y="21779"/>
                  </a:lnTo>
                  <a:lnTo>
                    <a:pt x="4905" y="22049"/>
                  </a:lnTo>
                  <a:lnTo>
                    <a:pt x="4750" y="22358"/>
                  </a:lnTo>
                  <a:lnTo>
                    <a:pt x="4364" y="22937"/>
                  </a:lnTo>
                  <a:lnTo>
                    <a:pt x="4133" y="23323"/>
                  </a:lnTo>
                  <a:lnTo>
                    <a:pt x="3940" y="23748"/>
                  </a:lnTo>
                  <a:lnTo>
                    <a:pt x="3862" y="24212"/>
                  </a:lnTo>
                  <a:lnTo>
                    <a:pt x="3824" y="24714"/>
                  </a:lnTo>
                  <a:lnTo>
                    <a:pt x="3862" y="25177"/>
                  </a:lnTo>
                  <a:lnTo>
                    <a:pt x="3940" y="25409"/>
                  </a:lnTo>
                  <a:lnTo>
                    <a:pt x="4017" y="25640"/>
                  </a:lnTo>
                  <a:lnTo>
                    <a:pt x="4133" y="25872"/>
                  </a:lnTo>
                  <a:lnTo>
                    <a:pt x="4248" y="26065"/>
                  </a:lnTo>
                  <a:lnTo>
                    <a:pt x="4287" y="26104"/>
                  </a:lnTo>
                  <a:lnTo>
                    <a:pt x="4364" y="26104"/>
                  </a:lnTo>
                  <a:lnTo>
                    <a:pt x="4403" y="26065"/>
                  </a:lnTo>
                  <a:lnTo>
                    <a:pt x="4442" y="25988"/>
                  </a:lnTo>
                  <a:lnTo>
                    <a:pt x="4480" y="25988"/>
                  </a:lnTo>
                  <a:lnTo>
                    <a:pt x="4828" y="25602"/>
                  </a:lnTo>
                  <a:lnTo>
                    <a:pt x="5175" y="25215"/>
                  </a:lnTo>
                  <a:lnTo>
                    <a:pt x="5484" y="24791"/>
                  </a:lnTo>
                  <a:lnTo>
                    <a:pt x="5793" y="24366"/>
                  </a:lnTo>
                  <a:lnTo>
                    <a:pt x="6025" y="23903"/>
                  </a:lnTo>
                  <a:lnTo>
                    <a:pt x="6256" y="23439"/>
                  </a:lnTo>
                  <a:lnTo>
                    <a:pt x="6450" y="22937"/>
                  </a:lnTo>
                  <a:lnTo>
                    <a:pt x="6604" y="22435"/>
                  </a:lnTo>
                  <a:lnTo>
                    <a:pt x="6720" y="22551"/>
                  </a:lnTo>
                  <a:lnTo>
                    <a:pt x="6913" y="22590"/>
                  </a:lnTo>
                  <a:lnTo>
                    <a:pt x="6952" y="22628"/>
                  </a:lnTo>
                  <a:lnTo>
                    <a:pt x="7029" y="22590"/>
                  </a:lnTo>
                  <a:lnTo>
                    <a:pt x="7067" y="22512"/>
                  </a:lnTo>
                  <a:lnTo>
                    <a:pt x="7067" y="22474"/>
                  </a:lnTo>
                  <a:lnTo>
                    <a:pt x="7145" y="21895"/>
                  </a:lnTo>
                  <a:lnTo>
                    <a:pt x="7608" y="22010"/>
                  </a:lnTo>
                  <a:lnTo>
                    <a:pt x="7724" y="22512"/>
                  </a:lnTo>
                  <a:lnTo>
                    <a:pt x="7762" y="23014"/>
                  </a:lnTo>
                  <a:lnTo>
                    <a:pt x="7801" y="23555"/>
                  </a:lnTo>
                  <a:lnTo>
                    <a:pt x="7801" y="24057"/>
                  </a:lnTo>
                  <a:lnTo>
                    <a:pt x="7608" y="23903"/>
                  </a:lnTo>
                  <a:lnTo>
                    <a:pt x="7492" y="23671"/>
                  </a:lnTo>
                  <a:lnTo>
                    <a:pt x="7376" y="23439"/>
                  </a:lnTo>
                  <a:lnTo>
                    <a:pt x="7338" y="23169"/>
                  </a:lnTo>
                  <a:lnTo>
                    <a:pt x="7338" y="23092"/>
                  </a:lnTo>
                  <a:lnTo>
                    <a:pt x="7299" y="23053"/>
                  </a:lnTo>
                  <a:lnTo>
                    <a:pt x="7183" y="23014"/>
                  </a:lnTo>
                  <a:lnTo>
                    <a:pt x="7106" y="23014"/>
                  </a:lnTo>
                  <a:lnTo>
                    <a:pt x="7067" y="23053"/>
                  </a:lnTo>
                  <a:lnTo>
                    <a:pt x="7029" y="23092"/>
                  </a:lnTo>
                  <a:lnTo>
                    <a:pt x="6990" y="23169"/>
                  </a:lnTo>
                  <a:lnTo>
                    <a:pt x="6952" y="23787"/>
                  </a:lnTo>
                  <a:lnTo>
                    <a:pt x="6797" y="24405"/>
                  </a:lnTo>
                  <a:lnTo>
                    <a:pt x="6681" y="24675"/>
                  </a:lnTo>
                  <a:lnTo>
                    <a:pt x="6565" y="24984"/>
                  </a:lnTo>
                  <a:lnTo>
                    <a:pt x="6411" y="25254"/>
                  </a:lnTo>
                  <a:lnTo>
                    <a:pt x="6218" y="25524"/>
                  </a:lnTo>
                  <a:lnTo>
                    <a:pt x="5832" y="25988"/>
                  </a:lnTo>
                  <a:lnTo>
                    <a:pt x="5600" y="26219"/>
                  </a:lnTo>
                  <a:lnTo>
                    <a:pt x="5368" y="26451"/>
                  </a:lnTo>
                  <a:lnTo>
                    <a:pt x="5098" y="26644"/>
                  </a:lnTo>
                  <a:lnTo>
                    <a:pt x="4828" y="26799"/>
                  </a:lnTo>
                  <a:lnTo>
                    <a:pt x="4557" y="26953"/>
                  </a:lnTo>
                  <a:lnTo>
                    <a:pt x="4248" y="27030"/>
                  </a:lnTo>
                  <a:lnTo>
                    <a:pt x="4017" y="27030"/>
                  </a:lnTo>
                  <a:lnTo>
                    <a:pt x="3862" y="26992"/>
                  </a:lnTo>
                  <a:lnTo>
                    <a:pt x="3708" y="26915"/>
                  </a:lnTo>
                  <a:lnTo>
                    <a:pt x="3592" y="26760"/>
                  </a:lnTo>
                  <a:lnTo>
                    <a:pt x="3515" y="26606"/>
                  </a:lnTo>
                  <a:lnTo>
                    <a:pt x="3438" y="26413"/>
                  </a:lnTo>
                  <a:lnTo>
                    <a:pt x="3322" y="25988"/>
                  </a:lnTo>
                  <a:lnTo>
                    <a:pt x="3206" y="25293"/>
                  </a:lnTo>
                  <a:lnTo>
                    <a:pt x="3167" y="24945"/>
                  </a:lnTo>
                  <a:lnTo>
                    <a:pt x="3167" y="24598"/>
                  </a:lnTo>
                  <a:lnTo>
                    <a:pt x="3206" y="24173"/>
                  </a:lnTo>
                  <a:lnTo>
                    <a:pt x="3283" y="23787"/>
                  </a:lnTo>
                  <a:lnTo>
                    <a:pt x="3360" y="23401"/>
                  </a:lnTo>
                  <a:lnTo>
                    <a:pt x="3515" y="23014"/>
                  </a:lnTo>
                  <a:lnTo>
                    <a:pt x="3708" y="22667"/>
                  </a:lnTo>
                  <a:lnTo>
                    <a:pt x="3901" y="22319"/>
                  </a:lnTo>
                  <a:lnTo>
                    <a:pt x="4171" y="22010"/>
                  </a:lnTo>
                  <a:lnTo>
                    <a:pt x="4480" y="21702"/>
                  </a:lnTo>
                  <a:lnTo>
                    <a:pt x="4519" y="21624"/>
                  </a:lnTo>
                  <a:lnTo>
                    <a:pt x="4519" y="21547"/>
                  </a:lnTo>
                  <a:lnTo>
                    <a:pt x="4442" y="21470"/>
                  </a:lnTo>
                  <a:lnTo>
                    <a:pt x="4364" y="21431"/>
                  </a:lnTo>
                  <a:lnTo>
                    <a:pt x="3553" y="21315"/>
                  </a:lnTo>
                  <a:lnTo>
                    <a:pt x="3862" y="21045"/>
                  </a:lnTo>
                  <a:lnTo>
                    <a:pt x="4171" y="20775"/>
                  </a:lnTo>
                  <a:lnTo>
                    <a:pt x="4519" y="20582"/>
                  </a:lnTo>
                  <a:lnTo>
                    <a:pt x="4905" y="20466"/>
                  </a:lnTo>
                  <a:close/>
                  <a:moveTo>
                    <a:pt x="18845" y="0"/>
                  </a:moveTo>
                  <a:lnTo>
                    <a:pt x="18806" y="77"/>
                  </a:lnTo>
                  <a:lnTo>
                    <a:pt x="18729" y="39"/>
                  </a:lnTo>
                  <a:lnTo>
                    <a:pt x="18652" y="39"/>
                  </a:lnTo>
                  <a:lnTo>
                    <a:pt x="17455" y="618"/>
                  </a:lnTo>
                  <a:lnTo>
                    <a:pt x="16296" y="1236"/>
                  </a:lnTo>
                  <a:lnTo>
                    <a:pt x="15215" y="1931"/>
                  </a:lnTo>
                  <a:lnTo>
                    <a:pt x="14134" y="2664"/>
                  </a:lnTo>
                  <a:lnTo>
                    <a:pt x="13091" y="3475"/>
                  </a:lnTo>
                  <a:lnTo>
                    <a:pt x="12087" y="4325"/>
                  </a:lnTo>
                  <a:lnTo>
                    <a:pt x="11161" y="5213"/>
                  </a:lnTo>
                  <a:lnTo>
                    <a:pt x="10272" y="6178"/>
                  </a:lnTo>
                  <a:lnTo>
                    <a:pt x="9384" y="7144"/>
                  </a:lnTo>
                  <a:lnTo>
                    <a:pt x="8573" y="8186"/>
                  </a:lnTo>
                  <a:lnTo>
                    <a:pt x="7840" y="9268"/>
                  </a:lnTo>
                  <a:lnTo>
                    <a:pt x="7145" y="10387"/>
                  </a:lnTo>
                  <a:lnTo>
                    <a:pt x="6643" y="11276"/>
                  </a:lnTo>
                  <a:lnTo>
                    <a:pt x="6179" y="12164"/>
                  </a:lnTo>
                  <a:lnTo>
                    <a:pt x="5368" y="12241"/>
                  </a:lnTo>
                  <a:lnTo>
                    <a:pt x="4557" y="12395"/>
                  </a:lnTo>
                  <a:lnTo>
                    <a:pt x="3785" y="12627"/>
                  </a:lnTo>
                  <a:lnTo>
                    <a:pt x="3013" y="12936"/>
                  </a:lnTo>
                  <a:lnTo>
                    <a:pt x="2936" y="12975"/>
                  </a:lnTo>
                  <a:lnTo>
                    <a:pt x="2897" y="13013"/>
                  </a:lnTo>
                  <a:lnTo>
                    <a:pt x="2897" y="13168"/>
                  </a:lnTo>
                  <a:lnTo>
                    <a:pt x="2704" y="13361"/>
                  </a:lnTo>
                  <a:lnTo>
                    <a:pt x="2549" y="13592"/>
                  </a:lnTo>
                  <a:lnTo>
                    <a:pt x="2395" y="13863"/>
                  </a:lnTo>
                  <a:lnTo>
                    <a:pt x="2279" y="14133"/>
                  </a:lnTo>
                  <a:lnTo>
                    <a:pt x="2086" y="14712"/>
                  </a:lnTo>
                  <a:lnTo>
                    <a:pt x="1854" y="15214"/>
                  </a:lnTo>
                  <a:lnTo>
                    <a:pt x="1430" y="15987"/>
                  </a:lnTo>
                  <a:lnTo>
                    <a:pt x="1005" y="16759"/>
                  </a:lnTo>
                  <a:lnTo>
                    <a:pt x="541" y="17493"/>
                  </a:lnTo>
                  <a:lnTo>
                    <a:pt x="39" y="18226"/>
                  </a:lnTo>
                  <a:lnTo>
                    <a:pt x="1" y="18303"/>
                  </a:lnTo>
                  <a:lnTo>
                    <a:pt x="1" y="18381"/>
                  </a:lnTo>
                  <a:lnTo>
                    <a:pt x="39" y="18419"/>
                  </a:lnTo>
                  <a:lnTo>
                    <a:pt x="117" y="18458"/>
                  </a:lnTo>
                  <a:lnTo>
                    <a:pt x="117" y="18535"/>
                  </a:lnTo>
                  <a:lnTo>
                    <a:pt x="117" y="18612"/>
                  </a:lnTo>
                  <a:lnTo>
                    <a:pt x="155" y="18651"/>
                  </a:lnTo>
                  <a:lnTo>
                    <a:pt x="233" y="18690"/>
                  </a:lnTo>
                  <a:lnTo>
                    <a:pt x="1159" y="18612"/>
                  </a:lnTo>
                  <a:lnTo>
                    <a:pt x="2086" y="18574"/>
                  </a:lnTo>
                  <a:lnTo>
                    <a:pt x="3901" y="18381"/>
                  </a:lnTo>
                  <a:lnTo>
                    <a:pt x="3978" y="18342"/>
                  </a:lnTo>
                  <a:lnTo>
                    <a:pt x="4055" y="18265"/>
                  </a:lnTo>
                  <a:lnTo>
                    <a:pt x="4596" y="17106"/>
                  </a:lnTo>
                  <a:lnTo>
                    <a:pt x="5252" y="15987"/>
                  </a:lnTo>
                  <a:lnTo>
                    <a:pt x="5291" y="16566"/>
                  </a:lnTo>
                  <a:lnTo>
                    <a:pt x="5446" y="17106"/>
                  </a:lnTo>
                  <a:lnTo>
                    <a:pt x="5600" y="17647"/>
                  </a:lnTo>
                  <a:lnTo>
                    <a:pt x="5832" y="18188"/>
                  </a:lnTo>
                  <a:lnTo>
                    <a:pt x="5446" y="18381"/>
                  </a:lnTo>
                  <a:lnTo>
                    <a:pt x="5059" y="18651"/>
                  </a:lnTo>
                  <a:lnTo>
                    <a:pt x="4673" y="18960"/>
                  </a:lnTo>
                  <a:lnTo>
                    <a:pt x="4519" y="19153"/>
                  </a:lnTo>
                  <a:lnTo>
                    <a:pt x="4403" y="19346"/>
                  </a:lnTo>
                  <a:lnTo>
                    <a:pt x="4403" y="19423"/>
                  </a:lnTo>
                  <a:lnTo>
                    <a:pt x="4442" y="19501"/>
                  </a:lnTo>
                  <a:lnTo>
                    <a:pt x="4442" y="19539"/>
                  </a:lnTo>
                  <a:lnTo>
                    <a:pt x="4442" y="19616"/>
                  </a:lnTo>
                  <a:lnTo>
                    <a:pt x="4596" y="19964"/>
                  </a:lnTo>
                  <a:lnTo>
                    <a:pt x="4789" y="20273"/>
                  </a:lnTo>
                  <a:lnTo>
                    <a:pt x="4519" y="20311"/>
                  </a:lnTo>
                  <a:lnTo>
                    <a:pt x="4287" y="20389"/>
                  </a:lnTo>
                  <a:lnTo>
                    <a:pt x="4055" y="20504"/>
                  </a:lnTo>
                  <a:lnTo>
                    <a:pt x="3862" y="20620"/>
                  </a:lnTo>
                  <a:lnTo>
                    <a:pt x="3669" y="20775"/>
                  </a:lnTo>
                  <a:lnTo>
                    <a:pt x="3476" y="20968"/>
                  </a:lnTo>
                  <a:lnTo>
                    <a:pt x="3283" y="21161"/>
                  </a:lnTo>
                  <a:lnTo>
                    <a:pt x="3129" y="21354"/>
                  </a:lnTo>
                  <a:lnTo>
                    <a:pt x="3090" y="21431"/>
                  </a:lnTo>
                  <a:lnTo>
                    <a:pt x="3129" y="21508"/>
                  </a:lnTo>
                  <a:lnTo>
                    <a:pt x="3167" y="21586"/>
                  </a:lnTo>
                  <a:lnTo>
                    <a:pt x="3244" y="21624"/>
                  </a:lnTo>
                  <a:lnTo>
                    <a:pt x="4017" y="21702"/>
                  </a:lnTo>
                  <a:lnTo>
                    <a:pt x="3746" y="22010"/>
                  </a:lnTo>
                  <a:lnTo>
                    <a:pt x="3476" y="22358"/>
                  </a:lnTo>
                  <a:lnTo>
                    <a:pt x="3283" y="22706"/>
                  </a:lnTo>
                  <a:lnTo>
                    <a:pt x="3129" y="23092"/>
                  </a:lnTo>
                  <a:lnTo>
                    <a:pt x="3013" y="23478"/>
                  </a:lnTo>
                  <a:lnTo>
                    <a:pt x="2897" y="23864"/>
                  </a:lnTo>
                  <a:lnTo>
                    <a:pt x="2858" y="24289"/>
                  </a:lnTo>
                  <a:lnTo>
                    <a:pt x="2858" y="24714"/>
                  </a:lnTo>
                  <a:lnTo>
                    <a:pt x="2858" y="25370"/>
                  </a:lnTo>
                  <a:lnTo>
                    <a:pt x="2897" y="25795"/>
                  </a:lnTo>
                  <a:lnTo>
                    <a:pt x="2974" y="26219"/>
                  </a:lnTo>
                  <a:lnTo>
                    <a:pt x="3090" y="26644"/>
                  </a:lnTo>
                  <a:lnTo>
                    <a:pt x="3244" y="26992"/>
                  </a:lnTo>
                  <a:lnTo>
                    <a:pt x="3360" y="27146"/>
                  </a:lnTo>
                  <a:lnTo>
                    <a:pt x="3438" y="27262"/>
                  </a:lnTo>
                  <a:lnTo>
                    <a:pt x="3553" y="27378"/>
                  </a:lnTo>
                  <a:lnTo>
                    <a:pt x="3708" y="27417"/>
                  </a:lnTo>
                  <a:lnTo>
                    <a:pt x="3862" y="27455"/>
                  </a:lnTo>
                  <a:lnTo>
                    <a:pt x="4017" y="27455"/>
                  </a:lnTo>
                  <a:lnTo>
                    <a:pt x="4364" y="27417"/>
                  </a:lnTo>
                  <a:lnTo>
                    <a:pt x="4750" y="27262"/>
                  </a:lnTo>
                  <a:lnTo>
                    <a:pt x="5098" y="27069"/>
                  </a:lnTo>
                  <a:lnTo>
                    <a:pt x="5407" y="26837"/>
                  </a:lnTo>
                  <a:lnTo>
                    <a:pt x="5716" y="26567"/>
                  </a:lnTo>
                  <a:lnTo>
                    <a:pt x="6218" y="26065"/>
                  </a:lnTo>
                  <a:lnTo>
                    <a:pt x="6565" y="25602"/>
                  </a:lnTo>
                  <a:lnTo>
                    <a:pt x="6874" y="25100"/>
                  </a:lnTo>
                  <a:lnTo>
                    <a:pt x="7106" y="24559"/>
                  </a:lnTo>
                  <a:lnTo>
                    <a:pt x="7260" y="23980"/>
                  </a:lnTo>
                  <a:lnTo>
                    <a:pt x="7376" y="24134"/>
                  </a:lnTo>
                  <a:lnTo>
                    <a:pt x="7531" y="24289"/>
                  </a:lnTo>
                  <a:lnTo>
                    <a:pt x="7685" y="24405"/>
                  </a:lnTo>
                  <a:lnTo>
                    <a:pt x="7878" y="24520"/>
                  </a:lnTo>
                  <a:lnTo>
                    <a:pt x="7955" y="24559"/>
                  </a:lnTo>
                  <a:lnTo>
                    <a:pt x="8033" y="24520"/>
                  </a:lnTo>
                  <a:lnTo>
                    <a:pt x="8110" y="24482"/>
                  </a:lnTo>
                  <a:lnTo>
                    <a:pt x="8110" y="24366"/>
                  </a:lnTo>
                  <a:lnTo>
                    <a:pt x="8149" y="23787"/>
                  </a:lnTo>
                  <a:lnTo>
                    <a:pt x="8149" y="23208"/>
                  </a:lnTo>
                  <a:lnTo>
                    <a:pt x="8071" y="22628"/>
                  </a:lnTo>
                  <a:lnTo>
                    <a:pt x="7955" y="22049"/>
                  </a:lnTo>
                  <a:lnTo>
                    <a:pt x="8535" y="22049"/>
                  </a:lnTo>
                  <a:lnTo>
                    <a:pt x="8651" y="22010"/>
                  </a:lnTo>
                  <a:lnTo>
                    <a:pt x="8728" y="21972"/>
                  </a:lnTo>
                  <a:lnTo>
                    <a:pt x="8766" y="21933"/>
                  </a:lnTo>
                  <a:lnTo>
                    <a:pt x="8766" y="21895"/>
                  </a:lnTo>
                  <a:lnTo>
                    <a:pt x="8844" y="21006"/>
                  </a:lnTo>
                  <a:lnTo>
                    <a:pt x="8921" y="20543"/>
                  </a:lnTo>
                  <a:lnTo>
                    <a:pt x="8998" y="20118"/>
                  </a:lnTo>
                  <a:lnTo>
                    <a:pt x="9153" y="20118"/>
                  </a:lnTo>
                  <a:lnTo>
                    <a:pt x="9577" y="20041"/>
                  </a:lnTo>
                  <a:lnTo>
                    <a:pt x="9963" y="19964"/>
                  </a:lnTo>
                  <a:lnTo>
                    <a:pt x="10311" y="19809"/>
                  </a:lnTo>
                  <a:lnTo>
                    <a:pt x="10659" y="19655"/>
                  </a:lnTo>
                  <a:lnTo>
                    <a:pt x="10157" y="20389"/>
                  </a:lnTo>
                  <a:lnTo>
                    <a:pt x="9616" y="21161"/>
                  </a:lnTo>
                  <a:lnTo>
                    <a:pt x="9577" y="21238"/>
                  </a:lnTo>
                  <a:lnTo>
                    <a:pt x="9616" y="21354"/>
                  </a:lnTo>
                  <a:lnTo>
                    <a:pt x="9963" y="22049"/>
                  </a:lnTo>
                  <a:lnTo>
                    <a:pt x="10272" y="22783"/>
                  </a:lnTo>
                  <a:lnTo>
                    <a:pt x="10581" y="23516"/>
                  </a:lnTo>
                  <a:lnTo>
                    <a:pt x="10813" y="24250"/>
                  </a:lnTo>
                  <a:lnTo>
                    <a:pt x="10890" y="24327"/>
                  </a:lnTo>
                  <a:lnTo>
                    <a:pt x="11006" y="24405"/>
                  </a:lnTo>
                  <a:lnTo>
                    <a:pt x="11122" y="24405"/>
                  </a:lnTo>
                  <a:lnTo>
                    <a:pt x="11199" y="24289"/>
                  </a:lnTo>
                  <a:lnTo>
                    <a:pt x="13130" y="21740"/>
                  </a:lnTo>
                  <a:lnTo>
                    <a:pt x="14095" y="20389"/>
                  </a:lnTo>
                  <a:lnTo>
                    <a:pt x="14520" y="19732"/>
                  </a:lnTo>
                  <a:lnTo>
                    <a:pt x="14945" y="19037"/>
                  </a:lnTo>
                  <a:lnTo>
                    <a:pt x="14983" y="18960"/>
                  </a:lnTo>
                  <a:lnTo>
                    <a:pt x="14945" y="18883"/>
                  </a:lnTo>
                  <a:lnTo>
                    <a:pt x="14790" y="18535"/>
                  </a:lnTo>
                  <a:lnTo>
                    <a:pt x="14597" y="18149"/>
                  </a:lnTo>
                  <a:lnTo>
                    <a:pt x="14288" y="17454"/>
                  </a:lnTo>
                  <a:lnTo>
                    <a:pt x="13786" y="16180"/>
                  </a:lnTo>
                  <a:lnTo>
                    <a:pt x="14211" y="15369"/>
                  </a:lnTo>
                  <a:lnTo>
                    <a:pt x="14674" y="14558"/>
                  </a:lnTo>
                  <a:lnTo>
                    <a:pt x="15061" y="13708"/>
                  </a:lnTo>
                  <a:lnTo>
                    <a:pt x="15447" y="12897"/>
                  </a:lnTo>
                  <a:lnTo>
                    <a:pt x="16065" y="11391"/>
                  </a:lnTo>
                  <a:lnTo>
                    <a:pt x="16644" y="9885"/>
                  </a:lnTo>
                  <a:lnTo>
                    <a:pt x="17146" y="8341"/>
                  </a:lnTo>
                  <a:lnTo>
                    <a:pt x="17609" y="6796"/>
                  </a:lnTo>
                  <a:lnTo>
                    <a:pt x="17995" y="5213"/>
                  </a:lnTo>
                  <a:lnTo>
                    <a:pt x="18382" y="3630"/>
                  </a:lnTo>
                  <a:lnTo>
                    <a:pt x="18729" y="2047"/>
                  </a:lnTo>
                  <a:lnTo>
                    <a:pt x="19038" y="463"/>
                  </a:lnTo>
                  <a:lnTo>
                    <a:pt x="19038" y="386"/>
                  </a:lnTo>
                  <a:lnTo>
                    <a:pt x="18999" y="309"/>
                  </a:lnTo>
                  <a:lnTo>
                    <a:pt x="18999" y="232"/>
                  </a:lnTo>
                  <a:lnTo>
                    <a:pt x="18999" y="77"/>
                  </a:lnTo>
                  <a:lnTo>
                    <a:pt x="18961" y="39"/>
                  </a:lnTo>
                  <a:lnTo>
                    <a:pt x="1888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13"/>
            <p:cNvSpPr/>
            <p:nvPr/>
          </p:nvSpPr>
          <p:spPr>
            <a:xfrm>
              <a:off x="1663975" y="3660175"/>
              <a:ext cx="229775" cy="419975"/>
            </a:xfrm>
            <a:custGeom>
              <a:avLst/>
              <a:gdLst/>
              <a:ahLst/>
              <a:cxnLst/>
              <a:rect l="l" t="t" r="r" b="b"/>
              <a:pathLst>
                <a:path w="9191" h="16799" extrusionOk="0">
                  <a:moveTo>
                    <a:pt x="77" y="1"/>
                  </a:moveTo>
                  <a:lnTo>
                    <a:pt x="0" y="271"/>
                  </a:lnTo>
                  <a:lnTo>
                    <a:pt x="2124" y="1275"/>
                  </a:lnTo>
                  <a:lnTo>
                    <a:pt x="4286" y="2240"/>
                  </a:lnTo>
                  <a:lnTo>
                    <a:pt x="5290" y="2742"/>
                  </a:lnTo>
                  <a:lnTo>
                    <a:pt x="6294" y="3244"/>
                  </a:lnTo>
                  <a:lnTo>
                    <a:pt x="7298" y="3746"/>
                  </a:lnTo>
                  <a:lnTo>
                    <a:pt x="8302" y="4248"/>
                  </a:lnTo>
                  <a:lnTo>
                    <a:pt x="7028" y="4750"/>
                  </a:lnTo>
                  <a:lnTo>
                    <a:pt x="5792" y="5252"/>
                  </a:lnTo>
                  <a:lnTo>
                    <a:pt x="5947" y="5677"/>
                  </a:lnTo>
                  <a:lnTo>
                    <a:pt x="7298" y="5175"/>
                  </a:lnTo>
                  <a:lnTo>
                    <a:pt x="7955" y="4905"/>
                  </a:lnTo>
                  <a:lnTo>
                    <a:pt x="8611" y="4596"/>
                  </a:lnTo>
                  <a:lnTo>
                    <a:pt x="8457" y="5136"/>
                  </a:lnTo>
                  <a:lnTo>
                    <a:pt x="8341" y="5638"/>
                  </a:lnTo>
                  <a:lnTo>
                    <a:pt x="8148" y="6681"/>
                  </a:lnTo>
                  <a:lnTo>
                    <a:pt x="7839" y="8380"/>
                  </a:lnTo>
                  <a:lnTo>
                    <a:pt x="7569" y="10041"/>
                  </a:lnTo>
                  <a:lnTo>
                    <a:pt x="7028" y="13361"/>
                  </a:lnTo>
                  <a:lnTo>
                    <a:pt x="6796" y="15060"/>
                  </a:lnTo>
                  <a:lnTo>
                    <a:pt x="6681" y="15871"/>
                  </a:lnTo>
                  <a:lnTo>
                    <a:pt x="6642" y="16721"/>
                  </a:lnTo>
                  <a:lnTo>
                    <a:pt x="6989" y="16798"/>
                  </a:lnTo>
                  <a:lnTo>
                    <a:pt x="7298" y="15215"/>
                  </a:lnTo>
                  <a:lnTo>
                    <a:pt x="7530" y="13593"/>
                  </a:lnTo>
                  <a:lnTo>
                    <a:pt x="7723" y="12010"/>
                  </a:lnTo>
                  <a:lnTo>
                    <a:pt x="7955" y="10427"/>
                  </a:lnTo>
                  <a:lnTo>
                    <a:pt x="8225" y="8805"/>
                  </a:lnTo>
                  <a:lnTo>
                    <a:pt x="8495" y="7183"/>
                  </a:lnTo>
                  <a:lnTo>
                    <a:pt x="8689" y="6488"/>
                  </a:lnTo>
                  <a:lnTo>
                    <a:pt x="8882" y="5793"/>
                  </a:lnTo>
                  <a:lnTo>
                    <a:pt x="9036" y="5059"/>
                  </a:lnTo>
                  <a:lnTo>
                    <a:pt x="9152" y="4364"/>
                  </a:lnTo>
                  <a:lnTo>
                    <a:pt x="9152" y="4287"/>
                  </a:lnTo>
                  <a:lnTo>
                    <a:pt x="9190" y="4210"/>
                  </a:lnTo>
                  <a:lnTo>
                    <a:pt x="9113" y="4094"/>
                  </a:lnTo>
                  <a:lnTo>
                    <a:pt x="9036" y="4017"/>
                  </a:lnTo>
                  <a:lnTo>
                    <a:pt x="8920" y="4017"/>
                  </a:lnTo>
                  <a:lnTo>
                    <a:pt x="8882" y="4055"/>
                  </a:lnTo>
                  <a:lnTo>
                    <a:pt x="7839" y="3437"/>
                  </a:lnTo>
                  <a:lnTo>
                    <a:pt x="6758" y="2897"/>
                  </a:lnTo>
                  <a:lnTo>
                    <a:pt x="4595" y="1893"/>
                  </a:lnTo>
                  <a:lnTo>
                    <a:pt x="2356" y="927"/>
                  </a:lnTo>
                  <a:lnTo>
                    <a:pt x="1236" y="464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13"/>
            <p:cNvSpPr/>
            <p:nvPr/>
          </p:nvSpPr>
          <p:spPr>
            <a:xfrm>
              <a:off x="1792350" y="4089775"/>
              <a:ext cx="345650" cy="269350"/>
            </a:xfrm>
            <a:custGeom>
              <a:avLst/>
              <a:gdLst/>
              <a:ahLst/>
              <a:cxnLst/>
              <a:rect l="l" t="t" r="r" b="b"/>
              <a:pathLst>
                <a:path w="13826" h="10774" extrusionOk="0">
                  <a:moveTo>
                    <a:pt x="3438" y="1004"/>
                  </a:moveTo>
                  <a:lnTo>
                    <a:pt x="3515" y="1081"/>
                  </a:lnTo>
                  <a:lnTo>
                    <a:pt x="3631" y="1159"/>
                  </a:lnTo>
                  <a:lnTo>
                    <a:pt x="3669" y="1275"/>
                  </a:lnTo>
                  <a:lnTo>
                    <a:pt x="3669" y="1429"/>
                  </a:lnTo>
                  <a:lnTo>
                    <a:pt x="3592" y="1661"/>
                  </a:lnTo>
                  <a:lnTo>
                    <a:pt x="3515" y="1815"/>
                  </a:lnTo>
                  <a:lnTo>
                    <a:pt x="3360" y="1931"/>
                  </a:lnTo>
                  <a:lnTo>
                    <a:pt x="3167" y="1970"/>
                  </a:lnTo>
                  <a:lnTo>
                    <a:pt x="2974" y="2008"/>
                  </a:lnTo>
                  <a:lnTo>
                    <a:pt x="2781" y="2008"/>
                  </a:lnTo>
                  <a:lnTo>
                    <a:pt x="2356" y="1931"/>
                  </a:lnTo>
                  <a:lnTo>
                    <a:pt x="2395" y="1892"/>
                  </a:lnTo>
                  <a:lnTo>
                    <a:pt x="2472" y="1661"/>
                  </a:lnTo>
                  <a:lnTo>
                    <a:pt x="2588" y="1429"/>
                  </a:lnTo>
                  <a:lnTo>
                    <a:pt x="2704" y="1236"/>
                  </a:lnTo>
                  <a:lnTo>
                    <a:pt x="2897" y="1081"/>
                  </a:lnTo>
                  <a:lnTo>
                    <a:pt x="3013" y="1004"/>
                  </a:lnTo>
                  <a:close/>
                  <a:moveTo>
                    <a:pt x="1044" y="1468"/>
                  </a:moveTo>
                  <a:lnTo>
                    <a:pt x="1237" y="1545"/>
                  </a:lnTo>
                  <a:lnTo>
                    <a:pt x="1430" y="1622"/>
                  </a:lnTo>
                  <a:lnTo>
                    <a:pt x="1623" y="1777"/>
                  </a:lnTo>
                  <a:lnTo>
                    <a:pt x="1816" y="1892"/>
                  </a:lnTo>
                  <a:lnTo>
                    <a:pt x="1507" y="2201"/>
                  </a:lnTo>
                  <a:lnTo>
                    <a:pt x="1314" y="2356"/>
                  </a:lnTo>
                  <a:lnTo>
                    <a:pt x="1121" y="2433"/>
                  </a:lnTo>
                  <a:lnTo>
                    <a:pt x="966" y="2472"/>
                  </a:lnTo>
                  <a:lnTo>
                    <a:pt x="812" y="2472"/>
                  </a:lnTo>
                  <a:lnTo>
                    <a:pt x="696" y="2433"/>
                  </a:lnTo>
                  <a:lnTo>
                    <a:pt x="580" y="2394"/>
                  </a:lnTo>
                  <a:lnTo>
                    <a:pt x="464" y="2317"/>
                  </a:lnTo>
                  <a:lnTo>
                    <a:pt x="387" y="2201"/>
                  </a:lnTo>
                  <a:lnTo>
                    <a:pt x="387" y="2085"/>
                  </a:lnTo>
                  <a:lnTo>
                    <a:pt x="426" y="1892"/>
                  </a:lnTo>
                  <a:lnTo>
                    <a:pt x="503" y="1699"/>
                  </a:lnTo>
                  <a:lnTo>
                    <a:pt x="657" y="1545"/>
                  </a:lnTo>
                  <a:lnTo>
                    <a:pt x="850" y="1468"/>
                  </a:lnTo>
                  <a:close/>
                  <a:moveTo>
                    <a:pt x="4866" y="3823"/>
                  </a:moveTo>
                  <a:lnTo>
                    <a:pt x="5021" y="3862"/>
                  </a:lnTo>
                  <a:lnTo>
                    <a:pt x="5137" y="3939"/>
                  </a:lnTo>
                  <a:lnTo>
                    <a:pt x="5253" y="4055"/>
                  </a:lnTo>
                  <a:lnTo>
                    <a:pt x="5330" y="4171"/>
                  </a:lnTo>
                  <a:lnTo>
                    <a:pt x="5330" y="4325"/>
                  </a:lnTo>
                  <a:lnTo>
                    <a:pt x="5330" y="4441"/>
                  </a:lnTo>
                  <a:lnTo>
                    <a:pt x="5291" y="4557"/>
                  </a:lnTo>
                  <a:lnTo>
                    <a:pt x="5137" y="4788"/>
                  </a:lnTo>
                  <a:lnTo>
                    <a:pt x="4944" y="4982"/>
                  </a:lnTo>
                  <a:lnTo>
                    <a:pt x="4751" y="5097"/>
                  </a:lnTo>
                  <a:lnTo>
                    <a:pt x="4557" y="5136"/>
                  </a:lnTo>
                  <a:lnTo>
                    <a:pt x="4171" y="5213"/>
                  </a:lnTo>
                  <a:lnTo>
                    <a:pt x="4171" y="5213"/>
                  </a:lnTo>
                  <a:lnTo>
                    <a:pt x="4210" y="4750"/>
                  </a:lnTo>
                  <a:lnTo>
                    <a:pt x="4287" y="4557"/>
                  </a:lnTo>
                  <a:lnTo>
                    <a:pt x="4364" y="4325"/>
                  </a:lnTo>
                  <a:lnTo>
                    <a:pt x="4519" y="4055"/>
                  </a:lnTo>
                  <a:lnTo>
                    <a:pt x="4635" y="3978"/>
                  </a:lnTo>
                  <a:lnTo>
                    <a:pt x="4751" y="3900"/>
                  </a:lnTo>
                  <a:lnTo>
                    <a:pt x="4866" y="3823"/>
                  </a:lnTo>
                  <a:close/>
                  <a:moveTo>
                    <a:pt x="7299" y="4518"/>
                  </a:moveTo>
                  <a:lnTo>
                    <a:pt x="7415" y="4595"/>
                  </a:lnTo>
                  <a:lnTo>
                    <a:pt x="7492" y="4673"/>
                  </a:lnTo>
                  <a:lnTo>
                    <a:pt x="7531" y="4788"/>
                  </a:lnTo>
                  <a:lnTo>
                    <a:pt x="7569" y="4943"/>
                  </a:lnTo>
                  <a:lnTo>
                    <a:pt x="7608" y="5175"/>
                  </a:lnTo>
                  <a:lnTo>
                    <a:pt x="7569" y="5445"/>
                  </a:lnTo>
                  <a:lnTo>
                    <a:pt x="7531" y="5677"/>
                  </a:lnTo>
                  <a:lnTo>
                    <a:pt x="7454" y="5908"/>
                  </a:lnTo>
                  <a:lnTo>
                    <a:pt x="7299" y="6101"/>
                  </a:lnTo>
                  <a:lnTo>
                    <a:pt x="7145" y="6294"/>
                  </a:lnTo>
                  <a:lnTo>
                    <a:pt x="6913" y="5870"/>
                  </a:lnTo>
                  <a:lnTo>
                    <a:pt x="6797" y="5677"/>
                  </a:lnTo>
                  <a:lnTo>
                    <a:pt x="6759" y="5445"/>
                  </a:lnTo>
                  <a:lnTo>
                    <a:pt x="6720" y="5136"/>
                  </a:lnTo>
                  <a:lnTo>
                    <a:pt x="6759" y="4943"/>
                  </a:lnTo>
                  <a:lnTo>
                    <a:pt x="6797" y="4788"/>
                  </a:lnTo>
                  <a:lnTo>
                    <a:pt x="6874" y="4634"/>
                  </a:lnTo>
                  <a:lnTo>
                    <a:pt x="6990" y="4557"/>
                  </a:lnTo>
                  <a:lnTo>
                    <a:pt x="7106" y="4518"/>
                  </a:lnTo>
                  <a:close/>
                  <a:moveTo>
                    <a:pt x="11161" y="4982"/>
                  </a:moveTo>
                  <a:lnTo>
                    <a:pt x="11276" y="5059"/>
                  </a:lnTo>
                  <a:lnTo>
                    <a:pt x="11354" y="5136"/>
                  </a:lnTo>
                  <a:lnTo>
                    <a:pt x="11392" y="5252"/>
                  </a:lnTo>
                  <a:lnTo>
                    <a:pt x="11431" y="5368"/>
                  </a:lnTo>
                  <a:lnTo>
                    <a:pt x="11392" y="5677"/>
                  </a:lnTo>
                  <a:lnTo>
                    <a:pt x="11315" y="5986"/>
                  </a:lnTo>
                  <a:lnTo>
                    <a:pt x="11161" y="6217"/>
                  </a:lnTo>
                  <a:lnTo>
                    <a:pt x="11083" y="6333"/>
                  </a:lnTo>
                  <a:lnTo>
                    <a:pt x="10968" y="6372"/>
                  </a:lnTo>
                  <a:lnTo>
                    <a:pt x="10890" y="6410"/>
                  </a:lnTo>
                  <a:lnTo>
                    <a:pt x="10736" y="6410"/>
                  </a:lnTo>
                  <a:lnTo>
                    <a:pt x="10697" y="6449"/>
                  </a:lnTo>
                  <a:lnTo>
                    <a:pt x="10659" y="6449"/>
                  </a:lnTo>
                  <a:lnTo>
                    <a:pt x="10466" y="6101"/>
                  </a:lnTo>
                  <a:lnTo>
                    <a:pt x="10388" y="5947"/>
                  </a:lnTo>
                  <a:lnTo>
                    <a:pt x="10350" y="5715"/>
                  </a:lnTo>
                  <a:lnTo>
                    <a:pt x="10350" y="5484"/>
                  </a:lnTo>
                  <a:lnTo>
                    <a:pt x="10427" y="5252"/>
                  </a:lnTo>
                  <a:lnTo>
                    <a:pt x="10581" y="5097"/>
                  </a:lnTo>
                  <a:lnTo>
                    <a:pt x="10697" y="5059"/>
                  </a:lnTo>
                  <a:lnTo>
                    <a:pt x="10813" y="4982"/>
                  </a:lnTo>
                  <a:close/>
                  <a:moveTo>
                    <a:pt x="3052" y="5522"/>
                  </a:moveTo>
                  <a:lnTo>
                    <a:pt x="3476" y="5561"/>
                  </a:lnTo>
                  <a:lnTo>
                    <a:pt x="3283" y="5947"/>
                  </a:lnTo>
                  <a:lnTo>
                    <a:pt x="3167" y="6140"/>
                  </a:lnTo>
                  <a:lnTo>
                    <a:pt x="3013" y="6294"/>
                  </a:lnTo>
                  <a:lnTo>
                    <a:pt x="2858" y="6410"/>
                  </a:lnTo>
                  <a:lnTo>
                    <a:pt x="2704" y="6488"/>
                  </a:lnTo>
                  <a:lnTo>
                    <a:pt x="2472" y="6488"/>
                  </a:lnTo>
                  <a:lnTo>
                    <a:pt x="2279" y="6410"/>
                  </a:lnTo>
                  <a:lnTo>
                    <a:pt x="2125" y="6294"/>
                  </a:lnTo>
                  <a:lnTo>
                    <a:pt x="2086" y="6179"/>
                  </a:lnTo>
                  <a:lnTo>
                    <a:pt x="2086" y="6063"/>
                  </a:lnTo>
                  <a:lnTo>
                    <a:pt x="2125" y="5908"/>
                  </a:lnTo>
                  <a:lnTo>
                    <a:pt x="2241" y="5792"/>
                  </a:lnTo>
                  <a:lnTo>
                    <a:pt x="2356" y="5677"/>
                  </a:lnTo>
                  <a:lnTo>
                    <a:pt x="2472" y="5599"/>
                  </a:lnTo>
                  <a:lnTo>
                    <a:pt x="2588" y="5561"/>
                  </a:lnTo>
                  <a:lnTo>
                    <a:pt x="2820" y="5522"/>
                  </a:lnTo>
                  <a:close/>
                  <a:moveTo>
                    <a:pt x="7222" y="6796"/>
                  </a:moveTo>
                  <a:lnTo>
                    <a:pt x="7183" y="7260"/>
                  </a:lnTo>
                  <a:lnTo>
                    <a:pt x="7106" y="7453"/>
                  </a:lnTo>
                  <a:lnTo>
                    <a:pt x="7029" y="7685"/>
                  </a:lnTo>
                  <a:lnTo>
                    <a:pt x="6874" y="7916"/>
                  </a:lnTo>
                  <a:lnTo>
                    <a:pt x="6681" y="8148"/>
                  </a:lnTo>
                  <a:lnTo>
                    <a:pt x="6565" y="8225"/>
                  </a:lnTo>
                  <a:lnTo>
                    <a:pt x="6450" y="8264"/>
                  </a:lnTo>
                  <a:lnTo>
                    <a:pt x="6295" y="8302"/>
                  </a:lnTo>
                  <a:lnTo>
                    <a:pt x="6141" y="8225"/>
                  </a:lnTo>
                  <a:lnTo>
                    <a:pt x="6025" y="8148"/>
                  </a:lnTo>
                  <a:lnTo>
                    <a:pt x="5948" y="8032"/>
                  </a:lnTo>
                  <a:lnTo>
                    <a:pt x="5909" y="7916"/>
                  </a:lnTo>
                  <a:lnTo>
                    <a:pt x="5909" y="7800"/>
                  </a:lnTo>
                  <a:lnTo>
                    <a:pt x="5948" y="7646"/>
                  </a:lnTo>
                  <a:lnTo>
                    <a:pt x="6025" y="7530"/>
                  </a:lnTo>
                  <a:lnTo>
                    <a:pt x="6179" y="7298"/>
                  </a:lnTo>
                  <a:lnTo>
                    <a:pt x="6411" y="7144"/>
                  </a:lnTo>
                  <a:lnTo>
                    <a:pt x="6643" y="7028"/>
                  </a:lnTo>
                  <a:lnTo>
                    <a:pt x="7183" y="6835"/>
                  </a:lnTo>
                  <a:lnTo>
                    <a:pt x="7183" y="6796"/>
                  </a:lnTo>
                  <a:close/>
                  <a:moveTo>
                    <a:pt x="10620" y="7144"/>
                  </a:moveTo>
                  <a:lnTo>
                    <a:pt x="10659" y="7337"/>
                  </a:lnTo>
                  <a:lnTo>
                    <a:pt x="10697" y="7530"/>
                  </a:lnTo>
                  <a:lnTo>
                    <a:pt x="10697" y="7685"/>
                  </a:lnTo>
                  <a:lnTo>
                    <a:pt x="10659" y="7878"/>
                  </a:lnTo>
                  <a:lnTo>
                    <a:pt x="10620" y="8032"/>
                  </a:lnTo>
                  <a:lnTo>
                    <a:pt x="10504" y="8187"/>
                  </a:lnTo>
                  <a:lnTo>
                    <a:pt x="10427" y="8341"/>
                  </a:lnTo>
                  <a:lnTo>
                    <a:pt x="10272" y="8457"/>
                  </a:lnTo>
                  <a:lnTo>
                    <a:pt x="10118" y="8573"/>
                  </a:lnTo>
                  <a:lnTo>
                    <a:pt x="9925" y="8611"/>
                  </a:lnTo>
                  <a:lnTo>
                    <a:pt x="9848" y="8573"/>
                  </a:lnTo>
                  <a:lnTo>
                    <a:pt x="9770" y="8573"/>
                  </a:lnTo>
                  <a:lnTo>
                    <a:pt x="9732" y="8496"/>
                  </a:lnTo>
                  <a:lnTo>
                    <a:pt x="9655" y="8418"/>
                  </a:lnTo>
                  <a:lnTo>
                    <a:pt x="9616" y="8225"/>
                  </a:lnTo>
                  <a:lnTo>
                    <a:pt x="9655" y="8071"/>
                  </a:lnTo>
                  <a:lnTo>
                    <a:pt x="9732" y="7916"/>
                  </a:lnTo>
                  <a:lnTo>
                    <a:pt x="9809" y="7762"/>
                  </a:lnTo>
                  <a:lnTo>
                    <a:pt x="10002" y="7569"/>
                  </a:lnTo>
                  <a:lnTo>
                    <a:pt x="10195" y="7414"/>
                  </a:lnTo>
                  <a:lnTo>
                    <a:pt x="10388" y="7260"/>
                  </a:lnTo>
                  <a:lnTo>
                    <a:pt x="10620" y="7144"/>
                  </a:lnTo>
                  <a:close/>
                  <a:moveTo>
                    <a:pt x="1854" y="0"/>
                  </a:moveTo>
                  <a:lnTo>
                    <a:pt x="1507" y="39"/>
                  </a:lnTo>
                  <a:lnTo>
                    <a:pt x="1584" y="734"/>
                  </a:lnTo>
                  <a:lnTo>
                    <a:pt x="1700" y="1429"/>
                  </a:lnTo>
                  <a:lnTo>
                    <a:pt x="1584" y="1313"/>
                  </a:lnTo>
                  <a:lnTo>
                    <a:pt x="1430" y="1236"/>
                  </a:lnTo>
                  <a:lnTo>
                    <a:pt x="1275" y="1159"/>
                  </a:lnTo>
                  <a:lnTo>
                    <a:pt x="1082" y="1120"/>
                  </a:lnTo>
                  <a:lnTo>
                    <a:pt x="889" y="1120"/>
                  </a:lnTo>
                  <a:lnTo>
                    <a:pt x="735" y="1159"/>
                  </a:lnTo>
                  <a:lnTo>
                    <a:pt x="542" y="1236"/>
                  </a:lnTo>
                  <a:lnTo>
                    <a:pt x="387" y="1313"/>
                  </a:lnTo>
                  <a:lnTo>
                    <a:pt x="271" y="1429"/>
                  </a:lnTo>
                  <a:lnTo>
                    <a:pt x="155" y="1545"/>
                  </a:lnTo>
                  <a:lnTo>
                    <a:pt x="78" y="1738"/>
                  </a:lnTo>
                  <a:lnTo>
                    <a:pt x="40" y="1892"/>
                  </a:lnTo>
                  <a:lnTo>
                    <a:pt x="1" y="2085"/>
                  </a:lnTo>
                  <a:lnTo>
                    <a:pt x="40" y="2240"/>
                  </a:lnTo>
                  <a:lnTo>
                    <a:pt x="78" y="2394"/>
                  </a:lnTo>
                  <a:lnTo>
                    <a:pt x="155" y="2549"/>
                  </a:lnTo>
                  <a:lnTo>
                    <a:pt x="271" y="2665"/>
                  </a:lnTo>
                  <a:lnTo>
                    <a:pt x="387" y="2742"/>
                  </a:lnTo>
                  <a:lnTo>
                    <a:pt x="542" y="2819"/>
                  </a:lnTo>
                  <a:lnTo>
                    <a:pt x="735" y="2858"/>
                  </a:lnTo>
                  <a:lnTo>
                    <a:pt x="1044" y="2858"/>
                  </a:lnTo>
                  <a:lnTo>
                    <a:pt x="1352" y="2742"/>
                  </a:lnTo>
                  <a:lnTo>
                    <a:pt x="1661" y="2587"/>
                  </a:lnTo>
                  <a:lnTo>
                    <a:pt x="1932" y="2356"/>
                  </a:lnTo>
                  <a:lnTo>
                    <a:pt x="2163" y="3089"/>
                  </a:lnTo>
                  <a:lnTo>
                    <a:pt x="2434" y="3823"/>
                  </a:lnTo>
                  <a:lnTo>
                    <a:pt x="2820" y="4518"/>
                  </a:lnTo>
                  <a:lnTo>
                    <a:pt x="3013" y="4827"/>
                  </a:lnTo>
                  <a:lnTo>
                    <a:pt x="3245" y="5136"/>
                  </a:lnTo>
                  <a:lnTo>
                    <a:pt x="2936" y="5136"/>
                  </a:lnTo>
                  <a:lnTo>
                    <a:pt x="2588" y="5175"/>
                  </a:lnTo>
                  <a:lnTo>
                    <a:pt x="2318" y="5252"/>
                  </a:lnTo>
                  <a:lnTo>
                    <a:pt x="2048" y="5445"/>
                  </a:lnTo>
                  <a:lnTo>
                    <a:pt x="1932" y="5561"/>
                  </a:lnTo>
                  <a:lnTo>
                    <a:pt x="1854" y="5677"/>
                  </a:lnTo>
                  <a:lnTo>
                    <a:pt x="1777" y="5831"/>
                  </a:lnTo>
                  <a:lnTo>
                    <a:pt x="1739" y="5986"/>
                  </a:lnTo>
                  <a:lnTo>
                    <a:pt x="1700" y="6140"/>
                  </a:lnTo>
                  <a:lnTo>
                    <a:pt x="1739" y="6294"/>
                  </a:lnTo>
                  <a:lnTo>
                    <a:pt x="1777" y="6449"/>
                  </a:lnTo>
                  <a:lnTo>
                    <a:pt x="1893" y="6603"/>
                  </a:lnTo>
                  <a:lnTo>
                    <a:pt x="2009" y="6681"/>
                  </a:lnTo>
                  <a:lnTo>
                    <a:pt x="2125" y="6758"/>
                  </a:lnTo>
                  <a:lnTo>
                    <a:pt x="2279" y="6835"/>
                  </a:lnTo>
                  <a:lnTo>
                    <a:pt x="2434" y="6874"/>
                  </a:lnTo>
                  <a:lnTo>
                    <a:pt x="2588" y="6874"/>
                  </a:lnTo>
                  <a:lnTo>
                    <a:pt x="2743" y="6835"/>
                  </a:lnTo>
                  <a:lnTo>
                    <a:pt x="2897" y="6796"/>
                  </a:lnTo>
                  <a:lnTo>
                    <a:pt x="3052" y="6719"/>
                  </a:lnTo>
                  <a:lnTo>
                    <a:pt x="3283" y="6526"/>
                  </a:lnTo>
                  <a:lnTo>
                    <a:pt x="3476" y="6294"/>
                  </a:lnTo>
                  <a:lnTo>
                    <a:pt x="3631" y="5986"/>
                  </a:lnTo>
                  <a:lnTo>
                    <a:pt x="3747" y="5677"/>
                  </a:lnTo>
                  <a:lnTo>
                    <a:pt x="4171" y="6024"/>
                  </a:lnTo>
                  <a:lnTo>
                    <a:pt x="4635" y="6333"/>
                  </a:lnTo>
                  <a:lnTo>
                    <a:pt x="5137" y="6565"/>
                  </a:lnTo>
                  <a:lnTo>
                    <a:pt x="5716" y="6719"/>
                  </a:lnTo>
                  <a:lnTo>
                    <a:pt x="6218" y="6796"/>
                  </a:lnTo>
                  <a:lnTo>
                    <a:pt x="6025" y="6912"/>
                  </a:lnTo>
                  <a:lnTo>
                    <a:pt x="5870" y="7028"/>
                  </a:lnTo>
                  <a:lnTo>
                    <a:pt x="5755" y="7183"/>
                  </a:lnTo>
                  <a:lnTo>
                    <a:pt x="5639" y="7376"/>
                  </a:lnTo>
                  <a:lnTo>
                    <a:pt x="5561" y="7530"/>
                  </a:lnTo>
                  <a:lnTo>
                    <a:pt x="5523" y="7685"/>
                  </a:lnTo>
                  <a:lnTo>
                    <a:pt x="5523" y="7878"/>
                  </a:lnTo>
                  <a:lnTo>
                    <a:pt x="5523" y="8032"/>
                  </a:lnTo>
                  <a:lnTo>
                    <a:pt x="5561" y="8187"/>
                  </a:lnTo>
                  <a:lnTo>
                    <a:pt x="5639" y="8341"/>
                  </a:lnTo>
                  <a:lnTo>
                    <a:pt x="5755" y="8457"/>
                  </a:lnTo>
                  <a:lnTo>
                    <a:pt x="5909" y="8573"/>
                  </a:lnTo>
                  <a:lnTo>
                    <a:pt x="6063" y="8650"/>
                  </a:lnTo>
                  <a:lnTo>
                    <a:pt x="6257" y="8689"/>
                  </a:lnTo>
                  <a:lnTo>
                    <a:pt x="6411" y="8689"/>
                  </a:lnTo>
                  <a:lnTo>
                    <a:pt x="6604" y="8650"/>
                  </a:lnTo>
                  <a:lnTo>
                    <a:pt x="6759" y="8573"/>
                  </a:lnTo>
                  <a:lnTo>
                    <a:pt x="6952" y="8457"/>
                  </a:lnTo>
                  <a:lnTo>
                    <a:pt x="7067" y="8341"/>
                  </a:lnTo>
                  <a:lnTo>
                    <a:pt x="7183" y="8187"/>
                  </a:lnTo>
                  <a:lnTo>
                    <a:pt x="7376" y="7878"/>
                  </a:lnTo>
                  <a:lnTo>
                    <a:pt x="7492" y="7530"/>
                  </a:lnTo>
                  <a:lnTo>
                    <a:pt x="7531" y="7183"/>
                  </a:lnTo>
                  <a:lnTo>
                    <a:pt x="7531" y="6796"/>
                  </a:lnTo>
                  <a:lnTo>
                    <a:pt x="8882" y="6719"/>
                  </a:lnTo>
                  <a:lnTo>
                    <a:pt x="9577" y="6719"/>
                  </a:lnTo>
                  <a:lnTo>
                    <a:pt x="10272" y="6796"/>
                  </a:lnTo>
                  <a:lnTo>
                    <a:pt x="10466" y="6835"/>
                  </a:lnTo>
                  <a:lnTo>
                    <a:pt x="10311" y="6912"/>
                  </a:lnTo>
                  <a:lnTo>
                    <a:pt x="10118" y="7028"/>
                  </a:lnTo>
                  <a:lnTo>
                    <a:pt x="9809" y="7260"/>
                  </a:lnTo>
                  <a:lnTo>
                    <a:pt x="9539" y="7569"/>
                  </a:lnTo>
                  <a:lnTo>
                    <a:pt x="9423" y="7723"/>
                  </a:lnTo>
                  <a:lnTo>
                    <a:pt x="9346" y="7916"/>
                  </a:lnTo>
                  <a:lnTo>
                    <a:pt x="9307" y="8109"/>
                  </a:lnTo>
                  <a:lnTo>
                    <a:pt x="9269" y="8264"/>
                  </a:lnTo>
                  <a:lnTo>
                    <a:pt x="9307" y="8457"/>
                  </a:lnTo>
                  <a:lnTo>
                    <a:pt x="9384" y="8611"/>
                  </a:lnTo>
                  <a:lnTo>
                    <a:pt x="9462" y="8766"/>
                  </a:lnTo>
                  <a:lnTo>
                    <a:pt x="9616" y="8882"/>
                  </a:lnTo>
                  <a:lnTo>
                    <a:pt x="9770" y="8959"/>
                  </a:lnTo>
                  <a:lnTo>
                    <a:pt x="9964" y="8998"/>
                  </a:lnTo>
                  <a:lnTo>
                    <a:pt x="10157" y="8959"/>
                  </a:lnTo>
                  <a:lnTo>
                    <a:pt x="10311" y="8882"/>
                  </a:lnTo>
                  <a:lnTo>
                    <a:pt x="10466" y="8804"/>
                  </a:lnTo>
                  <a:lnTo>
                    <a:pt x="10620" y="8650"/>
                  </a:lnTo>
                  <a:lnTo>
                    <a:pt x="10736" y="8534"/>
                  </a:lnTo>
                  <a:lnTo>
                    <a:pt x="10852" y="8341"/>
                  </a:lnTo>
                  <a:lnTo>
                    <a:pt x="10929" y="8187"/>
                  </a:lnTo>
                  <a:lnTo>
                    <a:pt x="11006" y="7994"/>
                  </a:lnTo>
                  <a:lnTo>
                    <a:pt x="11045" y="7762"/>
                  </a:lnTo>
                  <a:lnTo>
                    <a:pt x="11045" y="7492"/>
                  </a:lnTo>
                  <a:lnTo>
                    <a:pt x="10968" y="7221"/>
                  </a:lnTo>
                  <a:lnTo>
                    <a:pt x="10890" y="6990"/>
                  </a:lnTo>
                  <a:lnTo>
                    <a:pt x="10929" y="6951"/>
                  </a:lnTo>
                  <a:lnTo>
                    <a:pt x="11431" y="7105"/>
                  </a:lnTo>
                  <a:lnTo>
                    <a:pt x="11894" y="7376"/>
                  </a:lnTo>
                  <a:lnTo>
                    <a:pt x="12319" y="7685"/>
                  </a:lnTo>
                  <a:lnTo>
                    <a:pt x="12512" y="7839"/>
                  </a:lnTo>
                  <a:lnTo>
                    <a:pt x="12705" y="8032"/>
                  </a:lnTo>
                  <a:lnTo>
                    <a:pt x="12898" y="8341"/>
                  </a:lnTo>
                  <a:lnTo>
                    <a:pt x="13091" y="8650"/>
                  </a:lnTo>
                  <a:lnTo>
                    <a:pt x="13207" y="8920"/>
                  </a:lnTo>
                  <a:lnTo>
                    <a:pt x="13284" y="9268"/>
                  </a:lnTo>
                  <a:lnTo>
                    <a:pt x="13323" y="9577"/>
                  </a:lnTo>
                  <a:lnTo>
                    <a:pt x="13362" y="9924"/>
                  </a:lnTo>
                  <a:lnTo>
                    <a:pt x="13323" y="10619"/>
                  </a:lnTo>
                  <a:lnTo>
                    <a:pt x="13323" y="10658"/>
                  </a:lnTo>
                  <a:lnTo>
                    <a:pt x="13362" y="10735"/>
                  </a:lnTo>
                  <a:lnTo>
                    <a:pt x="13439" y="10774"/>
                  </a:lnTo>
                  <a:lnTo>
                    <a:pt x="13555" y="10774"/>
                  </a:lnTo>
                  <a:lnTo>
                    <a:pt x="13632" y="10697"/>
                  </a:lnTo>
                  <a:lnTo>
                    <a:pt x="13709" y="10465"/>
                  </a:lnTo>
                  <a:lnTo>
                    <a:pt x="13786" y="10272"/>
                  </a:lnTo>
                  <a:lnTo>
                    <a:pt x="13825" y="10040"/>
                  </a:lnTo>
                  <a:lnTo>
                    <a:pt x="13825" y="9808"/>
                  </a:lnTo>
                  <a:lnTo>
                    <a:pt x="13786" y="9384"/>
                  </a:lnTo>
                  <a:lnTo>
                    <a:pt x="13671" y="8920"/>
                  </a:lnTo>
                  <a:lnTo>
                    <a:pt x="13478" y="8496"/>
                  </a:lnTo>
                  <a:lnTo>
                    <a:pt x="13246" y="8109"/>
                  </a:lnTo>
                  <a:lnTo>
                    <a:pt x="12976" y="7723"/>
                  </a:lnTo>
                  <a:lnTo>
                    <a:pt x="12667" y="7414"/>
                  </a:lnTo>
                  <a:lnTo>
                    <a:pt x="12319" y="7144"/>
                  </a:lnTo>
                  <a:lnTo>
                    <a:pt x="11972" y="6912"/>
                  </a:lnTo>
                  <a:lnTo>
                    <a:pt x="11585" y="6719"/>
                  </a:lnTo>
                  <a:lnTo>
                    <a:pt x="11199" y="6565"/>
                  </a:lnTo>
                  <a:lnTo>
                    <a:pt x="11392" y="6410"/>
                  </a:lnTo>
                  <a:lnTo>
                    <a:pt x="11585" y="6140"/>
                  </a:lnTo>
                  <a:lnTo>
                    <a:pt x="11701" y="5831"/>
                  </a:lnTo>
                  <a:lnTo>
                    <a:pt x="11740" y="5522"/>
                  </a:lnTo>
                  <a:lnTo>
                    <a:pt x="11740" y="5213"/>
                  </a:lnTo>
                  <a:lnTo>
                    <a:pt x="11701" y="5059"/>
                  </a:lnTo>
                  <a:lnTo>
                    <a:pt x="11624" y="4943"/>
                  </a:lnTo>
                  <a:lnTo>
                    <a:pt x="11547" y="4827"/>
                  </a:lnTo>
                  <a:lnTo>
                    <a:pt x="11431" y="4750"/>
                  </a:lnTo>
                  <a:lnTo>
                    <a:pt x="11276" y="4673"/>
                  </a:lnTo>
                  <a:lnTo>
                    <a:pt x="11122" y="4634"/>
                  </a:lnTo>
                  <a:lnTo>
                    <a:pt x="10774" y="4634"/>
                  </a:lnTo>
                  <a:lnTo>
                    <a:pt x="10581" y="4711"/>
                  </a:lnTo>
                  <a:lnTo>
                    <a:pt x="10427" y="4788"/>
                  </a:lnTo>
                  <a:lnTo>
                    <a:pt x="10311" y="4866"/>
                  </a:lnTo>
                  <a:lnTo>
                    <a:pt x="10195" y="5020"/>
                  </a:lnTo>
                  <a:lnTo>
                    <a:pt x="10079" y="5136"/>
                  </a:lnTo>
                  <a:lnTo>
                    <a:pt x="10002" y="5329"/>
                  </a:lnTo>
                  <a:lnTo>
                    <a:pt x="9964" y="5561"/>
                  </a:lnTo>
                  <a:lnTo>
                    <a:pt x="9964" y="5831"/>
                  </a:lnTo>
                  <a:lnTo>
                    <a:pt x="10041" y="6063"/>
                  </a:lnTo>
                  <a:lnTo>
                    <a:pt x="10118" y="6333"/>
                  </a:lnTo>
                  <a:lnTo>
                    <a:pt x="9462" y="6256"/>
                  </a:lnTo>
                  <a:lnTo>
                    <a:pt x="8805" y="6256"/>
                  </a:lnTo>
                  <a:lnTo>
                    <a:pt x="7492" y="6333"/>
                  </a:lnTo>
                  <a:lnTo>
                    <a:pt x="7685" y="6063"/>
                  </a:lnTo>
                  <a:lnTo>
                    <a:pt x="7801" y="5792"/>
                  </a:lnTo>
                  <a:lnTo>
                    <a:pt x="7878" y="5522"/>
                  </a:lnTo>
                  <a:lnTo>
                    <a:pt x="7956" y="5213"/>
                  </a:lnTo>
                  <a:lnTo>
                    <a:pt x="7917" y="4866"/>
                  </a:lnTo>
                  <a:lnTo>
                    <a:pt x="7878" y="4711"/>
                  </a:lnTo>
                  <a:lnTo>
                    <a:pt x="7801" y="4557"/>
                  </a:lnTo>
                  <a:lnTo>
                    <a:pt x="7724" y="4402"/>
                  </a:lnTo>
                  <a:lnTo>
                    <a:pt x="7608" y="4287"/>
                  </a:lnTo>
                  <a:lnTo>
                    <a:pt x="7492" y="4209"/>
                  </a:lnTo>
                  <a:lnTo>
                    <a:pt x="7299" y="4132"/>
                  </a:lnTo>
                  <a:lnTo>
                    <a:pt x="6990" y="4132"/>
                  </a:lnTo>
                  <a:lnTo>
                    <a:pt x="6836" y="4209"/>
                  </a:lnTo>
                  <a:lnTo>
                    <a:pt x="6720" y="4325"/>
                  </a:lnTo>
                  <a:lnTo>
                    <a:pt x="6604" y="4441"/>
                  </a:lnTo>
                  <a:lnTo>
                    <a:pt x="6527" y="4595"/>
                  </a:lnTo>
                  <a:lnTo>
                    <a:pt x="6411" y="4904"/>
                  </a:lnTo>
                  <a:lnTo>
                    <a:pt x="6372" y="5252"/>
                  </a:lnTo>
                  <a:lnTo>
                    <a:pt x="6411" y="5638"/>
                  </a:lnTo>
                  <a:lnTo>
                    <a:pt x="6450" y="5831"/>
                  </a:lnTo>
                  <a:lnTo>
                    <a:pt x="6527" y="6024"/>
                  </a:lnTo>
                  <a:lnTo>
                    <a:pt x="6643" y="6179"/>
                  </a:lnTo>
                  <a:lnTo>
                    <a:pt x="6759" y="6333"/>
                  </a:lnTo>
                  <a:lnTo>
                    <a:pt x="6102" y="6256"/>
                  </a:lnTo>
                  <a:lnTo>
                    <a:pt x="5755" y="6217"/>
                  </a:lnTo>
                  <a:lnTo>
                    <a:pt x="5446" y="6140"/>
                  </a:lnTo>
                  <a:lnTo>
                    <a:pt x="5137" y="6024"/>
                  </a:lnTo>
                  <a:lnTo>
                    <a:pt x="4828" y="5870"/>
                  </a:lnTo>
                  <a:lnTo>
                    <a:pt x="4519" y="5715"/>
                  </a:lnTo>
                  <a:lnTo>
                    <a:pt x="4210" y="5522"/>
                  </a:lnTo>
                  <a:lnTo>
                    <a:pt x="4557" y="5484"/>
                  </a:lnTo>
                  <a:lnTo>
                    <a:pt x="4905" y="5406"/>
                  </a:lnTo>
                  <a:lnTo>
                    <a:pt x="5175" y="5252"/>
                  </a:lnTo>
                  <a:lnTo>
                    <a:pt x="5446" y="5020"/>
                  </a:lnTo>
                  <a:lnTo>
                    <a:pt x="5561" y="4866"/>
                  </a:lnTo>
                  <a:lnTo>
                    <a:pt x="5639" y="4711"/>
                  </a:lnTo>
                  <a:lnTo>
                    <a:pt x="5677" y="4518"/>
                  </a:lnTo>
                  <a:lnTo>
                    <a:pt x="5716" y="4364"/>
                  </a:lnTo>
                  <a:lnTo>
                    <a:pt x="5716" y="4171"/>
                  </a:lnTo>
                  <a:lnTo>
                    <a:pt x="5639" y="4016"/>
                  </a:lnTo>
                  <a:lnTo>
                    <a:pt x="5561" y="3862"/>
                  </a:lnTo>
                  <a:lnTo>
                    <a:pt x="5446" y="3707"/>
                  </a:lnTo>
                  <a:lnTo>
                    <a:pt x="5330" y="3591"/>
                  </a:lnTo>
                  <a:lnTo>
                    <a:pt x="5175" y="3514"/>
                  </a:lnTo>
                  <a:lnTo>
                    <a:pt x="5021" y="3476"/>
                  </a:lnTo>
                  <a:lnTo>
                    <a:pt x="4866" y="3437"/>
                  </a:lnTo>
                  <a:lnTo>
                    <a:pt x="4712" y="3476"/>
                  </a:lnTo>
                  <a:lnTo>
                    <a:pt x="4557" y="3514"/>
                  </a:lnTo>
                  <a:lnTo>
                    <a:pt x="4442" y="3630"/>
                  </a:lnTo>
                  <a:lnTo>
                    <a:pt x="4287" y="3707"/>
                  </a:lnTo>
                  <a:lnTo>
                    <a:pt x="4171" y="3862"/>
                  </a:lnTo>
                  <a:lnTo>
                    <a:pt x="4055" y="4016"/>
                  </a:lnTo>
                  <a:lnTo>
                    <a:pt x="3940" y="4364"/>
                  </a:lnTo>
                  <a:lnTo>
                    <a:pt x="3824" y="4750"/>
                  </a:lnTo>
                  <a:lnTo>
                    <a:pt x="3785" y="5097"/>
                  </a:lnTo>
                  <a:lnTo>
                    <a:pt x="3515" y="4788"/>
                  </a:lnTo>
                  <a:lnTo>
                    <a:pt x="3283" y="4441"/>
                  </a:lnTo>
                  <a:lnTo>
                    <a:pt x="3052" y="4093"/>
                  </a:lnTo>
                  <a:lnTo>
                    <a:pt x="2858" y="3746"/>
                  </a:lnTo>
                  <a:lnTo>
                    <a:pt x="2704" y="3398"/>
                  </a:lnTo>
                  <a:lnTo>
                    <a:pt x="2550" y="3012"/>
                  </a:lnTo>
                  <a:lnTo>
                    <a:pt x="2318" y="2240"/>
                  </a:lnTo>
                  <a:lnTo>
                    <a:pt x="2318" y="2240"/>
                  </a:lnTo>
                  <a:lnTo>
                    <a:pt x="2588" y="2317"/>
                  </a:lnTo>
                  <a:lnTo>
                    <a:pt x="2858" y="2356"/>
                  </a:lnTo>
                  <a:lnTo>
                    <a:pt x="3129" y="2356"/>
                  </a:lnTo>
                  <a:lnTo>
                    <a:pt x="3399" y="2279"/>
                  </a:lnTo>
                  <a:lnTo>
                    <a:pt x="3554" y="2201"/>
                  </a:lnTo>
                  <a:lnTo>
                    <a:pt x="3708" y="2085"/>
                  </a:lnTo>
                  <a:lnTo>
                    <a:pt x="3824" y="1970"/>
                  </a:lnTo>
                  <a:lnTo>
                    <a:pt x="3940" y="1815"/>
                  </a:lnTo>
                  <a:lnTo>
                    <a:pt x="4017" y="1661"/>
                  </a:lnTo>
                  <a:lnTo>
                    <a:pt x="4055" y="1506"/>
                  </a:lnTo>
                  <a:lnTo>
                    <a:pt x="4055" y="1313"/>
                  </a:lnTo>
                  <a:lnTo>
                    <a:pt x="4017" y="1159"/>
                  </a:lnTo>
                  <a:lnTo>
                    <a:pt x="3978" y="1004"/>
                  </a:lnTo>
                  <a:lnTo>
                    <a:pt x="3862" y="850"/>
                  </a:lnTo>
                  <a:lnTo>
                    <a:pt x="3747" y="773"/>
                  </a:lnTo>
                  <a:lnTo>
                    <a:pt x="3592" y="695"/>
                  </a:lnTo>
                  <a:lnTo>
                    <a:pt x="3438" y="618"/>
                  </a:lnTo>
                  <a:lnTo>
                    <a:pt x="3283" y="579"/>
                  </a:lnTo>
                  <a:lnTo>
                    <a:pt x="3129" y="579"/>
                  </a:lnTo>
                  <a:lnTo>
                    <a:pt x="2974" y="618"/>
                  </a:lnTo>
                  <a:lnTo>
                    <a:pt x="2820" y="657"/>
                  </a:lnTo>
                  <a:lnTo>
                    <a:pt x="2665" y="734"/>
                  </a:lnTo>
                  <a:lnTo>
                    <a:pt x="2434" y="927"/>
                  </a:lnTo>
                  <a:lnTo>
                    <a:pt x="2241" y="1159"/>
                  </a:lnTo>
                  <a:lnTo>
                    <a:pt x="2125" y="1468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13"/>
            <p:cNvSpPr/>
            <p:nvPr/>
          </p:nvSpPr>
          <p:spPr>
            <a:xfrm>
              <a:off x="1572250" y="3880275"/>
              <a:ext cx="267450" cy="210475"/>
            </a:xfrm>
            <a:custGeom>
              <a:avLst/>
              <a:gdLst/>
              <a:ahLst/>
              <a:cxnLst/>
              <a:rect l="l" t="t" r="r" b="b"/>
              <a:pathLst>
                <a:path w="10698" h="8419" extrusionOk="0">
                  <a:moveTo>
                    <a:pt x="155" y="1"/>
                  </a:moveTo>
                  <a:lnTo>
                    <a:pt x="1" y="233"/>
                  </a:lnTo>
                  <a:lnTo>
                    <a:pt x="1391" y="1314"/>
                  </a:lnTo>
                  <a:lnTo>
                    <a:pt x="2781" y="2395"/>
                  </a:lnTo>
                  <a:lnTo>
                    <a:pt x="4210" y="3476"/>
                  </a:lnTo>
                  <a:lnTo>
                    <a:pt x="5600" y="4596"/>
                  </a:lnTo>
                  <a:lnTo>
                    <a:pt x="6951" y="5677"/>
                  </a:lnTo>
                  <a:lnTo>
                    <a:pt x="8303" y="6797"/>
                  </a:lnTo>
                  <a:lnTo>
                    <a:pt x="9616" y="7917"/>
                  </a:lnTo>
                  <a:lnTo>
                    <a:pt x="9963" y="8226"/>
                  </a:lnTo>
                  <a:lnTo>
                    <a:pt x="10118" y="8342"/>
                  </a:lnTo>
                  <a:lnTo>
                    <a:pt x="10311" y="8419"/>
                  </a:lnTo>
                  <a:lnTo>
                    <a:pt x="10658" y="8380"/>
                  </a:lnTo>
                  <a:lnTo>
                    <a:pt x="10697" y="8264"/>
                  </a:lnTo>
                  <a:lnTo>
                    <a:pt x="10697" y="8149"/>
                  </a:lnTo>
                  <a:lnTo>
                    <a:pt x="10658" y="8033"/>
                  </a:lnTo>
                  <a:lnTo>
                    <a:pt x="10658" y="7994"/>
                  </a:lnTo>
                  <a:lnTo>
                    <a:pt x="10311" y="7917"/>
                  </a:lnTo>
                  <a:lnTo>
                    <a:pt x="10002" y="6952"/>
                  </a:lnTo>
                  <a:lnTo>
                    <a:pt x="9654" y="5986"/>
                  </a:lnTo>
                  <a:lnTo>
                    <a:pt x="8882" y="4094"/>
                  </a:lnTo>
                  <a:lnTo>
                    <a:pt x="8380" y="2781"/>
                  </a:lnTo>
                  <a:lnTo>
                    <a:pt x="7994" y="2936"/>
                  </a:lnTo>
                  <a:lnTo>
                    <a:pt x="8419" y="3940"/>
                  </a:lnTo>
                  <a:lnTo>
                    <a:pt x="9037" y="5677"/>
                  </a:lnTo>
                  <a:lnTo>
                    <a:pt x="9346" y="6565"/>
                  </a:lnTo>
                  <a:lnTo>
                    <a:pt x="9654" y="7415"/>
                  </a:lnTo>
                  <a:lnTo>
                    <a:pt x="9230" y="7029"/>
                  </a:lnTo>
                  <a:lnTo>
                    <a:pt x="7994" y="5986"/>
                  </a:lnTo>
                  <a:lnTo>
                    <a:pt x="6720" y="4905"/>
                  </a:lnTo>
                  <a:lnTo>
                    <a:pt x="5407" y="3862"/>
                  </a:lnTo>
                  <a:lnTo>
                    <a:pt x="4133" y="2858"/>
                  </a:lnTo>
                  <a:lnTo>
                    <a:pt x="2820" y="1854"/>
                  </a:lnTo>
                  <a:lnTo>
                    <a:pt x="1507" y="92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13"/>
            <p:cNvSpPr/>
            <p:nvPr/>
          </p:nvSpPr>
          <p:spPr>
            <a:xfrm>
              <a:off x="1564525" y="3658250"/>
              <a:ext cx="248125" cy="295425"/>
            </a:xfrm>
            <a:custGeom>
              <a:avLst/>
              <a:gdLst/>
              <a:ahLst/>
              <a:cxnLst/>
              <a:rect l="l" t="t" r="r" b="b"/>
              <a:pathLst>
                <a:path w="9925" h="11817" extrusionOk="0">
                  <a:moveTo>
                    <a:pt x="3785" y="850"/>
                  </a:moveTo>
                  <a:lnTo>
                    <a:pt x="4326" y="2279"/>
                  </a:lnTo>
                  <a:lnTo>
                    <a:pt x="4944" y="3746"/>
                  </a:lnTo>
                  <a:lnTo>
                    <a:pt x="6179" y="6565"/>
                  </a:lnTo>
                  <a:lnTo>
                    <a:pt x="3322" y="7492"/>
                  </a:lnTo>
                  <a:lnTo>
                    <a:pt x="1893" y="7955"/>
                  </a:lnTo>
                  <a:lnTo>
                    <a:pt x="464" y="8457"/>
                  </a:lnTo>
                  <a:lnTo>
                    <a:pt x="464" y="8457"/>
                  </a:lnTo>
                  <a:lnTo>
                    <a:pt x="1043" y="7569"/>
                  </a:lnTo>
                  <a:lnTo>
                    <a:pt x="1507" y="6604"/>
                  </a:lnTo>
                  <a:lnTo>
                    <a:pt x="1970" y="5638"/>
                  </a:lnTo>
                  <a:lnTo>
                    <a:pt x="2395" y="4673"/>
                  </a:lnTo>
                  <a:lnTo>
                    <a:pt x="2781" y="3746"/>
                  </a:lnTo>
                  <a:lnTo>
                    <a:pt x="3167" y="2781"/>
                  </a:lnTo>
                  <a:lnTo>
                    <a:pt x="3476" y="1815"/>
                  </a:lnTo>
                  <a:lnTo>
                    <a:pt x="3785" y="850"/>
                  </a:lnTo>
                  <a:close/>
                  <a:moveTo>
                    <a:pt x="3824" y="0"/>
                  </a:moveTo>
                  <a:lnTo>
                    <a:pt x="3746" y="39"/>
                  </a:lnTo>
                  <a:lnTo>
                    <a:pt x="3708" y="78"/>
                  </a:lnTo>
                  <a:lnTo>
                    <a:pt x="3592" y="116"/>
                  </a:lnTo>
                  <a:lnTo>
                    <a:pt x="3553" y="194"/>
                  </a:lnTo>
                  <a:lnTo>
                    <a:pt x="2820" y="2395"/>
                  </a:lnTo>
                  <a:lnTo>
                    <a:pt x="2434" y="3476"/>
                  </a:lnTo>
                  <a:lnTo>
                    <a:pt x="2009" y="4518"/>
                  </a:lnTo>
                  <a:lnTo>
                    <a:pt x="1545" y="5561"/>
                  </a:lnTo>
                  <a:lnTo>
                    <a:pt x="1043" y="6604"/>
                  </a:lnTo>
                  <a:lnTo>
                    <a:pt x="503" y="7608"/>
                  </a:lnTo>
                  <a:lnTo>
                    <a:pt x="39" y="8650"/>
                  </a:lnTo>
                  <a:lnTo>
                    <a:pt x="1" y="8689"/>
                  </a:lnTo>
                  <a:lnTo>
                    <a:pt x="39" y="8766"/>
                  </a:lnTo>
                  <a:lnTo>
                    <a:pt x="117" y="8805"/>
                  </a:lnTo>
                  <a:lnTo>
                    <a:pt x="117" y="8843"/>
                  </a:lnTo>
                  <a:lnTo>
                    <a:pt x="117" y="8920"/>
                  </a:lnTo>
                  <a:lnTo>
                    <a:pt x="155" y="8998"/>
                  </a:lnTo>
                  <a:lnTo>
                    <a:pt x="310" y="9114"/>
                  </a:lnTo>
                  <a:lnTo>
                    <a:pt x="464" y="8882"/>
                  </a:lnTo>
                  <a:lnTo>
                    <a:pt x="1970" y="8457"/>
                  </a:lnTo>
                  <a:lnTo>
                    <a:pt x="3438" y="7994"/>
                  </a:lnTo>
                  <a:lnTo>
                    <a:pt x="6372" y="7028"/>
                  </a:lnTo>
                  <a:lnTo>
                    <a:pt x="7106" y="8689"/>
                  </a:lnTo>
                  <a:lnTo>
                    <a:pt x="8303" y="11817"/>
                  </a:lnTo>
                  <a:lnTo>
                    <a:pt x="8689" y="11662"/>
                  </a:lnTo>
                  <a:lnTo>
                    <a:pt x="7531" y="8689"/>
                  </a:lnTo>
                  <a:lnTo>
                    <a:pt x="6797" y="6874"/>
                  </a:lnTo>
                  <a:lnTo>
                    <a:pt x="8380" y="6333"/>
                  </a:lnTo>
                  <a:lnTo>
                    <a:pt x="9925" y="5754"/>
                  </a:lnTo>
                  <a:lnTo>
                    <a:pt x="9770" y="5329"/>
                  </a:lnTo>
                  <a:lnTo>
                    <a:pt x="8187" y="5909"/>
                  </a:lnTo>
                  <a:lnTo>
                    <a:pt x="6643" y="6449"/>
                  </a:lnTo>
                  <a:lnTo>
                    <a:pt x="6025" y="4905"/>
                  </a:lnTo>
                  <a:lnTo>
                    <a:pt x="5407" y="3360"/>
                  </a:lnTo>
                  <a:lnTo>
                    <a:pt x="4712" y="1854"/>
                  </a:lnTo>
                  <a:lnTo>
                    <a:pt x="3978" y="348"/>
                  </a:lnTo>
                  <a:lnTo>
                    <a:pt x="4055" y="78"/>
                  </a:lnTo>
                  <a:lnTo>
                    <a:pt x="3862" y="39"/>
                  </a:lnTo>
                  <a:lnTo>
                    <a:pt x="382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13"/>
            <p:cNvSpPr/>
            <p:nvPr/>
          </p:nvSpPr>
          <p:spPr>
            <a:xfrm>
              <a:off x="3536800" y="19312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3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6" y="7492"/>
                  </a:lnTo>
                  <a:lnTo>
                    <a:pt x="6371" y="7453"/>
                  </a:lnTo>
                  <a:lnTo>
                    <a:pt x="6371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59" y="12087"/>
                  </a:lnTo>
                  <a:lnTo>
                    <a:pt x="1583" y="14983"/>
                  </a:lnTo>
                  <a:lnTo>
                    <a:pt x="772" y="16451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8" y="16759"/>
                  </a:lnTo>
                  <a:lnTo>
                    <a:pt x="1969" y="15369"/>
                  </a:lnTo>
                  <a:lnTo>
                    <a:pt x="2780" y="13979"/>
                  </a:lnTo>
                  <a:lnTo>
                    <a:pt x="3591" y="12589"/>
                  </a:lnTo>
                  <a:lnTo>
                    <a:pt x="4441" y="11199"/>
                  </a:lnTo>
                  <a:lnTo>
                    <a:pt x="5290" y="9809"/>
                  </a:lnTo>
                  <a:lnTo>
                    <a:pt x="5715" y="9191"/>
                  </a:lnTo>
                  <a:lnTo>
                    <a:pt x="6178" y="8612"/>
                  </a:lnTo>
                  <a:lnTo>
                    <a:pt x="6603" y="8033"/>
                  </a:lnTo>
                  <a:lnTo>
                    <a:pt x="6989" y="7453"/>
                  </a:lnTo>
                  <a:lnTo>
                    <a:pt x="6989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89" y="7067"/>
                  </a:lnTo>
                  <a:lnTo>
                    <a:pt x="6873" y="7029"/>
                  </a:lnTo>
                  <a:lnTo>
                    <a:pt x="6835" y="7029"/>
                  </a:lnTo>
                  <a:lnTo>
                    <a:pt x="6101" y="6102"/>
                  </a:lnTo>
                  <a:lnTo>
                    <a:pt x="5290" y="5175"/>
                  </a:lnTo>
                  <a:lnTo>
                    <a:pt x="3668" y="3437"/>
                  </a:lnTo>
                  <a:lnTo>
                    <a:pt x="1969" y="1700"/>
                  </a:lnTo>
                  <a:lnTo>
                    <a:pt x="1081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13"/>
            <p:cNvSpPr/>
            <p:nvPr/>
          </p:nvSpPr>
          <p:spPr>
            <a:xfrm>
              <a:off x="3476925" y="23916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7" y="1159"/>
                  </a:lnTo>
                  <a:lnTo>
                    <a:pt x="1391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6" y="1816"/>
                  </a:lnTo>
                  <a:lnTo>
                    <a:pt x="387" y="1700"/>
                  </a:lnTo>
                  <a:lnTo>
                    <a:pt x="348" y="1584"/>
                  </a:lnTo>
                  <a:lnTo>
                    <a:pt x="387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2" y="1623"/>
                  </a:lnTo>
                  <a:lnTo>
                    <a:pt x="3669" y="1700"/>
                  </a:lnTo>
                  <a:lnTo>
                    <a:pt x="3747" y="1816"/>
                  </a:lnTo>
                  <a:lnTo>
                    <a:pt x="3747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9" y="2356"/>
                  </a:lnTo>
                  <a:lnTo>
                    <a:pt x="3206" y="2434"/>
                  </a:lnTo>
                  <a:lnTo>
                    <a:pt x="3013" y="2395"/>
                  </a:lnTo>
                  <a:lnTo>
                    <a:pt x="2820" y="2356"/>
                  </a:lnTo>
                  <a:lnTo>
                    <a:pt x="2627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1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90" y="1468"/>
                  </a:lnTo>
                  <a:close/>
                  <a:moveTo>
                    <a:pt x="3747" y="4750"/>
                  </a:moveTo>
                  <a:lnTo>
                    <a:pt x="3901" y="4789"/>
                  </a:lnTo>
                  <a:lnTo>
                    <a:pt x="4017" y="4828"/>
                  </a:lnTo>
                  <a:lnTo>
                    <a:pt x="4094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3" y="5368"/>
                  </a:lnTo>
                  <a:lnTo>
                    <a:pt x="4094" y="5484"/>
                  </a:lnTo>
                  <a:lnTo>
                    <a:pt x="3978" y="5600"/>
                  </a:lnTo>
                  <a:lnTo>
                    <a:pt x="3785" y="5754"/>
                  </a:lnTo>
                  <a:lnTo>
                    <a:pt x="3515" y="5870"/>
                  </a:lnTo>
                  <a:lnTo>
                    <a:pt x="3129" y="5870"/>
                  </a:lnTo>
                  <a:lnTo>
                    <a:pt x="2743" y="5793"/>
                  </a:lnTo>
                  <a:lnTo>
                    <a:pt x="2936" y="5368"/>
                  </a:lnTo>
                  <a:lnTo>
                    <a:pt x="3051" y="5214"/>
                  </a:lnTo>
                  <a:lnTo>
                    <a:pt x="3206" y="5021"/>
                  </a:lnTo>
                  <a:lnTo>
                    <a:pt x="3476" y="4866"/>
                  </a:lnTo>
                  <a:lnTo>
                    <a:pt x="3631" y="4789"/>
                  </a:lnTo>
                  <a:lnTo>
                    <a:pt x="3747" y="4750"/>
                  </a:lnTo>
                  <a:close/>
                  <a:moveTo>
                    <a:pt x="1121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3" y="6102"/>
                  </a:lnTo>
                  <a:lnTo>
                    <a:pt x="1430" y="6256"/>
                  </a:lnTo>
                  <a:lnTo>
                    <a:pt x="1237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6" y="6334"/>
                  </a:lnTo>
                  <a:lnTo>
                    <a:pt x="503" y="6179"/>
                  </a:lnTo>
                  <a:lnTo>
                    <a:pt x="426" y="6025"/>
                  </a:lnTo>
                  <a:lnTo>
                    <a:pt x="426" y="5909"/>
                  </a:lnTo>
                  <a:lnTo>
                    <a:pt x="464" y="5754"/>
                  </a:lnTo>
                  <a:lnTo>
                    <a:pt x="580" y="5677"/>
                  </a:lnTo>
                  <a:lnTo>
                    <a:pt x="696" y="5600"/>
                  </a:lnTo>
                  <a:lnTo>
                    <a:pt x="850" y="5523"/>
                  </a:lnTo>
                  <a:close/>
                  <a:moveTo>
                    <a:pt x="5716" y="6218"/>
                  </a:moveTo>
                  <a:lnTo>
                    <a:pt x="5870" y="6334"/>
                  </a:lnTo>
                  <a:lnTo>
                    <a:pt x="5948" y="6411"/>
                  </a:lnTo>
                  <a:lnTo>
                    <a:pt x="5986" y="6527"/>
                  </a:lnTo>
                  <a:lnTo>
                    <a:pt x="6025" y="6681"/>
                  </a:lnTo>
                  <a:lnTo>
                    <a:pt x="5986" y="6797"/>
                  </a:lnTo>
                  <a:lnTo>
                    <a:pt x="5909" y="7067"/>
                  </a:lnTo>
                  <a:lnTo>
                    <a:pt x="5793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1" y="7801"/>
                  </a:lnTo>
                  <a:lnTo>
                    <a:pt x="5059" y="7917"/>
                  </a:lnTo>
                  <a:lnTo>
                    <a:pt x="5098" y="7878"/>
                  </a:lnTo>
                  <a:lnTo>
                    <a:pt x="5021" y="7415"/>
                  </a:lnTo>
                  <a:lnTo>
                    <a:pt x="4982" y="7183"/>
                  </a:lnTo>
                  <a:lnTo>
                    <a:pt x="5021" y="6952"/>
                  </a:lnTo>
                  <a:lnTo>
                    <a:pt x="5137" y="6681"/>
                  </a:lnTo>
                  <a:lnTo>
                    <a:pt x="5214" y="6527"/>
                  </a:lnTo>
                  <a:lnTo>
                    <a:pt x="5330" y="6372"/>
                  </a:lnTo>
                  <a:lnTo>
                    <a:pt x="5446" y="6256"/>
                  </a:lnTo>
                  <a:lnTo>
                    <a:pt x="5600" y="6218"/>
                  </a:lnTo>
                  <a:close/>
                  <a:moveTo>
                    <a:pt x="8960" y="8071"/>
                  </a:moveTo>
                  <a:lnTo>
                    <a:pt x="9153" y="8110"/>
                  </a:lnTo>
                  <a:lnTo>
                    <a:pt x="9268" y="8187"/>
                  </a:lnTo>
                  <a:lnTo>
                    <a:pt x="9346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7" y="9153"/>
                  </a:lnTo>
                  <a:lnTo>
                    <a:pt x="8805" y="9346"/>
                  </a:lnTo>
                  <a:lnTo>
                    <a:pt x="8689" y="9384"/>
                  </a:lnTo>
                  <a:lnTo>
                    <a:pt x="8612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2" y="9346"/>
                  </a:lnTo>
                  <a:lnTo>
                    <a:pt x="8264" y="9346"/>
                  </a:lnTo>
                  <a:lnTo>
                    <a:pt x="8226" y="8960"/>
                  </a:lnTo>
                  <a:lnTo>
                    <a:pt x="8226" y="8766"/>
                  </a:lnTo>
                  <a:lnTo>
                    <a:pt x="8264" y="8573"/>
                  </a:lnTo>
                  <a:lnTo>
                    <a:pt x="8342" y="8342"/>
                  </a:lnTo>
                  <a:lnTo>
                    <a:pt x="8496" y="8187"/>
                  </a:lnTo>
                  <a:lnTo>
                    <a:pt x="8728" y="8110"/>
                  </a:lnTo>
                  <a:lnTo>
                    <a:pt x="8844" y="8071"/>
                  </a:lnTo>
                  <a:close/>
                  <a:moveTo>
                    <a:pt x="4944" y="8380"/>
                  </a:moveTo>
                  <a:lnTo>
                    <a:pt x="4944" y="8419"/>
                  </a:lnTo>
                  <a:lnTo>
                    <a:pt x="4751" y="8805"/>
                  </a:lnTo>
                  <a:lnTo>
                    <a:pt x="4596" y="8960"/>
                  </a:lnTo>
                  <a:lnTo>
                    <a:pt x="4442" y="9153"/>
                  </a:lnTo>
                  <a:lnTo>
                    <a:pt x="4210" y="9307"/>
                  </a:lnTo>
                  <a:lnTo>
                    <a:pt x="3940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9" y="9346"/>
                  </a:lnTo>
                  <a:lnTo>
                    <a:pt x="3322" y="9191"/>
                  </a:lnTo>
                  <a:lnTo>
                    <a:pt x="3322" y="9075"/>
                  </a:lnTo>
                  <a:lnTo>
                    <a:pt x="3322" y="8960"/>
                  </a:lnTo>
                  <a:lnTo>
                    <a:pt x="3399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5" y="8458"/>
                  </a:lnTo>
                  <a:lnTo>
                    <a:pt x="4055" y="8380"/>
                  </a:lnTo>
                  <a:lnTo>
                    <a:pt x="4326" y="8380"/>
                  </a:lnTo>
                  <a:lnTo>
                    <a:pt x="4905" y="8419"/>
                  </a:lnTo>
                  <a:lnTo>
                    <a:pt x="4944" y="8380"/>
                  </a:lnTo>
                  <a:close/>
                  <a:moveTo>
                    <a:pt x="7994" y="10002"/>
                  </a:moveTo>
                  <a:lnTo>
                    <a:pt x="7956" y="10195"/>
                  </a:lnTo>
                  <a:lnTo>
                    <a:pt x="7917" y="10350"/>
                  </a:lnTo>
                  <a:lnTo>
                    <a:pt x="7840" y="10543"/>
                  </a:lnTo>
                  <a:lnTo>
                    <a:pt x="7724" y="10697"/>
                  </a:lnTo>
                  <a:lnTo>
                    <a:pt x="7608" y="10813"/>
                  </a:lnTo>
                  <a:lnTo>
                    <a:pt x="7492" y="10929"/>
                  </a:lnTo>
                  <a:lnTo>
                    <a:pt x="7338" y="11045"/>
                  </a:lnTo>
                  <a:lnTo>
                    <a:pt x="7145" y="11083"/>
                  </a:lnTo>
                  <a:lnTo>
                    <a:pt x="6952" y="11122"/>
                  </a:lnTo>
                  <a:lnTo>
                    <a:pt x="6797" y="11083"/>
                  </a:lnTo>
                  <a:lnTo>
                    <a:pt x="6720" y="11045"/>
                  </a:lnTo>
                  <a:lnTo>
                    <a:pt x="6681" y="10967"/>
                  </a:lnTo>
                  <a:lnTo>
                    <a:pt x="6643" y="10890"/>
                  </a:lnTo>
                  <a:lnTo>
                    <a:pt x="6604" y="10813"/>
                  </a:lnTo>
                  <a:lnTo>
                    <a:pt x="6643" y="10620"/>
                  </a:lnTo>
                  <a:lnTo>
                    <a:pt x="6720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2" y="10157"/>
                  </a:lnTo>
                  <a:lnTo>
                    <a:pt x="7492" y="10079"/>
                  </a:lnTo>
                  <a:lnTo>
                    <a:pt x="7724" y="10041"/>
                  </a:lnTo>
                  <a:lnTo>
                    <a:pt x="7994" y="10002"/>
                  </a:lnTo>
                  <a:close/>
                  <a:moveTo>
                    <a:pt x="2202" y="1"/>
                  </a:moveTo>
                  <a:lnTo>
                    <a:pt x="2009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1" y="812"/>
                  </a:lnTo>
                  <a:lnTo>
                    <a:pt x="1237" y="773"/>
                  </a:lnTo>
                  <a:lnTo>
                    <a:pt x="1043" y="735"/>
                  </a:lnTo>
                  <a:lnTo>
                    <a:pt x="696" y="735"/>
                  </a:lnTo>
                  <a:lnTo>
                    <a:pt x="541" y="812"/>
                  </a:lnTo>
                  <a:lnTo>
                    <a:pt x="387" y="889"/>
                  </a:lnTo>
                  <a:lnTo>
                    <a:pt x="233" y="1005"/>
                  </a:lnTo>
                  <a:lnTo>
                    <a:pt x="117" y="1159"/>
                  </a:lnTo>
                  <a:lnTo>
                    <a:pt x="39" y="1314"/>
                  </a:lnTo>
                  <a:lnTo>
                    <a:pt x="1" y="1468"/>
                  </a:lnTo>
                  <a:lnTo>
                    <a:pt x="1" y="1623"/>
                  </a:lnTo>
                  <a:lnTo>
                    <a:pt x="1" y="1777"/>
                  </a:lnTo>
                  <a:lnTo>
                    <a:pt x="78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6" y="2279"/>
                  </a:lnTo>
                  <a:lnTo>
                    <a:pt x="580" y="2356"/>
                  </a:lnTo>
                  <a:lnTo>
                    <a:pt x="735" y="2395"/>
                  </a:lnTo>
                  <a:lnTo>
                    <a:pt x="1043" y="2434"/>
                  </a:lnTo>
                  <a:lnTo>
                    <a:pt x="1391" y="2395"/>
                  </a:lnTo>
                  <a:lnTo>
                    <a:pt x="1700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9" y="4635"/>
                  </a:lnTo>
                  <a:lnTo>
                    <a:pt x="1777" y="5021"/>
                  </a:lnTo>
                  <a:lnTo>
                    <a:pt x="1893" y="5368"/>
                  </a:lnTo>
                  <a:lnTo>
                    <a:pt x="1584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3" y="5252"/>
                  </a:lnTo>
                  <a:lnTo>
                    <a:pt x="387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8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8" y="6218"/>
                  </a:lnTo>
                  <a:lnTo>
                    <a:pt x="155" y="6334"/>
                  </a:lnTo>
                  <a:lnTo>
                    <a:pt x="233" y="6450"/>
                  </a:lnTo>
                  <a:lnTo>
                    <a:pt x="348" y="6565"/>
                  </a:lnTo>
                  <a:lnTo>
                    <a:pt x="503" y="6643"/>
                  </a:lnTo>
                  <a:lnTo>
                    <a:pt x="657" y="6720"/>
                  </a:lnTo>
                  <a:lnTo>
                    <a:pt x="812" y="6758"/>
                  </a:lnTo>
                  <a:lnTo>
                    <a:pt x="1121" y="6758"/>
                  </a:lnTo>
                  <a:lnTo>
                    <a:pt x="1430" y="6681"/>
                  </a:lnTo>
                  <a:lnTo>
                    <a:pt x="1700" y="6527"/>
                  </a:lnTo>
                  <a:lnTo>
                    <a:pt x="1932" y="6295"/>
                  </a:lnTo>
                  <a:lnTo>
                    <a:pt x="2125" y="6063"/>
                  </a:lnTo>
                  <a:lnTo>
                    <a:pt x="2395" y="6527"/>
                  </a:lnTo>
                  <a:lnTo>
                    <a:pt x="2743" y="6990"/>
                  </a:lnTo>
                  <a:lnTo>
                    <a:pt x="3129" y="7376"/>
                  </a:lnTo>
                  <a:lnTo>
                    <a:pt x="3592" y="7762"/>
                  </a:lnTo>
                  <a:lnTo>
                    <a:pt x="4017" y="7994"/>
                  </a:lnTo>
                  <a:lnTo>
                    <a:pt x="3824" y="8033"/>
                  </a:lnTo>
                  <a:lnTo>
                    <a:pt x="3631" y="8110"/>
                  </a:lnTo>
                  <a:lnTo>
                    <a:pt x="3438" y="8187"/>
                  </a:lnTo>
                  <a:lnTo>
                    <a:pt x="3283" y="8342"/>
                  </a:lnTo>
                  <a:lnTo>
                    <a:pt x="3167" y="8458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6" y="8882"/>
                  </a:lnTo>
                  <a:lnTo>
                    <a:pt x="2897" y="9075"/>
                  </a:lnTo>
                  <a:lnTo>
                    <a:pt x="2936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2" y="9770"/>
                  </a:lnTo>
                  <a:lnTo>
                    <a:pt x="3515" y="9848"/>
                  </a:lnTo>
                  <a:lnTo>
                    <a:pt x="3708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9" y="9770"/>
                  </a:lnTo>
                  <a:lnTo>
                    <a:pt x="4403" y="9693"/>
                  </a:lnTo>
                  <a:lnTo>
                    <a:pt x="4673" y="9461"/>
                  </a:lnTo>
                  <a:lnTo>
                    <a:pt x="4905" y="9153"/>
                  </a:lnTo>
                  <a:lnTo>
                    <a:pt x="5098" y="8844"/>
                  </a:lnTo>
                  <a:lnTo>
                    <a:pt x="5214" y="8496"/>
                  </a:lnTo>
                  <a:lnTo>
                    <a:pt x="6527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6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5" y="9809"/>
                  </a:lnTo>
                  <a:lnTo>
                    <a:pt x="6797" y="9963"/>
                  </a:lnTo>
                  <a:lnTo>
                    <a:pt x="6643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5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5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6" y="11508"/>
                  </a:lnTo>
                  <a:lnTo>
                    <a:pt x="7029" y="11508"/>
                  </a:lnTo>
                  <a:lnTo>
                    <a:pt x="7222" y="11469"/>
                  </a:lnTo>
                  <a:lnTo>
                    <a:pt x="7415" y="11392"/>
                  </a:lnTo>
                  <a:lnTo>
                    <a:pt x="7569" y="11315"/>
                  </a:lnTo>
                  <a:lnTo>
                    <a:pt x="7724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10" y="10697"/>
                  </a:lnTo>
                  <a:lnTo>
                    <a:pt x="8226" y="10465"/>
                  </a:lnTo>
                  <a:lnTo>
                    <a:pt x="8264" y="10234"/>
                  </a:lnTo>
                  <a:lnTo>
                    <a:pt x="8303" y="9963"/>
                  </a:lnTo>
                  <a:lnTo>
                    <a:pt x="8342" y="9925"/>
                  </a:lnTo>
                  <a:lnTo>
                    <a:pt x="8728" y="10272"/>
                  </a:lnTo>
                  <a:lnTo>
                    <a:pt x="9075" y="10659"/>
                  </a:lnTo>
                  <a:lnTo>
                    <a:pt x="9346" y="11122"/>
                  </a:lnTo>
                  <a:lnTo>
                    <a:pt x="9462" y="11354"/>
                  </a:lnTo>
                  <a:lnTo>
                    <a:pt x="9539" y="11585"/>
                  </a:lnTo>
                  <a:lnTo>
                    <a:pt x="9655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5" y="12937"/>
                  </a:lnTo>
                  <a:lnTo>
                    <a:pt x="9577" y="13284"/>
                  </a:lnTo>
                  <a:lnTo>
                    <a:pt x="9462" y="13593"/>
                  </a:lnTo>
                  <a:lnTo>
                    <a:pt x="9191" y="14211"/>
                  </a:lnTo>
                  <a:lnTo>
                    <a:pt x="9153" y="14288"/>
                  </a:lnTo>
                  <a:lnTo>
                    <a:pt x="9153" y="14327"/>
                  </a:lnTo>
                  <a:lnTo>
                    <a:pt x="9230" y="14404"/>
                  </a:lnTo>
                  <a:lnTo>
                    <a:pt x="9307" y="14443"/>
                  </a:lnTo>
                  <a:lnTo>
                    <a:pt x="9423" y="14404"/>
                  </a:lnTo>
                  <a:lnTo>
                    <a:pt x="9577" y="14250"/>
                  </a:lnTo>
                  <a:lnTo>
                    <a:pt x="9732" y="14057"/>
                  </a:lnTo>
                  <a:lnTo>
                    <a:pt x="9848" y="13902"/>
                  </a:lnTo>
                  <a:lnTo>
                    <a:pt x="9925" y="13671"/>
                  </a:lnTo>
                  <a:lnTo>
                    <a:pt x="10079" y="13246"/>
                  </a:lnTo>
                  <a:lnTo>
                    <a:pt x="10118" y="12782"/>
                  </a:lnTo>
                  <a:lnTo>
                    <a:pt x="10118" y="12319"/>
                  </a:lnTo>
                  <a:lnTo>
                    <a:pt x="10041" y="11856"/>
                  </a:lnTo>
                  <a:lnTo>
                    <a:pt x="9925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7" y="10272"/>
                  </a:lnTo>
                  <a:lnTo>
                    <a:pt x="9037" y="9963"/>
                  </a:lnTo>
                  <a:lnTo>
                    <a:pt x="8728" y="9693"/>
                  </a:lnTo>
                  <a:lnTo>
                    <a:pt x="8960" y="9577"/>
                  </a:lnTo>
                  <a:lnTo>
                    <a:pt x="9230" y="9423"/>
                  </a:lnTo>
                  <a:lnTo>
                    <a:pt x="9462" y="9191"/>
                  </a:lnTo>
                  <a:lnTo>
                    <a:pt x="9616" y="8921"/>
                  </a:lnTo>
                  <a:lnTo>
                    <a:pt x="9732" y="8612"/>
                  </a:lnTo>
                  <a:lnTo>
                    <a:pt x="9732" y="8496"/>
                  </a:lnTo>
                  <a:lnTo>
                    <a:pt x="9732" y="8342"/>
                  </a:lnTo>
                  <a:lnTo>
                    <a:pt x="9693" y="8187"/>
                  </a:lnTo>
                  <a:lnTo>
                    <a:pt x="9616" y="8071"/>
                  </a:lnTo>
                  <a:lnTo>
                    <a:pt x="9500" y="7956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7" y="7724"/>
                  </a:lnTo>
                  <a:lnTo>
                    <a:pt x="8689" y="7724"/>
                  </a:lnTo>
                  <a:lnTo>
                    <a:pt x="8535" y="7762"/>
                  </a:lnTo>
                  <a:lnTo>
                    <a:pt x="8380" y="7840"/>
                  </a:lnTo>
                  <a:lnTo>
                    <a:pt x="8226" y="7956"/>
                  </a:lnTo>
                  <a:lnTo>
                    <a:pt x="8110" y="8071"/>
                  </a:lnTo>
                  <a:lnTo>
                    <a:pt x="7956" y="8264"/>
                  </a:lnTo>
                  <a:lnTo>
                    <a:pt x="7878" y="8535"/>
                  </a:lnTo>
                  <a:lnTo>
                    <a:pt x="7840" y="8766"/>
                  </a:lnTo>
                  <a:lnTo>
                    <a:pt x="7840" y="9037"/>
                  </a:lnTo>
                  <a:lnTo>
                    <a:pt x="7222" y="8766"/>
                  </a:lnTo>
                  <a:lnTo>
                    <a:pt x="6643" y="8496"/>
                  </a:lnTo>
                  <a:lnTo>
                    <a:pt x="5368" y="8033"/>
                  </a:lnTo>
                  <a:lnTo>
                    <a:pt x="5639" y="7878"/>
                  </a:lnTo>
                  <a:lnTo>
                    <a:pt x="5870" y="7685"/>
                  </a:lnTo>
                  <a:lnTo>
                    <a:pt x="6063" y="7454"/>
                  </a:lnTo>
                  <a:lnTo>
                    <a:pt x="6218" y="7183"/>
                  </a:lnTo>
                  <a:lnTo>
                    <a:pt x="6334" y="6874"/>
                  </a:lnTo>
                  <a:lnTo>
                    <a:pt x="6334" y="6720"/>
                  </a:lnTo>
                  <a:lnTo>
                    <a:pt x="6334" y="6527"/>
                  </a:lnTo>
                  <a:lnTo>
                    <a:pt x="6334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5" y="5948"/>
                  </a:lnTo>
                  <a:lnTo>
                    <a:pt x="5870" y="5870"/>
                  </a:lnTo>
                  <a:lnTo>
                    <a:pt x="5716" y="5832"/>
                  </a:lnTo>
                  <a:lnTo>
                    <a:pt x="5561" y="5870"/>
                  </a:lnTo>
                  <a:lnTo>
                    <a:pt x="5407" y="5909"/>
                  </a:lnTo>
                  <a:lnTo>
                    <a:pt x="5253" y="5986"/>
                  </a:lnTo>
                  <a:lnTo>
                    <a:pt x="5137" y="6063"/>
                  </a:lnTo>
                  <a:lnTo>
                    <a:pt x="4905" y="6334"/>
                  </a:lnTo>
                  <a:lnTo>
                    <a:pt x="4751" y="6643"/>
                  </a:lnTo>
                  <a:lnTo>
                    <a:pt x="4635" y="7029"/>
                  </a:lnTo>
                  <a:lnTo>
                    <a:pt x="4635" y="7222"/>
                  </a:lnTo>
                  <a:lnTo>
                    <a:pt x="4635" y="7415"/>
                  </a:lnTo>
                  <a:lnTo>
                    <a:pt x="4635" y="7608"/>
                  </a:lnTo>
                  <a:lnTo>
                    <a:pt x="4712" y="7762"/>
                  </a:lnTo>
                  <a:lnTo>
                    <a:pt x="4094" y="7454"/>
                  </a:lnTo>
                  <a:lnTo>
                    <a:pt x="3824" y="7299"/>
                  </a:lnTo>
                  <a:lnTo>
                    <a:pt x="3553" y="7106"/>
                  </a:lnTo>
                  <a:lnTo>
                    <a:pt x="3322" y="6874"/>
                  </a:lnTo>
                  <a:lnTo>
                    <a:pt x="3090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2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3" y="5986"/>
                  </a:lnTo>
                  <a:lnTo>
                    <a:pt x="4249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9" y="5407"/>
                  </a:lnTo>
                  <a:lnTo>
                    <a:pt x="4557" y="5214"/>
                  </a:lnTo>
                  <a:lnTo>
                    <a:pt x="4519" y="5059"/>
                  </a:lnTo>
                  <a:lnTo>
                    <a:pt x="4480" y="4866"/>
                  </a:lnTo>
                  <a:lnTo>
                    <a:pt x="4403" y="4712"/>
                  </a:lnTo>
                  <a:lnTo>
                    <a:pt x="4287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1" y="4364"/>
                  </a:lnTo>
                  <a:lnTo>
                    <a:pt x="3708" y="4364"/>
                  </a:lnTo>
                  <a:lnTo>
                    <a:pt x="3553" y="4403"/>
                  </a:lnTo>
                  <a:lnTo>
                    <a:pt x="3399" y="4442"/>
                  </a:lnTo>
                  <a:lnTo>
                    <a:pt x="3245" y="4519"/>
                  </a:lnTo>
                  <a:lnTo>
                    <a:pt x="3090" y="4635"/>
                  </a:lnTo>
                  <a:lnTo>
                    <a:pt x="2820" y="4905"/>
                  </a:lnTo>
                  <a:lnTo>
                    <a:pt x="2588" y="5214"/>
                  </a:lnTo>
                  <a:lnTo>
                    <a:pt x="2434" y="5561"/>
                  </a:lnTo>
                  <a:lnTo>
                    <a:pt x="2395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6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5" y="2318"/>
                  </a:lnTo>
                  <a:lnTo>
                    <a:pt x="2356" y="2511"/>
                  </a:lnTo>
                  <a:lnTo>
                    <a:pt x="2588" y="2627"/>
                  </a:lnTo>
                  <a:lnTo>
                    <a:pt x="2820" y="2743"/>
                  </a:lnTo>
                  <a:lnTo>
                    <a:pt x="3129" y="2781"/>
                  </a:lnTo>
                  <a:lnTo>
                    <a:pt x="3283" y="2743"/>
                  </a:lnTo>
                  <a:lnTo>
                    <a:pt x="3476" y="2704"/>
                  </a:lnTo>
                  <a:lnTo>
                    <a:pt x="3631" y="2627"/>
                  </a:lnTo>
                  <a:lnTo>
                    <a:pt x="3785" y="2549"/>
                  </a:lnTo>
                  <a:lnTo>
                    <a:pt x="3901" y="2434"/>
                  </a:lnTo>
                  <a:lnTo>
                    <a:pt x="4017" y="2279"/>
                  </a:lnTo>
                  <a:lnTo>
                    <a:pt x="4094" y="2125"/>
                  </a:lnTo>
                  <a:lnTo>
                    <a:pt x="4133" y="1970"/>
                  </a:lnTo>
                  <a:lnTo>
                    <a:pt x="4094" y="1777"/>
                  </a:lnTo>
                  <a:lnTo>
                    <a:pt x="4055" y="1623"/>
                  </a:lnTo>
                  <a:lnTo>
                    <a:pt x="4017" y="1507"/>
                  </a:lnTo>
                  <a:lnTo>
                    <a:pt x="3901" y="1352"/>
                  </a:lnTo>
                  <a:lnTo>
                    <a:pt x="3785" y="1237"/>
                  </a:lnTo>
                  <a:lnTo>
                    <a:pt x="3631" y="1159"/>
                  </a:lnTo>
                  <a:lnTo>
                    <a:pt x="3515" y="1121"/>
                  </a:lnTo>
                  <a:lnTo>
                    <a:pt x="3322" y="1082"/>
                  </a:lnTo>
                  <a:lnTo>
                    <a:pt x="3167" y="1043"/>
                  </a:lnTo>
                  <a:lnTo>
                    <a:pt x="3013" y="1082"/>
                  </a:lnTo>
                  <a:lnTo>
                    <a:pt x="2743" y="1159"/>
                  </a:lnTo>
                  <a:lnTo>
                    <a:pt x="2472" y="1314"/>
                  </a:lnTo>
                  <a:lnTo>
                    <a:pt x="2241" y="1545"/>
                  </a:lnTo>
                  <a:lnTo>
                    <a:pt x="2511" y="78"/>
                  </a:lnTo>
                  <a:lnTo>
                    <a:pt x="220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13"/>
            <p:cNvSpPr/>
            <p:nvPr/>
          </p:nvSpPr>
          <p:spPr>
            <a:xfrm>
              <a:off x="3369775" y="2101100"/>
              <a:ext cx="174750" cy="292550"/>
            </a:xfrm>
            <a:custGeom>
              <a:avLst/>
              <a:gdLst/>
              <a:ahLst/>
              <a:cxnLst/>
              <a:rect l="l" t="t" r="r" b="b"/>
              <a:pathLst>
                <a:path w="6990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3" y="6256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3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1" y="11508"/>
                  </a:lnTo>
                  <a:lnTo>
                    <a:pt x="6951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8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5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3" y="8573"/>
                  </a:lnTo>
                  <a:lnTo>
                    <a:pt x="6295" y="9500"/>
                  </a:lnTo>
                  <a:lnTo>
                    <a:pt x="6256" y="10427"/>
                  </a:lnTo>
                  <a:lnTo>
                    <a:pt x="5986" y="9886"/>
                  </a:lnTo>
                  <a:lnTo>
                    <a:pt x="5252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13"/>
            <p:cNvSpPr/>
            <p:nvPr/>
          </p:nvSpPr>
          <p:spPr>
            <a:xfrm>
              <a:off x="3366875" y="19263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1" y="2317"/>
                  </a:lnTo>
                  <a:lnTo>
                    <a:pt x="6449" y="3901"/>
                  </a:lnTo>
                  <a:lnTo>
                    <a:pt x="6527" y="6990"/>
                  </a:lnTo>
                  <a:lnTo>
                    <a:pt x="3515" y="6758"/>
                  </a:lnTo>
                  <a:lnTo>
                    <a:pt x="2009" y="6642"/>
                  </a:lnTo>
                  <a:lnTo>
                    <a:pt x="503" y="6604"/>
                  </a:lnTo>
                  <a:lnTo>
                    <a:pt x="1352" y="5986"/>
                  </a:lnTo>
                  <a:lnTo>
                    <a:pt x="2202" y="5291"/>
                  </a:lnTo>
                  <a:lnTo>
                    <a:pt x="2974" y="4557"/>
                  </a:lnTo>
                  <a:lnTo>
                    <a:pt x="3708" y="3823"/>
                  </a:lnTo>
                  <a:lnTo>
                    <a:pt x="4441" y="3090"/>
                  </a:lnTo>
                  <a:lnTo>
                    <a:pt x="5137" y="2356"/>
                  </a:lnTo>
                  <a:lnTo>
                    <a:pt x="5793" y="1584"/>
                  </a:lnTo>
                  <a:lnTo>
                    <a:pt x="6449" y="773"/>
                  </a:lnTo>
                  <a:close/>
                  <a:moveTo>
                    <a:pt x="6720" y="1"/>
                  </a:moveTo>
                  <a:lnTo>
                    <a:pt x="6643" y="39"/>
                  </a:lnTo>
                  <a:lnTo>
                    <a:pt x="6565" y="39"/>
                  </a:lnTo>
                  <a:lnTo>
                    <a:pt x="6488" y="116"/>
                  </a:lnTo>
                  <a:lnTo>
                    <a:pt x="4982" y="1854"/>
                  </a:lnTo>
                  <a:lnTo>
                    <a:pt x="4210" y="2704"/>
                  </a:lnTo>
                  <a:lnTo>
                    <a:pt x="3438" y="3515"/>
                  </a:lnTo>
                  <a:lnTo>
                    <a:pt x="2588" y="4287"/>
                  </a:lnTo>
                  <a:lnTo>
                    <a:pt x="1738" y="5059"/>
                  </a:lnTo>
                  <a:lnTo>
                    <a:pt x="889" y="5793"/>
                  </a:lnTo>
                  <a:lnTo>
                    <a:pt x="39" y="6604"/>
                  </a:lnTo>
                  <a:lnTo>
                    <a:pt x="1" y="6642"/>
                  </a:lnTo>
                  <a:lnTo>
                    <a:pt x="1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1" y="6913"/>
                  </a:lnTo>
                  <a:lnTo>
                    <a:pt x="39" y="6990"/>
                  </a:lnTo>
                  <a:lnTo>
                    <a:pt x="117" y="7144"/>
                  </a:lnTo>
                  <a:lnTo>
                    <a:pt x="387" y="6990"/>
                  </a:lnTo>
                  <a:lnTo>
                    <a:pt x="1893" y="7144"/>
                  </a:lnTo>
                  <a:lnTo>
                    <a:pt x="3438" y="7299"/>
                  </a:lnTo>
                  <a:lnTo>
                    <a:pt x="6527" y="7453"/>
                  </a:lnTo>
                  <a:lnTo>
                    <a:pt x="6565" y="9307"/>
                  </a:lnTo>
                  <a:lnTo>
                    <a:pt x="6527" y="12628"/>
                  </a:lnTo>
                  <a:lnTo>
                    <a:pt x="6951" y="12628"/>
                  </a:lnTo>
                  <a:lnTo>
                    <a:pt x="6990" y="9461"/>
                  </a:lnTo>
                  <a:lnTo>
                    <a:pt x="6990" y="7492"/>
                  </a:lnTo>
                  <a:lnTo>
                    <a:pt x="8651" y="7569"/>
                  </a:lnTo>
                  <a:lnTo>
                    <a:pt x="10311" y="7646"/>
                  </a:lnTo>
                  <a:lnTo>
                    <a:pt x="10311" y="7183"/>
                  </a:lnTo>
                  <a:lnTo>
                    <a:pt x="8651" y="7106"/>
                  </a:lnTo>
                  <a:lnTo>
                    <a:pt x="6990" y="7028"/>
                  </a:lnTo>
                  <a:lnTo>
                    <a:pt x="7029" y="5368"/>
                  </a:lnTo>
                  <a:lnTo>
                    <a:pt x="6990" y="3708"/>
                  </a:lnTo>
                  <a:lnTo>
                    <a:pt x="6951" y="2047"/>
                  </a:lnTo>
                  <a:lnTo>
                    <a:pt x="6797" y="387"/>
                  </a:lnTo>
                  <a:lnTo>
                    <a:pt x="6990" y="194"/>
                  </a:lnTo>
                  <a:lnTo>
                    <a:pt x="6836" y="39"/>
                  </a:lnTo>
                  <a:lnTo>
                    <a:pt x="67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13"/>
            <p:cNvSpPr/>
            <p:nvPr/>
          </p:nvSpPr>
          <p:spPr>
            <a:xfrm>
              <a:off x="5455950" y="19814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13"/>
            <p:cNvSpPr/>
            <p:nvPr/>
          </p:nvSpPr>
          <p:spPr>
            <a:xfrm>
              <a:off x="5396100" y="24418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4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2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6" y="9153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3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7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5"/>
                  </a:lnTo>
                  <a:lnTo>
                    <a:pt x="695" y="735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4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50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3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9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6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8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2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4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7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13"/>
            <p:cNvSpPr/>
            <p:nvPr/>
          </p:nvSpPr>
          <p:spPr>
            <a:xfrm>
              <a:off x="5288925" y="2151300"/>
              <a:ext cx="174775" cy="292550"/>
            </a:xfrm>
            <a:custGeom>
              <a:avLst/>
              <a:gdLst/>
              <a:ahLst/>
              <a:cxnLst/>
              <a:rect l="l" t="t" r="r" b="b"/>
              <a:pathLst>
                <a:path w="6991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13"/>
            <p:cNvSpPr/>
            <p:nvPr/>
          </p:nvSpPr>
          <p:spPr>
            <a:xfrm>
              <a:off x="5286050" y="19765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1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4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3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8"/>
                  </a:lnTo>
                  <a:lnTo>
                    <a:pt x="6951" y="12628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8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13"/>
            <p:cNvSpPr/>
            <p:nvPr/>
          </p:nvSpPr>
          <p:spPr>
            <a:xfrm>
              <a:off x="4598700" y="3452625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49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13"/>
            <p:cNvSpPr/>
            <p:nvPr/>
          </p:nvSpPr>
          <p:spPr>
            <a:xfrm>
              <a:off x="4538850" y="3913100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3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3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6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1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0"/>
                  </a:lnTo>
                  <a:lnTo>
                    <a:pt x="9268" y="8921"/>
                  </a:lnTo>
                  <a:lnTo>
                    <a:pt x="9036" y="9152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2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6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4"/>
                  </a:lnTo>
                  <a:lnTo>
                    <a:pt x="695" y="734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1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3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5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49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2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4"/>
                  </a:lnTo>
                  <a:lnTo>
                    <a:pt x="7762" y="9654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8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5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7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1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39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3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6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13"/>
            <p:cNvSpPr/>
            <p:nvPr/>
          </p:nvSpPr>
          <p:spPr>
            <a:xfrm>
              <a:off x="4431675" y="3622525"/>
              <a:ext cx="174775" cy="292525"/>
            </a:xfrm>
            <a:custGeom>
              <a:avLst/>
              <a:gdLst/>
              <a:ahLst/>
              <a:cxnLst/>
              <a:rect l="l" t="t" r="r" b="b"/>
              <a:pathLst>
                <a:path w="6991" h="11701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5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3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8"/>
                  </a:lnTo>
                  <a:lnTo>
                    <a:pt x="6411" y="5638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2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13"/>
            <p:cNvSpPr/>
            <p:nvPr/>
          </p:nvSpPr>
          <p:spPr>
            <a:xfrm>
              <a:off x="4428800" y="3447800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0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3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2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7"/>
                  </a:lnTo>
                  <a:lnTo>
                    <a:pt x="6951" y="12627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7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13"/>
            <p:cNvSpPr/>
            <p:nvPr/>
          </p:nvSpPr>
          <p:spPr>
            <a:xfrm>
              <a:off x="2602300" y="2637850"/>
              <a:ext cx="63750" cy="173800"/>
            </a:xfrm>
            <a:custGeom>
              <a:avLst/>
              <a:gdLst/>
              <a:ahLst/>
              <a:cxnLst/>
              <a:rect l="l" t="t" r="r" b="b"/>
              <a:pathLst>
                <a:path w="2550" h="6952" extrusionOk="0">
                  <a:moveTo>
                    <a:pt x="271" y="1"/>
                  </a:moveTo>
                  <a:lnTo>
                    <a:pt x="1" y="78"/>
                  </a:lnTo>
                  <a:lnTo>
                    <a:pt x="232" y="927"/>
                  </a:lnTo>
                  <a:lnTo>
                    <a:pt x="503" y="1816"/>
                  </a:lnTo>
                  <a:lnTo>
                    <a:pt x="1082" y="3515"/>
                  </a:lnTo>
                  <a:lnTo>
                    <a:pt x="2318" y="6951"/>
                  </a:lnTo>
                  <a:lnTo>
                    <a:pt x="2549" y="6874"/>
                  </a:lnTo>
                  <a:lnTo>
                    <a:pt x="2047" y="5136"/>
                  </a:lnTo>
                  <a:lnTo>
                    <a:pt x="1507" y="3399"/>
                  </a:lnTo>
                  <a:lnTo>
                    <a:pt x="928" y="1661"/>
                  </a:lnTo>
                  <a:lnTo>
                    <a:pt x="619" y="81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13"/>
            <p:cNvSpPr/>
            <p:nvPr/>
          </p:nvSpPr>
          <p:spPr>
            <a:xfrm>
              <a:off x="2495150" y="2725700"/>
              <a:ext cx="165100" cy="91725"/>
            </a:xfrm>
            <a:custGeom>
              <a:avLst/>
              <a:gdLst/>
              <a:ahLst/>
              <a:cxnLst/>
              <a:rect l="l" t="t" r="r" b="b"/>
              <a:pathLst>
                <a:path w="6604" h="3669" extrusionOk="0">
                  <a:moveTo>
                    <a:pt x="116" y="1"/>
                  </a:moveTo>
                  <a:lnTo>
                    <a:pt x="1" y="194"/>
                  </a:lnTo>
                  <a:lnTo>
                    <a:pt x="1622" y="1043"/>
                  </a:lnTo>
                  <a:lnTo>
                    <a:pt x="3244" y="1893"/>
                  </a:lnTo>
                  <a:lnTo>
                    <a:pt x="4017" y="2356"/>
                  </a:lnTo>
                  <a:lnTo>
                    <a:pt x="4827" y="2819"/>
                  </a:lnTo>
                  <a:lnTo>
                    <a:pt x="5638" y="3283"/>
                  </a:lnTo>
                  <a:lnTo>
                    <a:pt x="6024" y="3476"/>
                  </a:lnTo>
                  <a:lnTo>
                    <a:pt x="6449" y="3669"/>
                  </a:lnTo>
                  <a:lnTo>
                    <a:pt x="6604" y="3592"/>
                  </a:lnTo>
                  <a:lnTo>
                    <a:pt x="6604" y="3515"/>
                  </a:lnTo>
                  <a:lnTo>
                    <a:pt x="6565" y="3437"/>
                  </a:lnTo>
                  <a:lnTo>
                    <a:pt x="6218" y="3167"/>
                  </a:lnTo>
                  <a:lnTo>
                    <a:pt x="5870" y="2935"/>
                  </a:lnTo>
                  <a:lnTo>
                    <a:pt x="5098" y="2472"/>
                  </a:lnTo>
                  <a:lnTo>
                    <a:pt x="3515" y="1622"/>
                  </a:lnTo>
                  <a:lnTo>
                    <a:pt x="1815" y="773"/>
                  </a:lnTo>
                  <a:lnTo>
                    <a:pt x="966" y="387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13"/>
            <p:cNvSpPr/>
            <p:nvPr/>
          </p:nvSpPr>
          <p:spPr>
            <a:xfrm>
              <a:off x="2413100" y="2319275"/>
              <a:ext cx="84975" cy="222075"/>
            </a:xfrm>
            <a:custGeom>
              <a:avLst/>
              <a:gdLst/>
              <a:ahLst/>
              <a:cxnLst/>
              <a:rect l="l" t="t" r="r" b="b"/>
              <a:pathLst>
                <a:path w="3399" h="8883" extrusionOk="0">
                  <a:moveTo>
                    <a:pt x="1043" y="7376"/>
                  </a:moveTo>
                  <a:lnTo>
                    <a:pt x="1197" y="7453"/>
                  </a:lnTo>
                  <a:lnTo>
                    <a:pt x="1352" y="7608"/>
                  </a:lnTo>
                  <a:lnTo>
                    <a:pt x="1429" y="7685"/>
                  </a:lnTo>
                  <a:lnTo>
                    <a:pt x="1468" y="7801"/>
                  </a:lnTo>
                  <a:lnTo>
                    <a:pt x="1468" y="8033"/>
                  </a:lnTo>
                  <a:lnTo>
                    <a:pt x="1390" y="8226"/>
                  </a:lnTo>
                  <a:lnTo>
                    <a:pt x="1313" y="8342"/>
                  </a:lnTo>
                  <a:lnTo>
                    <a:pt x="1236" y="8419"/>
                  </a:lnTo>
                  <a:lnTo>
                    <a:pt x="1159" y="8457"/>
                  </a:lnTo>
                  <a:lnTo>
                    <a:pt x="1043" y="8496"/>
                  </a:lnTo>
                  <a:lnTo>
                    <a:pt x="811" y="8496"/>
                  </a:lnTo>
                  <a:lnTo>
                    <a:pt x="618" y="8419"/>
                  </a:lnTo>
                  <a:lnTo>
                    <a:pt x="541" y="8342"/>
                  </a:lnTo>
                  <a:lnTo>
                    <a:pt x="464" y="8264"/>
                  </a:lnTo>
                  <a:lnTo>
                    <a:pt x="386" y="8148"/>
                  </a:lnTo>
                  <a:lnTo>
                    <a:pt x="386" y="8033"/>
                  </a:lnTo>
                  <a:lnTo>
                    <a:pt x="386" y="7917"/>
                  </a:lnTo>
                  <a:lnTo>
                    <a:pt x="386" y="7801"/>
                  </a:lnTo>
                  <a:lnTo>
                    <a:pt x="502" y="7569"/>
                  </a:lnTo>
                  <a:lnTo>
                    <a:pt x="695" y="7415"/>
                  </a:lnTo>
                  <a:lnTo>
                    <a:pt x="850" y="7376"/>
                  </a:lnTo>
                  <a:close/>
                  <a:moveTo>
                    <a:pt x="3128" y="1"/>
                  </a:moveTo>
                  <a:lnTo>
                    <a:pt x="3089" y="39"/>
                  </a:lnTo>
                  <a:lnTo>
                    <a:pt x="3051" y="78"/>
                  </a:lnTo>
                  <a:lnTo>
                    <a:pt x="2819" y="503"/>
                  </a:lnTo>
                  <a:lnTo>
                    <a:pt x="2665" y="889"/>
                  </a:lnTo>
                  <a:lnTo>
                    <a:pt x="2356" y="1777"/>
                  </a:lnTo>
                  <a:lnTo>
                    <a:pt x="2085" y="2665"/>
                  </a:lnTo>
                  <a:lnTo>
                    <a:pt x="1854" y="3515"/>
                  </a:lnTo>
                  <a:lnTo>
                    <a:pt x="1313" y="5252"/>
                  </a:lnTo>
                  <a:lnTo>
                    <a:pt x="1043" y="6102"/>
                  </a:lnTo>
                  <a:lnTo>
                    <a:pt x="811" y="6990"/>
                  </a:lnTo>
                  <a:lnTo>
                    <a:pt x="657" y="6990"/>
                  </a:lnTo>
                  <a:lnTo>
                    <a:pt x="541" y="7029"/>
                  </a:lnTo>
                  <a:lnTo>
                    <a:pt x="386" y="7106"/>
                  </a:lnTo>
                  <a:lnTo>
                    <a:pt x="309" y="7222"/>
                  </a:lnTo>
                  <a:lnTo>
                    <a:pt x="271" y="7299"/>
                  </a:lnTo>
                  <a:lnTo>
                    <a:pt x="271" y="7376"/>
                  </a:lnTo>
                  <a:lnTo>
                    <a:pt x="116" y="7608"/>
                  </a:lnTo>
                  <a:lnTo>
                    <a:pt x="0" y="7840"/>
                  </a:lnTo>
                  <a:lnTo>
                    <a:pt x="0" y="8110"/>
                  </a:lnTo>
                  <a:lnTo>
                    <a:pt x="39" y="8264"/>
                  </a:lnTo>
                  <a:lnTo>
                    <a:pt x="78" y="8419"/>
                  </a:lnTo>
                  <a:lnTo>
                    <a:pt x="193" y="8573"/>
                  </a:lnTo>
                  <a:lnTo>
                    <a:pt x="348" y="8689"/>
                  </a:lnTo>
                  <a:lnTo>
                    <a:pt x="502" y="8805"/>
                  </a:lnTo>
                  <a:lnTo>
                    <a:pt x="657" y="8882"/>
                  </a:lnTo>
                  <a:lnTo>
                    <a:pt x="1043" y="8882"/>
                  </a:lnTo>
                  <a:lnTo>
                    <a:pt x="1236" y="8844"/>
                  </a:lnTo>
                  <a:lnTo>
                    <a:pt x="1429" y="8766"/>
                  </a:lnTo>
                  <a:lnTo>
                    <a:pt x="1584" y="8650"/>
                  </a:lnTo>
                  <a:lnTo>
                    <a:pt x="1699" y="8496"/>
                  </a:lnTo>
                  <a:lnTo>
                    <a:pt x="1777" y="8342"/>
                  </a:lnTo>
                  <a:lnTo>
                    <a:pt x="1854" y="8148"/>
                  </a:lnTo>
                  <a:lnTo>
                    <a:pt x="1854" y="7955"/>
                  </a:lnTo>
                  <a:lnTo>
                    <a:pt x="1854" y="7762"/>
                  </a:lnTo>
                  <a:lnTo>
                    <a:pt x="1815" y="7608"/>
                  </a:lnTo>
                  <a:lnTo>
                    <a:pt x="1738" y="7415"/>
                  </a:lnTo>
                  <a:lnTo>
                    <a:pt x="1622" y="7299"/>
                  </a:lnTo>
                  <a:lnTo>
                    <a:pt x="1506" y="7183"/>
                  </a:lnTo>
                  <a:lnTo>
                    <a:pt x="1352" y="7106"/>
                  </a:lnTo>
                  <a:lnTo>
                    <a:pt x="1197" y="7029"/>
                  </a:lnTo>
                  <a:lnTo>
                    <a:pt x="1545" y="6179"/>
                  </a:lnTo>
                  <a:lnTo>
                    <a:pt x="1815" y="5330"/>
                  </a:lnTo>
                  <a:lnTo>
                    <a:pt x="2394" y="3592"/>
                  </a:lnTo>
                  <a:lnTo>
                    <a:pt x="2665" y="2781"/>
                  </a:lnTo>
                  <a:lnTo>
                    <a:pt x="2974" y="1932"/>
                  </a:lnTo>
                  <a:lnTo>
                    <a:pt x="3244" y="1082"/>
                  </a:lnTo>
                  <a:lnTo>
                    <a:pt x="3321" y="657"/>
                  </a:lnTo>
                  <a:lnTo>
                    <a:pt x="3398" y="232"/>
                  </a:lnTo>
                  <a:lnTo>
                    <a:pt x="3360" y="117"/>
                  </a:lnTo>
                  <a:lnTo>
                    <a:pt x="3244" y="39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13"/>
            <p:cNvSpPr/>
            <p:nvPr/>
          </p:nvSpPr>
          <p:spPr>
            <a:xfrm>
              <a:off x="2488400" y="2725700"/>
              <a:ext cx="48275" cy="165100"/>
            </a:xfrm>
            <a:custGeom>
              <a:avLst/>
              <a:gdLst/>
              <a:ahLst/>
              <a:cxnLst/>
              <a:rect l="l" t="t" r="r" b="b"/>
              <a:pathLst>
                <a:path w="1931" h="6604" extrusionOk="0">
                  <a:moveTo>
                    <a:pt x="271" y="1"/>
                  </a:moveTo>
                  <a:lnTo>
                    <a:pt x="193" y="39"/>
                  </a:lnTo>
                  <a:lnTo>
                    <a:pt x="155" y="39"/>
                  </a:lnTo>
                  <a:lnTo>
                    <a:pt x="0" y="155"/>
                  </a:lnTo>
                  <a:lnTo>
                    <a:pt x="0" y="194"/>
                  </a:lnTo>
                  <a:lnTo>
                    <a:pt x="348" y="1815"/>
                  </a:lnTo>
                  <a:lnTo>
                    <a:pt x="773" y="3437"/>
                  </a:lnTo>
                  <a:lnTo>
                    <a:pt x="1236" y="5021"/>
                  </a:lnTo>
                  <a:lnTo>
                    <a:pt x="1738" y="6604"/>
                  </a:lnTo>
                  <a:lnTo>
                    <a:pt x="1931" y="6565"/>
                  </a:lnTo>
                  <a:lnTo>
                    <a:pt x="1622" y="4982"/>
                  </a:lnTo>
                  <a:lnTo>
                    <a:pt x="1236" y="3360"/>
                  </a:lnTo>
                  <a:lnTo>
                    <a:pt x="773" y="1777"/>
                  </a:lnTo>
                  <a:lnTo>
                    <a:pt x="271" y="194"/>
                  </a:lnTo>
                  <a:lnTo>
                    <a:pt x="3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13"/>
            <p:cNvSpPr/>
            <p:nvPr/>
          </p:nvSpPr>
          <p:spPr>
            <a:xfrm>
              <a:off x="2130250" y="2495950"/>
              <a:ext cx="246175" cy="107175"/>
            </a:xfrm>
            <a:custGeom>
              <a:avLst/>
              <a:gdLst/>
              <a:ahLst/>
              <a:cxnLst/>
              <a:rect l="l" t="t" r="r" b="b"/>
              <a:pathLst>
                <a:path w="9847" h="4287" extrusionOk="0">
                  <a:moveTo>
                    <a:pt x="8882" y="2742"/>
                  </a:moveTo>
                  <a:lnTo>
                    <a:pt x="9113" y="2819"/>
                  </a:lnTo>
                  <a:lnTo>
                    <a:pt x="9229" y="2896"/>
                  </a:lnTo>
                  <a:lnTo>
                    <a:pt x="9306" y="3012"/>
                  </a:lnTo>
                  <a:lnTo>
                    <a:pt x="9384" y="3089"/>
                  </a:lnTo>
                  <a:lnTo>
                    <a:pt x="9384" y="3205"/>
                  </a:lnTo>
                  <a:lnTo>
                    <a:pt x="9422" y="3321"/>
                  </a:lnTo>
                  <a:lnTo>
                    <a:pt x="9384" y="3437"/>
                  </a:lnTo>
                  <a:lnTo>
                    <a:pt x="9268" y="3630"/>
                  </a:lnTo>
                  <a:lnTo>
                    <a:pt x="9113" y="3785"/>
                  </a:lnTo>
                  <a:lnTo>
                    <a:pt x="8920" y="3862"/>
                  </a:lnTo>
                  <a:lnTo>
                    <a:pt x="8727" y="3862"/>
                  </a:lnTo>
                  <a:lnTo>
                    <a:pt x="8573" y="3785"/>
                  </a:lnTo>
                  <a:lnTo>
                    <a:pt x="8418" y="3630"/>
                  </a:lnTo>
                  <a:lnTo>
                    <a:pt x="8302" y="3437"/>
                  </a:lnTo>
                  <a:lnTo>
                    <a:pt x="8302" y="3244"/>
                  </a:lnTo>
                  <a:lnTo>
                    <a:pt x="8341" y="3051"/>
                  </a:lnTo>
                  <a:lnTo>
                    <a:pt x="8380" y="2858"/>
                  </a:lnTo>
                  <a:lnTo>
                    <a:pt x="8418" y="2819"/>
                  </a:lnTo>
                  <a:lnTo>
                    <a:pt x="8650" y="2742"/>
                  </a:lnTo>
                  <a:close/>
                  <a:moveTo>
                    <a:pt x="155" y="0"/>
                  </a:moveTo>
                  <a:lnTo>
                    <a:pt x="77" y="39"/>
                  </a:lnTo>
                  <a:lnTo>
                    <a:pt x="39" y="78"/>
                  </a:lnTo>
                  <a:lnTo>
                    <a:pt x="0" y="155"/>
                  </a:lnTo>
                  <a:lnTo>
                    <a:pt x="39" y="271"/>
                  </a:lnTo>
                  <a:lnTo>
                    <a:pt x="77" y="348"/>
                  </a:lnTo>
                  <a:lnTo>
                    <a:pt x="116" y="386"/>
                  </a:lnTo>
                  <a:lnTo>
                    <a:pt x="618" y="618"/>
                  </a:lnTo>
                  <a:lnTo>
                    <a:pt x="1120" y="773"/>
                  </a:lnTo>
                  <a:lnTo>
                    <a:pt x="2124" y="1081"/>
                  </a:lnTo>
                  <a:lnTo>
                    <a:pt x="4286" y="1738"/>
                  </a:lnTo>
                  <a:lnTo>
                    <a:pt x="6101" y="2317"/>
                  </a:lnTo>
                  <a:lnTo>
                    <a:pt x="7028" y="2587"/>
                  </a:lnTo>
                  <a:lnTo>
                    <a:pt x="7993" y="2819"/>
                  </a:lnTo>
                  <a:lnTo>
                    <a:pt x="7916" y="2974"/>
                  </a:lnTo>
                  <a:lnTo>
                    <a:pt x="7878" y="3089"/>
                  </a:lnTo>
                  <a:lnTo>
                    <a:pt x="7878" y="3398"/>
                  </a:lnTo>
                  <a:lnTo>
                    <a:pt x="7993" y="3707"/>
                  </a:lnTo>
                  <a:lnTo>
                    <a:pt x="8109" y="3939"/>
                  </a:lnTo>
                  <a:lnTo>
                    <a:pt x="8225" y="4093"/>
                  </a:lnTo>
                  <a:lnTo>
                    <a:pt x="8380" y="4171"/>
                  </a:lnTo>
                  <a:lnTo>
                    <a:pt x="8573" y="4248"/>
                  </a:lnTo>
                  <a:lnTo>
                    <a:pt x="8727" y="4287"/>
                  </a:lnTo>
                  <a:lnTo>
                    <a:pt x="8920" y="4287"/>
                  </a:lnTo>
                  <a:lnTo>
                    <a:pt x="9075" y="4248"/>
                  </a:lnTo>
                  <a:lnTo>
                    <a:pt x="9268" y="4209"/>
                  </a:lnTo>
                  <a:lnTo>
                    <a:pt x="9422" y="4093"/>
                  </a:lnTo>
                  <a:lnTo>
                    <a:pt x="9538" y="3978"/>
                  </a:lnTo>
                  <a:lnTo>
                    <a:pt x="9654" y="3823"/>
                  </a:lnTo>
                  <a:lnTo>
                    <a:pt x="9770" y="3669"/>
                  </a:lnTo>
                  <a:lnTo>
                    <a:pt x="9808" y="3514"/>
                  </a:lnTo>
                  <a:lnTo>
                    <a:pt x="9847" y="3321"/>
                  </a:lnTo>
                  <a:lnTo>
                    <a:pt x="9847" y="3128"/>
                  </a:lnTo>
                  <a:lnTo>
                    <a:pt x="9770" y="2974"/>
                  </a:lnTo>
                  <a:lnTo>
                    <a:pt x="9692" y="2781"/>
                  </a:lnTo>
                  <a:lnTo>
                    <a:pt x="9577" y="2665"/>
                  </a:lnTo>
                  <a:lnTo>
                    <a:pt x="9422" y="2549"/>
                  </a:lnTo>
                  <a:lnTo>
                    <a:pt x="9229" y="2433"/>
                  </a:lnTo>
                  <a:lnTo>
                    <a:pt x="9075" y="2394"/>
                  </a:lnTo>
                  <a:lnTo>
                    <a:pt x="8688" y="2394"/>
                  </a:lnTo>
                  <a:lnTo>
                    <a:pt x="8495" y="2472"/>
                  </a:lnTo>
                  <a:lnTo>
                    <a:pt x="8341" y="2549"/>
                  </a:lnTo>
                  <a:lnTo>
                    <a:pt x="7298" y="2163"/>
                  </a:lnTo>
                  <a:lnTo>
                    <a:pt x="6294" y="1815"/>
                  </a:lnTo>
                  <a:lnTo>
                    <a:pt x="4209" y="1159"/>
                  </a:lnTo>
                  <a:lnTo>
                    <a:pt x="3244" y="850"/>
                  </a:lnTo>
                  <a:lnTo>
                    <a:pt x="2240" y="502"/>
                  </a:lnTo>
                  <a:lnTo>
                    <a:pt x="1236" y="193"/>
                  </a:lnTo>
                  <a:lnTo>
                    <a:pt x="734" y="7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13"/>
            <p:cNvSpPr/>
            <p:nvPr/>
          </p:nvSpPr>
          <p:spPr>
            <a:xfrm>
              <a:off x="2452675" y="2582825"/>
              <a:ext cx="296400" cy="356250"/>
            </a:xfrm>
            <a:custGeom>
              <a:avLst/>
              <a:gdLst/>
              <a:ahLst/>
              <a:cxnLst/>
              <a:rect l="l" t="t" r="r" b="b"/>
              <a:pathLst>
                <a:path w="11856" h="14250" extrusionOk="0">
                  <a:moveTo>
                    <a:pt x="7221" y="1"/>
                  </a:moveTo>
                  <a:lnTo>
                    <a:pt x="6990" y="194"/>
                  </a:lnTo>
                  <a:lnTo>
                    <a:pt x="8032" y="1777"/>
                  </a:lnTo>
                  <a:lnTo>
                    <a:pt x="9114" y="3283"/>
                  </a:lnTo>
                  <a:lnTo>
                    <a:pt x="8032" y="2704"/>
                  </a:lnTo>
                  <a:lnTo>
                    <a:pt x="6913" y="2202"/>
                  </a:lnTo>
                  <a:lnTo>
                    <a:pt x="6758" y="2472"/>
                  </a:lnTo>
                  <a:lnTo>
                    <a:pt x="8225" y="3283"/>
                  </a:lnTo>
                  <a:lnTo>
                    <a:pt x="9731" y="4094"/>
                  </a:lnTo>
                  <a:lnTo>
                    <a:pt x="10388" y="4905"/>
                  </a:lnTo>
                  <a:lnTo>
                    <a:pt x="10388" y="4943"/>
                  </a:lnTo>
                  <a:lnTo>
                    <a:pt x="10697" y="4827"/>
                  </a:lnTo>
                  <a:lnTo>
                    <a:pt x="10658" y="4712"/>
                  </a:lnTo>
                  <a:lnTo>
                    <a:pt x="10620" y="4596"/>
                  </a:lnTo>
                  <a:lnTo>
                    <a:pt x="10620" y="4596"/>
                  </a:lnTo>
                  <a:lnTo>
                    <a:pt x="10929" y="4712"/>
                  </a:lnTo>
                  <a:lnTo>
                    <a:pt x="11160" y="4827"/>
                  </a:lnTo>
                  <a:lnTo>
                    <a:pt x="11315" y="5021"/>
                  </a:lnTo>
                  <a:lnTo>
                    <a:pt x="11431" y="5252"/>
                  </a:lnTo>
                  <a:lnTo>
                    <a:pt x="11469" y="5484"/>
                  </a:lnTo>
                  <a:lnTo>
                    <a:pt x="11469" y="5754"/>
                  </a:lnTo>
                  <a:lnTo>
                    <a:pt x="11431" y="6063"/>
                  </a:lnTo>
                  <a:lnTo>
                    <a:pt x="11353" y="6372"/>
                  </a:lnTo>
                  <a:lnTo>
                    <a:pt x="11083" y="7028"/>
                  </a:lnTo>
                  <a:lnTo>
                    <a:pt x="10813" y="7646"/>
                  </a:lnTo>
                  <a:lnTo>
                    <a:pt x="10504" y="8148"/>
                  </a:lnTo>
                  <a:lnTo>
                    <a:pt x="10233" y="8573"/>
                  </a:lnTo>
                  <a:lnTo>
                    <a:pt x="9654" y="9345"/>
                  </a:lnTo>
                  <a:lnTo>
                    <a:pt x="9036" y="10079"/>
                  </a:lnTo>
                  <a:lnTo>
                    <a:pt x="8380" y="10736"/>
                  </a:lnTo>
                  <a:lnTo>
                    <a:pt x="7646" y="11353"/>
                  </a:lnTo>
                  <a:lnTo>
                    <a:pt x="6874" y="11933"/>
                  </a:lnTo>
                  <a:lnTo>
                    <a:pt x="6024" y="12435"/>
                  </a:lnTo>
                  <a:lnTo>
                    <a:pt x="5175" y="12898"/>
                  </a:lnTo>
                  <a:lnTo>
                    <a:pt x="4287" y="13284"/>
                  </a:lnTo>
                  <a:lnTo>
                    <a:pt x="3862" y="13439"/>
                  </a:lnTo>
                  <a:lnTo>
                    <a:pt x="3283" y="13632"/>
                  </a:lnTo>
                  <a:lnTo>
                    <a:pt x="2665" y="13786"/>
                  </a:lnTo>
                  <a:lnTo>
                    <a:pt x="1970" y="13941"/>
                  </a:lnTo>
                  <a:lnTo>
                    <a:pt x="1043" y="13941"/>
                  </a:lnTo>
                  <a:lnTo>
                    <a:pt x="811" y="13863"/>
                  </a:lnTo>
                  <a:lnTo>
                    <a:pt x="580" y="13709"/>
                  </a:lnTo>
                  <a:lnTo>
                    <a:pt x="425" y="13554"/>
                  </a:lnTo>
                  <a:lnTo>
                    <a:pt x="309" y="13323"/>
                  </a:lnTo>
                  <a:lnTo>
                    <a:pt x="232" y="13052"/>
                  </a:lnTo>
                  <a:lnTo>
                    <a:pt x="1" y="13130"/>
                  </a:lnTo>
                  <a:lnTo>
                    <a:pt x="1" y="13400"/>
                  </a:lnTo>
                  <a:lnTo>
                    <a:pt x="39" y="13632"/>
                  </a:lnTo>
                  <a:lnTo>
                    <a:pt x="155" y="13825"/>
                  </a:lnTo>
                  <a:lnTo>
                    <a:pt x="271" y="13941"/>
                  </a:lnTo>
                  <a:lnTo>
                    <a:pt x="464" y="14056"/>
                  </a:lnTo>
                  <a:lnTo>
                    <a:pt x="657" y="14172"/>
                  </a:lnTo>
                  <a:lnTo>
                    <a:pt x="889" y="14211"/>
                  </a:lnTo>
                  <a:lnTo>
                    <a:pt x="1120" y="14249"/>
                  </a:lnTo>
                  <a:lnTo>
                    <a:pt x="1661" y="14249"/>
                  </a:lnTo>
                  <a:lnTo>
                    <a:pt x="2163" y="14211"/>
                  </a:lnTo>
                  <a:lnTo>
                    <a:pt x="2665" y="14134"/>
                  </a:lnTo>
                  <a:lnTo>
                    <a:pt x="3051" y="14056"/>
                  </a:lnTo>
                  <a:lnTo>
                    <a:pt x="3708" y="13863"/>
                  </a:lnTo>
                  <a:lnTo>
                    <a:pt x="4364" y="13632"/>
                  </a:lnTo>
                  <a:lnTo>
                    <a:pt x="5020" y="13361"/>
                  </a:lnTo>
                  <a:lnTo>
                    <a:pt x="5638" y="13091"/>
                  </a:lnTo>
                  <a:lnTo>
                    <a:pt x="6256" y="12743"/>
                  </a:lnTo>
                  <a:lnTo>
                    <a:pt x="6835" y="12396"/>
                  </a:lnTo>
                  <a:lnTo>
                    <a:pt x="7415" y="12010"/>
                  </a:lnTo>
                  <a:lnTo>
                    <a:pt x="7955" y="11585"/>
                  </a:lnTo>
                  <a:lnTo>
                    <a:pt x="8457" y="11160"/>
                  </a:lnTo>
                  <a:lnTo>
                    <a:pt x="8959" y="10697"/>
                  </a:lnTo>
                  <a:lnTo>
                    <a:pt x="9423" y="10234"/>
                  </a:lnTo>
                  <a:lnTo>
                    <a:pt x="9847" y="9732"/>
                  </a:lnTo>
                  <a:lnTo>
                    <a:pt x="10272" y="9191"/>
                  </a:lnTo>
                  <a:lnTo>
                    <a:pt x="10620" y="8650"/>
                  </a:lnTo>
                  <a:lnTo>
                    <a:pt x="11006" y="8071"/>
                  </a:lnTo>
                  <a:lnTo>
                    <a:pt x="11315" y="7492"/>
                  </a:lnTo>
                  <a:lnTo>
                    <a:pt x="11546" y="6951"/>
                  </a:lnTo>
                  <a:lnTo>
                    <a:pt x="11778" y="6411"/>
                  </a:lnTo>
                  <a:lnTo>
                    <a:pt x="11817" y="6102"/>
                  </a:lnTo>
                  <a:lnTo>
                    <a:pt x="11855" y="5831"/>
                  </a:lnTo>
                  <a:lnTo>
                    <a:pt x="11855" y="5523"/>
                  </a:lnTo>
                  <a:lnTo>
                    <a:pt x="11778" y="5252"/>
                  </a:lnTo>
                  <a:lnTo>
                    <a:pt x="11701" y="5021"/>
                  </a:lnTo>
                  <a:lnTo>
                    <a:pt x="11585" y="4866"/>
                  </a:lnTo>
                  <a:lnTo>
                    <a:pt x="11469" y="4673"/>
                  </a:lnTo>
                  <a:lnTo>
                    <a:pt x="11315" y="4519"/>
                  </a:lnTo>
                  <a:lnTo>
                    <a:pt x="11122" y="4403"/>
                  </a:lnTo>
                  <a:lnTo>
                    <a:pt x="10929" y="4325"/>
                  </a:lnTo>
                  <a:lnTo>
                    <a:pt x="10735" y="4248"/>
                  </a:lnTo>
                  <a:lnTo>
                    <a:pt x="10504" y="4210"/>
                  </a:lnTo>
                  <a:lnTo>
                    <a:pt x="10465" y="4248"/>
                  </a:lnTo>
                  <a:lnTo>
                    <a:pt x="10388" y="4248"/>
                  </a:lnTo>
                  <a:lnTo>
                    <a:pt x="9654" y="3167"/>
                  </a:lnTo>
                  <a:lnTo>
                    <a:pt x="8882" y="2086"/>
                  </a:lnTo>
                  <a:lnTo>
                    <a:pt x="8032" y="1043"/>
                  </a:lnTo>
                  <a:lnTo>
                    <a:pt x="72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13"/>
            <p:cNvSpPr/>
            <p:nvPr/>
          </p:nvSpPr>
          <p:spPr>
            <a:xfrm>
              <a:off x="2371575" y="2703500"/>
              <a:ext cx="351425" cy="207575"/>
            </a:xfrm>
            <a:custGeom>
              <a:avLst/>
              <a:gdLst/>
              <a:ahLst/>
              <a:cxnLst/>
              <a:rect l="l" t="t" r="r" b="b"/>
              <a:pathLst>
                <a:path w="14057" h="8303" extrusionOk="0">
                  <a:moveTo>
                    <a:pt x="13941" y="0"/>
                  </a:moveTo>
                  <a:lnTo>
                    <a:pt x="13632" y="116"/>
                  </a:lnTo>
                  <a:lnTo>
                    <a:pt x="13632" y="155"/>
                  </a:lnTo>
                  <a:lnTo>
                    <a:pt x="13555" y="773"/>
                  </a:lnTo>
                  <a:lnTo>
                    <a:pt x="13439" y="1313"/>
                  </a:lnTo>
                  <a:lnTo>
                    <a:pt x="13284" y="1854"/>
                  </a:lnTo>
                  <a:lnTo>
                    <a:pt x="13053" y="2395"/>
                  </a:lnTo>
                  <a:lnTo>
                    <a:pt x="12782" y="2897"/>
                  </a:lnTo>
                  <a:lnTo>
                    <a:pt x="12473" y="3360"/>
                  </a:lnTo>
                  <a:lnTo>
                    <a:pt x="12126" y="3823"/>
                  </a:lnTo>
                  <a:lnTo>
                    <a:pt x="11778" y="4248"/>
                  </a:lnTo>
                  <a:lnTo>
                    <a:pt x="11547" y="4325"/>
                  </a:lnTo>
                  <a:lnTo>
                    <a:pt x="11585" y="4441"/>
                  </a:lnTo>
                  <a:lnTo>
                    <a:pt x="11547" y="4480"/>
                  </a:lnTo>
                  <a:lnTo>
                    <a:pt x="11392" y="4557"/>
                  </a:lnTo>
                  <a:lnTo>
                    <a:pt x="11469" y="4557"/>
                  </a:lnTo>
                  <a:lnTo>
                    <a:pt x="10967" y="5020"/>
                  </a:lnTo>
                  <a:lnTo>
                    <a:pt x="10427" y="5445"/>
                  </a:lnTo>
                  <a:lnTo>
                    <a:pt x="9539" y="6063"/>
                  </a:lnTo>
                  <a:lnTo>
                    <a:pt x="8612" y="6642"/>
                  </a:lnTo>
                  <a:lnTo>
                    <a:pt x="8149" y="6912"/>
                  </a:lnTo>
                  <a:lnTo>
                    <a:pt x="7647" y="7144"/>
                  </a:lnTo>
                  <a:lnTo>
                    <a:pt x="7145" y="7376"/>
                  </a:lnTo>
                  <a:lnTo>
                    <a:pt x="6643" y="7569"/>
                  </a:lnTo>
                  <a:lnTo>
                    <a:pt x="6604" y="7453"/>
                  </a:lnTo>
                  <a:lnTo>
                    <a:pt x="6411" y="7492"/>
                  </a:lnTo>
                  <a:lnTo>
                    <a:pt x="4905" y="6372"/>
                  </a:lnTo>
                  <a:lnTo>
                    <a:pt x="3322" y="5291"/>
                  </a:lnTo>
                  <a:lnTo>
                    <a:pt x="1739" y="4248"/>
                  </a:lnTo>
                  <a:lnTo>
                    <a:pt x="78" y="3321"/>
                  </a:lnTo>
                  <a:lnTo>
                    <a:pt x="1" y="3399"/>
                  </a:lnTo>
                  <a:lnTo>
                    <a:pt x="3051" y="5600"/>
                  </a:lnTo>
                  <a:lnTo>
                    <a:pt x="6141" y="7723"/>
                  </a:lnTo>
                  <a:lnTo>
                    <a:pt x="5639" y="7839"/>
                  </a:lnTo>
                  <a:lnTo>
                    <a:pt x="5175" y="7916"/>
                  </a:lnTo>
                  <a:lnTo>
                    <a:pt x="4673" y="7955"/>
                  </a:lnTo>
                  <a:lnTo>
                    <a:pt x="4210" y="7994"/>
                  </a:lnTo>
                  <a:lnTo>
                    <a:pt x="4094" y="7994"/>
                  </a:lnTo>
                  <a:lnTo>
                    <a:pt x="4055" y="8071"/>
                  </a:lnTo>
                  <a:lnTo>
                    <a:pt x="4248" y="8303"/>
                  </a:lnTo>
                  <a:lnTo>
                    <a:pt x="5098" y="8303"/>
                  </a:lnTo>
                  <a:lnTo>
                    <a:pt x="5523" y="8264"/>
                  </a:lnTo>
                  <a:lnTo>
                    <a:pt x="5948" y="8187"/>
                  </a:lnTo>
                  <a:lnTo>
                    <a:pt x="6372" y="8110"/>
                  </a:lnTo>
                  <a:lnTo>
                    <a:pt x="6797" y="7955"/>
                  </a:lnTo>
                  <a:lnTo>
                    <a:pt x="7647" y="7646"/>
                  </a:lnTo>
                  <a:lnTo>
                    <a:pt x="8458" y="7221"/>
                  </a:lnTo>
                  <a:lnTo>
                    <a:pt x="9230" y="6758"/>
                  </a:lnTo>
                  <a:lnTo>
                    <a:pt x="10002" y="6295"/>
                  </a:lnTo>
                  <a:lnTo>
                    <a:pt x="10659" y="5793"/>
                  </a:lnTo>
                  <a:lnTo>
                    <a:pt x="11315" y="5252"/>
                  </a:lnTo>
                  <a:lnTo>
                    <a:pt x="11933" y="4673"/>
                  </a:lnTo>
                  <a:lnTo>
                    <a:pt x="12512" y="4055"/>
                  </a:lnTo>
                  <a:lnTo>
                    <a:pt x="12975" y="3360"/>
                  </a:lnTo>
                  <a:lnTo>
                    <a:pt x="13207" y="3012"/>
                  </a:lnTo>
                  <a:lnTo>
                    <a:pt x="13400" y="2665"/>
                  </a:lnTo>
                  <a:lnTo>
                    <a:pt x="13555" y="2279"/>
                  </a:lnTo>
                  <a:lnTo>
                    <a:pt x="13709" y="1893"/>
                  </a:lnTo>
                  <a:lnTo>
                    <a:pt x="13864" y="1506"/>
                  </a:lnTo>
                  <a:lnTo>
                    <a:pt x="13941" y="1082"/>
                  </a:lnTo>
                  <a:lnTo>
                    <a:pt x="14018" y="657"/>
                  </a:lnTo>
                  <a:lnTo>
                    <a:pt x="14057" y="232"/>
                  </a:lnTo>
                  <a:lnTo>
                    <a:pt x="14018" y="116"/>
                  </a:lnTo>
                  <a:lnTo>
                    <a:pt x="13941" y="39"/>
                  </a:lnTo>
                  <a:lnTo>
                    <a:pt x="139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13"/>
            <p:cNvSpPr/>
            <p:nvPr/>
          </p:nvSpPr>
          <p:spPr>
            <a:xfrm>
              <a:off x="2362900" y="2786525"/>
              <a:ext cx="114900" cy="130350"/>
            </a:xfrm>
            <a:custGeom>
              <a:avLst/>
              <a:gdLst/>
              <a:ahLst/>
              <a:cxnLst/>
              <a:rect l="l" t="t" r="r" b="b"/>
              <a:pathLst>
                <a:path w="4596" h="5214" extrusionOk="0">
                  <a:moveTo>
                    <a:pt x="232" y="0"/>
                  </a:moveTo>
                  <a:lnTo>
                    <a:pt x="0" y="193"/>
                  </a:lnTo>
                  <a:lnTo>
                    <a:pt x="502" y="888"/>
                  </a:lnTo>
                  <a:lnTo>
                    <a:pt x="1004" y="1622"/>
                  </a:lnTo>
                  <a:lnTo>
                    <a:pt x="1545" y="2279"/>
                  </a:lnTo>
                  <a:lnTo>
                    <a:pt x="2124" y="2974"/>
                  </a:lnTo>
                  <a:lnTo>
                    <a:pt x="3283" y="4248"/>
                  </a:lnTo>
                  <a:lnTo>
                    <a:pt x="3746" y="4789"/>
                  </a:lnTo>
                  <a:lnTo>
                    <a:pt x="3630" y="4789"/>
                  </a:lnTo>
                  <a:lnTo>
                    <a:pt x="3592" y="4866"/>
                  </a:lnTo>
                  <a:lnTo>
                    <a:pt x="3592" y="4982"/>
                  </a:lnTo>
                  <a:lnTo>
                    <a:pt x="3823" y="4904"/>
                  </a:lnTo>
                  <a:lnTo>
                    <a:pt x="4055" y="5059"/>
                  </a:lnTo>
                  <a:lnTo>
                    <a:pt x="4287" y="5213"/>
                  </a:lnTo>
                  <a:lnTo>
                    <a:pt x="4441" y="5213"/>
                  </a:lnTo>
                  <a:lnTo>
                    <a:pt x="4518" y="5175"/>
                  </a:lnTo>
                  <a:lnTo>
                    <a:pt x="4557" y="5097"/>
                  </a:lnTo>
                  <a:lnTo>
                    <a:pt x="4557" y="5059"/>
                  </a:lnTo>
                  <a:lnTo>
                    <a:pt x="4595" y="4982"/>
                  </a:lnTo>
                  <a:lnTo>
                    <a:pt x="4402" y="4750"/>
                  </a:lnTo>
                  <a:lnTo>
                    <a:pt x="4325" y="4750"/>
                  </a:lnTo>
                  <a:lnTo>
                    <a:pt x="4016" y="4480"/>
                  </a:lnTo>
                  <a:lnTo>
                    <a:pt x="3746" y="4171"/>
                  </a:lnTo>
                  <a:lnTo>
                    <a:pt x="3244" y="3553"/>
                  </a:lnTo>
                  <a:lnTo>
                    <a:pt x="2201" y="2394"/>
                  </a:lnTo>
                  <a:lnTo>
                    <a:pt x="1197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13"/>
            <p:cNvSpPr/>
            <p:nvPr/>
          </p:nvSpPr>
          <p:spPr>
            <a:xfrm>
              <a:off x="2323325" y="2542275"/>
              <a:ext cx="309900" cy="249100"/>
            </a:xfrm>
            <a:custGeom>
              <a:avLst/>
              <a:gdLst/>
              <a:ahLst/>
              <a:cxnLst/>
              <a:rect l="l" t="t" r="r" b="b"/>
              <a:pathLst>
                <a:path w="12396" h="9964" extrusionOk="0">
                  <a:moveTo>
                    <a:pt x="10079" y="426"/>
                  </a:moveTo>
                  <a:lnTo>
                    <a:pt x="10272" y="464"/>
                  </a:lnTo>
                  <a:lnTo>
                    <a:pt x="10465" y="503"/>
                  </a:lnTo>
                  <a:lnTo>
                    <a:pt x="10581" y="541"/>
                  </a:lnTo>
                  <a:lnTo>
                    <a:pt x="10735" y="657"/>
                  </a:lnTo>
                  <a:lnTo>
                    <a:pt x="10851" y="850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28" y="1430"/>
                  </a:lnTo>
                  <a:lnTo>
                    <a:pt x="10890" y="1661"/>
                  </a:lnTo>
                  <a:lnTo>
                    <a:pt x="10812" y="1854"/>
                  </a:lnTo>
                  <a:lnTo>
                    <a:pt x="10619" y="2202"/>
                  </a:lnTo>
                  <a:lnTo>
                    <a:pt x="10310" y="2588"/>
                  </a:lnTo>
                  <a:lnTo>
                    <a:pt x="9963" y="2936"/>
                  </a:lnTo>
                  <a:lnTo>
                    <a:pt x="9422" y="3476"/>
                  </a:lnTo>
                  <a:lnTo>
                    <a:pt x="8843" y="3978"/>
                  </a:lnTo>
                  <a:lnTo>
                    <a:pt x="8186" y="4480"/>
                  </a:lnTo>
                  <a:lnTo>
                    <a:pt x="7569" y="4982"/>
                  </a:lnTo>
                  <a:lnTo>
                    <a:pt x="6912" y="5484"/>
                  </a:lnTo>
                  <a:lnTo>
                    <a:pt x="6256" y="5947"/>
                  </a:lnTo>
                  <a:lnTo>
                    <a:pt x="5483" y="6411"/>
                  </a:lnTo>
                  <a:lnTo>
                    <a:pt x="4711" y="6874"/>
                  </a:lnTo>
                  <a:lnTo>
                    <a:pt x="3939" y="7299"/>
                  </a:lnTo>
                  <a:lnTo>
                    <a:pt x="3128" y="7724"/>
                  </a:lnTo>
                  <a:lnTo>
                    <a:pt x="2471" y="7994"/>
                  </a:lnTo>
                  <a:lnTo>
                    <a:pt x="2163" y="8110"/>
                  </a:lnTo>
                  <a:lnTo>
                    <a:pt x="1815" y="8226"/>
                  </a:lnTo>
                  <a:lnTo>
                    <a:pt x="1506" y="8264"/>
                  </a:lnTo>
                  <a:lnTo>
                    <a:pt x="1159" y="8303"/>
                  </a:lnTo>
                  <a:lnTo>
                    <a:pt x="811" y="8303"/>
                  </a:lnTo>
                  <a:lnTo>
                    <a:pt x="463" y="8226"/>
                  </a:lnTo>
                  <a:lnTo>
                    <a:pt x="502" y="8148"/>
                  </a:lnTo>
                  <a:lnTo>
                    <a:pt x="463" y="8033"/>
                  </a:lnTo>
                  <a:lnTo>
                    <a:pt x="463" y="7917"/>
                  </a:lnTo>
                  <a:lnTo>
                    <a:pt x="463" y="7801"/>
                  </a:lnTo>
                  <a:lnTo>
                    <a:pt x="502" y="7569"/>
                  </a:lnTo>
                  <a:lnTo>
                    <a:pt x="618" y="7299"/>
                  </a:lnTo>
                  <a:lnTo>
                    <a:pt x="772" y="7029"/>
                  </a:lnTo>
                  <a:lnTo>
                    <a:pt x="1159" y="6565"/>
                  </a:lnTo>
                  <a:lnTo>
                    <a:pt x="1467" y="6179"/>
                  </a:lnTo>
                  <a:lnTo>
                    <a:pt x="2008" y="5561"/>
                  </a:lnTo>
                  <a:lnTo>
                    <a:pt x="2549" y="4982"/>
                  </a:lnTo>
                  <a:lnTo>
                    <a:pt x="3128" y="4441"/>
                  </a:lnTo>
                  <a:lnTo>
                    <a:pt x="3746" y="3862"/>
                  </a:lnTo>
                  <a:lnTo>
                    <a:pt x="4364" y="3360"/>
                  </a:lnTo>
                  <a:lnTo>
                    <a:pt x="5020" y="2858"/>
                  </a:lnTo>
                  <a:lnTo>
                    <a:pt x="5715" y="2434"/>
                  </a:lnTo>
                  <a:lnTo>
                    <a:pt x="6410" y="1970"/>
                  </a:lnTo>
                  <a:lnTo>
                    <a:pt x="7105" y="1584"/>
                  </a:lnTo>
                  <a:lnTo>
                    <a:pt x="7839" y="1236"/>
                  </a:lnTo>
                  <a:lnTo>
                    <a:pt x="8457" y="928"/>
                  </a:lnTo>
                  <a:lnTo>
                    <a:pt x="8843" y="734"/>
                  </a:lnTo>
                  <a:lnTo>
                    <a:pt x="9268" y="580"/>
                  </a:lnTo>
                  <a:lnTo>
                    <a:pt x="9692" y="464"/>
                  </a:lnTo>
                  <a:lnTo>
                    <a:pt x="10079" y="426"/>
                  </a:lnTo>
                  <a:close/>
                  <a:moveTo>
                    <a:pt x="11237" y="464"/>
                  </a:moveTo>
                  <a:lnTo>
                    <a:pt x="11430" y="580"/>
                  </a:lnTo>
                  <a:lnTo>
                    <a:pt x="11585" y="773"/>
                  </a:lnTo>
                  <a:lnTo>
                    <a:pt x="11700" y="966"/>
                  </a:lnTo>
                  <a:lnTo>
                    <a:pt x="11778" y="1236"/>
                  </a:lnTo>
                  <a:lnTo>
                    <a:pt x="11778" y="1468"/>
                  </a:lnTo>
                  <a:lnTo>
                    <a:pt x="11778" y="1738"/>
                  </a:lnTo>
                  <a:lnTo>
                    <a:pt x="11739" y="1970"/>
                  </a:lnTo>
                  <a:lnTo>
                    <a:pt x="11662" y="2240"/>
                  </a:lnTo>
                  <a:lnTo>
                    <a:pt x="11430" y="2627"/>
                  </a:lnTo>
                  <a:lnTo>
                    <a:pt x="11160" y="3013"/>
                  </a:lnTo>
                  <a:lnTo>
                    <a:pt x="10851" y="3399"/>
                  </a:lnTo>
                  <a:lnTo>
                    <a:pt x="10542" y="3746"/>
                  </a:lnTo>
                  <a:lnTo>
                    <a:pt x="9847" y="4480"/>
                  </a:lnTo>
                  <a:lnTo>
                    <a:pt x="9075" y="5137"/>
                  </a:lnTo>
                  <a:lnTo>
                    <a:pt x="8264" y="5793"/>
                  </a:lnTo>
                  <a:lnTo>
                    <a:pt x="7453" y="6372"/>
                  </a:lnTo>
                  <a:lnTo>
                    <a:pt x="6603" y="6990"/>
                  </a:lnTo>
                  <a:lnTo>
                    <a:pt x="5754" y="7569"/>
                  </a:lnTo>
                  <a:lnTo>
                    <a:pt x="4866" y="8110"/>
                  </a:lnTo>
                  <a:lnTo>
                    <a:pt x="3977" y="8612"/>
                  </a:lnTo>
                  <a:lnTo>
                    <a:pt x="3128" y="9037"/>
                  </a:lnTo>
                  <a:lnTo>
                    <a:pt x="2703" y="9191"/>
                  </a:lnTo>
                  <a:lnTo>
                    <a:pt x="2240" y="9346"/>
                  </a:lnTo>
                  <a:lnTo>
                    <a:pt x="1969" y="9384"/>
                  </a:lnTo>
                  <a:lnTo>
                    <a:pt x="1661" y="9423"/>
                  </a:lnTo>
                  <a:lnTo>
                    <a:pt x="1313" y="9384"/>
                  </a:lnTo>
                  <a:lnTo>
                    <a:pt x="1004" y="9346"/>
                  </a:lnTo>
                  <a:lnTo>
                    <a:pt x="734" y="9191"/>
                  </a:lnTo>
                  <a:lnTo>
                    <a:pt x="541" y="9037"/>
                  </a:lnTo>
                  <a:lnTo>
                    <a:pt x="463" y="8921"/>
                  </a:lnTo>
                  <a:lnTo>
                    <a:pt x="386" y="8805"/>
                  </a:lnTo>
                  <a:lnTo>
                    <a:pt x="348" y="8650"/>
                  </a:lnTo>
                  <a:lnTo>
                    <a:pt x="309" y="8496"/>
                  </a:lnTo>
                  <a:lnTo>
                    <a:pt x="579" y="8612"/>
                  </a:lnTo>
                  <a:lnTo>
                    <a:pt x="888" y="8728"/>
                  </a:lnTo>
                  <a:lnTo>
                    <a:pt x="1197" y="8766"/>
                  </a:lnTo>
                  <a:lnTo>
                    <a:pt x="1506" y="8766"/>
                  </a:lnTo>
                  <a:lnTo>
                    <a:pt x="1815" y="8728"/>
                  </a:lnTo>
                  <a:lnTo>
                    <a:pt x="2124" y="8650"/>
                  </a:lnTo>
                  <a:lnTo>
                    <a:pt x="2742" y="8457"/>
                  </a:lnTo>
                  <a:lnTo>
                    <a:pt x="3321" y="8187"/>
                  </a:lnTo>
                  <a:lnTo>
                    <a:pt x="3939" y="7917"/>
                  </a:lnTo>
                  <a:lnTo>
                    <a:pt x="4981" y="7299"/>
                  </a:lnTo>
                  <a:lnTo>
                    <a:pt x="6526" y="6372"/>
                  </a:lnTo>
                  <a:lnTo>
                    <a:pt x="7298" y="5832"/>
                  </a:lnTo>
                  <a:lnTo>
                    <a:pt x="8071" y="5291"/>
                  </a:lnTo>
                  <a:lnTo>
                    <a:pt x="8804" y="4750"/>
                  </a:lnTo>
                  <a:lnTo>
                    <a:pt x="9499" y="4133"/>
                  </a:lnTo>
                  <a:lnTo>
                    <a:pt x="10156" y="3515"/>
                  </a:lnTo>
                  <a:lnTo>
                    <a:pt x="10774" y="2820"/>
                  </a:lnTo>
                  <a:lnTo>
                    <a:pt x="10967" y="2588"/>
                  </a:lnTo>
                  <a:lnTo>
                    <a:pt x="11121" y="2356"/>
                  </a:lnTo>
                  <a:lnTo>
                    <a:pt x="11276" y="2047"/>
                  </a:lnTo>
                  <a:lnTo>
                    <a:pt x="11391" y="1777"/>
                  </a:lnTo>
                  <a:lnTo>
                    <a:pt x="11469" y="1468"/>
                  </a:lnTo>
                  <a:lnTo>
                    <a:pt x="11507" y="1159"/>
                  </a:lnTo>
                  <a:lnTo>
                    <a:pt x="11430" y="889"/>
                  </a:lnTo>
                  <a:lnTo>
                    <a:pt x="11314" y="580"/>
                  </a:lnTo>
                  <a:lnTo>
                    <a:pt x="11237" y="464"/>
                  </a:lnTo>
                  <a:close/>
                  <a:moveTo>
                    <a:pt x="9924" y="1"/>
                  </a:moveTo>
                  <a:lnTo>
                    <a:pt x="9654" y="39"/>
                  </a:lnTo>
                  <a:lnTo>
                    <a:pt x="9306" y="117"/>
                  </a:lnTo>
                  <a:lnTo>
                    <a:pt x="8920" y="194"/>
                  </a:lnTo>
                  <a:lnTo>
                    <a:pt x="8186" y="503"/>
                  </a:lnTo>
                  <a:lnTo>
                    <a:pt x="7491" y="850"/>
                  </a:lnTo>
                  <a:lnTo>
                    <a:pt x="6835" y="1198"/>
                  </a:lnTo>
                  <a:lnTo>
                    <a:pt x="6101" y="1584"/>
                  </a:lnTo>
                  <a:lnTo>
                    <a:pt x="5406" y="2009"/>
                  </a:lnTo>
                  <a:lnTo>
                    <a:pt x="4750" y="2472"/>
                  </a:lnTo>
                  <a:lnTo>
                    <a:pt x="4093" y="2974"/>
                  </a:lnTo>
                  <a:lnTo>
                    <a:pt x="3360" y="3553"/>
                  </a:lnTo>
                  <a:lnTo>
                    <a:pt x="2665" y="4210"/>
                  </a:lnTo>
                  <a:lnTo>
                    <a:pt x="1969" y="4866"/>
                  </a:lnTo>
                  <a:lnTo>
                    <a:pt x="1352" y="5600"/>
                  </a:lnTo>
                  <a:lnTo>
                    <a:pt x="888" y="6141"/>
                  </a:lnTo>
                  <a:lnTo>
                    <a:pt x="618" y="6449"/>
                  </a:lnTo>
                  <a:lnTo>
                    <a:pt x="348" y="6797"/>
                  </a:lnTo>
                  <a:lnTo>
                    <a:pt x="155" y="7145"/>
                  </a:lnTo>
                  <a:lnTo>
                    <a:pt x="0" y="7492"/>
                  </a:lnTo>
                  <a:lnTo>
                    <a:pt x="0" y="7685"/>
                  </a:lnTo>
                  <a:lnTo>
                    <a:pt x="0" y="7840"/>
                  </a:lnTo>
                  <a:lnTo>
                    <a:pt x="0" y="8033"/>
                  </a:lnTo>
                  <a:lnTo>
                    <a:pt x="77" y="8187"/>
                  </a:lnTo>
                  <a:lnTo>
                    <a:pt x="77" y="8264"/>
                  </a:lnTo>
                  <a:lnTo>
                    <a:pt x="77" y="8342"/>
                  </a:lnTo>
                  <a:lnTo>
                    <a:pt x="39" y="8496"/>
                  </a:lnTo>
                  <a:lnTo>
                    <a:pt x="39" y="8650"/>
                  </a:lnTo>
                  <a:lnTo>
                    <a:pt x="77" y="8805"/>
                  </a:lnTo>
                  <a:lnTo>
                    <a:pt x="116" y="8959"/>
                  </a:lnTo>
                  <a:lnTo>
                    <a:pt x="309" y="9230"/>
                  </a:lnTo>
                  <a:lnTo>
                    <a:pt x="541" y="9500"/>
                  </a:lnTo>
                  <a:lnTo>
                    <a:pt x="734" y="9616"/>
                  </a:lnTo>
                  <a:lnTo>
                    <a:pt x="965" y="9732"/>
                  </a:lnTo>
                  <a:lnTo>
                    <a:pt x="1236" y="9770"/>
                  </a:lnTo>
                  <a:lnTo>
                    <a:pt x="1467" y="9809"/>
                  </a:lnTo>
                  <a:lnTo>
                    <a:pt x="1583" y="9963"/>
                  </a:lnTo>
                  <a:lnTo>
                    <a:pt x="1815" y="9770"/>
                  </a:lnTo>
                  <a:lnTo>
                    <a:pt x="1892" y="9770"/>
                  </a:lnTo>
                  <a:lnTo>
                    <a:pt x="1892" y="9848"/>
                  </a:lnTo>
                  <a:lnTo>
                    <a:pt x="1931" y="9848"/>
                  </a:lnTo>
                  <a:lnTo>
                    <a:pt x="2008" y="9770"/>
                  </a:lnTo>
                  <a:lnTo>
                    <a:pt x="2394" y="9654"/>
                  </a:lnTo>
                  <a:lnTo>
                    <a:pt x="2935" y="9500"/>
                  </a:lnTo>
                  <a:lnTo>
                    <a:pt x="3514" y="9268"/>
                  </a:lnTo>
                  <a:lnTo>
                    <a:pt x="4055" y="9037"/>
                  </a:lnTo>
                  <a:lnTo>
                    <a:pt x="4557" y="8766"/>
                  </a:lnTo>
                  <a:lnTo>
                    <a:pt x="5599" y="8148"/>
                  </a:lnTo>
                  <a:lnTo>
                    <a:pt x="6603" y="7492"/>
                  </a:lnTo>
                  <a:lnTo>
                    <a:pt x="6758" y="7376"/>
                  </a:lnTo>
                  <a:lnTo>
                    <a:pt x="7839" y="6643"/>
                  </a:lnTo>
                  <a:lnTo>
                    <a:pt x="8688" y="5986"/>
                  </a:lnTo>
                  <a:lnTo>
                    <a:pt x="9538" y="5330"/>
                  </a:lnTo>
                  <a:lnTo>
                    <a:pt x="10388" y="4596"/>
                  </a:lnTo>
                  <a:lnTo>
                    <a:pt x="10774" y="4171"/>
                  </a:lnTo>
                  <a:lnTo>
                    <a:pt x="11121" y="3785"/>
                  </a:lnTo>
                  <a:lnTo>
                    <a:pt x="11160" y="3901"/>
                  </a:lnTo>
                  <a:lnTo>
                    <a:pt x="11430" y="3824"/>
                  </a:lnTo>
                  <a:lnTo>
                    <a:pt x="11932" y="4094"/>
                  </a:lnTo>
                  <a:lnTo>
                    <a:pt x="12087" y="3824"/>
                  </a:lnTo>
                  <a:lnTo>
                    <a:pt x="11353" y="3476"/>
                  </a:lnTo>
                  <a:lnTo>
                    <a:pt x="11662" y="3051"/>
                  </a:lnTo>
                  <a:lnTo>
                    <a:pt x="11932" y="2588"/>
                  </a:lnTo>
                  <a:lnTo>
                    <a:pt x="12087" y="2202"/>
                  </a:lnTo>
                  <a:lnTo>
                    <a:pt x="12164" y="1816"/>
                  </a:lnTo>
                  <a:lnTo>
                    <a:pt x="12395" y="1623"/>
                  </a:lnTo>
                  <a:lnTo>
                    <a:pt x="12164" y="1391"/>
                  </a:lnTo>
                  <a:lnTo>
                    <a:pt x="12125" y="1082"/>
                  </a:lnTo>
                  <a:lnTo>
                    <a:pt x="12048" y="812"/>
                  </a:lnTo>
                  <a:lnTo>
                    <a:pt x="11932" y="580"/>
                  </a:lnTo>
                  <a:lnTo>
                    <a:pt x="11778" y="387"/>
                  </a:lnTo>
                  <a:lnTo>
                    <a:pt x="11585" y="194"/>
                  </a:lnTo>
                  <a:lnTo>
                    <a:pt x="11353" y="78"/>
                  </a:lnTo>
                  <a:lnTo>
                    <a:pt x="11044" y="39"/>
                  </a:lnTo>
                  <a:lnTo>
                    <a:pt x="10735" y="39"/>
                  </a:lnTo>
                  <a:lnTo>
                    <a:pt x="10619" y="78"/>
                  </a:lnTo>
                  <a:lnTo>
                    <a:pt x="103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13"/>
            <p:cNvSpPr/>
            <p:nvPr/>
          </p:nvSpPr>
          <p:spPr>
            <a:xfrm>
              <a:off x="902300" y="1957275"/>
              <a:ext cx="17400" cy="181500"/>
            </a:xfrm>
            <a:custGeom>
              <a:avLst/>
              <a:gdLst/>
              <a:ahLst/>
              <a:cxnLst/>
              <a:rect l="l" t="t" r="r" b="b"/>
              <a:pathLst>
                <a:path w="696" h="7260" extrusionOk="0">
                  <a:moveTo>
                    <a:pt x="425" y="0"/>
                  </a:moveTo>
                  <a:lnTo>
                    <a:pt x="348" y="888"/>
                  </a:lnTo>
                  <a:lnTo>
                    <a:pt x="232" y="1815"/>
                  </a:lnTo>
                  <a:lnTo>
                    <a:pt x="154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13"/>
            <p:cNvSpPr/>
            <p:nvPr/>
          </p:nvSpPr>
          <p:spPr>
            <a:xfrm>
              <a:off x="779675" y="19978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6" y="5097"/>
                  </a:lnTo>
                  <a:lnTo>
                    <a:pt x="4326" y="5445"/>
                  </a:lnTo>
                  <a:lnTo>
                    <a:pt x="4635" y="5792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5" y="5252"/>
                  </a:lnTo>
                  <a:lnTo>
                    <a:pt x="4403" y="4866"/>
                  </a:lnTo>
                  <a:lnTo>
                    <a:pt x="3862" y="4170"/>
                  </a:lnTo>
                  <a:lnTo>
                    <a:pt x="2704" y="2780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13"/>
            <p:cNvSpPr/>
            <p:nvPr/>
          </p:nvSpPr>
          <p:spPr>
            <a:xfrm>
              <a:off x="781625" y="1619400"/>
              <a:ext cx="153500" cy="186325"/>
            </a:xfrm>
            <a:custGeom>
              <a:avLst/>
              <a:gdLst/>
              <a:ahLst/>
              <a:cxnLst/>
              <a:rect l="l" t="t" r="r" b="b"/>
              <a:pathLst>
                <a:path w="6140" h="7453" extrusionOk="0">
                  <a:moveTo>
                    <a:pt x="888" y="5908"/>
                  </a:moveTo>
                  <a:lnTo>
                    <a:pt x="1081" y="5985"/>
                  </a:lnTo>
                  <a:lnTo>
                    <a:pt x="1236" y="6024"/>
                  </a:lnTo>
                  <a:lnTo>
                    <a:pt x="1390" y="6178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6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89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7"/>
                  </a:lnTo>
                  <a:lnTo>
                    <a:pt x="386" y="6371"/>
                  </a:lnTo>
                  <a:lnTo>
                    <a:pt x="425" y="6256"/>
                  </a:lnTo>
                  <a:lnTo>
                    <a:pt x="502" y="6178"/>
                  </a:lnTo>
                  <a:lnTo>
                    <a:pt x="695" y="6024"/>
                  </a:lnTo>
                  <a:lnTo>
                    <a:pt x="888" y="5908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5" y="1313"/>
                  </a:lnTo>
                  <a:lnTo>
                    <a:pt x="4016" y="2047"/>
                  </a:lnTo>
                  <a:lnTo>
                    <a:pt x="3437" y="2780"/>
                  </a:lnTo>
                  <a:lnTo>
                    <a:pt x="2278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2" y="5561"/>
                  </a:lnTo>
                  <a:lnTo>
                    <a:pt x="618" y="5599"/>
                  </a:lnTo>
                  <a:lnTo>
                    <a:pt x="541" y="5676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7"/>
                  </a:lnTo>
                  <a:lnTo>
                    <a:pt x="0" y="6603"/>
                  </a:lnTo>
                  <a:lnTo>
                    <a:pt x="39" y="6796"/>
                  </a:lnTo>
                  <a:lnTo>
                    <a:pt x="116" y="6989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5"/>
                  </a:lnTo>
                  <a:lnTo>
                    <a:pt x="695" y="7453"/>
                  </a:lnTo>
                  <a:lnTo>
                    <a:pt x="1081" y="7453"/>
                  </a:lnTo>
                  <a:lnTo>
                    <a:pt x="1274" y="7414"/>
                  </a:lnTo>
                  <a:lnTo>
                    <a:pt x="1429" y="7298"/>
                  </a:lnTo>
                  <a:lnTo>
                    <a:pt x="1583" y="7182"/>
                  </a:lnTo>
                  <a:lnTo>
                    <a:pt x="1699" y="7067"/>
                  </a:lnTo>
                  <a:lnTo>
                    <a:pt x="1815" y="6873"/>
                  </a:lnTo>
                  <a:lnTo>
                    <a:pt x="1854" y="6680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8"/>
                  </a:lnTo>
                  <a:lnTo>
                    <a:pt x="1738" y="6024"/>
                  </a:lnTo>
                  <a:lnTo>
                    <a:pt x="1661" y="5908"/>
                  </a:lnTo>
                  <a:lnTo>
                    <a:pt x="1545" y="5792"/>
                  </a:lnTo>
                  <a:lnTo>
                    <a:pt x="2163" y="5097"/>
                  </a:lnTo>
                  <a:lnTo>
                    <a:pt x="2742" y="4402"/>
                  </a:lnTo>
                  <a:lnTo>
                    <a:pt x="3939" y="3012"/>
                  </a:lnTo>
                  <a:lnTo>
                    <a:pt x="4479" y="2394"/>
                  </a:lnTo>
                  <a:lnTo>
                    <a:pt x="5097" y="1699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3"/>
                  </a:lnTo>
                  <a:lnTo>
                    <a:pt x="6063" y="77"/>
                  </a:lnTo>
                  <a:lnTo>
                    <a:pt x="598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13"/>
            <p:cNvSpPr/>
            <p:nvPr/>
          </p:nvSpPr>
          <p:spPr>
            <a:xfrm>
              <a:off x="752650" y="1995875"/>
              <a:ext cx="30925" cy="168975"/>
            </a:xfrm>
            <a:custGeom>
              <a:avLst/>
              <a:gdLst/>
              <a:ahLst/>
              <a:cxnLst/>
              <a:rect l="l" t="t" r="r" b="b"/>
              <a:pathLst>
                <a:path w="1237" h="6759" extrusionOk="0">
                  <a:moveTo>
                    <a:pt x="1121" y="1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7"/>
                  </a:lnTo>
                  <a:lnTo>
                    <a:pt x="541" y="1738"/>
                  </a:lnTo>
                  <a:lnTo>
                    <a:pt x="310" y="3399"/>
                  </a:lnTo>
                  <a:lnTo>
                    <a:pt x="117" y="5059"/>
                  </a:lnTo>
                  <a:lnTo>
                    <a:pt x="1" y="6720"/>
                  </a:lnTo>
                  <a:lnTo>
                    <a:pt x="232" y="6758"/>
                  </a:lnTo>
                  <a:lnTo>
                    <a:pt x="503" y="5137"/>
                  </a:lnTo>
                  <a:lnTo>
                    <a:pt x="773" y="3515"/>
                  </a:lnTo>
                  <a:lnTo>
                    <a:pt x="966" y="1854"/>
                  </a:lnTo>
                  <a:lnTo>
                    <a:pt x="1082" y="233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13"/>
            <p:cNvSpPr/>
            <p:nvPr/>
          </p:nvSpPr>
          <p:spPr>
            <a:xfrm>
              <a:off x="527725" y="16473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0" y="6141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2" y="6681"/>
                  </a:lnTo>
                  <a:lnTo>
                    <a:pt x="7337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19" y="6836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6" y="6102"/>
                  </a:lnTo>
                  <a:lnTo>
                    <a:pt x="6642" y="5909"/>
                  </a:lnTo>
                  <a:lnTo>
                    <a:pt x="6797" y="5754"/>
                  </a:lnTo>
                  <a:close/>
                  <a:moveTo>
                    <a:pt x="232" y="1"/>
                  </a:moveTo>
                  <a:lnTo>
                    <a:pt x="155" y="40"/>
                  </a:lnTo>
                  <a:lnTo>
                    <a:pt x="78" y="40"/>
                  </a:lnTo>
                  <a:lnTo>
                    <a:pt x="39" y="117"/>
                  </a:lnTo>
                  <a:lnTo>
                    <a:pt x="0" y="233"/>
                  </a:lnTo>
                  <a:lnTo>
                    <a:pt x="0" y="310"/>
                  </a:lnTo>
                  <a:lnTo>
                    <a:pt x="39" y="387"/>
                  </a:lnTo>
                  <a:lnTo>
                    <a:pt x="425" y="773"/>
                  </a:lnTo>
                  <a:lnTo>
                    <a:pt x="811" y="1121"/>
                  </a:lnTo>
                  <a:lnTo>
                    <a:pt x="1622" y="1777"/>
                  </a:lnTo>
                  <a:lnTo>
                    <a:pt x="3399" y="3206"/>
                  </a:lnTo>
                  <a:lnTo>
                    <a:pt x="4866" y="4442"/>
                  </a:lnTo>
                  <a:lnTo>
                    <a:pt x="5638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7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6"/>
                  </a:lnTo>
                  <a:lnTo>
                    <a:pt x="6295" y="6990"/>
                  </a:lnTo>
                  <a:lnTo>
                    <a:pt x="6411" y="7145"/>
                  </a:lnTo>
                  <a:lnTo>
                    <a:pt x="6565" y="7222"/>
                  </a:lnTo>
                  <a:lnTo>
                    <a:pt x="6719" y="7299"/>
                  </a:lnTo>
                  <a:lnTo>
                    <a:pt x="6874" y="7338"/>
                  </a:lnTo>
                  <a:lnTo>
                    <a:pt x="7067" y="7338"/>
                  </a:lnTo>
                  <a:lnTo>
                    <a:pt x="7260" y="7299"/>
                  </a:lnTo>
                  <a:lnTo>
                    <a:pt x="7453" y="7260"/>
                  </a:lnTo>
                  <a:lnTo>
                    <a:pt x="7608" y="7145"/>
                  </a:lnTo>
                  <a:lnTo>
                    <a:pt x="7723" y="7029"/>
                  </a:lnTo>
                  <a:lnTo>
                    <a:pt x="7839" y="6913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2" y="6411"/>
                  </a:lnTo>
                  <a:lnTo>
                    <a:pt x="8032" y="6218"/>
                  </a:lnTo>
                  <a:lnTo>
                    <a:pt x="7955" y="6025"/>
                  </a:lnTo>
                  <a:lnTo>
                    <a:pt x="7839" y="5870"/>
                  </a:lnTo>
                  <a:lnTo>
                    <a:pt x="7723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1" y="5446"/>
                  </a:lnTo>
                  <a:lnTo>
                    <a:pt x="7028" y="5446"/>
                  </a:lnTo>
                  <a:lnTo>
                    <a:pt x="6835" y="5484"/>
                  </a:lnTo>
                  <a:lnTo>
                    <a:pt x="6024" y="4712"/>
                  </a:lnTo>
                  <a:lnTo>
                    <a:pt x="5213" y="4017"/>
                  </a:lnTo>
                  <a:lnTo>
                    <a:pt x="3514" y="2627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9"/>
                  </a:lnTo>
                  <a:lnTo>
                    <a:pt x="734" y="310"/>
                  </a:lnTo>
                  <a:lnTo>
                    <a:pt x="309" y="40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13"/>
            <p:cNvSpPr/>
            <p:nvPr/>
          </p:nvSpPr>
          <p:spPr>
            <a:xfrm>
              <a:off x="668675" y="1916725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0"/>
                  </a:moveTo>
                  <a:lnTo>
                    <a:pt x="11469" y="78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7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438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1" y="6681"/>
                  </a:lnTo>
                  <a:lnTo>
                    <a:pt x="13515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8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3"/>
                  </a:lnTo>
                  <a:lnTo>
                    <a:pt x="1081" y="10697"/>
                  </a:lnTo>
                  <a:lnTo>
                    <a:pt x="811" y="10542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6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0" y="9886"/>
                  </a:lnTo>
                  <a:lnTo>
                    <a:pt x="39" y="10117"/>
                  </a:lnTo>
                  <a:lnTo>
                    <a:pt x="77" y="10311"/>
                  </a:lnTo>
                  <a:lnTo>
                    <a:pt x="193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1" y="11353"/>
                  </a:lnTo>
                  <a:lnTo>
                    <a:pt x="2626" y="11430"/>
                  </a:lnTo>
                  <a:lnTo>
                    <a:pt x="3321" y="11508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8"/>
                  </a:lnTo>
                  <a:lnTo>
                    <a:pt x="6063" y="11430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4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7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7" y="6565"/>
                  </a:lnTo>
                  <a:lnTo>
                    <a:pt x="14017" y="6333"/>
                  </a:lnTo>
                  <a:lnTo>
                    <a:pt x="14017" y="6140"/>
                  </a:lnTo>
                  <a:lnTo>
                    <a:pt x="13940" y="5908"/>
                  </a:lnTo>
                  <a:lnTo>
                    <a:pt x="13863" y="5715"/>
                  </a:lnTo>
                  <a:lnTo>
                    <a:pt x="13747" y="5522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6"/>
                  </a:lnTo>
                  <a:lnTo>
                    <a:pt x="13091" y="5136"/>
                  </a:lnTo>
                  <a:lnTo>
                    <a:pt x="12820" y="3823"/>
                  </a:lnTo>
                  <a:lnTo>
                    <a:pt x="12511" y="2549"/>
                  </a:lnTo>
                  <a:lnTo>
                    <a:pt x="12164" y="1275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13"/>
            <p:cNvSpPr/>
            <p:nvPr/>
          </p:nvSpPr>
          <p:spPr>
            <a:xfrm>
              <a:off x="643575" y="2007475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0"/>
                  </a:moveTo>
                  <a:lnTo>
                    <a:pt x="0" y="39"/>
                  </a:lnTo>
                  <a:lnTo>
                    <a:pt x="1970" y="3205"/>
                  </a:lnTo>
                  <a:lnTo>
                    <a:pt x="4055" y="6333"/>
                  </a:lnTo>
                  <a:lnTo>
                    <a:pt x="3553" y="6294"/>
                  </a:lnTo>
                  <a:lnTo>
                    <a:pt x="3051" y="6179"/>
                  </a:lnTo>
                  <a:lnTo>
                    <a:pt x="2587" y="6024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5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7" y="6719"/>
                  </a:lnTo>
                  <a:lnTo>
                    <a:pt x="4132" y="6796"/>
                  </a:lnTo>
                  <a:lnTo>
                    <a:pt x="4595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8" y="6642"/>
                  </a:lnTo>
                  <a:lnTo>
                    <a:pt x="8148" y="6487"/>
                  </a:lnTo>
                  <a:lnTo>
                    <a:pt x="8959" y="6294"/>
                  </a:lnTo>
                  <a:lnTo>
                    <a:pt x="9770" y="6024"/>
                  </a:lnTo>
                  <a:lnTo>
                    <a:pt x="10581" y="5715"/>
                  </a:lnTo>
                  <a:lnTo>
                    <a:pt x="11314" y="5368"/>
                  </a:lnTo>
                  <a:lnTo>
                    <a:pt x="12009" y="4904"/>
                  </a:lnTo>
                  <a:lnTo>
                    <a:pt x="12357" y="4673"/>
                  </a:lnTo>
                  <a:lnTo>
                    <a:pt x="12666" y="4402"/>
                  </a:lnTo>
                  <a:lnTo>
                    <a:pt x="12975" y="4093"/>
                  </a:lnTo>
                  <a:lnTo>
                    <a:pt x="13284" y="3784"/>
                  </a:lnTo>
                  <a:lnTo>
                    <a:pt x="13515" y="3476"/>
                  </a:lnTo>
                  <a:lnTo>
                    <a:pt x="13786" y="3128"/>
                  </a:lnTo>
                  <a:lnTo>
                    <a:pt x="13979" y="2780"/>
                  </a:lnTo>
                  <a:lnTo>
                    <a:pt x="14211" y="2394"/>
                  </a:lnTo>
                  <a:lnTo>
                    <a:pt x="14211" y="2278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4" y="2163"/>
                  </a:lnTo>
                  <a:lnTo>
                    <a:pt x="13554" y="2703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6"/>
                  </a:lnTo>
                  <a:lnTo>
                    <a:pt x="12009" y="4364"/>
                  </a:lnTo>
                  <a:lnTo>
                    <a:pt x="11546" y="4711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6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1"/>
                  </a:lnTo>
                  <a:lnTo>
                    <a:pt x="6758" y="6294"/>
                  </a:lnTo>
                  <a:lnTo>
                    <a:pt x="6217" y="6333"/>
                  </a:lnTo>
                  <a:lnTo>
                    <a:pt x="5677" y="6410"/>
                  </a:lnTo>
                  <a:lnTo>
                    <a:pt x="4557" y="6410"/>
                  </a:lnTo>
                  <a:lnTo>
                    <a:pt x="4595" y="6294"/>
                  </a:lnTo>
                  <a:lnTo>
                    <a:pt x="4364" y="6256"/>
                  </a:lnTo>
                  <a:lnTo>
                    <a:pt x="3398" y="4634"/>
                  </a:lnTo>
                  <a:lnTo>
                    <a:pt x="2356" y="3012"/>
                  </a:lnTo>
                  <a:lnTo>
                    <a:pt x="1275" y="1468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13"/>
            <p:cNvSpPr/>
            <p:nvPr/>
          </p:nvSpPr>
          <p:spPr>
            <a:xfrm>
              <a:off x="633925" y="2005525"/>
              <a:ext cx="61800" cy="160300"/>
            </a:xfrm>
            <a:custGeom>
              <a:avLst/>
              <a:gdLst/>
              <a:ahLst/>
              <a:cxnLst/>
              <a:rect l="l" t="t" r="r" b="b"/>
              <a:pathLst>
                <a:path w="2472" h="6412" extrusionOk="0">
                  <a:moveTo>
                    <a:pt x="309" y="1"/>
                  </a:moveTo>
                  <a:lnTo>
                    <a:pt x="0" y="78"/>
                  </a:lnTo>
                  <a:lnTo>
                    <a:pt x="193" y="928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5"/>
                  </a:lnTo>
                  <a:lnTo>
                    <a:pt x="1661" y="5716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6" y="5909"/>
                  </a:lnTo>
                  <a:lnTo>
                    <a:pt x="1931" y="6141"/>
                  </a:lnTo>
                  <a:lnTo>
                    <a:pt x="2085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1" y="6257"/>
                  </a:lnTo>
                  <a:lnTo>
                    <a:pt x="2356" y="5948"/>
                  </a:lnTo>
                  <a:lnTo>
                    <a:pt x="2278" y="5948"/>
                  </a:lnTo>
                  <a:lnTo>
                    <a:pt x="2124" y="5600"/>
                  </a:lnTo>
                  <a:lnTo>
                    <a:pt x="1969" y="5214"/>
                  </a:lnTo>
                  <a:lnTo>
                    <a:pt x="1738" y="4442"/>
                  </a:lnTo>
                  <a:lnTo>
                    <a:pt x="1197" y="2936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13"/>
            <p:cNvSpPr/>
            <p:nvPr/>
          </p:nvSpPr>
          <p:spPr>
            <a:xfrm>
              <a:off x="609775" y="18510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9" y="541"/>
                  </a:lnTo>
                  <a:lnTo>
                    <a:pt x="12435" y="657"/>
                  </a:lnTo>
                  <a:lnTo>
                    <a:pt x="12628" y="734"/>
                  </a:lnTo>
                  <a:lnTo>
                    <a:pt x="12744" y="812"/>
                  </a:lnTo>
                  <a:lnTo>
                    <a:pt x="12859" y="966"/>
                  </a:lnTo>
                  <a:lnTo>
                    <a:pt x="12937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7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0"/>
                  </a:lnTo>
                  <a:lnTo>
                    <a:pt x="12242" y="2472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8" y="3206"/>
                  </a:lnTo>
                  <a:lnTo>
                    <a:pt x="9925" y="3437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1"/>
                  </a:lnTo>
                  <a:lnTo>
                    <a:pt x="5021" y="4596"/>
                  </a:lnTo>
                  <a:lnTo>
                    <a:pt x="4133" y="4712"/>
                  </a:lnTo>
                  <a:lnTo>
                    <a:pt x="3244" y="4789"/>
                  </a:lnTo>
                  <a:lnTo>
                    <a:pt x="2202" y="4789"/>
                  </a:lnTo>
                  <a:lnTo>
                    <a:pt x="1854" y="4750"/>
                  </a:lnTo>
                  <a:lnTo>
                    <a:pt x="1507" y="4673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1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4"/>
                  </a:lnTo>
                  <a:lnTo>
                    <a:pt x="3013" y="2356"/>
                  </a:lnTo>
                  <a:lnTo>
                    <a:pt x="3708" y="2009"/>
                  </a:lnTo>
                  <a:lnTo>
                    <a:pt x="4480" y="1700"/>
                  </a:lnTo>
                  <a:lnTo>
                    <a:pt x="5252" y="1429"/>
                  </a:lnTo>
                  <a:lnTo>
                    <a:pt x="6025" y="1198"/>
                  </a:lnTo>
                  <a:lnTo>
                    <a:pt x="6836" y="1005"/>
                  </a:lnTo>
                  <a:lnTo>
                    <a:pt x="7608" y="812"/>
                  </a:lnTo>
                  <a:lnTo>
                    <a:pt x="8419" y="696"/>
                  </a:lnTo>
                  <a:lnTo>
                    <a:pt x="9230" y="580"/>
                  </a:lnTo>
                  <a:lnTo>
                    <a:pt x="10041" y="541"/>
                  </a:lnTo>
                  <a:lnTo>
                    <a:pt x="10736" y="503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2" y="1314"/>
                  </a:lnTo>
                  <a:lnTo>
                    <a:pt x="13709" y="1507"/>
                  </a:lnTo>
                  <a:lnTo>
                    <a:pt x="13748" y="1738"/>
                  </a:lnTo>
                  <a:lnTo>
                    <a:pt x="13709" y="2009"/>
                  </a:lnTo>
                  <a:lnTo>
                    <a:pt x="13632" y="2240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7"/>
                  </a:lnTo>
                  <a:lnTo>
                    <a:pt x="12049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2" y="4634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2" y="5793"/>
                  </a:lnTo>
                  <a:lnTo>
                    <a:pt x="3708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6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6" y="5484"/>
                  </a:lnTo>
                  <a:lnTo>
                    <a:pt x="503" y="5252"/>
                  </a:lnTo>
                  <a:lnTo>
                    <a:pt x="348" y="5021"/>
                  </a:lnTo>
                  <a:lnTo>
                    <a:pt x="310" y="4866"/>
                  </a:lnTo>
                  <a:lnTo>
                    <a:pt x="310" y="4750"/>
                  </a:lnTo>
                  <a:lnTo>
                    <a:pt x="310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2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3" y="5214"/>
                  </a:lnTo>
                  <a:lnTo>
                    <a:pt x="1931" y="5252"/>
                  </a:lnTo>
                  <a:lnTo>
                    <a:pt x="2588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7" y="5059"/>
                  </a:lnTo>
                  <a:lnTo>
                    <a:pt x="6913" y="4789"/>
                  </a:lnTo>
                  <a:lnTo>
                    <a:pt x="7840" y="4596"/>
                  </a:lnTo>
                  <a:lnTo>
                    <a:pt x="8728" y="4403"/>
                  </a:lnTo>
                  <a:lnTo>
                    <a:pt x="9616" y="4132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8"/>
                  </a:lnTo>
                  <a:lnTo>
                    <a:pt x="12435" y="2974"/>
                  </a:lnTo>
                  <a:lnTo>
                    <a:pt x="12705" y="2819"/>
                  </a:lnTo>
                  <a:lnTo>
                    <a:pt x="12937" y="2588"/>
                  </a:lnTo>
                  <a:lnTo>
                    <a:pt x="13130" y="2395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4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8" y="1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5"/>
                  </a:lnTo>
                  <a:lnTo>
                    <a:pt x="4133" y="1352"/>
                  </a:lnTo>
                  <a:lnTo>
                    <a:pt x="3244" y="1700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3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4" y="4132"/>
                  </a:lnTo>
                  <a:lnTo>
                    <a:pt x="194" y="4171"/>
                  </a:lnTo>
                  <a:lnTo>
                    <a:pt x="117" y="4325"/>
                  </a:lnTo>
                  <a:lnTo>
                    <a:pt x="39" y="4480"/>
                  </a:lnTo>
                  <a:lnTo>
                    <a:pt x="1" y="4634"/>
                  </a:lnTo>
                  <a:lnTo>
                    <a:pt x="1" y="4789"/>
                  </a:lnTo>
                  <a:lnTo>
                    <a:pt x="39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7" y="6063"/>
                  </a:lnTo>
                  <a:lnTo>
                    <a:pt x="966" y="6256"/>
                  </a:lnTo>
                  <a:lnTo>
                    <a:pt x="1275" y="6179"/>
                  </a:lnTo>
                  <a:lnTo>
                    <a:pt x="1314" y="6218"/>
                  </a:lnTo>
                  <a:lnTo>
                    <a:pt x="1314" y="6256"/>
                  </a:lnTo>
                  <a:lnTo>
                    <a:pt x="1352" y="6295"/>
                  </a:lnTo>
                  <a:lnTo>
                    <a:pt x="1468" y="6256"/>
                  </a:lnTo>
                  <a:lnTo>
                    <a:pt x="1816" y="6295"/>
                  </a:lnTo>
                  <a:lnTo>
                    <a:pt x="2395" y="6333"/>
                  </a:lnTo>
                  <a:lnTo>
                    <a:pt x="3013" y="6372"/>
                  </a:lnTo>
                  <a:lnTo>
                    <a:pt x="3592" y="6333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4" y="5523"/>
                  </a:lnTo>
                  <a:lnTo>
                    <a:pt x="9037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5" y="3939"/>
                  </a:lnTo>
                  <a:lnTo>
                    <a:pt x="12898" y="3669"/>
                  </a:lnTo>
                  <a:lnTo>
                    <a:pt x="13361" y="3321"/>
                  </a:lnTo>
                  <a:lnTo>
                    <a:pt x="13632" y="3051"/>
                  </a:lnTo>
                  <a:lnTo>
                    <a:pt x="13825" y="2704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9"/>
                  </a:lnTo>
                  <a:lnTo>
                    <a:pt x="14134" y="1738"/>
                  </a:lnTo>
                  <a:lnTo>
                    <a:pt x="14095" y="1468"/>
                  </a:lnTo>
                  <a:lnTo>
                    <a:pt x="14018" y="1236"/>
                  </a:lnTo>
                  <a:lnTo>
                    <a:pt x="13902" y="1005"/>
                  </a:lnTo>
                  <a:lnTo>
                    <a:pt x="13748" y="812"/>
                  </a:lnTo>
                  <a:lnTo>
                    <a:pt x="13477" y="618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5" y="155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13"/>
            <p:cNvSpPr/>
            <p:nvPr/>
          </p:nvSpPr>
          <p:spPr>
            <a:xfrm>
              <a:off x="4200000" y="452900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1"/>
                  </a:lnTo>
                  <a:lnTo>
                    <a:pt x="0" y="7261"/>
                  </a:lnTo>
                  <a:lnTo>
                    <a:pt x="193" y="7261"/>
                  </a:lnTo>
                  <a:lnTo>
                    <a:pt x="425" y="5484"/>
                  </a:lnTo>
                  <a:lnTo>
                    <a:pt x="580" y="3669"/>
                  </a:lnTo>
                  <a:lnTo>
                    <a:pt x="695" y="1854"/>
                  </a:lnTo>
                  <a:lnTo>
                    <a:pt x="695" y="928"/>
                  </a:lnTo>
                  <a:lnTo>
                    <a:pt x="695" y="40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13"/>
            <p:cNvSpPr/>
            <p:nvPr/>
          </p:nvSpPr>
          <p:spPr>
            <a:xfrm>
              <a:off x="4077400" y="4569550"/>
              <a:ext cx="121650" cy="144850"/>
            </a:xfrm>
            <a:custGeom>
              <a:avLst/>
              <a:gdLst/>
              <a:ahLst/>
              <a:cxnLst/>
              <a:rect l="l" t="t" r="r" b="b"/>
              <a:pathLst>
                <a:path w="4866" h="5794" extrusionOk="0">
                  <a:moveTo>
                    <a:pt x="155" y="1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6"/>
                  </a:lnTo>
                  <a:lnTo>
                    <a:pt x="2896" y="3631"/>
                  </a:lnTo>
                  <a:lnTo>
                    <a:pt x="3476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6"/>
                  </a:lnTo>
                  <a:lnTo>
                    <a:pt x="4866" y="5639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8" y="1352"/>
                  </a:lnTo>
                  <a:lnTo>
                    <a:pt x="811" y="657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13"/>
            <p:cNvSpPr/>
            <p:nvPr/>
          </p:nvSpPr>
          <p:spPr>
            <a:xfrm>
              <a:off x="4079325" y="419112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9"/>
                  </a:moveTo>
                  <a:lnTo>
                    <a:pt x="1082" y="5986"/>
                  </a:lnTo>
                  <a:lnTo>
                    <a:pt x="1236" y="6025"/>
                  </a:lnTo>
                  <a:lnTo>
                    <a:pt x="1391" y="6179"/>
                  </a:lnTo>
                  <a:lnTo>
                    <a:pt x="1468" y="6334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6" y="6951"/>
                  </a:lnTo>
                  <a:lnTo>
                    <a:pt x="1159" y="7029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6"/>
                  </a:lnTo>
                  <a:lnTo>
                    <a:pt x="425" y="6720"/>
                  </a:lnTo>
                  <a:lnTo>
                    <a:pt x="387" y="6643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5" y="6256"/>
                  </a:lnTo>
                  <a:lnTo>
                    <a:pt x="503" y="6179"/>
                  </a:lnTo>
                  <a:lnTo>
                    <a:pt x="696" y="6025"/>
                  </a:lnTo>
                  <a:lnTo>
                    <a:pt x="889" y="5909"/>
                  </a:lnTo>
                  <a:close/>
                  <a:moveTo>
                    <a:pt x="5909" y="1"/>
                  </a:moveTo>
                  <a:lnTo>
                    <a:pt x="5831" y="39"/>
                  </a:lnTo>
                  <a:lnTo>
                    <a:pt x="5522" y="310"/>
                  </a:lnTo>
                  <a:lnTo>
                    <a:pt x="5175" y="619"/>
                  </a:lnTo>
                  <a:lnTo>
                    <a:pt x="4596" y="1314"/>
                  </a:lnTo>
                  <a:lnTo>
                    <a:pt x="4017" y="2047"/>
                  </a:lnTo>
                  <a:lnTo>
                    <a:pt x="3437" y="2781"/>
                  </a:lnTo>
                  <a:lnTo>
                    <a:pt x="2279" y="4133"/>
                  </a:lnTo>
                  <a:lnTo>
                    <a:pt x="1738" y="4866"/>
                  </a:lnTo>
                  <a:lnTo>
                    <a:pt x="1198" y="5561"/>
                  </a:lnTo>
                  <a:lnTo>
                    <a:pt x="1043" y="5523"/>
                  </a:lnTo>
                  <a:lnTo>
                    <a:pt x="889" y="5523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1" y="6334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4" y="7145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3" y="6527"/>
                  </a:lnTo>
                  <a:lnTo>
                    <a:pt x="1854" y="6334"/>
                  </a:lnTo>
                  <a:lnTo>
                    <a:pt x="1815" y="6179"/>
                  </a:lnTo>
                  <a:lnTo>
                    <a:pt x="1738" y="6025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3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9" y="657"/>
                  </a:lnTo>
                  <a:lnTo>
                    <a:pt x="6102" y="310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13"/>
            <p:cNvSpPr/>
            <p:nvPr/>
          </p:nvSpPr>
          <p:spPr>
            <a:xfrm>
              <a:off x="4050375" y="4567625"/>
              <a:ext cx="30900" cy="168975"/>
            </a:xfrm>
            <a:custGeom>
              <a:avLst/>
              <a:gdLst/>
              <a:ahLst/>
              <a:cxnLst/>
              <a:rect l="l" t="t" r="r" b="b"/>
              <a:pathLst>
                <a:path w="1236" h="6759" extrusionOk="0">
                  <a:moveTo>
                    <a:pt x="1120" y="1"/>
                  </a:moveTo>
                  <a:lnTo>
                    <a:pt x="1081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9"/>
                  </a:lnTo>
                  <a:lnTo>
                    <a:pt x="116" y="5059"/>
                  </a:lnTo>
                  <a:lnTo>
                    <a:pt x="0" y="6720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2" y="3515"/>
                  </a:lnTo>
                  <a:lnTo>
                    <a:pt x="965" y="1854"/>
                  </a:lnTo>
                  <a:lnTo>
                    <a:pt x="1081" y="232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13"/>
            <p:cNvSpPr/>
            <p:nvPr/>
          </p:nvSpPr>
          <p:spPr>
            <a:xfrm>
              <a:off x="3825425" y="421912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8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2"/>
                  </a:lnTo>
                  <a:lnTo>
                    <a:pt x="6643" y="5909"/>
                  </a:lnTo>
                  <a:lnTo>
                    <a:pt x="6797" y="5754"/>
                  </a:lnTo>
                  <a:close/>
                  <a:moveTo>
                    <a:pt x="233" y="1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10"/>
                  </a:lnTo>
                  <a:lnTo>
                    <a:pt x="39" y="387"/>
                  </a:lnTo>
                  <a:lnTo>
                    <a:pt x="426" y="773"/>
                  </a:lnTo>
                  <a:lnTo>
                    <a:pt x="812" y="1120"/>
                  </a:lnTo>
                  <a:lnTo>
                    <a:pt x="1623" y="1777"/>
                  </a:lnTo>
                  <a:lnTo>
                    <a:pt x="3399" y="3206"/>
                  </a:lnTo>
                  <a:lnTo>
                    <a:pt x="4866" y="4441"/>
                  </a:lnTo>
                  <a:lnTo>
                    <a:pt x="5639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2"/>
                  </a:lnTo>
                  <a:lnTo>
                    <a:pt x="6720" y="7299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9"/>
                  </a:lnTo>
                  <a:lnTo>
                    <a:pt x="7454" y="7260"/>
                  </a:lnTo>
                  <a:lnTo>
                    <a:pt x="7608" y="7144"/>
                  </a:lnTo>
                  <a:lnTo>
                    <a:pt x="7724" y="7029"/>
                  </a:lnTo>
                  <a:lnTo>
                    <a:pt x="7840" y="6913"/>
                  </a:lnTo>
                  <a:lnTo>
                    <a:pt x="7956" y="6758"/>
                  </a:lnTo>
                  <a:lnTo>
                    <a:pt x="7994" y="6565"/>
                  </a:lnTo>
                  <a:lnTo>
                    <a:pt x="8033" y="6411"/>
                  </a:lnTo>
                  <a:lnTo>
                    <a:pt x="8033" y="6218"/>
                  </a:lnTo>
                  <a:lnTo>
                    <a:pt x="7956" y="6025"/>
                  </a:lnTo>
                  <a:lnTo>
                    <a:pt x="7840" y="5870"/>
                  </a:lnTo>
                  <a:lnTo>
                    <a:pt x="7724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6" y="5484"/>
                  </a:lnTo>
                  <a:lnTo>
                    <a:pt x="6025" y="4712"/>
                  </a:lnTo>
                  <a:lnTo>
                    <a:pt x="5214" y="4017"/>
                  </a:lnTo>
                  <a:lnTo>
                    <a:pt x="3515" y="2626"/>
                  </a:lnTo>
                  <a:lnTo>
                    <a:pt x="2743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5" y="310"/>
                  </a:lnTo>
                  <a:lnTo>
                    <a:pt x="310" y="39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13"/>
            <p:cNvSpPr/>
            <p:nvPr/>
          </p:nvSpPr>
          <p:spPr>
            <a:xfrm>
              <a:off x="3966375" y="4488475"/>
              <a:ext cx="350450" cy="288650"/>
            </a:xfrm>
            <a:custGeom>
              <a:avLst/>
              <a:gdLst/>
              <a:ahLst/>
              <a:cxnLst/>
              <a:rect l="l" t="t" r="r" b="b"/>
              <a:pathLst>
                <a:path w="14018" h="11546" extrusionOk="0">
                  <a:moveTo>
                    <a:pt x="11778" y="0"/>
                  </a:moveTo>
                  <a:lnTo>
                    <a:pt x="11469" y="77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8" y="2780"/>
                  </a:lnTo>
                  <a:lnTo>
                    <a:pt x="10658" y="1892"/>
                  </a:lnTo>
                  <a:lnTo>
                    <a:pt x="10427" y="2085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168" y="5522"/>
                  </a:lnTo>
                  <a:lnTo>
                    <a:pt x="13439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2" y="6681"/>
                  </a:lnTo>
                  <a:lnTo>
                    <a:pt x="13516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4" y="7955"/>
                  </a:lnTo>
                  <a:lnTo>
                    <a:pt x="12203" y="8418"/>
                  </a:lnTo>
                  <a:lnTo>
                    <a:pt x="11740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1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0" y="11160"/>
                  </a:lnTo>
                  <a:lnTo>
                    <a:pt x="3013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2"/>
                  </a:lnTo>
                  <a:lnTo>
                    <a:pt x="1082" y="10696"/>
                  </a:lnTo>
                  <a:lnTo>
                    <a:pt x="812" y="10542"/>
                  </a:lnTo>
                  <a:lnTo>
                    <a:pt x="618" y="10388"/>
                  </a:lnTo>
                  <a:lnTo>
                    <a:pt x="464" y="10194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7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1" y="9886"/>
                  </a:lnTo>
                  <a:lnTo>
                    <a:pt x="39" y="10117"/>
                  </a:lnTo>
                  <a:lnTo>
                    <a:pt x="78" y="10310"/>
                  </a:lnTo>
                  <a:lnTo>
                    <a:pt x="194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2" y="11353"/>
                  </a:lnTo>
                  <a:lnTo>
                    <a:pt x="2626" y="11430"/>
                  </a:lnTo>
                  <a:lnTo>
                    <a:pt x="3321" y="11507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7"/>
                  </a:lnTo>
                  <a:lnTo>
                    <a:pt x="6063" y="11430"/>
                  </a:lnTo>
                  <a:lnTo>
                    <a:pt x="6758" y="11314"/>
                  </a:lnTo>
                  <a:lnTo>
                    <a:pt x="7415" y="11160"/>
                  </a:lnTo>
                  <a:lnTo>
                    <a:pt x="8071" y="11005"/>
                  </a:lnTo>
                  <a:lnTo>
                    <a:pt x="8728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8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3"/>
                  </a:lnTo>
                  <a:lnTo>
                    <a:pt x="14018" y="6140"/>
                  </a:lnTo>
                  <a:lnTo>
                    <a:pt x="13941" y="5908"/>
                  </a:lnTo>
                  <a:lnTo>
                    <a:pt x="13863" y="5715"/>
                  </a:lnTo>
                  <a:lnTo>
                    <a:pt x="13748" y="5522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6"/>
                  </a:lnTo>
                  <a:lnTo>
                    <a:pt x="13091" y="5136"/>
                  </a:lnTo>
                  <a:lnTo>
                    <a:pt x="12821" y="3823"/>
                  </a:lnTo>
                  <a:lnTo>
                    <a:pt x="12512" y="2549"/>
                  </a:lnTo>
                  <a:lnTo>
                    <a:pt x="12164" y="1274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13"/>
            <p:cNvSpPr/>
            <p:nvPr/>
          </p:nvSpPr>
          <p:spPr>
            <a:xfrm>
              <a:off x="3941275" y="457920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1" y="40"/>
                  </a:lnTo>
                  <a:lnTo>
                    <a:pt x="1970" y="3206"/>
                  </a:lnTo>
                  <a:lnTo>
                    <a:pt x="4055" y="6334"/>
                  </a:lnTo>
                  <a:lnTo>
                    <a:pt x="4055" y="6334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3"/>
                  </a:lnTo>
                  <a:lnTo>
                    <a:pt x="3708" y="6720"/>
                  </a:lnTo>
                  <a:lnTo>
                    <a:pt x="4132" y="6797"/>
                  </a:lnTo>
                  <a:lnTo>
                    <a:pt x="4596" y="6836"/>
                  </a:lnTo>
                  <a:lnTo>
                    <a:pt x="5484" y="6836"/>
                  </a:lnTo>
                  <a:lnTo>
                    <a:pt x="6372" y="6759"/>
                  </a:lnTo>
                  <a:lnTo>
                    <a:pt x="7299" y="6643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9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5"/>
                  </a:lnTo>
                  <a:lnTo>
                    <a:pt x="13863" y="2125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1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3"/>
                  </a:lnTo>
                  <a:lnTo>
                    <a:pt x="10349" y="5253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6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8" y="6334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7"/>
                  </a:lnTo>
                  <a:lnTo>
                    <a:pt x="3399" y="4635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13"/>
            <p:cNvSpPr/>
            <p:nvPr/>
          </p:nvSpPr>
          <p:spPr>
            <a:xfrm>
              <a:off x="3931625" y="457727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1"/>
                  </a:moveTo>
                  <a:lnTo>
                    <a:pt x="0" y="78"/>
                  </a:lnTo>
                  <a:lnTo>
                    <a:pt x="194" y="927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6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9"/>
                  </a:lnTo>
                  <a:lnTo>
                    <a:pt x="1931" y="6140"/>
                  </a:lnTo>
                  <a:lnTo>
                    <a:pt x="2086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4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13"/>
            <p:cNvSpPr/>
            <p:nvPr/>
          </p:nvSpPr>
          <p:spPr>
            <a:xfrm>
              <a:off x="3907500" y="442282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0" y="464"/>
                  </a:moveTo>
                  <a:lnTo>
                    <a:pt x="11623" y="502"/>
                  </a:lnTo>
                  <a:lnTo>
                    <a:pt x="12048" y="541"/>
                  </a:lnTo>
                  <a:lnTo>
                    <a:pt x="12434" y="657"/>
                  </a:lnTo>
                  <a:lnTo>
                    <a:pt x="12627" y="734"/>
                  </a:lnTo>
                  <a:lnTo>
                    <a:pt x="12743" y="811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6" y="1699"/>
                  </a:lnTo>
                  <a:lnTo>
                    <a:pt x="12820" y="1892"/>
                  </a:lnTo>
                  <a:lnTo>
                    <a:pt x="12704" y="2086"/>
                  </a:lnTo>
                  <a:lnTo>
                    <a:pt x="12589" y="2240"/>
                  </a:lnTo>
                  <a:lnTo>
                    <a:pt x="12241" y="2472"/>
                  </a:lnTo>
                  <a:lnTo>
                    <a:pt x="11816" y="2742"/>
                  </a:lnTo>
                  <a:lnTo>
                    <a:pt x="11391" y="2935"/>
                  </a:lnTo>
                  <a:lnTo>
                    <a:pt x="10658" y="3205"/>
                  </a:lnTo>
                  <a:lnTo>
                    <a:pt x="9924" y="3437"/>
                  </a:lnTo>
                  <a:lnTo>
                    <a:pt x="9152" y="3707"/>
                  </a:lnTo>
                  <a:lnTo>
                    <a:pt x="8380" y="3900"/>
                  </a:lnTo>
                  <a:lnTo>
                    <a:pt x="7607" y="4094"/>
                  </a:lnTo>
                  <a:lnTo>
                    <a:pt x="6796" y="4287"/>
                  </a:lnTo>
                  <a:lnTo>
                    <a:pt x="5908" y="4441"/>
                  </a:lnTo>
                  <a:lnTo>
                    <a:pt x="5020" y="4596"/>
                  </a:lnTo>
                  <a:lnTo>
                    <a:pt x="4132" y="4711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0"/>
                  </a:lnTo>
                  <a:lnTo>
                    <a:pt x="1506" y="4673"/>
                  </a:lnTo>
                  <a:lnTo>
                    <a:pt x="1197" y="4557"/>
                  </a:lnTo>
                  <a:lnTo>
                    <a:pt x="888" y="4441"/>
                  </a:lnTo>
                  <a:lnTo>
                    <a:pt x="579" y="4248"/>
                  </a:lnTo>
                  <a:lnTo>
                    <a:pt x="657" y="4171"/>
                  </a:lnTo>
                  <a:lnTo>
                    <a:pt x="695" y="4055"/>
                  </a:lnTo>
                  <a:lnTo>
                    <a:pt x="695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1" y="3437"/>
                  </a:lnTo>
                  <a:lnTo>
                    <a:pt x="1313" y="3244"/>
                  </a:lnTo>
                  <a:lnTo>
                    <a:pt x="1854" y="2935"/>
                  </a:lnTo>
                  <a:lnTo>
                    <a:pt x="2278" y="2703"/>
                  </a:lnTo>
                  <a:lnTo>
                    <a:pt x="3012" y="2356"/>
                  </a:lnTo>
                  <a:lnTo>
                    <a:pt x="3707" y="2008"/>
                  </a:lnTo>
                  <a:lnTo>
                    <a:pt x="4479" y="1699"/>
                  </a:lnTo>
                  <a:lnTo>
                    <a:pt x="5252" y="1429"/>
                  </a:lnTo>
                  <a:lnTo>
                    <a:pt x="6024" y="1197"/>
                  </a:lnTo>
                  <a:lnTo>
                    <a:pt x="6835" y="1004"/>
                  </a:lnTo>
                  <a:lnTo>
                    <a:pt x="7607" y="811"/>
                  </a:lnTo>
                  <a:lnTo>
                    <a:pt x="8418" y="695"/>
                  </a:lnTo>
                  <a:lnTo>
                    <a:pt x="9229" y="580"/>
                  </a:lnTo>
                  <a:lnTo>
                    <a:pt x="10040" y="541"/>
                  </a:lnTo>
                  <a:lnTo>
                    <a:pt x="10735" y="502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1" y="1313"/>
                  </a:lnTo>
                  <a:lnTo>
                    <a:pt x="13708" y="1506"/>
                  </a:lnTo>
                  <a:lnTo>
                    <a:pt x="13747" y="1738"/>
                  </a:lnTo>
                  <a:lnTo>
                    <a:pt x="13708" y="2008"/>
                  </a:lnTo>
                  <a:lnTo>
                    <a:pt x="13631" y="2240"/>
                  </a:lnTo>
                  <a:lnTo>
                    <a:pt x="13515" y="2472"/>
                  </a:lnTo>
                  <a:lnTo>
                    <a:pt x="13399" y="2703"/>
                  </a:lnTo>
                  <a:lnTo>
                    <a:pt x="13206" y="2896"/>
                  </a:lnTo>
                  <a:lnTo>
                    <a:pt x="12859" y="3205"/>
                  </a:lnTo>
                  <a:lnTo>
                    <a:pt x="12473" y="3437"/>
                  </a:lnTo>
                  <a:lnTo>
                    <a:pt x="12048" y="3669"/>
                  </a:lnTo>
                  <a:lnTo>
                    <a:pt x="11623" y="3900"/>
                  </a:lnTo>
                  <a:lnTo>
                    <a:pt x="10658" y="4287"/>
                  </a:lnTo>
                  <a:lnTo>
                    <a:pt x="9731" y="4634"/>
                  </a:lnTo>
                  <a:lnTo>
                    <a:pt x="8766" y="4904"/>
                  </a:lnTo>
                  <a:lnTo>
                    <a:pt x="7762" y="5175"/>
                  </a:lnTo>
                  <a:lnTo>
                    <a:pt x="6758" y="5406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8"/>
                  </a:lnTo>
                  <a:lnTo>
                    <a:pt x="2780" y="5986"/>
                  </a:lnTo>
                  <a:lnTo>
                    <a:pt x="2278" y="5986"/>
                  </a:lnTo>
                  <a:lnTo>
                    <a:pt x="1815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5" y="5484"/>
                  </a:lnTo>
                  <a:lnTo>
                    <a:pt x="502" y="5252"/>
                  </a:lnTo>
                  <a:lnTo>
                    <a:pt x="348" y="5020"/>
                  </a:lnTo>
                  <a:lnTo>
                    <a:pt x="309" y="4866"/>
                  </a:lnTo>
                  <a:lnTo>
                    <a:pt x="309" y="4750"/>
                  </a:lnTo>
                  <a:lnTo>
                    <a:pt x="309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3"/>
                  </a:lnTo>
                  <a:lnTo>
                    <a:pt x="1931" y="5252"/>
                  </a:lnTo>
                  <a:lnTo>
                    <a:pt x="2587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6" y="5059"/>
                  </a:lnTo>
                  <a:lnTo>
                    <a:pt x="6912" y="4789"/>
                  </a:lnTo>
                  <a:lnTo>
                    <a:pt x="7839" y="4596"/>
                  </a:lnTo>
                  <a:lnTo>
                    <a:pt x="8727" y="4402"/>
                  </a:lnTo>
                  <a:lnTo>
                    <a:pt x="9615" y="4132"/>
                  </a:lnTo>
                  <a:lnTo>
                    <a:pt x="10503" y="3862"/>
                  </a:lnTo>
                  <a:lnTo>
                    <a:pt x="11353" y="3514"/>
                  </a:lnTo>
                  <a:lnTo>
                    <a:pt x="12164" y="3128"/>
                  </a:lnTo>
                  <a:lnTo>
                    <a:pt x="12434" y="2974"/>
                  </a:lnTo>
                  <a:lnTo>
                    <a:pt x="12704" y="2819"/>
                  </a:lnTo>
                  <a:lnTo>
                    <a:pt x="12936" y="2588"/>
                  </a:lnTo>
                  <a:lnTo>
                    <a:pt x="13129" y="2394"/>
                  </a:lnTo>
                  <a:lnTo>
                    <a:pt x="13322" y="2124"/>
                  </a:lnTo>
                  <a:lnTo>
                    <a:pt x="13438" y="1854"/>
                  </a:lnTo>
                  <a:lnTo>
                    <a:pt x="13515" y="1584"/>
                  </a:lnTo>
                  <a:lnTo>
                    <a:pt x="13515" y="1236"/>
                  </a:lnTo>
                  <a:lnTo>
                    <a:pt x="13477" y="1120"/>
                  </a:lnTo>
                  <a:close/>
                  <a:moveTo>
                    <a:pt x="10658" y="0"/>
                  </a:moveTo>
                  <a:lnTo>
                    <a:pt x="9886" y="39"/>
                  </a:lnTo>
                  <a:lnTo>
                    <a:pt x="9113" y="116"/>
                  </a:lnTo>
                  <a:lnTo>
                    <a:pt x="8302" y="232"/>
                  </a:lnTo>
                  <a:lnTo>
                    <a:pt x="7530" y="348"/>
                  </a:lnTo>
                  <a:lnTo>
                    <a:pt x="6719" y="541"/>
                  </a:lnTo>
                  <a:lnTo>
                    <a:pt x="5908" y="734"/>
                  </a:lnTo>
                  <a:lnTo>
                    <a:pt x="5020" y="1004"/>
                  </a:lnTo>
                  <a:lnTo>
                    <a:pt x="4132" y="1352"/>
                  </a:lnTo>
                  <a:lnTo>
                    <a:pt x="3244" y="1699"/>
                  </a:lnTo>
                  <a:lnTo>
                    <a:pt x="2394" y="2124"/>
                  </a:lnTo>
                  <a:lnTo>
                    <a:pt x="1776" y="2433"/>
                  </a:lnTo>
                  <a:lnTo>
                    <a:pt x="1390" y="2626"/>
                  </a:lnTo>
                  <a:lnTo>
                    <a:pt x="1043" y="2858"/>
                  </a:lnTo>
                  <a:lnTo>
                    <a:pt x="695" y="3090"/>
                  </a:lnTo>
                  <a:lnTo>
                    <a:pt x="463" y="3398"/>
                  </a:lnTo>
                  <a:lnTo>
                    <a:pt x="348" y="3553"/>
                  </a:lnTo>
                  <a:lnTo>
                    <a:pt x="270" y="3707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3" y="4132"/>
                  </a:lnTo>
                  <a:lnTo>
                    <a:pt x="193" y="4171"/>
                  </a:lnTo>
                  <a:lnTo>
                    <a:pt x="116" y="4325"/>
                  </a:lnTo>
                  <a:lnTo>
                    <a:pt x="39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5136"/>
                  </a:lnTo>
                  <a:lnTo>
                    <a:pt x="193" y="5445"/>
                  </a:lnTo>
                  <a:lnTo>
                    <a:pt x="348" y="5638"/>
                  </a:lnTo>
                  <a:lnTo>
                    <a:pt x="502" y="5831"/>
                  </a:lnTo>
                  <a:lnTo>
                    <a:pt x="695" y="5947"/>
                  </a:lnTo>
                  <a:lnTo>
                    <a:pt x="927" y="6063"/>
                  </a:lnTo>
                  <a:lnTo>
                    <a:pt x="965" y="6256"/>
                  </a:lnTo>
                  <a:lnTo>
                    <a:pt x="1274" y="6179"/>
                  </a:lnTo>
                  <a:lnTo>
                    <a:pt x="1313" y="6217"/>
                  </a:lnTo>
                  <a:lnTo>
                    <a:pt x="1313" y="6256"/>
                  </a:lnTo>
                  <a:lnTo>
                    <a:pt x="1352" y="6295"/>
                  </a:lnTo>
                  <a:lnTo>
                    <a:pt x="1467" y="6256"/>
                  </a:lnTo>
                  <a:lnTo>
                    <a:pt x="1815" y="6295"/>
                  </a:lnTo>
                  <a:lnTo>
                    <a:pt x="2394" y="6333"/>
                  </a:lnTo>
                  <a:lnTo>
                    <a:pt x="3012" y="6372"/>
                  </a:lnTo>
                  <a:lnTo>
                    <a:pt x="3591" y="6333"/>
                  </a:lnTo>
                  <a:lnTo>
                    <a:pt x="4171" y="6295"/>
                  </a:lnTo>
                  <a:lnTo>
                    <a:pt x="5368" y="6101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3" y="5522"/>
                  </a:lnTo>
                  <a:lnTo>
                    <a:pt x="9036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5" y="4132"/>
                  </a:lnTo>
                  <a:lnTo>
                    <a:pt x="12125" y="4248"/>
                  </a:lnTo>
                  <a:lnTo>
                    <a:pt x="12395" y="4287"/>
                  </a:lnTo>
                  <a:lnTo>
                    <a:pt x="12782" y="4711"/>
                  </a:lnTo>
                  <a:lnTo>
                    <a:pt x="13013" y="4518"/>
                  </a:lnTo>
                  <a:lnTo>
                    <a:pt x="12434" y="3939"/>
                  </a:lnTo>
                  <a:lnTo>
                    <a:pt x="12897" y="3669"/>
                  </a:lnTo>
                  <a:lnTo>
                    <a:pt x="13361" y="3321"/>
                  </a:lnTo>
                  <a:lnTo>
                    <a:pt x="13631" y="3051"/>
                  </a:lnTo>
                  <a:lnTo>
                    <a:pt x="13824" y="2703"/>
                  </a:lnTo>
                  <a:lnTo>
                    <a:pt x="14133" y="2626"/>
                  </a:lnTo>
                  <a:lnTo>
                    <a:pt x="14017" y="2317"/>
                  </a:lnTo>
                  <a:lnTo>
                    <a:pt x="14095" y="2008"/>
                  </a:lnTo>
                  <a:lnTo>
                    <a:pt x="14133" y="1738"/>
                  </a:lnTo>
                  <a:lnTo>
                    <a:pt x="14095" y="1468"/>
                  </a:lnTo>
                  <a:lnTo>
                    <a:pt x="14017" y="1236"/>
                  </a:lnTo>
                  <a:lnTo>
                    <a:pt x="13901" y="1004"/>
                  </a:lnTo>
                  <a:lnTo>
                    <a:pt x="13747" y="811"/>
                  </a:lnTo>
                  <a:lnTo>
                    <a:pt x="13477" y="618"/>
                  </a:lnTo>
                  <a:lnTo>
                    <a:pt x="13168" y="502"/>
                  </a:lnTo>
                  <a:lnTo>
                    <a:pt x="13091" y="502"/>
                  </a:lnTo>
                  <a:lnTo>
                    <a:pt x="12897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2" y="116"/>
                  </a:lnTo>
                  <a:lnTo>
                    <a:pt x="11816" y="39"/>
                  </a:lnTo>
                  <a:lnTo>
                    <a:pt x="1143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13"/>
            <p:cNvSpPr/>
            <p:nvPr/>
          </p:nvSpPr>
          <p:spPr>
            <a:xfrm>
              <a:off x="5030225" y="191865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13"/>
            <p:cNvSpPr/>
            <p:nvPr/>
          </p:nvSpPr>
          <p:spPr>
            <a:xfrm>
              <a:off x="4907625" y="1959200"/>
              <a:ext cx="121650" cy="144825"/>
            </a:xfrm>
            <a:custGeom>
              <a:avLst/>
              <a:gdLst/>
              <a:ahLst/>
              <a:cxnLst/>
              <a:rect l="l" t="t" r="r" b="b"/>
              <a:pathLst>
                <a:path w="4866" h="5793" extrusionOk="0">
                  <a:moveTo>
                    <a:pt x="155" y="0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5"/>
                  </a:lnTo>
                  <a:lnTo>
                    <a:pt x="2896" y="3630"/>
                  </a:lnTo>
                  <a:lnTo>
                    <a:pt x="3475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7" y="1352"/>
                  </a:lnTo>
                  <a:lnTo>
                    <a:pt x="811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13"/>
            <p:cNvSpPr/>
            <p:nvPr/>
          </p:nvSpPr>
          <p:spPr>
            <a:xfrm>
              <a:off x="4909550" y="158077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8" y="5909"/>
                  </a:moveTo>
                  <a:lnTo>
                    <a:pt x="1082" y="5986"/>
                  </a:lnTo>
                  <a:lnTo>
                    <a:pt x="1236" y="6024"/>
                  </a:lnTo>
                  <a:lnTo>
                    <a:pt x="1390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7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8"/>
                  </a:lnTo>
                  <a:lnTo>
                    <a:pt x="386" y="6372"/>
                  </a:lnTo>
                  <a:lnTo>
                    <a:pt x="425" y="6256"/>
                  </a:lnTo>
                  <a:lnTo>
                    <a:pt x="502" y="6179"/>
                  </a:lnTo>
                  <a:lnTo>
                    <a:pt x="695" y="6024"/>
                  </a:lnTo>
                  <a:lnTo>
                    <a:pt x="888" y="5909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6" y="2047"/>
                  </a:lnTo>
                  <a:lnTo>
                    <a:pt x="3437" y="2781"/>
                  </a:lnTo>
                  <a:lnTo>
                    <a:pt x="2279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8"/>
                  </a:lnTo>
                  <a:lnTo>
                    <a:pt x="0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6"/>
                  </a:lnTo>
                  <a:lnTo>
                    <a:pt x="695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699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9"/>
                  </a:lnTo>
                  <a:lnTo>
                    <a:pt x="1738" y="6024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2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13"/>
            <p:cNvSpPr/>
            <p:nvPr/>
          </p:nvSpPr>
          <p:spPr>
            <a:xfrm>
              <a:off x="4880575" y="1957275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1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2" y="1738"/>
                  </a:lnTo>
                  <a:lnTo>
                    <a:pt x="310" y="3398"/>
                  </a:lnTo>
                  <a:lnTo>
                    <a:pt x="117" y="5059"/>
                  </a:lnTo>
                  <a:lnTo>
                    <a:pt x="1" y="6719"/>
                  </a:lnTo>
                  <a:lnTo>
                    <a:pt x="233" y="6758"/>
                  </a:lnTo>
                  <a:lnTo>
                    <a:pt x="503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7" y="77"/>
                  </a:lnTo>
                  <a:lnTo>
                    <a:pt x="1237" y="39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13"/>
            <p:cNvSpPr/>
            <p:nvPr/>
          </p:nvSpPr>
          <p:spPr>
            <a:xfrm>
              <a:off x="4655650" y="16087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4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7" y="6796"/>
                  </a:lnTo>
                  <a:lnTo>
                    <a:pt x="7106" y="6912"/>
                  </a:lnTo>
                  <a:lnTo>
                    <a:pt x="6913" y="6912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1"/>
                  </a:lnTo>
                  <a:lnTo>
                    <a:pt x="6642" y="5908"/>
                  </a:lnTo>
                  <a:lnTo>
                    <a:pt x="6797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2" y="1120"/>
                  </a:lnTo>
                  <a:lnTo>
                    <a:pt x="1622" y="1777"/>
                  </a:lnTo>
                  <a:lnTo>
                    <a:pt x="3399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1" y="5599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1"/>
                  </a:lnTo>
                  <a:lnTo>
                    <a:pt x="6063" y="6410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1"/>
                  </a:lnTo>
                  <a:lnTo>
                    <a:pt x="6720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8" y="7144"/>
                  </a:lnTo>
                  <a:lnTo>
                    <a:pt x="7724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3" y="6410"/>
                  </a:lnTo>
                  <a:lnTo>
                    <a:pt x="8033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4" y="5715"/>
                  </a:lnTo>
                  <a:lnTo>
                    <a:pt x="7569" y="5599"/>
                  </a:lnTo>
                  <a:lnTo>
                    <a:pt x="7415" y="5522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5" y="5484"/>
                  </a:lnTo>
                  <a:lnTo>
                    <a:pt x="6025" y="4711"/>
                  </a:lnTo>
                  <a:lnTo>
                    <a:pt x="5214" y="4016"/>
                  </a:lnTo>
                  <a:lnTo>
                    <a:pt x="3515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10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13"/>
            <p:cNvSpPr/>
            <p:nvPr/>
          </p:nvSpPr>
          <p:spPr>
            <a:xfrm>
              <a:off x="4796600" y="1878100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1"/>
                  </a:moveTo>
                  <a:lnTo>
                    <a:pt x="11469" y="78"/>
                  </a:lnTo>
                  <a:lnTo>
                    <a:pt x="11855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8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9"/>
                  </a:lnTo>
                  <a:lnTo>
                    <a:pt x="13168" y="5523"/>
                  </a:lnTo>
                  <a:lnTo>
                    <a:pt x="13438" y="5716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1"/>
                  </a:lnTo>
                  <a:lnTo>
                    <a:pt x="13631" y="6681"/>
                  </a:lnTo>
                  <a:lnTo>
                    <a:pt x="13516" y="6913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9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1" y="10543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39" y="9655"/>
                  </a:lnTo>
                  <a:lnTo>
                    <a:pt x="0" y="9886"/>
                  </a:lnTo>
                  <a:lnTo>
                    <a:pt x="39" y="10118"/>
                  </a:lnTo>
                  <a:lnTo>
                    <a:pt x="78" y="10311"/>
                  </a:lnTo>
                  <a:lnTo>
                    <a:pt x="193" y="10465"/>
                  </a:lnTo>
                  <a:lnTo>
                    <a:pt x="348" y="10620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8"/>
                  </a:lnTo>
                  <a:lnTo>
                    <a:pt x="2201" y="11354"/>
                  </a:lnTo>
                  <a:lnTo>
                    <a:pt x="2626" y="11431"/>
                  </a:lnTo>
                  <a:lnTo>
                    <a:pt x="3321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3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5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7"/>
                  </a:lnTo>
                  <a:lnTo>
                    <a:pt x="13747" y="7376"/>
                  </a:lnTo>
                  <a:lnTo>
                    <a:pt x="13863" y="7145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0" y="5909"/>
                  </a:lnTo>
                  <a:lnTo>
                    <a:pt x="13863" y="5716"/>
                  </a:lnTo>
                  <a:lnTo>
                    <a:pt x="13747" y="5523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4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13"/>
            <p:cNvSpPr/>
            <p:nvPr/>
          </p:nvSpPr>
          <p:spPr>
            <a:xfrm>
              <a:off x="4771500" y="196885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0" y="39"/>
                  </a:lnTo>
                  <a:lnTo>
                    <a:pt x="1970" y="3206"/>
                  </a:lnTo>
                  <a:lnTo>
                    <a:pt x="4055" y="6333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2"/>
                  </a:lnTo>
                  <a:lnTo>
                    <a:pt x="3707" y="6720"/>
                  </a:lnTo>
                  <a:lnTo>
                    <a:pt x="4132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7" y="6333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13"/>
            <p:cNvSpPr/>
            <p:nvPr/>
          </p:nvSpPr>
          <p:spPr>
            <a:xfrm>
              <a:off x="4761850" y="196692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0"/>
                  </a:moveTo>
                  <a:lnTo>
                    <a:pt x="0" y="78"/>
                  </a:lnTo>
                  <a:lnTo>
                    <a:pt x="193" y="927"/>
                  </a:lnTo>
                  <a:lnTo>
                    <a:pt x="425" y="1777"/>
                  </a:lnTo>
                  <a:lnTo>
                    <a:pt x="657" y="2626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1" y="6140"/>
                  </a:lnTo>
                  <a:lnTo>
                    <a:pt x="2085" y="6333"/>
                  </a:lnTo>
                  <a:lnTo>
                    <a:pt x="2124" y="6410"/>
                  </a:lnTo>
                  <a:lnTo>
                    <a:pt x="2317" y="6410"/>
                  </a:lnTo>
                  <a:lnTo>
                    <a:pt x="2356" y="6333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7" y="2935"/>
                  </a:lnTo>
                  <a:lnTo>
                    <a:pt x="734" y="1468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13"/>
            <p:cNvSpPr/>
            <p:nvPr/>
          </p:nvSpPr>
          <p:spPr>
            <a:xfrm>
              <a:off x="4737700" y="181247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1" y="463"/>
                  </a:moveTo>
                  <a:lnTo>
                    <a:pt x="11624" y="502"/>
                  </a:lnTo>
                  <a:lnTo>
                    <a:pt x="12049" y="541"/>
                  </a:lnTo>
                  <a:lnTo>
                    <a:pt x="12435" y="656"/>
                  </a:lnTo>
                  <a:lnTo>
                    <a:pt x="12628" y="734"/>
                  </a:lnTo>
                  <a:lnTo>
                    <a:pt x="12744" y="811"/>
                  </a:lnTo>
                  <a:lnTo>
                    <a:pt x="12860" y="965"/>
                  </a:lnTo>
                  <a:lnTo>
                    <a:pt x="12937" y="1081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7" y="1699"/>
                  </a:lnTo>
                  <a:lnTo>
                    <a:pt x="12821" y="1892"/>
                  </a:lnTo>
                  <a:lnTo>
                    <a:pt x="12705" y="2085"/>
                  </a:lnTo>
                  <a:lnTo>
                    <a:pt x="12589" y="2240"/>
                  </a:lnTo>
                  <a:lnTo>
                    <a:pt x="12242" y="2471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9" y="3205"/>
                  </a:lnTo>
                  <a:lnTo>
                    <a:pt x="9925" y="3437"/>
                  </a:lnTo>
                  <a:lnTo>
                    <a:pt x="9153" y="3707"/>
                  </a:lnTo>
                  <a:lnTo>
                    <a:pt x="8380" y="3900"/>
                  </a:lnTo>
                  <a:lnTo>
                    <a:pt x="7608" y="4093"/>
                  </a:lnTo>
                  <a:lnTo>
                    <a:pt x="6797" y="4286"/>
                  </a:lnTo>
                  <a:lnTo>
                    <a:pt x="5909" y="4441"/>
                  </a:lnTo>
                  <a:lnTo>
                    <a:pt x="5021" y="4595"/>
                  </a:lnTo>
                  <a:lnTo>
                    <a:pt x="4133" y="4711"/>
                  </a:lnTo>
                  <a:lnTo>
                    <a:pt x="3245" y="4788"/>
                  </a:lnTo>
                  <a:lnTo>
                    <a:pt x="2202" y="4788"/>
                  </a:lnTo>
                  <a:lnTo>
                    <a:pt x="1854" y="4750"/>
                  </a:lnTo>
                  <a:lnTo>
                    <a:pt x="1507" y="4672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0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5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3"/>
                  </a:lnTo>
                  <a:lnTo>
                    <a:pt x="3013" y="2356"/>
                  </a:lnTo>
                  <a:lnTo>
                    <a:pt x="3708" y="2008"/>
                  </a:lnTo>
                  <a:lnTo>
                    <a:pt x="4480" y="1699"/>
                  </a:lnTo>
                  <a:lnTo>
                    <a:pt x="5253" y="1429"/>
                  </a:lnTo>
                  <a:lnTo>
                    <a:pt x="6025" y="1197"/>
                  </a:lnTo>
                  <a:lnTo>
                    <a:pt x="6836" y="1004"/>
                  </a:lnTo>
                  <a:lnTo>
                    <a:pt x="7608" y="811"/>
                  </a:lnTo>
                  <a:lnTo>
                    <a:pt x="8419" y="695"/>
                  </a:lnTo>
                  <a:lnTo>
                    <a:pt x="9230" y="579"/>
                  </a:lnTo>
                  <a:lnTo>
                    <a:pt x="10041" y="541"/>
                  </a:lnTo>
                  <a:lnTo>
                    <a:pt x="10736" y="502"/>
                  </a:lnTo>
                  <a:lnTo>
                    <a:pt x="11161" y="463"/>
                  </a:lnTo>
                  <a:close/>
                  <a:moveTo>
                    <a:pt x="13477" y="1120"/>
                  </a:moveTo>
                  <a:lnTo>
                    <a:pt x="13632" y="1313"/>
                  </a:lnTo>
                  <a:lnTo>
                    <a:pt x="13709" y="1506"/>
                  </a:lnTo>
                  <a:lnTo>
                    <a:pt x="13748" y="1738"/>
                  </a:lnTo>
                  <a:lnTo>
                    <a:pt x="13709" y="2008"/>
                  </a:lnTo>
                  <a:lnTo>
                    <a:pt x="13632" y="2240"/>
                  </a:lnTo>
                  <a:lnTo>
                    <a:pt x="13516" y="2471"/>
                  </a:lnTo>
                  <a:lnTo>
                    <a:pt x="13400" y="2703"/>
                  </a:lnTo>
                  <a:lnTo>
                    <a:pt x="13207" y="2896"/>
                  </a:lnTo>
                  <a:lnTo>
                    <a:pt x="12860" y="3205"/>
                  </a:lnTo>
                  <a:lnTo>
                    <a:pt x="12473" y="3437"/>
                  </a:lnTo>
                  <a:lnTo>
                    <a:pt x="12049" y="3668"/>
                  </a:lnTo>
                  <a:lnTo>
                    <a:pt x="11624" y="3900"/>
                  </a:lnTo>
                  <a:lnTo>
                    <a:pt x="10659" y="4286"/>
                  </a:lnTo>
                  <a:lnTo>
                    <a:pt x="9732" y="4634"/>
                  </a:lnTo>
                  <a:lnTo>
                    <a:pt x="8766" y="4904"/>
                  </a:lnTo>
                  <a:lnTo>
                    <a:pt x="7762" y="5174"/>
                  </a:lnTo>
                  <a:lnTo>
                    <a:pt x="6758" y="5406"/>
                  </a:lnTo>
                  <a:lnTo>
                    <a:pt x="5755" y="5599"/>
                  </a:lnTo>
                  <a:lnTo>
                    <a:pt x="4712" y="5792"/>
                  </a:lnTo>
                  <a:lnTo>
                    <a:pt x="3708" y="5908"/>
                  </a:lnTo>
                  <a:lnTo>
                    <a:pt x="2781" y="5985"/>
                  </a:lnTo>
                  <a:lnTo>
                    <a:pt x="2279" y="5985"/>
                  </a:lnTo>
                  <a:lnTo>
                    <a:pt x="1816" y="5947"/>
                  </a:lnTo>
                  <a:lnTo>
                    <a:pt x="1545" y="5869"/>
                  </a:lnTo>
                  <a:lnTo>
                    <a:pt x="1237" y="5792"/>
                  </a:lnTo>
                  <a:lnTo>
                    <a:pt x="928" y="5638"/>
                  </a:lnTo>
                  <a:lnTo>
                    <a:pt x="696" y="5483"/>
                  </a:lnTo>
                  <a:lnTo>
                    <a:pt x="503" y="5252"/>
                  </a:lnTo>
                  <a:lnTo>
                    <a:pt x="348" y="5020"/>
                  </a:lnTo>
                  <a:lnTo>
                    <a:pt x="310" y="4865"/>
                  </a:lnTo>
                  <a:lnTo>
                    <a:pt x="310" y="4750"/>
                  </a:lnTo>
                  <a:lnTo>
                    <a:pt x="310" y="4595"/>
                  </a:lnTo>
                  <a:lnTo>
                    <a:pt x="348" y="4441"/>
                  </a:lnTo>
                  <a:lnTo>
                    <a:pt x="542" y="4672"/>
                  </a:lnTo>
                  <a:lnTo>
                    <a:pt x="812" y="4865"/>
                  </a:lnTo>
                  <a:lnTo>
                    <a:pt x="1043" y="4981"/>
                  </a:lnTo>
                  <a:lnTo>
                    <a:pt x="1352" y="5097"/>
                  </a:lnTo>
                  <a:lnTo>
                    <a:pt x="1623" y="5213"/>
                  </a:lnTo>
                  <a:lnTo>
                    <a:pt x="1932" y="5252"/>
                  </a:lnTo>
                  <a:lnTo>
                    <a:pt x="2588" y="5329"/>
                  </a:lnTo>
                  <a:lnTo>
                    <a:pt x="3245" y="5290"/>
                  </a:lnTo>
                  <a:lnTo>
                    <a:pt x="3940" y="5252"/>
                  </a:lnTo>
                  <a:lnTo>
                    <a:pt x="5137" y="5059"/>
                  </a:lnTo>
                  <a:lnTo>
                    <a:pt x="6913" y="4788"/>
                  </a:lnTo>
                  <a:lnTo>
                    <a:pt x="7840" y="4595"/>
                  </a:lnTo>
                  <a:lnTo>
                    <a:pt x="8728" y="4402"/>
                  </a:lnTo>
                  <a:lnTo>
                    <a:pt x="9616" y="4132"/>
                  </a:lnTo>
                  <a:lnTo>
                    <a:pt x="10504" y="3861"/>
                  </a:lnTo>
                  <a:lnTo>
                    <a:pt x="11354" y="3514"/>
                  </a:lnTo>
                  <a:lnTo>
                    <a:pt x="12165" y="3128"/>
                  </a:lnTo>
                  <a:lnTo>
                    <a:pt x="12435" y="2973"/>
                  </a:lnTo>
                  <a:lnTo>
                    <a:pt x="12705" y="2819"/>
                  </a:lnTo>
                  <a:lnTo>
                    <a:pt x="12937" y="2587"/>
                  </a:lnTo>
                  <a:lnTo>
                    <a:pt x="13130" y="2394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3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9" y="0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4"/>
                  </a:lnTo>
                  <a:lnTo>
                    <a:pt x="4133" y="1352"/>
                  </a:lnTo>
                  <a:lnTo>
                    <a:pt x="3245" y="1699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89"/>
                  </a:lnTo>
                  <a:lnTo>
                    <a:pt x="464" y="3398"/>
                  </a:lnTo>
                  <a:lnTo>
                    <a:pt x="348" y="3553"/>
                  </a:lnTo>
                  <a:lnTo>
                    <a:pt x="271" y="3707"/>
                  </a:lnTo>
                  <a:lnTo>
                    <a:pt x="233" y="3861"/>
                  </a:lnTo>
                  <a:lnTo>
                    <a:pt x="233" y="4055"/>
                  </a:lnTo>
                  <a:lnTo>
                    <a:pt x="194" y="4132"/>
                  </a:lnTo>
                  <a:lnTo>
                    <a:pt x="194" y="4170"/>
                  </a:lnTo>
                  <a:lnTo>
                    <a:pt x="117" y="4325"/>
                  </a:lnTo>
                  <a:lnTo>
                    <a:pt x="40" y="4479"/>
                  </a:lnTo>
                  <a:lnTo>
                    <a:pt x="1" y="4634"/>
                  </a:lnTo>
                  <a:lnTo>
                    <a:pt x="1" y="4788"/>
                  </a:lnTo>
                  <a:lnTo>
                    <a:pt x="40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8" y="6063"/>
                  </a:lnTo>
                  <a:lnTo>
                    <a:pt x="966" y="6256"/>
                  </a:lnTo>
                  <a:lnTo>
                    <a:pt x="1275" y="6178"/>
                  </a:lnTo>
                  <a:lnTo>
                    <a:pt x="1314" y="6217"/>
                  </a:lnTo>
                  <a:lnTo>
                    <a:pt x="1314" y="6256"/>
                  </a:lnTo>
                  <a:lnTo>
                    <a:pt x="1352" y="6294"/>
                  </a:lnTo>
                  <a:lnTo>
                    <a:pt x="1468" y="6256"/>
                  </a:lnTo>
                  <a:lnTo>
                    <a:pt x="1816" y="6294"/>
                  </a:lnTo>
                  <a:lnTo>
                    <a:pt x="2395" y="6333"/>
                  </a:lnTo>
                  <a:lnTo>
                    <a:pt x="3013" y="6371"/>
                  </a:lnTo>
                  <a:lnTo>
                    <a:pt x="3592" y="6333"/>
                  </a:lnTo>
                  <a:lnTo>
                    <a:pt x="4171" y="6294"/>
                  </a:lnTo>
                  <a:lnTo>
                    <a:pt x="5368" y="6101"/>
                  </a:lnTo>
                  <a:lnTo>
                    <a:pt x="6565" y="5869"/>
                  </a:lnTo>
                  <a:lnTo>
                    <a:pt x="6758" y="5831"/>
                  </a:lnTo>
                  <a:lnTo>
                    <a:pt x="7994" y="5522"/>
                  </a:lnTo>
                  <a:lnTo>
                    <a:pt x="9037" y="5252"/>
                  </a:lnTo>
                  <a:lnTo>
                    <a:pt x="10079" y="4981"/>
                  </a:lnTo>
                  <a:lnTo>
                    <a:pt x="11161" y="4595"/>
                  </a:lnTo>
                  <a:lnTo>
                    <a:pt x="11663" y="4363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6"/>
                  </a:lnTo>
                  <a:lnTo>
                    <a:pt x="12782" y="4711"/>
                  </a:lnTo>
                  <a:lnTo>
                    <a:pt x="13014" y="4518"/>
                  </a:lnTo>
                  <a:lnTo>
                    <a:pt x="12435" y="3939"/>
                  </a:lnTo>
                  <a:lnTo>
                    <a:pt x="12898" y="3668"/>
                  </a:lnTo>
                  <a:lnTo>
                    <a:pt x="13362" y="3321"/>
                  </a:lnTo>
                  <a:lnTo>
                    <a:pt x="13632" y="3051"/>
                  </a:lnTo>
                  <a:lnTo>
                    <a:pt x="13825" y="2703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8"/>
                  </a:lnTo>
                  <a:lnTo>
                    <a:pt x="14134" y="1738"/>
                  </a:lnTo>
                  <a:lnTo>
                    <a:pt x="14095" y="1467"/>
                  </a:lnTo>
                  <a:lnTo>
                    <a:pt x="14018" y="1236"/>
                  </a:lnTo>
                  <a:lnTo>
                    <a:pt x="13902" y="1004"/>
                  </a:lnTo>
                  <a:lnTo>
                    <a:pt x="13748" y="811"/>
                  </a:lnTo>
                  <a:lnTo>
                    <a:pt x="13477" y="618"/>
                  </a:lnTo>
                  <a:lnTo>
                    <a:pt x="13169" y="502"/>
                  </a:lnTo>
                  <a:lnTo>
                    <a:pt x="13091" y="502"/>
                  </a:lnTo>
                  <a:lnTo>
                    <a:pt x="12898" y="386"/>
                  </a:lnTo>
                  <a:lnTo>
                    <a:pt x="12667" y="270"/>
                  </a:lnTo>
                  <a:lnTo>
                    <a:pt x="12435" y="154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13"/>
            <p:cNvSpPr/>
            <p:nvPr/>
          </p:nvSpPr>
          <p:spPr>
            <a:xfrm>
              <a:off x="6883725" y="1876175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6" y="1"/>
                  </a:moveTo>
                  <a:lnTo>
                    <a:pt x="348" y="889"/>
                  </a:lnTo>
                  <a:lnTo>
                    <a:pt x="232" y="1815"/>
                  </a:lnTo>
                  <a:lnTo>
                    <a:pt x="155" y="3630"/>
                  </a:lnTo>
                  <a:lnTo>
                    <a:pt x="1" y="7260"/>
                  </a:lnTo>
                  <a:lnTo>
                    <a:pt x="194" y="7260"/>
                  </a:lnTo>
                  <a:lnTo>
                    <a:pt x="426" y="5484"/>
                  </a:lnTo>
                  <a:lnTo>
                    <a:pt x="580" y="3669"/>
                  </a:lnTo>
                  <a:lnTo>
                    <a:pt x="696" y="1854"/>
                  </a:lnTo>
                  <a:lnTo>
                    <a:pt x="696" y="927"/>
                  </a:lnTo>
                  <a:lnTo>
                    <a:pt x="696" y="39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13"/>
            <p:cNvSpPr/>
            <p:nvPr/>
          </p:nvSpPr>
          <p:spPr>
            <a:xfrm>
              <a:off x="6761125" y="19167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5" y="5098"/>
                  </a:lnTo>
                  <a:lnTo>
                    <a:pt x="4326" y="5445"/>
                  </a:lnTo>
                  <a:lnTo>
                    <a:pt x="4634" y="5793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3" y="4866"/>
                  </a:lnTo>
                  <a:lnTo>
                    <a:pt x="3862" y="4171"/>
                  </a:lnTo>
                  <a:lnTo>
                    <a:pt x="2704" y="2781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13"/>
            <p:cNvSpPr/>
            <p:nvPr/>
          </p:nvSpPr>
          <p:spPr>
            <a:xfrm>
              <a:off x="6763050" y="1538300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8"/>
                  </a:moveTo>
                  <a:lnTo>
                    <a:pt x="1082" y="5986"/>
                  </a:lnTo>
                  <a:lnTo>
                    <a:pt x="1237" y="6024"/>
                  </a:lnTo>
                  <a:lnTo>
                    <a:pt x="1391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7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9" y="6990"/>
                  </a:lnTo>
                  <a:lnTo>
                    <a:pt x="464" y="6835"/>
                  </a:lnTo>
                  <a:lnTo>
                    <a:pt x="426" y="6719"/>
                  </a:lnTo>
                  <a:lnTo>
                    <a:pt x="387" y="6642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6" y="6256"/>
                  </a:lnTo>
                  <a:lnTo>
                    <a:pt x="503" y="6179"/>
                  </a:lnTo>
                  <a:lnTo>
                    <a:pt x="696" y="6024"/>
                  </a:lnTo>
                  <a:lnTo>
                    <a:pt x="889" y="5908"/>
                  </a:lnTo>
                  <a:close/>
                  <a:moveTo>
                    <a:pt x="5909" y="0"/>
                  </a:moveTo>
                  <a:lnTo>
                    <a:pt x="5832" y="39"/>
                  </a:lnTo>
                  <a:lnTo>
                    <a:pt x="5523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7" y="2047"/>
                  </a:lnTo>
                  <a:lnTo>
                    <a:pt x="3438" y="2781"/>
                  </a:lnTo>
                  <a:lnTo>
                    <a:pt x="2279" y="4132"/>
                  </a:lnTo>
                  <a:lnTo>
                    <a:pt x="1739" y="4866"/>
                  </a:lnTo>
                  <a:lnTo>
                    <a:pt x="1198" y="5561"/>
                  </a:lnTo>
                  <a:lnTo>
                    <a:pt x="1043" y="5522"/>
                  </a:lnTo>
                  <a:lnTo>
                    <a:pt x="889" y="5522"/>
                  </a:lnTo>
                  <a:lnTo>
                    <a:pt x="773" y="5561"/>
                  </a:lnTo>
                  <a:lnTo>
                    <a:pt x="619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10" y="5870"/>
                  </a:lnTo>
                  <a:lnTo>
                    <a:pt x="117" y="6063"/>
                  </a:lnTo>
                  <a:lnTo>
                    <a:pt x="1" y="6333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40" y="6797"/>
                  </a:lnTo>
                  <a:lnTo>
                    <a:pt x="117" y="6990"/>
                  </a:lnTo>
                  <a:lnTo>
                    <a:pt x="194" y="7144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4"/>
                  </a:lnTo>
                  <a:lnTo>
                    <a:pt x="1430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6" y="6874"/>
                  </a:lnTo>
                  <a:lnTo>
                    <a:pt x="1854" y="6681"/>
                  </a:lnTo>
                  <a:lnTo>
                    <a:pt x="1893" y="6526"/>
                  </a:lnTo>
                  <a:lnTo>
                    <a:pt x="1854" y="6333"/>
                  </a:lnTo>
                  <a:lnTo>
                    <a:pt x="1816" y="6179"/>
                  </a:lnTo>
                  <a:lnTo>
                    <a:pt x="1739" y="6024"/>
                  </a:lnTo>
                  <a:lnTo>
                    <a:pt x="1661" y="5908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3" y="4403"/>
                  </a:lnTo>
                  <a:lnTo>
                    <a:pt x="3940" y="3012"/>
                  </a:lnTo>
                  <a:lnTo>
                    <a:pt x="4480" y="2395"/>
                  </a:lnTo>
                  <a:lnTo>
                    <a:pt x="5098" y="1699"/>
                  </a:lnTo>
                  <a:lnTo>
                    <a:pt x="5639" y="1043"/>
                  </a:lnTo>
                  <a:lnTo>
                    <a:pt x="5909" y="657"/>
                  </a:lnTo>
                  <a:lnTo>
                    <a:pt x="6102" y="309"/>
                  </a:lnTo>
                  <a:lnTo>
                    <a:pt x="6141" y="193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13"/>
            <p:cNvSpPr/>
            <p:nvPr/>
          </p:nvSpPr>
          <p:spPr>
            <a:xfrm>
              <a:off x="6734100" y="1914800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0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8"/>
                  </a:lnTo>
                  <a:lnTo>
                    <a:pt x="116" y="5059"/>
                  </a:lnTo>
                  <a:lnTo>
                    <a:pt x="0" y="6719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6" y="77"/>
                  </a:lnTo>
                  <a:lnTo>
                    <a:pt x="1236" y="39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13"/>
            <p:cNvSpPr/>
            <p:nvPr/>
          </p:nvSpPr>
          <p:spPr>
            <a:xfrm>
              <a:off x="6509175" y="1566300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8" y="5870"/>
                  </a:lnTo>
                  <a:lnTo>
                    <a:pt x="7491" y="6024"/>
                  </a:lnTo>
                  <a:lnTo>
                    <a:pt x="7530" y="6140"/>
                  </a:lnTo>
                  <a:lnTo>
                    <a:pt x="7569" y="6256"/>
                  </a:lnTo>
                  <a:lnTo>
                    <a:pt x="7607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1" y="6681"/>
                  </a:lnTo>
                  <a:lnTo>
                    <a:pt x="7337" y="6796"/>
                  </a:lnTo>
                  <a:lnTo>
                    <a:pt x="7105" y="6912"/>
                  </a:lnTo>
                  <a:lnTo>
                    <a:pt x="6912" y="6912"/>
                  </a:lnTo>
                  <a:lnTo>
                    <a:pt x="6719" y="6835"/>
                  </a:lnTo>
                  <a:lnTo>
                    <a:pt x="6565" y="6681"/>
                  </a:lnTo>
                  <a:lnTo>
                    <a:pt x="6487" y="6488"/>
                  </a:lnTo>
                  <a:lnTo>
                    <a:pt x="6487" y="6294"/>
                  </a:lnTo>
                  <a:lnTo>
                    <a:pt x="6526" y="6101"/>
                  </a:lnTo>
                  <a:lnTo>
                    <a:pt x="6642" y="5908"/>
                  </a:lnTo>
                  <a:lnTo>
                    <a:pt x="6796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7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0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1" y="1120"/>
                  </a:lnTo>
                  <a:lnTo>
                    <a:pt x="1622" y="1777"/>
                  </a:lnTo>
                  <a:lnTo>
                    <a:pt x="3398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0" y="5599"/>
                  </a:lnTo>
                  <a:lnTo>
                    <a:pt x="6294" y="5677"/>
                  </a:lnTo>
                  <a:lnTo>
                    <a:pt x="6217" y="5792"/>
                  </a:lnTo>
                  <a:lnTo>
                    <a:pt x="6101" y="6101"/>
                  </a:lnTo>
                  <a:lnTo>
                    <a:pt x="6063" y="6410"/>
                  </a:lnTo>
                  <a:lnTo>
                    <a:pt x="6101" y="6681"/>
                  </a:lnTo>
                  <a:lnTo>
                    <a:pt x="6179" y="6835"/>
                  </a:lnTo>
                  <a:lnTo>
                    <a:pt x="6294" y="6990"/>
                  </a:lnTo>
                  <a:lnTo>
                    <a:pt x="6410" y="7144"/>
                  </a:lnTo>
                  <a:lnTo>
                    <a:pt x="6565" y="7221"/>
                  </a:lnTo>
                  <a:lnTo>
                    <a:pt x="6719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7" y="7144"/>
                  </a:lnTo>
                  <a:lnTo>
                    <a:pt x="7723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3" y="6565"/>
                  </a:lnTo>
                  <a:lnTo>
                    <a:pt x="8032" y="6410"/>
                  </a:lnTo>
                  <a:lnTo>
                    <a:pt x="8032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3" y="5715"/>
                  </a:lnTo>
                  <a:lnTo>
                    <a:pt x="7569" y="5599"/>
                  </a:lnTo>
                  <a:lnTo>
                    <a:pt x="7414" y="5522"/>
                  </a:lnTo>
                  <a:lnTo>
                    <a:pt x="7221" y="5445"/>
                  </a:lnTo>
                  <a:lnTo>
                    <a:pt x="7028" y="5445"/>
                  </a:lnTo>
                  <a:lnTo>
                    <a:pt x="6835" y="5484"/>
                  </a:lnTo>
                  <a:lnTo>
                    <a:pt x="6024" y="4711"/>
                  </a:lnTo>
                  <a:lnTo>
                    <a:pt x="5213" y="4016"/>
                  </a:lnTo>
                  <a:lnTo>
                    <a:pt x="3514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09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13"/>
            <p:cNvSpPr/>
            <p:nvPr/>
          </p:nvSpPr>
          <p:spPr>
            <a:xfrm>
              <a:off x="6650100" y="1835625"/>
              <a:ext cx="350475" cy="288675"/>
            </a:xfrm>
            <a:custGeom>
              <a:avLst/>
              <a:gdLst/>
              <a:ahLst/>
              <a:cxnLst/>
              <a:rect l="l" t="t" r="r" b="b"/>
              <a:pathLst>
                <a:path w="14019" h="11547" extrusionOk="0">
                  <a:moveTo>
                    <a:pt x="11778" y="1"/>
                  </a:moveTo>
                  <a:lnTo>
                    <a:pt x="11470" y="78"/>
                  </a:lnTo>
                  <a:lnTo>
                    <a:pt x="11856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9" y="1893"/>
                  </a:lnTo>
                  <a:lnTo>
                    <a:pt x="10427" y="2086"/>
                  </a:lnTo>
                  <a:lnTo>
                    <a:pt x="11470" y="3437"/>
                  </a:lnTo>
                  <a:lnTo>
                    <a:pt x="12551" y="4750"/>
                  </a:lnTo>
                  <a:lnTo>
                    <a:pt x="12860" y="5754"/>
                  </a:lnTo>
                  <a:lnTo>
                    <a:pt x="13169" y="5754"/>
                  </a:lnTo>
                  <a:lnTo>
                    <a:pt x="13207" y="5639"/>
                  </a:lnTo>
                  <a:lnTo>
                    <a:pt x="13169" y="5523"/>
                  </a:lnTo>
                  <a:lnTo>
                    <a:pt x="13439" y="5716"/>
                  </a:lnTo>
                  <a:lnTo>
                    <a:pt x="13593" y="5947"/>
                  </a:lnTo>
                  <a:lnTo>
                    <a:pt x="13671" y="6179"/>
                  </a:lnTo>
                  <a:lnTo>
                    <a:pt x="13709" y="6411"/>
                  </a:lnTo>
                  <a:lnTo>
                    <a:pt x="13632" y="6681"/>
                  </a:lnTo>
                  <a:lnTo>
                    <a:pt x="13516" y="6913"/>
                  </a:lnTo>
                  <a:lnTo>
                    <a:pt x="13362" y="7183"/>
                  </a:lnTo>
                  <a:lnTo>
                    <a:pt x="13169" y="7453"/>
                  </a:lnTo>
                  <a:lnTo>
                    <a:pt x="12744" y="7955"/>
                  </a:lnTo>
                  <a:lnTo>
                    <a:pt x="12203" y="8419"/>
                  </a:lnTo>
                  <a:lnTo>
                    <a:pt x="11740" y="8766"/>
                  </a:lnTo>
                  <a:lnTo>
                    <a:pt x="11354" y="9075"/>
                  </a:lnTo>
                  <a:lnTo>
                    <a:pt x="10543" y="9577"/>
                  </a:lnTo>
                  <a:lnTo>
                    <a:pt x="9655" y="10002"/>
                  </a:lnTo>
                  <a:lnTo>
                    <a:pt x="8767" y="10388"/>
                  </a:lnTo>
                  <a:lnTo>
                    <a:pt x="7878" y="10658"/>
                  </a:lnTo>
                  <a:lnTo>
                    <a:pt x="6952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1" y="11160"/>
                  </a:lnTo>
                  <a:lnTo>
                    <a:pt x="3013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2" y="10543"/>
                  </a:lnTo>
                  <a:lnTo>
                    <a:pt x="619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40" y="9654"/>
                  </a:lnTo>
                  <a:lnTo>
                    <a:pt x="1" y="9886"/>
                  </a:lnTo>
                  <a:lnTo>
                    <a:pt x="40" y="10118"/>
                  </a:lnTo>
                  <a:lnTo>
                    <a:pt x="78" y="10311"/>
                  </a:lnTo>
                  <a:lnTo>
                    <a:pt x="194" y="10465"/>
                  </a:lnTo>
                  <a:lnTo>
                    <a:pt x="348" y="10620"/>
                  </a:lnTo>
                  <a:lnTo>
                    <a:pt x="542" y="10774"/>
                  </a:lnTo>
                  <a:lnTo>
                    <a:pt x="773" y="10890"/>
                  </a:lnTo>
                  <a:lnTo>
                    <a:pt x="1237" y="11083"/>
                  </a:lnTo>
                  <a:lnTo>
                    <a:pt x="1739" y="11238"/>
                  </a:lnTo>
                  <a:lnTo>
                    <a:pt x="2202" y="11354"/>
                  </a:lnTo>
                  <a:lnTo>
                    <a:pt x="2627" y="11431"/>
                  </a:lnTo>
                  <a:lnTo>
                    <a:pt x="3322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9" y="11315"/>
                  </a:lnTo>
                  <a:lnTo>
                    <a:pt x="7415" y="11160"/>
                  </a:lnTo>
                  <a:lnTo>
                    <a:pt x="8071" y="11006"/>
                  </a:lnTo>
                  <a:lnTo>
                    <a:pt x="8728" y="10774"/>
                  </a:lnTo>
                  <a:lnTo>
                    <a:pt x="9346" y="10543"/>
                  </a:lnTo>
                  <a:lnTo>
                    <a:pt x="9964" y="10272"/>
                  </a:lnTo>
                  <a:lnTo>
                    <a:pt x="10543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9" y="8071"/>
                  </a:lnTo>
                  <a:lnTo>
                    <a:pt x="13555" y="7646"/>
                  </a:lnTo>
                  <a:lnTo>
                    <a:pt x="13748" y="7376"/>
                  </a:lnTo>
                  <a:lnTo>
                    <a:pt x="13864" y="7145"/>
                  </a:lnTo>
                  <a:lnTo>
                    <a:pt x="13980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1" y="5909"/>
                  </a:lnTo>
                  <a:lnTo>
                    <a:pt x="13864" y="5716"/>
                  </a:lnTo>
                  <a:lnTo>
                    <a:pt x="13748" y="5523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5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13"/>
            <p:cNvSpPr/>
            <p:nvPr/>
          </p:nvSpPr>
          <p:spPr>
            <a:xfrm>
              <a:off x="6625000" y="1926375"/>
              <a:ext cx="355300" cy="170900"/>
            </a:xfrm>
            <a:custGeom>
              <a:avLst/>
              <a:gdLst/>
              <a:ahLst/>
              <a:cxnLst/>
              <a:rect l="l" t="t" r="r" b="b"/>
              <a:pathLst>
                <a:path w="14212" h="6836" extrusionOk="0">
                  <a:moveTo>
                    <a:pt x="117" y="1"/>
                  </a:moveTo>
                  <a:lnTo>
                    <a:pt x="1" y="39"/>
                  </a:lnTo>
                  <a:lnTo>
                    <a:pt x="1970" y="3206"/>
                  </a:lnTo>
                  <a:lnTo>
                    <a:pt x="4056" y="6333"/>
                  </a:lnTo>
                  <a:lnTo>
                    <a:pt x="3554" y="6295"/>
                  </a:lnTo>
                  <a:lnTo>
                    <a:pt x="3052" y="6179"/>
                  </a:lnTo>
                  <a:lnTo>
                    <a:pt x="2588" y="6024"/>
                  </a:lnTo>
                  <a:lnTo>
                    <a:pt x="2125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8" y="6720"/>
                  </a:lnTo>
                  <a:lnTo>
                    <a:pt x="4133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9" y="6488"/>
                  </a:lnTo>
                  <a:lnTo>
                    <a:pt x="8960" y="6295"/>
                  </a:lnTo>
                  <a:lnTo>
                    <a:pt x="9771" y="6024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8" y="4673"/>
                  </a:lnTo>
                  <a:lnTo>
                    <a:pt x="12667" y="4403"/>
                  </a:lnTo>
                  <a:lnTo>
                    <a:pt x="12976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80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3" y="2163"/>
                  </a:lnTo>
                  <a:lnTo>
                    <a:pt x="14173" y="2124"/>
                  </a:lnTo>
                  <a:lnTo>
                    <a:pt x="13864" y="2124"/>
                  </a:lnTo>
                  <a:lnTo>
                    <a:pt x="13825" y="2163"/>
                  </a:lnTo>
                  <a:lnTo>
                    <a:pt x="13555" y="2704"/>
                  </a:lnTo>
                  <a:lnTo>
                    <a:pt x="13207" y="3167"/>
                  </a:lnTo>
                  <a:lnTo>
                    <a:pt x="12860" y="3630"/>
                  </a:lnTo>
                  <a:lnTo>
                    <a:pt x="12474" y="4016"/>
                  </a:lnTo>
                  <a:lnTo>
                    <a:pt x="12010" y="4364"/>
                  </a:lnTo>
                  <a:lnTo>
                    <a:pt x="11547" y="4712"/>
                  </a:lnTo>
                  <a:lnTo>
                    <a:pt x="11083" y="4982"/>
                  </a:lnTo>
                  <a:lnTo>
                    <a:pt x="10543" y="5252"/>
                  </a:lnTo>
                  <a:lnTo>
                    <a:pt x="10350" y="5252"/>
                  </a:lnTo>
                  <a:lnTo>
                    <a:pt x="10350" y="5368"/>
                  </a:lnTo>
                  <a:lnTo>
                    <a:pt x="10273" y="5368"/>
                  </a:lnTo>
                  <a:lnTo>
                    <a:pt x="10079" y="5407"/>
                  </a:lnTo>
                  <a:lnTo>
                    <a:pt x="10157" y="5445"/>
                  </a:lnTo>
                  <a:lnTo>
                    <a:pt x="9500" y="5677"/>
                  </a:lnTo>
                  <a:lnTo>
                    <a:pt x="8844" y="5870"/>
                  </a:lnTo>
                  <a:lnTo>
                    <a:pt x="7840" y="6102"/>
                  </a:lnTo>
                  <a:lnTo>
                    <a:pt x="6759" y="6295"/>
                  </a:lnTo>
                  <a:lnTo>
                    <a:pt x="6218" y="6333"/>
                  </a:lnTo>
                  <a:lnTo>
                    <a:pt x="5677" y="6411"/>
                  </a:lnTo>
                  <a:lnTo>
                    <a:pt x="4558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13"/>
            <p:cNvSpPr/>
            <p:nvPr/>
          </p:nvSpPr>
          <p:spPr>
            <a:xfrm>
              <a:off x="6615350" y="1924450"/>
              <a:ext cx="61825" cy="160275"/>
            </a:xfrm>
            <a:custGeom>
              <a:avLst/>
              <a:gdLst/>
              <a:ahLst/>
              <a:cxnLst/>
              <a:rect l="l" t="t" r="r" b="b"/>
              <a:pathLst>
                <a:path w="2473" h="6411" extrusionOk="0">
                  <a:moveTo>
                    <a:pt x="310" y="0"/>
                  </a:moveTo>
                  <a:lnTo>
                    <a:pt x="1" y="78"/>
                  </a:lnTo>
                  <a:lnTo>
                    <a:pt x="194" y="927"/>
                  </a:lnTo>
                  <a:lnTo>
                    <a:pt x="426" y="1777"/>
                  </a:lnTo>
                  <a:lnTo>
                    <a:pt x="657" y="2626"/>
                  </a:lnTo>
                  <a:lnTo>
                    <a:pt x="928" y="3476"/>
                  </a:lnTo>
                  <a:lnTo>
                    <a:pt x="1507" y="5097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2" y="6140"/>
                  </a:lnTo>
                  <a:lnTo>
                    <a:pt x="2086" y="6333"/>
                  </a:lnTo>
                  <a:lnTo>
                    <a:pt x="2125" y="6410"/>
                  </a:lnTo>
                  <a:lnTo>
                    <a:pt x="2318" y="6410"/>
                  </a:lnTo>
                  <a:lnTo>
                    <a:pt x="2356" y="6333"/>
                  </a:lnTo>
                  <a:lnTo>
                    <a:pt x="2434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5" y="5599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13"/>
            <p:cNvSpPr/>
            <p:nvPr/>
          </p:nvSpPr>
          <p:spPr>
            <a:xfrm>
              <a:off x="6591225" y="17699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8" y="542"/>
                  </a:lnTo>
                  <a:lnTo>
                    <a:pt x="12434" y="657"/>
                  </a:lnTo>
                  <a:lnTo>
                    <a:pt x="12628" y="735"/>
                  </a:lnTo>
                  <a:lnTo>
                    <a:pt x="12743" y="812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6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1"/>
                  </a:lnTo>
                  <a:lnTo>
                    <a:pt x="12241" y="2472"/>
                  </a:lnTo>
                  <a:lnTo>
                    <a:pt x="11817" y="2743"/>
                  </a:lnTo>
                  <a:lnTo>
                    <a:pt x="11392" y="2936"/>
                  </a:lnTo>
                  <a:lnTo>
                    <a:pt x="10658" y="3206"/>
                  </a:lnTo>
                  <a:lnTo>
                    <a:pt x="9924" y="3438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2"/>
                  </a:lnTo>
                  <a:lnTo>
                    <a:pt x="5020" y="4596"/>
                  </a:lnTo>
                  <a:lnTo>
                    <a:pt x="4132" y="4712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1"/>
                  </a:lnTo>
                  <a:lnTo>
                    <a:pt x="1506" y="4673"/>
                  </a:lnTo>
                  <a:lnTo>
                    <a:pt x="1198" y="4558"/>
                  </a:lnTo>
                  <a:lnTo>
                    <a:pt x="889" y="4442"/>
                  </a:lnTo>
                  <a:lnTo>
                    <a:pt x="580" y="4249"/>
                  </a:lnTo>
                  <a:lnTo>
                    <a:pt x="657" y="4171"/>
                  </a:lnTo>
                  <a:lnTo>
                    <a:pt x="696" y="4056"/>
                  </a:lnTo>
                  <a:lnTo>
                    <a:pt x="696" y="3940"/>
                  </a:lnTo>
                  <a:lnTo>
                    <a:pt x="734" y="3824"/>
                  </a:lnTo>
                  <a:lnTo>
                    <a:pt x="850" y="3631"/>
                  </a:lnTo>
                  <a:lnTo>
                    <a:pt x="1082" y="3438"/>
                  </a:lnTo>
                  <a:lnTo>
                    <a:pt x="1313" y="3245"/>
                  </a:lnTo>
                  <a:lnTo>
                    <a:pt x="1854" y="2936"/>
                  </a:lnTo>
                  <a:lnTo>
                    <a:pt x="2279" y="2704"/>
                  </a:lnTo>
                  <a:lnTo>
                    <a:pt x="3012" y="2356"/>
                  </a:lnTo>
                  <a:lnTo>
                    <a:pt x="3707" y="2009"/>
                  </a:lnTo>
                  <a:lnTo>
                    <a:pt x="4480" y="1700"/>
                  </a:lnTo>
                  <a:lnTo>
                    <a:pt x="5252" y="1430"/>
                  </a:lnTo>
                  <a:lnTo>
                    <a:pt x="6024" y="1198"/>
                  </a:lnTo>
                  <a:lnTo>
                    <a:pt x="6835" y="1005"/>
                  </a:lnTo>
                  <a:lnTo>
                    <a:pt x="7608" y="812"/>
                  </a:lnTo>
                  <a:lnTo>
                    <a:pt x="8418" y="696"/>
                  </a:lnTo>
                  <a:lnTo>
                    <a:pt x="9229" y="580"/>
                  </a:lnTo>
                  <a:lnTo>
                    <a:pt x="10040" y="542"/>
                  </a:lnTo>
                  <a:lnTo>
                    <a:pt x="10735" y="503"/>
                  </a:lnTo>
                  <a:lnTo>
                    <a:pt x="11160" y="464"/>
                  </a:lnTo>
                  <a:close/>
                  <a:moveTo>
                    <a:pt x="13477" y="1121"/>
                  </a:moveTo>
                  <a:lnTo>
                    <a:pt x="13631" y="1314"/>
                  </a:lnTo>
                  <a:lnTo>
                    <a:pt x="13709" y="1507"/>
                  </a:lnTo>
                  <a:lnTo>
                    <a:pt x="13747" y="1739"/>
                  </a:lnTo>
                  <a:lnTo>
                    <a:pt x="13709" y="2009"/>
                  </a:lnTo>
                  <a:lnTo>
                    <a:pt x="13631" y="2241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8"/>
                  </a:lnTo>
                  <a:lnTo>
                    <a:pt x="12048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1" y="4635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5" y="5948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9"/>
                  </a:lnTo>
                  <a:lnTo>
                    <a:pt x="696" y="5484"/>
                  </a:lnTo>
                  <a:lnTo>
                    <a:pt x="502" y="5253"/>
                  </a:lnTo>
                  <a:lnTo>
                    <a:pt x="348" y="5021"/>
                  </a:lnTo>
                  <a:lnTo>
                    <a:pt x="309" y="4866"/>
                  </a:lnTo>
                  <a:lnTo>
                    <a:pt x="309" y="4751"/>
                  </a:lnTo>
                  <a:lnTo>
                    <a:pt x="309" y="4596"/>
                  </a:lnTo>
                  <a:lnTo>
                    <a:pt x="348" y="4442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4"/>
                  </a:lnTo>
                  <a:lnTo>
                    <a:pt x="1931" y="5253"/>
                  </a:lnTo>
                  <a:lnTo>
                    <a:pt x="2588" y="5330"/>
                  </a:lnTo>
                  <a:lnTo>
                    <a:pt x="3244" y="5291"/>
                  </a:lnTo>
                  <a:lnTo>
                    <a:pt x="3939" y="5253"/>
                  </a:lnTo>
                  <a:lnTo>
                    <a:pt x="5136" y="5059"/>
                  </a:lnTo>
                  <a:lnTo>
                    <a:pt x="6913" y="4789"/>
                  </a:lnTo>
                  <a:lnTo>
                    <a:pt x="7839" y="4596"/>
                  </a:lnTo>
                  <a:lnTo>
                    <a:pt x="8727" y="4403"/>
                  </a:lnTo>
                  <a:lnTo>
                    <a:pt x="9616" y="4133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9"/>
                  </a:lnTo>
                  <a:lnTo>
                    <a:pt x="12434" y="2974"/>
                  </a:lnTo>
                  <a:lnTo>
                    <a:pt x="12705" y="2820"/>
                  </a:lnTo>
                  <a:lnTo>
                    <a:pt x="12936" y="2588"/>
                  </a:lnTo>
                  <a:lnTo>
                    <a:pt x="13129" y="2395"/>
                  </a:lnTo>
                  <a:lnTo>
                    <a:pt x="13323" y="2125"/>
                  </a:lnTo>
                  <a:lnTo>
                    <a:pt x="13438" y="1854"/>
                  </a:lnTo>
                  <a:lnTo>
                    <a:pt x="13516" y="1584"/>
                  </a:lnTo>
                  <a:lnTo>
                    <a:pt x="13516" y="1237"/>
                  </a:lnTo>
                  <a:lnTo>
                    <a:pt x="13477" y="1121"/>
                  </a:lnTo>
                  <a:close/>
                  <a:moveTo>
                    <a:pt x="10658" y="1"/>
                  </a:moveTo>
                  <a:lnTo>
                    <a:pt x="9886" y="40"/>
                  </a:lnTo>
                  <a:lnTo>
                    <a:pt x="9114" y="117"/>
                  </a:lnTo>
                  <a:lnTo>
                    <a:pt x="8303" y="233"/>
                  </a:lnTo>
                  <a:lnTo>
                    <a:pt x="7530" y="348"/>
                  </a:lnTo>
                  <a:lnTo>
                    <a:pt x="6719" y="542"/>
                  </a:lnTo>
                  <a:lnTo>
                    <a:pt x="5909" y="735"/>
                  </a:lnTo>
                  <a:lnTo>
                    <a:pt x="5020" y="1005"/>
                  </a:lnTo>
                  <a:lnTo>
                    <a:pt x="4132" y="1352"/>
                  </a:lnTo>
                  <a:lnTo>
                    <a:pt x="3244" y="1700"/>
                  </a:lnTo>
                  <a:lnTo>
                    <a:pt x="2395" y="2125"/>
                  </a:lnTo>
                  <a:lnTo>
                    <a:pt x="1777" y="2434"/>
                  </a:lnTo>
                  <a:lnTo>
                    <a:pt x="1391" y="2627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4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6"/>
                  </a:lnTo>
                  <a:lnTo>
                    <a:pt x="194" y="4133"/>
                  </a:lnTo>
                  <a:lnTo>
                    <a:pt x="194" y="4171"/>
                  </a:lnTo>
                  <a:lnTo>
                    <a:pt x="116" y="4326"/>
                  </a:lnTo>
                  <a:lnTo>
                    <a:pt x="39" y="4480"/>
                  </a:lnTo>
                  <a:lnTo>
                    <a:pt x="0" y="4635"/>
                  </a:lnTo>
                  <a:lnTo>
                    <a:pt x="0" y="4789"/>
                  </a:lnTo>
                  <a:lnTo>
                    <a:pt x="39" y="5137"/>
                  </a:lnTo>
                  <a:lnTo>
                    <a:pt x="194" y="5446"/>
                  </a:lnTo>
                  <a:lnTo>
                    <a:pt x="348" y="5639"/>
                  </a:lnTo>
                  <a:lnTo>
                    <a:pt x="502" y="5832"/>
                  </a:lnTo>
                  <a:lnTo>
                    <a:pt x="696" y="5948"/>
                  </a:lnTo>
                  <a:lnTo>
                    <a:pt x="927" y="6063"/>
                  </a:lnTo>
                  <a:lnTo>
                    <a:pt x="966" y="6257"/>
                  </a:lnTo>
                  <a:lnTo>
                    <a:pt x="1275" y="6179"/>
                  </a:lnTo>
                  <a:lnTo>
                    <a:pt x="1313" y="6218"/>
                  </a:lnTo>
                  <a:lnTo>
                    <a:pt x="1313" y="6257"/>
                  </a:lnTo>
                  <a:lnTo>
                    <a:pt x="1352" y="6295"/>
                  </a:lnTo>
                  <a:lnTo>
                    <a:pt x="1468" y="6257"/>
                  </a:lnTo>
                  <a:lnTo>
                    <a:pt x="1815" y="6295"/>
                  </a:lnTo>
                  <a:lnTo>
                    <a:pt x="2395" y="6334"/>
                  </a:lnTo>
                  <a:lnTo>
                    <a:pt x="3012" y="6372"/>
                  </a:lnTo>
                  <a:lnTo>
                    <a:pt x="3592" y="6334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2"/>
                  </a:lnTo>
                  <a:lnTo>
                    <a:pt x="7994" y="5523"/>
                  </a:lnTo>
                  <a:lnTo>
                    <a:pt x="9036" y="5253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3"/>
                  </a:lnTo>
                  <a:lnTo>
                    <a:pt x="12126" y="4249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4" y="3940"/>
                  </a:lnTo>
                  <a:lnTo>
                    <a:pt x="12898" y="3669"/>
                  </a:lnTo>
                  <a:lnTo>
                    <a:pt x="13361" y="3322"/>
                  </a:lnTo>
                  <a:lnTo>
                    <a:pt x="13631" y="3052"/>
                  </a:lnTo>
                  <a:lnTo>
                    <a:pt x="13825" y="2704"/>
                  </a:lnTo>
                  <a:lnTo>
                    <a:pt x="14133" y="2627"/>
                  </a:lnTo>
                  <a:lnTo>
                    <a:pt x="14018" y="2318"/>
                  </a:lnTo>
                  <a:lnTo>
                    <a:pt x="14095" y="2009"/>
                  </a:lnTo>
                  <a:lnTo>
                    <a:pt x="14133" y="1739"/>
                  </a:lnTo>
                  <a:lnTo>
                    <a:pt x="14095" y="1468"/>
                  </a:lnTo>
                  <a:lnTo>
                    <a:pt x="14018" y="1237"/>
                  </a:lnTo>
                  <a:lnTo>
                    <a:pt x="13902" y="1005"/>
                  </a:lnTo>
                  <a:lnTo>
                    <a:pt x="13747" y="812"/>
                  </a:lnTo>
                  <a:lnTo>
                    <a:pt x="13477" y="619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3" y="117"/>
                  </a:lnTo>
                  <a:lnTo>
                    <a:pt x="11817" y="40"/>
                  </a:lnTo>
                  <a:lnTo>
                    <a:pt x="1143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13"/>
            <p:cNvSpPr/>
            <p:nvPr/>
          </p:nvSpPr>
          <p:spPr>
            <a:xfrm>
              <a:off x="7229325" y="290815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6"/>
                  </a:lnTo>
                  <a:lnTo>
                    <a:pt x="3785" y="619"/>
                  </a:lnTo>
                  <a:lnTo>
                    <a:pt x="4094" y="889"/>
                  </a:lnTo>
                  <a:lnTo>
                    <a:pt x="4364" y="1121"/>
                  </a:lnTo>
                  <a:lnTo>
                    <a:pt x="4635" y="1430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4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23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3" y="5214"/>
                  </a:lnTo>
                  <a:lnTo>
                    <a:pt x="5446" y="5600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7"/>
                  </a:lnTo>
                  <a:lnTo>
                    <a:pt x="4210" y="8033"/>
                  </a:lnTo>
                  <a:lnTo>
                    <a:pt x="3940" y="8380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9" y="10041"/>
                  </a:lnTo>
                  <a:lnTo>
                    <a:pt x="1314" y="10234"/>
                  </a:lnTo>
                  <a:lnTo>
                    <a:pt x="889" y="10388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5"/>
                  </a:lnTo>
                  <a:lnTo>
                    <a:pt x="4828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1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4" y="2434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4"/>
                  </a:lnTo>
                  <a:lnTo>
                    <a:pt x="4905" y="1005"/>
                  </a:lnTo>
                  <a:lnTo>
                    <a:pt x="4596" y="696"/>
                  </a:lnTo>
                  <a:lnTo>
                    <a:pt x="4287" y="426"/>
                  </a:lnTo>
                  <a:lnTo>
                    <a:pt x="3940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13"/>
            <p:cNvSpPr/>
            <p:nvPr/>
          </p:nvSpPr>
          <p:spPr>
            <a:xfrm>
              <a:off x="7199400" y="3174600"/>
              <a:ext cx="61825" cy="89800"/>
            </a:xfrm>
            <a:custGeom>
              <a:avLst/>
              <a:gdLst/>
              <a:ahLst/>
              <a:cxnLst/>
              <a:rect l="l" t="t" r="r" b="b"/>
              <a:pathLst>
                <a:path w="2473" h="3592" extrusionOk="0">
                  <a:moveTo>
                    <a:pt x="1082" y="0"/>
                  </a:moveTo>
                  <a:lnTo>
                    <a:pt x="1005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32" y="2163"/>
                  </a:lnTo>
                  <a:lnTo>
                    <a:pt x="1932" y="2433"/>
                  </a:lnTo>
                  <a:lnTo>
                    <a:pt x="1816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1" y="3128"/>
                  </a:lnTo>
                  <a:lnTo>
                    <a:pt x="1198" y="3128"/>
                  </a:lnTo>
                  <a:lnTo>
                    <a:pt x="1043" y="3090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588"/>
                  </a:lnTo>
                  <a:lnTo>
                    <a:pt x="928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1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13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24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10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21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3"/>
                  </a:lnTo>
                  <a:lnTo>
                    <a:pt x="1700" y="3514"/>
                  </a:lnTo>
                  <a:lnTo>
                    <a:pt x="1854" y="3399"/>
                  </a:lnTo>
                  <a:lnTo>
                    <a:pt x="2047" y="3244"/>
                  </a:lnTo>
                  <a:lnTo>
                    <a:pt x="2202" y="3051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0"/>
                  </a:lnTo>
                  <a:lnTo>
                    <a:pt x="2434" y="2008"/>
                  </a:lnTo>
                  <a:lnTo>
                    <a:pt x="2395" y="1815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13"/>
            <p:cNvSpPr/>
            <p:nvPr/>
          </p:nvSpPr>
          <p:spPr>
            <a:xfrm>
              <a:off x="7111550" y="320550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77"/>
                  </a:lnTo>
                  <a:lnTo>
                    <a:pt x="3013" y="270"/>
                  </a:lnTo>
                  <a:lnTo>
                    <a:pt x="2781" y="502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5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1"/>
                  </a:lnTo>
                  <a:lnTo>
                    <a:pt x="966" y="2510"/>
                  </a:lnTo>
                  <a:lnTo>
                    <a:pt x="1198" y="2587"/>
                  </a:lnTo>
                  <a:lnTo>
                    <a:pt x="1430" y="2703"/>
                  </a:lnTo>
                  <a:lnTo>
                    <a:pt x="1623" y="2819"/>
                  </a:lnTo>
                  <a:lnTo>
                    <a:pt x="1816" y="2973"/>
                  </a:lnTo>
                  <a:lnTo>
                    <a:pt x="1970" y="3167"/>
                  </a:lnTo>
                  <a:lnTo>
                    <a:pt x="2047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093"/>
                  </a:lnTo>
                  <a:lnTo>
                    <a:pt x="2009" y="4325"/>
                  </a:lnTo>
                  <a:lnTo>
                    <a:pt x="1893" y="4518"/>
                  </a:lnTo>
                  <a:lnTo>
                    <a:pt x="1739" y="4711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5"/>
                  </a:lnTo>
                  <a:lnTo>
                    <a:pt x="657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32"/>
                  </a:lnTo>
                  <a:lnTo>
                    <a:pt x="966" y="4093"/>
                  </a:lnTo>
                  <a:lnTo>
                    <a:pt x="1121" y="4093"/>
                  </a:lnTo>
                  <a:lnTo>
                    <a:pt x="1237" y="4016"/>
                  </a:lnTo>
                  <a:lnTo>
                    <a:pt x="1314" y="3900"/>
                  </a:lnTo>
                  <a:lnTo>
                    <a:pt x="1314" y="3784"/>
                  </a:lnTo>
                  <a:lnTo>
                    <a:pt x="1275" y="3707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862"/>
                  </a:lnTo>
                  <a:lnTo>
                    <a:pt x="387" y="3977"/>
                  </a:lnTo>
                  <a:lnTo>
                    <a:pt x="310" y="4093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866"/>
                  </a:lnTo>
                  <a:lnTo>
                    <a:pt x="387" y="5097"/>
                  </a:lnTo>
                  <a:lnTo>
                    <a:pt x="541" y="5252"/>
                  </a:lnTo>
                  <a:lnTo>
                    <a:pt x="735" y="5368"/>
                  </a:lnTo>
                  <a:lnTo>
                    <a:pt x="966" y="5406"/>
                  </a:lnTo>
                  <a:lnTo>
                    <a:pt x="1198" y="5406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20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1"/>
                  </a:lnTo>
                  <a:lnTo>
                    <a:pt x="1739" y="2356"/>
                  </a:lnTo>
                  <a:lnTo>
                    <a:pt x="1507" y="2201"/>
                  </a:lnTo>
                  <a:lnTo>
                    <a:pt x="1275" y="2124"/>
                  </a:lnTo>
                  <a:lnTo>
                    <a:pt x="1623" y="1969"/>
                  </a:lnTo>
                  <a:lnTo>
                    <a:pt x="1932" y="1815"/>
                  </a:lnTo>
                  <a:lnTo>
                    <a:pt x="2241" y="1622"/>
                  </a:lnTo>
                  <a:lnTo>
                    <a:pt x="2549" y="1390"/>
                  </a:lnTo>
                  <a:lnTo>
                    <a:pt x="2820" y="1197"/>
                  </a:lnTo>
                  <a:lnTo>
                    <a:pt x="3090" y="965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77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13"/>
            <p:cNvSpPr/>
            <p:nvPr/>
          </p:nvSpPr>
          <p:spPr>
            <a:xfrm>
              <a:off x="6803600" y="3198725"/>
              <a:ext cx="310875" cy="124575"/>
            </a:xfrm>
            <a:custGeom>
              <a:avLst/>
              <a:gdLst/>
              <a:ahLst/>
              <a:cxnLst/>
              <a:rect l="l" t="t" r="r" b="b"/>
              <a:pathLst>
                <a:path w="12435" h="4983" extrusionOk="0">
                  <a:moveTo>
                    <a:pt x="232" y="1"/>
                  </a:moveTo>
                  <a:lnTo>
                    <a:pt x="1" y="233"/>
                  </a:lnTo>
                  <a:lnTo>
                    <a:pt x="503" y="966"/>
                  </a:lnTo>
                  <a:lnTo>
                    <a:pt x="1043" y="1623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4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4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3"/>
                  </a:lnTo>
                  <a:lnTo>
                    <a:pt x="11855" y="3862"/>
                  </a:lnTo>
                  <a:lnTo>
                    <a:pt x="12242" y="3592"/>
                  </a:lnTo>
                  <a:lnTo>
                    <a:pt x="12319" y="3553"/>
                  </a:lnTo>
                  <a:lnTo>
                    <a:pt x="12435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9"/>
                  </a:lnTo>
                  <a:lnTo>
                    <a:pt x="12010" y="3129"/>
                  </a:lnTo>
                  <a:lnTo>
                    <a:pt x="11933" y="3206"/>
                  </a:lnTo>
                  <a:lnTo>
                    <a:pt x="11585" y="3438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7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2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2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7"/>
                  </a:lnTo>
                  <a:lnTo>
                    <a:pt x="4596" y="3708"/>
                  </a:lnTo>
                  <a:lnTo>
                    <a:pt x="3901" y="3283"/>
                  </a:lnTo>
                  <a:lnTo>
                    <a:pt x="3206" y="2820"/>
                  </a:lnTo>
                  <a:lnTo>
                    <a:pt x="2588" y="2318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13"/>
            <p:cNvSpPr/>
            <p:nvPr/>
          </p:nvSpPr>
          <p:spPr>
            <a:xfrm>
              <a:off x="6719625" y="2898500"/>
              <a:ext cx="625575" cy="344675"/>
            </a:xfrm>
            <a:custGeom>
              <a:avLst/>
              <a:gdLst/>
              <a:ahLst/>
              <a:cxnLst/>
              <a:rect l="l" t="t" r="r" b="b"/>
              <a:pathLst>
                <a:path w="25023" h="13787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9"/>
                  </a:lnTo>
                  <a:lnTo>
                    <a:pt x="23787" y="2163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6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5"/>
                  </a:lnTo>
                  <a:lnTo>
                    <a:pt x="23169" y="1120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2"/>
                  </a:lnTo>
                  <a:lnTo>
                    <a:pt x="23864" y="3515"/>
                  </a:lnTo>
                  <a:lnTo>
                    <a:pt x="23787" y="3399"/>
                  </a:lnTo>
                  <a:lnTo>
                    <a:pt x="23748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1"/>
                  </a:lnTo>
                  <a:lnTo>
                    <a:pt x="16566" y="5407"/>
                  </a:lnTo>
                  <a:lnTo>
                    <a:pt x="16296" y="5445"/>
                  </a:lnTo>
                  <a:lnTo>
                    <a:pt x="15639" y="5523"/>
                  </a:lnTo>
                  <a:lnTo>
                    <a:pt x="15639" y="5484"/>
                  </a:lnTo>
                  <a:lnTo>
                    <a:pt x="15678" y="5368"/>
                  </a:lnTo>
                  <a:lnTo>
                    <a:pt x="15716" y="5252"/>
                  </a:lnTo>
                  <a:lnTo>
                    <a:pt x="15755" y="5175"/>
                  </a:lnTo>
                  <a:lnTo>
                    <a:pt x="15832" y="5098"/>
                  </a:lnTo>
                  <a:lnTo>
                    <a:pt x="15948" y="5021"/>
                  </a:lnTo>
                  <a:lnTo>
                    <a:pt x="16064" y="4982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8"/>
                  </a:lnTo>
                  <a:lnTo>
                    <a:pt x="24250" y="5523"/>
                  </a:lnTo>
                  <a:lnTo>
                    <a:pt x="24057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1"/>
                  </a:lnTo>
                  <a:lnTo>
                    <a:pt x="18111" y="5214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523"/>
                  </a:lnTo>
                  <a:lnTo>
                    <a:pt x="17029" y="5445"/>
                  </a:lnTo>
                  <a:lnTo>
                    <a:pt x="17068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2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7"/>
                  </a:lnTo>
                  <a:lnTo>
                    <a:pt x="14558" y="5870"/>
                  </a:lnTo>
                  <a:lnTo>
                    <a:pt x="14056" y="6102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600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4"/>
                  </a:moveTo>
                  <a:lnTo>
                    <a:pt x="19115" y="5523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6" y="6179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7"/>
                  </a:lnTo>
                  <a:lnTo>
                    <a:pt x="18844" y="5523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0" y="6102"/>
                  </a:lnTo>
                  <a:lnTo>
                    <a:pt x="20466" y="6140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7"/>
                  </a:lnTo>
                  <a:lnTo>
                    <a:pt x="20814" y="6720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8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1" y="5986"/>
                  </a:lnTo>
                  <a:lnTo>
                    <a:pt x="24019" y="6025"/>
                  </a:lnTo>
                  <a:lnTo>
                    <a:pt x="24096" y="6025"/>
                  </a:lnTo>
                  <a:lnTo>
                    <a:pt x="23941" y="6295"/>
                  </a:lnTo>
                  <a:lnTo>
                    <a:pt x="23748" y="6565"/>
                  </a:lnTo>
                  <a:lnTo>
                    <a:pt x="23517" y="6797"/>
                  </a:lnTo>
                  <a:lnTo>
                    <a:pt x="23246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7"/>
                  </a:lnTo>
                  <a:lnTo>
                    <a:pt x="23015" y="6295"/>
                  </a:lnTo>
                  <a:lnTo>
                    <a:pt x="23053" y="6179"/>
                  </a:lnTo>
                  <a:lnTo>
                    <a:pt x="23131" y="6102"/>
                  </a:lnTo>
                  <a:lnTo>
                    <a:pt x="23208" y="6025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8" y="6333"/>
                  </a:lnTo>
                  <a:lnTo>
                    <a:pt x="13168" y="6720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7"/>
                  </a:lnTo>
                  <a:lnTo>
                    <a:pt x="12627" y="6681"/>
                  </a:lnTo>
                  <a:lnTo>
                    <a:pt x="12666" y="6527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218"/>
                  </a:lnTo>
                  <a:lnTo>
                    <a:pt x="13013" y="6140"/>
                  </a:lnTo>
                  <a:lnTo>
                    <a:pt x="13129" y="6102"/>
                  </a:lnTo>
                  <a:close/>
                  <a:moveTo>
                    <a:pt x="22165" y="6565"/>
                  </a:moveTo>
                  <a:lnTo>
                    <a:pt x="22281" y="6604"/>
                  </a:lnTo>
                  <a:lnTo>
                    <a:pt x="22474" y="6720"/>
                  </a:lnTo>
                  <a:lnTo>
                    <a:pt x="22629" y="6874"/>
                  </a:lnTo>
                  <a:lnTo>
                    <a:pt x="22783" y="7029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6"/>
                  </a:lnTo>
                  <a:lnTo>
                    <a:pt x="22937" y="7144"/>
                  </a:lnTo>
                  <a:lnTo>
                    <a:pt x="22551" y="7222"/>
                  </a:lnTo>
                  <a:lnTo>
                    <a:pt x="22165" y="7260"/>
                  </a:lnTo>
                  <a:lnTo>
                    <a:pt x="21779" y="7222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49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5" y="7994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4"/>
                  </a:lnTo>
                  <a:lnTo>
                    <a:pt x="11816" y="7608"/>
                  </a:lnTo>
                  <a:lnTo>
                    <a:pt x="11894" y="7531"/>
                  </a:lnTo>
                  <a:lnTo>
                    <a:pt x="12009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3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2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3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5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4" y="9770"/>
                  </a:moveTo>
                  <a:lnTo>
                    <a:pt x="3900" y="9809"/>
                  </a:lnTo>
                  <a:lnTo>
                    <a:pt x="4016" y="9886"/>
                  </a:lnTo>
                  <a:lnTo>
                    <a:pt x="4093" y="10002"/>
                  </a:lnTo>
                  <a:lnTo>
                    <a:pt x="4132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5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6"/>
                  </a:lnTo>
                  <a:lnTo>
                    <a:pt x="5097" y="10774"/>
                  </a:lnTo>
                  <a:lnTo>
                    <a:pt x="5136" y="10890"/>
                  </a:lnTo>
                  <a:lnTo>
                    <a:pt x="5175" y="11044"/>
                  </a:lnTo>
                  <a:lnTo>
                    <a:pt x="5136" y="11238"/>
                  </a:lnTo>
                  <a:lnTo>
                    <a:pt x="5097" y="11431"/>
                  </a:lnTo>
                  <a:lnTo>
                    <a:pt x="4402" y="10929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5" y="11740"/>
                  </a:lnTo>
                  <a:lnTo>
                    <a:pt x="10658" y="11701"/>
                  </a:lnTo>
                  <a:lnTo>
                    <a:pt x="10503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5" y="10697"/>
                  </a:lnTo>
                  <a:lnTo>
                    <a:pt x="10928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10"/>
                  </a:lnTo>
                  <a:lnTo>
                    <a:pt x="6410" y="12242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8" y="11508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1" y="12744"/>
                  </a:lnTo>
                  <a:lnTo>
                    <a:pt x="9770" y="12937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2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39" y="13207"/>
                  </a:lnTo>
                  <a:lnTo>
                    <a:pt x="7337" y="13014"/>
                  </a:lnTo>
                  <a:lnTo>
                    <a:pt x="6835" y="12744"/>
                  </a:lnTo>
                  <a:lnTo>
                    <a:pt x="6990" y="12628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3" y="12628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7"/>
                  </a:lnTo>
                  <a:lnTo>
                    <a:pt x="9229" y="13130"/>
                  </a:lnTo>
                  <a:lnTo>
                    <a:pt x="9268" y="13207"/>
                  </a:lnTo>
                  <a:lnTo>
                    <a:pt x="9036" y="13284"/>
                  </a:lnTo>
                  <a:lnTo>
                    <a:pt x="8804" y="13323"/>
                  </a:lnTo>
                  <a:lnTo>
                    <a:pt x="8573" y="13323"/>
                  </a:lnTo>
                  <a:lnTo>
                    <a:pt x="8302" y="13284"/>
                  </a:lnTo>
                  <a:lnTo>
                    <a:pt x="8302" y="13207"/>
                  </a:lnTo>
                  <a:lnTo>
                    <a:pt x="8341" y="13014"/>
                  </a:lnTo>
                  <a:lnTo>
                    <a:pt x="8418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8"/>
                  </a:lnTo>
                  <a:close/>
                  <a:moveTo>
                    <a:pt x="22976" y="1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10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3" y="966"/>
                  </a:lnTo>
                  <a:lnTo>
                    <a:pt x="22706" y="1120"/>
                  </a:lnTo>
                  <a:lnTo>
                    <a:pt x="22629" y="1314"/>
                  </a:lnTo>
                  <a:lnTo>
                    <a:pt x="22590" y="1507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0" y="2279"/>
                  </a:lnTo>
                  <a:lnTo>
                    <a:pt x="23053" y="2395"/>
                  </a:lnTo>
                  <a:lnTo>
                    <a:pt x="23246" y="2511"/>
                  </a:lnTo>
                  <a:lnTo>
                    <a:pt x="23478" y="2511"/>
                  </a:lnTo>
                  <a:lnTo>
                    <a:pt x="23401" y="2704"/>
                  </a:lnTo>
                  <a:lnTo>
                    <a:pt x="23362" y="2897"/>
                  </a:lnTo>
                  <a:lnTo>
                    <a:pt x="23324" y="3090"/>
                  </a:lnTo>
                  <a:lnTo>
                    <a:pt x="23362" y="3283"/>
                  </a:lnTo>
                  <a:lnTo>
                    <a:pt x="23439" y="3515"/>
                  </a:lnTo>
                  <a:lnTo>
                    <a:pt x="23555" y="3708"/>
                  </a:lnTo>
                  <a:lnTo>
                    <a:pt x="23748" y="3901"/>
                  </a:lnTo>
                  <a:lnTo>
                    <a:pt x="23980" y="4017"/>
                  </a:lnTo>
                  <a:lnTo>
                    <a:pt x="23748" y="4210"/>
                  </a:lnTo>
                  <a:lnTo>
                    <a:pt x="23555" y="4480"/>
                  </a:lnTo>
                  <a:lnTo>
                    <a:pt x="23478" y="4750"/>
                  </a:lnTo>
                  <a:lnTo>
                    <a:pt x="23439" y="4905"/>
                  </a:lnTo>
                  <a:lnTo>
                    <a:pt x="23439" y="5021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3"/>
                  </a:lnTo>
                  <a:lnTo>
                    <a:pt x="23169" y="5561"/>
                  </a:lnTo>
                  <a:lnTo>
                    <a:pt x="22976" y="5716"/>
                  </a:lnTo>
                  <a:lnTo>
                    <a:pt x="22783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4" y="6295"/>
                  </a:lnTo>
                  <a:lnTo>
                    <a:pt x="22320" y="6256"/>
                  </a:lnTo>
                  <a:lnTo>
                    <a:pt x="22165" y="6218"/>
                  </a:lnTo>
                  <a:lnTo>
                    <a:pt x="21972" y="6218"/>
                  </a:lnTo>
                  <a:lnTo>
                    <a:pt x="21740" y="6295"/>
                  </a:lnTo>
                  <a:lnTo>
                    <a:pt x="21509" y="6411"/>
                  </a:lnTo>
                  <a:lnTo>
                    <a:pt x="21354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5"/>
                  </a:lnTo>
                  <a:lnTo>
                    <a:pt x="20736" y="5909"/>
                  </a:lnTo>
                  <a:lnTo>
                    <a:pt x="20582" y="5831"/>
                  </a:lnTo>
                  <a:lnTo>
                    <a:pt x="20427" y="5754"/>
                  </a:lnTo>
                  <a:lnTo>
                    <a:pt x="20234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6"/>
                  </a:lnTo>
                  <a:lnTo>
                    <a:pt x="19617" y="5484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1"/>
                  </a:lnTo>
                  <a:lnTo>
                    <a:pt x="18497" y="5407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6"/>
                  </a:lnTo>
                  <a:lnTo>
                    <a:pt x="17802" y="4557"/>
                  </a:lnTo>
                  <a:lnTo>
                    <a:pt x="17647" y="4519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8"/>
                  </a:lnTo>
                  <a:lnTo>
                    <a:pt x="16759" y="4943"/>
                  </a:lnTo>
                  <a:lnTo>
                    <a:pt x="16605" y="4789"/>
                  </a:lnTo>
                  <a:lnTo>
                    <a:pt x="16450" y="4712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82"/>
                  </a:lnTo>
                  <a:lnTo>
                    <a:pt x="14288" y="5021"/>
                  </a:lnTo>
                  <a:lnTo>
                    <a:pt x="14133" y="5098"/>
                  </a:lnTo>
                  <a:lnTo>
                    <a:pt x="14056" y="5175"/>
                  </a:lnTo>
                  <a:lnTo>
                    <a:pt x="13940" y="5291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6"/>
                  </a:lnTo>
                  <a:lnTo>
                    <a:pt x="13168" y="5716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8"/>
                  </a:lnTo>
                  <a:lnTo>
                    <a:pt x="12357" y="6372"/>
                  </a:lnTo>
                  <a:lnTo>
                    <a:pt x="12357" y="6527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7029"/>
                  </a:lnTo>
                  <a:lnTo>
                    <a:pt x="11894" y="7106"/>
                  </a:lnTo>
                  <a:lnTo>
                    <a:pt x="11662" y="7222"/>
                  </a:lnTo>
                  <a:lnTo>
                    <a:pt x="11507" y="7415"/>
                  </a:lnTo>
                  <a:lnTo>
                    <a:pt x="11392" y="7531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276" y="7994"/>
                  </a:lnTo>
                  <a:lnTo>
                    <a:pt x="11314" y="8148"/>
                  </a:lnTo>
                  <a:lnTo>
                    <a:pt x="11353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30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4"/>
                  </a:lnTo>
                  <a:lnTo>
                    <a:pt x="10619" y="10311"/>
                  </a:lnTo>
                  <a:lnTo>
                    <a:pt x="10426" y="10427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6"/>
                  </a:lnTo>
                  <a:lnTo>
                    <a:pt x="10040" y="11238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4" y="11740"/>
                  </a:lnTo>
                  <a:lnTo>
                    <a:pt x="9693" y="11855"/>
                  </a:lnTo>
                  <a:lnTo>
                    <a:pt x="9499" y="12010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9"/>
                  </a:lnTo>
                  <a:lnTo>
                    <a:pt x="9306" y="12473"/>
                  </a:lnTo>
                  <a:lnTo>
                    <a:pt x="9191" y="12396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5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3" y="12435"/>
                  </a:lnTo>
                  <a:lnTo>
                    <a:pt x="7878" y="12319"/>
                  </a:lnTo>
                  <a:lnTo>
                    <a:pt x="7723" y="12242"/>
                  </a:lnTo>
                  <a:lnTo>
                    <a:pt x="7492" y="12164"/>
                  </a:lnTo>
                  <a:lnTo>
                    <a:pt x="7221" y="12203"/>
                  </a:lnTo>
                  <a:lnTo>
                    <a:pt x="6990" y="12280"/>
                  </a:lnTo>
                  <a:lnTo>
                    <a:pt x="6796" y="12435"/>
                  </a:lnTo>
                  <a:lnTo>
                    <a:pt x="6796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431"/>
                  </a:lnTo>
                  <a:lnTo>
                    <a:pt x="6372" y="11315"/>
                  </a:lnTo>
                  <a:lnTo>
                    <a:pt x="6217" y="11199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8"/>
                  </a:lnTo>
                  <a:lnTo>
                    <a:pt x="5522" y="10967"/>
                  </a:lnTo>
                  <a:lnTo>
                    <a:pt x="5445" y="10736"/>
                  </a:lnTo>
                  <a:lnTo>
                    <a:pt x="5329" y="10504"/>
                  </a:lnTo>
                  <a:lnTo>
                    <a:pt x="5213" y="10427"/>
                  </a:lnTo>
                  <a:lnTo>
                    <a:pt x="5097" y="10388"/>
                  </a:lnTo>
                  <a:lnTo>
                    <a:pt x="4943" y="10311"/>
                  </a:lnTo>
                  <a:lnTo>
                    <a:pt x="4827" y="10311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500"/>
                  </a:lnTo>
                  <a:lnTo>
                    <a:pt x="3900" y="9461"/>
                  </a:lnTo>
                  <a:lnTo>
                    <a:pt x="3746" y="9423"/>
                  </a:lnTo>
                  <a:lnTo>
                    <a:pt x="3591" y="9423"/>
                  </a:lnTo>
                  <a:lnTo>
                    <a:pt x="3398" y="9461"/>
                  </a:lnTo>
                  <a:lnTo>
                    <a:pt x="3282" y="9538"/>
                  </a:lnTo>
                  <a:lnTo>
                    <a:pt x="3128" y="9616"/>
                  </a:lnTo>
                  <a:lnTo>
                    <a:pt x="3012" y="9770"/>
                  </a:lnTo>
                  <a:lnTo>
                    <a:pt x="2974" y="9616"/>
                  </a:lnTo>
                  <a:lnTo>
                    <a:pt x="2896" y="9461"/>
                  </a:lnTo>
                  <a:lnTo>
                    <a:pt x="2780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2"/>
                  </a:lnTo>
                  <a:lnTo>
                    <a:pt x="1352" y="9925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1"/>
                  </a:lnTo>
                  <a:lnTo>
                    <a:pt x="386" y="10427"/>
                  </a:lnTo>
                  <a:lnTo>
                    <a:pt x="271" y="10581"/>
                  </a:lnTo>
                  <a:lnTo>
                    <a:pt x="116" y="10890"/>
                  </a:lnTo>
                  <a:lnTo>
                    <a:pt x="0" y="11238"/>
                  </a:lnTo>
                  <a:lnTo>
                    <a:pt x="0" y="11585"/>
                  </a:lnTo>
                  <a:lnTo>
                    <a:pt x="77" y="11933"/>
                  </a:lnTo>
                  <a:lnTo>
                    <a:pt x="193" y="12242"/>
                  </a:lnTo>
                  <a:lnTo>
                    <a:pt x="386" y="12550"/>
                  </a:lnTo>
                  <a:lnTo>
                    <a:pt x="618" y="12821"/>
                  </a:lnTo>
                  <a:lnTo>
                    <a:pt x="811" y="12937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30"/>
                  </a:lnTo>
                  <a:lnTo>
                    <a:pt x="1738" y="13168"/>
                  </a:lnTo>
                  <a:lnTo>
                    <a:pt x="2085" y="13130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2"/>
                  </a:lnTo>
                  <a:lnTo>
                    <a:pt x="3591" y="12010"/>
                  </a:lnTo>
                  <a:lnTo>
                    <a:pt x="3553" y="11933"/>
                  </a:lnTo>
                  <a:lnTo>
                    <a:pt x="3514" y="11817"/>
                  </a:lnTo>
                  <a:lnTo>
                    <a:pt x="3437" y="11778"/>
                  </a:lnTo>
                  <a:lnTo>
                    <a:pt x="3321" y="11740"/>
                  </a:lnTo>
                  <a:lnTo>
                    <a:pt x="3282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2"/>
                  </a:lnTo>
                  <a:lnTo>
                    <a:pt x="2587" y="12435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94"/>
                  </a:lnTo>
                  <a:lnTo>
                    <a:pt x="502" y="11740"/>
                  </a:lnTo>
                  <a:lnTo>
                    <a:pt x="502" y="11546"/>
                  </a:lnTo>
                  <a:lnTo>
                    <a:pt x="502" y="11392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8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7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9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5" y="13439"/>
                  </a:lnTo>
                  <a:lnTo>
                    <a:pt x="7530" y="13593"/>
                  </a:lnTo>
                  <a:lnTo>
                    <a:pt x="7993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9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6"/>
                  </a:lnTo>
                  <a:lnTo>
                    <a:pt x="11314" y="11740"/>
                  </a:lnTo>
                  <a:lnTo>
                    <a:pt x="11507" y="11238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5" y="9114"/>
                  </a:lnTo>
                  <a:lnTo>
                    <a:pt x="12357" y="8612"/>
                  </a:lnTo>
                  <a:lnTo>
                    <a:pt x="12589" y="8110"/>
                  </a:lnTo>
                  <a:lnTo>
                    <a:pt x="12936" y="7646"/>
                  </a:lnTo>
                  <a:lnTo>
                    <a:pt x="13284" y="7299"/>
                  </a:lnTo>
                  <a:lnTo>
                    <a:pt x="13631" y="6990"/>
                  </a:lnTo>
                  <a:lnTo>
                    <a:pt x="14017" y="6720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2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29" y="7492"/>
                  </a:lnTo>
                  <a:lnTo>
                    <a:pt x="21316" y="7646"/>
                  </a:lnTo>
                  <a:lnTo>
                    <a:pt x="21740" y="7724"/>
                  </a:lnTo>
                  <a:lnTo>
                    <a:pt x="22165" y="7762"/>
                  </a:lnTo>
                  <a:lnTo>
                    <a:pt x="22590" y="7724"/>
                  </a:lnTo>
                  <a:lnTo>
                    <a:pt x="22976" y="7646"/>
                  </a:lnTo>
                  <a:lnTo>
                    <a:pt x="23362" y="7531"/>
                  </a:lnTo>
                  <a:lnTo>
                    <a:pt x="23710" y="7299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5"/>
                  </a:lnTo>
                  <a:lnTo>
                    <a:pt x="24752" y="5909"/>
                  </a:lnTo>
                  <a:lnTo>
                    <a:pt x="24868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10"/>
                  </a:lnTo>
                  <a:lnTo>
                    <a:pt x="24945" y="3746"/>
                  </a:lnTo>
                  <a:lnTo>
                    <a:pt x="24868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3" y="1970"/>
                  </a:lnTo>
                  <a:lnTo>
                    <a:pt x="24250" y="1584"/>
                  </a:lnTo>
                  <a:lnTo>
                    <a:pt x="24057" y="1198"/>
                  </a:lnTo>
                  <a:lnTo>
                    <a:pt x="23787" y="812"/>
                  </a:lnTo>
                  <a:lnTo>
                    <a:pt x="23941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8"/>
                  </a:lnTo>
                  <a:lnTo>
                    <a:pt x="230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13"/>
            <p:cNvSpPr/>
            <p:nvPr/>
          </p:nvSpPr>
          <p:spPr>
            <a:xfrm>
              <a:off x="5082350" y="43871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9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3" y="2433"/>
                  </a:lnTo>
                  <a:lnTo>
                    <a:pt x="5368" y="2819"/>
                  </a:lnTo>
                  <a:lnTo>
                    <a:pt x="5484" y="3206"/>
                  </a:lnTo>
                  <a:lnTo>
                    <a:pt x="5522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2" y="5214"/>
                  </a:lnTo>
                  <a:lnTo>
                    <a:pt x="5445" y="5600"/>
                  </a:lnTo>
                  <a:lnTo>
                    <a:pt x="5329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09" y="8032"/>
                  </a:lnTo>
                  <a:lnTo>
                    <a:pt x="3939" y="8380"/>
                  </a:lnTo>
                  <a:lnTo>
                    <a:pt x="3630" y="8728"/>
                  </a:lnTo>
                  <a:lnTo>
                    <a:pt x="3283" y="9036"/>
                  </a:lnTo>
                  <a:lnTo>
                    <a:pt x="2935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8" y="10040"/>
                  </a:lnTo>
                  <a:lnTo>
                    <a:pt x="1313" y="10234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0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4"/>
                  </a:lnTo>
                  <a:lnTo>
                    <a:pt x="4827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8" y="5793"/>
                  </a:lnTo>
                  <a:lnTo>
                    <a:pt x="6024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4"/>
                  </a:lnTo>
                  <a:lnTo>
                    <a:pt x="4904" y="1005"/>
                  </a:lnTo>
                  <a:lnTo>
                    <a:pt x="4596" y="696"/>
                  </a:lnTo>
                  <a:lnTo>
                    <a:pt x="4287" y="425"/>
                  </a:lnTo>
                  <a:lnTo>
                    <a:pt x="3939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13"/>
            <p:cNvSpPr/>
            <p:nvPr/>
          </p:nvSpPr>
          <p:spPr>
            <a:xfrm>
              <a:off x="5052425" y="4653550"/>
              <a:ext cx="61800" cy="89800"/>
            </a:xfrm>
            <a:custGeom>
              <a:avLst/>
              <a:gdLst/>
              <a:ahLst/>
              <a:cxnLst/>
              <a:rect l="l" t="t" r="r" b="b"/>
              <a:pathLst>
                <a:path w="2472" h="3592" extrusionOk="0">
                  <a:moveTo>
                    <a:pt x="1082" y="0"/>
                  </a:moveTo>
                  <a:lnTo>
                    <a:pt x="1004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5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699"/>
                  </a:lnTo>
                  <a:lnTo>
                    <a:pt x="1931" y="1931"/>
                  </a:lnTo>
                  <a:lnTo>
                    <a:pt x="1931" y="2163"/>
                  </a:lnTo>
                  <a:lnTo>
                    <a:pt x="1931" y="2433"/>
                  </a:lnTo>
                  <a:lnTo>
                    <a:pt x="1815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0" y="3128"/>
                  </a:lnTo>
                  <a:lnTo>
                    <a:pt x="1197" y="3128"/>
                  </a:lnTo>
                  <a:lnTo>
                    <a:pt x="1043" y="3089"/>
                  </a:lnTo>
                  <a:lnTo>
                    <a:pt x="927" y="3012"/>
                  </a:lnTo>
                  <a:lnTo>
                    <a:pt x="850" y="2896"/>
                  </a:lnTo>
                  <a:lnTo>
                    <a:pt x="811" y="2742"/>
                  </a:lnTo>
                  <a:lnTo>
                    <a:pt x="850" y="2587"/>
                  </a:lnTo>
                  <a:lnTo>
                    <a:pt x="927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0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5" y="1468"/>
                  </a:lnTo>
                  <a:lnTo>
                    <a:pt x="193" y="1313"/>
                  </a:lnTo>
                  <a:lnTo>
                    <a:pt x="0" y="1622"/>
                  </a:lnTo>
                  <a:lnTo>
                    <a:pt x="271" y="1892"/>
                  </a:lnTo>
                  <a:lnTo>
                    <a:pt x="580" y="2124"/>
                  </a:lnTo>
                  <a:lnTo>
                    <a:pt x="425" y="2356"/>
                  </a:lnTo>
                  <a:lnTo>
                    <a:pt x="348" y="2626"/>
                  </a:lnTo>
                  <a:lnTo>
                    <a:pt x="309" y="2896"/>
                  </a:lnTo>
                  <a:lnTo>
                    <a:pt x="348" y="3051"/>
                  </a:lnTo>
                  <a:lnTo>
                    <a:pt x="425" y="3167"/>
                  </a:lnTo>
                  <a:lnTo>
                    <a:pt x="541" y="3321"/>
                  </a:lnTo>
                  <a:lnTo>
                    <a:pt x="695" y="3476"/>
                  </a:lnTo>
                  <a:lnTo>
                    <a:pt x="888" y="3553"/>
                  </a:lnTo>
                  <a:lnTo>
                    <a:pt x="1082" y="3591"/>
                  </a:lnTo>
                  <a:lnTo>
                    <a:pt x="1275" y="3591"/>
                  </a:lnTo>
                  <a:lnTo>
                    <a:pt x="1506" y="3553"/>
                  </a:lnTo>
                  <a:lnTo>
                    <a:pt x="1699" y="3514"/>
                  </a:lnTo>
                  <a:lnTo>
                    <a:pt x="1854" y="3398"/>
                  </a:lnTo>
                  <a:lnTo>
                    <a:pt x="2047" y="3244"/>
                  </a:lnTo>
                  <a:lnTo>
                    <a:pt x="2201" y="3051"/>
                  </a:lnTo>
                  <a:lnTo>
                    <a:pt x="2317" y="2858"/>
                  </a:lnTo>
                  <a:lnTo>
                    <a:pt x="2394" y="2665"/>
                  </a:lnTo>
                  <a:lnTo>
                    <a:pt x="2433" y="2472"/>
                  </a:lnTo>
                  <a:lnTo>
                    <a:pt x="2472" y="2240"/>
                  </a:lnTo>
                  <a:lnTo>
                    <a:pt x="2433" y="2008"/>
                  </a:lnTo>
                  <a:lnTo>
                    <a:pt x="2394" y="1815"/>
                  </a:lnTo>
                  <a:lnTo>
                    <a:pt x="2317" y="1583"/>
                  </a:lnTo>
                  <a:lnTo>
                    <a:pt x="2201" y="1390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6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13"/>
            <p:cNvSpPr/>
            <p:nvPr/>
          </p:nvSpPr>
          <p:spPr>
            <a:xfrm>
              <a:off x="4964575" y="4684425"/>
              <a:ext cx="92700" cy="135200"/>
            </a:xfrm>
            <a:custGeom>
              <a:avLst/>
              <a:gdLst/>
              <a:ahLst/>
              <a:cxnLst/>
              <a:rect l="l" t="t" r="r" b="b"/>
              <a:pathLst>
                <a:path w="3708" h="5408" extrusionOk="0">
                  <a:moveTo>
                    <a:pt x="3398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2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7"/>
                  </a:lnTo>
                  <a:lnTo>
                    <a:pt x="1777" y="1430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2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4" y="2086"/>
                  </a:lnTo>
                  <a:lnTo>
                    <a:pt x="889" y="2125"/>
                  </a:lnTo>
                  <a:lnTo>
                    <a:pt x="850" y="2163"/>
                  </a:lnTo>
                  <a:lnTo>
                    <a:pt x="811" y="2241"/>
                  </a:lnTo>
                  <a:lnTo>
                    <a:pt x="811" y="2356"/>
                  </a:lnTo>
                  <a:lnTo>
                    <a:pt x="811" y="2434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7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1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8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4"/>
                  </a:lnTo>
                  <a:lnTo>
                    <a:pt x="1082" y="4944"/>
                  </a:lnTo>
                  <a:lnTo>
                    <a:pt x="889" y="4866"/>
                  </a:lnTo>
                  <a:lnTo>
                    <a:pt x="773" y="4751"/>
                  </a:lnTo>
                  <a:lnTo>
                    <a:pt x="695" y="4596"/>
                  </a:lnTo>
                  <a:lnTo>
                    <a:pt x="657" y="4442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3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7" y="3669"/>
                  </a:lnTo>
                  <a:lnTo>
                    <a:pt x="116" y="2936"/>
                  </a:lnTo>
                  <a:lnTo>
                    <a:pt x="0" y="3283"/>
                  </a:lnTo>
                  <a:lnTo>
                    <a:pt x="657" y="3785"/>
                  </a:lnTo>
                  <a:lnTo>
                    <a:pt x="502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9"/>
                  </a:lnTo>
                  <a:lnTo>
                    <a:pt x="193" y="4403"/>
                  </a:lnTo>
                  <a:lnTo>
                    <a:pt x="193" y="4558"/>
                  </a:lnTo>
                  <a:lnTo>
                    <a:pt x="193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3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7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5"/>
                  </a:lnTo>
                  <a:lnTo>
                    <a:pt x="2510" y="4442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7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2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6" y="2202"/>
                  </a:lnTo>
                  <a:lnTo>
                    <a:pt x="1275" y="2125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3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2"/>
                  </a:lnTo>
                  <a:lnTo>
                    <a:pt x="3514" y="387"/>
                  </a:lnTo>
                  <a:lnTo>
                    <a:pt x="3707" y="78"/>
                  </a:lnTo>
                  <a:lnTo>
                    <a:pt x="351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13"/>
            <p:cNvSpPr/>
            <p:nvPr/>
          </p:nvSpPr>
          <p:spPr>
            <a:xfrm>
              <a:off x="4656625" y="46776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89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8" y="3553"/>
                  </a:lnTo>
                  <a:lnTo>
                    <a:pt x="12434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8"/>
                  </a:lnTo>
                  <a:lnTo>
                    <a:pt x="12009" y="3128"/>
                  </a:lnTo>
                  <a:lnTo>
                    <a:pt x="11932" y="3206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40" y="4171"/>
                  </a:lnTo>
                  <a:lnTo>
                    <a:pt x="9615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2" y="4171"/>
                  </a:lnTo>
                  <a:lnTo>
                    <a:pt x="5368" y="4017"/>
                  </a:lnTo>
                  <a:lnTo>
                    <a:pt x="4595" y="3708"/>
                  </a:lnTo>
                  <a:lnTo>
                    <a:pt x="3900" y="3283"/>
                  </a:lnTo>
                  <a:lnTo>
                    <a:pt x="3205" y="2820"/>
                  </a:lnTo>
                  <a:lnTo>
                    <a:pt x="2587" y="2318"/>
                  </a:lnTo>
                  <a:lnTo>
                    <a:pt x="1970" y="1777"/>
                  </a:lnTo>
                  <a:lnTo>
                    <a:pt x="1390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13"/>
            <p:cNvSpPr/>
            <p:nvPr/>
          </p:nvSpPr>
          <p:spPr>
            <a:xfrm>
              <a:off x="4572625" y="43774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2"/>
                  </a:lnTo>
                  <a:lnTo>
                    <a:pt x="23479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5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2"/>
                  </a:lnTo>
                  <a:lnTo>
                    <a:pt x="23865" y="3514"/>
                  </a:lnTo>
                  <a:lnTo>
                    <a:pt x="23788" y="3399"/>
                  </a:lnTo>
                  <a:lnTo>
                    <a:pt x="23749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1"/>
                  </a:lnTo>
                  <a:lnTo>
                    <a:pt x="16567" y="5407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8"/>
                  </a:lnTo>
                  <a:lnTo>
                    <a:pt x="15949" y="5020"/>
                  </a:lnTo>
                  <a:lnTo>
                    <a:pt x="16065" y="4982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8" y="4982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7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2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600"/>
                  </a:lnTo>
                  <a:lnTo>
                    <a:pt x="14250" y="5445"/>
                  </a:lnTo>
                  <a:lnTo>
                    <a:pt x="14365" y="5368"/>
                  </a:lnTo>
                  <a:lnTo>
                    <a:pt x="14443" y="5329"/>
                  </a:lnTo>
                  <a:close/>
                  <a:moveTo>
                    <a:pt x="18999" y="5484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0" y="5677"/>
                  </a:lnTo>
                  <a:lnTo>
                    <a:pt x="18845" y="5522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1" y="6102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8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891" y="6951"/>
                  </a:lnTo>
                  <a:lnTo>
                    <a:pt x="20467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9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2" y="5986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2" y="6295"/>
                  </a:lnTo>
                  <a:lnTo>
                    <a:pt x="23749" y="6565"/>
                  </a:lnTo>
                  <a:lnTo>
                    <a:pt x="23517" y="6797"/>
                  </a:lnTo>
                  <a:lnTo>
                    <a:pt x="23247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131" y="6102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8" y="6797"/>
                  </a:lnTo>
                  <a:lnTo>
                    <a:pt x="12628" y="6681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2"/>
                  </a:lnTo>
                  <a:close/>
                  <a:moveTo>
                    <a:pt x="22166" y="6565"/>
                  </a:moveTo>
                  <a:lnTo>
                    <a:pt x="22282" y="6604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6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3" y="7106"/>
                  </a:lnTo>
                  <a:lnTo>
                    <a:pt x="21471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50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6" y="7994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40" y="7723"/>
                  </a:lnTo>
                  <a:lnTo>
                    <a:pt x="11817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2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8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5" y="9770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3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3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6" y="11739"/>
                  </a:lnTo>
                  <a:lnTo>
                    <a:pt x="10658" y="11701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6" y="10697"/>
                  </a:lnTo>
                  <a:lnTo>
                    <a:pt x="10929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4" y="11778"/>
                  </a:lnTo>
                  <a:lnTo>
                    <a:pt x="6372" y="12010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9" y="11508"/>
                  </a:lnTo>
                  <a:lnTo>
                    <a:pt x="5754" y="11469"/>
                  </a:lnTo>
                  <a:close/>
                  <a:moveTo>
                    <a:pt x="10543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3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40" y="13207"/>
                  </a:lnTo>
                  <a:lnTo>
                    <a:pt x="7338" y="13014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4" y="12627"/>
                  </a:moveTo>
                  <a:lnTo>
                    <a:pt x="8959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8" y="13207"/>
                  </a:lnTo>
                  <a:lnTo>
                    <a:pt x="9037" y="13284"/>
                  </a:lnTo>
                  <a:lnTo>
                    <a:pt x="8805" y="13323"/>
                  </a:lnTo>
                  <a:lnTo>
                    <a:pt x="8573" y="13323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42" y="13014"/>
                  </a:lnTo>
                  <a:lnTo>
                    <a:pt x="8419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7" y="0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1" y="2279"/>
                  </a:lnTo>
                  <a:lnTo>
                    <a:pt x="23054" y="2395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63" y="3283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1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80"/>
                  </a:lnTo>
                  <a:lnTo>
                    <a:pt x="23479" y="4750"/>
                  </a:lnTo>
                  <a:lnTo>
                    <a:pt x="23440" y="4905"/>
                  </a:lnTo>
                  <a:lnTo>
                    <a:pt x="23440" y="5020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5" y="6295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5"/>
                  </a:lnTo>
                  <a:lnTo>
                    <a:pt x="21509" y="6411"/>
                  </a:lnTo>
                  <a:lnTo>
                    <a:pt x="21355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9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4"/>
                  </a:lnTo>
                  <a:lnTo>
                    <a:pt x="19463" y="5329"/>
                  </a:lnTo>
                  <a:lnTo>
                    <a:pt x="19385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1"/>
                  </a:lnTo>
                  <a:lnTo>
                    <a:pt x="18497" y="5407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3" y="4673"/>
                  </a:lnTo>
                  <a:lnTo>
                    <a:pt x="17957" y="4596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5" y="5098"/>
                  </a:lnTo>
                  <a:lnTo>
                    <a:pt x="16760" y="4943"/>
                  </a:lnTo>
                  <a:lnTo>
                    <a:pt x="16605" y="4789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636" y="4943"/>
                  </a:lnTo>
                  <a:lnTo>
                    <a:pt x="14443" y="4982"/>
                  </a:lnTo>
                  <a:lnTo>
                    <a:pt x="14288" y="5020"/>
                  </a:lnTo>
                  <a:lnTo>
                    <a:pt x="14134" y="5098"/>
                  </a:lnTo>
                  <a:lnTo>
                    <a:pt x="14057" y="5175"/>
                  </a:lnTo>
                  <a:lnTo>
                    <a:pt x="13941" y="5291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90"/>
                  </a:lnTo>
                  <a:lnTo>
                    <a:pt x="12164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508" y="7415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4"/>
                  </a:lnTo>
                  <a:lnTo>
                    <a:pt x="11315" y="8148"/>
                  </a:lnTo>
                  <a:lnTo>
                    <a:pt x="11354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1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6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10"/>
                  </a:lnTo>
                  <a:lnTo>
                    <a:pt x="9423" y="12087"/>
                  </a:lnTo>
                  <a:lnTo>
                    <a:pt x="9384" y="12203"/>
                  </a:lnTo>
                  <a:lnTo>
                    <a:pt x="9346" y="12319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9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9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3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5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5" y="10735"/>
                  </a:lnTo>
                  <a:lnTo>
                    <a:pt x="5330" y="10504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3" y="10311"/>
                  </a:lnTo>
                  <a:lnTo>
                    <a:pt x="4828" y="10311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61"/>
                  </a:lnTo>
                  <a:lnTo>
                    <a:pt x="3746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6"/>
                  </a:lnTo>
                  <a:lnTo>
                    <a:pt x="3013" y="9770"/>
                  </a:lnTo>
                  <a:lnTo>
                    <a:pt x="2974" y="9616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700" y="9191"/>
                  </a:lnTo>
                  <a:lnTo>
                    <a:pt x="1545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1"/>
                  </a:lnTo>
                  <a:lnTo>
                    <a:pt x="812" y="12936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53" y="11932"/>
                  </a:lnTo>
                  <a:lnTo>
                    <a:pt x="3515" y="11817"/>
                  </a:lnTo>
                  <a:lnTo>
                    <a:pt x="3437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3"/>
                  </a:lnTo>
                  <a:lnTo>
                    <a:pt x="619" y="12048"/>
                  </a:lnTo>
                  <a:lnTo>
                    <a:pt x="541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1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30" y="10388"/>
                  </a:lnTo>
                  <a:lnTo>
                    <a:pt x="1738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1" y="13786"/>
                  </a:lnTo>
                  <a:lnTo>
                    <a:pt x="9346" y="13709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9" y="12473"/>
                  </a:lnTo>
                  <a:lnTo>
                    <a:pt x="11122" y="12126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114"/>
                  </a:lnTo>
                  <a:lnTo>
                    <a:pt x="12358" y="8612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84" y="7299"/>
                  </a:lnTo>
                  <a:lnTo>
                    <a:pt x="13632" y="6990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3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0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9"/>
                  </a:lnTo>
                  <a:lnTo>
                    <a:pt x="24058" y="6990"/>
                  </a:lnTo>
                  <a:lnTo>
                    <a:pt x="24367" y="6642"/>
                  </a:lnTo>
                  <a:lnTo>
                    <a:pt x="24598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84"/>
                  </a:lnTo>
                  <a:lnTo>
                    <a:pt x="24058" y="1198"/>
                  </a:lnTo>
                  <a:lnTo>
                    <a:pt x="23788" y="811"/>
                  </a:lnTo>
                  <a:lnTo>
                    <a:pt x="23942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70" y="78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13"/>
            <p:cNvSpPr/>
            <p:nvPr/>
          </p:nvSpPr>
          <p:spPr>
            <a:xfrm>
              <a:off x="4302325" y="9697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5" y="5599"/>
                  </a:lnTo>
                  <a:lnTo>
                    <a:pt x="5329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39" y="8380"/>
                  </a:lnTo>
                  <a:lnTo>
                    <a:pt x="3630" y="8727"/>
                  </a:lnTo>
                  <a:lnTo>
                    <a:pt x="3283" y="9036"/>
                  </a:lnTo>
                  <a:lnTo>
                    <a:pt x="2935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8" y="10040"/>
                  </a:lnTo>
                  <a:lnTo>
                    <a:pt x="1313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7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39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13"/>
            <p:cNvSpPr/>
            <p:nvPr/>
          </p:nvSpPr>
          <p:spPr>
            <a:xfrm>
              <a:off x="4272400" y="1236125"/>
              <a:ext cx="61800" cy="89825"/>
            </a:xfrm>
            <a:custGeom>
              <a:avLst/>
              <a:gdLst/>
              <a:ahLst/>
              <a:cxnLst/>
              <a:rect l="l" t="t" r="r" b="b"/>
              <a:pathLst>
                <a:path w="2472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4" y="349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1" y="1932"/>
                  </a:lnTo>
                  <a:lnTo>
                    <a:pt x="1931" y="2163"/>
                  </a:lnTo>
                  <a:lnTo>
                    <a:pt x="1931" y="2434"/>
                  </a:lnTo>
                  <a:lnTo>
                    <a:pt x="1815" y="2743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43"/>
                  </a:lnTo>
                  <a:lnTo>
                    <a:pt x="850" y="2588"/>
                  </a:lnTo>
                  <a:lnTo>
                    <a:pt x="927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0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5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5" y="2356"/>
                  </a:lnTo>
                  <a:lnTo>
                    <a:pt x="348" y="2627"/>
                  </a:lnTo>
                  <a:lnTo>
                    <a:pt x="309" y="2897"/>
                  </a:lnTo>
                  <a:lnTo>
                    <a:pt x="348" y="3052"/>
                  </a:lnTo>
                  <a:lnTo>
                    <a:pt x="425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7" y="2858"/>
                  </a:lnTo>
                  <a:lnTo>
                    <a:pt x="2395" y="2665"/>
                  </a:lnTo>
                  <a:lnTo>
                    <a:pt x="2433" y="2472"/>
                  </a:lnTo>
                  <a:lnTo>
                    <a:pt x="2472" y="2241"/>
                  </a:lnTo>
                  <a:lnTo>
                    <a:pt x="2433" y="2009"/>
                  </a:lnTo>
                  <a:lnTo>
                    <a:pt x="2395" y="1816"/>
                  </a:lnTo>
                  <a:lnTo>
                    <a:pt x="2317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13"/>
            <p:cNvSpPr/>
            <p:nvPr/>
          </p:nvSpPr>
          <p:spPr>
            <a:xfrm>
              <a:off x="4184550" y="1267025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1" y="2240"/>
                  </a:lnTo>
                  <a:lnTo>
                    <a:pt x="811" y="2356"/>
                  </a:lnTo>
                  <a:lnTo>
                    <a:pt x="811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0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9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6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2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2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13"/>
            <p:cNvSpPr/>
            <p:nvPr/>
          </p:nvSpPr>
          <p:spPr>
            <a:xfrm>
              <a:off x="3876600" y="12602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9" y="3553"/>
                  </a:lnTo>
                  <a:lnTo>
                    <a:pt x="12434" y="3205"/>
                  </a:lnTo>
                  <a:lnTo>
                    <a:pt x="12357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2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6" y="4016"/>
                  </a:lnTo>
                  <a:lnTo>
                    <a:pt x="10040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5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13"/>
            <p:cNvSpPr/>
            <p:nvPr/>
          </p:nvSpPr>
          <p:spPr>
            <a:xfrm>
              <a:off x="3792600" y="9600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1"/>
                  </a:lnTo>
                  <a:lnTo>
                    <a:pt x="23479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3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4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7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1"/>
                  </a:lnTo>
                  <a:lnTo>
                    <a:pt x="23865" y="3514"/>
                  </a:lnTo>
                  <a:lnTo>
                    <a:pt x="23788" y="3398"/>
                  </a:lnTo>
                  <a:lnTo>
                    <a:pt x="23749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7"/>
                  </a:lnTo>
                  <a:lnTo>
                    <a:pt x="24097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0"/>
                  </a:lnTo>
                  <a:lnTo>
                    <a:pt x="16567" y="5406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3"/>
                  </a:lnTo>
                  <a:lnTo>
                    <a:pt x="15679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7"/>
                  </a:lnTo>
                  <a:lnTo>
                    <a:pt x="15949" y="5020"/>
                  </a:lnTo>
                  <a:lnTo>
                    <a:pt x="16065" y="4981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7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4" y="5290"/>
                  </a:lnTo>
                  <a:lnTo>
                    <a:pt x="23826" y="5097"/>
                  </a:lnTo>
                  <a:lnTo>
                    <a:pt x="23788" y="4981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0"/>
                  </a:lnTo>
                  <a:lnTo>
                    <a:pt x="17107" y="5175"/>
                  </a:lnTo>
                  <a:lnTo>
                    <a:pt x="17185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1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599"/>
                  </a:lnTo>
                  <a:lnTo>
                    <a:pt x="14250" y="5445"/>
                  </a:lnTo>
                  <a:lnTo>
                    <a:pt x="14366" y="5368"/>
                  </a:lnTo>
                  <a:lnTo>
                    <a:pt x="14443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3" y="5561"/>
                  </a:lnTo>
                  <a:lnTo>
                    <a:pt x="19308" y="5677"/>
                  </a:lnTo>
                  <a:lnTo>
                    <a:pt x="19386" y="5831"/>
                  </a:lnTo>
                  <a:lnTo>
                    <a:pt x="19386" y="5985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1" y="5677"/>
                  </a:lnTo>
                  <a:lnTo>
                    <a:pt x="18845" y="5522"/>
                  </a:lnTo>
                  <a:lnTo>
                    <a:pt x="18999" y="5483"/>
                  </a:lnTo>
                  <a:close/>
                  <a:moveTo>
                    <a:pt x="20197" y="6063"/>
                  </a:moveTo>
                  <a:lnTo>
                    <a:pt x="20351" y="6101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9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2" y="6951"/>
                  </a:lnTo>
                  <a:lnTo>
                    <a:pt x="20467" y="6758"/>
                  </a:lnTo>
                  <a:lnTo>
                    <a:pt x="20081" y="6565"/>
                  </a:lnTo>
                  <a:lnTo>
                    <a:pt x="19810" y="6410"/>
                  </a:lnTo>
                  <a:lnTo>
                    <a:pt x="19849" y="6294"/>
                  </a:lnTo>
                  <a:lnTo>
                    <a:pt x="19888" y="6179"/>
                  </a:lnTo>
                  <a:lnTo>
                    <a:pt x="20003" y="6140"/>
                  </a:lnTo>
                  <a:lnTo>
                    <a:pt x="20081" y="6101"/>
                  </a:lnTo>
                  <a:lnTo>
                    <a:pt x="20197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2" y="5985"/>
                  </a:lnTo>
                  <a:lnTo>
                    <a:pt x="24019" y="6024"/>
                  </a:lnTo>
                  <a:lnTo>
                    <a:pt x="24097" y="6024"/>
                  </a:lnTo>
                  <a:lnTo>
                    <a:pt x="23942" y="6294"/>
                  </a:lnTo>
                  <a:lnTo>
                    <a:pt x="23749" y="6565"/>
                  </a:lnTo>
                  <a:lnTo>
                    <a:pt x="23517" y="6796"/>
                  </a:lnTo>
                  <a:lnTo>
                    <a:pt x="23247" y="6989"/>
                  </a:lnTo>
                  <a:lnTo>
                    <a:pt x="23208" y="6951"/>
                  </a:lnTo>
                  <a:lnTo>
                    <a:pt x="23093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4" y="6179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1"/>
                  </a:moveTo>
                  <a:lnTo>
                    <a:pt x="13478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9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7" y="6951"/>
                  </a:lnTo>
                  <a:lnTo>
                    <a:pt x="12628" y="6796"/>
                  </a:lnTo>
                  <a:lnTo>
                    <a:pt x="12628" y="6681"/>
                  </a:lnTo>
                  <a:lnTo>
                    <a:pt x="12667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1"/>
                  </a:lnTo>
                  <a:close/>
                  <a:moveTo>
                    <a:pt x="22166" y="6565"/>
                  </a:moveTo>
                  <a:lnTo>
                    <a:pt x="22282" y="6603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5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4" y="7105"/>
                  </a:lnTo>
                  <a:lnTo>
                    <a:pt x="21471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50" y="6565"/>
                  </a:lnTo>
                  <a:close/>
                  <a:moveTo>
                    <a:pt x="12280" y="7414"/>
                  </a:moveTo>
                  <a:lnTo>
                    <a:pt x="12474" y="7453"/>
                  </a:lnTo>
                  <a:lnTo>
                    <a:pt x="12126" y="7993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3" y="8109"/>
                  </a:lnTo>
                  <a:lnTo>
                    <a:pt x="11663" y="7955"/>
                  </a:lnTo>
                  <a:lnTo>
                    <a:pt x="11663" y="7839"/>
                  </a:lnTo>
                  <a:lnTo>
                    <a:pt x="11740" y="7723"/>
                  </a:lnTo>
                  <a:lnTo>
                    <a:pt x="11817" y="7607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5" y="7414"/>
                  </a:lnTo>
                  <a:close/>
                  <a:moveTo>
                    <a:pt x="2241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50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1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9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3" y="8997"/>
                  </a:moveTo>
                  <a:lnTo>
                    <a:pt x="11470" y="9499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8" y="9847"/>
                  </a:lnTo>
                  <a:lnTo>
                    <a:pt x="10929" y="9692"/>
                  </a:lnTo>
                  <a:lnTo>
                    <a:pt x="10929" y="9577"/>
                  </a:lnTo>
                  <a:lnTo>
                    <a:pt x="10968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70" y="8997"/>
                  </a:lnTo>
                  <a:close/>
                  <a:moveTo>
                    <a:pt x="3785" y="9770"/>
                  </a:moveTo>
                  <a:lnTo>
                    <a:pt x="3901" y="9808"/>
                  </a:lnTo>
                  <a:lnTo>
                    <a:pt x="4017" y="9886"/>
                  </a:lnTo>
                  <a:lnTo>
                    <a:pt x="4094" y="10001"/>
                  </a:lnTo>
                  <a:lnTo>
                    <a:pt x="4133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5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4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2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1" y="10619"/>
                  </a:moveTo>
                  <a:lnTo>
                    <a:pt x="10968" y="11198"/>
                  </a:lnTo>
                  <a:lnTo>
                    <a:pt x="10736" y="11739"/>
                  </a:lnTo>
                  <a:lnTo>
                    <a:pt x="10659" y="11700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6" y="10967"/>
                  </a:lnTo>
                  <a:lnTo>
                    <a:pt x="10581" y="10812"/>
                  </a:lnTo>
                  <a:lnTo>
                    <a:pt x="10736" y="10696"/>
                  </a:lnTo>
                  <a:lnTo>
                    <a:pt x="10929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7" y="11662"/>
                  </a:lnTo>
                  <a:lnTo>
                    <a:pt x="6334" y="11778"/>
                  </a:lnTo>
                  <a:lnTo>
                    <a:pt x="6372" y="12009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0"/>
                  </a:lnTo>
                  <a:lnTo>
                    <a:pt x="5446" y="11623"/>
                  </a:lnTo>
                  <a:lnTo>
                    <a:pt x="5561" y="11546"/>
                  </a:lnTo>
                  <a:lnTo>
                    <a:pt x="5639" y="11507"/>
                  </a:lnTo>
                  <a:lnTo>
                    <a:pt x="5755" y="11469"/>
                  </a:lnTo>
                  <a:close/>
                  <a:moveTo>
                    <a:pt x="10543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1" y="12936"/>
                  </a:lnTo>
                  <a:lnTo>
                    <a:pt x="9771" y="12859"/>
                  </a:lnTo>
                  <a:lnTo>
                    <a:pt x="9655" y="12666"/>
                  </a:lnTo>
                  <a:lnTo>
                    <a:pt x="9655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4" y="12164"/>
                  </a:lnTo>
                  <a:lnTo>
                    <a:pt x="10157" y="12087"/>
                  </a:lnTo>
                  <a:lnTo>
                    <a:pt x="10543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40" y="13206"/>
                  </a:lnTo>
                  <a:lnTo>
                    <a:pt x="7338" y="13013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4" y="12627"/>
                  </a:moveTo>
                  <a:lnTo>
                    <a:pt x="8960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9" y="13206"/>
                  </a:lnTo>
                  <a:lnTo>
                    <a:pt x="9037" y="13284"/>
                  </a:lnTo>
                  <a:lnTo>
                    <a:pt x="8805" y="13322"/>
                  </a:lnTo>
                  <a:lnTo>
                    <a:pt x="8573" y="13322"/>
                  </a:lnTo>
                  <a:lnTo>
                    <a:pt x="8303" y="13284"/>
                  </a:lnTo>
                  <a:lnTo>
                    <a:pt x="8303" y="13206"/>
                  </a:lnTo>
                  <a:lnTo>
                    <a:pt x="8342" y="13013"/>
                  </a:lnTo>
                  <a:lnTo>
                    <a:pt x="8419" y="12820"/>
                  </a:lnTo>
                  <a:lnTo>
                    <a:pt x="8573" y="12704"/>
                  </a:lnTo>
                  <a:lnTo>
                    <a:pt x="8651" y="12666"/>
                  </a:lnTo>
                  <a:lnTo>
                    <a:pt x="8767" y="12627"/>
                  </a:lnTo>
                  <a:close/>
                  <a:moveTo>
                    <a:pt x="22977" y="0"/>
                  </a:moveTo>
                  <a:lnTo>
                    <a:pt x="22900" y="39"/>
                  </a:lnTo>
                  <a:lnTo>
                    <a:pt x="22822" y="77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900" y="772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1" y="1506"/>
                  </a:lnTo>
                  <a:lnTo>
                    <a:pt x="22591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1" y="2278"/>
                  </a:lnTo>
                  <a:lnTo>
                    <a:pt x="23054" y="2394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2" y="2703"/>
                  </a:lnTo>
                  <a:lnTo>
                    <a:pt x="23363" y="2896"/>
                  </a:lnTo>
                  <a:lnTo>
                    <a:pt x="23324" y="3089"/>
                  </a:lnTo>
                  <a:lnTo>
                    <a:pt x="23363" y="3282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0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79"/>
                  </a:lnTo>
                  <a:lnTo>
                    <a:pt x="23479" y="4750"/>
                  </a:lnTo>
                  <a:lnTo>
                    <a:pt x="23440" y="4904"/>
                  </a:lnTo>
                  <a:lnTo>
                    <a:pt x="23440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2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5" y="6294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4"/>
                  </a:lnTo>
                  <a:lnTo>
                    <a:pt x="21509" y="6410"/>
                  </a:lnTo>
                  <a:lnTo>
                    <a:pt x="21355" y="6565"/>
                  </a:lnTo>
                  <a:lnTo>
                    <a:pt x="21201" y="6796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8"/>
                  </a:lnTo>
                  <a:lnTo>
                    <a:pt x="20583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1" y="5792"/>
                  </a:lnTo>
                  <a:lnTo>
                    <a:pt x="19888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3"/>
                  </a:lnTo>
                  <a:lnTo>
                    <a:pt x="19463" y="5329"/>
                  </a:lnTo>
                  <a:lnTo>
                    <a:pt x="19386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0"/>
                  </a:lnTo>
                  <a:lnTo>
                    <a:pt x="18497" y="5406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2" y="4981"/>
                  </a:lnTo>
                  <a:lnTo>
                    <a:pt x="18304" y="4866"/>
                  </a:lnTo>
                  <a:lnTo>
                    <a:pt x="18189" y="4750"/>
                  </a:lnTo>
                  <a:lnTo>
                    <a:pt x="18073" y="4673"/>
                  </a:lnTo>
                  <a:lnTo>
                    <a:pt x="17957" y="4595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8" y="4595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6" y="5097"/>
                  </a:lnTo>
                  <a:lnTo>
                    <a:pt x="16760" y="4943"/>
                  </a:lnTo>
                  <a:lnTo>
                    <a:pt x="16605" y="4788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1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7" y="5175"/>
                  </a:lnTo>
                  <a:lnTo>
                    <a:pt x="15022" y="5059"/>
                  </a:lnTo>
                  <a:lnTo>
                    <a:pt x="14829" y="4981"/>
                  </a:lnTo>
                  <a:lnTo>
                    <a:pt x="14636" y="4943"/>
                  </a:lnTo>
                  <a:lnTo>
                    <a:pt x="14443" y="4981"/>
                  </a:lnTo>
                  <a:lnTo>
                    <a:pt x="14288" y="5020"/>
                  </a:lnTo>
                  <a:lnTo>
                    <a:pt x="14134" y="5097"/>
                  </a:lnTo>
                  <a:lnTo>
                    <a:pt x="14057" y="5175"/>
                  </a:lnTo>
                  <a:lnTo>
                    <a:pt x="13941" y="5290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2" y="5715"/>
                  </a:lnTo>
                  <a:lnTo>
                    <a:pt x="13169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89"/>
                  </a:lnTo>
                  <a:lnTo>
                    <a:pt x="12165" y="7028"/>
                  </a:lnTo>
                  <a:lnTo>
                    <a:pt x="11894" y="7105"/>
                  </a:lnTo>
                  <a:lnTo>
                    <a:pt x="11663" y="7221"/>
                  </a:lnTo>
                  <a:lnTo>
                    <a:pt x="11508" y="7414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3"/>
                  </a:lnTo>
                  <a:lnTo>
                    <a:pt x="11315" y="8148"/>
                  </a:lnTo>
                  <a:lnTo>
                    <a:pt x="11354" y="8302"/>
                  </a:lnTo>
                  <a:lnTo>
                    <a:pt x="11392" y="8457"/>
                  </a:lnTo>
                  <a:lnTo>
                    <a:pt x="11470" y="8611"/>
                  </a:lnTo>
                  <a:lnTo>
                    <a:pt x="11199" y="8650"/>
                  </a:lnTo>
                  <a:lnTo>
                    <a:pt x="10968" y="8804"/>
                  </a:lnTo>
                  <a:lnTo>
                    <a:pt x="10774" y="8997"/>
                  </a:lnTo>
                  <a:lnTo>
                    <a:pt x="10659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0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5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3" y="12087"/>
                  </a:lnTo>
                  <a:lnTo>
                    <a:pt x="9384" y="12202"/>
                  </a:lnTo>
                  <a:lnTo>
                    <a:pt x="9346" y="12318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8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5" y="12550"/>
                  </a:lnTo>
                  <a:lnTo>
                    <a:pt x="8187" y="12704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2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9" y="11894"/>
                  </a:lnTo>
                  <a:lnTo>
                    <a:pt x="6681" y="11700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4"/>
                  </a:lnTo>
                  <a:lnTo>
                    <a:pt x="6218" y="11198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6" y="10735"/>
                  </a:lnTo>
                  <a:lnTo>
                    <a:pt x="5330" y="10503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4" y="10310"/>
                  </a:lnTo>
                  <a:lnTo>
                    <a:pt x="4828" y="10310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6" y="9499"/>
                  </a:lnTo>
                  <a:lnTo>
                    <a:pt x="3901" y="9461"/>
                  </a:lnTo>
                  <a:lnTo>
                    <a:pt x="3747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5"/>
                  </a:lnTo>
                  <a:lnTo>
                    <a:pt x="3013" y="9770"/>
                  </a:lnTo>
                  <a:lnTo>
                    <a:pt x="2974" y="9615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4" y="9036"/>
                  </a:lnTo>
                  <a:lnTo>
                    <a:pt x="2241" y="8997"/>
                  </a:lnTo>
                  <a:lnTo>
                    <a:pt x="2048" y="9036"/>
                  </a:lnTo>
                  <a:lnTo>
                    <a:pt x="1854" y="9113"/>
                  </a:lnTo>
                  <a:lnTo>
                    <a:pt x="1700" y="9190"/>
                  </a:lnTo>
                  <a:lnTo>
                    <a:pt x="1546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0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0"/>
                  </a:lnTo>
                  <a:lnTo>
                    <a:pt x="812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9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09"/>
                  </a:lnTo>
                  <a:lnTo>
                    <a:pt x="3554" y="11932"/>
                  </a:lnTo>
                  <a:lnTo>
                    <a:pt x="3515" y="11816"/>
                  </a:lnTo>
                  <a:lnTo>
                    <a:pt x="3438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5" y="11816"/>
                  </a:lnTo>
                  <a:lnTo>
                    <a:pt x="3052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8" y="12666"/>
                  </a:lnTo>
                  <a:lnTo>
                    <a:pt x="1739" y="12704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2"/>
                  </a:lnTo>
                  <a:lnTo>
                    <a:pt x="619" y="12048"/>
                  </a:lnTo>
                  <a:lnTo>
                    <a:pt x="542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2" y="11198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19"/>
                  </a:lnTo>
                  <a:lnTo>
                    <a:pt x="1044" y="10542"/>
                  </a:lnTo>
                  <a:lnTo>
                    <a:pt x="1237" y="10465"/>
                  </a:lnTo>
                  <a:lnTo>
                    <a:pt x="1430" y="10388"/>
                  </a:lnTo>
                  <a:lnTo>
                    <a:pt x="1739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4"/>
                  </a:lnTo>
                  <a:lnTo>
                    <a:pt x="6257" y="12975"/>
                  </a:lnTo>
                  <a:lnTo>
                    <a:pt x="6681" y="13206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8" y="13786"/>
                  </a:lnTo>
                  <a:lnTo>
                    <a:pt x="8921" y="13786"/>
                  </a:lnTo>
                  <a:lnTo>
                    <a:pt x="9346" y="13708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9" y="12782"/>
                  </a:lnTo>
                  <a:lnTo>
                    <a:pt x="10929" y="12473"/>
                  </a:lnTo>
                  <a:lnTo>
                    <a:pt x="11122" y="12125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3" y="10696"/>
                  </a:lnTo>
                  <a:lnTo>
                    <a:pt x="11972" y="9615"/>
                  </a:lnTo>
                  <a:lnTo>
                    <a:pt x="12126" y="9113"/>
                  </a:lnTo>
                  <a:lnTo>
                    <a:pt x="12358" y="8611"/>
                  </a:lnTo>
                  <a:lnTo>
                    <a:pt x="12589" y="8109"/>
                  </a:lnTo>
                  <a:lnTo>
                    <a:pt x="12937" y="7646"/>
                  </a:lnTo>
                  <a:lnTo>
                    <a:pt x="13284" y="7298"/>
                  </a:lnTo>
                  <a:lnTo>
                    <a:pt x="13632" y="6989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70" y="6101"/>
                  </a:lnTo>
                  <a:lnTo>
                    <a:pt x="15833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5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1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8"/>
                  </a:lnTo>
                  <a:lnTo>
                    <a:pt x="24058" y="6989"/>
                  </a:lnTo>
                  <a:lnTo>
                    <a:pt x="24367" y="6642"/>
                  </a:lnTo>
                  <a:lnTo>
                    <a:pt x="24599" y="6294"/>
                  </a:lnTo>
                  <a:lnTo>
                    <a:pt x="24753" y="5908"/>
                  </a:lnTo>
                  <a:lnTo>
                    <a:pt x="24869" y="5483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2"/>
                  </a:lnTo>
                  <a:lnTo>
                    <a:pt x="24792" y="2858"/>
                  </a:lnTo>
                  <a:lnTo>
                    <a:pt x="24637" y="2394"/>
                  </a:lnTo>
                  <a:lnTo>
                    <a:pt x="24444" y="1970"/>
                  </a:lnTo>
                  <a:lnTo>
                    <a:pt x="24251" y="1583"/>
                  </a:lnTo>
                  <a:lnTo>
                    <a:pt x="24058" y="1197"/>
                  </a:lnTo>
                  <a:lnTo>
                    <a:pt x="23788" y="811"/>
                  </a:lnTo>
                  <a:lnTo>
                    <a:pt x="23942" y="386"/>
                  </a:lnTo>
                  <a:lnTo>
                    <a:pt x="23595" y="232"/>
                  </a:lnTo>
                  <a:lnTo>
                    <a:pt x="23208" y="116"/>
                  </a:lnTo>
                  <a:lnTo>
                    <a:pt x="23170" y="77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13"/>
            <p:cNvSpPr/>
            <p:nvPr/>
          </p:nvSpPr>
          <p:spPr>
            <a:xfrm>
              <a:off x="5843050" y="1398325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5" y="1429"/>
                  </a:lnTo>
                  <a:lnTo>
                    <a:pt x="4866" y="1738"/>
                  </a:lnTo>
                  <a:lnTo>
                    <a:pt x="5059" y="2085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6" y="5599"/>
                  </a:lnTo>
                  <a:lnTo>
                    <a:pt x="5330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40" y="8380"/>
                  </a:lnTo>
                  <a:lnTo>
                    <a:pt x="3631" y="8727"/>
                  </a:lnTo>
                  <a:lnTo>
                    <a:pt x="3283" y="9036"/>
                  </a:lnTo>
                  <a:lnTo>
                    <a:pt x="2936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9" y="10040"/>
                  </a:lnTo>
                  <a:lnTo>
                    <a:pt x="1314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9" y="10967"/>
                  </a:lnTo>
                  <a:lnTo>
                    <a:pt x="1121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8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5" y="6294"/>
                  </a:lnTo>
                  <a:lnTo>
                    <a:pt x="5909" y="5792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5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40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13"/>
            <p:cNvSpPr/>
            <p:nvPr/>
          </p:nvSpPr>
          <p:spPr>
            <a:xfrm>
              <a:off x="5813125" y="1664750"/>
              <a:ext cx="61825" cy="89825"/>
            </a:xfrm>
            <a:custGeom>
              <a:avLst/>
              <a:gdLst/>
              <a:ahLst/>
              <a:cxnLst/>
              <a:rect l="l" t="t" r="r" b="b"/>
              <a:pathLst>
                <a:path w="2473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5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2"/>
                  </a:lnTo>
                  <a:lnTo>
                    <a:pt x="1932" y="2163"/>
                  </a:lnTo>
                  <a:lnTo>
                    <a:pt x="1932" y="2434"/>
                  </a:lnTo>
                  <a:lnTo>
                    <a:pt x="1816" y="2743"/>
                  </a:lnTo>
                  <a:lnTo>
                    <a:pt x="1739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8" y="3013"/>
                  </a:lnTo>
                  <a:lnTo>
                    <a:pt x="850" y="2897"/>
                  </a:lnTo>
                  <a:lnTo>
                    <a:pt x="812" y="2743"/>
                  </a:lnTo>
                  <a:lnTo>
                    <a:pt x="850" y="2588"/>
                  </a:lnTo>
                  <a:lnTo>
                    <a:pt x="928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1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6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6" y="2356"/>
                  </a:lnTo>
                  <a:lnTo>
                    <a:pt x="348" y="2627"/>
                  </a:lnTo>
                  <a:lnTo>
                    <a:pt x="310" y="2897"/>
                  </a:lnTo>
                  <a:lnTo>
                    <a:pt x="348" y="3052"/>
                  </a:lnTo>
                  <a:lnTo>
                    <a:pt x="426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1"/>
                  </a:lnTo>
                  <a:lnTo>
                    <a:pt x="2434" y="2009"/>
                  </a:lnTo>
                  <a:lnTo>
                    <a:pt x="2395" y="1816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13"/>
            <p:cNvSpPr/>
            <p:nvPr/>
          </p:nvSpPr>
          <p:spPr>
            <a:xfrm>
              <a:off x="5725275" y="169565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5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4" y="1931"/>
                  </a:lnTo>
                  <a:lnTo>
                    <a:pt x="1082" y="2009"/>
                  </a:lnTo>
                  <a:lnTo>
                    <a:pt x="1121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30" y="2704"/>
                  </a:lnTo>
                  <a:lnTo>
                    <a:pt x="1623" y="2820"/>
                  </a:lnTo>
                  <a:lnTo>
                    <a:pt x="1816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5" y="3630"/>
                  </a:lnTo>
                  <a:lnTo>
                    <a:pt x="2125" y="3901"/>
                  </a:lnTo>
                  <a:lnTo>
                    <a:pt x="2086" y="4094"/>
                  </a:lnTo>
                  <a:lnTo>
                    <a:pt x="2009" y="4325"/>
                  </a:lnTo>
                  <a:lnTo>
                    <a:pt x="1893" y="4519"/>
                  </a:lnTo>
                  <a:lnTo>
                    <a:pt x="1739" y="4712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5" y="4287"/>
                  </a:lnTo>
                  <a:lnTo>
                    <a:pt x="812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1" y="4094"/>
                  </a:lnTo>
                  <a:lnTo>
                    <a:pt x="1237" y="4017"/>
                  </a:lnTo>
                  <a:lnTo>
                    <a:pt x="1314" y="3901"/>
                  </a:lnTo>
                  <a:lnTo>
                    <a:pt x="1314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10" y="4094"/>
                  </a:lnTo>
                  <a:lnTo>
                    <a:pt x="233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2"/>
                  </a:lnTo>
                  <a:lnTo>
                    <a:pt x="1739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3" y="1970"/>
                  </a:lnTo>
                  <a:lnTo>
                    <a:pt x="1932" y="1816"/>
                  </a:lnTo>
                  <a:lnTo>
                    <a:pt x="2241" y="1622"/>
                  </a:lnTo>
                  <a:lnTo>
                    <a:pt x="2549" y="1391"/>
                  </a:lnTo>
                  <a:lnTo>
                    <a:pt x="2820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13"/>
            <p:cNvSpPr/>
            <p:nvPr/>
          </p:nvSpPr>
          <p:spPr>
            <a:xfrm>
              <a:off x="5417325" y="16889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232"/>
                  </a:lnTo>
                  <a:lnTo>
                    <a:pt x="503" y="966"/>
                  </a:lnTo>
                  <a:lnTo>
                    <a:pt x="1043" y="1622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3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6" y="3862"/>
                  </a:lnTo>
                  <a:lnTo>
                    <a:pt x="12242" y="3591"/>
                  </a:lnTo>
                  <a:lnTo>
                    <a:pt x="12319" y="3553"/>
                  </a:lnTo>
                  <a:lnTo>
                    <a:pt x="12435" y="3205"/>
                  </a:lnTo>
                  <a:lnTo>
                    <a:pt x="12358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3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3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13"/>
            <p:cNvSpPr/>
            <p:nvPr/>
          </p:nvSpPr>
          <p:spPr>
            <a:xfrm>
              <a:off x="5333350" y="138867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5"/>
                  </a:moveTo>
                  <a:lnTo>
                    <a:pt x="23633" y="1467"/>
                  </a:lnTo>
                  <a:lnTo>
                    <a:pt x="23941" y="2008"/>
                  </a:lnTo>
                  <a:lnTo>
                    <a:pt x="23787" y="2163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2" y="1969"/>
                  </a:lnTo>
                  <a:lnTo>
                    <a:pt x="23015" y="1815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4"/>
                  </a:lnTo>
                  <a:lnTo>
                    <a:pt x="23169" y="1120"/>
                  </a:lnTo>
                  <a:lnTo>
                    <a:pt x="23285" y="965"/>
                  </a:lnTo>
                  <a:close/>
                  <a:moveTo>
                    <a:pt x="24096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7"/>
                  </a:lnTo>
                  <a:lnTo>
                    <a:pt x="24096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0"/>
                  </a:lnTo>
                  <a:lnTo>
                    <a:pt x="16566" y="5406"/>
                  </a:lnTo>
                  <a:lnTo>
                    <a:pt x="16296" y="5445"/>
                  </a:lnTo>
                  <a:lnTo>
                    <a:pt x="15639" y="5522"/>
                  </a:lnTo>
                  <a:lnTo>
                    <a:pt x="15639" y="5483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5" y="5175"/>
                  </a:lnTo>
                  <a:lnTo>
                    <a:pt x="15832" y="5097"/>
                  </a:lnTo>
                  <a:lnTo>
                    <a:pt x="15948" y="5020"/>
                  </a:lnTo>
                  <a:lnTo>
                    <a:pt x="16064" y="4981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522"/>
                  </a:lnTo>
                  <a:lnTo>
                    <a:pt x="24057" y="5445"/>
                  </a:lnTo>
                  <a:lnTo>
                    <a:pt x="23903" y="5290"/>
                  </a:lnTo>
                  <a:lnTo>
                    <a:pt x="23826" y="5097"/>
                  </a:lnTo>
                  <a:lnTo>
                    <a:pt x="23787" y="4981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2" y="5638"/>
                  </a:lnTo>
                  <a:lnTo>
                    <a:pt x="17570" y="5522"/>
                  </a:lnTo>
                  <a:lnTo>
                    <a:pt x="17029" y="5445"/>
                  </a:lnTo>
                  <a:lnTo>
                    <a:pt x="17068" y="5290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3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6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599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6"/>
                  </a:lnTo>
                  <a:lnTo>
                    <a:pt x="19385" y="5831"/>
                  </a:lnTo>
                  <a:lnTo>
                    <a:pt x="19385" y="5985"/>
                  </a:lnTo>
                  <a:lnTo>
                    <a:pt x="19346" y="6178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6"/>
                  </a:lnTo>
                  <a:lnTo>
                    <a:pt x="18844" y="5522"/>
                  </a:lnTo>
                  <a:lnTo>
                    <a:pt x="18999" y="5483"/>
                  </a:lnTo>
                  <a:close/>
                  <a:moveTo>
                    <a:pt x="20196" y="6063"/>
                  </a:moveTo>
                  <a:lnTo>
                    <a:pt x="20350" y="6101"/>
                  </a:lnTo>
                  <a:lnTo>
                    <a:pt x="20466" y="6140"/>
                  </a:lnTo>
                  <a:lnTo>
                    <a:pt x="20543" y="6178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0"/>
                  </a:lnTo>
                  <a:lnTo>
                    <a:pt x="19848" y="6294"/>
                  </a:lnTo>
                  <a:lnTo>
                    <a:pt x="19887" y="6178"/>
                  </a:lnTo>
                  <a:lnTo>
                    <a:pt x="20003" y="6140"/>
                  </a:lnTo>
                  <a:lnTo>
                    <a:pt x="20080" y="6101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1" y="5985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1" y="6294"/>
                  </a:lnTo>
                  <a:lnTo>
                    <a:pt x="23748" y="6565"/>
                  </a:lnTo>
                  <a:lnTo>
                    <a:pt x="23517" y="6796"/>
                  </a:lnTo>
                  <a:lnTo>
                    <a:pt x="23246" y="6989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8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78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6"/>
                  </a:lnTo>
                  <a:lnTo>
                    <a:pt x="12627" y="6680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59" y="6217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719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44"/>
                  </a:lnTo>
                  <a:lnTo>
                    <a:pt x="22551" y="7221"/>
                  </a:lnTo>
                  <a:lnTo>
                    <a:pt x="22165" y="7260"/>
                  </a:lnTo>
                  <a:lnTo>
                    <a:pt x="21779" y="7221"/>
                  </a:lnTo>
                  <a:lnTo>
                    <a:pt x="21393" y="7105"/>
                  </a:lnTo>
                  <a:lnTo>
                    <a:pt x="21470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414"/>
                  </a:moveTo>
                  <a:lnTo>
                    <a:pt x="12473" y="7453"/>
                  </a:lnTo>
                  <a:lnTo>
                    <a:pt x="12125" y="7993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09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3"/>
                  </a:lnTo>
                  <a:lnTo>
                    <a:pt x="11816" y="7607"/>
                  </a:lnTo>
                  <a:lnTo>
                    <a:pt x="11894" y="7530"/>
                  </a:lnTo>
                  <a:lnTo>
                    <a:pt x="12009" y="7453"/>
                  </a:lnTo>
                  <a:lnTo>
                    <a:pt x="12164" y="7414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1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2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7"/>
                  </a:lnTo>
                  <a:close/>
                  <a:moveTo>
                    <a:pt x="3785" y="9770"/>
                  </a:moveTo>
                  <a:lnTo>
                    <a:pt x="3900" y="9808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32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5"/>
                  </a:lnTo>
                  <a:lnTo>
                    <a:pt x="5097" y="10774"/>
                  </a:lnTo>
                  <a:lnTo>
                    <a:pt x="5136" y="10889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928"/>
                  </a:lnTo>
                  <a:lnTo>
                    <a:pt x="4441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19"/>
                  </a:moveTo>
                  <a:lnTo>
                    <a:pt x="10967" y="11198"/>
                  </a:lnTo>
                  <a:lnTo>
                    <a:pt x="10735" y="11739"/>
                  </a:lnTo>
                  <a:lnTo>
                    <a:pt x="10658" y="11700"/>
                  </a:lnTo>
                  <a:lnTo>
                    <a:pt x="10504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2"/>
                  </a:lnTo>
                  <a:lnTo>
                    <a:pt x="10735" y="10696"/>
                  </a:lnTo>
                  <a:lnTo>
                    <a:pt x="10928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09"/>
                  </a:lnTo>
                  <a:lnTo>
                    <a:pt x="6410" y="12241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0"/>
                  </a:lnTo>
                  <a:lnTo>
                    <a:pt x="5445" y="11623"/>
                  </a:lnTo>
                  <a:lnTo>
                    <a:pt x="5561" y="11546"/>
                  </a:lnTo>
                  <a:lnTo>
                    <a:pt x="5638" y="11507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39" y="13206"/>
                  </a:lnTo>
                  <a:lnTo>
                    <a:pt x="7337" y="13013"/>
                  </a:lnTo>
                  <a:lnTo>
                    <a:pt x="6835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3" y="12627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6"/>
                  </a:lnTo>
                  <a:lnTo>
                    <a:pt x="9229" y="13129"/>
                  </a:lnTo>
                  <a:lnTo>
                    <a:pt x="9268" y="13206"/>
                  </a:lnTo>
                  <a:lnTo>
                    <a:pt x="9036" y="13284"/>
                  </a:lnTo>
                  <a:lnTo>
                    <a:pt x="8804" y="13322"/>
                  </a:lnTo>
                  <a:lnTo>
                    <a:pt x="8573" y="13322"/>
                  </a:lnTo>
                  <a:lnTo>
                    <a:pt x="8302" y="13284"/>
                  </a:lnTo>
                  <a:lnTo>
                    <a:pt x="8302" y="13206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704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6" y="0"/>
                  </a:moveTo>
                  <a:lnTo>
                    <a:pt x="22899" y="39"/>
                  </a:lnTo>
                  <a:lnTo>
                    <a:pt x="22822" y="77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2"/>
                  </a:lnTo>
                  <a:lnTo>
                    <a:pt x="22783" y="965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0" y="2278"/>
                  </a:lnTo>
                  <a:lnTo>
                    <a:pt x="23053" y="2394"/>
                  </a:lnTo>
                  <a:lnTo>
                    <a:pt x="23246" y="2510"/>
                  </a:lnTo>
                  <a:lnTo>
                    <a:pt x="23478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82"/>
                  </a:lnTo>
                  <a:lnTo>
                    <a:pt x="23439" y="3514"/>
                  </a:lnTo>
                  <a:lnTo>
                    <a:pt x="23555" y="3707"/>
                  </a:lnTo>
                  <a:lnTo>
                    <a:pt x="23748" y="3900"/>
                  </a:lnTo>
                  <a:lnTo>
                    <a:pt x="23980" y="4016"/>
                  </a:lnTo>
                  <a:lnTo>
                    <a:pt x="23748" y="4209"/>
                  </a:lnTo>
                  <a:lnTo>
                    <a:pt x="23555" y="4479"/>
                  </a:lnTo>
                  <a:lnTo>
                    <a:pt x="23478" y="4750"/>
                  </a:lnTo>
                  <a:lnTo>
                    <a:pt x="23439" y="4904"/>
                  </a:lnTo>
                  <a:lnTo>
                    <a:pt x="23439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1" y="5522"/>
                  </a:lnTo>
                  <a:lnTo>
                    <a:pt x="23169" y="5561"/>
                  </a:lnTo>
                  <a:lnTo>
                    <a:pt x="22976" y="5715"/>
                  </a:lnTo>
                  <a:lnTo>
                    <a:pt x="22783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4" y="6294"/>
                  </a:lnTo>
                  <a:lnTo>
                    <a:pt x="22320" y="6256"/>
                  </a:lnTo>
                  <a:lnTo>
                    <a:pt x="22165" y="6217"/>
                  </a:lnTo>
                  <a:lnTo>
                    <a:pt x="21972" y="6217"/>
                  </a:lnTo>
                  <a:lnTo>
                    <a:pt x="21740" y="6294"/>
                  </a:lnTo>
                  <a:lnTo>
                    <a:pt x="21509" y="6410"/>
                  </a:lnTo>
                  <a:lnTo>
                    <a:pt x="21354" y="6565"/>
                  </a:lnTo>
                  <a:lnTo>
                    <a:pt x="21200" y="6796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4"/>
                  </a:lnTo>
                  <a:lnTo>
                    <a:pt x="20736" y="5908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4" y="5754"/>
                  </a:lnTo>
                  <a:lnTo>
                    <a:pt x="20080" y="5792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3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0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1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5"/>
                  </a:lnTo>
                  <a:lnTo>
                    <a:pt x="17802" y="4557"/>
                  </a:lnTo>
                  <a:lnTo>
                    <a:pt x="17647" y="4518"/>
                  </a:lnTo>
                  <a:lnTo>
                    <a:pt x="17493" y="4557"/>
                  </a:lnTo>
                  <a:lnTo>
                    <a:pt x="17377" y="4595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7"/>
                  </a:lnTo>
                  <a:lnTo>
                    <a:pt x="16759" y="4943"/>
                  </a:lnTo>
                  <a:lnTo>
                    <a:pt x="16605" y="4788"/>
                  </a:lnTo>
                  <a:lnTo>
                    <a:pt x="16450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1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1"/>
                  </a:lnTo>
                  <a:lnTo>
                    <a:pt x="14635" y="4943"/>
                  </a:lnTo>
                  <a:lnTo>
                    <a:pt x="14442" y="4981"/>
                  </a:lnTo>
                  <a:lnTo>
                    <a:pt x="14288" y="5020"/>
                  </a:lnTo>
                  <a:lnTo>
                    <a:pt x="14133" y="5097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7"/>
                  </a:lnTo>
                  <a:lnTo>
                    <a:pt x="12357" y="6372"/>
                  </a:lnTo>
                  <a:lnTo>
                    <a:pt x="12357" y="6526"/>
                  </a:lnTo>
                  <a:lnTo>
                    <a:pt x="12357" y="6680"/>
                  </a:lnTo>
                  <a:lnTo>
                    <a:pt x="12357" y="6835"/>
                  </a:lnTo>
                  <a:lnTo>
                    <a:pt x="12434" y="6989"/>
                  </a:lnTo>
                  <a:lnTo>
                    <a:pt x="12164" y="7028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414"/>
                  </a:lnTo>
                  <a:lnTo>
                    <a:pt x="11392" y="7530"/>
                  </a:lnTo>
                  <a:lnTo>
                    <a:pt x="11353" y="7684"/>
                  </a:lnTo>
                  <a:lnTo>
                    <a:pt x="11314" y="7839"/>
                  </a:lnTo>
                  <a:lnTo>
                    <a:pt x="11276" y="7993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57"/>
                  </a:lnTo>
                  <a:lnTo>
                    <a:pt x="11469" y="8611"/>
                  </a:lnTo>
                  <a:lnTo>
                    <a:pt x="11199" y="8650"/>
                  </a:lnTo>
                  <a:lnTo>
                    <a:pt x="10967" y="8804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3"/>
                  </a:lnTo>
                  <a:lnTo>
                    <a:pt x="10619" y="10310"/>
                  </a:lnTo>
                  <a:lnTo>
                    <a:pt x="10426" y="10426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5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4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2" y="12087"/>
                  </a:lnTo>
                  <a:lnTo>
                    <a:pt x="9384" y="12202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95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4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202"/>
                  </a:lnTo>
                  <a:lnTo>
                    <a:pt x="6990" y="12280"/>
                  </a:lnTo>
                  <a:lnTo>
                    <a:pt x="6796" y="12434"/>
                  </a:lnTo>
                  <a:lnTo>
                    <a:pt x="6796" y="12048"/>
                  </a:lnTo>
                  <a:lnTo>
                    <a:pt x="6758" y="11893"/>
                  </a:lnTo>
                  <a:lnTo>
                    <a:pt x="6681" y="11700"/>
                  </a:lnTo>
                  <a:lnTo>
                    <a:pt x="6603" y="11546"/>
                  </a:lnTo>
                  <a:lnTo>
                    <a:pt x="6526" y="11430"/>
                  </a:lnTo>
                  <a:lnTo>
                    <a:pt x="6372" y="11314"/>
                  </a:lnTo>
                  <a:lnTo>
                    <a:pt x="6217" y="11198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7"/>
                  </a:lnTo>
                  <a:lnTo>
                    <a:pt x="5522" y="10967"/>
                  </a:lnTo>
                  <a:lnTo>
                    <a:pt x="5445" y="10735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88"/>
                  </a:lnTo>
                  <a:lnTo>
                    <a:pt x="4943" y="10310"/>
                  </a:lnTo>
                  <a:lnTo>
                    <a:pt x="4827" y="10310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499"/>
                  </a:lnTo>
                  <a:lnTo>
                    <a:pt x="3900" y="9461"/>
                  </a:lnTo>
                  <a:lnTo>
                    <a:pt x="3746" y="9422"/>
                  </a:lnTo>
                  <a:lnTo>
                    <a:pt x="3591" y="9422"/>
                  </a:lnTo>
                  <a:lnTo>
                    <a:pt x="3398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70"/>
                  </a:lnTo>
                  <a:lnTo>
                    <a:pt x="2974" y="9615"/>
                  </a:lnTo>
                  <a:lnTo>
                    <a:pt x="2896" y="9461"/>
                  </a:lnTo>
                  <a:lnTo>
                    <a:pt x="2781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9036"/>
                  </a:lnTo>
                  <a:lnTo>
                    <a:pt x="1854" y="9113"/>
                  </a:lnTo>
                  <a:lnTo>
                    <a:pt x="1699" y="9190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1"/>
                  </a:lnTo>
                  <a:lnTo>
                    <a:pt x="1352" y="9924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0"/>
                  </a:lnTo>
                  <a:lnTo>
                    <a:pt x="386" y="10426"/>
                  </a:lnTo>
                  <a:lnTo>
                    <a:pt x="271" y="10581"/>
                  </a:lnTo>
                  <a:lnTo>
                    <a:pt x="116" y="10889"/>
                  </a:lnTo>
                  <a:lnTo>
                    <a:pt x="0" y="11237"/>
                  </a:lnTo>
                  <a:lnTo>
                    <a:pt x="0" y="11585"/>
                  </a:lnTo>
                  <a:lnTo>
                    <a:pt x="77" y="11932"/>
                  </a:lnTo>
                  <a:lnTo>
                    <a:pt x="193" y="12241"/>
                  </a:lnTo>
                  <a:lnTo>
                    <a:pt x="386" y="12550"/>
                  </a:lnTo>
                  <a:lnTo>
                    <a:pt x="618" y="12820"/>
                  </a:lnTo>
                  <a:lnTo>
                    <a:pt x="811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5" y="13129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1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78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4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2"/>
                  </a:lnTo>
                  <a:lnTo>
                    <a:pt x="618" y="12048"/>
                  </a:lnTo>
                  <a:lnTo>
                    <a:pt x="541" y="11893"/>
                  </a:lnTo>
                  <a:lnTo>
                    <a:pt x="502" y="11739"/>
                  </a:lnTo>
                  <a:lnTo>
                    <a:pt x="502" y="11546"/>
                  </a:lnTo>
                  <a:lnTo>
                    <a:pt x="502" y="11391"/>
                  </a:lnTo>
                  <a:lnTo>
                    <a:pt x="541" y="11198"/>
                  </a:lnTo>
                  <a:lnTo>
                    <a:pt x="579" y="11044"/>
                  </a:lnTo>
                  <a:lnTo>
                    <a:pt x="657" y="10889"/>
                  </a:lnTo>
                  <a:lnTo>
                    <a:pt x="773" y="10774"/>
                  </a:lnTo>
                  <a:lnTo>
                    <a:pt x="888" y="10619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6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5"/>
                  </a:lnTo>
                  <a:lnTo>
                    <a:pt x="5870" y="12704"/>
                  </a:lnTo>
                  <a:lnTo>
                    <a:pt x="6256" y="12975"/>
                  </a:lnTo>
                  <a:lnTo>
                    <a:pt x="6681" y="13206"/>
                  </a:lnTo>
                  <a:lnTo>
                    <a:pt x="7105" y="13438"/>
                  </a:lnTo>
                  <a:lnTo>
                    <a:pt x="7530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8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5"/>
                  </a:lnTo>
                  <a:lnTo>
                    <a:pt x="11314" y="11739"/>
                  </a:lnTo>
                  <a:lnTo>
                    <a:pt x="11507" y="11237"/>
                  </a:lnTo>
                  <a:lnTo>
                    <a:pt x="11662" y="10696"/>
                  </a:lnTo>
                  <a:lnTo>
                    <a:pt x="11971" y="9615"/>
                  </a:lnTo>
                  <a:lnTo>
                    <a:pt x="12125" y="9113"/>
                  </a:lnTo>
                  <a:lnTo>
                    <a:pt x="12357" y="8611"/>
                  </a:lnTo>
                  <a:lnTo>
                    <a:pt x="12589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89"/>
                  </a:lnTo>
                  <a:lnTo>
                    <a:pt x="14017" y="6719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4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0" y="7723"/>
                  </a:lnTo>
                  <a:lnTo>
                    <a:pt x="22165" y="7762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530"/>
                  </a:lnTo>
                  <a:lnTo>
                    <a:pt x="23710" y="7298"/>
                  </a:lnTo>
                  <a:lnTo>
                    <a:pt x="24057" y="6989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908"/>
                  </a:lnTo>
                  <a:lnTo>
                    <a:pt x="24868" y="5483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5" y="3746"/>
                  </a:lnTo>
                  <a:lnTo>
                    <a:pt x="24868" y="3282"/>
                  </a:lnTo>
                  <a:lnTo>
                    <a:pt x="24791" y="2858"/>
                  </a:lnTo>
                  <a:lnTo>
                    <a:pt x="24637" y="2394"/>
                  </a:lnTo>
                  <a:lnTo>
                    <a:pt x="24443" y="1969"/>
                  </a:lnTo>
                  <a:lnTo>
                    <a:pt x="24250" y="1583"/>
                  </a:lnTo>
                  <a:lnTo>
                    <a:pt x="24057" y="1197"/>
                  </a:lnTo>
                  <a:lnTo>
                    <a:pt x="23787" y="811"/>
                  </a:lnTo>
                  <a:lnTo>
                    <a:pt x="23941" y="386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7"/>
                  </a:lnTo>
                  <a:lnTo>
                    <a:pt x="230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13"/>
            <p:cNvSpPr/>
            <p:nvPr/>
          </p:nvSpPr>
          <p:spPr>
            <a:xfrm>
              <a:off x="5955050" y="3275975"/>
              <a:ext cx="152550" cy="277075"/>
            </a:xfrm>
            <a:custGeom>
              <a:avLst/>
              <a:gdLst/>
              <a:ahLst/>
              <a:cxnLst/>
              <a:rect l="l" t="t" r="r" b="b"/>
              <a:pathLst>
                <a:path w="6102" h="11083" extrusionOk="0">
                  <a:moveTo>
                    <a:pt x="3553" y="0"/>
                  </a:moveTo>
                  <a:lnTo>
                    <a:pt x="3398" y="463"/>
                  </a:lnTo>
                  <a:lnTo>
                    <a:pt x="3746" y="656"/>
                  </a:lnTo>
                  <a:lnTo>
                    <a:pt x="4093" y="888"/>
                  </a:lnTo>
                  <a:lnTo>
                    <a:pt x="4364" y="1158"/>
                  </a:lnTo>
                  <a:lnTo>
                    <a:pt x="4634" y="1467"/>
                  </a:lnTo>
                  <a:lnTo>
                    <a:pt x="4866" y="1776"/>
                  </a:lnTo>
                  <a:lnTo>
                    <a:pt x="5059" y="2124"/>
                  </a:lnTo>
                  <a:lnTo>
                    <a:pt x="5213" y="2471"/>
                  </a:lnTo>
                  <a:lnTo>
                    <a:pt x="5368" y="2819"/>
                  </a:lnTo>
                  <a:lnTo>
                    <a:pt x="5445" y="3205"/>
                  </a:lnTo>
                  <a:lnTo>
                    <a:pt x="5522" y="3630"/>
                  </a:lnTo>
                  <a:lnTo>
                    <a:pt x="5561" y="4016"/>
                  </a:lnTo>
                  <a:lnTo>
                    <a:pt x="5561" y="4441"/>
                  </a:lnTo>
                  <a:lnTo>
                    <a:pt x="5561" y="4827"/>
                  </a:lnTo>
                  <a:lnTo>
                    <a:pt x="5522" y="5252"/>
                  </a:lnTo>
                  <a:lnTo>
                    <a:pt x="5406" y="5638"/>
                  </a:lnTo>
                  <a:lnTo>
                    <a:pt x="5290" y="6024"/>
                  </a:lnTo>
                  <a:lnTo>
                    <a:pt x="5136" y="6449"/>
                  </a:lnTo>
                  <a:lnTo>
                    <a:pt x="4943" y="6873"/>
                  </a:lnTo>
                  <a:lnTo>
                    <a:pt x="4711" y="7298"/>
                  </a:lnTo>
                  <a:lnTo>
                    <a:pt x="4480" y="7684"/>
                  </a:lnTo>
                  <a:lnTo>
                    <a:pt x="4209" y="8070"/>
                  </a:lnTo>
                  <a:lnTo>
                    <a:pt x="3900" y="8418"/>
                  </a:lnTo>
                  <a:lnTo>
                    <a:pt x="3591" y="8727"/>
                  </a:lnTo>
                  <a:lnTo>
                    <a:pt x="3244" y="9036"/>
                  </a:lnTo>
                  <a:lnTo>
                    <a:pt x="2896" y="9345"/>
                  </a:lnTo>
                  <a:lnTo>
                    <a:pt x="2549" y="9615"/>
                  </a:lnTo>
                  <a:lnTo>
                    <a:pt x="2124" y="9847"/>
                  </a:lnTo>
                  <a:lnTo>
                    <a:pt x="1738" y="10078"/>
                  </a:lnTo>
                  <a:lnTo>
                    <a:pt x="1313" y="10272"/>
                  </a:lnTo>
                  <a:lnTo>
                    <a:pt x="888" y="10426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7" y="11082"/>
                  </a:lnTo>
                  <a:lnTo>
                    <a:pt x="579" y="10967"/>
                  </a:lnTo>
                  <a:lnTo>
                    <a:pt x="1081" y="10851"/>
                  </a:lnTo>
                  <a:lnTo>
                    <a:pt x="1583" y="10696"/>
                  </a:lnTo>
                  <a:lnTo>
                    <a:pt x="2047" y="10465"/>
                  </a:lnTo>
                  <a:lnTo>
                    <a:pt x="2510" y="10233"/>
                  </a:lnTo>
                  <a:lnTo>
                    <a:pt x="2935" y="9963"/>
                  </a:lnTo>
                  <a:lnTo>
                    <a:pt x="3360" y="9654"/>
                  </a:lnTo>
                  <a:lnTo>
                    <a:pt x="3784" y="9306"/>
                  </a:lnTo>
                  <a:lnTo>
                    <a:pt x="4132" y="8959"/>
                  </a:lnTo>
                  <a:lnTo>
                    <a:pt x="4480" y="8572"/>
                  </a:lnTo>
                  <a:lnTo>
                    <a:pt x="4788" y="8148"/>
                  </a:lnTo>
                  <a:lnTo>
                    <a:pt x="5097" y="7723"/>
                  </a:lnTo>
                  <a:lnTo>
                    <a:pt x="5329" y="7260"/>
                  </a:lnTo>
                  <a:lnTo>
                    <a:pt x="5561" y="6796"/>
                  </a:lnTo>
                  <a:lnTo>
                    <a:pt x="5754" y="6294"/>
                  </a:lnTo>
                  <a:lnTo>
                    <a:pt x="5908" y="5792"/>
                  </a:lnTo>
                  <a:lnTo>
                    <a:pt x="5986" y="5367"/>
                  </a:lnTo>
                  <a:lnTo>
                    <a:pt x="6063" y="4943"/>
                  </a:lnTo>
                  <a:lnTo>
                    <a:pt x="6101" y="4518"/>
                  </a:lnTo>
                  <a:lnTo>
                    <a:pt x="6063" y="4093"/>
                  </a:lnTo>
                  <a:lnTo>
                    <a:pt x="6024" y="3668"/>
                  </a:lnTo>
                  <a:lnTo>
                    <a:pt x="5986" y="3244"/>
                  </a:lnTo>
                  <a:lnTo>
                    <a:pt x="5870" y="2858"/>
                  </a:lnTo>
                  <a:lnTo>
                    <a:pt x="5715" y="2433"/>
                  </a:lnTo>
                  <a:lnTo>
                    <a:pt x="5561" y="2047"/>
                  </a:lnTo>
                  <a:lnTo>
                    <a:pt x="5368" y="1699"/>
                  </a:lnTo>
                  <a:lnTo>
                    <a:pt x="5136" y="1352"/>
                  </a:lnTo>
                  <a:lnTo>
                    <a:pt x="4866" y="1043"/>
                  </a:lnTo>
                  <a:lnTo>
                    <a:pt x="4595" y="734"/>
                  </a:lnTo>
                  <a:lnTo>
                    <a:pt x="4286" y="463"/>
                  </a:lnTo>
                  <a:lnTo>
                    <a:pt x="3939" y="232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13"/>
            <p:cNvSpPr/>
            <p:nvPr/>
          </p:nvSpPr>
          <p:spPr>
            <a:xfrm>
              <a:off x="5925125" y="3542400"/>
              <a:ext cx="60825" cy="90775"/>
            </a:xfrm>
            <a:custGeom>
              <a:avLst/>
              <a:gdLst/>
              <a:ahLst/>
              <a:cxnLst/>
              <a:rect l="l" t="t" r="r" b="b"/>
              <a:pathLst>
                <a:path w="2433" h="3631" extrusionOk="0">
                  <a:moveTo>
                    <a:pt x="1197" y="1"/>
                  </a:moveTo>
                  <a:lnTo>
                    <a:pt x="1081" y="39"/>
                  </a:lnTo>
                  <a:lnTo>
                    <a:pt x="1004" y="78"/>
                  </a:lnTo>
                  <a:lnTo>
                    <a:pt x="966" y="117"/>
                  </a:lnTo>
                  <a:lnTo>
                    <a:pt x="927" y="194"/>
                  </a:lnTo>
                  <a:lnTo>
                    <a:pt x="927" y="271"/>
                  </a:lnTo>
                  <a:lnTo>
                    <a:pt x="850" y="271"/>
                  </a:lnTo>
                  <a:lnTo>
                    <a:pt x="772" y="310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41"/>
                  </a:lnTo>
                  <a:lnTo>
                    <a:pt x="695" y="619"/>
                  </a:lnTo>
                  <a:lnTo>
                    <a:pt x="772" y="696"/>
                  </a:lnTo>
                  <a:lnTo>
                    <a:pt x="850" y="734"/>
                  </a:lnTo>
                  <a:lnTo>
                    <a:pt x="1081" y="812"/>
                  </a:lnTo>
                  <a:lnTo>
                    <a:pt x="1274" y="966"/>
                  </a:lnTo>
                  <a:lnTo>
                    <a:pt x="1468" y="1121"/>
                  </a:lnTo>
                  <a:lnTo>
                    <a:pt x="1622" y="1275"/>
                  </a:lnTo>
                  <a:lnTo>
                    <a:pt x="1738" y="1507"/>
                  </a:lnTo>
                  <a:lnTo>
                    <a:pt x="1854" y="1700"/>
                  </a:lnTo>
                  <a:lnTo>
                    <a:pt x="1892" y="1931"/>
                  </a:lnTo>
                  <a:lnTo>
                    <a:pt x="1931" y="2163"/>
                  </a:lnTo>
                  <a:lnTo>
                    <a:pt x="1892" y="2472"/>
                  </a:lnTo>
                  <a:lnTo>
                    <a:pt x="1815" y="2742"/>
                  </a:lnTo>
                  <a:lnTo>
                    <a:pt x="1738" y="2897"/>
                  </a:lnTo>
                  <a:lnTo>
                    <a:pt x="1622" y="2974"/>
                  </a:lnTo>
                  <a:lnTo>
                    <a:pt x="1506" y="3090"/>
                  </a:lnTo>
                  <a:lnTo>
                    <a:pt x="1390" y="3128"/>
                  </a:lnTo>
                  <a:lnTo>
                    <a:pt x="1197" y="3167"/>
                  </a:lnTo>
                  <a:lnTo>
                    <a:pt x="1043" y="3128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81"/>
                  </a:lnTo>
                  <a:lnTo>
                    <a:pt x="811" y="2626"/>
                  </a:lnTo>
                  <a:lnTo>
                    <a:pt x="888" y="2472"/>
                  </a:lnTo>
                  <a:lnTo>
                    <a:pt x="1043" y="2356"/>
                  </a:lnTo>
                  <a:lnTo>
                    <a:pt x="1120" y="2279"/>
                  </a:lnTo>
                  <a:lnTo>
                    <a:pt x="1159" y="2163"/>
                  </a:lnTo>
                  <a:lnTo>
                    <a:pt x="1120" y="2047"/>
                  </a:lnTo>
                  <a:lnTo>
                    <a:pt x="1043" y="1970"/>
                  </a:lnTo>
                  <a:lnTo>
                    <a:pt x="618" y="1623"/>
                  </a:lnTo>
                  <a:lnTo>
                    <a:pt x="425" y="1468"/>
                  </a:lnTo>
                  <a:lnTo>
                    <a:pt x="193" y="1352"/>
                  </a:lnTo>
                  <a:lnTo>
                    <a:pt x="0" y="1623"/>
                  </a:lnTo>
                  <a:lnTo>
                    <a:pt x="270" y="1893"/>
                  </a:lnTo>
                  <a:lnTo>
                    <a:pt x="541" y="2163"/>
                  </a:lnTo>
                  <a:lnTo>
                    <a:pt x="386" y="2395"/>
                  </a:lnTo>
                  <a:lnTo>
                    <a:pt x="309" y="2626"/>
                  </a:lnTo>
                  <a:lnTo>
                    <a:pt x="309" y="2935"/>
                  </a:lnTo>
                  <a:lnTo>
                    <a:pt x="348" y="3051"/>
                  </a:lnTo>
                  <a:lnTo>
                    <a:pt x="425" y="3206"/>
                  </a:lnTo>
                  <a:lnTo>
                    <a:pt x="541" y="3360"/>
                  </a:lnTo>
                  <a:lnTo>
                    <a:pt x="695" y="3476"/>
                  </a:lnTo>
                  <a:lnTo>
                    <a:pt x="850" y="3592"/>
                  </a:lnTo>
                  <a:lnTo>
                    <a:pt x="1081" y="3630"/>
                  </a:lnTo>
                  <a:lnTo>
                    <a:pt x="1274" y="3630"/>
                  </a:lnTo>
                  <a:lnTo>
                    <a:pt x="1468" y="3592"/>
                  </a:lnTo>
                  <a:lnTo>
                    <a:pt x="1661" y="3515"/>
                  </a:lnTo>
                  <a:lnTo>
                    <a:pt x="1854" y="3437"/>
                  </a:lnTo>
                  <a:lnTo>
                    <a:pt x="2047" y="3283"/>
                  </a:lnTo>
                  <a:lnTo>
                    <a:pt x="2201" y="3090"/>
                  </a:lnTo>
                  <a:lnTo>
                    <a:pt x="2317" y="2897"/>
                  </a:lnTo>
                  <a:lnTo>
                    <a:pt x="2394" y="2704"/>
                  </a:lnTo>
                  <a:lnTo>
                    <a:pt x="2433" y="2472"/>
                  </a:lnTo>
                  <a:lnTo>
                    <a:pt x="2433" y="2279"/>
                  </a:lnTo>
                  <a:lnTo>
                    <a:pt x="2433" y="2047"/>
                  </a:lnTo>
                  <a:lnTo>
                    <a:pt x="2356" y="1816"/>
                  </a:lnTo>
                  <a:lnTo>
                    <a:pt x="2317" y="1623"/>
                  </a:lnTo>
                  <a:lnTo>
                    <a:pt x="2201" y="1391"/>
                  </a:lnTo>
                  <a:lnTo>
                    <a:pt x="1931" y="1005"/>
                  </a:lnTo>
                  <a:lnTo>
                    <a:pt x="1622" y="657"/>
                  </a:lnTo>
                  <a:lnTo>
                    <a:pt x="1274" y="425"/>
                  </a:lnTo>
                  <a:lnTo>
                    <a:pt x="11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13"/>
            <p:cNvSpPr/>
            <p:nvPr/>
          </p:nvSpPr>
          <p:spPr>
            <a:xfrm>
              <a:off x="5836300" y="3573300"/>
              <a:ext cx="93675" cy="136150"/>
            </a:xfrm>
            <a:custGeom>
              <a:avLst/>
              <a:gdLst/>
              <a:ahLst/>
              <a:cxnLst/>
              <a:rect l="l" t="t" r="r" b="b"/>
              <a:pathLst>
                <a:path w="3747" h="5446" extrusionOk="0">
                  <a:moveTo>
                    <a:pt x="3515" y="0"/>
                  </a:moveTo>
                  <a:lnTo>
                    <a:pt x="3437" y="39"/>
                  </a:lnTo>
                  <a:lnTo>
                    <a:pt x="3360" y="78"/>
                  </a:lnTo>
                  <a:lnTo>
                    <a:pt x="3283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88" y="773"/>
                  </a:lnTo>
                  <a:lnTo>
                    <a:pt x="2356" y="1004"/>
                  </a:lnTo>
                  <a:lnTo>
                    <a:pt x="2086" y="1236"/>
                  </a:lnTo>
                  <a:lnTo>
                    <a:pt x="1777" y="1468"/>
                  </a:lnTo>
                  <a:lnTo>
                    <a:pt x="1159" y="1815"/>
                  </a:lnTo>
                  <a:lnTo>
                    <a:pt x="1120" y="1892"/>
                  </a:lnTo>
                  <a:lnTo>
                    <a:pt x="1082" y="1970"/>
                  </a:lnTo>
                  <a:lnTo>
                    <a:pt x="1082" y="2047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927" y="2124"/>
                  </a:lnTo>
                  <a:lnTo>
                    <a:pt x="850" y="2201"/>
                  </a:lnTo>
                  <a:lnTo>
                    <a:pt x="812" y="2279"/>
                  </a:lnTo>
                  <a:lnTo>
                    <a:pt x="812" y="2356"/>
                  </a:lnTo>
                  <a:lnTo>
                    <a:pt x="850" y="2433"/>
                  </a:lnTo>
                  <a:lnTo>
                    <a:pt x="889" y="2510"/>
                  </a:lnTo>
                  <a:lnTo>
                    <a:pt x="1005" y="2549"/>
                  </a:lnTo>
                  <a:lnTo>
                    <a:pt x="1236" y="2626"/>
                  </a:lnTo>
                  <a:lnTo>
                    <a:pt x="1468" y="2703"/>
                  </a:lnTo>
                  <a:lnTo>
                    <a:pt x="1661" y="2858"/>
                  </a:lnTo>
                  <a:lnTo>
                    <a:pt x="1854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63" y="3669"/>
                  </a:lnTo>
                  <a:lnTo>
                    <a:pt x="2163" y="3900"/>
                  </a:lnTo>
                  <a:lnTo>
                    <a:pt x="2124" y="4132"/>
                  </a:lnTo>
                  <a:lnTo>
                    <a:pt x="2047" y="4364"/>
                  </a:lnTo>
                  <a:lnTo>
                    <a:pt x="1931" y="4557"/>
                  </a:lnTo>
                  <a:lnTo>
                    <a:pt x="1777" y="4711"/>
                  </a:lnTo>
                  <a:lnTo>
                    <a:pt x="1584" y="4866"/>
                  </a:lnTo>
                  <a:lnTo>
                    <a:pt x="1352" y="4943"/>
                  </a:lnTo>
                  <a:lnTo>
                    <a:pt x="1236" y="4982"/>
                  </a:lnTo>
                  <a:lnTo>
                    <a:pt x="1120" y="4982"/>
                  </a:lnTo>
                  <a:lnTo>
                    <a:pt x="927" y="4904"/>
                  </a:lnTo>
                  <a:lnTo>
                    <a:pt x="773" y="4789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73" y="4287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1005" y="4132"/>
                  </a:lnTo>
                  <a:lnTo>
                    <a:pt x="1120" y="4094"/>
                  </a:lnTo>
                  <a:lnTo>
                    <a:pt x="1275" y="4055"/>
                  </a:lnTo>
                  <a:lnTo>
                    <a:pt x="1352" y="3939"/>
                  </a:lnTo>
                  <a:lnTo>
                    <a:pt x="1314" y="3823"/>
                  </a:lnTo>
                  <a:lnTo>
                    <a:pt x="1314" y="3746"/>
                  </a:lnTo>
                  <a:lnTo>
                    <a:pt x="1236" y="3669"/>
                  </a:lnTo>
                  <a:lnTo>
                    <a:pt x="155" y="2935"/>
                  </a:lnTo>
                  <a:lnTo>
                    <a:pt x="1" y="3321"/>
                  </a:lnTo>
                  <a:lnTo>
                    <a:pt x="657" y="3785"/>
                  </a:lnTo>
                  <a:lnTo>
                    <a:pt x="541" y="3900"/>
                  </a:lnTo>
                  <a:lnTo>
                    <a:pt x="425" y="4016"/>
                  </a:lnTo>
                  <a:lnTo>
                    <a:pt x="310" y="4132"/>
                  </a:lnTo>
                  <a:lnTo>
                    <a:pt x="271" y="4248"/>
                  </a:lnTo>
                  <a:lnTo>
                    <a:pt x="232" y="4402"/>
                  </a:lnTo>
                  <a:lnTo>
                    <a:pt x="194" y="4557"/>
                  </a:lnTo>
                  <a:lnTo>
                    <a:pt x="232" y="4750"/>
                  </a:lnTo>
                  <a:lnTo>
                    <a:pt x="271" y="4904"/>
                  </a:lnTo>
                  <a:lnTo>
                    <a:pt x="425" y="5136"/>
                  </a:lnTo>
                  <a:lnTo>
                    <a:pt x="580" y="5291"/>
                  </a:lnTo>
                  <a:lnTo>
                    <a:pt x="773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29" y="5406"/>
                  </a:lnTo>
                  <a:lnTo>
                    <a:pt x="1661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79" y="4866"/>
                  </a:lnTo>
                  <a:lnTo>
                    <a:pt x="2433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626" y="3978"/>
                  </a:lnTo>
                  <a:lnTo>
                    <a:pt x="2626" y="3746"/>
                  </a:lnTo>
                  <a:lnTo>
                    <a:pt x="2588" y="3514"/>
                  </a:lnTo>
                  <a:lnTo>
                    <a:pt x="2511" y="3283"/>
                  </a:lnTo>
                  <a:lnTo>
                    <a:pt x="2395" y="3090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70" y="2510"/>
                  </a:lnTo>
                  <a:lnTo>
                    <a:pt x="1777" y="2356"/>
                  </a:lnTo>
                  <a:lnTo>
                    <a:pt x="1545" y="2240"/>
                  </a:lnTo>
                  <a:lnTo>
                    <a:pt x="1314" y="2124"/>
                  </a:lnTo>
                  <a:lnTo>
                    <a:pt x="1661" y="2008"/>
                  </a:lnTo>
                  <a:lnTo>
                    <a:pt x="1970" y="1854"/>
                  </a:lnTo>
                  <a:lnTo>
                    <a:pt x="2279" y="1661"/>
                  </a:lnTo>
                  <a:lnTo>
                    <a:pt x="2588" y="1429"/>
                  </a:lnTo>
                  <a:lnTo>
                    <a:pt x="2858" y="1236"/>
                  </a:lnTo>
                  <a:lnTo>
                    <a:pt x="3128" y="966"/>
                  </a:lnTo>
                  <a:lnTo>
                    <a:pt x="3360" y="695"/>
                  </a:lnTo>
                  <a:lnTo>
                    <a:pt x="3476" y="541"/>
                  </a:lnTo>
                  <a:lnTo>
                    <a:pt x="3553" y="387"/>
                  </a:lnTo>
                  <a:lnTo>
                    <a:pt x="3746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13"/>
            <p:cNvSpPr/>
            <p:nvPr/>
          </p:nvSpPr>
          <p:spPr>
            <a:xfrm>
              <a:off x="5529325" y="35675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463" y="927"/>
                  </a:lnTo>
                  <a:lnTo>
                    <a:pt x="1043" y="1622"/>
                  </a:lnTo>
                  <a:lnTo>
                    <a:pt x="1661" y="2279"/>
                  </a:lnTo>
                  <a:lnTo>
                    <a:pt x="2356" y="2858"/>
                  </a:lnTo>
                  <a:lnTo>
                    <a:pt x="3089" y="3360"/>
                  </a:lnTo>
                  <a:lnTo>
                    <a:pt x="3862" y="3824"/>
                  </a:lnTo>
                  <a:lnTo>
                    <a:pt x="4672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21" y="4905"/>
                  </a:lnTo>
                  <a:lnTo>
                    <a:pt x="7684" y="4943"/>
                  </a:lnTo>
                  <a:lnTo>
                    <a:pt x="8109" y="4982"/>
                  </a:lnTo>
                  <a:lnTo>
                    <a:pt x="8534" y="4943"/>
                  </a:lnTo>
                  <a:lnTo>
                    <a:pt x="8959" y="4905"/>
                  </a:lnTo>
                  <a:lnTo>
                    <a:pt x="9383" y="4866"/>
                  </a:lnTo>
                  <a:lnTo>
                    <a:pt x="9808" y="4750"/>
                  </a:lnTo>
                  <a:lnTo>
                    <a:pt x="10233" y="4634"/>
                  </a:lnTo>
                  <a:lnTo>
                    <a:pt x="10658" y="4480"/>
                  </a:lnTo>
                  <a:lnTo>
                    <a:pt x="11044" y="4326"/>
                  </a:lnTo>
                  <a:lnTo>
                    <a:pt x="11469" y="4094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280" y="3553"/>
                  </a:lnTo>
                  <a:lnTo>
                    <a:pt x="12434" y="3167"/>
                  </a:lnTo>
                  <a:lnTo>
                    <a:pt x="12241" y="3167"/>
                  </a:lnTo>
                  <a:lnTo>
                    <a:pt x="12202" y="3128"/>
                  </a:lnTo>
                  <a:lnTo>
                    <a:pt x="12009" y="3128"/>
                  </a:lnTo>
                  <a:lnTo>
                    <a:pt x="11893" y="3167"/>
                  </a:lnTo>
                  <a:lnTo>
                    <a:pt x="11546" y="3437"/>
                  </a:lnTo>
                  <a:lnTo>
                    <a:pt x="11198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01" y="4171"/>
                  </a:lnTo>
                  <a:lnTo>
                    <a:pt x="9615" y="4287"/>
                  </a:lnTo>
                  <a:lnTo>
                    <a:pt x="9190" y="4364"/>
                  </a:lnTo>
                  <a:lnTo>
                    <a:pt x="8766" y="4403"/>
                  </a:lnTo>
                  <a:lnTo>
                    <a:pt x="8341" y="4441"/>
                  </a:lnTo>
                  <a:lnTo>
                    <a:pt x="7916" y="4480"/>
                  </a:lnTo>
                  <a:lnTo>
                    <a:pt x="7453" y="4441"/>
                  </a:lnTo>
                  <a:lnTo>
                    <a:pt x="7028" y="4403"/>
                  </a:lnTo>
                  <a:lnTo>
                    <a:pt x="6603" y="4326"/>
                  </a:lnTo>
                  <a:lnTo>
                    <a:pt x="6178" y="4248"/>
                  </a:lnTo>
                  <a:lnTo>
                    <a:pt x="5792" y="4132"/>
                  </a:lnTo>
                  <a:lnTo>
                    <a:pt x="5368" y="4017"/>
                  </a:lnTo>
                  <a:lnTo>
                    <a:pt x="4595" y="3669"/>
                  </a:lnTo>
                  <a:lnTo>
                    <a:pt x="3862" y="3283"/>
                  </a:lnTo>
                  <a:lnTo>
                    <a:pt x="3205" y="2820"/>
                  </a:lnTo>
                  <a:lnTo>
                    <a:pt x="2549" y="2318"/>
                  </a:lnTo>
                  <a:lnTo>
                    <a:pt x="1969" y="1777"/>
                  </a:lnTo>
                  <a:lnTo>
                    <a:pt x="1352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13"/>
            <p:cNvSpPr/>
            <p:nvPr/>
          </p:nvSpPr>
          <p:spPr>
            <a:xfrm>
              <a:off x="5445325" y="3267275"/>
              <a:ext cx="624625" cy="344650"/>
            </a:xfrm>
            <a:custGeom>
              <a:avLst/>
              <a:gdLst/>
              <a:ahLst/>
              <a:cxnLst/>
              <a:rect l="l" t="t" r="r" b="b"/>
              <a:pathLst>
                <a:path w="24985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03" y="2008"/>
                  </a:lnTo>
                  <a:lnTo>
                    <a:pt x="23787" y="2124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170" y="2086"/>
                  </a:lnTo>
                  <a:lnTo>
                    <a:pt x="23054" y="1970"/>
                  </a:lnTo>
                  <a:lnTo>
                    <a:pt x="22976" y="1815"/>
                  </a:lnTo>
                  <a:lnTo>
                    <a:pt x="22938" y="1622"/>
                  </a:lnTo>
                  <a:lnTo>
                    <a:pt x="22976" y="1429"/>
                  </a:lnTo>
                  <a:lnTo>
                    <a:pt x="23015" y="1236"/>
                  </a:lnTo>
                  <a:lnTo>
                    <a:pt x="23131" y="1082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42"/>
                  </a:lnTo>
                  <a:lnTo>
                    <a:pt x="24289" y="3090"/>
                  </a:lnTo>
                  <a:lnTo>
                    <a:pt x="24367" y="3437"/>
                  </a:lnTo>
                  <a:lnTo>
                    <a:pt x="24405" y="3785"/>
                  </a:lnTo>
                  <a:lnTo>
                    <a:pt x="24173" y="3707"/>
                  </a:lnTo>
                  <a:lnTo>
                    <a:pt x="23942" y="3592"/>
                  </a:lnTo>
                  <a:lnTo>
                    <a:pt x="23826" y="3514"/>
                  </a:lnTo>
                  <a:lnTo>
                    <a:pt x="23787" y="3399"/>
                  </a:lnTo>
                  <a:lnTo>
                    <a:pt x="23710" y="3283"/>
                  </a:lnTo>
                  <a:lnTo>
                    <a:pt x="23672" y="3128"/>
                  </a:lnTo>
                  <a:lnTo>
                    <a:pt x="23710" y="2897"/>
                  </a:lnTo>
                  <a:lnTo>
                    <a:pt x="23787" y="2704"/>
                  </a:lnTo>
                  <a:lnTo>
                    <a:pt x="23903" y="2549"/>
                  </a:lnTo>
                  <a:lnTo>
                    <a:pt x="24096" y="2433"/>
                  </a:lnTo>
                  <a:close/>
                  <a:moveTo>
                    <a:pt x="16142" y="4943"/>
                  </a:moveTo>
                  <a:lnTo>
                    <a:pt x="16257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28" y="5252"/>
                  </a:lnTo>
                  <a:lnTo>
                    <a:pt x="16566" y="5407"/>
                  </a:lnTo>
                  <a:lnTo>
                    <a:pt x="16296" y="5407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40" y="5368"/>
                  </a:lnTo>
                  <a:lnTo>
                    <a:pt x="15678" y="5252"/>
                  </a:lnTo>
                  <a:lnTo>
                    <a:pt x="15755" y="5136"/>
                  </a:lnTo>
                  <a:lnTo>
                    <a:pt x="15833" y="5059"/>
                  </a:lnTo>
                  <a:lnTo>
                    <a:pt x="15949" y="5020"/>
                  </a:lnTo>
                  <a:lnTo>
                    <a:pt x="16026" y="4982"/>
                  </a:lnTo>
                  <a:lnTo>
                    <a:pt x="16142" y="4943"/>
                  </a:lnTo>
                  <a:close/>
                  <a:moveTo>
                    <a:pt x="24444" y="4248"/>
                  </a:moveTo>
                  <a:lnTo>
                    <a:pt x="24405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07"/>
                  </a:lnTo>
                  <a:lnTo>
                    <a:pt x="23903" y="5252"/>
                  </a:lnTo>
                  <a:lnTo>
                    <a:pt x="23787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865" y="4596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763" y="4866"/>
                  </a:lnTo>
                  <a:lnTo>
                    <a:pt x="17879" y="4905"/>
                  </a:lnTo>
                  <a:lnTo>
                    <a:pt x="17957" y="4982"/>
                  </a:lnTo>
                  <a:lnTo>
                    <a:pt x="18072" y="5175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484"/>
                  </a:lnTo>
                  <a:lnTo>
                    <a:pt x="17030" y="5407"/>
                  </a:lnTo>
                  <a:lnTo>
                    <a:pt x="17030" y="5291"/>
                  </a:lnTo>
                  <a:lnTo>
                    <a:pt x="17107" y="5136"/>
                  </a:lnTo>
                  <a:lnTo>
                    <a:pt x="17184" y="5059"/>
                  </a:lnTo>
                  <a:lnTo>
                    <a:pt x="17261" y="4943"/>
                  </a:lnTo>
                  <a:lnTo>
                    <a:pt x="17377" y="4866"/>
                  </a:lnTo>
                  <a:lnTo>
                    <a:pt x="17493" y="4827"/>
                  </a:lnTo>
                  <a:close/>
                  <a:moveTo>
                    <a:pt x="14558" y="5291"/>
                  </a:moveTo>
                  <a:lnTo>
                    <a:pt x="14674" y="5329"/>
                  </a:lnTo>
                  <a:lnTo>
                    <a:pt x="14790" y="5368"/>
                  </a:lnTo>
                  <a:lnTo>
                    <a:pt x="14906" y="5445"/>
                  </a:lnTo>
                  <a:lnTo>
                    <a:pt x="14983" y="5522"/>
                  </a:lnTo>
                  <a:lnTo>
                    <a:pt x="15060" y="5677"/>
                  </a:lnTo>
                  <a:lnTo>
                    <a:pt x="14520" y="5870"/>
                  </a:lnTo>
                  <a:lnTo>
                    <a:pt x="14056" y="6102"/>
                  </a:lnTo>
                  <a:lnTo>
                    <a:pt x="14018" y="6024"/>
                  </a:lnTo>
                  <a:lnTo>
                    <a:pt x="14018" y="5793"/>
                  </a:lnTo>
                  <a:lnTo>
                    <a:pt x="14095" y="5600"/>
                  </a:lnTo>
                  <a:lnTo>
                    <a:pt x="14249" y="5445"/>
                  </a:lnTo>
                  <a:lnTo>
                    <a:pt x="14327" y="5368"/>
                  </a:lnTo>
                  <a:lnTo>
                    <a:pt x="14443" y="5329"/>
                  </a:lnTo>
                  <a:lnTo>
                    <a:pt x="14558" y="5291"/>
                  </a:lnTo>
                  <a:close/>
                  <a:moveTo>
                    <a:pt x="19076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47" y="5793"/>
                  </a:lnTo>
                  <a:lnTo>
                    <a:pt x="19385" y="5986"/>
                  </a:lnTo>
                  <a:lnTo>
                    <a:pt x="19347" y="6140"/>
                  </a:lnTo>
                  <a:lnTo>
                    <a:pt x="18574" y="5831"/>
                  </a:lnTo>
                  <a:lnTo>
                    <a:pt x="18613" y="5715"/>
                  </a:lnTo>
                  <a:lnTo>
                    <a:pt x="18652" y="5638"/>
                  </a:lnTo>
                  <a:lnTo>
                    <a:pt x="18806" y="5522"/>
                  </a:lnTo>
                  <a:lnTo>
                    <a:pt x="18999" y="5484"/>
                  </a:lnTo>
                  <a:close/>
                  <a:moveTo>
                    <a:pt x="20312" y="6063"/>
                  </a:moveTo>
                  <a:lnTo>
                    <a:pt x="20428" y="6102"/>
                  </a:lnTo>
                  <a:lnTo>
                    <a:pt x="20544" y="6179"/>
                  </a:lnTo>
                  <a:lnTo>
                    <a:pt x="20660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53" y="6913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10" y="6256"/>
                  </a:lnTo>
                  <a:lnTo>
                    <a:pt x="19887" y="6179"/>
                  </a:lnTo>
                  <a:lnTo>
                    <a:pt x="19964" y="6102"/>
                  </a:lnTo>
                  <a:lnTo>
                    <a:pt x="20080" y="6063"/>
                  </a:lnTo>
                  <a:close/>
                  <a:moveTo>
                    <a:pt x="23710" y="5870"/>
                  </a:moveTo>
                  <a:lnTo>
                    <a:pt x="23942" y="5986"/>
                  </a:lnTo>
                  <a:lnTo>
                    <a:pt x="24058" y="5986"/>
                  </a:lnTo>
                  <a:lnTo>
                    <a:pt x="23903" y="6295"/>
                  </a:lnTo>
                  <a:lnTo>
                    <a:pt x="23710" y="6565"/>
                  </a:lnTo>
                  <a:lnTo>
                    <a:pt x="23478" y="6797"/>
                  </a:lnTo>
                  <a:lnTo>
                    <a:pt x="23247" y="6990"/>
                  </a:lnTo>
                  <a:lnTo>
                    <a:pt x="23208" y="6913"/>
                  </a:lnTo>
                  <a:lnTo>
                    <a:pt x="23054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092" y="6063"/>
                  </a:lnTo>
                  <a:lnTo>
                    <a:pt x="23170" y="5986"/>
                  </a:lnTo>
                  <a:lnTo>
                    <a:pt x="23285" y="5947"/>
                  </a:lnTo>
                  <a:lnTo>
                    <a:pt x="23478" y="5870"/>
                  </a:lnTo>
                  <a:close/>
                  <a:moveTo>
                    <a:pt x="13207" y="6102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670" y="6333"/>
                  </a:lnTo>
                  <a:lnTo>
                    <a:pt x="13130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3"/>
                  </a:lnTo>
                  <a:lnTo>
                    <a:pt x="12628" y="6797"/>
                  </a:lnTo>
                  <a:lnTo>
                    <a:pt x="12628" y="6642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179"/>
                  </a:lnTo>
                  <a:lnTo>
                    <a:pt x="12975" y="6140"/>
                  </a:lnTo>
                  <a:lnTo>
                    <a:pt x="13091" y="6102"/>
                  </a:lnTo>
                  <a:close/>
                  <a:moveTo>
                    <a:pt x="22166" y="6565"/>
                  </a:moveTo>
                  <a:lnTo>
                    <a:pt x="22281" y="6604"/>
                  </a:lnTo>
                  <a:lnTo>
                    <a:pt x="22436" y="6681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1" y="7067"/>
                  </a:lnTo>
                  <a:lnTo>
                    <a:pt x="22899" y="7067"/>
                  </a:lnTo>
                  <a:lnTo>
                    <a:pt x="22976" y="7106"/>
                  </a:lnTo>
                  <a:lnTo>
                    <a:pt x="22938" y="7106"/>
                  </a:lnTo>
                  <a:lnTo>
                    <a:pt x="22552" y="7221"/>
                  </a:lnTo>
                  <a:lnTo>
                    <a:pt x="22166" y="7221"/>
                  </a:lnTo>
                  <a:lnTo>
                    <a:pt x="21779" y="7183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19"/>
                  </a:lnTo>
                  <a:lnTo>
                    <a:pt x="21779" y="6604"/>
                  </a:lnTo>
                  <a:lnTo>
                    <a:pt x="22011" y="6565"/>
                  </a:lnTo>
                  <a:close/>
                  <a:moveTo>
                    <a:pt x="12280" y="7376"/>
                  </a:moveTo>
                  <a:lnTo>
                    <a:pt x="12473" y="7415"/>
                  </a:lnTo>
                  <a:lnTo>
                    <a:pt x="12087" y="7955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24" y="8071"/>
                  </a:lnTo>
                  <a:lnTo>
                    <a:pt x="11624" y="7955"/>
                  </a:lnTo>
                  <a:lnTo>
                    <a:pt x="11662" y="7839"/>
                  </a:lnTo>
                  <a:lnTo>
                    <a:pt x="11701" y="7723"/>
                  </a:lnTo>
                  <a:lnTo>
                    <a:pt x="11778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26" y="7415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56" y="9422"/>
                  </a:lnTo>
                  <a:lnTo>
                    <a:pt x="2433" y="9461"/>
                  </a:lnTo>
                  <a:lnTo>
                    <a:pt x="2511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588" y="10002"/>
                  </a:lnTo>
                  <a:lnTo>
                    <a:pt x="2124" y="9886"/>
                  </a:lnTo>
                  <a:lnTo>
                    <a:pt x="1622" y="9886"/>
                  </a:lnTo>
                  <a:lnTo>
                    <a:pt x="1661" y="9731"/>
                  </a:lnTo>
                  <a:lnTo>
                    <a:pt x="1738" y="9616"/>
                  </a:lnTo>
                  <a:lnTo>
                    <a:pt x="1815" y="9538"/>
                  </a:lnTo>
                  <a:lnTo>
                    <a:pt x="1893" y="9461"/>
                  </a:lnTo>
                  <a:lnTo>
                    <a:pt x="2009" y="9384"/>
                  </a:lnTo>
                  <a:lnTo>
                    <a:pt x="2124" y="9345"/>
                  </a:lnTo>
                  <a:close/>
                  <a:moveTo>
                    <a:pt x="11624" y="8998"/>
                  </a:moveTo>
                  <a:lnTo>
                    <a:pt x="11469" y="9500"/>
                  </a:lnTo>
                  <a:lnTo>
                    <a:pt x="11315" y="10002"/>
                  </a:lnTo>
                  <a:lnTo>
                    <a:pt x="11238" y="10272"/>
                  </a:lnTo>
                  <a:lnTo>
                    <a:pt x="11044" y="10079"/>
                  </a:lnTo>
                  <a:lnTo>
                    <a:pt x="10967" y="9809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29" y="9422"/>
                  </a:lnTo>
                  <a:lnTo>
                    <a:pt x="11006" y="9307"/>
                  </a:lnTo>
                  <a:lnTo>
                    <a:pt x="11122" y="9152"/>
                  </a:lnTo>
                  <a:lnTo>
                    <a:pt x="11276" y="9036"/>
                  </a:lnTo>
                  <a:lnTo>
                    <a:pt x="11469" y="8998"/>
                  </a:lnTo>
                  <a:close/>
                  <a:moveTo>
                    <a:pt x="3746" y="9731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2" y="10118"/>
                  </a:lnTo>
                  <a:lnTo>
                    <a:pt x="4171" y="10233"/>
                  </a:lnTo>
                  <a:lnTo>
                    <a:pt x="4132" y="10388"/>
                  </a:lnTo>
                  <a:lnTo>
                    <a:pt x="4094" y="10504"/>
                  </a:lnTo>
                  <a:lnTo>
                    <a:pt x="4017" y="10620"/>
                  </a:lnTo>
                  <a:lnTo>
                    <a:pt x="3862" y="10542"/>
                  </a:lnTo>
                  <a:lnTo>
                    <a:pt x="3476" y="10311"/>
                  </a:lnTo>
                  <a:lnTo>
                    <a:pt x="3051" y="10156"/>
                  </a:lnTo>
                  <a:lnTo>
                    <a:pt x="3128" y="10002"/>
                  </a:lnTo>
                  <a:lnTo>
                    <a:pt x="3244" y="9924"/>
                  </a:lnTo>
                  <a:lnTo>
                    <a:pt x="3360" y="9809"/>
                  </a:lnTo>
                  <a:lnTo>
                    <a:pt x="3476" y="9770"/>
                  </a:lnTo>
                  <a:lnTo>
                    <a:pt x="3630" y="9731"/>
                  </a:lnTo>
                  <a:close/>
                  <a:moveTo>
                    <a:pt x="4827" y="10620"/>
                  </a:moveTo>
                  <a:lnTo>
                    <a:pt x="4905" y="10658"/>
                  </a:lnTo>
                  <a:lnTo>
                    <a:pt x="4982" y="10697"/>
                  </a:lnTo>
                  <a:lnTo>
                    <a:pt x="5059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59" y="11430"/>
                  </a:lnTo>
                  <a:lnTo>
                    <a:pt x="4403" y="10890"/>
                  </a:lnTo>
                  <a:lnTo>
                    <a:pt x="4441" y="10813"/>
                  </a:lnTo>
                  <a:lnTo>
                    <a:pt x="4480" y="10735"/>
                  </a:lnTo>
                  <a:lnTo>
                    <a:pt x="4634" y="10658"/>
                  </a:lnTo>
                  <a:lnTo>
                    <a:pt x="4827" y="10620"/>
                  </a:lnTo>
                  <a:close/>
                  <a:moveTo>
                    <a:pt x="11160" y="10620"/>
                  </a:moveTo>
                  <a:lnTo>
                    <a:pt x="10929" y="11199"/>
                  </a:lnTo>
                  <a:lnTo>
                    <a:pt x="10697" y="11739"/>
                  </a:lnTo>
                  <a:lnTo>
                    <a:pt x="10658" y="11701"/>
                  </a:lnTo>
                  <a:lnTo>
                    <a:pt x="10465" y="11508"/>
                  </a:lnTo>
                  <a:lnTo>
                    <a:pt x="10388" y="11315"/>
                  </a:lnTo>
                  <a:lnTo>
                    <a:pt x="10388" y="11122"/>
                  </a:lnTo>
                  <a:lnTo>
                    <a:pt x="10427" y="10967"/>
                  </a:lnTo>
                  <a:lnTo>
                    <a:pt x="10542" y="10774"/>
                  </a:lnTo>
                  <a:lnTo>
                    <a:pt x="10697" y="10658"/>
                  </a:lnTo>
                  <a:lnTo>
                    <a:pt x="10929" y="10620"/>
                  </a:lnTo>
                  <a:close/>
                  <a:moveTo>
                    <a:pt x="5947" y="11469"/>
                  </a:moveTo>
                  <a:lnTo>
                    <a:pt x="6063" y="11508"/>
                  </a:lnTo>
                  <a:lnTo>
                    <a:pt x="6140" y="11546"/>
                  </a:lnTo>
                  <a:lnTo>
                    <a:pt x="6218" y="11662"/>
                  </a:lnTo>
                  <a:lnTo>
                    <a:pt x="6295" y="11739"/>
                  </a:lnTo>
                  <a:lnTo>
                    <a:pt x="6372" y="11971"/>
                  </a:lnTo>
                  <a:lnTo>
                    <a:pt x="6411" y="12203"/>
                  </a:lnTo>
                  <a:lnTo>
                    <a:pt x="6372" y="12473"/>
                  </a:lnTo>
                  <a:lnTo>
                    <a:pt x="5870" y="12087"/>
                  </a:lnTo>
                  <a:lnTo>
                    <a:pt x="5407" y="11701"/>
                  </a:lnTo>
                  <a:lnTo>
                    <a:pt x="5445" y="11585"/>
                  </a:lnTo>
                  <a:lnTo>
                    <a:pt x="5523" y="11508"/>
                  </a:lnTo>
                  <a:lnTo>
                    <a:pt x="5638" y="11469"/>
                  </a:lnTo>
                  <a:close/>
                  <a:moveTo>
                    <a:pt x="10542" y="12048"/>
                  </a:moveTo>
                  <a:lnTo>
                    <a:pt x="10388" y="12280"/>
                  </a:lnTo>
                  <a:lnTo>
                    <a:pt x="10195" y="12550"/>
                  </a:lnTo>
                  <a:lnTo>
                    <a:pt x="9963" y="12743"/>
                  </a:lnTo>
                  <a:lnTo>
                    <a:pt x="9770" y="12936"/>
                  </a:lnTo>
                  <a:lnTo>
                    <a:pt x="9732" y="12859"/>
                  </a:lnTo>
                  <a:lnTo>
                    <a:pt x="9654" y="12666"/>
                  </a:lnTo>
                  <a:lnTo>
                    <a:pt x="9616" y="12473"/>
                  </a:lnTo>
                  <a:lnTo>
                    <a:pt x="9693" y="12319"/>
                  </a:lnTo>
                  <a:lnTo>
                    <a:pt x="9809" y="12203"/>
                  </a:lnTo>
                  <a:lnTo>
                    <a:pt x="9963" y="12126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37" y="12473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01" y="12821"/>
                  </a:lnTo>
                  <a:lnTo>
                    <a:pt x="7878" y="13014"/>
                  </a:lnTo>
                  <a:lnTo>
                    <a:pt x="7839" y="13207"/>
                  </a:lnTo>
                  <a:lnTo>
                    <a:pt x="7299" y="13014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44" y="12512"/>
                  </a:lnTo>
                  <a:lnTo>
                    <a:pt x="7337" y="12473"/>
                  </a:lnTo>
                  <a:close/>
                  <a:moveTo>
                    <a:pt x="8843" y="12628"/>
                  </a:moveTo>
                  <a:lnTo>
                    <a:pt x="8921" y="12666"/>
                  </a:lnTo>
                  <a:lnTo>
                    <a:pt x="9075" y="12743"/>
                  </a:lnTo>
                  <a:lnTo>
                    <a:pt x="9191" y="12936"/>
                  </a:lnTo>
                  <a:lnTo>
                    <a:pt x="9230" y="13130"/>
                  </a:lnTo>
                  <a:lnTo>
                    <a:pt x="9230" y="13207"/>
                  </a:lnTo>
                  <a:lnTo>
                    <a:pt x="9036" y="13245"/>
                  </a:lnTo>
                  <a:lnTo>
                    <a:pt x="8805" y="13284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03" y="13014"/>
                  </a:lnTo>
                  <a:lnTo>
                    <a:pt x="8419" y="12821"/>
                  </a:lnTo>
                  <a:lnTo>
                    <a:pt x="8534" y="12666"/>
                  </a:lnTo>
                  <a:lnTo>
                    <a:pt x="8650" y="12628"/>
                  </a:lnTo>
                  <a:close/>
                  <a:moveTo>
                    <a:pt x="22861" y="0"/>
                  </a:moveTo>
                  <a:lnTo>
                    <a:pt x="22822" y="78"/>
                  </a:lnTo>
                  <a:lnTo>
                    <a:pt x="22745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783" y="387"/>
                  </a:lnTo>
                  <a:lnTo>
                    <a:pt x="22822" y="387"/>
                  </a:lnTo>
                  <a:lnTo>
                    <a:pt x="22861" y="464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668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22" y="2240"/>
                  </a:lnTo>
                  <a:lnTo>
                    <a:pt x="23015" y="2395"/>
                  </a:lnTo>
                  <a:lnTo>
                    <a:pt x="23247" y="2472"/>
                  </a:lnTo>
                  <a:lnTo>
                    <a:pt x="23478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24" y="3244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862"/>
                  </a:lnTo>
                  <a:lnTo>
                    <a:pt x="23942" y="4016"/>
                  </a:lnTo>
                  <a:lnTo>
                    <a:pt x="23710" y="4209"/>
                  </a:lnTo>
                  <a:lnTo>
                    <a:pt x="23556" y="4480"/>
                  </a:lnTo>
                  <a:lnTo>
                    <a:pt x="23440" y="4750"/>
                  </a:lnTo>
                  <a:lnTo>
                    <a:pt x="23440" y="4866"/>
                  </a:lnTo>
                  <a:lnTo>
                    <a:pt x="23440" y="5020"/>
                  </a:lnTo>
                  <a:lnTo>
                    <a:pt x="23478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70" y="5561"/>
                  </a:lnTo>
                  <a:lnTo>
                    <a:pt x="22938" y="5677"/>
                  </a:lnTo>
                  <a:lnTo>
                    <a:pt x="22783" y="5870"/>
                  </a:lnTo>
                  <a:lnTo>
                    <a:pt x="22668" y="6102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1972" y="6217"/>
                  </a:lnTo>
                  <a:lnTo>
                    <a:pt x="21741" y="6256"/>
                  </a:lnTo>
                  <a:lnTo>
                    <a:pt x="21509" y="6411"/>
                  </a:lnTo>
                  <a:lnTo>
                    <a:pt x="21316" y="6565"/>
                  </a:lnTo>
                  <a:lnTo>
                    <a:pt x="21200" y="6758"/>
                  </a:lnTo>
                  <a:lnTo>
                    <a:pt x="21084" y="6449"/>
                  </a:lnTo>
                  <a:lnTo>
                    <a:pt x="20930" y="6140"/>
                  </a:lnTo>
                  <a:lnTo>
                    <a:pt x="20853" y="5986"/>
                  </a:lnTo>
                  <a:lnTo>
                    <a:pt x="20698" y="5870"/>
                  </a:lnTo>
                  <a:lnTo>
                    <a:pt x="20582" y="5793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42" y="5793"/>
                  </a:lnTo>
                  <a:lnTo>
                    <a:pt x="19887" y="5831"/>
                  </a:lnTo>
                  <a:lnTo>
                    <a:pt x="19733" y="5947"/>
                  </a:lnTo>
                  <a:lnTo>
                    <a:pt x="19694" y="5715"/>
                  </a:lnTo>
                  <a:lnTo>
                    <a:pt x="19617" y="5484"/>
                  </a:lnTo>
                  <a:lnTo>
                    <a:pt x="19462" y="5291"/>
                  </a:lnTo>
                  <a:lnTo>
                    <a:pt x="19347" y="5213"/>
                  </a:lnTo>
                  <a:lnTo>
                    <a:pt x="19231" y="5175"/>
                  </a:lnTo>
                  <a:lnTo>
                    <a:pt x="19038" y="5136"/>
                  </a:lnTo>
                  <a:lnTo>
                    <a:pt x="18806" y="5175"/>
                  </a:lnTo>
                  <a:lnTo>
                    <a:pt x="18613" y="5252"/>
                  </a:lnTo>
                  <a:lnTo>
                    <a:pt x="18458" y="5407"/>
                  </a:lnTo>
                  <a:lnTo>
                    <a:pt x="18458" y="5252"/>
                  </a:lnTo>
                  <a:lnTo>
                    <a:pt x="18420" y="5098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7" y="4557"/>
                  </a:lnTo>
                  <a:lnTo>
                    <a:pt x="17802" y="4518"/>
                  </a:lnTo>
                  <a:lnTo>
                    <a:pt x="17493" y="4518"/>
                  </a:lnTo>
                  <a:lnTo>
                    <a:pt x="17377" y="4557"/>
                  </a:lnTo>
                  <a:lnTo>
                    <a:pt x="17223" y="4634"/>
                  </a:lnTo>
                  <a:lnTo>
                    <a:pt x="17107" y="4711"/>
                  </a:lnTo>
                  <a:lnTo>
                    <a:pt x="17030" y="4827"/>
                  </a:lnTo>
                  <a:lnTo>
                    <a:pt x="16875" y="5059"/>
                  </a:lnTo>
                  <a:lnTo>
                    <a:pt x="16759" y="4905"/>
                  </a:lnTo>
                  <a:lnTo>
                    <a:pt x="16605" y="4789"/>
                  </a:lnTo>
                  <a:lnTo>
                    <a:pt x="16451" y="4673"/>
                  </a:lnTo>
                  <a:lnTo>
                    <a:pt x="16257" y="4634"/>
                  </a:lnTo>
                  <a:lnTo>
                    <a:pt x="16103" y="4634"/>
                  </a:lnTo>
                  <a:lnTo>
                    <a:pt x="15910" y="4673"/>
                  </a:lnTo>
                  <a:lnTo>
                    <a:pt x="15755" y="4750"/>
                  </a:lnTo>
                  <a:lnTo>
                    <a:pt x="15640" y="4827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291"/>
                  </a:lnTo>
                  <a:lnTo>
                    <a:pt x="15374" y="5460"/>
                  </a:lnTo>
                  <a:lnTo>
                    <a:pt x="15331" y="5329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597" y="4943"/>
                  </a:lnTo>
                  <a:lnTo>
                    <a:pt x="14404" y="4943"/>
                  </a:lnTo>
                  <a:lnTo>
                    <a:pt x="14249" y="5020"/>
                  </a:lnTo>
                  <a:lnTo>
                    <a:pt x="14134" y="5098"/>
                  </a:lnTo>
                  <a:lnTo>
                    <a:pt x="14018" y="5175"/>
                  </a:lnTo>
                  <a:lnTo>
                    <a:pt x="13941" y="5291"/>
                  </a:lnTo>
                  <a:lnTo>
                    <a:pt x="13825" y="5522"/>
                  </a:lnTo>
                  <a:lnTo>
                    <a:pt x="13747" y="5831"/>
                  </a:lnTo>
                  <a:lnTo>
                    <a:pt x="13593" y="5754"/>
                  </a:lnTo>
                  <a:lnTo>
                    <a:pt x="13361" y="5677"/>
                  </a:lnTo>
                  <a:lnTo>
                    <a:pt x="13130" y="5677"/>
                  </a:lnTo>
                  <a:lnTo>
                    <a:pt x="12937" y="5715"/>
                  </a:lnTo>
                  <a:lnTo>
                    <a:pt x="12705" y="5831"/>
                  </a:lnTo>
                  <a:lnTo>
                    <a:pt x="12589" y="5947"/>
                  </a:lnTo>
                  <a:lnTo>
                    <a:pt x="12473" y="6063"/>
                  </a:lnTo>
                  <a:lnTo>
                    <a:pt x="12396" y="6217"/>
                  </a:lnTo>
                  <a:lnTo>
                    <a:pt x="12357" y="6333"/>
                  </a:lnTo>
                  <a:lnTo>
                    <a:pt x="12319" y="6526"/>
                  </a:lnTo>
                  <a:lnTo>
                    <a:pt x="12319" y="6681"/>
                  </a:lnTo>
                  <a:lnTo>
                    <a:pt x="12357" y="6835"/>
                  </a:lnTo>
                  <a:lnTo>
                    <a:pt x="12396" y="6990"/>
                  </a:lnTo>
                  <a:lnTo>
                    <a:pt x="12126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469" y="7376"/>
                  </a:lnTo>
                  <a:lnTo>
                    <a:pt x="11392" y="7530"/>
                  </a:lnTo>
                  <a:lnTo>
                    <a:pt x="11315" y="7685"/>
                  </a:lnTo>
                  <a:lnTo>
                    <a:pt x="11276" y="7839"/>
                  </a:lnTo>
                  <a:lnTo>
                    <a:pt x="11276" y="7994"/>
                  </a:lnTo>
                  <a:lnTo>
                    <a:pt x="11276" y="8148"/>
                  </a:lnTo>
                  <a:lnTo>
                    <a:pt x="11315" y="8303"/>
                  </a:lnTo>
                  <a:lnTo>
                    <a:pt x="11392" y="8457"/>
                  </a:lnTo>
                  <a:lnTo>
                    <a:pt x="11469" y="8573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20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02"/>
                  </a:lnTo>
                  <a:lnTo>
                    <a:pt x="10851" y="10233"/>
                  </a:lnTo>
                  <a:lnTo>
                    <a:pt x="10620" y="10272"/>
                  </a:lnTo>
                  <a:lnTo>
                    <a:pt x="10388" y="10388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40" y="11006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56" y="11701"/>
                  </a:lnTo>
                  <a:lnTo>
                    <a:pt x="9925" y="11739"/>
                  </a:lnTo>
                  <a:lnTo>
                    <a:pt x="9693" y="11817"/>
                  </a:lnTo>
                  <a:lnTo>
                    <a:pt x="9500" y="11971"/>
                  </a:lnTo>
                  <a:lnTo>
                    <a:pt x="9423" y="12087"/>
                  </a:lnTo>
                  <a:lnTo>
                    <a:pt x="9345" y="12203"/>
                  </a:lnTo>
                  <a:lnTo>
                    <a:pt x="9307" y="12319"/>
                  </a:lnTo>
                  <a:lnTo>
                    <a:pt x="9307" y="12473"/>
                  </a:lnTo>
                  <a:lnTo>
                    <a:pt x="9152" y="12357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689" y="12280"/>
                  </a:lnTo>
                  <a:lnTo>
                    <a:pt x="8534" y="12319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48" y="12705"/>
                  </a:lnTo>
                  <a:lnTo>
                    <a:pt x="8071" y="12550"/>
                  </a:lnTo>
                  <a:lnTo>
                    <a:pt x="7994" y="12434"/>
                  </a:lnTo>
                  <a:lnTo>
                    <a:pt x="7839" y="12319"/>
                  </a:lnTo>
                  <a:lnTo>
                    <a:pt x="7724" y="12241"/>
                  </a:lnTo>
                  <a:lnTo>
                    <a:pt x="7453" y="12164"/>
                  </a:lnTo>
                  <a:lnTo>
                    <a:pt x="7222" y="12164"/>
                  </a:lnTo>
                  <a:lnTo>
                    <a:pt x="6990" y="12241"/>
                  </a:lnTo>
                  <a:lnTo>
                    <a:pt x="6758" y="12396"/>
                  </a:lnTo>
                  <a:lnTo>
                    <a:pt x="6758" y="12048"/>
                  </a:lnTo>
                  <a:lnTo>
                    <a:pt x="6720" y="11855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488" y="11392"/>
                  </a:lnTo>
                  <a:lnTo>
                    <a:pt x="6372" y="11276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870" y="11122"/>
                  </a:lnTo>
                  <a:lnTo>
                    <a:pt x="5677" y="11160"/>
                  </a:lnTo>
                  <a:lnTo>
                    <a:pt x="5523" y="11199"/>
                  </a:lnTo>
                  <a:lnTo>
                    <a:pt x="5523" y="10967"/>
                  </a:lnTo>
                  <a:lnTo>
                    <a:pt x="5445" y="10697"/>
                  </a:lnTo>
                  <a:lnTo>
                    <a:pt x="5291" y="10504"/>
                  </a:lnTo>
                  <a:lnTo>
                    <a:pt x="5214" y="10426"/>
                  </a:lnTo>
                  <a:lnTo>
                    <a:pt x="5098" y="10349"/>
                  </a:lnTo>
                  <a:lnTo>
                    <a:pt x="4943" y="10311"/>
                  </a:lnTo>
                  <a:lnTo>
                    <a:pt x="4673" y="10311"/>
                  </a:lnTo>
                  <a:lnTo>
                    <a:pt x="4519" y="10349"/>
                  </a:lnTo>
                  <a:lnTo>
                    <a:pt x="4519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22"/>
                  </a:lnTo>
                  <a:lnTo>
                    <a:pt x="3553" y="9422"/>
                  </a:lnTo>
                  <a:lnTo>
                    <a:pt x="3399" y="9461"/>
                  </a:lnTo>
                  <a:lnTo>
                    <a:pt x="3244" y="9538"/>
                  </a:lnTo>
                  <a:lnTo>
                    <a:pt x="3128" y="9616"/>
                  </a:lnTo>
                  <a:lnTo>
                    <a:pt x="2974" y="9731"/>
                  </a:lnTo>
                  <a:lnTo>
                    <a:pt x="2974" y="9616"/>
                  </a:lnTo>
                  <a:lnTo>
                    <a:pt x="2897" y="9422"/>
                  </a:lnTo>
                  <a:lnTo>
                    <a:pt x="2742" y="9268"/>
                  </a:lnTo>
                  <a:lnTo>
                    <a:pt x="2588" y="9114"/>
                  </a:lnTo>
                  <a:lnTo>
                    <a:pt x="2433" y="9036"/>
                  </a:lnTo>
                  <a:lnTo>
                    <a:pt x="2202" y="8998"/>
                  </a:lnTo>
                  <a:lnTo>
                    <a:pt x="2009" y="8998"/>
                  </a:lnTo>
                  <a:lnTo>
                    <a:pt x="1815" y="9075"/>
                  </a:lnTo>
                  <a:lnTo>
                    <a:pt x="1661" y="9191"/>
                  </a:lnTo>
                  <a:lnTo>
                    <a:pt x="1545" y="9345"/>
                  </a:lnTo>
                  <a:lnTo>
                    <a:pt x="1429" y="9500"/>
                  </a:lnTo>
                  <a:lnTo>
                    <a:pt x="1352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889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48" y="10426"/>
                  </a:lnTo>
                  <a:lnTo>
                    <a:pt x="232" y="10581"/>
                  </a:lnTo>
                  <a:lnTo>
                    <a:pt x="78" y="10890"/>
                  </a:lnTo>
                  <a:lnTo>
                    <a:pt x="1" y="11199"/>
                  </a:lnTo>
                  <a:lnTo>
                    <a:pt x="1" y="11546"/>
                  </a:lnTo>
                  <a:lnTo>
                    <a:pt x="39" y="11894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8" y="12782"/>
                  </a:lnTo>
                  <a:lnTo>
                    <a:pt x="773" y="12898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13" y="13130"/>
                  </a:lnTo>
                  <a:lnTo>
                    <a:pt x="1700" y="13168"/>
                  </a:lnTo>
                  <a:lnTo>
                    <a:pt x="2086" y="13091"/>
                  </a:lnTo>
                  <a:lnTo>
                    <a:pt x="2472" y="12975"/>
                  </a:lnTo>
                  <a:lnTo>
                    <a:pt x="2781" y="12782"/>
                  </a:lnTo>
                  <a:lnTo>
                    <a:pt x="3090" y="12512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15" y="11932"/>
                  </a:lnTo>
                  <a:lnTo>
                    <a:pt x="3515" y="11817"/>
                  </a:lnTo>
                  <a:lnTo>
                    <a:pt x="3437" y="11739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8" y="12434"/>
                  </a:lnTo>
                  <a:lnTo>
                    <a:pt x="2317" y="12550"/>
                  </a:lnTo>
                  <a:lnTo>
                    <a:pt x="2009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20" y="12550"/>
                  </a:lnTo>
                  <a:lnTo>
                    <a:pt x="966" y="12434"/>
                  </a:lnTo>
                  <a:lnTo>
                    <a:pt x="812" y="12319"/>
                  </a:lnTo>
                  <a:lnTo>
                    <a:pt x="696" y="12203"/>
                  </a:lnTo>
                  <a:lnTo>
                    <a:pt x="580" y="12048"/>
                  </a:lnTo>
                  <a:lnTo>
                    <a:pt x="541" y="11855"/>
                  </a:lnTo>
                  <a:lnTo>
                    <a:pt x="503" y="11701"/>
                  </a:lnTo>
                  <a:lnTo>
                    <a:pt x="464" y="11546"/>
                  </a:lnTo>
                  <a:lnTo>
                    <a:pt x="464" y="11353"/>
                  </a:lnTo>
                  <a:lnTo>
                    <a:pt x="503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889" y="10620"/>
                  </a:lnTo>
                  <a:lnTo>
                    <a:pt x="1043" y="10504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00" y="10349"/>
                  </a:lnTo>
                  <a:lnTo>
                    <a:pt x="2279" y="10349"/>
                  </a:lnTo>
                  <a:lnTo>
                    <a:pt x="2588" y="10426"/>
                  </a:lnTo>
                  <a:lnTo>
                    <a:pt x="2858" y="10504"/>
                  </a:lnTo>
                  <a:lnTo>
                    <a:pt x="3128" y="10620"/>
                  </a:lnTo>
                  <a:lnTo>
                    <a:pt x="3630" y="10928"/>
                  </a:lnTo>
                  <a:lnTo>
                    <a:pt x="4132" y="11276"/>
                  </a:lnTo>
                  <a:lnTo>
                    <a:pt x="4634" y="11662"/>
                  </a:lnTo>
                  <a:lnTo>
                    <a:pt x="5523" y="12396"/>
                  </a:lnTo>
                  <a:lnTo>
                    <a:pt x="5870" y="12666"/>
                  </a:lnTo>
                  <a:lnTo>
                    <a:pt x="6256" y="12936"/>
                  </a:lnTo>
                  <a:lnTo>
                    <a:pt x="6681" y="13207"/>
                  </a:lnTo>
                  <a:lnTo>
                    <a:pt x="7106" y="13400"/>
                  </a:lnTo>
                  <a:lnTo>
                    <a:pt x="7530" y="13593"/>
                  </a:lnTo>
                  <a:lnTo>
                    <a:pt x="7994" y="13709"/>
                  </a:lnTo>
                  <a:lnTo>
                    <a:pt x="8419" y="13786"/>
                  </a:lnTo>
                  <a:lnTo>
                    <a:pt x="8921" y="13786"/>
                  </a:lnTo>
                  <a:lnTo>
                    <a:pt x="9345" y="13670"/>
                  </a:lnTo>
                  <a:lnTo>
                    <a:pt x="9693" y="13554"/>
                  </a:lnTo>
                  <a:lnTo>
                    <a:pt x="10040" y="13323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890" y="12473"/>
                  </a:lnTo>
                  <a:lnTo>
                    <a:pt x="11122" y="12087"/>
                  </a:lnTo>
                  <a:lnTo>
                    <a:pt x="11315" y="11739"/>
                  </a:lnTo>
                  <a:lnTo>
                    <a:pt x="11508" y="11199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075"/>
                  </a:lnTo>
                  <a:lnTo>
                    <a:pt x="12319" y="8573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45" y="7299"/>
                  </a:lnTo>
                  <a:lnTo>
                    <a:pt x="13632" y="6951"/>
                  </a:lnTo>
                  <a:lnTo>
                    <a:pt x="14018" y="6681"/>
                  </a:lnTo>
                  <a:lnTo>
                    <a:pt x="14443" y="6449"/>
                  </a:lnTo>
                  <a:lnTo>
                    <a:pt x="14867" y="6256"/>
                  </a:lnTo>
                  <a:lnTo>
                    <a:pt x="15331" y="6102"/>
                  </a:lnTo>
                  <a:lnTo>
                    <a:pt x="15794" y="5986"/>
                  </a:lnTo>
                  <a:lnTo>
                    <a:pt x="16296" y="5909"/>
                  </a:lnTo>
                  <a:lnTo>
                    <a:pt x="16875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08"/>
                  </a:lnTo>
                  <a:lnTo>
                    <a:pt x="21741" y="7723"/>
                  </a:lnTo>
                  <a:lnTo>
                    <a:pt x="22127" y="7762"/>
                  </a:lnTo>
                  <a:lnTo>
                    <a:pt x="22552" y="7723"/>
                  </a:lnTo>
                  <a:lnTo>
                    <a:pt x="22976" y="7646"/>
                  </a:lnTo>
                  <a:lnTo>
                    <a:pt x="23363" y="7492"/>
                  </a:lnTo>
                  <a:lnTo>
                    <a:pt x="23710" y="7260"/>
                  </a:lnTo>
                  <a:lnTo>
                    <a:pt x="24058" y="6990"/>
                  </a:lnTo>
                  <a:lnTo>
                    <a:pt x="24328" y="6642"/>
                  </a:lnTo>
                  <a:lnTo>
                    <a:pt x="24560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46" y="5059"/>
                  </a:lnTo>
                  <a:lnTo>
                    <a:pt x="24984" y="4634"/>
                  </a:lnTo>
                  <a:lnTo>
                    <a:pt x="24984" y="4171"/>
                  </a:lnTo>
                  <a:lnTo>
                    <a:pt x="24946" y="3707"/>
                  </a:lnTo>
                  <a:lnTo>
                    <a:pt x="24869" y="3283"/>
                  </a:lnTo>
                  <a:lnTo>
                    <a:pt x="24753" y="2819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45"/>
                  </a:lnTo>
                  <a:lnTo>
                    <a:pt x="24019" y="1159"/>
                  </a:lnTo>
                  <a:lnTo>
                    <a:pt x="23787" y="811"/>
                  </a:lnTo>
                  <a:lnTo>
                    <a:pt x="23942" y="348"/>
                  </a:lnTo>
                  <a:lnTo>
                    <a:pt x="23556" y="232"/>
                  </a:lnTo>
                  <a:lnTo>
                    <a:pt x="23170" y="78"/>
                  </a:lnTo>
                  <a:lnTo>
                    <a:pt x="23131" y="39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13"/>
            <p:cNvSpPr/>
            <p:nvPr/>
          </p:nvSpPr>
          <p:spPr>
            <a:xfrm>
              <a:off x="1687125" y="961000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1"/>
                  </a:moveTo>
                  <a:lnTo>
                    <a:pt x="3438" y="464"/>
                  </a:lnTo>
                  <a:lnTo>
                    <a:pt x="3785" y="657"/>
                  </a:lnTo>
                  <a:lnTo>
                    <a:pt x="4094" y="889"/>
                  </a:lnTo>
                  <a:lnTo>
                    <a:pt x="4364" y="1159"/>
                  </a:lnTo>
                  <a:lnTo>
                    <a:pt x="4635" y="1468"/>
                  </a:lnTo>
                  <a:lnTo>
                    <a:pt x="4866" y="1777"/>
                  </a:lnTo>
                  <a:lnTo>
                    <a:pt x="5059" y="2086"/>
                  </a:lnTo>
                  <a:lnTo>
                    <a:pt x="5253" y="2472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61" y="3592"/>
                  </a:lnTo>
                  <a:lnTo>
                    <a:pt x="5600" y="4017"/>
                  </a:lnTo>
                  <a:lnTo>
                    <a:pt x="5600" y="4403"/>
                  </a:lnTo>
                  <a:lnTo>
                    <a:pt x="5561" y="4828"/>
                  </a:lnTo>
                  <a:lnTo>
                    <a:pt x="5523" y="5214"/>
                  </a:lnTo>
                  <a:lnTo>
                    <a:pt x="5446" y="5639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99"/>
                  </a:lnTo>
                  <a:lnTo>
                    <a:pt x="4519" y="7685"/>
                  </a:lnTo>
                  <a:lnTo>
                    <a:pt x="4249" y="8033"/>
                  </a:lnTo>
                  <a:lnTo>
                    <a:pt x="3940" y="8419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46"/>
                  </a:lnTo>
                  <a:lnTo>
                    <a:pt x="2549" y="9616"/>
                  </a:lnTo>
                  <a:lnTo>
                    <a:pt x="2163" y="9848"/>
                  </a:lnTo>
                  <a:lnTo>
                    <a:pt x="1739" y="10041"/>
                  </a:lnTo>
                  <a:lnTo>
                    <a:pt x="1352" y="10234"/>
                  </a:lnTo>
                  <a:lnTo>
                    <a:pt x="889" y="10427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5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49" y="10234"/>
                  </a:lnTo>
                  <a:lnTo>
                    <a:pt x="2974" y="9963"/>
                  </a:lnTo>
                  <a:lnTo>
                    <a:pt x="3399" y="9654"/>
                  </a:lnTo>
                  <a:lnTo>
                    <a:pt x="3785" y="9307"/>
                  </a:lnTo>
                  <a:lnTo>
                    <a:pt x="4171" y="8921"/>
                  </a:lnTo>
                  <a:lnTo>
                    <a:pt x="4519" y="8535"/>
                  </a:lnTo>
                  <a:lnTo>
                    <a:pt x="4828" y="8148"/>
                  </a:lnTo>
                  <a:lnTo>
                    <a:pt x="5098" y="7685"/>
                  </a:lnTo>
                  <a:lnTo>
                    <a:pt x="5368" y="7260"/>
                  </a:lnTo>
                  <a:lnTo>
                    <a:pt x="5600" y="6797"/>
                  </a:lnTo>
                  <a:lnTo>
                    <a:pt x="5793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94"/>
                  </a:lnTo>
                  <a:lnTo>
                    <a:pt x="6063" y="3669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5" y="2434"/>
                  </a:lnTo>
                  <a:lnTo>
                    <a:pt x="5561" y="2047"/>
                  </a:lnTo>
                  <a:lnTo>
                    <a:pt x="5368" y="1700"/>
                  </a:lnTo>
                  <a:lnTo>
                    <a:pt x="5137" y="1352"/>
                  </a:lnTo>
                  <a:lnTo>
                    <a:pt x="4905" y="1005"/>
                  </a:lnTo>
                  <a:lnTo>
                    <a:pt x="4596" y="734"/>
                  </a:lnTo>
                  <a:lnTo>
                    <a:pt x="4287" y="464"/>
                  </a:lnTo>
                  <a:lnTo>
                    <a:pt x="3940" y="232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13"/>
            <p:cNvSpPr/>
            <p:nvPr/>
          </p:nvSpPr>
          <p:spPr>
            <a:xfrm>
              <a:off x="1657200" y="1227450"/>
              <a:ext cx="61825" cy="90775"/>
            </a:xfrm>
            <a:custGeom>
              <a:avLst/>
              <a:gdLst/>
              <a:ahLst/>
              <a:cxnLst/>
              <a:rect l="l" t="t" r="r" b="b"/>
              <a:pathLst>
                <a:path w="2473" h="3631" extrusionOk="0">
                  <a:moveTo>
                    <a:pt x="1198" y="0"/>
                  </a:moveTo>
                  <a:lnTo>
                    <a:pt x="1082" y="39"/>
                  </a:lnTo>
                  <a:lnTo>
                    <a:pt x="1005" y="39"/>
                  </a:lnTo>
                  <a:lnTo>
                    <a:pt x="966" y="116"/>
                  </a:lnTo>
                  <a:lnTo>
                    <a:pt x="966" y="194"/>
                  </a:lnTo>
                  <a:lnTo>
                    <a:pt x="966" y="232"/>
                  </a:lnTo>
                  <a:lnTo>
                    <a:pt x="850" y="271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5" y="618"/>
                  </a:lnTo>
                  <a:lnTo>
                    <a:pt x="773" y="657"/>
                  </a:lnTo>
                  <a:lnTo>
                    <a:pt x="850" y="734"/>
                  </a:lnTo>
                  <a:lnTo>
                    <a:pt x="1082" y="811"/>
                  </a:lnTo>
                  <a:lnTo>
                    <a:pt x="1275" y="966"/>
                  </a:lnTo>
                  <a:lnTo>
                    <a:pt x="1468" y="1120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70" y="2163"/>
                  </a:lnTo>
                  <a:lnTo>
                    <a:pt x="1932" y="2472"/>
                  </a:lnTo>
                  <a:lnTo>
                    <a:pt x="1816" y="2742"/>
                  </a:lnTo>
                  <a:lnTo>
                    <a:pt x="1739" y="2897"/>
                  </a:lnTo>
                  <a:lnTo>
                    <a:pt x="1661" y="2974"/>
                  </a:lnTo>
                  <a:lnTo>
                    <a:pt x="1545" y="3090"/>
                  </a:lnTo>
                  <a:lnTo>
                    <a:pt x="1391" y="3128"/>
                  </a:lnTo>
                  <a:lnTo>
                    <a:pt x="1237" y="3167"/>
                  </a:lnTo>
                  <a:lnTo>
                    <a:pt x="1043" y="3128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626"/>
                  </a:lnTo>
                  <a:lnTo>
                    <a:pt x="928" y="2472"/>
                  </a:lnTo>
                  <a:lnTo>
                    <a:pt x="1082" y="2356"/>
                  </a:lnTo>
                  <a:lnTo>
                    <a:pt x="1159" y="2279"/>
                  </a:lnTo>
                  <a:lnTo>
                    <a:pt x="1159" y="2163"/>
                  </a:lnTo>
                  <a:lnTo>
                    <a:pt x="1159" y="2047"/>
                  </a:lnTo>
                  <a:lnTo>
                    <a:pt x="1082" y="1970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52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63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48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60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630"/>
                  </a:lnTo>
                  <a:lnTo>
                    <a:pt x="1275" y="3630"/>
                  </a:lnTo>
                  <a:lnTo>
                    <a:pt x="1507" y="3592"/>
                  </a:lnTo>
                  <a:lnTo>
                    <a:pt x="1700" y="3514"/>
                  </a:lnTo>
                  <a:lnTo>
                    <a:pt x="1854" y="3437"/>
                  </a:lnTo>
                  <a:lnTo>
                    <a:pt x="2047" y="3244"/>
                  </a:lnTo>
                  <a:lnTo>
                    <a:pt x="2202" y="3090"/>
                  </a:lnTo>
                  <a:lnTo>
                    <a:pt x="2318" y="2897"/>
                  </a:lnTo>
                  <a:lnTo>
                    <a:pt x="2395" y="2703"/>
                  </a:lnTo>
                  <a:lnTo>
                    <a:pt x="2434" y="2472"/>
                  </a:lnTo>
                  <a:lnTo>
                    <a:pt x="2472" y="2279"/>
                  </a:lnTo>
                  <a:lnTo>
                    <a:pt x="2434" y="2047"/>
                  </a:lnTo>
                  <a:lnTo>
                    <a:pt x="2395" y="1815"/>
                  </a:lnTo>
                  <a:lnTo>
                    <a:pt x="2318" y="1622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13"/>
            <p:cNvSpPr/>
            <p:nvPr/>
          </p:nvSpPr>
          <p:spPr>
            <a:xfrm>
              <a:off x="1569350" y="1258350"/>
              <a:ext cx="92700" cy="136125"/>
            </a:xfrm>
            <a:custGeom>
              <a:avLst/>
              <a:gdLst/>
              <a:ahLst/>
              <a:cxnLst/>
              <a:rect l="l" t="t" r="r" b="b"/>
              <a:pathLst>
                <a:path w="3708" h="5445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67"/>
                  </a:lnTo>
                  <a:lnTo>
                    <a:pt x="1159" y="1815"/>
                  </a:lnTo>
                  <a:lnTo>
                    <a:pt x="1082" y="1892"/>
                  </a:lnTo>
                  <a:lnTo>
                    <a:pt x="1082" y="1969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201"/>
                  </a:lnTo>
                  <a:lnTo>
                    <a:pt x="812" y="2278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510"/>
                  </a:lnTo>
                  <a:lnTo>
                    <a:pt x="966" y="2549"/>
                  </a:lnTo>
                  <a:lnTo>
                    <a:pt x="1198" y="2626"/>
                  </a:lnTo>
                  <a:lnTo>
                    <a:pt x="1430" y="2703"/>
                  </a:lnTo>
                  <a:lnTo>
                    <a:pt x="1623" y="2858"/>
                  </a:lnTo>
                  <a:lnTo>
                    <a:pt x="1816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132"/>
                  </a:lnTo>
                  <a:lnTo>
                    <a:pt x="2009" y="4364"/>
                  </a:lnTo>
                  <a:lnTo>
                    <a:pt x="1893" y="4557"/>
                  </a:lnTo>
                  <a:lnTo>
                    <a:pt x="1739" y="4711"/>
                  </a:lnTo>
                  <a:lnTo>
                    <a:pt x="1545" y="4866"/>
                  </a:lnTo>
                  <a:lnTo>
                    <a:pt x="1314" y="4943"/>
                  </a:lnTo>
                  <a:lnTo>
                    <a:pt x="1198" y="4981"/>
                  </a:lnTo>
                  <a:lnTo>
                    <a:pt x="1082" y="4981"/>
                  </a:lnTo>
                  <a:lnTo>
                    <a:pt x="889" y="4904"/>
                  </a:lnTo>
                  <a:lnTo>
                    <a:pt x="773" y="4788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966" y="4132"/>
                  </a:lnTo>
                  <a:lnTo>
                    <a:pt x="1121" y="4093"/>
                  </a:lnTo>
                  <a:lnTo>
                    <a:pt x="1237" y="4055"/>
                  </a:lnTo>
                  <a:lnTo>
                    <a:pt x="1314" y="3939"/>
                  </a:lnTo>
                  <a:lnTo>
                    <a:pt x="1314" y="3784"/>
                  </a:lnTo>
                  <a:lnTo>
                    <a:pt x="1275" y="3746"/>
                  </a:lnTo>
                  <a:lnTo>
                    <a:pt x="1237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900"/>
                  </a:lnTo>
                  <a:lnTo>
                    <a:pt x="387" y="3977"/>
                  </a:lnTo>
                  <a:lnTo>
                    <a:pt x="310" y="4132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904"/>
                  </a:lnTo>
                  <a:lnTo>
                    <a:pt x="387" y="5097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30" y="5406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41" y="4866"/>
                  </a:lnTo>
                  <a:lnTo>
                    <a:pt x="2395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89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510"/>
                  </a:lnTo>
                  <a:lnTo>
                    <a:pt x="1739" y="2356"/>
                  </a:lnTo>
                  <a:lnTo>
                    <a:pt x="1507" y="2240"/>
                  </a:lnTo>
                  <a:lnTo>
                    <a:pt x="1275" y="2124"/>
                  </a:lnTo>
                  <a:lnTo>
                    <a:pt x="1623" y="2008"/>
                  </a:lnTo>
                  <a:lnTo>
                    <a:pt x="1932" y="1815"/>
                  </a:lnTo>
                  <a:lnTo>
                    <a:pt x="2279" y="1661"/>
                  </a:lnTo>
                  <a:lnTo>
                    <a:pt x="2549" y="1429"/>
                  </a:lnTo>
                  <a:lnTo>
                    <a:pt x="2820" y="1197"/>
                  </a:lnTo>
                  <a:lnTo>
                    <a:pt x="3129" y="966"/>
                  </a:lnTo>
                  <a:lnTo>
                    <a:pt x="3360" y="695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13"/>
            <p:cNvSpPr/>
            <p:nvPr/>
          </p:nvSpPr>
          <p:spPr>
            <a:xfrm>
              <a:off x="1261400" y="125255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194"/>
                  </a:lnTo>
                  <a:lnTo>
                    <a:pt x="503" y="927"/>
                  </a:lnTo>
                  <a:lnTo>
                    <a:pt x="1043" y="1622"/>
                  </a:lnTo>
                  <a:lnTo>
                    <a:pt x="1700" y="2240"/>
                  </a:lnTo>
                  <a:lnTo>
                    <a:pt x="2356" y="2858"/>
                  </a:lnTo>
                  <a:lnTo>
                    <a:pt x="3090" y="3360"/>
                  </a:lnTo>
                  <a:lnTo>
                    <a:pt x="3901" y="3823"/>
                  </a:lnTo>
                  <a:lnTo>
                    <a:pt x="4673" y="4209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05"/>
                  </a:lnTo>
                  <a:lnTo>
                    <a:pt x="7685" y="4943"/>
                  </a:lnTo>
                  <a:lnTo>
                    <a:pt x="8110" y="4982"/>
                  </a:lnTo>
                  <a:lnTo>
                    <a:pt x="8535" y="4943"/>
                  </a:lnTo>
                  <a:lnTo>
                    <a:pt x="8998" y="4905"/>
                  </a:lnTo>
                  <a:lnTo>
                    <a:pt x="9423" y="4866"/>
                  </a:lnTo>
                  <a:lnTo>
                    <a:pt x="9848" y="4750"/>
                  </a:lnTo>
                  <a:lnTo>
                    <a:pt x="10272" y="4634"/>
                  </a:lnTo>
                  <a:lnTo>
                    <a:pt x="10658" y="4480"/>
                  </a:lnTo>
                  <a:lnTo>
                    <a:pt x="11083" y="4325"/>
                  </a:lnTo>
                  <a:lnTo>
                    <a:pt x="11469" y="4094"/>
                  </a:lnTo>
                  <a:lnTo>
                    <a:pt x="11856" y="3862"/>
                  </a:lnTo>
                  <a:lnTo>
                    <a:pt x="12242" y="3592"/>
                  </a:lnTo>
                  <a:lnTo>
                    <a:pt x="12319" y="3514"/>
                  </a:lnTo>
                  <a:lnTo>
                    <a:pt x="12435" y="3167"/>
                  </a:lnTo>
                  <a:lnTo>
                    <a:pt x="12280" y="3167"/>
                  </a:lnTo>
                  <a:lnTo>
                    <a:pt x="12203" y="3128"/>
                  </a:lnTo>
                  <a:lnTo>
                    <a:pt x="12126" y="3090"/>
                  </a:lnTo>
                  <a:lnTo>
                    <a:pt x="12010" y="3128"/>
                  </a:lnTo>
                  <a:lnTo>
                    <a:pt x="11933" y="3167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03"/>
                  </a:lnTo>
                  <a:lnTo>
                    <a:pt x="8342" y="4441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3" y="4325"/>
                  </a:lnTo>
                  <a:lnTo>
                    <a:pt x="6218" y="4248"/>
                  </a:lnTo>
                  <a:lnTo>
                    <a:pt x="5793" y="4132"/>
                  </a:lnTo>
                  <a:lnTo>
                    <a:pt x="5407" y="4016"/>
                  </a:lnTo>
                  <a:lnTo>
                    <a:pt x="4596" y="3669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13"/>
            <p:cNvSpPr/>
            <p:nvPr/>
          </p:nvSpPr>
          <p:spPr>
            <a:xfrm>
              <a:off x="1177425" y="95232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8"/>
                  </a:lnTo>
                  <a:lnTo>
                    <a:pt x="23787" y="2124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47"/>
                  </a:lnTo>
                  <a:lnTo>
                    <a:pt x="23092" y="1931"/>
                  </a:lnTo>
                  <a:lnTo>
                    <a:pt x="23015" y="1815"/>
                  </a:lnTo>
                  <a:lnTo>
                    <a:pt x="22976" y="1622"/>
                  </a:lnTo>
                  <a:lnTo>
                    <a:pt x="22976" y="1429"/>
                  </a:lnTo>
                  <a:lnTo>
                    <a:pt x="23053" y="1236"/>
                  </a:lnTo>
                  <a:lnTo>
                    <a:pt x="23169" y="1081"/>
                  </a:lnTo>
                  <a:lnTo>
                    <a:pt x="23285" y="966"/>
                  </a:lnTo>
                  <a:close/>
                  <a:moveTo>
                    <a:pt x="24096" y="2394"/>
                  </a:moveTo>
                  <a:lnTo>
                    <a:pt x="24212" y="2742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784"/>
                  </a:lnTo>
                  <a:lnTo>
                    <a:pt x="24173" y="3707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3"/>
                  </a:lnTo>
                  <a:lnTo>
                    <a:pt x="23710" y="3128"/>
                  </a:lnTo>
                  <a:lnTo>
                    <a:pt x="23710" y="2896"/>
                  </a:lnTo>
                  <a:lnTo>
                    <a:pt x="23787" y="2703"/>
                  </a:lnTo>
                  <a:lnTo>
                    <a:pt x="23941" y="2549"/>
                  </a:lnTo>
                  <a:lnTo>
                    <a:pt x="24096" y="2394"/>
                  </a:lnTo>
                  <a:close/>
                  <a:moveTo>
                    <a:pt x="16180" y="4943"/>
                  </a:moveTo>
                  <a:lnTo>
                    <a:pt x="16296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66" y="5252"/>
                  </a:lnTo>
                  <a:lnTo>
                    <a:pt x="16566" y="5406"/>
                  </a:lnTo>
                  <a:lnTo>
                    <a:pt x="16296" y="5406"/>
                  </a:lnTo>
                  <a:lnTo>
                    <a:pt x="15678" y="5479"/>
                  </a:lnTo>
                  <a:lnTo>
                    <a:pt x="15678" y="5479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94" y="5136"/>
                  </a:lnTo>
                  <a:lnTo>
                    <a:pt x="15871" y="5059"/>
                  </a:lnTo>
                  <a:lnTo>
                    <a:pt x="15948" y="5020"/>
                  </a:lnTo>
                  <a:lnTo>
                    <a:pt x="16064" y="4943"/>
                  </a:lnTo>
                  <a:close/>
                  <a:moveTo>
                    <a:pt x="24443" y="4209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484"/>
                  </a:lnTo>
                  <a:lnTo>
                    <a:pt x="24057" y="5406"/>
                  </a:lnTo>
                  <a:lnTo>
                    <a:pt x="23903" y="5252"/>
                  </a:lnTo>
                  <a:lnTo>
                    <a:pt x="23826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903" y="4595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09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04"/>
                  </a:lnTo>
                  <a:lnTo>
                    <a:pt x="17995" y="4982"/>
                  </a:lnTo>
                  <a:lnTo>
                    <a:pt x="18111" y="5175"/>
                  </a:lnTo>
                  <a:lnTo>
                    <a:pt x="18149" y="5406"/>
                  </a:lnTo>
                  <a:lnTo>
                    <a:pt x="18072" y="5599"/>
                  </a:lnTo>
                  <a:lnTo>
                    <a:pt x="17570" y="5484"/>
                  </a:lnTo>
                  <a:lnTo>
                    <a:pt x="17029" y="5406"/>
                  </a:lnTo>
                  <a:lnTo>
                    <a:pt x="17068" y="5290"/>
                  </a:lnTo>
                  <a:lnTo>
                    <a:pt x="17107" y="5136"/>
                  </a:lnTo>
                  <a:lnTo>
                    <a:pt x="17184" y="5020"/>
                  </a:lnTo>
                  <a:lnTo>
                    <a:pt x="17300" y="4943"/>
                  </a:lnTo>
                  <a:lnTo>
                    <a:pt x="17416" y="4866"/>
                  </a:lnTo>
                  <a:lnTo>
                    <a:pt x="17531" y="4827"/>
                  </a:lnTo>
                  <a:close/>
                  <a:moveTo>
                    <a:pt x="14597" y="5290"/>
                  </a:moveTo>
                  <a:lnTo>
                    <a:pt x="14713" y="5329"/>
                  </a:lnTo>
                  <a:lnTo>
                    <a:pt x="14828" y="5368"/>
                  </a:lnTo>
                  <a:lnTo>
                    <a:pt x="14944" y="5445"/>
                  </a:lnTo>
                  <a:lnTo>
                    <a:pt x="15021" y="5522"/>
                  </a:lnTo>
                  <a:lnTo>
                    <a:pt x="15060" y="5638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24"/>
                  </a:lnTo>
                  <a:lnTo>
                    <a:pt x="14056" y="5792"/>
                  </a:lnTo>
                  <a:lnTo>
                    <a:pt x="14133" y="5599"/>
                  </a:lnTo>
                  <a:lnTo>
                    <a:pt x="14249" y="5406"/>
                  </a:lnTo>
                  <a:lnTo>
                    <a:pt x="14365" y="5368"/>
                  </a:lnTo>
                  <a:lnTo>
                    <a:pt x="14481" y="5329"/>
                  </a:lnTo>
                  <a:lnTo>
                    <a:pt x="14597" y="5290"/>
                  </a:lnTo>
                  <a:close/>
                  <a:moveTo>
                    <a:pt x="19115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85" y="5792"/>
                  </a:lnTo>
                  <a:lnTo>
                    <a:pt x="19385" y="5986"/>
                  </a:lnTo>
                  <a:lnTo>
                    <a:pt x="19346" y="6140"/>
                  </a:lnTo>
                  <a:lnTo>
                    <a:pt x="18613" y="5792"/>
                  </a:lnTo>
                  <a:lnTo>
                    <a:pt x="18651" y="5715"/>
                  </a:lnTo>
                  <a:lnTo>
                    <a:pt x="18690" y="5638"/>
                  </a:lnTo>
                  <a:lnTo>
                    <a:pt x="18844" y="5522"/>
                  </a:lnTo>
                  <a:lnTo>
                    <a:pt x="18999" y="5484"/>
                  </a:lnTo>
                  <a:close/>
                  <a:moveTo>
                    <a:pt x="20350" y="6063"/>
                  </a:moveTo>
                  <a:lnTo>
                    <a:pt x="20466" y="6101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52" y="6719"/>
                  </a:lnTo>
                  <a:lnTo>
                    <a:pt x="20891" y="6912"/>
                  </a:lnTo>
                  <a:lnTo>
                    <a:pt x="20891" y="6912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48" y="6256"/>
                  </a:lnTo>
                  <a:lnTo>
                    <a:pt x="19887" y="6179"/>
                  </a:lnTo>
                  <a:lnTo>
                    <a:pt x="20003" y="6101"/>
                  </a:lnTo>
                  <a:lnTo>
                    <a:pt x="20080" y="6063"/>
                  </a:lnTo>
                  <a:close/>
                  <a:moveTo>
                    <a:pt x="23748" y="5870"/>
                  </a:moveTo>
                  <a:lnTo>
                    <a:pt x="23941" y="5947"/>
                  </a:lnTo>
                  <a:lnTo>
                    <a:pt x="24019" y="5986"/>
                  </a:lnTo>
                  <a:lnTo>
                    <a:pt x="24096" y="5986"/>
                  </a:lnTo>
                  <a:lnTo>
                    <a:pt x="23941" y="6294"/>
                  </a:lnTo>
                  <a:lnTo>
                    <a:pt x="23748" y="6526"/>
                  </a:lnTo>
                  <a:lnTo>
                    <a:pt x="23517" y="6758"/>
                  </a:lnTo>
                  <a:lnTo>
                    <a:pt x="23246" y="6951"/>
                  </a:lnTo>
                  <a:lnTo>
                    <a:pt x="23208" y="6912"/>
                  </a:lnTo>
                  <a:lnTo>
                    <a:pt x="23092" y="6719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9"/>
                  </a:lnTo>
                  <a:lnTo>
                    <a:pt x="23131" y="6063"/>
                  </a:lnTo>
                  <a:lnTo>
                    <a:pt x="23208" y="5986"/>
                  </a:lnTo>
                  <a:lnTo>
                    <a:pt x="23285" y="5908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2"/>
                  </a:lnTo>
                  <a:lnTo>
                    <a:pt x="12627" y="6796"/>
                  </a:lnTo>
                  <a:lnTo>
                    <a:pt x="12627" y="6642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98" y="6179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681"/>
                  </a:lnTo>
                  <a:lnTo>
                    <a:pt x="22629" y="6835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05"/>
                  </a:lnTo>
                  <a:lnTo>
                    <a:pt x="22551" y="7221"/>
                  </a:lnTo>
                  <a:lnTo>
                    <a:pt x="22165" y="7221"/>
                  </a:lnTo>
                  <a:lnTo>
                    <a:pt x="21779" y="7183"/>
                  </a:lnTo>
                  <a:lnTo>
                    <a:pt x="21393" y="7105"/>
                  </a:lnTo>
                  <a:lnTo>
                    <a:pt x="21509" y="6912"/>
                  </a:lnTo>
                  <a:lnTo>
                    <a:pt x="21625" y="6719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376"/>
                  </a:moveTo>
                  <a:lnTo>
                    <a:pt x="12473" y="7414"/>
                  </a:lnTo>
                  <a:lnTo>
                    <a:pt x="12125" y="7955"/>
                  </a:lnTo>
                  <a:lnTo>
                    <a:pt x="11816" y="8534"/>
                  </a:lnTo>
                  <a:lnTo>
                    <a:pt x="11701" y="8341"/>
                  </a:lnTo>
                  <a:lnTo>
                    <a:pt x="11662" y="8071"/>
                  </a:lnTo>
                  <a:lnTo>
                    <a:pt x="11662" y="7955"/>
                  </a:lnTo>
                  <a:lnTo>
                    <a:pt x="11701" y="7800"/>
                  </a:lnTo>
                  <a:lnTo>
                    <a:pt x="11739" y="7685"/>
                  </a:lnTo>
                  <a:lnTo>
                    <a:pt x="11816" y="7607"/>
                  </a:lnTo>
                  <a:lnTo>
                    <a:pt x="11932" y="7492"/>
                  </a:lnTo>
                  <a:lnTo>
                    <a:pt x="12048" y="7453"/>
                  </a:lnTo>
                  <a:lnTo>
                    <a:pt x="12164" y="7414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94" y="9384"/>
                  </a:lnTo>
                  <a:lnTo>
                    <a:pt x="2472" y="9461"/>
                  </a:lnTo>
                  <a:lnTo>
                    <a:pt x="2549" y="9538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9963"/>
                  </a:lnTo>
                  <a:lnTo>
                    <a:pt x="2124" y="9886"/>
                  </a:lnTo>
                  <a:lnTo>
                    <a:pt x="1661" y="9847"/>
                  </a:lnTo>
                  <a:lnTo>
                    <a:pt x="1699" y="9731"/>
                  </a:lnTo>
                  <a:lnTo>
                    <a:pt x="1738" y="9615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lnTo>
                    <a:pt x="2124" y="9345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01"/>
                  </a:lnTo>
                  <a:lnTo>
                    <a:pt x="11276" y="10272"/>
                  </a:lnTo>
                  <a:lnTo>
                    <a:pt x="11237" y="10233"/>
                  </a:lnTo>
                  <a:lnTo>
                    <a:pt x="11083" y="10040"/>
                  </a:lnTo>
                  <a:lnTo>
                    <a:pt x="10967" y="9808"/>
                  </a:lnTo>
                  <a:lnTo>
                    <a:pt x="10928" y="9693"/>
                  </a:lnTo>
                  <a:lnTo>
                    <a:pt x="10928" y="9538"/>
                  </a:lnTo>
                  <a:lnTo>
                    <a:pt x="10967" y="9422"/>
                  </a:lnTo>
                  <a:lnTo>
                    <a:pt x="11006" y="9306"/>
                  </a:lnTo>
                  <a:lnTo>
                    <a:pt x="11121" y="9152"/>
                  </a:lnTo>
                  <a:lnTo>
                    <a:pt x="11276" y="9036"/>
                  </a:lnTo>
                  <a:lnTo>
                    <a:pt x="11469" y="8997"/>
                  </a:lnTo>
                  <a:close/>
                  <a:moveTo>
                    <a:pt x="3785" y="9731"/>
                  </a:moveTo>
                  <a:lnTo>
                    <a:pt x="3900" y="9770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71" y="10117"/>
                  </a:lnTo>
                  <a:lnTo>
                    <a:pt x="4171" y="10233"/>
                  </a:lnTo>
                  <a:lnTo>
                    <a:pt x="4171" y="10388"/>
                  </a:lnTo>
                  <a:lnTo>
                    <a:pt x="4132" y="10503"/>
                  </a:lnTo>
                  <a:lnTo>
                    <a:pt x="4055" y="10619"/>
                  </a:lnTo>
                  <a:lnTo>
                    <a:pt x="3900" y="10542"/>
                  </a:lnTo>
                  <a:lnTo>
                    <a:pt x="3514" y="10310"/>
                  </a:lnTo>
                  <a:lnTo>
                    <a:pt x="3089" y="10117"/>
                  </a:lnTo>
                  <a:lnTo>
                    <a:pt x="3167" y="10001"/>
                  </a:lnTo>
                  <a:lnTo>
                    <a:pt x="3244" y="9886"/>
                  </a:lnTo>
                  <a:lnTo>
                    <a:pt x="3360" y="9808"/>
                  </a:lnTo>
                  <a:lnTo>
                    <a:pt x="3514" y="9770"/>
                  </a:lnTo>
                  <a:lnTo>
                    <a:pt x="3630" y="9731"/>
                  </a:lnTo>
                  <a:close/>
                  <a:moveTo>
                    <a:pt x="4827" y="10619"/>
                  </a:moveTo>
                  <a:lnTo>
                    <a:pt x="4943" y="10658"/>
                  </a:lnTo>
                  <a:lnTo>
                    <a:pt x="5020" y="10697"/>
                  </a:lnTo>
                  <a:lnTo>
                    <a:pt x="5097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890"/>
                  </a:lnTo>
                  <a:lnTo>
                    <a:pt x="4441" y="10812"/>
                  </a:lnTo>
                  <a:lnTo>
                    <a:pt x="4518" y="10735"/>
                  </a:lnTo>
                  <a:lnTo>
                    <a:pt x="4673" y="10658"/>
                  </a:lnTo>
                  <a:lnTo>
                    <a:pt x="4827" y="10619"/>
                  </a:lnTo>
                  <a:close/>
                  <a:moveTo>
                    <a:pt x="11160" y="10619"/>
                  </a:moveTo>
                  <a:lnTo>
                    <a:pt x="10967" y="11199"/>
                  </a:lnTo>
                  <a:lnTo>
                    <a:pt x="10735" y="11739"/>
                  </a:lnTo>
                  <a:lnTo>
                    <a:pt x="10697" y="11662"/>
                  </a:lnTo>
                  <a:lnTo>
                    <a:pt x="10504" y="11507"/>
                  </a:lnTo>
                  <a:lnTo>
                    <a:pt x="10426" y="11314"/>
                  </a:lnTo>
                  <a:lnTo>
                    <a:pt x="10388" y="11121"/>
                  </a:lnTo>
                  <a:lnTo>
                    <a:pt x="10465" y="10928"/>
                  </a:lnTo>
                  <a:lnTo>
                    <a:pt x="10581" y="10774"/>
                  </a:lnTo>
                  <a:lnTo>
                    <a:pt x="10735" y="10658"/>
                  </a:lnTo>
                  <a:lnTo>
                    <a:pt x="10928" y="10619"/>
                  </a:lnTo>
                  <a:close/>
                  <a:moveTo>
                    <a:pt x="5754" y="11430"/>
                  </a:moveTo>
                  <a:lnTo>
                    <a:pt x="5986" y="11469"/>
                  </a:lnTo>
                  <a:lnTo>
                    <a:pt x="6063" y="11507"/>
                  </a:lnTo>
                  <a:lnTo>
                    <a:pt x="6179" y="11546"/>
                  </a:lnTo>
                  <a:lnTo>
                    <a:pt x="6256" y="11662"/>
                  </a:lnTo>
                  <a:lnTo>
                    <a:pt x="6333" y="11739"/>
                  </a:lnTo>
                  <a:lnTo>
                    <a:pt x="6410" y="11971"/>
                  </a:lnTo>
                  <a:lnTo>
                    <a:pt x="6410" y="12203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84" y="11585"/>
                  </a:lnTo>
                  <a:lnTo>
                    <a:pt x="5561" y="11507"/>
                  </a:lnTo>
                  <a:lnTo>
                    <a:pt x="5638" y="11469"/>
                  </a:lnTo>
                  <a:lnTo>
                    <a:pt x="5754" y="11430"/>
                  </a:lnTo>
                  <a:close/>
                  <a:moveTo>
                    <a:pt x="10542" y="12009"/>
                  </a:moveTo>
                  <a:lnTo>
                    <a:pt x="10388" y="12280"/>
                  </a:lnTo>
                  <a:lnTo>
                    <a:pt x="10195" y="12511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27"/>
                  </a:lnTo>
                  <a:lnTo>
                    <a:pt x="9654" y="12473"/>
                  </a:lnTo>
                  <a:lnTo>
                    <a:pt x="9693" y="12318"/>
                  </a:lnTo>
                  <a:lnTo>
                    <a:pt x="9808" y="12203"/>
                  </a:lnTo>
                  <a:lnTo>
                    <a:pt x="9963" y="12125"/>
                  </a:lnTo>
                  <a:lnTo>
                    <a:pt x="10156" y="12087"/>
                  </a:lnTo>
                  <a:lnTo>
                    <a:pt x="10542" y="12009"/>
                  </a:lnTo>
                  <a:close/>
                  <a:moveTo>
                    <a:pt x="7376" y="12473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168"/>
                  </a:lnTo>
                  <a:lnTo>
                    <a:pt x="7337" y="12975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83" y="12511"/>
                  </a:lnTo>
                  <a:lnTo>
                    <a:pt x="7376" y="12473"/>
                  </a:lnTo>
                  <a:close/>
                  <a:moveTo>
                    <a:pt x="8959" y="12627"/>
                  </a:moveTo>
                  <a:lnTo>
                    <a:pt x="9113" y="12743"/>
                  </a:lnTo>
                  <a:lnTo>
                    <a:pt x="9229" y="12936"/>
                  </a:lnTo>
                  <a:lnTo>
                    <a:pt x="9268" y="13091"/>
                  </a:lnTo>
                  <a:lnTo>
                    <a:pt x="9268" y="13207"/>
                  </a:lnTo>
                  <a:lnTo>
                    <a:pt x="9036" y="13245"/>
                  </a:lnTo>
                  <a:lnTo>
                    <a:pt x="8804" y="13284"/>
                  </a:lnTo>
                  <a:lnTo>
                    <a:pt x="8302" y="13284"/>
                  </a:lnTo>
                  <a:lnTo>
                    <a:pt x="8341" y="13207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666"/>
                  </a:lnTo>
                  <a:lnTo>
                    <a:pt x="8650" y="12627"/>
                  </a:lnTo>
                  <a:close/>
                  <a:moveTo>
                    <a:pt x="22899" y="0"/>
                  </a:moveTo>
                  <a:lnTo>
                    <a:pt x="22822" y="77"/>
                  </a:lnTo>
                  <a:lnTo>
                    <a:pt x="22783" y="116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386"/>
                  </a:lnTo>
                  <a:lnTo>
                    <a:pt x="22860" y="425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629" y="1506"/>
                  </a:lnTo>
                  <a:lnTo>
                    <a:pt x="22629" y="1699"/>
                  </a:lnTo>
                  <a:lnTo>
                    <a:pt x="22629" y="1854"/>
                  </a:lnTo>
                  <a:lnTo>
                    <a:pt x="22706" y="2047"/>
                  </a:lnTo>
                  <a:lnTo>
                    <a:pt x="22860" y="2240"/>
                  </a:lnTo>
                  <a:lnTo>
                    <a:pt x="23053" y="2394"/>
                  </a:lnTo>
                  <a:lnTo>
                    <a:pt x="23285" y="2472"/>
                  </a:lnTo>
                  <a:lnTo>
                    <a:pt x="23517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44"/>
                  </a:lnTo>
                  <a:lnTo>
                    <a:pt x="23439" y="3476"/>
                  </a:lnTo>
                  <a:lnTo>
                    <a:pt x="23594" y="3707"/>
                  </a:lnTo>
                  <a:lnTo>
                    <a:pt x="23748" y="3862"/>
                  </a:lnTo>
                  <a:lnTo>
                    <a:pt x="23980" y="3978"/>
                  </a:lnTo>
                  <a:lnTo>
                    <a:pt x="23748" y="4209"/>
                  </a:lnTo>
                  <a:lnTo>
                    <a:pt x="23555" y="4441"/>
                  </a:lnTo>
                  <a:lnTo>
                    <a:pt x="23478" y="4750"/>
                  </a:lnTo>
                  <a:lnTo>
                    <a:pt x="23439" y="4866"/>
                  </a:lnTo>
                  <a:lnTo>
                    <a:pt x="23439" y="5020"/>
                  </a:lnTo>
                  <a:lnTo>
                    <a:pt x="23517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69" y="5561"/>
                  </a:lnTo>
                  <a:lnTo>
                    <a:pt x="22976" y="5677"/>
                  </a:lnTo>
                  <a:lnTo>
                    <a:pt x="22822" y="5870"/>
                  </a:lnTo>
                  <a:lnTo>
                    <a:pt x="22706" y="6101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2165" y="6179"/>
                  </a:lnTo>
                  <a:lnTo>
                    <a:pt x="21972" y="6217"/>
                  </a:lnTo>
                  <a:lnTo>
                    <a:pt x="21740" y="6256"/>
                  </a:lnTo>
                  <a:lnTo>
                    <a:pt x="21547" y="6372"/>
                  </a:lnTo>
                  <a:lnTo>
                    <a:pt x="21354" y="6565"/>
                  </a:lnTo>
                  <a:lnTo>
                    <a:pt x="21200" y="6758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5986"/>
                  </a:lnTo>
                  <a:lnTo>
                    <a:pt x="20736" y="5870"/>
                  </a:lnTo>
                  <a:lnTo>
                    <a:pt x="20582" y="5792"/>
                  </a:lnTo>
                  <a:lnTo>
                    <a:pt x="20428" y="5754"/>
                  </a:lnTo>
                  <a:lnTo>
                    <a:pt x="20080" y="5754"/>
                  </a:lnTo>
                  <a:lnTo>
                    <a:pt x="19887" y="5831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4"/>
                  </a:lnTo>
                  <a:lnTo>
                    <a:pt x="19462" y="5290"/>
                  </a:lnTo>
                  <a:lnTo>
                    <a:pt x="19385" y="5213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52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58" y="5097"/>
                  </a:lnTo>
                  <a:lnTo>
                    <a:pt x="18381" y="4982"/>
                  </a:lnTo>
                  <a:lnTo>
                    <a:pt x="18304" y="4827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6" y="4557"/>
                  </a:lnTo>
                  <a:lnTo>
                    <a:pt x="17802" y="4518"/>
                  </a:lnTo>
                  <a:lnTo>
                    <a:pt x="17531" y="4518"/>
                  </a:lnTo>
                  <a:lnTo>
                    <a:pt x="17377" y="4557"/>
                  </a:lnTo>
                  <a:lnTo>
                    <a:pt x="17261" y="4634"/>
                  </a:lnTo>
                  <a:lnTo>
                    <a:pt x="17145" y="4711"/>
                  </a:lnTo>
                  <a:lnTo>
                    <a:pt x="17029" y="4827"/>
                  </a:lnTo>
                  <a:lnTo>
                    <a:pt x="16875" y="5059"/>
                  </a:lnTo>
                  <a:lnTo>
                    <a:pt x="16759" y="4904"/>
                  </a:lnTo>
                  <a:lnTo>
                    <a:pt x="16605" y="4788"/>
                  </a:lnTo>
                  <a:lnTo>
                    <a:pt x="16450" y="4673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27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290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29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43"/>
                  </a:lnTo>
                  <a:lnTo>
                    <a:pt x="14288" y="5020"/>
                  </a:lnTo>
                  <a:lnTo>
                    <a:pt x="14172" y="5059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22"/>
                  </a:lnTo>
                  <a:lnTo>
                    <a:pt x="13786" y="5831"/>
                  </a:lnTo>
                  <a:lnTo>
                    <a:pt x="13593" y="5715"/>
                  </a:lnTo>
                  <a:lnTo>
                    <a:pt x="13361" y="5677"/>
                  </a:lnTo>
                  <a:lnTo>
                    <a:pt x="13168" y="5677"/>
                  </a:lnTo>
                  <a:lnTo>
                    <a:pt x="12936" y="5715"/>
                  </a:lnTo>
                  <a:lnTo>
                    <a:pt x="12743" y="5831"/>
                  </a:lnTo>
                  <a:lnTo>
                    <a:pt x="12627" y="5908"/>
                  </a:lnTo>
                  <a:lnTo>
                    <a:pt x="12511" y="6063"/>
                  </a:lnTo>
                  <a:lnTo>
                    <a:pt x="12434" y="6179"/>
                  </a:lnTo>
                  <a:lnTo>
                    <a:pt x="12357" y="6333"/>
                  </a:lnTo>
                  <a:lnTo>
                    <a:pt x="12357" y="6488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6990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376"/>
                  </a:lnTo>
                  <a:lnTo>
                    <a:pt x="11430" y="7530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314" y="7994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18"/>
                  </a:lnTo>
                  <a:lnTo>
                    <a:pt x="11507" y="8573"/>
                  </a:lnTo>
                  <a:lnTo>
                    <a:pt x="11237" y="8650"/>
                  </a:lnTo>
                  <a:lnTo>
                    <a:pt x="10967" y="8766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619" y="9770"/>
                  </a:lnTo>
                  <a:lnTo>
                    <a:pt x="10697" y="10001"/>
                  </a:lnTo>
                  <a:lnTo>
                    <a:pt x="10851" y="10233"/>
                  </a:lnTo>
                  <a:lnTo>
                    <a:pt x="10619" y="10272"/>
                  </a:lnTo>
                  <a:lnTo>
                    <a:pt x="10426" y="10388"/>
                  </a:lnTo>
                  <a:lnTo>
                    <a:pt x="10272" y="10581"/>
                  </a:lnTo>
                  <a:lnTo>
                    <a:pt x="10117" y="10774"/>
                  </a:lnTo>
                  <a:lnTo>
                    <a:pt x="10079" y="10967"/>
                  </a:lnTo>
                  <a:lnTo>
                    <a:pt x="10040" y="11199"/>
                  </a:lnTo>
                  <a:lnTo>
                    <a:pt x="10079" y="11469"/>
                  </a:lnTo>
                  <a:lnTo>
                    <a:pt x="10195" y="11662"/>
                  </a:lnTo>
                  <a:lnTo>
                    <a:pt x="9924" y="11739"/>
                  </a:lnTo>
                  <a:lnTo>
                    <a:pt x="9693" y="11816"/>
                  </a:lnTo>
                  <a:lnTo>
                    <a:pt x="9500" y="11971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57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18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164"/>
                  </a:lnTo>
                  <a:lnTo>
                    <a:pt x="6990" y="12241"/>
                  </a:lnTo>
                  <a:lnTo>
                    <a:pt x="6796" y="12396"/>
                  </a:lnTo>
                  <a:lnTo>
                    <a:pt x="6796" y="12048"/>
                  </a:lnTo>
                  <a:lnTo>
                    <a:pt x="6758" y="11855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392"/>
                  </a:lnTo>
                  <a:lnTo>
                    <a:pt x="6410" y="11276"/>
                  </a:lnTo>
                  <a:lnTo>
                    <a:pt x="6256" y="11199"/>
                  </a:lnTo>
                  <a:lnTo>
                    <a:pt x="6063" y="11160"/>
                  </a:lnTo>
                  <a:lnTo>
                    <a:pt x="5870" y="11121"/>
                  </a:lnTo>
                  <a:lnTo>
                    <a:pt x="5715" y="11160"/>
                  </a:lnTo>
                  <a:lnTo>
                    <a:pt x="5522" y="11199"/>
                  </a:lnTo>
                  <a:lnTo>
                    <a:pt x="5522" y="10928"/>
                  </a:lnTo>
                  <a:lnTo>
                    <a:pt x="5445" y="10697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49"/>
                  </a:lnTo>
                  <a:lnTo>
                    <a:pt x="4943" y="10310"/>
                  </a:lnTo>
                  <a:lnTo>
                    <a:pt x="4673" y="10310"/>
                  </a:lnTo>
                  <a:lnTo>
                    <a:pt x="4557" y="10349"/>
                  </a:lnTo>
                  <a:lnTo>
                    <a:pt x="4518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09" y="9577"/>
                  </a:lnTo>
                  <a:lnTo>
                    <a:pt x="4093" y="9461"/>
                  </a:lnTo>
                  <a:lnTo>
                    <a:pt x="3900" y="9422"/>
                  </a:lnTo>
                  <a:lnTo>
                    <a:pt x="3746" y="9384"/>
                  </a:lnTo>
                  <a:lnTo>
                    <a:pt x="3591" y="9422"/>
                  </a:lnTo>
                  <a:lnTo>
                    <a:pt x="3437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31"/>
                  </a:lnTo>
                  <a:lnTo>
                    <a:pt x="2974" y="9615"/>
                  </a:lnTo>
                  <a:lnTo>
                    <a:pt x="2896" y="9422"/>
                  </a:lnTo>
                  <a:lnTo>
                    <a:pt x="2781" y="9268"/>
                  </a:lnTo>
                  <a:lnTo>
                    <a:pt x="2626" y="9113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8997"/>
                  </a:lnTo>
                  <a:lnTo>
                    <a:pt x="1854" y="9075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499"/>
                  </a:lnTo>
                  <a:lnTo>
                    <a:pt x="1390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272"/>
                  </a:lnTo>
                  <a:lnTo>
                    <a:pt x="386" y="10426"/>
                  </a:lnTo>
                  <a:lnTo>
                    <a:pt x="271" y="10542"/>
                  </a:lnTo>
                  <a:lnTo>
                    <a:pt x="116" y="10851"/>
                  </a:lnTo>
                  <a:lnTo>
                    <a:pt x="39" y="11199"/>
                  </a:lnTo>
                  <a:lnTo>
                    <a:pt x="0" y="11546"/>
                  </a:lnTo>
                  <a:lnTo>
                    <a:pt x="77" y="11894"/>
                  </a:lnTo>
                  <a:lnTo>
                    <a:pt x="193" y="12241"/>
                  </a:lnTo>
                  <a:lnTo>
                    <a:pt x="386" y="12511"/>
                  </a:lnTo>
                  <a:lnTo>
                    <a:pt x="618" y="12782"/>
                  </a:lnTo>
                  <a:lnTo>
                    <a:pt x="811" y="12898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124" y="13091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11"/>
                  </a:lnTo>
                  <a:lnTo>
                    <a:pt x="3360" y="12203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39"/>
                  </a:lnTo>
                  <a:lnTo>
                    <a:pt x="3283" y="11739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50"/>
                  </a:lnTo>
                  <a:lnTo>
                    <a:pt x="2047" y="12666"/>
                  </a:lnTo>
                  <a:lnTo>
                    <a:pt x="1429" y="12666"/>
                  </a:lnTo>
                  <a:lnTo>
                    <a:pt x="1159" y="12550"/>
                  </a:lnTo>
                  <a:lnTo>
                    <a:pt x="966" y="12434"/>
                  </a:lnTo>
                  <a:lnTo>
                    <a:pt x="811" y="12318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55"/>
                  </a:lnTo>
                  <a:lnTo>
                    <a:pt x="502" y="11701"/>
                  </a:lnTo>
                  <a:lnTo>
                    <a:pt x="502" y="11546"/>
                  </a:lnTo>
                  <a:lnTo>
                    <a:pt x="502" y="11353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927" y="10619"/>
                  </a:lnTo>
                  <a:lnTo>
                    <a:pt x="1043" y="10503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317" y="10349"/>
                  </a:lnTo>
                  <a:lnTo>
                    <a:pt x="2587" y="10426"/>
                  </a:lnTo>
                  <a:lnTo>
                    <a:pt x="2858" y="10503"/>
                  </a:lnTo>
                  <a:lnTo>
                    <a:pt x="3128" y="10619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908" y="12666"/>
                  </a:lnTo>
                  <a:lnTo>
                    <a:pt x="6294" y="12936"/>
                  </a:lnTo>
                  <a:lnTo>
                    <a:pt x="6681" y="13207"/>
                  </a:lnTo>
                  <a:lnTo>
                    <a:pt x="7105" y="13400"/>
                  </a:lnTo>
                  <a:lnTo>
                    <a:pt x="7530" y="13593"/>
                  </a:lnTo>
                  <a:lnTo>
                    <a:pt x="7994" y="13708"/>
                  </a:lnTo>
                  <a:lnTo>
                    <a:pt x="8457" y="13786"/>
                  </a:lnTo>
                  <a:lnTo>
                    <a:pt x="8920" y="13747"/>
                  </a:lnTo>
                  <a:lnTo>
                    <a:pt x="9345" y="13670"/>
                  </a:lnTo>
                  <a:lnTo>
                    <a:pt x="9731" y="13515"/>
                  </a:lnTo>
                  <a:lnTo>
                    <a:pt x="10079" y="13322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34"/>
                  </a:lnTo>
                  <a:lnTo>
                    <a:pt x="11121" y="12087"/>
                  </a:lnTo>
                  <a:lnTo>
                    <a:pt x="11314" y="11739"/>
                  </a:lnTo>
                  <a:lnTo>
                    <a:pt x="11507" y="11199"/>
                  </a:lnTo>
                  <a:lnTo>
                    <a:pt x="11662" y="10658"/>
                  </a:lnTo>
                  <a:lnTo>
                    <a:pt x="11971" y="9615"/>
                  </a:lnTo>
                  <a:lnTo>
                    <a:pt x="12164" y="9075"/>
                  </a:lnTo>
                  <a:lnTo>
                    <a:pt x="12357" y="8573"/>
                  </a:lnTo>
                  <a:lnTo>
                    <a:pt x="12627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51"/>
                  </a:lnTo>
                  <a:lnTo>
                    <a:pt x="14017" y="6681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6"/>
                  </a:lnTo>
                  <a:lnTo>
                    <a:pt x="16296" y="5908"/>
                  </a:lnTo>
                  <a:lnTo>
                    <a:pt x="16914" y="5908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2"/>
                  </a:lnTo>
                  <a:lnTo>
                    <a:pt x="21316" y="7607"/>
                  </a:lnTo>
                  <a:lnTo>
                    <a:pt x="21740" y="7685"/>
                  </a:lnTo>
                  <a:lnTo>
                    <a:pt x="22165" y="7723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492"/>
                  </a:lnTo>
                  <a:lnTo>
                    <a:pt x="23748" y="7260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870"/>
                  </a:lnTo>
                  <a:lnTo>
                    <a:pt x="24907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171"/>
                  </a:lnTo>
                  <a:lnTo>
                    <a:pt x="24984" y="3707"/>
                  </a:lnTo>
                  <a:lnTo>
                    <a:pt x="24907" y="3283"/>
                  </a:lnTo>
                  <a:lnTo>
                    <a:pt x="24791" y="2819"/>
                  </a:lnTo>
                  <a:lnTo>
                    <a:pt x="24637" y="2394"/>
                  </a:lnTo>
                  <a:lnTo>
                    <a:pt x="24482" y="1970"/>
                  </a:lnTo>
                  <a:lnTo>
                    <a:pt x="24250" y="1545"/>
                  </a:lnTo>
                  <a:lnTo>
                    <a:pt x="24057" y="1159"/>
                  </a:lnTo>
                  <a:lnTo>
                    <a:pt x="23826" y="811"/>
                  </a:lnTo>
                  <a:lnTo>
                    <a:pt x="23941" y="348"/>
                  </a:lnTo>
                  <a:lnTo>
                    <a:pt x="23594" y="193"/>
                  </a:lnTo>
                  <a:lnTo>
                    <a:pt x="23208" y="77"/>
                  </a:lnTo>
                  <a:lnTo>
                    <a:pt x="23169" y="39"/>
                  </a:lnTo>
                  <a:lnTo>
                    <a:pt x="2309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13"/>
            <p:cNvSpPr/>
            <p:nvPr/>
          </p:nvSpPr>
          <p:spPr>
            <a:xfrm>
              <a:off x="2133125" y="3382150"/>
              <a:ext cx="437350" cy="302200"/>
            </a:xfrm>
            <a:custGeom>
              <a:avLst/>
              <a:gdLst/>
              <a:ahLst/>
              <a:cxnLst/>
              <a:rect l="l" t="t" r="r" b="b"/>
              <a:pathLst>
                <a:path w="17494" h="12088" extrusionOk="0">
                  <a:moveTo>
                    <a:pt x="12087" y="541"/>
                  </a:moveTo>
                  <a:lnTo>
                    <a:pt x="12203" y="580"/>
                  </a:lnTo>
                  <a:lnTo>
                    <a:pt x="12319" y="657"/>
                  </a:lnTo>
                  <a:lnTo>
                    <a:pt x="12628" y="889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93"/>
                  </a:lnTo>
                  <a:lnTo>
                    <a:pt x="13478" y="2279"/>
                  </a:lnTo>
                  <a:lnTo>
                    <a:pt x="13632" y="2665"/>
                  </a:lnTo>
                  <a:lnTo>
                    <a:pt x="13825" y="3476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511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3" y="1738"/>
                  </a:lnTo>
                  <a:lnTo>
                    <a:pt x="11508" y="1429"/>
                  </a:lnTo>
                  <a:lnTo>
                    <a:pt x="11431" y="1082"/>
                  </a:lnTo>
                  <a:lnTo>
                    <a:pt x="11663" y="734"/>
                  </a:lnTo>
                  <a:lnTo>
                    <a:pt x="11779" y="618"/>
                  </a:lnTo>
                  <a:lnTo>
                    <a:pt x="11856" y="541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90" y="1738"/>
                  </a:lnTo>
                  <a:lnTo>
                    <a:pt x="16567" y="1854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704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6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700"/>
                  </a:lnTo>
                  <a:lnTo>
                    <a:pt x="16103" y="1622"/>
                  </a:lnTo>
                  <a:close/>
                  <a:moveTo>
                    <a:pt x="13864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52"/>
                  </a:lnTo>
                  <a:lnTo>
                    <a:pt x="12667" y="5484"/>
                  </a:lnTo>
                  <a:lnTo>
                    <a:pt x="12165" y="5793"/>
                  </a:lnTo>
                  <a:lnTo>
                    <a:pt x="11894" y="5909"/>
                  </a:lnTo>
                  <a:lnTo>
                    <a:pt x="11624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8" y="5291"/>
                  </a:lnTo>
                  <a:lnTo>
                    <a:pt x="11122" y="5098"/>
                  </a:lnTo>
                  <a:lnTo>
                    <a:pt x="11277" y="4982"/>
                  </a:lnTo>
                  <a:lnTo>
                    <a:pt x="11547" y="4750"/>
                  </a:lnTo>
                  <a:lnTo>
                    <a:pt x="11817" y="4673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2" y="5407"/>
                  </a:lnTo>
                  <a:lnTo>
                    <a:pt x="16412" y="5677"/>
                  </a:lnTo>
                  <a:lnTo>
                    <a:pt x="16644" y="6025"/>
                  </a:lnTo>
                  <a:lnTo>
                    <a:pt x="16876" y="6333"/>
                  </a:lnTo>
                  <a:lnTo>
                    <a:pt x="16992" y="6681"/>
                  </a:lnTo>
                  <a:lnTo>
                    <a:pt x="16992" y="6835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374" y="7337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835"/>
                  </a:lnTo>
                  <a:lnTo>
                    <a:pt x="15370" y="6565"/>
                  </a:lnTo>
                  <a:lnTo>
                    <a:pt x="15061" y="6179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78"/>
                  </a:lnTo>
                  <a:lnTo>
                    <a:pt x="11470" y="116"/>
                  </a:lnTo>
                  <a:lnTo>
                    <a:pt x="11354" y="232"/>
                  </a:lnTo>
                  <a:lnTo>
                    <a:pt x="11161" y="425"/>
                  </a:lnTo>
                  <a:lnTo>
                    <a:pt x="11006" y="618"/>
                  </a:lnTo>
                  <a:lnTo>
                    <a:pt x="10929" y="812"/>
                  </a:lnTo>
                  <a:lnTo>
                    <a:pt x="10929" y="1043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700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2" y="2742"/>
                  </a:lnTo>
                  <a:lnTo>
                    <a:pt x="12396" y="3090"/>
                  </a:lnTo>
                  <a:lnTo>
                    <a:pt x="12860" y="3437"/>
                  </a:lnTo>
                  <a:lnTo>
                    <a:pt x="12860" y="3437"/>
                  </a:lnTo>
                  <a:lnTo>
                    <a:pt x="12049" y="3322"/>
                  </a:lnTo>
                  <a:lnTo>
                    <a:pt x="11199" y="3283"/>
                  </a:lnTo>
                  <a:lnTo>
                    <a:pt x="10388" y="3360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45"/>
                  </a:lnTo>
                  <a:lnTo>
                    <a:pt x="9075" y="1622"/>
                  </a:lnTo>
                  <a:lnTo>
                    <a:pt x="9153" y="2124"/>
                  </a:lnTo>
                  <a:lnTo>
                    <a:pt x="9153" y="2626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630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50"/>
                  </a:lnTo>
                  <a:lnTo>
                    <a:pt x="5832" y="5252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51"/>
                  </a:lnTo>
                  <a:lnTo>
                    <a:pt x="3090" y="7724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56"/>
                  </a:lnTo>
                  <a:lnTo>
                    <a:pt x="542" y="10967"/>
                  </a:lnTo>
                  <a:lnTo>
                    <a:pt x="1" y="11817"/>
                  </a:lnTo>
                  <a:lnTo>
                    <a:pt x="349" y="12087"/>
                  </a:lnTo>
                  <a:lnTo>
                    <a:pt x="1546" y="10542"/>
                  </a:lnTo>
                  <a:lnTo>
                    <a:pt x="2743" y="8998"/>
                  </a:lnTo>
                  <a:lnTo>
                    <a:pt x="3360" y="8226"/>
                  </a:lnTo>
                  <a:lnTo>
                    <a:pt x="4017" y="7531"/>
                  </a:lnTo>
                  <a:lnTo>
                    <a:pt x="4712" y="6835"/>
                  </a:lnTo>
                  <a:lnTo>
                    <a:pt x="5484" y="6179"/>
                  </a:lnTo>
                  <a:lnTo>
                    <a:pt x="6257" y="5600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8" y="4441"/>
                  </a:lnTo>
                  <a:lnTo>
                    <a:pt x="8921" y="4287"/>
                  </a:lnTo>
                  <a:lnTo>
                    <a:pt x="9423" y="4132"/>
                  </a:lnTo>
                  <a:lnTo>
                    <a:pt x="9886" y="4017"/>
                  </a:lnTo>
                  <a:lnTo>
                    <a:pt x="10388" y="3939"/>
                  </a:lnTo>
                  <a:lnTo>
                    <a:pt x="10852" y="3862"/>
                  </a:lnTo>
                  <a:lnTo>
                    <a:pt x="11354" y="3823"/>
                  </a:lnTo>
                  <a:lnTo>
                    <a:pt x="11856" y="3823"/>
                  </a:lnTo>
                  <a:lnTo>
                    <a:pt x="12358" y="3862"/>
                  </a:lnTo>
                  <a:lnTo>
                    <a:pt x="12860" y="3939"/>
                  </a:lnTo>
                  <a:lnTo>
                    <a:pt x="12358" y="4017"/>
                  </a:lnTo>
                  <a:lnTo>
                    <a:pt x="11856" y="4132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712"/>
                  </a:lnTo>
                  <a:lnTo>
                    <a:pt x="10697" y="4866"/>
                  </a:lnTo>
                  <a:lnTo>
                    <a:pt x="10543" y="5098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86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3"/>
                  </a:lnTo>
                  <a:lnTo>
                    <a:pt x="11006" y="6449"/>
                  </a:lnTo>
                  <a:lnTo>
                    <a:pt x="11585" y="6449"/>
                  </a:lnTo>
                  <a:lnTo>
                    <a:pt x="11894" y="6372"/>
                  </a:lnTo>
                  <a:lnTo>
                    <a:pt x="12165" y="6295"/>
                  </a:lnTo>
                  <a:lnTo>
                    <a:pt x="12628" y="6063"/>
                  </a:lnTo>
                  <a:lnTo>
                    <a:pt x="13053" y="5831"/>
                  </a:lnTo>
                  <a:lnTo>
                    <a:pt x="13439" y="5523"/>
                  </a:lnTo>
                  <a:lnTo>
                    <a:pt x="13400" y="5561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47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876" y="7878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6"/>
                  </a:lnTo>
                  <a:lnTo>
                    <a:pt x="17378" y="7531"/>
                  </a:lnTo>
                  <a:lnTo>
                    <a:pt x="17416" y="7415"/>
                  </a:lnTo>
                  <a:lnTo>
                    <a:pt x="17455" y="7260"/>
                  </a:lnTo>
                  <a:lnTo>
                    <a:pt x="17494" y="6951"/>
                  </a:lnTo>
                  <a:lnTo>
                    <a:pt x="17416" y="6642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827"/>
                  </a:lnTo>
                  <a:lnTo>
                    <a:pt x="16026" y="4634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39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90"/>
                  </a:lnTo>
                  <a:lnTo>
                    <a:pt x="16914" y="2897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6" y="2202"/>
                  </a:lnTo>
                  <a:lnTo>
                    <a:pt x="17107" y="1931"/>
                  </a:lnTo>
                  <a:lnTo>
                    <a:pt x="17069" y="1700"/>
                  </a:lnTo>
                  <a:lnTo>
                    <a:pt x="16914" y="1507"/>
                  </a:lnTo>
                  <a:lnTo>
                    <a:pt x="16760" y="1352"/>
                  </a:lnTo>
                  <a:lnTo>
                    <a:pt x="16567" y="1236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75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80" y="2472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89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55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13"/>
            <p:cNvSpPr/>
            <p:nvPr/>
          </p:nvSpPr>
          <p:spPr>
            <a:xfrm>
              <a:off x="2371575" y="3521175"/>
              <a:ext cx="106225" cy="123575"/>
            </a:xfrm>
            <a:custGeom>
              <a:avLst/>
              <a:gdLst/>
              <a:ahLst/>
              <a:cxnLst/>
              <a:rect l="l" t="t" r="r" b="b"/>
              <a:pathLst>
                <a:path w="4249" h="4943" extrusionOk="0">
                  <a:moveTo>
                    <a:pt x="3862" y="0"/>
                  </a:moveTo>
                  <a:lnTo>
                    <a:pt x="3592" y="541"/>
                  </a:lnTo>
                  <a:lnTo>
                    <a:pt x="3245" y="1120"/>
                  </a:lnTo>
                  <a:lnTo>
                    <a:pt x="2897" y="1661"/>
                  </a:lnTo>
                  <a:lnTo>
                    <a:pt x="2511" y="2163"/>
                  </a:lnTo>
                  <a:lnTo>
                    <a:pt x="1932" y="2858"/>
                  </a:lnTo>
                  <a:lnTo>
                    <a:pt x="1314" y="3475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48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50"/>
                  </a:lnTo>
                  <a:lnTo>
                    <a:pt x="966" y="4518"/>
                  </a:lnTo>
                  <a:lnTo>
                    <a:pt x="1314" y="4209"/>
                  </a:lnTo>
                  <a:lnTo>
                    <a:pt x="1700" y="3900"/>
                  </a:lnTo>
                  <a:lnTo>
                    <a:pt x="2009" y="3553"/>
                  </a:lnTo>
                  <a:lnTo>
                    <a:pt x="2356" y="3167"/>
                  </a:lnTo>
                  <a:lnTo>
                    <a:pt x="2897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2"/>
                  </a:lnTo>
                  <a:lnTo>
                    <a:pt x="4248" y="155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13"/>
            <p:cNvSpPr/>
            <p:nvPr/>
          </p:nvSpPr>
          <p:spPr>
            <a:xfrm>
              <a:off x="2320425" y="3522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1"/>
                  </a:moveTo>
                  <a:lnTo>
                    <a:pt x="1004" y="310"/>
                  </a:ln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314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507"/>
                  </a:lnTo>
                  <a:lnTo>
                    <a:pt x="579" y="1430"/>
                  </a:lnTo>
                  <a:lnTo>
                    <a:pt x="502" y="1314"/>
                  </a:lnTo>
                  <a:lnTo>
                    <a:pt x="464" y="1236"/>
                  </a:lnTo>
                  <a:lnTo>
                    <a:pt x="425" y="1005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426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1"/>
                  </a:moveTo>
                  <a:lnTo>
                    <a:pt x="850" y="39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117"/>
                  </a:lnTo>
                  <a:lnTo>
                    <a:pt x="271" y="232"/>
                  </a:lnTo>
                  <a:lnTo>
                    <a:pt x="155" y="348"/>
                  </a:lnTo>
                  <a:lnTo>
                    <a:pt x="77" y="541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68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932"/>
                  </a:lnTo>
                  <a:lnTo>
                    <a:pt x="1622" y="1816"/>
                  </a:lnTo>
                  <a:lnTo>
                    <a:pt x="1777" y="1700"/>
                  </a:lnTo>
                  <a:lnTo>
                    <a:pt x="1892" y="1545"/>
                  </a:lnTo>
                  <a:lnTo>
                    <a:pt x="1970" y="1352"/>
                  </a:lnTo>
                  <a:lnTo>
                    <a:pt x="2047" y="1198"/>
                  </a:lnTo>
                  <a:lnTo>
                    <a:pt x="2085" y="1005"/>
                  </a:lnTo>
                  <a:lnTo>
                    <a:pt x="2047" y="812"/>
                  </a:lnTo>
                  <a:lnTo>
                    <a:pt x="1970" y="619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78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13"/>
            <p:cNvSpPr/>
            <p:nvPr/>
          </p:nvSpPr>
          <p:spPr>
            <a:xfrm>
              <a:off x="2264425" y="357522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8"/>
                  </a:lnTo>
                  <a:lnTo>
                    <a:pt x="3939" y="4248"/>
                  </a:lnTo>
                  <a:lnTo>
                    <a:pt x="4017" y="5407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917"/>
                  </a:lnTo>
                  <a:lnTo>
                    <a:pt x="3901" y="8534"/>
                  </a:lnTo>
                  <a:lnTo>
                    <a:pt x="3746" y="9152"/>
                  </a:lnTo>
                  <a:lnTo>
                    <a:pt x="3515" y="9732"/>
                  </a:lnTo>
                  <a:lnTo>
                    <a:pt x="3244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93"/>
                  </a:lnTo>
                  <a:lnTo>
                    <a:pt x="773" y="9384"/>
                  </a:lnTo>
                  <a:lnTo>
                    <a:pt x="696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618" y="2742"/>
                  </a:lnTo>
                  <a:lnTo>
                    <a:pt x="1391" y="2395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39"/>
                  </a:lnTo>
                  <a:lnTo>
                    <a:pt x="3476" y="310"/>
                  </a:lnTo>
                  <a:lnTo>
                    <a:pt x="3051" y="657"/>
                  </a:lnTo>
                  <a:lnTo>
                    <a:pt x="2626" y="966"/>
                  </a:lnTo>
                  <a:lnTo>
                    <a:pt x="2202" y="1313"/>
                  </a:lnTo>
                  <a:lnTo>
                    <a:pt x="1314" y="1893"/>
                  </a:lnTo>
                  <a:lnTo>
                    <a:pt x="425" y="2472"/>
                  </a:lnTo>
                  <a:lnTo>
                    <a:pt x="348" y="2549"/>
                  </a:lnTo>
                  <a:lnTo>
                    <a:pt x="348" y="2626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3"/>
                  </a:lnTo>
                  <a:lnTo>
                    <a:pt x="155" y="4866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4"/>
                  </a:lnTo>
                  <a:lnTo>
                    <a:pt x="1391" y="11199"/>
                  </a:lnTo>
                  <a:lnTo>
                    <a:pt x="1622" y="11315"/>
                  </a:lnTo>
                  <a:lnTo>
                    <a:pt x="1816" y="11392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53"/>
                  </a:lnTo>
                  <a:lnTo>
                    <a:pt x="3051" y="11237"/>
                  </a:lnTo>
                  <a:lnTo>
                    <a:pt x="3283" y="11044"/>
                  </a:lnTo>
                  <a:lnTo>
                    <a:pt x="3476" y="10890"/>
                  </a:lnTo>
                  <a:lnTo>
                    <a:pt x="3669" y="10658"/>
                  </a:lnTo>
                  <a:lnTo>
                    <a:pt x="3823" y="10388"/>
                  </a:lnTo>
                  <a:lnTo>
                    <a:pt x="3978" y="10156"/>
                  </a:lnTo>
                  <a:lnTo>
                    <a:pt x="4171" y="9538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222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57" y="4982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1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39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13"/>
            <p:cNvSpPr/>
            <p:nvPr/>
          </p:nvSpPr>
          <p:spPr>
            <a:xfrm>
              <a:off x="2268300" y="338120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70"/>
                  </a:lnTo>
                  <a:lnTo>
                    <a:pt x="1120" y="463"/>
                  </a:lnTo>
                  <a:lnTo>
                    <a:pt x="850" y="656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64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90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68"/>
                  </a:lnTo>
                  <a:lnTo>
                    <a:pt x="502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815"/>
                  </a:lnTo>
                  <a:lnTo>
                    <a:pt x="888" y="1583"/>
                  </a:lnTo>
                  <a:lnTo>
                    <a:pt x="1043" y="1352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92" y="656"/>
                  </a:lnTo>
                  <a:lnTo>
                    <a:pt x="2124" y="579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5"/>
                  </a:lnTo>
                  <a:lnTo>
                    <a:pt x="3514" y="1158"/>
                  </a:lnTo>
                  <a:lnTo>
                    <a:pt x="3591" y="1390"/>
                  </a:lnTo>
                  <a:lnTo>
                    <a:pt x="3668" y="1660"/>
                  </a:lnTo>
                  <a:lnTo>
                    <a:pt x="4132" y="1583"/>
                  </a:lnTo>
                  <a:lnTo>
                    <a:pt x="4016" y="1197"/>
                  </a:lnTo>
                  <a:lnTo>
                    <a:pt x="3823" y="811"/>
                  </a:lnTo>
                  <a:lnTo>
                    <a:pt x="3630" y="541"/>
                  </a:lnTo>
                  <a:lnTo>
                    <a:pt x="3398" y="270"/>
                  </a:lnTo>
                  <a:lnTo>
                    <a:pt x="3244" y="193"/>
                  </a:lnTo>
                  <a:lnTo>
                    <a:pt x="3089" y="116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13"/>
            <p:cNvSpPr/>
            <p:nvPr/>
          </p:nvSpPr>
          <p:spPr>
            <a:xfrm>
              <a:off x="2141825" y="3698800"/>
              <a:ext cx="126500" cy="70500"/>
            </a:xfrm>
            <a:custGeom>
              <a:avLst/>
              <a:gdLst/>
              <a:ahLst/>
              <a:cxnLst/>
              <a:rect l="l" t="t" r="r" b="b"/>
              <a:pathLst>
                <a:path w="5060" h="2820" extrusionOk="0">
                  <a:moveTo>
                    <a:pt x="4905" y="0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3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0"/>
                  </a:lnTo>
                  <a:lnTo>
                    <a:pt x="1" y="2587"/>
                  </a:lnTo>
                  <a:lnTo>
                    <a:pt x="39" y="2703"/>
                  </a:lnTo>
                  <a:lnTo>
                    <a:pt x="116" y="2781"/>
                  </a:lnTo>
                  <a:lnTo>
                    <a:pt x="387" y="2819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1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13"/>
            <p:cNvSpPr/>
            <p:nvPr/>
          </p:nvSpPr>
          <p:spPr>
            <a:xfrm>
              <a:off x="2258625" y="3569425"/>
              <a:ext cx="44450" cy="43475"/>
            </a:xfrm>
            <a:custGeom>
              <a:avLst/>
              <a:gdLst/>
              <a:ahLst/>
              <a:cxnLst/>
              <a:rect l="l" t="t" r="r" b="b"/>
              <a:pathLst>
                <a:path w="1778" h="1739" extrusionOk="0">
                  <a:moveTo>
                    <a:pt x="773" y="310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9"/>
                  </a:lnTo>
                  <a:lnTo>
                    <a:pt x="1391" y="773"/>
                  </a:lnTo>
                  <a:lnTo>
                    <a:pt x="1391" y="966"/>
                  </a:lnTo>
                  <a:lnTo>
                    <a:pt x="1352" y="1044"/>
                  </a:lnTo>
                  <a:lnTo>
                    <a:pt x="1275" y="1159"/>
                  </a:lnTo>
                  <a:lnTo>
                    <a:pt x="1198" y="1237"/>
                  </a:lnTo>
                  <a:lnTo>
                    <a:pt x="1082" y="1314"/>
                  </a:lnTo>
                  <a:lnTo>
                    <a:pt x="889" y="1352"/>
                  </a:lnTo>
                  <a:lnTo>
                    <a:pt x="696" y="1352"/>
                  </a:lnTo>
                  <a:lnTo>
                    <a:pt x="542" y="1237"/>
                  </a:lnTo>
                  <a:lnTo>
                    <a:pt x="426" y="1082"/>
                  </a:lnTo>
                  <a:lnTo>
                    <a:pt x="387" y="889"/>
                  </a:lnTo>
                  <a:lnTo>
                    <a:pt x="387" y="735"/>
                  </a:lnTo>
                  <a:lnTo>
                    <a:pt x="464" y="580"/>
                  </a:lnTo>
                  <a:lnTo>
                    <a:pt x="542" y="387"/>
                  </a:lnTo>
                  <a:lnTo>
                    <a:pt x="542" y="348"/>
                  </a:lnTo>
                  <a:lnTo>
                    <a:pt x="773" y="310"/>
                  </a:lnTo>
                  <a:close/>
                  <a:moveTo>
                    <a:pt x="773" y="1"/>
                  </a:moveTo>
                  <a:lnTo>
                    <a:pt x="619" y="40"/>
                  </a:lnTo>
                  <a:lnTo>
                    <a:pt x="464" y="117"/>
                  </a:lnTo>
                  <a:lnTo>
                    <a:pt x="426" y="155"/>
                  </a:lnTo>
                  <a:lnTo>
                    <a:pt x="348" y="194"/>
                  </a:lnTo>
                  <a:lnTo>
                    <a:pt x="233" y="271"/>
                  </a:lnTo>
                  <a:lnTo>
                    <a:pt x="117" y="387"/>
                  </a:lnTo>
                  <a:lnTo>
                    <a:pt x="40" y="503"/>
                  </a:lnTo>
                  <a:lnTo>
                    <a:pt x="1" y="657"/>
                  </a:lnTo>
                  <a:lnTo>
                    <a:pt x="1" y="850"/>
                  </a:lnTo>
                  <a:lnTo>
                    <a:pt x="1" y="1005"/>
                  </a:lnTo>
                  <a:lnTo>
                    <a:pt x="40" y="1159"/>
                  </a:lnTo>
                  <a:lnTo>
                    <a:pt x="117" y="1314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9" y="1739"/>
                  </a:lnTo>
                  <a:lnTo>
                    <a:pt x="966" y="1739"/>
                  </a:lnTo>
                  <a:lnTo>
                    <a:pt x="1121" y="1700"/>
                  </a:lnTo>
                  <a:lnTo>
                    <a:pt x="1275" y="1623"/>
                  </a:lnTo>
                  <a:lnTo>
                    <a:pt x="1430" y="1545"/>
                  </a:lnTo>
                  <a:lnTo>
                    <a:pt x="1584" y="1430"/>
                  </a:lnTo>
                  <a:lnTo>
                    <a:pt x="1661" y="1275"/>
                  </a:lnTo>
                  <a:lnTo>
                    <a:pt x="1739" y="1121"/>
                  </a:lnTo>
                  <a:lnTo>
                    <a:pt x="1777" y="928"/>
                  </a:lnTo>
                  <a:lnTo>
                    <a:pt x="1777" y="773"/>
                  </a:lnTo>
                  <a:lnTo>
                    <a:pt x="1739" y="580"/>
                  </a:lnTo>
                  <a:lnTo>
                    <a:pt x="1661" y="426"/>
                  </a:lnTo>
                  <a:lnTo>
                    <a:pt x="1546" y="271"/>
                  </a:lnTo>
                  <a:lnTo>
                    <a:pt x="1430" y="155"/>
                  </a:lnTo>
                  <a:lnTo>
                    <a:pt x="1275" y="78"/>
                  </a:lnTo>
                  <a:lnTo>
                    <a:pt x="1121" y="40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13"/>
            <p:cNvSpPr/>
            <p:nvPr/>
          </p:nvSpPr>
          <p:spPr>
            <a:xfrm>
              <a:off x="2208425" y="362157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4" y="386"/>
                  </a:moveTo>
                  <a:lnTo>
                    <a:pt x="1121" y="425"/>
                  </a:lnTo>
                  <a:lnTo>
                    <a:pt x="1198" y="463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9" y="1274"/>
                  </a:lnTo>
                  <a:lnTo>
                    <a:pt x="696" y="1236"/>
                  </a:lnTo>
                  <a:lnTo>
                    <a:pt x="542" y="1159"/>
                  </a:lnTo>
                  <a:lnTo>
                    <a:pt x="464" y="1081"/>
                  </a:lnTo>
                  <a:lnTo>
                    <a:pt x="426" y="965"/>
                  </a:lnTo>
                  <a:lnTo>
                    <a:pt x="387" y="888"/>
                  </a:lnTo>
                  <a:lnTo>
                    <a:pt x="387" y="772"/>
                  </a:lnTo>
                  <a:lnTo>
                    <a:pt x="426" y="579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850" y="0"/>
                  </a:moveTo>
                  <a:lnTo>
                    <a:pt x="735" y="39"/>
                  </a:lnTo>
                  <a:lnTo>
                    <a:pt x="619" y="77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79"/>
                  </a:lnTo>
                  <a:lnTo>
                    <a:pt x="40" y="734"/>
                  </a:lnTo>
                  <a:lnTo>
                    <a:pt x="1" y="888"/>
                  </a:lnTo>
                  <a:lnTo>
                    <a:pt x="40" y="1043"/>
                  </a:lnTo>
                  <a:lnTo>
                    <a:pt x="78" y="1197"/>
                  </a:lnTo>
                  <a:lnTo>
                    <a:pt x="194" y="1352"/>
                  </a:lnTo>
                  <a:lnTo>
                    <a:pt x="310" y="1467"/>
                  </a:lnTo>
                  <a:lnTo>
                    <a:pt x="464" y="1583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13"/>
            <p:cNvSpPr/>
            <p:nvPr/>
          </p:nvSpPr>
          <p:spPr>
            <a:xfrm>
              <a:off x="2017300" y="364860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271" y="0"/>
                  </a:moveTo>
                  <a:lnTo>
                    <a:pt x="155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39" y="386"/>
                  </a:lnTo>
                  <a:lnTo>
                    <a:pt x="348" y="888"/>
                  </a:lnTo>
                  <a:lnTo>
                    <a:pt x="657" y="1390"/>
                  </a:lnTo>
                  <a:lnTo>
                    <a:pt x="1043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205"/>
                  </a:lnTo>
                  <a:lnTo>
                    <a:pt x="2703" y="3553"/>
                  </a:lnTo>
                  <a:lnTo>
                    <a:pt x="3205" y="3900"/>
                  </a:lnTo>
                  <a:lnTo>
                    <a:pt x="3553" y="3746"/>
                  </a:lnTo>
                  <a:lnTo>
                    <a:pt x="2780" y="3012"/>
                  </a:lnTo>
                  <a:lnTo>
                    <a:pt x="2047" y="2240"/>
                  </a:lnTo>
                  <a:lnTo>
                    <a:pt x="1352" y="1429"/>
                  </a:lnTo>
                  <a:lnTo>
                    <a:pt x="1043" y="1004"/>
                  </a:lnTo>
                  <a:lnTo>
                    <a:pt x="734" y="541"/>
                  </a:lnTo>
                  <a:lnTo>
                    <a:pt x="1622" y="695"/>
                  </a:lnTo>
                  <a:lnTo>
                    <a:pt x="2510" y="888"/>
                  </a:lnTo>
                  <a:lnTo>
                    <a:pt x="3012" y="1043"/>
                  </a:lnTo>
                  <a:lnTo>
                    <a:pt x="3514" y="1197"/>
                  </a:lnTo>
                  <a:lnTo>
                    <a:pt x="4016" y="1390"/>
                  </a:lnTo>
                  <a:lnTo>
                    <a:pt x="4518" y="1506"/>
                  </a:lnTo>
                  <a:lnTo>
                    <a:pt x="4595" y="1506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84"/>
                  </a:lnTo>
                  <a:lnTo>
                    <a:pt x="4904" y="1506"/>
                  </a:lnTo>
                  <a:lnTo>
                    <a:pt x="4982" y="1429"/>
                  </a:lnTo>
                  <a:lnTo>
                    <a:pt x="4634" y="1159"/>
                  </a:lnTo>
                  <a:lnTo>
                    <a:pt x="4171" y="888"/>
                  </a:lnTo>
                  <a:lnTo>
                    <a:pt x="3630" y="657"/>
                  </a:lnTo>
                  <a:lnTo>
                    <a:pt x="3089" y="464"/>
                  </a:lnTo>
                  <a:lnTo>
                    <a:pt x="2510" y="309"/>
                  </a:lnTo>
                  <a:lnTo>
                    <a:pt x="1931" y="193"/>
                  </a:lnTo>
                  <a:lnTo>
                    <a:pt x="1352" y="116"/>
                  </a:lnTo>
                  <a:lnTo>
                    <a:pt x="27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13"/>
            <p:cNvSpPr/>
            <p:nvPr/>
          </p:nvSpPr>
          <p:spPr>
            <a:xfrm>
              <a:off x="2084875" y="3742225"/>
              <a:ext cx="66625" cy="99475"/>
            </a:xfrm>
            <a:custGeom>
              <a:avLst/>
              <a:gdLst/>
              <a:ahLst/>
              <a:cxnLst/>
              <a:rect l="l" t="t" r="r" b="b"/>
              <a:pathLst>
                <a:path w="2665" h="3979" extrusionOk="0">
                  <a:moveTo>
                    <a:pt x="850" y="1"/>
                  </a:moveTo>
                  <a:lnTo>
                    <a:pt x="502" y="155"/>
                  </a:lnTo>
                  <a:lnTo>
                    <a:pt x="618" y="233"/>
                  </a:lnTo>
                  <a:lnTo>
                    <a:pt x="464" y="619"/>
                  </a:lnTo>
                  <a:lnTo>
                    <a:pt x="271" y="1082"/>
                  </a:lnTo>
                  <a:lnTo>
                    <a:pt x="116" y="1623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74"/>
                  </a:lnTo>
                  <a:lnTo>
                    <a:pt x="77" y="3206"/>
                  </a:lnTo>
                  <a:lnTo>
                    <a:pt x="155" y="3399"/>
                  </a:lnTo>
                  <a:lnTo>
                    <a:pt x="309" y="3592"/>
                  </a:lnTo>
                  <a:lnTo>
                    <a:pt x="464" y="3747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78"/>
                  </a:lnTo>
                  <a:lnTo>
                    <a:pt x="1313" y="3940"/>
                  </a:lnTo>
                  <a:lnTo>
                    <a:pt x="1506" y="3824"/>
                  </a:lnTo>
                  <a:lnTo>
                    <a:pt x="1661" y="3708"/>
                  </a:lnTo>
                  <a:lnTo>
                    <a:pt x="1815" y="3515"/>
                  </a:lnTo>
                  <a:lnTo>
                    <a:pt x="1970" y="3322"/>
                  </a:lnTo>
                  <a:lnTo>
                    <a:pt x="2085" y="3090"/>
                  </a:lnTo>
                  <a:lnTo>
                    <a:pt x="2317" y="2550"/>
                  </a:lnTo>
                  <a:lnTo>
                    <a:pt x="2510" y="2009"/>
                  </a:lnTo>
                  <a:lnTo>
                    <a:pt x="2626" y="1507"/>
                  </a:lnTo>
                  <a:lnTo>
                    <a:pt x="2665" y="1082"/>
                  </a:lnTo>
                  <a:lnTo>
                    <a:pt x="2394" y="1044"/>
                  </a:lnTo>
                  <a:lnTo>
                    <a:pt x="2008" y="2048"/>
                  </a:lnTo>
                  <a:lnTo>
                    <a:pt x="1738" y="2704"/>
                  </a:lnTo>
                  <a:lnTo>
                    <a:pt x="1545" y="3052"/>
                  </a:lnTo>
                  <a:lnTo>
                    <a:pt x="1468" y="3206"/>
                  </a:lnTo>
                  <a:lnTo>
                    <a:pt x="1313" y="3322"/>
                  </a:lnTo>
                  <a:lnTo>
                    <a:pt x="1159" y="3322"/>
                  </a:lnTo>
                  <a:lnTo>
                    <a:pt x="966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936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79" y="2086"/>
                  </a:lnTo>
                  <a:lnTo>
                    <a:pt x="618" y="1623"/>
                  </a:lnTo>
                  <a:lnTo>
                    <a:pt x="734" y="1198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13"/>
            <p:cNvSpPr/>
            <p:nvPr/>
          </p:nvSpPr>
          <p:spPr>
            <a:xfrm>
              <a:off x="456275" y="23994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80"/>
                  </a:lnTo>
                  <a:lnTo>
                    <a:pt x="12280" y="657"/>
                  </a:lnTo>
                  <a:lnTo>
                    <a:pt x="12628" y="850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54"/>
                  </a:lnTo>
                  <a:lnTo>
                    <a:pt x="13478" y="2240"/>
                  </a:lnTo>
                  <a:lnTo>
                    <a:pt x="13632" y="2665"/>
                  </a:lnTo>
                  <a:lnTo>
                    <a:pt x="13825" y="3438"/>
                  </a:lnTo>
                  <a:lnTo>
                    <a:pt x="13825" y="3438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472"/>
                  </a:lnTo>
                  <a:lnTo>
                    <a:pt x="12010" y="2125"/>
                  </a:lnTo>
                  <a:lnTo>
                    <a:pt x="11817" y="1932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734"/>
                  </a:lnTo>
                  <a:lnTo>
                    <a:pt x="11740" y="619"/>
                  </a:lnTo>
                  <a:lnTo>
                    <a:pt x="11856" y="541"/>
                  </a:lnTo>
                  <a:lnTo>
                    <a:pt x="11972" y="503"/>
                  </a:lnTo>
                  <a:close/>
                  <a:moveTo>
                    <a:pt x="16219" y="1584"/>
                  </a:moveTo>
                  <a:lnTo>
                    <a:pt x="16296" y="1623"/>
                  </a:lnTo>
                  <a:lnTo>
                    <a:pt x="16412" y="1661"/>
                  </a:lnTo>
                  <a:lnTo>
                    <a:pt x="16490" y="1738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7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661"/>
                  </a:lnTo>
                  <a:lnTo>
                    <a:pt x="16103" y="1623"/>
                  </a:lnTo>
                  <a:lnTo>
                    <a:pt x="16219" y="1584"/>
                  </a:lnTo>
                  <a:close/>
                  <a:moveTo>
                    <a:pt x="13825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9"/>
                  </a:lnTo>
                  <a:lnTo>
                    <a:pt x="10890" y="5445"/>
                  </a:lnTo>
                  <a:lnTo>
                    <a:pt x="10968" y="5252"/>
                  </a:lnTo>
                  <a:lnTo>
                    <a:pt x="11122" y="5098"/>
                  </a:lnTo>
                  <a:lnTo>
                    <a:pt x="11277" y="4943"/>
                  </a:lnTo>
                  <a:lnTo>
                    <a:pt x="11547" y="4750"/>
                  </a:lnTo>
                  <a:lnTo>
                    <a:pt x="11817" y="4635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25" y="4287"/>
                  </a:lnTo>
                  <a:close/>
                  <a:moveTo>
                    <a:pt x="14404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7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44" y="5986"/>
                  </a:lnTo>
                  <a:lnTo>
                    <a:pt x="16876" y="6334"/>
                  </a:lnTo>
                  <a:lnTo>
                    <a:pt x="16992" y="6681"/>
                  </a:lnTo>
                  <a:lnTo>
                    <a:pt x="16992" y="6836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8"/>
                  </a:lnTo>
                  <a:lnTo>
                    <a:pt x="16374" y="7338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370" y="6565"/>
                  </a:lnTo>
                  <a:lnTo>
                    <a:pt x="15061" y="6141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06" y="619"/>
                  </a:lnTo>
                  <a:lnTo>
                    <a:pt x="10929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33" y="2742"/>
                  </a:lnTo>
                  <a:lnTo>
                    <a:pt x="12396" y="3090"/>
                  </a:lnTo>
                  <a:lnTo>
                    <a:pt x="12860" y="3399"/>
                  </a:lnTo>
                  <a:lnTo>
                    <a:pt x="12860" y="3399"/>
                  </a:lnTo>
                  <a:lnTo>
                    <a:pt x="12049" y="3283"/>
                  </a:lnTo>
                  <a:lnTo>
                    <a:pt x="11199" y="3283"/>
                  </a:lnTo>
                  <a:lnTo>
                    <a:pt x="10388" y="3322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623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082" y="10156"/>
                  </a:lnTo>
                  <a:lnTo>
                    <a:pt x="503" y="10967"/>
                  </a:lnTo>
                  <a:lnTo>
                    <a:pt x="1" y="11778"/>
                  </a:lnTo>
                  <a:lnTo>
                    <a:pt x="348" y="12049"/>
                  </a:lnTo>
                  <a:lnTo>
                    <a:pt x="1546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79"/>
                  </a:lnTo>
                  <a:lnTo>
                    <a:pt x="6257" y="5561"/>
                  </a:lnTo>
                  <a:lnTo>
                    <a:pt x="7106" y="5059"/>
                  </a:lnTo>
                  <a:lnTo>
                    <a:pt x="7994" y="4596"/>
                  </a:lnTo>
                  <a:lnTo>
                    <a:pt x="8458" y="4441"/>
                  </a:lnTo>
                  <a:lnTo>
                    <a:pt x="8921" y="4248"/>
                  </a:lnTo>
                  <a:lnTo>
                    <a:pt x="9423" y="4133"/>
                  </a:lnTo>
                  <a:lnTo>
                    <a:pt x="9886" y="4017"/>
                  </a:lnTo>
                  <a:lnTo>
                    <a:pt x="10388" y="3901"/>
                  </a:lnTo>
                  <a:lnTo>
                    <a:pt x="10852" y="3862"/>
                  </a:lnTo>
                  <a:lnTo>
                    <a:pt x="11354" y="3824"/>
                  </a:lnTo>
                  <a:lnTo>
                    <a:pt x="11856" y="3824"/>
                  </a:lnTo>
                  <a:lnTo>
                    <a:pt x="12358" y="3862"/>
                  </a:lnTo>
                  <a:lnTo>
                    <a:pt x="12860" y="3901"/>
                  </a:lnTo>
                  <a:lnTo>
                    <a:pt x="12319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47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4"/>
                  </a:lnTo>
                  <a:lnTo>
                    <a:pt x="11006" y="6411"/>
                  </a:lnTo>
                  <a:lnTo>
                    <a:pt x="11277" y="6449"/>
                  </a:lnTo>
                  <a:lnTo>
                    <a:pt x="11585" y="6411"/>
                  </a:lnTo>
                  <a:lnTo>
                    <a:pt x="11856" y="6372"/>
                  </a:lnTo>
                  <a:lnTo>
                    <a:pt x="12165" y="6256"/>
                  </a:lnTo>
                  <a:lnTo>
                    <a:pt x="12628" y="6063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760" y="7878"/>
                  </a:lnTo>
                  <a:lnTo>
                    <a:pt x="16876" y="7840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7"/>
                  </a:lnTo>
                  <a:lnTo>
                    <a:pt x="17378" y="7531"/>
                  </a:lnTo>
                  <a:lnTo>
                    <a:pt x="17416" y="7376"/>
                  </a:lnTo>
                  <a:lnTo>
                    <a:pt x="17455" y="7260"/>
                  </a:lnTo>
                  <a:lnTo>
                    <a:pt x="17493" y="6951"/>
                  </a:lnTo>
                  <a:lnTo>
                    <a:pt x="17416" y="6604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4"/>
                  </a:lnTo>
                  <a:lnTo>
                    <a:pt x="17146" y="2163"/>
                  </a:lnTo>
                  <a:lnTo>
                    <a:pt x="17107" y="1932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36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41" y="2434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13"/>
            <p:cNvSpPr/>
            <p:nvPr/>
          </p:nvSpPr>
          <p:spPr>
            <a:xfrm>
              <a:off x="694725" y="25374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8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13"/>
            <p:cNvSpPr/>
            <p:nvPr/>
          </p:nvSpPr>
          <p:spPr>
            <a:xfrm>
              <a:off x="643575" y="25393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657" y="1468"/>
                  </a:lnTo>
                  <a:lnTo>
                    <a:pt x="579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3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5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13"/>
            <p:cNvSpPr/>
            <p:nvPr/>
          </p:nvSpPr>
          <p:spPr>
            <a:xfrm>
              <a:off x="587575" y="25924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3" y="1893"/>
                  </a:lnTo>
                  <a:lnTo>
                    <a:pt x="425" y="2433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5" y="11353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1"/>
                  </a:lnTo>
                  <a:lnTo>
                    <a:pt x="3669" y="10620"/>
                  </a:lnTo>
                  <a:lnTo>
                    <a:pt x="3823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5" y="2742"/>
                  </a:lnTo>
                  <a:lnTo>
                    <a:pt x="4287" y="2395"/>
                  </a:lnTo>
                  <a:lnTo>
                    <a:pt x="4210" y="1429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13"/>
            <p:cNvSpPr/>
            <p:nvPr/>
          </p:nvSpPr>
          <p:spPr>
            <a:xfrm>
              <a:off x="591450" y="23984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8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0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13"/>
            <p:cNvSpPr/>
            <p:nvPr/>
          </p:nvSpPr>
          <p:spPr>
            <a:xfrm>
              <a:off x="464975" y="27160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0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13"/>
            <p:cNvSpPr/>
            <p:nvPr/>
          </p:nvSpPr>
          <p:spPr>
            <a:xfrm>
              <a:off x="581775" y="25867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0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5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13"/>
            <p:cNvSpPr/>
            <p:nvPr/>
          </p:nvSpPr>
          <p:spPr>
            <a:xfrm>
              <a:off x="531575" y="26388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1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13"/>
            <p:cNvSpPr/>
            <p:nvPr/>
          </p:nvSpPr>
          <p:spPr>
            <a:xfrm>
              <a:off x="340450" y="26658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0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0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1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13"/>
            <p:cNvSpPr/>
            <p:nvPr/>
          </p:nvSpPr>
          <p:spPr>
            <a:xfrm>
              <a:off x="408025" y="27595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7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79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1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13"/>
            <p:cNvSpPr/>
            <p:nvPr/>
          </p:nvSpPr>
          <p:spPr>
            <a:xfrm>
              <a:off x="6642400" y="2349200"/>
              <a:ext cx="437325" cy="301225"/>
            </a:xfrm>
            <a:custGeom>
              <a:avLst/>
              <a:gdLst/>
              <a:ahLst/>
              <a:cxnLst/>
              <a:rect l="l" t="t" r="r" b="b"/>
              <a:pathLst>
                <a:path w="17493" h="12049" extrusionOk="0">
                  <a:moveTo>
                    <a:pt x="12086" y="503"/>
                  </a:moveTo>
                  <a:lnTo>
                    <a:pt x="12202" y="580"/>
                  </a:lnTo>
                  <a:lnTo>
                    <a:pt x="12280" y="657"/>
                  </a:lnTo>
                  <a:lnTo>
                    <a:pt x="12627" y="850"/>
                  </a:lnTo>
                  <a:lnTo>
                    <a:pt x="12897" y="1159"/>
                  </a:lnTo>
                  <a:lnTo>
                    <a:pt x="13129" y="1507"/>
                  </a:lnTo>
                  <a:lnTo>
                    <a:pt x="13322" y="1854"/>
                  </a:lnTo>
                  <a:lnTo>
                    <a:pt x="13477" y="2240"/>
                  </a:lnTo>
                  <a:lnTo>
                    <a:pt x="13631" y="2665"/>
                  </a:lnTo>
                  <a:lnTo>
                    <a:pt x="13824" y="3438"/>
                  </a:lnTo>
                  <a:lnTo>
                    <a:pt x="13090" y="3013"/>
                  </a:lnTo>
                  <a:lnTo>
                    <a:pt x="12704" y="2781"/>
                  </a:lnTo>
                  <a:lnTo>
                    <a:pt x="12357" y="2472"/>
                  </a:lnTo>
                  <a:lnTo>
                    <a:pt x="12009" y="2125"/>
                  </a:lnTo>
                  <a:lnTo>
                    <a:pt x="11816" y="1932"/>
                  </a:lnTo>
                  <a:lnTo>
                    <a:pt x="11662" y="1700"/>
                  </a:lnTo>
                  <a:lnTo>
                    <a:pt x="11507" y="1391"/>
                  </a:lnTo>
                  <a:lnTo>
                    <a:pt x="11430" y="1043"/>
                  </a:lnTo>
                  <a:lnTo>
                    <a:pt x="11662" y="735"/>
                  </a:lnTo>
                  <a:lnTo>
                    <a:pt x="11739" y="619"/>
                  </a:lnTo>
                  <a:lnTo>
                    <a:pt x="11855" y="541"/>
                  </a:lnTo>
                  <a:lnTo>
                    <a:pt x="11971" y="503"/>
                  </a:lnTo>
                  <a:close/>
                  <a:moveTo>
                    <a:pt x="16218" y="1584"/>
                  </a:moveTo>
                  <a:lnTo>
                    <a:pt x="16296" y="1623"/>
                  </a:lnTo>
                  <a:lnTo>
                    <a:pt x="16411" y="1661"/>
                  </a:lnTo>
                  <a:lnTo>
                    <a:pt x="16489" y="1738"/>
                  </a:lnTo>
                  <a:lnTo>
                    <a:pt x="16566" y="1816"/>
                  </a:lnTo>
                  <a:lnTo>
                    <a:pt x="16604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4" y="2511"/>
                  </a:lnTo>
                  <a:lnTo>
                    <a:pt x="16527" y="2665"/>
                  </a:lnTo>
                  <a:lnTo>
                    <a:pt x="16411" y="2820"/>
                  </a:lnTo>
                  <a:lnTo>
                    <a:pt x="16296" y="2974"/>
                  </a:lnTo>
                  <a:lnTo>
                    <a:pt x="15948" y="3206"/>
                  </a:lnTo>
                  <a:lnTo>
                    <a:pt x="15562" y="3399"/>
                  </a:lnTo>
                  <a:lnTo>
                    <a:pt x="15137" y="3553"/>
                  </a:lnTo>
                  <a:lnTo>
                    <a:pt x="14712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7"/>
                  </a:lnTo>
                  <a:lnTo>
                    <a:pt x="15098" y="2279"/>
                  </a:lnTo>
                  <a:lnTo>
                    <a:pt x="15407" y="1970"/>
                  </a:lnTo>
                  <a:lnTo>
                    <a:pt x="15639" y="1816"/>
                  </a:lnTo>
                  <a:lnTo>
                    <a:pt x="15871" y="1661"/>
                  </a:lnTo>
                  <a:lnTo>
                    <a:pt x="16102" y="1623"/>
                  </a:lnTo>
                  <a:lnTo>
                    <a:pt x="16218" y="1584"/>
                  </a:lnTo>
                  <a:close/>
                  <a:moveTo>
                    <a:pt x="13824" y="4287"/>
                  </a:moveTo>
                  <a:lnTo>
                    <a:pt x="13670" y="4557"/>
                  </a:lnTo>
                  <a:lnTo>
                    <a:pt x="13477" y="4789"/>
                  </a:lnTo>
                  <a:lnTo>
                    <a:pt x="13245" y="5021"/>
                  </a:lnTo>
                  <a:lnTo>
                    <a:pt x="13013" y="5214"/>
                  </a:lnTo>
                  <a:lnTo>
                    <a:pt x="12666" y="5484"/>
                  </a:lnTo>
                  <a:lnTo>
                    <a:pt x="12164" y="5754"/>
                  </a:lnTo>
                  <a:lnTo>
                    <a:pt x="11893" y="5870"/>
                  </a:lnTo>
                  <a:lnTo>
                    <a:pt x="11623" y="5948"/>
                  </a:lnTo>
                  <a:lnTo>
                    <a:pt x="11391" y="5986"/>
                  </a:lnTo>
                  <a:lnTo>
                    <a:pt x="11198" y="5948"/>
                  </a:lnTo>
                  <a:lnTo>
                    <a:pt x="11044" y="5870"/>
                  </a:lnTo>
                  <a:lnTo>
                    <a:pt x="10967" y="5793"/>
                  </a:lnTo>
                  <a:lnTo>
                    <a:pt x="10928" y="5716"/>
                  </a:lnTo>
                  <a:lnTo>
                    <a:pt x="10889" y="5639"/>
                  </a:lnTo>
                  <a:lnTo>
                    <a:pt x="10889" y="5446"/>
                  </a:lnTo>
                  <a:lnTo>
                    <a:pt x="10967" y="5252"/>
                  </a:lnTo>
                  <a:lnTo>
                    <a:pt x="11121" y="5098"/>
                  </a:lnTo>
                  <a:lnTo>
                    <a:pt x="11276" y="4944"/>
                  </a:lnTo>
                  <a:lnTo>
                    <a:pt x="11546" y="4750"/>
                  </a:lnTo>
                  <a:lnTo>
                    <a:pt x="11816" y="4635"/>
                  </a:lnTo>
                  <a:lnTo>
                    <a:pt x="12086" y="4557"/>
                  </a:lnTo>
                  <a:lnTo>
                    <a:pt x="12627" y="4480"/>
                  </a:lnTo>
                  <a:lnTo>
                    <a:pt x="13245" y="4403"/>
                  </a:lnTo>
                  <a:lnTo>
                    <a:pt x="13554" y="4364"/>
                  </a:lnTo>
                  <a:lnTo>
                    <a:pt x="13824" y="4287"/>
                  </a:lnTo>
                  <a:close/>
                  <a:moveTo>
                    <a:pt x="14403" y="4248"/>
                  </a:moveTo>
                  <a:lnTo>
                    <a:pt x="15098" y="4596"/>
                  </a:lnTo>
                  <a:lnTo>
                    <a:pt x="15407" y="4789"/>
                  </a:lnTo>
                  <a:lnTo>
                    <a:pt x="15716" y="4982"/>
                  </a:lnTo>
                  <a:lnTo>
                    <a:pt x="15909" y="5137"/>
                  </a:lnTo>
                  <a:lnTo>
                    <a:pt x="16141" y="5368"/>
                  </a:lnTo>
                  <a:lnTo>
                    <a:pt x="16411" y="5677"/>
                  </a:lnTo>
                  <a:lnTo>
                    <a:pt x="16643" y="5986"/>
                  </a:lnTo>
                  <a:lnTo>
                    <a:pt x="16875" y="6334"/>
                  </a:lnTo>
                  <a:lnTo>
                    <a:pt x="16991" y="6681"/>
                  </a:lnTo>
                  <a:lnTo>
                    <a:pt x="16991" y="6836"/>
                  </a:lnTo>
                  <a:lnTo>
                    <a:pt x="16991" y="6990"/>
                  </a:lnTo>
                  <a:lnTo>
                    <a:pt x="16952" y="7106"/>
                  </a:lnTo>
                  <a:lnTo>
                    <a:pt x="16836" y="7222"/>
                  </a:lnTo>
                  <a:lnTo>
                    <a:pt x="16759" y="7299"/>
                  </a:lnTo>
                  <a:lnTo>
                    <a:pt x="16643" y="7338"/>
                  </a:lnTo>
                  <a:lnTo>
                    <a:pt x="16373" y="7338"/>
                  </a:lnTo>
                  <a:lnTo>
                    <a:pt x="16141" y="7222"/>
                  </a:lnTo>
                  <a:lnTo>
                    <a:pt x="15871" y="7029"/>
                  </a:lnTo>
                  <a:lnTo>
                    <a:pt x="15600" y="6797"/>
                  </a:lnTo>
                  <a:lnTo>
                    <a:pt x="15369" y="6565"/>
                  </a:lnTo>
                  <a:lnTo>
                    <a:pt x="15060" y="6141"/>
                  </a:lnTo>
                  <a:lnTo>
                    <a:pt x="14828" y="5716"/>
                  </a:lnTo>
                  <a:lnTo>
                    <a:pt x="14635" y="5252"/>
                  </a:lnTo>
                  <a:lnTo>
                    <a:pt x="14519" y="4750"/>
                  </a:lnTo>
                  <a:lnTo>
                    <a:pt x="14403" y="4248"/>
                  </a:lnTo>
                  <a:close/>
                  <a:moveTo>
                    <a:pt x="11855" y="1"/>
                  </a:moveTo>
                  <a:lnTo>
                    <a:pt x="11584" y="39"/>
                  </a:lnTo>
                  <a:lnTo>
                    <a:pt x="11469" y="117"/>
                  </a:lnTo>
                  <a:lnTo>
                    <a:pt x="11353" y="194"/>
                  </a:lnTo>
                  <a:lnTo>
                    <a:pt x="11160" y="387"/>
                  </a:lnTo>
                  <a:lnTo>
                    <a:pt x="11005" y="619"/>
                  </a:lnTo>
                  <a:lnTo>
                    <a:pt x="10928" y="812"/>
                  </a:lnTo>
                  <a:lnTo>
                    <a:pt x="10928" y="1005"/>
                  </a:lnTo>
                  <a:lnTo>
                    <a:pt x="10928" y="1236"/>
                  </a:lnTo>
                  <a:lnTo>
                    <a:pt x="11005" y="1468"/>
                  </a:lnTo>
                  <a:lnTo>
                    <a:pt x="11082" y="1661"/>
                  </a:lnTo>
                  <a:lnTo>
                    <a:pt x="11198" y="1893"/>
                  </a:lnTo>
                  <a:lnTo>
                    <a:pt x="11546" y="2318"/>
                  </a:lnTo>
                  <a:lnTo>
                    <a:pt x="11932" y="2742"/>
                  </a:lnTo>
                  <a:lnTo>
                    <a:pt x="12395" y="3090"/>
                  </a:lnTo>
                  <a:lnTo>
                    <a:pt x="12859" y="3399"/>
                  </a:lnTo>
                  <a:lnTo>
                    <a:pt x="12859" y="3399"/>
                  </a:lnTo>
                  <a:lnTo>
                    <a:pt x="12048" y="3283"/>
                  </a:lnTo>
                  <a:lnTo>
                    <a:pt x="11198" y="3283"/>
                  </a:lnTo>
                  <a:lnTo>
                    <a:pt x="10387" y="3322"/>
                  </a:lnTo>
                  <a:lnTo>
                    <a:pt x="9615" y="3476"/>
                  </a:lnTo>
                  <a:lnTo>
                    <a:pt x="9654" y="3013"/>
                  </a:lnTo>
                  <a:lnTo>
                    <a:pt x="9654" y="2511"/>
                  </a:lnTo>
                  <a:lnTo>
                    <a:pt x="9615" y="2009"/>
                  </a:lnTo>
                  <a:lnTo>
                    <a:pt x="9538" y="1507"/>
                  </a:lnTo>
                  <a:lnTo>
                    <a:pt x="9075" y="1623"/>
                  </a:lnTo>
                  <a:lnTo>
                    <a:pt x="9152" y="2086"/>
                  </a:lnTo>
                  <a:lnTo>
                    <a:pt x="9152" y="2588"/>
                  </a:lnTo>
                  <a:lnTo>
                    <a:pt x="9152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5" y="3901"/>
                  </a:lnTo>
                  <a:lnTo>
                    <a:pt x="7414" y="4287"/>
                  </a:lnTo>
                  <a:lnTo>
                    <a:pt x="6603" y="4712"/>
                  </a:lnTo>
                  <a:lnTo>
                    <a:pt x="5831" y="5214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5" y="6218"/>
                  </a:lnTo>
                  <a:lnTo>
                    <a:pt x="3823" y="6913"/>
                  </a:lnTo>
                  <a:lnTo>
                    <a:pt x="3089" y="7685"/>
                  </a:lnTo>
                  <a:lnTo>
                    <a:pt x="2394" y="8496"/>
                  </a:lnTo>
                  <a:lnTo>
                    <a:pt x="1738" y="9307"/>
                  </a:lnTo>
                  <a:lnTo>
                    <a:pt x="1081" y="10157"/>
                  </a:lnTo>
                  <a:lnTo>
                    <a:pt x="502" y="10967"/>
                  </a:lnTo>
                  <a:lnTo>
                    <a:pt x="0" y="11778"/>
                  </a:lnTo>
                  <a:lnTo>
                    <a:pt x="348" y="12049"/>
                  </a:lnTo>
                  <a:lnTo>
                    <a:pt x="1545" y="10504"/>
                  </a:lnTo>
                  <a:lnTo>
                    <a:pt x="2742" y="8959"/>
                  </a:lnTo>
                  <a:lnTo>
                    <a:pt x="3360" y="8226"/>
                  </a:lnTo>
                  <a:lnTo>
                    <a:pt x="4016" y="7492"/>
                  </a:lnTo>
                  <a:lnTo>
                    <a:pt x="4711" y="6797"/>
                  </a:lnTo>
                  <a:lnTo>
                    <a:pt x="5483" y="6179"/>
                  </a:lnTo>
                  <a:lnTo>
                    <a:pt x="6256" y="5561"/>
                  </a:lnTo>
                  <a:lnTo>
                    <a:pt x="7105" y="5059"/>
                  </a:lnTo>
                  <a:lnTo>
                    <a:pt x="7993" y="4596"/>
                  </a:lnTo>
                  <a:lnTo>
                    <a:pt x="8457" y="4442"/>
                  </a:lnTo>
                  <a:lnTo>
                    <a:pt x="8920" y="4248"/>
                  </a:lnTo>
                  <a:lnTo>
                    <a:pt x="9422" y="4133"/>
                  </a:lnTo>
                  <a:lnTo>
                    <a:pt x="9885" y="4017"/>
                  </a:lnTo>
                  <a:lnTo>
                    <a:pt x="10387" y="3901"/>
                  </a:lnTo>
                  <a:lnTo>
                    <a:pt x="10851" y="3862"/>
                  </a:lnTo>
                  <a:lnTo>
                    <a:pt x="11353" y="3824"/>
                  </a:lnTo>
                  <a:lnTo>
                    <a:pt x="11855" y="3824"/>
                  </a:lnTo>
                  <a:lnTo>
                    <a:pt x="12357" y="3862"/>
                  </a:lnTo>
                  <a:lnTo>
                    <a:pt x="12859" y="3901"/>
                  </a:lnTo>
                  <a:lnTo>
                    <a:pt x="12318" y="3978"/>
                  </a:lnTo>
                  <a:lnTo>
                    <a:pt x="11855" y="4094"/>
                  </a:lnTo>
                  <a:lnTo>
                    <a:pt x="11391" y="4287"/>
                  </a:lnTo>
                  <a:lnTo>
                    <a:pt x="11198" y="4403"/>
                  </a:lnTo>
                  <a:lnTo>
                    <a:pt x="11005" y="4557"/>
                  </a:lnTo>
                  <a:lnTo>
                    <a:pt x="10851" y="4673"/>
                  </a:lnTo>
                  <a:lnTo>
                    <a:pt x="10696" y="4866"/>
                  </a:lnTo>
                  <a:lnTo>
                    <a:pt x="10542" y="5059"/>
                  </a:lnTo>
                  <a:lnTo>
                    <a:pt x="10465" y="5291"/>
                  </a:lnTo>
                  <a:lnTo>
                    <a:pt x="10387" y="5523"/>
                  </a:lnTo>
                  <a:lnTo>
                    <a:pt x="10387" y="5754"/>
                  </a:lnTo>
                  <a:lnTo>
                    <a:pt x="10426" y="5948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4"/>
                  </a:lnTo>
                  <a:lnTo>
                    <a:pt x="11005" y="6411"/>
                  </a:lnTo>
                  <a:lnTo>
                    <a:pt x="11276" y="6449"/>
                  </a:lnTo>
                  <a:lnTo>
                    <a:pt x="11584" y="6411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3"/>
                  </a:lnTo>
                  <a:lnTo>
                    <a:pt x="13438" y="5484"/>
                  </a:lnTo>
                  <a:lnTo>
                    <a:pt x="13399" y="5523"/>
                  </a:lnTo>
                  <a:lnTo>
                    <a:pt x="13786" y="5716"/>
                  </a:lnTo>
                  <a:lnTo>
                    <a:pt x="14056" y="4866"/>
                  </a:lnTo>
                  <a:lnTo>
                    <a:pt x="14210" y="5407"/>
                  </a:lnTo>
                  <a:lnTo>
                    <a:pt x="14403" y="5909"/>
                  </a:lnTo>
                  <a:lnTo>
                    <a:pt x="14674" y="6411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7" y="7299"/>
                  </a:lnTo>
                  <a:lnTo>
                    <a:pt x="15678" y="7492"/>
                  </a:lnTo>
                  <a:lnTo>
                    <a:pt x="15987" y="7685"/>
                  </a:lnTo>
                  <a:lnTo>
                    <a:pt x="16296" y="7801"/>
                  </a:lnTo>
                  <a:lnTo>
                    <a:pt x="16604" y="7878"/>
                  </a:lnTo>
                  <a:lnTo>
                    <a:pt x="16759" y="7878"/>
                  </a:lnTo>
                  <a:lnTo>
                    <a:pt x="16875" y="7840"/>
                  </a:lnTo>
                  <a:lnTo>
                    <a:pt x="17029" y="7801"/>
                  </a:lnTo>
                  <a:lnTo>
                    <a:pt x="17184" y="7724"/>
                  </a:lnTo>
                  <a:lnTo>
                    <a:pt x="17299" y="7647"/>
                  </a:lnTo>
                  <a:lnTo>
                    <a:pt x="17377" y="7531"/>
                  </a:lnTo>
                  <a:lnTo>
                    <a:pt x="17415" y="7376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5" y="6604"/>
                  </a:lnTo>
                  <a:lnTo>
                    <a:pt x="17299" y="6295"/>
                  </a:lnTo>
                  <a:lnTo>
                    <a:pt x="17184" y="5986"/>
                  </a:lnTo>
                  <a:lnTo>
                    <a:pt x="17029" y="5716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1"/>
                  </a:lnTo>
                  <a:lnTo>
                    <a:pt x="16257" y="4789"/>
                  </a:lnTo>
                  <a:lnTo>
                    <a:pt x="16025" y="4596"/>
                  </a:lnTo>
                  <a:lnTo>
                    <a:pt x="15523" y="4287"/>
                  </a:lnTo>
                  <a:lnTo>
                    <a:pt x="14944" y="4017"/>
                  </a:lnTo>
                  <a:lnTo>
                    <a:pt x="15407" y="3901"/>
                  </a:lnTo>
                  <a:lnTo>
                    <a:pt x="15832" y="3746"/>
                  </a:lnTo>
                  <a:lnTo>
                    <a:pt x="16218" y="3515"/>
                  </a:lnTo>
                  <a:lnTo>
                    <a:pt x="16604" y="3244"/>
                  </a:lnTo>
                  <a:lnTo>
                    <a:pt x="16759" y="3051"/>
                  </a:lnTo>
                  <a:lnTo>
                    <a:pt x="16913" y="2858"/>
                  </a:lnTo>
                  <a:lnTo>
                    <a:pt x="17029" y="2665"/>
                  </a:lnTo>
                  <a:lnTo>
                    <a:pt x="17106" y="2434"/>
                  </a:lnTo>
                  <a:lnTo>
                    <a:pt x="17145" y="2163"/>
                  </a:lnTo>
                  <a:lnTo>
                    <a:pt x="17106" y="1932"/>
                  </a:lnTo>
                  <a:lnTo>
                    <a:pt x="17068" y="1700"/>
                  </a:lnTo>
                  <a:lnTo>
                    <a:pt x="16913" y="1468"/>
                  </a:lnTo>
                  <a:lnTo>
                    <a:pt x="16759" y="1314"/>
                  </a:lnTo>
                  <a:lnTo>
                    <a:pt x="16566" y="1198"/>
                  </a:lnTo>
                  <a:lnTo>
                    <a:pt x="16334" y="1159"/>
                  </a:lnTo>
                  <a:lnTo>
                    <a:pt x="16102" y="1159"/>
                  </a:lnTo>
                  <a:lnTo>
                    <a:pt x="15909" y="1198"/>
                  </a:lnTo>
                  <a:lnTo>
                    <a:pt x="15678" y="1236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5" y="1777"/>
                  </a:lnTo>
                  <a:lnTo>
                    <a:pt x="14596" y="2163"/>
                  </a:lnTo>
                  <a:lnTo>
                    <a:pt x="14326" y="2588"/>
                  </a:lnTo>
                  <a:lnTo>
                    <a:pt x="14094" y="3013"/>
                  </a:lnTo>
                  <a:lnTo>
                    <a:pt x="13940" y="2434"/>
                  </a:lnTo>
                  <a:lnTo>
                    <a:pt x="13747" y="1893"/>
                  </a:lnTo>
                  <a:lnTo>
                    <a:pt x="13515" y="1352"/>
                  </a:lnTo>
                  <a:lnTo>
                    <a:pt x="13168" y="850"/>
                  </a:lnTo>
                  <a:lnTo>
                    <a:pt x="13013" y="657"/>
                  </a:lnTo>
                  <a:lnTo>
                    <a:pt x="12820" y="464"/>
                  </a:lnTo>
                  <a:lnTo>
                    <a:pt x="12588" y="271"/>
                  </a:lnTo>
                  <a:lnTo>
                    <a:pt x="12357" y="117"/>
                  </a:lnTo>
                  <a:lnTo>
                    <a:pt x="12086" y="39"/>
                  </a:lnTo>
                  <a:lnTo>
                    <a:pt x="118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13"/>
            <p:cNvSpPr/>
            <p:nvPr/>
          </p:nvSpPr>
          <p:spPr>
            <a:xfrm>
              <a:off x="6880825" y="24872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5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40" y="4943"/>
                  </a:lnTo>
                  <a:lnTo>
                    <a:pt x="155" y="4943"/>
                  </a:lnTo>
                  <a:lnTo>
                    <a:pt x="542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9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13"/>
            <p:cNvSpPr/>
            <p:nvPr/>
          </p:nvSpPr>
          <p:spPr>
            <a:xfrm>
              <a:off x="6829675" y="24891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580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9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9"/>
                  </a:lnTo>
                  <a:lnTo>
                    <a:pt x="78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8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4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6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13"/>
            <p:cNvSpPr/>
            <p:nvPr/>
          </p:nvSpPr>
          <p:spPr>
            <a:xfrm>
              <a:off x="6773675" y="25422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4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52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2"/>
                  </a:lnTo>
                  <a:lnTo>
                    <a:pt x="2935" y="1430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4" y="1893"/>
                  </a:lnTo>
                  <a:lnTo>
                    <a:pt x="425" y="2434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6" y="11354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20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2"/>
                  </a:lnTo>
                  <a:lnTo>
                    <a:pt x="3669" y="10620"/>
                  </a:lnTo>
                  <a:lnTo>
                    <a:pt x="3824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6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3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6" y="2742"/>
                  </a:lnTo>
                  <a:lnTo>
                    <a:pt x="4287" y="2395"/>
                  </a:lnTo>
                  <a:lnTo>
                    <a:pt x="4210" y="1430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13"/>
            <p:cNvSpPr/>
            <p:nvPr/>
          </p:nvSpPr>
          <p:spPr>
            <a:xfrm>
              <a:off x="6777550" y="23482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9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1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13"/>
            <p:cNvSpPr/>
            <p:nvPr/>
          </p:nvSpPr>
          <p:spPr>
            <a:xfrm>
              <a:off x="6651075" y="26658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1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13"/>
            <p:cNvSpPr/>
            <p:nvPr/>
          </p:nvSpPr>
          <p:spPr>
            <a:xfrm>
              <a:off x="6767875" y="25365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1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6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13"/>
            <p:cNvSpPr/>
            <p:nvPr/>
          </p:nvSpPr>
          <p:spPr>
            <a:xfrm>
              <a:off x="6717675" y="2588625"/>
              <a:ext cx="42525" cy="41525"/>
            </a:xfrm>
            <a:custGeom>
              <a:avLst/>
              <a:gdLst/>
              <a:ahLst/>
              <a:cxnLst/>
              <a:rect l="l" t="t" r="r" b="b"/>
              <a:pathLst>
                <a:path w="1701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2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9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3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8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13"/>
            <p:cNvSpPr/>
            <p:nvPr/>
          </p:nvSpPr>
          <p:spPr>
            <a:xfrm>
              <a:off x="6526550" y="26156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1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1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2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13"/>
            <p:cNvSpPr/>
            <p:nvPr/>
          </p:nvSpPr>
          <p:spPr>
            <a:xfrm>
              <a:off x="6594125" y="27093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8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13"/>
            <p:cNvSpPr/>
            <p:nvPr/>
          </p:nvSpPr>
          <p:spPr>
            <a:xfrm>
              <a:off x="4086075" y="21291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7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6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2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69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7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5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5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8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4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4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8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13"/>
            <p:cNvSpPr/>
            <p:nvPr/>
          </p:nvSpPr>
          <p:spPr>
            <a:xfrm>
              <a:off x="4324525" y="22671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13"/>
            <p:cNvSpPr/>
            <p:nvPr/>
          </p:nvSpPr>
          <p:spPr>
            <a:xfrm>
              <a:off x="4273375" y="2268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13"/>
            <p:cNvSpPr/>
            <p:nvPr/>
          </p:nvSpPr>
          <p:spPr>
            <a:xfrm>
              <a:off x="4217375" y="2321200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0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2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13"/>
            <p:cNvSpPr/>
            <p:nvPr/>
          </p:nvSpPr>
          <p:spPr>
            <a:xfrm>
              <a:off x="4221225" y="2127175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13"/>
            <p:cNvSpPr/>
            <p:nvPr/>
          </p:nvSpPr>
          <p:spPr>
            <a:xfrm>
              <a:off x="4094775" y="2444775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4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5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13"/>
            <p:cNvSpPr/>
            <p:nvPr/>
          </p:nvSpPr>
          <p:spPr>
            <a:xfrm>
              <a:off x="4211575" y="2315425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4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2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13"/>
            <p:cNvSpPr/>
            <p:nvPr/>
          </p:nvSpPr>
          <p:spPr>
            <a:xfrm>
              <a:off x="4161375" y="2367550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6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6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1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13"/>
            <p:cNvSpPr/>
            <p:nvPr/>
          </p:nvSpPr>
          <p:spPr>
            <a:xfrm>
              <a:off x="3971200" y="23945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4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2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13"/>
            <p:cNvSpPr/>
            <p:nvPr/>
          </p:nvSpPr>
          <p:spPr>
            <a:xfrm>
              <a:off x="4037825" y="2489175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3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3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69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7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9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5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13"/>
            <p:cNvSpPr/>
            <p:nvPr/>
          </p:nvSpPr>
          <p:spPr>
            <a:xfrm>
              <a:off x="6036125" y="3735475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8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5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3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6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8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6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9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5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9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6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13"/>
            <p:cNvSpPr/>
            <p:nvPr/>
          </p:nvSpPr>
          <p:spPr>
            <a:xfrm>
              <a:off x="6274575" y="3873525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13"/>
            <p:cNvSpPr/>
            <p:nvPr/>
          </p:nvSpPr>
          <p:spPr>
            <a:xfrm>
              <a:off x="6223425" y="3874500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13"/>
            <p:cNvSpPr/>
            <p:nvPr/>
          </p:nvSpPr>
          <p:spPr>
            <a:xfrm>
              <a:off x="6167425" y="3927575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1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13"/>
            <p:cNvSpPr/>
            <p:nvPr/>
          </p:nvSpPr>
          <p:spPr>
            <a:xfrm>
              <a:off x="6171275" y="3733550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3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13"/>
            <p:cNvSpPr/>
            <p:nvPr/>
          </p:nvSpPr>
          <p:spPr>
            <a:xfrm>
              <a:off x="6044825" y="4051150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5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13"/>
            <p:cNvSpPr/>
            <p:nvPr/>
          </p:nvSpPr>
          <p:spPr>
            <a:xfrm>
              <a:off x="6161625" y="3921800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5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3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3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13"/>
            <p:cNvSpPr/>
            <p:nvPr/>
          </p:nvSpPr>
          <p:spPr>
            <a:xfrm>
              <a:off x="6111425" y="39739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0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13"/>
            <p:cNvSpPr/>
            <p:nvPr/>
          </p:nvSpPr>
          <p:spPr>
            <a:xfrm>
              <a:off x="5921250" y="4000950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5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3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13"/>
            <p:cNvSpPr/>
            <p:nvPr/>
          </p:nvSpPr>
          <p:spPr>
            <a:xfrm>
              <a:off x="5987875" y="4095550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4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4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70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8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13"/>
            <p:cNvSpPr/>
            <p:nvPr/>
          </p:nvSpPr>
          <p:spPr>
            <a:xfrm>
              <a:off x="560550" y="1107750"/>
              <a:ext cx="437325" cy="302175"/>
            </a:xfrm>
            <a:custGeom>
              <a:avLst/>
              <a:gdLst/>
              <a:ahLst/>
              <a:cxnLst/>
              <a:rect l="l" t="t" r="r" b="b"/>
              <a:pathLst>
                <a:path w="17493" h="12087" extrusionOk="0">
                  <a:moveTo>
                    <a:pt x="11971" y="502"/>
                  </a:moveTo>
                  <a:lnTo>
                    <a:pt x="12087" y="541"/>
                  </a:lnTo>
                  <a:lnTo>
                    <a:pt x="12203" y="579"/>
                  </a:lnTo>
                  <a:lnTo>
                    <a:pt x="12280" y="657"/>
                  </a:lnTo>
                  <a:lnTo>
                    <a:pt x="12627" y="888"/>
                  </a:lnTo>
                  <a:lnTo>
                    <a:pt x="12898" y="1159"/>
                  </a:lnTo>
                  <a:lnTo>
                    <a:pt x="13129" y="1506"/>
                  </a:lnTo>
                  <a:lnTo>
                    <a:pt x="13322" y="1854"/>
                  </a:lnTo>
                  <a:lnTo>
                    <a:pt x="13477" y="2278"/>
                  </a:lnTo>
                  <a:lnTo>
                    <a:pt x="13593" y="2665"/>
                  </a:lnTo>
                  <a:lnTo>
                    <a:pt x="13824" y="3437"/>
                  </a:lnTo>
                  <a:lnTo>
                    <a:pt x="13824" y="3437"/>
                  </a:lnTo>
                  <a:lnTo>
                    <a:pt x="13091" y="3012"/>
                  </a:lnTo>
                  <a:lnTo>
                    <a:pt x="12705" y="2780"/>
                  </a:lnTo>
                  <a:lnTo>
                    <a:pt x="12357" y="2510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2" y="1738"/>
                  </a:lnTo>
                  <a:lnTo>
                    <a:pt x="11508" y="1429"/>
                  </a:lnTo>
                  <a:lnTo>
                    <a:pt x="11430" y="1081"/>
                  </a:lnTo>
                  <a:lnTo>
                    <a:pt x="11662" y="734"/>
                  </a:lnTo>
                  <a:lnTo>
                    <a:pt x="11739" y="618"/>
                  </a:lnTo>
                  <a:lnTo>
                    <a:pt x="11855" y="541"/>
                  </a:lnTo>
                  <a:lnTo>
                    <a:pt x="11971" y="502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89" y="1738"/>
                  </a:lnTo>
                  <a:lnTo>
                    <a:pt x="16566" y="1854"/>
                  </a:lnTo>
                  <a:lnTo>
                    <a:pt x="16605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5" y="2510"/>
                  </a:lnTo>
                  <a:lnTo>
                    <a:pt x="16528" y="2665"/>
                  </a:lnTo>
                  <a:lnTo>
                    <a:pt x="16412" y="2819"/>
                  </a:lnTo>
                  <a:lnTo>
                    <a:pt x="16296" y="2974"/>
                  </a:lnTo>
                  <a:lnTo>
                    <a:pt x="15948" y="3205"/>
                  </a:lnTo>
                  <a:lnTo>
                    <a:pt x="15524" y="3398"/>
                  </a:lnTo>
                  <a:lnTo>
                    <a:pt x="15137" y="3553"/>
                  </a:lnTo>
                  <a:lnTo>
                    <a:pt x="14713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6"/>
                  </a:lnTo>
                  <a:lnTo>
                    <a:pt x="15060" y="2278"/>
                  </a:lnTo>
                  <a:lnTo>
                    <a:pt x="15408" y="1970"/>
                  </a:lnTo>
                  <a:lnTo>
                    <a:pt x="15639" y="1815"/>
                  </a:lnTo>
                  <a:lnTo>
                    <a:pt x="15871" y="1699"/>
                  </a:lnTo>
                  <a:lnTo>
                    <a:pt x="16103" y="1622"/>
                  </a:lnTo>
                  <a:close/>
                  <a:moveTo>
                    <a:pt x="13824" y="4286"/>
                  </a:moveTo>
                  <a:lnTo>
                    <a:pt x="13670" y="4557"/>
                  </a:lnTo>
                  <a:lnTo>
                    <a:pt x="13477" y="4788"/>
                  </a:lnTo>
                  <a:lnTo>
                    <a:pt x="13245" y="5020"/>
                  </a:lnTo>
                  <a:lnTo>
                    <a:pt x="13014" y="5252"/>
                  </a:lnTo>
                  <a:lnTo>
                    <a:pt x="12666" y="5484"/>
                  </a:lnTo>
                  <a:lnTo>
                    <a:pt x="12125" y="5792"/>
                  </a:lnTo>
                  <a:lnTo>
                    <a:pt x="11855" y="5908"/>
                  </a:lnTo>
                  <a:lnTo>
                    <a:pt x="11623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4" y="5870"/>
                  </a:lnTo>
                  <a:lnTo>
                    <a:pt x="10967" y="5792"/>
                  </a:lnTo>
                  <a:lnTo>
                    <a:pt x="10928" y="5715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7" y="5290"/>
                  </a:lnTo>
                  <a:lnTo>
                    <a:pt x="11121" y="5097"/>
                  </a:lnTo>
                  <a:lnTo>
                    <a:pt x="11276" y="4943"/>
                  </a:lnTo>
                  <a:lnTo>
                    <a:pt x="11546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7" y="4480"/>
                  </a:lnTo>
                  <a:lnTo>
                    <a:pt x="13245" y="4402"/>
                  </a:lnTo>
                  <a:lnTo>
                    <a:pt x="13554" y="4364"/>
                  </a:lnTo>
                  <a:lnTo>
                    <a:pt x="13824" y="4286"/>
                  </a:lnTo>
                  <a:close/>
                  <a:moveTo>
                    <a:pt x="14404" y="4248"/>
                  </a:moveTo>
                  <a:lnTo>
                    <a:pt x="15060" y="4595"/>
                  </a:lnTo>
                  <a:lnTo>
                    <a:pt x="15408" y="4788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1" y="5368"/>
                  </a:lnTo>
                  <a:lnTo>
                    <a:pt x="16412" y="5677"/>
                  </a:lnTo>
                  <a:lnTo>
                    <a:pt x="16643" y="6024"/>
                  </a:lnTo>
                  <a:lnTo>
                    <a:pt x="16875" y="6333"/>
                  </a:lnTo>
                  <a:lnTo>
                    <a:pt x="16991" y="6681"/>
                  </a:lnTo>
                  <a:lnTo>
                    <a:pt x="16991" y="6835"/>
                  </a:lnTo>
                  <a:lnTo>
                    <a:pt x="16991" y="6990"/>
                  </a:lnTo>
                  <a:lnTo>
                    <a:pt x="16952" y="7105"/>
                  </a:lnTo>
                  <a:lnTo>
                    <a:pt x="16836" y="7221"/>
                  </a:lnTo>
                  <a:lnTo>
                    <a:pt x="16759" y="7298"/>
                  </a:lnTo>
                  <a:lnTo>
                    <a:pt x="16643" y="7337"/>
                  </a:lnTo>
                  <a:lnTo>
                    <a:pt x="16373" y="7337"/>
                  </a:lnTo>
                  <a:lnTo>
                    <a:pt x="16141" y="7221"/>
                  </a:lnTo>
                  <a:lnTo>
                    <a:pt x="15871" y="7028"/>
                  </a:lnTo>
                  <a:lnTo>
                    <a:pt x="15601" y="6835"/>
                  </a:lnTo>
                  <a:lnTo>
                    <a:pt x="15369" y="6565"/>
                  </a:lnTo>
                  <a:lnTo>
                    <a:pt x="15060" y="6179"/>
                  </a:lnTo>
                  <a:lnTo>
                    <a:pt x="14828" y="5715"/>
                  </a:lnTo>
                  <a:lnTo>
                    <a:pt x="14635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5" y="0"/>
                  </a:moveTo>
                  <a:lnTo>
                    <a:pt x="11585" y="77"/>
                  </a:lnTo>
                  <a:lnTo>
                    <a:pt x="11469" y="116"/>
                  </a:lnTo>
                  <a:lnTo>
                    <a:pt x="11353" y="232"/>
                  </a:lnTo>
                  <a:lnTo>
                    <a:pt x="11160" y="425"/>
                  </a:lnTo>
                  <a:lnTo>
                    <a:pt x="11006" y="618"/>
                  </a:lnTo>
                  <a:lnTo>
                    <a:pt x="10928" y="811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67" y="1468"/>
                  </a:lnTo>
                  <a:lnTo>
                    <a:pt x="11083" y="1699"/>
                  </a:lnTo>
                  <a:lnTo>
                    <a:pt x="11199" y="1892"/>
                  </a:lnTo>
                  <a:lnTo>
                    <a:pt x="11546" y="2317"/>
                  </a:lnTo>
                  <a:lnTo>
                    <a:pt x="11932" y="2742"/>
                  </a:lnTo>
                  <a:lnTo>
                    <a:pt x="12396" y="3089"/>
                  </a:lnTo>
                  <a:lnTo>
                    <a:pt x="12859" y="3437"/>
                  </a:lnTo>
                  <a:lnTo>
                    <a:pt x="12048" y="3321"/>
                  </a:lnTo>
                  <a:lnTo>
                    <a:pt x="11199" y="3282"/>
                  </a:lnTo>
                  <a:lnTo>
                    <a:pt x="10388" y="3360"/>
                  </a:lnTo>
                  <a:lnTo>
                    <a:pt x="9615" y="3476"/>
                  </a:lnTo>
                  <a:lnTo>
                    <a:pt x="9654" y="3012"/>
                  </a:lnTo>
                  <a:lnTo>
                    <a:pt x="9654" y="2510"/>
                  </a:lnTo>
                  <a:lnTo>
                    <a:pt x="9615" y="2008"/>
                  </a:lnTo>
                  <a:lnTo>
                    <a:pt x="9500" y="1506"/>
                  </a:lnTo>
                  <a:lnTo>
                    <a:pt x="9075" y="1622"/>
                  </a:lnTo>
                  <a:lnTo>
                    <a:pt x="9152" y="2085"/>
                  </a:lnTo>
                  <a:lnTo>
                    <a:pt x="9152" y="2587"/>
                  </a:lnTo>
                  <a:lnTo>
                    <a:pt x="9113" y="3089"/>
                  </a:lnTo>
                  <a:lnTo>
                    <a:pt x="9075" y="3514"/>
                  </a:lnTo>
                  <a:lnTo>
                    <a:pt x="9075" y="3630"/>
                  </a:lnTo>
                  <a:lnTo>
                    <a:pt x="8225" y="3900"/>
                  </a:lnTo>
                  <a:lnTo>
                    <a:pt x="7414" y="4286"/>
                  </a:lnTo>
                  <a:lnTo>
                    <a:pt x="6604" y="4711"/>
                  </a:lnTo>
                  <a:lnTo>
                    <a:pt x="5831" y="5252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6" y="6217"/>
                  </a:lnTo>
                  <a:lnTo>
                    <a:pt x="3823" y="6951"/>
                  </a:lnTo>
                  <a:lnTo>
                    <a:pt x="3090" y="7685"/>
                  </a:lnTo>
                  <a:lnTo>
                    <a:pt x="2394" y="8495"/>
                  </a:lnTo>
                  <a:lnTo>
                    <a:pt x="1738" y="9306"/>
                  </a:lnTo>
                  <a:lnTo>
                    <a:pt x="1082" y="10156"/>
                  </a:lnTo>
                  <a:lnTo>
                    <a:pt x="502" y="10967"/>
                  </a:lnTo>
                  <a:lnTo>
                    <a:pt x="0" y="11816"/>
                  </a:lnTo>
                  <a:lnTo>
                    <a:pt x="309" y="12087"/>
                  </a:lnTo>
                  <a:lnTo>
                    <a:pt x="1545" y="10503"/>
                  </a:lnTo>
                  <a:lnTo>
                    <a:pt x="2742" y="8959"/>
                  </a:lnTo>
                  <a:lnTo>
                    <a:pt x="3360" y="8225"/>
                  </a:lnTo>
                  <a:lnTo>
                    <a:pt x="4016" y="7491"/>
                  </a:lnTo>
                  <a:lnTo>
                    <a:pt x="4711" y="6835"/>
                  </a:lnTo>
                  <a:lnTo>
                    <a:pt x="5484" y="6179"/>
                  </a:lnTo>
                  <a:lnTo>
                    <a:pt x="6256" y="5599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7" y="4441"/>
                  </a:lnTo>
                  <a:lnTo>
                    <a:pt x="8920" y="4248"/>
                  </a:lnTo>
                  <a:lnTo>
                    <a:pt x="9422" y="4132"/>
                  </a:lnTo>
                  <a:lnTo>
                    <a:pt x="9886" y="4016"/>
                  </a:lnTo>
                  <a:lnTo>
                    <a:pt x="10388" y="3939"/>
                  </a:lnTo>
                  <a:lnTo>
                    <a:pt x="10851" y="3862"/>
                  </a:lnTo>
                  <a:lnTo>
                    <a:pt x="11353" y="3823"/>
                  </a:lnTo>
                  <a:lnTo>
                    <a:pt x="11855" y="3823"/>
                  </a:lnTo>
                  <a:lnTo>
                    <a:pt x="12357" y="3862"/>
                  </a:lnTo>
                  <a:lnTo>
                    <a:pt x="12821" y="3939"/>
                  </a:lnTo>
                  <a:lnTo>
                    <a:pt x="12319" y="4016"/>
                  </a:lnTo>
                  <a:lnTo>
                    <a:pt x="11855" y="4132"/>
                  </a:lnTo>
                  <a:lnTo>
                    <a:pt x="11392" y="4286"/>
                  </a:lnTo>
                  <a:lnTo>
                    <a:pt x="11199" y="4402"/>
                  </a:lnTo>
                  <a:lnTo>
                    <a:pt x="11006" y="4557"/>
                  </a:lnTo>
                  <a:lnTo>
                    <a:pt x="10813" y="4711"/>
                  </a:lnTo>
                  <a:lnTo>
                    <a:pt x="10697" y="4866"/>
                  </a:lnTo>
                  <a:lnTo>
                    <a:pt x="10542" y="5059"/>
                  </a:lnTo>
                  <a:lnTo>
                    <a:pt x="10465" y="5290"/>
                  </a:lnTo>
                  <a:lnTo>
                    <a:pt x="10388" y="5522"/>
                  </a:lnTo>
                  <a:lnTo>
                    <a:pt x="10388" y="5754"/>
                  </a:lnTo>
                  <a:lnTo>
                    <a:pt x="10426" y="5947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3"/>
                  </a:lnTo>
                  <a:lnTo>
                    <a:pt x="11006" y="6410"/>
                  </a:lnTo>
                  <a:lnTo>
                    <a:pt x="11276" y="6449"/>
                  </a:lnTo>
                  <a:lnTo>
                    <a:pt x="11585" y="6410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2"/>
                  </a:lnTo>
                  <a:lnTo>
                    <a:pt x="13422" y="5533"/>
                  </a:lnTo>
                  <a:lnTo>
                    <a:pt x="13422" y="5533"/>
                  </a:lnTo>
                  <a:lnTo>
                    <a:pt x="13786" y="5715"/>
                  </a:lnTo>
                  <a:lnTo>
                    <a:pt x="14056" y="4866"/>
                  </a:lnTo>
                  <a:lnTo>
                    <a:pt x="14211" y="5406"/>
                  </a:lnTo>
                  <a:lnTo>
                    <a:pt x="14404" y="5908"/>
                  </a:lnTo>
                  <a:lnTo>
                    <a:pt x="14674" y="6410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8" y="7298"/>
                  </a:lnTo>
                  <a:lnTo>
                    <a:pt x="15678" y="7491"/>
                  </a:lnTo>
                  <a:lnTo>
                    <a:pt x="15987" y="7685"/>
                  </a:lnTo>
                  <a:lnTo>
                    <a:pt x="16296" y="7800"/>
                  </a:lnTo>
                  <a:lnTo>
                    <a:pt x="16605" y="7878"/>
                  </a:lnTo>
                  <a:lnTo>
                    <a:pt x="16875" y="7878"/>
                  </a:lnTo>
                  <a:lnTo>
                    <a:pt x="17030" y="7800"/>
                  </a:lnTo>
                  <a:lnTo>
                    <a:pt x="17184" y="7723"/>
                  </a:lnTo>
                  <a:lnTo>
                    <a:pt x="17300" y="7646"/>
                  </a:lnTo>
                  <a:lnTo>
                    <a:pt x="17377" y="7530"/>
                  </a:lnTo>
                  <a:lnTo>
                    <a:pt x="17416" y="7414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6" y="6603"/>
                  </a:lnTo>
                  <a:lnTo>
                    <a:pt x="17300" y="6294"/>
                  </a:lnTo>
                  <a:lnTo>
                    <a:pt x="17184" y="5986"/>
                  </a:lnTo>
                  <a:lnTo>
                    <a:pt x="17030" y="5715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0"/>
                  </a:lnTo>
                  <a:lnTo>
                    <a:pt x="16257" y="4788"/>
                  </a:lnTo>
                  <a:lnTo>
                    <a:pt x="16026" y="4634"/>
                  </a:lnTo>
                  <a:lnTo>
                    <a:pt x="15524" y="4286"/>
                  </a:lnTo>
                  <a:lnTo>
                    <a:pt x="14944" y="4016"/>
                  </a:lnTo>
                  <a:lnTo>
                    <a:pt x="15408" y="3900"/>
                  </a:lnTo>
                  <a:lnTo>
                    <a:pt x="15832" y="3746"/>
                  </a:lnTo>
                  <a:lnTo>
                    <a:pt x="16219" y="3514"/>
                  </a:lnTo>
                  <a:lnTo>
                    <a:pt x="16605" y="3244"/>
                  </a:lnTo>
                  <a:lnTo>
                    <a:pt x="16759" y="3089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5" y="2201"/>
                  </a:lnTo>
                  <a:lnTo>
                    <a:pt x="17107" y="1931"/>
                  </a:lnTo>
                  <a:lnTo>
                    <a:pt x="17068" y="1699"/>
                  </a:lnTo>
                  <a:lnTo>
                    <a:pt x="16914" y="1506"/>
                  </a:lnTo>
                  <a:lnTo>
                    <a:pt x="16759" y="1313"/>
                  </a:lnTo>
                  <a:lnTo>
                    <a:pt x="16528" y="1236"/>
                  </a:lnTo>
                  <a:lnTo>
                    <a:pt x="16334" y="1159"/>
                  </a:lnTo>
                  <a:lnTo>
                    <a:pt x="16103" y="1159"/>
                  </a:lnTo>
                  <a:lnTo>
                    <a:pt x="15910" y="1197"/>
                  </a:lnTo>
                  <a:lnTo>
                    <a:pt x="15678" y="1275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6" y="2587"/>
                  </a:lnTo>
                  <a:lnTo>
                    <a:pt x="14095" y="3012"/>
                  </a:lnTo>
                  <a:lnTo>
                    <a:pt x="13940" y="2433"/>
                  </a:lnTo>
                  <a:lnTo>
                    <a:pt x="13747" y="1892"/>
                  </a:lnTo>
                  <a:lnTo>
                    <a:pt x="13516" y="1352"/>
                  </a:lnTo>
                  <a:lnTo>
                    <a:pt x="13168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7" y="155"/>
                  </a:lnTo>
                  <a:lnTo>
                    <a:pt x="12087" y="39"/>
                  </a:lnTo>
                  <a:lnTo>
                    <a:pt x="118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13"/>
            <p:cNvSpPr/>
            <p:nvPr/>
          </p:nvSpPr>
          <p:spPr>
            <a:xfrm>
              <a:off x="799000" y="1245800"/>
              <a:ext cx="106200" cy="124550"/>
            </a:xfrm>
            <a:custGeom>
              <a:avLst/>
              <a:gdLst/>
              <a:ahLst/>
              <a:cxnLst/>
              <a:rect l="l" t="t" r="r" b="b"/>
              <a:pathLst>
                <a:path w="4248" h="4982" extrusionOk="0">
                  <a:moveTo>
                    <a:pt x="3862" y="0"/>
                  </a:moveTo>
                  <a:lnTo>
                    <a:pt x="3591" y="579"/>
                  </a:lnTo>
                  <a:lnTo>
                    <a:pt x="3244" y="1159"/>
                  </a:lnTo>
                  <a:lnTo>
                    <a:pt x="2896" y="1699"/>
                  </a:lnTo>
                  <a:lnTo>
                    <a:pt x="2510" y="2201"/>
                  </a:lnTo>
                  <a:lnTo>
                    <a:pt x="1931" y="2858"/>
                  </a:lnTo>
                  <a:lnTo>
                    <a:pt x="1313" y="3475"/>
                  </a:lnTo>
                  <a:lnTo>
                    <a:pt x="1004" y="3784"/>
                  </a:lnTo>
                  <a:lnTo>
                    <a:pt x="657" y="4016"/>
                  </a:lnTo>
                  <a:lnTo>
                    <a:pt x="309" y="4286"/>
                  </a:lnTo>
                  <a:lnTo>
                    <a:pt x="0" y="4595"/>
                  </a:lnTo>
                  <a:lnTo>
                    <a:pt x="39" y="4981"/>
                  </a:lnTo>
                  <a:lnTo>
                    <a:pt x="155" y="4981"/>
                  </a:lnTo>
                  <a:lnTo>
                    <a:pt x="541" y="4788"/>
                  </a:lnTo>
                  <a:lnTo>
                    <a:pt x="927" y="4557"/>
                  </a:lnTo>
                  <a:lnTo>
                    <a:pt x="1313" y="4248"/>
                  </a:lnTo>
                  <a:lnTo>
                    <a:pt x="1699" y="3939"/>
                  </a:lnTo>
                  <a:lnTo>
                    <a:pt x="2008" y="3591"/>
                  </a:lnTo>
                  <a:lnTo>
                    <a:pt x="2356" y="3205"/>
                  </a:lnTo>
                  <a:lnTo>
                    <a:pt x="2896" y="2510"/>
                  </a:lnTo>
                  <a:lnTo>
                    <a:pt x="3321" y="1969"/>
                  </a:lnTo>
                  <a:lnTo>
                    <a:pt x="3669" y="1390"/>
                  </a:lnTo>
                  <a:lnTo>
                    <a:pt x="3978" y="811"/>
                  </a:lnTo>
                  <a:lnTo>
                    <a:pt x="4248" y="193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13"/>
            <p:cNvSpPr/>
            <p:nvPr/>
          </p:nvSpPr>
          <p:spPr>
            <a:xfrm>
              <a:off x="747825" y="12477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5" y="271"/>
                  </a:move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7"/>
                  </a:lnTo>
                  <a:lnTo>
                    <a:pt x="1545" y="1313"/>
                  </a:lnTo>
                  <a:lnTo>
                    <a:pt x="1429" y="1391"/>
                  </a:lnTo>
                  <a:lnTo>
                    <a:pt x="1352" y="1468"/>
                  </a:lnTo>
                  <a:lnTo>
                    <a:pt x="1198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468"/>
                  </a:lnTo>
                  <a:lnTo>
                    <a:pt x="580" y="1429"/>
                  </a:lnTo>
                  <a:lnTo>
                    <a:pt x="503" y="1313"/>
                  </a:lnTo>
                  <a:lnTo>
                    <a:pt x="464" y="1197"/>
                  </a:lnTo>
                  <a:lnTo>
                    <a:pt x="425" y="1004"/>
                  </a:lnTo>
                  <a:lnTo>
                    <a:pt x="425" y="773"/>
                  </a:lnTo>
                  <a:lnTo>
                    <a:pt x="541" y="580"/>
                  </a:lnTo>
                  <a:lnTo>
                    <a:pt x="696" y="425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78"/>
                  </a:lnTo>
                  <a:lnTo>
                    <a:pt x="657" y="116"/>
                  </a:lnTo>
                  <a:lnTo>
                    <a:pt x="541" y="78"/>
                  </a:lnTo>
                  <a:lnTo>
                    <a:pt x="425" y="116"/>
                  </a:lnTo>
                  <a:lnTo>
                    <a:pt x="271" y="193"/>
                  </a:lnTo>
                  <a:lnTo>
                    <a:pt x="155" y="348"/>
                  </a:lnTo>
                  <a:lnTo>
                    <a:pt x="78" y="502"/>
                  </a:lnTo>
                  <a:lnTo>
                    <a:pt x="1" y="695"/>
                  </a:lnTo>
                  <a:lnTo>
                    <a:pt x="1" y="889"/>
                  </a:lnTo>
                  <a:lnTo>
                    <a:pt x="1" y="1082"/>
                  </a:lnTo>
                  <a:lnTo>
                    <a:pt x="39" y="1275"/>
                  </a:lnTo>
                  <a:lnTo>
                    <a:pt x="78" y="1429"/>
                  </a:lnTo>
                  <a:lnTo>
                    <a:pt x="194" y="1622"/>
                  </a:lnTo>
                  <a:lnTo>
                    <a:pt x="310" y="1777"/>
                  </a:lnTo>
                  <a:lnTo>
                    <a:pt x="464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043" y="2008"/>
                  </a:lnTo>
                  <a:lnTo>
                    <a:pt x="1236" y="1970"/>
                  </a:lnTo>
                  <a:lnTo>
                    <a:pt x="1429" y="1892"/>
                  </a:lnTo>
                  <a:lnTo>
                    <a:pt x="1584" y="1815"/>
                  </a:lnTo>
                  <a:lnTo>
                    <a:pt x="1738" y="1699"/>
                  </a:lnTo>
                  <a:lnTo>
                    <a:pt x="1893" y="1545"/>
                  </a:lnTo>
                  <a:lnTo>
                    <a:pt x="1970" y="1352"/>
                  </a:lnTo>
                  <a:lnTo>
                    <a:pt x="2047" y="1197"/>
                  </a:lnTo>
                  <a:lnTo>
                    <a:pt x="2086" y="1004"/>
                  </a:lnTo>
                  <a:lnTo>
                    <a:pt x="2047" y="811"/>
                  </a:lnTo>
                  <a:lnTo>
                    <a:pt x="1970" y="580"/>
                  </a:lnTo>
                  <a:lnTo>
                    <a:pt x="1893" y="425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78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13"/>
            <p:cNvSpPr/>
            <p:nvPr/>
          </p:nvSpPr>
          <p:spPr>
            <a:xfrm>
              <a:off x="691825" y="1300825"/>
              <a:ext cx="114925" cy="285775"/>
            </a:xfrm>
            <a:custGeom>
              <a:avLst/>
              <a:gdLst/>
              <a:ahLst/>
              <a:cxnLst/>
              <a:rect l="l" t="t" r="r" b="b"/>
              <a:pathLst>
                <a:path w="4597" h="11431" extrusionOk="0">
                  <a:moveTo>
                    <a:pt x="3631" y="888"/>
                  </a:moveTo>
                  <a:lnTo>
                    <a:pt x="3708" y="2008"/>
                  </a:lnTo>
                  <a:lnTo>
                    <a:pt x="3824" y="3128"/>
                  </a:lnTo>
                  <a:lnTo>
                    <a:pt x="3940" y="4248"/>
                  </a:lnTo>
                  <a:lnTo>
                    <a:pt x="4017" y="5406"/>
                  </a:lnTo>
                  <a:lnTo>
                    <a:pt x="4056" y="6603"/>
                  </a:lnTo>
                  <a:lnTo>
                    <a:pt x="4056" y="7260"/>
                  </a:lnTo>
                  <a:lnTo>
                    <a:pt x="3978" y="7878"/>
                  </a:lnTo>
                  <a:lnTo>
                    <a:pt x="3901" y="8534"/>
                  </a:lnTo>
                  <a:lnTo>
                    <a:pt x="3747" y="9152"/>
                  </a:lnTo>
                  <a:lnTo>
                    <a:pt x="3515" y="9731"/>
                  </a:lnTo>
                  <a:lnTo>
                    <a:pt x="3245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2"/>
                  </a:lnTo>
                  <a:lnTo>
                    <a:pt x="1623" y="10696"/>
                  </a:lnTo>
                  <a:lnTo>
                    <a:pt x="1353" y="10503"/>
                  </a:lnTo>
                  <a:lnTo>
                    <a:pt x="1121" y="10233"/>
                  </a:lnTo>
                  <a:lnTo>
                    <a:pt x="966" y="9963"/>
                  </a:lnTo>
                  <a:lnTo>
                    <a:pt x="851" y="9692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95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9" y="4055"/>
                  </a:lnTo>
                  <a:lnTo>
                    <a:pt x="580" y="2780"/>
                  </a:lnTo>
                  <a:lnTo>
                    <a:pt x="542" y="2742"/>
                  </a:lnTo>
                  <a:lnTo>
                    <a:pt x="580" y="2742"/>
                  </a:lnTo>
                  <a:lnTo>
                    <a:pt x="1353" y="2356"/>
                  </a:lnTo>
                  <a:lnTo>
                    <a:pt x="2163" y="1931"/>
                  </a:lnTo>
                  <a:lnTo>
                    <a:pt x="2936" y="1429"/>
                  </a:lnTo>
                  <a:lnTo>
                    <a:pt x="3283" y="1159"/>
                  </a:lnTo>
                  <a:lnTo>
                    <a:pt x="3631" y="888"/>
                  </a:lnTo>
                  <a:close/>
                  <a:moveTo>
                    <a:pt x="3978" y="0"/>
                  </a:moveTo>
                  <a:lnTo>
                    <a:pt x="3901" y="39"/>
                  </a:lnTo>
                  <a:lnTo>
                    <a:pt x="3476" y="309"/>
                  </a:lnTo>
                  <a:lnTo>
                    <a:pt x="3052" y="657"/>
                  </a:lnTo>
                  <a:lnTo>
                    <a:pt x="2627" y="966"/>
                  </a:lnTo>
                  <a:lnTo>
                    <a:pt x="2202" y="1313"/>
                  </a:lnTo>
                  <a:lnTo>
                    <a:pt x="1314" y="1892"/>
                  </a:lnTo>
                  <a:lnTo>
                    <a:pt x="426" y="2472"/>
                  </a:lnTo>
                  <a:lnTo>
                    <a:pt x="349" y="2549"/>
                  </a:lnTo>
                  <a:lnTo>
                    <a:pt x="349" y="2626"/>
                  </a:lnTo>
                  <a:lnTo>
                    <a:pt x="271" y="2665"/>
                  </a:lnTo>
                  <a:lnTo>
                    <a:pt x="233" y="2780"/>
                  </a:lnTo>
                  <a:lnTo>
                    <a:pt x="194" y="3823"/>
                  </a:lnTo>
                  <a:lnTo>
                    <a:pt x="155" y="4827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7"/>
                  </a:lnTo>
                  <a:lnTo>
                    <a:pt x="155" y="7685"/>
                  </a:lnTo>
                  <a:lnTo>
                    <a:pt x="155" y="8418"/>
                  </a:lnTo>
                  <a:lnTo>
                    <a:pt x="233" y="9152"/>
                  </a:lnTo>
                  <a:lnTo>
                    <a:pt x="310" y="9615"/>
                  </a:lnTo>
                  <a:lnTo>
                    <a:pt x="503" y="10079"/>
                  </a:lnTo>
                  <a:lnTo>
                    <a:pt x="735" y="10503"/>
                  </a:lnTo>
                  <a:lnTo>
                    <a:pt x="1044" y="10890"/>
                  </a:lnTo>
                  <a:lnTo>
                    <a:pt x="1198" y="11044"/>
                  </a:lnTo>
                  <a:lnTo>
                    <a:pt x="1391" y="11198"/>
                  </a:lnTo>
                  <a:lnTo>
                    <a:pt x="1623" y="11314"/>
                  </a:lnTo>
                  <a:lnTo>
                    <a:pt x="1816" y="11392"/>
                  </a:lnTo>
                  <a:lnTo>
                    <a:pt x="2048" y="11430"/>
                  </a:lnTo>
                  <a:lnTo>
                    <a:pt x="2279" y="11430"/>
                  </a:lnTo>
                  <a:lnTo>
                    <a:pt x="2550" y="11392"/>
                  </a:lnTo>
                  <a:lnTo>
                    <a:pt x="2820" y="11314"/>
                  </a:lnTo>
                  <a:lnTo>
                    <a:pt x="3052" y="11198"/>
                  </a:lnTo>
                  <a:lnTo>
                    <a:pt x="3283" y="11044"/>
                  </a:lnTo>
                  <a:lnTo>
                    <a:pt x="3476" y="10851"/>
                  </a:lnTo>
                  <a:lnTo>
                    <a:pt x="3669" y="10658"/>
                  </a:lnTo>
                  <a:lnTo>
                    <a:pt x="3824" y="10388"/>
                  </a:lnTo>
                  <a:lnTo>
                    <a:pt x="3978" y="10117"/>
                  </a:lnTo>
                  <a:lnTo>
                    <a:pt x="4171" y="9538"/>
                  </a:lnTo>
                  <a:lnTo>
                    <a:pt x="4326" y="8920"/>
                  </a:lnTo>
                  <a:lnTo>
                    <a:pt x="4442" y="8302"/>
                  </a:lnTo>
                  <a:lnTo>
                    <a:pt x="4519" y="7723"/>
                  </a:lnTo>
                  <a:lnTo>
                    <a:pt x="4558" y="7221"/>
                  </a:lnTo>
                  <a:lnTo>
                    <a:pt x="4596" y="6642"/>
                  </a:lnTo>
                  <a:lnTo>
                    <a:pt x="4596" y="6101"/>
                  </a:lnTo>
                  <a:lnTo>
                    <a:pt x="4519" y="4981"/>
                  </a:lnTo>
                  <a:lnTo>
                    <a:pt x="4442" y="3862"/>
                  </a:lnTo>
                  <a:lnTo>
                    <a:pt x="4326" y="2780"/>
                  </a:lnTo>
                  <a:lnTo>
                    <a:pt x="4287" y="2394"/>
                  </a:lnTo>
                  <a:lnTo>
                    <a:pt x="4210" y="1468"/>
                  </a:lnTo>
                  <a:lnTo>
                    <a:pt x="4133" y="541"/>
                  </a:lnTo>
                  <a:lnTo>
                    <a:pt x="4094" y="386"/>
                  </a:lnTo>
                  <a:lnTo>
                    <a:pt x="4133" y="348"/>
                  </a:lnTo>
                  <a:lnTo>
                    <a:pt x="4171" y="270"/>
                  </a:lnTo>
                  <a:lnTo>
                    <a:pt x="4210" y="193"/>
                  </a:lnTo>
                  <a:lnTo>
                    <a:pt x="4171" y="77"/>
                  </a:lnTo>
                  <a:lnTo>
                    <a:pt x="4094" y="39"/>
                  </a:lnTo>
                  <a:lnTo>
                    <a:pt x="40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13"/>
            <p:cNvSpPr/>
            <p:nvPr/>
          </p:nvSpPr>
          <p:spPr>
            <a:xfrm>
              <a:off x="695700" y="1106775"/>
              <a:ext cx="102350" cy="132275"/>
            </a:xfrm>
            <a:custGeom>
              <a:avLst/>
              <a:gdLst/>
              <a:ahLst/>
              <a:cxnLst/>
              <a:rect l="l" t="t" r="r" b="b"/>
              <a:pathLst>
                <a:path w="4094" h="5291" extrusionOk="0">
                  <a:moveTo>
                    <a:pt x="2279" y="1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4" y="1893"/>
                  </a:lnTo>
                  <a:lnTo>
                    <a:pt x="116" y="2279"/>
                  </a:lnTo>
                  <a:lnTo>
                    <a:pt x="39" y="2665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1"/>
                  </a:lnTo>
                  <a:lnTo>
                    <a:pt x="425" y="5291"/>
                  </a:lnTo>
                  <a:lnTo>
                    <a:pt x="464" y="4750"/>
                  </a:lnTo>
                  <a:lnTo>
                    <a:pt x="464" y="4210"/>
                  </a:lnTo>
                  <a:lnTo>
                    <a:pt x="464" y="3630"/>
                  </a:lnTo>
                  <a:lnTo>
                    <a:pt x="464" y="3090"/>
                  </a:lnTo>
                  <a:lnTo>
                    <a:pt x="541" y="2549"/>
                  </a:lnTo>
                  <a:lnTo>
                    <a:pt x="657" y="2047"/>
                  </a:lnTo>
                  <a:lnTo>
                    <a:pt x="773" y="1816"/>
                  </a:lnTo>
                  <a:lnTo>
                    <a:pt x="889" y="1545"/>
                  </a:lnTo>
                  <a:lnTo>
                    <a:pt x="1043" y="1352"/>
                  </a:lnTo>
                  <a:lnTo>
                    <a:pt x="1198" y="1120"/>
                  </a:lnTo>
                  <a:lnTo>
                    <a:pt x="1391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80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4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2" y="1391"/>
                  </a:lnTo>
                  <a:lnTo>
                    <a:pt x="3669" y="1661"/>
                  </a:lnTo>
                  <a:lnTo>
                    <a:pt x="4094" y="1545"/>
                  </a:lnTo>
                  <a:lnTo>
                    <a:pt x="3978" y="1159"/>
                  </a:lnTo>
                  <a:lnTo>
                    <a:pt x="3823" y="812"/>
                  </a:lnTo>
                  <a:lnTo>
                    <a:pt x="3630" y="503"/>
                  </a:lnTo>
                  <a:lnTo>
                    <a:pt x="3399" y="271"/>
                  </a:lnTo>
                  <a:lnTo>
                    <a:pt x="3244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13"/>
            <p:cNvSpPr/>
            <p:nvPr/>
          </p:nvSpPr>
          <p:spPr>
            <a:xfrm>
              <a:off x="569225" y="1424375"/>
              <a:ext cx="126500" cy="69550"/>
            </a:xfrm>
            <a:custGeom>
              <a:avLst/>
              <a:gdLst/>
              <a:ahLst/>
              <a:cxnLst/>
              <a:rect l="l" t="t" r="r" b="b"/>
              <a:pathLst>
                <a:path w="5060" h="2782" extrusionOk="0">
                  <a:moveTo>
                    <a:pt x="4905" y="1"/>
                  </a:moveTo>
                  <a:lnTo>
                    <a:pt x="3824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30" y="1854"/>
                  </a:lnTo>
                  <a:lnTo>
                    <a:pt x="773" y="2125"/>
                  </a:lnTo>
                  <a:lnTo>
                    <a:pt x="117" y="2395"/>
                  </a:lnTo>
                  <a:lnTo>
                    <a:pt x="40" y="2472"/>
                  </a:lnTo>
                  <a:lnTo>
                    <a:pt x="1" y="2588"/>
                  </a:lnTo>
                  <a:lnTo>
                    <a:pt x="40" y="2665"/>
                  </a:lnTo>
                  <a:lnTo>
                    <a:pt x="117" y="2781"/>
                  </a:lnTo>
                  <a:lnTo>
                    <a:pt x="387" y="2781"/>
                  </a:lnTo>
                  <a:lnTo>
                    <a:pt x="1082" y="2627"/>
                  </a:lnTo>
                  <a:lnTo>
                    <a:pt x="1739" y="2356"/>
                  </a:lnTo>
                  <a:lnTo>
                    <a:pt x="2356" y="2047"/>
                  </a:lnTo>
                  <a:lnTo>
                    <a:pt x="2974" y="1739"/>
                  </a:lnTo>
                  <a:lnTo>
                    <a:pt x="3553" y="1430"/>
                  </a:lnTo>
                  <a:lnTo>
                    <a:pt x="4094" y="1082"/>
                  </a:lnTo>
                  <a:lnTo>
                    <a:pt x="4596" y="735"/>
                  </a:lnTo>
                  <a:lnTo>
                    <a:pt x="5059" y="310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13"/>
            <p:cNvSpPr/>
            <p:nvPr/>
          </p:nvSpPr>
          <p:spPr>
            <a:xfrm>
              <a:off x="686050" y="1295025"/>
              <a:ext cx="44425" cy="43475"/>
            </a:xfrm>
            <a:custGeom>
              <a:avLst/>
              <a:gdLst/>
              <a:ahLst/>
              <a:cxnLst/>
              <a:rect l="l" t="t" r="r" b="b"/>
              <a:pathLst>
                <a:path w="1777" h="1739" extrusionOk="0">
                  <a:moveTo>
                    <a:pt x="773" y="309"/>
                  </a:moveTo>
                  <a:lnTo>
                    <a:pt x="966" y="348"/>
                  </a:lnTo>
                  <a:lnTo>
                    <a:pt x="1159" y="464"/>
                  </a:lnTo>
                  <a:lnTo>
                    <a:pt x="1313" y="580"/>
                  </a:lnTo>
                  <a:lnTo>
                    <a:pt x="1390" y="773"/>
                  </a:lnTo>
                  <a:lnTo>
                    <a:pt x="1390" y="966"/>
                  </a:lnTo>
                  <a:lnTo>
                    <a:pt x="1352" y="1043"/>
                  </a:lnTo>
                  <a:lnTo>
                    <a:pt x="1275" y="1159"/>
                  </a:lnTo>
                  <a:lnTo>
                    <a:pt x="1197" y="1236"/>
                  </a:lnTo>
                  <a:lnTo>
                    <a:pt x="1082" y="1275"/>
                  </a:lnTo>
                  <a:lnTo>
                    <a:pt x="888" y="1352"/>
                  </a:lnTo>
                  <a:lnTo>
                    <a:pt x="695" y="1352"/>
                  </a:lnTo>
                  <a:lnTo>
                    <a:pt x="541" y="1236"/>
                  </a:lnTo>
                  <a:lnTo>
                    <a:pt x="425" y="1082"/>
                  </a:lnTo>
                  <a:lnTo>
                    <a:pt x="386" y="889"/>
                  </a:lnTo>
                  <a:lnTo>
                    <a:pt x="386" y="734"/>
                  </a:lnTo>
                  <a:lnTo>
                    <a:pt x="464" y="541"/>
                  </a:lnTo>
                  <a:lnTo>
                    <a:pt x="541" y="387"/>
                  </a:lnTo>
                  <a:lnTo>
                    <a:pt x="541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8" y="39"/>
                  </a:lnTo>
                  <a:lnTo>
                    <a:pt x="464" y="116"/>
                  </a:lnTo>
                  <a:lnTo>
                    <a:pt x="425" y="155"/>
                  </a:lnTo>
                  <a:lnTo>
                    <a:pt x="348" y="155"/>
                  </a:lnTo>
                  <a:lnTo>
                    <a:pt x="232" y="271"/>
                  </a:lnTo>
                  <a:lnTo>
                    <a:pt x="116" y="387"/>
                  </a:lnTo>
                  <a:lnTo>
                    <a:pt x="39" y="502"/>
                  </a:lnTo>
                  <a:lnTo>
                    <a:pt x="0" y="657"/>
                  </a:lnTo>
                  <a:lnTo>
                    <a:pt x="0" y="850"/>
                  </a:lnTo>
                  <a:lnTo>
                    <a:pt x="0" y="1004"/>
                  </a:lnTo>
                  <a:lnTo>
                    <a:pt x="39" y="1159"/>
                  </a:lnTo>
                  <a:lnTo>
                    <a:pt x="116" y="1313"/>
                  </a:lnTo>
                  <a:lnTo>
                    <a:pt x="193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8" y="1738"/>
                  </a:lnTo>
                  <a:lnTo>
                    <a:pt x="966" y="1738"/>
                  </a:lnTo>
                  <a:lnTo>
                    <a:pt x="1120" y="1700"/>
                  </a:lnTo>
                  <a:lnTo>
                    <a:pt x="1275" y="1622"/>
                  </a:lnTo>
                  <a:lnTo>
                    <a:pt x="1429" y="1545"/>
                  </a:lnTo>
                  <a:lnTo>
                    <a:pt x="1584" y="1391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27"/>
                  </a:lnTo>
                  <a:lnTo>
                    <a:pt x="1777" y="773"/>
                  </a:lnTo>
                  <a:lnTo>
                    <a:pt x="1738" y="580"/>
                  </a:lnTo>
                  <a:lnTo>
                    <a:pt x="1661" y="425"/>
                  </a:lnTo>
                  <a:lnTo>
                    <a:pt x="1545" y="271"/>
                  </a:lnTo>
                  <a:lnTo>
                    <a:pt x="1429" y="155"/>
                  </a:lnTo>
                  <a:lnTo>
                    <a:pt x="1275" y="78"/>
                  </a:lnTo>
                  <a:lnTo>
                    <a:pt x="1120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13"/>
            <p:cNvSpPr/>
            <p:nvPr/>
          </p:nvSpPr>
          <p:spPr>
            <a:xfrm>
              <a:off x="635850" y="1347150"/>
              <a:ext cx="42500" cy="41550"/>
            </a:xfrm>
            <a:custGeom>
              <a:avLst/>
              <a:gdLst/>
              <a:ahLst/>
              <a:cxnLst/>
              <a:rect l="l" t="t" r="r" b="b"/>
              <a:pathLst>
                <a:path w="1700" h="1662" extrusionOk="0">
                  <a:moveTo>
                    <a:pt x="1004" y="387"/>
                  </a:moveTo>
                  <a:lnTo>
                    <a:pt x="1120" y="425"/>
                  </a:lnTo>
                  <a:lnTo>
                    <a:pt x="1159" y="464"/>
                  </a:lnTo>
                  <a:lnTo>
                    <a:pt x="1236" y="541"/>
                  </a:lnTo>
                  <a:lnTo>
                    <a:pt x="1313" y="734"/>
                  </a:lnTo>
                  <a:lnTo>
                    <a:pt x="1313" y="927"/>
                  </a:lnTo>
                  <a:lnTo>
                    <a:pt x="1236" y="1082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8" y="1275"/>
                  </a:lnTo>
                  <a:lnTo>
                    <a:pt x="695" y="1236"/>
                  </a:lnTo>
                  <a:lnTo>
                    <a:pt x="541" y="1121"/>
                  </a:lnTo>
                  <a:lnTo>
                    <a:pt x="464" y="1082"/>
                  </a:lnTo>
                  <a:lnTo>
                    <a:pt x="425" y="966"/>
                  </a:lnTo>
                  <a:lnTo>
                    <a:pt x="386" y="889"/>
                  </a:lnTo>
                  <a:lnTo>
                    <a:pt x="386" y="773"/>
                  </a:lnTo>
                  <a:lnTo>
                    <a:pt x="425" y="541"/>
                  </a:lnTo>
                  <a:lnTo>
                    <a:pt x="541" y="580"/>
                  </a:lnTo>
                  <a:lnTo>
                    <a:pt x="618" y="541"/>
                  </a:lnTo>
                  <a:lnTo>
                    <a:pt x="773" y="425"/>
                  </a:lnTo>
                  <a:lnTo>
                    <a:pt x="927" y="387"/>
                  </a:lnTo>
                  <a:close/>
                  <a:moveTo>
                    <a:pt x="734" y="1"/>
                  </a:moveTo>
                  <a:lnTo>
                    <a:pt x="618" y="39"/>
                  </a:lnTo>
                  <a:lnTo>
                    <a:pt x="502" y="117"/>
                  </a:lnTo>
                  <a:lnTo>
                    <a:pt x="348" y="194"/>
                  </a:lnTo>
                  <a:lnTo>
                    <a:pt x="232" y="310"/>
                  </a:lnTo>
                  <a:lnTo>
                    <a:pt x="155" y="425"/>
                  </a:lnTo>
                  <a:lnTo>
                    <a:pt x="78" y="580"/>
                  </a:lnTo>
                  <a:lnTo>
                    <a:pt x="39" y="696"/>
                  </a:lnTo>
                  <a:lnTo>
                    <a:pt x="0" y="850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3" y="1352"/>
                  </a:lnTo>
                  <a:lnTo>
                    <a:pt x="309" y="1468"/>
                  </a:lnTo>
                  <a:lnTo>
                    <a:pt x="464" y="1584"/>
                  </a:lnTo>
                  <a:lnTo>
                    <a:pt x="657" y="1623"/>
                  </a:lnTo>
                  <a:lnTo>
                    <a:pt x="811" y="1661"/>
                  </a:lnTo>
                  <a:lnTo>
                    <a:pt x="1004" y="1661"/>
                  </a:lnTo>
                  <a:lnTo>
                    <a:pt x="1197" y="1584"/>
                  </a:lnTo>
                  <a:lnTo>
                    <a:pt x="1352" y="1507"/>
                  </a:lnTo>
                  <a:lnTo>
                    <a:pt x="1468" y="1391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699" y="927"/>
                  </a:lnTo>
                  <a:lnTo>
                    <a:pt x="1699" y="734"/>
                  </a:lnTo>
                  <a:lnTo>
                    <a:pt x="1661" y="541"/>
                  </a:lnTo>
                  <a:lnTo>
                    <a:pt x="1584" y="387"/>
                  </a:lnTo>
                  <a:lnTo>
                    <a:pt x="1506" y="232"/>
                  </a:lnTo>
                  <a:lnTo>
                    <a:pt x="1390" y="155"/>
                  </a:lnTo>
                  <a:lnTo>
                    <a:pt x="1275" y="78"/>
                  </a:lnTo>
                  <a:lnTo>
                    <a:pt x="10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13"/>
            <p:cNvSpPr/>
            <p:nvPr/>
          </p:nvSpPr>
          <p:spPr>
            <a:xfrm>
              <a:off x="444700" y="13741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71" y="1"/>
                  </a:moveTo>
                  <a:lnTo>
                    <a:pt x="116" y="40"/>
                  </a:lnTo>
                  <a:lnTo>
                    <a:pt x="39" y="117"/>
                  </a:lnTo>
                  <a:lnTo>
                    <a:pt x="1" y="233"/>
                  </a:lnTo>
                  <a:lnTo>
                    <a:pt x="39" y="387"/>
                  </a:lnTo>
                  <a:lnTo>
                    <a:pt x="348" y="889"/>
                  </a:lnTo>
                  <a:lnTo>
                    <a:pt x="657" y="1391"/>
                  </a:lnTo>
                  <a:lnTo>
                    <a:pt x="1005" y="1854"/>
                  </a:lnTo>
                  <a:lnTo>
                    <a:pt x="1391" y="2318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4" y="3553"/>
                  </a:lnTo>
                  <a:lnTo>
                    <a:pt x="3167" y="3901"/>
                  </a:lnTo>
                  <a:lnTo>
                    <a:pt x="3553" y="3747"/>
                  </a:lnTo>
                  <a:lnTo>
                    <a:pt x="2781" y="3013"/>
                  </a:lnTo>
                  <a:lnTo>
                    <a:pt x="2047" y="2241"/>
                  </a:lnTo>
                  <a:lnTo>
                    <a:pt x="1352" y="1430"/>
                  </a:lnTo>
                  <a:lnTo>
                    <a:pt x="1043" y="1005"/>
                  </a:lnTo>
                  <a:lnTo>
                    <a:pt x="734" y="542"/>
                  </a:lnTo>
                  <a:lnTo>
                    <a:pt x="1622" y="696"/>
                  </a:lnTo>
                  <a:lnTo>
                    <a:pt x="2511" y="889"/>
                  </a:lnTo>
                  <a:lnTo>
                    <a:pt x="3013" y="1044"/>
                  </a:lnTo>
                  <a:lnTo>
                    <a:pt x="3515" y="1198"/>
                  </a:lnTo>
                  <a:lnTo>
                    <a:pt x="4017" y="1352"/>
                  </a:lnTo>
                  <a:lnTo>
                    <a:pt x="4480" y="1507"/>
                  </a:lnTo>
                  <a:lnTo>
                    <a:pt x="4596" y="1507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5" y="1507"/>
                  </a:lnTo>
                  <a:lnTo>
                    <a:pt x="4943" y="1430"/>
                  </a:lnTo>
                  <a:lnTo>
                    <a:pt x="4634" y="1159"/>
                  </a:lnTo>
                  <a:lnTo>
                    <a:pt x="4171" y="850"/>
                  </a:lnTo>
                  <a:lnTo>
                    <a:pt x="3630" y="619"/>
                  </a:lnTo>
                  <a:lnTo>
                    <a:pt x="3090" y="464"/>
                  </a:lnTo>
                  <a:lnTo>
                    <a:pt x="2511" y="310"/>
                  </a:lnTo>
                  <a:lnTo>
                    <a:pt x="1931" y="194"/>
                  </a:lnTo>
                  <a:lnTo>
                    <a:pt x="1352" y="117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13"/>
            <p:cNvSpPr/>
            <p:nvPr/>
          </p:nvSpPr>
          <p:spPr>
            <a:xfrm>
              <a:off x="512275" y="1467825"/>
              <a:ext cx="66650" cy="99450"/>
            </a:xfrm>
            <a:custGeom>
              <a:avLst/>
              <a:gdLst/>
              <a:ahLst/>
              <a:cxnLst/>
              <a:rect l="l" t="t" r="r" b="b"/>
              <a:pathLst>
                <a:path w="2666" h="3978" extrusionOk="0">
                  <a:moveTo>
                    <a:pt x="850" y="1"/>
                  </a:moveTo>
                  <a:lnTo>
                    <a:pt x="464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2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1" y="2704"/>
                  </a:lnTo>
                  <a:lnTo>
                    <a:pt x="39" y="2974"/>
                  </a:lnTo>
                  <a:lnTo>
                    <a:pt x="78" y="3206"/>
                  </a:lnTo>
                  <a:lnTo>
                    <a:pt x="155" y="3399"/>
                  </a:lnTo>
                  <a:lnTo>
                    <a:pt x="271" y="3592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9" y="3939"/>
                  </a:lnTo>
                  <a:lnTo>
                    <a:pt x="1082" y="3978"/>
                  </a:lnTo>
                  <a:lnTo>
                    <a:pt x="1314" y="3939"/>
                  </a:lnTo>
                  <a:lnTo>
                    <a:pt x="1507" y="3823"/>
                  </a:lnTo>
                  <a:lnTo>
                    <a:pt x="1661" y="3708"/>
                  </a:lnTo>
                  <a:lnTo>
                    <a:pt x="1816" y="3514"/>
                  </a:lnTo>
                  <a:lnTo>
                    <a:pt x="1970" y="3321"/>
                  </a:lnTo>
                  <a:lnTo>
                    <a:pt x="2086" y="3090"/>
                  </a:lnTo>
                  <a:lnTo>
                    <a:pt x="2318" y="2549"/>
                  </a:lnTo>
                  <a:lnTo>
                    <a:pt x="2472" y="2009"/>
                  </a:lnTo>
                  <a:lnTo>
                    <a:pt x="2626" y="1507"/>
                  </a:lnTo>
                  <a:lnTo>
                    <a:pt x="2665" y="1043"/>
                  </a:lnTo>
                  <a:lnTo>
                    <a:pt x="2395" y="1043"/>
                  </a:lnTo>
                  <a:lnTo>
                    <a:pt x="2009" y="2009"/>
                  </a:lnTo>
                  <a:lnTo>
                    <a:pt x="1738" y="2665"/>
                  </a:lnTo>
                  <a:lnTo>
                    <a:pt x="1545" y="3051"/>
                  </a:lnTo>
                  <a:lnTo>
                    <a:pt x="1468" y="3206"/>
                  </a:lnTo>
                  <a:lnTo>
                    <a:pt x="1314" y="3283"/>
                  </a:lnTo>
                  <a:lnTo>
                    <a:pt x="1159" y="3283"/>
                  </a:lnTo>
                  <a:lnTo>
                    <a:pt x="966" y="3206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8"/>
                  </a:lnTo>
                  <a:lnTo>
                    <a:pt x="889" y="773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91" name="Google Shape;2891;p13"/>
          <p:cNvSpPr txBox="1">
            <a:spLocks noGrp="1"/>
          </p:cNvSpPr>
          <p:nvPr>
            <p:ph type="title"/>
          </p:nvPr>
        </p:nvSpPr>
        <p:spPr>
          <a:xfrm>
            <a:off x="1636933" y="1495192"/>
            <a:ext cx="28671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 b="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892" name="Google Shape;2892;p13"/>
          <p:cNvSpPr txBox="1">
            <a:spLocks noGrp="1"/>
          </p:cNvSpPr>
          <p:nvPr>
            <p:ph type="subTitle" idx="1"/>
          </p:nvPr>
        </p:nvSpPr>
        <p:spPr>
          <a:xfrm>
            <a:off x="1636933" y="1861330"/>
            <a:ext cx="28671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2893" name="Google Shape;2893;p13"/>
          <p:cNvSpPr txBox="1">
            <a:spLocks noGrp="1"/>
          </p:cNvSpPr>
          <p:nvPr>
            <p:ph type="title" idx="2"/>
          </p:nvPr>
        </p:nvSpPr>
        <p:spPr>
          <a:xfrm flipH="1">
            <a:off x="5510697" y="1495196"/>
            <a:ext cx="28671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 b="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894" name="Google Shape;2894;p13"/>
          <p:cNvSpPr txBox="1">
            <a:spLocks noGrp="1"/>
          </p:cNvSpPr>
          <p:nvPr>
            <p:ph type="subTitle" idx="3"/>
          </p:nvPr>
        </p:nvSpPr>
        <p:spPr>
          <a:xfrm flipH="1">
            <a:off x="5510697" y="1861337"/>
            <a:ext cx="28668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2895" name="Google Shape;2895;p13"/>
          <p:cNvSpPr txBox="1">
            <a:spLocks noGrp="1"/>
          </p:cNvSpPr>
          <p:nvPr>
            <p:ph type="title" idx="4" hasCustomPrompt="1"/>
          </p:nvPr>
        </p:nvSpPr>
        <p:spPr>
          <a:xfrm>
            <a:off x="824088" y="1691825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896" name="Google Shape;2896;p13"/>
          <p:cNvSpPr txBox="1">
            <a:spLocks noGrp="1"/>
          </p:cNvSpPr>
          <p:nvPr>
            <p:ph type="title" idx="5" hasCustomPrompt="1"/>
          </p:nvPr>
        </p:nvSpPr>
        <p:spPr>
          <a:xfrm flipH="1">
            <a:off x="4699062" y="1691825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897" name="Google Shape;2897;p13"/>
          <p:cNvSpPr txBox="1">
            <a:spLocks noGrp="1"/>
          </p:cNvSpPr>
          <p:nvPr>
            <p:ph type="title" idx="6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898" name="Google Shape;2898;p13"/>
          <p:cNvSpPr txBox="1">
            <a:spLocks noGrp="1"/>
          </p:cNvSpPr>
          <p:nvPr>
            <p:ph type="title" idx="7"/>
          </p:nvPr>
        </p:nvSpPr>
        <p:spPr>
          <a:xfrm>
            <a:off x="1636933" y="3181313"/>
            <a:ext cx="28671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 b="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899" name="Google Shape;2899;p13"/>
          <p:cNvSpPr txBox="1">
            <a:spLocks noGrp="1"/>
          </p:cNvSpPr>
          <p:nvPr>
            <p:ph type="subTitle" idx="8"/>
          </p:nvPr>
        </p:nvSpPr>
        <p:spPr>
          <a:xfrm>
            <a:off x="1636933" y="3548690"/>
            <a:ext cx="28677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2900" name="Google Shape;2900;p13"/>
          <p:cNvSpPr txBox="1">
            <a:spLocks noGrp="1"/>
          </p:cNvSpPr>
          <p:nvPr>
            <p:ph type="title" idx="9"/>
          </p:nvPr>
        </p:nvSpPr>
        <p:spPr>
          <a:xfrm flipH="1">
            <a:off x="5510697" y="3181313"/>
            <a:ext cx="28671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 b="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901" name="Google Shape;2901;p13"/>
          <p:cNvSpPr txBox="1">
            <a:spLocks noGrp="1"/>
          </p:cNvSpPr>
          <p:nvPr>
            <p:ph type="subTitle" idx="13"/>
          </p:nvPr>
        </p:nvSpPr>
        <p:spPr>
          <a:xfrm flipH="1">
            <a:off x="5510697" y="3548690"/>
            <a:ext cx="28668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2902" name="Google Shape;2902;p13"/>
          <p:cNvSpPr txBox="1">
            <a:spLocks noGrp="1"/>
          </p:cNvSpPr>
          <p:nvPr>
            <p:ph type="title" idx="14" hasCustomPrompt="1"/>
          </p:nvPr>
        </p:nvSpPr>
        <p:spPr>
          <a:xfrm>
            <a:off x="824088" y="3377950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903" name="Google Shape;2903;p13"/>
          <p:cNvSpPr txBox="1">
            <a:spLocks noGrp="1"/>
          </p:cNvSpPr>
          <p:nvPr>
            <p:ph type="title" idx="15" hasCustomPrompt="1"/>
          </p:nvPr>
        </p:nvSpPr>
        <p:spPr>
          <a:xfrm flipH="1">
            <a:off x="4699062" y="3377950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grpSp>
        <p:nvGrpSpPr>
          <p:cNvPr id="2904" name="Google Shape;2904;p13"/>
          <p:cNvGrpSpPr/>
          <p:nvPr/>
        </p:nvGrpSpPr>
        <p:grpSpPr>
          <a:xfrm>
            <a:off x="8387100" y="-77375"/>
            <a:ext cx="297100" cy="2315550"/>
            <a:chOff x="8234700" y="-5937"/>
            <a:chExt cx="297100" cy="2315550"/>
          </a:xfrm>
        </p:grpSpPr>
        <p:sp>
          <p:nvSpPr>
            <p:cNvPr id="2905" name="Google Shape;2905;p13"/>
            <p:cNvSpPr/>
            <p:nvPr/>
          </p:nvSpPr>
          <p:spPr>
            <a:xfrm>
              <a:off x="8384650" y="-5937"/>
              <a:ext cx="25" cy="2172350"/>
            </a:xfrm>
            <a:custGeom>
              <a:avLst/>
              <a:gdLst/>
              <a:ahLst/>
              <a:cxnLst/>
              <a:rect l="l" t="t" r="r" b="b"/>
              <a:pathLst>
                <a:path w="1" h="86894" extrusionOk="0">
                  <a:moveTo>
                    <a:pt x="0" y="8689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13"/>
            <p:cNvSpPr/>
            <p:nvPr/>
          </p:nvSpPr>
          <p:spPr>
            <a:xfrm>
              <a:off x="8384650" y="-5937"/>
              <a:ext cx="25" cy="2172350"/>
            </a:xfrm>
            <a:custGeom>
              <a:avLst/>
              <a:gdLst/>
              <a:ahLst/>
              <a:cxnLst/>
              <a:rect l="l" t="t" r="r" b="b"/>
              <a:pathLst>
                <a:path w="1" h="86894" fill="none" extrusionOk="0">
                  <a:moveTo>
                    <a:pt x="0" y="86893"/>
                  </a:moveTo>
                  <a:lnTo>
                    <a:pt x="0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13"/>
            <p:cNvSpPr/>
            <p:nvPr/>
          </p:nvSpPr>
          <p:spPr>
            <a:xfrm>
              <a:off x="8374525" y="-5937"/>
              <a:ext cx="19700" cy="2172350"/>
            </a:xfrm>
            <a:custGeom>
              <a:avLst/>
              <a:gdLst/>
              <a:ahLst/>
              <a:cxnLst/>
              <a:rect l="l" t="t" r="r" b="b"/>
              <a:pathLst>
                <a:path w="788" h="86894" extrusionOk="0">
                  <a:moveTo>
                    <a:pt x="1" y="0"/>
                  </a:moveTo>
                  <a:lnTo>
                    <a:pt x="1" y="86893"/>
                  </a:lnTo>
                  <a:lnTo>
                    <a:pt x="787" y="86893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13"/>
            <p:cNvSpPr/>
            <p:nvPr/>
          </p:nvSpPr>
          <p:spPr>
            <a:xfrm>
              <a:off x="8234700" y="2027088"/>
              <a:ext cx="297100" cy="282525"/>
            </a:xfrm>
            <a:custGeom>
              <a:avLst/>
              <a:gdLst/>
              <a:ahLst/>
              <a:cxnLst/>
              <a:rect l="l" t="t" r="r" b="b"/>
              <a:pathLst>
                <a:path w="11884" h="11301" extrusionOk="0">
                  <a:moveTo>
                    <a:pt x="5931" y="1"/>
                  </a:moveTo>
                  <a:lnTo>
                    <a:pt x="3707" y="3191"/>
                  </a:lnTo>
                  <a:lnTo>
                    <a:pt x="0" y="4314"/>
                  </a:lnTo>
                  <a:lnTo>
                    <a:pt x="2337" y="7437"/>
                  </a:lnTo>
                  <a:lnTo>
                    <a:pt x="2269" y="11301"/>
                  </a:lnTo>
                  <a:lnTo>
                    <a:pt x="5931" y="10043"/>
                  </a:lnTo>
                  <a:lnTo>
                    <a:pt x="9615" y="11301"/>
                  </a:lnTo>
                  <a:lnTo>
                    <a:pt x="9548" y="7437"/>
                  </a:lnTo>
                  <a:lnTo>
                    <a:pt x="11884" y="4314"/>
                  </a:lnTo>
                  <a:lnTo>
                    <a:pt x="8155" y="3191"/>
                  </a:lnTo>
                  <a:lnTo>
                    <a:pt x="593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09" name="Google Shape;2909;p13"/>
          <p:cNvGrpSpPr/>
          <p:nvPr/>
        </p:nvGrpSpPr>
        <p:grpSpPr>
          <a:xfrm>
            <a:off x="166950" y="-76200"/>
            <a:ext cx="599250" cy="1418100"/>
            <a:chOff x="310050" y="0"/>
            <a:chExt cx="599250" cy="1418100"/>
          </a:xfrm>
        </p:grpSpPr>
        <p:sp>
          <p:nvSpPr>
            <p:cNvPr id="2910" name="Google Shape;2910;p13"/>
            <p:cNvSpPr/>
            <p:nvPr/>
          </p:nvSpPr>
          <p:spPr>
            <a:xfrm>
              <a:off x="608250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extrusionOk="0">
                  <a:moveTo>
                    <a:pt x="1" y="36662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13"/>
            <p:cNvSpPr/>
            <p:nvPr/>
          </p:nvSpPr>
          <p:spPr>
            <a:xfrm>
              <a:off x="608250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fill="none" extrusionOk="0">
                  <a:moveTo>
                    <a:pt x="1" y="36662"/>
                  </a:move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13"/>
            <p:cNvSpPr/>
            <p:nvPr/>
          </p:nvSpPr>
          <p:spPr>
            <a:xfrm>
              <a:off x="598700" y="0"/>
              <a:ext cx="19700" cy="916575"/>
            </a:xfrm>
            <a:custGeom>
              <a:avLst/>
              <a:gdLst/>
              <a:ahLst/>
              <a:cxnLst/>
              <a:rect l="l" t="t" r="r" b="b"/>
              <a:pathLst>
                <a:path w="788" h="36663" extrusionOk="0">
                  <a:moveTo>
                    <a:pt x="1" y="0"/>
                  </a:moveTo>
                  <a:lnTo>
                    <a:pt x="1" y="36662"/>
                  </a:lnTo>
                  <a:lnTo>
                    <a:pt x="787" y="36662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13"/>
            <p:cNvSpPr/>
            <p:nvPr/>
          </p:nvSpPr>
          <p:spPr>
            <a:xfrm>
              <a:off x="310050" y="847475"/>
              <a:ext cx="599250" cy="570625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CUSTOM_8">
    <p:spTree>
      <p:nvGrpSpPr>
        <p:cNvPr id="1" name="Shape 4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81" name="Google Shape;4381;p19"/>
          <p:cNvGrpSpPr/>
          <p:nvPr/>
        </p:nvGrpSpPr>
        <p:grpSpPr>
          <a:xfrm flipH="1">
            <a:off x="162878" y="103243"/>
            <a:ext cx="8818245" cy="4937014"/>
            <a:chOff x="238125" y="857725"/>
            <a:chExt cx="7143750" cy="3999525"/>
          </a:xfrm>
        </p:grpSpPr>
        <p:sp>
          <p:nvSpPr>
            <p:cNvPr id="4382" name="Google Shape;4382;p19"/>
            <p:cNvSpPr/>
            <p:nvPr/>
          </p:nvSpPr>
          <p:spPr>
            <a:xfrm>
              <a:off x="3447000" y="857725"/>
              <a:ext cx="309925" cy="605300"/>
            </a:xfrm>
            <a:custGeom>
              <a:avLst/>
              <a:gdLst/>
              <a:ahLst/>
              <a:cxnLst/>
              <a:rect l="l" t="t" r="r" b="b"/>
              <a:pathLst>
                <a:path w="12397" h="24212" extrusionOk="0">
                  <a:moveTo>
                    <a:pt x="7955" y="463"/>
                  </a:moveTo>
                  <a:lnTo>
                    <a:pt x="8496" y="502"/>
                  </a:lnTo>
                  <a:lnTo>
                    <a:pt x="9037" y="618"/>
                  </a:lnTo>
                  <a:lnTo>
                    <a:pt x="9500" y="811"/>
                  </a:lnTo>
                  <a:lnTo>
                    <a:pt x="9925" y="1043"/>
                  </a:lnTo>
                  <a:lnTo>
                    <a:pt x="10311" y="1352"/>
                  </a:lnTo>
                  <a:lnTo>
                    <a:pt x="10659" y="1699"/>
                  </a:lnTo>
                  <a:lnTo>
                    <a:pt x="10967" y="2085"/>
                  </a:lnTo>
                  <a:lnTo>
                    <a:pt x="11238" y="2510"/>
                  </a:lnTo>
                  <a:lnTo>
                    <a:pt x="11469" y="2973"/>
                  </a:lnTo>
                  <a:lnTo>
                    <a:pt x="11663" y="3437"/>
                  </a:lnTo>
                  <a:lnTo>
                    <a:pt x="11778" y="3939"/>
                  </a:lnTo>
                  <a:lnTo>
                    <a:pt x="11856" y="4441"/>
                  </a:lnTo>
                  <a:lnTo>
                    <a:pt x="11894" y="4981"/>
                  </a:lnTo>
                  <a:lnTo>
                    <a:pt x="11894" y="5483"/>
                  </a:lnTo>
                  <a:lnTo>
                    <a:pt x="11817" y="5985"/>
                  </a:lnTo>
                  <a:lnTo>
                    <a:pt x="11701" y="6487"/>
                  </a:lnTo>
                  <a:lnTo>
                    <a:pt x="11547" y="6989"/>
                  </a:lnTo>
                  <a:lnTo>
                    <a:pt x="11315" y="7453"/>
                  </a:lnTo>
                  <a:lnTo>
                    <a:pt x="11083" y="7916"/>
                  </a:lnTo>
                  <a:lnTo>
                    <a:pt x="10813" y="8341"/>
                  </a:lnTo>
                  <a:lnTo>
                    <a:pt x="10504" y="8766"/>
                  </a:lnTo>
                  <a:lnTo>
                    <a:pt x="10195" y="9152"/>
                  </a:lnTo>
                  <a:lnTo>
                    <a:pt x="9848" y="9499"/>
                  </a:lnTo>
                  <a:lnTo>
                    <a:pt x="9461" y="9847"/>
                  </a:lnTo>
                  <a:lnTo>
                    <a:pt x="9037" y="10156"/>
                  </a:lnTo>
                  <a:lnTo>
                    <a:pt x="8651" y="10465"/>
                  </a:lnTo>
                  <a:lnTo>
                    <a:pt x="8187" y="10735"/>
                  </a:lnTo>
                  <a:lnTo>
                    <a:pt x="7762" y="11005"/>
                  </a:lnTo>
                  <a:lnTo>
                    <a:pt x="6836" y="11469"/>
                  </a:lnTo>
                  <a:lnTo>
                    <a:pt x="5870" y="11855"/>
                  </a:lnTo>
                  <a:lnTo>
                    <a:pt x="5677" y="11855"/>
                  </a:lnTo>
                  <a:lnTo>
                    <a:pt x="5639" y="11932"/>
                  </a:lnTo>
                  <a:lnTo>
                    <a:pt x="5600" y="11932"/>
                  </a:lnTo>
                  <a:lnTo>
                    <a:pt x="4982" y="11276"/>
                  </a:lnTo>
                  <a:lnTo>
                    <a:pt x="4442" y="10542"/>
                  </a:lnTo>
                  <a:lnTo>
                    <a:pt x="3978" y="9808"/>
                  </a:lnTo>
                  <a:lnTo>
                    <a:pt x="3746" y="9383"/>
                  </a:lnTo>
                  <a:lnTo>
                    <a:pt x="3592" y="8997"/>
                  </a:lnTo>
                  <a:lnTo>
                    <a:pt x="3438" y="8611"/>
                  </a:lnTo>
                  <a:lnTo>
                    <a:pt x="3283" y="8186"/>
                  </a:lnTo>
                  <a:lnTo>
                    <a:pt x="3167" y="7762"/>
                  </a:lnTo>
                  <a:lnTo>
                    <a:pt x="3090" y="7298"/>
                  </a:lnTo>
                  <a:lnTo>
                    <a:pt x="3051" y="6873"/>
                  </a:lnTo>
                  <a:lnTo>
                    <a:pt x="3013" y="6410"/>
                  </a:lnTo>
                  <a:lnTo>
                    <a:pt x="3051" y="5947"/>
                  </a:lnTo>
                  <a:lnTo>
                    <a:pt x="3090" y="5483"/>
                  </a:lnTo>
                  <a:lnTo>
                    <a:pt x="3167" y="5020"/>
                  </a:lnTo>
                  <a:lnTo>
                    <a:pt x="3244" y="4557"/>
                  </a:lnTo>
                  <a:lnTo>
                    <a:pt x="3399" y="4093"/>
                  </a:lnTo>
                  <a:lnTo>
                    <a:pt x="3592" y="3668"/>
                  </a:lnTo>
                  <a:lnTo>
                    <a:pt x="3785" y="3205"/>
                  </a:lnTo>
                  <a:lnTo>
                    <a:pt x="4055" y="2819"/>
                  </a:lnTo>
                  <a:lnTo>
                    <a:pt x="4326" y="2394"/>
                  </a:lnTo>
                  <a:lnTo>
                    <a:pt x="4635" y="2047"/>
                  </a:lnTo>
                  <a:lnTo>
                    <a:pt x="4944" y="1699"/>
                  </a:lnTo>
                  <a:lnTo>
                    <a:pt x="5330" y="1390"/>
                  </a:lnTo>
                  <a:lnTo>
                    <a:pt x="5716" y="1081"/>
                  </a:lnTo>
                  <a:lnTo>
                    <a:pt x="6102" y="850"/>
                  </a:lnTo>
                  <a:lnTo>
                    <a:pt x="6527" y="695"/>
                  </a:lnTo>
                  <a:lnTo>
                    <a:pt x="6990" y="541"/>
                  </a:lnTo>
                  <a:lnTo>
                    <a:pt x="7453" y="463"/>
                  </a:lnTo>
                  <a:close/>
                  <a:moveTo>
                    <a:pt x="5561" y="12279"/>
                  </a:moveTo>
                  <a:lnTo>
                    <a:pt x="5600" y="12318"/>
                  </a:lnTo>
                  <a:lnTo>
                    <a:pt x="5677" y="12357"/>
                  </a:lnTo>
                  <a:lnTo>
                    <a:pt x="5793" y="12897"/>
                  </a:lnTo>
                  <a:lnTo>
                    <a:pt x="5793" y="12897"/>
                  </a:lnTo>
                  <a:lnTo>
                    <a:pt x="5098" y="12588"/>
                  </a:lnTo>
                  <a:lnTo>
                    <a:pt x="5561" y="12279"/>
                  </a:lnTo>
                  <a:close/>
                  <a:moveTo>
                    <a:pt x="3322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3" y="13979"/>
                  </a:lnTo>
                  <a:lnTo>
                    <a:pt x="2781" y="13940"/>
                  </a:lnTo>
                  <a:lnTo>
                    <a:pt x="2511" y="13824"/>
                  </a:lnTo>
                  <a:lnTo>
                    <a:pt x="2936" y="13399"/>
                  </a:lnTo>
                  <a:lnTo>
                    <a:pt x="3322" y="12975"/>
                  </a:lnTo>
                  <a:close/>
                  <a:moveTo>
                    <a:pt x="3940" y="14326"/>
                  </a:moveTo>
                  <a:lnTo>
                    <a:pt x="5098" y="14519"/>
                  </a:lnTo>
                  <a:lnTo>
                    <a:pt x="4442" y="15485"/>
                  </a:lnTo>
                  <a:lnTo>
                    <a:pt x="4287" y="15214"/>
                  </a:lnTo>
                  <a:lnTo>
                    <a:pt x="4171" y="14944"/>
                  </a:lnTo>
                  <a:lnTo>
                    <a:pt x="4055" y="14635"/>
                  </a:lnTo>
                  <a:lnTo>
                    <a:pt x="3978" y="14365"/>
                  </a:lnTo>
                  <a:lnTo>
                    <a:pt x="3940" y="14326"/>
                  </a:lnTo>
                  <a:close/>
                  <a:moveTo>
                    <a:pt x="3746" y="14596"/>
                  </a:moveTo>
                  <a:lnTo>
                    <a:pt x="3824" y="14944"/>
                  </a:lnTo>
                  <a:lnTo>
                    <a:pt x="3978" y="15291"/>
                  </a:lnTo>
                  <a:lnTo>
                    <a:pt x="4133" y="15600"/>
                  </a:lnTo>
                  <a:lnTo>
                    <a:pt x="4287" y="15909"/>
                  </a:lnTo>
                  <a:lnTo>
                    <a:pt x="4364" y="15987"/>
                  </a:lnTo>
                  <a:lnTo>
                    <a:pt x="4055" y="16411"/>
                  </a:lnTo>
                  <a:lnTo>
                    <a:pt x="3746" y="16875"/>
                  </a:lnTo>
                  <a:lnTo>
                    <a:pt x="3592" y="16411"/>
                  </a:lnTo>
                  <a:lnTo>
                    <a:pt x="3476" y="15948"/>
                  </a:lnTo>
                  <a:lnTo>
                    <a:pt x="3476" y="15716"/>
                  </a:lnTo>
                  <a:lnTo>
                    <a:pt x="3476" y="15446"/>
                  </a:lnTo>
                  <a:lnTo>
                    <a:pt x="3515" y="15214"/>
                  </a:lnTo>
                  <a:lnTo>
                    <a:pt x="3553" y="14983"/>
                  </a:lnTo>
                  <a:lnTo>
                    <a:pt x="3746" y="14596"/>
                  </a:lnTo>
                  <a:close/>
                  <a:moveTo>
                    <a:pt x="4480" y="16334"/>
                  </a:moveTo>
                  <a:lnTo>
                    <a:pt x="4673" y="16759"/>
                  </a:lnTo>
                  <a:lnTo>
                    <a:pt x="4789" y="17222"/>
                  </a:lnTo>
                  <a:lnTo>
                    <a:pt x="4789" y="17222"/>
                  </a:lnTo>
                  <a:lnTo>
                    <a:pt x="4364" y="17106"/>
                  </a:lnTo>
                  <a:lnTo>
                    <a:pt x="3940" y="17029"/>
                  </a:lnTo>
                  <a:lnTo>
                    <a:pt x="4480" y="16334"/>
                  </a:lnTo>
                  <a:close/>
                  <a:moveTo>
                    <a:pt x="2472" y="16875"/>
                  </a:moveTo>
                  <a:lnTo>
                    <a:pt x="3399" y="17106"/>
                  </a:lnTo>
                  <a:lnTo>
                    <a:pt x="3476" y="17261"/>
                  </a:lnTo>
                  <a:lnTo>
                    <a:pt x="3322" y="17377"/>
                  </a:lnTo>
                  <a:lnTo>
                    <a:pt x="3167" y="17570"/>
                  </a:lnTo>
                  <a:lnTo>
                    <a:pt x="2897" y="17917"/>
                  </a:lnTo>
                  <a:lnTo>
                    <a:pt x="2665" y="17415"/>
                  </a:lnTo>
                  <a:lnTo>
                    <a:pt x="2472" y="16875"/>
                  </a:lnTo>
                  <a:close/>
                  <a:moveTo>
                    <a:pt x="3360" y="19732"/>
                  </a:moveTo>
                  <a:lnTo>
                    <a:pt x="4055" y="20427"/>
                  </a:lnTo>
                  <a:lnTo>
                    <a:pt x="3553" y="20659"/>
                  </a:lnTo>
                  <a:lnTo>
                    <a:pt x="3013" y="20968"/>
                  </a:lnTo>
                  <a:lnTo>
                    <a:pt x="3167" y="20350"/>
                  </a:lnTo>
                  <a:lnTo>
                    <a:pt x="3360" y="19732"/>
                  </a:lnTo>
                  <a:close/>
                  <a:moveTo>
                    <a:pt x="5677" y="20118"/>
                  </a:moveTo>
                  <a:lnTo>
                    <a:pt x="5986" y="20196"/>
                  </a:lnTo>
                  <a:lnTo>
                    <a:pt x="5716" y="20891"/>
                  </a:lnTo>
                  <a:lnTo>
                    <a:pt x="5368" y="21547"/>
                  </a:lnTo>
                  <a:lnTo>
                    <a:pt x="4673" y="20582"/>
                  </a:lnTo>
                  <a:lnTo>
                    <a:pt x="4635" y="20543"/>
                  </a:lnTo>
                  <a:lnTo>
                    <a:pt x="4673" y="20234"/>
                  </a:lnTo>
                  <a:lnTo>
                    <a:pt x="5021" y="20157"/>
                  </a:lnTo>
                  <a:lnTo>
                    <a:pt x="5330" y="20118"/>
                  </a:lnTo>
                  <a:close/>
                  <a:moveTo>
                    <a:pt x="7453" y="0"/>
                  </a:moveTo>
                  <a:lnTo>
                    <a:pt x="7067" y="39"/>
                  </a:lnTo>
                  <a:lnTo>
                    <a:pt x="6720" y="154"/>
                  </a:lnTo>
                  <a:lnTo>
                    <a:pt x="6334" y="270"/>
                  </a:lnTo>
                  <a:lnTo>
                    <a:pt x="5986" y="425"/>
                  </a:lnTo>
                  <a:lnTo>
                    <a:pt x="5639" y="579"/>
                  </a:lnTo>
                  <a:lnTo>
                    <a:pt x="5291" y="811"/>
                  </a:lnTo>
                  <a:lnTo>
                    <a:pt x="4944" y="1043"/>
                  </a:lnTo>
                  <a:lnTo>
                    <a:pt x="4635" y="1313"/>
                  </a:lnTo>
                  <a:lnTo>
                    <a:pt x="4364" y="1622"/>
                  </a:lnTo>
                  <a:lnTo>
                    <a:pt x="4094" y="1892"/>
                  </a:lnTo>
                  <a:lnTo>
                    <a:pt x="3824" y="2240"/>
                  </a:lnTo>
                  <a:lnTo>
                    <a:pt x="3592" y="2549"/>
                  </a:lnTo>
                  <a:lnTo>
                    <a:pt x="3399" y="2896"/>
                  </a:lnTo>
                  <a:lnTo>
                    <a:pt x="3206" y="3282"/>
                  </a:lnTo>
                  <a:lnTo>
                    <a:pt x="3051" y="3630"/>
                  </a:lnTo>
                  <a:lnTo>
                    <a:pt x="2897" y="4016"/>
                  </a:lnTo>
                  <a:lnTo>
                    <a:pt x="2781" y="4402"/>
                  </a:lnTo>
                  <a:lnTo>
                    <a:pt x="2704" y="4788"/>
                  </a:lnTo>
                  <a:lnTo>
                    <a:pt x="2627" y="5174"/>
                  </a:lnTo>
                  <a:lnTo>
                    <a:pt x="2588" y="5599"/>
                  </a:lnTo>
                  <a:lnTo>
                    <a:pt x="2549" y="5985"/>
                  </a:lnTo>
                  <a:lnTo>
                    <a:pt x="2549" y="6410"/>
                  </a:lnTo>
                  <a:lnTo>
                    <a:pt x="2549" y="6835"/>
                  </a:lnTo>
                  <a:lnTo>
                    <a:pt x="2665" y="7723"/>
                  </a:lnTo>
                  <a:lnTo>
                    <a:pt x="2742" y="8148"/>
                  </a:lnTo>
                  <a:lnTo>
                    <a:pt x="2858" y="8572"/>
                  </a:lnTo>
                  <a:lnTo>
                    <a:pt x="3013" y="8997"/>
                  </a:lnTo>
                  <a:lnTo>
                    <a:pt x="3167" y="9383"/>
                  </a:lnTo>
                  <a:lnTo>
                    <a:pt x="3322" y="9808"/>
                  </a:lnTo>
                  <a:lnTo>
                    <a:pt x="3553" y="10194"/>
                  </a:lnTo>
                  <a:lnTo>
                    <a:pt x="3746" y="10542"/>
                  </a:lnTo>
                  <a:lnTo>
                    <a:pt x="4017" y="10928"/>
                  </a:lnTo>
                  <a:lnTo>
                    <a:pt x="4287" y="11237"/>
                  </a:lnTo>
                  <a:lnTo>
                    <a:pt x="4596" y="11546"/>
                  </a:lnTo>
                  <a:lnTo>
                    <a:pt x="4905" y="11855"/>
                  </a:lnTo>
                  <a:lnTo>
                    <a:pt x="5252" y="12086"/>
                  </a:lnTo>
                  <a:lnTo>
                    <a:pt x="4557" y="12473"/>
                  </a:lnTo>
                  <a:lnTo>
                    <a:pt x="4480" y="12550"/>
                  </a:lnTo>
                  <a:lnTo>
                    <a:pt x="4442" y="12666"/>
                  </a:lnTo>
                  <a:lnTo>
                    <a:pt x="4480" y="12781"/>
                  </a:lnTo>
                  <a:lnTo>
                    <a:pt x="4596" y="12859"/>
                  </a:lnTo>
                  <a:lnTo>
                    <a:pt x="5021" y="13013"/>
                  </a:lnTo>
                  <a:lnTo>
                    <a:pt x="4673" y="13168"/>
                  </a:lnTo>
                  <a:lnTo>
                    <a:pt x="4403" y="13361"/>
                  </a:lnTo>
                  <a:lnTo>
                    <a:pt x="4094" y="13554"/>
                  </a:lnTo>
                  <a:lnTo>
                    <a:pt x="3862" y="13785"/>
                  </a:lnTo>
                  <a:lnTo>
                    <a:pt x="3824" y="13477"/>
                  </a:lnTo>
                  <a:lnTo>
                    <a:pt x="3746" y="13168"/>
                  </a:lnTo>
                  <a:lnTo>
                    <a:pt x="3631" y="12859"/>
                  </a:lnTo>
                  <a:lnTo>
                    <a:pt x="3515" y="12550"/>
                  </a:lnTo>
                  <a:lnTo>
                    <a:pt x="3476" y="12473"/>
                  </a:lnTo>
                  <a:lnTo>
                    <a:pt x="3360" y="12434"/>
                  </a:lnTo>
                  <a:lnTo>
                    <a:pt x="3283" y="12473"/>
                  </a:lnTo>
                  <a:lnTo>
                    <a:pt x="3206" y="12511"/>
                  </a:lnTo>
                  <a:lnTo>
                    <a:pt x="2665" y="13168"/>
                  </a:lnTo>
                  <a:lnTo>
                    <a:pt x="2086" y="13747"/>
                  </a:lnTo>
                  <a:lnTo>
                    <a:pt x="2047" y="13824"/>
                  </a:lnTo>
                  <a:lnTo>
                    <a:pt x="2009" y="13901"/>
                  </a:lnTo>
                  <a:lnTo>
                    <a:pt x="2047" y="13979"/>
                  </a:lnTo>
                  <a:lnTo>
                    <a:pt x="2086" y="14056"/>
                  </a:lnTo>
                  <a:lnTo>
                    <a:pt x="2395" y="14210"/>
                  </a:lnTo>
                  <a:lnTo>
                    <a:pt x="2742" y="14287"/>
                  </a:lnTo>
                  <a:lnTo>
                    <a:pt x="3051" y="14365"/>
                  </a:lnTo>
                  <a:lnTo>
                    <a:pt x="3399" y="14365"/>
                  </a:lnTo>
                  <a:lnTo>
                    <a:pt x="3244" y="14635"/>
                  </a:lnTo>
                  <a:lnTo>
                    <a:pt x="3129" y="14944"/>
                  </a:lnTo>
                  <a:lnTo>
                    <a:pt x="3090" y="15176"/>
                  </a:lnTo>
                  <a:lnTo>
                    <a:pt x="3051" y="15407"/>
                  </a:lnTo>
                  <a:lnTo>
                    <a:pt x="3051" y="15871"/>
                  </a:lnTo>
                  <a:lnTo>
                    <a:pt x="3129" y="16295"/>
                  </a:lnTo>
                  <a:lnTo>
                    <a:pt x="3244" y="16759"/>
                  </a:lnTo>
                  <a:lnTo>
                    <a:pt x="2781" y="16566"/>
                  </a:lnTo>
                  <a:lnTo>
                    <a:pt x="2279" y="16411"/>
                  </a:lnTo>
                  <a:lnTo>
                    <a:pt x="2202" y="16411"/>
                  </a:lnTo>
                  <a:lnTo>
                    <a:pt x="2125" y="16450"/>
                  </a:lnTo>
                  <a:lnTo>
                    <a:pt x="2047" y="16527"/>
                  </a:lnTo>
                  <a:lnTo>
                    <a:pt x="2047" y="16643"/>
                  </a:lnTo>
                  <a:lnTo>
                    <a:pt x="2163" y="17106"/>
                  </a:lnTo>
                  <a:lnTo>
                    <a:pt x="2279" y="17531"/>
                  </a:lnTo>
                  <a:lnTo>
                    <a:pt x="2472" y="17956"/>
                  </a:lnTo>
                  <a:lnTo>
                    <a:pt x="2704" y="18381"/>
                  </a:lnTo>
                  <a:lnTo>
                    <a:pt x="2781" y="18458"/>
                  </a:lnTo>
                  <a:lnTo>
                    <a:pt x="2858" y="18496"/>
                  </a:lnTo>
                  <a:lnTo>
                    <a:pt x="2936" y="18458"/>
                  </a:lnTo>
                  <a:lnTo>
                    <a:pt x="3013" y="18381"/>
                  </a:lnTo>
                  <a:lnTo>
                    <a:pt x="3322" y="18033"/>
                  </a:lnTo>
                  <a:lnTo>
                    <a:pt x="3515" y="17801"/>
                  </a:lnTo>
                  <a:lnTo>
                    <a:pt x="3631" y="17608"/>
                  </a:lnTo>
                  <a:lnTo>
                    <a:pt x="3708" y="17763"/>
                  </a:lnTo>
                  <a:lnTo>
                    <a:pt x="3978" y="18342"/>
                  </a:lnTo>
                  <a:lnTo>
                    <a:pt x="4133" y="18960"/>
                  </a:lnTo>
                  <a:lnTo>
                    <a:pt x="4248" y="19539"/>
                  </a:lnTo>
                  <a:lnTo>
                    <a:pt x="4248" y="20157"/>
                  </a:lnTo>
                  <a:lnTo>
                    <a:pt x="3438" y="19307"/>
                  </a:lnTo>
                  <a:lnTo>
                    <a:pt x="3399" y="19269"/>
                  </a:lnTo>
                  <a:lnTo>
                    <a:pt x="3206" y="19269"/>
                  </a:lnTo>
                  <a:lnTo>
                    <a:pt x="3167" y="19346"/>
                  </a:lnTo>
                  <a:lnTo>
                    <a:pt x="2974" y="19809"/>
                  </a:lnTo>
                  <a:lnTo>
                    <a:pt x="2781" y="20273"/>
                  </a:lnTo>
                  <a:lnTo>
                    <a:pt x="2665" y="20775"/>
                  </a:lnTo>
                  <a:lnTo>
                    <a:pt x="2627" y="21315"/>
                  </a:lnTo>
                  <a:lnTo>
                    <a:pt x="2627" y="21393"/>
                  </a:lnTo>
                  <a:lnTo>
                    <a:pt x="2704" y="21470"/>
                  </a:lnTo>
                  <a:lnTo>
                    <a:pt x="2781" y="21508"/>
                  </a:lnTo>
                  <a:lnTo>
                    <a:pt x="2897" y="21470"/>
                  </a:lnTo>
                  <a:lnTo>
                    <a:pt x="3515" y="21161"/>
                  </a:lnTo>
                  <a:lnTo>
                    <a:pt x="4171" y="20775"/>
                  </a:lnTo>
                  <a:lnTo>
                    <a:pt x="4055" y="21161"/>
                  </a:lnTo>
                  <a:lnTo>
                    <a:pt x="3901" y="21547"/>
                  </a:lnTo>
                  <a:lnTo>
                    <a:pt x="3669" y="22049"/>
                  </a:lnTo>
                  <a:lnTo>
                    <a:pt x="3322" y="22551"/>
                  </a:lnTo>
                  <a:lnTo>
                    <a:pt x="2897" y="23014"/>
                  </a:lnTo>
                  <a:lnTo>
                    <a:pt x="2627" y="23246"/>
                  </a:lnTo>
                  <a:lnTo>
                    <a:pt x="2395" y="23401"/>
                  </a:lnTo>
                  <a:lnTo>
                    <a:pt x="2125" y="23594"/>
                  </a:lnTo>
                  <a:lnTo>
                    <a:pt x="1854" y="23709"/>
                  </a:lnTo>
                  <a:lnTo>
                    <a:pt x="1584" y="23787"/>
                  </a:lnTo>
                  <a:lnTo>
                    <a:pt x="1314" y="23787"/>
                  </a:lnTo>
                  <a:lnTo>
                    <a:pt x="1082" y="23748"/>
                  </a:lnTo>
                  <a:lnTo>
                    <a:pt x="812" y="23671"/>
                  </a:lnTo>
                  <a:lnTo>
                    <a:pt x="541" y="23516"/>
                  </a:lnTo>
                  <a:lnTo>
                    <a:pt x="310" y="23285"/>
                  </a:lnTo>
                  <a:lnTo>
                    <a:pt x="233" y="23246"/>
                  </a:lnTo>
                  <a:lnTo>
                    <a:pt x="78" y="23246"/>
                  </a:lnTo>
                  <a:lnTo>
                    <a:pt x="39" y="23362"/>
                  </a:lnTo>
                  <a:lnTo>
                    <a:pt x="1" y="23401"/>
                  </a:lnTo>
                  <a:lnTo>
                    <a:pt x="39" y="23478"/>
                  </a:lnTo>
                  <a:lnTo>
                    <a:pt x="155" y="23632"/>
                  </a:lnTo>
                  <a:lnTo>
                    <a:pt x="271" y="23787"/>
                  </a:lnTo>
                  <a:lnTo>
                    <a:pt x="387" y="23903"/>
                  </a:lnTo>
                  <a:lnTo>
                    <a:pt x="541" y="24018"/>
                  </a:lnTo>
                  <a:lnTo>
                    <a:pt x="696" y="24096"/>
                  </a:lnTo>
                  <a:lnTo>
                    <a:pt x="889" y="24134"/>
                  </a:lnTo>
                  <a:lnTo>
                    <a:pt x="1236" y="24211"/>
                  </a:lnTo>
                  <a:lnTo>
                    <a:pt x="1584" y="24173"/>
                  </a:lnTo>
                  <a:lnTo>
                    <a:pt x="1970" y="24096"/>
                  </a:lnTo>
                  <a:lnTo>
                    <a:pt x="2318" y="23941"/>
                  </a:lnTo>
                  <a:lnTo>
                    <a:pt x="2665" y="23748"/>
                  </a:lnTo>
                  <a:lnTo>
                    <a:pt x="3013" y="23478"/>
                  </a:lnTo>
                  <a:lnTo>
                    <a:pt x="3322" y="23207"/>
                  </a:lnTo>
                  <a:lnTo>
                    <a:pt x="3631" y="22860"/>
                  </a:lnTo>
                  <a:lnTo>
                    <a:pt x="3901" y="22512"/>
                  </a:lnTo>
                  <a:lnTo>
                    <a:pt x="4133" y="22126"/>
                  </a:lnTo>
                  <a:lnTo>
                    <a:pt x="4326" y="21702"/>
                  </a:lnTo>
                  <a:lnTo>
                    <a:pt x="4480" y="21315"/>
                  </a:lnTo>
                  <a:lnTo>
                    <a:pt x="4596" y="20852"/>
                  </a:lnTo>
                  <a:lnTo>
                    <a:pt x="5214" y="21972"/>
                  </a:lnTo>
                  <a:lnTo>
                    <a:pt x="5291" y="22049"/>
                  </a:lnTo>
                  <a:lnTo>
                    <a:pt x="5368" y="22088"/>
                  </a:lnTo>
                  <a:lnTo>
                    <a:pt x="5446" y="22049"/>
                  </a:lnTo>
                  <a:lnTo>
                    <a:pt x="5523" y="22010"/>
                  </a:lnTo>
                  <a:lnTo>
                    <a:pt x="5793" y="21547"/>
                  </a:lnTo>
                  <a:lnTo>
                    <a:pt x="6025" y="21084"/>
                  </a:lnTo>
                  <a:lnTo>
                    <a:pt x="6411" y="20118"/>
                  </a:lnTo>
                  <a:lnTo>
                    <a:pt x="6411" y="20041"/>
                  </a:lnTo>
                  <a:lnTo>
                    <a:pt x="6411" y="19964"/>
                  </a:lnTo>
                  <a:lnTo>
                    <a:pt x="6372" y="19925"/>
                  </a:lnTo>
                  <a:lnTo>
                    <a:pt x="6295" y="19887"/>
                  </a:lnTo>
                  <a:lnTo>
                    <a:pt x="5909" y="19771"/>
                  </a:lnTo>
                  <a:lnTo>
                    <a:pt x="5484" y="19732"/>
                  </a:lnTo>
                  <a:lnTo>
                    <a:pt x="5098" y="19732"/>
                  </a:lnTo>
                  <a:lnTo>
                    <a:pt x="4673" y="19848"/>
                  </a:lnTo>
                  <a:lnTo>
                    <a:pt x="4635" y="19230"/>
                  </a:lnTo>
                  <a:lnTo>
                    <a:pt x="4519" y="18651"/>
                  </a:lnTo>
                  <a:lnTo>
                    <a:pt x="4287" y="18033"/>
                  </a:lnTo>
                  <a:lnTo>
                    <a:pt x="4055" y="17454"/>
                  </a:lnTo>
                  <a:lnTo>
                    <a:pt x="4055" y="17454"/>
                  </a:lnTo>
                  <a:lnTo>
                    <a:pt x="4519" y="17531"/>
                  </a:lnTo>
                  <a:lnTo>
                    <a:pt x="4982" y="17608"/>
                  </a:lnTo>
                  <a:lnTo>
                    <a:pt x="5059" y="17608"/>
                  </a:lnTo>
                  <a:lnTo>
                    <a:pt x="5098" y="17531"/>
                  </a:lnTo>
                  <a:lnTo>
                    <a:pt x="5137" y="17492"/>
                  </a:lnTo>
                  <a:lnTo>
                    <a:pt x="5137" y="17377"/>
                  </a:lnTo>
                  <a:lnTo>
                    <a:pt x="5098" y="17029"/>
                  </a:lnTo>
                  <a:lnTo>
                    <a:pt x="4982" y="16643"/>
                  </a:lnTo>
                  <a:lnTo>
                    <a:pt x="4828" y="16295"/>
                  </a:lnTo>
                  <a:lnTo>
                    <a:pt x="4673" y="15987"/>
                  </a:lnTo>
                  <a:lnTo>
                    <a:pt x="4596" y="15909"/>
                  </a:lnTo>
                  <a:lnTo>
                    <a:pt x="4635" y="15909"/>
                  </a:lnTo>
                  <a:lnTo>
                    <a:pt x="5600" y="14481"/>
                  </a:lnTo>
                  <a:lnTo>
                    <a:pt x="5639" y="14365"/>
                  </a:lnTo>
                  <a:lnTo>
                    <a:pt x="5600" y="14287"/>
                  </a:lnTo>
                  <a:lnTo>
                    <a:pt x="5561" y="14210"/>
                  </a:lnTo>
                  <a:lnTo>
                    <a:pt x="5446" y="14172"/>
                  </a:lnTo>
                  <a:lnTo>
                    <a:pt x="4210" y="13979"/>
                  </a:lnTo>
                  <a:lnTo>
                    <a:pt x="4480" y="13747"/>
                  </a:lnTo>
                  <a:lnTo>
                    <a:pt x="4789" y="13554"/>
                  </a:lnTo>
                  <a:lnTo>
                    <a:pt x="5098" y="13361"/>
                  </a:lnTo>
                  <a:lnTo>
                    <a:pt x="5407" y="13168"/>
                  </a:lnTo>
                  <a:lnTo>
                    <a:pt x="6025" y="13399"/>
                  </a:lnTo>
                  <a:lnTo>
                    <a:pt x="6141" y="13438"/>
                  </a:lnTo>
                  <a:lnTo>
                    <a:pt x="6218" y="13361"/>
                  </a:lnTo>
                  <a:lnTo>
                    <a:pt x="6256" y="13283"/>
                  </a:lnTo>
                  <a:lnTo>
                    <a:pt x="6295" y="13168"/>
                  </a:lnTo>
                  <a:lnTo>
                    <a:pt x="6179" y="12704"/>
                  </a:lnTo>
                  <a:lnTo>
                    <a:pt x="6063" y="12241"/>
                  </a:lnTo>
                  <a:lnTo>
                    <a:pt x="6913" y="11932"/>
                  </a:lnTo>
                  <a:lnTo>
                    <a:pt x="7724" y="11584"/>
                  </a:lnTo>
                  <a:lnTo>
                    <a:pt x="8535" y="11121"/>
                  </a:lnTo>
                  <a:lnTo>
                    <a:pt x="9268" y="10619"/>
                  </a:lnTo>
                  <a:lnTo>
                    <a:pt x="9963" y="10078"/>
                  </a:lnTo>
                  <a:lnTo>
                    <a:pt x="10311" y="9770"/>
                  </a:lnTo>
                  <a:lnTo>
                    <a:pt x="10620" y="9422"/>
                  </a:lnTo>
                  <a:lnTo>
                    <a:pt x="10890" y="9074"/>
                  </a:lnTo>
                  <a:lnTo>
                    <a:pt x="11161" y="8727"/>
                  </a:lnTo>
                  <a:lnTo>
                    <a:pt x="11392" y="8341"/>
                  </a:lnTo>
                  <a:lnTo>
                    <a:pt x="11624" y="7955"/>
                  </a:lnTo>
                  <a:lnTo>
                    <a:pt x="11817" y="7568"/>
                  </a:lnTo>
                  <a:lnTo>
                    <a:pt x="11971" y="7182"/>
                  </a:lnTo>
                  <a:lnTo>
                    <a:pt x="12126" y="6758"/>
                  </a:lnTo>
                  <a:lnTo>
                    <a:pt x="12242" y="6333"/>
                  </a:lnTo>
                  <a:lnTo>
                    <a:pt x="12319" y="5947"/>
                  </a:lnTo>
                  <a:lnTo>
                    <a:pt x="12358" y="5522"/>
                  </a:lnTo>
                  <a:lnTo>
                    <a:pt x="12396" y="5097"/>
                  </a:lnTo>
                  <a:lnTo>
                    <a:pt x="12396" y="4672"/>
                  </a:lnTo>
                  <a:lnTo>
                    <a:pt x="12358" y="4248"/>
                  </a:lnTo>
                  <a:lnTo>
                    <a:pt x="12280" y="3823"/>
                  </a:lnTo>
                  <a:lnTo>
                    <a:pt x="12203" y="3437"/>
                  </a:lnTo>
                  <a:lnTo>
                    <a:pt x="12049" y="3051"/>
                  </a:lnTo>
                  <a:lnTo>
                    <a:pt x="11894" y="2664"/>
                  </a:lnTo>
                  <a:lnTo>
                    <a:pt x="11701" y="2278"/>
                  </a:lnTo>
                  <a:lnTo>
                    <a:pt x="11469" y="1892"/>
                  </a:lnTo>
                  <a:lnTo>
                    <a:pt x="11161" y="1545"/>
                  </a:lnTo>
                  <a:lnTo>
                    <a:pt x="10890" y="1274"/>
                  </a:lnTo>
                  <a:lnTo>
                    <a:pt x="10620" y="1004"/>
                  </a:lnTo>
                  <a:lnTo>
                    <a:pt x="10311" y="772"/>
                  </a:lnTo>
                  <a:lnTo>
                    <a:pt x="9963" y="579"/>
                  </a:lnTo>
                  <a:lnTo>
                    <a:pt x="9655" y="386"/>
                  </a:lnTo>
                  <a:lnTo>
                    <a:pt x="9307" y="232"/>
                  </a:lnTo>
                  <a:lnTo>
                    <a:pt x="8921" y="116"/>
                  </a:lnTo>
                  <a:lnTo>
                    <a:pt x="8573" y="39"/>
                  </a:lnTo>
                  <a:lnTo>
                    <a:pt x="818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19"/>
            <p:cNvSpPr/>
            <p:nvPr/>
          </p:nvSpPr>
          <p:spPr>
            <a:xfrm>
              <a:off x="5860425" y="885700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9" y="310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3"/>
                  </a:lnTo>
                  <a:lnTo>
                    <a:pt x="7299" y="503"/>
                  </a:lnTo>
                  <a:lnTo>
                    <a:pt x="7454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4"/>
                  </a:lnTo>
                  <a:lnTo>
                    <a:pt x="6295" y="4944"/>
                  </a:lnTo>
                  <a:lnTo>
                    <a:pt x="6218" y="3978"/>
                  </a:lnTo>
                  <a:lnTo>
                    <a:pt x="6141" y="2974"/>
                  </a:lnTo>
                  <a:lnTo>
                    <a:pt x="6141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5"/>
                  </a:lnTo>
                  <a:lnTo>
                    <a:pt x="6450" y="503"/>
                  </a:lnTo>
                  <a:lnTo>
                    <a:pt x="6527" y="426"/>
                  </a:lnTo>
                  <a:lnTo>
                    <a:pt x="6643" y="348"/>
                  </a:lnTo>
                  <a:lnTo>
                    <a:pt x="6759" y="310"/>
                  </a:lnTo>
                  <a:close/>
                  <a:moveTo>
                    <a:pt x="11972" y="4712"/>
                  </a:moveTo>
                  <a:lnTo>
                    <a:pt x="12087" y="4750"/>
                  </a:lnTo>
                  <a:lnTo>
                    <a:pt x="12165" y="4828"/>
                  </a:lnTo>
                  <a:lnTo>
                    <a:pt x="12281" y="4905"/>
                  </a:lnTo>
                  <a:lnTo>
                    <a:pt x="12319" y="4982"/>
                  </a:lnTo>
                  <a:lnTo>
                    <a:pt x="12396" y="5137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2"/>
                  </a:lnTo>
                  <a:lnTo>
                    <a:pt x="10041" y="5832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9" y="5252"/>
                  </a:lnTo>
                  <a:lnTo>
                    <a:pt x="7956" y="5021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9" y="4750"/>
                  </a:lnTo>
                  <a:lnTo>
                    <a:pt x="11354" y="4712"/>
                  </a:lnTo>
                  <a:close/>
                  <a:moveTo>
                    <a:pt x="5639" y="5754"/>
                  </a:moveTo>
                  <a:lnTo>
                    <a:pt x="4558" y="6449"/>
                  </a:lnTo>
                  <a:lnTo>
                    <a:pt x="3438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30" y="7917"/>
                  </a:lnTo>
                  <a:lnTo>
                    <a:pt x="1121" y="7955"/>
                  </a:lnTo>
                  <a:lnTo>
                    <a:pt x="928" y="7917"/>
                  </a:lnTo>
                  <a:lnTo>
                    <a:pt x="851" y="7878"/>
                  </a:lnTo>
                  <a:lnTo>
                    <a:pt x="773" y="7801"/>
                  </a:lnTo>
                  <a:lnTo>
                    <a:pt x="735" y="7685"/>
                  </a:lnTo>
                  <a:lnTo>
                    <a:pt x="696" y="7531"/>
                  </a:lnTo>
                  <a:lnTo>
                    <a:pt x="696" y="7376"/>
                  </a:lnTo>
                  <a:lnTo>
                    <a:pt x="696" y="7222"/>
                  </a:lnTo>
                  <a:lnTo>
                    <a:pt x="735" y="7145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3"/>
                  </a:lnTo>
                  <a:lnTo>
                    <a:pt x="2743" y="6449"/>
                  </a:lnTo>
                  <a:lnTo>
                    <a:pt x="3592" y="6295"/>
                  </a:lnTo>
                  <a:lnTo>
                    <a:pt x="4635" y="6063"/>
                  </a:lnTo>
                  <a:lnTo>
                    <a:pt x="5137" y="5909"/>
                  </a:lnTo>
                  <a:lnTo>
                    <a:pt x="5639" y="5754"/>
                  </a:lnTo>
                  <a:close/>
                  <a:moveTo>
                    <a:pt x="6952" y="1"/>
                  </a:moveTo>
                  <a:lnTo>
                    <a:pt x="6720" y="39"/>
                  </a:lnTo>
                  <a:lnTo>
                    <a:pt x="6527" y="117"/>
                  </a:lnTo>
                  <a:lnTo>
                    <a:pt x="6334" y="233"/>
                  </a:lnTo>
                  <a:lnTo>
                    <a:pt x="6141" y="426"/>
                  </a:lnTo>
                  <a:lnTo>
                    <a:pt x="5986" y="619"/>
                  </a:lnTo>
                  <a:lnTo>
                    <a:pt x="5909" y="812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2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4" y="5021"/>
                  </a:lnTo>
                  <a:lnTo>
                    <a:pt x="6025" y="5137"/>
                  </a:lnTo>
                  <a:lnTo>
                    <a:pt x="6064" y="5252"/>
                  </a:lnTo>
                  <a:lnTo>
                    <a:pt x="5523" y="5446"/>
                  </a:lnTo>
                  <a:lnTo>
                    <a:pt x="4982" y="5561"/>
                  </a:lnTo>
                  <a:lnTo>
                    <a:pt x="3940" y="5832"/>
                  </a:lnTo>
                  <a:lnTo>
                    <a:pt x="2858" y="6025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1" y="6643"/>
                  </a:lnTo>
                  <a:lnTo>
                    <a:pt x="503" y="6836"/>
                  </a:lnTo>
                  <a:lnTo>
                    <a:pt x="233" y="7029"/>
                  </a:lnTo>
                  <a:lnTo>
                    <a:pt x="117" y="7145"/>
                  </a:lnTo>
                  <a:lnTo>
                    <a:pt x="40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40" y="7724"/>
                  </a:lnTo>
                  <a:lnTo>
                    <a:pt x="117" y="7917"/>
                  </a:lnTo>
                  <a:lnTo>
                    <a:pt x="233" y="8033"/>
                  </a:lnTo>
                  <a:lnTo>
                    <a:pt x="349" y="8149"/>
                  </a:lnTo>
                  <a:lnTo>
                    <a:pt x="503" y="8226"/>
                  </a:lnTo>
                  <a:lnTo>
                    <a:pt x="619" y="8264"/>
                  </a:lnTo>
                  <a:lnTo>
                    <a:pt x="928" y="8342"/>
                  </a:lnTo>
                  <a:lnTo>
                    <a:pt x="1275" y="8342"/>
                  </a:lnTo>
                  <a:lnTo>
                    <a:pt x="1623" y="8303"/>
                  </a:lnTo>
                  <a:lnTo>
                    <a:pt x="1932" y="8187"/>
                  </a:lnTo>
                  <a:lnTo>
                    <a:pt x="2550" y="7994"/>
                  </a:lnTo>
                  <a:lnTo>
                    <a:pt x="3554" y="7531"/>
                  </a:lnTo>
                  <a:lnTo>
                    <a:pt x="4519" y="6990"/>
                  </a:lnTo>
                  <a:lnTo>
                    <a:pt x="5446" y="6372"/>
                  </a:lnTo>
                  <a:lnTo>
                    <a:pt x="5909" y="6063"/>
                  </a:lnTo>
                  <a:lnTo>
                    <a:pt x="6334" y="5716"/>
                  </a:lnTo>
                  <a:lnTo>
                    <a:pt x="6527" y="6102"/>
                  </a:lnTo>
                  <a:lnTo>
                    <a:pt x="6643" y="6295"/>
                  </a:lnTo>
                  <a:lnTo>
                    <a:pt x="6759" y="6449"/>
                  </a:lnTo>
                  <a:lnTo>
                    <a:pt x="7029" y="6372"/>
                  </a:lnTo>
                  <a:lnTo>
                    <a:pt x="7029" y="6334"/>
                  </a:lnTo>
                  <a:lnTo>
                    <a:pt x="6836" y="5986"/>
                  </a:lnTo>
                  <a:lnTo>
                    <a:pt x="6759" y="5832"/>
                  </a:lnTo>
                  <a:lnTo>
                    <a:pt x="6720" y="5639"/>
                  </a:lnTo>
                  <a:lnTo>
                    <a:pt x="6720" y="5561"/>
                  </a:lnTo>
                  <a:lnTo>
                    <a:pt x="7569" y="5832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8"/>
                  </a:lnTo>
                  <a:lnTo>
                    <a:pt x="11006" y="6218"/>
                  </a:lnTo>
                  <a:lnTo>
                    <a:pt x="11470" y="6179"/>
                  </a:lnTo>
                  <a:lnTo>
                    <a:pt x="11933" y="6141"/>
                  </a:lnTo>
                  <a:lnTo>
                    <a:pt x="12358" y="5986"/>
                  </a:lnTo>
                  <a:lnTo>
                    <a:pt x="12512" y="5909"/>
                  </a:lnTo>
                  <a:lnTo>
                    <a:pt x="12667" y="5793"/>
                  </a:lnTo>
                  <a:lnTo>
                    <a:pt x="12821" y="5677"/>
                  </a:lnTo>
                  <a:lnTo>
                    <a:pt x="12898" y="5523"/>
                  </a:lnTo>
                  <a:lnTo>
                    <a:pt x="12976" y="5368"/>
                  </a:lnTo>
                  <a:lnTo>
                    <a:pt x="12976" y="5175"/>
                  </a:lnTo>
                  <a:lnTo>
                    <a:pt x="12976" y="4982"/>
                  </a:lnTo>
                  <a:lnTo>
                    <a:pt x="12898" y="4828"/>
                  </a:lnTo>
                  <a:lnTo>
                    <a:pt x="12821" y="4712"/>
                  </a:lnTo>
                  <a:lnTo>
                    <a:pt x="12744" y="4635"/>
                  </a:lnTo>
                  <a:lnTo>
                    <a:pt x="12628" y="4519"/>
                  </a:lnTo>
                  <a:lnTo>
                    <a:pt x="12474" y="4480"/>
                  </a:lnTo>
                  <a:lnTo>
                    <a:pt x="12165" y="4364"/>
                  </a:lnTo>
                  <a:lnTo>
                    <a:pt x="11817" y="4326"/>
                  </a:lnTo>
                  <a:lnTo>
                    <a:pt x="11470" y="4326"/>
                  </a:lnTo>
                  <a:lnTo>
                    <a:pt x="10890" y="4364"/>
                  </a:lnTo>
                  <a:lnTo>
                    <a:pt x="9848" y="4403"/>
                  </a:lnTo>
                  <a:lnTo>
                    <a:pt x="8844" y="4480"/>
                  </a:lnTo>
                  <a:lnTo>
                    <a:pt x="7840" y="4635"/>
                  </a:lnTo>
                  <a:lnTo>
                    <a:pt x="6836" y="4828"/>
                  </a:lnTo>
                  <a:lnTo>
                    <a:pt x="7376" y="3476"/>
                  </a:lnTo>
                  <a:lnTo>
                    <a:pt x="7647" y="2742"/>
                  </a:lnTo>
                  <a:lnTo>
                    <a:pt x="7840" y="2047"/>
                  </a:lnTo>
                  <a:lnTo>
                    <a:pt x="7917" y="1816"/>
                  </a:lnTo>
                  <a:lnTo>
                    <a:pt x="7917" y="1545"/>
                  </a:lnTo>
                  <a:lnTo>
                    <a:pt x="7917" y="1314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9"/>
                  </a:lnTo>
                  <a:lnTo>
                    <a:pt x="7531" y="426"/>
                  </a:lnTo>
                  <a:lnTo>
                    <a:pt x="7338" y="271"/>
                  </a:lnTo>
                  <a:lnTo>
                    <a:pt x="7261" y="155"/>
                  </a:lnTo>
                  <a:lnTo>
                    <a:pt x="7145" y="78"/>
                  </a:lnTo>
                  <a:lnTo>
                    <a:pt x="695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19"/>
            <p:cNvSpPr/>
            <p:nvPr/>
          </p:nvSpPr>
          <p:spPr>
            <a:xfrm>
              <a:off x="6760175" y="920450"/>
              <a:ext cx="375550" cy="387150"/>
            </a:xfrm>
            <a:custGeom>
              <a:avLst/>
              <a:gdLst/>
              <a:ahLst/>
              <a:cxnLst/>
              <a:rect l="l" t="t" r="r" b="b"/>
              <a:pathLst>
                <a:path w="15022" h="15486" extrusionOk="0">
                  <a:moveTo>
                    <a:pt x="7491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2" y="850"/>
                  </a:lnTo>
                  <a:lnTo>
                    <a:pt x="10194" y="1044"/>
                  </a:lnTo>
                  <a:lnTo>
                    <a:pt x="10696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79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79" y="9230"/>
                  </a:lnTo>
                  <a:lnTo>
                    <a:pt x="4170" y="10041"/>
                  </a:lnTo>
                  <a:lnTo>
                    <a:pt x="3977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91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8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91" y="503"/>
                  </a:lnTo>
                  <a:close/>
                  <a:moveTo>
                    <a:pt x="11971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52" y="3206"/>
                  </a:lnTo>
                  <a:lnTo>
                    <a:pt x="13322" y="3669"/>
                  </a:lnTo>
                  <a:lnTo>
                    <a:pt x="13592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7" y="6797"/>
                  </a:lnTo>
                  <a:lnTo>
                    <a:pt x="12164" y="6952"/>
                  </a:lnTo>
                  <a:lnTo>
                    <a:pt x="11391" y="7145"/>
                  </a:lnTo>
                  <a:lnTo>
                    <a:pt x="10658" y="7415"/>
                  </a:lnTo>
                  <a:lnTo>
                    <a:pt x="9963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7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7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1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0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719" y="12667"/>
                  </a:lnTo>
                  <a:lnTo>
                    <a:pt x="6178" y="12782"/>
                  </a:lnTo>
                  <a:lnTo>
                    <a:pt x="5676" y="12937"/>
                  </a:lnTo>
                  <a:lnTo>
                    <a:pt x="5174" y="13130"/>
                  </a:lnTo>
                  <a:lnTo>
                    <a:pt x="4672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69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4" y="4519"/>
                  </a:lnTo>
                  <a:lnTo>
                    <a:pt x="2471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80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6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58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0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8"/>
                  </a:lnTo>
                  <a:lnTo>
                    <a:pt x="3244" y="13439"/>
                  </a:lnTo>
                  <a:lnTo>
                    <a:pt x="3166" y="13439"/>
                  </a:lnTo>
                  <a:lnTo>
                    <a:pt x="3051" y="13478"/>
                  </a:lnTo>
                  <a:lnTo>
                    <a:pt x="2973" y="13516"/>
                  </a:lnTo>
                  <a:lnTo>
                    <a:pt x="3051" y="13362"/>
                  </a:lnTo>
                  <a:lnTo>
                    <a:pt x="3166" y="13207"/>
                  </a:lnTo>
                  <a:lnTo>
                    <a:pt x="3321" y="13130"/>
                  </a:lnTo>
                  <a:lnTo>
                    <a:pt x="3475" y="13014"/>
                  </a:lnTo>
                  <a:lnTo>
                    <a:pt x="3668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0" y="13362"/>
                  </a:lnTo>
                  <a:lnTo>
                    <a:pt x="11893" y="13478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7" y="14983"/>
                  </a:lnTo>
                  <a:lnTo>
                    <a:pt x="7375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3" y="14636"/>
                  </a:lnTo>
                  <a:lnTo>
                    <a:pt x="5020" y="14482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50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6" y="12860"/>
                  </a:lnTo>
                  <a:close/>
                  <a:moveTo>
                    <a:pt x="7607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84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5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9"/>
                  </a:lnTo>
                  <a:lnTo>
                    <a:pt x="270" y="9925"/>
                  </a:lnTo>
                  <a:lnTo>
                    <a:pt x="463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6" y="14134"/>
                  </a:lnTo>
                  <a:lnTo>
                    <a:pt x="3475" y="14327"/>
                  </a:lnTo>
                  <a:lnTo>
                    <a:pt x="3784" y="14520"/>
                  </a:lnTo>
                  <a:lnTo>
                    <a:pt x="4132" y="14597"/>
                  </a:lnTo>
                  <a:lnTo>
                    <a:pt x="4557" y="14829"/>
                  </a:lnTo>
                  <a:lnTo>
                    <a:pt x="4981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98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8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1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5" y="8882"/>
                  </a:lnTo>
                  <a:lnTo>
                    <a:pt x="14983" y="8303"/>
                  </a:lnTo>
                  <a:lnTo>
                    <a:pt x="15021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3" y="233"/>
                  </a:lnTo>
                  <a:lnTo>
                    <a:pt x="8766" y="117"/>
                  </a:lnTo>
                  <a:lnTo>
                    <a:pt x="8186" y="40"/>
                  </a:lnTo>
                  <a:lnTo>
                    <a:pt x="76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19"/>
            <p:cNvSpPr/>
            <p:nvPr/>
          </p:nvSpPr>
          <p:spPr>
            <a:xfrm>
              <a:off x="1177425" y="95232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8"/>
                  </a:lnTo>
                  <a:lnTo>
                    <a:pt x="23787" y="2124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47"/>
                  </a:lnTo>
                  <a:lnTo>
                    <a:pt x="23092" y="1931"/>
                  </a:lnTo>
                  <a:lnTo>
                    <a:pt x="23015" y="1815"/>
                  </a:lnTo>
                  <a:lnTo>
                    <a:pt x="22976" y="1622"/>
                  </a:lnTo>
                  <a:lnTo>
                    <a:pt x="22976" y="1429"/>
                  </a:lnTo>
                  <a:lnTo>
                    <a:pt x="23053" y="1236"/>
                  </a:lnTo>
                  <a:lnTo>
                    <a:pt x="23169" y="1081"/>
                  </a:lnTo>
                  <a:lnTo>
                    <a:pt x="23285" y="966"/>
                  </a:lnTo>
                  <a:close/>
                  <a:moveTo>
                    <a:pt x="24096" y="2394"/>
                  </a:moveTo>
                  <a:lnTo>
                    <a:pt x="24212" y="2742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784"/>
                  </a:lnTo>
                  <a:lnTo>
                    <a:pt x="24173" y="3707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3"/>
                  </a:lnTo>
                  <a:lnTo>
                    <a:pt x="23710" y="3128"/>
                  </a:lnTo>
                  <a:lnTo>
                    <a:pt x="23710" y="2896"/>
                  </a:lnTo>
                  <a:lnTo>
                    <a:pt x="23787" y="2703"/>
                  </a:lnTo>
                  <a:lnTo>
                    <a:pt x="23941" y="2549"/>
                  </a:lnTo>
                  <a:lnTo>
                    <a:pt x="24096" y="2394"/>
                  </a:lnTo>
                  <a:close/>
                  <a:moveTo>
                    <a:pt x="16180" y="4943"/>
                  </a:moveTo>
                  <a:lnTo>
                    <a:pt x="16296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66" y="5252"/>
                  </a:lnTo>
                  <a:lnTo>
                    <a:pt x="16566" y="5406"/>
                  </a:lnTo>
                  <a:lnTo>
                    <a:pt x="16296" y="5406"/>
                  </a:lnTo>
                  <a:lnTo>
                    <a:pt x="15678" y="5479"/>
                  </a:lnTo>
                  <a:lnTo>
                    <a:pt x="15678" y="5479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94" y="5136"/>
                  </a:lnTo>
                  <a:lnTo>
                    <a:pt x="15871" y="5059"/>
                  </a:lnTo>
                  <a:lnTo>
                    <a:pt x="15948" y="5020"/>
                  </a:lnTo>
                  <a:lnTo>
                    <a:pt x="16064" y="4943"/>
                  </a:lnTo>
                  <a:close/>
                  <a:moveTo>
                    <a:pt x="24443" y="4209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484"/>
                  </a:lnTo>
                  <a:lnTo>
                    <a:pt x="24057" y="5406"/>
                  </a:lnTo>
                  <a:lnTo>
                    <a:pt x="23903" y="5252"/>
                  </a:lnTo>
                  <a:lnTo>
                    <a:pt x="23826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903" y="4595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09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04"/>
                  </a:lnTo>
                  <a:lnTo>
                    <a:pt x="17995" y="4982"/>
                  </a:lnTo>
                  <a:lnTo>
                    <a:pt x="18111" y="5175"/>
                  </a:lnTo>
                  <a:lnTo>
                    <a:pt x="18149" y="5406"/>
                  </a:lnTo>
                  <a:lnTo>
                    <a:pt x="18072" y="5599"/>
                  </a:lnTo>
                  <a:lnTo>
                    <a:pt x="17570" y="5484"/>
                  </a:lnTo>
                  <a:lnTo>
                    <a:pt x="17029" y="5406"/>
                  </a:lnTo>
                  <a:lnTo>
                    <a:pt x="17068" y="5290"/>
                  </a:lnTo>
                  <a:lnTo>
                    <a:pt x="17107" y="5136"/>
                  </a:lnTo>
                  <a:lnTo>
                    <a:pt x="17184" y="5020"/>
                  </a:lnTo>
                  <a:lnTo>
                    <a:pt x="17300" y="4943"/>
                  </a:lnTo>
                  <a:lnTo>
                    <a:pt x="17416" y="4866"/>
                  </a:lnTo>
                  <a:lnTo>
                    <a:pt x="17531" y="4827"/>
                  </a:lnTo>
                  <a:close/>
                  <a:moveTo>
                    <a:pt x="14597" y="5290"/>
                  </a:moveTo>
                  <a:lnTo>
                    <a:pt x="14713" y="5329"/>
                  </a:lnTo>
                  <a:lnTo>
                    <a:pt x="14828" y="5368"/>
                  </a:lnTo>
                  <a:lnTo>
                    <a:pt x="14944" y="5445"/>
                  </a:lnTo>
                  <a:lnTo>
                    <a:pt x="15021" y="5522"/>
                  </a:lnTo>
                  <a:lnTo>
                    <a:pt x="15060" y="5638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24"/>
                  </a:lnTo>
                  <a:lnTo>
                    <a:pt x="14056" y="5792"/>
                  </a:lnTo>
                  <a:lnTo>
                    <a:pt x="14133" y="5599"/>
                  </a:lnTo>
                  <a:lnTo>
                    <a:pt x="14249" y="5406"/>
                  </a:lnTo>
                  <a:lnTo>
                    <a:pt x="14365" y="5368"/>
                  </a:lnTo>
                  <a:lnTo>
                    <a:pt x="14481" y="5329"/>
                  </a:lnTo>
                  <a:lnTo>
                    <a:pt x="14597" y="5290"/>
                  </a:lnTo>
                  <a:close/>
                  <a:moveTo>
                    <a:pt x="19115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85" y="5792"/>
                  </a:lnTo>
                  <a:lnTo>
                    <a:pt x="19385" y="5986"/>
                  </a:lnTo>
                  <a:lnTo>
                    <a:pt x="19346" y="6140"/>
                  </a:lnTo>
                  <a:lnTo>
                    <a:pt x="18613" y="5792"/>
                  </a:lnTo>
                  <a:lnTo>
                    <a:pt x="18651" y="5715"/>
                  </a:lnTo>
                  <a:lnTo>
                    <a:pt x="18690" y="5638"/>
                  </a:lnTo>
                  <a:lnTo>
                    <a:pt x="18844" y="5522"/>
                  </a:lnTo>
                  <a:lnTo>
                    <a:pt x="18999" y="5484"/>
                  </a:lnTo>
                  <a:close/>
                  <a:moveTo>
                    <a:pt x="20350" y="6063"/>
                  </a:moveTo>
                  <a:lnTo>
                    <a:pt x="20466" y="6101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52" y="6719"/>
                  </a:lnTo>
                  <a:lnTo>
                    <a:pt x="20891" y="6912"/>
                  </a:lnTo>
                  <a:lnTo>
                    <a:pt x="20891" y="6912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48" y="6256"/>
                  </a:lnTo>
                  <a:lnTo>
                    <a:pt x="19887" y="6179"/>
                  </a:lnTo>
                  <a:lnTo>
                    <a:pt x="20003" y="6101"/>
                  </a:lnTo>
                  <a:lnTo>
                    <a:pt x="20080" y="6063"/>
                  </a:lnTo>
                  <a:close/>
                  <a:moveTo>
                    <a:pt x="23748" y="5870"/>
                  </a:moveTo>
                  <a:lnTo>
                    <a:pt x="23941" y="5947"/>
                  </a:lnTo>
                  <a:lnTo>
                    <a:pt x="24019" y="5986"/>
                  </a:lnTo>
                  <a:lnTo>
                    <a:pt x="24096" y="5986"/>
                  </a:lnTo>
                  <a:lnTo>
                    <a:pt x="23941" y="6294"/>
                  </a:lnTo>
                  <a:lnTo>
                    <a:pt x="23748" y="6526"/>
                  </a:lnTo>
                  <a:lnTo>
                    <a:pt x="23517" y="6758"/>
                  </a:lnTo>
                  <a:lnTo>
                    <a:pt x="23246" y="6951"/>
                  </a:lnTo>
                  <a:lnTo>
                    <a:pt x="23208" y="6912"/>
                  </a:lnTo>
                  <a:lnTo>
                    <a:pt x="23092" y="6719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9"/>
                  </a:lnTo>
                  <a:lnTo>
                    <a:pt x="23131" y="6063"/>
                  </a:lnTo>
                  <a:lnTo>
                    <a:pt x="23208" y="5986"/>
                  </a:lnTo>
                  <a:lnTo>
                    <a:pt x="23285" y="5908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2"/>
                  </a:lnTo>
                  <a:lnTo>
                    <a:pt x="12627" y="6796"/>
                  </a:lnTo>
                  <a:lnTo>
                    <a:pt x="12627" y="6642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98" y="6179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681"/>
                  </a:lnTo>
                  <a:lnTo>
                    <a:pt x="22629" y="6835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05"/>
                  </a:lnTo>
                  <a:lnTo>
                    <a:pt x="22551" y="7221"/>
                  </a:lnTo>
                  <a:lnTo>
                    <a:pt x="22165" y="7221"/>
                  </a:lnTo>
                  <a:lnTo>
                    <a:pt x="21779" y="7183"/>
                  </a:lnTo>
                  <a:lnTo>
                    <a:pt x="21393" y="7105"/>
                  </a:lnTo>
                  <a:lnTo>
                    <a:pt x="21509" y="6912"/>
                  </a:lnTo>
                  <a:lnTo>
                    <a:pt x="21625" y="6719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376"/>
                  </a:moveTo>
                  <a:lnTo>
                    <a:pt x="12473" y="7414"/>
                  </a:lnTo>
                  <a:lnTo>
                    <a:pt x="12125" y="7955"/>
                  </a:lnTo>
                  <a:lnTo>
                    <a:pt x="11816" y="8534"/>
                  </a:lnTo>
                  <a:lnTo>
                    <a:pt x="11701" y="8341"/>
                  </a:lnTo>
                  <a:lnTo>
                    <a:pt x="11662" y="8071"/>
                  </a:lnTo>
                  <a:lnTo>
                    <a:pt x="11662" y="7955"/>
                  </a:lnTo>
                  <a:lnTo>
                    <a:pt x="11701" y="7800"/>
                  </a:lnTo>
                  <a:lnTo>
                    <a:pt x="11739" y="7685"/>
                  </a:lnTo>
                  <a:lnTo>
                    <a:pt x="11816" y="7607"/>
                  </a:lnTo>
                  <a:lnTo>
                    <a:pt x="11932" y="7492"/>
                  </a:lnTo>
                  <a:lnTo>
                    <a:pt x="12048" y="7453"/>
                  </a:lnTo>
                  <a:lnTo>
                    <a:pt x="12164" y="7414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94" y="9384"/>
                  </a:lnTo>
                  <a:lnTo>
                    <a:pt x="2472" y="9461"/>
                  </a:lnTo>
                  <a:lnTo>
                    <a:pt x="2549" y="9538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9963"/>
                  </a:lnTo>
                  <a:lnTo>
                    <a:pt x="2124" y="9886"/>
                  </a:lnTo>
                  <a:lnTo>
                    <a:pt x="1661" y="9847"/>
                  </a:lnTo>
                  <a:lnTo>
                    <a:pt x="1699" y="9731"/>
                  </a:lnTo>
                  <a:lnTo>
                    <a:pt x="1738" y="9615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lnTo>
                    <a:pt x="2124" y="9345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01"/>
                  </a:lnTo>
                  <a:lnTo>
                    <a:pt x="11276" y="10272"/>
                  </a:lnTo>
                  <a:lnTo>
                    <a:pt x="11237" y="10233"/>
                  </a:lnTo>
                  <a:lnTo>
                    <a:pt x="11083" y="10040"/>
                  </a:lnTo>
                  <a:lnTo>
                    <a:pt x="10967" y="9808"/>
                  </a:lnTo>
                  <a:lnTo>
                    <a:pt x="10928" y="9693"/>
                  </a:lnTo>
                  <a:lnTo>
                    <a:pt x="10928" y="9538"/>
                  </a:lnTo>
                  <a:lnTo>
                    <a:pt x="10967" y="9422"/>
                  </a:lnTo>
                  <a:lnTo>
                    <a:pt x="11006" y="9306"/>
                  </a:lnTo>
                  <a:lnTo>
                    <a:pt x="11121" y="9152"/>
                  </a:lnTo>
                  <a:lnTo>
                    <a:pt x="11276" y="9036"/>
                  </a:lnTo>
                  <a:lnTo>
                    <a:pt x="11469" y="8997"/>
                  </a:lnTo>
                  <a:close/>
                  <a:moveTo>
                    <a:pt x="3785" y="9731"/>
                  </a:moveTo>
                  <a:lnTo>
                    <a:pt x="3900" y="9770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71" y="10117"/>
                  </a:lnTo>
                  <a:lnTo>
                    <a:pt x="4171" y="10233"/>
                  </a:lnTo>
                  <a:lnTo>
                    <a:pt x="4171" y="10388"/>
                  </a:lnTo>
                  <a:lnTo>
                    <a:pt x="4132" y="10503"/>
                  </a:lnTo>
                  <a:lnTo>
                    <a:pt x="4055" y="10619"/>
                  </a:lnTo>
                  <a:lnTo>
                    <a:pt x="3900" y="10542"/>
                  </a:lnTo>
                  <a:lnTo>
                    <a:pt x="3514" y="10310"/>
                  </a:lnTo>
                  <a:lnTo>
                    <a:pt x="3089" y="10117"/>
                  </a:lnTo>
                  <a:lnTo>
                    <a:pt x="3167" y="10001"/>
                  </a:lnTo>
                  <a:lnTo>
                    <a:pt x="3244" y="9886"/>
                  </a:lnTo>
                  <a:lnTo>
                    <a:pt x="3360" y="9808"/>
                  </a:lnTo>
                  <a:lnTo>
                    <a:pt x="3514" y="9770"/>
                  </a:lnTo>
                  <a:lnTo>
                    <a:pt x="3630" y="9731"/>
                  </a:lnTo>
                  <a:close/>
                  <a:moveTo>
                    <a:pt x="4827" y="10619"/>
                  </a:moveTo>
                  <a:lnTo>
                    <a:pt x="4943" y="10658"/>
                  </a:lnTo>
                  <a:lnTo>
                    <a:pt x="5020" y="10697"/>
                  </a:lnTo>
                  <a:lnTo>
                    <a:pt x="5097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890"/>
                  </a:lnTo>
                  <a:lnTo>
                    <a:pt x="4441" y="10812"/>
                  </a:lnTo>
                  <a:lnTo>
                    <a:pt x="4518" y="10735"/>
                  </a:lnTo>
                  <a:lnTo>
                    <a:pt x="4673" y="10658"/>
                  </a:lnTo>
                  <a:lnTo>
                    <a:pt x="4827" y="10619"/>
                  </a:lnTo>
                  <a:close/>
                  <a:moveTo>
                    <a:pt x="11160" y="10619"/>
                  </a:moveTo>
                  <a:lnTo>
                    <a:pt x="10967" y="11199"/>
                  </a:lnTo>
                  <a:lnTo>
                    <a:pt x="10735" y="11739"/>
                  </a:lnTo>
                  <a:lnTo>
                    <a:pt x="10697" y="11662"/>
                  </a:lnTo>
                  <a:lnTo>
                    <a:pt x="10504" y="11507"/>
                  </a:lnTo>
                  <a:lnTo>
                    <a:pt x="10426" y="11314"/>
                  </a:lnTo>
                  <a:lnTo>
                    <a:pt x="10388" y="11121"/>
                  </a:lnTo>
                  <a:lnTo>
                    <a:pt x="10465" y="10928"/>
                  </a:lnTo>
                  <a:lnTo>
                    <a:pt x="10581" y="10774"/>
                  </a:lnTo>
                  <a:lnTo>
                    <a:pt x="10735" y="10658"/>
                  </a:lnTo>
                  <a:lnTo>
                    <a:pt x="10928" y="10619"/>
                  </a:lnTo>
                  <a:close/>
                  <a:moveTo>
                    <a:pt x="5754" y="11430"/>
                  </a:moveTo>
                  <a:lnTo>
                    <a:pt x="5986" y="11469"/>
                  </a:lnTo>
                  <a:lnTo>
                    <a:pt x="6063" y="11507"/>
                  </a:lnTo>
                  <a:lnTo>
                    <a:pt x="6179" y="11546"/>
                  </a:lnTo>
                  <a:lnTo>
                    <a:pt x="6256" y="11662"/>
                  </a:lnTo>
                  <a:lnTo>
                    <a:pt x="6333" y="11739"/>
                  </a:lnTo>
                  <a:lnTo>
                    <a:pt x="6410" y="11971"/>
                  </a:lnTo>
                  <a:lnTo>
                    <a:pt x="6410" y="12203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84" y="11585"/>
                  </a:lnTo>
                  <a:lnTo>
                    <a:pt x="5561" y="11507"/>
                  </a:lnTo>
                  <a:lnTo>
                    <a:pt x="5638" y="11469"/>
                  </a:lnTo>
                  <a:lnTo>
                    <a:pt x="5754" y="11430"/>
                  </a:lnTo>
                  <a:close/>
                  <a:moveTo>
                    <a:pt x="10542" y="12009"/>
                  </a:moveTo>
                  <a:lnTo>
                    <a:pt x="10388" y="12280"/>
                  </a:lnTo>
                  <a:lnTo>
                    <a:pt x="10195" y="12511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27"/>
                  </a:lnTo>
                  <a:lnTo>
                    <a:pt x="9654" y="12473"/>
                  </a:lnTo>
                  <a:lnTo>
                    <a:pt x="9693" y="12318"/>
                  </a:lnTo>
                  <a:lnTo>
                    <a:pt x="9808" y="12203"/>
                  </a:lnTo>
                  <a:lnTo>
                    <a:pt x="9963" y="12125"/>
                  </a:lnTo>
                  <a:lnTo>
                    <a:pt x="10156" y="12087"/>
                  </a:lnTo>
                  <a:lnTo>
                    <a:pt x="10542" y="12009"/>
                  </a:lnTo>
                  <a:close/>
                  <a:moveTo>
                    <a:pt x="7376" y="12473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168"/>
                  </a:lnTo>
                  <a:lnTo>
                    <a:pt x="7337" y="12975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83" y="12511"/>
                  </a:lnTo>
                  <a:lnTo>
                    <a:pt x="7376" y="12473"/>
                  </a:lnTo>
                  <a:close/>
                  <a:moveTo>
                    <a:pt x="8959" y="12627"/>
                  </a:moveTo>
                  <a:lnTo>
                    <a:pt x="9113" y="12743"/>
                  </a:lnTo>
                  <a:lnTo>
                    <a:pt x="9229" y="12936"/>
                  </a:lnTo>
                  <a:lnTo>
                    <a:pt x="9268" y="13091"/>
                  </a:lnTo>
                  <a:lnTo>
                    <a:pt x="9268" y="13207"/>
                  </a:lnTo>
                  <a:lnTo>
                    <a:pt x="9036" y="13245"/>
                  </a:lnTo>
                  <a:lnTo>
                    <a:pt x="8804" y="13284"/>
                  </a:lnTo>
                  <a:lnTo>
                    <a:pt x="8302" y="13284"/>
                  </a:lnTo>
                  <a:lnTo>
                    <a:pt x="8341" y="13207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666"/>
                  </a:lnTo>
                  <a:lnTo>
                    <a:pt x="8650" y="12627"/>
                  </a:lnTo>
                  <a:close/>
                  <a:moveTo>
                    <a:pt x="22899" y="0"/>
                  </a:moveTo>
                  <a:lnTo>
                    <a:pt x="22822" y="77"/>
                  </a:lnTo>
                  <a:lnTo>
                    <a:pt x="22783" y="116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386"/>
                  </a:lnTo>
                  <a:lnTo>
                    <a:pt x="22860" y="425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629" y="1506"/>
                  </a:lnTo>
                  <a:lnTo>
                    <a:pt x="22629" y="1699"/>
                  </a:lnTo>
                  <a:lnTo>
                    <a:pt x="22629" y="1854"/>
                  </a:lnTo>
                  <a:lnTo>
                    <a:pt x="22706" y="2047"/>
                  </a:lnTo>
                  <a:lnTo>
                    <a:pt x="22860" y="2240"/>
                  </a:lnTo>
                  <a:lnTo>
                    <a:pt x="23053" y="2394"/>
                  </a:lnTo>
                  <a:lnTo>
                    <a:pt x="23285" y="2472"/>
                  </a:lnTo>
                  <a:lnTo>
                    <a:pt x="23517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44"/>
                  </a:lnTo>
                  <a:lnTo>
                    <a:pt x="23439" y="3476"/>
                  </a:lnTo>
                  <a:lnTo>
                    <a:pt x="23594" y="3707"/>
                  </a:lnTo>
                  <a:lnTo>
                    <a:pt x="23748" y="3862"/>
                  </a:lnTo>
                  <a:lnTo>
                    <a:pt x="23980" y="3978"/>
                  </a:lnTo>
                  <a:lnTo>
                    <a:pt x="23748" y="4209"/>
                  </a:lnTo>
                  <a:lnTo>
                    <a:pt x="23555" y="4441"/>
                  </a:lnTo>
                  <a:lnTo>
                    <a:pt x="23478" y="4750"/>
                  </a:lnTo>
                  <a:lnTo>
                    <a:pt x="23439" y="4866"/>
                  </a:lnTo>
                  <a:lnTo>
                    <a:pt x="23439" y="5020"/>
                  </a:lnTo>
                  <a:lnTo>
                    <a:pt x="23517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69" y="5561"/>
                  </a:lnTo>
                  <a:lnTo>
                    <a:pt x="22976" y="5677"/>
                  </a:lnTo>
                  <a:lnTo>
                    <a:pt x="22822" y="5870"/>
                  </a:lnTo>
                  <a:lnTo>
                    <a:pt x="22706" y="6101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2165" y="6179"/>
                  </a:lnTo>
                  <a:lnTo>
                    <a:pt x="21972" y="6217"/>
                  </a:lnTo>
                  <a:lnTo>
                    <a:pt x="21740" y="6256"/>
                  </a:lnTo>
                  <a:lnTo>
                    <a:pt x="21547" y="6372"/>
                  </a:lnTo>
                  <a:lnTo>
                    <a:pt x="21354" y="6565"/>
                  </a:lnTo>
                  <a:lnTo>
                    <a:pt x="21200" y="6758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5986"/>
                  </a:lnTo>
                  <a:lnTo>
                    <a:pt x="20736" y="5870"/>
                  </a:lnTo>
                  <a:lnTo>
                    <a:pt x="20582" y="5792"/>
                  </a:lnTo>
                  <a:lnTo>
                    <a:pt x="20428" y="5754"/>
                  </a:lnTo>
                  <a:lnTo>
                    <a:pt x="20080" y="5754"/>
                  </a:lnTo>
                  <a:lnTo>
                    <a:pt x="19887" y="5831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4"/>
                  </a:lnTo>
                  <a:lnTo>
                    <a:pt x="19462" y="5290"/>
                  </a:lnTo>
                  <a:lnTo>
                    <a:pt x="19385" y="5213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52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58" y="5097"/>
                  </a:lnTo>
                  <a:lnTo>
                    <a:pt x="18381" y="4982"/>
                  </a:lnTo>
                  <a:lnTo>
                    <a:pt x="18304" y="4827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6" y="4557"/>
                  </a:lnTo>
                  <a:lnTo>
                    <a:pt x="17802" y="4518"/>
                  </a:lnTo>
                  <a:lnTo>
                    <a:pt x="17531" y="4518"/>
                  </a:lnTo>
                  <a:lnTo>
                    <a:pt x="17377" y="4557"/>
                  </a:lnTo>
                  <a:lnTo>
                    <a:pt x="17261" y="4634"/>
                  </a:lnTo>
                  <a:lnTo>
                    <a:pt x="17145" y="4711"/>
                  </a:lnTo>
                  <a:lnTo>
                    <a:pt x="17029" y="4827"/>
                  </a:lnTo>
                  <a:lnTo>
                    <a:pt x="16875" y="5059"/>
                  </a:lnTo>
                  <a:lnTo>
                    <a:pt x="16759" y="4904"/>
                  </a:lnTo>
                  <a:lnTo>
                    <a:pt x="16605" y="4788"/>
                  </a:lnTo>
                  <a:lnTo>
                    <a:pt x="16450" y="4673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27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290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29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43"/>
                  </a:lnTo>
                  <a:lnTo>
                    <a:pt x="14288" y="5020"/>
                  </a:lnTo>
                  <a:lnTo>
                    <a:pt x="14172" y="5059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22"/>
                  </a:lnTo>
                  <a:lnTo>
                    <a:pt x="13786" y="5831"/>
                  </a:lnTo>
                  <a:lnTo>
                    <a:pt x="13593" y="5715"/>
                  </a:lnTo>
                  <a:lnTo>
                    <a:pt x="13361" y="5677"/>
                  </a:lnTo>
                  <a:lnTo>
                    <a:pt x="13168" y="5677"/>
                  </a:lnTo>
                  <a:lnTo>
                    <a:pt x="12936" y="5715"/>
                  </a:lnTo>
                  <a:lnTo>
                    <a:pt x="12743" y="5831"/>
                  </a:lnTo>
                  <a:lnTo>
                    <a:pt x="12627" y="5908"/>
                  </a:lnTo>
                  <a:lnTo>
                    <a:pt x="12511" y="6063"/>
                  </a:lnTo>
                  <a:lnTo>
                    <a:pt x="12434" y="6179"/>
                  </a:lnTo>
                  <a:lnTo>
                    <a:pt x="12357" y="6333"/>
                  </a:lnTo>
                  <a:lnTo>
                    <a:pt x="12357" y="6488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6990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376"/>
                  </a:lnTo>
                  <a:lnTo>
                    <a:pt x="11430" y="7530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314" y="7994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18"/>
                  </a:lnTo>
                  <a:lnTo>
                    <a:pt x="11507" y="8573"/>
                  </a:lnTo>
                  <a:lnTo>
                    <a:pt x="11237" y="8650"/>
                  </a:lnTo>
                  <a:lnTo>
                    <a:pt x="10967" y="8766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619" y="9770"/>
                  </a:lnTo>
                  <a:lnTo>
                    <a:pt x="10697" y="10001"/>
                  </a:lnTo>
                  <a:lnTo>
                    <a:pt x="10851" y="10233"/>
                  </a:lnTo>
                  <a:lnTo>
                    <a:pt x="10619" y="10272"/>
                  </a:lnTo>
                  <a:lnTo>
                    <a:pt x="10426" y="10388"/>
                  </a:lnTo>
                  <a:lnTo>
                    <a:pt x="10272" y="10581"/>
                  </a:lnTo>
                  <a:lnTo>
                    <a:pt x="10117" y="10774"/>
                  </a:lnTo>
                  <a:lnTo>
                    <a:pt x="10079" y="10967"/>
                  </a:lnTo>
                  <a:lnTo>
                    <a:pt x="10040" y="11199"/>
                  </a:lnTo>
                  <a:lnTo>
                    <a:pt x="10079" y="11469"/>
                  </a:lnTo>
                  <a:lnTo>
                    <a:pt x="10195" y="11662"/>
                  </a:lnTo>
                  <a:lnTo>
                    <a:pt x="9924" y="11739"/>
                  </a:lnTo>
                  <a:lnTo>
                    <a:pt x="9693" y="11816"/>
                  </a:lnTo>
                  <a:lnTo>
                    <a:pt x="9500" y="11971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57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18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164"/>
                  </a:lnTo>
                  <a:lnTo>
                    <a:pt x="6990" y="12241"/>
                  </a:lnTo>
                  <a:lnTo>
                    <a:pt x="6796" y="12396"/>
                  </a:lnTo>
                  <a:lnTo>
                    <a:pt x="6796" y="12048"/>
                  </a:lnTo>
                  <a:lnTo>
                    <a:pt x="6758" y="11855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392"/>
                  </a:lnTo>
                  <a:lnTo>
                    <a:pt x="6410" y="11276"/>
                  </a:lnTo>
                  <a:lnTo>
                    <a:pt x="6256" y="11199"/>
                  </a:lnTo>
                  <a:lnTo>
                    <a:pt x="6063" y="11160"/>
                  </a:lnTo>
                  <a:lnTo>
                    <a:pt x="5870" y="11121"/>
                  </a:lnTo>
                  <a:lnTo>
                    <a:pt x="5715" y="11160"/>
                  </a:lnTo>
                  <a:lnTo>
                    <a:pt x="5522" y="11199"/>
                  </a:lnTo>
                  <a:lnTo>
                    <a:pt x="5522" y="10928"/>
                  </a:lnTo>
                  <a:lnTo>
                    <a:pt x="5445" y="10697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49"/>
                  </a:lnTo>
                  <a:lnTo>
                    <a:pt x="4943" y="10310"/>
                  </a:lnTo>
                  <a:lnTo>
                    <a:pt x="4673" y="10310"/>
                  </a:lnTo>
                  <a:lnTo>
                    <a:pt x="4557" y="10349"/>
                  </a:lnTo>
                  <a:lnTo>
                    <a:pt x="4518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09" y="9577"/>
                  </a:lnTo>
                  <a:lnTo>
                    <a:pt x="4093" y="9461"/>
                  </a:lnTo>
                  <a:lnTo>
                    <a:pt x="3900" y="9422"/>
                  </a:lnTo>
                  <a:lnTo>
                    <a:pt x="3746" y="9384"/>
                  </a:lnTo>
                  <a:lnTo>
                    <a:pt x="3591" y="9422"/>
                  </a:lnTo>
                  <a:lnTo>
                    <a:pt x="3437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31"/>
                  </a:lnTo>
                  <a:lnTo>
                    <a:pt x="2974" y="9615"/>
                  </a:lnTo>
                  <a:lnTo>
                    <a:pt x="2896" y="9422"/>
                  </a:lnTo>
                  <a:lnTo>
                    <a:pt x="2781" y="9268"/>
                  </a:lnTo>
                  <a:lnTo>
                    <a:pt x="2626" y="9113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8997"/>
                  </a:lnTo>
                  <a:lnTo>
                    <a:pt x="1854" y="9075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499"/>
                  </a:lnTo>
                  <a:lnTo>
                    <a:pt x="1390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272"/>
                  </a:lnTo>
                  <a:lnTo>
                    <a:pt x="386" y="10426"/>
                  </a:lnTo>
                  <a:lnTo>
                    <a:pt x="271" y="10542"/>
                  </a:lnTo>
                  <a:lnTo>
                    <a:pt x="116" y="10851"/>
                  </a:lnTo>
                  <a:lnTo>
                    <a:pt x="39" y="11199"/>
                  </a:lnTo>
                  <a:lnTo>
                    <a:pt x="0" y="11546"/>
                  </a:lnTo>
                  <a:lnTo>
                    <a:pt x="77" y="11894"/>
                  </a:lnTo>
                  <a:lnTo>
                    <a:pt x="193" y="12241"/>
                  </a:lnTo>
                  <a:lnTo>
                    <a:pt x="386" y="12511"/>
                  </a:lnTo>
                  <a:lnTo>
                    <a:pt x="618" y="12782"/>
                  </a:lnTo>
                  <a:lnTo>
                    <a:pt x="811" y="12898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124" y="13091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11"/>
                  </a:lnTo>
                  <a:lnTo>
                    <a:pt x="3360" y="12203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39"/>
                  </a:lnTo>
                  <a:lnTo>
                    <a:pt x="3283" y="11739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50"/>
                  </a:lnTo>
                  <a:lnTo>
                    <a:pt x="2047" y="12666"/>
                  </a:lnTo>
                  <a:lnTo>
                    <a:pt x="1429" y="12666"/>
                  </a:lnTo>
                  <a:lnTo>
                    <a:pt x="1159" y="12550"/>
                  </a:lnTo>
                  <a:lnTo>
                    <a:pt x="966" y="12434"/>
                  </a:lnTo>
                  <a:lnTo>
                    <a:pt x="811" y="12318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55"/>
                  </a:lnTo>
                  <a:lnTo>
                    <a:pt x="502" y="11701"/>
                  </a:lnTo>
                  <a:lnTo>
                    <a:pt x="502" y="11546"/>
                  </a:lnTo>
                  <a:lnTo>
                    <a:pt x="502" y="11353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927" y="10619"/>
                  </a:lnTo>
                  <a:lnTo>
                    <a:pt x="1043" y="10503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317" y="10349"/>
                  </a:lnTo>
                  <a:lnTo>
                    <a:pt x="2587" y="10426"/>
                  </a:lnTo>
                  <a:lnTo>
                    <a:pt x="2858" y="10503"/>
                  </a:lnTo>
                  <a:lnTo>
                    <a:pt x="3128" y="10619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908" y="12666"/>
                  </a:lnTo>
                  <a:lnTo>
                    <a:pt x="6294" y="12936"/>
                  </a:lnTo>
                  <a:lnTo>
                    <a:pt x="6681" y="13207"/>
                  </a:lnTo>
                  <a:lnTo>
                    <a:pt x="7105" y="13400"/>
                  </a:lnTo>
                  <a:lnTo>
                    <a:pt x="7530" y="13593"/>
                  </a:lnTo>
                  <a:lnTo>
                    <a:pt x="7994" y="13708"/>
                  </a:lnTo>
                  <a:lnTo>
                    <a:pt x="8457" y="13786"/>
                  </a:lnTo>
                  <a:lnTo>
                    <a:pt x="8920" y="13747"/>
                  </a:lnTo>
                  <a:lnTo>
                    <a:pt x="9345" y="13670"/>
                  </a:lnTo>
                  <a:lnTo>
                    <a:pt x="9731" y="13515"/>
                  </a:lnTo>
                  <a:lnTo>
                    <a:pt x="10079" y="13322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34"/>
                  </a:lnTo>
                  <a:lnTo>
                    <a:pt x="11121" y="12087"/>
                  </a:lnTo>
                  <a:lnTo>
                    <a:pt x="11314" y="11739"/>
                  </a:lnTo>
                  <a:lnTo>
                    <a:pt x="11507" y="11199"/>
                  </a:lnTo>
                  <a:lnTo>
                    <a:pt x="11662" y="10658"/>
                  </a:lnTo>
                  <a:lnTo>
                    <a:pt x="11971" y="9615"/>
                  </a:lnTo>
                  <a:lnTo>
                    <a:pt x="12164" y="9075"/>
                  </a:lnTo>
                  <a:lnTo>
                    <a:pt x="12357" y="8573"/>
                  </a:lnTo>
                  <a:lnTo>
                    <a:pt x="12627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51"/>
                  </a:lnTo>
                  <a:lnTo>
                    <a:pt x="14017" y="6681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6"/>
                  </a:lnTo>
                  <a:lnTo>
                    <a:pt x="16296" y="5908"/>
                  </a:lnTo>
                  <a:lnTo>
                    <a:pt x="16914" y="5908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2"/>
                  </a:lnTo>
                  <a:lnTo>
                    <a:pt x="21316" y="7607"/>
                  </a:lnTo>
                  <a:lnTo>
                    <a:pt x="21740" y="7685"/>
                  </a:lnTo>
                  <a:lnTo>
                    <a:pt x="22165" y="7723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492"/>
                  </a:lnTo>
                  <a:lnTo>
                    <a:pt x="23748" y="7260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870"/>
                  </a:lnTo>
                  <a:lnTo>
                    <a:pt x="24907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171"/>
                  </a:lnTo>
                  <a:lnTo>
                    <a:pt x="24984" y="3707"/>
                  </a:lnTo>
                  <a:lnTo>
                    <a:pt x="24907" y="3283"/>
                  </a:lnTo>
                  <a:lnTo>
                    <a:pt x="24791" y="2819"/>
                  </a:lnTo>
                  <a:lnTo>
                    <a:pt x="24637" y="2394"/>
                  </a:lnTo>
                  <a:lnTo>
                    <a:pt x="24482" y="1970"/>
                  </a:lnTo>
                  <a:lnTo>
                    <a:pt x="24250" y="1545"/>
                  </a:lnTo>
                  <a:lnTo>
                    <a:pt x="24057" y="1159"/>
                  </a:lnTo>
                  <a:lnTo>
                    <a:pt x="23826" y="811"/>
                  </a:lnTo>
                  <a:lnTo>
                    <a:pt x="23941" y="348"/>
                  </a:lnTo>
                  <a:lnTo>
                    <a:pt x="23594" y="193"/>
                  </a:lnTo>
                  <a:lnTo>
                    <a:pt x="23208" y="77"/>
                  </a:lnTo>
                  <a:lnTo>
                    <a:pt x="23169" y="39"/>
                  </a:lnTo>
                  <a:lnTo>
                    <a:pt x="2309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19"/>
            <p:cNvSpPr/>
            <p:nvPr/>
          </p:nvSpPr>
          <p:spPr>
            <a:xfrm>
              <a:off x="3792600" y="9600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1"/>
                  </a:lnTo>
                  <a:lnTo>
                    <a:pt x="23479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3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4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7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1"/>
                  </a:lnTo>
                  <a:lnTo>
                    <a:pt x="23865" y="3514"/>
                  </a:lnTo>
                  <a:lnTo>
                    <a:pt x="23788" y="3398"/>
                  </a:lnTo>
                  <a:lnTo>
                    <a:pt x="23749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7"/>
                  </a:lnTo>
                  <a:lnTo>
                    <a:pt x="24097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0"/>
                  </a:lnTo>
                  <a:lnTo>
                    <a:pt x="16567" y="5406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3"/>
                  </a:lnTo>
                  <a:lnTo>
                    <a:pt x="15679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7"/>
                  </a:lnTo>
                  <a:lnTo>
                    <a:pt x="15949" y="5020"/>
                  </a:lnTo>
                  <a:lnTo>
                    <a:pt x="16065" y="4981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7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4" y="5290"/>
                  </a:lnTo>
                  <a:lnTo>
                    <a:pt x="23826" y="5097"/>
                  </a:lnTo>
                  <a:lnTo>
                    <a:pt x="23788" y="4981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0"/>
                  </a:lnTo>
                  <a:lnTo>
                    <a:pt x="17107" y="5175"/>
                  </a:lnTo>
                  <a:lnTo>
                    <a:pt x="17185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1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599"/>
                  </a:lnTo>
                  <a:lnTo>
                    <a:pt x="14250" y="5445"/>
                  </a:lnTo>
                  <a:lnTo>
                    <a:pt x="14366" y="5368"/>
                  </a:lnTo>
                  <a:lnTo>
                    <a:pt x="14443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3" y="5561"/>
                  </a:lnTo>
                  <a:lnTo>
                    <a:pt x="19308" y="5677"/>
                  </a:lnTo>
                  <a:lnTo>
                    <a:pt x="19386" y="5831"/>
                  </a:lnTo>
                  <a:lnTo>
                    <a:pt x="19386" y="5985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1" y="5677"/>
                  </a:lnTo>
                  <a:lnTo>
                    <a:pt x="18845" y="5522"/>
                  </a:lnTo>
                  <a:lnTo>
                    <a:pt x="18999" y="5483"/>
                  </a:lnTo>
                  <a:close/>
                  <a:moveTo>
                    <a:pt x="20197" y="6063"/>
                  </a:moveTo>
                  <a:lnTo>
                    <a:pt x="20351" y="6101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9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2" y="6951"/>
                  </a:lnTo>
                  <a:lnTo>
                    <a:pt x="20467" y="6758"/>
                  </a:lnTo>
                  <a:lnTo>
                    <a:pt x="20081" y="6565"/>
                  </a:lnTo>
                  <a:lnTo>
                    <a:pt x="19810" y="6410"/>
                  </a:lnTo>
                  <a:lnTo>
                    <a:pt x="19849" y="6294"/>
                  </a:lnTo>
                  <a:lnTo>
                    <a:pt x="19888" y="6179"/>
                  </a:lnTo>
                  <a:lnTo>
                    <a:pt x="20003" y="6140"/>
                  </a:lnTo>
                  <a:lnTo>
                    <a:pt x="20081" y="6101"/>
                  </a:lnTo>
                  <a:lnTo>
                    <a:pt x="20197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2" y="5985"/>
                  </a:lnTo>
                  <a:lnTo>
                    <a:pt x="24019" y="6024"/>
                  </a:lnTo>
                  <a:lnTo>
                    <a:pt x="24097" y="6024"/>
                  </a:lnTo>
                  <a:lnTo>
                    <a:pt x="23942" y="6294"/>
                  </a:lnTo>
                  <a:lnTo>
                    <a:pt x="23749" y="6565"/>
                  </a:lnTo>
                  <a:lnTo>
                    <a:pt x="23517" y="6796"/>
                  </a:lnTo>
                  <a:lnTo>
                    <a:pt x="23247" y="6989"/>
                  </a:lnTo>
                  <a:lnTo>
                    <a:pt x="23208" y="6951"/>
                  </a:lnTo>
                  <a:lnTo>
                    <a:pt x="23093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4" y="6179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1"/>
                  </a:moveTo>
                  <a:lnTo>
                    <a:pt x="13478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9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7" y="6951"/>
                  </a:lnTo>
                  <a:lnTo>
                    <a:pt x="12628" y="6796"/>
                  </a:lnTo>
                  <a:lnTo>
                    <a:pt x="12628" y="6681"/>
                  </a:lnTo>
                  <a:lnTo>
                    <a:pt x="12667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1"/>
                  </a:lnTo>
                  <a:close/>
                  <a:moveTo>
                    <a:pt x="22166" y="6565"/>
                  </a:moveTo>
                  <a:lnTo>
                    <a:pt x="22282" y="6603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5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4" y="7105"/>
                  </a:lnTo>
                  <a:lnTo>
                    <a:pt x="21471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50" y="6565"/>
                  </a:lnTo>
                  <a:close/>
                  <a:moveTo>
                    <a:pt x="12280" y="7414"/>
                  </a:moveTo>
                  <a:lnTo>
                    <a:pt x="12474" y="7453"/>
                  </a:lnTo>
                  <a:lnTo>
                    <a:pt x="12126" y="7993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3" y="8109"/>
                  </a:lnTo>
                  <a:lnTo>
                    <a:pt x="11663" y="7955"/>
                  </a:lnTo>
                  <a:lnTo>
                    <a:pt x="11663" y="7839"/>
                  </a:lnTo>
                  <a:lnTo>
                    <a:pt x="11740" y="7723"/>
                  </a:lnTo>
                  <a:lnTo>
                    <a:pt x="11817" y="7607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5" y="7414"/>
                  </a:lnTo>
                  <a:close/>
                  <a:moveTo>
                    <a:pt x="2241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50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1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9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3" y="8997"/>
                  </a:moveTo>
                  <a:lnTo>
                    <a:pt x="11470" y="9499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8" y="9847"/>
                  </a:lnTo>
                  <a:lnTo>
                    <a:pt x="10929" y="9692"/>
                  </a:lnTo>
                  <a:lnTo>
                    <a:pt x="10929" y="9577"/>
                  </a:lnTo>
                  <a:lnTo>
                    <a:pt x="10968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70" y="8997"/>
                  </a:lnTo>
                  <a:close/>
                  <a:moveTo>
                    <a:pt x="3785" y="9770"/>
                  </a:moveTo>
                  <a:lnTo>
                    <a:pt x="3901" y="9808"/>
                  </a:lnTo>
                  <a:lnTo>
                    <a:pt x="4017" y="9886"/>
                  </a:lnTo>
                  <a:lnTo>
                    <a:pt x="4094" y="10001"/>
                  </a:lnTo>
                  <a:lnTo>
                    <a:pt x="4133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5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4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2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1" y="10619"/>
                  </a:moveTo>
                  <a:lnTo>
                    <a:pt x="10968" y="11198"/>
                  </a:lnTo>
                  <a:lnTo>
                    <a:pt x="10736" y="11739"/>
                  </a:lnTo>
                  <a:lnTo>
                    <a:pt x="10659" y="11700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6" y="10967"/>
                  </a:lnTo>
                  <a:lnTo>
                    <a:pt x="10581" y="10812"/>
                  </a:lnTo>
                  <a:lnTo>
                    <a:pt x="10736" y="10696"/>
                  </a:lnTo>
                  <a:lnTo>
                    <a:pt x="10929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7" y="11662"/>
                  </a:lnTo>
                  <a:lnTo>
                    <a:pt x="6334" y="11778"/>
                  </a:lnTo>
                  <a:lnTo>
                    <a:pt x="6372" y="12009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0"/>
                  </a:lnTo>
                  <a:lnTo>
                    <a:pt x="5446" y="11623"/>
                  </a:lnTo>
                  <a:lnTo>
                    <a:pt x="5561" y="11546"/>
                  </a:lnTo>
                  <a:lnTo>
                    <a:pt x="5639" y="11507"/>
                  </a:lnTo>
                  <a:lnTo>
                    <a:pt x="5755" y="11469"/>
                  </a:lnTo>
                  <a:close/>
                  <a:moveTo>
                    <a:pt x="10543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1" y="12936"/>
                  </a:lnTo>
                  <a:lnTo>
                    <a:pt x="9771" y="12859"/>
                  </a:lnTo>
                  <a:lnTo>
                    <a:pt x="9655" y="12666"/>
                  </a:lnTo>
                  <a:lnTo>
                    <a:pt x="9655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4" y="12164"/>
                  </a:lnTo>
                  <a:lnTo>
                    <a:pt x="10157" y="12087"/>
                  </a:lnTo>
                  <a:lnTo>
                    <a:pt x="10543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40" y="13206"/>
                  </a:lnTo>
                  <a:lnTo>
                    <a:pt x="7338" y="13013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4" y="12627"/>
                  </a:moveTo>
                  <a:lnTo>
                    <a:pt x="8960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9" y="13206"/>
                  </a:lnTo>
                  <a:lnTo>
                    <a:pt x="9037" y="13284"/>
                  </a:lnTo>
                  <a:lnTo>
                    <a:pt x="8805" y="13322"/>
                  </a:lnTo>
                  <a:lnTo>
                    <a:pt x="8573" y="13322"/>
                  </a:lnTo>
                  <a:lnTo>
                    <a:pt x="8303" y="13284"/>
                  </a:lnTo>
                  <a:lnTo>
                    <a:pt x="8303" y="13206"/>
                  </a:lnTo>
                  <a:lnTo>
                    <a:pt x="8342" y="13013"/>
                  </a:lnTo>
                  <a:lnTo>
                    <a:pt x="8419" y="12820"/>
                  </a:lnTo>
                  <a:lnTo>
                    <a:pt x="8573" y="12704"/>
                  </a:lnTo>
                  <a:lnTo>
                    <a:pt x="8651" y="12666"/>
                  </a:lnTo>
                  <a:lnTo>
                    <a:pt x="8767" y="12627"/>
                  </a:lnTo>
                  <a:close/>
                  <a:moveTo>
                    <a:pt x="22977" y="0"/>
                  </a:moveTo>
                  <a:lnTo>
                    <a:pt x="22900" y="39"/>
                  </a:lnTo>
                  <a:lnTo>
                    <a:pt x="22822" y="77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900" y="772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1" y="1506"/>
                  </a:lnTo>
                  <a:lnTo>
                    <a:pt x="22591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1" y="2278"/>
                  </a:lnTo>
                  <a:lnTo>
                    <a:pt x="23054" y="2394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2" y="2703"/>
                  </a:lnTo>
                  <a:lnTo>
                    <a:pt x="23363" y="2896"/>
                  </a:lnTo>
                  <a:lnTo>
                    <a:pt x="23324" y="3089"/>
                  </a:lnTo>
                  <a:lnTo>
                    <a:pt x="23363" y="3282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0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79"/>
                  </a:lnTo>
                  <a:lnTo>
                    <a:pt x="23479" y="4750"/>
                  </a:lnTo>
                  <a:lnTo>
                    <a:pt x="23440" y="4904"/>
                  </a:lnTo>
                  <a:lnTo>
                    <a:pt x="23440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2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5" y="6294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4"/>
                  </a:lnTo>
                  <a:lnTo>
                    <a:pt x="21509" y="6410"/>
                  </a:lnTo>
                  <a:lnTo>
                    <a:pt x="21355" y="6565"/>
                  </a:lnTo>
                  <a:lnTo>
                    <a:pt x="21201" y="6796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8"/>
                  </a:lnTo>
                  <a:lnTo>
                    <a:pt x="20583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1" y="5792"/>
                  </a:lnTo>
                  <a:lnTo>
                    <a:pt x="19888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3"/>
                  </a:lnTo>
                  <a:lnTo>
                    <a:pt x="19463" y="5329"/>
                  </a:lnTo>
                  <a:lnTo>
                    <a:pt x="19386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0"/>
                  </a:lnTo>
                  <a:lnTo>
                    <a:pt x="18497" y="5406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2" y="4981"/>
                  </a:lnTo>
                  <a:lnTo>
                    <a:pt x="18304" y="4866"/>
                  </a:lnTo>
                  <a:lnTo>
                    <a:pt x="18189" y="4750"/>
                  </a:lnTo>
                  <a:lnTo>
                    <a:pt x="18073" y="4673"/>
                  </a:lnTo>
                  <a:lnTo>
                    <a:pt x="17957" y="4595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8" y="4595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6" y="5097"/>
                  </a:lnTo>
                  <a:lnTo>
                    <a:pt x="16760" y="4943"/>
                  </a:lnTo>
                  <a:lnTo>
                    <a:pt x="16605" y="4788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1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7" y="5175"/>
                  </a:lnTo>
                  <a:lnTo>
                    <a:pt x="15022" y="5059"/>
                  </a:lnTo>
                  <a:lnTo>
                    <a:pt x="14829" y="4981"/>
                  </a:lnTo>
                  <a:lnTo>
                    <a:pt x="14636" y="4943"/>
                  </a:lnTo>
                  <a:lnTo>
                    <a:pt x="14443" y="4981"/>
                  </a:lnTo>
                  <a:lnTo>
                    <a:pt x="14288" y="5020"/>
                  </a:lnTo>
                  <a:lnTo>
                    <a:pt x="14134" y="5097"/>
                  </a:lnTo>
                  <a:lnTo>
                    <a:pt x="14057" y="5175"/>
                  </a:lnTo>
                  <a:lnTo>
                    <a:pt x="13941" y="5290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2" y="5715"/>
                  </a:lnTo>
                  <a:lnTo>
                    <a:pt x="13169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89"/>
                  </a:lnTo>
                  <a:lnTo>
                    <a:pt x="12165" y="7028"/>
                  </a:lnTo>
                  <a:lnTo>
                    <a:pt x="11894" y="7105"/>
                  </a:lnTo>
                  <a:lnTo>
                    <a:pt x="11663" y="7221"/>
                  </a:lnTo>
                  <a:lnTo>
                    <a:pt x="11508" y="7414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3"/>
                  </a:lnTo>
                  <a:lnTo>
                    <a:pt x="11315" y="8148"/>
                  </a:lnTo>
                  <a:lnTo>
                    <a:pt x="11354" y="8302"/>
                  </a:lnTo>
                  <a:lnTo>
                    <a:pt x="11392" y="8457"/>
                  </a:lnTo>
                  <a:lnTo>
                    <a:pt x="11470" y="8611"/>
                  </a:lnTo>
                  <a:lnTo>
                    <a:pt x="11199" y="8650"/>
                  </a:lnTo>
                  <a:lnTo>
                    <a:pt x="10968" y="8804"/>
                  </a:lnTo>
                  <a:lnTo>
                    <a:pt x="10774" y="8997"/>
                  </a:lnTo>
                  <a:lnTo>
                    <a:pt x="10659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0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5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3" y="12087"/>
                  </a:lnTo>
                  <a:lnTo>
                    <a:pt x="9384" y="12202"/>
                  </a:lnTo>
                  <a:lnTo>
                    <a:pt x="9346" y="12318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8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5" y="12550"/>
                  </a:lnTo>
                  <a:lnTo>
                    <a:pt x="8187" y="12704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2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9" y="11894"/>
                  </a:lnTo>
                  <a:lnTo>
                    <a:pt x="6681" y="11700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4"/>
                  </a:lnTo>
                  <a:lnTo>
                    <a:pt x="6218" y="11198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6" y="10735"/>
                  </a:lnTo>
                  <a:lnTo>
                    <a:pt x="5330" y="10503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4" y="10310"/>
                  </a:lnTo>
                  <a:lnTo>
                    <a:pt x="4828" y="10310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6" y="9499"/>
                  </a:lnTo>
                  <a:lnTo>
                    <a:pt x="3901" y="9461"/>
                  </a:lnTo>
                  <a:lnTo>
                    <a:pt x="3747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5"/>
                  </a:lnTo>
                  <a:lnTo>
                    <a:pt x="3013" y="9770"/>
                  </a:lnTo>
                  <a:lnTo>
                    <a:pt x="2974" y="9615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4" y="9036"/>
                  </a:lnTo>
                  <a:lnTo>
                    <a:pt x="2241" y="8997"/>
                  </a:lnTo>
                  <a:lnTo>
                    <a:pt x="2048" y="9036"/>
                  </a:lnTo>
                  <a:lnTo>
                    <a:pt x="1854" y="9113"/>
                  </a:lnTo>
                  <a:lnTo>
                    <a:pt x="1700" y="9190"/>
                  </a:lnTo>
                  <a:lnTo>
                    <a:pt x="1546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0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0"/>
                  </a:lnTo>
                  <a:lnTo>
                    <a:pt x="812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9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09"/>
                  </a:lnTo>
                  <a:lnTo>
                    <a:pt x="3554" y="11932"/>
                  </a:lnTo>
                  <a:lnTo>
                    <a:pt x="3515" y="11816"/>
                  </a:lnTo>
                  <a:lnTo>
                    <a:pt x="3438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5" y="11816"/>
                  </a:lnTo>
                  <a:lnTo>
                    <a:pt x="3052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8" y="12666"/>
                  </a:lnTo>
                  <a:lnTo>
                    <a:pt x="1739" y="12704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2"/>
                  </a:lnTo>
                  <a:lnTo>
                    <a:pt x="619" y="12048"/>
                  </a:lnTo>
                  <a:lnTo>
                    <a:pt x="542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2" y="11198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19"/>
                  </a:lnTo>
                  <a:lnTo>
                    <a:pt x="1044" y="10542"/>
                  </a:lnTo>
                  <a:lnTo>
                    <a:pt x="1237" y="10465"/>
                  </a:lnTo>
                  <a:lnTo>
                    <a:pt x="1430" y="10388"/>
                  </a:lnTo>
                  <a:lnTo>
                    <a:pt x="1739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4"/>
                  </a:lnTo>
                  <a:lnTo>
                    <a:pt x="6257" y="12975"/>
                  </a:lnTo>
                  <a:lnTo>
                    <a:pt x="6681" y="13206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8" y="13786"/>
                  </a:lnTo>
                  <a:lnTo>
                    <a:pt x="8921" y="13786"/>
                  </a:lnTo>
                  <a:lnTo>
                    <a:pt x="9346" y="13708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9" y="12782"/>
                  </a:lnTo>
                  <a:lnTo>
                    <a:pt x="10929" y="12473"/>
                  </a:lnTo>
                  <a:lnTo>
                    <a:pt x="11122" y="12125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3" y="10696"/>
                  </a:lnTo>
                  <a:lnTo>
                    <a:pt x="11972" y="9615"/>
                  </a:lnTo>
                  <a:lnTo>
                    <a:pt x="12126" y="9113"/>
                  </a:lnTo>
                  <a:lnTo>
                    <a:pt x="12358" y="8611"/>
                  </a:lnTo>
                  <a:lnTo>
                    <a:pt x="12589" y="8109"/>
                  </a:lnTo>
                  <a:lnTo>
                    <a:pt x="12937" y="7646"/>
                  </a:lnTo>
                  <a:lnTo>
                    <a:pt x="13284" y="7298"/>
                  </a:lnTo>
                  <a:lnTo>
                    <a:pt x="13632" y="6989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70" y="6101"/>
                  </a:lnTo>
                  <a:lnTo>
                    <a:pt x="15833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5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1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8"/>
                  </a:lnTo>
                  <a:lnTo>
                    <a:pt x="24058" y="6989"/>
                  </a:lnTo>
                  <a:lnTo>
                    <a:pt x="24367" y="6642"/>
                  </a:lnTo>
                  <a:lnTo>
                    <a:pt x="24599" y="6294"/>
                  </a:lnTo>
                  <a:lnTo>
                    <a:pt x="24753" y="5908"/>
                  </a:lnTo>
                  <a:lnTo>
                    <a:pt x="24869" y="5483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2"/>
                  </a:lnTo>
                  <a:lnTo>
                    <a:pt x="24792" y="2858"/>
                  </a:lnTo>
                  <a:lnTo>
                    <a:pt x="24637" y="2394"/>
                  </a:lnTo>
                  <a:lnTo>
                    <a:pt x="24444" y="1970"/>
                  </a:lnTo>
                  <a:lnTo>
                    <a:pt x="24251" y="1583"/>
                  </a:lnTo>
                  <a:lnTo>
                    <a:pt x="24058" y="1197"/>
                  </a:lnTo>
                  <a:lnTo>
                    <a:pt x="23788" y="811"/>
                  </a:lnTo>
                  <a:lnTo>
                    <a:pt x="23942" y="386"/>
                  </a:lnTo>
                  <a:lnTo>
                    <a:pt x="23595" y="232"/>
                  </a:lnTo>
                  <a:lnTo>
                    <a:pt x="23208" y="116"/>
                  </a:lnTo>
                  <a:lnTo>
                    <a:pt x="23170" y="77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19"/>
            <p:cNvSpPr/>
            <p:nvPr/>
          </p:nvSpPr>
          <p:spPr>
            <a:xfrm>
              <a:off x="1687125" y="961000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1"/>
                  </a:moveTo>
                  <a:lnTo>
                    <a:pt x="3438" y="464"/>
                  </a:lnTo>
                  <a:lnTo>
                    <a:pt x="3785" y="657"/>
                  </a:lnTo>
                  <a:lnTo>
                    <a:pt x="4094" y="889"/>
                  </a:lnTo>
                  <a:lnTo>
                    <a:pt x="4364" y="1159"/>
                  </a:lnTo>
                  <a:lnTo>
                    <a:pt x="4635" y="1468"/>
                  </a:lnTo>
                  <a:lnTo>
                    <a:pt x="4866" y="1777"/>
                  </a:lnTo>
                  <a:lnTo>
                    <a:pt x="5059" y="2086"/>
                  </a:lnTo>
                  <a:lnTo>
                    <a:pt x="5253" y="2472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61" y="3592"/>
                  </a:lnTo>
                  <a:lnTo>
                    <a:pt x="5600" y="4017"/>
                  </a:lnTo>
                  <a:lnTo>
                    <a:pt x="5600" y="4403"/>
                  </a:lnTo>
                  <a:lnTo>
                    <a:pt x="5561" y="4828"/>
                  </a:lnTo>
                  <a:lnTo>
                    <a:pt x="5523" y="5214"/>
                  </a:lnTo>
                  <a:lnTo>
                    <a:pt x="5446" y="5639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99"/>
                  </a:lnTo>
                  <a:lnTo>
                    <a:pt x="4519" y="7685"/>
                  </a:lnTo>
                  <a:lnTo>
                    <a:pt x="4249" y="8033"/>
                  </a:lnTo>
                  <a:lnTo>
                    <a:pt x="3940" y="8419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46"/>
                  </a:lnTo>
                  <a:lnTo>
                    <a:pt x="2549" y="9616"/>
                  </a:lnTo>
                  <a:lnTo>
                    <a:pt x="2163" y="9848"/>
                  </a:lnTo>
                  <a:lnTo>
                    <a:pt x="1739" y="10041"/>
                  </a:lnTo>
                  <a:lnTo>
                    <a:pt x="1352" y="10234"/>
                  </a:lnTo>
                  <a:lnTo>
                    <a:pt x="889" y="10427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5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49" y="10234"/>
                  </a:lnTo>
                  <a:lnTo>
                    <a:pt x="2974" y="9963"/>
                  </a:lnTo>
                  <a:lnTo>
                    <a:pt x="3399" y="9654"/>
                  </a:lnTo>
                  <a:lnTo>
                    <a:pt x="3785" y="9307"/>
                  </a:lnTo>
                  <a:lnTo>
                    <a:pt x="4171" y="8921"/>
                  </a:lnTo>
                  <a:lnTo>
                    <a:pt x="4519" y="8535"/>
                  </a:lnTo>
                  <a:lnTo>
                    <a:pt x="4828" y="8148"/>
                  </a:lnTo>
                  <a:lnTo>
                    <a:pt x="5098" y="7685"/>
                  </a:lnTo>
                  <a:lnTo>
                    <a:pt x="5368" y="7260"/>
                  </a:lnTo>
                  <a:lnTo>
                    <a:pt x="5600" y="6797"/>
                  </a:lnTo>
                  <a:lnTo>
                    <a:pt x="5793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94"/>
                  </a:lnTo>
                  <a:lnTo>
                    <a:pt x="6063" y="3669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5" y="2434"/>
                  </a:lnTo>
                  <a:lnTo>
                    <a:pt x="5561" y="2047"/>
                  </a:lnTo>
                  <a:lnTo>
                    <a:pt x="5368" y="1700"/>
                  </a:lnTo>
                  <a:lnTo>
                    <a:pt x="5137" y="1352"/>
                  </a:lnTo>
                  <a:lnTo>
                    <a:pt x="4905" y="1005"/>
                  </a:lnTo>
                  <a:lnTo>
                    <a:pt x="4596" y="734"/>
                  </a:lnTo>
                  <a:lnTo>
                    <a:pt x="4287" y="464"/>
                  </a:lnTo>
                  <a:lnTo>
                    <a:pt x="3940" y="232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19"/>
            <p:cNvSpPr/>
            <p:nvPr/>
          </p:nvSpPr>
          <p:spPr>
            <a:xfrm>
              <a:off x="4302325" y="9697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5" y="5599"/>
                  </a:lnTo>
                  <a:lnTo>
                    <a:pt x="5329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39" y="8380"/>
                  </a:lnTo>
                  <a:lnTo>
                    <a:pt x="3630" y="8727"/>
                  </a:lnTo>
                  <a:lnTo>
                    <a:pt x="3283" y="9036"/>
                  </a:lnTo>
                  <a:lnTo>
                    <a:pt x="2935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8" y="10040"/>
                  </a:lnTo>
                  <a:lnTo>
                    <a:pt x="1313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7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39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19"/>
            <p:cNvSpPr/>
            <p:nvPr/>
          </p:nvSpPr>
          <p:spPr>
            <a:xfrm>
              <a:off x="5445325" y="9890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1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3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8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9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40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7" y="7183"/>
                  </a:lnTo>
                  <a:lnTo>
                    <a:pt x="12743" y="6681"/>
                  </a:lnTo>
                  <a:lnTo>
                    <a:pt x="12435" y="6218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6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19"/>
            <p:cNvSpPr/>
            <p:nvPr/>
          </p:nvSpPr>
          <p:spPr>
            <a:xfrm>
              <a:off x="4674950" y="1001550"/>
              <a:ext cx="375575" cy="387150"/>
            </a:xfrm>
            <a:custGeom>
              <a:avLst/>
              <a:gdLst/>
              <a:ahLst/>
              <a:cxnLst/>
              <a:rect l="l" t="t" r="r" b="b"/>
              <a:pathLst>
                <a:path w="15023" h="15486" extrusionOk="0">
                  <a:moveTo>
                    <a:pt x="7492" y="503"/>
                  </a:moveTo>
                  <a:lnTo>
                    <a:pt x="8033" y="541"/>
                  </a:lnTo>
                  <a:lnTo>
                    <a:pt x="8612" y="580"/>
                  </a:lnTo>
                  <a:lnTo>
                    <a:pt x="9153" y="696"/>
                  </a:lnTo>
                  <a:lnTo>
                    <a:pt x="9693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1" y="1545"/>
                  </a:lnTo>
                  <a:lnTo>
                    <a:pt x="11624" y="1815"/>
                  </a:lnTo>
                  <a:lnTo>
                    <a:pt x="10813" y="2202"/>
                  </a:lnTo>
                  <a:lnTo>
                    <a:pt x="10079" y="2626"/>
                  </a:lnTo>
                  <a:lnTo>
                    <a:pt x="9307" y="3090"/>
                  </a:lnTo>
                  <a:lnTo>
                    <a:pt x="8612" y="3630"/>
                  </a:lnTo>
                  <a:lnTo>
                    <a:pt x="7956" y="4171"/>
                  </a:lnTo>
                  <a:lnTo>
                    <a:pt x="7299" y="4789"/>
                  </a:lnTo>
                  <a:lnTo>
                    <a:pt x="6720" y="5445"/>
                  </a:lnTo>
                  <a:lnTo>
                    <a:pt x="6141" y="6140"/>
                  </a:lnTo>
                  <a:lnTo>
                    <a:pt x="5639" y="6874"/>
                  </a:lnTo>
                  <a:lnTo>
                    <a:pt x="5214" y="7646"/>
                  </a:lnTo>
                  <a:lnTo>
                    <a:pt x="4789" y="8419"/>
                  </a:lnTo>
                  <a:lnTo>
                    <a:pt x="4480" y="9230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4" y="11778"/>
                  </a:lnTo>
                  <a:lnTo>
                    <a:pt x="3747" y="12666"/>
                  </a:lnTo>
                  <a:lnTo>
                    <a:pt x="3592" y="12666"/>
                  </a:lnTo>
                  <a:lnTo>
                    <a:pt x="3283" y="11855"/>
                  </a:lnTo>
                  <a:lnTo>
                    <a:pt x="3052" y="11044"/>
                  </a:lnTo>
                  <a:lnTo>
                    <a:pt x="2858" y="10195"/>
                  </a:lnTo>
                  <a:lnTo>
                    <a:pt x="2704" y="9345"/>
                  </a:lnTo>
                  <a:lnTo>
                    <a:pt x="2588" y="8534"/>
                  </a:lnTo>
                  <a:lnTo>
                    <a:pt x="2550" y="7685"/>
                  </a:lnTo>
                  <a:lnTo>
                    <a:pt x="2588" y="6797"/>
                  </a:lnTo>
                  <a:lnTo>
                    <a:pt x="2704" y="5947"/>
                  </a:lnTo>
                  <a:lnTo>
                    <a:pt x="2858" y="5214"/>
                  </a:lnTo>
                  <a:lnTo>
                    <a:pt x="3052" y="4519"/>
                  </a:lnTo>
                  <a:lnTo>
                    <a:pt x="3322" y="3823"/>
                  </a:lnTo>
                  <a:lnTo>
                    <a:pt x="3669" y="3206"/>
                  </a:lnTo>
                  <a:lnTo>
                    <a:pt x="4017" y="2588"/>
                  </a:lnTo>
                  <a:lnTo>
                    <a:pt x="4442" y="1970"/>
                  </a:lnTo>
                  <a:lnTo>
                    <a:pt x="4905" y="1429"/>
                  </a:lnTo>
                  <a:lnTo>
                    <a:pt x="5407" y="889"/>
                  </a:lnTo>
                  <a:lnTo>
                    <a:pt x="5909" y="734"/>
                  </a:lnTo>
                  <a:lnTo>
                    <a:pt x="6411" y="618"/>
                  </a:lnTo>
                  <a:lnTo>
                    <a:pt x="6952" y="541"/>
                  </a:lnTo>
                  <a:lnTo>
                    <a:pt x="7492" y="503"/>
                  </a:lnTo>
                  <a:close/>
                  <a:moveTo>
                    <a:pt x="11972" y="2086"/>
                  </a:moveTo>
                  <a:lnTo>
                    <a:pt x="12358" y="2433"/>
                  </a:lnTo>
                  <a:lnTo>
                    <a:pt x="12705" y="2819"/>
                  </a:lnTo>
                  <a:lnTo>
                    <a:pt x="13053" y="3206"/>
                  </a:lnTo>
                  <a:lnTo>
                    <a:pt x="13323" y="3669"/>
                  </a:lnTo>
                  <a:lnTo>
                    <a:pt x="13593" y="4094"/>
                  </a:lnTo>
                  <a:lnTo>
                    <a:pt x="13864" y="4596"/>
                  </a:lnTo>
                  <a:lnTo>
                    <a:pt x="14057" y="5098"/>
                  </a:lnTo>
                  <a:lnTo>
                    <a:pt x="14211" y="5600"/>
                  </a:lnTo>
                  <a:lnTo>
                    <a:pt x="14327" y="6102"/>
                  </a:lnTo>
                  <a:lnTo>
                    <a:pt x="14443" y="6642"/>
                  </a:lnTo>
                  <a:lnTo>
                    <a:pt x="13671" y="6681"/>
                  </a:lnTo>
                  <a:lnTo>
                    <a:pt x="12898" y="6797"/>
                  </a:lnTo>
                  <a:lnTo>
                    <a:pt x="12165" y="6951"/>
                  </a:lnTo>
                  <a:lnTo>
                    <a:pt x="11392" y="7144"/>
                  </a:lnTo>
                  <a:lnTo>
                    <a:pt x="10659" y="7415"/>
                  </a:lnTo>
                  <a:lnTo>
                    <a:pt x="9964" y="7724"/>
                  </a:lnTo>
                  <a:lnTo>
                    <a:pt x="9230" y="8032"/>
                  </a:lnTo>
                  <a:lnTo>
                    <a:pt x="8535" y="8419"/>
                  </a:lnTo>
                  <a:lnTo>
                    <a:pt x="7878" y="8843"/>
                  </a:lnTo>
                  <a:lnTo>
                    <a:pt x="7261" y="9307"/>
                  </a:lnTo>
                  <a:lnTo>
                    <a:pt x="6643" y="9809"/>
                  </a:lnTo>
                  <a:lnTo>
                    <a:pt x="6102" y="10349"/>
                  </a:lnTo>
                  <a:lnTo>
                    <a:pt x="5561" y="10890"/>
                  </a:lnTo>
                  <a:lnTo>
                    <a:pt x="5098" y="11508"/>
                  </a:lnTo>
                  <a:lnTo>
                    <a:pt x="4635" y="12126"/>
                  </a:lnTo>
                  <a:lnTo>
                    <a:pt x="4249" y="12821"/>
                  </a:lnTo>
                  <a:lnTo>
                    <a:pt x="4133" y="12743"/>
                  </a:lnTo>
                  <a:lnTo>
                    <a:pt x="3978" y="12666"/>
                  </a:lnTo>
                  <a:lnTo>
                    <a:pt x="4094" y="11817"/>
                  </a:lnTo>
                  <a:lnTo>
                    <a:pt x="4326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4" y="8496"/>
                  </a:lnTo>
                  <a:lnTo>
                    <a:pt x="5600" y="7724"/>
                  </a:lnTo>
                  <a:lnTo>
                    <a:pt x="6025" y="6990"/>
                  </a:lnTo>
                  <a:lnTo>
                    <a:pt x="6527" y="6295"/>
                  </a:lnTo>
                  <a:lnTo>
                    <a:pt x="7067" y="5600"/>
                  </a:lnTo>
                  <a:lnTo>
                    <a:pt x="7608" y="4982"/>
                  </a:lnTo>
                  <a:lnTo>
                    <a:pt x="8226" y="4403"/>
                  </a:lnTo>
                  <a:lnTo>
                    <a:pt x="8921" y="3823"/>
                  </a:lnTo>
                  <a:lnTo>
                    <a:pt x="9616" y="3321"/>
                  </a:lnTo>
                  <a:lnTo>
                    <a:pt x="10350" y="2858"/>
                  </a:lnTo>
                  <a:lnTo>
                    <a:pt x="11122" y="2472"/>
                  </a:lnTo>
                  <a:lnTo>
                    <a:pt x="11972" y="2086"/>
                  </a:lnTo>
                  <a:close/>
                  <a:moveTo>
                    <a:pt x="14482" y="6990"/>
                  </a:moveTo>
                  <a:lnTo>
                    <a:pt x="14482" y="7839"/>
                  </a:lnTo>
                  <a:lnTo>
                    <a:pt x="14443" y="8689"/>
                  </a:lnTo>
                  <a:lnTo>
                    <a:pt x="14288" y="9538"/>
                  </a:lnTo>
                  <a:lnTo>
                    <a:pt x="14173" y="9963"/>
                  </a:lnTo>
                  <a:lnTo>
                    <a:pt x="14057" y="10349"/>
                  </a:lnTo>
                  <a:lnTo>
                    <a:pt x="13902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3" y="12241"/>
                  </a:lnTo>
                  <a:lnTo>
                    <a:pt x="12782" y="12589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2" y="13052"/>
                  </a:lnTo>
                  <a:lnTo>
                    <a:pt x="11701" y="12937"/>
                  </a:lnTo>
                  <a:lnTo>
                    <a:pt x="11122" y="12782"/>
                  </a:lnTo>
                  <a:lnTo>
                    <a:pt x="10543" y="12628"/>
                  </a:lnTo>
                  <a:lnTo>
                    <a:pt x="10002" y="12550"/>
                  </a:lnTo>
                  <a:lnTo>
                    <a:pt x="9423" y="12512"/>
                  </a:lnTo>
                  <a:lnTo>
                    <a:pt x="8844" y="12473"/>
                  </a:lnTo>
                  <a:lnTo>
                    <a:pt x="8303" y="12473"/>
                  </a:lnTo>
                  <a:lnTo>
                    <a:pt x="7763" y="12512"/>
                  </a:lnTo>
                  <a:lnTo>
                    <a:pt x="7222" y="12589"/>
                  </a:lnTo>
                  <a:lnTo>
                    <a:pt x="6720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1"/>
                  </a:lnTo>
                  <a:lnTo>
                    <a:pt x="4557" y="13130"/>
                  </a:lnTo>
                  <a:lnTo>
                    <a:pt x="4442" y="12937"/>
                  </a:lnTo>
                  <a:lnTo>
                    <a:pt x="4905" y="12319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1" y="10620"/>
                  </a:lnTo>
                  <a:lnTo>
                    <a:pt x="6990" y="10118"/>
                  </a:lnTo>
                  <a:lnTo>
                    <a:pt x="7569" y="9654"/>
                  </a:lnTo>
                  <a:lnTo>
                    <a:pt x="8149" y="9230"/>
                  </a:lnTo>
                  <a:lnTo>
                    <a:pt x="8767" y="8805"/>
                  </a:lnTo>
                  <a:lnTo>
                    <a:pt x="9423" y="8457"/>
                  </a:lnTo>
                  <a:lnTo>
                    <a:pt x="10079" y="8110"/>
                  </a:lnTo>
                  <a:lnTo>
                    <a:pt x="10736" y="7839"/>
                  </a:lnTo>
                  <a:lnTo>
                    <a:pt x="11470" y="7569"/>
                  </a:lnTo>
                  <a:lnTo>
                    <a:pt x="12165" y="7376"/>
                  </a:lnTo>
                  <a:lnTo>
                    <a:pt x="12937" y="7183"/>
                  </a:lnTo>
                  <a:lnTo>
                    <a:pt x="13671" y="7067"/>
                  </a:lnTo>
                  <a:lnTo>
                    <a:pt x="14482" y="6990"/>
                  </a:lnTo>
                  <a:close/>
                  <a:moveTo>
                    <a:pt x="4519" y="1236"/>
                  </a:moveTo>
                  <a:lnTo>
                    <a:pt x="4055" y="1854"/>
                  </a:lnTo>
                  <a:lnTo>
                    <a:pt x="3631" y="2472"/>
                  </a:lnTo>
                  <a:lnTo>
                    <a:pt x="3245" y="3128"/>
                  </a:lnTo>
                  <a:lnTo>
                    <a:pt x="2936" y="3823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8" y="6025"/>
                  </a:lnTo>
                  <a:lnTo>
                    <a:pt x="2241" y="6797"/>
                  </a:lnTo>
                  <a:lnTo>
                    <a:pt x="2202" y="7569"/>
                  </a:lnTo>
                  <a:lnTo>
                    <a:pt x="2202" y="8341"/>
                  </a:lnTo>
                  <a:lnTo>
                    <a:pt x="2279" y="9114"/>
                  </a:lnTo>
                  <a:lnTo>
                    <a:pt x="2395" y="9886"/>
                  </a:lnTo>
                  <a:lnTo>
                    <a:pt x="2550" y="10620"/>
                  </a:lnTo>
                  <a:lnTo>
                    <a:pt x="2781" y="11353"/>
                  </a:lnTo>
                  <a:lnTo>
                    <a:pt x="3013" y="12087"/>
                  </a:lnTo>
                  <a:lnTo>
                    <a:pt x="3322" y="12743"/>
                  </a:lnTo>
                  <a:lnTo>
                    <a:pt x="3129" y="12898"/>
                  </a:lnTo>
                  <a:lnTo>
                    <a:pt x="2936" y="13052"/>
                  </a:lnTo>
                  <a:lnTo>
                    <a:pt x="2820" y="13245"/>
                  </a:lnTo>
                  <a:lnTo>
                    <a:pt x="2743" y="13439"/>
                  </a:lnTo>
                  <a:lnTo>
                    <a:pt x="2395" y="13014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7" y="11624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9" y="10118"/>
                  </a:lnTo>
                  <a:lnTo>
                    <a:pt x="735" y="9616"/>
                  </a:lnTo>
                  <a:lnTo>
                    <a:pt x="619" y="9114"/>
                  </a:lnTo>
                  <a:lnTo>
                    <a:pt x="542" y="8573"/>
                  </a:lnTo>
                  <a:lnTo>
                    <a:pt x="503" y="8032"/>
                  </a:lnTo>
                  <a:lnTo>
                    <a:pt x="503" y="7492"/>
                  </a:lnTo>
                  <a:lnTo>
                    <a:pt x="542" y="6951"/>
                  </a:lnTo>
                  <a:lnTo>
                    <a:pt x="619" y="6411"/>
                  </a:lnTo>
                  <a:lnTo>
                    <a:pt x="773" y="5870"/>
                  </a:lnTo>
                  <a:lnTo>
                    <a:pt x="928" y="5329"/>
                  </a:lnTo>
                  <a:lnTo>
                    <a:pt x="1198" y="4673"/>
                  </a:lnTo>
                  <a:lnTo>
                    <a:pt x="1546" y="4055"/>
                  </a:lnTo>
                  <a:lnTo>
                    <a:pt x="1932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2009"/>
                  </a:lnTo>
                  <a:lnTo>
                    <a:pt x="3940" y="1584"/>
                  </a:lnTo>
                  <a:lnTo>
                    <a:pt x="4519" y="1236"/>
                  </a:lnTo>
                  <a:close/>
                  <a:moveTo>
                    <a:pt x="3862" y="12975"/>
                  </a:moveTo>
                  <a:lnTo>
                    <a:pt x="4017" y="13052"/>
                  </a:lnTo>
                  <a:lnTo>
                    <a:pt x="4171" y="13168"/>
                  </a:lnTo>
                  <a:lnTo>
                    <a:pt x="4287" y="13284"/>
                  </a:lnTo>
                  <a:lnTo>
                    <a:pt x="4326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6" y="13941"/>
                  </a:lnTo>
                  <a:lnTo>
                    <a:pt x="4210" y="14095"/>
                  </a:lnTo>
                  <a:lnTo>
                    <a:pt x="3785" y="13825"/>
                  </a:lnTo>
                  <a:lnTo>
                    <a:pt x="3360" y="13477"/>
                  </a:lnTo>
                  <a:lnTo>
                    <a:pt x="3245" y="13439"/>
                  </a:lnTo>
                  <a:lnTo>
                    <a:pt x="3167" y="13439"/>
                  </a:lnTo>
                  <a:lnTo>
                    <a:pt x="3052" y="13477"/>
                  </a:lnTo>
                  <a:lnTo>
                    <a:pt x="2974" y="13516"/>
                  </a:lnTo>
                  <a:lnTo>
                    <a:pt x="3052" y="13361"/>
                  </a:lnTo>
                  <a:lnTo>
                    <a:pt x="3167" y="13207"/>
                  </a:lnTo>
                  <a:lnTo>
                    <a:pt x="3322" y="13130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53" y="12859"/>
                  </a:moveTo>
                  <a:lnTo>
                    <a:pt x="9616" y="12898"/>
                  </a:lnTo>
                  <a:lnTo>
                    <a:pt x="10118" y="12975"/>
                  </a:lnTo>
                  <a:lnTo>
                    <a:pt x="10504" y="13014"/>
                  </a:lnTo>
                  <a:lnTo>
                    <a:pt x="11006" y="13130"/>
                  </a:lnTo>
                  <a:lnTo>
                    <a:pt x="11508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8"/>
                  </a:lnTo>
                  <a:lnTo>
                    <a:pt x="10659" y="14249"/>
                  </a:lnTo>
                  <a:lnTo>
                    <a:pt x="10234" y="14443"/>
                  </a:lnTo>
                  <a:lnTo>
                    <a:pt x="9770" y="14636"/>
                  </a:lnTo>
                  <a:lnTo>
                    <a:pt x="9307" y="14751"/>
                  </a:lnTo>
                  <a:lnTo>
                    <a:pt x="8844" y="14867"/>
                  </a:lnTo>
                  <a:lnTo>
                    <a:pt x="8342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3" y="14945"/>
                  </a:lnTo>
                  <a:lnTo>
                    <a:pt x="6411" y="14867"/>
                  </a:lnTo>
                  <a:lnTo>
                    <a:pt x="5948" y="14790"/>
                  </a:lnTo>
                  <a:lnTo>
                    <a:pt x="5484" y="14636"/>
                  </a:lnTo>
                  <a:lnTo>
                    <a:pt x="5021" y="14481"/>
                  </a:lnTo>
                  <a:lnTo>
                    <a:pt x="4596" y="14288"/>
                  </a:lnTo>
                  <a:lnTo>
                    <a:pt x="4712" y="14018"/>
                  </a:lnTo>
                  <a:lnTo>
                    <a:pt x="4751" y="13747"/>
                  </a:lnTo>
                  <a:lnTo>
                    <a:pt x="4712" y="13593"/>
                  </a:lnTo>
                  <a:lnTo>
                    <a:pt x="5561" y="13323"/>
                  </a:lnTo>
                  <a:lnTo>
                    <a:pt x="6411" y="13091"/>
                  </a:lnTo>
                  <a:lnTo>
                    <a:pt x="7299" y="12937"/>
                  </a:lnTo>
                  <a:lnTo>
                    <a:pt x="8187" y="12859"/>
                  </a:lnTo>
                  <a:close/>
                  <a:moveTo>
                    <a:pt x="7608" y="1"/>
                  </a:moveTo>
                  <a:lnTo>
                    <a:pt x="6990" y="39"/>
                  </a:lnTo>
                  <a:lnTo>
                    <a:pt x="6450" y="116"/>
                  </a:lnTo>
                  <a:lnTo>
                    <a:pt x="5870" y="232"/>
                  </a:lnTo>
                  <a:lnTo>
                    <a:pt x="5330" y="387"/>
                  </a:lnTo>
                  <a:lnTo>
                    <a:pt x="4789" y="580"/>
                  </a:lnTo>
                  <a:lnTo>
                    <a:pt x="4249" y="812"/>
                  </a:lnTo>
                  <a:lnTo>
                    <a:pt x="3785" y="1120"/>
                  </a:lnTo>
                  <a:lnTo>
                    <a:pt x="3283" y="1429"/>
                  </a:lnTo>
                  <a:lnTo>
                    <a:pt x="2820" y="1777"/>
                  </a:lnTo>
                  <a:lnTo>
                    <a:pt x="2395" y="2163"/>
                  </a:lnTo>
                  <a:lnTo>
                    <a:pt x="2009" y="2588"/>
                  </a:lnTo>
                  <a:lnTo>
                    <a:pt x="1623" y="3013"/>
                  </a:lnTo>
                  <a:lnTo>
                    <a:pt x="1275" y="3515"/>
                  </a:lnTo>
                  <a:lnTo>
                    <a:pt x="966" y="4017"/>
                  </a:lnTo>
                  <a:lnTo>
                    <a:pt x="696" y="4596"/>
                  </a:lnTo>
                  <a:lnTo>
                    <a:pt x="426" y="5252"/>
                  </a:lnTo>
                  <a:lnTo>
                    <a:pt x="233" y="5909"/>
                  </a:lnTo>
                  <a:lnTo>
                    <a:pt x="117" y="6565"/>
                  </a:lnTo>
                  <a:lnTo>
                    <a:pt x="40" y="7222"/>
                  </a:lnTo>
                  <a:lnTo>
                    <a:pt x="1" y="7917"/>
                  </a:lnTo>
                  <a:lnTo>
                    <a:pt x="40" y="8612"/>
                  </a:lnTo>
                  <a:lnTo>
                    <a:pt x="117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6" y="11238"/>
                  </a:lnTo>
                  <a:lnTo>
                    <a:pt x="1005" y="11817"/>
                  </a:lnTo>
                  <a:lnTo>
                    <a:pt x="1352" y="12396"/>
                  </a:lnTo>
                  <a:lnTo>
                    <a:pt x="1739" y="12937"/>
                  </a:lnTo>
                  <a:lnTo>
                    <a:pt x="2202" y="13439"/>
                  </a:lnTo>
                  <a:lnTo>
                    <a:pt x="2704" y="13902"/>
                  </a:lnTo>
                  <a:lnTo>
                    <a:pt x="2781" y="13941"/>
                  </a:lnTo>
                  <a:lnTo>
                    <a:pt x="2820" y="13941"/>
                  </a:lnTo>
                  <a:lnTo>
                    <a:pt x="2936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520"/>
                  </a:lnTo>
                  <a:lnTo>
                    <a:pt x="4133" y="14597"/>
                  </a:lnTo>
                  <a:lnTo>
                    <a:pt x="4557" y="14829"/>
                  </a:lnTo>
                  <a:lnTo>
                    <a:pt x="4982" y="14983"/>
                  </a:lnTo>
                  <a:lnTo>
                    <a:pt x="5407" y="15138"/>
                  </a:lnTo>
                  <a:lnTo>
                    <a:pt x="5870" y="15292"/>
                  </a:lnTo>
                  <a:lnTo>
                    <a:pt x="6334" y="15369"/>
                  </a:lnTo>
                  <a:lnTo>
                    <a:pt x="6797" y="15447"/>
                  </a:lnTo>
                  <a:lnTo>
                    <a:pt x="7299" y="15485"/>
                  </a:lnTo>
                  <a:lnTo>
                    <a:pt x="7763" y="15485"/>
                  </a:lnTo>
                  <a:lnTo>
                    <a:pt x="8226" y="15447"/>
                  </a:lnTo>
                  <a:lnTo>
                    <a:pt x="8689" y="15408"/>
                  </a:lnTo>
                  <a:lnTo>
                    <a:pt x="9153" y="15331"/>
                  </a:lnTo>
                  <a:lnTo>
                    <a:pt x="9616" y="15215"/>
                  </a:lnTo>
                  <a:lnTo>
                    <a:pt x="10079" y="15060"/>
                  </a:lnTo>
                  <a:lnTo>
                    <a:pt x="10543" y="14867"/>
                  </a:lnTo>
                  <a:lnTo>
                    <a:pt x="10968" y="14674"/>
                  </a:lnTo>
                  <a:lnTo>
                    <a:pt x="11392" y="14443"/>
                  </a:lnTo>
                  <a:lnTo>
                    <a:pt x="11856" y="14134"/>
                  </a:lnTo>
                  <a:lnTo>
                    <a:pt x="12319" y="13786"/>
                  </a:lnTo>
                  <a:lnTo>
                    <a:pt x="12744" y="13400"/>
                  </a:lnTo>
                  <a:lnTo>
                    <a:pt x="13130" y="12975"/>
                  </a:lnTo>
                  <a:lnTo>
                    <a:pt x="13478" y="12550"/>
                  </a:lnTo>
                  <a:lnTo>
                    <a:pt x="13786" y="12048"/>
                  </a:lnTo>
                  <a:lnTo>
                    <a:pt x="14057" y="11585"/>
                  </a:lnTo>
                  <a:lnTo>
                    <a:pt x="14288" y="11044"/>
                  </a:lnTo>
                  <a:lnTo>
                    <a:pt x="14520" y="10542"/>
                  </a:lnTo>
                  <a:lnTo>
                    <a:pt x="14675" y="10002"/>
                  </a:lnTo>
                  <a:lnTo>
                    <a:pt x="14829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5" y="6604"/>
                  </a:lnTo>
                  <a:lnTo>
                    <a:pt x="14829" y="5986"/>
                  </a:lnTo>
                  <a:lnTo>
                    <a:pt x="14675" y="5407"/>
                  </a:lnTo>
                  <a:lnTo>
                    <a:pt x="14482" y="4827"/>
                  </a:lnTo>
                  <a:lnTo>
                    <a:pt x="14250" y="4287"/>
                  </a:lnTo>
                  <a:lnTo>
                    <a:pt x="13980" y="3746"/>
                  </a:lnTo>
                  <a:lnTo>
                    <a:pt x="13671" y="3244"/>
                  </a:lnTo>
                  <a:lnTo>
                    <a:pt x="13323" y="2742"/>
                  </a:lnTo>
                  <a:lnTo>
                    <a:pt x="12937" y="2317"/>
                  </a:lnTo>
                  <a:lnTo>
                    <a:pt x="12512" y="1893"/>
                  </a:lnTo>
                  <a:lnTo>
                    <a:pt x="12049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3" y="618"/>
                  </a:lnTo>
                  <a:lnTo>
                    <a:pt x="9964" y="387"/>
                  </a:lnTo>
                  <a:lnTo>
                    <a:pt x="9384" y="232"/>
                  </a:lnTo>
                  <a:lnTo>
                    <a:pt x="8767" y="116"/>
                  </a:lnTo>
                  <a:lnTo>
                    <a:pt x="8187" y="39"/>
                  </a:lnTo>
                  <a:lnTo>
                    <a:pt x="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19"/>
            <p:cNvSpPr/>
            <p:nvPr/>
          </p:nvSpPr>
          <p:spPr>
            <a:xfrm>
              <a:off x="5477175" y="10025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2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19"/>
            <p:cNvSpPr/>
            <p:nvPr/>
          </p:nvSpPr>
          <p:spPr>
            <a:xfrm>
              <a:off x="2850400" y="1030525"/>
              <a:ext cx="475950" cy="686400"/>
            </a:xfrm>
            <a:custGeom>
              <a:avLst/>
              <a:gdLst/>
              <a:ahLst/>
              <a:cxnLst/>
              <a:rect l="l" t="t" r="r" b="b"/>
              <a:pathLst>
                <a:path w="19038" h="27456" extrusionOk="0">
                  <a:moveTo>
                    <a:pt x="18690" y="309"/>
                  </a:moveTo>
                  <a:lnTo>
                    <a:pt x="18690" y="463"/>
                  </a:lnTo>
                  <a:lnTo>
                    <a:pt x="18382" y="2047"/>
                  </a:lnTo>
                  <a:lnTo>
                    <a:pt x="17995" y="3668"/>
                  </a:lnTo>
                  <a:lnTo>
                    <a:pt x="17609" y="5252"/>
                  </a:lnTo>
                  <a:lnTo>
                    <a:pt x="17184" y="6873"/>
                  </a:lnTo>
                  <a:lnTo>
                    <a:pt x="16489" y="6873"/>
                  </a:lnTo>
                  <a:lnTo>
                    <a:pt x="16180" y="6835"/>
                  </a:lnTo>
                  <a:lnTo>
                    <a:pt x="15833" y="6758"/>
                  </a:lnTo>
                  <a:lnTo>
                    <a:pt x="15524" y="6680"/>
                  </a:lnTo>
                  <a:lnTo>
                    <a:pt x="15215" y="6565"/>
                  </a:lnTo>
                  <a:lnTo>
                    <a:pt x="14906" y="6410"/>
                  </a:lnTo>
                  <a:lnTo>
                    <a:pt x="14597" y="6217"/>
                  </a:lnTo>
                  <a:lnTo>
                    <a:pt x="14327" y="6024"/>
                  </a:lnTo>
                  <a:lnTo>
                    <a:pt x="14057" y="5792"/>
                  </a:lnTo>
                  <a:lnTo>
                    <a:pt x="13593" y="5329"/>
                  </a:lnTo>
                  <a:lnTo>
                    <a:pt x="13168" y="4788"/>
                  </a:lnTo>
                  <a:lnTo>
                    <a:pt x="12782" y="4248"/>
                  </a:lnTo>
                  <a:lnTo>
                    <a:pt x="13477" y="3668"/>
                  </a:lnTo>
                  <a:lnTo>
                    <a:pt x="14172" y="3128"/>
                  </a:lnTo>
                  <a:lnTo>
                    <a:pt x="14868" y="2587"/>
                  </a:lnTo>
                  <a:lnTo>
                    <a:pt x="15601" y="2085"/>
                  </a:lnTo>
                  <a:lnTo>
                    <a:pt x="16374" y="1622"/>
                  </a:lnTo>
                  <a:lnTo>
                    <a:pt x="17146" y="1158"/>
                  </a:lnTo>
                  <a:lnTo>
                    <a:pt x="17918" y="734"/>
                  </a:lnTo>
                  <a:lnTo>
                    <a:pt x="18690" y="309"/>
                  </a:lnTo>
                  <a:close/>
                  <a:moveTo>
                    <a:pt x="6063" y="12434"/>
                  </a:moveTo>
                  <a:lnTo>
                    <a:pt x="5793" y="13013"/>
                  </a:lnTo>
                  <a:lnTo>
                    <a:pt x="5600" y="13592"/>
                  </a:lnTo>
                  <a:lnTo>
                    <a:pt x="5446" y="14172"/>
                  </a:lnTo>
                  <a:lnTo>
                    <a:pt x="5291" y="14790"/>
                  </a:lnTo>
                  <a:lnTo>
                    <a:pt x="5252" y="15369"/>
                  </a:lnTo>
                  <a:lnTo>
                    <a:pt x="5214" y="15407"/>
                  </a:lnTo>
                  <a:lnTo>
                    <a:pt x="4750" y="16102"/>
                  </a:lnTo>
                  <a:lnTo>
                    <a:pt x="4287" y="16797"/>
                  </a:lnTo>
                  <a:lnTo>
                    <a:pt x="4171" y="17106"/>
                  </a:lnTo>
                  <a:lnTo>
                    <a:pt x="4017" y="17415"/>
                  </a:lnTo>
                  <a:lnTo>
                    <a:pt x="3824" y="17724"/>
                  </a:lnTo>
                  <a:lnTo>
                    <a:pt x="3746" y="17840"/>
                  </a:lnTo>
                  <a:lnTo>
                    <a:pt x="3631" y="17956"/>
                  </a:lnTo>
                  <a:lnTo>
                    <a:pt x="3476" y="18033"/>
                  </a:lnTo>
                  <a:lnTo>
                    <a:pt x="3283" y="18072"/>
                  </a:lnTo>
                  <a:lnTo>
                    <a:pt x="2858" y="18110"/>
                  </a:lnTo>
                  <a:lnTo>
                    <a:pt x="2009" y="18149"/>
                  </a:lnTo>
                  <a:lnTo>
                    <a:pt x="426" y="18342"/>
                  </a:lnTo>
                  <a:lnTo>
                    <a:pt x="426" y="18342"/>
                  </a:lnTo>
                  <a:lnTo>
                    <a:pt x="850" y="17724"/>
                  </a:lnTo>
                  <a:lnTo>
                    <a:pt x="1275" y="17106"/>
                  </a:lnTo>
                  <a:lnTo>
                    <a:pt x="1661" y="16489"/>
                  </a:lnTo>
                  <a:lnTo>
                    <a:pt x="2009" y="15832"/>
                  </a:lnTo>
                  <a:lnTo>
                    <a:pt x="2549" y="14751"/>
                  </a:lnTo>
                  <a:lnTo>
                    <a:pt x="2820" y="14017"/>
                  </a:lnTo>
                  <a:lnTo>
                    <a:pt x="3013" y="13670"/>
                  </a:lnTo>
                  <a:lnTo>
                    <a:pt x="3206" y="13322"/>
                  </a:lnTo>
                  <a:lnTo>
                    <a:pt x="3360" y="13322"/>
                  </a:lnTo>
                  <a:lnTo>
                    <a:pt x="3399" y="13245"/>
                  </a:lnTo>
                  <a:lnTo>
                    <a:pt x="3438" y="13206"/>
                  </a:lnTo>
                  <a:lnTo>
                    <a:pt x="4750" y="12782"/>
                  </a:lnTo>
                  <a:lnTo>
                    <a:pt x="6063" y="12434"/>
                  </a:lnTo>
                  <a:close/>
                  <a:moveTo>
                    <a:pt x="12551" y="4441"/>
                  </a:moveTo>
                  <a:lnTo>
                    <a:pt x="12898" y="5020"/>
                  </a:lnTo>
                  <a:lnTo>
                    <a:pt x="13362" y="5561"/>
                  </a:lnTo>
                  <a:lnTo>
                    <a:pt x="13864" y="6101"/>
                  </a:lnTo>
                  <a:lnTo>
                    <a:pt x="14172" y="6333"/>
                  </a:lnTo>
                  <a:lnTo>
                    <a:pt x="14443" y="6565"/>
                  </a:lnTo>
                  <a:lnTo>
                    <a:pt x="14752" y="6758"/>
                  </a:lnTo>
                  <a:lnTo>
                    <a:pt x="15061" y="6951"/>
                  </a:lnTo>
                  <a:lnTo>
                    <a:pt x="15370" y="7067"/>
                  </a:lnTo>
                  <a:lnTo>
                    <a:pt x="15717" y="7182"/>
                  </a:lnTo>
                  <a:lnTo>
                    <a:pt x="16026" y="7260"/>
                  </a:lnTo>
                  <a:lnTo>
                    <a:pt x="16721" y="7260"/>
                  </a:lnTo>
                  <a:lnTo>
                    <a:pt x="17107" y="7182"/>
                  </a:lnTo>
                  <a:lnTo>
                    <a:pt x="16682" y="8573"/>
                  </a:lnTo>
                  <a:lnTo>
                    <a:pt x="16180" y="9963"/>
                  </a:lnTo>
                  <a:lnTo>
                    <a:pt x="15756" y="11160"/>
                  </a:lnTo>
                  <a:lnTo>
                    <a:pt x="15254" y="12357"/>
                  </a:lnTo>
                  <a:lnTo>
                    <a:pt x="14752" y="13515"/>
                  </a:lnTo>
                  <a:lnTo>
                    <a:pt x="14172" y="14635"/>
                  </a:lnTo>
                  <a:lnTo>
                    <a:pt x="13555" y="15793"/>
                  </a:lnTo>
                  <a:lnTo>
                    <a:pt x="13207" y="16373"/>
                  </a:lnTo>
                  <a:lnTo>
                    <a:pt x="12860" y="16952"/>
                  </a:lnTo>
                  <a:lnTo>
                    <a:pt x="12473" y="17493"/>
                  </a:lnTo>
                  <a:lnTo>
                    <a:pt x="12087" y="17995"/>
                  </a:lnTo>
                  <a:lnTo>
                    <a:pt x="11624" y="18458"/>
                  </a:lnTo>
                  <a:lnTo>
                    <a:pt x="11161" y="18883"/>
                  </a:lnTo>
                  <a:lnTo>
                    <a:pt x="10620" y="19230"/>
                  </a:lnTo>
                  <a:lnTo>
                    <a:pt x="10079" y="19462"/>
                  </a:lnTo>
                  <a:lnTo>
                    <a:pt x="9809" y="19578"/>
                  </a:lnTo>
                  <a:lnTo>
                    <a:pt x="9539" y="19655"/>
                  </a:lnTo>
                  <a:lnTo>
                    <a:pt x="9230" y="19694"/>
                  </a:lnTo>
                  <a:lnTo>
                    <a:pt x="8959" y="19732"/>
                  </a:lnTo>
                  <a:lnTo>
                    <a:pt x="8689" y="19732"/>
                  </a:lnTo>
                  <a:lnTo>
                    <a:pt x="8380" y="19694"/>
                  </a:lnTo>
                  <a:lnTo>
                    <a:pt x="8110" y="19616"/>
                  </a:lnTo>
                  <a:lnTo>
                    <a:pt x="7840" y="19539"/>
                  </a:lnTo>
                  <a:lnTo>
                    <a:pt x="7569" y="19423"/>
                  </a:lnTo>
                  <a:lnTo>
                    <a:pt x="7299" y="19269"/>
                  </a:lnTo>
                  <a:lnTo>
                    <a:pt x="7067" y="19114"/>
                  </a:lnTo>
                  <a:lnTo>
                    <a:pt x="6836" y="18883"/>
                  </a:lnTo>
                  <a:lnTo>
                    <a:pt x="6450" y="18458"/>
                  </a:lnTo>
                  <a:lnTo>
                    <a:pt x="6141" y="17956"/>
                  </a:lnTo>
                  <a:lnTo>
                    <a:pt x="5870" y="17454"/>
                  </a:lnTo>
                  <a:lnTo>
                    <a:pt x="5716" y="16913"/>
                  </a:lnTo>
                  <a:lnTo>
                    <a:pt x="5639" y="16334"/>
                  </a:lnTo>
                  <a:lnTo>
                    <a:pt x="5600" y="15755"/>
                  </a:lnTo>
                  <a:lnTo>
                    <a:pt x="5639" y="15214"/>
                  </a:lnTo>
                  <a:lnTo>
                    <a:pt x="5716" y="14635"/>
                  </a:lnTo>
                  <a:lnTo>
                    <a:pt x="5832" y="14056"/>
                  </a:lnTo>
                  <a:lnTo>
                    <a:pt x="6025" y="13515"/>
                  </a:lnTo>
                  <a:lnTo>
                    <a:pt x="6218" y="13013"/>
                  </a:lnTo>
                  <a:lnTo>
                    <a:pt x="6450" y="12473"/>
                  </a:lnTo>
                  <a:lnTo>
                    <a:pt x="6952" y="11469"/>
                  </a:lnTo>
                  <a:lnTo>
                    <a:pt x="7531" y="10465"/>
                  </a:lnTo>
                  <a:lnTo>
                    <a:pt x="8149" y="9461"/>
                  </a:lnTo>
                  <a:lnTo>
                    <a:pt x="8844" y="8495"/>
                  </a:lnTo>
                  <a:lnTo>
                    <a:pt x="9539" y="7530"/>
                  </a:lnTo>
                  <a:lnTo>
                    <a:pt x="10311" y="6642"/>
                  </a:lnTo>
                  <a:lnTo>
                    <a:pt x="10852" y="6063"/>
                  </a:lnTo>
                  <a:lnTo>
                    <a:pt x="11392" y="5522"/>
                  </a:lnTo>
                  <a:lnTo>
                    <a:pt x="11971" y="4981"/>
                  </a:lnTo>
                  <a:lnTo>
                    <a:pt x="12551" y="4441"/>
                  </a:lnTo>
                  <a:close/>
                  <a:moveTo>
                    <a:pt x="5986" y="18419"/>
                  </a:moveTo>
                  <a:lnTo>
                    <a:pt x="6218" y="18767"/>
                  </a:lnTo>
                  <a:lnTo>
                    <a:pt x="6450" y="19076"/>
                  </a:lnTo>
                  <a:lnTo>
                    <a:pt x="6758" y="19346"/>
                  </a:lnTo>
                  <a:lnTo>
                    <a:pt x="7067" y="19616"/>
                  </a:lnTo>
                  <a:lnTo>
                    <a:pt x="7415" y="19809"/>
                  </a:lnTo>
                  <a:lnTo>
                    <a:pt x="7801" y="19964"/>
                  </a:lnTo>
                  <a:lnTo>
                    <a:pt x="8187" y="20080"/>
                  </a:lnTo>
                  <a:lnTo>
                    <a:pt x="8612" y="20118"/>
                  </a:lnTo>
                  <a:lnTo>
                    <a:pt x="8535" y="20466"/>
                  </a:lnTo>
                  <a:lnTo>
                    <a:pt x="8496" y="20852"/>
                  </a:lnTo>
                  <a:lnTo>
                    <a:pt x="7994" y="20813"/>
                  </a:lnTo>
                  <a:lnTo>
                    <a:pt x="7531" y="20698"/>
                  </a:lnTo>
                  <a:lnTo>
                    <a:pt x="7106" y="20504"/>
                  </a:lnTo>
                  <a:lnTo>
                    <a:pt x="6720" y="20273"/>
                  </a:lnTo>
                  <a:lnTo>
                    <a:pt x="6334" y="20002"/>
                  </a:lnTo>
                  <a:lnTo>
                    <a:pt x="6025" y="19655"/>
                  </a:lnTo>
                  <a:lnTo>
                    <a:pt x="5716" y="19307"/>
                  </a:lnTo>
                  <a:lnTo>
                    <a:pt x="5446" y="18883"/>
                  </a:lnTo>
                  <a:lnTo>
                    <a:pt x="5446" y="18844"/>
                  </a:lnTo>
                  <a:lnTo>
                    <a:pt x="5986" y="18419"/>
                  </a:lnTo>
                  <a:close/>
                  <a:moveTo>
                    <a:pt x="5291" y="18960"/>
                  </a:moveTo>
                  <a:lnTo>
                    <a:pt x="5523" y="19462"/>
                  </a:lnTo>
                  <a:lnTo>
                    <a:pt x="5793" y="19887"/>
                  </a:lnTo>
                  <a:lnTo>
                    <a:pt x="6141" y="20234"/>
                  </a:lnTo>
                  <a:lnTo>
                    <a:pt x="6527" y="20582"/>
                  </a:lnTo>
                  <a:lnTo>
                    <a:pt x="6952" y="20813"/>
                  </a:lnTo>
                  <a:lnTo>
                    <a:pt x="7453" y="21006"/>
                  </a:lnTo>
                  <a:lnTo>
                    <a:pt x="7955" y="21122"/>
                  </a:lnTo>
                  <a:lnTo>
                    <a:pt x="8457" y="21161"/>
                  </a:lnTo>
                  <a:lnTo>
                    <a:pt x="8496" y="21702"/>
                  </a:lnTo>
                  <a:lnTo>
                    <a:pt x="7878" y="21624"/>
                  </a:lnTo>
                  <a:lnTo>
                    <a:pt x="7299" y="21508"/>
                  </a:lnTo>
                  <a:lnTo>
                    <a:pt x="6797" y="21315"/>
                  </a:lnTo>
                  <a:lnTo>
                    <a:pt x="6295" y="21084"/>
                  </a:lnTo>
                  <a:lnTo>
                    <a:pt x="5870" y="20775"/>
                  </a:lnTo>
                  <a:lnTo>
                    <a:pt x="5446" y="20389"/>
                  </a:lnTo>
                  <a:lnTo>
                    <a:pt x="5021" y="19964"/>
                  </a:lnTo>
                  <a:lnTo>
                    <a:pt x="4673" y="19501"/>
                  </a:lnTo>
                  <a:lnTo>
                    <a:pt x="4828" y="19385"/>
                  </a:lnTo>
                  <a:lnTo>
                    <a:pt x="4982" y="19269"/>
                  </a:lnTo>
                  <a:lnTo>
                    <a:pt x="5291" y="18960"/>
                  </a:lnTo>
                  <a:close/>
                  <a:moveTo>
                    <a:pt x="13555" y="16527"/>
                  </a:moveTo>
                  <a:lnTo>
                    <a:pt x="13748" y="17184"/>
                  </a:lnTo>
                  <a:lnTo>
                    <a:pt x="13979" y="17840"/>
                  </a:lnTo>
                  <a:lnTo>
                    <a:pt x="14250" y="18458"/>
                  </a:lnTo>
                  <a:lnTo>
                    <a:pt x="14597" y="19037"/>
                  </a:lnTo>
                  <a:lnTo>
                    <a:pt x="13670" y="20157"/>
                  </a:lnTo>
                  <a:lnTo>
                    <a:pt x="12782" y="21315"/>
                  </a:lnTo>
                  <a:lnTo>
                    <a:pt x="11083" y="23748"/>
                  </a:lnTo>
                  <a:lnTo>
                    <a:pt x="10736" y="22783"/>
                  </a:lnTo>
                  <a:lnTo>
                    <a:pt x="10350" y="21856"/>
                  </a:lnTo>
                  <a:lnTo>
                    <a:pt x="10234" y="21586"/>
                  </a:lnTo>
                  <a:lnTo>
                    <a:pt x="10195" y="21354"/>
                  </a:lnTo>
                  <a:lnTo>
                    <a:pt x="10195" y="21238"/>
                  </a:lnTo>
                  <a:lnTo>
                    <a:pt x="10234" y="21122"/>
                  </a:lnTo>
                  <a:lnTo>
                    <a:pt x="10388" y="20813"/>
                  </a:lnTo>
                  <a:lnTo>
                    <a:pt x="10813" y="20234"/>
                  </a:lnTo>
                  <a:lnTo>
                    <a:pt x="11199" y="19578"/>
                  </a:lnTo>
                  <a:lnTo>
                    <a:pt x="11199" y="19501"/>
                  </a:lnTo>
                  <a:lnTo>
                    <a:pt x="11199" y="19462"/>
                  </a:lnTo>
                  <a:lnTo>
                    <a:pt x="11161" y="19346"/>
                  </a:lnTo>
                  <a:lnTo>
                    <a:pt x="11585" y="18999"/>
                  </a:lnTo>
                  <a:lnTo>
                    <a:pt x="11971" y="18612"/>
                  </a:lnTo>
                  <a:lnTo>
                    <a:pt x="12358" y="18226"/>
                  </a:lnTo>
                  <a:lnTo>
                    <a:pt x="12705" y="17801"/>
                  </a:lnTo>
                  <a:lnTo>
                    <a:pt x="13130" y="17184"/>
                  </a:lnTo>
                  <a:lnTo>
                    <a:pt x="13555" y="16527"/>
                  </a:lnTo>
                  <a:close/>
                  <a:moveTo>
                    <a:pt x="5677" y="21161"/>
                  </a:moveTo>
                  <a:lnTo>
                    <a:pt x="5948" y="21393"/>
                  </a:lnTo>
                  <a:lnTo>
                    <a:pt x="6256" y="21547"/>
                  </a:lnTo>
                  <a:lnTo>
                    <a:pt x="6565" y="21702"/>
                  </a:lnTo>
                  <a:lnTo>
                    <a:pt x="6913" y="21817"/>
                  </a:lnTo>
                  <a:lnTo>
                    <a:pt x="6836" y="22010"/>
                  </a:lnTo>
                  <a:lnTo>
                    <a:pt x="6797" y="22204"/>
                  </a:lnTo>
                  <a:lnTo>
                    <a:pt x="6643" y="22088"/>
                  </a:lnTo>
                  <a:lnTo>
                    <a:pt x="6604" y="22010"/>
                  </a:lnTo>
                  <a:lnTo>
                    <a:pt x="6411" y="22010"/>
                  </a:lnTo>
                  <a:lnTo>
                    <a:pt x="6372" y="22088"/>
                  </a:lnTo>
                  <a:lnTo>
                    <a:pt x="6218" y="22628"/>
                  </a:lnTo>
                  <a:lnTo>
                    <a:pt x="6025" y="23092"/>
                  </a:lnTo>
                  <a:lnTo>
                    <a:pt x="5832" y="23594"/>
                  </a:lnTo>
                  <a:lnTo>
                    <a:pt x="5600" y="24057"/>
                  </a:lnTo>
                  <a:lnTo>
                    <a:pt x="5330" y="24482"/>
                  </a:lnTo>
                  <a:lnTo>
                    <a:pt x="5021" y="24907"/>
                  </a:lnTo>
                  <a:lnTo>
                    <a:pt x="4712" y="25331"/>
                  </a:lnTo>
                  <a:lnTo>
                    <a:pt x="4364" y="25717"/>
                  </a:lnTo>
                  <a:lnTo>
                    <a:pt x="4248" y="25293"/>
                  </a:lnTo>
                  <a:lnTo>
                    <a:pt x="4171" y="24868"/>
                  </a:lnTo>
                  <a:lnTo>
                    <a:pt x="4171" y="24482"/>
                  </a:lnTo>
                  <a:lnTo>
                    <a:pt x="4210" y="24057"/>
                  </a:lnTo>
                  <a:lnTo>
                    <a:pt x="4326" y="23671"/>
                  </a:lnTo>
                  <a:lnTo>
                    <a:pt x="4480" y="23285"/>
                  </a:lnTo>
                  <a:lnTo>
                    <a:pt x="4673" y="22899"/>
                  </a:lnTo>
                  <a:lnTo>
                    <a:pt x="4944" y="22512"/>
                  </a:lnTo>
                  <a:lnTo>
                    <a:pt x="5175" y="22204"/>
                  </a:lnTo>
                  <a:lnTo>
                    <a:pt x="5330" y="21895"/>
                  </a:lnTo>
                  <a:lnTo>
                    <a:pt x="5407" y="21740"/>
                  </a:lnTo>
                  <a:lnTo>
                    <a:pt x="5407" y="21586"/>
                  </a:lnTo>
                  <a:lnTo>
                    <a:pt x="5368" y="21470"/>
                  </a:lnTo>
                  <a:lnTo>
                    <a:pt x="5291" y="21315"/>
                  </a:lnTo>
                  <a:lnTo>
                    <a:pt x="5446" y="21238"/>
                  </a:lnTo>
                  <a:lnTo>
                    <a:pt x="5677" y="21161"/>
                  </a:lnTo>
                  <a:close/>
                  <a:moveTo>
                    <a:pt x="4905" y="20466"/>
                  </a:moveTo>
                  <a:lnTo>
                    <a:pt x="5175" y="20736"/>
                  </a:lnTo>
                  <a:lnTo>
                    <a:pt x="5484" y="21006"/>
                  </a:lnTo>
                  <a:lnTo>
                    <a:pt x="5252" y="21084"/>
                  </a:lnTo>
                  <a:lnTo>
                    <a:pt x="5021" y="21161"/>
                  </a:lnTo>
                  <a:lnTo>
                    <a:pt x="4982" y="21200"/>
                  </a:lnTo>
                  <a:lnTo>
                    <a:pt x="4944" y="21277"/>
                  </a:lnTo>
                  <a:lnTo>
                    <a:pt x="4982" y="21354"/>
                  </a:lnTo>
                  <a:lnTo>
                    <a:pt x="5021" y="21393"/>
                  </a:lnTo>
                  <a:lnTo>
                    <a:pt x="5059" y="21470"/>
                  </a:lnTo>
                  <a:lnTo>
                    <a:pt x="5098" y="21547"/>
                  </a:lnTo>
                  <a:lnTo>
                    <a:pt x="5059" y="21779"/>
                  </a:lnTo>
                  <a:lnTo>
                    <a:pt x="4905" y="22049"/>
                  </a:lnTo>
                  <a:lnTo>
                    <a:pt x="4750" y="22358"/>
                  </a:lnTo>
                  <a:lnTo>
                    <a:pt x="4364" y="22937"/>
                  </a:lnTo>
                  <a:lnTo>
                    <a:pt x="4133" y="23323"/>
                  </a:lnTo>
                  <a:lnTo>
                    <a:pt x="3940" y="23748"/>
                  </a:lnTo>
                  <a:lnTo>
                    <a:pt x="3862" y="24212"/>
                  </a:lnTo>
                  <a:lnTo>
                    <a:pt x="3824" y="24714"/>
                  </a:lnTo>
                  <a:lnTo>
                    <a:pt x="3862" y="25177"/>
                  </a:lnTo>
                  <a:lnTo>
                    <a:pt x="3940" y="25409"/>
                  </a:lnTo>
                  <a:lnTo>
                    <a:pt x="4017" y="25640"/>
                  </a:lnTo>
                  <a:lnTo>
                    <a:pt x="4133" y="25872"/>
                  </a:lnTo>
                  <a:lnTo>
                    <a:pt x="4248" y="26065"/>
                  </a:lnTo>
                  <a:lnTo>
                    <a:pt x="4287" y="26104"/>
                  </a:lnTo>
                  <a:lnTo>
                    <a:pt x="4364" y="26104"/>
                  </a:lnTo>
                  <a:lnTo>
                    <a:pt x="4403" y="26065"/>
                  </a:lnTo>
                  <a:lnTo>
                    <a:pt x="4442" y="25988"/>
                  </a:lnTo>
                  <a:lnTo>
                    <a:pt x="4480" y="25988"/>
                  </a:lnTo>
                  <a:lnTo>
                    <a:pt x="4828" y="25602"/>
                  </a:lnTo>
                  <a:lnTo>
                    <a:pt x="5175" y="25215"/>
                  </a:lnTo>
                  <a:lnTo>
                    <a:pt x="5484" y="24791"/>
                  </a:lnTo>
                  <a:lnTo>
                    <a:pt x="5793" y="24366"/>
                  </a:lnTo>
                  <a:lnTo>
                    <a:pt x="6025" y="23903"/>
                  </a:lnTo>
                  <a:lnTo>
                    <a:pt x="6256" y="23439"/>
                  </a:lnTo>
                  <a:lnTo>
                    <a:pt x="6450" y="22937"/>
                  </a:lnTo>
                  <a:lnTo>
                    <a:pt x="6604" y="22435"/>
                  </a:lnTo>
                  <a:lnTo>
                    <a:pt x="6720" y="22551"/>
                  </a:lnTo>
                  <a:lnTo>
                    <a:pt x="6913" y="22590"/>
                  </a:lnTo>
                  <a:lnTo>
                    <a:pt x="6952" y="22628"/>
                  </a:lnTo>
                  <a:lnTo>
                    <a:pt x="7029" y="22590"/>
                  </a:lnTo>
                  <a:lnTo>
                    <a:pt x="7067" y="22512"/>
                  </a:lnTo>
                  <a:lnTo>
                    <a:pt x="7067" y="22474"/>
                  </a:lnTo>
                  <a:lnTo>
                    <a:pt x="7145" y="21895"/>
                  </a:lnTo>
                  <a:lnTo>
                    <a:pt x="7608" y="22010"/>
                  </a:lnTo>
                  <a:lnTo>
                    <a:pt x="7724" y="22512"/>
                  </a:lnTo>
                  <a:lnTo>
                    <a:pt x="7762" y="23014"/>
                  </a:lnTo>
                  <a:lnTo>
                    <a:pt x="7801" y="23555"/>
                  </a:lnTo>
                  <a:lnTo>
                    <a:pt x="7801" y="24057"/>
                  </a:lnTo>
                  <a:lnTo>
                    <a:pt x="7608" y="23903"/>
                  </a:lnTo>
                  <a:lnTo>
                    <a:pt x="7492" y="23671"/>
                  </a:lnTo>
                  <a:lnTo>
                    <a:pt x="7376" y="23439"/>
                  </a:lnTo>
                  <a:lnTo>
                    <a:pt x="7338" y="23169"/>
                  </a:lnTo>
                  <a:lnTo>
                    <a:pt x="7338" y="23092"/>
                  </a:lnTo>
                  <a:lnTo>
                    <a:pt x="7299" y="23053"/>
                  </a:lnTo>
                  <a:lnTo>
                    <a:pt x="7183" y="23014"/>
                  </a:lnTo>
                  <a:lnTo>
                    <a:pt x="7106" y="23014"/>
                  </a:lnTo>
                  <a:lnTo>
                    <a:pt x="7067" y="23053"/>
                  </a:lnTo>
                  <a:lnTo>
                    <a:pt x="7029" y="23092"/>
                  </a:lnTo>
                  <a:lnTo>
                    <a:pt x="6990" y="23169"/>
                  </a:lnTo>
                  <a:lnTo>
                    <a:pt x="6952" y="23787"/>
                  </a:lnTo>
                  <a:lnTo>
                    <a:pt x="6797" y="24405"/>
                  </a:lnTo>
                  <a:lnTo>
                    <a:pt x="6681" y="24675"/>
                  </a:lnTo>
                  <a:lnTo>
                    <a:pt x="6565" y="24984"/>
                  </a:lnTo>
                  <a:lnTo>
                    <a:pt x="6411" y="25254"/>
                  </a:lnTo>
                  <a:lnTo>
                    <a:pt x="6218" y="25524"/>
                  </a:lnTo>
                  <a:lnTo>
                    <a:pt x="5832" y="25988"/>
                  </a:lnTo>
                  <a:lnTo>
                    <a:pt x="5600" y="26219"/>
                  </a:lnTo>
                  <a:lnTo>
                    <a:pt x="5368" y="26451"/>
                  </a:lnTo>
                  <a:lnTo>
                    <a:pt x="5098" y="26644"/>
                  </a:lnTo>
                  <a:lnTo>
                    <a:pt x="4828" y="26799"/>
                  </a:lnTo>
                  <a:lnTo>
                    <a:pt x="4557" y="26953"/>
                  </a:lnTo>
                  <a:lnTo>
                    <a:pt x="4248" y="27030"/>
                  </a:lnTo>
                  <a:lnTo>
                    <a:pt x="4017" y="27030"/>
                  </a:lnTo>
                  <a:lnTo>
                    <a:pt x="3862" y="26992"/>
                  </a:lnTo>
                  <a:lnTo>
                    <a:pt x="3708" y="26915"/>
                  </a:lnTo>
                  <a:lnTo>
                    <a:pt x="3592" y="26760"/>
                  </a:lnTo>
                  <a:lnTo>
                    <a:pt x="3515" y="26606"/>
                  </a:lnTo>
                  <a:lnTo>
                    <a:pt x="3438" y="26413"/>
                  </a:lnTo>
                  <a:lnTo>
                    <a:pt x="3322" y="25988"/>
                  </a:lnTo>
                  <a:lnTo>
                    <a:pt x="3206" y="25293"/>
                  </a:lnTo>
                  <a:lnTo>
                    <a:pt x="3167" y="24945"/>
                  </a:lnTo>
                  <a:lnTo>
                    <a:pt x="3167" y="24598"/>
                  </a:lnTo>
                  <a:lnTo>
                    <a:pt x="3206" y="24173"/>
                  </a:lnTo>
                  <a:lnTo>
                    <a:pt x="3283" y="23787"/>
                  </a:lnTo>
                  <a:lnTo>
                    <a:pt x="3360" y="23401"/>
                  </a:lnTo>
                  <a:lnTo>
                    <a:pt x="3515" y="23014"/>
                  </a:lnTo>
                  <a:lnTo>
                    <a:pt x="3708" y="22667"/>
                  </a:lnTo>
                  <a:lnTo>
                    <a:pt x="3901" y="22319"/>
                  </a:lnTo>
                  <a:lnTo>
                    <a:pt x="4171" y="22010"/>
                  </a:lnTo>
                  <a:lnTo>
                    <a:pt x="4480" y="21702"/>
                  </a:lnTo>
                  <a:lnTo>
                    <a:pt x="4519" y="21624"/>
                  </a:lnTo>
                  <a:lnTo>
                    <a:pt x="4519" y="21547"/>
                  </a:lnTo>
                  <a:lnTo>
                    <a:pt x="4442" y="21470"/>
                  </a:lnTo>
                  <a:lnTo>
                    <a:pt x="4364" y="21431"/>
                  </a:lnTo>
                  <a:lnTo>
                    <a:pt x="3553" y="21315"/>
                  </a:lnTo>
                  <a:lnTo>
                    <a:pt x="3862" y="21045"/>
                  </a:lnTo>
                  <a:lnTo>
                    <a:pt x="4171" y="20775"/>
                  </a:lnTo>
                  <a:lnTo>
                    <a:pt x="4519" y="20582"/>
                  </a:lnTo>
                  <a:lnTo>
                    <a:pt x="4905" y="20466"/>
                  </a:lnTo>
                  <a:close/>
                  <a:moveTo>
                    <a:pt x="18845" y="0"/>
                  </a:moveTo>
                  <a:lnTo>
                    <a:pt x="18806" y="77"/>
                  </a:lnTo>
                  <a:lnTo>
                    <a:pt x="18729" y="39"/>
                  </a:lnTo>
                  <a:lnTo>
                    <a:pt x="18652" y="39"/>
                  </a:lnTo>
                  <a:lnTo>
                    <a:pt x="17455" y="618"/>
                  </a:lnTo>
                  <a:lnTo>
                    <a:pt x="16296" y="1236"/>
                  </a:lnTo>
                  <a:lnTo>
                    <a:pt x="15215" y="1931"/>
                  </a:lnTo>
                  <a:lnTo>
                    <a:pt x="14134" y="2664"/>
                  </a:lnTo>
                  <a:lnTo>
                    <a:pt x="13091" y="3475"/>
                  </a:lnTo>
                  <a:lnTo>
                    <a:pt x="12087" y="4325"/>
                  </a:lnTo>
                  <a:lnTo>
                    <a:pt x="11161" y="5213"/>
                  </a:lnTo>
                  <a:lnTo>
                    <a:pt x="10272" y="6178"/>
                  </a:lnTo>
                  <a:lnTo>
                    <a:pt x="9384" y="7144"/>
                  </a:lnTo>
                  <a:lnTo>
                    <a:pt x="8573" y="8186"/>
                  </a:lnTo>
                  <a:lnTo>
                    <a:pt x="7840" y="9268"/>
                  </a:lnTo>
                  <a:lnTo>
                    <a:pt x="7145" y="10387"/>
                  </a:lnTo>
                  <a:lnTo>
                    <a:pt x="6643" y="11276"/>
                  </a:lnTo>
                  <a:lnTo>
                    <a:pt x="6179" y="12164"/>
                  </a:lnTo>
                  <a:lnTo>
                    <a:pt x="5368" y="12241"/>
                  </a:lnTo>
                  <a:lnTo>
                    <a:pt x="4557" y="12395"/>
                  </a:lnTo>
                  <a:lnTo>
                    <a:pt x="3785" y="12627"/>
                  </a:lnTo>
                  <a:lnTo>
                    <a:pt x="3013" y="12936"/>
                  </a:lnTo>
                  <a:lnTo>
                    <a:pt x="2936" y="12975"/>
                  </a:lnTo>
                  <a:lnTo>
                    <a:pt x="2897" y="13013"/>
                  </a:lnTo>
                  <a:lnTo>
                    <a:pt x="2897" y="13168"/>
                  </a:lnTo>
                  <a:lnTo>
                    <a:pt x="2704" y="13361"/>
                  </a:lnTo>
                  <a:lnTo>
                    <a:pt x="2549" y="13592"/>
                  </a:lnTo>
                  <a:lnTo>
                    <a:pt x="2395" y="13863"/>
                  </a:lnTo>
                  <a:lnTo>
                    <a:pt x="2279" y="14133"/>
                  </a:lnTo>
                  <a:lnTo>
                    <a:pt x="2086" y="14712"/>
                  </a:lnTo>
                  <a:lnTo>
                    <a:pt x="1854" y="15214"/>
                  </a:lnTo>
                  <a:lnTo>
                    <a:pt x="1430" y="15987"/>
                  </a:lnTo>
                  <a:lnTo>
                    <a:pt x="1005" y="16759"/>
                  </a:lnTo>
                  <a:lnTo>
                    <a:pt x="541" y="17493"/>
                  </a:lnTo>
                  <a:lnTo>
                    <a:pt x="39" y="18226"/>
                  </a:lnTo>
                  <a:lnTo>
                    <a:pt x="1" y="18303"/>
                  </a:lnTo>
                  <a:lnTo>
                    <a:pt x="1" y="18381"/>
                  </a:lnTo>
                  <a:lnTo>
                    <a:pt x="39" y="18419"/>
                  </a:lnTo>
                  <a:lnTo>
                    <a:pt x="117" y="18458"/>
                  </a:lnTo>
                  <a:lnTo>
                    <a:pt x="117" y="18535"/>
                  </a:lnTo>
                  <a:lnTo>
                    <a:pt x="117" y="18612"/>
                  </a:lnTo>
                  <a:lnTo>
                    <a:pt x="155" y="18651"/>
                  </a:lnTo>
                  <a:lnTo>
                    <a:pt x="233" y="18690"/>
                  </a:lnTo>
                  <a:lnTo>
                    <a:pt x="1159" y="18612"/>
                  </a:lnTo>
                  <a:lnTo>
                    <a:pt x="2086" y="18574"/>
                  </a:lnTo>
                  <a:lnTo>
                    <a:pt x="3901" y="18381"/>
                  </a:lnTo>
                  <a:lnTo>
                    <a:pt x="3978" y="18342"/>
                  </a:lnTo>
                  <a:lnTo>
                    <a:pt x="4055" y="18265"/>
                  </a:lnTo>
                  <a:lnTo>
                    <a:pt x="4596" y="17106"/>
                  </a:lnTo>
                  <a:lnTo>
                    <a:pt x="5252" y="15987"/>
                  </a:lnTo>
                  <a:lnTo>
                    <a:pt x="5291" y="16566"/>
                  </a:lnTo>
                  <a:lnTo>
                    <a:pt x="5446" y="17106"/>
                  </a:lnTo>
                  <a:lnTo>
                    <a:pt x="5600" y="17647"/>
                  </a:lnTo>
                  <a:lnTo>
                    <a:pt x="5832" y="18188"/>
                  </a:lnTo>
                  <a:lnTo>
                    <a:pt x="5446" y="18381"/>
                  </a:lnTo>
                  <a:lnTo>
                    <a:pt x="5059" y="18651"/>
                  </a:lnTo>
                  <a:lnTo>
                    <a:pt x="4673" y="18960"/>
                  </a:lnTo>
                  <a:lnTo>
                    <a:pt x="4519" y="19153"/>
                  </a:lnTo>
                  <a:lnTo>
                    <a:pt x="4403" y="19346"/>
                  </a:lnTo>
                  <a:lnTo>
                    <a:pt x="4403" y="19423"/>
                  </a:lnTo>
                  <a:lnTo>
                    <a:pt x="4442" y="19501"/>
                  </a:lnTo>
                  <a:lnTo>
                    <a:pt x="4442" y="19539"/>
                  </a:lnTo>
                  <a:lnTo>
                    <a:pt x="4442" y="19616"/>
                  </a:lnTo>
                  <a:lnTo>
                    <a:pt x="4596" y="19964"/>
                  </a:lnTo>
                  <a:lnTo>
                    <a:pt x="4789" y="20273"/>
                  </a:lnTo>
                  <a:lnTo>
                    <a:pt x="4519" y="20311"/>
                  </a:lnTo>
                  <a:lnTo>
                    <a:pt x="4287" y="20389"/>
                  </a:lnTo>
                  <a:lnTo>
                    <a:pt x="4055" y="20504"/>
                  </a:lnTo>
                  <a:lnTo>
                    <a:pt x="3862" y="20620"/>
                  </a:lnTo>
                  <a:lnTo>
                    <a:pt x="3669" y="20775"/>
                  </a:lnTo>
                  <a:lnTo>
                    <a:pt x="3476" y="20968"/>
                  </a:lnTo>
                  <a:lnTo>
                    <a:pt x="3283" y="21161"/>
                  </a:lnTo>
                  <a:lnTo>
                    <a:pt x="3129" y="21354"/>
                  </a:lnTo>
                  <a:lnTo>
                    <a:pt x="3090" y="21431"/>
                  </a:lnTo>
                  <a:lnTo>
                    <a:pt x="3129" y="21508"/>
                  </a:lnTo>
                  <a:lnTo>
                    <a:pt x="3167" y="21586"/>
                  </a:lnTo>
                  <a:lnTo>
                    <a:pt x="3244" y="21624"/>
                  </a:lnTo>
                  <a:lnTo>
                    <a:pt x="4017" y="21702"/>
                  </a:lnTo>
                  <a:lnTo>
                    <a:pt x="3746" y="22010"/>
                  </a:lnTo>
                  <a:lnTo>
                    <a:pt x="3476" y="22358"/>
                  </a:lnTo>
                  <a:lnTo>
                    <a:pt x="3283" y="22706"/>
                  </a:lnTo>
                  <a:lnTo>
                    <a:pt x="3129" y="23092"/>
                  </a:lnTo>
                  <a:lnTo>
                    <a:pt x="3013" y="23478"/>
                  </a:lnTo>
                  <a:lnTo>
                    <a:pt x="2897" y="23864"/>
                  </a:lnTo>
                  <a:lnTo>
                    <a:pt x="2858" y="24289"/>
                  </a:lnTo>
                  <a:lnTo>
                    <a:pt x="2858" y="24714"/>
                  </a:lnTo>
                  <a:lnTo>
                    <a:pt x="2858" y="25370"/>
                  </a:lnTo>
                  <a:lnTo>
                    <a:pt x="2897" y="25795"/>
                  </a:lnTo>
                  <a:lnTo>
                    <a:pt x="2974" y="26219"/>
                  </a:lnTo>
                  <a:lnTo>
                    <a:pt x="3090" y="26644"/>
                  </a:lnTo>
                  <a:lnTo>
                    <a:pt x="3244" y="26992"/>
                  </a:lnTo>
                  <a:lnTo>
                    <a:pt x="3360" y="27146"/>
                  </a:lnTo>
                  <a:lnTo>
                    <a:pt x="3438" y="27262"/>
                  </a:lnTo>
                  <a:lnTo>
                    <a:pt x="3553" y="27378"/>
                  </a:lnTo>
                  <a:lnTo>
                    <a:pt x="3708" y="27417"/>
                  </a:lnTo>
                  <a:lnTo>
                    <a:pt x="3862" y="27455"/>
                  </a:lnTo>
                  <a:lnTo>
                    <a:pt x="4017" y="27455"/>
                  </a:lnTo>
                  <a:lnTo>
                    <a:pt x="4364" y="27417"/>
                  </a:lnTo>
                  <a:lnTo>
                    <a:pt x="4750" y="27262"/>
                  </a:lnTo>
                  <a:lnTo>
                    <a:pt x="5098" y="27069"/>
                  </a:lnTo>
                  <a:lnTo>
                    <a:pt x="5407" y="26837"/>
                  </a:lnTo>
                  <a:lnTo>
                    <a:pt x="5716" y="26567"/>
                  </a:lnTo>
                  <a:lnTo>
                    <a:pt x="6218" y="26065"/>
                  </a:lnTo>
                  <a:lnTo>
                    <a:pt x="6565" y="25602"/>
                  </a:lnTo>
                  <a:lnTo>
                    <a:pt x="6874" y="25100"/>
                  </a:lnTo>
                  <a:lnTo>
                    <a:pt x="7106" y="24559"/>
                  </a:lnTo>
                  <a:lnTo>
                    <a:pt x="7260" y="23980"/>
                  </a:lnTo>
                  <a:lnTo>
                    <a:pt x="7376" y="24134"/>
                  </a:lnTo>
                  <a:lnTo>
                    <a:pt x="7531" y="24289"/>
                  </a:lnTo>
                  <a:lnTo>
                    <a:pt x="7685" y="24405"/>
                  </a:lnTo>
                  <a:lnTo>
                    <a:pt x="7878" y="24520"/>
                  </a:lnTo>
                  <a:lnTo>
                    <a:pt x="7955" y="24559"/>
                  </a:lnTo>
                  <a:lnTo>
                    <a:pt x="8033" y="24520"/>
                  </a:lnTo>
                  <a:lnTo>
                    <a:pt x="8110" y="24482"/>
                  </a:lnTo>
                  <a:lnTo>
                    <a:pt x="8110" y="24366"/>
                  </a:lnTo>
                  <a:lnTo>
                    <a:pt x="8149" y="23787"/>
                  </a:lnTo>
                  <a:lnTo>
                    <a:pt x="8149" y="23208"/>
                  </a:lnTo>
                  <a:lnTo>
                    <a:pt x="8071" y="22628"/>
                  </a:lnTo>
                  <a:lnTo>
                    <a:pt x="7955" y="22049"/>
                  </a:lnTo>
                  <a:lnTo>
                    <a:pt x="8535" y="22049"/>
                  </a:lnTo>
                  <a:lnTo>
                    <a:pt x="8651" y="22010"/>
                  </a:lnTo>
                  <a:lnTo>
                    <a:pt x="8728" y="21972"/>
                  </a:lnTo>
                  <a:lnTo>
                    <a:pt x="8766" y="21933"/>
                  </a:lnTo>
                  <a:lnTo>
                    <a:pt x="8766" y="21895"/>
                  </a:lnTo>
                  <a:lnTo>
                    <a:pt x="8844" y="21006"/>
                  </a:lnTo>
                  <a:lnTo>
                    <a:pt x="8921" y="20543"/>
                  </a:lnTo>
                  <a:lnTo>
                    <a:pt x="8998" y="20118"/>
                  </a:lnTo>
                  <a:lnTo>
                    <a:pt x="9153" y="20118"/>
                  </a:lnTo>
                  <a:lnTo>
                    <a:pt x="9577" y="20041"/>
                  </a:lnTo>
                  <a:lnTo>
                    <a:pt x="9963" y="19964"/>
                  </a:lnTo>
                  <a:lnTo>
                    <a:pt x="10311" y="19809"/>
                  </a:lnTo>
                  <a:lnTo>
                    <a:pt x="10659" y="19655"/>
                  </a:lnTo>
                  <a:lnTo>
                    <a:pt x="10157" y="20389"/>
                  </a:lnTo>
                  <a:lnTo>
                    <a:pt x="9616" y="21161"/>
                  </a:lnTo>
                  <a:lnTo>
                    <a:pt x="9577" y="21238"/>
                  </a:lnTo>
                  <a:lnTo>
                    <a:pt x="9616" y="21354"/>
                  </a:lnTo>
                  <a:lnTo>
                    <a:pt x="9963" y="22049"/>
                  </a:lnTo>
                  <a:lnTo>
                    <a:pt x="10272" y="22783"/>
                  </a:lnTo>
                  <a:lnTo>
                    <a:pt x="10581" y="23516"/>
                  </a:lnTo>
                  <a:lnTo>
                    <a:pt x="10813" y="24250"/>
                  </a:lnTo>
                  <a:lnTo>
                    <a:pt x="10890" y="24327"/>
                  </a:lnTo>
                  <a:lnTo>
                    <a:pt x="11006" y="24405"/>
                  </a:lnTo>
                  <a:lnTo>
                    <a:pt x="11122" y="24405"/>
                  </a:lnTo>
                  <a:lnTo>
                    <a:pt x="11199" y="24289"/>
                  </a:lnTo>
                  <a:lnTo>
                    <a:pt x="13130" y="21740"/>
                  </a:lnTo>
                  <a:lnTo>
                    <a:pt x="14095" y="20389"/>
                  </a:lnTo>
                  <a:lnTo>
                    <a:pt x="14520" y="19732"/>
                  </a:lnTo>
                  <a:lnTo>
                    <a:pt x="14945" y="19037"/>
                  </a:lnTo>
                  <a:lnTo>
                    <a:pt x="14983" y="18960"/>
                  </a:lnTo>
                  <a:lnTo>
                    <a:pt x="14945" y="18883"/>
                  </a:lnTo>
                  <a:lnTo>
                    <a:pt x="14790" y="18535"/>
                  </a:lnTo>
                  <a:lnTo>
                    <a:pt x="14597" y="18149"/>
                  </a:lnTo>
                  <a:lnTo>
                    <a:pt x="14288" y="17454"/>
                  </a:lnTo>
                  <a:lnTo>
                    <a:pt x="13786" y="16180"/>
                  </a:lnTo>
                  <a:lnTo>
                    <a:pt x="14211" y="15369"/>
                  </a:lnTo>
                  <a:lnTo>
                    <a:pt x="14674" y="14558"/>
                  </a:lnTo>
                  <a:lnTo>
                    <a:pt x="15061" y="13708"/>
                  </a:lnTo>
                  <a:lnTo>
                    <a:pt x="15447" y="12897"/>
                  </a:lnTo>
                  <a:lnTo>
                    <a:pt x="16065" y="11391"/>
                  </a:lnTo>
                  <a:lnTo>
                    <a:pt x="16644" y="9885"/>
                  </a:lnTo>
                  <a:lnTo>
                    <a:pt x="17146" y="8341"/>
                  </a:lnTo>
                  <a:lnTo>
                    <a:pt x="17609" y="6796"/>
                  </a:lnTo>
                  <a:lnTo>
                    <a:pt x="17995" y="5213"/>
                  </a:lnTo>
                  <a:lnTo>
                    <a:pt x="18382" y="3630"/>
                  </a:lnTo>
                  <a:lnTo>
                    <a:pt x="18729" y="2047"/>
                  </a:lnTo>
                  <a:lnTo>
                    <a:pt x="19038" y="463"/>
                  </a:lnTo>
                  <a:lnTo>
                    <a:pt x="19038" y="386"/>
                  </a:lnTo>
                  <a:lnTo>
                    <a:pt x="18999" y="309"/>
                  </a:lnTo>
                  <a:lnTo>
                    <a:pt x="18999" y="232"/>
                  </a:lnTo>
                  <a:lnTo>
                    <a:pt x="18999" y="77"/>
                  </a:lnTo>
                  <a:lnTo>
                    <a:pt x="18961" y="39"/>
                  </a:lnTo>
                  <a:lnTo>
                    <a:pt x="1888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19"/>
            <p:cNvSpPr/>
            <p:nvPr/>
          </p:nvSpPr>
          <p:spPr>
            <a:xfrm>
              <a:off x="5947325" y="1038225"/>
              <a:ext cx="458575" cy="289650"/>
            </a:xfrm>
            <a:custGeom>
              <a:avLst/>
              <a:gdLst/>
              <a:ahLst/>
              <a:cxnLst/>
              <a:rect l="l" t="t" r="r" b="b"/>
              <a:pathLst>
                <a:path w="18343" h="11586" extrusionOk="0">
                  <a:moveTo>
                    <a:pt x="17068" y="387"/>
                  </a:moveTo>
                  <a:lnTo>
                    <a:pt x="17145" y="426"/>
                  </a:lnTo>
                  <a:lnTo>
                    <a:pt x="17223" y="503"/>
                  </a:lnTo>
                  <a:lnTo>
                    <a:pt x="17300" y="735"/>
                  </a:lnTo>
                  <a:lnTo>
                    <a:pt x="17377" y="928"/>
                  </a:lnTo>
                  <a:lnTo>
                    <a:pt x="17377" y="1121"/>
                  </a:lnTo>
                  <a:lnTo>
                    <a:pt x="17338" y="1314"/>
                  </a:lnTo>
                  <a:lnTo>
                    <a:pt x="17223" y="1546"/>
                  </a:lnTo>
                  <a:lnTo>
                    <a:pt x="16952" y="1893"/>
                  </a:lnTo>
                  <a:lnTo>
                    <a:pt x="16721" y="2125"/>
                  </a:lnTo>
                  <a:lnTo>
                    <a:pt x="16450" y="2356"/>
                  </a:lnTo>
                  <a:lnTo>
                    <a:pt x="16180" y="2550"/>
                  </a:lnTo>
                  <a:lnTo>
                    <a:pt x="15871" y="2665"/>
                  </a:lnTo>
                  <a:lnTo>
                    <a:pt x="15871" y="2086"/>
                  </a:lnTo>
                  <a:lnTo>
                    <a:pt x="15910" y="1777"/>
                  </a:lnTo>
                  <a:lnTo>
                    <a:pt x="15948" y="1468"/>
                  </a:lnTo>
                  <a:lnTo>
                    <a:pt x="16025" y="1198"/>
                  </a:lnTo>
                  <a:lnTo>
                    <a:pt x="16180" y="928"/>
                  </a:lnTo>
                  <a:lnTo>
                    <a:pt x="16334" y="696"/>
                  </a:lnTo>
                  <a:lnTo>
                    <a:pt x="16605" y="503"/>
                  </a:lnTo>
                  <a:lnTo>
                    <a:pt x="16836" y="426"/>
                  </a:lnTo>
                  <a:lnTo>
                    <a:pt x="16991" y="387"/>
                  </a:lnTo>
                  <a:close/>
                  <a:moveTo>
                    <a:pt x="14597" y="2974"/>
                  </a:moveTo>
                  <a:lnTo>
                    <a:pt x="14867" y="3013"/>
                  </a:lnTo>
                  <a:lnTo>
                    <a:pt x="15137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7"/>
                  </a:lnTo>
                  <a:lnTo>
                    <a:pt x="14056" y="3862"/>
                  </a:lnTo>
                  <a:lnTo>
                    <a:pt x="13786" y="3940"/>
                  </a:lnTo>
                  <a:lnTo>
                    <a:pt x="13477" y="4017"/>
                  </a:lnTo>
                  <a:lnTo>
                    <a:pt x="13052" y="4017"/>
                  </a:lnTo>
                  <a:lnTo>
                    <a:pt x="12975" y="3940"/>
                  </a:lnTo>
                  <a:lnTo>
                    <a:pt x="12975" y="3862"/>
                  </a:lnTo>
                  <a:lnTo>
                    <a:pt x="12975" y="3708"/>
                  </a:lnTo>
                  <a:lnTo>
                    <a:pt x="13014" y="3476"/>
                  </a:lnTo>
                  <a:lnTo>
                    <a:pt x="13052" y="3360"/>
                  </a:lnTo>
                  <a:lnTo>
                    <a:pt x="13207" y="3245"/>
                  </a:lnTo>
                  <a:lnTo>
                    <a:pt x="13400" y="3167"/>
                  </a:lnTo>
                  <a:lnTo>
                    <a:pt x="13709" y="3052"/>
                  </a:lnTo>
                  <a:lnTo>
                    <a:pt x="14018" y="3013"/>
                  </a:lnTo>
                  <a:lnTo>
                    <a:pt x="14326" y="2974"/>
                  </a:lnTo>
                  <a:close/>
                  <a:moveTo>
                    <a:pt x="15678" y="3283"/>
                  </a:moveTo>
                  <a:lnTo>
                    <a:pt x="16334" y="3476"/>
                  </a:lnTo>
                  <a:lnTo>
                    <a:pt x="16643" y="3554"/>
                  </a:lnTo>
                  <a:lnTo>
                    <a:pt x="16991" y="3669"/>
                  </a:lnTo>
                  <a:lnTo>
                    <a:pt x="17261" y="3824"/>
                  </a:lnTo>
                  <a:lnTo>
                    <a:pt x="17531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79" y="4596"/>
                  </a:lnTo>
                  <a:lnTo>
                    <a:pt x="17918" y="4789"/>
                  </a:lnTo>
                  <a:lnTo>
                    <a:pt x="17879" y="4944"/>
                  </a:lnTo>
                  <a:lnTo>
                    <a:pt x="17802" y="5059"/>
                  </a:lnTo>
                  <a:lnTo>
                    <a:pt x="17647" y="5137"/>
                  </a:lnTo>
                  <a:lnTo>
                    <a:pt x="17493" y="5175"/>
                  </a:lnTo>
                  <a:lnTo>
                    <a:pt x="17338" y="5175"/>
                  </a:lnTo>
                  <a:lnTo>
                    <a:pt x="17145" y="5137"/>
                  </a:lnTo>
                  <a:lnTo>
                    <a:pt x="16991" y="5059"/>
                  </a:lnTo>
                  <a:lnTo>
                    <a:pt x="16643" y="4789"/>
                  </a:lnTo>
                  <a:lnTo>
                    <a:pt x="16373" y="4480"/>
                  </a:lnTo>
                  <a:lnTo>
                    <a:pt x="16180" y="4210"/>
                  </a:lnTo>
                  <a:lnTo>
                    <a:pt x="15987" y="3901"/>
                  </a:lnTo>
                  <a:lnTo>
                    <a:pt x="15832" y="3592"/>
                  </a:lnTo>
                  <a:lnTo>
                    <a:pt x="15678" y="3283"/>
                  </a:lnTo>
                  <a:close/>
                  <a:moveTo>
                    <a:pt x="4634" y="542"/>
                  </a:moveTo>
                  <a:lnTo>
                    <a:pt x="5252" y="580"/>
                  </a:lnTo>
                  <a:lnTo>
                    <a:pt x="5831" y="696"/>
                  </a:lnTo>
                  <a:lnTo>
                    <a:pt x="6410" y="850"/>
                  </a:lnTo>
                  <a:lnTo>
                    <a:pt x="6990" y="1121"/>
                  </a:lnTo>
                  <a:lnTo>
                    <a:pt x="7492" y="1430"/>
                  </a:lnTo>
                  <a:lnTo>
                    <a:pt x="7916" y="1739"/>
                  </a:lnTo>
                  <a:lnTo>
                    <a:pt x="8303" y="2086"/>
                  </a:lnTo>
                  <a:lnTo>
                    <a:pt x="8650" y="2472"/>
                  </a:lnTo>
                  <a:lnTo>
                    <a:pt x="8959" y="2858"/>
                  </a:lnTo>
                  <a:lnTo>
                    <a:pt x="9538" y="3669"/>
                  </a:lnTo>
                  <a:lnTo>
                    <a:pt x="10156" y="4480"/>
                  </a:lnTo>
                  <a:lnTo>
                    <a:pt x="10388" y="4828"/>
                  </a:lnTo>
                  <a:lnTo>
                    <a:pt x="10697" y="5137"/>
                  </a:lnTo>
                  <a:lnTo>
                    <a:pt x="11006" y="5446"/>
                  </a:lnTo>
                  <a:lnTo>
                    <a:pt x="11353" y="5677"/>
                  </a:lnTo>
                  <a:lnTo>
                    <a:pt x="11701" y="5870"/>
                  </a:lnTo>
                  <a:lnTo>
                    <a:pt x="12125" y="5986"/>
                  </a:lnTo>
                  <a:lnTo>
                    <a:pt x="12512" y="6025"/>
                  </a:lnTo>
                  <a:lnTo>
                    <a:pt x="12975" y="5986"/>
                  </a:lnTo>
                  <a:lnTo>
                    <a:pt x="13322" y="5870"/>
                  </a:lnTo>
                  <a:lnTo>
                    <a:pt x="13631" y="5755"/>
                  </a:lnTo>
                  <a:lnTo>
                    <a:pt x="13902" y="5600"/>
                  </a:lnTo>
                  <a:lnTo>
                    <a:pt x="14172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8" y="4712"/>
                  </a:lnTo>
                  <a:lnTo>
                    <a:pt x="14983" y="4442"/>
                  </a:lnTo>
                  <a:lnTo>
                    <a:pt x="14751" y="5253"/>
                  </a:lnTo>
                  <a:lnTo>
                    <a:pt x="14442" y="5986"/>
                  </a:lnTo>
                  <a:lnTo>
                    <a:pt x="14056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1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6" y="10272"/>
                  </a:lnTo>
                  <a:lnTo>
                    <a:pt x="9615" y="10466"/>
                  </a:lnTo>
                  <a:lnTo>
                    <a:pt x="9075" y="10659"/>
                  </a:lnTo>
                  <a:lnTo>
                    <a:pt x="8496" y="10774"/>
                  </a:lnTo>
                  <a:lnTo>
                    <a:pt x="7955" y="10890"/>
                  </a:lnTo>
                  <a:lnTo>
                    <a:pt x="7376" y="10929"/>
                  </a:lnTo>
                  <a:lnTo>
                    <a:pt x="6835" y="10929"/>
                  </a:lnTo>
                  <a:lnTo>
                    <a:pt x="6256" y="10890"/>
                  </a:lnTo>
                  <a:lnTo>
                    <a:pt x="5715" y="10774"/>
                  </a:lnTo>
                  <a:lnTo>
                    <a:pt x="5175" y="10620"/>
                  </a:lnTo>
                  <a:lnTo>
                    <a:pt x="4634" y="10466"/>
                  </a:lnTo>
                  <a:lnTo>
                    <a:pt x="4132" y="10195"/>
                  </a:lnTo>
                  <a:lnTo>
                    <a:pt x="3630" y="9925"/>
                  </a:lnTo>
                  <a:lnTo>
                    <a:pt x="3128" y="9577"/>
                  </a:lnTo>
                  <a:lnTo>
                    <a:pt x="2665" y="9191"/>
                  </a:lnTo>
                  <a:lnTo>
                    <a:pt x="2201" y="8767"/>
                  </a:lnTo>
                  <a:lnTo>
                    <a:pt x="1777" y="8303"/>
                  </a:lnTo>
                  <a:lnTo>
                    <a:pt x="1429" y="7801"/>
                  </a:lnTo>
                  <a:lnTo>
                    <a:pt x="1082" y="7261"/>
                  </a:lnTo>
                  <a:lnTo>
                    <a:pt x="811" y="6720"/>
                  </a:lnTo>
                  <a:lnTo>
                    <a:pt x="618" y="6141"/>
                  </a:lnTo>
                  <a:lnTo>
                    <a:pt x="464" y="5523"/>
                  </a:lnTo>
                  <a:lnTo>
                    <a:pt x="425" y="4905"/>
                  </a:lnTo>
                  <a:lnTo>
                    <a:pt x="464" y="4287"/>
                  </a:lnTo>
                  <a:lnTo>
                    <a:pt x="618" y="3708"/>
                  </a:lnTo>
                  <a:lnTo>
                    <a:pt x="811" y="3129"/>
                  </a:lnTo>
                  <a:lnTo>
                    <a:pt x="1120" y="2588"/>
                  </a:lnTo>
                  <a:lnTo>
                    <a:pt x="1468" y="2086"/>
                  </a:lnTo>
                  <a:lnTo>
                    <a:pt x="1892" y="1661"/>
                  </a:lnTo>
                  <a:lnTo>
                    <a:pt x="2356" y="1275"/>
                  </a:lnTo>
                  <a:lnTo>
                    <a:pt x="2896" y="1005"/>
                  </a:lnTo>
                  <a:lnTo>
                    <a:pt x="3476" y="773"/>
                  </a:lnTo>
                  <a:lnTo>
                    <a:pt x="4055" y="619"/>
                  </a:lnTo>
                  <a:lnTo>
                    <a:pt x="4634" y="542"/>
                  </a:lnTo>
                  <a:close/>
                  <a:moveTo>
                    <a:pt x="16875" y="1"/>
                  </a:moveTo>
                  <a:lnTo>
                    <a:pt x="16682" y="40"/>
                  </a:lnTo>
                  <a:lnTo>
                    <a:pt x="16450" y="155"/>
                  </a:lnTo>
                  <a:lnTo>
                    <a:pt x="16257" y="271"/>
                  </a:lnTo>
                  <a:lnTo>
                    <a:pt x="16103" y="426"/>
                  </a:lnTo>
                  <a:lnTo>
                    <a:pt x="15948" y="580"/>
                  </a:lnTo>
                  <a:lnTo>
                    <a:pt x="15832" y="773"/>
                  </a:lnTo>
                  <a:lnTo>
                    <a:pt x="15717" y="1005"/>
                  </a:lnTo>
                  <a:lnTo>
                    <a:pt x="15601" y="1237"/>
                  </a:lnTo>
                  <a:lnTo>
                    <a:pt x="15485" y="1739"/>
                  </a:lnTo>
                  <a:lnTo>
                    <a:pt x="15446" y="2279"/>
                  </a:lnTo>
                  <a:lnTo>
                    <a:pt x="15485" y="2820"/>
                  </a:lnTo>
                  <a:lnTo>
                    <a:pt x="15369" y="2820"/>
                  </a:lnTo>
                  <a:lnTo>
                    <a:pt x="15330" y="2858"/>
                  </a:lnTo>
                  <a:lnTo>
                    <a:pt x="14906" y="2743"/>
                  </a:lnTo>
                  <a:lnTo>
                    <a:pt x="14442" y="2665"/>
                  </a:lnTo>
                  <a:lnTo>
                    <a:pt x="13979" y="2665"/>
                  </a:lnTo>
                  <a:lnTo>
                    <a:pt x="13516" y="2743"/>
                  </a:lnTo>
                  <a:lnTo>
                    <a:pt x="13168" y="2858"/>
                  </a:lnTo>
                  <a:lnTo>
                    <a:pt x="12975" y="2974"/>
                  </a:lnTo>
                  <a:lnTo>
                    <a:pt x="12782" y="3090"/>
                  </a:lnTo>
                  <a:lnTo>
                    <a:pt x="12627" y="3206"/>
                  </a:lnTo>
                  <a:lnTo>
                    <a:pt x="12512" y="3360"/>
                  </a:lnTo>
                  <a:lnTo>
                    <a:pt x="12396" y="3554"/>
                  </a:lnTo>
                  <a:lnTo>
                    <a:pt x="12396" y="3747"/>
                  </a:lnTo>
                  <a:lnTo>
                    <a:pt x="12396" y="3940"/>
                  </a:lnTo>
                  <a:lnTo>
                    <a:pt x="12473" y="4094"/>
                  </a:lnTo>
                  <a:lnTo>
                    <a:pt x="12627" y="4210"/>
                  </a:lnTo>
                  <a:lnTo>
                    <a:pt x="12782" y="4287"/>
                  </a:lnTo>
                  <a:lnTo>
                    <a:pt x="12975" y="4364"/>
                  </a:lnTo>
                  <a:lnTo>
                    <a:pt x="13168" y="4403"/>
                  </a:lnTo>
                  <a:lnTo>
                    <a:pt x="13516" y="4364"/>
                  </a:lnTo>
                  <a:lnTo>
                    <a:pt x="13863" y="4326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8" y="3824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3" y="4866"/>
                  </a:lnTo>
                  <a:lnTo>
                    <a:pt x="13940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29" y="5446"/>
                  </a:lnTo>
                  <a:lnTo>
                    <a:pt x="12743" y="5523"/>
                  </a:lnTo>
                  <a:lnTo>
                    <a:pt x="12396" y="5523"/>
                  </a:lnTo>
                  <a:lnTo>
                    <a:pt x="12048" y="5446"/>
                  </a:lnTo>
                  <a:lnTo>
                    <a:pt x="11739" y="5330"/>
                  </a:lnTo>
                  <a:lnTo>
                    <a:pt x="11430" y="5137"/>
                  </a:lnTo>
                  <a:lnTo>
                    <a:pt x="11121" y="4905"/>
                  </a:lnTo>
                  <a:lnTo>
                    <a:pt x="10851" y="4635"/>
                  </a:lnTo>
                  <a:lnTo>
                    <a:pt x="10542" y="4210"/>
                  </a:lnTo>
                  <a:lnTo>
                    <a:pt x="10195" y="3785"/>
                  </a:lnTo>
                  <a:lnTo>
                    <a:pt x="9615" y="2936"/>
                  </a:lnTo>
                  <a:lnTo>
                    <a:pt x="9307" y="2511"/>
                  </a:lnTo>
                  <a:lnTo>
                    <a:pt x="8959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6" y="966"/>
                  </a:lnTo>
                  <a:lnTo>
                    <a:pt x="7105" y="657"/>
                  </a:lnTo>
                  <a:lnTo>
                    <a:pt x="6526" y="426"/>
                  </a:lnTo>
                  <a:lnTo>
                    <a:pt x="5947" y="271"/>
                  </a:lnTo>
                  <a:lnTo>
                    <a:pt x="5329" y="155"/>
                  </a:lnTo>
                  <a:lnTo>
                    <a:pt x="4750" y="117"/>
                  </a:lnTo>
                  <a:lnTo>
                    <a:pt x="4132" y="155"/>
                  </a:lnTo>
                  <a:lnTo>
                    <a:pt x="3553" y="271"/>
                  </a:lnTo>
                  <a:lnTo>
                    <a:pt x="3283" y="348"/>
                  </a:lnTo>
                  <a:lnTo>
                    <a:pt x="2935" y="464"/>
                  </a:lnTo>
                  <a:lnTo>
                    <a:pt x="2588" y="619"/>
                  </a:lnTo>
                  <a:lnTo>
                    <a:pt x="2279" y="812"/>
                  </a:lnTo>
                  <a:lnTo>
                    <a:pt x="1931" y="1005"/>
                  </a:lnTo>
                  <a:lnTo>
                    <a:pt x="1661" y="1275"/>
                  </a:lnTo>
                  <a:lnTo>
                    <a:pt x="1352" y="1546"/>
                  </a:lnTo>
                  <a:lnTo>
                    <a:pt x="1082" y="1854"/>
                  </a:lnTo>
                  <a:lnTo>
                    <a:pt x="850" y="2163"/>
                  </a:lnTo>
                  <a:lnTo>
                    <a:pt x="541" y="2665"/>
                  </a:lnTo>
                  <a:lnTo>
                    <a:pt x="309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0" y="4712"/>
                  </a:lnTo>
                  <a:lnTo>
                    <a:pt x="39" y="5214"/>
                  </a:lnTo>
                  <a:lnTo>
                    <a:pt x="78" y="5716"/>
                  </a:lnTo>
                  <a:lnTo>
                    <a:pt x="193" y="6218"/>
                  </a:lnTo>
                  <a:lnTo>
                    <a:pt x="386" y="6720"/>
                  </a:lnTo>
                  <a:lnTo>
                    <a:pt x="580" y="7222"/>
                  </a:lnTo>
                  <a:lnTo>
                    <a:pt x="811" y="7685"/>
                  </a:lnTo>
                  <a:lnTo>
                    <a:pt x="1082" y="8110"/>
                  </a:lnTo>
                  <a:lnTo>
                    <a:pt x="1429" y="8573"/>
                  </a:lnTo>
                  <a:lnTo>
                    <a:pt x="1777" y="8960"/>
                  </a:lnTo>
                  <a:lnTo>
                    <a:pt x="2124" y="9384"/>
                  </a:lnTo>
                  <a:lnTo>
                    <a:pt x="2549" y="9732"/>
                  </a:lnTo>
                  <a:lnTo>
                    <a:pt x="3090" y="10157"/>
                  </a:lnTo>
                  <a:lnTo>
                    <a:pt x="3630" y="10504"/>
                  </a:lnTo>
                  <a:lnTo>
                    <a:pt x="4209" y="10774"/>
                  </a:lnTo>
                  <a:lnTo>
                    <a:pt x="4789" y="11045"/>
                  </a:lnTo>
                  <a:lnTo>
                    <a:pt x="5406" y="11199"/>
                  </a:lnTo>
                  <a:lnTo>
                    <a:pt x="6024" y="11354"/>
                  </a:lnTo>
                  <a:lnTo>
                    <a:pt x="6642" y="11392"/>
                  </a:lnTo>
                  <a:lnTo>
                    <a:pt x="7260" y="11431"/>
                  </a:lnTo>
                  <a:lnTo>
                    <a:pt x="7337" y="11585"/>
                  </a:lnTo>
                  <a:lnTo>
                    <a:pt x="7646" y="11392"/>
                  </a:lnTo>
                  <a:lnTo>
                    <a:pt x="8457" y="11315"/>
                  </a:lnTo>
                  <a:lnTo>
                    <a:pt x="9268" y="11122"/>
                  </a:lnTo>
                  <a:lnTo>
                    <a:pt x="10079" y="10813"/>
                  </a:lnTo>
                  <a:lnTo>
                    <a:pt x="10851" y="10466"/>
                  </a:lnTo>
                  <a:lnTo>
                    <a:pt x="11546" y="10041"/>
                  </a:lnTo>
                  <a:lnTo>
                    <a:pt x="12164" y="9577"/>
                  </a:lnTo>
                  <a:lnTo>
                    <a:pt x="12434" y="9384"/>
                  </a:lnTo>
                  <a:lnTo>
                    <a:pt x="13052" y="8805"/>
                  </a:lnTo>
                  <a:lnTo>
                    <a:pt x="13631" y="8187"/>
                  </a:lnTo>
                  <a:lnTo>
                    <a:pt x="14133" y="7492"/>
                  </a:lnTo>
                  <a:lnTo>
                    <a:pt x="14597" y="6797"/>
                  </a:lnTo>
                  <a:lnTo>
                    <a:pt x="14944" y="6025"/>
                  </a:lnTo>
                  <a:lnTo>
                    <a:pt x="15099" y="5639"/>
                  </a:lnTo>
                  <a:lnTo>
                    <a:pt x="15253" y="5214"/>
                  </a:lnTo>
                  <a:lnTo>
                    <a:pt x="15330" y="4828"/>
                  </a:lnTo>
                  <a:lnTo>
                    <a:pt x="15408" y="4403"/>
                  </a:lnTo>
                  <a:lnTo>
                    <a:pt x="15485" y="4017"/>
                  </a:lnTo>
                  <a:lnTo>
                    <a:pt x="15485" y="3592"/>
                  </a:lnTo>
                  <a:lnTo>
                    <a:pt x="15678" y="4056"/>
                  </a:lnTo>
                  <a:lnTo>
                    <a:pt x="15948" y="4480"/>
                  </a:lnTo>
                  <a:lnTo>
                    <a:pt x="16257" y="4866"/>
                  </a:lnTo>
                  <a:lnTo>
                    <a:pt x="16605" y="5214"/>
                  </a:lnTo>
                  <a:lnTo>
                    <a:pt x="16759" y="5368"/>
                  </a:lnTo>
                  <a:lnTo>
                    <a:pt x="16991" y="5484"/>
                  </a:lnTo>
                  <a:lnTo>
                    <a:pt x="17184" y="5561"/>
                  </a:lnTo>
                  <a:lnTo>
                    <a:pt x="17416" y="5639"/>
                  </a:lnTo>
                  <a:lnTo>
                    <a:pt x="17609" y="5677"/>
                  </a:lnTo>
                  <a:lnTo>
                    <a:pt x="17840" y="5639"/>
                  </a:lnTo>
                  <a:lnTo>
                    <a:pt x="18033" y="5523"/>
                  </a:lnTo>
                  <a:lnTo>
                    <a:pt x="18188" y="5330"/>
                  </a:lnTo>
                  <a:lnTo>
                    <a:pt x="18304" y="5137"/>
                  </a:lnTo>
                  <a:lnTo>
                    <a:pt x="18342" y="4944"/>
                  </a:lnTo>
                  <a:lnTo>
                    <a:pt x="18304" y="4712"/>
                  </a:lnTo>
                  <a:lnTo>
                    <a:pt x="18265" y="4519"/>
                  </a:lnTo>
                  <a:lnTo>
                    <a:pt x="18188" y="4287"/>
                  </a:lnTo>
                  <a:lnTo>
                    <a:pt x="18072" y="4133"/>
                  </a:lnTo>
                  <a:lnTo>
                    <a:pt x="17956" y="3940"/>
                  </a:lnTo>
                  <a:lnTo>
                    <a:pt x="17802" y="3785"/>
                  </a:lnTo>
                  <a:lnTo>
                    <a:pt x="17647" y="3631"/>
                  </a:lnTo>
                  <a:lnTo>
                    <a:pt x="17416" y="3476"/>
                  </a:lnTo>
                  <a:lnTo>
                    <a:pt x="16952" y="3245"/>
                  </a:lnTo>
                  <a:lnTo>
                    <a:pt x="16489" y="3052"/>
                  </a:lnTo>
                  <a:lnTo>
                    <a:pt x="15987" y="2936"/>
                  </a:lnTo>
                  <a:lnTo>
                    <a:pt x="16412" y="2781"/>
                  </a:lnTo>
                  <a:lnTo>
                    <a:pt x="16836" y="2511"/>
                  </a:lnTo>
                  <a:lnTo>
                    <a:pt x="17184" y="2202"/>
                  </a:lnTo>
                  <a:lnTo>
                    <a:pt x="17493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3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0" y="194"/>
                  </a:lnTo>
                  <a:lnTo>
                    <a:pt x="17454" y="117"/>
                  </a:lnTo>
                  <a:lnTo>
                    <a:pt x="17338" y="40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19"/>
            <p:cNvSpPr/>
            <p:nvPr/>
          </p:nvSpPr>
          <p:spPr>
            <a:xfrm>
              <a:off x="5978200" y="1074925"/>
              <a:ext cx="144850" cy="162200"/>
            </a:xfrm>
            <a:custGeom>
              <a:avLst/>
              <a:gdLst/>
              <a:ahLst/>
              <a:cxnLst/>
              <a:rect l="l" t="t" r="r" b="b"/>
              <a:pathLst>
                <a:path w="5794" h="6488" extrusionOk="0">
                  <a:moveTo>
                    <a:pt x="2241" y="425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7" y="734"/>
                  </a:lnTo>
                  <a:lnTo>
                    <a:pt x="4171" y="1004"/>
                  </a:lnTo>
                  <a:lnTo>
                    <a:pt x="4558" y="1313"/>
                  </a:lnTo>
                  <a:lnTo>
                    <a:pt x="4751" y="1506"/>
                  </a:lnTo>
                  <a:lnTo>
                    <a:pt x="4905" y="1738"/>
                  </a:lnTo>
                  <a:lnTo>
                    <a:pt x="5021" y="1931"/>
                  </a:lnTo>
                  <a:lnTo>
                    <a:pt x="5137" y="2163"/>
                  </a:lnTo>
                  <a:lnTo>
                    <a:pt x="5214" y="2433"/>
                  </a:lnTo>
                  <a:lnTo>
                    <a:pt x="5291" y="2703"/>
                  </a:lnTo>
                  <a:lnTo>
                    <a:pt x="5330" y="3167"/>
                  </a:lnTo>
                  <a:lnTo>
                    <a:pt x="5330" y="3630"/>
                  </a:lnTo>
                  <a:lnTo>
                    <a:pt x="5214" y="4132"/>
                  </a:lnTo>
                  <a:lnTo>
                    <a:pt x="5021" y="4557"/>
                  </a:lnTo>
                  <a:lnTo>
                    <a:pt x="4789" y="4982"/>
                  </a:lnTo>
                  <a:lnTo>
                    <a:pt x="4480" y="5329"/>
                  </a:lnTo>
                  <a:lnTo>
                    <a:pt x="4287" y="5484"/>
                  </a:lnTo>
                  <a:lnTo>
                    <a:pt x="4094" y="5638"/>
                  </a:lnTo>
                  <a:lnTo>
                    <a:pt x="3901" y="5754"/>
                  </a:lnTo>
                  <a:lnTo>
                    <a:pt x="3669" y="5831"/>
                  </a:lnTo>
                  <a:lnTo>
                    <a:pt x="3360" y="5947"/>
                  </a:lnTo>
                  <a:lnTo>
                    <a:pt x="3090" y="5986"/>
                  </a:lnTo>
                  <a:lnTo>
                    <a:pt x="2820" y="6024"/>
                  </a:lnTo>
                  <a:lnTo>
                    <a:pt x="2550" y="5986"/>
                  </a:lnTo>
                  <a:lnTo>
                    <a:pt x="2279" y="5947"/>
                  </a:lnTo>
                  <a:lnTo>
                    <a:pt x="2048" y="5870"/>
                  </a:lnTo>
                  <a:lnTo>
                    <a:pt x="1855" y="5754"/>
                  </a:lnTo>
                  <a:lnTo>
                    <a:pt x="1623" y="5638"/>
                  </a:lnTo>
                  <a:lnTo>
                    <a:pt x="1430" y="5484"/>
                  </a:lnTo>
                  <a:lnTo>
                    <a:pt x="1275" y="5291"/>
                  </a:lnTo>
                  <a:lnTo>
                    <a:pt x="1082" y="5097"/>
                  </a:lnTo>
                  <a:lnTo>
                    <a:pt x="966" y="4904"/>
                  </a:lnTo>
                  <a:lnTo>
                    <a:pt x="696" y="4441"/>
                  </a:lnTo>
                  <a:lnTo>
                    <a:pt x="542" y="3900"/>
                  </a:lnTo>
                  <a:lnTo>
                    <a:pt x="426" y="3398"/>
                  </a:lnTo>
                  <a:lnTo>
                    <a:pt x="426" y="2858"/>
                  </a:lnTo>
                  <a:lnTo>
                    <a:pt x="503" y="2317"/>
                  </a:lnTo>
                  <a:lnTo>
                    <a:pt x="542" y="2047"/>
                  </a:lnTo>
                  <a:lnTo>
                    <a:pt x="657" y="1815"/>
                  </a:lnTo>
                  <a:lnTo>
                    <a:pt x="735" y="1584"/>
                  </a:lnTo>
                  <a:lnTo>
                    <a:pt x="889" y="1352"/>
                  </a:lnTo>
                  <a:lnTo>
                    <a:pt x="1044" y="1159"/>
                  </a:lnTo>
                  <a:lnTo>
                    <a:pt x="1237" y="1004"/>
                  </a:lnTo>
                  <a:lnTo>
                    <a:pt x="1430" y="811"/>
                  </a:lnTo>
                  <a:lnTo>
                    <a:pt x="1661" y="695"/>
                  </a:lnTo>
                  <a:lnTo>
                    <a:pt x="1893" y="580"/>
                  </a:lnTo>
                  <a:lnTo>
                    <a:pt x="2202" y="502"/>
                  </a:lnTo>
                  <a:lnTo>
                    <a:pt x="2241" y="464"/>
                  </a:lnTo>
                  <a:lnTo>
                    <a:pt x="2241" y="425"/>
                  </a:lnTo>
                  <a:close/>
                  <a:moveTo>
                    <a:pt x="2279" y="0"/>
                  </a:moveTo>
                  <a:lnTo>
                    <a:pt x="1970" y="39"/>
                  </a:lnTo>
                  <a:lnTo>
                    <a:pt x="1893" y="78"/>
                  </a:lnTo>
                  <a:lnTo>
                    <a:pt x="1816" y="116"/>
                  </a:lnTo>
                  <a:lnTo>
                    <a:pt x="1816" y="193"/>
                  </a:lnTo>
                  <a:lnTo>
                    <a:pt x="1816" y="271"/>
                  </a:lnTo>
                  <a:lnTo>
                    <a:pt x="1507" y="348"/>
                  </a:lnTo>
                  <a:lnTo>
                    <a:pt x="1275" y="464"/>
                  </a:lnTo>
                  <a:lnTo>
                    <a:pt x="1044" y="618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7"/>
                  </a:lnTo>
                  <a:lnTo>
                    <a:pt x="349" y="1429"/>
                  </a:lnTo>
                  <a:lnTo>
                    <a:pt x="233" y="1661"/>
                  </a:lnTo>
                  <a:lnTo>
                    <a:pt x="117" y="1931"/>
                  </a:lnTo>
                  <a:lnTo>
                    <a:pt x="78" y="2201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0"/>
                  </a:lnTo>
                  <a:lnTo>
                    <a:pt x="271" y="4518"/>
                  </a:lnTo>
                  <a:lnTo>
                    <a:pt x="387" y="4827"/>
                  </a:lnTo>
                  <a:lnTo>
                    <a:pt x="542" y="5097"/>
                  </a:lnTo>
                  <a:lnTo>
                    <a:pt x="696" y="5329"/>
                  </a:lnTo>
                  <a:lnTo>
                    <a:pt x="851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0"/>
                  </a:lnTo>
                  <a:lnTo>
                    <a:pt x="1739" y="6256"/>
                  </a:lnTo>
                  <a:lnTo>
                    <a:pt x="2009" y="6372"/>
                  </a:lnTo>
                  <a:lnTo>
                    <a:pt x="2279" y="6449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49"/>
                  </a:lnTo>
                  <a:lnTo>
                    <a:pt x="3554" y="6372"/>
                  </a:lnTo>
                  <a:lnTo>
                    <a:pt x="3862" y="6256"/>
                  </a:lnTo>
                  <a:lnTo>
                    <a:pt x="4133" y="6140"/>
                  </a:lnTo>
                  <a:lnTo>
                    <a:pt x="4403" y="5986"/>
                  </a:lnTo>
                  <a:lnTo>
                    <a:pt x="4635" y="5793"/>
                  </a:lnTo>
                  <a:lnTo>
                    <a:pt x="4866" y="5599"/>
                  </a:lnTo>
                  <a:lnTo>
                    <a:pt x="5060" y="5368"/>
                  </a:lnTo>
                  <a:lnTo>
                    <a:pt x="5214" y="5136"/>
                  </a:lnTo>
                  <a:lnTo>
                    <a:pt x="5368" y="4866"/>
                  </a:lnTo>
                  <a:lnTo>
                    <a:pt x="5523" y="4634"/>
                  </a:lnTo>
                  <a:lnTo>
                    <a:pt x="5639" y="4325"/>
                  </a:lnTo>
                  <a:lnTo>
                    <a:pt x="5716" y="4055"/>
                  </a:lnTo>
                  <a:lnTo>
                    <a:pt x="5755" y="3746"/>
                  </a:lnTo>
                  <a:lnTo>
                    <a:pt x="5793" y="3437"/>
                  </a:lnTo>
                  <a:lnTo>
                    <a:pt x="5793" y="3128"/>
                  </a:lnTo>
                  <a:lnTo>
                    <a:pt x="5793" y="2858"/>
                  </a:lnTo>
                  <a:lnTo>
                    <a:pt x="5716" y="2549"/>
                  </a:lnTo>
                  <a:lnTo>
                    <a:pt x="5639" y="2240"/>
                  </a:lnTo>
                  <a:lnTo>
                    <a:pt x="5523" y="1931"/>
                  </a:lnTo>
                  <a:lnTo>
                    <a:pt x="5368" y="1661"/>
                  </a:lnTo>
                  <a:lnTo>
                    <a:pt x="5214" y="1390"/>
                  </a:lnTo>
                  <a:lnTo>
                    <a:pt x="5021" y="1159"/>
                  </a:lnTo>
                  <a:lnTo>
                    <a:pt x="4828" y="927"/>
                  </a:lnTo>
                  <a:lnTo>
                    <a:pt x="4596" y="734"/>
                  </a:lnTo>
                  <a:lnTo>
                    <a:pt x="4326" y="541"/>
                  </a:lnTo>
                  <a:lnTo>
                    <a:pt x="4094" y="386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19"/>
            <p:cNvSpPr/>
            <p:nvPr/>
          </p:nvSpPr>
          <p:spPr>
            <a:xfrm>
              <a:off x="5341075" y="109905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2" y="2742"/>
                  </a:lnTo>
                  <a:lnTo>
                    <a:pt x="966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19"/>
            <p:cNvSpPr/>
            <p:nvPr/>
          </p:nvSpPr>
          <p:spPr>
            <a:xfrm>
              <a:off x="695700" y="1106775"/>
              <a:ext cx="102350" cy="132275"/>
            </a:xfrm>
            <a:custGeom>
              <a:avLst/>
              <a:gdLst/>
              <a:ahLst/>
              <a:cxnLst/>
              <a:rect l="l" t="t" r="r" b="b"/>
              <a:pathLst>
                <a:path w="4094" h="5291" extrusionOk="0">
                  <a:moveTo>
                    <a:pt x="2279" y="1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4" y="1893"/>
                  </a:lnTo>
                  <a:lnTo>
                    <a:pt x="116" y="2279"/>
                  </a:lnTo>
                  <a:lnTo>
                    <a:pt x="39" y="2665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1"/>
                  </a:lnTo>
                  <a:lnTo>
                    <a:pt x="425" y="5291"/>
                  </a:lnTo>
                  <a:lnTo>
                    <a:pt x="464" y="4750"/>
                  </a:lnTo>
                  <a:lnTo>
                    <a:pt x="464" y="4210"/>
                  </a:lnTo>
                  <a:lnTo>
                    <a:pt x="464" y="3630"/>
                  </a:lnTo>
                  <a:lnTo>
                    <a:pt x="464" y="3090"/>
                  </a:lnTo>
                  <a:lnTo>
                    <a:pt x="541" y="2549"/>
                  </a:lnTo>
                  <a:lnTo>
                    <a:pt x="657" y="2047"/>
                  </a:lnTo>
                  <a:lnTo>
                    <a:pt x="773" y="1816"/>
                  </a:lnTo>
                  <a:lnTo>
                    <a:pt x="889" y="1545"/>
                  </a:lnTo>
                  <a:lnTo>
                    <a:pt x="1043" y="1352"/>
                  </a:lnTo>
                  <a:lnTo>
                    <a:pt x="1198" y="1120"/>
                  </a:lnTo>
                  <a:lnTo>
                    <a:pt x="1391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80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4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2" y="1391"/>
                  </a:lnTo>
                  <a:lnTo>
                    <a:pt x="3669" y="1661"/>
                  </a:lnTo>
                  <a:lnTo>
                    <a:pt x="4094" y="1545"/>
                  </a:lnTo>
                  <a:lnTo>
                    <a:pt x="3978" y="1159"/>
                  </a:lnTo>
                  <a:lnTo>
                    <a:pt x="3823" y="812"/>
                  </a:lnTo>
                  <a:lnTo>
                    <a:pt x="3630" y="503"/>
                  </a:lnTo>
                  <a:lnTo>
                    <a:pt x="3399" y="271"/>
                  </a:lnTo>
                  <a:lnTo>
                    <a:pt x="3244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19"/>
            <p:cNvSpPr/>
            <p:nvPr/>
          </p:nvSpPr>
          <p:spPr>
            <a:xfrm>
              <a:off x="560550" y="1107750"/>
              <a:ext cx="437325" cy="302175"/>
            </a:xfrm>
            <a:custGeom>
              <a:avLst/>
              <a:gdLst/>
              <a:ahLst/>
              <a:cxnLst/>
              <a:rect l="l" t="t" r="r" b="b"/>
              <a:pathLst>
                <a:path w="17493" h="12087" extrusionOk="0">
                  <a:moveTo>
                    <a:pt x="11971" y="502"/>
                  </a:moveTo>
                  <a:lnTo>
                    <a:pt x="12087" y="541"/>
                  </a:lnTo>
                  <a:lnTo>
                    <a:pt x="12203" y="579"/>
                  </a:lnTo>
                  <a:lnTo>
                    <a:pt x="12280" y="657"/>
                  </a:lnTo>
                  <a:lnTo>
                    <a:pt x="12627" y="888"/>
                  </a:lnTo>
                  <a:lnTo>
                    <a:pt x="12898" y="1159"/>
                  </a:lnTo>
                  <a:lnTo>
                    <a:pt x="13129" y="1506"/>
                  </a:lnTo>
                  <a:lnTo>
                    <a:pt x="13322" y="1854"/>
                  </a:lnTo>
                  <a:lnTo>
                    <a:pt x="13477" y="2278"/>
                  </a:lnTo>
                  <a:lnTo>
                    <a:pt x="13593" y="2665"/>
                  </a:lnTo>
                  <a:lnTo>
                    <a:pt x="13824" y="3437"/>
                  </a:lnTo>
                  <a:lnTo>
                    <a:pt x="13824" y="3437"/>
                  </a:lnTo>
                  <a:lnTo>
                    <a:pt x="13091" y="3012"/>
                  </a:lnTo>
                  <a:lnTo>
                    <a:pt x="12705" y="2780"/>
                  </a:lnTo>
                  <a:lnTo>
                    <a:pt x="12357" y="2510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2" y="1738"/>
                  </a:lnTo>
                  <a:lnTo>
                    <a:pt x="11508" y="1429"/>
                  </a:lnTo>
                  <a:lnTo>
                    <a:pt x="11430" y="1081"/>
                  </a:lnTo>
                  <a:lnTo>
                    <a:pt x="11662" y="734"/>
                  </a:lnTo>
                  <a:lnTo>
                    <a:pt x="11739" y="618"/>
                  </a:lnTo>
                  <a:lnTo>
                    <a:pt x="11855" y="541"/>
                  </a:lnTo>
                  <a:lnTo>
                    <a:pt x="11971" y="502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89" y="1738"/>
                  </a:lnTo>
                  <a:lnTo>
                    <a:pt x="16566" y="1854"/>
                  </a:lnTo>
                  <a:lnTo>
                    <a:pt x="16605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5" y="2510"/>
                  </a:lnTo>
                  <a:lnTo>
                    <a:pt x="16528" y="2665"/>
                  </a:lnTo>
                  <a:lnTo>
                    <a:pt x="16412" y="2819"/>
                  </a:lnTo>
                  <a:lnTo>
                    <a:pt x="16296" y="2974"/>
                  </a:lnTo>
                  <a:lnTo>
                    <a:pt x="15948" y="3205"/>
                  </a:lnTo>
                  <a:lnTo>
                    <a:pt x="15524" y="3398"/>
                  </a:lnTo>
                  <a:lnTo>
                    <a:pt x="15137" y="3553"/>
                  </a:lnTo>
                  <a:lnTo>
                    <a:pt x="14713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6"/>
                  </a:lnTo>
                  <a:lnTo>
                    <a:pt x="15060" y="2278"/>
                  </a:lnTo>
                  <a:lnTo>
                    <a:pt x="15408" y="1970"/>
                  </a:lnTo>
                  <a:lnTo>
                    <a:pt x="15639" y="1815"/>
                  </a:lnTo>
                  <a:lnTo>
                    <a:pt x="15871" y="1699"/>
                  </a:lnTo>
                  <a:lnTo>
                    <a:pt x="16103" y="1622"/>
                  </a:lnTo>
                  <a:close/>
                  <a:moveTo>
                    <a:pt x="13824" y="4286"/>
                  </a:moveTo>
                  <a:lnTo>
                    <a:pt x="13670" y="4557"/>
                  </a:lnTo>
                  <a:lnTo>
                    <a:pt x="13477" y="4788"/>
                  </a:lnTo>
                  <a:lnTo>
                    <a:pt x="13245" y="5020"/>
                  </a:lnTo>
                  <a:lnTo>
                    <a:pt x="13014" y="5252"/>
                  </a:lnTo>
                  <a:lnTo>
                    <a:pt x="12666" y="5484"/>
                  </a:lnTo>
                  <a:lnTo>
                    <a:pt x="12125" y="5792"/>
                  </a:lnTo>
                  <a:lnTo>
                    <a:pt x="11855" y="5908"/>
                  </a:lnTo>
                  <a:lnTo>
                    <a:pt x="11623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4" y="5870"/>
                  </a:lnTo>
                  <a:lnTo>
                    <a:pt x="10967" y="5792"/>
                  </a:lnTo>
                  <a:lnTo>
                    <a:pt x="10928" y="5715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7" y="5290"/>
                  </a:lnTo>
                  <a:lnTo>
                    <a:pt x="11121" y="5097"/>
                  </a:lnTo>
                  <a:lnTo>
                    <a:pt x="11276" y="4943"/>
                  </a:lnTo>
                  <a:lnTo>
                    <a:pt x="11546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7" y="4480"/>
                  </a:lnTo>
                  <a:lnTo>
                    <a:pt x="13245" y="4402"/>
                  </a:lnTo>
                  <a:lnTo>
                    <a:pt x="13554" y="4364"/>
                  </a:lnTo>
                  <a:lnTo>
                    <a:pt x="13824" y="4286"/>
                  </a:lnTo>
                  <a:close/>
                  <a:moveTo>
                    <a:pt x="14404" y="4248"/>
                  </a:moveTo>
                  <a:lnTo>
                    <a:pt x="15060" y="4595"/>
                  </a:lnTo>
                  <a:lnTo>
                    <a:pt x="15408" y="4788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1" y="5368"/>
                  </a:lnTo>
                  <a:lnTo>
                    <a:pt x="16412" y="5677"/>
                  </a:lnTo>
                  <a:lnTo>
                    <a:pt x="16643" y="6024"/>
                  </a:lnTo>
                  <a:lnTo>
                    <a:pt x="16875" y="6333"/>
                  </a:lnTo>
                  <a:lnTo>
                    <a:pt x="16991" y="6681"/>
                  </a:lnTo>
                  <a:lnTo>
                    <a:pt x="16991" y="6835"/>
                  </a:lnTo>
                  <a:lnTo>
                    <a:pt x="16991" y="6990"/>
                  </a:lnTo>
                  <a:lnTo>
                    <a:pt x="16952" y="7105"/>
                  </a:lnTo>
                  <a:lnTo>
                    <a:pt x="16836" y="7221"/>
                  </a:lnTo>
                  <a:lnTo>
                    <a:pt x="16759" y="7298"/>
                  </a:lnTo>
                  <a:lnTo>
                    <a:pt x="16643" y="7337"/>
                  </a:lnTo>
                  <a:lnTo>
                    <a:pt x="16373" y="7337"/>
                  </a:lnTo>
                  <a:lnTo>
                    <a:pt x="16141" y="7221"/>
                  </a:lnTo>
                  <a:lnTo>
                    <a:pt x="15871" y="7028"/>
                  </a:lnTo>
                  <a:lnTo>
                    <a:pt x="15601" y="6835"/>
                  </a:lnTo>
                  <a:lnTo>
                    <a:pt x="15369" y="6565"/>
                  </a:lnTo>
                  <a:lnTo>
                    <a:pt x="15060" y="6179"/>
                  </a:lnTo>
                  <a:lnTo>
                    <a:pt x="14828" y="5715"/>
                  </a:lnTo>
                  <a:lnTo>
                    <a:pt x="14635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5" y="0"/>
                  </a:moveTo>
                  <a:lnTo>
                    <a:pt x="11585" y="77"/>
                  </a:lnTo>
                  <a:lnTo>
                    <a:pt x="11469" y="116"/>
                  </a:lnTo>
                  <a:lnTo>
                    <a:pt x="11353" y="232"/>
                  </a:lnTo>
                  <a:lnTo>
                    <a:pt x="11160" y="425"/>
                  </a:lnTo>
                  <a:lnTo>
                    <a:pt x="11006" y="618"/>
                  </a:lnTo>
                  <a:lnTo>
                    <a:pt x="10928" y="811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67" y="1468"/>
                  </a:lnTo>
                  <a:lnTo>
                    <a:pt x="11083" y="1699"/>
                  </a:lnTo>
                  <a:lnTo>
                    <a:pt x="11199" y="1892"/>
                  </a:lnTo>
                  <a:lnTo>
                    <a:pt x="11546" y="2317"/>
                  </a:lnTo>
                  <a:lnTo>
                    <a:pt x="11932" y="2742"/>
                  </a:lnTo>
                  <a:lnTo>
                    <a:pt x="12396" y="3089"/>
                  </a:lnTo>
                  <a:lnTo>
                    <a:pt x="12859" y="3437"/>
                  </a:lnTo>
                  <a:lnTo>
                    <a:pt x="12048" y="3321"/>
                  </a:lnTo>
                  <a:lnTo>
                    <a:pt x="11199" y="3282"/>
                  </a:lnTo>
                  <a:lnTo>
                    <a:pt x="10388" y="3360"/>
                  </a:lnTo>
                  <a:lnTo>
                    <a:pt x="9615" y="3476"/>
                  </a:lnTo>
                  <a:lnTo>
                    <a:pt x="9654" y="3012"/>
                  </a:lnTo>
                  <a:lnTo>
                    <a:pt x="9654" y="2510"/>
                  </a:lnTo>
                  <a:lnTo>
                    <a:pt x="9615" y="2008"/>
                  </a:lnTo>
                  <a:lnTo>
                    <a:pt x="9500" y="1506"/>
                  </a:lnTo>
                  <a:lnTo>
                    <a:pt x="9075" y="1622"/>
                  </a:lnTo>
                  <a:lnTo>
                    <a:pt x="9152" y="2085"/>
                  </a:lnTo>
                  <a:lnTo>
                    <a:pt x="9152" y="2587"/>
                  </a:lnTo>
                  <a:lnTo>
                    <a:pt x="9113" y="3089"/>
                  </a:lnTo>
                  <a:lnTo>
                    <a:pt x="9075" y="3514"/>
                  </a:lnTo>
                  <a:lnTo>
                    <a:pt x="9075" y="3630"/>
                  </a:lnTo>
                  <a:lnTo>
                    <a:pt x="8225" y="3900"/>
                  </a:lnTo>
                  <a:lnTo>
                    <a:pt x="7414" y="4286"/>
                  </a:lnTo>
                  <a:lnTo>
                    <a:pt x="6604" y="4711"/>
                  </a:lnTo>
                  <a:lnTo>
                    <a:pt x="5831" y="5252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6" y="6217"/>
                  </a:lnTo>
                  <a:lnTo>
                    <a:pt x="3823" y="6951"/>
                  </a:lnTo>
                  <a:lnTo>
                    <a:pt x="3090" y="7685"/>
                  </a:lnTo>
                  <a:lnTo>
                    <a:pt x="2394" y="8495"/>
                  </a:lnTo>
                  <a:lnTo>
                    <a:pt x="1738" y="9306"/>
                  </a:lnTo>
                  <a:lnTo>
                    <a:pt x="1082" y="10156"/>
                  </a:lnTo>
                  <a:lnTo>
                    <a:pt x="502" y="10967"/>
                  </a:lnTo>
                  <a:lnTo>
                    <a:pt x="0" y="11816"/>
                  </a:lnTo>
                  <a:lnTo>
                    <a:pt x="309" y="12087"/>
                  </a:lnTo>
                  <a:lnTo>
                    <a:pt x="1545" y="10503"/>
                  </a:lnTo>
                  <a:lnTo>
                    <a:pt x="2742" y="8959"/>
                  </a:lnTo>
                  <a:lnTo>
                    <a:pt x="3360" y="8225"/>
                  </a:lnTo>
                  <a:lnTo>
                    <a:pt x="4016" y="7491"/>
                  </a:lnTo>
                  <a:lnTo>
                    <a:pt x="4711" y="6835"/>
                  </a:lnTo>
                  <a:lnTo>
                    <a:pt x="5484" y="6179"/>
                  </a:lnTo>
                  <a:lnTo>
                    <a:pt x="6256" y="5599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7" y="4441"/>
                  </a:lnTo>
                  <a:lnTo>
                    <a:pt x="8920" y="4248"/>
                  </a:lnTo>
                  <a:lnTo>
                    <a:pt x="9422" y="4132"/>
                  </a:lnTo>
                  <a:lnTo>
                    <a:pt x="9886" y="4016"/>
                  </a:lnTo>
                  <a:lnTo>
                    <a:pt x="10388" y="3939"/>
                  </a:lnTo>
                  <a:lnTo>
                    <a:pt x="10851" y="3862"/>
                  </a:lnTo>
                  <a:lnTo>
                    <a:pt x="11353" y="3823"/>
                  </a:lnTo>
                  <a:lnTo>
                    <a:pt x="11855" y="3823"/>
                  </a:lnTo>
                  <a:lnTo>
                    <a:pt x="12357" y="3862"/>
                  </a:lnTo>
                  <a:lnTo>
                    <a:pt x="12821" y="3939"/>
                  </a:lnTo>
                  <a:lnTo>
                    <a:pt x="12319" y="4016"/>
                  </a:lnTo>
                  <a:lnTo>
                    <a:pt x="11855" y="4132"/>
                  </a:lnTo>
                  <a:lnTo>
                    <a:pt x="11392" y="4286"/>
                  </a:lnTo>
                  <a:lnTo>
                    <a:pt x="11199" y="4402"/>
                  </a:lnTo>
                  <a:lnTo>
                    <a:pt x="11006" y="4557"/>
                  </a:lnTo>
                  <a:lnTo>
                    <a:pt x="10813" y="4711"/>
                  </a:lnTo>
                  <a:lnTo>
                    <a:pt x="10697" y="4866"/>
                  </a:lnTo>
                  <a:lnTo>
                    <a:pt x="10542" y="5059"/>
                  </a:lnTo>
                  <a:lnTo>
                    <a:pt x="10465" y="5290"/>
                  </a:lnTo>
                  <a:lnTo>
                    <a:pt x="10388" y="5522"/>
                  </a:lnTo>
                  <a:lnTo>
                    <a:pt x="10388" y="5754"/>
                  </a:lnTo>
                  <a:lnTo>
                    <a:pt x="10426" y="5947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3"/>
                  </a:lnTo>
                  <a:lnTo>
                    <a:pt x="11006" y="6410"/>
                  </a:lnTo>
                  <a:lnTo>
                    <a:pt x="11276" y="6449"/>
                  </a:lnTo>
                  <a:lnTo>
                    <a:pt x="11585" y="6410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2"/>
                  </a:lnTo>
                  <a:lnTo>
                    <a:pt x="13422" y="5533"/>
                  </a:lnTo>
                  <a:lnTo>
                    <a:pt x="13422" y="5533"/>
                  </a:lnTo>
                  <a:lnTo>
                    <a:pt x="13786" y="5715"/>
                  </a:lnTo>
                  <a:lnTo>
                    <a:pt x="14056" y="4866"/>
                  </a:lnTo>
                  <a:lnTo>
                    <a:pt x="14211" y="5406"/>
                  </a:lnTo>
                  <a:lnTo>
                    <a:pt x="14404" y="5908"/>
                  </a:lnTo>
                  <a:lnTo>
                    <a:pt x="14674" y="6410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8" y="7298"/>
                  </a:lnTo>
                  <a:lnTo>
                    <a:pt x="15678" y="7491"/>
                  </a:lnTo>
                  <a:lnTo>
                    <a:pt x="15987" y="7685"/>
                  </a:lnTo>
                  <a:lnTo>
                    <a:pt x="16296" y="7800"/>
                  </a:lnTo>
                  <a:lnTo>
                    <a:pt x="16605" y="7878"/>
                  </a:lnTo>
                  <a:lnTo>
                    <a:pt x="16875" y="7878"/>
                  </a:lnTo>
                  <a:lnTo>
                    <a:pt x="17030" y="7800"/>
                  </a:lnTo>
                  <a:lnTo>
                    <a:pt x="17184" y="7723"/>
                  </a:lnTo>
                  <a:lnTo>
                    <a:pt x="17300" y="7646"/>
                  </a:lnTo>
                  <a:lnTo>
                    <a:pt x="17377" y="7530"/>
                  </a:lnTo>
                  <a:lnTo>
                    <a:pt x="17416" y="7414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6" y="6603"/>
                  </a:lnTo>
                  <a:lnTo>
                    <a:pt x="17300" y="6294"/>
                  </a:lnTo>
                  <a:lnTo>
                    <a:pt x="17184" y="5986"/>
                  </a:lnTo>
                  <a:lnTo>
                    <a:pt x="17030" y="5715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0"/>
                  </a:lnTo>
                  <a:lnTo>
                    <a:pt x="16257" y="4788"/>
                  </a:lnTo>
                  <a:lnTo>
                    <a:pt x="16026" y="4634"/>
                  </a:lnTo>
                  <a:lnTo>
                    <a:pt x="15524" y="4286"/>
                  </a:lnTo>
                  <a:lnTo>
                    <a:pt x="14944" y="4016"/>
                  </a:lnTo>
                  <a:lnTo>
                    <a:pt x="15408" y="3900"/>
                  </a:lnTo>
                  <a:lnTo>
                    <a:pt x="15832" y="3746"/>
                  </a:lnTo>
                  <a:lnTo>
                    <a:pt x="16219" y="3514"/>
                  </a:lnTo>
                  <a:lnTo>
                    <a:pt x="16605" y="3244"/>
                  </a:lnTo>
                  <a:lnTo>
                    <a:pt x="16759" y="3089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5" y="2201"/>
                  </a:lnTo>
                  <a:lnTo>
                    <a:pt x="17107" y="1931"/>
                  </a:lnTo>
                  <a:lnTo>
                    <a:pt x="17068" y="1699"/>
                  </a:lnTo>
                  <a:lnTo>
                    <a:pt x="16914" y="1506"/>
                  </a:lnTo>
                  <a:lnTo>
                    <a:pt x="16759" y="1313"/>
                  </a:lnTo>
                  <a:lnTo>
                    <a:pt x="16528" y="1236"/>
                  </a:lnTo>
                  <a:lnTo>
                    <a:pt x="16334" y="1159"/>
                  </a:lnTo>
                  <a:lnTo>
                    <a:pt x="16103" y="1159"/>
                  </a:lnTo>
                  <a:lnTo>
                    <a:pt x="15910" y="1197"/>
                  </a:lnTo>
                  <a:lnTo>
                    <a:pt x="15678" y="1275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6" y="2587"/>
                  </a:lnTo>
                  <a:lnTo>
                    <a:pt x="14095" y="3012"/>
                  </a:lnTo>
                  <a:lnTo>
                    <a:pt x="13940" y="2433"/>
                  </a:lnTo>
                  <a:lnTo>
                    <a:pt x="13747" y="1892"/>
                  </a:lnTo>
                  <a:lnTo>
                    <a:pt x="13516" y="1352"/>
                  </a:lnTo>
                  <a:lnTo>
                    <a:pt x="13168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7" y="155"/>
                  </a:lnTo>
                  <a:lnTo>
                    <a:pt x="12087" y="39"/>
                  </a:lnTo>
                  <a:lnTo>
                    <a:pt x="118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19"/>
            <p:cNvSpPr/>
            <p:nvPr/>
          </p:nvSpPr>
          <p:spPr>
            <a:xfrm>
              <a:off x="5590125" y="11338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19"/>
            <p:cNvSpPr/>
            <p:nvPr/>
          </p:nvSpPr>
          <p:spPr>
            <a:xfrm>
              <a:off x="5491675" y="1139600"/>
              <a:ext cx="21250" cy="8725"/>
            </a:xfrm>
            <a:custGeom>
              <a:avLst/>
              <a:gdLst/>
              <a:ahLst/>
              <a:cxnLst/>
              <a:rect l="l" t="t" r="r" b="b"/>
              <a:pathLst>
                <a:path w="850" h="349" extrusionOk="0">
                  <a:moveTo>
                    <a:pt x="425" y="1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4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4"/>
                  </a:lnTo>
                  <a:lnTo>
                    <a:pt x="811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19"/>
            <p:cNvSpPr/>
            <p:nvPr/>
          </p:nvSpPr>
          <p:spPr>
            <a:xfrm>
              <a:off x="2443975" y="1153125"/>
              <a:ext cx="315725" cy="477875"/>
            </a:xfrm>
            <a:custGeom>
              <a:avLst/>
              <a:gdLst/>
              <a:ahLst/>
              <a:cxnLst/>
              <a:rect l="l" t="t" r="r" b="b"/>
              <a:pathLst>
                <a:path w="12629" h="19115" extrusionOk="0">
                  <a:moveTo>
                    <a:pt x="1005" y="618"/>
                  </a:moveTo>
                  <a:lnTo>
                    <a:pt x="1661" y="850"/>
                  </a:lnTo>
                  <a:lnTo>
                    <a:pt x="2318" y="1120"/>
                  </a:lnTo>
                  <a:lnTo>
                    <a:pt x="2743" y="1352"/>
                  </a:lnTo>
                  <a:lnTo>
                    <a:pt x="3167" y="1583"/>
                  </a:lnTo>
                  <a:lnTo>
                    <a:pt x="3322" y="1699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1"/>
                  </a:lnTo>
                  <a:lnTo>
                    <a:pt x="4017" y="2819"/>
                  </a:lnTo>
                  <a:lnTo>
                    <a:pt x="5677" y="6796"/>
                  </a:lnTo>
                  <a:lnTo>
                    <a:pt x="9075" y="15021"/>
                  </a:lnTo>
                  <a:lnTo>
                    <a:pt x="9153" y="15098"/>
                  </a:lnTo>
                  <a:lnTo>
                    <a:pt x="9191" y="15137"/>
                  </a:lnTo>
                  <a:lnTo>
                    <a:pt x="9346" y="15137"/>
                  </a:lnTo>
                  <a:lnTo>
                    <a:pt x="8921" y="15369"/>
                  </a:lnTo>
                  <a:lnTo>
                    <a:pt x="7956" y="13515"/>
                  </a:lnTo>
                  <a:lnTo>
                    <a:pt x="6990" y="11662"/>
                  </a:lnTo>
                  <a:lnTo>
                    <a:pt x="5021" y="7955"/>
                  </a:lnTo>
                  <a:lnTo>
                    <a:pt x="3013" y="4286"/>
                  </a:lnTo>
                  <a:lnTo>
                    <a:pt x="1005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20" y="11739"/>
                  </a:lnTo>
                  <a:lnTo>
                    <a:pt x="7763" y="13593"/>
                  </a:lnTo>
                  <a:lnTo>
                    <a:pt x="8805" y="15446"/>
                  </a:lnTo>
                  <a:lnTo>
                    <a:pt x="8651" y="15523"/>
                  </a:lnTo>
                  <a:lnTo>
                    <a:pt x="7415" y="13747"/>
                  </a:lnTo>
                  <a:lnTo>
                    <a:pt x="6179" y="12009"/>
                  </a:lnTo>
                  <a:lnTo>
                    <a:pt x="3592" y="8534"/>
                  </a:lnTo>
                  <a:lnTo>
                    <a:pt x="2318" y="6758"/>
                  </a:lnTo>
                  <a:lnTo>
                    <a:pt x="1005" y="4943"/>
                  </a:lnTo>
                  <a:lnTo>
                    <a:pt x="850" y="4711"/>
                  </a:lnTo>
                  <a:lnTo>
                    <a:pt x="735" y="4479"/>
                  </a:lnTo>
                  <a:lnTo>
                    <a:pt x="619" y="4209"/>
                  </a:lnTo>
                  <a:lnTo>
                    <a:pt x="542" y="3939"/>
                  </a:lnTo>
                  <a:lnTo>
                    <a:pt x="464" y="3398"/>
                  </a:lnTo>
                  <a:lnTo>
                    <a:pt x="426" y="2819"/>
                  </a:lnTo>
                  <a:lnTo>
                    <a:pt x="464" y="2240"/>
                  </a:lnTo>
                  <a:lnTo>
                    <a:pt x="503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3" y="12357"/>
                  </a:lnTo>
                  <a:lnTo>
                    <a:pt x="11817" y="12434"/>
                  </a:lnTo>
                  <a:lnTo>
                    <a:pt x="12165" y="12859"/>
                  </a:lnTo>
                  <a:lnTo>
                    <a:pt x="12242" y="13052"/>
                  </a:lnTo>
                  <a:lnTo>
                    <a:pt x="12280" y="13245"/>
                  </a:lnTo>
                  <a:lnTo>
                    <a:pt x="12242" y="13438"/>
                  </a:lnTo>
                  <a:lnTo>
                    <a:pt x="12203" y="13631"/>
                  </a:lnTo>
                  <a:lnTo>
                    <a:pt x="12049" y="14017"/>
                  </a:lnTo>
                  <a:lnTo>
                    <a:pt x="11856" y="14365"/>
                  </a:lnTo>
                  <a:lnTo>
                    <a:pt x="11508" y="14790"/>
                  </a:lnTo>
                  <a:lnTo>
                    <a:pt x="11122" y="15176"/>
                  </a:lnTo>
                  <a:lnTo>
                    <a:pt x="10697" y="15523"/>
                  </a:lnTo>
                  <a:lnTo>
                    <a:pt x="10273" y="15871"/>
                  </a:lnTo>
                  <a:lnTo>
                    <a:pt x="10157" y="15871"/>
                  </a:lnTo>
                  <a:lnTo>
                    <a:pt x="10118" y="15987"/>
                  </a:lnTo>
                  <a:lnTo>
                    <a:pt x="9771" y="16180"/>
                  </a:lnTo>
                  <a:lnTo>
                    <a:pt x="9114" y="16604"/>
                  </a:lnTo>
                  <a:lnTo>
                    <a:pt x="8458" y="16952"/>
                  </a:lnTo>
                  <a:lnTo>
                    <a:pt x="7724" y="17261"/>
                  </a:lnTo>
                  <a:lnTo>
                    <a:pt x="6990" y="17493"/>
                  </a:lnTo>
                  <a:lnTo>
                    <a:pt x="6643" y="17608"/>
                  </a:lnTo>
                  <a:lnTo>
                    <a:pt x="6295" y="17647"/>
                  </a:lnTo>
                  <a:lnTo>
                    <a:pt x="5755" y="17647"/>
                  </a:lnTo>
                  <a:lnTo>
                    <a:pt x="5562" y="17570"/>
                  </a:lnTo>
                  <a:lnTo>
                    <a:pt x="5446" y="17493"/>
                  </a:lnTo>
                  <a:lnTo>
                    <a:pt x="5330" y="17415"/>
                  </a:lnTo>
                  <a:lnTo>
                    <a:pt x="5098" y="17184"/>
                  </a:lnTo>
                  <a:lnTo>
                    <a:pt x="4982" y="16875"/>
                  </a:lnTo>
                  <a:lnTo>
                    <a:pt x="4905" y="16604"/>
                  </a:lnTo>
                  <a:lnTo>
                    <a:pt x="4944" y="16411"/>
                  </a:lnTo>
                  <a:lnTo>
                    <a:pt x="4982" y="16218"/>
                  </a:lnTo>
                  <a:lnTo>
                    <a:pt x="5060" y="16064"/>
                  </a:lnTo>
                  <a:lnTo>
                    <a:pt x="5175" y="15948"/>
                  </a:lnTo>
                  <a:lnTo>
                    <a:pt x="5291" y="15832"/>
                  </a:lnTo>
                  <a:lnTo>
                    <a:pt x="5407" y="15755"/>
                  </a:lnTo>
                  <a:lnTo>
                    <a:pt x="5523" y="15716"/>
                  </a:lnTo>
                  <a:lnTo>
                    <a:pt x="5639" y="15755"/>
                  </a:lnTo>
                  <a:lnTo>
                    <a:pt x="5793" y="15832"/>
                  </a:lnTo>
                  <a:lnTo>
                    <a:pt x="5948" y="15948"/>
                  </a:lnTo>
                  <a:lnTo>
                    <a:pt x="6064" y="16141"/>
                  </a:lnTo>
                  <a:lnTo>
                    <a:pt x="6257" y="16373"/>
                  </a:lnTo>
                  <a:lnTo>
                    <a:pt x="6102" y="16411"/>
                  </a:lnTo>
                  <a:lnTo>
                    <a:pt x="6025" y="16450"/>
                  </a:lnTo>
                  <a:lnTo>
                    <a:pt x="6025" y="16566"/>
                  </a:lnTo>
                  <a:lnTo>
                    <a:pt x="6064" y="16643"/>
                  </a:lnTo>
                  <a:lnTo>
                    <a:pt x="6141" y="16643"/>
                  </a:lnTo>
                  <a:lnTo>
                    <a:pt x="6913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30" y="15716"/>
                  </a:lnTo>
                  <a:lnTo>
                    <a:pt x="9616" y="15485"/>
                  </a:lnTo>
                  <a:lnTo>
                    <a:pt x="9964" y="15253"/>
                  </a:lnTo>
                  <a:lnTo>
                    <a:pt x="10273" y="15021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2" y="14172"/>
                  </a:lnTo>
                  <a:lnTo>
                    <a:pt x="11354" y="13824"/>
                  </a:lnTo>
                  <a:lnTo>
                    <a:pt x="11547" y="13515"/>
                  </a:lnTo>
                  <a:lnTo>
                    <a:pt x="11547" y="13438"/>
                  </a:lnTo>
                  <a:lnTo>
                    <a:pt x="11547" y="13361"/>
                  </a:lnTo>
                  <a:lnTo>
                    <a:pt x="11508" y="13284"/>
                  </a:lnTo>
                  <a:lnTo>
                    <a:pt x="11431" y="13245"/>
                  </a:lnTo>
                  <a:lnTo>
                    <a:pt x="11238" y="13245"/>
                  </a:lnTo>
                  <a:lnTo>
                    <a:pt x="11161" y="13322"/>
                  </a:lnTo>
                  <a:lnTo>
                    <a:pt x="10968" y="13670"/>
                  </a:lnTo>
                  <a:lnTo>
                    <a:pt x="10775" y="13554"/>
                  </a:lnTo>
                  <a:lnTo>
                    <a:pt x="10659" y="13438"/>
                  </a:lnTo>
                  <a:lnTo>
                    <a:pt x="10620" y="13284"/>
                  </a:lnTo>
                  <a:lnTo>
                    <a:pt x="10581" y="13168"/>
                  </a:lnTo>
                  <a:lnTo>
                    <a:pt x="10620" y="13013"/>
                  </a:lnTo>
                  <a:lnTo>
                    <a:pt x="10659" y="12859"/>
                  </a:lnTo>
                  <a:lnTo>
                    <a:pt x="10852" y="12627"/>
                  </a:lnTo>
                  <a:lnTo>
                    <a:pt x="10929" y="12473"/>
                  </a:lnTo>
                  <a:lnTo>
                    <a:pt x="11045" y="12357"/>
                  </a:lnTo>
                  <a:lnTo>
                    <a:pt x="11122" y="12318"/>
                  </a:lnTo>
                  <a:lnTo>
                    <a:pt x="11238" y="12280"/>
                  </a:lnTo>
                  <a:close/>
                  <a:moveTo>
                    <a:pt x="426" y="0"/>
                  </a:moveTo>
                  <a:lnTo>
                    <a:pt x="349" y="39"/>
                  </a:lnTo>
                  <a:lnTo>
                    <a:pt x="271" y="116"/>
                  </a:lnTo>
                  <a:lnTo>
                    <a:pt x="233" y="193"/>
                  </a:lnTo>
                  <a:lnTo>
                    <a:pt x="78" y="2587"/>
                  </a:lnTo>
                  <a:lnTo>
                    <a:pt x="40" y="3012"/>
                  </a:lnTo>
                  <a:lnTo>
                    <a:pt x="1" y="3475"/>
                  </a:lnTo>
                  <a:lnTo>
                    <a:pt x="40" y="3900"/>
                  </a:lnTo>
                  <a:lnTo>
                    <a:pt x="117" y="4325"/>
                  </a:lnTo>
                  <a:lnTo>
                    <a:pt x="233" y="4518"/>
                  </a:lnTo>
                  <a:lnTo>
                    <a:pt x="349" y="4750"/>
                  </a:lnTo>
                  <a:lnTo>
                    <a:pt x="619" y="5175"/>
                  </a:lnTo>
                  <a:lnTo>
                    <a:pt x="1237" y="5985"/>
                  </a:lnTo>
                  <a:lnTo>
                    <a:pt x="2665" y="7955"/>
                  </a:lnTo>
                  <a:lnTo>
                    <a:pt x="5446" y="11816"/>
                  </a:lnTo>
                  <a:lnTo>
                    <a:pt x="6874" y="13747"/>
                  </a:lnTo>
                  <a:lnTo>
                    <a:pt x="8342" y="15639"/>
                  </a:lnTo>
                  <a:lnTo>
                    <a:pt x="7492" y="15987"/>
                  </a:lnTo>
                  <a:lnTo>
                    <a:pt x="6643" y="16257"/>
                  </a:lnTo>
                  <a:lnTo>
                    <a:pt x="6643" y="16257"/>
                  </a:lnTo>
                  <a:lnTo>
                    <a:pt x="6681" y="16102"/>
                  </a:lnTo>
                  <a:lnTo>
                    <a:pt x="6681" y="15948"/>
                  </a:lnTo>
                  <a:lnTo>
                    <a:pt x="6643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4" y="15369"/>
                  </a:lnTo>
                  <a:lnTo>
                    <a:pt x="6179" y="15292"/>
                  </a:lnTo>
                  <a:lnTo>
                    <a:pt x="6025" y="15253"/>
                  </a:lnTo>
                  <a:lnTo>
                    <a:pt x="5716" y="15253"/>
                  </a:lnTo>
                  <a:lnTo>
                    <a:pt x="5484" y="15292"/>
                  </a:lnTo>
                  <a:lnTo>
                    <a:pt x="5214" y="15407"/>
                  </a:lnTo>
                  <a:lnTo>
                    <a:pt x="5021" y="15600"/>
                  </a:lnTo>
                  <a:lnTo>
                    <a:pt x="4828" y="15794"/>
                  </a:lnTo>
                  <a:lnTo>
                    <a:pt x="4712" y="16025"/>
                  </a:lnTo>
                  <a:lnTo>
                    <a:pt x="4596" y="16296"/>
                  </a:lnTo>
                  <a:lnTo>
                    <a:pt x="4596" y="16566"/>
                  </a:lnTo>
                  <a:lnTo>
                    <a:pt x="4635" y="16991"/>
                  </a:lnTo>
                  <a:lnTo>
                    <a:pt x="4751" y="17300"/>
                  </a:lnTo>
                  <a:lnTo>
                    <a:pt x="4905" y="17531"/>
                  </a:lnTo>
                  <a:lnTo>
                    <a:pt x="5098" y="17724"/>
                  </a:lnTo>
                  <a:lnTo>
                    <a:pt x="5368" y="17840"/>
                  </a:lnTo>
                  <a:lnTo>
                    <a:pt x="5677" y="17917"/>
                  </a:lnTo>
                  <a:lnTo>
                    <a:pt x="6025" y="17956"/>
                  </a:lnTo>
                  <a:lnTo>
                    <a:pt x="6372" y="17917"/>
                  </a:lnTo>
                  <a:lnTo>
                    <a:pt x="6720" y="17840"/>
                  </a:lnTo>
                  <a:lnTo>
                    <a:pt x="7106" y="17763"/>
                  </a:lnTo>
                  <a:lnTo>
                    <a:pt x="7878" y="17531"/>
                  </a:lnTo>
                  <a:lnTo>
                    <a:pt x="8573" y="17222"/>
                  </a:lnTo>
                  <a:lnTo>
                    <a:pt x="9153" y="16952"/>
                  </a:lnTo>
                  <a:lnTo>
                    <a:pt x="9230" y="16875"/>
                  </a:lnTo>
                  <a:lnTo>
                    <a:pt x="9462" y="16759"/>
                  </a:lnTo>
                  <a:lnTo>
                    <a:pt x="10234" y="16257"/>
                  </a:lnTo>
                  <a:lnTo>
                    <a:pt x="10813" y="17106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4"/>
                  </a:lnTo>
                  <a:lnTo>
                    <a:pt x="12280" y="19037"/>
                  </a:lnTo>
                  <a:lnTo>
                    <a:pt x="12203" y="18883"/>
                  </a:lnTo>
                  <a:lnTo>
                    <a:pt x="11817" y="18149"/>
                  </a:lnTo>
                  <a:lnTo>
                    <a:pt x="11392" y="17454"/>
                  </a:lnTo>
                  <a:lnTo>
                    <a:pt x="10929" y="16759"/>
                  </a:lnTo>
                  <a:lnTo>
                    <a:pt x="10466" y="16102"/>
                  </a:lnTo>
                  <a:lnTo>
                    <a:pt x="10968" y="15716"/>
                  </a:lnTo>
                  <a:lnTo>
                    <a:pt x="11470" y="15253"/>
                  </a:lnTo>
                  <a:lnTo>
                    <a:pt x="11894" y="14790"/>
                  </a:lnTo>
                  <a:lnTo>
                    <a:pt x="12126" y="14558"/>
                  </a:lnTo>
                  <a:lnTo>
                    <a:pt x="12280" y="14288"/>
                  </a:lnTo>
                  <a:lnTo>
                    <a:pt x="12435" y="14056"/>
                  </a:lnTo>
                  <a:lnTo>
                    <a:pt x="12512" y="13786"/>
                  </a:lnTo>
                  <a:lnTo>
                    <a:pt x="12589" y="13554"/>
                  </a:lnTo>
                  <a:lnTo>
                    <a:pt x="12628" y="13284"/>
                  </a:lnTo>
                  <a:lnTo>
                    <a:pt x="12589" y="13052"/>
                  </a:lnTo>
                  <a:lnTo>
                    <a:pt x="12512" y="12820"/>
                  </a:lnTo>
                  <a:lnTo>
                    <a:pt x="12358" y="12589"/>
                  </a:lnTo>
                  <a:lnTo>
                    <a:pt x="12165" y="12357"/>
                  </a:lnTo>
                  <a:lnTo>
                    <a:pt x="11972" y="12202"/>
                  </a:lnTo>
                  <a:lnTo>
                    <a:pt x="11740" y="12087"/>
                  </a:lnTo>
                  <a:lnTo>
                    <a:pt x="11470" y="12009"/>
                  </a:lnTo>
                  <a:lnTo>
                    <a:pt x="11238" y="12009"/>
                  </a:lnTo>
                  <a:lnTo>
                    <a:pt x="10968" y="12048"/>
                  </a:lnTo>
                  <a:lnTo>
                    <a:pt x="10736" y="12125"/>
                  </a:lnTo>
                  <a:lnTo>
                    <a:pt x="10543" y="12280"/>
                  </a:lnTo>
                  <a:lnTo>
                    <a:pt x="10388" y="12511"/>
                  </a:lnTo>
                  <a:lnTo>
                    <a:pt x="10311" y="12704"/>
                  </a:lnTo>
                  <a:lnTo>
                    <a:pt x="10273" y="12897"/>
                  </a:lnTo>
                  <a:lnTo>
                    <a:pt x="10273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20" y="13786"/>
                  </a:lnTo>
                  <a:lnTo>
                    <a:pt x="10813" y="13901"/>
                  </a:lnTo>
                  <a:lnTo>
                    <a:pt x="10504" y="14249"/>
                  </a:lnTo>
                  <a:lnTo>
                    <a:pt x="10157" y="14597"/>
                  </a:lnTo>
                  <a:lnTo>
                    <a:pt x="9771" y="14867"/>
                  </a:lnTo>
                  <a:lnTo>
                    <a:pt x="9431" y="15083"/>
                  </a:lnTo>
                  <a:lnTo>
                    <a:pt x="9431" y="15083"/>
                  </a:lnTo>
                  <a:lnTo>
                    <a:pt x="9462" y="15021"/>
                  </a:lnTo>
                  <a:lnTo>
                    <a:pt x="9500" y="14944"/>
                  </a:lnTo>
                  <a:lnTo>
                    <a:pt x="9462" y="14828"/>
                  </a:lnTo>
                  <a:lnTo>
                    <a:pt x="5716" y="5754"/>
                  </a:lnTo>
                  <a:lnTo>
                    <a:pt x="4789" y="3475"/>
                  </a:lnTo>
                  <a:lnTo>
                    <a:pt x="4364" y="2471"/>
                  </a:lnTo>
                  <a:lnTo>
                    <a:pt x="4133" y="1969"/>
                  </a:lnTo>
                  <a:lnTo>
                    <a:pt x="3978" y="1738"/>
                  </a:lnTo>
                  <a:lnTo>
                    <a:pt x="3824" y="1545"/>
                  </a:lnTo>
                  <a:lnTo>
                    <a:pt x="3515" y="1236"/>
                  </a:lnTo>
                  <a:lnTo>
                    <a:pt x="3129" y="965"/>
                  </a:lnTo>
                  <a:lnTo>
                    <a:pt x="2743" y="772"/>
                  </a:lnTo>
                  <a:lnTo>
                    <a:pt x="2279" y="541"/>
                  </a:lnTo>
                  <a:lnTo>
                    <a:pt x="1816" y="386"/>
                  </a:lnTo>
                  <a:lnTo>
                    <a:pt x="1391" y="232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19"/>
            <p:cNvSpPr/>
            <p:nvPr/>
          </p:nvSpPr>
          <p:spPr>
            <a:xfrm>
              <a:off x="5383550" y="11801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2"/>
                  </a:lnTo>
                  <a:lnTo>
                    <a:pt x="1583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2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19"/>
            <p:cNvSpPr/>
            <p:nvPr/>
          </p:nvSpPr>
          <p:spPr>
            <a:xfrm>
              <a:off x="1657200" y="1227450"/>
              <a:ext cx="61825" cy="90775"/>
            </a:xfrm>
            <a:custGeom>
              <a:avLst/>
              <a:gdLst/>
              <a:ahLst/>
              <a:cxnLst/>
              <a:rect l="l" t="t" r="r" b="b"/>
              <a:pathLst>
                <a:path w="2473" h="3631" extrusionOk="0">
                  <a:moveTo>
                    <a:pt x="1198" y="0"/>
                  </a:moveTo>
                  <a:lnTo>
                    <a:pt x="1082" y="39"/>
                  </a:lnTo>
                  <a:lnTo>
                    <a:pt x="1005" y="39"/>
                  </a:lnTo>
                  <a:lnTo>
                    <a:pt x="966" y="116"/>
                  </a:lnTo>
                  <a:lnTo>
                    <a:pt x="966" y="194"/>
                  </a:lnTo>
                  <a:lnTo>
                    <a:pt x="966" y="232"/>
                  </a:lnTo>
                  <a:lnTo>
                    <a:pt x="850" y="271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5" y="618"/>
                  </a:lnTo>
                  <a:lnTo>
                    <a:pt x="773" y="657"/>
                  </a:lnTo>
                  <a:lnTo>
                    <a:pt x="850" y="734"/>
                  </a:lnTo>
                  <a:lnTo>
                    <a:pt x="1082" y="811"/>
                  </a:lnTo>
                  <a:lnTo>
                    <a:pt x="1275" y="966"/>
                  </a:lnTo>
                  <a:lnTo>
                    <a:pt x="1468" y="1120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70" y="2163"/>
                  </a:lnTo>
                  <a:lnTo>
                    <a:pt x="1932" y="2472"/>
                  </a:lnTo>
                  <a:lnTo>
                    <a:pt x="1816" y="2742"/>
                  </a:lnTo>
                  <a:lnTo>
                    <a:pt x="1739" y="2897"/>
                  </a:lnTo>
                  <a:lnTo>
                    <a:pt x="1661" y="2974"/>
                  </a:lnTo>
                  <a:lnTo>
                    <a:pt x="1545" y="3090"/>
                  </a:lnTo>
                  <a:lnTo>
                    <a:pt x="1391" y="3128"/>
                  </a:lnTo>
                  <a:lnTo>
                    <a:pt x="1237" y="3167"/>
                  </a:lnTo>
                  <a:lnTo>
                    <a:pt x="1043" y="3128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626"/>
                  </a:lnTo>
                  <a:lnTo>
                    <a:pt x="928" y="2472"/>
                  </a:lnTo>
                  <a:lnTo>
                    <a:pt x="1082" y="2356"/>
                  </a:lnTo>
                  <a:lnTo>
                    <a:pt x="1159" y="2279"/>
                  </a:lnTo>
                  <a:lnTo>
                    <a:pt x="1159" y="2163"/>
                  </a:lnTo>
                  <a:lnTo>
                    <a:pt x="1159" y="2047"/>
                  </a:lnTo>
                  <a:lnTo>
                    <a:pt x="1082" y="1970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52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63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48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60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630"/>
                  </a:lnTo>
                  <a:lnTo>
                    <a:pt x="1275" y="3630"/>
                  </a:lnTo>
                  <a:lnTo>
                    <a:pt x="1507" y="3592"/>
                  </a:lnTo>
                  <a:lnTo>
                    <a:pt x="1700" y="3514"/>
                  </a:lnTo>
                  <a:lnTo>
                    <a:pt x="1854" y="3437"/>
                  </a:lnTo>
                  <a:lnTo>
                    <a:pt x="2047" y="3244"/>
                  </a:lnTo>
                  <a:lnTo>
                    <a:pt x="2202" y="3090"/>
                  </a:lnTo>
                  <a:lnTo>
                    <a:pt x="2318" y="2897"/>
                  </a:lnTo>
                  <a:lnTo>
                    <a:pt x="2395" y="2703"/>
                  </a:lnTo>
                  <a:lnTo>
                    <a:pt x="2434" y="2472"/>
                  </a:lnTo>
                  <a:lnTo>
                    <a:pt x="2472" y="2279"/>
                  </a:lnTo>
                  <a:lnTo>
                    <a:pt x="2434" y="2047"/>
                  </a:lnTo>
                  <a:lnTo>
                    <a:pt x="2395" y="1815"/>
                  </a:lnTo>
                  <a:lnTo>
                    <a:pt x="2318" y="1622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19"/>
            <p:cNvSpPr/>
            <p:nvPr/>
          </p:nvSpPr>
          <p:spPr>
            <a:xfrm>
              <a:off x="6055450" y="1230350"/>
              <a:ext cx="302175" cy="155450"/>
            </a:xfrm>
            <a:custGeom>
              <a:avLst/>
              <a:gdLst/>
              <a:ahLst/>
              <a:cxnLst/>
              <a:rect l="l" t="t" r="r" b="b"/>
              <a:pathLst>
                <a:path w="12087" h="6218" extrusionOk="0">
                  <a:moveTo>
                    <a:pt x="11739" y="0"/>
                  </a:moveTo>
                  <a:lnTo>
                    <a:pt x="11662" y="39"/>
                  </a:lnTo>
                  <a:lnTo>
                    <a:pt x="11585" y="78"/>
                  </a:lnTo>
                  <a:lnTo>
                    <a:pt x="11507" y="116"/>
                  </a:lnTo>
                  <a:lnTo>
                    <a:pt x="11469" y="232"/>
                  </a:lnTo>
                  <a:lnTo>
                    <a:pt x="11469" y="309"/>
                  </a:lnTo>
                  <a:lnTo>
                    <a:pt x="11507" y="425"/>
                  </a:lnTo>
                  <a:lnTo>
                    <a:pt x="11585" y="580"/>
                  </a:lnTo>
                  <a:lnTo>
                    <a:pt x="11623" y="773"/>
                  </a:lnTo>
                  <a:lnTo>
                    <a:pt x="11585" y="966"/>
                  </a:lnTo>
                  <a:lnTo>
                    <a:pt x="11507" y="1120"/>
                  </a:lnTo>
                  <a:lnTo>
                    <a:pt x="11392" y="1275"/>
                  </a:lnTo>
                  <a:lnTo>
                    <a:pt x="11276" y="1429"/>
                  </a:lnTo>
                  <a:lnTo>
                    <a:pt x="10928" y="1738"/>
                  </a:lnTo>
                  <a:lnTo>
                    <a:pt x="10503" y="2008"/>
                  </a:lnTo>
                  <a:lnTo>
                    <a:pt x="10079" y="2240"/>
                  </a:lnTo>
                  <a:lnTo>
                    <a:pt x="9422" y="2587"/>
                  </a:lnTo>
                  <a:lnTo>
                    <a:pt x="9036" y="2781"/>
                  </a:lnTo>
                  <a:lnTo>
                    <a:pt x="9036" y="2703"/>
                  </a:lnTo>
                  <a:lnTo>
                    <a:pt x="8959" y="2626"/>
                  </a:lnTo>
                  <a:lnTo>
                    <a:pt x="8495" y="2201"/>
                  </a:lnTo>
                  <a:lnTo>
                    <a:pt x="8109" y="1699"/>
                  </a:lnTo>
                  <a:lnTo>
                    <a:pt x="7839" y="1892"/>
                  </a:lnTo>
                  <a:lnTo>
                    <a:pt x="7993" y="2201"/>
                  </a:lnTo>
                  <a:lnTo>
                    <a:pt x="8187" y="2510"/>
                  </a:lnTo>
                  <a:lnTo>
                    <a:pt x="8418" y="2781"/>
                  </a:lnTo>
                  <a:lnTo>
                    <a:pt x="8650" y="2974"/>
                  </a:lnTo>
                  <a:lnTo>
                    <a:pt x="7607" y="3514"/>
                  </a:lnTo>
                  <a:lnTo>
                    <a:pt x="6565" y="3978"/>
                  </a:lnTo>
                  <a:lnTo>
                    <a:pt x="5252" y="4518"/>
                  </a:lnTo>
                  <a:lnTo>
                    <a:pt x="3939" y="4982"/>
                  </a:lnTo>
                  <a:lnTo>
                    <a:pt x="3669" y="5059"/>
                  </a:lnTo>
                  <a:lnTo>
                    <a:pt x="3707" y="4711"/>
                  </a:lnTo>
                  <a:lnTo>
                    <a:pt x="3630" y="4364"/>
                  </a:lnTo>
                  <a:lnTo>
                    <a:pt x="3514" y="4055"/>
                  </a:lnTo>
                  <a:lnTo>
                    <a:pt x="3321" y="3707"/>
                  </a:lnTo>
                  <a:lnTo>
                    <a:pt x="3012" y="3900"/>
                  </a:lnTo>
                  <a:lnTo>
                    <a:pt x="3128" y="4171"/>
                  </a:lnTo>
                  <a:lnTo>
                    <a:pt x="3205" y="4441"/>
                  </a:lnTo>
                  <a:lnTo>
                    <a:pt x="3244" y="4866"/>
                  </a:lnTo>
                  <a:lnTo>
                    <a:pt x="3244" y="5252"/>
                  </a:lnTo>
                  <a:lnTo>
                    <a:pt x="2356" y="5522"/>
                  </a:lnTo>
                  <a:lnTo>
                    <a:pt x="1892" y="5638"/>
                  </a:lnTo>
                  <a:lnTo>
                    <a:pt x="1429" y="5677"/>
                  </a:lnTo>
                  <a:lnTo>
                    <a:pt x="1043" y="5715"/>
                  </a:lnTo>
                  <a:lnTo>
                    <a:pt x="850" y="5715"/>
                  </a:lnTo>
                  <a:lnTo>
                    <a:pt x="695" y="5677"/>
                  </a:lnTo>
                  <a:lnTo>
                    <a:pt x="579" y="5599"/>
                  </a:lnTo>
                  <a:lnTo>
                    <a:pt x="464" y="5522"/>
                  </a:lnTo>
                  <a:lnTo>
                    <a:pt x="386" y="5406"/>
                  </a:lnTo>
                  <a:lnTo>
                    <a:pt x="348" y="5291"/>
                  </a:lnTo>
                  <a:lnTo>
                    <a:pt x="309" y="5213"/>
                  </a:lnTo>
                  <a:lnTo>
                    <a:pt x="270" y="5175"/>
                  </a:lnTo>
                  <a:lnTo>
                    <a:pt x="155" y="5136"/>
                  </a:lnTo>
                  <a:lnTo>
                    <a:pt x="77" y="5175"/>
                  </a:lnTo>
                  <a:lnTo>
                    <a:pt x="39" y="5213"/>
                  </a:lnTo>
                  <a:lnTo>
                    <a:pt x="0" y="5291"/>
                  </a:lnTo>
                  <a:lnTo>
                    <a:pt x="0" y="5445"/>
                  </a:lnTo>
                  <a:lnTo>
                    <a:pt x="39" y="5599"/>
                  </a:lnTo>
                  <a:lnTo>
                    <a:pt x="77" y="5754"/>
                  </a:lnTo>
                  <a:lnTo>
                    <a:pt x="155" y="5870"/>
                  </a:lnTo>
                  <a:lnTo>
                    <a:pt x="232" y="5947"/>
                  </a:lnTo>
                  <a:lnTo>
                    <a:pt x="309" y="6024"/>
                  </a:lnTo>
                  <a:lnTo>
                    <a:pt x="541" y="6140"/>
                  </a:lnTo>
                  <a:lnTo>
                    <a:pt x="811" y="6179"/>
                  </a:lnTo>
                  <a:lnTo>
                    <a:pt x="1120" y="6217"/>
                  </a:lnTo>
                  <a:lnTo>
                    <a:pt x="1429" y="6179"/>
                  </a:lnTo>
                  <a:lnTo>
                    <a:pt x="1699" y="6140"/>
                  </a:lnTo>
                  <a:lnTo>
                    <a:pt x="2896" y="5831"/>
                  </a:lnTo>
                  <a:lnTo>
                    <a:pt x="4093" y="5445"/>
                  </a:lnTo>
                  <a:lnTo>
                    <a:pt x="5290" y="5020"/>
                  </a:lnTo>
                  <a:lnTo>
                    <a:pt x="6449" y="4557"/>
                  </a:lnTo>
                  <a:lnTo>
                    <a:pt x="7530" y="4093"/>
                  </a:lnTo>
                  <a:lnTo>
                    <a:pt x="8573" y="3591"/>
                  </a:lnTo>
                  <a:lnTo>
                    <a:pt x="9615" y="3051"/>
                  </a:lnTo>
                  <a:lnTo>
                    <a:pt x="10619" y="2472"/>
                  </a:lnTo>
                  <a:lnTo>
                    <a:pt x="10928" y="2279"/>
                  </a:lnTo>
                  <a:lnTo>
                    <a:pt x="11276" y="2047"/>
                  </a:lnTo>
                  <a:lnTo>
                    <a:pt x="11546" y="1777"/>
                  </a:lnTo>
                  <a:lnTo>
                    <a:pt x="11816" y="1506"/>
                  </a:lnTo>
                  <a:lnTo>
                    <a:pt x="12009" y="1197"/>
                  </a:lnTo>
                  <a:lnTo>
                    <a:pt x="12048" y="1043"/>
                  </a:lnTo>
                  <a:lnTo>
                    <a:pt x="12087" y="888"/>
                  </a:lnTo>
                  <a:lnTo>
                    <a:pt x="12087" y="695"/>
                  </a:lnTo>
                  <a:lnTo>
                    <a:pt x="12048" y="502"/>
                  </a:lnTo>
                  <a:lnTo>
                    <a:pt x="12009" y="309"/>
                  </a:lnTo>
                  <a:lnTo>
                    <a:pt x="11894" y="116"/>
                  </a:lnTo>
                  <a:lnTo>
                    <a:pt x="11816" y="39"/>
                  </a:lnTo>
                  <a:lnTo>
                    <a:pt x="1173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19"/>
            <p:cNvSpPr/>
            <p:nvPr/>
          </p:nvSpPr>
          <p:spPr>
            <a:xfrm>
              <a:off x="4272400" y="1236125"/>
              <a:ext cx="61800" cy="89825"/>
            </a:xfrm>
            <a:custGeom>
              <a:avLst/>
              <a:gdLst/>
              <a:ahLst/>
              <a:cxnLst/>
              <a:rect l="l" t="t" r="r" b="b"/>
              <a:pathLst>
                <a:path w="2472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4" y="349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1" y="1932"/>
                  </a:lnTo>
                  <a:lnTo>
                    <a:pt x="1931" y="2163"/>
                  </a:lnTo>
                  <a:lnTo>
                    <a:pt x="1931" y="2434"/>
                  </a:lnTo>
                  <a:lnTo>
                    <a:pt x="1815" y="2743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43"/>
                  </a:lnTo>
                  <a:lnTo>
                    <a:pt x="850" y="2588"/>
                  </a:lnTo>
                  <a:lnTo>
                    <a:pt x="927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0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5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5" y="2356"/>
                  </a:lnTo>
                  <a:lnTo>
                    <a:pt x="348" y="2627"/>
                  </a:lnTo>
                  <a:lnTo>
                    <a:pt x="309" y="2897"/>
                  </a:lnTo>
                  <a:lnTo>
                    <a:pt x="348" y="3052"/>
                  </a:lnTo>
                  <a:lnTo>
                    <a:pt x="425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7" y="2858"/>
                  </a:lnTo>
                  <a:lnTo>
                    <a:pt x="2395" y="2665"/>
                  </a:lnTo>
                  <a:lnTo>
                    <a:pt x="2433" y="2472"/>
                  </a:lnTo>
                  <a:lnTo>
                    <a:pt x="2472" y="2241"/>
                  </a:lnTo>
                  <a:lnTo>
                    <a:pt x="2433" y="2009"/>
                  </a:lnTo>
                  <a:lnTo>
                    <a:pt x="2395" y="1816"/>
                  </a:lnTo>
                  <a:lnTo>
                    <a:pt x="2317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19"/>
            <p:cNvSpPr/>
            <p:nvPr/>
          </p:nvSpPr>
          <p:spPr>
            <a:xfrm>
              <a:off x="799000" y="1245800"/>
              <a:ext cx="106200" cy="124550"/>
            </a:xfrm>
            <a:custGeom>
              <a:avLst/>
              <a:gdLst/>
              <a:ahLst/>
              <a:cxnLst/>
              <a:rect l="l" t="t" r="r" b="b"/>
              <a:pathLst>
                <a:path w="4248" h="4982" extrusionOk="0">
                  <a:moveTo>
                    <a:pt x="3862" y="0"/>
                  </a:moveTo>
                  <a:lnTo>
                    <a:pt x="3591" y="579"/>
                  </a:lnTo>
                  <a:lnTo>
                    <a:pt x="3244" y="1159"/>
                  </a:lnTo>
                  <a:lnTo>
                    <a:pt x="2896" y="1699"/>
                  </a:lnTo>
                  <a:lnTo>
                    <a:pt x="2510" y="2201"/>
                  </a:lnTo>
                  <a:lnTo>
                    <a:pt x="1931" y="2858"/>
                  </a:lnTo>
                  <a:lnTo>
                    <a:pt x="1313" y="3475"/>
                  </a:lnTo>
                  <a:lnTo>
                    <a:pt x="1004" y="3784"/>
                  </a:lnTo>
                  <a:lnTo>
                    <a:pt x="657" y="4016"/>
                  </a:lnTo>
                  <a:lnTo>
                    <a:pt x="309" y="4286"/>
                  </a:lnTo>
                  <a:lnTo>
                    <a:pt x="0" y="4595"/>
                  </a:lnTo>
                  <a:lnTo>
                    <a:pt x="39" y="4981"/>
                  </a:lnTo>
                  <a:lnTo>
                    <a:pt x="155" y="4981"/>
                  </a:lnTo>
                  <a:lnTo>
                    <a:pt x="541" y="4788"/>
                  </a:lnTo>
                  <a:lnTo>
                    <a:pt x="927" y="4557"/>
                  </a:lnTo>
                  <a:lnTo>
                    <a:pt x="1313" y="4248"/>
                  </a:lnTo>
                  <a:lnTo>
                    <a:pt x="1699" y="3939"/>
                  </a:lnTo>
                  <a:lnTo>
                    <a:pt x="2008" y="3591"/>
                  </a:lnTo>
                  <a:lnTo>
                    <a:pt x="2356" y="3205"/>
                  </a:lnTo>
                  <a:lnTo>
                    <a:pt x="2896" y="2510"/>
                  </a:lnTo>
                  <a:lnTo>
                    <a:pt x="3321" y="1969"/>
                  </a:lnTo>
                  <a:lnTo>
                    <a:pt x="3669" y="1390"/>
                  </a:lnTo>
                  <a:lnTo>
                    <a:pt x="3978" y="811"/>
                  </a:lnTo>
                  <a:lnTo>
                    <a:pt x="4248" y="193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19"/>
            <p:cNvSpPr/>
            <p:nvPr/>
          </p:nvSpPr>
          <p:spPr>
            <a:xfrm>
              <a:off x="747825" y="12477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5" y="271"/>
                  </a:move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7"/>
                  </a:lnTo>
                  <a:lnTo>
                    <a:pt x="1545" y="1313"/>
                  </a:lnTo>
                  <a:lnTo>
                    <a:pt x="1429" y="1391"/>
                  </a:lnTo>
                  <a:lnTo>
                    <a:pt x="1352" y="1468"/>
                  </a:lnTo>
                  <a:lnTo>
                    <a:pt x="1198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468"/>
                  </a:lnTo>
                  <a:lnTo>
                    <a:pt x="580" y="1429"/>
                  </a:lnTo>
                  <a:lnTo>
                    <a:pt x="503" y="1313"/>
                  </a:lnTo>
                  <a:lnTo>
                    <a:pt x="464" y="1197"/>
                  </a:lnTo>
                  <a:lnTo>
                    <a:pt x="425" y="1004"/>
                  </a:lnTo>
                  <a:lnTo>
                    <a:pt x="425" y="773"/>
                  </a:lnTo>
                  <a:lnTo>
                    <a:pt x="541" y="580"/>
                  </a:lnTo>
                  <a:lnTo>
                    <a:pt x="696" y="425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78"/>
                  </a:lnTo>
                  <a:lnTo>
                    <a:pt x="657" y="116"/>
                  </a:lnTo>
                  <a:lnTo>
                    <a:pt x="541" y="78"/>
                  </a:lnTo>
                  <a:lnTo>
                    <a:pt x="425" y="116"/>
                  </a:lnTo>
                  <a:lnTo>
                    <a:pt x="271" y="193"/>
                  </a:lnTo>
                  <a:lnTo>
                    <a:pt x="155" y="348"/>
                  </a:lnTo>
                  <a:lnTo>
                    <a:pt x="78" y="502"/>
                  </a:lnTo>
                  <a:lnTo>
                    <a:pt x="1" y="695"/>
                  </a:lnTo>
                  <a:lnTo>
                    <a:pt x="1" y="889"/>
                  </a:lnTo>
                  <a:lnTo>
                    <a:pt x="1" y="1082"/>
                  </a:lnTo>
                  <a:lnTo>
                    <a:pt x="39" y="1275"/>
                  </a:lnTo>
                  <a:lnTo>
                    <a:pt x="78" y="1429"/>
                  </a:lnTo>
                  <a:lnTo>
                    <a:pt x="194" y="1622"/>
                  </a:lnTo>
                  <a:lnTo>
                    <a:pt x="310" y="1777"/>
                  </a:lnTo>
                  <a:lnTo>
                    <a:pt x="464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043" y="2008"/>
                  </a:lnTo>
                  <a:lnTo>
                    <a:pt x="1236" y="1970"/>
                  </a:lnTo>
                  <a:lnTo>
                    <a:pt x="1429" y="1892"/>
                  </a:lnTo>
                  <a:lnTo>
                    <a:pt x="1584" y="1815"/>
                  </a:lnTo>
                  <a:lnTo>
                    <a:pt x="1738" y="1699"/>
                  </a:lnTo>
                  <a:lnTo>
                    <a:pt x="1893" y="1545"/>
                  </a:lnTo>
                  <a:lnTo>
                    <a:pt x="1970" y="1352"/>
                  </a:lnTo>
                  <a:lnTo>
                    <a:pt x="2047" y="1197"/>
                  </a:lnTo>
                  <a:lnTo>
                    <a:pt x="2086" y="1004"/>
                  </a:lnTo>
                  <a:lnTo>
                    <a:pt x="2047" y="811"/>
                  </a:lnTo>
                  <a:lnTo>
                    <a:pt x="1970" y="580"/>
                  </a:lnTo>
                  <a:lnTo>
                    <a:pt x="1893" y="425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78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19"/>
            <p:cNvSpPr/>
            <p:nvPr/>
          </p:nvSpPr>
          <p:spPr>
            <a:xfrm>
              <a:off x="1261400" y="125255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194"/>
                  </a:lnTo>
                  <a:lnTo>
                    <a:pt x="503" y="927"/>
                  </a:lnTo>
                  <a:lnTo>
                    <a:pt x="1043" y="1622"/>
                  </a:lnTo>
                  <a:lnTo>
                    <a:pt x="1700" y="2240"/>
                  </a:lnTo>
                  <a:lnTo>
                    <a:pt x="2356" y="2858"/>
                  </a:lnTo>
                  <a:lnTo>
                    <a:pt x="3090" y="3360"/>
                  </a:lnTo>
                  <a:lnTo>
                    <a:pt x="3901" y="3823"/>
                  </a:lnTo>
                  <a:lnTo>
                    <a:pt x="4673" y="4209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05"/>
                  </a:lnTo>
                  <a:lnTo>
                    <a:pt x="7685" y="4943"/>
                  </a:lnTo>
                  <a:lnTo>
                    <a:pt x="8110" y="4982"/>
                  </a:lnTo>
                  <a:lnTo>
                    <a:pt x="8535" y="4943"/>
                  </a:lnTo>
                  <a:lnTo>
                    <a:pt x="8998" y="4905"/>
                  </a:lnTo>
                  <a:lnTo>
                    <a:pt x="9423" y="4866"/>
                  </a:lnTo>
                  <a:lnTo>
                    <a:pt x="9848" y="4750"/>
                  </a:lnTo>
                  <a:lnTo>
                    <a:pt x="10272" y="4634"/>
                  </a:lnTo>
                  <a:lnTo>
                    <a:pt x="10658" y="4480"/>
                  </a:lnTo>
                  <a:lnTo>
                    <a:pt x="11083" y="4325"/>
                  </a:lnTo>
                  <a:lnTo>
                    <a:pt x="11469" y="4094"/>
                  </a:lnTo>
                  <a:lnTo>
                    <a:pt x="11856" y="3862"/>
                  </a:lnTo>
                  <a:lnTo>
                    <a:pt x="12242" y="3592"/>
                  </a:lnTo>
                  <a:lnTo>
                    <a:pt x="12319" y="3514"/>
                  </a:lnTo>
                  <a:lnTo>
                    <a:pt x="12435" y="3167"/>
                  </a:lnTo>
                  <a:lnTo>
                    <a:pt x="12280" y="3167"/>
                  </a:lnTo>
                  <a:lnTo>
                    <a:pt x="12203" y="3128"/>
                  </a:lnTo>
                  <a:lnTo>
                    <a:pt x="12126" y="3090"/>
                  </a:lnTo>
                  <a:lnTo>
                    <a:pt x="12010" y="3128"/>
                  </a:lnTo>
                  <a:lnTo>
                    <a:pt x="11933" y="3167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03"/>
                  </a:lnTo>
                  <a:lnTo>
                    <a:pt x="8342" y="4441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3" y="4325"/>
                  </a:lnTo>
                  <a:lnTo>
                    <a:pt x="6218" y="4248"/>
                  </a:lnTo>
                  <a:lnTo>
                    <a:pt x="5793" y="4132"/>
                  </a:lnTo>
                  <a:lnTo>
                    <a:pt x="5407" y="4016"/>
                  </a:lnTo>
                  <a:lnTo>
                    <a:pt x="4596" y="3669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19"/>
            <p:cNvSpPr/>
            <p:nvPr/>
          </p:nvSpPr>
          <p:spPr>
            <a:xfrm>
              <a:off x="1569350" y="1258350"/>
              <a:ext cx="92700" cy="136125"/>
            </a:xfrm>
            <a:custGeom>
              <a:avLst/>
              <a:gdLst/>
              <a:ahLst/>
              <a:cxnLst/>
              <a:rect l="l" t="t" r="r" b="b"/>
              <a:pathLst>
                <a:path w="3708" h="5445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67"/>
                  </a:lnTo>
                  <a:lnTo>
                    <a:pt x="1159" y="1815"/>
                  </a:lnTo>
                  <a:lnTo>
                    <a:pt x="1082" y="1892"/>
                  </a:lnTo>
                  <a:lnTo>
                    <a:pt x="1082" y="1969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201"/>
                  </a:lnTo>
                  <a:lnTo>
                    <a:pt x="812" y="2278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510"/>
                  </a:lnTo>
                  <a:lnTo>
                    <a:pt x="966" y="2549"/>
                  </a:lnTo>
                  <a:lnTo>
                    <a:pt x="1198" y="2626"/>
                  </a:lnTo>
                  <a:lnTo>
                    <a:pt x="1430" y="2703"/>
                  </a:lnTo>
                  <a:lnTo>
                    <a:pt x="1623" y="2858"/>
                  </a:lnTo>
                  <a:lnTo>
                    <a:pt x="1816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132"/>
                  </a:lnTo>
                  <a:lnTo>
                    <a:pt x="2009" y="4364"/>
                  </a:lnTo>
                  <a:lnTo>
                    <a:pt x="1893" y="4557"/>
                  </a:lnTo>
                  <a:lnTo>
                    <a:pt x="1739" y="4711"/>
                  </a:lnTo>
                  <a:lnTo>
                    <a:pt x="1545" y="4866"/>
                  </a:lnTo>
                  <a:lnTo>
                    <a:pt x="1314" y="4943"/>
                  </a:lnTo>
                  <a:lnTo>
                    <a:pt x="1198" y="4981"/>
                  </a:lnTo>
                  <a:lnTo>
                    <a:pt x="1082" y="4981"/>
                  </a:lnTo>
                  <a:lnTo>
                    <a:pt x="889" y="4904"/>
                  </a:lnTo>
                  <a:lnTo>
                    <a:pt x="773" y="4788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966" y="4132"/>
                  </a:lnTo>
                  <a:lnTo>
                    <a:pt x="1121" y="4093"/>
                  </a:lnTo>
                  <a:lnTo>
                    <a:pt x="1237" y="4055"/>
                  </a:lnTo>
                  <a:lnTo>
                    <a:pt x="1314" y="3939"/>
                  </a:lnTo>
                  <a:lnTo>
                    <a:pt x="1314" y="3784"/>
                  </a:lnTo>
                  <a:lnTo>
                    <a:pt x="1275" y="3746"/>
                  </a:lnTo>
                  <a:lnTo>
                    <a:pt x="1237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900"/>
                  </a:lnTo>
                  <a:lnTo>
                    <a:pt x="387" y="3977"/>
                  </a:lnTo>
                  <a:lnTo>
                    <a:pt x="310" y="4132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904"/>
                  </a:lnTo>
                  <a:lnTo>
                    <a:pt x="387" y="5097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30" y="5406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41" y="4866"/>
                  </a:lnTo>
                  <a:lnTo>
                    <a:pt x="2395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89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510"/>
                  </a:lnTo>
                  <a:lnTo>
                    <a:pt x="1739" y="2356"/>
                  </a:lnTo>
                  <a:lnTo>
                    <a:pt x="1507" y="2240"/>
                  </a:lnTo>
                  <a:lnTo>
                    <a:pt x="1275" y="2124"/>
                  </a:lnTo>
                  <a:lnTo>
                    <a:pt x="1623" y="2008"/>
                  </a:lnTo>
                  <a:lnTo>
                    <a:pt x="1932" y="1815"/>
                  </a:lnTo>
                  <a:lnTo>
                    <a:pt x="2279" y="1661"/>
                  </a:lnTo>
                  <a:lnTo>
                    <a:pt x="2549" y="1429"/>
                  </a:lnTo>
                  <a:lnTo>
                    <a:pt x="2820" y="1197"/>
                  </a:lnTo>
                  <a:lnTo>
                    <a:pt x="3129" y="966"/>
                  </a:lnTo>
                  <a:lnTo>
                    <a:pt x="3360" y="695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19"/>
            <p:cNvSpPr/>
            <p:nvPr/>
          </p:nvSpPr>
          <p:spPr>
            <a:xfrm>
              <a:off x="3876600" y="12602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9" y="3553"/>
                  </a:lnTo>
                  <a:lnTo>
                    <a:pt x="12434" y="3205"/>
                  </a:lnTo>
                  <a:lnTo>
                    <a:pt x="12357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2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6" y="4016"/>
                  </a:lnTo>
                  <a:lnTo>
                    <a:pt x="10040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5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19"/>
            <p:cNvSpPr/>
            <p:nvPr/>
          </p:nvSpPr>
          <p:spPr>
            <a:xfrm>
              <a:off x="4184550" y="1267025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1" y="2240"/>
                  </a:lnTo>
                  <a:lnTo>
                    <a:pt x="811" y="2356"/>
                  </a:lnTo>
                  <a:lnTo>
                    <a:pt x="811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0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9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6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2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2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19"/>
            <p:cNvSpPr/>
            <p:nvPr/>
          </p:nvSpPr>
          <p:spPr>
            <a:xfrm>
              <a:off x="3067625" y="1293100"/>
              <a:ext cx="105250" cy="105250"/>
            </a:xfrm>
            <a:custGeom>
              <a:avLst/>
              <a:gdLst/>
              <a:ahLst/>
              <a:cxnLst/>
              <a:rect l="l" t="t" r="r" b="b"/>
              <a:pathLst>
                <a:path w="4210" h="4210" extrusionOk="0">
                  <a:moveTo>
                    <a:pt x="2317" y="348"/>
                  </a:moveTo>
                  <a:lnTo>
                    <a:pt x="2472" y="425"/>
                  </a:lnTo>
                  <a:lnTo>
                    <a:pt x="2665" y="464"/>
                  </a:lnTo>
                  <a:lnTo>
                    <a:pt x="2819" y="579"/>
                  </a:lnTo>
                  <a:lnTo>
                    <a:pt x="2974" y="695"/>
                  </a:lnTo>
                  <a:lnTo>
                    <a:pt x="3128" y="811"/>
                  </a:lnTo>
                  <a:lnTo>
                    <a:pt x="3205" y="850"/>
                  </a:lnTo>
                  <a:lnTo>
                    <a:pt x="3360" y="1081"/>
                  </a:lnTo>
                  <a:lnTo>
                    <a:pt x="3553" y="1313"/>
                  </a:lnTo>
                  <a:lnTo>
                    <a:pt x="3669" y="1545"/>
                  </a:lnTo>
                  <a:lnTo>
                    <a:pt x="3784" y="1815"/>
                  </a:lnTo>
                  <a:lnTo>
                    <a:pt x="3823" y="2085"/>
                  </a:lnTo>
                  <a:lnTo>
                    <a:pt x="3823" y="2356"/>
                  </a:lnTo>
                  <a:lnTo>
                    <a:pt x="3784" y="2665"/>
                  </a:lnTo>
                  <a:lnTo>
                    <a:pt x="3669" y="2935"/>
                  </a:lnTo>
                  <a:lnTo>
                    <a:pt x="3476" y="3244"/>
                  </a:lnTo>
                  <a:lnTo>
                    <a:pt x="3205" y="3476"/>
                  </a:lnTo>
                  <a:lnTo>
                    <a:pt x="2896" y="3669"/>
                  </a:lnTo>
                  <a:lnTo>
                    <a:pt x="2587" y="3785"/>
                  </a:lnTo>
                  <a:lnTo>
                    <a:pt x="2201" y="3862"/>
                  </a:lnTo>
                  <a:lnTo>
                    <a:pt x="1854" y="3823"/>
                  </a:lnTo>
                  <a:lnTo>
                    <a:pt x="1506" y="3746"/>
                  </a:lnTo>
                  <a:lnTo>
                    <a:pt x="1197" y="3591"/>
                  </a:lnTo>
                  <a:lnTo>
                    <a:pt x="927" y="3398"/>
                  </a:lnTo>
                  <a:lnTo>
                    <a:pt x="695" y="3167"/>
                  </a:lnTo>
                  <a:lnTo>
                    <a:pt x="541" y="2858"/>
                  </a:lnTo>
                  <a:lnTo>
                    <a:pt x="425" y="2549"/>
                  </a:lnTo>
                  <a:lnTo>
                    <a:pt x="348" y="2240"/>
                  </a:lnTo>
                  <a:lnTo>
                    <a:pt x="348" y="1892"/>
                  </a:lnTo>
                  <a:lnTo>
                    <a:pt x="425" y="1583"/>
                  </a:lnTo>
                  <a:lnTo>
                    <a:pt x="541" y="1275"/>
                  </a:lnTo>
                  <a:lnTo>
                    <a:pt x="772" y="966"/>
                  </a:lnTo>
                  <a:lnTo>
                    <a:pt x="1081" y="695"/>
                  </a:lnTo>
                  <a:lnTo>
                    <a:pt x="1390" y="502"/>
                  </a:lnTo>
                  <a:lnTo>
                    <a:pt x="1738" y="386"/>
                  </a:lnTo>
                  <a:lnTo>
                    <a:pt x="2124" y="348"/>
                  </a:lnTo>
                  <a:close/>
                  <a:moveTo>
                    <a:pt x="1892" y="0"/>
                  </a:moveTo>
                  <a:lnTo>
                    <a:pt x="1545" y="77"/>
                  </a:lnTo>
                  <a:lnTo>
                    <a:pt x="1197" y="232"/>
                  </a:lnTo>
                  <a:lnTo>
                    <a:pt x="850" y="425"/>
                  </a:lnTo>
                  <a:lnTo>
                    <a:pt x="618" y="618"/>
                  </a:lnTo>
                  <a:lnTo>
                    <a:pt x="464" y="811"/>
                  </a:lnTo>
                  <a:lnTo>
                    <a:pt x="309" y="966"/>
                  </a:lnTo>
                  <a:lnTo>
                    <a:pt x="232" y="1159"/>
                  </a:lnTo>
                  <a:lnTo>
                    <a:pt x="116" y="1390"/>
                  </a:lnTo>
                  <a:lnTo>
                    <a:pt x="39" y="1815"/>
                  </a:lnTo>
                  <a:lnTo>
                    <a:pt x="0" y="2240"/>
                  </a:lnTo>
                  <a:lnTo>
                    <a:pt x="77" y="2665"/>
                  </a:lnTo>
                  <a:lnTo>
                    <a:pt x="232" y="3051"/>
                  </a:lnTo>
                  <a:lnTo>
                    <a:pt x="464" y="3437"/>
                  </a:lnTo>
                  <a:lnTo>
                    <a:pt x="618" y="3591"/>
                  </a:lnTo>
                  <a:lnTo>
                    <a:pt x="772" y="3746"/>
                  </a:lnTo>
                  <a:lnTo>
                    <a:pt x="1120" y="3978"/>
                  </a:lnTo>
                  <a:lnTo>
                    <a:pt x="1506" y="4132"/>
                  </a:lnTo>
                  <a:lnTo>
                    <a:pt x="1931" y="4209"/>
                  </a:lnTo>
                  <a:lnTo>
                    <a:pt x="2317" y="4209"/>
                  </a:lnTo>
                  <a:lnTo>
                    <a:pt x="2742" y="4132"/>
                  </a:lnTo>
                  <a:lnTo>
                    <a:pt x="3128" y="3978"/>
                  </a:lnTo>
                  <a:lnTo>
                    <a:pt x="3476" y="3785"/>
                  </a:lnTo>
                  <a:lnTo>
                    <a:pt x="3784" y="3476"/>
                  </a:lnTo>
                  <a:lnTo>
                    <a:pt x="3900" y="3321"/>
                  </a:lnTo>
                  <a:lnTo>
                    <a:pt x="4016" y="3128"/>
                  </a:lnTo>
                  <a:lnTo>
                    <a:pt x="4093" y="2935"/>
                  </a:lnTo>
                  <a:lnTo>
                    <a:pt x="4132" y="2703"/>
                  </a:lnTo>
                  <a:lnTo>
                    <a:pt x="4209" y="2279"/>
                  </a:lnTo>
                  <a:lnTo>
                    <a:pt x="4171" y="1854"/>
                  </a:lnTo>
                  <a:lnTo>
                    <a:pt x="4055" y="1429"/>
                  </a:lnTo>
                  <a:lnTo>
                    <a:pt x="3939" y="1236"/>
                  </a:lnTo>
                  <a:lnTo>
                    <a:pt x="3823" y="1043"/>
                  </a:lnTo>
                  <a:lnTo>
                    <a:pt x="3707" y="888"/>
                  </a:lnTo>
                  <a:lnTo>
                    <a:pt x="3553" y="734"/>
                  </a:lnTo>
                  <a:lnTo>
                    <a:pt x="3360" y="579"/>
                  </a:lnTo>
                  <a:lnTo>
                    <a:pt x="3167" y="502"/>
                  </a:lnTo>
                  <a:lnTo>
                    <a:pt x="3128" y="502"/>
                  </a:lnTo>
                  <a:lnTo>
                    <a:pt x="3051" y="348"/>
                  </a:lnTo>
                  <a:lnTo>
                    <a:pt x="2896" y="232"/>
                  </a:lnTo>
                  <a:lnTo>
                    <a:pt x="2780" y="116"/>
                  </a:lnTo>
                  <a:lnTo>
                    <a:pt x="2626" y="77"/>
                  </a:lnTo>
                  <a:lnTo>
                    <a:pt x="2433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19"/>
            <p:cNvSpPr/>
            <p:nvPr/>
          </p:nvSpPr>
          <p:spPr>
            <a:xfrm>
              <a:off x="686050" y="1295025"/>
              <a:ext cx="44425" cy="43475"/>
            </a:xfrm>
            <a:custGeom>
              <a:avLst/>
              <a:gdLst/>
              <a:ahLst/>
              <a:cxnLst/>
              <a:rect l="l" t="t" r="r" b="b"/>
              <a:pathLst>
                <a:path w="1777" h="1739" extrusionOk="0">
                  <a:moveTo>
                    <a:pt x="773" y="309"/>
                  </a:moveTo>
                  <a:lnTo>
                    <a:pt x="966" y="348"/>
                  </a:lnTo>
                  <a:lnTo>
                    <a:pt x="1159" y="464"/>
                  </a:lnTo>
                  <a:lnTo>
                    <a:pt x="1313" y="580"/>
                  </a:lnTo>
                  <a:lnTo>
                    <a:pt x="1390" y="773"/>
                  </a:lnTo>
                  <a:lnTo>
                    <a:pt x="1390" y="966"/>
                  </a:lnTo>
                  <a:lnTo>
                    <a:pt x="1352" y="1043"/>
                  </a:lnTo>
                  <a:lnTo>
                    <a:pt x="1275" y="1159"/>
                  </a:lnTo>
                  <a:lnTo>
                    <a:pt x="1197" y="1236"/>
                  </a:lnTo>
                  <a:lnTo>
                    <a:pt x="1082" y="1275"/>
                  </a:lnTo>
                  <a:lnTo>
                    <a:pt x="888" y="1352"/>
                  </a:lnTo>
                  <a:lnTo>
                    <a:pt x="695" y="1352"/>
                  </a:lnTo>
                  <a:lnTo>
                    <a:pt x="541" y="1236"/>
                  </a:lnTo>
                  <a:lnTo>
                    <a:pt x="425" y="1082"/>
                  </a:lnTo>
                  <a:lnTo>
                    <a:pt x="386" y="889"/>
                  </a:lnTo>
                  <a:lnTo>
                    <a:pt x="386" y="734"/>
                  </a:lnTo>
                  <a:lnTo>
                    <a:pt x="464" y="541"/>
                  </a:lnTo>
                  <a:lnTo>
                    <a:pt x="541" y="387"/>
                  </a:lnTo>
                  <a:lnTo>
                    <a:pt x="541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8" y="39"/>
                  </a:lnTo>
                  <a:lnTo>
                    <a:pt x="464" y="116"/>
                  </a:lnTo>
                  <a:lnTo>
                    <a:pt x="425" y="155"/>
                  </a:lnTo>
                  <a:lnTo>
                    <a:pt x="348" y="155"/>
                  </a:lnTo>
                  <a:lnTo>
                    <a:pt x="232" y="271"/>
                  </a:lnTo>
                  <a:lnTo>
                    <a:pt x="116" y="387"/>
                  </a:lnTo>
                  <a:lnTo>
                    <a:pt x="39" y="502"/>
                  </a:lnTo>
                  <a:lnTo>
                    <a:pt x="0" y="657"/>
                  </a:lnTo>
                  <a:lnTo>
                    <a:pt x="0" y="850"/>
                  </a:lnTo>
                  <a:lnTo>
                    <a:pt x="0" y="1004"/>
                  </a:lnTo>
                  <a:lnTo>
                    <a:pt x="39" y="1159"/>
                  </a:lnTo>
                  <a:lnTo>
                    <a:pt x="116" y="1313"/>
                  </a:lnTo>
                  <a:lnTo>
                    <a:pt x="193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8" y="1738"/>
                  </a:lnTo>
                  <a:lnTo>
                    <a:pt x="966" y="1738"/>
                  </a:lnTo>
                  <a:lnTo>
                    <a:pt x="1120" y="1700"/>
                  </a:lnTo>
                  <a:lnTo>
                    <a:pt x="1275" y="1622"/>
                  </a:lnTo>
                  <a:lnTo>
                    <a:pt x="1429" y="1545"/>
                  </a:lnTo>
                  <a:lnTo>
                    <a:pt x="1584" y="1391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27"/>
                  </a:lnTo>
                  <a:lnTo>
                    <a:pt x="1777" y="773"/>
                  </a:lnTo>
                  <a:lnTo>
                    <a:pt x="1738" y="580"/>
                  </a:lnTo>
                  <a:lnTo>
                    <a:pt x="1661" y="425"/>
                  </a:lnTo>
                  <a:lnTo>
                    <a:pt x="1545" y="271"/>
                  </a:lnTo>
                  <a:lnTo>
                    <a:pt x="1429" y="155"/>
                  </a:lnTo>
                  <a:lnTo>
                    <a:pt x="1275" y="78"/>
                  </a:lnTo>
                  <a:lnTo>
                    <a:pt x="1120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19"/>
            <p:cNvSpPr/>
            <p:nvPr/>
          </p:nvSpPr>
          <p:spPr>
            <a:xfrm>
              <a:off x="691825" y="1300825"/>
              <a:ext cx="114925" cy="285775"/>
            </a:xfrm>
            <a:custGeom>
              <a:avLst/>
              <a:gdLst/>
              <a:ahLst/>
              <a:cxnLst/>
              <a:rect l="l" t="t" r="r" b="b"/>
              <a:pathLst>
                <a:path w="4597" h="11431" extrusionOk="0">
                  <a:moveTo>
                    <a:pt x="3631" y="888"/>
                  </a:moveTo>
                  <a:lnTo>
                    <a:pt x="3708" y="2008"/>
                  </a:lnTo>
                  <a:lnTo>
                    <a:pt x="3824" y="3128"/>
                  </a:lnTo>
                  <a:lnTo>
                    <a:pt x="3940" y="4248"/>
                  </a:lnTo>
                  <a:lnTo>
                    <a:pt x="4017" y="5406"/>
                  </a:lnTo>
                  <a:lnTo>
                    <a:pt x="4056" y="6603"/>
                  </a:lnTo>
                  <a:lnTo>
                    <a:pt x="4056" y="7260"/>
                  </a:lnTo>
                  <a:lnTo>
                    <a:pt x="3978" y="7878"/>
                  </a:lnTo>
                  <a:lnTo>
                    <a:pt x="3901" y="8534"/>
                  </a:lnTo>
                  <a:lnTo>
                    <a:pt x="3747" y="9152"/>
                  </a:lnTo>
                  <a:lnTo>
                    <a:pt x="3515" y="9731"/>
                  </a:lnTo>
                  <a:lnTo>
                    <a:pt x="3245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2"/>
                  </a:lnTo>
                  <a:lnTo>
                    <a:pt x="1623" y="10696"/>
                  </a:lnTo>
                  <a:lnTo>
                    <a:pt x="1353" y="10503"/>
                  </a:lnTo>
                  <a:lnTo>
                    <a:pt x="1121" y="10233"/>
                  </a:lnTo>
                  <a:lnTo>
                    <a:pt x="966" y="9963"/>
                  </a:lnTo>
                  <a:lnTo>
                    <a:pt x="851" y="9692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95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9" y="4055"/>
                  </a:lnTo>
                  <a:lnTo>
                    <a:pt x="580" y="2780"/>
                  </a:lnTo>
                  <a:lnTo>
                    <a:pt x="542" y="2742"/>
                  </a:lnTo>
                  <a:lnTo>
                    <a:pt x="580" y="2742"/>
                  </a:lnTo>
                  <a:lnTo>
                    <a:pt x="1353" y="2356"/>
                  </a:lnTo>
                  <a:lnTo>
                    <a:pt x="2163" y="1931"/>
                  </a:lnTo>
                  <a:lnTo>
                    <a:pt x="2936" y="1429"/>
                  </a:lnTo>
                  <a:lnTo>
                    <a:pt x="3283" y="1159"/>
                  </a:lnTo>
                  <a:lnTo>
                    <a:pt x="3631" y="888"/>
                  </a:lnTo>
                  <a:close/>
                  <a:moveTo>
                    <a:pt x="3978" y="0"/>
                  </a:moveTo>
                  <a:lnTo>
                    <a:pt x="3901" y="39"/>
                  </a:lnTo>
                  <a:lnTo>
                    <a:pt x="3476" y="309"/>
                  </a:lnTo>
                  <a:lnTo>
                    <a:pt x="3052" y="657"/>
                  </a:lnTo>
                  <a:lnTo>
                    <a:pt x="2627" y="966"/>
                  </a:lnTo>
                  <a:lnTo>
                    <a:pt x="2202" y="1313"/>
                  </a:lnTo>
                  <a:lnTo>
                    <a:pt x="1314" y="1892"/>
                  </a:lnTo>
                  <a:lnTo>
                    <a:pt x="426" y="2472"/>
                  </a:lnTo>
                  <a:lnTo>
                    <a:pt x="349" y="2549"/>
                  </a:lnTo>
                  <a:lnTo>
                    <a:pt x="349" y="2626"/>
                  </a:lnTo>
                  <a:lnTo>
                    <a:pt x="271" y="2665"/>
                  </a:lnTo>
                  <a:lnTo>
                    <a:pt x="233" y="2780"/>
                  </a:lnTo>
                  <a:lnTo>
                    <a:pt x="194" y="3823"/>
                  </a:lnTo>
                  <a:lnTo>
                    <a:pt x="155" y="4827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7"/>
                  </a:lnTo>
                  <a:lnTo>
                    <a:pt x="155" y="7685"/>
                  </a:lnTo>
                  <a:lnTo>
                    <a:pt x="155" y="8418"/>
                  </a:lnTo>
                  <a:lnTo>
                    <a:pt x="233" y="9152"/>
                  </a:lnTo>
                  <a:lnTo>
                    <a:pt x="310" y="9615"/>
                  </a:lnTo>
                  <a:lnTo>
                    <a:pt x="503" y="10079"/>
                  </a:lnTo>
                  <a:lnTo>
                    <a:pt x="735" y="10503"/>
                  </a:lnTo>
                  <a:lnTo>
                    <a:pt x="1044" y="10890"/>
                  </a:lnTo>
                  <a:lnTo>
                    <a:pt x="1198" y="11044"/>
                  </a:lnTo>
                  <a:lnTo>
                    <a:pt x="1391" y="11198"/>
                  </a:lnTo>
                  <a:lnTo>
                    <a:pt x="1623" y="11314"/>
                  </a:lnTo>
                  <a:lnTo>
                    <a:pt x="1816" y="11392"/>
                  </a:lnTo>
                  <a:lnTo>
                    <a:pt x="2048" y="11430"/>
                  </a:lnTo>
                  <a:lnTo>
                    <a:pt x="2279" y="11430"/>
                  </a:lnTo>
                  <a:lnTo>
                    <a:pt x="2550" y="11392"/>
                  </a:lnTo>
                  <a:lnTo>
                    <a:pt x="2820" y="11314"/>
                  </a:lnTo>
                  <a:lnTo>
                    <a:pt x="3052" y="11198"/>
                  </a:lnTo>
                  <a:lnTo>
                    <a:pt x="3283" y="11044"/>
                  </a:lnTo>
                  <a:lnTo>
                    <a:pt x="3476" y="10851"/>
                  </a:lnTo>
                  <a:lnTo>
                    <a:pt x="3669" y="10658"/>
                  </a:lnTo>
                  <a:lnTo>
                    <a:pt x="3824" y="10388"/>
                  </a:lnTo>
                  <a:lnTo>
                    <a:pt x="3978" y="10117"/>
                  </a:lnTo>
                  <a:lnTo>
                    <a:pt x="4171" y="9538"/>
                  </a:lnTo>
                  <a:lnTo>
                    <a:pt x="4326" y="8920"/>
                  </a:lnTo>
                  <a:lnTo>
                    <a:pt x="4442" y="8302"/>
                  </a:lnTo>
                  <a:lnTo>
                    <a:pt x="4519" y="7723"/>
                  </a:lnTo>
                  <a:lnTo>
                    <a:pt x="4558" y="7221"/>
                  </a:lnTo>
                  <a:lnTo>
                    <a:pt x="4596" y="6642"/>
                  </a:lnTo>
                  <a:lnTo>
                    <a:pt x="4596" y="6101"/>
                  </a:lnTo>
                  <a:lnTo>
                    <a:pt x="4519" y="4981"/>
                  </a:lnTo>
                  <a:lnTo>
                    <a:pt x="4442" y="3862"/>
                  </a:lnTo>
                  <a:lnTo>
                    <a:pt x="4326" y="2780"/>
                  </a:lnTo>
                  <a:lnTo>
                    <a:pt x="4287" y="2394"/>
                  </a:lnTo>
                  <a:lnTo>
                    <a:pt x="4210" y="1468"/>
                  </a:lnTo>
                  <a:lnTo>
                    <a:pt x="4133" y="541"/>
                  </a:lnTo>
                  <a:lnTo>
                    <a:pt x="4094" y="386"/>
                  </a:lnTo>
                  <a:lnTo>
                    <a:pt x="4133" y="348"/>
                  </a:lnTo>
                  <a:lnTo>
                    <a:pt x="4171" y="270"/>
                  </a:lnTo>
                  <a:lnTo>
                    <a:pt x="4210" y="193"/>
                  </a:lnTo>
                  <a:lnTo>
                    <a:pt x="4171" y="77"/>
                  </a:lnTo>
                  <a:lnTo>
                    <a:pt x="4094" y="39"/>
                  </a:lnTo>
                  <a:lnTo>
                    <a:pt x="40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19"/>
            <p:cNvSpPr/>
            <p:nvPr/>
          </p:nvSpPr>
          <p:spPr>
            <a:xfrm>
              <a:off x="635850" y="1347150"/>
              <a:ext cx="42500" cy="41550"/>
            </a:xfrm>
            <a:custGeom>
              <a:avLst/>
              <a:gdLst/>
              <a:ahLst/>
              <a:cxnLst/>
              <a:rect l="l" t="t" r="r" b="b"/>
              <a:pathLst>
                <a:path w="1700" h="1662" extrusionOk="0">
                  <a:moveTo>
                    <a:pt x="1004" y="387"/>
                  </a:moveTo>
                  <a:lnTo>
                    <a:pt x="1120" y="425"/>
                  </a:lnTo>
                  <a:lnTo>
                    <a:pt x="1159" y="464"/>
                  </a:lnTo>
                  <a:lnTo>
                    <a:pt x="1236" y="541"/>
                  </a:lnTo>
                  <a:lnTo>
                    <a:pt x="1313" y="734"/>
                  </a:lnTo>
                  <a:lnTo>
                    <a:pt x="1313" y="927"/>
                  </a:lnTo>
                  <a:lnTo>
                    <a:pt x="1236" y="1082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8" y="1275"/>
                  </a:lnTo>
                  <a:lnTo>
                    <a:pt x="695" y="1236"/>
                  </a:lnTo>
                  <a:lnTo>
                    <a:pt x="541" y="1121"/>
                  </a:lnTo>
                  <a:lnTo>
                    <a:pt x="464" y="1082"/>
                  </a:lnTo>
                  <a:lnTo>
                    <a:pt x="425" y="966"/>
                  </a:lnTo>
                  <a:lnTo>
                    <a:pt x="386" y="889"/>
                  </a:lnTo>
                  <a:lnTo>
                    <a:pt x="386" y="773"/>
                  </a:lnTo>
                  <a:lnTo>
                    <a:pt x="425" y="541"/>
                  </a:lnTo>
                  <a:lnTo>
                    <a:pt x="541" y="580"/>
                  </a:lnTo>
                  <a:lnTo>
                    <a:pt x="618" y="541"/>
                  </a:lnTo>
                  <a:lnTo>
                    <a:pt x="773" y="425"/>
                  </a:lnTo>
                  <a:lnTo>
                    <a:pt x="927" y="387"/>
                  </a:lnTo>
                  <a:close/>
                  <a:moveTo>
                    <a:pt x="734" y="1"/>
                  </a:moveTo>
                  <a:lnTo>
                    <a:pt x="618" y="39"/>
                  </a:lnTo>
                  <a:lnTo>
                    <a:pt x="502" y="117"/>
                  </a:lnTo>
                  <a:lnTo>
                    <a:pt x="348" y="194"/>
                  </a:lnTo>
                  <a:lnTo>
                    <a:pt x="232" y="310"/>
                  </a:lnTo>
                  <a:lnTo>
                    <a:pt x="155" y="425"/>
                  </a:lnTo>
                  <a:lnTo>
                    <a:pt x="78" y="580"/>
                  </a:lnTo>
                  <a:lnTo>
                    <a:pt x="39" y="696"/>
                  </a:lnTo>
                  <a:lnTo>
                    <a:pt x="0" y="850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3" y="1352"/>
                  </a:lnTo>
                  <a:lnTo>
                    <a:pt x="309" y="1468"/>
                  </a:lnTo>
                  <a:lnTo>
                    <a:pt x="464" y="1584"/>
                  </a:lnTo>
                  <a:lnTo>
                    <a:pt x="657" y="1623"/>
                  </a:lnTo>
                  <a:lnTo>
                    <a:pt x="811" y="1661"/>
                  </a:lnTo>
                  <a:lnTo>
                    <a:pt x="1004" y="1661"/>
                  </a:lnTo>
                  <a:lnTo>
                    <a:pt x="1197" y="1584"/>
                  </a:lnTo>
                  <a:lnTo>
                    <a:pt x="1352" y="1507"/>
                  </a:lnTo>
                  <a:lnTo>
                    <a:pt x="1468" y="1391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699" y="927"/>
                  </a:lnTo>
                  <a:lnTo>
                    <a:pt x="1699" y="734"/>
                  </a:lnTo>
                  <a:lnTo>
                    <a:pt x="1661" y="541"/>
                  </a:lnTo>
                  <a:lnTo>
                    <a:pt x="1584" y="387"/>
                  </a:lnTo>
                  <a:lnTo>
                    <a:pt x="1506" y="232"/>
                  </a:lnTo>
                  <a:lnTo>
                    <a:pt x="1390" y="155"/>
                  </a:lnTo>
                  <a:lnTo>
                    <a:pt x="1275" y="78"/>
                  </a:lnTo>
                  <a:lnTo>
                    <a:pt x="10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19"/>
            <p:cNvSpPr/>
            <p:nvPr/>
          </p:nvSpPr>
          <p:spPr>
            <a:xfrm>
              <a:off x="444700" y="13741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71" y="1"/>
                  </a:moveTo>
                  <a:lnTo>
                    <a:pt x="116" y="40"/>
                  </a:lnTo>
                  <a:lnTo>
                    <a:pt x="39" y="117"/>
                  </a:lnTo>
                  <a:lnTo>
                    <a:pt x="1" y="233"/>
                  </a:lnTo>
                  <a:lnTo>
                    <a:pt x="39" y="387"/>
                  </a:lnTo>
                  <a:lnTo>
                    <a:pt x="348" y="889"/>
                  </a:lnTo>
                  <a:lnTo>
                    <a:pt x="657" y="1391"/>
                  </a:lnTo>
                  <a:lnTo>
                    <a:pt x="1005" y="1854"/>
                  </a:lnTo>
                  <a:lnTo>
                    <a:pt x="1391" y="2318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4" y="3553"/>
                  </a:lnTo>
                  <a:lnTo>
                    <a:pt x="3167" y="3901"/>
                  </a:lnTo>
                  <a:lnTo>
                    <a:pt x="3553" y="3747"/>
                  </a:lnTo>
                  <a:lnTo>
                    <a:pt x="2781" y="3013"/>
                  </a:lnTo>
                  <a:lnTo>
                    <a:pt x="2047" y="2241"/>
                  </a:lnTo>
                  <a:lnTo>
                    <a:pt x="1352" y="1430"/>
                  </a:lnTo>
                  <a:lnTo>
                    <a:pt x="1043" y="1005"/>
                  </a:lnTo>
                  <a:lnTo>
                    <a:pt x="734" y="542"/>
                  </a:lnTo>
                  <a:lnTo>
                    <a:pt x="1622" y="696"/>
                  </a:lnTo>
                  <a:lnTo>
                    <a:pt x="2511" y="889"/>
                  </a:lnTo>
                  <a:lnTo>
                    <a:pt x="3013" y="1044"/>
                  </a:lnTo>
                  <a:lnTo>
                    <a:pt x="3515" y="1198"/>
                  </a:lnTo>
                  <a:lnTo>
                    <a:pt x="4017" y="1352"/>
                  </a:lnTo>
                  <a:lnTo>
                    <a:pt x="4480" y="1507"/>
                  </a:lnTo>
                  <a:lnTo>
                    <a:pt x="4596" y="1507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5" y="1507"/>
                  </a:lnTo>
                  <a:lnTo>
                    <a:pt x="4943" y="1430"/>
                  </a:lnTo>
                  <a:lnTo>
                    <a:pt x="4634" y="1159"/>
                  </a:lnTo>
                  <a:lnTo>
                    <a:pt x="4171" y="850"/>
                  </a:lnTo>
                  <a:lnTo>
                    <a:pt x="3630" y="619"/>
                  </a:lnTo>
                  <a:lnTo>
                    <a:pt x="3090" y="464"/>
                  </a:lnTo>
                  <a:lnTo>
                    <a:pt x="2511" y="310"/>
                  </a:lnTo>
                  <a:lnTo>
                    <a:pt x="1931" y="194"/>
                  </a:lnTo>
                  <a:lnTo>
                    <a:pt x="1352" y="117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19"/>
            <p:cNvSpPr/>
            <p:nvPr/>
          </p:nvSpPr>
          <p:spPr>
            <a:xfrm>
              <a:off x="5333350" y="138867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5"/>
                  </a:moveTo>
                  <a:lnTo>
                    <a:pt x="23633" y="1467"/>
                  </a:lnTo>
                  <a:lnTo>
                    <a:pt x="23941" y="2008"/>
                  </a:lnTo>
                  <a:lnTo>
                    <a:pt x="23787" y="2163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2" y="1969"/>
                  </a:lnTo>
                  <a:lnTo>
                    <a:pt x="23015" y="1815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4"/>
                  </a:lnTo>
                  <a:lnTo>
                    <a:pt x="23169" y="1120"/>
                  </a:lnTo>
                  <a:lnTo>
                    <a:pt x="23285" y="965"/>
                  </a:lnTo>
                  <a:close/>
                  <a:moveTo>
                    <a:pt x="24096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7"/>
                  </a:lnTo>
                  <a:lnTo>
                    <a:pt x="24096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0"/>
                  </a:lnTo>
                  <a:lnTo>
                    <a:pt x="16566" y="5406"/>
                  </a:lnTo>
                  <a:lnTo>
                    <a:pt x="16296" y="5445"/>
                  </a:lnTo>
                  <a:lnTo>
                    <a:pt x="15639" y="5522"/>
                  </a:lnTo>
                  <a:lnTo>
                    <a:pt x="15639" y="5483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5" y="5175"/>
                  </a:lnTo>
                  <a:lnTo>
                    <a:pt x="15832" y="5097"/>
                  </a:lnTo>
                  <a:lnTo>
                    <a:pt x="15948" y="5020"/>
                  </a:lnTo>
                  <a:lnTo>
                    <a:pt x="16064" y="4981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522"/>
                  </a:lnTo>
                  <a:lnTo>
                    <a:pt x="24057" y="5445"/>
                  </a:lnTo>
                  <a:lnTo>
                    <a:pt x="23903" y="5290"/>
                  </a:lnTo>
                  <a:lnTo>
                    <a:pt x="23826" y="5097"/>
                  </a:lnTo>
                  <a:lnTo>
                    <a:pt x="23787" y="4981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2" y="5638"/>
                  </a:lnTo>
                  <a:lnTo>
                    <a:pt x="17570" y="5522"/>
                  </a:lnTo>
                  <a:lnTo>
                    <a:pt x="17029" y="5445"/>
                  </a:lnTo>
                  <a:lnTo>
                    <a:pt x="17068" y="5290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3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6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599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6"/>
                  </a:lnTo>
                  <a:lnTo>
                    <a:pt x="19385" y="5831"/>
                  </a:lnTo>
                  <a:lnTo>
                    <a:pt x="19385" y="5985"/>
                  </a:lnTo>
                  <a:lnTo>
                    <a:pt x="19346" y="6178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6"/>
                  </a:lnTo>
                  <a:lnTo>
                    <a:pt x="18844" y="5522"/>
                  </a:lnTo>
                  <a:lnTo>
                    <a:pt x="18999" y="5483"/>
                  </a:lnTo>
                  <a:close/>
                  <a:moveTo>
                    <a:pt x="20196" y="6063"/>
                  </a:moveTo>
                  <a:lnTo>
                    <a:pt x="20350" y="6101"/>
                  </a:lnTo>
                  <a:lnTo>
                    <a:pt x="20466" y="6140"/>
                  </a:lnTo>
                  <a:lnTo>
                    <a:pt x="20543" y="6178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0"/>
                  </a:lnTo>
                  <a:lnTo>
                    <a:pt x="19848" y="6294"/>
                  </a:lnTo>
                  <a:lnTo>
                    <a:pt x="19887" y="6178"/>
                  </a:lnTo>
                  <a:lnTo>
                    <a:pt x="20003" y="6140"/>
                  </a:lnTo>
                  <a:lnTo>
                    <a:pt x="20080" y="6101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1" y="5985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1" y="6294"/>
                  </a:lnTo>
                  <a:lnTo>
                    <a:pt x="23748" y="6565"/>
                  </a:lnTo>
                  <a:lnTo>
                    <a:pt x="23517" y="6796"/>
                  </a:lnTo>
                  <a:lnTo>
                    <a:pt x="23246" y="6989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8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78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6"/>
                  </a:lnTo>
                  <a:lnTo>
                    <a:pt x="12627" y="6680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59" y="6217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719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44"/>
                  </a:lnTo>
                  <a:lnTo>
                    <a:pt x="22551" y="7221"/>
                  </a:lnTo>
                  <a:lnTo>
                    <a:pt x="22165" y="7260"/>
                  </a:lnTo>
                  <a:lnTo>
                    <a:pt x="21779" y="7221"/>
                  </a:lnTo>
                  <a:lnTo>
                    <a:pt x="21393" y="7105"/>
                  </a:lnTo>
                  <a:lnTo>
                    <a:pt x="21470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414"/>
                  </a:moveTo>
                  <a:lnTo>
                    <a:pt x="12473" y="7453"/>
                  </a:lnTo>
                  <a:lnTo>
                    <a:pt x="12125" y="7993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09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3"/>
                  </a:lnTo>
                  <a:lnTo>
                    <a:pt x="11816" y="7607"/>
                  </a:lnTo>
                  <a:lnTo>
                    <a:pt x="11894" y="7530"/>
                  </a:lnTo>
                  <a:lnTo>
                    <a:pt x="12009" y="7453"/>
                  </a:lnTo>
                  <a:lnTo>
                    <a:pt x="12164" y="7414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1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2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7"/>
                  </a:lnTo>
                  <a:close/>
                  <a:moveTo>
                    <a:pt x="3785" y="9770"/>
                  </a:moveTo>
                  <a:lnTo>
                    <a:pt x="3900" y="9808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32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5"/>
                  </a:lnTo>
                  <a:lnTo>
                    <a:pt x="5097" y="10774"/>
                  </a:lnTo>
                  <a:lnTo>
                    <a:pt x="5136" y="10889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928"/>
                  </a:lnTo>
                  <a:lnTo>
                    <a:pt x="4441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19"/>
                  </a:moveTo>
                  <a:lnTo>
                    <a:pt x="10967" y="11198"/>
                  </a:lnTo>
                  <a:lnTo>
                    <a:pt x="10735" y="11739"/>
                  </a:lnTo>
                  <a:lnTo>
                    <a:pt x="10658" y="11700"/>
                  </a:lnTo>
                  <a:lnTo>
                    <a:pt x="10504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2"/>
                  </a:lnTo>
                  <a:lnTo>
                    <a:pt x="10735" y="10696"/>
                  </a:lnTo>
                  <a:lnTo>
                    <a:pt x="10928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09"/>
                  </a:lnTo>
                  <a:lnTo>
                    <a:pt x="6410" y="12241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0"/>
                  </a:lnTo>
                  <a:lnTo>
                    <a:pt x="5445" y="11623"/>
                  </a:lnTo>
                  <a:lnTo>
                    <a:pt x="5561" y="11546"/>
                  </a:lnTo>
                  <a:lnTo>
                    <a:pt x="5638" y="11507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39" y="13206"/>
                  </a:lnTo>
                  <a:lnTo>
                    <a:pt x="7337" y="13013"/>
                  </a:lnTo>
                  <a:lnTo>
                    <a:pt x="6835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3" y="12627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6"/>
                  </a:lnTo>
                  <a:lnTo>
                    <a:pt x="9229" y="13129"/>
                  </a:lnTo>
                  <a:lnTo>
                    <a:pt x="9268" y="13206"/>
                  </a:lnTo>
                  <a:lnTo>
                    <a:pt x="9036" y="13284"/>
                  </a:lnTo>
                  <a:lnTo>
                    <a:pt x="8804" y="13322"/>
                  </a:lnTo>
                  <a:lnTo>
                    <a:pt x="8573" y="13322"/>
                  </a:lnTo>
                  <a:lnTo>
                    <a:pt x="8302" y="13284"/>
                  </a:lnTo>
                  <a:lnTo>
                    <a:pt x="8302" y="13206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704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6" y="0"/>
                  </a:moveTo>
                  <a:lnTo>
                    <a:pt x="22899" y="39"/>
                  </a:lnTo>
                  <a:lnTo>
                    <a:pt x="22822" y="77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2"/>
                  </a:lnTo>
                  <a:lnTo>
                    <a:pt x="22783" y="965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0" y="2278"/>
                  </a:lnTo>
                  <a:lnTo>
                    <a:pt x="23053" y="2394"/>
                  </a:lnTo>
                  <a:lnTo>
                    <a:pt x="23246" y="2510"/>
                  </a:lnTo>
                  <a:lnTo>
                    <a:pt x="23478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82"/>
                  </a:lnTo>
                  <a:lnTo>
                    <a:pt x="23439" y="3514"/>
                  </a:lnTo>
                  <a:lnTo>
                    <a:pt x="23555" y="3707"/>
                  </a:lnTo>
                  <a:lnTo>
                    <a:pt x="23748" y="3900"/>
                  </a:lnTo>
                  <a:lnTo>
                    <a:pt x="23980" y="4016"/>
                  </a:lnTo>
                  <a:lnTo>
                    <a:pt x="23748" y="4209"/>
                  </a:lnTo>
                  <a:lnTo>
                    <a:pt x="23555" y="4479"/>
                  </a:lnTo>
                  <a:lnTo>
                    <a:pt x="23478" y="4750"/>
                  </a:lnTo>
                  <a:lnTo>
                    <a:pt x="23439" y="4904"/>
                  </a:lnTo>
                  <a:lnTo>
                    <a:pt x="23439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1" y="5522"/>
                  </a:lnTo>
                  <a:lnTo>
                    <a:pt x="23169" y="5561"/>
                  </a:lnTo>
                  <a:lnTo>
                    <a:pt x="22976" y="5715"/>
                  </a:lnTo>
                  <a:lnTo>
                    <a:pt x="22783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4" y="6294"/>
                  </a:lnTo>
                  <a:lnTo>
                    <a:pt x="22320" y="6256"/>
                  </a:lnTo>
                  <a:lnTo>
                    <a:pt x="22165" y="6217"/>
                  </a:lnTo>
                  <a:lnTo>
                    <a:pt x="21972" y="6217"/>
                  </a:lnTo>
                  <a:lnTo>
                    <a:pt x="21740" y="6294"/>
                  </a:lnTo>
                  <a:lnTo>
                    <a:pt x="21509" y="6410"/>
                  </a:lnTo>
                  <a:lnTo>
                    <a:pt x="21354" y="6565"/>
                  </a:lnTo>
                  <a:lnTo>
                    <a:pt x="21200" y="6796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4"/>
                  </a:lnTo>
                  <a:lnTo>
                    <a:pt x="20736" y="5908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4" y="5754"/>
                  </a:lnTo>
                  <a:lnTo>
                    <a:pt x="20080" y="5792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3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0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1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5"/>
                  </a:lnTo>
                  <a:lnTo>
                    <a:pt x="17802" y="4557"/>
                  </a:lnTo>
                  <a:lnTo>
                    <a:pt x="17647" y="4518"/>
                  </a:lnTo>
                  <a:lnTo>
                    <a:pt x="17493" y="4557"/>
                  </a:lnTo>
                  <a:lnTo>
                    <a:pt x="17377" y="4595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7"/>
                  </a:lnTo>
                  <a:lnTo>
                    <a:pt x="16759" y="4943"/>
                  </a:lnTo>
                  <a:lnTo>
                    <a:pt x="16605" y="4788"/>
                  </a:lnTo>
                  <a:lnTo>
                    <a:pt x="16450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1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1"/>
                  </a:lnTo>
                  <a:lnTo>
                    <a:pt x="14635" y="4943"/>
                  </a:lnTo>
                  <a:lnTo>
                    <a:pt x="14442" y="4981"/>
                  </a:lnTo>
                  <a:lnTo>
                    <a:pt x="14288" y="5020"/>
                  </a:lnTo>
                  <a:lnTo>
                    <a:pt x="14133" y="5097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7"/>
                  </a:lnTo>
                  <a:lnTo>
                    <a:pt x="12357" y="6372"/>
                  </a:lnTo>
                  <a:lnTo>
                    <a:pt x="12357" y="6526"/>
                  </a:lnTo>
                  <a:lnTo>
                    <a:pt x="12357" y="6680"/>
                  </a:lnTo>
                  <a:lnTo>
                    <a:pt x="12357" y="6835"/>
                  </a:lnTo>
                  <a:lnTo>
                    <a:pt x="12434" y="6989"/>
                  </a:lnTo>
                  <a:lnTo>
                    <a:pt x="12164" y="7028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414"/>
                  </a:lnTo>
                  <a:lnTo>
                    <a:pt x="11392" y="7530"/>
                  </a:lnTo>
                  <a:lnTo>
                    <a:pt x="11353" y="7684"/>
                  </a:lnTo>
                  <a:lnTo>
                    <a:pt x="11314" y="7839"/>
                  </a:lnTo>
                  <a:lnTo>
                    <a:pt x="11276" y="7993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57"/>
                  </a:lnTo>
                  <a:lnTo>
                    <a:pt x="11469" y="8611"/>
                  </a:lnTo>
                  <a:lnTo>
                    <a:pt x="11199" y="8650"/>
                  </a:lnTo>
                  <a:lnTo>
                    <a:pt x="10967" y="8804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3"/>
                  </a:lnTo>
                  <a:lnTo>
                    <a:pt x="10619" y="10310"/>
                  </a:lnTo>
                  <a:lnTo>
                    <a:pt x="10426" y="10426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5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4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2" y="12087"/>
                  </a:lnTo>
                  <a:lnTo>
                    <a:pt x="9384" y="12202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95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4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202"/>
                  </a:lnTo>
                  <a:lnTo>
                    <a:pt x="6990" y="12280"/>
                  </a:lnTo>
                  <a:lnTo>
                    <a:pt x="6796" y="12434"/>
                  </a:lnTo>
                  <a:lnTo>
                    <a:pt x="6796" y="12048"/>
                  </a:lnTo>
                  <a:lnTo>
                    <a:pt x="6758" y="11893"/>
                  </a:lnTo>
                  <a:lnTo>
                    <a:pt x="6681" y="11700"/>
                  </a:lnTo>
                  <a:lnTo>
                    <a:pt x="6603" y="11546"/>
                  </a:lnTo>
                  <a:lnTo>
                    <a:pt x="6526" y="11430"/>
                  </a:lnTo>
                  <a:lnTo>
                    <a:pt x="6372" y="11314"/>
                  </a:lnTo>
                  <a:lnTo>
                    <a:pt x="6217" y="11198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7"/>
                  </a:lnTo>
                  <a:lnTo>
                    <a:pt x="5522" y="10967"/>
                  </a:lnTo>
                  <a:lnTo>
                    <a:pt x="5445" y="10735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88"/>
                  </a:lnTo>
                  <a:lnTo>
                    <a:pt x="4943" y="10310"/>
                  </a:lnTo>
                  <a:lnTo>
                    <a:pt x="4827" y="10310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499"/>
                  </a:lnTo>
                  <a:lnTo>
                    <a:pt x="3900" y="9461"/>
                  </a:lnTo>
                  <a:lnTo>
                    <a:pt x="3746" y="9422"/>
                  </a:lnTo>
                  <a:lnTo>
                    <a:pt x="3591" y="9422"/>
                  </a:lnTo>
                  <a:lnTo>
                    <a:pt x="3398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70"/>
                  </a:lnTo>
                  <a:lnTo>
                    <a:pt x="2974" y="9615"/>
                  </a:lnTo>
                  <a:lnTo>
                    <a:pt x="2896" y="9461"/>
                  </a:lnTo>
                  <a:lnTo>
                    <a:pt x="2781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9036"/>
                  </a:lnTo>
                  <a:lnTo>
                    <a:pt x="1854" y="9113"/>
                  </a:lnTo>
                  <a:lnTo>
                    <a:pt x="1699" y="9190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1"/>
                  </a:lnTo>
                  <a:lnTo>
                    <a:pt x="1352" y="9924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0"/>
                  </a:lnTo>
                  <a:lnTo>
                    <a:pt x="386" y="10426"/>
                  </a:lnTo>
                  <a:lnTo>
                    <a:pt x="271" y="10581"/>
                  </a:lnTo>
                  <a:lnTo>
                    <a:pt x="116" y="10889"/>
                  </a:lnTo>
                  <a:lnTo>
                    <a:pt x="0" y="11237"/>
                  </a:lnTo>
                  <a:lnTo>
                    <a:pt x="0" y="11585"/>
                  </a:lnTo>
                  <a:lnTo>
                    <a:pt x="77" y="11932"/>
                  </a:lnTo>
                  <a:lnTo>
                    <a:pt x="193" y="12241"/>
                  </a:lnTo>
                  <a:lnTo>
                    <a:pt x="386" y="12550"/>
                  </a:lnTo>
                  <a:lnTo>
                    <a:pt x="618" y="12820"/>
                  </a:lnTo>
                  <a:lnTo>
                    <a:pt x="811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5" y="13129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1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78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4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2"/>
                  </a:lnTo>
                  <a:lnTo>
                    <a:pt x="618" y="12048"/>
                  </a:lnTo>
                  <a:lnTo>
                    <a:pt x="541" y="11893"/>
                  </a:lnTo>
                  <a:lnTo>
                    <a:pt x="502" y="11739"/>
                  </a:lnTo>
                  <a:lnTo>
                    <a:pt x="502" y="11546"/>
                  </a:lnTo>
                  <a:lnTo>
                    <a:pt x="502" y="11391"/>
                  </a:lnTo>
                  <a:lnTo>
                    <a:pt x="541" y="11198"/>
                  </a:lnTo>
                  <a:lnTo>
                    <a:pt x="579" y="11044"/>
                  </a:lnTo>
                  <a:lnTo>
                    <a:pt x="657" y="10889"/>
                  </a:lnTo>
                  <a:lnTo>
                    <a:pt x="773" y="10774"/>
                  </a:lnTo>
                  <a:lnTo>
                    <a:pt x="888" y="10619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6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5"/>
                  </a:lnTo>
                  <a:lnTo>
                    <a:pt x="5870" y="12704"/>
                  </a:lnTo>
                  <a:lnTo>
                    <a:pt x="6256" y="12975"/>
                  </a:lnTo>
                  <a:lnTo>
                    <a:pt x="6681" y="13206"/>
                  </a:lnTo>
                  <a:lnTo>
                    <a:pt x="7105" y="13438"/>
                  </a:lnTo>
                  <a:lnTo>
                    <a:pt x="7530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8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5"/>
                  </a:lnTo>
                  <a:lnTo>
                    <a:pt x="11314" y="11739"/>
                  </a:lnTo>
                  <a:lnTo>
                    <a:pt x="11507" y="11237"/>
                  </a:lnTo>
                  <a:lnTo>
                    <a:pt x="11662" y="10696"/>
                  </a:lnTo>
                  <a:lnTo>
                    <a:pt x="11971" y="9615"/>
                  </a:lnTo>
                  <a:lnTo>
                    <a:pt x="12125" y="9113"/>
                  </a:lnTo>
                  <a:lnTo>
                    <a:pt x="12357" y="8611"/>
                  </a:lnTo>
                  <a:lnTo>
                    <a:pt x="12589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89"/>
                  </a:lnTo>
                  <a:lnTo>
                    <a:pt x="14017" y="6719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4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0" y="7723"/>
                  </a:lnTo>
                  <a:lnTo>
                    <a:pt x="22165" y="7762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530"/>
                  </a:lnTo>
                  <a:lnTo>
                    <a:pt x="23710" y="7298"/>
                  </a:lnTo>
                  <a:lnTo>
                    <a:pt x="24057" y="6989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908"/>
                  </a:lnTo>
                  <a:lnTo>
                    <a:pt x="24868" y="5483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5" y="3746"/>
                  </a:lnTo>
                  <a:lnTo>
                    <a:pt x="24868" y="3282"/>
                  </a:lnTo>
                  <a:lnTo>
                    <a:pt x="24791" y="2858"/>
                  </a:lnTo>
                  <a:lnTo>
                    <a:pt x="24637" y="2394"/>
                  </a:lnTo>
                  <a:lnTo>
                    <a:pt x="24443" y="1969"/>
                  </a:lnTo>
                  <a:lnTo>
                    <a:pt x="24250" y="1583"/>
                  </a:lnTo>
                  <a:lnTo>
                    <a:pt x="24057" y="1197"/>
                  </a:lnTo>
                  <a:lnTo>
                    <a:pt x="23787" y="811"/>
                  </a:lnTo>
                  <a:lnTo>
                    <a:pt x="23941" y="386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7"/>
                  </a:lnTo>
                  <a:lnTo>
                    <a:pt x="230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19"/>
            <p:cNvSpPr/>
            <p:nvPr/>
          </p:nvSpPr>
          <p:spPr>
            <a:xfrm>
              <a:off x="5843050" y="1398325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5" y="1429"/>
                  </a:lnTo>
                  <a:lnTo>
                    <a:pt x="4866" y="1738"/>
                  </a:lnTo>
                  <a:lnTo>
                    <a:pt x="5059" y="2085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6" y="5599"/>
                  </a:lnTo>
                  <a:lnTo>
                    <a:pt x="5330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40" y="8380"/>
                  </a:lnTo>
                  <a:lnTo>
                    <a:pt x="3631" y="8727"/>
                  </a:lnTo>
                  <a:lnTo>
                    <a:pt x="3283" y="9036"/>
                  </a:lnTo>
                  <a:lnTo>
                    <a:pt x="2936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9" y="10040"/>
                  </a:lnTo>
                  <a:lnTo>
                    <a:pt x="1314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9" y="10967"/>
                  </a:lnTo>
                  <a:lnTo>
                    <a:pt x="1121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8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5" y="6294"/>
                  </a:lnTo>
                  <a:lnTo>
                    <a:pt x="5909" y="5792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5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40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19"/>
            <p:cNvSpPr/>
            <p:nvPr/>
          </p:nvSpPr>
          <p:spPr>
            <a:xfrm>
              <a:off x="569225" y="1424375"/>
              <a:ext cx="126500" cy="69550"/>
            </a:xfrm>
            <a:custGeom>
              <a:avLst/>
              <a:gdLst/>
              <a:ahLst/>
              <a:cxnLst/>
              <a:rect l="l" t="t" r="r" b="b"/>
              <a:pathLst>
                <a:path w="5060" h="2782" extrusionOk="0">
                  <a:moveTo>
                    <a:pt x="4905" y="1"/>
                  </a:moveTo>
                  <a:lnTo>
                    <a:pt x="3824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30" y="1854"/>
                  </a:lnTo>
                  <a:lnTo>
                    <a:pt x="773" y="2125"/>
                  </a:lnTo>
                  <a:lnTo>
                    <a:pt x="117" y="2395"/>
                  </a:lnTo>
                  <a:lnTo>
                    <a:pt x="40" y="2472"/>
                  </a:lnTo>
                  <a:lnTo>
                    <a:pt x="1" y="2588"/>
                  </a:lnTo>
                  <a:lnTo>
                    <a:pt x="40" y="2665"/>
                  </a:lnTo>
                  <a:lnTo>
                    <a:pt x="117" y="2781"/>
                  </a:lnTo>
                  <a:lnTo>
                    <a:pt x="387" y="2781"/>
                  </a:lnTo>
                  <a:lnTo>
                    <a:pt x="1082" y="2627"/>
                  </a:lnTo>
                  <a:lnTo>
                    <a:pt x="1739" y="2356"/>
                  </a:lnTo>
                  <a:lnTo>
                    <a:pt x="2356" y="2047"/>
                  </a:lnTo>
                  <a:lnTo>
                    <a:pt x="2974" y="1739"/>
                  </a:lnTo>
                  <a:lnTo>
                    <a:pt x="3553" y="1430"/>
                  </a:lnTo>
                  <a:lnTo>
                    <a:pt x="4094" y="1082"/>
                  </a:lnTo>
                  <a:lnTo>
                    <a:pt x="4596" y="735"/>
                  </a:lnTo>
                  <a:lnTo>
                    <a:pt x="5059" y="310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19"/>
            <p:cNvSpPr/>
            <p:nvPr/>
          </p:nvSpPr>
          <p:spPr>
            <a:xfrm>
              <a:off x="512275" y="1467825"/>
              <a:ext cx="66650" cy="99450"/>
            </a:xfrm>
            <a:custGeom>
              <a:avLst/>
              <a:gdLst/>
              <a:ahLst/>
              <a:cxnLst/>
              <a:rect l="l" t="t" r="r" b="b"/>
              <a:pathLst>
                <a:path w="2666" h="3978" extrusionOk="0">
                  <a:moveTo>
                    <a:pt x="850" y="1"/>
                  </a:moveTo>
                  <a:lnTo>
                    <a:pt x="464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2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1" y="2704"/>
                  </a:lnTo>
                  <a:lnTo>
                    <a:pt x="39" y="2974"/>
                  </a:lnTo>
                  <a:lnTo>
                    <a:pt x="78" y="3206"/>
                  </a:lnTo>
                  <a:lnTo>
                    <a:pt x="155" y="3399"/>
                  </a:lnTo>
                  <a:lnTo>
                    <a:pt x="271" y="3592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9" y="3939"/>
                  </a:lnTo>
                  <a:lnTo>
                    <a:pt x="1082" y="3978"/>
                  </a:lnTo>
                  <a:lnTo>
                    <a:pt x="1314" y="3939"/>
                  </a:lnTo>
                  <a:lnTo>
                    <a:pt x="1507" y="3823"/>
                  </a:lnTo>
                  <a:lnTo>
                    <a:pt x="1661" y="3708"/>
                  </a:lnTo>
                  <a:lnTo>
                    <a:pt x="1816" y="3514"/>
                  </a:lnTo>
                  <a:lnTo>
                    <a:pt x="1970" y="3321"/>
                  </a:lnTo>
                  <a:lnTo>
                    <a:pt x="2086" y="3090"/>
                  </a:lnTo>
                  <a:lnTo>
                    <a:pt x="2318" y="2549"/>
                  </a:lnTo>
                  <a:lnTo>
                    <a:pt x="2472" y="2009"/>
                  </a:lnTo>
                  <a:lnTo>
                    <a:pt x="2626" y="1507"/>
                  </a:lnTo>
                  <a:lnTo>
                    <a:pt x="2665" y="1043"/>
                  </a:lnTo>
                  <a:lnTo>
                    <a:pt x="2395" y="1043"/>
                  </a:lnTo>
                  <a:lnTo>
                    <a:pt x="2009" y="2009"/>
                  </a:lnTo>
                  <a:lnTo>
                    <a:pt x="1738" y="2665"/>
                  </a:lnTo>
                  <a:lnTo>
                    <a:pt x="1545" y="3051"/>
                  </a:lnTo>
                  <a:lnTo>
                    <a:pt x="1468" y="3206"/>
                  </a:lnTo>
                  <a:lnTo>
                    <a:pt x="1314" y="3283"/>
                  </a:lnTo>
                  <a:lnTo>
                    <a:pt x="1159" y="3283"/>
                  </a:lnTo>
                  <a:lnTo>
                    <a:pt x="966" y="3206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8"/>
                  </a:lnTo>
                  <a:lnTo>
                    <a:pt x="889" y="773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19"/>
            <p:cNvSpPr/>
            <p:nvPr/>
          </p:nvSpPr>
          <p:spPr>
            <a:xfrm>
              <a:off x="4008850" y="152575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4"/>
                  </a:lnTo>
                  <a:lnTo>
                    <a:pt x="7029" y="1313"/>
                  </a:lnTo>
                  <a:lnTo>
                    <a:pt x="7531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7"/>
                  </a:lnTo>
                  <a:lnTo>
                    <a:pt x="8573" y="3707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1" y="3862"/>
                  </a:lnTo>
                  <a:lnTo>
                    <a:pt x="2433" y="4016"/>
                  </a:lnTo>
                  <a:lnTo>
                    <a:pt x="2318" y="4132"/>
                  </a:lnTo>
                  <a:lnTo>
                    <a:pt x="2124" y="4209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1" y="4248"/>
                  </a:lnTo>
                  <a:lnTo>
                    <a:pt x="734" y="4132"/>
                  </a:lnTo>
                  <a:lnTo>
                    <a:pt x="387" y="4016"/>
                  </a:lnTo>
                  <a:lnTo>
                    <a:pt x="503" y="3514"/>
                  </a:lnTo>
                  <a:lnTo>
                    <a:pt x="657" y="3012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8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7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3" y="5947"/>
                  </a:lnTo>
                  <a:lnTo>
                    <a:pt x="10543" y="5870"/>
                  </a:lnTo>
                  <a:lnTo>
                    <a:pt x="10543" y="5754"/>
                  </a:lnTo>
                  <a:lnTo>
                    <a:pt x="10620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0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9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7" y="3205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8"/>
                  </a:lnTo>
                  <a:lnTo>
                    <a:pt x="1314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3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7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3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8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7" y="6526"/>
                  </a:lnTo>
                  <a:lnTo>
                    <a:pt x="11740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1" y="7916"/>
                  </a:lnTo>
                  <a:lnTo>
                    <a:pt x="12551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7" y="7183"/>
                  </a:lnTo>
                  <a:lnTo>
                    <a:pt x="12744" y="6681"/>
                  </a:lnTo>
                  <a:lnTo>
                    <a:pt x="12435" y="6217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9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4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5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6" y="193"/>
                  </a:lnTo>
                  <a:lnTo>
                    <a:pt x="5291" y="78"/>
                  </a:lnTo>
                  <a:lnTo>
                    <a:pt x="4828" y="39"/>
                  </a:lnTo>
                  <a:lnTo>
                    <a:pt x="44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19"/>
            <p:cNvSpPr/>
            <p:nvPr/>
          </p:nvSpPr>
          <p:spPr>
            <a:xfrm>
              <a:off x="6763050" y="1538300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8"/>
                  </a:moveTo>
                  <a:lnTo>
                    <a:pt x="1082" y="5986"/>
                  </a:lnTo>
                  <a:lnTo>
                    <a:pt x="1237" y="6024"/>
                  </a:lnTo>
                  <a:lnTo>
                    <a:pt x="1391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7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9" y="6990"/>
                  </a:lnTo>
                  <a:lnTo>
                    <a:pt x="464" y="6835"/>
                  </a:lnTo>
                  <a:lnTo>
                    <a:pt x="426" y="6719"/>
                  </a:lnTo>
                  <a:lnTo>
                    <a:pt x="387" y="6642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6" y="6256"/>
                  </a:lnTo>
                  <a:lnTo>
                    <a:pt x="503" y="6179"/>
                  </a:lnTo>
                  <a:lnTo>
                    <a:pt x="696" y="6024"/>
                  </a:lnTo>
                  <a:lnTo>
                    <a:pt x="889" y="5908"/>
                  </a:lnTo>
                  <a:close/>
                  <a:moveTo>
                    <a:pt x="5909" y="0"/>
                  </a:moveTo>
                  <a:lnTo>
                    <a:pt x="5832" y="39"/>
                  </a:lnTo>
                  <a:lnTo>
                    <a:pt x="5523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7" y="2047"/>
                  </a:lnTo>
                  <a:lnTo>
                    <a:pt x="3438" y="2781"/>
                  </a:lnTo>
                  <a:lnTo>
                    <a:pt x="2279" y="4132"/>
                  </a:lnTo>
                  <a:lnTo>
                    <a:pt x="1739" y="4866"/>
                  </a:lnTo>
                  <a:lnTo>
                    <a:pt x="1198" y="5561"/>
                  </a:lnTo>
                  <a:lnTo>
                    <a:pt x="1043" y="5522"/>
                  </a:lnTo>
                  <a:lnTo>
                    <a:pt x="889" y="5522"/>
                  </a:lnTo>
                  <a:lnTo>
                    <a:pt x="773" y="5561"/>
                  </a:lnTo>
                  <a:lnTo>
                    <a:pt x="619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10" y="5870"/>
                  </a:lnTo>
                  <a:lnTo>
                    <a:pt x="117" y="6063"/>
                  </a:lnTo>
                  <a:lnTo>
                    <a:pt x="1" y="6333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40" y="6797"/>
                  </a:lnTo>
                  <a:lnTo>
                    <a:pt x="117" y="6990"/>
                  </a:lnTo>
                  <a:lnTo>
                    <a:pt x="194" y="7144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4"/>
                  </a:lnTo>
                  <a:lnTo>
                    <a:pt x="1430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6" y="6874"/>
                  </a:lnTo>
                  <a:lnTo>
                    <a:pt x="1854" y="6681"/>
                  </a:lnTo>
                  <a:lnTo>
                    <a:pt x="1893" y="6526"/>
                  </a:lnTo>
                  <a:lnTo>
                    <a:pt x="1854" y="6333"/>
                  </a:lnTo>
                  <a:lnTo>
                    <a:pt x="1816" y="6179"/>
                  </a:lnTo>
                  <a:lnTo>
                    <a:pt x="1739" y="6024"/>
                  </a:lnTo>
                  <a:lnTo>
                    <a:pt x="1661" y="5908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3" y="4403"/>
                  </a:lnTo>
                  <a:lnTo>
                    <a:pt x="3940" y="3012"/>
                  </a:lnTo>
                  <a:lnTo>
                    <a:pt x="4480" y="2395"/>
                  </a:lnTo>
                  <a:lnTo>
                    <a:pt x="5098" y="1699"/>
                  </a:lnTo>
                  <a:lnTo>
                    <a:pt x="5639" y="1043"/>
                  </a:lnTo>
                  <a:lnTo>
                    <a:pt x="5909" y="657"/>
                  </a:lnTo>
                  <a:lnTo>
                    <a:pt x="6102" y="309"/>
                  </a:lnTo>
                  <a:lnTo>
                    <a:pt x="6141" y="193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19"/>
            <p:cNvSpPr/>
            <p:nvPr/>
          </p:nvSpPr>
          <p:spPr>
            <a:xfrm>
              <a:off x="4040700" y="153927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5" y="7298"/>
                  </a:moveTo>
                  <a:lnTo>
                    <a:pt x="8496" y="7375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1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4"/>
                  </a:lnTo>
                  <a:lnTo>
                    <a:pt x="8110" y="10156"/>
                  </a:lnTo>
                  <a:lnTo>
                    <a:pt x="7840" y="10078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6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7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2" y="8766"/>
                  </a:lnTo>
                  <a:lnTo>
                    <a:pt x="1546" y="8727"/>
                  </a:lnTo>
                  <a:lnTo>
                    <a:pt x="40" y="8688"/>
                  </a:lnTo>
                  <a:lnTo>
                    <a:pt x="1" y="8688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6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6"/>
                  </a:lnTo>
                  <a:lnTo>
                    <a:pt x="6759" y="9847"/>
                  </a:lnTo>
                  <a:lnTo>
                    <a:pt x="6990" y="10078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0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7"/>
                  </a:lnTo>
                  <a:lnTo>
                    <a:pt x="9539" y="10194"/>
                  </a:lnTo>
                  <a:lnTo>
                    <a:pt x="9771" y="9963"/>
                  </a:lnTo>
                  <a:lnTo>
                    <a:pt x="9925" y="9692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7"/>
                  </a:lnTo>
                  <a:lnTo>
                    <a:pt x="6565" y="8186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79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19"/>
            <p:cNvSpPr/>
            <p:nvPr/>
          </p:nvSpPr>
          <p:spPr>
            <a:xfrm>
              <a:off x="1387875" y="1558575"/>
              <a:ext cx="374575" cy="387125"/>
            </a:xfrm>
            <a:custGeom>
              <a:avLst/>
              <a:gdLst/>
              <a:ahLst/>
              <a:cxnLst/>
              <a:rect l="l" t="t" r="r" b="b"/>
              <a:pathLst>
                <a:path w="14983" h="15485" extrusionOk="0">
                  <a:moveTo>
                    <a:pt x="7453" y="502"/>
                  </a:moveTo>
                  <a:lnTo>
                    <a:pt x="8032" y="541"/>
                  </a:lnTo>
                  <a:lnTo>
                    <a:pt x="8573" y="580"/>
                  </a:lnTo>
                  <a:lnTo>
                    <a:pt x="9152" y="695"/>
                  </a:lnTo>
                  <a:lnTo>
                    <a:pt x="9654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0" y="1545"/>
                  </a:lnTo>
                  <a:lnTo>
                    <a:pt x="11585" y="1854"/>
                  </a:lnTo>
                  <a:lnTo>
                    <a:pt x="10812" y="2201"/>
                  </a:lnTo>
                  <a:lnTo>
                    <a:pt x="10040" y="2626"/>
                  </a:lnTo>
                  <a:lnTo>
                    <a:pt x="9306" y="3090"/>
                  </a:lnTo>
                  <a:lnTo>
                    <a:pt x="8611" y="3630"/>
                  </a:lnTo>
                  <a:lnTo>
                    <a:pt x="7916" y="4171"/>
                  </a:lnTo>
                  <a:lnTo>
                    <a:pt x="7299" y="4789"/>
                  </a:lnTo>
                  <a:lnTo>
                    <a:pt x="6681" y="5445"/>
                  </a:lnTo>
                  <a:lnTo>
                    <a:pt x="6140" y="6140"/>
                  </a:lnTo>
                  <a:lnTo>
                    <a:pt x="5638" y="6874"/>
                  </a:lnTo>
                  <a:lnTo>
                    <a:pt x="5175" y="7646"/>
                  </a:lnTo>
                  <a:lnTo>
                    <a:pt x="4789" y="8418"/>
                  </a:lnTo>
                  <a:lnTo>
                    <a:pt x="4441" y="9229"/>
                  </a:lnTo>
                  <a:lnTo>
                    <a:pt x="4171" y="10040"/>
                  </a:lnTo>
                  <a:lnTo>
                    <a:pt x="3939" y="10890"/>
                  </a:lnTo>
                  <a:lnTo>
                    <a:pt x="3823" y="11778"/>
                  </a:lnTo>
                  <a:lnTo>
                    <a:pt x="3746" y="12666"/>
                  </a:lnTo>
                  <a:lnTo>
                    <a:pt x="3553" y="12666"/>
                  </a:lnTo>
                  <a:lnTo>
                    <a:pt x="3283" y="11855"/>
                  </a:lnTo>
                  <a:lnTo>
                    <a:pt x="3051" y="11044"/>
                  </a:lnTo>
                  <a:lnTo>
                    <a:pt x="2819" y="10195"/>
                  </a:lnTo>
                  <a:lnTo>
                    <a:pt x="2665" y="9384"/>
                  </a:lnTo>
                  <a:lnTo>
                    <a:pt x="2588" y="8534"/>
                  </a:lnTo>
                  <a:lnTo>
                    <a:pt x="2549" y="7685"/>
                  </a:lnTo>
                  <a:lnTo>
                    <a:pt x="2588" y="6797"/>
                  </a:lnTo>
                  <a:lnTo>
                    <a:pt x="2665" y="5947"/>
                  </a:lnTo>
                  <a:lnTo>
                    <a:pt x="2858" y="5213"/>
                  </a:lnTo>
                  <a:lnTo>
                    <a:pt x="3051" y="4518"/>
                  </a:lnTo>
                  <a:lnTo>
                    <a:pt x="3321" y="3823"/>
                  </a:lnTo>
                  <a:lnTo>
                    <a:pt x="3630" y="3205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29"/>
                  </a:lnTo>
                  <a:lnTo>
                    <a:pt x="5406" y="888"/>
                  </a:lnTo>
                  <a:lnTo>
                    <a:pt x="5908" y="734"/>
                  </a:lnTo>
                  <a:lnTo>
                    <a:pt x="6410" y="618"/>
                  </a:lnTo>
                  <a:lnTo>
                    <a:pt x="6912" y="541"/>
                  </a:lnTo>
                  <a:lnTo>
                    <a:pt x="7453" y="502"/>
                  </a:lnTo>
                  <a:close/>
                  <a:moveTo>
                    <a:pt x="11932" y="2086"/>
                  </a:moveTo>
                  <a:lnTo>
                    <a:pt x="12318" y="2433"/>
                  </a:lnTo>
                  <a:lnTo>
                    <a:pt x="12666" y="2819"/>
                  </a:lnTo>
                  <a:lnTo>
                    <a:pt x="13014" y="3205"/>
                  </a:lnTo>
                  <a:lnTo>
                    <a:pt x="13322" y="3669"/>
                  </a:lnTo>
                  <a:lnTo>
                    <a:pt x="13593" y="4093"/>
                  </a:lnTo>
                  <a:lnTo>
                    <a:pt x="13824" y="4595"/>
                  </a:lnTo>
                  <a:lnTo>
                    <a:pt x="14018" y="5097"/>
                  </a:lnTo>
                  <a:lnTo>
                    <a:pt x="14211" y="5599"/>
                  </a:lnTo>
                  <a:lnTo>
                    <a:pt x="14326" y="6101"/>
                  </a:lnTo>
                  <a:lnTo>
                    <a:pt x="14404" y="6642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25" y="6951"/>
                  </a:lnTo>
                  <a:lnTo>
                    <a:pt x="11392" y="7144"/>
                  </a:lnTo>
                  <a:lnTo>
                    <a:pt x="10658" y="7414"/>
                  </a:lnTo>
                  <a:lnTo>
                    <a:pt x="9924" y="7723"/>
                  </a:lnTo>
                  <a:lnTo>
                    <a:pt x="9229" y="8032"/>
                  </a:lnTo>
                  <a:lnTo>
                    <a:pt x="8534" y="8418"/>
                  </a:lnTo>
                  <a:lnTo>
                    <a:pt x="7878" y="8843"/>
                  </a:lnTo>
                  <a:lnTo>
                    <a:pt x="7221" y="9306"/>
                  </a:lnTo>
                  <a:lnTo>
                    <a:pt x="6642" y="9808"/>
                  </a:lnTo>
                  <a:lnTo>
                    <a:pt x="6063" y="10349"/>
                  </a:lnTo>
                  <a:lnTo>
                    <a:pt x="5561" y="10890"/>
                  </a:lnTo>
                  <a:lnTo>
                    <a:pt x="5059" y="11508"/>
                  </a:lnTo>
                  <a:lnTo>
                    <a:pt x="4634" y="12125"/>
                  </a:lnTo>
                  <a:lnTo>
                    <a:pt x="4248" y="12820"/>
                  </a:lnTo>
                  <a:lnTo>
                    <a:pt x="4093" y="12743"/>
                  </a:lnTo>
                  <a:lnTo>
                    <a:pt x="3939" y="12666"/>
                  </a:lnTo>
                  <a:lnTo>
                    <a:pt x="4093" y="11816"/>
                  </a:lnTo>
                  <a:lnTo>
                    <a:pt x="4287" y="10928"/>
                  </a:lnTo>
                  <a:lnTo>
                    <a:pt x="4557" y="10117"/>
                  </a:lnTo>
                  <a:lnTo>
                    <a:pt x="4827" y="9306"/>
                  </a:lnTo>
                  <a:lnTo>
                    <a:pt x="5175" y="8496"/>
                  </a:lnTo>
                  <a:lnTo>
                    <a:pt x="5561" y="7723"/>
                  </a:lnTo>
                  <a:lnTo>
                    <a:pt x="6024" y="6990"/>
                  </a:lnTo>
                  <a:lnTo>
                    <a:pt x="6488" y="6295"/>
                  </a:lnTo>
                  <a:lnTo>
                    <a:pt x="7028" y="5599"/>
                  </a:lnTo>
                  <a:lnTo>
                    <a:pt x="7607" y="4982"/>
                  </a:lnTo>
                  <a:lnTo>
                    <a:pt x="8225" y="4402"/>
                  </a:lnTo>
                  <a:lnTo>
                    <a:pt x="8882" y="3823"/>
                  </a:lnTo>
                  <a:lnTo>
                    <a:pt x="9577" y="3321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42" y="6990"/>
                  </a:moveTo>
                  <a:lnTo>
                    <a:pt x="14481" y="7839"/>
                  </a:lnTo>
                  <a:lnTo>
                    <a:pt x="14404" y="8689"/>
                  </a:lnTo>
                  <a:lnTo>
                    <a:pt x="14249" y="9538"/>
                  </a:lnTo>
                  <a:lnTo>
                    <a:pt x="14172" y="9963"/>
                  </a:lnTo>
                  <a:lnTo>
                    <a:pt x="14018" y="10388"/>
                  </a:lnTo>
                  <a:lnTo>
                    <a:pt x="13863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89"/>
                  </a:lnTo>
                  <a:lnTo>
                    <a:pt x="12473" y="12898"/>
                  </a:lnTo>
                  <a:lnTo>
                    <a:pt x="12203" y="13207"/>
                  </a:lnTo>
                  <a:lnTo>
                    <a:pt x="11932" y="13052"/>
                  </a:lnTo>
                  <a:lnTo>
                    <a:pt x="11662" y="12936"/>
                  </a:lnTo>
                  <a:lnTo>
                    <a:pt x="11083" y="12782"/>
                  </a:lnTo>
                  <a:lnTo>
                    <a:pt x="10542" y="12627"/>
                  </a:lnTo>
                  <a:lnTo>
                    <a:pt x="9963" y="12550"/>
                  </a:lnTo>
                  <a:lnTo>
                    <a:pt x="9384" y="12512"/>
                  </a:lnTo>
                  <a:lnTo>
                    <a:pt x="8843" y="12473"/>
                  </a:lnTo>
                  <a:lnTo>
                    <a:pt x="8303" y="12473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6"/>
                  </a:lnTo>
                  <a:lnTo>
                    <a:pt x="6179" y="12782"/>
                  </a:lnTo>
                  <a:lnTo>
                    <a:pt x="5638" y="12975"/>
                  </a:lnTo>
                  <a:lnTo>
                    <a:pt x="5136" y="13129"/>
                  </a:lnTo>
                  <a:lnTo>
                    <a:pt x="4673" y="13361"/>
                  </a:lnTo>
                  <a:lnTo>
                    <a:pt x="4557" y="13129"/>
                  </a:lnTo>
                  <a:lnTo>
                    <a:pt x="4402" y="12936"/>
                  </a:lnTo>
                  <a:lnTo>
                    <a:pt x="4866" y="12318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0" y="10619"/>
                  </a:lnTo>
                  <a:lnTo>
                    <a:pt x="6951" y="10117"/>
                  </a:lnTo>
                  <a:lnTo>
                    <a:pt x="7530" y="9654"/>
                  </a:lnTo>
                  <a:lnTo>
                    <a:pt x="8148" y="9229"/>
                  </a:lnTo>
                  <a:lnTo>
                    <a:pt x="8766" y="8804"/>
                  </a:lnTo>
                  <a:lnTo>
                    <a:pt x="9384" y="8457"/>
                  </a:lnTo>
                  <a:lnTo>
                    <a:pt x="10040" y="8109"/>
                  </a:lnTo>
                  <a:lnTo>
                    <a:pt x="10735" y="7839"/>
                  </a:lnTo>
                  <a:lnTo>
                    <a:pt x="11430" y="7569"/>
                  </a:lnTo>
                  <a:lnTo>
                    <a:pt x="12164" y="7376"/>
                  </a:lnTo>
                  <a:lnTo>
                    <a:pt x="12898" y="7183"/>
                  </a:lnTo>
                  <a:lnTo>
                    <a:pt x="13670" y="7067"/>
                  </a:lnTo>
                  <a:lnTo>
                    <a:pt x="14442" y="6990"/>
                  </a:lnTo>
                  <a:close/>
                  <a:moveTo>
                    <a:pt x="4518" y="1275"/>
                  </a:moveTo>
                  <a:lnTo>
                    <a:pt x="4016" y="1854"/>
                  </a:lnTo>
                  <a:lnTo>
                    <a:pt x="3591" y="2472"/>
                  </a:lnTo>
                  <a:lnTo>
                    <a:pt x="3244" y="3128"/>
                  </a:lnTo>
                  <a:lnTo>
                    <a:pt x="2935" y="3823"/>
                  </a:lnTo>
                  <a:lnTo>
                    <a:pt x="2665" y="4518"/>
                  </a:lnTo>
                  <a:lnTo>
                    <a:pt x="2472" y="5291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3"/>
                  </a:lnTo>
                  <a:lnTo>
                    <a:pt x="2356" y="9886"/>
                  </a:lnTo>
                  <a:lnTo>
                    <a:pt x="2549" y="10619"/>
                  </a:lnTo>
                  <a:lnTo>
                    <a:pt x="2742" y="11353"/>
                  </a:lnTo>
                  <a:lnTo>
                    <a:pt x="3012" y="12087"/>
                  </a:lnTo>
                  <a:lnTo>
                    <a:pt x="3283" y="12782"/>
                  </a:lnTo>
                  <a:lnTo>
                    <a:pt x="3089" y="12898"/>
                  </a:lnTo>
                  <a:lnTo>
                    <a:pt x="2935" y="13052"/>
                  </a:lnTo>
                  <a:lnTo>
                    <a:pt x="2819" y="13245"/>
                  </a:lnTo>
                  <a:lnTo>
                    <a:pt x="2703" y="13438"/>
                  </a:lnTo>
                  <a:lnTo>
                    <a:pt x="2394" y="13014"/>
                  </a:lnTo>
                  <a:lnTo>
                    <a:pt x="2047" y="12550"/>
                  </a:lnTo>
                  <a:lnTo>
                    <a:pt x="1777" y="12087"/>
                  </a:lnTo>
                  <a:lnTo>
                    <a:pt x="1506" y="11623"/>
                  </a:lnTo>
                  <a:lnTo>
                    <a:pt x="1275" y="11121"/>
                  </a:lnTo>
                  <a:lnTo>
                    <a:pt x="1043" y="10619"/>
                  </a:lnTo>
                  <a:lnTo>
                    <a:pt x="850" y="10117"/>
                  </a:lnTo>
                  <a:lnTo>
                    <a:pt x="734" y="9615"/>
                  </a:lnTo>
                  <a:lnTo>
                    <a:pt x="618" y="9113"/>
                  </a:lnTo>
                  <a:lnTo>
                    <a:pt x="541" y="8573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0"/>
                  </a:lnTo>
                  <a:lnTo>
                    <a:pt x="734" y="5870"/>
                  </a:lnTo>
                  <a:lnTo>
                    <a:pt x="927" y="5329"/>
                  </a:lnTo>
                  <a:lnTo>
                    <a:pt x="1197" y="4673"/>
                  </a:lnTo>
                  <a:lnTo>
                    <a:pt x="1506" y="4055"/>
                  </a:lnTo>
                  <a:lnTo>
                    <a:pt x="1892" y="3476"/>
                  </a:lnTo>
                  <a:lnTo>
                    <a:pt x="2356" y="2935"/>
                  </a:lnTo>
                  <a:lnTo>
                    <a:pt x="2819" y="2433"/>
                  </a:lnTo>
                  <a:lnTo>
                    <a:pt x="3360" y="2008"/>
                  </a:lnTo>
                  <a:lnTo>
                    <a:pt x="3900" y="1584"/>
                  </a:lnTo>
                  <a:lnTo>
                    <a:pt x="4518" y="1275"/>
                  </a:lnTo>
                  <a:close/>
                  <a:moveTo>
                    <a:pt x="3823" y="12975"/>
                  </a:moveTo>
                  <a:lnTo>
                    <a:pt x="4016" y="13052"/>
                  </a:lnTo>
                  <a:lnTo>
                    <a:pt x="4132" y="13168"/>
                  </a:lnTo>
                  <a:lnTo>
                    <a:pt x="4248" y="13284"/>
                  </a:lnTo>
                  <a:lnTo>
                    <a:pt x="4325" y="13438"/>
                  </a:lnTo>
                  <a:lnTo>
                    <a:pt x="4364" y="13631"/>
                  </a:lnTo>
                  <a:lnTo>
                    <a:pt x="4325" y="13786"/>
                  </a:lnTo>
                  <a:lnTo>
                    <a:pt x="4287" y="13940"/>
                  </a:lnTo>
                  <a:lnTo>
                    <a:pt x="4209" y="14095"/>
                  </a:lnTo>
                  <a:lnTo>
                    <a:pt x="3746" y="13824"/>
                  </a:lnTo>
                  <a:lnTo>
                    <a:pt x="3321" y="13477"/>
                  </a:lnTo>
                  <a:lnTo>
                    <a:pt x="3244" y="13438"/>
                  </a:lnTo>
                  <a:lnTo>
                    <a:pt x="3128" y="13438"/>
                  </a:lnTo>
                  <a:lnTo>
                    <a:pt x="3051" y="13477"/>
                  </a:lnTo>
                  <a:lnTo>
                    <a:pt x="2974" y="13515"/>
                  </a:lnTo>
                  <a:lnTo>
                    <a:pt x="3051" y="13361"/>
                  </a:lnTo>
                  <a:lnTo>
                    <a:pt x="3167" y="13245"/>
                  </a:lnTo>
                  <a:lnTo>
                    <a:pt x="3321" y="13129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13" y="12859"/>
                  </a:moveTo>
                  <a:lnTo>
                    <a:pt x="9615" y="12898"/>
                  </a:lnTo>
                  <a:lnTo>
                    <a:pt x="10079" y="12975"/>
                  </a:lnTo>
                  <a:lnTo>
                    <a:pt x="10504" y="13014"/>
                  </a:lnTo>
                  <a:lnTo>
                    <a:pt x="11006" y="13129"/>
                  </a:lnTo>
                  <a:lnTo>
                    <a:pt x="11469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7"/>
                  </a:lnTo>
                  <a:lnTo>
                    <a:pt x="10658" y="14249"/>
                  </a:lnTo>
                  <a:lnTo>
                    <a:pt x="10195" y="14442"/>
                  </a:lnTo>
                  <a:lnTo>
                    <a:pt x="9770" y="14635"/>
                  </a:lnTo>
                  <a:lnTo>
                    <a:pt x="9306" y="14751"/>
                  </a:lnTo>
                  <a:lnTo>
                    <a:pt x="8804" y="14867"/>
                  </a:lnTo>
                  <a:lnTo>
                    <a:pt x="8341" y="14944"/>
                  </a:lnTo>
                  <a:lnTo>
                    <a:pt x="7839" y="14983"/>
                  </a:lnTo>
                  <a:lnTo>
                    <a:pt x="7376" y="14983"/>
                  </a:lnTo>
                  <a:lnTo>
                    <a:pt x="6874" y="14944"/>
                  </a:lnTo>
                  <a:lnTo>
                    <a:pt x="6410" y="14867"/>
                  </a:lnTo>
                  <a:lnTo>
                    <a:pt x="5947" y="14790"/>
                  </a:lnTo>
                  <a:lnTo>
                    <a:pt x="5484" y="14674"/>
                  </a:lnTo>
                  <a:lnTo>
                    <a:pt x="5020" y="14481"/>
                  </a:lnTo>
                  <a:lnTo>
                    <a:pt x="4557" y="14288"/>
                  </a:lnTo>
                  <a:lnTo>
                    <a:pt x="4673" y="14017"/>
                  </a:lnTo>
                  <a:lnTo>
                    <a:pt x="4711" y="13747"/>
                  </a:lnTo>
                  <a:lnTo>
                    <a:pt x="4711" y="13593"/>
                  </a:lnTo>
                  <a:lnTo>
                    <a:pt x="5561" y="13322"/>
                  </a:lnTo>
                  <a:lnTo>
                    <a:pt x="6410" y="13091"/>
                  </a:lnTo>
                  <a:lnTo>
                    <a:pt x="7260" y="12936"/>
                  </a:lnTo>
                  <a:lnTo>
                    <a:pt x="8148" y="12859"/>
                  </a:lnTo>
                  <a:close/>
                  <a:moveTo>
                    <a:pt x="7569" y="0"/>
                  </a:moveTo>
                  <a:lnTo>
                    <a:pt x="6990" y="39"/>
                  </a:lnTo>
                  <a:lnTo>
                    <a:pt x="6410" y="116"/>
                  </a:lnTo>
                  <a:lnTo>
                    <a:pt x="5870" y="232"/>
                  </a:lnTo>
                  <a:lnTo>
                    <a:pt x="5291" y="386"/>
                  </a:lnTo>
                  <a:lnTo>
                    <a:pt x="4750" y="580"/>
                  </a:lnTo>
                  <a:lnTo>
                    <a:pt x="4248" y="811"/>
                  </a:lnTo>
                  <a:lnTo>
                    <a:pt x="3746" y="1120"/>
                  </a:lnTo>
                  <a:lnTo>
                    <a:pt x="3283" y="1429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1970" y="2588"/>
                  </a:lnTo>
                  <a:lnTo>
                    <a:pt x="1622" y="3012"/>
                  </a:lnTo>
                  <a:lnTo>
                    <a:pt x="1275" y="3514"/>
                  </a:lnTo>
                  <a:lnTo>
                    <a:pt x="966" y="4016"/>
                  </a:lnTo>
                  <a:lnTo>
                    <a:pt x="657" y="4595"/>
                  </a:lnTo>
                  <a:lnTo>
                    <a:pt x="425" y="5252"/>
                  </a:lnTo>
                  <a:lnTo>
                    <a:pt x="232" y="5908"/>
                  </a:lnTo>
                  <a:lnTo>
                    <a:pt x="116" y="6565"/>
                  </a:lnTo>
                  <a:lnTo>
                    <a:pt x="0" y="7221"/>
                  </a:lnTo>
                  <a:lnTo>
                    <a:pt x="0" y="7916"/>
                  </a:lnTo>
                  <a:lnTo>
                    <a:pt x="39" y="8611"/>
                  </a:lnTo>
                  <a:lnTo>
                    <a:pt x="116" y="9268"/>
                  </a:lnTo>
                  <a:lnTo>
                    <a:pt x="232" y="9924"/>
                  </a:lnTo>
                  <a:lnTo>
                    <a:pt x="425" y="10581"/>
                  </a:lnTo>
                  <a:lnTo>
                    <a:pt x="695" y="11237"/>
                  </a:lnTo>
                  <a:lnTo>
                    <a:pt x="966" y="11855"/>
                  </a:lnTo>
                  <a:lnTo>
                    <a:pt x="1313" y="12396"/>
                  </a:lnTo>
                  <a:lnTo>
                    <a:pt x="1738" y="12975"/>
                  </a:lnTo>
                  <a:lnTo>
                    <a:pt x="2201" y="13477"/>
                  </a:lnTo>
                  <a:lnTo>
                    <a:pt x="2703" y="13902"/>
                  </a:lnTo>
                  <a:lnTo>
                    <a:pt x="2742" y="13940"/>
                  </a:lnTo>
                  <a:lnTo>
                    <a:pt x="2819" y="13940"/>
                  </a:lnTo>
                  <a:lnTo>
                    <a:pt x="2896" y="13902"/>
                  </a:lnTo>
                  <a:lnTo>
                    <a:pt x="3167" y="14133"/>
                  </a:lnTo>
                  <a:lnTo>
                    <a:pt x="3437" y="14326"/>
                  </a:lnTo>
                  <a:lnTo>
                    <a:pt x="3785" y="14519"/>
                  </a:lnTo>
                  <a:lnTo>
                    <a:pt x="4093" y="14597"/>
                  </a:lnTo>
                  <a:lnTo>
                    <a:pt x="4518" y="14828"/>
                  </a:lnTo>
                  <a:lnTo>
                    <a:pt x="4943" y="14983"/>
                  </a:lnTo>
                  <a:lnTo>
                    <a:pt x="5406" y="15137"/>
                  </a:lnTo>
                  <a:lnTo>
                    <a:pt x="5870" y="15292"/>
                  </a:lnTo>
                  <a:lnTo>
                    <a:pt x="6333" y="15369"/>
                  </a:lnTo>
                  <a:lnTo>
                    <a:pt x="6797" y="15446"/>
                  </a:lnTo>
                  <a:lnTo>
                    <a:pt x="7260" y="15485"/>
                  </a:lnTo>
                  <a:lnTo>
                    <a:pt x="7723" y="15485"/>
                  </a:lnTo>
                  <a:lnTo>
                    <a:pt x="8225" y="15446"/>
                  </a:lnTo>
                  <a:lnTo>
                    <a:pt x="8689" y="15408"/>
                  </a:lnTo>
                  <a:lnTo>
                    <a:pt x="9152" y="15330"/>
                  </a:lnTo>
                  <a:lnTo>
                    <a:pt x="9615" y="15215"/>
                  </a:lnTo>
                  <a:lnTo>
                    <a:pt x="10079" y="15060"/>
                  </a:lnTo>
                  <a:lnTo>
                    <a:pt x="10504" y="14906"/>
                  </a:lnTo>
                  <a:lnTo>
                    <a:pt x="10928" y="14674"/>
                  </a:lnTo>
                  <a:lnTo>
                    <a:pt x="11353" y="14442"/>
                  </a:lnTo>
                  <a:lnTo>
                    <a:pt x="11855" y="14133"/>
                  </a:lnTo>
                  <a:lnTo>
                    <a:pt x="12318" y="13786"/>
                  </a:lnTo>
                  <a:lnTo>
                    <a:pt x="12705" y="13400"/>
                  </a:lnTo>
                  <a:lnTo>
                    <a:pt x="13091" y="12975"/>
                  </a:lnTo>
                  <a:lnTo>
                    <a:pt x="13438" y="12550"/>
                  </a:lnTo>
                  <a:lnTo>
                    <a:pt x="13747" y="12048"/>
                  </a:lnTo>
                  <a:lnTo>
                    <a:pt x="14056" y="11585"/>
                  </a:lnTo>
                  <a:lnTo>
                    <a:pt x="14288" y="11044"/>
                  </a:lnTo>
                  <a:lnTo>
                    <a:pt x="14481" y="10542"/>
                  </a:lnTo>
                  <a:lnTo>
                    <a:pt x="14674" y="10002"/>
                  </a:lnTo>
                  <a:lnTo>
                    <a:pt x="14790" y="9422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3"/>
                  </a:lnTo>
                  <a:lnTo>
                    <a:pt x="14983" y="7144"/>
                  </a:lnTo>
                  <a:lnTo>
                    <a:pt x="14906" y="6603"/>
                  </a:lnTo>
                  <a:lnTo>
                    <a:pt x="14828" y="5986"/>
                  </a:lnTo>
                  <a:lnTo>
                    <a:pt x="14674" y="5406"/>
                  </a:lnTo>
                  <a:lnTo>
                    <a:pt x="14481" y="4827"/>
                  </a:lnTo>
                  <a:lnTo>
                    <a:pt x="14249" y="4287"/>
                  </a:lnTo>
                  <a:lnTo>
                    <a:pt x="13979" y="3746"/>
                  </a:lnTo>
                  <a:lnTo>
                    <a:pt x="13631" y="3244"/>
                  </a:lnTo>
                  <a:lnTo>
                    <a:pt x="13284" y="2742"/>
                  </a:lnTo>
                  <a:lnTo>
                    <a:pt x="12898" y="2317"/>
                  </a:lnTo>
                  <a:lnTo>
                    <a:pt x="12512" y="1892"/>
                  </a:lnTo>
                  <a:lnTo>
                    <a:pt x="12048" y="1506"/>
                  </a:lnTo>
                  <a:lnTo>
                    <a:pt x="11546" y="1197"/>
                  </a:lnTo>
                  <a:lnTo>
                    <a:pt x="11044" y="888"/>
                  </a:lnTo>
                  <a:lnTo>
                    <a:pt x="10504" y="618"/>
                  </a:lnTo>
                  <a:lnTo>
                    <a:pt x="9963" y="386"/>
                  </a:lnTo>
                  <a:lnTo>
                    <a:pt x="9345" y="232"/>
                  </a:lnTo>
                  <a:lnTo>
                    <a:pt x="8766" y="116"/>
                  </a:lnTo>
                  <a:lnTo>
                    <a:pt x="8148" y="39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19"/>
            <p:cNvSpPr/>
            <p:nvPr/>
          </p:nvSpPr>
          <p:spPr>
            <a:xfrm>
              <a:off x="6509175" y="1566300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8" y="5870"/>
                  </a:lnTo>
                  <a:lnTo>
                    <a:pt x="7491" y="6024"/>
                  </a:lnTo>
                  <a:lnTo>
                    <a:pt x="7530" y="6140"/>
                  </a:lnTo>
                  <a:lnTo>
                    <a:pt x="7569" y="6256"/>
                  </a:lnTo>
                  <a:lnTo>
                    <a:pt x="7607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1" y="6681"/>
                  </a:lnTo>
                  <a:lnTo>
                    <a:pt x="7337" y="6796"/>
                  </a:lnTo>
                  <a:lnTo>
                    <a:pt x="7105" y="6912"/>
                  </a:lnTo>
                  <a:lnTo>
                    <a:pt x="6912" y="6912"/>
                  </a:lnTo>
                  <a:lnTo>
                    <a:pt x="6719" y="6835"/>
                  </a:lnTo>
                  <a:lnTo>
                    <a:pt x="6565" y="6681"/>
                  </a:lnTo>
                  <a:lnTo>
                    <a:pt x="6487" y="6488"/>
                  </a:lnTo>
                  <a:lnTo>
                    <a:pt x="6487" y="6294"/>
                  </a:lnTo>
                  <a:lnTo>
                    <a:pt x="6526" y="6101"/>
                  </a:lnTo>
                  <a:lnTo>
                    <a:pt x="6642" y="5908"/>
                  </a:lnTo>
                  <a:lnTo>
                    <a:pt x="6796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7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0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1" y="1120"/>
                  </a:lnTo>
                  <a:lnTo>
                    <a:pt x="1622" y="1777"/>
                  </a:lnTo>
                  <a:lnTo>
                    <a:pt x="3398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0" y="5599"/>
                  </a:lnTo>
                  <a:lnTo>
                    <a:pt x="6294" y="5677"/>
                  </a:lnTo>
                  <a:lnTo>
                    <a:pt x="6217" y="5792"/>
                  </a:lnTo>
                  <a:lnTo>
                    <a:pt x="6101" y="6101"/>
                  </a:lnTo>
                  <a:lnTo>
                    <a:pt x="6063" y="6410"/>
                  </a:lnTo>
                  <a:lnTo>
                    <a:pt x="6101" y="6681"/>
                  </a:lnTo>
                  <a:lnTo>
                    <a:pt x="6179" y="6835"/>
                  </a:lnTo>
                  <a:lnTo>
                    <a:pt x="6294" y="6990"/>
                  </a:lnTo>
                  <a:lnTo>
                    <a:pt x="6410" y="7144"/>
                  </a:lnTo>
                  <a:lnTo>
                    <a:pt x="6565" y="7221"/>
                  </a:lnTo>
                  <a:lnTo>
                    <a:pt x="6719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7" y="7144"/>
                  </a:lnTo>
                  <a:lnTo>
                    <a:pt x="7723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3" y="6565"/>
                  </a:lnTo>
                  <a:lnTo>
                    <a:pt x="8032" y="6410"/>
                  </a:lnTo>
                  <a:lnTo>
                    <a:pt x="8032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3" y="5715"/>
                  </a:lnTo>
                  <a:lnTo>
                    <a:pt x="7569" y="5599"/>
                  </a:lnTo>
                  <a:lnTo>
                    <a:pt x="7414" y="5522"/>
                  </a:lnTo>
                  <a:lnTo>
                    <a:pt x="7221" y="5445"/>
                  </a:lnTo>
                  <a:lnTo>
                    <a:pt x="7028" y="5445"/>
                  </a:lnTo>
                  <a:lnTo>
                    <a:pt x="6835" y="5484"/>
                  </a:lnTo>
                  <a:lnTo>
                    <a:pt x="6024" y="4711"/>
                  </a:lnTo>
                  <a:lnTo>
                    <a:pt x="5213" y="4016"/>
                  </a:lnTo>
                  <a:lnTo>
                    <a:pt x="3514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09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19"/>
            <p:cNvSpPr/>
            <p:nvPr/>
          </p:nvSpPr>
          <p:spPr>
            <a:xfrm>
              <a:off x="2672775" y="1574975"/>
              <a:ext cx="84975" cy="94650"/>
            </a:xfrm>
            <a:custGeom>
              <a:avLst/>
              <a:gdLst/>
              <a:ahLst/>
              <a:cxnLst/>
              <a:rect l="l" t="t" r="r" b="b"/>
              <a:pathLst>
                <a:path w="3399" h="3786" extrusionOk="0">
                  <a:moveTo>
                    <a:pt x="78" y="1"/>
                  </a:moveTo>
                  <a:lnTo>
                    <a:pt x="1" y="78"/>
                  </a:lnTo>
                  <a:lnTo>
                    <a:pt x="1" y="117"/>
                  </a:lnTo>
                  <a:lnTo>
                    <a:pt x="348" y="889"/>
                  </a:lnTo>
                  <a:lnTo>
                    <a:pt x="812" y="1661"/>
                  </a:lnTo>
                  <a:lnTo>
                    <a:pt x="1275" y="2395"/>
                  </a:lnTo>
                  <a:lnTo>
                    <a:pt x="1738" y="3090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5"/>
                  </a:lnTo>
                  <a:lnTo>
                    <a:pt x="3013" y="3708"/>
                  </a:lnTo>
                  <a:lnTo>
                    <a:pt x="3206" y="3592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90"/>
                  </a:lnTo>
                  <a:lnTo>
                    <a:pt x="3399" y="2897"/>
                  </a:lnTo>
                  <a:lnTo>
                    <a:pt x="3360" y="2704"/>
                  </a:lnTo>
                  <a:lnTo>
                    <a:pt x="3283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90" y="2742"/>
                  </a:lnTo>
                  <a:lnTo>
                    <a:pt x="3128" y="2858"/>
                  </a:lnTo>
                  <a:lnTo>
                    <a:pt x="2897" y="3013"/>
                  </a:lnTo>
                  <a:lnTo>
                    <a:pt x="2665" y="3129"/>
                  </a:lnTo>
                  <a:lnTo>
                    <a:pt x="2511" y="3206"/>
                  </a:lnTo>
                  <a:lnTo>
                    <a:pt x="2318" y="3206"/>
                  </a:lnTo>
                  <a:lnTo>
                    <a:pt x="2202" y="3167"/>
                  </a:lnTo>
                  <a:lnTo>
                    <a:pt x="2047" y="3090"/>
                  </a:lnTo>
                  <a:lnTo>
                    <a:pt x="1931" y="2936"/>
                  </a:lnTo>
                  <a:lnTo>
                    <a:pt x="1854" y="2742"/>
                  </a:lnTo>
                  <a:lnTo>
                    <a:pt x="1700" y="2511"/>
                  </a:lnTo>
                  <a:lnTo>
                    <a:pt x="1082" y="1507"/>
                  </a:lnTo>
                  <a:lnTo>
                    <a:pt x="619" y="773"/>
                  </a:lnTo>
                  <a:lnTo>
                    <a:pt x="387" y="387"/>
                  </a:lnTo>
                  <a:lnTo>
                    <a:pt x="117" y="39"/>
                  </a:lnTo>
                  <a:lnTo>
                    <a:pt x="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19"/>
            <p:cNvSpPr/>
            <p:nvPr/>
          </p:nvSpPr>
          <p:spPr>
            <a:xfrm>
              <a:off x="4909550" y="158077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8" y="5909"/>
                  </a:moveTo>
                  <a:lnTo>
                    <a:pt x="1082" y="5986"/>
                  </a:lnTo>
                  <a:lnTo>
                    <a:pt x="1236" y="6024"/>
                  </a:lnTo>
                  <a:lnTo>
                    <a:pt x="1390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7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8"/>
                  </a:lnTo>
                  <a:lnTo>
                    <a:pt x="386" y="6372"/>
                  </a:lnTo>
                  <a:lnTo>
                    <a:pt x="425" y="6256"/>
                  </a:lnTo>
                  <a:lnTo>
                    <a:pt x="502" y="6179"/>
                  </a:lnTo>
                  <a:lnTo>
                    <a:pt x="695" y="6024"/>
                  </a:lnTo>
                  <a:lnTo>
                    <a:pt x="888" y="5909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6" y="2047"/>
                  </a:lnTo>
                  <a:lnTo>
                    <a:pt x="3437" y="2781"/>
                  </a:lnTo>
                  <a:lnTo>
                    <a:pt x="2279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8"/>
                  </a:lnTo>
                  <a:lnTo>
                    <a:pt x="0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6"/>
                  </a:lnTo>
                  <a:lnTo>
                    <a:pt x="695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699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9"/>
                  </a:lnTo>
                  <a:lnTo>
                    <a:pt x="1738" y="6024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2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19"/>
            <p:cNvSpPr/>
            <p:nvPr/>
          </p:nvSpPr>
          <p:spPr>
            <a:xfrm>
              <a:off x="4655650" y="16087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4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7" y="6796"/>
                  </a:lnTo>
                  <a:lnTo>
                    <a:pt x="7106" y="6912"/>
                  </a:lnTo>
                  <a:lnTo>
                    <a:pt x="6913" y="6912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1"/>
                  </a:lnTo>
                  <a:lnTo>
                    <a:pt x="6642" y="5908"/>
                  </a:lnTo>
                  <a:lnTo>
                    <a:pt x="6797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2" y="1120"/>
                  </a:lnTo>
                  <a:lnTo>
                    <a:pt x="1622" y="1777"/>
                  </a:lnTo>
                  <a:lnTo>
                    <a:pt x="3399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1" y="5599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1"/>
                  </a:lnTo>
                  <a:lnTo>
                    <a:pt x="6063" y="6410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1"/>
                  </a:lnTo>
                  <a:lnTo>
                    <a:pt x="6720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8" y="7144"/>
                  </a:lnTo>
                  <a:lnTo>
                    <a:pt x="7724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3" y="6410"/>
                  </a:lnTo>
                  <a:lnTo>
                    <a:pt x="8033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4" y="5715"/>
                  </a:lnTo>
                  <a:lnTo>
                    <a:pt x="7569" y="5599"/>
                  </a:lnTo>
                  <a:lnTo>
                    <a:pt x="7415" y="5522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5" y="5484"/>
                  </a:lnTo>
                  <a:lnTo>
                    <a:pt x="6025" y="4711"/>
                  </a:lnTo>
                  <a:lnTo>
                    <a:pt x="5214" y="4016"/>
                  </a:lnTo>
                  <a:lnTo>
                    <a:pt x="3515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10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19"/>
            <p:cNvSpPr/>
            <p:nvPr/>
          </p:nvSpPr>
          <p:spPr>
            <a:xfrm>
              <a:off x="781625" y="1619400"/>
              <a:ext cx="153500" cy="186325"/>
            </a:xfrm>
            <a:custGeom>
              <a:avLst/>
              <a:gdLst/>
              <a:ahLst/>
              <a:cxnLst/>
              <a:rect l="l" t="t" r="r" b="b"/>
              <a:pathLst>
                <a:path w="6140" h="7453" extrusionOk="0">
                  <a:moveTo>
                    <a:pt x="888" y="5908"/>
                  </a:moveTo>
                  <a:lnTo>
                    <a:pt x="1081" y="5985"/>
                  </a:lnTo>
                  <a:lnTo>
                    <a:pt x="1236" y="6024"/>
                  </a:lnTo>
                  <a:lnTo>
                    <a:pt x="1390" y="6178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6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89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7"/>
                  </a:lnTo>
                  <a:lnTo>
                    <a:pt x="386" y="6371"/>
                  </a:lnTo>
                  <a:lnTo>
                    <a:pt x="425" y="6256"/>
                  </a:lnTo>
                  <a:lnTo>
                    <a:pt x="502" y="6178"/>
                  </a:lnTo>
                  <a:lnTo>
                    <a:pt x="695" y="6024"/>
                  </a:lnTo>
                  <a:lnTo>
                    <a:pt x="888" y="5908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5" y="1313"/>
                  </a:lnTo>
                  <a:lnTo>
                    <a:pt x="4016" y="2047"/>
                  </a:lnTo>
                  <a:lnTo>
                    <a:pt x="3437" y="2780"/>
                  </a:lnTo>
                  <a:lnTo>
                    <a:pt x="2278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2" y="5561"/>
                  </a:lnTo>
                  <a:lnTo>
                    <a:pt x="618" y="5599"/>
                  </a:lnTo>
                  <a:lnTo>
                    <a:pt x="541" y="5676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7"/>
                  </a:lnTo>
                  <a:lnTo>
                    <a:pt x="0" y="6603"/>
                  </a:lnTo>
                  <a:lnTo>
                    <a:pt x="39" y="6796"/>
                  </a:lnTo>
                  <a:lnTo>
                    <a:pt x="116" y="6989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5"/>
                  </a:lnTo>
                  <a:lnTo>
                    <a:pt x="695" y="7453"/>
                  </a:lnTo>
                  <a:lnTo>
                    <a:pt x="1081" y="7453"/>
                  </a:lnTo>
                  <a:lnTo>
                    <a:pt x="1274" y="7414"/>
                  </a:lnTo>
                  <a:lnTo>
                    <a:pt x="1429" y="7298"/>
                  </a:lnTo>
                  <a:lnTo>
                    <a:pt x="1583" y="7182"/>
                  </a:lnTo>
                  <a:lnTo>
                    <a:pt x="1699" y="7067"/>
                  </a:lnTo>
                  <a:lnTo>
                    <a:pt x="1815" y="6873"/>
                  </a:lnTo>
                  <a:lnTo>
                    <a:pt x="1854" y="6680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8"/>
                  </a:lnTo>
                  <a:lnTo>
                    <a:pt x="1738" y="6024"/>
                  </a:lnTo>
                  <a:lnTo>
                    <a:pt x="1661" y="5908"/>
                  </a:lnTo>
                  <a:lnTo>
                    <a:pt x="1545" y="5792"/>
                  </a:lnTo>
                  <a:lnTo>
                    <a:pt x="2163" y="5097"/>
                  </a:lnTo>
                  <a:lnTo>
                    <a:pt x="2742" y="4402"/>
                  </a:lnTo>
                  <a:lnTo>
                    <a:pt x="3939" y="3012"/>
                  </a:lnTo>
                  <a:lnTo>
                    <a:pt x="4479" y="2394"/>
                  </a:lnTo>
                  <a:lnTo>
                    <a:pt x="5097" y="1699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3"/>
                  </a:lnTo>
                  <a:lnTo>
                    <a:pt x="6063" y="77"/>
                  </a:lnTo>
                  <a:lnTo>
                    <a:pt x="598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19"/>
            <p:cNvSpPr/>
            <p:nvPr/>
          </p:nvSpPr>
          <p:spPr>
            <a:xfrm>
              <a:off x="1926550" y="1629050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3"/>
                  </a:lnTo>
                  <a:lnTo>
                    <a:pt x="2008" y="966"/>
                  </a:lnTo>
                  <a:lnTo>
                    <a:pt x="2124" y="1120"/>
                  </a:lnTo>
                  <a:lnTo>
                    <a:pt x="2201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1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5" y="502"/>
                  </a:lnTo>
                  <a:lnTo>
                    <a:pt x="811" y="464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3" y="425"/>
                  </a:lnTo>
                  <a:lnTo>
                    <a:pt x="78" y="618"/>
                  </a:lnTo>
                  <a:lnTo>
                    <a:pt x="0" y="811"/>
                  </a:lnTo>
                  <a:lnTo>
                    <a:pt x="0" y="1004"/>
                  </a:lnTo>
                  <a:lnTo>
                    <a:pt x="0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7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1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4"/>
                  </a:lnTo>
                  <a:lnTo>
                    <a:pt x="2626" y="2896"/>
                  </a:lnTo>
                  <a:lnTo>
                    <a:pt x="2703" y="2317"/>
                  </a:lnTo>
                  <a:lnTo>
                    <a:pt x="2703" y="2008"/>
                  </a:lnTo>
                  <a:lnTo>
                    <a:pt x="2703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699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19"/>
            <p:cNvSpPr/>
            <p:nvPr/>
          </p:nvSpPr>
          <p:spPr>
            <a:xfrm>
              <a:off x="3904600" y="163580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0" y="194"/>
                  </a:lnTo>
                  <a:lnTo>
                    <a:pt x="2240" y="309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7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19"/>
            <p:cNvSpPr/>
            <p:nvPr/>
          </p:nvSpPr>
          <p:spPr>
            <a:xfrm>
              <a:off x="527725" y="16473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0" y="6141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2" y="6681"/>
                  </a:lnTo>
                  <a:lnTo>
                    <a:pt x="7337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19" y="6836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6" y="6102"/>
                  </a:lnTo>
                  <a:lnTo>
                    <a:pt x="6642" y="5909"/>
                  </a:lnTo>
                  <a:lnTo>
                    <a:pt x="6797" y="5754"/>
                  </a:lnTo>
                  <a:close/>
                  <a:moveTo>
                    <a:pt x="232" y="1"/>
                  </a:moveTo>
                  <a:lnTo>
                    <a:pt x="155" y="40"/>
                  </a:lnTo>
                  <a:lnTo>
                    <a:pt x="78" y="40"/>
                  </a:lnTo>
                  <a:lnTo>
                    <a:pt x="39" y="117"/>
                  </a:lnTo>
                  <a:lnTo>
                    <a:pt x="0" y="233"/>
                  </a:lnTo>
                  <a:lnTo>
                    <a:pt x="0" y="310"/>
                  </a:lnTo>
                  <a:lnTo>
                    <a:pt x="39" y="387"/>
                  </a:lnTo>
                  <a:lnTo>
                    <a:pt x="425" y="773"/>
                  </a:lnTo>
                  <a:lnTo>
                    <a:pt x="811" y="1121"/>
                  </a:lnTo>
                  <a:lnTo>
                    <a:pt x="1622" y="1777"/>
                  </a:lnTo>
                  <a:lnTo>
                    <a:pt x="3399" y="3206"/>
                  </a:lnTo>
                  <a:lnTo>
                    <a:pt x="4866" y="4442"/>
                  </a:lnTo>
                  <a:lnTo>
                    <a:pt x="5638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7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6"/>
                  </a:lnTo>
                  <a:lnTo>
                    <a:pt x="6295" y="6990"/>
                  </a:lnTo>
                  <a:lnTo>
                    <a:pt x="6411" y="7145"/>
                  </a:lnTo>
                  <a:lnTo>
                    <a:pt x="6565" y="7222"/>
                  </a:lnTo>
                  <a:lnTo>
                    <a:pt x="6719" y="7299"/>
                  </a:lnTo>
                  <a:lnTo>
                    <a:pt x="6874" y="7338"/>
                  </a:lnTo>
                  <a:lnTo>
                    <a:pt x="7067" y="7338"/>
                  </a:lnTo>
                  <a:lnTo>
                    <a:pt x="7260" y="7299"/>
                  </a:lnTo>
                  <a:lnTo>
                    <a:pt x="7453" y="7260"/>
                  </a:lnTo>
                  <a:lnTo>
                    <a:pt x="7608" y="7145"/>
                  </a:lnTo>
                  <a:lnTo>
                    <a:pt x="7723" y="7029"/>
                  </a:lnTo>
                  <a:lnTo>
                    <a:pt x="7839" y="6913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2" y="6411"/>
                  </a:lnTo>
                  <a:lnTo>
                    <a:pt x="8032" y="6218"/>
                  </a:lnTo>
                  <a:lnTo>
                    <a:pt x="7955" y="6025"/>
                  </a:lnTo>
                  <a:lnTo>
                    <a:pt x="7839" y="5870"/>
                  </a:lnTo>
                  <a:lnTo>
                    <a:pt x="7723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1" y="5446"/>
                  </a:lnTo>
                  <a:lnTo>
                    <a:pt x="7028" y="5446"/>
                  </a:lnTo>
                  <a:lnTo>
                    <a:pt x="6835" y="5484"/>
                  </a:lnTo>
                  <a:lnTo>
                    <a:pt x="6024" y="4712"/>
                  </a:lnTo>
                  <a:lnTo>
                    <a:pt x="5213" y="4017"/>
                  </a:lnTo>
                  <a:lnTo>
                    <a:pt x="3514" y="2627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9"/>
                  </a:lnTo>
                  <a:lnTo>
                    <a:pt x="734" y="310"/>
                  </a:lnTo>
                  <a:lnTo>
                    <a:pt x="309" y="40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19"/>
            <p:cNvSpPr/>
            <p:nvPr/>
          </p:nvSpPr>
          <p:spPr>
            <a:xfrm>
              <a:off x="5813125" y="1664750"/>
              <a:ext cx="61825" cy="89825"/>
            </a:xfrm>
            <a:custGeom>
              <a:avLst/>
              <a:gdLst/>
              <a:ahLst/>
              <a:cxnLst/>
              <a:rect l="l" t="t" r="r" b="b"/>
              <a:pathLst>
                <a:path w="2473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5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2"/>
                  </a:lnTo>
                  <a:lnTo>
                    <a:pt x="1932" y="2163"/>
                  </a:lnTo>
                  <a:lnTo>
                    <a:pt x="1932" y="2434"/>
                  </a:lnTo>
                  <a:lnTo>
                    <a:pt x="1816" y="2743"/>
                  </a:lnTo>
                  <a:lnTo>
                    <a:pt x="1739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8" y="3013"/>
                  </a:lnTo>
                  <a:lnTo>
                    <a:pt x="850" y="2897"/>
                  </a:lnTo>
                  <a:lnTo>
                    <a:pt x="812" y="2743"/>
                  </a:lnTo>
                  <a:lnTo>
                    <a:pt x="850" y="2588"/>
                  </a:lnTo>
                  <a:lnTo>
                    <a:pt x="928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1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6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6" y="2356"/>
                  </a:lnTo>
                  <a:lnTo>
                    <a:pt x="348" y="2627"/>
                  </a:lnTo>
                  <a:lnTo>
                    <a:pt x="310" y="2897"/>
                  </a:lnTo>
                  <a:lnTo>
                    <a:pt x="348" y="3052"/>
                  </a:lnTo>
                  <a:lnTo>
                    <a:pt x="426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1"/>
                  </a:lnTo>
                  <a:lnTo>
                    <a:pt x="2434" y="2009"/>
                  </a:lnTo>
                  <a:lnTo>
                    <a:pt x="2395" y="1816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19"/>
            <p:cNvSpPr/>
            <p:nvPr/>
          </p:nvSpPr>
          <p:spPr>
            <a:xfrm>
              <a:off x="4153650" y="167055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2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40" y="232"/>
                  </a:lnTo>
                  <a:lnTo>
                    <a:pt x="1" y="271"/>
                  </a:lnTo>
                  <a:lnTo>
                    <a:pt x="40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4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19"/>
            <p:cNvSpPr/>
            <p:nvPr/>
          </p:nvSpPr>
          <p:spPr>
            <a:xfrm>
              <a:off x="4055200" y="1676350"/>
              <a:ext cx="21250" cy="8700"/>
            </a:xfrm>
            <a:custGeom>
              <a:avLst/>
              <a:gdLst/>
              <a:ahLst/>
              <a:cxnLst/>
              <a:rect l="l" t="t" r="r" b="b"/>
              <a:pathLst>
                <a:path w="850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19"/>
            <p:cNvSpPr/>
            <p:nvPr/>
          </p:nvSpPr>
          <p:spPr>
            <a:xfrm>
              <a:off x="5417325" y="16889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232"/>
                  </a:lnTo>
                  <a:lnTo>
                    <a:pt x="503" y="966"/>
                  </a:lnTo>
                  <a:lnTo>
                    <a:pt x="1043" y="1622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3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6" y="3862"/>
                  </a:lnTo>
                  <a:lnTo>
                    <a:pt x="12242" y="3591"/>
                  </a:lnTo>
                  <a:lnTo>
                    <a:pt x="12319" y="3553"/>
                  </a:lnTo>
                  <a:lnTo>
                    <a:pt x="12435" y="3205"/>
                  </a:lnTo>
                  <a:lnTo>
                    <a:pt x="12358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3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3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19"/>
            <p:cNvSpPr/>
            <p:nvPr/>
          </p:nvSpPr>
          <p:spPr>
            <a:xfrm>
              <a:off x="5725275" y="169565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5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4" y="1931"/>
                  </a:lnTo>
                  <a:lnTo>
                    <a:pt x="1082" y="2009"/>
                  </a:lnTo>
                  <a:lnTo>
                    <a:pt x="1121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30" y="2704"/>
                  </a:lnTo>
                  <a:lnTo>
                    <a:pt x="1623" y="2820"/>
                  </a:lnTo>
                  <a:lnTo>
                    <a:pt x="1816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5" y="3630"/>
                  </a:lnTo>
                  <a:lnTo>
                    <a:pt x="2125" y="3901"/>
                  </a:lnTo>
                  <a:lnTo>
                    <a:pt x="2086" y="4094"/>
                  </a:lnTo>
                  <a:lnTo>
                    <a:pt x="2009" y="4325"/>
                  </a:lnTo>
                  <a:lnTo>
                    <a:pt x="1893" y="4519"/>
                  </a:lnTo>
                  <a:lnTo>
                    <a:pt x="1739" y="4712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5" y="4287"/>
                  </a:lnTo>
                  <a:lnTo>
                    <a:pt x="812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1" y="4094"/>
                  </a:lnTo>
                  <a:lnTo>
                    <a:pt x="1237" y="4017"/>
                  </a:lnTo>
                  <a:lnTo>
                    <a:pt x="1314" y="3901"/>
                  </a:lnTo>
                  <a:lnTo>
                    <a:pt x="1314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10" y="4094"/>
                  </a:lnTo>
                  <a:lnTo>
                    <a:pt x="233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2"/>
                  </a:lnTo>
                  <a:lnTo>
                    <a:pt x="1739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3" y="1970"/>
                  </a:lnTo>
                  <a:lnTo>
                    <a:pt x="1932" y="1816"/>
                  </a:lnTo>
                  <a:lnTo>
                    <a:pt x="2241" y="1622"/>
                  </a:lnTo>
                  <a:lnTo>
                    <a:pt x="2549" y="1391"/>
                  </a:lnTo>
                  <a:lnTo>
                    <a:pt x="2820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19"/>
            <p:cNvSpPr/>
            <p:nvPr/>
          </p:nvSpPr>
          <p:spPr>
            <a:xfrm>
              <a:off x="1994125" y="1698550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6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4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4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19"/>
            <p:cNvSpPr/>
            <p:nvPr/>
          </p:nvSpPr>
          <p:spPr>
            <a:xfrm>
              <a:off x="3947075" y="171690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3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8" y="579"/>
                  </a:lnTo>
                  <a:lnTo>
                    <a:pt x="425" y="772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19"/>
            <p:cNvSpPr/>
            <p:nvPr/>
          </p:nvSpPr>
          <p:spPr>
            <a:xfrm>
              <a:off x="2585900" y="1732325"/>
              <a:ext cx="305075" cy="236550"/>
            </a:xfrm>
            <a:custGeom>
              <a:avLst/>
              <a:gdLst/>
              <a:ahLst/>
              <a:cxnLst/>
              <a:rect l="l" t="t" r="r" b="b"/>
              <a:pathLst>
                <a:path w="12203" h="9462" extrusionOk="0">
                  <a:moveTo>
                    <a:pt x="5329" y="349"/>
                  </a:moveTo>
                  <a:lnTo>
                    <a:pt x="5522" y="426"/>
                  </a:lnTo>
                  <a:lnTo>
                    <a:pt x="5600" y="426"/>
                  </a:lnTo>
                  <a:lnTo>
                    <a:pt x="5831" y="657"/>
                  </a:lnTo>
                  <a:lnTo>
                    <a:pt x="5986" y="889"/>
                  </a:lnTo>
                  <a:lnTo>
                    <a:pt x="6063" y="1198"/>
                  </a:lnTo>
                  <a:lnTo>
                    <a:pt x="6102" y="1468"/>
                  </a:lnTo>
                  <a:lnTo>
                    <a:pt x="6140" y="1777"/>
                  </a:lnTo>
                  <a:lnTo>
                    <a:pt x="6102" y="2086"/>
                  </a:lnTo>
                  <a:lnTo>
                    <a:pt x="6024" y="2704"/>
                  </a:lnTo>
                  <a:lnTo>
                    <a:pt x="5715" y="4866"/>
                  </a:lnTo>
                  <a:lnTo>
                    <a:pt x="5715" y="4905"/>
                  </a:lnTo>
                  <a:lnTo>
                    <a:pt x="5561" y="4982"/>
                  </a:lnTo>
                  <a:lnTo>
                    <a:pt x="5291" y="4017"/>
                  </a:lnTo>
                  <a:lnTo>
                    <a:pt x="5020" y="3090"/>
                  </a:lnTo>
                  <a:lnTo>
                    <a:pt x="4750" y="1970"/>
                  </a:lnTo>
                  <a:lnTo>
                    <a:pt x="4673" y="1468"/>
                  </a:lnTo>
                  <a:lnTo>
                    <a:pt x="4673" y="1159"/>
                  </a:lnTo>
                  <a:lnTo>
                    <a:pt x="4673" y="851"/>
                  </a:lnTo>
                  <a:lnTo>
                    <a:pt x="4750" y="619"/>
                  </a:lnTo>
                  <a:lnTo>
                    <a:pt x="4827" y="503"/>
                  </a:lnTo>
                  <a:lnTo>
                    <a:pt x="4904" y="426"/>
                  </a:lnTo>
                  <a:lnTo>
                    <a:pt x="5020" y="349"/>
                  </a:lnTo>
                  <a:close/>
                  <a:moveTo>
                    <a:pt x="11199" y="3515"/>
                  </a:moveTo>
                  <a:lnTo>
                    <a:pt x="11315" y="3554"/>
                  </a:lnTo>
                  <a:lnTo>
                    <a:pt x="11392" y="3592"/>
                  </a:lnTo>
                  <a:lnTo>
                    <a:pt x="11508" y="3708"/>
                  </a:lnTo>
                  <a:lnTo>
                    <a:pt x="11585" y="3824"/>
                  </a:lnTo>
                  <a:lnTo>
                    <a:pt x="11701" y="4133"/>
                  </a:lnTo>
                  <a:lnTo>
                    <a:pt x="11585" y="4287"/>
                  </a:lnTo>
                  <a:lnTo>
                    <a:pt x="11430" y="4403"/>
                  </a:lnTo>
                  <a:lnTo>
                    <a:pt x="11237" y="4519"/>
                  </a:lnTo>
                  <a:lnTo>
                    <a:pt x="11044" y="4596"/>
                  </a:lnTo>
                  <a:lnTo>
                    <a:pt x="10581" y="4751"/>
                  </a:lnTo>
                  <a:lnTo>
                    <a:pt x="10195" y="4866"/>
                  </a:lnTo>
                  <a:lnTo>
                    <a:pt x="9422" y="5021"/>
                  </a:lnTo>
                  <a:lnTo>
                    <a:pt x="8650" y="5137"/>
                  </a:lnTo>
                  <a:lnTo>
                    <a:pt x="7994" y="5175"/>
                  </a:lnTo>
                  <a:lnTo>
                    <a:pt x="7376" y="5175"/>
                  </a:lnTo>
                  <a:lnTo>
                    <a:pt x="6102" y="5137"/>
                  </a:lnTo>
                  <a:lnTo>
                    <a:pt x="7260" y="4673"/>
                  </a:lnTo>
                  <a:lnTo>
                    <a:pt x="8418" y="4249"/>
                  </a:lnTo>
                  <a:lnTo>
                    <a:pt x="9075" y="4017"/>
                  </a:lnTo>
                  <a:lnTo>
                    <a:pt x="9770" y="3824"/>
                  </a:lnTo>
                  <a:lnTo>
                    <a:pt x="10465" y="3631"/>
                  </a:lnTo>
                  <a:lnTo>
                    <a:pt x="10928" y="3554"/>
                  </a:lnTo>
                  <a:lnTo>
                    <a:pt x="11083" y="3515"/>
                  </a:lnTo>
                  <a:close/>
                  <a:moveTo>
                    <a:pt x="5136" y="5909"/>
                  </a:moveTo>
                  <a:lnTo>
                    <a:pt x="4209" y="6797"/>
                  </a:lnTo>
                  <a:lnTo>
                    <a:pt x="3244" y="7685"/>
                  </a:lnTo>
                  <a:lnTo>
                    <a:pt x="2742" y="8110"/>
                  </a:lnTo>
                  <a:lnTo>
                    <a:pt x="2163" y="8535"/>
                  </a:lnTo>
                  <a:lnTo>
                    <a:pt x="1854" y="8728"/>
                  </a:lnTo>
                  <a:lnTo>
                    <a:pt x="1468" y="8921"/>
                  </a:lnTo>
                  <a:lnTo>
                    <a:pt x="1197" y="8998"/>
                  </a:lnTo>
                  <a:lnTo>
                    <a:pt x="1004" y="9037"/>
                  </a:lnTo>
                  <a:lnTo>
                    <a:pt x="888" y="8998"/>
                  </a:lnTo>
                  <a:lnTo>
                    <a:pt x="811" y="8960"/>
                  </a:lnTo>
                  <a:lnTo>
                    <a:pt x="734" y="8844"/>
                  </a:lnTo>
                  <a:lnTo>
                    <a:pt x="695" y="8689"/>
                  </a:lnTo>
                  <a:lnTo>
                    <a:pt x="657" y="8535"/>
                  </a:lnTo>
                  <a:lnTo>
                    <a:pt x="618" y="8419"/>
                  </a:lnTo>
                  <a:lnTo>
                    <a:pt x="657" y="8342"/>
                  </a:lnTo>
                  <a:lnTo>
                    <a:pt x="695" y="8265"/>
                  </a:lnTo>
                  <a:lnTo>
                    <a:pt x="850" y="8110"/>
                  </a:lnTo>
                  <a:lnTo>
                    <a:pt x="1120" y="7956"/>
                  </a:lnTo>
                  <a:lnTo>
                    <a:pt x="1699" y="7608"/>
                  </a:lnTo>
                  <a:lnTo>
                    <a:pt x="2472" y="7222"/>
                  </a:lnTo>
                  <a:lnTo>
                    <a:pt x="3244" y="6874"/>
                  </a:lnTo>
                  <a:lnTo>
                    <a:pt x="4209" y="6411"/>
                  </a:lnTo>
                  <a:lnTo>
                    <a:pt x="4673" y="6179"/>
                  </a:lnTo>
                  <a:lnTo>
                    <a:pt x="5136" y="5909"/>
                  </a:lnTo>
                  <a:close/>
                  <a:moveTo>
                    <a:pt x="5136" y="1"/>
                  </a:moveTo>
                  <a:lnTo>
                    <a:pt x="4943" y="78"/>
                  </a:lnTo>
                  <a:lnTo>
                    <a:pt x="4750" y="194"/>
                  </a:lnTo>
                  <a:lnTo>
                    <a:pt x="4596" y="387"/>
                  </a:lnTo>
                  <a:lnTo>
                    <a:pt x="4441" y="580"/>
                  </a:lnTo>
                  <a:lnTo>
                    <a:pt x="4364" y="812"/>
                  </a:lnTo>
                  <a:lnTo>
                    <a:pt x="4325" y="1044"/>
                  </a:lnTo>
                  <a:lnTo>
                    <a:pt x="4325" y="1507"/>
                  </a:lnTo>
                  <a:lnTo>
                    <a:pt x="4402" y="1970"/>
                  </a:lnTo>
                  <a:lnTo>
                    <a:pt x="4634" y="2897"/>
                  </a:lnTo>
                  <a:lnTo>
                    <a:pt x="4982" y="4017"/>
                  </a:lnTo>
                  <a:lnTo>
                    <a:pt x="5175" y="4558"/>
                  </a:lnTo>
                  <a:lnTo>
                    <a:pt x="5368" y="5098"/>
                  </a:lnTo>
                  <a:lnTo>
                    <a:pt x="5368" y="5214"/>
                  </a:lnTo>
                  <a:lnTo>
                    <a:pt x="5406" y="5330"/>
                  </a:lnTo>
                  <a:lnTo>
                    <a:pt x="4943" y="5600"/>
                  </a:lnTo>
                  <a:lnTo>
                    <a:pt x="4480" y="5870"/>
                  </a:lnTo>
                  <a:lnTo>
                    <a:pt x="3476" y="6334"/>
                  </a:lnTo>
                  <a:lnTo>
                    <a:pt x="2472" y="6797"/>
                  </a:lnTo>
                  <a:lnTo>
                    <a:pt x="1970" y="7029"/>
                  </a:lnTo>
                  <a:lnTo>
                    <a:pt x="1468" y="7299"/>
                  </a:lnTo>
                  <a:lnTo>
                    <a:pt x="966" y="7608"/>
                  </a:lnTo>
                  <a:lnTo>
                    <a:pt x="657" y="7801"/>
                  </a:lnTo>
                  <a:lnTo>
                    <a:pt x="348" y="8071"/>
                  </a:lnTo>
                  <a:lnTo>
                    <a:pt x="116" y="8342"/>
                  </a:lnTo>
                  <a:lnTo>
                    <a:pt x="39" y="8458"/>
                  </a:lnTo>
                  <a:lnTo>
                    <a:pt x="0" y="8612"/>
                  </a:lnTo>
                  <a:lnTo>
                    <a:pt x="0" y="8767"/>
                  </a:lnTo>
                  <a:lnTo>
                    <a:pt x="0" y="8921"/>
                  </a:lnTo>
                  <a:lnTo>
                    <a:pt x="78" y="9037"/>
                  </a:lnTo>
                  <a:lnTo>
                    <a:pt x="232" y="9191"/>
                  </a:lnTo>
                  <a:lnTo>
                    <a:pt x="348" y="9307"/>
                  </a:lnTo>
                  <a:lnTo>
                    <a:pt x="502" y="9384"/>
                  </a:lnTo>
                  <a:lnTo>
                    <a:pt x="618" y="9423"/>
                  </a:lnTo>
                  <a:lnTo>
                    <a:pt x="773" y="9462"/>
                  </a:lnTo>
                  <a:lnTo>
                    <a:pt x="1120" y="9462"/>
                  </a:lnTo>
                  <a:lnTo>
                    <a:pt x="1429" y="9384"/>
                  </a:lnTo>
                  <a:lnTo>
                    <a:pt x="1738" y="9230"/>
                  </a:lnTo>
                  <a:lnTo>
                    <a:pt x="2047" y="9075"/>
                  </a:lnTo>
                  <a:lnTo>
                    <a:pt x="2588" y="8767"/>
                  </a:lnTo>
                  <a:lnTo>
                    <a:pt x="3476" y="8071"/>
                  </a:lnTo>
                  <a:lnTo>
                    <a:pt x="4287" y="7338"/>
                  </a:lnTo>
                  <a:lnTo>
                    <a:pt x="5098" y="6565"/>
                  </a:lnTo>
                  <a:lnTo>
                    <a:pt x="5445" y="6141"/>
                  </a:lnTo>
                  <a:lnTo>
                    <a:pt x="5793" y="5677"/>
                  </a:lnTo>
                  <a:lnTo>
                    <a:pt x="5793" y="5716"/>
                  </a:lnTo>
                  <a:lnTo>
                    <a:pt x="6063" y="6064"/>
                  </a:lnTo>
                  <a:lnTo>
                    <a:pt x="6217" y="6218"/>
                  </a:lnTo>
                  <a:lnTo>
                    <a:pt x="6372" y="6334"/>
                  </a:lnTo>
                  <a:lnTo>
                    <a:pt x="6603" y="6179"/>
                  </a:lnTo>
                  <a:lnTo>
                    <a:pt x="6603" y="6141"/>
                  </a:lnTo>
                  <a:lnTo>
                    <a:pt x="6333" y="5870"/>
                  </a:lnTo>
                  <a:lnTo>
                    <a:pt x="6217" y="5716"/>
                  </a:lnTo>
                  <a:lnTo>
                    <a:pt x="6179" y="5523"/>
                  </a:lnTo>
                  <a:lnTo>
                    <a:pt x="6140" y="5484"/>
                  </a:lnTo>
                  <a:lnTo>
                    <a:pt x="7028" y="5562"/>
                  </a:lnTo>
                  <a:lnTo>
                    <a:pt x="7955" y="5562"/>
                  </a:lnTo>
                  <a:lnTo>
                    <a:pt x="8882" y="5484"/>
                  </a:lnTo>
                  <a:lnTo>
                    <a:pt x="9770" y="5330"/>
                  </a:lnTo>
                  <a:lnTo>
                    <a:pt x="10465" y="5175"/>
                  </a:lnTo>
                  <a:lnTo>
                    <a:pt x="10890" y="5060"/>
                  </a:lnTo>
                  <a:lnTo>
                    <a:pt x="11315" y="4905"/>
                  </a:lnTo>
                  <a:lnTo>
                    <a:pt x="11701" y="4673"/>
                  </a:lnTo>
                  <a:lnTo>
                    <a:pt x="11894" y="4558"/>
                  </a:lnTo>
                  <a:lnTo>
                    <a:pt x="12010" y="4403"/>
                  </a:lnTo>
                  <a:lnTo>
                    <a:pt x="12125" y="4249"/>
                  </a:lnTo>
                  <a:lnTo>
                    <a:pt x="12164" y="4094"/>
                  </a:lnTo>
                  <a:lnTo>
                    <a:pt x="12203" y="3901"/>
                  </a:lnTo>
                  <a:lnTo>
                    <a:pt x="12164" y="3708"/>
                  </a:lnTo>
                  <a:lnTo>
                    <a:pt x="12125" y="3554"/>
                  </a:lnTo>
                  <a:lnTo>
                    <a:pt x="12010" y="3438"/>
                  </a:lnTo>
                  <a:lnTo>
                    <a:pt x="11932" y="3322"/>
                  </a:lnTo>
                  <a:lnTo>
                    <a:pt x="11817" y="3245"/>
                  </a:lnTo>
                  <a:lnTo>
                    <a:pt x="11662" y="3167"/>
                  </a:lnTo>
                  <a:lnTo>
                    <a:pt x="11508" y="3167"/>
                  </a:lnTo>
                  <a:lnTo>
                    <a:pt x="11199" y="3129"/>
                  </a:lnTo>
                  <a:lnTo>
                    <a:pt x="10851" y="3167"/>
                  </a:lnTo>
                  <a:lnTo>
                    <a:pt x="10504" y="3245"/>
                  </a:lnTo>
                  <a:lnTo>
                    <a:pt x="9924" y="3360"/>
                  </a:lnTo>
                  <a:lnTo>
                    <a:pt x="8959" y="3669"/>
                  </a:lnTo>
                  <a:lnTo>
                    <a:pt x="7994" y="3978"/>
                  </a:lnTo>
                  <a:lnTo>
                    <a:pt x="7028" y="4326"/>
                  </a:lnTo>
                  <a:lnTo>
                    <a:pt x="6102" y="4751"/>
                  </a:lnTo>
                  <a:lnTo>
                    <a:pt x="6333" y="3283"/>
                  </a:lnTo>
                  <a:lnTo>
                    <a:pt x="6449" y="2550"/>
                  </a:lnTo>
                  <a:lnTo>
                    <a:pt x="6488" y="1816"/>
                  </a:lnTo>
                  <a:lnTo>
                    <a:pt x="6488" y="1546"/>
                  </a:lnTo>
                  <a:lnTo>
                    <a:pt x="6449" y="1275"/>
                  </a:lnTo>
                  <a:lnTo>
                    <a:pt x="6372" y="1044"/>
                  </a:lnTo>
                  <a:lnTo>
                    <a:pt x="6295" y="851"/>
                  </a:lnTo>
                  <a:lnTo>
                    <a:pt x="6179" y="619"/>
                  </a:lnTo>
                  <a:lnTo>
                    <a:pt x="6024" y="464"/>
                  </a:lnTo>
                  <a:lnTo>
                    <a:pt x="5831" y="310"/>
                  </a:lnTo>
                  <a:lnTo>
                    <a:pt x="5600" y="155"/>
                  </a:lnTo>
                  <a:lnTo>
                    <a:pt x="5484" y="78"/>
                  </a:lnTo>
                  <a:lnTo>
                    <a:pt x="5368" y="40"/>
                  </a:lnTo>
                  <a:lnTo>
                    <a:pt x="51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19"/>
            <p:cNvSpPr/>
            <p:nvPr/>
          </p:nvSpPr>
          <p:spPr>
            <a:xfrm>
              <a:off x="1851250" y="17671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2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0" y="5368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9"/>
                  </a:lnTo>
                  <a:lnTo>
                    <a:pt x="3978" y="888"/>
                  </a:lnTo>
                  <a:lnTo>
                    <a:pt x="4634" y="657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2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4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29" y="7376"/>
                  </a:lnTo>
                  <a:lnTo>
                    <a:pt x="13438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4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1" y="8611"/>
                  </a:lnTo>
                  <a:lnTo>
                    <a:pt x="18651" y="8534"/>
                  </a:lnTo>
                  <a:lnTo>
                    <a:pt x="18651" y="8457"/>
                  </a:lnTo>
                  <a:lnTo>
                    <a:pt x="18651" y="8380"/>
                  </a:lnTo>
                  <a:lnTo>
                    <a:pt x="18651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0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19"/>
            <p:cNvSpPr/>
            <p:nvPr/>
          </p:nvSpPr>
          <p:spPr>
            <a:xfrm>
              <a:off x="6591225" y="17699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8" y="542"/>
                  </a:lnTo>
                  <a:lnTo>
                    <a:pt x="12434" y="657"/>
                  </a:lnTo>
                  <a:lnTo>
                    <a:pt x="12628" y="735"/>
                  </a:lnTo>
                  <a:lnTo>
                    <a:pt x="12743" y="812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6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1"/>
                  </a:lnTo>
                  <a:lnTo>
                    <a:pt x="12241" y="2472"/>
                  </a:lnTo>
                  <a:lnTo>
                    <a:pt x="11817" y="2743"/>
                  </a:lnTo>
                  <a:lnTo>
                    <a:pt x="11392" y="2936"/>
                  </a:lnTo>
                  <a:lnTo>
                    <a:pt x="10658" y="3206"/>
                  </a:lnTo>
                  <a:lnTo>
                    <a:pt x="9924" y="3438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2"/>
                  </a:lnTo>
                  <a:lnTo>
                    <a:pt x="5020" y="4596"/>
                  </a:lnTo>
                  <a:lnTo>
                    <a:pt x="4132" y="4712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1"/>
                  </a:lnTo>
                  <a:lnTo>
                    <a:pt x="1506" y="4673"/>
                  </a:lnTo>
                  <a:lnTo>
                    <a:pt x="1198" y="4558"/>
                  </a:lnTo>
                  <a:lnTo>
                    <a:pt x="889" y="4442"/>
                  </a:lnTo>
                  <a:lnTo>
                    <a:pt x="580" y="4249"/>
                  </a:lnTo>
                  <a:lnTo>
                    <a:pt x="657" y="4171"/>
                  </a:lnTo>
                  <a:lnTo>
                    <a:pt x="696" y="4056"/>
                  </a:lnTo>
                  <a:lnTo>
                    <a:pt x="696" y="3940"/>
                  </a:lnTo>
                  <a:lnTo>
                    <a:pt x="734" y="3824"/>
                  </a:lnTo>
                  <a:lnTo>
                    <a:pt x="850" y="3631"/>
                  </a:lnTo>
                  <a:lnTo>
                    <a:pt x="1082" y="3438"/>
                  </a:lnTo>
                  <a:lnTo>
                    <a:pt x="1313" y="3245"/>
                  </a:lnTo>
                  <a:lnTo>
                    <a:pt x="1854" y="2936"/>
                  </a:lnTo>
                  <a:lnTo>
                    <a:pt x="2279" y="2704"/>
                  </a:lnTo>
                  <a:lnTo>
                    <a:pt x="3012" y="2356"/>
                  </a:lnTo>
                  <a:lnTo>
                    <a:pt x="3707" y="2009"/>
                  </a:lnTo>
                  <a:lnTo>
                    <a:pt x="4480" y="1700"/>
                  </a:lnTo>
                  <a:lnTo>
                    <a:pt x="5252" y="1430"/>
                  </a:lnTo>
                  <a:lnTo>
                    <a:pt x="6024" y="1198"/>
                  </a:lnTo>
                  <a:lnTo>
                    <a:pt x="6835" y="1005"/>
                  </a:lnTo>
                  <a:lnTo>
                    <a:pt x="7608" y="812"/>
                  </a:lnTo>
                  <a:lnTo>
                    <a:pt x="8418" y="696"/>
                  </a:lnTo>
                  <a:lnTo>
                    <a:pt x="9229" y="580"/>
                  </a:lnTo>
                  <a:lnTo>
                    <a:pt x="10040" y="542"/>
                  </a:lnTo>
                  <a:lnTo>
                    <a:pt x="10735" y="503"/>
                  </a:lnTo>
                  <a:lnTo>
                    <a:pt x="11160" y="464"/>
                  </a:lnTo>
                  <a:close/>
                  <a:moveTo>
                    <a:pt x="13477" y="1121"/>
                  </a:moveTo>
                  <a:lnTo>
                    <a:pt x="13631" y="1314"/>
                  </a:lnTo>
                  <a:lnTo>
                    <a:pt x="13709" y="1507"/>
                  </a:lnTo>
                  <a:lnTo>
                    <a:pt x="13747" y="1739"/>
                  </a:lnTo>
                  <a:lnTo>
                    <a:pt x="13709" y="2009"/>
                  </a:lnTo>
                  <a:lnTo>
                    <a:pt x="13631" y="2241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8"/>
                  </a:lnTo>
                  <a:lnTo>
                    <a:pt x="12048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1" y="4635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5" y="5948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9"/>
                  </a:lnTo>
                  <a:lnTo>
                    <a:pt x="696" y="5484"/>
                  </a:lnTo>
                  <a:lnTo>
                    <a:pt x="502" y="5253"/>
                  </a:lnTo>
                  <a:lnTo>
                    <a:pt x="348" y="5021"/>
                  </a:lnTo>
                  <a:lnTo>
                    <a:pt x="309" y="4866"/>
                  </a:lnTo>
                  <a:lnTo>
                    <a:pt x="309" y="4751"/>
                  </a:lnTo>
                  <a:lnTo>
                    <a:pt x="309" y="4596"/>
                  </a:lnTo>
                  <a:lnTo>
                    <a:pt x="348" y="4442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4"/>
                  </a:lnTo>
                  <a:lnTo>
                    <a:pt x="1931" y="5253"/>
                  </a:lnTo>
                  <a:lnTo>
                    <a:pt x="2588" y="5330"/>
                  </a:lnTo>
                  <a:lnTo>
                    <a:pt x="3244" y="5291"/>
                  </a:lnTo>
                  <a:lnTo>
                    <a:pt x="3939" y="5253"/>
                  </a:lnTo>
                  <a:lnTo>
                    <a:pt x="5136" y="5059"/>
                  </a:lnTo>
                  <a:lnTo>
                    <a:pt x="6913" y="4789"/>
                  </a:lnTo>
                  <a:lnTo>
                    <a:pt x="7839" y="4596"/>
                  </a:lnTo>
                  <a:lnTo>
                    <a:pt x="8727" y="4403"/>
                  </a:lnTo>
                  <a:lnTo>
                    <a:pt x="9616" y="4133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9"/>
                  </a:lnTo>
                  <a:lnTo>
                    <a:pt x="12434" y="2974"/>
                  </a:lnTo>
                  <a:lnTo>
                    <a:pt x="12705" y="2820"/>
                  </a:lnTo>
                  <a:lnTo>
                    <a:pt x="12936" y="2588"/>
                  </a:lnTo>
                  <a:lnTo>
                    <a:pt x="13129" y="2395"/>
                  </a:lnTo>
                  <a:lnTo>
                    <a:pt x="13323" y="2125"/>
                  </a:lnTo>
                  <a:lnTo>
                    <a:pt x="13438" y="1854"/>
                  </a:lnTo>
                  <a:lnTo>
                    <a:pt x="13516" y="1584"/>
                  </a:lnTo>
                  <a:lnTo>
                    <a:pt x="13516" y="1237"/>
                  </a:lnTo>
                  <a:lnTo>
                    <a:pt x="13477" y="1121"/>
                  </a:lnTo>
                  <a:close/>
                  <a:moveTo>
                    <a:pt x="10658" y="1"/>
                  </a:moveTo>
                  <a:lnTo>
                    <a:pt x="9886" y="40"/>
                  </a:lnTo>
                  <a:lnTo>
                    <a:pt x="9114" y="117"/>
                  </a:lnTo>
                  <a:lnTo>
                    <a:pt x="8303" y="233"/>
                  </a:lnTo>
                  <a:lnTo>
                    <a:pt x="7530" y="348"/>
                  </a:lnTo>
                  <a:lnTo>
                    <a:pt x="6719" y="542"/>
                  </a:lnTo>
                  <a:lnTo>
                    <a:pt x="5909" y="735"/>
                  </a:lnTo>
                  <a:lnTo>
                    <a:pt x="5020" y="1005"/>
                  </a:lnTo>
                  <a:lnTo>
                    <a:pt x="4132" y="1352"/>
                  </a:lnTo>
                  <a:lnTo>
                    <a:pt x="3244" y="1700"/>
                  </a:lnTo>
                  <a:lnTo>
                    <a:pt x="2395" y="2125"/>
                  </a:lnTo>
                  <a:lnTo>
                    <a:pt x="1777" y="2434"/>
                  </a:lnTo>
                  <a:lnTo>
                    <a:pt x="1391" y="2627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4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6"/>
                  </a:lnTo>
                  <a:lnTo>
                    <a:pt x="194" y="4133"/>
                  </a:lnTo>
                  <a:lnTo>
                    <a:pt x="194" y="4171"/>
                  </a:lnTo>
                  <a:lnTo>
                    <a:pt x="116" y="4326"/>
                  </a:lnTo>
                  <a:lnTo>
                    <a:pt x="39" y="4480"/>
                  </a:lnTo>
                  <a:lnTo>
                    <a:pt x="0" y="4635"/>
                  </a:lnTo>
                  <a:lnTo>
                    <a:pt x="0" y="4789"/>
                  </a:lnTo>
                  <a:lnTo>
                    <a:pt x="39" y="5137"/>
                  </a:lnTo>
                  <a:lnTo>
                    <a:pt x="194" y="5446"/>
                  </a:lnTo>
                  <a:lnTo>
                    <a:pt x="348" y="5639"/>
                  </a:lnTo>
                  <a:lnTo>
                    <a:pt x="502" y="5832"/>
                  </a:lnTo>
                  <a:lnTo>
                    <a:pt x="696" y="5948"/>
                  </a:lnTo>
                  <a:lnTo>
                    <a:pt x="927" y="6063"/>
                  </a:lnTo>
                  <a:lnTo>
                    <a:pt x="966" y="6257"/>
                  </a:lnTo>
                  <a:lnTo>
                    <a:pt x="1275" y="6179"/>
                  </a:lnTo>
                  <a:lnTo>
                    <a:pt x="1313" y="6218"/>
                  </a:lnTo>
                  <a:lnTo>
                    <a:pt x="1313" y="6257"/>
                  </a:lnTo>
                  <a:lnTo>
                    <a:pt x="1352" y="6295"/>
                  </a:lnTo>
                  <a:lnTo>
                    <a:pt x="1468" y="6257"/>
                  </a:lnTo>
                  <a:lnTo>
                    <a:pt x="1815" y="6295"/>
                  </a:lnTo>
                  <a:lnTo>
                    <a:pt x="2395" y="6334"/>
                  </a:lnTo>
                  <a:lnTo>
                    <a:pt x="3012" y="6372"/>
                  </a:lnTo>
                  <a:lnTo>
                    <a:pt x="3592" y="6334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2"/>
                  </a:lnTo>
                  <a:lnTo>
                    <a:pt x="7994" y="5523"/>
                  </a:lnTo>
                  <a:lnTo>
                    <a:pt x="9036" y="5253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3"/>
                  </a:lnTo>
                  <a:lnTo>
                    <a:pt x="12126" y="4249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4" y="3940"/>
                  </a:lnTo>
                  <a:lnTo>
                    <a:pt x="12898" y="3669"/>
                  </a:lnTo>
                  <a:lnTo>
                    <a:pt x="13361" y="3322"/>
                  </a:lnTo>
                  <a:lnTo>
                    <a:pt x="13631" y="3052"/>
                  </a:lnTo>
                  <a:lnTo>
                    <a:pt x="13825" y="2704"/>
                  </a:lnTo>
                  <a:lnTo>
                    <a:pt x="14133" y="2627"/>
                  </a:lnTo>
                  <a:lnTo>
                    <a:pt x="14018" y="2318"/>
                  </a:lnTo>
                  <a:lnTo>
                    <a:pt x="14095" y="2009"/>
                  </a:lnTo>
                  <a:lnTo>
                    <a:pt x="14133" y="1739"/>
                  </a:lnTo>
                  <a:lnTo>
                    <a:pt x="14095" y="1468"/>
                  </a:lnTo>
                  <a:lnTo>
                    <a:pt x="14018" y="1237"/>
                  </a:lnTo>
                  <a:lnTo>
                    <a:pt x="13902" y="1005"/>
                  </a:lnTo>
                  <a:lnTo>
                    <a:pt x="13747" y="812"/>
                  </a:lnTo>
                  <a:lnTo>
                    <a:pt x="13477" y="619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3" y="117"/>
                  </a:lnTo>
                  <a:lnTo>
                    <a:pt x="11817" y="40"/>
                  </a:lnTo>
                  <a:lnTo>
                    <a:pt x="1143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19"/>
            <p:cNvSpPr/>
            <p:nvPr/>
          </p:nvSpPr>
          <p:spPr>
            <a:xfrm>
              <a:off x="2687250" y="1806675"/>
              <a:ext cx="449900" cy="337900"/>
            </a:xfrm>
            <a:custGeom>
              <a:avLst/>
              <a:gdLst/>
              <a:ahLst/>
              <a:cxnLst/>
              <a:rect l="l" t="t" r="r" b="b"/>
              <a:pathLst>
                <a:path w="17996" h="13516" extrusionOk="0">
                  <a:moveTo>
                    <a:pt x="15794" y="386"/>
                  </a:moveTo>
                  <a:lnTo>
                    <a:pt x="15872" y="425"/>
                  </a:lnTo>
                  <a:lnTo>
                    <a:pt x="15949" y="464"/>
                  </a:lnTo>
                  <a:lnTo>
                    <a:pt x="16103" y="657"/>
                  </a:lnTo>
                  <a:lnTo>
                    <a:pt x="16181" y="850"/>
                  </a:lnTo>
                  <a:lnTo>
                    <a:pt x="16258" y="1043"/>
                  </a:lnTo>
                  <a:lnTo>
                    <a:pt x="16219" y="1236"/>
                  </a:lnTo>
                  <a:lnTo>
                    <a:pt x="16181" y="1468"/>
                  </a:lnTo>
                  <a:lnTo>
                    <a:pt x="15987" y="1892"/>
                  </a:lnTo>
                  <a:lnTo>
                    <a:pt x="15833" y="2163"/>
                  </a:lnTo>
                  <a:lnTo>
                    <a:pt x="15601" y="2433"/>
                  </a:lnTo>
                  <a:lnTo>
                    <a:pt x="15370" y="2665"/>
                  </a:lnTo>
                  <a:lnTo>
                    <a:pt x="15099" y="2896"/>
                  </a:lnTo>
                  <a:lnTo>
                    <a:pt x="14983" y="2279"/>
                  </a:lnTo>
                  <a:lnTo>
                    <a:pt x="14945" y="1970"/>
                  </a:lnTo>
                  <a:lnTo>
                    <a:pt x="14906" y="1699"/>
                  </a:lnTo>
                  <a:lnTo>
                    <a:pt x="14945" y="1390"/>
                  </a:lnTo>
                  <a:lnTo>
                    <a:pt x="15022" y="1120"/>
                  </a:lnTo>
                  <a:lnTo>
                    <a:pt x="15138" y="850"/>
                  </a:lnTo>
                  <a:lnTo>
                    <a:pt x="15331" y="618"/>
                  </a:lnTo>
                  <a:lnTo>
                    <a:pt x="15563" y="464"/>
                  </a:lnTo>
                  <a:lnTo>
                    <a:pt x="15679" y="386"/>
                  </a:lnTo>
                  <a:close/>
                  <a:moveTo>
                    <a:pt x="14481" y="3437"/>
                  </a:moveTo>
                  <a:lnTo>
                    <a:pt x="14443" y="3591"/>
                  </a:lnTo>
                  <a:lnTo>
                    <a:pt x="14134" y="3939"/>
                  </a:lnTo>
                  <a:lnTo>
                    <a:pt x="13786" y="4287"/>
                  </a:lnTo>
                  <a:lnTo>
                    <a:pt x="13593" y="4441"/>
                  </a:lnTo>
                  <a:lnTo>
                    <a:pt x="13362" y="4595"/>
                  </a:lnTo>
                  <a:lnTo>
                    <a:pt x="13091" y="4711"/>
                  </a:lnTo>
                  <a:lnTo>
                    <a:pt x="12782" y="4750"/>
                  </a:lnTo>
                  <a:lnTo>
                    <a:pt x="12667" y="4789"/>
                  </a:lnTo>
                  <a:lnTo>
                    <a:pt x="12589" y="4750"/>
                  </a:lnTo>
                  <a:lnTo>
                    <a:pt x="12551" y="4673"/>
                  </a:lnTo>
                  <a:lnTo>
                    <a:pt x="12512" y="4518"/>
                  </a:lnTo>
                  <a:lnTo>
                    <a:pt x="12474" y="4287"/>
                  </a:lnTo>
                  <a:lnTo>
                    <a:pt x="12512" y="4171"/>
                  </a:lnTo>
                  <a:lnTo>
                    <a:pt x="12628" y="4055"/>
                  </a:lnTo>
                  <a:lnTo>
                    <a:pt x="12821" y="3900"/>
                  </a:lnTo>
                  <a:lnTo>
                    <a:pt x="13091" y="3746"/>
                  </a:lnTo>
                  <a:lnTo>
                    <a:pt x="13362" y="3591"/>
                  </a:lnTo>
                  <a:lnTo>
                    <a:pt x="13632" y="3514"/>
                  </a:lnTo>
                  <a:lnTo>
                    <a:pt x="13941" y="3437"/>
                  </a:lnTo>
                  <a:close/>
                  <a:moveTo>
                    <a:pt x="15061" y="3514"/>
                  </a:moveTo>
                  <a:lnTo>
                    <a:pt x="15717" y="3553"/>
                  </a:lnTo>
                  <a:lnTo>
                    <a:pt x="16065" y="3591"/>
                  </a:lnTo>
                  <a:lnTo>
                    <a:pt x="16412" y="3630"/>
                  </a:lnTo>
                  <a:lnTo>
                    <a:pt x="16721" y="3707"/>
                  </a:lnTo>
                  <a:lnTo>
                    <a:pt x="17030" y="3823"/>
                  </a:lnTo>
                  <a:lnTo>
                    <a:pt x="17262" y="4016"/>
                  </a:lnTo>
                  <a:lnTo>
                    <a:pt x="17378" y="4171"/>
                  </a:lnTo>
                  <a:lnTo>
                    <a:pt x="17493" y="4287"/>
                  </a:lnTo>
                  <a:lnTo>
                    <a:pt x="17571" y="4480"/>
                  </a:lnTo>
                  <a:lnTo>
                    <a:pt x="17571" y="4634"/>
                  </a:lnTo>
                  <a:lnTo>
                    <a:pt x="17493" y="4789"/>
                  </a:lnTo>
                  <a:lnTo>
                    <a:pt x="17378" y="4904"/>
                  </a:lnTo>
                  <a:lnTo>
                    <a:pt x="17262" y="4982"/>
                  </a:lnTo>
                  <a:lnTo>
                    <a:pt x="17069" y="5020"/>
                  </a:lnTo>
                  <a:lnTo>
                    <a:pt x="16914" y="4982"/>
                  </a:lnTo>
                  <a:lnTo>
                    <a:pt x="16721" y="4943"/>
                  </a:lnTo>
                  <a:lnTo>
                    <a:pt x="16335" y="4750"/>
                  </a:lnTo>
                  <a:lnTo>
                    <a:pt x="15987" y="4518"/>
                  </a:lnTo>
                  <a:lnTo>
                    <a:pt x="15717" y="4287"/>
                  </a:lnTo>
                  <a:lnTo>
                    <a:pt x="15485" y="4055"/>
                  </a:lnTo>
                  <a:lnTo>
                    <a:pt x="15254" y="3785"/>
                  </a:lnTo>
                  <a:lnTo>
                    <a:pt x="15061" y="3514"/>
                  </a:lnTo>
                  <a:close/>
                  <a:moveTo>
                    <a:pt x="4866" y="3128"/>
                  </a:moveTo>
                  <a:lnTo>
                    <a:pt x="5484" y="3167"/>
                  </a:lnTo>
                  <a:lnTo>
                    <a:pt x="6102" y="3283"/>
                  </a:lnTo>
                  <a:lnTo>
                    <a:pt x="6681" y="3514"/>
                  </a:lnTo>
                  <a:lnTo>
                    <a:pt x="7145" y="3707"/>
                  </a:lnTo>
                  <a:lnTo>
                    <a:pt x="7569" y="3978"/>
                  </a:lnTo>
                  <a:lnTo>
                    <a:pt x="7994" y="4248"/>
                  </a:lnTo>
                  <a:lnTo>
                    <a:pt x="8380" y="4557"/>
                  </a:lnTo>
                  <a:lnTo>
                    <a:pt x="9153" y="5213"/>
                  </a:lnTo>
                  <a:lnTo>
                    <a:pt x="9925" y="5908"/>
                  </a:lnTo>
                  <a:lnTo>
                    <a:pt x="10234" y="6179"/>
                  </a:lnTo>
                  <a:lnTo>
                    <a:pt x="10581" y="6410"/>
                  </a:lnTo>
                  <a:lnTo>
                    <a:pt x="10968" y="6642"/>
                  </a:lnTo>
                  <a:lnTo>
                    <a:pt x="11354" y="6797"/>
                  </a:lnTo>
                  <a:lnTo>
                    <a:pt x="11740" y="6874"/>
                  </a:lnTo>
                  <a:lnTo>
                    <a:pt x="12165" y="6912"/>
                  </a:lnTo>
                  <a:lnTo>
                    <a:pt x="12589" y="6874"/>
                  </a:lnTo>
                  <a:lnTo>
                    <a:pt x="13014" y="6719"/>
                  </a:lnTo>
                  <a:lnTo>
                    <a:pt x="13323" y="6565"/>
                  </a:lnTo>
                  <a:lnTo>
                    <a:pt x="13593" y="6372"/>
                  </a:lnTo>
                  <a:lnTo>
                    <a:pt x="13825" y="6179"/>
                  </a:lnTo>
                  <a:lnTo>
                    <a:pt x="14018" y="5947"/>
                  </a:lnTo>
                  <a:lnTo>
                    <a:pt x="14211" y="5677"/>
                  </a:lnTo>
                  <a:lnTo>
                    <a:pt x="14366" y="5406"/>
                  </a:lnTo>
                  <a:lnTo>
                    <a:pt x="14520" y="5097"/>
                  </a:lnTo>
                  <a:lnTo>
                    <a:pt x="14636" y="4789"/>
                  </a:lnTo>
                  <a:lnTo>
                    <a:pt x="14559" y="5638"/>
                  </a:lnTo>
                  <a:lnTo>
                    <a:pt x="14404" y="6449"/>
                  </a:lnTo>
                  <a:lnTo>
                    <a:pt x="14211" y="7221"/>
                  </a:lnTo>
                  <a:lnTo>
                    <a:pt x="13941" y="7994"/>
                  </a:lnTo>
                  <a:lnTo>
                    <a:pt x="13593" y="8727"/>
                  </a:lnTo>
                  <a:lnTo>
                    <a:pt x="13169" y="9422"/>
                  </a:lnTo>
                  <a:lnTo>
                    <a:pt x="12667" y="10117"/>
                  </a:lnTo>
                  <a:lnTo>
                    <a:pt x="12087" y="10735"/>
                  </a:lnTo>
                  <a:lnTo>
                    <a:pt x="11624" y="11160"/>
                  </a:lnTo>
                  <a:lnTo>
                    <a:pt x="11199" y="11546"/>
                  </a:lnTo>
                  <a:lnTo>
                    <a:pt x="10697" y="11855"/>
                  </a:lnTo>
                  <a:lnTo>
                    <a:pt x="10195" y="12164"/>
                  </a:lnTo>
                  <a:lnTo>
                    <a:pt x="9693" y="12396"/>
                  </a:lnTo>
                  <a:lnTo>
                    <a:pt x="9153" y="12627"/>
                  </a:lnTo>
                  <a:lnTo>
                    <a:pt x="8612" y="12782"/>
                  </a:lnTo>
                  <a:lnTo>
                    <a:pt x="8071" y="12898"/>
                  </a:lnTo>
                  <a:lnTo>
                    <a:pt x="7531" y="12975"/>
                  </a:lnTo>
                  <a:lnTo>
                    <a:pt x="6990" y="13014"/>
                  </a:lnTo>
                  <a:lnTo>
                    <a:pt x="6411" y="12975"/>
                  </a:lnTo>
                  <a:lnTo>
                    <a:pt x="5870" y="12898"/>
                  </a:lnTo>
                  <a:lnTo>
                    <a:pt x="5291" y="12782"/>
                  </a:lnTo>
                  <a:lnTo>
                    <a:pt x="4751" y="12627"/>
                  </a:lnTo>
                  <a:lnTo>
                    <a:pt x="4171" y="12396"/>
                  </a:lnTo>
                  <a:lnTo>
                    <a:pt x="3631" y="12125"/>
                  </a:lnTo>
                  <a:lnTo>
                    <a:pt x="3090" y="11816"/>
                  </a:lnTo>
                  <a:lnTo>
                    <a:pt x="2588" y="11469"/>
                  </a:lnTo>
                  <a:lnTo>
                    <a:pt x="2125" y="11044"/>
                  </a:lnTo>
                  <a:lnTo>
                    <a:pt x="1700" y="10581"/>
                  </a:lnTo>
                  <a:lnTo>
                    <a:pt x="1314" y="10117"/>
                  </a:lnTo>
                  <a:lnTo>
                    <a:pt x="966" y="9577"/>
                  </a:lnTo>
                  <a:lnTo>
                    <a:pt x="696" y="8998"/>
                  </a:lnTo>
                  <a:lnTo>
                    <a:pt x="542" y="8418"/>
                  </a:lnTo>
                  <a:lnTo>
                    <a:pt x="426" y="7801"/>
                  </a:lnTo>
                  <a:lnTo>
                    <a:pt x="426" y="7221"/>
                  </a:lnTo>
                  <a:lnTo>
                    <a:pt x="503" y="6603"/>
                  </a:lnTo>
                  <a:lnTo>
                    <a:pt x="696" y="6024"/>
                  </a:lnTo>
                  <a:lnTo>
                    <a:pt x="928" y="5484"/>
                  </a:lnTo>
                  <a:lnTo>
                    <a:pt x="1237" y="4943"/>
                  </a:lnTo>
                  <a:lnTo>
                    <a:pt x="1623" y="4480"/>
                  </a:lnTo>
                  <a:lnTo>
                    <a:pt x="2048" y="4055"/>
                  </a:lnTo>
                  <a:lnTo>
                    <a:pt x="2588" y="3707"/>
                  </a:lnTo>
                  <a:lnTo>
                    <a:pt x="3129" y="3437"/>
                  </a:lnTo>
                  <a:lnTo>
                    <a:pt x="3708" y="3244"/>
                  </a:lnTo>
                  <a:lnTo>
                    <a:pt x="4287" y="3167"/>
                  </a:lnTo>
                  <a:lnTo>
                    <a:pt x="4866" y="3128"/>
                  </a:lnTo>
                  <a:close/>
                  <a:moveTo>
                    <a:pt x="15717" y="0"/>
                  </a:moveTo>
                  <a:lnTo>
                    <a:pt x="15524" y="39"/>
                  </a:lnTo>
                  <a:lnTo>
                    <a:pt x="15331" y="155"/>
                  </a:lnTo>
                  <a:lnTo>
                    <a:pt x="15138" y="271"/>
                  </a:lnTo>
                  <a:lnTo>
                    <a:pt x="14983" y="464"/>
                  </a:lnTo>
                  <a:lnTo>
                    <a:pt x="14829" y="618"/>
                  </a:lnTo>
                  <a:lnTo>
                    <a:pt x="14713" y="850"/>
                  </a:lnTo>
                  <a:lnTo>
                    <a:pt x="14636" y="1043"/>
                  </a:lnTo>
                  <a:lnTo>
                    <a:pt x="14597" y="1275"/>
                  </a:lnTo>
                  <a:lnTo>
                    <a:pt x="14559" y="1545"/>
                  </a:lnTo>
                  <a:lnTo>
                    <a:pt x="14520" y="2047"/>
                  </a:lnTo>
                  <a:lnTo>
                    <a:pt x="14597" y="2588"/>
                  </a:lnTo>
                  <a:lnTo>
                    <a:pt x="14752" y="3090"/>
                  </a:lnTo>
                  <a:lnTo>
                    <a:pt x="14713" y="3128"/>
                  </a:lnTo>
                  <a:lnTo>
                    <a:pt x="14675" y="3167"/>
                  </a:lnTo>
                  <a:lnTo>
                    <a:pt x="14636" y="3205"/>
                  </a:lnTo>
                  <a:lnTo>
                    <a:pt x="14173" y="3128"/>
                  </a:lnTo>
                  <a:lnTo>
                    <a:pt x="13709" y="3167"/>
                  </a:lnTo>
                  <a:lnTo>
                    <a:pt x="13246" y="3283"/>
                  </a:lnTo>
                  <a:lnTo>
                    <a:pt x="12821" y="3476"/>
                  </a:lnTo>
                  <a:lnTo>
                    <a:pt x="12512" y="3669"/>
                  </a:lnTo>
                  <a:lnTo>
                    <a:pt x="12358" y="3785"/>
                  </a:lnTo>
                  <a:lnTo>
                    <a:pt x="12203" y="3939"/>
                  </a:lnTo>
                  <a:lnTo>
                    <a:pt x="12049" y="4132"/>
                  </a:lnTo>
                  <a:lnTo>
                    <a:pt x="11972" y="4287"/>
                  </a:lnTo>
                  <a:lnTo>
                    <a:pt x="11933" y="4480"/>
                  </a:lnTo>
                  <a:lnTo>
                    <a:pt x="11933" y="4673"/>
                  </a:lnTo>
                  <a:lnTo>
                    <a:pt x="12010" y="4866"/>
                  </a:lnTo>
                  <a:lnTo>
                    <a:pt x="12126" y="5020"/>
                  </a:lnTo>
                  <a:lnTo>
                    <a:pt x="12280" y="5097"/>
                  </a:lnTo>
                  <a:lnTo>
                    <a:pt x="12435" y="5136"/>
                  </a:lnTo>
                  <a:lnTo>
                    <a:pt x="12628" y="5175"/>
                  </a:lnTo>
                  <a:lnTo>
                    <a:pt x="12821" y="5136"/>
                  </a:lnTo>
                  <a:lnTo>
                    <a:pt x="13207" y="5059"/>
                  </a:lnTo>
                  <a:lnTo>
                    <a:pt x="13516" y="4904"/>
                  </a:lnTo>
                  <a:lnTo>
                    <a:pt x="13825" y="4711"/>
                  </a:lnTo>
                  <a:lnTo>
                    <a:pt x="14095" y="4480"/>
                  </a:lnTo>
                  <a:lnTo>
                    <a:pt x="14366" y="4248"/>
                  </a:lnTo>
                  <a:lnTo>
                    <a:pt x="14211" y="4711"/>
                  </a:lnTo>
                  <a:lnTo>
                    <a:pt x="14018" y="5175"/>
                  </a:lnTo>
                  <a:lnTo>
                    <a:pt x="13864" y="5406"/>
                  </a:lnTo>
                  <a:lnTo>
                    <a:pt x="13709" y="5599"/>
                  </a:lnTo>
                  <a:lnTo>
                    <a:pt x="13555" y="5793"/>
                  </a:lnTo>
                  <a:lnTo>
                    <a:pt x="13362" y="5947"/>
                  </a:lnTo>
                  <a:lnTo>
                    <a:pt x="13053" y="6179"/>
                  </a:lnTo>
                  <a:lnTo>
                    <a:pt x="12705" y="6333"/>
                  </a:lnTo>
                  <a:lnTo>
                    <a:pt x="12358" y="6410"/>
                  </a:lnTo>
                  <a:lnTo>
                    <a:pt x="12010" y="6410"/>
                  </a:lnTo>
                  <a:lnTo>
                    <a:pt x="11663" y="6372"/>
                  </a:lnTo>
                  <a:lnTo>
                    <a:pt x="11315" y="6256"/>
                  </a:lnTo>
                  <a:lnTo>
                    <a:pt x="10968" y="6101"/>
                  </a:lnTo>
                  <a:lnTo>
                    <a:pt x="10659" y="5870"/>
                  </a:lnTo>
                  <a:lnTo>
                    <a:pt x="10234" y="5561"/>
                  </a:lnTo>
                  <a:lnTo>
                    <a:pt x="9809" y="5213"/>
                  </a:lnTo>
                  <a:lnTo>
                    <a:pt x="9037" y="4480"/>
                  </a:lnTo>
                  <a:lnTo>
                    <a:pt x="8651" y="4132"/>
                  </a:lnTo>
                  <a:lnTo>
                    <a:pt x="8226" y="3823"/>
                  </a:lnTo>
                  <a:lnTo>
                    <a:pt x="7801" y="3514"/>
                  </a:lnTo>
                  <a:lnTo>
                    <a:pt x="7299" y="3244"/>
                  </a:lnTo>
                  <a:lnTo>
                    <a:pt x="6720" y="3012"/>
                  </a:lnTo>
                  <a:lnTo>
                    <a:pt x="6102" y="2819"/>
                  </a:lnTo>
                  <a:lnTo>
                    <a:pt x="5523" y="2742"/>
                  </a:lnTo>
                  <a:lnTo>
                    <a:pt x="4905" y="2703"/>
                  </a:lnTo>
                  <a:lnTo>
                    <a:pt x="4287" y="2703"/>
                  </a:lnTo>
                  <a:lnTo>
                    <a:pt x="3708" y="2819"/>
                  </a:lnTo>
                  <a:lnTo>
                    <a:pt x="3129" y="2974"/>
                  </a:lnTo>
                  <a:lnTo>
                    <a:pt x="2549" y="3205"/>
                  </a:lnTo>
                  <a:lnTo>
                    <a:pt x="2318" y="3360"/>
                  </a:lnTo>
                  <a:lnTo>
                    <a:pt x="2009" y="3553"/>
                  </a:lnTo>
                  <a:lnTo>
                    <a:pt x="1700" y="3785"/>
                  </a:lnTo>
                  <a:lnTo>
                    <a:pt x="1430" y="4016"/>
                  </a:lnTo>
                  <a:lnTo>
                    <a:pt x="1159" y="4325"/>
                  </a:lnTo>
                  <a:lnTo>
                    <a:pt x="928" y="4595"/>
                  </a:lnTo>
                  <a:lnTo>
                    <a:pt x="696" y="4943"/>
                  </a:lnTo>
                  <a:lnTo>
                    <a:pt x="503" y="5291"/>
                  </a:lnTo>
                  <a:lnTo>
                    <a:pt x="348" y="5677"/>
                  </a:lnTo>
                  <a:lnTo>
                    <a:pt x="155" y="6217"/>
                  </a:lnTo>
                  <a:lnTo>
                    <a:pt x="40" y="6758"/>
                  </a:lnTo>
                  <a:lnTo>
                    <a:pt x="1" y="7299"/>
                  </a:lnTo>
                  <a:lnTo>
                    <a:pt x="1" y="7801"/>
                  </a:lnTo>
                  <a:lnTo>
                    <a:pt x="78" y="8303"/>
                  </a:lnTo>
                  <a:lnTo>
                    <a:pt x="194" y="8804"/>
                  </a:lnTo>
                  <a:lnTo>
                    <a:pt x="387" y="9306"/>
                  </a:lnTo>
                  <a:lnTo>
                    <a:pt x="580" y="9770"/>
                  </a:lnTo>
                  <a:lnTo>
                    <a:pt x="850" y="10195"/>
                  </a:lnTo>
                  <a:lnTo>
                    <a:pt x="1159" y="10658"/>
                  </a:lnTo>
                  <a:lnTo>
                    <a:pt x="1507" y="11044"/>
                  </a:lnTo>
                  <a:lnTo>
                    <a:pt x="1893" y="11430"/>
                  </a:lnTo>
                  <a:lnTo>
                    <a:pt x="2279" y="11778"/>
                  </a:lnTo>
                  <a:lnTo>
                    <a:pt x="2704" y="12125"/>
                  </a:lnTo>
                  <a:lnTo>
                    <a:pt x="3167" y="12396"/>
                  </a:lnTo>
                  <a:lnTo>
                    <a:pt x="3631" y="12666"/>
                  </a:lnTo>
                  <a:lnTo>
                    <a:pt x="4249" y="12975"/>
                  </a:lnTo>
                  <a:lnTo>
                    <a:pt x="4866" y="13168"/>
                  </a:lnTo>
                  <a:lnTo>
                    <a:pt x="5484" y="13361"/>
                  </a:lnTo>
                  <a:lnTo>
                    <a:pt x="6141" y="13438"/>
                  </a:lnTo>
                  <a:lnTo>
                    <a:pt x="6759" y="13515"/>
                  </a:lnTo>
                  <a:lnTo>
                    <a:pt x="7376" y="13477"/>
                  </a:lnTo>
                  <a:lnTo>
                    <a:pt x="7994" y="13438"/>
                  </a:lnTo>
                  <a:lnTo>
                    <a:pt x="8612" y="13284"/>
                  </a:lnTo>
                  <a:lnTo>
                    <a:pt x="8728" y="13438"/>
                  </a:lnTo>
                  <a:lnTo>
                    <a:pt x="8998" y="13207"/>
                  </a:lnTo>
                  <a:lnTo>
                    <a:pt x="9770" y="12898"/>
                  </a:lnTo>
                  <a:lnTo>
                    <a:pt x="10504" y="12550"/>
                  </a:lnTo>
                  <a:lnTo>
                    <a:pt x="11238" y="12087"/>
                  </a:lnTo>
                  <a:lnTo>
                    <a:pt x="11933" y="11546"/>
                  </a:lnTo>
                  <a:lnTo>
                    <a:pt x="12474" y="11044"/>
                  </a:lnTo>
                  <a:lnTo>
                    <a:pt x="13014" y="10426"/>
                  </a:lnTo>
                  <a:lnTo>
                    <a:pt x="13246" y="10195"/>
                  </a:lnTo>
                  <a:lnTo>
                    <a:pt x="13207" y="10156"/>
                  </a:lnTo>
                  <a:lnTo>
                    <a:pt x="13709" y="9461"/>
                  </a:lnTo>
                  <a:lnTo>
                    <a:pt x="14134" y="8727"/>
                  </a:lnTo>
                  <a:lnTo>
                    <a:pt x="14481" y="7955"/>
                  </a:lnTo>
                  <a:lnTo>
                    <a:pt x="14752" y="7183"/>
                  </a:lnTo>
                  <a:lnTo>
                    <a:pt x="14945" y="6333"/>
                  </a:lnTo>
                  <a:lnTo>
                    <a:pt x="15022" y="5947"/>
                  </a:lnTo>
                  <a:lnTo>
                    <a:pt x="15061" y="5522"/>
                  </a:lnTo>
                  <a:lnTo>
                    <a:pt x="15061" y="5097"/>
                  </a:lnTo>
                  <a:lnTo>
                    <a:pt x="15061" y="4673"/>
                  </a:lnTo>
                  <a:lnTo>
                    <a:pt x="15022" y="4248"/>
                  </a:lnTo>
                  <a:lnTo>
                    <a:pt x="14945" y="3862"/>
                  </a:lnTo>
                  <a:lnTo>
                    <a:pt x="15215" y="4248"/>
                  </a:lnTo>
                  <a:lnTo>
                    <a:pt x="15563" y="4595"/>
                  </a:lnTo>
                  <a:lnTo>
                    <a:pt x="15949" y="4943"/>
                  </a:lnTo>
                  <a:lnTo>
                    <a:pt x="16374" y="5213"/>
                  </a:lnTo>
                  <a:lnTo>
                    <a:pt x="16567" y="5291"/>
                  </a:lnTo>
                  <a:lnTo>
                    <a:pt x="16798" y="5368"/>
                  </a:lnTo>
                  <a:lnTo>
                    <a:pt x="17030" y="5445"/>
                  </a:lnTo>
                  <a:lnTo>
                    <a:pt x="17262" y="5445"/>
                  </a:lnTo>
                  <a:lnTo>
                    <a:pt x="17493" y="5406"/>
                  </a:lnTo>
                  <a:lnTo>
                    <a:pt x="17687" y="5329"/>
                  </a:lnTo>
                  <a:lnTo>
                    <a:pt x="17841" y="5175"/>
                  </a:lnTo>
                  <a:lnTo>
                    <a:pt x="17957" y="4982"/>
                  </a:lnTo>
                  <a:lnTo>
                    <a:pt x="17995" y="4750"/>
                  </a:lnTo>
                  <a:lnTo>
                    <a:pt x="17995" y="4557"/>
                  </a:lnTo>
                  <a:lnTo>
                    <a:pt x="17957" y="4325"/>
                  </a:lnTo>
                  <a:lnTo>
                    <a:pt x="17841" y="4132"/>
                  </a:lnTo>
                  <a:lnTo>
                    <a:pt x="17725" y="3978"/>
                  </a:lnTo>
                  <a:lnTo>
                    <a:pt x="17571" y="3785"/>
                  </a:lnTo>
                  <a:lnTo>
                    <a:pt x="17416" y="3669"/>
                  </a:lnTo>
                  <a:lnTo>
                    <a:pt x="17262" y="3553"/>
                  </a:lnTo>
                  <a:lnTo>
                    <a:pt x="17030" y="3437"/>
                  </a:lnTo>
                  <a:lnTo>
                    <a:pt x="16798" y="3321"/>
                  </a:lnTo>
                  <a:lnTo>
                    <a:pt x="16296" y="3205"/>
                  </a:lnTo>
                  <a:lnTo>
                    <a:pt x="15794" y="3128"/>
                  </a:lnTo>
                  <a:lnTo>
                    <a:pt x="15254" y="3128"/>
                  </a:lnTo>
                  <a:lnTo>
                    <a:pt x="15679" y="2858"/>
                  </a:lnTo>
                  <a:lnTo>
                    <a:pt x="16026" y="2510"/>
                  </a:lnTo>
                  <a:lnTo>
                    <a:pt x="16296" y="2124"/>
                  </a:lnTo>
                  <a:lnTo>
                    <a:pt x="16528" y="1661"/>
                  </a:lnTo>
                  <a:lnTo>
                    <a:pt x="16567" y="1429"/>
                  </a:lnTo>
                  <a:lnTo>
                    <a:pt x="16605" y="1197"/>
                  </a:lnTo>
                  <a:lnTo>
                    <a:pt x="16644" y="927"/>
                  </a:lnTo>
                  <a:lnTo>
                    <a:pt x="16605" y="657"/>
                  </a:lnTo>
                  <a:lnTo>
                    <a:pt x="16528" y="425"/>
                  </a:lnTo>
                  <a:lnTo>
                    <a:pt x="16412" y="232"/>
                  </a:lnTo>
                  <a:lnTo>
                    <a:pt x="16219" y="78"/>
                  </a:lnTo>
                  <a:lnTo>
                    <a:pt x="16103" y="39"/>
                  </a:lnTo>
                  <a:lnTo>
                    <a:pt x="1594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19"/>
            <p:cNvSpPr/>
            <p:nvPr/>
          </p:nvSpPr>
          <p:spPr>
            <a:xfrm>
              <a:off x="4737700" y="181247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1" y="463"/>
                  </a:moveTo>
                  <a:lnTo>
                    <a:pt x="11624" y="502"/>
                  </a:lnTo>
                  <a:lnTo>
                    <a:pt x="12049" y="541"/>
                  </a:lnTo>
                  <a:lnTo>
                    <a:pt x="12435" y="656"/>
                  </a:lnTo>
                  <a:lnTo>
                    <a:pt x="12628" y="734"/>
                  </a:lnTo>
                  <a:lnTo>
                    <a:pt x="12744" y="811"/>
                  </a:lnTo>
                  <a:lnTo>
                    <a:pt x="12860" y="965"/>
                  </a:lnTo>
                  <a:lnTo>
                    <a:pt x="12937" y="1081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7" y="1699"/>
                  </a:lnTo>
                  <a:lnTo>
                    <a:pt x="12821" y="1892"/>
                  </a:lnTo>
                  <a:lnTo>
                    <a:pt x="12705" y="2085"/>
                  </a:lnTo>
                  <a:lnTo>
                    <a:pt x="12589" y="2240"/>
                  </a:lnTo>
                  <a:lnTo>
                    <a:pt x="12242" y="2471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9" y="3205"/>
                  </a:lnTo>
                  <a:lnTo>
                    <a:pt x="9925" y="3437"/>
                  </a:lnTo>
                  <a:lnTo>
                    <a:pt x="9153" y="3707"/>
                  </a:lnTo>
                  <a:lnTo>
                    <a:pt x="8380" y="3900"/>
                  </a:lnTo>
                  <a:lnTo>
                    <a:pt x="7608" y="4093"/>
                  </a:lnTo>
                  <a:lnTo>
                    <a:pt x="6797" y="4286"/>
                  </a:lnTo>
                  <a:lnTo>
                    <a:pt x="5909" y="4441"/>
                  </a:lnTo>
                  <a:lnTo>
                    <a:pt x="5021" y="4595"/>
                  </a:lnTo>
                  <a:lnTo>
                    <a:pt x="4133" y="4711"/>
                  </a:lnTo>
                  <a:lnTo>
                    <a:pt x="3245" y="4788"/>
                  </a:lnTo>
                  <a:lnTo>
                    <a:pt x="2202" y="4788"/>
                  </a:lnTo>
                  <a:lnTo>
                    <a:pt x="1854" y="4750"/>
                  </a:lnTo>
                  <a:lnTo>
                    <a:pt x="1507" y="4672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0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5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3"/>
                  </a:lnTo>
                  <a:lnTo>
                    <a:pt x="3013" y="2356"/>
                  </a:lnTo>
                  <a:lnTo>
                    <a:pt x="3708" y="2008"/>
                  </a:lnTo>
                  <a:lnTo>
                    <a:pt x="4480" y="1699"/>
                  </a:lnTo>
                  <a:lnTo>
                    <a:pt x="5253" y="1429"/>
                  </a:lnTo>
                  <a:lnTo>
                    <a:pt x="6025" y="1197"/>
                  </a:lnTo>
                  <a:lnTo>
                    <a:pt x="6836" y="1004"/>
                  </a:lnTo>
                  <a:lnTo>
                    <a:pt x="7608" y="811"/>
                  </a:lnTo>
                  <a:lnTo>
                    <a:pt x="8419" y="695"/>
                  </a:lnTo>
                  <a:lnTo>
                    <a:pt x="9230" y="579"/>
                  </a:lnTo>
                  <a:lnTo>
                    <a:pt x="10041" y="541"/>
                  </a:lnTo>
                  <a:lnTo>
                    <a:pt x="10736" y="502"/>
                  </a:lnTo>
                  <a:lnTo>
                    <a:pt x="11161" y="463"/>
                  </a:lnTo>
                  <a:close/>
                  <a:moveTo>
                    <a:pt x="13477" y="1120"/>
                  </a:moveTo>
                  <a:lnTo>
                    <a:pt x="13632" y="1313"/>
                  </a:lnTo>
                  <a:lnTo>
                    <a:pt x="13709" y="1506"/>
                  </a:lnTo>
                  <a:lnTo>
                    <a:pt x="13748" y="1738"/>
                  </a:lnTo>
                  <a:lnTo>
                    <a:pt x="13709" y="2008"/>
                  </a:lnTo>
                  <a:lnTo>
                    <a:pt x="13632" y="2240"/>
                  </a:lnTo>
                  <a:lnTo>
                    <a:pt x="13516" y="2471"/>
                  </a:lnTo>
                  <a:lnTo>
                    <a:pt x="13400" y="2703"/>
                  </a:lnTo>
                  <a:lnTo>
                    <a:pt x="13207" y="2896"/>
                  </a:lnTo>
                  <a:lnTo>
                    <a:pt x="12860" y="3205"/>
                  </a:lnTo>
                  <a:lnTo>
                    <a:pt x="12473" y="3437"/>
                  </a:lnTo>
                  <a:lnTo>
                    <a:pt x="12049" y="3668"/>
                  </a:lnTo>
                  <a:lnTo>
                    <a:pt x="11624" y="3900"/>
                  </a:lnTo>
                  <a:lnTo>
                    <a:pt x="10659" y="4286"/>
                  </a:lnTo>
                  <a:lnTo>
                    <a:pt x="9732" y="4634"/>
                  </a:lnTo>
                  <a:lnTo>
                    <a:pt x="8766" y="4904"/>
                  </a:lnTo>
                  <a:lnTo>
                    <a:pt x="7762" y="5174"/>
                  </a:lnTo>
                  <a:lnTo>
                    <a:pt x="6758" y="5406"/>
                  </a:lnTo>
                  <a:lnTo>
                    <a:pt x="5755" y="5599"/>
                  </a:lnTo>
                  <a:lnTo>
                    <a:pt x="4712" y="5792"/>
                  </a:lnTo>
                  <a:lnTo>
                    <a:pt x="3708" y="5908"/>
                  </a:lnTo>
                  <a:lnTo>
                    <a:pt x="2781" y="5985"/>
                  </a:lnTo>
                  <a:lnTo>
                    <a:pt x="2279" y="5985"/>
                  </a:lnTo>
                  <a:lnTo>
                    <a:pt x="1816" y="5947"/>
                  </a:lnTo>
                  <a:lnTo>
                    <a:pt x="1545" y="5869"/>
                  </a:lnTo>
                  <a:lnTo>
                    <a:pt x="1237" y="5792"/>
                  </a:lnTo>
                  <a:lnTo>
                    <a:pt x="928" y="5638"/>
                  </a:lnTo>
                  <a:lnTo>
                    <a:pt x="696" y="5483"/>
                  </a:lnTo>
                  <a:lnTo>
                    <a:pt x="503" y="5252"/>
                  </a:lnTo>
                  <a:lnTo>
                    <a:pt x="348" y="5020"/>
                  </a:lnTo>
                  <a:lnTo>
                    <a:pt x="310" y="4865"/>
                  </a:lnTo>
                  <a:lnTo>
                    <a:pt x="310" y="4750"/>
                  </a:lnTo>
                  <a:lnTo>
                    <a:pt x="310" y="4595"/>
                  </a:lnTo>
                  <a:lnTo>
                    <a:pt x="348" y="4441"/>
                  </a:lnTo>
                  <a:lnTo>
                    <a:pt x="542" y="4672"/>
                  </a:lnTo>
                  <a:lnTo>
                    <a:pt x="812" y="4865"/>
                  </a:lnTo>
                  <a:lnTo>
                    <a:pt x="1043" y="4981"/>
                  </a:lnTo>
                  <a:lnTo>
                    <a:pt x="1352" y="5097"/>
                  </a:lnTo>
                  <a:lnTo>
                    <a:pt x="1623" y="5213"/>
                  </a:lnTo>
                  <a:lnTo>
                    <a:pt x="1932" y="5252"/>
                  </a:lnTo>
                  <a:lnTo>
                    <a:pt x="2588" y="5329"/>
                  </a:lnTo>
                  <a:lnTo>
                    <a:pt x="3245" y="5290"/>
                  </a:lnTo>
                  <a:lnTo>
                    <a:pt x="3940" y="5252"/>
                  </a:lnTo>
                  <a:lnTo>
                    <a:pt x="5137" y="5059"/>
                  </a:lnTo>
                  <a:lnTo>
                    <a:pt x="6913" y="4788"/>
                  </a:lnTo>
                  <a:lnTo>
                    <a:pt x="7840" y="4595"/>
                  </a:lnTo>
                  <a:lnTo>
                    <a:pt x="8728" y="4402"/>
                  </a:lnTo>
                  <a:lnTo>
                    <a:pt x="9616" y="4132"/>
                  </a:lnTo>
                  <a:lnTo>
                    <a:pt x="10504" y="3861"/>
                  </a:lnTo>
                  <a:lnTo>
                    <a:pt x="11354" y="3514"/>
                  </a:lnTo>
                  <a:lnTo>
                    <a:pt x="12165" y="3128"/>
                  </a:lnTo>
                  <a:lnTo>
                    <a:pt x="12435" y="2973"/>
                  </a:lnTo>
                  <a:lnTo>
                    <a:pt x="12705" y="2819"/>
                  </a:lnTo>
                  <a:lnTo>
                    <a:pt x="12937" y="2587"/>
                  </a:lnTo>
                  <a:lnTo>
                    <a:pt x="13130" y="2394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3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9" y="0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4"/>
                  </a:lnTo>
                  <a:lnTo>
                    <a:pt x="4133" y="1352"/>
                  </a:lnTo>
                  <a:lnTo>
                    <a:pt x="3245" y="1699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89"/>
                  </a:lnTo>
                  <a:lnTo>
                    <a:pt x="464" y="3398"/>
                  </a:lnTo>
                  <a:lnTo>
                    <a:pt x="348" y="3553"/>
                  </a:lnTo>
                  <a:lnTo>
                    <a:pt x="271" y="3707"/>
                  </a:lnTo>
                  <a:lnTo>
                    <a:pt x="233" y="3861"/>
                  </a:lnTo>
                  <a:lnTo>
                    <a:pt x="233" y="4055"/>
                  </a:lnTo>
                  <a:lnTo>
                    <a:pt x="194" y="4132"/>
                  </a:lnTo>
                  <a:lnTo>
                    <a:pt x="194" y="4170"/>
                  </a:lnTo>
                  <a:lnTo>
                    <a:pt x="117" y="4325"/>
                  </a:lnTo>
                  <a:lnTo>
                    <a:pt x="40" y="4479"/>
                  </a:lnTo>
                  <a:lnTo>
                    <a:pt x="1" y="4634"/>
                  </a:lnTo>
                  <a:lnTo>
                    <a:pt x="1" y="4788"/>
                  </a:lnTo>
                  <a:lnTo>
                    <a:pt x="40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8" y="6063"/>
                  </a:lnTo>
                  <a:lnTo>
                    <a:pt x="966" y="6256"/>
                  </a:lnTo>
                  <a:lnTo>
                    <a:pt x="1275" y="6178"/>
                  </a:lnTo>
                  <a:lnTo>
                    <a:pt x="1314" y="6217"/>
                  </a:lnTo>
                  <a:lnTo>
                    <a:pt x="1314" y="6256"/>
                  </a:lnTo>
                  <a:lnTo>
                    <a:pt x="1352" y="6294"/>
                  </a:lnTo>
                  <a:lnTo>
                    <a:pt x="1468" y="6256"/>
                  </a:lnTo>
                  <a:lnTo>
                    <a:pt x="1816" y="6294"/>
                  </a:lnTo>
                  <a:lnTo>
                    <a:pt x="2395" y="6333"/>
                  </a:lnTo>
                  <a:lnTo>
                    <a:pt x="3013" y="6371"/>
                  </a:lnTo>
                  <a:lnTo>
                    <a:pt x="3592" y="6333"/>
                  </a:lnTo>
                  <a:lnTo>
                    <a:pt x="4171" y="6294"/>
                  </a:lnTo>
                  <a:lnTo>
                    <a:pt x="5368" y="6101"/>
                  </a:lnTo>
                  <a:lnTo>
                    <a:pt x="6565" y="5869"/>
                  </a:lnTo>
                  <a:lnTo>
                    <a:pt x="6758" y="5831"/>
                  </a:lnTo>
                  <a:lnTo>
                    <a:pt x="7994" y="5522"/>
                  </a:lnTo>
                  <a:lnTo>
                    <a:pt x="9037" y="5252"/>
                  </a:lnTo>
                  <a:lnTo>
                    <a:pt x="10079" y="4981"/>
                  </a:lnTo>
                  <a:lnTo>
                    <a:pt x="11161" y="4595"/>
                  </a:lnTo>
                  <a:lnTo>
                    <a:pt x="11663" y="4363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6"/>
                  </a:lnTo>
                  <a:lnTo>
                    <a:pt x="12782" y="4711"/>
                  </a:lnTo>
                  <a:lnTo>
                    <a:pt x="13014" y="4518"/>
                  </a:lnTo>
                  <a:lnTo>
                    <a:pt x="12435" y="3939"/>
                  </a:lnTo>
                  <a:lnTo>
                    <a:pt x="12898" y="3668"/>
                  </a:lnTo>
                  <a:lnTo>
                    <a:pt x="13362" y="3321"/>
                  </a:lnTo>
                  <a:lnTo>
                    <a:pt x="13632" y="3051"/>
                  </a:lnTo>
                  <a:lnTo>
                    <a:pt x="13825" y="2703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8"/>
                  </a:lnTo>
                  <a:lnTo>
                    <a:pt x="14134" y="1738"/>
                  </a:lnTo>
                  <a:lnTo>
                    <a:pt x="14095" y="1467"/>
                  </a:lnTo>
                  <a:lnTo>
                    <a:pt x="14018" y="1236"/>
                  </a:lnTo>
                  <a:lnTo>
                    <a:pt x="13902" y="1004"/>
                  </a:lnTo>
                  <a:lnTo>
                    <a:pt x="13748" y="811"/>
                  </a:lnTo>
                  <a:lnTo>
                    <a:pt x="13477" y="618"/>
                  </a:lnTo>
                  <a:lnTo>
                    <a:pt x="13169" y="502"/>
                  </a:lnTo>
                  <a:lnTo>
                    <a:pt x="13091" y="502"/>
                  </a:lnTo>
                  <a:lnTo>
                    <a:pt x="12898" y="386"/>
                  </a:lnTo>
                  <a:lnTo>
                    <a:pt x="12667" y="270"/>
                  </a:lnTo>
                  <a:lnTo>
                    <a:pt x="12435" y="154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19"/>
            <p:cNvSpPr/>
            <p:nvPr/>
          </p:nvSpPr>
          <p:spPr>
            <a:xfrm>
              <a:off x="2291450" y="1821150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7" y="1"/>
                  </a:moveTo>
                  <a:lnTo>
                    <a:pt x="1893" y="78"/>
                  </a:lnTo>
                  <a:lnTo>
                    <a:pt x="1738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5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39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3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1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1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8" y="1005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2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1" y="2704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1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6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6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2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3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2" y="5793"/>
                  </a:lnTo>
                  <a:lnTo>
                    <a:pt x="4828" y="5638"/>
                  </a:lnTo>
                  <a:lnTo>
                    <a:pt x="4248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6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3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19"/>
            <p:cNvSpPr/>
            <p:nvPr/>
          </p:nvSpPr>
          <p:spPr>
            <a:xfrm>
              <a:off x="6650100" y="1835625"/>
              <a:ext cx="350475" cy="288675"/>
            </a:xfrm>
            <a:custGeom>
              <a:avLst/>
              <a:gdLst/>
              <a:ahLst/>
              <a:cxnLst/>
              <a:rect l="l" t="t" r="r" b="b"/>
              <a:pathLst>
                <a:path w="14019" h="11547" extrusionOk="0">
                  <a:moveTo>
                    <a:pt x="11778" y="1"/>
                  </a:moveTo>
                  <a:lnTo>
                    <a:pt x="11470" y="78"/>
                  </a:lnTo>
                  <a:lnTo>
                    <a:pt x="11856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9" y="1893"/>
                  </a:lnTo>
                  <a:lnTo>
                    <a:pt x="10427" y="2086"/>
                  </a:lnTo>
                  <a:lnTo>
                    <a:pt x="11470" y="3437"/>
                  </a:lnTo>
                  <a:lnTo>
                    <a:pt x="12551" y="4750"/>
                  </a:lnTo>
                  <a:lnTo>
                    <a:pt x="12860" y="5754"/>
                  </a:lnTo>
                  <a:lnTo>
                    <a:pt x="13169" y="5754"/>
                  </a:lnTo>
                  <a:lnTo>
                    <a:pt x="13207" y="5639"/>
                  </a:lnTo>
                  <a:lnTo>
                    <a:pt x="13169" y="5523"/>
                  </a:lnTo>
                  <a:lnTo>
                    <a:pt x="13439" y="5716"/>
                  </a:lnTo>
                  <a:lnTo>
                    <a:pt x="13593" y="5947"/>
                  </a:lnTo>
                  <a:lnTo>
                    <a:pt x="13671" y="6179"/>
                  </a:lnTo>
                  <a:lnTo>
                    <a:pt x="13709" y="6411"/>
                  </a:lnTo>
                  <a:lnTo>
                    <a:pt x="13632" y="6681"/>
                  </a:lnTo>
                  <a:lnTo>
                    <a:pt x="13516" y="6913"/>
                  </a:lnTo>
                  <a:lnTo>
                    <a:pt x="13362" y="7183"/>
                  </a:lnTo>
                  <a:lnTo>
                    <a:pt x="13169" y="7453"/>
                  </a:lnTo>
                  <a:lnTo>
                    <a:pt x="12744" y="7955"/>
                  </a:lnTo>
                  <a:lnTo>
                    <a:pt x="12203" y="8419"/>
                  </a:lnTo>
                  <a:lnTo>
                    <a:pt x="11740" y="8766"/>
                  </a:lnTo>
                  <a:lnTo>
                    <a:pt x="11354" y="9075"/>
                  </a:lnTo>
                  <a:lnTo>
                    <a:pt x="10543" y="9577"/>
                  </a:lnTo>
                  <a:lnTo>
                    <a:pt x="9655" y="10002"/>
                  </a:lnTo>
                  <a:lnTo>
                    <a:pt x="8767" y="10388"/>
                  </a:lnTo>
                  <a:lnTo>
                    <a:pt x="7878" y="10658"/>
                  </a:lnTo>
                  <a:lnTo>
                    <a:pt x="6952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1" y="11160"/>
                  </a:lnTo>
                  <a:lnTo>
                    <a:pt x="3013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2" y="10543"/>
                  </a:lnTo>
                  <a:lnTo>
                    <a:pt x="619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40" y="9654"/>
                  </a:lnTo>
                  <a:lnTo>
                    <a:pt x="1" y="9886"/>
                  </a:lnTo>
                  <a:lnTo>
                    <a:pt x="40" y="10118"/>
                  </a:lnTo>
                  <a:lnTo>
                    <a:pt x="78" y="10311"/>
                  </a:lnTo>
                  <a:lnTo>
                    <a:pt x="194" y="10465"/>
                  </a:lnTo>
                  <a:lnTo>
                    <a:pt x="348" y="10620"/>
                  </a:lnTo>
                  <a:lnTo>
                    <a:pt x="542" y="10774"/>
                  </a:lnTo>
                  <a:lnTo>
                    <a:pt x="773" y="10890"/>
                  </a:lnTo>
                  <a:lnTo>
                    <a:pt x="1237" y="11083"/>
                  </a:lnTo>
                  <a:lnTo>
                    <a:pt x="1739" y="11238"/>
                  </a:lnTo>
                  <a:lnTo>
                    <a:pt x="2202" y="11354"/>
                  </a:lnTo>
                  <a:lnTo>
                    <a:pt x="2627" y="11431"/>
                  </a:lnTo>
                  <a:lnTo>
                    <a:pt x="3322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9" y="11315"/>
                  </a:lnTo>
                  <a:lnTo>
                    <a:pt x="7415" y="11160"/>
                  </a:lnTo>
                  <a:lnTo>
                    <a:pt x="8071" y="11006"/>
                  </a:lnTo>
                  <a:lnTo>
                    <a:pt x="8728" y="10774"/>
                  </a:lnTo>
                  <a:lnTo>
                    <a:pt x="9346" y="10543"/>
                  </a:lnTo>
                  <a:lnTo>
                    <a:pt x="9964" y="10272"/>
                  </a:lnTo>
                  <a:lnTo>
                    <a:pt x="10543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9" y="8071"/>
                  </a:lnTo>
                  <a:lnTo>
                    <a:pt x="13555" y="7646"/>
                  </a:lnTo>
                  <a:lnTo>
                    <a:pt x="13748" y="7376"/>
                  </a:lnTo>
                  <a:lnTo>
                    <a:pt x="13864" y="7145"/>
                  </a:lnTo>
                  <a:lnTo>
                    <a:pt x="13980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1" y="5909"/>
                  </a:lnTo>
                  <a:lnTo>
                    <a:pt x="13864" y="5716"/>
                  </a:lnTo>
                  <a:lnTo>
                    <a:pt x="13748" y="5523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5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19"/>
            <p:cNvSpPr/>
            <p:nvPr/>
          </p:nvSpPr>
          <p:spPr>
            <a:xfrm>
              <a:off x="609775" y="18510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9" y="541"/>
                  </a:lnTo>
                  <a:lnTo>
                    <a:pt x="12435" y="657"/>
                  </a:lnTo>
                  <a:lnTo>
                    <a:pt x="12628" y="734"/>
                  </a:lnTo>
                  <a:lnTo>
                    <a:pt x="12744" y="812"/>
                  </a:lnTo>
                  <a:lnTo>
                    <a:pt x="12859" y="966"/>
                  </a:lnTo>
                  <a:lnTo>
                    <a:pt x="12937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7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0"/>
                  </a:lnTo>
                  <a:lnTo>
                    <a:pt x="12242" y="2472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8" y="3206"/>
                  </a:lnTo>
                  <a:lnTo>
                    <a:pt x="9925" y="3437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1"/>
                  </a:lnTo>
                  <a:lnTo>
                    <a:pt x="5021" y="4596"/>
                  </a:lnTo>
                  <a:lnTo>
                    <a:pt x="4133" y="4712"/>
                  </a:lnTo>
                  <a:lnTo>
                    <a:pt x="3244" y="4789"/>
                  </a:lnTo>
                  <a:lnTo>
                    <a:pt x="2202" y="4789"/>
                  </a:lnTo>
                  <a:lnTo>
                    <a:pt x="1854" y="4750"/>
                  </a:lnTo>
                  <a:lnTo>
                    <a:pt x="1507" y="4673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1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4"/>
                  </a:lnTo>
                  <a:lnTo>
                    <a:pt x="3013" y="2356"/>
                  </a:lnTo>
                  <a:lnTo>
                    <a:pt x="3708" y="2009"/>
                  </a:lnTo>
                  <a:lnTo>
                    <a:pt x="4480" y="1700"/>
                  </a:lnTo>
                  <a:lnTo>
                    <a:pt x="5252" y="1429"/>
                  </a:lnTo>
                  <a:lnTo>
                    <a:pt x="6025" y="1198"/>
                  </a:lnTo>
                  <a:lnTo>
                    <a:pt x="6836" y="1005"/>
                  </a:lnTo>
                  <a:lnTo>
                    <a:pt x="7608" y="812"/>
                  </a:lnTo>
                  <a:lnTo>
                    <a:pt x="8419" y="696"/>
                  </a:lnTo>
                  <a:lnTo>
                    <a:pt x="9230" y="580"/>
                  </a:lnTo>
                  <a:lnTo>
                    <a:pt x="10041" y="541"/>
                  </a:lnTo>
                  <a:lnTo>
                    <a:pt x="10736" y="503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2" y="1314"/>
                  </a:lnTo>
                  <a:lnTo>
                    <a:pt x="13709" y="1507"/>
                  </a:lnTo>
                  <a:lnTo>
                    <a:pt x="13748" y="1738"/>
                  </a:lnTo>
                  <a:lnTo>
                    <a:pt x="13709" y="2009"/>
                  </a:lnTo>
                  <a:lnTo>
                    <a:pt x="13632" y="2240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7"/>
                  </a:lnTo>
                  <a:lnTo>
                    <a:pt x="12049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2" y="4634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2" y="5793"/>
                  </a:lnTo>
                  <a:lnTo>
                    <a:pt x="3708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6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6" y="5484"/>
                  </a:lnTo>
                  <a:lnTo>
                    <a:pt x="503" y="5252"/>
                  </a:lnTo>
                  <a:lnTo>
                    <a:pt x="348" y="5021"/>
                  </a:lnTo>
                  <a:lnTo>
                    <a:pt x="310" y="4866"/>
                  </a:lnTo>
                  <a:lnTo>
                    <a:pt x="310" y="4750"/>
                  </a:lnTo>
                  <a:lnTo>
                    <a:pt x="310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2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3" y="5214"/>
                  </a:lnTo>
                  <a:lnTo>
                    <a:pt x="1931" y="5252"/>
                  </a:lnTo>
                  <a:lnTo>
                    <a:pt x="2588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7" y="5059"/>
                  </a:lnTo>
                  <a:lnTo>
                    <a:pt x="6913" y="4789"/>
                  </a:lnTo>
                  <a:lnTo>
                    <a:pt x="7840" y="4596"/>
                  </a:lnTo>
                  <a:lnTo>
                    <a:pt x="8728" y="4403"/>
                  </a:lnTo>
                  <a:lnTo>
                    <a:pt x="9616" y="4132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8"/>
                  </a:lnTo>
                  <a:lnTo>
                    <a:pt x="12435" y="2974"/>
                  </a:lnTo>
                  <a:lnTo>
                    <a:pt x="12705" y="2819"/>
                  </a:lnTo>
                  <a:lnTo>
                    <a:pt x="12937" y="2588"/>
                  </a:lnTo>
                  <a:lnTo>
                    <a:pt x="13130" y="2395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4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8" y="1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5"/>
                  </a:lnTo>
                  <a:lnTo>
                    <a:pt x="4133" y="1352"/>
                  </a:lnTo>
                  <a:lnTo>
                    <a:pt x="3244" y="1700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3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4" y="4132"/>
                  </a:lnTo>
                  <a:lnTo>
                    <a:pt x="194" y="4171"/>
                  </a:lnTo>
                  <a:lnTo>
                    <a:pt x="117" y="4325"/>
                  </a:lnTo>
                  <a:lnTo>
                    <a:pt x="39" y="4480"/>
                  </a:lnTo>
                  <a:lnTo>
                    <a:pt x="1" y="4634"/>
                  </a:lnTo>
                  <a:lnTo>
                    <a:pt x="1" y="4789"/>
                  </a:lnTo>
                  <a:lnTo>
                    <a:pt x="39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7" y="6063"/>
                  </a:lnTo>
                  <a:lnTo>
                    <a:pt x="966" y="6256"/>
                  </a:lnTo>
                  <a:lnTo>
                    <a:pt x="1275" y="6179"/>
                  </a:lnTo>
                  <a:lnTo>
                    <a:pt x="1314" y="6218"/>
                  </a:lnTo>
                  <a:lnTo>
                    <a:pt x="1314" y="6256"/>
                  </a:lnTo>
                  <a:lnTo>
                    <a:pt x="1352" y="6295"/>
                  </a:lnTo>
                  <a:lnTo>
                    <a:pt x="1468" y="6256"/>
                  </a:lnTo>
                  <a:lnTo>
                    <a:pt x="1816" y="6295"/>
                  </a:lnTo>
                  <a:lnTo>
                    <a:pt x="2395" y="6333"/>
                  </a:lnTo>
                  <a:lnTo>
                    <a:pt x="3013" y="6372"/>
                  </a:lnTo>
                  <a:lnTo>
                    <a:pt x="3592" y="6333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4" y="5523"/>
                  </a:lnTo>
                  <a:lnTo>
                    <a:pt x="9037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5" y="3939"/>
                  </a:lnTo>
                  <a:lnTo>
                    <a:pt x="12898" y="3669"/>
                  </a:lnTo>
                  <a:lnTo>
                    <a:pt x="13361" y="3321"/>
                  </a:lnTo>
                  <a:lnTo>
                    <a:pt x="13632" y="3051"/>
                  </a:lnTo>
                  <a:lnTo>
                    <a:pt x="13825" y="2704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9"/>
                  </a:lnTo>
                  <a:lnTo>
                    <a:pt x="14134" y="1738"/>
                  </a:lnTo>
                  <a:lnTo>
                    <a:pt x="14095" y="1468"/>
                  </a:lnTo>
                  <a:lnTo>
                    <a:pt x="14018" y="1236"/>
                  </a:lnTo>
                  <a:lnTo>
                    <a:pt x="13902" y="1005"/>
                  </a:lnTo>
                  <a:lnTo>
                    <a:pt x="13748" y="812"/>
                  </a:lnTo>
                  <a:lnTo>
                    <a:pt x="13477" y="618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5" y="155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19"/>
            <p:cNvSpPr/>
            <p:nvPr/>
          </p:nvSpPr>
          <p:spPr>
            <a:xfrm>
              <a:off x="6883725" y="1876175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6" y="1"/>
                  </a:moveTo>
                  <a:lnTo>
                    <a:pt x="348" y="889"/>
                  </a:lnTo>
                  <a:lnTo>
                    <a:pt x="232" y="1815"/>
                  </a:lnTo>
                  <a:lnTo>
                    <a:pt x="155" y="3630"/>
                  </a:lnTo>
                  <a:lnTo>
                    <a:pt x="1" y="7260"/>
                  </a:lnTo>
                  <a:lnTo>
                    <a:pt x="194" y="7260"/>
                  </a:lnTo>
                  <a:lnTo>
                    <a:pt x="426" y="5484"/>
                  </a:lnTo>
                  <a:lnTo>
                    <a:pt x="580" y="3669"/>
                  </a:lnTo>
                  <a:lnTo>
                    <a:pt x="696" y="1854"/>
                  </a:lnTo>
                  <a:lnTo>
                    <a:pt x="696" y="927"/>
                  </a:lnTo>
                  <a:lnTo>
                    <a:pt x="696" y="39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19"/>
            <p:cNvSpPr/>
            <p:nvPr/>
          </p:nvSpPr>
          <p:spPr>
            <a:xfrm>
              <a:off x="4796600" y="1878100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1"/>
                  </a:moveTo>
                  <a:lnTo>
                    <a:pt x="11469" y="78"/>
                  </a:lnTo>
                  <a:lnTo>
                    <a:pt x="11855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8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9"/>
                  </a:lnTo>
                  <a:lnTo>
                    <a:pt x="13168" y="5523"/>
                  </a:lnTo>
                  <a:lnTo>
                    <a:pt x="13438" y="5716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1"/>
                  </a:lnTo>
                  <a:lnTo>
                    <a:pt x="13631" y="6681"/>
                  </a:lnTo>
                  <a:lnTo>
                    <a:pt x="13516" y="6913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9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1" y="10543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39" y="9655"/>
                  </a:lnTo>
                  <a:lnTo>
                    <a:pt x="0" y="9886"/>
                  </a:lnTo>
                  <a:lnTo>
                    <a:pt x="39" y="10118"/>
                  </a:lnTo>
                  <a:lnTo>
                    <a:pt x="78" y="10311"/>
                  </a:lnTo>
                  <a:lnTo>
                    <a:pt x="193" y="10465"/>
                  </a:lnTo>
                  <a:lnTo>
                    <a:pt x="348" y="10620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8"/>
                  </a:lnTo>
                  <a:lnTo>
                    <a:pt x="2201" y="11354"/>
                  </a:lnTo>
                  <a:lnTo>
                    <a:pt x="2626" y="11431"/>
                  </a:lnTo>
                  <a:lnTo>
                    <a:pt x="3321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3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5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7"/>
                  </a:lnTo>
                  <a:lnTo>
                    <a:pt x="13747" y="7376"/>
                  </a:lnTo>
                  <a:lnTo>
                    <a:pt x="13863" y="7145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0" y="5909"/>
                  </a:lnTo>
                  <a:lnTo>
                    <a:pt x="13863" y="5716"/>
                  </a:lnTo>
                  <a:lnTo>
                    <a:pt x="13747" y="5523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4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19"/>
            <p:cNvSpPr/>
            <p:nvPr/>
          </p:nvSpPr>
          <p:spPr>
            <a:xfrm>
              <a:off x="6050625" y="1898375"/>
              <a:ext cx="329200" cy="241375"/>
            </a:xfrm>
            <a:custGeom>
              <a:avLst/>
              <a:gdLst/>
              <a:ahLst/>
              <a:cxnLst/>
              <a:rect l="l" t="t" r="r" b="b"/>
              <a:pathLst>
                <a:path w="13168" h="9655" extrusionOk="0">
                  <a:moveTo>
                    <a:pt x="5368" y="619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5"/>
                  </a:lnTo>
                  <a:lnTo>
                    <a:pt x="8109" y="2356"/>
                  </a:lnTo>
                  <a:lnTo>
                    <a:pt x="8264" y="2627"/>
                  </a:lnTo>
                  <a:lnTo>
                    <a:pt x="8380" y="2858"/>
                  </a:lnTo>
                  <a:lnTo>
                    <a:pt x="8495" y="3129"/>
                  </a:lnTo>
                  <a:lnTo>
                    <a:pt x="8573" y="3437"/>
                  </a:lnTo>
                  <a:lnTo>
                    <a:pt x="8611" y="3708"/>
                  </a:lnTo>
                  <a:lnTo>
                    <a:pt x="8573" y="3708"/>
                  </a:lnTo>
                  <a:lnTo>
                    <a:pt x="7723" y="3824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1"/>
                  </a:lnTo>
                  <a:lnTo>
                    <a:pt x="5792" y="3862"/>
                  </a:lnTo>
                  <a:lnTo>
                    <a:pt x="5638" y="3746"/>
                  </a:lnTo>
                  <a:lnTo>
                    <a:pt x="5561" y="3553"/>
                  </a:lnTo>
                  <a:lnTo>
                    <a:pt x="5483" y="3283"/>
                  </a:lnTo>
                  <a:lnTo>
                    <a:pt x="5406" y="2627"/>
                  </a:lnTo>
                  <a:lnTo>
                    <a:pt x="5368" y="1970"/>
                  </a:lnTo>
                  <a:lnTo>
                    <a:pt x="5368" y="619"/>
                  </a:lnTo>
                  <a:close/>
                  <a:moveTo>
                    <a:pt x="2742" y="889"/>
                  </a:moveTo>
                  <a:lnTo>
                    <a:pt x="2626" y="3090"/>
                  </a:lnTo>
                  <a:lnTo>
                    <a:pt x="2626" y="3515"/>
                  </a:lnTo>
                  <a:lnTo>
                    <a:pt x="2587" y="3708"/>
                  </a:lnTo>
                  <a:lnTo>
                    <a:pt x="2510" y="3862"/>
                  </a:lnTo>
                  <a:lnTo>
                    <a:pt x="2433" y="3978"/>
                  </a:lnTo>
                  <a:lnTo>
                    <a:pt x="2278" y="4094"/>
                  </a:lnTo>
                  <a:lnTo>
                    <a:pt x="2124" y="4210"/>
                  </a:lnTo>
                  <a:lnTo>
                    <a:pt x="1892" y="4248"/>
                  </a:lnTo>
                  <a:lnTo>
                    <a:pt x="1699" y="4287"/>
                  </a:lnTo>
                  <a:lnTo>
                    <a:pt x="1506" y="4287"/>
                  </a:lnTo>
                  <a:lnTo>
                    <a:pt x="1120" y="4210"/>
                  </a:lnTo>
                  <a:lnTo>
                    <a:pt x="734" y="4133"/>
                  </a:lnTo>
                  <a:lnTo>
                    <a:pt x="386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8" y="2549"/>
                  </a:lnTo>
                  <a:lnTo>
                    <a:pt x="1159" y="2125"/>
                  </a:lnTo>
                  <a:lnTo>
                    <a:pt x="1506" y="1738"/>
                  </a:lnTo>
                  <a:lnTo>
                    <a:pt x="1892" y="1391"/>
                  </a:lnTo>
                  <a:lnTo>
                    <a:pt x="2317" y="1121"/>
                  </a:lnTo>
                  <a:lnTo>
                    <a:pt x="2742" y="889"/>
                  </a:lnTo>
                  <a:close/>
                  <a:moveTo>
                    <a:pt x="10774" y="5368"/>
                  </a:moveTo>
                  <a:lnTo>
                    <a:pt x="11198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14" y="6179"/>
                  </a:lnTo>
                  <a:lnTo>
                    <a:pt x="11198" y="6256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32"/>
                  </a:lnTo>
                  <a:lnTo>
                    <a:pt x="10542" y="5716"/>
                  </a:lnTo>
                  <a:lnTo>
                    <a:pt x="10619" y="5523"/>
                  </a:lnTo>
                  <a:lnTo>
                    <a:pt x="10658" y="5407"/>
                  </a:lnTo>
                  <a:lnTo>
                    <a:pt x="10774" y="5368"/>
                  </a:lnTo>
                  <a:close/>
                  <a:moveTo>
                    <a:pt x="4402" y="1"/>
                  </a:moveTo>
                  <a:lnTo>
                    <a:pt x="3939" y="39"/>
                  </a:lnTo>
                  <a:lnTo>
                    <a:pt x="3514" y="117"/>
                  </a:lnTo>
                  <a:lnTo>
                    <a:pt x="3051" y="194"/>
                  </a:lnTo>
                  <a:lnTo>
                    <a:pt x="2626" y="348"/>
                  </a:lnTo>
                  <a:lnTo>
                    <a:pt x="2240" y="541"/>
                  </a:lnTo>
                  <a:lnTo>
                    <a:pt x="1854" y="773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9"/>
                  </a:lnTo>
                  <a:lnTo>
                    <a:pt x="386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31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57"/>
                  </a:lnTo>
                  <a:lnTo>
                    <a:pt x="348" y="4287"/>
                  </a:lnTo>
                  <a:lnTo>
                    <a:pt x="965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5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364"/>
                  </a:lnTo>
                  <a:lnTo>
                    <a:pt x="2858" y="4248"/>
                  </a:lnTo>
                  <a:lnTo>
                    <a:pt x="2896" y="4094"/>
                  </a:lnTo>
                  <a:lnTo>
                    <a:pt x="2973" y="3939"/>
                  </a:lnTo>
                  <a:lnTo>
                    <a:pt x="3012" y="3631"/>
                  </a:lnTo>
                  <a:lnTo>
                    <a:pt x="3012" y="2974"/>
                  </a:lnTo>
                  <a:lnTo>
                    <a:pt x="3089" y="734"/>
                  </a:lnTo>
                  <a:lnTo>
                    <a:pt x="3514" y="619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23"/>
                  </a:lnTo>
                  <a:lnTo>
                    <a:pt x="5059" y="2704"/>
                  </a:lnTo>
                  <a:lnTo>
                    <a:pt x="5097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0" y="4017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6"/>
                  </a:lnTo>
                  <a:lnTo>
                    <a:pt x="6217" y="4326"/>
                  </a:lnTo>
                  <a:lnTo>
                    <a:pt x="6565" y="4287"/>
                  </a:lnTo>
                  <a:lnTo>
                    <a:pt x="7607" y="4210"/>
                  </a:lnTo>
                  <a:lnTo>
                    <a:pt x="8650" y="4055"/>
                  </a:lnTo>
                  <a:lnTo>
                    <a:pt x="8650" y="4441"/>
                  </a:lnTo>
                  <a:lnTo>
                    <a:pt x="8611" y="4866"/>
                  </a:lnTo>
                  <a:lnTo>
                    <a:pt x="8611" y="4905"/>
                  </a:lnTo>
                  <a:lnTo>
                    <a:pt x="8611" y="5021"/>
                  </a:lnTo>
                  <a:lnTo>
                    <a:pt x="8650" y="5059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0" y="4905"/>
                  </a:lnTo>
                  <a:lnTo>
                    <a:pt x="9384" y="4905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03" y="5252"/>
                  </a:lnTo>
                  <a:lnTo>
                    <a:pt x="10426" y="5330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16"/>
                  </a:lnTo>
                  <a:lnTo>
                    <a:pt x="10233" y="5870"/>
                  </a:lnTo>
                  <a:lnTo>
                    <a:pt x="10233" y="6025"/>
                  </a:lnTo>
                  <a:lnTo>
                    <a:pt x="10272" y="6179"/>
                  </a:lnTo>
                  <a:lnTo>
                    <a:pt x="10349" y="6334"/>
                  </a:lnTo>
                  <a:lnTo>
                    <a:pt x="10503" y="6488"/>
                  </a:lnTo>
                  <a:lnTo>
                    <a:pt x="10696" y="6565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41" y="6913"/>
                  </a:lnTo>
                  <a:lnTo>
                    <a:pt x="12395" y="7222"/>
                  </a:lnTo>
                  <a:lnTo>
                    <a:pt x="12473" y="7569"/>
                  </a:lnTo>
                  <a:lnTo>
                    <a:pt x="12511" y="7917"/>
                  </a:lnTo>
                  <a:lnTo>
                    <a:pt x="12550" y="8264"/>
                  </a:lnTo>
                  <a:lnTo>
                    <a:pt x="12550" y="8998"/>
                  </a:lnTo>
                  <a:lnTo>
                    <a:pt x="12473" y="8998"/>
                  </a:lnTo>
                  <a:lnTo>
                    <a:pt x="12434" y="9037"/>
                  </a:lnTo>
                  <a:lnTo>
                    <a:pt x="12357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54"/>
                  </a:lnTo>
                  <a:lnTo>
                    <a:pt x="12125" y="9654"/>
                  </a:lnTo>
                  <a:lnTo>
                    <a:pt x="12820" y="9616"/>
                  </a:lnTo>
                  <a:lnTo>
                    <a:pt x="12936" y="9577"/>
                  </a:lnTo>
                  <a:lnTo>
                    <a:pt x="13013" y="9461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091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685"/>
                  </a:lnTo>
                  <a:lnTo>
                    <a:pt x="12936" y="7183"/>
                  </a:lnTo>
                  <a:lnTo>
                    <a:pt x="12704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276" y="5098"/>
                  </a:lnTo>
                  <a:lnTo>
                    <a:pt x="10967" y="4905"/>
                  </a:lnTo>
                  <a:lnTo>
                    <a:pt x="10619" y="4750"/>
                  </a:lnTo>
                  <a:lnTo>
                    <a:pt x="10233" y="4596"/>
                  </a:lnTo>
                  <a:lnTo>
                    <a:pt x="9886" y="4480"/>
                  </a:lnTo>
                  <a:lnTo>
                    <a:pt x="9499" y="4403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186" y="1584"/>
                  </a:lnTo>
                  <a:lnTo>
                    <a:pt x="7839" y="1275"/>
                  </a:lnTo>
                  <a:lnTo>
                    <a:pt x="7453" y="966"/>
                  </a:lnTo>
                  <a:lnTo>
                    <a:pt x="7067" y="734"/>
                  </a:lnTo>
                  <a:lnTo>
                    <a:pt x="6603" y="503"/>
                  </a:lnTo>
                  <a:lnTo>
                    <a:pt x="6178" y="348"/>
                  </a:lnTo>
                  <a:lnTo>
                    <a:pt x="5715" y="194"/>
                  </a:lnTo>
                  <a:lnTo>
                    <a:pt x="5290" y="78"/>
                  </a:lnTo>
                  <a:lnTo>
                    <a:pt x="482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19"/>
            <p:cNvSpPr/>
            <p:nvPr/>
          </p:nvSpPr>
          <p:spPr>
            <a:xfrm>
              <a:off x="1849325" y="1901275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7" y="1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6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1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7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0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4" y="7299"/>
                  </a:lnTo>
                  <a:lnTo>
                    <a:pt x="14712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3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3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9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4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6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19"/>
            <p:cNvSpPr/>
            <p:nvPr/>
          </p:nvSpPr>
          <p:spPr>
            <a:xfrm>
              <a:off x="1935225" y="1910925"/>
              <a:ext cx="35750" cy="29000"/>
            </a:xfrm>
            <a:custGeom>
              <a:avLst/>
              <a:gdLst/>
              <a:ahLst/>
              <a:cxnLst/>
              <a:rect l="l" t="t" r="r" b="b"/>
              <a:pathLst>
                <a:path w="1430" h="1160" extrusionOk="0">
                  <a:moveTo>
                    <a:pt x="503" y="1"/>
                  </a:move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40" y="541"/>
                  </a:lnTo>
                  <a:lnTo>
                    <a:pt x="1" y="734"/>
                  </a:lnTo>
                  <a:lnTo>
                    <a:pt x="40" y="927"/>
                  </a:lnTo>
                  <a:lnTo>
                    <a:pt x="117" y="1082"/>
                  </a:lnTo>
                  <a:lnTo>
                    <a:pt x="194" y="1159"/>
                  </a:lnTo>
                  <a:lnTo>
                    <a:pt x="348" y="1159"/>
                  </a:lnTo>
                  <a:lnTo>
                    <a:pt x="426" y="1043"/>
                  </a:lnTo>
                  <a:lnTo>
                    <a:pt x="426" y="1005"/>
                  </a:lnTo>
                  <a:lnTo>
                    <a:pt x="387" y="927"/>
                  </a:lnTo>
                  <a:lnTo>
                    <a:pt x="387" y="850"/>
                  </a:lnTo>
                  <a:lnTo>
                    <a:pt x="348" y="773"/>
                  </a:lnTo>
                  <a:lnTo>
                    <a:pt x="426" y="580"/>
                  </a:lnTo>
                  <a:lnTo>
                    <a:pt x="542" y="425"/>
                  </a:lnTo>
                  <a:lnTo>
                    <a:pt x="619" y="387"/>
                  </a:lnTo>
                  <a:lnTo>
                    <a:pt x="773" y="387"/>
                  </a:lnTo>
                  <a:lnTo>
                    <a:pt x="850" y="425"/>
                  </a:lnTo>
                  <a:lnTo>
                    <a:pt x="966" y="580"/>
                  </a:lnTo>
                  <a:lnTo>
                    <a:pt x="1005" y="657"/>
                  </a:lnTo>
                  <a:lnTo>
                    <a:pt x="1005" y="734"/>
                  </a:lnTo>
                  <a:lnTo>
                    <a:pt x="966" y="927"/>
                  </a:lnTo>
                  <a:lnTo>
                    <a:pt x="966" y="1005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82" y="1159"/>
                  </a:lnTo>
                  <a:lnTo>
                    <a:pt x="1198" y="1159"/>
                  </a:lnTo>
                  <a:lnTo>
                    <a:pt x="1275" y="1121"/>
                  </a:lnTo>
                  <a:lnTo>
                    <a:pt x="1314" y="1082"/>
                  </a:lnTo>
                  <a:lnTo>
                    <a:pt x="1391" y="889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48"/>
                  </a:lnTo>
                  <a:lnTo>
                    <a:pt x="1198" y="194"/>
                  </a:lnTo>
                  <a:lnTo>
                    <a:pt x="1044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19"/>
            <p:cNvSpPr/>
            <p:nvPr/>
          </p:nvSpPr>
          <p:spPr>
            <a:xfrm>
              <a:off x="6081500" y="1911900"/>
              <a:ext cx="255850" cy="266475"/>
            </a:xfrm>
            <a:custGeom>
              <a:avLst/>
              <a:gdLst/>
              <a:ahLst/>
              <a:cxnLst/>
              <a:rect l="l" t="t" r="r" b="b"/>
              <a:pathLst>
                <a:path w="10234" h="10659" extrusionOk="0">
                  <a:moveTo>
                    <a:pt x="8303" y="7299"/>
                  </a:moveTo>
                  <a:lnTo>
                    <a:pt x="8535" y="7376"/>
                  </a:lnTo>
                  <a:lnTo>
                    <a:pt x="8766" y="7453"/>
                  </a:lnTo>
                  <a:lnTo>
                    <a:pt x="8998" y="7569"/>
                  </a:lnTo>
                  <a:lnTo>
                    <a:pt x="9191" y="7723"/>
                  </a:lnTo>
                  <a:lnTo>
                    <a:pt x="9384" y="7878"/>
                  </a:lnTo>
                  <a:lnTo>
                    <a:pt x="9539" y="8109"/>
                  </a:lnTo>
                  <a:lnTo>
                    <a:pt x="9655" y="8341"/>
                  </a:lnTo>
                  <a:lnTo>
                    <a:pt x="9693" y="8573"/>
                  </a:lnTo>
                  <a:lnTo>
                    <a:pt x="9732" y="8843"/>
                  </a:lnTo>
                  <a:lnTo>
                    <a:pt x="9693" y="9152"/>
                  </a:lnTo>
                  <a:lnTo>
                    <a:pt x="9577" y="9422"/>
                  </a:lnTo>
                  <a:lnTo>
                    <a:pt x="9423" y="9654"/>
                  </a:lnTo>
                  <a:lnTo>
                    <a:pt x="9230" y="9847"/>
                  </a:lnTo>
                  <a:lnTo>
                    <a:pt x="8959" y="10002"/>
                  </a:lnTo>
                  <a:lnTo>
                    <a:pt x="8728" y="10117"/>
                  </a:lnTo>
                  <a:lnTo>
                    <a:pt x="8419" y="10156"/>
                  </a:lnTo>
                  <a:lnTo>
                    <a:pt x="8149" y="10156"/>
                  </a:lnTo>
                  <a:lnTo>
                    <a:pt x="7878" y="10079"/>
                  </a:lnTo>
                  <a:lnTo>
                    <a:pt x="7647" y="9963"/>
                  </a:lnTo>
                  <a:lnTo>
                    <a:pt x="7415" y="9770"/>
                  </a:lnTo>
                  <a:lnTo>
                    <a:pt x="7222" y="9577"/>
                  </a:lnTo>
                  <a:lnTo>
                    <a:pt x="7067" y="9345"/>
                  </a:lnTo>
                  <a:lnTo>
                    <a:pt x="6990" y="9075"/>
                  </a:lnTo>
                  <a:lnTo>
                    <a:pt x="6951" y="8805"/>
                  </a:lnTo>
                  <a:lnTo>
                    <a:pt x="6990" y="8496"/>
                  </a:lnTo>
                  <a:lnTo>
                    <a:pt x="7067" y="8264"/>
                  </a:lnTo>
                  <a:lnTo>
                    <a:pt x="7183" y="8071"/>
                  </a:lnTo>
                  <a:lnTo>
                    <a:pt x="7338" y="7878"/>
                  </a:lnTo>
                  <a:lnTo>
                    <a:pt x="7531" y="7723"/>
                  </a:lnTo>
                  <a:lnTo>
                    <a:pt x="7762" y="7569"/>
                  </a:lnTo>
                  <a:lnTo>
                    <a:pt x="8187" y="7337"/>
                  </a:lnTo>
                  <a:lnTo>
                    <a:pt x="8264" y="7299"/>
                  </a:lnTo>
                  <a:close/>
                  <a:moveTo>
                    <a:pt x="2897" y="0"/>
                  </a:moveTo>
                  <a:lnTo>
                    <a:pt x="2704" y="39"/>
                  </a:lnTo>
                  <a:lnTo>
                    <a:pt x="2665" y="78"/>
                  </a:lnTo>
                  <a:lnTo>
                    <a:pt x="2665" y="1313"/>
                  </a:lnTo>
                  <a:lnTo>
                    <a:pt x="2665" y="2588"/>
                  </a:lnTo>
                  <a:lnTo>
                    <a:pt x="2704" y="3823"/>
                  </a:lnTo>
                  <a:lnTo>
                    <a:pt x="2742" y="5059"/>
                  </a:lnTo>
                  <a:lnTo>
                    <a:pt x="2936" y="7492"/>
                  </a:lnTo>
                  <a:lnTo>
                    <a:pt x="2936" y="8148"/>
                  </a:lnTo>
                  <a:lnTo>
                    <a:pt x="2974" y="8457"/>
                  </a:lnTo>
                  <a:lnTo>
                    <a:pt x="3013" y="8611"/>
                  </a:lnTo>
                  <a:lnTo>
                    <a:pt x="3090" y="8766"/>
                  </a:lnTo>
                  <a:lnTo>
                    <a:pt x="1584" y="8689"/>
                  </a:lnTo>
                  <a:lnTo>
                    <a:pt x="1" y="8689"/>
                  </a:lnTo>
                  <a:lnTo>
                    <a:pt x="39" y="8998"/>
                  </a:lnTo>
                  <a:lnTo>
                    <a:pt x="812" y="9113"/>
                  </a:lnTo>
                  <a:lnTo>
                    <a:pt x="1584" y="9152"/>
                  </a:lnTo>
                  <a:lnTo>
                    <a:pt x="3167" y="9229"/>
                  </a:lnTo>
                  <a:lnTo>
                    <a:pt x="4866" y="9306"/>
                  </a:lnTo>
                  <a:lnTo>
                    <a:pt x="5677" y="9306"/>
                  </a:lnTo>
                  <a:lnTo>
                    <a:pt x="6527" y="9229"/>
                  </a:lnTo>
                  <a:lnTo>
                    <a:pt x="6643" y="9538"/>
                  </a:lnTo>
                  <a:lnTo>
                    <a:pt x="6797" y="9847"/>
                  </a:lnTo>
                  <a:lnTo>
                    <a:pt x="6990" y="10079"/>
                  </a:lnTo>
                  <a:lnTo>
                    <a:pt x="7260" y="10310"/>
                  </a:lnTo>
                  <a:lnTo>
                    <a:pt x="7531" y="10465"/>
                  </a:lnTo>
                  <a:lnTo>
                    <a:pt x="7840" y="10581"/>
                  </a:lnTo>
                  <a:lnTo>
                    <a:pt x="8149" y="10658"/>
                  </a:lnTo>
                  <a:lnTo>
                    <a:pt x="8457" y="10658"/>
                  </a:lnTo>
                  <a:lnTo>
                    <a:pt x="8766" y="10619"/>
                  </a:lnTo>
                  <a:lnTo>
                    <a:pt x="9075" y="10504"/>
                  </a:lnTo>
                  <a:lnTo>
                    <a:pt x="9346" y="10388"/>
                  </a:lnTo>
                  <a:lnTo>
                    <a:pt x="9577" y="10195"/>
                  </a:lnTo>
                  <a:lnTo>
                    <a:pt x="9809" y="9963"/>
                  </a:lnTo>
                  <a:lnTo>
                    <a:pt x="9963" y="9693"/>
                  </a:lnTo>
                  <a:lnTo>
                    <a:pt x="10118" y="9422"/>
                  </a:lnTo>
                  <a:lnTo>
                    <a:pt x="10195" y="9113"/>
                  </a:lnTo>
                  <a:lnTo>
                    <a:pt x="10234" y="9113"/>
                  </a:lnTo>
                  <a:lnTo>
                    <a:pt x="10234" y="8766"/>
                  </a:lnTo>
                  <a:lnTo>
                    <a:pt x="10195" y="8380"/>
                  </a:lnTo>
                  <a:lnTo>
                    <a:pt x="10041" y="8071"/>
                  </a:lnTo>
                  <a:lnTo>
                    <a:pt x="9886" y="7762"/>
                  </a:lnTo>
                  <a:lnTo>
                    <a:pt x="9655" y="7492"/>
                  </a:lnTo>
                  <a:lnTo>
                    <a:pt x="9346" y="7260"/>
                  </a:lnTo>
                  <a:lnTo>
                    <a:pt x="9037" y="7105"/>
                  </a:lnTo>
                  <a:lnTo>
                    <a:pt x="8689" y="7028"/>
                  </a:lnTo>
                  <a:lnTo>
                    <a:pt x="8342" y="6990"/>
                  </a:lnTo>
                  <a:lnTo>
                    <a:pt x="8226" y="7067"/>
                  </a:lnTo>
                  <a:lnTo>
                    <a:pt x="8187" y="7028"/>
                  </a:lnTo>
                  <a:lnTo>
                    <a:pt x="8110" y="6990"/>
                  </a:lnTo>
                  <a:lnTo>
                    <a:pt x="7955" y="6990"/>
                  </a:lnTo>
                  <a:lnTo>
                    <a:pt x="7762" y="7028"/>
                  </a:lnTo>
                  <a:lnTo>
                    <a:pt x="7453" y="7144"/>
                  </a:lnTo>
                  <a:lnTo>
                    <a:pt x="7183" y="7337"/>
                  </a:lnTo>
                  <a:lnTo>
                    <a:pt x="6951" y="7569"/>
                  </a:lnTo>
                  <a:lnTo>
                    <a:pt x="6758" y="7878"/>
                  </a:lnTo>
                  <a:lnTo>
                    <a:pt x="6604" y="8187"/>
                  </a:lnTo>
                  <a:lnTo>
                    <a:pt x="6488" y="8496"/>
                  </a:lnTo>
                  <a:lnTo>
                    <a:pt x="6488" y="8843"/>
                  </a:lnTo>
                  <a:lnTo>
                    <a:pt x="5716" y="8766"/>
                  </a:lnTo>
                  <a:lnTo>
                    <a:pt x="3476" y="8766"/>
                  </a:lnTo>
                  <a:lnTo>
                    <a:pt x="3515" y="8689"/>
                  </a:lnTo>
                  <a:lnTo>
                    <a:pt x="3515" y="8650"/>
                  </a:lnTo>
                  <a:lnTo>
                    <a:pt x="3476" y="8573"/>
                  </a:lnTo>
                  <a:lnTo>
                    <a:pt x="3438" y="8496"/>
                  </a:lnTo>
                  <a:lnTo>
                    <a:pt x="3399" y="8457"/>
                  </a:lnTo>
                  <a:lnTo>
                    <a:pt x="3322" y="8457"/>
                  </a:lnTo>
                  <a:lnTo>
                    <a:pt x="3244" y="8496"/>
                  </a:lnTo>
                  <a:lnTo>
                    <a:pt x="3322" y="8380"/>
                  </a:lnTo>
                  <a:lnTo>
                    <a:pt x="3322" y="8225"/>
                  </a:lnTo>
                  <a:lnTo>
                    <a:pt x="3322" y="8071"/>
                  </a:lnTo>
                  <a:lnTo>
                    <a:pt x="3283" y="7955"/>
                  </a:lnTo>
                  <a:lnTo>
                    <a:pt x="3244" y="7337"/>
                  </a:lnTo>
                  <a:lnTo>
                    <a:pt x="3167" y="6410"/>
                  </a:lnTo>
                  <a:lnTo>
                    <a:pt x="3051" y="4325"/>
                  </a:lnTo>
                  <a:lnTo>
                    <a:pt x="2974" y="2201"/>
                  </a:lnTo>
                  <a:lnTo>
                    <a:pt x="2897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19"/>
            <p:cNvSpPr/>
            <p:nvPr/>
          </p:nvSpPr>
          <p:spPr>
            <a:xfrm>
              <a:off x="2715250" y="1912850"/>
              <a:ext cx="147725" cy="161250"/>
            </a:xfrm>
            <a:custGeom>
              <a:avLst/>
              <a:gdLst/>
              <a:ahLst/>
              <a:cxnLst/>
              <a:rect l="l" t="t" r="r" b="b"/>
              <a:pathLst>
                <a:path w="5909" h="6450" extrusionOk="0">
                  <a:moveTo>
                    <a:pt x="2781" y="503"/>
                  </a:moveTo>
                  <a:lnTo>
                    <a:pt x="3283" y="580"/>
                  </a:lnTo>
                  <a:lnTo>
                    <a:pt x="3746" y="735"/>
                  </a:lnTo>
                  <a:lnTo>
                    <a:pt x="4210" y="966"/>
                  </a:lnTo>
                  <a:lnTo>
                    <a:pt x="4403" y="1082"/>
                  </a:lnTo>
                  <a:lnTo>
                    <a:pt x="4596" y="1275"/>
                  </a:lnTo>
                  <a:lnTo>
                    <a:pt x="4750" y="1468"/>
                  </a:lnTo>
                  <a:lnTo>
                    <a:pt x="4943" y="1661"/>
                  </a:lnTo>
                  <a:lnTo>
                    <a:pt x="5059" y="1893"/>
                  </a:lnTo>
                  <a:lnTo>
                    <a:pt x="5175" y="2125"/>
                  </a:lnTo>
                  <a:lnTo>
                    <a:pt x="5330" y="2588"/>
                  </a:lnTo>
                  <a:lnTo>
                    <a:pt x="5407" y="3052"/>
                  </a:lnTo>
                  <a:lnTo>
                    <a:pt x="5407" y="3515"/>
                  </a:lnTo>
                  <a:lnTo>
                    <a:pt x="5368" y="4017"/>
                  </a:lnTo>
                  <a:lnTo>
                    <a:pt x="5214" y="4442"/>
                  </a:lnTo>
                  <a:lnTo>
                    <a:pt x="4982" y="4866"/>
                  </a:lnTo>
                  <a:lnTo>
                    <a:pt x="4828" y="5059"/>
                  </a:lnTo>
                  <a:lnTo>
                    <a:pt x="4673" y="5253"/>
                  </a:lnTo>
                  <a:lnTo>
                    <a:pt x="4480" y="5407"/>
                  </a:lnTo>
                  <a:lnTo>
                    <a:pt x="4287" y="5561"/>
                  </a:lnTo>
                  <a:lnTo>
                    <a:pt x="4017" y="5716"/>
                  </a:lnTo>
                  <a:lnTo>
                    <a:pt x="3746" y="5832"/>
                  </a:lnTo>
                  <a:lnTo>
                    <a:pt x="3515" y="5909"/>
                  </a:lnTo>
                  <a:lnTo>
                    <a:pt x="3244" y="5948"/>
                  </a:lnTo>
                  <a:lnTo>
                    <a:pt x="2742" y="5948"/>
                  </a:lnTo>
                  <a:lnTo>
                    <a:pt x="2511" y="5870"/>
                  </a:lnTo>
                  <a:lnTo>
                    <a:pt x="2279" y="5793"/>
                  </a:lnTo>
                  <a:lnTo>
                    <a:pt x="2047" y="5677"/>
                  </a:lnTo>
                  <a:lnTo>
                    <a:pt x="1816" y="5561"/>
                  </a:lnTo>
                  <a:lnTo>
                    <a:pt x="1623" y="5407"/>
                  </a:lnTo>
                  <a:lnTo>
                    <a:pt x="1429" y="5214"/>
                  </a:lnTo>
                  <a:lnTo>
                    <a:pt x="1082" y="4828"/>
                  </a:lnTo>
                  <a:lnTo>
                    <a:pt x="812" y="4364"/>
                  </a:lnTo>
                  <a:lnTo>
                    <a:pt x="619" y="3862"/>
                  </a:lnTo>
                  <a:lnTo>
                    <a:pt x="464" y="3322"/>
                  </a:lnTo>
                  <a:lnTo>
                    <a:pt x="426" y="2820"/>
                  </a:lnTo>
                  <a:lnTo>
                    <a:pt x="426" y="2550"/>
                  </a:lnTo>
                  <a:lnTo>
                    <a:pt x="464" y="2279"/>
                  </a:lnTo>
                  <a:lnTo>
                    <a:pt x="503" y="2048"/>
                  </a:lnTo>
                  <a:lnTo>
                    <a:pt x="619" y="1777"/>
                  </a:lnTo>
                  <a:lnTo>
                    <a:pt x="696" y="1584"/>
                  </a:lnTo>
                  <a:lnTo>
                    <a:pt x="850" y="1352"/>
                  </a:lnTo>
                  <a:lnTo>
                    <a:pt x="1005" y="1159"/>
                  </a:lnTo>
                  <a:lnTo>
                    <a:pt x="1198" y="966"/>
                  </a:lnTo>
                  <a:lnTo>
                    <a:pt x="1429" y="812"/>
                  </a:lnTo>
                  <a:lnTo>
                    <a:pt x="1700" y="657"/>
                  </a:lnTo>
                  <a:lnTo>
                    <a:pt x="1738" y="619"/>
                  </a:lnTo>
                  <a:lnTo>
                    <a:pt x="1738" y="580"/>
                  </a:lnTo>
                  <a:lnTo>
                    <a:pt x="2240" y="503"/>
                  </a:lnTo>
                  <a:close/>
                  <a:moveTo>
                    <a:pt x="2588" y="1"/>
                  </a:moveTo>
                  <a:lnTo>
                    <a:pt x="2279" y="40"/>
                  </a:lnTo>
                  <a:lnTo>
                    <a:pt x="1970" y="78"/>
                  </a:lnTo>
                  <a:lnTo>
                    <a:pt x="1661" y="155"/>
                  </a:lnTo>
                  <a:lnTo>
                    <a:pt x="1391" y="233"/>
                  </a:lnTo>
                  <a:lnTo>
                    <a:pt x="1314" y="310"/>
                  </a:lnTo>
                  <a:lnTo>
                    <a:pt x="1236" y="387"/>
                  </a:lnTo>
                  <a:lnTo>
                    <a:pt x="1236" y="464"/>
                  </a:lnTo>
                  <a:lnTo>
                    <a:pt x="1275" y="542"/>
                  </a:lnTo>
                  <a:lnTo>
                    <a:pt x="1005" y="657"/>
                  </a:lnTo>
                  <a:lnTo>
                    <a:pt x="773" y="850"/>
                  </a:lnTo>
                  <a:lnTo>
                    <a:pt x="580" y="1044"/>
                  </a:lnTo>
                  <a:lnTo>
                    <a:pt x="426" y="1237"/>
                  </a:lnTo>
                  <a:lnTo>
                    <a:pt x="271" y="1468"/>
                  </a:lnTo>
                  <a:lnTo>
                    <a:pt x="155" y="1700"/>
                  </a:lnTo>
                  <a:lnTo>
                    <a:pt x="78" y="1970"/>
                  </a:lnTo>
                  <a:lnTo>
                    <a:pt x="39" y="2241"/>
                  </a:lnTo>
                  <a:lnTo>
                    <a:pt x="1" y="2511"/>
                  </a:lnTo>
                  <a:lnTo>
                    <a:pt x="1" y="2781"/>
                  </a:lnTo>
                  <a:lnTo>
                    <a:pt x="39" y="3360"/>
                  </a:lnTo>
                  <a:lnTo>
                    <a:pt x="155" y="3901"/>
                  </a:lnTo>
                  <a:lnTo>
                    <a:pt x="387" y="4442"/>
                  </a:lnTo>
                  <a:lnTo>
                    <a:pt x="696" y="5021"/>
                  </a:lnTo>
                  <a:lnTo>
                    <a:pt x="889" y="5253"/>
                  </a:lnTo>
                  <a:lnTo>
                    <a:pt x="1082" y="5484"/>
                  </a:lnTo>
                  <a:lnTo>
                    <a:pt x="1275" y="5716"/>
                  </a:lnTo>
                  <a:lnTo>
                    <a:pt x="1507" y="5909"/>
                  </a:lnTo>
                  <a:lnTo>
                    <a:pt x="1738" y="6063"/>
                  </a:lnTo>
                  <a:lnTo>
                    <a:pt x="2009" y="6179"/>
                  </a:lnTo>
                  <a:lnTo>
                    <a:pt x="2240" y="6295"/>
                  </a:lnTo>
                  <a:lnTo>
                    <a:pt x="2511" y="6372"/>
                  </a:lnTo>
                  <a:lnTo>
                    <a:pt x="2820" y="6411"/>
                  </a:lnTo>
                  <a:lnTo>
                    <a:pt x="3090" y="6450"/>
                  </a:lnTo>
                  <a:lnTo>
                    <a:pt x="3399" y="6411"/>
                  </a:lnTo>
                  <a:lnTo>
                    <a:pt x="3669" y="6334"/>
                  </a:lnTo>
                  <a:lnTo>
                    <a:pt x="3978" y="6218"/>
                  </a:lnTo>
                  <a:lnTo>
                    <a:pt x="4326" y="6102"/>
                  </a:lnTo>
                  <a:lnTo>
                    <a:pt x="4557" y="5909"/>
                  </a:lnTo>
                  <a:lnTo>
                    <a:pt x="4828" y="5716"/>
                  </a:lnTo>
                  <a:lnTo>
                    <a:pt x="5021" y="5523"/>
                  </a:lnTo>
                  <a:lnTo>
                    <a:pt x="5214" y="5291"/>
                  </a:lnTo>
                  <a:lnTo>
                    <a:pt x="5407" y="5059"/>
                  </a:lnTo>
                  <a:lnTo>
                    <a:pt x="5561" y="4789"/>
                  </a:lnTo>
                  <a:lnTo>
                    <a:pt x="5677" y="4519"/>
                  </a:lnTo>
                  <a:lnTo>
                    <a:pt x="5754" y="4249"/>
                  </a:lnTo>
                  <a:lnTo>
                    <a:pt x="5832" y="3940"/>
                  </a:lnTo>
                  <a:lnTo>
                    <a:pt x="5870" y="3669"/>
                  </a:lnTo>
                  <a:lnTo>
                    <a:pt x="5909" y="3360"/>
                  </a:lnTo>
                  <a:lnTo>
                    <a:pt x="5870" y="3052"/>
                  </a:lnTo>
                  <a:lnTo>
                    <a:pt x="5832" y="2743"/>
                  </a:lnTo>
                  <a:lnTo>
                    <a:pt x="5793" y="2472"/>
                  </a:lnTo>
                  <a:lnTo>
                    <a:pt x="5716" y="2163"/>
                  </a:lnTo>
                  <a:lnTo>
                    <a:pt x="5600" y="1893"/>
                  </a:lnTo>
                  <a:lnTo>
                    <a:pt x="5445" y="1584"/>
                  </a:lnTo>
                  <a:lnTo>
                    <a:pt x="5252" y="1352"/>
                  </a:lnTo>
                  <a:lnTo>
                    <a:pt x="5059" y="1082"/>
                  </a:lnTo>
                  <a:lnTo>
                    <a:pt x="4828" y="889"/>
                  </a:lnTo>
                  <a:lnTo>
                    <a:pt x="4596" y="696"/>
                  </a:lnTo>
                  <a:lnTo>
                    <a:pt x="4364" y="503"/>
                  </a:lnTo>
                  <a:lnTo>
                    <a:pt x="4094" y="348"/>
                  </a:lnTo>
                  <a:lnTo>
                    <a:pt x="3785" y="233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40"/>
                  </a:lnTo>
                  <a:lnTo>
                    <a:pt x="25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19"/>
            <p:cNvSpPr/>
            <p:nvPr/>
          </p:nvSpPr>
          <p:spPr>
            <a:xfrm>
              <a:off x="1882150" y="19148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6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3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3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3" y="464"/>
                  </a:lnTo>
                  <a:lnTo>
                    <a:pt x="541" y="386"/>
                  </a:lnTo>
                  <a:lnTo>
                    <a:pt x="772" y="386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5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4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4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19"/>
            <p:cNvSpPr/>
            <p:nvPr/>
          </p:nvSpPr>
          <p:spPr>
            <a:xfrm>
              <a:off x="6734100" y="1914800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0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8"/>
                  </a:lnTo>
                  <a:lnTo>
                    <a:pt x="116" y="5059"/>
                  </a:lnTo>
                  <a:lnTo>
                    <a:pt x="0" y="6719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6" y="77"/>
                  </a:lnTo>
                  <a:lnTo>
                    <a:pt x="1236" y="39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19"/>
            <p:cNvSpPr/>
            <p:nvPr/>
          </p:nvSpPr>
          <p:spPr>
            <a:xfrm>
              <a:off x="668675" y="1916725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0"/>
                  </a:moveTo>
                  <a:lnTo>
                    <a:pt x="11469" y="78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7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438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1" y="6681"/>
                  </a:lnTo>
                  <a:lnTo>
                    <a:pt x="13515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8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3"/>
                  </a:lnTo>
                  <a:lnTo>
                    <a:pt x="1081" y="10697"/>
                  </a:lnTo>
                  <a:lnTo>
                    <a:pt x="811" y="10542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6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0" y="9886"/>
                  </a:lnTo>
                  <a:lnTo>
                    <a:pt x="39" y="10117"/>
                  </a:lnTo>
                  <a:lnTo>
                    <a:pt x="77" y="10311"/>
                  </a:lnTo>
                  <a:lnTo>
                    <a:pt x="193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1" y="11353"/>
                  </a:lnTo>
                  <a:lnTo>
                    <a:pt x="2626" y="11430"/>
                  </a:lnTo>
                  <a:lnTo>
                    <a:pt x="3321" y="11508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8"/>
                  </a:lnTo>
                  <a:lnTo>
                    <a:pt x="6063" y="11430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4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7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7" y="6565"/>
                  </a:lnTo>
                  <a:lnTo>
                    <a:pt x="14017" y="6333"/>
                  </a:lnTo>
                  <a:lnTo>
                    <a:pt x="14017" y="6140"/>
                  </a:lnTo>
                  <a:lnTo>
                    <a:pt x="13940" y="5908"/>
                  </a:lnTo>
                  <a:lnTo>
                    <a:pt x="13863" y="5715"/>
                  </a:lnTo>
                  <a:lnTo>
                    <a:pt x="13747" y="5522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6"/>
                  </a:lnTo>
                  <a:lnTo>
                    <a:pt x="13091" y="5136"/>
                  </a:lnTo>
                  <a:lnTo>
                    <a:pt x="12820" y="3823"/>
                  </a:lnTo>
                  <a:lnTo>
                    <a:pt x="12511" y="2549"/>
                  </a:lnTo>
                  <a:lnTo>
                    <a:pt x="12164" y="1275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19"/>
            <p:cNvSpPr/>
            <p:nvPr/>
          </p:nvSpPr>
          <p:spPr>
            <a:xfrm>
              <a:off x="6761125" y="19167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5" y="5098"/>
                  </a:lnTo>
                  <a:lnTo>
                    <a:pt x="4326" y="5445"/>
                  </a:lnTo>
                  <a:lnTo>
                    <a:pt x="4634" y="5793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3" y="4866"/>
                  </a:lnTo>
                  <a:lnTo>
                    <a:pt x="3862" y="4171"/>
                  </a:lnTo>
                  <a:lnTo>
                    <a:pt x="2704" y="2781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19"/>
            <p:cNvSpPr/>
            <p:nvPr/>
          </p:nvSpPr>
          <p:spPr>
            <a:xfrm>
              <a:off x="5030225" y="191865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19"/>
            <p:cNvSpPr/>
            <p:nvPr/>
          </p:nvSpPr>
          <p:spPr>
            <a:xfrm>
              <a:off x="6615350" y="1924450"/>
              <a:ext cx="61825" cy="160275"/>
            </a:xfrm>
            <a:custGeom>
              <a:avLst/>
              <a:gdLst/>
              <a:ahLst/>
              <a:cxnLst/>
              <a:rect l="l" t="t" r="r" b="b"/>
              <a:pathLst>
                <a:path w="2473" h="6411" extrusionOk="0">
                  <a:moveTo>
                    <a:pt x="310" y="0"/>
                  </a:moveTo>
                  <a:lnTo>
                    <a:pt x="1" y="78"/>
                  </a:lnTo>
                  <a:lnTo>
                    <a:pt x="194" y="927"/>
                  </a:lnTo>
                  <a:lnTo>
                    <a:pt x="426" y="1777"/>
                  </a:lnTo>
                  <a:lnTo>
                    <a:pt x="657" y="2626"/>
                  </a:lnTo>
                  <a:lnTo>
                    <a:pt x="928" y="3476"/>
                  </a:lnTo>
                  <a:lnTo>
                    <a:pt x="1507" y="5097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2" y="6140"/>
                  </a:lnTo>
                  <a:lnTo>
                    <a:pt x="2086" y="6333"/>
                  </a:lnTo>
                  <a:lnTo>
                    <a:pt x="2125" y="6410"/>
                  </a:lnTo>
                  <a:lnTo>
                    <a:pt x="2318" y="6410"/>
                  </a:lnTo>
                  <a:lnTo>
                    <a:pt x="2356" y="6333"/>
                  </a:lnTo>
                  <a:lnTo>
                    <a:pt x="2434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5" y="5599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19"/>
            <p:cNvSpPr/>
            <p:nvPr/>
          </p:nvSpPr>
          <p:spPr>
            <a:xfrm>
              <a:off x="3366875" y="19263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1" y="2317"/>
                  </a:lnTo>
                  <a:lnTo>
                    <a:pt x="6449" y="3901"/>
                  </a:lnTo>
                  <a:lnTo>
                    <a:pt x="6527" y="6990"/>
                  </a:lnTo>
                  <a:lnTo>
                    <a:pt x="3515" y="6758"/>
                  </a:lnTo>
                  <a:lnTo>
                    <a:pt x="2009" y="6642"/>
                  </a:lnTo>
                  <a:lnTo>
                    <a:pt x="503" y="6604"/>
                  </a:lnTo>
                  <a:lnTo>
                    <a:pt x="1352" y="5986"/>
                  </a:lnTo>
                  <a:lnTo>
                    <a:pt x="2202" y="5291"/>
                  </a:lnTo>
                  <a:lnTo>
                    <a:pt x="2974" y="4557"/>
                  </a:lnTo>
                  <a:lnTo>
                    <a:pt x="3708" y="3823"/>
                  </a:lnTo>
                  <a:lnTo>
                    <a:pt x="4441" y="3090"/>
                  </a:lnTo>
                  <a:lnTo>
                    <a:pt x="5137" y="2356"/>
                  </a:lnTo>
                  <a:lnTo>
                    <a:pt x="5793" y="1584"/>
                  </a:lnTo>
                  <a:lnTo>
                    <a:pt x="6449" y="773"/>
                  </a:lnTo>
                  <a:close/>
                  <a:moveTo>
                    <a:pt x="6720" y="1"/>
                  </a:moveTo>
                  <a:lnTo>
                    <a:pt x="6643" y="39"/>
                  </a:lnTo>
                  <a:lnTo>
                    <a:pt x="6565" y="39"/>
                  </a:lnTo>
                  <a:lnTo>
                    <a:pt x="6488" y="116"/>
                  </a:lnTo>
                  <a:lnTo>
                    <a:pt x="4982" y="1854"/>
                  </a:lnTo>
                  <a:lnTo>
                    <a:pt x="4210" y="2704"/>
                  </a:lnTo>
                  <a:lnTo>
                    <a:pt x="3438" y="3515"/>
                  </a:lnTo>
                  <a:lnTo>
                    <a:pt x="2588" y="4287"/>
                  </a:lnTo>
                  <a:lnTo>
                    <a:pt x="1738" y="5059"/>
                  </a:lnTo>
                  <a:lnTo>
                    <a:pt x="889" y="5793"/>
                  </a:lnTo>
                  <a:lnTo>
                    <a:pt x="39" y="6604"/>
                  </a:lnTo>
                  <a:lnTo>
                    <a:pt x="1" y="6642"/>
                  </a:lnTo>
                  <a:lnTo>
                    <a:pt x="1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1" y="6913"/>
                  </a:lnTo>
                  <a:lnTo>
                    <a:pt x="39" y="6990"/>
                  </a:lnTo>
                  <a:lnTo>
                    <a:pt x="117" y="7144"/>
                  </a:lnTo>
                  <a:lnTo>
                    <a:pt x="387" y="6990"/>
                  </a:lnTo>
                  <a:lnTo>
                    <a:pt x="1893" y="7144"/>
                  </a:lnTo>
                  <a:lnTo>
                    <a:pt x="3438" y="7299"/>
                  </a:lnTo>
                  <a:lnTo>
                    <a:pt x="6527" y="7453"/>
                  </a:lnTo>
                  <a:lnTo>
                    <a:pt x="6565" y="9307"/>
                  </a:lnTo>
                  <a:lnTo>
                    <a:pt x="6527" y="12628"/>
                  </a:lnTo>
                  <a:lnTo>
                    <a:pt x="6951" y="12628"/>
                  </a:lnTo>
                  <a:lnTo>
                    <a:pt x="6990" y="9461"/>
                  </a:lnTo>
                  <a:lnTo>
                    <a:pt x="6990" y="7492"/>
                  </a:lnTo>
                  <a:lnTo>
                    <a:pt x="8651" y="7569"/>
                  </a:lnTo>
                  <a:lnTo>
                    <a:pt x="10311" y="7646"/>
                  </a:lnTo>
                  <a:lnTo>
                    <a:pt x="10311" y="7183"/>
                  </a:lnTo>
                  <a:lnTo>
                    <a:pt x="8651" y="7106"/>
                  </a:lnTo>
                  <a:lnTo>
                    <a:pt x="6990" y="7028"/>
                  </a:lnTo>
                  <a:lnTo>
                    <a:pt x="7029" y="5368"/>
                  </a:lnTo>
                  <a:lnTo>
                    <a:pt x="6990" y="3708"/>
                  </a:lnTo>
                  <a:lnTo>
                    <a:pt x="6951" y="2047"/>
                  </a:lnTo>
                  <a:lnTo>
                    <a:pt x="6797" y="387"/>
                  </a:lnTo>
                  <a:lnTo>
                    <a:pt x="6990" y="194"/>
                  </a:lnTo>
                  <a:lnTo>
                    <a:pt x="6836" y="39"/>
                  </a:lnTo>
                  <a:lnTo>
                    <a:pt x="67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19"/>
            <p:cNvSpPr/>
            <p:nvPr/>
          </p:nvSpPr>
          <p:spPr>
            <a:xfrm>
              <a:off x="6625000" y="1926375"/>
              <a:ext cx="355300" cy="170900"/>
            </a:xfrm>
            <a:custGeom>
              <a:avLst/>
              <a:gdLst/>
              <a:ahLst/>
              <a:cxnLst/>
              <a:rect l="l" t="t" r="r" b="b"/>
              <a:pathLst>
                <a:path w="14212" h="6836" extrusionOk="0">
                  <a:moveTo>
                    <a:pt x="117" y="1"/>
                  </a:moveTo>
                  <a:lnTo>
                    <a:pt x="1" y="39"/>
                  </a:lnTo>
                  <a:lnTo>
                    <a:pt x="1970" y="3206"/>
                  </a:lnTo>
                  <a:lnTo>
                    <a:pt x="4056" y="6333"/>
                  </a:lnTo>
                  <a:lnTo>
                    <a:pt x="3554" y="6295"/>
                  </a:lnTo>
                  <a:lnTo>
                    <a:pt x="3052" y="6179"/>
                  </a:lnTo>
                  <a:lnTo>
                    <a:pt x="2588" y="6024"/>
                  </a:lnTo>
                  <a:lnTo>
                    <a:pt x="2125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8" y="6720"/>
                  </a:lnTo>
                  <a:lnTo>
                    <a:pt x="4133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9" y="6488"/>
                  </a:lnTo>
                  <a:lnTo>
                    <a:pt x="8960" y="6295"/>
                  </a:lnTo>
                  <a:lnTo>
                    <a:pt x="9771" y="6024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8" y="4673"/>
                  </a:lnTo>
                  <a:lnTo>
                    <a:pt x="12667" y="4403"/>
                  </a:lnTo>
                  <a:lnTo>
                    <a:pt x="12976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80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3" y="2163"/>
                  </a:lnTo>
                  <a:lnTo>
                    <a:pt x="14173" y="2124"/>
                  </a:lnTo>
                  <a:lnTo>
                    <a:pt x="13864" y="2124"/>
                  </a:lnTo>
                  <a:lnTo>
                    <a:pt x="13825" y="2163"/>
                  </a:lnTo>
                  <a:lnTo>
                    <a:pt x="13555" y="2704"/>
                  </a:lnTo>
                  <a:lnTo>
                    <a:pt x="13207" y="3167"/>
                  </a:lnTo>
                  <a:lnTo>
                    <a:pt x="12860" y="3630"/>
                  </a:lnTo>
                  <a:lnTo>
                    <a:pt x="12474" y="4016"/>
                  </a:lnTo>
                  <a:lnTo>
                    <a:pt x="12010" y="4364"/>
                  </a:lnTo>
                  <a:lnTo>
                    <a:pt x="11547" y="4712"/>
                  </a:lnTo>
                  <a:lnTo>
                    <a:pt x="11083" y="4982"/>
                  </a:lnTo>
                  <a:lnTo>
                    <a:pt x="10543" y="5252"/>
                  </a:lnTo>
                  <a:lnTo>
                    <a:pt x="10350" y="5252"/>
                  </a:lnTo>
                  <a:lnTo>
                    <a:pt x="10350" y="5368"/>
                  </a:lnTo>
                  <a:lnTo>
                    <a:pt x="10273" y="5368"/>
                  </a:lnTo>
                  <a:lnTo>
                    <a:pt x="10079" y="5407"/>
                  </a:lnTo>
                  <a:lnTo>
                    <a:pt x="10157" y="5445"/>
                  </a:lnTo>
                  <a:lnTo>
                    <a:pt x="9500" y="5677"/>
                  </a:lnTo>
                  <a:lnTo>
                    <a:pt x="8844" y="5870"/>
                  </a:lnTo>
                  <a:lnTo>
                    <a:pt x="7840" y="6102"/>
                  </a:lnTo>
                  <a:lnTo>
                    <a:pt x="6759" y="6295"/>
                  </a:lnTo>
                  <a:lnTo>
                    <a:pt x="6218" y="6333"/>
                  </a:lnTo>
                  <a:lnTo>
                    <a:pt x="5677" y="6411"/>
                  </a:lnTo>
                  <a:lnTo>
                    <a:pt x="4558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19"/>
            <p:cNvSpPr/>
            <p:nvPr/>
          </p:nvSpPr>
          <p:spPr>
            <a:xfrm>
              <a:off x="3536800" y="19312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3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6" y="7492"/>
                  </a:lnTo>
                  <a:lnTo>
                    <a:pt x="6371" y="7453"/>
                  </a:lnTo>
                  <a:lnTo>
                    <a:pt x="6371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59" y="12087"/>
                  </a:lnTo>
                  <a:lnTo>
                    <a:pt x="1583" y="14983"/>
                  </a:lnTo>
                  <a:lnTo>
                    <a:pt x="772" y="16451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8" y="16759"/>
                  </a:lnTo>
                  <a:lnTo>
                    <a:pt x="1969" y="15369"/>
                  </a:lnTo>
                  <a:lnTo>
                    <a:pt x="2780" y="13979"/>
                  </a:lnTo>
                  <a:lnTo>
                    <a:pt x="3591" y="12589"/>
                  </a:lnTo>
                  <a:lnTo>
                    <a:pt x="4441" y="11199"/>
                  </a:lnTo>
                  <a:lnTo>
                    <a:pt x="5290" y="9809"/>
                  </a:lnTo>
                  <a:lnTo>
                    <a:pt x="5715" y="9191"/>
                  </a:lnTo>
                  <a:lnTo>
                    <a:pt x="6178" y="8612"/>
                  </a:lnTo>
                  <a:lnTo>
                    <a:pt x="6603" y="8033"/>
                  </a:lnTo>
                  <a:lnTo>
                    <a:pt x="6989" y="7453"/>
                  </a:lnTo>
                  <a:lnTo>
                    <a:pt x="6989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89" y="7067"/>
                  </a:lnTo>
                  <a:lnTo>
                    <a:pt x="6873" y="7029"/>
                  </a:lnTo>
                  <a:lnTo>
                    <a:pt x="6835" y="7029"/>
                  </a:lnTo>
                  <a:lnTo>
                    <a:pt x="6101" y="6102"/>
                  </a:lnTo>
                  <a:lnTo>
                    <a:pt x="5290" y="5175"/>
                  </a:lnTo>
                  <a:lnTo>
                    <a:pt x="3668" y="3437"/>
                  </a:lnTo>
                  <a:lnTo>
                    <a:pt x="1969" y="1700"/>
                  </a:lnTo>
                  <a:lnTo>
                    <a:pt x="1081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19"/>
            <p:cNvSpPr/>
            <p:nvPr/>
          </p:nvSpPr>
          <p:spPr>
            <a:xfrm>
              <a:off x="902300" y="1957275"/>
              <a:ext cx="17400" cy="181500"/>
            </a:xfrm>
            <a:custGeom>
              <a:avLst/>
              <a:gdLst/>
              <a:ahLst/>
              <a:cxnLst/>
              <a:rect l="l" t="t" r="r" b="b"/>
              <a:pathLst>
                <a:path w="696" h="7260" extrusionOk="0">
                  <a:moveTo>
                    <a:pt x="425" y="0"/>
                  </a:moveTo>
                  <a:lnTo>
                    <a:pt x="348" y="888"/>
                  </a:lnTo>
                  <a:lnTo>
                    <a:pt x="232" y="1815"/>
                  </a:lnTo>
                  <a:lnTo>
                    <a:pt x="154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19"/>
            <p:cNvSpPr/>
            <p:nvPr/>
          </p:nvSpPr>
          <p:spPr>
            <a:xfrm>
              <a:off x="4880575" y="1957275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1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2" y="1738"/>
                  </a:lnTo>
                  <a:lnTo>
                    <a:pt x="310" y="3398"/>
                  </a:lnTo>
                  <a:lnTo>
                    <a:pt x="117" y="5059"/>
                  </a:lnTo>
                  <a:lnTo>
                    <a:pt x="1" y="6719"/>
                  </a:lnTo>
                  <a:lnTo>
                    <a:pt x="233" y="6758"/>
                  </a:lnTo>
                  <a:lnTo>
                    <a:pt x="503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7" y="77"/>
                  </a:lnTo>
                  <a:lnTo>
                    <a:pt x="1237" y="39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19"/>
            <p:cNvSpPr/>
            <p:nvPr/>
          </p:nvSpPr>
          <p:spPr>
            <a:xfrm>
              <a:off x="4907625" y="1959200"/>
              <a:ext cx="121650" cy="144825"/>
            </a:xfrm>
            <a:custGeom>
              <a:avLst/>
              <a:gdLst/>
              <a:ahLst/>
              <a:cxnLst/>
              <a:rect l="l" t="t" r="r" b="b"/>
              <a:pathLst>
                <a:path w="4866" h="5793" extrusionOk="0">
                  <a:moveTo>
                    <a:pt x="155" y="0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5"/>
                  </a:lnTo>
                  <a:lnTo>
                    <a:pt x="2896" y="3630"/>
                  </a:lnTo>
                  <a:lnTo>
                    <a:pt x="3475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7" y="1352"/>
                  </a:lnTo>
                  <a:lnTo>
                    <a:pt x="811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19"/>
            <p:cNvSpPr/>
            <p:nvPr/>
          </p:nvSpPr>
          <p:spPr>
            <a:xfrm>
              <a:off x="4761850" y="196692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0"/>
                  </a:moveTo>
                  <a:lnTo>
                    <a:pt x="0" y="78"/>
                  </a:lnTo>
                  <a:lnTo>
                    <a:pt x="193" y="927"/>
                  </a:lnTo>
                  <a:lnTo>
                    <a:pt x="425" y="1777"/>
                  </a:lnTo>
                  <a:lnTo>
                    <a:pt x="657" y="2626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1" y="6140"/>
                  </a:lnTo>
                  <a:lnTo>
                    <a:pt x="2085" y="6333"/>
                  </a:lnTo>
                  <a:lnTo>
                    <a:pt x="2124" y="6410"/>
                  </a:lnTo>
                  <a:lnTo>
                    <a:pt x="2317" y="6410"/>
                  </a:lnTo>
                  <a:lnTo>
                    <a:pt x="2356" y="6333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7" y="2935"/>
                  </a:lnTo>
                  <a:lnTo>
                    <a:pt x="734" y="1468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19"/>
            <p:cNvSpPr/>
            <p:nvPr/>
          </p:nvSpPr>
          <p:spPr>
            <a:xfrm>
              <a:off x="4771500" y="196885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0" y="39"/>
                  </a:lnTo>
                  <a:lnTo>
                    <a:pt x="1970" y="3206"/>
                  </a:lnTo>
                  <a:lnTo>
                    <a:pt x="4055" y="6333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2"/>
                  </a:lnTo>
                  <a:lnTo>
                    <a:pt x="3707" y="6720"/>
                  </a:lnTo>
                  <a:lnTo>
                    <a:pt x="4132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7" y="6333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19"/>
            <p:cNvSpPr/>
            <p:nvPr/>
          </p:nvSpPr>
          <p:spPr>
            <a:xfrm>
              <a:off x="5286050" y="19765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1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4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3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8"/>
                  </a:lnTo>
                  <a:lnTo>
                    <a:pt x="6951" y="12628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8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19"/>
            <p:cNvSpPr/>
            <p:nvPr/>
          </p:nvSpPr>
          <p:spPr>
            <a:xfrm>
              <a:off x="5455950" y="19814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19"/>
            <p:cNvSpPr/>
            <p:nvPr/>
          </p:nvSpPr>
          <p:spPr>
            <a:xfrm>
              <a:off x="752650" y="1995875"/>
              <a:ext cx="30925" cy="168975"/>
            </a:xfrm>
            <a:custGeom>
              <a:avLst/>
              <a:gdLst/>
              <a:ahLst/>
              <a:cxnLst/>
              <a:rect l="l" t="t" r="r" b="b"/>
              <a:pathLst>
                <a:path w="1237" h="6759" extrusionOk="0">
                  <a:moveTo>
                    <a:pt x="1121" y="1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7"/>
                  </a:lnTo>
                  <a:lnTo>
                    <a:pt x="541" y="1738"/>
                  </a:lnTo>
                  <a:lnTo>
                    <a:pt x="310" y="3399"/>
                  </a:lnTo>
                  <a:lnTo>
                    <a:pt x="117" y="5059"/>
                  </a:lnTo>
                  <a:lnTo>
                    <a:pt x="1" y="6720"/>
                  </a:lnTo>
                  <a:lnTo>
                    <a:pt x="232" y="6758"/>
                  </a:lnTo>
                  <a:lnTo>
                    <a:pt x="503" y="5137"/>
                  </a:lnTo>
                  <a:lnTo>
                    <a:pt x="773" y="3515"/>
                  </a:lnTo>
                  <a:lnTo>
                    <a:pt x="966" y="1854"/>
                  </a:lnTo>
                  <a:lnTo>
                    <a:pt x="1082" y="233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19"/>
            <p:cNvSpPr/>
            <p:nvPr/>
          </p:nvSpPr>
          <p:spPr>
            <a:xfrm>
              <a:off x="779675" y="19978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6" y="5097"/>
                  </a:lnTo>
                  <a:lnTo>
                    <a:pt x="4326" y="5445"/>
                  </a:lnTo>
                  <a:lnTo>
                    <a:pt x="4635" y="5792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5" y="5252"/>
                  </a:lnTo>
                  <a:lnTo>
                    <a:pt x="4403" y="4866"/>
                  </a:lnTo>
                  <a:lnTo>
                    <a:pt x="3862" y="4170"/>
                  </a:lnTo>
                  <a:lnTo>
                    <a:pt x="2704" y="2780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19"/>
            <p:cNvSpPr/>
            <p:nvPr/>
          </p:nvSpPr>
          <p:spPr>
            <a:xfrm>
              <a:off x="2839800" y="2000700"/>
              <a:ext cx="270325" cy="209525"/>
            </a:xfrm>
            <a:custGeom>
              <a:avLst/>
              <a:gdLst/>
              <a:ahLst/>
              <a:cxnLst/>
              <a:rect l="l" t="t" r="r" b="b"/>
              <a:pathLst>
                <a:path w="10813" h="8381" extrusionOk="0">
                  <a:moveTo>
                    <a:pt x="10233" y="1"/>
                  </a:moveTo>
                  <a:lnTo>
                    <a:pt x="10156" y="78"/>
                  </a:lnTo>
                  <a:lnTo>
                    <a:pt x="10117" y="155"/>
                  </a:lnTo>
                  <a:lnTo>
                    <a:pt x="10079" y="233"/>
                  </a:lnTo>
                  <a:lnTo>
                    <a:pt x="10079" y="348"/>
                  </a:lnTo>
                  <a:lnTo>
                    <a:pt x="10156" y="426"/>
                  </a:lnTo>
                  <a:lnTo>
                    <a:pt x="10272" y="580"/>
                  </a:lnTo>
                  <a:lnTo>
                    <a:pt x="10310" y="735"/>
                  </a:lnTo>
                  <a:lnTo>
                    <a:pt x="10349" y="928"/>
                  </a:lnTo>
                  <a:lnTo>
                    <a:pt x="10310" y="1121"/>
                  </a:lnTo>
                  <a:lnTo>
                    <a:pt x="10233" y="1275"/>
                  </a:lnTo>
                  <a:lnTo>
                    <a:pt x="10156" y="1468"/>
                  </a:lnTo>
                  <a:lnTo>
                    <a:pt x="9847" y="1854"/>
                  </a:lnTo>
                  <a:lnTo>
                    <a:pt x="9538" y="2202"/>
                  </a:lnTo>
                  <a:lnTo>
                    <a:pt x="9152" y="2511"/>
                  </a:lnTo>
                  <a:lnTo>
                    <a:pt x="8611" y="3013"/>
                  </a:lnTo>
                  <a:lnTo>
                    <a:pt x="8264" y="3283"/>
                  </a:lnTo>
                  <a:lnTo>
                    <a:pt x="8225" y="3206"/>
                  </a:lnTo>
                  <a:lnTo>
                    <a:pt x="8148" y="3129"/>
                  </a:lnTo>
                  <a:lnTo>
                    <a:pt x="7607" y="2820"/>
                  </a:lnTo>
                  <a:lnTo>
                    <a:pt x="7144" y="2434"/>
                  </a:lnTo>
                  <a:lnTo>
                    <a:pt x="6912" y="2665"/>
                  </a:lnTo>
                  <a:lnTo>
                    <a:pt x="7105" y="2936"/>
                  </a:lnTo>
                  <a:lnTo>
                    <a:pt x="7376" y="3167"/>
                  </a:lnTo>
                  <a:lnTo>
                    <a:pt x="7646" y="3399"/>
                  </a:lnTo>
                  <a:lnTo>
                    <a:pt x="7955" y="3553"/>
                  </a:lnTo>
                  <a:lnTo>
                    <a:pt x="7028" y="4287"/>
                  </a:lnTo>
                  <a:lnTo>
                    <a:pt x="6101" y="4982"/>
                  </a:lnTo>
                  <a:lnTo>
                    <a:pt x="4943" y="5793"/>
                  </a:lnTo>
                  <a:lnTo>
                    <a:pt x="3746" y="6527"/>
                  </a:lnTo>
                  <a:lnTo>
                    <a:pt x="3553" y="6681"/>
                  </a:lnTo>
                  <a:lnTo>
                    <a:pt x="3475" y="6334"/>
                  </a:lnTo>
                  <a:lnTo>
                    <a:pt x="3321" y="6025"/>
                  </a:lnTo>
                  <a:lnTo>
                    <a:pt x="3128" y="5716"/>
                  </a:lnTo>
                  <a:lnTo>
                    <a:pt x="2896" y="5446"/>
                  </a:lnTo>
                  <a:lnTo>
                    <a:pt x="2626" y="5677"/>
                  </a:lnTo>
                  <a:lnTo>
                    <a:pt x="2819" y="5909"/>
                  </a:lnTo>
                  <a:lnTo>
                    <a:pt x="2935" y="6179"/>
                  </a:lnTo>
                  <a:lnTo>
                    <a:pt x="3051" y="6565"/>
                  </a:lnTo>
                  <a:lnTo>
                    <a:pt x="3128" y="6952"/>
                  </a:lnTo>
                  <a:lnTo>
                    <a:pt x="2317" y="7376"/>
                  </a:lnTo>
                  <a:lnTo>
                    <a:pt x="1892" y="7608"/>
                  </a:lnTo>
                  <a:lnTo>
                    <a:pt x="1467" y="7762"/>
                  </a:lnTo>
                  <a:lnTo>
                    <a:pt x="1081" y="7878"/>
                  </a:lnTo>
                  <a:lnTo>
                    <a:pt x="927" y="7917"/>
                  </a:lnTo>
                  <a:lnTo>
                    <a:pt x="772" y="7917"/>
                  </a:lnTo>
                  <a:lnTo>
                    <a:pt x="618" y="7878"/>
                  </a:lnTo>
                  <a:lnTo>
                    <a:pt x="502" y="7840"/>
                  </a:lnTo>
                  <a:lnTo>
                    <a:pt x="386" y="7724"/>
                  </a:lnTo>
                  <a:lnTo>
                    <a:pt x="309" y="7608"/>
                  </a:lnTo>
                  <a:lnTo>
                    <a:pt x="270" y="7569"/>
                  </a:lnTo>
                  <a:lnTo>
                    <a:pt x="232" y="7531"/>
                  </a:lnTo>
                  <a:lnTo>
                    <a:pt x="116" y="7492"/>
                  </a:lnTo>
                  <a:lnTo>
                    <a:pt x="39" y="7569"/>
                  </a:lnTo>
                  <a:lnTo>
                    <a:pt x="0" y="7608"/>
                  </a:lnTo>
                  <a:lnTo>
                    <a:pt x="0" y="7685"/>
                  </a:lnTo>
                  <a:lnTo>
                    <a:pt x="39" y="7840"/>
                  </a:lnTo>
                  <a:lnTo>
                    <a:pt x="77" y="7994"/>
                  </a:lnTo>
                  <a:lnTo>
                    <a:pt x="155" y="8110"/>
                  </a:lnTo>
                  <a:lnTo>
                    <a:pt x="270" y="8226"/>
                  </a:lnTo>
                  <a:lnTo>
                    <a:pt x="348" y="8264"/>
                  </a:lnTo>
                  <a:lnTo>
                    <a:pt x="463" y="8342"/>
                  </a:lnTo>
                  <a:lnTo>
                    <a:pt x="734" y="8380"/>
                  </a:lnTo>
                  <a:lnTo>
                    <a:pt x="1004" y="8380"/>
                  </a:lnTo>
                  <a:lnTo>
                    <a:pt x="1274" y="8342"/>
                  </a:lnTo>
                  <a:lnTo>
                    <a:pt x="1545" y="8264"/>
                  </a:lnTo>
                  <a:lnTo>
                    <a:pt x="1815" y="8149"/>
                  </a:lnTo>
                  <a:lnTo>
                    <a:pt x="2935" y="7569"/>
                  </a:lnTo>
                  <a:lnTo>
                    <a:pt x="4055" y="6952"/>
                  </a:lnTo>
                  <a:lnTo>
                    <a:pt x="5097" y="6295"/>
                  </a:lnTo>
                  <a:lnTo>
                    <a:pt x="6140" y="5561"/>
                  </a:lnTo>
                  <a:lnTo>
                    <a:pt x="7067" y="4866"/>
                  </a:lnTo>
                  <a:lnTo>
                    <a:pt x="7993" y="4171"/>
                  </a:lnTo>
                  <a:lnTo>
                    <a:pt x="8881" y="3399"/>
                  </a:lnTo>
                  <a:lnTo>
                    <a:pt x="9731" y="2627"/>
                  </a:lnTo>
                  <a:lnTo>
                    <a:pt x="10001" y="2356"/>
                  </a:lnTo>
                  <a:lnTo>
                    <a:pt x="10272" y="2047"/>
                  </a:lnTo>
                  <a:lnTo>
                    <a:pt x="10503" y="1739"/>
                  </a:lnTo>
                  <a:lnTo>
                    <a:pt x="10696" y="1430"/>
                  </a:lnTo>
                  <a:lnTo>
                    <a:pt x="10812" y="1082"/>
                  </a:lnTo>
                  <a:lnTo>
                    <a:pt x="10812" y="928"/>
                  </a:lnTo>
                  <a:lnTo>
                    <a:pt x="10812" y="735"/>
                  </a:lnTo>
                  <a:lnTo>
                    <a:pt x="10774" y="580"/>
                  </a:lnTo>
                  <a:lnTo>
                    <a:pt x="10735" y="387"/>
                  </a:lnTo>
                  <a:lnTo>
                    <a:pt x="10619" y="233"/>
                  </a:lnTo>
                  <a:lnTo>
                    <a:pt x="10465" y="40"/>
                  </a:lnTo>
                  <a:lnTo>
                    <a:pt x="103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19"/>
            <p:cNvSpPr/>
            <p:nvPr/>
          </p:nvSpPr>
          <p:spPr>
            <a:xfrm>
              <a:off x="633925" y="2005525"/>
              <a:ext cx="61800" cy="160300"/>
            </a:xfrm>
            <a:custGeom>
              <a:avLst/>
              <a:gdLst/>
              <a:ahLst/>
              <a:cxnLst/>
              <a:rect l="l" t="t" r="r" b="b"/>
              <a:pathLst>
                <a:path w="2472" h="6412" extrusionOk="0">
                  <a:moveTo>
                    <a:pt x="309" y="1"/>
                  </a:moveTo>
                  <a:lnTo>
                    <a:pt x="0" y="78"/>
                  </a:lnTo>
                  <a:lnTo>
                    <a:pt x="193" y="928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5"/>
                  </a:lnTo>
                  <a:lnTo>
                    <a:pt x="1661" y="5716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6" y="5909"/>
                  </a:lnTo>
                  <a:lnTo>
                    <a:pt x="1931" y="6141"/>
                  </a:lnTo>
                  <a:lnTo>
                    <a:pt x="2085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1" y="6257"/>
                  </a:lnTo>
                  <a:lnTo>
                    <a:pt x="2356" y="5948"/>
                  </a:lnTo>
                  <a:lnTo>
                    <a:pt x="2278" y="5948"/>
                  </a:lnTo>
                  <a:lnTo>
                    <a:pt x="2124" y="5600"/>
                  </a:lnTo>
                  <a:lnTo>
                    <a:pt x="1969" y="5214"/>
                  </a:lnTo>
                  <a:lnTo>
                    <a:pt x="1738" y="4442"/>
                  </a:lnTo>
                  <a:lnTo>
                    <a:pt x="1197" y="2936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19"/>
            <p:cNvSpPr/>
            <p:nvPr/>
          </p:nvSpPr>
          <p:spPr>
            <a:xfrm>
              <a:off x="643575" y="2007475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0"/>
                  </a:moveTo>
                  <a:lnTo>
                    <a:pt x="0" y="39"/>
                  </a:lnTo>
                  <a:lnTo>
                    <a:pt x="1970" y="3205"/>
                  </a:lnTo>
                  <a:lnTo>
                    <a:pt x="4055" y="6333"/>
                  </a:lnTo>
                  <a:lnTo>
                    <a:pt x="3553" y="6294"/>
                  </a:lnTo>
                  <a:lnTo>
                    <a:pt x="3051" y="6179"/>
                  </a:lnTo>
                  <a:lnTo>
                    <a:pt x="2587" y="6024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5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7" y="6719"/>
                  </a:lnTo>
                  <a:lnTo>
                    <a:pt x="4132" y="6796"/>
                  </a:lnTo>
                  <a:lnTo>
                    <a:pt x="4595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8" y="6642"/>
                  </a:lnTo>
                  <a:lnTo>
                    <a:pt x="8148" y="6487"/>
                  </a:lnTo>
                  <a:lnTo>
                    <a:pt x="8959" y="6294"/>
                  </a:lnTo>
                  <a:lnTo>
                    <a:pt x="9770" y="6024"/>
                  </a:lnTo>
                  <a:lnTo>
                    <a:pt x="10581" y="5715"/>
                  </a:lnTo>
                  <a:lnTo>
                    <a:pt x="11314" y="5368"/>
                  </a:lnTo>
                  <a:lnTo>
                    <a:pt x="12009" y="4904"/>
                  </a:lnTo>
                  <a:lnTo>
                    <a:pt x="12357" y="4673"/>
                  </a:lnTo>
                  <a:lnTo>
                    <a:pt x="12666" y="4402"/>
                  </a:lnTo>
                  <a:lnTo>
                    <a:pt x="12975" y="4093"/>
                  </a:lnTo>
                  <a:lnTo>
                    <a:pt x="13284" y="3784"/>
                  </a:lnTo>
                  <a:lnTo>
                    <a:pt x="13515" y="3476"/>
                  </a:lnTo>
                  <a:lnTo>
                    <a:pt x="13786" y="3128"/>
                  </a:lnTo>
                  <a:lnTo>
                    <a:pt x="13979" y="2780"/>
                  </a:lnTo>
                  <a:lnTo>
                    <a:pt x="14211" y="2394"/>
                  </a:lnTo>
                  <a:lnTo>
                    <a:pt x="14211" y="2278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4" y="2163"/>
                  </a:lnTo>
                  <a:lnTo>
                    <a:pt x="13554" y="2703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6"/>
                  </a:lnTo>
                  <a:lnTo>
                    <a:pt x="12009" y="4364"/>
                  </a:lnTo>
                  <a:lnTo>
                    <a:pt x="11546" y="4711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6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1"/>
                  </a:lnTo>
                  <a:lnTo>
                    <a:pt x="6758" y="6294"/>
                  </a:lnTo>
                  <a:lnTo>
                    <a:pt x="6217" y="6333"/>
                  </a:lnTo>
                  <a:lnTo>
                    <a:pt x="5677" y="6410"/>
                  </a:lnTo>
                  <a:lnTo>
                    <a:pt x="4557" y="6410"/>
                  </a:lnTo>
                  <a:lnTo>
                    <a:pt x="4595" y="6294"/>
                  </a:lnTo>
                  <a:lnTo>
                    <a:pt x="4364" y="6256"/>
                  </a:lnTo>
                  <a:lnTo>
                    <a:pt x="3398" y="4634"/>
                  </a:lnTo>
                  <a:lnTo>
                    <a:pt x="2356" y="3012"/>
                  </a:lnTo>
                  <a:lnTo>
                    <a:pt x="1275" y="1468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19"/>
            <p:cNvSpPr/>
            <p:nvPr/>
          </p:nvSpPr>
          <p:spPr>
            <a:xfrm>
              <a:off x="5946350" y="2008425"/>
              <a:ext cx="112975" cy="132300"/>
            </a:xfrm>
            <a:custGeom>
              <a:avLst/>
              <a:gdLst/>
              <a:ahLst/>
              <a:cxnLst/>
              <a:rect l="l" t="t" r="r" b="b"/>
              <a:pathLst>
                <a:path w="4519" h="5292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55"/>
                  </a:lnTo>
                  <a:lnTo>
                    <a:pt x="2240" y="271"/>
                  </a:lnTo>
                  <a:lnTo>
                    <a:pt x="2009" y="426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082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08"/>
                  </a:lnTo>
                  <a:lnTo>
                    <a:pt x="1" y="4055"/>
                  </a:lnTo>
                  <a:lnTo>
                    <a:pt x="1" y="4364"/>
                  </a:lnTo>
                  <a:lnTo>
                    <a:pt x="39" y="4673"/>
                  </a:lnTo>
                  <a:lnTo>
                    <a:pt x="117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789"/>
                  </a:lnTo>
                  <a:lnTo>
                    <a:pt x="696" y="4712"/>
                  </a:lnTo>
                  <a:lnTo>
                    <a:pt x="580" y="4557"/>
                  </a:lnTo>
                  <a:lnTo>
                    <a:pt x="541" y="4442"/>
                  </a:lnTo>
                  <a:lnTo>
                    <a:pt x="503" y="4248"/>
                  </a:lnTo>
                  <a:lnTo>
                    <a:pt x="541" y="4055"/>
                  </a:lnTo>
                  <a:lnTo>
                    <a:pt x="580" y="3592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27" y="2318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16" y="1159"/>
                  </a:lnTo>
                  <a:lnTo>
                    <a:pt x="2202" y="889"/>
                  </a:lnTo>
                  <a:lnTo>
                    <a:pt x="2627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6" y="464"/>
                  </a:lnTo>
                  <a:lnTo>
                    <a:pt x="4441" y="464"/>
                  </a:lnTo>
                  <a:lnTo>
                    <a:pt x="4519" y="426"/>
                  </a:lnTo>
                  <a:lnTo>
                    <a:pt x="4519" y="348"/>
                  </a:lnTo>
                  <a:lnTo>
                    <a:pt x="4519" y="155"/>
                  </a:lnTo>
                  <a:lnTo>
                    <a:pt x="4210" y="155"/>
                  </a:lnTo>
                  <a:lnTo>
                    <a:pt x="3901" y="78"/>
                  </a:lnTo>
                  <a:lnTo>
                    <a:pt x="36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19"/>
            <p:cNvSpPr/>
            <p:nvPr/>
          </p:nvSpPr>
          <p:spPr>
            <a:xfrm>
              <a:off x="6195425" y="2043175"/>
              <a:ext cx="25125" cy="11625"/>
            </a:xfrm>
            <a:custGeom>
              <a:avLst/>
              <a:gdLst/>
              <a:ahLst/>
              <a:cxnLst/>
              <a:rect l="l" t="t" r="r" b="b"/>
              <a:pathLst>
                <a:path w="1005" h="465" extrusionOk="0">
                  <a:moveTo>
                    <a:pt x="773" y="1"/>
                  </a:moveTo>
                  <a:lnTo>
                    <a:pt x="541" y="40"/>
                  </a:lnTo>
                  <a:lnTo>
                    <a:pt x="309" y="78"/>
                  </a:lnTo>
                  <a:lnTo>
                    <a:pt x="78" y="155"/>
                  </a:lnTo>
                  <a:lnTo>
                    <a:pt x="39" y="194"/>
                  </a:lnTo>
                  <a:lnTo>
                    <a:pt x="0" y="271"/>
                  </a:lnTo>
                  <a:lnTo>
                    <a:pt x="0" y="348"/>
                  </a:lnTo>
                  <a:lnTo>
                    <a:pt x="78" y="426"/>
                  </a:lnTo>
                  <a:lnTo>
                    <a:pt x="116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580" y="348"/>
                  </a:lnTo>
                  <a:lnTo>
                    <a:pt x="773" y="387"/>
                  </a:lnTo>
                  <a:lnTo>
                    <a:pt x="850" y="348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04" y="233"/>
                  </a:lnTo>
                  <a:lnTo>
                    <a:pt x="1004" y="155"/>
                  </a:lnTo>
                  <a:lnTo>
                    <a:pt x="966" y="78"/>
                  </a:lnTo>
                  <a:lnTo>
                    <a:pt x="888" y="40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19"/>
            <p:cNvSpPr/>
            <p:nvPr/>
          </p:nvSpPr>
          <p:spPr>
            <a:xfrm>
              <a:off x="6096950" y="2048975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155" y="1"/>
                  </a:moveTo>
                  <a:lnTo>
                    <a:pt x="116" y="39"/>
                  </a:lnTo>
                  <a:lnTo>
                    <a:pt x="39" y="78"/>
                  </a:lnTo>
                  <a:lnTo>
                    <a:pt x="1" y="155"/>
                  </a:lnTo>
                  <a:lnTo>
                    <a:pt x="39" y="271"/>
                  </a:lnTo>
                  <a:lnTo>
                    <a:pt x="116" y="310"/>
                  </a:lnTo>
                  <a:lnTo>
                    <a:pt x="155" y="310"/>
                  </a:lnTo>
                  <a:lnTo>
                    <a:pt x="425" y="348"/>
                  </a:lnTo>
                  <a:lnTo>
                    <a:pt x="734" y="348"/>
                  </a:lnTo>
                  <a:lnTo>
                    <a:pt x="812" y="271"/>
                  </a:lnTo>
                  <a:lnTo>
                    <a:pt x="850" y="155"/>
                  </a:lnTo>
                  <a:lnTo>
                    <a:pt x="812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19"/>
            <p:cNvSpPr/>
            <p:nvPr/>
          </p:nvSpPr>
          <p:spPr>
            <a:xfrm>
              <a:off x="5988825" y="2089525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580"/>
                  </a:lnTo>
                  <a:lnTo>
                    <a:pt x="2549" y="696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59"/>
                  </a:lnTo>
                  <a:lnTo>
                    <a:pt x="3206" y="1429"/>
                  </a:lnTo>
                  <a:lnTo>
                    <a:pt x="3244" y="1661"/>
                  </a:lnTo>
                  <a:lnTo>
                    <a:pt x="3244" y="1931"/>
                  </a:lnTo>
                  <a:lnTo>
                    <a:pt x="3206" y="2201"/>
                  </a:lnTo>
                  <a:lnTo>
                    <a:pt x="3090" y="2433"/>
                  </a:lnTo>
                  <a:lnTo>
                    <a:pt x="2974" y="2665"/>
                  </a:lnTo>
                  <a:lnTo>
                    <a:pt x="2781" y="2858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47" y="3244"/>
                  </a:lnTo>
                  <a:lnTo>
                    <a:pt x="1777" y="3244"/>
                  </a:lnTo>
                  <a:lnTo>
                    <a:pt x="1468" y="3167"/>
                  </a:lnTo>
                  <a:lnTo>
                    <a:pt x="1198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24"/>
                  </a:lnTo>
                  <a:lnTo>
                    <a:pt x="464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8" y="889"/>
                  </a:lnTo>
                  <a:lnTo>
                    <a:pt x="1121" y="734"/>
                  </a:lnTo>
                  <a:lnTo>
                    <a:pt x="1352" y="580"/>
                  </a:lnTo>
                  <a:lnTo>
                    <a:pt x="1584" y="464"/>
                  </a:lnTo>
                  <a:close/>
                  <a:moveTo>
                    <a:pt x="1700" y="0"/>
                  </a:moveTo>
                  <a:lnTo>
                    <a:pt x="1545" y="78"/>
                  </a:lnTo>
                  <a:lnTo>
                    <a:pt x="1352" y="116"/>
                  </a:lnTo>
                  <a:lnTo>
                    <a:pt x="1314" y="155"/>
                  </a:lnTo>
                  <a:lnTo>
                    <a:pt x="1082" y="271"/>
                  </a:lnTo>
                  <a:lnTo>
                    <a:pt x="812" y="387"/>
                  </a:lnTo>
                  <a:lnTo>
                    <a:pt x="619" y="541"/>
                  </a:lnTo>
                  <a:lnTo>
                    <a:pt x="426" y="734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1" y="2086"/>
                  </a:lnTo>
                  <a:lnTo>
                    <a:pt x="39" y="2279"/>
                  </a:lnTo>
                  <a:lnTo>
                    <a:pt x="117" y="2472"/>
                  </a:lnTo>
                  <a:lnTo>
                    <a:pt x="310" y="2819"/>
                  </a:lnTo>
                  <a:lnTo>
                    <a:pt x="541" y="3128"/>
                  </a:lnTo>
                  <a:lnTo>
                    <a:pt x="850" y="3399"/>
                  </a:lnTo>
                  <a:lnTo>
                    <a:pt x="1198" y="3592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07"/>
                  </a:lnTo>
                  <a:lnTo>
                    <a:pt x="2356" y="3669"/>
                  </a:lnTo>
                  <a:lnTo>
                    <a:pt x="2627" y="3553"/>
                  </a:lnTo>
                  <a:lnTo>
                    <a:pt x="2897" y="3399"/>
                  </a:lnTo>
                  <a:lnTo>
                    <a:pt x="3129" y="3244"/>
                  </a:lnTo>
                  <a:lnTo>
                    <a:pt x="3322" y="3012"/>
                  </a:lnTo>
                  <a:lnTo>
                    <a:pt x="3476" y="2742"/>
                  </a:lnTo>
                  <a:lnTo>
                    <a:pt x="3631" y="2472"/>
                  </a:lnTo>
                  <a:lnTo>
                    <a:pt x="3708" y="2201"/>
                  </a:lnTo>
                  <a:lnTo>
                    <a:pt x="3746" y="1893"/>
                  </a:lnTo>
                  <a:lnTo>
                    <a:pt x="3708" y="1584"/>
                  </a:lnTo>
                  <a:lnTo>
                    <a:pt x="3669" y="1275"/>
                  </a:lnTo>
                  <a:lnTo>
                    <a:pt x="3515" y="966"/>
                  </a:lnTo>
                  <a:lnTo>
                    <a:pt x="3322" y="696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19"/>
            <p:cNvSpPr/>
            <p:nvPr/>
          </p:nvSpPr>
          <p:spPr>
            <a:xfrm>
              <a:off x="3369775" y="2101100"/>
              <a:ext cx="174750" cy="292550"/>
            </a:xfrm>
            <a:custGeom>
              <a:avLst/>
              <a:gdLst/>
              <a:ahLst/>
              <a:cxnLst/>
              <a:rect l="l" t="t" r="r" b="b"/>
              <a:pathLst>
                <a:path w="6990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3" y="6256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3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1" y="11508"/>
                  </a:lnTo>
                  <a:lnTo>
                    <a:pt x="6951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8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5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3" y="8573"/>
                  </a:lnTo>
                  <a:lnTo>
                    <a:pt x="6295" y="9500"/>
                  </a:lnTo>
                  <a:lnTo>
                    <a:pt x="6256" y="10427"/>
                  </a:lnTo>
                  <a:lnTo>
                    <a:pt x="5986" y="9886"/>
                  </a:lnTo>
                  <a:lnTo>
                    <a:pt x="5252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19"/>
            <p:cNvSpPr/>
            <p:nvPr/>
          </p:nvSpPr>
          <p:spPr>
            <a:xfrm>
              <a:off x="4221225" y="2127175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19"/>
            <p:cNvSpPr/>
            <p:nvPr/>
          </p:nvSpPr>
          <p:spPr>
            <a:xfrm>
              <a:off x="4086075" y="21291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7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6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2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69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7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5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5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8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4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4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8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19"/>
            <p:cNvSpPr/>
            <p:nvPr/>
          </p:nvSpPr>
          <p:spPr>
            <a:xfrm>
              <a:off x="5288925" y="2151300"/>
              <a:ext cx="174775" cy="292550"/>
            </a:xfrm>
            <a:custGeom>
              <a:avLst/>
              <a:gdLst/>
              <a:ahLst/>
              <a:cxnLst/>
              <a:rect l="l" t="t" r="r" b="b"/>
              <a:pathLst>
                <a:path w="6991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19"/>
            <p:cNvSpPr/>
            <p:nvPr/>
          </p:nvSpPr>
          <p:spPr>
            <a:xfrm>
              <a:off x="1498900" y="21899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7" y="618"/>
                  </a:moveTo>
                  <a:lnTo>
                    <a:pt x="5947" y="773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5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3" y="3900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0"/>
                  </a:lnTo>
                  <a:lnTo>
                    <a:pt x="5792" y="3862"/>
                  </a:lnTo>
                  <a:lnTo>
                    <a:pt x="5676" y="3746"/>
                  </a:lnTo>
                  <a:lnTo>
                    <a:pt x="5561" y="3553"/>
                  </a:lnTo>
                  <a:lnTo>
                    <a:pt x="5483" y="3321"/>
                  </a:lnTo>
                  <a:lnTo>
                    <a:pt x="5406" y="2626"/>
                  </a:lnTo>
                  <a:lnTo>
                    <a:pt x="5367" y="1970"/>
                  </a:lnTo>
                  <a:lnTo>
                    <a:pt x="5367" y="618"/>
                  </a:lnTo>
                  <a:close/>
                  <a:moveTo>
                    <a:pt x="2780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7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6" y="3012"/>
                  </a:lnTo>
                  <a:lnTo>
                    <a:pt x="888" y="2549"/>
                  </a:lnTo>
                  <a:lnTo>
                    <a:pt x="1158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0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2" y="6295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0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4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8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6" y="4287"/>
                  </a:lnTo>
                  <a:lnTo>
                    <a:pt x="965" y="4518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3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7" y="3398"/>
                  </a:lnTo>
                  <a:lnTo>
                    <a:pt x="5174" y="3746"/>
                  </a:lnTo>
                  <a:lnTo>
                    <a:pt x="5213" y="3900"/>
                  </a:lnTo>
                  <a:lnTo>
                    <a:pt x="5290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69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7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0" y="4904"/>
                  </a:lnTo>
                  <a:lnTo>
                    <a:pt x="9383" y="4904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3" y="6488"/>
                  </a:lnTo>
                  <a:lnTo>
                    <a:pt x="10696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6" y="6565"/>
                  </a:lnTo>
                  <a:lnTo>
                    <a:pt x="12280" y="6912"/>
                  </a:lnTo>
                  <a:lnTo>
                    <a:pt x="12395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8" y="8998"/>
                  </a:lnTo>
                  <a:lnTo>
                    <a:pt x="12511" y="8998"/>
                  </a:lnTo>
                  <a:lnTo>
                    <a:pt x="12434" y="9075"/>
                  </a:lnTo>
                  <a:lnTo>
                    <a:pt x="12395" y="9113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3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0" y="7723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7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4" y="5098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6"/>
                  </a:lnTo>
                  <a:lnTo>
                    <a:pt x="9885" y="4480"/>
                  </a:lnTo>
                  <a:lnTo>
                    <a:pt x="9538" y="4441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4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8" y="348"/>
                  </a:lnTo>
                  <a:lnTo>
                    <a:pt x="5715" y="193"/>
                  </a:lnTo>
                  <a:lnTo>
                    <a:pt x="5290" y="78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19"/>
            <p:cNvSpPr/>
            <p:nvPr/>
          </p:nvSpPr>
          <p:spPr>
            <a:xfrm>
              <a:off x="1530750" y="22034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7" y="7454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5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3"/>
                  </a:lnTo>
                  <a:lnTo>
                    <a:pt x="9538" y="9423"/>
                  </a:lnTo>
                  <a:lnTo>
                    <a:pt x="9384" y="9655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8" y="10195"/>
                  </a:lnTo>
                  <a:lnTo>
                    <a:pt x="8109" y="10157"/>
                  </a:lnTo>
                  <a:lnTo>
                    <a:pt x="7839" y="10079"/>
                  </a:lnTo>
                  <a:lnTo>
                    <a:pt x="7607" y="9964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8" y="9346"/>
                  </a:lnTo>
                  <a:lnTo>
                    <a:pt x="6951" y="9075"/>
                  </a:lnTo>
                  <a:lnTo>
                    <a:pt x="6912" y="8805"/>
                  </a:lnTo>
                  <a:lnTo>
                    <a:pt x="6951" y="8535"/>
                  </a:lnTo>
                  <a:lnTo>
                    <a:pt x="7028" y="8265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3" y="7569"/>
                  </a:lnTo>
                  <a:lnTo>
                    <a:pt x="8148" y="7338"/>
                  </a:lnTo>
                  <a:lnTo>
                    <a:pt x="8225" y="7299"/>
                  </a:lnTo>
                  <a:close/>
                  <a:moveTo>
                    <a:pt x="2858" y="1"/>
                  </a:moveTo>
                  <a:lnTo>
                    <a:pt x="2665" y="40"/>
                  </a:lnTo>
                  <a:lnTo>
                    <a:pt x="2665" y="78"/>
                  </a:lnTo>
                  <a:lnTo>
                    <a:pt x="2626" y="1353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3" y="5098"/>
                  </a:lnTo>
                  <a:lnTo>
                    <a:pt x="2896" y="7492"/>
                  </a:lnTo>
                  <a:lnTo>
                    <a:pt x="2896" y="8149"/>
                  </a:lnTo>
                  <a:lnTo>
                    <a:pt x="2935" y="8458"/>
                  </a:lnTo>
                  <a:lnTo>
                    <a:pt x="2974" y="8612"/>
                  </a:lnTo>
                  <a:lnTo>
                    <a:pt x="3051" y="8767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0" y="8689"/>
                  </a:lnTo>
                  <a:lnTo>
                    <a:pt x="0" y="9037"/>
                  </a:lnTo>
                  <a:lnTo>
                    <a:pt x="773" y="9114"/>
                  </a:lnTo>
                  <a:lnTo>
                    <a:pt x="1545" y="9153"/>
                  </a:lnTo>
                  <a:lnTo>
                    <a:pt x="3128" y="9230"/>
                  </a:lnTo>
                  <a:lnTo>
                    <a:pt x="4827" y="9307"/>
                  </a:lnTo>
                  <a:lnTo>
                    <a:pt x="5677" y="9307"/>
                  </a:lnTo>
                  <a:lnTo>
                    <a:pt x="6488" y="9269"/>
                  </a:lnTo>
                  <a:lnTo>
                    <a:pt x="6603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1" y="10311"/>
                  </a:lnTo>
                  <a:lnTo>
                    <a:pt x="7492" y="10466"/>
                  </a:lnTo>
                  <a:lnTo>
                    <a:pt x="7801" y="10581"/>
                  </a:lnTo>
                  <a:lnTo>
                    <a:pt x="8109" y="10659"/>
                  </a:lnTo>
                  <a:lnTo>
                    <a:pt x="8418" y="10697"/>
                  </a:lnTo>
                  <a:lnTo>
                    <a:pt x="8727" y="10620"/>
                  </a:lnTo>
                  <a:lnTo>
                    <a:pt x="9036" y="10543"/>
                  </a:lnTo>
                  <a:lnTo>
                    <a:pt x="9306" y="10388"/>
                  </a:lnTo>
                  <a:lnTo>
                    <a:pt x="9538" y="10195"/>
                  </a:lnTo>
                  <a:lnTo>
                    <a:pt x="9770" y="9964"/>
                  </a:lnTo>
                  <a:lnTo>
                    <a:pt x="9924" y="9693"/>
                  </a:lnTo>
                  <a:lnTo>
                    <a:pt x="10079" y="9423"/>
                  </a:lnTo>
                  <a:lnTo>
                    <a:pt x="10156" y="9153"/>
                  </a:lnTo>
                  <a:lnTo>
                    <a:pt x="10195" y="9153"/>
                  </a:lnTo>
                  <a:lnTo>
                    <a:pt x="10195" y="8767"/>
                  </a:lnTo>
                  <a:lnTo>
                    <a:pt x="10156" y="8419"/>
                  </a:lnTo>
                  <a:lnTo>
                    <a:pt x="10040" y="8071"/>
                  </a:lnTo>
                  <a:lnTo>
                    <a:pt x="9847" y="7763"/>
                  </a:lnTo>
                  <a:lnTo>
                    <a:pt x="9615" y="7492"/>
                  </a:lnTo>
                  <a:lnTo>
                    <a:pt x="9306" y="7261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6" y="6990"/>
                  </a:lnTo>
                  <a:lnTo>
                    <a:pt x="7723" y="7029"/>
                  </a:lnTo>
                  <a:lnTo>
                    <a:pt x="7414" y="7145"/>
                  </a:lnTo>
                  <a:lnTo>
                    <a:pt x="7144" y="7338"/>
                  </a:lnTo>
                  <a:lnTo>
                    <a:pt x="6912" y="7569"/>
                  </a:lnTo>
                  <a:lnTo>
                    <a:pt x="6719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5" y="8805"/>
                  </a:lnTo>
                  <a:lnTo>
                    <a:pt x="4943" y="8767"/>
                  </a:lnTo>
                  <a:lnTo>
                    <a:pt x="3476" y="8767"/>
                  </a:lnTo>
                  <a:lnTo>
                    <a:pt x="3476" y="8728"/>
                  </a:lnTo>
                  <a:lnTo>
                    <a:pt x="3476" y="8651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5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6"/>
                  </a:lnTo>
                  <a:lnTo>
                    <a:pt x="3205" y="7338"/>
                  </a:lnTo>
                  <a:lnTo>
                    <a:pt x="3128" y="6450"/>
                  </a:lnTo>
                  <a:lnTo>
                    <a:pt x="3012" y="4326"/>
                  </a:lnTo>
                  <a:lnTo>
                    <a:pt x="2935" y="2202"/>
                  </a:lnTo>
                  <a:lnTo>
                    <a:pt x="2896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19"/>
            <p:cNvSpPr/>
            <p:nvPr/>
          </p:nvSpPr>
          <p:spPr>
            <a:xfrm>
              <a:off x="4324525" y="22671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19"/>
            <p:cNvSpPr/>
            <p:nvPr/>
          </p:nvSpPr>
          <p:spPr>
            <a:xfrm>
              <a:off x="4273375" y="2268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19"/>
            <p:cNvSpPr/>
            <p:nvPr/>
          </p:nvSpPr>
          <p:spPr>
            <a:xfrm>
              <a:off x="1394625" y="22999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94"/>
                  </a:lnTo>
                  <a:lnTo>
                    <a:pt x="2240" y="309"/>
                  </a:lnTo>
                  <a:lnTo>
                    <a:pt x="2009" y="425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46"/>
                  </a:lnTo>
                  <a:lnTo>
                    <a:pt x="1" y="4055"/>
                  </a:lnTo>
                  <a:lnTo>
                    <a:pt x="1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4" y="4711"/>
                  </a:lnTo>
                  <a:lnTo>
                    <a:pt x="580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9"/>
                  </a:lnTo>
                  <a:lnTo>
                    <a:pt x="2626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4"/>
                  </a:lnTo>
                  <a:lnTo>
                    <a:pt x="4210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19"/>
            <p:cNvSpPr/>
            <p:nvPr/>
          </p:nvSpPr>
          <p:spPr>
            <a:xfrm>
              <a:off x="4211575" y="2315425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4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2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19"/>
            <p:cNvSpPr/>
            <p:nvPr/>
          </p:nvSpPr>
          <p:spPr>
            <a:xfrm>
              <a:off x="2413100" y="2319275"/>
              <a:ext cx="84975" cy="222075"/>
            </a:xfrm>
            <a:custGeom>
              <a:avLst/>
              <a:gdLst/>
              <a:ahLst/>
              <a:cxnLst/>
              <a:rect l="l" t="t" r="r" b="b"/>
              <a:pathLst>
                <a:path w="3399" h="8883" extrusionOk="0">
                  <a:moveTo>
                    <a:pt x="1043" y="7376"/>
                  </a:moveTo>
                  <a:lnTo>
                    <a:pt x="1197" y="7453"/>
                  </a:lnTo>
                  <a:lnTo>
                    <a:pt x="1352" y="7608"/>
                  </a:lnTo>
                  <a:lnTo>
                    <a:pt x="1429" y="7685"/>
                  </a:lnTo>
                  <a:lnTo>
                    <a:pt x="1468" y="7801"/>
                  </a:lnTo>
                  <a:lnTo>
                    <a:pt x="1468" y="8033"/>
                  </a:lnTo>
                  <a:lnTo>
                    <a:pt x="1390" y="8226"/>
                  </a:lnTo>
                  <a:lnTo>
                    <a:pt x="1313" y="8342"/>
                  </a:lnTo>
                  <a:lnTo>
                    <a:pt x="1236" y="8419"/>
                  </a:lnTo>
                  <a:lnTo>
                    <a:pt x="1159" y="8457"/>
                  </a:lnTo>
                  <a:lnTo>
                    <a:pt x="1043" y="8496"/>
                  </a:lnTo>
                  <a:lnTo>
                    <a:pt x="811" y="8496"/>
                  </a:lnTo>
                  <a:lnTo>
                    <a:pt x="618" y="8419"/>
                  </a:lnTo>
                  <a:lnTo>
                    <a:pt x="541" y="8342"/>
                  </a:lnTo>
                  <a:lnTo>
                    <a:pt x="464" y="8264"/>
                  </a:lnTo>
                  <a:lnTo>
                    <a:pt x="386" y="8148"/>
                  </a:lnTo>
                  <a:lnTo>
                    <a:pt x="386" y="8033"/>
                  </a:lnTo>
                  <a:lnTo>
                    <a:pt x="386" y="7917"/>
                  </a:lnTo>
                  <a:lnTo>
                    <a:pt x="386" y="7801"/>
                  </a:lnTo>
                  <a:lnTo>
                    <a:pt x="502" y="7569"/>
                  </a:lnTo>
                  <a:lnTo>
                    <a:pt x="695" y="7415"/>
                  </a:lnTo>
                  <a:lnTo>
                    <a:pt x="850" y="7376"/>
                  </a:lnTo>
                  <a:close/>
                  <a:moveTo>
                    <a:pt x="3128" y="1"/>
                  </a:moveTo>
                  <a:lnTo>
                    <a:pt x="3089" y="39"/>
                  </a:lnTo>
                  <a:lnTo>
                    <a:pt x="3051" y="78"/>
                  </a:lnTo>
                  <a:lnTo>
                    <a:pt x="2819" y="503"/>
                  </a:lnTo>
                  <a:lnTo>
                    <a:pt x="2665" y="889"/>
                  </a:lnTo>
                  <a:lnTo>
                    <a:pt x="2356" y="1777"/>
                  </a:lnTo>
                  <a:lnTo>
                    <a:pt x="2085" y="2665"/>
                  </a:lnTo>
                  <a:lnTo>
                    <a:pt x="1854" y="3515"/>
                  </a:lnTo>
                  <a:lnTo>
                    <a:pt x="1313" y="5252"/>
                  </a:lnTo>
                  <a:lnTo>
                    <a:pt x="1043" y="6102"/>
                  </a:lnTo>
                  <a:lnTo>
                    <a:pt x="811" y="6990"/>
                  </a:lnTo>
                  <a:lnTo>
                    <a:pt x="657" y="6990"/>
                  </a:lnTo>
                  <a:lnTo>
                    <a:pt x="541" y="7029"/>
                  </a:lnTo>
                  <a:lnTo>
                    <a:pt x="386" y="7106"/>
                  </a:lnTo>
                  <a:lnTo>
                    <a:pt x="309" y="7222"/>
                  </a:lnTo>
                  <a:lnTo>
                    <a:pt x="271" y="7299"/>
                  </a:lnTo>
                  <a:lnTo>
                    <a:pt x="271" y="7376"/>
                  </a:lnTo>
                  <a:lnTo>
                    <a:pt x="116" y="7608"/>
                  </a:lnTo>
                  <a:lnTo>
                    <a:pt x="0" y="7840"/>
                  </a:lnTo>
                  <a:lnTo>
                    <a:pt x="0" y="8110"/>
                  </a:lnTo>
                  <a:lnTo>
                    <a:pt x="39" y="8264"/>
                  </a:lnTo>
                  <a:lnTo>
                    <a:pt x="78" y="8419"/>
                  </a:lnTo>
                  <a:lnTo>
                    <a:pt x="193" y="8573"/>
                  </a:lnTo>
                  <a:lnTo>
                    <a:pt x="348" y="8689"/>
                  </a:lnTo>
                  <a:lnTo>
                    <a:pt x="502" y="8805"/>
                  </a:lnTo>
                  <a:lnTo>
                    <a:pt x="657" y="8882"/>
                  </a:lnTo>
                  <a:lnTo>
                    <a:pt x="1043" y="8882"/>
                  </a:lnTo>
                  <a:lnTo>
                    <a:pt x="1236" y="8844"/>
                  </a:lnTo>
                  <a:lnTo>
                    <a:pt x="1429" y="8766"/>
                  </a:lnTo>
                  <a:lnTo>
                    <a:pt x="1584" y="8650"/>
                  </a:lnTo>
                  <a:lnTo>
                    <a:pt x="1699" y="8496"/>
                  </a:lnTo>
                  <a:lnTo>
                    <a:pt x="1777" y="8342"/>
                  </a:lnTo>
                  <a:lnTo>
                    <a:pt x="1854" y="8148"/>
                  </a:lnTo>
                  <a:lnTo>
                    <a:pt x="1854" y="7955"/>
                  </a:lnTo>
                  <a:lnTo>
                    <a:pt x="1854" y="7762"/>
                  </a:lnTo>
                  <a:lnTo>
                    <a:pt x="1815" y="7608"/>
                  </a:lnTo>
                  <a:lnTo>
                    <a:pt x="1738" y="7415"/>
                  </a:lnTo>
                  <a:lnTo>
                    <a:pt x="1622" y="7299"/>
                  </a:lnTo>
                  <a:lnTo>
                    <a:pt x="1506" y="7183"/>
                  </a:lnTo>
                  <a:lnTo>
                    <a:pt x="1352" y="7106"/>
                  </a:lnTo>
                  <a:lnTo>
                    <a:pt x="1197" y="7029"/>
                  </a:lnTo>
                  <a:lnTo>
                    <a:pt x="1545" y="6179"/>
                  </a:lnTo>
                  <a:lnTo>
                    <a:pt x="1815" y="5330"/>
                  </a:lnTo>
                  <a:lnTo>
                    <a:pt x="2394" y="3592"/>
                  </a:lnTo>
                  <a:lnTo>
                    <a:pt x="2665" y="2781"/>
                  </a:lnTo>
                  <a:lnTo>
                    <a:pt x="2974" y="1932"/>
                  </a:lnTo>
                  <a:lnTo>
                    <a:pt x="3244" y="1082"/>
                  </a:lnTo>
                  <a:lnTo>
                    <a:pt x="3321" y="657"/>
                  </a:lnTo>
                  <a:lnTo>
                    <a:pt x="3398" y="232"/>
                  </a:lnTo>
                  <a:lnTo>
                    <a:pt x="3360" y="117"/>
                  </a:lnTo>
                  <a:lnTo>
                    <a:pt x="3244" y="39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19"/>
            <p:cNvSpPr/>
            <p:nvPr/>
          </p:nvSpPr>
          <p:spPr>
            <a:xfrm>
              <a:off x="4217375" y="2321200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0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2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19"/>
            <p:cNvSpPr/>
            <p:nvPr/>
          </p:nvSpPr>
          <p:spPr>
            <a:xfrm>
              <a:off x="1643700" y="2334725"/>
              <a:ext cx="26075" cy="11600"/>
            </a:xfrm>
            <a:custGeom>
              <a:avLst/>
              <a:gdLst/>
              <a:ahLst/>
              <a:cxnLst/>
              <a:rect l="l" t="t" r="r" b="b"/>
              <a:pathLst>
                <a:path w="1043" h="464" extrusionOk="0">
                  <a:moveTo>
                    <a:pt x="773" y="1"/>
                  </a:moveTo>
                  <a:lnTo>
                    <a:pt x="541" y="39"/>
                  </a:lnTo>
                  <a:lnTo>
                    <a:pt x="309" y="78"/>
                  </a:lnTo>
                  <a:lnTo>
                    <a:pt x="77" y="194"/>
                  </a:lnTo>
                  <a:lnTo>
                    <a:pt x="39" y="232"/>
                  </a:lnTo>
                  <a:lnTo>
                    <a:pt x="0" y="271"/>
                  </a:lnTo>
                  <a:lnTo>
                    <a:pt x="39" y="387"/>
                  </a:lnTo>
                  <a:lnTo>
                    <a:pt x="77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43" y="232"/>
                  </a:lnTo>
                  <a:lnTo>
                    <a:pt x="1004" y="155"/>
                  </a:lnTo>
                  <a:lnTo>
                    <a:pt x="966" y="116"/>
                  </a:lnTo>
                  <a:lnTo>
                    <a:pt x="888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19"/>
            <p:cNvSpPr/>
            <p:nvPr/>
          </p:nvSpPr>
          <p:spPr>
            <a:xfrm>
              <a:off x="5914500" y="2336650"/>
              <a:ext cx="309900" cy="605325"/>
            </a:xfrm>
            <a:custGeom>
              <a:avLst/>
              <a:gdLst/>
              <a:ahLst/>
              <a:cxnLst/>
              <a:rect l="l" t="t" r="r" b="b"/>
              <a:pathLst>
                <a:path w="12396" h="24213" extrusionOk="0">
                  <a:moveTo>
                    <a:pt x="7955" y="464"/>
                  </a:moveTo>
                  <a:lnTo>
                    <a:pt x="8496" y="503"/>
                  </a:lnTo>
                  <a:lnTo>
                    <a:pt x="9036" y="619"/>
                  </a:lnTo>
                  <a:lnTo>
                    <a:pt x="9500" y="812"/>
                  </a:lnTo>
                  <a:lnTo>
                    <a:pt x="9924" y="1043"/>
                  </a:lnTo>
                  <a:lnTo>
                    <a:pt x="10311" y="1352"/>
                  </a:lnTo>
                  <a:lnTo>
                    <a:pt x="10658" y="1700"/>
                  </a:lnTo>
                  <a:lnTo>
                    <a:pt x="10967" y="2086"/>
                  </a:lnTo>
                  <a:lnTo>
                    <a:pt x="11237" y="2511"/>
                  </a:lnTo>
                  <a:lnTo>
                    <a:pt x="11469" y="2974"/>
                  </a:lnTo>
                  <a:lnTo>
                    <a:pt x="11662" y="3438"/>
                  </a:lnTo>
                  <a:lnTo>
                    <a:pt x="11778" y="3940"/>
                  </a:lnTo>
                  <a:lnTo>
                    <a:pt x="11855" y="4442"/>
                  </a:lnTo>
                  <a:lnTo>
                    <a:pt x="11894" y="4982"/>
                  </a:lnTo>
                  <a:lnTo>
                    <a:pt x="11894" y="5484"/>
                  </a:lnTo>
                  <a:lnTo>
                    <a:pt x="11817" y="5986"/>
                  </a:lnTo>
                  <a:lnTo>
                    <a:pt x="11701" y="6488"/>
                  </a:lnTo>
                  <a:lnTo>
                    <a:pt x="11546" y="6990"/>
                  </a:lnTo>
                  <a:lnTo>
                    <a:pt x="11315" y="7453"/>
                  </a:lnTo>
                  <a:lnTo>
                    <a:pt x="11083" y="7917"/>
                  </a:lnTo>
                  <a:lnTo>
                    <a:pt x="10813" y="8342"/>
                  </a:lnTo>
                  <a:lnTo>
                    <a:pt x="10504" y="8766"/>
                  </a:lnTo>
                  <a:lnTo>
                    <a:pt x="10195" y="9153"/>
                  </a:lnTo>
                  <a:lnTo>
                    <a:pt x="9847" y="9500"/>
                  </a:lnTo>
                  <a:lnTo>
                    <a:pt x="9461" y="9848"/>
                  </a:lnTo>
                  <a:lnTo>
                    <a:pt x="9036" y="10157"/>
                  </a:lnTo>
                  <a:lnTo>
                    <a:pt x="8650" y="10465"/>
                  </a:lnTo>
                  <a:lnTo>
                    <a:pt x="8187" y="10736"/>
                  </a:lnTo>
                  <a:lnTo>
                    <a:pt x="7762" y="11006"/>
                  </a:lnTo>
                  <a:lnTo>
                    <a:pt x="6835" y="11469"/>
                  </a:lnTo>
                  <a:lnTo>
                    <a:pt x="5870" y="11856"/>
                  </a:lnTo>
                  <a:lnTo>
                    <a:pt x="5677" y="11856"/>
                  </a:lnTo>
                  <a:lnTo>
                    <a:pt x="5638" y="11933"/>
                  </a:lnTo>
                  <a:lnTo>
                    <a:pt x="5600" y="11933"/>
                  </a:lnTo>
                  <a:lnTo>
                    <a:pt x="4982" y="11276"/>
                  </a:lnTo>
                  <a:lnTo>
                    <a:pt x="4441" y="10543"/>
                  </a:lnTo>
                  <a:lnTo>
                    <a:pt x="3978" y="9809"/>
                  </a:lnTo>
                  <a:lnTo>
                    <a:pt x="3746" y="9384"/>
                  </a:lnTo>
                  <a:lnTo>
                    <a:pt x="3592" y="8998"/>
                  </a:lnTo>
                  <a:lnTo>
                    <a:pt x="3437" y="8612"/>
                  </a:lnTo>
                  <a:lnTo>
                    <a:pt x="3283" y="8187"/>
                  </a:lnTo>
                  <a:lnTo>
                    <a:pt x="3167" y="7762"/>
                  </a:lnTo>
                  <a:lnTo>
                    <a:pt x="3090" y="7299"/>
                  </a:lnTo>
                  <a:lnTo>
                    <a:pt x="3051" y="6874"/>
                  </a:lnTo>
                  <a:lnTo>
                    <a:pt x="3012" y="6411"/>
                  </a:lnTo>
                  <a:lnTo>
                    <a:pt x="3051" y="5948"/>
                  </a:lnTo>
                  <a:lnTo>
                    <a:pt x="3090" y="5484"/>
                  </a:lnTo>
                  <a:lnTo>
                    <a:pt x="3167" y="5021"/>
                  </a:lnTo>
                  <a:lnTo>
                    <a:pt x="3244" y="4557"/>
                  </a:lnTo>
                  <a:lnTo>
                    <a:pt x="3399" y="4094"/>
                  </a:lnTo>
                  <a:lnTo>
                    <a:pt x="3592" y="3669"/>
                  </a:lnTo>
                  <a:lnTo>
                    <a:pt x="3785" y="3206"/>
                  </a:lnTo>
                  <a:lnTo>
                    <a:pt x="4055" y="2820"/>
                  </a:lnTo>
                  <a:lnTo>
                    <a:pt x="4325" y="2395"/>
                  </a:lnTo>
                  <a:lnTo>
                    <a:pt x="4634" y="2047"/>
                  </a:lnTo>
                  <a:lnTo>
                    <a:pt x="4943" y="1700"/>
                  </a:lnTo>
                  <a:lnTo>
                    <a:pt x="5329" y="1391"/>
                  </a:lnTo>
                  <a:lnTo>
                    <a:pt x="5715" y="1082"/>
                  </a:lnTo>
                  <a:lnTo>
                    <a:pt x="6102" y="850"/>
                  </a:lnTo>
                  <a:lnTo>
                    <a:pt x="6526" y="696"/>
                  </a:lnTo>
                  <a:lnTo>
                    <a:pt x="6990" y="541"/>
                  </a:lnTo>
                  <a:lnTo>
                    <a:pt x="7453" y="464"/>
                  </a:lnTo>
                  <a:close/>
                  <a:moveTo>
                    <a:pt x="5561" y="12280"/>
                  </a:moveTo>
                  <a:lnTo>
                    <a:pt x="5600" y="12319"/>
                  </a:lnTo>
                  <a:lnTo>
                    <a:pt x="5677" y="12358"/>
                  </a:lnTo>
                  <a:lnTo>
                    <a:pt x="5793" y="12898"/>
                  </a:lnTo>
                  <a:lnTo>
                    <a:pt x="5098" y="12589"/>
                  </a:lnTo>
                  <a:lnTo>
                    <a:pt x="5561" y="12280"/>
                  </a:lnTo>
                  <a:close/>
                  <a:moveTo>
                    <a:pt x="3321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2" y="13979"/>
                  </a:lnTo>
                  <a:lnTo>
                    <a:pt x="2781" y="13941"/>
                  </a:lnTo>
                  <a:lnTo>
                    <a:pt x="2510" y="13825"/>
                  </a:lnTo>
                  <a:lnTo>
                    <a:pt x="2935" y="13400"/>
                  </a:lnTo>
                  <a:lnTo>
                    <a:pt x="3321" y="12975"/>
                  </a:lnTo>
                  <a:close/>
                  <a:moveTo>
                    <a:pt x="3939" y="14327"/>
                  </a:moveTo>
                  <a:lnTo>
                    <a:pt x="5098" y="14520"/>
                  </a:lnTo>
                  <a:lnTo>
                    <a:pt x="4441" y="15485"/>
                  </a:lnTo>
                  <a:lnTo>
                    <a:pt x="4287" y="15215"/>
                  </a:lnTo>
                  <a:lnTo>
                    <a:pt x="4171" y="14945"/>
                  </a:lnTo>
                  <a:lnTo>
                    <a:pt x="4055" y="14636"/>
                  </a:lnTo>
                  <a:lnTo>
                    <a:pt x="3978" y="14366"/>
                  </a:lnTo>
                  <a:lnTo>
                    <a:pt x="3939" y="14327"/>
                  </a:lnTo>
                  <a:close/>
                  <a:moveTo>
                    <a:pt x="3746" y="14597"/>
                  </a:moveTo>
                  <a:lnTo>
                    <a:pt x="3823" y="14945"/>
                  </a:lnTo>
                  <a:lnTo>
                    <a:pt x="3978" y="15292"/>
                  </a:lnTo>
                  <a:lnTo>
                    <a:pt x="4132" y="15601"/>
                  </a:lnTo>
                  <a:lnTo>
                    <a:pt x="4287" y="15910"/>
                  </a:lnTo>
                  <a:lnTo>
                    <a:pt x="4364" y="15987"/>
                  </a:lnTo>
                  <a:lnTo>
                    <a:pt x="4055" y="16412"/>
                  </a:lnTo>
                  <a:lnTo>
                    <a:pt x="3746" y="16875"/>
                  </a:lnTo>
                  <a:lnTo>
                    <a:pt x="3592" y="16412"/>
                  </a:lnTo>
                  <a:lnTo>
                    <a:pt x="3476" y="15949"/>
                  </a:lnTo>
                  <a:lnTo>
                    <a:pt x="3476" y="15717"/>
                  </a:lnTo>
                  <a:lnTo>
                    <a:pt x="3476" y="15447"/>
                  </a:lnTo>
                  <a:lnTo>
                    <a:pt x="3514" y="15215"/>
                  </a:lnTo>
                  <a:lnTo>
                    <a:pt x="3553" y="14983"/>
                  </a:lnTo>
                  <a:lnTo>
                    <a:pt x="3746" y="14597"/>
                  </a:lnTo>
                  <a:close/>
                  <a:moveTo>
                    <a:pt x="4480" y="16335"/>
                  </a:moveTo>
                  <a:lnTo>
                    <a:pt x="4673" y="16760"/>
                  </a:lnTo>
                  <a:lnTo>
                    <a:pt x="4789" y="17223"/>
                  </a:lnTo>
                  <a:lnTo>
                    <a:pt x="4364" y="17107"/>
                  </a:lnTo>
                  <a:lnTo>
                    <a:pt x="3939" y="17030"/>
                  </a:lnTo>
                  <a:lnTo>
                    <a:pt x="4480" y="16335"/>
                  </a:lnTo>
                  <a:close/>
                  <a:moveTo>
                    <a:pt x="2472" y="16875"/>
                  </a:moveTo>
                  <a:lnTo>
                    <a:pt x="3399" y="17107"/>
                  </a:lnTo>
                  <a:lnTo>
                    <a:pt x="3476" y="17262"/>
                  </a:lnTo>
                  <a:lnTo>
                    <a:pt x="3321" y="17377"/>
                  </a:lnTo>
                  <a:lnTo>
                    <a:pt x="3167" y="17571"/>
                  </a:lnTo>
                  <a:lnTo>
                    <a:pt x="2897" y="17918"/>
                  </a:lnTo>
                  <a:lnTo>
                    <a:pt x="2665" y="17416"/>
                  </a:lnTo>
                  <a:lnTo>
                    <a:pt x="2472" y="16875"/>
                  </a:lnTo>
                  <a:close/>
                  <a:moveTo>
                    <a:pt x="3360" y="19733"/>
                  </a:moveTo>
                  <a:lnTo>
                    <a:pt x="4055" y="20428"/>
                  </a:lnTo>
                  <a:lnTo>
                    <a:pt x="3553" y="20660"/>
                  </a:lnTo>
                  <a:lnTo>
                    <a:pt x="3012" y="20969"/>
                  </a:lnTo>
                  <a:lnTo>
                    <a:pt x="3012" y="20969"/>
                  </a:lnTo>
                  <a:lnTo>
                    <a:pt x="3167" y="20351"/>
                  </a:lnTo>
                  <a:lnTo>
                    <a:pt x="3360" y="19733"/>
                  </a:lnTo>
                  <a:close/>
                  <a:moveTo>
                    <a:pt x="5677" y="20119"/>
                  </a:moveTo>
                  <a:lnTo>
                    <a:pt x="5986" y="20196"/>
                  </a:lnTo>
                  <a:lnTo>
                    <a:pt x="5715" y="20891"/>
                  </a:lnTo>
                  <a:lnTo>
                    <a:pt x="5368" y="21548"/>
                  </a:lnTo>
                  <a:lnTo>
                    <a:pt x="4673" y="20583"/>
                  </a:lnTo>
                  <a:lnTo>
                    <a:pt x="4634" y="20544"/>
                  </a:lnTo>
                  <a:lnTo>
                    <a:pt x="4673" y="20235"/>
                  </a:lnTo>
                  <a:lnTo>
                    <a:pt x="5020" y="20158"/>
                  </a:lnTo>
                  <a:lnTo>
                    <a:pt x="5329" y="20119"/>
                  </a:lnTo>
                  <a:close/>
                  <a:moveTo>
                    <a:pt x="7453" y="1"/>
                  </a:moveTo>
                  <a:lnTo>
                    <a:pt x="7067" y="39"/>
                  </a:lnTo>
                  <a:lnTo>
                    <a:pt x="6719" y="155"/>
                  </a:lnTo>
                  <a:lnTo>
                    <a:pt x="6333" y="271"/>
                  </a:lnTo>
                  <a:lnTo>
                    <a:pt x="5986" y="426"/>
                  </a:lnTo>
                  <a:lnTo>
                    <a:pt x="5638" y="580"/>
                  </a:lnTo>
                  <a:lnTo>
                    <a:pt x="5291" y="812"/>
                  </a:lnTo>
                  <a:lnTo>
                    <a:pt x="4943" y="1043"/>
                  </a:lnTo>
                  <a:lnTo>
                    <a:pt x="4634" y="1314"/>
                  </a:lnTo>
                  <a:lnTo>
                    <a:pt x="4364" y="1623"/>
                  </a:lnTo>
                  <a:lnTo>
                    <a:pt x="4094" y="1893"/>
                  </a:lnTo>
                  <a:lnTo>
                    <a:pt x="3823" y="2240"/>
                  </a:lnTo>
                  <a:lnTo>
                    <a:pt x="3592" y="2549"/>
                  </a:lnTo>
                  <a:lnTo>
                    <a:pt x="3399" y="2897"/>
                  </a:lnTo>
                  <a:lnTo>
                    <a:pt x="3205" y="3283"/>
                  </a:lnTo>
                  <a:lnTo>
                    <a:pt x="3051" y="3631"/>
                  </a:lnTo>
                  <a:lnTo>
                    <a:pt x="2897" y="4017"/>
                  </a:lnTo>
                  <a:lnTo>
                    <a:pt x="2781" y="4403"/>
                  </a:lnTo>
                  <a:lnTo>
                    <a:pt x="2703" y="4789"/>
                  </a:lnTo>
                  <a:lnTo>
                    <a:pt x="2626" y="5175"/>
                  </a:lnTo>
                  <a:lnTo>
                    <a:pt x="2588" y="5600"/>
                  </a:lnTo>
                  <a:lnTo>
                    <a:pt x="2549" y="5986"/>
                  </a:lnTo>
                  <a:lnTo>
                    <a:pt x="2549" y="6411"/>
                  </a:lnTo>
                  <a:lnTo>
                    <a:pt x="2549" y="6836"/>
                  </a:lnTo>
                  <a:lnTo>
                    <a:pt x="2665" y="7724"/>
                  </a:lnTo>
                  <a:lnTo>
                    <a:pt x="2742" y="8149"/>
                  </a:lnTo>
                  <a:lnTo>
                    <a:pt x="2858" y="8573"/>
                  </a:lnTo>
                  <a:lnTo>
                    <a:pt x="3012" y="8998"/>
                  </a:lnTo>
                  <a:lnTo>
                    <a:pt x="3167" y="9384"/>
                  </a:lnTo>
                  <a:lnTo>
                    <a:pt x="3321" y="9809"/>
                  </a:lnTo>
                  <a:lnTo>
                    <a:pt x="3553" y="10195"/>
                  </a:lnTo>
                  <a:lnTo>
                    <a:pt x="3746" y="10543"/>
                  </a:lnTo>
                  <a:lnTo>
                    <a:pt x="4016" y="10929"/>
                  </a:lnTo>
                  <a:lnTo>
                    <a:pt x="4287" y="11238"/>
                  </a:lnTo>
                  <a:lnTo>
                    <a:pt x="4596" y="11547"/>
                  </a:lnTo>
                  <a:lnTo>
                    <a:pt x="4905" y="11856"/>
                  </a:lnTo>
                  <a:lnTo>
                    <a:pt x="5252" y="12087"/>
                  </a:lnTo>
                  <a:lnTo>
                    <a:pt x="4557" y="12473"/>
                  </a:lnTo>
                  <a:lnTo>
                    <a:pt x="4480" y="12551"/>
                  </a:lnTo>
                  <a:lnTo>
                    <a:pt x="4441" y="12666"/>
                  </a:lnTo>
                  <a:lnTo>
                    <a:pt x="4480" y="12782"/>
                  </a:lnTo>
                  <a:lnTo>
                    <a:pt x="4596" y="12860"/>
                  </a:lnTo>
                  <a:lnTo>
                    <a:pt x="5020" y="13014"/>
                  </a:lnTo>
                  <a:lnTo>
                    <a:pt x="4673" y="13168"/>
                  </a:lnTo>
                  <a:lnTo>
                    <a:pt x="4403" y="13362"/>
                  </a:lnTo>
                  <a:lnTo>
                    <a:pt x="4094" y="13555"/>
                  </a:lnTo>
                  <a:lnTo>
                    <a:pt x="3862" y="13786"/>
                  </a:lnTo>
                  <a:lnTo>
                    <a:pt x="3823" y="13477"/>
                  </a:lnTo>
                  <a:lnTo>
                    <a:pt x="3746" y="13168"/>
                  </a:lnTo>
                  <a:lnTo>
                    <a:pt x="3630" y="12860"/>
                  </a:lnTo>
                  <a:lnTo>
                    <a:pt x="3514" y="12551"/>
                  </a:lnTo>
                  <a:lnTo>
                    <a:pt x="3476" y="12473"/>
                  </a:lnTo>
                  <a:lnTo>
                    <a:pt x="3360" y="12435"/>
                  </a:lnTo>
                  <a:lnTo>
                    <a:pt x="3283" y="12473"/>
                  </a:lnTo>
                  <a:lnTo>
                    <a:pt x="3205" y="12512"/>
                  </a:lnTo>
                  <a:lnTo>
                    <a:pt x="2665" y="13168"/>
                  </a:lnTo>
                  <a:lnTo>
                    <a:pt x="2086" y="13748"/>
                  </a:lnTo>
                  <a:lnTo>
                    <a:pt x="2047" y="13825"/>
                  </a:lnTo>
                  <a:lnTo>
                    <a:pt x="2008" y="13902"/>
                  </a:lnTo>
                  <a:lnTo>
                    <a:pt x="2047" y="13979"/>
                  </a:lnTo>
                  <a:lnTo>
                    <a:pt x="2086" y="14057"/>
                  </a:lnTo>
                  <a:lnTo>
                    <a:pt x="2395" y="14211"/>
                  </a:lnTo>
                  <a:lnTo>
                    <a:pt x="2742" y="14288"/>
                  </a:lnTo>
                  <a:lnTo>
                    <a:pt x="3051" y="14366"/>
                  </a:lnTo>
                  <a:lnTo>
                    <a:pt x="3399" y="14366"/>
                  </a:lnTo>
                  <a:lnTo>
                    <a:pt x="3244" y="14636"/>
                  </a:lnTo>
                  <a:lnTo>
                    <a:pt x="3128" y="14945"/>
                  </a:lnTo>
                  <a:lnTo>
                    <a:pt x="3090" y="15176"/>
                  </a:lnTo>
                  <a:lnTo>
                    <a:pt x="3051" y="15408"/>
                  </a:lnTo>
                  <a:lnTo>
                    <a:pt x="3051" y="15872"/>
                  </a:lnTo>
                  <a:lnTo>
                    <a:pt x="3128" y="16296"/>
                  </a:lnTo>
                  <a:lnTo>
                    <a:pt x="3244" y="16760"/>
                  </a:lnTo>
                  <a:lnTo>
                    <a:pt x="2781" y="16567"/>
                  </a:lnTo>
                  <a:lnTo>
                    <a:pt x="2279" y="16412"/>
                  </a:lnTo>
                  <a:lnTo>
                    <a:pt x="2201" y="16412"/>
                  </a:lnTo>
                  <a:lnTo>
                    <a:pt x="2124" y="16451"/>
                  </a:lnTo>
                  <a:lnTo>
                    <a:pt x="2047" y="16528"/>
                  </a:lnTo>
                  <a:lnTo>
                    <a:pt x="2047" y="16644"/>
                  </a:lnTo>
                  <a:lnTo>
                    <a:pt x="2163" y="17107"/>
                  </a:lnTo>
                  <a:lnTo>
                    <a:pt x="2279" y="17532"/>
                  </a:lnTo>
                  <a:lnTo>
                    <a:pt x="2472" y="17957"/>
                  </a:lnTo>
                  <a:lnTo>
                    <a:pt x="2703" y="18381"/>
                  </a:lnTo>
                  <a:lnTo>
                    <a:pt x="2781" y="18459"/>
                  </a:lnTo>
                  <a:lnTo>
                    <a:pt x="2858" y="18497"/>
                  </a:lnTo>
                  <a:lnTo>
                    <a:pt x="2935" y="18459"/>
                  </a:lnTo>
                  <a:lnTo>
                    <a:pt x="3012" y="18381"/>
                  </a:lnTo>
                  <a:lnTo>
                    <a:pt x="3321" y="18034"/>
                  </a:lnTo>
                  <a:lnTo>
                    <a:pt x="3514" y="17802"/>
                  </a:lnTo>
                  <a:lnTo>
                    <a:pt x="3630" y="17609"/>
                  </a:lnTo>
                  <a:lnTo>
                    <a:pt x="3707" y="17764"/>
                  </a:lnTo>
                  <a:lnTo>
                    <a:pt x="3978" y="18343"/>
                  </a:lnTo>
                  <a:lnTo>
                    <a:pt x="4132" y="18961"/>
                  </a:lnTo>
                  <a:lnTo>
                    <a:pt x="4248" y="19540"/>
                  </a:lnTo>
                  <a:lnTo>
                    <a:pt x="4248" y="20158"/>
                  </a:lnTo>
                  <a:lnTo>
                    <a:pt x="3437" y="19308"/>
                  </a:lnTo>
                  <a:lnTo>
                    <a:pt x="3399" y="19270"/>
                  </a:lnTo>
                  <a:lnTo>
                    <a:pt x="3205" y="19270"/>
                  </a:lnTo>
                  <a:lnTo>
                    <a:pt x="3167" y="19347"/>
                  </a:lnTo>
                  <a:lnTo>
                    <a:pt x="2974" y="19810"/>
                  </a:lnTo>
                  <a:lnTo>
                    <a:pt x="2781" y="20274"/>
                  </a:lnTo>
                  <a:lnTo>
                    <a:pt x="2665" y="20776"/>
                  </a:lnTo>
                  <a:lnTo>
                    <a:pt x="2626" y="21316"/>
                  </a:lnTo>
                  <a:lnTo>
                    <a:pt x="2626" y="21393"/>
                  </a:lnTo>
                  <a:lnTo>
                    <a:pt x="2703" y="21471"/>
                  </a:lnTo>
                  <a:lnTo>
                    <a:pt x="2781" y="21509"/>
                  </a:lnTo>
                  <a:lnTo>
                    <a:pt x="2897" y="21471"/>
                  </a:lnTo>
                  <a:lnTo>
                    <a:pt x="3514" y="21162"/>
                  </a:lnTo>
                  <a:lnTo>
                    <a:pt x="4171" y="20776"/>
                  </a:lnTo>
                  <a:lnTo>
                    <a:pt x="4171" y="20776"/>
                  </a:lnTo>
                  <a:lnTo>
                    <a:pt x="4055" y="21162"/>
                  </a:lnTo>
                  <a:lnTo>
                    <a:pt x="3901" y="21548"/>
                  </a:lnTo>
                  <a:lnTo>
                    <a:pt x="3669" y="22050"/>
                  </a:lnTo>
                  <a:lnTo>
                    <a:pt x="3321" y="22552"/>
                  </a:lnTo>
                  <a:lnTo>
                    <a:pt x="2897" y="23015"/>
                  </a:lnTo>
                  <a:lnTo>
                    <a:pt x="2626" y="23247"/>
                  </a:lnTo>
                  <a:lnTo>
                    <a:pt x="2395" y="23401"/>
                  </a:lnTo>
                  <a:lnTo>
                    <a:pt x="2124" y="23594"/>
                  </a:lnTo>
                  <a:lnTo>
                    <a:pt x="1854" y="23710"/>
                  </a:lnTo>
                  <a:lnTo>
                    <a:pt x="1584" y="23788"/>
                  </a:lnTo>
                  <a:lnTo>
                    <a:pt x="1313" y="23788"/>
                  </a:lnTo>
                  <a:lnTo>
                    <a:pt x="1082" y="23749"/>
                  </a:lnTo>
                  <a:lnTo>
                    <a:pt x="811" y="23672"/>
                  </a:lnTo>
                  <a:lnTo>
                    <a:pt x="541" y="23517"/>
                  </a:lnTo>
                  <a:lnTo>
                    <a:pt x="309" y="23286"/>
                  </a:lnTo>
                  <a:lnTo>
                    <a:pt x="232" y="23247"/>
                  </a:lnTo>
                  <a:lnTo>
                    <a:pt x="78" y="23247"/>
                  </a:lnTo>
                  <a:lnTo>
                    <a:pt x="39" y="23363"/>
                  </a:lnTo>
                  <a:lnTo>
                    <a:pt x="0" y="23401"/>
                  </a:lnTo>
                  <a:lnTo>
                    <a:pt x="39" y="23479"/>
                  </a:lnTo>
                  <a:lnTo>
                    <a:pt x="155" y="23633"/>
                  </a:lnTo>
                  <a:lnTo>
                    <a:pt x="271" y="23788"/>
                  </a:lnTo>
                  <a:lnTo>
                    <a:pt x="387" y="23903"/>
                  </a:lnTo>
                  <a:lnTo>
                    <a:pt x="541" y="24019"/>
                  </a:lnTo>
                  <a:lnTo>
                    <a:pt x="695" y="24096"/>
                  </a:lnTo>
                  <a:lnTo>
                    <a:pt x="889" y="24135"/>
                  </a:lnTo>
                  <a:lnTo>
                    <a:pt x="1236" y="24212"/>
                  </a:lnTo>
                  <a:lnTo>
                    <a:pt x="1584" y="24174"/>
                  </a:lnTo>
                  <a:lnTo>
                    <a:pt x="1970" y="24096"/>
                  </a:lnTo>
                  <a:lnTo>
                    <a:pt x="2317" y="23942"/>
                  </a:lnTo>
                  <a:lnTo>
                    <a:pt x="2665" y="23749"/>
                  </a:lnTo>
                  <a:lnTo>
                    <a:pt x="3012" y="23479"/>
                  </a:lnTo>
                  <a:lnTo>
                    <a:pt x="3321" y="23208"/>
                  </a:lnTo>
                  <a:lnTo>
                    <a:pt x="3630" y="22861"/>
                  </a:lnTo>
                  <a:lnTo>
                    <a:pt x="3901" y="22513"/>
                  </a:lnTo>
                  <a:lnTo>
                    <a:pt x="4132" y="22127"/>
                  </a:lnTo>
                  <a:lnTo>
                    <a:pt x="4325" y="21702"/>
                  </a:lnTo>
                  <a:lnTo>
                    <a:pt x="4480" y="21316"/>
                  </a:lnTo>
                  <a:lnTo>
                    <a:pt x="4596" y="20853"/>
                  </a:lnTo>
                  <a:lnTo>
                    <a:pt x="5213" y="21973"/>
                  </a:lnTo>
                  <a:lnTo>
                    <a:pt x="5291" y="22050"/>
                  </a:lnTo>
                  <a:lnTo>
                    <a:pt x="5368" y="22088"/>
                  </a:lnTo>
                  <a:lnTo>
                    <a:pt x="5445" y="22050"/>
                  </a:lnTo>
                  <a:lnTo>
                    <a:pt x="5522" y="22011"/>
                  </a:lnTo>
                  <a:lnTo>
                    <a:pt x="5793" y="21548"/>
                  </a:lnTo>
                  <a:lnTo>
                    <a:pt x="6024" y="21084"/>
                  </a:lnTo>
                  <a:lnTo>
                    <a:pt x="6410" y="20119"/>
                  </a:lnTo>
                  <a:lnTo>
                    <a:pt x="6410" y="20042"/>
                  </a:lnTo>
                  <a:lnTo>
                    <a:pt x="6410" y="19965"/>
                  </a:lnTo>
                  <a:lnTo>
                    <a:pt x="6372" y="19926"/>
                  </a:lnTo>
                  <a:lnTo>
                    <a:pt x="6295" y="19887"/>
                  </a:lnTo>
                  <a:lnTo>
                    <a:pt x="5908" y="19772"/>
                  </a:lnTo>
                  <a:lnTo>
                    <a:pt x="5484" y="19733"/>
                  </a:lnTo>
                  <a:lnTo>
                    <a:pt x="5098" y="19733"/>
                  </a:lnTo>
                  <a:lnTo>
                    <a:pt x="4673" y="19849"/>
                  </a:lnTo>
                  <a:lnTo>
                    <a:pt x="4634" y="19231"/>
                  </a:lnTo>
                  <a:lnTo>
                    <a:pt x="4518" y="18652"/>
                  </a:lnTo>
                  <a:lnTo>
                    <a:pt x="4287" y="18034"/>
                  </a:lnTo>
                  <a:lnTo>
                    <a:pt x="4055" y="17455"/>
                  </a:lnTo>
                  <a:lnTo>
                    <a:pt x="4518" y="17532"/>
                  </a:lnTo>
                  <a:lnTo>
                    <a:pt x="4982" y="17609"/>
                  </a:lnTo>
                  <a:lnTo>
                    <a:pt x="5059" y="17609"/>
                  </a:lnTo>
                  <a:lnTo>
                    <a:pt x="5098" y="17532"/>
                  </a:lnTo>
                  <a:lnTo>
                    <a:pt x="5136" y="17493"/>
                  </a:lnTo>
                  <a:lnTo>
                    <a:pt x="5136" y="17377"/>
                  </a:lnTo>
                  <a:lnTo>
                    <a:pt x="5098" y="17030"/>
                  </a:lnTo>
                  <a:lnTo>
                    <a:pt x="4982" y="16644"/>
                  </a:lnTo>
                  <a:lnTo>
                    <a:pt x="4827" y="16296"/>
                  </a:lnTo>
                  <a:lnTo>
                    <a:pt x="4673" y="15987"/>
                  </a:lnTo>
                  <a:lnTo>
                    <a:pt x="4596" y="15910"/>
                  </a:lnTo>
                  <a:lnTo>
                    <a:pt x="4634" y="15910"/>
                  </a:lnTo>
                  <a:lnTo>
                    <a:pt x="5600" y="14481"/>
                  </a:lnTo>
                  <a:lnTo>
                    <a:pt x="5638" y="14366"/>
                  </a:lnTo>
                  <a:lnTo>
                    <a:pt x="5600" y="14288"/>
                  </a:lnTo>
                  <a:lnTo>
                    <a:pt x="5561" y="14211"/>
                  </a:lnTo>
                  <a:lnTo>
                    <a:pt x="5445" y="14172"/>
                  </a:lnTo>
                  <a:lnTo>
                    <a:pt x="4209" y="13979"/>
                  </a:lnTo>
                  <a:lnTo>
                    <a:pt x="4480" y="13748"/>
                  </a:lnTo>
                  <a:lnTo>
                    <a:pt x="4789" y="13555"/>
                  </a:lnTo>
                  <a:lnTo>
                    <a:pt x="5098" y="13362"/>
                  </a:lnTo>
                  <a:lnTo>
                    <a:pt x="5406" y="13168"/>
                  </a:lnTo>
                  <a:lnTo>
                    <a:pt x="6024" y="13400"/>
                  </a:lnTo>
                  <a:lnTo>
                    <a:pt x="6140" y="13439"/>
                  </a:lnTo>
                  <a:lnTo>
                    <a:pt x="6217" y="13362"/>
                  </a:lnTo>
                  <a:lnTo>
                    <a:pt x="6256" y="13284"/>
                  </a:lnTo>
                  <a:lnTo>
                    <a:pt x="6295" y="13168"/>
                  </a:lnTo>
                  <a:lnTo>
                    <a:pt x="6179" y="12705"/>
                  </a:lnTo>
                  <a:lnTo>
                    <a:pt x="6063" y="12242"/>
                  </a:lnTo>
                  <a:lnTo>
                    <a:pt x="6912" y="11933"/>
                  </a:lnTo>
                  <a:lnTo>
                    <a:pt x="7723" y="11585"/>
                  </a:lnTo>
                  <a:lnTo>
                    <a:pt x="8534" y="11122"/>
                  </a:lnTo>
                  <a:lnTo>
                    <a:pt x="9268" y="10620"/>
                  </a:lnTo>
                  <a:lnTo>
                    <a:pt x="9963" y="10079"/>
                  </a:lnTo>
                  <a:lnTo>
                    <a:pt x="10311" y="9770"/>
                  </a:lnTo>
                  <a:lnTo>
                    <a:pt x="10620" y="9423"/>
                  </a:lnTo>
                  <a:lnTo>
                    <a:pt x="10890" y="9075"/>
                  </a:lnTo>
                  <a:lnTo>
                    <a:pt x="11160" y="8728"/>
                  </a:lnTo>
                  <a:lnTo>
                    <a:pt x="11392" y="8342"/>
                  </a:lnTo>
                  <a:lnTo>
                    <a:pt x="11623" y="7955"/>
                  </a:lnTo>
                  <a:lnTo>
                    <a:pt x="11817" y="7569"/>
                  </a:lnTo>
                  <a:lnTo>
                    <a:pt x="11971" y="7183"/>
                  </a:lnTo>
                  <a:lnTo>
                    <a:pt x="12125" y="6758"/>
                  </a:lnTo>
                  <a:lnTo>
                    <a:pt x="12241" y="6334"/>
                  </a:lnTo>
                  <a:lnTo>
                    <a:pt x="12319" y="5948"/>
                  </a:lnTo>
                  <a:lnTo>
                    <a:pt x="12357" y="5523"/>
                  </a:lnTo>
                  <a:lnTo>
                    <a:pt x="12396" y="5098"/>
                  </a:lnTo>
                  <a:lnTo>
                    <a:pt x="12396" y="4673"/>
                  </a:lnTo>
                  <a:lnTo>
                    <a:pt x="12357" y="4248"/>
                  </a:lnTo>
                  <a:lnTo>
                    <a:pt x="12280" y="3824"/>
                  </a:lnTo>
                  <a:lnTo>
                    <a:pt x="12203" y="3438"/>
                  </a:lnTo>
                  <a:lnTo>
                    <a:pt x="12048" y="3051"/>
                  </a:lnTo>
                  <a:lnTo>
                    <a:pt x="11894" y="2665"/>
                  </a:lnTo>
                  <a:lnTo>
                    <a:pt x="11701" y="2279"/>
                  </a:lnTo>
                  <a:lnTo>
                    <a:pt x="11469" y="1893"/>
                  </a:lnTo>
                  <a:lnTo>
                    <a:pt x="11160" y="1545"/>
                  </a:lnTo>
                  <a:lnTo>
                    <a:pt x="10890" y="1275"/>
                  </a:lnTo>
                  <a:lnTo>
                    <a:pt x="10620" y="1005"/>
                  </a:lnTo>
                  <a:lnTo>
                    <a:pt x="10311" y="773"/>
                  </a:lnTo>
                  <a:lnTo>
                    <a:pt x="9963" y="580"/>
                  </a:lnTo>
                  <a:lnTo>
                    <a:pt x="9654" y="387"/>
                  </a:lnTo>
                  <a:lnTo>
                    <a:pt x="9307" y="233"/>
                  </a:lnTo>
                  <a:lnTo>
                    <a:pt x="8920" y="117"/>
                  </a:lnTo>
                  <a:lnTo>
                    <a:pt x="8573" y="39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19"/>
            <p:cNvSpPr/>
            <p:nvPr/>
          </p:nvSpPr>
          <p:spPr>
            <a:xfrm>
              <a:off x="1545225" y="23405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1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19"/>
            <p:cNvSpPr/>
            <p:nvPr/>
          </p:nvSpPr>
          <p:spPr>
            <a:xfrm>
              <a:off x="6777550" y="23482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9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1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19"/>
            <p:cNvSpPr/>
            <p:nvPr/>
          </p:nvSpPr>
          <p:spPr>
            <a:xfrm>
              <a:off x="6642400" y="2349200"/>
              <a:ext cx="437325" cy="301225"/>
            </a:xfrm>
            <a:custGeom>
              <a:avLst/>
              <a:gdLst/>
              <a:ahLst/>
              <a:cxnLst/>
              <a:rect l="l" t="t" r="r" b="b"/>
              <a:pathLst>
                <a:path w="17493" h="12049" extrusionOk="0">
                  <a:moveTo>
                    <a:pt x="12086" y="503"/>
                  </a:moveTo>
                  <a:lnTo>
                    <a:pt x="12202" y="580"/>
                  </a:lnTo>
                  <a:lnTo>
                    <a:pt x="12280" y="657"/>
                  </a:lnTo>
                  <a:lnTo>
                    <a:pt x="12627" y="850"/>
                  </a:lnTo>
                  <a:lnTo>
                    <a:pt x="12897" y="1159"/>
                  </a:lnTo>
                  <a:lnTo>
                    <a:pt x="13129" y="1507"/>
                  </a:lnTo>
                  <a:lnTo>
                    <a:pt x="13322" y="1854"/>
                  </a:lnTo>
                  <a:lnTo>
                    <a:pt x="13477" y="2240"/>
                  </a:lnTo>
                  <a:lnTo>
                    <a:pt x="13631" y="2665"/>
                  </a:lnTo>
                  <a:lnTo>
                    <a:pt x="13824" y="3438"/>
                  </a:lnTo>
                  <a:lnTo>
                    <a:pt x="13090" y="3013"/>
                  </a:lnTo>
                  <a:lnTo>
                    <a:pt x="12704" y="2781"/>
                  </a:lnTo>
                  <a:lnTo>
                    <a:pt x="12357" y="2472"/>
                  </a:lnTo>
                  <a:lnTo>
                    <a:pt x="12009" y="2125"/>
                  </a:lnTo>
                  <a:lnTo>
                    <a:pt x="11816" y="1932"/>
                  </a:lnTo>
                  <a:lnTo>
                    <a:pt x="11662" y="1700"/>
                  </a:lnTo>
                  <a:lnTo>
                    <a:pt x="11507" y="1391"/>
                  </a:lnTo>
                  <a:lnTo>
                    <a:pt x="11430" y="1043"/>
                  </a:lnTo>
                  <a:lnTo>
                    <a:pt x="11662" y="735"/>
                  </a:lnTo>
                  <a:lnTo>
                    <a:pt x="11739" y="619"/>
                  </a:lnTo>
                  <a:lnTo>
                    <a:pt x="11855" y="541"/>
                  </a:lnTo>
                  <a:lnTo>
                    <a:pt x="11971" y="503"/>
                  </a:lnTo>
                  <a:close/>
                  <a:moveTo>
                    <a:pt x="16218" y="1584"/>
                  </a:moveTo>
                  <a:lnTo>
                    <a:pt x="16296" y="1623"/>
                  </a:lnTo>
                  <a:lnTo>
                    <a:pt x="16411" y="1661"/>
                  </a:lnTo>
                  <a:lnTo>
                    <a:pt x="16489" y="1738"/>
                  </a:lnTo>
                  <a:lnTo>
                    <a:pt x="16566" y="1816"/>
                  </a:lnTo>
                  <a:lnTo>
                    <a:pt x="16604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4" y="2511"/>
                  </a:lnTo>
                  <a:lnTo>
                    <a:pt x="16527" y="2665"/>
                  </a:lnTo>
                  <a:lnTo>
                    <a:pt x="16411" y="2820"/>
                  </a:lnTo>
                  <a:lnTo>
                    <a:pt x="16296" y="2974"/>
                  </a:lnTo>
                  <a:lnTo>
                    <a:pt x="15948" y="3206"/>
                  </a:lnTo>
                  <a:lnTo>
                    <a:pt x="15562" y="3399"/>
                  </a:lnTo>
                  <a:lnTo>
                    <a:pt x="15137" y="3553"/>
                  </a:lnTo>
                  <a:lnTo>
                    <a:pt x="14712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7"/>
                  </a:lnTo>
                  <a:lnTo>
                    <a:pt x="15098" y="2279"/>
                  </a:lnTo>
                  <a:lnTo>
                    <a:pt x="15407" y="1970"/>
                  </a:lnTo>
                  <a:lnTo>
                    <a:pt x="15639" y="1816"/>
                  </a:lnTo>
                  <a:lnTo>
                    <a:pt x="15871" y="1661"/>
                  </a:lnTo>
                  <a:lnTo>
                    <a:pt x="16102" y="1623"/>
                  </a:lnTo>
                  <a:lnTo>
                    <a:pt x="16218" y="1584"/>
                  </a:lnTo>
                  <a:close/>
                  <a:moveTo>
                    <a:pt x="13824" y="4287"/>
                  </a:moveTo>
                  <a:lnTo>
                    <a:pt x="13670" y="4557"/>
                  </a:lnTo>
                  <a:lnTo>
                    <a:pt x="13477" y="4789"/>
                  </a:lnTo>
                  <a:lnTo>
                    <a:pt x="13245" y="5021"/>
                  </a:lnTo>
                  <a:lnTo>
                    <a:pt x="13013" y="5214"/>
                  </a:lnTo>
                  <a:lnTo>
                    <a:pt x="12666" y="5484"/>
                  </a:lnTo>
                  <a:lnTo>
                    <a:pt x="12164" y="5754"/>
                  </a:lnTo>
                  <a:lnTo>
                    <a:pt x="11893" y="5870"/>
                  </a:lnTo>
                  <a:lnTo>
                    <a:pt x="11623" y="5948"/>
                  </a:lnTo>
                  <a:lnTo>
                    <a:pt x="11391" y="5986"/>
                  </a:lnTo>
                  <a:lnTo>
                    <a:pt x="11198" y="5948"/>
                  </a:lnTo>
                  <a:lnTo>
                    <a:pt x="11044" y="5870"/>
                  </a:lnTo>
                  <a:lnTo>
                    <a:pt x="10967" y="5793"/>
                  </a:lnTo>
                  <a:lnTo>
                    <a:pt x="10928" y="5716"/>
                  </a:lnTo>
                  <a:lnTo>
                    <a:pt x="10889" y="5639"/>
                  </a:lnTo>
                  <a:lnTo>
                    <a:pt x="10889" y="5446"/>
                  </a:lnTo>
                  <a:lnTo>
                    <a:pt x="10967" y="5252"/>
                  </a:lnTo>
                  <a:lnTo>
                    <a:pt x="11121" y="5098"/>
                  </a:lnTo>
                  <a:lnTo>
                    <a:pt x="11276" y="4944"/>
                  </a:lnTo>
                  <a:lnTo>
                    <a:pt x="11546" y="4750"/>
                  </a:lnTo>
                  <a:lnTo>
                    <a:pt x="11816" y="4635"/>
                  </a:lnTo>
                  <a:lnTo>
                    <a:pt x="12086" y="4557"/>
                  </a:lnTo>
                  <a:lnTo>
                    <a:pt x="12627" y="4480"/>
                  </a:lnTo>
                  <a:lnTo>
                    <a:pt x="13245" y="4403"/>
                  </a:lnTo>
                  <a:lnTo>
                    <a:pt x="13554" y="4364"/>
                  </a:lnTo>
                  <a:lnTo>
                    <a:pt x="13824" y="4287"/>
                  </a:lnTo>
                  <a:close/>
                  <a:moveTo>
                    <a:pt x="14403" y="4248"/>
                  </a:moveTo>
                  <a:lnTo>
                    <a:pt x="15098" y="4596"/>
                  </a:lnTo>
                  <a:lnTo>
                    <a:pt x="15407" y="4789"/>
                  </a:lnTo>
                  <a:lnTo>
                    <a:pt x="15716" y="4982"/>
                  </a:lnTo>
                  <a:lnTo>
                    <a:pt x="15909" y="5137"/>
                  </a:lnTo>
                  <a:lnTo>
                    <a:pt x="16141" y="5368"/>
                  </a:lnTo>
                  <a:lnTo>
                    <a:pt x="16411" y="5677"/>
                  </a:lnTo>
                  <a:lnTo>
                    <a:pt x="16643" y="5986"/>
                  </a:lnTo>
                  <a:lnTo>
                    <a:pt x="16875" y="6334"/>
                  </a:lnTo>
                  <a:lnTo>
                    <a:pt x="16991" y="6681"/>
                  </a:lnTo>
                  <a:lnTo>
                    <a:pt x="16991" y="6836"/>
                  </a:lnTo>
                  <a:lnTo>
                    <a:pt x="16991" y="6990"/>
                  </a:lnTo>
                  <a:lnTo>
                    <a:pt x="16952" y="7106"/>
                  </a:lnTo>
                  <a:lnTo>
                    <a:pt x="16836" y="7222"/>
                  </a:lnTo>
                  <a:lnTo>
                    <a:pt x="16759" y="7299"/>
                  </a:lnTo>
                  <a:lnTo>
                    <a:pt x="16643" y="7338"/>
                  </a:lnTo>
                  <a:lnTo>
                    <a:pt x="16373" y="7338"/>
                  </a:lnTo>
                  <a:lnTo>
                    <a:pt x="16141" y="7222"/>
                  </a:lnTo>
                  <a:lnTo>
                    <a:pt x="15871" y="7029"/>
                  </a:lnTo>
                  <a:lnTo>
                    <a:pt x="15600" y="6797"/>
                  </a:lnTo>
                  <a:lnTo>
                    <a:pt x="15369" y="6565"/>
                  </a:lnTo>
                  <a:lnTo>
                    <a:pt x="15060" y="6141"/>
                  </a:lnTo>
                  <a:lnTo>
                    <a:pt x="14828" y="5716"/>
                  </a:lnTo>
                  <a:lnTo>
                    <a:pt x="14635" y="5252"/>
                  </a:lnTo>
                  <a:lnTo>
                    <a:pt x="14519" y="4750"/>
                  </a:lnTo>
                  <a:lnTo>
                    <a:pt x="14403" y="4248"/>
                  </a:lnTo>
                  <a:close/>
                  <a:moveTo>
                    <a:pt x="11855" y="1"/>
                  </a:moveTo>
                  <a:lnTo>
                    <a:pt x="11584" y="39"/>
                  </a:lnTo>
                  <a:lnTo>
                    <a:pt x="11469" y="117"/>
                  </a:lnTo>
                  <a:lnTo>
                    <a:pt x="11353" y="194"/>
                  </a:lnTo>
                  <a:lnTo>
                    <a:pt x="11160" y="387"/>
                  </a:lnTo>
                  <a:lnTo>
                    <a:pt x="11005" y="619"/>
                  </a:lnTo>
                  <a:lnTo>
                    <a:pt x="10928" y="812"/>
                  </a:lnTo>
                  <a:lnTo>
                    <a:pt x="10928" y="1005"/>
                  </a:lnTo>
                  <a:lnTo>
                    <a:pt x="10928" y="1236"/>
                  </a:lnTo>
                  <a:lnTo>
                    <a:pt x="11005" y="1468"/>
                  </a:lnTo>
                  <a:lnTo>
                    <a:pt x="11082" y="1661"/>
                  </a:lnTo>
                  <a:lnTo>
                    <a:pt x="11198" y="1893"/>
                  </a:lnTo>
                  <a:lnTo>
                    <a:pt x="11546" y="2318"/>
                  </a:lnTo>
                  <a:lnTo>
                    <a:pt x="11932" y="2742"/>
                  </a:lnTo>
                  <a:lnTo>
                    <a:pt x="12395" y="3090"/>
                  </a:lnTo>
                  <a:lnTo>
                    <a:pt x="12859" y="3399"/>
                  </a:lnTo>
                  <a:lnTo>
                    <a:pt x="12859" y="3399"/>
                  </a:lnTo>
                  <a:lnTo>
                    <a:pt x="12048" y="3283"/>
                  </a:lnTo>
                  <a:lnTo>
                    <a:pt x="11198" y="3283"/>
                  </a:lnTo>
                  <a:lnTo>
                    <a:pt x="10387" y="3322"/>
                  </a:lnTo>
                  <a:lnTo>
                    <a:pt x="9615" y="3476"/>
                  </a:lnTo>
                  <a:lnTo>
                    <a:pt x="9654" y="3013"/>
                  </a:lnTo>
                  <a:lnTo>
                    <a:pt x="9654" y="2511"/>
                  </a:lnTo>
                  <a:lnTo>
                    <a:pt x="9615" y="2009"/>
                  </a:lnTo>
                  <a:lnTo>
                    <a:pt x="9538" y="1507"/>
                  </a:lnTo>
                  <a:lnTo>
                    <a:pt x="9075" y="1623"/>
                  </a:lnTo>
                  <a:lnTo>
                    <a:pt x="9152" y="2086"/>
                  </a:lnTo>
                  <a:lnTo>
                    <a:pt x="9152" y="2588"/>
                  </a:lnTo>
                  <a:lnTo>
                    <a:pt x="9152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5" y="3901"/>
                  </a:lnTo>
                  <a:lnTo>
                    <a:pt x="7414" y="4287"/>
                  </a:lnTo>
                  <a:lnTo>
                    <a:pt x="6603" y="4712"/>
                  </a:lnTo>
                  <a:lnTo>
                    <a:pt x="5831" y="5214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5" y="6218"/>
                  </a:lnTo>
                  <a:lnTo>
                    <a:pt x="3823" y="6913"/>
                  </a:lnTo>
                  <a:lnTo>
                    <a:pt x="3089" y="7685"/>
                  </a:lnTo>
                  <a:lnTo>
                    <a:pt x="2394" y="8496"/>
                  </a:lnTo>
                  <a:lnTo>
                    <a:pt x="1738" y="9307"/>
                  </a:lnTo>
                  <a:lnTo>
                    <a:pt x="1081" y="10157"/>
                  </a:lnTo>
                  <a:lnTo>
                    <a:pt x="502" y="10967"/>
                  </a:lnTo>
                  <a:lnTo>
                    <a:pt x="0" y="11778"/>
                  </a:lnTo>
                  <a:lnTo>
                    <a:pt x="348" y="12049"/>
                  </a:lnTo>
                  <a:lnTo>
                    <a:pt x="1545" y="10504"/>
                  </a:lnTo>
                  <a:lnTo>
                    <a:pt x="2742" y="8959"/>
                  </a:lnTo>
                  <a:lnTo>
                    <a:pt x="3360" y="8226"/>
                  </a:lnTo>
                  <a:lnTo>
                    <a:pt x="4016" y="7492"/>
                  </a:lnTo>
                  <a:lnTo>
                    <a:pt x="4711" y="6797"/>
                  </a:lnTo>
                  <a:lnTo>
                    <a:pt x="5483" y="6179"/>
                  </a:lnTo>
                  <a:lnTo>
                    <a:pt x="6256" y="5561"/>
                  </a:lnTo>
                  <a:lnTo>
                    <a:pt x="7105" y="5059"/>
                  </a:lnTo>
                  <a:lnTo>
                    <a:pt x="7993" y="4596"/>
                  </a:lnTo>
                  <a:lnTo>
                    <a:pt x="8457" y="4442"/>
                  </a:lnTo>
                  <a:lnTo>
                    <a:pt x="8920" y="4248"/>
                  </a:lnTo>
                  <a:lnTo>
                    <a:pt x="9422" y="4133"/>
                  </a:lnTo>
                  <a:lnTo>
                    <a:pt x="9885" y="4017"/>
                  </a:lnTo>
                  <a:lnTo>
                    <a:pt x="10387" y="3901"/>
                  </a:lnTo>
                  <a:lnTo>
                    <a:pt x="10851" y="3862"/>
                  </a:lnTo>
                  <a:lnTo>
                    <a:pt x="11353" y="3824"/>
                  </a:lnTo>
                  <a:lnTo>
                    <a:pt x="11855" y="3824"/>
                  </a:lnTo>
                  <a:lnTo>
                    <a:pt x="12357" y="3862"/>
                  </a:lnTo>
                  <a:lnTo>
                    <a:pt x="12859" y="3901"/>
                  </a:lnTo>
                  <a:lnTo>
                    <a:pt x="12318" y="3978"/>
                  </a:lnTo>
                  <a:lnTo>
                    <a:pt x="11855" y="4094"/>
                  </a:lnTo>
                  <a:lnTo>
                    <a:pt x="11391" y="4287"/>
                  </a:lnTo>
                  <a:lnTo>
                    <a:pt x="11198" y="4403"/>
                  </a:lnTo>
                  <a:lnTo>
                    <a:pt x="11005" y="4557"/>
                  </a:lnTo>
                  <a:lnTo>
                    <a:pt x="10851" y="4673"/>
                  </a:lnTo>
                  <a:lnTo>
                    <a:pt x="10696" y="4866"/>
                  </a:lnTo>
                  <a:lnTo>
                    <a:pt x="10542" y="5059"/>
                  </a:lnTo>
                  <a:lnTo>
                    <a:pt x="10465" y="5291"/>
                  </a:lnTo>
                  <a:lnTo>
                    <a:pt x="10387" y="5523"/>
                  </a:lnTo>
                  <a:lnTo>
                    <a:pt x="10387" y="5754"/>
                  </a:lnTo>
                  <a:lnTo>
                    <a:pt x="10426" y="5948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4"/>
                  </a:lnTo>
                  <a:lnTo>
                    <a:pt x="11005" y="6411"/>
                  </a:lnTo>
                  <a:lnTo>
                    <a:pt x="11276" y="6449"/>
                  </a:lnTo>
                  <a:lnTo>
                    <a:pt x="11584" y="6411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3"/>
                  </a:lnTo>
                  <a:lnTo>
                    <a:pt x="13438" y="5484"/>
                  </a:lnTo>
                  <a:lnTo>
                    <a:pt x="13399" y="5523"/>
                  </a:lnTo>
                  <a:lnTo>
                    <a:pt x="13786" y="5716"/>
                  </a:lnTo>
                  <a:lnTo>
                    <a:pt x="14056" y="4866"/>
                  </a:lnTo>
                  <a:lnTo>
                    <a:pt x="14210" y="5407"/>
                  </a:lnTo>
                  <a:lnTo>
                    <a:pt x="14403" y="5909"/>
                  </a:lnTo>
                  <a:lnTo>
                    <a:pt x="14674" y="6411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7" y="7299"/>
                  </a:lnTo>
                  <a:lnTo>
                    <a:pt x="15678" y="7492"/>
                  </a:lnTo>
                  <a:lnTo>
                    <a:pt x="15987" y="7685"/>
                  </a:lnTo>
                  <a:lnTo>
                    <a:pt x="16296" y="7801"/>
                  </a:lnTo>
                  <a:lnTo>
                    <a:pt x="16604" y="7878"/>
                  </a:lnTo>
                  <a:lnTo>
                    <a:pt x="16759" y="7878"/>
                  </a:lnTo>
                  <a:lnTo>
                    <a:pt x="16875" y="7840"/>
                  </a:lnTo>
                  <a:lnTo>
                    <a:pt x="17029" y="7801"/>
                  </a:lnTo>
                  <a:lnTo>
                    <a:pt x="17184" y="7724"/>
                  </a:lnTo>
                  <a:lnTo>
                    <a:pt x="17299" y="7647"/>
                  </a:lnTo>
                  <a:lnTo>
                    <a:pt x="17377" y="7531"/>
                  </a:lnTo>
                  <a:lnTo>
                    <a:pt x="17415" y="7376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5" y="6604"/>
                  </a:lnTo>
                  <a:lnTo>
                    <a:pt x="17299" y="6295"/>
                  </a:lnTo>
                  <a:lnTo>
                    <a:pt x="17184" y="5986"/>
                  </a:lnTo>
                  <a:lnTo>
                    <a:pt x="17029" y="5716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1"/>
                  </a:lnTo>
                  <a:lnTo>
                    <a:pt x="16257" y="4789"/>
                  </a:lnTo>
                  <a:lnTo>
                    <a:pt x="16025" y="4596"/>
                  </a:lnTo>
                  <a:lnTo>
                    <a:pt x="15523" y="4287"/>
                  </a:lnTo>
                  <a:lnTo>
                    <a:pt x="14944" y="4017"/>
                  </a:lnTo>
                  <a:lnTo>
                    <a:pt x="15407" y="3901"/>
                  </a:lnTo>
                  <a:lnTo>
                    <a:pt x="15832" y="3746"/>
                  </a:lnTo>
                  <a:lnTo>
                    <a:pt x="16218" y="3515"/>
                  </a:lnTo>
                  <a:lnTo>
                    <a:pt x="16604" y="3244"/>
                  </a:lnTo>
                  <a:lnTo>
                    <a:pt x="16759" y="3051"/>
                  </a:lnTo>
                  <a:lnTo>
                    <a:pt x="16913" y="2858"/>
                  </a:lnTo>
                  <a:lnTo>
                    <a:pt x="17029" y="2665"/>
                  </a:lnTo>
                  <a:lnTo>
                    <a:pt x="17106" y="2434"/>
                  </a:lnTo>
                  <a:lnTo>
                    <a:pt x="17145" y="2163"/>
                  </a:lnTo>
                  <a:lnTo>
                    <a:pt x="17106" y="1932"/>
                  </a:lnTo>
                  <a:lnTo>
                    <a:pt x="17068" y="1700"/>
                  </a:lnTo>
                  <a:lnTo>
                    <a:pt x="16913" y="1468"/>
                  </a:lnTo>
                  <a:lnTo>
                    <a:pt x="16759" y="1314"/>
                  </a:lnTo>
                  <a:lnTo>
                    <a:pt x="16566" y="1198"/>
                  </a:lnTo>
                  <a:lnTo>
                    <a:pt x="16334" y="1159"/>
                  </a:lnTo>
                  <a:lnTo>
                    <a:pt x="16102" y="1159"/>
                  </a:lnTo>
                  <a:lnTo>
                    <a:pt x="15909" y="1198"/>
                  </a:lnTo>
                  <a:lnTo>
                    <a:pt x="15678" y="1236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5" y="1777"/>
                  </a:lnTo>
                  <a:lnTo>
                    <a:pt x="14596" y="2163"/>
                  </a:lnTo>
                  <a:lnTo>
                    <a:pt x="14326" y="2588"/>
                  </a:lnTo>
                  <a:lnTo>
                    <a:pt x="14094" y="3013"/>
                  </a:lnTo>
                  <a:lnTo>
                    <a:pt x="13940" y="2434"/>
                  </a:lnTo>
                  <a:lnTo>
                    <a:pt x="13747" y="1893"/>
                  </a:lnTo>
                  <a:lnTo>
                    <a:pt x="13515" y="1352"/>
                  </a:lnTo>
                  <a:lnTo>
                    <a:pt x="13168" y="850"/>
                  </a:lnTo>
                  <a:lnTo>
                    <a:pt x="13013" y="657"/>
                  </a:lnTo>
                  <a:lnTo>
                    <a:pt x="12820" y="464"/>
                  </a:lnTo>
                  <a:lnTo>
                    <a:pt x="12588" y="271"/>
                  </a:lnTo>
                  <a:lnTo>
                    <a:pt x="12357" y="117"/>
                  </a:lnTo>
                  <a:lnTo>
                    <a:pt x="12086" y="39"/>
                  </a:lnTo>
                  <a:lnTo>
                    <a:pt x="118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19"/>
            <p:cNvSpPr/>
            <p:nvPr/>
          </p:nvSpPr>
          <p:spPr>
            <a:xfrm>
              <a:off x="4161375" y="2367550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6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6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1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19"/>
            <p:cNvSpPr/>
            <p:nvPr/>
          </p:nvSpPr>
          <p:spPr>
            <a:xfrm>
              <a:off x="4673025" y="2378175"/>
              <a:ext cx="330175" cy="176675"/>
            </a:xfrm>
            <a:custGeom>
              <a:avLst/>
              <a:gdLst/>
              <a:ahLst/>
              <a:cxnLst/>
              <a:rect l="l" t="t" r="r" b="b"/>
              <a:pathLst>
                <a:path w="13207" h="7067" extrusionOk="0">
                  <a:moveTo>
                    <a:pt x="8110" y="309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79"/>
                  </a:lnTo>
                  <a:lnTo>
                    <a:pt x="8728" y="888"/>
                  </a:lnTo>
                  <a:lnTo>
                    <a:pt x="8766" y="1197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7"/>
                  </a:lnTo>
                  <a:lnTo>
                    <a:pt x="8033" y="2858"/>
                  </a:lnTo>
                  <a:lnTo>
                    <a:pt x="6836" y="4711"/>
                  </a:lnTo>
                  <a:lnTo>
                    <a:pt x="6681" y="4711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7"/>
                  </a:lnTo>
                  <a:lnTo>
                    <a:pt x="7453" y="888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09"/>
                  </a:lnTo>
                  <a:close/>
                  <a:moveTo>
                    <a:pt x="5909" y="5406"/>
                  </a:moveTo>
                  <a:lnTo>
                    <a:pt x="4673" y="5831"/>
                  </a:lnTo>
                  <a:lnTo>
                    <a:pt x="3437" y="6217"/>
                  </a:lnTo>
                  <a:lnTo>
                    <a:pt x="2781" y="6372"/>
                  </a:lnTo>
                  <a:lnTo>
                    <a:pt x="2125" y="6526"/>
                  </a:lnTo>
                  <a:lnTo>
                    <a:pt x="1700" y="6565"/>
                  </a:lnTo>
                  <a:lnTo>
                    <a:pt x="1314" y="6603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7"/>
                  </a:lnTo>
                  <a:lnTo>
                    <a:pt x="696" y="6063"/>
                  </a:lnTo>
                  <a:lnTo>
                    <a:pt x="696" y="5908"/>
                  </a:lnTo>
                  <a:lnTo>
                    <a:pt x="734" y="5792"/>
                  </a:lnTo>
                  <a:lnTo>
                    <a:pt x="812" y="5715"/>
                  </a:lnTo>
                  <a:lnTo>
                    <a:pt x="889" y="5677"/>
                  </a:lnTo>
                  <a:lnTo>
                    <a:pt x="1082" y="5599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6"/>
                  </a:lnTo>
                  <a:close/>
                  <a:moveTo>
                    <a:pt x="7067" y="5097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5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8"/>
                  </a:lnTo>
                  <a:lnTo>
                    <a:pt x="12589" y="6024"/>
                  </a:lnTo>
                  <a:lnTo>
                    <a:pt x="12628" y="6179"/>
                  </a:lnTo>
                  <a:lnTo>
                    <a:pt x="12589" y="6526"/>
                  </a:lnTo>
                  <a:lnTo>
                    <a:pt x="12435" y="6603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3"/>
                  </a:lnTo>
                  <a:lnTo>
                    <a:pt x="10929" y="6526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8"/>
                  </a:lnTo>
                  <a:lnTo>
                    <a:pt x="8226" y="5677"/>
                  </a:lnTo>
                  <a:lnTo>
                    <a:pt x="7067" y="5097"/>
                  </a:lnTo>
                  <a:close/>
                  <a:moveTo>
                    <a:pt x="8148" y="0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6"/>
                  </a:lnTo>
                  <a:lnTo>
                    <a:pt x="6681" y="2433"/>
                  </a:lnTo>
                  <a:lnTo>
                    <a:pt x="6527" y="3591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0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7"/>
                  </a:lnTo>
                  <a:lnTo>
                    <a:pt x="1391" y="5175"/>
                  </a:lnTo>
                  <a:lnTo>
                    <a:pt x="1005" y="5213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599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4"/>
                  </a:lnTo>
                  <a:lnTo>
                    <a:pt x="117" y="6449"/>
                  </a:lnTo>
                  <a:lnTo>
                    <a:pt x="232" y="6603"/>
                  </a:lnTo>
                  <a:lnTo>
                    <a:pt x="348" y="6681"/>
                  </a:lnTo>
                  <a:lnTo>
                    <a:pt x="464" y="6796"/>
                  </a:lnTo>
                  <a:lnTo>
                    <a:pt x="773" y="6912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2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5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8"/>
                  </a:lnTo>
                  <a:lnTo>
                    <a:pt x="6758" y="6101"/>
                  </a:lnTo>
                  <a:lnTo>
                    <a:pt x="6836" y="6294"/>
                  </a:lnTo>
                  <a:lnTo>
                    <a:pt x="7106" y="6256"/>
                  </a:lnTo>
                  <a:lnTo>
                    <a:pt x="7106" y="6217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6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6"/>
                  </a:lnTo>
                  <a:lnTo>
                    <a:pt x="11045" y="6951"/>
                  </a:lnTo>
                  <a:lnTo>
                    <a:pt x="11469" y="7028"/>
                  </a:lnTo>
                  <a:lnTo>
                    <a:pt x="11933" y="7067"/>
                  </a:lnTo>
                  <a:lnTo>
                    <a:pt x="12396" y="7028"/>
                  </a:lnTo>
                  <a:lnTo>
                    <a:pt x="12589" y="6990"/>
                  </a:lnTo>
                  <a:lnTo>
                    <a:pt x="12782" y="6912"/>
                  </a:lnTo>
                  <a:lnTo>
                    <a:pt x="12937" y="6796"/>
                  </a:lnTo>
                  <a:lnTo>
                    <a:pt x="13053" y="6681"/>
                  </a:lnTo>
                  <a:lnTo>
                    <a:pt x="13130" y="6526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4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6"/>
                  </a:lnTo>
                  <a:lnTo>
                    <a:pt x="12242" y="5290"/>
                  </a:lnTo>
                  <a:lnTo>
                    <a:pt x="11894" y="5213"/>
                  </a:lnTo>
                  <a:lnTo>
                    <a:pt x="11315" y="5097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1"/>
                  </a:lnTo>
                  <a:lnTo>
                    <a:pt x="8071" y="3514"/>
                  </a:lnTo>
                  <a:lnTo>
                    <a:pt x="8496" y="2858"/>
                  </a:lnTo>
                  <a:lnTo>
                    <a:pt x="8844" y="2201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6"/>
                  </a:lnTo>
                  <a:lnTo>
                    <a:pt x="9075" y="1275"/>
                  </a:lnTo>
                  <a:lnTo>
                    <a:pt x="9037" y="1004"/>
                  </a:lnTo>
                  <a:lnTo>
                    <a:pt x="8959" y="811"/>
                  </a:lnTo>
                  <a:lnTo>
                    <a:pt x="8882" y="579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19"/>
            <p:cNvSpPr/>
            <p:nvPr/>
          </p:nvSpPr>
          <p:spPr>
            <a:xfrm>
              <a:off x="1437100" y="2381075"/>
              <a:ext cx="93675" cy="93650"/>
            </a:xfrm>
            <a:custGeom>
              <a:avLst/>
              <a:gdLst/>
              <a:ahLst/>
              <a:cxnLst/>
              <a:rect l="l" t="t" r="r" b="b"/>
              <a:pathLst>
                <a:path w="3747" h="3746" extrusionOk="0">
                  <a:moveTo>
                    <a:pt x="1584" y="463"/>
                  </a:moveTo>
                  <a:lnTo>
                    <a:pt x="2086" y="541"/>
                  </a:lnTo>
                  <a:lnTo>
                    <a:pt x="2318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5"/>
                  </a:lnTo>
                  <a:lnTo>
                    <a:pt x="3090" y="1197"/>
                  </a:lnTo>
                  <a:lnTo>
                    <a:pt x="3206" y="1429"/>
                  </a:lnTo>
                  <a:lnTo>
                    <a:pt x="3244" y="1699"/>
                  </a:lnTo>
                  <a:lnTo>
                    <a:pt x="3244" y="1969"/>
                  </a:lnTo>
                  <a:lnTo>
                    <a:pt x="3206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7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3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3"/>
                  </a:lnTo>
                  <a:close/>
                  <a:moveTo>
                    <a:pt x="1893" y="0"/>
                  </a:moveTo>
                  <a:lnTo>
                    <a:pt x="1700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4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9" y="579"/>
                  </a:lnTo>
                  <a:lnTo>
                    <a:pt x="425" y="772"/>
                  </a:lnTo>
                  <a:lnTo>
                    <a:pt x="271" y="965"/>
                  </a:lnTo>
                  <a:lnTo>
                    <a:pt x="155" y="1236"/>
                  </a:lnTo>
                  <a:lnTo>
                    <a:pt x="78" y="1467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7" y="2510"/>
                  </a:lnTo>
                  <a:lnTo>
                    <a:pt x="310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8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7" y="3437"/>
                  </a:lnTo>
                  <a:lnTo>
                    <a:pt x="3128" y="3244"/>
                  </a:lnTo>
                  <a:lnTo>
                    <a:pt x="3322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8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5" y="1004"/>
                  </a:lnTo>
                  <a:lnTo>
                    <a:pt x="3322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19"/>
            <p:cNvSpPr/>
            <p:nvPr/>
          </p:nvSpPr>
          <p:spPr>
            <a:xfrm>
              <a:off x="3476925" y="23916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7" y="1159"/>
                  </a:lnTo>
                  <a:lnTo>
                    <a:pt x="1391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6" y="1816"/>
                  </a:lnTo>
                  <a:lnTo>
                    <a:pt x="387" y="1700"/>
                  </a:lnTo>
                  <a:lnTo>
                    <a:pt x="348" y="1584"/>
                  </a:lnTo>
                  <a:lnTo>
                    <a:pt x="387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2" y="1623"/>
                  </a:lnTo>
                  <a:lnTo>
                    <a:pt x="3669" y="1700"/>
                  </a:lnTo>
                  <a:lnTo>
                    <a:pt x="3747" y="1816"/>
                  </a:lnTo>
                  <a:lnTo>
                    <a:pt x="3747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9" y="2356"/>
                  </a:lnTo>
                  <a:lnTo>
                    <a:pt x="3206" y="2434"/>
                  </a:lnTo>
                  <a:lnTo>
                    <a:pt x="3013" y="2395"/>
                  </a:lnTo>
                  <a:lnTo>
                    <a:pt x="2820" y="2356"/>
                  </a:lnTo>
                  <a:lnTo>
                    <a:pt x="2627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1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90" y="1468"/>
                  </a:lnTo>
                  <a:close/>
                  <a:moveTo>
                    <a:pt x="3747" y="4750"/>
                  </a:moveTo>
                  <a:lnTo>
                    <a:pt x="3901" y="4789"/>
                  </a:lnTo>
                  <a:lnTo>
                    <a:pt x="4017" y="4828"/>
                  </a:lnTo>
                  <a:lnTo>
                    <a:pt x="4094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3" y="5368"/>
                  </a:lnTo>
                  <a:lnTo>
                    <a:pt x="4094" y="5484"/>
                  </a:lnTo>
                  <a:lnTo>
                    <a:pt x="3978" y="5600"/>
                  </a:lnTo>
                  <a:lnTo>
                    <a:pt x="3785" y="5754"/>
                  </a:lnTo>
                  <a:lnTo>
                    <a:pt x="3515" y="5870"/>
                  </a:lnTo>
                  <a:lnTo>
                    <a:pt x="3129" y="5870"/>
                  </a:lnTo>
                  <a:lnTo>
                    <a:pt x="2743" y="5793"/>
                  </a:lnTo>
                  <a:lnTo>
                    <a:pt x="2936" y="5368"/>
                  </a:lnTo>
                  <a:lnTo>
                    <a:pt x="3051" y="5214"/>
                  </a:lnTo>
                  <a:lnTo>
                    <a:pt x="3206" y="5021"/>
                  </a:lnTo>
                  <a:lnTo>
                    <a:pt x="3476" y="4866"/>
                  </a:lnTo>
                  <a:lnTo>
                    <a:pt x="3631" y="4789"/>
                  </a:lnTo>
                  <a:lnTo>
                    <a:pt x="3747" y="4750"/>
                  </a:lnTo>
                  <a:close/>
                  <a:moveTo>
                    <a:pt x="1121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3" y="6102"/>
                  </a:lnTo>
                  <a:lnTo>
                    <a:pt x="1430" y="6256"/>
                  </a:lnTo>
                  <a:lnTo>
                    <a:pt x="1237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6" y="6334"/>
                  </a:lnTo>
                  <a:lnTo>
                    <a:pt x="503" y="6179"/>
                  </a:lnTo>
                  <a:lnTo>
                    <a:pt x="426" y="6025"/>
                  </a:lnTo>
                  <a:lnTo>
                    <a:pt x="426" y="5909"/>
                  </a:lnTo>
                  <a:lnTo>
                    <a:pt x="464" y="5754"/>
                  </a:lnTo>
                  <a:lnTo>
                    <a:pt x="580" y="5677"/>
                  </a:lnTo>
                  <a:lnTo>
                    <a:pt x="696" y="5600"/>
                  </a:lnTo>
                  <a:lnTo>
                    <a:pt x="850" y="5523"/>
                  </a:lnTo>
                  <a:close/>
                  <a:moveTo>
                    <a:pt x="5716" y="6218"/>
                  </a:moveTo>
                  <a:lnTo>
                    <a:pt x="5870" y="6334"/>
                  </a:lnTo>
                  <a:lnTo>
                    <a:pt x="5948" y="6411"/>
                  </a:lnTo>
                  <a:lnTo>
                    <a:pt x="5986" y="6527"/>
                  </a:lnTo>
                  <a:lnTo>
                    <a:pt x="6025" y="6681"/>
                  </a:lnTo>
                  <a:lnTo>
                    <a:pt x="5986" y="6797"/>
                  </a:lnTo>
                  <a:lnTo>
                    <a:pt x="5909" y="7067"/>
                  </a:lnTo>
                  <a:lnTo>
                    <a:pt x="5793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1" y="7801"/>
                  </a:lnTo>
                  <a:lnTo>
                    <a:pt x="5059" y="7917"/>
                  </a:lnTo>
                  <a:lnTo>
                    <a:pt x="5098" y="7878"/>
                  </a:lnTo>
                  <a:lnTo>
                    <a:pt x="5021" y="7415"/>
                  </a:lnTo>
                  <a:lnTo>
                    <a:pt x="4982" y="7183"/>
                  </a:lnTo>
                  <a:lnTo>
                    <a:pt x="5021" y="6952"/>
                  </a:lnTo>
                  <a:lnTo>
                    <a:pt x="5137" y="6681"/>
                  </a:lnTo>
                  <a:lnTo>
                    <a:pt x="5214" y="6527"/>
                  </a:lnTo>
                  <a:lnTo>
                    <a:pt x="5330" y="6372"/>
                  </a:lnTo>
                  <a:lnTo>
                    <a:pt x="5446" y="6256"/>
                  </a:lnTo>
                  <a:lnTo>
                    <a:pt x="5600" y="6218"/>
                  </a:lnTo>
                  <a:close/>
                  <a:moveTo>
                    <a:pt x="8960" y="8071"/>
                  </a:moveTo>
                  <a:lnTo>
                    <a:pt x="9153" y="8110"/>
                  </a:lnTo>
                  <a:lnTo>
                    <a:pt x="9268" y="8187"/>
                  </a:lnTo>
                  <a:lnTo>
                    <a:pt x="9346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7" y="9153"/>
                  </a:lnTo>
                  <a:lnTo>
                    <a:pt x="8805" y="9346"/>
                  </a:lnTo>
                  <a:lnTo>
                    <a:pt x="8689" y="9384"/>
                  </a:lnTo>
                  <a:lnTo>
                    <a:pt x="8612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2" y="9346"/>
                  </a:lnTo>
                  <a:lnTo>
                    <a:pt x="8264" y="9346"/>
                  </a:lnTo>
                  <a:lnTo>
                    <a:pt x="8226" y="8960"/>
                  </a:lnTo>
                  <a:lnTo>
                    <a:pt x="8226" y="8766"/>
                  </a:lnTo>
                  <a:lnTo>
                    <a:pt x="8264" y="8573"/>
                  </a:lnTo>
                  <a:lnTo>
                    <a:pt x="8342" y="8342"/>
                  </a:lnTo>
                  <a:lnTo>
                    <a:pt x="8496" y="8187"/>
                  </a:lnTo>
                  <a:lnTo>
                    <a:pt x="8728" y="8110"/>
                  </a:lnTo>
                  <a:lnTo>
                    <a:pt x="8844" y="8071"/>
                  </a:lnTo>
                  <a:close/>
                  <a:moveTo>
                    <a:pt x="4944" y="8380"/>
                  </a:moveTo>
                  <a:lnTo>
                    <a:pt x="4944" y="8419"/>
                  </a:lnTo>
                  <a:lnTo>
                    <a:pt x="4751" y="8805"/>
                  </a:lnTo>
                  <a:lnTo>
                    <a:pt x="4596" y="8960"/>
                  </a:lnTo>
                  <a:lnTo>
                    <a:pt x="4442" y="9153"/>
                  </a:lnTo>
                  <a:lnTo>
                    <a:pt x="4210" y="9307"/>
                  </a:lnTo>
                  <a:lnTo>
                    <a:pt x="3940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9" y="9346"/>
                  </a:lnTo>
                  <a:lnTo>
                    <a:pt x="3322" y="9191"/>
                  </a:lnTo>
                  <a:lnTo>
                    <a:pt x="3322" y="9075"/>
                  </a:lnTo>
                  <a:lnTo>
                    <a:pt x="3322" y="8960"/>
                  </a:lnTo>
                  <a:lnTo>
                    <a:pt x="3399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5" y="8458"/>
                  </a:lnTo>
                  <a:lnTo>
                    <a:pt x="4055" y="8380"/>
                  </a:lnTo>
                  <a:lnTo>
                    <a:pt x="4326" y="8380"/>
                  </a:lnTo>
                  <a:lnTo>
                    <a:pt x="4905" y="8419"/>
                  </a:lnTo>
                  <a:lnTo>
                    <a:pt x="4944" y="8380"/>
                  </a:lnTo>
                  <a:close/>
                  <a:moveTo>
                    <a:pt x="7994" y="10002"/>
                  </a:moveTo>
                  <a:lnTo>
                    <a:pt x="7956" y="10195"/>
                  </a:lnTo>
                  <a:lnTo>
                    <a:pt x="7917" y="10350"/>
                  </a:lnTo>
                  <a:lnTo>
                    <a:pt x="7840" y="10543"/>
                  </a:lnTo>
                  <a:lnTo>
                    <a:pt x="7724" y="10697"/>
                  </a:lnTo>
                  <a:lnTo>
                    <a:pt x="7608" y="10813"/>
                  </a:lnTo>
                  <a:lnTo>
                    <a:pt x="7492" y="10929"/>
                  </a:lnTo>
                  <a:lnTo>
                    <a:pt x="7338" y="11045"/>
                  </a:lnTo>
                  <a:lnTo>
                    <a:pt x="7145" y="11083"/>
                  </a:lnTo>
                  <a:lnTo>
                    <a:pt x="6952" y="11122"/>
                  </a:lnTo>
                  <a:lnTo>
                    <a:pt x="6797" y="11083"/>
                  </a:lnTo>
                  <a:lnTo>
                    <a:pt x="6720" y="11045"/>
                  </a:lnTo>
                  <a:lnTo>
                    <a:pt x="6681" y="10967"/>
                  </a:lnTo>
                  <a:lnTo>
                    <a:pt x="6643" y="10890"/>
                  </a:lnTo>
                  <a:lnTo>
                    <a:pt x="6604" y="10813"/>
                  </a:lnTo>
                  <a:lnTo>
                    <a:pt x="6643" y="10620"/>
                  </a:lnTo>
                  <a:lnTo>
                    <a:pt x="6720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2" y="10157"/>
                  </a:lnTo>
                  <a:lnTo>
                    <a:pt x="7492" y="10079"/>
                  </a:lnTo>
                  <a:lnTo>
                    <a:pt x="7724" y="10041"/>
                  </a:lnTo>
                  <a:lnTo>
                    <a:pt x="7994" y="10002"/>
                  </a:lnTo>
                  <a:close/>
                  <a:moveTo>
                    <a:pt x="2202" y="1"/>
                  </a:moveTo>
                  <a:lnTo>
                    <a:pt x="2009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1" y="812"/>
                  </a:lnTo>
                  <a:lnTo>
                    <a:pt x="1237" y="773"/>
                  </a:lnTo>
                  <a:lnTo>
                    <a:pt x="1043" y="735"/>
                  </a:lnTo>
                  <a:lnTo>
                    <a:pt x="696" y="735"/>
                  </a:lnTo>
                  <a:lnTo>
                    <a:pt x="541" y="812"/>
                  </a:lnTo>
                  <a:lnTo>
                    <a:pt x="387" y="889"/>
                  </a:lnTo>
                  <a:lnTo>
                    <a:pt x="233" y="1005"/>
                  </a:lnTo>
                  <a:lnTo>
                    <a:pt x="117" y="1159"/>
                  </a:lnTo>
                  <a:lnTo>
                    <a:pt x="39" y="1314"/>
                  </a:lnTo>
                  <a:lnTo>
                    <a:pt x="1" y="1468"/>
                  </a:lnTo>
                  <a:lnTo>
                    <a:pt x="1" y="1623"/>
                  </a:lnTo>
                  <a:lnTo>
                    <a:pt x="1" y="1777"/>
                  </a:lnTo>
                  <a:lnTo>
                    <a:pt x="78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6" y="2279"/>
                  </a:lnTo>
                  <a:lnTo>
                    <a:pt x="580" y="2356"/>
                  </a:lnTo>
                  <a:lnTo>
                    <a:pt x="735" y="2395"/>
                  </a:lnTo>
                  <a:lnTo>
                    <a:pt x="1043" y="2434"/>
                  </a:lnTo>
                  <a:lnTo>
                    <a:pt x="1391" y="2395"/>
                  </a:lnTo>
                  <a:lnTo>
                    <a:pt x="1700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9" y="4635"/>
                  </a:lnTo>
                  <a:lnTo>
                    <a:pt x="1777" y="5021"/>
                  </a:lnTo>
                  <a:lnTo>
                    <a:pt x="1893" y="5368"/>
                  </a:lnTo>
                  <a:lnTo>
                    <a:pt x="1584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3" y="5252"/>
                  </a:lnTo>
                  <a:lnTo>
                    <a:pt x="387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8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8" y="6218"/>
                  </a:lnTo>
                  <a:lnTo>
                    <a:pt x="155" y="6334"/>
                  </a:lnTo>
                  <a:lnTo>
                    <a:pt x="233" y="6450"/>
                  </a:lnTo>
                  <a:lnTo>
                    <a:pt x="348" y="6565"/>
                  </a:lnTo>
                  <a:lnTo>
                    <a:pt x="503" y="6643"/>
                  </a:lnTo>
                  <a:lnTo>
                    <a:pt x="657" y="6720"/>
                  </a:lnTo>
                  <a:lnTo>
                    <a:pt x="812" y="6758"/>
                  </a:lnTo>
                  <a:lnTo>
                    <a:pt x="1121" y="6758"/>
                  </a:lnTo>
                  <a:lnTo>
                    <a:pt x="1430" y="6681"/>
                  </a:lnTo>
                  <a:lnTo>
                    <a:pt x="1700" y="6527"/>
                  </a:lnTo>
                  <a:lnTo>
                    <a:pt x="1932" y="6295"/>
                  </a:lnTo>
                  <a:lnTo>
                    <a:pt x="2125" y="6063"/>
                  </a:lnTo>
                  <a:lnTo>
                    <a:pt x="2395" y="6527"/>
                  </a:lnTo>
                  <a:lnTo>
                    <a:pt x="2743" y="6990"/>
                  </a:lnTo>
                  <a:lnTo>
                    <a:pt x="3129" y="7376"/>
                  </a:lnTo>
                  <a:lnTo>
                    <a:pt x="3592" y="7762"/>
                  </a:lnTo>
                  <a:lnTo>
                    <a:pt x="4017" y="7994"/>
                  </a:lnTo>
                  <a:lnTo>
                    <a:pt x="3824" y="8033"/>
                  </a:lnTo>
                  <a:lnTo>
                    <a:pt x="3631" y="8110"/>
                  </a:lnTo>
                  <a:lnTo>
                    <a:pt x="3438" y="8187"/>
                  </a:lnTo>
                  <a:lnTo>
                    <a:pt x="3283" y="8342"/>
                  </a:lnTo>
                  <a:lnTo>
                    <a:pt x="3167" y="8458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6" y="8882"/>
                  </a:lnTo>
                  <a:lnTo>
                    <a:pt x="2897" y="9075"/>
                  </a:lnTo>
                  <a:lnTo>
                    <a:pt x="2936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2" y="9770"/>
                  </a:lnTo>
                  <a:lnTo>
                    <a:pt x="3515" y="9848"/>
                  </a:lnTo>
                  <a:lnTo>
                    <a:pt x="3708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9" y="9770"/>
                  </a:lnTo>
                  <a:lnTo>
                    <a:pt x="4403" y="9693"/>
                  </a:lnTo>
                  <a:lnTo>
                    <a:pt x="4673" y="9461"/>
                  </a:lnTo>
                  <a:lnTo>
                    <a:pt x="4905" y="9153"/>
                  </a:lnTo>
                  <a:lnTo>
                    <a:pt x="5098" y="8844"/>
                  </a:lnTo>
                  <a:lnTo>
                    <a:pt x="5214" y="8496"/>
                  </a:lnTo>
                  <a:lnTo>
                    <a:pt x="6527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6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5" y="9809"/>
                  </a:lnTo>
                  <a:lnTo>
                    <a:pt x="6797" y="9963"/>
                  </a:lnTo>
                  <a:lnTo>
                    <a:pt x="6643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5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5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6" y="11508"/>
                  </a:lnTo>
                  <a:lnTo>
                    <a:pt x="7029" y="11508"/>
                  </a:lnTo>
                  <a:lnTo>
                    <a:pt x="7222" y="11469"/>
                  </a:lnTo>
                  <a:lnTo>
                    <a:pt x="7415" y="11392"/>
                  </a:lnTo>
                  <a:lnTo>
                    <a:pt x="7569" y="11315"/>
                  </a:lnTo>
                  <a:lnTo>
                    <a:pt x="7724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10" y="10697"/>
                  </a:lnTo>
                  <a:lnTo>
                    <a:pt x="8226" y="10465"/>
                  </a:lnTo>
                  <a:lnTo>
                    <a:pt x="8264" y="10234"/>
                  </a:lnTo>
                  <a:lnTo>
                    <a:pt x="8303" y="9963"/>
                  </a:lnTo>
                  <a:lnTo>
                    <a:pt x="8342" y="9925"/>
                  </a:lnTo>
                  <a:lnTo>
                    <a:pt x="8728" y="10272"/>
                  </a:lnTo>
                  <a:lnTo>
                    <a:pt x="9075" y="10659"/>
                  </a:lnTo>
                  <a:lnTo>
                    <a:pt x="9346" y="11122"/>
                  </a:lnTo>
                  <a:lnTo>
                    <a:pt x="9462" y="11354"/>
                  </a:lnTo>
                  <a:lnTo>
                    <a:pt x="9539" y="11585"/>
                  </a:lnTo>
                  <a:lnTo>
                    <a:pt x="9655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5" y="12937"/>
                  </a:lnTo>
                  <a:lnTo>
                    <a:pt x="9577" y="13284"/>
                  </a:lnTo>
                  <a:lnTo>
                    <a:pt x="9462" y="13593"/>
                  </a:lnTo>
                  <a:lnTo>
                    <a:pt x="9191" y="14211"/>
                  </a:lnTo>
                  <a:lnTo>
                    <a:pt x="9153" y="14288"/>
                  </a:lnTo>
                  <a:lnTo>
                    <a:pt x="9153" y="14327"/>
                  </a:lnTo>
                  <a:lnTo>
                    <a:pt x="9230" y="14404"/>
                  </a:lnTo>
                  <a:lnTo>
                    <a:pt x="9307" y="14443"/>
                  </a:lnTo>
                  <a:lnTo>
                    <a:pt x="9423" y="14404"/>
                  </a:lnTo>
                  <a:lnTo>
                    <a:pt x="9577" y="14250"/>
                  </a:lnTo>
                  <a:lnTo>
                    <a:pt x="9732" y="14057"/>
                  </a:lnTo>
                  <a:lnTo>
                    <a:pt x="9848" y="13902"/>
                  </a:lnTo>
                  <a:lnTo>
                    <a:pt x="9925" y="13671"/>
                  </a:lnTo>
                  <a:lnTo>
                    <a:pt x="10079" y="13246"/>
                  </a:lnTo>
                  <a:lnTo>
                    <a:pt x="10118" y="12782"/>
                  </a:lnTo>
                  <a:lnTo>
                    <a:pt x="10118" y="12319"/>
                  </a:lnTo>
                  <a:lnTo>
                    <a:pt x="10041" y="11856"/>
                  </a:lnTo>
                  <a:lnTo>
                    <a:pt x="9925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7" y="10272"/>
                  </a:lnTo>
                  <a:lnTo>
                    <a:pt x="9037" y="9963"/>
                  </a:lnTo>
                  <a:lnTo>
                    <a:pt x="8728" y="9693"/>
                  </a:lnTo>
                  <a:lnTo>
                    <a:pt x="8960" y="9577"/>
                  </a:lnTo>
                  <a:lnTo>
                    <a:pt x="9230" y="9423"/>
                  </a:lnTo>
                  <a:lnTo>
                    <a:pt x="9462" y="9191"/>
                  </a:lnTo>
                  <a:lnTo>
                    <a:pt x="9616" y="8921"/>
                  </a:lnTo>
                  <a:lnTo>
                    <a:pt x="9732" y="8612"/>
                  </a:lnTo>
                  <a:lnTo>
                    <a:pt x="9732" y="8496"/>
                  </a:lnTo>
                  <a:lnTo>
                    <a:pt x="9732" y="8342"/>
                  </a:lnTo>
                  <a:lnTo>
                    <a:pt x="9693" y="8187"/>
                  </a:lnTo>
                  <a:lnTo>
                    <a:pt x="9616" y="8071"/>
                  </a:lnTo>
                  <a:lnTo>
                    <a:pt x="9500" y="7956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7" y="7724"/>
                  </a:lnTo>
                  <a:lnTo>
                    <a:pt x="8689" y="7724"/>
                  </a:lnTo>
                  <a:lnTo>
                    <a:pt x="8535" y="7762"/>
                  </a:lnTo>
                  <a:lnTo>
                    <a:pt x="8380" y="7840"/>
                  </a:lnTo>
                  <a:lnTo>
                    <a:pt x="8226" y="7956"/>
                  </a:lnTo>
                  <a:lnTo>
                    <a:pt x="8110" y="8071"/>
                  </a:lnTo>
                  <a:lnTo>
                    <a:pt x="7956" y="8264"/>
                  </a:lnTo>
                  <a:lnTo>
                    <a:pt x="7878" y="8535"/>
                  </a:lnTo>
                  <a:lnTo>
                    <a:pt x="7840" y="8766"/>
                  </a:lnTo>
                  <a:lnTo>
                    <a:pt x="7840" y="9037"/>
                  </a:lnTo>
                  <a:lnTo>
                    <a:pt x="7222" y="8766"/>
                  </a:lnTo>
                  <a:lnTo>
                    <a:pt x="6643" y="8496"/>
                  </a:lnTo>
                  <a:lnTo>
                    <a:pt x="5368" y="8033"/>
                  </a:lnTo>
                  <a:lnTo>
                    <a:pt x="5639" y="7878"/>
                  </a:lnTo>
                  <a:lnTo>
                    <a:pt x="5870" y="7685"/>
                  </a:lnTo>
                  <a:lnTo>
                    <a:pt x="6063" y="7454"/>
                  </a:lnTo>
                  <a:lnTo>
                    <a:pt x="6218" y="7183"/>
                  </a:lnTo>
                  <a:lnTo>
                    <a:pt x="6334" y="6874"/>
                  </a:lnTo>
                  <a:lnTo>
                    <a:pt x="6334" y="6720"/>
                  </a:lnTo>
                  <a:lnTo>
                    <a:pt x="6334" y="6527"/>
                  </a:lnTo>
                  <a:lnTo>
                    <a:pt x="6334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5" y="5948"/>
                  </a:lnTo>
                  <a:lnTo>
                    <a:pt x="5870" y="5870"/>
                  </a:lnTo>
                  <a:lnTo>
                    <a:pt x="5716" y="5832"/>
                  </a:lnTo>
                  <a:lnTo>
                    <a:pt x="5561" y="5870"/>
                  </a:lnTo>
                  <a:lnTo>
                    <a:pt x="5407" y="5909"/>
                  </a:lnTo>
                  <a:lnTo>
                    <a:pt x="5253" y="5986"/>
                  </a:lnTo>
                  <a:lnTo>
                    <a:pt x="5137" y="6063"/>
                  </a:lnTo>
                  <a:lnTo>
                    <a:pt x="4905" y="6334"/>
                  </a:lnTo>
                  <a:lnTo>
                    <a:pt x="4751" y="6643"/>
                  </a:lnTo>
                  <a:lnTo>
                    <a:pt x="4635" y="7029"/>
                  </a:lnTo>
                  <a:lnTo>
                    <a:pt x="4635" y="7222"/>
                  </a:lnTo>
                  <a:lnTo>
                    <a:pt x="4635" y="7415"/>
                  </a:lnTo>
                  <a:lnTo>
                    <a:pt x="4635" y="7608"/>
                  </a:lnTo>
                  <a:lnTo>
                    <a:pt x="4712" y="7762"/>
                  </a:lnTo>
                  <a:lnTo>
                    <a:pt x="4094" y="7454"/>
                  </a:lnTo>
                  <a:lnTo>
                    <a:pt x="3824" y="7299"/>
                  </a:lnTo>
                  <a:lnTo>
                    <a:pt x="3553" y="7106"/>
                  </a:lnTo>
                  <a:lnTo>
                    <a:pt x="3322" y="6874"/>
                  </a:lnTo>
                  <a:lnTo>
                    <a:pt x="3090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2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3" y="5986"/>
                  </a:lnTo>
                  <a:lnTo>
                    <a:pt x="4249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9" y="5407"/>
                  </a:lnTo>
                  <a:lnTo>
                    <a:pt x="4557" y="5214"/>
                  </a:lnTo>
                  <a:lnTo>
                    <a:pt x="4519" y="5059"/>
                  </a:lnTo>
                  <a:lnTo>
                    <a:pt x="4480" y="4866"/>
                  </a:lnTo>
                  <a:lnTo>
                    <a:pt x="4403" y="4712"/>
                  </a:lnTo>
                  <a:lnTo>
                    <a:pt x="4287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1" y="4364"/>
                  </a:lnTo>
                  <a:lnTo>
                    <a:pt x="3708" y="4364"/>
                  </a:lnTo>
                  <a:lnTo>
                    <a:pt x="3553" y="4403"/>
                  </a:lnTo>
                  <a:lnTo>
                    <a:pt x="3399" y="4442"/>
                  </a:lnTo>
                  <a:lnTo>
                    <a:pt x="3245" y="4519"/>
                  </a:lnTo>
                  <a:lnTo>
                    <a:pt x="3090" y="4635"/>
                  </a:lnTo>
                  <a:lnTo>
                    <a:pt x="2820" y="4905"/>
                  </a:lnTo>
                  <a:lnTo>
                    <a:pt x="2588" y="5214"/>
                  </a:lnTo>
                  <a:lnTo>
                    <a:pt x="2434" y="5561"/>
                  </a:lnTo>
                  <a:lnTo>
                    <a:pt x="2395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6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5" y="2318"/>
                  </a:lnTo>
                  <a:lnTo>
                    <a:pt x="2356" y="2511"/>
                  </a:lnTo>
                  <a:lnTo>
                    <a:pt x="2588" y="2627"/>
                  </a:lnTo>
                  <a:lnTo>
                    <a:pt x="2820" y="2743"/>
                  </a:lnTo>
                  <a:lnTo>
                    <a:pt x="3129" y="2781"/>
                  </a:lnTo>
                  <a:lnTo>
                    <a:pt x="3283" y="2743"/>
                  </a:lnTo>
                  <a:lnTo>
                    <a:pt x="3476" y="2704"/>
                  </a:lnTo>
                  <a:lnTo>
                    <a:pt x="3631" y="2627"/>
                  </a:lnTo>
                  <a:lnTo>
                    <a:pt x="3785" y="2549"/>
                  </a:lnTo>
                  <a:lnTo>
                    <a:pt x="3901" y="2434"/>
                  </a:lnTo>
                  <a:lnTo>
                    <a:pt x="4017" y="2279"/>
                  </a:lnTo>
                  <a:lnTo>
                    <a:pt x="4094" y="2125"/>
                  </a:lnTo>
                  <a:lnTo>
                    <a:pt x="4133" y="1970"/>
                  </a:lnTo>
                  <a:lnTo>
                    <a:pt x="4094" y="1777"/>
                  </a:lnTo>
                  <a:lnTo>
                    <a:pt x="4055" y="1623"/>
                  </a:lnTo>
                  <a:lnTo>
                    <a:pt x="4017" y="1507"/>
                  </a:lnTo>
                  <a:lnTo>
                    <a:pt x="3901" y="1352"/>
                  </a:lnTo>
                  <a:lnTo>
                    <a:pt x="3785" y="1237"/>
                  </a:lnTo>
                  <a:lnTo>
                    <a:pt x="3631" y="1159"/>
                  </a:lnTo>
                  <a:lnTo>
                    <a:pt x="3515" y="1121"/>
                  </a:lnTo>
                  <a:lnTo>
                    <a:pt x="3322" y="1082"/>
                  </a:lnTo>
                  <a:lnTo>
                    <a:pt x="3167" y="1043"/>
                  </a:lnTo>
                  <a:lnTo>
                    <a:pt x="3013" y="1082"/>
                  </a:lnTo>
                  <a:lnTo>
                    <a:pt x="2743" y="1159"/>
                  </a:lnTo>
                  <a:lnTo>
                    <a:pt x="2472" y="1314"/>
                  </a:lnTo>
                  <a:lnTo>
                    <a:pt x="2241" y="1545"/>
                  </a:lnTo>
                  <a:lnTo>
                    <a:pt x="2511" y="78"/>
                  </a:lnTo>
                  <a:lnTo>
                    <a:pt x="220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19"/>
            <p:cNvSpPr/>
            <p:nvPr/>
          </p:nvSpPr>
          <p:spPr>
            <a:xfrm>
              <a:off x="3971200" y="23945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4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2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19"/>
            <p:cNvSpPr/>
            <p:nvPr/>
          </p:nvSpPr>
          <p:spPr>
            <a:xfrm>
              <a:off x="591450" y="23984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8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0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19"/>
            <p:cNvSpPr/>
            <p:nvPr/>
          </p:nvSpPr>
          <p:spPr>
            <a:xfrm>
              <a:off x="456275" y="23994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80"/>
                  </a:lnTo>
                  <a:lnTo>
                    <a:pt x="12280" y="657"/>
                  </a:lnTo>
                  <a:lnTo>
                    <a:pt x="12628" y="850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54"/>
                  </a:lnTo>
                  <a:lnTo>
                    <a:pt x="13478" y="2240"/>
                  </a:lnTo>
                  <a:lnTo>
                    <a:pt x="13632" y="2665"/>
                  </a:lnTo>
                  <a:lnTo>
                    <a:pt x="13825" y="3438"/>
                  </a:lnTo>
                  <a:lnTo>
                    <a:pt x="13825" y="3438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472"/>
                  </a:lnTo>
                  <a:lnTo>
                    <a:pt x="12010" y="2125"/>
                  </a:lnTo>
                  <a:lnTo>
                    <a:pt x="11817" y="1932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734"/>
                  </a:lnTo>
                  <a:lnTo>
                    <a:pt x="11740" y="619"/>
                  </a:lnTo>
                  <a:lnTo>
                    <a:pt x="11856" y="541"/>
                  </a:lnTo>
                  <a:lnTo>
                    <a:pt x="11972" y="503"/>
                  </a:lnTo>
                  <a:close/>
                  <a:moveTo>
                    <a:pt x="16219" y="1584"/>
                  </a:moveTo>
                  <a:lnTo>
                    <a:pt x="16296" y="1623"/>
                  </a:lnTo>
                  <a:lnTo>
                    <a:pt x="16412" y="1661"/>
                  </a:lnTo>
                  <a:lnTo>
                    <a:pt x="16490" y="1738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7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661"/>
                  </a:lnTo>
                  <a:lnTo>
                    <a:pt x="16103" y="1623"/>
                  </a:lnTo>
                  <a:lnTo>
                    <a:pt x="16219" y="1584"/>
                  </a:lnTo>
                  <a:close/>
                  <a:moveTo>
                    <a:pt x="13825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9"/>
                  </a:lnTo>
                  <a:lnTo>
                    <a:pt x="10890" y="5445"/>
                  </a:lnTo>
                  <a:lnTo>
                    <a:pt x="10968" y="5252"/>
                  </a:lnTo>
                  <a:lnTo>
                    <a:pt x="11122" y="5098"/>
                  </a:lnTo>
                  <a:lnTo>
                    <a:pt x="11277" y="4943"/>
                  </a:lnTo>
                  <a:lnTo>
                    <a:pt x="11547" y="4750"/>
                  </a:lnTo>
                  <a:lnTo>
                    <a:pt x="11817" y="4635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25" y="4287"/>
                  </a:lnTo>
                  <a:close/>
                  <a:moveTo>
                    <a:pt x="14404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7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44" y="5986"/>
                  </a:lnTo>
                  <a:lnTo>
                    <a:pt x="16876" y="6334"/>
                  </a:lnTo>
                  <a:lnTo>
                    <a:pt x="16992" y="6681"/>
                  </a:lnTo>
                  <a:lnTo>
                    <a:pt x="16992" y="6836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8"/>
                  </a:lnTo>
                  <a:lnTo>
                    <a:pt x="16374" y="7338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370" y="6565"/>
                  </a:lnTo>
                  <a:lnTo>
                    <a:pt x="15061" y="6141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06" y="619"/>
                  </a:lnTo>
                  <a:lnTo>
                    <a:pt x="10929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33" y="2742"/>
                  </a:lnTo>
                  <a:lnTo>
                    <a:pt x="12396" y="3090"/>
                  </a:lnTo>
                  <a:lnTo>
                    <a:pt x="12860" y="3399"/>
                  </a:lnTo>
                  <a:lnTo>
                    <a:pt x="12860" y="3399"/>
                  </a:lnTo>
                  <a:lnTo>
                    <a:pt x="12049" y="3283"/>
                  </a:lnTo>
                  <a:lnTo>
                    <a:pt x="11199" y="3283"/>
                  </a:lnTo>
                  <a:lnTo>
                    <a:pt x="10388" y="3322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623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082" y="10156"/>
                  </a:lnTo>
                  <a:lnTo>
                    <a:pt x="503" y="10967"/>
                  </a:lnTo>
                  <a:lnTo>
                    <a:pt x="1" y="11778"/>
                  </a:lnTo>
                  <a:lnTo>
                    <a:pt x="348" y="12049"/>
                  </a:lnTo>
                  <a:lnTo>
                    <a:pt x="1546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79"/>
                  </a:lnTo>
                  <a:lnTo>
                    <a:pt x="6257" y="5561"/>
                  </a:lnTo>
                  <a:lnTo>
                    <a:pt x="7106" y="5059"/>
                  </a:lnTo>
                  <a:lnTo>
                    <a:pt x="7994" y="4596"/>
                  </a:lnTo>
                  <a:lnTo>
                    <a:pt x="8458" y="4441"/>
                  </a:lnTo>
                  <a:lnTo>
                    <a:pt x="8921" y="4248"/>
                  </a:lnTo>
                  <a:lnTo>
                    <a:pt x="9423" y="4133"/>
                  </a:lnTo>
                  <a:lnTo>
                    <a:pt x="9886" y="4017"/>
                  </a:lnTo>
                  <a:lnTo>
                    <a:pt x="10388" y="3901"/>
                  </a:lnTo>
                  <a:lnTo>
                    <a:pt x="10852" y="3862"/>
                  </a:lnTo>
                  <a:lnTo>
                    <a:pt x="11354" y="3824"/>
                  </a:lnTo>
                  <a:lnTo>
                    <a:pt x="11856" y="3824"/>
                  </a:lnTo>
                  <a:lnTo>
                    <a:pt x="12358" y="3862"/>
                  </a:lnTo>
                  <a:lnTo>
                    <a:pt x="12860" y="3901"/>
                  </a:lnTo>
                  <a:lnTo>
                    <a:pt x="12319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47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4"/>
                  </a:lnTo>
                  <a:lnTo>
                    <a:pt x="11006" y="6411"/>
                  </a:lnTo>
                  <a:lnTo>
                    <a:pt x="11277" y="6449"/>
                  </a:lnTo>
                  <a:lnTo>
                    <a:pt x="11585" y="6411"/>
                  </a:lnTo>
                  <a:lnTo>
                    <a:pt x="11856" y="6372"/>
                  </a:lnTo>
                  <a:lnTo>
                    <a:pt x="12165" y="6256"/>
                  </a:lnTo>
                  <a:lnTo>
                    <a:pt x="12628" y="6063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760" y="7878"/>
                  </a:lnTo>
                  <a:lnTo>
                    <a:pt x="16876" y="7840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7"/>
                  </a:lnTo>
                  <a:lnTo>
                    <a:pt x="17378" y="7531"/>
                  </a:lnTo>
                  <a:lnTo>
                    <a:pt x="17416" y="7376"/>
                  </a:lnTo>
                  <a:lnTo>
                    <a:pt x="17455" y="7260"/>
                  </a:lnTo>
                  <a:lnTo>
                    <a:pt x="17493" y="6951"/>
                  </a:lnTo>
                  <a:lnTo>
                    <a:pt x="17416" y="6604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4"/>
                  </a:lnTo>
                  <a:lnTo>
                    <a:pt x="17146" y="2163"/>
                  </a:lnTo>
                  <a:lnTo>
                    <a:pt x="17107" y="1932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36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41" y="2434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19"/>
            <p:cNvSpPr/>
            <p:nvPr/>
          </p:nvSpPr>
          <p:spPr>
            <a:xfrm>
              <a:off x="5396100" y="24418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4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2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6" y="9153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3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7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5"/>
                  </a:lnTo>
                  <a:lnTo>
                    <a:pt x="695" y="735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4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50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3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9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6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8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2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4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7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19"/>
            <p:cNvSpPr/>
            <p:nvPr/>
          </p:nvSpPr>
          <p:spPr>
            <a:xfrm>
              <a:off x="4094775" y="2444775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4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5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19"/>
            <p:cNvSpPr/>
            <p:nvPr/>
          </p:nvSpPr>
          <p:spPr>
            <a:xfrm>
              <a:off x="6880825" y="24872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5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40" y="4943"/>
                  </a:lnTo>
                  <a:lnTo>
                    <a:pt x="155" y="4943"/>
                  </a:lnTo>
                  <a:lnTo>
                    <a:pt x="542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9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19"/>
            <p:cNvSpPr/>
            <p:nvPr/>
          </p:nvSpPr>
          <p:spPr>
            <a:xfrm>
              <a:off x="4037825" y="2489175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3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3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69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7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9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5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19"/>
            <p:cNvSpPr/>
            <p:nvPr/>
          </p:nvSpPr>
          <p:spPr>
            <a:xfrm>
              <a:off x="6829675" y="24891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580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9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9"/>
                  </a:lnTo>
                  <a:lnTo>
                    <a:pt x="78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8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4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6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19"/>
            <p:cNvSpPr/>
            <p:nvPr/>
          </p:nvSpPr>
          <p:spPr>
            <a:xfrm>
              <a:off x="2130250" y="2495950"/>
              <a:ext cx="246175" cy="107175"/>
            </a:xfrm>
            <a:custGeom>
              <a:avLst/>
              <a:gdLst/>
              <a:ahLst/>
              <a:cxnLst/>
              <a:rect l="l" t="t" r="r" b="b"/>
              <a:pathLst>
                <a:path w="9847" h="4287" extrusionOk="0">
                  <a:moveTo>
                    <a:pt x="8882" y="2742"/>
                  </a:moveTo>
                  <a:lnTo>
                    <a:pt x="9113" y="2819"/>
                  </a:lnTo>
                  <a:lnTo>
                    <a:pt x="9229" y="2896"/>
                  </a:lnTo>
                  <a:lnTo>
                    <a:pt x="9306" y="3012"/>
                  </a:lnTo>
                  <a:lnTo>
                    <a:pt x="9384" y="3089"/>
                  </a:lnTo>
                  <a:lnTo>
                    <a:pt x="9384" y="3205"/>
                  </a:lnTo>
                  <a:lnTo>
                    <a:pt x="9422" y="3321"/>
                  </a:lnTo>
                  <a:lnTo>
                    <a:pt x="9384" y="3437"/>
                  </a:lnTo>
                  <a:lnTo>
                    <a:pt x="9268" y="3630"/>
                  </a:lnTo>
                  <a:lnTo>
                    <a:pt x="9113" y="3785"/>
                  </a:lnTo>
                  <a:lnTo>
                    <a:pt x="8920" y="3862"/>
                  </a:lnTo>
                  <a:lnTo>
                    <a:pt x="8727" y="3862"/>
                  </a:lnTo>
                  <a:lnTo>
                    <a:pt x="8573" y="3785"/>
                  </a:lnTo>
                  <a:lnTo>
                    <a:pt x="8418" y="3630"/>
                  </a:lnTo>
                  <a:lnTo>
                    <a:pt x="8302" y="3437"/>
                  </a:lnTo>
                  <a:lnTo>
                    <a:pt x="8302" y="3244"/>
                  </a:lnTo>
                  <a:lnTo>
                    <a:pt x="8341" y="3051"/>
                  </a:lnTo>
                  <a:lnTo>
                    <a:pt x="8380" y="2858"/>
                  </a:lnTo>
                  <a:lnTo>
                    <a:pt x="8418" y="2819"/>
                  </a:lnTo>
                  <a:lnTo>
                    <a:pt x="8650" y="2742"/>
                  </a:lnTo>
                  <a:close/>
                  <a:moveTo>
                    <a:pt x="155" y="0"/>
                  </a:moveTo>
                  <a:lnTo>
                    <a:pt x="77" y="39"/>
                  </a:lnTo>
                  <a:lnTo>
                    <a:pt x="39" y="78"/>
                  </a:lnTo>
                  <a:lnTo>
                    <a:pt x="0" y="155"/>
                  </a:lnTo>
                  <a:lnTo>
                    <a:pt x="39" y="271"/>
                  </a:lnTo>
                  <a:lnTo>
                    <a:pt x="77" y="348"/>
                  </a:lnTo>
                  <a:lnTo>
                    <a:pt x="116" y="386"/>
                  </a:lnTo>
                  <a:lnTo>
                    <a:pt x="618" y="618"/>
                  </a:lnTo>
                  <a:lnTo>
                    <a:pt x="1120" y="773"/>
                  </a:lnTo>
                  <a:lnTo>
                    <a:pt x="2124" y="1081"/>
                  </a:lnTo>
                  <a:lnTo>
                    <a:pt x="4286" y="1738"/>
                  </a:lnTo>
                  <a:lnTo>
                    <a:pt x="6101" y="2317"/>
                  </a:lnTo>
                  <a:lnTo>
                    <a:pt x="7028" y="2587"/>
                  </a:lnTo>
                  <a:lnTo>
                    <a:pt x="7993" y="2819"/>
                  </a:lnTo>
                  <a:lnTo>
                    <a:pt x="7916" y="2974"/>
                  </a:lnTo>
                  <a:lnTo>
                    <a:pt x="7878" y="3089"/>
                  </a:lnTo>
                  <a:lnTo>
                    <a:pt x="7878" y="3398"/>
                  </a:lnTo>
                  <a:lnTo>
                    <a:pt x="7993" y="3707"/>
                  </a:lnTo>
                  <a:lnTo>
                    <a:pt x="8109" y="3939"/>
                  </a:lnTo>
                  <a:lnTo>
                    <a:pt x="8225" y="4093"/>
                  </a:lnTo>
                  <a:lnTo>
                    <a:pt x="8380" y="4171"/>
                  </a:lnTo>
                  <a:lnTo>
                    <a:pt x="8573" y="4248"/>
                  </a:lnTo>
                  <a:lnTo>
                    <a:pt x="8727" y="4287"/>
                  </a:lnTo>
                  <a:lnTo>
                    <a:pt x="8920" y="4287"/>
                  </a:lnTo>
                  <a:lnTo>
                    <a:pt x="9075" y="4248"/>
                  </a:lnTo>
                  <a:lnTo>
                    <a:pt x="9268" y="4209"/>
                  </a:lnTo>
                  <a:lnTo>
                    <a:pt x="9422" y="4093"/>
                  </a:lnTo>
                  <a:lnTo>
                    <a:pt x="9538" y="3978"/>
                  </a:lnTo>
                  <a:lnTo>
                    <a:pt x="9654" y="3823"/>
                  </a:lnTo>
                  <a:lnTo>
                    <a:pt x="9770" y="3669"/>
                  </a:lnTo>
                  <a:lnTo>
                    <a:pt x="9808" y="3514"/>
                  </a:lnTo>
                  <a:lnTo>
                    <a:pt x="9847" y="3321"/>
                  </a:lnTo>
                  <a:lnTo>
                    <a:pt x="9847" y="3128"/>
                  </a:lnTo>
                  <a:lnTo>
                    <a:pt x="9770" y="2974"/>
                  </a:lnTo>
                  <a:lnTo>
                    <a:pt x="9692" y="2781"/>
                  </a:lnTo>
                  <a:lnTo>
                    <a:pt x="9577" y="2665"/>
                  </a:lnTo>
                  <a:lnTo>
                    <a:pt x="9422" y="2549"/>
                  </a:lnTo>
                  <a:lnTo>
                    <a:pt x="9229" y="2433"/>
                  </a:lnTo>
                  <a:lnTo>
                    <a:pt x="9075" y="2394"/>
                  </a:lnTo>
                  <a:lnTo>
                    <a:pt x="8688" y="2394"/>
                  </a:lnTo>
                  <a:lnTo>
                    <a:pt x="8495" y="2472"/>
                  </a:lnTo>
                  <a:lnTo>
                    <a:pt x="8341" y="2549"/>
                  </a:lnTo>
                  <a:lnTo>
                    <a:pt x="7298" y="2163"/>
                  </a:lnTo>
                  <a:lnTo>
                    <a:pt x="6294" y="1815"/>
                  </a:lnTo>
                  <a:lnTo>
                    <a:pt x="4209" y="1159"/>
                  </a:lnTo>
                  <a:lnTo>
                    <a:pt x="3244" y="850"/>
                  </a:lnTo>
                  <a:lnTo>
                    <a:pt x="2240" y="502"/>
                  </a:lnTo>
                  <a:lnTo>
                    <a:pt x="1236" y="193"/>
                  </a:lnTo>
                  <a:lnTo>
                    <a:pt x="734" y="7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19"/>
            <p:cNvSpPr/>
            <p:nvPr/>
          </p:nvSpPr>
          <p:spPr>
            <a:xfrm>
              <a:off x="4737700" y="2534550"/>
              <a:ext cx="459550" cy="296400"/>
            </a:xfrm>
            <a:custGeom>
              <a:avLst/>
              <a:gdLst/>
              <a:ahLst/>
              <a:cxnLst/>
              <a:rect l="l" t="t" r="r" b="b"/>
              <a:pathLst>
                <a:path w="18382" h="11856" extrusionOk="0">
                  <a:moveTo>
                    <a:pt x="17648" y="2936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9"/>
                  </a:lnTo>
                  <a:lnTo>
                    <a:pt x="17880" y="3322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40"/>
                  </a:lnTo>
                  <a:lnTo>
                    <a:pt x="17648" y="4133"/>
                  </a:lnTo>
                  <a:lnTo>
                    <a:pt x="17300" y="4403"/>
                  </a:lnTo>
                  <a:lnTo>
                    <a:pt x="17030" y="4596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4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5"/>
                  </a:lnTo>
                  <a:lnTo>
                    <a:pt x="16528" y="3515"/>
                  </a:lnTo>
                  <a:lnTo>
                    <a:pt x="16721" y="3283"/>
                  </a:lnTo>
                  <a:lnTo>
                    <a:pt x="16953" y="3129"/>
                  </a:lnTo>
                  <a:lnTo>
                    <a:pt x="17223" y="2974"/>
                  </a:lnTo>
                  <a:lnTo>
                    <a:pt x="17493" y="2936"/>
                  </a:lnTo>
                  <a:close/>
                  <a:moveTo>
                    <a:pt x="14211" y="4866"/>
                  </a:moveTo>
                  <a:lnTo>
                    <a:pt x="14481" y="4905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30"/>
                  </a:lnTo>
                  <a:lnTo>
                    <a:pt x="14752" y="5523"/>
                  </a:lnTo>
                  <a:lnTo>
                    <a:pt x="14288" y="5677"/>
                  </a:lnTo>
                  <a:lnTo>
                    <a:pt x="14018" y="5716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600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7"/>
                  </a:lnTo>
                  <a:lnTo>
                    <a:pt x="13169" y="5021"/>
                  </a:lnTo>
                  <a:lnTo>
                    <a:pt x="13323" y="4944"/>
                  </a:lnTo>
                  <a:lnTo>
                    <a:pt x="13555" y="4905"/>
                  </a:lnTo>
                  <a:lnTo>
                    <a:pt x="13864" y="4866"/>
                  </a:lnTo>
                  <a:close/>
                  <a:moveTo>
                    <a:pt x="15756" y="5523"/>
                  </a:moveTo>
                  <a:lnTo>
                    <a:pt x="16374" y="5832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4"/>
                  </a:lnTo>
                  <a:lnTo>
                    <a:pt x="17571" y="6913"/>
                  </a:lnTo>
                  <a:lnTo>
                    <a:pt x="17609" y="7067"/>
                  </a:lnTo>
                  <a:lnTo>
                    <a:pt x="17609" y="7222"/>
                  </a:lnTo>
                  <a:lnTo>
                    <a:pt x="17609" y="7454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4"/>
                  </a:lnTo>
                  <a:lnTo>
                    <a:pt x="17146" y="7724"/>
                  </a:lnTo>
                  <a:lnTo>
                    <a:pt x="16953" y="7685"/>
                  </a:lnTo>
                  <a:lnTo>
                    <a:pt x="16798" y="7608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7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2"/>
                  </a:lnTo>
                  <a:lnTo>
                    <a:pt x="15756" y="5523"/>
                  </a:lnTo>
                  <a:close/>
                  <a:moveTo>
                    <a:pt x="4944" y="464"/>
                  </a:moveTo>
                  <a:lnTo>
                    <a:pt x="5561" y="503"/>
                  </a:lnTo>
                  <a:lnTo>
                    <a:pt x="6141" y="657"/>
                  </a:lnTo>
                  <a:lnTo>
                    <a:pt x="6681" y="889"/>
                  </a:lnTo>
                  <a:lnTo>
                    <a:pt x="7222" y="1198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5"/>
                  </a:lnTo>
                  <a:lnTo>
                    <a:pt x="8766" y="2781"/>
                  </a:lnTo>
                  <a:lnTo>
                    <a:pt x="9037" y="3206"/>
                  </a:lnTo>
                  <a:lnTo>
                    <a:pt x="9268" y="3669"/>
                  </a:lnTo>
                  <a:lnTo>
                    <a:pt x="9693" y="4596"/>
                  </a:lnTo>
                  <a:lnTo>
                    <a:pt x="10079" y="5523"/>
                  </a:lnTo>
                  <a:lnTo>
                    <a:pt x="10272" y="5909"/>
                  </a:lnTo>
                  <a:lnTo>
                    <a:pt x="10504" y="6295"/>
                  </a:lnTo>
                  <a:lnTo>
                    <a:pt x="10736" y="6643"/>
                  </a:lnTo>
                  <a:lnTo>
                    <a:pt x="11006" y="6913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1"/>
                  </a:lnTo>
                  <a:lnTo>
                    <a:pt x="13207" y="7492"/>
                  </a:lnTo>
                  <a:lnTo>
                    <a:pt x="13516" y="7415"/>
                  </a:lnTo>
                  <a:lnTo>
                    <a:pt x="13825" y="7260"/>
                  </a:lnTo>
                  <a:lnTo>
                    <a:pt x="14095" y="7106"/>
                  </a:lnTo>
                  <a:lnTo>
                    <a:pt x="14366" y="6952"/>
                  </a:lnTo>
                  <a:lnTo>
                    <a:pt x="14597" y="6720"/>
                  </a:lnTo>
                  <a:lnTo>
                    <a:pt x="14829" y="6488"/>
                  </a:lnTo>
                  <a:lnTo>
                    <a:pt x="14829" y="6488"/>
                  </a:lnTo>
                  <a:lnTo>
                    <a:pt x="14404" y="7222"/>
                  </a:lnTo>
                  <a:lnTo>
                    <a:pt x="13941" y="7878"/>
                  </a:lnTo>
                  <a:lnTo>
                    <a:pt x="13439" y="8535"/>
                  </a:lnTo>
                  <a:lnTo>
                    <a:pt x="12860" y="9114"/>
                  </a:lnTo>
                  <a:lnTo>
                    <a:pt x="12242" y="9616"/>
                  </a:lnTo>
                  <a:lnTo>
                    <a:pt x="11547" y="10079"/>
                  </a:lnTo>
                  <a:lnTo>
                    <a:pt x="10813" y="10504"/>
                  </a:lnTo>
                  <a:lnTo>
                    <a:pt x="10041" y="10813"/>
                  </a:lnTo>
                  <a:lnTo>
                    <a:pt x="9462" y="11006"/>
                  </a:lnTo>
                  <a:lnTo>
                    <a:pt x="8882" y="11161"/>
                  </a:lnTo>
                  <a:lnTo>
                    <a:pt x="8303" y="11276"/>
                  </a:lnTo>
                  <a:lnTo>
                    <a:pt x="7724" y="11315"/>
                  </a:lnTo>
                  <a:lnTo>
                    <a:pt x="7145" y="11354"/>
                  </a:lnTo>
                  <a:lnTo>
                    <a:pt x="6604" y="11315"/>
                  </a:lnTo>
                  <a:lnTo>
                    <a:pt x="6025" y="11238"/>
                  </a:lnTo>
                  <a:lnTo>
                    <a:pt x="5484" y="11122"/>
                  </a:lnTo>
                  <a:lnTo>
                    <a:pt x="4944" y="10967"/>
                  </a:lnTo>
                  <a:lnTo>
                    <a:pt x="4442" y="10736"/>
                  </a:lnTo>
                  <a:lnTo>
                    <a:pt x="3940" y="10504"/>
                  </a:lnTo>
                  <a:lnTo>
                    <a:pt x="3476" y="10195"/>
                  </a:lnTo>
                  <a:lnTo>
                    <a:pt x="3013" y="9848"/>
                  </a:lnTo>
                  <a:lnTo>
                    <a:pt x="2549" y="9461"/>
                  </a:lnTo>
                  <a:lnTo>
                    <a:pt x="2163" y="9037"/>
                  </a:lnTo>
                  <a:lnTo>
                    <a:pt x="1777" y="8573"/>
                  </a:lnTo>
                  <a:lnTo>
                    <a:pt x="1430" y="8033"/>
                  </a:lnTo>
                  <a:lnTo>
                    <a:pt x="1121" y="7492"/>
                  </a:lnTo>
                  <a:lnTo>
                    <a:pt x="850" y="6913"/>
                  </a:lnTo>
                  <a:lnTo>
                    <a:pt x="657" y="6334"/>
                  </a:lnTo>
                  <a:lnTo>
                    <a:pt x="503" y="5754"/>
                  </a:lnTo>
                  <a:lnTo>
                    <a:pt x="426" y="5137"/>
                  </a:lnTo>
                  <a:lnTo>
                    <a:pt x="426" y="4519"/>
                  </a:lnTo>
                  <a:lnTo>
                    <a:pt x="503" y="3862"/>
                  </a:lnTo>
                  <a:lnTo>
                    <a:pt x="696" y="3283"/>
                  </a:lnTo>
                  <a:lnTo>
                    <a:pt x="928" y="2743"/>
                  </a:lnTo>
                  <a:lnTo>
                    <a:pt x="1275" y="2241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80"/>
                  </a:lnTo>
                  <a:lnTo>
                    <a:pt x="4326" y="464"/>
                  </a:lnTo>
                  <a:close/>
                  <a:moveTo>
                    <a:pt x="4519" y="1"/>
                  </a:moveTo>
                  <a:lnTo>
                    <a:pt x="4249" y="39"/>
                  </a:lnTo>
                  <a:lnTo>
                    <a:pt x="3901" y="78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6"/>
                  </a:lnTo>
                  <a:lnTo>
                    <a:pt x="2472" y="580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4"/>
                  </a:lnTo>
                  <a:lnTo>
                    <a:pt x="1082" y="1700"/>
                  </a:lnTo>
                  <a:lnTo>
                    <a:pt x="773" y="2163"/>
                  </a:lnTo>
                  <a:lnTo>
                    <a:pt x="503" y="2627"/>
                  </a:lnTo>
                  <a:lnTo>
                    <a:pt x="310" y="3090"/>
                  </a:lnTo>
                  <a:lnTo>
                    <a:pt x="155" y="3592"/>
                  </a:lnTo>
                  <a:lnTo>
                    <a:pt x="40" y="4094"/>
                  </a:lnTo>
                  <a:lnTo>
                    <a:pt x="1" y="4596"/>
                  </a:lnTo>
                  <a:lnTo>
                    <a:pt x="1" y="5137"/>
                  </a:lnTo>
                  <a:lnTo>
                    <a:pt x="78" y="5639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9"/>
                  </a:lnTo>
                  <a:lnTo>
                    <a:pt x="1237" y="8612"/>
                  </a:lnTo>
                  <a:lnTo>
                    <a:pt x="1545" y="9037"/>
                  </a:lnTo>
                  <a:lnTo>
                    <a:pt x="2009" y="9577"/>
                  </a:lnTo>
                  <a:lnTo>
                    <a:pt x="2472" y="10041"/>
                  </a:lnTo>
                  <a:lnTo>
                    <a:pt x="2974" y="10427"/>
                  </a:lnTo>
                  <a:lnTo>
                    <a:pt x="3476" y="10813"/>
                  </a:lnTo>
                  <a:lnTo>
                    <a:pt x="4055" y="11083"/>
                  </a:lnTo>
                  <a:lnTo>
                    <a:pt x="4596" y="11354"/>
                  </a:lnTo>
                  <a:lnTo>
                    <a:pt x="5214" y="11547"/>
                  </a:lnTo>
                  <a:lnTo>
                    <a:pt x="5832" y="11701"/>
                  </a:lnTo>
                  <a:lnTo>
                    <a:pt x="5870" y="11856"/>
                  </a:lnTo>
                  <a:lnTo>
                    <a:pt x="6218" y="11778"/>
                  </a:lnTo>
                  <a:lnTo>
                    <a:pt x="7029" y="11817"/>
                  </a:lnTo>
                  <a:lnTo>
                    <a:pt x="7840" y="11817"/>
                  </a:lnTo>
                  <a:lnTo>
                    <a:pt x="8689" y="11701"/>
                  </a:lnTo>
                  <a:lnTo>
                    <a:pt x="9539" y="11508"/>
                  </a:lnTo>
                  <a:lnTo>
                    <a:pt x="10272" y="11238"/>
                  </a:lnTo>
                  <a:lnTo>
                    <a:pt x="11006" y="10929"/>
                  </a:lnTo>
                  <a:lnTo>
                    <a:pt x="11315" y="10813"/>
                  </a:lnTo>
                  <a:lnTo>
                    <a:pt x="11315" y="10774"/>
                  </a:lnTo>
                  <a:lnTo>
                    <a:pt x="12049" y="10350"/>
                  </a:lnTo>
                  <a:lnTo>
                    <a:pt x="12705" y="9848"/>
                  </a:lnTo>
                  <a:lnTo>
                    <a:pt x="13362" y="9307"/>
                  </a:lnTo>
                  <a:lnTo>
                    <a:pt x="13941" y="8689"/>
                  </a:lnTo>
                  <a:lnTo>
                    <a:pt x="14481" y="8033"/>
                  </a:lnTo>
                  <a:lnTo>
                    <a:pt x="14713" y="7685"/>
                  </a:lnTo>
                  <a:lnTo>
                    <a:pt x="14906" y="7299"/>
                  </a:lnTo>
                  <a:lnTo>
                    <a:pt x="15099" y="6952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20"/>
                  </a:lnTo>
                  <a:lnTo>
                    <a:pt x="15987" y="7145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7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3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4"/>
                  </a:lnTo>
                  <a:lnTo>
                    <a:pt x="18034" y="7260"/>
                  </a:lnTo>
                  <a:lnTo>
                    <a:pt x="17995" y="7029"/>
                  </a:lnTo>
                  <a:lnTo>
                    <a:pt x="17918" y="6836"/>
                  </a:lnTo>
                  <a:lnTo>
                    <a:pt x="17841" y="6643"/>
                  </a:lnTo>
                  <a:lnTo>
                    <a:pt x="17725" y="6450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6"/>
                  </a:lnTo>
                  <a:lnTo>
                    <a:pt x="16567" y="5446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2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4"/>
                  </a:lnTo>
                  <a:lnTo>
                    <a:pt x="18343" y="3553"/>
                  </a:lnTo>
                  <a:lnTo>
                    <a:pt x="18382" y="3322"/>
                  </a:lnTo>
                  <a:lnTo>
                    <a:pt x="18343" y="3090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4"/>
                  </a:lnTo>
                  <a:lnTo>
                    <a:pt x="17841" y="2588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8"/>
                  </a:lnTo>
                  <a:lnTo>
                    <a:pt x="16953" y="2704"/>
                  </a:lnTo>
                  <a:lnTo>
                    <a:pt x="16760" y="2781"/>
                  </a:lnTo>
                  <a:lnTo>
                    <a:pt x="16567" y="2936"/>
                  </a:lnTo>
                  <a:lnTo>
                    <a:pt x="16412" y="3090"/>
                  </a:lnTo>
                  <a:lnTo>
                    <a:pt x="16258" y="3283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1"/>
                  </a:lnTo>
                  <a:lnTo>
                    <a:pt x="15524" y="5021"/>
                  </a:lnTo>
                  <a:lnTo>
                    <a:pt x="15099" y="4789"/>
                  </a:lnTo>
                  <a:lnTo>
                    <a:pt x="14675" y="4635"/>
                  </a:lnTo>
                  <a:lnTo>
                    <a:pt x="14211" y="4519"/>
                  </a:lnTo>
                  <a:lnTo>
                    <a:pt x="13748" y="4519"/>
                  </a:lnTo>
                  <a:lnTo>
                    <a:pt x="13362" y="4596"/>
                  </a:lnTo>
                  <a:lnTo>
                    <a:pt x="13169" y="4635"/>
                  </a:lnTo>
                  <a:lnTo>
                    <a:pt x="12975" y="4712"/>
                  </a:lnTo>
                  <a:lnTo>
                    <a:pt x="12782" y="4789"/>
                  </a:lnTo>
                  <a:lnTo>
                    <a:pt x="12628" y="4944"/>
                  </a:lnTo>
                  <a:lnTo>
                    <a:pt x="12512" y="5098"/>
                  </a:lnTo>
                  <a:lnTo>
                    <a:pt x="12435" y="5252"/>
                  </a:lnTo>
                  <a:lnTo>
                    <a:pt x="12396" y="5446"/>
                  </a:lnTo>
                  <a:lnTo>
                    <a:pt x="12473" y="5639"/>
                  </a:lnTo>
                  <a:lnTo>
                    <a:pt x="12551" y="5793"/>
                  </a:lnTo>
                  <a:lnTo>
                    <a:pt x="12705" y="5909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1"/>
                  </a:lnTo>
                  <a:lnTo>
                    <a:pt x="13786" y="6141"/>
                  </a:lnTo>
                  <a:lnTo>
                    <a:pt x="14134" y="6102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20"/>
                  </a:lnTo>
                  <a:lnTo>
                    <a:pt x="13671" y="6836"/>
                  </a:lnTo>
                  <a:lnTo>
                    <a:pt x="13439" y="6952"/>
                  </a:lnTo>
                  <a:lnTo>
                    <a:pt x="13207" y="7029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1"/>
                  </a:lnTo>
                  <a:lnTo>
                    <a:pt x="10968" y="6141"/>
                  </a:lnTo>
                  <a:lnTo>
                    <a:pt x="10774" y="5793"/>
                  </a:lnTo>
                  <a:lnTo>
                    <a:pt x="10504" y="5330"/>
                  </a:lnTo>
                  <a:lnTo>
                    <a:pt x="10311" y="4828"/>
                  </a:lnTo>
                  <a:lnTo>
                    <a:pt x="9886" y="3862"/>
                  </a:lnTo>
                  <a:lnTo>
                    <a:pt x="9655" y="3399"/>
                  </a:lnTo>
                  <a:lnTo>
                    <a:pt x="9423" y="2936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2"/>
                  </a:lnTo>
                  <a:lnTo>
                    <a:pt x="6874" y="503"/>
                  </a:lnTo>
                  <a:lnTo>
                    <a:pt x="6295" y="271"/>
                  </a:lnTo>
                  <a:lnTo>
                    <a:pt x="5716" y="117"/>
                  </a:lnTo>
                  <a:lnTo>
                    <a:pt x="5137" y="39"/>
                  </a:lnTo>
                  <a:lnTo>
                    <a:pt x="451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19"/>
            <p:cNvSpPr/>
            <p:nvPr/>
          </p:nvSpPr>
          <p:spPr>
            <a:xfrm>
              <a:off x="6767875" y="25365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1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6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19"/>
            <p:cNvSpPr/>
            <p:nvPr/>
          </p:nvSpPr>
          <p:spPr>
            <a:xfrm>
              <a:off x="694725" y="25374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8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19"/>
            <p:cNvSpPr/>
            <p:nvPr/>
          </p:nvSpPr>
          <p:spPr>
            <a:xfrm>
              <a:off x="643575" y="25393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657" y="1468"/>
                  </a:lnTo>
                  <a:lnTo>
                    <a:pt x="579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3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5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19"/>
            <p:cNvSpPr/>
            <p:nvPr/>
          </p:nvSpPr>
          <p:spPr>
            <a:xfrm>
              <a:off x="2323325" y="2542275"/>
              <a:ext cx="309900" cy="249100"/>
            </a:xfrm>
            <a:custGeom>
              <a:avLst/>
              <a:gdLst/>
              <a:ahLst/>
              <a:cxnLst/>
              <a:rect l="l" t="t" r="r" b="b"/>
              <a:pathLst>
                <a:path w="12396" h="9964" extrusionOk="0">
                  <a:moveTo>
                    <a:pt x="10079" y="426"/>
                  </a:moveTo>
                  <a:lnTo>
                    <a:pt x="10272" y="464"/>
                  </a:lnTo>
                  <a:lnTo>
                    <a:pt x="10465" y="503"/>
                  </a:lnTo>
                  <a:lnTo>
                    <a:pt x="10581" y="541"/>
                  </a:lnTo>
                  <a:lnTo>
                    <a:pt x="10735" y="657"/>
                  </a:lnTo>
                  <a:lnTo>
                    <a:pt x="10851" y="850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28" y="1430"/>
                  </a:lnTo>
                  <a:lnTo>
                    <a:pt x="10890" y="1661"/>
                  </a:lnTo>
                  <a:lnTo>
                    <a:pt x="10812" y="1854"/>
                  </a:lnTo>
                  <a:lnTo>
                    <a:pt x="10619" y="2202"/>
                  </a:lnTo>
                  <a:lnTo>
                    <a:pt x="10310" y="2588"/>
                  </a:lnTo>
                  <a:lnTo>
                    <a:pt x="9963" y="2936"/>
                  </a:lnTo>
                  <a:lnTo>
                    <a:pt x="9422" y="3476"/>
                  </a:lnTo>
                  <a:lnTo>
                    <a:pt x="8843" y="3978"/>
                  </a:lnTo>
                  <a:lnTo>
                    <a:pt x="8186" y="4480"/>
                  </a:lnTo>
                  <a:lnTo>
                    <a:pt x="7569" y="4982"/>
                  </a:lnTo>
                  <a:lnTo>
                    <a:pt x="6912" y="5484"/>
                  </a:lnTo>
                  <a:lnTo>
                    <a:pt x="6256" y="5947"/>
                  </a:lnTo>
                  <a:lnTo>
                    <a:pt x="5483" y="6411"/>
                  </a:lnTo>
                  <a:lnTo>
                    <a:pt x="4711" y="6874"/>
                  </a:lnTo>
                  <a:lnTo>
                    <a:pt x="3939" y="7299"/>
                  </a:lnTo>
                  <a:lnTo>
                    <a:pt x="3128" y="7724"/>
                  </a:lnTo>
                  <a:lnTo>
                    <a:pt x="2471" y="7994"/>
                  </a:lnTo>
                  <a:lnTo>
                    <a:pt x="2163" y="8110"/>
                  </a:lnTo>
                  <a:lnTo>
                    <a:pt x="1815" y="8226"/>
                  </a:lnTo>
                  <a:lnTo>
                    <a:pt x="1506" y="8264"/>
                  </a:lnTo>
                  <a:lnTo>
                    <a:pt x="1159" y="8303"/>
                  </a:lnTo>
                  <a:lnTo>
                    <a:pt x="811" y="8303"/>
                  </a:lnTo>
                  <a:lnTo>
                    <a:pt x="463" y="8226"/>
                  </a:lnTo>
                  <a:lnTo>
                    <a:pt x="502" y="8148"/>
                  </a:lnTo>
                  <a:lnTo>
                    <a:pt x="463" y="8033"/>
                  </a:lnTo>
                  <a:lnTo>
                    <a:pt x="463" y="7917"/>
                  </a:lnTo>
                  <a:lnTo>
                    <a:pt x="463" y="7801"/>
                  </a:lnTo>
                  <a:lnTo>
                    <a:pt x="502" y="7569"/>
                  </a:lnTo>
                  <a:lnTo>
                    <a:pt x="618" y="7299"/>
                  </a:lnTo>
                  <a:lnTo>
                    <a:pt x="772" y="7029"/>
                  </a:lnTo>
                  <a:lnTo>
                    <a:pt x="1159" y="6565"/>
                  </a:lnTo>
                  <a:lnTo>
                    <a:pt x="1467" y="6179"/>
                  </a:lnTo>
                  <a:lnTo>
                    <a:pt x="2008" y="5561"/>
                  </a:lnTo>
                  <a:lnTo>
                    <a:pt x="2549" y="4982"/>
                  </a:lnTo>
                  <a:lnTo>
                    <a:pt x="3128" y="4441"/>
                  </a:lnTo>
                  <a:lnTo>
                    <a:pt x="3746" y="3862"/>
                  </a:lnTo>
                  <a:lnTo>
                    <a:pt x="4364" y="3360"/>
                  </a:lnTo>
                  <a:lnTo>
                    <a:pt x="5020" y="2858"/>
                  </a:lnTo>
                  <a:lnTo>
                    <a:pt x="5715" y="2434"/>
                  </a:lnTo>
                  <a:lnTo>
                    <a:pt x="6410" y="1970"/>
                  </a:lnTo>
                  <a:lnTo>
                    <a:pt x="7105" y="1584"/>
                  </a:lnTo>
                  <a:lnTo>
                    <a:pt x="7839" y="1236"/>
                  </a:lnTo>
                  <a:lnTo>
                    <a:pt x="8457" y="928"/>
                  </a:lnTo>
                  <a:lnTo>
                    <a:pt x="8843" y="734"/>
                  </a:lnTo>
                  <a:lnTo>
                    <a:pt x="9268" y="580"/>
                  </a:lnTo>
                  <a:lnTo>
                    <a:pt x="9692" y="464"/>
                  </a:lnTo>
                  <a:lnTo>
                    <a:pt x="10079" y="426"/>
                  </a:lnTo>
                  <a:close/>
                  <a:moveTo>
                    <a:pt x="11237" y="464"/>
                  </a:moveTo>
                  <a:lnTo>
                    <a:pt x="11430" y="580"/>
                  </a:lnTo>
                  <a:lnTo>
                    <a:pt x="11585" y="773"/>
                  </a:lnTo>
                  <a:lnTo>
                    <a:pt x="11700" y="966"/>
                  </a:lnTo>
                  <a:lnTo>
                    <a:pt x="11778" y="1236"/>
                  </a:lnTo>
                  <a:lnTo>
                    <a:pt x="11778" y="1468"/>
                  </a:lnTo>
                  <a:lnTo>
                    <a:pt x="11778" y="1738"/>
                  </a:lnTo>
                  <a:lnTo>
                    <a:pt x="11739" y="1970"/>
                  </a:lnTo>
                  <a:lnTo>
                    <a:pt x="11662" y="2240"/>
                  </a:lnTo>
                  <a:lnTo>
                    <a:pt x="11430" y="2627"/>
                  </a:lnTo>
                  <a:lnTo>
                    <a:pt x="11160" y="3013"/>
                  </a:lnTo>
                  <a:lnTo>
                    <a:pt x="10851" y="3399"/>
                  </a:lnTo>
                  <a:lnTo>
                    <a:pt x="10542" y="3746"/>
                  </a:lnTo>
                  <a:lnTo>
                    <a:pt x="9847" y="4480"/>
                  </a:lnTo>
                  <a:lnTo>
                    <a:pt x="9075" y="5137"/>
                  </a:lnTo>
                  <a:lnTo>
                    <a:pt x="8264" y="5793"/>
                  </a:lnTo>
                  <a:lnTo>
                    <a:pt x="7453" y="6372"/>
                  </a:lnTo>
                  <a:lnTo>
                    <a:pt x="6603" y="6990"/>
                  </a:lnTo>
                  <a:lnTo>
                    <a:pt x="5754" y="7569"/>
                  </a:lnTo>
                  <a:lnTo>
                    <a:pt x="4866" y="8110"/>
                  </a:lnTo>
                  <a:lnTo>
                    <a:pt x="3977" y="8612"/>
                  </a:lnTo>
                  <a:lnTo>
                    <a:pt x="3128" y="9037"/>
                  </a:lnTo>
                  <a:lnTo>
                    <a:pt x="2703" y="9191"/>
                  </a:lnTo>
                  <a:lnTo>
                    <a:pt x="2240" y="9346"/>
                  </a:lnTo>
                  <a:lnTo>
                    <a:pt x="1969" y="9384"/>
                  </a:lnTo>
                  <a:lnTo>
                    <a:pt x="1661" y="9423"/>
                  </a:lnTo>
                  <a:lnTo>
                    <a:pt x="1313" y="9384"/>
                  </a:lnTo>
                  <a:lnTo>
                    <a:pt x="1004" y="9346"/>
                  </a:lnTo>
                  <a:lnTo>
                    <a:pt x="734" y="9191"/>
                  </a:lnTo>
                  <a:lnTo>
                    <a:pt x="541" y="9037"/>
                  </a:lnTo>
                  <a:lnTo>
                    <a:pt x="463" y="8921"/>
                  </a:lnTo>
                  <a:lnTo>
                    <a:pt x="386" y="8805"/>
                  </a:lnTo>
                  <a:lnTo>
                    <a:pt x="348" y="8650"/>
                  </a:lnTo>
                  <a:lnTo>
                    <a:pt x="309" y="8496"/>
                  </a:lnTo>
                  <a:lnTo>
                    <a:pt x="579" y="8612"/>
                  </a:lnTo>
                  <a:lnTo>
                    <a:pt x="888" y="8728"/>
                  </a:lnTo>
                  <a:lnTo>
                    <a:pt x="1197" y="8766"/>
                  </a:lnTo>
                  <a:lnTo>
                    <a:pt x="1506" y="8766"/>
                  </a:lnTo>
                  <a:lnTo>
                    <a:pt x="1815" y="8728"/>
                  </a:lnTo>
                  <a:lnTo>
                    <a:pt x="2124" y="8650"/>
                  </a:lnTo>
                  <a:lnTo>
                    <a:pt x="2742" y="8457"/>
                  </a:lnTo>
                  <a:lnTo>
                    <a:pt x="3321" y="8187"/>
                  </a:lnTo>
                  <a:lnTo>
                    <a:pt x="3939" y="7917"/>
                  </a:lnTo>
                  <a:lnTo>
                    <a:pt x="4981" y="7299"/>
                  </a:lnTo>
                  <a:lnTo>
                    <a:pt x="6526" y="6372"/>
                  </a:lnTo>
                  <a:lnTo>
                    <a:pt x="7298" y="5832"/>
                  </a:lnTo>
                  <a:lnTo>
                    <a:pt x="8071" y="5291"/>
                  </a:lnTo>
                  <a:lnTo>
                    <a:pt x="8804" y="4750"/>
                  </a:lnTo>
                  <a:lnTo>
                    <a:pt x="9499" y="4133"/>
                  </a:lnTo>
                  <a:lnTo>
                    <a:pt x="10156" y="3515"/>
                  </a:lnTo>
                  <a:lnTo>
                    <a:pt x="10774" y="2820"/>
                  </a:lnTo>
                  <a:lnTo>
                    <a:pt x="10967" y="2588"/>
                  </a:lnTo>
                  <a:lnTo>
                    <a:pt x="11121" y="2356"/>
                  </a:lnTo>
                  <a:lnTo>
                    <a:pt x="11276" y="2047"/>
                  </a:lnTo>
                  <a:lnTo>
                    <a:pt x="11391" y="1777"/>
                  </a:lnTo>
                  <a:lnTo>
                    <a:pt x="11469" y="1468"/>
                  </a:lnTo>
                  <a:lnTo>
                    <a:pt x="11507" y="1159"/>
                  </a:lnTo>
                  <a:lnTo>
                    <a:pt x="11430" y="889"/>
                  </a:lnTo>
                  <a:lnTo>
                    <a:pt x="11314" y="580"/>
                  </a:lnTo>
                  <a:lnTo>
                    <a:pt x="11237" y="464"/>
                  </a:lnTo>
                  <a:close/>
                  <a:moveTo>
                    <a:pt x="9924" y="1"/>
                  </a:moveTo>
                  <a:lnTo>
                    <a:pt x="9654" y="39"/>
                  </a:lnTo>
                  <a:lnTo>
                    <a:pt x="9306" y="117"/>
                  </a:lnTo>
                  <a:lnTo>
                    <a:pt x="8920" y="194"/>
                  </a:lnTo>
                  <a:lnTo>
                    <a:pt x="8186" y="503"/>
                  </a:lnTo>
                  <a:lnTo>
                    <a:pt x="7491" y="850"/>
                  </a:lnTo>
                  <a:lnTo>
                    <a:pt x="6835" y="1198"/>
                  </a:lnTo>
                  <a:lnTo>
                    <a:pt x="6101" y="1584"/>
                  </a:lnTo>
                  <a:lnTo>
                    <a:pt x="5406" y="2009"/>
                  </a:lnTo>
                  <a:lnTo>
                    <a:pt x="4750" y="2472"/>
                  </a:lnTo>
                  <a:lnTo>
                    <a:pt x="4093" y="2974"/>
                  </a:lnTo>
                  <a:lnTo>
                    <a:pt x="3360" y="3553"/>
                  </a:lnTo>
                  <a:lnTo>
                    <a:pt x="2665" y="4210"/>
                  </a:lnTo>
                  <a:lnTo>
                    <a:pt x="1969" y="4866"/>
                  </a:lnTo>
                  <a:lnTo>
                    <a:pt x="1352" y="5600"/>
                  </a:lnTo>
                  <a:lnTo>
                    <a:pt x="888" y="6141"/>
                  </a:lnTo>
                  <a:lnTo>
                    <a:pt x="618" y="6449"/>
                  </a:lnTo>
                  <a:lnTo>
                    <a:pt x="348" y="6797"/>
                  </a:lnTo>
                  <a:lnTo>
                    <a:pt x="155" y="7145"/>
                  </a:lnTo>
                  <a:lnTo>
                    <a:pt x="0" y="7492"/>
                  </a:lnTo>
                  <a:lnTo>
                    <a:pt x="0" y="7685"/>
                  </a:lnTo>
                  <a:lnTo>
                    <a:pt x="0" y="7840"/>
                  </a:lnTo>
                  <a:lnTo>
                    <a:pt x="0" y="8033"/>
                  </a:lnTo>
                  <a:lnTo>
                    <a:pt x="77" y="8187"/>
                  </a:lnTo>
                  <a:lnTo>
                    <a:pt x="77" y="8264"/>
                  </a:lnTo>
                  <a:lnTo>
                    <a:pt x="77" y="8342"/>
                  </a:lnTo>
                  <a:lnTo>
                    <a:pt x="39" y="8496"/>
                  </a:lnTo>
                  <a:lnTo>
                    <a:pt x="39" y="8650"/>
                  </a:lnTo>
                  <a:lnTo>
                    <a:pt x="77" y="8805"/>
                  </a:lnTo>
                  <a:lnTo>
                    <a:pt x="116" y="8959"/>
                  </a:lnTo>
                  <a:lnTo>
                    <a:pt x="309" y="9230"/>
                  </a:lnTo>
                  <a:lnTo>
                    <a:pt x="541" y="9500"/>
                  </a:lnTo>
                  <a:lnTo>
                    <a:pt x="734" y="9616"/>
                  </a:lnTo>
                  <a:lnTo>
                    <a:pt x="965" y="9732"/>
                  </a:lnTo>
                  <a:lnTo>
                    <a:pt x="1236" y="9770"/>
                  </a:lnTo>
                  <a:lnTo>
                    <a:pt x="1467" y="9809"/>
                  </a:lnTo>
                  <a:lnTo>
                    <a:pt x="1583" y="9963"/>
                  </a:lnTo>
                  <a:lnTo>
                    <a:pt x="1815" y="9770"/>
                  </a:lnTo>
                  <a:lnTo>
                    <a:pt x="1892" y="9770"/>
                  </a:lnTo>
                  <a:lnTo>
                    <a:pt x="1892" y="9848"/>
                  </a:lnTo>
                  <a:lnTo>
                    <a:pt x="1931" y="9848"/>
                  </a:lnTo>
                  <a:lnTo>
                    <a:pt x="2008" y="9770"/>
                  </a:lnTo>
                  <a:lnTo>
                    <a:pt x="2394" y="9654"/>
                  </a:lnTo>
                  <a:lnTo>
                    <a:pt x="2935" y="9500"/>
                  </a:lnTo>
                  <a:lnTo>
                    <a:pt x="3514" y="9268"/>
                  </a:lnTo>
                  <a:lnTo>
                    <a:pt x="4055" y="9037"/>
                  </a:lnTo>
                  <a:lnTo>
                    <a:pt x="4557" y="8766"/>
                  </a:lnTo>
                  <a:lnTo>
                    <a:pt x="5599" y="8148"/>
                  </a:lnTo>
                  <a:lnTo>
                    <a:pt x="6603" y="7492"/>
                  </a:lnTo>
                  <a:lnTo>
                    <a:pt x="6758" y="7376"/>
                  </a:lnTo>
                  <a:lnTo>
                    <a:pt x="7839" y="6643"/>
                  </a:lnTo>
                  <a:lnTo>
                    <a:pt x="8688" y="5986"/>
                  </a:lnTo>
                  <a:lnTo>
                    <a:pt x="9538" y="5330"/>
                  </a:lnTo>
                  <a:lnTo>
                    <a:pt x="10388" y="4596"/>
                  </a:lnTo>
                  <a:lnTo>
                    <a:pt x="10774" y="4171"/>
                  </a:lnTo>
                  <a:lnTo>
                    <a:pt x="11121" y="3785"/>
                  </a:lnTo>
                  <a:lnTo>
                    <a:pt x="11160" y="3901"/>
                  </a:lnTo>
                  <a:lnTo>
                    <a:pt x="11430" y="3824"/>
                  </a:lnTo>
                  <a:lnTo>
                    <a:pt x="11932" y="4094"/>
                  </a:lnTo>
                  <a:lnTo>
                    <a:pt x="12087" y="3824"/>
                  </a:lnTo>
                  <a:lnTo>
                    <a:pt x="11353" y="3476"/>
                  </a:lnTo>
                  <a:lnTo>
                    <a:pt x="11662" y="3051"/>
                  </a:lnTo>
                  <a:lnTo>
                    <a:pt x="11932" y="2588"/>
                  </a:lnTo>
                  <a:lnTo>
                    <a:pt x="12087" y="2202"/>
                  </a:lnTo>
                  <a:lnTo>
                    <a:pt x="12164" y="1816"/>
                  </a:lnTo>
                  <a:lnTo>
                    <a:pt x="12395" y="1623"/>
                  </a:lnTo>
                  <a:lnTo>
                    <a:pt x="12164" y="1391"/>
                  </a:lnTo>
                  <a:lnTo>
                    <a:pt x="12125" y="1082"/>
                  </a:lnTo>
                  <a:lnTo>
                    <a:pt x="12048" y="812"/>
                  </a:lnTo>
                  <a:lnTo>
                    <a:pt x="11932" y="580"/>
                  </a:lnTo>
                  <a:lnTo>
                    <a:pt x="11778" y="387"/>
                  </a:lnTo>
                  <a:lnTo>
                    <a:pt x="11585" y="194"/>
                  </a:lnTo>
                  <a:lnTo>
                    <a:pt x="11353" y="78"/>
                  </a:lnTo>
                  <a:lnTo>
                    <a:pt x="11044" y="39"/>
                  </a:lnTo>
                  <a:lnTo>
                    <a:pt x="10735" y="39"/>
                  </a:lnTo>
                  <a:lnTo>
                    <a:pt x="10619" y="78"/>
                  </a:lnTo>
                  <a:lnTo>
                    <a:pt x="103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19"/>
            <p:cNvSpPr/>
            <p:nvPr/>
          </p:nvSpPr>
          <p:spPr>
            <a:xfrm>
              <a:off x="6773675" y="25422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4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52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2"/>
                  </a:lnTo>
                  <a:lnTo>
                    <a:pt x="2935" y="1430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4" y="1893"/>
                  </a:lnTo>
                  <a:lnTo>
                    <a:pt x="425" y="2434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6" y="11354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20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2"/>
                  </a:lnTo>
                  <a:lnTo>
                    <a:pt x="3669" y="10620"/>
                  </a:lnTo>
                  <a:lnTo>
                    <a:pt x="3824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6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3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6" y="2742"/>
                  </a:lnTo>
                  <a:lnTo>
                    <a:pt x="4287" y="2395"/>
                  </a:lnTo>
                  <a:lnTo>
                    <a:pt x="4210" y="1430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19"/>
            <p:cNvSpPr/>
            <p:nvPr/>
          </p:nvSpPr>
          <p:spPr>
            <a:xfrm>
              <a:off x="4769575" y="2562550"/>
              <a:ext cx="144825" cy="164150"/>
            </a:xfrm>
            <a:custGeom>
              <a:avLst/>
              <a:gdLst/>
              <a:ahLst/>
              <a:cxnLst/>
              <a:rect l="l" t="t" r="r" b="b"/>
              <a:pathLst>
                <a:path w="5793" h="6566" extrusionOk="0">
                  <a:moveTo>
                    <a:pt x="2858" y="464"/>
                  </a:moveTo>
                  <a:lnTo>
                    <a:pt x="3360" y="619"/>
                  </a:lnTo>
                  <a:lnTo>
                    <a:pt x="3823" y="812"/>
                  </a:lnTo>
                  <a:lnTo>
                    <a:pt x="4248" y="1082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9"/>
                  </a:lnTo>
                  <a:lnTo>
                    <a:pt x="5252" y="2511"/>
                  </a:lnTo>
                  <a:lnTo>
                    <a:pt x="5290" y="2781"/>
                  </a:lnTo>
                  <a:lnTo>
                    <a:pt x="5329" y="3051"/>
                  </a:lnTo>
                  <a:lnTo>
                    <a:pt x="5329" y="3322"/>
                  </a:lnTo>
                  <a:lnTo>
                    <a:pt x="5290" y="3785"/>
                  </a:lnTo>
                  <a:lnTo>
                    <a:pt x="5175" y="4248"/>
                  </a:lnTo>
                  <a:lnTo>
                    <a:pt x="4982" y="4712"/>
                  </a:lnTo>
                  <a:lnTo>
                    <a:pt x="4711" y="5098"/>
                  </a:lnTo>
                  <a:lnTo>
                    <a:pt x="4364" y="5445"/>
                  </a:lnTo>
                  <a:lnTo>
                    <a:pt x="4016" y="5716"/>
                  </a:lnTo>
                  <a:lnTo>
                    <a:pt x="3784" y="5832"/>
                  </a:lnTo>
                  <a:lnTo>
                    <a:pt x="3553" y="5947"/>
                  </a:lnTo>
                  <a:lnTo>
                    <a:pt x="3321" y="6025"/>
                  </a:lnTo>
                  <a:lnTo>
                    <a:pt x="3089" y="6063"/>
                  </a:lnTo>
                  <a:lnTo>
                    <a:pt x="2780" y="6102"/>
                  </a:lnTo>
                  <a:lnTo>
                    <a:pt x="2510" y="6102"/>
                  </a:lnTo>
                  <a:lnTo>
                    <a:pt x="2201" y="6063"/>
                  </a:lnTo>
                  <a:lnTo>
                    <a:pt x="1970" y="5986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600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1"/>
                  </a:lnTo>
                  <a:lnTo>
                    <a:pt x="734" y="4789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5"/>
                  </a:lnTo>
                  <a:lnTo>
                    <a:pt x="464" y="2974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700"/>
                  </a:lnTo>
                  <a:lnTo>
                    <a:pt x="966" y="1507"/>
                  </a:lnTo>
                  <a:lnTo>
                    <a:pt x="1120" y="1275"/>
                  </a:lnTo>
                  <a:lnTo>
                    <a:pt x="1313" y="1121"/>
                  </a:lnTo>
                  <a:lnTo>
                    <a:pt x="1506" y="927"/>
                  </a:lnTo>
                  <a:lnTo>
                    <a:pt x="1738" y="812"/>
                  </a:lnTo>
                  <a:lnTo>
                    <a:pt x="1970" y="696"/>
                  </a:lnTo>
                  <a:lnTo>
                    <a:pt x="2201" y="580"/>
                  </a:lnTo>
                  <a:lnTo>
                    <a:pt x="2472" y="541"/>
                  </a:lnTo>
                  <a:lnTo>
                    <a:pt x="2780" y="503"/>
                  </a:lnTo>
                  <a:lnTo>
                    <a:pt x="2819" y="503"/>
                  </a:lnTo>
                  <a:lnTo>
                    <a:pt x="2858" y="464"/>
                  </a:lnTo>
                  <a:close/>
                  <a:moveTo>
                    <a:pt x="2665" y="1"/>
                  </a:moveTo>
                  <a:lnTo>
                    <a:pt x="2587" y="39"/>
                  </a:lnTo>
                  <a:lnTo>
                    <a:pt x="2510" y="78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1"/>
                  </a:lnTo>
                  <a:lnTo>
                    <a:pt x="1854" y="310"/>
                  </a:lnTo>
                  <a:lnTo>
                    <a:pt x="1622" y="387"/>
                  </a:lnTo>
                  <a:lnTo>
                    <a:pt x="1390" y="503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7"/>
                  </a:lnTo>
                  <a:lnTo>
                    <a:pt x="348" y="1738"/>
                  </a:lnTo>
                  <a:lnTo>
                    <a:pt x="155" y="2279"/>
                  </a:lnTo>
                  <a:lnTo>
                    <a:pt x="39" y="2858"/>
                  </a:lnTo>
                  <a:lnTo>
                    <a:pt x="0" y="3399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3"/>
                  </a:lnTo>
                  <a:lnTo>
                    <a:pt x="309" y="4943"/>
                  </a:lnTo>
                  <a:lnTo>
                    <a:pt x="425" y="5214"/>
                  </a:lnTo>
                  <a:lnTo>
                    <a:pt x="579" y="5445"/>
                  </a:lnTo>
                  <a:lnTo>
                    <a:pt x="734" y="5677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8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7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7"/>
                  </a:lnTo>
                  <a:lnTo>
                    <a:pt x="3476" y="6449"/>
                  </a:lnTo>
                  <a:lnTo>
                    <a:pt x="3784" y="6334"/>
                  </a:lnTo>
                  <a:lnTo>
                    <a:pt x="4055" y="6218"/>
                  </a:lnTo>
                  <a:lnTo>
                    <a:pt x="4325" y="6063"/>
                  </a:lnTo>
                  <a:lnTo>
                    <a:pt x="4557" y="5909"/>
                  </a:lnTo>
                  <a:lnTo>
                    <a:pt x="4788" y="5716"/>
                  </a:lnTo>
                  <a:lnTo>
                    <a:pt x="4982" y="5484"/>
                  </a:lnTo>
                  <a:lnTo>
                    <a:pt x="5175" y="5252"/>
                  </a:lnTo>
                  <a:lnTo>
                    <a:pt x="5329" y="4982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1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8"/>
                  </a:lnTo>
                  <a:lnTo>
                    <a:pt x="5561" y="2047"/>
                  </a:lnTo>
                  <a:lnTo>
                    <a:pt x="5406" y="1777"/>
                  </a:lnTo>
                  <a:lnTo>
                    <a:pt x="5252" y="1507"/>
                  </a:lnTo>
                  <a:lnTo>
                    <a:pt x="5059" y="1275"/>
                  </a:lnTo>
                  <a:lnTo>
                    <a:pt x="4866" y="1043"/>
                  </a:lnTo>
                  <a:lnTo>
                    <a:pt x="4634" y="812"/>
                  </a:lnTo>
                  <a:lnTo>
                    <a:pt x="4402" y="619"/>
                  </a:lnTo>
                  <a:lnTo>
                    <a:pt x="4132" y="464"/>
                  </a:lnTo>
                  <a:lnTo>
                    <a:pt x="3862" y="310"/>
                  </a:lnTo>
                  <a:lnTo>
                    <a:pt x="3591" y="194"/>
                  </a:lnTo>
                  <a:lnTo>
                    <a:pt x="3282" y="117"/>
                  </a:lnTo>
                  <a:lnTo>
                    <a:pt x="2974" y="39"/>
                  </a:lnTo>
                  <a:lnTo>
                    <a:pt x="266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19"/>
            <p:cNvSpPr/>
            <p:nvPr/>
          </p:nvSpPr>
          <p:spPr>
            <a:xfrm>
              <a:off x="2452675" y="2582825"/>
              <a:ext cx="296400" cy="356250"/>
            </a:xfrm>
            <a:custGeom>
              <a:avLst/>
              <a:gdLst/>
              <a:ahLst/>
              <a:cxnLst/>
              <a:rect l="l" t="t" r="r" b="b"/>
              <a:pathLst>
                <a:path w="11856" h="14250" extrusionOk="0">
                  <a:moveTo>
                    <a:pt x="7221" y="1"/>
                  </a:moveTo>
                  <a:lnTo>
                    <a:pt x="6990" y="194"/>
                  </a:lnTo>
                  <a:lnTo>
                    <a:pt x="8032" y="1777"/>
                  </a:lnTo>
                  <a:lnTo>
                    <a:pt x="9114" y="3283"/>
                  </a:lnTo>
                  <a:lnTo>
                    <a:pt x="8032" y="2704"/>
                  </a:lnTo>
                  <a:lnTo>
                    <a:pt x="6913" y="2202"/>
                  </a:lnTo>
                  <a:lnTo>
                    <a:pt x="6758" y="2472"/>
                  </a:lnTo>
                  <a:lnTo>
                    <a:pt x="8225" y="3283"/>
                  </a:lnTo>
                  <a:lnTo>
                    <a:pt x="9731" y="4094"/>
                  </a:lnTo>
                  <a:lnTo>
                    <a:pt x="10388" y="4905"/>
                  </a:lnTo>
                  <a:lnTo>
                    <a:pt x="10388" y="4943"/>
                  </a:lnTo>
                  <a:lnTo>
                    <a:pt x="10697" y="4827"/>
                  </a:lnTo>
                  <a:lnTo>
                    <a:pt x="10658" y="4712"/>
                  </a:lnTo>
                  <a:lnTo>
                    <a:pt x="10620" y="4596"/>
                  </a:lnTo>
                  <a:lnTo>
                    <a:pt x="10620" y="4596"/>
                  </a:lnTo>
                  <a:lnTo>
                    <a:pt x="10929" y="4712"/>
                  </a:lnTo>
                  <a:lnTo>
                    <a:pt x="11160" y="4827"/>
                  </a:lnTo>
                  <a:lnTo>
                    <a:pt x="11315" y="5021"/>
                  </a:lnTo>
                  <a:lnTo>
                    <a:pt x="11431" y="5252"/>
                  </a:lnTo>
                  <a:lnTo>
                    <a:pt x="11469" y="5484"/>
                  </a:lnTo>
                  <a:lnTo>
                    <a:pt x="11469" y="5754"/>
                  </a:lnTo>
                  <a:lnTo>
                    <a:pt x="11431" y="6063"/>
                  </a:lnTo>
                  <a:lnTo>
                    <a:pt x="11353" y="6372"/>
                  </a:lnTo>
                  <a:lnTo>
                    <a:pt x="11083" y="7028"/>
                  </a:lnTo>
                  <a:lnTo>
                    <a:pt x="10813" y="7646"/>
                  </a:lnTo>
                  <a:lnTo>
                    <a:pt x="10504" y="8148"/>
                  </a:lnTo>
                  <a:lnTo>
                    <a:pt x="10233" y="8573"/>
                  </a:lnTo>
                  <a:lnTo>
                    <a:pt x="9654" y="9345"/>
                  </a:lnTo>
                  <a:lnTo>
                    <a:pt x="9036" y="10079"/>
                  </a:lnTo>
                  <a:lnTo>
                    <a:pt x="8380" y="10736"/>
                  </a:lnTo>
                  <a:lnTo>
                    <a:pt x="7646" y="11353"/>
                  </a:lnTo>
                  <a:lnTo>
                    <a:pt x="6874" y="11933"/>
                  </a:lnTo>
                  <a:lnTo>
                    <a:pt x="6024" y="12435"/>
                  </a:lnTo>
                  <a:lnTo>
                    <a:pt x="5175" y="12898"/>
                  </a:lnTo>
                  <a:lnTo>
                    <a:pt x="4287" y="13284"/>
                  </a:lnTo>
                  <a:lnTo>
                    <a:pt x="3862" y="13439"/>
                  </a:lnTo>
                  <a:lnTo>
                    <a:pt x="3283" y="13632"/>
                  </a:lnTo>
                  <a:lnTo>
                    <a:pt x="2665" y="13786"/>
                  </a:lnTo>
                  <a:lnTo>
                    <a:pt x="1970" y="13941"/>
                  </a:lnTo>
                  <a:lnTo>
                    <a:pt x="1043" y="13941"/>
                  </a:lnTo>
                  <a:lnTo>
                    <a:pt x="811" y="13863"/>
                  </a:lnTo>
                  <a:lnTo>
                    <a:pt x="580" y="13709"/>
                  </a:lnTo>
                  <a:lnTo>
                    <a:pt x="425" y="13554"/>
                  </a:lnTo>
                  <a:lnTo>
                    <a:pt x="309" y="13323"/>
                  </a:lnTo>
                  <a:lnTo>
                    <a:pt x="232" y="13052"/>
                  </a:lnTo>
                  <a:lnTo>
                    <a:pt x="1" y="13130"/>
                  </a:lnTo>
                  <a:lnTo>
                    <a:pt x="1" y="13400"/>
                  </a:lnTo>
                  <a:lnTo>
                    <a:pt x="39" y="13632"/>
                  </a:lnTo>
                  <a:lnTo>
                    <a:pt x="155" y="13825"/>
                  </a:lnTo>
                  <a:lnTo>
                    <a:pt x="271" y="13941"/>
                  </a:lnTo>
                  <a:lnTo>
                    <a:pt x="464" y="14056"/>
                  </a:lnTo>
                  <a:lnTo>
                    <a:pt x="657" y="14172"/>
                  </a:lnTo>
                  <a:lnTo>
                    <a:pt x="889" y="14211"/>
                  </a:lnTo>
                  <a:lnTo>
                    <a:pt x="1120" y="14249"/>
                  </a:lnTo>
                  <a:lnTo>
                    <a:pt x="1661" y="14249"/>
                  </a:lnTo>
                  <a:lnTo>
                    <a:pt x="2163" y="14211"/>
                  </a:lnTo>
                  <a:lnTo>
                    <a:pt x="2665" y="14134"/>
                  </a:lnTo>
                  <a:lnTo>
                    <a:pt x="3051" y="14056"/>
                  </a:lnTo>
                  <a:lnTo>
                    <a:pt x="3708" y="13863"/>
                  </a:lnTo>
                  <a:lnTo>
                    <a:pt x="4364" y="13632"/>
                  </a:lnTo>
                  <a:lnTo>
                    <a:pt x="5020" y="13361"/>
                  </a:lnTo>
                  <a:lnTo>
                    <a:pt x="5638" y="13091"/>
                  </a:lnTo>
                  <a:lnTo>
                    <a:pt x="6256" y="12743"/>
                  </a:lnTo>
                  <a:lnTo>
                    <a:pt x="6835" y="12396"/>
                  </a:lnTo>
                  <a:lnTo>
                    <a:pt x="7415" y="12010"/>
                  </a:lnTo>
                  <a:lnTo>
                    <a:pt x="7955" y="11585"/>
                  </a:lnTo>
                  <a:lnTo>
                    <a:pt x="8457" y="11160"/>
                  </a:lnTo>
                  <a:lnTo>
                    <a:pt x="8959" y="10697"/>
                  </a:lnTo>
                  <a:lnTo>
                    <a:pt x="9423" y="10234"/>
                  </a:lnTo>
                  <a:lnTo>
                    <a:pt x="9847" y="9732"/>
                  </a:lnTo>
                  <a:lnTo>
                    <a:pt x="10272" y="9191"/>
                  </a:lnTo>
                  <a:lnTo>
                    <a:pt x="10620" y="8650"/>
                  </a:lnTo>
                  <a:lnTo>
                    <a:pt x="11006" y="8071"/>
                  </a:lnTo>
                  <a:lnTo>
                    <a:pt x="11315" y="7492"/>
                  </a:lnTo>
                  <a:lnTo>
                    <a:pt x="11546" y="6951"/>
                  </a:lnTo>
                  <a:lnTo>
                    <a:pt x="11778" y="6411"/>
                  </a:lnTo>
                  <a:lnTo>
                    <a:pt x="11817" y="6102"/>
                  </a:lnTo>
                  <a:lnTo>
                    <a:pt x="11855" y="5831"/>
                  </a:lnTo>
                  <a:lnTo>
                    <a:pt x="11855" y="5523"/>
                  </a:lnTo>
                  <a:lnTo>
                    <a:pt x="11778" y="5252"/>
                  </a:lnTo>
                  <a:lnTo>
                    <a:pt x="11701" y="5021"/>
                  </a:lnTo>
                  <a:lnTo>
                    <a:pt x="11585" y="4866"/>
                  </a:lnTo>
                  <a:lnTo>
                    <a:pt x="11469" y="4673"/>
                  </a:lnTo>
                  <a:lnTo>
                    <a:pt x="11315" y="4519"/>
                  </a:lnTo>
                  <a:lnTo>
                    <a:pt x="11122" y="4403"/>
                  </a:lnTo>
                  <a:lnTo>
                    <a:pt x="10929" y="4325"/>
                  </a:lnTo>
                  <a:lnTo>
                    <a:pt x="10735" y="4248"/>
                  </a:lnTo>
                  <a:lnTo>
                    <a:pt x="10504" y="4210"/>
                  </a:lnTo>
                  <a:lnTo>
                    <a:pt x="10465" y="4248"/>
                  </a:lnTo>
                  <a:lnTo>
                    <a:pt x="10388" y="4248"/>
                  </a:lnTo>
                  <a:lnTo>
                    <a:pt x="9654" y="3167"/>
                  </a:lnTo>
                  <a:lnTo>
                    <a:pt x="8882" y="2086"/>
                  </a:lnTo>
                  <a:lnTo>
                    <a:pt x="8032" y="1043"/>
                  </a:lnTo>
                  <a:lnTo>
                    <a:pt x="72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19"/>
            <p:cNvSpPr/>
            <p:nvPr/>
          </p:nvSpPr>
          <p:spPr>
            <a:xfrm>
              <a:off x="581775" y="25867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0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5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19"/>
            <p:cNvSpPr/>
            <p:nvPr/>
          </p:nvSpPr>
          <p:spPr>
            <a:xfrm>
              <a:off x="6717675" y="2588625"/>
              <a:ext cx="42525" cy="41525"/>
            </a:xfrm>
            <a:custGeom>
              <a:avLst/>
              <a:gdLst/>
              <a:ahLst/>
              <a:cxnLst/>
              <a:rect l="l" t="t" r="r" b="b"/>
              <a:pathLst>
                <a:path w="1701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2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9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3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8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19"/>
            <p:cNvSpPr/>
            <p:nvPr/>
          </p:nvSpPr>
          <p:spPr>
            <a:xfrm>
              <a:off x="587575" y="25924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3" y="1893"/>
                  </a:lnTo>
                  <a:lnTo>
                    <a:pt x="425" y="2433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5" y="11353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1"/>
                  </a:lnTo>
                  <a:lnTo>
                    <a:pt x="3669" y="10620"/>
                  </a:lnTo>
                  <a:lnTo>
                    <a:pt x="3823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5" y="2742"/>
                  </a:lnTo>
                  <a:lnTo>
                    <a:pt x="4287" y="2395"/>
                  </a:lnTo>
                  <a:lnTo>
                    <a:pt x="4210" y="1429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19"/>
            <p:cNvSpPr/>
            <p:nvPr/>
          </p:nvSpPr>
          <p:spPr>
            <a:xfrm>
              <a:off x="6526550" y="26156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1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1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2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19"/>
            <p:cNvSpPr/>
            <p:nvPr/>
          </p:nvSpPr>
          <p:spPr>
            <a:xfrm>
              <a:off x="1725750" y="2629175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2"/>
                  </a:lnTo>
                  <a:lnTo>
                    <a:pt x="2008" y="965"/>
                  </a:lnTo>
                  <a:lnTo>
                    <a:pt x="2124" y="1120"/>
                  </a:lnTo>
                  <a:lnTo>
                    <a:pt x="2202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6" y="502"/>
                  </a:lnTo>
                  <a:lnTo>
                    <a:pt x="811" y="463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0"/>
                  </a:lnTo>
                  <a:lnTo>
                    <a:pt x="194" y="425"/>
                  </a:lnTo>
                  <a:lnTo>
                    <a:pt x="78" y="618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8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2" y="2973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3"/>
                  </a:lnTo>
                  <a:lnTo>
                    <a:pt x="2626" y="2896"/>
                  </a:lnTo>
                  <a:lnTo>
                    <a:pt x="2704" y="2317"/>
                  </a:lnTo>
                  <a:lnTo>
                    <a:pt x="2704" y="2008"/>
                  </a:lnTo>
                  <a:lnTo>
                    <a:pt x="2704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00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19"/>
            <p:cNvSpPr/>
            <p:nvPr/>
          </p:nvSpPr>
          <p:spPr>
            <a:xfrm>
              <a:off x="2602300" y="2637850"/>
              <a:ext cx="63750" cy="173800"/>
            </a:xfrm>
            <a:custGeom>
              <a:avLst/>
              <a:gdLst/>
              <a:ahLst/>
              <a:cxnLst/>
              <a:rect l="l" t="t" r="r" b="b"/>
              <a:pathLst>
                <a:path w="2550" h="6952" extrusionOk="0">
                  <a:moveTo>
                    <a:pt x="271" y="1"/>
                  </a:moveTo>
                  <a:lnTo>
                    <a:pt x="1" y="78"/>
                  </a:lnTo>
                  <a:lnTo>
                    <a:pt x="232" y="927"/>
                  </a:lnTo>
                  <a:lnTo>
                    <a:pt x="503" y="1816"/>
                  </a:lnTo>
                  <a:lnTo>
                    <a:pt x="1082" y="3515"/>
                  </a:lnTo>
                  <a:lnTo>
                    <a:pt x="2318" y="6951"/>
                  </a:lnTo>
                  <a:lnTo>
                    <a:pt x="2549" y="6874"/>
                  </a:lnTo>
                  <a:lnTo>
                    <a:pt x="2047" y="5136"/>
                  </a:lnTo>
                  <a:lnTo>
                    <a:pt x="1507" y="3399"/>
                  </a:lnTo>
                  <a:lnTo>
                    <a:pt x="928" y="1661"/>
                  </a:lnTo>
                  <a:lnTo>
                    <a:pt x="619" y="81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19"/>
            <p:cNvSpPr/>
            <p:nvPr/>
          </p:nvSpPr>
          <p:spPr>
            <a:xfrm>
              <a:off x="531575" y="26388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1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19"/>
            <p:cNvSpPr/>
            <p:nvPr/>
          </p:nvSpPr>
          <p:spPr>
            <a:xfrm>
              <a:off x="340450" y="26658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0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0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1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19"/>
            <p:cNvSpPr/>
            <p:nvPr/>
          </p:nvSpPr>
          <p:spPr>
            <a:xfrm>
              <a:off x="6651075" y="26658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1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19"/>
            <p:cNvSpPr/>
            <p:nvPr/>
          </p:nvSpPr>
          <p:spPr>
            <a:xfrm>
              <a:off x="1793325" y="26986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7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5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5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3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19"/>
            <p:cNvSpPr/>
            <p:nvPr/>
          </p:nvSpPr>
          <p:spPr>
            <a:xfrm>
              <a:off x="2371575" y="2703500"/>
              <a:ext cx="351425" cy="207575"/>
            </a:xfrm>
            <a:custGeom>
              <a:avLst/>
              <a:gdLst/>
              <a:ahLst/>
              <a:cxnLst/>
              <a:rect l="l" t="t" r="r" b="b"/>
              <a:pathLst>
                <a:path w="14057" h="8303" extrusionOk="0">
                  <a:moveTo>
                    <a:pt x="13941" y="0"/>
                  </a:moveTo>
                  <a:lnTo>
                    <a:pt x="13632" y="116"/>
                  </a:lnTo>
                  <a:lnTo>
                    <a:pt x="13632" y="155"/>
                  </a:lnTo>
                  <a:lnTo>
                    <a:pt x="13555" y="773"/>
                  </a:lnTo>
                  <a:lnTo>
                    <a:pt x="13439" y="1313"/>
                  </a:lnTo>
                  <a:lnTo>
                    <a:pt x="13284" y="1854"/>
                  </a:lnTo>
                  <a:lnTo>
                    <a:pt x="13053" y="2395"/>
                  </a:lnTo>
                  <a:lnTo>
                    <a:pt x="12782" y="2897"/>
                  </a:lnTo>
                  <a:lnTo>
                    <a:pt x="12473" y="3360"/>
                  </a:lnTo>
                  <a:lnTo>
                    <a:pt x="12126" y="3823"/>
                  </a:lnTo>
                  <a:lnTo>
                    <a:pt x="11778" y="4248"/>
                  </a:lnTo>
                  <a:lnTo>
                    <a:pt x="11547" y="4325"/>
                  </a:lnTo>
                  <a:lnTo>
                    <a:pt x="11585" y="4441"/>
                  </a:lnTo>
                  <a:lnTo>
                    <a:pt x="11547" y="4480"/>
                  </a:lnTo>
                  <a:lnTo>
                    <a:pt x="11392" y="4557"/>
                  </a:lnTo>
                  <a:lnTo>
                    <a:pt x="11469" y="4557"/>
                  </a:lnTo>
                  <a:lnTo>
                    <a:pt x="10967" y="5020"/>
                  </a:lnTo>
                  <a:lnTo>
                    <a:pt x="10427" y="5445"/>
                  </a:lnTo>
                  <a:lnTo>
                    <a:pt x="9539" y="6063"/>
                  </a:lnTo>
                  <a:lnTo>
                    <a:pt x="8612" y="6642"/>
                  </a:lnTo>
                  <a:lnTo>
                    <a:pt x="8149" y="6912"/>
                  </a:lnTo>
                  <a:lnTo>
                    <a:pt x="7647" y="7144"/>
                  </a:lnTo>
                  <a:lnTo>
                    <a:pt x="7145" y="7376"/>
                  </a:lnTo>
                  <a:lnTo>
                    <a:pt x="6643" y="7569"/>
                  </a:lnTo>
                  <a:lnTo>
                    <a:pt x="6604" y="7453"/>
                  </a:lnTo>
                  <a:lnTo>
                    <a:pt x="6411" y="7492"/>
                  </a:lnTo>
                  <a:lnTo>
                    <a:pt x="4905" y="6372"/>
                  </a:lnTo>
                  <a:lnTo>
                    <a:pt x="3322" y="5291"/>
                  </a:lnTo>
                  <a:lnTo>
                    <a:pt x="1739" y="4248"/>
                  </a:lnTo>
                  <a:lnTo>
                    <a:pt x="78" y="3321"/>
                  </a:lnTo>
                  <a:lnTo>
                    <a:pt x="1" y="3399"/>
                  </a:lnTo>
                  <a:lnTo>
                    <a:pt x="3051" y="5600"/>
                  </a:lnTo>
                  <a:lnTo>
                    <a:pt x="6141" y="7723"/>
                  </a:lnTo>
                  <a:lnTo>
                    <a:pt x="5639" y="7839"/>
                  </a:lnTo>
                  <a:lnTo>
                    <a:pt x="5175" y="7916"/>
                  </a:lnTo>
                  <a:lnTo>
                    <a:pt x="4673" y="7955"/>
                  </a:lnTo>
                  <a:lnTo>
                    <a:pt x="4210" y="7994"/>
                  </a:lnTo>
                  <a:lnTo>
                    <a:pt x="4094" y="7994"/>
                  </a:lnTo>
                  <a:lnTo>
                    <a:pt x="4055" y="8071"/>
                  </a:lnTo>
                  <a:lnTo>
                    <a:pt x="4248" y="8303"/>
                  </a:lnTo>
                  <a:lnTo>
                    <a:pt x="5098" y="8303"/>
                  </a:lnTo>
                  <a:lnTo>
                    <a:pt x="5523" y="8264"/>
                  </a:lnTo>
                  <a:lnTo>
                    <a:pt x="5948" y="8187"/>
                  </a:lnTo>
                  <a:lnTo>
                    <a:pt x="6372" y="8110"/>
                  </a:lnTo>
                  <a:lnTo>
                    <a:pt x="6797" y="7955"/>
                  </a:lnTo>
                  <a:lnTo>
                    <a:pt x="7647" y="7646"/>
                  </a:lnTo>
                  <a:lnTo>
                    <a:pt x="8458" y="7221"/>
                  </a:lnTo>
                  <a:lnTo>
                    <a:pt x="9230" y="6758"/>
                  </a:lnTo>
                  <a:lnTo>
                    <a:pt x="10002" y="6295"/>
                  </a:lnTo>
                  <a:lnTo>
                    <a:pt x="10659" y="5793"/>
                  </a:lnTo>
                  <a:lnTo>
                    <a:pt x="11315" y="5252"/>
                  </a:lnTo>
                  <a:lnTo>
                    <a:pt x="11933" y="4673"/>
                  </a:lnTo>
                  <a:lnTo>
                    <a:pt x="12512" y="4055"/>
                  </a:lnTo>
                  <a:lnTo>
                    <a:pt x="12975" y="3360"/>
                  </a:lnTo>
                  <a:lnTo>
                    <a:pt x="13207" y="3012"/>
                  </a:lnTo>
                  <a:lnTo>
                    <a:pt x="13400" y="2665"/>
                  </a:lnTo>
                  <a:lnTo>
                    <a:pt x="13555" y="2279"/>
                  </a:lnTo>
                  <a:lnTo>
                    <a:pt x="13709" y="1893"/>
                  </a:lnTo>
                  <a:lnTo>
                    <a:pt x="13864" y="1506"/>
                  </a:lnTo>
                  <a:lnTo>
                    <a:pt x="13941" y="1082"/>
                  </a:lnTo>
                  <a:lnTo>
                    <a:pt x="14018" y="657"/>
                  </a:lnTo>
                  <a:lnTo>
                    <a:pt x="14057" y="232"/>
                  </a:lnTo>
                  <a:lnTo>
                    <a:pt x="14018" y="116"/>
                  </a:lnTo>
                  <a:lnTo>
                    <a:pt x="13941" y="39"/>
                  </a:lnTo>
                  <a:lnTo>
                    <a:pt x="139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19"/>
            <p:cNvSpPr/>
            <p:nvPr/>
          </p:nvSpPr>
          <p:spPr>
            <a:xfrm>
              <a:off x="6594125" y="27093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8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19"/>
            <p:cNvSpPr/>
            <p:nvPr/>
          </p:nvSpPr>
          <p:spPr>
            <a:xfrm>
              <a:off x="464975" y="27160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0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19"/>
            <p:cNvSpPr/>
            <p:nvPr/>
          </p:nvSpPr>
          <p:spPr>
            <a:xfrm>
              <a:off x="2488400" y="2725700"/>
              <a:ext cx="48275" cy="165100"/>
            </a:xfrm>
            <a:custGeom>
              <a:avLst/>
              <a:gdLst/>
              <a:ahLst/>
              <a:cxnLst/>
              <a:rect l="l" t="t" r="r" b="b"/>
              <a:pathLst>
                <a:path w="1931" h="6604" extrusionOk="0">
                  <a:moveTo>
                    <a:pt x="271" y="1"/>
                  </a:moveTo>
                  <a:lnTo>
                    <a:pt x="193" y="39"/>
                  </a:lnTo>
                  <a:lnTo>
                    <a:pt x="155" y="39"/>
                  </a:lnTo>
                  <a:lnTo>
                    <a:pt x="0" y="155"/>
                  </a:lnTo>
                  <a:lnTo>
                    <a:pt x="0" y="194"/>
                  </a:lnTo>
                  <a:lnTo>
                    <a:pt x="348" y="1815"/>
                  </a:lnTo>
                  <a:lnTo>
                    <a:pt x="773" y="3437"/>
                  </a:lnTo>
                  <a:lnTo>
                    <a:pt x="1236" y="5021"/>
                  </a:lnTo>
                  <a:lnTo>
                    <a:pt x="1738" y="6604"/>
                  </a:lnTo>
                  <a:lnTo>
                    <a:pt x="1931" y="6565"/>
                  </a:lnTo>
                  <a:lnTo>
                    <a:pt x="1622" y="4982"/>
                  </a:lnTo>
                  <a:lnTo>
                    <a:pt x="1236" y="3360"/>
                  </a:lnTo>
                  <a:lnTo>
                    <a:pt x="773" y="1777"/>
                  </a:lnTo>
                  <a:lnTo>
                    <a:pt x="271" y="194"/>
                  </a:lnTo>
                  <a:lnTo>
                    <a:pt x="3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19"/>
            <p:cNvSpPr/>
            <p:nvPr/>
          </p:nvSpPr>
          <p:spPr>
            <a:xfrm>
              <a:off x="2495150" y="2725700"/>
              <a:ext cx="165100" cy="91725"/>
            </a:xfrm>
            <a:custGeom>
              <a:avLst/>
              <a:gdLst/>
              <a:ahLst/>
              <a:cxnLst/>
              <a:rect l="l" t="t" r="r" b="b"/>
              <a:pathLst>
                <a:path w="6604" h="3669" extrusionOk="0">
                  <a:moveTo>
                    <a:pt x="116" y="1"/>
                  </a:moveTo>
                  <a:lnTo>
                    <a:pt x="1" y="194"/>
                  </a:lnTo>
                  <a:lnTo>
                    <a:pt x="1622" y="1043"/>
                  </a:lnTo>
                  <a:lnTo>
                    <a:pt x="3244" y="1893"/>
                  </a:lnTo>
                  <a:lnTo>
                    <a:pt x="4017" y="2356"/>
                  </a:lnTo>
                  <a:lnTo>
                    <a:pt x="4827" y="2819"/>
                  </a:lnTo>
                  <a:lnTo>
                    <a:pt x="5638" y="3283"/>
                  </a:lnTo>
                  <a:lnTo>
                    <a:pt x="6024" y="3476"/>
                  </a:lnTo>
                  <a:lnTo>
                    <a:pt x="6449" y="3669"/>
                  </a:lnTo>
                  <a:lnTo>
                    <a:pt x="6604" y="3592"/>
                  </a:lnTo>
                  <a:lnTo>
                    <a:pt x="6604" y="3515"/>
                  </a:lnTo>
                  <a:lnTo>
                    <a:pt x="6565" y="3437"/>
                  </a:lnTo>
                  <a:lnTo>
                    <a:pt x="6218" y="3167"/>
                  </a:lnTo>
                  <a:lnTo>
                    <a:pt x="5870" y="2935"/>
                  </a:lnTo>
                  <a:lnTo>
                    <a:pt x="5098" y="2472"/>
                  </a:lnTo>
                  <a:lnTo>
                    <a:pt x="3515" y="1622"/>
                  </a:lnTo>
                  <a:lnTo>
                    <a:pt x="1815" y="773"/>
                  </a:lnTo>
                  <a:lnTo>
                    <a:pt x="966" y="387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19"/>
            <p:cNvSpPr/>
            <p:nvPr/>
          </p:nvSpPr>
          <p:spPr>
            <a:xfrm>
              <a:off x="4212550" y="2732450"/>
              <a:ext cx="315700" cy="477900"/>
            </a:xfrm>
            <a:custGeom>
              <a:avLst/>
              <a:gdLst/>
              <a:ahLst/>
              <a:cxnLst/>
              <a:rect l="l" t="t" r="r" b="b"/>
              <a:pathLst>
                <a:path w="12628" h="19116" extrusionOk="0">
                  <a:moveTo>
                    <a:pt x="1004" y="619"/>
                  </a:moveTo>
                  <a:lnTo>
                    <a:pt x="1661" y="850"/>
                  </a:lnTo>
                  <a:lnTo>
                    <a:pt x="2317" y="1121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5"/>
                  </a:lnTo>
                  <a:lnTo>
                    <a:pt x="3862" y="2472"/>
                  </a:lnTo>
                  <a:lnTo>
                    <a:pt x="4016" y="2820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8"/>
                  </a:lnTo>
                  <a:lnTo>
                    <a:pt x="9345" y="15138"/>
                  </a:lnTo>
                  <a:lnTo>
                    <a:pt x="8920" y="15370"/>
                  </a:lnTo>
                  <a:lnTo>
                    <a:pt x="7955" y="13516"/>
                  </a:lnTo>
                  <a:lnTo>
                    <a:pt x="6990" y="11663"/>
                  </a:lnTo>
                  <a:lnTo>
                    <a:pt x="5020" y="7956"/>
                  </a:lnTo>
                  <a:lnTo>
                    <a:pt x="3012" y="4287"/>
                  </a:lnTo>
                  <a:lnTo>
                    <a:pt x="1004" y="619"/>
                  </a:lnTo>
                  <a:close/>
                  <a:moveTo>
                    <a:pt x="657" y="503"/>
                  </a:moveTo>
                  <a:lnTo>
                    <a:pt x="657" y="541"/>
                  </a:lnTo>
                  <a:lnTo>
                    <a:pt x="4673" y="8033"/>
                  </a:lnTo>
                  <a:lnTo>
                    <a:pt x="6719" y="11740"/>
                  </a:lnTo>
                  <a:lnTo>
                    <a:pt x="7762" y="13593"/>
                  </a:lnTo>
                  <a:lnTo>
                    <a:pt x="8805" y="15447"/>
                  </a:lnTo>
                  <a:lnTo>
                    <a:pt x="8650" y="15524"/>
                  </a:lnTo>
                  <a:lnTo>
                    <a:pt x="7414" y="13748"/>
                  </a:lnTo>
                  <a:lnTo>
                    <a:pt x="6179" y="12010"/>
                  </a:lnTo>
                  <a:lnTo>
                    <a:pt x="3592" y="8535"/>
                  </a:lnTo>
                  <a:lnTo>
                    <a:pt x="2317" y="6758"/>
                  </a:lnTo>
                  <a:lnTo>
                    <a:pt x="1004" y="4944"/>
                  </a:lnTo>
                  <a:lnTo>
                    <a:pt x="850" y="4712"/>
                  </a:lnTo>
                  <a:lnTo>
                    <a:pt x="734" y="4480"/>
                  </a:lnTo>
                  <a:lnTo>
                    <a:pt x="618" y="4210"/>
                  </a:lnTo>
                  <a:lnTo>
                    <a:pt x="541" y="3940"/>
                  </a:lnTo>
                  <a:lnTo>
                    <a:pt x="464" y="3399"/>
                  </a:lnTo>
                  <a:lnTo>
                    <a:pt x="425" y="2820"/>
                  </a:lnTo>
                  <a:lnTo>
                    <a:pt x="464" y="2241"/>
                  </a:lnTo>
                  <a:lnTo>
                    <a:pt x="502" y="1661"/>
                  </a:lnTo>
                  <a:lnTo>
                    <a:pt x="657" y="503"/>
                  </a:lnTo>
                  <a:close/>
                  <a:moveTo>
                    <a:pt x="11508" y="12280"/>
                  </a:moveTo>
                  <a:lnTo>
                    <a:pt x="11662" y="12358"/>
                  </a:lnTo>
                  <a:lnTo>
                    <a:pt x="11817" y="12435"/>
                  </a:lnTo>
                  <a:lnTo>
                    <a:pt x="12164" y="12860"/>
                  </a:lnTo>
                  <a:lnTo>
                    <a:pt x="12241" y="13053"/>
                  </a:lnTo>
                  <a:lnTo>
                    <a:pt x="12280" y="13246"/>
                  </a:lnTo>
                  <a:lnTo>
                    <a:pt x="12241" y="13439"/>
                  </a:lnTo>
                  <a:lnTo>
                    <a:pt x="12203" y="13632"/>
                  </a:lnTo>
                  <a:lnTo>
                    <a:pt x="12048" y="14018"/>
                  </a:lnTo>
                  <a:lnTo>
                    <a:pt x="11855" y="14366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2"/>
                  </a:lnTo>
                  <a:lnTo>
                    <a:pt x="10156" y="15872"/>
                  </a:lnTo>
                  <a:lnTo>
                    <a:pt x="10118" y="15987"/>
                  </a:lnTo>
                  <a:lnTo>
                    <a:pt x="9770" y="16180"/>
                  </a:lnTo>
                  <a:lnTo>
                    <a:pt x="9114" y="16605"/>
                  </a:lnTo>
                  <a:lnTo>
                    <a:pt x="8457" y="16953"/>
                  </a:lnTo>
                  <a:lnTo>
                    <a:pt x="7723" y="17262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5" y="17648"/>
                  </a:lnTo>
                  <a:lnTo>
                    <a:pt x="5754" y="17648"/>
                  </a:lnTo>
                  <a:lnTo>
                    <a:pt x="5561" y="17571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8" y="17184"/>
                  </a:lnTo>
                  <a:lnTo>
                    <a:pt x="4982" y="16876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5"/>
                  </a:lnTo>
                  <a:lnTo>
                    <a:pt x="5175" y="15949"/>
                  </a:lnTo>
                  <a:lnTo>
                    <a:pt x="5291" y="15833"/>
                  </a:lnTo>
                  <a:lnTo>
                    <a:pt x="5406" y="15756"/>
                  </a:lnTo>
                  <a:lnTo>
                    <a:pt x="5522" y="15717"/>
                  </a:lnTo>
                  <a:lnTo>
                    <a:pt x="5638" y="15756"/>
                  </a:lnTo>
                  <a:lnTo>
                    <a:pt x="5793" y="15833"/>
                  </a:lnTo>
                  <a:lnTo>
                    <a:pt x="5947" y="15949"/>
                  </a:lnTo>
                  <a:lnTo>
                    <a:pt x="6063" y="16142"/>
                  </a:lnTo>
                  <a:lnTo>
                    <a:pt x="6256" y="16374"/>
                  </a:lnTo>
                  <a:lnTo>
                    <a:pt x="6102" y="16412"/>
                  </a:lnTo>
                  <a:lnTo>
                    <a:pt x="6024" y="16451"/>
                  </a:lnTo>
                  <a:lnTo>
                    <a:pt x="6024" y="16567"/>
                  </a:lnTo>
                  <a:lnTo>
                    <a:pt x="6063" y="16644"/>
                  </a:lnTo>
                  <a:lnTo>
                    <a:pt x="6140" y="16644"/>
                  </a:lnTo>
                  <a:lnTo>
                    <a:pt x="6912" y="16567"/>
                  </a:lnTo>
                  <a:lnTo>
                    <a:pt x="7685" y="16374"/>
                  </a:lnTo>
                  <a:lnTo>
                    <a:pt x="8496" y="16065"/>
                  </a:lnTo>
                  <a:lnTo>
                    <a:pt x="9229" y="15717"/>
                  </a:lnTo>
                  <a:lnTo>
                    <a:pt x="9616" y="15485"/>
                  </a:lnTo>
                  <a:lnTo>
                    <a:pt x="9963" y="15254"/>
                  </a:lnTo>
                  <a:lnTo>
                    <a:pt x="10272" y="15022"/>
                  </a:lnTo>
                  <a:lnTo>
                    <a:pt x="10581" y="14752"/>
                  </a:lnTo>
                  <a:lnTo>
                    <a:pt x="10890" y="14481"/>
                  </a:lnTo>
                  <a:lnTo>
                    <a:pt x="11121" y="14173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9"/>
                  </a:lnTo>
                  <a:lnTo>
                    <a:pt x="11546" y="13362"/>
                  </a:lnTo>
                  <a:lnTo>
                    <a:pt x="11508" y="13284"/>
                  </a:lnTo>
                  <a:lnTo>
                    <a:pt x="11430" y="13246"/>
                  </a:lnTo>
                  <a:lnTo>
                    <a:pt x="11237" y="13246"/>
                  </a:lnTo>
                  <a:lnTo>
                    <a:pt x="11160" y="13323"/>
                  </a:lnTo>
                  <a:lnTo>
                    <a:pt x="10967" y="13671"/>
                  </a:lnTo>
                  <a:lnTo>
                    <a:pt x="10774" y="13555"/>
                  </a:lnTo>
                  <a:lnTo>
                    <a:pt x="10658" y="13439"/>
                  </a:lnTo>
                  <a:lnTo>
                    <a:pt x="10619" y="13284"/>
                  </a:lnTo>
                  <a:lnTo>
                    <a:pt x="10581" y="13169"/>
                  </a:lnTo>
                  <a:lnTo>
                    <a:pt x="10619" y="13014"/>
                  </a:lnTo>
                  <a:lnTo>
                    <a:pt x="10658" y="12860"/>
                  </a:lnTo>
                  <a:lnTo>
                    <a:pt x="10851" y="12628"/>
                  </a:lnTo>
                  <a:lnTo>
                    <a:pt x="10928" y="12473"/>
                  </a:lnTo>
                  <a:lnTo>
                    <a:pt x="11044" y="12358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1"/>
                  </a:moveTo>
                  <a:lnTo>
                    <a:pt x="348" y="40"/>
                  </a:lnTo>
                  <a:lnTo>
                    <a:pt x="271" y="117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3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6"/>
                  </a:lnTo>
                  <a:lnTo>
                    <a:pt x="232" y="4519"/>
                  </a:lnTo>
                  <a:lnTo>
                    <a:pt x="348" y="4751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6"/>
                  </a:lnTo>
                  <a:lnTo>
                    <a:pt x="5445" y="11817"/>
                  </a:lnTo>
                  <a:lnTo>
                    <a:pt x="6874" y="13748"/>
                  </a:lnTo>
                  <a:lnTo>
                    <a:pt x="8341" y="15640"/>
                  </a:lnTo>
                  <a:lnTo>
                    <a:pt x="7492" y="15987"/>
                  </a:lnTo>
                  <a:lnTo>
                    <a:pt x="6642" y="16258"/>
                  </a:lnTo>
                  <a:lnTo>
                    <a:pt x="6681" y="16103"/>
                  </a:lnTo>
                  <a:lnTo>
                    <a:pt x="6681" y="15949"/>
                  </a:lnTo>
                  <a:lnTo>
                    <a:pt x="6642" y="15756"/>
                  </a:lnTo>
                  <a:lnTo>
                    <a:pt x="6565" y="15640"/>
                  </a:lnTo>
                  <a:lnTo>
                    <a:pt x="6488" y="15485"/>
                  </a:lnTo>
                  <a:lnTo>
                    <a:pt x="6333" y="15370"/>
                  </a:lnTo>
                  <a:lnTo>
                    <a:pt x="6179" y="15292"/>
                  </a:lnTo>
                  <a:lnTo>
                    <a:pt x="6024" y="15254"/>
                  </a:lnTo>
                  <a:lnTo>
                    <a:pt x="5715" y="15254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6" y="16296"/>
                  </a:lnTo>
                  <a:lnTo>
                    <a:pt x="4596" y="16567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8" y="17725"/>
                  </a:lnTo>
                  <a:lnTo>
                    <a:pt x="5368" y="17841"/>
                  </a:lnTo>
                  <a:lnTo>
                    <a:pt x="5677" y="17918"/>
                  </a:lnTo>
                  <a:lnTo>
                    <a:pt x="6024" y="17957"/>
                  </a:lnTo>
                  <a:lnTo>
                    <a:pt x="6372" y="17918"/>
                  </a:lnTo>
                  <a:lnTo>
                    <a:pt x="6719" y="17841"/>
                  </a:lnTo>
                  <a:lnTo>
                    <a:pt x="7106" y="17764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3"/>
                  </a:lnTo>
                  <a:lnTo>
                    <a:pt x="9229" y="16876"/>
                  </a:lnTo>
                  <a:lnTo>
                    <a:pt x="9461" y="16760"/>
                  </a:lnTo>
                  <a:lnTo>
                    <a:pt x="10233" y="16258"/>
                  </a:lnTo>
                  <a:lnTo>
                    <a:pt x="10813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4"/>
                  </a:lnTo>
                  <a:lnTo>
                    <a:pt x="11817" y="18150"/>
                  </a:lnTo>
                  <a:lnTo>
                    <a:pt x="11392" y="17455"/>
                  </a:lnTo>
                  <a:lnTo>
                    <a:pt x="10928" y="16760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4"/>
                  </a:lnTo>
                  <a:lnTo>
                    <a:pt x="11894" y="14790"/>
                  </a:lnTo>
                  <a:lnTo>
                    <a:pt x="12125" y="14559"/>
                  </a:lnTo>
                  <a:lnTo>
                    <a:pt x="12280" y="14288"/>
                  </a:lnTo>
                  <a:lnTo>
                    <a:pt x="12434" y="14057"/>
                  </a:lnTo>
                  <a:lnTo>
                    <a:pt x="12512" y="13786"/>
                  </a:lnTo>
                  <a:lnTo>
                    <a:pt x="12589" y="13555"/>
                  </a:lnTo>
                  <a:lnTo>
                    <a:pt x="12627" y="13284"/>
                  </a:lnTo>
                  <a:lnTo>
                    <a:pt x="12589" y="13053"/>
                  </a:lnTo>
                  <a:lnTo>
                    <a:pt x="12512" y="12821"/>
                  </a:lnTo>
                  <a:lnTo>
                    <a:pt x="12357" y="12589"/>
                  </a:lnTo>
                  <a:lnTo>
                    <a:pt x="12164" y="12358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9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1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2"/>
                  </a:lnTo>
                  <a:lnTo>
                    <a:pt x="10619" y="13786"/>
                  </a:lnTo>
                  <a:lnTo>
                    <a:pt x="10813" y="13902"/>
                  </a:lnTo>
                  <a:lnTo>
                    <a:pt x="10504" y="14250"/>
                  </a:lnTo>
                  <a:lnTo>
                    <a:pt x="10156" y="14597"/>
                  </a:lnTo>
                  <a:lnTo>
                    <a:pt x="9770" y="14868"/>
                  </a:lnTo>
                  <a:lnTo>
                    <a:pt x="9430" y="15084"/>
                  </a:lnTo>
                  <a:lnTo>
                    <a:pt x="9461" y="15022"/>
                  </a:lnTo>
                  <a:lnTo>
                    <a:pt x="9500" y="14945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9"/>
                  </a:lnTo>
                  <a:lnTo>
                    <a:pt x="3823" y="1545"/>
                  </a:lnTo>
                  <a:lnTo>
                    <a:pt x="3514" y="1237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1" y="233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19"/>
            <p:cNvSpPr/>
            <p:nvPr/>
          </p:nvSpPr>
          <p:spPr>
            <a:xfrm>
              <a:off x="3419975" y="2751775"/>
              <a:ext cx="68575" cy="77250"/>
            </a:xfrm>
            <a:custGeom>
              <a:avLst/>
              <a:gdLst/>
              <a:ahLst/>
              <a:cxnLst/>
              <a:rect l="l" t="t" r="r" b="b"/>
              <a:pathLst>
                <a:path w="2743" h="3090" extrusionOk="0">
                  <a:moveTo>
                    <a:pt x="1198" y="464"/>
                  </a:moveTo>
                  <a:lnTo>
                    <a:pt x="1429" y="502"/>
                  </a:lnTo>
                  <a:lnTo>
                    <a:pt x="1700" y="618"/>
                  </a:lnTo>
                  <a:lnTo>
                    <a:pt x="1893" y="772"/>
                  </a:lnTo>
                  <a:lnTo>
                    <a:pt x="2047" y="966"/>
                  </a:lnTo>
                  <a:lnTo>
                    <a:pt x="2163" y="1159"/>
                  </a:lnTo>
                  <a:lnTo>
                    <a:pt x="2240" y="1352"/>
                  </a:lnTo>
                  <a:lnTo>
                    <a:pt x="2356" y="1738"/>
                  </a:lnTo>
                  <a:lnTo>
                    <a:pt x="2395" y="2163"/>
                  </a:lnTo>
                  <a:lnTo>
                    <a:pt x="2395" y="2587"/>
                  </a:lnTo>
                  <a:lnTo>
                    <a:pt x="2240" y="2433"/>
                  </a:lnTo>
                  <a:lnTo>
                    <a:pt x="2047" y="2278"/>
                  </a:lnTo>
                  <a:lnTo>
                    <a:pt x="1661" y="2085"/>
                  </a:lnTo>
                  <a:lnTo>
                    <a:pt x="1275" y="1931"/>
                  </a:lnTo>
                  <a:lnTo>
                    <a:pt x="1043" y="1815"/>
                  </a:lnTo>
                  <a:lnTo>
                    <a:pt x="850" y="1699"/>
                  </a:lnTo>
                  <a:lnTo>
                    <a:pt x="657" y="1545"/>
                  </a:lnTo>
                  <a:lnTo>
                    <a:pt x="503" y="1390"/>
                  </a:lnTo>
                  <a:lnTo>
                    <a:pt x="425" y="1197"/>
                  </a:lnTo>
                  <a:lnTo>
                    <a:pt x="425" y="1081"/>
                  </a:lnTo>
                  <a:lnTo>
                    <a:pt x="425" y="966"/>
                  </a:lnTo>
                  <a:lnTo>
                    <a:pt x="503" y="811"/>
                  </a:lnTo>
                  <a:lnTo>
                    <a:pt x="541" y="695"/>
                  </a:lnTo>
                  <a:lnTo>
                    <a:pt x="618" y="618"/>
                  </a:lnTo>
                  <a:lnTo>
                    <a:pt x="734" y="541"/>
                  </a:lnTo>
                  <a:lnTo>
                    <a:pt x="850" y="464"/>
                  </a:lnTo>
                  <a:close/>
                  <a:moveTo>
                    <a:pt x="1043" y="0"/>
                  </a:moveTo>
                  <a:lnTo>
                    <a:pt x="812" y="77"/>
                  </a:lnTo>
                  <a:lnTo>
                    <a:pt x="580" y="155"/>
                  </a:lnTo>
                  <a:lnTo>
                    <a:pt x="387" y="309"/>
                  </a:lnTo>
                  <a:lnTo>
                    <a:pt x="232" y="464"/>
                  </a:lnTo>
                  <a:lnTo>
                    <a:pt x="116" y="618"/>
                  </a:lnTo>
                  <a:lnTo>
                    <a:pt x="39" y="811"/>
                  </a:lnTo>
                  <a:lnTo>
                    <a:pt x="1" y="1043"/>
                  </a:lnTo>
                  <a:lnTo>
                    <a:pt x="39" y="1236"/>
                  </a:lnTo>
                  <a:lnTo>
                    <a:pt x="78" y="1468"/>
                  </a:lnTo>
                  <a:lnTo>
                    <a:pt x="194" y="1661"/>
                  </a:lnTo>
                  <a:lnTo>
                    <a:pt x="387" y="1892"/>
                  </a:lnTo>
                  <a:lnTo>
                    <a:pt x="657" y="2085"/>
                  </a:lnTo>
                  <a:lnTo>
                    <a:pt x="927" y="2201"/>
                  </a:lnTo>
                  <a:lnTo>
                    <a:pt x="1236" y="2317"/>
                  </a:lnTo>
                  <a:lnTo>
                    <a:pt x="1507" y="2433"/>
                  </a:lnTo>
                  <a:lnTo>
                    <a:pt x="1777" y="2587"/>
                  </a:lnTo>
                  <a:lnTo>
                    <a:pt x="2009" y="2780"/>
                  </a:lnTo>
                  <a:lnTo>
                    <a:pt x="2240" y="3012"/>
                  </a:lnTo>
                  <a:lnTo>
                    <a:pt x="2317" y="3051"/>
                  </a:lnTo>
                  <a:lnTo>
                    <a:pt x="2395" y="3089"/>
                  </a:lnTo>
                  <a:lnTo>
                    <a:pt x="2472" y="3051"/>
                  </a:lnTo>
                  <a:lnTo>
                    <a:pt x="2549" y="3012"/>
                  </a:lnTo>
                  <a:lnTo>
                    <a:pt x="2588" y="3012"/>
                  </a:lnTo>
                  <a:lnTo>
                    <a:pt x="2626" y="2935"/>
                  </a:lnTo>
                  <a:lnTo>
                    <a:pt x="2704" y="2356"/>
                  </a:lnTo>
                  <a:lnTo>
                    <a:pt x="2742" y="2047"/>
                  </a:lnTo>
                  <a:lnTo>
                    <a:pt x="2704" y="1738"/>
                  </a:lnTo>
                  <a:lnTo>
                    <a:pt x="2665" y="1429"/>
                  </a:lnTo>
                  <a:lnTo>
                    <a:pt x="2588" y="1159"/>
                  </a:lnTo>
                  <a:lnTo>
                    <a:pt x="2472" y="888"/>
                  </a:lnTo>
                  <a:lnTo>
                    <a:pt x="2317" y="618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38" y="155"/>
                  </a:lnTo>
                  <a:lnTo>
                    <a:pt x="1507" y="77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19"/>
            <p:cNvSpPr/>
            <p:nvPr/>
          </p:nvSpPr>
          <p:spPr>
            <a:xfrm>
              <a:off x="408025" y="27595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7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79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1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19"/>
            <p:cNvSpPr/>
            <p:nvPr/>
          </p:nvSpPr>
          <p:spPr>
            <a:xfrm>
              <a:off x="1650450" y="2767225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1" y="5367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8"/>
                  </a:lnTo>
                  <a:lnTo>
                    <a:pt x="3978" y="888"/>
                  </a:lnTo>
                  <a:lnTo>
                    <a:pt x="4634" y="656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2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3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30" y="7375"/>
                  </a:lnTo>
                  <a:lnTo>
                    <a:pt x="13439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5"/>
                  </a:lnTo>
                  <a:lnTo>
                    <a:pt x="16721" y="9885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3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1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79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7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19"/>
            <p:cNvSpPr/>
            <p:nvPr/>
          </p:nvSpPr>
          <p:spPr>
            <a:xfrm>
              <a:off x="4802400" y="27817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0"/>
                  </a:moveTo>
                  <a:lnTo>
                    <a:pt x="12434" y="39"/>
                  </a:lnTo>
                  <a:lnTo>
                    <a:pt x="12357" y="77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8"/>
                  </a:lnTo>
                  <a:lnTo>
                    <a:pt x="12164" y="1043"/>
                  </a:lnTo>
                  <a:lnTo>
                    <a:pt x="12009" y="1197"/>
                  </a:lnTo>
                  <a:lnTo>
                    <a:pt x="11855" y="1313"/>
                  </a:lnTo>
                  <a:lnTo>
                    <a:pt x="11430" y="1545"/>
                  </a:lnTo>
                  <a:lnTo>
                    <a:pt x="11005" y="1699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4" y="2085"/>
                  </a:lnTo>
                  <a:lnTo>
                    <a:pt x="9345" y="2008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0"/>
                  </a:lnTo>
                  <a:lnTo>
                    <a:pt x="8611" y="1699"/>
                  </a:lnTo>
                  <a:lnTo>
                    <a:pt x="8804" y="2008"/>
                  </a:lnTo>
                  <a:lnTo>
                    <a:pt x="8997" y="2279"/>
                  </a:lnTo>
                  <a:lnTo>
                    <a:pt x="7839" y="2587"/>
                  </a:lnTo>
                  <a:lnTo>
                    <a:pt x="6719" y="2819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9" y="3282"/>
                  </a:lnTo>
                  <a:lnTo>
                    <a:pt x="3746" y="2935"/>
                  </a:lnTo>
                  <a:lnTo>
                    <a:pt x="3784" y="2587"/>
                  </a:lnTo>
                  <a:lnTo>
                    <a:pt x="3707" y="2240"/>
                  </a:lnTo>
                  <a:lnTo>
                    <a:pt x="3630" y="1892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7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8"/>
                  </a:lnTo>
                  <a:lnTo>
                    <a:pt x="1815" y="3437"/>
                  </a:lnTo>
                  <a:lnTo>
                    <a:pt x="1352" y="3398"/>
                  </a:lnTo>
                  <a:lnTo>
                    <a:pt x="965" y="3360"/>
                  </a:lnTo>
                  <a:lnTo>
                    <a:pt x="772" y="3282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3"/>
                  </a:lnTo>
                  <a:lnTo>
                    <a:pt x="309" y="2665"/>
                  </a:lnTo>
                  <a:lnTo>
                    <a:pt x="232" y="2587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3"/>
                  </a:lnTo>
                  <a:lnTo>
                    <a:pt x="0" y="2858"/>
                  </a:lnTo>
                  <a:lnTo>
                    <a:pt x="0" y="3012"/>
                  </a:lnTo>
                  <a:lnTo>
                    <a:pt x="0" y="3167"/>
                  </a:lnTo>
                  <a:lnTo>
                    <a:pt x="39" y="3282"/>
                  </a:lnTo>
                  <a:lnTo>
                    <a:pt x="116" y="3398"/>
                  </a:lnTo>
                  <a:lnTo>
                    <a:pt x="193" y="3514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0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0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2"/>
                  </a:lnTo>
                  <a:lnTo>
                    <a:pt x="12048" y="1699"/>
                  </a:lnTo>
                  <a:lnTo>
                    <a:pt x="12357" y="1506"/>
                  </a:lnTo>
                  <a:lnTo>
                    <a:pt x="12627" y="1236"/>
                  </a:lnTo>
                  <a:lnTo>
                    <a:pt x="12704" y="1081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79"/>
                  </a:lnTo>
                  <a:lnTo>
                    <a:pt x="12820" y="386"/>
                  </a:lnTo>
                  <a:lnTo>
                    <a:pt x="12743" y="155"/>
                  </a:lnTo>
                  <a:lnTo>
                    <a:pt x="12704" y="77"/>
                  </a:lnTo>
                  <a:lnTo>
                    <a:pt x="12627" y="39"/>
                  </a:lnTo>
                  <a:lnTo>
                    <a:pt x="125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19"/>
            <p:cNvSpPr/>
            <p:nvPr/>
          </p:nvSpPr>
          <p:spPr>
            <a:xfrm>
              <a:off x="2362900" y="2786525"/>
              <a:ext cx="114900" cy="130350"/>
            </a:xfrm>
            <a:custGeom>
              <a:avLst/>
              <a:gdLst/>
              <a:ahLst/>
              <a:cxnLst/>
              <a:rect l="l" t="t" r="r" b="b"/>
              <a:pathLst>
                <a:path w="4596" h="5214" extrusionOk="0">
                  <a:moveTo>
                    <a:pt x="232" y="0"/>
                  </a:moveTo>
                  <a:lnTo>
                    <a:pt x="0" y="193"/>
                  </a:lnTo>
                  <a:lnTo>
                    <a:pt x="502" y="888"/>
                  </a:lnTo>
                  <a:lnTo>
                    <a:pt x="1004" y="1622"/>
                  </a:lnTo>
                  <a:lnTo>
                    <a:pt x="1545" y="2279"/>
                  </a:lnTo>
                  <a:lnTo>
                    <a:pt x="2124" y="2974"/>
                  </a:lnTo>
                  <a:lnTo>
                    <a:pt x="3283" y="4248"/>
                  </a:lnTo>
                  <a:lnTo>
                    <a:pt x="3746" y="4789"/>
                  </a:lnTo>
                  <a:lnTo>
                    <a:pt x="3630" y="4789"/>
                  </a:lnTo>
                  <a:lnTo>
                    <a:pt x="3592" y="4866"/>
                  </a:lnTo>
                  <a:lnTo>
                    <a:pt x="3592" y="4982"/>
                  </a:lnTo>
                  <a:lnTo>
                    <a:pt x="3823" y="4904"/>
                  </a:lnTo>
                  <a:lnTo>
                    <a:pt x="4055" y="5059"/>
                  </a:lnTo>
                  <a:lnTo>
                    <a:pt x="4287" y="5213"/>
                  </a:lnTo>
                  <a:lnTo>
                    <a:pt x="4441" y="5213"/>
                  </a:lnTo>
                  <a:lnTo>
                    <a:pt x="4518" y="5175"/>
                  </a:lnTo>
                  <a:lnTo>
                    <a:pt x="4557" y="5097"/>
                  </a:lnTo>
                  <a:lnTo>
                    <a:pt x="4557" y="5059"/>
                  </a:lnTo>
                  <a:lnTo>
                    <a:pt x="4595" y="4982"/>
                  </a:lnTo>
                  <a:lnTo>
                    <a:pt x="4402" y="4750"/>
                  </a:lnTo>
                  <a:lnTo>
                    <a:pt x="4325" y="4750"/>
                  </a:lnTo>
                  <a:lnTo>
                    <a:pt x="4016" y="4480"/>
                  </a:lnTo>
                  <a:lnTo>
                    <a:pt x="3746" y="4171"/>
                  </a:lnTo>
                  <a:lnTo>
                    <a:pt x="3244" y="3553"/>
                  </a:lnTo>
                  <a:lnTo>
                    <a:pt x="2201" y="2394"/>
                  </a:lnTo>
                  <a:lnTo>
                    <a:pt x="1197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19"/>
            <p:cNvSpPr/>
            <p:nvPr/>
          </p:nvSpPr>
          <p:spPr>
            <a:xfrm>
              <a:off x="2090650" y="2821275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8" y="0"/>
                  </a:moveTo>
                  <a:lnTo>
                    <a:pt x="1893" y="78"/>
                  </a:lnTo>
                  <a:lnTo>
                    <a:pt x="1739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4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40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4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2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2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4" y="1622"/>
                  </a:lnTo>
                  <a:lnTo>
                    <a:pt x="1237" y="1313"/>
                  </a:lnTo>
                  <a:lnTo>
                    <a:pt x="1468" y="1004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2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3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2" y="2703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2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5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5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9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5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3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6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3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2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3" y="5793"/>
                  </a:lnTo>
                  <a:lnTo>
                    <a:pt x="4828" y="5638"/>
                  </a:lnTo>
                  <a:lnTo>
                    <a:pt x="4249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5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2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19"/>
            <p:cNvSpPr/>
            <p:nvPr/>
          </p:nvSpPr>
          <p:spPr>
            <a:xfrm>
              <a:off x="3488525" y="28212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120" y="387"/>
                  </a:moveTo>
                  <a:lnTo>
                    <a:pt x="1313" y="425"/>
                  </a:lnTo>
                  <a:lnTo>
                    <a:pt x="1506" y="464"/>
                  </a:lnTo>
                  <a:lnTo>
                    <a:pt x="1661" y="580"/>
                  </a:lnTo>
                  <a:lnTo>
                    <a:pt x="1738" y="734"/>
                  </a:lnTo>
                  <a:lnTo>
                    <a:pt x="1777" y="889"/>
                  </a:lnTo>
                  <a:lnTo>
                    <a:pt x="1738" y="966"/>
                  </a:lnTo>
                  <a:lnTo>
                    <a:pt x="1699" y="1004"/>
                  </a:lnTo>
                  <a:lnTo>
                    <a:pt x="1661" y="1082"/>
                  </a:lnTo>
                  <a:lnTo>
                    <a:pt x="1545" y="1120"/>
                  </a:lnTo>
                  <a:lnTo>
                    <a:pt x="1236" y="1159"/>
                  </a:lnTo>
                  <a:lnTo>
                    <a:pt x="927" y="1159"/>
                  </a:lnTo>
                  <a:lnTo>
                    <a:pt x="579" y="1198"/>
                  </a:lnTo>
                  <a:lnTo>
                    <a:pt x="464" y="1236"/>
                  </a:lnTo>
                  <a:lnTo>
                    <a:pt x="309" y="1313"/>
                  </a:lnTo>
                  <a:lnTo>
                    <a:pt x="309" y="1159"/>
                  </a:lnTo>
                  <a:lnTo>
                    <a:pt x="348" y="1004"/>
                  </a:lnTo>
                  <a:lnTo>
                    <a:pt x="386" y="850"/>
                  </a:lnTo>
                  <a:lnTo>
                    <a:pt x="464" y="734"/>
                  </a:lnTo>
                  <a:lnTo>
                    <a:pt x="541" y="618"/>
                  </a:lnTo>
                  <a:lnTo>
                    <a:pt x="657" y="541"/>
                  </a:lnTo>
                  <a:lnTo>
                    <a:pt x="811" y="464"/>
                  </a:lnTo>
                  <a:lnTo>
                    <a:pt x="927" y="425"/>
                  </a:lnTo>
                  <a:lnTo>
                    <a:pt x="1120" y="387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79" y="116"/>
                  </a:lnTo>
                  <a:lnTo>
                    <a:pt x="425" y="232"/>
                  </a:lnTo>
                  <a:lnTo>
                    <a:pt x="271" y="387"/>
                  </a:lnTo>
                  <a:lnTo>
                    <a:pt x="155" y="541"/>
                  </a:lnTo>
                  <a:lnTo>
                    <a:pt x="77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68"/>
                  </a:lnTo>
                  <a:lnTo>
                    <a:pt x="116" y="1661"/>
                  </a:lnTo>
                  <a:lnTo>
                    <a:pt x="155" y="1738"/>
                  </a:lnTo>
                  <a:lnTo>
                    <a:pt x="232" y="1815"/>
                  </a:lnTo>
                  <a:lnTo>
                    <a:pt x="309" y="1815"/>
                  </a:lnTo>
                  <a:lnTo>
                    <a:pt x="425" y="1777"/>
                  </a:lnTo>
                  <a:lnTo>
                    <a:pt x="541" y="1661"/>
                  </a:lnTo>
                  <a:lnTo>
                    <a:pt x="695" y="1584"/>
                  </a:lnTo>
                  <a:lnTo>
                    <a:pt x="850" y="1545"/>
                  </a:lnTo>
                  <a:lnTo>
                    <a:pt x="1043" y="1545"/>
                  </a:lnTo>
                  <a:lnTo>
                    <a:pt x="1390" y="1506"/>
                  </a:lnTo>
                  <a:lnTo>
                    <a:pt x="1583" y="1506"/>
                  </a:lnTo>
                  <a:lnTo>
                    <a:pt x="1738" y="1468"/>
                  </a:lnTo>
                  <a:lnTo>
                    <a:pt x="1931" y="1391"/>
                  </a:lnTo>
                  <a:lnTo>
                    <a:pt x="2047" y="1275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811"/>
                  </a:lnTo>
                  <a:lnTo>
                    <a:pt x="2124" y="657"/>
                  </a:lnTo>
                  <a:lnTo>
                    <a:pt x="2047" y="502"/>
                  </a:lnTo>
                  <a:lnTo>
                    <a:pt x="1970" y="348"/>
                  </a:lnTo>
                  <a:lnTo>
                    <a:pt x="1777" y="194"/>
                  </a:lnTo>
                  <a:lnTo>
                    <a:pt x="1622" y="116"/>
                  </a:lnTo>
                  <a:lnTo>
                    <a:pt x="1429" y="39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19"/>
            <p:cNvSpPr/>
            <p:nvPr/>
          </p:nvSpPr>
          <p:spPr>
            <a:xfrm>
              <a:off x="3345650" y="2889825"/>
              <a:ext cx="466300" cy="248125"/>
            </a:xfrm>
            <a:custGeom>
              <a:avLst/>
              <a:gdLst/>
              <a:ahLst/>
              <a:cxnLst/>
              <a:rect l="l" t="t" r="r" b="b"/>
              <a:pathLst>
                <a:path w="18652" h="9925" extrusionOk="0">
                  <a:moveTo>
                    <a:pt x="6140" y="0"/>
                  </a:moveTo>
                  <a:lnTo>
                    <a:pt x="5561" y="39"/>
                  </a:lnTo>
                  <a:lnTo>
                    <a:pt x="4982" y="155"/>
                  </a:lnTo>
                  <a:lnTo>
                    <a:pt x="4402" y="309"/>
                  </a:lnTo>
                  <a:lnTo>
                    <a:pt x="3862" y="502"/>
                  </a:lnTo>
                  <a:lnTo>
                    <a:pt x="3283" y="772"/>
                  </a:lnTo>
                  <a:lnTo>
                    <a:pt x="2781" y="1081"/>
                  </a:lnTo>
                  <a:lnTo>
                    <a:pt x="2279" y="1467"/>
                  </a:lnTo>
                  <a:lnTo>
                    <a:pt x="1815" y="1892"/>
                  </a:lnTo>
                  <a:lnTo>
                    <a:pt x="1390" y="2317"/>
                  </a:lnTo>
                  <a:lnTo>
                    <a:pt x="1043" y="2780"/>
                  </a:lnTo>
                  <a:lnTo>
                    <a:pt x="734" y="3244"/>
                  </a:lnTo>
                  <a:lnTo>
                    <a:pt x="464" y="3746"/>
                  </a:lnTo>
                  <a:lnTo>
                    <a:pt x="271" y="4286"/>
                  </a:lnTo>
                  <a:lnTo>
                    <a:pt x="116" y="4827"/>
                  </a:lnTo>
                  <a:lnTo>
                    <a:pt x="0" y="5368"/>
                  </a:lnTo>
                  <a:lnTo>
                    <a:pt x="348" y="5445"/>
                  </a:lnTo>
                  <a:lnTo>
                    <a:pt x="425" y="5020"/>
                  </a:lnTo>
                  <a:lnTo>
                    <a:pt x="541" y="4595"/>
                  </a:lnTo>
                  <a:lnTo>
                    <a:pt x="773" y="4016"/>
                  </a:lnTo>
                  <a:lnTo>
                    <a:pt x="1081" y="3437"/>
                  </a:lnTo>
                  <a:lnTo>
                    <a:pt x="1468" y="2896"/>
                  </a:lnTo>
                  <a:lnTo>
                    <a:pt x="1892" y="2394"/>
                  </a:lnTo>
                  <a:lnTo>
                    <a:pt x="2356" y="1931"/>
                  </a:lnTo>
                  <a:lnTo>
                    <a:pt x="2858" y="1545"/>
                  </a:lnTo>
                  <a:lnTo>
                    <a:pt x="3398" y="1197"/>
                  </a:lnTo>
                  <a:lnTo>
                    <a:pt x="3978" y="888"/>
                  </a:lnTo>
                  <a:lnTo>
                    <a:pt x="4595" y="657"/>
                  </a:lnTo>
                  <a:lnTo>
                    <a:pt x="5252" y="502"/>
                  </a:lnTo>
                  <a:lnTo>
                    <a:pt x="5908" y="425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39" y="618"/>
                  </a:lnTo>
                  <a:lnTo>
                    <a:pt x="8457" y="811"/>
                  </a:lnTo>
                  <a:lnTo>
                    <a:pt x="9075" y="1120"/>
                  </a:lnTo>
                  <a:lnTo>
                    <a:pt x="9422" y="1313"/>
                  </a:lnTo>
                  <a:lnTo>
                    <a:pt x="9731" y="1506"/>
                  </a:lnTo>
                  <a:lnTo>
                    <a:pt x="10002" y="1738"/>
                  </a:lnTo>
                  <a:lnTo>
                    <a:pt x="10272" y="1969"/>
                  </a:lnTo>
                  <a:lnTo>
                    <a:pt x="10774" y="2471"/>
                  </a:lnTo>
                  <a:lnTo>
                    <a:pt x="11199" y="3051"/>
                  </a:lnTo>
                  <a:lnTo>
                    <a:pt x="11546" y="3630"/>
                  </a:lnTo>
                  <a:lnTo>
                    <a:pt x="11855" y="4286"/>
                  </a:lnTo>
                  <a:lnTo>
                    <a:pt x="12164" y="4943"/>
                  </a:lnTo>
                  <a:lnTo>
                    <a:pt x="12396" y="5638"/>
                  </a:lnTo>
                  <a:lnTo>
                    <a:pt x="12627" y="6217"/>
                  </a:lnTo>
                  <a:lnTo>
                    <a:pt x="12859" y="6835"/>
                  </a:lnTo>
                  <a:lnTo>
                    <a:pt x="13129" y="7414"/>
                  </a:lnTo>
                  <a:lnTo>
                    <a:pt x="13438" y="7993"/>
                  </a:lnTo>
                  <a:lnTo>
                    <a:pt x="13786" y="8495"/>
                  </a:lnTo>
                  <a:lnTo>
                    <a:pt x="14211" y="8959"/>
                  </a:lnTo>
                  <a:lnTo>
                    <a:pt x="14442" y="9190"/>
                  </a:lnTo>
                  <a:lnTo>
                    <a:pt x="14713" y="9383"/>
                  </a:lnTo>
                  <a:lnTo>
                    <a:pt x="14983" y="9538"/>
                  </a:lnTo>
                  <a:lnTo>
                    <a:pt x="15253" y="9692"/>
                  </a:lnTo>
                  <a:lnTo>
                    <a:pt x="15717" y="9847"/>
                  </a:lnTo>
                  <a:lnTo>
                    <a:pt x="16219" y="9924"/>
                  </a:lnTo>
                  <a:lnTo>
                    <a:pt x="16682" y="9885"/>
                  </a:lnTo>
                  <a:lnTo>
                    <a:pt x="17145" y="9808"/>
                  </a:lnTo>
                  <a:lnTo>
                    <a:pt x="17609" y="9654"/>
                  </a:lnTo>
                  <a:lnTo>
                    <a:pt x="17802" y="9538"/>
                  </a:lnTo>
                  <a:lnTo>
                    <a:pt x="17995" y="9383"/>
                  </a:lnTo>
                  <a:lnTo>
                    <a:pt x="18188" y="9229"/>
                  </a:lnTo>
                  <a:lnTo>
                    <a:pt x="18342" y="9075"/>
                  </a:lnTo>
                  <a:lnTo>
                    <a:pt x="18497" y="8881"/>
                  </a:lnTo>
                  <a:lnTo>
                    <a:pt x="18613" y="8650"/>
                  </a:lnTo>
                  <a:lnTo>
                    <a:pt x="18651" y="8573"/>
                  </a:lnTo>
                  <a:lnTo>
                    <a:pt x="18613" y="8457"/>
                  </a:lnTo>
                  <a:lnTo>
                    <a:pt x="18651" y="8418"/>
                  </a:lnTo>
                  <a:lnTo>
                    <a:pt x="18613" y="8341"/>
                  </a:lnTo>
                  <a:lnTo>
                    <a:pt x="18304" y="8380"/>
                  </a:lnTo>
                  <a:lnTo>
                    <a:pt x="18265" y="8418"/>
                  </a:lnTo>
                  <a:lnTo>
                    <a:pt x="18033" y="8766"/>
                  </a:lnTo>
                  <a:lnTo>
                    <a:pt x="17802" y="8997"/>
                  </a:lnTo>
                  <a:lnTo>
                    <a:pt x="17493" y="9229"/>
                  </a:lnTo>
                  <a:lnTo>
                    <a:pt x="17184" y="9345"/>
                  </a:lnTo>
                  <a:lnTo>
                    <a:pt x="16798" y="9461"/>
                  </a:lnTo>
                  <a:lnTo>
                    <a:pt x="16064" y="9461"/>
                  </a:lnTo>
                  <a:lnTo>
                    <a:pt x="15717" y="9383"/>
                  </a:lnTo>
                  <a:lnTo>
                    <a:pt x="15330" y="9229"/>
                  </a:lnTo>
                  <a:lnTo>
                    <a:pt x="15021" y="9036"/>
                  </a:lnTo>
                  <a:lnTo>
                    <a:pt x="14674" y="8766"/>
                  </a:lnTo>
                  <a:lnTo>
                    <a:pt x="14404" y="8495"/>
                  </a:lnTo>
                  <a:lnTo>
                    <a:pt x="14133" y="8186"/>
                  </a:lnTo>
                  <a:lnTo>
                    <a:pt x="13902" y="7878"/>
                  </a:lnTo>
                  <a:lnTo>
                    <a:pt x="13709" y="7530"/>
                  </a:lnTo>
                  <a:lnTo>
                    <a:pt x="13515" y="7182"/>
                  </a:lnTo>
                  <a:lnTo>
                    <a:pt x="13207" y="6526"/>
                  </a:lnTo>
                  <a:lnTo>
                    <a:pt x="12936" y="5870"/>
                  </a:lnTo>
                  <a:lnTo>
                    <a:pt x="12434" y="4518"/>
                  </a:lnTo>
                  <a:lnTo>
                    <a:pt x="12164" y="3862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317"/>
                  </a:lnTo>
                  <a:lnTo>
                    <a:pt x="11005" y="2047"/>
                  </a:lnTo>
                  <a:lnTo>
                    <a:pt x="10542" y="1583"/>
                  </a:lnTo>
                  <a:lnTo>
                    <a:pt x="10040" y="1197"/>
                  </a:lnTo>
                  <a:lnTo>
                    <a:pt x="9538" y="888"/>
                  </a:lnTo>
                  <a:lnTo>
                    <a:pt x="9036" y="579"/>
                  </a:lnTo>
                  <a:lnTo>
                    <a:pt x="8457" y="386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19"/>
            <p:cNvSpPr/>
            <p:nvPr/>
          </p:nvSpPr>
          <p:spPr>
            <a:xfrm>
              <a:off x="6719625" y="2898500"/>
              <a:ext cx="625575" cy="344675"/>
            </a:xfrm>
            <a:custGeom>
              <a:avLst/>
              <a:gdLst/>
              <a:ahLst/>
              <a:cxnLst/>
              <a:rect l="l" t="t" r="r" b="b"/>
              <a:pathLst>
                <a:path w="25023" h="13787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9"/>
                  </a:lnTo>
                  <a:lnTo>
                    <a:pt x="23787" y="2163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6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5"/>
                  </a:lnTo>
                  <a:lnTo>
                    <a:pt x="23169" y="1120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2"/>
                  </a:lnTo>
                  <a:lnTo>
                    <a:pt x="23864" y="3515"/>
                  </a:lnTo>
                  <a:lnTo>
                    <a:pt x="23787" y="3399"/>
                  </a:lnTo>
                  <a:lnTo>
                    <a:pt x="23748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1"/>
                  </a:lnTo>
                  <a:lnTo>
                    <a:pt x="16566" y="5407"/>
                  </a:lnTo>
                  <a:lnTo>
                    <a:pt x="16296" y="5445"/>
                  </a:lnTo>
                  <a:lnTo>
                    <a:pt x="15639" y="5523"/>
                  </a:lnTo>
                  <a:lnTo>
                    <a:pt x="15639" y="5484"/>
                  </a:lnTo>
                  <a:lnTo>
                    <a:pt x="15678" y="5368"/>
                  </a:lnTo>
                  <a:lnTo>
                    <a:pt x="15716" y="5252"/>
                  </a:lnTo>
                  <a:lnTo>
                    <a:pt x="15755" y="5175"/>
                  </a:lnTo>
                  <a:lnTo>
                    <a:pt x="15832" y="5098"/>
                  </a:lnTo>
                  <a:lnTo>
                    <a:pt x="15948" y="5021"/>
                  </a:lnTo>
                  <a:lnTo>
                    <a:pt x="16064" y="4982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8"/>
                  </a:lnTo>
                  <a:lnTo>
                    <a:pt x="24250" y="5523"/>
                  </a:lnTo>
                  <a:lnTo>
                    <a:pt x="24057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1"/>
                  </a:lnTo>
                  <a:lnTo>
                    <a:pt x="18111" y="5214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523"/>
                  </a:lnTo>
                  <a:lnTo>
                    <a:pt x="17029" y="5445"/>
                  </a:lnTo>
                  <a:lnTo>
                    <a:pt x="17068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2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7"/>
                  </a:lnTo>
                  <a:lnTo>
                    <a:pt x="14558" y="5870"/>
                  </a:lnTo>
                  <a:lnTo>
                    <a:pt x="14056" y="6102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600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4"/>
                  </a:moveTo>
                  <a:lnTo>
                    <a:pt x="19115" y="5523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6" y="6179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7"/>
                  </a:lnTo>
                  <a:lnTo>
                    <a:pt x="18844" y="5523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0" y="6102"/>
                  </a:lnTo>
                  <a:lnTo>
                    <a:pt x="20466" y="6140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7"/>
                  </a:lnTo>
                  <a:lnTo>
                    <a:pt x="20814" y="6720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8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1" y="5986"/>
                  </a:lnTo>
                  <a:lnTo>
                    <a:pt x="24019" y="6025"/>
                  </a:lnTo>
                  <a:lnTo>
                    <a:pt x="24096" y="6025"/>
                  </a:lnTo>
                  <a:lnTo>
                    <a:pt x="23941" y="6295"/>
                  </a:lnTo>
                  <a:lnTo>
                    <a:pt x="23748" y="6565"/>
                  </a:lnTo>
                  <a:lnTo>
                    <a:pt x="23517" y="6797"/>
                  </a:lnTo>
                  <a:lnTo>
                    <a:pt x="23246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7"/>
                  </a:lnTo>
                  <a:lnTo>
                    <a:pt x="23015" y="6295"/>
                  </a:lnTo>
                  <a:lnTo>
                    <a:pt x="23053" y="6179"/>
                  </a:lnTo>
                  <a:lnTo>
                    <a:pt x="23131" y="6102"/>
                  </a:lnTo>
                  <a:lnTo>
                    <a:pt x="23208" y="6025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8" y="6333"/>
                  </a:lnTo>
                  <a:lnTo>
                    <a:pt x="13168" y="6720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7"/>
                  </a:lnTo>
                  <a:lnTo>
                    <a:pt x="12627" y="6681"/>
                  </a:lnTo>
                  <a:lnTo>
                    <a:pt x="12666" y="6527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218"/>
                  </a:lnTo>
                  <a:lnTo>
                    <a:pt x="13013" y="6140"/>
                  </a:lnTo>
                  <a:lnTo>
                    <a:pt x="13129" y="6102"/>
                  </a:lnTo>
                  <a:close/>
                  <a:moveTo>
                    <a:pt x="22165" y="6565"/>
                  </a:moveTo>
                  <a:lnTo>
                    <a:pt x="22281" y="6604"/>
                  </a:lnTo>
                  <a:lnTo>
                    <a:pt x="22474" y="6720"/>
                  </a:lnTo>
                  <a:lnTo>
                    <a:pt x="22629" y="6874"/>
                  </a:lnTo>
                  <a:lnTo>
                    <a:pt x="22783" y="7029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6"/>
                  </a:lnTo>
                  <a:lnTo>
                    <a:pt x="22937" y="7144"/>
                  </a:lnTo>
                  <a:lnTo>
                    <a:pt x="22551" y="7222"/>
                  </a:lnTo>
                  <a:lnTo>
                    <a:pt x="22165" y="7260"/>
                  </a:lnTo>
                  <a:lnTo>
                    <a:pt x="21779" y="7222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49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5" y="7994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4"/>
                  </a:lnTo>
                  <a:lnTo>
                    <a:pt x="11816" y="7608"/>
                  </a:lnTo>
                  <a:lnTo>
                    <a:pt x="11894" y="7531"/>
                  </a:lnTo>
                  <a:lnTo>
                    <a:pt x="12009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3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2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3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5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4" y="9770"/>
                  </a:moveTo>
                  <a:lnTo>
                    <a:pt x="3900" y="9809"/>
                  </a:lnTo>
                  <a:lnTo>
                    <a:pt x="4016" y="9886"/>
                  </a:lnTo>
                  <a:lnTo>
                    <a:pt x="4093" y="10002"/>
                  </a:lnTo>
                  <a:lnTo>
                    <a:pt x="4132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5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6"/>
                  </a:lnTo>
                  <a:lnTo>
                    <a:pt x="5097" y="10774"/>
                  </a:lnTo>
                  <a:lnTo>
                    <a:pt x="5136" y="10890"/>
                  </a:lnTo>
                  <a:lnTo>
                    <a:pt x="5175" y="11044"/>
                  </a:lnTo>
                  <a:lnTo>
                    <a:pt x="5136" y="11238"/>
                  </a:lnTo>
                  <a:lnTo>
                    <a:pt x="5097" y="11431"/>
                  </a:lnTo>
                  <a:lnTo>
                    <a:pt x="4402" y="10929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5" y="11740"/>
                  </a:lnTo>
                  <a:lnTo>
                    <a:pt x="10658" y="11701"/>
                  </a:lnTo>
                  <a:lnTo>
                    <a:pt x="10503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5" y="10697"/>
                  </a:lnTo>
                  <a:lnTo>
                    <a:pt x="10928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10"/>
                  </a:lnTo>
                  <a:lnTo>
                    <a:pt x="6410" y="12242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8" y="11508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1" y="12744"/>
                  </a:lnTo>
                  <a:lnTo>
                    <a:pt x="9770" y="12937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2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39" y="13207"/>
                  </a:lnTo>
                  <a:lnTo>
                    <a:pt x="7337" y="13014"/>
                  </a:lnTo>
                  <a:lnTo>
                    <a:pt x="6835" y="12744"/>
                  </a:lnTo>
                  <a:lnTo>
                    <a:pt x="6990" y="12628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3" y="12628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7"/>
                  </a:lnTo>
                  <a:lnTo>
                    <a:pt x="9229" y="13130"/>
                  </a:lnTo>
                  <a:lnTo>
                    <a:pt x="9268" y="13207"/>
                  </a:lnTo>
                  <a:lnTo>
                    <a:pt x="9036" y="13284"/>
                  </a:lnTo>
                  <a:lnTo>
                    <a:pt x="8804" y="13323"/>
                  </a:lnTo>
                  <a:lnTo>
                    <a:pt x="8573" y="13323"/>
                  </a:lnTo>
                  <a:lnTo>
                    <a:pt x="8302" y="13284"/>
                  </a:lnTo>
                  <a:lnTo>
                    <a:pt x="8302" y="13207"/>
                  </a:lnTo>
                  <a:lnTo>
                    <a:pt x="8341" y="13014"/>
                  </a:lnTo>
                  <a:lnTo>
                    <a:pt x="8418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8"/>
                  </a:lnTo>
                  <a:close/>
                  <a:moveTo>
                    <a:pt x="22976" y="1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10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3" y="966"/>
                  </a:lnTo>
                  <a:lnTo>
                    <a:pt x="22706" y="1120"/>
                  </a:lnTo>
                  <a:lnTo>
                    <a:pt x="22629" y="1314"/>
                  </a:lnTo>
                  <a:lnTo>
                    <a:pt x="22590" y="1507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0" y="2279"/>
                  </a:lnTo>
                  <a:lnTo>
                    <a:pt x="23053" y="2395"/>
                  </a:lnTo>
                  <a:lnTo>
                    <a:pt x="23246" y="2511"/>
                  </a:lnTo>
                  <a:lnTo>
                    <a:pt x="23478" y="2511"/>
                  </a:lnTo>
                  <a:lnTo>
                    <a:pt x="23401" y="2704"/>
                  </a:lnTo>
                  <a:lnTo>
                    <a:pt x="23362" y="2897"/>
                  </a:lnTo>
                  <a:lnTo>
                    <a:pt x="23324" y="3090"/>
                  </a:lnTo>
                  <a:lnTo>
                    <a:pt x="23362" y="3283"/>
                  </a:lnTo>
                  <a:lnTo>
                    <a:pt x="23439" y="3515"/>
                  </a:lnTo>
                  <a:lnTo>
                    <a:pt x="23555" y="3708"/>
                  </a:lnTo>
                  <a:lnTo>
                    <a:pt x="23748" y="3901"/>
                  </a:lnTo>
                  <a:lnTo>
                    <a:pt x="23980" y="4017"/>
                  </a:lnTo>
                  <a:lnTo>
                    <a:pt x="23748" y="4210"/>
                  </a:lnTo>
                  <a:lnTo>
                    <a:pt x="23555" y="4480"/>
                  </a:lnTo>
                  <a:lnTo>
                    <a:pt x="23478" y="4750"/>
                  </a:lnTo>
                  <a:lnTo>
                    <a:pt x="23439" y="4905"/>
                  </a:lnTo>
                  <a:lnTo>
                    <a:pt x="23439" y="5021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3"/>
                  </a:lnTo>
                  <a:lnTo>
                    <a:pt x="23169" y="5561"/>
                  </a:lnTo>
                  <a:lnTo>
                    <a:pt x="22976" y="5716"/>
                  </a:lnTo>
                  <a:lnTo>
                    <a:pt x="22783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4" y="6295"/>
                  </a:lnTo>
                  <a:lnTo>
                    <a:pt x="22320" y="6256"/>
                  </a:lnTo>
                  <a:lnTo>
                    <a:pt x="22165" y="6218"/>
                  </a:lnTo>
                  <a:lnTo>
                    <a:pt x="21972" y="6218"/>
                  </a:lnTo>
                  <a:lnTo>
                    <a:pt x="21740" y="6295"/>
                  </a:lnTo>
                  <a:lnTo>
                    <a:pt x="21509" y="6411"/>
                  </a:lnTo>
                  <a:lnTo>
                    <a:pt x="21354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5"/>
                  </a:lnTo>
                  <a:lnTo>
                    <a:pt x="20736" y="5909"/>
                  </a:lnTo>
                  <a:lnTo>
                    <a:pt x="20582" y="5831"/>
                  </a:lnTo>
                  <a:lnTo>
                    <a:pt x="20427" y="5754"/>
                  </a:lnTo>
                  <a:lnTo>
                    <a:pt x="20234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6"/>
                  </a:lnTo>
                  <a:lnTo>
                    <a:pt x="19617" y="5484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1"/>
                  </a:lnTo>
                  <a:lnTo>
                    <a:pt x="18497" y="5407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6"/>
                  </a:lnTo>
                  <a:lnTo>
                    <a:pt x="17802" y="4557"/>
                  </a:lnTo>
                  <a:lnTo>
                    <a:pt x="17647" y="4519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8"/>
                  </a:lnTo>
                  <a:lnTo>
                    <a:pt x="16759" y="4943"/>
                  </a:lnTo>
                  <a:lnTo>
                    <a:pt x="16605" y="4789"/>
                  </a:lnTo>
                  <a:lnTo>
                    <a:pt x="16450" y="4712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82"/>
                  </a:lnTo>
                  <a:lnTo>
                    <a:pt x="14288" y="5021"/>
                  </a:lnTo>
                  <a:lnTo>
                    <a:pt x="14133" y="5098"/>
                  </a:lnTo>
                  <a:lnTo>
                    <a:pt x="14056" y="5175"/>
                  </a:lnTo>
                  <a:lnTo>
                    <a:pt x="13940" y="5291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6"/>
                  </a:lnTo>
                  <a:lnTo>
                    <a:pt x="13168" y="5716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8"/>
                  </a:lnTo>
                  <a:lnTo>
                    <a:pt x="12357" y="6372"/>
                  </a:lnTo>
                  <a:lnTo>
                    <a:pt x="12357" y="6527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7029"/>
                  </a:lnTo>
                  <a:lnTo>
                    <a:pt x="11894" y="7106"/>
                  </a:lnTo>
                  <a:lnTo>
                    <a:pt x="11662" y="7222"/>
                  </a:lnTo>
                  <a:lnTo>
                    <a:pt x="11507" y="7415"/>
                  </a:lnTo>
                  <a:lnTo>
                    <a:pt x="11392" y="7531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276" y="7994"/>
                  </a:lnTo>
                  <a:lnTo>
                    <a:pt x="11314" y="8148"/>
                  </a:lnTo>
                  <a:lnTo>
                    <a:pt x="11353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30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4"/>
                  </a:lnTo>
                  <a:lnTo>
                    <a:pt x="10619" y="10311"/>
                  </a:lnTo>
                  <a:lnTo>
                    <a:pt x="10426" y="10427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6"/>
                  </a:lnTo>
                  <a:lnTo>
                    <a:pt x="10040" y="11238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4" y="11740"/>
                  </a:lnTo>
                  <a:lnTo>
                    <a:pt x="9693" y="11855"/>
                  </a:lnTo>
                  <a:lnTo>
                    <a:pt x="9499" y="12010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9"/>
                  </a:lnTo>
                  <a:lnTo>
                    <a:pt x="9306" y="12473"/>
                  </a:lnTo>
                  <a:lnTo>
                    <a:pt x="9191" y="12396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5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3" y="12435"/>
                  </a:lnTo>
                  <a:lnTo>
                    <a:pt x="7878" y="12319"/>
                  </a:lnTo>
                  <a:lnTo>
                    <a:pt x="7723" y="12242"/>
                  </a:lnTo>
                  <a:lnTo>
                    <a:pt x="7492" y="12164"/>
                  </a:lnTo>
                  <a:lnTo>
                    <a:pt x="7221" y="12203"/>
                  </a:lnTo>
                  <a:lnTo>
                    <a:pt x="6990" y="12280"/>
                  </a:lnTo>
                  <a:lnTo>
                    <a:pt x="6796" y="12435"/>
                  </a:lnTo>
                  <a:lnTo>
                    <a:pt x="6796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431"/>
                  </a:lnTo>
                  <a:lnTo>
                    <a:pt x="6372" y="11315"/>
                  </a:lnTo>
                  <a:lnTo>
                    <a:pt x="6217" y="11199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8"/>
                  </a:lnTo>
                  <a:lnTo>
                    <a:pt x="5522" y="10967"/>
                  </a:lnTo>
                  <a:lnTo>
                    <a:pt x="5445" y="10736"/>
                  </a:lnTo>
                  <a:lnTo>
                    <a:pt x="5329" y="10504"/>
                  </a:lnTo>
                  <a:lnTo>
                    <a:pt x="5213" y="10427"/>
                  </a:lnTo>
                  <a:lnTo>
                    <a:pt x="5097" y="10388"/>
                  </a:lnTo>
                  <a:lnTo>
                    <a:pt x="4943" y="10311"/>
                  </a:lnTo>
                  <a:lnTo>
                    <a:pt x="4827" y="10311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500"/>
                  </a:lnTo>
                  <a:lnTo>
                    <a:pt x="3900" y="9461"/>
                  </a:lnTo>
                  <a:lnTo>
                    <a:pt x="3746" y="9423"/>
                  </a:lnTo>
                  <a:lnTo>
                    <a:pt x="3591" y="9423"/>
                  </a:lnTo>
                  <a:lnTo>
                    <a:pt x="3398" y="9461"/>
                  </a:lnTo>
                  <a:lnTo>
                    <a:pt x="3282" y="9538"/>
                  </a:lnTo>
                  <a:lnTo>
                    <a:pt x="3128" y="9616"/>
                  </a:lnTo>
                  <a:lnTo>
                    <a:pt x="3012" y="9770"/>
                  </a:lnTo>
                  <a:lnTo>
                    <a:pt x="2974" y="9616"/>
                  </a:lnTo>
                  <a:lnTo>
                    <a:pt x="2896" y="9461"/>
                  </a:lnTo>
                  <a:lnTo>
                    <a:pt x="2780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2"/>
                  </a:lnTo>
                  <a:lnTo>
                    <a:pt x="1352" y="9925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1"/>
                  </a:lnTo>
                  <a:lnTo>
                    <a:pt x="386" y="10427"/>
                  </a:lnTo>
                  <a:lnTo>
                    <a:pt x="271" y="10581"/>
                  </a:lnTo>
                  <a:lnTo>
                    <a:pt x="116" y="10890"/>
                  </a:lnTo>
                  <a:lnTo>
                    <a:pt x="0" y="11238"/>
                  </a:lnTo>
                  <a:lnTo>
                    <a:pt x="0" y="11585"/>
                  </a:lnTo>
                  <a:lnTo>
                    <a:pt x="77" y="11933"/>
                  </a:lnTo>
                  <a:lnTo>
                    <a:pt x="193" y="12242"/>
                  </a:lnTo>
                  <a:lnTo>
                    <a:pt x="386" y="12550"/>
                  </a:lnTo>
                  <a:lnTo>
                    <a:pt x="618" y="12821"/>
                  </a:lnTo>
                  <a:lnTo>
                    <a:pt x="811" y="12937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30"/>
                  </a:lnTo>
                  <a:lnTo>
                    <a:pt x="1738" y="13168"/>
                  </a:lnTo>
                  <a:lnTo>
                    <a:pt x="2085" y="13130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2"/>
                  </a:lnTo>
                  <a:lnTo>
                    <a:pt x="3591" y="12010"/>
                  </a:lnTo>
                  <a:lnTo>
                    <a:pt x="3553" y="11933"/>
                  </a:lnTo>
                  <a:lnTo>
                    <a:pt x="3514" y="11817"/>
                  </a:lnTo>
                  <a:lnTo>
                    <a:pt x="3437" y="11778"/>
                  </a:lnTo>
                  <a:lnTo>
                    <a:pt x="3321" y="11740"/>
                  </a:lnTo>
                  <a:lnTo>
                    <a:pt x="3282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2"/>
                  </a:lnTo>
                  <a:lnTo>
                    <a:pt x="2587" y="12435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94"/>
                  </a:lnTo>
                  <a:lnTo>
                    <a:pt x="502" y="11740"/>
                  </a:lnTo>
                  <a:lnTo>
                    <a:pt x="502" y="11546"/>
                  </a:lnTo>
                  <a:lnTo>
                    <a:pt x="502" y="11392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8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7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9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5" y="13439"/>
                  </a:lnTo>
                  <a:lnTo>
                    <a:pt x="7530" y="13593"/>
                  </a:lnTo>
                  <a:lnTo>
                    <a:pt x="7993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9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6"/>
                  </a:lnTo>
                  <a:lnTo>
                    <a:pt x="11314" y="11740"/>
                  </a:lnTo>
                  <a:lnTo>
                    <a:pt x="11507" y="11238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5" y="9114"/>
                  </a:lnTo>
                  <a:lnTo>
                    <a:pt x="12357" y="8612"/>
                  </a:lnTo>
                  <a:lnTo>
                    <a:pt x="12589" y="8110"/>
                  </a:lnTo>
                  <a:lnTo>
                    <a:pt x="12936" y="7646"/>
                  </a:lnTo>
                  <a:lnTo>
                    <a:pt x="13284" y="7299"/>
                  </a:lnTo>
                  <a:lnTo>
                    <a:pt x="13631" y="6990"/>
                  </a:lnTo>
                  <a:lnTo>
                    <a:pt x="14017" y="6720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2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29" y="7492"/>
                  </a:lnTo>
                  <a:lnTo>
                    <a:pt x="21316" y="7646"/>
                  </a:lnTo>
                  <a:lnTo>
                    <a:pt x="21740" y="7724"/>
                  </a:lnTo>
                  <a:lnTo>
                    <a:pt x="22165" y="7762"/>
                  </a:lnTo>
                  <a:lnTo>
                    <a:pt x="22590" y="7724"/>
                  </a:lnTo>
                  <a:lnTo>
                    <a:pt x="22976" y="7646"/>
                  </a:lnTo>
                  <a:lnTo>
                    <a:pt x="23362" y="7531"/>
                  </a:lnTo>
                  <a:lnTo>
                    <a:pt x="23710" y="7299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5"/>
                  </a:lnTo>
                  <a:lnTo>
                    <a:pt x="24752" y="5909"/>
                  </a:lnTo>
                  <a:lnTo>
                    <a:pt x="24868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10"/>
                  </a:lnTo>
                  <a:lnTo>
                    <a:pt x="24945" y="3746"/>
                  </a:lnTo>
                  <a:lnTo>
                    <a:pt x="24868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3" y="1970"/>
                  </a:lnTo>
                  <a:lnTo>
                    <a:pt x="24250" y="1584"/>
                  </a:lnTo>
                  <a:lnTo>
                    <a:pt x="24057" y="1198"/>
                  </a:lnTo>
                  <a:lnTo>
                    <a:pt x="23787" y="812"/>
                  </a:lnTo>
                  <a:lnTo>
                    <a:pt x="23941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8"/>
                  </a:lnTo>
                  <a:lnTo>
                    <a:pt x="230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19"/>
            <p:cNvSpPr/>
            <p:nvPr/>
          </p:nvSpPr>
          <p:spPr>
            <a:xfrm>
              <a:off x="1648525" y="2901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5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8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5" y="7299"/>
                  </a:lnTo>
                  <a:lnTo>
                    <a:pt x="14713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4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4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5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7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19"/>
            <p:cNvSpPr/>
            <p:nvPr/>
          </p:nvSpPr>
          <p:spPr>
            <a:xfrm>
              <a:off x="7229325" y="290815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6"/>
                  </a:lnTo>
                  <a:lnTo>
                    <a:pt x="3785" y="619"/>
                  </a:lnTo>
                  <a:lnTo>
                    <a:pt x="4094" y="889"/>
                  </a:lnTo>
                  <a:lnTo>
                    <a:pt x="4364" y="1121"/>
                  </a:lnTo>
                  <a:lnTo>
                    <a:pt x="4635" y="1430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4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23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3" y="5214"/>
                  </a:lnTo>
                  <a:lnTo>
                    <a:pt x="5446" y="5600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7"/>
                  </a:lnTo>
                  <a:lnTo>
                    <a:pt x="4210" y="8033"/>
                  </a:lnTo>
                  <a:lnTo>
                    <a:pt x="3940" y="8380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9" y="10041"/>
                  </a:lnTo>
                  <a:lnTo>
                    <a:pt x="1314" y="10234"/>
                  </a:lnTo>
                  <a:lnTo>
                    <a:pt x="889" y="10388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5"/>
                  </a:lnTo>
                  <a:lnTo>
                    <a:pt x="4828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1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4" y="2434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4"/>
                  </a:lnTo>
                  <a:lnTo>
                    <a:pt x="4905" y="1005"/>
                  </a:lnTo>
                  <a:lnTo>
                    <a:pt x="4596" y="696"/>
                  </a:lnTo>
                  <a:lnTo>
                    <a:pt x="4287" y="426"/>
                  </a:lnTo>
                  <a:lnTo>
                    <a:pt x="3940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19"/>
            <p:cNvSpPr/>
            <p:nvPr/>
          </p:nvSpPr>
          <p:spPr>
            <a:xfrm>
              <a:off x="1734450" y="2911050"/>
              <a:ext cx="35725" cy="29000"/>
            </a:xfrm>
            <a:custGeom>
              <a:avLst/>
              <a:gdLst/>
              <a:ahLst/>
              <a:cxnLst/>
              <a:rect l="l" t="t" r="r" b="b"/>
              <a:pathLst>
                <a:path w="1429" h="1160" extrusionOk="0">
                  <a:moveTo>
                    <a:pt x="502" y="1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7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2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5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3"/>
                  </a:lnTo>
                  <a:lnTo>
                    <a:pt x="425" y="580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772" y="387"/>
                  </a:lnTo>
                  <a:lnTo>
                    <a:pt x="850" y="425"/>
                  </a:lnTo>
                  <a:lnTo>
                    <a:pt x="965" y="580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5" y="927"/>
                  </a:lnTo>
                  <a:lnTo>
                    <a:pt x="965" y="1005"/>
                  </a:lnTo>
                  <a:lnTo>
                    <a:pt x="965" y="1082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4" y="1120"/>
                  </a:lnTo>
                  <a:lnTo>
                    <a:pt x="1313" y="1082"/>
                  </a:lnTo>
                  <a:lnTo>
                    <a:pt x="1390" y="889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4"/>
                  </a:lnTo>
                  <a:lnTo>
                    <a:pt x="1043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19"/>
            <p:cNvSpPr/>
            <p:nvPr/>
          </p:nvSpPr>
          <p:spPr>
            <a:xfrm>
              <a:off x="6320925" y="2913950"/>
              <a:ext cx="315700" cy="477875"/>
            </a:xfrm>
            <a:custGeom>
              <a:avLst/>
              <a:gdLst/>
              <a:ahLst/>
              <a:cxnLst/>
              <a:rect l="l" t="t" r="r" b="b"/>
              <a:pathLst>
                <a:path w="12628" h="19115" extrusionOk="0">
                  <a:moveTo>
                    <a:pt x="1004" y="618"/>
                  </a:moveTo>
                  <a:lnTo>
                    <a:pt x="1661" y="850"/>
                  </a:lnTo>
                  <a:lnTo>
                    <a:pt x="2317" y="1120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2"/>
                  </a:lnTo>
                  <a:lnTo>
                    <a:pt x="4016" y="2819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7"/>
                  </a:lnTo>
                  <a:lnTo>
                    <a:pt x="9345" y="15137"/>
                  </a:lnTo>
                  <a:lnTo>
                    <a:pt x="8920" y="15369"/>
                  </a:lnTo>
                  <a:lnTo>
                    <a:pt x="7955" y="13516"/>
                  </a:lnTo>
                  <a:lnTo>
                    <a:pt x="6990" y="11662"/>
                  </a:lnTo>
                  <a:lnTo>
                    <a:pt x="5020" y="7955"/>
                  </a:lnTo>
                  <a:lnTo>
                    <a:pt x="3012" y="4287"/>
                  </a:lnTo>
                  <a:lnTo>
                    <a:pt x="1004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19" y="11739"/>
                  </a:lnTo>
                  <a:lnTo>
                    <a:pt x="7762" y="13593"/>
                  </a:lnTo>
                  <a:lnTo>
                    <a:pt x="8804" y="15446"/>
                  </a:lnTo>
                  <a:lnTo>
                    <a:pt x="8650" y="15524"/>
                  </a:lnTo>
                  <a:lnTo>
                    <a:pt x="7414" y="13747"/>
                  </a:lnTo>
                  <a:lnTo>
                    <a:pt x="6179" y="12010"/>
                  </a:lnTo>
                  <a:lnTo>
                    <a:pt x="3591" y="8534"/>
                  </a:lnTo>
                  <a:lnTo>
                    <a:pt x="2317" y="6758"/>
                  </a:lnTo>
                  <a:lnTo>
                    <a:pt x="1004" y="4943"/>
                  </a:lnTo>
                  <a:lnTo>
                    <a:pt x="850" y="4711"/>
                  </a:lnTo>
                  <a:lnTo>
                    <a:pt x="734" y="4480"/>
                  </a:lnTo>
                  <a:lnTo>
                    <a:pt x="618" y="4209"/>
                  </a:lnTo>
                  <a:lnTo>
                    <a:pt x="541" y="3939"/>
                  </a:lnTo>
                  <a:lnTo>
                    <a:pt x="464" y="3399"/>
                  </a:lnTo>
                  <a:lnTo>
                    <a:pt x="425" y="2819"/>
                  </a:lnTo>
                  <a:lnTo>
                    <a:pt x="464" y="2240"/>
                  </a:lnTo>
                  <a:lnTo>
                    <a:pt x="502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2" y="12357"/>
                  </a:lnTo>
                  <a:lnTo>
                    <a:pt x="11816" y="12434"/>
                  </a:lnTo>
                  <a:lnTo>
                    <a:pt x="12164" y="12859"/>
                  </a:lnTo>
                  <a:lnTo>
                    <a:pt x="12241" y="13052"/>
                  </a:lnTo>
                  <a:lnTo>
                    <a:pt x="12280" y="13245"/>
                  </a:lnTo>
                  <a:lnTo>
                    <a:pt x="12241" y="13438"/>
                  </a:lnTo>
                  <a:lnTo>
                    <a:pt x="12203" y="13631"/>
                  </a:lnTo>
                  <a:lnTo>
                    <a:pt x="12048" y="14018"/>
                  </a:lnTo>
                  <a:lnTo>
                    <a:pt x="11855" y="14365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1"/>
                  </a:lnTo>
                  <a:lnTo>
                    <a:pt x="10156" y="15871"/>
                  </a:lnTo>
                  <a:lnTo>
                    <a:pt x="10117" y="15987"/>
                  </a:lnTo>
                  <a:lnTo>
                    <a:pt x="9770" y="16180"/>
                  </a:lnTo>
                  <a:lnTo>
                    <a:pt x="9113" y="16605"/>
                  </a:lnTo>
                  <a:lnTo>
                    <a:pt x="8457" y="16952"/>
                  </a:lnTo>
                  <a:lnTo>
                    <a:pt x="7723" y="17261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4" y="17647"/>
                  </a:lnTo>
                  <a:lnTo>
                    <a:pt x="5754" y="17647"/>
                  </a:lnTo>
                  <a:lnTo>
                    <a:pt x="5561" y="17570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7" y="17184"/>
                  </a:lnTo>
                  <a:lnTo>
                    <a:pt x="4982" y="16875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4"/>
                  </a:lnTo>
                  <a:lnTo>
                    <a:pt x="5175" y="15948"/>
                  </a:lnTo>
                  <a:lnTo>
                    <a:pt x="5291" y="15833"/>
                  </a:lnTo>
                  <a:lnTo>
                    <a:pt x="5406" y="15755"/>
                  </a:lnTo>
                  <a:lnTo>
                    <a:pt x="5522" y="15717"/>
                  </a:lnTo>
                  <a:lnTo>
                    <a:pt x="5638" y="15755"/>
                  </a:lnTo>
                  <a:lnTo>
                    <a:pt x="5793" y="15833"/>
                  </a:lnTo>
                  <a:lnTo>
                    <a:pt x="5947" y="15948"/>
                  </a:lnTo>
                  <a:lnTo>
                    <a:pt x="6063" y="16141"/>
                  </a:lnTo>
                  <a:lnTo>
                    <a:pt x="6256" y="16373"/>
                  </a:lnTo>
                  <a:lnTo>
                    <a:pt x="6101" y="16412"/>
                  </a:lnTo>
                  <a:lnTo>
                    <a:pt x="6024" y="16450"/>
                  </a:lnTo>
                  <a:lnTo>
                    <a:pt x="6024" y="16566"/>
                  </a:lnTo>
                  <a:lnTo>
                    <a:pt x="6063" y="16643"/>
                  </a:lnTo>
                  <a:lnTo>
                    <a:pt x="6140" y="16643"/>
                  </a:lnTo>
                  <a:lnTo>
                    <a:pt x="6912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29" y="15717"/>
                  </a:lnTo>
                  <a:lnTo>
                    <a:pt x="9615" y="15485"/>
                  </a:lnTo>
                  <a:lnTo>
                    <a:pt x="9963" y="15253"/>
                  </a:lnTo>
                  <a:lnTo>
                    <a:pt x="10272" y="15022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1" y="14172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8"/>
                  </a:lnTo>
                  <a:lnTo>
                    <a:pt x="11546" y="13361"/>
                  </a:lnTo>
                  <a:lnTo>
                    <a:pt x="11508" y="13284"/>
                  </a:lnTo>
                  <a:lnTo>
                    <a:pt x="11430" y="13245"/>
                  </a:lnTo>
                  <a:lnTo>
                    <a:pt x="11237" y="13245"/>
                  </a:lnTo>
                  <a:lnTo>
                    <a:pt x="11160" y="13323"/>
                  </a:lnTo>
                  <a:lnTo>
                    <a:pt x="10967" y="13670"/>
                  </a:lnTo>
                  <a:lnTo>
                    <a:pt x="10774" y="13554"/>
                  </a:lnTo>
                  <a:lnTo>
                    <a:pt x="10658" y="13438"/>
                  </a:lnTo>
                  <a:lnTo>
                    <a:pt x="10619" y="13284"/>
                  </a:lnTo>
                  <a:lnTo>
                    <a:pt x="10581" y="13168"/>
                  </a:lnTo>
                  <a:lnTo>
                    <a:pt x="10619" y="13014"/>
                  </a:lnTo>
                  <a:lnTo>
                    <a:pt x="10658" y="12859"/>
                  </a:lnTo>
                  <a:lnTo>
                    <a:pt x="10851" y="12627"/>
                  </a:lnTo>
                  <a:lnTo>
                    <a:pt x="10928" y="12473"/>
                  </a:lnTo>
                  <a:lnTo>
                    <a:pt x="11044" y="12357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0"/>
                  </a:moveTo>
                  <a:lnTo>
                    <a:pt x="348" y="39"/>
                  </a:lnTo>
                  <a:lnTo>
                    <a:pt x="271" y="116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2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5"/>
                  </a:lnTo>
                  <a:lnTo>
                    <a:pt x="232" y="4518"/>
                  </a:lnTo>
                  <a:lnTo>
                    <a:pt x="348" y="4750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5"/>
                  </a:lnTo>
                  <a:lnTo>
                    <a:pt x="5445" y="11817"/>
                  </a:lnTo>
                  <a:lnTo>
                    <a:pt x="6874" y="13747"/>
                  </a:lnTo>
                  <a:lnTo>
                    <a:pt x="8341" y="15639"/>
                  </a:lnTo>
                  <a:lnTo>
                    <a:pt x="7492" y="15987"/>
                  </a:lnTo>
                  <a:lnTo>
                    <a:pt x="6642" y="16257"/>
                  </a:lnTo>
                  <a:lnTo>
                    <a:pt x="6642" y="16257"/>
                  </a:lnTo>
                  <a:lnTo>
                    <a:pt x="6681" y="16103"/>
                  </a:lnTo>
                  <a:lnTo>
                    <a:pt x="6681" y="15948"/>
                  </a:lnTo>
                  <a:lnTo>
                    <a:pt x="6642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3" y="15369"/>
                  </a:lnTo>
                  <a:lnTo>
                    <a:pt x="6179" y="15292"/>
                  </a:lnTo>
                  <a:lnTo>
                    <a:pt x="6024" y="15253"/>
                  </a:lnTo>
                  <a:lnTo>
                    <a:pt x="5715" y="15253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5" y="16296"/>
                  </a:lnTo>
                  <a:lnTo>
                    <a:pt x="4595" y="16566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7" y="17725"/>
                  </a:lnTo>
                  <a:lnTo>
                    <a:pt x="5368" y="17840"/>
                  </a:lnTo>
                  <a:lnTo>
                    <a:pt x="5677" y="17918"/>
                  </a:lnTo>
                  <a:lnTo>
                    <a:pt x="6024" y="17956"/>
                  </a:lnTo>
                  <a:lnTo>
                    <a:pt x="6372" y="17918"/>
                  </a:lnTo>
                  <a:lnTo>
                    <a:pt x="6719" y="17840"/>
                  </a:lnTo>
                  <a:lnTo>
                    <a:pt x="7105" y="17763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2"/>
                  </a:lnTo>
                  <a:lnTo>
                    <a:pt x="9229" y="16875"/>
                  </a:lnTo>
                  <a:lnTo>
                    <a:pt x="9461" y="16759"/>
                  </a:lnTo>
                  <a:lnTo>
                    <a:pt x="10233" y="16257"/>
                  </a:lnTo>
                  <a:lnTo>
                    <a:pt x="10812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3"/>
                  </a:lnTo>
                  <a:lnTo>
                    <a:pt x="11816" y="18149"/>
                  </a:lnTo>
                  <a:lnTo>
                    <a:pt x="11392" y="17454"/>
                  </a:lnTo>
                  <a:lnTo>
                    <a:pt x="10928" y="16759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3"/>
                  </a:lnTo>
                  <a:lnTo>
                    <a:pt x="11894" y="14790"/>
                  </a:lnTo>
                  <a:lnTo>
                    <a:pt x="12125" y="14558"/>
                  </a:lnTo>
                  <a:lnTo>
                    <a:pt x="12280" y="14288"/>
                  </a:lnTo>
                  <a:lnTo>
                    <a:pt x="12434" y="14056"/>
                  </a:lnTo>
                  <a:lnTo>
                    <a:pt x="12511" y="13786"/>
                  </a:lnTo>
                  <a:lnTo>
                    <a:pt x="12589" y="13554"/>
                  </a:lnTo>
                  <a:lnTo>
                    <a:pt x="12627" y="13284"/>
                  </a:lnTo>
                  <a:lnTo>
                    <a:pt x="12589" y="13052"/>
                  </a:lnTo>
                  <a:lnTo>
                    <a:pt x="12511" y="12821"/>
                  </a:lnTo>
                  <a:lnTo>
                    <a:pt x="12357" y="12589"/>
                  </a:lnTo>
                  <a:lnTo>
                    <a:pt x="12164" y="12357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8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0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0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19" y="13786"/>
                  </a:lnTo>
                  <a:lnTo>
                    <a:pt x="10812" y="13902"/>
                  </a:lnTo>
                  <a:lnTo>
                    <a:pt x="10504" y="14249"/>
                  </a:lnTo>
                  <a:lnTo>
                    <a:pt x="10156" y="14597"/>
                  </a:lnTo>
                  <a:lnTo>
                    <a:pt x="9770" y="14867"/>
                  </a:lnTo>
                  <a:lnTo>
                    <a:pt x="9430" y="15083"/>
                  </a:lnTo>
                  <a:lnTo>
                    <a:pt x="9461" y="15022"/>
                  </a:lnTo>
                  <a:lnTo>
                    <a:pt x="9500" y="14944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8"/>
                  </a:lnTo>
                  <a:lnTo>
                    <a:pt x="3823" y="1545"/>
                  </a:lnTo>
                  <a:lnTo>
                    <a:pt x="3514" y="1236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0" y="232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19"/>
            <p:cNvSpPr/>
            <p:nvPr/>
          </p:nvSpPr>
          <p:spPr>
            <a:xfrm>
              <a:off x="1681350" y="2914925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5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4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4" y="463"/>
                  </a:lnTo>
                  <a:lnTo>
                    <a:pt x="541" y="386"/>
                  </a:lnTo>
                  <a:lnTo>
                    <a:pt x="773" y="386"/>
                  </a:lnTo>
                  <a:lnTo>
                    <a:pt x="850" y="463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5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19"/>
            <p:cNvSpPr/>
            <p:nvPr/>
          </p:nvSpPr>
          <p:spPr>
            <a:xfrm>
              <a:off x="3785850" y="2943875"/>
              <a:ext cx="199850" cy="231725"/>
            </a:xfrm>
            <a:custGeom>
              <a:avLst/>
              <a:gdLst/>
              <a:ahLst/>
              <a:cxnLst/>
              <a:rect l="l" t="t" r="r" b="b"/>
              <a:pathLst>
                <a:path w="7994" h="9269" extrusionOk="0">
                  <a:moveTo>
                    <a:pt x="2163" y="1"/>
                  </a:moveTo>
                  <a:lnTo>
                    <a:pt x="2009" y="39"/>
                  </a:lnTo>
                  <a:lnTo>
                    <a:pt x="1854" y="78"/>
                  </a:lnTo>
                  <a:lnTo>
                    <a:pt x="1700" y="194"/>
                  </a:lnTo>
                  <a:lnTo>
                    <a:pt x="1429" y="425"/>
                  </a:lnTo>
                  <a:lnTo>
                    <a:pt x="1159" y="734"/>
                  </a:lnTo>
                  <a:lnTo>
                    <a:pt x="966" y="1005"/>
                  </a:lnTo>
                  <a:lnTo>
                    <a:pt x="696" y="1391"/>
                  </a:lnTo>
                  <a:lnTo>
                    <a:pt x="503" y="1777"/>
                  </a:lnTo>
                  <a:lnTo>
                    <a:pt x="310" y="2163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1" y="3514"/>
                  </a:lnTo>
                  <a:lnTo>
                    <a:pt x="1" y="3978"/>
                  </a:lnTo>
                  <a:lnTo>
                    <a:pt x="39" y="4441"/>
                  </a:lnTo>
                  <a:lnTo>
                    <a:pt x="155" y="4905"/>
                  </a:lnTo>
                  <a:lnTo>
                    <a:pt x="271" y="5368"/>
                  </a:lnTo>
                  <a:lnTo>
                    <a:pt x="464" y="5793"/>
                  </a:lnTo>
                  <a:lnTo>
                    <a:pt x="696" y="6218"/>
                  </a:lnTo>
                  <a:lnTo>
                    <a:pt x="1005" y="6179"/>
                  </a:lnTo>
                  <a:lnTo>
                    <a:pt x="850" y="5870"/>
                  </a:lnTo>
                  <a:lnTo>
                    <a:pt x="734" y="5522"/>
                  </a:lnTo>
                  <a:lnTo>
                    <a:pt x="618" y="5175"/>
                  </a:lnTo>
                  <a:lnTo>
                    <a:pt x="541" y="4789"/>
                  </a:lnTo>
                  <a:lnTo>
                    <a:pt x="503" y="4441"/>
                  </a:lnTo>
                  <a:lnTo>
                    <a:pt x="464" y="4055"/>
                  </a:lnTo>
                  <a:lnTo>
                    <a:pt x="464" y="3708"/>
                  </a:lnTo>
                  <a:lnTo>
                    <a:pt x="464" y="3360"/>
                  </a:lnTo>
                  <a:lnTo>
                    <a:pt x="503" y="2974"/>
                  </a:lnTo>
                  <a:lnTo>
                    <a:pt x="580" y="2626"/>
                  </a:lnTo>
                  <a:lnTo>
                    <a:pt x="696" y="2279"/>
                  </a:lnTo>
                  <a:lnTo>
                    <a:pt x="850" y="1931"/>
                  </a:lnTo>
                  <a:lnTo>
                    <a:pt x="1005" y="1622"/>
                  </a:lnTo>
                  <a:lnTo>
                    <a:pt x="1236" y="1313"/>
                  </a:lnTo>
                  <a:lnTo>
                    <a:pt x="1468" y="1043"/>
                  </a:lnTo>
                  <a:lnTo>
                    <a:pt x="1738" y="773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503"/>
                  </a:lnTo>
                  <a:lnTo>
                    <a:pt x="2279" y="618"/>
                  </a:lnTo>
                  <a:lnTo>
                    <a:pt x="2395" y="850"/>
                  </a:lnTo>
                  <a:lnTo>
                    <a:pt x="2588" y="1236"/>
                  </a:lnTo>
                  <a:lnTo>
                    <a:pt x="2742" y="1584"/>
                  </a:lnTo>
                  <a:lnTo>
                    <a:pt x="2858" y="1970"/>
                  </a:lnTo>
                  <a:lnTo>
                    <a:pt x="2974" y="2356"/>
                  </a:lnTo>
                  <a:lnTo>
                    <a:pt x="3051" y="2742"/>
                  </a:lnTo>
                  <a:lnTo>
                    <a:pt x="3090" y="3090"/>
                  </a:lnTo>
                  <a:lnTo>
                    <a:pt x="3090" y="3476"/>
                  </a:lnTo>
                  <a:lnTo>
                    <a:pt x="3051" y="3823"/>
                  </a:lnTo>
                  <a:lnTo>
                    <a:pt x="2974" y="4171"/>
                  </a:lnTo>
                  <a:lnTo>
                    <a:pt x="2897" y="4480"/>
                  </a:lnTo>
                  <a:lnTo>
                    <a:pt x="2742" y="4827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61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56" y="5793"/>
                  </a:lnTo>
                  <a:lnTo>
                    <a:pt x="2395" y="5831"/>
                  </a:lnTo>
                  <a:lnTo>
                    <a:pt x="2433" y="5793"/>
                  </a:lnTo>
                  <a:lnTo>
                    <a:pt x="2626" y="5754"/>
                  </a:lnTo>
                  <a:lnTo>
                    <a:pt x="2781" y="5716"/>
                  </a:lnTo>
                  <a:lnTo>
                    <a:pt x="3167" y="5677"/>
                  </a:lnTo>
                  <a:lnTo>
                    <a:pt x="3592" y="5716"/>
                  </a:lnTo>
                  <a:lnTo>
                    <a:pt x="4017" y="5831"/>
                  </a:lnTo>
                  <a:lnTo>
                    <a:pt x="4441" y="5947"/>
                  </a:lnTo>
                  <a:lnTo>
                    <a:pt x="4827" y="6102"/>
                  </a:lnTo>
                  <a:lnTo>
                    <a:pt x="5214" y="6295"/>
                  </a:lnTo>
                  <a:lnTo>
                    <a:pt x="5523" y="6449"/>
                  </a:lnTo>
                  <a:lnTo>
                    <a:pt x="5831" y="6642"/>
                  </a:lnTo>
                  <a:lnTo>
                    <a:pt x="6140" y="6874"/>
                  </a:lnTo>
                  <a:lnTo>
                    <a:pt x="6411" y="7106"/>
                  </a:lnTo>
                  <a:lnTo>
                    <a:pt x="6681" y="7337"/>
                  </a:lnTo>
                  <a:lnTo>
                    <a:pt x="6913" y="7646"/>
                  </a:lnTo>
                  <a:lnTo>
                    <a:pt x="7144" y="7917"/>
                  </a:lnTo>
                  <a:lnTo>
                    <a:pt x="7337" y="8225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56" y="8805"/>
                  </a:lnTo>
                  <a:lnTo>
                    <a:pt x="5870" y="8843"/>
                  </a:lnTo>
                  <a:lnTo>
                    <a:pt x="5445" y="8805"/>
                  </a:lnTo>
                  <a:lnTo>
                    <a:pt x="5059" y="8766"/>
                  </a:lnTo>
                  <a:lnTo>
                    <a:pt x="4634" y="8650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33" y="7106"/>
                  </a:lnTo>
                  <a:lnTo>
                    <a:pt x="1931" y="6604"/>
                  </a:lnTo>
                  <a:lnTo>
                    <a:pt x="1854" y="6526"/>
                  </a:lnTo>
                  <a:lnTo>
                    <a:pt x="1777" y="6526"/>
                  </a:lnTo>
                  <a:lnTo>
                    <a:pt x="1661" y="6565"/>
                  </a:lnTo>
                  <a:lnTo>
                    <a:pt x="1622" y="6565"/>
                  </a:lnTo>
                  <a:lnTo>
                    <a:pt x="1584" y="6604"/>
                  </a:lnTo>
                  <a:lnTo>
                    <a:pt x="1429" y="6874"/>
                  </a:lnTo>
                  <a:lnTo>
                    <a:pt x="1622" y="6913"/>
                  </a:lnTo>
                  <a:lnTo>
                    <a:pt x="2240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592" y="8573"/>
                  </a:lnTo>
                  <a:lnTo>
                    <a:pt x="3978" y="8805"/>
                  </a:lnTo>
                  <a:lnTo>
                    <a:pt x="4364" y="8998"/>
                  </a:lnTo>
                  <a:lnTo>
                    <a:pt x="4789" y="9152"/>
                  </a:lnTo>
                  <a:lnTo>
                    <a:pt x="5252" y="9229"/>
                  </a:lnTo>
                  <a:lnTo>
                    <a:pt x="5677" y="9268"/>
                  </a:lnTo>
                  <a:lnTo>
                    <a:pt x="6102" y="9229"/>
                  </a:lnTo>
                  <a:lnTo>
                    <a:pt x="6565" y="9191"/>
                  </a:lnTo>
                  <a:lnTo>
                    <a:pt x="6990" y="9114"/>
                  </a:lnTo>
                  <a:lnTo>
                    <a:pt x="7878" y="8882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7994" y="8650"/>
                  </a:lnTo>
                  <a:lnTo>
                    <a:pt x="7994" y="8573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183" y="7299"/>
                  </a:lnTo>
                  <a:lnTo>
                    <a:pt x="6874" y="6951"/>
                  </a:lnTo>
                  <a:lnTo>
                    <a:pt x="6488" y="6604"/>
                  </a:lnTo>
                  <a:lnTo>
                    <a:pt x="6102" y="6295"/>
                  </a:lnTo>
                  <a:lnTo>
                    <a:pt x="5677" y="6063"/>
                  </a:lnTo>
                  <a:lnTo>
                    <a:pt x="5252" y="5831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01" y="5368"/>
                  </a:lnTo>
                  <a:lnTo>
                    <a:pt x="3592" y="5329"/>
                  </a:lnTo>
                  <a:lnTo>
                    <a:pt x="3283" y="5291"/>
                  </a:lnTo>
                  <a:lnTo>
                    <a:pt x="2974" y="5291"/>
                  </a:lnTo>
                  <a:lnTo>
                    <a:pt x="3167" y="4982"/>
                  </a:lnTo>
                  <a:lnTo>
                    <a:pt x="3283" y="4673"/>
                  </a:lnTo>
                  <a:lnTo>
                    <a:pt x="3399" y="4325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44"/>
                  </a:lnTo>
                  <a:lnTo>
                    <a:pt x="3476" y="2858"/>
                  </a:lnTo>
                  <a:lnTo>
                    <a:pt x="3437" y="2510"/>
                  </a:lnTo>
                  <a:lnTo>
                    <a:pt x="3322" y="1970"/>
                  </a:lnTo>
                  <a:lnTo>
                    <a:pt x="3128" y="1468"/>
                  </a:lnTo>
                  <a:lnTo>
                    <a:pt x="2935" y="1005"/>
                  </a:lnTo>
                  <a:lnTo>
                    <a:pt x="2704" y="503"/>
                  </a:lnTo>
                  <a:lnTo>
                    <a:pt x="2588" y="309"/>
                  </a:lnTo>
                  <a:lnTo>
                    <a:pt x="2433" y="116"/>
                  </a:lnTo>
                  <a:lnTo>
                    <a:pt x="2356" y="78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19"/>
            <p:cNvSpPr/>
            <p:nvPr/>
          </p:nvSpPr>
          <p:spPr>
            <a:xfrm>
              <a:off x="1264300" y="2944850"/>
              <a:ext cx="455675" cy="657425"/>
            </a:xfrm>
            <a:custGeom>
              <a:avLst/>
              <a:gdLst/>
              <a:ahLst/>
              <a:cxnLst/>
              <a:rect l="l" t="t" r="r" b="b"/>
              <a:pathLst>
                <a:path w="18227" h="26297" extrusionOk="0">
                  <a:moveTo>
                    <a:pt x="310" y="348"/>
                  </a:moveTo>
                  <a:lnTo>
                    <a:pt x="425" y="386"/>
                  </a:lnTo>
                  <a:lnTo>
                    <a:pt x="1700" y="1429"/>
                  </a:lnTo>
                  <a:lnTo>
                    <a:pt x="2974" y="2510"/>
                  </a:lnTo>
                  <a:lnTo>
                    <a:pt x="4210" y="3591"/>
                  </a:lnTo>
                  <a:lnTo>
                    <a:pt x="5445" y="4673"/>
                  </a:lnTo>
                  <a:lnTo>
                    <a:pt x="5098" y="5290"/>
                  </a:lnTo>
                  <a:lnTo>
                    <a:pt x="4943" y="5599"/>
                  </a:lnTo>
                  <a:lnTo>
                    <a:pt x="4712" y="5831"/>
                  </a:lnTo>
                  <a:lnTo>
                    <a:pt x="4519" y="6101"/>
                  </a:lnTo>
                  <a:lnTo>
                    <a:pt x="4248" y="6294"/>
                  </a:lnTo>
                  <a:lnTo>
                    <a:pt x="3978" y="6526"/>
                  </a:lnTo>
                  <a:lnTo>
                    <a:pt x="3669" y="6680"/>
                  </a:lnTo>
                  <a:lnTo>
                    <a:pt x="3360" y="6835"/>
                  </a:lnTo>
                  <a:lnTo>
                    <a:pt x="3051" y="6989"/>
                  </a:lnTo>
                  <a:lnTo>
                    <a:pt x="2395" y="7182"/>
                  </a:lnTo>
                  <a:lnTo>
                    <a:pt x="1738" y="7298"/>
                  </a:lnTo>
                  <a:lnTo>
                    <a:pt x="1082" y="7414"/>
                  </a:lnTo>
                  <a:lnTo>
                    <a:pt x="889" y="6526"/>
                  </a:lnTo>
                  <a:lnTo>
                    <a:pt x="734" y="5677"/>
                  </a:lnTo>
                  <a:lnTo>
                    <a:pt x="580" y="4788"/>
                  </a:lnTo>
                  <a:lnTo>
                    <a:pt x="464" y="3900"/>
                  </a:lnTo>
                  <a:lnTo>
                    <a:pt x="387" y="3012"/>
                  </a:lnTo>
                  <a:lnTo>
                    <a:pt x="348" y="2124"/>
                  </a:lnTo>
                  <a:lnTo>
                    <a:pt x="310" y="1236"/>
                  </a:lnTo>
                  <a:lnTo>
                    <a:pt x="310" y="348"/>
                  </a:lnTo>
                  <a:close/>
                  <a:moveTo>
                    <a:pt x="12357" y="12318"/>
                  </a:moveTo>
                  <a:lnTo>
                    <a:pt x="13014" y="12473"/>
                  </a:lnTo>
                  <a:lnTo>
                    <a:pt x="13709" y="12550"/>
                  </a:lnTo>
                  <a:lnTo>
                    <a:pt x="14404" y="12589"/>
                  </a:lnTo>
                  <a:lnTo>
                    <a:pt x="15060" y="12550"/>
                  </a:lnTo>
                  <a:lnTo>
                    <a:pt x="15640" y="13901"/>
                  </a:lnTo>
                  <a:lnTo>
                    <a:pt x="16296" y="15214"/>
                  </a:lnTo>
                  <a:lnTo>
                    <a:pt x="17648" y="17840"/>
                  </a:lnTo>
                  <a:lnTo>
                    <a:pt x="16644" y="17686"/>
                  </a:lnTo>
                  <a:lnTo>
                    <a:pt x="15640" y="17647"/>
                  </a:lnTo>
                  <a:lnTo>
                    <a:pt x="15331" y="17608"/>
                  </a:lnTo>
                  <a:lnTo>
                    <a:pt x="15099" y="17531"/>
                  </a:lnTo>
                  <a:lnTo>
                    <a:pt x="14983" y="17493"/>
                  </a:lnTo>
                  <a:lnTo>
                    <a:pt x="14906" y="17415"/>
                  </a:lnTo>
                  <a:lnTo>
                    <a:pt x="14751" y="17106"/>
                  </a:lnTo>
                  <a:lnTo>
                    <a:pt x="14365" y="16489"/>
                  </a:lnTo>
                  <a:lnTo>
                    <a:pt x="13979" y="15832"/>
                  </a:lnTo>
                  <a:lnTo>
                    <a:pt x="13941" y="15794"/>
                  </a:lnTo>
                  <a:lnTo>
                    <a:pt x="13902" y="15755"/>
                  </a:lnTo>
                  <a:lnTo>
                    <a:pt x="13747" y="15755"/>
                  </a:lnTo>
                  <a:lnTo>
                    <a:pt x="13670" y="15214"/>
                  </a:lnTo>
                  <a:lnTo>
                    <a:pt x="13516" y="14712"/>
                  </a:lnTo>
                  <a:lnTo>
                    <a:pt x="13323" y="14172"/>
                  </a:lnTo>
                  <a:lnTo>
                    <a:pt x="13091" y="13670"/>
                  </a:lnTo>
                  <a:lnTo>
                    <a:pt x="12744" y="13013"/>
                  </a:lnTo>
                  <a:lnTo>
                    <a:pt x="12357" y="12318"/>
                  </a:lnTo>
                  <a:close/>
                  <a:moveTo>
                    <a:pt x="5677" y="4904"/>
                  </a:moveTo>
                  <a:lnTo>
                    <a:pt x="6720" y="5947"/>
                  </a:lnTo>
                  <a:lnTo>
                    <a:pt x="7762" y="6989"/>
                  </a:lnTo>
                  <a:lnTo>
                    <a:pt x="8612" y="7916"/>
                  </a:lnTo>
                  <a:lnTo>
                    <a:pt x="9423" y="8920"/>
                  </a:lnTo>
                  <a:lnTo>
                    <a:pt x="10234" y="9886"/>
                  </a:lnTo>
                  <a:lnTo>
                    <a:pt x="10967" y="10928"/>
                  </a:lnTo>
                  <a:lnTo>
                    <a:pt x="11701" y="12009"/>
                  </a:lnTo>
                  <a:lnTo>
                    <a:pt x="12087" y="12550"/>
                  </a:lnTo>
                  <a:lnTo>
                    <a:pt x="12396" y="13129"/>
                  </a:lnTo>
                  <a:lnTo>
                    <a:pt x="12705" y="13708"/>
                  </a:lnTo>
                  <a:lnTo>
                    <a:pt x="12975" y="14326"/>
                  </a:lnTo>
                  <a:lnTo>
                    <a:pt x="13207" y="14944"/>
                  </a:lnTo>
                  <a:lnTo>
                    <a:pt x="13361" y="15562"/>
                  </a:lnTo>
                  <a:lnTo>
                    <a:pt x="13439" y="16180"/>
                  </a:lnTo>
                  <a:lnTo>
                    <a:pt x="13400" y="16759"/>
                  </a:lnTo>
                  <a:lnTo>
                    <a:pt x="13361" y="17068"/>
                  </a:lnTo>
                  <a:lnTo>
                    <a:pt x="13284" y="17338"/>
                  </a:lnTo>
                  <a:lnTo>
                    <a:pt x="13207" y="17608"/>
                  </a:lnTo>
                  <a:lnTo>
                    <a:pt x="13091" y="17879"/>
                  </a:lnTo>
                  <a:lnTo>
                    <a:pt x="12975" y="18149"/>
                  </a:lnTo>
                  <a:lnTo>
                    <a:pt x="12821" y="18381"/>
                  </a:lnTo>
                  <a:lnTo>
                    <a:pt x="12628" y="18612"/>
                  </a:lnTo>
                  <a:lnTo>
                    <a:pt x="12435" y="18806"/>
                  </a:lnTo>
                  <a:lnTo>
                    <a:pt x="12203" y="18999"/>
                  </a:lnTo>
                  <a:lnTo>
                    <a:pt x="11971" y="19153"/>
                  </a:lnTo>
                  <a:lnTo>
                    <a:pt x="11662" y="19308"/>
                  </a:lnTo>
                  <a:lnTo>
                    <a:pt x="11392" y="19423"/>
                  </a:lnTo>
                  <a:lnTo>
                    <a:pt x="10813" y="19539"/>
                  </a:lnTo>
                  <a:lnTo>
                    <a:pt x="10234" y="19616"/>
                  </a:lnTo>
                  <a:lnTo>
                    <a:pt x="9693" y="19578"/>
                  </a:lnTo>
                  <a:lnTo>
                    <a:pt x="9114" y="19462"/>
                  </a:lnTo>
                  <a:lnTo>
                    <a:pt x="8573" y="19308"/>
                  </a:lnTo>
                  <a:lnTo>
                    <a:pt x="8032" y="19076"/>
                  </a:lnTo>
                  <a:lnTo>
                    <a:pt x="7531" y="18767"/>
                  </a:lnTo>
                  <a:lnTo>
                    <a:pt x="7067" y="18458"/>
                  </a:lnTo>
                  <a:lnTo>
                    <a:pt x="6642" y="18072"/>
                  </a:lnTo>
                  <a:lnTo>
                    <a:pt x="6256" y="17686"/>
                  </a:lnTo>
                  <a:lnTo>
                    <a:pt x="5870" y="17261"/>
                  </a:lnTo>
                  <a:lnTo>
                    <a:pt x="5484" y="16798"/>
                  </a:lnTo>
                  <a:lnTo>
                    <a:pt x="4827" y="15871"/>
                  </a:lnTo>
                  <a:lnTo>
                    <a:pt x="4210" y="14944"/>
                  </a:lnTo>
                  <a:lnTo>
                    <a:pt x="3592" y="13901"/>
                  </a:lnTo>
                  <a:lnTo>
                    <a:pt x="3051" y="12859"/>
                  </a:lnTo>
                  <a:lnTo>
                    <a:pt x="2549" y="11778"/>
                  </a:lnTo>
                  <a:lnTo>
                    <a:pt x="2086" y="10696"/>
                  </a:lnTo>
                  <a:lnTo>
                    <a:pt x="1816" y="9963"/>
                  </a:lnTo>
                  <a:lnTo>
                    <a:pt x="1584" y="9190"/>
                  </a:lnTo>
                  <a:lnTo>
                    <a:pt x="1352" y="8457"/>
                  </a:lnTo>
                  <a:lnTo>
                    <a:pt x="1159" y="7723"/>
                  </a:lnTo>
                  <a:lnTo>
                    <a:pt x="1816" y="7646"/>
                  </a:lnTo>
                  <a:lnTo>
                    <a:pt x="2549" y="7491"/>
                  </a:lnTo>
                  <a:lnTo>
                    <a:pt x="3244" y="7298"/>
                  </a:lnTo>
                  <a:lnTo>
                    <a:pt x="3592" y="7144"/>
                  </a:lnTo>
                  <a:lnTo>
                    <a:pt x="3901" y="6989"/>
                  </a:lnTo>
                  <a:lnTo>
                    <a:pt x="4248" y="6796"/>
                  </a:lnTo>
                  <a:lnTo>
                    <a:pt x="4519" y="6603"/>
                  </a:lnTo>
                  <a:lnTo>
                    <a:pt x="4789" y="6410"/>
                  </a:lnTo>
                  <a:lnTo>
                    <a:pt x="5059" y="6140"/>
                  </a:lnTo>
                  <a:lnTo>
                    <a:pt x="5252" y="5870"/>
                  </a:lnTo>
                  <a:lnTo>
                    <a:pt x="5445" y="5599"/>
                  </a:lnTo>
                  <a:lnTo>
                    <a:pt x="5561" y="5252"/>
                  </a:lnTo>
                  <a:lnTo>
                    <a:pt x="5677" y="4904"/>
                  </a:lnTo>
                  <a:close/>
                  <a:moveTo>
                    <a:pt x="13284" y="18381"/>
                  </a:moveTo>
                  <a:lnTo>
                    <a:pt x="13593" y="18612"/>
                  </a:lnTo>
                  <a:lnTo>
                    <a:pt x="13902" y="18844"/>
                  </a:lnTo>
                  <a:lnTo>
                    <a:pt x="13632" y="19230"/>
                  </a:lnTo>
                  <a:lnTo>
                    <a:pt x="13323" y="19578"/>
                  </a:lnTo>
                  <a:lnTo>
                    <a:pt x="12975" y="19887"/>
                  </a:lnTo>
                  <a:lnTo>
                    <a:pt x="12589" y="20157"/>
                  </a:lnTo>
                  <a:lnTo>
                    <a:pt x="12164" y="20350"/>
                  </a:lnTo>
                  <a:lnTo>
                    <a:pt x="11701" y="20505"/>
                  </a:lnTo>
                  <a:lnTo>
                    <a:pt x="11238" y="20582"/>
                  </a:lnTo>
                  <a:lnTo>
                    <a:pt x="10736" y="20620"/>
                  </a:lnTo>
                  <a:lnTo>
                    <a:pt x="10697" y="20620"/>
                  </a:lnTo>
                  <a:lnTo>
                    <a:pt x="10581" y="19964"/>
                  </a:lnTo>
                  <a:lnTo>
                    <a:pt x="10967" y="19887"/>
                  </a:lnTo>
                  <a:lnTo>
                    <a:pt x="11392" y="19810"/>
                  </a:lnTo>
                  <a:lnTo>
                    <a:pt x="11740" y="19694"/>
                  </a:lnTo>
                  <a:lnTo>
                    <a:pt x="12126" y="19501"/>
                  </a:lnTo>
                  <a:lnTo>
                    <a:pt x="12473" y="19308"/>
                  </a:lnTo>
                  <a:lnTo>
                    <a:pt x="12782" y="19037"/>
                  </a:lnTo>
                  <a:lnTo>
                    <a:pt x="13052" y="18728"/>
                  </a:lnTo>
                  <a:lnTo>
                    <a:pt x="13284" y="18381"/>
                  </a:lnTo>
                  <a:close/>
                  <a:moveTo>
                    <a:pt x="14172" y="18999"/>
                  </a:moveTo>
                  <a:lnTo>
                    <a:pt x="14636" y="19230"/>
                  </a:lnTo>
                  <a:lnTo>
                    <a:pt x="14327" y="19732"/>
                  </a:lnTo>
                  <a:lnTo>
                    <a:pt x="13941" y="20157"/>
                  </a:lnTo>
                  <a:lnTo>
                    <a:pt x="13516" y="20543"/>
                  </a:lnTo>
                  <a:lnTo>
                    <a:pt x="13091" y="20852"/>
                  </a:lnTo>
                  <a:lnTo>
                    <a:pt x="12589" y="21122"/>
                  </a:lnTo>
                  <a:lnTo>
                    <a:pt x="12087" y="21315"/>
                  </a:lnTo>
                  <a:lnTo>
                    <a:pt x="11508" y="21470"/>
                  </a:lnTo>
                  <a:lnTo>
                    <a:pt x="10929" y="21624"/>
                  </a:lnTo>
                  <a:lnTo>
                    <a:pt x="10929" y="21393"/>
                  </a:lnTo>
                  <a:lnTo>
                    <a:pt x="10851" y="21200"/>
                  </a:lnTo>
                  <a:lnTo>
                    <a:pt x="10736" y="20814"/>
                  </a:lnTo>
                  <a:lnTo>
                    <a:pt x="11276" y="20852"/>
                  </a:lnTo>
                  <a:lnTo>
                    <a:pt x="11778" y="20775"/>
                  </a:lnTo>
                  <a:lnTo>
                    <a:pt x="12280" y="20659"/>
                  </a:lnTo>
                  <a:lnTo>
                    <a:pt x="12744" y="20427"/>
                  </a:lnTo>
                  <a:lnTo>
                    <a:pt x="13168" y="20157"/>
                  </a:lnTo>
                  <a:lnTo>
                    <a:pt x="13554" y="19810"/>
                  </a:lnTo>
                  <a:lnTo>
                    <a:pt x="13863" y="19423"/>
                  </a:lnTo>
                  <a:lnTo>
                    <a:pt x="14172" y="18999"/>
                  </a:lnTo>
                  <a:close/>
                  <a:moveTo>
                    <a:pt x="14018" y="20659"/>
                  </a:moveTo>
                  <a:lnTo>
                    <a:pt x="14172" y="20852"/>
                  </a:lnTo>
                  <a:lnTo>
                    <a:pt x="14288" y="20968"/>
                  </a:lnTo>
                  <a:lnTo>
                    <a:pt x="14134" y="21007"/>
                  </a:lnTo>
                  <a:lnTo>
                    <a:pt x="14056" y="21045"/>
                  </a:lnTo>
                  <a:lnTo>
                    <a:pt x="14018" y="21122"/>
                  </a:lnTo>
                  <a:lnTo>
                    <a:pt x="13979" y="21200"/>
                  </a:lnTo>
                  <a:lnTo>
                    <a:pt x="14018" y="21277"/>
                  </a:lnTo>
                  <a:lnTo>
                    <a:pt x="14404" y="21663"/>
                  </a:lnTo>
                  <a:lnTo>
                    <a:pt x="14751" y="22049"/>
                  </a:lnTo>
                  <a:lnTo>
                    <a:pt x="15099" y="22435"/>
                  </a:lnTo>
                  <a:lnTo>
                    <a:pt x="15408" y="22860"/>
                  </a:lnTo>
                  <a:lnTo>
                    <a:pt x="15678" y="23285"/>
                  </a:lnTo>
                  <a:lnTo>
                    <a:pt x="15910" y="23748"/>
                  </a:lnTo>
                  <a:lnTo>
                    <a:pt x="16142" y="24250"/>
                  </a:lnTo>
                  <a:lnTo>
                    <a:pt x="16335" y="24714"/>
                  </a:lnTo>
                  <a:lnTo>
                    <a:pt x="15871" y="24636"/>
                  </a:lnTo>
                  <a:lnTo>
                    <a:pt x="15485" y="24521"/>
                  </a:lnTo>
                  <a:lnTo>
                    <a:pt x="15099" y="24327"/>
                  </a:lnTo>
                  <a:lnTo>
                    <a:pt x="14790" y="24096"/>
                  </a:lnTo>
                  <a:lnTo>
                    <a:pt x="14481" y="23825"/>
                  </a:lnTo>
                  <a:lnTo>
                    <a:pt x="14211" y="23517"/>
                  </a:lnTo>
                  <a:lnTo>
                    <a:pt x="13979" y="23169"/>
                  </a:lnTo>
                  <a:lnTo>
                    <a:pt x="13747" y="22744"/>
                  </a:lnTo>
                  <a:lnTo>
                    <a:pt x="13593" y="22397"/>
                  </a:lnTo>
                  <a:lnTo>
                    <a:pt x="13400" y="22126"/>
                  </a:lnTo>
                  <a:lnTo>
                    <a:pt x="13284" y="22011"/>
                  </a:lnTo>
                  <a:lnTo>
                    <a:pt x="13130" y="21895"/>
                  </a:lnTo>
                  <a:lnTo>
                    <a:pt x="12975" y="21856"/>
                  </a:lnTo>
                  <a:lnTo>
                    <a:pt x="12821" y="21895"/>
                  </a:lnTo>
                  <a:lnTo>
                    <a:pt x="12821" y="21702"/>
                  </a:lnTo>
                  <a:lnTo>
                    <a:pt x="12898" y="21470"/>
                  </a:lnTo>
                  <a:lnTo>
                    <a:pt x="13207" y="21315"/>
                  </a:lnTo>
                  <a:lnTo>
                    <a:pt x="13477" y="21122"/>
                  </a:lnTo>
                  <a:lnTo>
                    <a:pt x="13786" y="20891"/>
                  </a:lnTo>
                  <a:lnTo>
                    <a:pt x="14018" y="20659"/>
                  </a:lnTo>
                  <a:close/>
                  <a:moveTo>
                    <a:pt x="5291" y="17145"/>
                  </a:moveTo>
                  <a:lnTo>
                    <a:pt x="5677" y="17608"/>
                  </a:lnTo>
                  <a:lnTo>
                    <a:pt x="6102" y="18072"/>
                  </a:lnTo>
                  <a:lnTo>
                    <a:pt x="6565" y="18497"/>
                  </a:lnTo>
                  <a:lnTo>
                    <a:pt x="7029" y="18883"/>
                  </a:lnTo>
                  <a:lnTo>
                    <a:pt x="7531" y="19192"/>
                  </a:lnTo>
                  <a:lnTo>
                    <a:pt x="7531" y="19230"/>
                  </a:lnTo>
                  <a:lnTo>
                    <a:pt x="7917" y="19964"/>
                  </a:lnTo>
                  <a:lnTo>
                    <a:pt x="8380" y="20698"/>
                  </a:lnTo>
                  <a:lnTo>
                    <a:pt x="8573" y="20968"/>
                  </a:lnTo>
                  <a:lnTo>
                    <a:pt x="8805" y="21238"/>
                  </a:lnTo>
                  <a:lnTo>
                    <a:pt x="8998" y="21509"/>
                  </a:lnTo>
                  <a:lnTo>
                    <a:pt x="9036" y="21663"/>
                  </a:lnTo>
                  <a:lnTo>
                    <a:pt x="9075" y="21817"/>
                  </a:lnTo>
                  <a:lnTo>
                    <a:pt x="9075" y="22011"/>
                  </a:lnTo>
                  <a:lnTo>
                    <a:pt x="9036" y="22204"/>
                  </a:lnTo>
                  <a:lnTo>
                    <a:pt x="8882" y="22590"/>
                  </a:lnTo>
                  <a:lnTo>
                    <a:pt x="8496" y="23362"/>
                  </a:lnTo>
                  <a:lnTo>
                    <a:pt x="7955" y="24868"/>
                  </a:lnTo>
                  <a:lnTo>
                    <a:pt x="7608" y="24173"/>
                  </a:lnTo>
                  <a:lnTo>
                    <a:pt x="7260" y="23555"/>
                  </a:lnTo>
                  <a:lnTo>
                    <a:pt x="6874" y="22899"/>
                  </a:lnTo>
                  <a:lnTo>
                    <a:pt x="6488" y="22281"/>
                  </a:lnTo>
                  <a:lnTo>
                    <a:pt x="5716" y="21315"/>
                  </a:lnTo>
                  <a:lnTo>
                    <a:pt x="5214" y="20736"/>
                  </a:lnTo>
                  <a:lnTo>
                    <a:pt x="4982" y="20389"/>
                  </a:lnTo>
                  <a:lnTo>
                    <a:pt x="4789" y="20080"/>
                  </a:lnTo>
                  <a:lnTo>
                    <a:pt x="4827" y="20003"/>
                  </a:lnTo>
                  <a:lnTo>
                    <a:pt x="4827" y="19925"/>
                  </a:lnTo>
                  <a:lnTo>
                    <a:pt x="4827" y="19887"/>
                  </a:lnTo>
                  <a:lnTo>
                    <a:pt x="4750" y="19810"/>
                  </a:lnTo>
                  <a:lnTo>
                    <a:pt x="5021" y="18458"/>
                  </a:lnTo>
                  <a:lnTo>
                    <a:pt x="5291" y="17145"/>
                  </a:lnTo>
                  <a:close/>
                  <a:moveTo>
                    <a:pt x="14481" y="20157"/>
                  </a:moveTo>
                  <a:lnTo>
                    <a:pt x="15022" y="20273"/>
                  </a:lnTo>
                  <a:lnTo>
                    <a:pt x="15485" y="20466"/>
                  </a:lnTo>
                  <a:lnTo>
                    <a:pt x="15987" y="20659"/>
                  </a:lnTo>
                  <a:lnTo>
                    <a:pt x="16451" y="20891"/>
                  </a:lnTo>
                  <a:lnTo>
                    <a:pt x="16180" y="21007"/>
                  </a:lnTo>
                  <a:lnTo>
                    <a:pt x="15949" y="21007"/>
                  </a:lnTo>
                  <a:lnTo>
                    <a:pt x="15678" y="20968"/>
                  </a:lnTo>
                  <a:lnTo>
                    <a:pt x="15447" y="20891"/>
                  </a:lnTo>
                  <a:lnTo>
                    <a:pt x="15292" y="20891"/>
                  </a:lnTo>
                  <a:lnTo>
                    <a:pt x="15176" y="20968"/>
                  </a:lnTo>
                  <a:lnTo>
                    <a:pt x="15176" y="21045"/>
                  </a:lnTo>
                  <a:lnTo>
                    <a:pt x="15176" y="21084"/>
                  </a:lnTo>
                  <a:lnTo>
                    <a:pt x="15215" y="21161"/>
                  </a:lnTo>
                  <a:lnTo>
                    <a:pt x="15253" y="21200"/>
                  </a:lnTo>
                  <a:lnTo>
                    <a:pt x="15794" y="21547"/>
                  </a:lnTo>
                  <a:lnTo>
                    <a:pt x="16257" y="21972"/>
                  </a:lnTo>
                  <a:lnTo>
                    <a:pt x="16489" y="22204"/>
                  </a:lnTo>
                  <a:lnTo>
                    <a:pt x="16682" y="22435"/>
                  </a:lnTo>
                  <a:lnTo>
                    <a:pt x="16837" y="22706"/>
                  </a:lnTo>
                  <a:lnTo>
                    <a:pt x="16991" y="22976"/>
                  </a:lnTo>
                  <a:lnTo>
                    <a:pt x="17223" y="23517"/>
                  </a:lnTo>
                  <a:lnTo>
                    <a:pt x="17339" y="23825"/>
                  </a:lnTo>
                  <a:lnTo>
                    <a:pt x="17416" y="24173"/>
                  </a:lnTo>
                  <a:lnTo>
                    <a:pt x="17493" y="24482"/>
                  </a:lnTo>
                  <a:lnTo>
                    <a:pt x="17532" y="24791"/>
                  </a:lnTo>
                  <a:lnTo>
                    <a:pt x="17493" y="25100"/>
                  </a:lnTo>
                  <a:lnTo>
                    <a:pt x="17455" y="25409"/>
                  </a:lnTo>
                  <a:lnTo>
                    <a:pt x="17339" y="25602"/>
                  </a:lnTo>
                  <a:lnTo>
                    <a:pt x="17223" y="25756"/>
                  </a:lnTo>
                  <a:lnTo>
                    <a:pt x="17068" y="25833"/>
                  </a:lnTo>
                  <a:lnTo>
                    <a:pt x="16914" y="25872"/>
                  </a:lnTo>
                  <a:lnTo>
                    <a:pt x="16528" y="25872"/>
                  </a:lnTo>
                  <a:lnTo>
                    <a:pt x="16103" y="25756"/>
                  </a:lnTo>
                  <a:lnTo>
                    <a:pt x="15447" y="25563"/>
                  </a:lnTo>
                  <a:lnTo>
                    <a:pt x="15099" y="25409"/>
                  </a:lnTo>
                  <a:lnTo>
                    <a:pt x="14790" y="25254"/>
                  </a:lnTo>
                  <a:lnTo>
                    <a:pt x="14443" y="25061"/>
                  </a:lnTo>
                  <a:lnTo>
                    <a:pt x="14095" y="24829"/>
                  </a:lnTo>
                  <a:lnTo>
                    <a:pt x="13786" y="24559"/>
                  </a:lnTo>
                  <a:lnTo>
                    <a:pt x="13516" y="24250"/>
                  </a:lnTo>
                  <a:lnTo>
                    <a:pt x="13284" y="23903"/>
                  </a:lnTo>
                  <a:lnTo>
                    <a:pt x="13091" y="23555"/>
                  </a:lnTo>
                  <a:lnTo>
                    <a:pt x="12937" y="23208"/>
                  </a:lnTo>
                  <a:lnTo>
                    <a:pt x="12821" y="22783"/>
                  </a:lnTo>
                  <a:lnTo>
                    <a:pt x="12744" y="22706"/>
                  </a:lnTo>
                  <a:lnTo>
                    <a:pt x="12666" y="22667"/>
                  </a:lnTo>
                  <a:lnTo>
                    <a:pt x="12589" y="22706"/>
                  </a:lnTo>
                  <a:lnTo>
                    <a:pt x="12512" y="22744"/>
                  </a:lnTo>
                  <a:lnTo>
                    <a:pt x="12048" y="23439"/>
                  </a:lnTo>
                  <a:lnTo>
                    <a:pt x="11933" y="23053"/>
                  </a:lnTo>
                  <a:lnTo>
                    <a:pt x="11855" y="22628"/>
                  </a:lnTo>
                  <a:lnTo>
                    <a:pt x="11855" y="22242"/>
                  </a:lnTo>
                  <a:lnTo>
                    <a:pt x="11894" y="21817"/>
                  </a:lnTo>
                  <a:lnTo>
                    <a:pt x="12280" y="21740"/>
                  </a:lnTo>
                  <a:lnTo>
                    <a:pt x="12666" y="21586"/>
                  </a:lnTo>
                  <a:lnTo>
                    <a:pt x="12589" y="21817"/>
                  </a:lnTo>
                  <a:lnTo>
                    <a:pt x="12589" y="22049"/>
                  </a:lnTo>
                  <a:lnTo>
                    <a:pt x="12589" y="22126"/>
                  </a:lnTo>
                  <a:lnTo>
                    <a:pt x="12628" y="22165"/>
                  </a:lnTo>
                  <a:lnTo>
                    <a:pt x="12937" y="22165"/>
                  </a:lnTo>
                  <a:lnTo>
                    <a:pt x="13130" y="22319"/>
                  </a:lnTo>
                  <a:lnTo>
                    <a:pt x="13323" y="22551"/>
                  </a:lnTo>
                  <a:lnTo>
                    <a:pt x="13516" y="22821"/>
                  </a:lnTo>
                  <a:lnTo>
                    <a:pt x="13863" y="23439"/>
                  </a:lnTo>
                  <a:lnTo>
                    <a:pt x="14095" y="23825"/>
                  </a:lnTo>
                  <a:lnTo>
                    <a:pt x="14404" y="24173"/>
                  </a:lnTo>
                  <a:lnTo>
                    <a:pt x="14751" y="24482"/>
                  </a:lnTo>
                  <a:lnTo>
                    <a:pt x="15176" y="24752"/>
                  </a:lnTo>
                  <a:lnTo>
                    <a:pt x="15640" y="24907"/>
                  </a:lnTo>
                  <a:lnTo>
                    <a:pt x="15871" y="24945"/>
                  </a:lnTo>
                  <a:lnTo>
                    <a:pt x="16103" y="24984"/>
                  </a:lnTo>
                  <a:lnTo>
                    <a:pt x="16566" y="24984"/>
                  </a:lnTo>
                  <a:lnTo>
                    <a:pt x="16644" y="24945"/>
                  </a:lnTo>
                  <a:lnTo>
                    <a:pt x="16644" y="24907"/>
                  </a:lnTo>
                  <a:lnTo>
                    <a:pt x="16644" y="24829"/>
                  </a:lnTo>
                  <a:lnTo>
                    <a:pt x="16605" y="24791"/>
                  </a:lnTo>
                  <a:lnTo>
                    <a:pt x="16605" y="24752"/>
                  </a:lnTo>
                  <a:lnTo>
                    <a:pt x="16451" y="24250"/>
                  </a:lnTo>
                  <a:lnTo>
                    <a:pt x="16257" y="23748"/>
                  </a:lnTo>
                  <a:lnTo>
                    <a:pt x="16026" y="23285"/>
                  </a:lnTo>
                  <a:lnTo>
                    <a:pt x="15755" y="22821"/>
                  </a:lnTo>
                  <a:lnTo>
                    <a:pt x="15485" y="22397"/>
                  </a:lnTo>
                  <a:lnTo>
                    <a:pt x="15176" y="22011"/>
                  </a:lnTo>
                  <a:lnTo>
                    <a:pt x="14829" y="21586"/>
                  </a:lnTo>
                  <a:lnTo>
                    <a:pt x="14443" y="21238"/>
                  </a:lnTo>
                  <a:lnTo>
                    <a:pt x="14597" y="21161"/>
                  </a:lnTo>
                  <a:lnTo>
                    <a:pt x="14713" y="21045"/>
                  </a:lnTo>
                  <a:lnTo>
                    <a:pt x="14751" y="20968"/>
                  </a:lnTo>
                  <a:lnTo>
                    <a:pt x="14751" y="20929"/>
                  </a:lnTo>
                  <a:lnTo>
                    <a:pt x="14713" y="20852"/>
                  </a:lnTo>
                  <a:lnTo>
                    <a:pt x="14674" y="20814"/>
                  </a:lnTo>
                  <a:lnTo>
                    <a:pt x="14211" y="20505"/>
                  </a:lnTo>
                  <a:lnTo>
                    <a:pt x="14481" y="20157"/>
                  </a:lnTo>
                  <a:close/>
                  <a:moveTo>
                    <a:pt x="155" y="0"/>
                  </a:moveTo>
                  <a:lnTo>
                    <a:pt x="116" y="39"/>
                  </a:lnTo>
                  <a:lnTo>
                    <a:pt x="78" y="77"/>
                  </a:lnTo>
                  <a:lnTo>
                    <a:pt x="116" y="155"/>
                  </a:lnTo>
                  <a:lnTo>
                    <a:pt x="78" y="193"/>
                  </a:lnTo>
                  <a:lnTo>
                    <a:pt x="39" y="270"/>
                  </a:lnTo>
                  <a:lnTo>
                    <a:pt x="1" y="1583"/>
                  </a:lnTo>
                  <a:lnTo>
                    <a:pt x="39" y="2896"/>
                  </a:lnTo>
                  <a:lnTo>
                    <a:pt x="116" y="4171"/>
                  </a:lnTo>
                  <a:lnTo>
                    <a:pt x="310" y="5483"/>
                  </a:lnTo>
                  <a:lnTo>
                    <a:pt x="541" y="6758"/>
                  </a:lnTo>
                  <a:lnTo>
                    <a:pt x="850" y="8032"/>
                  </a:lnTo>
                  <a:lnTo>
                    <a:pt x="1198" y="9306"/>
                  </a:lnTo>
                  <a:lnTo>
                    <a:pt x="1622" y="10542"/>
                  </a:lnTo>
                  <a:lnTo>
                    <a:pt x="2124" y="11739"/>
                  </a:lnTo>
                  <a:lnTo>
                    <a:pt x="2665" y="12936"/>
                  </a:lnTo>
                  <a:lnTo>
                    <a:pt x="3283" y="14095"/>
                  </a:lnTo>
                  <a:lnTo>
                    <a:pt x="3978" y="15214"/>
                  </a:lnTo>
                  <a:lnTo>
                    <a:pt x="4519" y="16064"/>
                  </a:lnTo>
                  <a:lnTo>
                    <a:pt x="5098" y="16913"/>
                  </a:lnTo>
                  <a:lnTo>
                    <a:pt x="4827" y="17686"/>
                  </a:lnTo>
                  <a:lnTo>
                    <a:pt x="4596" y="18458"/>
                  </a:lnTo>
                  <a:lnTo>
                    <a:pt x="4441" y="19269"/>
                  </a:lnTo>
                  <a:lnTo>
                    <a:pt x="4325" y="20080"/>
                  </a:lnTo>
                  <a:lnTo>
                    <a:pt x="4325" y="20157"/>
                  </a:lnTo>
                  <a:lnTo>
                    <a:pt x="4364" y="20196"/>
                  </a:lnTo>
                  <a:lnTo>
                    <a:pt x="4480" y="20273"/>
                  </a:lnTo>
                  <a:lnTo>
                    <a:pt x="4596" y="20543"/>
                  </a:lnTo>
                  <a:lnTo>
                    <a:pt x="4712" y="20775"/>
                  </a:lnTo>
                  <a:lnTo>
                    <a:pt x="4905" y="21045"/>
                  </a:lnTo>
                  <a:lnTo>
                    <a:pt x="5059" y="21277"/>
                  </a:lnTo>
                  <a:lnTo>
                    <a:pt x="5484" y="21702"/>
                  </a:lnTo>
                  <a:lnTo>
                    <a:pt x="5831" y="22165"/>
                  </a:lnTo>
                  <a:lnTo>
                    <a:pt x="6333" y="22860"/>
                  </a:lnTo>
                  <a:lnTo>
                    <a:pt x="6835" y="23594"/>
                  </a:lnTo>
                  <a:lnTo>
                    <a:pt x="7260" y="24366"/>
                  </a:lnTo>
                  <a:lnTo>
                    <a:pt x="7646" y="25138"/>
                  </a:lnTo>
                  <a:lnTo>
                    <a:pt x="7724" y="25216"/>
                  </a:lnTo>
                  <a:lnTo>
                    <a:pt x="7878" y="25216"/>
                  </a:lnTo>
                  <a:lnTo>
                    <a:pt x="7917" y="25177"/>
                  </a:lnTo>
                  <a:lnTo>
                    <a:pt x="7994" y="25216"/>
                  </a:lnTo>
                  <a:lnTo>
                    <a:pt x="8110" y="25216"/>
                  </a:lnTo>
                  <a:lnTo>
                    <a:pt x="8187" y="25138"/>
                  </a:lnTo>
                  <a:lnTo>
                    <a:pt x="8534" y="24327"/>
                  </a:lnTo>
                  <a:lnTo>
                    <a:pt x="8921" y="23478"/>
                  </a:lnTo>
                  <a:lnTo>
                    <a:pt x="9577" y="21779"/>
                  </a:lnTo>
                  <a:lnTo>
                    <a:pt x="9577" y="21663"/>
                  </a:lnTo>
                  <a:lnTo>
                    <a:pt x="9538" y="21586"/>
                  </a:lnTo>
                  <a:lnTo>
                    <a:pt x="8766" y="20543"/>
                  </a:lnTo>
                  <a:lnTo>
                    <a:pt x="8071" y="19462"/>
                  </a:lnTo>
                  <a:lnTo>
                    <a:pt x="8612" y="19694"/>
                  </a:lnTo>
                  <a:lnTo>
                    <a:pt x="9152" y="19848"/>
                  </a:lnTo>
                  <a:lnTo>
                    <a:pt x="9732" y="19925"/>
                  </a:lnTo>
                  <a:lnTo>
                    <a:pt x="10311" y="19964"/>
                  </a:lnTo>
                  <a:lnTo>
                    <a:pt x="10311" y="20389"/>
                  </a:lnTo>
                  <a:lnTo>
                    <a:pt x="10349" y="20852"/>
                  </a:lnTo>
                  <a:lnTo>
                    <a:pt x="10465" y="21315"/>
                  </a:lnTo>
                  <a:lnTo>
                    <a:pt x="10542" y="21547"/>
                  </a:lnTo>
                  <a:lnTo>
                    <a:pt x="10697" y="21740"/>
                  </a:lnTo>
                  <a:lnTo>
                    <a:pt x="10736" y="21779"/>
                  </a:lnTo>
                  <a:lnTo>
                    <a:pt x="10813" y="21779"/>
                  </a:lnTo>
                  <a:lnTo>
                    <a:pt x="10851" y="21856"/>
                  </a:lnTo>
                  <a:lnTo>
                    <a:pt x="10929" y="21856"/>
                  </a:lnTo>
                  <a:lnTo>
                    <a:pt x="11315" y="21895"/>
                  </a:lnTo>
                  <a:lnTo>
                    <a:pt x="11662" y="21856"/>
                  </a:lnTo>
                  <a:lnTo>
                    <a:pt x="11624" y="22126"/>
                  </a:lnTo>
                  <a:lnTo>
                    <a:pt x="11585" y="22358"/>
                  </a:lnTo>
                  <a:lnTo>
                    <a:pt x="11546" y="22590"/>
                  </a:lnTo>
                  <a:lnTo>
                    <a:pt x="11585" y="22860"/>
                  </a:lnTo>
                  <a:lnTo>
                    <a:pt x="11624" y="23092"/>
                  </a:lnTo>
                  <a:lnTo>
                    <a:pt x="11662" y="23323"/>
                  </a:lnTo>
                  <a:lnTo>
                    <a:pt x="11778" y="23594"/>
                  </a:lnTo>
                  <a:lnTo>
                    <a:pt x="11894" y="23825"/>
                  </a:lnTo>
                  <a:lnTo>
                    <a:pt x="11933" y="23903"/>
                  </a:lnTo>
                  <a:lnTo>
                    <a:pt x="12010" y="23903"/>
                  </a:lnTo>
                  <a:lnTo>
                    <a:pt x="12087" y="23864"/>
                  </a:lnTo>
                  <a:lnTo>
                    <a:pt x="12164" y="23825"/>
                  </a:lnTo>
                  <a:lnTo>
                    <a:pt x="12589" y="23208"/>
                  </a:lnTo>
                  <a:lnTo>
                    <a:pt x="12744" y="23594"/>
                  </a:lnTo>
                  <a:lnTo>
                    <a:pt x="12937" y="23941"/>
                  </a:lnTo>
                  <a:lnTo>
                    <a:pt x="13168" y="24289"/>
                  </a:lnTo>
                  <a:lnTo>
                    <a:pt x="13439" y="24598"/>
                  </a:lnTo>
                  <a:lnTo>
                    <a:pt x="13709" y="24907"/>
                  </a:lnTo>
                  <a:lnTo>
                    <a:pt x="14018" y="25177"/>
                  </a:lnTo>
                  <a:lnTo>
                    <a:pt x="14365" y="25409"/>
                  </a:lnTo>
                  <a:lnTo>
                    <a:pt x="14713" y="25602"/>
                  </a:lnTo>
                  <a:lnTo>
                    <a:pt x="15331" y="25911"/>
                  </a:lnTo>
                  <a:lnTo>
                    <a:pt x="15717" y="26027"/>
                  </a:lnTo>
                  <a:lnTo>
                    <a:pt x="16142" y="26181"/>
                  </a:lnTo>
                  <a:lnTo>
                    <a:pt x="16566" y="26258"/>
                  </a:lnTo>
                  <a:lnTo>
                    <a:pt x="16953" y="26297"/>
                  </a:lnTo>
                  <a:lnTo>
                    <a:pt x="17146" y="26297"/>
                  </a:lnTo>
                  <a:lnTo>
                    <a:pt x="17300" y="26258"/>
                  </a:lnTo>
                  <a:lnTo>
                    <a:pt x="17416" y="26181"/>
                  </a:lnTo>
                  <a:lnTo>
                    <a:pt x="17570" y="26104"/>
                  </a:lnTo>
                  <a:lnTo>
                    <a:pt x="17648" y="25949"/>
                  </a:lnTo>
                  <a:lnTo>
                    <a:pt x="17725" y="25833"/>
                  </a:lnTo>
                  <a:lnTo>
                    <a:pt x="17841" y="25486"/>
                  </a:lnTo>
                  <a:lnTo>
                    <a:pt x="17879" y="25100"/>
                  </a:lnTo>
                  <a:lnTo>
                    <a:pt x="17841" y="24675"/>
                  </a:lnTo>
                  <a:lnTo>
                    <a:pt x="17802" y="24289"/>
                  </a:lnTo>
                  <a:lnTo>
                    <a:pt x="17686" y="23903"/>
                  </a:lnTo>
                  <a:lnTo>
                    <a:pt x="17493" y="23246"/>
                  </a:lnTo>
                  <a:lnTo>
                    <a:pt x="17223" y="22706"/>
                  </a:lnTo>
                  <a:lnTo>
                    <a:pt x="16914" y="22204"/>
                  </a:lnTo>
                  <a:lnTo>
                    <a:pt x="16528" y="21740"/>
                  </a:lnTo>
                  <a:lnTo>
                    <a:pt x="16103" y="21354"/>
                  </a:lnTo>
                  <a:lnTo>
                    <a:pt x="16296" y="21315"/>
                  </a:lnTo>
                  <a:lnTo>
                    <a:pt x="16489" y="21277"/>
                  </a:lnTo>
                  <a:lnTo>
                    <a:pt x="16682" y="21161"/>
                  </a:lnTo>
                  <a:lnTo>
                    <a:pt x="16875" y="21045"/>
                  </a:lnTo>
                  <a:lnTo>
                    <a:pt x="16914" y="21007"/>
                  </a:lnTo>
                  <a:lnTo>
                    <a:pt x="16953" y="20929"/>
                  </a:lnTo>
                  <a:lnTo>
                    <a:pt x="16914" y="20814"/>
                  </a:lnTo>
                  <a:lnTo>
                    <a:pt x="16875" y="20775"/>
                  </a:lnTo>
                  <a:lnTo>
                    <a:pt x="16335" y="20466"/>
                  </a:lnTo>
                  <a:lnTo>
                    <a:pt x="15833" y="20196"/>
                  </a:lnTo>
                  <a:lnTo>
                    <a:pt x="15292" y="20003"/>
                  </a:lnTo>
                  <a:lnTo>
                    <a:pt x="14713" y="19848"/>
                  </a:lnTo>
                  <a:lnTo>
                    <a:pt x="14983" y="19346"/>
                  </a:lnTo>
                  <a:lnTo>
                    <a:pt x="14983" y="19230"/>
                  </a:lnTo>
                  <a:lnTo>
                    <a:pt x="14983" y="19114"/>
                  </a:lnTo>
                  <a:lnTo>
                    <a:pt x="14983" y="19076"/>
                  </a:lnTo>
                  <a:lnTo>
                    <a:pt x="14945" y="19037"/>
                  </a:lnTo>
                  <a:lnTo>
                    <a:pt x="14172" y="18574"/>
                  </a:lnTo>
                  <a:lnTo>
                    <a:pt x="13825" y="18342"/>
                  </a:lnTo>
                  <a:lnTo>
                    <a:pt x="13477" y="18033"/>
                  </a:lnTo>
                  <a:lnTo>
                    <a:pt x="13554" y="17879"/>
                  </a:lnTo>
                  <a:lnTo>
                    <a:pt x="13670" y="17493"/>
                  </a:lnTo>
                  <a:lnTo>
                    <a:pt x="13747" y="17106"/>
                  </a:lnTo>
                  <a:lnTo>
                    <a:pt x="13786" y="16720"/>
                  </a:lnTo>
                  <a:lnTo>
                    <a:pt x="13825" y="16334"/>
                  </a:lnTo>
                  <a:lnTo>
                    <a:pt x="14249" y="17106"/>
                  </a:lnTo>
                  <a:lnTo>
                    <a:pt x="14674" y="17956"/>
                  </a:lnTo>
                  <a:lnTo>
                    <a:pt x="14751" y="18033"/>
                  </a:lnTo>
                  <a:lnTo>
                    <a:pt x="14867" y="18033"/>
                  </a:lnTo>
                  <a:lnTo>
                    <a:pt x="15640" y="18072"/>
                  </a:lnTo>
                  <a:lnTo>
                    <a:pt x="16412" y="18110"/>
                  </a:lnTo>
                  <a:lnTo>
                    <a:pt x="17184" y="18188"/>
                  </a:lnTo>
                  <a:lnTo>
                    <a:pt x="17957" y="18304"/>
                  </a:lnTo>
                  <a:lnTo>
                    <a:pt x="18111" y="18304"/>
                  </a:lnTo>
                  <a:lnTo>
                    <a:pt x="18188" y="18226"/>
                  </a:lnTo>
                  <a:lnTo>
                    <a:pt x="18227" y="18110"/>
                  </a:lnTo>
                  <a:lnTo>
                    <a:pt x="18188" y="17995"/>
                  </a:lnTo>
                  <a:lnTo>
                    <a:pt x="16798" y="15099"/>
                  </a:lnTo>
                  <a:lnTo>
                    <a:pt x="16064" y="13631"/>
                  </a:lnTo>
                  <a:lnTo>
                    <a:pt x="15678" y="12936"/>
                  </a:lnTo>
                  <a:lnTo>
                    <a:pt x="15253" y="12241"/>
                  </a:lnTo>
                  <a:lnTo>
                    <a:pt x="15176" y="12202"/>
                  </a:lnTo>
                  <a:lnTo>
                    <a:pt x="15099" y="12202"/>
                  </a:lnTo>
                  <a:lnTo>
                    <a:pt x="14713" y="12164"/>
                  </a:lnTo>
                  <a:lnTo>
                    <a:pt x="14288" y="12164"/>
                  </a:lnTo>
                  <a:lnTo>
                    <a:pt x="13516" y="12125"/>
                  </a:lnTo>
                  <a:lnTo>
                    <a:pt x="12164" y="12009"/>
                  </a:lnTo>
                  <a:lnTo>
                    <a:pt x="11662" y="11198"/>
                  </a:lnTo>
                  <a:lnTo>
                    <a:pt x="11122" y="10465"/>
                  </a:lnTo>
                  <a:lnTo>
                    <a:pt x="10542" y="9731"/>
                  </a:lnTo>
                  <a:lnTo>
                    <a:pt x="10002" y="8997"/>
                  </a:lnTo>
                  <a:lnTo>
                    <a:pt x="8959" y="7762"/>
                  </a:lnTo>
                  <a:lnTo>
                    <a:pt x="7839" y="6565"/>
                  </a:lnTo>
                  <a:lnTo>
                    <a:pt x="6720" y="5406"/>
                  </a:lnTo>
                  <a:lnTo>
                    <a:pt x="5561" y="4286"/>
                  </a:lnTo>
                  <a:lnTo>
                    <a:pt x="4325" y="3205"/>
                  </a:lnTo>
                  <a:lnTo>
                    <a:pt x="3128" y="2163"/>
                  </a:lnTo>
                  <a:lnTo>
                    <a:pt x="1854" y="1120"/>
                  </a:lnTo>
                  <a:lnTo>
                    <a:pt x="580" y="116"/>
                  </a:lnTo>
                  <a:lnTo>
                    <a:pt x="541" y="77"/>
                  </a:lnTo>
                  <a:lnTo>
                    <a:pt x="464" y="77"/>
                  </a:lnTo>
                  <a:lnTo>
                    <a:pt x="348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19"/>
            <p:cNvSpPr/>
            <p:nvPr/>
          </p:nvSpPr>
          <p:spPr>
            <a:xfrm>
              <a:off x="668675" y="2948700"/>
              <a:ext cx="256800" cy="152550"/>
            </a:xfrm>
            <a:custGeom>
              <a:avLst/>
              <a:gdLst/>
              <a:ahLst/>
              <a:cxnLst/>
              <a:rect l="l" t="t" r="r" b="b"/>
              <a:pathLst>
                <a:path w="10272" h="6102" extrusionOk="0">
                  <a:moveTo>
                    <a:pt x="541" y="1"/>
                  </a:moveTo>
                  <a:lnTo>
                    <a:pt x="425" y="39"/>
                  </a:lnTo>
                  <a:lnTo>
                    <a:pt x="348" y="116"/>
                  </a:lnTo>
                  <a:lnTo>
                    <a:pt x="232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889"/>
                  </a:lnTo>
                  <a:lnTo>
                    <a:pt x="0" y="1275"/>
                  </a:lnTo>
                  <a:lnTo>
                    <a:pt x="0" y="1622"/>
                  </a:lnTo>
                  <a:lnTo>
                    <a:pt x="0" y="2047"/>
                  </a:lnTo>
                  <a:lnTo>
                    <a:pt x="77" y="2511"/>
                  </a:lnTo>
                  <a:lnTo>
                    <a:pt x="155" y="2935"/>
                  </a:lnTo>
                  <a:lnTo>
                    <a:pt x="309" y="3321"/>
                  </a:lnTo>
                  <a:lnTo>
                    <a:pt x="502" y="3785"/>
                  </a:lnTo>
                  <a:lnTo>
                    <a:pt x="734" y="4171"/>
                  </a:lnTo>
                  <a:lnTo>
                    <a:pt x="1004" y="4557"/>
                  </a:lnTo>
                  <a:lnTo>
                    <a:pt x="1313" y="4905"/>
                  </a:lnTo>
                  <a:lnTo>
                    <a:pt x="1699" y="5214"/>
                  </a:lnTo>
                  <a:lnTo>
                    <a:pt x="2047" y="5523"/>
                  </a:lnTo>
                  <a:lnTo>
                    <a:pt x="2472" y="5754"/>
                  </a:lnTo>
                  <a:lnTo>
                    <a:pt x="2896" y="5947"/>
                  </a:lnTo>
                  <a:lnTo>
                    <a:pt x="3167" y="5716"/>
                  </a:lnTo>
                  <a:lnTo>
                    <a:pt x="2819" y="5561"/>
                  </a:lnTo>
                  <a:lnTo>
                    <a:pt x="2510" y="5368"/>
                  </a:lnTo>
                  <a:lnTo>
                    <a:pt x="2240" y="5136"/>
                  </a:lnTo>
                  <a:lnTo>
                    <a:pt x="1931" y="4905"/>
                  </a:lnTo>
                  <a:lnTo>
                    <a:pt x="1661" y="4634"/>
                  </a:lnTo>
                  <a:lnTo>
                    <a:pt x="1429" y="4364"/>
                  </a:lnTo>
                  <a:lnTo>
                    <a:pt x="1197" y="4094"/>
                  </a:lnTo>
                  <a:lnTo>
                    <a:pt x="1004" y="3785"/>
                  </a:lnTo>
                  <a:lnTo>
                    <a:pt x="811" y="3476"/>
                  </a:lnTo>
                  <a:lnTo>
                    <a:pt x="657" y="3128"/>
                  </a:lnTo>
                  <a:lnTo>
                    <a:pt x="541" y="2781"/>
                  </a:lnTo>
                  <a:lnTo>
                    <a:pt x="464" y="2433"/>
                  </a:lnTo>
                  <a:lnTo>
                    <a:pt x="425" y="2086"/>
                  </a:lnTo>
                  <a:lnTo>
                    <a:pt x="386" y="1700"/>
                  </a:lnTo>
                  <a:lnTo>
                    <a:pt x="425" y="1352"/>
                  </a:lnTo>
                  <a:lnTo>
                    <a:pt x="464" y="966"/>
                  </a:lnTo>
                  <a:lnTo>
                    <a:pt x="541" y="696"/>
                  </a:lnTo>
                  <a:lnTo>
                    <a:pt x="579" y="541"/>
                  </a:lnTo>
                  <a:lnTo>
                    <a:pt x="657" y="464"/>
                  </a:lnTo>
                  <a:lnTo>
                    <a:pt x="811" y="503"/>
                  </a:lnTo>
                  <a:lnTo>
                    <a:pt x="1043" y="618"/>
                  </a:lnTo>
                  <a:lnTo>
                    <a:pt x="1429" y="812"/>
                  </a:lnTo>
                  <a:lnTo>
                    <a:pt x="1738" y="1005"/>
                  </a:lnTo>
                  <a:lnTo>
                    <a:pt x="2085" y="1236"/>
                  </a:lnTo>
                  <a:lnTo>
                    <a:pt x="2394" y="1468"/>
                  </a:lnTo>
                  <a:lnTo>
                    <a:pt x="2665" y="1738"/>
                  </a:lnTo>
                  <a:lnTo>
                    <a:pt x="2935" y="2009"/>
                  </a:lnTo>
                  <a:lnTo>
                    <a:pt x="3167" y="2279"/>
                  </a:lnTo>
                  <a:lnTo>
                    <a:pt x="3360" y="2588"/>
                  </a:lnTo>
                  <a:lnTo>
                    <a:pt x="3514" y="2897"/>
                  </a:lnTo>
                  <a:lnTo>
                    <a:pt x="3630" y="3244"/>
                  </a:lnTo>
                  <a:lnTo>
                    <a:pt x="3707" y="3592"/>
                  </a:lnTo>
                  <a:lnTo>
                    <a:pt x="3784" y="3939"/>
                  </a:lnTo>
                  <a:lnTo>
                    <a:pt x="3784" y="4325"/>
                  </a:lnTo>
                  <a:lnTo>
                    <a:pt x="3823" y="4403"/>
                  </a:lnTo>
                  <a:lnTo>
                    <a:pt x="3939" y="4480"/>
                  </a:lnTo>
                  <a:lnTo>
                    <a:pt x="3939" y="4557"/>
                  </a:lnTo>
                  <a:lnTo>
                    <a:pt x="3978" y="4596"/>
                  </a:lnTo>
                  <a:lnTo>
                    <a:pt x="4016" y="4596"/>
                  </a:lnTo>
                  <a:lnTo>
                    <a:pt x="4055" y="4557"/>
                  </a:lnTo>
                  <a:lnTo>
                    <a:pt x="4171" y="4403"/>
                  </a:lnTo>
                  <a:lnTo>
                    <a:pt x="4286" y="4287"/>
                  </a:lnTo>
                  <a:lnTo>
                    <a:pt x="4595" y="4017"/>
                  </a:lnTo>
                  <a:lnTo>
                    <a:pt x="4943" y="3785"/>
                  </a:lnTo>
                  <a:lnTo>
                    <a:pt x="5329" y="3630"/>
                  </a:lnTo>
                  <a:lnTo>
                    <a:pt x="5754" y="3476"/>
                  </a:lnTo>
                  <a:lnTo>
                    <a:pt x="6179" y="3360"/>
                  </a:lnTo>
                  <a:lnTo>
                    <a:pt x="6565" y="3283"/>
                  </a:lnTo>
                  <a:lnTo>
                    <a:pt x="6912" y="3206"/>
                  </a:lnTo>
                  <a:lnTo>
                    <a:pt x="7260" y="3167"/>
                  </a:lnTo>
                  <a:lnTo>
                    <a:pt x="7646" y="3167"/>
                  </a:lnTo>
                  <a:lnTo>
                    <a:pt x="7994" y="3206"/>
                  </a:lnTo>
                  <a:lnTo>
                    <a:pt x="8380" y="3244"/>
                  </a:lnTo>
                  <a:lnTo>
                    <a:pt x="8727" y="3321"/>
                  </a:lnTo>
                  <a:lnTo>
                    <a:pt x="9075" y="3399"/>
                  </a:lnTo>
                  <a:lnTo>
                    <a:pt x="9422" y="3553"/>
                  </a:lnTo>
                  <a:lnTo>
                    <a:pt x="9770" y="3669"/>
                  </a:lnTo>
                  <a:lnTo>
                    <a:pt x="9499" y="4017"/>
                  </a:lnTo>
                  <a:lnTo>
                    <a:pt x="9229" y="4364"/>
                  </a:lnTo>
                  <a:lnTo>
                    <a:pt x="8920" y="4634"/>
                  </a:lnTo>
                  <a:lnTo>
                    <a:pt x="8611" y="4905"/>
                  </a:lnTo>
                  <a:lnTo>
                    <a:pt x="8264" y="5136"/>
                  </a:lnTo>
                  <a:lnTo>
                    <a:pt x="7916" y="5329"/>
                  </a:lnTo>
                  <a:lnTo>
                    <a:pt x="7530" y="5484"/>
                  </a:lnTo>
                  <a:lnTo>
                    <a:pt x="7105" y="5600"/>
                  </a:lnTo>
                  <a:lnTo>
                    <a:pt x="6719" y="5638"/>
                  </a:lnTo>
                  <a:lnTo>
                    <a:pt x="6333" y="5677"/>
                  </a:lnTo>
                  <a:lnTo>
                    <a:pt x="5599" y="5677"/>
                  </a:lnTo>
                  <a:lnTo>
                    <a:pt x="4866" y="5600"/>
                  </a:lnTo>
                  <a:lnTo>
                    <a:pt x="4093" y="5484"/>
                  </a:lnTo>
                  <a:lnTo>
                    <a:pt x="4016" y="5484"/>
                  </a:lnTo>
                  <a:lnTo>
                    <a:pt x="3978" y="5523"/>
                  </a:lnTo>
                  <a:lnTo>
                    <a:pt x="3900" y="5638"/>
                  </a:lnTo>
                  <a:lnTo>
                    <a:pt x="3862" y="5638"/>
                  </a:lnTo>
                  <a:lnTo>
                    <a:pt x="3862" y="5716"/>
                  </a:lnTo>
                  <a:lnTo>
                    <a:pt x="3900" y="6025"/>
                  </a:lnTo>
                  <a:lnTo>
                    <a:pt x="4093" y="5909"/>
                  </a:lnTo>
                  <a:lnTo>
                    <a:pt x="4943" y="6025"/>
                  </a:lnTo>
                  <a:lnTo>
                    <a:pt x="5792" y="6102"/>
                  </a:lnTo>
                  <a:lnTo>
                    <a:pt x="6217" y="6102"/>
                  </a:lnTo>
                  <a:lnTo>
                    <a:pt x="6642" y="6063"/>
                  </a:lnTo>
                  <a:lnTo>
                    <a:pt x="7105" y="6025"/>
                  </a:lnTo>
                  <a:lnTo>
                    <a:pt x="7530" y="5947"/>
                  </a:lnTo>
                  <a:lnTo>
                    <a:pt x="7955" y="5793"/>
                  </a:lnTo>
                  <a:lnTo>
                    <a:pt x="8341" y="5600"/>
                  </a:lnTo>
                  <a:lnTo>
                    <a:pt x="8727" y="5368"/>
                  </a:lnTo>
                  <a:lnTo>
                    <a:pt x="9075" y="5098"/>
                  </a:lnTo>
                  <a:lnTo>
                    <a:pt x="9384" y="4789"/>
                  </a:lnTo>
                  <a:lnTo>
                    <a:pt x="9654" y="4441"/>
                  </a:lnTo>
                  <a:lnTo>
                    <a:pt x="10233" y="3746"/>
                  </a:lnTo>
                  <a:lnTo>
                    <a:pt x="10272" y="3630"/>
                  </a:lnTo>
                  <a:lnTo>
                    <a:pt x="10272" y="3553"/>
                  </a:lnTo>
                  <a:lnTo>
                    <a:pt x="10233" y="3476"/>
                  </a:lnTo>
                  <a:lnTo>
                    <a:pt x="10156" y="3399"/>
                  </a:lnTo>
                  <a:lnTo>
                    <a:pt x="9693" y="3206"/>
                  </a:lnTo>
                  <a:lnTo>
                    <a:pt x="9229" y="3013"/>
                  </a:lnTo>
                  <a:lnTo>
                    <a:pt x="8766" y="2897"/>
                  </a:lnTo>
                  <a:lnTo>
                    <a:pt x="8264" y="2781"/>
                  </a:lnTo>
                  <a:lnTo>
                    <a:pt x="7800" y="2742"/>
                  </a:lnTo>
                  <a:lnTo>
                    <a:pt x="7298" y="2742"/>
                  </a:lnTo>
                  <a:lnTo>
                    <a:pt x="6796" y="2781"/>
                  </a:lnTo>
                  <a:lnTo>
                    <a:pt x="6294" y="2858"/>
                  </a:lnTo>
                  <a:lnTo>
                    <a:pt x="5870" y="3013"/>
                  </a:lnTo>
                  <a:lnTo>
                    <a:pt x="5290" y="3206"/>
                  </a:lnTo>
                  <a:lnTo>
                    <a:pt x="4982" y="3321"/>
                  </a:lnTo>
                  <a:lnTo>
                    <a:pt x="4673" y="3476"/>
                  </a:lnTo>
                  <a:lnTo>
                    <a:pt x="4402" y="3630"/>
                  </a:lnTo>
                  <a:lnTo>
                    <a:pt x="4209" y="3823"/>
                  </a:lnTo>
                  <a:lnTo>
                    <a:pt x="4132" y="3476"/>
                  </a:lnTo>
                  <a:lnTo>
                    <a:pt x="4055" y="3128"/>
                  </a:lnTo>
                  <a:lnTo>
                    <a:pt x="3939" y="2781"/>
                  </a:lnTo>
                  <a:lnTo>
                    <a:pt x="3784" y="2472"/>
                  </a:lnTo>
                  <a:lnTo>
                    <a:pt x="3591" y="2163"/>
                  </a:lnTo>
                  <a:lnTo>
                    <a:pt x="3360" y="1854"/>
                  </a:lnTo>
                  <a:lnTo>
                    <a:pt x="3128" y="1584"/>
                  </a:lnTo>
                  <a:lnTo>
                    <a:pt x="2858" y="1314"/>
                  </a:lnTo>
                  <a:lnTo>
                    <a:pt x="2472" y="966"/>
                  </a:lnTo>
                  <a:lnTo>
                    <a:pt x="2008" y="696"/>
                  </a:lnTo>
                  <a:lnTo>
                    <a:pt x="1545" y="425"/>
                  </a:lnTo>
                  <a:lnTo>
                    <a:pt x="1081" y="194"/>
                  </a:lnTo>
                  <a:lnTo>
                    <a:pt x="850" y="78"/>
                  </a:lnTo>
                  <a:lnTo>
                    <a:pt x="657" y="39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19"/>
            <p:cNvSpPr/>
            <p:nvPr/>
          </p:nvSpPr>
          <p:spPr>
            <a:xfrm>
              <a:off x="3343725" y="3024000"/>
              <a:ext cx="482700" cy="227850"/>
            </a:xfrm>
            <a:custGeom>
              <a:avLst/>
              <a:gdLst/>
              <a:ahLst/>
              <a:cxnLst/>
              <a:rect l="l" t="t" r="r" b="b"/>
              <a:pathLst>
                <a:path w="19308" h="9114" extrusionOk="0">
                  <a:moveTo>
                    <a:pt x="77" y="1"/>
                  </a:moveTo>
                  <a:lnTo>
                    <a:pt x="0" y="618"/>
                  </a:lnTo>
                  <a:lnTo>
                    <a:pt x="0" y="1236"/>
                  </a:lnTo>
                  <a:lnTo>
                    <a:pt x="39" y="1854"/>
                  </a:lnTo>
                  <a:lnTo>
                    <a:pt x="154" y="2472"/>
                  </a:lnTo>
                  <a:lnTo>
                    <a:pt x="309" y="3090"/>
                  </a:lnTo>
                  <a:lnTo>
                    <a:pt x="502" y="3669"/>
                  </a:lnTo>
                  <a:lnTo>
                    <a:pt x="772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69" y="5947"/>
                  </a:lnTo>
                  <a:lnTo>
                    <a:pt x="2433" y="6449"/>
                  </a:lnTo>
                  <a:lnTo>
                    <a:pt x="2935" y="6913"/>
                  </a:lnTo>
                  <a:lnTo>
                    <a:pt x="3514" y="7299"/>
                  </a:lnTo>
                  <a:lnTo>
                    <a:pt x="4093" y="7646"/>
                  </a:lnTo>
                  <a:lnTo>
                    <a:pt x="4672" y="7994"/>
                  </a:lnTo>
                  <a:lnTo>
                    <a:pt x="5329" y="8264"/>
                  </a:lnTo>
                  <a:lnTo>
                    <a:pt x="5947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98"/>
                  </a:lnTo>
                  <a:lnTo>
                    <a:pt x="8688" y="9075"/>
                  </a:lnTo>
                  <a:lnTo>
                    <a:pt x="9383" y="9114"/>
                  </a:lnTo>
                  <a:lnTo>
                    <a:pt x="10079" y="9114"/>
                  </a:lnTo>
                  <a:lnTo>
                    <a:pt x="10735" y="9075"/>
                  </a:lnTo>
                  <a:lnTo>
                    <a:pt x="11391" y="9036"/>
                  </a:lnTo>
                  <a:lnTo>
                    <a:pt x="12048" y="8921"/>
                  </a:lnTo>
                  <a:lnTo>
                    <a:pt x="12704" y="8805"/>
                  </a:lnTo>
                  <a:lnTo>
                    <a:pt x="13361" y="8612"/>
                  </a:lnTo>
                  <a:lnTo>
                    <a:pt x="14017" y="8419"/>
                  </a:lnTo>
                  <a:lnTo>
                    <a:pt x="14635" y="8187"/>
                  </a:lnTo>
                  <a:lnTo>
                    <a:pt x="15253" y="7917"/>
                  </a:lnTo>
                  <a:lnTo>
                    <a:pt x="15871" y="7569"/>
                  </a:lnTo>
                  <a:lnTo>
                    <a:pt x="16411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28" y="4905"/>
                  </a:lnTo>
                  <a:lnTo>
                    <a:pt x="19076" y="4325"/>
                  </a:lnTo>
                  <a:lnTo>
                    <a:pt x="19307" y="3708"/>
                  </a:lnTo>
                  <a:lnTo>
                    <a:pt x="19114" y="3669"/>
                  </a:lnTo>
                  <a:lnTo>
                    <a:pt x="18767" y="4171"/>
                  </a:lnTo>
                  <a:lnTo>
                    <a:pt x="18381" y="4673"/>
                  </a:lnTo>
                  <a:lnTo>
                    <a:pt x="17995" y="5136"/>
                  </a:lnTo>
                  <a:lnTo>
                    <a:pt x="17608" y="5561"/>
                  </a:lnTo>
                  <a:lnTo>
                    <a:pt x="17145" y="5986"/>
                  </a:lnTo>
                  <a:lnTo>
                    <a:pt x="16720" y="6372"/>
                  </a:lnTo>
                  <a:lnTo>
                    <a:pt x="16218" y="6720"/>
                  </a:lnTo>
                  <a:lnTo>
                    <a:pt x="15716" y="7028"/>
                  </a:lnTo>
                  <a:lnTo>
                    <a:pt x="15214" y="7337"/>
                  </a:lnTo>
                  <a:lnTo>
                    <a:pt x="14674" y="7608"/>
                  </a:lnTo>
                  <a:lnTo>
                    <a:pt x="14133" y="7839"/>
                  </a:lnTo>
                  <a:lnTo>
                    <a:pt x="13554" y="8032"/>
                  </a:lnTo>
                  <a:lnTo>
                    <a:pt x="12975" y="8225"/>
                  </a:lnTo>
                  <a:lnTo>
                    <a:pt x="12395" y="8380"/>
                  </a:lnTo>
                  <a:lnTo>
                    <a:pt x="11816" y="8496"/>
                  </a:lnTo>
                  <a:lnTo>
                    <a:pt x="11198" y="8573"/>
                  </a:lnTo>
                  <a:lnTo>
                    <a:pt x="10503" y="8612"/>
                  </a:lnTo>
                  <a:lnTo>
                    <a:pt x="9808" y="8650"/>
                  </a:lnTo>
                  <a:lnTo>
                    <a:pt x="9075" y="8612"/>
                  </a:lnTo>
                  <a:lnTo>
                    <a:pt x="8379" y="8573"/>
                  </a:lnTo>
                  <a:lnTo>
                    <a:pt x="7684" y="8457"/>
                  </a:lnTo>
                  <a:lnTo>
                    <a:pt x="6989" y="8303"/>
                  </a:lnTo>
                  <a:lnTo>
                    <a:pt x="6294" y="8110"/>
                  </a:lnTo>
                  <a:lnTo>
                    <a:pt x="5638" y="7878"/>
                  </a:lnTo>
                  <a:lnTo>
                    <a:pt x="4981" y="7608"/>
                  </a:lnTo>
                  <a:lnTo>
                    <a:pt x="4364" y="7299"/>
                  </a:lnTo>
                  <a:lnTo>
                    <a:pt x="3784" y="6951"/>
                  </a:lnTo>
                  <a:lnTo>
                    <a:pt x="3205" y="6526"/>
                  </a:lnTo>
                  <a:lnTo>
                    <a:pt x="2664" y="6063"/>
                  </a:lnTo>
                  <a:lnTo>
                    <a:pt x="2201" y="5561"/>
                  </a:lnTo>
                  <a:lnTo>
                    <a:pt x="1738" y="5020"/>
                  </a:lnTo>
                  <a:lnTo>
                    <a:pt x="1352" y="4403"/>
                  </a:lnTo>
                  <a:lnTo>
                    <a:pt x="1081" y="3901"/>
                  </a:lnTo>
                  <a:lnTo>
                    <a:pt x="850" y="3399"/>
                  </a:lnTo>
                  <a:lnTo>
                    <a:pt x="656" y="2858"/>
                  </a:lnTo>
                  <a:lnTo>
                    <a:pt x="502" y="2317"/>
                  </a:lnTo>
                  <a:lnTo>
                    <a:pt x="425" y="1777"/>
                  </a:lnTo>
                  <a:lnTo>
                    <a:pt x="348" y="1198"/>
                  </a:lnTo>
                  <a:lnTo>
                    <a:pt x="386" y="618"/>
                  </a:lnTo>
                  <a:lnTo>
                    <a:pt x="425" y="78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19"/>
            <p:cNvSpPr/>
            <p:nvPr/>
          </p:nvSpPr>
          <p:spPr>
            <a:xfrm>
              <a:off x="238125" y="3026900"/>
              <a:ext cx="84975" cy="55050"/>
            </a:xfrm>
            <a:custGeom>
              <a:avLst/>
              <a:gdLst/>
              <a:ahLst/>
              <a:cxnLst/>
              <a:rect l="l" t="t" r="r" b="b"/>
              <a:pathLst>
                <a:path w="3399" h="2202" extrusionOk="0">
                  <a:moveTo>
                    <a:pt x="1506" y="425"/>
                  </a:moveTo>
                  <a:lnTo>
                    <a:pt x="1738" y="502"/>
                  </a:lnTo>
                  <a:lnTo>
                    <a:pt x="1931" y="580"/>
                  </a:lnTo>
                  <a:lnTo>
                    <a:pt x="2124" y="657"/>
                  </a:lnTo>
                  <a:lnTo>
                    <a:pt x="2433" y="927"/>
                  </a:lnTo>
                  <a:lnTo>
                    <a:pt x="2742" y="1236"/>
                  </a:lnTo>
                  <a:lnTo>
                    <a:pt x="2973" y="1545"/>
                  </a:lnTo>
                  <a:lnTo>
                    <a:pt x="2549" y="1545"/>
                  </a:lnTo>
                  <a:lnTo>
                    <a:pt x="2085" y="1584"/>
                  </a:lnTo>
                  <a:lnTo>
                    <a:pt x="1699" y="1699"/>
                  </a:lnTo>
                  <a:lnTo>
                    <a:pt x="1467" y="1777"/>
                  </a:lnTo>
                  <a:lnTo>
                    <a:pt x="965" y="1777"/>
                  </a:lnTo>
                  <a:lnTo>
                    <a:pt x="772" y="1738"/>
                  </a:lnTo>
                  <a:lnTo>
                    <a:pt x="579" y="1622"/>
                  </a:lnTo>
                  <a:lnTo>
                    <a:pt x="502" y="1545"/>
                  </a:lnTo>
                  <a:lnTo>
                    <a:pt x="463" y="1429"/>
                  </a:lnTo>
                  <a:lnTo>
                    <a:pt x="386" y="1313"/>
                  </a:lnTo>
                  <a:lnTo>
                    <a:pt x="386" y="1159"/>
                  </a:lnTo>
                  <a:lnTo>
                    <a:pt x="386" y="1043"/>
                  </a:lnTo>
                  <a:lnTo>
                    <a:pt x="425" y="927"/>
                  </a:lnTo>
                  <a:lnTo>
                    <a:pt x="463" y="811"/>
                  </a:lnTo>
                  <a:lnTo>
                    <a:pt x="541" y="734"/>
                  </a:lnTo>
                  <a:lnTo>
                    <a:pt x="734" y="580"/>
                  </a:lnTo>
                  <a:lnTo>
                    <a:pt x="1004" y="502"/>
                  </a:lnTo>
                  <a:lnTo>
                    <a:pt x="1236" y="425"/>
                  </a:lnTo>
                  <a:close/>
                  <a:moveTo>
                    <a:pt x="1004" y="0"/>
                  </a:moveTo>
                  <a:lnTo>
                    <a:pt x="772" y="78"/>
                  </a:lnTo>
                  <a:lnTo>
                    <a:pt x="541" y="193"/>
                  </a:lnTo>
                  <a:lnTo>
                    <a:pt x="386" y="309"/>
                  </a:lnTo>
                  <a:lnTo>
                    <a:pt x="193" y="502"/>
                  </a:lnTo>
                  <a:lnTo>
                    <a:pt x="77" y="734"/>
                  </a:lnTo>
                  <a:lnTo>
                    <a:pt x="0" y="927"/>
                  </a:lnTo>
                  <a:lnTo>
                    <a:pt x="0" y="1159"/>
                  </a:lnTo>
                  <a:lnTo>
                    <a:pt x="0" y="1391"/>
                  </a:lnTo>
                  <a:lnTo>
                    <a:pt x="77" y="1584"/>
                  </a:lnTo>
                  <a:lnTo>
                    <a:pt x="154" y="1777"/>
                  </a:lnTo>
                  <a:lnTo>
                    <a:pt x="309" y="1931"/>
                  </a:lnTo>
                  <a:lnTo>
                    <a:pt x="463" y="2047"/>
                  </a:lnTo>
                  <a:lnTo>
                    <a:pt x="695" y="2163"/>
                  </a:lnTo>
                  <a:lnTo>
                    <a:pt x="1004" y="2201"/>
                  </a:lnTo>
                  <a:lnTo>
                    <a:pt x="1274" y="2201"/>
                  </a:lnTo>
                  <a:lnTo>
                    <a:pt x="1583" y="2163"/>
                  </a:lnTo>
                  <a:lnTo>
                    <a:pt x="1892" y="2086"/>
                  </a:lnTo>
                  <a:lnTo>
                    <a:pt x="2201" y="2008"/>
                  </a:lnTo>
                  <a:lnTo>
                    <a:pt x="2510" y="1931"/>
                  </a:lnTo>
                  <a:lnTo>
                    <a:pt x="2819" y="1931"/>
                  </a:lnTo>
                  <a:lnTo>
                    <a:pt x="3089" y="2008"/>
                  </a:lnTo>
                  <a:lnTo>
                    <a:pt x="3205" y="2008"/>
                  </a:lnTo>
                  <a:lnTo>
                    <a:pt x="3282" y="1970"/>
                  </a:lnTo>
                  <a:lnTo>
                    <a:pt x="3359" y="1893"/>
                  </a:lnTo>
                  <a:lnTo>
                    <a:pt x="3359" y="1815"/>
                  </a:lnTo>
                  <a:lnTo>
                    <a:pt x="3398" y="1777"/>
                  </a:lnTo>
                  <a:lnTo>
                    <a:pt x="3398" y="1699"/>
                  </a:lnTo>
                  <a:lnTo>
                    <a:pt x="3089" y="1159"/>
                  </a:lnTo>
                  <a:lnTo>
                    <a:pt x="2935" y="927"/>
                  </a:lnTo>
                  <a:lnTo>
                    <a:pt x="2742" y="695"/>
                  </a:lnTo>
                  <a:lnTo>
                    <a:pt x="2510" y="464"/>
                  </a:lnTo>
                  <a:lnTo>
                    <a:pt x="2278" y="309"/>
                  </a:lnTo>
                  <a:lnTo>
                    <a:pt x="2008" y="155"/>
                  </a:lnTo>
                  <a:lnTo>
                    <a:pt x="1738" y="3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19"/>
            <p:cNvSpPr/>
            <p:nvPr/>
          </p:nvSpPr>
          <p:spPr>
            <a:xfrm>
              <a:off x="3429625" y="3033650"/>
              <a:ext cx="35750" cy="29950"/>
            </a:xfrm>
            <a:custGeom>
              <a:avLst/>
              <a:gdLst/>
              <a:ahLst/>
              <a:cxnLst/>
              <a:rect l="l" t="t" r="r" b="b"/>
              <a:pathLst>
                <a:path w="1430" h="1198" extrusionOk="0">
                  <a:moveTo>
                    <a:pt x="657" y="1"/>
                  </a:moveTo>
                  <a:lnTo>
                    <a:pt x="464" y="39"/>
                  </a:ln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1" y="580"/>
                  </a:lnTo>
                  <a:lnTo>
                    <a:pt x="1" y="773"/>
                  </a:lnTo>
                  <a:lnTo>
                    <a:pt x="39" y="927"/>
                  </a:lnTo>
                  <a:lnTo>
                    <a:pt x="117" y="1121"/>
                  </a:lnTo>
                  <a:lnTo>
                    <a:pt x="155" y="1159"/>
                  </a:lnTo>
                  <a:lnTo>
                    <a:pt x="232" y="1198"/>
                  </a:lnTo>
                  <a:lnTo>
                    <a:pt x="348" y="1159"/>
                  </a:lnTo>
                  <a:lnTo>
                    <a:pt x="387" y="1082"/>
                  </a:lnTo>
                  <a:lnTo>
                    <a:pt x="426" y="1005"/>
                  </a:lnTo>
                  <a:lnTo>
                    <a:pt x="387" y="966"/>
                  </a:lnTo>
                  <a:lnTo>
                    <a:pt x="348" y="850"/>
                  </a:lnTo>
                  <a:lnTo>
                    <a:pt x="348" y="773"/>
                  </a:lnTo>
                  <a:lnTo>
                    <a:pt x="387" y="580"/>
                  </a:lnTo>
                  <a:lnTo>
                    <a:pt x="503" y="464"/>
                  </a:lnTo>
                  <a:lnTo>
                    <a:pt x="580" y="425"/>
                  </a:lnTo>
                  <a:lnTo>
                    <a:pt x="696" y="387"/>
                  </a:lnTo>
                  <a:lnTo>
                    <a:pt x="773" y="425"/>
                  </a:lnTo>
                  <a:lnTo>
                    <a:pt x="850" y="464"/>
                  </a:lnTo>
                  <a:lnTo>
                    <a:pt x="966" y="580"/>
                  </a:lnTo>
                  <a:lnTo>
                    <a:pt x="1005" y="696"/>
                  </a:lnTo>
                  <a:lnTo>
                    <a:pt x="1005" y="773"/>
                  </a:lnTo>
                  <a:lnTo>
                    <a:pt x="966" y="966"/>
                  </a:lnTo>
                  <a:lnTo>
                    <a:pt x="928" y="1043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43" y="1159"/>
                  </a:lnTo>
                  <a:lnTo>
                    <a:pt x="1236" y="1159"/>
                  </a:lnTo>
                  <a:lnTo>
                    <a:pt x="1314" y="1082"/>
                  </a:lnTo>
                  <a:lnTo>
                    <a:pt x="1391" y="927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87"/>
                  </a:lnTo>
                  <a:lnTo>
                    <a:pt x="1159" y="232"/>
                  </a:lnTo>
                  <a:lnTo>
                    <a:pt x="1005" y="117"/>
                  </a:lnTo>
                  <a:lnTo>
                    <a:pt x="850" y="39"/>
                  </a:lnTo>
                  <a:lnTo>
                    <a:pt x="65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19"/>
            <p:cNvSpPr/>
            <p:nvPr/>
          </p:nvSpPr>
          <p:spPr>
            <a:xfrm>
              <a:off x="3375575" y="3037525"/>
              <a:ext cx="34775" cy="29950"/>
            </a:xfrm>
            <a:custGeom>
              <a:avLst/>
              <a:gdLst/>
              <a:ahLst/>
              <a:cxnLst/>
              <a:rect l="l" t="t" r="r" b="b"/>
              <a:pathLst>
                <a:path w="1391" h="1198" extrusionOk="0">
                  <a:moveTo>
                    <a:pt x="657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0"/>
                  </a:lnTo>
                  <a:lnTo>
                    <a:pt x="39" y="425"/>
                  </a:lnTo>
                  <a:lnTo>
                    <a:pt x="0" y="618"/>
                  </a:lnTo>
                  <a:lnTo>
                    <a:pt x="39" y="811"/>
                  </a:lnTo>
                  <a:lnTo>
                    <a:pt x="116" y="1004"/>
                  </a:lnTo>
                  <a:lnTo>
                    <a:pt x="232" y="1120"/>
                  </a:lnTo>
                  <a:lnTo>
                    <a:pt x="425" y="1197"/>
                  </a:lnTo>
                  <a:lnTo>
                    <a:pt x="502" y="1197"/>
                  </a:lnTo>
                  <a:lnTo>
                    <a:pt x="541" y="1159"/>
                  </a:lnTo>
                  <a:lnTo>
                    <a:pt x="541" y="1081"/>
                  </a:lnTo>
                  <a:lnTo>
                    <a:pt x="502" y="1004"/>
                  </a:lnTo>
                  <a:lnTo>
                    <a:pt x="425" y="927"/>
                  </a:lnTo>
                  <a:lnTo>
                    <a:pt x="386" y="850"/>
                  </a:lnTo>
                  <a:lnTo>
                    <a:pt x="386" y="734"/>
                  </a:lnTo>
                  <a:lnTo>
                    <a:pt x="386" y="618"/>
                  </a:lnTo>
                  <a:lnTo>
                    <a:pt x="425" y="541"/>
                  </a:lnTo>
                  <a:lnTo>
                    <a:pt x="464" y="464"/>
                  </a:lnTo>
                  <a:lnTo>
                    <a:pt x="580" y="425"/>
                  </a:lnTo>
                  <a:lnTo>
                    <a:pt x="695" y="386"/>
                  </a:lnTo>
                  <a:lnTo>
                    <a:pt x="811" y="425"/>
                  </a:lnTo>
                  <a:lnTo>
                    <a:pt x="888" y="464"/>
                  </a:lnTo>
                  <a:lnTo>
                    <a:pt x="927" y="579"/>
                  </a:lnTo>
                  <a:lnTo>
                    <a:pt x="966" y="657"/>
                  </a:lnTo>
                  <a:lnTo>
                    <a:pt x="1043" y="888"/>
                  </a:lnTo>
                  <a:lnTo>
                    <a:pt x="1082" y="966"/>
                  </a:lnTo>
                  <a:lnTo>
                    <a:pt x="1120" y="1081"/>
                  </a:lnTo>
                  <a:lnTo>
                    <a:pt x="1159" y="1120"/>
                  </a:lnTo>
                  <a:lnTo>
                    <a:pt x="1236" y="1120"/>
                  </a:lnTo>
                  <a:lnTo>
                    <a:pt x="1313" y="1043"/>
                  </a:lnTo>
                  <a:lnTo>
                    <a:pt x="1352" y="966"/>
                  </a:lnTo>
                  <a:lnTo>
                    <a:pt x="1390" y="850"/>
                  </a:lnTo>
                  <a:lnTo>
                    <a:pt x="1352" y="618"/>
                  </a:lnTo>
                  <a:lnTo>
                    <a:pt x="1313" y="425"/>
                  </a:lnTo>
                  <a:lnTo>
                    <a:pt x="1197" y="232"/>
                  </a:lnTo>
                  <a:lnTo>
                    <a:pt x="1043" y="116"/>
                  </a:lnTo>
                  <a:lnTo>
                    <a:pt x="850" y="39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19"/>
            <p:cNvSpPr/>
            <p:nvPr/>
          </p:nvSpPr>
          <p:spPr>
            <a:xfrm>
              <a:off x="333675" y="3041375"/>
              <a:ext cx="49275" cy="56025"/>
            </a:xfrm>
            <a:custGeom>
              <a:avLst/>
              <a:gdLst/>
              <a:ahLst/>
              <a:cxnLst/>
              <a:rect l="l" t="t" r="r" b="b"/>
              <a:pathLst>
                <a:path w="1971" h="2241" extrusionOk="0">
                  <a:moveTo>
                    <a:pt x="1237" y="425"/>
                  </a:moveTo>
                  <a:lnTo>
                    <a:pt x="1391" y="464"/>
                  </a:lnTo>
                  <a:lnTo>
                    <a:pt x="1507" y="580"/>
                  </a:lnTo>
                  <a:lnTo>
                    <a:pt x="1545" y="657"/>
                  </a:lnTo>
                  <a:lnTo>
                    <a:pt x="1545" y="734"/>
                  </a:lnTo>
                  <a:lnTo>
                    <a:pt x="1507" y="812"/>
                  </a:lnTo>
                  <a:lnTo>
                    <a:pt x="1468" y="889"/>
                  </a:lnTo>
                  <a:lnTo>
                    <a:pt x="1275" y="1082"/>
                  </a:lnTo>
                  <a:lnTo>
                    <a:pt x="1005" y="1314"/>
                  </a:lnTo>
                  <a:lnTo>
                    <a:pt x="773" y="1507"/>
                  </a:lnTo>
                  <a:lnTo>
                    <a:pt x="657" y="1661"/>
                  </a:lnTo>
                  <a:lnTo>
                    <a:pt x="619" y="1777"/>
                  </a:lnTo>
                  <a:lnTo>
                    <a:pt x="503" y="1661"/>
                  </a:lnTo>
                  <a:lnTo>
                    <a:pt x="464" y="1545"/>
                  </a:lnTo>
                  <a:lnTo>
                    <a:pt x="387" y="1391"/>
                  </a:lnTo>
                  <a:lnTo>
                    <a:pt x="387" y="1236"/>
                  </a:lnTo>
                  <a:lnTo>
                    <a:pt x="387" y="1082"/>
                  </a:lnTo>
                  <a:lnTo>
                    <a:pt x="426" y="966"/>
                  </a:lnTo>
                  <a:lnTo>
                    <a:pt x="464" y="812"/>
                  </a:lnTo>
                  <a:lnTo>
                    <a:pt x="580" y="696"/>
                  </a:lnTo>
                  <a:lnTo>
                    <a:pt x="696" y="580"/>
                  </a:lnTo>
                  <a:lnTo>
                    <a:pt x="850" y="464"/>
                  </a:lnTo>
                  <a:lnTo>
                    <a:pt x="1043" y="425"/>
                  </a:lnTo>
                  <a:close/>
                  <a:moveTo>
                    <a:pt x="1121" y="1"/>
                  </a:moveTo>
                  <a:lnTo>
                    <a:pt x="928" y="39"/>
                  </a:lnTo>
                  <a:lnTo>
                    <a:pt x="735" y="116"/>
                  </a:lnTo>
                  <a:lnTo>
                    <a:pt x="541" y="232"/>
                  </a:lnTo>
                  <a:lnTo>
                    <a:pt x="348" y="348"/>
                  </a:lnTo>
                  <a:lnTo>
                    <a:pt x="233" y="503"/>
                  </a:lnTo>
                  <a:lnTo>
                    <a:pt x="117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68"/>
                  </a:lnTo>
                  <a:lnTo>
                    <a:pt x="117" y="1622"/>
                  </a:lnTo>
                  <a:lnTo>
                    <a:pt x="233" y="1816"/>
                  </a:lnTo>
                  <a:lnTo>
                    <a:pt x="348" y="1931"/>
                  </a:lnTo>
                  <a:lnTo>
                    <a:pt x="503" y="2086"/>
                  </a:lnTo>
                  <a:lnTo>
                    <a:pt x="657" y="2163"/>
                  </a:lnTo>
                  <a:lnTo>
                    <a:pt x="735" y="2240"/>
                  </a:lnTo>
                  <a:lnTo>
                    <a:pt x="850" y="2240"/>
                  </a:lnTo>
                  <a:lnTo>
                    <a:pt x="928" y="2202"/>
                  </a:lnTo>
                  <a:lnTo>
                    <a:pt x="966" y="2086"/>
                  </a:lnTo>
                  <a:lnTo>
                    <a:pt x="1005" y="1931"/>
                  </a:lnTo>
                  <a:lnTo>
                    <a:pt x="1082" y="1777"/>
                  </a:lnTo>
                  <a:lnTo>
                    <a:pt x="1198" y="1661"/>
                  </a:lnTo>
                  <a:lnTo>
                    <a:pt x="1314" y="1507"/>
                  </a:lnTo>
                  <a:lnTo>
                    <a:pt x="1623" y="1314"/>
                  </a:lnTo>
                  <a:lnTo>
                    <a:pt x="1739" y="1198"/>
                  </a:lnTo>
                  <a:lnTo>
                    <a:pt x="1854" y="1043"/>
                  </a:lnTo>
                  <a:lnTo>
                    <a:pt x="1932" y="889"/>
                  </a:lnTo>
                  <a:lnTo>
                    <a:pt x="1970" y="696"/>
                  </a:lnTo>
                  <a:lnTo>
                    <a:pt x="1932" y="541"/>
                  </a:lnTo>
                  <a:lnTo>
                    <a:pt x="1893" y="387"/>
                  </a:lnTo>
                  <a:lnTo>
                    <a:pt x="1777" y="271"/>
                  </a:lnTo>
                  <a:lnTo>
                    <a:pt x="1661" y="155"/>
                  </a:lnTo>
                  <a:lnTo>
                    <a:pt x="1507" y="78"/>
                  </a:lnTo>
                  <a:lnTo>
                    <a:pt x="1352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19"/>
            <p:cNvSpPr/>
            <p:nvPr/>
          </p:nvSpPr>
          <p:spPr>
            <a:xfrm>
              <a:off x="312450" y="3078050"/>
              <a:ext cx="440225" cy="234625"/>
            </a:xfrm>
            <a:custGeom>
              <a:avLst/>
              <a:gdLst/>
              <a:ahLst/>
              <a:cxnLst/>
              <a:rect l="l" t="t" r="r" b="b"/>
              <a:pathLst>
                <a:path w="17609" h="9385" extrusionOk="0">
                  <a:moveTo>
                    <a:pt x="6256" y="1"/>
                  </a:moveTo>
                  <a:lnTo>
                    <a:pt x="5638" y="40"/>
                  </a:lnTo>
                  <a:lnTo>
                    <a:pt x="5059" y="155"/>
                  </a:lnTo>
                  <a:lnTo>
                    <a:pt x="4480" y="271"/>
                  </a:lnTo>
                  <a:lnTo>
                    <a:pt x="3939" y="503"/>
                  </a:lnTo>
                  <a:lnTo>
                    <a:pt x="3398" y="735"/>
                  </a:lnTo>
                  <a:lnTo>
                    <a:pt x="2896" y="1044"/>
                  </a:lnTo>
                  <a:lnTo>
                    <a:pt x="2433" y="1391"/>
                  </a:lnTo>
                  <a:lnTo>
                    <a:pt x="1970" y="1777"/>
                  </a:lnTo>
                  <a:lnTo>
                    <a:pt x="1584" y="2202"/>
                  </a:lnTo>
                  <a:lnTo>
                    <a:pt x="1197" y="2665"/>
                  </a:lnTo>
                  <a:lnTo>
                    <a:pt x="888" y="3206"/>
                  </a:lnTo>
                  <a:lnTo>
                    <a:pt x="618" y="3747"/>
                  </a:lnTo>
                  <a:lnTo>
                    <a:pt x="386" y="4287"/>
                  </a:lnTo>
                  <a:lnTo>
                    <a:pt x="193" y="4905"/>
                  </a:lnTo>
                  <a:lnTo>
                    <a:pt x="78" y="5484"/>
                  </a:lnTo>
                  <a:lnTo>
                    <a:pt x="0" y="6102"/>
                  </a:lnTo>
                  <a:lnTo>
                    <a:pt x="0" y="6681"/>
                  </a:lnTo>
                  <a:lnTo>
                    <a:pt x="39" y="7261"/>
                  </a:lnTo>
                  <a:lnTo>
                    <a:pt x="155" y="7801"/>
                  </a:lnTo>
                  <a:lnTo>
                    <a:pt x="309" y="8342"/>
                  </a:lnTo>
                  <a:lnTo>
                    <a:pt x="502" y="8882"/>
                  </a:lnTo>
                  <a:lnTo>
                    <a:pt x="734" y="9384"/>
                  </a:lnTo>
                  <a:lnTo>
                    <a:pt x="1043" y="9230"/>
                  </a:lnTo>
                  <a:lnTo>
                    <a:pt x="888" y="8844"/>
                  </a:lnTo>
                  <a:lnTo>
                    <a:pt x="734" y="8458"/>
                  </a:lnTo>
                  <a:lnTo>
                    <a:pt x="541" y="7801"/>
                  </a:lnTo>
                  <a:lnTo>
                    <a:pt x="425" y="7183"/>
                  </a:lnTo>
                  <a:lnTo>
                    <a:pt x="425" y="6527"/>
                  </a:lnTo>
                  <a:lnTo>
                    <a:pt x="425" y="5870"/>
                  </a:lnTo>
                  <a:lnTo>
                    <a:pt x="541" y="5253"/>
                  </a:lnTo>
                  <a:lnTo>
                    <a:pt x="695" y="4596"/>
                  </a:lnTo>
                  <a:lnTo>
                    <a:pt x="927" y="3978"/>
                  </a:lnTo>
                  <a:lnTo>
                    <a:pt x="1236" y="3399"/>
                  </a:lnTo>
                  <a:lnTo>
                    <a:pt x="1584" y="2858"/>
                  </a:lnTo>
                  <a:lnTo>
                    <a:pt x="2008" y="2318"/>
                  </a:lnTo>
                  <a:lnTo>
                    <a:pt x="2472" y="1854"/>
                  </a:lnTo>
                  <a:lnTo>
                    <a:pt x="2974" y="1468"/>
                  </a:lnTo>
                  <a:lnTo>
                    <a:pt x="3553" y="1121"/>
                  </a:lnTo>
                  <a:lnTo>
                    <a:pt x="4132" y="851"/>
                  </a:lnTo>
                  <a:lnTo>
                    <a:pt x="4750" y="657"/>
                  </a:lnTo>
                  <a:lnTo>
                    <a:pt x="5406" y="503"/>
                  </a:lnTo>
                  <a:lnTo>
                    <a:pt x="5793" y="464"/>
                  </a:lnTo>
                  <a:lnTo>
                    <a:pt x="6912" y="464"/>
                  </a:lnTo>
                  <a:lnTo>
                    <a:pt x="7607" y="580"/>
                  </a:lnTo>
                  <a:lnTo>
                    <a:pt x="8264" y="773"/>
                  </a:lnTo>
                  <a:lnTo>
                    <a:pt x="8920" y="1044"/>
                  </a:lnTo>
                  <a:lnTo>
                    <a:pt x="9538" y="1352"/>
                  </a:lnTo>
                  <a:lnTo>
                    <a:pt x="10195" y="1739"/>
                  </a:lnTo>
                  <a:lnTo>
                    <a:pt x="10813" y="2125"/>
                  </a:lnTo>
                  <a:lnTo>
                    <a:pt x="11315" y="2472"/>
                  </a:lnTo>
                  <a:lnTo>
                    <a:pt x="11894" y="2781"/>
                  </a:lnTo>
                  <a:lnTo>
                    <a:pt x="12434" y="3090"/>
                  </a:lnTo>
                  <a:lnTo>
                    <a:pt x="13052" y="3360"/>
                  </a:lnTo>
                  <a:lnTo>
                    <a:pt x="13631" y="3554"/>
                  </a:lnTo>
                  <a:lnTo>
                    <a:pt x="14249" y="3708"/>
                  </a:lnTo>
                  <a:lnTo>
                    <a:pt x="14867" y="3708"/>
                  </a:lnTo>
                  <a:lnTo>
                    <a:pt x="15215" y="3669"/>
                  </a:lnTo>
                  <a:lnTo>
                    <a:pt x="15524" y="3631"/>
                  </a:lnTo>
                  <a:lnTo>
                    <a:pt x="15987" y="3476"/>
                  </a:lnTo>
                  <a:lnTo>
                    <a:pt x="16412" y="3245"/>
                  </a:lnTo>
                  <a:lnTo>
                    <a:pt x="16798" y="2936"/>
                  </a:lnTo>
                  <a:lnTo>
                    <a:pt x="17107" y="2588"/>
                  </a:lnTo>
                  <a:lnTo>
                    <a:pt x="17377" y="2202"/>
                  </a:lnTo>
                  <a:lnTo>
                    <a:pt x="17454" y="1970"/>
                  </a:lnTo>
                  <a:lnTo>
                    <a:pt x="17531" y="1739"/>
                  </a:lnTo>
                  <a:lnTo>
                    <a:pt x="17609" y="1507"/>
                  </a:lnTo>
                  <a:lnTo>
                    <a:pt x="17609" y="1275"/>
                  </a:lnTo>
                  <a:lnTo>
                    <a:pt x="17609" y="1044"/>
                  </a:lnTo>
                  <a:lnTo>
                    <a:pt x="17570" y="773"/>
                  </a:lnTo>
                  <a:lnTo>
                    <a:pt x="17531" y="696"/>
                  </a:lnTo>
                  <a:lnTo>
                    <a:pt x="17493" y="657"/>
                  </a:lnTo>
                  <a:lnTo>
                    <a:pt x="17454" y="580"/>
                  </a:lnTo>
                  <a:lnTo>
                    <a:pt x="17416" y="542"/>
                  </a:lnTo>
                  <a:lnTo>
                    <a:pt x="17145" y="773"/>
                  </a:lnTo>
                  <a:lnTo>
                    <a:pt x="17145" y="851"/>
                  </a:lnTo>
                  <a:lnTo>
                    <a:pt x="17184" y="1198"/>
                  </a:lnTo>
                  <a:lnTo>
                    <a:pt x="17145" y="1584"/>
                  </a:lnTo>
                  <a:lnTo>
                    <a:pt x="17030" y="1893"/>
                  </a:lnTo>
                  <a:lnTo>
                    <a:pt x="16836" y="2241"/>
                  </a:lnTo>
                  <a:lnTo>
                    <a:pt x="16605" y="2511"/>
                  </a:lnTo>
                  <a:lnTo>
                    <a:pt x="16334" y="2743"/>
                  </a:lnTo>
                  <a:lnTo>
                    <a:pt x="16026" y="2936"/>
                  </a:lnTo>
                  <a:lnTo>
                    <a:pt x="15678" y="3090"/>
                  </a:lnTo>
                  <a:lnTo>
                    <a:pt x="15292" y="3206"/>
                  </a:lnTo>
                  <a:lnTo>
                    <a:pt x="14906" y="3245"/>
                  </a:lnTo>
                  <a:lnTo>
                    <a:pt x="14520" y="3245"/>
                  </a:lnTo>
                  <a:lnTo>
                    <a:pt x="14133" y="3206"/>
                  </a:lnTo>
                  <a:lnTo>
                    <a:pt x="13747" y="3129"/>
                  </a:lnTo>
                  <a:lnTo>
                    <a:pt x="13361" y="3013"/>
                  </a:lnTo>
                  <a:lnTo>
                    <a:pt x="12975" y="2858"/>
                  </a:lnTo>
                  <a:lnTo>
                    <a:pt x="12627" y="2704"/>
                  </a:lnTo>
                  <a:lnTo>
                    <a:pt x="12010" y="2356"/>
                  </a:lnTo>
                  <a:lnTo>
                    <a:pt x="11353" y="1970"/>
                  </a:lnTo>
                  <a:lnTo>
                    <a:pt x="10156" y="1198"/>
                  </a:lnTo>
                  <a:lnTo>
                    <a:pt x="9538" y="851"/>
                  </a:lnTo>
                  <a:lnTo>
                    <a:pt x="8882" y="542"/>
                  </a:lnTo>
                  <a:lnTo>
                    <a:pt x="8225" y="271"/>
                  </a:lnTo>
                  <a:lnTo>
                    <a:pt x="7878" y="155"/>
                  </a:lnTo>
                  <a:lnTo>
                    <a:pt x="7492" y="78"/>
                  </a:lnTo>
                  <a:lnTo>
                    <a:pt x="687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19"/>
            <p:cNvSpPr/>
            <p:nvPr/>
          </p:nvSpPr>
          <p:spPr>
            <a:xfrm>
              <a:off x="330800" y="3096400"/>
              <a:ext cx="446975" cy="310875"/>
            </a:xfrm>
            <a:custGeom>
              <a:avLst/>
              <a:gdLst/>
              <a:ahLst/>
              <a:cxnLst/>
              <a:rect l="l" t="t" r="r" b="b"/>
              <a:pathLst>
                <a:path w="17879" h="12435" extrusionOk="0">
                  <a:moveTo>
                    <a:pt x="17608" y="1"/>
                  </a:moveTo>
                  <a:lnTo>
                    <a:pt x="17415" y="117"/>
                  </a:lnTo>
                  <a:lnTo>
                    <a:pt x="17454" y="734"/>
                  </a:lnTo>
                  <a:lnTo>
                    <a:pt x="17454" y="1352"/>
                  </a:lnTo>
                  <a:lnTo>
                    <a:pt x="17415" y="1931"/>
                  </a:lnTo>
                  <a:lnTo>
                    <a:pt x="17338" y="2549"/>
                  </a:lnTo>
                  <a:lnTo>
                    <a:pt x="17261" y="3128"/>
                  </a:lnTo>
                  <a:lnTo>
                    <a:pt x="17106" y="3708"/>
                  </a:lnTo>
                  <a:lnTo>
                    <a:pt x="16952" y="4287"/>
                  </a:lnTo>
                  <a:lnTo>
                    <a:pt x="16720" y="4828"/>
                  </a:lnTo>
                  <a:lnTo>
                    <a:pt x="16489" y="5368"/>
                  </a:lnTo>
                  <a:lnTo>
                    <a:pt x="16257" y="5909"/>
                  </a:lnTo>
                  <a:lnTo>
                    <a:pt x="15948" y="6449"/>
                  </a:lnTo>
                  <a:lnTo>
                    <a:pt x="15600" y="6951"/>
                  </a:lnTo>
                  <a:lnTo>
                    <a:pt x="15253" y="7415"/>
                  </a:lnTo>
                  <a:lnTo>
                    <a:pt x="14867" y="7917"/>
                  </a:lnTo>
                  <a:lnTo>
                    <a:pt x="14481" y="8341"/>
                  </a:lnTo>
                  <a:lnTo>
                    <a:pt x="14017" y="8805"/>
                  </a:lnTo>
                  <a:lnTo>
                    <a:pt x="13515" y="9268"/>
                  </a:lnTo>
                  <a:lnTo>
                    <a:pt x="12975" y="9693"/>
                  </a:lnTo>
                  <a:lnTo>
                    <a:pt x="12395" y="10118"/>
                  </a:lnTo>
                  <a:lnTo>
                    <a:pt x="11778" y="10465"/>
                  </a:lnTo>
                  <a:lnTo>
                    <a:pt x="11160" y="10813"/>
                  </a:lnTo>
                  <a:lnTo>
                    <a:pt x="10503" y="11122"/>
                  </a:lnTo>
                  <a:lnTo>
                    <a:pt x="9847" y="11392"/>
                  </a:lnTo>
                  <a:lnTo>
                    <a:pt x="9190" y="11585"/>
                  </a:lnTo>
                  <a:lnTo>
                    <a:pt x="8495" y="11778"/>
                  </a:lnTo>
                  <a:lnTo>
                    <a:pt x="7839" y="11894"/>
                  </a:lnTo>
                  <a:lnTo>
                    <a:pt x="7144" y="11971"/>
                  </a:lnTo>
                  <a:lnTo>
                    <a:pt x="6449" y="11971"/>
                  </a:lnTo>
                  <a:lnTo>
                    <a:pt x="5754" y="11933"/>
                  </a:lnTo>
                  <a:lnTo>
                    <a:pt x="5059" y="11817"/>
                  </a:lnTo>
                  <a:lnTo>
                    <a:pt x="4364" y="11624"/>
                  </a:lnTo>
                  <a:lnTo>
                    <a:pt x="3668" y="11392"/>
                  </a:lnTo>
                  <a:lnTo>
                    <a:pt x="3166" y="11160"/>
                  </a:lnTo>
                  <a:lnTo>
                    <a:pt x="2664" y="10890"/>
                  </a:lnTo>
                  <a:lnTo>
                    <a:pt x="2201" y="10581"/>
                  </a:lnTo>
                  <a:lnTo>
                    <a:pt x="1738" y="10234"/>
                  </a:lnTo>
                  <a:lnTo>
                    <a:pt x="1352" y="9847"/>
                  </a:lnTo>
                  <a:lnTo>
                    <a:pt x="965" y="9423"/>
                  </a:lnTo>
                  <a:lnTo>
                    <a:pt x="618" y="8959"/>
                  </a:lnTo>
                  <a:lnTo>
                    <a:pt x="309" y="8496"/>
                  </a:lnTo>
                  <a:lnTo>
                    <a:pt x="0" y="8650"/>
                  </a:lnTo>
                  <a:lnTo>
                    <a:pt x="309" y="9191"/>
                  </a:lnTo>
                  <a:lnTo>
                    <a:pt x="695" y="9693"/>
                  </a:lnTo>
                  <a:lnTo>
                    <a:pt x="1081" y="10156"/>
                  </a:lnTo>
                  <a:lnTo>
                    <a:pt x="1545" y="10581"/>
                  </a:lnTo>
                  <a:lnTo>
                    <a:pt x="2047" y="10967"/>
                  </a:lnTo>
                  <a:lnTo>
                    <a:pt x="2549" y="11315"/>
                  </a:lnTo>
                  <a:lnTo>
                    <a:pt x="3128" y="11624"/>
                  </a:lnTo>
                  <a:lnTo>
                    <a:pt x="3746" y="11894"/>
                  </a:lnTo>
                  <a:lnTo>
                    <a:pt x="4402" y="12126"/>
                  </a:lnTo>
                  <a:lnTo>
                    <a:pt x="5097" y="12280"/>
                  </a:lnTo>
                  <a:lnTo>
                    <a:pt x="5754" y="12357"/>
                  </a:lnTo>
                  <a:lnTo>
                    <a:pt x="6449" y="12435"/>
                  </a:lnTo>
                  <a:lnTo>
                    <a:pt x="7144" y="12396"/>
                  </a:lnTo>
                  <a:lnTo>
                    <a:pt x="7800" y="12357"/>
                  </a:lnTo>
                  <a:lnTo>
                    <a:pt x="8495" y="12242"/>
                  </a:lnTo>
                  <a:lnTo>
                    <a:pt x="9152" y="12087"/>
                  </a:lnTo>
                  <a:lnTo>
                    <a:pt x="9808" y="11894"/>
                  </a:lnTo>
                  <a:lnTo>
                    <a:pt x="10465" y="11662"/>
                  </a:lnTo>
                  <a:lnTo>
                    <a:pt x="11121" y="11353"/>
                  </a:lnTo>
                  <a:lnTo>
                    <a:pt x="11739" y="11044"/>
                  </a:lnTo>
                  <a:lnTo>
                    <a:pt x="12318" y="10697"/>
                  </a:lnTo>
                  <a:lnTo>
                    <a:pt x="12897" y="10311"/>
                  </a:lnTo>
                  <a:lnTo>
                    <a:pt x="13477" y="9925"/>
                  </a:lnTo>
                  <a:lnTo>
                    <a:pt x="13979" y="9461"/>
                  </a:lnTo>
                  <a:lnTo>
                    <a:pt x="14481" y="9037"/>
                  </a:lnTo>
                  <a:lnTo>
                    <a:pt x="14944" y="8573"/>
                  </a:lnTo>
                  <a:lnTo>
                    <a:pt x="15369" y="8071"/>
                  </a:lnTo>
                  <a:lnTo>
                    <a:pt x="15794" y="7531"/>
                  </a:lnTo>
                  <a:lnTo>
                    <a:pt x="16180" y="6990"/>
                  </a:lnTo>
                  <a:lnTo>
                    <a:pt x="16566" y="6411"/>
                  </a:lnTo>
                  <a:lnTo>
                    <a:pt x="16875" y="5793"/>
                  </a:lnTo>
                  <a:lnTo>
                    <a:pt x="17184" y="5214"/>
                  </a:lnTo>
                  <a:lnTo>
                    <a:pt x="17415" y="4557"/>
                  </a:lnTo>
                  <a:lnTo>
                    <a:pt x="17608" y="3939"/>
                  </a:lnTo>
                  <a:lnTo>
                    <a:pt x="17763" y="3283"/>
                  </a:lnTo>
                  <a:lnTo>
                    <a:pt x="17840" y="2626"/>
                  </a:lnTo>
                  <a:lnTo>
                    <a:pt x="17879" y="1970"/>
                  </a:lnTo>
                  <a:lnTo>
                    <a:pt x="17840" y="1314"/>
                  </a:lnTo>
                  <a:lnTo>
                    <a:pt x="17763" y="657"/>
                  </a:lnTo>
                  <a:lnTo>
                    <a:pt x="1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19"/>
            <p:cNvSpPr/>
            <p:nvPr/>
          </p:nvSpPr>
          <p:spPr>
            <a:xfrm>
              <a:off x="4441350" y="3154325"/>
              <a:ext cx="84975" cy="94625"/>
            </a:xfrm>
            <a:custGeom>
              <a:avLst/>
              <a:gdLst/>
              <a:ahLst/>
              <a:cxnLst/>
              <a:rect l="l" t="t" r="r" b="b"/>
              <a:pathLst>
                <a:path w="3399" h="3785" extrusionOk="0">
                  <a:moveTo>
                    <a:pt x="77" y="1"/>
                  </a:moveTo>
                  <a:lnTo>
                    <a:pt x="0" y="78"/>
                  </a:lnTo>
                  <a:lnTo>
                    <a:pt x="0" y="116"/>
                  </a:lnTo>
                  <a:lnTo>
                    <a:pt x="348" y="889"/>
                  </a:lnTo>
                  <a:lnTo>
                    <a:pt x="811" y="1661"/>
                  </a:lnTo>
                  <a:lnTo>
                    <a:pt x="1274" y="2395"/>
                  </a:lnTo>
                  <a:lnTo>
                    <a:pt x="1738" y="3090"/>
                  </a:lnTo>
                  <a:lnTo>
                    <a:pt x="2008" y="3437"/>
                  </a:lnTo>
                  <a:lnTo>
                    <a:pt x="2201" y="3553"/>
                  </a:lnTo>
                  <a:lnTo>
                    <a:pt x="2394" y="3669"/>
                  </a:lnTo>
                  <a:lnTo>
                    <a:pt x="2587" y="3746"/>
                  </a:lnTo>
                  <a:lnTo>
                    <a:pt x="2780" y="3785"/>
                  </a:lnTo>
                  <a:lnTo>
                    <a:pt x="3012" y="3708"/>
                  </a:lnTo>
                  <a:lnTo>
                    <a:pt x="3205" y="3592"/>
                  </a:lnTo>
                  <a:lnTo>
                    <a:pt x="3321" y="3437"/>
                  </a:lnTo>
                  <a:lnTo>
                    <a:pt x="3398" y="3244"/>
                  </a:lnTo>
                  <a:lnTo>
                    <a:pt x="3398" y="3090"/>
                  </a:lnTo>
                  <a:lnTo>
                    <a:pt x="3398" y="2897"/>
                  </a:lnTo>
                  <a:lnTo>
                    <a:pt x="3360" y="2704"/>
                  </a:lnTo>
                  <a:lnTo>
                    <a:pt x="3282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89" y="2742"/>
                  </a:lnTo>
                  <a:lnTo>
                    <a:pt x="3128" y="2858"/>
                  </a:lnTo>
                  <a:lnTo>
                    <a:pt x="2896" y="3012"/>
                  </a:lnTo>
                  <a:lnTo>
                    <a:pt x="2665" y="3128"/>
                  </a:lnTo>
                  <a:lnTo>
                    <a:pt x="2510" y="3206"/>
                  </a:lnTo>
                  <a:lnTo>
                    <a:pt x="2317" y="3206"/>
                  </a:lnTo>
                  <a:lnTo>
                    <a:pt x="2201" y="3167"/>
                  </a:lnTo>
                  <a:lnTo>
                    <a:pt x="2047" y="3090"/>
                  </a:lnTo>
                  <a:lnTo>
                    <a:pt x="1931" y="2935"/>
                  </a:lnTo>
                  <a:lnTo>
                    <a:pt x="1854" y="2742"/>
                  </a:lnTo>
                  <a:lnTo>
                    <a:pt x="1699" y="2511"/>
                  </a:lnTo>
                  <a:lnTo>
                    <a:pt x="1081" y="1507"/>
                  </a:lnTo>
                  <a:lnTo>
                    <a:pt x="618" y="773"/>
                  </a:lnTo>
                  <a:lnTo>
                    <a:pt x="386" y="387"/>
                  </a:lnTo>
                  <a:lnTo>
                    <a:pt x="116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19"/>
            <p:cNvSpPr/>
            <p:nvPr/>
          </p:nvSpPr>
          <p:spPr>
            <a:xfrm>
              <a:off x="7199400" y="3174600"/>
              <a:ext cx="61825" cy="89800"/>
            </a:xfrm>
            <a:custGeom>
              <a:avLst/>
              <a:gdLst/>
              <a:ahLst/>
              <a:cxnLst/>
              <a:rect l="l" t="t" r="r" b="b"/>
              <a:pathLst>
                <a:path w="2473" h="3592" extrusionOk="0">
                  <a:moveTo>
                    <a:pt x="1082" y="0"/>
                  </a:moveTo>
                  <a:lnTo>
                    <a:pt x="1005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32" y="2163"/>
                  </a:lnTo>
                  <a:lnTo>
                    <a:pt x="1932" y="2433"/>
                  </a:lnTo>
                  <a:lnTo>
                    <a:pt x="1816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1" y="3128"/>
                  </a:lnTo>
                  <a:lnTo>
                    <a:pt x="1198" y="3128"/>
                  </a:lnTo>
                  <a:lnTo>
                    <a:pt x="1043" y="3090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588"/>
                  </a:lnTo>
                  <a:lnTo>
                    <a:pt x="928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1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13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24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10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21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3"/>
                  </a:lnTo>
                  <a:lnTo>
                    <a:pt x="1700" y="3514"/>
                  </a:lnTo>
                  <a:lnTo>
                    <a:pt x="1854" y="3399"/>
                  </a:lnTo>
                  <a:lnTo>
                    <a:pt x="2047" y="3244"/>
                  </a:lnTo>
                  <a:lnTo>
                    <a:pt x="2202" y="3051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0"/>
                  </a:lnTo>
                  <a:lnTo>
                    <a:pt x="2434" y="2008"/>
                  </a:lnTo>
                  <a:lnTo>
                    <a:pt x="2395" y="1815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19"/>
            <p:cNvSpPr/>
            <p:nvPr/>
          </p:nvSpPr>
          <p:spPr>
            <a:xfrm>
              <a:off x="6803600" y="3198725"/>
              <a:ext cx="310875" cy="124575"/>
            </a:xfrm>
            <a:custGeom>
              <a:avLst/>
              <a:gdLst/>
              <a:ahLst/>
              <a:cxnLst/>
              <a:rect l="l" t="t" r="r" b="b"/>
              <a:pathLst>
                <a:path w="12435" h="4983" extrusionOk="0">
                  <a:moveTo>
                    <a:pt x="232" y="1"/>
                  </a:moveTo>
                  <a:lnTo>
                    <a:pt x="1" y="233"/>
                  </a:lnTo>
                  <a:lnTo>
                    <a:pt x="503" y="966"/>
                  </a:lnTo>
                  <a:lnTo>
                    <a:pt x="1043" y="1623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4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4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3"/>
                  </a:lnTo>
                  <a:lnTo>
                    <a:pt x="11855" y="3862"/>
                  </a:lnTo>
                  <a:lnTo>
                    <a:pt x="12242" y="3592"/>
                  </a:lnTo>
                  <a:lnTo>
                    <a:pt x="12319" y="3553"/>
                  </a:lnTo>
                  <a:lnTo>
                    <a:pt x="12435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9"/>
                  </a:lnTo>
                  <a:lnTo>
                    <a:pt x="12010" y="3129"/>
                  </a:lnTo>
                  <a:lnTo>
                    <a:pt x="11933" y="3206"/>
                  </a:lnTo>
                  <a:lnTo>
                    <a:pt x="11585" y="3438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7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2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2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7"/>
                  </a:lnTo>
                  <a:lnTo>
                    <a:pt x="4596" y="3708"/>
                  </a:lnTo>
                  <a:lnTo>
                    <a:pt x="3901" y="3283"/>
                  </a:lnTo>
                  <a:lnTo>
                    <a:pt x="3206" y="2820"/>
                  </a:lnTo>
                  <a:lnTo>
                    <a:pt x="2588" y="2318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19"/>
            <p:cNvSpPr/>
            <p:nvPr/>
          </p:nvSpPr>
          <p:spPr>
            <a:xfrm>
              <a:off x="7111550" y="320550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77"/>
                  </a:lnTo>
                  <a:lnTo>
                    <a:pt x="3013" y="270"/>
                  </a:lnTo>
                  <a:lnTo>
                    <a:pt x="2781" y="502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5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1"/>
                  </a:lnTo>
                  <a:lnTo>
                    <a:pt x="966" y="2510"/>
                  </a:lnTo>
                  <a:lnTo>
                    <a:pt x="1198" y="2587"/>
                  </a:lnTo>
                  <a:lnTo>
                    <a:pt x="1430" y="2703"/>
                  </a:lnTo>
                  <a:lnTo>
                    <a:pt x="1623" y="2819"/>
                  </a:lnTo>
                  <a:lnTo>
                    <a:pt x="1816" y="2973"/>
                  </a:lnTo>
                  <a:lnTo>
                    <a:pt x="1970" y="3167"/>
                  </a:lnTo>
                  <a:lnTo>
                    <a:pt x="2047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093"/>
                  </a:lnTo>
                  <a:lnTo>
                    <a:pt x="2009" y="4325"/>
                  </a:lnTo>
                  <a:lnTo>
                    <a:pt x="1893" y="4518"/>
                  </a:lnTo>
                  <a:lnTo>
                    <a:pt x="1739" y="4711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5"/>
                  </a:lnTo>
                  <a:lnTo>
                    <a:pt x="657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32"/>
                  </a:lnTo>
                  <a:lnTo>
                    <a:pt x="966" y="4093"/>
                  </a:lnTo>
                  <a:lnTo>
                    <a:pt x="1121" y="4093"/>
                  </a:lnTo>
                  <a:lnTo>
                    <a:pt x="1237" y="4016"/>
                  </a:lnTo>
                  <a:lnTo>
                    <a:pt x="1314" y="3900"/>
                  </a:lnTo>
                  <a:lnTo>
                    <a:pt x="1314" y="3784"/>
                  </a:lnTo>
                  <a:lnTo>
                    <a:pt x="1275" y="3707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862"/>
                  </a:lnTo>
                  <a:lnTo>
                    <a:pt x="387" y="3977"/>
                  </a:lnTo>
                  <a:lnTo>
                    <a:pt x="310" y="4093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866"/>
                  </a:lnTo>
                  <a:lnTo>
                    <a:pt x="387" y="5097"/>
                  </a:lnTo>
                  <a:lnTo>
                    <a:pt x="541" y="5252"/>
                  </a:lnTo>
                  <a:lnTo>
                    <a:pt x="735" y="5368"/>
                  </a:lnTo>
                  <a:lnTo>
                    <a:pt x="966" y="5406"/>
                  </a:lnTo>
                  <a:lnTo>
                    <a:pt x="1198" y="5406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20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1"/>
                  </a:lnTo>
                  <a:lnTo>
                    <a:pt x="1739" y="2356"/>
                  </a:lnTo>
                  <a:lnTo>
                    <a:pt x="1507" y="2201"/>
                  </a:lnTo>
                  <a:lnTo>
                    <a:pt x="1275" y="2124"/>
                  </a:lnTo>
                  <a:lnTo>
                    <a:pt x="1623" y="1969"/>
                  </a:lnTo>
                  <a:lnTo>
                    <a:pt x="1932" y="1815"/>
                  </a:lnTo>
                  <a:lnTo>
                    <a:pt x="2241" y="1622"/>
                  </a:lnTo>
                  <a:lnTo>
                    <a:pt x="2549" y="1390"/>
                  </a:lnTo>
                  <a:lnTo>
                    <a:pt x="2820" y="1197"/>
                  </a:lnTo>
                  <a:lnTo>
                    <a:pt x="3090" y="965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77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19"/>
            <p:cNvSpPr/>
            <p:nvPr/>
          </p:nvSpPr>
          <p:spPr>
            <a:xfrm>
              <a:off x="1402350" y="3219000"/>
              <a:ext cx="106225" cy="103325"/>
            </a:xfrm>
            <a:custGeom>
              <a:avLst/>
              <a:gdLst/>
              <a:ahLst/>
              <a:cxnLst/>
              <a:rect l="l" t="t" r="r" b="b"/>
              <a:pathLst>
                <a:path w="4249" h="4133" extrusionOk="0">
                  <a:moveTo>
                    <a:pt x="2317" y="387"/>
                  </a:moveTo>
                  <a:lnTo>
                    <a:pt x="2588" y="425"/>
                  </a:lnTo>
                  <a:lnTo>
                    <a:pt x="2858" y="503"/>
                  </a:lnTo>
                  <a:lnTo>
                    <a:pt x="3128" y="619"/>
                  </a:lnTo>
                  <a:lnTo>
                    <a:pt x="3321" y="812"/>
                  </a:lnTo>
                  <a:lnTo>
                    <a:pt x="3553" y="1043"/>
                  </a:lnTo>
                  <a:lnTo>
                    <a:pt x="3708" y="1352"/>
                  </a:lnTo>
                  <a:lnTo>
                    <a:pt x="3823" y="1700"/>
                  </a:lnTo>
                  <a:lnTo>
                    <a:pt x="3862" y="2047"/>
                  </a:lnTo>
                  <a:lnTo>
                    <a:pt x="3785" y="2395"/>
                  </a:lnTo>
                  <a:lnTo>
                    <a:pt x="3708" y="2742"/>
                  </a:lnTo>
                  <a:lnTo>
                    <a:pt x="3514" y="3051"/>
                  </a:lnTo>
                  <a:lnTo>
                    <a:pt x="3283" y="3322"/>
                  </a:lnTo>
                  <a:lnTo>
                    <a:pt x="3012" y="3515"/>
                  </a:lnTo>
                  <a:lnTo>
                    <a:pt x="2704" y="3669"/>
                  </a:lnTo>
                  <a:lnTo>
                    <a:pt x="2395" y="3746"/>
                  </a:lnTo>
                  <a:lnTo>
                    <a:pt x="2047" y="3785"/>
                  </a:lnTo>
                  <a:lnTo>
                    <a:pt x="1738" y="3746"/>
                  </a:lnTo>
                  <a:lnTo>
                    <a:pt x="1391" y="3631"/>
                  </a:lnTo>
                  <a:lnTo>
                    <a:pt x="1120" y="3476"/>
                  </a:lnTo>
                  <a:lnTo>
                    <a:pt x="850" y="3283"/>
                  </a:lnTo>
                  <a:lnTo>
                    <a:pt x="618" y="3013"/>
                  </a:lnTo>
                  <a:lnTo>
                    <a:pt x="464" y="2665"/>
                  </a:lnTo>
                  <a:lnTo>
                    <a:pt x="348" y="2318"/>
                  </a:lnTo>
                  <a:lnTo>
                    <a:pt x="348" y="1931"/>
                  </a:lnTo>
                  <a:lnTo>
                    <a:pt x="387" y="1545"/>
                  </a:lnTo>
                  <a:lnTo>
                    <a:pt x="541" y="1236"/>
                  </a:lnTo>
                  <a:lnTo>
                    <a:pt x="618" y="1082"/>
                  </a:lnTo>
                  <a:lnTo>
                    <a:pt x="734" y="927"/>
                  </a:lnTo>
                  <a:lnTo>
                    <a:pt x="889" y="812"/>
                  </a:lnTo>
                  <a:lnTo>
                    <a:pt x="1043" y="696"/>
                  </a:lnTo>
                  <a:lnTo>
                    <a:pt x="1236" y="619"/>
                  </a:lnTo>
                  <a:lnTo>
                    <a:pt x="1429" y="541"/>
                  </a:lnTo>
                  <a:lnTo>
                    <a:pt x="1468" y="503"/>
                  </a:lnTo>
                  <a:lnTo>
                    <a:pt x="1777" y="425"/>
                  </a:lnTo>
                  <a:lnTo>
                    <a:pt x="2047" y="387"/>
                  </a:lnTo>
                  <a:close/>
                  <a:moveTo>
                    <a:pt x="1931" y="1"/>
                  </a:moveTo>
                  <a:lnTo>
                    <a:pt x="1738" y="39"/>
                  </a:lnTo>
                  <a:lnTo>
                    <a:pt x="1507" y="117"/>
                  </a:lnTo>
                  <a:lnTo>
                    <a:pt x="1313" y="232"/>
                  </a:lnTo>
                  <a:lnTo>
                    <a:pt x="1159" y="348"/>
                  </a:lnTo>
                  <a:lnTo>
                    <a:pt x="1120" y="387"/>
                  </a:lnTo>
                  <a:lnTo>
                    <a:pt x="966" y="387"/>
                  </a:lnTo>
                  <a:lnTo>
                    <a:pt x="773" y="464"/>
                  </a:lnTo>
                  <a:lnTo>
                    <a:pt x="657" y="541"/>
                  </a:lnTo>
                  <a:lnTo>
                    <a:pt x="503" y="657"/>
                  </a:lnTo>
                  <a:lnTo>
                    <a:pt x="387" y="773"/>
                  </a:lnTo>
                  <a:lnTo>
                    <a:pt x="309" y="927"/>
                  </a:lnTo>
                  <a:lnTo>
                    <a:pt x="155" y="1236"/>
                  </a:lnTo>
                  <a:lnTo>
                    <a:pt x="39" y="1623"/>
                  </a:lnTo>
                  <a:lnTo>
                    <a:pt x="1" y="2009"/>
                  </a:lnTo>
                  <a:lnTo>
                    <a:pt x="39" y="2356"/>
                  </a:lnTo>
                  <a:lnTo>
                    <a:pt x="78" y="2704"/>
                  </a:lnTo>
                  <a:lnTo>
                    <a:pt x="155" y="2897"/>
                  </a:lnTo>
                  <a:lnTo>
                    <a:pt x="271" y="3090"/>
                  </a:lnTo>
                  <a:lnTo>
                    <a:pt x="387" y="3283"/>
                  </a:lnTo>
                  <a:lnTo>
                    <a:pt x="541" y="3437"/>
                  </a:lnTo>
                  <a:lnTo>
                    <a:pt x="850" y="3746"/>
                  </a:lnTo>
                  <a:lnTo>
                    <a:pt x="1236" y="3939"/>
                  </a:lnTo>
                  <a:lnTo>
                    <a:pt x="1661" y="4094"/>
                  </a:lnTo>
                  <a:lnTo>
                    <a:pt x="2086" y="4133"/>
                  </a:lnTo>
                  <a:lnTo>
                    <a:pt x="2510" y="4094"/>
                  </a:lnTo>
                  <a:lnTo>
                    <a:pt x="2742" y="4055"/>
                  </a:lnTo>
                  <a:lnTo>
                    <a:pt x="2974" y="3978"/>
                  </a:lnTo>
                  <a:lnTo>
                    <a:pt x="3321" y="3746"/>
                  </a:lnTo>
                  <a:lnTo>
                    <a:pt x="3630" y="3476"/>
                  </a:lnTo>
                  <a:lnTo>
                    <a:pt x="3862" y="3167"/>
                  </a:lnTo>
                  <a:lnTo>
                    <a:pt x="4055" y="2781"/>
                  </a:lnTo>
                  <a:lnTo>
                    <a:pt x="4171" y="2395"/>
                  </a:lnTo>
                  <a:lnTo>
                    <a:pt x="4248" y="2009"/>
                  </a:lnTo>
                  <a:lnTo>
                    <a:pt x="4210" y="1584"/>
                  </a:lnTo>
                  <a:lnTo>
                    <a:pt x="4094" y="1198"/>
                  </a:lnTo>
                  <a:lnTo>
                    <a:pt x="3978" y="1005"/>
                  </a:lnTo>
                  <a:lnTo>
                    <a:pt x="3862" y="812"/>
                  </a:lnTo>
                  <a:lnTo>
                    <a:pt x="3708" y="657"/>
                  </a:lnTo>
                  <a:lnTo>
                    <a:pt x="3553" y="503"/>
                  </a:lnTo>
                  <a:lnTo>
                    <a:pt x="3206" y="232"/>
                  </a:lnTo>
                  <a:lnTo>
                    <a:pt x="2781" y="78"/>
                  </a:lnTo>
                  <a:lnTo>
                    <a:pt x="23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19"/>
            <p:cNvSpPr/>
            <p:nvPr/>
          </p:nvSpPr>
          <p:spPr>
            <a:xfrm>
              <a:off x="4924025" y="3220925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6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5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5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0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7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19"/>
            <p:cNvSpPr/>
            <p:nvPr/>
          </p:nvSpPr>
          <p:spPr>
            <a:xfrm>
              <a:off x="2672775" y="3239275"/>
              <a:ext cx="330175" cy="176700"/>
            </a:xfrm>
            <a:custGeom>
              <a:avLst/>
              <a:gdLst/>
              <a:ahLst/>
              <a:cxnLst/>
              <a:rect l="l" t="t" r="r" b="b"/>
              <a:pathLst>
                <a:path w="13207" h="7068" extrusionOk="0">
                  <a:moveTo>
                    <a:pt x="8110" y="310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80"/>
                  </a:lnTo>
                  <a:lnTo>
                    <a:pt x="8728" y="889"/>
                  </a:lnTo>
                  <a:lnTo>
                    <a:pt x="8766" y="1198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8"/>
                  </a:lnTo>
                  <a:lnTo>
                    <a:pt x="8033" y="2858"/>
                  </a:lnTo>
                  <a:lnTo>
                    <a:pt x="6836" y="4712"/>
                  </a:lnTo>
                  <a:lnTo>
                    <a:pt x="6681" y="4712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8"/>
                  </a:lnTo>
                  <a:lnTo>
                    <a:pt x="7453" y="889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10"/>
                  </a:lnTo>
                  <a:close/>
                  <a:moveTo>
                    <a:pt x="5909" y="5407"/>
                  </a:moveTo>
                  <a:lnTo>
                    <a:pt x="4673" y="5831"/>
                  </a:lnTo>
                  <a:lnTo>
                    <a:pt x="3437" y="6218"/>
                  </a:lnTo>
                  <a:lnTo>
                    <a:pt x="2781" y="6372"/>
                  </a:lnTo>
                  <a:lnTo>
                    <a:pt x="2125" y="6527"/>
                  </a:lnTo>
                  <a:lnTo>
                    <a:pt x="1700" y="6565"/>
                  </a:lnTo>
                  <a:lnTo>
                    <a:pt x="1314" y="6604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8"/>
                  </a:lnTo>
                  <a:lnTo>
                    <a:pt x="696" y="6063"/>
                  </a:lnTo>
                  <a:lnTo>
                    <a:pt x="696" y="5909"/>
                  </a:lnTo>
                  <a:lnTo>
                    <a:pt x="734" y="5793"/>
                  </a:lnTo>
                  <a:lnTo>
                    <a:pt x="812" y="5716"/>
                  </a:lnTo>
                  <a:lnTo>
                    <a:pt x="889" y="5677"/>
                  </a:lnTo>
                  <a:lnTo>
                    <a:pt x="1082" y="5600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7"/>
                  </a:lnTo>
                  <a:close/>
                  <a:moveTo>
                    <a:pt x="7067" y="5098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6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9"/>
                  </a:lnTo>
                  <a:lnTo>
                    <a:pt x="12589" y="6025"/>
                  </a:lnTo>
                  <a:lnTo>
                    <a:pt x="12628" y="6179"/>
                  </a:lnTo>
                  <a:lnTo>
                    <a:pt x="12589" y="6527"/>
                  </a:lnTo>
                  <a:lnTo>
                    <a:pt x="12435" y="6604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4"/>
                  </a:lnTo>
                  <a:lnTo>
                    <a:pt x="10929" y="6527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9"/>
                  </a:lnTo>
                  <a:lnTo>
                    <a:pt x="8226" y="5677"/>
                  </a:lnTo>
                  <a:lnTo>
                    <a:pt x="7067" y="5098"/>
                  </a:lnTo>
                  <a:close/>
                  <a:moveTo>
                    <a:pt x="8148" y="1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7"/>
                  </a:lnTo>
                  <a:lnTo>
                    <a:pt x="6681" y="2433"/>
                  </a:lnTo>
                  <a:lnTo>
                    <a:pt x="6527" y="3592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1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8"/>
                  </a:lnTo>
                  <a:lnTo>
                    <a:pt x="1391" y="5175"/>
                  </a:lnTo>
                  <a:lnTo>
                    <a:pt x="1005" y="5214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600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5"/>
                  </a:lnTo>
                  <a:lnTo>
                    <a:pt x="117" y="6449"/>
                  </a:lnTo>
                  <a:lnTo>
                    <a:pt x="232" y="6604"/>
                  </a:lnTo>
                  <a:lnTo>
                    <a:pt x="348" y="6681"/>
                  </a:lnTo>
                  <a:lnTo>
                    <a:pt x="464" y="6797"/>
                  </a:lnTo>
                  <a:lnTo>
                    <a:pt x="773" y="6913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3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6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9"/>
                  </a:lnTo>
                  <a:lnTo>
                    <a:pt x="6758" y="6102"/>
                  </a:lnTo>
                  <a:lnTo>
                    <a:pt x="6836" y="6295"/>
                  </a:lnTo>
                  <a:lnTo>
                    <a:pt x="7106" y="6256"/>
                  </a:lnTo>
                  <a:lnTo>
                    <a:pt x="7106" y="6218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7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7"/>
                  </a:lnTo>
                  <a:lnTo>
                    <a:pt x="11045" y="6951"/>
                  </a:lnTo>
                  <a:lnTo>
                    <a:pt x="11469" y="7029"/>
                  </a:lnTo>
                  <a:lnTo>
                    <a:pt x="11933" y="7067"/>
                  </a:lnTo>
                  <a:lnTo>
                    <a:pt x="12396" y="7029"/>
                  </a:lnTo>
                  <a:lnTo>
                    <a:pt x="12589" y="6990"/>
                  </a:lnTo>
                  <a:lnTo>
                    <a:pt x="12782" y="6913"/>
                  </a:lnTo>
                  <a:lnTo>
                    <a:pt x="12937" y="6797"/>
                  </a:lnTo>
                  <a:lnTo>
                    <a:pt x="13053" y="6681"/>
                  </a:lnTo>
                  <a:lnTo>
                    <a:pt x="13130" y="6527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5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7"/>
                  </a:lnTo>
                  <a:lnTo>
                    <a:pt x="12242" y="5291"/>
                  </a:lnTo>
                  <a:lnTo>
                    <a:pt x="11894" y="5214"/>
                  </a:lnTo>
                  <a:lnTo>
                    <a:pt x="11315" y="5098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2"/>
                  </a:lnTo>
                  <a:lnTo>
                    <a:pt x="8071" y="3515"/>
                  </a:lnTo>
                  <a:lnTo>
                    <a:pt x="8496" y="2858"/>
                  </a:lnTo>
                  <a:lnTo>
                    <a:pt x="8843" y="2202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7"/>
                  </a:lnTo>
                  <a:lnTo>
                    <a:pt x="9075" y="1275"/>
                  </a:lnTo>
                  <a:lnTo>
                    <a:pt x="9037" y="1005"/>
                  </a:lnTo>
                  <a:lnTo>
                    <a:pt x="8959" y="812"/>
                  </a:lnTo>
                  <a:lnTo>
                    <a:pt x="8882" y="580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19"/>
            <p:cNvSpPr/>
            <p:nvPr/>
          </p:nvSpPr>
          <p:spPr>
            <a:xfrm>
              <a:off x="410925" y="3256650"/>
              <a:ext cx="35725" cy="33825"/>
            </a:xfrm>
            <a:custGeom>
              <a:avLst/>
              <a:gdLst/>
              <a:ahLst/>
              <a:cxnLst/>
              <a:rect l="l" t="t" r="r" b="b"/>
              <a:pathLst>
                <a:path w="1429" h="1353" extrusionOk="0">
                  <a:moveTo>
                    <a:pt x="579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71"/>
                  </a:lnTo>
                  <a:lnTo>
                    <a:pt x="39" y="425"/>
                  </a:lnTo>
                  <a:lnTo>
                    <a:pt x="0" y="619"/>
                  </a:lnTo>
                  <a:lnTo>
                    <a:pt x="0" y="812"/>
                  </a:lnTo>
                  <a:lnTo>
                    <a:pt x="77" y="966"/>
                  </a:lnTo>
                  <a:lnTo>
                    <a:pt x="155" y="1121"/>
                  </a:lnTo>
                  <a:lnTo>
                    <a:pt x="309" y="1275"/>
                  </a:lnTo>
                  <a:lnTo>
                    <a:pt x="463" y="1352"/>
                  </a:lnTo>
                  <a:lnTo>
                    <a:pt x="618" y="1352"/>
                  </a:lnTo>
                  <a:lnTo>
                    <a:pt x="695" y="1236"/>
                  </a:lnTo>
                  <a:lnTo>
                    <a:pt x="695" y="1121"/>
                  </a:lnTo>
                  <a:lnTo>
                    <a:pt x="657" y="1082"/>
                  </a:lnTo>
                  <a:lnTo>
                    <a:pt x="579" y="1043"/>
                  </a:lnTo>
                  <a:lnTo>
                    <a:pt x="502" y="1005"/>
                  </a:lnTo>
                  <a:lnTo>
                    <a:pt x="463" y="927"/>
                  </a:lnTo>
                  <a:lnTo>
                    <a:pt x="386" y="773"/>
                  </a:lnTo>
                  <a:lnTo>
                    <a:pt x="386" y="580"/>
                  </a:lnTo>
                  <a:lnTo>
                    <a:pt x="425" y="503"/>
                  </a:lnTo>
                  <a:lnTo>
                    <a:pt x="502" y="425"/>
                  </a:lnTo>
                  <a:lnTo>
                    <a:pt x="579" y="387"/>
                  </a:lnTo>
                  <a:lnTo>
                    <a:pt x="657" y="387"/>
                  </a:lnTo>
                  <a:lnTo>
                    <a:pt x="850" y="425"/>
                  </a:lnTo>
                  <a:lnTo>
                    <a:pt x="927" y="464"/>
                  </a:lnTo>
                  <a:lnTo>
                    <a:pt x="965" y="541"/>
                  </a:lnTo>
                  <a:lnTo>
                    <a:pt x="1043" y="696"/>
                  </a:lnTo>
                  <a:lnTo>
                    <a:pt x="1081" y="773"/>
                  </a:lnTo>
                  <a:lnTo>
                    <a:pt x="1120" y="812"/>
                  </a:lnTo>
                  <a:lnTo>
                    <a:pt x="1274" y="812"/>
                  </a:lnTo>
                  <a:lnTo>
                    <a:pt x="1352" y="734"/>
                  </a:lnTo>
                  <a:lnTo>
                    <a:pt x="1390" y="696"/>
                  </a:lnTo>
                  <a:lnTo>
                    <a:pt x="1429" y="619"/>
                  </a:lnTo>
                  <a:lnTo>
                    <a:pt x="1390" y="425"/>
                  </a:lnTo>
                  <a:lnTo>
                    <a:pt x="1274" y="271"/>
                  </a:lnTo>
                  <a:lnTo>
                    <a:pt x="1159" y="117"/>
                  </a:lnTo>
                  <a:lnTo>
                    <a:pt x="965" y="39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19"/>
            <p:cNvSpPr/>
            <p:nvPr/>
          </p:nvSpPr>
          <p:spPr>
            <a:xfrm>
              <a:off x="5445325" y="3267275"/>
              <a:ext cx="624625" cy="344650"/>
            </a:xfrm>
            <a:custGeom>
              <a:avLst/>
              <a:gdLst/>
              <a:ahLst/>
              <a:cxnLst/>
              <a:rect l="l" t="t" r="r" b="b"/>
              <a:pathLst>
                <a:path w="24985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03" y="2008"/>
                  </a:lnTo>
                  <a:lnTo>
                    <a:pt x="23787" y="2124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170" y="2086"/>
                  </a:lnTo>
                  <a:lnTo>
                    <a:pt x="23054" y="1970"/>
                  </a:lnTo>
                  <a:lnTo>
                    <a:pt x="22976" y="1815"/>
                  </a:lnTo>
                  <a:lnTo>
                    <a:pt x="22938" y="1622"/>
                  </a:lnTo>
                  <a:lnTo>
                    <a:pt x="22976" y="1429"/>
                  </a:lnTo>
                  <a:lnTo>
                    <a:pt x="23015" y="1236"/>
                  </a:lnTo>
                  <a:lnTo>
                    <a:pt x="23131" y="1082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42"/>
                  </a:lnTo>
                  <a:lnTo>
                    <a:pt x="24289" y="3090"/>
                  </a:lnTo>
                  <a:lnTo>
                    <a:pt x="24367" y="3437"/>
                  </a:lnTo>
                  <a:lnTo>
                    <a:pt x="24405" y="3785"/>
                  </a:lnTo>
                  <a:lnTo>
                    <a:pt x="24173" y="3707"/>
                  </a:lnTo>
                  <a:lnTo>
                    <a:pt x="23942" y="3592"/>
                  </a:lnTo>
                  <a:lnTo>
                    <a:pt x="23826" y="3514"/>
                  </a:lnTo>
                  <a:lnTo>
                    <a:pt x="23787" y="3399"/>
                  </a:lnTo>
                  <a:lnTo>
                    <a:pt x="23710" y="3283"/>
                  </a:lnTo>
                  <a:lnTo>
                    <a:pt x="23672" y="3128"/>
                  </a:lnTo>
                  <a:lnTo>
                    <a:pt x="23710" y="2897"/>
                  </a:lnTo>
                  <a:lnTo>
                    <a:pt x="23787" y="2704"/>
                  </a:lnTo>
                  <a:lnTo>
                    <a:pt x="23903" y="2549"/>
                  </a:lnTo>
                  <a:lnTo>
                    <a:pt x="24096" y="2433"/>
                  </a:lnTo>
                  <a:close/>
                  <a:moveTo>
                    <a:pt x="16142" y="4943"/>
                  </a:moveTo>
                  <a:lnTo>
                    <a:pt x="16257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28" y="5252"/>
                  </a:lnTo>
                  <a:lnTo>
                    <a:pt x="16566" y="5407"/>
                  </a:lnTo>
                  <a:lnTo>
                    <a:pt x="16296" y="5407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40" y="5368"/>
                  </a:lnTo>
                  <a:lnTo>
                    <a:pt x="15678" y="5252"/>
                  </a:lnTo>
                  <a:lnTo>
                    <a:pt x="15755" y="5136"/>
                  </a:lnTo>
                  <a:lnTo>
                    <a:pt x="15833" y="5059"/>
                  </a:lnTo>
                  <a:lnTo>
                    <a:pt x="15949" y="5020"/>
                  </a:lnTo>
                  <a:lnTo>
                    <a:pt x="16026" y="4982"/>
                  </a:lnTo>
                  <a:lnTo>
                    <a:pt x="16142" y="4943"/>
                  </a:lnTo>
                  <a:close/>
                  <a:moveTo>
                    <a:pt x="24444" y="4248"/>
                  </a:moveTo>
                  <a:lnTo>
                    <a:pt x="24405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07"/>
                  </a:lnTo>
                  <a:lnTo>
                    <a:pt x="23903" y="5252"/>
                  </a:lnTo>
                  <a:lnTo>
                    <a:pt x="23787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865" y="4596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763" y="4866"/>
                  </a:lnTo>
                  <a:lnTo>
                    <a:pt x="17879" y="4905"/>
                  </a:lnTo>
                  <a:lnTo>
                    <a:pt x="17957" y="4982"/>
                  </a:lnTo>
                  <a:lnTo>
                    <a:pt x="18072" y="5175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484"/>
                  </a:lnTo>
                  <a:lnTo>
                    <a:pt x="17030" y="5407"/>
                  </a:lnTo>
                  <a:lnTo>
                    <a:pt x="17030" y="5291"/>
                  </a:lnTo>
                  <a:lnTo>
                    <a:pt x="17107" y="5136"/>
                  </a:lnTo>
                  <a:lnTo>
                    <a:pt x="17184" y="5059"/>
                  </a:lnTo>
                  <a:lnTo>
                    <a:pt x="17261" y="4943"/>
                  </a:lnTo>
                  <a:lnTo>
                    <a:pt x="17377" y="4866"/>
                  </a:lnTo>
                  <a:lnTo>
                    <a:pt x="17493" y="4827"/>
                  </a:lnTo>
                  <a:close/>
                  <a:moveTo>
                    <a:pt x="14558" y="5291"/>
                  </a:moveTo>
                  <a:lnTo>
                    <a:pt x="14674" y="5329"/>
                  </a:lnTo>
                  <a:lnTo>
                    <a:pt x="14790" y="5368"/>
                  </a:lnTo>
                  <a:lnTo>
                    <a:pt x="14906" y="5445"/>
                  </a:lnTo>
                  <a:lnTo>
                    <a:pt x="14983" y="5522"/>
                  </a:lnTo>
                  <a:lnTo>
                    <a:pt x="15060" y="5677"/>
                  </a:lnTo>
                  <a:lnTo>
                    <a:pt x="14520" y="5870"/>
                  </a:lnTo>
                  <a:lnTo>
                    <a:pt x="14056" y="6102"/>
                  </a:lnTo>
                  <a:lnTo>
                    <a:pt x="14018" y="6024"/>
                  </a:lnTo>
                  <a:lnTo>
                    <a:pt x="14018" y="5793"/>
                  </a:lnTo>
                  <a:lnTo>
                    <a:pt x="14095" y="5600"/>
                  </a:lnTo>
                  <a:lnTo>
                    <a:pt x="14249" y="5445"/>
                  </a:lnTo>
                  <a:lnTo>
                    <a:pt x="14327" y="5368"/>
                  </a:lnTo>
                  <a:lnTo>
                    <a:pt x="14443" y="5329"/>
                  </a:lnTo>
                  <a:lnTo>
                    <a:pt x="14558" y="5291"/>
                  </a:lnTo>
                  <a:close/>
                  <a:moveTo>
                    <a:pt x="19076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47" y="5793"/>
                  </a:lnTo>
                  <a:lnTo>
                    <a:pt x="19385" y="5986"/>
                  </a:lnTo>
                  <a:lnTo>
                    <a:pt x="19347" y="6140"/>
                  </a:lnTo>
                  <a:lnTo>
                    <a:pt x="18574" y="5831"/>
                  </a:lnTo>
                  <a:lnTo>
                    <a:pt x="18613" y="5715"/>
                  </a:lnTo>
                  <a:lnTo>
                    <a:pt x="18652" y="5638"/>
                  </a:lnTo>
                  <a:lnTo>
                    <a:pt x="18806" y="5522"/>
                  </a:lnTo>
                  <a:lnTo>
                    <a:pt x="18999" y="5484"/>
                  </a:lnTo>
                  <a:close/>
                  <a:moveTo>
                    <a:pt x="20312" y="6063"/>
                  </a:moveTo>
                  <a:lnTo>
                    <a:pt x="20428" y="6102"/>
                  </a:lnTo>
                  <a:lnTo>
                    <a:pt x="20544" y="6179"/>
                  </a:lnTo>
                  <a:lnTo>
                    <a:pt x="20660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53" y="6913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10" y="6256"/>
                  </a:lnTo>
                  <a:lnTo>
                    <a:pt x="19887" y="6179"/>
                  </a:lnTo>
                  <a:lnTo>
                    <a:pt x="19964" y="6102"/>
                  </a:lnTo>
                  <a:lnTo>
                    <a:pt x="20080" y="6063"/>
                  </a:lnTo>
                  <a:close/>
                  <a:moveTo>
                    <a:pt x="23710" y="5870"/>
                  </a:moveTo>
                  <a:lnTo>
                    <a:pt x="23942" y="5986"/>
                  </a:lnTo>
                  <a:lnTo>
                    <a:pt x="24058" y="5986"/>
                  </a:lnTo>
                  <a:lnTo>
                    <a:pt x="23903" y="6295"/>
                  </a:lnTo>
                  <a:lnTo>
                    <a:pt x="23710" y="6565"/>
                  </a:lnTo>
                  <a:lnTo>
                    <a:pt x="23478" y="6797"/>
                  </a:lnTo>
                  <a:lnTo>
                    <a:pt x="23247" y="6990"/>
                  </a:lnTo>
                  <a:lnTo>
                    <a:pt x="23208" y="6913"/>
                  </a:lnTo>
                  <a:lnTo>
                    <a:pt x="23054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092" y="6063"/>
                  </a:lnTo>
                  <a:lnTo>
                    <a:pt x="23170" y="5986"/>
                  </a:lnTo>
                  <a:lnTo>
                    <a:pt x="23285" y="5947"/>
                  </a:lnTo>
                  <a:lnTo>
                    <a:pt x="23478" y="5870"/>
                  </a:lnTo>
                  <a:close/>
                  <a:moveTo>
                    <a:pt x="13207" y="6102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670" y="6333"/>
                  </a:lnTo>
                  <a:lnTo>
                    <a:pt x="13130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3"/>
                  </a:lnTo>
                  <a:lnTo>
                    <a:pt x="12628" y="6797"/>
                  </a:lnTo>
                  <a:lnTo>
                    <a:pt x="12628" y="6642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179"/>
                  </a:lnTo>
                  <a:lnTo>
                    <a:pt x="12975" y="6140"/>
                  </a:lnTo>
                  <a:lnTo>
                    <a:pt x="13091" y="6102"/>
                  </a:lnTo>
                  <a:close/>
                  <a:moveTo>
                    <a:pt x="22166" y="6565"/>
                  </a:moveTo>
                  <a:lnTo>
                    <a:pt x="22281" y="6604"/>
                  </a:lnTo>
                  <a:lnTo>
                    <a:pt x="22436" y="6681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1" y="7067"/>
                  </a:lnTo>
                  <a:lnTo>
                    <a:pt x="22899" y="7067"/>
                  </a:lnTo>
                  <a:lnTo>
                    <a:pt x="22976" y="7106"/>
                  </a:lnTo>
                  <a:lnTo>
                    <a:pt x="22938" y="7106"/>
                  </a:lnTo>
                  <a:lnTo>
                    <a:pt x="22552" y="7221"/>
                  </a:lnTo>
                  <a:lnTo>
                    <a:pt x="22166" y="7221"/>
                  </a:lnTo>
                  <a:lnTo>
                    <a:pt x="21779" y="7183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19"/>
                  </a:lnTo>
                  <a:lnTo>
                    <a:pt x="21779" y="6604"/>
                  </a:lnTo>
                  <a:lnTo>
                    <a:pt x="22011" y="6565"/>
                  </a:lnTo>
                  <a:close/>
                  <a:moveTo>
                    <a:pt x="12280" y="7376"/>
                  </a:moveTo>
                  <a:lnTo>
                    <a:pt x="12473" y="7415"/>
                  </a:lnTo>
                  <a:lnTo>
                    <a:pt x="12087" y="7955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24" y="8071"/>
                  </a:lnTo>
                  <a:lnTo>
                    <a:pt x="11624" y="7955"/>
                  </a:lnTo>
                  <a:lnTo>
                    <a:pt x="11662" y="7839"/>
                  </a:lnTo>
                  <a:lnTo>
                    <a:pt x="11701" y="7723"/>
                  </a:lnTo>
                  <a:lnTo>
                    <a:pt x="11778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26" y="7415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56" y="9422"/>
                  </a:lnTo>
                  <a:lnTo>
                    <a:pt x="2433" y="9461"/>
                  </a:lnTo>
                  <a:lnTo>
                    <a:pt x="2511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588" y="10002"/>
                  </a:lnTo>
                  <a:lnTo>
                    <a:pt x="2124" y="9886"/>
                  </a:lnTo>
                  <a:lnTo>
                    <a:pt x="1622" y="9886"/>
                  </a:lnTo>
                  <a:lnTo>
                    <a:pt x="1661" y="9731"/>
                  </a:lnTo>
                  <a:lnTo>
                    <a:pt x="1738" y="9616"/>
                  </a:lnTo>
                  <a:lnTo>
                    <a:pt x="1815" y="9538"/>
                  </a:lnTo>
                  <a:lnTo>
                    <a:pt x="1893" y="9461"/>
                  </a:lnTo>
                  <a:lnTo>
                    <a:pt x="2009" y="9384"/>
                  </a:lnTo>
                  <a:lnTo>
                    <a:pt x="2124" y="9345"/>
                  </a:lnTo>
                  <a:close/>
                  <a:moveTo>
                    <a:pt x="11624" y="8998"/>
                  </a:moveTo>
                  <a:lnTo>
                    <a:pt x="11469" y="9500"/>
                  </a:lnTo>
                  <a:lnTo>
                    <a:pt x="11315" y="10002"/>
                  </a:lnTo>
                  <a:lnTo>
                    <a:pt x="11238" y="10272"/>
                  </a:lnTo>
                  <a:lnTo>
                    <a:pt x="11044" y="10079"/>
                  </a:lnTo>
                  <a:lnTo>
                    <a:pt x="10967" y="9809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29" y="9422"/>
                  </a:lnTo>
                  <a:lnTo>
                    <a:pt x="11006" y="9307"/>
                  </a:lnTo>
                  <a:lnTo>
                    <a:pt x="11122" y="9152"/>
                  </a:lnTo>
                  <a:lnTo>
                    <a:pt x="11276" y="9036"/>
                  </a:lnTo>
                  <a:lnTo>
                    <a:pt x="11469" y="8998"/>
                  </a:lnTo>
                  <a:close/>
                  <a:moveTo>
                    <a:pt x="3746" y="9731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2" y="10118"/>
                  </a:lnTo>
                  <a:lnTo>
                    <a:pt x="4171" y="10233"/>
                  </a:lnTo>
                  <a:lnTo>
                    <a:pt x="4132" y="10388"/>
                  </a:lnTo>
                  <a:lnTo>
                    <a:pt x="4094" y="10504"/>
                  </a:lnTo>
                  <a:lnTo>
                    <a:pt x="4017" y="10620"/>
                  </a:lnTo>
                  <a:lnTo>
                    <a:pt x="3862" y="10542"/>
                  </a:lnTo>
                  <a:lnTo>
                    <a:pt x="3476" y="10311"/>
                  </a:lnTo>
                  <a:lnTo>
                    <a:pt x="3051" y="10156"/>
                  </a:lnTo>
                  <a:lnTo>
                    <a:pt x="3128" y="10002"/>
                  </a:lnTo>
                  <a:lnTo>
                    <a:pt x="3244" y="9924"/>
                  </a:lnTo>
                  <a:lnTo>
                    <a:pt x="3360" y="9809"/>
                  </a:lnTo>
                  <a:lnTo>
                    <a:pt x="3476" y="9770"/>
                  </a:lnTo>
                  <a:lnTo>
                    <a:pt x="3630" y="9731"/>
                  </a:lnTo>
                  <a:close/>
                  <a:moveTo>
                    <a:pt x="4827" y="10620"/>
                  </a:moveTo>
                  <a:lnTo>
                    <a:pt x="4905" y="10658"/>
                  </a:lnTo>
                  <a:lnTo>
                    <a:pt x="4982" y="10697"/>
                  </a:lnTo>
                  <a:lnTo>
                    <a:pt x="5059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59" y="11430"/>
                  </a:lnTo>
                  <a:lnTo>
                    <a:pt x="4403" y="10890"/>
                  </a:lnTo>
                  <a:lnTo>
                    <a:pt x="4441" y="10813"/>
                  </a:lnTo>
                  <a:lnTo>
                    <a:pt x="4480" y="10735"/>
                  </a:lnTo>
                  <a:lnTo>
                    <a:pt x="4634" y="10658"/>
                  </a:lnTo>
                  <a:lnTo>
                    <a:pt x="4827" y="10620"/>
                  </a:lnTo>
                  <a:close/>
                  <a:moveTo>
                    <a:pt x="11160" y="10620"/>
                  </a:moveTo>
                  <a:lnTo>
                    <a:pt x="10929" y="11199"/>
                  </a:lnTo>
                  <a:lnTo>
                    <a:pt x="10697" y="11739"/>
                  </a:lnTo>
                  <a:lnTo>
                    <a:pt x="10658" y="11701"/>
                  </a:lnTo>
                  <a:lnTo>
                    <a:pt x="10465" y="11508"/>
                  </a:lnTo>
                  <a:lnTo>
                    <a:pt x="10388" y="11315"/>
                  </a:lnTo>
                  <a:lnTo>
                    <a:pt x="10388" y="11122"/>
                  </a:lnTo>
                  <a:lnTo>
                    <a:pt x="10427" y="10967"/>
                  </a:lnTo>
                  <a:lnTo>
                    <a:pt x="10542" y="10774"/>
                  </a:lnTo>
                  <a:lnTo>
                    <a:pt x="10697" y="10658"/>
                  </a:lnTo>
                  <a:lnTo>
                    <a:pt x="10929" y="10620"/>
                  </a:lnTo>
                  <a:close/>
                  <a:moveTo>
                    <a:pt x="5947" y="11469"/>
                  </a:moveTo>
                  <a:lnTo>
                    <a:pt x="6063" y="11508"/>
                  </a:lnTo>
                  <a:lnTo>
                    <a:pt x="6140" y="11546"/>
                  </a:lnTo>
                  <a:lnTo>
                    <a:pt x="6218" y="11662"/>
                  </a:lnTo>
                  <a:lnTo>
                    <a:pt x="6295" y="11739"/>
                  </a:lnTo>
                  <a:lnTo>
                    <a:pt x="6372" y="11971"/>
                  </a:lnTo>
                  <a:lnTo>
                    <a:pt x="6411" y="12203"/>
                  </a:lnTo>
                  <a:lnTo>
                    <a:pt x="6372" y="12473"/>
                  </a:lnTo>
                  <a:lnTo>
                    <a:pt x="5870" y="12087"/>
                  </a:lnTo>
                  <a:lnTo>
                    <a:pt x="5407" y="11701"/>
                  </a:lnTo>
                  <a:lnTo>
                    <a:pt x="5445" y="11585"/>
                  </a:lnTo>
                  <a:lnTo>
                    <a:pt x="5523" y="11508"/>
                  </a:lnTo>
                  <a:lnTo>
                    <a:pt x="5638" y="11469"/>
                  </a:lnTo>
                  <a:close/>
                  <a:moveTo>
                    <a:pt x="10542" y="12048"/>
                  </a:moveTo>
                  <a:lnTo>
                    <a:pt x="10388" y="12280"/>
                  </a:lnTo>
                  <a:lnTo>
                    <a:pt x="10195" y="12550"/>
                  </a:lnTo>
                  <a:lnTo>
                    <a:pt x="9963" y="12743"/>
                  </a:lnTo>
                  <a:lnTo>
                    <a:pt x="9770" y="12936"/>
                  </a:lnTo>
                  <a:lnTo>
                    <a:pt x="9732" y="12859"/>
                  </a:lnTo>
                  <a:lnTo>
                    <a:pt x="9654" y="12666"/>
                  </a:lnTo>
                  <a:lnTo>
                    <a:pt x="9616" y="12473"/>
                  </a:lnTo>
                  <a:lnTo>
                    <a:pt x="9693" y="12319"/>
                  </a:lnTo>
                  <a:lnTo>
                    <a:pt x="9809" y="12203"/>
                  </a:lnTo>
                  <a:lnTo>
                    <a:pt x="9963" y="12126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37" y="12473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01" y="12821"/>
                  </a:lnTo>
                  <a:lnTo>
                    <a:pt x="7878" y="13014"/>
                  </a:lnTo>
                  <a:lnTo>
                    <a:pt x="7839" y="13207"/>
                  </a:lnTo>
                  <a:lnTo>
                    <a:pt x="7299" y="13014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44" y="12512"/>
                  </a:lnTo>
                  <a:lnTo>
                    <a:pt x="7337" y="12473"/>
                  </a:lnTo>
                  <a:close/>
                  <a:moveTo>
                    <a:pt x="8843" y="12628"/>
                  </a:moveTo>
                  <a:lnTo>
                    <a:pt x="8921" y="12666"/>
                  </a:lnTo>
                  <a:lnTo>
                    <a:pt x="9075" y="12743"/>
                  </a:lnTo>
                  <a:lnTo>
                    <a:pt x="9191" y="12936"/>
                  </a:lnTo>
                  <a:lnTo>
                    <a:pt x="9230" y="13130"/>
                  </a:lnTo>
                  <a:lnTo>
                    <a:pt x="9230" y="13207"/>
                  </a:lnTo>
                  <a:lnTo>
                    <a:pt x="9036" y="13245"/>
                  </a:lnTo>
                  <a:lnTo>
                    <a:pt x="8805" y="13284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03" y="13014"/>
                  </a:lnTo>
                  <a:lnTo>
                    <a:pt x="8419" y="12821"/>
                  </a:lnTo>
                  <a:lnTo>
                    <a:pt x="8534" y="12666"/>
                  </a:lnTo>
                  <a:lnTo>
                    <a:pt x="8650" y="12628"/>
                  </a:lnTo>
                  <a:close/>
                  <a:moveTo>
                    <a:pt x="22861" y="0"/>
                  </a:moveTo>
                  <a:lnTo>
                    <a:pt x="22822" y="78"/>
                  </a:lnTo>
                  <a:lnTo>
                    <a:pt x="22745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783" y="387"/>
                  </a:lnTo>
                  <a:lnTo>
                    <a:pt x="22822" y="387"/>
                  </a:lnTo>
                  <a:lnTo>
                    <a:pt x="22861" y="464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668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22" y="2240"/>
                  </a:lnTo>
                  <a:lnTo>
                    <a:pt x="23015" y="2395"/>
                  </a:lnTo>
                  <a:lnTo>
                    <a:pt x="23247" y="2472"/>
                  </a:lnTo>
                  <a:lnTo>
                    <a:pt x="23478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24" y="3244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862"/>
                  </a:lnTo>
                  <a:lnTo>
                    <a:pt x="23942" y="4016"/>
                  </a:lnTo>
                  <a:lnTo>
                    <a:pt x="23710" y="4209"/>
                  </a:lnTo>
                  <a:lnTo>
                    <a:pt x="23556" y="4480"/>
                  </a:lnTo>
                  <a:lnTo>
                    <a:pt x="23440" y="4750"/>
                  </a:lnTo>
                  <a:lnTo>
                    <a:pt x="23440" y="4866"/>
                  </a:lnTo>
                  <a:lnTo>
                    <a:pt x="23440" y="5020"/>
                  </a:lnTo>
                  <a:lnTo>
                    <a:pt x="23478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70" y="5561"/>
                  </a:lnTo>
                  <a:lnTo>
                    <a:pt x="22938" y="5677"/>
                  </a:lnTo>
                  <a:lnTo>
                    <a:pt x="22783" y="5870"/>
                  </a:lnTo>
                  <a:lnTo>
                    <a:pt x="22668" y="6102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1972" y="6217"/>
                  </a:lnTo>
                  <a:lnTo>
                    <a:pt x="21741" y="6256"/>
                  </a:lnTo>
                  <a:lnTo>
                    <a:pt x="21509" y="6411"/>
                  </a:lnTo>
                  <a:lnTo>
                    <a:pt x="21316" y="6565"/>
                  </a:lnTo>
                  <a:lnTo>
                    <a:pt x="21200" y="6758"/>
                  </a:lnTo>
                  <a:lnTo>
                    <a:pt x="21084" y="6449"/>
                  </a:lnTo>
                  <a:lnTo>
                    <a:pt x="20930" y="6140"/>
                  </a:lnTo>
                  <a:lnTo>
                    <a:pt x="20853" y="5986"/>
                  </a:lnTo>
                  <a:lnTo>
                    <a:pt x="20698" y="5870"/>
                  </a:lnTo>
                  <a:lnTo>
                    <a:pt x="20582" y="5793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42" y="5793"/>
                  </a:lnTo>
                  <a:lnTo>
                    <a:pt x="19887" y="5831"/>
                  </a:lnTo>
                  <a:lnTo>
                    <a:pt x="19733" y="5947"/>
                  </a:lnTo>
                  <a:lnTo>
                    <a:pt x="19694" y="5715"/>
                  </a:lnTo>
                  <a:lnTo>
                    <a:pt x="19617" y="5484"/>
                  </a:lnTo>
                  <a:lnTo>
                    <a:pt x="19462" y="5291"/>
                  </a:lnTo>
                  <a:lnTo>
                    <a:pt x="19347" y="5213"/>
                  </a:lnTo>
                  <a:lnTo>
                    <a:pt x="19231" y="5175"/>
                  </a:lnTo>
                  <a:lnTo>
                    <a:pt x="19038" y="5136"/>
                  </a:lnTo>
                  <a:lnTo>
                    <a:pt x="18806" y="5175"/>
                  </a:lnTo>
                  <a:lnTo>
                    <a:pt x="18613" y="5252"/>
                  </a:lnTo>
                  <a:lnTo>
                    <a:pt x="18458" y="5407"/>
                  </a:lnTo>
                  <a:lnTo>
                    <a:pt x="18458" y="5252"/>
                  </a:lnTo>
                  <a:lnTo>
                    <a:pt x="18420" y="5098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7" y="4557"/>
                  </a:lnTo>
                  <a:lnTo>
                    <a:pt x="17802" y="4518"/>
                  </a:lnTo>
                  <a:lnTo>
                    <a:pt x="17493" y="4518"/>
                  </a:lnTo>
                  <a:lnTo>
                    <a:pt x="17377" y="4557"/>
                  </a:lnTo>
                  <a:lnTo>
                    <a:pt x="17223" y="4634"/>
                  </a:lnTo>
                  <a:lnTo>
                    <a:pt x="17107" y="4711"/>
                  </a:lnTo>
                  <a:lnTo>
                    <a:pt x="17030" y="4827"/>
                  </a:lnTo>
                  <a:lnTo>
                    <a:pt x="16875" y="5059"/>
                  </a:lnTo>
                  <a:lnTo>
                    <a:pt x="16759" y="4905"/>
                  </a:lnTo>
                  <a:lnTo>
                    <a:pt x="16605" y="4789"/>
                  </a:lnTo>
                  <a:lnTo>
                    <a:pt x="16451" y="4673"/>
                  </a:lnTo>
                  <a:lnTo>
                    <a:pt x="16257" y="4634"/>
                  </a:lnTo>
                  <a:lnTo>
                    <a:pt x="16103" y="4634"/>
                  </a:lnTo>
                  <a:lnTo>
                    <a:pt x="15910" y="4673"/>
                  </a:lnTo>
                  <a:lnTo>
                    <a:pt x="15755" y="4750"/>
                  </a:lnTo>
                  <a:lnTo>
                    <a:pt x="15640" y="4827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291"/>
                  </a:lnTo>
                  <a:lnTo>
                    <a:pt x="15374" y="5460"/>
                  </a:lnTo>
                  <a:lnTo>
                    <a:pt x="15331" y="5329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597" y="4943"/>
                  </a:lnTo>
                  <a:lnTo>
                    <a:pt x="14404" y="4943"/>
                  </a:lnTo>
                  <a:lnTo>
                    <a:pt x="14249" y="5020"/>
                  </a:lnTo>
                  <a:lnTo>
                    <a:pt x="14134" y="5098"/>
                  </a:lnTo>
                  <a:lnTo>
                    <a:pt x="14018" y="5175"/>
                  </a:lnTo>
                  <a:lnTo>
                    <a:pt x="13941" y="5291"/>
                  </a:lnTo>
                  <a:lnTo>
                    <a:pt x="13825" y="5522"/>
                  </a:lnTo>
                  <a:lnTo>
                    <a:pt x="13747" y="5831"/>
                  </a:lnTo>
                  <a:lnTo>
                    <a:pt x="13593" y="5754"/>
                  </a:lnTo>
                  <a:lnTo>
                    <a:pt x="13361" y="5677"/>
                  </a:lnTo>
                  <a:lnTo>
                    <a:pt x="13130" y="5677"/>
                  </a:lnTo>
                  <a:lnTo>
                    <a:pt x="12937" y="5715"/>
                  </a:lnTo>
                  <a:lnTo>
                    <a:pt x="12705" y="5831"/>
                  </a:lnTo>
                  <a:lnTo>
                    <a:pt x="12589" y="5947"/>
                  </a:lnTo>
                  <a:lnTo>
                    <a:pt x="12473" y="6063"/>
                  </a:lnTo>
                  <a:lnTo>
                    <a:pt x="12396" y="6217"/>
                  </a:lnTo>
                  <a:lnTo>
                    <a:pt x="12357" y="6333"/>
                  </a:lnTo>
                  <a:lnTo>
                    <a:pt x="12319" y="6526"/>
                  </a:lnTo>
                  <a:lnTo>
                    <a:pt x="12319" y="6681"/>
                  </a:lnTo>
                  <a:lnTo>
                    <a:pt x="12357" y="6835"/>
                  </a:lnTo>
                  <a:lnTo>
                    <a:pt x="12396" y="6990"/>
                  </a:lnTo>
                  <a:lnTo>
                    <a:pt x="12126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469" y="7376"/>
                  </a:lnTo>
                  <a:lnTo>
                    <a:pt x="11392" y="7530"/>
                  </a:lnTo>
                  <a:lnTo>
                    <a:pt x="11315" y="7685"/>
                  </a:lnTo>
                  <a:lnTo>
                    <a:pt x="11276" y="7839"/>
                  </a:lnTo>
                  <a:lnTo>
                    <a:pt x="11276" y="7994"/>
                  </a:lnTo>
                  <a:lnTo>
                    <a:pt x="11276" y="8148"/>
                  </a:lnTo>
                  <a:lnTo>
                    <a:pt x="11315" y="8303"/>
                  </a:lnTo>
                  <a:lnTo>
                    <a:pt x="11392" y="8457"/>
                  </a:lnTo>
                  <a:lnTo>
                    <a:pt x="11469" y="8573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20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02"/>
                  </a:lnTo>
                  <a:lnTo>
                    <a:pt x="10851" y="10233"/>
                  </a:lnTo>
                  <a:lnTo>
                    <a:pt x="10620" y="10272"/>
                  </a:lnTo>
                  <a:lnTo>
                    <a:pt x="10388" y="10388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40" y="11006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56" y="11701"/>
                  </a:lnTo>
                  <a:lnTo>
                    <a:pt x="9925" y="11739"/>
                  </a:lnTo>
                  <a:lnTo>
                    <a:pt x="9693" y="11817"/>
                  </a:lnTo>
                  <a:lnTo>
                    <a:pt x="9500" y="11971"/>
                  </a:lnTo>
                  <a:lnTo>
                    <a:pt x="9423" y="12087"/>
                  </a:lnTo>
                  <a:lnTo>
                    <a:pt x="9345" y="12203"/>
                  </a:lnTo>
                  <a:lnTo>
                    <a:pt x="9307" y="12319"/>
                  </a:lnTo>
                  <a:lnTo>
                    <a:pt x="9307" y="12473"/>
                  </a:lnTo>
                  <a:lnTo>
                    <a:pt x="9152" y="12357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689" y="12280"/>
                  </a:lnTo>
                  <a:lnTo>
                    <a:pt x="8534" y="12319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48" y="12705"/>
                  </a:lnTo>
                  <a:lnTo>
                    <a:pt x="8071" y="12550"/>
                  </a:lnTo>
                  <a:lnTo>
                    <a:pt x="7994" y="12434"/>
                  </a:lnTo>
                  <a:lnTo>
                    <a:pt x="7839" y="12319"/>
                  </a:lnTo>
                  <a:lnTo>
                    <a:pt x="7724" y="12241"/>
                  </a:lnTo>
                  <a:lnTo>
                    <a:pt x="7453" y="12164"/>
                  </a:lnTo>
                  <a:lnTo>
                    <a:pt x="7222" y="12164"/>
                  </a:lnTo>
                  <a:lnTo>
                    <a:pt x="6990" y="12241"/>
                  </a:lnTo>
                  <a:lnTo>
                    <a:pt x="6758" y="12396"/>
                  </a:lnTo>
                  <a:lnTo>
                    <a:pt x="6758" y="12048"/>
                  </a:lnTo>
                  <a:lnTo>
                    <a:pt x="6720" y="11855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488" y="11392"/>
                  </a:lnTo>
                  <a:lnTo>
                    <a:pt x="6372" y="11276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870" y="11122"/>
                  </a:lnTo>
                  <a:lnTo>
                    <a:pt x="5677" y="11160"/>
                  </a:lnTo>
                  <a:lnTo>
                    <a:pt x="5523" y="11199"/>
                  </a:lnTo>
                  <a:lnTo>
                    <a:pt x="5523" y="10967"/>
                  </a:lnTo>
                  <a:lnTo>
                    <a:pt x="5445" y="10697"/>
                  </a:lnTo>
                  <a:lnTo>
                    <a:pt x="5291" y="10504"/>
                  </a:lnTo>
                  <a:lnTo>
                    <a:pt x="5214" y="10426"/>
                  </a:lnTo>
                  <a:lnTo>
                    <a:pt x="5098" y="10349"/>
                  </a:lnTo>
                  <a:lnTo>
                    <a:pt x="4943" y="10311"/>
                  </a:lnTo>
                  <a:lnTo>
                    <a:pt x="4673" y="10311"/>
                  </a:lnTo>
                  <a:lnTo>
                    <a:pt x="4519" y="10349"/>
                  </a:lnTo>
                  <a:lnTo>
                    <a:pt x="4519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22"/>
                  </a:lnTo>
                  <a:lnTo>
                    <a:pt x="3553" y="9422"/>
                  </a:lnTo>
                  <a:lnTo>
                    <a:pt x="3399" y="9461"/>
                  </a:lnTo>
                  <a:lnTo>
                    <a:pt x="3244" y="9538"/>
                  </a:lnTo>
                  <a:lnTo>
                    <a:pt x="3128" y="9616"/>
                  </a:lnTo>
                  <a:lnTo>
                    <a:pt x="2974" y="9731"/>
                  </a:lnTo>
                  <a:lnTo>
                    <a:pt x="2974" y="9616"/>
                  </a:lnTo>
                  <a:lnTo>
                    <a:pt x="2897" y="9422"/>
                  </a:lnTo>
                  <a:lnTo>
                    <a:pt x="2742" y="9268"/>
                  </a:lnTo>
                  <a:lnTo>
                    <a:pt x="2588" y="9114"/>
                  </a:lnTo>
                  <a:lnTo>
                    <a:pt x="2433" y="9036"/>
                  </a:lnTo>
                  <a:lnTo>
                    <a:pt x="2202" y="8998"/>
                  </a:lnTo>
                  <a:lnTo>
                    <a:pt x="2009" y="8998"/>
                  </a:lnTo>
                  <a:lnTo>
                    <a:pt x="1815" y="9075"/>
                  </a:lnTo>
                  <a:lnTo>
                    <a:pt x="1661" y="9191"/>
                  </a:lnTo>
                  <a:lnTo>
                    <a:pt x="1545" y="9345"/>
                  </a:lnTo>
                  <a:lnTo>
                    <a:pt x="1429" y="9500"/>
                  </a:lnTo>
                  <a:lnTo>
                    <a:pt x="1352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889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48" y="10426"/>
                  </a:lnTo>
                  <a:lnTo>
                    <a:pt x="232" y="10581"/>
                  </a:lnTo>
                  <a:lnTo>
                    <a:pt x="78" y="10890"/>
                  </a:lnTo>
                  <a:lnTo>
                    <a:pt x="1" y="11199"/>
                  </a:lnTo>
                  <a:lnTo>
                    <a:pt x="1" y="11546"/>
                  </a:lnTo>
                  <a:lnTo>
                    <a:pt x="39" y="11894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8" y="12782"/>
                  </a:lnTo>
                  <a:lnTo>
                    <a:pt x="773" y="12898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13" y="13130"/>
                  </a:lnTo>
                  <a:lnTo>
                    <a:pt x="1700" y="13168"/>
                  </a:lnTo>
                  <a:lnTo>
                    <a:pt x="2086" y="13091"/>
                  </a:lnTo>
                  <a:lnTo>
                    <a:pt x="2472" y="12975"/>
                  </a:lnTo>
                  <a:lnTo>
                    <a:pt x="2781" y="12782"/>
                  </a:lnTo>
                  <a:lnTo>
                    <a:pt x="3090" y="12512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15" y="11932"/>
                  </a:lnTo>
                  <a:lnTo>
                    <a:pt x="3515" y="11817"/>
                  </a:lnTo>
                  <a:lnTo>
                    <a:pt x="3437" y="11739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8" y="12434"/>
                  </a:lnTo>
                  <a:lnTo>
                    <a:pt x="2317" y="12550"/>
                  </a:lnTo>
                  <a:lnTo>
                    <a:pt x="2009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20" y="12550"/>
                  </a:lnTo>
                  <a:lnTo>
                    <a:pt x="966" y="12434"/>
                  </a:lnTo>
                  <a:lnTo>
                    <a:pt x="812" y="12319"/>
                  </a:lnTo>
                  <a:lnTo>
                    <a:pt x="696" y="12203"/>
                  </a:lnTo>
                  <a:lnTo>
                    <a:pt x="580" y="12048"/>
                  </a:lnTo>
                  <a:lnTo>
                    <a:pt x="541" y="11855"/>
                  </a:lnTo>
                  <a:lnTo>
                    <a:pt x="503" y="11701"/>
                  </a:lnTo>
                  <a:lnTo>
                    <a:pt x="464" y="11546"/>
                  </a:lnTo>
                  <a:lnTo>
                    <a:pt x="464" y="11353"/>
                  </a:lnTo>
                  <a:lnTo>
                    <a:pt x="503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889" y="10620"/>
                  </a:lnTo>
                  <a:lnTo>
                    <a:pt x="1043" y="10504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00" y="10349"/>
                  </a:lnTo>
                  <a:lnTo>
                    <a:pt x="2279" y="10349"/>
                  </a:lnTo>
                  <a:lnTo>
                    <a:pt x="2588" y="10426"/>
                  </a:lnTo>
                  <a:lnTo>
                    <a:pt x="2858" y="10504"/>
                  </a:lnTo>
                  <a:lnTo>
                    <a:pt x="3128" y="10620"/>
                  </a:lnTo>
                  <a:lnTo>
                    <a:pt x="3630" y="10928"/>
                  </a:lnTo>
                  <a:lnTo>
                    <a:pt x="4132" y="11276"/>
                  </a:lnTo>
                  <a:lnTo>
                    <a:pt x="4634" y="11662"/>
                  </a:lnTo>
                  <a:lnTo>
                    <a:pt x="5523" y="12396"/>
                  </a:lnTo>
                  <a:lnTo>
                    <a:pt x="5870" y="12666"/>
                  </a:lnTo>
                  <a:lnTo>
                    <a:pt x="6256" y="12936"/>
                  </a:lnTo>
                  <a:lnTo>
                    <a:pt x="6681" y="13207"/>
                  </a:lnTo>
                  <a:lnTo>
                    <a:pt x="7106" y="13400"/>
                  </a:lnTo>
                  <a:lnTo>
                    <a:pt x="7530" y="13593"/>
                  </a:lnTo>
                  <a:lnTo>
                    <a:pt x="7994" y="13709"/>
                  </a:lnTo>
                  <a:lnTo>
                    <a:pt x="8419" y="13786"/>
                  </a:lnTo>
                  <a:lnTo>
                    <a:pt x="8921" y="13786"/>
                  </a:lnTo>
                  <a:lnTo>
                    <a:pt x="9345" y="13670"/>
                  </a:lnTo>
                  <a:lnTo>
                    <a:pt x="9693" y="13554"/>
                  </a:lnTo>
                  <a:lnTo>
                    <a:pt x="10040" y="13323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890" y="12473"/>
                  </a:lnTo>
                  <a:lnTo>
                    <a:pt x="11122" y="12087"/>
                  </a:lnTo>
                  <a:lnTo>
                    <a:pt x="11315" y="11739"/>
                  </a:lnTo>
                  <a:lnTo>
                    <a:pt x="11508" y="11199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075"/>
                  </a:lnTo>
                  <a:lnTo>
                    <a:pt x="12319" y="8573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45" y="7299"/>
                  </a:lnTo>
                  <a:lnTo>
                    <a:pt x="13632" y="6951"/>
                  </a:lnTo>
                  <a:lnTo>
                    <a:pt x="14018" y="6681"/>
                  </a:lnTo>
                  <a:lnTo>
                    <a:pt x="14443" y="6449"/>
                  </a:lnTo>
                  <a:lnTo>
                    <a:pt x="14867" y="6256"/>
                  </a:lnTo>
                  <a:lnTo>
                    <a:pt x="15331" y="6102"/>
                  </a:lnTo>
                  <a:lnTo>
                    <a:pt x="15794" y="5986"/>
                  </a:lnTo>
                  <a:lnTo>
                    <a:pt x="16296" y="5909"/>
                  </a:lnTo>
                  <a:lnTo>
                    <a:pt x="16875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08"/>
                  </a:lnTo>
                  <a:lnTo>
                    <a:pt x="21741" y="7723"/>
                  </a:lnTo>
                  <a:lnTo>
                    <a:pt x="22127" y="7762"/>
                  </a:lnTo>
                  <a:lnTo>
                    <a:pt x="22552" y="7723"/>
                  </a:lnTo>
                  <a:lnTo>
                    <a:pt x="22976" y="7646"/>
                  </a:lnTo>
                  <a:lnTo>
                    <a:pt x="23363" y="7492"/>
                  </a:lnTo>
                  <a:lnTo>
                    <a:pt x="23710" y="7260"/>
                  </a:lnTo>
                  <a:lnTo>
                    <a:pt x="24058" y="6990"/>
                  </a:lnTo>
                  <a:lnTo>
                    <a:pt x="24328" y="6642"/>
                  </a:lnTo>
                  <a:lnTo>
                    <a:pt x="24560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46" y="5059"/>
                  </a:lnTo>
                  <a:lnTo>
                    <a:pt x="24984" y="4634"/>
                  </a:lnTo>
                  <a:lnTo>
                    <a:pt x="24984" y="4171"/>
                  </a:lnTo>
                  <a:lnTo>
                    <a:pt x="24946" y="3707"/>
                  </a:lnTo>
                  <a:lnTo>
                    <a:pt x="24869" y="3283"/>
                  </a:lnTo>
                  <a:lnTo>
                    <a:pt x="24753" y="2819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45"/>
                  </a:lnTo>
                  <a:lnTo>
                    <a:pt x="24019" y="1159"/>
                  </a:lnTo>
                  <a:lnTo>
                    <a:pt x="23787" y="811"/>
                  </a:lnTo>
                  <a:lnTo>
                    <a:pt x="23942" y="348"/>
                  </a:lnTo>
                  <a:lnTo>
                    <a:pt x="23556" y="232"/>
                  </a:lnTo>
                  <a:lnTo>
                    <a:pt x="23170" y="78"/>
                  </a:lnTo>
                  <a:lnTo>
                    <a:pt x="23131" y="39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19"/>
            <p:cNvSpPr/>
            <p:nvPr/>
          </p:nvSpPr>
          <p:spPr>
            <a:xfrm>
              <a:off x="5955050" y="3275975"/>
              <a:ext cx="152550" cy="277075"/>
            </a:xfrm>
            <a:custGeom>
              <a:avLst/>
              <a:gdLst/>
              <a:ahLst/>
              <a:cxnLst/>
              <a:rect l="l" t="t" r="r" b="b"/>
              <a:pathLst>
                <a:path w="6102" h="11083" extrusionOk="0">
                  <a:moveTo>
                    <a:pt x="3553" y="0"/>
                  </a:moveTo>
                  <a:lnTo>
                    <a:pt x="3398" y="463"/>
                  </a:lnTo>
                  <a:lnTo>
                    <a:pt x="3746" y="656"/>
                  </a:lnTo>
                  <a:lnTo>
                    <a:pt x="4093" y="888"/>
                  </a:lnTo>
                  <a:lnTo>
                    <a:pt x="4364" y="1158"/>
                  </a:lnTo>
                  <a:lnTo>
                    <a:pt x="4634" y="1467"/>
                  </a:lnTo>
                  <a:lnTo>
                    <a:pt x="4866" y="1776"/>
                  </a:lnTo>
                  <a:lnTo>
                    <a:pt x="5059" y="2124"/>
                  </a:lnTo>
                  <a:lnTo>
                    <a:pt x="5213" y="2471"/>
                  </a:lnTo>
                  <a:lnTo>
                    <a:pt x="5368" y="2819"/>
                  </a:lnTo>
                  <a:lnTo>
                    <a:pt x="5445" y="3205"/>
                  </a:lnTo>
                  <a:lnTo>
                    <a:pt x="5522" y="3630"/>
                  </a:lnTo>
                  <a:lnTo>
                    <a:pt x="5561" y="4016"/>
                  </a:lnTo>
                  <a:lnTo>
                    <a:pt x="5561" y="4441"/>
                  </a:lnTo>
                  <a:lnTo>
                    <a:pt x="5561" y="4827"/>
                  </a:lnTo>
                  <a:lnTo>
                    <a:pt x="5522" y="5252"/>
                  </a:lnTo>
                  <a:lnTo>
                    <a:pt x="5406" y="5638"/>
                  </a:lnTo>
                  <a:lnTo>
                    <a:pt x="5290" y="6024"/>
                  </a:lnTo>
                  <a:lnTo>
                    <a:pt x="5136" y="6449"/>
                  </a:lnTo>
                  <a:lnTo>
                    <a:pt x="4943" y="6873"/>
                  </a:lnTo>
                  <a:lnTo>
                    <a:pt x="4711" y="7298"/>
                  </a:lnTo>
                  <a:lnTo>
                    <a:pt x="4480" y="7684"/>
                  </a:lnTo>
                  <a:lnTo>
                    <a:pt x="4209" y="8070"/>
                  </a:lnTo>
                  <a:lnTo>
                    <a:pt x="3900" y="8418"/>
                  </a:lnTo>
                  <a:lnTo>
                    <a:pt x="3591" y="8727"/>
                  </a:lnTo>
                  <a:lnTo>
                    <a:pt x="3244" y="9036"/>
                  </a:lnTo>
                  <a:lnTo>
                    <a:pt x="2896" y="9345"/>
                  </a:lnTo>
                  <a:lnTo>
                    <a:pt x="2549" y="9615"/>
                  </a:lnTo>
                  <a:lnTo>
                    <a:pt x="2124" y="9847"/>
                  </a:lnTo>
                  <a:lnTo>
                    <a:pt x="1738" y="10078"/>
                  </a:lnTo>
                  <a:lnTo>
                    <a:pt x="1313" y="10272"/>
                  </a:lnTo>
                  <a:lnTo>
                    <a:pt x="888" y="10426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7" y="11082"/>
                  </a:lnTo>
                  <a:lnTo>
                    <a:pt x="579" y="10967"/>
                  </a:lnTo>
                  <a:lnTo>
                    <a:pt x="1081" y="10851"/>
                  </a:lnTo>
                  <a:lnTo>
                    <a:pt x="1583" y="10696"/>
                  </a:lnTo>
                  <a:lnTo>
                    <a:pt x="2047" y="10465"/>
                  </a:lnTo>
                  <a:lnTo>
                    <a:pt x="2510" y="10233"/>
                  </a:lnTo>
                  <a:lnTo>
                    <a:pt x="2935" y="9963"/>
                  </a:lnTo>
                  <a:lnTo>
                    <a:pt x="3360" y="9654"/>
                  </a:lnTo>
                  <a:lnTo>
                    <a:pt x="3784" y="9306"/>
                  </a:lnTo>
                  <a:lnTo>
                    <a:pt x="4132" y="8959"/>
                  </a:lnTo>
                  <a:lnTo>
                    <a:pt x="4480" y="8572"/>
                  </a:lnTo>
                  <a:lnTo>
                    <a:pt x="4788" y="8148"/>
                  </a:lnTo>
                  <a:lnTo>
                    <a:pt x="5097" y="7723"/>
                  </a:lnTo>
                  <a:lnTo>
                    <a:pt x="5329" y="7260"/>
                  </a:lnTo>
                  <a:lnTo>
                    <a:pt x="5561" y="6796"/>
                  </a:lnTo>
                  <a:lnTo>
                    <a:pt x="5754" y="6294"/>
                  </a:lnTo>
                  <a:lnTo>
                    <a:pt x="5908" y="5792"/>
                  </a:lnTo>
                  <a:lnTo>
                    <a:pt x="5986" y="5367"/>
                  </a:lnTo>
                  <a:lnTo>
                    <a:pt x="6063" y="4943"/>
                  </a:lnTo>
                  <a:lnTo>
                    <a:pt x="6101" y="4518"/>
                  </a:lnTo>
                  <a:lnTo>
                    <a:pt x="6063" y="4093"/>
                  </a:lnTo>
                  <a:lnTo>
                    <a:pt x="6024" y="3668"/>
                  </a:lnTo>
                  <a:lnTo>
                    <a:pt x="5986" y="3244"/>
                  </a:lnTo>
                  <a:lnTo>
                    <a:pt x="5870" y="2858"/>
                  </a:lnTo>
                  <a:lnTo>
                    <a:pt x="5715" y="2433"/>
                  </a:lnTo>
                  <a:lnTo>
                    <a:pt x="5561" y="2047"/>
                  </a:lnTo>
                  <a:lnTo>
                    <a:pt x="5368" y="1699"/>
                  </a:lnTo>
                  <a:lnTo>
                    <a:pt x="5136" y="1352"/>
                  </a:lnTo>
                  <a:lnTo>
                    <a:pt x="4866" y="1043"/>
                  </a:lnTo>
                  <a:lnTo>
                    <a:pt x="4595" y="734"/>
                  </a:lnTo>
                  <a:lnTo>
                    <a:pt x="4286" y="463"/>
                  </a:lnTo>
                  <a:lnTo>
                    <a:pt x="3939" y="232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19"/>
            <p:cNvSpPr/>
            <p:nvPr/>
          </p:nvSpPr>
          <p:spPr>
            <a:xfrm>
              <a:off x="369400" y="3292375"/>
              <a:ext cx="35750" cy="31875"/>
            </a:xfrm>
            <a:custGeom>
              <a:avLst/>
              <a:gdLst/>
              <a:ahLst/>
              <a:cxnLst/>
              <a:rect l="l" t="t" r="r" b="b"/>
              <a:pathLst>
                <a:path w="1430" h="1275" extrusionOk="0">
                  <a:moveTo>
                    <a:pt x="618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1"/>
                  </a:lnTo>
                  <a:lnTo>
                    <a:pt x="39" y="464"/>
                  </a:lnTo>
                  <a:lnTo>
                    <a:pt x="1" y="657"/>
                  </a:lnTo>
                  <a:lnTo>
                    <a:pt x="39" y="850"/>
                  </a:lnTo>
                  <a:lnTo>
                    <a:pt x="116" y="1004"/>
                  </a:lnTo>
                  <a:lnTo>
                    <a:pt x="271" y="1159"/>
                  </a:lnTo>
                  <a:lnTo>
                    <a:pt x="425" y="1236"/>
                  </a:lnTo>
                  <a:lnTo>
                    <a:pt x="618" y="1275"/>
                  </a:lnTo>
                  <a:lnTo>
                    <a:pt x="812" y="1236"/>
                  </a:lnTo>
                  <a:lnTo>
                    <a:pt x="850" y="1198"/>
                  </a:lnTo>
                  <a:lnTo>
                    <a:pt x="889" y="1120"/>
                  </a:lnTo>
                  <a:lnTo>
                    <a:pt x="812" y="1043"/>
                  </a:lnTo>
                  <a:lnTo>
                    <a:pt x="734" y="1004"/>
                  </a:lnTo>
                  <a:lnTo>
                    <a:pt x="657" y="1004"/>
                  </a:lnTo>
                  <a:lnTo>
                    <a:pt x="541" y="966"/>
                  </a:lnTo>
                  <a:lnTo>
                    <a:pt x="464" y="889"/>
                  </a:lnTo>
                  <a:lnTo>
                    <a:pt x="425" y="811"/>
                  </a:lnTo>
                  <a:lnTo>
                    <a:pt x="387" y="696"/>
                  </a:lnTo>
                  <a:lnTo>
                    <a:pt x="425" y="618"/>
                  </a:lnTo>
                  <a:lnTo>
                    <a:pt x="464" y="502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812" y="387"/>
                  </a:lnTo>
                  <a:lnTo>
                    <a:pt x="927" y="464"/>
                  </a:lnTo>
                  <a:lnTo>
                    <a:pt x="1082" y="618"/>
                  </a:lnTo>
                  <a:lnTo>
                    <a:pt x="1198" y="657"/>
                  </a:lnTo>
                  <a:lnTo>
                    <a:pt x="1275" y="696"/>
                  </a:lnTo>
                  <a:lnTo>
                    <a:pt x="1352" y="696"/>
                  </a:lnTo>
                  <a:lnTo>
                    <a:pt x="1391" y="657"/>
                  </a:lnTo>
                  <a:lnTo>
                    <a:pt x="1429" y="541"/>
                  </a:lnTo>
                  <a:lnTo>
                    <a:pt x="1391" y="464"/>
                  </a:lnTo>
                  <a:lnTo>
                    <a:pt x="1352" y="348"/>
                  </a:lnTo>
                  <a:lnTo>
                    <a:pt x="1198" y="194"/>
                  </a:lnTo>
                  <a:lnTo>
                    <a:pt x="1005" y="78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19"/>
            <p:cNvSpPr/>
            <p:nvPr/>
          </p:nvSpPr>
          <p:spPr>
            <a:xfrm>
              <a:off x="6549700" y="3335825"/>
              <a:ext cx="85000" cy="94625"/>
            </a:xfrm>
            <a:custGeom>
              <a:avLst/>
              <a:gdLst/>
              <a:ahLst/>
              <a:cxnLst/>
              <a:rect l="l" t="t" r="r" b="b"/>
              <a:pathLst>
                <a:path w="3400" h="3785" extrusionOk="0">
                  <a:moveTo>
                    <a:pt x="78" y="0"/>
                  </a:moveTo>
                  <a:lnTo>
                    <a:pt x="1" y="77"/>
                  </a:lnTo>
                  <a:lnTo>
                    <a:pt x="1" y="116"/>
                  </a:lnTo>
                  <a:lnTo>
                    <a:pt x="349" y="888"/>
                  </a:lnTo>
                  <a:lnTo>
                    <a:pt x="812" y="1661"/>
                  </a:lnTo>
                  <a:lnTo>
                    <a:pt x="1275" y="2394"/>
                  </a:lnTo>
                  <a:lnTo>
                    <a:pt x="1739" y="3089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4"/>
                  </a:lnTo>
                  <a:lnTo>
                    <a:pt x="3013" y="3707"/>
                  </a:lnTo>
                  <a:lnTo>
                    <a:pt x="3206" y="3591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89"/>
                  </a:lnTo>
                  <a:lnTo>
                    <a:pt x="3399" y="2896"/>
                  </a:lnTo>
                  <a:lnTo>
                    <a:pt x="3360" y="2703"/>
                  </a:lnTo>
                  <a:lnTo>
                    <a:pt x="3283" y="2510"/>
                  </a:lnTo>
                  <a:lnTo>
                    <a:pt x="3129" y="2163"/>
                  </a:lnTo>
                  <a:lnTo>
                    <a:pt x="2936" y="2240"/>
                  </a:lnTo>
                  <a:lnTo>
                    <a:pt x="3052" y="2587"/>
                  </a:lnTo>
                  <a:lnTo>
                    <a:pt x="3090" y="2742"/>
                  </a:lnTo>
                  <a:lnTo>
                    <a:pt x="3129" y="2858"/>
                  </a:lnTo>
                  <a:lnTo>
                    <a:pt x="2897" y="3012"/>
                  </a:lnTo>
                  <a:lnTo>
                    <a:pt x="2665" y="3128"/>
                  </a:lnTo>
                  <a:lnTo>
                    <a:pt x="2511" y="3205"/>
                  </a:lnTo>
                  <a:lnTo>
                    <a:pt x="2318" y="3205"/>
                  </a:lnTo>
                  <a:lnTo>
                    <a:pt x="2202" y="3167"/>
                  </a:lnTo>
                  <a:lnTo>
                    <a:pt x="2048" y="3089"/>
                  </a:lnTo>
                  <a:lnTo>
                    <a:pt x="1932" y="2935"/>
                  </a:lnTo>
                  <a:lnTo>
                    <a:pt x="1855" y="2742"/>
                  </a:lnTo>
                  <a:lnTo>
                    <a:pt x="1700" y="2510"/>
                  </a:lnTo>
                  <a:lnTo>
                    <a:pt x="1082" y="1506"/>
                  </a:lnTo>
                  <a:lnTo>
                    <a:pt x="619" y="772"/>
                  </a:lnTo>
                  <a:lnTo>
                    <a:pt x="387" y="386"/>
                  </a:lnTo>
                  <a:lnTo>
                    <a:pt x="117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19"/>
            <p:cNvSpPr/>
            <p:nvPr/>
          </p:nvSpPr>
          <p:spPr>
            <a:xfrm>
              <a:off x="2268300" y="338120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70"/>
                  </a:lnTo>
                  <a:lnTo>
                    <a:pt x="1120" y="463"/>
                  </a:lnTo>
                  <a:lnTo>
                    <a:pt x="850" y="656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64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90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68"/>
                  </a:lnTo>
                  <a:lnTo>
                    <a:pt x="502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815"/>
                  </a:lnTo>
                  <a:lnTo>
                    <a:pt x="888" y="1583"/>
                  </a:lnTo>
                  <a:lnTo>
                    <a:pt x="1043" y="1352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92" y="656"/>
                  </a:lnTo>
                  <a:lnTo>
                    <a:pt x="2124" y="579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5"/>
                  </a:lnTo>
                  <a:lnTo>
                    <a:pt x="3514" y="1158"/>
                  </a:lnTo>
                  <a:lnTo>
                    <a:pt x="3591" y="1390"/>
                  </a:lnTo>
                  <a:lnTo>
                    <a:pt x="3668" y="1660"/>
                  </a:lnTo>
                  <a:lnTo>
                    <a:pt x="4132" y="1583"/>
                  </a:lnTo>
                  <a:lnTo>
                    <a:pt x="4016" y="1197"/>
                  </a:lnTo>
                  <a:lnTo>
                    <a:pt x="3823" y="811"/>
                  </a:lnTo>
                  <a:lnTo>
                    <a:pt x="3630" y="541"/>
                  </a:lnTo>
                  <a:lnTo>
                    <a:pt x="3398" y="270"/>
                  </a:lnTo>
                  <a:lnTo>
                    <a:pt x="3244" y="193"/>
                  </a:lnTo>
                  <a:lnTo>
                    <a:pt x="3089" y="116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19"/>
            <p:cNvSpPr/>
            <p:nvPr/>
          </p:nvSpPr>
          <p:spPr>
            <a:xfrm>
              <a:off x="2133125" y="3382150"/>
              <a:ext cx="437350" cy="302200"/>
            </a:xfrm>
            <a:custGeom>
              <a:avLst/>
              <a:gdLst/>
              <a:ahLst/>
              <a:cxnLst/>
              <a:rect l="l" t="t" r="r" b="b"/>
              <a:pathLst>
                <a:path w="17494" h="12088" extrusionOk="0">
                  <a:moveTo>
                    <a:pt x="12087" y="541"/>
                  </a:moveTo>
                  <a:lnTo>
                    <a:pt x="12203" y="580"/>
                  </a:lnTo>
                  <a:lnTo>
                    <a:pt x="12319" y="657"/>
                  </a:lnTo>
                  <a:lnTo>
                    <a:pt x="12628" y="889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93"/>
                  </a:lnTo>
                  <a:lnTo>
                    <a:pt x="13478" y="2279"/>
                  </a:lnTo>
                  <a:lnTo>
                    <a:pt x="13632" y="2665"/>
                  </a:lnTo>
                  <a:lnTo>
                    <a:pt x="13825" y="3476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511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3" y="1738"/>
                  </a:lnTo>
                  <a:lnTo>
                    <a:pt x="11508" y="1429"/>
                  </a:lnTo>
                  <a:lnTo>
                    <a:pt x="11431" y="1082"/>
                  </a:lnTo>
                  <a:lnTo>
                    <a:pt x="11663" y="734"/>
                  </a:lnTo>
                  <a:lnTo>
                    <a:pt x="11779" y="618"/>
                  </a:lnTo>
                  <a:lnTo>
                    <a:pt x="11856" y="541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90" y="1738"/>
                  </a:lnTo>
                  <a:lnTo>
                    <a:pt x="16567" y="1854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704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6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700"/>
                  </a:lnTo>
                  <a:lnTo>
                    <a:pt x="16103" y="1622"/>
                  </a:lnTo>
                  <a:close/>
                  <a:moveTo>
                    <a:pt x="13864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52"/>
                  </a:lnTo>
                  <a:lnTo>
                    <a:pt x="12667" y="5484"/>
                  </a:lnTo>
                  <a:lnTo>
                    <a:pt x="12165" y="5793"/>
                  </a:lnTo>
                  <a:lnTo>
                    <a:pt x="11894" y="5909"/>
                  </a:lnTo>
                  <a:lnTo>
                    <a:pt x="11624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8" y="5291"/>
                  </a:lnTo>
                  <a:lnTo>
                    <a:pt x="11122" y="5098"/>
                  </a:lnTo>
                  <a:lnTo>
                    <a:pt x="11277" y="4982"/>
                  </a:lnTo>
                  <a:lnTo>
                    <a:pt x="11547" y="4750"/>
                  </a:lnTo>
                  <a:lnTo>
                    <a:pt x="11817" y="4673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2" y="5407"/>
                  </a:lnTo>
                  <a:lnTo>
                    <a:pt x="16412" y="5677"/>
                  </a:lnTo>
                  <a:lnTo>
                    <a:pt x="16644" y="6025"/>
                  </a:lnTo>
                  <a:lnTo>
                    <a:pt x="16876" y="6333"/>
                  </a:lnTo>
                  <a:lnTo>
                    <a:pt x="16992" y="6681"/>
                  </a:lnTo>
                  <a:lnTo>
                    <a:pt x="16992" y="6835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374" y="7337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835"/>
                  </a:lnTo>
                  <a:lnTo>
                    <a:pt x="15370" y="6565"/>
                  </a:lnTo>
                  <a:lnTo>
                    <a:pt x="15061" y="6179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78"/>
                  </a:lnTo>
                  <a:lnTo>
                    <a:pt x="11470" y="116"/>
                  </a:lnTo>
                  <a:lnTo>
                    <a:pt x="11354" y="232"/>
                  </a:lnTo>
                  <a:lnTo>
                    <a:pt x="11161" y="425"/>
                  </a:lnTo>
                  <a:lnTo>
                    <a:pt x="11006" y="618"/>
                  </a:lnTo>
                  <a:lnTo>
                    <a:pt x="10929" y="812"/>
                  </a:lnTo>
                  <a:lnTo>
                    <a:pt x="10929" y="1043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700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2" y="2742"/>
                  </a:lnTo>
                  <a:lnTo>
                    <a:pt x="12396" y="3090"/>
                  </a:lnTo>
                  <a:lnTo>
                    <a:pt x="12860" y="3437"/>
                  </a:lnTo>
                  <a:lnTo>
                    <a:pt x="12860" y="3437"/>
                  </a:lnTo>
                  <a:lnTo>
                    <a:pt x="12049" y="3322"/>
                  </a:lnTo>
                  <a:lnTo>
                    <a:pt x="11199" y="3283"/>
                  </a:lnTo>
                  <a:lnTo>
                    <a:pt x="10388" y="3360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45"/>
                  </a:lnTo>
                  <a:lnTo>
                    <a:pt x="9075" y="1622"/>
                  </a:lnTo>
                  <a:lnTo>
                    <a:pt x="9153" y="2124"/>
                  </a:lnTo>
                  <a:lnTo>
                    <a:pt x="9153" y="2626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630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50"/>
                  </a:lnTo>
                  <a:lnTo>
                    <a:pt x="5832" y="5252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51"/>
                  </a:lnTo>
                  <a:lnTo>
                    <a:pt x="3090" y="7724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56"/>
                  </a:lnTo>
                  <a:lnTo>
                    <a:pt x="542" y="10967"/>
                  </a:lnTo>
                  <a:lnTo>
                    <a:pt x="1" y="11817"/>
                  </a:lnTo>
                  <a:lnTo>
                    <a:pt x="349" y="12087"/>
                  </a:lnTo>
                  <a:lnTo>
                    <a:pt x="1546" y="10542"/>
                  </a:lnTo>
                  <a:lnTo>
                    <a:pt x="2743" y="8998"/>
                  </a:lnTo>
                  <a:lnTo>
                    <a:pt x="3360" y="8226"/>
                  </a:lnTo>
                  <a:lnTo>
                    <a:pt x="4017" y="7531"/>
                  </a:lnTo>
                  <a:lnTo>
                    <a:pt x="4712" y="6835"/>
                  </a:lnTo>
                  <a:lnTo>
                    <a:pt x="5484" y="6179"/>
                  </a:lnTo>
                  <a:lnTo>
                    <a:pt x="6257" y="5600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8" y="4441"/>
                  </a:lnTo>
                  <a:lnTo>
                    <a:pt x="8921" y="4287"/>
                  </a:lnTo>
                  <a:lnTo>
                    <a:pt x="9423" y="4132"/>
                  </a:lnTo>
                  <a:lnTo>
                    <a:pt x="9886" y="4017"/>
                  </a:lnTo>
                  <a:lnTo>
                    <a:pt x="10388" y="3939"/>
                  </a:lnTo>
                  <a:lnTo>
                    <a:pt x="10852" y="3862"/>
                  </a:lnTo>
                  <a:lnTo>
                    <a:pt x="11354" y="3823"/>
                  </a:lnTo>
                  <a:lnTo>
                    <a:pt x="11856" y="3823"/>
                  </a:lnTo>
                  <a:lnTo>
                    <a:pt x="12358" y="3862"/>
                  </a:lnTo>
                  <a:lnTo>
                    <a:pt x="12860" y="3939"/>
                  </a:lnTo>
                  <a:lnTo>
                    <a:pt x="12358" y="4017"/>
                  </a:lnTo>
                  <a:lnTo>
                    <a:pt x="11856" y="4132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712"/>
                  </a:lnTo>
                  <a:lnTo>
                    <a:pt x="10697" y="4866"/>
                  </a:lnTo>
                  <a:lnTo>
                    <a:pt x="10543" y="5098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86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3"/>
                  </a:lnTo>
                  <a:lnTo>
                    <a:pt x="11006" y="6449"/>
                  </a:lnTo>
                  <a:lnTo>
                    <a:pt x="11585" y="6449"/>
                  </a:lnTo>
                  <a:lnTo>
                    <a:pt x="11894" y="6372"/>
                  </a:lnTo>
                  <a:lnTo>
                    <a:pt x="12165" y="6295"/>
                  </a:lnTo>
                  <a:lnTo>
                    <a:pt x="12628" y="6063"/>
                  </a:lnTo>
                  <a:lnTo>
                    <a:pt x="13053" y="5831"/>
                  </a:lnTo>
                  <a:lnTo>
                    <a:pt x="13439" y="5523"/>
                  </a:lnTo>
                  <a:lnTo>
                    <a:pt x="13400" y="5561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47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876" y="7878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6"/>
                  </a:lnTo>
                  <a:lnTo>
                    <a:pt x="17378" y="7531"/>
                  </a:lnTo>
                  <a:lnTo>
                    <a:pt x="17416" y="7415"/>
                  </a:lnTo>
                  <a:lnTo>
                    <a:pt x="17455" y="7260"/>
                  </a:lnTo>
                  <a:lnTo>
                    <a:pt x="17494" y="6951"/>
                  </a:lnTo>
                  <a:lnTo>
                    <a:pt x="17416" y="6642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827"/>
                  </a:lnTo>
                  <a:lnTo>
                    <a:pt x="16026" y="4634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39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90"/>
                  </a:lnTo>
                  <a:lnTo>
                    <a:pt x="16914" y="2897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6" y="2202"/>
                  </a:lnTo>
                  <a:lnTo>
                    <a:pt x="17107" y="1931"/>
                  </a:lnTo>
                  <a:lnTo>
                    <a:pt x="17069" y="1700"/>
                  </a:lnTo>
                  <a:lnTo>
                    <a:pt x="16914" y="1507"/>
                  </a:lnTo>
                  <a:lnTo>
                    <a:pt x="16760" y="1352"/>
                  </a:lnTo>
                  <a:lnTo>
                    <a:pt x="16567" y="1236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75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80" y="2472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89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55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19"/>
            <p:cNvSpPr/>
            <p:nvPr/>
          </p:nvSpPr>
          <p:spPr>
            <a:xfrm>
              <a:off x="2737450" y="3395675"/>
              <a:ext cx="459550" cy="296375"/>
            </a:xfrm>
            <a:custGeom>
              <a:avLst/>
              <a:gdLst/>
              <a:ahLst/>
              <a:cxnLst/>
              <a:rect l="l" t="t" r="r" b="b"/>
              <a:pathLst>
                <a:path w="18382" h="11855" extrusionOk="0">
                  <a:moveTo>
                    <a:pt x="17648" y="2935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8"/>
                  </a:lnTo>
                  <a:lnTo>
                    <a:pt x="17880" y="3321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39"/>
                  </a:lnTo>
                  <a:lnTo>
                    <a:pt x="17648" y="4132"/>
                  </a:lnTo>
                  <a:lnTo>
                    <a:pt x="17300" y="4402"/>
                  </a:lnTo>
                  <a:lnTo>
                    <a:pt x="17030" y="4595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3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4"/>
                  </a:lnTo>
                  <a:lnTo>
                    <a:pt x="16528" y="3514"/>
                  </a:lnTo>
                  <a:lnTo>
                    <a:pt x="16721" y="3282"/>
                  </a:lnTo>
                  <a:lnTo>
                    <a:pt x="16953" y="3128"/>
                  </a:lnTo>
                  <a:lnTo>
                    <a:pt x="17223" y="2974"/>
                  </a:lnTo>
                  <a:lnTo>
                    <a:pt x="17493" y="2935"/>
                  </a:lnTo>
                  <a:close/>
                  <a:moveTo>
                    <a:pt x="14211" y="4866"/>
                  </a:moveTo>
                  <a:lnTo>
                    <a:pt x="14481" y="4904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29"/>
                  </a:lnTo>
                  <a:lnTo>
                    <a:pt x="14752" y="5522"/>
                  </a:lnTo>
                  <a:lnTo>
                    <a:pt x="14288" y="5677"/>
                  </a:lnTo>
                  <a:lnTo>
                    <a:pt x="14018" y="5715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599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6"/>
                  </a:lnTo>
                  <a:lnTo>
                    <a:pt x="13169" y="5020"/>
                  </a:lnTo>
                  <a:lnTo>
                    <a:pt x="13323" y="4943"/>
                  </a:lnTo>
                  <a:lnTo>
                    <a:pt x="13555" y="4904"/>
                  </a:lnTo>
                  <a:lnTo>
                    <a:pt x="13864" y="4866"/>
                  </a:lnTo>
                  <a:close/>
                  <a:moveTo>
                    <a:pt x="15756" y="5522"/>
                  </a:moveTo>
                  <a:lnTo>
                    <a:pt x="16374" y="5831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3"/>
                  </a:lnTo>
                  <a:lnTo>
                    <a:pt x="17571" y="6912"/>
                  </a:lnTo>
                  <a:lnTo>
                    <a:pt x="17609" y="7067"/>
                  </a:lnTo>
                  <a:lnTo>
                    <a:pt x="17609" y="7221"/>
                  </a:lnTo>
                  <a:lnTo>
                    <a:pt x="17609" y="7453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3"/>
                  </a:lnTo>
                  <a:lnTo>
                    <a:pt x="17146" y="7723"/>
                  </a:lnTo>
                  <a:lnTo>
                    <a:pt x="16953" y="7685"/>
                  </a:lnTo>
                  <a:lnTo>
                    <a:pt x="16798" y="7607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6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1"/>
                  </a:lnTo>
                  <a:lnTo>
                    <a:pt x="15756" y="5522"/>
                  </a:lnTo>
                  <a:close/>
                  <a:moveTo>
                    <a:pt x="4944" y="464"/>
                  </a:moveTo>
                  <a:lnTo>
                    <a:pt x="5561" y="502"/>
                  </a:lnTo>
                  <a:lnTo>
                    <a:pt x="6141" y="657"/>
                  </a:lnTo>
                  <a:lnTo>
                    <a:pt x="6681" y="888"/>
                  </a:lnTo>
                  <a:lnTo>
                    <a:pt x="7222" y="1197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4"/>
                  </a:lnTo>
                  <a:lnTo>
                    <a:pt x="8766" y="2781"/>
                  </a:lnTo>
                  <a:lnTo>
                    <a:pt x="9037" y="3205"/>
                  </a:lnTo>
                  <a:lnTo>
                    <a:pt x="9268" y="3669"/>
                  </a:lnTo>
                  <a:lnTo>
                    <a:pt x="9693" y="4595"/>
                  </a:lnTo>
                  <a:lnTo>
                    <a:pt x="10079" y="5522"/>
                  </a:lnTo>
                  <a:lnTo>
                    <a:pt x="10272" y="5908"/>
                  </a:lnTo>
                  <a:lnTo>
                    <a:pt x="10504" y="6294"/>
                  </a:lnTo>
                  <a:lnTo>
                    <a:pt x="10736" y="6642"/>
                  </a:lnTo>
                  <a:lnTo>
                    <a:pt x="11006" y="6912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0"/>
                  </a:lnTo>
                  <a:lnTo>
                    <a:pt x="13207" y="7492"/>
                  </a:lnTo>
                  <a:lnTo>
                    <a:pt x="13516" y="7414"/>
                  </a:lnTo>
                  <a:lnTo>
                    <a:pt x="13825" y="7260"/>
                  </a:lnTo>
                  <a:lnTo>
                    <a:pt x="14095" y="7105"/>
                  </a:lnTo>
                  <a:lnTo>
                    <a:pt x="14366" y="6951"/>
                  </a:lnTo>
                  <a:lnTo>
                    <a:pt x="14597" y="6719"/>
                  </a:lnTo>
                  <a:lnTo>
                    <a:pt x="14829" y="6488"/>
                  </a:lnTo>
                  <a:lnTo>
                    <a:pt x="14404" y="7221"/>
                  </a:lnTo>
                  <a:lnTo>
                    <a:pt x="13941" y="7878"/>
                  </a:lnTo>
                  <a:lnTo>
                    <a:pt x="13439" y="8534"/>
                  </a:lnTo>
                  <a:lnTo>
                    <a:pt x="12860" y="9113"/>
                  </a:lnTo>
                  <a:lnTo>
                    <a:pt x="12242" y="9615"/>
                  </a:lnTo>
                  <a:lnTo>
                    <a:pt x="11547" y="10079"/>
                  </a:lnTo>
                  <a:lnTo>
                    <a:pt x="10813" y="10503"/>
                  </a:lnTo>
                  <a:lnTo>
                    <a:pt x="10041" y="10812"/>
                  </a:lnTo>
                  <a:lnTo>
                    <a:pt x="9462" y="11005"/>
                  </a:lnTo>
                  <a:lnTo>
                    <a:pt x="8882" y="11160"/>
                  </a:lnTo>
                  <a:lnTo>
                    <a:pt x="8303" y="11276"/>
                  </a:lnTo>
                  <a:lnTo>
                    <a:pt x="7724" y="11314"/>
                  </a:lnTo>
                  <a:lnTo>
                    <a:pt x="7145" y="11353"/>
                  </a:lnTo>
                  <a:lnTo>
                    <a:pt x="6604" y="11314"/>
                  </a:lnTo>
                  <a:lnTo>
                    <a:pt x="6025" y="11237"/>
                  </a:lnTo>
                  <a:lnTo>
                    <a:pt x="5484" y="11121"/>
                  </a:lnTo>
                  <a:lnTo>
                    <a:pt x="4944" y="10967"/>
                  </a:lnTo>
                  <a:lnTo>
                    <a:pt x="4442" y="10735"/>
                  </a:lnTo>
                  <a:lnTo>
                    <a:pt x="3940" y="10503"/>
                  </a:lnTo>
                  <a:lnTo>
                    <a:pt x="3476" y="10195"/>
                  </a:lnTo>
                  <a:lnTo>
                    <a:pt x="3013" y="9847"/>
                  </a:lnTo>
                  <a:lnTo>
                    <a:pt x="2549" y="9461"/>
                  </a:lnTo>
                  <a:lnTo>
                    <a:pt x="2163" y="9036"/>
                  </a:lnTo>
                  <a:lnTo>
                    <a:pt x="1777" y="8573"/>
                  </a:lnTo>
                  <a:lnTo>
                    <a:pt x="1430" y="8032"/>
                  </a:lnTo>
                  <a:lnTo>
                    <a:pt x="1121" y="7492"/>
                  </a:lnTo>
                  <a:lnTo>
                    <a:pt x="850" y="6912"/>
                  </a:lnTo>
                  <a:lnTo>
                    <a:pt x="657" y="6333"/>
                  </a:lnTo>
                  <a:lnTo>
                    <a:pt x="503" y="5754"/>
                  </a:lnTo>
                  <a:lnTo>
                    <a:pt x="426" y="5136"/>
                  </a:lnTo>
                  <a:lnTo>
                    <a:pt x="426" y="4518"/>
                  </a:lnTo>
                  <a:lnTo>
                    <a:pt x="503" y="3862"/>
                  </a:lnTo>
                  <a:lnTo>
                    <a:pt x="696" y="3282"/>
                  </a:lnTo>
                  <a:lnTo>
                    <a:pt x="928" y="2742"/>
                  </a:lnTo>
                  <a:lnTo>
                    <a:pt x="1275" y="2240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79"/>
                  </a:lnTo>
                  <a:lnTo>
                    <a:pt x="4326" y="464"/>
                  </a:lnTo>
                  <a:close/>
                  <a:moveTo>
                    <a:pt x="4519" y="0"/>
                  </a:moveTo>
                  <a:lnTo>
                    <a:pt x="4249" y="39"/>
                  </a:lnTo>
                  <a:lnTo>
                    <a:pt x="3901" y="77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5"/>
                  </a:lnTo>
                  <a:lnTo>
                    <a:pt x="2472" y="579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3"/>
                  </a:lnTo>
                  <a:lnTo>
                    <a:pt x="1082" y="1699"/>
                  </a:lnTo>
                  <a:lnTo>
                    <a:pt x="773" y="2163"/>
                  </a:lnTo>
                  <a:lnTo>
                    <a:pt x="503" y="2626"/>
                  </a:lnTo>
                  <a:lnTo>
                    <a:pt x="310" y="3089"/>
                  </a:lnTo>
                  <a:lnTo>
                    <a:pt x="155" y="3591"/>
                  </a:lnTo>
                  <a:lnTo>
                    <a:pt x="40" y="4093"/>
                  </a:lnTo>
                  <a:lnTo>
                    <a:pt x="1" y="4595"/>
                  </a:lnTo>
                  <a:lnTo>
                    <a:pt x="1" y="5136"/>
                  </a:lnTo>
                  <a:lnTo>
                    <a:pt x="78" y="5638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8"/>
                  </a:lnTo>
                  <a:lnTo>
                    <a:pt x="1237" y="8611"/>
                  </a:lnTo>
                  <a:lnTo>
                    <a:pt x="1545" y="9036"/>
                  </a:lnTo>
                  <a:lnTo>
                    <a:pt x="2009" y="9577"/>
                  </a:lnTo>
                  <a:lnTo>
                    <a:pt x="2472" y="10040"/>
                  </a:lnTo>
                  <a:lnTo>
                    <a:pt x="2974" y="10426"/>
                  </a:lnTo>
                  <a:lnTo>
                    <a:pt x="3476" y="10812"/>
                  </a:lnTo>
                  <a:lnTo>
                    <a:pt x="4055" y="11083"/>
                  </a:lnTo>
                  <a:lnTo>
                    <a:pt x="4596" y="11353"/>
                  </a:lnTo>
                  <a:lnTo>
                    <a:pt x="5214" y="11546"/>
                  </a:lnTo>
                  <a:lnTo>
                    <a:pt x="5832" y="11701"/>
                  </a:lnTo>
                  <a:lnTo>
                    <a:pt x="5870" y="11855"/>
                  </a:lnTo>
                  <a:lnTo>
                    <a:pt x="6218" y="11778"/>
                  </a:lnTo>
                  <a:lnTo>
                    <a:pt x="7029" y="11816"/>
                  </a:lnTo>
                  <a:lnTo>
                    <a:pt x="7840" y="11816"/>
                  </a:lnTo>
                  <a:lnTo>
                    <a:pt x="8689" y="11701"/>
                  </a:lnTo>
                  <a:lnTo>
                    <a:pt x="9539" y="11507"/>
                  </a:lnTo>
                  <a:lnTo>
                    <a:pt x="10272" y="11237"/>
                  </a:lnTo>
                  <a:lnTo>
                    <a:pt x="11006" y="10928"/>
                  </a:lnTo>
                  <a:lnTo>
                    <a:pt x="11315" y="10812"/>
                  </a:lnTo>
                  <a:lnTo>
                    <a:pt x="11315" y="10774"/>
                  </a:lnTo>
                  <a:lnTo>
                    <a:pt x="12049" y="10349"/>
                  </a:lnTo>
                  <a:lnTo>
                    <a:pt x="12705" y="9847"/>
                  </a:lnTo>
                  <a:lnTo>
                    <a:pt x="13362" y="9306"/>
                  </a:lnTo>
                  <a:lnTo>
                    <a:pt x="13941" y="8689"/>
                  </a:lnTo>
                  <a:lnTo>
                    <a:pt x="14481" y="8032"/>
                  </a:lnTo>
                  <a:lnTo>
                    <a:pt x="14713" y="7685"/>
                  </a:lnTo>
                  <a:lnTo>
                    <a:pt x="14906" y="7298"/>
                  </a:lnTo>
                  <a:lnTo>
                    <a:pt x="15099" y="6951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19"/>
                  </a:lnTo>
                  <a:lnTo>
                    <a:pt x="15987" y="7144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6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2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3"/>
                  </a:lnTo>
                  <a:lnTo>
                    <a:pt x="18034" y="7260"/>
                  </a:lnTo>
                  <a:lnTo>
                    <a:pt x="17995" y="7028"/>
                  </a:lnTo>
                  <a:lnTo>
                    <a:pt x="17918" y="6835"/>
                  </a:lnTo>
                  <a:lnTo>
                    <a:pt x="17841" y="6642"/>
                  </a:lnTo>
                  <a:lnTo>
                    <a:pt x="17725" y="6449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5"/>
                  </a:lnTo>
                  <a:lnTo>
                    <a:pt x="16567" y="5445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1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3"/>
                  </a:lnTo>
                  <a:lnTo>
                    <a:pt x="18343" y="3553"/>
                  </a:lnTo>
                  <a:lnTo>
                    <a:pt x="18382" y="3321"/>
                  </a:lnTo>
                  <a:lnTo>
                    <a:pt x="18343" y="3089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3"/>
                  </a:lnTo>
                  <a:lnTo>
                    <a:pt x="17841" y="2587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7"/>
                  </a:lnTo>
                  <a:lnTo>
                    <a:pt x="16953" y="2703"/>
                  </a:lnTo>
                  <a:lnTo>
                    <a:pt x="16760" y="2781"/>
                  </a:lnTo>
                  <a:lnTo>
                    <a:pt x="16567" y="2935"/>
                  </a:lnTo>
                  <a:lnTo>
                    <a:pt x="16412" y="3089"/>
                  </a:lnTo>
                  <a:lnTo>
                    <a:pt x="16258" y="3282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0"/>
                  </a:lnTo>
                  <a:lnTo>
                    <a:pt x="15524" y="5020"/>
                  </a:lnTo>
                  <a:lnTo>
                    <a:pt x="15099" y="4788"/>
                  </a:lnTo>
                  <a:lnTo>
                    <a:pt x="14675" y="4634"/>
                  </a:lnTo>
                  <a:lnTo>
                    <a:pt x="14211" y="4518"/>
                  </a:lnTo>
                  <a:lnTo>
                    <a:pt x="13748" y="4518"/>
                  </a:lnTo>
                  <a:lnTo>
                    <a:pt x="13362" y="4595"/>
                  </a:lnTo>
                  <a:lnTo>
                    <a:pt x="13169" y="4634"/>
                  </a:lnTo>
                  <a:lnTo>
                    <a:pt x="12975" y="4711"/>
                  </a:lnTo>
                  <a:lnTo>
                    <a:pt x="12782" y="4788"/>
                  </a:lnTo>
                  <a:lnTo>
                    <a:pt x="12628" y="4943"/>
                  </a:lnTo>
                  <a:lnTo>
                    <a:pt x="12512" y="5097"/>
                  </a:lnTo>
                  <a:lnTo>
                    <a:pt x="12435" y="5252"/>
                  </a:lnTo>
                  <a:lnTo>
                    <a:pt x="12396" y="5445"/>
                  </a:lnTo>
                  <a:lnTo>
                    <a:pt x="12473" y="5638"/>
                  </a:lnTo>
                  <a:lnTo>
                    <a:pt x="12551" y="5792"/>
                  </a:lnTo>
                  <a:lnTo>
                    <a:pt x="12705" y="5908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0"/>
                  </a:lnTo>
                  <a:lnTo>
                    <a:pt x="13786" y="6140"/>
                  </a:lnTo>
                  <a:lnTo>
                    <a:pt x="14134" y="6101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19"/>
                  </a:lnTo>
                  <a:lnTo>
                    <a:pt x="13671" y="6835"/>
                  </a:lnTo>
                  <a:lnTo>
                    <a:pt x="13439" y="6951"/>
                  </a:lnTo>
                  <a:lnTo>
                    <a:pt x="13207" y="7028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0"/>
                  </a:lnTo>
                  <a:lnTo>
                    <a:pt x="10968" y="6140"/>
                  </a:lnTo>
                  <a:lnTo>
                    <a:pt x="10774" y="5792"/>
                  </a:lnTo>
                  <a:lnTo>
                    <a:pt x="10504" y="5329"/>
                  </a:lnTo>
                  <a:lnTo>
                    <a:pt x="10311" y="4827"/>
                  </a:lnTo>
                  <a:lnTo>
                    <a:pt x="9886" y="3862"/>
                  </a:lnTo>
                  <a:lnTo>
                    <a:pt x="9655" y="3398"/>
                  </a:lnTo>
                  <a:lnTo>
                    <a:pt x="9423" y="2935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1"/>
                  </a:lnTo>
                  <a:lnTo>
                    <a:pt x="6874" y="502"/>
                  </a:lnTo>
                  <a:lnTo>
                    <a:pt x="6295" y="271"/>
                  </a:lnTo>
                  <a:lnTo>
                    <a:pt x="5716" y="116"/>
                  </a:lnTo>
                  <a:lnTo>
                    <a:pt x="5137" y="39"/>
                  </a:lnTo>
                  <a:lnTo>
                    <a:pt x="451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19"/>
            <p:cNvSpPr/>
            <p:nvPr/>
          </p:nvSpPr>
          <p:spPr>
            <a:xfrm>
              <a:off x="2769325" y="3423675"/>
              <a:ext cx="144825" cy="164125"/>
            </a:xfrm>
            <a:custGeom>
              <a:avLst/>
              <a:gdLst/>
              <a:ahLst/>
              <a:cxnLst/>
              <a:rect l="l" t="t" r="r" b="b"/>
              <a:pathLst>
                <a:path w="5793" h="6565" extrusionOk="0">
                  <a:moveTo>
                    <a:pt x="2858" y="463"/>
                  </a:moveTo>
                  <a:lnTo>
                    <a:pt x="3360" y="618"/>
                  </a:lnTo>
                  <a:lnTo>
                    <a:pt x="3823" y="811"/>
                  </a:lnTo>
                  <a:lnTo>
                    <a:pt x="4248" y="1081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8"/>
                  </a:lnTo>
                  <a:lnTo>
                    <a:pt x="5252" y="2510"/>
                  </a:lnTo>
                  <a:lnTo>
                    <a:pt x="5290" y="2780"/>
                  </a:lnTo>
                  <a:lnTo>
                    <a:pt x="5329" y="3051"/>
                  </a:lnTo>
                  <a:lnTo>
                    <a:pt x="5329" y="3321"/>
                  </a:lnTo>
                  <a:lnTo>
                    <a:pt x="5290" y="3784"/>
                  </a:lnTo>
                  <a:lnTo>
                    <a:pt x="5175" y="4248"/>
                  </a:lnTo>
                  <a:lnTo>
                    <a:pt x="4981" y="4711"/>
                  </a:lnTo>
                  <a:lnTo>
                    <a:pt x="4711" y="5097"/>
                  </a:lnTo>
                  <a:lnTo>
                    <a:pt x="4364" y="5445"/>
                  </a:lnTo>
                  <a:lnTo>
                    <a:pt x="4016" y="5715"/>
                  </a:lnTo>
                  <a:lnTo>
                    <a:pt x="3784" y="5831"/>
                  </a:lnTo>
                  <a:lnTo>
                    <a:pt x="3553" y="5947"/>
                  </a:lnTo>
                  <a:lnTo>
                    <a:pt x="3321" y="6024"/>
                  </a:lnTo>
                  <a:lnTo>
                    <a:pt x="3089" y="6063"/>
                  </a:lnTo>
                  <a:lnTo>
                    <a:pt x="2780" y="6101"/>
                  </a:lnTo>
                  <a:lnTo>
                    <a:pt x="2510" y="6101"/>
                  </a:lnTo>
                  <a:lnTo>
                    <a:pt x="2201" y="6063"/>
                  </a:lnTo>
                  <a:lnTo>
                    <a:pt x="1970" y="5985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599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0"/>
                  </a:lnTo>
                  <a:lnTo>
                    <a:pt x="734" y="4788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4"/>
                  </a:lnTo>
                  <a:lnTo>
                    <a:pt x="464" y="2973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699"/>
                  </a:lnTo>
                  <a:lnTo>
                    <a:pt x="966" y="1506"/>
                  </a:lnTo>
                  <a:lnTo>
                    <a:pt x="1120" y="1274"/>
                  </a:lnTo>
                  <a:lnTo>
                    <a:pt x="1313" y="1120"/>
                  </a:lnTo>
                  <a:lnTo>
                    <a:pt x="1506" y="927"/>
                  </a:lnTo>
                  <a:lnTo>
                    <a:pt x="1738" y="811"/>
                  </a:lnTo>
                  <a:lnTo>
                    <a:pt x="1970" y="695"/>
                  </a:lnTo>
                  <a:lnTo>
                    <a:pt x="2201" y="579"/>
                  </a:lnTo>
                  <a:lnTo>
                    <a:pt x="2472" y="541"/>
                  </a:lnTo>
                  <a:lnTo>
                    <a:pt x="2780" y="502"/>
                  </a:lnTo>
                  <a:lnTo>
                    <a:pt x="2819" y="502"/>
                  </a:lnTo>
                  <a:lnTo>
                    <a:pt x="2858" y="463"/>
                  </a:lnTo>
                  <a:close/>
                  <a:moveTo>
                    <a:pt x="2665" y="0"/>
                  </a:moveTo>
                  <a:lnTo>
                    <a:pt x="2587" y="39"/>
                  </a:lnTo>
                  <a:lnTo>
                    <a:pt x="2510" y="77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0"/>
                  </a:lnTo>
                  <a:lnTo>
                    <a:pt x="1854" y="309"/>
                  </a:lnTo>
                  <a:lnTo>
                    <a:pt x="1622" y="386"/>
                  </a:lnTo>
                  <a:lnTo>
                    <a:pt x="1390" y="502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6"/>
                  </a:lnTo>
                  <a:lnTo>
                    <a:pt x="348" y="1738"/>
                  </a:lnTo>
                  <a:lnTo>
                    <a:pt x="155" y="2278"/>
                  </a:lnTo>
                  <a:lnTo>
                    <a:pt x="39" y="2858"/>
                  </a:lnTo>
                  <a:lnTo>
                    <a:pt x="0" y="3398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2"/>
                  </a:lnTo>
                  <a:lnTo>
                    <a:pt x="309" y="4943"/>
                  </a:lnTo>
                  <a:lnTo>
                    <a:pt x="425" y="5213"/>
                  </a:lnTo>
                  <a:lnTo>
                    <a:pt x="579" y="5445"/>
                  </a:lnTo>
                  <a:lnTo>
                    <a:pt x="734" y="5676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7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6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6"/>
                  </a:lnTo>
                  <a:lnTo>
                    <a:pt x="3476" y="6449"/>
                  </a:lnTo>
                  <a:lnTo>
                    <a:pt x="3784" y="6333"/>
                  </a:lnTo>
                  <a:lnTo>
                    <a:pt x="4055" y="6217"/>
                  </a:lnTo>
                  <a:lnTo>
                    <a:pt x="4325" y="6063"/>
                  </a:lnTo>
                  <a:lnTo>
                    <a:pt x="4557" y="5908"/>
                  </a:lnTo>
                  <a:lnTo>
                    <a:pt x="4788" y="5715"/>
                  </a:lnTo>
                  <a:lnTo>
                    <a:pt x="4981" y="5483"/>
                  </a:lnTo>
                  <a:lnTo>
                    <a:pt x="5175" y="5252"/>
                  </a:lnTo>
                  <a:lnTo>
                    <a:pt x="5329" y="4981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0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7"/>
                  </a:lnTo>
                  <a:lnTo>
                    <a:pt x="5561" y="2047"/>
                  </a:lnTo>
                  <a:lnTo>
                    <a:pt x="5406" y="1776"/>
                  </a:lnTo>
                  <a:lnTo>
                    <a:pt x="5252" y="1506"/>
                  </a:lnTo>
                  <a:lnTo>
                    <a:pt x="5059" y="1274"/>
                  </a:lnTo>
                  <a:lnTo>
                    <a:pt x="4866" y="1043"/>
                  </a:lnTo>
                  <a:lnTo>
                    <a:pt x="4634" y="811"/>
                  </a:lnTo>
                  <a:lnTo>
                    <a:pt x="4402" y="618"/>
                  </a:lnTo>
                  <a:lnTo>
                    <a:pt x="4132" y="463"/>
                  </a:lnTo>
                  <a:lnTo>
                    <a:pt x="3862" y="309"/>
                  </a:lnTo>
                  <a:lnTo>
                    <a:pt x="3591" y="193"/>
                  </a:lnTo>
                  <a:lnTo>
                    <a:pt x="3282" y="116"/>
                  </a:lnTo>
                  <a:lnTo>
                    <a:pt x="2974" y="39"/>
                  </a:lnTo>
                  <a:lnTo>
                    <a:pt x="266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19"/>
            <p:cNvSpPr/>
            <p:nvPr/>
          </p:nvSpPr>
          <p:spPr>
            <a:xfrm>
              <a:off x="3889150" y="34449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3" y="3823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0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4" y="5986"/>
                  </a:lnTo>
                  <a:lnTo>
                    <a:pt x="11430" y="6140"/>
                  </a:lnTo>
                  <a:lnTo>
                    <a:pt x="11353" y="6218"/>
                  </a:lnTo>
                  <a:lnTo>
                    <a:pt x="11237" y="6256"/>
                  </a:lnTo>
                  <a:lnTo>
                    <a:pt x="11083" y="6295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0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9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4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1" y="9616"/>
                  </a:lnTo>
                  <a:lnTo>
                    <a:pt x="12936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5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19"/>
            <p:cNvSpPr/>
            <p:nvPr/>
          </p:nvSpPr>
          <p:spPr>
            <a:xfrm>
              <a:off x="4428800" y="3447800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0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3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2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7"/>
                  </a:lnTo>
                  <a:lnTo>
                    <a:pt x="6951" y="12627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7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19"/>
            <p:cNvSpPr/>
            <p:nvPr/>
          </p:nvSpPr>
          <p:spPr>
            <a:xfrm>
              <a:off x="4598700" y="3452625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49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19"/>
            <p:cNvSpPr/>
            <p:nvPr/>
          </p:nvSpPr>
          <p:spPr>
            <a:xfrm>
              <a:off x="3921000" y="34584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59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1" y="9075"/>
                  </a:lnTo>
                  <a:lnTo>
                    <a:pt x="6913" y="8804"/>
                  </a:lnTo>
                  <a:lnTo>
                    <a:pt x="6951" y="8534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8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0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8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4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4"/>
                  </a:lnTo>
                  <a:lnTo>
                    <a:pt x="6449" y="8843"/>
                  </a:lnTo>
                  <a:lnTo>
                    <a:pt x="5716" y="8804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5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19"/>
            <p:cNvSpPr/>
            <p:nvPr/>
          </p:nvSpPr>
          <p:spPr>
            <a:xfrm>
              <a:off x="1220850" y="3492200"/>
              <a:ext cx="274200" cy="516500"/>
            </a:xfrm>
            <a:custGeom>
              <a:avLst/>
              <a:gdLst/>
              <a:ahLst/>
              <a:cxnLst/>
              <a:rect l="l" t="t" r="r" b="b"/>
              <a:pathLst>
                <a:path w="10968" h="20660" extrusionOk="0">
                  <a:moveTo>
                    <a:pt x="1468" y="657"/>
                  </a:moveTo>
                  <a:lnTo>
                    <a:pt x="2086" y="1005"/>
                  </a:lnTo>
                  <a:lnTo>
                    <a:pt x="2665" y="1391"/>
                  </a:lnTo>
                  <a:lnTo>
                    <a:pt x="3052" y="1661"/>
                  </a:lnTo>
                  <a:lnTo>
                    <a:pt x="3438" y="1970"/>
                  </a:lnTo>
                  <a:lnTo>
                    <a:pt x="3592" y="2125"/>
                  </a:lnTo>
                  <a:lnTo>
                    <a:pt x="3708" y="2279"/>
                  </a:lnTo>
                  <a:lnTo>
                    <a:pt x="3862" y="2588"/>
                  </a:lnTo>
                  <a:lnTo>
                    <a:pt x="3978" y="2935"/>
                  </a:lnTo>
                  <a:lnTo>
                    <a:pt x="4055" y="3322"/>
                  </a:lnTo>
                  <a:lnTo>
                    <a:pt x="5098" y="7492"/>
                  </a:lnTo>
                  <a:lnTo>
                    <a:pt x="7222" y="16180"/>
                  </a:lnTo>
                  <a:lnTo>
                    <a:pt x="7261" y="16258"/>
                  </a:lnTo>
                  <a:lnTo>
                    <a:pt x="7299" y="16296"/>
                  </a:lnTo>
                  <a:lnTo>
                    <a:pt x="7369" y="16331"/>
                  </a:lnTo>
                  <a:lnTo>
                    <a:pt x="7369" y="16331"/>
                  </a:lnTo>
                  <a:lnTo>
                    <a:pt x="6990" y="16489"/>
                  </a:lnTo>
                  <a:lnTo>
                    <a:pt x="6334" y="14481"/>
                  </a:lnTo>
                  <a:lnTo>
                    <a:pt x="5677" y="12512"/>
                  </a:lnTo>
                  <a:lnTo>
                    <a:pt x="4287" y="8573"/>
                  </a:lnTo>
                  <a:lnTo>
                    <a:pt x="2858" y="4634"/>
                  </a:lnTo>
                  <a:lnTo>
                    <a:pt x="1468" y="657"/>
                  </a:lnTo>
                  <a:close/>
                  <a:moveTo>
                    <a:pt x="1121" y="503"/>
                  </a:moveTo>
                  <a:lnTo>
                    <a:pt x="1121" y="580"/>
                  </a:lnTo>
                  <a:lnTo>
                    <a:pt x="3940" y="8573"/>
                  </a:lnTo>
                  <a:lnTo>
                    <a:pt x="5368" y="12551"/>
                  </a:lnTo>
                  <a:lnTo>
                    <a:pt x="6102" y="14558"/>
                  </a:lnTo>
                  <a:lnTo>
                    <a:pt x="6874" y="16528"/>
                  </a:lnTo>
                  <a:lnTo>
                    <a:pt x="6681" y="16566"/>
                  </a:lnTo>
                  <a:lnTo>
                    <a:pt x="5755" y="14636"/>
                  </a:lnTo>
                  <a:lnTo>
                    <a:pt x="4789" y="12705"/>
                  </a:lnTo>
                  <a:lnTo>
                    <a:pt x="2820" y="8882"/>
                  </a:lnTo>
                  <a:lnTo>
                    <a:pt x="1777" y="6951"/>
                  </a:lnTo>
                  <a:lnTo>
                    <a:pt x="773" y="4982"/>
                  </a:lnTo>
                  <a:lnTo>
                    <a:pt x="657" y="4712"/>
                  </a:lnTo>
                  <a:lnTo>
                    <a:pt x="580" y="4441"/>
                  </a:lnTo>
                  <a:lnTo>
                    <a:pt x="542" y="4171"/>
                  </a:lnTo>
                  <a:lnTo>
                    <a:pt x="503" y="3901"/>
                  </a:lnTo>
                  <a:lnTo>
                    <a:pt x="503" y="3322"/>
                  </a:lnTo>
                  <a:lnTo>
                    <a:pt x="542" y="2781"/>
                  </a:lnTo>
                  <a:lnTo>
                    <a:pt x="657" y="2202"/>
                  </a:lnTo>
                  <a:lnTo>
                    <a:pt x="812" y="1623"/>
                  </a:lnTo>
                  <a:lnTo>
                    <a:pt x="1121" y="503"/>
                  </a:lnTo>
                  <a:close/>
                  <a:moveTo>
                    <a:pt x="9886" y="13786"/>
                  </a:moveTo>
                  <a:lnTo>
                    <a:pt x="10041" y="13825"/>
                  </a:lnTo>
                  <a:lnTo>
                    <a:pt x="10157" y="13902"/>
                  </a:lnTo>
                  <a:lnTo>
                    <a:pt x="10311" y="14018"/>
                  </a:lnTo>
                  <a:lnTo>
                    <a:pt x="10581" y="14481"/>
                  </a:lnTo>
                  <a:lnTo>
                    <a:pt x="10620" y="14674"/>
                  </a:lnTo>
                  <a:lnTo>
                    <a:pt x="10620" y="14906"/>
                  </a:lnTo>
                  <a:lnTo>
                    <a:pt x="10581" y="15099"/>
                  </a:lnTo>
                  <a:lnTo>
                    <a:pt x="10504" y="15254"/>
                  </a:lnTo>
                  <a:lnTo>
                    <a:pt x="10311" y="15640"/>
                  </a:lnTo>
                  <a:lnTo>
                    <a:pt x="10041" y="15910"/>
                  </a:lnTo>
                  <a:lnTo>
                    <a:pt x="9655" y="16296"/>
                  </a:lnTo>
                  <a:lnTo>
                    <a:pt x="9191" y="16605"/>
                  </a:lnTo>
                  <a:lnTo>
                    <a:pt x="8728" y="16914"/>
                  </a:lnTo>
                  <a:lnTo>
                    <a:pt x="8265" y="17184"/>
                  </a:lnTo>
                  <a:lnTo>
                    <a:pt x="8149" y="17184"/>
                  </a:lnTo>
                  <a:lnTo>
                    <a:pt x="8071" y="17262"/>
                  </a:lnTo>
                  <a:lnTo>
                    <a:pt x="7724" y="17416"/>
                  </a:lnTo>
                  <a:lnTo>
                    <a:pt x="7029" y="17725"/>
                  </a:lnTo>
                  <a:lnTo>
                    <a:pt x="6295" y="17995"/>
                  </a:lnTo>
                  <a:lnTo>
                    <a:pt x="5523" y="18150"/>
                  </a:lnTo>
                  <a:lnTo>
                    <a:pt x="4789" y="18304"/>
                  </a:lnTo>
                  <a:lnTo>
                    <a:pt x="4403" y="18343"/>
                  </a:lnTo>
                  <a:lnTo>
                    <a:pt x="4055" y="18343"/>
                  </a:lnTo>
                  <a:lnTo>
                    <a:pt x="3669" y="18266"/>
                  </a:lnTo>
                  <a:lnTo>
                    <a:pt x="3515" y="18227"/>
                  </a:lnTo>
                  <a:lnTo>
                    <a:pt x="3360" y="18150"/>
                  </a:lnTo>
                  <a:lnTo>
                    <a:pt x="3245" y="18034"/>
                  </a:lnTo>
                  <a:lnTo>
                    <a:pt x="3129" y="17957"/>
                  </a:lnTo>
                  <a:lnTo>
                    <a:pt x="2974" y="17686"/>
                  </a:lnTo>
                  <a:lnTo>
                    <a:pt x="2858" y="17377"/>
                  </a:lnTo>
                  <a:lnTo>
                    <a:pt x="2858" y="17068"/>
                  </a:lnTo>
                  <a:lnTo>
                    <a:pt x="2897" y="16875"/>
                  </a:lnTo>
                  <a:lnTo>
                    <a:pt x="2974" y="16721"/>
                  </a:lnTo>
                  <a:lnTo>
                    <a:pt x="3090" y="16566"/>
                  </a:lnTo>
                  <a:lnTo>
                    <a:pt x="3206" y="16451"/>
                  </a:lnTo>
                  <a:lnTo>
                    <a:pt x="3322" y="16373"/>
                  </a:lnTo>
                  <a:lnTo>
                    <a:pt x="3476" y="16296"/>
                  </a:lnTo>
                  <a:lnTo>
                    <a:pt x="3592" y="16296"/>
                  </a:lnTo>
                  <a:lnTo>
                    <a:pt x="3708" y="16335"/>
                  </a:lnTo>
                  <a:lnTo>
                    <a:pt x="3824" y="16451"/>
                  </a:lnTo>
                  <a:lnTo>
                    <a:pt x="3940" y="16605"/>
                  </a:lnTo>
                  <a:lnTo>
                    <a:pt x="4094" y="16798"/>
                  </a:lnTo>
                  <a:lnTo>
                    <a:pt x="4210" y="17068"/>
                  </a:lnTo>
                  <a:lnTo>
                    <a:pt x="4055" y="17068"/>
                  </a:lnTo>
                  <a:lnTo>
                    <a:pt x="3978" y="17107"/>
                  </a:lnTo>
                  <a:lnTo>
                    <a:pt x="3940" y="17184"/>
                  </a:lnTo>
                  <a:lnTo>
                    <a:pt x="3978" y="17300"/>
                  </a:lnTo>
                  <a:lnTo>
                    <a:pt x="4055" y="17339"/>
                  </a:lnTo>
                  <a:lnTo>
                    <a:pt x="4828" y="17339"/>
                  </a:lnTo>
                  <a:lnTo>
                    <a:pt x="5639" y="17262"/>
                  </a:lnTo>
                  <a:lnTo>
                    <a:pt x="6450" y="17107"/>
                  </a:lnTo>
                  <a:lnTo>
                    <a:pt x="7261" y="16875"/>
                  </a:lnTo>
                  <a:lnTo>
                    <a:pt x="7647" y="16721"/>
                  </a:lnTo>
                  <a:lnTo>
                    <a:pt x="8033" y="16528"/>
                  </a:lnTo>
                  <a:lnTo>
                    <a:pt x="8419" y="16335"/>
                  </a:lnTo>
                  <a:lnTo>
                    <a:pt x="8728" y="16103"/>
                  </a:lnTo>
                  <a:lnTo>
                    <a:pt x="9075" y="15871"/>
                  </a:lnTo>
                  <a:lnTo>
                    <a:pt x="9384" y="15601"/>
                  </a:lnTo>
                  <a:lnTo>
                    <a:pt x="9616" y="15331"/>
                  </a:lnTo>
                  <a:lnTo>
                    <a:pt x="9886" y="15022"/>
                  </a:lnTo>
                  <a:lnTo>
                    <a:pt x="9886" y="14945"/>
                  </a:lnTo>
                  <a:lnTo>
                    <a:pt x="9886" y="14906"/>
                  </a:lnTo>
                  <a:lnTo>
                    <a:pt x="9848" y="14829"/>
                  </a:lnTo>
                  <a:lnTo>
                    <a:pt x="9809" y="14790"/>
                  </a:lnTo>
                  <a:lnTo>
                    <a:pt x="9732" y="14752"/>
                  </a:lnTo>
                  <a:lnTo>
                    <a:pt x="9616" y="14752"/>
                  </a:lnTo>
                  <a:lnTo>
                    <a:pt x="9539" y="14790"/>
                  </a:lnTo>
                  <a:lnTo>
                    <a:pt x="9307" y="15099"/>
                  </a:lnTo>
                  <a:lnTo>
                    <a:pt x="9114" y="14945"/>
                  </a:lnTo>
                  <a:lnTo>
                    <a:pt x="9037" y="14829"/>
                  </a:lnTo>
                  <a:lnTo>
                    <a:pt x="8998" y="14674"/>
                  </a:lnTo>
                  <a:lnTo>
                    <a:pt x="8998" y="14558"/>
                  </a:lnTo>
                  <a:lnTo>
                    <a:pt x="9037" y="14404"/>
                  </a:lnTo>
                  <a:lnTo>
                    <a:pt x="9114" y="14288"/>
                  </a:lnTo>
                  <a:lnTo>
                    <a:pt x="9346" y="14056"/>
                  </a:lnTo>
                  <a:lnTo>
                    <a:pt x="9462" y="13941"/>
                  </a:lnTo>
                  <a:lnTo>
                    <a:pt x="9539" y="13825"/>
                  </a:lnTo>
                  <a:lnTo>
                    <a:pt x="9655" y="13786"/>
                  </a:lnTo>
                  <a:close/>
                  <a:moveTo>
                    <a:pt x="889" y="1"/>
                  </a:moveTo>
                  <a:lnTo>
                    <a:pt x="812" y="78"/>
                  </a:lnTo>
                  <a:lnTo>
                    <a:pt x="773" y="155"/>
                  </a:lnTo>
                  <a:lnTo>
                    <a:pt x="194" y="2511"/>
                  </a:lnTo>
                  <a:lnTo>
                    <a:pt x="117" y="2897"/>
                  </a:lnTo>
                  <a:lnTo>
                    <a:pt x="40" y="3322"/>
                  </a:lnTo>
                  <a:lnTo>
                    <a:pt x="1" y="3746"/>
                  </a:lnTo>
                  <a:lnTo>
                    <a:pt x="1" y="4210"/>
                  </a:lnTo>
                  <a:lnTo>
                    <a:pt x="78" y="4441"/>
                  </a:lnTo>
                  <a:lnTo>
                    <a:pt x="155" y="4673"/>
                  </a:lnTo>
                  <a:lnTo>
                    <a:pt x="348" y="5136"/>
                  </a:lnTo>
                  <a:lnTo>
                    <a:pt x="850" y="6025"/>
                  </a:lnTo>
                  <a:lnTo>
                    <a:pt x="1970" y="8187"/>
                  </a:lnTo>
                  <a:lnTo>
                    <a:pt x="4133" y="12435"/>
                  </a:lnTo>
                  <a:lnTo>
                    <a:pt x="5253" y="14558"/>
                  </a:lnTo>
                  <a:lnTo>
                    <a:pt x="6411" y="16682"/>
                  </a:lnTo>
                  <a:lnTo>
                    <a:pt x="5484" y="16875"/>
                  </a:lnTo>
                  <a:lnTo>
                    <a:pt x="4596" y="16991"/>
                  </a:lnTo>
                  <a:lnTo>
                    <a:pt x="4596" y="16991"/>
                  </a:lnTo>
                  <a:lnTo>
                    <a:pt x="4673" y="16837"/>
                  </a:lnTo>
                  <a:lnTo>
                    <a:pt x="4712" y="16682"/>
                  </a:lnTo>
                  <a:lnTo>
                    <a:pt x="4712" y="16528"/>
                  </a:lnTo>
                  <a:lnTo>
                    <a:pt x="4635" y="16373"/>
                  </a:lnTo>
                  <a:lnTo>
                    <a:pt x="4557" y="16219"/>
                  </a:lnTo>
                  <a:lnTo>
                    <a:pt x="4442" y="16103"/>
                  </a:lnTo>
                  <a:lnTo>
                    <a:pt x="4326" y="15987"/>
                  </a:lnTo>
                  <a:lnTo>
                    <a:pt x="4133" y="15910"/>
                  </a:lnTo>
                  <a:lnTo>
                    <a:pt x="3862" y="15871"/>
                  </a:lnTo>
                  <a:lnTo>
                    <a:pt x="3592" y="15871"/>
                  </a:lnTo>
                  <a:lnTo>
                    <a:pt x="3322" y="15949"/>
                  </a:lnTo>
                  <a:lnTo>
                    <a:pt x="3090" y="16103"/>
                  </a:lnTo>
                  <a:lnTo>
                    <a:pt x="2897" y="16258"/>
                  </a:lnTo>
                  <a:lnTo>
                    <a:pt x="2743" y="16489"/>
                  </a:lnTo>
                  <a:lnTo>
                    <a:pt x="2588" y="16721"/>
                  </a:lnTo>
                  <a:lnTo>
                    <a:pt x="2550" y="16991"/>
                  </a:lnTo>
                  <a:lnTo>
                    <a:pt x="2511" y="17416"/>
                  </a:lnTo>
                  <a:lnTo>
                    <a:pt x="2550" y="17725"/>
                  </a:lnTo>
                  <a:lnTo>
                    <a:pt x="2704" y="17995"/>
                  </a:lnTo>
                  <a:lnTo>
                    <a:pt x="2858" y="18227"/>
                  </a:lnTo>
                  <a:lnTo>
                    <a:pt x="3129" y="18381"/>
                  </a:lnTo>
                  <a:lnTo>
                    <a:pt x="3399" y="18497"/>
                  </a:lnTo>
                  <a:lnTo>
                    <a:pt x="3747" y="18574"/>
                  </a:lnTo>
                  <a:lnTo>
                    <a:pt x="4094" y="18613"/>
                  </a:lnTo>
                  <a:lnTo>
                    <a:pt x="4442" y="18613"/>
                  </a:lnTo>
                  <a:lnTo>
                    <a:pt x="4828" y="18574"/>
                  </a:lnTo>
                  <a:lnTo>
                    <a:pt x="5639" y="18420"/>
                  </a:lnTo>
                  <a:lnTo>
                    <a:pt x="6334" y="18266"/>
                  </a:lnTo>
                  <a:lnTo>
                    <a:pt x="6952" y="18072"/>
                  </a:lnTo>
                  <a:lnTo>
                    <a:pt x="7067" y="18034"/>
                  </a:lnTo>
                  <a:lnTo>
                    <a:pt x="7299" y="17957"/>
                  </a:lnTo>
                  <a:lnTo>
                    <a:pt x="8149" y="17570"/>
                  </a:lnTo>
                  <a:lnTo>
                    <a:pt x="8612" y="18497"/>
                  </a:lnTo>
                  <a:lnTo>
                    <a:pt x="9037" y="19463"/>
                  </a:lnTo>
                  <a:lnTo>
                    <a:pt x="9269" y="20003"/>
                  </a:lnTo>
                  <a:lnTo>
                    <a:pt x="9423" y="20351"/>
                  </a:lnTo>
                  <a:lnTo>
                    <a:pt x="9539" y="20660"/>
                  </a:lnTo>
                  <a:lnTo>
                    <a:pt x="9770" y="20621"/>
                  </a:lnTo>
                  <a:lnTo>
                    <a:pt x="9693" y="20428"/>
                  </a:lnTo>
                  <a:lnTo>
                    <a:pt x="9423" y="19656"/>
                  </a:lnTo>
                  <a:lnTo>
                    <a:pt x="9114" y="18922"/>
                  </a:lnTo>
                  <a:lnTo>
                    <a:pt x="8767" y="18150"/>
                  </a:lnTo>
                  <a:lnTo>
                    <a:pt x="8419" y="17416"/>
                  </a:lnTo>
                  <a:lnTo>
                    <a:pt x="8960" y="17107"/>
                  </a:lnTo>
                  <a:lnTo>
                    <a:pt x="9539" y="16760"/>
                  </a:lnTo>
                  <a:lnTo>
                    <a:pt x="10041" y="16373"/>
                  </a:lnTo>
                  <a:lnTo>
                    <a:pt x="10272" y="16180"/>
                  </a:lnTo>
                  <a:lnTo>
                    <a:pt x="10466" y="15949"/>
                  </a:lnTo>
                  <a:lnTo>
                    <a:pt x="10659" y="15717"/>
                  </a:lnTo>
                  <a:lnTo>
                    <a:pt x="10813" y="15485"/>
                  </a:lnTo>
                  <a:lnTo>
                    <a:pt x="10929" y="15254"/>
                  </a:lnTo>
                  <a:lnTo>
                    <a:pt x="10968" y="14983"/>
                  </a:lnTo>
                  <a:lnTo>
                    <a:pt x="10968" y="14752"/>
                  </a:lnTo>
                  <a:lnTo>
                    <a:pt x="10929" y="14520"/>
                  </a:lnTo>
                  <a:lnTo>
                    <a:pt x="10852" y="14250"/>
                  </a:lnTo>
                  <a:lnTo>
                    <a:pt x="10659" y="13979"/>
                  </a:lnTo>
                  <a:lnTo>
                    <a:pt x="10504" y="13825"/>
                  </a:lnTo>
                  <a:lnTo>
                    <a:pt x="10272" y="13670"/>
                  </a:lnTo>
                  <a:lnTo>
                    <a:pt x="10041" y="13555"/>
                  </a:lnTo>
                  <a:lnTo>
                    <a:pt x="9809" y="13516"/>
                  </a:lnTo>
                  <a:lnTo>
                    <a:pt x="9539" y="13516"/>
                  </a:lnTo>
                  <a:lnTo>
                    <a:pt x="9307" y="13555"/>
                  </a:lnTo>
                  <a:lnTo>
                    <a:pt x="9075" y="13670"/>
                  </a:lnTo>
                  <a:lnTo>
                    <a:pt x="8882" y="13863"/>
                  </a:lnTo>
                  <a:lnTo>
                    <a:pt x="8767" y="14056"/>
                  </a:lnTo>
                  <a:lnTo>
                    <a:pt x="8728" y="14250"/>
                  </a:lnTo>
                  <a:lnTo>
                    <a:pt x="8689" y="14443"/>
                  </a:lnTo>
                  <a:lnTo>
                    <a:pt x="8689" y="14636"/>
                  </a:lnTo>
                  <a:lnTo>
                    <a:pt x="8728" y="14829"/>
                  </a:lnTo>
                  <a:lnTo>
                    <a:pt x="8805" y="15022"/>
                  </a:lnTo>
                  <a:lnTo>
                    <a:pt x="8921" y="15176"/>
                  </a:lnTo>
                  <a:lnTo>
                    <a:pt x="9075" y="15331"/>
                  </a:lnTo>
                  <a:lnTo>
                    <a:pt x="8728" y="15640"/>
                  </a:lnTo>
                  <a:lnTo>
                    <a:pt x="8342" y="15871"/>
                  </a:lnTo>
                  <a:lnTo>
                    <a:pt x="7917" y="16103"/>
                  </a:lnTo>
                  <a:lnTo>
                    <a:pt x="7454" y="16296"/>
                  </a:lnTo>
                  <a:lnTo>
                    <a:pt x="7531" y="16258"/>
                  </a:lnTo>
                  <a:lnTo>
                    <a:pt x="7608" y="16219"/>
                  </a:lnTo>
                  <a:lnTo>
                    <a:pt x="7608" y="16142"/>
                  </a:lnTo>
                  <a:lnTo>
                    <a:pt x="7608" y="16026"/>
                  </a:lnTo>
                  <a:lnTo>
                    <a:pt x="5330" y="6488"/>
                  </a:lnTo>
                  <a:lnTo>
                    <a:pt x="4712" y="4094"/>
                  </a:lnTo>
                  <a:lnTo>
                    <a:pt x="4480" y="3013"/>
                  </a:lnTo>
                  <a:lnTo>
                    <a:pt x="4326" y="2511"/>
                  </a:lnTo>
                  <a:lnTo>
                    <a:pt x="4249" y="2240"/>
                  </a:lnTo>
                  <a:lnTo>
                    <a:pt x="4094" y="2009"/>
                  </a:lnTo>
                  <a:lnTo>
                    <a:pt x="3824" y="1700"/>
                  </a:lnTo>
                  <a:lnTo>
                    <a:pt x="3515" y="1352"/>
                  </a:lnTo>
                  <a:lnTo>
                    <a:pt x="3129" y="1082"/>
                  </a:lnTo>
                  <a:lnTo>
                    <a:pt x="2704" y="812"/>
                  </a:lnTo>
                  <a:lnTo>
                    <a:pt x="2318" y="580"/>
                  </a:lnTo>
                  <a:lnTo>
                    <a:pt x="1854" y="387"/>
                  </a:lnTo>
                  <a:lnTo>
                    <a:pt x="108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19"/>
            <p:cNvSpPr/>
            <p:nvPr/>
          </p:nvSpPr>
          <p:spPr>
            <a:xfrm>
              <a:off x="319200" y="3515375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8" y="309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2"/>
                  </a:lnTo>
                  <a:lnTo>
                    <a:pt x="7299" y="502"/>
                  </a:lnTo>
                  <a:lnTo>
                    <a:pt x="7453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3"/>
                  </a:lnTo>
                  <a:lnTo>
                    <a:pt x="6295" y="4943"/>
                  </a:lnTo>
                  <a:lnTo>
                    <a:pt x="6218" y="3978"/>
                  </a:lnTo>
                  <a:lnTo>
                    <a:pt x="6140" y="2974"/>
                  </a:lnTo>
                  <a:lnTo>
                    <a:pt x="6140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4"/>
                  </a:lnTo>
                  <a:lnTo>
                    <a:pt x="6449" y="502"/>
                  </a:lnTo>
                  <a:lnTo>
                    <a:pt x="6527" y="425"/>
                  </a:lnTo>
                  <a:lnTo>
                    <a:pt x="6642" y="348"/>
                  </a:lnTo>
                  <a:lnTo>
                    <a:pt x="6758" y="309"/>
                  </a:lnTo>
                  <a:close/>
                  <a:moveTo>
                    <a:pt x="11971" y="4711"/>
                  </a:moveTo>
                  <a:lnTo>
                    <a:pt x="12087" y="4750"/>
                  </a:lnTo>
                  <a:lnTo>
                    <a:pt x="12164" y="4827"/>
                  </a:lnTo>
                  <a:lnTo>
                    <a:pt x="12280" y="4905"/>
                  </a:lnTo>
                  <a:lnTo>
                    <a:pt x="12319" y="4982"/>
                  </a:lnTo>
                  <a:lnTo>
                    <a:pt x="12396" y="5136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1"/>
                  </a:lnTo>
                  <a:lnTo>
                    <a:pt x="10041" y="5831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8" y="5252"/>
                  </a:lnTo>
                  <a:lnTo>
                    <a:pt x="7955" y="5020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8" y="4750"/>
                  </a:lnTo>
                  <a:lnTo>
                    <a:pt x="11353" y="4711"/>
                  </a:lnTo>
                  <a:close/>
                  <a:moveTo>
                    <a:pt x="5638" y="5754"/>
                  </a:moveTo>
                  <a:lnTo>
                    <a:pt x="4557" y="6449"/>
                  </a:lnTo>
                  <a:lnTo>
                    <a:pt x="3437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29" y="7917"/>
                  </a:lnTo>
                  <a:lnTo>
                    <a:pt x="1120" y="7955"/>
                  </a:lnTo>
                  <a:lnTo>
                    <a:pt x="927" y="7917"/>
                  </a:lnTo>
                  <a:lnTo>
                    <a:pt x="850" y="7878"/>
                  </a:lnTo>
                  <a:lnTo>
                    <a:pt x="773" y="7801"/>
                  </a:lnTo>
                  <a:lnTo>
                    <a:pt x="734" y="7685"/>
                  </a:lnTo>
                  <a:lnTo>
                    <a:pt x="696" y="7530"/>
                  </a:lnTo>
                  <a:lnTo>
                    <a:pt x="696" y="7376"/>
                  </a:lnTo>
                  <a:lnTo>
                    <a:pt x="696" y="7221"/>
                  </a:lnTo>
                  <a:lnTo>
                    <a:pt x="734" y="7144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2"/>
                  </a:lnTo>
                  <a:lnTo>
                    <a:pt x="2742" y="6449"/>
                  </a:lnTo>
                  <a:lnTo>
                    <a:pt x="3592" y="6295"/>
                  </a:lnTo>
                  <a:lnTo>
                    <a:pt x="4634" y="6063"/>
                  </a:lnTo>
                  <a:lnTo>
                    <a:pt x="5136" y="5909"/>
                  </a:lnTo>
                  <a:lnTo>
                    <a:pt x="5638" y="5754"/>
                  </a:lnTo>
                  <a:close/>
                  <a:moveTo>
                    <a:pt x="6951" y="0"/>
                  </a:moveTo>
                  <a:lnTo>
                    <a:pt x="6720" y="39"/>
                  </a:lnTo>
                  <a:lnTo>
                    <a:pt x="6527" y="116"/>
                  </a:lnTo>
                  <a:lnTo>
                    <a:pt x="6333" y="232"/>
                  </a:lnTo>
                  <a:lnTo>
                    <a:pt x="6140" y="425"/>
                  </a:lnTo>
                  <a:lnTo>
                    <a:pt x="5986" y="618"/>
                  </a:lnTo>
                  <a:lnTo>
                    <a:pt x="5909" y="811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1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3" y="5020"/>
                  </a:lnTo>
                  <a:lnTo>
                    <a:pt x="6025" y="5136"/>
                  </a:lnTo>
                  <a:lnTo>
                    <a:pt x="6063" y="5252"/>
                  </a:lnTo>
                  <a:lnTo>
                    <a:pt x="5523" y="5445"/>
                  </a:lnTo>
                  <a:lnTo>
                    <a:pt x="4982" y="5561"/>
                  </a:lnTo>
                  <a:lnTo>
                    <a:pt x="3939" y="5831"/>
                  </a:lnTo>
                  <a:lnTo>
                    <a:pt x="2858" y="6024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0" y="6642"/>
                  </a:lnTo>
                  <a:lnTo>
                    <a:pt x="503" y="6835"/>
                  </a:lnTo>
                  <a:lnTo>
                    <a:pt x="232" y="7028"/>
                  </a:lnTo>
                  <a:lnTo>
                    <a:pt x="116" y="7144"/>
                  </a:lnTo>
                  <a:lnTo>
                    <a:pt x="39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39" y="7723"/>
                  </a:lnTo>
                  <a:lnTo>
                    <a:pt x="116" y="7917"/>
                  </a:lnTo>
                  <a:lnTo>
                    <a:pt x="232" y="8032"/>
                  </a:lnTo>
                  <a:lnTo>
                    <a:pt x="348" y="8148"/>
                  </a:lnTo>
                  <a:lnTo>
                    <a:pt x="503" y="8225"/>
                  </a:lnTo>
                  <a:lnTo>
                    <a:pt x="618" y="8264"/>
                  </a:lnTo>
                  <a:lnTo>
                    <a:pt x="927" y="8341"/>
                  </a:lnTo>
                  <a:lnTo>
                    <a:pt x="1275" y="8341"/>
                  </a:lnTo>
                  <a:lnTo>
                    <a:pt x="1622" y="8303"/>
                  </a:lnTo>
                  <a:lnTo>
                    <a:pt x="1931" y="8187"/>
                  </a:lnTo>
                  <a:lnTo>
                    <a:pt x="2549" y="7994"/>
                  </a:lnTo>
                  <a:lnTo>
                    <a:pt x="3553" y="7530"/>
                  </a:lnTo>
                  <a:lnTo>
                    <a:pt x="4519" y="6990"/>
                  </a:lnTo>
                  <a:lnTo>
                    <a:pt x="5445" y="6372"/>
                  </a:lnTo>
                  <a:lnTo>
                    <a:pt x="5909" y="6063"/>
                  </a:lnTo>
                  <a:lnTo>
                    <a:pt x="6333" y="5715"/>
                  </a:lnTo>
                  <a:lnTo>
                    <a:pt x="6527" y="6102"/>
                  </a:lnTo>
                  <a:lnTo>
                    <a:pt x="6642" y="6295"/>
                  </a:lnTo>
                  <a:lnTo>
                    <a:pt x="6758" y="6449"/>
                  </a:lnTo>
                  <a:lnTo>
                    <a:pt x="7029" y="6372"/>
                  </a:lnTo>
                  <a:lnTo>
                    <a:pt x="7029" y="6333"/>
                  </a:lnTo>
                  <a:lnTo>
                    <a:pt x="6835" y="5986"/>
                  </a:lnTo>
                  <a:lnTo>
                    <a:pt x="6758" y="5831"/>
                  </a:lnTo>
                  <a:lnTo>
                    <a:pt x="6720" y="5638"/>
                  </a:lnTo>
                  <a:lnTo>
                    <a:pt x="6720" y="5561"/>
                  </a:lnTo>
                  <a:lnTo>
                    <a:pt x="7569" y="5831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7"/>
                  </a:lnTo>
                  <a:lnTo>
                    <a:pt x="11006" y="6217"/>
                  </a:lnTo>
                  <a:lnTo>
                    <a:pt x="11469" y="6179"/>
                  </a:lnTo>
                  <a:lnTo>
                    <a:pt x="11933" y="6140"/>
                  </a:lnTo>
                  <a:lnTo>
                    <a:pt x="12357" y="5986"/>
                  </a:lnTo>
                  <a:lnTo>
                    <a:pt x="12512" y="5909"/>
                  </a:lnTo>
                  <a:lnTo>
                    <a:pt x="12666" y="5793"/>
                  </a:lnTo>
                  <a:lnTo>
                    <a:pt x="12821" y="5677"/>
                  </a:lnTo>
                  <a:lnTo>
                    <a:pt x="12898" y="5522"/>
                  </a:lnTo>
                  <a:lnTo>
                    <a:pt x="12975" y="5368"/>
                  </a:lnTo>
                  <a:lnTo>
                    <a:pt x="12975" y="5175"/>
                  </a:lnTo>
                  <a:lnTo>
                    <a:pt x="12975" y="4982"/>
                  </a:lnTo>
                  <a:lnTo>
                    <a:pt x="12898" y="4827"/>
                  </a:lnTo>
                  <a:lnTo>
                    <a:pt x="12821" y="4711"/>
                  </a:lnTo>
                  <a:lnTo>
                    <a:pt x="12744" y="4634"/>
                  </a:lnTo>
                  <a:lnTo>
                    <a:pt x="12628" y="4518"/>
                  </a:lnTo>
                  <a:lnTo>
                    <a:pt x="12473" y="4480"/>
                  </a:lnTo>
                  <a:lnTo>
                    <a:pt x="12164" y="4364"/>
                  </a:lnTo>
                  <a:lnTo>
                    <a:pt x="11817" y="4325"/>
                  </a:lnTo>
                  <a:lnTo>
                    <a:pt x="11469" y="4325"/>
                  </a:lnTo>
                  <a:lnTo>
                    <a:pt x="10890" y="4364"/>
                  </a:lnTo>
                  <a:lnTo>
                    <a:pt x="9847" y="4403"/>
                  </a:lnTo>
                  <a:lnTo>
                    <a:pt x="8843" y="4480"/>
                  </a:lnTo>
                  <a:lnTo>
                    <a:pt x="7839" y="4634"/>
                  </a:lnTo>
                  <a:lnTo>
                    <a:pt x="6835" y="4827"/>
                  </a:lnTo>
                  <a:lnTo>
                    <a:pt x="7376" y="3476"/>
                  </a:lnTo>
                  <a:lnTo>
                    <a:pt x="7646" y="2742"/>
                  </a:lnTo>
                  <a:lnTo>
                    <a:pt x="7839" y="2047"/>
                  </a:lnTo>
                  <a:lnTo>
                    <a:pt x="7917" y="1815"/>
                  </a:lnTo>
                  <a:lnTo>
                    <a:pt x="7917" y="1545"/>
                  </a:lnTo>
                  <a:lnTo>
                    <a:pt x="7917" y="1313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8"/>
                  </a:lnTo>
                  <a:lnTo>
                    <a:pt x="7531" y="425"/>
                  </a:lnTo>
                  <a:lnTo>
                    <a:pt x="7337" y="271"/>
                  </a:lnTo>
                  <a:lnTo>
                    <a:pt x="7260" y="155"/>
                  </a:lnTo>
                  <a:lnTo>
                    <a:pt x="7144" y="78"/>
                  </a:lnTo>
                  <a:lnTo>
                    <a:pt x="695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19"/>
            <p:cNvSpPr/>
            <p:nvPr/>
          </p:nvSpPr>
          <p:spPr>
            <a:xfrm>
              <a:off x="2371575" y="3521175"/>
              <a:ext cx="106225" cy="123575"/>
            </a:xfrm>
            <a:custGeom>
              <a:avLst/>
              <a:gdLst/>
              <a:ahLst/>
              <a:cxnLst/>
              <a:rect l="l" t="t" r="r" b="b"/>
              <a:pathLst>
                <a:path w="4249" h="4943" extrusionOk="0">
                  <a:moveTo>
                    <a:pt x="3862" y="0"/>
                  </a:moveTo>
                  <a:lnTo>
                    <a:pt x="3592" y="541"/>
                  </a:lnTo>
                  <a:lnTo>
                    <a:pt x="3245" y="1120"/>
                  </a:lnTo>
                  <a:lnTo>
                    <a:pt x="2897" y="1661"/>
                  </a:lnTo>
                  <a:lnTo>
                    <a:pt x="2511" y="2163"/>
                  </a:lnTo>
                  <a:lnTo>
                    <a:pt x="1932" y="2858"/>
                  </a:lnTo>
                  <a:lnTo>
                    <a:pt x="1314" y="3475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48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50"/>
                  </a:lnTo>
                  <a:lnTo>
                    <a:pt x="966" y="4518"/>
                  </a:lnTo>
                  <a:lnTo>
                    <a:pt x="1314" y="4209"/>
                  </a:lnTo>
                  <a:lnTo>
                    <a:pt x="1700" y="3900"/>
                  </a:lnTo>
                  <a:lnTo>
                    <a:pt x="2009" y="3553"/>
                  </a:lnTo>
                  <a:lnTo>
                    <a:pt x="2356" y="3167"/>
                  </a:lnTo>
                  <a:lnTo>
                    <a:pt x="2897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2"/>
                  </a:lnTo>
                  <a:lnTo>
                    <a:pt x="4248" y="155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19"/>
            <p:cNvSpPr/>
            <p:nvPr/>
          </p:nvSpPr>
          <p:spPr>
            <a:xfrm>
              <a:off x="2320425" y="3522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1"/>
                  </a:moveTo>
                  <a:lnTo>
                    <a:pt x="1004" y="310"/>
                  </a:ln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314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507"/>
                  </a:lnTo>
                  <a:lnTo>
                    <a:pt x="579" y="1430"/>
                  </a:lnTo>
                  <a:lnTo>
                    <a:pt x="502" y="1314"/>
                  </a:lnTo>
                  <a:lnTo>
                    <a:pt x="464" y="1236"/>
                  </a:lnTo>
                  <a:lnTo>
                    <a:pt x="425" y="1005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426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1"/>
                  </a:moveTo>
                  <a:lnTo>
                    <a:pt x="850" y="39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117"/>
                  </a:lnTo>
                  <a:lnTo>
                    <a:pt x="271" y="232"/>
                  </a:lnTo>
                  <a:lnTo>
                    <a:pt x="155" y="348"/>
                  </a:lnTo>
                  <a:lnTo>
                    <a:pt x="77" y="541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68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932"/>
                  </a:lnTo>
                  <a:lnTo>
                    <a:pt x="1622" y="1816"/>
                  </a:lnTo>
                  <a:lnTo>
                    <a:pt x="1777" y="1700"/>
                  </a:lnTo>
                  <a:lnTo>
                    <a:pt x="1892" y="1545"/>
                  </a:lnTo>
                  <a:lnTo>
                    <a:pt x="1970" y="1352"/>
                  </a:lnTo>
                  <a:lnTo>
                    <a:pt x="2047" y="1198"/>
                  </a:lnTo>
                  <a:lnTo>
                    <a:pt x="2085" y="1005"/>
                  </a:lnTo>
                  <a:lnTo>
                    <a:pt x="2047" y="812"/>
                  </a:lnTo>
                  <a:lnTo>
                    <a:pt x="1970" y="619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78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19"/>
            <p:cNvSpPr/>
            <p:nvPr/>
          </p:nvSpPr>
          <p:spPr>
            <a:xfrm>
              <a:off x="5925125" y="3542400"/>
              <a:ext cx="60825" cy="90775"/>
            </a:xfrm>
            <a:custGeom>
              <a:avLst/>
              <a:gdLst/>
              <a:ahLst/>
              <a:cxnLst/>
              <a:rect l="l" t="t" r="r" b="b"/>
              <a:pathLst>
                <a:path w="2433" h="3631" extrusionOk="0">
                  <a:moveTo>
                    <a:pt x="1197" y="1"/>
                  </a:moveTo>
                  <a:lnTo>
                    <a:pt x="1081" y="39"/>
                  </a:lnTo>
                  <a:lnTo>
                    <a:pt x="1004" y="78"/>
                  </a:lnTo>
                  <a:lnTo>
                    <a:pt x="966" y="117"/>
                  </a:lnTo>
                  <a:lnTo>
                    <a:pt x="927" y="194"/>
                  </a:lnTo>
                  <a:lnTo>
                    <a:pt x="927" y="271"/>
                  </a:lnTo>
                  <a:lnTo>
                    <a:pt x="850" y="271"/>
                  </a:lnTo>
                  <a:lnTo>
                    <a:pt x="772" y="310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41"/>
                  </a:lnTo>
                  <a:lnTo>
                    <a:pt x="695" y="619"/>
                  </a:lnTo>
                  <a:lnTo>
                    <a:pt x="772" y="696"/>
                  </a:lnTo>
                  <a:lnTo>
                    <a:pt x="850" y="734"/>
                  </a:lnTo>
                  <a:lnTo>
                    <a:pt x="1081" y="812"/>
                  </a:lnTo>
                  <a:lnTo>
                    <a:pt x="1274" y="966"/>
                  </a:lnTo>
                  <a:lnTo>
                    <a:pt x="1468" y="1121"/>
                  </a:lnTo>
                  <a:lnTo>
                    <a:pt x="1622" y="1275"/>
                  </a:lnTo>
                  <a:lnTo>
                    <a:pt x="1738" y="1507"/>
                  </a:lnTo>
                  <a:lnTo>
                    <a:pt x="1854" y="1700"/>
                  </a:lnTo>
                  <a:lnTo>
                    <a:pt x="1892" y="1931"/>
                  </a:lnTo>
                  <a:lnTo>
                    <a:pt x="1931" y="2163"/>
                  </a:lnTo>
                  <a:lnTo>
                    <a:pt x="1892" y="2472"/>
                  </a:lnTo>
                  <a:lnTo>
                    <a:pt x="1815" y="2742"/>
                  </a:lnTo>
                  <a:lnTo>
                    <a:pt x="1738" y="2897"/>
                  </a:lnTo>
                  <a:lnTo>
                    <a:pt x="1622" y="2974"/>
                  </a:lnTo>
                  <a:lnTo>
                    <a:pt x="1506" y="3090"/>
                  </a:lnTo>
                  <a:lnTo>
                    <a:pt x="1390" y="3128"/>
                  </a:lnTo>
                  <a:lnTo>
                    <a:pt x="1197" y="3167"/>
                  </a:lnTo>
                  <a:lnTo>
                    <a:pt x="1043" y="3128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81"/>
                  </a:lnTo>
                  <a:lnTo>
                    <a:pt x="811" y="2626"/>
                  </a:lnTo>
                  <a:lnTo>
                    <a:pt x="888" y="2472"/>
                  </a:lnTo>
                  <a:lnTo>
                    <a:pt x="1043" y="2356"/>
                  </a:lnTo>
                  <a:lnTo>
                    <a:pt x="1120" y="2279"/>
                  </a:lnTo>
                  <a:lnTo>
                    <a:pt x="1159" y="2163"/>
                  </a:lnTo>
                  <a:lnTo>
                    <a:pt x="1120" y="2047"/>
                  </a:lnTo>
                  <a:lnTo>
                    <a:pt x="1043" y="1970"/>
                  </a:lnTo>
                  <a:lnTo>
                    <a:pt x="618" y="1623"/>
                  </a:lnTo>
                  <a:lnTo>
                    <a:pt x="425" y="1468"/>
                  </a:lnTo>
                  <a:lnTo>
                    <a:pt x="193" y="1352"/>
                  </a:lnTo>
                  <a:lnTo>
                    <a:pt x="0" y="1623"/>
                  </a:lnTo>
                  <a:lnTo>
                    <a:pt x="270" y="1893"/>
                  </a:lnTo>
                  <a:lnTo>
                    <a:pt x="541" y="2163"/>
                  </a:lnTo>
                  <a:lnTo>
                    <a:pt x="386" y="2395"/>
                  </a:lnTo>
                  <a:lnTo>
                    <a:pt x="309" y="2626"/>
                  </a:lnTo>
                  <a:lnTo>
                    <a:pt x="309" y="2935"/>
                  </a:lnTo>
                  <a:lnTo>
                    <a:pt x="348" y="3051"/>
                  </a:lnTo>
                  <a:lnTo>
                    <a:pt x="425" y="3206"/>
                  </a:lnTo>
                  <a:lnTo>
                    <a:pt x="541" y="3360"/>
                  </a:lnTo>
                  <a:lnTo>
                    <a:pt x="695" y="3476"/>
                  </a:lnTo>
                  <a:lnTo>
                    <a:pt x="850" y="3592"/>
                  </a:lnTo>
                  <a:lnTo>
                    <a:pt x="1081" y="3630"/>
                  </a:lnTo>
                  <a:lnTo>
                    <a:pt x="1274" y="3630"/>
                  </a:lnTo>
                  <a:lnTo>
                    <a:pt x="1468" y="3592"/>
                  </a:lnTo>
                  <a:lnTo>
                    <a:pt x="1661" y="3515"/>
                  </a:lnTo>
                  <a:lnTo>
                    <a:pt x="1854" y="3437"/>
                  </a:lnTo>
                  <a:lnTo>
                    <a:pt x="2047" y="3283"/>
                  </a:lnTo>
                  <a:lnTo>
                    <a:pt x="2201" y="3090"/>
                  </a:lnTo>
                  <a:lnTo>
                    <a:pt x="2317" y="2897"/>
                  </a:lnTo>
                  <a:lnTo>
                    <a:pt x="2394" y="2704"/>
                  </a:lnTo>
                  <a:lnTo>
                    <a:pt x="2433" y="2472"/>
                  </a:lnTo>
                  <a:lnTo>
                    <a:pt x="2433" y="2279"/>
                  </a:lnTo>
                  <a:lnTo>
                    <a:pt x="2433" y="2047"/>
                  </a:lnTo>
                  <a:lnTo>
                    <a:pt x="2356" y="1816"/>
                  </a:lnTo>
                  <a:lnTo>
                    <a:pt x="2317" y="1623"/>
                  </a:lnTo>
                  <a:lnTo>
                    <a:pt x="2201" y="1391"/>
                  </a:lnTo>
                  <a:lnTo>
                    <a:pt x="1931" y="1005"/>
                  </a:lnTo>
                  <a:lnTo>
                    <a:pt x="1622" y="657"/>
                  </a:lnTo>
                  <a:lnTo>
                    <a:pt x="1274" y="425"/>
                  </a:lnTo>
                  <a:lnTo>
                    <a:pt x="11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19"/>
            <p:cNvSpPr/>
            <p:nvPr/>
          </p:nvSpPr>
          <p:spPr>
            <a:xfrm>
              <a:off x="5032150" y="354530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19"/>
            <p:cNvSpPr/>
            <p:nvPr/>
          </p:nvSpPr>
          <p:spPr>
            <a:xfrm>
              <a:off x="3784900" y="3554950"/>
              <a:ext cx="112950" cy="132275"/>
            </a:xfrm>
            <a:custGeom>
              <a:avLst/>
              <a:gdLst/>
              <a:ahLst/>
              <a:cxnLst/>
              <a:rect l="l" t="t" r="r" b="b"/>
              <a:pathLst>
                <a:path w="4518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3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5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8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6" y="3167"/>
                  </a:lnTo>
                  <a:lnTo>
                    <a:pt x="772" y="2742"/>
                  </a:lnTo>
                  <a:lnTo>
                    <a:pt x="965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79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19"/>
            <p:cNvSpPr/>
            <p:nvPr/>
          </p:nvSpPr>
          <p:spPr>
            <a:xfrm>
              <a:off x="5529325" y="35675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463" y="927"/>
                  </a:lnTo>
                  <a:lnTo>
                    <a:pt x="1043" y="1622"/>
                  </a:lnTo>
                  <a:lnTo>
                    <a:pt x="1661" y="2279"/>
                  </a:lnTo>
                  <a:lnTo>
                    <a:pt x="2356" y="2858"/>
                  </a:lnTo>
                  <a:lnTo>
                    <a:pt x="3089" y="3360"/>
                  </a:lnTo>
                  <a:lnTo>
                    <a:pt x="3862" y="3824"/>
                  </a:lnTo>
                  <a:lnTo>
                    <a:pt x="4672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21" y="4905"/>
                  </a:lnTo>
                  <a:lnTo>
                    <a:pt x="7684" y="4943"/>
                  </a:lnTo>
                  <a:lnTo>
                    <a:pt x="8109" y="4982"/>
                  </a:lnTo>
                  <a:lnTo>
                    <a:pt x="8534" y="4943"/>
                  </a:lnTo>
                  <a:lnTo>
                    <a:pt x="8959" y="4905"/>
                  </a:lnTo>
                  <a:lnTo>
                    <a:pt x="9383" y="4866"/>
                  </a:lnTo>
                  <a:lnTo>
                    <a:pt x="9808" y="4750"/>
                  </a:lnTo>
                  <a:lnTo>
                    <a:pt x="10233" y="4634"/>
                  </a:lnTo>
                  <a:lnTo>
                    <a:pt x="10658" y="4480"/>
                  </a:lnTo>
                  <a:lnTo>
                    <a:pt x="11044" y="4326"/>
                  </a:lnTo>
                  <a:lnTo>
                    <a:pt x="11469" y="4094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280" y="3553"/>
                  </a:lnTo>
                  <a:lnTo>
                    <a:pt x="12434" y="3167"/>
                  </a:lnTo>
                  <a:lnTo>
                    <a:pt x="12241" y="3167"/>
                  </a:lnTo>
                  <a:lnTo>
                    <a:pt x="12202" y="3128"/>
                  </a:lnTo>
                  <a:lnTo>
                    <a:pt x="12009" y="3128"/>
                  </a:lnTo>
                  <a:lnTo>
                    <a:pt x="11893" y="3167"/>
                  </a:lnTo>
                  <a:lnTo>
                    <a:pt x="11546" y="3437"/>
                  </a:lnTo>
                  <a:lnTo>
                    <a:pt x="11198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01" y="4171"/>
                  </a:lnTo>
                  <a:lnTo>
                    <a:pt x="9615" y="4287"/>
                  </a:lnTo>
                  <a:lnTo>
                    <a:pt x="9190" y="4364"/>
                  </a:lnTo>
                  <a:lnTo>
                    <a:pt x="8766" y="4403"/>
                  </a:lnTo>
                  <a:lnTo>
                    <a:pt x="8341" y="4441"/>
                  </a:lnTo>
                  <a:lnTo>
                    <a:pt x="7916" y="4480"/>
                  </a:lnTo>
                  <a:lnTo>
                    <a:pt x="7453" y="4441"/>
                  </a:lnTo>
                  <a:lnTo>
                    <a:pt x="7028" y="4403"/>
                  </a:lnTo>
                  <a:lnTo>
                    <a:pt x="6603" y="4326"/>
                  </a:lnTo>
                  <a:lnTo>
                    <a:pt x="6178" y="4248"/>
                  </a:lnTo>
                  <a:lnTo>
                    <a:pt x="5792" y="4132"/>
                  </a:lnTo>
                  <a:lnTo>
                    <a:pt x="5368" y="4017"/>
                  </a:lnTo>
                  <a:lnTo>
                    <a:pt x="4595" y="3669"/>
                  </a:lnTo>
                  <a:lnTo>
                    <a:pt x="3862" y="3283"/>
                  </a:lnTo>
                  <a:lnTo>
                    <a:pt x="3205" y="2820"/>
                  </a:lnTo>
                  <a:lnTo>
                    <a:pt x="2549" y="2318"/>
                  </a:lnTo>
                  <a:lnTo>
                    <a:pt x="1969" y="1777"/>
                  </a:lnTo>
                  <a:lnTo>
                    <a:pt x="1352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19"/>
            <p:cNvSpPr/>
            <p:nvPr/>
          </p:nvSpPr>
          <p:spPr>
            <a:xfrm>
              <a:off x="2258625" y="3569425"/>
              <a:ext cx="44450" cy="43475"/>
            </a:xfrm>
            <a:custGeom>
              <a:avLst/>
              <a:gdLst/>
              <a:ahLst/>
              <a:cxnLst/>
              <a:rect l="l" t="t" r="r" b="b"/>
              <a:pathLst>
                <a:path w="1778" h="1739" extrusionOk="0">
                  <a:moveTo>
                    <a:pt x="773" y="310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9"/>
                  </a:lnTo>
                  <a:lnTo>
                    <a:pt x="1391" y="773"/>
                  </a:lnTo>
                  <a:lnTo>
                    <a:pt x="1391" y="966"/>
                  </a:lnTo>
                  <a:lnTo>
                    <a:pt x="1352" y="1044"/>
                  </a:lnTo>
                  <a:lnTo>
                    <a:pt x="1275" y="1159"/>
                  </a:lnTo>
                  <a:lnTo>
                    <a:pt x="1198" y="1237"/>
                  </a:lnTo>
                  <a:lnTo>
                    <a:pt x="1082" y="1314"/>
                  </a:lnTo>
                  <a:lnTo>
                    <a:pt x="889" y="1352"/>
                  </a:lnTo>
                  <a:lnTo>
                    <a:pt x="696" y="1352"/>
                  </a:lnTo>
                  <a:lnTo>
                    <a:pt x="542" y="1237"/>
                  </a:lnTo>
                  <a:lnTo>
                    <a:pt x="426" y="1082"/>
                  </a:lnTo>
                  <a:lnTo>
                    <a:pt x="387" y="889"/>
                  </a:lnTo>
                  <a:lnTo>
                    <a:pt x="387" y="735"/>
                  </a:lnTo>
                  <a:lnTo>
                    <a:pt x="464" y="580"/>
                  </a:lnTo>
                  <a:lnTo>
                    <a:pt x="542" y="387"/>
                  </a:lnTo>
                  <a:lnTo>
                    <a:pt x="542" y="348"/>
                  </a:lnTo>
                  <a:lnTo>
                    <a:pt x="773" y="310"/>
                  </a:lnTo>
                  <a:close/>
                  <a:moveTo>
                    <a:pt x="773" y="1"/>
                  </a:moveTo>
                  <a:lnTo>
                    <a:pt x="619" y="40"/>
                  </a:lnTo>
                  <a:lnTo>
                    <a:pt x="464" y="117"/>
                  </a:lnTo>
                  <a:lnTo>
                    <a:pt x="426" y="155"/>
                  </a:lnTo>
                  <a:lnTo>
                    <a:pt x="348" y="194"/>
                  </a:lnTo>
                  <a:lnTo>
                    <a:pt x="233" y="271"/>
                  </a:lnTo>
                  <a:lnTo>
                    <a:pt x="117" y="387"/>
                  </a:lnTo>
                  <a:lnTo>
                    <a:pt x="40" y="503"/>
                  </a:lnTo>
                  <a:lnTo>
                    <a:pt x="1" y="657"/>
                  </a:lnTo>
                  <a:lnTo>
                    <a:pt x="1" y="850"/>
                  </a:lnTo>
                  <a:lnTo>
                    <a:pt x="1" y="1005"/>
                  </a:lnTo>
                  <a:lnTo>
                    <a:pt x="40" y="1159"/>
                  </a:lnTo>
                  <a:lnTo>
                    <a:pt x="117" y="1314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9" y="1739"/>
                  </a:lnTo>
                  <a:lnTo>
                    <a:pt x="966" y="1739"/>
                  </a:lnTo>
                  <a:lnTo>
                    <a:pt x="1121" y="1700"/>
                  </a:lnTo>
                  <a:lnTo>
                    <a:pt x="1275" y="1623"/>
                  </a:lnTo>
                  <a:lnTo>
                    <a:pt x="1430" y="1545"/>
                  </a:lnTo>
                  <a:lnTo>
                    <a:pt x="1584" y="1430"/>
                  </a:lnTo>
                  <a:lnTo>
                    <a:pt x="1661" y="1275"/>
                  </a:lnTo>
                  <a:lnTo>
                    <a:pt x="1739" y="1121"/>
                  </a:lnTo>
                  <a:lnTo>
                    <a:pt x="1777" y="928"/>
                  </a:lnTo>
                  <a:lnTo>
                    <a:pt x="1777" y="773"/>
                  </a:lnTo>
                  <a:lnTo>
                    <a:pt x="1739" y="580"/>
                  </a:lnTo>
                  <a:lnTo>
                    <a:pt x="1661" y="426"/>
                  </a:lnTo>
                  <a:lnTo>
                    <a:pt x="1546" y="271"/>
                  </a:lnTo>
                  <a:lnTo>
                    <a:pt x="1430" y="155"/>
                  </a:lnTo>
                  <a:lnTo>
                    <a:pt x="1275" y="78"/>
                  </a:lnTo>
                  <a:lnTo>
                    <a:pt x="1121" y="40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19"/>
            <p:cNvSpPr/>
            <p:nvPr/>
          </p:nvSpPr>
          <p:spPr>
            <a:xfrm>
              <a:off x="5836300" y="3573300"/>
              <a:ext cx="93675" cy="136150"/>
            </a:xfrm>
            <a:custGeom>
              <a:avLst/>
              <a:gdLst/>
              <a:ahLst/>
              <a:cxnLst/>
              <a:rect l="l" t="t" r="r" b="b"/>
              <a:pathLst>
                <a:path w="3747" h="5446" extrusionOk="0">
                  <a:moveTo>
                    <a:pt x="3515" y="0"/>
                  </a:moveTo>
                  <a:lnTo>
                    <a:pt x="3437" y="39"/>
                  </a:lnTo>
                  <a:lnTo>
                    <a:pt x="3360" y="78"/>
                  </a:lnTo>
                  <a:lnTo>
                    <a:pt x="3283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88" y="773"/>
                  </a:lnTo>
                  <a:lnTo>
                    <a:pt x="2356" y="1004"/>
                  </a:lnTo>
                  <a:lnTo>
                    <a:pt x="2086" y="1236"/>
                  </a:lnTo>
                  <a:lnTo>
                    <a:pt x="1777" y="1468"/>
                  </a:lnTo>
                  <a:lnTo>
                    <a:pt x="1159" y="1815"/>
                  </a:lnTo>
                  <a:lnTo>
                    <a:pt x="1120" y="1892"/>
                  </a:lnTo>
                  <a:lnTo>
                    <a:pt x="1082" y="1970"/>
                  </a:lnTo>
                  <a:lnTo>
                    <a:pt x="1082" y="2047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927" y="2124"/>
                  </a:lnTo>
                  <a:lnTo>
                    <a:pt x="850" y="2201"/>
                  </a:lnTo>
                  <a:lnTo>
                    <a:pt x="812" y="2279"/>
                  </a:lnTo>
                  <a:lnTo>
                    <a:pt x="812" y="2356"/>
                  </a:lnTo>
                  <a:lnTo>
                    <a:pt x="850" y="2433"/>
                  </a:lnTo>
                  <a:lnTo>
                    <a:pt x="889" y="2510"/>
                  </a:lnTo>
                  <a:lnTo>
                    <a:pt x="1005" y="2549"/>
                  </a:lnTo>
                  <a:lnTo>
                    <a:pt x="1236" y="2626"/>
                  </a:lnTo>
                  <a:lnTo>
                    <a:pt x="1468" y="2703"/>
                  </a:lnTo>
                  <a:lnTo>
                    <a:pt x="1661" y="2858"/>
                  </a:lnTo>
                  <a:lnTo>
                    <a:pt x="1854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63" y="3669"/>
                  </a:lnTo>
                  <a:lnTo>
                    <a:pt x="2163" y="3900"/>
                  </a:lnTo>
                  <a:lnTo>
                    <a:pt x="2124" y="4132"/>
                  </a:lnTo>
                  <a:lnTo>
                    <a:pt x="2047" y="4364"/>
                  </a:lnTo>
                  <a:lnTo>
                    <a:pt x="1931" y="4557"/>
                  </a:lnTo>
                  <a:lnTo>
                    <a:pt x="1777" y="4711"/>
                  </a:lnTo>
                  <a:lnTo>
                    <a:pt x="1584" y="4866"/>
                  </a:lnTo>
                  <a:lnTo>
                    <a:pt x="1352" y="4943"/>
                  </a:lnTo>
                  <a:lnTo>
                    <a:pt x="1236" y="4982"/>
                  </a:lnTo>
                  <a:lnTo>
                    <a:pt x="1120" y="4982"/>
                  </a:lnTo>
                  <a:lnTo>
                    <a:pt x="927" y="4904"/>
                  </a:lnTo>
                  <a:lnTo>
                    <a:pt x="773" y="4789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73" y="4287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1005" y="4132"/>
                  </a:lnTo>
                  <a:lnTo>
                    <a:pt x="1120" y="4094"/>
                  </a:lnTo>
                  <a:lnTo>
                    <a:pt x="1275" y="4055"/>
                  </a:lnTo>
                  <a:lnTo>
                    <a:pt x="1352" y="3939"/>
                  </a:lnTo>
                  <a:lnTo>
                    <a:pt x="1314" y="3823"/>
                  </a:lnTo>
                  <a:lnTo>
                    <a:pt x="1314" y="3746"/>
                  </a:lnTo>
                  <a:lnTo>
                    <a:pt x="1236" y="3669"/>
                  </a:lnTo>
                  <a:lnTo>
                    <a:pt x="155" y="2935"/>
                  </a:lnTo>
                  <a:lnTo>
                    <a:pt x="1" y="3321"/>
                  </a:lnTo>
                  <a:lnTo>
                    <a:pt x="657" y="3785"/>
                  </a:lnTo>
                  <a:lnTo>
                    <a:pt x="541" y="3900"/>
                  </a:lnTo>
                  <a:lnTo>
                    <a:pt x="425" y="4016"/>
                  </a:lnTo>
                  <a:lnTo>
                    <a:pt x="310" y="4132"/>
                  </a:lnTo>
                  <a:lnTo>
                    <a:pt x="271" y="4248"/>
                  </a:lnTo>
                  <a:lnTo>
                    <a:pt x="232" y="4402"/>
                  </a:lnTo>
                  <a:lnTo>
                    <a:pt x="194" y="4557"/>
                  </a:lnTo>
                  <a:lnTo>
                    <a:pt x="232" y="4750"/>
                  </a:lnTo>
                  <a:lnTo>
                    <a:pt x="271" y="4904"/>
                  </a:lnTo>
                  <a:lnTo>
                    <a:pt x="425" y="5136"/>
                  </a:lnTo>
                  <a:lnTo>
                    <a:pt x="580" y="5291"/>
                  </a:lnTo>
                  <a:lnTo>
                    <a:pt x="773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29" y="5406"/>
                  </a:lnTo>
                  <a:lnTo>
                    <a:pt x="1661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79" y="4866"/>
                  </a:lnTo>
                  <a:lnTo>
                    <a:pt x="2433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626" y="3978"/>
                  </a:lnTo>
                  <a:lnTo>
                    <a:pt x="2626" y="3746"/>
                  </a:lnTo>
                  <a:lnTo>
                    <a:pt x="2588" y="3514"/>
                  </a:lnTo>
                  <a:lnTo>
                    <a:pt x="2511" y="3283"/>
                  </a:lnTo>
                  <a:lnTo>
                    <a:pt x="2395" y="3090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70" y="2510"/>
                  </a:lnTo>
                  <a:lnTo>
                    <a:pt x="1777" y="2356"/>
                  </a:lnTo>
                  <a:lnTo>
                    <a:pt x="1545" y="2240"/>
                  </a:lnTo>
                  <a:lnTo>
                    <a:pt x="1314" y="2124"/>
                  </a:lnTo>
                  <a:lnTo>
                    <a:pt x="1661" y="2008"/>
                  </a:lnTo>
                  <a:lnTo>
                    <a:pt x="1970" y="1854"/>
                  </a:lnTo>
                  <a:lnTo>
                    <a:pt x="2279" y="1661"/>
                  </a:lnTo>
                  <a:lnTo>
                    <a:pt x="2588" y="1429"/>
                  </a:lnTo>
                  <a:lnTo>
                    <a:pt x="2858" y="1236"/>
                  </a:lnTo>
                  <a:lnTo>
                    <a:pt x="3128" y="966"/>
                  </a:lnTo>
                  <a:lnTo>
                    <a:pt x="3360" y="695"/>
                  </a:lnTo>
                  <a:lnTo>
                    <a:pt x="3476" y="541"/>
                  </a:lnTo>
                  <a:lnTo>
                    <a:pt x="3553" y="387"/>
                  </a:lnTo>
                  <a:lnTo>
                    <a:pt x="3746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19"/>
            <p:cNvSpPr/>
            <p:nvPr/>
          </p:nvSpPr>
          <p:spPr>
            <a:xfrm>
              <a:off x="2264425" y="357522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8"/>
                  </a:lnTo>
                  <a:lnTo>
                    <a:pt x="3939" y="4248"/>
                  </a:lnTo>
                  <a:lnTo>
                    <a:pt x="4017" y="5407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917"/>
                  </a:lnTo>
                  <a:lnTo>
                    <a:pt x="3901" y="8534"/>
                  </a:lnTo>
                  <a:lnTo>
                    <a:pt x="3746" y="9152"/>
                  </a:lnTo>
                  <a:lnTo>
                    <a:pt x="3515" y="9732"/>
                  </a:lnTo>
                  <a:lnTo>
                    <a:pt x="3244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93"/>
                  </a:lnTo>
                  <a:lnTo>
                    <a:pt x="773" y="9384"/>
                  </a:lnTo>
                  <a:lnTo>
                    <a:pt x="696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618" y="2742"/>
                  </a:lnTo>
                  <a:lnTo>
                    <a:pt x="1391" y="2395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39"/>
                  </a:lnTo>
                  <a:lnTo>
                    <a:pt x="3476" y="310"/>
                  </a:lnTo>
                  <a:lnTo>
                    <a:pt x="3051" y="657"/>
                  </a:lnTo>
                  <a:lnTo>
                    <a:pt x="2626" y="966"/>
                  </a:lnTo>
                  <a:lnTo>
                    <a:pt x="2202" y="1313"/>
                  </a:lnTo>
                  <a:lnTo>
                    <a:pt x="1314" y="1893"/>
                  </a:lnTo>
                  <a:lnTo>
                    <a:pt x="425" y="2472"/>
                  </a:lnTo>
                  <a:lnTo>
                    <a:pt x="348" y="2549"/>
                  </a:lnTo>
                  <a:lnTo>
                    <a:pt x="348" y="2626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3"/>
                  </a:lnTo>
                  <a:lnTo>
                    <a:pt x="155" y="4866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4"/>
                  </a:lnTo>
                  <a:lnTo>
                    <a:pt x="1391" y="11199"/>
                  </a:lnTo>
                  <a:lnTo>
                    <a:pt x="1622" y="11315"/>
                  </a:lnTo>
                  <a:lnTo>
                    <a:pt x="1816" y="11392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53"/>
                  </a:lnTo>
                  <a:lnTo>
                    <a:pt x="3051" y="11237"/>
                  </a:lnTo>
                  <a:lnTo>
                    <a:pt x="3283" y="11044"/>
                  </a:lnTo>
                  <a:lnTo>
                    <a:pt x="3476" y="10890"/>
                  </a:lnTo>
                  <a:lnTo>
                    <a:pt x="3669" y="10658"/>
                  </a:lnTo>
                  <a:lnTo>
                    <a:pt x="3823" y="10388"/>
                  </a:lnTo>
                  <a:lnTo>
                    <a:pt x="3978" y="10156"/>
                  </a:lnTo>
                  <a:lnTo>
                    <a:pt x="4171" y="9538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222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57" y="4982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1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39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19"/>
            <p:cNvSpPr/>
            <p:nvPr/>
          </p:nvSpPr>
          <p:spPr>
            <a:xfrm>
              <a:off x="4033950" y="35897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19"/>
            <p:cNvSpPr/>
            <p:nvPr/>
          </p:nvSpPr>
          <p:spPr>
            <a:xfrm>
              <a:off x="3935475" y="3595500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426" y="1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40" y="78"/>
                  </a:lnTo>
                  <a:lnTo>
                    <a:pt x="1" y="194"/>
                  </a:lnTo>
                  <a:lnTo>
                    <a:pt x="40" y="271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1"/>
                  </a:lnTo>
                  <a:lnTo>
                    <a:pt x="850" y="194"/>
                  </a:lnTo>
                  <a:lnTo>
                    <a:pt x="812" y="78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19"/>
            <p:cNvSpPr/>
            <p:nvPr/>
          </p:nvSpPr>
          <p:spPr>
            <a:xfrm>
              <a:off x="6924275" y="3599350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4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4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1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6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19"/>
            <p:cNvSpPr/>
            <p:nvPr/>
          </p:nvSpPr>
          <p:spPr>
            <a:xfrm>
              <a:off x="2208425" y="362157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4" y="386"/>
                  </a:moveTo>
                  <a:lnTo>
                    <a:pt x="1121" y="425"/>
                  </a:lnTo>
                  <a:lnTo>
                    <a:pt x="1198" y="463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9" y="1274"/>
                  </a:lnTo>
                  <a:lnTo>
                    <a:pt x="696" y="1236"/>
                  </a:lnTo>
                  <a:lnTo>
                    <a:pt x="542" y="1159"/>
                  </a:lnTo>
                  <a:lnTo>
                    <a:pt x="464" y="1081"/>
                  </a:lnTo>
                  <a:lnTo>
                    <a:pt x="426" y="965"/>
                  </a:lnTo>
                  <a:lnTo>
                    <a:pt x="387" y="888"/>
                  </a:lnTo>
                  <a:lnTo>
                    <a:pt x="387" y="772"/>
                  </a:lnTo>
                  <a:lnTo>
                    <a:pt x="426" y="579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850" y="0"/>
                  </a:moveTo>
                  <a:lnTo>
                    <a:pt x="735" y="39"/>
                  </a:lnTo>
                  <a:lnTo>
                    <a:pt x="619" y="77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79"/>
                  </a:lnTo>
                  <a:lnTo>
                    <a:pt x="40" y="734"/>
                  </a:lnTo>
                  <a:lnTo>
                    <a:pt x="1" y="888"/>
                  </a:lnTo>
                  <a:lnTo>
                    <a:pt x="40" y="1043"/>
                  </a:lnTo>
                  <a:lnTo>
                    <a:pt x="78" y="1197"/>
                  </a:lnTo>
                  <a:lnTo>
                    <a:pt x="194" y="1352"/>
                  </a:lnTo>
                  <a:lnTo>
                    <a:pt x="310" y="1467"/>
                  </a:lnTo>
                  <a:lnTo>
                    <a:pt x="464" y="1583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19"/>
            <p:cNvSpPr/>
            <p:nvPr/>
          </p:nvSpPr>
          <p:spPr>
            <a:xfrm>
              <a:off x="4431675" y="3622525"/>
              <a:ext cx="174775" cy="292525"/>
            </a:xfrm>
            <a:custGeom>
              <a:avLst/>
              <a:gdLst/>
              <a:ahLst/>
              <a:cxnLst/>
              <a:rect l="l" t="t" r="r" b="b"/>
              <a:pathLst>
                <a:path w="6991" h="11701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5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3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8"/>
                  </a:lnTo>
                  <a:lnTo>
                    <a:pt x="6411" y="5638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2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19"/>
            <p:cNvSpPr/>
            <p:nvPr/>
          </p:nvSpPr>
          <p:spPr>
            <a:xfrm>
              <a:off x="3827375" y="36360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3" y="2665"/>
                  </a:lnTo>
                  <a:lnTo>
                    <a:pt x="2780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6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5" y="2896"/>
                  </a:lnTo>
                  <a:lnTo>
                    <a:pt x="772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0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3" y="3707"/>
                  </a:lnTo>
                  <a:lnTo>
                    <a:pt x="1969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5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8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19"/>
            <p:cNvSpPr/>
            <p:nvPr/>
          </p:nvSpPr>
          <p:spPr>
            <a:xfrm>
              <a:off x="2802150" y="36428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1"/>
                  </a:moveTo>
                  <a:lnTo>
                    <a:pt x="12434" y="39"/>
                  </a:lnTo>
                  <a:lnTo>
                    <a:pt x="12357" y="78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9"/>
                  </a:lnTo>
                  <a:lnTo>
                    <a:pt x="12164" y="1043"/>
                  </a:lnTo>
                  <a:lnTo>
                    <a:pt x="12009" y="1198"/>
                  </a:lnTo>
                  <a:lnTo>
                    <a:pt x="11855" y="1314"/>
                  </a:lnTo>
                  <a:lnTo>
                    <a:pt x="11430" y="1545"/>
                  </a:lnTo>
                  <a:lnTo>
                    <a:pt x="11005" y="1700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3" y="2086"/>
                  </a:lnTo>
                  <a:lnTo>
                    <a:pt x="9345" y="2009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1"/>
                  </a:lnTo>
                  <a:lnTo>
                    <a:pt x="8611" y="1700"/>
                  </a:lnTo>
                  <a:lnTo>
                    <a:pt x="8804" y="2009"/>
                  </a:lnTo>
                  <a:lnTo>
                    <a:pt x="8997" y="2279"/>
                  </a:lnTo>
                  <a:lnTo>
                    <a:pt x="7839" y="2588"/>
                  </a:lnTo>
                  <a:lnTo>
                    <a:pt x="6719" y="2820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8" y="3283"/>
                  </a:lnTo>
                  <a:lnTo>
                    <a:pt x="3746" y="2935"/>
                  </a:lnTo>
                  <a:lnTo>
                    <a:pt x="3784" y="2588"/>
                  </a:lnTo>
                  <a:lnTo>
                    <a:pt x="3707" y="2240"/>
                  </a:lnTo>
                  <a:lnTo>
                    <a:pt x="3630" y="1893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8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9"/>
                  </a:lnTo>
                  <a:lnTo>
                    <a:pt x="1815" y="3437"/>
                  </a:lnTo>
                  <a:lnTo>
                    <a:pt x="1352" y="3399"/>
                  </a:lnTo>
                  <a:lnTo>
                    <a:pt x="965" y="3360"/>
                  </a:lnTo>
                  <a:lnTo>
                    <a:pt x="772" y="3283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4"/>
                  </a:lnTo>
                  <a:lnTo>
                    <a:pt x="309" y="2665"/>
                  </a:lnTo>
                  <a:lnTo>
                    <a:pt x="232" y="2588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4"/>
                  </a:lnTo>
                  <a:lnTo>
                    <a:pt x="0" y="2858"/>
                  </a:lnTo>
                  <a:lnTo>
                    <a:pt x="0" y="3013"/>
                  </a:lnTo>
                  <a:lnTo>
                    <a:pt x="0" y="3167"/>
                  </a:lnTo>
                  <a:lnTo>
                    <a:pt x="39" y="3283"/>
                  </a:lnTo>
                  <a:lnTo>
                    <a:pt x="116" y="3399"/>
                  </a:lnTo>
                  <a:lnTo>
                    <a:pt x="193" y="3515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1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1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3"/>
                  </a:lnTo>
                  <a:lnTo>
                    <a:pt x="12048" y="1700"/>
                  </a:lnTo>
                  <a:lnTo>
                    <a:pt x="12357" y="1507"/>
                  </a:lnTo>
                  <a:lnTo>
                    <a:pt x="12627" y="1236"/>
                  </a:lnTo>
                  <a:lnTo>
                    <a:pt x="12704" y="1082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80"/>
                  </a:lnTo>
                  <a:lnTo>
                    <a:pt x="12820" y="387"/>
                  </a:lnTo>
                  <a:lnTo>
                    <a:pt x="12743" y="155"/>
                  </a:lnTo>
                  <a:lnTo>
                    <a:pt x="12704" y="78"/>
                  </a:lnTo>
                  <a:lnTo>
                    <a:pt x="12627" y="39"/>
                  </a:lnTo>
                  <a:lnTo>
                    <a:pt x="125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19"/>
            <p:cNvSpPr/>
            <p:nvPr/>
          </p:nvSpPr>
          <p:spPr>
            <a:xfrm>
              <a:off x="2017300" y="364860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271" y="0"/>
                  </a:moveTo>
                  <a:lnTo>
                    <a:pt x="155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39" y="386"/>
                  </a:lnTo>
                  <a:lnTo>
                    <a:pt x="348" y="888"/>
                  </a:lnTo>
                  <a:lnTo>
                    <a:pt x="657" y="1390"/>
                  </a:lnTo>
                  <a:lnTo>
                    <a:pt x="1043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205"/>
                  </a:lnTo>
                  <a:lnTo>
                    <a:pt x="2703" y="3553"/>
                  </a:lnTo>
                  <a:lnTo>
                    <a:pt x="3205" y="3900"/>
                  </a:lnTo>
                  <a:lnTo>
                    <a:pt x="3553" y="3746"/>
                  </a:lnTo>
                  <a:lnTo>
                    <a:pt x="2780" y="3012"/>
                  </a:lnTo>
                  <a:lnTo>
                    <a:pt x="2047" y="2240"/>
                  </a:lnTo>
                  <a:lnTo>
                    <a:pt x="1352" y="1429"/>
                  </a:lnTo>
                  <a:lnTo>
                    <a:pt x="1043" y="1004"/>
                  </a:lnTo>
                  <a:lnTo>
                    <a:pt x="734" y="541"/>
                  </a:lnTo>
                  <a:lnTo>
                    <a:pt x="1622" y="695"/>
                  </a:lnTo>
                  <a:lnTo>
                    <a:pt x="2510" y="888"/>
                  </a:lnTo>
                  <a:lnTo>
                    <a:pt x="3012" y="1043"/>
                  </a:lnTo>
                  <a:lnTo>
                    <a:pt x="3514" y="1197"/>
                  </a:lnTo>
                  <a:lnTo>
                    <a:pt x="4016" y="1390"/>
                  </a:lnTo>
                  <a:lnTo>
                    <a:pt x="4518" y="1506"/>
                  </a:lnTo>
                  <a:lnTo>
                    <a:pt x="4595" y="1506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84"/>
                  </a:lnTo>
                  <a:lnTo>
                    <a:pt x="4904" y="1506"/>
                  </a:lnTo>
                  <a:lnTo>
                    <a:pt x="4982" y="1429"/>
                  </a:lnTo>
                  <a:lnTo>
                    <a:pt x="4634" y="1159"/>
                  </a:lnTo>
                  <a:lnTo>
                    <a:pt x="4171" y="888"/>
                  </a:lnTo>
                  <a:lnTo>
                    <a:pt x="3630" y="657"/>
                  </a:lnTo>
                  <a:lnTo>
                    <a:pt x="3089" y="464"/>
                  </a:lnTo>
                  <a:lnTo>
                    <a:pt x="2510" y="309"/>
                  </a:lnTo>
                  <a:lnTo>
                    <a:pt x="1931" y="193"/>
                  </a:lnTo>
                  <a:lnTo>
                    <a:pt x="1352" y="116"/>
                  </a:lnTo>
                  <a:lnTo>
                    <a:pt x="27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19"/>
            <p:cNvSpPr/>
            <p:nvPr/>
          </p:nvSpPr>
          <p:spPr>
            <a:xfrm>
              <a:off x="1564525" y="3658250"/>
              <a:ext cx="248125" cy="295425"/>
            </a:xfrm>
            <a:custGeom>
              <a:avLst/>
              <a:gdLst/>
              <a:ahLst/>
              <a:cxnLst/>
              <a:rect l="l" t="t" r="r" b="b"/>
              <a:pathLst>
                <a:path w="9925" h="11817" extrusionOk="0">
                  <a:moveTo>
                    <a:pt x="3785" y="850"/>
                  </a:moveTo>
                  <a:lnTo>
                    <a:pt x="4326" y="2279"/>
                  </a:lnTo>
                  <a:lnTo>
                    <a:pt x="4944" y="3746"/>
                  </a:lnTo>
                  <a:lnTo>
                    <a:pt x="6179" y="6565"/>
                  </a:lnTo>
                  <a:lnTo>
                    <a:pt x="3322" y="7492"/>
                  </a:lnTo>
                  <a:lnTo>
                    <a:pt x="1893" y="7955"/>
                  </a:lnTo>
                  <a:lnTo>
                    <a:pt x="464" y="8457"/>
                  </a:lnTo>
                  <a:lnTo>
                    <a:pt x="464" y="8457"/>
                  </a:lnTo>
                  <a:lnTo>
                    <a:pt x="1043" y="7569"/>
                  </a:lnTo>
                  <a:lnTo>
                    <a:pt x="1507" y="6604"/>
                  </a:lnTo>
                  <a:lnTo>
                    <a:pt x="1970" y="5638"/>
                  </a:lnTo>
                  <a:lnTo>
                    <a:pt x="2395" y="4673"/>
                  </a:lnTo>
                  <a:lnTo>
                    <a:pt x="2781" y="3746"/>
                  </a:lnTo>
                  <a:lnTo>
                    <a:pt x="3167" y="2781"/>
                  </a:lnTo>
                  <a:lnTo>
                    <a:pt x="3476" y="1815"/>
                  </a:lnTo>
                  <a:lnTo>
                    <a:pt x="3785" y="850"/>
                  </a:lnTo>
                  <a:close/>
                  <a:moveTo>
                    <a:pt x="3824" y="0"/>
                  </a:moveTo>
                  <a:lnTo>
                    <a:pt x="3746" y="39"/>
                  </a:lnTo>
                  <a:lnTo>
                    <a:pt x="3708" y="78"/>
                  </a:lnTo>
                  <a:lnTo>
                    <a:pt x="3592" y="116"/>
                  </a:lnTo>
                  <a:lnTo>
                    <a:pt x="3553" y="194"/>
                  </a:lnTo>
                  <a:lnTo>
                    <a:pt x="2820" y="2395"/>
                  </a:lnTo>
                  <a:lnTo>
                    <a:pt x="2434" y="3476"/>
                  </a:lnTo>
                  <a:lnTo>
                    <a:pt x="2009" y="4518"/>
                  </a:lnTo>
                  <a:lnTo>
                    <a:pt x="1545" y="5561"/>
                  </a:lnTo>
                  <a:lnTo>
                    <a:pt x="1043" y="6604"/>
                  </a:lnTo>
                  <a:lnTo>
                    <a:pt x="503" y="7608"/>
                  </a:lnTo>
                  <a:lnTo>
                    <a:pt x="39" y="8650"/>
                  </a:lnTo>
                  <a:lnTo>
                    <a:pt x="1" y="8689"/>
                  </a:lnTo>
                  <a:lnTo>
                    <a:pt x="39" y="8766"/>
                  </a:lnTo>
                  <a:lnTo>
                    <a:pt x="117" y="8805"/>
                  </a:lnTo>
                  <a:lnTo>
                    <a:pt x="117" y="8843"/>
                  </a:lnTo>
                  <a:lnTo>
                    <a:pt x="117" y="8920"/>
                  </a:lnTo>
                  <a:lnTo>
                    <a:pt x="155" y="8998"/>
                  </a:lnTo>
                  <a:lnTo>
                    <a:pt x="310" y="9114"/>
                  </a:lnTo>
                  <a:lnTo>
                    <a:pt x="464" y="8882"/>
                  </a:lnTo>
                  <a:lnTo>
                    <a:pt x="1970" y="8457"/>
                  </a:lnTo>
                  <a:lnTo>
                    <a:pt x="3438" y="7994"/>
                  </a:lnTo>
                  <a:lnTo>
                    <a:pt x="6372" y="7028"/>
                  </a:lnTo>
                  <a:lnTo>
                    <a:pt x="7106" y="8689"/>
                  </a:lnTo>
                  <a:lnTo>
                    <a:pt x="8303" y="11817"/>
                  </a:lnTo>
                  <a:lnTo>
                    <a:pt x="8689" y="11662"/>
                  </a:lnTo>
                  <a:lnTo>
                    <a:pt x="7531" y="8689"/>
                  </a:lnTo>
                  <a:lnTo>
                    <a:pt x="6797" y="6874"/>
                  </a:lnTo>
                  <a:lnTo>
                    <a:pt x="8380" y="6333"/>
                  </a:lnTo>
                  <a:lnTo>
                    <a:pt x="9925" y="5754"/>
                  </a:lnTo>
                  <a:lnTo>
                    <a:pt x="9770" y="5329"/>
                  </a:lnTo>
                  <a:lnTo>
                    <a:pt x="8187" y="5909"/>
                  </a:lnTo>
                  <a:lnTo>
                    <a:pt x="6643" y="6449"/>
                  </a:lnTo>
                  <a:lnTo>
                    <a:pt x="6025" y="4905"/>
                  </a:lnTo>
                  <a:lnTo>
                    <a:pt x="5407" y="3360"/>
                  </a:lnTo>
                  <a:lnTo>
                    <a:pt x="4712" y="1854"/>
                  </a:lnTo>
                  <a:lnTo>
                    <a:pt x="3978" y="348"/>
                  </a:lnTo>
                  <a:lnTo>
                    <a:pt x="4055" y="78"/>
                  </a:lnTo>
                  <a:lnTo>
                    <a:pt x="3862" y="39"/>
                  </a:lnTo>
                  <a:lnTo>
                    <a:pt x="382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19"/>
            <p:cNvSpPr/>
            <p:nvPr/>
          </p:nvSpPr>
          <p:spPr>
            <a:xfrm>
              <a:off x="1663975" y="3660175"/>
              <a:ext cx="229775" cy="419975"/>
            </a:xfrm>
            <a:custGeom>
              <a:avLst/>
              <a:gdLst/>
              <a:ahLst/>
              <a:cxnLst/>
              <a:rect l="l" t="t" r="r" b="b"/>
              <a:pathLst>
                <a:path w="9191" h="16799" extrusionOk="0">
                  <a:moveTo>
                    <a:pt x="77" y="1"/>
                  </a:moveTo>
                  <a:lnTo>
                    <a:pt x="0" y="271"/>
                  </a:lnTo>
                  <a:lnTo>
                    <a:pt x="2124" y="1275"/>
                  </a:lnTo>
                  <a:lnTo>
                    <a:pt x="4286" y="2240"/>
                  </a:lnTo>
                  <a:lnTo>
                    <a:pt x="5290" y="2742"/>
                  </a:lnTo>
                  <a:lnTo>
                    <a:pt x="6294" y="3244"/>
                  </a:lnTo>
                  <a:lnTo>
                    <a:pt x="7298" y="3746"/>
                  </a:lnTo>
                  <a:lnTo>
                    <a:pt x="8302" y="4248"/>
                  </a:lnTo>
                  <a:lnTo>
                    <a:pt x="7028" y="4750"/>
                  </a:lnTo>
                  <a:lnTo>
                    <a:pt x="5792" y="5252"/>
                  </a:lnTo>
                  <a:lnTo>
                    <a:pt x="5947" y="5677"/>
                  </a:lnTo>
                  <a:lnTo>
                    <a:pt x="7298" y="5175"/>
                  </a:lnTo>
                  <a:lnTo>
                    <a:pt x="7955" y="4905"/>
                  </a:lnTo>
                  <a:lnTo>
                    <a:pt x="8611" y="4596"/>
                  </a:lnTo>
                  <a:lnTo>
                    <a:pt x="8457" y="5136"/>
                  </a:lnTo>
                  <a:lnTo>
                    <a:pt x="8341" y="5638"/>
                  </a:lnTo>
                  <a:lnTo>
                    <a:pt x="8148" y="6681"/>
                  </a:lnTo>
                  <a:lnTo>
                    <a:pt x="7839" y="8380"/>
                  </a:lnTo>
                  <a:lnTo>
                    <a:pt x="7569" y="10041"/>
                  </a:lnTo>
                  <a:lnTo>
                    <a:pt x="7028" y="13361"/>
                  </a:lnTo>
                  <a:lnTo>
                    <a:pt x="6796" y="15060"/>
                  </a:lnTo>
                  <a:lnTo>
                    <a:pt x="6681" y="15871"/>
                  </a:lnTo>
                  <a:lnTo>
                    <a:pt x="6642" y="16721"/>
                  </a:lnTo>
                  <a:lnTo>
                    <a:pt x="6989" y="16798"/>
                  </a:lnTo>
                  <a:lnTo>
                    <a:pt x="7298" y="15215"/>
                  </a:lnTo>
                  <a:lnTo>
                    <a:pt x="7530" y="13593"/>
                  </a:lnTo>
                  <a:lnTo>
                    <a:pt x="7723" y="12010"/>
                  </a:lnTo>
                  <a:lnTo>
                    <a:pt x="7955" y="10427"/>
                  </a:lnTo>
                  <a:lnTo>
                    <a:pt x="8225" y="8805"/>
                  </a:lnTo>
                  <a:lnTo>
                    <a:pt x="8495" y="7183"/>
                  </a:lnTo>
                  <a:lnTo>
                    <a:pt x="8689" y="6488"/>
                  </a:lnTo>
                  <a:lnTo>
                    <a:pt x="8882" y="5793"/>
                  </a:lnTo>
                  <a:lnTo>
                    <a:pt x="9036" y="5059"/>
                  </a:lnTo>
                  <a:lnTo>
                    <a:pt x="9152" y="4364"/>
                  </a:lnTo>
                  <a:lnTo>
                    <a:pt x="9152" y="4287"/>
                  </a:lnTo>
                  <a:lnTo>
                    <a:pt x="9190" y="4210"/>
                  </a:lnTo>
                  <a:lnTo>
                    <a:pt x="9113" y="4094"/>
                  </a:lnTo>
                  <a:lnTo>
                    <a:pt x="9036" y="4017"/>
                  </a:lnTo>
                  <a:lnTo>
                    <a:pt x="8920" y="4017"/>
                  </a:lnTo>
                  <a:lnTo>
                    <a:pt x="8882" y="4055"/>
                  </a:lnTo>
                  <a:lnTo>
                    <a:pt x="7839" y="3437"/>
                  </a:lnTo>
                  <a:lnTo>
                    <a:pt x="6758" y="2897"/>
                  </a:lnTo>
                  <a:lnTo>
                    <a:pt x="4595" y="1893"/>
                  </a:lnTo>
                  <a:lnTo>
                    <a:pt x="2356" y="927"/>
                  </a:lnTo>
                  <a:lnTo>
                    <a:pt x="1236" y="464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19"/>
            <p:cNvSpPr/>
            <p:nvPr/>
          </p:nvSpPr>
          <p:spPr>
            <a:xfrm>
              <a:off x="406075" y="3667900"/>
              <a:ext cx="458600" cy="289650"/>
            </a:xfrm>
            <a:custGeom>
              <a:avLst/>
              <a:gdLst/>
              <a:ahLst/>
              <a:cxnLst/>
              <a:rect l="l" t="t" r="r" b="b"/>
              <a:pathLst>
                <a:path w="18344" h="11586" extrusionOk="0">
                  <a:moveTo>
                    <a:pt x="17069" y="387"/>
                  </a:moveTo>
                  <a:lnTo>
                    <a:pt x="17146" y="425"/>
                  </a:lnTo>
                  <a:lnTo>
                    <a:pt x="17223" y="503"/>
                  </a:lnTo>
                  <a:lnTo>
                    <a:pt x="17300" y="734"/>
                  </a:lnTo>
                  <a:lnTo>
                    <a:pt x="17378" y="927"/>
                  </a:lnTo>
                  <a:lnTo>
                    <a:pt x="17378" y="1120"/>
                  </a:lnTo>
                  <a:lnTo>
                    <a:pt x="17339" y="1314"/>
                  </a:lnTo>
                  <a:lnTo>
                    <a:pt x="17223" y="1545"/>
                  </a:lnTo>
                  <a:lnTo>
                    <a:pt x="16953" y="1893"/>
                  </a:lnTo>
                  <a:lnTo>
                    <a:pt x="16721" y="2124"/>
                  </a:lnTo>
                  <a:lnTo>
                    <a:pt x="16451" y="2356"/>
                  </a:lnTo>
                  <a:lnTo>
                    <a:pt x="16181" y="2549"/>
                  </a:lnTo>
                  <a:lnTo>
                    <a:pt x="15872" y="2665"/>
                  </a:lnTo>
                  <a:lnTo>
                    <a:pt x="15872" y="2086"/>
                  </a:lnTo>
                  <a:lnTo>
                    <a:pt x="15910" y="1777"/>
                  </a:lnTo>
                  <a:lnTo>
                    <a:pt x="15949" y="1468"/>
                  </a:lnTo>
                  <a:lnTo>
                    <a:pt x="16026" y="1198"/>
                  </a:lnTo>
                  <a:lnTo>
                    <a:pt x="16181" y="927"/>
                  </a:lnTo>
                  <a:lnTo>
                    <a:pt x="16335" y="696"/>
                  </a:lnTo>
                  <a:lnTo>
                    <a:pt x="16605" y="503"/>
                  </a:lnTo>
                  <a:lnTo>
                    <a:pt x="16837" y="425"/>
                  </a:lnTo>
                  <a:lnTo>
                    <a:pt x="16992" y="387"/>
                  </a:lnTo>
                  <a:close/>
                  <a:moveTo>
                    <a:pt x="14597" y="2974"/>
                  </a:moveTo>
                  <a:lnTo>
                    <a:pt x="14868" y="3013"/>
                  </a:lnTo>
                  <a:lnTo>
                    <a:pt x="15138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6"/>
                  </a:lnTo>
                  <a:lnTo>
                    <a:pt x="14057" y="3862"/>
                  </a:lnTo>
                  <a:lnTo>
                    <a:pt x="13786" y="3939"/>
                  </a:lnTo>
                  <a:lnTo>
                    <a:pt x="13478" y="4017"/>
                  </a:lnTo>
                  <a:lnTo>
                    <a:pt x="13053" y="4017"/>
                  </a:lnTo>
                  <a:lnTo>
                    <a:pt x="12976" y="3939"/>
                  </a:lnTo>
                  <a:lnTo>
                    <a:pt x="12976" y="3862"/>
                  </a:lnTo>
                  <a:lnTo>
                    <a:pt x="12976" y="3708"/>
                  </a:lnTo>
                  <a:lnTo>
                    <a:pt x="13014" y="3476"/>
                  </a:lnTo>
                  <a:lnTo>
                    <a:pt x="13053" y="3360"/>
                  </a:lnTo>
                  <a:lnTo>
                    <a:pt x="13207" y="3244"/>
                  </a:lnTo>
                  <a:lnTo>
                    <a:pt x="13400" y="3167"/>
                  </a:lnTo>
                  <a:lnTo>
                    <a:pt x="13709" y="3051"/>
                  </a:lnTo>
                  <a:lnTo>
                    <a:pt x="14018" y="3013"/>
                  </a:lnTo>
                  <a:lnTo>
                    <a:pt x="14327" y="2974"/>
                  </a:lnTo>
                  <a:close/>
                  <a:moveTo>
                    <a:pt x="15679" y="3283"/>
                  </a:moveTo>
                  <a:lnTo>
                    <a:pt x="16335" y="3476"/>
                  </a:lnTo>
                  <a:lnTo>
                    <a:pt x="16644" y="3553"/>
                  </a:lnTo>
                  <a:lnTo>
                    <a:pt x="16992" y="3669"/>
                  </a:lnTo>
                  <a:lnTo>
                    <a:pt x="17262" y="3823"/>
                  </a:lnTo>
                  <a:lnTo>
                    <a:pt x="17532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80" y="4596"/>
                  </a:lnTo>
                  <a:lnTo>
                    <a:pt x="17918" y="4789"/>
                  </a:lnTo>
                  <a:lnTo>
                    <a:pt x="17880" y="4943"/>
                  </a:lnTo>
                  <a:lnTo>
                    <a:pt x="17802" y="5059"/>
                  </a:lnTo>
                  <a:lnTo>
                    <a:pt x="17648" y="5136"/>
                  </a:lnTo>
                  <a:lnTo>
                    <a:pt x="17494" y="5175"/>
                  </a:lnTo>
                  <a:lnTo>
                    <a:pt x="17339" y="5175"/>
                  </a:lnTo>
                  <a:lnTo>
                    <a:pt x="17146" y="5136"/>
                  </a:lnTo>
                  <a:lnTo>
                    <a:pt x="16992" y="5059"/>
                  </a:lnTo>
                  <a:lnTo>
                    <a:pt x="16644" y="4789"/>
                  </a:lnTo>
                  <a:lnTo>
                    <a:pt x="16374" y="4480"/>
                  </a:lnTo>
                  <a:lnTo>
                    <a:pt x="16181" y="4210"/>
                  </a:lnTo>
                  <a:lnTo>
                    <a:pt x="15988" y="3901"/>
                  </a:lnTo>
                  <a:lnTo>
                    <a:pt x="15833" y="3592"/>
                  </a:lnTo>
                  <a:lnTo>
                    <a:pt x="15679" y="3283"/>
                  </a:lnTo>
                  <a:close/>
                  <a:moveTo>
                    <a:pt x="4635" y="541"/>
                  </a:moveTo>
                  <a:lnTo>
                    <a:pt x="5253" y="580"/>
                  </a:lnTo>
                  <a:lnTo>
                    <a:pt x="5832" y="696"/>
                  </a:lnTo>
                  <a:lnTo>
                    <a:pt x="6411" y="850"/>
                  </a:lnTo>
                  <a:lnTo>
                    <a:pt x="6990" y="1120"/>
                  </a:lnTo>
                  <a:lnTo>
                    <a:pt x="7492" y="1429"/>
                  </a:lnTo>
                  <a:lnTo>
                    <a:pt x="7917" y="1738"/>
                  </a:lnTo>
                  <a:lnTo>
                    <a:pt x="8303" y="2086"/>
                  </a:lnTo>
                  <a:lnTo>
                    <a:pt x="8651" y="2472"/>
                  </a:lnTo>
                  <a:lnTo>
                    <a:pt x="8960" y="2858"/>
                  </a:lnTo>
                  <a:lnTo>
                    <a:pt x="9539" y="3669"/>
                  </a:lnTo>
                  <a:lnTo>
                    <a:pt x="10157" y="4480"/>
                  </a:lnTo>
                  <a:lnTo>
                    <a:pt x="10388" y="4827"/>
                  </a:lnTo>
                  <a:lnTo>
                    <a:pt x="10697" y="5136"/>
                  </a:lnTo>
                  <a:lnTo>
                    <a:pt x="11006" y="5445"/>
                  </a:lnTo>
                  <a:lnTo>
                    <a:pt x="11354" y="5677"/>
                  </a:lnTo>
                  <a:lnTo>
                    <a:pt x="11701" y="5870"/>
                  </a:lnTo>
                  <a:lnTo>
                    <a:pt x="12126" y="5986"/>
                  </a:lnTo>
                  <a:lnTo>
                    <a:pt x="12512" y="6025"/>
                  </a:lnTo>
                  <a:lnTo>
                    <a:pt x="12976" y="5986"/>
                  </a:lnTo>
                  <a:lnTo>
                    <a:pt x="13323" y="5870"/>
                  </a:lnTo>
                  <a:lnTo>
                    <a:pt x="13632" y="5754"/>
                  </a:lnTo>
                  <a:lnTo>
                    <a:pt x="13902" y="5600"/>
                  </a:lnTo>
                  <a:lnTo>
                    <a:pt x="14173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9" y="4712"/>
                  </a:lnTo>
                  <a:lnTo>
                    <a:pt x="14984" y="4441"/>
                  </a:lnTo>
                  <a:lnTo>
                    <a:pt x="14752" y="5252"/>
                  </a:lnTo>
                  <a:lnTo>
                    <a:pt x="14443" y="5986"/>
                  </a:lnTo>
                  <a:lnTo>
                    <a:pt x="14057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0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7" y="10272"/>
                  </a:lnTo>
                  <a:lnTo>
                    <a:pt x="9616" y="10465"/>
                  </a:lnTo>
                  <a:lnTo>
                    <a:pt x="9075" y="10658"/>
                  </a:lnTo>
                  <a:lnTo>
                    <a:pt x="8496" y="10774"/>
                  </a:lnTo>
                  <a:lnTo>
                    <a:pt x="7956" y="10890"/>
                  </a:lnTo>
                  <a:lnTo>
                    <a:pt x="7376" y="10929"/>
                  </a:lnTo>
                  <a:lnTo>
                    <a:pt x="6836" y="10929"/>
                  </a:lnTo>
                  <a:lnTo>
                    <a:pt x="6257" y="10890"/>
                  </a:lnTo>
                  <a:lnTo>
                    <a:pt x="5716" y="10774"/>
                  </a:lnTo>
                  <a:lnTo>
                    <a:pt x="5175" y="10620"/>
                  </a:lnTo>
                  <a:lnTo>
                    <a:pt x="4635" y="10465"/>
                  </a:lnTo>
                  <a:lnTo>
                    <a:pt x="4133" y="10195"/>
                  </a:lnTo>
                  <a:lnTo>
                    <a:pt x="3631" y="9925"/>
                  </a:lnTo>
                  <a:lnTo>
                    <a:pt x="3129" y="9577"/>
                  </a:lnTo>
                  <a:lnTo>
                    <a:pt x="2665" y="9191"/>
                  </a:lnTo>
                  <a:lnTo>
                    <a:pt x="2202" y="8766"/>
                  </a:lnTo>
                  <a:lnTo>
                    <a:pt x="1777" y="8303"/>
                  </a:lnTo>
                  <a:lnTo>
                    <a:pt x="1430" y="7801"/>
                  </a:lnTo>
                  <a:lnTo>
                    <a:pt x="1082" y="7260"/>
                  </a:lnTo>
                  <a:lnTo>
                    <a:pt x="812" y="6720"/>
                  </a:lnTo>
                  <a:lnTo>
                    <a:pt x="619" y="6140"/>
                  </a:lnTo>
                  <a:lnTo>
                    <a:pt x="464" y="5523"/>
                  </a:lnTo>
                  <a:lnTo>
                    <a:pt x="426" y="4905"/>
                  </a:lnTo>
                  <a:lnTo>
                    <a:pt x="464" y="4287"/>
                  </a:lnTo>
                  <a:lnTo>
                    <a:pt x="619" y="3708"/>
                  </a:lnTo>
                  <a:lnTo>
                    <a:pt x="812" y="3128"/>
                  </a:lnTo>
                  <a:lnTo>
                    <a:pt x="1121" y="2588"/>
                  </a:lnTo>
                  <a:lnTo>
                    <a:pt x="1468" y="2086"/>
                  </a:lnTo>
                  <a:lnTo>
                    <a:pt x="1893" y="1661"/>
                  </a:lnTo>
                  <a:lnTo>
                    <a:pt x="2356" y="1275"/>
                  </a:lnTo>
                  <a:lnTo>
                    <a:pt x="2897" y="1005"/>
                  </a:lnTo>
                  <a:lnTo>
                    <a:pt x="3476" y="773"/>
                  </a:lnTo>
                  <a:lnTo>
                    <a:pt x="4056" y="618"/>
                  </a:lnTo>
                  <a:lnTo>
                    <a:pt x="4635" y="541"/>
                  </a:lnTo>
                  <a:close/>
                  <a:moveTo>
                    <a:pt x="16876" y="1"/>
                  </a:moveTo>
                  <a:lnTo>
                    <a:pt x="16683" y="39"/>
                  </a:lnTo>
                  <a:lnTo>
                    <a:pt x="16451" y="155"/>
                  </a:lnTo>
                  <a:lnTo>
                    <a:pt x="16258" y="271"/>
                  </a:lnTo>
                  <a:lnTo>
                    <a:pt x="16103" y="425"/>
                  </a:lnTo>
                  <a:lnTo>
                    <a:pt x="15949" y="580"/>
                  </a:lnTo>
                  <a:lnTo>
                    <a:pt x="15833" y="773"/>
                  </a:lnTo>
                  <a:lnTo>
                    <a:pt x="15717" y="1005"/>
                  </a:lnTo>
                  <a:lnTo>
                    <a:pt x="15601" y="1236"/>
                  </a:lnTo>
                  <a:lnTo>
                    <a:pt x="15486" y="1738"/>
                  </a:lnTo>
                  <a:lnTo>
                    <a:pt x="15447" y="2279"/>
                  </a:lnTo>
                  <a:lnTo>
                    <a:pt x="15486" y="2819"/>
                  </a:lnTo>
                  <a:lnTo>
                    <a:pt x="15370" y="2819"/>
                  </a:lnTo>
                  <a:lnTo>
                    <a:pt x="15331" y="2858"/>
                  </a:lnTo>
                  <a:lnTo>
                    <a:pt x="14906" y="2742"/>
                  </a:lnTo>
                  <a:lnTo>
                    <a:pt x="14443" y="2665"/>
                  </a:lnTo>
                  <a:lnTo>
                    <a:pt x="13980" y="2665"/>
                  </a:lnTo>
                  <a:lnTo>
                    <a:pt x="13516" y="2742"/>
                  </a:lnTo>
                  <a:lnTo>
                    <a:pt x="13169" y="2858"/>
                  </a:lnTo>
                  <a:lnTo>
                    <a:pt x="12976" y="2974"/>
                  </a:lnTo>
                  <a:lnTo>
                    <a:pt x="12783" y="3090"/>
                  </a:lnTo>
                  <a:lnTo>
                    <a:pt x="12628" y="3206"/>
                  </a:lnTo>
                  <a:lnTo>
                    <a:pt x="12512" y="3360"/>
                  </a:lnTo>
                  <a:lnTo>
                    <a:pt x="12396" y="3553"/>
                  </a:lnTo>
                  <a:lnTo>
                    <a:pt x="12396" y="3746"/>
                  </a:lnTo>
                  <a:lnTo>
                    <a:pt x="12396" y="3939"/>
                  </a:lnTo>
                  <a:lnTo>
                    <a:pt x="12474" y="4094"/>
                  </a:lnTo>
                  <a:lnTo>
                    <a:pt x="12628" y="4210"/>
                  </a:lnTo>
                  <a:lnTo>
                    <a:pt x="12783" y="4287"/>
                  </a:lnTo>
                  <a:lnTo>
                    <a:pt x="12976" y="4364"/>
                  </a:lnTo>
                  <a:lnTo>
                    <a:pt x="13169" y="4403"/>
                  </a:lnTo>
                  <a:lnTo>
                    <a:pt x="13516" y="4364"/>
                  </a:lnTo>
                  <a:lnTo>
                    <a:pt x="13864" y="4325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9" y="3823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4" y="4866"/>
                  </a:lnTo>
                  <a:lnTo>
                    <a:pt x="13941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30" y="5445"/>
                  </a:lnTo>
                  <a:lnTo>
                    <a:pt x="12744" y="5523"/>
                  </a:lnTo>
                  <a:lnTo>
                    <a:pt x="12396" y="5523"/>
                  </a:lnTo>
                  <a:lnTo>
                    <a:pt x="12049" y="5445"/>
                  </a:lnTo>
                  <a:lnTo>
                    <a:pt x="11740" y="5329"/>
                  </a:lnTo>
                  <a:lnTo>
                    <a:pt x="11431" y="5136"/>
                  </a:lnTo>
                  <a:lnTo>
                    <a:pt x="11122" y="4905"/>
                  </a:lnTo>
                  <a:lnTo>
                    <a:pt x="10852" y="4634"/>
                  </a:lnTo>
                  <a:lnTo>
                    <a:pt x="10543" y="4210"/>
                  </a:lnTo>
                  <a:lnTo>
                    <a:pt x="10195" y="3785"/>
                  </a:lnTo>
                  <a:lnTo>
                    <a:pt x="9616" y="2935"/>
                  </a:lnTo>
                  <a:lnTo>
                    <a:pt x="9307" y="2511"/>
                  </a:lnTo>
                  <a:lnTo>
                    <a:pt x="8960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7" y="966"/>
                  </a:lnTo>
                  <a:lnTo>
                    <a:pt x="7106" y="657"/>
                  </a:lnTo>
                  <a:lnTo>
                    <a:pt x="6527" y="425"/>
                  </a:lnTo>
                  <a:lnTo>
                    <a:pt x="5948" y="271"/>
                  </a:lnTo>
                  <a:lnTo>
                    <a:pt x="5330" y="155"/>
                  </a:lnTo>
                  <a:lnTo>
                    <a:pt x="4751" y="116"/>
                  </a:lnTo>
                  <a:lnTo>
                    <a:pt x="4133" y="155"/>
                  </a:lnTo>
                  <a:lnTo>
                    <a:pt x="3554" y="271"/>
                  </a:lnTo>
                  <a:lnTo>
                    <a:pt x="3283" y="348"/>
                  </a:lnTo>
                  <a:lnTo>
                    <a:pt x="2936" y="464"/>
                  </a:lnTo>
                  <a:lnTo>
                    <a:pt x="2588" y="618"/>
                  </a:lnTo>
                  <a:lnTo>
                    <a:pt x="2279" y="812"/>
                  </a:lnTo>
                  <a:lnTo>
                    <a:pt x="1932" y="1005"/>
                  </a:lnTo>
                  <a:lnTo>
                    <a:pt x="1661" y="1275"/>
                  </a:lnTo>
                  <a:lnTo>
                    <a:pt x="1353" y="1545"/>
                  </a:lnTo>
                  <a:lnTo>
                    <a:pt x="1082" y="1854"/>
                  </a:lnTo>
                  <a:lnTo>
                    <a:pt x="851" y="2163"/>
                  </a:lnTo>
                  <a:lnTo>
                    <a:pt x="542" y="2665"/>
                  </a:lnTo>
                  <a:lnTo>
                    <a:pt x="310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1" y="4712"/>
                  </a:lnTo>
                  <a:lnTo>
                    <a:pt x="40" y="5214"/>
                  </a:lnTo>
                  <a:lnTo>
                    <a:pt x="78" y="5716"/>
                  </a:lnTo>
                  <a:lnTo>
                    <a:pt x="194" y="6218"/>
                  </a:lnTo>
                  <a:lnTo>
                    <a:pt x="387" y="6720"/>
                  </a:lnTo>
                  <a:lnTo>
                    <a:pt x="580" y="7222"/>
                  </a:lnTo>
                  <a:lnTo>
                    <a:pt x="812" y="7685"/>
                  </a:lnTo>
                  <a:lnTo>
                    <a:pt x="1082" y="8110"/>
                  </a:lnTo>
                  <a:lnTo>
                    <a:pt x="1430" y="8573"/>
                  </a:lnTo>
                  <a:lnTo>
                    <a:pt x="1777" y="8959"/>
                  </a:lnTo>
                  <a:lnTo>
                    <a:pt x="2125" y="9384"/>
                  </a:lnTo>
                  <a:lnTo>
                    <a:pt x="2550" y="9732"/>
                  </a:lnTo>
                  <a:lnTo>
                    <a:pt x="3090" y="10156"/>
                  </a:lnTo>
                  <a:lnTo>
                    <a:pt x="3631" y="10504"/>
                  </a:lnTo>
                  <a:lnTo>
                    <a:pt x="4210" y="10774"/>
                  </a:lnTo>
                  <a:lnTo>
                    <a:pt x="4789" y="11044"/>
                  </a:lnTo>
                  <a:lnTo>
                    <a:pt x="5407" y="11199"/>
                  </a:lnTo>
                  <a:lnTo>
                    <a:pt x="6025" y="11353"/>
                  </a:lnTo>
                  <a:lnTo>
                    <a:pt x="6643" y="11392"/>
                  </a:lnTo>
                  <a:lnTo>
                    <a:pt x="7261" y="11431"/>
                  </a:lnTo>
                  <a:lnTo>
                    <a:pt x="7338" y="11585"/>
                  </a:lnTo>
                  <a:lnTo>
                    <a:pt x="7647" y="11392"/>
                  </a:lnTo>
                  <a:lnTo>
                    <a:pt x="8458" y="11315"/>
                  </a:lnTo>
                  <a:lnTo>
                    <a:pt x="9269" y="11122"/>
                  </a:lnTo>
                  <a:lnTo>
                    <a:pt x="10079" y="10813"/>
                  </a:lnTo>
                  <a:lnTo>
                    <a:pt x="10852" y="10465"/>
                  </a:lnTo>
                  <a:lnTo>
                    <a:pt x="11547" y="10040"/>
                  </a:lnTo>
                  <a:lnTo>
                    <a:pt x="12165" y="9577"/>
                  </a:lnTo>
                  <a:lnTo>
                    <a:pt x="12435" y="9384"/>
                  </a:lnTo>
                  <a:lnTo>
                    <a:pt x="13053" y="8805"/>
                  </a:lnTo>
                  <a:lnTo>
                    <a:pt x="13632" y="8187"/>
                  </a:lnTo>
                  <a:lnTo>
                    <a:pt x="14134" y="7492"/>
                  </a:lnTo>
                  <a:lnTo>
                    <a:pt x="14597" y="6797"/>
                  </a:lnTo>
                  <a:lnTo>
                    <a:pt x="14945" y="6025"/>
                  </a:lnTo>
                  <a:lnTo>
                    <a:pt x="15099" y="5638"/>
                  </a:lnTo>
                  <a:lnTo>
                    <a:pt x="15254" y="5214"/>
                  </a:lnTo>
                  <a:lnTo>
                    <a:pt x="15331" y="4827"/>
                  </a:lnTo>
                  <a:lnTo>
                    <a:pt x="15408" y="4403"/>
                  </a:lnTo>
                  <a:lnTo>
                    <a:pt x="15486" y="4017"/>
                  </a:lnTo>
                  <a:lnTo>
                    <a:pt x="15486" y="3592"/>
                  </a:lnTo>
                  <a:lnTo>
                    <a:pt x="15679" y="4055"/>
                  </a:lnTo>
                  <a:lnTo>
                    <a:pt x="15949" y="4480"/>
                  </a:lnTo>
                  <a:lnTo>
                    <a:pt x="16258" y="4866"/>
                  </a:lnTo>
                  <a:lnTo>
                    <a:pt x="16605" y="5214"/>
                  </a:lnTo>
                  <a:lnTo>
                    <a:pt x="16760" y="5368"/>
                  </a:lnTo>
                  <a:lnTo>
                    <a:pt x="16992" y="5484"/>
                  </a:lnTo>
                  <a:lnTo>
                    <a:pt x="17185" y="5561"/>
                  </a:lnTo>
                  <a:lnTo>
                    <a:pt x="17416" y="5638"/>
                  </a:lnTo>
                  <a:lnTo>
                    <a:pt x="17609" y="5677"/>
                  </a:lnTo>
                  <a:lnTo>
                    <a:pt x="17841" y="5638"/>
                  </a:lnTo>
                  <a:lnTo>
                    <a:pt x="18034" y="5523"/>
                  </a:lnTo>
                  <a:lnTo>
                    <a:pt x="18189" y="5329"/>
                  </a:lnTo>
                  <a:lnTo>
                    <a:pt x="18304" y="5136"/>
                  </a:lnTo>
                  <a:lnTo>
                    <a:pt x="18343" y="4943"/>
                  </a:lnTo>
                  <a:lnTo>
                    <a:pt x="18304" y="4712"/>
                  </a:lnTo>
                  <a:lnTo>
                    <a:pt x="18266" y="4519"/>
                  </a:lnTo>
                  <a:lnTo>
                    <a:pt x="18189" y="4287"/>
                  </a:lnTo>
                  <a:lnTo>
                    <a:pt x="18073" y="4132"/>
                  </a:lnTo>
                  <a:lnTo>
                    <a:pt x="17957" y="3939"/>
                  </a:lnTo>
                  <a:lnTo>
                    <a:pt x="17802" y="3785"/>
                  </a:lnTo>
                  <a:lnTo>
                    <a:pt x="17648" y="3630"/>
                  </a:lnTo>
                  <a:lnTo>
                    <a:pt x="17416" y="3476"/>
                  </a:lnTo>
                  <a:lnTo>
                    <a:pt x="16953" y="3244"/>
                  </a:lnTo>
                  <a:lnTo>
                    <a:pt x="16490" y="3051"/>
                  </a:lnTo>
                  <a:lnTo>
                    <a:pt x="15988" y="2935"/>
                  </a:lnTo>
                  <a:lnTo>
                    <a:pt x="16412" y="2781"/>
                  </a:lnTo>
                  <a:lnTo>
                    <a:pt x="16837" y="2511"/>
                  </a:lnTo>
                  <a:lnTo>
                    <a:pt x="17185" y="2202"/>
                  </a:lnTo>
                  <a:lnTo>
                    <a:pt x="17494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4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1" y="194"/>
                  </a:lnTo>
                  <a:lnTo>
                    <a:pt x="17455" y="116"/>
                  </a:lnTo>
                  <a:lnTo>
                    <a:pt x="17339" y="39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19"/>
            <p:cNvSpPr/>
            <p:nvPr/>
          </p:nvSpPr>
          <p:spPr>
            <a:xfrm>
              <a:off x="2141825" y="3698800"/>
              <a:ext cx="126500" cy="70500"/>
            </a:xfrm>
            <a:custGeom>
              <a:avLst/>
              <a:gdLst/>
              <a:ahLst/>
              <a:cxnLst/>
              <a:rect l="l" t="t" r="r" b="b"/>
              <a:pathLst>
                <a:path w="5060" h="2820" extrusionOk="0">
                  <a:moveTo>
                    <a:pt x="4905" y="0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3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0"/>
                  </a:lnTo>
                  <a:lnTo>
                    <a:pt x="1" y="2587"/>
                  </a:lnTo>
                  <a:lnTo>
                    <a:pt x="39" y="2703"/>
                  </a:lnTo>
                  <a:lnTo>
                    <a:pt x="116" y="2781"/>
                  </a:lnTo>
                  <a:lnTo>
                    <a:pt x="387" y="2819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1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19"/>
            <p:cNvSpPr/>
            <p:nvPr/>
          </p:nvSpPr>
          <p:spPr>
            <a:xfrm>
              <a:off x="436975" y="3704575"/>
              <a:ext cx="144825" cy="162225"/>
            </a:xfrm>
            <a:custGeom>
              <a:avLst/>
              <a:gdLst/>
              <a:ahLst/>
              <a:cxnLst/>
              <a:rect l="l" t="t" r="r" b="b"/>
              <a:pathLst>
                <a:path w="5793" h="6489" extrusionOk="0">
                  <a:moveTo>
                    <a:pt x="2240" y="426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6" y="735"/>
                  </a:lnTo>
                  <a:lnTo>
                    <a:pt x="4171" y="1005"/>
                  </a:lnTo>
                  <a:lnTo>
                    <a:pt x="4557" y="1314"/>
                  </a:lnTo>
                  <a:lnTo>
                    <a:pt x="4750" y="1507"/>
                  </a:lnTo>
                  <a:lnTo>
                    <a:pt x="4905" y="1739"/>
                  </a:lnTo>
                  <a:lnTo>
                    <a:pt x="5021" y="1932"/>
                  </a:lnTo>
                  <a:lnTo>
                    <a:pt x="5136" y="2163"/>
                  </a:lnTo>
                  <a:lnTo>
                    <a:pt x="5214" y="2434"/>
                  </a:lnTo>
                  <a:lnTo>
                    <a:pt x="5291" y="2704"/>
                  </a:lnTo>
                  <a:lnTo>
                    <a:pt x="5330" y="3167"/>
                  </a:lnTo>
                  <a:lnTo>
                    <a:pt x="5330" y="3631"/>
                  </a:lnTo>
                  <a:lnTo>
                    <a:pt x="5214" y="4133"/>
                  </a:lnTo>
                  <a:lnTo>
                    <a:pt x="5021" y="4558"/>
                  </a:lnTo>
                  <a:lnTo>
                    <a:pt x="4789" y="4982"/>
                  </a:lnTo>
                  <a:lnTo>
                    <a:pt x="4480" y="5330"/>
                  </a:lnTo>
                  <a:lnTo>
                    <a:pt x="4287" y="5484"/>
                  </a:lnTo>
                  <a:lnTo>
                    <a:pt x="4094" y="5639"/>
                  </a:lnTo>
                  <a:lnTo>
                    <a:pt x="3901" y="5755"/>
                  </a:lnTo>
                  <a:lnTo>
                    <a:pt x="3669" y="5832"/>
                  </a:lnTo>
                  <a:lnTo>
                    <a:pt x="3360" y="5948"/>
                  </a:lnTo>
                  <a:lnTo>
                    <a:pt x="3090" y="5986"/>
                  </a:lnTo>
                  <a:lnTo>
                    <a:pt x="2820" y="6025"/>
                  </a:lnTo>
                  <a:lnTo>
                    <a:pt x="2549" y="5986"/>
                  </a:lnTo>
                  <a:lnTo>
                    <a:pt x="2279" y="5948"/>
                  </a:lnTo>
                  <a:lnTo>
                    <a:pt x="2047" y="5870"/>
                  </a:lnTo>
                  <a:lnTo>
                    <a:pt x="1854" y="5755"/>
                  </a:lnTo>
                  <a:lnTo>
                    <a:pt x="1622" y="5639"/>
                  </a:lnTo>
                  <a:lnTo>
                    <a:pt x="1429" y="5484"/>
                  </a:lnTo>
                  <a:lnTo>
                    <a:pt x="1275" y="5291"/>
                  </a:lnTo>
                  <a:lnTo>
                    <a:pt x="1082" y="5098"/>
                  </a:lnTo>
                  <a:lnTo>
                    <a:pt x="966" y="4905"/>
                  </a:lnTo>
                  <a:lnTo>
                    <a:pt x="696" y="4442"/>
                  </a:lnTo>
                  <a:lnTo>
                    <a:pt x="541" y="3901"/>
                  </a:lnTo>
                  <a:lnTo>
                    <a:pt x="425" y="3399"/>
                  </a:lnTo>
                  <a:lnTo>
                    <a:pt x="425" y="2858"/>
                  </a:lnTo>
                  <a:lnTo>
                    <a:pt x="503" y="2318"/>
                  </a:lnTo>
                  <a:lnTo>
                    <a:pt x="541" y="2048"/>
                  </a:lnTo>
                  <a:lnTo>
                    <a:pt x="657" y="1816"/>
                  </a:lnTo>
                  <a:lnTo>
                    <a:pt x="734" y="1584"/>
                  </a:lnTo>
                  <a:lnTo>
                    <a:pt x="889" y="1352"/>
                  </a:lnTo>
                  <a:lnTo>
                    <a:pt x="1043" y="1159"/>
                  </a:lnTo>
                  <a:lnTo>
                    <a:pt x="1236" y="1005"/>
                  </a:lnTo>
                  <a:lnTo>
                    <a:pt x="1429" y="812"/>
                  </a:lnTo>
                  <a:lnTo>
                    <a:pt x="1661" y="696"/>
                  </a:lnTo>
                  <a:lnTo>
                    <a:pt x="1893" y="580"/>
                  </a:lnTo>
                  <a:lnTo>
                    <a:pt x="2202" y="503"/>
                  </a:lnTo>
                  <a:lnTo>
                    <a:pt x="2240" y="464"/>
                  </a:lnTo>
                  <a:lnTo>
                    <a:pt x="2240" y="426"/>
                  </a:lnTo>
                  <a:close/>
                  <a:moveTo>
                    <a:pt x="2279" y="1"/>
                  </a:moveTo>
                  <a:lnTo>
                    <a:pt x="1970" y="40"/>
                  </a:lnTo>
                  <a:lnTo>
                    <a:pt x="1893" y="78"/>
                  </a:lnTo>
                  <a:lnTo>
                    <a:pt x="1816" y="117"/>
                  </a:lnTo>
                  <a:lnTo>
                    <a:pt x="1816" y="194"/>
                  </a:lnTo>
                  <a:lnTo>
                    <a:pt x="1816" y="271"/>
                  </a:lnTo>
                  <a:lnTo>
                    <a:pt x="1507" y="349"/>
                  </a:lnTo>
                  <a:lnTo>
                    <a:pt x="1275" y="464"/>
                  </a:lnTo>
                  <a:lnTo>
                    <a:pt x="1043" y="619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8"/>
                  </a:lnTo>
                  <a:lnTo>
                    <a:pt x="348" y="1430"/>
                  </a:lnTo>
                  <a:lnTo>
                    <a:pt x="232" y="1661"/>
                  </a:lnTo>
                  <a:lnTo>
                    <a:pt x="117" y="1932"/>
                  </a:lnTo>
                  <a:lnTo>
                    <a:pt x="78" y="2202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1"/>
                  </a:lnTo>
                  <a:lnTo>
                    <a:pt x="271" y="4519"/>
                  </a:lnTo>
                  <a:lnTo>
                    <a:pt x="387" y="4828"/>
                  </a:lnTo>
                  <a:lnTo>
                    <a:pt x="541" y="5098"/>
                  </a:lnTo>
                  <a:lnTo>
                    <a:pt x="696" y="5330"/>
                  </a:lnTo>
                  <a:lnTo>
                    <a:pt x="850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1"/>
                  </a:lnTo>
                  <a:lnTo>
                    <a:pt x="1738" y="6257"/>
                  </a:lnTo>
                  <a:lnTo>
                    <a:pt x="2009" y="6372"/>
                  </a:lnTo>
                  <a:lnTo>
                    <a:pt x="2279" y="6450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50"/>
                  </a:lnTo>
                  <a:lnTo>
                    <a:pt x="3553" y="6372"/>
                  </a:lnTo>
                  <a:lnTo>
                    <a:pt x="3862" y="6257"/>
                  </a:lnTo>
                  <a:lnTo>
                    <a:pt x="4132" y="6141"/>
                  </a:lnTo>
                  <a:lnTo>
                    <a:pt x="4403" y="5986"/>
                  </a:lnTo>
                  <a:lnTo>
                    <a:pt x="4634" y="5793"/>
                  </a:lnTo>
                  <a:lnTo>
                    <a:pt x="4866" y="5600"/>
                  </a:lnTo>
                  <a:lnTo>
                    <a:pt x="5059" y="5368"/>
                  </a:lnTo>
                  <a:lnTo>
                    <a:pt x="5214" y="5137"/>
                  </a:lnTo>
                  <a:lnTo>
                    <a:pt x="5368" y="4866"/>
                  </a:lnTo>
                  <a:lnTo>
                    <a:pt x="5523" y="4635"/>
                  </a:lnTo>
                  <a:lnTo>
                    <a:pt x="5638" y="4326"/>
                  </a:lnTo>
                  <a:lnTo>
                    <a:pt x="5716" y="4056"/>
                  </a:lnTo>
                  <a:lnTo>
                    <a:pt x="5754" y="3747"/>
                  </a:lnTo>
                  <a:lnTo>
                    <a:pt x="5793" y="3438"/>
                  </a:lnTo>
                  <a:lnTo>
                    <a:pt x="5793" y="3129"/>
                  </a:lnTo>
                  <a:lnTo>
                    <a:pt x="5793" y="2858"/>
                  </a:lnTo>
                  <a:lnTo>
                    <a:pt x="5716" y="2550"/>
                  </a:lnTo>
                  <a:lnTo>
                    <a:pt x="5638" y="2241"/>
                  </a:lnTo>
                  <a:lnTo>
                    <a:pt x="5523" y="1932"/>
                  </a:lnTo>
                  <a:lnTo>
                    <a:pt x="5368" y="1661"/>
                  </a:lnTo>
                  <a:lnTo>
                    <a:pt x="5214" y="1391"/>
                  </a:lnTo>
                  <a:lnTo>
                    <a:pt x="5021" y="1159"/>
                  </a:lnTo>
                  <a:lnTo>
                    <a:pt x="4828" y="928"/>
                  </a:lnTo>
                  <a:lnTo>
                    <a:pt x="4596" y="735"/>
                  </a:lnTo>
                  <a:lnTo>
                    <a:pt x="4326" y="542"/>
                  </a:lnTo>
                  <a:lnTo>
                    <a:pt x="4094" y="387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19"/>
            <p:cNvSpPr/>
            <p:nvPr/>
          </p:nvSpPr>
          <p:spPr>
            <a:xfrm>
              <a:off x="6171275" y="3733550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3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19"/>
            <p:cNvSpPr/>
            <p:nvPr/>
          </p:nvSpPr>
          <p:spPr>
            <a:xfrm>
              <a:off x="6036125" y="3735475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8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5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3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6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8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6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9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5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9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6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19"/>
            <p:cNvSpPr/>
            <p:nvPr/>
          </p:nvSpPr>
          <p:spPr>
            <a:xfrm>
              <a:off x="2084875" y="3742225"/>
              <a:ext cx="66625" cy="99475"/>
            </a:xfrm>
            <a:custGeom>
              <a:avLst/>
              <a:gdLst/>
              <a:ahLst/>
              <a:cxnLst/>
              <a:rect l="l" t="t" r="r" b="b"/>
              <a:pathLst>
                <a:path w="2665" h="3979" extrusionOk="0">
                  <a:moveTo>
                    <a:pt x="850" y="1"/>
                  </a:moveTo>
                  <a:lnTo>
                    <a:pt x="502" y="155"/>
                  </a:lnTo>
                  <a:lnTo>
                    <a:pt x="618" y="233"/>
                  </a:lnTo>
                  <a:lnTo>
                    <a:pt x="464" y="619"/>
                  </a:lnTo>
                  <a:lnTo>
                    <a:pt x="271" y="1082"/>
                  </a:lnTo>
                  <a:lnTo>
                    <a:pt x="116" y="1623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74"/>
                  </a:lnTo>
                  <a:lnTo>
                    <a:pt x="77" y="3206"/>
                  </a:lnTo>
                  <a:lnTo>
                    <a:pt x="155" y="3399"/>
                  </a:lnTo>
                  <a:lnTo>
                    <a:pt x="309" y="3592"/>
                  </a:lnTo>
                  <a:lnTo>
                    <a:pt x="464" y="3747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78"/>
                  </a:lnTo>
                  <a:lnTo>
                    <a:pt x="1313" y="3940"/>
                  </a:lnTo>
                  <a:lnTo>
                    <a:pt x="1506" y="3824"/>
                  </a:lnTo>
                  <a:lnTo>
                    <a:pt x="1661" y="3708"/>
                  </a:lnTo>
                  <a:lnTo>
                    <a:pt x="1815" y="3515"/>
                  </a:lnTo>
                  <a:lnTo>
                    <a:pt x="1970" y="3322"/>
                  </a:lnTo>
                  <a:lnTo>
                    <a:pt x="2085" y="3090"/>
                  </a:lnTo>
                  <a:lnTo>
                    <a:pt x="2317" y="2550"/>
                  </a:lnTo>
                  <a:lnTo>
                    <a:pt x="2510" y="2009"/>
                  </a:lnTo>
                  <a:lnTo>
                    <a:pt x="2626" y="1507"/>
                  </a:lnTo>
                  <a:lnTo>
                    <a:pt x="2665" y="1082"/>
                  </a:lnTo>
                  <a:lnTo>
                    <a:pt x="2394" y="1044"/>
                  </a:lnTo>
                  <a:lnTo>
                    <a:pt x="2008" y="2048"/>
                  </a:lnTo>
                  <a:lnTo>
                    <a:pt x="1738" y="2704"/>
                  </a:lnTo>
                  <a:lnTo>
                    <a:pt x="1545" y="3052"/>
                  </a:lnTo>
                  <a:lnTo>
                    <a:pt x="1468" y="3206"/>
                  </a:lnTo>
                  <a:lnTo>
                    <a:pt x="1313" y="3322"/>
                  </a:lnTo>
                  <a:lnTo>
                    <a:pt x="1159" y="3322"/>
                  </a:lnTo>
                  <a:lnTo>
                    <a:pt x="966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936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79" y="2086"/>
                  </a:lnTo>
                  <a:lnTo>
                    <a:pt x="618" y="1623"/>
                  </a:lnTo>
                  <a:lnTo>
                    <a:pt x="734" y="1198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19"/>
            <p:cNvSpPr/>
            <p:nvPr/>
          </p:nvSpPr>
          <p:spPr>
            <a:xfrm>
              <a:off x="3315725" y="3754775"/>
              <a:ext cx="374575" cy="387150"/>
            </a:xfrm>
            <a:custGeom>
              <a:avLst/>
              <a:gdLst/>
              <a:ahLst/>
              <a:cxnLst/>
              <a:rect l="l" t="t" r="r" b="b"/>
              <a:pathLst>
                <a:path w="14983" h="15486" extrusionOk="0">
                  <a:moveTo>
                    <a:pt x="7453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44"/>
                  </a:lnTo>
                  <a:lnTo>
                    <a:pt x="10697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40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80" y="9230"/>
                  </a:lnTo>
                  <a:lnTo>
                    <a:pt x="4171" y="10041"/>
                  </a:lnTo>
                  <a:lnTo>
                    <a:pt x="3978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53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9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53" y="503"/>
                  </a:lnTo>
                  <a:close/>
                  <a:moveTo>
                    <a:pt x="11932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13" y="3206"/>
                  </a:lnTo>
                  <a:lnTo>
                    <a:pt x="13322" y="3669"/>
                  </a:lnTo>
                  <a:lnTo>
                    <a:pt x="13593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2"/>
                  </a:lnTo>
                  <a:lnTo>
                    <a:pt x="11392" y="7145"/>
                  </a:lnTo>
                  <a:lnTo>
                    <a:pt x="10658" y="7415"/>
                  </a:lnTo>
                  <a:lnTo>
                    <a:pt x="9924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8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8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2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1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7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30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42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19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1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286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39"/>
                  </a:lnTo>
                  <a:lnTo>
                    <a:pt x="3051" y="13477"/>
                  </a:lnTo>
                  <a:lnTo>
                    <a:pt x="2974" y="13516"/>
                  </a:lnTo>
                  <a:lnTo>
                    <a:pt x="3051" y="13362"/>
                  </a:lnTo>
                  <a:lnTo>
                    <a:pt x="3167" y="13207"/>
                  </a:lnTo>
                  <a:lnTo>
                    <a:pt x="3321" y="13130"/>
                  </a:lnTo>
                  <a:lnTo>
                    <a:pt x="3476" y="13014"/>
                  </a:lnTo>
                  <a:lnTo>
                    <a:pt x="3669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1" y="13362"/>
                  </a:lnTo>
                  <a:lnTo>
                    <a:pt x="11894" y="13477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11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7" y="12860"/>
                  </a:lnTo>
                  <a:close/>
                  <a:moveTo>
                    <a:pt x="7569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46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6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4" y="14520"/>
                  </a:lnTo>
                  <a:lnTo>
                    <a:pt x="4093" y="14597"/>
                  </a:lnTo>
                  <a:lnTo>
                    <a:pt x="4518" y="14829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60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9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2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4" y="233"/>
                  </a:lnTo>
                  <a:lnTo>
                    <a:pt x="8766" y="117"/>
                  </a:lnTo>
                  <a:lnTo>
                    <a:pt x="8187" y="40"/>
                  </a:lnTo>
                  <a:lnTo>
                    <a:pt x="756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19"/>
            <p:cNvSpPr/>
            <p:nvPr/>
          </p:nvSpPr>
          <p:spPr>
            <a:xfrm>
              <a:off x="514200" y="3860000"/>
              <a:ext cx="302200" cy="155450"/>
            </a:xfrm>
            <a:custGeom>
              <a:avLst/>
              <a:gdLst/>
              <a:ahLst/>
              <a:cxnLst/>
              <a:rect l="l" t="t" r="r" b="b"/>
              <a:pathLst>
                <a:path w="12088" h="6218" extrusionOk="0">
                  <a:moveTo>
                    <a:pt x="11740" y="1"/>
                  </a:moveTo>
                  <a:lnTo>
                    <a:pt x="11663" y="40"/>
                  </a:lnTo>
                  <a:lnTo>
                    <a:pt x="11585" y="78"/>
                  </a:lnTo>
                  <a:lnTo>
                    <a:pt x="11508" y="117"/>
                  </a:lnTo>
                  <a:lnTo>
                    <a:pt x="11469" y="233"/>
                  </a:lnTo>
                  <a:lnTo>
                    <a:pt x="11469" y="310"/>
                  </a:lnTo>
                  <a:lnTo>
                    <a:pt x="11508" y="426"/>
                  </a:lnTo>
                  <a:lnTo>
                    <a:pt x="11585" y="580"/>
                  </a:lnTo>
                  <a:lnTo>
                    <a:pt x="11624" y="773"/>
                  </a:lnTo>
                  <a:lnTo>
                    <a:pt x="11585" y="966"/>
                  </a:lnTo>
                  <a:lnTo>
                    <a:pt x="11508" y="1121"/>
                  </a:lnTo>
                  <a:lnTo>
                    <a:pt x="11392" y="1275"/>
                  </a:lnTo>
                  <a:lnTo>
                    <a:pt x="11276" y="1430"/>
                  </a:lnTo>
                  <a:lnTo>
                    <a:pt x="10929" y="1739"/>
                  </a:lnTo>
                  <a:lnTo>
                    <a:pt x="10504" y="2009"/>
                  </a:lnTo>
                  <a:lnTo>
                    <a:pt x="10079" y="2241"/>
                  </a:lnTo>
                  <a:lnTo>
                    <a:pt x="9423" y="2588"/>
                  </a:lnTo>
                  <a:lnTo>
                    <a:pt x="9037" y="2781"/>
                  </a:lnTo>
                  <a:lnTo>
                    <a:pt x="9037" y="2704"/>
                  </a:lnTo>
                  <a:lnTo>
                    <a:pt x="8960" y="2627"/>
                  </a:lnTo>
                  <a:lnTo>
                    <a:pt x="8496" y="2202"/>
                  </a:lnTo>
                  <a:lnTo>
                    <a:pt x="8110" y="1700"/>
                  </a:lnTo>
                  <a:lnTo>
                    <a:pt x="7840" y="1893"/>
                  </a:lnTo>
                  <a:lnTo>
                    <a:pt x="7994" y="2202"/>
                  </a:lnTo>
                  <a:lnTo>
                    <a:pt x="8187" y="2511"/>
                  </a:lnTo>
                  <a:lnTo>
                    <a:pt x="8419" y="2781"/>
                  </a:lnTo>
                  <a:lnTo>
                    <a:pt x="8651" y="2974"/>
                  </a:lnTo>
                  <a:lnTo>
                    <a:pt x="7608" y="3515"/>
                  </a:lnTo>
                  <a:lnTo>
                    <a:pt x="6565" y="3978"/>
                  </a:lnTo>
                  <a:lnTo>
                    <a:pt x="5252" y="4519"/>
                  </a:lnTo>
                  <a:lnTo>
                    <a:pt x="3940" y="4982"/>
                  </a:lnTo>
                  <a:lnTo>
                    <a:pt x="3669" y="5059"/>
                  </a:lnTo>
                  <a:lnTo>
                    <a:pt x="3708" y="4712"/>
                  </a:lnTo>
                  <a:lnTo>
                    <a:pt x="3631" y="4364"/>
                  </a:lnTo>
                  <a:lnTo>
                    <a:pt x="3515" y="4055"/>
                  </a:lnTo>
                  <a:lnTo>
                    <a:pt x="3322" y="3708"/>
                  </a:lnTo>
                  <a:lnTo>
                    <a:pt x="3013" y="3901"/>
                  </a:lnTo>
                  <a:lnTo>
                    <a:pt x="3129" y="4171"/>
                  </a:lnTo>
                  <a:lnTo>
                    <a:pt x="3206" y="4442"/>
                  </a:lnTo>
                  <a:lnTo>
                    <a:pt x="3245" y="4866"/>
                  </a:lnTo>
                  <a:lnTo>
                    <a:pt x="3245" y="5253"/>
                  </a:lnTo>
                  <a:lnTo>
                    <a:pt x="2356" y="5523"/>
                  </a:lnTo>
                  <a:lnTo>
                    <a:pt x="1893" y="5639"/>
                  </a:lnTo>
                  <a:lnTo>
                    <a:pt x="1430" y="5677"/>
                  </a:lnTo>
                  <a:lnTo>
                    <a:pt x="1043" y="5716"/>
                  </a:lnTo>
                  <a:lnTo>
                    <a:pt x="850" y="5716"/>
                  </a:lnTo>
                  <a:lnTo>
                    <a:pt x="696" y="5677"/>
                  </a:lnTo>
                  <a:lnTo>
                    <a:pt x="580" y="5600"/>
                  </a:lnTo>
                  <a:lnTo>
                    <a:pt x="464" y="5523"/>
                  </a:lnTo>
                  <a:lnTo>
                    <a:pt x="387" y="5407"/>
                  </a:lnTo>
                  <a:lnTo>
                    <a:pt x="348" y="5291"/>
                  </a:lnTo>
                  <a:lnTo>
                    <a:pt x="310" y="5214"/>
                  </a:lnTo>
                  <a:lnTo>
                    <a:pt x="271" y="5175"/>
                  </a:lnTo>
                  <a:lnTo>
                    <a:pt x="155" y="5137"/>
                  </a:lnTo>
                  <a:lnTo>
                    <a:pt x="78" y="5175"/>
                  </a:lnTo>
                  <a:lnTo>
                    <a:pt x="39" y="5214"/>
                  </a:lnTo>
                  <a:lnTo>
                    <a:pt x="1" y="5291"/>
                  </a:lnTo>
                  <a:lnTo>
                    <a:pt x="1" y="5446"/>
                  </a:lnTo>
                  <a:lnTo>
                    <a:pt x="39" y="5600"/>
                  </a:lnTo>
                  <a:lnTo>
                    <a:pt x="78" y="5755"/>
                  </a:lnTo>
                  <a:lnTo>
                    <a:pt x="155" y="5870"/>
                  </a:lnTo>
                  <a:lnTo>
                    <a:pt x="233" y="5948"/>
                  </a:lnTo>
                  <a:lnTo>
                    <a:pt x="310" y="6025"/>
                  </a:lnTo>
                  <a:lnTo>
                    <a:pt x="541" y="6141"/>
                  </a:lnTo>
                  <a:lnTo>
                    <a:pt x="812" y="6179"/>
                  </a:lnTo>
                  <a:lnTo>
                    <a:pt x="1121" y="6218"/>
                  </a:lnTo>
                  <a:lnTo>
                    <a:pt x="1430" y="6179"/>
                  </a:lnTo>
                  <a:lnTo>
                    <a:pt x="1700" y="6141"/>
                  </a:lnTo>
                  <a:lnTo>
                    <a:pt x="2897" y="5832"/>
                  </a:lnTo>
                  <a:lnTo>
                    <a:pt x="4094" y="5446"/>
                  </a:lnTo>
                  <a:lnTo>
                    <a:pt x="5291" y="5021"/>
                  </a:lnTo>
                  <a:lnTo>
                    <a:pt x="6450" y="4557"/>
                  </a:lnTo>
                  <a:lnTo>
                    <a:pt x="7531" y="4094"/>
                  </a:lnTo>
                  <a:lnTo>
                    <a:pt x="8573" y="3592"/>
                  </a:lnTo>
                  <a:lnTo>
                    <a:pt x="9616" y="3052"/>
                  </a:lnTo>
                  <a:lnTo>
                    <a:pt x="10620" y="2472"/>
                  </a:lnTo>
                  <a:lnTo>
                    <a:pt x="10929" y="2279"/>
                  </a:lnTo>
                  <a:lnTo>
                    <a:pt x="11276" y="2048"/>
                  </a:lnTo>
                  <a:lnTo>
                    <a:pt x="11547" y="1777"/>
                  </a:lnTo>
                  <a:lnTo>
                    <a:pt x="11817" y="1507"/>
                  </a:lnTo>
                  <a:lnTo>
                    <a:pt x="12010" y="1198"/>
                  </a:lnTo>
                  <a:lnTo>
                    <a:pt x="12049" y="1044"/>
                  </a:lnTo>
                  <a:lnTo>
                    <a:pt x="12087" y="889"/>
                  </a:lnTo>
                  <a:lnTo>
                    <a:pt x="12087" y="696"/>
                  </a:lnTo>
                  <a:lnTo>
                    <a:pt x="12049" y="503"/>
                  </a:lnTo>
                  <a:lnTo>
                    <a:pt x="12010" y="310"/>
                  </a:lnTo>
                  <a:lnTo>
                    <a:pt x="11894" y="117"/>
                  </a:lnTo>
                  <a:lnTo>
                    <a:pt x="11817" y="40"/>
                  </a:lnTo>
                  <a:lnTo>
                    <a:pt x="1174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19"/>
            <p:cNvSpPr/>
            <p:nvPr/>
          </p:nvSpPr>
          <p:spPr>
            <a:xfrm>
              <a:off x="6274575" y="3873525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19"/>
            <p:cNvSpPr/>
            <p:nvPr/>
          </p:nvSpPr>
          <p:spPr>
            <a:xfrm>
              <a:off x="6223425" y="3874500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19"/>
            <p:cNvSpPr/>
            <p:nvPr/>
          </p:nvSpPr>
          <p:spPr>
            <a:xfrm>
              <a:off x="1572250" y="3880275"/>
              <a:ext cx="267450" cy="210475"/>
            </a:xfrm>
            <a:custGeom>
              <a:avLst/>
              <a:gdLst/>
              <a:ahLst/>
              <a:cxnLst/>
              <a:rect l="l" t="t" r="r" b="b"/>
              <a:pathLst>
                <a:path w="10698" h="8419" extrusionOk="0">
                  <a:moveTo>
                    <a:pt x="155" y="1"/>
                  </a:moveTo>
                  <a:lnTo>
                    <a:pt x="1" y="233"/>
                  </a:lnTo>
                  <a:lnTo>
                    <a:pt x="1391" y="1314"/>
                  </a:lnTo>
                  <a:lnTo>
                    <a:pt x="2781" y="2395"/>
                  </a:lnTo>
                  <a:lnTo>
                    <a:pt x="4210" y="3476"/>
                  </a:lnTo>
                  <a:lnTo>
                    <a:pt x="5600" y="4596"/>
                  </a:lnTo>
                  <a:lnTo>
                    <a:pt x="6951" y="5677"/>
                  </a:lnTo>
                  <a:lnTo>
                    <a:pt x="8303" y="6797"/>
                  </a:lnTo>
                  <a:lnTo>
                    <a:pt x="9616" y="7917"/>
                  </a:lnTo>
                  <a:lnTo>
                    <a:pt x="9963" y="8226"/>
                  </a:lnTo>
                  <a:lnTo>
                    <a:pt x="10118" y="8342"/>
                  </a:lnTo>
                  <a:lnTo>
                    <a:pt x="10311" y="8419"/>
                  </a:lnTo>
                  <a:lnTo>
                    <a:pt x="10658" y="8380"/>
                  </a:lnTo>
                  <a:lnTo>
                    <a:pt x="10697" y="8264"/>
                  </a:lnTo>
                  <a:lnTo>
                    <a:pt x="10697" y="8149"/>
                  </a:lnTo>
                  <a:lnTo>
                    <a:pt x="10658" y="8033"/>
                  </a:lnTo>
                  <a:lnTo>
                    <a:pt x="10658" y="7994"/>
                  </a:lnTo>
                  <a:lnTo>
                    <a:pt x="10311" y="7917"/>
                  </a:lnTo>
                  <a:lnTo>
                    <a:pt x="10002" y="6952"/>
                  </a:lnTo>
                  <a:lnTo>
                    <a:pt x="9654" y="5986"/>
                  </a:lnTo>
                  <a:lnTo>
                    <a:pt x="8882" y="4094"/>
                  </a:lnTo>
                  <a:lnTo>
                    <a:pt x="8380" y="2781"/>
                  </a:lnTo>
                  <a:lnTo>
                    <a:pt x="7994" y="2936"/>
                  </a:lnTo>
                  <a:lnTo>
                    <a:pt x="8419" y="3940"/>
                  </a:lnTo>
                  <a:lnTo>
                    <a:pt x="9037" y="5677"/>
                  </a:lnTo>
                  <a:lnTo>
                    <a:pt x="9346" y="6565"/>
                  </a:lnTo>
                  <a:lnTo>
                    <a:pt x="9654" y="7415"/>
                  </a:lnTo>
                  <a:lnTo>
                    <a:pt x="9230" y="7029"/>
                  </a:lnTo>
                  <a:lnTo>
                    <a:pt x="7994" y="5986"/>
                  </a:lnTo>
                  <a:lnTo>
                    <a:pt x="6720" y="4905"/>
                  </a:lnTo>
                  <a:lnTo>
                    <a:pt x="5407" y="3862"/>
                  </a:lnTo>
                  <a:lnTo>
                    <a:pt x="4133" y="2858"/>
                  </a:lnTo>
                  <a:lnTo>
                    <a:pt x="2820" y="1854"/>
                  </a:lnTo>
                  <a:lnTo>
                    <a:pt x="1507" y="92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19"/>
            <p:cNvSpPr/>
            <p:nvPr/>
          </p:nvSpPr>
          <p:spPr>
            <a:xfrm>
              <a:off x="4538850" y="3913100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3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3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6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1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0"/>
                  </a:lnTo>
                  <a:lnTo>
                    <a:pt x="9268" y="8921"/>
                  </a:lnTo>
                  <a:lnTo>
                    <a:pt x="9036" y="9152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2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6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4"/>
                  </a:lnTo>
                  <a:lnTo>
                    <a:pt x="695" y="734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1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3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5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49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2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4"/>
                  </a:lnTo>
                  <a:lnTo>
                    <a:pt x="7762" y="9654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8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5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7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1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39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3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6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19"/>
            <p:cNvSpPr/>
            <p:nvPr/>
          </p:nvSpPr>
          <p:spPr>
            <a:xfrm>
              <a:off x="6161625" y="3921800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5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3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3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19"/>
            <p:cNvSpPr/>
            <p:nvPr/>
          </p:nvSpPr>
          <p:spPr>
            <a:xfrm>
              <a:off x="7032400" y="3923725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6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8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6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19"/>
            <p:cNvSpPr/>
            <p:nvPr/>
          </p:nvSpPr>
          <p:spPr>
            <a:xfrm>
              <a:off x="6167425" y="3927575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1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19"/>
            <p:cNvSpPr/>
            <p:nvPr/>
          </p:nvSpPr>
          <p:spPr>
            <a:xfrm>
              <a:off x="1394625" y="3943025"/>
              <a:ext cx="74350" cy="103325"/>
            </a:xfrm>
            <a:custGeom>
              <a:avLst/>
              <a:gdLst/>
              <a:ahLst/>
              <a:cxnLst/>
              <a:rect l="l" t="t" r="r" b="b"/>
              <a:pathLst>
                <a:path w="2974" h="4133" extrusionOk="0">
                  <a:moveTo>
                    <a:pt x="116" y="1"/>
                  </a:moveTo>
                  <a:lnTo>
                    <a:pt x="1" y="39"/>
                  </a:lnTo>
                  <a:lnTo>
                    <a:pt x="1" y="78"/>
                  </a:lnTo>
                  <a:lnTo>
                    <a:pt x="271" y="928"/>
                  </a:lnTo>
                  <a:lnTo>
                    <a:pt x="580" y="1738"/>
                  </a:lnTo>
                  <a:lnTo>
                    <a:pt x="927" y="2549"/>
                  </a:lnTo>
                  <a:lnTo>
                    <a:pt x="1275" y="3283"/>
                  </a:lnTo>
                  <a:lnTo>
                    <a:pt x="1507" y="3669"/>
                  </a:lnTo>
                  <a:lnTo>
                    <a:pt x="1661" y="3824"/>
                  </a:lnTo>
                  <a:lnTo>
                    <a:pt x="1854" y="3978"/>
                  </a:lnTo>
                  <a:lnTo>
                    <a:pt x="2009" y="4055"/>
                  </a:lnTo>
                  <a:lnTo>
                    <a:pt x="2240" y="4133"/>
                  </a:lnTo>
                  <a:lnTo>
                    <a:pt x="2433" y="4094"/>
                  </a:lnTo>
                  <a:lnTo>
                    <a:pt x="2665" y="4017"/>
                  </a:lnTo>
                  <a:lnTo>
                    <a:pt x="2781" y="3862"/>
                  </a:lnTo>
                  <a:lnTo>
                    <a:pt x="2897" y="3708"/>
                  </a:lnTo>
                  <a:lnTo>
                    <a:pt x="2935" y="3515"/>
                  </a:lnTo>
                  <a:lnTo>
                    <a:pt x="2974" y="3360"/>
                  </a:lnTo>
                  <a:lnTo>
                    <a:pt x="2935" y="3129"/>
                  </a:lnTo>
                  <a:lnTo>
                    <a:pt x="2897" y="2936"/>
                  </a:lnTo>
                  <a:lnTo>
                    <a:pt x="2819" y="2588"/>
                  </a:lnTo>
                  <a:lnTo>
                    <a:pt x="2588" y="2627"/>
                  </a:lnTo>
                  <a:lnTo>
                    <a:pt x="2665" y="2974"/>
                  </a:lnTo>
                  <a:lnTo>
                    <a:pt x="2704" y="3129"/>
                  </a:lnTo>
                  <a:lnTo>
                    <a:pt x="2665" y="3283"/>
                  </a:lnTo>
                  <a:lnTo>
                    <a:pt x="2433" y="3399"/>
                  </a:lnTo>
                  <a:lnTo>
                    <a:pt x="2202" y="3476"/>
                  </a:lnTo>
                  <a:lnTo>
                    <a:pt x="2009" y="3515"/>
                  </a:lnTo>
                  <a:lnTo>
                    <a:pt x="1854" y="3476"/>
                  </a:lnTo>
                  <a:lnTo>
                    <a:pt x="1700" y="3438"/>
                  </a:lnTo>
                  <a:lnTo>
                    <a:pt x="1584" y="3322"/>
                  </a:lnTo>
                  <a:lnTo>
                    <a:pt x="1507" y="3167"/>
                  </a:lnTo>
                  <a:lnTo>
                    <a:pt x="1468" y="2974"/>
                  </a:lnTo>
                  <a:lnTo>
                    <a:pt x="1352" y="2704"/>
                  </a:lnTo>
                  <a:lnTo>
                    <a:pt x="889" y="1623"/>
                  </a:lnTo>
                  <a:lnTo>
                    <a:pt x="541" y="812"/>
                  </a:lnTo>
                  <a:lnTo>
                    <a:pt x="348" y="426"/>
                  </a:lnTo>
                  <a:lnTo>
                    <a:pt x="155" y="39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19"/>
            <p:cNvSpPr/>
            <p:nvPr/>
          </p:nvSpPr>
          <p:spPr>
            <a:xfrm>
              <a:off x="2923775" y="3946900"/>
              <a:ext cx="335975" cy="782925"/>
            </a:xfrm>
            <a:custGeom>
              <a:avLst/>
              <a:gdLst/>
              <a:ahLst/>
              <a:cxnLst/>
              <a:rect l="l" t="t" r="r" b="b"/>
              <a:pathLst>
                <a:path w="13439" h="31317" extrusionOk="0">
                  <a:moveTo>
                    <a:pt x="6488" y="386"/>
                  </a:moveTo>
                  <a:lnTo>
                    <a:pt x="6526" y="464"/>
                  </a:lnTo>
                  <a:lnTo>
                    <a:pt x="7144" y="2008"/>
                  </a:lnTo>
                  <a:lnTo>
                    <a:pt x="7685" y="3553"/>
                  </a:lnTo>
                  <a:lnTo>
                    <a:pt x="8226" y="5136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1"/>
                  </a:lnTo>
                  <a:lnTo>
                    <a:pt x="7530" y="7337"/>
                  </a:lnTo>
                  <a:lnTo>
                    <a:pt x="7222" y="7453"/>
                  </a:lnTo>
                  <a:lnTo>
                    <a:pt x="6913" y="7530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0"/>
                  </a:lnTo>
                  <a:lnTo>
                    <a:pt x="5522" y="7492"/>
                  </a:lnTo>
                  <a:lnTo>
                    <a:pt x="4866" y="7337"/>
                  </a:lnTo>
                  <a:lnTo>
                    <a:pt x="4210" y="7105"/>
                  </a:lnTo>
                  <a:lnTo>
                    <a:pt x="3592" y="6874"/>
                  </a:lnTo>
                  <a:lnTo>
                    <a:pt x="3862" y="6024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3"/>
                  </a:lnTo>
                  <a:lnTo>
                    <a:pt x="5214" y="2742"/>
                  </a:lnTo>
                  <a:lnTo>
                    <a:pt x="5600" y="1931"/>
                  </a:lnTo>
                  <a:lnTo>
                    <a:pt x="6024" y="1159"/>
                  </a:lnTo>
                  <a:lnTo>
                    <a:pt x="6488" y="386"/>
                  </a:lnTo>
                  <a:close/>
                  <a:moveTo>
                    <a:pt x="8805" y="7028"/>
                  </a:moveTo>
                  <a:lnTo>
                    <a:pt x="9230" y="8418"/>
                  </a:lnTo>
                  <a:lnTo>
                    <a:pt x="9577" y="9847"/>
                  </a:lnTo>
                  <a:lnTo>
                    <a:pt x="9847" y="11083"/>
                  </a:lnTo>
                  <a:lnTo>
                    <a:pt x="10079" y="12357"/>
                  </a:lnTo>
                  <a:lnTo>
                    <a:pt x="10233" y="13631"/>
                  </a:lnTo>
                  <a:lnTo>
                    <a:pt x="10388" y="14906"/>
                  </a:lnTo>
                  <a:lnTo>
                    <a:pt x="10465" y="16180"/>
                  </a:lnTo>
                  <a:lnTo>
                    <a:pt x="10504" y="16836"/>
                  </a:lnTo>
                  <a:lnTo>
                    <a:pt x="10504" y="17493"/>
                  </a:lnTo>
                  <a:lnTo>
                    <a:pt x="10504" y="18188"/>
                  </a:lnTo>
                  <a:lnTo>
                    <a:pt x="10427" y="18844"/>
                  </a:lnTo>
                  <a:lnTo>
                    <a:pt x="10311" y="19462"/>
                  </a:lnTo>
                  <a:lnTo>
                    <a:pt x="10118" y="20080"/>
                  </a:lnTo>
                  <a:lnTo>
                    <a:pt x="9886" y="20659"/>
                  </a:lnTo>
                  <a:lnTo>
                    <a:pt x="9538" y="21161"/>
                  </a:lnTo>
                  <a:lnTo>
                    <a:pt x="9384" y="21393"/>
                  </a:lnTo>
                  <a:lnTo>
                    <a:pt x="9152" y="21586"/>
                  </a:lnTo>
                  <a:lnTo>
                    <a:pt x="8959" y="21779"/>
                  </a:lnTo>
                  <a:lnTo>
                    <a:pt x="8728" y="21972"/>
                  </a:lnTo>
                  <a:lnTo>
                    <a:pt x="8496" y="22127"/>
                  </a:lnTo>
                  <a:lnTo>
                    <a:pt x="8226" y="22242"/>
                  </a:lnTo>
                  <a:lnTo>
                    <a:pt x="7955" y="22358"/>
                  </a:lnTo>
                  <a:lnTo>
                    <a:pt x="7685" y="22435"/>
                  </a:lnTo>
                  <a:lnTo>
                    <a:pt x="7415" y="22474"/>
                  </a:lnTo>
                  <a:lnTo>
                    <a:pt x="6797" y="22474"/>
                  </a:lnTo>
                  <a:lnTo>
                    <a:pt x="6488" y="22435"/>
                  </a:lnTo>
                  <a:lnTo>
                    <a:pt x="5909" y="22281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4"/>
                  </a:lnTo>
                  <a:lnTo>
                    <a:pt x="4094" y="20929"/>
                  </a:lnTo>
                  <a:lnTo>
                    <a:pt x="3785" y="20466"/>
                  </a:lnTo>
                  <a:lnTo>
                    <a:pt x="3476" y="19964"/>
                  </a:lnTo>
                  <a:lnTo>
                    <a:pt x="3244" y="19424"/>
                  </a:lnTo>
                  <a:lnTo>
                    <a:pt x="3051" y="18883"/>
                  </a:lnTo>
                  <a:lnTo>
                    <a:pt x="2897" y="18342"/>
                  </a:lnTo>
                  <a:lnTo>
                    <a:pt x="2781" y="17802"/>
                  </a:lnTo>
                  <a:lnTo>
                    <a:pt x="2704" y="17222"/>
                  </a:lnTo>
                  <a:lnTo>
                    <a:pt x="2588" y="16103"/>
                  </a:lnTo>
                  <a:lnTo>
                    <a:pt x="2511" y="14944"/>
                  </a:lnTo>
                  <a:lnTo>
                    <a:pt x="2511" y="13747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2"/>
                  </a:lnTo>
                  <a:lnTo>
                    <a:pt x="3128" y="8689"/>
                  </a:lnTo>
                  <a:lnTo>
                    <a:pt x="3283" y="7916"/>
                  </a:lnTo>
                  <a:lnTo>
                    <a:pt x="3515" y="7183"/>
                  </a:lnTo>
                  <a:lnTo>
                    <a:pt x="4132" y="7453"/>
                  </a:lnTo>
                  <a:lnTo>
                    <a:pt x="4827" y="7685"/>
                  </a:lnTo>
                  <a:lnTo>
                    <a:pt x="5522" y="7839"/>
                  </a:lnTo>
                  <a:lnTo>
                    <a:pt x="5909" y="7916"/>
                  </a:lnTo>
                  <a:lnTo>
                    <a:pt x="6256" y="7916"/>
                  </a:lnTo>
                  <a:lnTo>
                    <a:pt x="6604" y="7955"/>
                  </a:lnTo>
                  <a:lnTo>
                    <a:pt x="6990" y="7916"/>
                  </a:lnTo>
                  <a:lnTo>
                    <a:pt x="7299" y="7878"/>
                  </a:lnTo>
                  <a:lnTo>
                    <a:pt x="7646" y="7762"/>
                  </a:lnTo>
                  <a:lnTo>
                    <a:pt x="7955" y="7646"/>
                  </a:lnTo>
                  <a:lnTo>
                    <a:pt x="8264" y="7492"/>
                  </a:lnTo>
                  <a:lnTo>
                    <a:pt x="8573" y="7260"/>
                  </a:lnTo>
                  <a:lnTo>
                    <a:pt x="8805" y="7028"/>
                  </a:lnTo>
                  <a:close/>
                  <a:moveTo>
                    <a:pt x="8650" y="22474"/>
                  </a:moveTo>
                  <a:lnTo>
                    <a:pt x="8766" y="22822"/>
                  </a:lnTo>
                  <a:lnTo>
                    <a:pt x="8921" y="23169"/>
                  </a:lnTo>
                  <a:lnTo>
                    <a:pt x="8496" y="23401"/>
                  </a:lnTo>
                  <a:lnTo>
                    <a:pt x="8071" y="23555"/>
                  </a:lnTo>
                  <a:lnTo>
                    <a:pt x="7608" y="23633"/>
                  </a:lnTo>
                  <a:lnTo>
                    <a:pt x="7144" y="23671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2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4"/>
                  </a:lnTo>
                  <a:lnTo>
                    <a:pt x="5870" y="22629"/>
                  </a:lnTo>
                  <a:lnTo>
                    <a:pt x="6256" y="22783"/>
                  </a:lnTo>
                  <a:lnTo>
                    <a:pt x="6681" y="22860"/>
                  </a:lnTo>
                  <a:lnTo>
                    <a:pt x="7067" y="22899"/>
                  </a:lnTo>
                  <a:lnTo>
                    <a:pt x="7453" y="22860"/>
                  </a:lnTo>
                  <a:lnTo>
                    <a:pt x="7878" y="22822"/>
                  </a:lnTo>
                  <a:lnTo>
                    <a:pt x="8264" y="22667"/>
                  </a:lnTo>
                  <a:lnTo>
                    <a:pt x="8650" y="22474"/>
                  </a:lnTo>
                  <a:close/>
                  <a:moveTo>
                    <a:pt x="10890" y="16798"/>
                  </a:moveTo>
                  <a:lnTo>
                    <a:pt x="11392" y="17261"/>
                  </a:lnTo>
                  <a:lnTo>
                    <a:pt x="11933" y="17647"/>
                  </a:lnTo>
                  <a:lnTo>
                    <a:pt x="12512" y="18033"/>
                  </a:lnTo>
                  <a:lnTo>
                    <a:pt x="13091" y="18342"/>
                  </a:lnTo>
                  <a:lnTo>
                    <a:pt x="12937" y="19771"/>
                  </a:lnTo>
                  <a:lnTo>
                    <a:pt x="12821" y="21238"/>
                  </a:lnTo>
                  <a:lnTo>
                    <a:pt x="12705" y="24212"/>
                  </a:lnTo>
                  <a:lnTo>
                    <a:pt x="11894" y="23594"/>
                  </a:lnTo>
                  <a:lnTo>
                    <a:pt x="11044" y="23015"/>
                  </a:lnTo>
                  <a:lnTo>
                    <a:pt x="10813" y="22860"/>
                  </a:lnTo>
                  <a:lnTo>
                    <a:pt x="10620" y="22667"/>
                  </a:lnTo>
                  <a:lnTo>
                    <a:pt x="10581" y="22590"/>
                  </a:lnTo>
                  <a:lnTo>
                    <a:pt x="10542" y="22435"/>
                  </a:lnTo>
                  <a:lnTo>
                    <a:pt x="10542" y="22127"/>
                  </a:lnTo>
                  <a:lnTo>
                    <a:pt x="10542" y="21393"/>
                  </a:lnTo>
                  <a:lnTo>
                    <a:pt x="10504" y="20659"/>
                  </a:lnTo>
                  <a:lnTo>
                    <a:pt x="10504" y="20582"/>
                  </a:lnTo>
                  <a:lnTo>
                    <a:pt x="10465" y="20543"/>
                  </a:lnTo>
                  <a:lnTo>
                    <a:pt x="10388" y="20466"/>
                  </a:lnTo>
                  <a:lnTo>
                    <a:pt x="10542" y="19964"/>
                  </a:lnTo>
                  <a:lnTo>
                    <a:pt x="10697" y="19424"/>
                  </a:lnTo>
                  <a:lnTo>
                    <a:pt x="10774" y="18883"/>
                  </a:lnTo>
                  <a:lnTo>
                    <a:pt x="10851" y="18304"/>
                  </a:lnTo>
                  <a:lnTo>
                    <a:pt x="10890" y="17570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4"/>
                  </a:lnTo>
                  <a:lnTo>
                    <a:pt x="6140" y="23826"/>
                  </a:lnTo>
                  <a:lnTo>
                    <a:pt x="6642" y="23941"/>
                  </a:lnTo>
                  <a:lnTo>
                    <a:pt x="7144" y="23980"/>
                  </a:lnTo>
                  <a:lnTo>
                    <a:pt x="7646" y="23980"/>
                  </a:lnTo>
                  <a:lnTo>
                    <a:pt x="8148" y="23864"/>
                  </a:lnTo>
                  <a:lnTo>
                    <a:pt x="8612" y="23710"/>
                  </a:lnTo>
                  <a:lnTo>
                    <a:pt x="9075" y="23439"/>
                  </a:lnTo>
                  <a:lnTo>
                    <a:pt x="9384" y="23903"/>
                  </a:lnTo>
                  <a:lnTo>
                    <a:pt x="8843" y="24173"/>
                  </a:lnTo>
                  <a:lnTo>
                    <a:pt x="8303" y="24366"/>
                  </a:lnTo>
                  <a:lnTo>
                    <a:pt x="7762" y="24482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3"/>
                  </a:lnTo>
                  <a:lnTo>
                    <a:pt x="5561" y="24289"/>
                  </a:lnTo>
                  <a:lnTo>
                    <a:pt x="4982" y="24096"/>
                  </a:lnTo>
                  <a:lnTo>
                    <a:pt x="5059" y="23903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7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2"/>
                  </a:lnTo>
                  <a:lnTo>
                    <a:pt x="2974" y="19771"/>
                  </a:lnTo>
                  <a:lnTo>
                    <a:pt x="3244" y="20312"/>
                  </a:lnTo>
                  <a:lnTo>
                    <a:pt x="3244" y="20350"/>
                  </a:lnTo>
                  <a:lnTo>
                    <a:pt x="3206" y="21200"/>
                  </a:lnTo>
                  <a:lnTo>
                    <a:pt x="3244" y="22049"/>
                  </a:lnTo>
                  <a:lnTo>
                    <a:pt x="3283" y="22358"/>
                  </a:lnTo>
                  <a:lnTo>
                    <a:pt x="3321" y="22706"/>
                  </a:lnTo>
                  <a:lnTo>
                    <a:pt x="3321" y="23053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8"/>
                  </a:lnTo>
                  <a:lnTo>
                    <a:pt x="3051" y="23633"/>
                  </a:lnTo>
                  <a:lnTo>
                    <a:pt x="2704" y="23903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5"/>
                  </a:lnTo>
                  <a:lnTo>
                    <a:pt x="850" y="23941"/>
                  </a:lnTo>
                  <a:lnTo>
                    <a:pt x="811" y="23169"/>
                  </a:lnTo>
                  <a:lnTo>
                    <a:pt x="773" y="22435"/>
                  </a:lnTo>
                  <a:lnTo>
                    <a:pt x="657" y="21238"/>
                  </a:lnTo>
                  <a:lnTo>
                    <a:pt x="503" y="20466"/>
                  </a:lnTo>
                  <a:lnTo>
                    <a:pt x="425" y="20080"/>
                  </a:lnTo>
                  <a:lnTo>
                    <a:pt x="464" y="19694"/>
                  </a:lnTo>
                  <a:lnTo>
                    <a:pt x="503" y="19655"/>
                  </a:lnTo>
                  <a:lnTo>
                    <a:pt x="541" y="19578"/>
                  </a:lnTo>
                  <a:lnTo>
                    <a:pt x="541" y="19539"/>
                  </a:lnTo>
                  <a:lnTo>
                    <a:pt x="541" y="19462"/>
                  </a:lnTo>
                  <a:lnTo>
                    <a:pt x="1429" y="18420"/>
                  </a:lnTo>
                  <a:lnTo>
                    <a:pt x="2356" y="17377"/>
                  </a:lnTo>
                  <a:close/>
                  <a:moveTo>
                    <a:pt x="8148" y="24830"/>
                  </a:moveTo>
                  <a:lnTo>
                    <a:pt x="8148" y="25061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7"/>
                  </a:lnTo>
                  <a:lnTo>
                    <a:pt x="7878" y="25216"/>
                  </a:lnTo>
                  <a:lnTo>
                    <a:pt x="7839" y="25293"/>
                  </a:lnTo>
                  <a:lnTo>
                    <a:pt x="7839" y="25370"/>
                  </a:lnTo>
                  <a:lnTo>
                    <a:pt x="7994" y="25872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59"/>
                  </a:lnTo>
                  <a:lnTo>
                    <a:pt x="8148" y="28961"/>
                  </a:lnTo>
                  <a:lnTo>
                    <a:pt x="8071" y="29502"/>
                  </a:lnTo>
                  <a:lnTo>
                    <a:pt x="7762" y="29193"/>
                  </a:lnTo>
                  <a:lnTo>
                    <a:pt x="7453" y="28884"/>
                  </a:lnTo>
                  <a:lnTo>
                    <a:pt x="7260" y="28537"/>
                  </a:lnTo>
                  <a:lnTo>
                    <a:pt x="7067" y="28189"/>
                  </a:lnTo>
                  <a:lnTo>
                    <a:pt x="6951" y="27803"/>
                  </a:lnTo>
                  <a:lnTo>
                    <a:pt x="6874" y="27417"/>
                  </a:lnTo>
                  <a:lnTo>
                    <a:pt x="6835" y="26953"/>
                  </a:lnTo>
                  <a:lnTo>
                    <a:pt x="6835" y="26490"/>
                  </a:lnTo>
                  <a:lnTo>
                    <a:pt x="6874" y="26104"/>
                  </a:lnTo>
                  <a:lnTo>
                    <a:pt x="6874" y="25756"/>
                  </a:lnTo>
                  <a:lnTo>
                    <a:pt x="6835" y="25602"/>
                  </a:lnTo>
                  <a:lnTo>
                    <a:pt x="6758" y="25486"/>
                  </a:lnTo>
                  <a:lnTo>
                    <a:pt x="6642" y="25370"/>
                  </a:lnTo>
                  <a:lnTo>
                    <a:pt x="6488" y="25293"/>
                  </a:lnTo>
                  <a:lnTo>
                    <a:pt x="6604" y="25100"/>
                  </a:lnTo>
                  <a:lnTo>
                    <a:pt x="6720" y="24984"/>
                  </a:lnTo>
                  <a:lnTo>
                    <a:pt x="7106" y="24984"/>
                  </a:lnTo>
                  <a:lnTo>
                    <a:pt x="7453" y="24945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4"/>
                  </a:lnTo>
                  <a:lnTo>
                    <a:pt x="9500" y="25409"/>
                  </a:lnTo>
                  <a:lnTo>
                    <a:pt x="9809" y="25795"/>
                  </a:lnTo>
                  <a:lnTo>
                    <a:pt x="10118" y="26258"/>
                  </a:lnTo>
                  <a:lnTo>
                    <a:pt x="9847" y="26220"/>
                  </a:lnTo>
                  <a:lnTo>
                    <a:pt x="9616" y="26104"/>
                  </a:lnTo>
                  <a:lnTo>
                    <a:pt x="9423" y="25949"/>
                  </a:lnTo>
                  <a:lnTo>
                    <a:pt x="9230" y="25756"/>
                  </a:lnTo>
                  <a:lnTo>
                    <a:pt x="9191" y="25679"/>
                  </a:lnTo>
                  <a:lnTo>
                    <a:pt x="8998" y="25679"/>
                  </a:lnTo>
                  <a:lnTo>
                    <a:pt x="8959" y="25718"/>
                  </a:lnTo>
                  <a:lnTo>
                    <a:pt x="8921" y="25795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0"/>
                  </a:lnTo>
                  <a:lnTo>
                    <a:pt x="9423" y="27069"/>
                  </a:lnTo>
                  <a:lnTo>
                    <a:pt x="9500" y="27378"/>
                  </a:lnTo>
                  <a:lnTo>
                    <a:pt x="9538" y="27687"/>
                  </a:lnTo>
                  <a:lnTo>
                    <a:pt x="9538" y="27996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79"/>
                  </a:lnTo>
                  <a:lnTo>
                    <a:pt x="9230" y="29888"/>
                  </a:lnTo>
                  <a:lnTo>
                    <a:pt x="9075" y="30158"/>
                  </a:lnTo>
                  <a:lnTo>
                    <a:pt x="8921" y="30429"/>
                  </a:lnTo>
                  <a:lnTo>
                    <a:pt x="8728" y="30660"/>
                  </a:lnTo>
                  <a:lnTo>
                    <a:pt x="8534" y="30776"/>
                  </a:lnTo>
                  <a:lnTo>
                    <a:pt x="8341" y="30853"/>
                  </a:lnTo>
                  <a:lnTo>
                    <a:pt x="8187" y="30853"/>
                  </a:lnTo>
                  <a:lnTo>
                    <a:pt x="7994" y="30776"/>
                  </a:lnTo>
                  <a:lnTo>
                    <a:pt x="7839" y="30699"/>
                  </a:lnTo>
                  <a:lnTo>
                    <a:pt x="7685" y="30583"/>
                  </a:lnTo>
                  <a:lnTo>
                    <a:pt x="7376" y="30274"/>
                  </a:lnTo>
                  <a:lnTo>
                    <a:pt x="6874" y="29772"/>
                  </a:lnTo>
                  <a:lnTo>
                    <a:pt x="6681" y="29502"/>
                  </a:lnTo>
                  <a:lnTo>
                    <a:pt x="6488" y="29193"/>
                  </a:lnTo>
                  <a:lnTo>
                    <a:pt x="6295" y="28846"/>
                  </a:lnTo>
                  <a:lnTo>
                    <a:pt x="6102" y="28459"/>
                  </a:lnTo>
                  <a:lnTo>
                    <a:pt x="5986" y="28073"/>
                  </a:lnTo>
                  <a:lnTo>
                    <a:pt x="5909" y="27687"/>
                  </a:lnTo>
                  <a:lnTo>
                    <a:pt x="5870" y="27262"/>
                  </a:lnTo>
                  <a:lnTo>
                    <a:pt x="5870" y="26876"/>
                  </a:lnTo>
                  <a:lnTo>
                    <a:pt x="5909" y="26490"/>
                  </a:lnTo>
                  <a:lnTo>
                    <a:pt x="6024" y="26065"/>
                  </a:lnTo>
                  <a:lnTo>
                    <a:pt x="6024" y="25949"/>
                  </a:lnTo>
                  <a:lnTo>
                    <a:pt x="5947" y="25911"/>
                  </a:lnTo>
                  <a:lnTo>
                    <a:pt x="5870" y="25872"/>
                  </a:lnTo>
                  <a:lnTo>
                    <a:pt x="5793" y="25872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7"/>
                  </a:lnTo>
                  <a:lnTo>
                    <a:pt x="5445" y="25100"/>
                  </a:lnTo>
                  <a:lnTo>
                    <a:pt x="5716" y="24752"/>
                  </a:lnTo>
                  <a:lnTo>
                    <a:pt x="6102" y="24868"/>
                  </a:lnTo>
                  <a:lnTo>
                    <a:pt x="6488" y="24945"/>
                  </a:lnTo>
                  <a:lnTo>
                    <a:pt x="6333" y="25100"/>
                  </a:lnTo>
                  <a:lnTo>
                    <a:pt x="6179" y="25293"/>
                  </a:lnTo>
                  <a:lnTo>
                    <a:pt x="6179" y="25370"/>
                  </a:lnTo>
                  <a:lnTo>
                    <a:pt x="6179" y="25447"/>
                  </a:lnTo>
                  <a:lnTo>
                    <a:pt x="6256" y="25486"/>
                  </a:lnTo>
                  <a:lnTo>
                    <a:pt x="6295" y="25486"/>
                  </a:lnTo>
                  <a:lnTo>
                    <a:pt x="6372" y="25525"/>
                  </a:lnTo>
                  <a:lnTo>
                    <a:pt x="6449" y="25602"/>
                  </a:lnTo>
                  <a:lnTo>
                    <a:pt x="6526" y="25795"/>
                  </a:lnTo>
                  <a:lnTo>
                    <a:pt x="6565" y="26104"/>
                  </a:lnTo>
                  <a:lnTo>
                    <a:pt x="6604" y="26451"/>
                  </a:lnTo>
                  <a:lnTo>
                    <a:pt x="6604" y="27146"/>
                  </a:lnTo>
                  <a:lnTo>
                    <a:pt x="6604" y="27610"/>
                  </a:lnTo>
                  <a:lnTo>
                    <a:pt x="6681" y="28073"/>
                  </a:lnTo>
                  <a:lnTo>
                    <a:pt x="6835" y="28498"/>
                  </a:lnTo>
                  <a:lnTo>
                    <a:pt x="7067" y="28923"/>
                  </a:lnTo>
                  <a:lnTo>
                    <a:pt x="7376" y="29309"/>
                  </a:lnTo>
                  <a:lnTo>
                    <a:pt x="7569" y="29463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49"/>
                  </a:lnTo>
                  <a:lnTo>
                    <a:pt x="8264" y="29849"/>
                  </a:lnTo>
                  <a:lnTo>
                    <a:pt x="8303" y="29811"/>
                  </a:lnTo>
                  <a:lnTo>
                    <a:pt x="8303" y="29734"/>
                  </a:lnTo>
                  <a:lnTo>
                    <a:pt x="8303" y="29695"/>
                  </a:lnTo>
                  <a:lnTo>
                    <a:pt x="8303" y="29656"/>
                  </a:lnTo>
                  <a:lnTo>
                    <a:pt x="8419" y="29154"/>
                  </a:lnTo>
                  <a:lnTo>
                    <a:pt x="8496" y="28614"/>
                  </a:lnTo>
                  <a:lnTo>
                    <a:pt x="8534" y="28112"/>
                  </a:lnTo>
                  <a:lnTo>
                    <a:pt x="8534" y="27571"/>
                  </a:lnTo>
                  <a:lnTo>
                    <a:pt x="8534" y="27069"/>
                  </a:lnTo>
                  <a:lnTo>
                    <a:pt x="8457" y="26567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6"/>
                  </a:lnTo>
                  <a:lnTo>
                    <a:pt x="8650" y="25409"/>
                  </a:lnTo>
                  <a:lnTo>
                    <a:pt x="8650" y="25370"/>
                  </a:lnTo>
                  <a:lnTo>
                    <a:pt x="8612" y="25293"/>
                  </a:lnTo>
                  <a:lnTo>
                    <a:pt x="8380" y="24791"/>
                  </a:lnTo>
                  <a:lnTo>
                    <a:pt x="8805" y="24637"/>
                  </a:lnTo>
                  <a:close/>
                  <a:moveTo>
                    <a:pt x="6449" y="0"/>
                  </a:moveTo>
                  <a:lnTo>
                    <a:pt x="6411" y="39"/>
                  </a:lnTo>
                  <a:lnTo>
                    <a:pt x="6411" y="116"/>
                  </a:lnTo>
                  <a:lnTo>
                    <a:pt x="6333" y="116"/>
                  </a:lnTo>
                  <a:lnTo>
                    <a:pt x="6295" y="193"/>
                  </a:lnTo>
                  <a:lnTo>
                    <a:pt x="5600" y="1275"/>
                  </a:lnTo>
                  <a:lnTo>
                    <a:pt x="4943" y="2433"/>
                  </a:lnTo>
                  <a:lnTo>
                    <a:pt x="4403" y="3591"/>
                  </a:lnTo>
                  <a:lnTo>
                    <a:pt x="3901" y="4827"/>
                  </a:lnTo>
                  <a:lnTo>
                    <a:pt x="3437" y="6063"/>
                  </a:lnTo>
                  <a:lnTo>
                    <a:pt x="3090" y="7298"/>
                  </a:lnTo>
                  <a:lnTo>
                    <a:pt x="2742" y="8573"/>
                  </a:lnTo>
                  <a:lnTo>
                    <a:pt x="2511" y="9847"/>
                  </a:lnTo>
                  <a:lnTo>
                    <a:pt x="2317" y="11160"/>
                  </a:lnTo>
                  <a:lnTo>
                    <a:pt x="2202" y="12473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8"/>
                  </a:lnTo>
                  <a:lnTo>
                    <a:pt x="541" y="18806"/>
                  </a:lnTo>
                  <a:lnTo>
                    <a:pt x="39" y="19462"/>
                  </a:lnTo>
                  <a:lnTo>
                    <a:pt x="1" y="19501"/>
                  </a:lnTo>
                  <a:lnTo>
                    <a:pt x="1" y="19578"/>
                  </a:lnTo>
                  <a:lnTo>
                    <a:pt x="78" y="19694"/>
                  </a:lnTo>
                  <a:lnTo>
                    <a:pt x="39" y="19964"/>
                  </a:lnTo>
                  <a:lnTo>
                    <a:pt x="39" y="20273"/>
                  </a:lnTo>
                  <a:lnTo>
                    <a:pt x="39" y="20543"/>
                  </a:lnTo>
                  <a:lnTo>
                    <a:pt x="78" y="20852"/>
                  </a:lnTo>
                  <a:lnTo>
                    <a:pt x="194" y="21431"/>
                  </a:lnTo>
                  <a:lnTo>
                    <a:pt x="309" y="22011"/>
                  </a:lnTo>
                  <a:lnTo>
                    <a:pt x="387" y="22899"/>
                  </a:lnTo>
                  <a:lnTo>
                    <a:pt x="425" y="23748"/>
                  </a:lnTo>
                  <a:lnTo>
                    <a:pt x="425" y="24637"/>
                  </a:lnTo>
                  <a:lnTo>
                    <a:pt x="387" y="25486"/>
                  </a:lnTo>
                  <a:lnTo>
                    <a:pt x="387" y="25602"/>
                  </a:lnTo>
                  <a:lnTo>
                    <a:pt x="464" y="25640"/>
                  </a:lnTo>
                  <a:lnTo>
                    <a:pt x="503" y="25679"/>
                  </a:lnTo>
                  <a:lnTo>
                    <a:pt x="580" y="25679"/>
                  </a:lnTo>
                  <a:lnTo>
                    <a:pt x="618" y="25756"/>
                  </a:lnTo>
                  <a:lnTo>
                    <a:pt x="696" y="25795"/>
                  </a:lnTo>
                  <a:lnTo>
                    <a:pt x="811" y="25795"/>
                  </a:lnTo>
                  <a:lnTo>
                    <a:pt x="1584" y="25254"/>
                  </a:lnTo>
                  <a:lnTo>
                    <a:pt x="2279" y="24714"/>
                  </a:lnTo>
                  <a:lnTo>
                    <a:pt x="3746" y="23594"/>
                  </a:lnTo>
                  <a:lnTo>
                    <a:pt x="3785" y="23478"/>
                  </a:lnTo>
                  <a:lnTo>
                    <a:pt x="3785" y="23362"/>
                  </a:lnTo>
                  <a:lnTo>
                    <a:pt x="3630" y="22088"/>
                  </a:lnTo>
                  <a:lnTo>
                    <a:pt x="3592" y="20814"/>
                  </a:lnTo>
                  <a:lnTo>
                    <a:pt x="3939" y="21277"/>
                  </a:lnTo>
                  <a:lnTo>
                    <a:pt x="4364" y="21663"/>
                  </a:lnTo>
                  <a:lnTo>
                    <a:pt x="4789" y="22049"/>
                  </a:lnTo>
                  <a:lnTo>
                    <a:pt x="5252" y="22358"/>
                  </a:lnTo>
                  <a:lnTo>
                    <a:pt x="5059" y="22744"/>
                  </a:lnTo>
                  <a:lnTo>
                    <a:pt x="4866" y="23169"/>
                  </a:lnTo>
                  <a:lnTo>
                    <a:pt x="4712" y="23633"/>
                  </a:lnTo>
                  <a:lnTo>
                    <a:pt x="4673" y="23864"/>
                  </a:lnTo>
                  <a:lnTo>
                    <a:pt x="4712" y="24096"/>
                  </a:lnTo>
                  <a:lnTo>
                    <a:pt x="4750" y="24173"/>
                  </a:lnTo>
                  <a:lnTo>
                    <a:pt x="4789" y="24212"/>
                  </a:lnTo>
                  <a:lnTo>
                    <a:pt x="4827" y="24250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5"/>
                  </a:lnTo>
                  <a:lnTo>
                    <a:pt x="5329" y="24868"/>
                  </a:lnTo>
                  <a:lnTo>
                    <a:pt x="5175" y="25061"/>
                  </a:lnTo>
                  <a:lnTo>
                    <a:pt x="5020" y="25254"/>
                  </a:lnTo>
                  <a:lnTo>
                    <a:pt x="4905" y="25486"/>
                  </a:lnTo>
                  <a:lnTo>
                    <a:pt x="4827" y="25718"/>
                  </a:lnTo>
                  <a:lnTo>
                    <a:pt x="4750" y="25949"/>
                  </a:lnTo>
                  <a:lnTo>
                    <a:pt x="4712" y="26220"/>
                  </a:lnTo>
                  <a:lnTo>
                    <a:pt x="4712" y="26490"/>
                  </a:lnTo>
                  <a:lnTo>
                    <a:pt x="4712" y="26567"/>
                  </a:lnTo>
                  <a:lnTo>
                    <a:pt x="4789" y="26644"/>
                  </a:lnTo>
                  <a:lnTo>
                    <a:pt x="4943" y="26644"/>
                  </a:lnTo>
                  <a:lnTo>
                    <a:pt x="5638" y="26297"/>
                  </a:lnTo>
                  <a:lnTo>
                    <a:pt x="5638" y="26297"/>
                  </a:lnTo>
                  <a:lnTo>
                    <a:pt x="5561" y="26722"/>
                  </a:lnTo>
                  <a:lnTo>
                    <a:pt x="5561" y="27146"/>
                  </a:lnTo>
                  <a:lnTo>
                    <a:pt x="5561" y="27533"/>
                  </a:lnTo>
                  <a:lnTo>
                    <a:pt x="5638" y="27957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3"/>
                  </a:lnTo>
                  <a:lnTo>
                    <a:pt x="6642" y="30004"/>
                  </a:lnTo>
                  <a:lnTo>
                    <a:pt x="6913" y="30351"/>
                  </a:lnTo>
                  <a:lnTo>
                    <a:pt x="7183" y="30660"/>
                  </a:lnTo>
                  <a:lnTo>
                    <a:pt x="7530" y="30969"/>
                  </a:lnTo>
                  <a:lnTo>
                    <a:pt x="7839" y="31162"/>
                  </a:lnTo>
                  <a:lnTo>
                    <a:pt x="7994" y="31240"/>
                  </a:lnTo>
                  <a:lnTo>
                    <a:pt x="8148" y="31317"/>
                  </a:lnTo>
                  <a:lnTo>
                    <a:pt x="8303" y="31317"/>
                  </a:lnTo>
                  <a:lnTo>
                    <a:pt x="8457" y="31278"/>
                  </a:lnTo>
                  <a:lnTo>
                    <a:pt x="8612" y="31240"/>
                  </a:lnTo>
                  <a:lnTo>
                    <a:pt x="8766" y="31162"/>
                  </a:lnTo>
                  <a:lnTo>
                    <a:pt x="8998" y="30892"/>
                  </a:lnTo>
                  <a:lnTo>
                    <a:pt x="9230" y="30583"/>
                  </a:lnTo>
                  <a:lnTo>
                    <a:pt x="9423" y="30236"/>
                  </a:lnTo>
                  <a:lnTo>
                    <a:pt x="9577" y="29849"/>
                  </a:lnTo>
                  <a:lnTo>
                    <a:pt x="9693" y="29463"/>
                  </a:lnTo>
                  <a:lnTo>
                    <a:pt x="9847" y="28807"/>
                  </a:lnTo>
                  <a:lnTo>
                    <a:pt x="9886" y="28228"/>
                  </a:lnTo>
                  <a:lnTo>
                    <a:pt x="9847" y="27610"/>
                  </a:lnTo>
                  <a:lnTo>
                    <a:pt x="9770" y="27031"/>
                  </a:lnTo>
                  <a:lnTo>
                    <a:pt x="9577" y="26490"/>
                  </a:lnTo>
                  <a:lnTo>
                    <a:pt x="9770" y="26529"/>
                  </a:lnTo>
                  <a:lnTo>
                    <a:pt x="9963" y="26567"/>
                  </a:lnTo>
                  <a:lnTo>
                    <a:pt x="10156" y="26606"/>
                  </a:lnTo>
                  <a:lnTo>
                    <a:pt x="10388" y="26606"/>
                  </a:lnTo>
                  <a:lnTo>
                    <a:pt x="10465" y="26567"/>
                  </a:lnTo>
                  <a:lnTo>
                    <a:pt x="10542" y="26529"/>
                  </a:lnTo>
                  <a:lnTo>
                    <a:pt x="10542" y="26451"/>
                  </a:lnTo>
                  <a:lnTo>
                    <a:pt x="10542" y="26336"/>
                  </a:lnTo>
                  <a:lnTo>
                    <a:pt x="10233" y="25834"/>
                  </a:lnTo>
                  <a:lnTo>
                    <a:pt x="9925" y="25332"/>
                  </a:lnTo>
                  <a:lnTo>
                    <a:pt x="9538" y="24868"/>
                  </a:lnTo>
                  <a:lnTo>
                    <a:pt x="9114" y="24482"/>
                  </a:lnTo>
                  <a:lnTo>
                    <a:pt x="9616" y="24135"/>
                  </a:lnTo>
                  <a:lnTo>
                    <a:pt x="9693" y="24057"/>
                  </a:lnTo>
                  <a:lnTo>
                    <a:pt x="9732" y="23980"/>
                  </a:lnTo>
                  <a:lnTo>
                    <a:pt x="9770" y="23941"/>
                  </a:lnTo>
                  <a:lnTo>
                    <a:pt x="9732" y="23864"/>
                  </a:lnTo>
                  <a:lnTo>
                    <a:pt x="9307" y="23092"/>
                  </a:lnTo>
                  <a:lnTo>
                    <a:pt x="9114" y="22706"/>
                  </a:lnTo>
                  <a:lnTo>
                    <a:pt x="8959" y="22281"/>
                  </a:lnTo>
                  <a:lnTo>
                    <a:pt x="9114" y="22204"/>
                  </a:lnTo>
                  <a:lnTo>
                    <a:pt x="9423" y="21933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8"/>
                  </a:lnTo>
                  <a:lnTo>
                    <a:pt x="10118" y="21895"/>
                  </a:lnTo>
                  <a:lnTo>
                    <a:pt x="10040" y="22822"/>
                  </a:lnTo>
                  <a:lnTo>
                    <a:pt x="10079" y="22899"/>
                  </a:lnTo>
                  <a:lnTo>
                    <a:pt x="10156" y="22976"/>
                  </a:lnTo>
                  <a:lnTo>
                    <a:pt x="10813" y="23401"/>
                  </a:lnTo>
                  <a:lnTo>
                    <a:pt x="11469" y="23826"/>
                  </a:lnTo>
                  <a:lnTo>
                    <a:pt x="12126" y="24289"/>
                  </a:lnTo>
                  <a:lnTo>
                    <a:pt x="12743" y="24752"/>
                  </a:lnTo>
                  <a:lnTo>
                    <a:pt x="12859" y="24830"/>
                  </a:lnTo>
                  <a:lnTo>
                    <a:pt x="12975" y="24791"/>
                  </a:lnTo>
                  <a:lnTo>
                    <a:pt x="13052" y="24752"/>
                  </a:lnTo>
                  <a:lnTo>
                    <a:pt x="13091" y="24637"/>
                  </a:lnTo>
                  <a:lnTo>
                    <a:pt x="13323" y="21393"/>
                  </a:lnTo>
                  <a:lnTo>
                    <a:pt x="13400" y="19771"/>
                  </a:lnTo>
                  <a:lnTo>
                    <a:pt x="13439" y="18960"/>
                  </a:lnTo>
                  <a:lnTo>
                    <a:pt x="13400" y="18188"/>
                  </a:lnTo>
                  <a:lnTo>
                    <a:pt x="13361" y="18072"/>
                  </a:lnTo>
                  <a:lnTo>
                    <a:pt x="13323" y="18033"/>
                  </a:lnTo>
                  <a:lnTo>
                    <a:pt x="13284" y="18033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4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8"/>
                  </a:lnTo>
                  <a:lnTo>
                    <a:pt x="10620" y="13631"/>
                  </a:lnTo>
                  <a:lnTo>
                    <a:pt x="10504" y="12705"/>
                  </a:lnTo>
                  <a:lnTo>
                    <a:pt x="10233" y="11121"/>
                  </a:lnTo>
                  <a:lnTo>
                    <a:pt x="9886" y="9538"/>
                  </a:lnTo>
                  <a:lnTo>
                    <a:pt x="9500" y="7955"/>
                  </a:lnTo>
                  <a:lnTo>
                    <a:pt x="9036" y="6410"/>
                  </a:lnTo>
                  <a:lnTo>
                    <a:pt x="8534" y="4866"/>
                  </a:lnTo>
                  <a:lnTo>
                    <a:pt x="7994" y="3321"/>
                  </a:lnTo>
                  <a:lnTo>
                    <a:pt x="7415" y="1815"/>
                  </a:lnTo>
                  <a:lnTo>
                    <a:pt x="6835" y="309"/>
                  </a:lnTo>
                  <a:lnTo>
                    <a:pt x="6797" y="232"/>
                  </a:lnTo>
                  <a:lnTo>
                    <a:pt x="6720" y="193"/>
                  </a:lnTo>
                  <a:lnTo>
                    <a:pt x="6642" y="155"/>
                  </a:lnTo>
                  <a:lnTo>
                    <a:pt x="6604" y="39"/>
                  </a:lnTo>
                  <a:lnTo>
                    <a:pt x="652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19"/>
            <p:cNvSpPr/>
            <p:nvPr/>
          </p:nvSpPr>
          <p:spPr>
            <a:xfrm>
              <a:off x="6111425" y="39739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0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19"/>
            <p:cNvSpPr/>
            <p:nvPr/>
          </p:nvSpPr>
          <p:spPr>
            <a:xfrm>
              <a:off x="5921250" y="4000950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5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3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19"/>
            <p:cNvSpPr/>
            <p:nvPr/>
          </p:nvSpPr>
          <p:spPr>
            <a:xfrm>
              <a:off x="6044825" y="4051150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5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19"/>
            <p:cNvSpPr/>
            <p:nvPr/>
          </p:nvSpPr>
          <p:spPr>
            <a:xfrm>
              <a:off x="1792350" y="4089775"/>
              <a:ext cx="345650" cy="269350"/>
            </a:xfrm>
            <a:custGeom>
              <a:avLst/>
              <a:gdLst/>
              <a:ahLst/>
              <a:cxnLst/>
              <a:rect l="l" t="t" r="r" b="b"/>
              <a:pathLst>
                <a:path w="13826" h="10774" extrusionOk="0">
                  <a:moveTo>
                    <a:pt x="3438" y="1004"/>
                  </a:moveTo>
                  <a:lnTo>
                    <a:pt x="3515" y="1081"/>
                  </a:lnTo>
                  <a:lnTo>
                    <a:pt x="3631" y="1159"/>
                  </a:lnTo>
                  <a:lnTo>
                    <a:pt x="3669" y="1275"/>
                  </a:lnTo>
                  <a:lnTo>
                    <a:pt x="3669" y="1429"/>
                  </a:lnTo>
                  <a:lnTo>
                    <a:pt x="3592" y="1661"/>
                  </a:lnTo>
                  <a:lnTo>
                    <a:pt x="3515" y="1815"/>
                  </a:lnTo>
                  <a:lnTo>
                    <a:pt x="3360" y="1931"/>
                  </a:lnTo>
                  <a:lnTo>
                    <a:pt x="3167" y="1970"/>
                  </a:lnTo>
                  <a:lnTo>
                    <a:pt x="2974" y="2008"/>
                  </a:lnTo>
                  <a:lnTo>
                    <a:pt x="2781" y="2008"/>
                  </a:lnTo>
                  <a:lnTo>
                    <a:pt x="2356" y="1931"/>
                  </a:lnTo>
                  <a:lnTo>
                    <a:pt x="2395" y="1892"/>
                  </a:lnTo>
                  <a:lnTo>
                    <a:pt x="2472" y="1661"/>
                  </a:lnTo>
                  <a:lnTo>
                    <a:pt x="2588" y="1429"/>
                  </a:lnTo>
                  <a:lnTo>
                    <a:pt x="2704" y="1236"/>
                  </a:lnTo>
                  <a:lnTo>
                    <a:pt x="2897" y="1081"/>
                  </a:lnTo>
                  <a:lnTo>
                    <a:pt x="3013" y="1004"/>
                  </a:lnTo>
                  <a:close/>
                  <a:moveTo>
                    <a:pt x="1044" y="1468"/>
                  </a:moveTo>
                  <a:lnTo>
                    <a:pt x="1237" y="1545"/>
                  </a:lnTo>
                  <a:lnTo>
                    <a:pt x="1430" y="1622"/>
                  </a:lnTo>
                  <a:lnTo>
                    <a:pt x="1623" y="1777"/>
                  </a:lnTo>
                  <a:lnTo>
                    <a:pt x="1816" y="1892"/>
                  </a:lnTo>
                  <a:lnTo>
                    <a:pt x="1507" y="2201"/>
                  </a:lnTo>
                  <a:lnTo>
                    <a:pt x="1314" y="2356"/>
                  </a:lnTo>
                  <a:lnTo>
                    <a:pt x="1121" y="2433"/>
                  </a:lnTo>
                  <a:lnTo>
                    <a:pt x="966" y="2472"/>
                  </a:lnTo>
                  <a:lnTo>
                    <a:pt x="812" y="2472"/>
                  </a:lnTo>
                  <a:lnTo>
                    <a:pt x="696" y="2433"/>
                  </a:lnTo>
                  <a:lnTo>
                    <a:pt x="580" y="2394"/>
                  </a:lnTo>
                  <a:lnTo>
                    <a:pt x="464" y="2317"/>
                  </a:lnTo>
                  <a:lnTo>
                    <a:pt x="387" y="2201"/>
                  </a:lnTo>
                  <a:lnTo>
                    <a:pt x="387" y="2085"/>
                  </a:lnTo>
                  <a:lnTo>
                    <a:pt x="426" y="1892"/>
                  </a:lnTo>
                  <a:lnTo>
                    <a:pt x="503" y="1699"/>
                  </a:lnTo>
                  <a:lnTo>
                    <a:pt x="657" y="1545"/>
                  </a:lnTo>
                  <a:lnTo>
                    <a:pt x="850" y="1468"/>
                  </a:lnTo>
                  <a:close/>
                  <a:moveTo>
                    <a:pt x="4866" y="3823"/>
                  </a:moveTo>
                  <a:lnTo>
                    <a:pt x="5021" y="3862"/>
                  </a:lnTo>
                  <a:lnTo>
                    <a:pt x="5137" y="3939"/>
                  </a:lnTo>
                  <a:lnTo>
                    <a:pt x="5253" y="4055"/>
                  </a:lnTo>
                  <a:lnTo>
                    <a:pt x="5330" y="4171"/>
                  </a:lnTo>
                  <a:lnTo>
                    <a:pt x="5330" y="4325"/>
                  </a:lnTo>
                  <a:lnTo>
                    <a:pt x="5330" y="4441"/>
                  </a:lnTo>
                  <a:lnTo>
                    <a:pt x="5291" y="4557"/>
                  </a:lnTo>
                  <a:lnTo>
                    <a:pt x="5137" y="4788"/>
                  </a:lnTo>
                  <a:lnTo>
                    <a:pt x="4944" y="4982"/>
                  </a:lnTo>
                  <a:lnTo>
                    <a:pt x="4751" y="5097"/>
                  </a:lnTo>
                  <a:lnTo>
                    <a:pt x="4557" y="5136"/>
                  </a:lnTo>
                  <a:lnTo>
                    <a:pt x="4171" y="5213"/>
                  </a:lnTo>
                  <a:lnTo>
                    <a:pt x="4171" y="5213"/>
                  </a:lnTo>
                  <a:lnTo>
                    <a:pt x="4210" y="4750"/>
                  </a:lnTo>
                  <a:lnTo>
                    <a:pt x="4287" y="4557"/>
                  </a:lnTo>
                  <a:lnTo>
                    <a:pt x="4364" y="4325"/>
                  </a:lnTo>
                  <a:lnTo>
                    <a:pt x="4519" y="4055"/>
                  </a:lnTo>
                  <a:lnTo>
                    <a:pt x="4635" y="3978"/>
                  </a:lnTo>
                  <a:lnTo>
                    <a:pt x="4751" y="3900"/>
                  </a:lnTo>
                  <a:lnTo>
                    <a:pt x="4866" y="3823"/>
                  </a:lnTo>
                  <a:close/>
                  <a:moveTo>
                    <a:pt x="7299" y="4518"/>
                  </a:moveTo>
                  <a:lnTo>
                    <a:pt x="7415" y="4595"/>
                  </a:lnTo>
                  <a:lnTo>
                    <a:pt x="7492" y="4673"/>
                  </a:lnTo>
                  <a:lnTo>
                    <a:pt x="7531" y="4788"/>
                  </a:lnTo>
                  <a:lnTo>
                    <a:pt x="7569" y="4943"/>
                  </a:lnTo>
                  <a:lnTo>
                    <a:pt x="7608" y="5175"/>
                  </a:lnTo>
                  <a:lnTo>
                    <a:pt x="7569" y="5445"/>
                  </a:lnTo>
                  <a:lnTo>
                    <a:pt x="7531" y="5677"/>
                  </a:lnTo>
                  <a:lnTo>
                    <a:pt x="7454" y="5908"/>
                  </a:lnTo>
                  <a:lnTo>
                    <a:pt x="7299" y="6101"/>
                  </a:lnTo>
                  <a:lnTo>
                    <a:pt x="7145" y="6294"/>
                  </a:lnTo>
                  <a:lnTo>
                    <a:pt x="6913" y="5870"/>
                  </a:lnTo>
                  <a:lnTo>
                    <a:pt x="6797" y="5677"/>
                  </a:lnTo>
                  <a:lnTo>
                    <a:pt x="6759" y="5445"/>
                  </a:lnTo>
                  <a:lnTo>
                    <a:pt x="6720" y="5136"/>
                  </a:lnTo>
                  <a:lnTo>
                    <a:pt x="6759" y="4943"/>
                  </a:lnTo>
                  <a:lnTo>
                    <a:pt x="6797" y="4788"/>
                  </a:lnTo>
                  <a:lnTo>
                    <a:pt x="6874" y="4634"/>
                  </a:lnTo>
                  <a:lnTo>
                    <a:pt x="6990" y="4557"/>
                  </a:lnTo>
                  <a:lnTo>
                    <a:pt x="7106" y="4518"/>
                  </a:lnTo>
                  <a:close/>
                  <a:moveTo>
                    <a:pt x="11161" y="4982"/>
                  </a:moveTo>
                  <a:lnTo>
                    <a:pt x="11276" y="5059"/>
                  </a:lnTo>
                  <a:lnTo>
                    <a:pt x="11354" y="5136"/>
                  </a:lnTo>
                  <a:lnTo>
                    <a:pt x="11392" y="5252"/>
                  </a:lnTo>
                  <a:lnTo>
                    <a:pt x="11431" y="5368"/>
                  </a:lnTo>
                  <a:lnTo>
                    <a:pt x="11392" y="5677"/>
                  </a:lnTo>
                  <a:lnTo>
                    <a:pt x="11315" y="5986"/>
                  </a:lnTo>
                  <a:lnTo>
                    <a:pt x="11161" y="6217"/>
                  </a:lnTo>
                  <a:lnTo>
                    <a:pt x="11083" y="6333"/>
                  </a:lnTo>
                  <a:lnTo>
                    <a:pt x="10968" y="6372"/>
                  </a:lnTo>
                  <a:lnTo>
                    <a:pt x="10890" y="6410"/>
                  </a:lnTo>
                  <a:lnTo>
                    <a:pt x="10736" y="6410"/>
                  </a:lnTo>
                  <a:lnTo>
                    <a:pt x="10697" y="6449"/>
                  </a:lnTo>
                  <a:lnTo>
                    <a:pt x="10659" y="6449"/>
                  </a:lnTo>
                  <a:lnTo>
                    <a:pt x="10466" y="6101"/>
                  </a:lnTo>
                  <a:lnTo>
                    <a:pt x="10388" y="5947"/>
                  </a:lnTo>
                  <a:lnTo>
                    <a:pt x="10350" y="5715"/>
                  </a:lnTo>
                  <a:lnTo>
                    <a:pt x="10350" y="5484"/>
                  </a:lnTo>
                  <a:lnTo>
                    <a:pt x="10427" y="5252"/>
                  </a:lnTo>
                  <a:lnTo>
                    <a:pt x="10581" y="5097"/>
                  </a:lnTo>
                  <a:lnTo>
                    <a:pt x="10697" y="5059"/>
                  </a:lnTo>
                  <a:lnTo>
                    <a:pt x="10813" y="4982"/>
                  </a:lnTo>
                  <a:close/>
                  <a:moveTo>
                    <a:pt x="3052" y="5522"/>
                  </a:moveTo>
                  <a:lnTo>
                    <a:pt x="3476" y="5561"/>
                  </a:lnTo>
                  <a:lnTo>
                    <a:pt x="3283" y="5947"/>
                  </a:lnTo>
                  <a:lnTo>
                    <a:pt x="3167" y="6140"/>
                  </a:lnTo>
                  <a:lnTo>
                    <a:pt x="3013" y="6294"/>
                  </a:lnTo>
                  <a:lnTo>
                    <a:pt x="2858" y="6410"/>
                  </a:lnTo>
                  <a:lnTo>
                    <a:pt x="2704" y="6488"/>
                  </a:lnTo>
                  <a:lnTo>
                    <a:pt x="2472" y="6488"/>
                  </a:lnTo>
                  <a:lnTo>
                    <a:pt x="2279" y="6410"/>
                  </a:lnTo>
                  <a:lnTo>
                    <a:pt x="2125" y="6294"/>
                  </a:lnTo>
                  <a:lnTo>
                    <a:pt x="2086" y="6179"/>
                  </a:lnTo>
                  <a:lnTo>
                    <a:pt x="2086" y="6063"/>
                  </a:lnTo>
                  <a:lnTo>
                    <a:pt x="2125" y="5908"/>
                  </a:lnTo>
                  <a:lnTo>
                    <a:pt x="2241" y="5792"/>
                  </a:lnTo>
                  <a:lnTo>
                    <a:pt x="2356" y="5677"/>
                  </a:lnTo>
                  <a:lnTo>
                    <a:pt x="2472" y="5599"/>
                  </a:lnTo>
                  <a:lnTo>
                    <a:pt x="2588" y="5561"/>
                  </a:lnTo>
                  <a:lnTo>
                    <a:pt x="2820" y="5522"/>
                  </a:lnTo>
                  <a:close/>
                  <a:moveTo>
                    <a:pt x="7222" y="6796"/>
                  </a:moveTo>
                  <a:lnTo>
                    <a:pt x="7183" y="7260"/>
                  </a:lnTo>
                  <a:lnTo>
                    <a:pt x="7106" y="7453"/>
                  </a:lnTo>
                  <a:lnTo>
                    <a:pt x="7029" y="7685"/>
                  </a:lnTo>
                  <a:lnTo>
                    <a:pt x="6874" y="7916"/>
                  </a:lnTo>
                  <a:lnTo>
                    <a:pt x="6681" y="8148"/>
                  </a:lnTo>
                  <a:lnTo>
                    <a:pt x="6565" y="8225"/>
                  </a:lnTo>
                  <a:lnTo>
                    <a:pt x="6450" y="8264"/>
                  </a:lnTo>
                  <a:lnTo>
                    <a:pt x="6295" y="8302"/>
                  </a:lnTo>
                  <a:lnTo>
                    <a:pt x="6141" y="8225"/>
                  </a:lnTo>
                  <a:lnTo>
                    <a:pt x="6025" y="8148"/>
                  </a:lnTo>
                  <a:lnTo>
                    <a:pt x="5948" y="8032"/>
                  </a:lnTo>
                  <a:lnTo>
                    <a:pt x="5909" y="7916"/>
                  </a:lnTo>
                  <a:lnTo>
                    <a:pt x="5909" y="7800"/>
                  </a:lnTo>
                  <a:lnTo>
                    <a:pt x="5948" y="7646"/>
                  </a:lnTo>
                  <a:lnTo>
                    <a:pt x="6025" y="7530"/>
                  </a:lnTo>
                  <a:lnTo>
                    <a:pt x="6179" y="7298"/>
                  </a:lnTo>
                  <a:lnTo>
                    <a:pt x="6411" y="7144"/>
                  </a:lnTo>
                  <a:lnTo>
                    <a:pt x="6643" y="7028"/>
                  </a:lnTo>
                  <a:lnTo>
                    <a:pt x="7183" y="6835"/>
                  </a:lnTo>
                  <a:lnTo>
                    <a:pt x="7183" y="6796"/>
                  </a:lnTo>
                  <a:close/>
                  <a:moveTo>
                    <a:pt x="10620" y="7144"/>
                  </a:moveTo>
                  <a:lnTo>
                    <a:pt x="10659" y="7337"/>
                  </a:lnTo>
                  <a:lnTo>
                    <a:pt x="10697" y="7530"/>
                  </a:lnTo>
                  <a:lnTo>
                    <a:pt x="10697" y="7685"/>
                  </a:lnTo>
                  <a:lnTo>
                    <a:pt x="10659" y="7878"/>
                  </a:lnTo>
                  <a:lnTo>
                    <a:pt x="10620" y="8032"/>
                  </a:lnTo>
                  <a:lnTo>
                    <a:pt x="10504" y="8187"/>
                  </a:lnTo>
                  <a:lnTo>
                    <a:pt x="10427" y="8341"/>
                  </a:lnTo>
                  <a:lnTo>
                    <a:pt x="10272" y="8457"/>
                  </a:lnTo>
                  <a:lnTo>
                    <a:pt x="10118" y="8573"/>
                  </a:lnTo>
                  <a:lnTo>
                    <a:pt x="9925" y="8611"/>
                  </a:lnTo>
                  <a:lnTo>
                    <a:pt x="9848" y="8573"/>
                  </a:lnTo>
                  <a:lnTo>
                    <a:pt x="9770" y="8573"/>
                  </a:lnTo>
                  <a:lnTo>
                    <a:pt x="9732" y="8496"/>
                  </a:lnTo>
                  <a:lnTo>
                    <a:pt x="9655" y="8418"/>
                  </a:lnTo>
                  <a:lnTo>
                    <a:pt x="9616" y="8225"/>
                  </a:lnTo>
                  <a:lnTo>
                    <a:pt x="9655" y="8071"/>
                  </a:lnTo>
                  <a:lnTo>
                    <a:pt x="9732" y="7916"/>
                  </a:lnTo>
                  <a:lnTo>
                    <a:pt x="9809" y="7762"/>
                  </a:lnTo>
                  <a:lnTo>
                    <a:pt x="10002" y="7569"/>
                  </a:lnTo>
                  <a:lnTo>
                    <a:pt x="10195" y="7414"/>
                  </a:lnTo>
                  <a:lnTo>
                    <a:pt x="10388" y="7260"/>
                  </a:lnTo>
                  <a:lnTo>
                    <a:pt x="10620" y="7144"/>
                  </a:lnTo>
                  <a:close/>
                  <a:moveTo>
                    <a:pt x="1854" y="0"/>
                  </a:moveTo>
                  <a:lnTo>
                    <a:pt x="1507" y="39"/>
                  </a:lnTo>
                  <a:lnTo>
                    <a:pt x="1584" y="734"/>
                  </a:lnTo>
                  <a:lnTo>
                    <a:pt x="1700" y="1429"/>
                  </a:lnTo>
                  <a:lnTo>
                    <a:pt x="1584" y="1313"/>
                  </a:lnTo>
                  <a:lnTo>
                    <a:pt x="1430" y="1236"/>
                  </a:lnTo>
                  <a:lnTo>
                    <a:pt x="1275" y="1159"/>
                  </a:lnTo>
                  <a:lnTo>
                    <a:pt x="1082" y="1120"/>
                  </a:lnTo>
                  <a:lnTo>
                    <a:pt x="889" y="1120"/>
                  </a:lnTo>
                  <a:lnTo>
                    <a:pt x="735" y="1159"/>
                  </a:lnTo>
                  <a:lnTo>
                    <a:pt x="542" y="1236"/>
                  </a:lnTo>
                  <a:lnTo>
                    <a:pt x="387" y="1313"/>
                  </a:lnTo>
                  <a:lnTo>
                    <a:pt x="271" y="1429"/>
                  </a:lnTo>
                  <a:lnTo>
                    <a:pt x="155" y="1545"/>
                  </a:lnTo>
                  <a:lnTo>
                    <a:pt x="78" y="1738"/>
                  </a:lnTo>
                  <a:lnTo>
                    <a:pt x="40" y="1892"/>
                  </a:lnTo>
                  <a:lnTo>
                    <a:pt x="1" y="2085"/>
                  </a:lnTo>
                  <a:lnTo>
                    <a:pt x="40" y="2240"/>
                  </a:lnTo>
                  <a:lnTo>
                    <a:pt x="78" y="2394"/>
                  </a:lnTo>
                  <a:lnTo>
                    <a:pt x="155" y="2549"/>
                  </a:lnTo>
                  <a:lnTo>
                    <a:pt x="271" y="2665"/>
                  </a:lnTo>
                  <a:lnTo>
                    <a:pt x="387" y="2742"/>
                  </a:lnTo>
                  <a:lnTo>
                    <a:pt x="542" y="2819"/>
                  </a:lnTo>
                  <a:lnTo>
                    <a:pt x="735" y="2858"/>
                  </a:lnTo>
                  <a:lnTo>
                    <a:pt x="1044" y="2858"/>
                  </a:lnTo>
                  <a:lnTo>
                    <a:pt x="1352" y="2742"/>
                  </a:lnTo>
                  <a:lnTo>
                    <a:pt x="1661" y="2587"/>
                  </a:lnTo>
                  <a:lnTo>
                    <a:pt x="1932" y="2356"/>
                  </a:lnTo>
                  <a:lnTo>
                    <a:pt x="2163" y="3089"/>
                  </a:lnTo>
                  <a:lnTo>
                    <a:pt x="2434" y="3823"/>
                  </a:lnTo>
                  <a:lnTo>
                    <a:pt x="2820" y="4518"/>
                  </a:lnTo>
                  <a:lnTo>
                    <a:pt x="3013" y="4827"/>
                  </a:lnTo>
                  <a:lnTo>
                    <a:pt x="3245" y="5136"/>
                  </a:lnTo>
                  <a:lnTo>
                    <a:pt x="2936" y="5136"/>
                  </a:lnTo>
                  <a:lnTo>
                    <a:pt x="2588" y="5175"/>
                  </a:lnTo>
                  <a:lnTo>
                    <a:pt x="2318" y="5252"/>
                  </a:lnTo>
                  <a:lnTo>
                    <a:pt x="2048" y="5445"/>
                  </a:lnTo>
                  <a:lnTo>
                    <a:pt x="1932" y="5561"/>
                  </a:lnTo>
                  <a:lnTo>
                    <a:pt x="1854" y="5677"/>
                  </a:lnTo>
                  <a:lnTo>
                    <a:pt x="1777" y="5831"/>
                  </a:lnTo>
                  <a:lnTo>
                    <a:pt x="1739" y="5986"/>
                  </a:lnTo>
                  <a:lnTo>
                    <a:pt x="1700" y="6140"/>
                  </a:lnTo>
                  <a:lnTo>
                    <a:pt x="1739" y="6294"/>
                  </a:lnTo>
                  <a:lnTo>
                    <a:pt x="1777" y="6449"/>
                  </a:lnTo>
                  <a:lnTo>
                    <a:pt x="1893" y="6603"/>
                  </a:lnTo>
                  <a:lnTo>
                    <a:pt x="2009" y="6681"/>
                  </a:lnTo>
                  <a:lnTo>
                    <a:pt x="2125" y="6758"/>
                  </a:lnTo>
                  <a:lnTo>
                    <a:pt x="2279" y="6835"/>
                  </a:lnTo>
                  <a:lnTo>
                    <a:pt x="2434" y="6874"/>
                  </a:lnTo>
                  <a:lnTo>
                    <a:pt x="2588" y="6874"/>
                  </a:lnTo>
                  <a:lnTo>
                    <a:pt x="2743" y="6835"/>
                  </a:lnTo>
                  <a:lnTo>
                    <a:pt x="2897" y="6796"/>
                  </a:lnTo>
                  <a:lnTo>
                    <a:pt x="3052" y="6719"/>
                  </a:lnTo>
                  <a:lnTo>
                    <a:pt x="3283" y="6526"/>
                  </a:lnTo>
                  <a:lnTo>
                    <a:pt x="3476" y="6294"/>
                  </a:lnTo>
                  <a:lnTo>
                    <a:pt x="3631" y="5986"/>
                  </a:lnTo>
                  <a:lnTo>
                    <a:pt x="3747" y="5677"/>
                  </a:lnTo>
                  <a:lnTo>
                    <a:pt x="4171" y="6024"/>
                  </a:lnTo>
                  <a:lnTo>
                    <a:pt x="4635" y="6333"/>
                  </a:lnTo>
                  <a:lnTo>
                    <a:pt x="5137" y="6565"/>
                  </a:lnTo>
                  <a:lnTo>
                    <a:pt x="5716" y="6719"/>
                  </a:lnTo>
                  <a:lnTo>
                    <a:pt x="6218" y="6796"/>
                  </a:lnTo>
                  <a:lnTo>
                    <a:pt x="6025" y="6912"/>
                  </a:lnTo>
                  <a:lnTo>
                    <a:pt x="5870" y="7028"/>
                  </a:lnTo>
                  <a:lnTo>
                    <a:pt x="5755" y="7183"/>
                  </a:lnTo>
                  <a:lnTo>
                    <a:pt x="5639" y="7376"/>
                  </a:lnTo>
                  <a:lnTo>
                    <a:pt x="5561" y="7530"/>
                  </a:lnTo>
                  <a:lnTo>
                    <a:pt x="5523" y="7685"/>
                  </a:lnTo>
                  <a:lnTo>
                    <a:pt x="5523" y="7878"/>
                  </a:lnTo>
                  <a:lnTo>
                    <a:pt x="5523" y="8032"/>
                  </a:lnTo>
                  <a:lnTo>
                    <a:pt x="5561" y="8187"/>
                  </a:lnTo>
                  <a:lnTo>
                    <a:pt x="5639" y="8341"/>
                  </a:lnTo>
                  <a:lnTo>
                    <a:pt x="5755" y="8457"/>
                  </a:lnTo>
                  <a:lnTo>
                    <a:pt x="5909" y="8573"/>
                  </a:lnTo>
                  <a:lnTo>
                    <a:pt x="6063" y="8650"/>
                  </a:lnTo>
                  <a:lnTo>
                    <a:pt x="6257" y="8689"/>
                  </a:lnTo>
                  <a:lnTo>
                    <a:pt x="6411" y="8689"/>
                  </a:lnTo>
                  <a:lnTo>
                    <a:pt x="6604" y="8650"/>
                  </a:lnTo>
                  <a:lnTo>
                    <a:pt x="6759" y="8573"/>
                  </a:lnTo>
                  <a:lnTo>
                    <a:pt x="6952" y="8457"/>
                  </a:lnTo>
                  <a:lnTo>
                    <a:pt x="7067" y="8341"/>
                  </a:lnTo>
                  <a:lnTo>
                    <a:pt x="7183" y="8187"/>
                  </a:lnTo>
                  <a:lnTo>
                    <a:pt x="7376" y="7878"/>
                  </a:lnTo>
                  <a:lnTo>
                    <a:pt x="7492" y="7530"/>
                  </a:lnTo>
                  <a:lnTo>
                    <a:pt x="7531" y="7183"/>
                  </a:lnTo>
                  <a:lnTo>
                    <a:pt x="7531" y="6796"/>
                  </a:lnTo>
                  <a:lnTo>
                    <a:pt x="8882" y="6719"/>
                  </a:lnTo>
                  <a:lnTo>
                    <a:pt x="9577" y="6719"/>
                  </a:lnTo>
                  <a:lnTo>
                    <a:pt x="10272" y="6796"/>
                  </a:lnTo>
                  <a:lnTo>
                    <a:pt x="10466" y="6835"/>
                  </a:lnTo>
                  <a:lnTo>
                    <a:pt x="10311" y="6912"/>
                  </a:lnTo>
                  <a:lnTo>
                    <a:pt x="10118" y="7028"/>
                  </a:lnTo>
                  <a:lnTo>
                    <a:pt x="9809" y="7260"/>
                  </a:lnTo>
                  <a:lnTo>
                    <a:pt x="9539" y="7569"/>
                  </a:lnTo>
                  <a:lnTo>
                    <a:pt x="9423" y="7723"/>
                  </a:lnTo>
                  <a:lnTo>
                    <a:pt x="9346" y="7916"/>
                  </a:lnTo>
                  <a:lnTo>
                    <a:pt x="9307" y="8109"/>
                  </a:lnTo>
                  <a:lnTo>
                    <a:pt x="9269" y="8264"/>
                  </a:lnTo>
                  <a:lnTo>
                    <a:pt x="9307" y="8457"/>
                  </a:lnTo>
                  <a:lnTo>
                    <a:pt x="9384" y="8611"/>
                  </a:lnTo>
                  <a:lnTo>
                    <a:pt x="9462" y="8766"/>
                  </a:lnTo>
                  <a:lnTo>
                    <a:pt x="9616" y="8882"/>
                  </a:lnTo>
                  <a:lnTo>
                    <a:pt x="9770" y="8959"/>
                  </a:lnTo>
                  <a:lnTo>
                    <a:pt x="9964" y="8998"/>
                  </a:lnTo>
                  <a:lnTo>
                    <a:pt x="10157" y="8959"/>
                  </a:lnTo>
                  <a:lnTo>
                    <a:pt x="10311" y="8882"/>
                  </a:lnTo>
                  <a:lnTo>
                    <a:pt x="10466" y="8804"/>
                  </a:lnTo>
                  <a:lnTo>
                    <a:pt x="10620" y="8650"/>
                  </a:lnTo>
                  <a:lnTo>
                    <a:pt x="10736" y="8534"/>
                  </a:lnTo>
                  <a:lnTo>
                    <a:pt x="10852" y="8341"/>
                  </a:lnTo>
                  <a:lnTo>
                    <a:pt x="10929" y="8187"/>
                  </a:lnTo>
                  <a:lnTo>
                    <a:pt x="11006" y="7994"/>
                  </a:lnTo>
                  <a:lnTo>
                    <a:pt x="11045" y="7762"/>
                  </a:lnTo>
                  <a:lnTo>
                    <a:pt x="11045" y="7492"/>
                  </a:lnTo>
                  <a:lnTo>
                    <a:pt x="10968" y="7221"/>
                  </a:lnTo>
                  <a:lnTo>
                    <a:pt x="10890" y="6990"/>
                  </a:lnTo>
                  <a:lnTo>
                    <a:pt x="10929" y="6951"/>
                  </a:lnTo>
                  <a:lnTo>
                    <a:pt x="11431" y="7105"/>
                  </a:lnTo>
                  <a:lnTo>
                    <a:pt x="11894" y="7376"/>
                  </a:lnTo>
                  <a:lnTo>
                    <a:pt x="12319" y="7685"/>
                  </a:lnTo>
                  <a:lnTo>
                    <a:pt x="12512" y="7839"/>
                  </a:lnTo>
                  <a:lnTo>
                    <a:pt x="12705" y="8032"/>
                  </a:lnTo>
                  <a:lnTo>
                    <a:pt x="12898" y="8341"/>
                  </a:lnTo>
                  <a:lnTo>
                    <a:pt x="13091" y="8650"/>
                  </a:lnTo>
                  <a:lnTo>
                    <a:pt x="13207" y="8920"/>
                  </a:lnTo>
                  <a:lnTo>
                    <a:pt x="13284" y="9268"/>
                  </a:lnTo>
                  <a:lnTo>
                    <a:pt x="13323" y="9577"/>
                  </a:lnTo>
                  <a:lnTo>
                    <a:pt x="13362" y="9924"/>
                  </a:lnTo>
                  <a:lnTo>
                    <a:pt x="13323" y="10619"/>
                  </a:lnTo>
                  <a:lnTo>
                    <a:pt x="13323" y="10658"/>
                  </a:lnTo>
                  <a:lnTo>
                    <a:pt x="13362" y="10735"/>
                  </a:lnTo>
                  <a:lnTo>
                    <a:pt x="13439" y="10774"/>
                  </a:lnTo>
                  <a:lnTo>
                    <a:pt x="13555" y="10774"/>
                  </a:lnTo>
                  <a:lnTo>
                    <a:pt x="13632" y="10697"/>
                  </a:lnTo>
                  <a:lnTo>
                    <a:pt x="13709" y="10465"/>
                  </a:lnTo>
                  <a:lnTo>
                    <a:pt x="13786" y="10272"/>
                  </a:lnTo>
                  <a:lnTo>
                    <a:pt x="13825" y="10040"/>
                  </a:lnTo>
                  <a:lnTo>
                    <a:pt x="13825" y="9808"/>
                  </a:lnTo>
                  <a:lnTo>
                    <a:pt x="13786" y="9384"/>
                  </a:lnTo>
                  <a:lnTo>
                    <a:pt x="13671" y="8920"/>
                  </a:lnTo>
                  <a:lnTo>
                    <a:pt x="13478" y="8496"/>
                  </a:lnTo>
                  <a:lnTo>
                    <a:pt x="13246" y="8109"/>
                  </a:lnTo>
                  <a:lnTo>
                    <a:pt x="12976" y="7723"/>
                  </a:lnTo>
                  <a:lnTo>
                    <a:pt x="12667" y="7414"/>
                  </a:lnTo>
                  <a:lnTo>
                    <a:pt x="12319" y="7144"/>
                  </a:lnTo>
                  <a:lnTo>
                    <a:pt x="11972" y="6912"/>
                  </a:lnTo>
                  <a:lnTo>
                    <a:pt x="11585" y="6719"/>
                  </a:lnTo>
                  <a:lnTo>
                    <a:pt x="11199" y="6565"/>
                  </a:lnTo>
                  <a:lnTo>
                    <a:pt x="11392" y="6410"/>
                  </a:lnTo>
                  <a:lnTo>
                    <a:pt x="11585" y="6140"/>
                  </a:lnTo>
                  <a:lnTo>
                    <a:pt x="11701" y="5831"/>
                  </a:lnTo>
                  <a:lnTo>
                    <a:pt x="11740" y="5522"/>
                  </a:lnTo>
                  <a:lnTo>
                    <a:pt x="11740" y="5213"/>
                  </a:lnTo>
                  <a:lnTo>
                    <a:pt x="11701" y="5059"/>
                  </a:lnTo>
                  <a:lnTo>
                    <a:pt x="11624" y="4943"/>
                  </a:lnTo>
                  <a:lnTo>
                    <a:pt x="11547" y="4827"/>
                  </a:lnTo>
                  <a:lnTo>
                    <a:pt x="11431" y="4750"/>
                  </a:lnTo>
                  <a:lnTo>
                    <a:pt x="11276" y="4673"/>
                  </a:lnTo>
                  <a:lnTo>
                    <a:pt x="11122" y="4634"/>
                  </a:lnTo>
                  <a:lnTo>
                    <a:pt x="10774" y="4634"/>
                  </a:lnTo>
                  <a:lnTo>
                    <a:pt x="10581" y="4711"/>
                  </a:lnTo>
                  <a:lnTo>
                    <a:pt x="10427" y="4788"/>
                  </a:lnTo>
                  <a:lnTo>
                    <a:pt x="10311" y="4866"/>
                  </a:lnTo>
                  <a:lnTo>
                    <a:pt x="10195" y="5020"/>
                  </a:lnTo>
                  <a:lnTo>
                    <a:pt x="10079" y="5136"/>
                  </a:lnTo>
                  <a:lnTo>
                    <a:pt x="10002" y="5329"/>
                  </a:lnTo>
                  <a:lnTo>
                    <a:pt x="9964" y="5561"/>
                  </a:lnTo>
                  <a:lnTo>
                    <a:pt x="9964" y="5831"/>
                  </a:lnTo>
                  <a:lnTo>
                    <a:pt x="10041" y="6063"/>
                  </a:lnTo>
                  <a:lnTo>
                    <a:pt x="10118" y="6333"/>
                  </a:lnTo>
                  <a:lnTo>
                    <a:pt x="9462" y="6256"/>
                  </a:lnTo>
                  <a:lnTo>
                    <a:pt x="8805" y="6256"/>
                  </a:lnTo>
                  <a:lnTo>
                    <a:pt x="7492" y="6333"/>
                  </a:lnTo>
                  <a:lnTo>
                    <a:pt x="7685" y="6063"/>
                  </a:lnTo>
                  <a:lnTo>
                    <a:pt x="7801" y="5792"/>
                  </a:lnTo>
                  <a:lnTo>
                    <a:pt x="7878" y="5522"/>
                  </a:lnTo>
                  <a:lnTo>
                    <a:pt x="7956" y="5213"/>
                  </a:lnTo>
                  <a:lnTo>
                    <a:pt x="7917" y="4866"/>
                  </a:lnTo>
                  <a:lnTo>
                    <a:pt x="7878" y="4711"/>
                  </a:lnTo>
                  <a:lnTo>
                    <a:pt x="7801" y="4557"/>
                  </a:lnTo>
                  <a:lnTo>
                    <a:pt x="7724" y="4402"/>
                  </a:lnTo>
                  <a:lnTo>
                    <a:pt x="7608" y="4287"/>
                  </a:lnTo>
                  <a:lnTo>
                    <a:pt x="7492" y="4209"/>
                  </a:lnTo>
                  <a:lnTo>
                    <a:pt x="7299" y="4132"/>
                  </a:lnTo>
                  <a:lnTo>
                    <a:pt x="6990" y="4132"/>
                  </a:lnTo>
                  <a:lnTo>
                    <a:pt x="6836" y="4209"/>
                  </a:lnTo>
                  <a:lnTo>
                    <a:pt x="6720" y="4325"/>
                  </a:lnTo>
                  <a:lnTo>
                    <a:pt x="6604" y="4441"/>
                  </a:lnTo>
                  <a:lnTo>
                    <a:pt x="6527" y="4595"/>
                  </a:lnTo>
                  <a:lnTo>
                    <a:pt x="6411" y="4904"/>
                  </a:lnTo>
                  <a:lnTo>
                    <a:pt x="6372" y="5252"/>
                  </a:lnTo>
                  <a:lnTo>
                    <a:pt x="6411" y="5638"/>
                  </a:lnTo>
                  <a:lnTo>
                    <a:pt x="6450" y="5831"/>
                  </a:lnTo>
                  <a:lnTo>
                    <a:pt x="6527" y="6024"/>
                  </a:lnTo>
                  <a:lnTo>
                    <a:pt x="6643" y="6179"/>
                  </a:lnTo>
                  <a:lnTo>
                    <a:pt x="6759" y="6333"/>
                  </a:lnTo>
                  <a:lnTo>
                    <a:pt x="6102" y="6256"/>
                  </a:lnTo>
                  <a:lnTo>
                    <a:pt x="5755" y="6217"/>
                  </a:lnTo>
                  <a:lnTo>
                    <a:pt x="5446" y="6140"/>
                  </a:lnTo>
                  <a:lnTo>
                    <a:pt x="5137" y="6024"/>
                  </a:lnTo>
                  <a:lnTo>
                    <a:pt x="4828" y="5870"/>
                  </a:lnTo>
                  <a:lnTo>
                    <a:pt x="4519" y="5715"/>
                  </a:lnTo>
                  <a:lnTo>
                    <a:pt x="4210" y="5522"/>
                  </a:lnTo>
                  <a:lnTo>
                    <a:pt x="4557" y="5484"/>
                  </a:lnTo>
                  <a:lnTo>
                    <a:pt x="4905" y="5406"/>
                  </a:lnTo>
                  <a:lnTo>
                    <a:pt x="5175" y="5252"/>
                  </a:lnTo>
                  <a:lnTo>
                    <a:pt x="5446" y="5020"/>
                  </a:lnTo>
                  <a:lnTo>
                    <a:pt x="5561" y="4866"/>
                  </a:lnTo>
                  <a:lnTo>
                    <a:pt x="5639" y="4711"/>
                  </a:lnTo>
                  <a:lnTo>
                    <a:pt x="5677" y="4518"/>
                  </a:lnTo>
                  <a:lnTo>
                    <a:pt x="5716" y="4364"/>
                  </a:lnTo>
                  <a:lnTo>
                    <a:pt x="5716" y="4171"/>
                  </a:lnTo>
                  <a:lnTo>
                    <a:pt x="5639" y="4016"/>
                  </a:lnTo>
                  <a:lnTo>
                    <a:pt x="5561" y="3862"/>
                  </a:lnTo>
                  <a:lnTo>
                    <a:pt x="5446" y="3707"/>
                  </a:lnTo>
                  <a:lnTo>
                    <a:pt x="5330" y="3591"/>
                  </a:lnTo>
                  <a:lnTo>
                    <a:pt x="5175" y="3514"/>
                  </a:lnTo>
                  <a:lnTo>
                    <a:pt x="5021" y="3476"/>
                  </a:lnTo>
                  <a:lnTo>
                    <a:pt x="4866" y="3437"/>
                  </a:lnTo>
                  <a:lnTo>
                    <a:pt x="4712" y="3476"/>
                  </a:lnTo>
                  <a:lnTo>
                    <a:pt x="4557" y="3514"/>
                  </a:lnTo>
                  <a:lnTo>
                    <a:pt x="4442" y="3630"/>
                  </a:lnTo>
                  <a:lnTo>
                    <a:pt x="4287" y="3707"/>
                  </a:lnTo>
                  <a:lnTo>
                    <a:pt x="4171" y="3862"/>
                  </a:lnTo>
                  <a:lnTo>
                    <a:pt x="4055" y="4016"/>
                  </a:lnTo>
                  <a:lnTo>
                    <a:pt x="3940" y="4364"/>
                  </a:lnTo>
                  <a:lnTo>
                    <a:pt x="3824" y="4750"/>
                  </a:lnTo>
                  <a:lnTo>
                    <a:pt x="3785" y="5097"/>
                  </a:lnTo>
                  <a:lnTo>
                    <a:pt x="3515" y="4788"/>
                  </a:lnTo>
                  <a:lnTo>
                    <a:pt x="3283" y="4441"/>
                  </a:lnTo>
                  <a:lnTo>
                    <a:pt x="3052" y="4093"/>
                  </a:lnTo>
                  <a:lnTo>
                    <a:pt x="2858" y="3746"/>
                  </a:lnTo>
                  <a:lnTo>
                    <a:pt x="2704" y="3398"/>
                  </a:lnTo>
                  <a:lnTo>
                    <a:pt x="2550" y="3012"/>
                  </a:lnTo>
                  <a:lnTo>
                    <a:pt x="2318" y="2240"/>
                  </a:lnTo>
                  <a:lnTo>
                    <a:pt x="2318" y="2240"/>
                  </a:lnTo>
                  <a:lnTo>
                    <a:pt x="2588" y="2317"/>
                  </a:lnTo>
                  <a:lnTo>
                    <a:pt x="2858" y="2356"/>
                  </a:lnTo>
                  <a:lnTo>
                    <a:pt x="3129" y="2356"/>
                  </a:lnTo>
                  <a:lnTo>
                    <a:pt x="3399" y="2279"/>
                  </a:lnTo>
                  <a:lnTo>
                    <a:pt x="3554" y="2201"/>
                  </a:lnTo>
                  <a:lnTo>
                    <a:pt x="3708" y="2085"/>
                  </a:lnTo>
                  <a:lnTo>
                    <a:pt x="3824" y="1970"/>
                  </a:lnTo>
                  <a:lnTo>
                    <a:pt x="3940" y="1815"/>
                  </a:lnTo>
                  <a:lnTo>
                    <a:pt x="4017" y="1661"/>
                  </a:lnTo>
                  <a:lnTo>
                    <a:pt x="4055" y="1506"/>
                  </a:lnTo>
                  <a:lnTo>
                    <a:pt x="4055" y="1313"/>
                  </a:lnTo>
                  <a:lnTo>
                    <a:pt x="4017" y="1159"/>
                  </a:lnTo>
                  <a:lnTo>
                    <a:pt x="3978" y="1004"/>
                  </a:lnTo>
                  <a:lnTo>
                    <a:pt x="3862" y="850"/>
                  </a:lnTo>
                  <a:lnTo>
                    <a:pt x="3747" y="773"/>
                  </a:lnTo>
                  <a:lnTo>
                    <a:pt x="3592" y="695"/>
                  </a:lnTo>
                  <a:lnTo>
                    <a:pt x="3438" y="618"/>
                  </a:lnTo>
                  <a:lnTo>
                    <a:pt x="3283" y="579"/>
                  </a:lnTo>
                  <a:lnTo>
                    <a:pt x="3129" y="579"/>
                  </a:lnTo>
                  <a:lnTo>
                    <a:pt x="2974" y="618"/>
                  </a:lnTo>
                  <a:lnTo>
                    <a:pt x="2820" y="657"/>
                  </a:lnTo>
                  <a:lnTo>
                    <a:pt x="2665" y="734"/>
                  </a:lnTo>
                  <a:lnTo>
                    <a:pt x="2434" y="927"/>
                  </a:lnTo>
                  <a:lnTo>
                    <a:pt x="2241" y="1159"/>
                  </a:lnTo>
                  <a:lnTo>
                    <a:pt x="2125" y="1468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19"/>
            <p:cNvSpPr/>
            <p:nvPr/>
          </p:nvSpPr>
          <p:spPr>
            <a:xfrm>
              <a:off x="5987875" y="4095550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4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4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70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8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19"/>
            <p:cNvSpPr/>
            <p:nvPr/>
          </p:nvSpPr>
          <p:spPr>
            <a:xfrm>
              <a:off x="4079325" y="419112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9"/>
                  </a:moveTo>
                  <a:lnTo>
                    <a:pt x="1082" y="5986"/>
                  </a:lnTo>
                  <a:lnTo>
                    <a:pt x="1236" y="6025"/>
                  </a:lnTo>
                  <a:lnTo>
                    <a:pt x="1391" y="6179"/>
                  </a:lnTo>
                  <a:lnTo>
                    <a:pt x="1468" y="6334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6" y="6951"/>
                  </a:lnTo>
                  <a:lnTo>
                    <a:pt x="1159" y="7029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6"/>
                  </a:lnTo>
                  <a:lnTo>
                    <a:pt x="425" y="6720"/>
                  </a:lnTo>
                  <a:lnTo>
                    <a:pt x="387" y="6643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5" y="6256"/>
                  </a:lnTo>
                  <a:lnTo>
                    <a:pt x="503" y="6179"/>
                  </a:lnTo>
                  <a:lnTo>
                    <a:pt x="696" y="6025"/>
                  </a:lnTo>
                  <a:lnTo>
                    <a:pt x="889" y="5909"/>
                  </a:lnTo>
                  <a:close/>
                  <a:moveTo>
                    <a:pt x="5909" y="1"/>
                  </a:moveTo>
                  <a:lnTo>
                    <a:pt x="5831" y="39"/>
                  </a:lnTo>
                  <a:lnTo>
                    <a:pt x="5522" y="310"/>
                  </a:lnTo>
                  <a:lnTo>
                    <a:pt x="5175" y="619"/>
                  </a:lnTo>
                  <a:lnTo>
                    <a:pt x="4596" y="1314"/>
                  </a:lnTo>
                  <a:lnTo>
                    <a:pt x="4017" y="2047"/>
                  </a:lnTo>
                  <a:lnTo>
                    <a:pt x="3437" y="2781"/>
                  </a:lnTo>
                  <a:lnTo>
                    <a:pt x="2279" y="4133"/>
                  </a:lnTo>
                  <a:lnTo>
                    <a:pt x="1738" y="4866"/>
                  </a:lnTo>
                  <a:lnTo>
                    <a:pt x="1198" y="5561"/>
                  </a:lnTo>
                  <a:lnTo>
                    <a:pt x="1043" y="5523"/>
                  </a:lnTo>
                  <a:lnTo>
                    <a:pt x="889" y="5523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1" y="6334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4" y="7145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3" y="6527"/>
                  </a:lnTo>
                  <a:lnTo>
                    <a:pt x="1854" y="6334"/>
                  </a:lnTo>
                  <a:lnTo>
                    <a:pt x="1815" y="6179"/>
                  </a:lnTo>
                  <a:lnTo>
                    <a:pt x="1738" y="6025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3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9" y="657"/>
                  </a:lnTo>
                  <a:lnTo>
                    <a:pt x="6102" y="310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19"/>
            <p:cNvSpPr/>
            <p:nvPr/>
          </p:nvSpPr>
          <p:spPr>
            <a:xfrm>
              <a:off x="3825425" y="421912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8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2"/>
                  </a:lnTo>
                  <a:lnTo>
                    <a:pt x="6643" y="5909"/>
                  </a:lnTo>
                  <a:lnTo>
                    <a:pt x="6797" y="5754"/>
                  </a:lnTo>
                  <a:close/>
                  <a:moveTo>
                    <a:pt x="233" y="1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10"/>
                  </a:lnTo>
                  <a:lnTo>
                    <a:pt x="39" y="387"/>
                  </a:lnTo>
                  <a:lnTo>
                    <a:pt x="426" y="773"/>
                  </a:lnTo>
                  <a:lnTo>
                    <a:pt x="812" y="1120"/>
                  </a:lnTo>
                  <a:lnTo>
                    <a:pt x="1623" y="1777"/>
                  </a:lnTo>
                  <a:lnTo>
                    <a:pt x="3399" y="3206"/>
                  </a:lnTo>
                  <a:lnTo>
                    <a:pt x="4866" y="4441"/>
                  </a:lnTo>
                  <a:lnTo>
                    <a:pt x="5639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2"/>
                  </a:lnTo>
                  <a:lnTo>
                    <a:pt x="6720" y="7299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9"/>
                  </a:lnTo>
                  <a:lnTo>
                    <a:pt x="7454" y="7260"/>
                  </a:lnTo>
                  <a:lnTo>
                    <a:pt x="7608" y="7144"/>
                  </a:lnTo>
                  <a:lnTo>
                    <a:pt x="7724" y="7029"/>
                  </a:lnTo>
                  <a:lnTo>
                    <a:pt x="7840" y="6913"/>
                  </a:lnTo>
                  <a:lnTo>
                    <a:pt x="7956" y="6758"/>
                  </a:lnTo>
                  <a:lnTo>
                    <a:pt x="7994" y="6565"/>
                  </a:lnTo>
                  <a:lnTo>
                    <a:pt x="8033" y="6411"/>
                  </a:lnTo>
                  <a:lnTo>
                    <a:pt x="8033" y="6218"/>
                  </a:lnTo>
                  <a:lnTo>
                    <a:pt x="7956" y="6025"/>
                  </a:lnTo>
                  <a:lnTo>
                    <a:pt x="7840" y="5870"/>
                  </a:lnTo>
                  <a:lnTo>
                    <a:pt x="7724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6" y="5484"/>
                  </a:lnTo>
                  <a:lnTo>
                    <a:pt x="6025" y="4712"/>
                  </a:lnTo>
                  <a:lnTo>
                    <a:pt x="5214" y="4017"/>
                  </a:lnTo>
                  <a:lnTo>
                    <a:pt x="3515" y="2626"/>
                  </a:lnTo>
                  <a:lnTo>
                    <a:pt x="2743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5" y="310"/>
                  </a:lnTo>
                  <a:lnTo>
                    <a:pt x="310" y="39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19"/>
            <p:cNvSpPr/>
            <p:nvPr/>
          </p:nvSpPr>
          <p:spPr>
            <a:xfrm>
              <a:off x="3401625" y="4223000"/>
              <a:ext cx="240425" cy="634250"/>
            </a:xfrm>
            <a:custGeom>
              <a:avLst/>
              <a:gdLst/>
              <a:ahLst/>
              <a:cxnLst/>
              <a:rect l="l" t="t" r="r" b="b"/>
              <a:pathLst>
                <a:path w="9617" h="25370" extrusionOk="0">
                  <a:moveTo>
                    <a:pt x="4751" y="463"/>
                  </a:moveTo>
                  <a:lnTo>
                    <a:pt x="5291" y="502"/>
                  </a:lnTo>
                  <a:lnTo>
                    <a:pt x="5755" y="579"/>
                  </a:lnTo>
                  <a:lnTo>
                    <a:pt x="6218" y="772"/>
                  </a:lnTo>
                  <a:lnTo>
                    <a:pt x="6681" y="965"/>
                  </a:lnTo>
                  <a:lnTo>
                    <a:pt x="7067" y="1236"/>
                  </a:lnTo>
                  <a:lnTo>
                    <a:pt x="7454" y="1583"/>
                  </a:lnTo>
                  <a:lnTo>
                    <a:pt x="7801" y="1931"/>
                  </a:lnTo>
                  <a:lnTo>
                    <a:pt x="8149" y="2356"/>
                  </a:lnTo>
                  <a:lnTo>
                    <a:pt x="8419" y="2780"/>
                  </a:lnTo>
                  <a:lnTo>
                    <a:pt x="8651" y="3244"/>
                  </a:lnTo>
                  <a:lnTo>
                    <a:pt x="8844" y="3707"/>
                  </a:lnTo>
                  <a:lnTo>
                    <a:pt x="8998" y="4209"/>
                  </a:lnTo>
                  <a:lnTo>
                    <a:pt x="9075" y="4711"/>
                  </a:lnTo>
                  <a:lnTo>
                    <a:pt x="9114" y="5213"/>
                  </a:lnTo>
                  <a:lnTo>
                    <a:pt x="9114" y="5754"/>
                  </a:lnTo>
                  <a:lnTo>
                    <a:pt x="9075" y="6256"/>
                  </a:lnTo>
                  <a:lnTo>
                    <a:pt x="8998" y="6758"/>
                  </a:lnTo>
                  <a:lnTo>
                    <a:pt x="8882" y="7260"/>
                  </a:lnTo>
                  <a:lnTo>
                    <a:pt x="8689" y="7723"/>
                  </a:lnTo>
                  <a:lnTo>
                    <a:pt x="8496" y="8225"/>
                  </a:lnTo>
                  <a:lnTo>
                    <a:pt x="8303" y="8650"/>
                  </a:lnTo>
                  <a:lnTo>
                    <a:pt x="8033" y="9113"/>
                  </a:lnTo>
                  <a:lnTo>
                    <a:pt x="7763" y="9538"/>
                  </a:lnTo>
                  <a:lnTo>
                    <a:pt x="7454" y="9924"/>
                  </a:lnTo>
                  <a:lnTo>
                    <a:pt x="7106" y="10349"/>
                  </a:lnTo>
                  <a:lnTo>
                    <a:pt x="6759" y="10735"/>
                  </a:lnTo>
                  <a:lnTo>
                    <a:pt x="6025" y="11469"/>
                  </a:lnTo>
                  <a:lnTo>
                    <a:pt x="5253" y="12125"/>
                  </a:lnTo>
                  <a:lnTo>
                    <a:pt x="5098" y="12125"/>
                  </a:lnTo>
                  <a:lnTo>
                    <a:pt x="5059" y="12202"/>
                  </a:lnTo>
                  <a:lnTo>
                    <a:pt x="5021" y="12241"/>
                  </a:lnTo>
                  <a:lnTo>
                    <a:pt x="5021" y="12280"/>
                  </a:lnTo>
                  <a:lnTo>
                    <a:pt x="4210" y="11816"/>
                  </a:lnTo>
                  <a:lnTo>
                    <a:pt x="3476" y="11314"/>
                  </a:lnTo>
                  <a:lnTo>
                    <a:pt x="2781" y="10735"/>
                  </a:lnTo>
                  <a:lnTo>
                    <a:pt x="2472" y="10426"/>
                  </a:lnTo>
                  <a:lnTo>
                    <a:pt x="2163" y="10117"/>
                  </a:lnTo>
                  <a:lnTo>
                    <a:pt x="1893" y="9770"/>
                  </a:lnTo>
                  <a:lnTo>
                    <a:pt x="1661" y="9422"/>
                  </a:lnTo>
                  <a:lnTo>
                    <a:pt x="1430" y="9036"/>
                  </a:lnTo>
                  <a:lnTo>
                    <a:pt x="1198" y="8650"/>
                  </a:lnTo>
                  <a:lnTo>
                    <a:pt x="1005" y="8264"/>
                  </a:lnTo>
                  <a:lnTo>
                    <a:pt x="850" y="7839"/>
                  </a:lnTo>
                  <a:lnTo>
                    <a:pt x="735" y="7376"/>
                  </a:lnTo>
                  <a:lnTo>
                    <a:pt x="619" y="6912"/>
                  </a:lnTo>
                  <a:lnTo>
                    <a:pt x="542" y="6449"/>
                  </a:lnTo>
                  <a:lnTo>
                    <a:pt x="503" y="5985"/>
                  </a:lnTo>
                  <a:lnTo>
                    <a:pt x="503" y="5522"/>
                  </a:lnTo>
                  <a:lnTo>
                    <a:pt x="542" y="5020"/>
                  </a:lnTo>
                  <a:lnTo>
                    <a:pt x="619" y="4557"/>
                  </a:lnTo>
                  <a:lnTo>
                    <a:pt x="696" y="4055"/>
                  </a:lnTo>
                  <a:lnTo>
                    <a:pt x="850" y="3591"/>
                  </a:lnTo>
                  <a:lnTo>
                    <a:pt x="1005" y="3167"/>
                  </a:lnTo>
                  <a:lnTo>
                    <a:pt x="1237" y="2742"/>
                  </a:lnTo>
                  <a:lnTo>
                    <a:pt x="1468" y="2317"/>
                  </a:lnTo>
                  <a:lnTo>
                    <a:pt x="1739" y="1931"/>
                  </a:lnTo>
                  <a:lnTo>
                    <a:pt x="2086" y="1583"/>
                  </a:lnTo>
                  <a:lnTo>
                    <a:pt x="2434" y="1274"/>
                  </a:lnTo>
                  <a:lnTo>
                    <a:pt x="2820" y="1004"/>
                  </a:lnTo>
                  <a:lnTo>
                    <a:pt x="3245" y="811"/>
                  </a:lnTo>
                  <a:lnTo>
                    <a:pt x="3708" y="618"/>
                  </a:lnTo>
                  <a:lnTo>
                    <a:pt x="4249" y="502"/>
                  </a:lnTo>
                  <a:lnTo>
                    <a:pt x="4751" y="463"/>
                  </a:lnTo>
                  <a:close/>
                  <a:moveTo>
                    <a:pt x="5137" y="12627"/>
                  </a:moveTo>
                  <a:lnTo>
                    <a:pt x="5214" y="12666"/>
                  </a:lnTo>
                  <a:lnTo>
                    <a:pt x="5484" y="13129"/>
                  </a:lnTo>
                  <a:lnTo>
                    <a:pt x="4751" y="13052"/>
                  </a:lnTo>
                  <a:lnTo>
                    <a:pt x="5059" y="12627"/>
                  </a:lnTo>
                  <a:close/>
                  <a:moveTo>
                    <a:pt x="3167" y="13979"/>
                  </a:moveTo>
                  <a:lnTo>
                    <a:pt x="3476" y="14403"/>
                  </a:lnTo>
                  <a:lnTo>
                    <a:pt x="3708" y="14828"/>
                  </a:lnTo>
                  <a:lnTo>
                    <a:pt x="3669" y="14867"/>
                  </a:lnTo>
                  <a:lnTo>
                    <a:pt x="3438" y="14944"/>
                  </a:lnTo>
                  <a:lnTo>
                    <a:pt x="3167" y="15021"/>
                  </a:lnTo>
                  <a:lnTo>
                    <a:pt x="2936" y="15060"/>
                  </a:lnTo>
                  <a:lnTo>
                    <a:pt x="2665" y="15021"/>
                  </a:lnTo>
                  <a:lnTo>
                    <a:pt x="2936" y="14519"/>
                  </a:lnTo>
                  <a:lnTo>
                    <a:pt x="3167" y="13979"/>
                  </a:lnTo>
                  <a:close/>
                  <a:moveTo>
                    <a:pt x="5330" y="14867"/>
                  </a:moveTo>
                  <a:lnTo>
                    <a:pt x="5021" y="15987"/>
                  </a:lnTo>
                  <a:lnTo>
                    <a:pt x="4789" y="15794"/>
                  </a:lnTo>
                  <a:lnTo>
                    <a:pt x="4557" y="15562"/>
                  </a:lnTo>
                  <a:lnTo>
                    <a:pt x="4364" y="15330"/>
                  </a:lnTo>
                  <a:lnTo>
                    <a:pt x="4210" y="15098"/>
                  </a:lnTo>
                  <a:lnTo>
                    <a:pt x="4171" y="15060"/>
                  </a:lnTo>
                  <a:lnTo>
                    <a:pt x="5330" y="14867"/>
                  </a:lnTo>
                  <a:close/>
                  <a:moveTo>
                    <a:pt x="4055" y="15407"/>
                  </a:moveTo>
                  <a:lnTo>
                    <a:pt x="4249" y="15678"/>
                  </a:lnTo>
                  <a:lnTo>
                    <a:pt x="4480" y="15948"/>
                  </a:lnTo>
                  <a:lnTo>
                    <a:pt x="4712" y="16218"/>
                  </a:lnTo>
                  <a:lnTo>
                    <a:pt x="4982" y="16450"/>
                  </a:lnTo>
                  <a:lnTo>
                    <a:pt x="5098" y="16489"/>
                  </a:lnTo>
                  <a:lnTo>
                    <a:pt x="4905" y="16991"/>
                  </a:lnTo>
                  <a:lnTo>
                    <a:pt x="4789" y="17531"/>
                  </a:lnTo>
                  <a:lnTo>
                    <a:pt x="4480" y="17145"/>
                  </a:lnTo>
                  <a:lnTo>
                    <a:pt x="4249" y="16759"/>
                  </a:lnTo>
                  <a:lnTo>
                    <a:pt x="4133" y="16527"/>
                  </a:lnTo>
                  <a:lnTo>
                    <a:pt x="4055" y="16296"/>
                  </a:lnTo>
                  <a:lnTo>
                    <a:pt x="4017" y="16064"/>
                  </a:lnTo>
                  <a:lnTo>
                    <a:pt x="4017" y="15794"/>
                  </a:lnTo>
                  <a:lnTo>
                    <a:pt x="4055" y="15407"/>
                  </a:lnTo>
                  <a:close/>
                  <a:moveTo>
                    <a:pt x="5291" y="16798"/>
                  </a:moveTo>
                  <a:lnTo>
                    <a:pt x="5600" y="17145"/>
                  </a:lnTo>
                  <a:lnTo>
                    <a:pt x="5870" y="17531"/>
                  </a:lnTo>
                  <a:lnTo>
                    <a:pt x="5446" y="17570"/>
                  </a:lnTo>
                  <a:lnTo>
                    <a:pt x="5021" y="17647"/>
                  </a:lnTo>
                  <a:lnTo>
                    <a:pt x="5291" y="16798"/>
                  </a:lnTo>
                  <a:close/>
                  <a:moveTo>
                    <a:pt x="4557" y="17879"/>
                  </a:moveTo>
                  <a:lnTo>
                    <a:pt x="4635" y="17995"/>
                  </a:lnTo>
                  <a:lnTo>
                    <a:pt x="4519" y="18149"/>
                  </a:lnTo>
                  <a:lnTo>
                    <a:pt x="4403" y="18381"/>
                  </a:lnTo>
                  <a:lnTo>
                    <a:pt x="4287" y="18805"/>
                  </a:lnTo>
                  <a:lnTo>
                    <a:pt x="3901" y="18381"/>
                  </a:lnTo>
                  <a:lnTo>
                    <a:pt x="3553" y="17917"/>
                  </a:lnTo>
                  <a:lnTo>
                    <a:pt x="4557" y="17879"/>
                  </a:lnTo>
                  <a:close/>
                  <a:moveTo>
                    <a:pt x="7917" y="20003"/>
                  </a:moveTo>
                  <a:lnTo>
                    <a:pt x="7878" y="20736"/>
                  </a:lnTo>
                  <a:lnTo>
                    <a:pt x="7763" y="21509"/>
                  </a:lnTo>
                  <a:lnTo>
                    <a:pt x="6797" y="20775"/>
                  </a:lnTo>
                  <a:lnTo>
                    <a:pt x="6759" y="20736"/>
                  </a:lnTo>
                  <a:lnTo>
                    <a:pt x="6681" y="20466"/>
                  </a:lnTo>
                  <a:lnTo>
                    <a:pt x="6990" y="20273"/>
                  </a:lnTo>
                  <a:lnTo>
                    <a:pt x="7299" y="20118"/>
                  </a:lnTo>
                  <a:lnTo>
                    <a:pt x="7608" y="20041"/>
                  </a:lnTo>
                  <a:lnTo>
                    <a:pt x="7917" y="20003"/>
                  </a:lnTo>
                  <a:close/>
                  <a:moveTo>
                    <a:pt x="5330" y="20389"/>
                  </a:moveTo>
                  <a:lnTo>
                    <a:pt x="6179" y="20813"/>
                  </a:lnTo>
                  <a:lnTo>
                    <a:pt x="5755" y="21200"/>
                  </a:lnTo>
                  <a:lnTo>
                    <a:pt x="5368" y="21663"/>
                  </a:lnTo>
                  <a:lnTo>
                    <a:pt x="5291" y="21007"/>
                  </a:lnTo>
                  <a:lnTo>
                    <a:pt x="5330" y="20389"/>
                  </a:lnTo>
                  <a:close/>
                  <a:moveTo>
                    <a:pt x="4905" y="0"/>
                  </a:moveTo>
                  <a:lnTo>
                    <a:pt x="4519" y="39"/>
                  </a:lnTo>
                  <a:lnTo>
                    <a:pt x="4171" y="39"/>
                  </a:lnTo>
                  <a:lnTo>
                    <a:pt x="3785" y="116"/>
                  </a:lnTo>
                  <a:lnTo>
                    <a:pt x="3438" y="232"/>
                  </a:lnTo>
                  <a:lnTo>
                    <a:pt x="3090" y="348"/>
                  </a:lnTo>
                  <a:lnTo>
                    <a:pt x="2743" y="502"/>
                  </a:lnTo>
                  <a:lnTo>
                    <a:pt x="2434" y="695"/>
                  </a:lnTo>
                  <a:lnTo>
                    <a:pt x="2086" y="927"/>
                  </a:lnTo>
                  <a:lnTo>
                    <a:pt x="1816" y="1197"/>
                  </a:lnTo>
                  <a:lnTo>
                    <a:pt x="1507" y="1506"/>
                  </a:lnTo>
                  <a:lnTo>
                    <a:pt x="1275" y="1815"/>
                  </a:lnTo>
                  <a:lnTo>
                    <a:pt x="1044" y="2124"/>
                  </a:lnTo>
                  <a:lnTo>
                    <a:pt x="812" y="2471"/>
                  </a:lnTo>
                  <a:lnTo>
                    <a:pt x="619" y="2858"/>
                  </a:lnTo>
                  <a:lnTo>
                    <a:pt x="464" y="3205"/>
                  </a:lnTo>
                  <a:lnTo>
                    <a:pt x="310" y="3591"/>
                  </a:lnTo>
                  <a:lnTo>
                    <a:pt x="233" y="3977"/>
                  </a:lnTo>
                  <a:lnTo>
                    <a:pt x="117" y="4364"/>
                  </a:lnTo>
                  <a:lnTo>
                    <a:pt x="78" y="4750"/>
                  </a:lnTo>
                  <a:lnTo>
                    <a:pt x="1" y="5174"/>
                  </a:lnTo>
                  <a:lnTo>
                    <a:pt x="1" y="5561"/>
                  </a:lnTo>
                  <a:lnTo>
                    <a:pt x="1" y="5985"/>
                  </a:lnTo>
                  <a:lnTo>
                    <a:pt x="40" y="6372"/>
                  </a:lnTo>
                  <a:lnTo>
                    <a:pt x="78" y="6796"/>
                  </a:lnTo>
                  <a:lnTo>
                    <a:pt x="155" y="7182"/>
                  </a:lnTo>
                  <a:lnTo>
                    <a:pt x="271" y="7569"/>
                  </a:lnTo>
                  <a:lnTo>
                    <a:pt x="387" y="7993"/>
                  </a:lnTo>
                  <a:lnTo>
                    <a:pt x="542" y="8380"/>
                  </a:lnTo>
                  <a:lnTo>
                    <a:pt x="928" y="9152"/>
                  </a:lnTo>
                  <a:lnTo>
                    <a:pt x="1121" y="9538"/>
                  </a:lnTo>
                  <a:lnTo>
                    <a:pt x="1352" y="9924"/>
                  </a:lnTo>
                  <a:lnTo>
                    <a:pt x="1623" y="10272"/>
                  </a:lnTo>
                  <a:lnTo>
                    <a:pt x="1893" y="10619"/>
                  </a:lnTo>
                  <a:lnTo>
                    <a:pt x="2202" y="10928"/>
                  </a:lnTo>
                  <a:lnTo>
                    <a:pt x="2511" y="11237"/>
                  </a:lnTo>
                  <a:lnTo>
                    <a:pt x="2820" y="11546"/>
                  </a:lnTo>
                  <a:lnTo>
                    <a:pt x="3167" y="11778"/>
                  </a:lnTo>
                  <a:lnTo>
                    <a:pt x="3553" y="12009"/>
                  </a:lnTo>
                  <a:lnTo>
                    <a:pt x="3940" y="12241"/>
                  </a:lnTo>
                  <a:lnTo>
                    <a:pt x="4326" y="12395"/>
                  </a:lnTo>
                  <a:lnTo>
                    <a:pt x="4712" y="12550"/>
                  </a:lnTo>
                  <a:lnTo>
                    <a:pt x="4171" y="13091"/>
                  </a:lnTo>
                  <a:lnTo>
                    <a:pt x="4133" y="13206"/>
                  </a:lnTo>
                  <a:lnTo>
                    <a:pt x="4133" y="13322"/>
                  </a:lnTo>
                  <a:lnTo>
                    <a:pt x="4210" y="13399"/>
                  </a:lnTo>
                  <a:lnTo>
                    <a:pt x="4326" y="13438"/>
                  </a:lnTo>
                  <a:lnTo>
                    <a:pt x="4789" y="13477"/>
                  </a:lnTo>
                  <a:lnTo>
                    <a:pt x="4519" y="13747"/>
                  </a:lnTo>
                  <a:lnTo>
                    <a:pt x="4287" y="13979"/>
                  </a:lnTo>
                  <a:lnTo>
                    <a:pt x="4094" y="14288"/>
                  </a:lnTo>
                  <a:lnTo>
                    <a:pt x="3940" y="14596"/>
                  </a:lnTo>
                  <a:lnTo>
                    <a:pt x="3785" y="14288"/>
                  </a:lnTo>
                  <a:lnTo>
                    <a:pt x="3631" y="14017"/>
                  </a:lnTo>
                  <a:lnTo>
                    <a:pt x="3438" y="13747"/>
                  </a:lnTo>
                  <a:lnTo>
                    <a:pt x="3206" y="13477"/>
                  </a:lnTo>
                  <a:lnTo>
                    <a:pt x="3129" y="13438"/>
                  </a:lnTo>
                  <a:lnTo>
                    <a:pt x="3051" y="13438"/>
                  </a:lnTo>
                  <a:lnTo>
                    <a:pt x="2974" y="13477"/>
                  </a:lnTo>
                  <a:lnTo>
                    <a:pt x="2897" y="13593"/>
                  </a:lnTo>
                  <a:lnTo>
                    <a:pt x="2588" y="14326"/>
                  </a:lnTo>
                  <a:lnTo>
                    <a:pt x="2241" y="15098"/>
                  </a:lnTo>
                  <a:lnTo>
                    <a:pt x="2202" y="15176"/>
                  </a:lnTo>
                  <a:lnTo>
                    <a:pt x="2202" y="15253"/>
                  </a:lnTo>
                  <a:lnTo>
                    <a:pt x="2241" y="15330"/>
                  </a:lnTo>
                  <a:lnTo>
                    <a:pt x="2318" y="15369"/>
                  </a:lnTo>
                  <a:lnTo>
                    <a:pt x="2665" y="15407"/>
                  </a:lnTo>
                  <a:lnTo>
                    <a:pt x="3013" y="15407"/>
                  </a:lnTo>
                  <a:lnTo>
                    <a:pt x="3360" y="15369"/>
                  </a:lnTo>
                  <a:lnTo>
                    <a:pt x="3669" y="15253"/>
                  </a:lnTo>
                  <a:lnTo>
                    <a:pt x="3669" y="15253"/>
                  </a:lnTo>
                  <a:lnTo>
                    <a:pt x="3631" y="15562"/>
                  </a:lnTo>
                  <a:lnTo>
                    <a:pt x="3592" y="15909"/>
                  </a:lnTo>
                  <a:lnTo>
                    <a:pt x="3631" y="16141"/>
                  </a:lnTo>
                  <a:lnTo>
                    <a:pt x="3669" y="16373"/>
                  </a:lnTo>
                  <a:lnTo>
                    <a:pt x="3785" y="16798"/>
                  </a:lnTo>
                  <a:lnTo>
                    <a:pt x="4017" y="17184"/>
                  </a:lnTo>
                  <a:lnTo>
                    <a:pt x="4287" y="17570"/>
                  </a:lnTo>
                  <a:lnTo>
                    <a:pt x="3245" y="17570"/>
                  </a:lnTo>
                  <a:lnTo>
                    <a:pt x="3167" y="17608"/>
                  </a:lnTo>
                  <a:lnTo>
                    <a:pt x="3090" y="17647"/>
                  </a:lnTo>
                  <a:lnTo>
                    <a:pt x="3051" y="17763"/>
                  </a:lnTo>
                  <a:lnTo>
                    <a:pt x="3090" y="17840"/>
                  </a:lnTo>
                  <a:lnTo>
                    <a:pt x="3322" y="18265"/>
                  </a:lnTo>
                  <a:lnTo>
                    <a:pt x="3592" y="18612"/>
                  </a:lnTo>
                  <a:lnTo>
                    <a:pt x="3901" y="18960"/>
                  </a:lnTo>
                  <a:lnTo>
                    <a:pt x="4249" y="19307"/>
                  </a:lnTo>
                  <a:lnTo>
                    <a:pt x="4326" y="19346"/>
                  </a:lnTo>
                  <a:lnTo>
                    <a:pt x="4442" y="19346"/>
                  </a:lnTo>
                  <a:lnTo>
                    <a:pt x="4519" y="19307"/>
                  </a:lnTo>
                  <a:lnTo>
                    <a:pt x="4557" y="19230"/>
                  </a:lnTo>
                  <a:lnTo>
                    <a:pt x="4751" y="18767"/>
                  </a:lnTo>
                  <a:lnTo>
                    <a:pt x="4828" y="18497"/>
                  </a:lnTo>
                  <a:lnTo>
                    <a:pt x="4905" y="18265"/>
                  </a:lnTo>
                  <a:lnTo>
                    <a:pt x="5021" y="18381"/>
                  </a:lnTo>
                  <a:lnTo>
                    <a:pt x="5446" y="18883"/>
                  </a:lnTo>
                  <a:lnTo>
                    <a:pt x="5793" y="19385"/>
                  </a:lnTo>
                  <a:lnTo>
                    <a:pt x="6063" y="19964"/>
                  </a:lnTo>
                  <a:lnTo>
                    <a:pt x="6257" y="20543"/>
                  </a:lnTo>
                  <a:lnTo>
                    <a:pt x="5253" y="19964"/>
                  </a:lnTo>
                  <a:lnTo>
                    <a:pt x="5175" y="19925"/>
                  </a:lnTo>
                  <a:lnTo>
                    <a:pt x="5098" y="19925"/>
                  </a:lnTo>
                  <a:lnTo>
                    <a:pt x="5021" y="20003"/>
                  </a:lnTo>
                  <a:lnTo>
                    <a:pt x="4982" y="20041"/>
                  </a:lnTo>
                  <a:lnTo>
                    <a:pt x="4944" y="20582"/>
                  </a:lnTo>
                  <a:lnTo>
                    <a:pt x="4944" y="21084"/>
                  </a:lnTo>
                  <a:lnTo>
                    <a:pt x="4982" y="21586"/>
                  </a:lnTo>
                  <a:lnTo>
                    <a:pt x="5059" y="22088"/>
                  </a:lnTo>
                  <a:lnTo>
                    <a:pt x="5098" y="22204"/>
                  </a:lnTo>
                  <a:lnTo>
                    <a:pt x="5214" y="22242"/>
                  </a:lnTo>
                  <a:lnTo>
                    <a:pt x="5291" y="22242"/>
                  </a:lnTo>
                  <a:lnTo>
                    <a:pt x="5368" y="22165"/>
                  </a:lnTo>
                  <a:lnTo>
                    <a:pt x="5870" y="21663"/>
                  </a:lnTo>
                  <a:lnTo>
                    <a:pt x="6372" y="21161"/>
                  </a:lnTo>
                  <a:lnTo>
                    <a:pt x="6411" y="21547"/>
                  </a:lnTo>
                  <a:lnTo>
                    <a:pt x="6372" y="21933"/>
                  </a:lnTo>
                  <a:lnTo>
                    <a:pt x="6295" y="22474"/>
                  </a:lnTo>
                  <a:lnTo>
                    <a:pt x="6102" y="23053"/>
                  </a:lnTo>
                  <a:lnTo>
                    <a:pt x="5870" y="23671"/>
                  </a:lnTo>
                  <a:lnTo>
                    <a:pt x="5677" y="23941"/>
                  </a:lnTo>
                  <a:lnTo>
                    <a:pt x="5523" y="24173"/>
                  </a:lnTo>
                  <a:lnTo>
                    <a:pt x="5330" y="24405"/>
                  </a:lnTo>
                  <a:lnTo>
                    <a:pt x="5098" y="24598"/>
                  </a:lnTo>
                  <a:lnTo>
                    <a:pt x="4866" y="24752"/>
                  </a:lnTo>
                  <a:lnTo>
                    <a:pt x="4635" y="24868"/>
                  </a:lnTo>
                  <a:lnTo>
                    <a:pt x="4364" y="24945"/>
                  </a:lnTo>
                  <a:lnTo>
                    <a:pt x="4094" y="24907"/>
                  </a:lnTo>
                  <a:lnTo>
                    <a:pt x="3785" y="24868"/>
                  </a:lnTo>
                  <a:lnTo>
                    <a:pt x="3476" y="24714"/>
                  </a:lnTo>
                  <a:lnTo>
                    <a:pt x="3399" y="24675"/>
                  </a:lnTo>
                  <a:lnTo>
                    <a:pt x="3360" y="24675"/>
                  </a:lnTo>
                  <a:lnTo>
                    <a:pt x="3283" y="24752"/>
                  </a:lnTo>
                  <a:lnTo>
                    <a:pt x="3245" y="24868"/>
                  </a:lnTo>
                  <a:lnTo>
                    <a:pt x="3245" y="24907"/>
                  </a:lnTo>
                  <a:lnTo>
                    <a:pt x="3283" y="24945"/>
                  </a:lnTo>
                  <a:lnTo>
                    <a:pt x="3438" y="25100"/>
                  </a:lnTo>
                  <a:lnTo>
                    <a:pt x="3592" y="25216"/>
                  </a:lnTo>
                  <a:lnTo>
                    <a:pt x="3785" y="25293"/>
                  </a:lnTo>
                  <a:lnTo>
                    <a:pt x="3940" y="25331"/>
                  </a:lnTo>
                  <a:lnTo>
                    <a:pt x="4133" y="25370"/>
                  </a:lnTo>
                  <a:lnTo>
                    <a:pt x="4287" y="25370"/>
                  </a:lnTo>
                  <a:lnTo>
                    <a:pt x="4635" y="25293"/>
                  </a:lnTo>
                  <a:lnTo>
                    <a:pt x="4982" y="25138"/>
                  </a:lnTo>
                  <a:lnTo>
                    <a:pt x="5330" y="24945"/>
                  </a:lnTo>
                  <a:lnTo>
                    <a:pt x="5600" y="24714"/>
                  </a:lnTo>
                  <a:lnTo>
                    <a:pt x="5870" y="24443"/>
                  </a:lnTo>
                  <a:lnTo>
                    <a:pt x="6141" y="24057"/>
                  </a:lnTo>
                  <a:lnTo>
                    <a:pt x="6334" y="23671"/>
                  </a:lnTo>
                  <a:lnTo>
                    <a:pt x="6527" y="23285"/>
                  </a:lnTo>
                  <a:lnTo>
                    <a:pt x="6643" y="22860"/>
                  </a:lnTo>
                  <a:lnTo>
                    <a:pt x="6759" y="22435"/>
                  </a:lnTo>
                  <a:lnTo>
                    <a:pt x="6797" y="21972"/>
                  </a:lnTo>
                  <a:lnTo>
                    <a:pt x="6836" y="21547"/>
                  </a:lnTo>
                  <a:lnTo>
                    <a:pt x="6797" y="21084"/>
                  </a:lnTo>
                  <a:lnTo>
                    <a:pt x="7763" y="21933"/>
                  </a:lnTo>
                  <a:lnTo>
                    <a:pt x="7840" y="21972"/>
                  </a:lnTo>
                  <a:lnTo>
                    <a:pt x="7917" y="21972"/>
                  </a:lnTo>
                  <a:lnTo>
                    <a:pt x="7994" y="21933"/>
                  </a:lnTo>
                  <a:lnTo>
                    <a:pt x="8071" y="21856"/>
                  </a:lnTo>
                  <a:lnTo>
                    <a:pt x="8149" y="21354"/>
                  </a:lnTo>
                  <a:lnTo>
                    <a:pt x="8226" y="20852"/>
                  </a:lnTo>
                  <a:lnTo>
                    <a:pt x="8303" y="19809"/>
                  </a:lnTo>
                  <a:lnTo>
                    <a:pt x="8303" y="19732"/>
                  </a:lnTo>
                  <a:lnTo>
                    <a:pt x="8265" y="19694"/>
                  </a:lnTo>
                  <a:lnTo>
                    <a:pt x="8187" y="19655"/>
                  </a:lnTo>
                  <a:lnTo>
                    <a:pt x="8149" y="19616"/>
                  </a:lnTo>
                  <a:lnTo>
                    <a:pt x="7724" y="19655"/>
                  </a:lnTo>
                  <a:lnTo>
                    <a:pt x="7299" y="19732"/>
                  </a:lnTo>
                  <a:lnTo>
                    <a:pt x="6952" y="19848"/>
                  </a:lnTo>
                  <a:lnTo>
                    <a:pt x="6604" y="20080"/>
                  </a:lnTo>
                  <a:lnTo>
                    <a:pt x="6334" y="19539"/>
                  </a:lnTo>
                  <a:lnTo>
                    <a:pt x="6025" y="18999"/>
                  </a:lnTo>
                  <a:lnTo>
                    <a:pt x="5677" y="18497"/>
                  </a:lnTo>
                  <a:lnTo>
                    <a:pt x="5253" y="18033"/>
                  </a:lnTo>
                  <a:lnTo>
                    <a:pt x="5214" y="17995"/>
                  </a:lnTo>
                  <a:lnTo>
                    <a:pt x="5716" y="17956"/>
                  </a:lnTo>
                  <a:lnTo>
                    <a:pt x="6179" y="17879"/>
                  </a:lnTo>
                  <a:lnTo>
                    <a:pt x="6257" y="17840"/>
                  </a:lnTo>
                  <a:lnTo>
                    <a:pt x="6295" y="17763"/>
                  </a:lnTo>
                  <a:lnTo>
                    <a:pt x="6295" y="17686"/>
                  </a:lnTo>
                  <a:lnTo>
                    <a:pt x="6257" y="17608"/>
                  </a:lnTo>
                  <a:lnTo>
                    <a:pt x="6102" y="17261"/>
                  </a:lnTo>
                  <a:lnTo>
                    <a:pt x="5870" y="16952"/>
                  </a:lnTo>
                  <a:lnTo>
                    <a:pt x="5639" y="16682"/>
                  </a:lnTo>
                  <a:lnTo>
                    <a:pt x="5368" y="16411"/>
                  </a:lnTo>
                  <a:lnTo>
                    <a:pt x="5291" y="16373"/>
                  </a:lnTo>
                  <a:lnTo>
                    <a:pt x="5793" y="14674"/>
                  </a:lnTo>
                  <a:lnTo>
                    <a:pt x="5793" y="14558"/>
                  </a:lnTo>
                  <a:lnTo>
                    <a:pt x="5755" y="14481"/>
                  </a:lnTo>
                  <a:lnTo>
                    <a:pt x="5677" y="14442"/>
                  </a:lnTo>
                  <a:lnTo>
                    <a:pt x="5561" y="14442"/>
                  </a:lnTo>
                  <a:lnTo>
                    <a:pt x="4326" y="14674"/>
                  </a:lnTo>
                  <a:lnTo>
                    <a:pt x="4326" y="14674"/>
                  </a:lnTo>
                  <a:lnTo>
                    <a:pt x="4519" y="14326"/>
                  </a:lnTo>
                  <a:lnTo>
                    <a:pt x="4751" y="14056"/>
                  </a:lnTo>
                  <a:lnTo>
                    <a:pt x="4982" y="13786"/>
                  </a:lnTo>
                  <a:lnTo>
                    <a:pt x="5214" y="13515"/>
                  </a:lnTo>
                  <a:lnTo>
                    <a:pt x="5870" y="13554"/>
                  </a:lnTo>
                  <a:lnTo>
                    <a:pt x="5986" y="13515"/>
                  </a:lnTo>
                  <a:lnTo>
                    <a:pt x="6025" y="13438"/>
                  </a:lnTo>
                  <a:lnTo>
                    <a:pt x="6063" y="13361"/>
                  </a:lnTo>
                  <a:lnTo>
                    <a:pt x="6025" y="13245"/>
                  </a:lnTo>
                  <a:lnTo>
                    <a:pt x="5832" y="12820"/>
                  </a:lnTo>
                  <a:lnTo>
                    <a:pt x="5561" y="12434"/>
                  </a:lnTo>
                  <a:lnTo>
                    <a:pt x="6257" y="11893"/>
                  </a:lnTo>
                  <a:lnTo>
                    <a:pt x="6913" y="11276"/>
                  </a:lnTo>
                  <a:lnTo>
                    <a:pt x="7531" y="10619"/>
                  </a:lnTo>
                  <a:lnTo>
                    <a:pt x="8110" y="9885"/>
                  </a:lnTo>
                  <a:lnTo>
                    <a:pt x="8573" y="9152"/>
                  </a:lnTo>
                  <a:lnTo>
                    <a:pt x="8805" y="8766"/>
                  </a:lnTo>
                  <a:lnTo>
                    <a:pt x="8998" y="8341"/>
                  </a:lnTo>
                  <a:lnTo>
                    <a:pt x="9153" y="7916"/>
                  </a:lnTo>
                  <a:lnTo>
                    <a:pt x="9307" y="7491"/>
                  </a:lnTo>
                  <a:lnTo>
                    <a:pt x="9423" y="7067"/>
                  </a:lnTo>
                  <a:lnTo>
                    <a:pt x="9500" y="6642"/>
                  </a:lnTo>
                  <a:lnTo>
                    <a:pt x="9577" y="6217"/>
                  </a:lnTo>
                  <a:lnTo>
                    <a:pt x="9616" y="5754"/>
                  </a:lnTo>
                  <a:lnTo>
                    <a:pt x="9616" y="5329"/>
                  </a:lnTo>
                  <a:lnTo>
                    <a:pt x="9577" y="4904"/>
                  </a:lnTo>
                  <a:lnTo>
                    <a:pt x="9539" y="4479"/>
                  </a:lnTo>
                  <a:lnTo>
                    <a:pt x="9462" y="4093"/>
                  </a:lnTo>
                  <a:lnTo>
                    <a:pt x="9346" y="3669"/>
                  </a:lnTo>
                  <a:lnTo>
                    <a:pt x="9230" y="3282"/>
                  </a:lnTo>
                  <a:lnTo>
                    <a:pt x="9037" y="2896"/>
                  </a:lnTo>
                  <a:lnTo>
                    <a:pt x="8882" y="2510"/>
                  </a:lnTo>
                  <a:lnTo>
                    <a:pt x="8651" y="2163"/>
                  </a:lnTo>
                  <a:lnTo>
                    <a:pt x="8380" y="1815"/>
                  </a:lnTo>
                  <a:lnTo>
                    <a:pt x="8110" y="1506"/>
                  </a:lnTo>
                  <a:lnTo>
                    <a:pt x="7801" y="1197"/>
                  </a:lnTo>
                  <a:lnTo>
                    <a:pt x="7492" y="927"/>
                  </a:lnTo>
                  <a:lnTo>
                    <a:pt x="7106" y="695"/>
                  </a:lnTo>
                  <a:lnTo>
                    <a:pt x="6759" y="502"/>
                  </a:lnTo>
                  <a:lnTo>
                    <a:pt x="6411" y="348"/>
                  </a:lnTo>
                  <a:lnTo>
                    <a:pt x="6025" y="193"/>
                  </a:lnTo>
                  <a:lnTo>
                    <a:pt x="5639" y="116"/>
                  </a:lnTo>
                  <a:lnTo>
                    <a:pt x="5291" y="3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19"/>
            <p:cNvSpPr/>
            <p:nvPr/>
          </p:nvSpPr>
          <p:spPr>
            <a:xfrm>
              <a:off x="3031900" y="427125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4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8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1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9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5"/>
                  </a:lnTo>
                  <a:lnTo>
                    <a:pt x="1159" y="541"/>
                  </a:lnTo>
                  <a:lnTo>
                    <a:pt x="1352" y="426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9"/>
                  </a:lnTo>
                  <a:lnTo>
                    <a:pt x="309" y="928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6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3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4"/>
                  </a:lnTo>
                  <a:lnTo>
                    <a:pt x="1468" y="4017"/>
                  </a:lnTo>
                  <a:lnTo>
                    <a:pt x="1661" y="4094"/>
                  </a:lnTo>
                  <a:lnTo>
                    <a:pt x="1893" y="4133"/>
                  </a:lnTo>
                  <a:lnTo>
                    <a:pt x="2317" y="4133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3"/>
                  </a:lnTo>
                  <a:lnTo>
                    <a:pt x="4171" y="1430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7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19"/>
            <p:cNvSpPr/>
            <p:nvPr/>
          </p:nvSpPr>
          <p:spPr>
            <a:xfrm>
              <a:off x="5567925" y="4274150"/>
              <a:ext cx="67600" cy="76300"/>
            </a:xfrm>
            <a:custGeom>
              <a:avLst/>
              <a:gdLst/>
              <a:ahLst/>
              <a:cxnLst/>
              <a:rect l="l" t="t" r="r" b="b"/>
              <a:pathLst>
                <a:path w="2704" h="3052" extrusionOk="0">
                  <a:moveTo>
                    <a:pt x="1159" y="425"/>
                  </a:moveTo>
                  <a:lnTo>
                    <a:pt x="1429" y="503"/>
                  </a:lnTo>
                  <a:lnTo>
                    <a:pt x="1661" y="619"/>
                  </a:lnTo>
                  <a:lnTo>
                    <a:pt x="1854" y="773"/>
                  </a:lnTo>
                  <a:lnTo>
                    <a:pt x="2009" y="966"/>
                  </a:lnTo>
                  <a:lnTo>
                    <a:pt x="2124" y="1121"/>
                  </a:lnTo>
                  <a:lnTo>
                    <a:pt x="2202" y="1314"/>
                  </a:lnTo>
                  <a:lnTo>
                    <a:pt x="2318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5"/>
                  </a:lnTo>
                  <a:lnTo>
                    <a:pt x="2047" y="2279"/>
                  </a:lnTo>
                  <a:lnTo>
                    <a:pt x="1623" y="2047"/>
                  </a:lnTo>
                  <a:lnTo>
                    <a:pt x="1236" y="1893"/>
                  </a:lnTo>
                  <a:lnTo>
                    <a:pt x="1005" y="1777"/>
                  </a:lnTo>
                  <a:lnTo>
                    <a:pt x="812" y="1661"/>
                  </a:lnTo>
                  <a:lnTo>
                    <a:pt x="619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2"/>
                  </a:lnTo>
                  <a:lnTo>
                    <a:pt x="541" y="657"/>
                  </a:lnTo>
                  <a:lnTo>
                    <a:pt x="619" y="580"/>
                  </a:lnTo>
                  <a:lnTo>
                    <a:pt x="696" y="503"/>
                  </a:lnTo>
                  <a:lnTo>
                    <a:pt x="812" y="464"/>
                  </a:lnTo>
                  <a:lnTo>
                    <a:pt x="927" y="425"/>
                  </a:lnTo>
                  <a:close/>
                  <a:moveTo>
                    <a:pt x="1005" y="1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4" y="425"/>
                  </a:lnTo>
                  <a:lnTo>
                    <a:pt x="78" y="619"/>
                  </a:lnTo>
                  <a:lnTo>
                    <a:pt x="1" y="812"/>
                  </a:lnTo>
                  <a:lnTo>
                    <a:pt x="1" y="1005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3"/>
                  </a:lnTo>
                  <a:lnTo>
                    <a:pt x="387" y="1854"/>
                  </a:lnTo>
                  <a:lnTo>
                    <a:pt x="619" y="2047"/>
                  </a:lnTo>
                  <a:lnTo>
                    <a:pt x="889" y="2202"/>
                  </a:lnTo>
                  <a:lnTo>
                    <a:pt x="1198" y="2318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9" y="2742"/>
                  </a:lnTo>
                  <a:lnTo>
                    <a:pt x="2202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1" y="3013"/>
                  </a:lnTo>
                  <a:lnTo>
                    <a:pt x="2588" y="2974"/>
                  </a:lnTo>
                  <a:lnTo>
                    <a:pt x="2626" y="2897"/>
                  </a:lnTo>
                  <a:lnTo>
                    <a:pt x="2704" y="2318"/>
                  </a:lnTo>
                  <a:lnTo>
                    <a:pt x="2704" y="2009"/>
                  </a:lnTo>
                  <a:lnTo>
                    <a:pt x="2704" y="1700"/>
                  </a:lnTo>
                  <a:lnTo>
                    <a:pt x="2626" y="1429"/>
                  </a:lnTo>
                  <a:lnTo>
                    <a:pt x="2549" y="1121"/>
                  </a:lnTo>
                  <a:lnTo>
                    <a:pt x="2433" y="850"/>
                  </a:lnTo>
                  <a:lnTo>
                    <a:pt x="2279" y="580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700" y="117"/>
                  </a:lnTo>
                  <a:lnTo>
                    <a:pt x="1507" y="39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19"/>
            <p:cNvSpPr/>
            <p:nvPr/>
          </p:nvSpPr>
          <p:spPr>
            <a:xfrm>
              <a:off x="2254775" y="4312775"/>
              <a:ext cx="326325" cy="190200"/>
            </a:xfrm>
            <a:custGeom>
              <a:avLst/>
              <a:gdLst/>
              <a:ahLst/>
              <a:cxnLst/>
              <a:rect l="l" t="t" r="r" b="b"/>
              <a:pathLst>
                <a:path w="13053" h="7608" extrusionOk="0">
                  <a:moveTo>
                    <a:pt x="8920" y="271"/>
                  </a:moveTo>
                  <a:lnTo>
                    <a:pt x="9036" y="348"/>
                  </a:lnTo>
                  <a:lnTo>
                    <a:pt x="9191" y="464"/>
                  </a:lnTo>
                  <a:lnTo>
                    <a:pt x="9307" y="618"/>
                  </a:lnTo>
                  <a:lnTo>
                    <a:pt x="9384" y="657"/>
                  </a:lnTo>
                  <a:lnTo>
                    <a:pt x="9422" y="966"/>
                  </a:lnTo>
                  <a:lnTo>
                    <a:pt x="9422" y="1275"/>
                  </a:lnTo>
                  <a:lnTo>
                    <a:pt x="9345" y="1545"/>
                  </a:lnTo>
                  <a:lnTo>
                    <a:pt x="9229" y="1815"/>
                  </a:lnTo>
                  <a:lnTo>
                    <a:pt x="9036" y="2085"/>
                  </a:lnTo>
                  <a:lnTo>
                    <a:pt x="8882" y="2317"/>
                  </a:lnTo>
                  <a:lnTo>
                    <a:pt x="8457" y="2781"/>
                  </a:lnTo>
                  <a:lnTo>
                    <a:pt x="6990" y="4441"/>
                  </a:lnTo>
                  <a:lnTo>
                    <a:pt x="6835" y="4441"/>
                  </a:lnTo>
                  <a:lnTo>
                    <a:pt x="7106" y="3476"/>
                  </a:lnTo>
                  <a:lnTo>
                    <a:pt x="7415" y="2549"/>
                  </a:lnTo>
                  <a:lnTo>
                    <a:pt x="7801" y="1506"/>
                  </a:lnTo>
                  <a:lnTo>
                    <a:pt x="8032" y="1043"/>
                  </a:lnTo>
                  <a:lnTo>
                    <a:pt x="8187" y="773"/>
                  </a:lnTo>
                  <a:lnTo>
                    <a:pt x="8380" y="502"/>
                  </a:lnTo>
                  <a:lnTo>
                    <a:pt x="8573" y="348"/>
                  </a:lnTo>
                  <a:lnTo>
                    <a:pt x="8689" y="271"/>
                  </a:lnTo>
                  <a:close/>
                  <a:moveTo>
                    <a:pt x="2124" y="4441"/>
                  </a:moveTo>
                  <a:lnTo>
                    <a:pt x="2974" y="4557"/>
                  </a:lnTo>
                  <a:lnTo>
                    <a:pt x="3823" y="4711"/>
                  </a:lnTo>
                  <a:lnTo>
                    <a:pt x="4905" y="4866"/>
                  </a:lnTo>
                  <a:lnTo>
                    <a:pt x="5407" y="4943"/>
                  </a:lnTo>
                  <a:lnTo>
                    <a:pt x="5947" y="4982"/>
                  </a:lnTo>
                  <a:lnTo>
                    <a:pt x="4673" y="5213"/>
                  </a:lnTo>
                  <a:lnTo>
                    <a:pt x="3399" y="5406"/>
                  </a:lnTo>
                  <a:lnTo>
                    <a:pt x="2703" y="5484"/>
                  </a:lnTo>
                  <a:lnTo>
                    <a:pt x="1622" y="5484"/>
                  </a:lnTo>
                  <a:lnTo>
                    <a:pt x="1236" y="5445"/>
                  </a:lnTo>
                  <a:lnTo>
                    <a:pt x="966" y="5368"/>
                  </a:lnTo>
                  <a:lnTo>
                    <a:pt x="773" y="5291"/>
                  </a:lnTo>
                  <a:lnTo>
                    <a:pt x="696" y="5213"/>
                  </a:lnTo>
                  <a:lnTo>
                    <a:pt x="657" y="5097"/>
                  </a:lnTo>
                  <a:lnTo>
                    <a:pt x="657" y="4982"/>
                  </a:lnTo>
                  <a:lnTo>
                    <a:pt x="696" y="4827"/>
                  </a:lnTo>
                  <a:lnTo>
                    <a:pt x="734" y="4673"/>
                  </a:lnTo>
                  <a:lnTo>
                    <a:pt x="811" y="4557"/>
                  </a:lnTo>
                  <a:lnTo>
                    <a:pt x="889" y="4480"/>
                  </a:lnTo>
                  <a:lnTo>
                    <a:pt x="966" y="4441"/>
                  </a:lnTo>
                  <a:close/>
                  <a:moveTo>
                    <a:pt x="7183" y="4866"/>
                  </a:moveTo>
                  <a:lnTo>
                    <a:pt x="8380" y="5097"/>
                  </a:lnTo>
                  <a:lnTo>
                    <a:pt x="9616" y="5406"/>
                  </a:lnTo>
                  <a:lnTo>
                    <a:pt x="10272" y="5599"/>
                  </a:lnTo>
                  <a:lnTo>
                    <a:pt x="10967" y="5792"/>
                  </a:lnTo>
                  <a:lnTo>
                    <a:pt x="11662" y="6024"/>
                  </a:lnTo>
                  <a:lnTo>
                    <a:pt x="12087" y="6217"/>
                  </a:lnTo>
                  <a:lnTo>
                    <a:pt x="12203" y="6256"/>
                  </a:lnTo>
                  <a:lnTo>
                    <a:pt x="12319" y="6333"/>
                  </a:lnTo>
                  <a:lnTo>
                    <a:pt x="12396" y="6410"/>
                  </a:lnTo>
                  <a:lnTo>
                    <a:pt x="12434" y="6526"/>
                  </a:lnTo>
                  <a:lnTo>
                    <a:pt x="12473" y="6642"/>
                  </a:lnTo>
                  <a:lnTo>
                    <a:pt x="12473" y="6796"/>
                  </a:lnTo>
                  <a:lnTo>
                    <a:pt x="12396" y="7144"/>
                  </a:lnTo>
                  <a:lnTo>
                    <a:pt x="12241" y="7183"/>
                  </a:lnTo>
                  <a:lnTo>
                    <a:pt x="12010" y="7221"/>
                  </a:lnTo>
                  <a:lnTo>
                    <a:pt x="11817" y="7183"/>
                  </a:lnTo>
                  <a:lnTo>
                    <a:pt x="11585" y="7144"/>
                  </a:lnTo>
                  <a:lnTo>
                    <a:pt x="11122" y="7028"/>
                  </a:lnTo>
                  <a:lnTo>
                    <a:pt x="10735" y="6874"/>
                  </a:lnTo>
                  <a:lnTo>
                    <a:pt x="10002" y="6603"/>
                  </a:lnTo>
                  <a:lnTo>
                    <a:pt x="9307" y="6256"/>
                  </a:lnTo>
                  <a:lnTo>
                    <a:pt x="8766" y="5947"/>
                  </a:lnTo>
                  <a:lnTo>
                    <a:pt x="8225" y="5599"/>
                  </a:lnTo>
                  <a:lnTo>
                    <a:pt x="7183" y="4866"/>
                  </a:lnTo>
                  <a:close/>
                  <a:moveTo>
                    <a:pt x="8805" y="0"/>
                  </a:moveTo>
                  <a:lnTo>
                    <a:pt x="8573" y="39"/>
                  </a:lnTo>
                  <a:lnTo>
                    <a:pt x="8341" y="155"/>
                  </a:lnTo>
                  <a:lnTo>
                    <a:pt x="8110" y="271"/>
                  </a:lnTo>
                  <a:lnTo>
                    <a:pt x="7955" y="464"/>
                  </a:lnTo>
                  <a:lnTo>
                    <a:pt x="7723" y="850"/>
                  </a:lnTo>
                  <a:lnTo>
                    <a:pt x="7492" y="1275"/>
                  </a:lnTo>
                  <a:lnTo>
                    <a:pt x="7183" y="2201"/>
                  </a:lnTo>
                  <a:lnTo>
                    <a:pt x="6835" y="3321"/>
                  </a:lnTo>
                  <a:lnTo>
                    <a:pt x="6719" y="3862"/>
                  </a:lnTo>
                  <a:lnTo>
                    <a:pt x="6604" y="4441"/>
                  </a:lnTo>
                  <a:lnTo>
                    <a:pt x="6526" y="4518"/>
                  </a:lnTo>
                  <a:lnTo>
                    <a:pt x="6526" y="4634"/>
                  </a:lnTo>
                  <a:lnTo>
                    <a:pt x="5947" y="4595"/>
                  </a:lnTo>
                  <a:lnTo>
                    <a:pt x="5407" y="4557"/>
                  </a:lnTo>
                  <a:lnTo>
                    <a:pt x="4325" y="4402"/>
                  </a:lnTo>
                  <a:lnTo>
                    <a:pt x="3244" y="4209"/>
                  </a:lnTo>
                  <a:lnTo>
                    <a:pt x="2703" y="4132"/>
                  </a:lnTo>
                  <a:lnTo>
                    <a:pt x="2124" y="4093"/>
                  </a:lnTo>
                  <a:lnTo>
                    <a:pt x="1545" y="4055"/>
                  </a:lnTo>
                  <a:lnTo>
                    <a:pt x="1159" y="4055"/>
                  </a:lnTo>
                  <a:lnTo>
                    <a:pt x="773" y="4093"/>
                  </a:lnTo>
                  <a:lnTo>
                    <a:pt x="425" y="4209"/>
                  </a:lnTo>
                  <a:lnTo>
                    <a:pt x="271" y="4287"/>
                  </a:lnTo>
                  <a:lnTo>
                    <a:pt x="155" y="4364"/>
                  </a:lnTo>
                  <a:lnTo>
                    <a:pt x="78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4982"/>
                  </a:lnTo>
                  <a:lnTo>
                    <a:pt x="78" y="5136"/>
                  </a:lnTo>
                  <a:lnTo>
                    <a:pt x="155" y="5252"/>
                  </a:lnTo>
                  <a:lnTo>
                    <a:pt x="232" y="5406"/>
                  </a:lnTo>
                  <a:lnTo>
                    <a:pt x="348" y="5522"/>
                  </a:lnTo>
                  <a:lnTo>
                    <a:pt x="618" y="5677"/>
                  </a:lnTo>
                  <a:lnTo>
                    <a:pt x="927" y="5792"/>
                  </a:lnTo>
                  <a:lnTo>
                    <a:pt x="1275" y="5870"/>
                  </a:lnTo>
                  <a:lnTo>
                    <a:pt x="1622" y="5908"/>
                  </a:lnTo>
                  <a:lnTo>
                    <a:pt x="2240" y="5908"/>
                  </a:lnTo>
                  <a:lnTo>
                    <a:pt x="3360" y="5831"/>
                  </a:lnTo>
                  <a:lnTo>
                    <a:pt x="4441" y="5715"/>
                  </a:lnTo>
                  <a:lnTo>
                    <a:pt x="5561" y="5484"/>
                  </a:lnTo>
                  <a:lnTo>
                    <a:pt x="6102" y="5329"/>
                  </a:lnTo>
                  <a:lnTo>
                    <a:pt x="6604" y="5136"/>
                  </a:lnTo>
                  <a:lnTo>
                    <a:pt x="6604" y="5175"/>
                  </a:lnTo>
                  <a:lnTo>
                    <a:pt x="6642" y="5599"/>
                  </a:lnTo>
                  <a:lnTo>
                    <a:pt x="6681" y="5792"/>
                  </a:lnTo>
                  <a:lnTo>
                    <a:pt x="6758" y="5986"/>
                  </a:lnTo>
                  <a:lnTo>
                    <a:pt x="7028" y="6024"/>
                  </a:lnTo>
                  <a:lnTo>
                    <a:pt x="7028" y="5986"/>
                  </a:lnTo>
                  <a:lnTo>
                    <a:pt x="6951" y="5599"/>
                  </a:lnTo>
                  <a:lnTo>
                    <a:pt x="6951" y="5406"/>
                  </a:lnTo>
                  <a:lnTo>
                    <a:pt x="6990" y="5213"/>
                  </a:lnTo>
                  <a:lnTo>
                    <a:pt x="7028" y="5175"/>
                  </a:lnTo>
                  <a:lnTo>
                    <a:pt x="7723" y="5754"/>
                  </a:lnTo>
                  <a:lnTo>
                    <a:pt x="8496" y="6256"/>
                  </a:lnTo>
                  <a:lnTo>
                    <a:pt x="9307" y="6681"/>
                  </a:lnTo>
                  <a:lnTo>
                    <a:pt x="10118" y="7067"/>
                  </a:lnTo>
                  <a:lnTo>
                    <a:pt x="10774" y="7337"/>
                  </a:lnTo>
                  <a:lnTo>
                    <a:pt x="11237" y="7453"/>
                  </a:lnTo>
                  <a:lnTo>
                    <a:pt x="11662" y="7569"/>
                  </a:lnTo>
                  <a:lnTo>
                    <a:pt x="12126" y="7607"/>
                  </a:lnTo>
                  <a:lnTo>
                    <a:pt x="12319" y="7569"/>
                  </a:lnTo>
                  <a:lnTo>
                    <a:pt x="12512" y="7530"/>
                  </a:lnTo>
                  <a:lnTo>
                    <a:pt x="12666" y="7453"/>
                  </a:lnTo>
                  <a:lnTo>
                    <a:pt x="12821" y="7376"/>
                  </a:lnTo>
                  <a:lnTo>
                    <a:pt x="12936" y="7221"/>
                  </a:lnTo>
                  <a:lnTo>
                    <a:pt x="13014" y="7028"/>
                  </a:lnTo>
                  <a:lnTo>
                    <a:pt x="13052" y="6874"/>
                  </a:lnTo>
                  <a:lnTo>
                    <a:pt x="13052" y="6719"/>
                  </a:lnTo>
                  <a:lnTo>
                    <a:pt x="13014" y="6565"/>
                  </a:lnTo>
                  <a:lnTo>
                    <a:pt x="12975" y="6449"/>
                  </a:lnTo>
                  <a:lnTo>
                    <a:pt x="12898" y="6333"/>
                  </a:lnTo>
                  <a:lnTo>
                    <a:pt x="12782" y="6217"/>
                  </a:lnTo>
                  <a:lnTo>
                    <a:pt x="12512" y="6024"/>
                  </a:lnTo>
                  <a:lnTo>
                    <a:pt x="12241" y="5870"/>
                  </a:lnTo>
                  <a:lnTo>
                    <a:pt x="11894" y="5715"/>
                  </a:lnTo>
                  <a:lnTo>
                    <a:pt x="11353" y="5522"/>
                  </a:lnTo>
                  <a:lnTo>
                    <a:pt x="10388" y="5213"/>
                  </a:lnTo>
                  <a:lnTo>
                    <a:pt x="9384" y="4943"/>
                  </a:lnTo>
                  <a:lnTo>
                    <a:pt x="8380" y="4711"/>
                  </a:lnTo>
                  <a:lnTo>
                    <a:pt x="7376" y="4518"/>
                  </a:lnTo>
                  <a:lnTo>
                    <a:pt x="8418" y="3437"/>
                  </a:lnTo>
                  <a:lnTo>
                    <a:pt x="8882" y="2896"/>
                  </a:lnTo>
                  <a:lnTo>
                    <a:pt x="9345" y="2279"/>
                  </a:lnTo>
                  <a:lnTo>
                    <a:pt x="9461" y="2085"/>
                  </a:lnTo>
                  <a:lnTo>
                    <a:pt x="9577" y="1854"/>
                  </a:lnTo>
                  <a:lnTo>
                    <a:pt x="9654" y="1622"/>
                  </a:lnTo>
                  <a:lnTo>
                    <a:pt x="9731" y="1390"/>
                  </a:lnTo>
                  <a:lnTo>
                    <a:pt x="9731" y="1159"/>
                  </a:lnTo>
                  <a:lnTo>
                    <a:pt x="9693" y="927"/>
                  </a:lnTo>
                  <a:lnTo>
                    <a:pt x="9654" y="657"/>
                  </a:lnTo>
                  <a:lnTo>
                    <a:pt x="9500" y="464"/>
                  </a:lnTo>
                  <a:lnTo>
                    <a:pt x="9461" y="309"/>
                  </a:lnTo>
                  <a:lnTo>
                    <a:pt x="9384" y="232"/>
                  </a:lnTo>
                  <a:lnTo>
                    <a:pt x="9229" y="78"/>
                  </a:lnTo>
                  <a:lnTo>
                    <a:pt x="90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19"/>
            <p:cNvSpPr/>
            <p:nvPr/>
          </p:nvSpPr>
          <p:spPr>
            <a:xfrm>
              <a:off x="1058675" y="4315675"/>
              <a:ext cx="594700" cy="534825"/>
            </a:xfrm>
            <a:custGeom>
              <a:avLst/>
              <a:gdLst/>
              <a:ahLst/>
              <a:cxnLst/>
              <a:rect l="l" t="t" r="r" b="b"/>
              <a:pathLst>
                <a:path w="23788" h="21393" extrusionOk="0">
                  <a:moveTo>
                    <a:pt x="23478" y="270"/>
                  </a:moveTo>
                  <a:lnTo>
                    <a:pt x="23401" y="386"/>
                  </a:lnTo>
                  <a:lnTo>
                    <a:pt x="22590" y="1815"/>
                  </a:lnTo>
                  <a:lnTo>
                    <a:pt x="21741" y="3205"/>
                  </a:lnTo>
                  <a:lnTo>
                    <a:pt x="20853" y="4595"/>
                  </a:lnTo>
                  <a:lnTo>
                    <a:pt x="19926" y="5985"/>
                  </a:lnTo>
                  <a:lnTo>
                    <a:pt x="19269" y="5754"/>
                  </a:lnTo>
                  <a:lnTo>
                    <a:pt x="18999" y="5638"/>
                  </a:lnTo>
                  <a:lnTo>
                    <a:pt x="18690" y="5483"/>
                  </a:lnTo>
                  <a:lnTo>
                    <a:pt x="18420" y="5290"/>
                  </a:lnTo>
                  <a:lnTo>
                    <a:pt x="18150" y="5059"/>
                  </a:lnTo>
                  <a:lnTo>
                    <a:pt x="17918" y="4827"/>
                  </a:lnTo>
                  <a:lnTo>
                    <a:pt x="17686" y="4557"/>
                  </a:lnTo>
                  <a:lnTo>
                    <a:pt x="17493" y="4286"/>
                  </a:lnTo>
                  <a:lnTo>
                    <a:pt x="17339" y="3977"/>
                  </a:lnTo>
                  <a:lnTo>
                    <a:pt x="17030" y="3360"/>
                  </a:lnTo>
                  <a:lnTo>
                    <a:pt x="16798" y="2742"/>
                  </a:lnTo>
                  <a:lnTo>
                    <a:pt x="16605" y="2085"/>
                  </a:lnTo>
                  <a:lnTo>
                    <a:pt x="17416" y="1776"/>
                  </a:lnTo>
                  <a:lnTo>
                    <a:pt x="18265" y="1467"/>
                  </a:lnTo>
                  <a:lnTo>
                    <a:pt x="19115" y="1197"/>
                  </a:lnTo>
                  <a:lnTo>
                    <a:pt x="19965" y="965"/>
                  </a:lnTo>
                  <a:lnTo>
                    <a:pt x="20853" y="772"/>
                  </a:lnTo>
                  <a:lnTo>
                    <a:pt x="21702" y="579"/>
                  </a:lnTo>
                  <a:lnTo>
                    <a:pt x="22590" y="425"/>
                  </a:lnTo>
                  <a:lnTo>
                    <a:pt x="23478" y="270"/>
                  </a:lnTo>
                  <a:close/>
                  <a:moveTo>
                    <a:pt x="4866" y="7607"/>
                  </a:moveTo>
                  <a:lnTo>
                    <a:pt x="6256" y="7646"/>
                  </a:lnTo>
                  <a:lnTo>
                    <a:pt x="7608" y="7723"/>
                  </a:lnTo>
                  <a:lnTo>
                    <a:pt x="7222" y="8186"/>
                  </a:lnTo>
                  <a:lnTo>
                    <a:pt x="6835" y="8650"/>
                  </a:lnTo>
                  <a:lnTo>
                    <a:pt x="6488" y="9190"/>
                  </a:lnTo>
                  <a:lnTo>
                    <a:pt x="6140" y="9692"/>
                  </a:lnTo>
                  <a:lnTo>
                    <a:pt x="5909" y="10233"/>
                  </a:lnTo>
                  <a:lnTo>
                    <a:pt x="5870" y="10272"/>
                  </a:lnTo>
                  <a:lnTo>
                    <a:pt x="5214" y="10774"/>
                  </a:lnTo>
                  <a:lnTo>
                    <a:pt x="4557" y="11314"/>
                  </a:lnTo>
                  <a:lnTo>
                    <a:pt x="4326" y="11546"/>
                  </a:lnTo>
                  <a:lnTo>
                    <a:pt x="4094" y="11816"/>
                  </a:lnTo>
                  <a:lnTo>
                    <a:pt x="3824" y="12048"/>
                  </a:lnTo>
                  <a:lnTo>
                    <a:pt x="3708" y="12125"/>
                  </a:lnTo>
                  <a:lnTo>
                    <a:pt x="3553" y="12164"/>
                  </a:lnTo>
                  <a:lnTo>
                    <a:pt x="3399" y="12202"/>
                  </a:lnTo>
                  <a:lnTo>
                    <a:pt x="3206" y="12164"/>
                  </a:lnTo>
                  <a:lnTo>
                    <a:pt x="2742" y="12087"/>
                  </a:lnTo>
                  <a:lnTo>
                    <a:pt x="1970" y="11855"/>
                  </a:lnTo>
                  <a:lnTo>
                    <a:pt x="387" y="11507"/>
                  </a:lnTo>
                  <a:lnTo>
                    <a:pt x="1005" y="11083"/>
                  </a:lnTo>
                  <a:lnTo>
                    <a:pt x="1584" y="10658"/>
                  </a:lnTo>
                  <a:lnTo>
                    <a:pt x="2163" y="10156"/>
                  </a:lnTo>
                  <a:lnTo>
                    <a:pt x="2704" y="9654"/>
                  </a:lnTo>
                  <a:lnTo>
                    <a:pt x="3553" y="8804"/>
                  </a:lnTo>
                  <a:lnTo>
                    <a:pt x="4055" y="8186"/>
                  </a:lnTo>
                  <a:lnTo>
                    <a:pt x="4326" y="7916"/>
                  </a:lnTo>
                  <a:lnTo>
                    <a:pt x="4634" y="7684"/>
                  </a:lnTo>
                  <a:lnTo>
                    <a:pt x="4789" y="7684"/>
                  </a:lnTo>
                  <a:lnTo>
                    <a:pt x="4827" y="7646"/>
                  </a:lnTo>
                  <a:lnTo>
                    <a:pt x="4866" y="7607"/>
                  </a:lnTo>
                  <a:close/>
                  <a:moveTo>
                    <a:pt x="16296" y="2201"/>
                  </a:moveTo>
                  <a:lnTo>
                    <a:pt x="16489" y="2858"/>
                  </a:lnTo>
                  <a:lnTo>
                    <a:pt x="16721" y="3553"/>
                  </a:lnTo>
                  <a:lnTo>
                    <a:pt x="17030" y="4209"/>
                  </a:lnTo>
                  <a:lnTo>
                    <a:pt x="17223" y="4518"/>
                  </a:lnTo>
                  <a:lnTo>
                    <a:pt x="17455" y="4827"/>
                  </a:lnTo>
                  <a:lnTo>
                    <a:pt x="17648" y="5136"/>
                  </a:lnTo>
                  <a:lnTo>
                    <a:pt x="17879" y="5368"/>
                  </a:lnTo>
                  <a:lnTo>
                    <a:pt x="18150" y="5599"/>
                  </a:lnTo>
                  <a:lnTo>
                    <a:pt x="18420" y="5831"/>
                  </a:lnTo>
                  <a:lnTo>
                    <a:pt x="18729" y="5985"/>
                  </a:lnTo>
                  <a:lnTo>
                    <a:pt x="19038" y="6140"/>
                  </a:lnTo>
                  <a:lnTo>
                    <a:pt x="19385" y="6217"/>
                  </a:lnTo>
                  <a:lnTo>
                    <a:pt x="19771" y="6256"/>
                  </a:lnTo>
                  <a:lnTo>
                    <a:pt x="18922" y="7453"/>
                  </a:lnTo>
                  <a:lnTo>
                    <a:pt x="18034" y="8611"/>
                  </a:lnTo>
                  <a:lnTo>
                    <a:pt x="17223" y="9615"/>
                  </a:lnTo>
                  <a:lnTo>
                    <a:pt x="16373" y="10581"/>
                  </a:lnTo>
                  <a:lnTo>
                    <a:pt x="15524" y="11507"/>
                  </a:lnTo>
                  <a:lnTo>
                    <a:pt x="14597" y="12395"/>
                  </a:lnTo>
                  <a:lnTo>
                    <a:pt x="13670" y="13284"/>
                  </a:lnTo>
                  <a:lnTo>
                    <a:pt x="13168" y="13747"/>
                  </a:lnTo>
                  <a:lnTo>
                    <a:pt x="12628" y="14172"/>
                  </a:lnTo>
                  <a:lnTo>
                    <a:pt x="12126" y="14558"/>
                  </a:lnTo>
                  <a:lnTo>
                    <a:pt x="11546" y="14905"/>
                  </a:lnTo>
                  <a:lnTo>
                    <a:pt x="10967" y="15214"/>
                  </a:lnTo>
                  <a:lnTo>
                    <a:pt x="10388" y="15446"/>
                  </a:lnTo>
                  <a:lnTo>
                    <a:pt x="9809" y="15600"/>
                  </a:lnTo>
                  <a:lnTo>
                    <a:pt x="9191" y="15678"/>
                  </a:lnTo>
                  <a:lnTo>
                    <a:pt x="8612" y="15678"/>
                  </a:lnTo>
                  <a:lnTo>
                    <a:pt x="8341" y="15639"/>
                  </a:lnTo>
                  <a:lnTo>
                    <a:pt x="8033" y="15562"/>
                  </a:lnTo>
                  <a:lnTo>
                    <a:pt x="7762" y="15446"/>
                  </a:lnTo>
                  <a:lnTo>
                    <a:pt x="7531" y="15330"/>
                  </a:lnTo>
                  <a:lnTo>
                    <a:pt x="7260" y="15214"/>
                  </a:lnTo>
                  <a:lnTo>
                    <a:pt x="7029" y="15021"/>
                  </a:lnTo>
                  <a:lnTo>
                    <a:pt x="6835" y="14828"/>
                  </a:lnTo>
                  <a:lnTo>
                    <a:pt x="6642" y="14597"/>
                  </a:lnTo>
                  <a:lnTo>
                    <a:pt x="6449" y="14365"/>
                  </a:lnTo>
                  <a:lnTo>
                    <a:pt x="6295" y="14095"/>
                  </a:lnTo>
                  <a:lnTo>
                    <a:pt x="6063" y="13554"/>
                  </a:lnTo>
                  <a:lnTo>
                    <a:pt x="5909" y="13013"/>
                  </a:lnTo>
                  <a:lnTo>
                    <a:pt x="5870" y="12434"/>
                  </a:lnTo>
                  <a:lnTo>
                    <a:pt x="5870" y="11855"/>
                  </a:lnTo>
                  <a:lnTo>
                    <a:pt x="5986" y="11314"/>
                  </a:lnTo>
                  <a:lnTo>
                    <a:pt x="6140" y="10735"/>
                  </a:lnTo>
                  <a:lnTo>
                    <a:pt x="6333" y="10194"/>
                  </a:lnTo>
                  <a:lnTo>
                    <a:pt x="6604" y="9692"/>
                  </a:lnTo>
                  <a:lnTo>
                    <a:pt x="6913" y="9229"/>
                  </a:lnTo>
                  <a:lnTo>
                    <a:pt x="7222" y="8766"/>
                  </a:lnTo>
                  <a:lnTo>
                    <a:pt x="7569" y="8302"/>
                  </a:lnTo>
                  <a:lnTo>
                    <a:pt x="7955" y="7878"/>
                  </a:lnTo>
                  <a:lnTo>
                    <a:pt x="8766" y="7067"/>
                  </a:lnTo>
                  <a:lnTo>
                    <a:pt x="9616" y="6333"/>
                  </a:lnTo>
                  <a:lnTo>
                    <a:pt x="10542" y="5561"/>
                  </a:lnTo>
                  <a:lnTo>
                    <a:pt x="11508" y="4866"/>
                  </a:lnTo>
                  <a:lnTo>
                    <a:pt x="12473" y="4209"/>
                  </a:lnTo>
                  <a:lnTo>
                    <a:pt x="13516" y="3591"/>
                  </a:lnTo>
                  <a:lnTo>
                    <a:pt x="14211" y="3205"/>
                  </a:lnTo>
                  <a:lnTo>
                    <a:pt x="14906" y="2858"/>
                  </a:lnTo>
                  <a:lnTo>
                    <a:pt x="15601" y="2510"/>
                  </a:lnTo>
                  <a:lnTo>
                    <a:pt x="16296" y="2201"/>
                  </a:lnTo>
                  <a:close/>
                  <a:moveTo>
                    <a:pt x="5638" y="13361"/>
                  </a:moveTo>
                  <a:lnTo>
                    <a:pt x="5754" y="13747"/>
                  </a:lnTo>
                  <a:lnTo>
                    <a:pt x="5870" y="14133"/>
                  </a:lnTo>
                  <a:lnTo>
                    <a:pt x="6063" y="14519"/>
                  </a:lnTo>
                  <a:lnTo>
                    <a:pt x="6295" y="14828"/>
                  </a:lnTo>
                  <a:lnTo>
                    <a:pt x="6565" y="15137"/>
                  </a:lnTo>
                  <a:lnTo>
                    <a:pt x="6874" y="15407"/>
                  </a:lnTo>
                  <a:lnTo>
                    <a:pt x="7222" y="15639"/>
                  </a:lnTo>
                  <a:lnTo>
                    <a:pt x="7608" y="15832"/>
                  </a:lnTo>
                  <a:lnTo>
                    <a:pt x="7415" y="16141"/>
                  </a:lnTo>
                  <a:lnTo>
                    <a:pt x="7260" y="16489"/>
                  </a:lnTo>
                  <a:lnTo>
                    <a:pt x="6797" y="16296"/>
                  </a:lnTo>
                  <a:lnTo>
                    <a:pt x="6411" y="16025"/>
                  </a:lnTo>
                  <a:lnTo>
                    <a:pt x="6025" y="15716"/>
                  </a:lnTo>
                  <a:lnTo>
                    <a:pt x="5716" y="15369"/>
                  </a:lnTo>
                  <a:lnTo>
                    <a:pt x="5484" y="14983"/>
                  </a:lnTo>
                  <a:lnTo>
                    <a:pt x="5252" y="14558"/>
                  </a:lnTo>
                  <a:lnTo>
                    <a:pt x="5098" y="14133"/>
                  </a:lnTo>
                  <a:lnTo>
                    <a:pt x="5021" y="13631"/>
                  </a:lnTo>
                  <a:lnTo>
                    <a:pt x="4982" y="13593"/>
                  </a:lnTo>
                  <a:lnTo>
                    <a:pt x="5638" y="13361"/>
                  </a:lnTo>
                  <a:close/>
                  <a:moveTo>
                    <a:pt x="4827" y="13670"/>
                  </a:moveTo>
                  <a:lnTo>
                    <a:pt x="4866" y="14210"/>
                  </a:lnTo>
                  <a:lnTo>
                    <a:pt x="4982" y="14712"/>
                  </a:lnTo>
                  <a:lnTo>
                    <a:pt x="5214" y="15176"/>
                  </a:lnTo>
                  <a:lnTo>
                    <a:pt x="5484" y="15600"/>
                  </a:lnTo>
                  <a:lnTo>
                    <a:pt x="5831" y="15948"/>
                  </a:lnTo>
                  <a:lnTo>
                    <a:pt x="6218" y="16296"/>
                  </a:lnTo>
                  <a:lnTo>
                    <a:pt x="6642" y="16566"/>
                  </a:lnTo>
                  <a:lnTo>
                    <a:pt x="7106" y="16759"/>
                  </a:lnTo>
                  <a:lnTo>
                    <a:pt x="6951" y="17300"/>
                  </a:lnTo>
                  <a:lnTo>
                    <a:pt x="6411" y="17029"/>
                  </a:lnTo>
                  <a:lnTo>
                    <a:pt x="5909" y="16720"/>
                  </a:lnTo>
                  <a:lnTo>
                    <a:pt x="5484" y="16373"/>
                  </a:lnTo>
                  <a:lnTo>
                    <a:pt x="5098" y="15987"/>
                  </a:lnTo>
                  <a:lnTo>
                    <a:pt x="4789" y="15562"/>
                  </a:lnTo>
                  <a:lnTo>
                    <a:pt x="4480" y="15060"/>
                  </a:lnTo>
                  <a:lnTo>
                    <a:pt x="4248" y="14558"/>
                  </a:lnTo>
                  <a:lnTo>
                    <a:pt x="4055" y="13979"/>
                  </a:lnTo>
                  <a:lnTo>
                    <a:pt x="4248" y="13940"/>
                  </a:lnTo>
                  <a:lnTo>
                    <a:pt x="4441" y="13863"/>
                  </a:lnTo>
                  <a:lnTo>
                    <a:pt x="4827" y="13670"/>
                  </a:lnTo>
                  <a:close/>
                  <a:moveTo>
                    <a:pt x="4441" y="15871"/>
                  </a:moveTo>
                  <a:lnTo>
                    <a:pt x="4673" y="16180"/>
                  </a:lnTo>
                  <a:lnTo>
                    <a:pt x="4905" y="16450"/>
                  </a:lnTo>
                  <a:lnTo>
                    <a:pt x="5175" y="16682"/>
                  </a:lnTo>
                  <a:lnTo>
                    <a:pt x="5445" y="16913"/>
                  </a:lnTo>
                  <a:lnTo>
                    <a:pt x="5291" y="17029"/>
                  </a:lnTo>
                  <a:lnTo>
                    <a:pt x="5214" y="17222"/>
                  </a:lnTo>
                  <a:lnTo>
                    <a:pt x="5098" y="17068"/>
                  </a:lnTo>
                  <a:lnTo>
                    <a:pt x="5059" y="16991"/>
                  </a:lnTo>
                  <a:lnTo>
                    <a:pt x="4982" y="16952"/>
                  </a:lnTo>
                  <a:lnTo>
                    <a:pt x="4905" y="16952"/>
                  </a:lnTo>
                  <a:lnTo>
                    <a:pt x="4827" y="16991"/>
                  </a:lnTo>
                  <a:lnTo>
                    <a:pt x="4519" y="17415"/>
                  </a:lnTo>
                  <a:lnTo>
                    <a:pt x="4210" y="17840"/>
                  </a:lnTo>
                  <a:lnTo>
                    <a:pt x="3862" y="18226"/>
                  </a:lnTo>
                  <a:lnTo>
                    <a:pt x="3476" y="18574"/>
                  </a:lnTo>
                  <a:lnTo>
                    <a:pt x="3090" y="18921"/>
                  </a:lnTo>
                  <a:lnTo>
                    <a:pt x="2665" y="19230"/>
                  </a:lnTo>
                  <a:lnTo>
                    <a:pt x="2240" y="19501"/>
                  </a:lnTo>
                  <a:lnTo>
                    <a:pt x="1777" y="19771"/>
                  </a:lnTo>
                  <a:lnTo>
                    <a:pt x="1777" y="19771"/>
                  </a:lnTo>
                  <a:lnTo>
                    <a:pt x="1816" y="19346"/>
                  </a:lnTo>
                  <a:lnTo>
                    <a:pt x="1854" y="18921"/>
                  </a:lnTo>
                  <a:lnTo>
                    <a:pt x="2009" y="18535"/>
                  </a:lnTo>
                  <a:lnTo>
                    <a:pt x="2163" y="18188"/>
                  </a:lnTo>
                  <a:lnTo>
                    <a:pt x="2395" y="17840"/>
                  </a:lnTo>
                  <a:lnTo>
                    <a:pt x="2665" y="17531"/>
                  </a:lnTo>
                  <a:lnTo>
                    <a:pt x="2974" y="17222"/>
                  </a:lnTo>
                  <a:lnTo>
                    <a:pt x="3360" y="16913"/>
                  </a:lnTo>
                  <a:lnTo>
                    <a:pt x="3669" y="16720"/>
                  </a:lnTo>
                  <a:lnTo>
                    <a:pt x="3939" y="16489"/>
                  </a:lnTo>
                  <a:lnTo>
                    <a:pt x="4017" y="16334"/>
                  </a:lnTo>
                  <a:lnTo>
                    <a:pt x="4094" y="16218"/>
                  </a:lnTo>
                  <a:lnTo>
                    <a:pt x="4094" y="16064"/>
                  </a:lnTo>
                  <a:lnTo>
                    <a:pt x="4055" y="15871"/>
                  </a:lnTo>
                  <a:close/>
                  <a:moveTo>
                    <a:pt x="13439" y="13979"/>
                  </a:moveTo>
                  <a:lnTo>
                    <a:pt x="13400" y="14674"/>
                  </a:lnTo>
                  <a:lnTo>
                    <a:pt x="13400" y="15369"/>
                  </a:lnTo>
                  <a:lnTo>
                    <a:pt x="13477" y="16025"/>
                  </a:lnTo>
                  <a:lnTo>
                    <a:pt x="13632" y="16682"/>
                  </a:lnTo>
                  <a:lnTo>
                    <a:pt x="12396" y="17454"/>
                  </a:lnTo>
                  <a:lnTo>
                    <a:pt x="11160" y="18304"/>
                  </a:lnTo>
                  <a:lnTo>
                    <a:pt x="8805" y="20041"/>
                  </a:lnTo>
                  <a:lnTo>
                    <a:pt x="8766" y="19037"/>
                  </a:lnTo>
                  <a:lnTo>
                    <a:pt x="8689" y="18033"/>
                  </a:lnTo>
                  <a:lnTo>
                    <a:pt x="8650" y="17724"/>
                  </a:lnTo>
                  <a:lnTo>
                    <a:pt x="8689" y="17493"/>
                  </a:lnTo>
                  <a:lnTo>
                    <a:pt x="8728" y="17377"/>
                  </a:lnTo>
                  <a:lnTo>
                    <a:pt x="8805" y="17261"/>
                  </a:lnTo>
                  <a:lnTo>
                    <a:pt x="9037" y="17068"/>
                  </a:lnTo>
                  <a:lnTo>
                    <a:pt x="9654" y="16604"/>
                  </a:lnTo>
                  <a:lnTo>
                    <a:pt x="10195" y="16141"/>
                  </a:lnTo>
                  <a:lnTo>
                    <a:pt x="10234" y="16064"/>
                  </a:lnTo>
                  <a:lnTo>
                    <a:pt x="10272" y="16025"/>
                  </a:lnTo>
                  <a:lnTo>
                    <a:pt x="10234" y="15909"/>
                  </a:lnTo>
                  <a:lnTo>
                    <a:pt x="10774" y="15716"/>
                  </a:lnTo>
                  <a:lnTo>
                    <a:pt x="11276" y="15485"/>
                  </a:lnTo>
                  <a:lnTo>
                    <a:pt x="11740" y="15214"/>
                  </a:lnTo>
                  <a:lnTo>
                    <a:pt x="12203" y="14905"/>
                  </a:lnTo>
                  <a:lnTo>
                    <a:pt x="12821" y="14481"/>
                  </a:lnTo>
                  <a:lnTo>
                    <a:pt x="13439" y="13979"/>
                  </a:lnTo>
                  <a:close/>
                  <a:moveTo>
                    <a:pt x="3978" y="14944"/>
                  </a:moveTo>
                  <a:lnTo>
                    <a:pt x="4132" y="15330"/>
                  </a:lnTo>
                  <a:lnTo>
                    <a:pt x="4326" y="15678"/>
                  </a:lnTo>
                  <a:lnTo>
                    <a:pt x="3862" y="15678"/>
                  </a:lnTo>
                  <a:lnTo>
                    <a:pt x="3785" y="15716"/>
                  </a:lnTo>
                  <a:lnTo>
                    <a:pt x="3746" y="15755"/>
                  </a:lnTo>
                  <a:lnTo>
                    <a:pt x="3746" y="15832"/>
                  </a:lnTo>
                  <a:lnTo>
                    <a:pt x="3785" y="15871"/>
                  </a:lnTo>
                  <a:lnTo>
                    <a:pt x="3785" y="15948"/>
                  </a:lnTo>
                  <a:lnTo>
                    <a:pt x="3785" y="16064"/>
                  </a:lnTo>
                  <a:lnTo>
                    <a:pt x="3669" y="16257"/>
                  </a:lnTo>
                  <a:lnTo>
                    <a:pt x="3476" y="16489"/>
                  </a:lnTo>
                  <a:lnTo>
                    <a:pt x="3206" y="16720"/>
                  </a:lnTo>
                  <a:lnTo>
                    <a:pt x="2665" y="17145"/>
                  </a:lnTo>
                  <a:lnTo>
                    <a:pt x="2318" y="17415"/>
                  </a:lnTo>
                  <a:lnTo>
                    <a:pt x="2009" y="17802"/>
                  </a:lnTo>
                  <a:lnTo>
                    <a:pt x="1777" y="18188"/>
                  </a:lnTo>
                  <a:lnTo>
                    <a:pt x="1584" y="18651"/>
                  </a:lnTo>
                  <a:lnTo>
                    <a:pt x="1507" y="19114"/>
                  </a:lnTo>
                  <a:lnTo>
                    <a:pt x="1468" y="19346"/>
                  </a:lnTo>
                  <a:lnTo>
                    <a:pt x="1468" y="19578"/>
                  </a:lnTo>
                  <a:lnTo>
                    <a:pt x="1507" y="19848"/>
                  </a:lnTo>
                  <a:lnTo>
                    <a:pt x="1545" y="20080"/>
                  </a:lnTo>
                  <a:lnTo>
                    <a:pt x="1622" y="20118"/>
                  </a:lnTo>
                  <a:lnTo>
                    <a:pt x="1738" y="20118"/>
                  </a:lnTo>
                  <a:lnTo>
                    <a:pt x="1777" y="20041"/>
                  </a:lnTo>
                  <a:lnTo>
                    <a:pt x="2279" y="19809"/>
                  </a:lnTo>
                  <a:lnTo>
                    <a:pt x="2742" y="19578"/>
                  </a:lnTo>
                  <a:lnTo>
                    <a:pt x="3167" y="19269"/>
                  </a:lnTo>
                  <a:lnTo>
                    <a:pt x="3553" y="18960"/>
                  </a:lnTo>
                  <a:lnTo>
                    <a:pt x="3939" y="18612"/>
                  </a:lnTo>
                  <a:lnTo>
                    <a:pt x="4287" y="18226"/>
                  </a:lnTo>
                  <a:lnTo>
                    <a:pt x="4634" y="17802"/>
                  </a:lnTo>
                  <a:lnTo>
                    <a:pt x="4943" y="17377"/>
                  </a:lnTo>
                  <a:lnTo>
                    <a:pt x="5059" y="17531"/>
                  </a:lnTo>
                  <a:lnTo>
                    <a:pt x="5175" y="17647"/>
                  </a:lnTo>
                  <a:lnTo>
                    <a:pt x="5291" y="17647"/>
                  </a:lnTo>
                  <a:lnTo>
                    <a:pt x="5368" y="17608"/>
                  </a:lnTo>
                  <a:lnTo>
                    <a:pt x="5368" y="17531"/>
                  </a:lnTo>
                  <a:lnTo>
                    <a:pt x="5638" y="17068"/>
                  </a:lnTo>
                  <a:lnTo>
                    <a:pt x="6025" y="17300"/>
                  </a:lnTo>
                  <a:lnTo>
                    <a:pt x="5986" y="17802"/>
                  </a:lnTo>
                  <a:lnTo>
                    <a:pt x="5870" y="18304"/>
                  </a:lnTo>
                  <a:lnTo>
                    <a:pt x="5754" y="18806"/>
                  </a:lnTo>
                  <a:lnTo>
                    <a:pt x="5561" y="19308"/>
                  </a:lnTo>
                  <a:lnTo>
                    <a:pt x="5445" y="19076"/>
                  </a:lnTo>
                  <a:lnTo>
                    <a:pt x="5407" y="18844"/>
                  </a:lnTo>
                  <a:lnTo>
                    <a:pt x="5368" y="18574"/>
                  </a:lnTo>
                  <a:lnTo>
                    <a:pt x="5407" y="18304"/>
                  </a:lnTo>
                  <a:lnTo>
                    <a:pt x="5445" y="18226"/>
                  </a:lnTo>
                  <a:lnTo>
                    <a:pt x="5407" y="18188"/>
                  </a:lnTo>
                  <a:lnTo>
                    <a:pt x="5329" y="18110"/>
                  </a:lnTo>
                  <a:lnTo>
                    <a:pt x="5252" y="18072"/>
                  </a:lnTo>
                  <a:lnTo>
                    <a:pt x="5214" y="18110"/>
                  </a:lnTo>
                  <a:lnTo>
                    <a:pt x="5136" y="18110"/>
                  </a:lnTo>
                  <a:lnTo>
                    <a:pt x="5098" y="18188"/>
                  </a:lnTo>
                  <a:lnTo>
                    <a:pt x="4827" y="18767"/>
                  </a:lnTo>
                  <a:lnTo>
                    <a:pt x="4519" y="19308"/>
                  </a:lnTo>
                  <a:lnTo>
                    <a:pt x="4326" y="19539"/>
                  </a:lnTo>
                  <a:lnTo>
                    <a:pt x="4094" y="19771"/>
                  </a:lnTo>
                  <a:lnTo>
                    <a:pt x="3862" y="19964"/>
                  </a:lnTo>
                  <a:lnTo>
                    <a:pt x="3592" y="20196"/>
                  </a:lnTo>
                  <a:lnTo>
                    <a:pt x="3090" y="20505"/>
                  </a:lnTo>
                  <a:lnTo>
                    <a:pt x="2820" y="20659"/>
                  </a:lnTo>
                  <a:lnTo>
                    <a:pt x="2511" y="20775"/>
                  </a:lnTo>
                  <a:lnTo>
                    <a:pt x="2202" y="20891"/>
                  </a:lnTo>
                  <a:lnTo>
                    <a:pt x="1893" y="20968"/>
                  </a:lnTo>
                  <a:lnTo>
                    <a:pt x="1584" y="21007"/>
                  </a:lnTo>
                  <a:lnTo>
                    <a:pt x="1275" y="20968"/>
                  </a:lnTo>
                  <a:lnTo>
                    <a:pt x="1043" y="20929"/>
                  </a:lnTo>
                  <a:lnTo>
                    <a:pt x="889" y="20813"/>
                  </a:lnTo>
                  <a:lnTo>
                    <a:pt x="773" y="20698"/>
                  </a:lnTo>
                  <a:lnTo>
                    <a:pt x="734" y="20543"/>
                  </a:lnTo>
                  <a:lnTo>
                    <a:pt x="696" y="20350"/>
                  </a:lnTo>
                  <a:lnTo>
                    <a:pt x="696" y="20157"/>
                  </a:lnTo>
                  <a:lnTo>
                    <a:pt x="734" y="19732"/>
                  </a:lnTo>
                  <a:lnTo>
                    <a:pt x="812" y="19037"/>
                  </a:lnTo>
                  <a:lnTo>
                    <a:pt x="889" y="18690"/>
                  </a:lnTo>
                  <a:lnTo>
                    <a:pt x="1005" y="18342"/>
                  </a:lnTo>
                  <a:lnTo>
                    <a:pt x="1159" y="17956"/>
                  </a:lnTo>
                  <a:lnTo>
                    <a:pt x="1352" y="17608"/>
                  </a:lnTo>
                  <a:lnTo>
                    <a:pt x="1584" y="17261"/>
                  </a:lnTo>
                  <a:lnTo>
                    <a:pt x="1854" y="16952"/>
                  </a:lnTo>
                  <a:lnTo>
                    <a:pt x="2124" y="16682"/>
                  </a:lnTo>
                  <a:lnTo>
                    <a:pt x="2433" y="16411"/>
                  </a:lnTo>
                  <a:lnTo>
                    <a:pt x="2781" y="16180"/>
                  </a:lnTo>
                  <a:lnTo>
                    <a:pt x="3167" y="16025"/>
                  </a:lnTo>
                  <a:lnTo>
                    <a:pt x="3244" y="15948"/>
                  </a:lnTo>
                  <a:lnTo>
                    <a:pt x="3244" y="15871"/>
                  </a:lnTo>
                  <a:lnTo>
                    <a:pt x="3206" y="15794"/>
                  </a:lnTo>
                  <a:lnTo>
                    <a:pt x="3167" y="15716"/>
                  </a:lnTo>
                  <a:lnTo>
                    <a:pt x="2433" y="15369"/>
                  </a:lnTo>
                  <a:lnTo>
                    <a:pt x="2781" y="15176"/>
                  </a:lnTo>
                  <a:lnTo>
                    <a:pt x="3167" y="15021"/>
                  </a:lnTo>
                  <a:lnTo>
                    <a:pt x="3553" y="14983"/>
                  </a:lnTo>
                  <a:lnTo>
                    <a:pt x="3978" y="14944"/>
                  </a:lnTo>
                  <a:close/>
                  <a:moveTo>
                    <a:pt x="23478" y="0"/>
                  </a:moveTo>
                  <a:lnTo>
                    <a:pt x="22204" y="155"/>
                  </a:lnTo>
                  <a:lnTo>
                    <a:pt x="20891" y="386"/>
                  </a:lnTo>
                  <a:lnTo>
                    <a:pt x="19617" y="657"/>
                  </a:lnTo>
                  <a:lnTo>
                    <a:pt x="18381" y="1043"/>
                  </a:lnTo>
                  <a:lnTo>
                    <a:pt x="17146" y="1467"/>
                  </a:lnTo>
                  <a:lnTo>
                    <a:pt x="15949" y="1969"/>
                  </a:lnTo>
                  <a:lnTo>
                    <a:pt x="14752" y="2510"/>
                  </a:lnTo>
                  <a:lnTo>
                    <a:pt x="13593" y="3128"/>
                  </a:lnTo>
                  <a:lnTo>
                    <a:pt x="12473" y="3784"/>
                  </a:lnTo>
                  <a:lnTo>
                    <a:pt x="11353" y="4518"/>
                  </a:lnTo>
                  <a:lnTo>
                    <a:pt x="10311" y="5290"/>
                  </a:lnTo>
                  <a:lnTo>
                    <a:pt x="9307" y="6140"/>
                  </a:lnTo>
                  <a:lnTo>
                    <a:pt x="8535" y="6796"/>
                  </a:lnTo>
                  <a:lnTo>
                    <a:pt x="7801" y="7491"/>
                  </a:lnTo>
                  <a:lnTo>
                    <a:pt x="7029" y="7337"/>
                  </a:lnTo>
                  <a:lnTo>
                    <a:pt x="6218" y="7221"/>
                  </a:lnTo>
                  <a:lnTo>
                    <a:pt x="5407" y="7182"/>
                  </a:lnTo>
                  <a:lnTo>
                    <a:pt x="4557" y="7221"/>
                  </a:lnTo>
                  <a:lnTo>
                    <a:pt x="4519" y="7221"/>
                  </a:lnTo>
                  <a:lnTo>
                    <a:pt x="4441" y="7260"/>
                  </a:lnTo>
                  <a:lnTo>
                    <a:pt x="4403" y="7414"/>
                  </a:lnTo>
                  <a:lnTo>
                    <a:pt x="4171" y="7530"/>
                  </a:lnTo>
                  <a:lnTo>
                    <a:pt x="3939" y="7723"/>
                  </a:lnTo>
                  <a:lnTo>
                    <a:pt x="3708" y="7916"/>
                  </a:lnTo>
                  <a:lnTo>
                    <a:pt x="3515" y="8148"/>
                  </a:lnTo>
                  <a:lnTo>
                    <a:pt x="3128" y="8611"/>
                  </a:lnTo>
                  <a:lnTo>
                    <a:pt x="2742" y="9036"/>
                  </a:lnTo>
                  <a:lnTo>
                    <a:pt x="2124" y="9654"/>
                  </a:lnTo>
                  <a:lnTo>
                    <a:pt x="1468" y="10194"/>
                  </a:lnTo>
                  <a:lnTo>
                    <a:pt x="773" y="10774"/>
                  </a:lnTo>
                  <a:lnTo>
                    <a:pt x="78" y="11276"/>
                  </a:lnTo>
                  <a:lnTo>
                    <a:pt x="1" y="11353"/>
                  </a:lnTo>
                  <a:lnTo>
                    <a:pt x="1" y="11430"/>
                  </a:lnTo>
                  <a:lnTo>
                    <a:pt x="1" y="11507"/>
                  </a:lnTo>
                  <a:lnTo>
                    <a:pt x="39" y="11546"/>
                  </a:lnTo>
                  <a:lnTo>
                    <a:pt x="39" y="11623"/>
                  </a:lnTo>
                  <a:lnTo>
                    <a:pt x="39" y="11700"/>
                  </a:lnTo>
                  <a:lnTo>
                    <a:pt x="78" y="11739"/>
                  </a:lnTo>
                  <a:lnTo>
                    <a:pt x="116" y="11778"/>
                  </a:lnTo>
                  <a:lnTo>
                    <a:pt x="1005" y="12048"/>
                  </a:lnTo>
                  <a:lnTo>
                    <a:pt x="1893" y="12280"/>
                  </a:lnTo>
                  <a:lnTo>
                    <a:pt x="3669" y="12666"/>
                  </a:lnTo>
                  <a:lnTo>
                    <a:pt x="3785" y="12666"/>
                  </a:lnTo>
                  <a:lnTo>
                    <a:pt x="3862" y="12589"/>
                  </a:lnTo>
                  <a:lnTo>
                    <a:pt x="4750" y="11700"/>
                  </a:lnTo>
                  <a:lnTo>
                    <a:pt x="5716" y="10851"/>
                  </a:lnTo>
                  <a:lnTo>
                    <a:pt x="5600" y="11391"/>
                  </a:lnTo>
                  <a:lnTo>
                    <a:pt x="5523" y="11971"/>
                  </a:lnTo>
                  <a:lnTo>
                    <a:pt x="5523" y="12550"/>
                  </a:lnTo>
                  <a:lnTo>
                    <a:pt x="5600" y="13091"/>
                  </a:lnTo>
                  <a:lnTo>
                    <a:pt x="5136" y="13168"/>
                  </a:lnTo>
                  <a:lnTo>
                    <a:pt x="4712" y="13284"/>
                  </a:lnTo>
                  <a:lnTo>
                    <a:pt x="4248" y="13477"/>
                  </a:lnTo>
                  <a:lnTo>
                    <a:pt x="4017" y="13593"/>
                  </a:lnTo>
                  <a:lnTo>
                    <a:pt x="3862" y="13747"/>
                  </a:lnTo>
                  <a:lnTo>
                    <a:pt x="3824" y="13824"/>
                  </a:lnTo>
                  <a:lnTo>
                    <a:pt x="3862" y="13901"/>
                  </a:lnTo>
                  <a:lnTo>
                    <a:pt x="3824" y="13940"/>
                  </a:lnTo>
                  <a:lnTo>
                    <a:pt x="3785" y="14017"/>
                  </a:lnTo>
                  <a:lnTo>
                    <a:pt x="3824" y="14403"/>
                  </a:lnTo>
                  <a:lnTo>
                    <a:pt x="3901" y="14751"/>
                  </a:lnTo>
                  <a:lnTo>
                    <a:pt x="3669" y="14712"/>
                  </a:lnTo>
                  <a:lnTo>
                    <a:pt x="3399" y="14712"/>
                  </a:lnTo>
                  <a:lnTo>
                    <a:pt x="3167" y="14751"/>
                  </a:lnTo>
                  <a:lnTo>
                    <a:pt x="2935" y="14790"/>
                  </a:lnTo>
                  <a:lnTo>
                    <a:pt x="2665" y="14867"/>
                  </a:lnTo>
                  <a:lnTo>
                    <a:pt x="2433" y="14983"/>
                  </a:lnTo>
                  <a:lnTo>
                    <a:pt x="2240" y="15098"/>
                  </a:lnTo>
                  <a:lnTo>
                    <a:pt x="2009" y="15253"/>
                  </a:lnTo>
                  <a:lnTo>
                    <a:pt x="1931" y="15330"/>
                  </a:lnTo>
                  <a:lnTo>
                    <a:pt x="1931" y="15407"/>
                  </a:lnTo>
                  <a:lnTo>
                    <a:pt x="1970" y="15485"/>
                  </a:lnTo>
                  <a:lnTo>
                    <a:pt x="2047" y="15523"/>
                  </a:lnTo>
                  <a:lnTo>
                    <a:pt x="2704" y="15871"/>
                  </a:lnTo>
                  <a:lnTo>
                    <a:pt x="2356" y="16064"/>
                  </a:lnTo>
                  <a:lnTo>
                    <a:pt x="2047" y="16334"/>
                  </a:lnTo>
                  <a:lnTo>
                    <a:pt x="1738" y="16604"/>
                  </a:lnTo>
                  <a:lnTo>
                    <a:pt x="1468" y="16875"/>
                  </a:lnTo>
                  <a:lnTo>
                    <a:pt x="1198" y="17222"/>
                  </a:lnTo>
                  <a:lnTo>
                    <a:pt x="1005" y="17570"/>
                  </a:lnTo>
                  <a:lnTo>
                    <a:pt x="812" y="17956"/>
                  </a:lnTo>
                  <a:lnTo>
                    <a:pt x="657" y="18342"/>
                  </a:lnTo>
                  <a:lnTo>
                    <a:pt x="464" y="18960"/>
                  </a:lnTo>
                  <a:lnTo>
                    <a:pt x="387" y="19385"/>
                  </a:lnTo>
                  <a:lnTo>
                    <a:pt x="310" y="19809"/>
                  </a:lnTo>
                  <a:lnTo>
                    <a:pt x="271" y="20234"/>
                  </a:lnTo>
                  <a:lnTo>
                    <a:pt x="310" y="20659"/>
                  </a:lnTo>
                  <a:lnTo>
                    <a:pt x="348" y="20813"/>
                  </a:lnTo>
                  <a:lnTo>
                    <a:pt x="425" y="20968"/>
                  </a:lnTo>
                  <a:lnTo>
                    <a:pt x="503" y="21084"/>
                  </a:lnTo>
                  <a:lnTo>
                    <a:pt x="618" y="21200"/>
                  </a:lnTo>
                  <a:lnTo>
                    <a:pt x="773" y="21277"/>
                  </a:lnTo>
                  <a:lnTo>
                    <a:pt x="927" y="21315"/>
                  </a:lnTo>
                  <a:lnTo>
                    <a:pt x="1275" y="21393"/>
                  </a:lnTo>
                  <a:lnTo>
                    <a:pt x="1661" y="21354"/>
                  </a:lnTo>
                  <a:lnTo>
                    <a:pt x="2047" y="21277"/>
                  </a:lnTo>
                  <a:lnTo>
                    <a:pt x="2433" y="21161"/>
                  </a:lnTo>
                  <a:lnTo>
                    <a:pt x="2820" y="21007"/>
                  </a:lnTo>
                  <a:lnTo>
                    <a:pt x="3437" y="20698"/>
                  </a:lnTo>
                  <a:lnTo>
                    <a:pt x="3901" y="20389"/>
                  </a:lnTo>
                  <a:lnTo>
                    <a:pt x="4364" y="20003"/>
                  </a:lnTo>
                  <a:lnTo>
                    <a:pt x="4750" y="19539"/>
                  </a:lnTo>
                  <a:lnTo>
                    <a:pt x="5098" y="19037"/>
                  </a:lnTo>
                  <a:lnTo>
                    <a:pt x="5136" y="19230"/>
                  </a:lnTo>
                  <a:lnTo>
                    <a:pt x="5214" y="19423"/>
                  </a:lnTo>
                  <a:lnTo>
                    <a:pt x="5329" y="19578"/>
                  </a:lnTo>
                  <a:lnTo>
                    <a:pt x="5484" y="19771"/>
                  </a:lnTo>
                  <a:lnTo>
                    <a:pt x="5561" y="19809"/>
                  </a:lnTo>
                  <a:lnTo>
                    <a:pt x="5638" y="19809"/>
                  </a:lnTo>
                  <a:lnTo>
                    <a:pt x="5716" y="19771"/>
                  </a:lnTo>
                  <a:lnTo>
                    <a:pt x="5793" y="19694"/>
                  </a:lnTo>
                  <a:lnTo>
                    <a:pt x="5986" y="19153"/>
                  </a:lnTo>
                  <a:lnTo>
                    <a:pt x="6179" y="18612"/>
                  </a:lnTo>
                  <a:lnTo>
                    <a:pt x="6295" y="18033"/>
                  </a:lnTo>
                  <a:lnTo>
                    <a:pt x="6372" y="17454"/>
                  </a:lnTo>
                  <a:lnTo>
                    <a:pt x="6913" y="17608"/>
                  </a:lnTo>
                  <a:lnTo>
                    <a:pt x="7183" y="17608"/>
                  </a:lnTo>
                  <a:lnTo>
                    <a:pt x="7183" y="17531"/>
                  </a:lnTo>
                  <a:lnTo>
                    <a:pt x="7531" y="16720"/>
                  </a:lnTo>
                  <a:lnTo>
                    <a:pt x="7724" y="16334"/>
                  </a:lnTo>
                  <a:lnTo>
                    <a:pt x="7955" y="15948"/>
                  </a:lnTo>
                  <a:lnTo>
                    <a:pt x="8110" y="15987"/>
                  </a:lnTo>
                  <a:lnTo>
                    <a:pt x="8535" y="16064"/>
                  </a:lnTo>
                  <a:lnTo>
                    <a:pt x="8921" y="16102"/>
                  </a:lnTo>
                  <a:lnTo>
                    <a:pt x="9307" y="16064"/>
                  </a:lnTo>
                  <a:lnTo>
                    <a:pt x="9693" y="16025"/>
                  </a:lnTo>
                  <a:lnTo>
                    <a:pt x="9693" y="16025"/>
                  </a:lnTo>
                  <a:lnTo>
                    <a:pt x="8998" y="16604"/>
                  </a:lnTo>
                  <a:lnTo>
                    <a:pt x="8226" y="17106"/>
                  </a:lnTo>
                  <a:lnTo>
                    <a:pt x="8148" y="17222"/>
                  </a:lnTo>
                  <a:lnTo>
                    <a:pt x="8148" y="17300"/>
                  </a:lnTo>
                  <a:lnTo>
                    <a:pt x="8264" y="18110"/>
                  </a:lnTo>
                  <a:lnTo>
                    <a:pt x="8341" y="18883"/>
                  </a:lnTo>
                  <a:lnTo>
                    <a:pt x="8380" y="19655"/>
                  </a:lnTo>
                  <a:lnTo>
                    <a:pt x="8380" y="20427"/>
                  </a:lnTo>
                  <a:lnTo>
                    <a:pt x="8419" y="20543"/>
                  </a:lnTo>
                  <a:lnTo>
                    <a:pt x="8496" y="20620"/>
                  </a:lnTo>
                  <a:lnTo>
                    <a:pt x="8612" y="20659"/>
                  </a:lnTo>
                  <a:lnTo>
                    <a:pt x="8728" y="20620"/>
                  </a:lnTo>
                  <a:lnTo>
                    <a:pt x="11392" y="18806"/>
                  </a:lnTo>
                  <a:lnTo>
                    <a:pt x="12705" y="17840"/>
                  </a:lnTo>
                  <a:lnTo>
                    <a:pt x="13323" y="17338"/>
                  </a:lnTo>
                  <a:lnTo>
                    <a:pt x="13941" y="16836"/>
                  </a:lnTo>
                  <a:lnTo>
                    <a:pt x="13979" y="16759"/>
                  </a:lnTo>
                  <a:lnTo>
                    <a:pt x="13979" y="16682"/>
                  </a:lnTo>
                  <a:lnTo>
                    <a:pt x="13979" y="16643"/>
                  </a:lnTo>
                  <a:lnTo>
                    <a:pt x="13941" y="16257"/>
                  </a:lnTo>
                  <a:lnTo>
                    <a:pt x="13902" y="15871"/>
                  </a:lnTo>
                  <a:lnTo>
                    <a:pt x="13825" y="15098"/>
                  </a:lnTo>
                  <a:lnTo>
                    <a:pt x="13748" y="13747"/>
                  </a:lnTo>
                  <a:lnTo>
                    <a:pt x="14443" y="13129"/>
                  </a:lnTo>
                  <a:lnTo>
                    <a:pt x="15099" y="12473"/>
                  </a:lnTo>
                  <a:lnTo>
                    <a:pt x="15756" y="11816"/>
                  </a:lnTo>
                  <a:lnTo>
                    <a:pt x="16373" y="11121"/>
                  </a:lnTo>
                  <a:lnTo>
                    <a:pt x="17455" y="9924"/>
                  </a:lnTo>
                  <a:lnTo>
                    <a:pt x="18459" y="8650"/>
                  </a:lnTo>
                  <a:lnTo>
                    <a:pt x="19424" y="7376"/>
                  </a:lnTo>
                  <a:lnTo>
                    <a:pt x="20351" y="6024"/>
                  </a:lnTo>
                  <a:lnTo>
                    <a:pt x="21239" y="4673"/>
                  </a:lnTo>
                  <a:lnTo>
                    <a:pt x="22088" y="3321"/>
                  </a:lnTo>
                  <a:lnTo>
                    <a:pt x="22938" y="1931"/>
                  </a:lnTo>
                  <a:lnTo>
                    <a:pt x="23749" y="502"/>
                  </a:lnTo>
                  <a:lnTo>
                    <a:pt x="23749" y="425"/>
                  </a:lnTo>
                  <a:lnTo>
                    <a:pt x="23749" y="348"/>
                  </a:lnTo>
                  <a:lnTo>
                    <a:pt x="23749" y="270"/>
                  </a:lnTo>
                  <a:lnTo>
                    <a:pt x="23787" y="155"/>
                  </a:lnTo>
                  <a:lnTo>
                    <a:pt x="23787" y="77"/>
                  </a:lnTo>
                  <a:lnTo>
                    <a:pt x="23749" y="39"/>
                  </a:lnTo>
                  <a:lnTo>
                    <a:pt x="23672" y="0"/>
                  </a:lnTo>
                  <a:lnTo>
                    <a:pt x="23633" y="39"/>
                  </a:lnTo>
                  <a:lnTo>
                    <a:pt x="23633" y="77"/>
                  </a:lnTo>
                  <a:lnTo>
                    <a:pt x="235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19"/>
            <p:cNvSpPr/>
            <p:nvPr/>
          </p:nvSpPr>
          <p:spPr>
            <a:xfrm>
              <a:off x="5635500" y="4343650"/>
              <a:ext cx="54100" cy="45400"/>
            </a:xfrm>
            <a:custGeom>
              <a:avLst/>
              <a:gdLst/>
              <a:ahLst/>
              <a:cxnLst/>
              <a:rect l="l" t="t" r="r" b="b"/>
              <a:pathLst>
                <a:path w="2164" h="1816" extrusionOk="0">
                  <a:moveTo>
                    <a:pt x="1314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5"/>
                  </a:lnTo>
                  <a:lnTo>
                    <a:pt x="1777" y="889"/>
                  </a:lnTo>
                  <a:lnTo>
                    <a:pt x="1777" y="928"/>
                  </a:lnTo>
                  <a:lnTo>
                    <a:pt x="1738" y="1005"/>
                  </a:lnTo>
                  <a:lnTo>
                    <a:pt x="1661" y="1044"/>
                  </a:lnTo>
                  <a:lnTo>
                    <a:pt x="1584" y="1082"/>
                  </a:lnTo>
                  <a:lnTo>
                    <a:pt x="1275" y="1121"/>
                  </a:lnTo>
                  <a:lnTo>
                    <a:pt x="927" y="1121"/>
                  </a:lnTo>
                  <a:lnTo>
                    <a:pt x="619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1"/>
                  </a:lnTo>
                  <a:lnTo>
                    <a:pt x="348" y="1005"/>
                  </a:lnTo>
                  <a:lnTo>
                    <a:pt x="387" y="850"/>
                  </a:lnTo>
                  <a:lnTo>
                    <a:pt x="464" y="735"/>
                  </a:lnTo>
                  <a:lnTo>
                    <a:pt x="580" y="619"/>
                  </a:lnTo>
                  <a:lnTo>
                    <a:pt x="657" y="503"/>
                  </a:lnTo>
                  <a:lnTo>
                    <a:pt x="812" y="426"/>
                  </a:lnTo>
                  <a:lnTo>
                    <a:pt x="966" y="387"/>
                  </a:lnTo>
                  <a:close/>
                  <a:moveTo>
                    <a:pt x="1005" y="1"/>
                  </a:moveTo>
                  <a:lnTo>
                    <a:pt x="812" y="40"/>
                  </a:lnTo>
                  <a:lnTo>
                    <a:pt x="619" y="117"/>
                  </a:lnTo>
                  <a:lnTo>
                    <a:pt x="425" y="233"/>
                  </a:lnTo>
                  <a:lnTo>
                    <a:pt x="271" y="348"/>
                  </a:lnTo>
                  <a:lnTo>
                    <a:pt x="155" y="503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30"/>
                  </a:lnTo>
                  <a:lnTo>
                    <a:pt x="117" y="1623"/>
                  </a:lnTo>
                  <a:lnTo>
                    <a:pt x="155" y="1739"/>
                  </a:lnTo>
                  <a:lnTo>
                    <a:pt x="232" y="1777"/>
                  </a:lnTo>
                  <a:lnTo>
                    <a:pt x="348" y="1816"/>
                  </a:lnTo>
                  <a:lnTo>
                    <a:pt x="425" y="1739"/>
                  </a:lnTo>
                  <a:lnTo>
                    <a:pt x="580" y="1623"/>
                  </a:lnTo>
                  <a:lnTo>
                    <a:pt x="696" y="1546"/>
                  </a:lnTo>
                  <a:lnTo>
                    <a:pt x="889" y="1507"/>
                  </a:lnTo>
                  <a:lnTo>
                    <a:pt x="1429" y="1507"/>
                  </a:lnTo>
                  <a:lnTo>
                    <a:pt x="1584" y="1468"/>
                  </a:lnTo>
                  <a:lnTo>
                    <a:pt x="1777" y="1430"/>
                  </a:lnTo>
                  <a:lnTo>
                    <a:pt x="1931" y="1352"/>
                  </a:lnTo>
                  <a:lnTo>
                    <a:pt x="2047" y="1237"/>
                  </a:lnTo>
                  <a:lnTo>
                    <a:pt x="2125" y="1121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9"/>
                  </a:lnTo>
                  <a:lnTo>
                    <a:pt x="2086" y="464"/>
                  </a:lnTo>
                  <a:lnTo>
                    <a:pt x="1970" y="310"/>
                  </a:lnTo>
                  <a:lnTo>
                    <a:pt x="1816" y="194"/>
                  </a:lnTo>
                  <a:lnTo>
                    <a:pt x="1623" y="78"/>
                  </a:lnTo>
                  <a:lnTo>
                    <a:pt x="142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19"/>
            <p:cNvSpPr/>
            <p:nvPr/>
          </p:nvSpPr>
          <p:spPr>
            <a:xfrm>
              <a:off x="4572625" y="43774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2"/>
                  </a:lnTo>
                  <a:lnTo>
                    <a:pt x="23479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5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2"/>
                  </a:lnTo>
                  <a:lnTo>
                    <a:pt x="23865" y="3514"/>
                  </a:lnTo>
                  <a:lnTo>
                    <a:pt x="23788" y="3399"/>
                  </a:lnTo>
                  <a:lnTo>
                    <a:pt x="23749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1"/>
                  </a:lnTo>
                  <a:lnTo>
                    <a:pt x="16567" y="5407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8"/>
                  </a:lnTo>
                  <a:lnTo>
                    <a:pt x="15949" y="5020"/>
                  </a:lnTo>
                  <a:lnTo>
                    <a:pt x="16065" y="4982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8" y="4982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7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2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600"/>
                  </a:lnTo>
                  <a:lnTo>
                    <a:pt x="14250" y="5445"/>
                  </a:lnTo>
                  <a:lnTo>
                    <a:pt x="14365" y="5368"/>
                  </a:lnTo>
                  <a:lnTo>
                    <a:pt x="14443" y="5329"/>
                  </a:lnTo>
                  <a:close/>
                  <a:moveTo>
                    <a:pt x="18999" y="5484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0" y="5677"/>
                  </a:lnTo>
                  <a:lnTo>
                    <a:pt x="18845" y="5522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1" y="6102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8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891" y="6951"/>
                  </a:lnTo>
                  <a:lnTo>
                    <a:pt x="20467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9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2" y="5986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2" y="6295"/>
                  </a:lnTo>
                  <a:lnTo>
                    <a:pt x="23749" y="6565"/>
                  </a:lnTo>
                  <a:lnTo>
                    <a:pt x="23517" y="6797"/>
                  </a:lnTo>
                  <a:lnTo>
                    <a:pt x="23247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131" y="6102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8" y="6797"/>
                  </a:lnTo>
                  <a:lnTo>
                    <a:pt x="12628" y="6681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2"/>
                  </a:lnTo>
                  <a:close/>
                  <a:moveTo>
                    <a:pt x="22166" y="6565"/>
                  </a:moveTo>
                  <a:lnTo>
                    <a:pt x="22282" y="6604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6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3" y="7106"/>
                  </a:lnTo>
                  <a:lnTo>
                    <a:pt x="21471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50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6" y="7994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40" y="7723"/>
                  </a:lnTo>
                  <a:lnTo>
                    <a:pt x="11817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2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8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5" y="9770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3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3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6" y="11739"/>
                  </a:lnTo>
                  <a:lnTo>
                    <a:pt x="10658" y="11701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6" y="10697"/>
                  </a:lnTo>
                  <a:lnTo>
                    <a:pt x="10929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4" y="11778"/>
                  </a:lnTo>
                  <a:lnTo>
                    <a:pt x="6372" y="12010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9" y="11508"/>
                  </a:lnTo>
                  <a:lnTo>
                    <a:pt x="5754" y="11469"/>
                  </a:lnTo>
                  <a:close/>
                  <a:moveTo>
                    <a:pt x="10543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3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40" y="13207"/>
                  </a:lnTo>
                  <a:lnTo>
                    <a:pt x="7338" y="13014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4" y="12627"/>
                  </a:moveTo>
                  <a:lnTo>
                    <a:pt x="8959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8" y="13207"/>
                  </a:lnTo>
                  <a:lnTo>
                    <a:pt x="9037" y="13284"/>
                  </a:lnTo>
                  <a:lnTo>
                    <a:pt x="8805" y="13323"/>
                  </a:lnTo>
                  <a:lnTo>
                    <a:pt x="8573" y="13323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42" y="13014"/>
                  </a:lnTo>
                  <a:lnTo>
                    <a:pt x="8419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7" y="0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1" y="2279"/>
                  </a:lnTo>
                  <a:lnTo>
                    <a:pt x="23054" y="2395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63" y="3283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1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80"/>
                  </a:lnTo>
                  <a:lnTo>
                    <a:pt x="23479" y="4750"/>
                  </a:lnTo>
                  <a:lnTo>
                    <a:pt x="23440" y="4905"/>
                  </a:lnTo>
                  <a:lnTo>
                    <a:pt x="23440" y="5020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5" y="6295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5"/>
                  </a:lnTo>
                  <a:lnTo>
                    <a:pt x="21509" y="6411"/>
                  </a:lnTo>
                  <a:lnTo>
                    <a:pt x="21355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9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4"/>
                  </a:lnTo>
                  <a:lnTo>
                    <a:pt x="19463" y="5329"/>
                  </a:lnTo>
                  <a:lnTo>
                    <a:pt x="19385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1"/>
                  </a:lnTo>
                  <a:lnTo>
                    <a:pt x="18497" y="5407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3" y="4673"/>
                  </a:lnTo>
                  <a:lnTo>
                    <a:pt x="17957" y="4596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5" y="5098"/>
                  </a:lnTo>
                  <a:lnTo>
                    <a:pt x="16760" y="4943"/>
                  </a:lnTo>
                  <a:lnTo>
                    <a:pt x="16605" y="4789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636" y="4943"/>
                  </a:lnTo>
                  <a:lnTo>
                    <a:pt x="14443" y="4982"/>
                  </a:lnTo>
                  <a:lnTo>
                    <a:pt x="14288" y="5020"/>
                  </a:lnTo>
                  <a:lnTo>
                    <a:pt x="14134" y="5098"/>
                  </a:lnTo>
                  <a:lnTo>
                    <a:pt x="14057" y="5175"/>
                  </a:lnTo>
                  <a:lnTo>
                    <a:pt x="13941" y="5291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90"/>
                  </a:lnTo>
                  <a:lnTo>
                    <a:pt x="12164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508" y="7415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4"/>
                  </a:lnTo>
                  <a:lnTo>
                    <a:pt x="11315" y="8148"/>
                  </a:lnTo>
                  <a:lnTo>
                    <a:pt x="11354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1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6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10"/>
                  </a:lnTo>
                  <a:lnTo>
                    <a:pt x="9423" y="12087"/>
                  </a:lnTo>
                  <a:lnTo>
                    <a:pt x="9384" y="12203"/>
                  </a:lnTo>
                  <a:lnTo>
                    <a:pt x="9346" y="12319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9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9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3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5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5" y="10735"/>
                  </a:lnTo>
                  <a:lnTo>
                    <a:pt x="5330" y="10504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3" y="10311"/>
                  </a:lnTo>
                  <a:lnTo>
                    <a:pt x="4828" y="10311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61"/>
                  </a:lnTo>
                  <a:lnTo>
                    <a:pt x="3746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6"/>
                  </a:lnTo>
                  <a:lnTo>
                    <a:pt x="3013" y="9770"/>
                  </a:lnTo>
                  <a:lnTo>
                    <a:pt x="2974" y="9616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700" y="9191"/>
                  </a:lnTo>
                  <a:lnTo>
                    <a:pt x="1545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1"/>
                  </a:lnTo>
                  <a:lnTo>
                    <a:pt x="812" y="12936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53" y="11932"/>
                  </a:lnTo>
                  <a:lnTo>
                    <a:pt x="3515" y="11817"/>
                  </a:lnTo>
                  <a:lnTo>
                    <a:pt x="3437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3"/>
                  </a:lnTo>
                  <a:lnTo>
                    <a:pt x="619" y="12048"/>
                  </a:lnTo>
                  <a:lnTo>
                    <a:pt x="541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1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30" y="10388"/>
                  </a:lnTo>
                  <a:lnTo>
                    <a:pt x="1738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1" y="13786"/>
                  </a:lnTo>
                  <a:lnTo>
                    <a:pt x="9346" y="13709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9" y="12473"/>
                  </a:lnTo>
                  <a:lnTo>
                    <a:pt x="11122" y="12126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114"/>
                  </a:lnTo>
                  <a:lnTo>
                    <a:pt x="12358" y="8612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84" y="7299"/>
                  </a:lnTo>
                  <a:lnTo>
                    <a:pt x="13632" y="6990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3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0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9"/>
                  </a:lnTo>
                  <a:lnTo>
                    <a:pt x="24058" y="6990"/>
                  </a:lnTo>
                  <a:lnTo>
                    <a:pt x="24367" y="6642"/>
                  </a:lnTo>
                  <a:lnTo>
                    <a:pt x="24598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84"/>
                  </a:lnTo>
                  <a:lnTo>
                    <a:pt x="24058" y="1198"/>
                  </a:lnTo>
                  <a:lnTo>
                    <a:pt x="23788" y="811"/>
                  </a:lnTo>
                  <a:lnTo>
                    <a:pt x="23942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70" y="78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19"/>
            <p:cNvSpPr/>
            <p:nvPr/>
          </p:nvSpPr>
          <p:spPr>
            <a:xfrm>
              <a:off x="5082350" y="43871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9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3" y="2433"/>
                  </a:lnTo>
                  <a:lnTo>
                    <a:pt x="5368" y="2819"/>
                  </a:lnTo>
                  <a:lnTo>
                    <a:pt x="5484" y="3206"/>
                  </a:lnTo>
                  <a:lnTo>
                    <a:pt x="5522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2" y="5214"/>
                  </a:lnTo>
                  <a:lnTo>
                    <a:pt x="5445" y="5600"/>
                  </a:lnTo>
                  <a:lnTo>
                    <a:pt x="5329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09" y="8032"/>
                  </a:lnTo>
                  <a:lnTo>
                    <a:pt x="3939" y="8380"/>
                  </a:lnTo>
                  <a:lnTo>
                    <a:pt x="3630" y="8728"/>
                  </a:lnTo>
                  <a:lnTo>
                    <a:pt x="3283" y="9036"/>
                  </a:lnTo>
                  <a:lnTo>
                    <a:pt x="2935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8" y="10040"/>
                  </a:lnTo>
                  <a:lnTo>
                    <a:pt x="1313" y="10234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0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4"/>
                  </a:lnTo>
                  <a:lnTo>
                    <a:pt x="4827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8" y="5793"/>
                  </a:lnTo>
                  <a:lnTo>
                    <a:pt x="6024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4"/>
                  </a:lnTo>
                  <a:lnTo>
                    <a:pt x="4904" y="1005"/>
                  </a:lnTo>
                  <a:lnTo>
                    <a:pt x="4596" y="696"/>
                  </a:lnTo>
                  <a:lnTo>
                    <a:pt x="4287" y="425"/>
                  </a:lnTo>
                  <a:lnTo>
                    <a:pt x="3939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19"/>
            <p:cNvSpPr/>
            <p:nvPr/>
          </p:nvSpPr>
          <p:spPr>
            <a:xfrm>
              <a:off x="5492625" y="44122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1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1"/>
                  </a:lnTo>
                  <a:lnTo>
                    <a:pt x="3862" y="503"/>
                  </a:lnTo>
                  <a:lnTo>
                    <a:pt x="3322" y="773"/>
                  </a:lnTo>
                  <a:lnTo>
                    <a:pt x="2781" y="1082"/>
                  </a:lnTo>
                  <a:lnTo>
                    <a:pt x="2279" y="1429"/>
                  </a:lnTo>
                  <a:lnTo>
                    <a:pt x="1816" y="1854"/>
                  </a:lnTo>
                  <a:lnTo>
                    <a:pt x="1429" y="2279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7" y="4789"/>
                  </a:lnTo>
                  <a:lnTo>
                    <a:pt x="1" y="5368"/>
                  </a:lnTo>
                  <a:lnTo>
                    <a:pt x="348" y="5407"/>
                  </a:lnTo>
                  <a:lnTo>
                    <a:pt x="464" y="4982"/>
                  </a:lnTo>
                  <a:lnTo>
                    <a:pt x="580" y="4596"/>
                  </a:lnTo>
                  <a:lnTo>
                    <a:pt x="812" y="3978"/>
                  </a:lnTo>
                  <a:lnTo>
                    <a:pt x="1121" y="3399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7"/>
                  </a:lnTo>
                  <a:lnTo>
                    <a:pt x="3399" y="1159"/>
                  </a:lnTo>
                  <a:lnTo>
                    <a:pt x="3978" y="889"/>
                  </a:lnTo>
                  <a:lnTo>
                    <a:pt x="4635" y="657"/>
                  </a:lnTo>
                  <a:lnTo>
                    <a:pt x="5252" y="464"/>
                  </a:lnTo>
                  <a:lnTo>
                    <a:pt x="5909" y="387"/>
                  </a:lnTo>
                  <a:lnTo>
                    <a:pt x="6565" y="387"/>
                  </a:lnTo>
                  <a:lnTo>
                    <a:pt x="7222" y="464"/>
                  </a:lnTo>
                  <a:lnTo>
                    <a:pt x="7878" y="580"/>
                  </a:lnTo>
                  <a:lnTo>
                    <a:pt x="8496" y="812"/>
                  </a:lnTo>
                  <a:lnTo>
                    <a:pt x="9114" y="1082"/>
                  </a:lnTo>
                  <a:lnTo>
                    <a:pt x="9423" y="1275"/>
                  </a:lnTo>
                  <a:lnTo>
                    <a:pt x="9732" y="1507"/>
                  </a:lnTo>
                  <a:lnTo>
                    <a:pt x="10041" y="1700"/>
                  </a:lnTo>
                  <a:lnTo>
                    <a:pt x="10311" y="1931"/>
                  </a:lnTo>
                  <a:lnTo>
                    <a:pt x="10774" y="2472"/>
                  </a:lnTo>
                  <a:lnTo>
                    <a:pt x="11199" y="3013"/>
                  </a:lnTo>
                  <a:lnTo>
                    <a:pt x="11547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8"/>
                  </a:lnTo>
                  <a:lnTo>
                    <a:pt x="12859" y="6797"/>
                  </a:lnTo>
                  <a:lnTo>
                    <a:pt x="13130" y="7376"/>
                  </a:lnTo>
                  <a:lnTo>
                    <a:pt x="13439" y="7955"/>
                  </a:lnTo>
                  <a:lnTo>
                    <a:pt x="13825" y="8496"/>
                  </a:lnTo>
                  <a:lnTo>
                    <a:pt x="14250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500"/>
                  </a:lnTo>
                  <a:lnTo>
                    <a:pt x="15292" y="9654"/>
                  </a:lnTo>
                  <a:lnTo>
                    <a:pt x="15756" y="9809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9"/>
                  </a:lnTo>
                  <a:lnTo>
                    <a:pt x="17609" y="9616"/>
                  </a:lnTo>
                  <a:lnTo>
                    <a:pt x="17841" y="9500"/>
                  </a:lnTo>
                  <a:lnTo>
                    <a:pt x="18034" y="9384"/>
                  </a:lnTo>
                  <a:lnTo>
                    <a:pt x="18188" y="9230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2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80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6" y="8419"/>
                  </a:lnTo>
                  <a:lnTo>
                    <a:pt x="18072" y="8728"/>
                  </a:lnTo>
                  <a:lnTo>
                    <a:pt x="17802" y="8998"/>
                  </a:lnTo>
                  <a:lnTo>
                    <a:pt x="17493" y="9191"/>
                  </a:lnTo>
                  <a:lnTo>
                    <a:pt x="17184" y="9345"/>
                  </a:lnTo>
                  <a:lnTo>
                    <a:pt x="16837" y="9423"/>
                  </a:lnTo>
                  <a:lnTo>
                    <a:pt x="16451" y="9461"/>
                  </a:lnTo>
                  <a:lnTo>
                    <a:pt x="16103" y="9423"/>
                  </a:lnTo>
                  <a:lnTo>
                    <a:pt x="15717" y="9345"/>
                  </a:lnTo>
                  <a:lnTo>
                    <a:pt x="15369" y="9191"/>
                  </a:lnTo>
                  <a:lnTo>
                    <a:pt x="15022" y="8998"/>
                  </a:lnTo>
                  <a:lnTo>
                    <a:pt x="14713" y="8766"/>
                  </a:lnTo>
                  <a:lnTo>
                    <a:pt x="14404" y="8496"/>
                  </a:lnTo>
                  <a:lnTo>
                    <a:pt x="14172" y="8187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5" y="7183"/>
                  </a:lnTo>
                  <a:lnTo>
                    <a:pt x="13246" y="6526"/>
                  </a:lnTo>
                  <a:lnTo>
                    <a:pt x="12975" y="5831"/>
                  </a:lnTo>
                  <a:lnTo>
                    <a:pt x="12473" y="4480"/>
                  </a:lnTo>
                  <a:lnTo>
                    <a:pt x="12164" y="3823"/>
                  </a:lnTo>
                  <a:lnTo>
                    <a:pt x="11855" y="3206"/>
                  </a:lnTo>
                  <a:lnTo>
                    <a:pt x="11469" y="2588"/>
                  </a:lnTo>
                  <a:lnTo>
                    <a:pt x="11238" y="2279"/>
                  </a:lnTo>
                  <a:lnTo>
                    <a:pt x="11006" y="2009"/>
                  </a:lnTo>
                  <a:lnTo>
                    <a:pt x="10543" y="1584"/>
                  </a:lnTo>
                  <a:lnTo>
                    <a:pt x="10079" y="1198"/>
                  </a:lnTo>
                  <a:lnTo>
                    <a:pt x="9577" y="850"/>
                  </a:lnTo>
                  <a:lnTo>
                    <a:pt x="9037" y="580"/>
                  </a:lnTo>
                  <a:lnTo>
                    <a:pt x="8496" y="348"/>
                  </a:lnTo>
                  <a:lnTo>
                    <a:pt x="7917" y="194"/>
                  </a:lnTo>
                  <a:lnTo>
                    <a:pt x="7338" y="78"/>
                  </a:lnTo>
                  <a:lnTo>
                    <a:pt x="67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19"/>
            <p:cNvSpPr/>
            <p:nvPr/>
          </p:nvSpPr>
          <p:spPr>
            <a:xfrm>
              <a:off x="3907500" y="442282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0" y="464"/>
                  </a:moveTo>
                  <a:lnTo>
                    <a:pt x="11623" y="502"/>
                  </a:lnTo>
                  <a:lnTo>
                    <a:pt x="12048" y="541"/>
                  </a:lnTo>
                  <a:lnTo>
                    <a:pt x="12434" y="657"/>
                  </a:lnTo>
                  <a:lnTo>
                    <a:pt x="12627" y="734"/>
                  </a:lnTo>
                  <a:lnTo>
                    <a:pt x="12743" y="811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6" y="1699"/>
                  </a:lnTo>
                  <a:lnTo>
                    <a:pt x="12820" y="1892"/>
                  </a:lnTo>
                  <a:lnTo>
                    <a:pt x="12704" y="2086"/>
                  </a:lnTo>
                  <a:lnTo>
                    <a:pt x="12589" y="2240"/>
                  </a:lnTo>
                  <a:lnTo>
                    <a:pt x="12241" y="2472"/>
                  </a:lnTo>
                  <a:lnTo>
                    <a:pt x="11816" y="2742"/>
                  </a:lnTo>
                  <a:lnTo>
                    <a:pt x="11391" y="2935"/>
                  </a:lnTo>
                  <a:lnTo>
                    <a:pt x="10658" y="3205"/>
                  </a:lnTo>
                  <a:lnTo>
                    <a:pt x="9924" y="3437"/>
                  </a:lnTo>
                  <a:lnTo>
                    <a:pt x="9152" y="3707"/>
                  </a:lnTo>
                  <a:lnTo>
                    <a:pt x="8380" y="3900"/>
                  </a:lnTo>
                  <a:lnTo>
                    <a:pt x="7607" y="4094"/>
                  </a:lnTo>
                  <a:lnTo>
                    <a:pt x="6796" y="4287"/>
                  </a:lnTo>
                  <a:lnTo>
                    <a:pt x="5908" y="4441"/>
                  </a:lnTo>
                  <a:lnTo>
                    <a:pt x="5020" y="4596"/>
                  </a:lnTo>
                  <a:lnTo>
                    <a:pt x="4132" y="4711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0"/>
                  </a:lnTo>
                  <a:lnTo>
                    <a:pt x="1506" y="4673"/>
                  </a:lnTo>
                  <a:lnTo>
                    <a:pt x="1197" y="4557"/>
                  </a:lnTo>
                  <a:lnTo>
                    <a:pt x="888" y="4441"/>
                  </a:lnTo>
                  <a:lnTo>
                    <a:pt x="579" y="4248"/>
                  </a:lnTo>
                  <a:lnTo>
                    <a:pt x="657" y="4171"/>
                  </a:lnTo>
                  <a:lnTo>
                    <a:pt x="695" y="4055"/>
                  </a:lnTo>
                  <a:lnTo>
                    <a:pt x="695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1" y="3437"/>
                  </a:lnTo>
                  <a:lnTo>
                    <a:pt x="1313" y="3244"/>
                  </a:lnTo>
                  <a:lnTo>
                    <a:pt x="1854" y="2935"/>
                  </a:lnTo>
                  <a:lnTo>
                    <a:pt x="2278" y="2703"/>
                  </a:lnTo>
                  <a:lnTo>
                    <a:pt x="3012" y="2356"/>
                  </a:lnTo>
                  <a:lnTo>
                    <a:pt x="3707" y="2008"/>
                  </a:lnTo>
                  <a:lnTo>
                    <a:pt x="4479" y="1699"/>
                  </a:lnTo>
                  <a:lnTo>
                    <a:pt x="5252" y="1429"/>
                  </a:lnTo>
                  <a:lnTo>
                    <a:pt x="6024" y="1197"/>
                  </a:lnTo>
                  <a:lnTo>
                    <a:pt x="6835" y="1004"/>
                  </a:lnTo>
                  <a:lnTo>
                    <a:pt x="7607" y="811"/>
                  </a:lnTo>
                  <a:lnTo>
                    <a:pt x="8418" y="695"/>
                  </a:lnTo>
                  <a:lnTo>
                    <a:pt x="9229" y="580"/>
                  </a:lnTo>
                  <a:lnTo>
                    <a:pt x="10040" y="541"/>
                  </a:lnTo>
                  <a:lnTo>
                    <a:pt x="10735" y="502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1" y="1313"/>
                  </a:lnTo>
                  <a:lnTo>
                    <a:pt x="13708" y="1506"/>
                  </a:lnTo>
                  <a:lnTo>
                    <a:pt x="13747" y="1738"/>
                  </a:lnTo>
                  <a:lnTo>
                    <a:pt x="13708" y="2008"/>
                  </a:lnTo>
                  <a:lnTo>
                    <a:pt x="13631" y="2240"/>
                  </a:lnTo>
                  <a:lnTo>
                    <a:pt x="13515" y="2472"/>
                  </a:lnTo>
                  <a:lnTo>
                    <a:pt x="13399" y="2703"/>
                  </a:lnTo>
                  <a:lnTo>
                    <a:pt x="13206" y="2896"/>
                  </a:lnTo>
                  <a:lnTo>
                    <a:pt x="12859" y="3205"/>
                  </a:lnTo>
                  <a:lnTo>
                    <a:pt x="12473" y="3437"/>
                  </a:lnTo>
                  <a:lnTo>
                    <a:pt x="12048" y="3669"/>
                  </a:lnTo>
                  <a:lnTo>
                    <a:pt x="11623" y="3900"/>
                  </a:lnTo>
                  <a:lnTo>
                    <a:pt x="10658" y="4287"/>
                  </a:lnTo>
                  <a:lnTo>
                    <a:pt x="9731" y="4634"/>
                  </a:lnTo>
                  <a:lnTo>
                    <a:pt x="8766" y="4904"/>
                  </a:lnTo>
                  <a:lnTo>
                    <a:pt x="7762" y="5175"/>
                  </a:lnTo>
                  <a:lnTo>
                    <a:pt x="6758" y="5406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8"/>
                  </a:lnTo>
                  <a:lnTo>
                    <a:pt x="2780" y="5986"/>
                  </a:lnTo>
                  <a:lnTo>
                    <a:pt x="2278" y="5986"/>
                  </a:lnTo>
                  <a:lnTo>
                    <a:pt x="1815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5" y="5484"/>
                  </a:lnTo>
                  <a:lnTo>
                    <a:pt x="502" y="5252"/>
                  </a:lnTo>
                  <a:lnTo>
                    <a:pt x="348" y="5020"/>
                  </a:lnTo>
                  <a:lnTo>
                    <a:pt x="309" y="4866"/>
                  </a:lnTo>
                  <a:lnTo>
                    <a:pt x="309" y="4750"/>
                  </a:lnTo>
                  <a:lnTo>
                    <a:pt x="309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3"/>
                  </a:lnTo>
                  <a:lnTo>
                    <a:pt x="1931" y="5252"/>
                  </a:lnTo>
                  <a:lnTo>
                    <a:pt x="2587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6" y="5059"/>
                  </a:lnTo>
                  <a:lnTo>
                    <a:pt x="6912" y="4789"/>
                  </a:lnTo>
                  <a:lnTo>
                    <a:pt x="7839" y="4596"/>
                  </a:lnTo>
                  <a:lnTo>
                    <a:pt x="8727" y="4402"/>
                  </a:lnTo>
                  <a:lnTo>
                    <a:pt x="9615" y="4132"/>
                  </a:lnTo>
                  <a:lnTo>
                    <a:pt x="10503" y="3862"/>
                  </a:lnTo>
                  <a:lnTo>
                    <a:pt x="11353" y="3514"/>
                  </a:lnTo>
                  <a:lnTo>
                    <a:pt x="12164" y="3128"/>
                  </a:lnTo>
                  <a:lnTo>
                    <a:pt x="12434" y="2974"/>
                  </a:lnTo>
                  <a:lnTo>
                    <a:pt x="12704" y="2819"/>
                  </a:lnTo>
                  <a:lnTo>
                    <a:pt x="12936" y="2588"/>
                  </a:lnTo>
                  <a:lnTo>
                    <a:pt x="13129" y="2394"/>
                  </a:lnTo>
                  <a:lnTo>
                    <a:pt x="13322" y="2124"/>
                  </a:lnTo>
                  <a:lnTo>
                    <a:pt x="13438" y="1854"/>
                  </a:lnTo>
                  <a:lnTo>
                    <a:pt x="13515" y="1584"/>
                  </a:lnTo>
                  <a:lnTo>
                    <a:pt x="13515" y="1236"/>
                  </a:lnTo>
                  <a:lnTo>
                    <a:pt x="13477" y="1120"/>
                  </a:lnTo>
                  <a:close/>
                  <a:moveTo>
                    <a:pt x="10658" y="0"/>
                  </a:moveTo>
                  <a:lnTo>
                    <a:pt x="9886" y="39"/>
                  </a:lnTo>
                  <a:lnTo>
                    <a:pt x="9113" y="116"/>
                  </a:lnTo>
                  <a:lnTo>
                    <a:pt x="8302" y="232"/>
                  </a:lnTo>
                  <a:lnTo>
                    <a:pt x="7530" y="348"/>
                  </a:lnTo>
                  <a:lnTo>
                    <a:pt x="6719" y="541"/>
                  </a:lnTo>
                  <a:lnTo>
                    <a:pt x="5908" y="734"/>
                  </a:lnTo>
                  <a:lnTo>
                    <a:pt x="5020" y="1004"/>
                  </a:lnTo>
                  <a:lnTo>
                    <a:pt x="4132" y="1352"/>
                  </a:lnTo>
                  <a:lnTo>
                    <a:pt x="3244" y="1699"/>
                  </a:lnTo>
                  <a:lnTo>
                    <a:pt x="2394" y="2124"/>
                  </a:lnTo>
                  <a:lnTo>
                    <a:pt x="1776" y="2433"/>
                  </a:lnTo>
                  <a:lnTo>
                    <a:pt x="1390" y="2626"/>
                  </a:lnTo>
                  <a:lnTo>
                    <a:pt x="1043" y="2858"/>
                  </a:lnTo>
                  <a:lnTo>
                    <a:pt x="695" y="3090"/>
                  </a:lnTo>
                  <a:lnTo>
                    <a:pt x="463" y="3398"/>
                  </a:lnTo>
                  <a:lnTo>
                    <a:pt x="348" y="3553"/>
                  </a:lnTo>
                  <a:lnTo>
                    <a:pt x="270" y="3707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3" y="4132"/>
                  </a:lnTo>
                  <a:lnTo>
                    <a:pt x="193" y="4171"/>
                  </a:lnTo>
                  <a:lnTo>
                    <a:pt x="116" y="4325"/>
                  </a:lnTo>
                  <a:lnTo>
                    <a:pt x="39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5136"/>
                  </a:lnTo>
                  <a:lnTo>
                    <a:pt x="193" y="5445"/>
                  </a:lnTo>
                  <a:lnTo>
                    <a:pt x="348" y="5638"/>
                  </a:lnTo>
                  <a:lnTo>
                    <a:pt x="502" y="5831"/>
                  </a:lnTo>
                  <a:lnTo>
                    <a:pt x="695" y="5947"/>
                  </a:lnTo>
                  <a:lnTo>
                    <a:pt x="927" y="6063"/>
                  </a:lnTo>
                  <a:lnTo>
                    <a:pt x="965" y="6256"/>
                  </a:lnTo>
                  <a:lnTo>
                    <a:pt x="1274" y="6179"/>
                  </a:lnTo>
                  <a:lnTo>
                    <a:pt x="1313" y="6217"/>
                  </a:lnTo>
                  <a:lnTo>
                    <a:pt x="1313" y="6256"/>
                  </a:lnTo>
                  <a:lnTo>
                    <a:pt x="1352" y="6295"/>
                  </a:lnTo>
                  <a:lnTo>
                    <a:pt x="1467" y="6256"/>
                  </a:lnTo>
                  <a:lnTo>
                    <a:pt x="1815" y="6295"/>
                  </a:lnTo>
                  <a:lnTo>
                    <a:pt x="2394" y="6333"/>
                  </a:lnTo>
                  <a:lnTo>
                    <a:pt x="3012" y="6372"/>
                  </a:lnTo>
                  <a:lnTo>
                    <a:pt x="3591" y="6333"/>
                  </a:lnTo>
                  <a:lnTo>
                    <a:pt x="4171" y="6295"/>
                  </a:lnTo>
                  <a:lnTo>
                    <a:pt x="5368" y="6101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3" y="5522"/>
                  </a:lnTo>
                  <a:lnTo>
                    <a:pt x="9036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5" y="4132"/>
                  </a:lnTo>
                  <a:lnTo>
                    <a:pt x="12125" y="4248"/>
                  </a:lnTo>
                  <a:lnTo>
                    <a:pt x="12395" y="4287"/>
                  </a:lnTo>
                  <a:lnTo>
                    <a:pt x="12782" y="4711"/>
                  </a:lnTo>
                  <a:lnTo>
                    <a:pt x="13013" y="4518"/>
                  </a:lnTo>
                  <a:lnTo>
                    <a:pt x="12434" y="3939"/>
                  </a:lnTo>
                  <a:lnTo>
                    <a:pt x="12897" y="3669"/>
                  </a:lnTo>
                  <a:lnTo>
                    <a:pt x="13361" y="3321"/>
                  </a:lnTo>
                  <a:lnTo>
                    <a:pt x="13631" y="3051"/>
                  </a:lnTo>
                  <a:lnTo>
                    <a:pt x="13824" y="2703"/>
                  </a:lnTo>
                  <a:lnTo>
                    <a:pt x="14133" y="2626"/>
                  </a:lnTo>
                  <a:lnTo>
                    <a:pt x="14017" y="2317"/>
                  </a:lnTo>
                  <a:lnTo>
                    <a:pt x="14095" y="2008"/>
                  </a:lnTo>
                  <a:lnTo>
                    <a:pt x="14133" y="1738"/>
                  </a:lnTo>
                  <a:lnTo>
                    <a:pt x="14095" y="1468"/>
                  </a:lnTo>
                  <a:lnTo>
                    <a:pt x="14017" y="1236"/>
                  </a:lnTo>
                  <a:lnTo>
                    <a:pt x="13901" y="1004"/>
                  </a:lnTo>
                  <a:lnTo>
                    <a:pt x="13747" y="811"/>
                  </a:lnTo>
                  <a:lnTo>
                    <a:pt x="13477" y="618"/>
                  </a:lnTo>
                  <a:lnTo>
                    <a:pt x="13168" y="502"/>
                  </a:lnTo>
                  <a:lnTo>
                    <a:pt x="13091" y="502"/>
                  </a:lnTo>
                  <a:lnTo>
                    <a:pt x="12897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2" y="116"/>
                  </a:lnTo>
                  <a:lnTo>
                    <a:pt x="11816" y="39"/>
                  </a:lnTo>
                  <a:lnTo>
                    <a:pt x="1143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19"/>
            <p:cNvSpPr/>
            <p:nvPr/>
          </p:nvSpPr>
          <p:spPr>
            <a:xfrm>
              <a:off x="299900" y="4449850"/>
              <a:ext cx="375550" cy="386175"/>
            </a:xfrm>
            <a:custGeom>
              <a:avLst/>
              <a:gdLst/>
              <a:ahLst/>
              <a:cxnLst/>
              <a:rect l="l" t="t" r="r" b="b"/>
              <a:pathLst>
                <a:path w="15022" h="15447" extrusionOk="0">
                  <a:moveTo>
                    <a:pt x="8032" y="503"/>
                  </a:move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05"/>
                  </a:lnTo>
                  <a:lnTo>
                    <a:pt x="10697" y="1236"/>
                  </a:lnTo>
                  <a:lnTo>
                    <a:pt x="11160" y="1507"/>
                  </a:lnTo>
                  <a:lnTo>
                    <a:pt x="11623" y="1815"/>
                  </a:lnTo>
                  <a:lnTo>
                    <a:pt x="10813" y="2163"/>
                  </a:lnTo>
                  <a:lnTo>
                    <a:pt x="10079" y="2588"/>
                  </a:lnTo>
                  <a:lnTo>
                    <a:pt x="9307" y="3090"/>
                  </a:lnTo>
                  <a:lnTo>
                    <a:pt x="8611" y="3592"/>
                  </a:lnTo>
                  <a:lnTo>
                    <a:pt x="7955" y="4171"/>
                  </a:lnTo>
                  <a:lnTo>
                    <a:pt x="7299" y="4789"/>
                  </a:lnTo>
                  <a:lnTo>
                    <a:pt x="6719" y="5445"/>
                  </a:lnTo>
                  <a:lnTo>
                    <a:pt x="6140" y="6140"/>
                  </a:lnTo>
                  <a:lnTo>
                    <a:pt x="5638" y="6835"/>
                  </a:lnTo>
                  <a:lnTo>
                    <a:pt x="5213" y="7608"/>
                  </a:lnTo>
                  <a:lnTo>
                    <a:pt x="4789" y="8380"/>
                  </a:lnTo>
                  <a:lnTo>
                    <a:pt x="4480" y="9191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3" y="11739"/>
                  </a:lnTo>
                  <a:lnTo>
                    <a:pt x="3746" y="12628"/>
                  </a:lnTo>
                  <a:lnTo>
                    <a:pt x="3592" y="12666"/>
                  </a:lnTo>
                  <a:lnTo>
                    <a:pt x="3283" y="11817"/>
                  </a:lnTo>
                  <a:lnTo>
                    <a:pt x="3051" y="11006"/>
                  </a:lnTo>
                  <a:lnTo>
                    <a:pt x="2858" y="10195"/>
                  </a:lnTo>
                  <a:lnTo>
                    <a:pt x="2703" y="9345"/>
                  </a:lnTo>
                  <a:lnTo>
                    <a:pt x="2588" y="8496"/>
                  </a:lnTo>
                  <a:lnTo>
                    <a:pt x="2549" y="7646"/>
                  </a:lnTo>
                  <a:lnTo>
                    <a:pt x="2588" y="6797"/>
                  </a:lnTo>
                  <a:lnTo>
                    <a:pt x="2703" y="5909"/>
                  </a:lnTo>
                  <a:lnTo>
                    <a:pt x="2858" y="5214"/>
                  </a:lnTo>
                  <a:lnTo>
                    <a:pt x="3051" y="4480"/>
                  </a:lnTo>
                  <a:lnTo>
                    <a:pt x="3321" y="3823"/>
                  </a:lnTo>
                  <a:lnTo>
                    <a:pt x="3669" y="3167"/>
                  </a:lnTo>
                  <a:lnTo>
                    <a:pt x="4016" y="2549"/>
                  </a:lnTo>
                  <a:lnTo>
                    <a:pt x="4441" y="1970"/>
                  </a:lnTo>
                  <a:lnTo>
                    <a:pt x="4904" y="1391"/>
                  </a:lnTo>
                  <a:lnTo>
                    <a:pt x="5406" y="850"/>
                  </a:lnTo>
                  <a:lnTo>
                    <a:pt x="5908" y="696"/>
                  </a:lnTo>
                  <a:lnTo>
                    <a:pt x="6410" y="618"/>
                  </a:lnTo>
                  <a:lnTo>
                    <a:pt x="6951" y="541"/>
                  </a:lnTo>
                  <a:lnTo>
                    <a:pt x="7492" y="503"/>
                  </a:lnTo>
                  <a:close/>
                  <a:moveTo>
                    <a:pt x="11971" y="2086"/>
                  </a:moveTo>
                  <a:lnTo>
                    <a:pt x="12357" y="2433"/>
                  </a:lnTo>
                  <a:lnTo>
                    <a:pt x="12705" y="2781"/>
                  </a:lnTo>
                  <a:lnTo>
                    <a:pt x="13052" y="3206"/>
                  </a:lnTo>
                  <a:lnTo>
                    <a:pt x="13322" y="3630"/>
                  </a:lnTo>
                  <a:lnTo>
                    <a:pt x="13593" y="4094"/>
                  </a:lnTo>
                  <a:lnTo>
                    <a:pt x="13863" y="4557"/>
                  </a:lnTo>
                  <a:lnTo>
                    <a:pt x="14056" y="5059"/>
                  </a:lnTo>
                  <a:lnTo>
                    <a:pt x="14211" y="5600"/>
                  </a:lnTo>
                  <a:lnTo>
                    <a:pt x="14326" y="6102"/>
                  </a:lnTo>
                  <a:lnTo>
                    <a:pt x="14442" y="6604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1"/>
                  </a:lnTo>
                  <a:lnTo>
                    <a:pt x="11392" y="7144"/>
                  </a:lnTo>
                  <a:lnTo>
                    <a:pt x="10658" y="7376"/>
                  </a:lnTo>
                  <a:lnTo>
                    <a:pt x="9963" y="7685"/>
                  </a:lnTo>
                  <a:lnTo>
                    <a:pt x="9229" y="8032"/>
                  </a:lnTo>
                  <a:lnTo>
                    <a:pt x="8534" y="8419"/>
                  </a:lnTo>
                  <a:lnTo>
                    <a:pt x="7878" y="8843"/>
                  </a:lnTo>
                  <a:lnTo>
                    <a:pt x="7260" y="9268"/>
                  </a:lnTo>
                  <a:lnTo>
                    <a:pt x="6642" y="9770"/>
                  </a:lnTo>
                  <a:lnTo>
                    <a:pt x="6102" y="10311"/>
                  </a:lnTo>
                  <a:lnTo>
                    <a:pt x="5561" y="10890"/>
                  </a:lnTo>
                  <a:lnTo>
                    <a:pt x="5098" y="11469"/>
                  </a:lnTo>
                  <a:lnTo>
                    <a:pt x="4634" y="12126"/>
                  </a:lnTo>
                  <a:lnTo>
                    <a:pt x="4248" y="12782"/>
                  </a:lnTo>
                  <a:lnTo>
                    <a:pt x="4132" y="12705"/>
                  </a:lnTo>
                  <a:lnTo>
                    <a:pt x="3978" y="12666"/>
                  </a:lnTo>
                  <a:lnTo>
                    <a:pt x="4094" y="11778"/>
                  </a:lnTo>
                  <a:lnTo>
                    <a:pt x="4325" y="10929"/>
                  </a:lnTo>
                  <a:lnTo>
                    <a:pt x="4557" y="10079"/>
                  </a:lnTo>
                  <a:lnTo>
                    <a:pt x="4866" y="9268"/>
                  </a:lnTo>
                  <a:lnTo>
                    <a:pt x="5213" y="8496"/>
                  </a:lnTo>
                  <a:lnTo>
                    <a:pt x="5600" y="7724"/>
                  </a:lnTo>
                  <a:lnTo>
                    <a:pt x="6024" y="6990"/>
                  </a:lnTo>
                  <a:lnTo>
                    <a:pt x="6526" y="6256"/>
                  </a:lnTo>
                  <a:lnTo>
                    <a:pt x="7067" y="5600"/>
                  </a:lnTo>
                  <a:lnTo>
                    <a:pt x="7607" y="4943"/>
                  </a:lnTo>
                  <a:lnTo>
                    <a:pt x="8225" y="4364"/>
                  </a:lnTo>
                  <a:lnTo>
                    <a:pt x="8920" y="3823"/>
                  </a:lnTo>
                  <a:lnTo>
                    <a:pt x="9615" y="3321"/>
                  </a:lnTo>
                  <a:lnTo>
                    <a:pt x="10349" y="2858"/>
                  </a:lnTo>
                  <a:lnTo>
                    <a:pt x="11121" y="2433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39"/>
                  </a:lnTo>
                  <a:lnTo>
                    <a:pt x="14442" y="8689"/>
                  </a:lnTo>
                  <a:lnTo>
                    <a:pt x="14288" y="9538"/>
                  </a:lnTo>
                  <a:lnTo>
                    <a:pt x="14172" y="9925"/>
                  </a:lnTo>
                  <a:lnTo>
                    <a:pt x="14056" y="10349"/>
                  </a:lnTo>
                  <a:lnTo>
                    <a:pt x="13902" y="10735"/>
                  </a:lnTo>
                  <a:lnTo>
                    <a:pt x="13709" y="11122"/>
                  </a:lnTo>
                  <a:lnTo>
                    <a:pt x="13516" y="11508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50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1" y="13014"/>
                  </a:lnTo>
                  <a:lnTo>
                    <a:pt x="11701" y="12898"/>
                  </a:lnTo>
                  <a:lnTo>
                    <a:pt x="11121" y="12743"/>
                  </a:lnTo>
                  <a:lnTo>
                    <a:pt x="10542" y="12628"/>
                  </a:lnTo>
                  <a:lnTo>
                    <a:pt x="10002" y="12550"/>
                  </a:lnTo>
                  <a:lnTo>
                    <a:pt x="9422" y="12473"/>
                  </a:lnTo>
                  <a:lnTo>
                    <a:pt x="8843" y="12435"/>
                  </a:lnTo>
                  <a:lnTo>
                    <a:pt x="8303" y="12435"/>
                  </a:lnTo>
                  <a:lnTo>
                    <a:pt x="7762" y="12473"/>
                  </a:lnTo>
                  <a:lnTo>
                    <a:pt x="7221" y="12550"/>
                  </a:lnTo>
                  <a:lnTo>
                    <a:pt x="6719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23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01"/>
                  </a:lnTo>
                  <a:lnTo>
                    <a:pt x="5870" y="11160"/>
                  </a:lnTo>
                  <a:lnTo>
                    <a:pt x="6410" y="10620"/>
                  </a:lnTo>
                  <a:lnTo>
                    <a:pt x="6990" y="10118"/>
                  </a:lnTo>
                  <a:lnTo>
                    <a:pt x="7569" y="9616"/>
                  </a:lnTo>
                  <a:lnTo>
                    <a:pt x="8148" y="9191"/>
                  </a:lnTo>
                  <a:lnTo>
                    <a:pt x="8766" y="8805"/>
                  </a:lnTo>
                  <a:lnTo>
                    <a:pt x="9422" y="8419"/>
                  </a:lnTo>
                  <a:lnTo>
                    <a:pt x="10079" y="8110"/>
                  </a:lnTo>
                  <a:lnTo>
                    <a:pt x="10735" y="7801"/>
                  </a:lnTo>
                  <a:lnTo>
                    <a:pt x="11469" y="7569"/>
                  </a:lnTo>
                  <a:lnTo>
                    <a:pt x="12164" y="7337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6"/>
                  </a:moveTo>
                  <a:lnTo>
                    <a:pt x="4055" y="1815"/>
                  </a:lnTo>
                  <a:lnTo>
                    <a:pt x="3630" y="2433"/>
                  </a:lnTo>
                  <a:lnTo>
                    <a:pt x="3244" y="3090"/>
                  </a:lnTo>
                  <a:lnTo>
                    <a:pt x="2935" y="3785"/>
                  </a:lnTo>
                  <a:lnTo>
                    <a:pt x="2665" y="4519"/>
                  </a:lnTo>
                  <a:lnTo>
                    <a:pt x="2472" y="5252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4"/>
                  </a:lnTo>
                  <a:lnTo>
                    <a:pt x="2394" y="9847"/>
                  </a:lnTo>
                  <a:lnTo>
                    <a:pt x="2549" y="10620"/>
                  </a:lnTo>
                  <a:lnTo>
                    <a:pt x="2781" y="11353"/>
                  </a:lnTo>
                  <a:lnTo>
                    <a:pt x="3012" y="12048"/>
                  </a:lnTo>
                  <a:lnTo>
                    <a:pt x="3321" y="12743"/>
                  </a:lnTo>
                  <a:lnTo>
                    <a:pt x="3128" y="12859"/>
                  </a:lnTo>
                  <a:lnTo>
                    <a:pt x="2935" y="13014"/>
                  </a:lnTo>
                  <a:lnTo>
                    <a:pt x="2819" y="13207"/>
                  </a:lnTo>
                  <a:lnTo>
                    <a:pt x="2742" y="13439"/>
                  </a:lnTo>
                  <a:lnTo>
                    <a:pt x="2394" y="12975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6" y="11585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075"/>
                  </a:lnTo>
                  <a:lnTo>
                    <a:pt x="541" y="8534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1"/>
                  </a:lnTo>
                  <a:lnTo>
                    <a:pt x="773" y="5870"/>
                  </a:lnTo>
                  <a:lnTo>
                    <a:pt x="927" y="5291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1970"/>
                  </a:lnTo>
                  <a:lnTo>
                    <a:pt x="3939" y="1584"/>
                  </a:lnTo>
                  <a:lnTo>
                    <a:pt x="4518" y="1236"/>
                  </a:lnTo>
                  <a:close/>
                  <a:moveTo>
                    <a:pt x="3862" y="12975"/>
                  </a:moveTo>
                  <a:lnTo>
                    <a:pt x="4016" y="13014"/>
                  </a:lnTo>
                  <a:lnTo>
                    <a:pt x="4171" y="13130"/>
                  </a:lnTo>
                  <a:lnTo>
                    <a:pt x="4287" y="13284"/>
                  </a:lnTo>
                  <a:lnTo>
                    <a:pt x="4325" y="13439"/>
                  </a:lnTo>
                  <a:lnTo>
                    <a:pt x="4364" y="13593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5" y="13786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00"/>
                  </a:lnTo>
                  <a:lnTo>
                    <a:pt x="3051" y="13439"/>
                  </a:lnTo>
                  <a:lnTo>
                    <a:pt x="2974" y="13516"/>
                  </a:lnTo>
                  <a:lnTo>
                    <a:pt x="3051" y="13361"/>
                  </a:lnTo>
                  <a:lnTo>
                    <a:pt x="3167" y="13207"/>
                  </a:lnTo>
                  <a:lnTo>
                    <a:pt x="3321" y="13091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8187" y="12821"/>
                  </a:moveTo>
                  <a:lnTo>
                    <a:pt x="9152" y="12859"/>
                  </a:lnTo>
                  <a:lnTo>
                    <a:pt x="9615" y="12898"/>
                  </a:lnTo>
                  <a:lnTo>
                    <a:pt x="10117" y="12937"/>
                  </a:lnTo>
                  <a:lnTo>
                    <a:pt x="10504" y="13014"/>
                  </a:lnTo>
                  <a:lnTo>
                    <a:pt x="11006" y="13091"/>
                  </a:lnTo>
                  <a:lnTo>
                    <a:pt x="11508" y="13245"/>
                  </a:lnTo>
                  <a:lnTo>
                    <a:pt x="11701" y="13323"/>
                  </a:lnTo>
                  <a:lnTo>
                    <a:pt x="11894" y="13439"/>
                  </a:lnTo>
                  <a:lnTo>
                    <a:pt x="11508" y="13747"/>
                  </a:lnTo>
                  <a:lnTo>
                    <a:pt x="11083" y="14018"/>
                  </a:lnTo>
                  <a:lnTo>
                    <a:pt x="10658" y="14249"/>
                  </a:lnTo>
                  <a:lnTo>
                    <a:pt x="10233" y="14442"/>
                  </a:lnTo>
                  <a:lnTo>
                    <a:pt x="9770" y="14597"/>
                  </a:lnTo>
                  <a:lnTo>
                    <a:pt x="9307" y="14751"/>
                  </a:lnTo>
                  <a:lnTo>
                    <a:pt x="8843" y="14829"/>
                  </a:lnTo>
                  <a:lnTo>
                    <a:pt x="8341" y="14906"/>
                  </a:lnTo>
                  <a:lnTo>
                    <a:pt x="7878" y="14944"/>
                  </a:lnTo>
                  <a:lnTo>
                    <a:pt x="7376" y="14944"/>
                  </a:lnTo>
                  <a:lnTo>
                    <a:pt x="6912" y="14906"/>
                  </a:lnTo>
                  <a:lnTo>
                    <a:pt x="6410" y="14867"/>
                  </a:lnTo>
                  <a:lnTo>
                    <a:pt x="5947" y="14751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6" y="14288"/>
                  </a:lnTo>
                  <a:lnTo>
                    <a:pt x="4711" y="14018"/>
                  </a:lnTo>
                  <a:lnTo>
                    <a:pt x="4750" y="13709"/>
                  </a:lnTo>
                  <a:lnTo>
                    <a:pt x="4711" y="13593"/>
                  </a:lnTo>
                  <a:lnTo>
                    <a:pt x="5561" y="13284"/>
                  </a:lnTo>
                  <a:lnTo>
                    <a:pt x="6410" y="13091"/>
                  </a:lnTo>
                  <a:lnTo>
                    <a:pt x="7299" y="12937"/>
                  </a:lnTo>
                  <a:lnTo>
                    <a:pt x="8187" y="12821"/>
                  </a:lnTo>
                  <a:close/>
                  <a:moveTo>
                    <a:pt x="6990" y="1"/>
                  </a:moveTo>
                  <a:lnTo>
                    <a:pt x="6449" y="78"/>
                  </a:lnTo>
                  <a:lnTo>
                    <a:pt x="5870" y="194"/>
                  </a:lnTo>
                  <a:lnTo>
                    <a:pt x="5329" y="348"/>
                  </a:lnTo>
                  <a:lnTo>
                    <a:pt x="4789" y="580"/>
                  </a:lnTo>
                  <a:lnTo>
                    <a:pt x="4248" y="811"/>
                  </a:lnTo>
                  <a:lnTo>
                    <a:pt x="3785" y="1082"/>
                  </a:lnTo>
                  <a:lnTo>
                    <a:pt x="3283" y="1391"/>
                  </a:lnTo>
                  <a:lnTo>
                    <a:pt x="2819" y="1738"/>
                  </a:lnTo>
                  <a:lnTo>
                    <a:pt x="2394" y="2124"/>
                  </a:lnTo>
                  <a:lnTo>
                    <a:pt x="2008" y="2549"/>
                  </a:lnTo>
                  <a:lnTo>
                    <a:pt x="1622" y="3013"/>
                  </a:lnTo>
                  <a:lnTo>
                    <a:pt x="1275" y="3476"/>
                  </a:lnTo>
                  <a:lnTo>
                    <a:pt x="966" y="3978"/>
                  </a:lnTo>
                  <a:lnTo>
                    <a:pt x="695" y="4596"/>
                  </a:lnTo>
                  <a:lnTo>
                    <a:pt x="425" y="5214"/>
                  </a:lnTo>
                  <a:lnTo>
                    <a:pt x="232" y="5870"/>
                  </a:lnTo>
                  <a:lnTo>
                    <a:pt x="116" y="6526"/>
                  </a:lnTo>
                  <a:lnTo>
                    <a:pt x="39" y="7222"/>
                  </a:lnTo>
                  <a:lnTo>
                    <a:pt x="0" y="7878"/>
                  </a:lnTo>
                  <a:lnTo>
                    <a:pt x="39" y="8573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199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1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481"/>
                  </a:lnTo>
                  <a:lnTo>
                    <a:pt x="4132" y="14597"/>
                  </a:lnTo>
                  <a:lnTo>
                    <a:pt x="4557" y="14790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53"/>
                  </a:lnTo>
                  <a:lnTo>
                    <a:pt x="6333" y="15369"/>
                  </a:lnTo>
                  <a:lnTo>
                    <a:pt x="6797" y="15408"/>
                  </a:lnTo>
                  <a:lnTo>
                    <a:pt x="7299" y="15446"/>
                  </a:lnTo>
                  <a:lnTo>
                    <a:pt x="8225" y="15446"/>
                  </a:lnTo>
                  <a:lnTo>
                    <a:pt x="8689" y="15369"/>
                  </a:lnTo>
                  <a:lnTo>
                    <a:pt x="9152" y="15292"/>
                  </a:lnTo>
                  <a:lnTo>
                    <a:pt x="9615" y="15176"/>
                  </a:lnTo>
                  <a:lnTo>
                    <a:pt x="10079" y="15022"/>
                  </a:lnTo>
                  <a:lnTo>
                    <a:pt x="10542" y="14867"/>
                  </a:lnTo>
                  <a:lnTo>
                    <a:pt x="10967" y="14674"/>
                  </a:lnTo>
                  <a:lnTo>
                    <a:pt x="11392" y="14442"/>
                  </a:lnTo>
                  <a:lnTo>
                    <a:pt x="11855" y="14134"/>
                  </a:lnTo>
                  <a:lnTo>
                    <a:pt x="12318" y="13747"/>
                  </a:lnTo>
                  <a:lnTo>
                    <a:pt x="12743" y="13361"/>
                  </a:lnTo>
                  <a:lnTo>
                    <a:pt x="13129" y="12975"/>
                  </a:lnTo>
                  <a:lnTo>
                    <a:pt x="13477" y="12512"/>
                  </a:lnTo>
                  <a:lnTo>
                    <a:pt x="13786" y="12048"/>
                  </a:lnTo>
                  <a:lnTo>
                    <a:pt x="14056" y="11546"/>
                  </a:lnTo>
                  <a:lnTo>
                    <a:pt x="14288" y="11044"/>
                  </a:lnTo>
                  <a:lnTo>
                    <a:pt x="14520" y="10504"/>
                  </a:lnTo>
                  <a:lnTo>
                    <a:pt x="14674" y="9963"/>
                  </a:lnTo>
                  <a:lnTo>
                    <a:pt x="14828" y="9423"/>
                  </a:lnTo>
                  <a:lnTo>
                    <a:pt x="14906" y="8843"/>
                  </a:lnTo>
                  <a:lnTo>
                    <a:pt x="14983" y="8264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4" y="6565"/>
                  </a:lnTo>
                  <a:lnTo>
                    <a:pt x="14828" y="5986"/>
                  </a:lnTo>
                  <a:lnTo>
                    <a:pt x="14674" y="5368"/>
                  </a:lnTo>
                  <a:lnTo>
                    <a:pt x="14481" y="4789"/>
                  </a:lnTo>
                  <a:lnTo>
                    <a:pt x="14249" y="4248"/>
                  </a:lnTo>
                  <a:lnTo>
                    <a:pt x="13979" y="3708"/>
                  </a:lnTo>
                  <a:lnTo>
                    <a:pt x="13670" y="3206"/>
                  </a:lnTo>
                  <a:lnTo>
                    <a:pt x="13322" y="2742"/>
                  </a:lnTo>
                  <a:lnTo>
                    <a:pt x="12936" y="2279"/>
                  </a:lnTo>
                  <a:lnTo>
                    <a:pt x="12512" y="1893"/>
                  </a:lnTo>
                  <a:lnTo>
                    <a:pt x="12048" y="1507"/>
                  </a:lnTo>
                  <a:lnTo>
                    <a:pt x="11585" y="1159"/>
                  </a:lnTo>
                  <a:lnTo>
                    <a:pt x="11083" y="850"/>
                  </a:lnTo>
                  <a:lnTo>
                    <a:pt x="10542" y="580"/>
                  </a:lnTo>
                  <a:lnTo>
                    <a:pt x="9963" y="387"/>
                  </a:lnTo>
                  <a:lnTo>
                    <a:pt x="9384" y="194"/>
                  </a:lnTo>
                  <a:lnTo>
                    <a:pt x="8766" y="78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19"/>
            <p:cNvSpPr/>
            <p:nvPr/>
          </p:nvSpPr>
          <p:spPr>
            <a:xfrm>
              <a:off x="2298225" y="4462400"/>
              <a:ext cx="461475" cy="306050"/>
            </a:xfrm>
            <a:custGeom>
              <a:avLst/>
              <a:gdLst/>
              <a:ahLst/>
              <a:cxnLst/>
              <a:rect l="l" t="t" r="r" b="b"/>
              <a:pathLst>
                <a:path w="18459" h="12242" extrusionOk="0">
                  <a:moveTo>
                    <a:pt x="17609" y="4943"/>
                  </a:moveTo>
                  <a:lnTo>
                    <a:pt x="17763" y="4982"/>
                  </a:lnTo>
                  <a:lnTo>
                    <a:pt x="17879" y="5020"/>
                  </a:lnTo>
                  <a:lnTo>
                    <a:pt x="17917" y="5098"/>
                  </a:lnTo>
                  <a:lnTo>
                    <a:pt x="17956" y="5175"/>
                  </a:lnTo>
                  <a:lnTo>
                    <a:pt x="17956" y="5407"/>
                  </a:lnTo>
                  <a:lnTo>
                    <a:pt x="17956" y="5638"/>
                  </a:lnTo>
                  <a:lnTo>
                    <a:pt x="17879" y="5793"/>
                  </a:lnTo>
                  <a:lnTo>
                    <a:pt x="17763" y="5986"/>
                  </a:lnTo>
                  <a:lnTo>
                    <a:pt x="17570" y="6140"/>
                  </a:lnTo>
                  <a:lnTo>
                    <a:pt x="17222" y="6372"/>
                  </a:lnTo>
                  <a:lnTo>
                    <a:pt x="16913" y="6526"/>
                  </a:lnTo>
                  <a:lnTo>
                    <a:pt x="16566" y="6642"/>
                  </a:lnTo>
                  <a:lnTo>
                    <a:pt x="16257" y="6681"/>
                  </a:lnTo>
                  <a:lnTo>
                    <a:pt x="15909" y="6720"/>
                  </a:lnTo>
                  <a:lnTo>
                    <a:pt x="16141" y="6140"/>
                  </a:lnTo>
                  <a:lnTo>
                    <a:pt x="16257" y="5870"/>
                  </a:lnTo>
                  <a:lnTo>
                    <a:pt x="16411" y="5600"/>
                  </a:lnTo>
                  <a:lnTo>
                    <a:pt x="16605" y="5368"/>
                  </a:lnTo>
                  <a:lnTo>
                    <a:pt x="16798" y="5175"/>
                  </a:lnTo>
                  <a:lnTo>
                    <a:pt x="17068" y="5059"/>
                  </a:lnTo>
                  <a:lnTo>
                    <a:pt x="17377" y="4943"/>
                  </a:lnTo>
                  <a:close/>
                  <a:moveTo>
                    <a:pt x="13747" y="6295"/>
                  </a:moveTo>
                  <a:lnTo>
                    <a:pt x="14056" y="6333"/>
                  </a:lnTo>
                  <a:lnTo>
                    <a:pt x="14365" y="6411"/>
                  </a:lnTo>
                  <a:lnTo>
                    <a:pt x="14597" y="6526"/>
                  </a:lnTo>
                  <a:lnTo>
                    <a:pt x="14828" y="6681"/>
                  </a:lnTo>
                  <a:lnTo>
                    <a:pt x="15060" y="6835"/>
                  </a:lnTo>
                  <a:lnTo>
                    <a:pt x="14983" y="6951"/>
                  </a:lnTo>
                  <a:lnTo>
                    <a:pt x="14519" y="7067"/>
                  </a:lnTo>
                  <a:lnTo>
                    <a:pt x="14056" y="7144"/>
                  </a:lnTo>
                  <a:lnTo>
                    <a:pt x="13515" y="7144"/>
                  </a:lnTo>
                  <a:lnTo>
                    <a:pt x="13206" y="7106"/>
                  </a:lnTo>
                  <a:lnTo>
                    <a:pt x="12936" y="6990"/>
                  </a:lnTo>
                  <a:lnTo>
                    <a:pt x="12820" y="6951"/>
                  </a:lnTo>
                  <a:lnTo>
                    <a:pt x="12782" y="6874"/>
                  </a:lnTo>
                  <a:lnTo>
                    <a:pt x="12782" y="6758"/>
                  </a:lnTo>
                  <a:lnTo>
                    <a:pt x="12859" y="6642"/>
                  </a:lnTo>
                  <a:lnTo>
                    <a:pt x="12936" y="6449"/>
                  </a:lnTo>
                  <a:lnTo>
                    <a:pt x="13052" y="6333"/>
                  </a:lnTo>
                  <a:lnTo>
                    <a:pt x="13206" y="6295"/>
                  </a:lnTo>
                  <a:close/>
                  <a:moveTo>
                    <a:pt x="15523" y="7222"/>
                  </a:moveTo>
                  <a:lnTo>
                    <a:pt x="16064" y="7608"/>
                  </a:lnTo>
                  <a:lnTo>
                    <a:pt x="16334" y="7839"/>
                  </a:lnTo>
                  <a:lnTo>
                    <a:pt x="16566" y="8071"/>
                  </a:lnTo>
                  <a:lnTo>
                    <a:pt x="16798" y="8303"/>
                  </a:lnTo>
                  <a:lnTo>
                    <a:pt x="16991" y="8573"/>
                  </a:lnTo>
                  <a:lnTo>
                    <a:pt x="17068" y="8882"/>
                  </a:lnTo>
                  <a:lnTo>
                    <a:pt x="17107" y="9036"/>
                  </a:lnTo>
                  <a:lnTo>
                    <a:pt x="17107" y="9229"/>
                  </a:lnTo>
                  <a:lnTo>
                    <a:pt x="17068" y="9423"/>
                  </a:lnTo>
                  <a:lnTo>
                    <a:pt x="16952" y="9538"/>
                  </a:lnTo>
                  <a:lnTo>
                    <a:pt x="16836" y="9616"/>
                  </a:lnTo>
                  <a:lnTo>
                    <a:pt x="16682" y="9654"/>
                  </a:lnTo>
                  <a:lnTo>
                    <a:pt x="16527" y="9654"/>
                  </a:lnTo>
                  <a:lnTo>
                    <a:pt x="16373" y="9577"/>
                  </a:lnTo>
                  <a:lnTo>
                    <a:pt x="16218" y="9461"/>
                  </a:lnTo>
                  <a:lnTo>
                    <a:pt x="16103" y="9307"/>
                  </a:lnTo>
                  <a:lnTo>
                    <a:pt x="15909" y="8959"/>
                  </a:lnTo>
                  <a:lnTo>
                    <a:pt x="15716" y="8573"/>
                  </a:lnTo>
                  <a:lnTo>
                    <a:pt x="15639" y="8226"/>
                  </a:lnTo>
                  <a:lnTo>
                    <a:pt x="15562" y="7917"/>
                  </a:lnTo>
                  <a:lnTo>
                    <a:pt x="15523" y="7569"/>
                  </a:lnTo>
                  <a:lnTo>
                    <a:pt x="15523" y="7222"/>
                  </a:lnTo>
                  <a:close/>
                  <a:moveTo>
                    <a:pt x="5020" y="464"/>
                  </a:moveTo>
                  <a:lnTo>
                    <a:pt x="5638" y="541"/>
                  </a:lnTo>
                  <a:lnTo>
                    <a:pt x="6217" y="696"/>
                  </a:lnTo>
                  <a:lnTo>
                    <a:pt x="6758" y="927"/>
                  </a:lnTo>
                  <a:lnTo>
                    <a:pt x="7260" y="1236"/>
                  </a:lnTo>
                  <a:lnTo>
                    <a:pt x="7723" y="1622"/>
                  </a:lnTo>
                  <a:lnTo>
                    <a:pt x="8186" y="2047"/>
                  </a:lnTo>
                  <a:lnTo>
                    <a:pt x="8534" y="2549"/>
                  </a:lnTo>
                  <a:lnTo>
                    <a:pt x="8804" y="3013"/>
                  </a:lnTo>
                  <a:lnTo>
                    <a:pt x="9036" y="3437"/>
                  </a:lnTo>
                  <a:lnTo>
                    <a:pt x="9229" y="3901"/>
                  </a:lnTo>
                  <a:lnTo>
                    <a:pt x="9384" y="4403"/>
                  </a:lnTo>
                  <a:lnTo>
                    <a:pt x="9654" y="5368"/>
                  </a:lnTo>
                  <a:lnTo>
                    <a:pt x="9924" y="6333"/>
                  </a:lnTo>
                  <a:lnTo>
                    <a:pt x="10040" y="6758"/>
                  </a:lnTo>
                  <a:lnTo>
                    <a:pt x="10194" y="7144"/>
                  </a:lnTo>
                  <a:lnTo>
                    <a:pt x="10388" y="7530"/>
                  </a:lnTo>
                  <a:lnTo>
                    <a:pt x="10619" y="7878"/>
                  </a:lnTo>
                  <a:lnTo>
                    <a:pt x="10890" y="8187"/>
                  </a:lnTo>
                  <a:lnTo>
                    <a:pt x="11198" y="8419"/>
                  </a:lnTo>
                  <a:lnTo>
                    <a:pt x="11585" y="8612"/>
                  </a:lnTo>
                  <a:lnTo>
                    <a:pt x="12009" y="8766"/>
                  </a:lnTo>
                  <a:lnTo>
                    <a:pt x="12357" y="8805"/>
                  </a:lnTo>
                  <a:lnTo>
                    <a:pt x="12704" y="8766"/>
                  </a:lnTo>
                  <a:lnTo>
                    <a:pt x="13013" y="8728"/>
                  </a:lnTo>
                  <a:lnTo>
                    <a:pt x="13322" y="8650"/>
                  </a:lnTo>
                  <a:lnTo>
                    <a:pt x="13631" y="8534"/>
                  </a:lnTo>
                  <a:lnTo>
                    <a:pt x="13901" y="8419"/>
                  </a:lnTo>
                  <a:lnTo>
                    <a:pt x="14172" y="8226"/>
                  </a:lnTo>
                  <a:lnTo>
                    <a:pt x="14442" y="8071"/>
                  </a:lnTo>
                  <a:lnTo>
                    <a:pt x="13940" y="8689"/>
                  </a:lnTo>
                  <a:lnTo>
                    <a:pt x="13361" y="9307"/>
                  </a:lnTo>
                  <a:lnTo>
                    <a:pt x="12743" y="9847"/>
                  </a:lnTo>
                  <a:lnTo>
                    <a:pt x="12087" y="10311"/>
                  </a:lnTo>
                  <a:lnTo>
                    <a:pt x="11392" y="10735"/>
                  </a:lnTo>
                  <a:lnTo>
                    <a:pt x="10658" y="11083"/>
                  </a:lnTo>
                  <a:lnTo>
                    <a:pt x="9847" y="11353"/>
                  </a:lnTo>
                  <a:lnTo>
                    <a:pt x="9036" y="11585"/>
                  </a:lnTo>
                  <a:lnTo>
                    <a:pt x="8418" y="11662"/>
                  </a:lnTo>
                  <a:lnTo>
                    <a:pt x="7839" y="11739"/>
                  </a:lnTo>
                  <a:lnTo>
                    <a:pt x="7260" y="11739"/>
                  </a:lnTo>
                  <a:lnTo>
                    <a:pt x="6680" y="11701"/>
                  </a:lnTo>
                  <a:lnTo>
                    <a:pt x="6101" y="11624"/>
                  </a:lnTo>
                  <a:lnTo>
                    <a:pt x="5561" y="11508"/>
                  </a:lnTo>
                  <a:lnTo>
                    <a:pt x="5020" y="11353"/>
                  </a:lnTo>
                  <a:lnTo>
                    <a:pt x="4518" y="11160"/>
                  </a:lnTo>
                  <a:lnTo>
                    <a:pt x="4016" y="10929"/>
                  </a:lnTo>
                  <a:lnTo>
                    <a:pt x="3514" y="10620"/>
                  </a:lnTo>
                  <a:lnTo>
                    <a:pt x="3089" y="10311"/>
                  </a:lnTo>
                  <a:lnTo>
                    <a:pt x="2626" y="9925"/>
                  </a:lnTo>
                  <a:lnTo>
                    <a:pt x="2240" y="9538"/>
                  </a:lnTo>
                  <a:lnTo>
                    <a:pt x="1854" y="9075"/>
                  </a:lnTo>
                  <a:lnTo>
                    <a:pt x="1545" y="8573"/>
                  </a:lnTo>
                  <a:lnTo>
                    <a:pt x="1236" y="8071"/>
                  </a:lnTo>
                  <a:lnTo>
                    <a:pt x="965" y="7492"/>
                  </a:lnTo>
                  <a:lnTo>
                    <a:pt x="734" y="6913"/>
                  </a:lnTo>
                  <a:lnTo>
                    <a:pt x="579" y="6295"/>
                  </a:lnTo>
                  <a:lnTo>
                    <a:pt x="464" y="5677"/>
                  </a:lnTo>
                  <a:lnTo>
                    <a:pt x="425" y="5059"/>
                  </a:lnTo>
                  <a:lnTo>
                    <a:pt x="425" y="4441"/>
                  </a:lnTo>
                  <a:lnTo>
                    <a:pt x="541" y="3823"/>
                  </a:lnTo>
                  <a:lnTo>
                    <a:pt x="695" y="3244"/>
                  </a:lnTo>
                  <a:lnTo>
                    <a:pt x="965" y="2704"/>
                  </a:lnTo>
                  <a:lnTo>
                    <a:pt x="1313" y="2163"/>
                  </a:lnTo>
                  <a:lnTo>
                    <a:pt x="1699" y="1738"/>
                  </a:lnTo>
                  <a:lnTo>
                    <a:pt x="2163" y="1313"/>
                  </a:lnTo>
                  <a:lnTo>
                    <a:pt x="2665" y="1005"/>
                  </a:lnTo>
                  <a:lnTo>
                    <a:pt x="3205" y="734"/>
                  </a:lnTo>
                  <a:lnTo>
                    <a:pt x="3784" y="580"/>
                  </a:lnTo>
                  <a:lnTo>
                    <a:pt x="4402" y="464"/>
                  </a:lnTo>
                  <a:close/>
                  <a:moveTo>
                    <a:pt x="4634" y="1"/>
                  </a:moveTo>
                  <a:lnTo>
                    <a:pt x="4248" y="39"/>
                  </a:lnTo>
                  <a:lnTo>
                    <a:pt x="3900" y="78"/>
                  </a:lnTo>
                  <a:lnTo>
                    <a:pt x="3514" y="155"/>
                  </a:lnTo>
                  <a:lnTo>
                    <a:pt x="3128" y="271"/>
                  </a:lnTo>
                  <a:lnTo>
                    <a:pt x="2780" y="425"/>
                  </a:lnTo>
                  <a:lnTo>
                    <a:pt x="2433" y="618"/>
                  </a:lnTo>
                  <a:lnTo>
                    <a:pt x="2085" y="850"/>
                  </a:lnTo>
                  <a:lnTo>
                    <a:pt x="1622" y="1198"/>
                  </a:lnTo>
                  <a:lnTo>
                    <a:pt x="1236" y="1584"/>
                  </a:lnTo>
                  <a:lnTo>
                    <a:pt x="888" y="2009"/>
                  </a:lnTo>
                  <a:lnTo>
                    <a:pt x="618" y="2433"/>
                  </a:lnTo>
                  <a:lnTo>
                    <a:pt x="386" y="2897"/>
                  </a:lnTo>
                  <a:lnTo>
                    <a:pt x="232" y="3399"/>
                  </a:lnTo>
                  <a:lnTo>
                    <a:pt x="77" y="3901"/>
                  </a:lnTo>
                  <a:lnTo>
                    <a:pt x="0" y="4403"/>
                  </a:lnTo>
                  <a:lnTo>
                    <a:pt x="0" y="4905"/>
                  </a:lnTo>
                  <a:lnTo>
                    <a:pt x="0" y="5445"/>
                  </a:lnTo>
                  <a:lnTo>
                    <a:pt x="77" y="5986"/>
                  </a:lnTo>
                  <a:lnTo>
                    <a:pt x="155" y="6488"/>
                  </a:lnTo>
                  <a:lnTo>
                    <a:pt x="309" y="7028"/>
                  </a:lnTo>
                  <a:lnTo>
                    <a:pt x="464" y="7530"/>
                  </a:lnTo>
                  <a:lnTo>
                    <a:pt x="695" y="8032"/>
                  </a:lnTo>
                  <a:lnTo>
                    <a:pt x="927" y="8496"/>
                  </a:lnTo>
                  <a:lnTo>
                    <a:pt x="1274" y="9075"/>
                  </a:lnTo>
                  <a:lnTo>
                    <a:pt x="1661" y="9616"/>
                  </a:lnTo>
                  <a:lnTo>
                    <a:pt x="2124" y="10079"/>
                  </a:lnTo>
                  <a:lnTo>
                    <a:pt x="2587" y="10542"/>
                  </a:lnTo>
                  <a:lnTo>
                    <a:pt x="3089" y="10929"/>
                  </a:lnTo>
                  <a:lnTo>
                    <a:pt x="3591" y="11276"/>
                  </a:lnTo>
                  <a:lnTo>
                    <a:pt x="4171" y="11546"/>
                  </a:lnTo>
                  <a:lnTo>
                    <a:pt x="4750" y="11778"/>
                  </a:lnTo>
                  <a:lnTo>
                    <a:pt x="4750" y="11933"/>
                  </a:lnTo>
                  <a:lnTo>
                    <a:pt x="5097" y="11894"/>
                  </a:lnTo>
                  <a:lnTo>
                    <a:pt x="5908" y="12087"/>
                  </a:lnTo>
                  <a:lnTo>
                    <a:pt x="6719" y="12203"/>
                  </a:lnTo>
                  <a:lnTo>
                    <a:pt x="7569" y="12241"/>
                  </a:lnTo>
                  <a:lnTo>
                    <a:pt x="8418" y="12164"/>
                  </a:lnTo>
                  <a:lnTo>
                    <a:pt x="9190" y="12048"/>
                  </a:lnTo>
                  <a:lnTo>
                    <a:pt x="9963" y="11855"/>
                  </a:lnTo>
                  <a:lnTo>
                    <a:pt x="10310" y="11739"/>
                  </a:lnTo>
                  <a:lnTo>
                    <a:pt x="10272" y="11739"/>
                  </a:lnTo>
                  <a:lnTo>
                    <a:pt x="11083" y="11431"/>
                  </a:lnTo>
                  <a:lnTo>
                    <a:pt x="11855" y="11044"/>
                  </a:lnTo>
                  <a:lnTo>
                    <a:pt x="12550" y="10581"/>
                  </a:lnTo>
                  <a:lnTo>
                    <a:pt x="13245" y="10079"/>
                  </a:lnTo>
                  <a:lnTo>
                    <a:pt x="13863" y="9500"/>
                  </a:lnTo>
                  <a:lnTo>
                    <a:pt x="14133" y="9191"/>
                  </a:lnTo>
                  <a:lnTo>
                    <a:pt x="14403" y="8882"/>
                  </a:lnTo>
                  <a:lnTo>
                    <a:pt x="14635" y="8534"/>
                  </a:lnTo>
                  <a:lnTo>
                    <a:pt x="14867" y="8187"/>
                  </a:lnTo>
                  <a:lnTo>
                    <a:pt x="15060" y="7801"/>
                  </a:lnTo>
                  <a:lnTo>
                    <a:pt x="15253" y="7415"/>
                  </a:lnTo>
                  <a:lnTo>
                    <a:pt x="15253" y="7917"/>
                  </a:lnTo>
                  <a:lnTo>
                    <a:pt x="15330" y="8419"/>
                  </a:lnTo>
                  <a:lnTo>
                    <a:pt x="15485" y="8882"/>
                  </a:lnTo>
                  <a:lnTo>
                    <a:pt x="15678" y="9345"/>
                  </a:lnTo>
                  <a:lnTo>
                    <a:pt x="15794" y="9538"/>
                  </a:lnTo>
                  <a:lnTo>
                    <a:pt x="15948" y="9731"/>
                  </a:lnTo>
                  <a:lnTo>
                    <a:pt x="16103" y="9886"/>
                  </a:lnTo>
                  <a:lnTo>
                    <a:pt x="16257" y="10040"/>
                  </a:lnTo>
                  <a:lnTo>
                    <a:pt x="16489" y="10156"/>
                  </a:lnTo>
                  <a:lnTo>
                    <a:pt x="16682" y="10195"/>
                  </a:lnTo>
                  <a:lnTo>
                    <a:pt x="16913" y="10156"/>
                  </a:lnTo>
                  <a:lnTo>
                    <a:pt x="17107" y="10040"/>
                  </a:lnTo>
                  <a:lnTo>
                    <a:pt x="17300" y="9886"/>
                  </a:lnTo>
                  <a:lnTo>
                    <a:pt x="17377" y="9693"/>
                  </a:lnTo>
                  <a:lnTo>
                    <a:pt x="17454" y="9500"/>
                  </a:lnTo>
                  <a:lnTo>
                    <a:pt x="17493" y="9268"/>
                  </a:lnTo>
                  <a:lnTo>
                    <a:pt x="17493" y="9075"/>
                  </a:lnTo>
                  <a:lnTo>
                    <a:pt x="17454" y="8843"/>
                  </a:lnTo>
                  <a:lnTo>
                    <a:pt x="17415" y="8650"/>
                  </a:lnTo>
                  <a:lnTo>
                    <a:pt x="17338" y="8457"/>
                  </a:lnTo>
                  <a:lnTo>
                    <a:pt x="17222" y="8226"/>
                  </a:lnTo>
                  <a:lnTo>
                    <a:pt x="17068" y="8032"/>
                  </a:lnTo>
                  <a:lnTo>
                    <a:pt x="16720" y="7646"/>
                  </a:lnTo>
                  <a:lnTo>
                    <a:pt x="16334" y="7299"/>
                  </a:lnTo>
                  <a:lnTo>
                    <a:pt x="15909" y="6990"/>
                  </a:lnTo>
                  <a:lnTo>
                    <a:pt x="16373" y="6990"/>
                  </a:lnTo>
                  <a:lnTo>
                    <a:pt x="16875" y="6913"/>
                  </a:lnTo>
                  <a:lnTo>
                    <a:pt x="17338" y="6720"/>
                  </a:lnTo>
                  <a:lnTo>
                    <a:pt x="17763" y="6488"/>
                  </a:lnTo>
                  <a:lnTo>
                    <a:pt x="17917" y="6333"/>
                  </a:lnTo>
                  <a:lnTo>
                    <a:pt x="18110" y="6140"/>
                  </a:lnTo>
                  <a:lnTo>
                    <a:pt x="18265" y="5947"/>
                  </a:lnTo>
                  <a:lnTo>
                    <a:pt x="18381" y="5716"/>
                  </a:lnTo>
                  <a:lnTo>
                    <a:pt x="18458" y="5484"/>
                  </a:lnTo>
                  <a:lnTo>
                    <a:pt x="18458" y="5214"/>
                  </a:lnTo>
                  <a:lnTo>
                    <a:pt x="18381" y="4982"/>
                  </a:lnTo>
                  <a:lnTo>
                    <a:pt x="18304" y="4905"/>
                  </a:lnTo>
                  <a:lnTo>
                    <a:pt x="18226" y="4789"/>
                  </a:lnTo>
                  <a:lnTo>
                    <a:pt x="18033" y="4673"/>
                  </a:lnTo>
                  <a:lnTo>
                    <a:pt x="17802" y="4596"/>
                  </a:lnTo>
                  <a:lnTo>
                    <a:pt x="17609" y="4557"/>
                  </a:lnTo>
                  <a:lnTo>
                    <a:pt x="17377" y="4557"/>
                  </a:lnTo>
                  <a:lnTo>
                    <a:pt x="17145" y="4634"/>
                  </a:lnTo>
                  <a:lnTo>
                    <a:pt x="16913" y="4712"/>
                  </a:lnTo>
                  <a:lnTo>
                    <a:pt x="16720" y="4789"/>
                  </a:lnTo>
                  <a:lnTo>
                    <a:pt x="16566" y="4905"/>
                  </a:lnTo>
                  <a:lnTo>
                    <a:pt x="16373" y="5098"/>
                  </a:lnTo>
                  <a:lnTo>
                    <a:pt x="16180" y="5291"/>
                  </a:lnTo>
                  <a:lnTo>
                    <a:pt x="15871" y="5716"/>
                  </a:lnTo>
                  <a:lnTo>
                    <a:pt x="15639" y="6179"/>
                  </a:lnTo>
                  <a:lnTo>
                    <a:pt x="15485" y="6681"/>
                  </a:lnTo>
                  <a:lnTo>
                    <a:pt x="15407" y="6681"/>
                  </a:lnTo>
                  <a:lnTo>
                    <a:pt x="15330" y="6720"/>
                  </a:lnTo>
                  <a:lnTo>
                    <a:pt x="14983" y="6411"/>
                  </a:lnTo>
                  <a:lnTo>
                    <a:pt x="14597" y="6179"/>
                  </a:lnTo>
                  <a:lnTo>
                    <a:pt x="14172" y="6024"/>
                  </a:lnTo>
                  <a:lnTo>
                    <a:pt x="13708" y="5947"/>
                  </a:lnTo>
                  <a:lnTo>
                    <a:pt x="13322" y="5909"/>
                  </a:lnTo>
                  <a:lnTo>
                    <a:pt x="13091" y="5947"/>
                  </a:lnTo>
                  <a:lnTo>
                    <a:pt x="12897" y="5986"/>
                  </a:lnTo>
                  <a:lnTo>
                    <a:pt x="12704" y="6063"/>
                  </a:lnTo>
                  <a:lnTo>
                    <a:pt x="12511" y="6140"/>
                  </a:lnTo>
                  <a:lnTo>
                    <a:pt x="12357" y="6295"/>
                  </a:lnTo>
                  <a:lnTo>
                    <a:pt x="12280" y="6449"/>
                  </a:lnTo>
                  <a:lnTo>
                    <a:pt x="12202" y="6642"/>
                  </a:lnTo>
                  <a:lnTo>
                    <a:pt x="12241" y="6835"/>
                  </a:lnTo>
                  <a:lnTo>
                    <a:pt x="12318" y="6990"/>
                  </a:lnTo>
                  <a:lnTo>
                    <a:pt x="12434" y="7106"/>
                  </a:lnTo>
                  <a:lnTo>
                    <a:pt x="12589" y="7260"/>
                  </a:lnTo>
                  <a:lnTo>
                    <a:pt x="12782" y="7337"/>
                  </a:lnTo>
                  <a:lnTo>
                    <a:pt x="13129" y="7453"/>
                  </a:lnTo>
                  <a:lnTo>
                    <a:pt x="13477" y="7530"/>
                  </a:lnTo>
                  <a:lnTo>
                    <a:pt x="13824" y="7530"/>
                  </a:lnTo>
                  <a:lnTo>
                    <a:pt x="14172" y="7492"/>
                  </a:lnTo>
                  <a:lnTo>
                    <a:pt x="14519" y="7415"/>
                  </a:lnTo>
                  <a:lnTo>
                    <a:pt x="14133" y="7762"/>
                  </a:lnTo>
                  <a:lnTo>
                    <a:pt x="13708" y="8032"/>
                  </a:lnTo>
                  <a:lnTo>
                    <a:pt x="13477" y="8110"/>
                  </a:lnTo>
                  <a:lnTo>
                    <a:pt x="13245" y="8226"/>
                  </a:lnTo>
                  <a:lnTo>
                    <a:pt x="13013" y="8264"/>
                  </a:lnTo>
                  <a:lnTo>
                    <a:pt x="12743" y="8303"/>
                  </a:lnTo>
                  <a:lnTo>
                    <a:pt x="12357" y="8303"/>
                  </a:lnTo>
                  <a:lnTo>
                    <a:pt x="11971" y="8264"/>
                  </a:lnTo>
                  <a:lnTo>
                    <a:pt x="11662" y="8110"/>
                  </a:lnTo>
                  <a:lnTo>
                    <a:pt x="11353" y="7955"/>
                  </a:lnTo>
                  <a:lnTo>
                    <a:pt x="11083" y="7685"/>
                  </a:lnTo>
                  <a:lnTo>
                    <a:pt x="10890" y="7415"/>
                  </a:lnTo>
                  <a:lnTo>
                    <a:pt x="10696" y="7106"/>
                  </a:lnTo>
                  <a:lnTo>
                    <a:pt x="10542" y="6720"/>
                  </a:lnTo>
                  <a:lnTo>
                    <a:pt x="10388" y="6218"/>
                  </a:lnTo>
                  <a:lnTo>
                    <a:pt x="10233" y="5716"/>
                  </a:lnTo>
                  <a:lnTo>
                    <a:pt x="9963" y="4673"/>
                  </a:lnTo>
                  <a:lnTo>
                    <a:pt x="9847" y="4171"/>
                  </a:lnTo>
                  <a:lnTo>
                    <a:pt x="9654" y="3669"/>
                  </a:lnTo>
                  <a:lnTo>
                    <a:pt x="9461" y="3167"/>
                  </a:lnTo>
                  <a:lnTo>
                    <a:pt x="9229" y="2704"/>
                  </a:lnTo>
                  <a:lnTo>
                    <a:pt x="8843" y="2163"/>
                  </a:lnTo>
                  <a:lnTo>
                    <a:pt x="8457" y="1700"/>
                  </a:lnTo>
                  <a:lnTo>
                    <a:pt x="7993" y="1275"/>
                  </a:lnTo>
                  <a:lnTo>
                    <a:pt x="7530" y="889"/>
                  </a:lnTo>
                  <a:lnTo>
                    <a:pt x="6989" y="580"/>
                  </a:lnTo>
                  <a:lnTo>
                    <a:pt x="6449" y="348"/>
                  </a:lnTo>
                  <a:lnTo>
                    <a:pt x="5870" y="155"/>
                  </a:lnTo>
                  <a:lnTo>
                    <a:pt x="5290" y="39"/>
                  </a:lnTo>
                  <a:lnTo>
                    <a:pt x="50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19"/>
            <p:cNvSpPr/>
            <p:nvPr/>
          </p:nvSpPr>
          <p:spPr>
            <a:xfrm>
              <a:off x="5932850" y="4466275"/>
              <a:ext cx="200800" cy="230725"/>
            </a:xfrm>
            <a:custGeom>
              <a:avLst/>
              <a:gdLst/>
              <a:ahLst/>
              <a:cxnLst/>
              <a:rect l="l" t="t" r="r" b="b"/>
              <a:pathLst>
                <a:path w="8032" h="9229" extrusionOk="0">
                  <a:moveTo>
                    <a:pt x="2047" y="0"/>
                  </a:moveTo>
                  <a:lnTo>
                    <a:pt x="1892" y="77"/>
                  </a:lnTo>
                  <a:lnTo>
                    <a:pt x="1738" y="154"/>
                  </a:lnTo>
                  <a:lnTo>
                    <a:pt x="1429" y="425"/>
                  </a:lnTo>
                  <a:lnTo>
                    <a:pt x="1197" y="734"/>
                  </a:lnTo>
                  <a:lnTo>
                    <a:pt x="965" y="1004"/>
                  </a:lnTo>
                  <a:lnTo>
                    <a:pt x="734" y="1352"/>
                  </a:lnTo>
                  <a:lnTo>
                    <a:pt x="502" y="1738"/>
                  </a:lnTo>
                  <a:lnTo>
                    <a:pt x="348" y="2124"/>
                  </a:lnTo>
                  <a:lnTo>
                    <a:pt x="193" y="2549"/>
                  </a:lnTo>
                  <a:lnTo>
                    <a:pt x="77" y="3012"/>
                  </a:lnTo>
                  <a:lnTo>
                    <a:pt x="39" y="3475"/>
                  </a:lnTo>
                  <a:lnTo>
                    <a:pt x="0" y="3939"/>
                  </a:lnTo>
                  <a:lnTo>
                    <a:pt x="77" y="4441"/>
                  </a:lnTo>
                  <a:lnTo>
                    <a:pt x="155" y="4904"/>
                  </a:lnTo>
                  <a:lnTo>
                    <a:pt x="270" y="5329"/>
                  </a:lnTo>
                  <a:lnTo>
                    <a:pt x="463" y="5792"/>
                  </a:lnTo>
                  <a:lnTo>
                    <a:pt x="695" y="6178"/>
                  </a:lnTo>
                  <a:lnTo>
                    <a:pt x="1043" y="6178"/>
                  </a:lnTo>
                  <a:lnTo>
                    <a:pt x="888" y="5831"/>
                  </a:lnTo>
                  <a:lnTo>
                    <a:pt x="734" y="5483"/>
                  </a:lnTo>
                  <a:lnTo>
                    <a:pt x="657" y="5136"/>
                  </a:lnTo>
                  <a:lnTo>
                    <a:pt x="541" y="4788"/>
                  </a:lnTo>
                  <a:lnTo>
                    <a:pt x="502" y="4402"/>
                  </a:lnTo>
                  <a:lnTo>
                    <a:pt x="463" y="4055"/>
                  </a:lnTo>
                  <a:lnTo>
                    <a:pt x="463" y="3668"/>
                  </a:lnTo>
                  <a:lnTo>
                    <a:pt x="463" y="3321"/>
                  </a:lnTo>
                  <a:lnTo>
                    <a:pt x="541" y="2973"/>
                  </a:lnTo>
                  <a:lnTo>
                    <a:pt x="618" y="2626"/>
                  </a:lnTo>
                  <a:lnTo>
                    <a:pt x="734" y="2278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7" y="1004"/>
                  </a:lnTo>
                  <a:lnTo>
                    <a:pt x="1776" y="734"/>
                  </a:lnTo>
                  <a:lnTo>
                    <a:pt x="1969" y="579"/>
                  </a:lnTo>
                  <a:lnTo>
                    <a:pt x="2085" y="502"/>
                  </a:lnTo>
                  <a:lnTo>
                    <a:pt x="2201" y="463"/>
                  </a:lnTo>
                  <a:lnTo>
                    <a:pt x="2317" y="579"/>
                  </a:lnTo>
                  <a:lnTo>
                    <a:pt x="2433" y="811"/>
                  </a:lnTo>
                  <a:lnTo>
                    <a:pt x="2587" y="1197"/>
                  </a:lnTo>
                  <a:lnTo>
                    <a:pt x="2742" y="1583"/>
                  </a:lnTo>
                  <a:lnTo>
                    <a:pt x="2858" y="1931"/>
                  </a:lnTo>
                  <a:lnTo>
                    <a:pt x="2973" y="2317"/>
                  </a:lnTo>
                  <a:lnTo>
                    <a:pt x="3051" y="2703"/>
                  </a:lnTo>
                  <a:lnTo>
                    <a:pt x="3089" y="3089"/>
                  </a:lnTo>
                  <a:lnTo>
                    <a:pt x="3089" y="3437"/>
                  </a:lnTo>
                  <a:lnTo>
                    <a:pt x="3051" y="3784"/>
                  </a:lnTo>
                  <a:lnTo>
                    <a:pt x="3012" y="4132"/>
                  </a:lnTo>
                  <a:lnTo>
                    <a:pt x="2896" y="4479"/>
                  </a:lnTo>
                  <a:lnTo>
                    <a:pt x="2780" y="4788"/>
                  </a:lnTo>
                  <a:lnTo>
                    <a:pt x="2587" y="5136"/>
                  </a:lnTo>
                  <a:lnTo>
                    <a:pt x="2394" y="5445"/>
                  </a:lnTo>
                  <a:lnTo>
                    <a:pt x="2356" y="5522"/>
                  </a:lnTo>
                  <a:lnTo>
                    <a:pt x="2394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4" y="5792"/>
                  </a:lnTo>
                  <a:lnTo>
                    <a:pt x="2471" y="5792"/>
                  </a:lnTo>
                  <a:lnTo>
                    <a:pt x="2626" y="5715"/>
                  </a:lnTo>
                  <a:lnTo>
                    <a:pt x="2819" y="5676"/>
                  </a:lnTo>
                  <a:lnTo>
                    <a:pt x="3205" y="5676"/>
                  </a:lnTo>
                  <a:lnTo>
                    <a:pt x="3630" y="5715"/>
                  </a:lnTo>
                  <a:lnTo>
                    <a:pt x="4055" y="5792"/>
                  </a:lnTo>
                  <a:lnTo>
                    <a:pt x="4441" y="5947"/>
                  </a:lnTo>
                  <a:lnTo>
                    <a:pt x="4866" y="6101"/>
                  </a:lnTo>
                  <a:lnTo>
                    <a:pt x="5213" y="6256"/>
                  </a:lnTo>
                  <a:lnTo>
                    <a:pt x="5522" y="6449"/>
                  </a:lnTo>
                  <a:lnTo>
                    <a:pt x="5831" y="6642"/>
                  </a:lnTo>
                  <a:lnTo>
                    <a:pt x="6140" y="6835"/>
                  </a:lnTo>
                  <a:lnTo>
                    <a:pt x="6410" y="7067"/>
                  </a:lnTo>
                  <a:lnTo>
                    <a:pt x="6680" y="7337"/>
                  </a:lnTo>
                  <a:lnTo>
                    <a:pt x="6912" y="7607"/>
                  </a:lnTo>
                  <a:lnTo>
                    <a:pt x="7144" y="7877"/>
                  </a:lnTo>
                  <a:lnTo>
                    <a:pt x="7337" y="8186"/>
                  </a:lnTo>
                  <a:lnTo>
                    <a:pt x="7530" y="8534"/>
                  </a:lnTo>
                  <a:lnTo>
                    <a:pt x="7105" y="8650"/>
                  </a:lnTo>
                  <a:lnTo>
                    <a:pt x="6680" y="8727"/>
                  </a:lnTo>
                  <a:lnTo>
                    <a:pt x="6294" y="8766"/>
                  </a:lnTo>
                  <a:lnTo>
                    <a:pt x="5870" y="8804"/>
                  </a:lnTo>
                  <a:lnTo>
                    <a:pt x="5483" y="8804"/>
                  </a:lnTo>
                  <a:lnTo>
                    <a:pt x="5059" y="8727"/>
                  </a:lnTo>
                  <a:lnTo>
                    <a:pt x="4672" y="8611"/>
                  </a:lnTo>
                  <a:lnTo>
                    <a:pt x="4248" y="8457"/>
                  </a:lnTo>
                  <a:lnTo>
                    <a:pt x="3900" y="8264"/>
                  </a:lnTo>
                  <a:lnTo>
                    <a:pt x="3591" y="8071"/>
                  </a:lnTo>
                  <a:lnTo>
                    <a:pt x="3012" y="7607"/>
                  </a:lnTo>
                  <a:lnTo>
                    <a:pt x="2471" y="7105"/>
                  </a:lnTo>
                  <a:lnTo>
                    <a:pt x="1931" y="6565"/>
                  </a:lnTo>
                  <a:lnTo>
                    <a:pt x="1854" y="6526"/>
                  </a:lnTo>
                  <a:lnTo>
                    <a:pt x="1815" y="6487"/>
                  </a:lnTo>
                  <a:lnTo>
                    <a:pt x="1661" y="6526"/>
                  </a:lnTo>
                  <a:lnTo>
                    <a:pt x="1622" y="6526"/>
                  </a:lnTo>
                  <a:lnTo>
                    <a:pt x="1583" y="6565"/>
                  </a:lnTo>
                  <a:lnTo>
                    <a:pt x="1429" y="6835"/>
                  </a:lnTo>
                  <a:lnTo>
                    <a:pt x="1661" y="6873"/>
                  </a:lnTo>
                  <a:lnTo>
                    <a:pt x="2278" y="7491"/>
                  </a:lnTo>
                  <a:lnTo>
                    <a:pt x="2896" y="8071"/>
                  </a:lnTo>
                  <a:lnTo>
                    <a:pt x="3244" y="8341"/>
                  </a:lnTo>
                  <a:lnTo>
                    <a:pt x="3630" y="8573"/>
                  </a:lnTo>
                  <a:lnTo>
                    <a:pt x="3977" y="8766"/>
                  </a:lnTo>
                  <a:lnTo>
                    <a:pt x="4364" y="8959"/>
                  </a:lnTo>
                  <a:lnTo>
                    <a:pt x="4827" y="9113"/>
                  </a:lnTo>
                  <a:lnTo>
                    <a:pt x="5252" y="9190"/>
                  </a:lnTo>
                  <a:lnTo>
                    <a:pt x="5676" y="9229"/>
                  </a:lnTo>
                  <a:lnTo>
                    <a:pt x="6140" y="9229"/>
                  </a:lnTo>
                  <a:lnTo>
                    <a:pt x="6565" y="9152"/>
                  </a:lnTo>
                  <a:lnTo>
                    <a:pt x="6989" y="9074"/>
                  </a:lnTo>
                  <a:lnTo>
                    <a:pt x="7878" y="8843"/>
                  </a:lnTo>
                  <a:lnTo>
                    <a:pt x="7955" y="8804"/>
                  </a:lnTo>
                  <a:lnTo>
                    <a:pt x="7993" y="8727"/>
                  </a:lnTo>
                  <a:lnTo>
                    <a:pt x="8032" y="8650"/>
                  </a:lnTo>
                  <a:lnTo>
                    <a:pt x="7993" y="8534"/>
                  </a:lnTo>
                  <a:lnTo>
                    <a:pt x="7762" y="8109"/>
                  </a:lnTo>
                  <a:lnTo>
                    <a:pt x="7491" y="7684"/>
                  </a:lnTo>
                  <a:lnTo>
                    <a:pt x="7221" y="7298"/>
                  </a:lnTo>
                  <a:lnTo>
                    <a:pt x="6874" y="6912"/>
                  </a:lnTo>
                  <a:lnTo>
                    <a:pt x="6526" y="6603"/>
                  </a:lnTo>
                  <a:lnTo>
                    <a:pt x="6140" y="6294"/>
                  </a:lnTo>
                  <a:lnTo>
                    <a:pt x="5715" y="6024"/>
                  </a:lnTo>
                  <a:lnTo>
                    <a:pt x="5252" y="5792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39" y="5367"/>
                  </a:lnTo>
                  <a:lnTo>
                    <a:pt x="3591" y="5290"/>
                  </a:lnTo>
                  <a:lnTo>
                    <a:pt x="3012" y="5290"/>
                  </a:lnTo>
                  <a:lnTo>
                    <a:pt x="3167" y="4981"/>
                  </a:lnTo>
                  <a:lnTo>
                    <a:pt x="3321" y="4634"/>
                  </a:lnTo>
                  <a:lnTo>
                    <a:pt x="3398" y="4286"/>
                  </a:lnTo>
                  <a:lnTo>
                    <a:pt x="3475" y="3939"/>
                  </a:lnTo>
                  <a:lnTo>
                    <a:pt x="3514" y="3591"/>
                  </a:lnTo>
                  <a:lnTo>
                    <a:pt x="3514" y="3205"/>
                  </a:lnTo>
                  <a:lnTo>
                    <a:pt x="3514" y="2858"/>
                  </a:lnTo>
                  <a:lnTo>
                    <a:pt x="3437" y="2471"/>
                  </a:lnTo>
                  <a:lnTo>
                    <a:pt x="3321" y="1969"/>
                  </a:lnTo>
                  <a:lnTo>
                    <a:pt x="3167" y="1467"/>
                  </a:lnTo>
                  <a:lnTo>
                    <a:pt x="2935" y="965"/>
                  </a:lnTo>
                  <a:lnTo>
                    <a:pt x="2703" y="502"/>
                  </a:lnTo>
                  <a:lnTo>
                    <a:pt x="2587" y="270"/>
                  </a:lnTo>
                  <a:lnTo>
                    <a:pt x="2471" y="116"/>
                  </a:lnTo>
                  <a:lnTo>
                    <a:pt x="2356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19"/>
            <p:cNvSpPr/>
            <p:nvPr/>
          </p:nvSpPr>
          <p:spPr>
            <a:xfrm>
              <a:off x="2331050" y="4488475"/>
              <a:ext cx="145775" cy="163175"/>
            </a:xfrm>
            <a:custGeom>
              <a:avLst/>
              <a:gdLst/>
              <a:ahLst/>
              <a:cxnLst/>
              <a:rect l="l" t="t" r="r" b="b"/>
              <a:pathLst>
                <a:path w="5831" h="6527" extrusionOk="0">
                  <a:moveTo>
                    <a:pt x="3321" y="502"/>
                  </a:moveTo>
                  <a:lnTo>
                    <a:pt x="3784" y="695"/>
                  </a:lnTo>
                  <a:lnTo>
                    <a:pt x="4248" y="1004"/>
                  </a:lnTo>
                  <a:lnTo>
                    <a:pt x="4595" y="1313"/>
                  </a:lnTo>
                  <a:lnTo>
                    <a:pt x="4904" y="1738"/>
                  </a:lnTo>
                  <a:lnTo>
                    <a:pt x="5174" y="2163"/>
                  </a:lnTo>
                  <a:lnTo>
                    <a:pt x="5252" y="2394"/>
                  </a:lnTo>
                  <a:lnTo>
                    <a:pt x="5329" y="2665"/>
                  </a:lnTo>
                  <a:lnTo>
                    <a:pt x="5367" y="2896"/>
                  </a:lnTo>
                  <a:lnTo>
                    <a:pt x="5367" y="3167"/>
                  </a:lnTo>
                  <a:lnTo>
                    <a:pt x="5367" y="3437"/>
                  </a:lnTo>
                  <a:lnTo>
                    <a:pt x="5329" y="3707"/>
                  </a:lnTo>
                  <a:lnTo>
                    <a:pt x="5213" y="4171"/>
                  </a:lnTo>
                  <a:lnTo>
                    <a:pt x="5020" y="4595"/>
                  </a:lnTo>
                  <a:lnTo>
                    <a:pt x="4750" y="4981"/>
                  </a:lnTo>
                  <a:lnTo>
                    <a:pt x="4441" y="5368"/>
                  </a:lnTo>
                  <a:lnTo>
                    <a:pt x="4055" y="5638"/>
                  </a:lnTo>
                  <a:lnTo>
                    <a:pt x="3630" y="5870"/>
                  </a:lnTo>
                  <a:lnTo>
                    <a:pt x="3398" y="5947"/>
                  </a:lnTo>
                  <a:lnTo>
                    <a:pt x="3166" y="6024"/>
                  </a:lnTo>
                  <a:lnTo>
                    <a:pt x="2935" y="6024"/>
                  </a:lnTo>
                  <a:lnTo>
                    <a:pt x="2703" y="6063"/>
                  </a:lnTo>
                  <a:lnTo>
                    <a:pt x="2394" y="6024"/>
                  </a:lnTo>
                  <a:lnTo>
                    <a:pt x="2085" y="5985"/>
                  </a:lnTo>
                  <a:lnTo>
                    <a:pt x="1815" y="5908"/>
                  </a:lnTo>
                  <a:lnTo>
                    <a:pt x="1583" y="5792"/>
                  </a:lnTo>
                  <a:lnTo>
                    <a:pt x="1390" y="5677"/>
                  </a:lnTo>
                  <a:lnTo>
                    <a:pt x="1197" y="5522"/>
                  </a:lnTo>
                  <a:lnTo>
                    <a:pt x="1004" y="5329"/>
                  </a:lnTo>
                  <a:lnTo>
                    <a:pt x="850" y="5136"/>
                  </a:lnTo>
                  <a:lnTo>
                    <a:pt x="734" y="4904"/>
                  </a:lnTo>
                  <a:lnTo>
                    <a:pt x="656" y="4673"/>
                  </a:lnTo>
                  <a:lnTo>
                    <a:pt x="541" y="4441"/>
                  </a:lnTo>
                  <a:lnTo>
                    <a:pt x="502" y="4209"/>
                  </a:lnTo>
                  <a:lnTo>
                    <a:pt x="425" y="3669"/>
                  </a:lnTo>
                  <a:lnTo>
                    <a:pt x="463" y="3128"/>
                  </a:lnTo>
                  <a:lnTo>
                    <a:pt x="579" y="2587"/>
                  </a:lnTo>
                  <a:lnTo>
                    <a:pt x="734" y="2085"/>
                  </a:lnTo>
                  <a:lnTo>
                    <a:pt x="1004" y="1622"/>
                  </a:lnTo>
                  <a:lnTo>
                    <a:pt x="1158" y="1390"/>
                  </a:lnTo>
                  <a:lnTo>
                    <a:pt x="1313" y="1197"/>
                  </a:lnTo>
                  <a:lnTo>
                    <a:pt x="1506" y="1043"/>
                  </a:lnTo>
                  <a:lnTo>
                    <a:pt x="1699" y="888"/>
                  </a:lnTo>
                  <a:lnTo>
                    <a:pt x="1931" y="734"/>
                  </a:lnTo>
                  <a:lnTo>
                    <a:pt x="2162" y="657"/>
                  </a:lnTo>
                  <a:lnTo>
                    <a:pt x="2394" y="579"/>
                  </a:lnTo>
                  <a:lnTo>
                    <a:pt x="2664" y="502"/>
                  </a:lnTo>
                  <a:lnTo>
                    <a:pt x="2935" y="502"/>
                  </a:lnTo>
                  <a:lnTo>
                    <a:pt x="3244" y="541"/>
                  </a:lnTo>
                  <a:lnTo>
                    <a:pt x="3282" y="502"/>
                  </a:lnTo>
                  <a:close/>
                  <a:moveTo>
                    <a:pt x="3128" y="0"/>
                  </a:moveTo>
                  <a:lnTo>
                    <a:pt x="3051" y="39"/>
                  </a:lnTo>
                  <a:lnTo>
                    <a:pt x="2973" y="116"/>
                  </a:lnTo>
                  <a:lnTo>
                    <a:pt x="2973" y="193"/>
                  </a:lnTo>
                  <a:lnTo>
                    <a:pt x="2664" y="155"/>
                  </a:lnTo>
                  <a:lnTo>
                    <a:pt x="2394" y="193"/>
                  </a:lnTo>
                  <a:lnTo>
                    <a:pt x="2124" y="232"/>
                  </a:lnTo>
                  <a:lnTo>
                    <a:pt x="1854" y="309"/>
                  </a:lnTo>
                  <a:lnTo>
                    <a:pt x="1622" y="425"/>
                  </a:lnTo>
                  <a:lnTo>
                    <a:pt x="1390" y="579"/>
                  </a:lnTo>
                  <a:lnTo>
                    <a:pt x="1197" y="734"/>
                  </a:lnTo>
                  <a:lnTo>
                    <a:pt x="965" y="927"/>
                  </a:lnTo>
                  <a:lnTo>
                    <a:pt x="811" y="1120"/>
                  </a:lnTo>
                  <a:lnTo>
                    <a:pt x="656" y="1352"/>
                  </a:lnTo>
                  <a:lnTo>
                    <a:pt x="386" y="1854"/>
                  </a:lnTo>
                  <a:lnTo>
                    <a:pt x="154" y="2394"/>
                  </a:lnTo>
                  <a:lnTo>
                    <a:pt x="39" y="2974"/>
                  </a:lnTo>
                  <a:lnTo>
                    <a:pt x="0" y="3591"/>
                  </a:lnTo>
                  <a:lnTo>
                    <a:pt x="0" y="3900"/>
                  </a:lnTo>
                  <a:lnTo>
                    <a:pt x="39" y="4209"/>
                  </a:lnTo>
                  <a:lnTo>
                    <a:pt x="116" y="4518"/>
                  </a:lnTo>
                  <a:lnTo>
                    <a:pt x="193" y="4788"/>
                  </a:lnTo>
                  <a:lnTo>
                    <a:pt x="270" y="5059"/>
                  </a:lnTo>
                  <a:lnTo>
                    <a:pt x="425" y="5329"/>
                  </a:lnTo>
                  <a:lnTo>
                    <a:pt x="579" y="5561"/>
                  </a:lnTo>
                  <a:lnTo>
                    <a:pt x="772" y="5754"/>
                  </a:lnTo>
                  <a:lnTo>
                    <a:pt x="965" y="5947"/>
                  </a:lnTo>
                  <a:lnTo>
                    <a:pt x="1197" y="6101"/>
                  </a:lnTo>
                  <a:lnTo>
                    <a:pt x="1467" y="6256"/>
                  </a:lnTo>
                  <a:lnTo>
                    <a:pt x="1738" y="6372"/>
                  </a:lnTo>
                  <a:lnTo>
                    <a:pt x="2085" y="6449"/>
                  </a:lnTo>
                  <a:lnTo>
                    <a:pt x="2394" y="6487"/>
                  </a:lnTo>
                  <a:lnTo>
                    <a:pt x="2742" y="6526"/>
                  </a:lnTo>
                  <a:lnTo>
                    <a:pt x="3012" y="6487"/>
                  </a:lnTo>
                  <a:lnTo>
                    <a:pt x="3321" y="6449"/>
                  </a:lnTo>
                  <a:lnTo>
                    <a:pt x="3630" y="6372"/>
                  </a:lnTo>
                  <a:lnTo>
                    <a:pt x="3900" y="6256"/>
                  </a:lnTo>
                  <a:lnTo>
                    <a:pt x="4170" y="6101"/>
                  </a:lnTo>
                  <a:lnTo>
                    <a:pt x="4402" y="5947"/>
                  </a:lnTo>
                  <a:lnTo>
                    <a:pt x="4634" y="5792"/>
                  </a:lnTo>
                  <a:lnTo>
                    <a:pt x="4866" y="5561"/>
                  </a:lnTo>
                  <a:lnTo>
                    <a:pt x="5059" y="5368"/>
                  </a:lnTo>
                  <a:lnTo>
                    <a:pt x="5252" y="5097"/>
                  </a:lnTo>
                  <a:lnTo>
                    <a:pt x="5406" y="4866"/>
                  </a:lnTo>
                  <a:lnTo>
                    <a:pt x="5522" y="4595"/>
                  </a:lnTo>
                  <a:lnTo>
                    <a:pt x="5638" y="4286"/>
                  </a:lnTo>
                  <a:lnTo>
                    <a:pt x="5754" y="4016"/>
                  </a:lnTo>
                  <a:lnTo>
                    <a:pt x="5792" y="3707"/>
                  </a:lnTo>
                  <a:lnTo>
                    <a:pt x="5831" y="3398"/>
                  </a:lnTo>
                  <a:lnTo>
                    <a:pt x="5831" y="3089"/>
                  </a:lnTo>
                  <a:lnTo>
                    <a:pt x="5792" y="2780"/>
                  </a:lnTo>
                  <a:lnTo>
                    <a:pt x="5754" y="2472"/>
                  </a:lnTo>
                  <a:lnTo>
                    <a:pt x="5638" y="2163"/>
                  </a:lnTo>
                  <a:lnTo>
                    <a:pt x="5522" y="1892"/>
                  </a:lnTo>
                  <a:lnTo>
                    <a:pt x="5406" y="1622"/>
                  </a:lnTo>
                  <a:lnTo>
                    <a:pt x="5213" y="1352"/>
                  </a:lnTo>
                  <a:lnTo>
                    <a:pt x="5020" y="1120"/>
                  </a:lnTo>
                  <a:lnTo>
                    <a:pt x="4827" y="888"/>
                  </a:lnTo>
                  <a:lnTo>
                    <a:pt x="4595" y="695"/>
                  </a:lnTo>
                  <a:lnTo>
                    <a:pt x="4364" y="502"/>
                  </a:lnTo>
                  <a:lnTo>
                    <a:pt x="4093" y="348"/>
                  </a:lnTo>
                  <a:lnTo>
                    <a:pt x="3823" y="193"/>
                  </a:lnTo>
                  <a:lnTo>
                    <a:pt x="3514" y="116"/>
                  </a:lnTo>
                  <a:lnTo>
                    <a:pt x="32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19"/>
            <p:cNvSpPr/>
            <p:nvPr/>
          </p:nvSpPr>
          <p:spPr>
            <a:xfrm>
              <a:off x="3966375" y="4488475"/>
              <a:ext cx="350450" cy="288650"/>
            </a:xfrm>
            <a:custGeom>
              <a:avLst/>
              <a:gdLst/>
              <a:ahLst/>
              <a:cxnLst/>
              <a:rect l="l" t="t" r="r" b="b"/>
              <a:pathLst>
                <a:path w="14018" h="11546" extrusionOk="0">
                  <a:moveTo>
                    <a:pt x="11778" y="0"/>
                  </a:moveTo>
                  <a:lnTo>
                    <a:pt x="11469" y="77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8" y="2780"/>
                  </a:lnTo>
                  <a:lnTo>
                    <a:pt x="10658" y="1892"/>
                  </a:lnTo>
                  <a:lnTo>
                    <a:pt x="10427" y="2085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168" y="5522"/>
                  </a:lnTo>
                  <a:lnTo>
                    <a:pt x="13439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2" y="6681"/>
                  </a:lnTo>
                  <a:lnTo>
                    <a:pt x="13516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4" y="7955"/>
                  </a:lnTo>
                  <a:lnTo>
                    <a:pt x="12203" y="8418"/>
                  </a:lnTo>
                  <a:lnTo>
                    <a:pt x="11740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1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0" y="11160"/>
                  </a:lnTo>
                  <a:lnTo>
                    <a:pt x="3013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2"/>
                  </a:lnTo>
                  <a:lnTo>
                    <a:pt x="1082" y="10696"/>
                  </a:lnTo>
                  <a:lnTo>
                    <a:pt x="812" y="10542"/>
                  </a:lnTo>
                  <a:lnTo>
                    <a:pt x="618" y="10388"/>
                  </a:lnTo>
                  <a:lnTo>
                    <a:pt x="464" y="10194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7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1" y="9886"/>
                  </a:lnTo>
                  <a:lnTo>
                    <a:pt x="39" y="10117"/>
                  </a:lnTo>
                  <a:lnTo>
                    <a:pt x="78" y="10310"/>
                  </a:lnTo>
                  <a:lnTo>
                    <a:pt x="194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2" y="11353"/>
                  </a:lnTo>
                  <a:lnTo>
                    <a:pt x="2626" y="11430"/>
                  </a:lnTo>
                  <a:lnTo>
                    <a:pt x="3321" y="11507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7"/>
                  </a:lnTo>
                  <a:lnTo>
                    <a:pt x="6063" y="11430"/>
                  </a:lnTo>
                  <a:lnTo>
                    <a:pt x="6758" y="11314"/>
                  </a:lnTo>
                  <a:lnTo>
                    <a:pt x="7415" y="11160"/>
                  </a:lnTo>
                  <a:lnTo>
                    <a:pt x="8071" y="11005"/>
                  </a:lnTo>
                  <a:lnTo>
                    <a:pt x="8728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8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3"/>
                  </a:lnTo>
                  <a:lnTo>
                    <a:pt x="14018" y="6140"/>
                  </a:lnTo>
                  <a:lnTo>
                    <a:pt x="13941" y="5908"/>
                  </a:lnTo>
                  <a:lnTo>
                    <a:pt x="13863" y="5715"/>
                  </a:lnTo>
                  <a:lnTo>
                    <a:pt x="13748" y="5522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6"/>
                  </a:lnTo>
                  <a:lnTo>
                    <a:pt x="13091" y="5136"/>
                  </a:lnTo>
                  <a:lnTo>
                    <a:pt x="12821" y="3823"/>
                  </a:lnTo>
                  <a:lnTo>
                    <a:pt x="12512" y="2549"/>
                  </a:lnTo>
                  <a:lnTo>
                    <a:pt x="12164" y="1274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19"/>
            <p:cNvSpPr/>
            <p:nvPr/>
          </p:nvSpPr>
          <p:spPr>
            <a:xfrm>
              <a:off x="1307750" y="4498125"/>
              <a:ext cx="103325" cy="105250"/>
            </a:xfrm>
            <a:custGeom>
              <a:avLst/>
              <a:gdLst/>
              <a:ahLst/>
              <a:cxnLst/>
              <a:rect l="l" t="t" r="r" b="b"/>
              <a:pathLst>
                <a:path w="4133" h="4210" extrusionOk="0">
                  <a:moveTo>
                    <a:pt x="2317" y="348"/>
                  </a:moveTo>
                  <a:lnTo>
                    <a:pt x="2665" y="425"/>
                  </a:lnTo>
                  <a:lnTo>
                    <a:pt x="2819" y="502"/>
                  </a:lnTo>
                  <a:lnTo>
                    <a:pt x="2974" y="618"/>
                  </a:lnTo>
                  <a:lnTo>
                    <a:pt x="3128" y="734"/>
                  </a:lnTo>
                  <a:lnTo>
                    <a:pt x="3244" y="850"/>
                  </a:lnTo>
                  <a:lnTo>
                    <a:pt x="3360" y="1043"/>
                  </a:lnTo>
                  <a:lnTo>
                    <a:pt x="3476" y="1197"/>
                  </a:lnTo>
                  <a:lnTo>
                    <a:pt x="3514" y="1236"/>
                  </a:lnTo>
                  <a:lnTo>
                    <a:pt x="3630" y="1545"/>
                  </a:lnTo>
                  <a:lnTo>
                    <a:pt x="3707" y="1815"/>
                  </a:lnTo>
                  <a:lnTo>
                    <a:pt x="3746" y="2086"/>
                  </a:lnTo>
                  <a:lnTo>
                    <a:pt x="3746" y="2356"/>
                  </a:lnTo>
                  <a:lnTo>
                    <a:pt x="3707" y="2626"/>
                  </a:lnTo>
                  <a:lnTo>
                    <a:pt x="3630" y="2896"/>
                  </a:lnTo>
                  <a:lnTo>
                    <a:pt x="3514" y="3128"/>
                  </a:lnTo>
                  <a:lnTo>
                    <a:pt x="3283" y="3398"/>
                  </a:lnTo>
                  <a:lnTo>
                    <a:pt x="3012" y="3591"/>
                  </a:lnTo>
                  <a:lnTo>
                    <a:pt x="2703" y="3746"/>
                  </a:lnTo>
                  <a:lnTo>
                    <a:pt x="2356" y="3823"/>
                  </a:lnTo>
                  <a:lnTo>
                    <a:pt x="2008" y="3862"/>
                  </a:lnTo>
                  <a:lnTo>
                    <a:pt x="1661" y="3785"/>
                  </a:lnTo>
                  <a:lnTo>
                    <a:pt x="1313" y="3669"/>
                  </a:lnTo>
                  <a:lnTo>
                    <a:pt x="1004" y="3476"/>
                  </a:lnTo>
                  <a:lnTo>
                    <a:pt x="734" y="3244"/>
                  </a:lnTo>
                  <a:lnTo>
                    <a:pt x="579" y="2935"/>
                  </a:lnTo>
                  <a:lnTo>
                    <a:pt x="425" y="2665"/>
                  </a:lnTo>
                  <a:lnTo>
                    <a:pt x="386" y="2317"/>
                  </a:lnTo>
                  <a:lnTo>
                    <a:pt x="348" y="2008"/>
                  </a:lnTo>
                  <a:lnTo>
                    <a:pt x="386" y="1661"/>
                  </a:lnTo>
                  <a:lnTo>
                    <a:pt x="502" y="1352"/>
                  </a:lnTo>
                  <a:lnTo>
                    <a:pt x="657" y="1043"/>
                  </a:lnTo>
                  <a:lnTo>
                    <a:pt x="888" y="811"/>
                  </a:lnTo>
                  <a:lnTo>
                    <a:pt x="1197" y="580"/>
                  </a:lnTo>
                  <a:lnTo>
                    <a:pt x="1545" y="425"/>
                  </a:lnTo>
                  <a:lnTo>
                    <a:pt x="1931" y="348"/>
                  </a:lnTo>
                  <a:close/>
                  <a:moveTo>
                    <a:pt x="2201" y="0"/>
                  </a:moveTo>
                  <a:lnTo>
                    <a:pt x="1815" y="39"/>
                  </a:lnTo>
                  <a:lnTo>
                    <a:pt x="1468" y="116"/>
                  </a:lnTo>
                  <a:lnTo>
                    <a:pt x="1120" y="232"/>
                  </a:lnTo>
                  <a:lnTo>
                    <a:pt x="927" y="348"/>
                  </a:lnTo>
                  <a:lnTo>
                    <a:pt x="773" y="464"/>
                  </a:lnTo>
                  <a:lnTo>
                    <a:pt x="579" y="618"/>
                  </a:lnTo>
                  <a:lnTo>
                    <a:pt x="464" y="773"/>
                  </a:lnTo>
                  <a:lnTo>
                    <a:pt x="232" y="1159"/>
                  </a:lnTo>
                  <a:lnTo>
                    <a:pt x="78" y="1545"/>
                  </a:lnTo>
                  <a:lnTo>
                    <a:pt x="0" y="1970"/>
                  </a:lnTo>
                  <a:lnTo>
                    <a:pt x="0" y="2394"/>
                  </a:lnTo>
                  <a:lnTo>
                    <a:pt x="116" y="2858"/>
                  </a:lnTo>
                  <a:lnTo>
                    <a:pt x="193" y="3051"/>
                  </a:lnTo>
                  <a:lnTo>
                    <a:pt x="309" y="3244"/>
                  </a:lnTo>
                  <a:lnTo>
                    <a:pt x="579" y="3553"/>
                  </a:lnTo>
                  <a:lnTo>
                    <a:pt x="888" y="3823"/>
                  </a:lnTo>
                  <a:lnTo>
                    <a:pt x="1236" y="4016"/>
                  </a:lnTo>
                  <a:lnTo>
                    <a:pt x="1622" y="4171"/>
                  </a:lnTo>
                  <a:lnTo>
                    <a:pt x="2047" y="4209"/>
                  </a:lnTo>
                  <a:lnTo>
                    <a:pt x="2472" y="4209"/>
                  </a:lnTo>
                  <a:lnTo>
                    <a:pt x="2858" y="4093"/>
                  </a:lnTo>
                  <a:lnTo>
                    <a:pt x="3244" y="3939"/>
                  </a:lnTo>
                  <a:lnTo>
                    <a:pt x="3398" y="3823"/>
                  </a:lnTo>
                  <a:lnTo>
                    <a:pt x="3553" y="3669"/>
                  </a:lnTo>
                  <a:lnTo>
                    <a:pt x="3707" y="3514"/>
                  </a:lnTo>
                  <a:lnTo>
                    <a:pt x="3823" y="3321"/>
                  </a:lnTo>
                  <a:lnTo>
                    <a:pt x="4016" y="2935"/>
                  </a:lnTo>
                  <a:lnTo>
                    <a:pt x="4132" y="2510"/>
                  </a:lnTo>
                  <a:lnTo>
                    <a:pt x="4132" y="2047"/>
                  </a:lnTo>
                  <a:lnTo>
                    <a:pt x="4132" y="1854"/>
                  </a:lnTo>
                  <a:lnTo>
                    <a:pt x="4055" y="1622"/>
                  </a:lnTo>
                  <a:lnTo>
                    <a:pt x="4016" y="1429"/>
                  </a:lnTo>
                  <a:lnTo>
                    <a:pt x="3900" y="1236"/>
                  </a:lnTo>
                  <a:lnTo>
                    <a:pt x="3785" y="1082"/>
                  </a:lnTo>
                  <a:lnTo>
                    <a:pt x="3630" y="927"/>
                  </a:lnTo>
                  <a:lnTo>
                    <a:pt x="3591" y="888"/>
                  </a:lnTo>
                  <a:lnTo>
                    <a:pt x="3553" y="734"/>
                  </a:lnTo>
                  <a:lnTo>
                    <a:pt x="3437" y="580"/>
                  </a:lnTo>
                  <a:lnTo>
                    <a:pt x="3360" y="425"/>
                  </a:lnTo>
                  <a:lnTo>
                    <a:pt x="3244" y="348"/>
                  </a:lnTo>
                  <a:lnTo>
                    <a:pt x="3089" y="232"/>
                  </a:lnTo>
                  <a:lnTo>
                    <a:pt x="2935" y="155"/>
                  </a:lnTo>
                  <a:lnTo>
                    <a:pt x="2587" y="39"/>
                  </a:lnTo>
                  <a:lnTo>
                    <a:pt x="220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19"/>
            <p:cNvSpPr/>
            <p:nvPr/>
          </p:nvSpPr>
          <p:spPr>
            <a:xfrm>
              <a:off x="6468625" y="45261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8" y="618"/>
                  </a:moveTo>
                  <a:lnTo>
                    <a:pt x="5947" y="772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2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4" y="3900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0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6" y="2626"/>
                  </a:lnTo>
                  <a:lnTo>
                    <a:pt x="5368" y="1969"/>
                  </a:lnTo>
                  <a:lnTo>
                    <a:pt x="5368" y="618"/>
                  </a:lnTo>
                  <a:close/>
                  <a:moveTo>
                    <a:pt x="2781" y="888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6"/>
                  </a:lnTo>
                  <a:lnTo>
                    <a:pt x="1545" y="4286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7" y="3012"/>
                  </a:lnTo>
                  <a:lnTo>
                    <a:pt x="888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1" y="888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5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3" y="6294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6"/>
                  </a:lnTo>
                  <a:lnTo>
                    <a:pt x="2240" y="579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4"/>
                  </a:lnTo>
                  <a:lnTo>
                    <a:pt x="232" y="2780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3"/>
                  </a:lnTo>
                  <a:lnTo>
                    <a:pt x="39" y="4557"/>
                  </a:lnTo>
                  <a:lnTo>
                    <a:pt x="348" y="4595"/>
                  </a:lnTo>
                  <a:lnTo>
                    <a:pt x="386" y="4286"/>
                  </a:lnTo>
                  <a:lnTo>
                    <a:pt x="966" y="4518"/>
                  </a:lnTo>
                  <a:lnTo>
                    <a:pt x="1313" y="4595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79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4" y="3977"/>
                  </a:lnTo>
                  <a:lnTo>
                    <a:pt x="3012" y="3630"/>
                  </a:lnTo>
                  <a:lnTo>
                    <a:pt x="3012" y="2973"/>
                  </a:lnTo>
                  <a:lnTo>
                    <a:pt x="3128" y="772"/>
                  </a:lnTo>
                  <a:lnTo>
                    <a:pt x="3514" y="657"/>
                  </a:lnTo>
                  <a:lnTo>
                    <a:pt x="3939" y="579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8" y="579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8" y="3398"/>
                  </a:lnTo>
                  <a:lnTo>
                    <a:pt x="5175" y="3746"/>
                  </a:lnTo>
                  <a:lnTo>
                    <a:pt x="5213" y="3900"/>
                  </a:lnTo>
                  <a:lnTo>
                    <a:pt x="5291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6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6"/>
                  </a:lnTo>
                  <a:lnTo>
                    <a:pt x="7607" y="4209"/>
                  </a:lnTo>
                  <a:lnTo>
                    <a:pt x="8650" y="4093"/>
                  </a:lnTo>
                  <a:lnTo>
                    <a:pt x="8650" y="4479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7"/>
                  </a:lnTo>
                  <a:lnTo>
                    <a:pt x="8766" y="5097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1" y="4904"/>
                  </a:lnTo>
                  <a:lnTo>
                    <a:pt x="9384" y="4904"/>
                  </a:lnTo>
                  <a:lnTo>
                    <a:pt x="9809" y="4981"/>
                  </a:lnTo>
                  <a:lnTo>
                    <a:pt x="10195" y="5097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599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7"/>
                  </a:lnTo>
                  <a:lnTo>
                    <a:pt x="10697" y="6603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3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9" y="8997"/>
                  </a:lnTo>
                  <a:lnTo>
                    <a:pt x="12512" y="8997"/>
                  </a:lnTo>
                  <a:lnTo>
                    <a:pt x="12434" y="9075"/>
                  </a:lnTo>
                  <a:lnTo>
                    <a:pt x="12396" y="9113"/>
                  </a:lnTo>
                  <a:lnTo>
                    <a:pt x="12357" y="9190"/>
                  </a:lnTo>
                  <a:lnTo>
                    <a:pt x="11469" y="9306"/>
                  </a:lnTo>
                  <a:lnTo>
                    <a:pt x="11469" y="9692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4" y="9499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7"/>
                  </a:lnTo>
                  <a:lnTo>
                    <a:pt x="13168" y="8766"/>
                  </a:lnTo>
                  <a:lnTo>
                    <a:pt x="13168" y="8495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6" y="7182"/>
                  </a:lnTo>
                  <a:lnTo>
                    <a:pt x="12743" y="6680"/>
                  </a:lnTo>
                  <a:lnTo>
                    <a:pt x="12434" y="6217"/>
                  </a:lnTo>
                  <a:lnTo>
                    <a:pt x="12125" y="5792"/>
                  </a:lnTo>
                  <a:lnTo>
                    <a:pt x="11778" y="5445"/>
                  </a:lnTo>
                  <a:lnTo>
                    <a:pt x="11315" y="5097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5"/>
                  </a:lnTo>
                  <a:lnTo>
                    <a:pt x="9886" y="4479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7"/>
                  </a:lnTo>
                  <a:lnTo>
                    <a:pt x="9229" y="3514"/>
                  </a:lnTo>
                  <a:lnTo>
                    <a:pt x="9152" y="3089"/>
                  </a:lnTo>
                  <a:lnTo>
                    <a:pt x="8998" y="2665"/>
                  </a:lnTo>
                  <a:lnTo>
                    <a:pt x="8805" y="2278"/>
                  </a:lnTo>
                  <a:lnTo>
                    <a:pt x="8534" y="1931"/>
                  </a:lnTo>
                  <a:lnTo>
                    <a:pt x="8225" y="1583"/>
                  </a:lnTo>
                  <a:lnTo>
                    <a:pt x="7839" y="1274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5" y="193"/>
                  </a:lnTo>
                  <a:lnTo>
                    <a:pt x="5291" y="77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19"/>
            <p:cNvSpPr/>
            <p:nvPr/>
          </p:nvSpPr>
          <p:spPr>
            <a:xfrm>
              <a:off x="4200000" y="452900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1"/>
                  </a:lnTo>
                  <a:lnTo>
                    <a:pt x="0" y="7261"/>
                  </a:lnTo>
                  <a:lnTo>
                    <a:pt x="193" y="7261"/>
                  </a:lnTo>
                  <a:lnTo>
                    <a:pt x="425" y="5484"/>
                  </a:lnTo>
                  <a:lnTo>
                    <a:pt x="580" y="3669"/>
                  </a:lnTo>
                  <a:lnTo>
                    <a:pt x="695" y="1854"/>
                  </a:lnTo>
                  <a:lnTo>
                    <a:pt x="695" y="928"/>
                  </a:lnTo>
                  <a:lnTo>
                    <a:pt x="695" y="40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19"/>
            <p:cNvSpPr/>
            <p:nvPr/>
          </p:nvSpPr>
          <p:spPr>
            <a:xfrm>
              <a:off x="6500475" y="45396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6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3"/>
                  </a:lnTo>
                  <a:lnTo>
                    <a:pt x="9384" y="9654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39" y="10079"/>
                  </a:lnTo>
                  <a:lnTo>
                    <a:pt x="7608" y="9963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9" y="9346"/>
                  </a:lnTo>
                  <a:lnTo>
                    <a:pt x="6951" y="9075"/>
                  </a:lnTo>
                  <a:lnTo>
                    <a:pt x="6913" y="8805"/>
                  </a:lnTo>
                  <a:lnTo>
                    <a:pt x="6951" y="8535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4" y="7569"/>
                  </a:lnTo>
                  <a:lnTo>
                    <a:pt x="8148" y="7338"/>
                  </a:lnTo>
                  <a:lnTo>
                    <a:pt x="8226" y="7299"/>
                  </a:lnTo>
                  <a:close/>
                  <a:moveTo>
                    <a:pt x="2858" y="1"/>
                  </a:moveTo>
                  <a:lnTo>
                    <a:pt x="2665" y="39"/>
                  </a:lnTo>
                  <a:lnTo>
                    <a:pt x="2665" y="78"/>
                  </a:lnTo>
                  <a:lnTo>
                    <a:pt x="2626" y="1352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4" y="5098"/>
                  </a:lnTo>
                  <a:lnTo>
                    <a:pt x="2897" y="7492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2"/>
                  </a:lnTo>
                  <a:lnTo>
                    <a:pt x="3051" y="8766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7"/>
                  </a:lnTo>
                  <a:lnTo>
                    <a:pt x="773" y="9114"/>
                  </a:lnTo>
                  <a:lnTo>
                    <a:pt x="1545" y="9152"/>
                  </a:lnTo>
                  <a:lnTo>
                    <a:pt x="3128" y="9230"/>
                  </a:lnTo>
                  <a:lnTo>
                    <a:pt x="4828" y="9307"/>
                  </a:lnTo>
                  <a:lnTo>
                    <a:pt x="5677" y="9307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2" y="10311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20"/>
                  </a:lnTo>
                  <a:lnTo>
                    <a:pt x="9037" y="10543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3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9"/>
                  </a:lnTo>
                  <a:lnTo>
                    <a:pt x="10041" y="8071"/>
                  </a:lnTo>
                  <a:lnTo>
                    <a:pt x="9847" y="7762"/>
                  </a:lnTo>
                  <a:lnTo>
                    <a:pt x="9616" y="7492"/>
                  </a:lnTo>
                  <a:lnTo>
                    <a:pt x="9307" y="7260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7" y="6990"/>
                  </a:lnTo>
                  <a:lnTo>
                    <a:pt x="7724" y="7029"/>
                  </a:lnTo>
                  <a:lnTo>
                    <a:pt x="7415" y="7144"/>
                  </a:lnTo>
                  <a:lnTo>
                    <a:pt x="7144" y="7338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6" y="8805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8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6" y="8535"/>
                  </a:lnTo>
                  <a:lnTo>
                    <a:pt x="3206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5"/>
                  </a:lnTo>
                  <a:lnTo>
                    <a:pt x="3206" y="7338"/>
                  </a:lnTo>
                  <a:lnTo>
                    <a:pt x="3128" y="6449"/>
                  </a:lnTo>
                  <a:lnTo>
                    <a:pt x="3013" y="4326"/>
                  </a:lnTo>
                  <a:lnTo>
                    <a:pt x="2935" y="2202"/>
                  </a:lnTo>
                  <a:lnTo>
                    <a:pt x="2897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19"/>
            <p:cNvSpPr/>
            <p:nvPr/>
          </p:nvSpPr>
          <p:spPr>
            <a:xfrm>
              <a:off x="5490700" y="4546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79"/>
                  </a:lnTo>
                  <a:lnTo>
                    <a:pt x="0" y="1197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8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6"/>
                  </a:lnTo>
                  <a:lnTo>
                    <a:pt x="1970" y="5947"/>
                  </a:lnTo>
                  <a:lnTo>
                    <a:pt x="2433" y="6410"/>
                  </a:lnTo>
                  <a:lnTo>
                    <a:pt x="2974" y="6873"/>
                  </a:lnTo>
                  <a:lnTo>
                    <a:pt x="3514" y="7260"/>
                  </a:lnTo>
                  <a:lnTo>
                    <a:pt x="4094" y="7646"/>
                  </a:lnTo>
                  <a:lnTo>
                    <a:pt x="4712" y="7955"/>
                  </a:lnTo>
                  <a:lnTo>
                    <a:pt x="5329" y="8225"/>
                  </a:lnTo>
                  <a:lnTo>
                    <a:pt x="5986" y="8495"/>
                  </a:lnTo>
                  <a:lnTo>
                    <a:pt x="6642" y="8688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3"/>
                  </a:lnTo>
                  <a:lnTo>
                    <a:pt x="10774" y="9075"/>
                  </a:lnTo>
                  <a:lnTo>
                    <a:pt x="11392" y="8997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1"/>
                  </a:lnTo>
                  <a:lnTo>
                    <a:pt x="14018" y="8379"/>
                  </a:lnTo>
                  <a:lnTo>
                    <a:pt x="14636" y="8148"/>
                  </a:lnTo>
                  <a:lnTo>
                    <a:pt x="15253" y="7877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0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4"/>
                  </a:lnTo>
                  <a:lnTo>
                    <a:pt x="19076" y="4286"/>
                  </a:lnTo>
                  <a:lnTo>
                    <a:pt x="19347" y="3668"/>
                  </a:lnTo>
                  <a:lnTo>
                    <a:pt x="19115" y="3630"/>
                  </a:lnTo>
                  <a:lnTo>
                    <a:pt x="18767" y="4170"/>
                  </a:lnTo>
                  <a:lnTo>
                    <a:pt x="18420" y="4634"/>
                  </a:lnTo>
                  <a:lnTo>
                    <a:pt x="18034" y="5097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0"/>
                  </a:lnTo>
                  <a:lnTo>
                    <a:pt x="15755" y="7028"/>
                  </a:lnTo>
                  <a:lnTo>
                    <a:pt x="15215" y="7298"/>
                  </a:lnTo>
                  <a:lnTo>
                    <a:pt x="14713" y="7569"/>
                  </a:lnTo>
                  <a:lnTo>
                    <a:pt x="14134" y="7800"/>
                  </a:lnTo>
                  <a:lnTo>
                    <a:pt x="13593" y="8032"/>
                  </a:lnTo>
                  <a:lnTo>
                    <a:pt x="13014" y="8186"/>
                  </a:lnTo>
                  <a:lnTo>
                    <a:pt x="12434" y="8341"/>
                  </a:lnTo>
                  <a:lnTo>
                    <a:pt x="11817" y="8457"/>
                  </a:lnTo>
                  <a:lnTo>
                    <a:pt x="11199" y="8534"/>
                  </a:lnTo>
                  <a:lnTo>
                    <a:pt x="10504" y="8611"/>
                  </a:lnTo>
                  <a:lnTo>
                    <a:pt x="9114" y="8611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2"/>
                  </a:lnTo>
                  <a:lnTo>
                    <a:pt x="6333" y="8109"/>
                  </a:lnTo>
                  <a:lnTo>
                    <a:pt x="5638" y="7877"/>
                  </a:lnTo>
                  <a:lnTo>
                    <a:pt x="5020" y="7607"/>
                  </a:lnTo>
                  <a:lnTo>
                    <a:pt x="4364" y="7260"/>
                  </a:lnTo>
                  <a:lnTo>
                    <a:pt x="3785" y="6912"/>
                  </a:lnTo>
                  <a:lnTo>
                    <a:pt x="3206" y="6487"/>
                  </a:lnTo>
                  <a:lnTo>
                    <a:pt x="2704" y="6063"/>
                  </a:lnTo>
                  <a:lnTo>
                    <a:pt x="2202" y="5561"/>
                  </a:lnTo>
                  <a:lnTo>
                    <a:pt x="1777" y="4981"/>
                  </a:lnTo>
                  <a:lnTo>
                    <a:pt x="1391" y="4402"/>
                  </a:lnTo>
                  <a:lnTo>
                    <a:pt x="1120" y="3900"/>
                  </a:lnTo>
                  <a:lnTo>
                    <a:pt x="850" y="3360"/>
                  </a:lnTo>
                  <a:lnTo>
                    <a:pt x="696" y="2858"/>
                  </a:lnTo>
                  <a:lnTo>
                    <a:pt x="541" y="2278"/>
                  </a:lnTo>
                  <a:lnTo>
                    <a:pt x="425" y="1738"/>
                  </a:lnTo>
                  <a:lnTo>
                    <a:pt x="387" y="1158"/>
                  </a:lnTo>
                  <a:lnTo>
                    <a:pt x="387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19"/>
            <p:cNvSpPr/>
            <p:nvPr/>
          </p:nvSpPr>
          <p:spPr>
            <a:xfrm>
              <a:off x="5576625" y="4556050"/>
              <a:ext cx="35725" cy="28975"/>
            </a:xfrm>
            <a:custGeom>
              <a:avLst/>
              <a:gdLst/>
              <a:ahLst/>
              <a:cxnLst/>
              <a:rect l="l" t="t" r="r" b="b"/>
              <a:pathLst>
                <a:path w="1429" h="1159" extrusionOk="0">
                  <a:moveTo>
                    <a:pt x="502" y="0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6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1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4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2"/>
                  </a:lnTo>
                  <a:lnTo>
                    <a:pt x="425" y="579"/>
                  </a:lnTo>
                  <a:lnTo>
                    <a:pt x="541" y="425"/>
                  </a:lnTo>
                  <a:lnTo>
                    <a:pt x="618" y="386"/>
                  </a:lnTo>
                  <a:lnTo>
                    <a:pt x="773" y="386"/>
                  </a:lnTo>
                  <a:lnTo>
                    <a:pt x="850" y="425"/>
                  </a:lnTo>
                  <a:lnTo>
                    <a:pt x="966" y="579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6" y="927"/>
                  </a:lnTo>
                  <a:lnTo>
                    <a:pt x="966" y="1004"/>
                  </a:lnTo>
                  <a:lnTo>
                    <a:pt x="966" y="1081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5" y="1120"/>
                  </a:lnTo>
                  <a:lnTo>
                    <a:pt x="1313" y="1081"/>
                  </a:lnTo>
                  <a:lnTo>
                    <a:pt x="1390" y="888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3"/>
                  </a:lnTo>
                  <a:lnTo>
                    <a:pt x="1043" y="77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19"/>
            <p:cNvSpPr/>
            <p:nvPr/>
          </p:nvSpPr>
          <p:spPr>
            <a:xfrm>
              <a:off x="5523525" y="45599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2"/>
                  </a:lnTo>
                  <a:lnTo>
                    <a:pt x="78" y="966"/>
                  </a:lnTo>
                  <a:lnTo>
                    <a:pt x="232" y="1082"/>
                  </a:lnTo>
                  <a:lnTo>
                    <a:pt x="387" y="1198"/>
                  </a:lnTo>
                  <a:lnTo>
                    <a:pt x="464" y="1198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5"/>
                  </a:lnTo>
                  <a:lnTo>
                    <a:pt x="387" y="927"/>
                  </a:lnTo>
                  <a:lnTo>
                    <a:pt x="348" y="812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7" y="503"/>
                  </a:lnTo>
                  <a:lnTo>
                    <a:pt x="464" y="464"/>
                  </a:lnTo>
                  <a:lnTo>
                    <a:pt x="541" y="387"/>
                  </a:lnTo>
                  <a:lnTo>
                    <a:pt x="773" y="387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2" y="1043"/>
                  </a:lnTo>
                  <a:lnTo>
                    <a:pt x="1159" y="1082"/>
                  </a:lnTo>
                  <a:lnTo>
                    <a:pt x="1197" y="1082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7"/>
                  </a:lnTo>
                  <a:lnTo>
                    <a:pt x="1159" y="232"/>
                  </a:lnTo>
                  <a:lnTo>
                    <a:pt x="1004" y="78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19"/>
            <p:cNvSpPr/>
            <p:nvPr/>
          </p:nvSpPr>
          <p:spPr>
            <a:xfrm>
              <a:off x="4050375" y="4567625"/>
              <a:ext cx="30900" cy="168975"/>
            </a:xfrm>
            <a:custGeom>
              <a:avLst/>
              <a:gdLst/>
              <a:ahLst/>
              <a:cxnLst/>
              <a:rect l="l" t="t" r="r" b="b"/>
              <a:pathLst>
                <a:path w="1236" h="6759" extrusionOk="0">
                  <a:moveTo>
                    <a:pt x="1120" y="1"/>
                  </a:moveTo>
                  <a:lnTo>
                    <a:pt x="1081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9"/>
                  </a:lnTo>
                  <a:lnTo>
                    <a:pt x="116" y="5059"/>
                  </a:lnTo>
                  <a:lnTo>
                    <a:pt x="0" y="6720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2" y="3515"/>
                  </a:lnTo>
                  <a:lnTo>
                    <a:pt x="965" y="1854"/>
                  </a:lnTo>
                  <a:lnTo>
                    <a:pt x="1081" y="232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19"/>
            <p:cNvSpPr/>
            <p:nvPr/>
          </p:nvSpPr>
          <p:spPr>
            <a:xfrm>
              <a:off x="4077400" y="4569550"/>
              <a:ext cx="121650" cy="144850"/>
            </a:xfrm>
            <a:custGeom>
              <a:avLst/>
              <a:gdLst/>
              <a:ahLst/>
              <a:cxnLst/>
              <a:rect l="l" t="t" r="r" b="b"/>
              <a:pathLst>
                <a:path w="4866" h="5794" extrusionOk="0">
                  <a:moveTo>
                    <a:pt x="155" y="1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6"/>
                  </a:lnTo>
                  <a:lnTo>
                    <a:pt x="2896" y="3631"/>
                  </a:lnTo>
                  <a:lnTo>
                    <a:pt x="3476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6"/>
                  </a:lnTo>
                  <a:lnTo>
                    <a:pt x="4866" y="5639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8" y="1352"/>
                  </a:lnTo>
                  <a:lnTo>
                    <a:pt x="811" y="657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19"/>
            <p:cNvSpPr/>
            <p:nvPr/>
          </p:nvSpPr>
          <p:spPr>
            <a:xfrm>
              <a:off x="3931625" y="457727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1"/>
                  </a:moveTo>
                  <a:lnTo>
                    <a:pt x="0" y="78"/>
                  </a:lnTo>
                  <a:lnTo>
                    <a:pt x="194" y="927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6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9"/>
                  </a:lnTo>
                  <a:lnTo>
                    <a:pt x="1931" y="6140"/>
                  </a:lnTo>
                  <a:lnTo>
                    <a:pt x="2086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4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19"/>
            <p:cNvSpPr/>
            <p:nvPr/>
          </p:nvSpPr>
          <p:spPr>
            <a:xfrm>
              <a:off x="3941275" y="457920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1" y="40"/>
                  </a:lnTo>
                  <a:lnTo>
                    <a:pt x="1970" y="3206"/>
                  </a:lnTo>
                  <a:lnTo>
                    <a:pt x="4055" y="6334"/>
                  </a:lnTo>
                  <a:lnTo>
                    <a:pt x="4055" y="6334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3"/>
                  </a:lnTo>
                  <a:lnTo>
                    <a:pt x="3708" y="6720"/>
                  </a:lnTo>
                  <a:lnTo>
                    <a:pt x="4132" y="6797"/>
                  </a:lnTo>
                  <a:lnTo>
                    <a:pt x="4596" y="6836"/>
                  </a:lnTo>
                  <a:lnTo>
                    <a:pt x="5484" y="6836"/>
                  </a:lnTo>
                  <a:lnTo>
                    <a:pt x="6372" y="6759"/>
                  </a:lnTo>
                  <a:lnTo>
                    <a:pt x="7299" y="6643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9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5"/>
                  </a:lnTo>
                  <a:lnTo>
                    <a:pt x="13863" y="2125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1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3"/>
                  </a:lnTo>
                  <a:lnTo>
                    <a:pt x="10349" y="5253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6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8" y="6334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7"/>
                  </a:lnTo>
                  <a:lnTo>
                    <a:pt x="3399" y="4635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19"/>
            <p:cNvSpPr/>
            <p:nvPr/>
          </p:nvSpPr>
          <p:spPr>
            <a:xfrm>
              <a:off x="6364350" y="46361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2" y="39"/>
                  </a:lnTo>
                  <a:lnTo>
                    <a:pt x="2781" y="77"/>
                  </a:lnTo>
                  <a:lnTo>
                    <a:pt x="2511" y="193"/>
                  </a:lnTo>
                  <a:lnTo>
                    <a:pt x="2241" y="309"/>
                  </a:lnTo>
                  <a:lnTo>
                    <a:pt x="2009" y="425"/>
                  </a:lnTo>
                  <a:lnTo>
                    <a:pt x="1739" y="579"/>
                  </a:lnTo>
                  <a:lnTo>
                    <a:pt x="1507" y="773"/>
                  </a:lnTo>
                  <a:lnTo>
                    <a:pt x="1121" y="1197"/>
                  </a:lnTo>
                  <a:lnTo>
                    <a:pt x="735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8"/>
                  </a:lnTo>
                  <a:lnTo>
                    <a:pt x="40" y="3746"/>
                  </a:lnTo>
                  <a:lnTo>
                    <a:pt x="1" y="4055"/>
                  </a:lnTo>
                  <a:lnTo>
                    <a:pt x="1" y="4402"/>
                  </a:lnTo>
                  <a:lnTo>
                    <a:pt x="40" y="4673"/>
                  </a:lnTo>
                  <a:lnTo>
                    <a:pt x="117" y="4904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5" y="5252"/>
                  </a:lnTo>
                  <a:lnTo>
                    <a:pt x="966" y="5290"/>
                  </a:lnTo>
                  <a:lnTo>
                    <a:pt x="1700" y="5290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5" y="4711"/>
                  </a:lnTo>
                  <a:lnTo>
                    <a:pt x="580" y="4595"/>
                  </a:lnTo>
                  <a:lnTo>
                    <a:pt x="542" y="4441"/>
                  </a:lnTo>
                  <a:lnTo>
                    <a:pt x="542" y="4248"/>
                  </a:lnTo>
                  <a:lnTo>
                    <a:pt x="542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8"/>
                  </a:lnTo>
                  <a:lnTo>
                    <a:pt x="2627" y="695"/>
                  </a:lnTo>
                  <a:lnTo>
                    <a:pt x="3090" y="579"/>
                  </a:lnTo>
                  <a:lnTo>
                    <a:pt x="3592" y="541"/>
                  </a:lnTo>
                  <a:lnTo>
                    <a:pt x="4094" y="579"/>
                  </a:lnTo>
                  <a:lnTo>
                    <a:pt x="4249" y="541"/>
                  </a:lnTo>
                  <a:lnTo>
                    <a:pt x="4326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3"/>
                  </a:lnTo>
                  <a:lnTo>
                    <a:pt x="4210" y="155"/>
                  </a:lnTo>
                  <a:lnTo>
                    <a:pt x="3940" y="77"/>
                  </a:lnTo>
                  <a:lnTo>
                    <a:pt x="3631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19"/>
            <p:cNvSpPr/>
            <p:nvPr/>
          </p:nvSpPr>
          <p:spPr>
            <a:xfrm>
              <a:off x="5052425" y="4653550"/>
              <a:ext cx="61800" cy="89800"/>
            </a:xfrm>
            <a:custGeom>
              <a:avLst/>
              <a:gdLst/>
              <a:ahLst/>
              <a:cxnLst/>
              <a:rect l="l" t="t" r="r" b="b"/>
              <a:pathLst>
                <a:path w="2472" h="3592" extrusionOk="0">
                  <a:moveTo>
                    <a:pt x="1082" y="0"/>
                  </a:moveTo>
                  <a:lnTo>
                    <a:pt x="1004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5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699"/>
                  </a:lnTo>
                  <a:lnTo>
                    <a:pt x="1931" y="1931"/>
                  </a:lnTo>
                  <a:lnTo>
                    <a:pt x="1931" y="2163"/>
                  </a:lnTo>
                  <a:lnTo>
                    <a:pt x="1931" y="2433"/>
                  </a:lnTo>
                  <a:lnTo>
                    <a:pt x="1815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0" y="3128"/>
                  </a:lnTo>
                  <a:lnTo>
                    <a:pt x="1197" y="3128"/>
                  </a:lnTo>
                  <a:lnTo>
                    <a:pt x="1043" y="3089"/>
                  </a:lnTo>
                  <a:lnTo>
                    <a:pt x="927" y="3012"/>
                  </a:lnTo>
                  <a:lnTo>
                    <a:pt x="850" y="2896"/>
                  </a:lnTo>
                  <a:lnTo>
                    <a:pt x="811" y="2742"/>
                  </a:lnTo>
                  <a:lnTo>
                    <a:pt x="850" y="2587"/>
                  </a:lnTo>
                  <a:lnTo>
                    <a:pt x="927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0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5" y="1468"/>
                  </a:lnTo>
                  <a:lnTo>
                    <a:pt x="193" y="1313"/>
                  </a:lnTo>
                  <a:lnTo>
                    <a:pt x="0" y="1622"/>
                  </a:lnTo>
                  <a:lnTo>
                    <a:pt x="271" y="1892"/>
                  </a:lnTo>
                  <a:lnTo>
                    <a:pt x="580" y="2124"/>
                  </a:lnTo>
                  <a:lnTo>
                    <a:pt x="425" y="2356"/>
                  </a:lnTo>
                  <a:lnTo>
                    <a:pt x="348" y="2626"/>
                  </a:lnTo>
                  <a:lnTo>
                    <a:pt x="309" y="2896"/>
                  </a:lnTo>
                  <a:lnTo>
                    <a:pt x="348" y="3051"/>
                  </a:lnTo>
                  <a:lnTo>
                    <a:pt x="425" y="3167"/>
                  </a:lnTo>
                  <a:lnTo>
                    <a:pt x="541" y="3321"/>
                  </a:lnTo>
                  <a:lnTo>
                    <a:pt x="695" y="3476"/>
                  </a:lnTo>
                  <a:lnTo>
                    <a:pt x="888" y="3553"/>
                  </a:lnTo>
                  <a:lnTo>
                    <a:pt x="1082" y="3591"/>
                  </a:lnTo>
                  <a:lnTo>
                    <a:pt x="1275" y="3591"/>
                  </a:lnTo>
                  <a:lnTo>
                    <a:pt x="1506" y="3553"/>
                  </a:lnTo>
                  <a:lnTo>
                    <a:pt x="1699" y="3514"/>
                  </a:lnTo>
                  <a:lnTo>
                    <a:pt x="1854" y="3398"/>
                  </a:lnTo>
                  <a:lnTo>
                    <a:pt x="2047" y="3244"/>
                  </a:lnTo>
                  <a:lnTo>
                    <a:pt x="2201" y="3051"/>
                  </a:lnTo>
                  <a:lnTo>
                    <a:pt x="2317" y="2858"/>
                  </a:lnTo>
                  <a:lnTo>
                    <a:pt x="2394" y="2665"/>
                  </a:lnTo>
                  <a:lnTo>
                    <a:pt x="2433" y="2472"/>
                  </a:lnTo>
                  <a:lnTo>
                    <a:pt x="2472" y="2240"/>
                  </a:lnTo>
                  <a:lnTo>
                    <a:pt x="2433" y="2008"/>
                  </a:lnTo>
                  <a:lnTo>
                    <a:pt x="2394" y="1815"/>
                  </a:lnTo>
                  <a:lnTo>
                    <a:pt x="2317" y="1583"/>
                  </a:lnTo>
                  <a:lnTo>
                    <a:pt x="2201" y="1390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6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19"/>
            <p:cNvSpPr/>
            <p:nvPr/>
          </p:nvSpPr>
          <p:spPr>
            <a:xfrm>
              <a:off x="6613425" y="4670925"/>
              <a:ext cx="26100" cy="11600"/>
            </a:xfrm>
            <a:custGeom>
              <a:avLst/>
              <a:gdLst/>
              <a:ahLst/>
              <a:cxnLst/>
              <a:rect l="l" t="t" r="r" b="b"/>
              <a:pathLst>
                <a:path w="1044" h="464" extrusionOk="0">
                  <a:moveTo>
                    <a:pt x="773" y="0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3"/>
                  </a:lnTo>
                  <a:lnTo>
                    <a:pt x="39" y="232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19"/>
            <p:cNvSpPr/>
            <p:nvPr/>
          </p:nvSpPr>
          <p:spPr>
            <a:xfrm>
              <a:off x="6514950" y="46767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6" y="0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39" y="77"/>
                  </a:lnTo>
                  <a:lnTo>
                    <a:pt x="1" y="193"/>
                  </a:lnTo>
                  <a:lnTo>
                    <a:pt x="39" y="270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0"/>
                  </a:lnTo>
                  <a:lnTo>
                    <a:pt x="850" y="193"/>
                  </a:lnTo>
                  <a:lnTo>
                    <a:pt x="812" y="77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19"/>
            <p:cNvSpPr/>
            <p:nvPr/>
          </p:nvSpPr>
          <p:spPr>
            <a:xfrm>
              <a:off x="4656625" y="46776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89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8" y="3553"/>
                  </a:lnTo>
                  <a:lnTo>
                    <a:pt x="12434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8"/>
                  </a:lnTo>
                  <a:lnTo>
                    <a:pt x="12009" y="3128"/>
                  </a:lnTo>
                  <a:lnTo>
                    <a:pt x="11932" y="3206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40" y="4171"/>
                  </a:lnTo>
                  <a:lnTo>
                    <a:pt x="9615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2" y="4171"/>
                  </a:lnTo>
                  <a:lnTo>
                    <a:pt x="5368" y="4017"/>
                  </a:lnTo>
                  <a:lnTo>
                    <a:pt x="4595" y="3708"/>
                  </a:lnTo>
                  <a:lnTo>
                    <a:pt x="3900" y="3283"/>
                  </a:lnTo>
                  <a:lnTo>
                    <a:pt x="3205" y="2820"/>
                  </a:lnTo>
                  <a:lnTo>
                    <a:pt x="2587" y="2318"/>
                  </a:lnTo>
                  <a:lnTo>
                    <a:pt x="1970" y="1777"/>
                  </a:lnTo>
                  <a:lnTo>
                    <a:pt x="1390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19"/>
            <p:cNvSpPr/>
            <p:nvPr/>
          </p:nvSpPr>
          <p:spPr>
            <a:xfrm>
              <a:off x="4964575" y="4684425"/>
              <a:ext cx="92700" cy="135200"/>
            </a:xfrm>
            <a:custGeom>
              <a:avLst/>
              <a:gdLst/>
              <a:ahLst/>
              <a:cxnLst/>
              <a:rect l="l" t="t" r="r" b="b"/>
              <a:pathLst>
                <a:path w="3708" h="5408" extrusionOk="0">
                  <a:moveTo>
                    <a:pt x="3398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2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7"/>
                  </a:lnTo>
                  <a:lnTo>
                    <a:pt x="1777" y="1430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2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4" y="2086"/>
                  </a:lnTo>
                  <a:lnTo>
                    <a:pt x="889" y="2125"/>
                  </a:lnTo>
                  <a:lnTo>
                    <a:pt x="850" y="2163"/>
                  </a:lnTo>
                  <a:lnTo>
                    <a:pt x="811" y="2241"/>
                  </a:lnTo>
                  <a:lnTo>
                    <a:pt x="811" y="2356"/>
                  </a:lnTo>
                  <a:lnTo>
                    <a:pt x="811" y="2434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7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1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8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4"/>
                  </a:lnTo>
                  <a:lnTo>
                    <a:pt x="1082" y="4944"/>
                  </a:lnTo>
                  <a:lnTo>
                    <a:pt x="889" y="4866"/>
                  </a:lnTo>
                  <a:lnTo>
                    <a:pt x="773" y="4751"/>
                  </a:lnTo>
                  <a:lnTo>
                    <a:pt x="695" y="4596"/>
                  </a:lnTo>
                  <a:lnTo>
                    <a:pt x="657" y="4442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3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7" y="3669"/>
                  </a:lnTo>
                  <a:lnTo>
                    <a:pt x="116" y="2936"/>
                  </a:lnTo>
                  <a:lnTo>
                    <a:pt x="0" y="3283"/>
                  </a:lnTo>
                  <a:lnTo>
                    <a:pt x="657" y="3785"/>
                  </a:lnTo>
                  <a:lnTo>
                    <a:pt x="502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9"/>
                  </a:lnTo>
                  <a:lnTo>
                    <a:pt x="193" y="4403"/>
                  </a:lnTo>
                  <a:lnTo>
                    <a:pt x="193" y="4558"/>
                  </a:lnTo>
                  <a:lnTo>
                    <a:pt x="193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3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7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5"/>
                  </a:lnTo>
                  <a:lnTo>
                    <a:pt x="2510" y="4442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7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2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6" y="2202"/>
                  </a:lnTo>
                  <a:lnTo>
                    <a:pt x="1275" y="2125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3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2"/>
                  </a:lnTo>
                  <a:lnTo>
                    <a:pt x="3514" y="387"/>
                  </a:lnTo>
                  <a:lnTo>
                    <a:pt x="3707" y="78"/>
                  </a:lnTo>
                  <a:lnTo>
                    <a:pt x="351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19"/>
            <p:cNvSpPr/>
            <p:nvPr/>
          </p:nvSpPr>
          <p:spPr>
            <a:xfrm>
              <a:off x="6406825" y="4717250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619"/>
                  </a:lnTo>
                  <a:lnTo>
                    <a:pt x="2550" y="696"/>
                  </a:lnTo>
                  <a:lnTo>
                    <a:pt x="2743" y="812"/>
                  </a:lnTo>
                  <a:lnTo>
                    <a:pt x="2936" y="966"/>
                  </a:lnTo>
                  <a:lnTo>
                    <a:pt x="3090" y="1198"/>
                  </a:lnTo>
                  <a:lnTo>
                    <a:pt x="3206" y="1430"/>
                  </a:lnTo>
                  <a:lnTo>
                    <a:pt x="3245" y="1700"/>
                  </a:lnTo>
                  <a:lnTo>
                    <a:pt x="3245" y="1970"/>
                  </a:lnTo>
                  <a:lnTo>
                    <a:pt x="3206" y="2202"/>
                  </a:lnTo>
                  <a:lnTo>
                    <a:pt x="3090" y="2472"/>
                  </a:lnTo>
                  <a:lnTo>
                    <a:pt x="2974" y="2665"/>
                  </a:lnTo>
                  <a:lnTo>
                    <a:pt x="2781" y="2897"/>
                  </a:lnTo>
                  <a:lnTo>
                    <a:pt x="2588" y="3051"/>
                  </a:lnTo>
                  <a:lnTo>
                    <a:pt x="2357" y="3167"/>
                  </a:lnTo>
                  <a:lnTo>
                    <a:pt x="2086" y="3245"/>
                  </a:lnTo>
                  <a:lnTo>
                    <a:pt x="1777" y="3245"/>
                  </a:lnTo>
                  <a:lnTo>
                    <a:pt x="1507" y="3167"/>
                  </a:lnTo>
                  <a:lnTo>
                    <a:pt x="1237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4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5" y="1121"/>
                  </a:lnTo>
                  <a:lnTo>
                    <a:pt x="928" y="928"/>
                  </a:lnTo>
                  <a:lnTo>
                    <a:pt x="1121" y="735"/>
                  </a:lnTo>
                  <a:lnTo>
                    <a:pt x="1353" y="580"/>
                  </a:lnTo>
                  <a:lnTo>
                    <a:pt x="1584" y="464"/>
                  </a:lnTo>
                  <a:close/>
                  <a:moveTo>
                    <a:pt x="1893" y="1"/>
                  </a:moveTo>
                  <a:lnTo>
                    <a:pt x="1700" y="39"/>
                  </a:lnTo>
                  <a:lnTo>
                    <a:pt x="1546" y="78"/>
                  </a:lnTo>
                  <a:lnTo>
                    <a:pt x="1353" y="155"/>
                  </a:lnTo>
                  <a:lnTo>
                    <a:pt x="1314" y="194"/>
                  </a:lnTo>
                  <a:lnTo>
                    <a:pt x="1082" y="271"/>
                  </a:lnTo>
                  <a:lnTo>
                    <a:pt x="851" y="387"/>
                  </a:lnTo>
                  <a:lnTo>
                    <a:pt x="619" y="580"/>
                  </a:lnTo>
                  <a:lnTo>
                    <a:pt x="426" y="773"/>
                  </a:lnTo>
                  <a:lnTo>
                    <a:pt x="271" y="966"/>
                  </a:lnTo>
                  <a:lnTo>
                    <a:pt x="155" y="1237"/>
                  </a:lnTo>
                  <a:lnTo>
                    <a:pt x="78" y="1468"/>
                  </a:lnTo>
                  <a:lnTo>
                    <a:pt x="1" y="1739"/>
                  </a:lnTo>
                  <a:lnTo>
                    <a:pt x="1" y="2047"/>
                  </a:lnTo>
                  <a:lnTo>
                    <a:pt x="40" y="2125"/>
                  </a:lnTo>
                  <a:lnTo>
                    <a:pt x="40" y="2318"/>
                  </a:lnTo>
                  <a:lnTo>
                    <a:pt x="117" y="2511"/>
                  </a:lnTo>
                  <a:lnTo>
                    <a:pt x="310" y="2858"/>
                  </a:lnTo>
                  <a:lnTo>
                    <a:pt x="542" y="3167"/>
                  </a:lnTo>
                  <a:lnTo>
                    <a:pt x="851" y="3399"/>
                  </a:lnTo>
                  <a:lnTo>
                    <a:pt x="1198" y="3592"/>
                  </a:lnTo>
                  <a:lnTo>
                    <a:pt x="1584" y="3708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7" y="3669"/>
                  </a:lnTo>
                  <a:lnTo>
                    <a:pt x="2627" y="3592"/>
                  </a:lnTo>
                  <a:lnTo>
                    <a:pt x="2897" y="3438"/>
                  </a:lnTo>
                  <a:lnTo>
                    <a:pt x="3129" y="3245"/>
                  </a:lnTo>
                  <a:lnTo>
                    <a:pt x="3322" y="3013"/>
                  </a:lnTo>
                  <a:lnTo>
                    <a:pt x="3476" y="2781"/>
                  </a:lnTo>
                  <a:lnTo>
                    <a:pt x="3631" y="2511"/>
                  </a:lnTo>
                  <a:lnTo>
                    <a:pt x="3708" y="2202"/>
                  </a:lnTo>
                  <a:lnTo>
                    <a:pt x="3747" y="1932"/>
                  </a:lnTo>
                  <a:lnTo>
                    <a:pt x="3747" y="1584"/>
                  </a:lnTo>
                  <a:lnTo>
                    <a:pt x="3669" y="1314"/>
                  </a:lnTo>
                  <a:lnTo>
                    <a:pt x="3515" y="1005"/>
                  </a:lnTo>
                  <a:lnTo>
                    <a:pt x="3322" y="696"/>
                  </a:lnTo>
                  <a:lnTo>
                    <a:pt x="3052" y="426"/>
                  </a:lnTo>
                  <a:lnTo>
                    <a:pt x="2743" y="233"/>
                  </a:lnTo>
                  <a:lnTo>
                    <a:pt x="2395" y="7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19"/>
            <p:cNvSpPr/>
            <p:nvPr/>
          </p:nvSpPr>
          <p:spPr>
            <a:xfrm>
              <a:off x="2332000" y="4749125"/>
              <a:ext cx="326325" cy="58900"/>
            </a:xfrm>
            <a:custGeom>
              <a:avLst/>
              <a:gdLst/>
              <a:ahLst/>
              <a:cxnLst/>
              <a:rect l="l" t="t" r="r" b="b"/>
              <a:pathLst>
                <a:path w="13053" h="2356" extrusionOk="0">
                  <a:moveTo>
                    <a:pt x="12782" y="0"/>
                  </a:moveTo>
                  <a:lnTo>
                    <a:pt x="12705" y="39"/>
                  </a:lnTo>
                  <a:lnTo>
                    <a:pt x="12628" y="116"/>
                  </a:lnTo>
                  <a:lnTo>
                    <a:pt x="12589" y="193"/>
                  </a:lnTo>
                  <a:lnTo>
                    <a:pt x="12589" y="309"/>
                  </a:lnTo>
                  <a:lnTo>
                    <a:pt x="12589" y="502"/>
                  </a:lnTo>
                  <a:lnTo>
                    <a:pt x="12550" y="657"/>
                  </a:lnTo>
                  <a:lnTo>
                    <a:pt x="12435" y="811"/>
                  </a:lnTo>
                  <a:lnTo>
                    <a:pt x="12319" y="966"/>
                  </a:lnTo>
                  <a:lnTo>
                    <a:pt x="12164" y="1081"/>
                  </a:lnTo>
                  <a:lnTo>
                    <a:pt x="11971" y="1159"/>
                  </a:lnTo>
                  <a:lnTo>
                    <a:pt x="11546" y="1313"/>
                  </a:lnTo>
                  <a:lnTo>
                    <a:pt x="11083" y="1429"/>
                  </a:lnTo>
                  <a:lnTo>
                    <a:pt x="10581" y="1506"/>
                  </a:lnTo>
                  <a:lnTo>
                    <a:pt x="9847" y="1583"/>
                  </a:lnTo>
                  <a:lnTo>
                    <a:pt x="9423" y="1622"/>
                  </a:lnTo>
                  <a:lnTo>
                    <a:pt x="9423" y="1545"/>
                  </a:lnTo>
                  <a:lnTo>
                    <a:pt x="9423" y="1468"/>
                  </a:lnTo>
                  <a:lnTo>
                    <a:pt x="9152" y="888"/>
                  </a:lnTo>
                  <a:lnTo>
                    <a:pt x="8959" y="270"/>
                  </a:lnTo>
                  <a:lnTo>
                    <a:pt x="8612" y="386"/>
                  </a:lnTo>
                  <a:lnTo>
                    <a:pt x="8650" y="695"/>
                  </a:lnTo>
                  <a:lnTo>
                    <a:pt x="8728" y="1043"/>
                  </a:lnTo>
                  <a:lnTo>
                    <a:pt x="8843" y="1390"/>
                  </a:lnTo>
                  <a:lnTo>
                    <a:pt x="8998" y="1661"/>
                  </a:lnTo>
                  <a:lnTo>
                    <a:pt x="7839" y="1776"/>
                  </a:lnTo>
                  <a:lnTo>
                    <a:pt x="6681" y="1854"/>
                  </a:lnTo>
                  <a:lnTo>
                    <a:pt x="5252" y="1892"/>
                  </a:lnTo>
                  <a:lnTo>
                    <a:pt x="3862" y="1854"/>
                  </a:lnTo>
                  <a:lnTo>
                    <a:pt x="3592" y="1815"/>
                  </a:lnTo>
                  <a:lnTo>
                    <a:pt x="3746" y="1506"/>
                  </a:lnTo>
                  <a:lnTo>
                    <a:pt x="3785" y="1159"/>
                  </a:lnTo>
                  <a:lnTo>
                    <a:pt x="3785" y="811"/>
                  </a:lnTo>
                  <a:lnTo>
                    <a:pt x="3746" y="425"/>
                  </a:lnTo>
                  <a:lnTo>
                    <a:pt x="3399" y="464"/>
                  </a:lnTo>
                  <a:lnTo>
                    <a:pt x="3399" y="772"/>
                  </a:lnTo>
                  <a:lnTo>
                    <a:pt x="3360" y="1081"/>
                  </a:lnTo>
                  <a:lnTo>
                    <a:pt x="3244" y="1468"/>
                  </a:lnTo>
                  <a:lnTo>
                    <a:pt x="3128" y="1815"/>
                  </a:lnTo>
                  <a:lnTo>
                    <a:pt x="2202" y="1738"/>
                  </a:lnTo>
                  <a:lnTo>
                    <a:pt x="1738" y="1699"/>
                  </a:lnTo>
                  <a:lnTo>
                    <a:pt x="1275" y="1622"/>
                  </a:lnTo>
                  <a:lnTo>
                    <a:pt x="889" y="1468"/>
                  </a:lnTo>
                  <a:lnTo>
                    <a:pt x="734" y="1390"/>
                  </a:lnTo>
                  <a:lnTo>
                    <a:pt x="618" y="1313"/>
                  </a:lnTo>
                  <a:lnTo>
                    <a:pt x="503" y="1197"/>
                  </a:lnTo>
                  <a:lnTo>
                    <a:pt x="425" y="1081"/>
                  </a:lnTo>
                  <a:lnTo>
                    <a:pt x="387" y="966"/>
                  </a:lnTo>
                  <a:lnTo>
                    <a:pt x="387" y="811"/>
                  </a:lnTo>
                  <a:lnTo>
                    <a:pt x="387" y="772"/>
                  </a:lnTo>
                  <a:lnTo>
                    <a:pt x="387" y="695"/>
                  </a:lnTo>
                  <a:lnTo>
                    <a:pt x="310" y="618"/>
                  </a:lnTo>
                  <a:lnTo>
                    <a:pt x="194" y="618"/>
                  </a:lnTo>
                  <a:lnTo>
                    <a:pt x="155" y="657"/>
                  </a:lnTo>
                  <a:lnTo>
                    <a:pt x="116" y="695"/>
                  </a:lnTo>
                  <a:lnTo>
                    <a:pt x="39" y="850"/>
                  </a:lnTo>
                  <a:lnTo>
                    <a:pt x="1" y="1004"/>
                  </a:lnTo>
                  <a:lnTo>
                    <a:pt x="1" y="1159"/>
                  </a:lnTo>
                  <a:lnTo>
                    <a:pt x="1" y="1274"/>
                  </a:lnTo>
                  <a:lnTo>
                    <a:pt x="39" y="1390"/>
                  </a:lnTo>
                  <a:lnTo>
                    <a:pt x="116" y="1506"/>
                  </a:lnTo>
                  <a:lnTo>
                    <a:pt x="310" y="1699"/>
                  </a:lnTo>
                  <a:lnTo>
                    <a:pt x="541" y="1854"/>
                  </a:lnTo>
                  <a:lnTo>
                    <a:pt x="812" y="1970"/>
                  </a:lnTo>
                  <a:lnTo>
                    <a:pt x="1082" y="2047"/>
                  </a:lnTo>
                  <a:lnTo>
                    <a:pt x="1352" y="2085"/>
                  </a:lnTo>
                  <a:lnTo>
                    <a:pt x="2626" y="2240"/>
                  </a:lnTo>
                  <a:lnTo>
                    <a:pt x="3862" y="2317"/>
                  </a:lnTo>
                  <a:lnTo>
                    <a:pt x="5136" y="2356"/>
                  </a:lnTo>
                  <a:lnTo>
                    <a:pt x="6372" y="2356"/>
                  </a:lnTo>
                  <a:lnTo>
                    <a:pt x="7531" y="2278"/>
                  </a:lnTo>
                  <a:lnTo>
                    <a:pt x="8689" y="2201"/>
                  </a:lnTo>
                  <a:lnTo>
                    <a:pt x="9847" y="2047"/>
                  </a:lnTo>
                  <a:lnTo>
                    <a:pt x="11006" y="1892"/>
                  </a:lnTo>
                  <a:lnTo>
                    <a:pt x="11392" y="1815"/>
                  </a:lnTo>
                  <a:lnTo>
                    <a:pt x="11740" y="1738"/>
                  </a:lnTo>
                  <a:lnTo>
                    <a:pt x="12126" y="1583"/>
                  </a:lnTo>
                  <a:lnTo>
                    <a:pt x="12473" y="1429"/>
                  </a:lnTo>
                  <a:lnTo>
                    <a:pt x="12744" y="1236"/>
                  </a:lnTo>
                  <a:lnTo>
                    <a:pt x="12859" y="1081"/>
                  </a:lnTo>
                  <a:lnTo>
                    <a:pt x="12937" y="927"/>
                  </a:lnTo>
                  <a:lnTo>
                    <a:pt x="13014" y="772"/>
                  </a:lnTo>
                  <a:lnTo>
                    <a:pt x="13052" y="579"/>
                  </a:lnTo>
                  <a:lnTo>
                    <a:pt x="13052" y="386"/>
                  </a:lnTo>
                  <a:lnTo>
                    <a:pt x="13052" y="155"/>
                  </a:lnTo>
                  <a:lnTo>
                    <a:pt x="13014" y="77"/>
                  </a:lnTo>
                  <a:lnTo>
                    <a:pt x="1293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56" name="Google Shape;4656;p19"/>
          <p:cNvSpPr txBox="1">
            <a:spLocks noGrp="1"/>
          </p:cNvSpPr>
          <p:nvPr>
            <p:ph type="title" hasCustomPrompt="1"/>
          </p:nvPr>
        </p:nvSpPr>
        <p:spPr>
          <a:xfrm>
            <a:off x="2427750" y="562813"/>
            <a:ext cx="42885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4657" name="Google Shape;4657;p19"/>
          <p:cNvSpPr txBox="1">
            <a:spLocks noGrp="1"/>
          </p:cNvSpPr>
          <p:nvPr>
            <p:ph type="subTitle" idx="1"/>
          </p:nvPr>
        </p:nvSpPr>
        <p:spPr>
          <a:xfrm>
            <a:off x="2427750" y="1115900"/>
            <a:ext cx="4288500" cy="365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4658" name="Google Shape;4658;p19"/>
          <p:cNvSpPr txBox="1">
            <a:spLocks noGrp="1"/>
          </p:cNvSpPr>
          <p:nvPr>
            <p:ph type="title" idx="2" hasCustomPrompt="1"/>
          </p:nvPr>
        </p:nvSpPr>
        <p:spPr>
          <a:xfrm>
            <a:off x="2427750" y="2115388"/>
            <a:ext cx="42885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4659" name="Google Shape;4659;p19"/>
          <p:cNvSpPr txBox="1">
            <a:spLocks noGrp="1"/>
          </p:cNvSpPr>
          <p:nvPr>
            <p:ph type="subTitle" idx="3"/>
          </p:nvPr>
        </p:nvSpPr>
        <p:spPr>
          <a:xfrm>
            <a:off x="2427750" y="2664134"/>
            <a:ext cx="4288500" cy="365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4660" name="Google Shape;4660;p19"/>
          <p:cNvSpPr txBox="1">
            <a:spLocks noGrp="1"/>
          </p:cNvSpPr>
          <p:nvPr>
            <p:ph type="title" idx="4" hasCustomPrompt="1"/>
          </p:nvPr>
        </p:nvSpPr>
        <p:spPr>
          <a:xfrm>
            <a:off x="2427750" y="3668100"/>
            <a:ext cx="42885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4661" name="Google Shape;4661;p19"/>
          <p:cNvSpPr txBox="1">
            <a:spLocks noGrp="1"/>
          </p:cNvSpPr>
          <p:nvPr>
            <p:ph type="subTitle" idx="5"/>
          </p:nvPr>
        </p:nvSpPr>
        <p:spPr>
          <a:xfrm>
            <a:off x="2428050" y="4214987"/>
            <a:ext cx="4287900" cy="365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7750" y="539496"/>
            <a:ext cx="77085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BioRhyme"/>
              <a:buNone/>
              <a:defRPr sz="3500" b="1">
                <a:solidFill>
                  <a:schemeClr val="lt2"/>
                </a:solidFill>
                <a:latin typeface="BioRhyme"/>
                <a:ea typeface="BioRhyme"/>
                <a:cs typeface="BioRhyme"/>
                <a:sym typeface="BioRhym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692700" y="1351875"/>
            <a:ext cx="7711800" cy="324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lef"/>
              <a:buChar char="●"/>
              <a:defRPr sz="1500">
                <a:solidFill>
                  <a:schemeClr val="dk1"/>
                </a:solidFill>
                <a:latin typeface="Alef"/>
                <a:ea typeface="Alef"/>
                <a:cs typeface="Alef"/>
                <a:sym typeface="Alef"/>
              </a:defRPr>
            </a:lvl1pPr>
            <a:lvl2pPr marL="914400" lvl="1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lef"/>
              <a:buChar char="○"/>
              <a:defRPr sz="1500">
                <a:solidFill>
                  <a:schemeClr val="dk1"/>
                </a:solidFill>
                <a:latin typeface="Alef"/>
                <a:ea typeface="Alef"/>
                <a:cs typeface="Alef"/>
                <a:sym typeface="Alef"/>
              </a:defRPr>
            </a:lvl2pPr>
            <a:lvl3pPr marL="1371600" lvl="2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lef"/>
              <a:buChar char="■"/>
              <a:defRPr sz="1500">
                <a:solidFill>
                  <a:schemeClr val="dk1"/>
                </a:solidFill>
                <a:latin typeface="Alef"/>
                <a:ea typeface="Alef"/>
                <a:cs typeface="Alef"/>
                <a:sym typeface="Alef"/>
              </a:defRPr>
            </a:lvl3pPr>
            <a:lvl4pPr marL="1828800" lvl="3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lef"/>
              <a:buChar char="●"/>
              <a:defRPr sz="1500">
                <a:solidFill>
                  <a:schemeClr val="dk1"/>
                </a:solidFill>
                <a:latin typeface="Alef"/>
                <a:ea typeface="Alef"/>
                <a:cs typeface="Alef"/>
                <a:sym typeface="Alef"/>
              </a:defRPr>
            </a:lvl4pPr>
            <a:lvl5pPr marL="2286000" lvl="4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lef"/>
              <a:buChar char="○"/>
              <a:defRPr sz="1500">
                <a:solidFill>
                  <a:schemeClr val="dk1"/>
                </a:solidFill>
                <a:latin typeface="Alef"/>
                <a:ea typeface="Alef"/>
                <a:cs typeface="Alef"/>
                <a:sym typeface="Alef"/>
              </a:defRPr>
            </a:lvl5pPr>
            <a:lvl6pPr marL="2743200" lvl="5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lef"/>
              <a:buChar char="■"/>
              <a:defRPr sz="1500">
                <a:solidFill>
                  <a:schemeClr val="dk1"/>
                </a:solidFill>
                <a:latin typeface="Alef"/>
                <a:ea typeface="Alef"/>
                <a:cs typeface="Alef"/>
                <a:sym typeface="Alef"/>
              </a:defRPr>
            </a:lvl6pPr>
            <a:lvl7pPr marL="3200400" lvl="6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lef"/>
              <a:buChar char="●"/>
              <a:defRPr sz="1500">
                <a:solidFill>
                  <a:schemeClr val="dk1"/>
                </a:solidFill>
                <a:latin typeface="Alef"/>
                <a:ea typeface="Alef"/>
                <a:cs typeface="Alef"/>
                <a:sym typeface="Alef"/>
              </a:defRPr>
            </a:lvl7pPr>
            <a:lvl8pPr marL="3657600" lvl="7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lef"/>
              <a:buChar char="○"/>
              <a:defRPr sz="1500">
                <a:solidFill>
                  <a:schemeClr val="dk1"/>
                </a:solidFill>
                <a:latin typeface="Alef"/>
                <a:ea typeface="Alef"/>
                <a:cs typeface="Alef"/>
                <a:sym typeface="Alef"/>
              </a:defRPr>
            </a:lvl8pPr>
            <a:lvl9pPr marL="4114800" lvl="8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lef"/>
              <a:buChar char="■"/>
              <a:defRPr sz="1500">
                <a:solidFill>
                  <a:schemeClr val="dk1"/>
                </a:solidFill>
                <a:latin typeface="Alef"/>
                <a:ea typeface="Alef"/>
                <a:cs typeface="Alef"/>
                <a:sym typeface="Alef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50" r:id="rId2"/>
    <p:sldLayoutId id="2147483652" r:id="rId3"/>
    <p:sldLayoutId id="2147483654" r:id="rId4"/>
    <p:sldLayoutId id="2147483655" r:id="rId5"/>
    <p:sldLayoutId id="2147483657" r:id="rId6"/>
    <p:sldLayoutId id="2147483658" r:id="rId7"/>
    <p:sldLayoutId id="2147483659" r:id="rId8"/>
    <p:sldLayoutId id="2147483665" r:id="rId9"/>
    <p:sldLayoutId id="2147483667" r:id="rId10"/>
    <p:sldLayoutId id="2147483668" r:id="rId11"/>
    <p:sldLayoutId id="2147483673" r:id="rId12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png"/><Relationship Id="rId13" Type="http://schemas.openxmlformats.org/officeDocument/2006/relationships/image" Target="../media/image36.png"/><Relationship Id="rId18" Type="http://schemas.openxmlformats.org/officeDocument/2006/relationships/customXml" Target="../ink/ink5.xml"/><Relationship Id="rId3" Type="http://schemas.openxmlformats.org/officeDocument/2006/relationships/slideLayout" Target="../slideLayouts/slideLayout6.xml"/><Relationship Id="rId21" Type="http://schemas.openxmlformats.org/officeDocument/2006/relationships/image" Target="../media/image40.png"/><Relationship Id="rId7" Type="http://schemas.microsoft.com/office/2007/relationships/hdphoto" Target="../media/hdphoto7.wdp"/><Relationship Id="rId12" Type="http://schemas.openxmlformats.org/officeDocument/2006/relationships/customXml" Target="../ink/ink2.xml"/><Relationship Id="rId17" Type="http://schemas.openxmlformats.org/officeDocument/2006/relationships/image" Target="../media/image38.png"/><Relationship Id="rId2" Type="http://schemas.openxmlformats.org/officeDocument/2006/relationships/audio" Target="../media/media4.mp3"/><Relationship Id="rId16" Type="http://schemas.openxmlformats.org/officeDocument/2006/relationships/customXml" Target="../ink/ink4.xml"/><Relationship Id="rId20" Type="http://schemas.openxmlformats.org/officeDocument/2006/relationships/customXml" Target="../ink/ink6.xml"/><Relationship Id="rId1" Type="http://schemas.microsoft.com/office/2007/relationships/media" Target="../media/media4.mp3"/><Relationship Id="rId6" Type="http://schemas.openxmlformats.org/officeDocument/2006/relationships/image" Target="../media/image33.png"/><Relationship Id="rId11" Type="http://schemas.openxmlformats.org/officeDocument/2006/relationships/image" Target="../media/image35.png"/><Relationship Id="rId24" Type="http://schemas.openxmlformats.org/officeDocument/2006/relationships/image" Target="../media/image30.png"/><Relationship Id="rId5" Type="http://schemas.openxmlformats.org/officeDocument/2006/relationships/image" Target="../media/image29.png"/><Relationship Id="rId15" Type="http://schemas.openxmlformats.org/officeDocument/2006/relationships/image" Target="../media/image37.png"/><Relationship Id="rId23" Type="http://schemas.openxmlformats.org/officeDocument/2006/relationships/image" Target="../media/image41.png"/><Relationship Id="rId10" Type="http://schemas.openxmlformats.org/officeDocument/2006/relationships/customXml" Target="../ink/ink1.xml"/><Relationship Id="rId19" Type="http://schemas.openxmlformats.org/officeDocument/2006/relationships/image" Target="../media/image39.png"/><Relationship Id="rId4" Type="http://schemas.openxmlformats.org/officeDocument/2006/relationships/notesSlide" Target="../notesSlides/notesSlide10.xml"/><Relationship Id="rId9" Type="http://schemas.microsoft.com/office/2007/relationships/hdphoto" Target="../media/hdphoto8.wdp"/><Relationship Id="rId14" Type="http://schemas.openxmlformats.org/officeDocument/2006/relationships/customXml" Target="../ink/ink3.xml"/><Relationship Id="rId22" Type="http://schemas.openxmlformats.org/officeDocument/2006/relationships/customXml" Target="../ink/ink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audio" Target="../media/audio8.wav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8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9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youtube.com/watch?v=E7BRrNU25lE" TargetMode="Externa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Relationship Id="rId5" Type="http://schemas.openxmlformats.org/officeDocument/2006/relationships/hyperlink" Target="https://pixabay.com/en/frog-hand-wave-goodbye-wink-smile-306795/" TargetMode="External"/><Relationship Id="rId4" Type="http://schemas.openxmlformats.org/officeDocument/2006/relationships/image" Target="../media/image43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hyperlink" Target="https://www.youtube.com/watch?v=p3XPRgf4qG4" TargetMode="Externa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3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Relationship Id="rId9" Type="http://schemas.openxmlformats.org/officeDocument/2006/relationships/image" Target="../media/image10.png"/></Relationships>
</file>

<file path=ppt/slides/_rels/slide4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13" Type="http://schemas.openxmlformats.org/officeDocument/2006/relationships/image" Target="../media/image17.png"/><Relationship Id="rId3" Type="http://schemas.openxmlformats.org/officeDocument/2006/relationships/image" Target="../media/image11.png"/><Relationship Id="rId7" Type="http://schemas.openxmlformats.org/officeDocument/2006/relationships/image" Target="../media/image14.png"/><Relationship Id="rId12" Type="http://schemas.microsoft.com/office/2007/relationships/hdphoto" Target="../media/hdphoto4.wdp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microsoft.com/office/2007/relationships/hdphoto" Target="../media/hdphoto1.wdp"/><Relationship Id="rId11" Type="http://schemas.openxmlformats.org/officeDocument/2006/relationships/image" Target="../media/image16.png"/><Relationship Id="rId5" Type="http://schemas.openxmlformats.org/officeDocument/2006/relationships/image" Target="../media/image13.png"/><Relationship Id="rId10" Type="http://schemas.microsoft.com/office/2007/relationships/hdphoto" Target="../media/hdphoto3.wdp"/><Relationship Id="rId4" Type="http://schemas.openxmlformats.org/officeDocument/2006/relationships/image" Target="../media/image12.png"/><Relationship Id="rId9" Type="http://schemas.openxmlformats.org/officeDocument/2006/relationships/image" Target="../media/image15.png"/><Relationship Id="rId14" Type="http://schemas.microsoft.com/office/2007/relationships/hdphoto" Target="../media/hdphoto5.wdp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audio" Target="../media/audio6.wav"/><Relationship Id="rId13" Type="http://schemas.openxmlformats.org/officeDocument/2006/relationships/image" Target="../media/image21.svg"/><Relationship Id="rId18" Type="http://schemas.openxmlformats.org/officeDocument/2006/relationships/image" Target="../media/image26.png"/><Relationship Id="rId3" Type="http://schemas.openxmlformats.org/officeDocument/2006/relationships/audio" Target="../media/audio1.wav"/><Relationship Id="rId7" Type="http://schemas.openxmlformats.org/officeDocument/2006/relationships/audio" Target="../media/audio5.wav"/><Relationship Id="rId12" Type="http://schemas.openxmlformats.org/officeDocument/2006/relationships/image" Target="../media/image20.png"/><Relationship Id="rId17" Type="http://schemas.openxmlformats.org/officeDocument/2006/relationships/image" Target="../media/image25.png"/><Relationship Id="rId2" Type="http://schemas.openxmlformats.org/officeDocument/2006/relationships/notesSlide" Target="../notesSlides/notesSlide4.xml"/><Relationship Id="rId16" Type="http://schemas.openxmlformats.org/officeDocument/2006/relationships/image" Target="../media/image24.png"/><Relationship Id="rId1" Type="http://schemas.openxmlformats.org/officeDocument/2006/relationships/slideLayout" Target="../slideLayouts/slideLayout8.xml"/><Relationship Id="rId6" Type="http://schemas.openxmlformats.org/officeDocument/2006/relationships/audio" Target="../media/audio4.wav"/><Relationship Id="rId11" Type="http://schemas.openxmlformats.org/officeDocument/2006/relationships/image" Target="../media/image19.svg"/><Relationship Id="rId5" Type="http://schemas.openxmlformats.org/officeDocument/2006/relationships/audio" Target="../media/audio3.wav"/><Relationship Id="rId15" Type="http://schemas.openxmlformats.org/officeDocument/2006/relationships/image" Target="../media/image23.png"/><Relationship Id="rId10" Type="http://schemas.openxmlformats.org/officeDocument/2006/relationships/image" Target="../media/image18.png"/><Relationship Id="rId19" Type="http://schemas.openxmlformats.org/officeDocument/2006/relationships/image" Target="../media/image27.png"/><Relationship Id="rId4" Type="http://schemas.openxmlformats.org/officeDocument/2006/relationships/audio" Target="../media/audio2.wav"/><Relationship Id="rId9" Type="http://schemas.openxmlformats.org/officeDocument/2006/relationships/audio" Target="../media/audio7.wav"/><Relationship Id="rId14" Type="http://schemas.openxmlformats.org/officeDocument/2006/relationships/image" Target="../media/image2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audio" Target="../media/audio8.wav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8.png"/></Relationships>
</file>

<file path=ppt/slides/_rels/slide7.xml.rels><?xml version="1.0" encoding="UTF-8" standalone="yes"?>
<Relationships xmlns="http://schemas.openxmlformats.org/package/2006/relationships"><Relationship Id="rId8" Type="http://schemas.microsoft.com/office/2007/relationships/hdphoto" Target="../media/hdphoto6.wdp"/><Relationship Id="rId3" Type="http://schemas.openxmlformats.org/officeDocument/2006/relationships/slideLayout" Target="../slideLayouts/slideLayout5.xml"/><Relationship Id="rId7" Type="http://schemas.openxmlformats.org/officeDocument/2006/relationships/image" Target="../media/image31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30.png"/><Relationship Id="rId5" Type="http://schemas.openxmlformats.org/officeDocument/2006/relationships/image" Target="../media/image29.png"/><Relationship Id="rId4" Type="http://schemas.openxmlformats.org/officeDocument/2006/relationships/notesSlide" Target="../notesSlides/notesSlide6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13" Type="http://schemas.openxmlformats.org/officeDocument/2006/relationships/image" Target="../media/image23.png"/><Relationship Id="rId3" Type="http://schemas.microsoft.com/office/2007/relationships/media" Target="../media/media3.wav"/><Relationship Id="rId7" Type="http://schemas.openxmlformats.org/officeDocument/2006/relationships/audio" Target="../media/audio9.wav"/><Relationship Id="rId12" Type="http://schemas.openxmlformats.org/officeDocument/2006/relationships/image" Target="../media/image19.svg"/><Relationship Id="rId2" Type="http://schemas.openxmlformats.org/officeDocument/2006/relationships/audio" Target="../media/media2.wav"/><Relationship Id="rId16" Type="http://schemas.openxmlformats.org/officeDocument/2006/relationships/image" Target="../media/image32.png"/><Relationship Id="rId1" Type="http://schemas.microsoft.com/office/2007/relationships/media" Target="../media/media2.wav"/><Relationship Id="rId6" Type="http://schemas.openxmlformats.org/officeDocument/2006/relationships/notesSlide" Target="../notesSlides/notesSlide7.xml"/><Relationship Id="rId11" Type="http://schemas.openxmlformats.org/officeDocument/2006/relationships/image" Target="../media/image18.png"/><Relationship Id="rId5" Type="http://schemas.openxmlformats.org/officeDocument/2006/relationships/slideLayout" Target="../slideLayouts/slideLayout2.xml"/><Relationship Id="rId15" Type="http://schemas.openxmlformats.org/officeDocument/2006/relationships/image" Target="../media/image27.png"/><Relationship Id="rId10" Type="http://schemas.microsoft.com/office/2007/relationships/hdphoto" Target="../media/hdphoto6.wdp"/><Relationship Id="rId4" Type="http://schemas.openxmlformats.org/officeDocument/2006/relationships/audio" Target="../media/media3.wav"/><Relationship Id="rId9" Type="http://schemas.openxmlformats.org/officeDocument/2006/relationships/image" Target="../media/image31.png"/><Relationship Id="rId14" Type="http://schemas.openxmlformats.org/officeDocument/2006/relationships/image" Target="../media/image24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audio" Target="../media/audio8.wav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76" name="Google Shape;5876;p26"/>
          <p:cNvGrpSpPr/>
          <p:nvPr/>
        </p:nvGrpSpPr>
        <p:grpSpPr>
          <a:xfrm>
            <a:off x="1469707" y="3639302"/>
            <a:ext cx="1342018" cy="1287084"/>
            <a:chOff x="11127038" y="4083763"/>
            <a:chExt cx="1128600" cy="1082402"/>
          </a:xfrm>
        </p:grpSpPr>
        <p:sp>
          <p:nvSpPr>
            <p:cNvPr id="5877" name="Google Shape;5877;p26"/>
            <p:cNvSpPr/>
            <p:nvPr/>
          </p:nvSpPr>
          <p:spPr>
            <a:xfrm>
              <a:off x="11127038" y="4901864"/>
              <a:ext cx="1128600" cy="2643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26"/>
            <p:cNvSpPr/>
            <p:nvPr/>
          </p:nvSpPr>
          <p:spPr>
            <a:xfrm>
              <a:off x="12170550" y="4449763"/>
              <a:ext cx="4525" cy="7525"/>
            </a:xfrm>
            <a:custGeom>
              <a:avLst/>
              <a:gdLst/>
              <a:ahLst/>
              <a:cxnLst/>
              <a:rect l="l" t="t" r="r" b="b"/>
              <a:pathLst>
                <a:path w="181" h="301" extrusionOk="0">
                  <a:moveTo>
                    <a:pt x="140" y="0"/>
                  </a:moveTo>
                  <a:lnTo>
                    <a:pt x="0" y="281"/>
                  </a:lnTo>
                  <a:lnTo>
                    <a:pt x="0" y="301"/>
                  </a:lnTo>
                  <a:lnTo>
                    <a:pt x="40" y="301"/>
                  </a:lnTo>
                  <a:lnTo>
                    <a:pt x="181" y="4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DEDA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26"/>
            <p:cNvSpPr/>
            <p:nvPr/>
          </p:nvSpPr>
          <p:spPr>
            <a:xfrm>
              <a:off x="12170550" y="4449763"/>
              <a:ext cx="4525" cy="7525"/>
            </a:xfrm>
            <a:custGeom>
              <a:avLst/>
              <a:gdLst/>
              <a:ahLst/>
              <a:cxnLst/>
              <a:rect l="l" t="t" r="r" b="b"/>
              <a:pathLst>
                <a:path w="181" h="301" fill="none" extrusionOk="0">
                  <a:moveTo>
                    <a:pt x="140" y="0"/>
                  </a:moveTo>
                  <a:lnTo>
                    <a:pt x="140" y="0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0" y="281"/>
                  </a:lnTo>
                  <a:lnTo>
                    <a:pt x="0" y="281"/>
                  </a:lnTo>
                  <a:lnTo>
                    <a:pt x="0" y="301"/>
                  </a:lnTo>
                  <a:lnTo>
                    <a:pt x="20" y="301"/>
                  </a:lnTo>
                  <a:lnTo>
                    <a:pt x="20" y="301"/>
                  </a:lnTo>
                  <a:lnTo>
                    <a:pt x="40" y="301"/>
                  </a:lnTo>
                  <a:lnTo>
                    <a:pt x="40" y="301"/>
                  </a:lnTo>
                  <a:lnTo>
                    <a:pt x="181" y="40"/>
                  </a:lnTo>
                  <a:lnTo>
                    <a:pt x="181" y="40"/>
                  </a:lnTo>
                  <a:lnTo>
                    <a:pt x="160" y="0"/>
                  </a:lnTo>
                  <a:lnTo>
                    <a:pt x="1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26"/>
            <p:cNvSpPr/>
            <p:nvPr/>
          </p:nvSpPr>
          <p:spPr>
            <a:xfrm>
              <a:off x="11250550" y="4336938"/>
              <a:ext cx="896950" cy="640275"/>
            </a:xfrm>
            <a:custGeom>
              <a:avLst/>
              <a:gdLst/>
              <a:ahLst/>
              <a:cxnLst/>
              <a:rect l="l" t="t" r="r" b="b"/>
              <a:pathLst>
                <a:path w="35878" h="25611" extrusionOk="0">
                  <a:moveTo>
                    <a:pt x="0" y="1"/>
                  </a:moveTo>
                  <a:lnTo>
                    <a:pt x="3028" y="25611"/>
                  </a:lnTo>
                  <a:lnTo>
                    <a:pt x="34534" y="25611"/>
                  </a:lnTo>
                  <a:lnTo>
                    <a:pt x="34734" y="21720"/>
                  </a:lnTo>
                  <a:lnTo>
                    <a:pt x="35697" y="3470"/>
                  </a:lnTo>
                  <a:lnTo>
                    <a:pt x="358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26"/>
            <p:cNvSpPr/>
            <p:nvPr/>
          </p:nvSpPr>
          <p:spPr>
            <a:xfrm>
              <a:off x="11250550" y="4336938"/>
              <a:ext cx="896950" cy="640275"/>
            </a:xfrm>
            <a:custGeom>
              <a:avLst/>
              <a:gdLst/>
              <a:ahLst/>
              <a:cxnLst/>
              <a:rect l="l" t="t" r="r" b="b"/>
              <a:pathLst>
                <a:path w="35878" h="25611" fill="none" extrusionOk="0">
                  <a:moveTo>
                    <a:pt x="35878" y="1"/>
                  </a:moveTo>
                  <a:lnTo>
                    <a:pt x="35697" y="3470"/>
                  </a:lnTo>
                  <a:lnTo>
                    <a:pt x="34734" y="21720"/>
                  </a:lnTo>
                  <a:lnTo>
                    <a:pt x="34534" y="25611"/>
                  </a:lnTo>
                  <a:lnTo>
                    <a:pt x="3028" y="25611"/>
                  </a:lnTo>
                  <a:lnTo>
                    <a:pt x="0" y="1"/>
                  </a:lnTo>
                  <a:lnTo>
                    <a:pt x="358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26"/>
            <p:cNvSpPr/>
            <p:nvPr/>
          </p:nvSpPr>
          <p:spPr>
            <a:xfrm>
              <a:off x="11268075" y="4484338"/>
              <a:ext cx="842825" cy="492875"/>
            </a:xfrm>
            <a:custGeom>
              <a:avLst/>
              <a:gdLst/>
              <a:ahLst/>
              <a:cxnLst/>
              <a:rect l="l" t="t" r="r" b="b"/>
              <a:pathLst>
                <a:path w="33713" h="19715" extrusionOk="0">
                  <a:moveTo>
                    <a:pt x="1" y="1"/>
                  </a:moveTo>
                  <a:lnTo>
                    <a:pt x="1585" y="13337"/>
                  </a:lnTo>
                  <a:lnTo>
                    <a:pt x="1706" y="13899"/>
                  </a:lnTo>
                  <a:lnTo>
                    <a:pt x="1806" y="14440"/>
                  </a:lnTo>
                  <a:lnTo>
                    <a:pt x="1946" y="15463"/>
                  </a:lnTo>
                  <a:lnTo>
                    <a:pt x="2026" y="15884"/>
                  </a:lnTo>
                  <a:lnTo>
                    <a:pt x="2107" y="16245"/>
                  </a:lnTo>
                  <a:lnTo>
                    <a:pt x="2147" y="16385"/>
                  </a:lnTo>
                  <a:lnTo>
                    <a:pt x="2187" y="16506"/>
                  </a:lnTo>
                  <a:lnTo>
                    <a:pt x="2227" y="16606"/>
                  </a:lnTo>
                  <a:lnTo>
                    <a:pt x="2287" y="16666"/>
                  </a:lnTo>
                  <a:lnTo>
                    <a:pt x="2468" y="16766"/>
                  </a:lnTo>
                  <a:lnTo>
                    <a:pt x="2728" y="16887"/>
                  </a:lnTo>
                  <a:lnTo>
                    <a:pt x="3129" y="17067"/>
                  </a:lnTo>
                  <a:lnTo>
                    <a:pt x="3631" y="17248"/>
                  </a:lnTo>
                  <a:lnTo>
                    <a:pt x="4212" y="17448"/>
                  </a:lnTo>
                  <a:lnTo>
                    <a:pt x="4894" y="17669"/>
                  </a:lnTo>
                  <a:lnTo>
                    <a:pt x="5676" y="17910"/>
                  </a:lnTo>
                  <a:lnTo>
                    <a:pt x="6539" y="18150"/>
                  </a:lnTo>
                  <a:lnTo>
                    <a:pt x="7461" y="18391"/>
                  </a:lnTo>
                  <a:lnTo>
                    <a:pt x="8464" y="18632"/>
                  </a:lnTo>
                  <a:lnTo>
                    <a:pt x="9547" y="18852"/>
                  </a:lnTo>
                  <a:lnTo>
                    <a:pt x="10690" y="19073"/>
                  </a:lnTo>
                  <a:lnTo>
                    <a:pt x="11873" y="19253"/>
                  </a:lnTo>
                  <a:lnTo>
                    <a:pt x="13117" y="19434"/>
                  </a:lnTo>
                  <a:lnTo>
                    <a:pt x="14400" y="19554"/>
                  </a:lnTo>
                  <a:lnTo>
                    <a:pt x="15724" y="19674"/>
                  </a:lnTo>
                  <a:lnTo>
                    <a:pt x="16566" y="19715"/>
                  </a:lnTo>
                  <a:lnTo>
                    <a:pt x="18030" y="19715"/>
                  </a:lnTo>
                  <a:lnTo>
                    <a:pt x="18632" y="19694"/>
                  </a:lnTo>
                  <a:lnTo>
                    <a:pt x="19313" y="19674"/>
                  </a:lnTo>
                  <a:lnTo>
                    <a:pt x="19995" y="19614"/>
                  </a:lnTo>
                  <a:lnTo>
                    <a:pt x="20657" y="19554"/>
                  </a:lnTo>
                  <a:lnTo>
                    <a:pt x="21339" y="19494"/>
                  </a:lnTo>
                  <a:lnTo>
                    <a:pt x="22642" y="19313"/>
                  </a:lnTo>
                  <a:lnTo>
                    <a:pt x="23926" y="19113"/>
                  </a:lnTo>
                  <a:lnTo>
                    <a:pt x="25149" y="18872"/>
                  </a:lnTo>
                  <a:lnTo>
                    <a:pt x="26333" y="18612"/>
                  </a:lnTo>
                  <a:lnTo>
                    <a:pt x="27456" y="18331"/>
                  </a:lnTo>
                  <a:lnTo>
                    <a:pt x="28498" y="18050"/>
                  </a:lnTo>
                  <a:lnTo>
                    <a:pt x="29481" y="17769"/>
                  </a:lnTo>
                  <a:lnTo>
                    <a:pt x="30363" y="17488"/>
                  </a:lnTo>
                  <a:lnTo>
                    <a:pt x="31146" y="17228"/>
                  </a:lnTo>
                  <a:lnTo>
                    <a:pt x="31847" y="16987"/>
                  </a:lnTo>
                  <a:lnTo>
                    <a:pt x="32870" y="16606"/>
                  </a:lnTo>
                  <a:lnTo>
                    <a:pt x="33412" y="16406"/>
                  </a:lnTo>
                  <a:lnTo>
                    <a:pt x="33492" y="16345"/>
                  </a:lnTo>
                  <a:lnTo>
                    <a:pt x="33572" y="16245"/>
                  </a:lnTo>
                  <a:lnTo>
                    <a:pt x="33652" y="16085"/>
                  </a:lnTo>
                  <a:lnTo>
                    <a:pt x="33713" y="15904"/>
                  </a:lnTo>
                  <a:lnTo>
                    <a:pt x="33713" y="15904"/>
                  </a:lnTo>
                  <a:lnTo>
                    <a:pt x="33031" y="16065"/>
                  </a:lnTo>
                  <a:lnTo>
                    <a:pt x="32128" y="16245"/>
                  </a:lnTo>
                  <a:lnTo>
                    <a:pt x="31065" y="16446"/>
                  </a:lnTo>
                  <a:lnTo>
                    <a:pt x="29842" y="16646"/>
                  </a:lnTo>
                  <a:lnTo>
                    <a:pt x="28458" y="16847"/>
                  </a:lnTo>
                  <a:lnTo>
                    <a:pt x="27736" y="16927"/>
                  </a:lnTo>
                  <a:lnTo>
                    <a:pt x="26974" y="16987"/>
                  </a:lnTo>
                  <a:lnTo>
                    <a:pt x="26172" y="17047"/>
                  </a:lnTo>
                  <a:lnTo>
                    <a:pt x="25370" y="17087"/>
                  </a:lnTo>
                  <a:lnTo>
                    <a:pt x="24528" y="17107"/>
                  </a:lnTo>
                  <a:lnTo>
                    <a:pt x="23685" y="17127"/>
                  </a:lnTo>
                  <a:lnTo>
                    <a:pt x="22462" y="17107"/>
                  </a:lnTo>
                  <a:lnTo>
                    <a:pt x="21239" y="17047"/>
                  </a:lnTo>
                  <a:lnTo>
                    <a:pt x="20617" y="16987"/>
                  </a:lnTo>
                  <a:lnTo>
                    <a:pt x="19975" y="16927"/>
                  </a:lnTo>
                  <a:lnTo>
                    <a:pt x="19354" y="16867"/>
                  </a:lnTo>
                  <a:lnTo>
                    <a:pt x="18712" y="16766"/>
                  </a:lnTo>
                  <a:lnTo>
                    <a:pt x="18070" y="16666"/>
                  </a:lnTo>
                  <a:lnTo>
                    <a:pt x="17428" y="16546"/>
                  </a:lnTo>
                  <a:lnTo>
                    <a:pt x="16787" y="16426"/>
                  </a:lnTo>
                  <a:lnTo>
                    <a:pt x="16145" y="16265"/>
                  </a:lnTo>
                  <a:lnTo>
                    <a:pt x="15503" y="16105"/>
                  </a:lnTo>
                  <a:lnTo>
                    <a:pt x="14861" y="15924"/>
                  </a:lnTo>
                  <a:lnTo>
                    <a:pt x="14220" y="15724"/>
                  </a:lnTo>
                  <a:lnTo>
                    <a:pt x="13578" y="15503"/>
                  </a:lnTo>
                  <a:lnTo>
                    <a:pt x="13197" y="15343"/>
                  </a:lnTo>
                  <a:lnTo>
                    <a:pt x="12836" y="15162"/>
                  </a:lnTo>
                  <a:lnTo>
                    <a:pt x="12475" y="14942"/>
                  </a:lnTo>
                  <a:lnTo>
                    <a:pt x="12134" y="14721"/>
                  </a:lnTo>
                  <a:lnTo>
                    <a:pt x="11833" y="14460"/>
                  </a:lnTo>
                  <a:lnTo>
                    <a:pt x="11532" y="14200"/>
                  </a:lnTo>
                  <a:lnTo>
                    <a:pt x="11272" y="13899"/>
                  </a:lnTo>
                  <a:lnTo>
                    <a:pt x="11031" y="13578"/>
                  </a:lnTo>
                  <a:lnTo>
                    <a:pt x="10810" y="13257"/>
                  </a:lnTo>
                  <a:lnTo>
                    <a:pt x="10630" y="12916"/>
                  </a:lnTo>
                  <a:lnTo>
                    <a:pt x="10469" y="12535"/>
                  </a:lnTo>
                  <a:lnTo>
                    <a:pt x="10349" y="12174"/>
                  </a:lnTo>
                  <a:lnTo>
                    <a:pt x="10249" y="11773"/>
                  </a:lnTo>
                  <a:lnTo>
                    <a:pt x="10189" y="11372"/>
                  </a:lnTo>
                  <a:lnTo>
                    <a:pt x="10149" y="10951"/>
                  </a:lnTo>
                  <a:lnTo>
                    <a:pt x="10149" y="10530"/>
                  </a:lnTo>
                  <a:lnTo>
                    <a:pt x="10189" y="10108"/>
                  </a:lnTo>
                  <a:lnTo>
                    <a:pt x="10269" y="9727"/>
                  </a:lnTo>
                  <a:lnTo>
                    <a:pt x="10369" y="9346"/>
                  </a:lnTo>
                  <a:lnTo>
                    <a:pt x="10510" y="8985"/>
                  </a:lnTo>
                  <a:lnTo>
                    <a:pt x="10670" y="8644"/>
                  </a:lnTo>
                  <a:lnTo>
                    <a:pt x="10850" y="8303"/>
                  </a:lnTo>
                  <a:lnTo>
                    <a:pt x="11071" y="7983"/>
                  </a:lnTo>
                  <a:lnTo>
                    <a:pt x="11312" y="7702"/>
                  </a:lnTo>
                  <a:lnTo>
                    <a:pt x="11572" y="7421"/>
                  </a:lnTo>
                  <a:lnTo>
                    <a:pt x="11853" y="7140"/>
                  </a:lnTo>
                  <a:lnTo>
                    <a:pt x="12134" y="6900"/>
                  </a:lnTo>
                  <a:lnTo>
                    <a:pt x="12455" y="6659"/>
                  </a:lnTo>
                  <a:lnTo>
                    <a:pt x="12776" y="6438"/>
                  </a:lnTo>
                  <a:lnTo>
                    <a:pt x="13117" y="6238"/>
                  </a:lnTo>
                  <a:lnTo>
                    <a:pt x="13458" y="6037"/>
                  </a:lnTo>
                  <a:lnTo>
                    <a:pt x="13819" y="5877"/>
                  </a:lnTo>
                  <a:lnTo>
                    <a:pt x="14540" y="5576"/>
                  </a:lnTo>
                  <a:lnTo>
                    <a:pt x="15282" y="5295"/>
                  </a:lnTo>
                  <a:lnTo>
                    <a:pt x="16045" y="5055"/>
                  </a:lnTo>
                  <a:lnTo>
                    <a:pt x="16807" y="4854"/>
                  </a:lnTo>
                  <a:lnTo>
                    <a:pt x="18351" y="4473"/>
                  </a:lnTo>
                  <a:lnTo>
                    <a:pt x="19895" y="4092"/>
                  </a:lnTo>
                  <a:lnTo>
                    <a:pt x="21580" y="3651"/>
                  </a:lnTo>
                  <a:lnTo>
                    <a:pt x="23244" y="3190"/>
                  </a:lnTo>
                  <a:lnTo>
                    <a:pt x="24086" y="2929"/>
                  </a:lnTo>
                  <a:lnTo>
                    <a:pt x="24929" y="2688"/>
                  </a:lnTo>
                  <a:lnTo>
                    <a:pt x="25751" y="2407"/>
                  </a:lnTo>
                  <a:lnTo>
                    <a:pt x="26573" y="2127"/>
                  </a:lnTo>
                  <a:lnTo>
                    <a:pt x="27335" y="1846"/>
                  </a:lnTo>
                  <a:lnTo>
                    <a:pt x="28097" y="1545"/>
                  </a:lnTo>
                  <a:lnTo>
                    <a:pt x="28097" y="1545"/>
                  </a:lnTo>
                  <a:lnTo>
                    <a:pt x="26834" y="1846"/>
                  </a:lnTo>
                  <a:lnTo>
                    <a:pt x="25510" y="2127"/>
                  </a:lnTo>
                  <a:lnTo>
                    <a:pt x="24147" y="2387"/>
                  </a:lnTo>
                  <a:lnTo>
                    <a:pt x="22723" y="2608"/>
                  </a:lnTo>
                  <a:lnTo>
                    <a:pt x="21279" y="2788"/>
                  </a:lnTo>
                  <a:lnTo>
                    <a:pt x="20537" y="2869"/>
                  </a:lnTo>
                  <a:lnTo>
                    <a:pt x="19795" y="2929"/>
                  </a:lnTo>
                  <a:lnTo>
                    <a:pt x="19033" y="2989"/>
                  </a:lnTo>
                  <a:lnTo>
                    <a:pt x="18291" y="3029"/>
                  </a:lnTo>
                  <a:lnTo>
                    <a:pt x="17529" y="3049"/>
                  </a:lnTo>
                  <a:lnTo>
                    <a:pt x="16767" y="3069"/>
                  </a:lnTo>
                  <a:lnTo>
                    <a:pt x="15724" y="3049"/>
                  </a:lnTo>
                  <a:lnTo>
                    <a:pt x="14701" y="2989"/>
                  </a:lnTo>
                  <a:lnTo>
                    <a:pt x="13458" y="2909"/>
                  </a:lnTo>
                  <a:lnTo>
                    <a:pt x="12254" y="2788"/>
                  </a:lnTo>
                  <a:lnTo>
                    <a:pt x="11071" y="2648"/>
                  </a:lnTo>
                  <a:lnTo>
                    <a:pt x="9928" y="2488"/>
                  </a:lnTo>
                  <a:lnTo>
                    <a:pt x="8825" y="2307"/>
                  </a:lnTo>
                  <a:lnTo>
                    <a:pt x="7742" y="2107"/>
                  </a:lnTo>
                  <a:lnTo>
                    <a:pt x="6719" y="1906"/>
                  </a:lnTo>
                  <a:lnTo>
                    <a:pt x="5757" y="1685"/>
                  </a:lnTo>
                  <a:lnTo>
                    <a:pt x="4834" y="1465"/>
                  </a:lnTo>
                  <a:lnTo>
                    <a:pt x="3952" y="1244"/>
                  </a:lnTo>
                  <a:lnTo>
                    <a:pt x="3129" y="1024"/>
                  </a:lnTo>
                  <a:lnTo>
                    <a:pt x="2367" y="803"/>
                  </a:lnTo>
                  <a:lnTo>
                    <a:pt x="1686" y="582"/>
                  </a:lnTo>
                  <a:lnTo>
                    <a:pt x="1044" y="38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4242">
                <a:alpha val="30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26"/>
            <p:cNvSpPr/>
            <p:nvPr/>
          </p:nvSpPr>
          <p:spPr>
            <a:xfrm>
              <a:off x="11268075" y="4484338"/>
              <a:ext cx="842825" cy="492875"/>
            </a:xfrm>
            <a:custGeom>
              <a:avLst/>
              <a:gdLst/>
              <a:ahLst/>
              <a:cxnLst/>
              <a:rect l="l" t="t" r="r" b="b"/>
              <a:pathLst>
                <a:path w="33713" h="19715" fill="none" extrusionOk="0">
                  <a:moveTo>
                    <a:pt x="1" y="1"/>
                  </a:moveTo>
                  <a:lnTo>
                    <a:pt x="1585" y="13337"/>
                  </a:lnTo>
                  <a:lnTo>
                    <a:pt x="1585" y="13337"/>
                  </a:lnTo>
                  <a:lnTo>
                    <a:pt x="1706" y="13899"/>
                  </a:lnTo>
                  <a:lnTo>
                    <a:pt x="1806" y="14440"/>
                  </a:lnTo>
                  <a:lnTo>
                    <a:pt x="1946" y="15463"/>
                  </a:lnTo>
                  <a:lnTo>
                    <a:pt x="2026" y="15884"/>
                  </a:lnTo>
                  <a:lnTo>
                    <a:pt x="2107" y="16245"/>
                  </a:lnTo>
                  <a:lnTo>
                    <a:pt x="2147" y="16385"/>
                  </a:lnTo>
                  <a:lnTo>
                    <a:pt x="2187" y="16506"/>
                  </a:lnTo>
                  <a:lnTo>
                    <a:pt x="2227" y="16606"/>
                  </a:lnTo>
                  <a:lnTo>
                    <a:pt x="2287" y="16666"/>
                  </a:lnTo>
                  <a:lnTo>
                    <a:pt x="2287" y="16666"/>
                  </a:lnTo>
                  <a:lnTo>
                    <a:pt x="2468" y="16766"/>
                  </a:lnTo>
                  <a:lnTo>
                    <a:pt x="2728" y="16887"/>
                  </a:lnTo>
                  <a:lnTo>
                    <a:pt x="3129" y="17067"/>
                  </a:lnTo>
                  <a:lnTo>
                    <a:pt x="3631" y="17248"/>
                  </a:lnTo>
                  <a:lnTo>
                    <a:pt x="4212" y="17448"/>
                  </a:lnTo>
                  <a:lnTo>
                    <a:pt x="4894" y="17669"/>
                  </a:lnTo>
                  <a:lnTo>
                    <a:pt x="5676" y="17910"/>
                  </a:lnTo>
                  <a:lnTo>
                    <a:pt x="6539" y="18150"/>
                  </a:lnTo>
                  <a:lnTo>
                    <a:pt x="7461" y="18391"/>
                  </a:lnTo>
                  <a:lnTo>
                    <a:pt x="8464" y="18632"/>
                  </a:lnTo>
                  <a:lnTo>
                    <a:pt x="9547" y="18852"/>
                  </a:lnTo>
                  <a:lnTo>
                    <a:pt x="10690" y="19073"/>
                  </a:lnTo>
                  <a:lnTo>
                    <a:pt x="11873" y="19253"/>
                  </a:lnTo>
                  <a:lnTo>
                    <a:pt x="13117" y="19434"/>
                  </a:lnTo>
                  <a:lnTo>
                    <a:pt x="14400" y="19554"/>
                  </a:lnTo>
                  <a:lnTo>
                    <a:pt x="15724" y="19674"/>
                  </a:lnTo>
                  <a:lnTo>
                    <a:pt x="15724" y="19674"/>
                  </a:lnTo>
                  <a:lnTo>
                    <a:pt x="16566" y="19715"/>
                  </a:lnTo>
                  <a:lnTo>
                    <a:pt x="17428" y="19715"/>
                  </a:lnTo>
                  <a:lnTo>
                    <a:pt x="17428" y="19715"/>
                  </a:lnTo>
                  <a:lnTo>
                    <a:pt x="18030" y="19715"/>
                  </a:lnTo>
                  <a:lnTo>
                    <a:pt x="18632" y="19694"/>
                  </a:lnTo>
                  <a:lnTo>
                    <a:pt x="18632" y="19694"/>
                  </a:lnTo>
                  <a:lnTo>
                    <a:pt x="18632" y="19694"/>
                  </a:lnTo>
                  <a:lnTo>
                    <a:pt x="18632" y="19694"/>
                  </a:lnTo>
                  <a:lnTo>
                    <a:pt x="18632" y="19694"/>
                  </a:lnTo>
                  <a:lnTo>
                    <a:pt x="18632" y="19694"/>
                  </a:lnTo>
                  <a:lnTo>
                    <a:pt x="19313" y="19674"/>
                  </a:lnTo>
                  <a:lnTo>
                    <a:pt x="19995" y="19614"/>
                  </a:lnTo>
                  <a:lnTo>
                    <a:pt x="20657" y="19554"/>
                  </a:lnTo>
                  <a:lnTo>
                    <a:pt x="21339" y="19494"/>
                  </a:lnTo>
                  <a:lnTo>
                    <a:pt x="22642" y="19313"/>
                  </a:lnTo>
                  <a:lnTo>
                    <a:pt x="23926" y="19113"/>
                  </a:lnTo>
                  <a:lnTo>
                    <a:pt x="25149" y="18872"/>
                  </a:lnTo>
                  <a:lnTo>
                    <a:pt x="26333" y="18612"/>
                  </a:lnTo>
                  <a:lnTo>
                    <a:pt x="27456" y="18331"/>
                  </a:lnTo>
                  <a:lnTo>
                    <a:pt x="28498" y="18050"/>
                  </a:lnTo>
                  <a:lnTo>
                    <a:pt x="29481" y="17769"/>
                  </a:lnTo>
                  <a:lnTo>
                    <a:pt x="30363" y="17488"/>
                  </a:lnTo>
                  <a:lnTo>
                    <a:pt x="31146" y="17228"/>
                  </a:lnTo>
                  <a:lnTo>
                    <a:pt x="31847" y="16987"/>
                  </a:lnTo>
                  <a:lnTo>
                    <a:pt x="32870" y="16606"/>
                  </a:lnTo>
                  <a:lnTo>
                    <a:pt x="33412" y="16406"/>
                  </a:lnTo>
                  <a:lnTo>
                    <a:pt x="33412" y="16406"/>
                  </a:lnTo>
                  <a:lnTo>
                    <a:pt x="33492" y="16345"/>
                  </a:lnTo>
                  <a:lnTo>
                    <a:pt x="33572" y="16245"/>
                  </a:lnTo>
                  <a:lnTo>
                    <a:pt x="33652" y="16085"/>
                  </a:lnTo>
                  <a:lnTo>
                    <a:pt x="33713" y="15904"/>
                  </a:lnTo>
                  <a:lnTo>
                    <a:pt x="33713" y="15904"/>
                  </a:lnTo>
                  <a:lnTo>
                    <a:pt x="33031" y="16065"/>
                  </a:lnTo>
                  <a:lnTo>
                    <a:pt x="32128" y="16245"/>
                  </a:lnTo>
                  <a:lnTo>
                    <a:pt x="31065" y="16446"/>
                  </a:lnTo>
                  <a:lnTo>
                    <a:pt x="29842" y="16646"/>
                  </a:lnTo>
                  <a:lnTo>
                    <a:pt x="28458" y="16847"/>
                  </a:lnTo>
                  <a:lnTo>
                    <a:pt x="27736" y="16927"/>
                  </a:lnTo>
                  <a:lnTo>
                    <a:pt x="26974" y="16987"/>
                  </a:lnTo>
                  <a:lnTo>
                    <a:pt x="26172" y="17047"/>
                  </a:lnTo>
                  <a:lnTo>
                    <a:pt x="25370" y="17087"/>
                  </a:lnTo>
                  <a:lnTo>
                    <a:pt x="24528" y="17107"/>
                  </a:lnTo>
                  <a:lnTo>
                    <a:pt x="23685" y="17127"/>
                  </a:lnTo>
                  <a:lnTo>
                    <a:pt x="23685" y="17127"/>
                  </a:lnTo>
                  <a:lnTo>
                    <a:pt x="22462" y="17107"/>
                  </a:lnTo>
                  <a:lnTo>
                    <a:pt x="21239" y="17047"/>
                  </a:lnTo>
                  <a:lnTo>
                    <a:pt x="20617" y="16987"/>
                  </a:lnTo>
                  <a:lnTo>
                    <a:pt x="19975" y="16927"/>
                  </a:lnTo>
                  <a:lnTo>
                    <a:pt x="19354" y="16867"/>
                  </a:lnTo>
                  <a:lnTo>
                    <a:pt x="18712" y="16766"/>
                  </a:lnTo>
                  <a:lnTo>
                    <a:pt x="18070" y="16666"/>
                  </a:lnTo>
                  <a:lnTo>
                    <a:pt x="17428" y="16546"/>
                  </a:lnTo>
                  <a:lnTo>
                    <a:pt x="16787" y="16426"/>
                  </a:lnTo>
                  <a:lnTo>
                    <a:pt x="16145" y="16265"/>
                  </a:lnTo>
                  <a:lnTo>
                    <a:pt x="15503" y="16105"/>
                  </a:lnTo>
                  <a:lnTo>
                    <a:pt x="14861" y="15924"/>
                  </a:lnTo>
                  <a:lnTo>
                    <a:pt x="14220" y="15724"/>
                  </a:lnTo>
                  <a:lnTo>
                    <a:pt x="13578" y="15503"/>
                  </a:lnTo>
                  <a:lnTo>
                    <a:pt x="13578" y="15503"/>
                  </a:lnTo>
                  <a:lnTo>
                    <a:pt x="13197" y="15343"/>
                  </a:lnTo>
                  <a:lnTo>
                    <a:pt x="12836" y="15162"/>
                  </a:lnTo>
                  <a:lnTo>
                    <a:pt x="12475" y="14942"/>
                  </a:lnTo>
                  <a:lnTo>
                    <a:pt x="12134" y="14721"/>
                  </a:lnTo>
                  <a:lnTo>
                    <a:pt x="11833" y="14460"/>
                  </a:lnTo>
                  <a:lnTo>
                    <a:pt x="11532" y="14200"/>
                  </a:lnTo>
                  <a:lnTo>
                    <a:pt x="11272" y="13899"/>
                  </a:lnTo>
                  <a:lnTo>
                    <a:pt x="11031" y="13578"/>
                  </a:lnTo>
                  <a:lnTo>
                    <a:pt x="10810" y="13257"/>
                  </a:lnTo>
                  <a:lnTo>
                    <a:pt x="10630" y="12916"/>
                  </a:lnTo>
                  <a:lnTo>
                    <a:pt x="10469" y="12535"/>
                  </a:lnTo>
                  <a:lnTo>
                    <a:pt x="10349" y="12174"/>
                  </a:lnTo>
                  <a:lnTo>
                    <a:pt x="10249" y="11773"/>
                  </a:lnTo>
                  <a:lnTo>
                    <a:pt x="10189" y="11372"/>
                  </a:lnTo>
                  <a:lnTo>
                    <a:pt x="10149" y="10951"/>
                  </a:lnTo>
                  <a:lnTo>
                    <a:pt x="10149" y="10530"/>
                  </a:lnTo>
                  <a:lnTo>
                    <a:pt x="10149" y="10530"/>
                  </a:lnTo>
                  <a:lnTo>
                    <a:pt x="10189" y="10108"/>
                  </a:lnTo>
                  <a:lnTo>
                    <a:pt x="10269" y="9727"/>
                  </a:lnTo>
                  <a:lnTo>
                    <a:pt x="10369" y="9346"/>
                  </a:lnTo>
                  <a:lnTo>
                    <a:pt x="10510" y="8985"/>
                  </a:lnTo>
                  <a:lnTo>
                    <a:pt x="10670" y="8644"/>
                  </a:lnTo>
                  <a:lnTo>
                    <a:pt x="10850" y="8303"/>
                  </a:lnTo>
                  <a:lnTo>
                    <a:pt x="11071" y="7983"/>
                  </a:lnTo>
                  <a:lnTo>
                    <a:pt x="11312" y="7702"/>
                  </a:lnTo>
                  <a:lnTo>
                    <a:pt x="11572" y="7421"/>
                  </a:lnTo>
                  <a:lnTo>
                    <a:pt x="11853" y="7140"/>
                  </a:lnTo>
                  <a:lnTo>
                    <a:pt x="12134" y="6900"/>
                  </a:lnTo>
                  <a:lnTo>
                    <a:pt x="12455" y="6659"/>
                  </a:lnTo>
                  <a:lnTo>
                    <a:pt x="12776" y="6438"/>
                  </a:lnTo>
                  <a:lnTo>
                    <a:pt x="13117" y="6238"/>
                  </a:lnTo>
                  <a:lnTo>
                    <a:pt x="13458" y="6037"/>
                  </a:lnTo>
                  <a:lnTo>
                    <a:pt x="13819" y="5877"/>
                  </a:lnTo>
                  <a:lnTo>
                    <a:pt x="13819" y="5877"/>
                  </a:lnTo>
                  <a:lnTo>
                    <a:pt x="14540" y="5576"/>
                  </a:lnTo>
                  <a:lnTo>
                    <a:pt x="15282" y="5295"/>
                  </a:lnTo>
                  <a:lnTo>
                    <a:pt x="16045" y="5055"/>
                  </a:lnTo>
                  <a:lnTo>
                    <a:pt x="16807" y="4854"/>
                  </a:lnTo>
                  <a:lnTo>
                    <a:pt x="18351" y="4473"/>
                  </a:lnTo>
                  <a:lnTo>
                    <a:pt x="19895" y="4092"/>
                  </a:lnTo>
                  <a:lnTo>
                    <a:pt x="19895" y="4092"/>
                  </a:lnTo>
                  <a:lnTo>
                    <a:pt x="21580" y="3651"/>
                  </a:lnTo>
                  <a:lnTo>
                    <a:pt x="23244" y="3190"/>
                  </a:lnTo>
                  <a:lnTo>
                    <a:pt x="24086" y="2929"/>
                  </a:lnTo>
                  <a:lnTo>
                    <a:pt x="24929" y="2688"/>
                  </a:lnTo>
                  <a:lnTo>
                    <a:pt x="25751" y="2407"/>
                  </a:lnTo>
                  <a:lnTo>
                    <a:pt x="26573" y="2127"/>
                  </a:lnTo>
                  <a:lnTo>
                    <a:pt x="26573" y="2127"/>
                  </a:lnTo>
                  <a:lnTo>
                    <a:pt x="27335" y="1846"/>
                  </a:lnTo>
                  <a:lnTo>
                    <a:pt x="28097" y="1545"/>
                  </a:lnTo>
                  <a:lnTo>
                    <a:pt x="28097" y="1545"/>
                  </a:lnTo>
                  <a:lnTo>
                    <a:pt x="26834" y="1846"/>
                  </a:lnTo>
                  <a:lnTo>
                    <a:pt x="25510" y="2127"/>
                  </a:lnTo>
                  <a:lnTo>
                    <a:pt x="24147" y="2387"/>
                  </a:lnTo>
                  <a:lnTo>
                    <a:pt x="22723" y="2608"/>
                  </a:lnTo>
                  <a:lnTo>
                    <a:pt x="21279" y="2788"/>
                  </a:lnTo>
                  <a:lnTo>
                    <a:pt x="20537" y="2869"/>
                  </a:lnTo>
                  <a:lnTo>
                    <a:pt x="19795" y="2929"/>
                  </a:lnTo>
                  <a:lnTo>
                    <a:pt x="19033" y="2989"/>
                  </a:lnTo>
                  <a:lnTo>
                    <a:pt x="18291" y="3029"/>
                  </a:lnTo>
                  <a:lnTo>
                    <a:pt x="17529" y="3049"/>
                  </a:lnTo>
                  <a:lnTo>
                    <a:pt x="16767" y="3069"/>
                  </a:lnTo>
                  <a:lnTo>
                    <a:pt x="16767" y="3069"/>
                  </a:lnTo>
                  <a:lnTo>
                    <a:pt x="15724" y="3049"/>
                  </a:lnTo>
                  <a:lnTo>
                    <a:pt x="14701" y="2989"/>
                  </a:lnTo>
                  <a:lnTo>
                    <a:pt x="14701" y="2989"/>
                  </a:lnTo>
                  <a:lnTo>
                    <a:pt x="13458" y="2909"/>
                  </a:lnTo>
                  <a:lnTo>
                    <a:pt x="12254" y="2788"/>
                  </a:lnTo>
                  <a:lnTo>
                    <a:pt x="11071" y="2648"/>
                  </a:lnTo>
                  <a:lnTo>
                    <a:pt x="9928" y="2488"/>
                  </a:lnTo>
                  <a:lnTo>
                    <a:pt x="8825" y="2307"/>
                  </a:lnTo>
                  <a:lnTo>
                    <a:pt x="7742" y="2107"/>
                  </a:lnTo>
                  <a:lnTo>
                    <a:pt x="6719" y="1906"/>
                  </a:lnTo>
                  <a:lnTo>
                    <a:pt x="5757" y="1685"/>
                  </a:lnTo>
                  <a:lnTo>
                    <a:pt x="4834" y="1465"/>
                  </a:lnTo>
                  <a:lnTo>
                    <a:pt x="3952" y="1244"/>
                  </a:lnTo>
                  <a:lnTo>
                    <a:pt x="3129" y="1024"/>
                  </a:lnTo>
                  <a:lnTo>
                    <a:pt x="2367" y="803"/>
                  </a:lnTo>
                  <a:lnTo>
                    <a:pt x="1686" y="582"/>
                  </a:lnTo>
                  <a:lnTo>
                    <a:pt x="1044" y="382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26"/>
            <p:cNvSpPr/>
            <p:nvPr/>
          </p:nvSpPr>
          <p:spPr>
            <a:xfrm>
              <a:off x="11186375" y="4148438"/>
              <a:ext cx="1004750" cy="412650"/>
            </a:xfrm>
            <a:custGeom>
              <a:avLst/>
              <a:gdLst/>
              <a:ahLst/>
              <a:cxnLst/>
              <a:rect l="l" t="t" r="r" b="b"/>
              <a:pathLst>
                <a:path w="40190" h="16506" extrusionOk="0">
                  <a:moveTo>
                    <a:pt x="19212" y="0"/>
                  </a:moveTo>
                  <a:lnTo>
                    <a:pt x="17889" y="20"/>
                  </a:lnTo>
                  <a:lnTo>
                    <a:pt x="16565" y="61"/>
                  </a:lnTo>
                  <a:lnTo>
                    <a:pt x="15262" y="141"/>
                  </a:lnTo>
                  <a:lnTo>
                    <a:pt x="13998" y="221"/>
                  </a:lnTo>
                  <a:lnTo>
                    <a:pt x="12775" y="321"/>
                  </a:lnTo>
                  <a:lnTo>
                    <a:pt x="11592" y="462"/>
                  </a:lnTo>
                  <a:lnTo>
                    <a:pt x="10469" y="602"/>
                  </a:lnTo>
                  <a:lnTo>
                    <a:pt x="9406" y="782"/>
                  </a:lnTo>
                  <a:lnTo>
                    <a:pt x="8423" y="983"/>
                  </a:lnTo>
                  <a:lnTo>
                    <a:pt x="7541" y="1204"/>
                  </a:lnTo>
                  <a:lnTo>
                    <a:pt x="7119" y="1324"/>
                  </a:lnTo>
                  <a:lnTo>
                    <a:pt x="6738" y="1444"/>
                  </a:lnTo>
                  <a:lnTo>
                    <a:pt x="5776" y="1785"/>
                  </a:lnTo>
                  <a:lnTo>
                    <a:pt x="4893" y="2126"/>
                  </a:lnTo>
                  <a:lnTo>
                    <a:pt x="4111" y="2467"/>
                  </a:lnTo>
                  <a:lnTo>
                    <a:pt x="3389" y="2828"/>
                  </a:lnTo>
                  <a:lnTo>
                    <a:pt x="2768" y="3169"/>
                  </a:lnTo>
                  <a:lnTo>
                    <a:pt x="2206" y="3510"/>
                  </a:lnTo>
                  <a:lnTo>
                    <a:pt x="1705" y="3851"/>
                  </a:lnTo>
                  <a:lnTo>
                    <a:pt x="1284" y="4172"/>
                  </a:lnTo>
                  <a:lnTo>
                    <a:pt x="943" y="4493"/>
                  </a:lnTo>
                  <a:lnTo>
                    <a:pt x="642" y="4793"/>
                  </a:lnTo>
                  <a:lnTo>
                    <a:pt x="401" y="5074"/>
                  </a:lnTo>
                  <a:lnTo>
                    <a:pt x="221" y="5355"/>
                  </a:lnTo>
                  <a:lnTo>
                    <a:pt x="100" y="5596"/>
                  </a:lnTo>
                  <a:lnTo>
                    <a:pt x="20" y="5816"/>
                  </a:lnTo>
                  <a:lnTo>
                    <a:pt x="0" y="6037"/>
                  </a:lnTo>
                  <a:lnTo>
                    <a:pt x="20" y="6217"/>
                  </a:lnTo>
                  <a:lnTo>
                    <a:pt x="321" y="7561"/>
                  </a:lnTo>
                  <a:lnTo>
                    <a:pt x="562" y="8584"/>
                  </a:lnTo>
                  <a:lnTo>
                    <a:pt x="862" y="9687"/>
                  </a:lnTo>
                  <a:lnTo>
                    <a:pt x="1163" y="10790"/>
                  </a:lnTo>
                  <a:lnTo>
                    <a:pt x="1324" y="11291"/>
                  </a:lnTo>
                  <a:lnTo>
                    <a:pt x="1464" y="11752"/>
                  </a:lnTo>
                  <a:lnTo>
                    <a:pt x="1625" y="12153"/>
                  </a:lnTo>
                  <a:lnTo>
                    <a:pt x="1765" y="12494"/>
                  </a:lnTo>
                  <a:lnTo>
                    <a:pt x="1905" y="12735"/>
                  </a:lnTo>
                  <a:lnTo>
                    <a:pt x="1985" y="12815"/>
                  </a:lnTo>
                  <a:lnTo>
                    <a:pt x="2046" y="12875"/>
                  </a:lnTo>
                  <a:lnTo>
                    <a:pt x="2246" y="12996"/>
                  </a:lnTo>
                  <a:lnTo>
                    <a:pt x="2567" y="13156"/>
                  </a:lnTo>
                  <a:lnTo>
                    <a:pt x="3028" y="13337"/>
                  </a:lnTo>
                  <a:lnTo>
                    <a:pt x="3610" y="13557"/>
                  </a:lnTo>
                  <a:lnTo>
                    <a:pt x="4312" y="13818"/>
                  </a:lnTo>
                  <a:lnTo>
                    <a:pt x="5134" y="14079"/>
                  </a:lnTo>
                  <a:lnTo>
                    <a:pt x="6057" y="14359"/>
                  </a:lnTo>
                  <a:lnTo>
                    <a:pt x="7059" y="14640"/>
                  </a:lnTo>
                  <a:lnTo>
                    <a:pt x="8182" y="14921"/>
                  </a:lnTo>
                  <a:lnTo>
                    <a:pt x="9366" y="15202"/>
                  </a:lnTo>
                  <a:lnTo>
                    <a:pt x="10649" y="15462"/>
                  </a:lnTo>
                  <a:lnTo>
                    <a:pt x="11993" y="15723"/>
                  </a:lnTo>
                  <a:lnTo>
                    <a:pt x="13396" y="15944"/>
                  </a:lnTo>
                  <a:lnTo>
                    <a:pt x="14860" y="16144"/>
                  </a:lnTo>
                  <a:lnTo>
                    <a:pt x="16385" y="16305"/>
                  </a:lnTo>
                  <a:lnTo>
                    <a:pt x="17969" y="16425"/>
                  </a:lnTo>
                  <a:lnTo>
                    <a:pt x="18891" y="16485"/>
                  </a:lnTo>
                  <a:lnTo>
                    <a:pt x="19814" y="16505"/>
                  </a:lnTo>
                  <a:lnTo>
                    <a:pt x="20736" y="16485"/>
                  </a:lnTo>
                  <a:lnTo>
                    <a:pt x="21639" y="16465"/>
                  </a:lnTo>
                  <a:lnTo>
                    <a:pt x="22561" y="16405"/>
                  </a:lnTo>
                  <a:lnTo>
                    <a:pt x="23464" y="16345"/>
                  </a:lnTo>
                  <a:lnTo>
                    <a:pt x="24366" y="16245"/>
                  </a:lnTo>
                  <a:lnTo>
                    <a:pt x="25249" y="16144"/>
                  </a:lnTo>
                  <a:lnTo>
                    <a:pt x="26131" y="16024"/>
                  </a:lnTo>
                  <a:lnTo>
                    <a:pt x="26993" y="15884"/>
                  </a:lnTo>
                  <a:lnTo>
                    <a:pt x="27836" y="15743"/>
                  </a:lnTo>
                  <a:lnTo>
                    <a:pt x="28678" y="15583"/>
                  </a:lnTo>
                  <a:lnTo>
                    <a:pt x="29480" y="15402"/>
                  </a:lnTo>
                  <a:lnTo>
                    <a:pt x="30282" y="15242"/>
                  </a:lnTo>
                  <a:lnTo>
                    <a:pt x="31786" y="14861"/>
                  </a:lnTo>
                  <a:lnTo>
                    <a:pt x="33190" y="14480"/>
                  </a:lnTo>
                  <a:lnTo>
                    <a:pt x="34474" y="14119"/>
                  </a:lnTo>
                  <a:lnTo>
                    <a:pt x="35637" y="13758"/>
                  </a:lnTo>
                  <a:lnTo>
                    <a:pt x="36640" y="13417"/>
                  </a:lnTo>
                  <a:lnTo>
                    <a:pt x="37482" y="13116"/>
                  </a:lnTo>
                  <a:lnTo>
                    <a:pt x="38164" y="12855"/>
                  </a:lnTo>
                  <a:lnTo>
                    <a:pt x="38906" y="12575"/>
                  </a:lnTo>
                  <a:lnTo>
                    <a:pt x="38986" y="12514"/>
                  </a:lnTo>
                  <a:lnTo>
                    <a:pt x="39066" y="12434"/>
                  </a:lnTo>
                  <a:lnTo>
                    <a:pt x="39146" y="12334"/>
                  </a:lnTo>
                  <a:lnTo>
                    <a:pt x="39227" y="12194"/>
                  </a:lnTo>
                  <a:lnTo>
                    <a:pt x="39367" y="11833"/>
                  </a:lnTo>
                  <a:lnTo>
                    <a:pt x="39507" y="11391"/>
                  </a:lnTo>
                  <a:lnTo>
                    <a:pt x="39608" y="10990"/>
                  </a:lnTo>
                  <a:lnTo>
                    <a:pt x="39708" y="10549"/>
                  </a:lnTo>
                  <a:lnTo>
                    <a:pt x="39868" y="9627"/>
                  </a:lnTo>
                  <a:lnTo>
                    <a:pt x="40009" y="8644"/>
                  </a:lnTo>
                  <a:lnTo>
                    <a:pt x="40109" y="7681"/>
                  </a:lnTo>
                  <a:lnTo>
                    <a:pt x="40169" y="6799"/>
                  </a:lnTo>
                  <a:lnTo>
                    <a:pt x="40189" y="6037"/>
                  </a:lnTo>
                  <a:lnTo>
                    <a:pt x="40189" y="5736"/>
                  </a:lnTo>
                  <a:lnTo>
                    <a:pt x="40169" y="5495"/>
                  </a:lnTo>
                  <a:lnTo>
                    <a:pt x="40129" y="5315"/>
                  </a:lnTo>
                  <a:lnTo>
                    <a:pt x="40089" y="5194"/>
                  </a:lnTo>
                  <a:lnTo>
                    <a:pt x="40009" y="5094"/>
                  </a:lnTo>
                  <a:lnTo>
                    <a:pt x="39868" y="4934"/>
                  </a:lnTo>
                  <a:lnTo>
                    <a:pt x="39708" y="4753"/>
                  </a:lnTo>
                  <a:lnTo>
                    <a:pt x="39467" y="4533"/>
                  </a:lnTo>
                  <a:lnTo>
                    <a:pt x="39187" y="4312"/>
                  </a:lnTo>
                  <a:lnTo>
                    <a:pt x="38866" y="4031"/>
                  </a:lnTo>
                  <a:lnTo>
                    <a:pt x="38505" y="3771"/>
                  </a:lnTo>
                  <a:lnTo>
                    <a:pt x="38084" y="3470"/>
                  </a:lnTo>
                  <a:lnTo>
                    <a:pt x="37602" y="3169"/>
                  </a:lnTo>
                  <a:lnTo>
                    <a:pt x="37081" y="2868"/>
                  </a:lnTo>
                  <a:lnTo>
                    <a:pt x="36519" y="2567"/>
                  </a:lnTo>
                  <a:lnTo>
                    <a:pt x="35898" y="2267"/>
                  </a:lnTo>
                  <a:lnTo>
                    <a:pt x="35236" y="1966"/>
                  </a:lnTo>
                  <a:lnTo>
                    <a:pt x="34514" y="1705"/>
                  </a:lnTo>
                  <a:lnTo>
                    <a:pt x="33732" y="1424"/>
                  </a:lnTo>
                  <a:lnTo>
                    <a:pt x="32910" y="1184"/>
                  </a:lnTo>
                  <a:lnTo>
                    <a:pt x="32228" y="1023"/>
                  </a:lnTo>
                  <a:lnTo>
                    <a:pt x="31466" y="863"/>
                  </a:lnTo>
                  <a:lnTo>
                    <a:pt x="30623" y="722"/>
                  </a:lnTo>
                  <a:lnTo>
                    <a:pt x="29761" y="582"/>
                  </a:lnTo>
                  <a:lnTo>
                    <a:pt x="28818" y="462"/>
                  </a:lnTo>
                  <a:lnTo>
                    <a:pt x="27856" y="361"/>
                  </a:lnTo>
                  <a:lnTo>
                    <a:pt x="26833" y="261"/>
                  </a:lnTo>
                  <a:lnTo>
                    <a:pt x="25790" y="181"/>
                  </a:lnTo>
                  <a:lnTo>
                    <a:pt x="24527" y="101"/>
                  </a:lnTo>
                  <a:lnTo>
                    <a:pt x="23223" y="40"/>
                  </a:lnTo>
                  <a:lnTo>
                    <a:pt x="21900" y="20"/>
                  </a:lnTo>
                  <a:lnTo>
                    <a:pt x="205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26"/>
            <p:cNvSpPr/>
            <p:nvPr/>
          </p:nvSpPr>
          <p:spPr>
            <a:xfrm>
              <a:off x="11186375" y="4148438"/>
              <a:ext cx="1004750" cy="412650"/>
            </a:xfrm>
            <a:custGeom>
              <a:avLst/>
              <a:gdLst/>
              <a:ahLst/>
              <a:cxnLst/>
              <a:rect l="l" t="t" r="r" b="b"/>
              <a:pathLst>
                <a:path w="40190" h="16506" fill="none" extrusionOk="0">
                  <a:moveTo>
                    <a:pt x="39507" y="11391"/>
                  </a:moveTo>
                  <a:lnTo>
                    <a:pt x="39507" y="11391"/>
                  </a:lnTo>
                  <a:lnTo>
                    <a:pt x="39367" y="11833"/>
                  </a:lnTo>
                  <a:lnTo>
                    <a:pt x="39227" y="12194"/>
                  </a:lnTo>
                  <a:lnTo>
                    <a:pt x="39146" y="12334"/>
                  </a:lnTo>
                  <a:lnTo>
                    <a:pt x="39066" y="12434"/>
                  </a:lnTo>
                  <a:lnTo>
                    <a:pt x="38986" y="12514"/>
                  </a:lnTo>
                  <a:lnTo>
                    <a:pt x="38906" y="12575"/>
                  </a:lnTo>
                  <a:lnTo>
                    <a:pt x="38906" y="12575"/>
                  </a:lnTo>
                  <a:lnTo>
                    <a:pt x="38164" y="12855"/>
                  </a:lnTo>
                  <a:lnTo>
                    <a:pt x="37482" y="13116"/>
                  </a:lnTo>
                  <a:lnTo>
                    <a:pt x="36640" y="13417"/>
                  </a:lnTo>
                  <a:lnTo>
                    <a:pt x="35637" y="13758"/>
                  </a:lnTo>
                  <a:lnTo>
                    <a:pt x="34474" y="14119"/>
                  </a:lnTo>
                  <a:lnTo>
                    <a:pt x="33190" y="14480"/>
                  </a:lnTo>
                  <a:lnTo>
                    <a:pt x="31786" y="14861"/>
                  </a:lnTo>
                  <a:lnTo>
                    <a:pt x="30282" y="15242"/>
                  </a:lnTo>
                  <a:lnTo>
                    <a:pt x="29480" y="15402"/>
                  </a:lnTo>
                  <a:lnTo>
                    <a:pt x="28678" y="15583"/>
                  </a:lnTo>
                  <a:lnTo>
                    <a:pt x="27836" y="15743"/>
                  </a:lnTo>
                  <a:lnTo>
                    <a:pt x="26993" y="15884"/>
                  </a:lnTo>
                  <a:lnTo>
                    <a:pt x="26131" y="16024"/>
                  </a:lnTo>
                  <a:lnTo>
                    <a:pt x="25249" y="16144"/>
                  </a:lnTo>
                  <a:lnTo>
                    <a:pt x="24366" y="16245"/>
                  </a:lnTo>
                  <a:lnTo>
                    <a:pt x="23464" y="16345"/>
                  </a:lnTo>
                  <a:lnTo>
                    <a:pt x="22561" y="16405"/>
                  </a:lnTo>
                  <a:lnTo>
                    <a:pt x="21639" y="16465"/>
                  </a:lnTo>
                  <a:lnTo>
                    <a:pt x="20736" y="16485"/>
                  </a:lnTo>
                  <a:lnTo>
                    <a:pt x="19814" y="16505"/>
                  </a:lnTo>
                  <a:lnTo>
                    <a:pt x="18891" y="16485"/>
                  </a:lnTo>
                  <a:lnTo>
                    <a:pt x="17969" y="16425"/>
                  </a:lnTo>
                  <a:lnTo>
                    <a:pt x="17969" y="16425"/>
                  </a:lnTo>
                  <a:lnTo>
                    <a:pt x="16385" y="16305"/>
                  </a:lnTo>
                  <a:lnTo>
                    <a:pt x="14860" y="16144"/>
                  </a:lnTo>
                  <a:lnTo>
                    <a:pt x="13396" y="15944"/>
                  </a:lnTo>
                  <a:lnTo>
                    <a:pt x="11993" y="15723"/>
                  </a:lnTo>
                  <a:lnTo>
                    <a:pt x="10649" y="15462"/>
                  </a:lnTo>
                  <a:lnTo>
                    <a:pt x="9366" y="15202"/>
                  </a:lnTo>
                  <a:lnTo>
                    <a:pt x="8182" y="14921"/>
                  </a:lnTo>
                  <a:lnTo>
                    <a:pt x="7059" y="14640"/>
                  </a:lnTo>
                  <a:lnTo>
                    <a:pt x="6057" y="14359"/>
                  </a:lnTo>
                  <a:lnTo>
                    <a:pt x="5134" y="14079"/>
                  </a:lnTo>
                  <a:lnTo>
                    <a:pt x="4312" y="13818"/>
                  </a:lnTo>
                  <a:lnTo>
                    <a:pt x="3610" y="13557"/>
                  </a:lnTo>
                  <a:lnTo>
                    <a:pt x="3028" y="13337"/>
                  </a:lnTo>
                  <a:lnTo>
                    <a:pt x="2567" y="13156"/>
                  </a:lnTo>
                  <a:lnTo>
                    <a:pt x="2246" y="12996"/>
                  </a:lnTo>
                  <a:lnTo>
                    <a:pt x="2046" y="12875"/>
                  </a:lnTo>
                  <a:lnTo>
                    <a:pt x="2046" y="12875"/>
                  </a:lnTo>
                  <a:lnTo>
                    <a:pt x="1985" y="12815"/>
                  </a:lnTo>
                  <a:lnTo>
                    <a:pt x="1905" y="12735"/>
                  </a:lnTo>
                  <a:lnTo>
                    <a:pt x="1765" y="12494"/>
                  </a:lnTo>
                  <a:lnTo>
                    <a:pt x="1625" y="12153"/>
                  </a:lnTo>
                  <a:lnTo>
                    <a:pt x="1464" y="11752"/>
                  </a:lnTo>
                  <a:lnTo>
                    <a:pt x="1324" y="11291"/>
                  </a:lnTo>
                  <a:lnTo>
                    <a:pt x="1163" y="10790"/>
                  </a:lnTo>
                  <a:lnTo>
                    <a:pt x="862" y="9687"/>
                  </a:lnTo>
                  <a:lnTo>
                    <a:pt x="562" y="8584"/>
                  </a:lnTo>
                  <a:lnTo>
                    <a:pt x="321" y="7561"/>
                  </a:lnTo>
                  <a:lnTo>
                    <a:pt x="20" y="6217"/>
                  </a:lnTo>
                  <a:lnTo>
                    <a:pt x="20" y="6217"/>
                  </a:lnTo>
                  <a:lnTo>
                    <a:pt x="0" y="6037"/>
                  </a:lnTo>
                  <a:lnTo>
                    <a:pt x="20" y="5816"/>
                  </a:lnTo>
                  <a:lnTo>
                    <a:pt x="100" y="5596"/>
                  </a:lnTo>
                  <a:lnTo>
                    <a:pt x="221" y="5355"/>
                  </a:lnTo>
                  <a:lnTo>
                    <a:pt x="401" y="5074"/>
                  </a:lnTo>
                  <a:lnTo>
                    <a:pt x="642" y="4793"/>
                  </a:lnTo>
                  <a:lnTo>
                    <a:pt x="943" y="4493"/>
                  </a:lnTo>
                  <a:lnTo>
                    <a:pt x="1284" y="4172"/>
                  </a:lnTo>
                  <a:lnTo>
                    <a:pt x="1705" y="3851"/>
                  </a:lnTo>
                  <a:lnTo>
                    <a:pt x="2206" y="3510"/>
                  </a:lnTo>
                  <a:lnTo>
                    <a:pt x="2768" y="3169"/>
                  </a:lnTo>
                  <a:lnTo>
                    <a:pt x="3389" y="2828"/>
                  </a:lnTo>
                  <a:lnTo>
                    <a:pt x="4111" y="2467"/>
                  </a:lnTo>
                  <a:lnTo>
                    <a:pt x="4893" y="2126"/>
                  </a:lnTo>
                  <a:lnTo>
                    <a:pt x="5776" y="1785"/>
                  </a:lnTo>
                  <a:lnTo>
                    <a:pt x="6738" y="1444"/>
                  </a:lnTo>
                  <a:lnTo>
                    <a:pt x="6738" y="1444"/>
                  </a:lnTo>
                  <a:lnTo>
                    <a:pt x="7119" y="1324"/>
                  </a:lnTo>
                  <a:lnTo>
                    <a:pt x="7541" y="1204"/>
                  </a:lnTo>
                  <a:lnTo>
                    <a:pt x="8423" y="983"/>
                  </a:lnTo>
                  <a:lnTo>
                    <a:pt x="9406" y="782"/>
                  </a:lnTo>
                  <a:lnTo>
                    <a:pt x="10469" y="602"/>
                  </a:lnTo>
                  <a:lnTo>
                    <a:pt x="11592" y="462"/>
                  </a:lnTo>
                  <a:lnTo>
                    <a:pt x="12775" y="321"/>
                  </a:lnTo>
                  <a:lnTo>
                    <a:pt x="13998" y="221"/>
                  </a:lnTo>
                  <a:lnTo>
                    <a:pt x="15262" y="141"/>
                  </a:lnTo>
                  <a:lnTo>
                    <a:pt x="16565" y="61"/>
                  </a:lnTo>
                  <a:lnTo>
                    <a:pt x="17889" y="20"/>
                  </a:lnTo>
                  <a:lnTo>
                    <a:pt x="19212" y="0"/>
                  </a:lnTo>
                  <a:lnTo>
                    <a:pt x="20556" y="0"/>
                  </a:lnTo>
                  <a:lnTo>
                    <a:pt x="21900" y="20"/>
                  </a:lnTo>
                  <a:lnTo>
                    <a:pt x="23223" y="40"/>
                  </a:lnTo>
                  <a:lnTo>
                    <a:pt x="24527" y="101"/>
                  </a:lnTo>
                  <a:lnTo>
                    <a:pt x="25790" y="181"/>
                  </a:lnTo>
                  <a:lnTo>
                    <a:pt x="25790" y="181"/>
                  </a:lnTo>
                  <a:lnTo>
                    <a:pt x="26833" y="261"/>
                  </a:lnTo>
                  <a:lnTo>
                    <a:pt x="27856" y="361"/>
                  </a:lnTo>
                  <a:lnTo>
                    <a:pt x="28818" y="462"/>
                  </a:lnTo>
                  <a:lnTo>
                    <a:pt x="29761" y="582"/>
                  </a:lnTo>
                  <a:lnTo>
                    <a:pt x="30623" y="722"/>
                  </a:lnTo>
                  <a:lnTo>
                    <a:pt x="31466" y="863"/>
                  </a:lnTo>
                  <a:lnTo>
                    <a:pt x="32228" y="1023"/>
                  </a:lnTo>
                  <a:lnTo>
                    <a:pt x="32910" y="1184"/>
                  </a:lnTo>
                  <a:lnTo>
                    <a:pt x="32910" y="1184"/>
                  </a:lnTo>
                  <a:lnTo>
                    <a:pt x="33732" y="1424"/>
                  </a:lnTo>
                  <a:lnTo>
                    <a:pt x="34514" y="1705"/>
                  </a:lnTo>
                  <a:lnTo>
                    <a:pt x="35236" y="1966"/>
                  </a:lnTo>
                  <a:lnTo>
                    <a:pt x="35898" y="2267"/>
                  </a:lnTo>
                  <a:lnTo>
                    <a:pt x="36519" y="2567"/>
                  </a:lnTo>
                  <a:lnTo>
                    <a:pt x="37081" y="2868"/>
                  </a:lnTo>
                  <a:lnTo>
                    <a:pt x="37602" y="3169"/>
                  </a:lnTo>
                  <a:lnTo>
                    <a:pt x="38084" y="3470"/>
                  </a:lnTo>
                  <a:lnTo>
                    <a:pt x="38505" y="3771"/>
                  </a:lnTo>
                  <a:lnTo>
                    <a:pt x="38866" y="4031"/>
                  </a:lnTo>
                  <a:lnTo>
                    <a:pt x="39187" y="4312"/>
                  </a:lnTo>
                  <a:lnTo>
                    <a:pt x="39467" y="4533"/>
                  </a:lnTo>
                  <a:lnTo>
                    <a:pt x="39708" y="4753"/>
                  </a:lnTo>
                  <a:lnTo>
                    <a:pt x="39868" y="4934"/>
                  </a:lnTo>
                  <a:lnTo>
                    <a:pt x="40009" y="5094"/>
                  </a:lnTo>
                  <a:lnTo>
                    <a:pt x="40089" y="5194"/>
                  </a:lnTo>
                  <a:lnTo>
                    <a:pt x="40089" y="5194"/>
                  </a:lnTo>
                  <a:lnTo>
                    <a:pt x="40129" y="5315"/>
                  </a:lnTo>
                  <a:lnTo>
                    <a:pt x="40169" y="5495"/>
                  </a:lnTo>
                  <a:lnTo>
                    <a:pt x="40189" y="5736"/>
                  </a:lnTo>
                  <a:lnTo>
                    <a:pt x="40189" y="6037"/>
                  </a:lnTo>
                  <a:lnTo>
                    <a:pt x="40169" y="6799"/>
                  </a:lnTo>
                  <a:lnTo>
                    <a:pt x="40109" y="7681"/>
                  </a:lnTo>
                  <a:lnTo>
                    <a:pt x="40009" y="8644"/>
                  </a:lnTo>
                  <a:lnTo>
                    <a:pt x="39868" y="9627"/>
                  </a:lnTo>
                  <a:lnTo>
                    <a:pt x="39708" y="10549"/>
                  </a:lnTo>
                  <a:lnTo>
                    <a:pt x="39608" y="10990"/>
                  </a:lnTo>
                  <a:lnTo>
                    <a:pt x="39507" y="113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26"/>
            <p:cNvSpPr/>
            <p:nvPr/>
          </p:nvSpPr>
          <p:spPr>
            <a:xfrm>
              <a:off x="11186375" y="4148438"/>
              <a:ext cx="987700" cy="412650"/>
            </a:xfrm>
            <a:custGeom>
              <a:avLst/>
              <a:gdLst/>
              <a:ahLst/>
              <a:cxnLst/>
              <a:rect l="l" t="t" r="r" b="b"/>
              <a:pathLst>
                <a:path w="39508" h="16506" extrusionOk="0">
                  <a:moveTo>
                    <a:pt x="20115" y="0"/>
                  </a:moveTo>
                  <a:lnTo>
                    <a:pt x="18149" y="20"/>
                  </a:lnTo>
                  <a:lnTo>
                    <a:pt x="16224" y="81"/>
                  </a:lnTo>
                  <a:lnTo>
                    <a:pt x="15282" y="141"/>
                  </a:lnTo>
                  <a:lnTo>
                    <a:pt x="14359" y="201"/>
                  </a:lnTo>
                  <a:lnTo>
                    <a:pt x="13457" y="261"/>
                  </a:lnTo>
                  <a:lnTo>
                    <a:pt x="12554" y="341"/>
                  </a:lnTo>
                  <a:lnTo>
                    <a:pt x="11712" y="442"/>
                  </a:lnTo>
                  <a:lnTo>
                    <a:pt x="10870" y="542"/>
                  </a:lnTo>
                  <a:lnTo>
                    <a:pt x="10087" y="662"/>
                  </a:lnTo>
                  <a:lnTo>
                    <a:pt x="9325" y="803"/>
                  </a:lnTo>
                  <a:lnTo>
                    <a:pt x="8603" y="943"/>
                  </a:lnTo>
                  <a:lnTo>
                    <a:pt x="7922" y="1103"/>
                  </a:lnTo>
                  <a:lnTo>
                    <a:pt x="7300" y="1264"/>
                  </a:lnTo>
                  <a:lnTo>
                    <a:pt x="6738" y="1444"/>
                  </a:lnTo>
                  <a:lnTo>
                    <a:pt x="5816" y="1765"/>
                  </a:lnTo>
                  <a:lnTo>
                    <a:pt x="4994" y="2086"/>
                  </a:lnTo>
                  <a:lnTo>
                    <a:pt x="4232" y="2407"/>
                  </a:lnTo>
                  <a:lnTo>
                    <a:pt x="3550" y="2748"/>
                  </a:lnTo>
                  <a:lnTo>
                    <a:pt x="2928" y="3069"/>
                  </a:lnTo>
                  <a:lnTo>
                    <a:pt x="2367" y="3390"/>
                  </a:lnTo>
                  <a:lnTo>
                    <a:pt x="1885" y="3710"/>
                  </a:lnTo>
                  <a:lnTo>
                    <a:pt x="1464" y="4031"/>
                  </a:lnTo>
                  <a:lnTo>
                    <a:pt x="1103" y="4332"/>
                  </a:lnTo>
                  <a:lnTo>
                    <a:pt x="802" y="4633"/>
                  </a:lnTo>
                  <a:lnTo>
                    <a:pt x="542" y="4914"/>
                  </a:lnTo>
                  <a:lnTo>
                    <a:pt x="341" y="5174"/>
                  </a:lnTo>
                  <a:lnTo>
                    <a:pt x="181" y="5415"/>
                  </a:lnTo>
                  <a:lnTo>
                    <a:pt x="80" y="5656"/>
                  </a:lnTo>
                  <a:lnTo>
                    <a:pt x="20" y="5856"/>
                  </a:lnTo>
                  <a:lnTo>
                    <a:pt x="0" y="6057"/>
                  </a:lnTo>
                  <a:lnTo>
                    <a:pt x="20" y="6217"/>
                  </a:lnTo>
                  <a:lnTo>
                    <a:pt x="321" y="7561"/>
                  </a:lnTo>
                  <a:lnTo>
                    <a:pt x="562" y="8584"/>
                  </a:lnTo>
                  <a:lnTo>
                    <a:pt x="862" y="9687"/>
                  </a:lnTo>
                  <a:lnTo>
                    <a:pt x="1163" y="10790"/>
                  </a:lnTo>
                  <a:lnTo>
                    <a:pt x="1324" y="11291"/>
                  </a:lnTo>
                  <a:lnTo>
                    <a:pt x="1464" y="11752"/>
                  </a:lnTo>
                  <a:lnTo>
                    <a:pt x="1625" y="12153"/>
                  </a:lnTo>
                  <a:lnTo>
                    <a:pt x="1765" y="12494"/>
                  </a:lnTo>
                  <a:lnTo>
                    <a:pt x="1905" y="12735"/>
                  </a:lnTo>
                  <a:lnTo>
                    <a:pt x="1985" y="12815"/>
                  </a:lnTo>
                  <a:lnTo>
                    <a:pt x="2046" y="12875"/>
                  </a:lnTo>
                  <a:lnTo>
                    <a:pt x="2246" y="12996"/>
                  </a:lnTo>
                  <a:lnTo>
                    <a:pt x="2567" y="13156"/>
                  </a:lnTo>
                  <a:lnTo>
                    <a:pt x="3028" y="13337"/>
                  </a:lnTo>
                  <a:lnTo>
                    <a:pt x="3610" y="13557"/>
                  </a:lnTo>
                  <a:lnTo>
                    <a:pt x="4312" y="13818"/>
                  </a:lnTo>
                  <a:lnTo>
                    <a:pt x="5134" y="14079"/>
                  </a:lnTo>
                  <a:lnTo>
                    <a:pt x="6057" y="14359"/>
                  </a:lnTo>
                  <a:lnTo>
                    <a:pt x="7059" y="14640"/>
                  </a:lnTo>
                  <a:lnTo>
                    <a:pt x="8182" y="14921"/>
                  </a:lnTo>
                  <a:lnTo>
                    <a:pt x="9366" y="15202"/>
                  </a:lnTo>
                  <a:lnTo>
                    <a:pt x="10649" y="15462"/>
                  </a:lnTo>
                  <a:lnTo>
                    <a:pt x="11993" y="15723"/>
                  </a:lnTo>
                  <a:lnTo>
                    <a:pt x="13396" y="15944"/>
                  </a:lnTo>
                  <a:lnTo>
                    <a:pt x="14860" y="16144"/>
                  </a:lnTo>
                  <a:lnTo>
                    <a:pt x="16385" y="16305"/>
                  </a:lnTo>
                  <a:lnTo>
                    <a:pt x="17969" y="16425"/>
                  </a:lnTo>
                  <a:lnTo>
                    <a:pt x="18992" y="16485"/>
                  </a:lnTo>
                  <a:lnTo>
                    <a:pt x="20035" y="16505"/>
                  </a:lnTo>
                  <a:lnTo>
                    <a:pt x="20897" y="16485"/>
                  </a:lnTo>
                  <a:lnTo>
                    <a:pt x="21739" y="16465"/>
                  </a:lnTo>
                  <a:lnTo>
                    <a:pt x="22602" y="16405"/>
                  </a:lnTo>
                  <a:lnTo>
                    <a:pt x="23444" y="16345"/>
                  </a:lnTo>
                  <a:lnTo>
                    <a:pt x="24286" y="16265"/>
                  </a:lnTo>
                  <a:lnTo>
                    <a:pt x="25108" y="16164"/>
                  </a:lnTo>
                  <a:lnTo>
                    <a:pt x="25931" y="16044"/>
                  </a:lnTo>
                  <a:lnTo>
                    <a:pt x="26733" y="15924"/>
                  </a:lnTo>
                  <a:lnTo>
                    <a:pt x="27515" y="15803"/>
                  </a:lnTo>
                  <a:lnTo>
                    <a:pt x="28297" y="15643"/>
                  </a:lnTo>
                  <a:lnTo>
                    <a:pt x="29801" y="15342"/>
                  </a:lnTo>
                  <a:lnTo>
                    <a:pt x="31245" y="15001"/>
                  </a:lnTo>
                  <a:lnTo>
                    <a:pt x="32589" y="14660"/>
                  </a:lnTo>
                  <a:lnTo>
                    <a:pt x="33832" y="14299"/>
                  </a:lnTo>
                  <a:lnTo>
                    <a:pt x="34975" y="13958"/>
                  </a:lnTo>
                  <a:lnTo>
                    <a:pt x="35998" y="13617"/>
                  </a:lnTo>
                  <a:lnTo>
                    <a:pt x="36900" y="13317"/>
                  </a:lnTo>
                  <a:lnTo>
                    <a:pt x="38224" y="12835"/>
                  </a:lnTo>
                  <a:lnTo>
                    <a:pt x="38906" y="12575"/>
                  </a:lnTo>
                  <a:lnTo>
                    <a:pt x="38986" y="12514"/>
                  </a:lnTo>
                  <a:lnTo>
                    <a:pt x="39066" y="12434"/>
                  </a:lnTo>
                  <a:lnTo>
                    <a:pt x="39146" y="12334"/>
                  </a:lnTo>
                  <a:lnTo>
                    <a:pt x="39227" y="12194"/>
                  </a:lnTo>
                  <a:lnTo>
                    <a:pt x="39367" y="11833"/>
                  </a:lnTo>
                  <a:lnTo>
                    <a:pt x="39507" y="11391"/>
                  </a:lnTo>
                  <a:lnTo>
                    <a:pt x="39507" y="11391"/>
                  </a:lnTo>
                  <a:lnTo>
                    <a:pt x="38645" y="11632"/>
                  </a:lnTo>
                  <a:lnTo>
                    <a:pt x="37783" y="11873"/>
                  </a:lnTo>
                  <a:lnTo>
                    <a:pt x="36920" y="12073"/>
                  </a:lnTo>
                  <a:lnTo>
                    <a:pt x="36038" y="12274"/>
                  </a:lnTo>
                  <a:lnTo>
                    <a:pt x="35176" y="12474"/>
                  </a:lnTo>
                  <a:lnTo>
                    <a:pt x="34293" y="12635"/>
                  </a:lnTo>
                  <a:lnTo>
                    <a:pt x="33411" y="12795"/>
                  </a:lnTo>
                  <a:lnTo>
                    <a:pt x="32528" y="12936"/>
                  </a:lnTo>
                  <a:lnTo>
                    <a:pt x="31626" y="13056"/>
                  </a:lnTo>
                  <a:lnTo>
                    <a:pt x="30744" y="13156"/>
                  </a:lnTo>
                  <a:lnTo>
                    <a:pt x="29841" y="13256"/>
                  </a:lnTo>
                  <a:lnTo>
                    <a:pt x="28959" y="13317"/>
                  </a:lnTo>
                  <a:lnTo>
                    <a:pt x="28056" y="13377"/>
                  </a:lnTo>
                  <a:lnTo>
                    <a:pt x="27154" y="13417"/>
                  </a:lnTo>
                  <a:lnTo>
                    <a:pt x="26251" y="13437"/>
                  </a:lnTo>
                  <a:lnTo>
                    <a:pt x="25369" y="13457"/>
                  </a:lnTo>
                  <a:lnTo>
                    <a:pt x="24587" y="13437"/>
                  </a:lnTo>
                  <a:lnTo>
                    <a:pt x="23825" y="13437"/>
                  </a:lnTo>
                  <a:lnTo>
                    <a:pt x="23063" y="13397"/>
                  </a:lnTo>
                  <a:lnTo>
                    <a:pt x="22281" y="13357"/>
                  </a:lnTo>
                  <a:lnTo>
                    <a:pt x="21519" y="13297"/>
                  </a:lnTo>
                  <a:lnTo>
                    <a:pt x="20756" y="13236"/>
                  </a:lnTo>
                  <a:lnTo>
                    <a:pt x="19974" y="13156"/>
                  </a:lnTo>
                  <a:lnTo>
                    <a:pt x="19212" y="13056"/>
                  </a:lnTo>
                  <a:lnTo>
                    <a:pt x="18410" y="12956"/>
                  </a:lnTo>
                  <a:lnTo>
                    <a:pt x="17608" y="12835"/>
                  </a:lnTo>
                  <a:lnTo>
                    <a:pt x="16806" y="12695"/>
                  </a:lnTo>
                  <a:lnTo>
                    <a:pt x="16004" y="12554"/>
                  </a:lnTo>
                  <a:lnTo>
                    <a:pt x="15201" y="12374"/>
                  </a:lnTo>
                  <a:lnTo>
                    <a:pt x="14399" y="12214"/>
                  </a:lnTo>
                  <a:lnTo>
                    <a:pt x="13617" y="12013"/>
                  </a:lnTo>
                  <a:lnTo>
                    <a:pt x="12835" y="11792"/>
                  </a:lnTo>
                  <a:lnTo>
                    <a:pt x="12233" y="11612"/>
                  </a:lnTo>
                  <a:lnTo>
                    <a:pt x="11592" y="11391"/>
                  </a:lnTo>
                  <a:lnTo>
                    <a:pt x="11291" y="11271"/>
                  </a:lnTo>
                  <a:lnTo>
                    <a:pt x="10970" y="11131"/>
                  </a:lnTo>
                  <a:lnTo>
                    <a:pt x="10669" y="10970"/>
                  </a:lnTo>
                  <a:lnTo>
                    <a:pt x="10388" y="10810"/>
                  </a:lnTo>
                  <a:lnTo>
                    <a:pt x="9566" y="10629"/>
                  </a:lnTo>
                  <a:lnTo>
                    <a:pt x="8784" y="10429"/>
                  </a:lnTo>
                  <a:lnTo>
                    <a:pt x="7922" y="10188"/>
                  </a:lnTo>
                  <a:lnTo>
                    <a:pt x="7119" y="9907"/>
                  </a:lnTo>
                  <a:lnTo>
                    <a:pt x="6357" y="9627"/>
                  </a:lnTo>
                  <a:lnTo>
                    <a:pt x="5635" y="9346"/>
                  </a:lnTo>
                  <a:lnTo>
                    <a:pt x="4974" y="9045"/>
                  </a:lnTo>
                  <a:lnTo>
                    <a:pt x="4372" y="8724"/>
                  </a:lnTo>
                  <a:lnTo>
                    <a:pt x="3831" y="8423"/>
                  </a:lnTo>
                  <a:lnTo>
                    <a:pt x="3329" y="8122"/>
                  </a:lnTo>
                  <a:lnTo>
                    <a:pt x="2888" y="7802"/>
                  </a:lnTo>
                  <a:lnTo>
                    <a:pt x="2507" y="7501"/>
                  </a:lnTo>
                  <a:lnTo>
                    <a:pt x="2186" y="7220"/>
                  </a:lnTo>
                  <a:lnTo>
                    <a:pt x="1925" y="6939"/>
                  </a:lnTo>
                  <a:lnTo>
                    <a:pt x="1725" y="6679"/>
                  </a:lnTo>
                  <a:lnTo>
                    <a:pt x="1584" y="6438"/>
                  </a:lnTo>
                  <a:lnTo>
                    <a:pt x="1544" y="6318"/>
                  </a:lnTo>
                  <a:lnTo>
                    <a:pt x="1504" y="6197"/>
                  </a:lnTo>
                  <a:lnTo>
                    <a:pt x="1484" y="6097"/>
                  </a:lnTo>
                  <a:lnTo>
                    <a:pt x="1504" y="5997"/>
                  </a:lnTo>
                  <a:lnTo>
                    <a:pt x="1524" y="5856"/>
                  </a:lnTo>
                  <a:lnTo>
                    <a:pt x="1564" y="5736"/>
                  </a:lnTo>
                  <a:lnTo>
                    <a:pt x="1604" y="5596"/>
                  </a:lnTo>
                  <a:lnTo>
                    <a:pt x="1685" y="5455"/>
                  </a:lnTo>
                  <a:lnTo>
                    <a:pt x="1785" y="5315"/>
                  </a:lnTo>
                  <a:lnTo>
                    <a:pt x="1885" y="5174"/>
                  </a:lnTo>
                  <a:lnTo>
                    <a:pt x="2146" y="4874"/>
                  </a:lnTo>
                  <a:lnTo>
                    <a:pt x="2467" y="4593"/>
                  </a:lnTo>
                  <a:lnTo>
                    <a:pt x="2828" y="4312"/>
                  </a:lnTo>
                  <a:lnTo>
                    <a:pt x="3249" y="4011"/>
                  </a:lnTo>
                  <a:lnTo>
                    <a:pt x="3710" y="3730"/>
                  </a:lnTo>
                  <a:lnTo>
                    <a:pt x="4212" y="3470"/>
                  </a:lnTo>
                  <a:lnTo>
                    <a:pt x="4733" y="3209"/>
                  </a:lnTo>
                  <a:lnTo>
                    <a:pt x="5294" y="2948"/>
                  </a:lnTo>
                  <a:lnTo>
                    <a:pt x="5856" y="2728"/>
                  </a:lnTo>
                  <a:lnTo>
                    <a:pt x="6458" y="2507"/>
                  </a:lnTo>
                  <a:lnTo>
                    <a:pt x="7059" y="2307"/>
                  </a:lnTo>
                  <a:lnTo>
                    <a:pt x="7681" y="2126"/>
                  </a:lnTo>
                  <a:lnTo>
                    <a:pt x="8283" y="1966"/>
                  </a:lnTo>
                  <a:lnTo>
                    <a:pt x="8864" y="1845"/>
                  </a:lnTo>
                  <a:lnTo>
                    <a:pt x="9466" y="1725"/>
                  </a:lnTo>
                  <a:lnTo>
                    <a:pt x="10128" y="1605"/>
                  </a:lnTo>
                  <a:lnTo>
                    <a:pt x="10809" y="1504"/>
                  </a:lnTo>
                  <a:lnTo>
                    <a:pt x="12273" y="1324"/>
                  </a:lnTo>
                  <a:lnTo>
                    <a:pt x="13858" y="1164"/>
                  </a:lnTo>
                  <a:lnTo>
                    <a:pt x="15542" y="1063"/>
                  </a:lnTo>
                  <a:lnTo>
                    <a:pt x="17267" y="963"/>
                  </a:lnTo>
                  <a:lnTo>
                    <a:pt x="19032" y="923"/>
                  </a:lnTo>
                  <a:lnTo>
                    <a:pt x="20837" y="903"/>
                  </a:lnTo>
                  <a:lnTo>
                    <a:pt x="21017" y="903"/>
                  </a:lnTo>
                  <a:lnTo>
                    <a:pt x="22200" y="682"/>
                  </a:lnTo>
                  <a:lnTo>
                    <a:pt x="23404" y="482"/>
                  </a:lnTo>
                  <a:lnTo>
                    <a:pt x="24587" y="321"/>
                  </a:lnTo>
                  <a:lnTo>
                    <a:pt x="25790" y="181"/>
                  </a:lnTo>
                  <a:lnTo>
                    <a:pt x="24406" y="101"/>
                  </a:lnTo>
                  <a:lnTo>
                    <a:pt x="23003" y="40"/>
                  </a:lnTo>
                  <a:lnTo>
                    <a:pt x="21559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26"/>
            <p:cNvSpPr/>
            <p:nvPr/>
          </p:nvSpPr>
          <p:spPr>
            <a:xfrm>
              <a:off x="11186375" y="4148438"/>
              <a:ext cx="987700" cy="412650"/>
            </a:xfrm>
            <a:custGeom>
              <a:avLst/>
              <a:gdLst/>
              <a:ahLst/>
              <a:cxnLst/>
              <a:rect l="l" t="t" r="r" b="b"/>
              <a:pathLst>
                <a:path w="39508" h="16506" fill="none" extrusionOk="0">
                  <a:moveTo>
                    <a:pt x="20115" y="0"/>
                  </a:moveTo>
                  <a:lnTo>
                    <a:pt x="20115" y="0"/>
                  </a:lnTo>
                  <a:lnTo>
                    <a:pt x="18149" y="20"/>
                  </a:lnTo>
                  <a:lnTo>
                    <a:pt x="16224" y="81"/>
                  </a:lnTo>
                  <a:lnTo>
                    <a:pt x="15282" y="141"/>
                  </a:lnTo>
                  <a:lnTo>
                    <a:pt x="14359" y="201"/>
                  </a:lnTo>
                  <a:lnTo>
                    <a:pt x="13457" y="261"/>
                  </a:lnTo>
                  <a:lnTo>
                    <a:pt x="12554" y="341"/>
                  </a:lnTo>
                  <a:lnTo>
                    <a:pt x="11712" y="442"/>
                  </a:lnTo>
                  <a:lnTo>
                    <a:pt x="10870" y="542"/>
                  </a:lnTo>
                  <a:lnTo>
                    <a:pt x="10087" y="662"/>
                  </a:lnTo>
                  <a:lnTo>
                    <a:pt x="9325" y="803"/>
                  </a:lnTo>
                  <a:lnTo>
                    <a:pt x="8603" y="943"/>
                  </a:lnTo>
                  <a:lnTo>
                    <a:pt x="7922" y="1103"/>
                  </a:lnTo>
                  <a:lnTo>
                    <a:pt x="7300" y="1264"/>
                  </a:lnTo>
                  <a:lnTo>
                    <a:pt x="6738" y="1444"/>
                  </a:lnTo>
                  <a:lnTo>
                    <a:pt x="6738" y="1444"/>
                  </a:lnTo>
                  <a:lnTo>
                    <a:pt x="5816" y="1765"/>
                  </a:lnTo>
                  <a:lnTo>
                    <a:pt x="4994" y="2086"/>
                  </a:lnTo>
                  <a:lnTo>
                    <a:pt x="4232" y="2407"/>
                  </a:lnTo>
                  <a:lnTo>
                    <a:pt x="3550" y="2748"/>
                  </a:lnTo>
                  <a:lnTo>
                    <a:pt x="2928" y="3069"/>
                  </a:lnTo>
                  <a:lnTo>
                    <a:pt x="2367" y="3390"/>
                  </a:lnTo>
                  <a:lnTo>
                    <a:pt x="1885" y="3710"/>
                  </a:lnTo>
                  <a:lnTo>
                    <a:pt x="1464" y="4031"/>
                  </a:lnTo>
                  <a:lnTo>
                    <a:pt x="1103" y="4332"/>
                  </a:lnTo>
                  <a:lnTo>
                    <a:pt x="802" y="4633"/>
                  </a:lnTo>
                  <a:lnTo>
                    <a:pt x="542" y="4914"/>
                  </a:lnTo>
                  <a:lnTo>
                    <a:pt x="341" y="5174"/>
                  </a:lnTo>
                  <a:lnTo>
                    <a:pt x="181" y="5415"/>
                  </a:lnTo>
                  <a:lnTo>
                    <a:pt x="80" y="5656"/>
                  </a:lnTo>
                  <a:lnTo>
                    <a:pt x="20" y="5856"/>
                  </a:lnTo>
                  <a:lnTo>
                    <a:pt x="0" y="6057"/>
                  </a:lnTo>
                  <a:lnTo>
                    <a:pt x="0" y="6057"/>
                  </a:lnTo>
                  <a:lnTo>
                    <a:pt x="20" y="6217"/>
                  </a:lnTo>
                  <a:lnTo>
                    <a:pt x="20" y="6217"/>
                  </a:lnTo>
                  <a:lnTo>
                    <a:pt x="321" y="7561"/>
                  </a:lnTo>
                  <a:lnTo>
                    <a:pt x="562" y="8584"/>
                  </a:lnTo>
                  <a:lnTo>
                    <a:pt x="862" y="9687"/>
                  </a:lnTo>
                  <a:lnTo>
                    <a:pt x="1163" y="10790"/>
                  </a:lnTo>
                  <a:lnTo>
                    <a:pt x="1324" y="11291"/>
                  </a:lnTo>
                  <a:lnTo>
                    <a:pt x="1464" y="11752"/>
                  </a:lnTo>
                  <a:lnTo>
                    <a:pt x="1625" y="12153"/>
                  </a:lnTo>
                  <a:lnTo>
                    <a:pt x="1765" y="12494"/>
                  </a:lnTo>
                  <a:lnTo>
                    <a:pt x="1905" y="12735"/>
                  </a:lnTo>
                  <a:lnTo>
                    <a:pt x="1985" y="12815"/>
                  </a:lnTo>
                  <a:lnTo>
                    <a:pt x="2046" y="12875"/>
                  </a:lnTo>
                  <a:lnTo>
                    <a:pt x="2046" y="12875"/>
                  </a:lnTo>
                  <a:lnTo>
                    <a:pt x="2246" y="12996"/>
                  </a:lnTo>
                  <a:lnTo>
                    <a:pt x="2567" y="13156"/>
                  </a:lnTo>
                  <a:lnTo>
                    <a:pt x="3028" y="13337"/>
                  </a:lnTo>
                  <a:lnTo>
                    <a:pt x="3610" y="13557"/>
                  </a:lnTo>
                  <a:lnTo>
                    <a:pt x="4312" y="13818"/>
                  </a:lnTo>
                  <a:lnTo>
                    <a:pt x="5134" y="14079"/>
                  </a:lnTo>
                  <a:lnTo>
                    <a:pt x="6057" y="14359"/>
                  </a:lnTo>
                  <a:lnTo>
                    <a:pt x="7059" y="14640"/>
                  </a:lnTo>
                  <a:lnTo>
                    <a:pt x="8182" y="14921"/>
                  </a:lnTo>
                  <a:lnTo>
                    <a:pt x="9366" y="15202"/>
                  </a:lnTo>
                  <a:lnTo>
                    <a:pt x="10649" y="15462"/>
                  </a:lnTo>
                  <a:lnTo>
                    <a:pt x="11993" y="15723"/>
                  </a:lnTo>
                  <a:lnTo>
                    <a:pt x="13396" y="15944"/>
                  </a:lnTo>
                  <a:lnTo>
                    <a:pt x="14860" y="16144"/>
                  </a:lnTo>
                  <a:lnTo>
                    <a:pt x="16385" y="16305"/>
                  </a:lnTo>
                  <a:lnTo>
                    <a:pt x="17969" y="16425"/>
                  </a:lnTo>
                  <a:lnTo>
                    <a:pt x="17969" y="16425"/>
                  </a:lnTo>
                  <a:lnTo>
                    <a:pt x="18992" y="16485"/>
                  </a:lnTo>
                  <a:lnTo>
                    <a:pt x="20035" y="16505"/>
                  </a:lnTo>
                  <a:lnTo>
                    <a:pt x="20035" y="16505"/>
                  </a:lnTo>
                  <a:lnTo>
                    <a:pt x="20897" y="16485"/>
                  </a:lnTo>
                  <a:lnTo>
                    <a:pt x="21739" y="16465"/>
                  </a:lnTo>
                  <a:lnTo>
                    <a:pt x="22602" y="16405"/>
                  </a:lnTo>
                  <a:lnTo>
                    <a:pt x="23444" y="16345"/>
                  </a:lnTo>
                  <a:lnTo>
                    <a:pt x="24286" y="16265"/>
                  </a:lnTo>
                  <a:lnTo>
                    <a:pt x="25108" y="16164"/>
                  </a:lnTo>
                  <a:lnTo>
                    <a:pt x="25931" y="16044"/>
                  </a:lnTo>
                  <a:lnTo>
                    <a:pt x="26733" y="15924"/>
                  </a:lnTo>
                  <a:lnTo>
                    <a:pt x="27515" y="15803"/>
                  </a:lnTo>
                  <a:lnTo>
                    <a:pt x="28297" y="15643"/>
                  </a:lnTo>
                  <a:lnTo>
                    <a:pt x="29801" y="15342"/>
                  </a:lnTo>
                  <a:lnTo>
                    <a:pt x="31245" y="15001"/>
                  </a:lnTo>
                  <a:lnTo>
                    <a:pt x="32589" y="14660"/>
                  </a:lnTo>
                  <a:lnTo>
                    <a:pt x="33832" y="14299"/>
                  </a:lnTo>
                  <a:lnTo>
                    <a:pt x="34975" y="13958"/>
                  </a:lnTo>
                  <a:lnTo>
                    <a:pt x="35998" y="13617"/>
                  </a:lnTo>
                  <a:lnTo>
                    <a:pt x="36900" y="13317"/>
                  </a:lnTo>
                  <a:lnTo>
                    <a:pt x="38224" y="12835"/>
                  </a:lnTo>
                  <a:lnTo>
                    <a:pt x="38906" y="12575"/>
                  </a:lnTo>
                  <a:lnTo>
                    <a:pt x="38906" y="12575"/>
                  </a:lnTo>
                  <a:lnTo>
                    <a:pt x="38986" y="12514"/>
                  </a:lnTo>
                  <a:lnTo>
                    <a:pt x="39066" y="12434"/>
                  </a:lnTo>
                  <a:lnTo>
                    <a:pt x="39146" y="12334"/>
                  </a:lnTo>
                  <a:lnTo>
                    <a:pt x="39227" y="12194"/>
                  </a:lnTo>
                  <a:lnTo>
                    <a:pt x="39367" y="11833"/>
                  </a:lnTo>
                  <a:lnTo>
                    <a:pt x="39507" y="11391"/>
                  </a:lnTo>
                  <a:lnTo>
                    <a:pt x="39507" y="11391"/>
                  </a:lnTo>
                  <a:lnTo>
                    <a:pt x="38645" y="11632"/>
                  </a:lnTo>
                  <a:lnTo>
                    <a:pt x="37783" y="11873"/>
                  </a:lnTo>
                  <a:lnTo>
                    <a:pt x="36920" y="12073"/>
                  </a:lnTo>
                  <a:lnTo>
                    <a:pt x="36038" y="12274"/>
                  </a:lnTo>
                  <a:lnTo>
                    <a:pt x="35176" y="12474"/>
                  </a:lnTo>
                  <a:lnTo>
                    <a:pt x="34293" y="12635"/>
                  </a:lnTo>
                  <a:lnTo>
                    <a:pt x="33411" y="12795"/>
                  </a:lnTo>
                  <a:lnTo>
                    <a:pt x="32528" y="12936"/>
                  </a:lnTo>
                  <a:lnTo>
                    <a:pt x="31626" y="13056"/>
                  </a:lnTo>
                  <a:lnTo>
                    <a:pt x="30744" y="13156"/>
                  </a:lnTo>
                  <a:lnTo>
                    <a:pt x="29841" y="13256"/>
                  </a:lnTo>
                  <a:lnTo>
                    <a:pt x="28959" y="13317"/>
                  </a:lnTo>
                  <a:lnTo>
                    <a:pt x="28056" y="13377"/>
                  </a:lnTo>
                  <a:lnTo>
                    <a:pt x="27154" y="13417"/>
                  </a:lnTo>
                  <a:lnTo>
                    <a:pt x="26251" y="13437"/>
                  </a:lnTo>
                  <a:lnTo>
                    <a:pt x="25369" y="13457"/>
                  </a:lnTo>
                  <a:lnTo>
                    <a:pt x="25369" y="13457"/>
                  </a:lnTo>
                  <a:lnTo>
                    <a:pt x="24587" y="13437"/>
                  </a:lnTo>
                  <a:lnTo>
                    <a:pt x="23825" y="13437"/>
                  </a:lnTo>
                  <a:lnTo>
                    <a:pt x="23063" y="13397"/>
                  </a:lnTo>
                  <a:lnTo>
                    <a:pt x="22281" y="13357"/>
                  </a:lnTo>
                  <a:lnTo>
                    <a:pt x="21519" y="13297"/>
                  </a:lnTo>
                  <a:lnTo>
                    <a:pt x="20756" y="13236"/>
                  </a:lnTo>
                  <a:lnTo>
                    <a:pt x="19974" y="13156"/>
                  </a:lnTo>
                  <a:lnTo>
                    <a:pt x="19212" y="13056"/>
                  </a:lnTo>
                  <a:lnTo>
                    <a:pt x="19212" y="13056"/>
                  </a:lnTo>
                  <a:lnTo>
                    <a:pt x="18410" y="12956"/>
                  </a:lnTo>
                  <a:lnTo>
                    <a:pt x="17608" y="12835"/>
                  </a:lnTo>
                  <a:lnTo>
                    <a:pt x="16806" y="12695"/>
                  </a:lnTo>
                  <a:lnTo>
                    <a:pt x="16004" y="12554"/>
                  </a:lnTo>
                  <a:lnTo>
                    <a:pt x="15201" y="12374"/>
                  </a:lnTo>
                  <a:lnTo>
                    <a:pt x="14399" y="12214"/>
                  </a:lnTo>
                  <a:lnTo>
                    <a:pt x="13617" y="12013"/>
                  </a:lnTo>
                  <a:lnTo>
                    <a:pt x="12835" y="11792"/>
                  </a:lnTo>
                  <a:lnTo>
                    <a:pt x="12835" y="11792"/>
                  </a:lnTo>
                  <a:lnTo>
                    <a:pt x="12233" y="11612"/>
                  </a:lnTo>
                  <a:lnTo>
                    <a:pt x="11592" y="11391"/>
                  </a:lnTo>
                  <a:lnTo>
                    <a:pt x="11291" y="11271"/>
                  </a:lnTo>
                  <a:lnTo>
                    <a:pt x="10970" y="11131"/>
                  </a:lnTo>
                  <a:lnTo>
                    <a:pt x="10669" y="10970"/>
                  </a:lnTo>
                  <a:lnTo>
                    <a:pt x="10388" y="10810"/>
                  </a:lnTo>
                  <a:lnTo>
                    <a:pt x="10388" y="10810"/>
                  </a:lnTo>
                  <a:lnTo>
                    <a:pt x="9566" y="10629"/>
                  </a:lnTo>
                  <a:lnTo>
                    <a:pt x="8784" y="10429"/>
                  </a:lnTo>
                  <a:lnTo>
                    <a:pt x="8784" y="10429"/>
                  </a:lnTo>
                  <a:lnTo>
                    <a:pt x="7922" y="10188"/>
                  </a:lnTo>
                  <a:lnTo>
                    <a:pt x="7119" y="9907"/>
                  </a:lnTo>
                  <a:lnTo>
                    <a:pt x="6357" y="9627"/>
                  </a:lnTo>
                  <a:lnTo>
                    <a:pt x="5635" y="9346"/>
                  </a:lnTo>
                  <a:lnTo>
                    <a:pt x="4974" y="9045"/>
                  </a:lnTo>
                  <a:lnTo>
                    <a:pt x="4372" y="8724"/>
                  </a:lnTo>
                  <a:lnTo>
                    <a:pt x="3831" y="8423"/>
                  </a:lnTo>
                  <a:lnTo>
                    <a:pt x="3329" y="8122"/>
                  </a:lnTo>
                  <a:lnTo>
                    <a:pt x="2888" y="7802"/>
                  </a:lnTo>
                  <a:lnTo>
                    <a:pt x="2507" y="7501"/>
                  </a:lnTo>
                  <a:lnTo>
                    <a:pt x="2186" y="7220"/>
                  </a:lnTo>
                  <a:lnTo>
                    <a:pt x="1925" y="6939"/>
                  </a:lnTo>
                  <a:lnTo>
                    <a:pt x="1725" y="6679"/>
                  </a:lnTo>
                  <a:lnTo>
                    <a:pt x="1584" y="6438"/>
                  </a:lnTo>
                  <a:lnTo>
                    <a:pt x="1544" y="6318"/>
                  </a:lnTo>
                  <a:lnTo>
                    <a:pt x="1504" y="6197"/>
                  </a:lnTo>
                  <a:lnTo>
                    <a:pt x="1484" y="6097"/>
                  </a:lnTo>
                  <a:lnTo>
                    <a:pt x="1504" y="5997"/>
                  </a:lnTo>
                  <a:lnTo>
                    <a:pt x="1504" y="5997"/>
                  </a:lnTo>
                  <a:lnTo>
                    <a:pt x="1524" y="5856"/>
                  </a:lnTo>
                  <a:lnTo>
                    <a:pt x="1564" y="5736"/>
                  </a:lnTo>
                  <a:lnTo>
                    <a:pt x="1604" y="5596"/>
                  </a:lnTo>
                  <a:lnTo>
                    <a:pt x="1685" y="5455"/>
                  </a:lnTo>
                  <a:lnTo>
                    <a:pt x="1785" y="5315"/>
                  </a:lnTo>
                  <a:lnTo>
                    <a:pt x="1885" y="5174"/>
                  </a:lnTo>
                  <a:lnTo>
                    <a:pt x="2146" y="4874"/>
                  </a:lnTo>
                  <a:lnTo>
                    <a:pt x="2467" y="4593"/>
                  </a:lnTo>
                  <a:lnTo>
                    <a:pt x="2828" y="4312"/>
                  </a:lnTo>
                  <a:lnTo>
                    <a:pt x="3249" y="4011"/>
                  </a:lnTo>
                  <a:lnTo>
                    <a:pt x="3710" y="3730"/>
                  </a:lnTo>
                  <a:lnTo>
                    <a:pt x="4212" y="3470"/>
                  </a:lnTo>
                  <a:lnTo>
                    <a:pt x="4733" y="3209"/>
                  </a:lnTo>
                  <a:lnTo>
                    <a:pt x="5294" y="2948"/>
                  </a:lnTo>
                  <a:lnTo>
                    <a:pt x="5856" y="2728"/>
                  </a:lnTo>
                  <a:lnTo>
                    <a:pt x="6458" y="2507"/>
                  </a:lnTo>
                  <a:lnTo>
                    <a:pt x="7059" y="2307"/>
                  </a:lnTo>
                  <a:lnTo>
                    <a:pt x="7681" y="2126"/>
                  </a:lnTo>
                  <a:lnTo>
                    <a:pt x="8283" y="1966"/>
                  </a:lnTo>
                  <a:lnTo>
                    <a:pt x="8283" y="1966"/>
                  </a:lnTo>
                  <a:lnTo>
                    <a:pt x="8864" y="1845"/>
                  </a:lnTo>
                  <a:lnTo>
                    <a:pt x="9466" y="1725"/>
                  </a:lnTo>
                  <a:lnTo>
                    <a:pt x="10128" y="1605"/>
                  </a:lnTo>
                  <a:lnTo>
                    <a:pt x="10809" y="1504"/>
                  </a:lnTo>
                  <a:lnTo>
                    <a:pt x="12273" y="1324"/>
                  </a:lnTo>
                  <a:lnTo>
                    <a:pt x="13858" y="1164"/>
                  </a:lnTo>
                  <a:lnTo>
                    <a:pt x="15542" y="1063"/>
                  </a:lnTo>
                  <a:lnTo>
                    <a:pt x="17267" y="963"/>
                  </a:lnTo>
                  <a:lnTo>
                    <a:pt x="19032" y="923"/>
                  </a:lnTo>
                  <a:lnTo>
                    <a:pt x="20837" y="903"/>
                  </a:lnTo>
                  <a:lnTo>
                    <a:pt x="20837" y="903"/>
                  </a:lnTo>
                  <a:lnTo>
                    <a:pt x="21017" y="903"/>
                  </a:lnTo>
                  <a:lnTo>
                    <a:pt x="21017" y="903"/>
                  </a:lnTo>
                  <a:lnTo>
                    <a:pt x="22200" y="682"/>
                  </a:lnTo>
                  <a:lnTo>
                    <a:pt x="23404" y="482"/>
                  </a:lnTo>
                  <a:lnTo>
                    <a:pt x="24587" y="321"/>
                  </a:lnTo>
                  <a:lnTo>
                    <a:pt x="25790" y="181"/>
                  </a:lnTo>
                  <a:lnTo>
                    <a:pt x="25790" y="181"/>
                  </a:lnTo>
                  <a:lnTo>
                    <a:pt x="24406" y="101"/>
                  </a:lnTo>
                  <a:lnTo>
                    <a:pt x="23003" y="40"/>
                  </a:lnTo>
                  <a:lnTo>
                    <a:pt x="21559" y="0"/>
                  </a:lnTo>
                  <a:lnTo>
                    <a:pt x="2011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26"/>
            <p:cNvSpPr/>
            <p:nvPr/>
          </p:nvSpPr>
          <p:spPr>
            <a:xfrm>
              <a:off x="11223475" y="4170988"/>
              <a:ext cx="943075" cy="265250"/>
            </a:xfrm>
            <a:custGeom>
              <a:avLst/>
              <a:gdLst/>
              <a:ahLst/>
              <a:cxnLst/>
              <a:rect l="l" t="t" r="r" b="b"/>
              <a:pathLst>
                <a:path w="37723" h="10610" extrusionOk="0">
                  <a:moveTo>
                    <a:pt x="18771" y="1"/>
                  </a:moveTo>
                  <a:lnTo>
                    <a:pt x="17708" y="21"/>
                  </a:lnTo>
                  <a:lnTo>
                    <a:pt x="16665" y="41"/>
                  </a:lnTo>
                  <a:lnTo>
                    <a:pt x="15623" y="81"/>
                  </a:lnTo>
                  <a:lnTo>
                    <a:pt x="14600" y="121"/>
                  </a:lnTo>
                  <a:lnTo>
                    <a:pt x="13577" y="181"/>
                  </a:lnTo>
                  <a:lnTo>
                    <a:pt x="12594" y="262"/>
                  </a:lnTo>
                  <a:lnTo>
                    <a:pt x="11652" y="342"/>
                  </a:lnTo>
                  <a:lnTo>
                    <a:pt x="10729" y="422"/>
                  </a:lnTo>
                  <a:lnTo>
                    <a:pt x="9847" y="542"/>
                  </a:lnTo>
                  <a:lnTo>
                    <a:pt x="9005" y="643"/>
                  </a:lnTo>
                  <a:lnTo>
                    <a:pt x="8222" y="783"/>
                  </a:lnTo>
                  <a:lnTo>
                    <a:pt x="7480" y="903"/>
                  </a:lnTo>
                  <a:lnTo>
                    <a:pt x="6799" y="1064"/>
                  </a:lnTo>
                  <a:lnTo>
                    <a:pt x="6197" y="1224"/>
                  </a:lnTo>
                  <a:lnTo>
                    <a:pt x="5575" y="1405"/>
                  </a:lnTo>
                  <a:lnTo>
                    <a:pt x="4974" y="1605"/>
                  </a:lnTo>
                  <a:lnTo>
                    <a:pt x="4372" y="1826"/>
                  </a:lnTo>
                  <a:lnTo>
                    <a:pt x="3810" y="2046"/>
                  </a:lnTo>
                  <a:lnTo>
                    <a:pt x="3249" y="2307"/>
                  </a:lnTo>
                  <a:lnTo>
                    <a:pt x="2728" y="2568"/>
                  </a:lnTo>
                  <a:lnTo>
                    <a:pt x="2226" y="2828"/>
                  </a:lnTo>
                  <a:lnTo>
                    <a:pt x="1765" y="3109"/>
                  </a:lnTo>
                  <a:lnTo>
                    <a:pt x="1344" y="3410"/>
                  </a:lnTo>
                  <a:lnTo>
                    <a:pt x="983" y="3691"/>
                  </a:lnTo>
                  <a:lnTo>
                    <a:pt x="662" y="3972"/>
                  </a:lnTo>
                  <a:lnTo>
                    <a:pt x="401" y="4272"/>
                  </a:lnTo>
                  <a:lnTo>
                    <a:pt x="301" y="4413"/>
                  </a:lnTo>
                  <a:lnTo>
                    <a:pt x="201" y="4553"/>
                  </a:lnTo>
                  <a:lnTo>
                    <a:pt x="120" y="4694"/>
                  </a:lnTo>
                  <a:lnTo>
                    <a:pt x="80" y="4834"/>
                  </a:lnTo>
                  <a:lnTo>
                    <a:pt x="40" y="4954"/>
                  </a:lnTo>
                  <a:lnTo>
                    <a:pt x="20" y="5095"/>
                  </a:lnTo>
                  <a:lnTo>
                    <a:pt x="0" y="5195"/>
                  </a:lnTo>
                  <a:lnTo>
                    <a:pt x="20" y="5295"/>
                  </a:lnTo>
                  <a:lnTo>
                    <a:pt x="60" y="5416"/>
                  </a:lnTo>
                  <a:lnTo>
                    <a:pt x="100" y="5536"/>
                  </a:lnTo>
                  <a:lnTo>
                    <a:pt x="241" y="5777"/>
                  </a:lnTo>
                  <a:lnTo>
                    <a:pt x="441" y="6037"/>
                  </a:lnTo>
                  <a:lnTo>
                    <a:pt x="702" y="6318"/>
                  </a:lnTo>
                  <a:lnTo>
                    <a:pt x="1023" y="6599"/>
                  </a:lnTo>
                  <a:lnTo>
                    <a:pt x="1404" y="6900"/>
                  </a:lnTo>
                  <a:lnTo>
                    <a:pt x="1845" y="7220"/>
                  </a:lnTo>
                  <a:lnTo>
                    <a:pt x="2347" y="7521"/>
                  </a:lnTo>
                  <a:lnTo>
                    <a:pt x="2888" y="7822"/>
                  </a:lnTo>
                  <a:lnTo>
                    <a:pt x="3490" y="8143"/>
                  </a:lnTo>
                  <a:lnTo>
                    <a:pt x="4151" y="8444"/>
                  </a:lnTo>
                  <a:lnTo>
                    <a:pt x="4873" y="8725"/>
                  </a:lnTo>
                  <a:lnTo>
                    <a:pt x="5635" y="9005"/>
                  </a:lnTo>
                  <a:lnTo>
                    <a:pt x="6438" y="9286"/>
                  </a:lnTo>
                  <a:lnTo>
                    <a:pt x="7300" y="9527"/>
                  </a:lnTo>
                  <a:lnTo>
                    <a:pt x="7962" y="9707"/>
                  </a:lnTo>
                  <a:lnTo>
                    <a:pt x="8664" y="9868"/>
                  </a:lnTo>
                  <a:lnTo>
                    <a:pt x="9386" y="10008"/>
                  </a:lnTo>
                  <a:lnTo>
                    <a:pt x="10128" y="10148"/>
                  </a:lnTo>
                  <a:lnTo>
                    <a:pt x="10890" y="10269"/>
                  </a:lnTo>
                  <a:lnTo>
                    <a:pt x="11672" y="10369"/>
                  </a:lnTo>
                  <a:lnTo>
                    <a:pt x="12494" y="10469"/>
                  </a:lnTo>
                  <a:lnTo>
                    <a:pt x="13336" y="10529"/>
                  </a:lnTo>
                  <a:lnTo>
                    <a:pt x="14139" y="10590"/>
                  </a:lnTo>
                  <a:lnTo>
                    <a:pt x="14981" y="10610"/>
                  </a:lnTo>
                  <a:lnTo>
                    <a:pt x="16706" y="10610"/>
                  </a:lnTo>
                  <a:lnTo>
                    <a:pt x="17608" y="10590"/>
                  </a:lnTo>
                  <a:lnTo>
                    <a:pt x="18510" y="10549"/>
                  </a:lnTo>
                  <a:lnTo>
                    <a:pt x="19433" y="10489"/>
                  </a:lnTo>
                  <a:lnTo>
                    <a:pt x="20355" y="10409"/>
                  </a:lnTo>
                  <a:lnTo>
                    <a:pt x="21278" y="10329"/>
                  </a:lnTo>
                  <a:lnTo>
                    <a:pt x="22220" y="10229"/>
                  </a:lnTo>
                  <a:lnTo>
                    <a:pt x="24086" y="9988"/>
                  </a:lnTo>
                  <a:lnTo>
                    <a:pt x="25911" y="9727"/>
                  </a:lnTo>
                  <a:lnTo>
                    <a:pt x="27695" y="9426"/>
                  </a:lnTo>
                  <a:lnTo>
                    <a:pt x="29420" y="9086"/>
                  </a:lnTo>
                  <a:lnTo>
                    <a:pt x="31024" y="8725"/>
                  </a:lnTo>
                  <a:lnTo>
                    <a:pt x="32508" y="8364"/>
                  </a:lnTo>
                  <a:lnTo>
                    <a:pt x="33852" y="8003"/>
                  </a:lnTo>
                  <a:lnTo>
                    <a:pt x="34454" y="7802"/>
                  </a:lnTo>
                  <a:lnTo>
                    <a:pt x="35015" y="7622"/>
                  </a:lnTo>
                  <a:lnTo>
                    <a:pt x="35517" y="7441"/>
                  </a:lnTo>
                  <a:lnTo>
                    <a:pt x="35978" y="7261"/>
                  </a:lnTo>
                  <a:lnTo>
                    <a:pt x="36379" y="7080"/>
                  </a:lnTo>
                  <a:lnTo>
                    <a:pt x="36720" y="6900"/>
                  </a:lnTo>
                  <a:lnTo>
                    <a:pt x="37021" y="6739"/>
                  </a:lnTo>
                  <a:lnTo>
                    <a:pt x="37241" y="6579"/>
                  </a:lnTo>
                  <a:lnTo>
                    <a:pt x="37402" y="6418"/>
                  </a:lnTo>
                  <a:lnTo>
                    <a:pt x="37522" y="6238"/>
                  </a:lnTo>
                  <a:lnTo>
                    <a:pt x="37622" y="6057"/>
                  </a:lnTo>
                  <a:lnTo>
                    <a:pt x="37683" y="5877"/>
                  </a:lnTo>
                  <a:lnTo>
                    <a:pt x="37723" y="5696"/>
                  </a:lnTo>
                  <a:lnTo>
                    <a:pt x="37703" y="5496"/>
                  </a:lnTo>
                  <a:lnTo>
                    <a:pt x="37662" y="5295"/>
                  </a:lnTo>
                  <a:lnTo>
                    <a:pt x="37602" y="5095"/>
                  </a:lnTo>
                  <a:lnTo>
                    <a:pt x="37502" y="4894"/>
                  </a:lnTo>
                  <a:lnTo>
                    <a:pt x="37382" y="4694"/>
                  </a:lnTo>
                  <a:lnTo>
                    <a:pt x="37241" y="4473"/>
                  </a:lnTo>
                  <a:lnTo>
                    <a:pt x="37061" y="4272"/>
                  </a:lnTo>
                  <a:lnTo>
                    <a:pt x="36860" y="4072"/>
                  </a:lnTo>
                  <a:lnTo>
                    <a:pt x="36640" y="3851"/>
                  </a:lnTo>
                  <a:lnTo>
                    <a:pt x="36399" y="3651"/>
                  </a:lnTo>
                  <a:lnTo>
                    <a:pt x="36138" y="3430"/>
                  </a:lnTo>
                  <a:lnTo>
                    <a:pt x="35858" y="3230"/>
                  </a:lnTo>
                  <a:lnTo>
                    <a:pt x="35577" y="3029"/>
                  </a:lnTo>
                  <a:lnTo>
                    <a:pt x="34935" y="2628"/>
                  </a:lnTo>
                  <a:lnTo>
                    <a:pt x="34233" y="2267"/>
                  </a:lnTo>
                  <a:lnTo>
                    <a:pt x="33491" y="1906"/>
                  </a:lnTo>
                  <a:lnTo>
                    <a:pt x="32709" y="1585"/>
                  </a:lnTo>
                  <a:lnTo>
                    <a:pt x="31907" y="1304"/>
                  </a:lnTo>
                  <a:lnTo>
                    <a:pt x="31085" y="1064"/>
                  </a:lnTo>
                  <a:lnTo>
                    <a:pt x="30242" y="863"/>
                  </a:lnTo>
                  <a:lnTo>
                    <a:pt x="29400" y="703"/>
                  </a:lnTo>
                  <a:lnTo>
                    <a:pt x="28477" y="542"/>
                  </a:lnTo>
                  <a:lnTo>
                    <a:pt x="27495" y="422"/>
                  </a:lnTo>
                  <a:lnTo>
                    <a:pt x="26472" y="302"/>
                  </a:lnTo>
                  <a:lnTo>
                    <a:pt x="25389" y="221"/>
                  </a:lnTo>
                  <a:lnTo>
                    <a:pt x="24266" y="141"/>
                  </a:lnTo>
                  <a:lnTo>
                    <a:pt x="23103" y="81"/>
                  </a:lnTo>
                  <a:lnTo>
                    <a:pt x="21920" y="41"/>
                  </a:lnTo>
                  <a:lnTo>
                    <a:pt x="2087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26"/>
            <p:cNvSpPr/>
            <p:nvPr/>
          </p:nvSpPr>
          <p:spPr>
            <a:xfrm>
              <a:off x="11223475" y="4170988"/>
              <a:ext cx="943075" cy="265250"/>
            </a:xfrm>
            <a:custGeom>
              <a:avLst/>
              <a:gdLst/>
              <a:ahLst/>
              <a:cxnLst/>
              <a:rect l="l" t="t" r="r" b="b"/>
              <a:pathLst>
                <a:path w="37723" h="10610" fill="none" extrusionOk="0">
                  <a:moveTo>
                    <a:pt x="37241" y="6579"/>
                  </a:moveTo>
                  <a:lnTo>
                    <a:pt x="37241" y="6579"/>
                  </a:lnTo>
                  <a:lnTo>
                    <a:pt x="37021" y="6739"/>
                  </a:lnTo>
                  <a:lnTo>
                    <a:pt x="36720" y="6900"/>
                  </a:lnTo>
                  <a:lnTo>
                    <a:pt x="36379" y="7080"/>
                  </a:lnTo>
                  <a:lnTo>
                    <a:pt x="35978" y="7261"/>
                  </a:lnTo>
                  <a:lnTo>
                    <a:pt x="35517" y="7441"/>
                  </a:lnTo>
                  <a:lnTo>
                    <a:pt x="35015" y="7622"/>
                  </a:lnTo>
                  <a:lnTo>
                    <a:pt x="34454" y="7802"/>
                  </a:lnTo>
                  <a:lnTo>
                    <a:pt x="33852" y="8003"/>
                  </a:lnTo>
                  <a:lnTo>
                    <a:pt x="32508" y="8364"/>
                  </a:lnTo>
                  <a:lnTo>
                    <a:pt x="31024" y="8725"/>
                  </a:lnTo>
                  <a:lnTo>
                    <a:pt x="29420" y="9086"/>
                  </a:lnTo>
                  <a:lnTo>
                    <a:pt x="27695" y="9426"/>
                  </a:lnTo>
                  <a:lnTo>
                    <a:pt x="25911" y="9727"/>
                  </a:lnTo>
                  <a:lnTo>
                    <a:pt x="24086" y="9988"/>
                  </a:lnTo>
                  <a:lnTo>
                    <a:pt x="22220" y="10229"/>
                  </a:lnTo>
                  <a:lnTo>
                    <a:pt x="21278" y="10329"/>
                  </a:lnTo>
                  <a:lnTo>
                    <a:pt x="20355" y="10409"/>
                  </a:lnTo>
                  <a:lnTo>
                    <a:pt x="19433" y="10489"/>
                  </a:lnTo>
                  <a:lnTo>
                    <a:pt x="18510" y="10549"/>
                  </a:lnTo>
                  <a:lnTo>
                    <a:pt x="17608" y="10590"/>
                  </a:lnTo>
                  <a:lnTo>
                    <a:pt x="16706" y="10610"/>
                  </a:lnTo>
                  <a:lnTo>
                    <a:pt x="15823" y="10610"/>
                  </a:lnTo>
                  <a:lnTo>
                    <a:pt x="14981" y="10610"/>
                  </a:lnTo>
                  <a:lnTo>
                    <a:pt x="14139" y="10590"/>
                  </a:lnTo>
                  <a:lnTo>
                    <a:pt x="13336" y="10529"/>
                  </a:lnTo>
                  <a:lnTo>
                    <a:pt x="13336" y="10529"/>
                  </a:lnTo>
                  <a:lnTo>
                    <a:pt x="12494" y="10469"/>
                  </a:lnTo>
                  <a:lnTo>
                    <a:pt x="11672" y="10369"/>
                  </a:lnTo>
                  <a:lnTo>
                    <a:pt x="10890" y="10269"/>
                  </a:lnTo>
                  <a:lnTo>
                    <a:pt x="10128" y="10148"/>
                  </a:lnTo>
                  <a:lnTo>
                    <a:pt x="9386" y="10008"/>
                  </a:lnTo>
                  <a:lnTo>
                    <a:pt x="8664" y="9868"/>
                  </a:lnTo>
                  <a:lnTo>
                    <a:pt x="7962" y="9707"/>
                  </a:lnTo>
                  <a:lnTo>
                    <a:pt x="7300" y="9527"/>
                  </a:lnTo>
                  <a:lnTo>
                    <a:pt x="7300" y="9527"/>
                  </a:lnTo>
                  <a:lnTo>
                    <a:pt x="6438" y="9286"/>
                  </a:lnTo>
                  <a:lnTo>
                    <a:pt x="5635" y="9005"/>
                  </a:lnTo>
                  <a:lnTo>
                    <a:pt x="4873" y="8725"/>
                  </a:lnTo>
                  <a:lnTo>
                    <a:pt x="4151" y="8444"/>
                  </a:lnTo>
                  <a:lnTo>
                    <a:pt x="3490" y="8143"/>
                  </a:lnTo>
                  <a:lnTo>
                    <a:pt x="2888" y="7822"/>
                  </a:lnTo>
                  <a:lnTo>
                    <a:pt x="2347" y="7521"/>
                  </a:lnTo>
                  <a:lnTo>
                    <a:pt x="1845" y="7220"/>
                  </a:lnTo>
                  <a:lnTo>
                    <a:pt x="1404" y="6900"/>
                  </a:lnTo>
                  <a:lnTo>
                    <a:pt x="1023" y="6599"/>
                  </a:lnTo>
                  <a:lnTo>
                    <a:pt x="702" y="6318"/>
                  </a:lnTo>
                  <a:lnTo>
                    <a:pt x="441" y="6037"/>
                  </a:lnTo>
                  <a:lnTo>
                    <a:pt x="241" y="5777"/>
                  </a:lnTo>
                  <a:lnTo>
                    <a:pt x="100" y="5536"/>
                  </a:lnTo>
                  <a:lnTo>
                    <a:pt x="60" y="5416"/>
                  </a:lnTo>
                  <a:lnTo>
                    <a:pt x="20" y="5295"/>
                  </a:lnTo>
                  <a:lnTo>
                    <a:pt x="0" y="5195"/>
                  </a:lnTo>
                  <a:lnTo>
                    <a:pt x="20" y="5095"/>
                  </a:lnTo>
                  <a:lnTo>
                    <a:pt x="20" y="5095"/>
                  </a:lnTo>
                  <a:lnTo>
                    <a:pt x="40" y="4954"/>
                  </a:lnTo>
                  <a:lnTo>
                    <a:pt x="80" y="4834"/>
                  </a:lnTo>
                  <a:lnTo>
                    <a:pt x="120" y="4694"/>
                  </a:lnTo>
                  <a:lnTo>
                    <a:pt x="201" y="4553"/>
                  </a:lnTo>
                  <a:lnTo>
                    <a:pt x="301" y="4413"/>
                  </a:lnTo>
                  <a:lnTo>
                    <a:pt x="401" y="4272"/>
                  </a:lnTo>
                  <a:lnTo>
                    <a:pt x="662" y="3972"/>
                  </a:lnTo>
                  <a:lnTo>
                    <a:pt x="983" y="3691"/>
                  </a:lnTo>
                  <a:lnTo>
                    <a:pt x="1344" y="3410"/>
                  </a:lnTo>
                  <a:lnTo>
                    <a:pt x="1765" y="3109"/>
                  </a:lnTo>
                  <a:lnTo>
                    <a:pt x="2226" y="2828"/>
                  </a:lnTo>
                  <a:lnTo>
                    <a:pt x="2728" y="2568"/>
                  </a:lnTo>
                  <a:lnTo>
                    <a:pt x="3249" y="2307"/>
                  </a:lnTo>
                  <a:lnTo>
                    <a:pt x="3810" y="2046"/>
                  </a:lnTo>
                  <a:lnTo>
                    <a:pt x="4372" y="1826"/>
                  </a:lnTo>
                  <a:lnTo>
                    <a:pt x="4974" y="1605"/>
                  </a:lnTo>
                  <a:lnTo>
                    <a:pt x="5575" y="1405"/>
                  </a:lnTo>
                  <a:lnTo>
                    <a:pt x="6197" y="1224"/>
                  </a:lnTo>
                  <a:lnTo>
                    <a:pt x="6799" y="1064"/>
                  </a:lnTo>
                  <a:lnTo>
                    <a:pt x="6799" y="1064"/>
                  </a:lnTo>
                  <a:lnTo>
                    <a:pt x="7480" y="903"/>
                  </a:lnTo>
                  <a:lnTo>
                    <a:pt x="8222" y="783"/>
                  </a:lnTo>
                  <a:lnTo>
                    <a:pt x="9005" y="643"/>
                  </a:lnTo>
                  <a:lnTo>
                    <a:pt x="9847" y="542"/>
                  </a:lnTo>
                  <a:lnTo>
                    <a:pt x="10729" y="422"/>
                  </a:lnTo>
                  <a:lnTo>
                    <a:pt x="11652" y="342"/>
                  </a:lnTo>
                  <a:lnTo>
                    <a:pt x="12594" y="262"/>
                  </a:lnTo>
                  <a:lnTo>
                    <a:pt x="13577" y="181"/>
                  </a:lnTo>
                  <a:lnTo>
                    <a:pt x="14600" y="121"/>
                  </a:lnTo>
                  <a:lnTo>
                    <a:pt x="15623" y="81"/>
                  </a:lnTo>
                  <a:lnTo>
                    <a:pt x="16665" y="41"/>
                  </a:lnTo>
                  <a:lnTo>
                    <a:pt x="17708" y="21"/>
                  </a:lnTo>
                  <a:lnTo>
                    <a:pt x="18771" y="1"/>
                  </a:lnTo>
                  <a:lnTo>
                    <a:pt x="19814" y="1"/>
                  </a:lnTo>
                  <a:lnTo>
                    <a:pt x="20877" y="1"/>
                  </a:lnTo>
                  <a:lnTo>
                    <a:pt x="21920" y="41"/>
                  </a:lnTo>
                  <a:lnTo>
                    <a:pt x="21920" y="41"/>
                  </a:lnTo>
                  <a:lnTo>
                    <a:pt x="21920" y="41"/>
                  </a:lnTo>
                  <a:lnTo>
                    <a:pt x="23103" y="81"/>
                  </a:lnTo>
                  <a:lnTo>
                    <a:pt x="24266" y="141"/>
                  </a:lnTo>
                  <a:lnTo>
                    <a:pt x="25389" y="221"/>
                  </a:lnTo>
                  <a:lnTo>
                    <a:pt x="26472" y="302"/>
                  </a:lnTo>
                  <a:lnTo>
                    <a:pt x="27495" y="422"/>
                  </a:lnTo>
                  <a:lnTo>
                    <a:pt x="28477" y="542"/>
                  </a:lnTo>
                  <a:lnTo>
                    <a:pt x="29400" y="703"/>
                  </a:lnTo>
                  <a:lnTo>
                    <a:pt x="30242" y="863"/>
                  </a:lnTo>
                  <a:lnTo>
                    <a:pt x="30242" y="863"/>
                  </a:lnTo>
                  <a:lnTo>
                    <a:pt x="31085" y="1064"/>
                  </a:lnTo>
                  <a:lnTo>
                    <a:pt x="31907" y="1304"/>
                  </a:lnTo>
                  <a:lnTo>
                    <a:pt x="32709" y="1585"/>
                  </a:lnTo>
                  <a:lnTo>
                    <a:pt x="33491" y="1906"/>
                  </a:lnTo>
                  <a:lnTo>
                    <a:pt x="34233" y="2267"/>
                  </a:lnTo>
                  <a:lnTo>
                    <a:pt x="34935" y="2628"/>
                  </a:lnTo>
                  <a:lnTo>
                    <a:pt x="35577" y="3029"/>
                  </a:lnTo>
                  <a:lnTo>
                    <a:pt x="35858" y="3230"/>
                  </a:lnTo>
                  <a:lnTo>
                    <a:pt x="36138" y="3430"/>
                  </a:lnTo>
                  <a:lnTo>
                    <a:pt x="36399" y="3651"/>
                  </a:lnTo>
                  <a:lnTo>
                    <a:pt x="36640" y="3851"/>
                  </a:lnTo>
                  <a:lnTo>
                    <a:pt x="36860" y="4072"/>
                  </a:lnTo>
                  <a:lnTo>
                    <a:pt x="37061" y="4272"/>
                  </a:lnTo>
                  <a:lnTo>
                    <a:pt x="37241" y="4473"/>
                  </a:lnTo>
                  <a:lnTo>
                    <a:pt x="37382" y="4694"/>
                  </a:lnTo>
                  <a:lnTo>
                    <a:pt x="37502" y="4894"/>
                  </a:lnTo>
                  <a:lnTo>
                    <a:pt x="37602" y="5095"/>
                  </a:lnTo>
                  <a:lnTo>
                    <a:pt x="37662" y="5295"/>
                  </a:lnTo>
                  <a:lnTo>
                    <a:pt x="37703" y="5496"/>
                  </a:lnTo>
                  <a:lnTo>
                    <a:pt x="37723" y="5696"/>
                  </a:lnTo>
                  <a:lnTo>
                    <a:pt x="37683" y="5877"/>
                  </a:lnTo>
                  <a:lnTo>
                    <a:pt x="37622" y="6057"/>
                  </a:lnTo>
                  <a:lnTo>
                    <a:pt x="37522" y="6238"/>
                  </a:lnTo>
                  <a:lnTo>
                    <a:pt x="37402" y="6418"/>
                  </a:lnTo>
                  <a:lnTo>
                    <a:pt x="37241" y="65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26"/>
            <p:cNvSpPr/>
            <p:nvPr/>
          </p:nvSpPr>
          <p:spPr>
            <a:xfrm>
              <a:off x="11405950" y="4171988"/>
              <a:ext cx="759600" cy="264250"/>
            </a:xfrm>
            <a:custGeom>
              <a:avLst/>
              <a:gdLst/>
              <a:ahLst/>
              <a:cxnLst/>
              <a:rect l="l" t="t" r="r" b="b"/>
              <a:pathLst>
                <a:path w="30384" h="10570" extrusionOk="0">
                  <a:moveTo>
                    <a:pt x="14621" y="1"/>
                  </a:moveTo>
                  <a:lnTo>
                    <a:pt x="15423" y="121"/>
                  </a:lnTo>
                  <a:lnTo>
                    <a:pt x="16225" y="282"/>
                  </a:lnTo>
                  <a:lnTo>
                    <a:pt x="17067" y="442"/>
                  </a:lnTo>
                  <a:lnTo>
                    <a:pt x="17569" y="242"/>
                  </a:lnTo>
                  <a:lnTo>
                    <a:pt x="17789" y="161"/>
                  </a:lnTo>
                  <a:lnTo>
                    <a:pt x="16245" y="61"/>
                  </a:lnTo>
                  <a:lnTo>
                    <a:pt x="14621" y="1"/>
                  </a:lnTo>
                  <a:close/>
                  <a:moveTo>
                    <a:pt x="20396" y="402"/>
                  </a:moveTo>
                  <a:lnTo>
                    <a:pt x="19033" y="923"/>
                  </a:lnTo>
                  <a:lnTo>
                    <a:pt x="19434" y="1044"/>
                  </a:lnTo>
                  <a:lnTo>
                    <a:pt x="19795" y="1184"/>
                  </a:lnTo>
                  <a:lnTo>
                    <a:pt x="20176" y="1345"/>
                  </a:lnTo>
                  <a:lnTo>
                    <a:pt x="20517" y="1545"/>
                  </a:lnTo>
                  <a:lnTo>
                    <a:pt x="20858" y="1746"/>
                  </a:lnTo>
                  <a:lnTo>
                    <a:pt x="21178" y="1966"/>
                  </a:lnTo>
                  <a:lnTo>
                    <a:pt x="21479" y="2227"/>
                  </a:lnTo>
                  <a:lnTo>
                    <a:pt x="21740" y="2508"/>
                  </a:lnTo>
                  <a:lnTo>
                    <a:pt x="21900" y="2668"/>
                  </a:lnTo>
                  <a:lnTo>
                    <a:pt x="22021" y="2849"/>
                  </a:lnTo>
                  <a:lnTo>
                    <a:pt x="22141" y="3049"/>
                  </a:lnTo>
                  <a:lnTo>
                    <a:pt x="22241" y="3230"/>
                  </a:lnTo>
                  <a:lnTo>
                    <a:pt x="22342" y="3430"/>
                  </a:lnTo>
                  <a:lnTo>
                    <a:pt x="22402" y="3631"/>
                  </a:lnTo>
                  <a:lnTo>
                    <a:pt x="22462" y="3851"/>
                  </a:lnTo>
                  <a:lnTo>
                    <a:pt x="22522" y="4052"/>
                  </a:lnTo>
                  <a:lnTo>
                    <a:pt x="22542" y="4273"/>
                  </a:lnTo>
                  <a:lnTo>
                    <a:pt x="22562" y="4473"/>
                  </a:lnTo>
                  <a:lnTo>
                    <a:pt x="22542" y="4694"/>
                  </a:lnTo>
                  <a:lnTo>
                    <a:pt x="22522" y="4914"/>
                  </a:lnTo>
                  <a:lnTo>
                    <a:pt x="22462" y="5115"/>
                  </a:lnTo>
                  <a:lnTo>
                    <a:pt x="22402" y="5335"/>
                  </a:lnTo>
                  <a:lnTo>
                    <a:pt x="22302" y="5536"/>
                  </a:lnTo>
                  <a:lnTo>
                    <a:pt x="22201" y="5737"/>
                  </a:lnTo>
                  <a:lnTo>
                    <a:pt x="22201" y="5737"/>
                  </a:lnTo>
                  <a:lnTo>
                    <a:pt x="22342" y="5716"/>
                  </a:lnTo>
                  <a:lnTo>
                    <a:pt x="24608" y="5576"/>
                  </a:lnTo>
                  <a:lnTo>
                    <a:pt x="26734" y="5436"/>
                  </a:lnTo>
                  <a:lnTo>
                    <a:pt x="28679" y="5335"/>
                  </a:lnTo>
                  <a:lnTo>
                    <a:pt x="30384" y="5275"/>
                  </a:lnTo>
                  <a:lnTo>
                    <a:pt x="30323" y="5115"/>
                  </a:lnTo>
                  <a:lnTo>
                    <a:pt x="30263" y="4954"/>
                  </a:lnTo>
                  <a:lnTo>
                    <a:pt x="30183" y="4794"/>
                  </a:lnTo>
                  <a:lnTo>
                    <a:pt x="30083" y="4634"/>
                  </a:lnTo>
                  <a:lnTo>
                    <a:pt x="29822" y="4313"/>
                  </a:lnTo>
                  <a:lnTo>
                    <a:pt x="29521" y="3972"/>
                  </a:lnTo>
                  <a:lnTo>
                    <a:pt x="29160" y="3651"/>
                  </a:lnTo>
                  <a:lnTo>
                    <a:pt x="28759" y="3330"/>
                  </a:lnTo>
                  <a:lnTo>
                    <a:pt x="28298" y="3009"/>
                  </a:lnTo>
                  <a:lnTo>
                    <a:pt x="27796" y="2688"/>
                  </a:lnTo>
                  <a:lnTo>
                    <a:pt x="27275" y="2407"/>
                  </a:lnTo>
                  <a:lnTo>
                    <a:pt x="26714" y="2107"/>
                  </a:lnTo>
                  <a:lnTo>
                    <a:pt x="26112" y="1846"/>
                  </a:lnTo>
                  <a:lnTo>
                    <a:pt x="25510" y="1585"/>
                  </a:lnTo>
                  <a:lnTo>
                    <a:pt x="24889" y="1365"/>
                  </a:lnTo>
                  <a:lnTo>
                    <a:pt x="24247" y="1164"/>
                  </a:lnTo>
                  <a:lnTo>
                    <a:pt x="23605" y="964"/>
                  </a:lnTo>
                  <a:lnTo>
                    <a:pt x="22943" y="823"/>
                  </a:lnTo>
                  <a:lnTo>
                    <a:pt x="22362" y="703"/>
                  </a:lnTo>
                  <a:lnTo>
                    <a:pt x="21740" y="603"/>
                  </a:lnTo>
                  <a:lnTo>
                    <a:pt x="21078" y="502"/>
                  </a:lnTo>
                  <a:lnTo>
                    <a:pt x="20396" y="402"/>
                  </a:lnTo>
                  <a:close/>
                  <a:moveTo>
                    <a:pt x="29962" y="6499"/>
                  </a:moveTo>
                  <a:lnTo>
                    <a:pt x="26373" y="6679"/>
                  </a:lnTo>
                  <a:lnTo>
                    <a:pt x="22502" y="6880"/>
                  </a:lnTo>
                  <a:lnTo>
                    <a:pt x="22302" y="6880"/>
                  </a:lnTo>
                  <a:lnTo>
                    <a:pt x="21860" y="6920"/>
                  </a:lnTo>
                  <a:lnTo>
                    <a:pt x="20878" y="6960"/>
                  </a:lnTo>
                  <a:lnTo>
                    <a:pt x="20838" y="6960"/>
                  </a:lnTo>
                  <a:lnTo>
                    <a:pt x="20497" y="7160"/>
                  </a:lnTo>
                  <a:lnTo>
                    <a:pt x="20136" y="7321"/>
                  </a:lnTo>
                  <a:lnTo>
                    <a:pt x="19775" y="7481"/>
                  </a:lnTo>
                  <a:lnTo>
                    <a:pt x="19434" y="7622"/>
                  </a:lnTo>
                  <a:lnTo>
                    <a:pt x="18692" y="7882"/>
                  </a:lnTo>
                  <a:lnTo>
                    <a:pt x="17950" y="8123"/>
                  </a:lnTo>
                  <a:lnTo>
                    <a:pt x="17188" y="8324"/>
                  </a:lnTo>
                  <a:lnTo>
                    <a:pt x="16426" y="8504"/>
                  </a:lnTo>
                  <a:lnTo>
                    <a:pt x="15664" y="8644"/>
                  </a:lnTo>
                  <a:lnTo>
                    <a:pt x="14901" y="8785"/>
                  </a:lnTo>
                  <a:lnTo>
                    <a:pt x="13357" y="9025"/>
                  </a:lnTo>
                  <a:lnTo>
                    <a:pt x="12375" y="9166"/>
                  </a:lnTo>
                  <a:lnTo>
                    <a:pt x="11392" y="9286"/>
                  </a:lnTo>
                  <a:lnTo>
                    <a:pt x="10409" y="9366"/>
                  </a:lnTo>
                  <a:lnTo>
                    <a:pt x="9427" y="9447"/>
                  </a:lnTo>
                  <a:lnTo>
                    <a:pt x="8444" y="9507"/>
                  </a:lnTo>
                  <a:lnTo>
                    <a:pt x="7461" y="9567"/>
                  </a:lnTo>
                  <a:lnTo>
                    <a:pt x="6479" y="9587"/>
                  </a:lnTo>
                  <a:lnTo>
                    <a:pt x="4172" y="9587"/>
                  </a:lnTo>
                  <a:lnTo>
                    <a:pt x="2869" y="9527"/>
                  </a:lnTo>
                  <a:lnTo>
                    <a:pt x="1545" y="9467"/>
                  </a:lnTo>
                  <a:lnTo>
                    <a:pt x="242" y="9346"/>
                  </a:lnTo>
                  <a:lnTo>
                    <a:pt x="222" y="9346"/>
                  </a:lnTo>
                  <a:lnTo>
                    <a:pt x="141" y="9366"/>
                  </a:lnTo>
                  <a:lnTo>
                    <a:pt x="81" y="9386"/>
                  </a:lnTo>
                  <a:lnTo>
                    <a:pt x="41" y="9427"/>
                  </a:lnTo>
                  <a:lnTo>
                    <a:pt x="1" y="9487"/>
                  </a:lnTo>
                  <a:lnTo>
                    <a:pt x="663" y="9667"/>
                  </a:lnTo>
                  <a:lnTo>
                    <a:pt x="1365" y="9828"/>
                  </a:lnTo>
                  <a:lnTo>
                    <a:pt x="2087" y="9968"/>
                  </a:lnTo>
                  <a:lnTo>
                    <a:pt x="2829" y="10108"/>
                  </a:lnTo>
                  <a:lnTo>
                    <a:pt x="3591" y="10229"/>
                  </a:lnTo>
                  <a:lnTo>
                    <a:pt x="4373" y="10329"/>
                  </a:lnTo>
                  <a:lnTo>
                    <a:pt x="5195" y="10429"/>
                  </a:lnTo>
                  <a:lnTo>
                    <a:pt x="6037" y="10489"/>
                  </a:lnTo>
                  <a:lnTo>
                    <a:pt x="7261" y="10550"/>
                  </a:lnTo>
                  <a:lnTo>
                    <a:pt x="8524" y="10570"/>
                  </a:lnTo>
                  <a:lnTo>
                    <a:pt x="9326" y="10570"/>
                  </a:lnTo>
                  <a:lnTo>
                    <a:pt x="10128" y="10550"/>
                  </a:lnTo>
                  <a:lnTo>
                    <a:pt x="10951" y="10509"/>
                  </a:lnTo>
                  <a:lnTo>
                    <a:pt x="11773" y="10469"/>
                  </a:lnTo>
                  <a:lnTo>
                    <a:pt x="13458" y="10329"/>
                  </a:lnTo>
                  <a:lnTo>
                    <a:pt x="15142" y="10169"/>
                  </a:lnTo>
                  <a:lnTo>
                    <a:pt x="16847" y="9948"/>
                  </a:lnTo>
                  <a:lnTo>
                    <a:pt x="18511" y="9707"/>
                  </a:lnTo>
                  <a:lnTo>
                    <a:pt x="20136" y="9427"/>
                  </a:lnTo>
                  <a:lnTo>
                    <a:pt x="21700" y="9126"/>
                  </a:lnTo>
                  <a:lnTo>
                    <a:pt x="23184" y="8825"/>
                  </a:lnTo>
                  <a:lnTo>
                    <a:pt x="24568" y="8484"/>
                  </a:lnTo>
                  <a:lnTo>
                    <a:pt x="25851" y="8163"/>
                  </a:lnTo>
                  <a:lnTo>
                    <a:pt x="26994" y="7822"/>
                  </a:lnTo>
                  <a:lnTo>
                    <a:pt x="27997" y="7481"/>
                  </a:lnTo>
                  <a:lnTo>
                    <a:pt x="28438" y="7321"/>
                  </a:lnTo>
                  <a:lnTo>
                    <a:pt x="28839" y="7140"/>
                  </a:lnTo>
                  <a:lnTo>
                    <a:pt x="29180" y="7000"/>
                  </a:lnTo>
                  <a:lnTo>
                    <a:pt x="29481" y="6840"/>
                  </a:lnTo>
                  <a:lnTo>
                    <a:pt x="29742" y="6679"/>
                  </a:lnTo>
                  <a:lnTo>
                    <a:pt x="29942" y="6539"/>
                  </a:lnTo>
                  <a:lnTo>
                    <a:pt x="29962" y="6499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26"/>
            <p:cNvSpPr/>
            <p:nvPr/>
          </p:nvSpPr>
          <p:spPr>
            <a:xfrm>
              <a:off x="11405950" y="4334438"/>
              <a:ext cx="749075" cy="101800"/>
            </a:xfrm>
            <a:custGeom>
              <a:avLst/>
              <a:gdLst/>
              <a:ahLst/>
              <a:cxnLst/>
              <a:rect l="l" t="t" r="r" b="b"/>
              <a:pathLst>
                <a:path w="29963" h="4072" fill="none" extrusionOk="0">
                  <a:moveTo>
                    <a:pt x="29962" y="1"/>
                  </a:moveTo>
                  <a:lnTo>
                    <a:pt x="29962" y="1"/>
                  </a:lnTo>
                  <a:lnTo>
                    <a:pt x="26373" y="181"/>
                  </a:lnTo>
                  <a:lnTo>
                    <a:pt x="26373" y="181"/>
                  </a:lnTo>
                  <a:lnTo>
                    <a:pt x="22502" y="382"/>
                  </a:lnTo>
                  <a:lnTo>
                    <a:pt x="22502" y="382"/>
                  </a:lnTo>
                  <a:lnTo>
                    <a:pt x="22342" y="382"/>
                  </a:lnTo>
                  <a:lnTo>
                    <a:pt x="22342" y="382"/>
                  </a:lnTo>
                  <a:lnTo>
                    <a:pt x="22302" y="382"/>
                  </a:lnTo>
                  <a:lnTo>
                    <a:pt x="22302" y="382"/>
                  </a:lnTo>
                  <a:lnTo>
                    <a:pt x="21860" y="422"/>
                  </a:lnTo>
                  <a:lnTo>
                    <a:pt x="21860" y="422"/>
                  </a:lnTo>
                  <a:lnTo>
                    <a:pt x="20878" y="462"/>
                  </a:lnTo>
                  <a:lnTo>
                    <a:pt x="20878" y="462"/>
                  </a:lnTo>
                  <a:lnTo>
                    <a:pt x="20838" y="462"/>
                  </a:lnTo>
                  <a:lnTo>
                    <a:pt x="20838" y="462"/>
                  </a:lnTo>
                  <a:lnTo>
                    <a:pt x="20497" y="662"/>
                  </a:lnTo>
                  <a:lnTo>
                    <a:pt x="20136" y="823"/>
                  </a:lnTo>
                  <a:lnTo>
                    <a:pt x="19775" y="983"/>
                  </a:lnTo>
                  <a:lnTo>
                    <a:pt x="19434" y="1124"/>
                  </a:lnTo>
                  <a:lnTo>
                    <a:pt x="19434" y="1124"/>
                  </a:lnTo>
                  <a:lnTo>
                    <a:pt x="18692" y="1384"/>
                  </a:lnTo>
                  <a:lnTo>
                    <a:pt x="17950" y="1625"/>
                  </a:lnTo>
                  <a:lnTo>
                    <a:pt x="17188" y="1826"/>
                  </a:lnTo>
                  <a:lnTo>
                    <a:pt x="16426" y="2006"/>
                  </a:lnTo>
                  <a:lnTo>
                    <a:pt x="15664" y="2146"/>
                  </a:lnTo>
                  <a:lnTo>
                    <a:pt x="14901" y="2287"/>
                  </a:lnTo>
                  <a:lnTo>
                    <a:pt x="13357" y="2527"/>
                  </a:lnTo>
                  <a:lnTo>
                    <a:pt x="13357" y="2527"/>
                  </a:lnTo>
                  <a:lnTo>
                    <a:pt x="12375" y="2668"/>
                  </a:lnTo>
                  <a:lnTo>
                    <a:pt x="11392" y="2788"/>
                  </a:lnTo>
                  <a:lnTo>
                    <a:pt x="10409" y="2868"/>
                  </a:lnTo>
                  <a:lnTo>
                    <a:pt x="9427" y="2949"/>
                  </a:lnTo>
                  <a:lnTo>
                    <a:pt x="8444" y="3009"/>
                  </a:lnTo>
                  <a:lnTo>
                    <a:pt x="7461" y="3069"/>
                  </a:lnTo>
                  <a:lnTo>
                    <a:pt x="6479" y="3089"/>
                  </a:lnTo>
                  <a:lnTo>
                    <a:pt x="5496" y="3089"/>
                  </a:lnTo>
                  <a:lnTo>
                    <a:pt x="5496" y="3089"/>
                  </a:lnTo>
                  <a:lnTo>
                    <a:pt x="4172" y="3089"/>
                  </a:lnTo>
                  <a:lnTo>
                    <a:pt x="2869" y="3029"/>
                  </a:lnTo>
                  <a:lnTo>
                    <a:pt x="1545" y="2969"/>
                  </a:lnTo>
                  <a:lnTo>
                    <a:pt x="242" y="2848"/>
                  </a:lnTo>
                  <a:lnTo>
                    <a:pt x="242" y="2848"/>
                  </a:lnTo>
                  <a:lnTo>
                    <a:pt x="222" y="2848"/>
                  </a:lnTo>
                  <a:lnTo>
                    <a:pt x="222" y="2848"/>
                  </a:lnTo>
                  <a:lnTo>
                    <a:pt x="141" y="2868"/>
                  </a:lnTo>
                  <a:lnTo>
                    <a:pt x="81" y="2888"/>
                  </a:lnTo>
                  <a:lnTo>
                    <a:pt x="41" y="2929"/>
                  </a:lnTo>
                  <a:lnTo>
                    <a:pt x="1" y="2989"/>
                  </a:lnTo>
                  <a:lnTo>
                    <a:pt x="1" y="2989"/>
                  </a:lnTo>
                  <a:lnTo>
                    <a:pt x="663" y="3169"/>
                  </a:lnTo>
                  <a:lnTo>
                    <a:pt x="1365" y="3330"/>
                  </a:lnTo>
                  <a:lnTo>
                    <a:pt x="2087" y="3470"/>
                  </a:lnTo>
                  <a:lnTo>
                    <a:pt x="2829" y="3610"/>
                  </a:lnTo>
                  <a:lnTo>
                    <a:pt x="3591" y="3731"/>
                  </a:lnTo>
                  <a:lnTo>
                    <a:pt x="4373" y="3831"/>
                  </a:lnTo>
                  <a:lnTo>
                    <a:pt x="5195" y="3931"/>
                  </a:lnTo>
                  <a:lnTo>
                    <a:pt x="6037" y="3991"/>
                  </a:lnTo>
                  <a:lnTo>
                    <a:pt x="6037" y="3991"/>
                  </a:lnTo>
                  <a:lnTo>
                    <a:pt x="7261" y="4052"/>
                  </a:lnTo>
                  <a:lnTo>
                    <a:pt x="8524" y="4072"/>
                  </a:lnTo>
                  <a:lnTo>
                    <a:pt x="8524" y="4072"/>
                  </a:lnTo>
                  <a:lnTo>
                    <a:pt x="9326" y="4072"/>
                  </a:lnTo>
                  <a:lnTo>
                    <a:pt x="10128" y="4052"/>
                  </a:lnTo>
                  <a:lnTo>
                    <a:pt x="10951" y="4011"/>
                  </a:lnTo>
                  <a:lnTo>
                    <a:pt x="11773" y="3971"/>
                  </a:lnTo>
                  <a:lnTo>
                    <a:pt x="13458" y="3831"/>
                  </a:lnTo>
                  <a:lnTo>
                    <a:pt x="15142" y="3671"/>
                  </a:lnTo>
                  <a:lnTo>
                    <a:pt x="16847" y="3450"/>
                  </a:lnTo>
                  <a:lnTo>
                    <a:pt x="18511" y="3209"/>
                  </a:lnTo>
                  <a:lnTo>
                    <a:pt x="20136" y="2929"/>
                  </a:lnTo>
                  <a:lnTo>
                    <a:pt x="21700" y="2628"/>
                  </a:lnTo>
                  <a:lnTo>
                    <a:pt x="23184" y="2327"/>
                  </a:lnTo>
                  <a:lnTo>
                    <a:pt x="24568" y="1986"/>
                  </a:lnTo>
                  <a:lnTo>
                    <a:pt x="25851" y="1665"/>
                  </a:lnTo>
                  <a:lnTo>
                    <a:pt x="26994" y="1324"/>
                  </a:lnTo>
                  <a:lnTo>
                    <a:pt x="27997" y="983"/>
                  </a:lnTo>
                  <a:lnTo>
                    <a:pt x="28438" y="823"/>
                  </a:lnTo>
                  <a:lnTo>
                    <a:pt x="28839" y="642"/>
                  </a:lnTo>
                  <a:lnTo>
                    <a:pt x="29180" y="502"/>
                  </a:lnTo>
                  <a:lnTo>
                    <a:pt x="29481" y="342"/>
                  </a:lnTo>
                  <a:lnTo>
                    <a:pt x="29742" y="181"/>
                  </a:lnTo>
                  <a:lnTo>
                    <a:pt x="29942" y="41"/>
                  </a:lnTo>
                  <a:lnTo>
                    <a:pt x="29942" y="41"/>
                  </a:lnTo>
                  <a:lnTo>
                    <a:pt x="299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26"/>
            <p:cNvSpPr/>
            <p:nvPr/>
          </p:nvSpPr>
          <p:spPr>
            <a:xfrm>
              <a:off x="11881750" y="4182013"/>
              <a:ext cx="283800" cy="133400"/>
            </a:xfrm>
            <a:custGeom>
              <a:avLst/>
              <a:gdLst/>
              <a:ahLst/>
              <a:cxnLst/>
              <a:rect l="l" t="t" r="r" b="b"/>
              <a:pathLst>
                <a:path w="11352" h="5336" fill="none" extrusionOk="0">
                  <a:moveTo>
                    <a:pt x="1364" y="1"/>
                  </a:moveTo>
                  <a:lnTo>
                    <a:pt x="1364" y="1"/>
                  </a:lnTo>
                  <a:lnTo>
                    <a:pt x="1" y="522"/>
                  </a:lnTo>
                  <a:lnTo>
                    <a:pt x="1" y="522"/>
                  </a:lnTo>
                  <a:lnTo>
                    <a:pt x="402" y="643"/>
                  </a:lnTo>
                  <a:lnTo>
                    <a:pt x="763" y="783"/>
                  </a:lnTo>
                  <a:lnTo>
                    <a:pt x="1144" y="944"/>
                  </a:lnTo>
                  <a:lnTo>
                    <a:pt x="1485" y="1144"/>
                  </a:lnTo>
                  <a:lnTo>
                    <a:pt x="1826" y="1345"/>
                  </a:lnTo>
                  <a:lnTo>
                    <a:pt x="2146" y="1565"/>
                  </a:lnTo>
                  <a:lnTo>
                    <a:pt x="2447" y="1826"/>
                  </a:lnTo>
                  <a:lnTo>
                    <a:pt x="2708" y="2107"/>
                  </a:lnTo>
                  <a:lnTo>
                    <a:pt x="2708" y="2107"/>
                  </a:lnTo>
                  <a:lnTo>
                    <a:pt x="2868" y="2267"/>
                  </a:lnTo>
                  <a:lnTo>
                    <a:pt x="2989" y="2448"/>
                  </a:lnTo>
                  <a:lnTo>
                    <a:pt x="3109" y="2648"/>
                  </a:lnTo>
                  <a:lnTo>
                    <a:pt x="3209" y="2829"/>
                  </a:lnTo>
                  <a:lnTo>
                    <a:pt x="3310" y="3029"/>
                  </a:lnTo>
                  <a:lnTo>
                    <a:pt x="3370" y="3230"/>
                  </a:lnTo>
                  <a:lnTo>
                    <a:pt x="3430" y="3450"/>
                  </a:lnTo>
                  <a:lnTo>
                    <a:pt x="3490" y="3651"/>
                  </a:lnTo>
                  <a:lnTo>
                    <a:pt x="3510" y="3872"/>
                  </a:lnTo>
                  <a:lnTo>
                    <a:pt x="3530" y="4072"/>
                  </a:lnTo>
                  <a:lnTo>
                    <a:pt x="3510" y="4293"/>
                  </a:lnTo>
                  <a:lnTo>
                    <a:pt x="3490" y="4513"/>
                  </a:lnTo>
                  <a:lnTo>
                    <a:pt x="3430" y="4714"/>
                  </a:lnTo>
                  <a:lnTo>
                    <a:pt x="3370" y="4934"/>
                  </a:lnTo>
                  <a:lnTo>
                    <a:pt x="3270" y="5135"/>
                  </a:lnTo>
                  <a:lnTo>
                    <a:pt x="3169" y="5336"/>
                  </a:lnTo>
                  <a:lnTo>
                    <a:pt x="3169" y="5336"/>
                  </a:lnTo>
                  <a:lnTo>
                    <a:pt x="3310" y="5315"/>
                  </a:lnTo>
                  <a:lnTo>
                    <a:pt x="3310" y="5315"/>
                  </a:lnTo>
                  <a:lnTo>
                    <a:pt x="5576" y="5175"/>
                  </a:lnTo>
                  <a:lnTo>
                    <a:pt x="7702" y="5035"/>
                  </a:lnTo>
                  <a:lnTo>
                    <a:pt x="9647" y="4934"/>
                  </a:lnTo>
                  <a:lnTo>
                    <a:pt x="11352" y="4874"/>
                  </a:lnTo>
                  <a:lnTo>
                    <a:pt x="11352" y="4874"/>
                  </a:lnTo>
                  <a:lnTo>
                    <a:pt x="11291" y="4714"/>
                  </a:lnTo>
                  <a:lnTo>
                    <a:pt x="11231" y="4553"/>
                  </a:lnTo>
                  <a:lnTo>
                    <a:pt x="11151" y="4393"/>
                  </a:lnTo>
                  <a:lnTo>
                    <a:pt x="11051" y="4233"/>
                  </a:lnTo>
                  <a:lnTo>
                    <a:pt x="10790" y="3912"/>
                  </a:lnTo>
                  <a:lnTo>
                    <a:pt x="10489" y="3571"/>
                  </a:lnTo>
                  <a:lnTo>
                    <a:pt x="10128" y="3250"/>
                  </a:lnTo>
                  <a:lnTo>
                    <a:pt x="9727" y="2929"/>
                  </a:lnTo>
                  <a:lnTo>
                    <a:pt x="9266" y="2608"/>
                  </a:lnTo>
                  <a:lnTo>
                    <a:pt x="8764" y="2287"/>
                  </a:lnTo>
                  <a:lnTo>
                    <a:pt x="8243" y="2006"/>
                  </a:lnTo>
                  <a:lnTo>
                    <a:pt x="7682" y="1706"/>
                  </a:lnTo>
                  <a:lnTo>
                    <a:pt x="7080" y="1445"/>
                  </a:lnTo>
                  <a:lnTo>
                    <a:pt x="6478" y="1184"/>
                  </a:lnTo>
                  <a:lnTo>
                    <a:pt x="5857" y="964"/>
                  </a:lnTo>
                  <a:lnTo>
                    <a:pt x="5215" y="763"/>
                  </a:lnTo>
                  <a:lnTo>
                    <a:pt x="4573" y="563"/>
                  </a:lnTo>
                  <a:lnTo>
                    <a:pt x="3911" y="422"/>
                  </a:lnTo>
                  <a:lnTo>
                    <a:pt x="3911" y="422"/>
                  </a:lnTo>
                  <a:lnTo>
                    <a:pt x="3330" y="302"/>
                  </a:lnTo>
                  <a:lnTo>
                    <a:pt x="2708" y="202"/>
                  </a:lnTo>
                  <a:lnTo>
                    <a:pt x="2046" y="101"/>
                  </a:lnTo>
                  <a:lnTo>
                    <a:pt x="13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26"/>
            <p:cNvSpPr/>
            <p:nvPr/>
          </p:nvSpPr>
          <p:spPr>
            <a:xfrm>
              <a:off x="11771450" y="4171988"/>
              <a:ext cx="79250" cy="11075"/>
            </a:xfrm>
            <a:custGeom>
              <a:avLst/>
              <a:gdLst/>
              <a:ahLst/>
              <a:cxnLst/>
              <a:rect l="l" t="t" r="r" b="b"/>
              <a:pathLst>
                <a:path w="3170" h="443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803" y="121"/>
                  </a:lnTo>
                  <a:lnTo>
                    <a:pt x="1605" y="282"/>
                  </a:lnTo>
                  <a:lnTo>
                    <a:pt x="1605" y="282"/>
                  </a:lnTo>
                  <a:lnTo>
                    <a:pt x="2447" y="442"/>
                  </a:lnTo>
                  <a:lnTo>
                    <a:pt x="2447" y="442"/>
                  </a:lnTo>
                  <a:lnTo>
                    <a:pt x="2949" y="242"/>
                  </a:lnTo>
                  <a:lnTo>
                    <a:pt x="2949" y="242"/>
                  </a:lnTo>
                  <a:lnTo>
                    <a:pt x="3169" y="161"/>
                  </a:lnTo>
                  <a:lnTo>
                    <a:pt x="3169" y="161"/>
                  </a:lnTo>
                  <a:lnTo>
                    <a:pt x="1625" y="6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26"/>
            <p:cNvSpPr/>
            <p:nvPr/>
          </p:nvSpPr>
          <p:spPr>
            <a:xfrm>
              <a:off x="11246025" y="4817763"/>
              <a:ext cx="920525" cy="297325"/>
            </a:xfrm>
            <a:custGeom>
              <a:avLst/>
              <a:gdLst/>
              <a:ahLst/>
              <a:cxnLst/>
              <a:rect l="l" t="t" r="r" b="b"/>
              <a:pathLst>
                <a:path w="36821" h="11893" extrusionOk="0">
                  <a:moveTo>
                    <a:pt x="2467" y="0"/>
                  </a:moveTo>
                  <a:lnTo>
                    <a:pt x="1886" y="381"/>
                  </a:lnTo>
                  <a:lnTo>
                    <a:pt x="1384" y="742"/>
                  </a:lnTo>
                  <a:lnTo>
                    <a:pt x="963" y="1103"/>
                  </a:lnTo>
                  <a:lnTo>
                    <a:pt x="602" y="1444"/>
                  </a:lnTo>
                  <a:lnTo>
                    <a:pt x="321" y="1745"/>
                  </a:lnTo>
                  <a:lnTo>
                    <a:pt x="201" y="1885"/>
                  </a:lnTo>
                  <a:lnTo>
                    <a:pt x="121" y="2026"/>
                  </a:lnTo>
                  <a:lnTo>
                    <a:pt x="61" y="2146"/>
                  </a:lnTo>
                  <a:lnTo>
                    <a:pt x="21" y="2266"/>
                  </a:lnTo>
                  <a:lnTo>
                    <a:pt x="1" y="2367"/>
                  </a:lnTo>
                  <a:lnTo>
                    <a:pt x="21" y="2467"/>
                  </a:lnTo>
                  <a:lnTo>
                    <a:pt x="301" y="3710"/>
                  </a:lnTo>
                  <a:lnTo>
                    <a:pt x="522" y="4633"/>
                  </a:lnTo>
                  <a:lnTo>
                    <a:pt x="783" y="5656"/>
                  </a:lnTo>
                  <a:lnTo>
                    <a:pt x="1063" y="6658"/>
                  </a:lnTo>
                  <a:lnTo>
                    <a:pt x="1204" y="7120"/>
                  </a:lnTo>
                  <a:lnTo>
                    <a:pt x="1344" y="7541"/>
                  </a:lnTo>
                  <a:lnTo>
                    <a:pt x="1485" y="7922"/>
                  </a:lnTo>
                  <a:lnTo>
                    <a:pt x="1625" y="8223"/>
                  </a:lnTo>
                  <a:lnTo>
                    <a:pt x="1745" y="8443"/>
                  </a:lnTo>
                  <a:lnTo>
                    <a:pt x="1805" y="8523"/>
                  </a:lnTo>
                  <a:lnTo>
                    <a:pt x="1866" y="8584"/>
                  </a:lnTo>
                  <a:lnTo>
                    <a:pt x="2046" y="8684"/>
                  </a:lnTo>
                  <a:lnTo>
                    <a:pt x="2347" y="8824"/>
                  </a:lnTo>
                  <a:lnTo>
                    <a:pt x="2768" y="9005"/>
                  </a:lnTo>
                  <a:lnTo>
                    <a:pt x="3310" y="9205"/>
                  </a:lnTo>
                  <a:lnTo>
                    <a:pt x="3951" y="9426"/>
                  </a:lnTo>
                  <a:lnTo>
                    <a:pt x="4693" y="9666"/>
                  </a:lnTo>
                  <a:lnTo>
                    <a:pt x="5536" y="9927"/>
                  </a:lnTo>
                  <a:lnTo>
                    <a:pt x="6478" y="10188"/>
                  </a:lnTo>
                  <a:lnTo>
                    <a:pt x="7481" y="10449"/>
                  </a:lnTo>
                  <a:lnTo>
                    <a:pt x="8584" y="10709"/>
                  </a:lnTo>
                  <a:lnTo>
                    <a:pt x="9747" y="10950"/>
                  </a:lnTo>
                  <a:lnTo>
                    <a:pt x="10970" y="11191"/>
                  </a:lnTo>
                  <a:lnTo>
                    <a:pt x="12274" y="11391"/>
                  </a:lnTo>
                  <a:lnTo>
                    <a:pt x="13618" y="11572"/>
                  </a:lnTo>
                  <a:lnTo>
                    <a:pt x="15021" y="11732"/>
                  </a:lnTo>
                  <a:lnTo>
                    <a:pt x="16445" y="11832"/>
                  </a:lnTo>
                  <a:lnTo>
                    <a:pt x="17308" y="11872"/>
                  </a:lnTo>
                  <a:lnTo>
                    <a:pt x="18150" y="11893"/>
                  </a:lnTo>
                  <a:lnTo>
                    <a:pt x="18992" y="11893"/>
                  </a:lnTo>
                  <a:lnTo>
                    <a:pt x="19834" y="11872"/>
                  </a:lnTo>
                  <a:lnTo>
                    <a:pt x="20677" y="11812"/>
                  </a:lnTo>
                  <a:lnTo>
                    <a:pt x="21499" y="11752"/>
                  </a:lnTo>
                  <a:lnTo>
                    <a:pt x="22321" y="11672"/>
                  </a:lnTo>
                  <a:lnTo>
                    <a:pt x="23143" y="11572"/>
                  </a:lnTo>
                  <a:lnTo>
                    <a:pt x="23946" y="11451"/>
                  </a:lnTo>
                  <a:lnTo>
                    <a:pt x="24728" y="11331"/>
                  </a:lnTo>
                  <a:lnTo>
                    <a:pt x="25510" y="11191"/>
                  </a:lnTo>
                  <a:lnTo>
                    <a:pt x="26272" y="11050"/>
                  </a:lnTo>
                  <a:lnTo>
                    <a:pt x="27736" y="10749"/>
                  </a:lnTo>
                  <a:lnTo>
                    <a:pt x="29120" y="10408"/>
                  </a:lnTo>
                  <a:lnTo>
                    <a:pt x="30403" y="10047"/>
                  </a:lnTo>
                  <a:lnTo>
                    <a:pt x="31586" y="9707"/>
                  </a:lnTo>
                  <a:lnTo>
                    <a:pt x="32649" y="9386"/>
                  </a:lnTo>
                  <a:lnTo>
                    <a:pt x="33572" y="9065"/>
                  </a:lnTo>
                  <a:lnTo>
                    <a:pt x="34334" y="8784"/>
                  </a:lnTo>
                  <a:lnTo>
                    <a:pt x="34956" y="8563"/>
                  </a:lnTo>
                  <a:lnTo>
                    <a:pt x="35637" y="8303"/>
                  </a:lnTo>
                  <a:lnTo>
                    <a:pt x="35738" y="8243"/>
                  </a:lnTo>
                  <a:lnTo>
                    <a:pt x="35818" y="8142"/>
                  </a:lnTo>
                  <a:lnTo>
                    <a:pt x="35898" y="8022"/>
                  </a:lnTo>
                  <a:lnTo>
                    <a:pt x="35978" y="7841"/>
                  </a:lnTo>
                  <a:lnTo>
                    <a:pt x="36059" y="7661"/>
                  </a:lnTo>
                  <a:lnTo>
                    <a:pt x="36139" y="7420"/>
                  </a:lnTo>
                  <a:lnTo>
                    <a:pt x="36259" y="6899"/>
                  </a:lnTo>
                  <a:lnTo>
                    <a:pt x="36420" y="6137"/>
                  </a:lnTo>
                  <a:lnTo>
                    <a:pt x="36560" y="5315"/>
                  </a:lnTo>
                  <a:lnTo>
                    <a:pt x="36680" y="4472"/>
                  </a:lnTo>
                  <a:lnTo>
                    <a:pt x="36760" y="3630"/>
                  </a:lnTo>
                  <a:lnTo>
                    <a:pt x="36801" y="2888"/>
                  </a:lnTo>
                  <a:lnTo>
                    <a:pt x="36821" y="2246"/>
                  </a:lnTo>
                  <a:lnTo>
                    <a:pt x="36801" y="1785"/>
                  </a:lnTo>
                  <a:lnTo>
                    <a:pt x="36760" y="1645"/>
                  </a:lnTo>
                  <a:lnTo>
                    <a:pt x="36740" y="1544"/>
                  </a:lnTo>
                  <a:lnTo>
                    <a:pt x="36660" y="1464"/>
                  </a:lnTo>
                  <a:lnTo>
                    <a:pt x="36540" y="1344"/>
                  </a:lnTo>
                  <a:lnTo>
                    <a:pt x="36179" y="1023"/>
                  </a:lnTo>
                  <a:lnTo>
                    <a:pt x="35678" y="622"/>
                  </a:lnTo>
                  <a:lnTo>
                    <a:pt x="35036" y="161"/>
                  </a:lnTo>
                  <a:lnTo>
                    <a:pt x="34895" y="1183"/>
                  </a:lnTo>
                  <a:lnTo>
                    <a:pt x="34815" y="1665"/>
                  </a:lnTo>
                  <a:lnTo>
                    <a:pt x="34735" y="2086"/>
                  </a:lnTo>
                  <a:lnTo>
                    <a:pt x="34635" y="2467"/>
                  </a:lnTo>
                  <a:lnTo>
                    <a:pt x="34534" y="2748"/>
                  </a:lnTo>
                  <a:lnTo>
                    <a:pt x="34474" y="2868"/>
                  </a:lnTo>
                  <a:lnTo>
                    <a:pt x="34414" y="2968"/>
                  </a:lnTo>
                  <a:lnTo>
                    <a:pt x="34354" y="3028"/>
                  </a:lnTo>
                  <a:lnTo>
                    <a:pt x="34294" y="3069"/>
                  </a:lnTo>
                  <a:lnTo>
                    <a:pt x="33752" y="3269"/>
                  </a:lnTo>
                  <a:lnTo>
                    <a:pt x="32729" y="3650"/>
                  </a:lnTo>
                  <a:lnTo>
                    <a:pt x="32028" y="3891"/>
                  </a:lnTo>
                  <a:lnTo>
                    <a:pt x="31245" y="4151"/>
                  </a:lnTo>
                  <a:lnTo>
                    <a:pt x="30363" y="4432"/>
                  </a:lnTo>
                  <a:lnTo>
                    <a:pt x="29380" y="4713"/>
                  </a:lnTo>
                  <a:lnTo>
                    <a:pt x="28338" y="4994"/>
                  </a:lnTo>
                  <a:lnTo>
                    <a:pt x="27215" y="5275"/>
                  </a:lnTo>
                  <a:lnTo>
                    <a:pt x="26031" y="5535"/>
                  </a:lnTo>
                  <a:lnTo>
                    <a:pt x="24808" y="5776"/>
                  </a:lnTo>
                  <a:lnTo>
                    <a:pt x="23524" y="5976"/>
                  </a:lnTo>
                  <a:lnTo>
                    <a:pt x="22221" y="6157"/>
                  </a:lnTo>
                  <a:lnTo>
                    <a:pt x="21539" y="6217"/>
                  </a:lnTo>
                  <a:lnTo>
                    <a:pt x="20877" y="6277"/>
                  </a:lnTo>
                  <a:lnTo>
                    <a:pt x="20195" y="6337"/>
                  </a:lnTo>
                  <a:lnTo>
                    <a:pt x="19514" y="6357"/>
                  </a:lnTo>
                  <a:lnTo>
                    <a:pt x="18792" y="6378"/>
                  </a:lnTo>
                  <a:lnTo>
                    <a:pt x="18070" y="6378"/>
                  </a:lnTo>
                  <a:lnTo>
                    <a:pt x="17328" y="6357"/>
                  </a:lnTo>
                  <a:lnTo>
                    <a:pt x="16606" y="6337"/>
                  </a:lnTo>
                  <a:lnTo>
                    <a:pt x="15282" y="6217"/>
                  </a:lnTo>
                  <a:lnTo>
                    <a:pt x="13999" y="6097"/>
                  </a:lnTo>
                  <a:lnTo>
                    <a:pt x="12755" y="5916"/>
                  </a:lnTo>
                  <a:lnTo>
                    <a:pt x="11572" y="5736"/>
                  </a:lnTo>
                  <a:lnTo>
                    <a:pt x="10429" y="5515"/>
                  </a:lnTo>
                  <a:lnTo>
                    <a:pt x="9346" y="5295"/>
                  </a:lnTo>
                  <a:lnTo>
                    <a:pt x="8343" y="5054"/>
                  </a:lnTo>
                  <a:lnTo>
                    <a:pt x="7421" y="4813"/>
                  </a:lnTo>
                  <a:lnTo>
                    <a:pt x="6558" y="4573"/>
                  </a:lnTo>
                  <a:lnTo>
                    <a:pt x="5776" y="4332"/>
                  </a:lnTo>
                  <a:lnTo>
                    <a:pt x="5094" y="4111"/>
                  </a:lnTo>
                  <a:lnTo>
                    <a:pt x="4513" y="3911"/>
                  </a:lnTo>
                  <a:lnTo>
                    <a:pt x="4011" y="3730"/>
                  </a:lnTo>
                  <a:lnTo>
                    <a:pt x="3610" y="3550"/>
                  </a:lnTo>
                  <a:lnTo>
                    <a:pt x="3350" y="3429"/>
                  </a:lnTo>
                  <a:lnTo>
                    <a:pt x="3169" y="3329"/>
                  </a:lnTo>
                  <a:lnTo>
                    <a:pt x="3109" y="3269"/>
                  </a:lnTo>
                  <a:lnTo>
                    <a:pt x="3069" y="3169"/>
                  </a:lnTo>
                  <a:lnTo>
                    <a:pt x="3029" y="3048"/>
                  </a:lnTo>
                  <a:lnTo>
                    <a:pt x="2989" y="2908"/>
                  </a:lnTo>
                  <a:lnTo>
                    <a:pt x="2908" y="2547"/>
                  </a:lnTo>
                  <a:lnTo>
                    <a:pt x="2828" y="2126"/>
                  </a:lnTo>
                  <a:lnTo>
                    <a:pt x="2688" y="1103"/>
                  </a:lnTo>
                  <a:lnTo>
                    <a:pt x="2588" y="542"/>
                  </a:lnTo>
                  <a:lnTo>
                    <a:pt x="246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26"/>
            <p:cNvSpPr/>
            <p:nvPr/>
          </p:nvSpPr>
          <p:spPr>
            <a:xfrm>
              <a:off x="11246025" y="4817763"/>
              <a:ext cx="920525" cy="297325"/>
            </a:xfrm>
            <a:custGeom>
              <a:avLst/>
              <a:gdLst/>
              <a:ahLst/>
              <a:cxnLst/>
              <a:rect l="l" t="t" r="r" b="b"/>
              <a:pathLst>
                <a:path w="36821" h="11893" fill="none" extrusionOk="0">
                  <a:moveTo>
                    <a:pt x="36259" y="6899"/>
                  </a:moveTo>
                  <a:lnTo>
                    <a:pt x="36259" y="6899"/>
                  </a:lnTo>
                  <a:lnTo>
                    <a:pt x="36139" y="7420"/>
                  </a:lnTo>
                  <a:lnTo>
                    <a:pt x="36059" y="7661"/>
                  </a:lnTo>
                  <a:lnTo>
                    <a:pt x="35978" y="7841"/>
                  </a:lnTo>
                  <a:lnTo>
                    <a:pt x="35898" y="8022"/>
                  </a:lnTo>
                  <a:lnTo>
                    <a:pt x="35818" y="8142"/>
                  </a:lnTo>
                  <a:lnTo>
                    <a:pt x="35738" y="8243"/>
                  </a:lnTo>
                  <a:lnTo>
                    <a:pt x="35637" y="8303"/>
                  </a:lnTo>
                  <a:lnTo>
                    <a:pt x="35637" y="8303"/>
                  </a:lnTo>
                  <a:lnTo>
                    <a:pt x="34956" y="8563"/>
                  </a:lnTo>
                  <a:lnTo>
                    <a:pt x="34334" y="8784"/>
                  </a:lnTo>
                  <a:lnTo>
                    <a:pt x="33572" y="9065"/>
                  </a:lnTo>
                  <a:lnTo>
                    <a:pt x="32649" y="9386"/>
                  </a:lnTo>
                  <a:lnTo>
                    <a:pt x="31586" y="9707"/>
                  </a:lnTo>
                  <a:lnTo>
                    <a:pt x="30403" y="10047"/>
                  </a:lnTo>
                  <a:lnTo>
                    <a:pt x="29120" y="10408"/>
                  </a:lnTo>
                  <a:lnTo>
                    <a:pt x="27736" y="10749"/>
                  </a:lnTo>
                  <a:lnTo>
                    <a:pt x="26272" y="11050"/>
                  </a:lnTo>
                  <a:lnTo>
                    <a:pt x="25510" y="11191"/>
                  </a:lnTo>
                  <a:lnTo>
                    <a:pt x="24728" y="11331"/>
                  </a:lnTo>
                  <a:lnTo>
                    <a:pt x="23946" y="11451"/>
                  </a:lnTo>
                  <a:lnTo>
                    <a:pt x="23143" y="11572"/>
                  </a:lnTo>
                  <a:lnTo>
                    <a:pt x="22321" y="11672"/>
                  </a:lnTo>
                  <a:lnTo>
                    <a:pt x="21499" y="11752"/>
                  </a:lnTo>
                  <a:lnTo>
                    <a:pt x="20677" y="11812"/>
                  </a:lnTo>
                  <a:lnTo>
                    <a:pt x="19834" y="11872"/>
                  </a:lnTo>
                  <a:lnTo>
                    <a:pt x="18992" y="11893"/>
                  </a:lnTo>
                  <a:lnTo>
                    <a:pt x="18150" y="11893"/>
                  </a:lnTo>
                  <a:lnTo>
                    <a:pt x="17308" y="11872"/>
                  </a:lnTo>
                  <a:lnTo>
                    <a:pt x="16445" y="11832"/>
                  </a:lnTo>
                  <a:lnTo>
                    <a:pt x="16445" y="11832"/>
                  </a:lnTo>
                  <a:lnTo>
                    <a:pt x="15021" y="11732"/>
                  </a:lnTo>
                  <a:lnTo>
                    <a:pt x="13618" y="11572"/>
                  </a:lnTo>
                  <a:lnTo>
                    <a:pt x="12274" y="11391"/>
                  </a:lnTo>
                  <a:lnTo>
                    <a:pt x="10970" y="11191"/>
                  </a:lnTo>
                  <a:lnTo>
                    <a:pt x="9747" y="10950"/>
                  </a:lnTo>
                  <a:lnTo>
                    <a:pt x="8584" y="10709"/>
                  </a:lnTo>
                  <a:lnTo>
                    <a:pt x="7481" y="10449"/>
                  </a:lnTo>
                  <a:lnTo>
                    <a:pt x="6478" y="10188"/>
                  </a:lnTo>
                  <a:lnTo>
                    <a:pt x="5536" y="9927"/>
                  </a:lnTo>
                  <a:lnTo>
                    <a:pt x="4693" y="9666"/>
                  </a:lnTo>
                  <a:lnTo>
                    <a:pt x="3951" y="9426"/>
                  </a:lnTo>
                  <a:lnTo>
                    <a:pt x="3310" y="9205"/>
                  </a:lnTo>
                  <a:lnTo>
                    <a:pt x="2768" y="9005"/>
                  </a:lnTo>
                  <a:lnTo>
                    <a:pt x="2347" y="8824"/>
                  </a:lnTo>
                  <a:lnTo>
                    <a:pt x="2046" y="8684"/>
                  </a:lnTo>
                  <a:lnTo>
                    <a:pt x="1866" y="8584"/>
                  </a:lnTo>
                  <a:lnTo>
                    <a:pt x="1866" y="8584"/>
                  </a:lnTo>
                  <a:lnTo>
                    <a:pt x="1805" y="8523"/>
                  </a:lnTo>
                  <a:lnTo>
                    <a:pt x="1745" y="8443"/>
                  </a:lnTo>
                  <a:lnTo>
                    <a:pt x="1625" y="8223"/>
                  </a:lnTo>
                  <a:lnTo>
                    <a:pt x="1485" y="7922"/>
                  </a:lnTo>
                  <a:lnTo>
                    <a:pt x="1344" y="7541"/>
                  </a:lnTo>
                  <a:lnTo>
                    <a:pt x="1204" y="7120"/>
                  </a:lnTo>
                  <a:lnTo>
                    <a:pt x="1063" y="6658"/>
                  </a:lnTo>
                  <a:lnTo>
                    <a:pt x="783" y="5656"/>
                  </a:lnTo>
                  <a:lnTo>
                    <a:pt x="522" y="4633"/>
                  </a:lnTo>
                  <a:lnTo>
                    <a:pt x="301" y="3710"/>
                  </a:lnTo>
                  <a:lnTo>
                    <a:pt x="21" y="2467"/>
                  </a:lnTo>
                  <a:lnTo>
                    <a:pt x="21" y="2467"/>
                  </a:lnTo>
                  <a:lnTo>
                    <a:pt x="1" y="2367"/>
                  </a:lnTo>
                  <a:lnTo>
                    <a:pt x="21" y="2266"/>
                  </a:lnTo>
                  <a:lnTo>
                    <a:pt x="61" y="2146"/>
                  </a:lnTo>
                  <a:lnTo>
                    <a:pt x="121" y="2026"/>
                  </a:lnTo>
                  <a:lnTo>
                    <a:pt x="201" y="1885"/>
                  </a:lnTo>
                  <a:lnTo>
                    <a:pt x="321" y="1745"/>
                  </a:lnTo>
                  <a:lnTo>
                    <a:pt x="602" y="1444"/>
                  </a:lnTo>
                  <a:lnTo>
                    <a:pt x="963" y="1103"/>
                  </a:lnTo>
                  <a:lnTo>
                    <a:pt x="1384" y="742"/>
                  </a:lnTo>
                  <a:lnTo>
                    <a:pt x="1886" y="381"/>
                  </a:lnTo>
                  <a:lnTo>
                    <a:pt x="2467" y="0"/>
                  </a:lnTo>
                  <a:lnTo>
                    <a:pt x="2467" y="0"/>
                  </a:lnTo>
                  <a:lnTo>
                    <a:pt x="2588" y="542"/>
                  </a:lnTo>
                  <a:lnTo>
                    <a:pt x="2688" y="1103"/>
                  </a:lnTo>
                  <a:lnTo>
                    <a:pt x="2828" y="2126"/>
                  </a:lnTo>
                  <a:lnTo>
                    <a:pt x="2908" y="2547"/>
                  </a:lnTo>
                  <a:lnTo>
                    <a:pt x="2989" y="2908"/>
                  </a:lnTo>
                  <a:lnTo>
                    <a:pt x="3029" y="3048"/>
                  </a:lnTo>
                  <a:lnTo>
                    <a:pt x="3069" y="3169"/>
                  </a:lnTo>
                  <a:lnTo>
                    <a:pt x="3109" y="3269"/>
                  </a:lnTo>
                  <a:lnTo>
                    <a:pt x="3169" y="3329"/>
                  </a:lnTo>
                  <a:lnTo>
                    <a:pt x="3169" y="3329"/>
                  </a:lnTo>
                  <a:lnTo>
                    <a:pt x="3350" y="3429"/>
                  </a:lnTo>
                  <a:lnTo>
                    <a:pt x="3610" y="3550"/>
                  </a:lnTo>
                  <a:lnTo>
                    <a:pt x="4011" y="3730"/>
                  </a:lnTo>
                  <a:lnTo>
                    <a:pt x="4513" y="3911"/>
                  </a:lnTo>
                  <a:lnTo>
                    <a:pt x="5094" y="4111"/>
                  </a:lnTo>
                  <a:lnTo>
                    <a:pt x="5776" y="4332"/>
                  </a:lnTo>
                  <a:lnTo>
                    <a:pt x="6558" y="4573"/>
                  </a:lnTo>
                  <a:lnTo>
                    <a:pt x="7421" y="4813"/>
                  </a:lnTo>
                  <a:lnTo>
                    <a:pt x="8343" y="5054"/>
                  </a:lnTo>
                  <a:lnTo>
                    <a:pt x="9346" y="5295"/>
                  </a:lnTo>
                  <a:lnTo>
                    <a:pt x="10429" y="5515"/>
                  </a:lnTo>
                  <a:lnTo>
                    <a:pt x="11572" y="5736"/>
                  </a:lnTo>
                  <a:lnTo>
                    <a:pt x="12755" y="5916"/>
                  </a:lnTo>
                  <a:lnTo>
                    <a:pt x="13999" y="6097"/>
                  </a:lnTo>
                  <a:lnTo>
                    <a:pt x="15282" y="6217"/>
                  </a:lnTo>
                  <a:lnTo>
                    <a:pt x="16606" y="6337"/>
                  </a:lnTo>
                  <a:lnTo>
                    <a:pt x="16606" y="6337"/>
                  </a:lnTo>
                  <a:lnTo>
                    <a:pt x="17328" y="6357"/>
                  </a:lnTo>
                  <a:lnTo>
                    <a:pt x="18070" y="6378"/>
                  </a:lnTo>
                  <a:lnTo>
                    <a:pt x="18792" y="6378"/>
                  </a:lnTo>
                  <a:lnTo>
                    <a:pt x="19514" y="6357"/>
                  </a:lnTo>
                  <a:lnTo>
                    <a:pt x="19514" y="6357"/>
                  </a:lnTo>
                  <a:lnTo>
                    <a:pt x="20195" y="6337"/>
                  </a:lnTo>
                  <a:lnTo>
                    <a:pt x="20877" y="6277"/>
                  </a:lnTo>
                  <a:lnTo>
                    <a:pt x="21539" y="6217"/>
                  </a:lnTo>
                  <a:lnTo>
                    <a:pt x="22221" y="6157"/>
                  </a:lnTo>
                  <a:lnTo>
                    <a:pt x="23524" y="5976"/>
                  </a:lnTo>
                  <a:lnTo>
                    <a:pt x="24808" y="5776"/>
                  </a:lnTo>
                  <a:lnTo>
                    <a:pt x="26031" y="5535"/>
                  </a:lnTo>
                  <a:lnTo>
                    <a:pt x="27215" y="5275"/>
                  </a:lnTo>
                  <a:lnTo>
                    <a:pt x="28338" y="4994"/>
                  </a:lnTo>
                  <a:lnTo>
                    <a:pt x="29380" y="4713"/>
                  </a:lnTo>
                  <a:lnTo>
                    <a:pt x="30363" y="4432"/>
                  </a:lnTo>
                  <a:lnTo>
                    <a:pt x="31245" y="4151"/>
                  </a:lnTo>
                  <a:lnTo>
                    <a:pt x="32028" y="3891"/>
                  </a:lnTo>
                  <a:lnTo>
                    <a:pt x="32729" y="3650"/>
                  </a:lnTo>
                  <a:lnTo>
                    <a:pt x="33752" y="3269"/>
                  </a:lnTo>
                  <a:lnTo>
                    <a:pt x="34294" y="3069"/>
                  </a:lnTo>
                  <a:lnTo>
                    <a:pt x="34294" y="3069"/>
                  </a:lnTo>
                  <a:lnTo>
                    <a:pt x="34354" y="3028"/>
                  </a:lnTo>
                  <a:lnTo>
                    <a:pt x="34414" y="2968"/>
                  </a:lnTo>
                  <a:lnTo>
                    <a:pt x="34474" y="2868"/>
                  </a:lnTo>
                  <a:lnTo>
                    <a:pt x="34534" y="2748"/>
                  </a:lnTo>
                  <a:lnTo>
                    <a:pt x="34635" y="2467"/>
                  </a:lnTo>
                  <a:lnTo>
                    <a:pt x="34735" y="2086"/>
                  </a:lnTo>
                  <a:lnTo>
                    <a:pt x="34815" y="1665"/>
                  </a:lnTo>
                  <a:lnTo>
                    <a:pt x="34895" y="1183"/>
                  </a:lnTo>
                  <a:lnTo>
                    <a:pt x="35036" y="161"/>
                  </a:lnTo>
                  <a:lnTo>
                    <a:pt x="35036" y="161"/>
                  </a:lnTo>
                  <a:lnTo>
                    <a:pt x="35678" y="622"/>
                  </a:lnTo>
                  <a:lnTo>
                    <a:pt x="36179" y="1023"/>
                  </a:lnTo>
                  <a:lnTo>
                    <a:pt x="36540" y="1344"/>
                  </a:lnTo>
                  <a:lnTo>
                    <a:pt x="36660" y="1464"/>
                  </a:lnTo>
                  <a:lnTo>
                    <a:pt x="36740" y="1544"/>
                  </a:lnTo>
                  <a:lnTo>
                    <a:pt x="36740" y="1544"/>
                  </a:lnTo>
                  <a:lnTo>
                    <a:pt x="36760" y="1645"/>
                  </a:lnTo>
                  <a:lnTo>
                    <a:pt x="36801" y="1785"/>
                  </a:lnTo>
                  <a:lnTo>
                    <a:pt x="36821" y="2246"/>
                  </a:lnTo>
                  <a:lnTo>
                    <a:pt x="36801" y="2888"/>
                  </a:lnTo>
                  <a:lnTo>
                    <a:pt x="36760" y="3630"/>
                  </a:lnTo>
                  <a:lnTo>
                    <a:pt x="36680" y="4472"/>
                  </a:lnTo>
                  <a:lnTo>
                    <a:pt x="36560" y="5315"/>
                  </a:lnTo>
                  <a:lnTo>
                    <a:pt x="36420" y="6137"/>
                  </a:lnTo>
                  <a:lnTo>
                    <a:pt x="36259" y="689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26"/>
            <p:cNvSpPr/>
            <p:nvPr/>
          </p:nvSpPr>
          <p:spPr>
            <a:xfrm>
              <a:off x="11246025" y="4817763"/>
              <a:ext cx="906500" cy="297325"/>
            </a:xfrm>
            <a:custGeom>
              <a:avLst/>
              <a:gdLst/>
              <a:ahLst/>
              <a:cxnLst/>
              <a:rect l="l" t="t" r="r" b="b"/>
              <a:pathLst>
                <a:path w="36260" h="11893" extrusionOk="0">
                  <a:moveTo>
                    <a:pt x="2467" y="0"/>
                  </a:moveTo>
                  <a:lnTo>
                    <a:pt x="1926" y="361"/>
                  </a:lnTo>
                  <a:lnTo>
                    <a:pt x="1445" y="722"/>
                  </a:lnTo>
                  <a:lnTo>
                    <a:pt x="1023" y="1043"/>
                  </a:lnTo>
                  <a:lnTo>
                    <a:pt x="662" y="1364"/>
                  </a:lnTo>
                  <a:lnTo>
                    <a:pt x="382" y="1665"/>
                  </a:lnTo>
                  <a:lnTo>
                    <a:pt x="181" y="1925"/>
                  </a:lnTo>
                  <a:lnTo>
                    <a:pt x="101" y="2066"/>
                  </a:lnTo>
                  <a:lnTo>
                    <a:pt x="41" y="2186"/>
                  </a:lnTo>
                  <a:lnTo>
                    <a:pt x="21" y="2286"/>
                  </a:lnTo>
                  <a:lnTo>
                    <a:pt x="1" y="2387"/>
                  </a:lnTo>
                  <a:lnTo>
                    <a:pt x="21" y="2467"/>
                  </a:lnTo>
                  <a:lnTo>
                    <a:pt x="301" y="3710"/>
                  </a:lnTo>
                  <a:lnTo>
                    <a:pt x="522" y="4633"/>
                  </a:lnTo>
                  <a:lnTo>
                    <a:pt x="783" y="5656"/>
                  </a:lnTo>
                  <a:lnTo>
                    <a:pt x="1063" y="6658"/>
                  </a:lnTo>
                  <a:lnTo>
                    <a:pt x="1204" y="7120"/>
                  </a:lnTo>
                  <a:lnTo>
                    <a:pt x="1344" y="7541"/>
                  </a:lnTo>
                  <a:lnTo>
                    <a:pt x="1485" y="7922"/>
                  </a:lnTo>
                  <a:lnTo>
                    <a:pt x="1625" y="8223"/>
                  </a:lnTo>
                  <a:lnTo>
                    <a:pt x="1745" y="8443"/>
                  </a:lnTo>
                  <a:lnTo>
                    <a:pt x="1805" y="8523"/>
                  </a:lnTo>
                  <a:lnTo>
                    <a:pt x="1866" y="8584"/>
                  </a:lnTo>
                  <a:lnTo>
                    <a:pt x="2046" y="8684"/>
                  </a:lnTo>
                  <a:lnTo>
                    <a:pt x="2347" y="8824"/>
                  </a:lnTo>
                  <a:lnTo>
                    <a:pt x="2768" y="9005"/>
                  </a:lnTo>
                  <a:lnTo>
                    <a:pt x="3310" y="9205"/>
                  </a:lnTo>
                  <a:lnTo>
                    <a:pt x="3951" y="9426"/>
                  </a:lnTo>
                  <a:lnTo>
                    <a:pt x="4693" y="9666"/>
                  </a:lnTo>
                  <a:lnTo>
                    <a:pt x="5536" y="9927"/>
                  </a:lnTo>
                  <a:lnTo>
                    <a:pt x="6478" y="10188"/>
                  </a:lnTo>
                  <a:lnTo>
                    <a:pt x="7481" y="10449"/>
                  </a:lnTo>
                  <a:lnTo>
                    <a:pt x="8584" y="10709"/>
                  </a:lnTo>
                  <a:lnTo>
                    <a:pt x="9747" y="10950"/>
                  </a:lnTo>
                  <a:lnTo>
                    <a:pt x="10970" y="11191"/>
                  </a:lnTo>
                  <a:lnTo>
                    <a:pt x="12274" y="11391"/>
                  </a:lnTo>
                  <a:lnTo>
                    <a:pt x="13618" y="11572"/>
                  </a:lnTo>
                  <a:lnTo>
                    <a:pt x="15021" y="11732"/>
                  </a:lnTo>
                  <a:lnTo>
                    <a:pt x="16445" y="11832"/>
                  </a:lnTo>
                  <a:lnTo>
                    <a:pt x="17408" y="11872"/>
                  </a:lnTo>
                  <a:lnTo>
                    <a:pt x="18350" y="11893"/>
                  </a:lnTo>
                  <a:lnTo>
                    <a:pt x="19133" y="11893"/>
                  </a:lnTo>
                  <a:lnTo>
                    <a:pt x="19915" y="11852"/>
                  </a:lnTo>
                  <a:lnTo>
                    <a:pt x="20697" y="11812"/>
                  </a:lnTo>
                  <a:lnTo>
                    <a:pt x="21479" y="11752"/>
                  </a:lnTo>
                  <a:lnTo>
                    <a:pt x="22241" y="11672"/>
                  </a:lnTo>
                  <a:lnTo>
                    <a:pt x="23003" y="11592"/>
                  </a:lnTo>
                  <a:lnTo>
                    <a:pt x="23745" y="11491"/>
                  </a:lnTo>
                  <a:lnTo>
                    <a:pt x="24487" y="11371"/>
                  </a:lnTo>
                  <a:lnTo>
                    <a:pt x="25931" y="11130"/>
                  </a:lnTo>
                  <a:lnTo>
                    <a:pt x="27315" y="10830"/>
                  </a:lnTo>
                  <a:lnTo>
                    <a:pt x="28618" y="10529"/>
                  </a:lnTo>
                  <a:lnTo>
                    <a:pt x="29862" y="10208"/>
                  </a:lnTo>
                  <a:lnTo>
                    <a:pt x="31005" y="9887"/>
                  </a:lnTo>
                  <a:lnTo>
                    <a:pt x="32048" y="9566"/>
                  </a:lnTo>
                  <a:lnTo>
                    <a:pt x="32990" y="9265"/>
                  </a:lnTo>
                  <a:lnTo>
                    <a:pt x="33792" y="8985"/>
                  </a:lnTo>
                  <a:lnTo>
                    <a:pt x="35016" y="8543"/>
                  </a:lnTo>
                  <a:lnTo>
                    <a:pt x="35637" y="8303"/>
                  </a:lnTo>
                  <a:lnTo>
                    <a:pt x="35738" y="8243"/>
                  </a:lnTo>
                  <a:lnTo>
                    <a:pt x="35818" y="8142"/>
                  </a:lnTo>
                  <a:lnTo>
                    <a:pt x="35898" y="8022"/>
                  </a:lnTo>
                  <a:lnTo>
                    <a:pt x="35978" y="7841"/>
                  </a:lnTo>
                  <a:lnTo>
                    <a:pt x="36059" y="7661"/>
                  </a:lnTo>
                  <a:lnTo>
                    <a:pt x="36139" y="7420"/>
                  </a:lnTo>
                  <a:lnTo>
                    <a:pt x="36259" y="6899"/>
                  </a:lnTo>
                  <a:lnTo>
                    <a:pt x="35016" y="7340"/>
                  </a:lnTo>
                  <a:lnTo>
                    <a:pt x="33752" y="7741"/>
                  </a:lnTo>
                  <a:lnTo>
                    <a:pt x="32469" y="8142"/>
                  </a:lnTo>
                  <a:lnTo>
                    <a:pt x="31205" y="8503"/>
                  </a:lnTo>
                  <a:lnTo>
                    <a:pt x="29922" y="8844"/>
                  </a:lnTo>
                  <a:lnTo>
                    <a:pt x="28618" y="9145"/>
                  </a:lnTo>
                  <a:lnTo>
                    <a:pt x="27335" y="9406"/>
                  </a:lnTo>
                  <a:lnTo>
                    <a:pt x="26031" y="9646"/>
                  </a:lnTo>
                  <a:lnTo>
                    <a:pt x="24728" y="9847"/>
                  </a:lnTo>
                  <a:lnTo>
                    <a:pt x="23404" y="10007"/>
                  </a:lnTo>
                  <a:lnTo>
                    <a:pt x="22742" y="10088"/>
                  </a:lnTo>
                  <a:lnTo>
                    <a:pt x="22081" y="10128"/>
                  </a:lnTo>
                  <a:lnTo>
                    <a:pt x="21419" y="10168"/>
                  </a:lnTo>
                  <a:lnTo>
                    <a:pt x="20737" y="10188"/>
                  </a:lnTo>
                  <a:lnTo>
                    <a:pt x="20035" y="10168"/>
                  </a:lnTo>
                  <a:lnTo>
                    <a:pt x="19333" y="10128"/>
                  </a:lnTo>
                  <a:lnTo>
                    <a:pt x="18631" y="10027"/>
                  </a:lnTo>
                  <a:lnTo>
                    <a:pt x="17929" y="9907"/>
                  </a:lnTo>
                  <a:lnTo>
                    <a:pt x="17649" y="9847"/>
                  </a:lnTo>
                  <a:lnTo>
                    <a:pt x="17348" y="9747"/>
                  </a:lnTo>
                  <a:lnTo>
                    <a:pt x="17047" y="9606"/>
                  </a:lnTo>
                  <a:lnTo>
                    <a:pt x="16786" y="9466"/>
                  </a:lnTo>
                  <a:lnTo>
                    <a:pt x="16525" y="9305"/>
                  </a:lnTo>
                  <a:lnTo>
                    <a:pt x="16305" y="9105"/>
                  </a:lnTo>
                  <a:lnTo>
                    <a:pt x="16225" y="9005"/>
                  </a:lnTo>
                  <a:lnTo>
                    <a:pt x="16144" y="8904"/>
                  </a:lnTo>
                  <a:lnTo>
                    <a:pt x="16084" y="8784"/>
                  </a:lnTo>
                  <a:lnTo>
                    <a:pt x="16044" y="8684"/>
                  </a:lnTo>
                  <a:lnTo>
                    <a:pt x="16024" y="8563"/>
                  </a:lnTo>
                  <a:lnTo>
                    <a:pt x="16004" y="8443"/>
                  </a:lnTo>
                  <a:lnTo>
                    <a:pt x="16024" y="8323"/>
                  </a:lnTo>
                  <a:lnTo>
                    <a:pt x="16064" y="8202"/>
                  </a:lnTo>
                  <a:lnTo>
                    <a:pt x="16124" y="8062"/>
                  </a:lnTo>
                  <a:lnTo>
                    <a:pt x="16205" y="7942"/>
                  </a:lnTo>
                  <a:lnTo>
                    <a:pt x="16325" y="7801"/>
                  </a:lnTo>
                  <a:lnTo>
                    <a:pt x="16465" y="7681"/>
                  </a:lnTo>
                  <a:lnTo>
                    <a:pt x="16646" y="7541"/>
                  </a:lnTo>
                  <a:lnTo>
                    <a:pt x="16846" y="7400"/>
                  </a:lnTo>
                  <a:lnTo>
                    <a:pt x="17067" y="7260"/>
                  </a:lnTo>
                  <a:lnTo>
                    <a:pt x="17348" y="7140"/>
                  </a:lnTo>
                  <a:lnTo>
                    <a:pt x="17649" y="6999"/>
                  </a:lnTo>
                  <a:lnTo>
                    <a:pt x="17989" y="6859"/>
                  </a:lnTo>
                  <a:lnTo>
                    <a:pt x="18350" y="6718"/>
                  </a:lnTo>
                  <a:lnTo>
                    <a:pt x="18772" y="6578"/>
                  </a:lnTo>
                  <a:lnTo>
                    <a:pt x="19514" y="6357"/>
                  </a:lnTo>
                  <a:lnTo>
                    <a:pt x="18912" y="6378"/>
                  </a:lnTo>
                  <a:lnTo>
                    <a:pt x="17448" y="6378"/>
                  </a:lnTo>
                  <a:lnTo>
                    <a:pt x="16606" y="6337"/>
                  </a:lnTo>
                  <a:lnTo>
                    <a:pt x="15282" y="6217"/>
                  </a:lnTo>
                  <a:lnTo>
                    <a:pt x="13999" y="6097"/>
                  </a:lnTo>
                  <a:lnTo>
                    <a:pt x="12755" y="5916"/>
                  </a:lnTo>
                  <a:lnTo>
                    <a:pt x="11572" y="5736"/>
                  </a:lnTo>
                  <a:lnTo>
                    <a:pt x="10429" y="5515"/>
                  </a:lnTo>
                  <a:lnTo>
                    <a:pt x="9346" y="5295"/>
                  </a:lnTo>
                  <a:lnTo>
                    <a:pt x="8343" y="5054"/>
                  </a:lnTo>
                  <a:lnTo>
                    <a:pt x="7421" y="4813"/>
                  </a:lnTo>
                  <a:lnTo>
                    <a:pt x="6558" y="4573"/>
                  </a:lnTo>
                  <a:lnTo>
                    <a:pt x="5776" y="4332"/>
                  </a:lnTo>
                  <a:lnTo>
                    <a:pt x="5094" y="4111"/>
                  </a:lnTo>
                  <a:lnTo>
                    <a:pt x="4513" y="3911"/>
                  </a:lnTo>
                  <a:lnTo>
                    <a:pt x="4011" y="3730"/>
                  </a:lnTo>
                  <a:lnTo>
                    <a:pt x="3610" y="3550"/>
                  </a:lnTo>
                  <a:lnTo>
                    <a:pt x="3350" y="3429"/>
                  </a:lnTo>
                  <a:lnTo>
                    <a:pt x="3169" y="3329"/>
                  </a:lnTo>
                  <a:lnTo>
                    <a:pt x="3109" y="3269"/>
                  </a:lnTo>
                  <a:lnTo>
                    <a:pt x="3069" y="3169"/>
                  </a:lnTo>
                  <a:lnTo>
                    <a:pt x="3029" y="3048"/>
                  </a:lnTo>
                  <a:lnTo>
                    <a:pt x="2989" y="2908"/>
                  </a:lnTo>
                  <a:lnTo>
                    <a:pt x="2908" y="2547"/>
                  </a:lnTo>
                  <a:lnTo>
                    <a:pt x="2828" y="2126"/>
                  </a:lnTo>
                  <a:lnTo>
                    <a:pt x="2688" y="1103"/>
                  </a:lnTo>
                  <a:lnTo>
                    <a:pt x="2588" y="562"/>
                  </a:lnTo>
                  <a:lnTo>
                    <a:pt x="2467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26"/>
            <p:cNvSpPr/>
            <p:nvPr/>
          </p:nvSpPr>
          <p:spPr>
            <a:xfrm>
              <a:off x="11246025" y="4817763"/>
              <a:ext cx="906500" cy="297325"/>
            </a:xfrm>
            <a:custGeom>
              <a:avLst/>
              <a:gdLst/>
              <a:ahLst/>
              <a:cxnLst/>
              <a:rect l="l" t="t" r="r" b="b"/>
              <a:pathLst>
                <a:path w="36260" h="11893" fill="none" extrusionOk="0">
                  <a:moveTo>
                    <a:pt x="2467" y="0"/>
                  </a:moveTo>
                  <a:lnTo>
                    <a:pt x="2467" y="0"/>
                  </a:lnTo>
                  <a:lnTo>
                    <a:pt x="1926" y="361"/>
                  </a:lnTo>
                  <a:lnTo>
                    <a:pt x="1445" y="722"/>
                  </a:lnTo>
                  <a:lnTo>
                    <a:pt x="1023" y="1043"/>
                  </a:lnTo>
                  <a:lnTo>
                    <a:pt x="662" y="1364"/>
                  </a:lnTo>
                  <a:lnTo>
                    <a:pt x="382" y="1665"/>
                  </a:lnTo>
                  <a:lnTo>
                    <a:pt x="181" y="1925"/>
                  </a:lnTo>
                  <a:lnTo>
                    <a:pt x="101" y="2066"/>
                  </a:lnTo>
                  <a:lnTo>
                    <a:pt x="41" y="2186"/>
                  </a:lnTo>
                  <a:lnTo>
                    <a:pt x="21" y="2286"/>
                  </a:lnTo>
                  <a:lnTo>
                    <a:pt x="1" y="2387"/>
                  </a:lnTo>
                  <a:lnTo>
                    <a:pt x="1" y="2387"/>
                  </a:lnTo>
                  <a:lnTo>
                    <a:pt x="21" y="2467"/>
                  </a:lnTo>
                  <a:lnTo>
                    <a:pt x="21" y="2467"/>
                  </a:lnTo>
                  <a:lnTo>
                    <a:pt x="301" y="3710"/>
                  </a:lnTo>
                  <a:lnTo>
                    <a:pt x="522" y="4633"/>
                  </a:lnTo>
                  <a:lnTo>
                    <a:pt x="783" y="5656"/>
                  </a:lnTo>
                  <a:lnTo>
                    <a:pt x="1063" y="6658"/>
                  </a:lnTo>
                  <a:lnTo>
                    <a:pt x="1204" y="7120"/>
                  </a:lnTo>
                  <a:lnTo>
                    <a:pt x="1344" y="7541"/>
                  </a:lnTo>
                  <a:lnTo>
                    <a:pt x="1485" y="7922"/>
                  </a:lnTo>
                  <a:lnTo>
                    <a:pt x="1625" y="8223"/>
                  </a:lnTo>
                  <a:lnTo>
                    <a:pt x="1745" y="8443"/>
                  </a:lnTo>
                  <a:lnTo>
                    <a:pt x="1805" y="8523"/>
                  </a:lnTo>
                  <a:lnTo>
                    <a:pt x="1866" y="8584"/>
                  </a:lnTo>
                  <a:lnTo>
                    <a:pt x="1866" y="8584"/>
                  </a:lnTo>
                  <a:lnTo>
                    <a:pt x="2046" y="8684"/>
                  </a:lnTo>
                  <a:lnTo>
                    <a:pt x="2347" y="8824"/>
                  </a:lnTo>
                  <a:lnTo>
                    <a:pt x="2768" y="9005"/>
                  </a:lnTo>
                  <a:lnTo>
                    <a:pt x="3310" y="9205"/>
                  </a:lnTo>
                  <a:lnTo>
                    <a:pt x="3951" y="9426"/>
                  </a:lnTo>
                  <a:lnTo>
                    <a:pt x="4693" y="9666"/>
                  </a:lnTo>
                  <a:lnTo>
                    <a:pt x="5536" y="9927"/>
                  </a:lnTo>
                  <a:lnTo>
                    <a:pt x="6478" y="10188"/>
                  </a:lnTo>
                  <a:lnTo>
                    <a:pt x="7481" y="10449"/>
                  </a:lnTo>
                  <a:lnTo>
                    <a:pt x="8584" y="10709"/>
                  </a:lnTo>
                  <a:lnTo>
                    <a:pt x="9747" y="10950"/>
                  </a:lnTo>
                  <a:lnTo>
                    <a:pt x="10970" y="11191"/>
                  </a:lnTo>
                  <a:lnTo>
                    <a:pt x="12274" y="11391"/>
                  </a:lnTo>
                  <a:lnTo>
                    <a:pt x="13618" y="11572"/>
                  </a:lnTo>
                  <a:lnTo>
                    <a:pt x="15021" y="11732"/>
                  </a:lnTo>
                  <a:lnTo>
                    <a:pt x="16445" y="11832"/>
                  </a:lnTo>
                  <a:lnTo>
                    <a:pt x="16445" y="11832"/>
                  </a:lnTo>
                  <a:lnTo>
                    <a:pt x="17408" y="11872"/>
                  </a:lnTo>
                  <a:lnTo>
                    <a:pt x="18350" y="11893"/>
                  </a:lnTo>
                  <a:lnTo>
                    <a:pt x="18350" y="11893"/>
                  </a:lnTo>
                  <a:lnTo>
                    <a:pt x="19133" y="11893"/>
                  </a:lnTo>
                  <a:lnTo>
                    <a:pt x="19915" y="11852"/>
                  </a:lnTo>
                  <a:lnTo>
                    <a:pt x="20697" y="11812"/>
                  </a:lnTo>
                  <a:lnTo>
                    <a:pt x="21479" y="11752"/>
                  </a:lnTo>
                  <a:lnTo>
                    <a:pt x="22241" y="11672"/>
                  </a:lnTo>
                  <a:lnTo>
                    <a:pt x="23003" y="11592"/>
                  </a:lnTo>
                  <a:lnTo>
                    <a:pt x="23745" y="11491"/>
                  </a:lnTo>
                  <a:lnTo>
                    <a:pt x="24487" y="11371"/>
                  </a:lnTo>
                  <a:lnTo>
                    <a:pt x="25931" y="11130"/>
                  </a:lnTo>
                  <a:lnTo>
                    <a:pt x="27315" y="10830"/>
                  </a:lnTo>
                  <a:lnTo>
                    <a:pt x="28618" y="10529"/>
                  </a:lnTo>
                  <a:lnTo>
                    <a:pt x="29862" y="10208"/>
                  </a:lnTo>
                  <a:lnTo>
                    <a:pt x="31005" y="9887"/>
                  </a:lnTo>
                  <a:lnTo>
                    <a:pt x="32048" y="9566"/>
                  </a:lnTo>
                  <a:lnTo>
                    <a:pt x="32990" y="9265"/>
                  </a:lnTo>
                  <a:lnTo>
                    <a:pt x="33792" y="8985"/>
                  </a:lnTo>
                  <a:lnTo>
                    <a:pt x="35016" y="8543"/>
                  </a:lnTo>
                  <a:lnTo>
                    <a:pt x="35637" y="8303"/>
                  </a:lnTo>
                  <a:lnTo>
                    <a:pt x="35637" y="8303"/>
                  </a:lnTo>
                  <a:lnTo>
                    <a:pt x="35738" y="8243"/>
                  </a:lnTo>
                  <a:lnTo>
                    <a:pt x="35818" y="8142"/>
                  </a:lnTo>
                  <a:lnTo>
                    <a:pt x="35898" y="8022"/>
                  </a:lnTo>
                  <a:lnTo>
                    <a:pt x="35978" y="7841"/>
                  </a:lnTo>
                  <a:lnTo>
                    <a:pt x="36059" y="7661"/>
                  </a:lnTo>
                  <a:lnTo>
                    <a:pt x="36139" y="7420"/>
                  </a:lnTo>
                  <a:lnTo>
                    <a:pt x="36259" y="6899"/>
                  </a:lnTo>
                  <a:lnTo>
                    <a:pt x="36259" y="6899"/>
                  </a:lnTo>
                  <a:lnTo>
                    <a:pt x="35016" y="7340"/>
                  </a:lnTo>
                  <a:lnTo>
                    <a:pt x="33752" y="7741"/>
                  </a:lnTo>
                  <a:lnTo>
                    <a:pt x="32469" y="8142"/>
                  </a:lnTo>
                  <a:lnTo>
                    <a:pt x="31205" y="8503"/>
                  </a:lnTo>
                  <a:lnTo>
                    <a:pt x="29922" y="8844"/>
                  </a:lnTo>
                  <a:lnTo>
                    <a:pt x="28618" y="9145"/>
                  </a:lnTo>
                  <a:lnTo>
                    <a:pt x="27335" y="9406"/>
                  </a:lnTo>
                  <a:lnTo>
                    <a:pt x="26031" y="9646"/>
                  </a:lnTo>
                  <a:lnTo>
                    <a:pt x="26031" y="9646"/>
                  </a:lnTo>
                  <a:lnTo>
                    <a:pt x="24728" y="9847"/>
                  </a:lnTo>
                  <a:lnTo>
                    <a:pt x="23404" y="10007"/>
                  </a:lnTo>
                  <a:lnTo>
                    <a:pt x="22742" y="10088"/>
                  </a:lnTo>
                  <a:lnTo>
                    <a:pt x="22081" y="10128"/>
                  </a:lnTo>
                  <a:lnTo>
                    <a:pt x="21419" y="10168"/>
                  </a:lnTo>
                  <a:lnTo>
                    <a:pt x="20737" y="10188"/>
                  </a:lnTo>
                  <a:lnTo>
                    <a:pt x="20737" y="10188"/>
                  </a:lnTo>
                  <a:lnTo>
                    <a:pt x="20035" y="10168"/>
                  </a:lnTo>
                  <a:lnTo>
                    <a:pt x="19333" y="10128"/>
                  </a:lnTo>
                  <a:lnTo>
                    <a:pt x="18631" y="10027"/>
                  </a:lnTo>
                  <a:lnTo>
                    <a:pt x="17929" y="9907"/>
                  </a:lnTo>
                  <a:lnTo>
                    <a:pt x="17929" y="9907"/>
                  </a:lnTo>
                  <a:lnTo>
                    <a:pt x="17649" y="9847"/>
                  </a:lnTo>
                  <a:lnTo>
                    <a:pt x="17348" y="9747"/>
                  </a:lnTo>
                  <a:lnTo>
                    <a:pt x="17047" y="9606"/>
                  </a:lnTo>
                  <a:lnTo>
                    <a:pt x="16786" y="9466"/>
                  </a:lnTo>
                  <a:lnTo>
                    <a:pt x="16525" y="9305"/>
                  </a:lnTo>
                  <a:lnTo>
                    <a:pt x="16305" y="9105"/>
                  </a:lnTo>
                  <a:lnTo>
                    <a:pt x="16225" y="9005"/>
                  </a:lnTo>
                  <a:lnTo>
                    <a:pt x="16144" y="8904"/>
                  </a:lnTo>
                  <a:lnTo>
                    <a:pt x="16084" y="8784"/>
                  </a:lnTo>
                  <a:lnTo>
                    <a:pt x="16044" y="8684"/>
                  </a:lnTo>
                  <a:lnTo>
                    <a:pt x="16024" y="8563"/>
                  </a:lnTo>
                  <a:lnTo>
                    <a:pt x="16004" y="8443"/>
                  </a:lnTo>
                  <a:lnTo>
                    <a:pt x="16024" y="8323"/>
                  </a:lnTo>
                  <a:lnTo>
                    <a:pt x="16064" y="8202"/>
                  </a:lnTo>
                  <a:lnTo>
                    <a:pt x="16124" y="8062"/>
                  </a:lnTo>
                  <a:lnTo>
                    <a:pt x="16205" y="7942"/>
                  </a:lnTo>
                  <a:lnTo>
                    <a:pt x="16325" y="7801"/>
                  </a:lnTo>
                  <a:lnTo>
                    <a:pt x="16465" y="7681"/>
                  </a:lnTo>
                  <a:lnTo>
                    <a:pt x="16646" y="7541"/>
                  </a:lnTo>
                  <a:lnTo>
                    <a:pt x="16846" y="7400"/>
                  </a:lnTo>
                  <a:lnTo>
                    <a:pt x="17067" y="7260"/>
                  </a:lnTo>
                  <a:lnTo>
                    <a:pt x="17348" y="7140"/>
                  </a:lnTo>
                  <a:lnTo>
                    <a:pt x="17649" y="6999"/>
                  </a:lnTo>
                  <a:lnTo>
                    <a:pt x="17989" y="6859"/>
                  </a:lnTo>
                  <a:lnTo>
                    <a:pt x="18350" y="6718"/>
                  </a:lnTo>
                  <a:lnTo>
                    <a:pt x="18772" y="6578"/>
                  </a:lnTo>
                  <a:lnTo>
                    <a:pt x="18772" y="6578"/>
                  </a:lnTo>
                  <a:lnTo>
                    <a:pt x="19514" y="6357"/>
                  </a:lnTo>
                  <a:lnTo>
                    <a:pt x="19514" y="6357"/>
                  </a:lnTo>
                  <a:lnTo>
                    <a:pt x="18912" y="6378"/>
                  </a:lnTo>
                  <a:lnTo>
                    <a:pt x="18310" y="6378"/>
                  </a:lnTo>
                  <a:lnTo>
                    <a:pt x="18310" y="6378"/>
                  </a:lnTo>
                  <a:lnTo>
                    <a:pt x="17448" y="6378"/>
                  </a:lnTo>
                  <a:lnTo>
                    <a:pt x="16606" y="6337"/>
                  </a:lnTo>
                  <a:lnTo>
                    <a:pt x="16606" y="6337"/>
                  </a:lnTo>
                  <a:lnTo>
                    <a:pt x="15282" y="6217"/>
                  </a:lnTo>
                  <a:lnTo>
                    <a:pt x="13999" y="6097"/>
                  </a:lnTo>
                  <a:lnTo>
                    <a:pt x="12755" y="5916"/>
                  </a:lnTo>
                  <a:lnTo>
                    <a:pt x="11572" y="5736"/>
                  </a:lnTo>
                  <a:lnTo>
                    <a:pt x="10429" y="5515"/>
                  </a:lnTo>
                  <a:lnTo>
                    <a:pt x="9346" y="5295"/>
                  </a:lnTo>
                  <a:lnTo>
                    <a:pt x="8343" y="5054"/>
                  </a:lnTo>
                  <a:lnTo>
                    <a:pt x="7421" y="4813"/>
                  </a:lnTo>
                  <a:lnTo>
                    <a:pt x="6558" y="4573"/>
                  </a:lnTo>
                  <a:lnTo>
                    <a:pt x="5776" y="4332"/>
                  </a:lnTo>
                  <a:lnTo>
                    <a:pt x="5094" y="4111"/>
                  </a:lnTo>
                  <a:lnTo>
                    <a:pt x="4513" y="3911"/>
                  </a:lnTo>
                  <a:lnTo>
                    <a:pt x="4011" y="3730"/>
                  </a:lnTo>
                  <a:lnTo>
                    <a:pt x="3610" y="3550"/>
                  </a:lnTo>
                  <a:lnTo>
                    <a:pt x="3350" y="3429"/>
                  </a:lnTo>
                  <a:lnTo>
                    <a:pt x="3169" y="3329"/>
                  </a:lnTo>
                  <a:lnTo>
                    <a:pt x="3169" y="3329"/>
                  </a:lnTo>
                  <a:lnTo>
                    <a:pt x="3109" y="3269"/>
                  </a:lnTo>
                  <a:lnTo>
                    <a:pt x="3069" y="3169"/>
                  </a:lnTo>
                  <a:lnTo>
                    <a:pt x="3029" y="3048"/>
                  </a:lnTo>
                  <a:lnTo>
                    <a:pt x="2989" y="2908"/>
                  </a:lnTo>
                  <a:lnTo>
                    <a:pt x="2908" y="2547"/>
                  </a:lnTo>
                  <a:lnTo>
                    <a:pt x="2828" y="2126"/>
                  </a:lnTo>
                  <a:lnTo>
                    <a:pt x="2688" y="1103"/>
                  </a:lnTo>
                  <a:lnTo>
                    <a:pt x="2588" y="562"/>
                  </a:lnTo>
                  <a:lnTo>
                    <a:pt x="2467" y="0"/>
                  </a:lnTo>
                  <a:lnTo>
                    <a:pt x="2467" y="0"/>
                  </a:lnTo>
                  <a:lnTo>
                    <a:pt x="246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26"/>
            <p:cNvSpPr/>
            <p:nvPr/>
          </p:nvSpPr>
          <p:spPr>
            <a:xfrm>
              <a:off x="11258050" y="4416663"/>
              <a:ext cx="873900" cy="619200"/>
            </a:xfrm>
            <a:custGeom>
              <a:avLst/>
              <a:gdLst/>
              <a:ahLst/>
              <a:cxnLst/>
              <a:rect l="l" t="t" r="r" b="b"/>
              <a:pathLst>
                <a:path w="34956" h="24768" extrusionOk="0">
                  <a:moveTo>
                    <a:pt x="61" y="1"/>
                  </a:moveTo>
                  <a:lnTo>
                    <a:pt x="21" y="41"/>
                  </a:lnTo>
                  <a:lnTo>
                    <a:pt x="1" y="61"/>
                  </a:lnTo>
                  <a:lnTo>
                    <a:pt x="1" y="101"/>
                  </a:lnTo>
                  <a:lnTo>
                    <a:pt x="1" y="141"/>
                  </a:lnTo>
                  <a:lnTo>
                    <a:pt x="282" y="823"/>
                  </a:lnTo>
                  <a:lnTo>
                    <a:pt x="542" y="1505"/>
                  </a:lnTo>
                  <a:lnTo>
                    <a:pt x="783" y="2186"/>
                  </a:lnTo>
                  <a:lnTo>
                    <a:pt x="1024" y="2888"/>
                  </a:lnTo>
                  <a:lnTo>
                    <a:pt x="1224" y="3590"/>
                  </a:lnTo>
                  <a:lnTo>
                    <a:pt x="1425" y="4292"/>
                  </a:lnTo>
                  <a:lnTo>
                    <a:pt x="1806" y="5696"/>
                  </a:lnTo>
                  <a:lnTo>
                    <a:pt x="2528" y="8524"/>
                  </a:lnTo>
                  <a:lnTo>
                    <a:pt x="2909" y="9948"/>
                  </a:lnTo>
                  <a:lnTo>
                    <a:pt x="3310" y="11351"/>
                  </a:lnTo>
                  <a:lnTo>
                    <a:pt x="3831" y="12936"/>
                  </a:lnTo>
                  <a:lnTo>
                    <a:pt x="4453" y="14741"/>
                  </a:lnTo>
                  <a:lnTo>
                    <a:pt x="5135" y="16646"/>
                  </a:lnTo>
                  <a:lnTo>
                    <a:pt x="5817" y="18491"/>
                  </a:lnTo>
                  <a:lnTo>
                    <a:pt x="6960" y="21539"/>
                  </a:lnTo>
                  <a:lnTo>
                    <a:pt x="7441" y="22823"/>
                  </a:lnTo>
                  <a:lnTo>
                    <a:pt x="7461" y="22903"/>
                  </a:lnTo>
                  <a:lnTo>
                    <a:pt x="7501" y="22983"/>
                  </a:lnTo>
                  <a:lnTo>
                    <a:pt x="7561" y="23023"/>
                  </a:lnTo>
                  <a:lnTo>
                    <a:pt x="7722" y="23023"/>
                  </a:lnTo>
                  <a:lnTo>
                    <a:pt x="7802" y="22983"/>
                  </a:lnTo>
                  <a:lnTo>
                    <a:pt x="7862" y="22923"/>
                  </a:lnTo>
                  <a:lnTo>
                    <a:pt x="7882" y="22823"/>
                  </a:lnTo>
                  <a:lnTo>
                    <a:pt x="8584" y="17929"/>
                  </a:lnTo>
                  <a:lnTo>
                    <a:pt x="9286" y="13036"/>
                  </a:lnTo>
                  <a:lnTo>
                    <a:pt x="10028" y="8143"/>
                  </a:lnTo>
                  <a:lnTo>
                    <a:pt x="10409" y="5696"/>
                  </a:lnTo>
                  <a:lnTo>
                    <a:pt x="10810" y="3249"/>
                  </a:lnTo>
                  <a:lnTo>
                    <a:pt x="10951" y="3891"/>
                  </a:lnTo>
                  <a:lnTo>
                    <a:pt x="11131" y="4513"/>
                  </a:lnTo>
                  <a:lnTo>
                    <a:pt x="11332" y="5134"/>
                  </a:lnTo>
                  <a:lnTo>
                    <a:pt x="11532" y="5776"/>
                  </a:lnTo>
                  <a:lnTo>
                    <a:pt x="11973" y="7020"/>
                  </a:lnTo>
                  <a:lnTo>
                    <a:pt x="12395" y="8243"/>
                  </a:lnTo>
                  <a:lnTo>
                    <a:pt x="13337" y="11031"/>
                  </a:lnTo>
                  <a:lnTo>
                    <a:pt x="14280" y="13818"/>
                  </a:lnTo>
                  <a:lnTo>
                    <a:pt x="15202" y="16485"/>
                  </a:lnTo>
                  <a:lnTo>
                    <a:pt x="16125" y="19133"/>
                  </a:lnTo>
                  <a:lnTo>
                    <a:pt x="17107" y="21780"/>
                  </a:lnTo>
                  <a:lnTo>
                    <a:pt x="18110" y="24427"/>
                  </a:lnTo>
                  <a:lnTo>
                    <a:pt x="18190" y="24527"/>
                  </a:lnTo>
                  <a:lnTo>
                    <a:pt x="18331" y="24688"/>
                  </a:lnTo>
                  <a:lnTo>
                    <a:pt x="18411" y="24748"/>
                  </a:lnTo>
                  <a:lnTo>
                    <a:pt x="18491" y="24768"/>
                  </a:lnTo>
                  <a:lnTo>
                    <a:pt x="18551" y="24768"/>
                  </a:lnTo>
                  <a:lnTo>
                    <a:pt x="18571" y="24748"/>
                  </a:lnTo>
                  <a:lnTo>
                    <a:pt x="18591" y="24728"/>
                  </a:lnTo>
                  <a:lnTo>
                    <a:pt x="19875" y="19173"/>
                  </a:lnTo>
                  <a:lnTo>
                    <a:pt x="20497" y="16405"/>
                  </a:lnTo>
                  <a:lnTo>
                    <a:pt x="21098" y="13618"/>
                  </a:lnTo>
                  <a:lnTo>
                    <a:pt x="21640" y="11111"/>
                  </a:lnTo>
                  <a:lnTo>
                    <a:pt x="22161" y="8604"/>
                  </a:lnTo>
                  <a:lnTo>
                    <a:pt x="22402" y="7340"/>
                  </a:lnTo>
                  <a:lnTo>
                    <a:pt x="22622" y="6077"/>
                  </a:lnTo>
                  <a:lnTo>
                    <a:pt x="22843" y="4814"/>
                  </a:lnTo>
                  <a:lnTo>
                    <a:pt x="23023" y="3530"/>
                  </a:lnTo>
                  <a:lnTo>
                    <a:pt x="23344" y="4774"/>
                  </a:lnTo>
                  <a:lnTo>
                    <a:pt x="23705" y="5997"/>
                  </a:lnTo>
                  <a:lnTo>
                    <a:pt x="24066" y="7240"/>
                  </a:lnTo>
                  <a:lnTo>
                    <a:pt x="24447" y="8464"/>
                  </a:lnTo>
                  <a:lnTo>
                    <a:pt x="25249" y="10890"/>
                  </a:lnTo>
                  <a:lnTo>
                    <a:pt x="26052" y="13317"/>
                  </a:lnTo>
                  <a:lnTo>
                    <a:pt x="26914" y="15924"/>
                  </a:lnTo>
                  <a:lnTo>
                    <a:pt x="27796" y="18491"/>
                  </a:lnTo>
                  <a:lnTo>
                    <a:pt x="28719" y="21078"/>
                  </a:lnTo>
                  <a:lnTo>
                    <a:pt x="29661" y="23645"/>
                  </a:lnTo>
                  <a:lnTo>
                    <a:pt x="29702" y="23685"/>
                  </a:lnTo>
                  <a:lnTo>
                    <a:pt x="29762" y="23745"/>
                  </a:lnTo>
                  <a:lnTo>
                    <a:pt x="29942" y="23885"/>
                  </a:lnTo>
                  <a:lnTo>
                    <a:pt x="30043" y="23926"/>
                  </a:lnTo>
                  <a:lnTo>
                    <a:pt x="30123" y="23946"/>
                  </a:lnTo>
                  <a:lnTo>
                    <a:pt x="30203" y="23926"/>
                  </a:lnTo>
                  <a:lnTo>
                    <a:pt x="30223" y="23906"/>
                  </a:lnTo>
                  <a:lnTo>
                    <a:pt x="30243" y="23865"/>
                  </a:lnTo>
                  <a:lnTo>
                    <a:pt x="30604" y="22401"/>
                  </a:lnTo>
                  <a:lnTo>
                    <a:pt x="30945" y="20917"/>
                  </a:lnTo>
                  <a:lnTo>
                    <a:pt x="31286" y="19433"/>
                  </a:lnTo>
                  <a:lnTo>
                    <a:pt x="31607" y="17949"/>
                  </a:lnTo>
                  <a:lnTo>
                    <a:pt x="32228" y="14981"/>
                  </a:lnTo>
                  <a:lnTo>
                    <a:pt x="32830" y="11993"/>
                  </a:lnTo>
                  <a:lnTo>
                    <a:pt x="33432" y="9125"/>
                  </a:lnTo>
                  <a:lnTo>
                    <a:pt x="34013" y="6217"/>
                  </a:lnTo>
                  <a:lnTo>
                    <a:pt x="34274" y="4774"/>
                  </a:lnTo>
                  <a:lnTo>
                    <a:pt x="34535" y="3330"/>
                  </a:lnTo>
                  <a:lnTo>
                    <a:pt x="34755" y="1866"/>
                  </a:lnTo>
                  <a:lnTo>
                    <a:pt x="34956" y="422"/>
                  </a:lnTo>
                  <a:lnTo>
                    <a:pt x="34956" y="382"/>
                  </a:lnTo>
                  <a:lnTo>
                    <a:pt x="34936" y="362"/>
                  </a:lnTo>
                  <a:lnTo>
                    <a:pt x="34896" y="341"/>
                  </a:lnTo>
                  <a:lnTo>
                    <a:pt x="34836" y="341"/>
                  </a:lnTo>
                  <a:lnTo>
                    <a:pt x="34815" y="362"/>
                  </a:lnTo>
                  <a:lnTo>
                    <a:pt x="34815" y="382"/>
                  </a:lnTo>
                  <a:lnTo>
                    <a:pt x="34475" y="1846"/>
                  </a:lnTo>
                  <a:lnTo>
                    <a:pt x="34174" y="3310"/>
                  </a:lnTo>
                  <a:lnTo>
                    <a:pt x="33893" y="4774"/>
                  </a:lnTo>
                  <a:lnTo>
                    <a:pt x="33612" y="6237"/>
                  </a:lnTo>
                  <a:lnTo>
                    <a:pt x="33051" y="9165"/>
                  </a:lnTo>
                  <a:lnTo>
                    <a:pt x="32770" y="10649"/>
                  </a:lnTo>
                  <a:lnTo>
                    <a:pt x="32489" y="12093"/>
                  </a:lnTo>
                  <a:lnTo>
                    <a:pt x="31867" y="14921"/>
                  </a:lnTo>
                  <a:lnTo>
                    <a:pt x="31246" y="17749"/>
                  </a:lnTo>
                  <a:lnTo>
                    <a:pt x="30624" y="20576"/>
                  </a:lnTo>
                  <a:lnTo>
                    <a:pt x="30002" y="23404"/>
                  </a:lnTo>
                  <a:lnTo>
                    <a:pt x="29080" y="20877"/>
                  </a:lnTo>
                  <a:lnTo>
                    <a:pt x="28177" y="18330"/>
                  </a:lnTo>
                  <a:lnTo>
                    <a:pt x="27295" y="15783"/>
                  </a:lnTo>
                  <a:lnTo>
                    <a:pt x="26433" y="13237"/>
                  </a:lnTo>
                  <a:lnTo>
                    <a:pt x="25410" y="10148"/>
                  </a:lnTo>
                  <a:lnTo>
                    <a:pt x="24327" y="6739"/>
                  </a:lnTo>
                  <a:lnTo>
                    <a:pt x="23124" y="2808"/>
                  </a:lnTo>
                  <a:lnTo>
                    <a:pt x="23104" y="2768"/>
                  </a:lnTo>
                  <a:lnTo>
                    <a:pt x="22983" y="2768"/>
                  </a:lnTo>
                  <a:lnTo>
                    <a:pt x="22883" y="2808"/>
                  </a:lnTo>
                  <a:lnTo>
                    <a:pt x="22863" y="2848"/>
                  </a:lnTo>
                  <a:lnTo>
                    <a:pt x="22843" y="2868"/>
                  </a:lnTo>
                  <a:lnTo>
                    <a:pt x="22622" y="4092"/>
                  </a:lnTo>
                  <a:lnTo>
                    <a:pt x="22041" y="6980"/>
                  </a:lnTo>
                  <a:lnTo>
                    <a:pt x="21319" y="10509"/>
                  </a:lnTo>
                  <a:lnTo>
                    <a:pt x="20637" y="13698"/>
                  </a:lnTo>
                  <a:lnTo>
                    <a:pt x="19554" y="18852"/>
                  </a:lnTo>
                  <a:lnTo>
                    <a:pt x="18992" y="21439"/>
                  </a:lnTo>
                  <a:lnTo>
                    <a:pt x="18411" y="24006"/>
                  </a:lnTo>
                  <a:lnTo>
                    <a:pt x="17428" y="21339"/>
                  </a:lnTo>
                  <a:lnTo>
                    <a:pt x="16446" y="18671"/>
                  </a:lnTo>
                  <a:lnTo>
                    <a:pt x="15503" y="16004"/>
                  </a:lnTo>
                  <a:lnTo>
                    <a:pt x="14580" y="13317"/>
                  </a:lnTo>
                  <a:lnTo>
                    <a:pt x="12756" y="7942"/>
                  </a:lnTo>
                  <a:lnTo>
                    <a:pt x="12334" y="6659"/>
                  </a:lnTo>
                  <a:lnTo>
                    <a:pt x="11893" y="5375"/>
                  </a:lnTo>
                  <a:lnTo>
                    <a:pt x="11673" y="4713"/>
                  </a:lnTo>
                  <a:lnTo>
                    <a:pt x="11432" y="4092"/>
                  </a:lnTo>
                  <a:lnTo>
                    <a:pt x="11171" y="3450"/>
                  </a:lnTo>
                  <a:lnTo>
                    <a:pt x="10890" y="2848"/>
                  </a:lnTo>
                  <a:lnTo>
                    <a:pt x="10850" y="2828"/>
                  </a:lnTo>
                  <a:lnTo>
                    <a:pt x="10770" y="2808"/>
                  </a:lnTo>
                  <a:lnTo>
                    <a:pt x="10690" y="2788"/>
                  </a:lnTo>
                  <a:lnTo>
                    <a:pt x="10670" y="2808"/>
                  </a:lnTo>
                  <a:lnTo>
                    <a:pt x="10650" y="2848"/>
                  </a:lnTo>
                  <a:lnTo>
                    <a:pt x="9808" y="7561"/>
                  </a:lnTo>
                  <a:lnTo>
                    <a:pt x="9386" y="9928"/>
                  </a:lnTo>
                  <a:lnTo>
                    <a:pt x="9005" y="12294"/>
                  </a:lnTo>
                  <a:lnTo>
                    <a:pt x="8624" y="14660"/>
                  </a:lnTo>
                  <a:lnTo>
                    <a:pt x="8263" y="17027"/>
                  </a:lnTo>
                  <a:lnTo>
                    <a:pt x="7902" y="19393"/>
                  </a:lnTo>
                  <a:lnTo>
                    <a:pt x="7581" y="21780"/>
                  </a:lnTo>
                  <a:lnTo>
                    <a:pt x="7100" y="20416"/>
                  </a:lnTo>
                  <a:lnTo>
                    <a:pt x="6599" y="19052"/>
                  </a:lnTo>
                  <a:lnTo>
                    <a:pt x="5596" y="16345"/>
                  </a:lnTo>
                  <a:lnTo>
                    <a:pt x="5095" y="14981"/>
                  </a:lnTo>
                  <a:lnTo>
                    <a:pt x="4613" y="13618"/>
                  </a:lnTo>
                  <a:lnTo>
                    <a:pt x="4152" y="12234"/>
                  </a:lnTo>
                  <a:lnTo>
                    <a:pt x="3711" y="10850"/>
                  </a:lnTo>
                  <a:lnTo>
                    <a:pt x="3310" y="9486"/>
                  </a:lnTo>
                  <a:lnTo>
                    <a:pt x="2929" y="8123"/>
                  </a:lnTo>
                  <a:lnTo>
                    <a:pt x="2528" y="6759"/>
                  </a:lnTo>
                  <a:lnTo>
                    <a:pt x="2127" y="5395"/>
                  </a:lnTo>
                  <a:lnTo>
                    <a:pt x="1706" y="4052"/>
                  </a:lnTo>
                  <a:lnTo>
                    <a:pt x="1244" y="2708"/>
                  </a:lnTo>
                  <a:lnTo>
                    <a:pt x="1004" y="2026"/>
                  </a:lnTo>
                  <a:lnTo>
                    <a:pt x="743" y="1364"/>
                  </a:lnTo>
                  <a:lnTo>
                    <a:pt x="482" y="702"/>
                  </a:lnTo>
                  <a:lnTo>
                    <a:pt x="201" y="61"/>
                  </a:lnTo>
                  <a:lnTo>
                    <a:pt x="161" y="21"/>
                  </a:lnTo>
                  <a:lnTo>
                    <a:pt x="14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26"/>
            <p:cNvSpPr/>
            <p:nvPr/>
          </p:nvSpPr>
          <p:spPr>
            <a:xfrm>
              <a:off x="11241025" y="4391588"/>
              <a:ext cx="49150" cy="49175"/>
            </a:xfrm>
            <a:custGeom>
              <a:avLst/>
              <a:gdLst/>
              <a:ahLst/>
              <a:cxnLst/>
              <a:rect l="l" t="t" r="r" b="b"/>
              <a:pathLst>
                <a:path w="1966" h="1967" extrusionOk="0">
                  <a:moveTo>
                    <a:pt x="822" y="1"/>
                  </a:moveTo>
                  <a:lnTo>
                    <a:pt x="722" y="21"/>
                  </a:lnTo>
                  <a:lnTo>
                    <a:pt x="622" y="61"/>
                  </a:lnTo>
                  <a:lnTo>
                    <a:pt x="521" y="101"/>
                  </a:lnTo>
                  <a:lnTo>
                    <a:pt x="421" y="161"/>
                  </a:lnTo>
                  <a:lnTo>
                    <a:pt x="261" y="302"/>
                  </a:lnTo>
                  <a:lnTo>
                    <a:pt x="140" y="482"/>
                  </a:lnTo>
                  <a:lnTo>
                    <a:pt x="40" y="683"/>
                  </a:lnTo>
                  <a:lnTo>
                    <a:pt x="0" y="883"/>
                  </a:lnTo>
                  <a:lnTo>
                    <a:pt x="0" y="1004"/>
                  </a:lnTo>
                  <a:lnTo>
                    <a:pt x="0" y="1124"/>
                  </a:lnTo>
                  <a:lnTo>
                    <a:pt x="40" y="1284"/>
                  </a:lnTo>
                  <a:lnTo>
                    <a:pt x="100" y="1445"/>
                  </a:lnTo>
                  <a:lnTo>
                    <a:pt x="201" y="1605"/>
                  </a:lnTo>
                  <a:lnTo>
                    <a:pt x="341" y="1725"/>
                  </a:lnTo>
                  <a:lnTo>
                    <a:pt x="501" y="1846"/>
                  </a:lnTo>
                  <a:lnTo>
                    <a:pt x="682" y="1926"/>
                  </a:lnTo>
                  <a:lnTo>
                    <a:pt x="882" y="1966"/>
                  </a:lnTo>
                  <a:lnTo>
                    <a:pt x="1103" y="1966"/>
                  </a:lnTo>
                  <a:lnTo>
                    <a:pt x="1243" y="1946"/>
                  </a:lnTo>
                  <a:lnTo>
                    <a:pt x="1384" y="1906"/>
                  </a:lnTo>
                  <a:lnTo>
                    <a:pt x="1504" y="1846"/>
                  </a:lnTo>
                  <a:lnTo>
                    <a:pt x="1604" y="1766"/>
                  </a:lnTo>
                  <a:lnTo>
                    <a:pt x="1705" y="1665"/>
                  </a:lnTo>
                  <a:lnTo>
                    <a:pt x="1785" y="1565"/>
                  </a:lnTo>
                  <a:lnTo>
                    <a:pt x="1865" y="1445"/>
                  </a:lnTo>
                  <a:lnTo>
                    <a:pt x="1905" y="1304"/>
                  </a:lnTo>
                  <a:lnTo>
                    <a:pt x="1945" y="1204"/>
                  </a:lnTo>
                  <a:lnTo>
                    <a:pt x="1965" y="1084"/>
                  </a:lnTo>
                  <a:lnTo>
                    <a:pt x="1965" y="963"/>
                  </a:lnTo>
                  <a:lnTo>
                    <a:pt x="1965" y="863"/>
                  </a:lnTo>
                  <a:lnTo>
                    <a:pt x="1945" y="743"/>
                  </a:lnTo>
                  <a:lnTo>
                    <a:pt x="1905" y="643"/>
                  </a:lnTo>
                  <a:lnTo>
                    <a:pt x="1865" y="542"/>
                  </a:lnTo>
                  <a:lnTo>
                    <a:pt x="1805" y="442"/>
                  </a:lnTo>
                  <a:lnTo>
                    <a:pt x="1745" y="362"/>
                  </a:lnTo>
                  <a:lnTo>
                    <a:pt x="1665" y="282"/>
                  </a:lnTo>
                  <a:lnTo>
                    <a:pt x="1584" y="201"/>
                  </a:lnTo>
                  <a:lnTo>
                    <a:pt x="1504" y="141"/>
                  </a:lnTo>
                  <a:lnTo>
                    <a:pt x="1404" y="81"/>
                  </a:lnTo>
                  <a:lnTo>
                    <a:pt x="1284" y="41"/>
                  </a:lnTo>
                  <a:lnTo>
                    <a:pt x="1183" y="21"/>
                  </a:lnTo>
                  <a:lnTo>
                    <a:pt x="10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26"/>
            <p:cNvSpPr/>
            <p:nvPr/>
          </p:nvSpPr>
          <p:spPr>
            <a:xfrm>
              <a:off x="11700750" y="5008263"/>
              <a:ext cx="49175" cy="49175"/>
            </a:xfrm>
            <a:custGeom>
              <a:avLst/>
              <a:gdLst/>
              <a:ahLst/>
              <a:cxnLst/>
              <a:rect l="l" t="t" r="r" b="b"/>
              <a:pathLst>
                <a:path w="1967" h="1967" extrusionOk="0">
                  <a:moveTo>
                    <a:pt x="823" y="1"/>
                  </a:moveTo>
                  <a:lnTo>
                    <a:pt x="723" y="21"/>
                  </a:lnTo>
                  <a:lnTo>
                    <a:pt x="623" y="61"/>
                  </a:lnTo>
                  <a:lnTo>
                    <a:pt x="522" y="121"/>
                  </a:lnTo>
                  <a:lnTo>
                    <a:pt x="442" y="161"/>
                  </a:lnTo>
                  <a:lnTo>
                    <a:pt x="282" y="302"/>
                  </a:lnTo>
                  <a:lnTo>
                    <a:pt x="141" y="482"/>
                  </a:lnTo>
                  <a:lnTo>
                    <a:pt x="61" y="683"/>
                  </a:lnTo>
                  <a:lnTo>
                    <a:pt x="1" y="903"/>
                  </a:lnTo>
                  <a:lnTo>
                    <a:pt x="1" y="1004"/>
                  </a:lnTo>
                  <a:lnTo>
                    <a:pt x="1" y="1124"/>
                  </a:lnTo>
                  <a:lnTo>
                    <a:pt x="41" y="1284"/>
                  </a:lnTo>
                  <a:lnTo>
                    <a:pt x="101" y="1445"/>
                  </a:lnTo>
                  <a:lnTo>
                    <a:pt x="222" y="1605"/>
                  </a:lnTo>
                  <a:lnTo>
                    <a:pt x="342" y="1746"/>
                  </a:lnTo>
                  <a:lnTo>
                    <a:pt x="502" y="1846"/>
                  </a:lnTo>
                  <a:lnTo>
                    <a:pt x="683" y="1926"/>
                  </a:lnTo>
                  <a:lnTo>
                    <a:pt x="883" y="1966"/>
                  </a:lnTo>
                  <a:lnTo>
                    <a:pt x="1124" y="1966"/>
                  </a:lnTo>
                  <a:lnTo>
                    <a:pt x="1244" y="1946"/>
                  </a:lnTo>
                  <a:lnTo>
                    <a:pt x="1385" y="1906"/>
                  </a:lnTo>
                  <a:lnTo>
                    <a:pt x="1505" y="1846"/>
                  </a:lnTo>
                  <a:lnTo>
                    <a:pt x="1605" y="1766"/>
                  </a:lnTo>
                  <a:lnTo>
                    <a:pt x="1706" y="1665"/>
                  </a:lnTo>
                  <a:lnTo>
                    <a:pt x="1786" y="1565"/>
                  </a:lnTo>
                  <a:lnTo>
                    <a:pt x="1866" y="1445"/>
                  </a:lnTo>
                  <a:lnTo>
                    <a:pt x="1906" y="1324"/>
                  </a:lnTo>
                  <a:lnTo>
                    <a:pt x="1946" y="1204"/>
                  </a:lnTo>
                  <a:lnTo>
                    <a:pt x="1966" y="1084"/>
                  </a:lnTo>
                  <a:lnTo>
                    <a:pt x="1966" y="964"/>
                  </a:lnTo>
                  <a:lnTo>
                    <a:pt x="1966" y="863"/>
                  </a:lnTo>
                  <a:lnTo>
                    <a:pt x="1946" y="743"/>
                  </a:lnTo>
                  <a:lnTo>
                    <a:pt x="1906" y="643"/>
                  </a:lnTo>
                  <a:lnTo>
                    <a:pt x="1866" y="542"/>
                  </a:lnTo>
                  <a:lnTo>
                    <a:pt x="1806" y="442"/>
                  </a:lnTo>
                  <a:lnTo>
                    <a:pt x="1746" y="362"/>
                  </a:lnTo>
                  <a:lnTo>
                    <a:pt x="1666" y="282"/>
                  </a:lnTo>
                  <a:lnTo>
                    <a:pt x="1585" y="201"/>
                  </a:lnTo>
                  <a:lnTo>
                    <a:pt x="1505" y="141"/>
                  </a:lnTo>
                  <a:lnTo>
                    <a:pt x="1405" y="81"/>
                  </a:lnTo>
                  <a:lnTo>
                    <a:pt x="1284" y="41"/>
                  </a:lnTo>
                  <a:lnTo>
                    <a:pt x="1184" y="21"/>
                  </a:lnTo>
                  <a:lnTo>
                    <a:pt x="10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26"/>
            <p:cNvSpPr/>
            <p:nvPr/>
          </p:nvSpPr>
          <p:spPr>
            <a:xfrm>
              <a:off x="11503725" y="4464788"/>
              <a:ext cx="49650" cy="49175"/>
            </a:xfrm>
            <a:custGeom>
              <a:avLst/>
              <a:gdLst/>
              <a:ahLst/>
              <a:cxnLst/>
              <a:rect l="l" t="t" r="r" b="b"/>
              <a:pathLst>
                <a:path w="1986" h="1967" extrusionOk="0">
                  <a:moveTo>
                    <a:pt x="843" y="1"/>
                  </a:moveTo>
                  <a:lnTo>
                    <a:pt x="723" y="21"/>
                  </a:lnTo>
                  <a:lnTo>
                    <a:pt x="622" y="61"/>
                  </a:lnTo>
                  <a:lnTo>
                    <a:pt x="522" y="101"/>
                  </a:lnTo>
                  <a:lnTo>
                    <a:pt x="442" y="161"/>
                  </a:lnTo>
                  <a:lnTo>
                    <a:pt x="281" y="302"/>
                  </a:lnTo>
                  <a:lnTo>
                    <a:pt x="141" y="482"/>
                  </a:lnTo>
                  <a:lnTo>
                    <a:pt x="61" y="683"/>
                  </a:lnTo>
                  <a:lnTo>
                    <a:pt x="1" y="883"/>
                  </a:lnTo>
                  <a:lnTo>
                    <a:pt x="1" y="1003"/>
                  </a:lnTo>
                  <a:lnTo>
                    <a:pt x="1" y="1124"/>
                  </a:lnTo>
                  <a:lnTo>
                    <a:pt x="41" y="1284"/>
                  </a:lnTo>
                  <a:lnTo>
                    <a:pt x="121" y="1445"/>
                  </a:lnTo>
                  <a:lnTo>
                    <a:pt x="221" y="1605"/>
                  </a:lnTo>
                  <a:lnTo>
                    <a:pt x="342" y="1725"/>
                  </a:lnTo>
                  <a:lnTo>
                    <a:pt x="502" y="1846"/>
                  </a:lnTo>
                  <a:lnTo>
                    <a:pt x="682" y="1926"/>
                  </a:lnTo>
                  <a:lnTo>
                    <a:pt x="903" y="1966"/>
                  </a:lnTo>
                  <a:lnTo>
                    <a:pt x="1124" y="1966"/>
                  </a:lnTo>
                  <a:lnTo>
                    <a:pt x="1264" y="1946"/>
                  </a:lnTo>
                  <a:lnTo>
                    <a:pt x="1384" y="1906"/>
                  </a:lnTo>
                  <a:lnTo>
                    <a:pt x="1505" y="1846"/>
                  </a:lnTo>
                  <a:lnTo>
                    <a:pt x="1605" y="1766"/>
                  </a:lnTo>
                  <a:lnTo>
                    <a:pt x="1705" y="1665"/>
                  </a:lnTo>
                  <a:lnTo>
                    <a:pt x="1785" y="1565"/>
                  </a:lnTo>
                  <a:lnTo>
                    <a:pt x="1866" y="1445"/>
                  </a:lnTo>
                  <a:lnTo>
                    <a:pt x="1926" y="1324"/>
                  </a:lnTo>
                  <a:lnTo>
                    <a:pt x="1946" y="1204"/>
                  </a:lnTo>
                  <a:lnTo>
                    <a:pt x="1966" y="1084"/>
                  </a:lnTo>
                  <a:lnTo>
                    <a:pt x="1986" y="963"/>
                  </a:lnTo>
                  <a:lnTo>
                    <a:pt x="1966" y="863"/>
                  </a:lnTo>
                  <a:lnTo>
                    <a:pt x="1946" y="743"/>
                  </a:lnTo>
                  <a:lnTo>
                    <a:pt x="1906" y="643"/>
                  </a:lnTo>
                  <a:lnTo>
                    <a:pt x="1866" y="542"/>
                  </a:lnTo>
                  <a:lnTo>
                    <a:pt x="1826" y="442"/>
                  </a:lnTo>
                  <a:lnTo>
                    <a:pt x="1745" y="362"/>
                  </a:lnTo>
                  <a:lnTo>
                    <a:pt x="1685" y="282"/>
                  </a:lnTo>
                  <a:lnTo>
                    <a:pt x="1585" y="201"/>
                  </a:lnTo>
                  <a:lnTo>
                    <a:pt x="1505" y="141"/>
                  </a:lnTo>
                  <a:lnTo>
                    <a:pt x="1404" y="81"/>
                  </a:lnTo>
                  <a:lnTo>
                    <a:pt x="1284" y="41"/>
                  </a:lnTo>
                  <a:lnTo>
                    <a:pt x="1184" y="21"/>
                  </a:lnTo>
                  <a:lnTo>
                    <a:pt x="10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26"/>
            <p:cNvSpPr/>
            <p:nvPr/>
          </p:nvSpPr>
          <p:spPr>
            <a:xfrm>
              <a:off x="11419000" y="4969163"/>
              <a:ext cx="49150" cy="49675"/>
            </a:xfrm>
            <a:custGeom>
              <a:avLst/>
              <a:gdLst/>
              <a:ahLst/>
              <a:cxnLst/>
              <a:rect l="l" t="t" r="r" b="b"/>
              <a:pathLst>
                <a:path w="1966" h="1987" extrusionOk="0">
                  <a:moveTo>
                    <a:pt x="943" y="1"/>
                  </a:moveTo>
                  <a:lnTo>
                    <a:pt x="823" y="21"/>
                  </a:lnTo>
                  <a:lnTo>
                    <a:pt x="722" y="41"/>
                  </a:lnTo>
                  <a:lnTo>
                    <a:pt x="622" y="81"/>
                  </a:lnTo>
                  <a:lnTo>
                    <a:pt x="522" y="121"/>
                  </a:lnTo>
                  <a:lnTo>
                    <a:pt x="422" y="181"/>
                  </a:lnTo>
                  <a:lnTo>
                    <a:pt x="261" y="322"/>
                  </a:lnTo>
                  <a:lnTo>
                    <a:pt x="141" y="502"/>
                  </a:lnTo>
                  <a:lnTo>
                    <a:pt x="61" y="682"/>
                  </a:lnTo>
                  <a:lnTo>
                    <a:pt x="0" y="903"/>
                  </a:lnTo>
                  <a:lnTo>
                    <a:pt x="0" y="1023"/>
                  </a:lnTo>
                  <a:lnTo>
                    <a:pt x="0" y="1124"/>
                  </a:lnTo>
                  <a:lnTo>
                    <a:pt x="40" y="1304"/>
                  </a:lnTo>
                  <a:lnTo>
                    <a:pt x="101" y="1465"/>
                  </a:lnTo>
                  <a:lnTo>
                    <a:pt x="201" y="1625"/>
                  </a:lnTo>
                  <a:lnTo>
                    <a:pt x="341" y="1745"/>
                  </a:lnTo>
                  <a:lnTo>
                    <a:pt x="502" y="1866"/>
                  </a:lnTo>
                  <a:lnTo>
                    <a:pt x="682" y="1946"/>
                  </a:lnTo>
                  <a:lnTo>
                    <a:pt x="883" y="1986"/>
                  </a:lnTo>
                  <a:lnTo>
                    <a:pt x="1123" y="1986"/>
                  </a:lnTo>
                  <a:lnTo>
                    <a:pt x="1244" y="1966"/>
                  </a:lnTo>
                  <a:lnTo>
                    <a:pt x="1384" y="1926"/>
                  </a:lnTo>
                  <a:lnTo>
                    <a:pt x="1504" y="1846"/>
                  </a:lnTo>
                  <a:lnTo>
                    <a:pt x="1605" y="1785"/>
                  </a:lnTo>
                  <a:lnTo>
                    <a:pt x="1705" y="1685"/>
                  </a:lnTo>
                  <a:lnTo>
                    <a:pt x="1785" y="1585"/>
                  </a:lnTo>
                  <a:lnTo>
                    <a:pt x="1865" y="1465"/>
                  </a:lnTo>
                  <a:lnTo>
                    <a:pt x="1906" y="1324"/>
                  </a:lnTo>
                  <a:lnTo>
                    <a:pt x="1946" y="1224"/>
                  </a:lnTo>
                  <a:lnTo>
                    <a:pt x="1966" y="1104"/>
                  </a:lnTo>
                  <a:lnTo>
                    <a:pt x="1966" y="983"/>
                  </a:lnTo>
                  <a:lnTo>
                    <a:pt x="1966" y="863"/>
                  </a:lnTo>
                  <a:lnTo>
                    <a:pt x="1946" y="763"/>
                  </a:lnTo>
                  <a:lnTo>
                    <a:pt x="1906" y="662"/>
                  </a:lnTo>
                  <a:lnTo>
                    <a:pt x="1865" y="562"/>
                  </a:lnTo>
                  <a:lnTo>
                    <a:pt x="1805" y="462"/>
                  </a:lnTo>
                  <a:lnTo>
                    <a:pt x="1745" y="382"/>
                  </a:lnTo>
                  <a:lnTo>
                    <a:pt x="1665" y="281"/>
                  </a:lnTo>
                  <a:lnTo>
                    <a:pt x="1585" y="221"/>
                  </a:lnTo>
                  <a:lnTo>
                    <a:pt x="1504" y="161"/>
                  </a:lnTo>
                  <a:lnTo>
                    <a:pt x="1404" y="101"/>
                  </a:lnTo>
                  <a:lnTo>
                    <a:pt x="1284" y="61"/>
                  </a:lnTo>
                  <a:lnTo>
                    <a:pt x="1184" y="21"/>
                  </a:lnTo>
                  <a:lnTo>
                    <a:pt x="1063" y="21"/>
                  </a:lnTo>
                  <a:lnTo>
                    <a:pt x="9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26"/>
            <p:cNvSpPr/>
            <p:nvPr/>
          </p:nvSpPr>
          <p:spPr>
            <a:xfrm>
              <a:off x="12105350" y="4403638"/>
              <a:ext cx="49675" cy="49650"/>
            </a:xfrm>
            <a:custGeom>
              <a:avLst/>
              <a:gdLst/>
              <a:ahLst/>
              <a:cxnLst/>
              <a:rect l="l" t="t" r="r" b="b"/>
              <a:pathLst>
                <a:path w="1987" h="1986" extrusionOk="0">
                  <a:moveTo>
                    <a:pt x="944" y="0"/>
                  </a:moveTo>
                  <a:lnTo>
                    <a:pt x="843" y="20"/>
                  </a:lnTo>
                  <a:lnTo>
                    <a:pt x="743" y="40"/>
                  </a:lnTo>
                  <a:lnTo>
                    <a:pt x="623" y="80"/>
                  </a:lnTo>
                  <a:lnTo>
                    <a:pt x="542" y="120"/>
                  </a:lnTo>
                  <a:lnTo>
                    <a:pt x="442" y="181"/>
                  </a:lnTo>
                  <a:lnTo>
                    <a:pt x="282" y="321"/>
                  </a:lnTo>
                  <a:lnTo>
                    <a:pt x="161" y="481"/>
                  </a:lnTo>
                  <a:lnTo>
                    <a:pt x="61" y="682"/>
                  </a:lnTo>
                  <a:lnTo>
                    <a:pt x="21" y="903"/>
                  </a:lnTo>
                  <a:lnTo>
                    <a:pt x="1" y="1023"/>
                  </a:lnTo>
                  <a:lnTo>
                    <a:pt x="21" y="1123"/>
                  </a:lnTo>
                  <a:lnTo>
                    <a:pt x="41" y="1304"/>
                  </a:lnTo>
                  <a:lnTo>
                    <a:pt x="121" y="1464"/>
                  </a:lnTo>
                  <a:lnTo>
                    <a:pt x="222" y="1604"/>
                  </a:lnTo>
                  <a:lnTo>
                    <a:pt x="362" y="1745"/>
                  </a:lnTo>
                  <a:lnTo>
                    <a:pt x="522" y="1865"/>
                  </a:lnTo>
                  <a:lnTo>
                    <a:pt x="703" y="1925"/>
                  </a:lnTo>
                  <a:lnTo>
                    <a:pt x="903" y="1986"/>
                  </a:lnTo>
                  <a:lnTo>
                    <a:pt x="1124" y="1986"/>
                  </a:lnTo>
                  <a:lnTo>
                    <a:pt x="1264" y="1965"/>
                  </a:lnTo>
                  <a:lnTo>
                    <a:pt x="1385" y="1905"/>
                  </a:lnTo>
                  <a:lnTo>
                    <a:pt x="1505" y="1845"/>
                  </a:lnTo>
                  <a:lnTo>
                    <a:pt x="1625" y="1765"/>
                  </a:lnTo>
                  <a:lnTo>
                    <a:pt x="1706" y="1685"/>
                  </a:lnTo>
                  <a:lnTo>
                    <a:pt x="1806" y="1564"/>
                  </a:lnTo>
                  <a:lnTo>
                    <a:pt x="1866" y="1444"/>
                  </a:lnTo>
                  <a:lnTo>
                    <a:pt x="1926" y="1324"/>
                  </a:lnTo>
                  <a:lnTo>
                    <a:pt x="1966" y="1203"/>
                  </a:lnTo>
                  <a:lnTo>
                    <a:pt x="1986" y="1103"/>
                  </a:lnTo>
                  <a:lnTo>
                    <a:pt x="1986" y="983"/>
                  </a:lnTo>
                  <a:lnTo>
                    <a:pt x="1986" y="862"/>
                  </a:lnTo>
                  <a:lnTo>
                    <a:pt x="1946" y="762"/>
                  </a:lnTo>
                  <a:lnTo>
                    <a:pt x="1926" y="662"/>
                  </a:lnTo>
                  <a:lnTo>
                    <a:pt x="1886" y="542"/>
                  </a:lnTo>
                  <a:lnTo>
                    <a:pt x="1826" y="461"/>
                  </a:lnTo>
                  <a:lnTo>
                    <a:pt x="1766" y="361"/>
                  </a:lnTo>
                  <a:lnTo>
                    <a:pt x="1686" y="281"/>
                  </a:lnTo>
                  <a:lnTo>
                    <a:pt x="1605" y="221"/>
                  </a:lnTo>
                  <a:lnTo>
                    <a:pt x="1505" y="161"/>
                  </a:lnTo>
                  <a:lnTo>
                    <a:pt x="1405" y="100"/>
                  </a:lnTo>
                  <a:lnTo>
                    <a:pt x="1305" y="60"/>
                  </a:lnTo>
                  <a:lnTo>
                    <a:pt x="1184" y="20"/>
                  </a:lnTo>
                  <a:lnTo>
                    <a:pt x="10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26"/>
            <p:cNvSpPr/>
            <p:nvPr/>
          </p:nvSpPr>
          <p:spPr>
            <a:xfrm>
              <a:off x="11812575" y="4458288"/>
              <a:ext cx="49150" cy="49650"/>
            </a:xfrm>
            <a:custGeom>
              <a:avLst/>
              <a:gdLst/>
              <a:ahLst/>
              <a:cxnLst/>
              <a:rect l="l" t="t" r="r" b="b"/>
              <a:pathLst>
                <a:path w="1966" h="1986" extrusionOk="0">
                  <a:moveTo>
                    <a:pt x="943" y="0"/>
                  </a:moveTo>
                  <a:lnTo>
                    <a:pt x="822" y="20"/>
                  </a:lnTo>
                  <a:lnTo>
                    <a:pt x="722" y="40"/>
                  </a:lnTo>
                  <a:lnTo>
                    <a:pt x="622" y="80"/>
                  </a:lnTo>
                  <a:lnTo>
                    <a:pt x="522" y="120"/>
                  </a:lnTo>
                  <a:lnTo>
                    <a:pt x="441" y="181"/>
                  </a:lnTo>
                  <a:lnTo>
                    <a:pt x="281" y="321"/>
                  </a:lnTo>
                  <a:lnTo>
                    <a:pt x="141" y="481"/>
                  </a:lnTo>
                  <a:lnTo>
                    <a:pt x="60" y="682"/>
                  </a:lnTo>
                  <a:lnTo>
                    <a:pt x="0" y="903"/>
                  </a:lnTo>
                  <a:lnTo>
                    <a:pt x="0" y="1023"/>
                  </a:lnTo>
                  <a:lnTo>
                    <a:pt x="0" y="1123"/>
                  </a:lnTo>
                  <a:lnTo>
                    <a:pt x="40" y="1304"/>
                  </a:lnTo>
                  <a:lnTo>
                    <a:pt x="100" y="1464"/>
                  </a:lnTo>
                  <a:lnTo>
                    <a:pt x="221" y="1604"/>
                  </a:lnTo>
                  <a:lnTo>
                    <a:pt x="341" y="1745"/>
                  </a:lnTo>
                  <a:lnTo>
                    <a:pt x="502" y="1865"/>
                  </a:lnTo>
                  <a:lnTo>
                    <a:pt x="682" y="1945"/>
                  </a:lnTo>
                  <a:lnTo>
                    <a:pt x="883" y="1985"/>
                  </a:lnTo>
                  <a:lnTo>
                    <a:pt x="1123" y="1985"/>
                  </a:lnTo>
                  <a:lnTo>
                    <a:pt x="1244" y="1965"/>
                  </a:lnTo>
                  <a:lnTo>
                    <a:pt x="1384" y="1905"/>
                  </a:lnTo>
                  <a:lnTo>
                    <a:pt x="1504" y="1845"/>
                  </a:lnTo>
                  <a:lnTo>
                    <a:pt x="1605" y="1765"/>
                  </a:lnTo>
                  <a:lnTo>
                    <a:pt x="1705" y="1685"/>
                  </a:lnTo>
                  <a:lnTo>
                    <a:pt x="1785" y="1564"/>
                  </a:lnTo>
                  <a:lnTo>
                    <a:pt x="1865" y="1444"/>
                  </a:lnTo>
                  <a:lnTo>
                    <a:pt x="1905" y="1324"/>
                  </a:lnTo>
                  <a:lnTo>
                    <a:pt x="1945" y="1203"/>
                  </a:lnTo>
                  <a:lnTo>
                    <a:pt x="1965" y="1103"/>
                  </a:lnTo>
                  <a:lnTo>
                    <a:pt x="1965" y="983"/>
                  </a:lnTo>
                  <a:lnTo>
                    <a:pt x="1965" y="862"/>
                  </a:lnTo>
                  <a:lnTo>
                    <a:pt x="1945" y="762"/>
                  </a:lnTo>
                  <a:lnTo>
                    <a:pt x="1905" y="662"/>
                  </a:lnTo>
                  <a:lnTo>
                    <a:pt x="1865" y="542"/>
                  </a:lnTo>
                  <a:lnTo>
                    <a:pt x="1805" y="461"/>
                  </a:lnTo>
                  <a:lnTo>
                    <a:pt x="1745" y="361"/>
                  </a:lnTo>
                  <a:lnTo>
                    <a:pt x="1665" y="281"/>
                  </a:lnTo>
                  <a:lnTo>
                    <a:pt x="1584" y="221"/>
                  </a:lnTo>
                  <a:lnTo>
                    <a:pt x="1504" y="160"/>
                  </a:lnTo>
                  <a:lnTo>
                    <a:pt x="1404" y="100"/>
                  </a:lnTo>
                  <a:lnTo>
                    <a:pt x="1284" y="60"/>
                  </a:lnTo>
                  <a:lnTo>
                    <a:pt x="1183" y="20"/>
                  </a:lnTo>
                  <a:lnTo>
                    <a:pt x="10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26"/>
            <p:cNvSpPr/>
            <p:nvPr/>
          </p:nvSpPr>
          <p:spPr>
            <a:xfrm>
              <a:off x="11982525" y="4983213"/>
              <a:ext cx="49650" cy="49650"/>
            </a:xfrm>
            <a:custGeom>
              <a:avLst/>
              <a:gdLst/>
              <a:ahLst/>
              <a:cxnLst/>
              <a:rect l="l" t="t" r="r" b="b"/>
              <a:pathLst>
                <a:path w="1986" h="1986" extrusionOk="0">
                  <a:moveTo>
                    <a:pt x="943" y="0"/>
                  </a:moveTo>
                  <a:lnTo>
                    <a:pt x="843" y="20"/>
                  </a:lnTo>
                  <a:lnTo>
                    <a:pt x="723" y="40"/>
                  </a:lnTo>
                  <a:lnTo>
                    <a:pt x="622" y="80"/>
                  </a:lnTo>
                  <a:lnTo>
                    <a:pt x="522" y="120"/>
                  </a:lnTo>
                  <a:lnTo>
                    <a:pt x="442" y="181"/>
                  </a:lnTo>
                  <a:lnTo>
                    <a:pt x="281" y="321"/>
                  </a:lnTo>
                  <a:lnTo>
                    <a:pt x="141" y="502"/>
                  </a:lnTo>
                  <a:lnTo>
                    <a:pt x="61" y="682"/>
                  </a:lnTo>
                  <a:lnTo>
                    <a:pt x="1" y="903"/>
                  </a:lnTo>
                  <a:lnTo>
                    <a:pt x="1" y="1023"/>
                  </a:lnTo>
                  <a:lnTo>
                    <a:pt x="1" y="1123"/>
                  </a:lnTo>
                  <a:lnTo>
                    <a:pt x="41" y="1304"/>
                  </a:lnTo>
                  <a:lnTo>
                    <a:pt x="121" y="1464"/>
                  </a:lnTo>
                  <a:lnTo>
                    <a:pt x="221" y="1625"/>
                  </a:lnTo>
                  <a:lnTo>
                    <a:pt x="342" y="1745"/>
                  </a:lnTo>
                  <a:lnTo>
                    <a:pt x="502" y="1865"/>
                  </a:lnTo>
                  <a:lnTo>
                    <a:pt x="682" y="1945"/>
                  </a:lnTo>
                  <a:lnTo>
                    <a:pt x="903" y="1986"/>
                  </a:lnTo>
                  <a:lnTo>
                    <a:pt x="1124" y="1986"/>
                  </a:lnTo>
                  <a:lnTo>
                    <a:pt x="1264" y="1966"/>
                  </a:lnTo>
                  <a:lnTo>
                    <a:pt x="1384" y="1925"/>
                  </a:lnTo>
                  <a:lnTo>
                    <a:pt x="1505" y="1845"/>
                  </a:lnTo>
                  <a:lnTo>
                    <a:pt x="1605" y="1785"/>
                  </a:lnTo>
                  <a:lnTo>
                    <a:pt x="1705" y="1685"/>
                  </a:lnTo>
                  <a:lnTo>
                    <a:pt x="1785" y="1584"/>
                  </a:lnTo>
                  <a:lnTo>
                    <a:pt x="1866" y="1464"/>
                  </a:lnTo>
                  <a:lnTo>
                    <a:pt x="1926" y="1324"/>
                  </a:lnTo>
                  <a:lnTo>
                    <a:pt x="1946" y="1223"/>
                  </a:lnTo>
                  <a:lnTo>
                    <a:pt x="1966" y="1103"/>
                  </a:lnTo>
                  <a:lnTo>
                    <a:pt x="1986" y="983"/>
                  </a:lnTo>
                  <a:lnTo>
                    <a:pt x="1966" y="863"/>
                  </a:lnTo>
                  <a:lnTo>
                    <a:pt x="1946" y="762"/>
                  </a:lnTo>
                  <a:lnTo>
                    <a:pt x="1926" y="662"/>
                  </a:lnTo>
                  <a:lnTo>
                    <a:pt x="1866" y="562"/>
                  </a:lnTo>
                  <a:lnTo>
                    <a:pt x="1826" y="461"/>
                  </a:lnTo>
                  <a:lnTo>
                    <a:pt x="1745" y="381"/>
                  </a:lnTo>
                  <a:lnTo>
                    <a:pt x="1685" y="281"/>
                  </a:lnTo>
                  <a:lnTo>
                    <a:pt x="1585" y="221"/>
                  </a:lnTo>
                  <a:lnTo>
                    <a:pt x="1505" y="161"/>
                  </a:lnTo>
                  <a:lnTo>
                    <a:pt x="1404" y="100"/>
                  </a:lnTo>
                  <a:lnTo>
                    <a:pt x="1304" y="60"/>
                  </a:lnTo>
                  <a:lnTo>
                    <a:pt x="1184" y="20"/>
                  </a:lnTo>
                  <a:lnTo>
                    <a:pt x="1064" y="20"/>
                  </a:lnTo>
                  <a:lnTo>
                    <a:pt x="9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26"/>
            <p:cNvSpPr/>
            <p:nvPr/>
          </p:nvSpPr>
          <p:spPr>
            <a:xfrm>
              <a:off x="11386900" y="4083763"/>
              <a:ext cx="726000" cy="320400"/>
            </a:xfrm>
            <a:custGeom>
              <a:avLst/>
              <a:gdLst/>
              <a:ahLst/>
              <a:cxnLst/>
              <a:rect l="l" t="t" r="r" b="b"/>
              <a:pathLst>
                <a:path w="29040" h="12816" extrusionOk="0">
                  <a:moveTo>
                    <a:pt x="28699" y="0"/>
                  </a:moveTo>
                  <a:lnTo>
                    <a:pt x="28518" y="20"/>
                  </a:lnTo>
                  <a:lnTo>
                    <a:pt x="28258" y="81"/>
                  </a:lnTo>
                  <a:lnTo>
                    <a:pt x="27897" y="181"/>
                  </a:lnTo>
                  <a:lnTo>
                    <a:pt x="27476" y="301"/>
                  </a:lnTo>
                  <a:lnTo>
                    <a:pt x="26433" y="662"/>
                  </a:lnTo>
                  <a:lnTo>
                    <a:pt x="25149" y="1123"/>
                  </a:lnTo>
                  <a:lnTo>
                    <a:pt x="23645" y="1685"/>
                  </a:lnTo>
                  <a:lnTo>
                    <a:pt x="21981" y="2327"/>
                  </a:lnTo>
                  <a:lnTo>
                    <a:pt x="18331" y="3771"/>
                  </a:lnTo>
                  <a:lnTo>
                    <a:pt x="17749" y="3991"/>
                  </a:lnTo>
                  <a:lnTo>
                    <a:pt x="16786" y="4392"/>
                  </a:lnTo>
                  <a:lnTo>
                    <a:pt x="12876" y="5957"/>
                  </a:lnTo>
                  <a:lnTo>
                    <a:pt x="6418" y="8564"/>
                  </a:lnTo>
                  <a:lnTo>
                    <a:pt x="6077" y="8644"/>
                  </a:lnTo>
                  <a:lnTo>
                    <a:pt x="5757" y="8724"/>
                  </a:lnTo>
                  <a:lnTo>
                    <a:pt x="5095" y="8844"/>
                  </a:lnTo>
                  <a:lnTo>
                    <a:pt x="4473" y="8925"/>
                  </a:lnTo>
                  <a:lnTo>
                    <a:pt x="3871" y="9005"/>
                  </a:lnTo>
                  <a:lnTo>
                    <a:pt x="3270" y="9085"/>
                  </a:lnTo>
                  <a:lnTo>
                    <a:pt x="2688" y="9185"/>
                  </a:lnTo>
                  <a:lnTo>
                    <a:pt x="2407" y="9266"/>
                  </a:lnTo>
                  <a:lnTo>
                    <a:pt x="2107" y="9346"/>
                  </a:lnTo>
                  <a:lnTo>
                    <a:pt x="1826" y="9466"/>
                  </a:lnTo>
                  <a:lnTo>
                    <a:pt x="1525" y="9586"/>
                  </a:lnTo>
                  <a:lnTo>
                    <a:pt x="1324" y="9687"/>
                  </a:lnTo>
                  <a:lnTo>
                    <a:pt x="984" y="9907"/>
                  </a:lnTo>
                  <a:lnTo>
                    <a:pt x="643" y="10148"/>
                  </a:lnTo>
                  <a:lnTo>
                    <a:pt x="482" y="10288"/>
                  </a:lnTo>
                  <a:lnTo>
                    <a:pt x="342" y="10429"/>
                  </a:lnTo>
                  <a:lnTo>
                    <a:pt x="221" y="10569"/>
                  </a:lnTo>
                  <a:lnTo>
                    <a:pt x="141" y="10729"/>
                  </a:lnTo>
                  <a:lnTo>
                    <a:pt x="61" y="10890"/>
                  </a:lnTo>
                  <a:lnTo>
                    <a:pt x="21" y="11050"/>
                  </a:lnTo>
                  <a:lnTo>
                    <a:pt x="1" y="11231"/>
                  </a:lnTo>
                  <a:lnTo>
                    <a:pt x="1" y="11391"/>
                  </a:lnTo>
                  <a:lnTo>
                    <a:pt x="41" y="11552"/>
                  </a:lnTo>
                  <a:lnTo>
                    <a:pt x="81" y="11712"/>
                  </a:lnTo>
                  <a:lnTo>
                    <a:pt x="141" y="11853"/>
                  </a:lnTo>
                  <a:lnTo>
                    <a:pt x="221" y="12013"/>
                  </a:lnTo>
                  <a:lnTo>
                    <a:pt x="322" y="12153"/>
                  </a:lnTo>
                  <a:lnTo>
                    <a:pt x="422" y="12274"/>
                  </a:lnTo>
                  <a:lnTo>
                    <a:pt x="562" y="12394"/>
                  </a:lnTo>
                  <a:lnTo>
                    <a:pt x="683" y="12494"/>
                  </a:lnTo>
                  <a:lnTo>
                    <a:pt x="823" y="12575"/>
                  </a:lnTo>
                  <a:lnTo>
                    <a:pt x="984" y="12655"/>
                  </a:lnTo>
                  <a:lnTo>
                    <a:pt x="1144" y="12715"/>
                  </a:lnTo>
                  <a:lnTo>
                    <a:pt x="1304" y="12755"/>
                  </a:lnTo>
                  <a:lnTo>
                    <a:pt x="1485" y="12795"/>
                  </a:lnTo>
                  <a:lnTo>
                    <a:pt x="1645" y="12815"/>
                  </a:lnTo>
                  <a:lnTo>
                    <a:pt x="1826" y="12815"/>
                  </a:lnTo>
                  <a:lnTo>
                    <a:pt x="1986" y="12795"/>
                  </a:lnTo>
                  <a:lnTo>
                    <a:pt x="2327" y="12735"/>
                  </a:lnTo>
                  <a:lnTo>
                    <a:pt x="2648" y="12655"/>
                  </a:lnTo>
                  <a:lnTo>
                    <a:pt x="2969" y="12514"/>
                  </a:lnTo>
                  <a:lnTo>
                    <a:pt x="3310" y="12354"/>
                  </a:lnTo>
                  <a:lnTo>
                    <a:pt x="3611" y="12153"/>
                  </a:lnTo>
                  <a:lnTo>
                    <a:pt x="3932" y="11933"/>
                  </a:lnTo>
                  <a:lnTo>
                    <a:pt x="4533" y="11472"/>
                  </a:lnTo>
                  <a:lnTo>
                    <a:pt x="5135" y="11010"/>
                  </a:lnTo>
                  <a:lnTo>
                    <a:pt x="5696" y="10569"/>
                  </a:lnTo>
                  <a:lnTo>
                    <a:pt x="5957" y="10369"/>
                  </a:lnTo>
                  <a:lnTo>
                    <a:pt x="6218" y="10208"/>
                  </a:lnTo>
                  <a:lnTo>
                    <a:pt x="6779" y="9887"/>
                  </a:lnTo>
                  <a:lnTo>
                    <a:pt x="7461" y="9526"/>
                  </a:lnTo>
                  <a:lnTo>
                    <a:pt x="8263" y="9145"/>
                  </a:lnTo>
                  <a:lnTo>
                    <a:pt x="9166" y="8724"/>
                  </a:lnTo>
                  <a:lnTo>
                    <a:pt x="10169" y="8283"/>
                  </a:lnTo>
                  <a:lnTo>
                    <a:pt x="11231" y="7842"/>
                  </a:lnTo>
                  <a:lnTo>
                    <a:pt x="13538" y="6879"/>
                  </a:lnTo>
                  <a:lnTo>
                    <a:pt x="15423" y="6137"/>
                  </a:lnTo>
                  <a:lnTo>
                    <a:pt x="17328" y="5395"/>
                  </a:lnTo>
                  <a:lnTo>
                    <a:pt x="17348" y="5395"/>
                  </a:lnTo>
                  <a:lnTo>
                    <a:pt x="18230" y="5054"/>
                  </a:lnTo>
                  <a:lnTo>
                    <a:pt x="18832" y="4813"/>
                  </a:lnTo>
                  <a:lnTo>
                    <a:pt x="22322" y="3490"/>
                  </a:lnTo>
                  <a:lnTo>
                    <a:pt x="25310" y="2367"/>
                  </a:lnTo>
                  <a:lnTo>
                    <a:pt x="27455" y="1565"/>
                  </a:lnTo>
                  <a:lnTo>
                    <a:pt x="28117" y="1284"/>
                  </a:lnTo>
                  <a:lnTo>
                    <a:pt x="28458" y="1143"/>
                  </a:lnTo>
                  <a:lnTo>
                    <a:pt x="28558" y="1083"/>
                  </a:lnTo>
                  <a:lnTo>
                    <a:pt x="28659" y="1003"/>
                  </a:lnTo>
                  <a:lnTo>
                    <a:pt x="28819" y="843"/>
                  </a:lnTo>
                  <a:lnTo>
                    <a:pt x="28940" y="642"/>
                  </a:lnTo>
                  <a:lnTo>
                    <a:pt x="29020" y="462"/>
                  </a:lnTo>
                  <a:lnTo>
                    <a:pt x="29040" y="361"/>
                  </a:lnTo>
                  <a:lnTo>
                    <a:pt x="29040" y="281"/>
                  </a:lnTo>
                  <a:lnTo>
                    <a:pt x="29040" y="201"/>
                  </a:lnTo>
                  <a:lnTo>
                    <a:pt x="29000" y="141"/>
                  </a:lnTo>
                  <a:lnTo>
                    <a:pt x="28960" y="81"/>
                  </a:lnTo>
                  <a:lnTo>
                    <a:pt x="28899" y="40"/>
                  </a:lnTo>
                  <a:lnTo>
                    <a:pt x="28799" y="20"/>
                  </a:lnTo>
                  <a:lnTo>
                    <a:pt x="286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26"/>
            <p:cNvSpPr/>
            <p:nvPr/>
          </p:nvSpPr>
          <p:spPr>
            <a:xfrm>
              <a:off x="11386900" y="4083763"/>
              <a:ext cx="726000" cy="320400"/>
            </a:xfrm>
            <a:custGeom>
              <a:avLst/>
              <a:gdLst/>
              <a:ahLst/>
              <a:cxnLst/>
              <a:rect l="l" t="t" r="r" b="b"/>
              <a:pathLst>
                <a:path w="29040" h="12816" fill="none" extrusionOk="0">
                  <a:moveTo>
                    <a:pt x="28458" y="1143"/>
                  </a:moveTo>
                  <a:lnTo>
                    <a:pt x="28458" y="1143"/>
                  </a:lnTo>
                  <a:lnTo>
                    <a:pt x="28117" y="1284"/>
                  </a:lnTo>
                  <a:lnTo>
                    <a:pt x="27455" y="1565"/>
                  </a:lnTo>
                  <a:lnTo>
                    <a:pt x="25310" y="2367"/>
                  </a:lnTo>
                  <a:lnTo>
                    <a:pt x="22322" y="3490"/>
                  </a:lnTo>
                  <a:lnTo>
                    <a:pt x="18832" y="4813"/>
                  </a:lnTo>
                  <a:lnTo>
                    <a:pt x="18832" y="4813"/>
                  </a:lnTo>
                  <a:lnTo>
                    <a:pt x="18230" y="5054"/>
                  </a:lnTo>
                  <a:lnTo>
                    <a:pt x="18230" y="5054"/>
                  </a:lnTo>
                  <a:lnTo>
                    <a:pt x="17348" y="5395"/>
                  </a:lnTo>
                  <a:lnTo>
                    <a:pt x="17348" y="5395"/>
                  </a:lnTo>
                  <a:lnTo>
                    <a:pt x="17328" y="5395"/>
                  </a:lnTo>
                  <a:lnTo>
                    <a:pt x="17328" y="5395"/>
                  </a:lnTo>
                  <a:lnTo>
                    <a:pt x="15423" y="6137"/>
                  </a:lnTo>
                  <a:lnTo>
                    <a:pt x="13538" y="6879"/>
                  </a:lnTo>
                  <a:lnTo>
                    <a:pt x="13538" y="6879"/>
                  </a:lnTo>
                  <a:lnTo>
                    <a:pt x="11231" y="7842"/>
                  </a:lnTo>
                  <a:lnTo>
                    <a:pt x="10169" y="8283"/>
                  </a:lnTo>
                  <a:lnTo>
                    <a:pt x="9166" y="8724"/>
                  </a:lnTo>
                  <a:lnTo>
                    <a:pt x="8263" y="9145"/>
                  </a:lnTo>
                  <a:lnTo>
                    <a:pt x="7461" y="9526"/>
                  </a:lnTo>
                  <a:lnTo>
                    <a:pt x="6779" y="9887"/>
                  </a:lnTo>
                  <a:lnTo>
                    <a:pt x="6218" y="10208"/>
                  </a:lnTo>
                  <a:lnTo>
                    <a:pt x="6218" y="10208"/>
                  </a:lnTo>
                  <a:lnTo>
                    <a:pt x="5957" y="10369"/>
                  </a:lnTo>
                  <a:lnTo>
                    <a:pt x="5696" y="10569"/>
                  </a:lnTo>
                  <a:lnTo>
                    <a:pt x="5135" y="11010"/>
                  </a:lnTo>
                  <a:lnTo>
                    <a:pt x="4533" y="11472"/>
                  </a:lnTo>
                  <a:lnTo>
                    <a:pt x="3932" y="11933"/>
                  </a:lnTo>
                  <a:lnTo>
                    <a:pt x="3611" y="12153"/>
                  </a:lnTo>
                  <a:lnTo>
                    <a:pt x="3310" y="12354"/>
                  </a:lnTo>
                  <a:lnTo>
                    <a:pt x="2969" y="12514"/>
                  </a:lnTo>
                  <a:lnTo>
                    <a:pt x="2648" y="12655"/>
                  </a:lnTo>
                  <a:lnTo>
                    <a:pt x="2327" y="12735"/>
                  </a:lnTo>
                  <a:lnTo>
                    <a:pt x="1986" y="12795"/>
                  </a:lnTo>
                  <a:lnTo>
                    <a:pt x="1826" y="12815"/>
                  </a:lnTo>
                  <a:lnTo>
                    <a:pt x="1645" y="12815"/>
                  </a:lnTo>
                  <a:lnTo>
                    <a:pt x="1485" y="12795"/>
                  </a:lnTo>
                  <a:lnTo>
                    <a:pt x="1304" y="12755"/>
                  </a:lnTo>
                  <a:lnTo>
                    <a:pt x="1304" y="12755"/>
                  </a:lnTo>
                  <a:lnTo>
                    <a:pt x="1144" y="12715"/>
                  </a:lnTo>
                  <a:lnTo>
                    <a:pt x="984" y="12655"/>
                  </a:lnTo>
                  <a:lnTo>
                    <a:pt x="823" y="12575"/>
                  </a:lnTo>
                  <a:lnTo>
                    <a:pt x="683" y="12494"/>
                  </a:lnTo>
                  <a:lnTo>
                    <a:pt x="562" y="12394"/>
                  </a:lnTo>
                  <a:lnTo>
                    <a:pt x="422" y="12274"/>
                  </a:lnTo>
                  <a:lnTo>
                    <a:pt x="322" y="12153"/>
                  </a:lnTo>
                  <a:lnTo>
                    <a:pt x="221" y="12013"/>
                  </a:lnTo>
                  <a:lnTo>
                    <a:pt x="141" y="11853"/>
                  </a:lnTo>
                  <a:lnTo>
                    <a:pt x="81" y="11712"/>
                  </a:lnTo>
                  <a:lnTo>
                    <a:pt x="41" y="11552"/>
                  </a:lnTo>
                  <a:lnTo>
                    <a:pt x="1" y="11391"/>
                  </a:lnTo>
                  <a:lnTo>
                    <a:pt x="1" y="11231"/>
                  </a:lnTo>
                  <a:lnTo>
                    <a:pt x="21" y="11050"/>
                  </a:lnTo>
                  <a:lnTo>
                    <a:pt x="61" y="10890"/>
                  </a:lnTo>
                  <a:lnTo>
                    <a:pt x="141" y="10729"/>
                  </a:lnTo>
                  <a:lnTo>
                    <a:pt x="141" y="10729"/>
                  </a:lnTo>
                  <a:lnTo>
                    <a:pt x="221" y="10569"/>
                  </a:lnTo>
                  <a:lnTo>
                    <a:pt x="342" y="10429"/>
                  </a:lnTo>
                  <a:lnTo>
                    <a:pt x="482" y="10288"/>
                  </a:lnTo>
                  <a:lnTo>
                    <a:pt x="643" y="10148"/>
                  </a:lnTo>
                  <a:lnTo>
                    <a:pt x="984" y="9907"/>
                  </a:lnTo>
                  <a:lnTo>
                    <a:pt x="1324" y="9687"/>
                  </a:lnTo>
                  <a:lnTo>
                    <a:pt x="1324" y="9687"/>
                  </a:lnTo>
                  <a:lnTo>
                    <a:pt x="1525" y="9586"/>
                  </a:lnTo>
                  <a:lnTo>
                    <a:pt x="1525" y="9586"/>
                  </a:lnTo>
                  <a:lnTo>
                    <a:pt x="1826" y="9466"/>
                  </a:lnTo>
                  <a:lnTo>
                    <a:pt x="2107" y="9346"/>
                  </a:lnTo>
                  <a:lnTo>
                    <a:pt x="2407" y="9266"/>
                  </a:lnTo>
                  <a:lnTo>
                    <a:pt x="2688" y="9185"/>
                  </a:lnTo>
                  <a:lnTo>
                    <a:pt x="3270" y="9085"/>
                  </a:lnTo>
                  <a:lnTo>
                    <a:pt x="3871" y="9005"/>
                  </a:lnTo>
                  <a:lnTo>
                    <a:pt x="4473" y="8925"/>
                  </a:lnTo>
                  <a:lnTo>
                    <a:pt x="5095" y="8844"/>
                  </a:lnTo>
                  <a:lnTo>
                    <a:pt x="5757" y="8724"/>
                  </a:lnTo>
                  <a:lnTo>
                    <a:pt x="6077" y="8644"/>
                  </a:lnTo>
                  <a:lnTo>
                    <a:pt x="6418" y="8564"/>
                  </a:lnTo>
                  <a:lnTo>
                    <a:pt x="6418" y="8564"/>
                  </a:lnTo>
                  <a:lnTo>
                    <a:pt x="12876" y="5957"/>
                  </a:lnTo>
                  <a:lnTo>
                    <a:pt x="12876" y="5957"/>
                  </a:lnTo>
                  <a:lnTo>
                    <a:pt x="16786" y="4392"/>
                  </a:lnTo>
                  <a:lnTo>
                    <a:pt x="16786" y="4392"/>
                  </a:lnTo>
                  <a:lnTo>
                    <a:pt x="17749" y="3991"/>
                  </a:lnTo>
                  <a:lnTo>
                    <a:pt x="17749" y="3991"/>
                  </a:lnTo>
                  <a:lnTo>
                    <a:pt x="18331" y="3771"/>
                  </a:lnTo>
                  <a:lnTo>
                    <a:pt x="18331" y="3771"/>
                  </a:lnTo>
                  <a:lnTo>
                    <a:pt x="21981" y="2327"/>
                  </a:lnTo>
                  <a:lnTo>
                    <a:pt x="23645" y="1685"/>
                  </a:lnTo>
                  <a:lnTo>
                    <a:pt x="25149" y="1123"/>
                  </a:lnTo>
                  <a:lnTo>
                    <a:pt x="26433" y="662"/>
                  </a:lnTo>
                  <a:lnTo>
                    <a:pt x="27476" y="301"/>
                  </a:lnTo>
                  <a:lnTo>
                    <a:pt x="27897" y="181"/>
                  </a:lnTo>
                  <a:lnTo>
                    <a:pt x="28258" y="81"/>
                  </a:lnTo>
                  <a:lnTo>
                    <a:pt x="28518" y="20"/>
                  </a:lnTo>
                  <a:lnTo>
                    <a:pt x="28699" y="0"/>
                  </a:lnTo>
                  <a:lnTo>
                    <a:pt x="28699" y="0"/>
                  </a:lnTo>
                  <a:lnTo>
                    <a:pt x="28799" y="20"/>
                  </a:lnTo>
                  <a:lnTo>
                    <a:pt x="28899" y="40"/>
                  </a:lnTo>
                  <a:lnTo>
                    <a:pt x="28960" y="81"/>
                  </a:lnTo>
                  <a:lnTo>
                    <a:pt x="29000" y="141"/>
                  </a:lnTo>
                  <a:lnTo>
                    <a:pt x="29040" y="201"/>
                  </a:lnTo>
                  <a:lnTo>
                    <a:pt x="29040" y="281"/>
                  </a:lnTo>
                  <a:lnTo>
                    <a:pt x="29040" y="361"/>
                  </a:lnTo>
                  <a:lnTo>
                    <a:pt x="29020" y="462"/>
                  </a:lnTo>
                  <a:lnTo>
                    <a:pt x="28940" y="642"/>
                  </a:lnTo>
                  <a:lnTo>
                    <a:pt x="28819" y="843"/>
                  </a:lnTo>
                  <a:lnTo>
                    <a:pt x="28659" y="1003"/>
                  </a:lnTo>
                  <a:lnTo>
                    <a:pt x="28558" y="1083"/>
                  </a:lnTo>
                  <a:lnTo>
                    <a:pt x="28458" y="114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26"/>
            <p:cNvSpPr/>
            <p:nvPr/>
          </p:nvSpPr>
          <p:spPr>
            <a:xfrm>
              <a:off x="11708775" y="4193563"/>
              <a:ext cx="111325" cy="62200"/>
            </a:xfrm>
            <a:custGeom>
              <a:avLst/>
              <a:gdLst/>
              <a:ahLst/>
              <a:cxnLst/>
              <a:rect l="l" t="t" r="r" b="b"/>
              <a:pathLst>
                <a:path w="4453" h="2488" extrusionOk="0">
                  <a:moveTo>
                    <a:pt x="3911" y="0"/>
                  </a:moveTo>
                  <a:lnTo>
                    <a:pt x="1" y="1565"/>
                  </a:lnTo>
                  <a:lnTo>
                    <a:pt x="161" y="1705"/>
                  </a:lnTo>
                  <a:lnTo>
                    <a:pt x="302" y="1845"/>
                  </a:lnTo>
                  <a:lnTo>
                    <a:pt x="442" y="2026"/>
                  </a:lnTo>
                  <a:lnTo>
                    <a:pt x="542" y="2206"/>
                  </a:lnTo>
                  <a:lnTo>
                    <a:pt x="623" y="2347"/>
                  </a:lnTo>
                  <a:lnTo>
                    <a:pt x="663" y="2487"/>
                  </a:lnTo>
                  <a:lnTo>
                    <a:pt x="2548" y="1745"/>
                  </a:lnTo>
                  <a:lnTo>
                    <a:pt x="4453" y="1003"/>
                  </a:lnTo>
                  <a:lnTo>
                    <a:pt x="4353" y="722"/>
                  </a:lnTo>
                  <a:lnTo>
                    <a:pt x="4232" y="462"/>
                  </a:lnTo>
                  <a:lnTo>
                    <a:pt x="4072" y="221"/>
                  </a:lnTo>
                  <a:lnTo>
                    <a:pt x="39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26"/>
            <p:cNvSpPr/>
            <p:nvPr/>
          </p:nvSpPr>
          <p:spPr>
            <a:xfrm>
              <a:off x="11708775" y="4193563"/>
              <a:ext cx="111325" cy="62200"/>
            </a:xfrm>
            <a:custGeom>
              <a:avLst/>
              <a:gdLst/>
              <a:ahLst/>
              <a:cxnLst/>
              <a:rect l="l" t="t" r="r" b="b"/>
              <a:pathLst>
                <a:path w="4453" h="2488" fill="none" extrusionOk="0">
                  <a:moveTo>
                    <a:pt x="4453" y="1003"/>
                  </a:moveTo>
                  <a:lnTo>
                    <a:pt x="4453" y="1003"/>
                  </a:lnTo>
                  <a:lnTo>
                    <a:pt x="2548" y="1745"/>
                  </a:lnTo>
                  <a:lnTo>
                    <a:pt x="663" y="2487"/>
                  </a:lnTo>
                  <a:lnTo>
                    <a:pt x="663" y="2487"/>
                  </a:lnTo>
                  <a:lnTo>
                    <a:pt x="623" y="2347"/>
                  </a:lnTo>
                  <a:lnTo>
                    <a:pt x="542" y="2206"/>
                  </a:lnTo>
                  <a:lnTo>
                    <a:pt x="542" y="2206"/>
                  </a:lnTo>
                  <a:lnTo>
                    <a:pt x="442" y="2026"/>
                  </a:lnTo>
                  <a:lnTo>
                    <a:pt x="302" y="1845"/>
                  </a:lnTo>
                  <a:lnTo>
                    <a:pt x="161" y="1705"/>
                  </a:lnTo>
                  <a:lnTo>
                    <a:pt x="1" y="1565"/>
                  </a:lnTo>
                  <a:lnTo>
                    <a:pt x="1" y="1565"/>
                  </a:lnTo>
                  <a:lnTo>
                    <a:pt x="3911" y="0"/>
                  </a:lnTo>
                  <a:lnTo>
                    <a:pt x="3911" y="0"/>
                  </a:lnTo>
                  <a:lnTo>
                    <a:pt x="4072" y="221"/>
                  </a:lnTo>
                  <a:lnTo>
                    <a:pt x="4232" y="462"/>
                  </a:lnTo>
                  <a:lnTo>
                    <a:pt x="4353" y="722"/>
                  </a:lnTo>
                  <a:lnTo>
                    <a:pt x="4453" y="100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26"/>
            <p:cNvSpPr/>
            <p:nvPr/>
          </p:nvSpPr>
          <p:spPr>
            <a:xfrm>
              <a:off x="11830625" y="4178013"/>
              <a:ext cx="27100" cy="32125"/>
            </a:xfrm>
            <a:custGeom>
              <a:avLst/>
              <a:gdLst/>
              <a:ahLst/>
              <a:cxnLst/>
              <a:rect l="l" t="t" r="r" b="b"/>
              <a:pathLst>
                <a:path w="1084" h="1285" extrusionOk="0">
                  <a:moveTo>
                    <a:pt x="582" y="1"/>
                  </a:moveTo>
                  <a:lnTo>
                    <a:pt x="0" y="221"/>
                  </a:lnTo>
                  <a:lnTo>
                    <a:pt x="161" y="462"/>
                  </a:lnTo>
                  <a:lnTo>
                    <a:pt x="281" y="723"/>
                  </a:lnTo>
                  <a:lnTo>
                    <a:pt x="401" y="983"/>
                  </a:lnTo>
                  <a:lnTo>
                    <a:pt x="481" y="1284"/>
                  </a:lnTo>
                  <a:lnTo>
                    <a:pt x="1083" y="1043"/>
                  </a:lnTo>
                  <a:lnTo>
                    <a:pt x="1003" y="763"/>
                  </a:lnTo>
                  <a:lnTo>
                    <a:pt x="883" y="502"/>
                  </a:lnTo>
                  <a:lnTo>
                    <a:pt x="742" y="241"/>
                  </a:lnTo>
                  <a:lnTo>
                    <a:pt x="5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26"/>
            <p:cNvSpPr/>
            <p:nvPr/>
          </p:nvSpPr>
          <p:spPr>
            <a:xfrm>
              <a:off x="11386900" y="4250713"/>
              <a:ext cx="338450" cy="153450"/>
            </a:xfrm>
            <a:custGeom>
              <a:avLst/>
              <a:gdLst/>
              <a:ahLst/>
              <a:cxnLst/>
              <a:rect l="l" t="t" r="r" b="b"/>
              <a:pathLst>
                <a:path w="13538" h="6138" extrusionOk="0">
                  <a:moveTo>
                    <a:pt x="13457" y="0"/>
                  </a:moveTo>
                  <a:lnTo>
                    <a:pt x="11853" y="542"/>
                  </a:lnTo>
                  <a:lnTo>
                    <a:pt x="10529" y="1003"/>
                  </a:lnTo>
                  <a:lnTo>
                    <a:pt x="9206" y="1485"/>
                  </a:lnTo>
                  <a:lnTo>
                    <a:pt x="8544" y="1745"/>
                  </a:lnTo>
                  <a:lnTo>
                    <a:pt x="7902" y="2006"/>
                  </a:lnTo>
                  <a:lnTo>
                    <a:pt x="7261" y="2287"/>
                  </a:lnTo>
                  <a:lnTo>
                    <a:pt x="6619" y="2588"/>
                  </a:lnTo>
                  <a:lnTo>
                    <a:pt x="5977" y="2928"/>
                  </a:lnTo>
                  <a:lnTo>
                    <a:pt x="6278" y="2928"/>
                  </a:lnTo>
                  <a:lnTo>
                    <a:pt x="6579" y="2948"/>
                  </a:lnTo>
                  <a:lnTo>
                    <a:pt x="7120" y="3009"/>
                  </a:lnTo>
                  <a:lnTo>
                    <a:pt x="7722" y="2728"/>
                  </a:lnTo>
                  <a:lnTo>
                    <a:pt x="8404" y="2407"/>
                  </a:lnTo>
                  <a:lnTo>
                    <a:pt x="9928" y="1725"/>
                  </a:lnTo>
                  <a:lnTo>
                    <a:pt x="11653" y="983"/>
                  </a:lnTo>
                  <a:lnTo>
                    <a:pt x="13538" y="201"/>
                  </a:lnTo>
                  <a:lnTo>
                    <a:pt x="13457" y="0"/>
                  </a:lnTo>
                  <a:close/>
                  <a:moveTo>
                    <a:pt x="1324" y="3009"/>
                  </a:moveTo>
                  <a:lnTo>
                    <a:pt x="984" y="3229"/>
                  </a:lnTo>
                  <a:lnTo>
                    <a:pt x="643" y="3470"/>
                  </a:lnTo>
                  <a:lnTo>
                    <a:pt x="482" y="3610"/>
                  </a:lnTo>
                  <a:lnTo>
                    <a:pt x="342" y="3751"/>
                  </a:lnTo>
                  <a:lnTo>
                    <a:pt x="221" y="3891"/>
                  </a:lnTo>
                  <a:lnTo>
                    <a:pt x="141" y="4051"/>
                  </a:lnTo>
                  <a:lnTo>
                    <a:pt x="81" y="4192"/>
                  </a:lnTo>
                  <a:lnTo>
                    <a:pt x="41" y="4332"/>
                  </a:lnTo>
                  <a:lnTo>
                    <a:pt x="21" y="4473"/>
                  </a:lnTo>
                  <a:lnTo>
                    <a:pt x="1" y="4613"/>
                  </a:lnTo>
                  <a:lnTo>
                    <a:pt x="21" y="4733"/>
                  </a:lnTo>
                  <a:lnTo>
                    <a:pt x="41" y="4854"/>
                  </a:lnTo>
                  <a:lnTo>
                    <a:pt x="61" y="4994"/>
                  </a:lnTo>
                  <a:lnTo>
                    <a:pt x="101" y="5114"/>
                  </a:lnTo>
                  <a:lnTo>
                    <a:pt x="242" y="5335"/>
                  </a:lnTo>
                  <a:lnTo>
                    <a:pt x="402" y="5556"/>
                  </a:lnTo>
                  <a:lnTo>
                    <a:pt x="582" y="5736"/>
                  </a:lnTo>
                  <a:lnTo>
                    <a:pt x="803" y="5897"/>
                  </a:lnTo>
                  <a:lnTo>
                    <a:pt x="1044" y="6017"/>
                  </a:lnTo>
                  <a:lnTo>
                    <a:pt x="1304" y="6077"/>
                  </a:lnTo>
                  <a:lnTo>
                    <a:pt x="1525" y="6117"/>
                  </a:lnTo>
                  <a:lnTo>
                    <a:pt x="1766" y="6137"/>
                  </a:lnTo>
                  <a:lnTo>
                    <a:pt x="2006" y="6117"/>
                  </a:lnTo>
                  <a:lnTo>
                    <a:pt x="2247" y="6077"/>
                  </a:lnTo>
                  <a:lnTo>
                    <a:pt x="2468" y="6017"/>
                  </a:lnTo>
                  <a:lnTo>
                    <a:pt x="2708" y="5937"/>
                  </a:lnTo>
                  <a:lnTo>
                    <a:pt x="2949" y="5856"/>
                  </a:lnTo>
                  <a:lnTo>
                    <a:pt x="3169" y="5736"/>
                  </a:lnTo>
                  <a:lnTo>
                    <a:pt x="3410" y="5616"/>
                  </a:lnTo>
                  <a:lnTo>
                    <a:pt x="3631" y="5475"/>
                  </a:lnTo>
                  <a:lnTo>
                    <a:pt x="3490" y="5255"/>
                  </a:lnTo>
                  <a:lnTo>
                    <a:pt x="3390" y="5014"/>
                  </a:lnTo>
                  <a:lnTo>
                    <a:pt x="3310" y="4753"/>
                  </a:lnTo>
                  <a:lnTo>
                    <a:pt x="3290" y="4513"/>
                  </a:lnTo>
                  <a:lnTo>
                    <a:pt x="3290" y="4433"/>
                  </a:lnTo>
                  <a:lnTo>
                    <a:pt x="2989" y="4553"/>
                  </a:lnTo>
                  <a:lnTo>
                    <a:pt x="2648" y="4653"/>
                  </a:lnTo>
                  <a:lnTo>
                    <a:pt x="2327" y="4733"/>
                  </a:lnTo>
                  <a:lnTo>
                    <a:pt x="2167" y="4753"/>
                  </a:lnTo>
                  <a:lnTo>
                    <a:pt x="1866" y="4753"/>
                  </a:lnTo>
                  <a:lnTo>
                    <a:pt x="1746" y="4733"/>
                  </a:lnTo>
                  <a:lnTo>
                    <a:pt x="1625" y="4693"/>
                  </a:lnTo>
                  <a:lnTo>
                    <a:pt x="1505" y="4653"/>
                  </a:lnTo>
                  <a:lnTo>
                    <a:pt x="1405" y="4593"/>
                  </a:lnTo>
                  <a:lnTo>
                    <a:pt x="1304" y="4513"/>
                  </a:lnTo>
                  <a:lnTo>
                    <a:pt x="1204" y="4433"/>
                  </a:lnTo>
                  <a:lnTo>
                    <a:pt x="1124" y="4312"/>
                  </a:lnTo>
                  <a:lnTo>
                    <a:pt x="1044" y="4112"/>
                  </a:lnTo>
                  <a:lnTo>
                    <a:pt x="984" y="3931"/>
                  </a:lnTo>
                  <a:lnTo>
                    <a:pt x="984" y="3771"/>
                  </a:lnTo>
                  <a:lnTo>
                    <a:pt x="1004" y="3610"/>
                  </a:lnTo>
                  <a:lnTo>
                    <a:pt x="1044" y="3470"/>
                  </a:lnTo>
                  <a:lnTo>
                    <a:pt x="1124" y="3309"/>
                  </a:lnTo>
                  <a:lnTo>
                    <a:pt x="1324" y="3009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26"/>
            <p:cNvSpPr/>
            <p:nvPr/>
          </p:nvSpPr>
          <p:spPr>
            <a:xfrm>
              <a:off x="11386900" y="4325913"/>
              <a:ext cx="90775" cy="78250"/>
            </a:xfrm>
            <a:custGeom>
              <a:avLst/>
              <a:gdLst/>
              <a:ahLst/>
              <a:cxnLst/>
              <a:rect l="l" t="t" r="r" b="b"/>
              <a:pathLst>
                <a:path w="3631" h="3130" fill="none" extrusionOk="0">
                  <a:moveTo>
                    <a:pt x="1324" y="1"/>
                  </a:moveTo>
                  <a:lnTo>
                    <a:pt x="1324" y="1"/>
                  </a:lnTo>
                  <a:lnTo>
                    <a:pt x="984" y="221"/>
                  </a:lnTo>
                  <a:lnTo>
                    <a:pt x="643" y="462"/>
                  </a:lnTo>
                  <a:lnTo>
                    <a:pt x="482" y="602"/>
                  </a:lnTo>
                  <a:lnTo>
                    <a:pt x="342" y="743"/>
                  </a:lnTo>
                  <a:lnTo>
                    <a:pt x="221" y="883"/>
                  </a:lnTo>
                  <a:lnTo>
                    <a:pt x="141" y="1043"/>
                  </a:lnTo>
                  <a:lnTo>
                    <a:pt x="141" y="1043"/>
                  </a:lnTo>
                  <a:lnTo>
                    <a:pt x="81" y="1184"/>
                  </a:lnTo>
                  <a:lnTo>
                    <a:pt x="41" y="1324"/>
                  </a:lnTo>
                  <a:lnTo>
                    <a:pt x="21" y="1465"/>
                  </a:lnTo>
                  <a:lnTo>
                    <a:pt x="1" y="1605"/>
                  </a:lnTo>
                  <a:lnTo>
                    <a:pt x="1" y="1605"/>
                  </a:lnTo>
                  <a:lnTo>
                    <a:pt x="21" y="1725"/>
                  </a:lnTo>
                  <a:lnTo>
                    <a:pt x="41" y="1846"/>
                  </a:lnTo>
                  <a:lnTo>
                    <a:pt x="61" y="1986"/>
                  </a:lnTo>
                  <a:lnTo>
                    <a:pt x="101" y="2106"/>
                  </a:lnTo>
                  <a:lnTo>
                    <a:pt x="242" y="2327"/>
                  </a:lnTo>
                  <a:lnTo>
                    <a:pt x="402" y="2548"/>
                  </a:lnTo>
                  <a:lnTo>
                    <a:pt x="582" y="2728"/>
                  </a:lnTo>
                  <a:lnTo>
                    <a:pt x="803" y="2889"/>
                  </a:lnTo>
                  <a:lnTo>
                    <a:pt x="1044" y="3009"/>
                  </a:lnTo>
                  <a:lnTo>
                    <a:pt x="1304" y="3069"/>
                  </a:lnTo>
                  <a:lnTo>
                    <a:pt x="1304" y="3069"/>
                  </a:lnTo>
                  <a:lnTo>
                    <a:pt x="1525" y="3109"/>
                  </a:lnTo>
                  <a:lnTo>
                    <a:pt x="1766" y="3129"/>
                  </a:lnTo>
                  <a:lnTo>
                    <a:pt x="1766" y="3129"/>
                  </a:lnTo>
                  <a:lnTo>
                    <a:pt x="2006" y="3109"/>
                  </a:lnTo>
                  <a:lnTo>
                    <a:pt x="2247" y="3069"/>
                  </a:lnTo>
                  <a:lnTo>
                    <a:pt x="2468" y="3009"/>
                  </a:lnTo>
                  <a:lnTo>
                    <a:pt x="2708" y="2929"/>
                  </a:lnTo>
                  <a:lnTo>
                    <a:pt x="2949" y="2848"/>
                  </a:lnTo>
                  <a:lnTo>
                    <a:pt x="3169" y="2728"/>
                  </a:lnTo>
                  <a:lnTo>
                    <a:pt x="3410" y="2608"/>
                  </a:lnTo>
                  <a:lnTo>
                    <a:pt x="3631" y="2467"/>
                  </a:lnTo>
                  <a:lnTo>
                    <a:pt x="3631" y="2467"/>
                  </a:lnTo>
                  <a:lnTo>
                    <a:pt x="3490" y="2247"/>
                  </a:lnTo>
                  <a:lnTo>
                    <a:pt x="3390" y="2006"/>
                  </a:lnTo>
                  <a:lnTo>
                    <a:pt x="3310" y="1745"/>
                  </a:lnTo>
                  <a:lnTo>
                    <a:pt x="3290" y="1505"/>
                  </a:lnTo>
                  <a:lnTo>
                    <a:pt x="3290" y="1505"/>
                  </a:lnTo>
                  <a:lnTo>
                    <a:pt x="3290" y="1425"/>
                  </a:lnTo>
                  <a:lnTo>
                    <a:pt x="3290" y="1425"/>
                  </a:lnTo>
                  <a:lnTo>
                    <a:pt x="2989" y="1545"/>
                  </a:lnTo>
                  <a:lnTo>
                    <a:pt x="2648" y="1645"/>
                  </a:lnTo>
                  <a:lnTo>
                    <a:pt x="2327" y="1725"/>
                  </a:lnTo>
                  <a:lnTo>
                    <a:pt x="2167" y="1745"/>
                  </a:lnTo>
                  <a:lnTo>
                    <a:pt x="2006" y="1745"/>
                  </a:lnTo>
                  <a:lnTo>
                    <a:pt x="2006" y="1745"/>
                  </a:lnTo>
                  <a:lnTo>
                    <a:pt x="1866" y="1745"/>
                  </a:lnTo>
                  <a:lnTo>
                    <a:pt x="1746" y="1725"/>
                  </a:lnTo>
                  <a:lnTo>
                    <a:pt x="1625" y="1685"/>
                  </a:lnTo>
                  <a:lnTo>
                    <a:pt x="1505" y="1645"/>
                  </a:lnTo>
                  <a:lnTo>
                    <a:pt x="1405" y="1585"/>
                  </a:lnTo>
                  <a:lnTo>
                    <a:pt x="1304" y="1505"/>
                  </a:lnTo>
                  <a:lnTo>
                    <a:pt x="1204" y="1425"/>
                  </a:lnTo>
                  <a:lnTo>
                    <a:pt x="1124" y="1304"/>
                  </a:lnTo>
                  <a:lnTo>
                    <a:pt x="1124" y="1304"/>
                  </a:lnTo>
                  <a:lnTo>
                    <a:pt x="1044" y="1104"/>
                  </a:lnTo>
                  <a:lnTo>
                    <a:pt x="984" y="923"/>
                  </a:lnTo>
                  <a:lnTo>
                    <a:pt x="984" y="763"/>
                  </a:lnTo>
                  <a:lnTo>
                    <a:pt x="1004" y="602"/>
                  </a:lnTo>
                  <a:lnTo>
                    <a:pt x="1044" y="462"/>
                  </a:lnTo>
                  <a:lnTo>
                    <a:pt x="1124" y="301"/>
                  </a:lnTo>
                  <a:lnTo>
                    <a:pt x="132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26"/>
            <p:cNvSpPr/>
            <p:nvPr/>
          </p:nvSpPr>
          <p:spPr>
            <a:xfrm>
              <a:off x="11723325" y="4218613"/>
              <a:ext cx="96775" cy="37150"/>
            </a:xfrm>
            <a:custGeom>
              <a:avLst/>
              <a:gdLst/>
              <a:ahLst/>
              <a:cxnLst/>
              <a:rect l="l" t="t" r="r" b="b"/>
              <a:pathLst>
                <a:path w="3871" h="1486" extrusionOk="0">
                  <a:moveTo>
                    <a:pt x="3871" y="1"/>
                  </a:moveTo>
                  <a:lnTo>
                    <a:pt x="1926" y="643"/>
                  </a:lnTo>
                  <a:lnTo>
                    <a:pt x="0" y="1284"/>
                  </a:lnTo>
                  <a:lnTo>
                    <a:pt x="81" y="1485"/>
                  </a:lnTo>
                  <a:lnTo>
                    <a:pt x="1966" y="743"/>
                  </a:lnTo>
                  <a:lnTo>
                    <a:pt x="387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26"/>
            <p:cNvSpPr/>
            <p:nvPr/>
          </p:nvSpPr>
          <p:spPr>
            <a:xfrm>
              <a:off x="11948925" y="4314888"/>
              <a:ext cx="19600" cy="30100"/>
            </a:xfrm>
            <a:custGeom>
              <a:avLst/>
              <a:gdLst/>
              <a:ahLst/>
              <a:cxnLst/>
              <a:rect l="l" t="t" r="r" b="b"/>
              <a:pathLst>
                <a:path w="784" h="1204" extrusionOk="0">
                  <a:moveTo>
                    <a:pt x="623" y="0"/>
                  </a:moveTo>
                  <a:lnTo>
                    <a:pt x="1" y="61"/>
                  </a:lnTo>
                  <a:lnTo>
                    <a:pt x="81" y="321"/>
                  </a:lnTo>
                  <a:lnTo>
                    <a:pt x="121" y="602"/>
                  </a:lnTo>
                  <a:lnTo>
                    <a:pt x="141" y="903"/>
                  </a:lnTo>
                  <a:lnTo>
                    <a:pt x="141" y="1204"/>
                  </a:lnTo>
                  <a:lnTo>
                    <a:pt x="783" y="1164"/>
                  </a:lnTo>
                  <a:lnTo>
                    <a:pt x="783" y="863"/>
                  </a:lnTo>
                  <a:lnTo>
                    <a:pt x="743" y="562"/>
                  </a:lnTo>
                  <a:lnTo>
                    <a:pt x="703" y="281"/>
                  </a:lnTo>
                  <a:lnTo>
                    <a:pt x="623" y="0"/>
                  </a:lnTo>
                  <a:close/>
                </a:path>
              </a:pathLst>
            </a:custGeom>
            <a:solidFill>
              <a:srgbClr val="CC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26"/>
            <p:cNvSpPr/>
            <p:nvPr/>
          </p:nvSpPr>
          <p:spPr>
            <a:xfrm>
              <a:off x="11948925" y="4314888"/>
              <a:ext cx="19600" cy="30100"/>
            </a:xfrm>
            <a:custGeom>
              <a:avLst/>
              <a:gdLst/>
              <a:ahLst/>
              <a:cxnLst/>
              <a:rect l="l" t="t" r="r" b="b"/>
              <a:pathLst>
                <a:path w="784" h="1204" fill="none" extrusionOk="0">
                  <a:moveTo>
                    <a:pt x="783" y="1164"/>
                  </a:moveTo>
                  <a:lnTo>
                    <a:pt x="783" y="1164"/>
                  </a:lnTo>
                  <a:lnTo>
                    <a:pt x="141" y="1204"/>
                  </a:lnTo>
                  <a:lnTo>
                    <a:pt x="141" y="1204"/>
                  </a:lnTo>
                  <a:lnTo>
                    <a:pt x="141" y="903"/>
                  </a:lnTo>
                  <a:lnTo>
                    <a:pt x="121" y="602"/>
                  </a:lnTo>
                  <a:lnTo>
                    <a:pt x="81" y="32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623" y="0"/>
                  </a:lnTo>
                  <a:lnTo>
                    <a:pt x="623" y="0"/>
                  </a:lnTo>
                  <a:lnTo>
                    <a:pt x="703" y="281"/>
                  </a:lnTo>
                  <a:lnTo>
                    <a:pt x="743" y="562"/>
                  </a:lnTo>
                  <a:lnTo>
                    <a:pt x="783" y="863"/>
                  </a:lnTo>
                  <a:lnTo>
                    <a:pt x="783" y="11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26"/>
            <p:cNvSpPr/>
            <p:nvPr/>
          </p:nvSpPr>
          <p:spPr>
            <a:xfrm>
              <a:off x="11469125" y="4302863"/>
              <a:ext cx="777150" cy="103300"/>
            </a:xfrm>
            <a:custGeom>
              <a:avLst/>
              <a:gdLst/>
              <a:ahLst/>
              <a:cxnLst/>
              <a:rect l="l" t="t" r="r" b="b"/>
              <a:pathLst>
                <a:path w="31086" h="4132" extrusionOk="0">
                  <a:moveTo>
                    <a:pt x="29581" y="0"/>
                  </a:moveTo>
                  <a:lnTo>
                    <a:pt x="28478" y="20"/>
                  </a:lnTo>
                  <a:lnTo>
                    <a:pt x="27094" y="60"/>
                  </a:lnTo>
                  <a:lnTo>
                    <a:pt x="25510" y="141"/>
                  </a:lnTo>
                  <a:lnTo>
                    <a:pt x="23725" y="241"/>
                  </a:lnTo>
                  <a:lnTo>
                    <a:pt x="19815" y="481"/>
                  </a:lnTo>
                  <a:lnTo>
                    <a:pt x="19193" y="542"/>
                  </a:lnTo>
                  <a:lnTo>
                    <a:pt x="18150" y="602"/>
                  </a:lnTo>
                  <a:lnTo>
                    <a:pt x="13939" y="903"/>
                  </a:lnTo>
                  <a:lnTo>
                    <a:pt x="7000" y="1404"/>
                  </a:lnTo>
                  <a:lnTo>
                    <a:pt x="6659" y="1384"/>
                  </a:lnTo>
                  <a:lnTo>
                    <a:pt x="6318" y="1344"/>
                  </a:lnTo>
                  <a:lnTo>
                    <a:pt x="5676" y="1264"/>
                  </a:lnTo>
                  <a:lnTo>
                    <a:pt x="5055" y="1143"/>
                  </a:lnTo>
                  <a:lnTo>
                    <a:pt x="4453" y="1043"/>
                  </a:lnTo>
                  <a:lnTo>
                    <a:pt x="3851" y="943"/>
                  </a:lnTo>
                  <a:lnTo>
                    <a:pt x="3270" y="862"/>
                  </a:lnTo>
                  <a:lnTo>
                    <a:pt x="2969" y="842"/>
                  </a:lnTo>
                  <a:lnTo>
                    <a:pt x="2367" y="842"/>
                  </a:lnTo>
                  <a:lnTo>
                    <a:pt x="2046" y="883"/>
                  </a:lnTo>
                  <a:lnTo>
                    <a:pt x="1625" y="963"/>
                  </a:lnTo>
                  <a:lnTo>
                    <a:pt x="1405" y="1023"/>
                  </a:lnTo>
                  <a:lnTo>
                    <a:pt x="1164" y="1103"/>
                  </a:lnTo>
                  <a:lnTo>
                    <a:pt x="923" y="1183"/>
                  </a:lnTo>
                  <a:lnTo>
                    <a:pt x="703" y="1284"/>
                  </a:lnTo>
                  <a:lnTo>
                    <a:pt x="522" y="1404"/>
                  </a:lnTo>
                  <a:lnTo>
                    <a:pt x="362" y="1544"/>
                  </a:lnTo>
                  <a:lnTo>
                    <a:pt x="241" y="1665"/>
                  </a:lnTo>
                  <a:lnTo>
                    <a:pt x="161" y="1825"/>
                  </a:lnTo>
                  <a:lnTo>
                    <a:pt x="81" y="1965"/>
                  </a:lnTo>
                  <a:lnTo>
                    <a:pt x="41" y="2126"/>
                  </a:lnTo>
                  <a:lnTo>
                    <a:pt x="21" y="2286"/>
                  </a:lnTo>
                  <a:lnTo>
                    <a:pt x="1" y="2467"/>
                  </a:lnTo>
                  <a:lnTo>
                    <a:pt x="21" y="2627"/>
                  </a:lnTo>
                  <a:lnTo>
                    <a:pt x="61" y="2788"/>
                  </a:lnTo>
                  <a:lnTo>
                    <a:pt x="101" y="2948"/>
                  </a:lnTo>
                  <a:lnTo>
                    <a:pt x="161" y="3109"/>
                  </a:lnTo>
                  <a:lnTo>
                    <a:pt x="241" y="3249"/>
                  </a:lnTo>
                  <a:lnTo>
                    <a:pt x="342" y="3389"/>
                  </a:lnTo>
                  <a:lnTo>
                    <a:pt x="462" y="3530"/>
                  </a:lnTo>
                  <a:lnTo>
                    <a:pt x="582" y="3630"/>
                  </a:lnTo>
                  <a:lnTo>
                    <a:pt x="703" y="3750"/>
                  </a:lnTo>
                  <a:lnTo>
                    <a:pt x="843" y="3831"/>
                  </a:lnTo>
                  <a:lnTo>
                    <a:pt x="1004" y="3911"/>
                  </a:lnTo>
                  <a:lnTo>
                    <a:pt x="1164" y="3991"/>
                  </a:lnTo>
                  <a:lnTo>
                    <a:pt x="1324" y="4031"/>
                  </a:lnTo>
                  <a:lnTo>
                    <a:pt x="1485" y="4071"/>
                  </a:lnTo>
                  <a:lnTo>
                    <a:pt x="1826" y="4131"/>
                  </a:lnTo>
                  <a:lnTo>
                    <a:pt x="2167" y="4131"/>
                  </a:lnTo>
                  <a:lnTo>
                    <a:pt x="2528" y="4111"/>
                  </a:lnTo>
                  <a:lnTo>
                    <a:pt x="2869" y="4051"/>
                  </a:lnTo>
                  <a:lnTo>
                    <a:pt x="3230" y="3971"/>
                  </a:lnTo>
                  <a:lnTo>
                    <a:pt x="3591" y="3851"/>
                  </a:lnTo>
                  <a:lnTo>
                    <a:pt x="4313" y="3610"/>
                  </a:lnTo>
                  <a:lnTo>
                    <a:pt x="5034" y="3329"/>
                  </a:lnTo>
                  <a:lnTo>
                    <a:pt x="5696" y="3089"/>
                  </a:lnTo>
                  <a:lnTo>
                    <a:pt x="6017" y="2988"/>
                  </a:lnTo>
                  <a:lnTo>
                    <a:pt x="6318" y="2908"/>
                  </a:lnTo>
                  <a:lnTo>
                    <a:pt x="6940" y="2768"/>
                  </a:lnTo>
                  <a:lnTo>
                    <a:pt x="7702" y="2647"/>
                  </a:lnTo>
                  <a:lnTo>
                    <a:pt x="8584" y="2527"/>
                  </a:lnTo>
                  <a:lnTo>
                    <a:pt x="9567" y="2407"/>
                  </a:lnTo>
                  <a:lnTo>
                    <a:pt x="10650" y="2286"/>
                  </a:lnTo>
                  <a:lnTo>
                    <a:pt x="11813" y="2186"/>
                  </a:lnTo>
                  <a:lnTo>
                    <a:pt x="14300" y="1986"/>
                  </a:lnTo>
                  <a:lnTo>
                    <a:pt x="16305" y="1845"/>
                  </a:lnTo>
                  <a:lnTo>
                    <a:pt x="18351" y="1725"/>
                  </a:lnTo>
                  <a:lnTo>
                    <a:pt x="19333" y="1685"/>
                  </a:lnTo>
                  <a:lnTo>
                    <a:pt x="19975" y="1645"/>
                  </a:lnTo>
                  <a:lnTo>
                    <a:pt x="23846" y="1444"/>
                  </a:lnTo>
                  <a:lnTo>
                    <a:pt x="28217" y="1223"/>
                  </a:lnTo>
                  <a:lnTo>
                    <a:pt x="29581" y="1163"/>
                  </a:lnTo>
                  <a:lnTo>
                    <a:pt x="30022" y="1123"/>
                  </a:lnTo>
                  <a:lnTo>
                    <a:pt x="30263" y="1103"/>
                  </a:lnTo>
                  <a:lnTo>
                    <a:pt x="30363" y="1063"/>
                  </a:lnTo>
                  <a:lnTo>
                    <a:pt x="30484" y="1023"/>
                  </a:lnTo>
                  <a:lnTo>
                    <a:pt x="30684" y="903"/>
                  </a:lnTo>
                  <a:lnTo>
                    <a:pt x="30865" y="762"/>
                  </a:lnTo>
                  <a:lnTo>
                    <a:pt x="31005" y="622"/>
                  </a:lnTo>
                  <a:lnTo>
                    <a:pt x="31045" y="542"/>
                  </a:lnTo>
                  <a:lnTo>
                    <a:pt x="31085" y="461"/>
                  </a:lnTo>
                  <a:lnTo>
                    <a:pt x="31085" y="381"/>
                  </a:lnTo>
                  <a:lnTo>
                    <a:pt x="31085" y="301"/>
                  </a:lnTo>
                  <a:lnTo>
                    <a:pt x="31065" y="241"/>
                  </a:lnTo>
                  <a:lnTo>
                    <a:pt x="31005" y="181"/>
                  </a:lnTo>
                  <a:lnTo>
                    <a:pt x="30925" y="120"/>
                  </a:lnTo>
                  <a:lnTo>
                    <a:pt x="30825" y="80"/>
                  </a:lnTo>
                  <a:lnTo>
                    <a:pt x="30644" y="40"/>
                  </a:lnTo>
                  <a:lnTo>
                    <a:pt x="30383" y="20"/>
                  </a:lnTo>
                  <a:lnTo>
                    <a:pt x="2958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26"/>
            <p:cNvSpPr/>
            <p:nvPr/>
          </p:nvSpPr>
          <p:spPr>
            <a:xfrm>
              <a:off x="11469125" y="4302863"/>
              <a:ext cx="777150" cy="103300"/>
            </a:xfrm>
            <a:custGeom>
              <a:avLst/>
              <a:gdLst/>
              <a:ahLst/>
              <a:cxnLst/>
              <a:rect l="l" t="t" r="r" b="b"/>
              <a:pathLst>
                <a:path w="31086" h="4132" fill="none" extrusionOk="0">
                  <a:moveTo>
                    <a:pt x="30263" y="1103"/>
                  </a:moveTo>
                  <a:lnTo>
                    <a:pt x="30263" y="1103"/>
                  </a:lnTo>
                  <a:lnTo>
                    <a:pt x="30022" y="1123"/>
                  </a:lnTo>
                  <a:lnTo>
                    <a:pt x="29581" y="1163"/>
                  </a:lnTo>
                  <a:lnTo>
                    <a:pt x="28217" y="1223"/>
                  </a:lnTo>
                  <a:lnTo>
                    <a:pt x="23846" y="1444"/>
                  </a:lnTo>
                  <a:lnTo>
                    <a:pt x="23846" y="1444"/>
                  </a:lnTo>
                  <a:lnTo>
                    <a:pt x="19975" y="1645"/>
                  </a:lnTo>
                  <a:lnTo>
                    <a:pt x="19975" y="1645"/>
                  </a:lnTo>
                  <a:lnTo>
                    <a:pt x="19333" y="1685"/>
                  </a:lnTo>
                  <a:lnTo>
                    <a:pt x="19333" y="1685"/>
                  </a:lnTo>
                  <a:lnTo>
                    <a:pt x="18351" y="1725"/>
                  </a:lnTo>
                  <a:lnTo>
                    <a:pt x="18351" y="1725"/>
                  </a:lnTo>
                  <a:lnTo>
                    <a:pt x="16305" y="1845"/>
                  </a:lnTo>
                  <a:lnTo>
                    <a:pt x="14300" y="1986"/>
                  </a:lnTo>
                  <a:lnTo>
                    <a:pt x="14300" y="1986"/>
                  </a:lnTo>
                  <a:lnTo>
                    <a:pt x="11813" y="2186"/>
                  </a:lnTo>
                  <a:lnTo>
                    <a:pt x="10650" y="2286"/>
                  </a:lnTo>
                  <a:lnTo>
                    <a:pt x="9567" y="2407"/>
                  </a:lnTo>
                  <a:lnTo>
                    <a:pt x="8584" y="2527"/>
                  </a:lnTo>
                  <a:lnTo>
                    <a:pt x="7702" y="2647"/>
                  </a:lnTo>
                  <a:lnTo>
                    <a:pt x="6940" y="2768"/>
                  </a:lnTo>
                  <a:lnTo>
                    <a:pt x="6318" y="2908"/>
                  </a:lnTo>
                  <a:lnTo>
                    <a:pt x="6318" y="2908"/>
                  </a:lnTo>
                  <a:lnTo>
                    <a:pt x="6017" y="2988"/>
                  </a:lnTo>
                  <a:lnTo>
                    <a:pt x="5696" y="3089"/>
                  </a:lnTo>
                  <a:lnTo>
                    <a:pt x="5034" y="3329"/>
                  </a:lnTo>
                  <a:lnTo>
                    <a:pt x="4313" y="3610"/>
                  </a:lnTo>
                  <a:lnTo>
                    <a:pt x="3591" y="3851"/>
                  </a:lnTo>
                  <a:lnTo>
                    <a:pt x="3230" y="3971"/>
                  </a:lnTo>
                  <a:lnTo>
                    <a:pt x="2869" y="4051"/>
                  </a:lnTo>
                  <a:lnTo>
                    <a:pt x="2528" y="4111"/>
                  </a:lnTo>
                  <a:lnTo>
                    <a:pt x="2167" y="4131"/>
                  </a:lnTo>
                  <a:lnTo>
                    <a:pt x="1826" y="4131"/>
                  </a:lnTo>
                  <a:lnTo>
                    <a:pt x="1485" y="4071"/>
                  </a:lnTo>
                  <a:lnTo>
                    <a:pt x="1324" y="4031"/>
                  </a:lnTo>
                  <a:lnTo>
                    <a:pt x="1164" y="3991"/>
                  </a:lnTo>
                  <a:lnTo>
                    <a:pt x="1004" y="3911"/>
                  </a:lnTo>
                  <a:lnTo>
                    <a:pt x="843" y="3831"/>
                  </a:lnTo>
                  <a:lnTo>
                    <a:pt x="843" y="3831"/>
                  </a:lnTo>
                  <a:lnTo>
                    <a:pt x="703" y="3750"/>
                  </a:lnTo>
                  <a:lnTo>
                    <a:pt x="582" y="3630"/>
                  </a:lnTo>
                  <a:lnTo>
                    <a:pt x="462" y="3530"/>
                  </a:lnTo>
                  <a:lnTo>
                    <a:pt x="342" y="3389"/>
                  </a:lnTo>
                  <a:lnTo>
                    <a:pt x="241" y="3249"/>
                  </a:lnTo>
                  <a:lnTo>
                    <a:pt x="161" y="3109"/>
                  </a:lnTo>
                  <a:lnTo>
                    <a:pt x="101" y="2948"/>
                  </a:lnTo>
                  <a:lnTo>
                    <a:pt x="61" y="2788"/>
                  </a:lnTo>
                  <a:lnTo>
                    <a:pt x="21" y="2627"/>
                  </a:lnTo>
                  <a:lnTo>
                    <a:pt x="1" y="2467"/>
                  </a:lnTo>
                  <a:lnTo>
                    <a:pt x="21" y="2286"/>
                  </a:lnTo>
                  <a:lnTo>
                    <a:pt x="41" y="2126"/>
                  </a:lnTo>
                  <a:lnTo>
                    <a:pt x="81" y="1965"/>
                  </a:lnTo>
                  <a:lnTo>
                    <a:pt x="161" y="1825"/>
                  </a:lnTo>
                  <a:lnTo>
                    <a:pt x="241" y="1665"/>
                  </a:lnTo>
                  <a:lnTo>
                    <a:pt x="362" y="1544"/>
                  </a:lnTo>
                  <a:lnTo>
                    <a:pt x="362" y="1544"/>
                  </a:lnTo>
                  <a:lnTo>
                    <a:pt x="522" y="1404"/>
                  </a:lnTo>
                  <a:lnTo>
                    <a:pt x="703" y="1284"/>
                  </a:lnTo>
                  <a:lnTo>
                    <a:pt x="923" y="1183"/>
                  </a:lnTo>
                  <a:lnTo>
                    <a:pt x="1164" y="1103"/>
                  </a:lnTo>
                  <a:lnTo>
                    <a:pt x="1405" y="1023"/>
                  </a:lnTo>
                  <a:lnTo>
                    <a:pt x="1625" y="963"/>
                  </a:lnTo>
                  <a:lnTo>
                    <a:pt x="2046" y="883"/>
                  </a:lnTo>
                  <a:lnTo>
                    <a:pt x="2046" y="883"/>
                  </a:lnTo>
                  <a:lnTo>
                    <a:pt x="2046" y="883"/>
                  </a:lnTo>
                  <a:lnTo>
                    <a:pt x="2367" y="842"/>
                  </a:lnTo>
                  <a:lnTo>
                    <a:pt x="2668" y="842"/>
                  </a:lnTo>
                  <a:lnTo>
                    <a:pt x="2969" y="842"/>
                  </a:lnTo>
                  <a:lnTo>
                    <a:pt x="3270" y="862"/>
                  </a:lnTo>
                  <a:lnTo>
                    <a:pt x="3851" y="943"/>
                  </a:lnTo>
                  <a:lnTo>
                    <a:pt x="4453" y="1043"/>
                  </a:lnTo>
                  <a:lnTo>
                    <a:pt x="5055" y="1143"/>
                  </a:lnTo>
                  <a:lnTo>
                    <a:pt x="5676" y="1264"/>
                  </a:lnTo>
                  <a:lnTo>
                    <a:pt x="6318" y="1344"/>
                  </a:lnTo>
                  <a:lnTo>
                    <a:pt x="6659" y="1384"/>
                  </a:lnTo>
                  <a:lnTo>
                    <a:pt x="7000" y="1404"/>
                  </a:lnTo>
                  <a:lnTo>
                    <a:pt x="7000" y="1404"/>
                  </a:lnTo>
                  <a:lnTo>
                    <a:pt x="13939" y="903"/>
                  </a:lnTo>
                  <a:lnTo>
                    <a:pt x="13939" y="903"/>
                  </a:lnTo>
                  <a:lnTo>
                    <a:pt x="18150" y="602"/>
                  </a:lnTo>
                  <a:lnTo>
                    <a:pt x="18150" y="602"/>
                  </a:lnTo>
                  <a:lnTo>
                    <a:pt x="19193" y="542"/>
                  </a:lnTo>
                  <a:lnTo>
                    <a:pt x="19193" y="542"/>
                  </a:lnTo>
                  <a:lnTo>
                    <a:pt x="19815" y="481"/>
                  </a:lnTo>
                  <a:lnTo>
                    <a:pt x="19815" y="481"/>
                  </a:lnTo>
                  <a:lnTo>
                    <a:pt x="23725" y="241"/>
                  </a:lnTo>
                  <a:lnTo>
                    <a:pt x="25510" y="141"/>
                  </a:lnTo>
                  <a:lnTo>
                    <a:pt x="27094" y="60"/>
                  </a:lnTo>
                  <a:lnTo>
                    <a:pt x="28478" y="20"/>
                  </a:lnTo>
                  <a:lnTo>
                    <a:pt x="29581" y="0"/>
                  </a:lnTo>
                  <a:lnTo>
                    <a:pt x="30383" y="20"/>
                  </a:lnTo>
                  <a:lnTo>
                    <a:pt x="30644" y="40"/>
                  </a:lnTo>
                  <a:lnTo>
                    <a:pt x="30825" y="80"/>
                  </a:lnTo>
                  <a:lnTo>
                    <a:pt x="30825" y="80"/>
                  </a:lnTo>
                  <a:lnTo>
                    <a:pt x="30925" y="120"/>
                  </a:lnTo>
                  <a:lnTo>
                    <a:pt x="31005" y="181"/>
                  </a:lnTo>
                  <a:lnTo>
                    <a:pt x="31065" y="241"/>
                  </a:lnTo>
                  <a:lnTo>
                    <a:pt x="31085" y="301"/>
                  </a:lnTo>
                  <a:lnTo>
                    <a:pt x="31085" y="381"/>
                  </a:lnTo>
                  <a:lnTo>
                    <a:pt x="31085" y="461"/>
                  </a:lnTo>
                  <a:lnTo>
                    <a:pt x="31045" y="542"/>
                  </a:lnTo>
                  <a:lnTo>
                    <a:pt x="31005" y="622"/>
                  </a:lnTo>
                  <a:lnTo>
                    <a:pt x="30865" y="762"/>
                  </a:lnTo>
                  <a:lnTo>
                    <a:pt x="30684" y="903"/>
                  </a:lnTo>
                  <a:lnTo>
                    <a:pt x="30484" y="1023"/>
                  </a:lnTo>
                  <a:lnTo>
                    <a:pt x="30363" y="1063"/>
                  </a:lnTo>
                  <a:lnTo>
                    <a:pt x="30263" y="110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26"/>
            <p:cNvSpPr/>
            <p:nvPr/>
          </p:nvSpPr>
          <p:spPr>
            <a:xfrm>
              <a:off x="11817575" y="4317888"/>
              <a:ext cx="110325" cy="34625"/>
            </a:xfrm>
            <a:custGeom>
              <a:avLst/>
              <a:gdLst/>
              <a:ahLst/>
              <a:cxnLst/>
              <a:rect l="l" t="t" r="r" b="b"/>
              <a:pathLst>
                <a:path w="4413" h="1385" extrusionOk="0">
                  <a:moveTo>
                    <a:pt x="4212" y="1"/>
                  </a:moveTo>
                  <a:lnTo>
                    <a:pt x="1" y="302"/>
                  </a:lnTo>
                  <a:lnTo>
                    <a:pt x="121" y="482"/>
                  </a:lnTo>
                  <a:lnTo>
                    <a:pt x="201" y="663"/>
                  </a:lnTo>
                  <a:lnTo>
                    <a:pt x="281" y="863"/>
                  </a:lnTo>
                  <a:lnTo>
                    <a:pt x="342" y="1084"/>
                  </a:lnTo>
                  <a:lnTo>
                    <a:pt x="362" y="1224"/>
                  </a:lnTo>
                  <a:lnTo>
                    <a:pt x="362" y="1385"/>
                  </a:lnTo>
                  <a:lnTo>
                    <a:pt x="2367" y="1244"/>
                  </a:lnTo>
                  <a:lnTo>
                    <a:pt x="4413" y="1124"/>
                  </a:lnTo>
                  <a:lnTo>
                    <a:pt x="4413" y="843"/>
                  </a:lnTo>
                  <a:lnTo>
                    <a:pt x="4373" y="542"/>
                  </a:lnTo>
                  <a:lnTo>
                    <a:pt x="4292" y="261"/>
                  </a:lnTo>
                  <a:lnTo>
                    <a:pt x="42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26"/>
            <p:cNvSpPr/>
            <p:nvPr/>
          </p:nvSpPr>
          <p:spPr>
            <a:xfrm>
              <a:off x="11817575" y="4317888"/>
              <a:ext cx="110325" cy="34625"/>
            </a:xfrm>
            <a:custGeom>
              <a:avLst/>
              <a:gdLst/>
              <a:ahLst/>
              <a:cxnLst/>
              <a:rect l="l" t="t" r="r" b="b"/>
              <a:pathLst>
                <a:path w="4413" h="1385" fill="none" extrusionOk="0">
                  <a:moveTo>
                    <a:pt x="4413" y="1124"/>
                  </a:moveTo>
                  <a:lnTo>
                    <a:pt x="4413" y="1124"/>
                  </a:lnTo>
                  <a:lnTo>
                    <a:pt x="2367" y="1244"/>
                  </a:lnTo>
                  <a:lnTo>
                    <a:pt x="362" y="1385"/>
                  </a:lnTo>
                  <a:lnTo>
                    <a:pt x="362" y="1385"/>
                  </a:lnTo>
                  <a:lnTo>
                    <a:pt x="362" y="1224"/>
                  </a:lnTo>
                  <a:lnTo>
                    <a:pt x="342" y="1084"/>
                  </a:lnTo>
                  <a:lnTo>
                    <a:pt x="342" y="1084"/>
                  </a:lnTo>
                  <a:lnTo>
                    <a:pt x="281" y="863"/>
                  </a:lnTo>
                  <a:lnTo>
                    <a:pt x="201" y="663"/>
                  </a:lnTo>
                  <a:lnTo>
                    <a:pt x="121" y="482"/>
                  </a:lnTo>
                  <a:lnTo>
                    <a:pt x="1" y="302"/>
                  </a:lnTo>
                  <a:lnTo>
                    <a:pt x="1" y="302"/>
                  </a:lnTo>
                  <a:lnTo>
                    <a:pt x="4212" y="1"/>
                  </a:lnTo>
                  <a:lnTo>
                    <a:pt x="4212" y="1"/>
                  </a:lnTo>
                  <a:lnTo>
                    <a:pt x="4292" y="261"/>
                  </a:lnTo>
                  <a:lnTo>
                    <a:pt x="4373" y="542"/>
                  </a:lnTo>
                  <a:lnTo>
                    <a:pt x="4413" y="843"/>
                  </a:lnTo>
                  <a:lnTo>
                    <a:pt x="4413" y="112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26"/>
            <p:cNvSpPr/>
            <p:nvPr/>
          </p:nvSpPr>
          <p:spPr>
            <a:xfrm>
              <a:off x="11469125" y="4324913"/>
              <a:ext cx="596150" cy="81250"/>
            </a:xfrm>
            <a:custGeom>
              <a:avLst/>
              <a:gdLst/>
              <a:ahLst/>
              <a:cxnLst/>
              <a:rect l="l" t="t" r="r" b="b"/>
              <a:pathLst>
                <a:path w="23846" h="3250" extrusionOk="0">
                  <a:moveTo>
                    <a:pt x="2026" y="1"/>
                  </a:moveTo>
                  <a:lnTo>
                    <a:pt x="2018" y="6"/>
                  </a:lnTo>
                  <a:lnTo>
                    <a:pt x="2018" y="6"/>
                  </a:lnTo>
                  <a:lnTo>
                    <a:pt x="2046" y="1"/>
                  </a:lnTo>
                  <a:close/>
                  <a:moveTo>
                    <a:pt x="21259" y="482"/>
                  </a:moveTo>
                  <a:lnTo>
                    <a:pt x="19795" y="502"/>
                  </a:lnTo>
                  <a:lnTo>
                    <a:pt x="18351" y="542"/>
                  </a:lnTo>
                  <a:lnTo>
                    <a:pt x="18351" y="843"/>
                  </a:lnTo>
                  <a:lnTo>
                    <a:pt x="19333" y="803"/>
                  </a:lnTo>
                  <a:lnTo>
                    <a:pt x="19975" y="763"/>
                  </a:lnTo>
                  <a:lnTo>
                    <a:pt x="23846" y="562"/>
                  </a:lnTo>
                  <a:lnTo>
                    <a:pt x="23204" y="522"/>
                  </a:lnTo>
                  <a:lnTo>
                    <a:pt x="22562" y="502"/>
                  </a:lnTo>
                  <a:lnTo>
                    <a:pt x="21259" y="482"/>
                  </a:lnTo>
                  <a:close/>
                  <a:moveTo>
                    <a:pt x="2018" y="6"/>
                  </a:moveTo>
                  <a:lnTo>
                    <a:pt x="1625" y="81"/>
                  </a:lnTo>
                  <a:lnTo>
                    <a:pt x="1405" y="141"/>
                  </a:lnTo>
                  <a:lnTo>
                    <a:pt x="1164" y="221"/>
                  </a:lnTo>
                  <a:lnTo>
                    <a:pt x="923" y="301"/>
                  </a:lnTo>
                  <a:lnTo>
                    <a:pt x="703" y="402"/>
                  </a:lnTo>
                  <a:lnTo>
                    <a:pt x="522" y="522"/>
                  </a:lnTo>
                  <a:lnTo>
                    <a:pt x="362" y="662"/>
                  </a:lnTo>
                  <a:lnTo>
                    <a:pt x="282" y="743"/>
                  </a:lnTo>
                  <a:lnTo>
                    <a:pt x="201" y="863"/>
                  </a:lnTo>
                  <a:lnTo>
                    <a:pt x="141" y="963"/>
                  </a:lnTo>
                  <a:lnTo>
                    <a:pt x="101" y="1063"/>
                  </a:lnTo>
                  <a:lnTo>
                    <a:pt x="21" y="1304"/>
                  </a:lnTo>
                  <a:lnTo>
                    <a:pt x="1" y="1545"/>
                  </a:lnTo>
                  <a:lnTo>
                    <a:pt x="21" y="1745"/>
                  </a:lnTo>
                  <a:lnTo>
                    <a:pt x="61" y="1946"/>
                  </a:lnTo>
                  <a:lnTo>
                    <a:pt x="141" y="2146"/>
                  </a:lnTo>
                  <a:lnTo>
                    <a:pt x="241" y="2347"/>
                  </a:lnTo>
                  <a:lnTo>
                    <a:pt x="362" y="2527"/>
                  </a:lnTo>
                  <a:lnTo>
                    <a:pt x="502" y="2688"/>
                  </a:lnTo>
                  <a:lnTo>
                    <a:pt x="663" y="2828"/>
                  </a:lnTo>
                  <a:lnTo>
                    <a:pt x="843" y="2949"/>
                  </a:lnTo>
                  <a:lnTo>
                    <a:pt x="1144" y="3089"/>
                  </a:lnTo>
                  <a:lnTo>
                    <a:pt x="1445" y="3189"/>
                  </a:lnTo>
                  <a:lnTo>
                    <a:pt x="1746" y="3229"/>
                  </a:lnTo>
                  <a:lnTo>
                    <a:pt x="2066" y="3249"/>
                  </a:lnTo>
                  <a:lnTo>
                    <a:pt x="2327" y="3249"/>
                  </a:lnTo>
                  <a:lnTo>
                    <a:pt x="2608" y="3209"/>
                  </a:lnTo>
                  <a:lnTo>
                    <a:pt x="2869" y="3169"/>
                  </a:lnTo>
                  <a:lnTo>
                    <a:pt x="3149" y="3109"/>
                  </a:lnTo>
                  <a:lnTo>
                    <a:pt x="3711" y="2949"/>
                  </a:lnTo>
                  <a:lnTo>
                    <a:pt x="4272" y="2748"/>
                  </a:lnTo>
                  <a:lnTo>
                    <a:pt x="5335" y="2327"/>
                  </a:lnTo>
                  <a:lnTo>
                    <a:pt x="5837" y="2146"/>
                  </a:lnTo>
                  <a:lnTo>
                    <a:pt x="6318" y="2026"/>
                  </a:lnTo>
                  <a:lnTo>
                    <a:pt x="6940" y="1886"/>
                  </a:lnTo>
                  <a:lnTo>
                    <a:pt x="7702" y="1765"/>
                  </a:lnTo>
                  <a:lnTo>
                    <a:pt x="8584" y="1645"/>
                  </a:lnTo>
                  <a:lnTo>
                    <a:pt x="9567" y="1525"/>
                  </a:lnTo>
                  <a:lnTo>
                    <a:pt x="10650" y="1404"/>
                  </a:lnTo>
                  <a:lnTo>
                    <a:pt x="11813" y="1304"/>
                  </a:lnTo>
                  <a:lnTo>
                    <a:pt x="14300" y="1104"/>
                  </a:lnTo>
                  <a:lnTo>
                    <a:pt x="14300" y="943"/>
                  </a:lnTo>
                  <a:lnTo>
                    <a:pt x="14280" y="803"/>
                  </a:lnTo>
                  <a:lnTo>
                    <a:pt x="14260" y="763"/>
                  </a:lnTo>
                  <a:lnTo>
                    <a:pt x="12876" y="823"/>
                  </a:lnTo>
                  <a:lnTo>
                    <a:pt x="11472" y="863"/>
                  </a:lnTo>
                  <a:lnTo>
                    <a:pt x="10068" y="923"/>
                  </a:lnTo>
                  <a:lnTo>
                    <a:pt x="9366" y="983"/>
                  </a:lnTo>
                  <a:lnTo>
                    <a:pt x="8664" y="1043"/>
                  </a:lnTo>
                  <a:lnTo>
                    <a:pt x="7962" y="1124"/>
                  </a:lnTo>
                  <a:lnTo>
                    <a:pt x="7261" y="1224"/>
                  </a:lnTo>
                  <a:lnTo>
                    <a:pt x="6519" y="1364"/>
                  </a:lnTo>
                  <a:lnTo>
                    <a:pt x="5777" y="1505"/>
                  </a:lnTo>
                  <a:lnTo>
                    <a:pt x="5034" y="1665"/>
                  </a:lnTo>
                  <a:lnTo>
                    <a:pt x="4292" y="1805"/>
                  </a:lnTo>
                  <a:lnTo>
                    <a:pt x="3591" y="1926"/>
                  </a:lnTo>
                  <a:lnTo>
                    <a:pt x="3210" y="1986"/>
                  </a:lnTo>
                  <a:lnTo>
                    <a:pt x="2849" y="2006"/>
                  </a:lnTo>
                  <a:lnTo>
                    <a:pt x="2668" y="1986"/>
                  </a:lnTo>
                  <a:lnTo>
                    <a:pt x="2508" y="1966"/>
                  </a:lnTo>
                  <a:lnTo>
                    <a:pt x="2267" y="1926"/>
                  </a:lnTo>
                  <a:lnTo>
                    <a:pt x="2066" y="1846"/>
                  </a:lnTo>
                  <a:lnTo>
                    <a:pt x="1886" y="1765"/>
                  </a:lnTo>
                  <a:lnTo>
                    <a:pt x="1726" y="1665"/>
                  </a:lnTo>
                  <a:lnTo>
                    <a:pt x="1605" y="1545"/>
                  </a:lnTo>
                  <a:lnTo>
                    <a:pt x="1505" y="1404"/>
                  </a:lnTo>
                  <a:lnTo>
                    <a:pt x="1445" y="1284"/>
                  </a:lnTo>
                  <a:lnTo>
                    <a:pt x="1385" y="1124"/>
                  </a:lnTo>
                  <a:lnTo>
                    <a:pt x="1365" y="983"/>
                  </a:lnTo>
                  <a:lnTo>
                    <a:pt x="1385" y="823"/>
                  </a:lnTo>
                  <a:lnTo>
                    <a:pt x="1425" y="682"/>
                  </a:lnTo>
                  <a:lnTo>
                    <a:pt x="1485" y="542"/>
                  </a:lnTo>
                  <a:lnTo>
                    <a:pt x="1585" y="382"/>
                  </a:lnTo>
                  <a:lnTo>
                    <a:pt x="1705" y="261"/>
                  </a:lnTo>
                  <a:lnTo>
                    <a:pt x="1846" y="121"/>
                  </a:lnTo>
                  <a:lnTo>
                    <a:pt x="2018" y="6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26"/>
            <p:cNvSpPr/>
            <p:nvPr/>
          </p:nvSpPr>
          <p:spPr>
            <a:xfrm>
              <a:off x="11825600" y="4338463"/>
              <a:ext cx="102300" cy="14050"/>
            </a:xfrm>
            <a:custGeom>
              <a:avLst/>
              <a:gdLst/>
              <a:ahLst/>
              <a:cxnLst/>
              <a:rect l="l" t="t" r="r" b="b"/>
              <a:pathLst>
                <a:path w="4092" h="562" extrusionOk="0">
                  <a:moveTo>
                    <a:pt x="4092" y="0"/>
                  </a:moveTo>
                  <a:lnTo>
                    <a:pt x="2046" y="100"/>
                  </a:lnTo>
                  <a:lnTo>
                    <a:pt x="1" y="221"/>
                  </a:lnTo>
                  <a:lnTo>
                    <a:pt x="21" y="261"/>
                  </a:lnTo>
                  <a:lnTo>
                    <a:pt x="41" y="401"/>
                  </a:lnTo>
                  <a:lnTo>
                    <a:pt x="41" y="562"/>
                  </a:lnTo>
                  <a:lnTo>
                    <a:pt x="3209" y="361"/>
                  </a:lnTo>
                  <a:lnTo>
                    <a:pt x="4092" y="301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22" name="Google Shape;5922;p26"/>
          <p:cNvSpPr txBox="1">
            <a:spLocks noGrp="1"/>
          </p:cNvSpPr>
          <p:nvPr>
            <p:ph type="ctrTitle"/>
          </p:nvPr>
        </p:nvSpPr>
        <p:spPr>
          <a:xfrm>
            <a:off x="947825" y="963180"/>
            <a:ext cx="7248350" cy="2097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None/>
            </a:pPr>
            <a:r>
              <a:rPr lang="en" sz="4400" dirty="0">
                <a:solidFill>
                  <a:schemeClr val="tx1"/>
                </a:solidFill>
              </a:rPr>
              <a:t>Unit 1</a:t>
            </a:r>
            <a:br>
              <a:rPr lang="en" sz="5400" dirty="0"/>
            </a:br>
            <a:r>
              <a:rPr lang="en" sz="5400" dirty="0"/>
              <a:t>This is your doll. </a:t>
            </a:r>
            <a:br>
              <a:rPr lang="en" dirty="0"/>
            </a:br>
            <a:r>
              <a:rPr lang="en" sz="4000" dirty="0">
                <a:solidFill>
                  <a:schemeClr val="accent5"/>
                </a:solidFill>
              </a:rPr>
              <a:t>Lesson 4 </a:t>
            </a:r>
            <a:r>
              <a:rPr lang="en" sz="4000">
                <a:solidFill>
                  <a:schemeClr val="accent5"/>
                </a:solidFill>
              </a:rPr>
              <a:t>- Phonics</a:t>
            </a:r>
            <a:endParaRPr dirty="0">
              <a:solidFill>
                <a:schemeClr val="accent5"/>
              </a:solidFill>
            </a:endParaRPr>
          </a:p>
        </p:txBody>
      </p:sp>
      <p:sp>
        <p:nvSpPr>
          <p:cNvPr id="5923" name="Google Shape;5923;p26"/>
          <p:cNvSpPr txBox="1">
            <a:spLocks noGrp="1"/>
          </p:cNvSpPr>
          <p:nvPr>
            <p:ph type="subTitle" idx="1"/>
          </p:nvPr>
        </p:nvSpPr>
        <p:spPr>
          <a:xfrm>
            <a:off x="1776659" y="3127949"/>
            <a:ext cx="54369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Tieng Anh 3 Family and Friends National Edition</a:t>
            </a:r>
            <a:endParaRPr dirty="0"/>
          </a:p>
        </p:txBody>
      </p:sp>
      <p:grpSp>
        <p:nvGrpSpPr>
          <p:cNvPr id="5924" name="Google Shape;5924;p26"/>
          <p:cNvGrpSpPr/>
          <p:nvPr/>
        </p:nvGrpSpPr>
        <p:grpSpPr>
          <a:xfrm>
            <a:off x="310050" y="3368275"/>
            <a:ext cx="1609800" cy="1615000"/>
            <a:chOff x="10614475" y="3194400"/>
            <a:chExt cx="1609800" cy="1615000"/>
          </a:xfrm>
        </p:grpSpPr>
        <p:sp>
          <p:nvSpPr>
            <p:cNvPr id="5925" name="Google Shape;5925;p26"/>
            <p:cNvSpPr/>
            <p:nvPr/>
          </p:nvSpPr>
          <p:spPr>
            <a:xfrm>
              <a:off x="10614475" y="4537600"/>
              <a:ext cx="1609800" cy="2718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26"/>
            <p:cNvSpPr/>
            <p:nvPr/>
          </p:nvSpPr>
          <p:spPr>
            <a:xfrm>
              <a:off x="11027200" y="3878275"/>
              <a:ext cx="805725" cy="779150"/>
            </a:xfrm>
            <a:custGeom>
              <a:avLst/>
              <a:gdLst/>
              <a:ahLst/>
              <a:cxnLst/>
              <a:rect l="l" t="t" r="r" b="b"/>
              <a:pathLst>
                <a:path w="32229" h="31166" extrusionOk="0">
                  <a:moveTo>
                    <a:pt x="15664" y="0"/>
                  </a:moveTo>
                  <a:lnTo>
                    <a:pt x="14641" y="60"/>
                  </a:lnTo>
                  <a:lnTo>
                    <a:pt x="13638" y="121"/>
                  </a:lnTo>
                  <a:lnTo>
                    <a:pt x="12635" y="201"/>
                  </a:lnTo>
                  <a:lnTo>
                    <a:pt x="11653" y="321"/>
                  </a:lnTo>
                  <a:lnTo>
                    <a:pt x="10710" y="462"/>
                  </a:lnTo>
                  <a:lnTo>
                    <a:pt x="9848" y="622"/>
                  </a:lnTo>
                  <a:lnTo>
                    <a:pt x="9025" y="802"/>
                  </a:lnTo>
                  <a:lnTo>
                    <a:pt x="8263" y="1003"/>
                  </a:lnTo>
                  <a:lnTo>
                    <a:pt x="7541" y="1244"/>
                  </a:lnTo>
                  <a:lnTo>
                    <a:pt x="6900" y="1484"/>
                  </a:lnTo>
                  <a:lnTo>
                    <a:pt x="6599" y="1625"/>
                  </a:lnTo>
                  <a:lnTo>
                    <a:pt x="6338" y="1765"/>
                  </a:lnTo>
                  <a:lnTo>
                    <a:pt x="6077" y="1905"/>
                  </a:lnTo>
                  <a:lnTo>
                    <a:pt x="5837" y="2066"/>
                  </a:lnTo>
                  <a:lnTo>
                    <a:pt x="5636" y="2226"/>
                  </a:lnTo>
                  <a:lnTo>
                    <a:pt x="5436" y="2387"/>
                  </a:lnTo>
                  <a:lnTo>
                    <a:pt x="5255" y="2587"/>
                  </a:lnTo>
                  <a:lnTo>
                    <a:pt x="5055" y="2788"/>
                  </a:lnTo>
                  <a:lnTo>
                    <a:pt x="4674" y="3269"/>
                  </a:lnTo>
                  <a:lnTo>
                    <a:pt x="4293" y="3791"/>
                  </a:lnTo>
                  <a:lnTo>
                    <a:pt x="3932" y="4372"/>
                  </a:lnTo>
                  <a:lnTo>
                    <a:pt x="3591" y="4994"/>
                  </a:lnTo>
                  <a:lnTo>
                    <a:pt x="3250" y="5656"/>
                  </a:lnTo>
                  <a:lnTo>
                    <a:pt x="2929" y="6378"/>
                  </a:lnTo>
                  <a:lnTo>
                    <a:pt x="2628" y="7120"/>
                  </a:lnTo>
                  <a:lnTo>
                    <a:pt x="2327" y="7902"/>
                  </a:lnTo>
                  <a:lnTo>
                    <a:pt x="2047" y="8704"/>
                  </a:lnTo>
                  <a:lnTo>
                    <a:pt x="1786" y="9526"/>
                  </a:lnTo>
                  <a:lnTo>
                    <a:pt x="1525" y="10389"/>
                  </a:lnTo>
                  <a:lnTo>
                    <a:pt x="1284" y="11251"/>
                  </a:lnTo>
                  <a:lnTo>
                    <a:pt x="1084" y="12133"/>
                  </a:lnTo>
                  <a:lnTo>
                    <a:pt x="883" y="13016"/>
                  </a:lnTo>
                  <a:lnTo>
                    <a:pt x="703" y="13898"/>
                  </a:lnTo>
                  <a:lnTo>
                    <a:pt x="542" y="14801"/>
                  </a:lnTo>
                  <a:lnTo>
                    <a:pt x="402" y="15683"/>
                  </a:lnTo>
                  <a:lnTo>
                    <a:pt x="282" y="16565"/>
                  </a:lnTo>
                  <a:lnTo>
                    <a:pt x="181" y="17428"/>
                  </a:lnTo>
                  <a:lnTo>
                    <a:pt x="101" y="18290"/>
                  </a:lnTo>
                  <a:lnTo>
                    <a:pt x="41" y="19132"/>
                  </a:lnTo>
                  <a:lnTo>
                    <a:pt x="1" y="19935"/>
                  </a:lnTo>
                  <a:lnTo>
                    <a:pt x="1" y="20717"/>
                  </a:lnTo>
                  <a:lnTo>
                    <a:pt x="1" y="21479"/>
                  </a:lnTo>
                  <a:lnTo>
                    <a:pt x="41" y="22181"/>
                  </a:lnTo>
                  <a:lnTo>
                    <a:pt x="101" y="22862"/>
                  </a:lnTo>
                  <a:lnTo>
                    <a:pt x="202" y="23504"/>
                  </a:lnTo>
                  <a:lnTo>
                    <a:pt x="302" y="24086"/>
                  </a:lnTo>
                  <a:lnTo>
                    <a:pt x="442" y="24627"/>
                  </a:lnTo>
                  <a:lnTo>
                    <a:pt x="603" y="25089"/>
                  </a:lnTo>
                  <a:lnTo>
                    <a:pt x="703" y="25309"/>
                  </a:lnTo>
                  <a:lnTo>
                    <a:pt x="803" y="25510"/>
                  </a:lnTo>
                  <a:lnTo>
                    <a:pt x="923" y="25710"/>
                  </a:lnTo>
                  <a:lnTo>
                    <a:pt x="1044" y="25911"/>
                  </a:lnTo>
                  <a:lnTo>
                    <a:pt x="1204" y="26111"/>
                  </a:lnTo>
                  <a:lnTo>
                    <a:pt x="1365" y="26312"/>
                  </a:lnTo>
                  <a:lnTo>
                    <a:pt x="1726" y="26693"/>
                  </a:lnTo>
                  <a:lnTo>
                    <a:pt x="2167" y="27094"/>
                  </a:lnTo>
                  <a:lnTo>
                    <a:pt x="2648" y="27475"/>
                  </a:lnTo>
                  <a:lnTo>
                    <a:pt x="3170" y="27836"/>
                  </a:lnTo>
                  <a:lnTo>
                    <a:pt x="3751" y="28197"/>
                  </a:lnTo>
                  <a:lnTo>
                    <a:pt x="4393" y="28538"/>
                  </a:lnTo>
                  <a:lnTo>
                    <a:pt x="5055" y="28879"/>
                  </a:lnTo>
                  <a:lnTo>
                    <a:pt x="5777" y="29200"/>
                  </a:lnTo>
                  <a:lnTo>
                    <a:pt x="6539" y="29501"/>
                  </a:lnTo>
                  <a:lnTo>
                    <a:pt x="7321" y="29781"/>
                  </a:lnTo>
                  <a:lnTo>
                    <a:pt x="8143" y="30042"/>
                  </a:lnTo>
                  <a:lnTo>
                    <a:pt x="8985" y="30283"/>
                  </a:lnTo>
                  <a:lnTo>
                    <a:pt x="9868" y="30483"/>
                  </a:lnTo>
                  <a:lnTo>
                    <a:pt x="10770" y="30684"/>
                  </a:lnTo>
                  <a:lnTo>
                    <a:pt x="11693" y="30844"/>
                  </a:lnTo>
                  <a:lnTo>
                    <a:pt x="12635" y="30965"/>
                  </a:lnTo>
                  <a:lnTo>
                    <a:pt x="13598" y="31065"/>
                  </a:lnTo>
                  <a:lnTo>
                    <a:pt x="14561" y="31145"/>
                  </a:lnTo>
                  <a:lnTo>
                    <a:pt x="15543" y="31165"/>
                  </a:lnTo>
                  <a:lnTo>
                    <a:pt x="16526" y="31165"/>
                  </a:lnTo>
                  <a:lnTo>
                    <a:pt x="17529" y="31125"/>
                  </a:lnTo>
                  <a:lnTo>
                    <a:pt x="18531" y="31045"/>
                  </a:lnTo>
                  <a:lnTo>
                    <a:pt x="19514" y="30924"/>
                  </a:lnTo>
                  <a:lnTo>
                    <a:pt x="20517" y="30764"/>
                  </a:lnTo>
                  <a:lnTo>
                    <a:pt x="21499" y="30563"/>
                  </a:lnTo>
                  <a:lnTo>
                    <a:pt x="21981" y="30443"/>
                  </a:lnTo>
                  <a:lnTo>
                    <a:pt x="22462" y="30303"/>
                  </a:lnTo>
                  <a:lnTo>
                    <a:pt x="22943" y="30162"/>
                  </a:lnTo>
                  <a:lnTo>
                    <a:pt x="23425" y="30002"/>
                  </a:lnTo>
                  <a:lnTo>
                    <a:pt x="23906" y="29821"/>
                  </a:lnTo>
                  <a:lnTo>
                    <a:pt x="24367" y="29641"/>
                  </a:lnTo>
                  <a:lnTo>
                    <a:pt x="24848" y="29440"/>
                  </a:lnTo>
                  <a:lnTo>
                    <a:pt x="25310" y="29240"/>
                  </a:lnTo>
                  <a:lnTo>
                    <a:pt x="25771" y="29019"/>
                  </a:lnTo>
                  <a:lnTo>
                    <a:pt x="26212" y="28779"/>
                  </a:lnTo>
                  <a:lnTo>
                    <a:pt x="26794" y="28458"/>
                  </a:lnTo>
                  <a:lnTo>
                    <a:pt x="27375" y="28097"/>
                  </a:lnTo>
                  <a:lnTo>
                    <a:pt x="27937" y="27716"/>
                  </a:lnTo>
                  <a:lnTo>
                    <a:pt x="28478" y="27315"/>
                  </a:lnTo>
                  <a:lnTo>
                    <a:pt x="29020" y="26893"/>
                  </a:lnTo>
                  <a:lnTo>
                    <a:pt x="29541" y="26432"/>
                  </a:lnTo>
                  <a:lnTo>
                    <a:pt x="30043" y="25951"/>
                  </a:lnTo>
                  <a:lnTo>
                    <a:pt x="30544" y="25450"/>
                  </a:lnTo>
                  <a:lnTo>
                    <a:pt x="30744" y="25209"/>
                  </a:lnTo>
                  <a:lnTo>
                    <a:pt x="30945" y="24948"/>
                  </a:lnTo>
                  <a:lnTo>
                    <a:pt x="31126" y="24667"/>
                  </a:lnTo>
                  <a:lnTo>
                    <a:pt x="31286" y="24367"/>
                  </a:lnTo>
                  <a:lnTo>
                    <a:pt x="31446" y="24066"/>
                  </a:lnTo>
                  <a:lnTo>
                    <a:pt x="31587" y="23725"/>
                  </a:lnTo>
                  <a:lnTo>
                    <a:pt x="31707" y="23384"/>
                  </a:lnTo>
                  <a:lnTo>
                    <a:pt x="31807" y="23043"/>
                  </a:lnTo>
                  <a:lnTo>
                    <a:pt x="31908" y="22682"/>
                  </a:lnTo>
                  <a:lnTo>
                    <a:pt x="31988" y="22301"/>
                  </a:lnTo>
                  <a:lnTo>
                    <a:pt x="32068" y="21900"/>
                  </a:lnTo>
                  <a:lnTo>
                    <a:pt x="32108" y="21519"/>
                  </a:lnTo>
                  <a:lnTo>
                    <a:pt x="32168" y="21098"/>
                  </a:lnTo>
                  <a:lnTo>
                    <a:pt x="32188" y="20677"/>
                  </a:lnTo>
                  <a:lnTo>
                    <a:pt x="32229" y="19814"/>
                  </a:lnTo>
                  <a:lnTo>
                    <a:pt x="32208" y="18912"/>
                  </a:lnTo>
                  <a:lnTo>
                    <a:pt x="32148" y="17989"/>
                  </a:lnTo>
                  <a:lnTo>
                    <a:pt x="32048" y="17047"/>
                  </a:lnTo>
                  <a:lnTo>
                    <a:pt x="31908" y="16104"/>
                  </a:lnTo>
                  <a:lnTo>
                    <a:pt x="31747" y="15121"/>
                  </a:lnTo>
                  <a:lnTo>
                    <a:pt x="31547" y="14139"/>
                  </a:lnTo>
                  <a:lnTo>
                    <a:pt x="31306" y="13176"/>
                  </a:lnTo>
                  <a:lnTo>
                    <a:pt x="31045" y="12193"/>
                  </a:lnTo>
                  <a:lnTo>
                    <a:pt x="30744" y="11231"/>
                  </a:lnTo>
                  <a:lnTo>
                    <a:pt x="30424" y="10268"/>
                  </a:lnTo>
                  <a:lnTo>
                    <a:pt x="30103" y="9346"/>
                  </a:lnTo>
                  <a:lnTo>
                    <a:pt x="29742" y="8423"/>
                  </a:lnTo>
                  <a:lnTo>
                    <a:pt x="29361" y="7541"/>
                  </a:lnTo>
                  <a:lnTo>
                    <a:pt x="28980" y="6699"/>
                  </a:lnTo>
                  <a:lnTo>
                    <a:pt x="28579" y="5896"/>
                  </a:lnTo>
                  <a:lnTo>
                    <a:pt x="28157" y="5114"/>
                  </a:lnTo>
                  <a:lnTo>
                    <a:pt x="27756" y="4412"/>
                  </a:lnTo>
                  <a:lnTo>
                    <a:pt x="27315" y="3730"/>
                  </a:lnTo>
                  <a:lnTo>
                    <a:pt x="26894" y="3129"/>
                  </a:lnTo>
                  <a:lnTo>
                    <a:pt x="26473" y="2587"/>
                  </a:lnTo>
                  <a:lnTo>
                    <a:pt x="26032" y="2106"/>
                  </a:lnTo>
                  <a:lnTo>
                    <a:pt x="25831" y="1905"/>
                  </a:lnTo>
                  <a:lnTo>
                    <a:pt x="25611" y="1705"/>
                  </a:lnTo>
                  <a:lnTo>
                    <a:pt x="25410" y="1544"/>
                  </a:lnTo>
                  <a:lnTo>
                    <a:pt x="25209" y="1384"/>
                  </a:lnTo>
                  <a:lnTo>
                    <a:pt x="24989" y="1244"/>
                  </a:lnTo>
                  <a:lnTo>
                    <a:pt x="24788" y="1143"/>
                  </a:lnTo>
                  <a:lnTo>
                    <a:pt x="24548" y="1023"/>
                  </a:lnTo>
                  <a:lnTo>
                    <a:pt x="24267" y="923"/>
                  </a:lnTo>
                  <a:lnTo>
                    <a:pt x="23986" y="823"/>
                  </a:lnTo>
                  <a:lnTo>
                    <a:pt x="23665" y="722"/>
                  </a:lnTo>
                  <a:lnTo>
                    <a:pt x="22983" y="542"/>
                  </a:lnTo>
                  <a:lnTo>
                    <a:pt x="22221" y="401"/>
                  </a:lnTo>
                  <a:lnTo>
                    <a:pt x="21399" y="261"/>
                  </a:lnTo>
                  <a:lnTo>
                    <a:pt x="20537" y="161"/>
                  </a:lnTo>
                  <a:lnTo>
                    <a:pt x="19614" y="81"/>
                  </a:lnTo>
                  <a:lnTo>
                    <a:pt x="18652" y="40"/>
                  </a:lnTo>
                  <a:lnTo>
                    <a:pt x="1766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26"/>
            <p:cNvSpPr/>
            <p:nvPr/>
          </p:nvSpPr>
          <p:spPr>
            <a:xfrm>
              <a:off x="11027200" y="3878275"/>
              <a:ext cx="805725" cy="779150"/>
            </a:xfrm>
            <a:custGeom>
              <a:avLst/>
              <a:gdLst/>
              <a:ahLst/>
              <a:cxnLst/>
              <a:rect l="l" t="t" r="r" b="b"/>
              <a:pathLst>
                <a:path w="32229" h="31166" fill="none" extrusionOk="0">
                  <a:moveTo>
                    <a:pt x="30544" y="25450"/>
                  </a:moveTo>
                  <a:lnTo>
                    <a:pt x="30544" y="25450"/>
                  </a:lnTo>
                  <a:lnTo>
                    <a:pt x="30043" y="25951"/>
                  </a:lnTo>
                  <a:lnTo>
                    <a:pt x="29541" y="26432"/>
                  </a:lnTo>
                  <a:lnTo>
                    <a:pt x="29020" y="26893"/>
                  </a:lnTo>
                  <a:lnTo>
                    <a:pt x="28478" y="27315"/>
                  </a:lnTo>
                  <a:lnTo>
                    <a:pt x="27937" y="27716"/>
                  </a:lnTo>
                  <a:lnTo>
                    <a:pt x="27375" y="28097"/>
                  </a:lnTo>
                  <a:lnTo>
                    <a:pt x="26794" y="28458"/>
                  </a:lnTo>
                  <a:lnTo>
                    <a:pt x="26212" y="28779"/>
                  </a:lnTo>
                  <a:lnTo>
                    <a:pt x="26212" y="28779"/>
                  </a:lnTo>
                  <a:lnTo>
                    <a:pt x="25771" y="29019"/>
                  </a:lnTo>
                  <a:lnTo>
                    <a:pt x="25310" y="29240"/>
                  </a:lnTo>
                  <a:lnTo>
                    <a:pt x="24848" y="29440"/>
                  </a:lnTo>
                  <a:lnTo>
                    <a:pt x="24367" y="29641"/>
                  </a:lnTo>
                  <a:lnTo>
                    <a:pt x="23906" y="29821"/>
                  </a:lnTo>
                  <a:lnTo>
                    <a:pt x="23425" y="30002"/>
                  </a:lnTo>
                  <a:lnTo>
                    <a:pt x="22943" y="30162"/>
                  </a:lnTo>
                  <a:lnTo>
                    <a:pt x="22462" y="30303"/>
                  </a:lnTo>
                  <a:lnTo>
                    <a:pt x="21981" y="30443"/>
                  </a:lnTo>
                  <a:lnTo>
                    <a:pt x="21499" y="30563"/>
                  </a:lnTo>
                  <a:lnTo>
                    <a:pt x="20517" y="30764"/>
                  </a:lnTo>
                  <a:lnTo>
                    <a:pt x="19514" y="30924"/>
                  </a:lnTo>
                  <a:lnTo>
                    <a:pt x="18531" y="31045"/>
                  </a:lnTo>
                  <a:lnTo>
                    <a:pt x="17529" y="31125"/>
                  </a:lnTo>
                  <a:lnTo>
                    <a:pt x="16526" y="31165"/>
                  </a:lnTo>
                  <a:lnTo>
                    <a:pt x="15543" y="31165"/>
                  </a:lnTo>
                  <a:lnTo>
                    <a:pt x="14561" y="31145"/>
                  </a:lnTo>
                  <a:lnTo>
                    <a:pt x="13598" y="31065"/>
                  </a:lnTo>
                  <a:lnTo>
                    <a:pt x="12635" y="30965"/>
                  </a:lnTo>
                  <a:lnTo>
                    <a:pt x="11693" y="30844"/>
                  </a:lnTo>
                  <a:lnTo>
                    <a:pt x="10770" y="30684"/>
                  </a:lnTo>
                  <a:lnTo>
                    <a:pt x="9868" y="30483"/>
                  </a:lnTo>
                  <a:lnTo>
                    <a:pt x="8985" y="30283"/>
                  </a:lnTo>
                  <a:lnTo>
                    <a:pt x="8143" y="30042"/>
                  </a:lnTo>
                  <a:lnTo>
                    <a:pt x="7321" y="29781"/>
                  </a:lnTo>
                  <a:lnTo>
                    <a:pt x="6539" y="29501"/>
                  </a:lnTo>
                  <a:lnTo>
                    <a:pt x="5777" y="29200"/>
                  </a:lnTo>
                  <a:lnTo>
                    <a:pt x="5055" y="28879"/>
                  </a:lnTo>
                  <a:lnTo>
                    <a:pt x="4393" y="28538"/>
                  </a:lnTo>
                  <a:lnTo>
                    <a:pt x="3751" y="28197"/>
                  </a:lnTo>
                  <a:lnTo>
                    <a:pt x="3170" y="27836"/>
                  </a:lnTo>
                  <a:lnTo>
                    <a:pt x="2648" y="27475"/>
                  </a:lnTo>
                  <a:lnTo>
                    <a:pt x="2167" y="27094"/>
                  </a:lnTo>
                  <a:lnTo>
                    <a:pt x="1726" y="26693"/>
                  </a:lnTo>
                  <a:lnTo>
                    <a:pt x="1365" y="26312"/>
                  </a:lnTo>
                  <a:lnTo>
                    <a:pt x="1204" y="26111"/>
                  </a:lnTo>
                  <a:lnTo>
                    <a:pt x="1044" y="25911"/>
                  </a:lnTo>
                  <a:lnTo>
                    <a:pt x="923" y="25710"/>
                  </a:lnTo>
                  <a:lnTo>
                    <a:pt x="803" y="25510"/>
                  </a:lnTo>
                  <a:lnTo>
                    <a:pt x="803" y="25510"/>
                  </a:lnTo>
                  <a:lnTo>
                    <a:pt x="703" y="25309"/>
                  </a:lnTo>
                  <a:lnTo>
                    <a:pt x="603" y="25089"/>
                  </a:lnTo>
                  <a:lnTo>
                    <a:pt x="442" y="24627"/>
                  </a:lnTo>
                  <a:lnTo>
                    <a:pt x="302" y="24086"/>
                  </a:lnTo>
                  <a:lnTo>
                    <a:pt x="202" y="23504"/>
                  </a:lnTo>
                  <a:lnTo>
                    <a:pt x="101" y="22862"/>
                  </a:lnTo>
                  <a:lnTo>
                    <a:pt x="41" y="22181"/>
                  </a:lnTo>
                  <a:lnTo>
                    <a:pt x="1" y="21479"/>
                  </a:lnTo>
                  <a:lnTo>
                    <a:pt x="1" y="20717"/>
                  </a:lnTo>
                  <a:lnTo>
                    <a:pt x="1" y="19935"/>
                  </a:lnTo>
                  <a:lnTo>
                    <a:pt x="41" y="19132"/>
                  </a:lnTo>
                  <a:lnTo>
                    <a:pt x="101" y="18290"/>
                  </a:lnTo>
                  <a:lnTo>
                    <a:pt x="181" y="17428"/>
                  </a:lnTo>
                  <a:lnTo>
                    <a:pt x="282" y="16565"/>
                  </a:lnTo>
                  <a:lnTo>
                    <a:pt x="402" y="15683"/>
                  </a:lnTo>
                  <a:lnTo>
                    <a:pt x="542" y="14801"/>
                  </a:lnTo>
                  <a:lnTo>
                    <a:pt x="703" y="13898"/>
                  </a:lnTo>
                  <a:lnTo>
                    <a:pt x="883" y="13016"/>
                  </a:lnTo>
                  <a:lnTo>
                    <a:pt x="1084" y="12133"/>
                  </a:lnTo>
                  <a:lnTo>
                    <a:pt x="1284" y="11251"/>
                  </a:lnTo>
                  <a:lnTo>
                    <a:pt x="1525" y="10389"/>
                  </a:lnTo>
                  <a:lnTo>
                    <a:pt x="1786" y="9526"/>
                  </a:lnTo>
                  <a:lnTo>
                    <a:pt x="2047" y="8704"/>
                  </a:lnTo>
                  <a:lnTo>
                    <a:pt x="2327" y="7902"/>
                  </a:lnTo>
                  <a:lnTo>
                    <a:pt x="2628" y="7120"/>
                  </a:lnTo>
                  <a:lnTo>
                    <a:pt x="2929" y="6378"/>
                  </a:lnTo>
                  <a:lnTo>
                    <a:pt x="3250" y="5656"/>
                  </a:lnTo>
                  <a:lnTo>
                    <a:pt x="3591" y="4994"/>
                  </a:lnTo>
                  <a:lnTo>
                    <a:pt x="3932" y="4372"/>
                  </a:lnTo>
                  <a:lnTo>
                    <a:pt x="4293" y="3791"/>
                  </a:lnTo>
                  <a:lnTo>
                    <a:pt x="4674" y="3269"/>
                  </a:lnTo>
                  <a:lnTo>
                    <a:pt x="5055" y="2788"/>
                  </a:lnTo>
                  <a:lnTo>
                    <a:pt x="5255" y="2587"/>
                  </a:lnTo>
                  <a:lnTo>
                    <a:pt x="5436" y="2387"/>
                  </a:lnTo>
                  <a:lnTo>
                    <a:pt x="5436" y="2387"/>
                  </a:lnTo>
                  <a:lnTo>
                    <a:pt x="5636" y="2226"/>
                  </a:lnTo>
                  <a:lnTo>
                    <a:pt x="5837" y="2066"/>
                  </a:lnTo>
                  <a:lnTo>
                    <a:pt x="6077" y="1905"/>
                  </a:lnTo>
                  <a:lnTo>
                    <a:pt x="6338" y="1765"/>
                  </a:lnTo>
                  <a:lnTo>
                    <a:pt x="6599" y="1625"/>
                  </a:lnTo>
                  <a:lnTo>
                    <a:pt x="6900" y="1484"/>
                  </a:lnTo>
                  <a:lnTo>
                    <a:pt x="7541" y="1244"/>
                  </a:lnTo>
                  <a:lnTo>
                    <a:pt x="8263" y="1003"/>
                  </a:lnTo>
                  <a:lnTo>
                    <a:pt x="9025" y="802"/>
                  </a:lnTo>
                  <a:lnTo>
                    <a:pt x="9848" y="622"/>
                  </a:lnTo>
                  <a:lnTo>
                    <a:pt x="10710" y="462"/>
                  </a:lnTo>
                  <a:lnTo>
                    <a:pt x="10710" y="462"/>
                  </a:lnTo>
                  <a:lnTo>
                    <a:pt x="11653" y="321"/>
                  </a:lnTo>
                  <a:lnTo>
                    <a:pt x="12635" y="201"/>
                  </a:lnTo>
                  <a:lnTo>
                    <a:pt x="13638" y="121"/>
                  </a:lnTo>
                  <a:lnTo>
                    <a:pt x="14641" y="60"/>
                  </a:lnTo>
                  <a:lnTo>
                    <a:pt x="15664" y="0"/>
                  </a:lnTo>
                  <a:lnTo>
                    <a:pt x="16666" y="0"/>
                  </a:lnTo>
                  <a:lnTo>
                    <a:pt x="17669" y="0"/>
                  </a:lnTo>
                  <a:lnTo>
                    <a:pt x="18652" y="40"/>
                  </a:lnTo>
                  <a:lnTo>
                    <a:pt x="19614" y="81"/>
                  </a:lnTo>
                  <a:lnTo>
                    <a:pt x="20537" y="161"/>
                  </a:lnTo>
                  <a:lnTo>
                    <a:pt x="21399" y="261"/>
                  </a:lnTo>
                  <a:lnTo>
                    <a:pt x="22221" y="401"/>
                  </a:lnTo>
                  <a:lnTo>
                    <a:pt x="22983" y="542"/>
                  </a:lnTo>
                  <a:lnTo>
                    <a:pt x="23665" y="722"/>
                  </a:lnTo>
                  <a:lnTo>
                    <a:pt x="23986" y="823"/>
                  </a:lnTo>
                  <a:lnTo>
                    <a:pt x="24267" y="923"/>
                  </a:lnTo>
                  <a:lnTo>
                    <a:pt x="24548" y="1023"/>
                  </a:lnTo>
                  <a:lnTo>
                    <a:pt x="24788" y="1143"/>
                  </a:lnTo>
                  <a:lnTo>
                    <a:pt x="24788" y="1143"/>
                  </a:lnTo>
                  <a:lnTo>
                    <a:pt x="24989" y="1244"/>
                  </a:lnTo>
                  <a:lnTo>
                    <a:pt x="25209" y="1384"/>
                  </a:lnTo>
                  <a:lnTo>
                    <a:pt x="25410" y="1544"/>
                  </a:lnTo>
                  <a:lnTo>
                    <a:pt x="25611" y="1705"/>
                  </a:lnTo>
                  <a:lnTo>
                    <a:pt x="25831" y="1905"/>
                  </a:lnTo>
                  <a:lnTo>
                    <a:pt x="26032" y="2106"/>
                  </a:lnTo>
                  <a:lnTo>
                    <a:pt x="26473" y="2587"/>
                  </a:lnTo>
                  <a:lnTo>
                    <a:pt x="26894" y="3129"/>
                  </a:lnTo>
                  <a:lnTo>
                    <a:pt x="27315" y="3730"/>
                  </a:lnTo>
                  <a:lnTo>
                    <a:pt x="27756" y="4412"/>
                  </a:lnTo>
                  <a:lnTo>
                    <a:pt x="28157" y="5114"/>
                  </a:lnTo>
                  <a:lnTo>
                    <a:pt x="28579" y="5896"/>
                  </a:lnTo>
                  <a:lnTo>
                    <a:pt x="28980" y="6699"/>
                  </a:lnTo>
                  <a:lnTo>
                    <a:pt x="29361" y="7541"/>
                  </a:lnTo>
                  <a:lnTo>
                    <a:pt x="29742" y="8423"/>
                  </a:lnTo>
                  <a:lnTo>
                    <a:pt x="30103" y="9346"/>
                  </a:lnTo>
                  <a:lnTo>
                    <a:pt x="30424" y="10268"/>
                  </a:lnTo>
                  <a:lnTo>
                    <a:pt x="30744" y="11231"/>
                  </a:lnTo>
                  <a:lnTo>
                    <a:pt x="31045" y="12193"/>
                  </a:lnTo>
                  <a:lnTo>
                    <a:pt x="31306" y="13176"/>
                  </a:lnTo>
                  <a:lnTo>
                    <a:pt x="31547" y="14139"/>
                  </a:lnTo>
                  <a:lnTo>
                    <a:pt x="31747" y="15121"/>
                  </a:lnTo>
                  <a:lnTo>
                    <a:pt x="31908" y="16104"/>
                  </a:lnTo>
                  <a:lnTo>
                    <a:pt x="32048" y="17047"/>
                  </a:lnTo>
                  <a:lnTo>
                    <a:pt x="32148" y="17989"/>
                  </a:lnTo>
                  <a:lnTo>
                    <a:pt x="32208" y="18912"/>
                  </a:lnTo>
                  <a:lnTo>
                    <a:pt x="32229" y="19814"/>
                  </a:lnTo>
                  <a:lnTo>
                    <a:pt x="32188" y="20677"/>
                  </a:lnTo>
                  <a:lnTo>
                    <a:pt x="32168" y="21098"/>
                  </a:lnTo>
                  <a:lnTo>
                    <a:pt x="32108" y="21519"/>
                  </a:lnTo>
                  <a:lnTo>
                    <a:pt x="32068" y="21900"/>
                  </a:lnTo>
                  <a:lnTo>
                    <a:pt x="31988" y="22301"/>
                  </a:lnTo>
                  <a:lnTo>
                    <a:pt x="31908" y="22682"/>
                  </a:lnTo>
                  <a:lnTo>
                    <a:pt x="31807" y="23043"/>
                  </a:lnTo>
                  <a:lnTo>
                    <a:pt x="31707" y="23384"/>
                  </a:lnTo>
                  <a:lnTo>
                    <a:pt x="31587" y="23725"/>
                  </a:lnTo>
                  <a:lnTo>
                    <a:pt x="31446" y="24066"/>
                  </a:lnTo>
                  <a:lnTo>
                    <a:pt x="31286" y="24367"/>
                  </a:lnTo>
                  <a:lnTo>
                    <a:pt x="31126" y="24667"/>
                  </a:lnTo>
                  <a:lnTo>
                    <a:pt x="30945" y="24948"/>
                  </a:lnTo>
                  <a:lnTo>
                    <a:pt x="30744" y="25209"/>
                  </a:lnTo>
                  <a:lnTo>
                    <a:pt x="30544" y="254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26"/>
            <p:cNvSpPr/>
            <p:nvPr/>
          </p:nvSpPr>
          <p:spPr>
            <a:xfrm>
              <a:off x="11410250" y="4044225"/>
              <a:ext cx="69225" cy="547000"/>
            </a:xfrm>
            <a:custGeom>
              <a:avLst/>
              <a:gdLst/>
              <a:ahLst/>
              <a:cxnLst/>
              <a:rect l="l" t="t" r="r" b="b"/>
              <a:pathLst>
                <a:path w="2769" h="21880" extrusionOk="0">
                  <a:moveTo>
                    <a:pt x="843" y="0"/>
                  </a:moveTo>
                  <a:lnTo>
                    <a:pt x="843" y="421"/>
                  </a:lnTo>
                  <a:lnTo>
                    <a:pt x="1063" y="361"/>
                  </a:lnTo>
                  <a:lnTo>
                    <a:pt x="1304" y="341"/>
                  </a:lnTo>
                  <a:lnTo>
                    <a:pt x="1344" y="361"/>
                  </a:lnTo>
                  <a:lnTo>
                    <a:pt x="1344" y="0"/>
                  </a:lnTo>
                  <a:close/>
                  <a:moveTo>
                    <a:pt x="863" y="3690"/>
                  </a:moveTo>
                  <a:lnTo>
                    <a:pt x="923" y="9105"/>
                  </a:lnTo>
                  <a:lnTo>
                    <a:pt x="923" y="9306"/>
                  </a:lnTo>
                  <a:lnTo>
                    <a:pt x="522" y="9145"/>
                  </a:lnTo>
                  <a:lnTo>
                    <a:pt x="101" y="9005"/>
                  </a:lnTo>
                  <a:lnTo>
                    <a:pt x="81" y="9005"/>
                  </a:lnTo>
                  <a:lnTo>
                    <a:pt x="41" y="9025"/>
                  </a:lnTo>
                  <a:lnTo>
                    <a:pt x="21" y="9065"/>
                  </a:lnTo>
                  <a:lnTo>
                    <a:pt x="21" y="9105"/>
                  </a:lnTo>
                  <a:lnTo>
                    <a:pt x="41" y="9145"/>
                  </a:lnTo>
                  <a:lnTo>
                    <a:pt x="743" y="9526"/>
                  </a:lnTo>
                  <a:lnTo>
                    <a:pt x="41" y="9907"/>
                  </a:lnTo>
                  <a:lnTo>
                    <a:pt x="1" y="9947"/>
                  </a:lnTo>
                  <a:lnTo>
                    <a:pt x="1" y="9988"/>
                  </a:lnTo>
                  <a:lnTo>
                    <a:pt x="21" y="10008"/>
                  </a:lnTo>
                  <a:lnTo>
                    <a:pt x="61" y="10028"/>
                  </a:lnTo>
                  <a:lnTo>
                    <a:pt x="101" y="10028"/>
                  </a:lnTo>
                  <a:lnTo>
                    <a:pt x="522" y="9847"/>
                  </a:lnTo>
                  <a:lnTo>
                    <a:pt x="943" y="9707"/>
                  </a:lnTo>
                  <a:lnTo>
                    <a:pt x="1003" y="16946"/>
                  </a:lnTo>
                  <a:lnTo>
                    <a:pt x="1003" y="19313"/>
                  </a:lnTo>
                  <a:lnTo>
                    <a:pt x="161" y="19353"/>
                  </a:lnTo>
                  <a:lnTo>
                    <a:pt x="141" y="19373"/>
                  </a:lnTo>
                  <a:lnTo>
                    <a:pt x="101" y="19373"/>
                  </a:lnTo>
                  <a:lnTo>
                    <a:pt x="81" y="19433"/>
                  </a:lnTo>
                  <a:lnTo>
                    <a:pt x="101" y="19493"/>
                  </a:lnTo>
                  <a:lnTo>
                    <a:pt x="121" y="19513"/>
                  </a:lnTo>
                  <a:lnTo>
                    <a:pt x="161" y="19513"/>
                  </a:lnTo>
                  <a:lnTo>
                    <a:pt x="1003" y="19594"/>
                  </a:lnTo>
                  <a:lnTo>
                    <a:pt x="1003" y="20516"/>
                  </a:lnTo>
                  <a:lnTo>
                    <a:pt x="121" y="20777"/>
                  </a:lnTo>
                  <a:lnTo>
                    <a:pt x="101" y="20797"/>
                  </a:lnTo>
                  <a:lnTo>
                    <a:pt x="81" y="20817"/>
                  </a:lnTo>
                  <a:lnTo>
                    <a:pt x="61" y="20877"/>
                  </a:lnTo>
                  <a:lnTo>
                    <a:pt x="81" y="20917"/>
                  </a:lnTo>
                  <a:lnTo>
                    <a:pt x="121" y="20937"/>
                  </a:lnTo>
                  <a:lnTo>
                    <a:pt x="161" y="20937"/>
                  </a:lnTo>
                  <a:lnTo>
                    <a:pt x="1003" y="20797"/>
                  </a:lnTo>
                  <a:lnTo>
                    <a:pt x="1023" y="21760"/>
                  </a:lnTo>
                  <a:lnTo>
                    <a:pt x="1525" y="21880"/>
                  </a:lnTo>
                  <a:lnTo>
                    <a:pt x="1525" y="20697"/>
                  </a:lnTo>
                  <a:lnTo>
                    <a:pt x="1846" y="20616"/>
                  </a:lnTo>
                  <a:lnTo>
                    <a:pt x="2146" y="20516"/>
                  </a:lnTo>
                  <a:lnTo>
                    <a:pt x="2447" y="20416"/>
                  </a:lnTo>
                  <a:lnTo>
                    <a:pt x="2708" y="20275"/>
                  </a:lnTo>
                  <a:lnTo>
                    <a:pt x="2748" y="20235"/>
                  </a:lnTo>
                  <a:lnTo>
                    <a:pt x="2768" y="20155"/>
                  </a:lnTo>
                  <a:lnTo>
                    <a:pt x="2728" y="20115"/>
                  </a:lnTo>
                  <a:lnTo>
                    <a:pt x="2708" y="20095"/>
                  </a:lnTo>
                  <a:lnTo>
                    <a:pt x="2668" y="20095"/>
                  </a:lnTo>
                  <a:lnTo>
                    <a:pt x="2367" y="20135"/>
                  </a:lnTo>
                  <a:lnTo>
                    <a:pt x="2086" y="20195"/>
                  </a:lnTo>
                  <a:lnTo>
                    <a:pt x="1525" y="20376"/>
                  </a:lnTo>
                  <a:lnTo>
                    <a:pt x="1505" y="19614"/>
                  </a:lnTo>
                  <a:lnTo>
                    <a:pt x="1846" y="19614"/>
                  </a:lnTo>
                  <a:lnTo>
                    <a:pt x="1906" y="19594"/>
                  </a:lnTo>
                  <a:lnTo>
                    <a:pt x="1946" y="19554"/>
                  </a:lnTo>
                  <a:lnTo>
                    <a:pt x="1966" y="19513"/>
                  </a:lnTo>
                  <a:lnTo>
                    <a:pt x="1966" y="19473"/>
                  </a:lnTo>
                  <a:lnTo>
                    <a:pt x="1966" y="19433"/>
                  </a:lnTo>
                  <a:lnTo>
                    <a:pt x="1946" y="19393"/>
                  </a:lnTo>
                  <a:lnTo>
                    <a:pt x="1906" y="19353"/>
                  </a:lnTo>
                  <a:lnTo>
                    <a:pt x="1846" y="19333"/>
                  </a:lnTo>
                  <a:lnTo>
                    <a:pt x="1505" y="19313"/>
                  </a:lnTo>
                  <a:lnTo>
                    <a:pt x="1465" y="17969"/>
                  </a:lnTo>
                  <a:lnTo>
                    <a:pt x="1445" y="16606"/>
                  </a:lnTo>
                  <a:lnTo>
                    <a:pt x="1404" y="9927"/>
                  </a:lnTo>
                  <a:lnTo>
                    <a:pt x="1404" y="9927"/>
                  </a:lnTo>
                  <a:lnTo>
                    <a:pt x="1665" y="10088"/>
                  </a:lnTo>
                  <a:lnTo>
                    <a:pt x="1725" y="10088"/>
                  </a:lnTo>
                  <a:lnTo>
                    <a:pt x="1785" y="10068"/>
                  </a:lnTo>
                  <a:lnTo>
                    <a:pt x="1846" y="10028"/>
                  </a:lnTo>
                  <a:lnTo>
                    <a:pt x="1866" y="9967"/>
                  </a:lnTo>
                  <a:lnTo>
                    <a:pt x="1846" y="9927"/>
                  </a:lnTo>
                  <a:lnTo>
                    <a:pt x="1826" y="9907"/>
                  </a:lnTo>
                  <a:lnTo>
                    <a:pt x="1625" y="9727"/>
                  </a:lnTo>
                  <a:lnTo>
                    <a:pt x="1404" y="9566"/>
                  </a:lnTo>
                  <a:lnTo>
                    <a:pt x="1404" y="9526"/>
                  </a:lnTo>
                  <a:lnTo>
                    <a:pt x="1846" y="9386"/>
                  </a:lnTo>
                  <a:lnTo>
                    <a:pt x="2267" y="9205"/>
                  </a:lnTo>
                  <a:lnTo>
                    <a:pt x="2247" y="8965"/>
                  </a:lnTo>
                  <a:lnTo>
                    <a:pt x="2026" y="9005"/>
                  </a:lnTo>
                  <a:lnTo>
                    <a:pt x="1805" y="9065"/>
                  </a:lnTo>
                  <a:lnTo>
                    <a:pt x="1404" y="9225"/>
                  </a:lnTo>
                  <a:lnTo>
                    <a:pt x="1404" y="8945"/>
                  </a:lnTo>
                  <a:lnTo>
                    <a:pt x="1384" y="4974"/>
                  </a:lnTo>
                  <a:lnTo>
                    <a:pt x="1324" y="4854"/>
                  </a:lnTo>
                  <a:lnTo>
                    <a:pt x="1104" y="4252"/>
                  </a:lnTo>
                  <a:lnTo>
                    <a:pt x="863" y="369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26"/>
            <p:cNvSpPr/>
            <p:nvPr/>
          </p:nvSpPr>
          <p:spPr>
            <a:xfrm>
              <a:off x="11431300" y="4044225"/>
              <a:ext cx="12575" cy="10550"/>
            </a:xfrm>
            <a:custGeom>
              <a:avLst/>
              <a:gdLst/>
              <a:ahLst/>
              <a:cxnLst/>
              <a:rect l="l" t="t" r="r" b="b"/>
              <a:pathLst>
                <a:path w="503" h="422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421"/>
                  </a:lnTo>
                  <a:lnTo>
                    <a:pt x="1" y="421"/>
                  </a:lnTo>
                  <a:lnTo>
                    <a:pt x="221" y="361"/>
                  </a:lnTo>
                  <a:lnTo>
                    <a:pt x="221" y="361"/>
                  </a:lnTo>
                  <a:lnTo>
                    <a:pt x="221" y="361"/>
                  </a:lnTo>
                  <a:lnTo>
                    <a:pt x="462" y="341"/>
                  </a:lnTo>
                  <a:lnTo>
                    <a:pt x="462" y="341"/>
                  </a:lnTo>
                  <a:lnTo>
                    <a:pt x="502" y="361"/>
                  </a:lnTo>
                  <a:lnTo>
                    <a:pt x="502" y="361"/>
                  </a:lnTo>
                  <a:lnTo>
                    <a:pt x="502" y="0"/>
                  </a:lnTo>
                  <a:lnTo>
                    <a:pt x="502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26"/>
            <p:cNvSpPr/>
            <p:nvPr/>
          </p:nvSpPr>
          <p:spPr>
            <a:xfrm>
              <a:off x="11161575" y="3984550"/>
              <a:ext cx="480825" cy="673375"/>
            </a:xfrm>
            <a:custGeom>
              <a:avLst/>
              <a:gdLst/>
              <a:ahLst/>
              <a:cxnLst/>
              <a:rect l="l" t="t" r="r" b="b"/>
              <a:pathLst>
                <a:path w="19233" h="26935" extrusionOk="0">
                  <a:moveTo>
                    <a:pt x="462" y="1"/>
                  </a:moveTo>
                  <a:lnTo>
                    <a:pt x="462" y="362"/>
                  </a:lnTo>
                  <a:lnTo>
                    <a:pt x="442" y="763"/>
                  </a:lnTo>
                  <a:lnTo>
                    <a:pt x="341" y="1625"/>
                  </a:lnTo>
                  <a:lnTo>
                    <a:pt x="121" y="3490"/>
                  </a:lnTo>
                  <a:lnTo>
                    <a:pt x="41" y="4413"/>
                  </a:lnTo>
                  <a:lnTo>
                    <a:pt x="1" y="4834"/>
                  </a:lnTo>
                  <a:lnTo>
                    <a:pt x="1" y="5255"/>
                  </a:lnTo>
                  <a:lnTo>
                    <a:pt x="1" y="5656"/>
                  </a:lnTo>
                  <a:lnTo>
                    <a:pt x="41" y="6017"/>
                  </a:lnTo>
                  <a:lnTo>
                    <a:pt x="81" y="6338"/>
                  </a:lnTo>
                  <a:lnTo>
                    <a:pt x="181" y="6619"/>
                  </a:lnTo>
                  <a:lnTo>
                    <a:pt x="281" y="6880"/>
                  </a:lnTo>
                  <a:lnTo>
                    <a:pt x="422" y="7140"/>
                  </a:lnTo>
                  <a:lnTo>
                    <a:pt x="763" y="7742"/>
                  </a:lnTo>
                  <a:lnTo>
                    <a:pt x="943" y="6639"/>
                  </a:lnTo>
                  <a:lnTo>
                    <a:pt x="1144" y="5576"/>
                  </a:lnTo>
                  <a:lnTo>
                    <a:pt x="1284" y="4974"/>
                  </a:lnTo>
                  <a:lnTo>
                    <a:pt x="1424" y="4373"/>
                  </a:lnTo>
                  <a:lnTo>
                    <a:pt x="1585" y="3771"/>
                  </a:lnTo>
                  <a:lnTo>
                    <a:pt x="1745" y="3190"/>
                  </a:lnTo>
                  <a:lnTo>
                    <a:pt x="1926" y="2608"/>
                  </a:lnTo>
                  <a:lnTo>
                    <a:pt x="2126" y="2026"/>
                  </a:lnTo>
                  <a:lnTo>
                    <a:pt x="2347" y="1445"/>
                  </a:lnTo>
                  <a:lnTo>
                    <a:pt x="2568" y="883"/>
                  </a:lnTo>
                  <a:lnTo>
                    <a:pt x="2026" y="683"/>
                  </a:lnTo>
                  <a:lnTo>
                    <a:pt x="1485" y="462"/>
                  </a:lnTo>
                  <a:lnTo>
                    <a:pt x="963" y="242"/>
                  </a:lnTo>
                  <a:lnTo>
                    <a:pt x="462" y="1"/>
                  </a:lnTo>
                  <a:close/>
                  <a:moveTo>
                    <a:pt x="11472" y="24267"/>
                  </a:moveTo>
                  <a:lnTo>
                    <a:pt x="11452" y="24909"/>
                  </a:lnTo>
                  <a:lnTo>
                    <a:pt x="11432" y="25550"/>
                  </a:lnTo>
                  <a:lnTo>
                    <a:pt x="11392" y="26192"/>
                  </a:lnTo>
                  <a:lnTo>
                    <a:pt x="11331" y="26834"/>
                  </a:lnTo>
                  <a:lnTo>
                    <a:pt x="11311" y="26894"/>
                  </a:lnTo>
                  <a:lnTo>
                    <a:pt x="11271" y="26914"/>
                  </a:lnTo>
                  <a:lnTo>
                    <a:pt x="12274" y="26874"/>
                  </a:lnTo>
                  <a:lnTo>
                    <a:pt x="13277" y="26794"/>
                  </a:lnTo>
                  <a:lnTo>
                    <a:pt x="14299" y="26653"/>
                  </a:lnTo>
                  <a:lnTo>
                    <a:pt x="15302" y="26473"/>
                  </a:lnTo>
                  <a:lnTo>
                    <a:pt x="15803" y="26373"/>
                  </a:lnTo>
                  <a:lnTo>
                    <a:pt x="16305" y="26252"/>
                  </a:lnTo>
                  <a:lnTo>
                    <a:pt x="16806" y="26132"/>
                  </a:lnTo>
                  <a:lnTo>
                    <a:pt x="17288" y="25992"/>
                  </a:lnTo>
                  <a:lnTo>
                    <a:pt x="17789" y="25831"/>
                  </a:lnTo>
                  <a:lnTo>
                    <a:pt x="18270" y="25671"/>
                  </a:lnTo>
                  <a:lnTo>
                    <a:pt x="18752" y="25490"/>
                  </a:lnTo>
                  <a:lnTo>
                    <a:pt x="19233" y="25310"/>
                  </a:lnTo>
                  <a:lnTo>
                    <a:pt x="18812" y="24768"/>
                  </a:lnTo>
                  <a:lnTo>
                    <a:pt x="17809" y="24828"/>
                  </a:lnTo>
                  <a:lnTo>
                    <a:pt x="16786" y="24848"/>
                  </a:lnTo>
                  <a:lnTo>
                    <a:pt x="16124" y="24828"/>
                  </a:lnTo>
                  <a:lnTo>
                    <a:pt x="15443" y="24808"/>
                  </a:lnTo>
                  <a:lnTo>
                    <a:pt x="14781" y="24768"/>
                  </a:lnTo>
                  <a:lnTo>
                    <a:pt x="14099" y="24708"/>
                  </a:lnTo>
                  <a:lnTo>
                    <a:pt x="13437" y="24628"/>
                  </a:lnTo>
                  <a:lnTo>
                    <a:pt x="12775" y="24528"/>
                  </a:lnTo>
                  <a:lnTo>
                    <a:pt x="12113" y="24407"/>
                  </a:lnTo>
                  <a:lnTo>
                    <a:pt x="11472" y="24267"/>
                  </a:lnTo>
                  <a:close/>
                  <a:moveTo>
                    <a:pt x="3570" y="20296"/>
                  </a:moveTo>
                  <a:lnTo>
                    <a:pt x="3650" y="20597"/>
                  </a:lnTo>
                  <a:lnTo>
                    <a:pt x="3731" y="20898"/>
                  </a:lnTo>
                  <a:lnTo>
                    <a:pt x="3771" y="21199"/>
                  </a:lnTo>
                  <a:lnTo>
                    <a:pt x="3811" y="21519"/>
                  </a:lnTo>
                  <a:lnTo>
                    <a:pt x="3811" y="21840"/>
                  </a:lnTo>
                  <a:lnTo>
                    <a:pt x="3811" y="22161"/>
                  </a:lnTo>
                  <a:lnTo>
                    <a:pt x="3771" y="22482"/>
                  </a:lnTo>
                  <a:lnTo>
                    <a:pt x="3711" y="22823"/>
                  </a:lnTo>
                  <a:lnTo>
                    <a:pt x="3630" y="23124"/>
                  </a:lnTo>
                  <a:lnTo>
                    <a:pt x="3510" y="23445"/>
                  </a:lnTo>
                  <a:lnTo>
                    <a:pt x="3350" y="23765"/>
                  </a:lnTo>
                  <a:lnTo>
                    <a:pt x="3169" y="24106"/>
                  </a:lnTo>
                  <a:lnTo>
                    <a:pt x="2929" y="24467"/>
                  </a:lnTo>
                  <a:lnTo>
                    <a:pt x="2688" y="24828"/>
                  </a:lnTo>
                  <a:lnTo>
                    <a:pt x="2407" y="25209"/>
                  </a:lnTo>
                  <a:lnTo>
                    <a:pt x="2106" y="25570"/>
                  </a:lnTo>
                  <a:lnTo>
                    <a:pt x="3049" y="25871"/>
                  </a:lnTo>
                  <a:lnTo>
                    <a:pt x="4052" y="26132"/>
                  </a:lnTo>
                  <a:lnTo>
                    <a:pt x="5074" y="26373"/>
                  </a:lnTo>
                  <a:lnTo>
                    <a:pt x="6137" y="26553"/>
                  </a:lnTo>
                  <a:lnTo>
                    <a:pt x="7220" y="26714"/>
                  </a:lnTo>
                  <a:lnTo>
                    <a:pt x="8343" y="26834"/>
                  </a:lnTo>
                  <a:lnTo>
                    <a:pt x="9466" y="26894"/>
                  </a:lnTo>
                  <a:lnTo>
                    <a:pt x="10028" y="26914"/>
                  </a:lnTo>
                  <a:lnTo>
                    <a:pt x="10589" y="26934"/>
                  </a:lnTo>
                  <a:lnTo>
                    <a:pt x="11191" y="26914"/>
                  </a:lnTo>
                  <a:lnTo>
                    <a:pt x="11151" y="26894"/>
                  </a:lnTo>
                  <a:lnTo>
                    <a:pt x="11131" y="26854"/>
                  </a:lnTo>
                  <a:lnTo>
                    <a:pt x="11071" y="26192"/>
                  </a:lnTo>
                  <a:lnTo>
                    <a:pt x="11031" y="25510"/>
                  </a:lnTo>
                  <a:lnTo>
                    <a:pt x="10990" y="24828"/>
                  </a:lnTo>
                  <a:lnTo>
                    <a:pt x="10970" y="24147"/>
                  </a:lnTo>
                  <a:lnTo>
                    <a:pt x="10268" y="23946"/>
                  </a:lnTo>
                  <a:lnTo>
                    <a:pt x="9567" y="23745"/>
                  </a:lnTo>
                  <a:lnTo>
                    <a:pt x="8865" y="23505"/>
                  </a:lnTo>
                  <a:lnTo>
                    <a:pt x="8183" y="23244"/>
                  </a:lnTo>
                  <a:lnTo>
                    <a:pt x="7541" y="22983"/>
                  </a:lnTo>
                  <a:lnTo>
                    <a:pt x="6919" y="22683"/>
                  </a:lnTo>
                  <a:lnTo>
                    <a:pt x="6298" y="22342"/>
                  </a:lnTo>
                  <a:lnTo>
                    <a:pt x="5716" y="22001"/>
                  </a:lnTo>
                  <a:lnTo>
                    <a:pt x="5135" y="21620"/>
                  </a:lnTo>
                  <a:lnTo>
                    <a:pt x="4593" y="21199"/>
                  </a:lnTo>
                  <a:lnTo>
                    <a:pt x="4072" y="20777"/>
                  </a:lnTo>
                  <a:lnTo>
                    <a:pt x="3570" y="20296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26"/>
            <p:cNvSpPr/>
            <p:nvPr/>
          </p:nvSpPr>
          <p:spPr>
            <a:xfrm>
              <a:off x="11443350" y="4591200"/>
              <a:ext cx="199050" cy="66225"/>
            </a:xfrm>
            <a:custGeom>
              <a:avLst/>
              <a:gdLst/>
              <a:ahLst/>
              <a:cxnLst/>
              <a:rect l="l" t="t" r="r" b="b"/>
              <a:pathLst>
                <a:path w="7962" h="2649" fill="none" extrusionOk="0">
                  <a:moveTo>
                    <a:pt x="201" y="1"/>
                  </a:moveTo>
                  <a:lnTo>
                    <a:pt x="201" y="1"/>
                  </a:lnTo>
                  <a:lnTo>
                    <a:pt x="181" y="643"/>
                  </a:lnTo>
                  <a:lnTo>
                    <a:pt x="161" y="1284"/>
                  </a:lnTo>
                  <a:lnTo>
                    <a:pt x="121" y="1926"/>
                  </a:lnTo>
                  <a:lnTo>
                    <a:pt x="60" y="2568"/>
                  </a:lnTo>
                  <a:lnTo>
                    <a:pt x="60" y="2568"/>
                  </a:lnTo>
                  <a:lnTo>
                    <a:pt x="40" y="2628"/>
                  </a:lnTo>
                  <a:lnTo>
                    <a:pt x="0" y="2648"/>
                  </a:lnTo>
                  <a:lnTo>
                    <a:pt x="0" y="2648"/>
                  </a:lnTo>
                  <a:lnTo>
                    <a:pt x="1003" y="2608"/>
                  </a:lnTo>
                  <a:lnTo>
                    <a:pt x="2006" y="2528"/>
                  </a:lnTo>
                  <a:lnTo>
                    <a:pt x="3028" y="2387"/>
                  </a:lnTo>
                  <a:lnTo>
                    <a:pt x="4031" y="2207"/>
                  </a:lnTo>
                  <a:lnTo>
                    <a:pt x="4532" y="2107"/>
                  </a:lnTo>
                  <a:lnTo>
                    <a:pt x="5034" y="1986"/>
                  </a:lnTo>
                  <a:lnTo>
                    <a:pt x="5535" y="1866"/>
                  </a:lnTo>
                  <a:lnTo>
                    <a:pt x="6017" y="1726"/>
                  </a:lnTo>
                  <a:lnTo>
                    <a:pt x="6518" y="1565"/>
                  </a:lnTo>
                  <a:lnTo>
                    <a:pt x="6999" y="1405"/>
                  </a:lnTo>
                  <a:lnTo>
                    <a:pt x="7481" y="1224"/>
                  </a:lnTo>
                  <a:lnTo>
                    <a:pt x="7962" y="1044"/>
                  </a:lnTo>
                  <a:lnTo>
                    <a:pt x="7962" y="1044"/>
                  </a:lnTo>
                  <a:lnTo>
                    <a:pt x="7541" y="502"/>
                  </a:lnTo>
                  <a:lnTo>
                    <a:pt x="7541" y="502"/>
                  </a:lnTo>
                  <a:lnTo>
                    <a:pt x="6538" y="562"/>
                  </a:lnTo>
                  <a:lnTo>
                    <a:pt x="5515" y="582"/>
                  </a:lnTo>
                  <a:lnTo>
                    <a:pt x="5515" y="582"/>
                  </a:lnTo>
                  <a:lnTo>
                    <a:pt x="4853" y="562"/>
                  </a:lnTo>
                  <a:lnTo>
                    <a:pt x="4172" y="542"/>
                  </a:lnTo>
                  <a:lnTo>
                    <a:pt x="3510" y="502"/>
                  </a:lnTo>
                  <a:lnTo>
                    <a:pt x="2828" y="442"/>
                  </a:lnTo>
                  <a:lnTo>
                    <a:pt x="2166" y="362"/>
                  </a:lnTo>
                  <a:lnTo>
                    <a:pt x="1504" y="262"/>
                  </a:lnTo>
                  <a:lnTo>
                    <a:pt x="842" y="141"/>
                  </a:lnTo>
                  <a:lnTo>
                    <a:pt x="20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26"/>
            <p:cNvSpPr/>
            <p:nvPr/>
          </p:nvSpPr>
          <p:spPr>
            <a:xfrm>
              <a:off x="11214225" y="4491950"/>
              <a:ext cx="227125" cy="165975"/>
            </a:xfrm>
            <a:custGeom>
              <a:avLst/>
              <a:gdLst/>
              <a:ahLst/>
              <a:cxnLst/>
              <a:rect l="l" t="t" r="r" b="b"/>
              <a:pathLst>
                <a:path w="9085" h="6639" fill="none" extrusionOk="0">
                  <a:moveTo>
                    <a:pt x="1464" y="0"/>
                  </a:moveTo>
                  <a:lnTo>
                    <a:pt x="1464" y="0"/>
                  </a:lnTo>
                  <a:lnTo>
                    <a:pt x="1544" y="301"/>
                  </a:lnTo>
                  <a:lnTo>
                    <a:pt x="1625" y="602"/>
                  </a:lnTo>
                  <a:lnTo>
                    <a:pt x="1665" y="903"/>
                  </a:lnTo>
                  <a:lnTo>
                    <a:pt x="1705" y="1223"/>
                  </a:lnTo>
                  <a:lnTo>
                    <a:pt x="1705" y="1544"/>
                  </a:lnTo>
                  <a:lnTo>
                    <a:pt x="1705" y="1865"/>
                  </a:lnTo>
                  <a:lnTo>
                    <a:pt x="1665" y="2186"/>
                  </a:lnTo>
                  <a:lnTo>
                    <a:pt x="1605" y="2527"/>
                  </a:lnTo>
                  <a:lnTo>
                    <a:pt x="1605" y="2527"/>
                  </a:lnTo>
                  <a:lnTo>
                    <a:pt x="1524" y="2828"/>
                  </a:lnTo>
                  <a:lnTo>
                    <a:pt x="1404" y="3149"/>
                  </a:lnTo>
                  <a:lnTo>
                    <a:pt x="1244" y="3469"/>
                  </a:lnTo>
                  <a:lnTo>
                    <a:pt x="1063" y="3810"/>
                  </a:lnTo>
                  <a:lnTo>
                    <a:pt x="823" y="4171"/>
                  </a:lnTo>
                  <a:lnTo>
                    <a:pt x="582" y="4532"/>
                  </a:lnTo>
                  <a:lnTo>
                    <a:pt x="301" y="4913"/>
                  </a:lnTo>
                  <a:lnTo>
                    <a:pt x="0" y="5274"/>
                  </a:lnTo>
                  <a:lnTo>
                    <a:pt x="0" y="5274"/>
                  </a:lnTo>
                  <a:lnTo>
                    <a:pt x="943" y="5575"/>
                  </a:lnTo>
                  <a:lnTo>
                    <a:pt x="1946" y="5836"/>
                  </a:lnTo>
                  <a:lnTo>
                    <a:pt x="2968" y="6077"/>
                  </a:lnTo>
                  <a:lnTo>
                    <a:pt x="4031" y="6257"/>
                  </a:lnTo>
                  <a:lnTo>
                    <a:pt x="5114" y="6418"/>
                  </a:lnTo>
                  <a:lnTo>
                    <a:pt x="6237" y="6538"/>
                  </a:lnTo>
                  <a:lnTo>
                    <a:pt x="7360" y="6598"/>
                  </a:lnTo>
                  <a:lnTo>
                    <a:pt x="7922" y="6618"/>
                  </a:lnTo>
                  <a:lnTo>
                    <a:pt x="8483" y="6638"/>
                  </a:lnTo>
                  <a:lnTo>
                    <a:pt x="8483" y="6638"/>
                  </a:lnTo>
                  <a:lnTo>
                    <a:pt x="9085" y="6618"/>
                  </a:lnTo>
                  <a:lnTo>
                    <a:pt x="9085" y="6618"/>
                  </a:lnTo>
                  <a:lnTo>
                    <a:pt x="9045" y="6598"/>
                  </a:lnTo>
                  <a:lnTo>
                    <a:pt x="9025" y="6558"/>
                  </a:lnTo>
                  <a:lnTo>
                    <a:pt x="9025" y="6558"/>
                  </a:lnTo>
                  <a:lnTo>
                    <a:pt x="8965" y="5896"/>
                  </a:lnTo>
                  <a:lnTo>
                    <a:pt x="8925" y="5214"/>
                  </a:lnTo>
                  <a:lnTo>
                    <a:pt x="8884" y="4532"/>
                  </a:lnTo>
                  <a:lnTo>
                    <a:pt x="8864" y="3851"/>
                  </a:lnTo>
                  <a:lnTo>
                    <a:pt x="8864" y="3851"/>
                  </a:lnTo>
                  <a:lnTo>
                    <a:pt x="8162" y="3650"/>
                  </a:lnTo>
                  <a:lnTo>
                    <a:pt x="7461" y="3449"/>
                  </a:lnTo>
                  <a:lnTo>
                    <a:pt x="6759" y="3209"/>
                  </a:lnTo>
                  <a:lnTo>
                    <a:pt x="6077" y="2948"/>
                  </a:lnTo>
                  <a:lnTo>
                    <a:pt x="6077" y="2948"/>
                  </a:lnTo>
                  <a:lnTo>
                    <a:pt x="5435" y="2687"/>
                  </a:lnTo>
                  <a:lnTo>
                    <a:pt x="4813" y="2387"/>
                  </a:lnTo>
                  <a:lnTo>
                    <a:pt x="4192" y="2046"/>
                  </a:lnTo>
                  <a:lnTo>
                    <a:pt x="3610" y="1705"/>
                  </a:lnTo>
                  <a:lnTo>
                    <a:pt x="3029" y="1324"/>
                  </a:lnTo>
                  <a:lnTo>
                    <a:pt x="2487" y="903"/>
                  </a:lnTo>
                  <a:lnTo>
                    <a:pt x="1966" y="481"/>
                  </a:lnTo>
                  <a:lnTo>
                    <a:pt x="146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26"/>
            <p:cNvSpPr/>
            <p:nvPr/>
          </p:nvSpPr>
          <p:spPr>
            <a:xfrm>
              <a:off x="11161575" y="3984550"/>
              <a:ext cx="64200" cy="193550"/>
            </a:xfrm>
            <a:custGeom>
              <a:avLst/>
              <a:gdLst/>
              <a:ahLst/>
              <a:cxnLst/>
              <a:rect l="l" t="t" r="r" b="b"/>
              <a:pathLst>
                <a:path w="2568" h="7742" fill="none" extrusionOk="0">
                  <a:moveTo>
                    <a:pt x="462" y="1"/>
                  </a:moveTo>
                  <a:lnTo>
                    <a:pt x="462" y="1"/>
                  </a:lnTo>
                  <a:lnTo>
                    <a:pt x="462" y="362"/>
                  </a:lnTo>
                  <a:lnTo>
                    <a:pt x="442" y="763"/>
                  </a:lnTo>
                  <a:lnTo>
                    <a:pt x="341" y="1625"/>
                  </a:lnTo>
                  <a:lnTo>
                    <a:pt x="121" y="3490"/>
                  </a:lnTo>
                  <a:lnTo>
                    <a:pt x="41" y="4413"/>
                  </a:lnTo>
                  <a:lnTo>
                    <a:pt x="1" y="4834"/>
                  </a:lnTo>
                  <a:lnTo>
                    <a:pt x="1" y="5255"/>
                  </a:lnTo>
                  <a:lnTo>
                    <a:pt x="1" y="5656"/>
                  </a:lnTo>
                  <a:lnTo>
                    <a:pt x="41" y="6017"/>
                  </a:lnTo>
                  <a:lnTo>
                    <a:pt x="81" y="6338"/>
                  </a:lnTo>
                  <a:lnTo>
                    <a:pt x="181" y="6619"/>
                  </a:lnTo>
                  <a:lnTo>
                    <a:pt x="181" y="6619"/>
                  </a:lnTo>
                  <a:lnTo>
                    <a:pt x="281" y="6880"/>
                  </a:lnTo>
                  <a:lnTo>
                    <a:pt x="422" y="7140"/>
                  </a:lnTo>
                  <a:lnTo>
                    <a:pt x="763" y="7742"/>
                  </a:lnTo>
                  <a:lnTo>
                    <a:pt x="763" y="7742"/>
                  </a:lnTo>
                  <a:lnTo>
                    <a:pt x="943" y="6639"/>
                  </a:lnTo>
                  <a:lnTo>
                    <a:pt x="1144" y="5576"/>
                  </a:lnTo>
                  <a:lnTo>
                    <a:pt x="1144" y="5576"/>
                  </a:lnTo>
                  <a:lnTo>
                    <a:pt x="1284" y="4974"/>
                  </a:lnTo>
                  <a:lnTo>
                    <a:pt x="1424" y="4373"/>
                  </a:lnTo>
                  <a:lnTo>
                    <a:pt x="1585" y="3771"/>
                  </a:lnTo>
                  <a:lnTo>
                    <a:pt x="1745" y="3190"/>
                  </a:lnTo>
                  <a:lnTo>
                    <a:pt x="1926" y="2608"/>
                  </a:lnTo>
                  <a:lnTo>
                    <a:pt x="2126" y="2026"/>
                  </a:lnTo>
                  <a:lnTo>
                    <a:pt x="2347" y="1445"/>
                  </a:lnTo>
                  <a:lnTo>
                    <a:pt x="2568" y="883"/>
                  </a:lnTo>
                  <a:lnTo>
                    <a:pt x="2568" y="883"/>
                  </a:lnTo>
                  <a:lnTo>
                    <a:pt x="2026" y="683"/>
                  </a:lnTo>
                  <a:lnTo>
                    <a:pt x="1485" y="462"/>
                  </a:lnTo>
                  <a:lnTo>
                    <a:pt x="963" y="242"/>
                  </a:lnTo>
                  <a:lnTo>
                    <a:pt x="4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26"/>
            <p:cNvSpPr/>
            <p:nvPr/>
          </p:nvSpPr>
          <p:spPr>
            <a:xfrm>
              <a:off x="11435825" y="4588200"/>
              <a:ext cx="12550" cy="69225"/>
            </a:xfrm>
            <a:custGeom>
              <a:avLst/>
              <a:gdLst/>
              <a:ahLst/>
              <a:cxnLst/>
              <a:rect l="l" t="t" r="r" b="b"/>
              <a:pathLst>
                <a:path w="502" h="2769" extrusionOk="0">
                  <a:moveTo>
                    <a:pt x="0" y="1"/>
                  </a:moveTo>
                  <a:lnTo>
                    <a:pt x="20" y="682"/>
                  </a:lnTo>
                  <a:lnTo>
                    <a:pt x="61" y="1364"/>
                  </a:lnTo>
                  <a:lnTo>
                    <a:pt x="101" y="2046"/>
                  </a:lnTo>
                  <a:lnTo>
                    <a:pt x="161" y="2708"/>
                  </a:lnTo>
                  <a:lnTo>
                    <a:pt x="181" y="2748"/>
                  </a:lnTo>
                  <a:lnTo>
                    <a:pt x="221" y="2768"/>
                  </a:lnTo>
                  <a:lnTo>
                    <a:pt x="301" y="2768"/>
                  </a:lnTo>
                  <a:lnTo>
                    <a:pt x="341" y="2748"/>
                  </a:lnTo>
                  <a:lnTo>
                    <a:pt x="361" y="2688"/>
                  </a:lnTo>
                  <a:lnTo>
                    <a:pt x="422" y="2046"/>
                  </a:lnTo>
                  <a:lnTo>
                    <a:pt x="462" y="1404"/>
                  </a:lnTo>
                  <a:lnTo>
                    <a:pt x="482" y="763"/>
                  </a:lnTo>
                  <a:lnTo>
                    <a:pt x="502" y="12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26"/>
            <p:cNvSpPr/>
            <p:nvPr/>
          </p:nvSpPr>
          <p:spPr>
            <a:xfrm>
              <a:off x="11322000" y="4109400"/>
              <a:ext cx="116850" cy="218625"/>
            </a:xfrm>
            <a:custGeom>
              <a:avLst/>
              <a:gdLst/>
              <a:ahLst/>
              <a:cxnLst/>
              <a:rect l="l" t="t" r="r" b="b"/>
              <a:pathLst>
                <a:path w="4674" h="8745" extrusionOk="0">
                  <a:moveTo>
                    <a:pt x="3551" y="0"/>
                  </a:moveTo>
                  <a:lnTo>
                    <a:pt x="3230" y="301"/>
                  </a:lnTo>
                  <a:lnTo>
                    <a:pt x="2869" y="682"/>
                  </a:lnTo>
                  <a:lnTo>
                    <a:pt x="2428" y="1184"/>
                  </a:lnTo>
                  <a:lnTo>
                    <a:pt x="2187" y="1464"/>
                  </a:lnTo>
                  <a:lnTo>
                    <a:pt x="1946" y="1805"/>
                  </a:lnTo>
                  <a:lnTo>
                    <a:pt x="1686" y="2146"/>
                  </a:lnTo>
                  <a:lnTo>
                    <a:pt x="1445" y="2527"/>
                  </a:lnTo>
                  <a:lnTo>
                    <a:pt x="1184" y="2928"/>
                  </a:lnTo>
                  <a:lnTo>
                    <a:pt x="964" y="3350"/>
                  </a:lnTo>
                  <a:lnTo>
                    <a:pt x="723" y="3811"/>
                  </a:lnTo>
                  <a:lnTo>
                    <a:pt x="522" y="4272"/>
                  </a:lnTo>
                  <a:lnTo>
                    <a:pt x="362" y="4713"/>
                  </a:lnTo>
                  <a:lnTo>
                    <a:pt x="222" y="5175"/>
                  </a:lnTo>
                  <a:lnTo>
                    <a:pt x="101" y="5656"/>
                  </a:lnTo>
                  <a:lnTo>
                    <a:pt x="1" y="6137"/>
                  </a:lnTo>
                  <a:lnTo>
                    <a:pt x="2628" y="8744"/>
                  </a:lnTo>
                  <a:lnTo>
                    <a:pt x="2628" y="8203"/>
                  </a:lnTo>
                  <a:lnTo>
                    <a:pt x="2668" y="7581"/>
                  </a:lnTo>
                  <a:lnTo>
                    <a:pt x="2728" y="6779"/>
                  </a:lnTo>
                  <a:lnTo>
                    <a:pt x="2849" y="5836"/>
                  </a:lnTo>
                  <a:lnTo>
                    <a:pt x="3009" y="4793"/>
                  </a:lnTo>
                  <a:lnTo>
                    <a:pt x="3109" y="4252"/>
                  </a:lnTo>
                  <a:lnTo>
                    <a:pt x="3210" y="3711"/>
                  </a:lnTo>
                  <a:lnTo>
                    <a:pt x="3350" y="3169"/>
                  </a:lnTo>
                  <a:lnTo>
                    <a:pt x="3511" y="2608"/>
                  </a:lnTo>
                  <a:lnTo>
                    <a:pt x="3671" y="2126"/>
                  </a:lnTo>
                  <a:lnTo>
                    <a:pt x="3831" y="1665"/>
                  </a:lnTo>
                  <a:lnTo>
                    <a:pt x="4012" y="1204"/>
                  </a:lnTo>
                  <a:lnTo>
                    <a:pt x="4232" y="763"/>
                  </a:lnTo>
                  <a:lnTo>
                    <a:pt x="4433" y="361"/>
                  </a:lnTo>
                  <a:lnTo>
                    <a:pt x="46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26"/>
            <p:cNvSpPr/>
            <p:nvPr/>
          </p:nvSpPr>
          <p:spPr>
            <a:xfrm>
              <a:off x="11322000" y="4109400"/>
              <a:ext cx="116850" cy="218625"/>
            </a:xfrm>
            <a:custGeom>
              <a:avLst/>
              <a:gdLst/>
              <a:ahLst/>
              <a:cxnLst/>
              <a:rect l="l" t="t" r="r" b="b"/>
              <a:pathLst>
                <a:path w="4674" h="8745" fill="none" extrusionOk="0">
                  <a:moveTo>
                    <a:pt x="4674" y="0"/>
                  </a:moveTo>
                  <a:lnTo>
                    <a:pt x="4674" y="0"/>
                  </a:lnTo>
                  <a:lnTo>
                    <a:pt x="4433" y="361"/>
                  </a:lnTo>
                  <a:lnTo>
                    <a:pt x="4232" y="763"/>
                  </a:lnTo>
                  <a:lnTo>
                    <a:pt x="4232" y="763"/>
                  </a:lnTo>
                  <a:lnTo>
                    <a:pt x="4012" y="1204"/>
                  </a:lnTo>
                  <a:lnTo>
                    <a:pt x="3831" y="1665"/>
                  </a:lnTo>
                  <a:lnTo>
                    <a:pt x="3671" y="2126"/>
                  </a:lnTo>
                  <a:lnTo>
                    <a:pt x="3511" y="2608"/>
                  </a:lnTo>
                  <a:lnTo>
                    <a:pt x="3511" y="2608"/>
                  </a:lnTo>
                  <a:lnTo>
                    <a:pt x="3350" y="3169"/>
                  </a:lnTo>
                  <a:lnTo>
                    <a:pt x="3210" y="3711"/>
                  </a:lnTo>
                  <a:lnTo>
                    <a:pt x="3109" y="4252"/>
                  </a:lnTo>
                  <a:lnTo>
                    <a:pt x="3009" y="4793"/>
                  </a:lnTo>
                  <a:lnTo>
                    <a:pt x="2849" y="5836"/>
                  </a:lnTo>
                  <a:lnTo>
                    <a:pt x="2728" y="6779"/>
                  </a:lnTo>
                  <a:lnTo>
                    <a:pt x="2668" y="7581"/>
                  </a:lnTo>
                  <a:lnTo>
                    <a:pt x="2628" y="8203"/>
                  </a:lnTo>
                  <a:lnTo>
                    <a:pt x="2628" y="8744"/>
                  </a:lnTo>
                  <a:lnTo>
                    <a:pt x="1" y="6137"/>
                  </a:lnTo>
                  <a:lnTo>
                    <a:pt x="1" y="6137"/>
                  </a:lnTo>
                  <a:lnTo>
                    <a:pt x="101" y="5656"/>
                  </a:lnTo>
                  <a:lnTo>
                    <a:pt x="222" y="5175"/>
                  </a:lnTo>
                  <a:lnTo>
                    <a:pt x="362" y="4713"/>
                  </a:lnTo>
                  <a:lnTo>
                    <a:pt x="522" y="4272"/>
                  </a:lnTo>
                  <a:lnTo>
                    <a:pt x="522" y="4272"/>
                  </a:lnTo>
                  <a:lnTo>
                    <a:pt x="723" y="3811"/>
                  </a:lnTo>
                  <a:lnTo>
                    <a:pt x="964" y="3350"/>
                  </a:lnTo>
                  <a:lnTo>
                    <a:pt x="1184" y="2928"/>
                  </a:lnTo>
                  <a:lnTo>
                    <a:pt x="1445" y="2527"/>
                  </a:lnTo>
                  <a:lnTo>
                    <a:pt x="1686" y="2146"/>
                  </a:lnTo>
                  <a:lnTo>
                    <a:pt x="1946" y="1805"/>
                  </a:lnTo>
                  <a:lnTo>
                    <a:pt x="2187" y="1464"/>
                  </a:lnTo>
                  <a:lnTo>
                    <a:pt x="2428" y="1184"/>
                  </a:lnTo>
                  <a:lnTo>
                    <a:pt x="2869" y="682"/>
                  </a:lnTo>
                  <a:lnTo>
                    <a:pt x="3230" y="301"/>
                  </a:lnTo>
                  <a:lnTo>
                    <a:pt x="3551" y="0"/>
                  </a:lnTo>
                  <a:lnTo>
                    <a:pt x="3771" y="0"/>
                  </a:lnTo>
                  <a:lnTo>
                    <a:pt x="46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26"/>
            <p:cNvSpPr/>
            <p:nvPr/>
          </p:nvSpPr>
          <p:spPr>
            <a:xfrm>
              <a:off x="11416275" y="4109400"/>
              <a:ext cx="119350" cy="218125"/>
            </a:xfrm>
            <a:custGeom>
              <a:avLst/>
              <a:gdLst/>
              <a:ahLst/>
              <a:cxnLst/>
              <a:rect l="l" t="t" r="r" b="b"/>
              <a:pathLst>
                <a:path w="4774" h="8725" extrusionOk="0">
                  <a:moveTo>
                    <a:pt x="0" y="0"/>
                  </a:moveTo>
                  <a:lnTo>
                    <a:pt x="241" y="361"/>
                  </a:lnTo>
                  <a:lnTo>
                    <a:pt x="461" y="763"/>
                  </a:lnTo>
                  <a:lnTo>
                    <a:pt x="642" y="1123"/>
                  </a:lnTo>
                  <a:lnTo>
                    <a:pt x="802" y="1484"/>
                  </a:lnTo>
                  <a:lnTo>
                    <a:pt x="943" y="1845"/>
                  </a:lnTo>
                  <a:lnTo>
                    <a:pt x="1083" y="2247"/>
                  </a:lnTo>
                  <a:lnTo>
                    <a:pt x="1264" y="2808"/>
                  </a:lnTo>
                  <a:lnTo>
                    <a:pt x="1424" y="3370"/>
                  </a:lnTo>
                  <a:lnTo>
                    <a:pt x="1585" y="3951"/>
                  </a:lnTo>
                  <a:lnTo>
                    <a:pt x="1705" y="4513"/>
                  </a:lnTo>
                  <a:lnTo>
                    <a:pt x="1805" y="5054"/>
                  </a:lnTo>
                  <a:lnTo>
                    <a:pt x="1885" y="5596"/>
                  </a:lnTo>
                  <a:lnTo>
                    <a:pt x="2026" y="6598"/>
                  </a:lnTo>
                  <a:lnTo>
                    <a:pt x="2126" y="7461"/>
                  </a:lnTo>
                  <a:lnTo>
                    <a:pt x="2166" y="8123"/>
                  </a:lnTo>
                  <a:lnTo>
                    <a:pt x="2186" y="8724"/>
                  </a:lnTo>
                  <a:lnTo>
                    <a:pt x="4773" y="6077"/>
                  </a:lnTo>
                  <a:lnTo>
                    <a:pt x="4653" y="5495"/>
                  </a:lnTo>
                  <a:lnTo>
                    <a:pt x="4492" y="4954"/>
                  </a:lnTo>
                  <a:lnTo>
                    <a:pt x="4292" y="4412"/>
                  </a:lnTo>
                  <a:lnTo>
                    <a:pt x="4091" y="3911"/>
                  </a:lnTo>
                  <a:lnTo>
                    <a:pt x="3851" y="3430"/>
                  </a:lnTo>
                  <a:lnTo>
                    <a:pt x="3590" y="2969"/>
                  </a:lnTo>
                  <a:lnTo>
                    <a:pt x="3329" y="2547"/>
                  </a:lnTo>
                  <a:lnTo>
                    <a:pt x="3049" y="2146"/>
                  </a:lnTo>
                  <a:lnTo>
                    <a:pt x="2688" y="1665"/>
                  </a:lnTo>
                  <a:lnTo>
                    <a:pt x="2347" y="1244"/>
                  </a:lnTo>
                  <a:lnTo>
                    <a:pt x="2026" y="883"/>
                  </a:lnTo>
                  <a:lnTo>
                    <a:pt x="1725" y="562"/>
                  </a:lnTo>
                  <a:lnTo>
                    <a:pt x="1284" y="141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26"/>
            <p:cNvSpPr/>
            <p:nvPr/>
          </p:nvSpPr>
          <p:spPr>
            <a:xfrm>
              <a:off x="11416275" y="4109400"/>
              <a:ext cx="119350" cy="218125"/>
            </a:xfrm>
            <a:custGeom>
              <a:avLst/>
              <a:gdLst/>
              <a:ahLst/>
              <a:cxnLst/>
              <a:rect l="l" t="t" r="r" b="b"/>
              <a:pathLst>
                <a:path w="4774" h="8725" fill="none" extrusionOk="0">
                  <a:moveTo>
                    <a:pt x="4773" y="6077"/>
                  </a:moveTo>
                  <a:lnTo>
                    <a:pt x="2186" y="8724"/>
                  </a:lnTo>
                  <a:lnTo>
                    <a:pt x="2186" y="8724"/>
                  </a:lnTo>
                  <a:lnTo>
                    <a:pt x="2166" y="8123"/>
                  </a:lnTo>
                  <a:lnTo>
                    <a:pt x="2126" y="7461"/>
                  </a:lnTo>
                  <a:lnTo>
                    <a:pt x="2026" y="6598"/>
                  </a:lnTo>
                  <a:lnTo>
                    <a:pt x="1885" y="5596"/>
                  </a:lnTo>
                  <a:lnTo>
                    <a:pt x="1805" y="5054"/>
                  </a:lnTo>
                  <a:lnTo>
                    <a:pt x="1705" y="4513"/>
                  </a:lnTo>
                  <a:lnTo>
                    <a:pt x="1585" y="3951"/>
                  </a:lnTo>
                  <a:lnTo>
                    <a:pt x="1424" y="3370"/>
                  </a:lnTo>
                  <a:lnTo>
                    <a:pt x="1264" y="2808"/>
                  </a:lnTo>
                  <a:lnTo>
                    <a:pt x="1083" y="2247"/>
                  </a:lnTo>
                  <a:lnTo>
                    <a:pt x="1083" y="2247"/>
                  </a:lnTo>
                  <a:lnTo>
                    <a:pt x="943" y="1845"/>
                  </a:lnTo>
                  <a:lnTo>
                    <a:pt x="802" y="1484"/>
                  </a:lnTo>
                  <a:lnTo>
                    <a:pt x="642" y="1123"/>
                  </a:lnTo>
                  <a:lnTo>
                    <a:pt x="461" y="763"/>
                  </a:lnTo>
                  <a:lnTo>
                    <a:pt x="461" y="763"/>
                  </a:lnTo>
                  <a:lnTo>
                    <a:pt x="241" y="361"/>
                  </a:lnTo>
                  <a:lnTo>
                    <a:pt x="0" y="0"/>
                  </a:lnTo>
                  <a:lnTo>
                    <a:pt x="903" y="0"/>
                  </a:lnTo>
                  <a:lnTo>
                    <a:pt x="1123" y="0"/>
                  </a:lnTo>
                  <a:lnTo>
                    <a:pt x="1123" y="0"/>
                  </a:lnTo>
                  <a:lnTo>
                    <a:pt x="1284" y="141"/>
                  </a:lnTo>
                  <a:lnTo>
                    <a:pt x="1725" y="562"/>
                  </a:lnTo>
                  <a:lnTo>
                    <a:pt x="2026" y="883"/>
                  </a:lnTo>
                  <a:lnTo>
                    <a:pt x="2347" y="1244"/>
                  </a:lnTo>
                  <a:lnTo>
                    <a:pt x="2688" y="1665"/>
                  </a:lnTo>
                  <a:lnTo>
                    <a:pt x="3049" y="2146"/>
                  </a:lnTo>
                  <a:lnTo>
                    <a:pt x="3049" y="2146"/>
                  </a:lnTo>
                  <a:lnTo>
                    <a:pt x="3329" y="2547"/>
                  </a:lnTo>
                  <a:lnTo>
                    <a:pt x="3590" y="2969"/>
                  </a:lnTo>
                  <a:lnTo>
                    <a:pt x="3851" y="3430"/>
                  </a:lnTo>
                  <a:lnTo>
                    <a:pt x="4091" y="3911"/>
                  </a:lnTo>
                  <a:lnTo>
                    <a:pt x="4292" y="4412"/>
                  </a:lnTo>
                  <a:lnTo>
                    <a:pt x="4492" y="4954"/>
                  </a:lnTo>
                  <a:lnTo>
                    <a:pt x="4653" y="5495"/>
                  </a:lnTo>
                  <a:lnTo>
                    <a:pt x="4773" y="6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26"/>
            <p:cNvSpPr/>
            <p:nvPr/>
          </p:nvSpPr>
          <p:spPr>
            <a:xfrm>
              <a:off x="11335050" y="4119925"/>
              <a:ext cx="92775" cy="96300"/>
            </a:xfrm>
            <a:custGeom>
              <a:avLst/>
              <a:gdLst/>
              <a:ahLst/>
              <a:cxnLst/>
              <a:rect l="l" t="t" r="r" b="b"/>
              <a:pathLst>
                <a:path w="3711" h="3852" extrusionOk="0">
                  <a:moveTo>
                    <a:pt x="2628" y="1"/>
                  </a:moveTo>
                  <a:lnTo>
                    <a:pt x="2487" y="121"/>
                  </a:lnTo>
                  <a:lnTo>
                    <a:pt x="2206" y="402"/>
                  </a:lnTo>
                  <a:lnTo>
                    <a:pt x="1906" y="763"/>
                  </a:lnTo>
                  <a:lnTo>
                    <a:pt x="1585" y="1164"/>
                  </a:lnTo>
                  <a:lnTo>
                    <a:pt x="1244" y="1605"/>
                  </a:lnTo>
                  <a:lnTo>
                    <a:pt x="923" y="2106"/>
                  </a:lnTo>
                  <a:lnTo>
                    <a:pt x="582" y="2648"/>
                  </a:lnTo>
                  <a:lnTo>
                    <a:pt x="281" y="3229"/>
                  </a:lnTo>
                  <a:lnTo>
                    <a:pt x="0" y="3851"/>
                  </a:lnTo>
                  <a:lnTo>
                    <a:pt x="281" y="3610"/>
                  </a:lnTo>
                  <a:lnTo>
                    <a:pt x="602" y="3390"/>
                  </a:lnTo>
                  <a:lnTo>
                    <a:pt x="903" y="3189"/>
                  </a:lnTo>
                  <a:lnTo>
                    <a:pt x="1224" y="2989"/>
                  </a:lnTo>
                  <a:lnTo>
                    <a:pt x="1565" y="2808"/>
                  </a:lnTo>
                  <a:lnTo>
                    <a:pt x="1906" y="2648"/>
                  </a:lnTo>
                  <a:lnTo>
                    <a:pt x="2587" y="2347"/>
                  </a:lnTo>
                  <a:lnTo>
                    <a:pt x="2989" y="2187"/>
                  </a:lnTo>
                  <a:lnTo>
                    <a:pt x="3149" y="1705"/>
                  </a:lnTo>
                  <a:lnTo>
                    <a:pt x="3309" y="1244"/>
                  </a:lnTo>
                  <a:lnTo>
                    <a:pt x="3490" y="783"/>
                  </a:lnTo>
                  <a:lnTo>
                    <a:pt x="3710" y="342"/>
                  </a:lnTo>
                  <a:lnTo>
                    <a:pt x="3630" y="181"/>
                  </a:lnTo>
                  <a:lnTo>
                    <a:pt x="3430" y="241"/>
                  </a:lnTo>
                  <a:lnTo>
                    <a:pt x="3309" y="281"/>
                  </a:lnTo>
                  <a:lnTo>
                    <a:pt x="3089" y="281"/>
                  </a:lnTo>
                  <a:lnTo>
                    <a:pt x="3009" y="261"/>
                  </a:lnTo>
                  <a:lnTo>
                    <a:pt x="2908" y="241"/>
                  </a:lnTo>
                  <a:lnTo>
                    <a:pt x="2788" y="181"/>
                  </a:lnTo>
                  <a:lnTo>
                    <a:pt x="2708" y="101"/>
                  </a:lnTo>
                  <a:lnTo>
                    <a:pt x="2628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26"/>
            <p:cNvSpPr/>
            <p:nvPr/>
          </p:nvSpPr>
          <p:spPr>
            <a:xfrm>
              <a:off x="11335050" y="4119925"/>
              <a:ext cx="92775" cy="96300"/>
            </a:xfrm>
            <a:custGeom>
              <a:avLst/>
              <a:gdLst/>
              <a:ahLst/>
              <a:cxnLst/>
              <a:rect l="l" t="t" r="r" b="b"/>
              <a:pathLst>
                <a:path w="3711" h="3852" fill="none" extrusionOk="0">
                  <a:moveTo>
                    <a:pt x="2628" y="1"/>
                  </a:moveTo>
                  <a:lnTo>
                    <a:pt x="2628" y="1"/>
                  </a:lnTo>
                  <a:lnTo>
                    <a:pt x="2487" y="121"/>
                  </a:lnTo>
                  <a:lnTo>
                    <a:pt x="2487" y="121"/>
                  </a:lnTo>
                  <a:lnTo>
                    <a:pt x="2206" y="402"/>
                  </a:lnTo>
                  <a:lnTo>
                    <a:pt x="1906" y="763"/>
                  </a:lnTo>
                  <a:lnTo>
                    <a:pt x="1585" y="1164"/>
                  </a:lnTo>
                  <a:lnTo>
                    <a:pt x="1244" y="1605"/>
                  </a:lnTo>
                  <a:lnTo>
                    <a:pt x="923" y="2106"/>
                  </a:lnTo>
                  <a:lnTo>
                    <a:pt x="582" y="2648"/>
                  </a:lnTo>
                  <a:lnTo>
                    <a:pt x="281" y="3229"/>
                  </a:lnTo>
                  <a:lnTo>
                    <a:pt x="0" y="3851"/>
                  </a:lnTo>
                  <a:lnTo>
                    <a:pt x="0" y="3851"/>
                  </a:lnTo>
                  <a:lnTo>
                    <a:pt x="281" y="3610"/>
                  </a:lnTo>
                  <a:lnTo>
                    <a:pt x="602" y="3390"/>
                  </a:lnTo>
                  <a:lnTo>
                    <a:pt x="903" y="3189"/>
                  </a:lnTo>
                  <a:lnTo>
                    <a:pt x="1224" y="2989"/>
                  </a:lnTo>
                  <a:lnTo>
                    <a:pt x="1565" y="2808"/>
                  </a:lnTo>
                  <a:lnTo>
                    <a:pt x="1906" y="2648"/>
                  </a:lnTo>
                  <a:lnTo>
                    <a:pt x="2587" y="2347"/>
                  </a:lnTo>
                  <a:lnTo>
                    <a:pt x="2587" y="2347"/>
                  </a:lnTo>
                  <a:lnTo>
                    <a:pt x="2989" y="2187"/>
                  </a:lnTo>
                  <a:lnTo>
                    <a:pt x="2989" y="2187"/>
                  </a:lnTo>
                  <a:lnTo>
                    <a:pt x="3149" y="1705"/>
                  </a:lnTo>
                  <a:lnTo>
                    <a:pt x="3309" y="1244"/>
                  </a:lnTo>
                  <a:lnTo>
                    <a:pt x="3490" y="783"/>
                  </a:lnTo>
                  <a:lnTo>
                    <a:pt x="3710" y="342"/>
                  </a:lnTo>
                  <a:lnTo>
                    <a:pt x="3710" y="342"/>
                  </a:lnTo>
                  <a:lnTo>
                    <a:pt x="3630" y="181"/>
                  </a:lnTo>
                  <a:lnTo>
                    <a:pt x="3630" y="181"/>
                  </a:lnTo>
                  <a:lnTo>
                    <a:pt x="3430" y="241"/>
                  </a:lnTo>
                  <a:lnTo>
                    <a:pt x="3309" y="281"/>
                  </a:lnTo>
                  <a:lnTo>
                    <a:pt x="3189" y="281"/>
                  </a:lnTo>
                  <a:lnTo>
                    <a:pt x="3189" y="281"/>
                  </a:lnTo>
                  <a:lnTo>
                    <a:pt x="3089" y="281"/>
                  </a:lnTo>
                  <a:lnTo>
                    <a:pt x="3009" y="261"/>
                  </a:lnTo>
                  <a:lnTo>
                    <a:pt x="2908" y="241"/>
                  </a:lnTo>
                  <a:lnTo>
                    <a:pt x="2788" y="181"/>
                  </a:lnTo>
                  <a:lnTo>
                    <a:pt x="2788" y="181"/>
                  </a:lnTo>
                  <a:lnTo>
                    <a:pt x="2708" y="101"/>
                  </a:lnTo>
                  <a:lnTo>
                    <a:pt x="262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26"/>
            <p:cNvSpPr/>
            <p:nvPr/>
          </p:nvSpPr>
          <p:spPr>
            <a:xfrm>
              <a:off x="11425800" y="4119425"/>
              <a:ext cx="66700" cy="46150"/>
            </a:xfrm>
            <a:custGeom>
              <a:avLst/>
              <a:gdLst/>
              <a:ahLst/>
              <a:cxnLst/>
              <a:rect l="l" t="t" r="r" b="b"/>
              <a:pathLst>
                <a:path w="2668" h="1846" extrusionOk="0">
                  <a:moveTo>
                    <a:pt x="1143" y="1"/>
                  </a:moveTo>
                  <a:lnTo>
                    <a:pt x="1063" y="121"/>
                  </a:lnTo>
                  <a:lnTo>
                    <a:pt x="983" y="181"/>
                  </a:lnTo>
                  <a:lnTo>
                    <a:pt x="883" y="241"/>
                  </a:lnTo>
                  <a:lnTo>
                    <a:pt x="782" y="281"/>
                  </a:lnTo>
                  <a:lnTo>
                    <a:pt x="682" y="301"/>
                  </a:lnTo>
                  <a:lnTo>
                    <a:pt x="502" y="301"/>
                  </a:lnTo>
                  <a:lnTo>
                    <a:pt x="401" y="281"/>
                  </a:lnTo>
                  <a:lnTo>
                    <a:pt x="221" y="221"/>
                  </a:lnTo>
                  <a:lnTo>
                    <a:pt x="141" y="201"/>
                  </a:lnTo>
                  <a:lnTo>
                    <a:pt x="0" y="201"/>
                  </a:lnTo>
                  <a:lnTo>
                    <a:pt x="80" y="362"/>
                  </a:lnTo>
                  <a:lnTo>
                    <a:pt x="261" y="722"/>
                  </a:lnTo>
                  <a:lnTo>
                    <a:pt x="421" y="1083"/>
                  </a:lnTo>
                  <a:lnTo>
                    <a:pt x="562" y="1444"/>
                  </a:lnTo>
                  <a:lnTo>
                    <a:pt x="702" y="1846"/>
                  </a:lnTo>
                  <a:lnTo>
                    <a:pt x="1023" y="1785"/>
                  </a:lnTo>
                  <a:lnTo>
                    <a:pt x="1344" y="1745"/>
                  </a:lnTo>
                  <a:lnTo>
                    <a:pt x="1665" y="1725"/>
                  </a:lnTo>
                  <a:lnTo>
                    <a:pt x="2006" y="1705"/>
                  </a:lnTo>
                  <a:lnTo>
                    <a:pt x="2327" y="1725"/>
                  </a:lnTo>
                  <a:lnTo>
                    <a:pt x="2668" y="1745"/>
                  </a:lnTo>
                  <a:lnTo>
                    <a:pt x="2286" y="1244"/>
                  </a:lnTo>
                  <a:lnTo>
                    <a:pt x="1926" y="803"/>
                  </a:lnTo>
                  <a:lnTo>
                    <a:pt x="1605" y="422"/>
                  </a:lnTo>
                  <a:lnTo>
                    <a:pt x="1304" y="121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26"/>
            <p:cNvSpPr/>
            <p:nvPr/>
          </p:nvSpPr>
          <p:spPr>
            <a:xfrm>
              <a:off x="11425800" y="4119425"/>
              <a:ext cx="66700" cy="46150"/>
            </a:xfrm>
            <a:custGeom>
              <a:avLst/>
              <a:gdLst/>
              <a:ahLst/>
              <a:cxnLst/>
              <a:rect l="l" t="t" r="r" b="b"/>
              <a:pathLst>
                <a:path w="2668" h="1846" fill="none" extrusionOk="0">
                  <a:moveTo>
                    <a:pt x="1143" y="1"/>
                  </a:moveTo>
                  <a:lnTo>
                    <a:pt x="1143" y="1"/>
                  </a:lnTo>
                  <a:lnTo>
                    <a:pt x="1063" y="121"/>
                  </a:lnTo>
                  <a:lnTo>
                    <a:pt x="983" y="181"/>
                  </a:lnTo>
                  <a:lnTo>
                    <a:pt x="983" y="181"/>
                  </a:lnTo>
                  <a:lnTo>
                    <a:pt x="883" y="241"/>
                  </a:lnTo>
                  <a:lnTo>
                    <a:pt x="782" y="281"/>
                  </a:lnTo>
                  <a:lnTo>
                    <a:pt x="682" y="301"/>
                  </a:lnTo>
                  <a:lnTo>
                    <a:pt x="602" y="301"/>
                  </a:lnTo>
                  <a:lnTo>
                    <a:pt x="602" y="301"/>
                  </a:lnTo>
                  <a:lnTo>
                    <a:pt x="502" y="301"/>
                  </a:lnTo>
                  <a:lnTo>
                    <a:pt x="401" y="281"/>
                  </a:lnTo>
                  <a:lnTo>
                    <a:pt x="401" y="281"/>
                  </a:lnTo>
                  <a:lnTo>
                    <a:pt x="221" y="221"/>
                  </a:lnTo>
                  <a:lnTo>
                    <a:pt x="141" y="201"/>
                  </a:lnTo>
                  <a:lnTo>
                    <a:pt x="80" y="201"/>
                  </a:lnTo>
                  <a:lnTo>
                    <a:pt x="80" y="201"/>
                  </a:lnTo>
                  <a:lnTo>
                    <a:pt x="0" y="201"/>
                  </a:lnTo>
                  <a:lnTo>
                    <a:pt x="0" y="201"/>
                  </a:lnTo>
                  <a:lnTo>
                    <a:pt x="80" y="362"/>
                  </a:lnTo>
                  <a:lnTo>
                    <a:pt x="80" y="362"/>
                  </a:lnTo>
                  <a:lnTo>
                    <a:pt x="80" y="362"/>
                  </a:lnTo>
                  <a:lnTo>
                    <a:pt x="261" y="722"/>
                  </a:lnTo>
                  <a:lnTo>
                    <a:pt x="421" y="1083"/>
                  </a:lnTo>
                  <a:lnTo>
                    <a:pt x="562" y="1444"/>
                  </a:lnTo>
                  <a:lnTo>
                    <a:pt x="702" y="1846"/>
                  </a:lnTo>
                  <a:lnTo>
                    <a:pt x="702" y="1846"/>
                  </a:lnTo>
                  <a:lnTo>
                    <a:pt x="1023" y="1785"/>
                  </a:lnTo>
                  <a:lnTo>
                    <a:pt x="1344" y="1745"/>
                  </a:lnTo>
                  <a:lnTo>
                    <a:pt x="1665" y="1725"/>
                  </a:lnTo>
                  <a:lnTo>
                    <a:pt x="2006" y="1705"/>
                  </a:lnTo>
                  <a:lnTo>
                    <a:pt x="2006" y="1705"/>
                  </a:lnTo>
                  <a:lnTo>
                    <a:pt x="2327" y="1725"/>
                  </a:lnTo>
                  <a:lnTo>
                    <a:pt x="2668" y="1745"/>
                  </a:lnTo>
                  <a:lnTo>
                    <a:pt x="2668" y="1745"/>
                  </a:lnTo>
                  <a:lnTo>
                    <a:pt x="2286" y="1244"/>
                  </a:lnTo>
                  <a:lnTo>
                    <a:pt x="1926" y="803"/>
                  </a:lnTo>
                  <a:lnTo>
                    <a:pt x="1605" y="422"/>
                  </a:lnTo>
                  <a:lnTo>
                    <a:pt x="1304" y="121"/>
                  </a:lnTo>
                  <a:lnTo>
                    <a:pt x="1304" y="121"/>
                  </a:lnTo>
                  <a:lnTo>
                    <a:pt x="114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26"/>
            <p:cNvSpPr/>
            <p:nvPr/>
          </p:nvSpPr>
          <p:spPr>
            <a:xfrm>
              <a:off x="11254325" y="3988075"/>
              <a:ext cx="156450" cy="165975"/>
            </a:xfrm>
            <a:custGeom>
              <a:avLst/>
              <a:gdLst/>
              <a:ahLst/>
              <a:cxnLst/>
              <a:rect l="l" t="t" r="r" b="b"/>
              <a:pathLst>
                <a:path w="6258" h="6639" extrusionOk="0">
                  <a:moveTo>
                    <a:pt x="1244" y="0"/>
                  </a:moveTo>
                  <a:lnTo>
                    <a:pt x="983" y="20"/>
                  </a:lnTo>
                  <a:lnTo>
                    <a:pt x="863" y="40"/>
                  </a:lnTo>
                  <a:lnTo>
                    <a:pt x="723" y="80"/>
                  </a:lnTo>
                  <a:lnTo>
                    <a:pt x="562" y="161"/>
                  </a:lnTo>
                  <a:lnTo>
                    <a:pt x="402" y="261"/>
                  </a:lnTo>
                  <a:lnTo>
                    <a:pt x="281" y="361"/>
                  </a:lnTo>
                  <a:lnTo>
                    <a:pt x="181" y="482"/>
                  </a:lnTo>
                  <a:lnTo>
                    <a:pt x="101" y="622"/>
                  </a:lnTo>
                  <a:lnTo>
                    <a:pt x="61" y="762"/>
                  </a:lnTo>
                  <a:lnTo>
                    <a:pt x="21" y="923"/>
                  </a:lnTo>
                  <a:lnTo>
                    <a:pt x="1" y="1103"/>
                  </a:lnTo>
                  <a:lnTo>
                    <a:pt x="1" y="1264"/>
                  </a:lnTo>
                  <a:lnTo>
                    <a:pt x="21" y="1464"/>
                  </a:lnTo>
                  <a:lnTo>
                    <a:pt x="61" y="1645"/>
                  </a:lnTo>
                  <a:lnTo>
                    <a:pt x="101" y="1845"/>
                  </a:lnTo>
                  <a:lnTo>
                    <a:pt x="221" y="2226"/>
                  </a:lnTo>
                  <a:lnTo>
                    <a:pt x="382" y="2627"/>
                  </a:lnTo>
                  <a:lnTo>
                    <a:pt x="562" y="3028"/>
                  </a:lnTo>
                  <a:lnTo>
                    <a:pt x="763" y="3410"/>
                  </a:lnTo>
                  <a:lnTo>
                    <a:pt x="1144" y="4091"/>
                  </a:lnTo>
                  <a:lnTo>
                    <a:pt x="1425" y="4593"/>
                  </a:lnTo>
                  <a:lnTo>
                    <a:pt x="1505" y="4753"/>
                  </a:lnTo>
                  <a:lnTo>
                    <a:pt x="1545" y="4853"/>
                  </a:lnTo>
                  <a:lnTo>
                    <a:pt x="1505" y="4994"/>
                  </a:lnTo>
                  <a:lnTo>
                    <a:pt x="1445" y="5174"/>
                  </a:lnTo>
                  <a:lnTo>
                    <a:pt x="1364" y="5395"/>
                  </a:lnTo>
                  <a:lnTo>
                    <a:pt x="1324" y="5636"/>
                  </a:lnTo>
                  <a:lnTo>
                    <a:pt x="1304" y="5776"/>
                  </a:lnTo>
                  <a:lnTo>
                    <a:pt x="1304" y="5896"/>
                  </a:lnTo>
                  <a:lnTo>
                    <a:pt x="1324" y="6017"/>
                  </a:lnTo>
                  <a:lnTo>
                    <a:pt x="1384" y="6137"/>
                  </a:lnTo>
                  <a:lnTo>
                    <a:pt x="1445" y="6237"/>
                  </a:lnTo>
                  <a:lnTo>
                    <a:pt x="1545" y="6358"/>
                  </a:lnTo>
                  <a:lnTo>
                    <a:pt x="1665" y="6458"/>
                  </a:lnTo>
                  <a:lnTo>
                    <a:pt x="1826" y="6538"/>
                  </a:lnTo>
                  <a:lnTo>
                    <a:pt x="1966" y="6598"/>
                  </a:lnTo>
                  <a:lnTo>
                    <a:pt x="2126" y="6638"/>
                  </a:lnTo>
                  <a:lnTo>
                    <a:pt x="2688" y="6638"/>
                  </a:lnTo>
                  <a:lnTo>
                    <a:pt x="2909" y="6598"/>
                  </a:lnTo>
                  <a:lnTo>
                    <a:pt x="3350" y="6498"/>
                  </a:lnTo>
                  <a:lnTo>
                    <a:pt x="3831" y="6358"/>
                  </a:lnTo>
                  <a:lnTo>
                    <a:pt x="4292" y="6177"/>
                  </a:lnTo>
                  <a:lnTo>
                    <a:pt x="4754" y="5976"/>
                  </a:lnTo>
                  <a:lnTo>
                    <a:pt x="5195" y="5736"/>
                  </a:lnTo>
                  <a:lnTo>
                    <a:pt x="5215" y="5736"/>
                  </a:lnTo>
                  <a:lnTo>
                    <a:pt x="5536" y="5515"/>
                  </a:lnTo>
                  <a:lnTo>
                    <a:pt x="5816" y="5295"/>
                  </a:lnTo>
                  <a:lnTo>
                    <a:pt x="6057" y="5074"/>
                  </a:lnTo>
                  <a:lnTo>
                    <a:pt x="6258" y="4873"/>
                  </a:lnTo>
                  <a:lnTo>
                    <a:pt x="6238" y="3871"/>
                  </a:lnTo>
                  <a:lnTo>
                    <a:pt x="6017" y="3590"/>
                  </a:lnTo>
                  <a:lnTo>
                    <a:pt x="5756" y="3269"/>
                  </a:lnTo>
                  <a:lnTo>
                    <a:pt x="5395" y="2868"/>
                  </a:lnTo>
                  <a:lnTo>
                    <a:pt x="4994" y="2427"/>
                  </a:lnTo>
                  <a:lnTo>
                    <a:pt x="4513" y="1946"/>
                  </a:lnTo>
                  <a:lnTo>
                    <a:pt x="3991" y="1484"/>
                  </a:lnTo>
                  <a:lnTo>
                    <a:pt x="3450" y="1023"/>
                  </a:lnTo>
                  <a:lnTo>
                    <a:pt x="3009" y="702"/>
                  </a:lnTo>
                  <a:lnTo>
                    <a:pt x="2708" y="502"/>
                  </a:lnTo>
                  <a:lnTo>
                    <a:pt x="2407" y="341"/>
                  </a:lnTo>
                  <a:lnTo>
                    <a:pt x="2106" y="201"/>
                  </a:lnTo>
                  <a:lnTo>
                    <a:pt x="1826" y="101"/>
                  </a:lnTo>
                  <a:lnTo>
                    <a:pt x="1525" y="40"/>
                  </a:lnTo>
                  <a:lnTo>
                    <a:pt x="12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26"/>
            <p:cNvSpPr/>
            <p:nvPr/>
          </p:nvSpPr>
          <p:spPr>
            <a:xfrm>
              <a:off x="11254325" y="3988075"/>
              <a:ext cx="156450" cy="165975"/>
            </a:xfrm>
            <a:custGeom>
              <a:avLst/>
              <a:gdLst/>
              <a:ahLst/>
              <a:cxnLst/>
              <a:rect l="l" t="t" r="r" b="b"/>
              <a:pathLst>
                <a:path w="6258" h="6639" fill="none" extrusionOk="0">
                  <a:moveTo>
                    <a:pt x="6258" y="4873"/>
                  </a:moveTo>
                  <a:lnTo>
                    <a:pt x="6258" y="4873"/>
                  </a:lnTo>
                  <a:lnTo>
                    <a:pt x="6057" y="5074"/>
                  </a:lnTo>
                  <a:lnTo>
                    <a:pt x="5816" y="5295"/>
                  </a:lnTo>
                  <a:lnTo>
                    <a:pt x="5536" y="5515"/>
                  </a:lnTo>
                  <a:lnTo>
                    <a:pt x="5215" y="5736"/>
                  </a:lnTo>
                  <a:lnTo>
                    <a:pt x="5195" y="5736"/>
                  </a:lnTo>
                  <a:lnTo>
                    <a:pt x="5195" y="5736"/>
                  </a:lnTo>
                  <a:lnTo>
                    <a:pt x="4754" y="5976"/>
                  </a:lnTo>
                  <a:lnTo>
                    <a:pt x="4292" y="6177"/>
                  </a:lnTo>
                  <a:lnTo>
                    <a:pt x="3831" y="6358"/>
                  </a:lnTo>
                  <a:lnTo>
                    <a:pt x="3350" y="6498"/>
                  </a:lnTo>
                  <a:lnTo>
                    <a:pt x="2909" y="6598"/>
                  </a:lnTo>
                  <a:lnTo>
                    <a:pt x="2688" y="6638"/>
                  </a:lnTo>
                  <a:lnTo>
                    <a:pt x="2487" y="6638"/>
                  </a:lnTo>
                  <a:lnTo>
                    <a:pt x="2307" y="6638"/>
                  </a:lnTo>
                  <a:lnTo>
                    <a:pt x="2126" y="6638"/>
                  </a:lnTo>
                  <a:lnTo>
                    <a:pt x="1966" y="6598"/>
                  </a:lnTo>
                  <a:lnTo>
                    <a:pt x="1826" y="6538"/>
                  </a:lnTo>
                  <a:lnTo>
                    <a:pt x="1826" y="6538"/>
                  </a:lnTo>
                  <a:lnTo>
                    <a:pt x="1665" y="6458"/>
                  </a:lnTo>
                  <a:lnTo>
                    <a:pt x="1545" y="6358"/>
                  </a:lnTo>
                  <a:lnTo>
                    <a:pt x="1445" y="6237"/>
                  </a:lnTo>
                  <a:lnTo>
                    <a:pt x="1384" y="6137"/>
                  </a:lnTo>
                  <a:lnTo>
                    <a:pt x="1324" y="6017"/>
                  </a:lnTo>
                  <a:lnTo>
                    <a:pt x="1304" y="5896"/>
                  </a:lnTo>
                  <a:lnTo>
                    <a:pt x="1304" y="5776"/>
                  </a:lnTo>
                  <a:lnTo>
                    <a:pt x="1324" y="5636"/>
                  </a:lnTo>
                  <a:lnTo>
                    <a:pt x="1364" y="5395"/>
                  </a:lnTo>
                  <a:lnTo>
                    <a:pt x="1445" y="5174"/>
                  </a:lnTo>
                  <a:lnTo>
                    <a:pt x="1505" y="4994"/>
                  </a:lnTo>
                  <a:lnTo>
                    <a:pt x="1545" y="4853"/>
                  </a:lnTo>
                  <a:lnTo>
                    <a:pt x="1545" y="4853"/>
                  </a:lnTo>
                  <a:lnTo>
                    <a:pt x="1505" y="4753"/>
                  </a:lnTo>
                  <a:lnTo>
                    <a:pt x="1425" y="4593"/>
                  </a:lnTo>
                  <a:lnTo>
                    <a:pt x="1144" y="4091"/>
                  </a:lnTo>
                  <a:lnTo>
                    <a:pt x="763" y="3410"/>
                  </a:lnTo>
                  <a:lnTo>
                    <a:pt x="562" y="3028"/>
                  </a:lnTo>
                  <a:lnTo>
                    <a:pt x="382" y="2627"/>
                  </a:lnTo>
                  <a:lnTo>
                    <a:pt x="221" y="2226"/>
                  </a:lnTo>
                  <a:lnTo>
                    <a:pt x="101" y="1845"/>
                  </a:lnTo>
                  <a:lnTo>
                    <a:pt x="61" y="1645"/>
                  </a:lnTo>
                  <a:lnTo>
                    <a:pt x="21" y="1464"/>
                  </a:lnTo>
                  <a:lnTo>
                    <a:pt x="1" y="1264"/>
                  </a:lnTo>
                  <a:lnTo>
                    <a:pt x="1" y="1103"/>
                  </a:lnTo>
                  <a:lnTo>
                    <a:pt x="21" y="923"/>
                  </a:lnTo>
                  <a:lnTo>
                    <a:pt x="61" y="762"/>
                  </a:lnTo>
                  <a:lnTo>
                    <a:pt x="101" y="622"/>
                  </a:lnTo>
                  <a:lnTo>
                    <a:pt x="181" y="482"/>
                  </a:lnTo>
                  <a:lnTo>
                    <a:pt x="281" y="361"/>
                  </a:lnTo>
                  <a:lnTo>
                    <a:pt x="402" y="261"/>
                  </a:lnTo>
                  <a:lnTo>
                    <a:pt x="562" y="161"/>
                  </a:lnTo>
                  <a:lnTo>
                    <a:pt x="723" y="80"/>
                  </a:lnTo>
                  <a:lnTo>
                    <a:pt x="723" y="80"/>
                  </a:lnTo>
                  <a:lnTo>
                    <a:pt x="863" y="40"/>
                  </a:lnTo>
                  <a:lnTo>
                    <a:pt x="983" y="20"/>
                  </a:lnTo>
                  <a:lnTo>
                    <a:pt x="1244" y="0"/>
                  </a:lnTo>
                  <a:lnTo>
                    <a:pt x="1525" y="40"/>
                  </a:lnTo>
                  <a:lnTo>
                    <a:pt x="1826" y="101"/>
                  </a:lnTo>
                  <a:lnTo>
                    <a:pt x="2106" y="201"/>
                  </a:lnTo>
                  <a:lnTo>
                    <a:pt x="2407" y="341"/>
                  </a:lnTo>
                  <a:lnTo>
                    <a:pt x="2708" y="502"/>
                  </a:lnTo>
                  <a:lnTo>
                    <a:pt x="3009" y="702"/>
                  </a:lnTo>
                  <a:lnTo>
                    <a:pt x="3009" y="702"/>
                  </a:lnTo>
                  <a:lnTo>
                    <a:pt x="3009" y="702"/>
                  </a:lnTo>
                  <a:lnTo>
                    <a:pt x="3450" y="1023"/>
                  </a:lnTo>
                  <a:lnTo>
                    <a:pt x="3450" y="1023"/>
                  </a:lnTo>
                  <a:lnTo>
                    <a:pt x="3991" y="1484"/>
                  </a:lnTo>
                  <a:lnTo>
                    <a:pt x="4513" y="1946"/>
                  </a:lnTo>
                  <a:lnTo>
                    <a:pt x="4994" y="2427"/>
                  </a:lnTo>
                  <a:lnTo>
                    <a:pt x="5395" y="2868"/>
                  </a:lnTo>
                  <a:lnTo>
                    <a:pt x="5756" y="3269"/>
                  </a:lnTo>
                  <a:lnTo>
                    <a:pt x="6017" y="3590"/>
                  </a:lnTo>
                  <a:lnTo>
                    <a:pt x="6238" y="3871"/>
                  </a:lnTo>
                  <a:lnTo>
                    <a:pt x="6258" y="487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26"/>
            <p:cNvSpPr/>
            <p:nvPr/>
          </p:nvSpPr>
          <p:spPr>
            <a:xfrm>
              <a:off x="11350100" y="4072300"/>
              <a:ext cx="46150" cy="42650"/>
            </a:xfrm>
            <a:custGeom>
              <a:avLst/>
              <a:gdLst/>
              <a:ahLst/>
              <a:cxnLst/>
              <a:rect l="l" t="t" r="r" b="b"/>
              <a:pathLst>
                <a:path w="1846" h="1706" extrusionOk="0">
                  <a:moveTo>
                    <a:pt x="642" y="0"/>
                  </a:moveTo>
                  <a:lnTo>
                    <a:pt x="542" y="20"/>
                  </a:lnTo>
                  <a:lnTo>
                    <a:pt x="421" y="61"/>
                  </a:lnTo>
                  <a:lnTo>
                    <a:pt x="321" y="101"/>
                  </a:lnTo>
                  <a:lnTo>
                    <a:pt x="221" y="181"/>
                  </a:lnTo>
                  <a:lnTo>
                    <a:pt x="140" y="261"/>
                  </a:lnTo>
                  <a:lnTo>
                    <a:pt x="80" y="361"/>
                  </a:lnTo>
                  <a:lnTo>
                    <a:pt x="20" y="482"/>
                  </a:lnTo>
                  <a:lnTo>
                    <a:pt x="0" y="622"/>
                  </a:lnTo>
                  <a:lnTo>
                    <a:pt x="0" y="762"/>
                  </a:lnTo>
                  <a:lnTo>
                    <a:pt x="20" y="883"/>
                  </a:lnTo>
                  <a:lnTo>
                    <a:pt x="60" y="1023"/>
                  </a:lnTo>
                  <a:lnTo>
                    <a:pt x="140" y="1164"/>
                  </a:lnTo>
                  <a:lnTo>
                    <a:pt x="221" y="1264"/>
                  </a:lnTo>
                  <a:lnTo>
                    <a:pt x="321" y="1384"/>
                  </a:lnTo>
                  <a:lnTo>
                    <a:pt x="421" y="1464"/>
                  </a:lnTo>
                  <a:lnTo>
                    <a:pt x="602" y="1565"/>
                  </a:lnTo>
                  <a:lnTo>
                    <a:pt x="782" y="1645"/>
                  </a:lnTo>
                  <a:lnTo>
                    <a:pt x="963" y="1685"/>
                  </a:lnTo>
                  <a:lnTo>
                    <a:pt x="1163" y="1705"/>
                  </a:lnTo>
                  <a:lnTo>
                    <a:pt x="1324" y="1685"/>
                  </a:lnTo>
                  <a:lnTo>
                    <a:pt x="1484" y="1665"/>
                  </a:lnTo>
                  <a:lnTo>
                    <a:pt x="1645" y="1625"/>
                  </a:lnTo>
                  <a:lnTo>
                    <a:pt x="1785" y="1585"/>
                  </a:lnTo>
                  <a:lnTo>
                    <a:pt x="1825" y="1565"/>
                  </a:lnTo>
                  <a:lnTo>
                    <a:pt x="1845" y="1545"/>
                  </a:lnTo>
                  <a:lnTo>
                    <a:pt x="1845" y="1484"/>
                  </a:lnTo>
                  <a:lnTo>
                    <a:pt x="1825" y="1444"/>
                  </a:lnTo>
                  <a:lnTo>
                    <a:pt x="1765" y="1444"/>
                  </a:lnTo>
                  <a:lnTo>
                    <a:pt x="1544" y="1484"/>
                  </a:lnTo>
                  <a:lnTo>
                    <a:pt x="1304" y="1504"/>
                  </a:lnTo>
                  <a:lnTo>
                    <a:pt x="1123" y="1484"/>
                  </a:lnTo>
                  <a:lnTo>
                    <a:pt x="943" y="1444"/>
                  </a:lnTo>
                  <a:lnTo>
                    <a:pt x="762" y="1364"/>
                  </a:lnTo>
                  <a:lnTo>
                    <a:pt x="602" y="1244"/>
                  </a:lnTo>
                  <a:lnTo>
                    <a:pt x="521" y="1164"/>
                  </a:lnTo>
                  <a:lnTo>
                    <a:pt x="441" y="1063"/>
                  </a:lnTo>
                  <a:lnTo>
                    <a:pt x="381" y="963"/>
                  </a:lnTo>
                  <a:lnTo>
                    <a:pt x="341" y="863"/>
                  </a:lnTo>
                  <a:lnTo>
                    <a:pt x="321" y="742"/>
                  </a:lnTo>
                  <a:lnTo>
                    <a:pt x="321" y="642"/>
                  </a:lnTo>
                  <a:lnTo>
                    <a:pt x="381" y="542"/>
                  </a:lnTo>
                  <a:lnTo>
                    <a:pt x="461" y="442"/>
                  </a:lnTo>
                  <a:lnTo>
                    <a:pt x="562" y="381"/>
                  </a:lnTo>
                  <a:lnTo>
                    <a:pt x="682" y="341"/>
                  </a:lnTo>
                  <a:lnTo>
                    <a:pt x="802" y="321"/>
                  </a:lnTo>
                  <a:lnTo>
                    <a:pt x="923" y="301"/>
                  </a:lnTo>
                  <a:lnTo>
                    <a:pt x="1103" y="321"/>
                  </a:lnTo>
                  <a:lnTo>
                    <a:pt x="1284" y="361"/>
                  </a:lnTo>
                  <a:lnTo>
                    <a:pt x="1464" y="401"/>
                  </a:lnTo>
                  <a:lnTo>
                    <a:pt x="1645" y="462"/>
                  </a:lnTo>
                  <a:lnTo>
                    <a:pt x="1645" y="221"/>
                  </a:lnTo>
                  <a:lnTo>
                    <a:pt x="1645" y="201"/>
                  </a:lnTo>
                  <a:lnTo>
                    <a:pt x="1424" y="121"/>
                  </a:lnTo>
                  <a:lnTo>
                    <a:pt x="1203" y="61"/>
                  </a:lnTo>
                  <a:lnTo>
                    <a:pt x="983" y="2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26"/>
            <p:cNvSpPr/>
            <p:nvPr/>
          </p:nvSpPr>
          <p:spPr>
            <a:xfrm>
              <a:off x="11254325" y="4016150"/>
              <a:ext cx="129875" cy="138400"/>
            </a:xfrm>
            <a:custGeom>
              <a:avLst/>
              <a:gdLst/>
              <a:ahLst/>
              <a:cxnLst/>
              <a:rect l="l" t="t" r="r" b="b"/>
              <a:pathLst>
                <a:path w="5195" h="5536" extrusionOk="0">
                  <a:moveTo>
                    <a:pt x="1" y="0"/>
                  </a:moveTo>
                  <a:lnTo>
                    <a:pt x="1" y="40"/>
                  </a:lnTo>
                  <a:lnTo>
                    <a:pt x="21" y="301"/>
                  </a:lnTo>
                  <a:lnTo>
                    <a:pt x="61" y="582"/>
                  </a:lnTo>
                  <a:lnTo>
                    <a:pt x="141" y="863"/>
                  </a:lnTo>
                  <a:lnTo>
                    <a:pt x="241" y="1163"/>
                  </a:lnTo>
                  <a:lnTo>
                    <a:pt x="362" y="1444"/>
                  </a:lnTo>
                  <a:lnTo>
                    <a:pt x="482" y="1745"/>
                  </a:lnTo>
                  <a:lnTo>
                    <a:pt x="763" y="2307"/>
                  </a:lnTo>
                  <a:lnTo>
                    <a:pt x="1043" y="2808"/>
                  </a:lnTo>
                  <a:lnTo>
                    <a:pt x="1304" y="3229"/>
                  </a:lnTo>
                  <a:lnTo>
                    <a:pt x="1465" y="3550"/>
                  </a:lnTo>
                  <a:lnTo>
                    <a:pt x="1525" y="3650"/>
                  </a:lnTo>
                  <a:lnTo>
                    <a:pt x="1545" y="3730"/>
                  </a:lnTo>
                  <a:lnTo>
                    <a:pt x="1505" y="3891"/>
                  </a:lnTo>
                  <a:lnTo>
                    <a:pt x="1425" y="4132"/>
                  </a:lnTo>
                  <a:lnTo>
                    <a:pt x="1344" y="4392"/>
                  </a:lnTo>
                  <a:lnTo>
                    <a:pt x="1304" y="4533"/>
                  </a:lnTo>
                  <a:lnTo>
                    <a:pt x="1304" y="4673"/>
                  </a:lnTo>
                  <a:lnTo>
                    <a:pt x="1304" y="4773"/>
                  </a:lnTo>
                  <a:lnTo>
                    <a:pt x="1324" y="4874"/>
                  </a:lnTo>
                  <a:lnTo>
                    <a:pt x="1364" y="4974"/>
                  </a:lnTo>
                  <a:lnTo>
                    <a:pt x="1425" y="5074"/>
                  </a:lnTo>
                  <a:lnTo>
                    <a:pt x="1485" y="5174"/>
                  </a:lnTo>
                  <a:lnTo>
                    <a:pt x="1585" y="5255"/>
                  </a:lnTo>
                  <a:lnTo>
                    <a:pt x="1685" y="5355"/>
                  </a:lnTo>
                  <a:lnTo>
                    <a:pt x="1826" y="5415"/>
                  </a:lnTo>
                  <a:lnTo>
                    <a:pt x="1946" y="5475"/>
                  </a:lnTo>
                  <a:lnTo>
                    <a:pt x="2086" y="5495"/>
                  </a:lnTo>
                  <a:lnTo>
                    <a:pt x="2227" y="5515"/>
                  </a:lnTo>
                  <a:lnTo>
                    <a:pt x="2387" y="5535"/>
                  </a:lnTo>
                  <a:lnTo>
                    <a:pt x="2708" y="5515"/>
                  </a:lnTo>
                  <a:lnTo>
                    <a:pt x="3029" y="5455"/>
                  </a:lnTo>
                  <a:lnTo>
                    <a:pt x="3390" y="5375"/>
                  </a:lnTo>
                  <a:lnTo>
                    <a:pt x="3771" y="5255"/>
                  </a:lnTo>
                  <a:lnTo>
                    <a:pt x="4132" y="5114"/>
                  </a:lnTo>
                  <a:lnTo>
                    <a:pt x="4493" y="4974"/>
                  </a:lnTo>
                  <a:lnTo>
                    <a:pt x="4854" y="4793"/>
                  </a:lnTo>
                  <a:lnTo>
                    <a:pt x="5195" y="4613"/>
                  </a:lnTo>
                  <a:lnTo>
                    <a:pt x="4814" y="4753"/>
                  </a:lnTo>
                  <a:lnTo>
                    <a:pt x="4373" y="4914"/>
                  </a:lnTo>
                  <a:lnTo>
                    <a:pt x="4132" y="4974"/>
                  </a:lnTo>
                  <a:lnTo>
                    <a:pt x="3891" y="5034"/>
                  </a:lnTo>
                  <a:lnTo>
                    <a:pt x="3671" y="5054"/>
                  </a:lnTo>
                  <a:lnTo>
                    <a:pt x="3450" y="5074"/>
                  </a:lnTo>
                  <a:lnTo>
                    <a:pt x="3249" y="5054"/>
                  </a:lnTo>
                  <a:lnTo>
                    <a:pt x="3089" y="5014"/>
                  </a:lnTo>
                  <a:lnTo>
                    <a:pt x="2929" y="4954"/>
                  </a:lnTo>
                  <a:lnTo>
                    <a:pt x="2808" y="4853"/>
                  </a:lnTo>
                  <a:lnTo>
                    <a:pt x="2748" y="4793"/>
                  </a:lnTo>
                  <a:lnTo>
                    <a:pt x="2708" y="4713"/>
                  </a:lnTo>
                  <a:lnTo>
                    <a:pt x="2628" y="4533"/>
                  </a:lnTo>
                  <a:lnTo>
                    <a:pt x="2588" y="4292"/>
                  </a:lnTo>
                  <a:lnTo>
                    <a:pt x="2608" y="4031"/>
                  </a:lnTo>
                  <a:lnTo>
                    <a:pt x="2628" y="3851"/>
                  </a:lnTo>
                  <a:lnTo>
                    <a:pt x="2668" y="3690"/>
                  </a:lnTo>
                  <a:lnTo>
                    <a:pt x="2788" y="3369"/>
                  </a:lnTo>
                  <a:lnTo>
                    <a:pt x="2828" y="3229"/>
                  </a:lnTo>
                  <a:lnTo>
                    <a:pt x="2868" y="3069"/>
                  </a:lnTo>
                  <a:lnTo>
                    <a:pt x="2868" y="2888"/>
                  </a:lnTo>
                  <a:lnTo>
                    <a:pt x="2848" y="2688"/>
                  </a:lnTo>
                  <a:lnTo>
                    <a:pt x="2788" y="2507"/>
                  </a:lnTo>
                  <a:lnTo>
                    <a:pt x="2648" y="2246"/>
                  </a:lnTo>
                  <a:lnTo>
                    <a:pt x="2287" y="1645"/>
                  </a:lnTo>
                  <a:lnTo>
                    <a:pt x="2106" y="1324"/>
                  </a:lnTo>
                  <a:lnTo>
                    <a:pt x="1946" y="1003"/>
                  </a:lnTo>
                  <a:lnTo>
                    <a:pt x="1806" y="722"/>
                  </a:lnTo>
                  <a:lnTo>
                    <a:pt x="1765" y="582"/>
                  </a:lnTo>
                  <a:lnTo>
                    <a:pt x="1745" y="462"/>
                  </a:lnTo>
                  <a:lnTo>
                    <a:pt x="863" y="24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26"/>
            <p:cNvSpPr/>
            <p:nvPr/>
          </p:nvSpPr>
          <p:spPr>
            <a:xfrm>
              <a:off x="11254325" y="4016150"/>
              <a:ext cx="129875" cy="138400"/>
            </a:xfrm>
            <a:custGeom>
              <a:avLst/>
              <a:gdLst/>
              <a:ahLst/>
              <a:cxnLst/>
              <a:rect l="l" t="t" r="r" b="b"/>
              <a:pathLst>
                <a:path w="5195" h="5536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21" y="301"/>
                  </a:lnTo>
                  <a:lnTo>
                    <a:pt x="61" y="582"/>
                  </a:lnTo>
                  <a:lnTo>
                    <a:pt x="141" y="863"/>
                  </a:lnTo>
                  <a:lnTo>
                    <a:pt x="241" y="1163"/>
                  </a:lnTo>
                  <a:lnTo>
                    <a:pt x="362" y="1444"/>
                  </a:lnTo>
                  <a:lnTo>
                    <a:pt x="482" y="1745"/>
                  </a:lnTo>
                  <a:lnTo>
                    <a:pt x="763" y="2307"/>
                  </a:lnTo>
                  <a:lnTo>
                    <a:pt x="1043" y="2808"/>
                  </a:lnTo>
                  <a:lnTo>
                    <a:pt x="1304" y="3229"/>
                  </a:lnTo>
                  <a:lnTo>
                    <a:pt x="1465" y="3550"/>
                  </a:lnTo>
                  <a:lnTo>
                    <a:pt x="1525" y="3650"/>
                  </a:lnTo>
                  <a:lnTo>
                    <a:pt x="1545" y="3730"/>
                  </a:lnTo>
                  <a:lnTo>
                    <a:pt x="1545" y="3730"/>
                  </a:lnTo>
                  <a:lnTo>
                    <a:pt x="1545" y="3730"/>
                  </a:lnTo>
                  <a:lnTo>
                    <a:pt x="1545" y="3730"/>
                  </a:lnTo>
                  <a:lnTo>
                    <a:pt x="1505" y="3891"/>
                  </a:lnTo>
                  <a:lnTo>
                    <a:pt x="1425" y="4132"/>
                  </a:lnTo>
                  <a:lnTo>
                    <a:pt x="1344" y="4392"/>
                  </a:lnTo>
                  <a:lnTo>
                    <a:pt x="1304" y="4533"/>
                  </a:lnTo>
                  <a:lnTo>
                    <a:pt x="1304" y="4673"/>
                  </a:lnTo>
                  <a:lnTo>
                    <a:pt x="1304" y="4673"/>
                  </a:lnTo>
                  <a:lnTo>
                    <a:pt x="1304" y="4773"/>
                  </a:lnTo>
                  <a:lnTo>
                    <a:pt x="1324" y="4874"/>
                  </a:lnTo>
                  <a:lnTo>
                    <a:pt x="1364" y="4974"/>
                  </a:lnTo>
                  <a:lnTo>
                    <a:pt x="1425" y="5074"/>
                  </a:lnTo>
                  <a:lnTo>
                    <a:pt x="1485" y="5174"/>
                  </a:lnTo>
                  <a:lnTo>
                    <a:pt x="1585" y="5255"/>
                  </a:lnTo>
                  <a:lnTo>
                    <a:pt x="1685" y="5355"/>
                  </a:lnTo>
                  <a:lnTo>
                    <a:pt x="1826" y="5415"/>
                  </a:lnTo>
                  <a:lnTo>
                    <a:pt x="1826" y="5415"/>
                  </a:lnTo>
                  <a:lnTo>
                    <a:pt x="1946" y="5475"/>
                  </a:lnTo>
                  <a:lnTo>
                    <a:pt x="2086" y="5495"/>
                  </a:lnTo>
                  <a:lnTo>
                    <a:pt x="2227" y="5515"/>
                  </a:lnTo>
                  <a:lnTo>
                    <a:pt x="2387" y="5535"/>
                  </a:lnTo>
                  <a:lnTo>
                    <a:pt x="2387" y="5535"/>
                  </a:lnTo>
                  <a:lnTo>
                    <a:pt x="2708" y="5515"/>
                  </a:lnTo>
                  <a:lnTo>
                    <a:pt x="3029" y="5455"/>
                  </a:lnTo>
                  <a:lnTo>
                    <a:pt x="3390" y="5375"/>
                  </a:lnTo>
                  <a:lnTo>
                    <a:pt x="3771" y="5255"/>
                  </a:lnTo>
                  <a:lnTo>
                    <a:pt x="4132" y="5114"/>
                  </a:lnTo>
                  <a:lnTo>
                    <a:pt x="4493" y="4974"/>
                  </a:lnTo>
                  <a:lnTo>
                    <a:pt x="4854" y="4793"/>
                  </a:lnTo>
                  <a:lnTo>
                    <a:pt x="5195" y="4613"/>
                  </a:lnTo>
                  <a:lnTo>
                    <a:pt x="5195" y="4613"/>
                  </a:lnTo>
                  <a:lnTo>
                    <a:pt x="4814" y="4753"/>
                  </a:lnTo>
                  <a:lnTo>
                    <a:pt x="4373" y="4914"/>
                  </a:lnTo>
                  <a:lnTo>
                    <a:pt x="4132" y="4974"/>
                  </a:lnTo>
                  <a:lnTo>
                    <a:pt x="3891" y="5034"/>
                  </a:lnTo>
                  <a:lnTo>
                    <a:pt x="3671" y="5054"/>
                  </a:lnTo>
                  <a:lnTo>
                    <a:pt x="3450" y="5074"/>
                  </a:lnTo>
                  <a:lnTo>
                    <a:pt x="3450" y="5074"/>
                  </a:lnTo>
                  <a:lnTo>
                    <a:pt x="3249" y="5054"/>
                  </a:lnTo>
                  <a:lnTo>
                    <a:pt x="3089" y="5014"/>
                  </a:lnTo>
                  <a:lnTo>
                    <a:pt x="2929" y="4954"/>
                  </a:lnTo>
                  <a:lnTo>
                    <a:pt x="2808" y="4853"/>
                  </a:lnTo>
                  <a:lnTo>
                    <a:pt x="2748" y="4793"/>
                  </a:lnTo>
                  <a:lnTo>
                    <a:pt x="2708" y="4713"/>
                  </a:lnTo>
                  <a:lnTo>
                    <a:pt x="2628" y="4533"/>
                  </a:lnTo>
                  <a:lnTo>
                    <a:pt x="2588" y="4292"/>
                  </a:lnTo>
                  <a:lnTo>
                    <a:pt x="2608" y="4031"/>
                  </a:lnTo>
                  <a:lnTo>
                    <a:pt x="2608" y="4031"/>
                  </a:lnTo>
                  <a:lnTo>
                    <a:pt x="2628" y="3851"/>
                  </a:lnTo>
                  <a:lnTo>
                    <a:pt x="2668" y="3690"/>
                  </a:lnTo>
                  <a:lnTo>
                    <a:pt x="2788" y="3369"/>
                  </a:lnTo>
                  <a:lnTo>
                    <a:pt x="2828" y="3229"/>
                  </a:lnTo>
                  <a:lnTo>
                    <a:pt x="2868" y="3069"/>
                  </a:lnTo>
                  <a:lnTo>
                    <a:pt x="2868" y="2888"/>
                  </a:lnTo>
                  <a:lnTo>
                    <a:pt x="2848" y="2688"/>
                  </a:lnTo>
                  <a:lnTo>
                    <a:pt x="2848" y="2688"/>
                  </a:lnTo>
                  <a:lnTo>
                    <a:pt x="2788" y="2507"/>
                  </a:lnTo>
                  <a:lnTo>
                    <a:pt x="2648" y="2246"/>
                  </a:lnTo>
                  <a:lnTo>
                    <a:pt x="2287" y="1645"/>
                  </a:lnTo>
                  <a:lnTo>
                    <a:pt x="2106" y="1324"/>
                  </a:lnTo>
                  <a:lnTo>
                    <a:pt x="1946" y="1003"/>
                  </a:lnTo>
                  <a:lnTo>
                    <a:pt x="1806" y="722"/>
                  </a:lnTo>
                  <a:lnTo>
                    <a:pt x="1765" y="582"/>
                  </a:lnTo>
                  <a:lnTo>
                    <a:pt x="1745" y="462"/>
                  </a:lnTo>
                  <a:lnTo>
                    <a:pt x="1745" y="462"/>
                  </a:lnTo>
                  <a:lnTo>
                    <a:pt x="863" y="241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26"/>
            <p:cNvSpPr/>
            <p:nvPr/>
          </p:nvSpPr>
          <p:spPr>
            <a:xfrm>
              <a:off x="11444350" y="3986075"/>
              <a:ext cx="154950" cy="166475"/>
            </a:xfrm>
            <a:custGeom>
              <a:avLst/>
              <a:gdLst/>
              <a:ahLst/>
              <a:cxnLst/>
              <a:rect l="l" t="t" r="r" b="b"/>
              <a:pathLst>
                <a:path w="6198" h="6659" extrusionOk="0">
                  <a:moveTo>
                    <a:pt x="4853" y="0"/>
                  </a:moveTo>
                  <a:lnTo>
                    <a:pt x="4633" y="40"/>
                  </a:lnTo>
                  <a:lnTo>
                    <a:pt x="4412" y="80"/>
                  </a:lnTo>
                  <a:lnTo>
                    <a:pt x="4192" y="160"/>
                  </a:lnTo>
                  <a:lnTo>
                    <a:pt x="3971" y="261"/>
                  </a:lnTo>
                  <a:lnTo>
                    <a:pt x="3730" y="381"/>
                  </a:lnTo>
                  <a:lnTo>
                    <a:pt x="3510" y="501"/>
                  </a:lnTo>
                  <a:lnTo>
                    <a:pt x="3289" y="662"/>
                  </a:lnTo>
                  <a:lnTo>
                    <a:pt x="2828" y="983"/>
                  </a:lnTo>
                  <a:lnTo>
                    <a:pt x="2387" y="1344"/>
                  </a:lnTo>
                  <a:lnTo>
                    <a:pt x="1966" y="1745"/>
                  </a:lnTo>
                  <a:lnTo>
                    <a:pt x="1565" y="2126"/>
                  </a:lnTo>
                  <a:lnTo>
                    <a:pt x="1184" y="2527"/>
                  </a:lnTo>
                  <a:lnTo>
                    <a:pt x="562" y="3229"/>
                  </a:lnTo>
                  <a:lnTo>
                    <a:pt x="141" y="3750"/>
                  </a:lnTo>
                  <a:lnTo>
                    <a:pt x="0" y="3931"/>
                  </a:lnTo>
                  <a:lnTo>
                    <a:pt x="0" y="4933"/>
                  </a:lnTo>
                  <a:lnTo>
                    <a:pt x="181" y="5114"/>
                  </a:lnTo>
                  <a:lnTo>
                    <a:pt x="381" y="5314"/>
                  </a:lnTo>
                  <a:lnTo>
                    <a:pt x="622" y="5495"/>
                  </a:lnTo>
                  <a:lnTo>
                    <a:pt x="903" y="5696"/>
                  </a:lnTo>
                  <a:lnTo>
                    <a:pt x="1224" y="5856"/>
                  </a:lnTo>
                  <a:lnTo>
                    <a:pt x="1544" y="6036"/>
                  </a:lnTo>
                  <a:lnTo>
                    <a:pt x="1885" y="6177"/>
                  </a:lnTo>
                  <a:lnTo>
                    <a:pt x="2246" y="6317"/>
                  </a:lnTo>
                  <a:lnTo>
                    <a:pt x="2567" y="6438"/>
                  </a:lnTo>
                  <a:lnTo>
                    <a:pt x="2888" y="6518"/>
                  </a:lnTo>
                  <a:lnTo>
                    <a:pt x="3209" y="6578"/>
                  </a:lnTo>
                  <a:lnTo>
                    <a:pt x="3510" y="6638"/>
                  </a:lnTo>
                  <a:lnTo>
                    <a:pt x="3791" y="6658"/>
                  </a:lnTo>
                  <a:lnTo>
                    <a:pt x="4031" y="6658"/>
                  </a:lnTo>
                  <a:lnTo>
                    <a:pt x="4272" y="6618"/>
                  </a:lnTo>
                  <a:lnTo>
                    <a:pt x="4452" y="6538"/>
                  </a:lnTo>
                  <a:lnTo>
                    <a:pt x="4613" y="6458"/>
                  </a:lnTo>
                  <a:lnTo>
                    <a:pt x="4733" y="6357"/>
                  </a:lnTo>
                  <a:lnTo>
                    <a:pt x="4833" y="6237"/>
                  </a:lnTo>
                  <a:lnTo>
                    <a:pt x="4894" y="6117"/>
                  </a:lnTo>
                  <a:lnTo>
                    <a:pt x="4954" y="5996"/>
                  </a:lnTo>
                  <a:lnTo>
                    <a:pt x="4974" y="5876"/>
                  </a:lnTo>
                  <a:lnTo>
                    <a:pt x="4974" y="5756"/>
                  </a:lnTo>
                  <a:lnTo>
                    <a:pt x="4954" y="5635"/>
                  </a:lnTo>
                  <a:lnTo>
                    <a:pt x="4894" y="5395"/>
                  </a:lnTo>
                  <a:lnTo>
                    <a:pt x="4833" y="5174"/>
                  </a:lnTo>
                  <a:lnTo>
                    <a:pt x="4753" y="4994"/>
                  </a:lnTo>
                  <a:lnTo>
                    <a:pt x="4713" y="4853"/>
                  </a:lnTo>
                  <a:lnTo>
                    <a:pt x="4733" y="4793"/>
                  </a:lnTo>
                  <a:lnTo>
                    <a:pt x="4773" y="4713"/>
                  </a:lnTo>
                  <a:lnTo>
                    <a:pt x="4914" y="4432"/>
                  </a:lnTo>
                  <a:lnTo>
                    <a:pt x="5355" y="3630"/>
                  </a:lnTo>
                  <a:lnTo>
                    <a:pt x="5595" y="3129"/>
                  </a:lnTo>
                  <a:lnTo>
                    <a:pt x="5836" y="2587"/>
                  </a:lnTo>
                  <a:lnTo>
                    <a:pt x="5956" y="2326"/>
                  </a:lnTo>
                  <a:lnTo>
                    <a:pt x="6037" y="2066"/>
                  </a:lnTo>
                  <a:lnTo>
                    <a:pt x="6117" y="1785"/>
                  </a:lnTo>
                  <a:lnTo>
                    <a:pt x="6157" y="1524"/>
                  </a:lnTo>
                  <a:lnTo>
                    <a:pt x="6197" y="1284"/>
                  </a:lnTo>
                  <a:lnTo>
                    <a:pt x="6197" y="1063"/>
                  </a:lnTo>
                  <a:lnTo>
                    <a:pt x="6157" y="842"/>
                  </a:lnTo>
                  <a:lnTo>
                    <a:pt x="6097" y="642"/>
                  </a:lnTo>
                  <a:lnTo>
                    <a:pt x="5997" y="461"/>
                  </a:lnTo>
                  <a:lnTo>
                    <a:pt x="5856" y="301"/>
                  </a:lnTo>
                  <a:lnTo>
                    <a:pt x="5776" y="241"/>
                  </a:lnTo>
                  <a:lnTo>
                    <a:pt x="5676" y="160"/>
                  </a:lnTo>
                  <a:lnTo>
                    <a:pt x="5455" y="60"/>
                  </a:lnTo>
                  <a:lnTo>
                    <a:pt x="5255" y="20"/>
                  </a:lnTo>
                  <a:lnTo>
                    <a:pt x="50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26"/>
            <p:cNvSpPr/>
            <p:nvPr/>
          </p:nvSpPr>
          <p:spPr>
            <a:xfrm>
              <a:off x="11444350" y="3986075"/>
              <a:ext cx="154950" cy="166475"/>
            </a:xfrm>
            <a:custGeom>
              <a:avLst/>
              <a:gdLst/>
              <a:ahLst/>
              <a:cxnLst/>
              <a:rect l="l" t="t" r="r" b="b"/>
              <a:pathLst>
                <a:path w="6198" h="6659" fill="none" extrusionOk="0">
                  <a:moveTo>
                    <a:pt x="6157" y="1524"/>
                  </a:moveTo>
                  <a:lnTo>
                    <a:pt x="6157" y="1524"/>
                  </a:lnTo>
                  <a:lnTo>
                    <a:pt x="6117" y="1785"/>
                  </a:lnTo>
                  <a:lnTo>
                    <a:pt x="6037" y="2066"/>
                  </a:lnTo>
                  <a:lnTo>
                    <a:pt x="5956" y="2326"/>
                  </a:lnTo>
                  <a:lnTo>
                    <a:pt x="5836" y="2587"/>
                  </a:lnTo>
                  <a:lnTo>
                    <a:pt x="5595" y="3129"/>
                  </a:lnTo>
                  <a:lnTo>
                    <a:pt x="5355" y="3630"/>
                  </a:lnTo>
                  <a:lnTo>
                    <a:pt x="4914" y="4432"/>
                  </a:lnTo>
                  <a:lnTo>
                    <a:pt x="4773" y="4713"/>
                  </a:lnTo>
                  <a:lnTo>
                    <a:pt x="4733" y="4793"/>
                  </a:lnTo>
                  <a:lnTo>
                    <a:pt x="4713" y="4853"/>
                  </a:lnTo>
                  <a:lnTo>
                    <a:pt x="4713" y="4853"/>
                  </a:lnTo>
                  <a:lnTo>
                    <a:pt x="4753" y="4994"/>
                  </a:lnTo>
                  <a:lnTo>
                    <a:pt x="4833" y="5174"/>
                  </a:lnTo>
                  <a:lnTo>
                    <a:pt x="4894" y="5395"/>
                  </a:lnTo>
                  <a:lnTo>
                    <a:pt x="4954" y="5635"/>
                  </a:lnTo>
                  <a:lnTo>
                    <a:pt x="4974" y="5756"/>
                  </a:lnTo>
                  <a:lnTo>
                    <a:pt x="4974" y="5876"/>
                  </a:lnTo>
                  <a:lnTo>
                    <a:pt x="4954" y="5996"/>
                  </a:lnTo>
                  <a:lnTo>
                    <a:pt x="4894" y="6117"/>
                  </a:lnTo>
                  <a:lnTo>
                    <a:pt x="4833" y="6237"/>
                  </a:lnTo>
                  <a:lnTo>
                    <a:pt x="4733" y="6357"/>
                  </a:lnTo>
                  <a:lnTo>
                    <a:pt x="4613" y="6458"/>
                  </a:lnTo>
                  <a:lnTo>
                    <a:pt x="4452" y="6538"/>
                  </a:lnTo>
                  <a:lnTo>
                    <a:pt x="4452" y="6538"/>
                  </a:lnTo>
                  <a:lnTo>
                    <a:pt x="4272" y="6618"/>
                  </a:lnTo>
                  <a:lnTo>
                    <a:pt x="4031" y="6658"/>
                  </a:lnTo>
                  <a:lnTo>
                    <a:pt x="3791" y="6658"/>
                  </a:lnTo>
                  <a:lnTo>
                    <a:pt x="3510" y="6638"/>
                  </a:lnTo>
                  <a:lnTo>
                    <a:pt x="3209" y="6578"/>
                  </a:lnTo>
                  <a:lnTo>
                    <a:pt x="2888" y="6518"/>
                  </a:lnTo>
                  <a:lnTo>
                    <a:pt x="2567" y="6438"/>
                  </a:lnTo>
                  <a:lnTo>
                    <a:pt x="2246" y="6317"/>
                  </a:lnTo>
                  <a:lnTo>
                    <a:pt x="2246" y="6317"/>
                  </a:lnTo>
                  <a:lnTo>
                    <a:pt x="1885" y="6177"/>
                  </a:lnTo>
                  <a:lnTo>
                    <a:pt x="1544" y="6036"/>
                  </a:lnTo>
                  <a:lnTo>
                    <a:pt x="1224" y="5856"/>
                  </a:lnTo>
                  <a:lnTo>
                    <a:pt x="903" y="5696"/>
                  </a:lnTo>
                  <a:lnTo>
                    <a:pt x="622" y="5495"/>
                  </a:lnTo>
                  <a:lnTo>
                    <a:pt x="381" y="5314"/>
                  </a:lnTo>
                  <a:lnTo>
                    <a:pt x="181" y="5114"/>
                  </a:lnTo>
                  <a:lnTo>
                    <a:pt x="0" y="4933"/>
                  </a:lnTo>
                  <a:lnTo>
                    <a:pt x="0" y="3931"/>
                  </a:lnTo>
                  <a:lnTo>
                    <a:pt x="0" y="3931"/>
                  </a:lnTo>
                  <a:lnTo>
                    <a:pt x="141" y="3750"/>
                  </a:lnTo>
                  <a:lnTo>
                    <a:pt x="562" y="3229"/>
                  </a:lnTo>
                  <a:lnTo>
                    <a:pt x="1184" y="2527"/>
                  </a:lnTo>
                  <a:lnTo>
                    <a:pt x="1565" y="2126"/>
                  </a:lnTo>
                  <a:lnTo>
                    <a:pt x="1966" y="1745"/>
                  </a:lnTo>
                  <a:lnTo>
                    <a:pt x="2387" y="1344"/>
                  </a:lnTo>
                  <a:lnTo>
                    <a:pt x="2828" y="983"/>
                  </a:lnTo>
                  <a:lnTo>
                    <a:pt x="3289" y="662"/>
                  </a:lnTo>
                  <a:lnTo>
                    <a:pt x="3510" y="501"/>
                  </a:lnTo>
                  <a:lnTo>
                    <a:pt x="3730" y="381"/>
                  </a:lnTo>
                  <a:lnTo>
                    <a:pt x="3971" y="261"/>
                  </a:lnTo>
                  <a:lnTo>
                    <a:pt x="4192" y="160"/>
                  </a:lnTo>
                  <a:lnTo>
                    <a:pt x="4412" y="80"/>
                  </a:lnTo>
                  <a:lnTo>
                    <a:pt x="4633" y="40"/>
                  </a:lnTo>
                  <a:lnTo>
                    <a:pt x="4853" y="0"/>
                  </a:lnTo>
                  <a:lnTo>
                    <a:pt x="5054" y="0"/>
                  </a:lnTo>
                  <a:lnTo>
                    <a:pt x="5255" y="20"/>
                  </a:lnTo>
                  <a:lnTo>
                    <a:pt x="5455" y="60"/>
                  </a:lnTo>
                  <a:lnTo>
                    <a:pt x="5455" y="60"/>
                  </a:lnTo>
                  <a:lnTo>
                    <a:pt x="5676" y="160"/>
                  </a:lnTo>
                  <a:lnTo>
                    <a:pt x="5776" y="241"/>
                  </a:lnTo>
                  <a:lnTo>
                    <a:pt x="5856" y="301"/>
                  </a:lnTo>
                  <a:lnTo>
                    <a:pt x="5997" y="461"/>
                  </a:lnTo>
                  <a:lnTo>
                    <a:pt x="6097" y="642"/>
                  </a:lnTo>
                  <a:lnTo>
                    <a:pt x="6157" y="842"/>
                  </a:lnTo>
                  <a:lnTo>
                    <a:pt x="6197" y="1063"/>
                  </a:lnTo>
                  <a:lnTo>
                    <a:pt x="6197" y="1284"/>
                  </a:lnTo>
                  <a:lnTo>
                    <a:pt x="6157" y="152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26"/>
            <p:cNvSpPr/>
            <p:nvPr/>
          </p:nvSpPr>
          <p:spPr>
            <a:xfrm>
              <a:off x="11487975" y="4075800"/>
              <a:ext cx="14050" cy="35125"/>
            </a:xfrm>
            <a:custGeom>
              <a:avLst/>
              <a:gdLst/>
              <a:ahLst/>
              <a:cxnLst/>
              <a:rect l="l" t="t" r="r" b="b"/>
              <a:pathLst>
                <a:path w="562" h="1405" extrusionOk="0">
                  <a:moveTo>
                    <a:pt x="281" y="1"/>
                  </a:moveTo>
                  <a:lnTo>
                    <a:pt x="160" y="362"/>
                  </a:lnTo>
                  <a:lnTo>
                    <a:pt x="201" y="442"/>
                  </a:lnTo>
                  <a:lnTo>
                    <a:pt x="221" y="522"/>
                  </a:lnTo>
                  <a:lnTo>
                    <a:pt x="221" y="622"/>
                  </a:lnTo>
                  <a:lnTo>
                    <a:pt x="221" y="703"/>
                  </a:lnTo>
                  <a:lnTo>
                    <a:pt x="181" y="783"/>
                  </a:lnTo>
                  <a:lnTo>
                    <a:pt x="140" y="883"/>
                  </a:lnTo>
                  <a:lnTo>
                    <a:pt x="20" y="1024"/>
                  </a:lnTo>
                  <a:lnTo>
                    <a:pt x="0" y="1224"/>
                  </a:lnTo>
                  <a:lnTo>
                    <a:pt x="0" y="1405"/>
                  </a:lnTo>
                  <a:lnTo>
                    <a:pt x="140" y="1324"/>
                  </a:lnTo>
                  <a:lnTo>
                    <a:pt x="241" y="1244"/>
                  </a:lnTo>
                  <a:lnTo>
                    <a:pt x="321" y="1124"/>
                  </a:lnTo>
                  <a:lnTo>
                    <a:pt x="421" y="1024"/>
                  </a:lnTo>
                  <a:lnTo>
                    <a:pt x="481" y="883"/>
                  </a:lnTo>
                  <a:lnTo>
                    <a:pt x="521" y="743"/>
                  </a:lnTo>
                  <a:lnTo>
                    <a:pt x="562" y="622"/>
                  </a:lnTo>
                  <a:lnTo>
                    <a:pt x="562" y="482"/>
                  </a:lnTo>
                  <a:lnTo>
                    <a:pt x="521" y="342"/>
                  </a:lnTo>
                  <a:lnTo>
                    <a:pt x="481" y="241"/>
                  </a:lnTo>
                  <a:lnTo>
                    <a:pt x="421" y="141"/>
                  </a:lnTo>
                  <a:lnTo>
                    <a:pt x="361" y="61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26"/>
            <p:cNvSpPr/>
            <p:nvPr/>
          </p:nvSpPr>
          <p:spPr>
            <a:xfrm>
              <a:off x="11454375" y="4021650"/>
              <a:ext cx="144425" cy="122375"/>
            </a:xfrm>
            <a:custGeom>
              <a:avLst/>
              <a:gdLst/>
              <a:ahLst/>
              <a:cxnLst/>
              <a:rect l="l" t="t" r="r" b="b"/>
              <a:pathLst>
                <a:path w="5777" h="4895" extrusionOk="0">
                  <a:moveTo>
                    <a:pt x="5776" y="1"/>
                  </a:moveTo>
                  <a:lnTo>
                    <a:pt x="5716" y="21"/>
                  </a:lnTo>
                  <a:lnTo>
                    <a:pt x="5756" y="101"/>
                  </a:lnTo>
                  <a:lnTo>
                    <a:pt x="5776" y="1"/>
                  </a:lnTo>
                  <a:close/>
                  <a:moveTo>
                    <a:pt x="2567" y="723"/>
                  </a:moveTo>
                  <a:lnTo>
                    <a:pt x="1785" y="803"/>
                  </a:lnTo>
                  <a:lnTo>
                    <a:pt x="1003" y="863"/>
                  </a:lnTo>
                  <a:lnTo>
                    <a:pt x="622" y="1284"/>
                  </a:lnTo>
                  <a:lnTo>
                    <a:pt x="281" y="1665"/>
                  </a:lnTo>
                  <a:lnTo>
                    <a:pt x="321" y="1766"/>
                  </a:lnTo>
                  <a:lnTo>
                    <a:pt x="341" y="1906"/>
                  </a:lnTo>
                  <a:lnTo>
                    <a:pt x="361" y="2187"/>
                  </a:lnTo>
                  <a:lnTo>
                    <a:pt x="562" y="2127"/>
                  </a:lnTo>
                  <a:lnTo>
                    <a:pt x="742" y="2067"/>
                  </a:lnTo>
                  <a:lnTo>
                    <a:pt x="943" y="2046"/>
                  </a:lnTo>
                  <a:lnTo>
                    <a:pt x="1123" y="2026"/>
                  </a:lnTo>
                  <a:lnTo>
                    <a:pt x="1264" y="2046"/>
                  </a:lnTo>
                  <a:lnTo>
                    <a:pt x="1404" y="2067"/>
                  </a:lnTo>
                  <a:lnTo>
                    <a:pt x="1525" y="2107"/>
                  </a:lnTo>
                  <a:lnTo>
                    <a:pt x="1625" y="2167"/>
                  </a:lnTo>
                  <a:lnTo>
                    <a:pt x="1745" y="1906"/>
                  </a:lnTo>
                  <a:lnTo>
                    <a:pt x="1886" y="1665"/>
                  </a:lnTo>
                  <a:lnTo>
                    <a:pt x="2026" y="1425"/>
                  </a:lnTo>
                  <a:lnTo>
                    <a:pt x="2186" y="1184"/>
                  </a:lnTo>
                  <a:lnTo>
                    <a:pt x="2367" y="943"/>
                  </a:lnTo>
                  <a:lnTo>
                    <a:pt x="2567" y="723"/>
                  </a:lnTo>
                  <a:close/>
                  <a:moveTo>
                    <a:pt x="963" y="2327"/>
                  </a:moveTo>
                  <a:lnTo>
                    <a:pt x="823" y="2347"/>
                  </a:lnTo>
                  <a:lnTo>
                    <a:pt x="662" y="2367"/>
                  </a:lnTo>
                  <a:lnTo>
                    <a:pt x="361" y="2448"/>
                  </a:lnTo>
                  <a:lnTo>
                    <a:pt x="341" y="2708"/>
                  </a:lnTo>
                  <a:lnTo>
                    <a:pt x="301" y="2969"/>
                  </a:lnTo>
                  <a:lnTo>
                    <a:pt x="261" y="3230"/>
                  </a:lnTo>
                  <a:lnTo>
                    <a:pt x="181" y="3470"/>
                  </a:lnTo>
                  <a:lnTo>
                    <a:pt x="381" y="3510"/>
                  </a:lnTo>
                  <a:lnTo>
                    <a:pt x="582" y="3530"/>
                  </a:lnTo>
                  <a:lnTo>
                    <a:pt x="762" y="3510"/>
                  </a:lnTo>
                  <a:lnTo>
                    <a:pt x="963" y="3470"/>
                  </a:lnTo>
                  <a:lnTo>
                    <a:pt x="1123" y="3390"/>
                  </a:lnTo>
                  <a:lnTo>
                    <a:pt x="1284" y="3270"/>
                  </a:lnTo>
                  <a:lnTo>
                    <a:pt x="1364" y="3190"/>
                  </a:lnTo>
                  <a:lnTo>
                    <a:pt x="1404" y="2869"/>
                  </a:lnTo>
                  <a:lnTo>
                    <a:pt x="1504" y="2528"/>
                  </a:lnTo>
                  <a:lnTo>
                    <a:pt x="1424" y="2468"/>
                  </a:lnTo>
                  <a:lnTo>
                    <a:pt x="1324" y="2407"/>
                  </a:lnTo>
                  <a:lnTo>
                    <a:pt x="1224" y="2367"/>
                  </a:lnTo>
                  <a:lnTo>
                    <a:pt x="1103" y="2347"/>
                  </a:lnTo>
                  <a:lnTo>
                    <a:pt x="963" y="2327"/>
                  </a:lnTo>
                  <a:close/>
                  <a:moveTo>
                    <a:pt x="1344" y="3571"/>
                  </a:moveTo>
                  <a:lnTo>
                    <a:pt x="1204" y="3651"/>
                  </a:lnTo>
                  <a:lnTo>
                    <a:pt x="1043" y="3691"/>
                  </a:lnTo>
                  <a:lnTo>
                    <a:pt x="883" y="3711"/>
                  </a:lnTo>
                  <a:lnTo>
                    <a:pt x="722" y="3731"/>
                  </a:lnTo>
                  <a:lnTo>
                    <a:pt x="582" y="3731"/>
                  </a:lnTo>
                  <a:lnTo>
                    <a:pt x="422" y="3691"/>
                  </a:lnTo>
                  <a:lnTo>
                    <a:pt x="281" y="3671"/>
                  </a:lnTo>
                  <a:lnTo>
                    <a:pt x="141" y="3631"/>
                  </a:lnTo>
                  <a:lnTo>
                    <a:pt x="81" y="3771"/>
                  </a:lnTo>
                  <a:lnTo>
                    <a:pt x="0" y="3912"/>
                  </a:lnTo>
                  <a:lnTo>
                    <a:pt x="181" y="4052"/>
                  </a:lnTo>
                  <a:lnTo>
                    <a:pt x="381" y="4192"/>
                  </a:lnTo>
                  <a:lnTo>
                    <a:pt x="843" y="4453"/>
                  </a:lnTo>
                  <a:lnTo>
                    <a:pt x="1324" y="4694"/>
                  </a:lnTo>
                  <a:lnTo>
                    <a:pt x="1845" y="4894"/>
                  </a:lnTo>
                  <a:lnTo>
                    <a:pt x="1725" y="4734"/>
                  </a:lnTo>
                  <a:lnTo>
                    <a:pt x="1625" y="4593"/>
                  </a:lnTo>
                  <a:lnTo>
                    <a:pt x="1545" y="4433"/>
                  </a:lnTo>
                  <a:lnTo>
                    <a:pt x="1484" y="4252"/>
                  </a:lnTo>
                  <a:lnTo>
                    <a:pt x="1424" y="4092"/>
                  </a:lnTo>
                  <a:lnTo>
                    <a:pt x="1384" y="3912"/>
                  </a:lnTo>
                  <a:lnTo>
                    <a:pt x="1364" y="3751"/>
                  </a:lnTo>
                  <a:lnTo>
                    <a:pt x="1344" y="357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26"/>
            <p:cNvSpPr/>
            <p:nvPr/>
          </p:nvSpPr>
          <p:spPr>
            <a:xfrm>
              <a:off x="11454375" y="4110900"/>
              <a:ext cx="46150" cy="33125"/>
            </a:xfrm>
            <a:custGeom>
              <a:avLst/>
              <a:gdLst/>
              <a:ahLst/>
              <a:cxnLst/>
              <a:rect l="l" t="t" r="r" b="b"/>
              <a:pathLst>
                <a:path w="1846" h="1325" fill="none" extrusionOk="0">
                  <a:moveTo>
                    <a:pt x="1344" y="1"/>
                  </a:moveTo>
                  <a:lnTo>
                    <a:pt x="1344" y="1"/>
                  </a:lnTo>
                  <a:lnTo>
                    <a:pt x="1204" y="81"/>
                  </a:lnTo>
                  <a:lnTo>
                    <a:pt x="1043" y="121"/>
                  </a:lnTo>
                  <a:lnTo>
                    <a:pt x="883" y="14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582" y="161"/>
                  </a:lnTo>
                  <a:lnTo>
                    <a:pt x="422" y="121"/>
                  </a:lnTo>
                  <a:lnTo>
                    <a:pt x="281" y="101"/>
                  </a:lnTo>
                  <a:lnTo>
                    <a:pt x="141" y="61"/>
                  </a:lnTo>
                  <a:lnTo>
                    <a:pt x="141" y="61"/>
                  </a:lnTo>
                  <a:lnTo>
                    <a:pt x="81" y="201"/>
                  </a:lnTo>
                  <a:lnTo>
                    <a:pt x="0" y="342"/>
                  </a:lnTo>
                  <a:lnTo>
                    <a:pt x="0" y="342"/>
                  </a:lnTo>
                  <a:lnTo>
                    <a:pt x="181" y="482"/>
                  </a:lnTo>
                  <a:lnTo>
                    <a:pt x="381" y="622"/>
                  </a:lnTo>
                  <a:lnTo>
                    <a:pt x="843" y="883"/>
                  </a:lnTo>
                  <a:lnTo>
                    <a:pt x="1324" y="1124"/>
                  </a:lnTo>
                  <a:lnTo>
                    <a:pt x="1845" y="1324"/>
                  </a:lnTo>
                  <a:lnTo>
                    <a:pt x="1845" y="1324"/>
                  </a:lnTo>
                  <a:lnTo>
                    <a:pt x="1725" y="1164"/>
                  </a:lnTo>
                  <a:lnTo>
                    <a:pt x="1625" y="1023"/>
                  </a:lnTo>
                  <a:lnTo>
                    <a:pt x="1545" y="863"/>
                  </a:lnTo>
                  <a:lnTo>
                    <a:pt x="1484" y="682"/>
                  </a:lnTo>
                  <a:lnTo>
                    <a:pt x="1424" y="522"/>
                  </a:lnTo>
                  <a:lnTo>
                    <a:pt x="1384" y="342"/>
                  </a:lnTo>
                  <a:lnTo>
                    <a:pt x="1364" y="181"/>
                  </a:lnTo>
                  <a:lnTo>
                    <a:pt x="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26"/>
            <p:cNvSpPr/>
            <p:nvPr/>
          </p:nvSpPr>
          <p:spPr>
            <a:xfrm>
              <a:off x="11458875" y="4079825"/>
              <a:ext cx="33125" cy="30100"/>
            </a:xfrm>
            <a:custGeom>
              <a:avLst/>
              <a:gdLst/>
              <a:ahLst/>
              <a:cxnLst/>
              <a:rect l="l" t="t" r="r" b="b"/>
              <a:pathLst>
                <a:path w="1325" h="1204" fill="none" extrusionOk="0">
                  <a:moveTo>
                    <a:pt x="783" y="0"/>
                  </a:moveTo>
                  <a:lnTo>
                    <a:pt x="783" y="0"/>
                  </a:lnTo>
                  <a:lnTo>
                    <a:pt x="643" y="20"/>
                  </a:lnTo>
                  <a:lnTo>
                    <a:pt x="482" y="40"/>
                  </a:lnTo>
                  <a:lnTo>
                    <a:pt x="181" y="121"/>
                  </a:lnTo>
                  <a:lnTo>
                    <a:pt x="181" y="121"/>
                  </a:lnTo>
                  <a:lnTo>
                    <a:pt x="161" y="381"/>
                  </a:lnTo>
                  <a:lnTo>
                    <a:pt x="121" y="642"/>
                  </a:lnTo>
                  <a:lnTo>
                    <a:pt x="81" y="903"/>
                  </a:lnTo>
                  <a:lnTo>
                    <a:pt x="1" y="1143"/>
                  </a:lnTo>
                  <a:lnTo>
                    <a:pt x="1" y="1143"/>
                  </a:lnTo>
                  <a:lnTo>
                    <a:pt x="201" y="1183"/>
                  </a:lnTo>
                  <a:lnTo>
                    <a:pt x="402" y="1203"/>
                  </a:lnTo>
                  <a:lnTo>
                    <a:pt x="402" y="1203"/>
                  </a:lnTo>
                  <a:lnTo>
                    <a:pt x="582" y="1183"/>
                  </a:lnTo>
                  <a:lnTo>
                    <a:pt x="783" y="1143"/>
                  </a:lnTo>
                  <a:lnTo>
                    <a:pt x="943" y="1063"/>
                  </a:lnTo>
                  <a:lnTo>
                    <a:pt x="1104" y="943"/>
                  </a:lnTo>
                  <a:lnTo>
                    <a:pt x="1104" y="943"/>
                  </a:lnTo>
                  <a:lnTo>
                    <a:pt x="1184" y="863"/>
                  </a:lnTo>
                  <a:lnTo>
                    <a:pt x="1184" y="863"/>
                  </a:lnTo>
                  <a:lnTo>
                    <a:pt x="1224" y="542"/>
                  </a:lnTo>
                  <a:lnTo>
                    <a:pt x="1324" y="201"/>
                  </a:lnTo>
                  <a:lnTo>
                    <a:pt x="1324" y="201"/>
                  </a:lnTo>
                  <a:lnTo>
                    <a:pt x="1244" y="141"/>
                  </a:lnTo>
                  <a:lnTo>
                    <a:pt x="1244" y="141"/>
                  </a:lnTo>
                  <a:lnTo>
                    <a:pt x="1144" y="80"/>
                  </a:lnTo>
                  <a:lnTo>
                    <a:pt x="1044" y="40"/>
                  </a:lnTo>
                  <a:lnTo>
                    <a:pt x="923" y="20"/>
                  </a:lnTo>
                  <a:lnTo>
                    <a:pt x="78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26"/>
            <p:cNvSpPr/>
            <p:nvPr/>
          </p:nvSpPr>
          <p:spPr>
            <a:xfrm>
              <a:off x="11461400" y="4039700"/>
              <a:ext cx="57175" cy="36625"/>
            </a:xfrm>
            <a:custGeom>
              <a:avLst/>
              <a:gdLst/>
              <a:ahLst/>
              <a:cxnLst/>
              <a:rect l="l" t="t" r="r" b="b"/>
              <a:pathLst>
                <a:path w="2287" h="1465" fill="none" extrusionOk="0">
                  <a:moveTo>
                    <a:pt x="2286" y="1"/>
                  </a:moveTo>
                  <a:lnTo>
                    <a:pt x="2286" y="1"/>
                  </a:lnTo>
                  <a:lnTo>
                    <a:pt x="1504" y="81"/>
                  </a:lnTo>
                  <a:lnTo>
                    <a:pt x="722" y="141"/>
                  </a:lnTo>
                  <a:lnTo>
                    <a:pt x="722" y="141"/>
                  </a:lnTo>
                  <a:lnTo>
                    <a:pt x="341" y="562"/>
                  </a:lnTo>
                  <a:lnTo>
                    <a:pt x="0" y="943"/>
                  </a:lnTo>
                  <a:lnTo>
                    <a:pt x="0" y="943"/>
                  </a:lnTo>
                  <a:lnTo>
                    <a:pt x="40" y="1044"/>
                  </a:lnTo>
                  <a:lnTo>
                    <a:pt x="60" y="1184"/>
                  </a:lnTo>
                  <a:lnTo>
                    <a:pt x="80" y="1465"/>
                  </a:lnTo>
                  <a:lnTo>
                    <a:pt x="80" y="1465"/>
                  </a:lnTo>
                  <a:lnTo>
                    <a:pt x="281" y="1405"/>
                  </a:lnTo>
                  <a:lnTo>
                    <a:pt x="461" y="1345"/>
                  </a:lnTo>
                  <a:lnTo>
                    <a:pt x="662" y="1324"/>
                  </a:lnTo>
                  <a:lnTo>
                    <a:pt x="842" y="1304"/>
                  </a:lnTo>
                  <a:lnTo>
                    <a:pt x="842" y="1304"/>
                  </a:lnTo>
                  <a:lnTo>
                    <a:pt x="983" y="1324"/>
                  </a:lnTo>
                  <a:lnTo>
                    <a:pt x="1123" y="1345"/>
                  </a:lnTo>
                  <a:lnTo>
                    <a:pt x="1244" y="1385"/>
                  </a:lnTo>
                  <a:lnTo>
                    <a:pt x="1344" y="1445"/>
                  </a:lnTo>
                  <a:lnTo>
                    <a:pt x="1344" y="1445"/>
                  </a:lnTo>
                  <a:lnTo>
                    <a:pt x="1464" y="1184"/>
                  </a:lnTo>
                  <a:lnTo>
                    <a:pt x="1605" y="943"/>
                  </a:lnTo>
                  <a:lnTo>
                    <a:pt x="1745" y="703"/>
                  </a:lnTo>
                  <a:lnTo>
                    <a:pt x="1905" y="462"/>
                  </a:lnTo>
                  <a:lnTo>
                    <a:pt x="1905" y="462"/>
                  </a:lnTo>
                  <a:lnTo>
                    <a:pt x="2086" y="221"/>
                  </a:lnTo>
                  <a:lnTo>
                    <a:pt x="22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26"/>
            <p:cNvSpPr/>
            <p:nvPr/>
          </p:nvSpPr>
          <p:spPr>
            <a:xfrm>
              <a:off x="11597250" y="4021650"/>
              <a:ext cx="1550" cy="2550"/>
            </a:xfrm>
            <a:custGeom>
              <a:avLst/>
              <a:gdLst/>
              <a:ahLst/>
              <a:cxnLst/>
              <a:rect l="l" t="t" r="r" b="b"/>
              <a:pathLst>
                <a:path w="62" h="102" fill="none" extrusionOk="0">
                  <a:moveTo>
                    <a:pt x="61" y="1"/>
                  </a:moveTo>
                  <a:lnTo>
                    <a:pt x="61" y="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41" y="101"/>
                  </a:lnTo>
                  <a:lnTo>
                    <a:pt x="41" y="101"/>
                  </a:lnTo>
                  <a:lnTo>
                    <a:pt x="6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26"/>
            <p:cNvSpPr/>
            <p:nvPr/>
          </p:nvSpPr>
          <p:spPr>
            <a:xfrm>
              <a:off x="11457875" y="4072300"/>
              <a:ext cx="37125" cy="42650"/>
            </a:xfrm>
            <a:custGeom>
              <a:avLst/>
              <a:gdLst/>
              <a:ahLst/>
              <a:cxnLst/>
              <a:rect l="l" t="t" r="r" b="b"/>
              <a:pathLst>
                <a:path w="1485" h="1706" extrusionOk="0">
                  <a:moveTo>
                    <a:pt x="983" y="0"/>
                  </a:moveTo>
                  <a:lnTo>
                    <a:pt x="803" y="20"/>
                  </a:lnTo>
                  <a:lnTo>
                    <a:pt x="602" y="41"/>
                  </a:lnTo>
                  <a:lnTo>
                    <a:pt x="422" y="101"/>
                  </a:lnTo>
                  <a:lnTo>
                    <a:pt x="221" y="161"/>
                  </a:lnTo>
                  <a:lnTo>
                    <a:pt x="221" y="422"/>
                  </a:lnTo>
                  <a:lnTo>
                    <a:pt x="522" y="341"/>
                  </a:lnTo>
                  <a:lnTo>
                    <a:pt x="683" y="321"/>
                  </a:lnTo>
                  <a:lnTo>
                    <a:pt x="823" y="301"/>
                  </a:lnTo>
                  <a:lnTo>
                    <a:pt x="963" y="321"/>
                  </a:lnTo>
                  <a:lnTo>
                    <a:pt x="1084" y="341"/>
                  </a:lnTo>
                  <a:lnTo>
                    <a:pt x="1184" y="381"/>
                  </a:lnTo>
                  <a:lnTo>
                    <a:pt x="1284" y="442"/>
                  </a:lnTo>
                  <a:lnTo>
                    <a:pt x="1364" y="502"/>
                  </a:lnTo>
                  <a:lnTo>
                    <a:pt x="1485" y="141"/>
                  </a:lnTo>
                  <a:lnTo>
                    <a:pt x="1385" y="81"/>
                  </a:lnTo>
                  <a:lnTo>
                    <a:pt x="1264" y="41"/>
                  </a:lnTo>
                  <a:lnTo>
                    <a:pt x="1124" y="20"/>
                  </a:lnTo>
                  <a:lnTo>
                    <a:pt x="983" y="0"/>
                  </a:lnTo>
                  <a:close/>
                  <a:moveTo>
                    <a:pt x="1224" y="1164"/>
                  </a:moveTo>
                  <a:lnTo>
                    <a:pt x="1144" y="1244"/>
                  </a:lnTo>
                  <a:lnTo>
                    <a:pt x="983" y="1364"/>
                  </a:lnTo>
                  <a:lnTo>
                    <a:pt x="823" y="1444"/>
                  </a:lnTo>
                  <a:lnTo>
                    <a:pt x="622" y="1484"/>
                  </a:lnTo>
                  <a:lnTo>
                    <a:pt x="442" y="1504"/>
                  </a:lnTo>
                  <a:lnTo>
                    <a:pt x="241" y="1484"/>
                  </a:lnTo>
                  <a:lnTo>
                    <a:pt x="41" y="1444"/>
                  </a:lnTo>
                  <a:lnTo>
                    <a:pt x="1" y="1605"/>
                  </a:lnTo>
                  <a:lnTo>
                    <a:pt x="141" y="1645"/>
                  </a:lnTo>
                  <a:lnTo>
                    <a:pt x="282" y="1665"/>
                  </a:lnTo>
                  <a:lnTo>
                    <a:pt x="442" y="1705"/>
                  </a:lnTo>
                  <a:lnTo>
                    <a:pt x="582" y="1705"/>
                  </a:lnTo>
                  <a:lnTo>
                    <a:pt x="743" y="1685"/>
                  </a:lnTo>
                  <a:lnTo>
                    <a:pt x="903" y="1665"/>
                  </a:lnTo>
                  <a:lnTo>
                    <a:pt x="1064" y="1625"/>
                  </a:lnTo>
                  <a:lnTo>
                    <a:pt x="1204" y="1545"/>
                  </a:lnTo>
                  <a:lnTo>
                    <a:pt x="1204" y="1364"/>
                  </a:lnTo>
                  <a:lnTo>
                    <a:pt x="1224" y="1164"/>
                  </a:lnTo>
                  <a:close/>
                </a:path>
              </a:pathLst>
            </a:custGeom>
            <a:solidFill>
              <a:srgbClr val="424242">
                <a:alpha val="30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26"/>
            <p:cNvSpPr/>
            <p:nvPr/>
          </p:nvSpPr>
          <p:spPr>
            <a:xfrm>
              <a:off x="11457875" y="4101375"/>
              <a:ext cx="30625" cy="13575"/>
            </a:xfrm>
            <a:custGeom>
              <a:avLst/>
              <a:gdLst/>
              <a:ahLst/>
              <a:cxnLst/>
              <a:rect l="l" t="t" r="r" b="b"/>
              <a:pathLst>
                <a:path w="1225" h="543" fill="none" extrusionOk="0">
                  <a:moveTo>
                    <a:pt x="1224" y="1"/>
                  </a:moveTo>
                  <a:lnTo>
                    <a:pt x="1224" y="1"/>
                  </a:lnTo>
                  <a:lnTo>
                    <a:pt x="1144" y="81"/>
                  </a:lnTo>
                  <a:lnTo>
                    <a:pt x="1144" y="81"/>
                  </a:lnTo>
                  <a:lnTo>
                    <a:pt x="983" y="201"/>
                  </a:lnTo>
                  <a:lnTo>
                    <a:pt x="823" y="281"/>
                  </a:lnTo>
                  <a:lnTo>
                    <a:pt x="622" y="321"/>
                  </a:lnTo>
                  <a:lnTo>
                    <a:pt x="442" y="341"/>
                  </a:lnTo>
                  <a:lnTo>
                    <a:pt x="442" y="341"/>
                  </a:lnTo>
                  <a:lnTo>
                    <a:pt x="241" y="321"/>
                  </a:lnTo>
                  <a:lnTo>
                    <a:pt x="41" y="281"/>
                  </a:lnTo>
                  <a:lnTo>
                    <a:pt x="41" y="281"/>
                  </a:lnTo>
                  <a:lnTo>
                    <a:pt x="1" y="442"/>
                  </a:lnTo>
                  <a:lnTo>
                    <a:pt x="1" y="442"/>
                  </a:lnTo>
                  <a:lnTo>
                    <a:pt x="141" y="482"/>
                  </a:lnTo>
                  <a:lnTo>
                    <a:pt x="282" y="502"/>
                  </a:lnTo>
                  <a:lnTo>
                    <a:pt x="442" y="542"/>
                  </a:lnTo>
                  <a:lnTo>
                    <a:pt x="582" y="542"/>
                  </a:lnTo>
                  <a:lnTo>
                    <a:pt x="582" y="542"/>
                  </a:lnTo>
                  <a:lnTo>
                    <a:pt x="743" y="522"/>
                  </a:lnTo>
                  <a:lnTo>
                    <a:pt x="903" y="502"/>
                  </a:lnTo>
                  <a:lnTo>
                    <a:pt x="1064" y="462"/>
                  </a:lnTo>
                  <a:lnTo>
                    <a:pt x="1204" y="382"/>
                  </a:lnTo>
                  <a:lnTo>
                    <a:pt x="1204" y="382"/>
                  </a:lnTo>
                  <a:lnTo>
                    <a:pt x="1204" y="201"/>
                  </a:lnTo>
                  <a:lnTo>
                    <a:pt x="1224" y="1"/>
                  </a:lnTo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26"/>
            <p:cNvSpPr/>
            <p:nvPr/>
          </p:nvSpPr>
          <p:spPr>
            <a:xfrm>
              <a:off x="11391200" y="4053250"/>
              <a:ext cx="72225" cy="73725"/>
            </a:xfrm>
            <a:custGeom>
              <a:avLst/>
              <a:gdLst/>
              <a:ahLst/>
              <a:cxnLst/>
              <a:rect l="l" t="t" r="r" b="b"/>
              <a:pathLst>
                <a:path w="2889" h="2949" extrusionOk="0">
                  <a:moveTo>
                    <a:pt x="783" y="0"/>
                  </a:moveTo>
                  <a:lnTo>
                    <a:pt x="622" y="20"/>
                  </a:lnTo>
                  <a:lnTo>
                    <a:pt x="422" y="81"/>
                  </a:lnTo>
                  <a:lnTo>
                    <a:pt x="241" y="161"/>
                  </a:lnTo>
                  <a:lnTo>
                    <a:pt x="161" y="241"/>
                  </a:lnTo>
                  <a:lnTo>
                    <a:pt x="81" y="361"/>
                  </a:lnTo>
                  <a:lnTo>
                    <a:pt x="41" y="522"/>
                  </a:lnTo>
                  <a:lnTo>
                    <a:pt x="1" y="682"/>
                  </a:lnTo>
                  <a:lnTo>
                    <a:pt x="1" y="883"/>
                  </a:lnTo>
                  <a:lnTo>
                    <a:pt x="1" y="1083"/>
                  </a:lnTo>
                  <a:lnTo>
                    <a:pt x="1" y="1304"/>
                  </a:lnTo>
                  <a:lnTo>
                    <a:pt x="41" y="1545"/>
                  </a:lnTo>
                  <a:lnTo>
                    <a:pt x="121" y="1966"/>
                  </a:lnTo>
                  <a:lnTo>
                    <a:pt x="181" y="2186"/>
                  </a:lnTo>
                  <a:lnTo>
                    <a:pt x="241" y="2367"/>
                  </a:lnTo>
                  <a:lnTo>
                    <a:pt x="301" y="2527"/>
                  </a:lnTo>
                  <a:lnTo>
                    <a:pt x="382" y="2668"/>
                  </a:lnTo>
                  <a:lnTo>
                    <a:pt x="462" y="2788"/>
                  </a:lnTo>
                  <a:lnTo>
                    <a:pt x="542" y="2848"/>
                  </a:lnTo>
                  <a:lnTo>
                    <a:pt x="702" y="2928"/>
                  </a:lnTo>
                  <a:lnTo>
                    <a:pt x="843" y="2948"/>
                  </a:lnTo>
                  <a:lnTo>
                    <a:pt x="1104" y="2948"/>
                  </a:lnTo>
                  <a:lnTo>
                    <a:pt x="1284" y="2868"/>
                  </a:lnTo>
                  <a:lnTo>
                    <a:pt x="1384" y="2848"/>
                  </a:lnTo>
                  <a:lnTo>
                    <a:pt x="1525" y="2848"/>
                  </a:lnTo>
                  <a:lnTo>
                    <a:pt x="1605" y="2868"/>
                  </a:lnTo>
                  <a:lnTo>
                    <a:pt x="1785" y="2928"/>
                  </a:lnTo>
                  <a:lnTo>
                    <a:pt x="1906" y="2948"/>
                  </a:lnTo>
                  <a:lnTo>
                    <a:pt x="2046" y="2948"/>
                  </a:lnTo>
                  <a:lnTo>
                    <a:pt x="2207" y="2908"/>
                  </a:lnTo>
                  <a:lnTo>
                    <a:pt x="2367" y="2828"/>
                  </a:lnTo>
                  <a:lnTo>
                    <a:pt x="2447" y="2768"/>
                  </a:lnTo>
                  <a:lnTo>
                    <a:pt x="2527" y="2648"/>
                  </a:lnTo>
                  <a:lnTo>
                    <a:pt x="2608" y="2507"/>
                  </a:lnTo>
                  <a:lnTo>
                    <a:pt x="2668" y="2347"/>
                  </a:lnTo>
                  <a:lnTo>
                    <a:pt x="2728" y="2166"/>
                  </a:lnTo>
                  <a:lnTo>
                    <a:pt x="2788" y="1946"/>
                  </a:lnTo>
                  <a:lnTo>
                    <a:pt x="2868" y="1504"/>
                  </a:lnTo>
                  <a:lnTo>
                    <a:pt x="2888" y="1284"/>
                  </a:lnTo>
                  <a:lnTo>
                    <a:pt x="2888" y="1063"/>
                  </a:lnTo>
                  <a:lnTo>
                    <a:pt x="2888" y="863"/>
                  </a:lnTo>
                  <a:lnTo>
                    <a:pt x="2868" y="662"/>
                  </a:lnTo>
                  <a:lnTo>
                    <a:pt x="2848" y="502"/>
                  </a:lnTo>
                  <a:lnTo>
                    <a:pt x="2788" y="341"/>
                  </a:lnTo>
                  <a:lnTo>
                    <a:pt x="2728" y="241"/>
                  </a:lnTo>
                  <a:lnTo>
                    <a:pt x="2648" y="161"/>
                  </a:lnTo>
                  <a:lnTo>
                    <a:pt x="2527" y="101"/>
                  </a:lnTo>
                  <a:lnTo>
                    <a:pt x="2427" y="40"/>
                  </a:lnTo>
                  <a:lnTo>
                    <a:pt x="2207" y="0"/>
                  </a:lnTo>
                  <a:lnTo>
                    <a:pt x="1825" y="0"/>
                  </a:lnTo>
                  <a:lnTo>
                    <a:pt x="1605" y="60"/>
                  </a:lnTo>
                  <a:lnTo>
                    <a:pt x="1444" y="81"/>
                  </a:lnTo>
                  <a:lnTo>
                    <a:pt x="1244" y="40"/>
                  </a:lnTo>
                  <a:lnTo>
                    <a:pt x="9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26"/>
            <p:cNvSpPr/>
            <p:nvPr/>
          </p:nvSpPr>
          <p:spPr>
            <a:xfrm>
              <a:off x="11391200" y="4053250"/>
              <a:ext cx="72225" cy="73725"/>
            </a:xfrm>
            <a:custGeom>
              <a:avLst/>
              <a:gdLst/>
              <a:ahLst/>
              <a:cxnLst/>
              <a:rect l="l" t="t" r="r" b="b"/>
              <a:pathLst>
                <a:path w="2889" h="2949" fill="none" extrusionOk="0">
                  <a:moveTo>
                    <a:pt x="2367" y="2828"/>
                  </a:moveTo>
                  <a:lnTo>
                    <a:pt x="2367" y="2828"/>
                  </a:lnTo>
                  <a:lnTo>
                    <a:pt x="2207" y="2908"/>
                  </a:lnTo>
                  <a:lnTo>
                    <a:pt x="2046" y="2948"/>
                  </a:lnTo>
                  <a:lnTo>
                    <a:pt x="1906" y="2948"/>
                  </a:lnTo>
                  <a:lnTo>
                    <a:pt x="1785" y="2928"/>
                  </a:lnTo>
                  <a:lnTo>
                    <a:pt x="1785" y="2928"/>
                  </a:lnTo>
                  <a:lnTo>
                    <a:pt x="1605" y="2868"/>
                  </a:lnTo>
                  <a:lnTo>
                    <a:pt x="1525" y="2848"/>
                  </a:lnTo>
                  <a:lnTo>
                    <a:pt x="1464" y="2848"/>
                  </a:lnTo>
                  <a:lnTo>
                    <a:pt x="1464" y="2848"/>
                  </a:lnTo>
                  <a:lnTo>
                    <a:pt x="1384" y="2848"/>
                  </a:lnTo>
                  <a:lnTo>
                    <a:pt x="1284" y="2868"/>
                  </a:lnTo>
                  <a:lnTo>
                    <a:pt x="1104" y="2948"/>
                  </a:lnTo>
                  <a:lnTo>
                    <a:pt x="983" y="2948"/>
                  </a:lnTo>
                  <a:lnTo>
                    <a:pt x="843" y="2948"/>
                  </a:lnTo>
                  <a:lnTo>
                    <a:pt x="702" y="2928"/>
                  </a:lnTo>
                  <a:lnTo>
                    <a:pt x="542" y="2848"/>
                  </a:lnTo>
                  <a:lnTo>
                    <a:pt x="542" y="2848"/>
                  </a:lnTo>
                  <a:lnTo>
                    <a:pt x="462" y="2788"/>
                  </a:lnTo>
                  <a:lnTo>
                    <a:pt x="382" y="2668"/>
                  </a:lnTo>
                  <a:lnTo>
                    <a:pt x="301" y="2527"/>
                  </a:lnTo>
                  <a:lnTo>
                    <a:pt x="241" y="2367"/>
                  </a:lnTo>
                  <a:lnTo>
                    <a:pt x="181" y="2186"/>
                  </a:lnTo>
                  <a:lnTo>
                    <a:pt x="121" y="1966"/>
                  </a:lnTo>
                  <a:lnTo>
                    <a:pt x="41" y="1545"/>
                  </a:lnTo>
                  <a:lnTo>
                    <a:pt x="1" y="1304"/>
                  </a:lnTo>
                  <a:lnTo>
                    <a:pt x="1" y="1083"/>
                  </a:lnTo>
                  <a:lnTo>
                    <a:pt x="1" y="883"/>
                  </a:lnTo>
                  <a:lnTo>
                    <a:pt x="1" y="682"/>
                  </a:lnTo>
                  <a:lnTo>
                    <a:pt x="41" y="522"/>
                  </a:lnTo>
                  <a:lnTo>
                    <a:pt x="81" y="361"/>
                  </a:lnTo>
                  <a:lnTo>
                    <a:pt x="161" y="241"/>
                  </a:lnTo>
                  <a:lnTo>
                    <a:pt x="241" y="161"/>
                  </a:lnTo>
                  <a:lnTo>
                    <a:pt x="241" y="161"/>
                  </a:lnTo>
                  <a:lnTo>
                    <a:pt x="422" y="81"/>
                  </a:lnTo>
                  <a:lnTo>
                    <a:pt x="622" y="20"/>
                  </a:lnTo>
                  <a:lnTo>
                    <a:pt x="783" y="0"/>
                  </a:lnTo>
                  <a:lnTo>
                    <a:pt x="943" y="0"/>
                  </a:lnTo>
                  <a:lnTo>
                    <a:pt x="1244" y="40"/>
                  </a:lnTo>
                  <a:lnTo>
                    <a:pt x="1444" y="81"/>
                  </a:lnTo>
                  <a:lnTo>
                    <a:pt x="1444" y="81"/>
                  </a:lnTo>
                  <a:lnTo>
                    <a:pt x="1605" y="60"/>
                  </a:lnTo>
                  <a:lnTo>
                    <a:pt x="1825" y="0"/>
                  </a:lnTo>
                  <a:lnTo>
                    <a:pt x="1825" y="0"/>
                  </a:lnTo>
                  <a:lnTo>
                    <a:pt x="2006" y="0"/>
                  </a:lnTo>
                  <a:lnTo>
                    <a:pt x="2207" y="0"/>
                  </a:lnTo>
                  <a:lnTo>
                    <a:pt x="2427" y="40"/>
                  </a:lnTo>
                  <a:lnTo>
                    <a:pt x="2527" y="101"/>
                  </a:lnTo>
                  <a:lnTo>
                    <a:pt x="2648" y="161"/>
                  </a:lnTo>
                  <a:lnTo>
                    <a:pt x="2648" y="161"/>
                  </a:lnTo>
                  <a:lnTo>
                    <a:pt x="2728" y="241"/>
                  </a:lnTo>
                  <a:lnTo>
                    <a:pt x="2788" y="341"/>
                  </a:lnTo>
                  <a:lnTo>
                    <a:pt x="2848" y="502"/>
                  </a:lnTo>
                  <a:lnTo>
                    <a:pt x="2868" y="662"/>
                  </a:lnTo>
                  <a:lnTo>
                    <a:pt x="2888" y="863"/>
                  </a:lnTo>
                  <a:lnTo>
                    <a:pt x="2888" y="1063"/>
                  </a:lnTo>
                  <a:lnTo>
                    <a:pt x="2888" y="1284"/>
                  </a:lnTo>
                  <a:lnTo>
                    <a:pt x="2868" y="1504"/>
                  </a:lnTo>
                  <a:lnTo>
                    <a:pt x="2788" y="1946"/>
                  </a:lnTo>
                  <a:lnTo>
                    <a:pt x="2728" y="2166"/>
                  </a:lnTo>
                  <a:lnTo>
                    <a:pt x="2668" y="2347"/>
                  </a:lnTo>
                  <a:lnTo>
                    <a:pt x="2608" y="2507"/>
                  </a:lnTo>
                  <a:lnTo>
                    <a:pt x="2527" y="2648"/>
                  </a:lnTo>
                  <a:lnTo>
                    <a:pt x="2447" y="2768"/>
                  </a:lnTo>
                  <a:lnTo>
                    <a:pt x="2367" y="282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26"/>
            <p:cNvSpPr/>
            <p:nvPr/>
          </p:nvSpPr>
          <p:spPr>
            <a:xfrm>
              <a:off x="11391200" y="4053250"/>
              <a:ext cx="45650" cy="73725"/>
            </a:xfrm>
            <a:custGeom>
              <a:avLst/>
              <a:gdLst/>
              <a:ahLst/>
              <a:cxnLst/>
              <a:rect l="l" t="t" r="r" b="b"/>
              <a:pathLst>
                <a:path w="1826" h="2949" extrusionOk="0">
                  <a:moveTo>
                    <a:pt x="702" y="0"/>
                  </a:moveTo>
                  <a:lnTo>
                    <a:pt x="542" y="40"/>
                  </a:lnTo>
                  <a:lnTo>
                    <a:pt x="402" y="81"/>
                  </a:lnTo>
                  <a:lnTo>
                    <a:pt x="241" y="161"/>
                  </a:lnTo>
                  <a:lnTo>
                    <a:pt x="181" y="221"/>
                  </a:lnTo>
                  <a:lnTo>
                    <a:pt x="121" y="281"/>
                  </a:lnTo>
                  <a:lnTo>
                    <a:pt x="81" y="361"/>
                  </a:lnTo>
                  <a:lnTo>
                    <a:pt x="61" y="462"/>
                  </a:lnTo>
                  <a:lnTo>
                    <a:pt x="1" y="702"/>
                  </a:lnTo>
                  <a:lnTo>
                    <a:pt x="1" y="963"/>
                  </a:lnTo>
                  <a:lnTo>
                    <a:pt x="1" y="983"/>
                  </a:lnTo>
                  <a:lnTo>
                    <a:pt x="1" y="1264"/>
                  </a:lnTo>
                  <a:lnTo>
                    <a:pt x="41" y="1565"/>
                  </a:lnTo>
                  <a:lnTo>
                    <a:pt x="81" y="1845"/>
                  </a:lnTo>
                  <a:lnTo>
                    <a:pt x="161" y="2126"/>
                  </a:lnTo>
                  <a:lnTo>
                    <a:pt x="241" y="2367"/>
                  </a:lnTo>
                  <a:lnTo>
                    <a:pt x="341" y="2587"/>
                  </a:lnTo>
                  <a:lnTo>
                    <a:pt x="442" y="2748"/>
                  </a:lnTo>
                  <a:lnTo>
                    <a:pt x="502" y="2808"/>
                  </a:lnTo>
                  <a:lnTo>
                    <a:pt x="542" y="2848"/>
                  </a:lnTo>
                  <a:lnTo>
                    <a:pt x="662" y="2908"/>
                  </a:lnTo>
                  <a:lnTo>
                    <a:pt x="763" y="2928"/>
                  </a:lnTo>
                  <a:lnTo>
                    <a:pt x="843" y="2948"/>
                  </a:lnTo>
                  <a:lnTo>
                    <a:pt x="1083" y="2948"/>
                  </a:lnTo>
                  <a:lnTo>
                    <a:pt x="1224" y="2908"/>
                  </a:lnTo>
                  <a:lnTo>
                    <a:pt x="1344" y="2868"/>
                  </a:lnTo>
                  <a:lnTo>
                    <a:pt x="1464" y="2848"/>
                  </a:lnTo>
                  <a:lnTo>
                    <a:pt x="1525" y="2848"/>
                  </a:lnTo>
                  <a:lnTo>
                    <a:pt x="1605" y="2868"/>
                  </a:lnTo>
                  <a:lnTo>
                    <a:pt x="1785" y="2928"/>
                  </a:lnTo>
                  <a:lnTo>
                    <a:pt x="1725" y="2868"/>
                  </a:lnTo>
                  <a:lnTo>
                    <a:pt x="1625" y="2748"/>
                  </a:lnTo>
                  <a:lnTo>
                    <a:pt x="1525" y="2668"/>
                  </a:lnTo>
                  <a:lnTo>
                    <a:pt x="1324" y="2527"/>
                  </a:lnTo>
                  <a:lnTo>
                    <a:pt x="1244" y="2467"/>
                  </a:lnTo>
                  <a:lnTo>
                    <a:pt x="1164" y="2367"/>
                  </a:lnTo>
                  <a:lnTo>
                    <a:pt x="1083" y="2266"/>
                  </a:lnTo>
                  <a:lnTo>
                    <a:pt x="1023" y="2126"/>
                  </a:lnTo>
                  <a:lnTo>
                    <a:pt x="983" y="1966"/>
                  </a:lnTo>
                  <a:lnTo>
                    <a:pt x="943" y="1805"/>
                  </a:lnTo>
                  <a:lnTo>
                    <a:pt x="923" y="1464"/>
                  </a:lnTo>
                  <a:lnTo>
                    <a:pt x="923" y="1244"/>
                  </a:lnTo>
                  <a:lnTo>
                    <a:pt x="943" y="1043"/>
                  </a:lnTo>
                  <a:lnTo>
                    <a:pt x="1003" y="863"/>
                  </a:lnTo>
                  <a:lnTo>
                    <a:pt x="1083" y="682"/>
                  </a:lnTo>
                  <a:lnTo>
                    <a:pt x="1204" y="502"/>
                  </a:lnTo>
                  <a:lnTo>
                    <a:pt x="1324" y="361"/>
                  </a:lnTo>
                  <a:lnTo>
                    <a:pt x="1485" y="241"/>
                  </a:lnTo>
                  <a:lnTo>
                    <a:pt x="1665" y="141"/>
                  </a:lnTo>
                  <a:lnTo>
                    <a:pt x="1705" y="141"/>
                  </a:lnTo>
                  <a:lnTo>
                    <a:pt x="1765" y="121"/>
                  </a:lnTo>
                  <a:lnTo>
                    <a:pt x="1805" y="81"/>
                  </a:lnTo>
                  <a:lnTo>
                    <a:pt x="1825" y="40"/>
                  </a:lnTo>
                  <a:lnTo>
                    <a:pt x="1825" y="20"/>
                  </a:lnTo>
                  <a:lnTo>
                    <a:pt x="1825" y="0"/>
                  </a:lnTo>
                  <a:lnTo>
                    <a:pt x="1605" y="60"/>
                  </a:lnTo>
                  <a:lnTo>
                    <a:pt x="1444" y="81"/>
                  </a:lnTo>
                  <a:lnTo>
                    <a:pt x="1324" y="60"/>
                  </a:lnTo>
                  <a:lnTo>
                    <a:pt x="1184" y="40"/>
                  </a:lnTo>
                  <a:lnTo>
                    <a:pt x="1023" y="20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26"/>
            <p:cNvSpPr/>
            <p:nvPr/>
          </p:nvSpPr>
          <p:spPr>
            <a:xfrm>
              <a:off x="11391200" y="4053250"/>
              <a:ext cx="45650" cy="73725"/>
            </a:xfrm>
            <a:custGeom>
              <a:avLst/>
              <a:gdLst/>
              <a:ahLst/>
              <a:cxnLst/>
              <a:rect l="l" t="t" r="r" b="b"/>
              <a:pathLst>
                <a:path w="1826" h="2949" fill="none" extrusionOk="0">
                  <a:moveTo>
                    <a:pt x="843" y="0"/>
                  </a:moveTo>
                  <a:lnTo>
                    <a:pt x="843" y="0"/>
                  </a:lnTo>
                  <a:lnTo>
                    <a:pt x="702" y="0"/>
                  </a:lnTo>
                  <a:lnTo>
                    <a:pt x="542" y="40"/>
                  </a:lnTo>
                  <a:lnTo>
                    <a:pt x="402" y="81"/>
                  </a:lnTo>
                  <a:lnTo>
                    <a:pt x="241" y="161"/>
                  </a:lnTo>
                  <a:lnTo>
                    <a:pt x="241" y="161"/>
                  </a:lnTo>
                  <a:lnTo>
                    <a:pt x="181" y="221"/>
                  </a:lnTo>
                  <a:lnTo>
                    <a:pt x="121" y="281"/>
                  </a:lnTo>
                  <a:lnTo>
                    <a:pt x="81" y="361"/>
                  </a:lnTo>
                  <a:lnTo>
                    <a:pt x="61" y="462"/>
                  </a:lnTo>
                  <a:lnTo>
                    <a:pt x="1" y="702"/>
                  </a:lnTo>
                  <a:lnTo>
                    <a:pt x="1" y="963"/>
                  </a:lnTo>
                  <a:lnTo>
                    <a:pt x="1" y="963"/>
                  </a:lnTo>
                  <a:lnTo>
                    <a:pt x="1" y="983"/>
                  </a:lnTo>
                  <a:lnTo>
                    <a:pt x="1" y="983"/>
                  </a:lnTo>
                  <a:lnTo>
                    <a:pt x="1" y="1264"/>
                  </a:lnTo>
                  <a:lnTo>
                    <a:pt x="41" y="1565"/>
                  </a:lnTo>
                  <a:lnTo>
                    <a:pt x="81" y="1845"/>
                  </a:lnTo>
                  <a:lnTo>
                    <a:pt x="161" y="2126"/>
                  </a:lnTo>
                  <a:lnTo>
                    <a:pt x="241" y="2367"/>
                  </a:lnTo>
                  <a:lnTo>
                    <a:pt x="341" y="2587"/>
                  </a:lnTo>
                  <a:lnTo>
                    <a:pt x="442" y="2748"/>
                  </a:lnTo>
                  <a:lnTo>
                    <a:pt x="502" y="2808"/>
                  </a:lnTo>
                  <a:lnTo>
                    <a:pt x="542" y="2848"/>
                  </a:lnTo>
                  <a:lnTo>
                    <a:pt x="542" y="2848"/>
                  </a:lnTo>
                  <a:lnTo>
                    <a:pt x="662" y="2908"/>
                  </a:lnTo>
                  <a:lnTo>
                    <a:pt x="763" y="2928"/>
                  </a:lnTo>
                  <a:lnTo>
                    <a:pt x="843" y="2948"/>
                  </a:lnTo>
                  <a:lnTo>
                    <a:pt x="943" y="2948"/>
                  </a:lnTo>
                  <a:lnTo>
                    <a:pt x="943" y="2948"/>
                  </a:lnTo>
                  <a:lnTo>
                    <a:pt x="1083" y="2948"/>
                  </a:lnTo>
                  <a:lnTo>
                    <a:pt x="1224" y="2908"/>
                  </a:lnTo>
                  <a:lnTo>
                    <a:pt x="1344" y="2868"/>
                  </a:lnTo>
                  <a:lnTo>
                    <a:pt x="1464" y="2848"/>
                  </a:lnTo>
                  <a:lnTo>
                    <a:pt x="1464" y="2848"/>
                  </a:lnTo>
                  <a:lnTo>
                    <a:pt x="1525" y="2848"/>
                  </a:lnTo>
                  <a:lnTo>
                    <a:pt x="1605" y="2868"/>
                  </a:lnTo>
                  <a:lnTo>
                    <a:pt x="1785" y="2928"/>
                  </a:lnTo>
                  <a:lnTo>
                    <a:pt x="1785" y="2928"/>
                  </a:lnTo>
                  <a:lnTo>
                    <a:pt x="1725" y="2868"/>
                  </a:lnTo>
                  <a:lnTo>
                    <a:pt x="1725" y="2868"/>
                  </a:lnTo>
                  <a:lnTo>
                    <a:pt x="1625" y="2748"/>
                  </a:lnTo>
                  <a:lnTo>
                    <a:pt x="1525" y="2668"/>
                  </a:lnTo>
                  <a:lnTo>
                    <a:pt x="1324" y="2527"/>
                  </a:lnTo>
                  <a:lnTo>
                    <a:pt x="1244" y="2467"/>
                  </a:lnTo>
                  <a:lnTo>
                    <a:pt x="1164" y="2367"/>
                  </a:lnTo>
                  <a:lnTo>
                    <a:pt x="1083" y="2266"/>
                  </a:lnTo>
                  <a:lnTo>
                    <a:pt x="1023" y="2126"/>
                  </a:lnTo>
                  <a:lnTo>
                    <a:pt x="1023" y="2126"/>
                  </a:lnTo>
                  <a:lnTo>
                    <a:pt x="983" y="1966"/>
                  </a:lnTo>
                  <a:lnTo>
                    <a:pt x="943" y="1805"/>
                  </a:lnTo>
                  <a:lnTo>
                    <a:pt x="923" y="1464"/>
                  </a:lnTo>
                  <a:lnTo>
                    <a:pt x="923" y="1464"/>
                  </a:lnTo>
                  <a:lnTo>
                    <a:pt x="923" y="1244"/>
                  </a:lnTo>
                  <a:lnTo>
                    <a:pt x="943" y="1043"/>
                  </a:lnTo>
                  <a:lnTo>
                    <a:pt x="1003" y="863"/>
                  </a:lnTo>
                  <a:lnTo>
                    <a:pt x="1083" y="682"/>
                  </a:lnTo>
                  <a:lnTo>
                    <a:pt x="1204" y="502"/>
                  </a:lnTo>
                  <a:lnTo>
                    <a:pt x="1324" y="361"/>
                  </a:lnTo>
                  <a:lnTo>
                    <a:pt x="1485" y="241"/>
                  </a:lnTo>
                  <a:lnTo>
                    <a:pt x="1665" y="141"/>
                  </a:lnTo>
                  <a:lnTo>
                    <a:pt x="1665" y="141"/>
                  </a:lnTo>
                  <a:lnTo>
                    <a:pt x="1705" y="141"/>
                  </a:lnTo>
                  <a:lnTo>
                    <a:pt x="1705" y="141"/>
                  </a:lnTo>
                  <a:lnTo>
                    <a:pt x="1765" y="121"/>
                  </a:lnTo>
                  <a:lnTo>
                    <a:pt x="1805" y="81"/>
                  </a:lnTo>
                  <a:lnTo>
                    <a:pt x="1805" y="81"/>
                  </a:lnTo>
                  <a:lnTo>
                    <a:pt x="1825" y="40"/>
                  </a:lnTo>
                  <a:lnTo>
                    <a:pt x="1825" y="20"/>
                  </a:lnTo>
                  <a:lnTo>
                    <a:pt x="1825" y="0"/>
                  </a:lnTo>
                  <a:lnTo>
                    <a:pt x="1825" y="0"/>
                  </a:lnTo>
                  <a:lnTo>
                    <a:pt x="1825" y="0"/>
                  </a:lnTo>
                  <a:lnTo>
                    <a:pt x="1605" y="60"/>
                  </a:lnTo>
                  <a:lnTo>
                    <a:pt x="1444" y="81"/>
                  </a:lnTo>
                  <a:lnTo>
                    <a:pt x="1444" y="81"/>
                  </a:lnTo>
                  <a:lnTo>
                    <a:pt x="1324" y="60"/>
                  </a:lnTo>
                  <a:lnTo>
                    <a:pt x="1184" y="40"/>
                  </a:lnTo>
                  <a:lnTo>
                    <a:pt x="1023" y="20"/>
                  </a:lnTo>
                  <a:lnTo>
                    <a:pt x="8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26"/>
            <p:cNvSpPr/>
            <p:nvPr/>
          </p:nvSpPr>
          <p:spPr>
            <a:xfrm>
              <a:off x="10716375" y="4375625"/>
              <a:ext cx="540475" cy="391075"/>
            </a:xfrm>
            <a:custGeom>
              <a:avLst/>
              <a:gdLst/>
              <a:ahLst/>
              <a:cxnLst/>
              <a:rect l="l" t="t" r="r" b="b"/>
              <a:pathLst>
                <a:path w="21619" h="15643" extrusionOk="0">
                  <a:moveTo>
                    <a:pt x="5635" y="0"/>
                  </a:moveTo>
                  <a:lnTo>
                    <a:pt x="5214" y="20"/>
                  </a:lnTo>
                  <a:lnTo>
                    <a:pt x="4793" y="61"/>
                  </a:lnTo>
                  <a:lnTo>
                    <a:pt x="4392" y="121"/>
                  </a:lnTo>
                  <a:lnTo>
                    <a:pt x="4011" y="201"/>
                  </a:lnTo>
                  <a:lnTo>
                    <a:pt x="3630" y="301"/>
                  </a:lnTo>
                  <a:lnTo>
                    <a:pt x="3269" y="442"/>
                  </a:lnTo>
                  <a:lnTo>
                    <a:pt x="2908" y="582"/>
                  </a:lnTo>
                  <a:lnTo>
                    <a:pt x="2567" y="762"/>
                  </a:lnTo>
                  <a:lnTo>
                    <a:pt x="2246" y="963"/>
                  </a:lnTo>
                  <a:lnTo>
                    <a:pt x="1945" y="1164"/>
                  </a:lnTo>
                  <a:lnTo>
                    <a:pt x="1665" y="1404"/>
                  </a:lnTo>
                  <a:lnTo>
                    <a:pt x="1404" y="1665"/>
                  </a:lnTo>
                  <a:lnTo>
                    <a:pt x="1143" y="1946"/>
                  </a:lnTo>
                  <a:lnTo>
                    <a:pt x="923" y="2247"/>
                  </a:lnTo>
                  <a:lnTo>
                    <a:pt x="722" y="2567"/>
                  </a:lnTo>
                  <a:lnTo>
                    <a:pt x="542" y="2908"/>
                  </a:lnTo>
                  <a:lnTo>
                    <a:pt x="381" y="3269"/>
                  </a:lnTo>
                  <a:lnTo>
                    <a:pt x="241" y="3650"/>
                  </a:lnTo>
                  <a:lnTo>
                    <a:pt x="141" y="4051"/>
                  </a:lnTo>
                  <a:lnTo>
                    <a:pt x="60" y="4453"/>
                  </a:lnTo>
                  <a:lnTo>
                    <a:pt x="20" y="4894"/>
                  </a:lnTo>
                  <a:lnTo>
                    <a:pt x="0" y="5355"/>
                  </a:lnTo>
                  <a:lnTo>
                    <a:pt x="20" y="5816"/>
                  </a:lnTo>
                  <a:lnTo>
                    <a:pt x="80" y="6277"/>
                  </a:lnTo>
                  <a:lnTo>
                    <a:pt x="181" y="6759"/>
                  </a:lnTo>
                  <a:lnTo>
                    <a:pt x="301" y="7220"/>
                  </a:lnTo>
                  <a:lnTo>
                    <a:pt x="461" y="7681"/>
                  </a:lnTo>
                  <a:lnTo>
                    <a:pt x="662" y="8143"/>
                  </a:lnTo>
                  <a:lnTo>
                    <a:pt x="883" y="8624"/>
                  </a:lnTo>
                  <a:lnTo>
                    <a:pt x="1143" y="9065"/>
                  </a:lnTo>
                  <a:lnTo>
                    <a:pt x="1424" y="9526"/>
                  </a:lnTo>
                  <a:lnTo>
                    <a:pt x="1725" y="9968"/>
                  </a:lnTo>
                  <a:lnTo>
                    <a:pt x="2046" y="10409"/>
                  </a:lnTo>
                  <a:lnTo>
                    <a:pt x="2387" y="10830"/>
                  </a:lnTo>
                  <a:lnTo>
                    <a:pt x="2748" y="11251"/>
                  </a:lnTo>
                  <a:lnTo>
                    <a:pt x="3149" y="11652"/>
                  </a:lnTo>
                  <a:lnTo>
                    <a:pt x="3530" y="12053"/>
                  </a:lnTo>
                  <a:lnTo>
                    <a:pt x="3951" y="12434"/>
                  </a:lnTo>
                  <a:lnTo>
                    <a:pt x="4372" y="12795"/>
                  </a:lnTo>
                  <a:lnTo>
                    <a:pt x="4793" y="13136"/>
                  </a:lnTo>
                  <a:lnTo>
                    <a:pt x="5234" y="13477"/>
                  </a:lnTo>
                  <a:lnTo>
                    <a:pt x="5676" y="13778"/>
                  </a:lnTo>
                  <a:lnTo>
                    <a:pt x="6137" y="14079"/>
                  </a:lnTo>
                  <a:lnTo>
                    <a:pt x="6578" y="14339"/>
                  </a:lnTo>
                  <a:lnTo>
                    <a:pt x="7039" y="14600"/>
                  </a:lnTo>
                  <a:lnTo>
                    <a:pt x="7481" y="14821"/>
                  </a:lnTo>
                  <a:lnTo>
                    <a:pt x="7922" y="15021"/>
                  </a:lnTo>
                  <a:lnTo>
                    <a:pt x="8363" y="15202"/>
                  </a:lnTo>
                  <a:lnTo>
                    <a:pt x="8804" y="15342"/>
                  </a:lnTo>
                  <a:lnTo>
                    <a:pt x="9225" y="15462"/>
                  </a:lnTo>
                  <a:lnTo>
                    <a:pt x="9626" y="15543"/>
                  </a:lnTo>
                  <a:lnTo>
                    <a:pt x="10027" y="15603"/>
                  </a:lnTo>
                  <a:lnTo>
                    <a:pt x="10408" y="15643"/>
                  </a:lnTo>
                  <a:lnTo>
                    <a:pt x="10789" y="15643"/>
                  </a:lnTo>
                  <a:lnTo>
                    <a:pt x="11050" y="15603"/>
                  </a:lnTo>
                  <a:lnTo>
                    <a:pt x="11331" y="15563"/>
                  </a:lnTo>
                  <a:lnTo>
                    <a:pt x="11612" y="15503"/>
                  </a:lnTo>
                  <a:lnTo>
                    <a:pt x="11892" y="15442"/>
                  </a:lnTo>
                  <a:lnTo>
                    <a:pt x="12494" y="15262"/>
                  </a:lnTo>
                  <a:lnTo>
                    <a:pt x="13116" y="15021"/>
                  </a:lnTo>
                  <a:lnTo>
                    <a:pt x="13738" y="14740"/>
                  </a:lnTo>
                  <a:lnTo>
                    <a:pt x="14379" y="14420"/>
                  </a:lnTo>
                  <a:lnTo>
                    <a:pt x="15001" y="14039"/>
                  </a:lnTo>
                  <a:lnTo>
                    <a:pt x="15643" y="13637"/>
                  </a:lnTo>
                  <a:lnTo>
                    <a:pt x="16164" y="13277"/>
                  </a:lnTo>
                  <a:lnTo>
                    <a:pt x="16706" y="12895"/>
                  </a:lnTo>
                  <a:lnTo>
                    <a:pt x="17207" y="12514"/>
                  </a:lnTo>
                  <a:lnTo>
                    <a:pt x="17708" y="12093"/>
                  </a:lnTo>
                  <a:lnTo>
                    <a:pt x="18190" y="11672"/>
                  </a:lnTo>
                  <a:lnTo>
                    <a:pt x="18651" y="11251"/>
                  </a:lnTo>
                  <a:lnTo>
                    <a:pt x="19092" y="10830"/>
                  </a:lnTo>
                  <a:lnTo>
                    <a:pt x="19513" y="10389"/>
                  </a:lnTo>
                  <a:lnTo>
                    <a:pt x="19894" y="9947"/>
                  </a:lnTo>
                  <a:lnTo>
                    <a:pt x="20235" y="9526"/>
                  </a:lnTo>
                  <a:lnTo>
                    <a:pt x="20556" y="9105"/>
                  </a:lnTo>
                  <a:lnTo>
                    <a:pt x="20837" y="8684"/>
                  </a:lnTo>
                  <a:lnTo>
                    <a:pt x="21077" y="8283"/>
                  </a:lnTo>
                  <a:lnTo>
                    <a:pt x="21278" y="7902"/>
                  </a:lnTo>
                  <a:lnTo>
                    <a:pt x="21418" y="7521"/>
                  </a:lnTo>
                  <a:lnTo>
                    <a:pt x="21519" y="7180"/>
                  </a:lnTo>
                  <a:lnTo>
                    <a:pt x="21579" y="6779"/>
                  </a:lnTo>
                  <a:lnTo>
                    <a:pt x="21619" y="6398"/>
                  </a:lnTo>
                  <a:lnTo>
                    <a:pt x="21619" y="6037"/>
                  </a:lnTo>
                  <a:lnTo>
                    <a:pt x="21599" y="5676"/>
                  </a:lnTo>
                  <a:lnTo>
                    <a:pt x="21539" y="5315"/>
                  </a:lnTo>
                  <a:lnTo>
                    <a:pt x="21458" y="4954"/>
                  </a:lnTo>
                  <a:lnTo>
                    <a:pt x="21358" y="4613"/>
                  </a:lnTo>
                  <a:lnTo>
                    <a:pt x="21238" y="4292"/>
                  </a:lnTo>
                  <a:lnTo>
                    <a:pt x="21077" y="3951"/>
                  </a:lnTo>
                  <a:lnTo>
                    <a:pt x="20917" y="3650"/>
                  </a:lnTo>
                  <a:lnTo>
                    <a:pt x="20737" y="3350"/>
                  </a:lnTo>
                  <a:lnTo>
                    <a:pt x="20536" y="3049"/>
                  </a:lnTo>
                  <a:lnTo>
                    <a:pt x="20315" y="2768"/>
                  </a:lnTo>
                  <a:lnTo>
                    <a:pt x="20095" y="2487"/>
                  </a:lnTo>
                  <a:lnTo>
                    <a:pt x="19854" y="2226"/>
                  </a:lnTo>
                  <a:lnTo>
                    <a:pt x="19593" y="1986"/>
                  </a:lnTo>
                  <a:lnTo>
                    <a:pt x="19333" y="1745"/>
                  </a:lnTo>
                  <a:lnTo>
                    <a:pt x="19072" y="1525"/>
                  </a:lnTo>
                  <a:lnTo>
                    <a:pt x="18791" y="1324"/>
                  </a:lnTo>
                  <a:lnTo>
                    <a:pt x="18510" y="1123"/>
                  </a:lnTo>
                  <a:lnTo>
                    <a:pt x="18230" y="943"/>
                  </a:lnTo>
                  <a:lnTo>
                    <a:pt x="17949" y="783"/>
                  </a:lnTo>
                  <a:lnTo>
                    <a:pt x="17668" y="642"/>
                  </a:lnTo>
                  <a:lnTo>
                    <a:pt x="17387" y="502"/>
                  </a:lnTo>
                  <a:lnTo>
                    <a:pt x="17127" y="381"/>
                  </a:lnTo>
                  <a:lnTo>
                    <a:pt x="16846" y="281"/>
                  </a:lnTo>
                  <a:lnTo>
                    <a:pt x="16585" y="201"/>
                  </a:lnTo>
                  <a:lnTo>
                    <a:pt x="16325" y="141"/>
                  </a:lnTo>
                  <a:lnTo>
                    <a:pt x="16084" y="101"/>
                  </a:lnTo>
                  <a:lnTo>
                    <a:pt x="15863" y="81"/>
                  </a:lnTo>
                  <a:lnTo>
                    <a:pt x="15643" y="61"/>
                  </a:lnTo>
                  <a:lnTo>
                    <a:pt x="15442" y="81"/>
                  </a:lnTo>
                  <a:lnTo>
                    <a:pt x="15101" y="121"/>
                  </a:lnTo>
                  <a:lnTo>
                    <a:pt x="14800" y="201"/>
                  </a:lnTo>
                  <a:lnTo>
                    <a:pt x="14480" y="321"/>
                  </a:lnTo>
                  <a:lnTo>
                    <a:pt x="14179" y="442"/>
                  </a:lnTo>
                  <a:lnTo>
                    <a:pt x="13898" y="602"/>
                  </a:lnTo>
                  <a:lnTo>
                    <a:pt x="13617" y="742"/>
                  </a:lnTo>
                  <a:lnTo>
                    <a:pt x="13076" y="1063"/>
                  </a:lnTo>
                  <a:lnTo>
                    <a:pt x="12815" y="1204"/>
                  </a:lnTo>
                  <a:lnTo>
                    <a:pt x="12554" y="1344"/>
                  </a:lnTo>
                  <a:lnTo>
                    <a:pt x="12274" y="1464"/>
                  </a:lnTo>
                  <a:lnTo>
                    <a:pt x="11993" y="1545"/>
                  </a:lnTo>
                  <a:lnTo>
                    <a:pt x="11712" y="1605"/>
                  </a:lnTo>
                  <a:lnTo>
                    <a:pt x="11431" y="1625"/>
                  </a:lnTo>
                  <a:lnTo>
                    <a:pt x="11110" y="1605"/>
                  </a:lnTo>
                  <a:lnTo>
                    <a:pt x="10789" y="1545"/>
                  </a:lnTo>
                  <a:lnTo>
                    <a:pt x="10429" y="1404"/>
                  </a:lnTo>
                  <a:lnTo>
                    <a:pt x="10068" y="1224"/>
                  </a:lnTo>
                  <a:lnTo>
                    <a:pt x="9626" y="983"/>
                  </a:lnTo>
                  <a:lnTo>
                    <a:pt x="9165" y="783"/>
                  </a:lnTo>
                  <a:lnTo>
                    <a:pt x="8724" y="602"/>
                  </a:lnTo>
                  <a:lnTo>
                    <a:pt x="8263" y="442"/>
                  </a:lnTo>
                  <a:lnTo>
                    <a:pt x="7821" y="301"/>
                  </a:lnTo>
                  <a:lnTo>
                    <a:pt x="7380" y="201"/>
                  </a:lnTo>
                  <a:lnTo>
                    <a:pt x="6939" y="101"/>
                  </a:lnTo>
                  <a:lnTo>
                    <a:pt x="6498" y="41"/>
                  </a:lnTo>
                  <a:lnTo>
                    <a:pt x="6057" y="20"/>
                  </a:lnTo>
                  <a:lnTo>
                    <a:pt x="563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26"/>
            <p:cNvSpPr/>
            <p:nvPr/>
          </p:nvSpPr>
          <p:spPr>
            <a:xfrm>
              <a:off x="10716375" y="4375625"/>
              <a:ext cx="540475" cy="391075"/>
            </a:xfrm>
            <a:custGeom>
              <a:avLst/>
              <a:gdLst/>
              <a:ahLst/>
              <a:cxnLst/>
              <a:rect l="l" t="t" r="r" b="b"/>
              <a:pathLst>
                <a:path w="21619" h="15643" fill="none" extrusionOk="0">
                  <a:moveTo>
                    <a:pt x="21519" y="7180"/>
                  </a:moveTo>
                  <a:lnTo>
                    <a:pt x="21519" y="7180"/>
                  </a:lnTo>
                  <a:lnTo>
                    <a:pt x="21418" y="7521"/>
                  </a:lnTo>
                  <a:lnTo>
                    <a:pt x="21278" y="7902"/>
                  </a:lnTo>
                  <a:lnTo>
                    <a:pt x="21077" y="8283"/>
                  </a:lnTo>
                  <a:lnTo>
                    <a:pt x="20837" y="8684"/>
                  </a:lnTo>
                  <a:lnTo>
                    <a:pt x="20556" y="9105"/>
                  </a:lnTo>
                  <a:lnTo>
                    <a:pt x="20235" y="9526"/>
                  </a:lnTo>
                  <a:lnTo>
                    <a:pt x="19894" y="9947"/>
                  </a:lnTo>
                  <a:lnTo>
                    <a:pt x="19513" y="10389"/>
                  </a:lnTo>
                  <a:lnTo>
                    <a:pt x="19092" y="10830"/>
                  </a:lnTo>
                  <a:lnTo>
                    <a:pt x="18651" y="11251"/>
                  </a:lnTo>
                  <a:lnTo>
                    <a:pt x="18190" y="11672"/>
                  </a:lnTo>
                  <a:lnTo>
                    <a:pt x="17708" y="12093"/>
                  </a:lnTo>
                  <a:lnTo>
                    <a:pt x="17207" y="12514"/>
                  </a:lnTo>
                  <a:lnTo>
                    <a:pt x="16706" y="12895"/>
                  </a:lnTo>
                  <a:lnTo>
                    <a:pt x="16164" y="13277"/>
                  </a:lnTo>
                  <a:lnTo>
                    <a:pt x="15643" y="13637"/>
                  </a:lnTo>
                  <a:lnTo>
                    <a:pt x="15643" y="13637"/>
                  </a:lnTo>
                  <a:lnTo>
                    <a:pt x="15001" y="14039"/>
                  </a:lnTo>
                  <a:lnTo>
                    <a:pt x="14379" y="14420"/>
                  </a:lnTo>
                  <a:lnTo>
                    <a:pt x="13738" y="14740"/>
                  </a:lnTo>
                  <a:lnTo>
                    <a:pt x="13116" y="15021"/>
                  </a:lnTo>
                  <a:lnTo>
                    <a:pt x="12494" y="15262"/>
                  </a:lnTo>
                  <a:lnTo>
                    <a:pt x="11892" y="15442"/>
                  </a:lnTo>
                  <a:lnTo>
                    <a:pt x="11612" y="15503"/>
                  </a:lnTo>
                  <a:lnTo>
                    <a:pt x="11331" y="15563"/>
                  </a:lnTo>
                  <a:lnTo>
                    <a:pt x="11050" y="15603"/>
                  </a:lnTo>
                  <a:lnTo>
                    <a:pt x="10789" y="15643"/>
                  </a:lnTo>
                  <a:lnTo>
                    <a:pt x="10789" y="15643"/>
                  </a:lnTo>
                  <a:lnTo>
                    <a:pt x="10408" y="15643"/>
                  </a:lnTo>
                  <a:lnTo>
                    <a:pt x="10027" y="15603"/>
                  </a:lnTo>
                  <a:lnTo>
                    <a:pt x="9626" y="15543"/>
                  </a:lnTo>
                  <a:lnTo>
                    <a:pt x="9225" y="15462"/>
                  </a:lnTo>
                  <a:lnTo>
                    <a:pt x="8804" y="15342"/>
                  </a:lnTo>
                  <a:lnTo>
                    <a:pt x="8363" y="15202"/>
                  </a:lnTo>
                  <a:lnTo>
                    <a:pt x="7922" y="15021"/>
                  </a:lnTo>
                  <a:lnTo>
                    <a:pt x="7481" y="14821"/>
                  </a:lnTo>
                  <a:lnTo>
                    <a:pt x="7039" y="14600"/>
                  </a:lnTo>
                  <a:lnTo>
                    <a:pt x="6578" y="14339"/>
                  </a:lnTo>
                  <a:lnTo>
                    <a:pt x="6137" y="14079"/>
                  </a:lnTo>
                  <a:lnTo>
                    <a:pt x="5676" y="13778"/>
                  </a:lnTo>
                  <a:lnTo>
                    <a:pt x="5234" y="13477"/>
                  </a:lnTo>
                  <a:lnTo>
                    <a:pt x="4793" y="13136"/>
                  </a:lnTo>
                  <a:lnTo>
                    <a:pt x="4372" y="12795"/>
                  </a:lnTo>
                  <a:lnTo>
                    <a:pt x="3951" y="12434"/>
                  </a:lnTo>
                  <a:lnTo>
                    <a:pt x="3530" y="12053"/>
                  </a:lnTo>
                  <a:lnTo>
                    <a:pt x="3149" y="11652"/>
                  </a:lnTo>
                  <a:lnTo>
                    <a:pt x="2748" y="11251"/>
                  </a:lnTo>
                  <a:lnTo>
                    <a:pt x="2387" y="10830"/>
                  </a:lnTo>
                  <a:lnTo>
                    <a:pt x="2046" y="10409"/>
                  </a:lnTo>
                  <a:lnTo>
                    <a:pt x="1725" y="9968"/>
                  </a:lnTo>
                  <a:lnTo>
                    <a:pt x="1424" y="9526"/>
                  </a:lnTo>
                  <a:lnTo>
                    <a:pt x="1143" y="9065"/>
                  </a:lnTo>
                  <a:lnTo>
                    <a:pt x="883" y="8624"/>
                  </a:lnTo>
                  <a:lnTo>
                    <a:pt x="662" y="8143"/>
                  </a:lnTo>
                  <a:lnTo>
                    <a:pt x="461" y="7681"/>
                  </a:lnTo>
                  <a:lnTo>
                    <a:pt x="301" y="7220"/>
                  </a:lnTo>
                  <a:lnTo>
                    <a:pt x="181" y="6759"/>
                  </a:lnTo>
                  <a:lnTo>
                    <a:pt x="80" y="6277"/>
                  </a:lnTo>
                  <a:lnTo>
                    <a:pt x="20" y="5816"/>
                  </a:lnTo>
                  <a:lnTo>
                    <a:pt x="0" y="5355"/>
                  </a:lnTo>
                  <a:lnTo>
                    <a:pt x="0" y="5355"/>
                  </a:lnTo>
                  <a:lnTo>
                    <a:pt x="20" y="4894"/>
                  </a:lnTo>
                  <a:lnTo>
                    <a:pt x="60" y="4453"/>
                  </a:lnTo>
                  <a:lnTo>
                    <a:pt x="141" y="4051"/>
                  </a:lnTo>
                  <a:lnTo>
                    <a:pt x="241" y="3650"/>
                  </a:lnTo>
                  <a:lnTo>
                    <a:pt x="381" y="3269"/>
                  </a:lnTo>
                  <a:lnTo>
                    <a:pt x="542" y="2908"/>
                  </a:lnTo>
                  <a:lnTo>
                    <a:pt x="722" y="2567"/>
                  </a:lnTo>
                  <a:lnTo>
                    <a:pt x="923" y="2247"/>
                  </a:lnTo>
                  <a:lnTo>
                    <a:pt x="1143" y="1946"/>
                  </a:lnTo>
                  <a:lnTo>
                    <a:pt x="1404" y="1665"/>
                  </a:lnTo>
                  <a:lnTo>
                    <a:pt x="1665" y="1404"/>
                  </a:lnTo>
                  <a:lnTo>
                    <a:pt x="1945" y="1164"/>
                  </a:lnTo>
                  <a:lnTo>
                    <a:pt x="2246" y="963"/>
                  </a:lnTo>
                  <a:lnTo>
                    <a:pt x="2567" y="762"/>
                  </a:lnTo>
                  <a:lnTo>
                    <a:pt x="2908" y="582"/>
                  </a:lnTo>
                  <a:lnTo>
                    <a:pt x="3269" y="442"/>
                  </a:lnTo>
                  <a:lnTo>
                    <a:pt x="3630" y="301"/>
                  </a:lnTo>
                  <a:lnTo>
                    <a:pt x="4011" y="201"/>
                  </a:lnTo>
                  <a:lnTo>
                    <a:pt x="4392" y="121"/>
                  </a:lnTo>
                  <a:lnTo>
                    <a:pt x="4793" y="61"/>
                  </a:lnTo>
                  <a:lnTo>
                    <a:pt x="5214" y="20"/>
                  </a:lnTo>
                  <a:lnTo>
                    <a:pt x="5635" y="0"/>
                  </a:lnTo>
                  <a:lnTo>
                    <a:pt x="6057" y="20"/>
                  </a:lnTo>
                  <a:lnTo>
                    <a:pt x="6498" y="41"/>
                  </a:lnTo>
                  <a:lnTo>
                    <a:pt x="6939" y="101"/>
                  </a:lnTo>
                  <a:lnTo>
                    <a:pt x="7380" y="201"/>
                  </a:lnTo>
                  <a:lnTo>
                    <a:pt x="7821" y="301"/>
                  </a:lnTo>
                  <a:lnTo>
                    <a:pt x="8263" y="442"/>
                  </a:lnTo>
                  <a:lnTo>
                    <a:pt x="8724" y="602"/>
                  </a:lnTo>
                  <a:lnTo>
                    <a:pt x="9165" y="783"/>
                  </a:lnTo>
                  <a:lnTo>
                    <a:pt x="9626" y="983"/>
                  </a:lnTo>
                  <a:lnTo>
                    <a:pt x="10068" y="1224"/>
                  </a:lnTo>
                  <a:lnTo>
                    <a:pt x="10068" y="1224"/>
                  </a:lnTo>
                  <a:lnTo>
                    <a:pt x="10429" y="1404"/>
                  </a:lnTo>
                  <a:lnTo>
                    <a:pt x="10789" y="1545"/>
                  </a:lnTo>
                  <a:lnTo>
                    <a:pt x="11110" y="1605"/>
                  </a:lnTo>
                  <a:lnTo>
                    <a:pt x="11431" y="1625"/>
                  </a:lnTo>
                  <a:lnTo>
                    <a:pt x="11712" y="1605"/>
                  </a:lnTo>
                  <a:lnTo>
                    <a:pt x="11993" y="1545"/>
                  </a:lnTo>
                  <a:lnTo>
                    <a:pt x="12274" y="1464"/>
                  </a:lnTo>
                  <a:lnTo>
                    <a:pt x="12554" y="1344"/>
                  </a:lnTo>
                  <a:lnTo>
                    <a:pt x="12815" y="1204"/>
                  </a:lnTo>
                  <a:lnTo>
                    <a:pt x="13076" y="1063"/>
                  </a:lnTo>
                  <a:lnTo>
                    <a:pt x="13617" y="742"/>
                  </a:lnTo>
                  <a:lnTo>
                    <a:pt x="13898" y="602"/>
                  </a:lnTo>
                  <a:lnTo>
                    <a:pt x="14179" y="442"/>
                  </a:lnTo>
                  <a:lnTo>
                    <a:pt x="14480" y="321"/>
                  </a:lnTo>
                  <a:lnTo>
                    <a:pt x="14800" y="201"/>
                  </a:lnTo>
                  <a:lnTo>
                    <a:pt x="14800" y="201"/>
                  </a:lnTo>
                  <a:lnTo>
                    <a:pt x="15101" y="121"/>
                  </a:lnTo>
                  <a:lnTo>
                    <a:pt x="15442" y="81"/>
                  </a:lnTo>
                  <a:lnTo>
                    <a:pt x="15442" y="81"/>
                  </a:lnTo>
                  <a:lnTo>
                    <a:pt x="15643" y="61"/>
                  </a:lnTo>
                  <a:lnTo>
                    <a:pt x="15863" y="81"/>
                  </a:lnTo>
                  <a:lnTo>
                    <a:pt x="16084" y="101"/>
                  </a:lnTo>
                  <a:lnTo>
                    <a:pt x="16325" y="141"/>
                  </a:lnTo>
                  <a:lnTo>
                    <a:pt x="16585" y="201"/>
                  </a:lnTo>
                  <a:lnTo>
                    <a:pt x="16846" y="281"/>
                  </a:lnTo>
                  <a:lnTo>
                    <a:pt x="17127" y="381"/>
                  </a:lnTo>
                  <a:lnTo>
                    <a:pt x="17387" y="502"/>
                  </a:lnTo>
                  <a:lnTo>
                    <a:pt x="17668" y="642"/>
                  </a:lnTo>
                  <a:lnTo>
                    <a:pt x="17949" y="783"/>
                  </a:lnTo>
                  <a:lnTo>
                    <a:pt x="18230" y="943"/>
                  </a:lnTo>
                  <a:lnTo>
                    <a:pt x="18510" y="1123"/>
                  </a:lnTo>
                  <a:lnTo>
                    <a:pt x="18791" y="1324"/>
                  </a:lnTo>
                  <a:lnTo>
                    <a:pt x="19072" y="1525"/>
                  </a:lnTo>
                  <a:lnTo>
                    <a:pt x="19333" y="1745"/>
                  </a:lnTo>
                  <a:lnTo>
                    <a:pt x="19593" y="1986"/>
                  </a:lnTo>
                  <a:lnTo>
                    <a:pt x="19854" y="2226"/>
                  </a:lnTo>
                  <a:lnTo>
                    <a:pt x="20095" y="2487"/>
                  </a:lnTo>
                  <a:lnTo>
                    <a:pt x="20315" y="2768"/>
                  </a:lnTo>
                  <a:lnTo>
                    <a:pt x="20536" y="3049"/>
                  </a:lnTo>
                  <a:lnTo>
                    <a:pt x="20737" y="3350"/>
                  </a:lnTo>
                  <a:lnTo>
                    <a:pt x="20917" y="3650"/>
                  </a:lnTo>
                  <a:lnTo>
                    <a:pt x="21077" y="3951"/>
                  </a:lnTo>
                  <a:lnTo>
                    <a:pt x="21238" y="4292"/>
                  </a:lnTo>
                  <a:lnTo>
                    <a:pt x="21358" y="4613"/>
                  </a:lnTo>
                  <a:lnTo>
                    <a:pt x="21458" y="4954"/>
                  </a:lnTo>
                  <a:lnTo>
                    <a:pt x="21539" y="5315"/>
                  </a:lnTo>
                  <a:lnTo>
                    <a:pt x="21599" y="5676"/>
                  </a:lnTo>
                  <a:lnTo>
                    <a:pt x="21619" y="6037"/>
                  </a:lnTo>
                  <a:lnTo>
                    <a:pt x="21619" y="6398"/>
                  </a:lnTo>
                  <a:lnTo>
                    <a:pt x="21579" y="6779"/>
                  </a:lnTo>
                  <a:lnTo>
                    <a:pt x="21519" y="718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26"/>
            <p:cNvSpPr/>
            <p:nvPr/>
          </p:nvSpPr>
          <p:spPr>
            <a:xfrm>
              <a:off x="10747950" y="4450325"/>
              <a:ext cx="223625" cy="276775"/>
            </a:xfrm>
            <a:custGeom>
              <a:avLst/>
              <a:gdLst/>
              <a:ahLst/>
              <a:cxnLst/>
              <a:rect l="l" t="t" r="r" b="b"/>
              <a:pathLst>
                <a:path w="8945" h="11071" extrusionOk="0">
                  <a:moveTo>
                    <a:pt x="2527" y="1"/>
                  </a:moveTo>
                  <a:lnTo>
                    <a:pt x="2287" y="21"/>
                  </a:lnTo>
                  <a:lnTo>
                    <a:pt x="2066" y="81"/>
                  </a:lnTo>
                  <a:lnTo>
                    <a:pt x="1826" y="141"/>
                  </a:lnTo>
                  <a:lnTo>
                    <a:pt x="1585" y="221"/>
                  </a:lnTo>
                  <a:lnTo>
                    <a:pt x="1364" y="321"/>
                  </a:lnTo>
                  <a:lnTo>
                    <a:pt x="1144" y="422"/>
                  </a:lnTo>
                  <a:lnTo>
                    <a:pt x="963" y="542"/>
                  </a:lnTo>
                  <a:lnTo>
                    <a:pt x="783" y="662"/>
                  </a:lnTo>
                  <a:lnTo>
                    <a:pt x="642" y="803"/>
                  </a:lnTo>
                  <a:lnTo>
                    <a:pt x="502" y="963"/>
                  </a:lnTo>
                  <a:lnTo>
                    <a:pt x="382" y="1124"/>
                  </a:lnTo>
                  <a:lnTo>
                    <a:pt x="281" y="1284"/>
                  </a:lnTo>
                  <a:lnTo>
                    <a:pt x="201" y="1444"/>
                  </a:lnTo>
                  <a:lnTo>
                    <a:pt x="121" y="1625"/>
                  </a:lnTo>
                  <a:lnTo>
                    <a:pt x="81" y="1825"/>
                  </a:lnTo>
                  <a:lnTo>
                    <a:pt x="41" y="2006"/>
                  </a:lnTo>
                  <a:lnTo>
                    <a:pt x="21" y="2207"/>
                  </a:lnTo>
                  <a:lnTo>
                    <a:pt x="1" y="2427"/>
                  </a:lnTo>
                  <a:lnTo>
                    <a:pt x="1" y="2628"/>
                  </a:lnTo>
                  <a:lnTo>
                    <a:pt x="21" y="2848"/>
                  </a:lnTo>
                  <a:lnTo>
                    <a:pt x="101" y="3289"/>
                  </a:lnTo>
                  <a:lnTo>
                    <a:pt x="221" y="3751"/>
                  </a:lnTo>
                  <a:lnTo>
                    <a:pt x="402" y="4232"/>
                  </a:lnTo>
                  <a:lnTo>
                    <a:pt x="602" y="4713"/>
                  </a:lnTo>
                  <a:lnTo>
                    <a:pt x="843" y="5195"/>
                  </a:lnTo>
                  <a:lnTo>
                    <a:pt x="1144" y="5696"/>
                  </a:lnTo>
                  <a:lnTo>
                    <a:pt x="1445" y="6177"/>
                  </a:lnTo>
                  <a:lnTo>
                    <a:pt x="1806" y="6659"/>
                  </a:lnTo>
                  <a:lnTo>
                    <a:pt x="2166" y="7140"/>
                  </a:lnTo>
                  <a:lnTo>
                    <a:pt x="2568" y="7601"/>
                  </a:lnTo>
                  <a:lnTo>
                    <a:pt x="2969" y="8042"/>
                  </a:lnTo>
                  <a:lnTo>
                    <a:pt x="3390" y="8484"/>
                  </a:lnTo>
                  <a:lnTo>
                    <a:pt x="3831" y="8885"/>
                  </a:lnTo>
                  <a:lnTo>
                    <a:pt x="4272" y="9266"/>
                  </a:lnTo>
                  <a:lnTo>
                    <a:pt x="4733" y="9627"/>
                  </a:lnTo>
                  <a:lnTo>
                    <a:pt x="5195" y="9948"/>
                  </a:lnTo>
                  <a:lnTo>
                    <a:pt x="5636" y="10248"/>
                  </a:lnTo>
                  <a:lnTo>
                    <a:pt x="6077" y="10489"/>
                  </a:lnTo>
                  <a:lnTo>
                    <a:pt x="6518" y="10710"/>
                  </a:lnTo>
                  <a:lnTo>
                    <a:pt x="6939" y="10870"/>
                  </a:lnTo>
                  <a:lnTo>
                    <a:pt x="7361" y="10990"/>
                  </a:lnTo>
                  <a:lnTo>
                    <a:pt x="7561" y="11031"/>
                  </a:lnTo>
                  <a:lnTo>
                    <a:pt x="7762" y="11051"/>
                  </a:lnTo>
                  <a:lnTo>
                    <a:pt x="7942" y="11071"/>
                  </a:lnTo>
                  <a:lnTo>
                    <a:pt x="8123" y="11071"/>
                  </a:lnTo>
                  <a:lnTo>
                    <a:pt x="8303" y="11051"/>
                  </a:lnTo>
                  <a:lnTo>
                    <a:pt x="8464" y="11031"/>
                  </a:lnTo>
                  <a:lnTo>
                    <a:pt x="8544" y="10990"/>
                  </a:lnTo>
                  <a:lnTo>
                    <a:pt x="8624" y="10950"/>
                  </a:lnTo>
                  <a:lnTo>
                    <a:pt x="8684" y="10890"/>
                  </a:lnTo>
                  <a:lnTo>
                    <a:pt x="8744" y="10810"/>
                  </a:lnTo>
                  <a:lnTo>
                    <a:pt x="8805" y="10710"/>
                  </a:lnTo>
                  <a:lnTo>
                    <a:pt x="8845" y="10609"/>
                  </a:lnTo>
                  <a:lnTo>
                    <a:pt x="8905" y="10349"/>
                  </a:lnTo>
                  <a:lnTo>
                    <a:pt x="8945" y="10048"/>
                  </a:lnTo>
                  <a:lnTo>
                    <a:pt x="8945" y="9707"/>
                  </a:lnTo>
                  <a:lnTo>
                    <a:pt x="8925" y="9306"/>
                  </a:lnTo>
                  <a:lnTo>
                    <a:pt x="8885" y="8885"/>
                  </a:lnTo>
                  <a:lnTo>
                    <a:pt x="8805" y="8423"/>
                  </a:lnTo>
                  <a:lnTo>
                    <a:pt x="8704" y="7942"/>
                  </a:lnTo>
                  <a:lnTo>
                    <a:pt x="8584" y="7421"/>
                  </a:lnTo>
                  <a:lnTo>
                    <a:pt x="8444" y="6899"/>
                  </a:lnTo>
                  <a:lnTo>
                    <a:pt x="8263" y="6358"/>
                  </a:lnTo>
                  <a:lnTo>
                    <a:pt x="8063" y="5816"/>
                  </a:lnTo>
                  <a:lnTo>
                    <a:pt x="7862" y="5275"/>
                  </a:lnTo>
                  <a:lnTo>
                    <a:pt x="7621" y="4713"/>
                  </a:lnTo>
                  <a:lnTo>
                    <a:pt x="7361" y="4192"/>
                  </a:lnTo>
                  <a:lnTo>
                    <a:pt x="7080" y="3650"/>
                  </a:lnTo>
                  <a:lnTo>
                    <a:pt x="6799" y="3149"/>
                  </a:lnTo>
                  <a:lnTo>
                    <a:pt x="6478" y="2648"/>
                  </a:lnTo>
                  <a:lnTo>
                    <a:pt x="6137" y="2186"/>
                  </a:lnTo>
                  <a:lnTo>
                    <a:pt x="5796" y="1765"/>
                  </a:lnTo>
                  <a:lnTo>
                    <a:pt x="5435" y="1364"/>
                  </a:lnTo>
                  <a:lnTo>
                    <a:pt x="5054" y="1003"/>
                  </a:lnTo>
                  <a:lnTo>
                    <a:pt x="4673" y="702"/>
                  </a:lnTo>
                  <a:lnTo>
                    <a:pt x="4473" y="562"/>
                  </a:lnTo>
                  <a:lnTo>
                    <a:pt x="4272" y="442"/>
                  </a:lnTo>
                  <a:lnTo>
                    <a:pt x="4052" y="341"/>
                  </a:lnTo>
                  <a:lnTo>
                    <a:pt x="3851" y="241"/>
                  </a:lnTo>
                  <a:lnTo>
                    <a:pt x="3630" y="161"/>
                  </a:lnTo>
                  <a:lnTo>
                    <a:pt x="3410" y="101"/>
                  </a:lnTo>
                  <a:lnTo>
                    <a:pt x="3189" y="41"/>
                  </a:lnTo>
                  <a:lnTo>
                    <a:pt x="2969" y="21"/>
                  </a:lnTo>
                  <a:lnTo>
                    <a:pt x="27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26"/>
            <p:cNvSpPr/>
            <p:nvPr/>
          </p:nvSpPr>
          <p:spPr>
            <a:xfrm>
              <a:off x="10747950" y="4450325"/>
              <a:ext cx="223625" cy="276775"/>
            </a:xfrm>
            <a:custGeom>
              <a:avLst/>
              <a:gdLst/>
              <a:ahLst/>
              <a:cxnLst/>
              <a:rect l="l" t="t" r="r" b="b"/>
              <a:pathLst>
                <a:path w="8945" h="11071" fill="none" extrusionOk="0">
                  <a:moveTo>
                    <a:pt x="8464" y="11031"/>
                  </a:moveTo>
                  <a:lnTo>
                    <a:pt x="8464" y="11031"/>
                  </a:lnTo>
                  <a:lnTo>
                    <a:pt x="8544" y="10990"/>
                  </a:lnTo>
                  <a:lnTo>
                    <a:pt x="8624" y="10950"/>
                  </a:lnTo>
                  <a:lnTo>
                    <a:pt x="8684" y="10890"/>
                  </a:lnTo>
                  <a:lnTo>
                    <a:pt x="8744" y="10810"/>
                  </a:lnTo>
                  <a:lnTo>
                    <a:pt x="8805" y="10710"/>
                  </a:lnTo>
                  <a:lnTo>
                    <a:pt x="8845" y="10609"/>
                  </a:lnTo>
                  <a:lnTo>
                    <a:pt x="8905" y="10349"/>
                  </a:lnTo>
                  <a:lnTo>
                    <a:pt x="8945" y="10048"/>
                  </a:lnTo>
                  <a:lnTo>
                    <a:pt x="8945" y="9707"/>
                  </a:lnTo>
                  <a:lnTo>
                    <a:pt x="8925" y="9306"/>
                  </a:lnTo>
                  <a:lnTo>
                    <a:pt x="8885" y="8885"/>
                  </a:lnTo>
                  <a:lnTo>
                    <a:pt x="8805" y="8423"/>
                  </a:lnTo>
                  <a:lnTo>
                    <a:pt x="8704" y="7942"/>
                  </a:lnTo>
                  <a:lnTo>
                    <a:pt x="8584" y="7421"/>
                  </a:lnTo>
                  <a:lnTo>
                    <a:pt x="8444" y="6899"/>
                  </a:lnTo>
                  <a:lnTo>
                    <a:pt x="8263" y="6358"/>
                  </a:lnTo>
                  <a:lnTo>
                    <a:pt x="8063" y="5816"/>
                  </a:lnTo>
                  <a:lnTo>
                    <a:pt x="7862" y="5275"/>
                  </a:lnTo>
                  <a:lnTo>
                    <a:pt x="7621" y="4713"/>
                  </a:lnTo>
                  <a:lnTo>
                    <a:pt x="7361" y="4192"/>
                  </a:lnTo>
                  <a:lnTo>
                    <a:pt x="7080" y="3650"/>
                  </a:lnTo>
                  <a:lnTo>
                    <a:pt x="6799" y="3149"/>
                  </a:lnTo>
                  <a:lnTo>
                    <a:pt x="6478" y="2648"/>
                  </a:lnTo>
                  <a:lnTo>
                    <a:pt x="6137" y="2186"/>
                  </a:lnTo>
                  <a:lnTo>
                    <a:pt x="5796" y="1765"/>
                  </a:lnTo>
                  <a:lnTo>
                    <a:pt x="5435" y="1364"/>
                  </a:lnTo>
                  <a:lnTo>
                    <a:pt x="5054" y="1003"/>
                  </a:lnTo>
                  <a:lnTo>
                    <a:pt x="4673" y="702"/>
                  </a:lnTo>
                  <a:lnTo>
                    <a:pt x="4473" y="562"/>
                  </a:lnTo>
                  <a:lnTo>
                    <a:pt x="4272" y="442"/>
                  </a:lnTo>
                  <a:lnTo>
                    <a:pt x="4052" y="341"/>
                  </a:lnTo>
                  <a:lnTo>
                    <a:pt x="3851" y="241"/>
                  </a:lnTo>
                  <a:lnTo>
                    <a:pt x="3630" y="161"/>
                  </a:lnTo>
                  <a:lnTo>
                    <a:pt x="3410" y="101"/>
                  </a:lnTo>
                  <a:lnTo>
                    <a:pt x="3189" y="41"/>
                  </a:lnTo>
                  <a:lnTo>
                    <a:pt x="2969" y="21"/>
                  </a:lnTo>
                  <a:lnTo>
                    <a:pt x="2748" y="1"/>
                  </a:lnTo>
                  <a:lnTo>
                    <a:pt x="2527" y="1"/>
                  </a:lnTo>
                  <a:lnTo>
                    <a:pt x="2287" y="21"/>
                  </a:lnTo>
                  <a:lnTo>
                    <a:pt x="2066" y="81"/>
                  </a:lnTo>
                  <a:lnTo>
                    <a:pt x="1826" y="141"/>
                  </a:lnTo>
                  <a:lnTo>
                    <a:pt x="1585" y="221"/>
                  </a:lnTo>
                  <a:lnTo>
                    <a:pt x="1585" y="221"/>
                  </a:lnTo>
                  <a:lnTo>
                    <a:pt x="1364" y="321"/>
                  </a:lnTo>
                  <a:lnTo>
                    <a:pt x="1144" y="422"/>
                  </a:lnTo>
                  <a:lnTo>
                    <a:pt x="963" y="542"/>
                  </a:lnTo>
                  <a:lnTo>
                    <a:pt x="783" y="662"/>
                  </a:lnTo>
                  <a:lnTo>
                    <a:pt x="642" y="803"/>
                  </a:lnTo>
                  <a:lnTo>
                    <a:pt x="502" y="963"/>
                  </a:lnTo>
                  <a:lnTo>
                    <a:pt x="382" y="1124"/>
                  </a:lnTo>
                  <a:lnTo>
                    <a:pt x="281" y="1284"/>
                  </a:lnTo>
                  <a:lnTo>
                    <a:pt x="201" y="1444"/>
                  </a:lnTo>
                  <a:lnTo>
                    <a:pt x="121" y="1625"/>
                  </a:lnTo>
                  <a:lnTo>
                    <a:pt x="81" y="1825"/>
                  </a:lnTo>
                  <a:lnTo>
                    <a:pt x="41" y="2006"/>
                  </a:lnTo>
                  <a:lnTo>
                    <a:pt x="21" y="2207"/>
                  </a:lnTo>
                  <a:lnTo>
                    <a:pt x="1" y="2427"/>
                  </a:lnTo>
                  <a:lnTo>
                    <a:pt x="1" y="2628"/>
                  </a:lnTo>
                  <a:lnTo>
                    <a:pt x="21" y="2848"/>
                  </a:lnTo>
                  <a:lnTo>
                    <a:pt x="101" y="3289"/>
                  </a:lnTo>
                  <a:lnTo>
                    <a:pt x="221" y="3751"/>
                  </a:lnTo>
                  <a:lnTo>
                    <a:pt x="402" y="4232"/>
                  </a:lnTo>
                  <a:lnTo>
                    <a:pt x="602" y="4713"/>
                  </a:lnTo>
                  <a:lnTo>
                    <a:pt x="843" y="5195"/>
                  </a:lnTo>
                  <a:lnTo>
                    <a:pt x="1144" y="5696"/>
                  </a:lnTo>
                  <a:lnTo>
                    <a:pt x="1445" y="6177"/>
                  </a:lnTo>
                  <a:lnTo>
                    <a:pt x="1806" y="6659"/>
                  </a:lnTo>
                  <a:lnTo>
                    <a:pt x="2166" y="7140"/>
                  </a:lnTo>
                  <a:lnTo>
                    <a:pt x="2568" y="7601"/>
                  </a:lnTo>
                  <a:lnTo>
                    <a:pt x="2969" y="8042"/>
                  </a:lnTo>
                  <a:lnTo>
                    <a:pt x="3390" y="8484"/>
                  </a:lnTo>
                  <a:lnTo>
                    <a:pt x="3831" y="8885"/>
                  </a:lnTo>
                  <a:lnTo>
                    <a:pt x="4272" y="9266"/>
                  </a:lnTo>
                  <a:lnTo>
                    <a:pt x="4733" y="9627"/>
                  </a:lnTo>
                  <a:lnTo>
                    <a:pt x="5195" y="9948"/>
                  </a:lnTo>
                  <a:lnTo>
                    <a:pt x="5636" y="10248"/>
                  </a:lnTo>
                  <a:lnTo>
                    <a:pt x="6077" y="10489"/>
                  </a:lnTo>
                  <a:lnTo>
                    <a:pt x="6518" y="10710"/>
                  </a:lnTo>
                  <a:lnTo>
                    <a:pt x="6939" y="10870"/>
                  </a:lnTo>
                  <a:lnTo>
                    <a:pt x="7361" y="10990"/>
                  </a:lnTo>
                  <a:lnTo>
                    <a:pt x="7561" y="11031"/>
                  </a:lnTo>
                  <a:lnTo>
                    <a:pt x="7762" y="11051"/>
                  </a:lnTo>
                  <a:lnTo>
                    <a:pt x="7942" y="11071"/>
                  </a:lnTo>
                  <a:lnTo>
                    <a:pt x="8123" y="11071"/>
                  </a:lnTo>
                  <a:lnTo>
                    <a:pt x="8303" y="11051"/>
                  </a:lnTo>
                  <a:lnTo>
                    <a:pt x="8464" y="110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26"/>
            <p:cNvSpPr/>
            <p:nvPr/>
          </p:nvSpPr>
          <p:spPr>
            <a:xfrm>
              <a:off x="10920425" y="4417225"/>
              <a:ext cx="334925" cy="312375"/>
            </a:xfrm>
            <a:custGeom>
              <a:avLst/>
              <a:gdLst/>
              <a:ahLst/>
              <a:cxnLst/>
              <a:rect l="l" t="t" r="r" b="b"/>
              <a:pathLst>
                <a:path w="13397" h="12495" extrusionOk="0">
                  <a:moveTo>
                    <a:pt x="462" y="1"/>
                  </a:moveTo>
                  <a:lnTo>
                    <a:pt x="61" y="21"/>
                  </a:lnTo>
                  <a:lnTo>
                    <a:pt x="221" y="141"/>
                  </a:lnTo>
                  <a:lnTo>
                    <a:pt x="0" y="482"/>
                  </a:lnTo>
                  <a:lnTo>
                    <a:pt x="0" y="502"/>
                  </a:lnTo>
                  <a:lnTo>
                    <a:pt x="0" y="522"/>
                  </a:lnTo>
                  <a:lnTo>
                    <a:pt x="40" y="542"/>
                  </a:lnTo>
                  <a:lnTo>
                    <a:pt x="61" y="562"/>
                  </a:lnTo>
                  <a:lnTo>
                    <a:pt x="81" y="542"/>
                  </a:lnTo>
                  <a:lnTo>
                    <a:pt x="101" y="522"/>
                  </a:lnTo>
                  <a:lnTo>
                    <a:pt x="341" y="242"/>
                  </a:lnTo>
                  <a:lnTo>
                    <a:pt x="582" y="442"/>
                  </a:lnTo>
                  <a:lnTo>
                    <a:pt x="281" y="663"/>
                  </a:lnTo>
                  <a:lnTo>
                    <a:pt x="261" y="703"/>
                  </a:lnTo>
                  <a:lnTo>
                    <a:pt x="261" y="743"/>
                  </a:lnTo>
                  <a:lnTo>
                    <a:pt x="281" y="783"/>
                  </a:lnTo>
                  <a:lnTo>
                    <a:pt x="321" y="803"/>
                  </a:lnTo>
                  <a:lnTo>
                    <a:pt x="341" y="783"/>
                  </a:lnTo>
                  <a:lnTo>
                    <a:pt x="742" y="562"/>
                  </a:lnTo>
                  <a:lnTo>
                    <a:pt x="1003" y="803"/>
                  </a:lnTo>
                  <a:lnTo>
                    <a:pt x="1244" y="1024"/>
                  </a:lnTo>
                  <a:lnTo>
                    <a:pt x="1705" y="1545"/>
                  </a:lnTo>
                  <a:lnTo>
                    <a:pt x="2146" y="2067"/>
                  </a:lnTo>
                  <a:lnTo>
                    <a:pt x="2567" y="2628"/>
                  </a:lnTo>
                  <a:lnTo>
                    <a:pt x="2948" y="3210"/>
                  </a:lnTo>
                  <a:lnTo>
                    <a:pt x="3289" y="3771"/>
                  </a:lnTo>
                  <a:lnTo>
                    <a:pt x="3590" y="4333"/>
                  </a:lnTo>
                  <a:lnTo>
                    <a:pt x="3851" y="4894"/>
                  </a:lnTo>
                  <a:lnTo>
                    <a:pt x="4071" y="5416"/>
                  </a:lnTo>
                  <a:lnTo>
                    <a:pt x="4272" y="5937"/>
                  </a:lnTo>
                  <a:lnTo>
                    <a:pt x="4452" y="6479"/>
                  </a:lnTo>
                  <a:lnTo>
                    <a:pt x="4593" y="7020"/>
                  </a:lnTo>
                  <a:lnTo>
                    <a:pt x="4593" y="7020"/>
                  </a:lnTo>
                  <a:lnTo>
                    <a:pt x="4292" y="7000"/>
                  </a:lnTo>
                  <a:lnTo>
                    <a:pt x="3971" y="6980"/>
                  </a:lnTo>
                  <a:lnTo>
                    <a:pt x="3951" y="6980"/>
                  </a:lnTo>
                  <a:lnTo>
                    <a:pt x="3931" y="7000"/>
                  </a:lnTo>
                  <a:lnTo>
                    <a:pt x="3931" y="7040"/>
                  </a:lnTo>
                  <a:lnTo>
                    <a:pt x="3951" y="7060"/>
                  </a:lnTo>
                  <a:lnTo>
                    <a:pt x="4553" y="7180"/>
                  </a:lnTo>
                  <a:lnTo>
                    <a:pt x="4312" y="7421"/>
                  </a:lnTo>
                  <a:lnTo>
                    <a:pt x="4051" y="7642"/>
                  </a:lnTo>
                  <a:lnTo>
                    <a:pt x="4031" y="7662"/>
                  </a:lnTo>
                  <a:lnTo>
                    <a:pt x="4051" y="7682"/>
                  </a:lnTo>
                  <a:lnTo>
                    <a:pt x="4051" y="7702"/>
                  </a:lnTo>
                  <a:lnTo>
                    <a:pt x="4112" y="7702"/>
                  </a:lnTo>
                  <a:lnTo>
                    <a:pt x="4673" y="7321"/>
                  </a:lnTo>
                  <a:lnTo>
                    <a:pt x="4793" y="7862"/>
                  </a:lnTo>
                  <a:lnTo>
                    <a:pt x="4874" y="8404"/>
                  </a:lnTo>
                  <a:lnTo>
                    <a:pt x="4954" y="8945"/>
                  </a:lnTo>
                  <a:lnTo>
                    <a:pt x="4994" y="9507"/>
                  </a:lnTo>
                  <a:lnTo>
                    <a:pt x="5014" y="10048"/>
                  </a:lnTo>
                  <a:lnTo>
                    <a:pt x="5034" y="10610"/>
                  </a:lnTo>
                  <a:lnTo>
                    <a:pt x="5014" y="11171"/>
                  </a:lnTo>
                  <a:lnTo>
                    <a:pt x="4974" y="11733"/>
                  </a:lnTo>
                  <a:lnTo>
                    <a:pt x="4593" y="11753"/>
                  </a:lnTo>
                  <a:lnTo>
                    <a:pt x="4553" y="11773"/>
                  </a:lnTo>
                  <a:lnTo>
                    <a:pt x="4553" y="11793"/>
                  </a:lnTo>
                  <a:lnTo>
                    <a:pt x="4553" y="11833"/>
                  </a:lnTo>
                  <a:lnTo>
                    <a:pt x="4593" y="11853"/>
                  </a:lnTo>
                  <a:lnTo>
                    <a:pt x="4974" y="11873"/>
                  </a:lnTo>
                  <a:lnTo>
                    <a:pt x="4894" y="12495"/>
                  </a:lnTo>
                  <a:lnTo>
                    <a:pt x="4894" y="12495"/>
                  </a:lnTo>
                  <a:lnTo>
                    <a:pt x="5134" y="12475"/>
                  </a:lnTo>
                  <a:lnTo>
                    <a:pt x="5235" y="11893"/>
                  </a:lnTo>
                  <a:lnTo>
                    <a:pt x="5275" y="11893"/>
                  </a:lnTo>
                  <a:lnTo>
                    <a:pt x="5315" y="11873"/>
                  </a:lnTo>
                  <a:lnTo>
                    <a:pt x="5335" y="11853"/>
                  </a:lnTo>
                  <a:lnTo>
                    <a:pt x="5355" y="11793"/>
                  </a:lnTo>
                  <a:lnTo>
                    <a:pt x="5335" y="11733"/>
                  </a:lnTo>
                  <a:lnTo>
                    <a:pt x="5315" y="11713"/>
                  </a:lnTo>
                  <a:lnTo>
                    <a:pt x="5255" y="11713"/>
                  </a:lnTo>
                  <a:lnTo>
                    <a:pt x="5295" y="11312"/>
                  </a:lnTo>
                  <a:lnTo>
                    <a:pt x="5315" y="10931"/>
                  </a:lnTo>
                  <a:lnTo>
                    <a:pt x="5335" y="10530"/>
                  </a:lnTo>
                  <a:lnTo>
                    <a:pt x="5335" y="10128"/>
                  </a:lnTo>
                  <a:lnTo>
                    <a:pt x="5355" y="10169"/>
                  </a:lnTo>
                  <a:lnTo>
                    <a:pt x="5395" y="10189"/>
                  </a:lnTo>
                  <a:lnTo>
                    <a:pt x="5435" y="10189"/>
                  </a:lnTo>
                  <a:lnTo>
                    <a:pt x="6037" y="9868"/>
                  </a:lnTo>
                  <a:lnTo>
                    <a:pt x="6638" y="9547"/>
                  </a:lnTo>
                  <a:lnTo>
                    <a:pt x="7260" y="9206"/>
                  </a:lnTo>
                  <a:lnTo>
                    <a:pt x="7842" y="8845"/>
                  </a:lnTo>
                  <a:lnTo>
                    <a:pt x="7862" y="8965"/>
                  </a:lnTo>
                  <a:lnTo>
                    <a:pt x="7862" y="9106"/>
                  </a:lnTo>
                  <a:lnTo>
                    <a:pt x="7902" y="9146"/>
                  </a:lnTo>
                  <a:lnTo>
                    <a:pt x="7942" y="9166"/>
                  </a:lnTo>
                  <a:lnTo>
                    <a:pt x="8002" y="9146"/>
                  </a:lnTo>
                  <a:lnTo>
                    <a:pt x="8042" y="9106"/>
                  </a:lnTo>
                  <a:lnTo>
                    <a:pt x="8082" y="9005"/>
                  </a:lnTo>
                  <a:lnTo>
                    <a:pt x="8082" y="8905"/>
                  </a:lnTo>
                  <a:lnTo>
                    <a:pt x="8082" y="8685"/>
                  </a:lnTo>
                  <a:lnTo>
                    <a:pt x="8423" y="8464"/>
                  </a:lnTo>
                  <a:lnTo>
                    <a:pt x="8443" y="8604"/>
                  </a:lnTo>
                  <a:lnTo>
                    <a:pt x="8483" y="8725"/>
                  </a:lnTo>
                  <a:lnTo>
                    <a:pt x="8524" y="8785"/>
                  </a:lnTo>
                  <a:lnTo>
                    <a:pt x="8584" y="8805"/>
                  </a:lnTo>
                  <a:lnTo>
                    <a:pt x="8644" y="8785"/>
                  </a:lnTo>
                  <a:lnTo>
                    <a:pt x="8684" y="8725"/>
                  </a:lnTo>
                  <a:lnTo>
                    <a:pt x="8704" y="8624"/>
                  </a:lnTo>
                  <a:lnTo>
                    <a:pt x="8684" y="8524"/>
                  </a:lnTo>
                  <a:lnTo>
                    <a:pt x="8684" y="8424"/>
                  </a:lnTo>
                  <a:lnTo>
                    <a:pt x="8644" y="8324"/>
                  </a:lnTo>
                  <a:lnTo>
                    <a:pt x="9366" y="7822"/>
                  </a:lnTo>
                  <a:lnTo>
                    <a:pt x="10088" y="7281"/>
                  </a:lnTo>
                  <a:lnTo>
                    <a:pt x="10790" y="6739"/>
                  </a:lnTo>
                  <a:lnTo>
                    <a:pt x="11472" y="6178"/>
                  </a:lnTo>
                  <a:lnTo>
                    <a:pt x="11632" y="6378"/>
                  </a:lnTo>
                  <a:lnTo>
                    <a:pt x="11672" y="6398"/>
                  </a:lnTo>
                  <a:lnTo>
                    <a:pt x="11772" y="6398"/>
                  </a:lnTo>
                  <a:lnTo>
                    <a:pt x="11833" y="6338"/>
                  </a:lnTo>
                  <a:lnTo>
                    <a:pt x="11853" y="6278"/>
                  </a:lnTo>
                  <a:lnTo>
                    <a:pt x="11833" y="6218"/>
                  </a:lnTo>
                  <a:lnTo>
                    <a:pt x="11672" y="5997"/>
                  </a:lnTo>
                  <a:lnTo>
                    <a:pt x="12254" y="5456"/>
                  </a:lnTo>
                  <a:lnTo>
                    <a:pt x="12815" y="4894"/>
                  </a:lnTo>
                  <a:lnTo>
                    <a:pt x="12795" y="5055"/>
                  </a:lnTo>
                  <a:lnTo>
                    <a:pt x="12795" y="5095"/>
                  </a:lnTo>
                  <a:lnTo>
                    <a:pt x="12815" y="5115"/>
                  </a:lnTo>
                  <a:lnTo>
                    <a:pt x="12855" y="5135"/>
                  </a:lnTo>
                  <a:lnTo>
                    <a:pt x="12875" y="5135"/>
                  </a:lnTo>
                  <a:lnTo>
                    <a:pt x="12935" y="5115"/>
                  </a:lnTo>
                  <a:lnTo>
                    <a:pt x="12976" y="5075"/>
                  </a:lnTo>
                  <a:lnTo>
                    <a:pt x="13016" y="4934"/>
                  </a:lnTo>
                  <a:lnTo>
                    <a:pt x="13036" y="4774"/>
                  </a:lnTo>
                  <a:lnTo>
                    <a:pt x="13256" y="4914"/>
                  </a:lnTo>
                  <a:lnTo>
                    <a:pt x="13337" y="4914"/>
                  </a:lnTo>
                  <a:lnTo>
                    <a:pt x="13357" y="4874"/>
                  </a:lnTo>
                  <a:lnTo>
                    <a:pt x="13377" y="4854"/>
                  </a:lnTo>
                  <a:lnTo>
                    <a:pt x="13337" y="4814"/>
                  </a:lnTo>
                  <a:lnTo>
                    <a:pt x="13216" y="4714"/>
                  </a:lnTo>
                  <a:lnTo>
                    <a:pt x="13076" y="4634"/>
                  </a:lnTo>
                  <a:lnTo>
                    <a:pt x="13377" y="4313"/>
                  </a:lnTo>
                  <a:lnTo>
                    <a:pt x="13397" y="4273"/>
                  </a:lnTo>
                  <a:lnTo>
                    <a:pt x="13397" y="4232"/>
                  </a:lnTo>
                  <a:lnTo>
                    <a:pt x="13357" y="4212"/>
                  </a:lnTo>
                  <a:lnTo>
                    <a:pt x="13337" y="4192"/>
                  </a:lnTo>
                  <a:lnTo>
                    <a:pt x="13276" y="4212"/>
                  </a:lnTo>
                  <a:lnTo>
                    <a:pt x="13056" y="4393"/>
                  </a:lnTo>
                  <a:lnTo>
                    <a:pt x="13016" y="4012"/>
                  </a:lnTo>
                  <a:lnTo>
                    <a:pt x="12996" y="3952"/>
                  </a:lnTo>
                  <a:lnTo>
                    <a:pt x="12956" y="3932"/>
                  </a:lnTo>
                  <a:lnTo>
                    <a:pt x="12915" y="3952"/>
                  </a:lnTo>
                  <a:lnTo>
                    <a:pt x="12895" y="4012"/>
                  </a:lnTo>
                  <a:lnTo>
                    <a:pt x="12895" y="4273"/>
                  </a:lnTo>
                  <a:lnTo>
                    <a:pt x="12855" y="4553"/>
                  </a:lnTo>
                  <a:lnTo>
                    <a:pt x="12514" y="4453"/>
                  </a:lnTo>
                  <a:lnTo>
                    <a:pt x="12494" y="4453"/>
                  </a:lnTo>
                  <a:lnTo>
                    <a:pt x="12494" y="4473"/>
                  </a:lnTo>
                  <a:lnTo>
                    <a:pt x="12494" y="4493"/>
                  </a:lnTo>
                  <a:lnTo>
                    <a:pt x="12494" y="4513"/>
                  </a:lnTo>
                  <a:lnTo>
                    <a:pt x="12635" y="4573"/>
                  </a:lnTo>
                  <a:lnTo>
                    <a:pt x="12775" y="4634"/>
                  </a:lnTo>
                  <a:lnTo>
                    <a:pt x="11431" y="5737"/>
                  </a:lnTo>
                  <a:lnTo>
                    <a:pt x="11171" y="5476"/>
                  </a:lnTo>
                  <a:lnTo>
                    <a:pt x="11131" y="5456"/>
                  </a:lnTo>
                  <a:lnTo>
                    <a:pt x="11090" y="5476"/>
                  </a:lnTo>
                  <a:lnTo>
                    <a:pt x="11070" y="5496"/>
                  </a:lnTo>
                  <a:lnTo>
                    <a:pt x="11050" y="5536"/>
                  </a:lnTo>
                  <a:lnTo>
                    <a:pt x="11070" y="5576"/>
                  </a:lnTo>
                  <a:lnTo>
                    <a:pt x="11271" y="5857"/>
                  </a:lnTo>
                  <a:lnTo>
                    <a:pt x="10308" y="6639"/>
                  </a:lnTo>
                  <a:lnTo>
                    <a:pt x="9827" y="7020"/>
                  </a:lnTo>
                  <a:lnTo>
                    <a:pt x="9346" y="7381"/>
                  </a:lnTo>
                  <a:lnTo>
                    <a:pt x="8443" y="8003"/>
                  </a:lnTo>
                  <a:lnTo>
                    <a:pt x="8323" y="7862"/>
                  </a:lnTo>
                  <a:lnTo>
                    <a:pt x="8203" y="7742"/>
                  </a:lnTo>
                  <a:lnTo>
                    <a:pt x="8163" y="7722"/>
                  </a:lnTo>
                  <a:lnTo>
                    <a:pt x="8122" y="7742"/>
                  </a:lnTo>
                  <a:lnTo>
                    <a:pt x="8102" y="7762"/>
                  </a:lnTo>
                  <a:lnTo>
                    <a:pt x="8102" y="7802"/>
                  </a:lnTo>
                  <a:lnTo>
                    <a:pt x="8122" y="7842"/>
                  </a:lnTo>
                  <a:lnTo>
                    <a:pt x="8223" y="7963"/>
                  </a:lnTo>
                  <a:lnTo>
                    <a:pt x="8303" y="8123"/>
                  </a:lnTo>
                  <a:lnTo>
                    <a:pt x="7982" y="8324"/>
                  </a:lnTo>
                  <a:lnTo>
                    <a:pt x="7902" y="8143"/>
                  </a:lnTo>
                  <a:lnTo>
                    <a:pt x="7802" y="7983"/>
                  </a:lnTo>
                  <a:lnTo>
                    <a:pt x="7781" y="7963"/>
                  </a:lnTo>
                  <a:lnTo>
                    <a:pt x="7741" y="7943"/>
                  </a:lnTo>
                  <a:lnTo>
                    <a:pt x="7701" y="7963"/>
                  </a:lnTo>
                  <a:lnTo>
                    <a:pt x="7661" y="7983"/>
                  </a:lnTo>
                  <a:lnTo>
                    <a:pt x="7661" y="8023"/>
                  </a:lnTo>
                  <a:lnTo>
                    <a:pt x="7661" y="8083"/>
                  </a:lnTo>
                  <a:lnTo>
                    <a:pt x="7741" y="8263"/>
                  </a:lnTo>
                  <a:lnTo>
                    <a:pt x="7802" y="8444"/>
                  </a:lnTo>
                  <a:lnTo>
                    <a:pt x="5355" y="10048"/>
                  </a:lnTo>
                  <a:lnTo>
                    <a:pt x="5335" y="10088"/>
                  </a:lnTo>
                  <a:lnTo>
                    <a:pt x="5295" y="9366"/>
                  </a:lnTo>
                  <a:lnTo>
                    <a:pt x="5215" y="8644"/>
                  </a:lnTo>
                  <a:lnTo>
                    <a:pt x="5094" y="7943"/>
                  </a:lnTo>
                  <a:lnTo>
                    <a:pt x="4934" y="7221"/>
                  </a:lnTo>
                  <a:lnTo>
                    <a:pt x="4934" y="7221"/>
                  </a:lnTo>
                  <a:lnTo>
                    <a:pt x="5054" y="7241"/>
                  </a:lnTo>
                  <a:lnTo>
                    <a:pt x="5154" y="7221"/>
                  </a:lnTo>
                  <a:lnTo>
                    <a:pt x="5215" y="7201"/>
                  </a:lnTo>
                  <a:lnTo>
                    <a:pt x="5235" y="7140"/>
                  </a:lnTo>
                  <a:lnTo>
                    <a:pt x="5235" y="7100"/>
                  </a:lnTo>
                  <a:lnTo>
                    <a:pt x="5215" y="7080"/>
                  </a:lnTo>
                  <a:lnTo>
                    <a:pt x="5174" y="7060"/>
                  </a:lnTo>
                  <a:lnTo>
                    <a:pt x="5014" y="7040"/>
                  </a:lnTo>
                  <a:lnTo>
                    <a:pt x="5215" y="6840"/>
                  </a:lnTo>
                  <a:lnTo>
                    <a:pt x="5395" y="6639"/>
                  </a:lnTo>
                  <a:lnTo>
                    <a:pt x="5415" y="6599"/>
                  </a:lnTo>
                  <a:lnTo>
                    <a:pt x="5395" y="6559"/>
                  </a:lnTo>
                  <a:lnTo>
                    <a:pt x="5375" y="6539"/>
                  </a:lnTo>
                  <a:lnTo>
                    <a:pt x="5335" y="6519"/>
                  </a:lnTo>
                  <a:lnTo>
                    <a:pt x="5295" y="6539"/>
                  </a:lnTo>
                  <a:lnTo>
                    <a:pt x="5074" y="6719"/>
                  </a:lnTo>
                  <a:lnTo>
                    <a:pt x="4854" y="6900"/>
                  </a:lnTo>
                  <a:lnTo>
                    <a:pt x="4673" y="6298"/>
                  </a:lnTo>
                  <a:lnTo>
                    <a:pt x="4473" y="5696"/>
                  </a:lnTo>
                  <a:lnTo>
                    <a:pt x="4232" y="5095"/>
                  </a:lnTo>
                  <a:lnTo>
                    <a:pt x="3971" y="4513"/>
                  </a:lnTo>
                  <a:lnTo>
                    <a:pt x="3710" y="3992"/>
                  </a:lnTo>
                  <a:lnTo>
                    <a:pt x="3390" y="3450"/>
                  </a:lnTo>
                  <a:lnTo>
                    <a:pt x="3069" y="2889"/>
                  </a:lnTo>
                  <a:lnTo>
                    <a:pt x="2708" y="2367"/>
                  </a:lnTo>
                  <a:lnTo>
                    <a:pt x="2307" y="1846"/>
                  </a:lnTo>
                  <a:lnTo>
                    <a:pt x="1885" y="1345"/>
                  </a:lnTo>
                  <a:lnTo>
                    <a:pt x="1424" y="883"/>
                  </a:lnTo>
                  <a:lnTo>
                    <a:pt x="1184" y="663"/>
                  </a:lnTo>
                  <a:lnTo>
                    <a:pt x="943" y="462"/>
                  </a:lnTo>
                  <a:lnTo>
                    <a:pt x="1123" y="362"/>
                  </a:lnTo>
                  <a:lnTo>
                    <a:pt x="1284" y="242"/>
                  </a:lnTo>
                  <a:lnTo>
                    <a:pt x="1304" y="222"/>
                  </a:lnTo>
                  <a:lnTo>
                    <a:pt x="1304" y="181"/>
                  </a:lnTo>
                  <a:lnTo>
                    <a:pt x="1284" y="141"/>
                  </a:lnTo>
                  <a:lnTo>
                    <a:pt x="1244" y="141"/>
                  </a:lnTo>
                  <a:lnTo>
                    <a:pt x="1123" y="161"/>
                  </a:lnTo>
                  <a:lnTo>
                    <a:pt x="1003" y="201"/>
                  </a:lnTo>
                  <a:lnTo>
                    <a:pt x="782" y="322"/>
                  </a:lnTo>
                  <a:lnTo>
                    <a:pt x="482" y="81"/>
                  </a:lnTo>
                  <a:lnTo>
                    <a:pt x="54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26"/>
            <p:cNvSpPr/>
            <p:nvPr/>
          </p:nvSpPr>
          <p:spPr>
            <a:xfrm>
              <a:off x="10716375" y="4375625"/>
              <a:ext cx="391075" cy="391075"/>
            </a:xfrm>
            <a:custGeom>
              <a:avLst/>
              <a:gdLst/>
              <a:ahLst/>
              <a:cxnLst/>
              <a:rect l="l" t="t" r="r" b="b"/>
              <a:pathLst>
                <a:path w="15643" h="15643" extrusionOk="0">
                  <a:moveTo>
                    <a:pt x="5656" y="0"/>
                  </a:moveTo>
                  <a:lnTo>
                    <a:pt x="5094" y="20"/>
                  </a:lnTo>
                  <a:lnTo>
                    <a:pt x="4532" y="101"/>
                  </a:lnTo>
                  <a:lnTo>
                    <a:pt x="3991" y="201"/>
                  </a:lnTo>
                  <a:lnTo>
                    <a:pt x="3470" y="361"/>
                  </a:lnTo>
                  <a:lnTo>
                    <a:pt x="3209" y="462"/>
                  </a:lnTo>
                  <a:lnTo>
                    <a:pt x="2968" y="562"/>
                  </a:lnTo>
                  <a:lnTo>
                    <a:pt x="2728" y="682"/>
                  </a:lnTo>
                  <a:lnTo>
                    <a:pt x="2507" y="803"/>
                  </a:lnTo>
                  <a:lnTo>
                    <a:pt x="2286" y="943"/>
                  </a:lnTo>
                  <a:lnTo>
                    <a:pt x="2066" y="1083"/>
                  </a:lnTo>
                  <a:lnTo>
                    <a:pt x="1865" y="1244"/>
                  </a:lnTo>
                  <a:lnTo>
                    <a:pt x="1665" y="1404"/>
                  </a:lnTo>
                  <a:lnTo>
                    <a:pt x="1484" y="1585"/>
                  </a:lnTo>
                  <a:lnTo>
                    <a:pt x="1304" y="1765"/>
                  </a:lnTo>
                  <a:lnTo>
                    <a:pt x="1143" y="1966"/>
                  </a:lnTo>
                  <a:lnTo>
                    <a:pt x="983" y="2166"/>
                  </a:lnTo>
                  <a:lnTo>
                    <a:pt x="842" y="2387"/>
                  </a:lnTo>
                  <a:lnTo>
                    <a:pt x="702" y="2607"/>
                  </a:lnTo>
                  <a:lnTo>
                    <a:pt x="582" y="2828"/>
                  </a:lnTo>
                  <a:lnTo>
                    <a:pt x="461" y="3089"/>
                  </a:lnTo>
                  <a:lnTo>
                    <a:pt x="361" y="3329"/>
                  </a:lnTo>
                  <a:lnTo>
                    <a:pt x="261" y="3590"/>
                  </a:lnTo>
                  <a:lnTo>
                    <a:pt x="181" y="3871"/>
                  </a:lnTo>
                  <a:lnTo>
                    <a:pt x="121" y="4152"/>
                  </a:lnTo>
                  <a:lnTo>
                    <a:pt x="80" y="4432"/>
                  </a:lnTo>
                  <a:lnTo>
                    <a:pt x="40" y="4733"/>
                  </a:lnTo>
                  <a:lnTo>
                    <a:pt x="20" y="5034"/>
                  </a:lnTo>
                  <a:lnTo>
                    <a:pt x="0" y="5355"/>
                  </a:lnTo>
                  <a:lnTo>
                    <a:pt x="0" y="5375"/>
                  </a:lnTo>
                  <a:lnTo>
                    <a:pt x="20" y="5836"/>
                  </a:lnTo>
                  <a:lnTo>
                    <a:pt x="80" y="6298"/>
                  </a:lnTo>
                  <a:lnTo>
                    <a:pt x="181" y="6739"/>
                  </a:lnTo>
                  <a:lnTo>
                    <a:pt x="301" y="7200"/>
                  </a:lnTo>
                  <a:lnTo>
                    <a:pt x="461" y="7661"/>
                  </a:lnTo>
                  <a:lnTo>
                    <a:pt x="642" y="8122"/>
                  </a:lnTo>
                  <a:lnTo>
                    <a:pt x="863" y="8564"/>
                  </a:lnTo>
                  <a:lnTo>
                    <a:pt x="1103" y="9025"/>
                  </a:lnTo>
                  <a:lnTo>
                    <a:pt x="1384" y="9466"/>
                  </a:lnTo>
                  <a:lnTo>
                    <a:pt x="1665" y="9887"/>
                  </a:lnTo>
                  <a:lnTo>
                    <a:pt x="1986" y="10328"/>
                  </a:lnTo>
                  <a:lnTo>
                    <a:pt x="2327" y="10750"/>
                  </a:lnTo>
                  <a:lnTo>
                    <a:pt x="2667" y="11151"/>
                  </a:lnTo>
                  <a:lnTo>
                    <a:pt x="3048" y="11552"/>
                  </a:lnTo>
                  <a:lnTo>
                    <a:pt x="3429" y="11953"/>
                  </a:lnTo>
                  <a:lnTo>
                    <a:pt x="3831" y="12314"/>
                  </a:lnTo>
                  <a:lnTo>
                    <a:pt x="4232" y="12675"/>
                  </a:lnTo>
                  <a:lnTo>
                    <a:pt x="4653" y="13016"/>
                  </a:lnTo>
                  <a:lnTo>
                    <a:pt x="5074" y="13357"/>
                  </a:lnTo>
                  <a:lnTo>
                    <a:pt x="5515" y="13658"/>
                  </a:lnTo>
                  <a:lnTo>
                    <a:pt x="5936" y="13958"/>
                  </a:lnTo>
                  <a:lnTo>
                    <a:pt x="6378" y="14239"/>
                  </a:lnTo>
                  <a:lnTo>
                    <a:pt x="6819" y="14480"/>
                  </a:lnTo>
                  <a:lnTo>
                    <a:pt x="7260" y="14720"/>
                  </a:lnTo>
                  <a:lnTo>
                    <a:pt x="7701" y="14921"/>
                  </a:lnTo>
                  <a:lnTo>
                    <a:pt x="8122" y="15101"/>
                  </a:lnTo>
                  <a:lnTo>
                    <a:pt x="8563" y="15262"/>
                  </a:lnTo>
                  <a:lnTo>
                    <a:pt x="8985" y="15402"/>
                  </a:lnTo>
                  <a:lnTo>
                    <a:pt x="9386" y="15503"/>
                  </a:lnTo>
                  <a:lnTo>
                    <a:pt x="9787" y="15583"/>
                  </a:lnTo>
                  <a:lnTo>
                    <a:pt x="10168" y="15623"/>
                  </a:lnTo>
                  <a:lnTo>
                    <a:pt x="10529" y="15643"/>
                  </a:lnTo>
                  <a:lnTo>
                    <a:pt x="10789" y="15643"/>
                  </a:lnTo>
                  <a:lnTo>
                    <a:pt x="11050" y="15603"/>
                  </a:lnTo>
                  <a:lnTo>
                    <a:pt x="11331" y="15563"/>
                  </a:lnTo>
                  <a:lnTo>
                    <a:pt x="11612" y="15503"/>
                  </a:lnTo>
                  <a:lnTo>
                    <a:pt x="11892" y="15442"/>
                  </a:lnTo>
                  <a:lnTo>
                    <a:pt x="12494" y="15262"/>
                  </a:lnTo>
                  <a:lnTo>
                    <a:pt x="13116" y="15021"/>
                  </a:lnTo>
                  <a:lnTo>
                    <a:pt x="13738" y="14740"/>
                  </a:lnTo>
                  <a:lnTo>
                    <a:pt x="14379" y="14420"/>
                  </a:lnTo>
                  <a:lnTo>
                    <a:pt x="15001" y="14039"/>
                  </a:lnTo>
                  <a:lnTo>
                    <a:pt x="15643" y="13637"/>
                  </a:lnTo>
                  <a:lnTo>
                    <a:pt x="15643" y="13637"/>
                  </a:lnTo>
                  <a:lnTo>
                    <a:pt x="15061" y="13818"/>
                  </a:lnTo>
                  <a:lnTo>
                    <a:pt x="14480" y="13958"/>
                  </a:lnTo>
                  <a:lnTo>
                    <a:pt x="13898" y="14059"/>
                  </a:lnTo>
                  <a:lnTo>
                    <a:pt x="13296" y="14139"/>
                  </a:lnTo>
                  <a:lnTo>
                    <a:pt x="13236" y="14460"/>
                  </a:lnTo>
                  <a:lnTo>
                    <a:pt x="13156" y="14801"/>
                  </a:lnTo>
                  <a:lnTo>
                    <a:pt x="13136" y="14841"/>
                  </a:lnTo>
                  <a:lnTo>
                    <a:pt x="13076" y="14861"/>
                  </a:lnTo>
                  <a:lnTo>
                    <a:pt x="13036" y="14861"/>
                  </a:lnTo>
                  <a:lnTo>
                    <a:pt x="13016" y="14821"/>
                  </a:lnTo>
                  <a:lnTo>
                    <a:pt x="12995" y="14801"/>
                  </a:lnTo>
                  <a:lnTo>
                    <a:pt x="12975" y="14740"/>
                  </a:lnTo>
                  <a:lnTo>
                    <a:pt x="13056" y="14159"/>
                  </a:lnTo>
                  <a:lnTo>
                    <a:pt x="12695" y="14179"/>
                  </a:lnTo>
                  <a:lnTo>
                    <a:pt x="12334" y="14179"/>
                  </a:lnTo>
                  <a:lnTo>
                    <a:pt x="11752" y="14159"/>
                  </a:lnTo>
                  <a:lnTo>
                    <a:pt x="11171" y="14099"/>
                  </a:lnTo>
                  <a:lnTo>
                    <a:pt x="10569" y="14019"/>
                  </a:lnTo>
                  <a:lnTo>
                    <a:pt x="9967" y="13858"/>
                  </a:lnTo>
                  <a:lnTo>
                    <a:pt x="9867" y="13958"/>
                  </a:lnTo>
                  <a:lnTo>
                    <a:pt x="9727" y="14019"/>
                  </a:lnTo>
                  <a:lnTo>
                    <a:pt x="9506" y="14039"/>
                  </a:lnTo>
                  <a:lnTo>
                    <a:pt x="9285" y="14059"/>
                  </a:lnTo>
                  <a:lnTo>
                    <a:pt x="9105" y="14059"/>
                  </a:lnTo>
                  <a:lnTo>
                    <a:pt x="8924" y="14039"/>
                  </a:lnTo>
                  <a:lnTo>
                    <a:pt x="8543" y="13958"/>
                  </a:lnTo>
                  <a:lnTo>
                    <a:pt x="8142" y="13838"/>
                  </a:lnTo>
                  <a:lnTo>
                    <a:pt x="7741" y="13678"/>
                  </a:lnTo>
                  <a:lnTo>
                    <a:pt x="7320" y="13457"/>
                  </a:lnTo>
                  <a:lnTo>
                    <a:pt x="6879" y="13216"/>
                  </a:lnTo>
                  <a:lnTo>
                    <a:pt x="6458" y="12936"/>
                  </a:lnTo>
                  <a:lnTo>
                    <a:pt x="6017" y="12635"/>
                  </a:lnTo>
                  <a:lnTo>
                    <a:pt x="5575" y="12294"/>
                  </a:lnTo>
                  <a:lnTo>
                    <a:pt x="5154" y="11913"/>
                  </a:lnTo>
                  <a:lnTo>
                    <a:pt x="4733" y="11532"/>
                  </a:lnTo>
                  <a:lnTo>
                    <a:pt x="4312" y="11131"/>
                  </a:lnTo>
                  <a:lnTo>
                    <a:pt x="3911" y="10689"/>
                  </a:lnTo>
                  <a:lnTo>
                    <a:pt x="3530" y="10248"/>
                  </a:lnTo>
                  <a:lnTo>
                    <a:pt x="3169" y="9807"/>
                  </a:lnTo>
                  <a:lnTo>
                    <a:pt x="2828" y="9346"/>
                  </a:lnTo>
                  <a:lnTo>
                    <a:pt x="2527" y="8865"/>
                  </a:lnTo>
                  <a:lnTo>
                    <a:pt x="2226" y="8403"/>
                  </a:lnTo>
                  <a:lnTo>
                    <a:pt x="1986" y="7942"/>
                  </a:lnTo>
                  <a:lnTo>
                    <a:pt x="1765" y="7461"/>
                  </a:lnTo>
                  <a:lnTo>
                    <a:pt x="1584" y="7019"/>
                  </a:lnTo>
                  <a:lnTo>
                    <a:pt x="1424" y="6558"/>
                  </a:lnTo>
                  <a:lnTo>
                    <a:pt x="1324" y="6117"/>
                  </a:lnTo>
                  <a:lnTo>
                    <a:pt x="1284" y="5696"/>
                  </a:lnTo>
                  <a:lnTo>
                    <a:pt x="1264" y="5495"/>
                  </a:lnTo>
                  <a:lnTo>
                    <a:pt x="1264" y="5295"/>
                  </a:lnTo>
                  <a:lnTo>
                    <a:pt x="1284" y="5094"/>
                  </a:lnTo>
                  <a:lnTo>
                    <a:pt x="1324" y="4914"/>
                  </a:lnTo>
                  <a:lnTo>
                    <a:pt x="1364" y="4733"/>
                  </a:lnTo>
                  <a:lnTo>
                    <a:pt x="1424" y="4553"/>
                  </a:lnTo>
                  <a:lnTo>
                    <a:pt x="1484" y="4372"/>
                  </a:lnTo>
                  <a:lnTo>
                    <a:pt x="1584" y="4212"/>
                  </a:lnTo>
                  <a:lnTo>
                    <a:pt x="1685" y="4051"/>
                  </a:lnTo>
                  <a:lnTo>
                    <a:pt x="1805" y="3911"/>
                  </a:lnTo>
                  <a:lnTo>
                    <a:pt x="1925" y="3771"/>
                  </a:lnTo>
                  <a:lnTo>
                    <a:pt x="2086" y="3630"/>
                  </a:lnTo>
                  <a:lnTo>
                    <a:pt x="2246" y="3510"/>
                  </a:lnTo>
                  <a:lnTo>
                    <a:pt x="2427" y="3410"/>
                  </a:lnTo>
                  <a:lnTo>
                    <a:pt x="2627" y="3289"/>
                  </a:lnTo>
                  <a:lnTo>
                    <a:pt x="2848" y="3209"/>
                  </a:lnTo>
                  <a:lnTo>
                    <a:pt x="3129" y="3109"/>
                  </a:lnTo>
                  <a:lnTo>
                    <a:pt x="3409" y="3049"/>
                  </a:lnTo>
                  <a:lnTo>
                    <a:pt x="3670" y="3009"/>
                  </a:lnTo>
                  <a:lnTo>
                    <a:pt x="3951" y="2989"/>
                  </a:lnTo>
                  <a:lnTo>
                    <a:pt x="4232" y="3009"/>
                  </a:lnTo>
                  <a:lnTo>
                    <a:pt x="4673" y="2708"/>
                  </a:lnTo>
                  <a:lnTo>
                    <a:pt x="5134" y="2467"/>
                  </a:lnTo>
                  <a:lnTo>
                    <a:pt x="5615" y="2247"/>
                  </a:lnTo>
                  <a:lnTo>
                    <a:pt x="6117" y="2066"/>
                  </a:lnTo>
                  <a:lnTo>
                    <a:pt x="6638" y="1926"/>
                  </a:lnTo>
                  <a:lnTo>
                    <a:pt x="7160" y="1805"/>
                  </a:lnTo>
                  <a:lnTo>
                    <a:pt x="7681" y="1725"/>
                  </a:lnTo>
                  <a:lnTo>
                    <a:pt x="8223" y="1685"/>
                  </a:lnTo>
                  <a:lnTo>
                    <a:pt x="7922" y="1504"/>
                  </a:lnTo>
                  <a:lnTo>
                    <a:pt x="7621" y="1324"/>
                  </a:lnTo>
                  <a:lnTo>
                    <a:pt x="7320" y="1184"/>
                  </a:lnTo>
                  <a:lnTo>
                    <a:pt x="7019" y="1043"/>
                  </a:lnTo>
                  <a:lnTo>
                    <a:pt x="6698" y="943"/>
                  </a:lnTo>
                  <a:lnTo>
                    <a:pt x="6378" y="843"/>
                  </a:lnTo>
                  <a:lnTo>
                    <a:pt x="6057" y="783"/>
                  </a:lnTo>
                  <a:lnTo>
                    <a:pt x="5716" y="742"/>
                  </a:lnTo>
                  <a:lnTo>
                    <a:pt x="5696" y="722"/>
                  </a:lnTo>
                  <a:lnTo>
                    <a:pt x="5716" y="722"/>
                  </a:lnTo>
                  <a:lnTo>
                    <a:pt x="6097" y="742"/>
                  </a:lnTo>
                  <a:lnTo>
                    <a:pt x="6458" y="803"/>
                  </a:lnTo>
                  <a:lnTo>
                    <a:pt x="6819" y="883"/>
                  </a:lnTo>
                  <a:lnTo>
                    <a:pt x="7180" y="983"/>
                  </a:lnTo>
                  <a:lnTo>
                    <a:pt x="7521" y="1123"/>
                  </a:lnTo>
                  <a:lnTo>
                    <a:pt x="7841" y="1264"/>
                  </a:lnTo>
                  <a:lnTo>
                    <a:pt x="8162" y="1444"/>
                  </a:lnTo>
                  <a:lnTo>
                    <a:pt x="8483" y="1645"/>
                  </a:lnTo>
                  <a:lnTo>
                    <a:pt x="8604" y="1484"/>
                  </a:lnTo>
                  <a:lnTo>
                    <a:pt x="8664" y="1404"/>
                  </a:lnTo>
                  <a:lnTo>
                    <a:pt x="8744" y="1364"/>
                  </a:lnTo>
                  <a:lnTo>
                    <a:pt x="8764" y="1344"/>
                  </a:lnTo>
                  <a:lnTo>
                    <a:pt x="8804" y="1344"/>
                  </a:lnTo>
                  <a:lnTo>
                    <a:pt x="8824" y="1364"/>
                  </a:lnTo>
                  <a:lnTo>
                    <a:pt x="8824" y="1404"/>
                  </a:lnTo>
                  <a:lnTo>
                    <a:pt x="8824" y="1424"/>
                  </a:lnTo>
                  <a:lnTo>
                    <a:pt x="8804" y="1504"/>
                  </a:lnTo>
                  <a:lnTo>
                    <a:pt x="8784" y="1565"/>
                  </a:lnTo>
                  <a:lnTo>
                    <a:pt x="8704" y="1665"/>
                  </a:lnTo>
                  <a:lnTo>
                    <a:pt x="8824" y="1665"/>
                  </a:lnTo>
                  <a:lnTo>
                    <a:pt x="9346" y="1685"/>
                  </a:lnTo>
                  <a:lnTo>
                    <a:pt x="9867" y="1725"/>
                  </a:lnTo>
                  <a:lnTo>
                    <a:pt x="10388" y="1785"/>
                  </a:lnTo>
                  <a:lnTo>
                    <a:pt x="10910" y="1865"/>
                  </a:lnTo>
                  <a:lnTo>
                    <a:pt x="11552" y="2006"/>
                  </a:lnTo>
                  <a:lnTo>
                    <a:pt x="11552" y="2006"/>
                  </a:lnTo>
                  <a:lnTo>
                    <a:pt x="11391" y="1625"/>
                  </a:lnTo>
                  <a:lnTo>
                    <a:pt x="11090" y="1605"/>
                  </a:lnTo>
                  <a:lnTo>
                    <a:pt x="10769" y="1525"/>
                  </a:lnTo>
                  <a:lnTo>
                    <a:pt x="10429" y="1404"/>
                  </a:lnTo>
                  <a:lnTo>
                    <a:pt x="10068" y="1224"/>
                  </a:lnTo>
                  <a:lnTo>
                    <a:pt x="9506" y="943"/>
                  </a:lnTo>
                  <a:lnTo>
                    <a:pt x="8944" y="682"/>
                  </a:lnTo>
                  <a:lnTo>
                    <a:pt x="8403" y="482"/>
                  </a:lnTo>
                  <a:lnTo>
                    <a:pt x="7841" y="301"/>
                  </a:lnTo>
                  <a:lnTo>
                    <a:pt x="7280" y="181"/>
                  </a:lnTo>
                  <a:lnTo>
                    <a:pt x="6738" y="81"/>
                  </a:lnTo>
                  <a:lnTo>
                    <a:pt x="6197" y="20"/>
                  </a:lnTo>
                  <a:lnTo>
                    <a:pt x="5656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26"/>
            <p:cNvSpPr/>
            <p:nvPr/>
          </p:nvSpPr>
          <p:spPr>
            <a:xfrm>
              <a:off x="10716375" y="4375625"/>
              <a:ext cx="391075" cy="391075"/>
            </a:xfrm>
            <a:custGeom>
              <a:avLst/>
              <a:gdLst/>
              <a:ahLst/>
              <a:cxnLst/>
              <a:rect l="l" t="t" r="r" b="b"/>
              <a:pathLst>
                <a:path w="15643" h="15643" fill="none" extrusionOk="0">
                  <a:moveTo>
                    <a:pt x="5656" y="0"/>
                  </a:moveTo>
                  <a:lnTo>
                    <a:pt x="5656" y="0"/>
                  </a:lnTo>
                  <a:lnTo>
                    <a:pt x="5094" y="20"/>
                  </a:lnTo>
                  <a:lnTo>
                    <a:pt x="4532" y="101"/>
                  </a:lnTo>
                  <a:lnTo>
                    <a:pt x="3991" y="201"/>
                  </a:lnTo>
                  <a:lnTo>
                    <a:pt x="3470" y="361"/>
                  </a:lnTo>
                  <a:lnTo>
                    <a:pt x="3209" y="462"/>
                  </a:lnTo>
                  <a:lnTo>
                    <a:pt x="2968" y="562"/>
                  </a:lnTo>
                  <a:lnTo>
                    <a:pt x="2728" y="682"/>
                  </a:lnTo>
                  <a:lnTo>
                    <a:pt x="2507" y="803"/>
                  </a:lnTo>
                  <a:lnTo>
                    <a:pt x="2286" y="943"/>
                  </a:lnTo>
                  <a:lnTo>
                    <a:pt x="2066" y="1083"/>
                  </a:lnTo>
                  <a:lnTo>
                    <a:pt x="1865" y="1244"/>
                  </a:lnTo>
                  <a:lnTo>
                    <a:pt x="1665" y="1404"/>
                  </a:lnTo>
                  <a:lnTo>
                    <a:pt x="1484" y="1585"/>
                  </a:lnTo>
                  <a:lnTo>
                    <a:pt x="1304" y="1765"/>
                  </a:lnTo>
                  <a:lnTo>
                    <a:pt x="1143" y="1966"/>
                  </a:lnTo>
                  <a:lnTo>
                    <a:pt x="983" y="2166"/>
                  </a:lnTo>
                  <a:lnTo>
                    <a:pt x="842" y="2387"/>
                  </a:lnTo>
                  <a:lnTo>
                    <a:pt x="702" y="2607"/>
                  </a:lnTo>
                  <a:lnTo>
                    <a:pt x="582" y="2828"/>
                  </a:lnTo>
                  <a:lnTo>
                    <a:pt x="461" y="3089"/>
                  </a:lnTo>
                  <a:lnTo>
                    <a:pt x="361" y="3329"/>
                  </a:lnTo>
                  <a:lnTo>
                    <a:pt x="261" y="3590"/>
                  </a:lnTo>
                  <a:lnTo>
                    <a:pt x="181" y="3871"/>
                  </a:lnTo>
                  <a:lnTo>
                    <a:pt x="121" y="4152"/>
                  </a:lnTo>
                  <a:lnTo>
                    <a:pt x="80" y="4432"/>
                  </a:lnTo>
                  <a:lnTo>
                    <a:pt x="40" y="4733"/>
                  </a:lnTo>
                  <a:lnTo>
                    <a:pt x="20" y="5034"/>
                  </a:lnTo>
                  <a:lnTo>
                    <a:pt x="0" y="5355"/>
                  </a:lnTo>
                  <a:lnTo>
                    <a:pt x="0" y="5355"/>
                  </a:lnTo>
                  <a:lnTo>
                    <a:pt x="0" y="5375"/>
                  </a:lnTo>
                  <a:lnTo>
                    <a:pt x="0" y="5375"/>
                  </a:lnTo>
                  <a:lnTo>
                    <a:pt x="20" y="5836"/>
                  </a:lnTo>
                  <a:lnTo>
                    <a:pt x="80" y="6298"/>
                  </a:lnTo>
                  <a:lnTo>
                    <a:pt x="181" y="6739"/>
                  </a:lnTo>
                  <a:lnTo>
                    <a:pt x="301" y="7200"/>
                  </a:lnTo>
                  <a:lnTo>
                    <a:pt x="461" y="7661"/>
                  </a:lnTo>
                  <a:lnTo>
                    <a:pt x="642" y="8122"/>
                  </a:lnTo>
                  <a:lnTo>
                    <a:pt x="863" y="8564"/>
                  </a:lnTo>
                  <a:lnTo>
                    <a:pt x="1103" y="9025"/>
                  </a:lnTo>
                  <a:lnTo>
                    <a:pt x="1384" y="9466"/>
                  </a:lnTo>
                  <a:lnTo>
                    <a:pt x="1665" y="9887"/>
                  </a:lnTo>
                  <a:lnTo>
                    <a:pt x="1986" y="10328"/>
                  </a:lnTo>
                  <a:lnTo>
                    <a:pt x="2327" y="10750"/>
                  </a:lnTo>
                  <a:lnTo>
                    <a:pt x="2667" y="11151"/>
                  </a:lnTo>
                  <a:lnTo>
                    <a:pt x="3048" y="11552"/>
                  </a:lnTo>
                  <a:lnTo>
                    <a:pt x="3429" y="11953"/>
                  </a:lnTo>
                  <a:lnTo>
                    <a:pt x="3831" y="12314"/>
                  </a:lnTo>
                  <a:lnTo>
                    <a:pt x="4232" y="12675"/>
                  </a:lnTo>
                  <a:lnTo>
                    <a:pt x="4653" y="13016"/>
                  </a:lnTo>
                  <a:lnTo>
                    <a:pt x="5074" y="13357"/>
                  </a:lnTo>
                  <a:lnTo>
                    <a:pt x="5515" y="13658"/>
                  </a:lnTo>
                  <a:lnTo>
                    <a:pt x="5936" y="13958"/>
                  </a:lnTo>
                  <a:lnTo>
                    <a:pt x="6378" y="14239"/>
                  </a:lnTo>
                  <a:lnTo>
                    <a:pt x="6819" y="14480"/>
                  </a:lnTo>
                  <a:lnTo>
                    <a:pt x="7260" y="14720"/>
                  </a:lnTo>
                  <a:lnTo>
                    <a:pt x="7701" y="14921"/>
                  </a:lnTo>
                  <a:lnTo>
                    <a:pt x="8122" y="15101"/>
                  </a:lnTo>
                  <a:lnTo>
                    <a:pt x="8563" y="15262"/>
                  </a:lnTo>
                  <a:lnTo>
                    <a:pt x="8985" y="15402"/>
                  </a:lnTo>
                  <a:lnTo>
                    <a:pt x="9386" y="15503"/>
                  </a:lnTo>
                  <a:lnTo>
                    <a:pt x="9787" y="15583"/>
                  </a:lnTo>
                  <a:lnTo>
                    <a:pt x="10168" y="15623"/>
                  </a:lnTo>
                  <a:lnTo>
                    <a:pt x="10529" y="15643"/>
                  </a:lnTo>
                  <a:lnTo>
                    <a:pt x="10529" y="15643"/>
                  </a:lnTo>
                  <a:lnTo>
                    <a:pt x="10789" y="15643"/>
                  </a:lnTo>
                  <a:lnTo>
                    <a:pt x="10789" y="15643"/>
                  </a:lnTo>
                  <a:lnTo>
                    <a:pt x="11050" y="15603"/>
                  </a:lnTo>
                  <a:lnTo>
                    <a:pt x="11331" y="15563"/>
                  </a:lnTo>
                  <a:lnTo>
                    <a:pt x="11612" y="15503"/>
                  </a:lnTo>
                  <a:lnTo>
                    <a:pt x="11892" y="15442"/>
                  </a:lnTo>
                  <a:lnTo>
                    <a:pt x="12494" y="15262"/>
                  </a:lnTo>
                  <a:lnTo>
                    <a:pt x="13116" y="15021"/>
                  </a:lnTo>
                  <a:lnTo>
                    <a:pt x="13738" y="14740"/>
                  </a:lnTo>
                  <a:lnTo>
                    <a:pt x="14379" y="14420"/>
                  </a:lnTo>
                  <a:lnTo>
                    <a:pt x="15001" y="14039"/>
                  </a:lnTo>
                  <a:lnTo>
                    <a:pt x="15643" y="13637"/>
                  </a:lnTo>
                  <a:lnTo>
                    <a:pt x="15643" y="13637"/>
                  </a:lnTo>
                  <a:lnTo>
                    <a:pt x="15061" y="13818"/>
                  </a:lnTo>
                  <a:lnTo>
                    <a:pt x="14480" y="13958"/>
                  </a:lnTo>
                  <a:lnTo>
                    <a:pt x="13898" y="14059"/>
                  </a:lnTo>
                  <a:lnTo>
                    <a:pt x="13296" y="14139"/>
                  </a:lnTo>
                  <a:lnTo>
                    <a:pt x="13296" y="14139"/>
                  </a:lnTo>
                  <a:lnTo>
                    <a:pt x="13236" y="14460"/>
                  </a:lnTo>
                  <a:lnTo>
                    <a:pt x="13156" y="14801"/>
                  </a:lnTo>
                  <a:lnTo>
                    <a:pt x="13156" y="14801"/>
                  </a:lnTo>
                  <a:lnTo>
                    <a:pt x="13136" y="14841"/>
                  </a:lnTo>
                  <a:lnTo>
                    <a:pt x="13076" y="14861"/>
                  </a:lnTo>
                  <a:lnTo>
                    <a:pt x="13076" y="14861"/>
                  </a:lnTo>
                  <a:lnTo>
                    <a:pt x="13036" y="14861"/>
                  </a:lnTo>
                  <a:lnTo>
                    <a:pt x="13016" y="14821"/>
                  </a:lnTo>
                  <a:lnTo>
                    <a:pt x="12995" y="14801"/>
                  </a:lnTo>
                  <a:lnTo>
                    <a:pt x="12975" y="14740"/>
                  </a:lnTo>
                  <a:lnTo>
                    <a:pt x="12975" y="14740"/>
                  </a:lnTo>
                  <a:lnTo>
                    <a:pt x="13056" y="14159"/>
                  </a:lnTo>
                  <a:lnTo>
                    <a:pt x="13056" y="14159"/>
                  </a:lnTo>
                  <a:lnTo>
                    <a:pt x="12695" y="14179"/>
                  </a:lnTo>
                  <a:lnTo>
                    <a:pt x="12334" y="14179"/>
                  </a:lnTo>
                  <a:lnTo>
                    <a:pt x="12334" y="14179"/>
                  </a:lnTo>
                  <a:lnTo>
                    <a:pt x="11752" y="14159"/>
                  </a:lnTo>
                  <a:lnTo>
                    <a:pt x="11171" y="14099"/>
                  </a:lnTo>
                  <a:lnTo>
                    <a:pt x="10569" y="14019"/>
                  </a:lnTo>
                  <a:lnTo>
                    <a:pt x="9967" y="13858"/>
                  </a:lnTo>
                  <a:lnTo>
                    <a:pt x="9967" y="13858"/>
                  </a:lnTo>
                  <a:lnTo>
                    <a:pt x="9867" y="13958"/>
                  </a:lnTo>
                  <a:lnTo>
                    <a:pt x="9727" y="14019"/>
                  </a:lnTo>
                  <a:lnTo>
                    <a:pt x="9727" y="14019"/>
                  </a:lnTo>
                  <a:lnTo>
                    <a:pt x="9506" y="14039"/>
                  </a:lnTo>
                  <a:lnTo>
                    <a:pt x="9285" y="14059"/>
                  </a:lnTo>
                  <a:lnTo>
                    <a:pt x="9285" y="14059"/>
                  </a:lnTo>
                  <a:lnTo>
                    <a:pt x="9105" y="14059"/>
                  </a:lnTo>
                  <a:lnTo>
                    <a:pt x="8924" y="14039"/>
                  </a:lnTo>
                  <a:lnTo>
                    <a:pt x="8543" y="13958"/>
                  </a:lnTo>
                  <a:lnTo>
                    <a:pt x="8142" y="13838"/>
                  </a:lnTo>
                  <a:lnTo>
                    <a:pt x="7741" y="13678"/>
                  </a:lnTo>
                  <a:lnTo>
                    <a:pt x="7320" y="13457"/>
                  </a:lnTo>
                  <a:lnTo>
                    <a:pt x="6879" y="13216"/>
                  </a:lnTo>
                  <a:lnTo>
                    <a:pt x="6458" y="12936"/>
                  </a:lnTo>
                  <a:lnTo>
                    <a:pt x="6017" y="12635"/>
                  </a:lnTo>
                  <a:lnTo>
                    <a:pt x="5575" y="12294"/>
                  </a:lnTo>
                  <a:lnTo>
                    <a:pt x="5154" y="11913"/>
                  </a:lnTo>
                  <a:lnTo>
                    <a:pt x="4733" y="11532"/>
                  </a:lnTo>
                  <a:lnTo>
                    <a:pt x="4312" y="11131"/>
                  </a:lnTo>
                  <a:lnTo>
                    <a:pt x="3911" y="10689"/>
                  </a:lnTo>
                  <a:lnTo>
                    <a:pt x="3530" y="10248"/>
                  </a:lnTo>
                  <a:lnTo>
                    <a:pt x="3169" y="9807"/>
                  </a:lnTo>
                  <a:lnTo>
                    <a:pt x="2828" y="9346"/>
                  </a:lnTo>
                  <a:lnTo>
                    <a:pt x="2527" y="8865"/>
                  </a:lnTo>
                  <a:lnTo>
                    <a:pt x="2226" y="8403"/>
                  </a:lnTo>
                  <a:lnTo>
                    <a:pt x="1986" y="7942"/>
                  </a:lnTo>
                  <a:lnTo>
                    <a:pt x="1765" y="7461"/>
                  </a:lnTo>
                  <a:lnTo>
                    <a:pt x="1584" y="7019"/>
                  </a:lnTo>
                  <a:lnTo>
                    <a:pt x="1424" y="6558"/>
                  </a:lnTo>
                  <a:lnTo>
                    <a:pt x="1324" y="6117"/>
                  </a:lnTo>
                  <a:lnTo>
                    <a:pt x="1284" y="5696"/>
                  </a:lnTo>
                  <a:lnTo>
                    <a:pt x="1264" y="5495"/>
                  </a:lnTo>
                  <a:lnTo>
                    <a:pt x="1264" y="5295"/>
                  </a:lnTo>
                  <a:lnTo>
                    <a:pt x="1284" y="5094"/>
                  </a:lnTo>
                  <a:lnTo>
                    <a:pt x="1324" y="4914"/>
                  </a:lnTo>
                  <a:lnTo>
                    <a:pt x="1364" y="4733"/>
                  </a:lnTo>
                  <a:lnTo>
                    <a:pt x="1424" y="4553"/>
                  </a:lnTo>
                  <a:lnTo>
                    <a:pt x="1484" y="4372"/>
                  </a:lnTo>
                  <a:lnTo>
                    <a:pt x="1584" y="4212"/>
                  </a:lnTo>
                  <a:lnTo>
                    <a:pt x="1685" y="4051"/>
                  </a:lnTo>
                  <a:lnTo>
                    <a:pt x="1805" y="3911"/>
                  </a:lnTo>
                  <a:lnTo>
                    <a:pt x="1925" y="3771"/>
                  </a:lnTo>
                  <a:lnTo>
                    <a:pt x="2086" y="3630"/>
                  </a:lnTo>
                  <a:lnTo>
                    <a:pt x="2246" y="3510"/>
                  </a:lnTo>
                  <a:lnTo>
                    <a:pt x="2427" y="3410"/>
                  </a:lnTo>
                  <a:lnTo>
                    <a:pt x="2627" y="3289"/>
                  </a:lnTo>
                  <a:lnTo>
                    <a:pt x="2848" y="3209"/>
                  </a:lnTo>
                  <a:lnTo>
                    <a:pt x="2848" y="3209"/>
                  </a:lnTo>
                  <a:lnTo>
                    <a:pt x="3129" y="3109"/>
                  </a:lnTo>
                  <a:lnTo>
                    <a:pt x="3409" y="3049"/>
                  </a:lnTo>
                  <a:lnTo>
                    <a:pt x="3670" y="3009"/>
                  </a:lnTo>
                  <a:lnTo>
                    <a:pt x="3951" y="2989"/>
                  </a:lnTo>
                  <a:lnTo>
                    <a:pt x="3951" y="2989"/>
                  </a:lnTo>
                  <a:lnTo>
                    <a:pt x="4232" y="3009"/>
                  </a:lnTo>
                  <a:lnTo>
                    <a:pt x="4232" y="3009"/>
                  </a:lnTo>
                  <a:lnTo>
                    <a:pt x="4673" y="2708"/>
                  </a:lnTo>
                  <a:lnTo>
                    <a:pt x="5134" y="2467"/>
                  </a:lnTo>
                  <a:lnTo>
                    <a:pt x="5615" y="2247"/>
                  </a:lnTo>
                  <a:lnTo>
                    <a:pt x="6117" y="2066"/>
                  </a:lnTo>
                  <a:lnTo>
                    <a:pt x="6638" y="1926"/>
                  </a:lnTo>
                  <a:lnTo>
                    <a:pt x="7160" y="1805"/>
                  </a:lnTo>
                  <a:lnTo>
                    <a:pt x="7681" y="1725"/>
                  </a:lnTo>
                  <a:lnTo>
                    <a:pt x="8223" y="1685"/>
                  </a:lnTo>
                  <a:lnTo>
                    <a:pt x="8223" y="1685"/>
                  </a:lnTo>
                  <a:lnTo>
                    <a:pt x="7922" y="1504"/>
                  </a:lnTo>
                  <a:lnTo>
                    <a:pt x="7621" y="1324"/>
                  </a:lnTo>
                  <a:lnTo>
                    <a:pt x="7320" y="1184"/>
                  </a:lnTo>
                  <a:lnTo>
                    <a:pt x="7019" y="1043"/>
                  </a:lnTo>
                  <a:lnTo>
                    <a:pt x="6698" y="943"/>
                  </a:lnTo>
                  <a:lnTo>
                    <a:pt x="6378" y="843"/>
                  </a:lnTo>
                  <a:lnTo>
                    <a:pt x="6057" y="783"/>
                  </a:lnTo>
                  <a:lnTo>
                    <a:pt x="5716" y="742"/>
                  </a:lnTo>
                  <a:lnTo>
                    <a:pt x="5716" y="742"/>
                  </a:lnTo>
                  <a:lnTo>
                    <a:pt x="5696" y="722"/>
                  </a:lnTo>
                  <a:lnTo>
                    <a:pt x="5716" y="722"/>
                  </a:lnTo>
                  <a:lnTo>
                    <a:pt x="5716" y="722"/>
                  </a:lnTo>
                  <a:lnTo>
                    <a:pt x="5716" y="722"/>
                  </a:lnTo>
                  <a:lnTo>
                    <a:pt x="5716" y="722"/>
                  </a:lnTo>
                  <a:lnTo>
                    <a:pt x="6097" y="742"/>
                  </a:lnTo>
                  <a:lnTo>
                    <a:pt x="6458" y="803"/>
                  </a:lnTo>
                  <a:lnTo>
                    <a:pt x="6819" y="883"/>
                  </a:lnTo>
                  <a:lnTo>
                    <a:pt x="7180" y="983"/>
                  </a:lnTo>
                  <a:lnTo>
                    <a:pt x="7521" y="1123"/>
                  </a:lnTo>
                  <a:lnTo>
                    <a:pt x="7841" y="1264"/>
                  </a:lnTo>
                  <a:lnTo>
                    <a:pt x="8162" y="1444"/>
                  </a:lnTo>
                  <a:lnTo>
                    <a:pt x="8483" y="1645"/>
                  </a:lnTo>
                  <a:lnTo>
                    <a:pt x="8483" y="1645"/>
                  </a:lnTo>
                  <a:lnTo>
                    <a:pt x="8604" y="1484"/>
                  </a:lnTo>
                  <a:lnTo>
                    <a:pt x="8664" y="1404"/>
                  </a:lnTo>
                  <a:lnTo>
                    <a:pt x="8744" y="1364"/>
                  </a:lnTo>
                  <a:lnTo>
                    <a:pt x="8744" y="1364"/>
                  </a:lnTo>
                  <a:lnTo>
                    <a:pt x="8764" y="1344"/>
                  </a:lnTo>
                  <a:lnTo>
                    <a:pt x="8764" y="1344"/>
                  </a:lnTo>
                  <a:lnTo>
                    <a:pt x="8804" y="1344"/>
                  </a:lnTo>
                  <a:lnTo>
                    <a:pt x="8824" y="1364"/>
                  </a:lnTo>
                  <a:lnTo>
                    <a:pt x="8824" y="1404"/>
                  </a:lnTo>
                  <a:lnTo>
                    <a:pt x="8824" y="1424"/>
                  </a:lnTo>
                  <a:lnTo>
                    <a:pt x="8824" y="1424"/>
                  </a:lnTo>
                  <a:lnTo>
                    <a:pt x="8804" y="1504"/>
                  </a:lnTo>
                  <a:lnTo>
                    <a:pt x="8784" y="1565"/>
                  </a:lnTo>
                  <a:lnTo>
                    <a:pt x="8704" y="1665"/>
                  </a:lnTo>
                  <a:lnTo>
                    <a:pt x="8704" y="1665"/>
                  </a:lnTo>
                  <a:lnTo>
                    <a:pt x="8824" y="1665"/>
                  </a:lnTo>
                  <a:lnTo>
                    <a:pt x="8824" y="1665"/>
                  </a:lnTo>
                  <a:lnTo>
                    <a:pt x="9346" y="1685"/>
                  </a:lnTo>
                  <a:lnTo>
                    <a:pt x="9867" y="1725"/>
                  </a:lnTo>
                  <a:lnTo>
                    <a:pt x="10388" y="1785"/>
                  </a:lnTo>
                  <a:lnTo>
                    <a:pt x="10910" y="1865"/>
                  </a:lnTo>
                  <a:lnTo>
                    <a:pt x="10910" y="1865"/>
                  </a:lnTo>
                  <a:lnTo>
                    <a:pt x="11552" y="2006"/>
                  </a:lnTo>
                  <a:lnTo>
                    <a:pt x="11552" y="2006"/>
                  </a:lnTo>
                  <a:lnTo>
                    <a:pt x="11391" y="1625"/>
                  </a:lnTo>
                  <a:lnTo>
                    <a:pt x="11391" y="1625"/>
                  </a:lnTo>
                  <a:lnTo>
                    <a:pt x="11090" y="1605"/>
                  </a:lnTo>
                  <a:lnTo>
                    <a:pt x="10769" y="1525"/>
                  </a:lnTo>
                  <a:lnTo>
                    <a:pt x="10429" y="1404"/>
                  </a:lnTo>
                  <a:lnTo>
                    <a:pt x="10068" y="1224"/>
                  </a:lnTo>
                  <a:lnTo>
                    <a:pt x="10068" y="1224"/>
                  </a:lnTo>
                  <a:lnTo>
                    <a:pt x="9506" y="943"/>
                  </a:lnTo>
                  <a:lnTo>
                    <a:pt x="8944" y="682"/>
                  </a:lnTo>
                  <a:lnTo>
                    <a:pt x="8403" y="482"/>
                  </a:lnTo>
                  <a:lnTo>
                    <a:pt x="7841" y="301"/>
                  </a:lnTo>
                  <a:lnTo>
                    <a:pt x="7280" y="181"/>
                  </a:lnTo>
                  <a:lnTo>
                    <a:pt x="6738" y="81"/>
                  </a:lnTo>
                  <a:lnTo>
                    <a:pt x="6197" y="20"/>
                  </a:lnTo>
                  <a:lnTo>
                    <a:pt x="565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26"/>
            <p:cNvSpPr/>
            <p:nvPr/>
          </p:nvSpPr>
          <p:spPr>
            <a:xfrm>
              <a:off x="10747950" y="4450325"/>
              <a:ext cx="217625" cy="276775"/>
            </a:xfrm>
            <a:custGeom>
              <a:avLst/>
              <a:gdLst/>
              <a:ahLst/>
              <a:cxnLst/>
              <a:rect l="l" t="t" r="r" b="b"/>
              <a:pathLst>
                <a:path w="8705" h="11071" extrusionOk="0">
                  <a:moveTo>
                    <a:pt x="2688" y="1"/>
                  </a:moveTo>
                  <a:lnTo>
                    <a:pt x="2407" y="21"/>
                  </a:lnTo>
                  <a:lnTo>
                    <a:pt x="2146" y="61"/>
                  </a:lnTo>
                  <a:lnTo>
                    <a:pt x="1866" y="121"/>
                  </a:lnTo>
                  <a:lnTo>
                    <a:pt x="1585" y="221"/>
                  </a:lnTo>
                  <a:lnTo>
                    <a:pt x="1364" y="301"/>
                  </a:lnTo>
                  <a:lnTo>
                    <a:pt x="1164" y="422"/>
                  </a:lnTo>
                  <a:lnTo>
                    <a:pt x="983" y="522"/>
                  </a:lnTo>
                  <a:lnTo>
                    <a:pt x="823" y="642"/>
                  </a:lnTo>
                  <a:lnTo>
                    <a:pt x="662" y="783"/>
                  </a:lnTo>
                  <a:lnTo>
                    <a:pt x="542" y="923"/>
                  </a:lnTo>
                  <a:lnTo>
                    <a:pt x="422" y="1063"/>
                  </a:lnTo>
                  <a:lnTo>
                    <a:pt x="321" y="1224"/>
                  </a:lnTo>
                  <a:lnTo>
                    <a:pt x="221" y="1384"/>
                  </a:lnTo>
                  <a:lnTo>
                    <a:pt x="161" y="1565"/>
                  </a:lnTo>
                  <a:lnTo>
                    <a:pt x="101" y="1745"/>
                  </a:lnTo>
                  <a:lnTo>
                    <a:pt x="61" y="1926"/>
                  </a:lnTo>
                  <a:lnTo>
                    <a:pt x="21" y="2106"/>
                  </a:lnTo>
                  <a:lnTo>
                    <a:pt x="1" y="2307"/>
                  </a:lnTo>
                  <a:lnTo>
                    <a:pt x="1" y="2507"/>
                  </a:lnTo>
                  <a:lnTo>
                    <a:pt x="21" y="2708"/>
                  </a:lnTo>
                  <a:lnTo>
                    <a:pt x="61" y="3129"/>
                  </a:lnTo>
                  <a:lnTo>
                    <a:pt x="161" y="3570"/>
                  </a:lnTo>
                  <a:lnTo>
                    <a:pt x="321" y="4031"/>
                  </a:lnTo>
                  <a:lnTo>
                    <a:pt x="502" y="4473"/>
                  </a:lnTo>
                  <a:lnTo>
                    <a:pt x="723" y="4954"/>
                  </a:lnTo>
                  <a:lnTo>
                    <a:pt x="963" y="5415"/>
                  </a:lnTo>
                  <a:lnTo>
                    <a:pt x="1264" y="5877"/>
                  </a:lnTo>
                  <a:lnTo>
                    <a:pt x="1565" y="6358"/>
                  </a:lnTo>
                  <a:lnTo>
                    <a:pt x="1906" y="6819"/>
                  </a:lnTo>
                  <a:lnTo>
                    <a:pt x="2267" y="7260"/>
                  </a:lnTo>
                  <a:lnTo>
                    <a:pt x="2648" y="7701"/>
                  </a:lnTo>
                  <a:lnTo>
                    <a:pt x="3049" y="8143"/>
                  </a:lnTo>
                  <a:lnTo>
                    <a:pt x="3470" y="8544"/>
                  </a:lnTo>
                  <a:lnTo>
                    <a:pt x="3891" y="8925"/>
                  </a:lnTo>
                  <a:lnTo>
                    <a:pt x="4312" y="9306"/>
                  </a:lnTo>
                  <a:lnTo>
                    <a:pt x="4754" y="9647"/>
                  </a:lnTo>
                  <a:lnTo>
                    <a:pt x="5195" y="9948"/>
                  </a:lnTo>
                  <a:lnTo>
                    <a:pt x="5616" y="10228"/>
                  </a:lnTo>
                  <a:lnTo>
                    <a:pt x="6057" y="10469"/>
                  </a:lnTo>
                  <a:lnTo>
                    <a:pt x="6478" y="10690"/>
                  </a:lnTo>
                  <a:lnTo>
                    <a:pt x="6879" y="10850"/>
                  </a:lnTo>
                  <a:lnTo>
                    <a:pt x="7280" y="10970"/>
                  </a:lnTo>
                  <a:lnTo>
                    <a:pt x="7661" y="11051"/>
                  </a:lnTo>
                  <a:lnTo>
                    <a:pt x="7842" y="11071"/>
                  </a:lnTo>
                  <a:lnTo>
                    <a:pt x="8022" y="11071"/>
                  </a:lnTo>
                  <a:lnTo>
                    <a:pt x="8243" y="11051"/>
                  </a:lnTo>
                  <a:lnTo>
                    <a:pt x="8464" y="11031"/>
                  </a:lnTo>
                  <a:lnTo>
                    <a:pt x="8604" y="10970"/>
                  </a:lnTo>
                  <a:lnTo>
                    <a:pt x="8704" y="10870"/>
                  </a:lnTo>
                  <a:lnTo>
                    <a:pt x="8664" y="10870"/>
                  </a:lnTo>
                  <a:lnTo>
                    <a:pt x="8103" y="10690"/>
                  </a:lnTo>
                  <a:lnTo>
                    <a:pt x="7561" y="10489"/>
                  </a:lnTo>
                  <a:lnTo>
                    <a:pt x="7040" y="10248"/>
                  </a:lnTo>
                  <a:lnTo>
                    <a:pt x="6518" y="9988"/>
                  </a:lnTo>
                  <a:lnTo>
                    <a:pt x="6017" y="9687"/>
                  </a:lnTo>
                  <a:lnTo>
                    <a:pt x="5556" y="9366"/>
                  </a:lnTo>
                  <a:lnTo>
                    <a:pt x="5094" y="9005"/>
                  </a:lnTo>
                  <a:lnTo>
                    <a:pt x="4673" y="8624"/>
                  </a:lnTo>
                  <a:lnTo>
                    <a:pt x="4252" y="8223"/>
                  </a:lnTo>
                  <a:lnTo>
                    <a:pt x="3871" y="7802"/>
                  </a:lnTo>
                  <a:lnTo>
                    <a:pt x="3510" y="7340"/>
                  </a:lnTo>
                  <a:lnTo>
                    <a:pt x="3169" y="6879"/>
                  </a:lnTo>
                  <a:lnTo>
                    <a:pt x="2868" y="6378"/>
                  </a:lnTo>
                  <a:lnTo>
                    <a:pt x="2608" y="5877"/>
                  </a:lnTo>
                  <a:lnTo>
                    <a:pt x="2347" y="5335"/>
                  </a:lnTo>
                  <a:lnTo>
                    <a:pt x="2146" y="4794"/>
                  </a:lnTo>
                  <a:lnTo>
                    <a:pt x="2026" y="4473"/>
                  </a:lnTo>
                  <a:lnTo>
                    <a:pt x="1926" y="4152"/>
                  </a:lnTo>
                  <a:lnTo>
                    <a:pt x="1846" y="3831"/>
                  </a:lnTo>
                  <a:lnTo>
                    <a:pt x="1785" y="3490"/>
                  </a:lnTo>
                  <a:lnTo>
                    <a:pt x="1725" y="3169"/>
                  </a:lnTo>
                  <a:lnTo>
                    <a:pt x="1685" y="2848"/>
                  </a:lnTo>
                  <a:lnTo>
                    <a:pt x="1685" y="2527"/>
                  </a:lnTo>
                  <a:lnTo>
                    <a:pt x="1705" y="2227"/>
                  </a:lnTo>
                  <a:lnTo>
                    <a:pt x="1745" y="1906"/>
                  </a:lnTo>
                  <a:lnTo>
                    <a:pt x="1806" y="1605"/>
                  </a:lnTo>
                  <a:lnTo>
                    <a:pt x="1906" y="1324"/>
                  </a:lnTo>
                  <a:lnTo>
                    <a:pt x="2046" y="1043"/>
                  </a:lnTo>
                  <a:lnTo>
                    <a:pt x="2207" y="763"/>
                  </a:lnTo>
                  <a:lnTo>
                    <a:pt x="2427" y="502"/>
                  </a:lnTo>
                  <a:lnTo>
                    <a:pt x="2668" y="261"/>
                  </a:lnTo>
                  <a:lnTo>
                    <a:pt x="2949" y="21"/>
                  </a:lnTo>
                  <a:lnTo>
                    <a:pt x="2969" y="21"/>
                  </a:lnTo>
                  <a:lnTo>
                    <a:pt x="26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26"/>
            <p:cNvSpPr/>
            <p:nvPr/>
          </p:nvSpPr>
          <p:spPr>
            <a:xfrm>
              <a:off x="10747950" y="4450325"/>
              <a:ext cx="217625" cy="276775"/>
            </a:xfrm>
            <a:custGeom>
              <a:avLst/>
              <a:gdLst/>
              <a:ahLst/>
              <a:cxnLst/>
              <a:rect l="l" t="t" r="r" b="b"/>
              <a:pathLst>
                <a:path w="8705" h="11071" fill="none" extrusionOk="0">
                  <a:moveTo>
                    <a:pt x="2688" y="1"/>
                  </a:moveTo>
                  <a:lnTo>
                    <a:pt x="2688" y="1"/>
                  </a:lnTo>
                  <a:lnTo>
                    <a:pt x="2407" y="21"/>
                  </a:lnTo>
                  <a:lnTo>
                    <a:pt x="2146" y="61"/>
                  </a:lnTo>
                  <a:lnTo>
                    <a:pt x="1866" y="121"/>
                  </a:lnTo>
                  <a:lnTo>
                    <a:pt x="1585" y="221"/>
                  </a:lnTo>
                  <a:lnTo>
                    <a:pt x="1585" y="221"/>
                  </a:lnTo>
                  <a:lnTo>
                    <a:pt x="1364" y="301"/>
                  </a:lnTo>
                  <a:lnTo>
                    <a:pt x="1164" y="422"/>
                  </a:lnTo>
                  <a:lnTo>
                    <a:pt x="983" y="522"/>
                  </a:lnTo>
                  <a:lnTo>
                    <a:pt x="823" y="642"/>
                  </a:lnTo>
                  <a:lnTo>
                    <a:pt x="662" y="783"/>
                  </a:lnTo>
                  <a:lnTo>
                    <a:pt x="542" y="923"/>
                  </a:lnTo>
                  <a:lnTo>
                    <a:pt x="422" y="1063"/>
                  </a:lnTo>
                  <a:lnTo>
                    <a:pt x="321" y="1224"/>
                  </a:lnTo>
                  <a:lnTo>
                    <a:pt x="221" y="1384"/>
                  </a:lnTo>
                  <a:lnTo>
                    <a:pt x="161" y="1565"/>
                  </a:lnTo>
                  <a:lnTo>
                    <a:pt x="101" y="1745"/>
                  </a:lnTo>
                  <a:lnTo>
                    <a:pt x="61" y="1926"/>
                  </a:lnTo>
                  <a:lnTo>
                    <a:pt x="21" y="2106"/>
                  </a:lnTo>
                  <a:lnTo>
                    <a:pt x="1" y="2307"/>
                  </a:lnTo>
                  <a:lnTo>
                    <a:pt x="1" y="2507"/>
                  </a:lnTo>
                  <a:lnTo>
                    <a:pt x="21" y="2708"/>
                  </a:lnTo>
                  <a:lnTo>
                    <a:pt x="61" y="3129"/>
                  </a:lnTo>
                  <a:lnTo>
                    <a:pt x="161" y="3570"/>
                  </a:lnTo>
                  <a:lnTo>
                    <a:pt x="321" y="4031"/>
                  </a:lnTo>
                  <a:lnTo>
                    <a:pt x="502" y="4473"/>
                  </a:lnTo>
                  <a:lnTo>
                    <a:pt x="723" y="4954"/>
                  </a:lnTo>
                  <a:lnTo>
                    <a:pt x="963" y="5415"/>
                  </a:lnTo>
                  <a:lnTo>
                    <a:pt x="1264" y="5877"/>
                  </a:lnTo>
                  <a:lnTo>
                    <a:pt x="1565" y="6358"/>
                  </a:lnTo>
                  <a:lnTo>
                    <a:pt x="1906" y="6819"/>
                  </a:lnTo>
                  <a:lnTo>
                    <a:pt x="2267" y="7260"/>
                  </a:lnTo>
                  <a:lnTo>
                    <a:pt x="2648" y="7701"/>
                  </a:lnTo>
                  <a:lnTo>
                    <a:pt x="3049" y="8143"/>
                  </a:lnTo>
                  <a:lnTo>
                    <a:pt x="3470" y="8544"/>
                  </a:lnTo>
                  <a:lnTo>
                    <a:pt x="3891" y="8925"/>
                  </a:lnTo>
                  <a:lnTo>
                    <a:pt x="4312" y="9306"/>
                  </a:lnTo>
                  <a:lnTo>
                    <a:pt x="4754" y="9647"/>
                  </a:lnTo>
                  <a:lnTo>
                    <a:pt x="5195" y="9948"/>
                  </a:lnTo>
                  <a:lnTo>
                    <a:pt x="5616" y="10228"/>
                  </a:lnTo>
                  <a:lnTo>
                    <a:pt x="6057" y="10469"/>
                  </a:lnTo>
                  <a:lnTo>
                    <a:pt x="6478" y="10690"/>
                  </a:lnTo>
                  <a:lnTo>
                    <a:pt x="6879" y="10850"/>
                  </a:lnTo>
                  <a:lnTo>
                    <a:pt x="7280" y="10970"/>
                  </a:lnTo>
                  <a:lnTo>
                    <a:pt x="7661" y="11051"/>
                  </a:lnTo>
                  <a:lnTo>
                    <a:pt x="7842" y="11071"/>
                  </a:lnTo>
                  <a:lnTo>
                    <a:pt x="8022" y="11071"/>
                  </a:lnTo>
                  <a:lnTo>
                    <a:pt x="8022" y="11071"/>
                  </a:lnTo>
                  <a:lnTo>
                    <a:pt x="8243" y="11051"/>
                  </a:lnTo>
                  <a:lnTo>
                    <a:pt x="8464" y="11031"/>
                  </a:lnTo>
                  <a:lnTo>
                    <a:pt x="8464" y="11031"/>
                  </a:lnTo>
                  <a:lnTo>
                    <a:pt x="8604" y="10970"/>
                  </a:lnTo>
                  <a:lnTo>
                    <a:pt x="8704" y="10870"/>
                  </a:lnTo>
                  <a:lnTo>
                    <a:pt x="8704" y="10870"/>
                  </a:lnTo>
                  <a:lnTo>
                    <a:pt x="8664" y="10870"/>
                  </a:lnTo>
                  <a:lnTo>
                    <a:pt x="8664" y="10870"/>
                  </a:lnTo>
                  <a:lnTo>
                    <a:pt x="8103" y="10690"/>
                  </a:lnTo>
                  <a:lnTo>
                    <a:pt x="7561" y="10489"/>
                  </a:lnTo>
                  <a:lnTo>
                    <a:pt x="7040" y="10248"/>
                  </a:lnTo>
                  <a:lnTo>
                    <a:pt x="6518" y="9988"/>
                  </a:lnTo>
                  <a:lnTo>
                    <a:pt x="6017" y="9687"/>
                  </a:lnTo>
                  <a:lnTo>
                    <a:pt x="5556" y="9366"/>
                  </a:lnTo>
                  <a:lnTo>
                    <a:pt x="5094" y="9005"/>
                  </a:lnTo>
                  <a:lnTo>
                    <a:pt x="4673" y="8624"/>
                  </a:lnTo>
                  <a:lnTo>
                    <a:pt x="4252" y="8223"/>
                  </a:lnTo>
                  <a:lnTo>
                    <a:pt x="3871" y="7802"/>
                  </a:lnTo>
                  <a:lnTo>
                    <a:pt x="3510" y="7340"/>
                  </a:lnTo>
                  <a:lnTo>
                    <a:pt x="3169" y="6879"/>
                  </a:lnTo>
                  <a:lnTo>
                    <a:pt x="2868" y="6378"/>
                  </a:lnTo>
                  <a:lnTo>
                    <a:pt x="2608" y="5877"/>
                  </a:lnTo>
                  <a:lnTo>
                    <a:pt x="2347" y="5335"/>
                  </a:lnTo>
                  <a:lnTo>
                    <a:pt x="2146" y="4794"/>
                  </a:lnTo>
                  <a:lnTo>
                    <a:pt x="2146" y="4794"/>
                  </a:lnTo>
                  <a:lnTo>
                    <a:pt x="2026" y="4473"/>
                  </a:lnTo>
                  <a:lnTo>
                    <a:pt x="1926" y="4152"/>
                  </a:lnTo>
                  <a:lnTo>
                    <a:pt x="1846" y="3831"/>
                  </a:lnTo>
                  <a:lnTo>
                    <a:pt x="1785" y="3490"/>
                  </a:lnTo>
                  <a:lnTo>
                    <a:pt x="1725" y="3169"/>
                  </a:lnTo>
                  <a:lnTo>
                    <a:pt x="1685" y="2848"/>
                  </a:lnTo>
                  <a:lnTo>
                    <a:pt x="1685" y="2527"/>
                  </a:lnTo>
                  <a:lnTo>
                    <a:pt x="1705" y="2227"/>
                  </a:lnTo>
                  <a:lnTo>
                    <a:pt x="1745" y="1906"/>
                  </a:lnTo>
                  <a:lnTo>
                    <a:pt x="1806" y="1605"/>
                  </a:lnTo>
                  <a:lnTo>
                    <a:pt x="1906" y="1324"/>
                  </a:lnTo>
                  <a:lnTo>
                    <a:pt x="2046" y="1043"/>
                  </a:lnTo>
                  <a:lnTo>
                    <a:pt x="2207" y="763"/>
                  </a:lnTo>
                  <a:lnTo>
                    <a:pt x="2427" y="502"/>
                  </a:lnTo>
                  <a:lnTo>
                    <a:pt x="2668" y="261"/>
                  </a:lnTo>
                  <a:lnTo>
                    <a:pt x="2949" y="21"/>
                  </a:lnTo>
                  <a:lnTo>
                    <a:pt x="2949" y="21"/>
                  </a:lnTo>
                  <a:lnTo>
                    <a:pt x="2969" y="21"/>
                  </a:lnTo>
                  <a:lnTo>
                    <a:pt x="2969" y="21"/>
                  </a:lnTo>
                  <a:lnTo>
                    <a:pt x="268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26"/>
            <p:cNvSpPr/>
            <p:nvPr/>
          </p:nvSpPr>
          <p:spPr>
            <a:xfrm>
              <a:off x="10858750" y="4393675"/>
              <a:ext cx="190050" cy="353475"/>
            </a:xfrm>
            <a:custGeom>
              <a:avLst/>
              <a:gdLst/>
              <a:ahLst/>
              <a:cxnLst/>
              <a:rect l="l" t="t" r="r" b="b"/>
              <a:pathLst>
                <a:path w="7602" h="14139" extrusionOk="0">
                  <a:moveTo>
                    <a:pt x="1" y="0"/>
                  </a:moveTo>
                  <a:lnTo>
                    <a:pt x="21" y="20"/>
                  </a:lnTo>
                  <a:lnTo>
                    <a:pt x="362" y="61"/>
                  </a:lnTo>
                  <a:lnTo>
                    <a:pt x="683" y="121"/>
                  </a:lnTo>
                  <a:lnTo>
                    <a:pt x="1003" y="221"/>
                  </a:lnTo>
                  <a:lnTo>
                    <a:pt x="1324" y="321"/>
                  </a:lnTo>
                  <a:lnTo>
                    <a:pt x="1625" y="462"/>
                  </a:lnTo>
                  <a:lnTo>
                    <a:pt x="1926" y="602"/>
                  </a:lnTo>
                  <a:lnTo>
                    <a:pt x="2227" y="782"/>
                  </a:lnTo>
                  <a:lnTo>
                    <a:pt x="2528" y="963"/>
                  </a:lnTo>
                  <a:lnTo>
                    <a:pt x="2929" y="943"/>
                  </a:lnTo>
                  <a:lnTo>
                    <a:pt x="3009" y="943"/>
                  </a:lnTo>
                  <a:lnTo>
                    <a:pt x="3089" y="843"/>
                  </a:lnTo>
                  <a:lnTo>
                    <a:pt x="3109" y="782"/>
                  </a:lnTo>
                  <a:lnTo>
                    <a:pt x="3129" y="702"/>
                  </a:lnTo>
                  <a:lnTo>
                    <a:pt x="3129" y="682"/>
                  </a:lnTo>
                  <a:lnTo>
                    <a:pt x="3129" y="642"/>
                  </a:lnTo>
                  <a:lnTo>
                    <a:pt x="3109" y="622"/>
                  </a:lnTo>
                  <a:lnTo>
                    <a:pt x="3069" y="622"/>
                  </a:lnTo>
                  <a:lnTo>
                    <a:pt x="3049" y="642"/>
                  </a:lnTo>
                  <a:lnTo>
                    <a:pt x="2969" y="682"/>
                  </a:lnTo>
                  <a:lnTo>
                    <a:pt x="2909" y="762"/>
                  </a:lnTo>
                  <a:lnTo>
                    <a:pt x="2788" y="923"/>
                  </a:lnTo>
                  <a:lnTo>
                    <a:pt x="2467" y="722"/>
                  </a:lnTo>
                  <a:lnTo>
                    <a:pt x="2146" y="542"/>
                  </a:lnTo>
                  <a:lnTo>
                    <a:pt x="1826" y="401"/>
                  </a:lnTo>
                  <a:lnTo>
                    <a:pt x="1485" y="261"/>
                  </a:lnTo>
                  <a:lnTo>
                    <a:pt x="1124" y="161"/>
                  </a:lnTo>
                  <a:lnTo>
                    <a:pt x="763" y="81"/>
                  </a:lnTo>
                  <a:lnTo>
                    <a:pt x="402" y="20"/>
                  </a:lnTo>
                  <a:lnTo>
                    <a:pt x="21" y="0"/>
                  </a:lnTo>
                  <a:close/>
                  <a:moveTo>
                    <a:pt x="7601" y="13417"/>
                  </a:moveTo>
                  <a:lnTo>
                    <a:pt x="7361" y="13437"/>
                  </a:lnTo>
                  <a:lnTo>
                    <a:pt x="7280" y="14018"/>
                  </a:lnTo>
                  <a:lnTo>
                    <a:pt x="7300" y="14079"/>
                  </a:lnTo>
                  <a:lnTo>
                    <a:pt x="7321" y="14099"/>
                  </a:lnTo>
                  <a:lnTo>
                    <a:pt x="7341" y="14139"/>
                  </a:lnTo>
                  <a:lnTo>
                    <a:pt x="7381" y="14139"/>
                  </a:lnTo>
                  <a:lnTo>
                    <a:pt x="7441" y="14119"/>
                  </a:lnTo>
                  <a:lnTo>
                    <a:pt x="7461" y="14079"/>
                  </a:lnTo>
                  <a:lnTo>
                    <a:pt x="7541" y="13738"/>
                  </a:lnTo>
                  <a:lnTo>
                    <a:pt x="7601" y="13417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26"/>
            <p:cNvSpPr/>
            <p:nvPr/>
          </p:nvSpPr>
          <p:spPr>
            <a:xfrm>
              <a:off x="11040750" y="4729075"/>
              <a:ext cx="8050" cy="18075"/>
            </a:xfrm>
            <a:custGeom>
              <a:avLst/>
              <a:gdLst/>
              <a:ahLst/>
              <a:cxnLst/>
              <a:rect l="l" t="t" r="r" b="b"/>
              <a:pathLst>
                <a:path w="322" h="723" fill="none" extrusionOk="0">
                  <a:moveTo>
                    <a:pt x="321" y="1"/>
                  </a:moveTo>
                  <a:lnTo>
                    <a:pt x="321" y="1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0" y="602"/>
                  </a:lnTo>
                  <a:lnTo>
                    <a:pt x="0" y="602"/>
                  </a:lnTo>
                  <a:lnTo>
                    <a:pt x="20" y="663"/>
                  </a:lnTo>
                  <a:lnTo>
                    <a:pt x="41" y="683"/>
                  </a:lnTo>
                  <a:lnTo>
                    <a:pt x="61" y="723"/>
                  </a:lnTo>
                  <a:lnTo>
                    <a:pt x="101" y="723"/>
                  </a:lnTo>
                  <a:lnTo>
                    <a:pt x="101" y="723"/>
                  </a:lnTo>
                  <a:lnTo>
                    <a:pt x="161" y="703"/>
                  </a:lnTo>
                  <a:lnTo>
                    <a:pt x="181" y="663"/>
                  </a:lnTo>
                  <a:lnTo>
                    <a:pt x="181" y="663"/>
                  </a:lnTo>
                  <a:lnTo>
                    <a:pt x="261" y="322"/>
                  </a:lnTo>
                  <a:lnTo>
                    <a:pt x="32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26"/>
            <p:cNvSpPr/>
            <p:nvPr/>
          </p:nvSpPr>
          <p:spPr>
            <a:xfrm>
              <a:off x="11605275" y="4375625"/>
              <a:ext cx="540000" cy="391075"/>
            </a:xfrm>
            <a:custGeom>
              <a:avLst/>
              <a:gdLst/>
              <a:ahLst/>
              <a:cxnLst/>
              <a:rect l="l" t="t" r="r" b="b"/>
              <a:pathLst>
                <a:path w="21600" h="15643" extrusionOk="0">
                  <a:moveTo>
                    <a:pt x="15984" y="0"/>
                  </a:moveTo>
                  <a:lnTo>
                    <a:pt x="15563" y="20"/>
                  </a:lnTo>
                  <a:lnTo>
                    <a:pt x="15122" y="41"/>
                  </a:lnTo>
                  <a:lnTo>
                    <a:pt x="14681" y="101"/>
                  </a:lnTo>
                  <a:lnTo>
                    <a:pt x="14239" y="201"/>
                  </a:lnTo>
                  <a:lnTo>
                    <a:pt x="13798" y="301"/>
                  </a:lnTo>
                  <a:lnTo>
                    <a:pt x="13337" y="442"/>
                  </a:lnTo>
                  <a:lnTo>
                    <a:pt x="12896" y="602"/>
                  </a:lnTo>
                  <a:lnTo>
                    <a:pt x="12435" y="783"/>
                  </a:lnTo>
                  <a:lnTo>
                    <a:pt x="11993" y="983"/>
                  </a:lnTo>
                  <a:lnTo>
                    <a:pt x="11552" y="1224"/>
                  </a:lnTo>
                  <a:lnTo>
                    <a:pt x="11332" y="1344"/>
                  </a:lnTo>
                  <a:lnTo>
                    <a:pt x="11131" y="1424"/>
                  </a:lnTo>
                  <a:lnTo>
                    <a:pt x="10951" y="1504"/>
                  </a:lnTo>
                  <a:lnTo>
                    <a:pt x="10750" y="1565"/>
                  </a:lnTo>
                  <a:lnTo>
                    <a:pt x="10569" y="1585"/>
                  </a:lnTo>
                  <a:lnTo>
                    <a:pt x="10389" y="1625"/>
                  </a:lnTo>
                  <a:lnTo>
                    <a:pt x="10048" y="1625"/>
                  </a:lnTo>
                  <a:lnTo>
                    <a:pt x="9888" y="1605"/>
                  </a:lnTo>
                  <a:lnTo>
                    <a:pt x="9727" y="1585"/>
                  </a:lnTo>
                  <a:lnTo>
                    <a:pt x="9426" y="1484"/>
                  </a:lnTo>
                  <a:lnTo>
                    <a:pt x="9126" y="1364"/>
                  </a:lnTo>
                  <a:lnTo>
                    <a:pt x="8825" y="1224"/>
                  </a:lnTo>
                  <a:lnTo>
                    <a:pt x="8223" y="883"/>
                  </a:lnTo>
                  <a:lnTo>
                    <a:pt x="7922" y="702"/>
                  </a:lnTo>
                  <a:lnTo>
                    <a:pt x="7621" y="542"/>
                  </a:lnTo>
                  <a:lnTo>
                    <a:pt x="7281" y="381"/>
                  </a:lnTo>
                  <a:lnTo>
                    <a:pt x="6940" y="241"/>
                  </a:lnTo>
                  <a:lnTo>
                    <a:pt x="6579" y="141"/>
                  </a:lnTo>
                  <a:lnTo>
                    <a:pt x="6178" y="81"/>
                  </a:lnTo>
                  <a:lnTo>
                    <a:pt x="5977" y="61"/>
                  </a:lnTo>
                  <a:lnTo>
                    <a:pt x="5776" y="61"/>
                  </a:lnTo>
                  <a:lnTo>
                    <a:pt x="5556" y="101"/>
                  </a:lnTo>
                  <a:lnTo>
                    <a:pt x="5315" y="141"/>
                  </a:lnTo>
                  <a:lnTo>
                    <a:pt x="5095" y="181"/>
                  </a:lnTo>
                  <a:lnTo>
                    <a:pt x="4834" y="261"/>
                  </a:lnTo>
                  <a:lnTo>
                    <a:pt x="4593" y="341"/>
                  </a:lnTo>
                  <a:lnTo>
                    <a:pt x="4333" y="442"/>
                  </a:lnTo>
                  <a:lnTo>
                    <a:pt x="3811" y="702"/>
                  </a:lnTo>
                  <a:lnTo>
                    <a:pt x="3290" y="1003"/>
                  </a:lnTo>
                  <a:lnTo>
                    <a:pt x="3029" y="1184"/>
                  </a:lnTo>
                  <a:lnTo>
                    <a:pt x="2768" y="1364"/>
                  </a:lnTo>
                  <a:lnTo>
                    <a:pt x="2508" y="1565"/>
                  </a:lnTo>
                  <a:lnTo>
                    <a:pt x="2267" y="1765"/>
                  </a:lnTo>
                  <a:lnTo>
                    <a:pt x="2006" y="1986"/>
                  </a:lnTo>
                  <a:lnTo>
                    <a:pt x="1786" y="2226"/>
                  </a:lnTo>
                  <a:lnTo>
                    <a:pt x="1545" y="2467"/>
                  </a:lnTo>
                  <a:lnTo>
                    <a:pt x="1324" y="2728"/>
                  </a:lnTo>
                  <a:lnTo>
                    <a:pt x="1124" y="2989"/>
                  </a:lnTo>
                  <a:lnTo>
                    <a:pt x="923" y="3269"/>
                  </a:lnTo>
                  <a:lnTo>
                    <a:pt x="763" y="3550"/>
                  </a:lnTo>
                  <a:lnTo>
                    <a:pt x="582" y="3831"/>
                  </a:lnTo>
                  <a:lnTo>
                    <a:pt x="442" y="4132"/>
                  </a:lnTo>
                  <a:lnTo>
                    <a:pt x="322" y="4453"/>
                  </a:lnTo>
                  <a:lnTo>
                    <a:pt x="201" y="4753"/>
                  </a:lnTo>
                  <a:lnTo>
                    <a:pt x="121" y="5094"/>
                  </a:lnTo>
                  <a:lnTo>
                    <a:pt x="61" y="5415"/>
                  </a:lnTo>
                  <a:lnTo>
                    <a:pt x="21" y="5756"/>
                  </a:lnTo>
                  <a:lnTo>
                    <a:pt x="1" y="6097"/>
                  </a:lnTo>
                  <a:lnTo>
                    <a:pt x="1" y="6458"/>
                  </a:lnTo>
                  <a:lnTo>
                    <a:pt x="41" y="6819"/>
                  </a:lnTo>
                  <a:lnTo>
                    <a:pt x="101" y="7180"/>
                  </a:lnTo>
                  <a:lnTo>
                    <a:pt x="161" y="7441"/>
                  </a:lnTo>
                  <a:lnTo>
                    <a:pt x="282" y="7741"/>
                  </a:lnTo>
                  <a:lnTo>
                    <a:pt x="422" y="8042"/>
                  </a:lnTo>
                  <a:lnTo>
                    <a:pt x="582" y="8363"/>
                  </a:lnTo>
                  <a:lnTo>
                    <a:pt x="763" y="8684"/>
                  </a:lnTo>
                  <a:lnTo>
                    <a:pt x="983" y="9005"/>
                  </a:lnTo>
                  <a:lnTo>
                    <a:pt x="1224" y="9346"/>
                  </a:lnTo>
                  <a:lnTo>
                    <a:pt x="1505" y="9687"/>
                  </a:lnTo>
                  <a:lnTo>
                    <a:pt x="1786" y="10028"/>
                  </a:lnTo>
                  <a:lnTo>
                    <a:pt x="2086" y="10369"/>
                  </a:lnTo>
                  <a:lnTo>
                    <a:pt x="2407" y="10710"/>
                  </a:lnTo>
                  <a:lnTo>
                    <a:pt x="2748" y="11050"/>
                  </a:lnTo>
                  <a:lnTo>
                    <a:pt x="3109" y="11391"/>
                  </a:lnTo>
                  <a:lnTo>
                    <a:pt x="3490" y="11732"/>
                  </a:lnTo>
                  <a:lnTo>
                    <a:pt x="4252" y="12394"/>
                  </a:lnTo>
                  <a:lnTo>
                    <a:pt x="4673" y="12715"/>
                  </a:lnTo>
                  <a:lnTo>
                    <a:pt x="5075" y="13016"/>
                  </a:lnTo>
                  <a:lnTo>
                    <a:pt x="5496" y="13317"/>
                  </a:lnTo>
                  <a:lnTo>
                    <a:pt x="5917" y="13617"/>
                  </a:lnTo>
                  <a:lnTo>
                    <a:pt x="6338" y="13878"/>
                  </a:lnTo>
                  <a:lnTo>
                    <a:pt x="6779" y="14139"/>
                  </a:lnTo>
                  <a:lnTo>
                    <a:pt x="7200" y="14380"/>
                  </a:lnTo>
                  <a:lnTo>
                    <a:pt x="7621" y="14620"/>
                  </a:lnTo>
                  <a:lnTo>
                    <a:pt x="8063" y="14821"/>
                  </a:lnTo>
                  <a:lnTo>
                    <a:pt x="8484" y="15001"/>
                  </a:lnTo>
                  <a:lnTo>
                    <a:pt x="8885" y="15182"/>
                  </a:lnTo>
                  <a:lnTo>
                    <a:pt x="9306" y="15322"/>
                  </a:lnTo>
                  <a:lnTo>
                    <a:pt x="9707" y="15442"/>
                  </a:lnTo>
                  <a:lnTo>
                    <a:pt x="10088" y="15523"/>
                  </a:lnTo>
                  <a:lnTo>
                    <a:pt x="10469" y="15603"/>
                  </a:lnTo>
                  <a:lnTo>
                    <a:pt x="10830" y="15643"/>
                  </a:lnTo>
                  <a:lnTo>
                    <a:pt x="11191" y="15643"/>
                  </a:lnTo>
                  <a:lnTo>
                    <a:pt x="11592" y="15603"/>
                  </a:lnTo>
                  <a:lnTo>
                    <a:pt x="11993" y="15543"/>
                  </a:lnTo>
                  <a:lnTo>
                    <a:pt x="12394" y="15462"/>
                  </a:lnTo>
                  <a:lnTo>
                    <a:pt x="12816" y="15342"/>
                  </a:lnTo>
                  <a:lnTo>
                    <a:pt x="13257" y="15202"/>
                  </a:lnTo>
                  <a:lnTo>
                    <a:pt x="13698" y="15021"/>
                  </a:lnTo>
                  <a:lnTo>
                    <a:pt x="14139" y="14821"/>
                  </a:lnTo>
                  <a:lnTo>
                    <a:pt x="14580" y="14600"/>
                  </a:lnTo>
                  <a:lnTo>
                    <a:pt x="15042" y="14339"/>
                  </a:lnTo>
                  <a:lnTo>
                    <a:pt x="15483" y="14079"/>
                  </a:lnTo>
                  <a:lnTo>
                    <a:pt x="15944" y="13778"/>
                  </a:lnTo>
                  <a:lnTo>
                    <a:pt x="16385" y="13477"/>
                  </a:lnTo>
                  <a:lnTo>
                    <a:pt x="16826" y="13136"/>
                  </a:lnTo>
                  <a:lnTo>
                    <a:pt x="17248" y="12795"/>
                  </a:lnTo>
                  <a:lnTo>
                    <a:pt x="17669" y="12414"/>
                  </a:lnTo>
                  <a:lnTo>
                    <a:pt x="18090" y="12033"/>
                  </a:lnTo>
                  <a:lnTo>
                    <a:pt x="18471" y="11652"/>
                  </a:lnTo>
                  <a:lnTo>
                    <a:pt x="18852" y="11251"/>
                  </a:lnTo>
                  <a:lnTo>
                    <a:pt x="19233" y="10830"/>
                  </a:lnTo>
                  <a:lnTo>
                    <a:pt x="19574" y="10409"/>
                  </a:lnTo>
                  <a:lnTo>
                    <a:pt x="19895" y="9968"/>
                  </a:lnTo>
                  <a:lnTo>
                    <a:pt x="20196" y="9526"/>
                  </a:lnTo>
                  <a:lnTo>
                    <a:pt x="20476" y="9065"/>
                  </a:lnTo>
                  <a:lnTo>
                    <a:pt x="20737" y="8604"/>
                  </a:lnTo>
                  <a:lnTo>
                    <a:pt x="20958" y="8143"/>
                  </a:lnTo>
                  <a:lnTo>
                    <a:pt x="21138" y="7681"/>
                  </a:lnTo>
                  <a:lnTo>
                    <a:pt x="21319" y="7220"/>
                  </a:lnTo>
                  <a:lnTo>
                    <a:pt x="21439" y="6739"/>
                  </a:lnTo>
                  <a:lnTo>
                    <a:pt x="21539" y="6277"/>
                  </a:lnTo>
                  <a:lnTo>
                    <a:pt x="21599" y="5816"/>
                  </a:lnTo>
                  <a:lnTo>
                    <a:pt x="21599" y="5355"/>
                  </a:lnTo>
                  <a:lnTo>
                    <a:pt x="21599" y="4894"/>
                  </a:lnTo>
                  <a:lnTo>
                    <a:pt x="21539" y="4453"/>
                  </a:lnTo>
                  <a:lnTo>
                    <a:pt x="21459" y="4051"/>
                  </a:lnTo>
                  <a:lnTo>
                    <a:pt x="21359" y="3650"/>
                  </a:lnTo>
                  <a:lnTo>
                    <a:pt x="21238" y="3269"/>
                  </a:lnTo>
                  <a:lnTo>
                    <a:pt x="21078" y="2908"/>
                  </a:lnTo>
                  <a:lnTo>
                    <a:pt x="20898" y="2567"/>
                  </a:lnTo>
                  <a:lnTo>
                    <a:pt x="20697" y="2247"/>
                  </a:lnTo>
                  <a:lnTo>
                    <a:pt x="20456" y="1946"/>
                  </a:lnTo>
                  <a:lnTo>
                    <a:pt x="20216" y="1665"/>
                  </a:lnTo>
                  <a:lnTo>
                    <a:pt x="19955" y="1404"/>
                  </a:lnTo>
                  <a:lnTo>
                    <a:pt x="19674" y="1164"/>
                  </a:lnTo>
                  <a:lnTo>
                    <a:pt x="19353" y="963"/>
                  </a:lnTo>
                  <a:lnTo>
                    <a:pt x="19032" y="762"/>
                  </a:lnTo>
                  <a:lnTo>
                    <a:pt x="18692" y="582"/>
                  </a:lnTo>
                  <a:lnTo>
                    <a:pt x="18351" y="442"/>
                  </a:lnTo>
                  <a:lnTo>
                    <a:pt x="17990" y="301"/>
                  </a:lnTo>
                  <a:lnTo>
                    <a:pt x="17609" y="201"/>
                  </a:lnTo>
                  <a:lnTo>
                    <a:pt x="17208" y="121"/>
                  </a:lnTo>
                  <a:lnTo>
                    <a:pt x="16806" y="61"/>
                  </a:lnTo>
                  <a:lnTo>
                    <a:pt x="16405" y="20"/>
                  </a:lnTo>
                  <a:lnTo>
                    <a:pt x="1598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26"/>
            <p:cNvSpPr/>
            <p:nvPr/>
          </p:nvSpPr>
          <p:spPr>
            <a:xfrm>
              <a:off x="11605275" y="4375625"/>
              <a:ext cx="540000" cy="391075"/>
            </a:xfrm>
            <a:custGeom>
              <a:avLst/>
              <a:gdLst/>
              <a:ahLst/>
              <a:cxnLst/>
              <a:rect l="l" t="t" r="r" b="b"/>
              <a:pathLst>
                <a:path w="21600" h="15643" fill="none" extrusionOk="0">
                  <a:moveTo>
                    <a:pt x="21599" y="5355"/>
                  </a:moveTo>
                  <a:lnTo>
                    <a:pt x="21599" y="5355"/>
                  </a:lnTo>
                  <a:lnTo>
                    <a:pt x="21599" y="5816"/>
                  </a:lnTo>
                  <a:lnTo>
                    <a:pt x="21539" y="6277"/>
                  </a:lnTo>
                  <a:lnTo>
                    <a:pt x="21439" y="6739"/>
                  </a:lnTo>
                  <a:lnTo>
                    <a:pt x="21319" y="7220"/>
                  </a:lnTo>
                  <a:lnTo>
                    <a:pt x="21138" y="7681"/>
                  </a:lnTo>
                  <a:lnTo>
                    <a:pt x="20958" y="8143"/>
                  </a:lnTo>
                  <a:lnTo>
                    <a:pt x="20737" y="8604"/>
                  </a:lnTo>
                  <a:lnTo>
                    <a:pt x="20476" y="9065"/>
                  </a:lnTo>
                  <a:lnTo>
                    <a:pt x="20196" y="9526"/>
                  </a:lnTo>
                  <a:lnTo>
                    <a:pt x="19895" y="9968"/>
                  </a:lnTo>
                  <a:lnTo>
                    <a:pt x="19574" y="10409"/>
                  </a:lnTo>
                  <a:lnTo>
                    <a:pt x="19233" y="10830"/>
                  </a:lnTo>
                  <a:lnTo>
                    <a:pt x="18852" y="11251"/>
                  </a:lnTo>
                  <a:lnTo>
                    <a:pt x="18471" y="11652"/>
                  </a:lnTo>
                  <a:lnTo>
                    <a:pt x="18090" y="12033"/>
                  </a:lnTo>
                  <a:lnTo>
                    <a:pt x="17669" y="12414"/>
                  </a:lnTo>
                  <a:lnTo>
                    <a:pt x="17669" y="12414"/>
                  </a:lnTo>
                  <a:lnTo>
                    <a:pt x="17248" y="12795"/>
                  </a:lnTo>
                  <a:lnTo>
                    <a:pt x="16826" y="13136"/>
                  </a:lnTo>
                  <a:lnTo>
                    <a:pt x="16385" y="13477"/>
                  </a:lnTo>
                  <a:lnTo>
                    <a:pt x="15944" y="13778"/>
                  </a:lnTo>
                  <a:lnTo>
                    <a:pt x="15483" y="14079"/>
                  </a:lnTo>
                  <a:lnTo>
                    <a:pt x="15042" y="14339"/>
                  </a:lnTo>
                  <a:lnTo>
                    <a:pt x="14580" y="14600"/>
                  </a:lnTo>
                  <a:lnTo>
                    <a:pt x="14139" y="14821"/>
                  </a:lnTo>
                  <a:lnTo>
                    <a:pt x="13698" y="15021"/>
                  </a:lnTo>
                  <a:lnTo>
                    <a:pt x="13257" y="15202"/>
                  </a:lnTo>
                  <a:lnTo>
                    <a:pt x="12816" y="15342"/>
                  </a:lnTo>
                  <a:lnTo>
                    <a:pt x="12394" y="15462"/>
                  </a:lnTo>
                  <a:lnTo>
                    <a:pt x="11993" y="15543"/>
                  </a:lnTo>
                  <a:lnTo>
                    <a:pt x="11592" y="15603"/>
                  </a:lnTo>
                  <a:lnTo>
                    <a:pt x="11191" y="15643"/>
                  </a:lnTo>
                  <a:lnTo>
                    <a:pt x="10830" y="15643"/>
                  </a:lnTo>
                  <a:lnTo>
                    <a:pt x="10830" y="15643"/>
                  </a:lnTo>
                  <a:lnTo>
                    <a:pt x="10469" y="15603"/>
                  </a:lnTo>
                  <a:lnTo>
                    <a:pt x="10088" y="15523"/>
                  </a:lnTo>
                  <a:lnTo>
                    <a:pt x="9707" y="15442"/>
                  </a:lnTo>
                  <a:lnTo>
                    <a:pt x="9306" y="15322"/>
                  </a:lnTo>
                  <a:lnTo>
                    <a:pt x="8885" y="15182"/>
                  </a:lnTo>
                  <a:lnTo>
                    <a:pt x="8484" y="15001"/>
                  </a:lnTo>
                  <a:lnTo>
                    <a:pt x="8063" y="14821"/>
                  </a:lnTo>
                  <a:lnTo>
                    <a:pt x="7621" y="14620"/>
                  </a:lnTo>
                  <a:lnTo>
                    <a:pt x="7200" y="14380"/>
                  </a:lnTo>
                  <a:lnTo>
                    <a:pt x="6779" y="14139"/>
                  </a:lnTo>
                  <a:lnTo>
                    <a:pt x="6338" y="13878"/>
                  </a:lnTo>
                  <a:lnTo>
                    <a:pt x="5917" y="13617"/>
                  </a:lnTo>
                  <a:lnTo>
                    <a:pt x="5496" y="13317"/>
                  </a:lnTo>
                  <a:lnTo>
                    <a:pt x="5075" y="13016"/>
                  </a:lnTo>
                  <a:lnTo>
                    <a:pt x="4673" y="12715"/>
                  </a:lnTo>
                  <a:lnTo>
                    <a:pt x="4252" y="12394"/>
                  </a:lnTo>
                  <a:lnTo>
                    <a:pt x="3490" y="11732"/>
                  </a:lnTo>
                  <a:lnTo>
                    <a:pt x="3109" y="11391"/>
                  </a:lnTo>
                  <a:lnTo>
                    <a:pt x="2748" y="11050"/>
                  </a:lnTo>
                  <a:lnTo>
                    <a:pt x="2407" y="10710"/>
                  </a:lnTo>
                  <a:lnTo>
                    <a:pt x="2086" y="10369"/>
                  </a:lnTo>
                  <a:lnTo>
                    <a:pt x="1786" y="10028"/>
                  </a:lnTo>
                  <a:lnTo>
                    <a:pt x="1505" y="9687"/>
                  </a:lnTo>
                  <a:lnTo>
                    <a:pt x="1224" y="9346"/>
                  </a:lnTo>
                  <a:lnTo>
                    <a:pt x="983" y="9005"/>
                  </a:lnTo>
                  <a:lnTo>
                    <a:pt x="763" y="8684"/>
                  </a:lnTo>
                  <a:lnTo>
                    <a:pt x="582" y="8363"/>
                  </a:lnTo>
                  <a:lnTo>
                    <a:pt x="422" y="8042"/>
                  </a:lnTo>
                  <a:lnTo>
                    <a:pt x="282" y="7741"/>
                  </a:lnTo>
                  <a:lnTo>
                    <a:pt x="161" y="7441"/>
                  </a:lnTo>
                  <a:lnTo>
                    <a:pt x="101" y="7180"/>
                  </a:lnTo>
                  <a:lnTo>
                    <a:pt x="101" y="7180"/>
                  </a:lnTo>
                  <a:lnTo>
                    <a:pt x="41" y="6819"/>
                  </a:lnTo>
                  <a:lnTo>
                    <a:pt x="1" y="6458"/>
                  </a:lnTo>
                  <a:lnTo>
                    <a:pt x="1" y="6097"/>
                  </a:lnTo>
                  <a:lnTo>
                    <a:pt x="21" y="5756"/>
                  </a:lnTo>
                  <a:lnTo>
                    <a:pt x="61" y="5415"/>
                  </a:lnTo>
                  <a:lnTo>
                    <a:pt x="121" y="5094"/>
                  </a:lnTo>
                  <a:lnTo>
                    <a:pt x="201" y="4753"/>
                  </a:lnTo>
                  <a:lnTo>
                    <a:pt x="322" y="4453"/>
                  </a:lnTo>
                  <a:lnTo>
                    <a:pt x="442" y="4132"/>
                  </a:lnTo>
                  <a:lnTo>
                    <a:pt x="582" y="3831"/>
                  </a:lnTo>
                  <a:lnTo>
                    <a:pt x="763" y="3550"/>
                  </a:lnTo>
                  <a:lnTo>
                    <a:pt x="923" y="3269"/>
                  </a:lnTo>
                  <a:lnTo>
                    <a:pt x="1124" y="2989"/>
                  </a:lnTo>
                  <a:lnTo>
                    <a:pt x="1324" y="2728"/>
                  </a:lnTo>
                  <a:lnTo>
                    <a:pt x="1545" y="2467"/>
                  </a:lnTo>
                  <a:lnTo>
                    <a:pt x="1786" y="2226"/>
                  </a:lnTo>
                  <a:lnTo>
                    <a:pt x="2006" y="1986"/>
                  </a:lnTo>
                  <a:lnTo>
                    <a:pt x="2267" y="1765"/>
                  </a:lnTo>
                  <a:lnTo>
                    <a:pt x="2508" y="1565"/>
                  </a:lnTo>
                  <a:lnTo>
                    <a:pt x="2768" y="1364"/>
                  </a:lnTo>
                  <a:lnTo>
                    <a:pt x="3029" y="1184"/>
                  </a:lnTo>
                  <a:lnTo>
                    <a:pt x="3290" y="1003"/>
                  </a:lnTo>
                  <a:lnTo>
                    <a:pt x="3811" y="702"/>
                  </a:lnTo>
                  <a:lnTo>
                    <a:pt x="4333" y="442"/>
                  </a:lnTo>
                  <a:lnTo>
                    <a:pt x="4593" y="341"/>
                  </a:lnTo>
                  <a:lnTo>
                    <a:pt x="4834" y="261"/>
                  </a:lnTo>
                  <a:lnTo>
                    <a:pt x="5095" y="181"/>
                  </a:lnTo>
                  <a:lnTo>
                    <a:pt x="5315" y="141"/>
                  </a:lnTo>
                  <a:lnTo>
                    <a:pt x="5556" y="101"/>
                  </a:lnTo>
                  <a:lnTo>
                    <a:pt x="5776" y="61"/>
                  </a:lnTo>
                  <a:lnTo>
                    <a:pt x="5776" y="61"/>
                  </a:lnTo>
                  <a:lnTo>
                    <a:pt x="5977" y="61"/>
                  </a:lnTo>
                  <a:lnTo>
                    <a:pt x="6178" y="81"/>
                  </a:lnTo>
                  <a:lnTo>
                    <a:pt x="6178" y="81"/>
                  </a:lnTo>
                  <a:lnTo>
                    <a:pt x="6579" y="141"/>
                  </a:lnTo>
                  <a:lnTo>
                    <a:pt x="6940" y="241"/>
                  </a:lnTo>
                  <a:lnTo>
                    <a:pt x="7281" y="381"/>
                  </a:lnTo>
                  <a:lnTo>
                    <a:pt x="7621" y="542"/>
                  </a:lnTo>
                  <a:lnTo>
                    <a:pt x="7922" y="702"/>
                  </a:lnTo>
                  <a:lnTo>
                    <a:pt x="8223" y="883"/>
                  </a:lnTo>
                  <a:lnTo>
                    <a:pt x="8825" y="1224"/>
                  </a:lnTo>
                  <a:lnTo>
                    <a:pt x="9126" y="1364"/>
                  </a:lnTo>
                  <a:lnTo>
                    <a:pt x="9426" y="1484"/>
                  </a:lnTo>
                  <a:lnTo>
                    <a:pt x="9727" y="1585"/>
                  </a:lnTo>
                  <a:lnTo>
                    <a:pt x="9888" y="1605"/>
                  </a:lnTo>
                  <a:lnTo>
                    <a:pt x="10048" y="1625"/>
                  </a:lnTo>
                  <a:lnTo>
                    <a:pt x="10229" y="1625"/>
                  </a:lnTo>
                  <a:lnTo>
                    <a:pt x="10389" y="1625"/>
                  </a:lnTo>
                  <a:lnTo>
                    <a:pt x="10569" y="1585"/>
                  </a:lnTo>
                  <a:lnTo>
                    <a:pt x="10750" y="1565"/>
                  </a:lnTo>
                  <a:lnTo>
                    <a:pt x="10951" y="1504"/>
                  </a:lnTo>
                  <a:lnTo>
                    <a:pt x="11131" y="1424"/>
                  </a:lnTo>
                  <a:lnTo>
                    <a:pt x="11332" y="1344"/>
                  </a:lnTo>
                  <a:lnTo>
                    <a:pt x="11552" y="1224"/>
                  </a:lnTo>
                  <a:lnTo>
                    <a:pt x="11552" y="1224"/>
                  </a:lnTo>
                  <a:lnTo>
                    <a:pt x="11993" y="983"/>
                  </a:lnTo>
                  <a:lnTo>
                    <a:pt x="12435" y="783"/>
                  </a:lnTo>
                  <a:lnTo>
                    <a:pt x="12896" y="602"/>
                  </a:lnTo>
                  <a:lnTo>
                    <a:pt x="13337" y="442"/>
                  </a:lnTo>
                  <a:lnTo>
                    <a:pt x="13798" y="301"/>
                  </a:lnTo>
                  <a:lnTo>
                    <a:pt x="14239" y="201"/>
                  </a:lnTo>
                  <a:lnTo>
                    <a:pt x="14681" y="101"/>
                  </a:lnTo>
                  <a:lnTo>
                    <a:pt x="15122" y="41"/>
                  </a:lnTo>
                  <a:lnTo>
                    <a:pt x="15563" y="20"/>
                  </a:lnTo>
                  <a:lnTo>
                    <a:pt x="15984" y="0"/>
                  </a:lnTo>
                  <a:lnTo>
                    <a:pt x="16405" y="20"/>
                  </a:lnTo>
                  <a:lnTo>
                    <a:pt x="16806" y="61"/>
                  </a:lnTo>
                  <a:lnTo>
                    <a:pt x="17208" y="121"/>
                  </a:lnTo>
                  <a:lnTo>
                    <a:pt x="17609" y="201"/>
                  </a:lnTo>
                  <a:lnTo>
                    <a:pt x="17990" y="301"/>
                  </a:lnTo>
                  <a:lnTo>
                    <a:pt x="18351" y="442"/>
                  </a:lnTo>
                  <a:lnTo>
                    <a:pt x="18692" y="582"/>
                  </a:lnTo>
                  <a:lnTo>
                    <a:pt x="19032" y="762"/>
                  </a:lnTo>
                  <a:lnTo>
                    <a:pt x="19353" y="963"/>
                  </a:lnTo>
                  <a:lnTo>
                    <a:pt x="19674" y="1164"/>
                  </a:lnTo>
                  <a:lnTo>
                    <a:pt x="19955" y="1404"/>
                  </a:lnTo>
                  <a:lnTo>
                    <a:pt x="20216" y="1665"/>
                  </a:lnTo>
                  <a:lnTo>
                    <a:pt x="20456" y="1946"/>
                  </a:lnTo>
                  <a:lnTo>
                    <a:pt x="20697" y="2247"/>
                  </a:lnTo>
                  <a:lnTo>
                    <a:pt x="20898" y="2567"/>
                  </a:lnTo>
                  <a:lnTo>
                    <a:pt x="21078" y="2908"/>
                  </a:lnTo>
                  <a:lnTo>
                    <a:pt x="21238" y="3269"/>
                  </a:lnTo>
                  <a:lnTo>
                    <a:pt x="21359" y="3650"/>
                  </a:lnTo>
                  <a:lnTo>
                    <a:pt x="21459" y="4051"/>
                  </a:lnTo>
                  <a:lnTo>
                    <a:pt x="21539" y="4453"/>
                  </a:lnTo>
                  <a:lnTo>
                    <a:pt x="21599" y="4894"/>
                  </a:lnTo>
                  <a:lnTo>
                    <a:pt x="21599" y="535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26"/>
            <p:cNvSpPr/>
            <p:nvPr/>
          </p:nvSpPr>
          <p:spPr>
            <a:xfrm>
              <a:off x="11890050" y="4450325"/>
              <a:ext cx="224150" cy="276775"/>
            </a:xfrm>
            <a:custGeom>
              <a:avLst/>
              <a:gdLst/>
              <a:ahLst/>
              <a:cxnLst/>
              <a:rect l="l" t="t" r="r" b="b"/>
              <a:pathLst>
                <a:path w="8966" h="11071" extrusionOk="0">
                  <a:moveTo>
                    <a:pt x="6218" y="1"/>
                  </a:moveTo>
                  <a:lnTo>
                    <a:pt x="5977" y="21"/>
                  </a:lnTo>
                  <a:lnTo>
                    <a:pt x="5756" y="41"/>
                  </a:lnTo>
                  <a:lnTo>
                    <a:pt x="5536" y="101"/>
                  </a:lnTo>
                  <a:lnTo>
                    <a:pt x="5335" y="161"/>
                  </a:lnTo>
                  <a:lnTo>
                    <a:pt x="5115" y="241"/>
                  </a:lnTo>
                  <a:lnTo>
                    <a:pt x="4894" y="341"/>
                  </a:lnTo>
                  <a:lnTo>
                    <a:pt x="4693" y="442"/>
                  </a:lnTo>
                  <a:lnTo>
                    <a:pt x="4493" y="562"/>
                  </a:lnTo>
                  <a:lnTo>
                    <a:pt x="4292" y="702"/>
                  </a:lnTo>
                  <a:lnTo>
                    <a:pt x="3891" y="1003"/>
                  </a:lnTo>
                  <a:lnTo>
                    <a:pt x="3530" y="1364"/>
                  </a:lnTo>
                  <a:lnTo>
                    <a:pt x="3169" y="1765"/>
                  </a:lnTo>
                  <a:lnTo>
                    <a:pt x="2808" y="2186"/>
                  </a:lnTo>
                  <a:lnTo>
                    <a:pt x="2487" y="2648"/>
                  </a:lnTo>
                  <a:lnTo>
                    <a:pt x="2167" y="3149"/>
                  </a:lnTo>
                  <a:lnTo>
                    <a:pt x="1866" y="3650"/>
                  </a:lnTo>
                  <a:lnTo>
                    <a:pt x="1605" y="4192"/>
                  </a:lnTo>
                  <a:lnTo>
                    <a:pt x="1344" y="4713"/>
                  </a:lnTo>
                  <a:lnTo>
                    <a:pt x="1104" y="5275"/>
                  </a:lnTo>
                  <a:lnTo>
                    <a:pt x="883" y="5816"/>
                  </a:lnTo>
                  <a:lnTo>
                    <a:pt x="703" y="6358"/>
                  </a:lnTo>
                  <a:lnTo>
                    <a:pt x="522" y="6899"/>
                  </a:lnTo>
                  <a:lnTo>
                    <a:pt x="382" y="7421"/>
                  </a:lnTo>
                  <a:lnTo>
                    <a:pt x="241" y="7942"/>
                  </a:lnTo>
                  <a:lnTo>
                    <a:pt x="161" y="8423"/>
                  </a:lnTo>
                  <a:lnTo>
                    <a:pt x="81" y="8885"/>
                  </a:lnTo>
                  <a:lnTo>
                    <a:pt x="21" y="9306"/>
                  </a:lnTo>
                  <a:lnTo>
                    <a:pt x="1" y="9707"/>
                  </a:lnTo>
                  <a:lnTo>
                    <a:pt x="21" y="10048"/>
                  </a:lnTo>
                  <a:lnTo>
                    <a:pt x="41" y="10349"/>
                  </a:lnTo>
                  <a:lnTo>
                    <a:pt x="121" y="10609"/>
                  </a:lnTo>
                  <a:lnTo>
                    <a:pt x="161" y="10710"/>
                  </a:lnTo>
                  <a:lnTo>
                    <a:pt x="201" y="10810"/>
                  </a:lnTo>
                  <a:lnTo>
                    <a:pt x="261" y="10890"/>
                  </a:lnTo>
                  <a:lnTo>
                    <a:pt x="342" y="10950"/>
                  </a:lnTo>
                  <a:lnTo>
                    <a:pt x="402" y="10990"/>
                  </a:lnTo>
                  <a:lnTo>
                    <a:pt x="482" y="11031"/>
                  </a:lnTo>
                  <a:lnTo>
                    <a:pt x="663" y="11051"/>
                  </a:lnTo>
                  <a:lnTo>
                    <a:pt x="843" y="11071"/>
                  </a:lnTo>
                  <a:lnTo>
                    <a:pt x="1024" y="11071"/>
                  </a:lnTo>
                  <a:lnTo>
                    <a:pt x="1204" y="11051"/>
                  </a:lnTo>
                  <a:lnTo>
                    <a:pt x="1405" y="11031"/>
                  </a:lnTo>
                  <a:lnTo>
                    <a:pt x="1605" y="10990"/>
                  </a:lnTo>
                  <a:lnTo>
                    <a:pt x="2006" y="10870"/>
                  </a:lnTo>
                  <a:lnTo>
                    <a:pt x="2447" y="10710"/>
                  </a:lnTo>
                  <a:lnTo>
                    <a:pt x="2869" y="10489"/>
                  </a:lnTo>
                  <a:lnTo>
                    <a:pt x="3330" y="10248"/>
                  </a:lnTo>
                  <a:lnTo>
                    <a:pt x="3771" y="9948"/>
                  </a:lnTo>
                  <a:lnTo>
                    <a:pt x="4232" y="9627"/>
                  </a:lnTo>
                  <a:lnTo>
                    <a:pt x="4673" y="9266"/>
                  </a:lnTo>
                  <a:lnTo>
                    <a:pt x="5135" y="8885"/>
                  </a:lnTo>
                  <a:lnTo>
                    <a:pt x="5556" y="8484"/>
                  </a:lnTo>
                  <a:lnTo>
                    <a:pt x="5997" y="8042"/>
                  </a:lnTo>
                  <a:lnTo>
                    <a:pt x="6398" y="7601"/>
                  </a:lnTo>
                  <a:lnTo>
                    <a:pt x="6799" y="7140"/>
                  </a:lnTo>
                  <a:lnTo>
                    <a:pt x="7160" y="6659"/>
                  </a:lnTo>
                  <a:lnTo>
                    <a:pt x="7501" y="6177"/>
                  </a:lnTo>
                  <a:lnTo>
                    <a:pt x="7822" y="5696"/>
                  </a:lnTo>
                  <a:lnTo>
                    <a:pt x="8103" y="5195"/>
                  </a:lnTo>
                  <a:lnTo>
                    <a:pt x="8363" y="4713"/>
                  </a:lnTo>
                  <a:lnTo>
                    <a:pt x="8564" y="4232"/>
                  </a:lnTo>
                  <a:lnTo>
                    <a:pt x="8744" y="3751"/>
                  </a:lnTo>
                  <a:lnTo>
                    <a:pt x="8865" y="3289"/>
                  </a:lnTo>
                  <a:lnTo>
                    <a:pt x="8925" y="2848"/>
                  </a:lnTo>
                  <a:lnTo>
                    <a:pt x="8945" y="2628"/>
                  </a:lnTo>
                  <a:lnTo>
                    <a:pt x="8965" y="2427"/>
                  </a:lnTo>
                  <a:lnTo>
                    <a:pt x="8945" y="2207"/>
                  </a:lnTo>
                  <a:lnTo>
                    <a:pt x="8925" y="2006"/>
                  </a:lnTo>
                  <a:lnTo>
                    <a:pt x="8885" y="1825"/>
                  </a:lnTo>
                  <a:lnTo>
                    <a:pt x="8825" y="1625"/>
                  </a:lnTo>
                  <a:lnTo>
                    <a:pt x="8765" y="1444"/>
                  </a:lnTo>
                  <a:lnTo>
                    <a:pt x="8684" y="1284"/>
                  </a:lnTo>
                  <a:lnTo>
                    <a:pt x="8584" y="1124"/>
                  </a:lnTo>
                  <a:lnTo>
                    <a:pt x="8464" y="963"/>
                  </a:lnTo>
                  <a:lnTo>
                    <a:pt x="8323" y="803"/>
                  </a:lnTo>
                  <a:lnTo>
                    <a:pt x="8163" y="662"/>
                  </a:lnTo>
                  <a:lnTo>
                    <a:pt x="8002" y="542"/>
                  </a:lnTo>
                  <a:lnTo>
                    <a:pt x="7802" y="422"/>
                  </a:lnTo>
                  <a:lnTo>
                    <a:pt x="7601" y="321"/>
                  </a:lnTo>
                  <a:lnTo>
                    <a:pt x="7381" y="221"/>
                  </a:lnTo>
                  <a:lnTo>
                    <a:pt x="7140" y="141"/>
                  </a:lnTo>
                  <a:lnTo>
                    <a:pt x="6899" y="81"/>
                  </a:lnTo>
                  <a:lnTo>
                    <a:pt x="6659" y="21"/>
                  </a:lnTo>
                  <a:lnTo>
                    <a:pt x="64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26"/>
            <p:cNvSpPr/>
            <p:nvPr/>
          </p:nvSpPr>
          <p:spPr>
            <a:xfrm>
              <a:off x="11890050" y="4450325"/>
              <a:ext cx="224150" cy="276775"/>
            </a:xfrm>
            <a:custGeom>
              <a:avLst/>
              <a:gdLst/>
              <a:ahLst/>
              <a:cxnLst/>
              <a:rect l="l" t="t" r="r" b="b"/>
              <a:pathLst>
                <a:path w="8966" h="11071" fill="none" extrusionOk="0">
                  <a:moveTo>
                    <a:pt x="482" y="11031"/>
                  </a:moveTo>
                  <a:lnTo>
                    <a:pt x="482" y="11031"/>
                  </a:lnTo>
                  <a:lnTo>
                    <a:pt x="402" y="10990"/>
                  </a:lnTo>
                  <a:lnTo>
                    <a:pt x="342" y="10950"/>
                  </a:lnTo>
                  <a:lnTo>
                    <a:pt x="261" y="10890"/>
                  </a:lnTo>
                  <a:lnTo>
                    <a:pt x="201" y="10810"/>
                  </a:lnTo>
                  <a:lnTo>
                    <a:pt x="161" y="10710"/>
                  </a:lnTo>
                  <a:lnTo>
                    <a:pt x="121" y="10609"/>
                  </a:lnTo>
                  <a:lnTo>
                    <a:pt x="41" y="10349"/>
                  </a:lnTo>
                  <a:lnTo>
                    <a:pt x="21" y="10048"/>
                  </a:lnTo>
                  <a:lnTo>
                    <a:pt x="1" y="9707"/>
                  </a:lnTo>
                  <a:lnTo>
                    <a:pt x="21" y="9306"/>
                  </a:lnTo>
                  <a:lnTo>
                    <a:pt x="81" y="8885"/>
                  </a:lnTo>
                  <a:lnTo>
                    <a:pt x="161" y="8423"/>
                  </a:lnTo>
                  <a:lnTo>
                    <a:pt x="241" y="7942"/>
                  </a:lnTo>
                  <a:lnTo>
                    <a:pt x="382" y="7421"/>
                  </a:lnTo>
                  <a:lnTo>
                    <a:pt x="522" y="6899"/>
                  </a:lnTo>
                  <a:lnTo>
                    <a:pt x="703" y="6358"/>
                  </a:lnTo>
                  <a:lnTo>
                    <a:pt x="883" y="5816"/>
                  </a:lnTo>
                  <a:lnTo>
                    <a:pt x="1104" y="5275"/>
                  </a:lnTo>
                  <a:lnTo>
                    <a:pt x="1344" y="4713"/>
                  </a:lnTo>
                  <a:lnTo>
                    <a:pt x="1605" y="4192"/>
                  </a:lnTo>
                  <a:lnTo>
                    <a:pt x="1866" y="3650"/>
                  </a:lnTo>
                  <a:lnTo>
                    <a:pt x="2167" y="3149"/>
                  </a:lnTo>
                  <a:lnTo>
                    <a:pt x="2487" y="2648"/>
                  </a:lnTo>
                  <a:lnTo>
                    <a:pt x="2808" y="2186"/>
                  </a:lnTo>
                  <a:lnTo>
                    <a:pt x="3169" y="1765"/>
                  </a:lnTo>
                  <a:lnTo>
                    <a:pt x="3530" y="1364"/>
                  </a:lnTo>
                  <a:lnTo>
                    <a:pt x="3891" y="1003"/>
                  </a:lnTo>
                  <a:lnTo>
                    <a:pt x="4292" y="702"/>
                  </a:lnTo>
                  <a:lnTo>
                    <a:pt x="4493" y="562"/>
                  </a:lnTo>
                  <a:lnTo>
                    <a:pt x="4693" y="442"/>
                  </a:lnTo>
                  <a:lnTo>
                    <a:pt x="4894" y="341"/>
                  </a:lnTo>
                  <a:lnTo>
                    <a:pt x="5115" y="241"/>
                  </a:lnTo>
                  <a:lnTo>
                    <a:pt x="5335" y="161"/>
                  </a:lnTo>
                  <a:lnTo>
                    <a:pt x="5536" y="101"/>
                  </a:lnTo>
                  <a:lnTo>
                    <a:pt x="5756" y="41"/>
                  </a:lnTo>
                  <a:lnTo>
                    <a:pt x="5977" y="21"/>
                  </a:lnTo>
                  <a:lnTo>
                    <a:pt x="6218" y="1"/>
                  </a:lnTo>
                  <a:lnTo>
                    <a:pt x="6438" y="1"/>
                  </a:lnTo>
                  <a:lnTo>
                    <a:pt x="6659" y="21"/>
                  </a:lnTo>
                  <a:lnTo>
                    <a:pt x="6899" y="81"/>
                  </a:lnTo>
                  <a:lnTo>
                    <a:pt x="7140" y="141"/>
                  </a:lnTo>
                  <a:lnTo>
                    <a:pt x="7381" y="221"/>
                  </a:lnTo>
                  <a:lnTo>
                    <a:pt x="7381" y="221"/>
                  </a:lnTo>
                  <a:lnTo>
                    <a:pt x="7601" y="321"/>
                  </a:lnTo>
                  <a:lnTo>
                    <a:pt x="7802" y="422"/>
                  </a:lnTo>
                  <a:lnTo>
                    <a:pt x="8002" y="542"/>
                  </a:lnTo>
                  <a:lnTo>
                    <a:pt x="8163" y="662"/>
                  </a:lnTo>
                  <a:lnTo>
                    <a:pt x="8323" y="803"/>
                  </a:lnTo>
                  <a:lnTo>
                    <a:pt x="8464" y="963"/>
                  </a:lnTo>
                  <a:lnTo>
                    <a:pt x="8584" y="1124"/>
                  </a:lnTo>
                  <a:lnTo>
                    <a:pt x="8684" y="1284"/>
                  </a:lnTo>
                  <a:lnTo>
                    <a:pt x="8765" y="1444"/>
                  </a:lnTo>
                  <a:lnTo>
                    <a:pt x="8825" y="1625"/>
                  </a:lnTo>
                  <a:lnTo>
                    <a:pt x="8885" y="1825"/>
                  </a:lnTo>
                  <a:lnTo>
                    <a:pt x="8925" y="2006"/>
                  </a:lnTo>
                  <a:lnTo>
                    <a:pt x="8945" y="2207"/>
                  </a:lnTo>
                  <a:lnTo>
                    <a:pt x="8965" y="2427"/>
                  </a:lnTo>
                  <a:lnTo>
                    <a:pt x="8945" y="2628"/>
                  </a:lnTo>
                  <a:lnTo>
                    <a:pt x="8925" y="2848"/>
                  </a:lnTo>
                  <a:lnTo>
                    <a:pt x="8865" y="3289"/>
                  </a:lnTo>
                  <a:lnTo>
                    <a:pt x="8744" y="3751"/>
                  </a:lnTo>
                  <a:lnTo>
                    <a:pt x="8564" y="4232"/>
                  </a:lnTo>
                  <a:lnTo>
                    <a:pt x="8363" y="4713"/>
                  </a:lnTo>
                  <a:lnTo>
                    <a:pt x="8103" y="5195"/>
                  </a:lnTo>
                  <a:lnTo>
                    <a:pt x="7822" y="5696"/>
                  </a:lnTo>
                  <a:lnTo>
                    <a:pt x="7501" y="6177"/>
                  </a:lnTo>
                  <a:lnTo>
                    <a:pt x="7160" y="6659"/>
                  </a:lnTo>
                  <a:lnTo>
                    <a:pt x="6799" y="7140"/>
                  </a:lnTo>
                  <a:lnTo>
                    <a:pt x="6398" y="7601"/>
                  </a:lnTo>
                  <a:lnTo>
                    <a:pt x="5997" y="8042"/>
                  </a:lnTo>
                  <a:lnTo>
                    <a:pt x="5556" y="8484"/>
                  </a:lnTo>
                  <a:lnTo>
                    <a:pt x="5135" y="8885"/>
                  </a:lnTo>
                  <a:lnTo>
                    <a:pt x="4673" y="9266"/>
                  </a:lnTo>
                  <a:lnTo>
                    <a:pt x="4232" y="9627"/>
                  </a:lnTo>
                  <a:lnTo>
                    <a:pt x="3771" y="9948"/>
                  </a:lnTo>
                  <a:lnTo>
                    <a:pt x="3330" y="10248"/>
                  </a:lnTo>
                  <a:lnTo>
                    <a:pt x="2869" y="10489"/>
                  </a:lnTo>
                  <a:lnTo>
                    <a:pt x="2447" y="10710"/>
                  </a:lnTo>
                  <a:lnTo>
                    <a:pt x="2006" y="10870"/>
                  </a:lnTo>
                  <a:lnTo>
                    <a:pt x="1605" y="10990"/>
                  </a:lnTo>
                  <a:lnTo>
                    <a:pt x="1405" y="11031"/>
                  </a:lnTo>
                  <a:lnTo>
                    <a:pt x="1204" y="11051"/>
                  </a:lnTo>
                  <a:lnTo>
                    <a:pt x="1024" y="11071"/>
                  </a:lnTo>
                  <a:lnTo>
                    <a:pt x="843" y="11071"/>
                  </a:lnTo>
                  <a:lnTo>
                    <a:pt x="663" y="11051"/>
                  </a:lnTo>
                  <a:lnTo>
                    <a:pt x="482" y="110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26"/>
            <p:cNvSpPr/>
            <p:nvPr/>
          </p:nvSpPr>
          <p:spPr>
            <a:xfrm>
              <a:off x="11816350" y="4389150"/>
              <a:ext cx="211100" cy="284800"/>
            </a:xfrm>
            <a:custGeom>
              <a:avLst/>
              <a:gdLst/>
              <a:ahLst/>
              <a:cxnLst/>
              <a:rect l="l" t="t" r="r" b="b"/>
              <a:pathLst>
                <a:path w="8444" h="11392" extrusionOk="0">
                  <a:moveTo>
                    <a:pt x="8363" y="1"/>
                  </a:moveTo>
                  <a:lnTo>
                    <a:pt x="7942" y="121"/>
                  </a:lnTo>
                  <a:lnTo>
                    <a:pt x="7521" y="242"/>
                  </a:lnTo>
                  <a:lnTo>
                    <a:pt x="7100" y="402"/>
                  </a:lnTo>
                  <a:lnTo>
                    <a:pt x="6699" y="582"/>
                  </a:lnTo>
                  <a:lnTo>
                    <a:pt x="6699" y="101"/>
                  </a:lnTo>
                  <a:lnTo>
                    <a:pt x="6699" y="61"/>
                  </a:lnTo>
                  <a:lnTo>
                    <a:pt x="6679" y="41"/>
                  </a:lnTo>
                  <a:lnTo>
                    <a:pt x="6579" y="41"/>
                  </a:lnTo>
                  <a:lnTo>
                    <a:pt x="6559" y="81"/>
                  </a:lnTo>
                  <a:lnTo>
                    <a:pt x="6559" y="101"/>
                  </a:lnTo>
                  <a:lnTo>
                    <a:pt x="6498" y="582"/>
                  </a:lnTo>
                  <a:lnTo>
                    <a:pt x="6137" y="462"/>
                  </a:lnTo>
                  <a:lnTo>
                    <a:pt x="6117" y="462"/>
                  </a:lnTo>
                  <a:lnTo>
                    <a:pt x="6097" y="482"/>
                  </a:lnTo>
                  <a:lnTo>
                    <a:pt x="6097" y="502"/>
                  </a:lnTo>
                  <a:lnTo>
                    <a:pt x="6117" y="522"/>
                  </a:lnTo>
                  <a:lnTo>
                    <a:pt x="6478" y="683"/>
                  </a:lnTo>
                  <a:lnTo>
                    <a:pt x="6198" y="843"/>
                  </a:lnTo>
                  <a:lnTo>
                    <a:pt x="5897" y="1004"/>
                  </a:lnTo>
                  <a:lnTo>
                    <a:pt x="5616" y="1184"/>
                  </a:lnTo>
                  <a:lnTo>
                    <a:pt x="5355" y="1365"/>
                  </a:lnTo>
                  <a:lnTo>
                    <a:pt x="4834" y="1766"/>
                  </a:lnTo>
                  <a:lnTo>
                    <a:pt x="4332" y="2207"/>
                  </a:lnTo>
                  <a:lnTo>
                    <a:pt x="4132" y="1866"/>
                  </a:lnTo>
                  <a:lnTo>
                    <a:pt x="4112" y="1846"/>
                  </a:lnTo>
                  <a:lnTo>
                    <a:pt x="4072" y="1826"/>
                  </a:lnTo>
                  <a:lnTo>
                    <a:pt x="4052" y="1846"/>
                  </a:lnTo>
                  <a:lnTo>
                    <a:pt x="4032" y="1866"/>
                  </a:lnTo>
                  <a:lnTo>
                    <a:pt x="4032" y="1886"/>
                  </a:lnTo>
                  <a:lnTo>
                    <a:pt x="4032" y="1926"/>
                  </a:lnTo>
                  <a:lnTo>
                    <a:pt x="4212" y="2327"/>
                  </a:lnTo>
                  <a:lnTo>
                    <a:pt x="3851" y="2688"/>
                  </a:lnTo>
                  <a:lnTo>
                    <a:pt x="3510" y="3069"/>
                  </a:lnTo>
                  <a:lnTo>
                    <a:pt x="3169" y="3450"/>
                  </a:lnTo>
                  <a:lnTo>
                    <a:pt x="2869" y="3851"/>
                  </a:lnTo>
                  <a:lnTo>
                    <a:pt x="2568" y="4272"/>
                  </a:lnTo>
                  <a:lnTo>
                    <a:pt x="2287" y="4694"/>
                  </a:lnTo>
                  <a:lnTo>
                    <a:pt x="2026" y="5135"/>
                  </a:lnTo>
                  <a:lnTo>
                    <a:pt x="1766" y="5576"/>
                  </a:lnTo>
                  <a:lnTo>
                    <a:pt x="1525" y="6057"/>
                  </a:lnTo>
                  <a:lnTo>
                    <a:pt x="1264" y="6579"/>
                  </a:lnTo>
                  <a:lnTo>
                    <a:pt x="1003" y="7140"/>
                  </a:lnTo>
                  <a:lnTo>
                    <a:pt x="763" y="7702"/>
                  </a:lnTo>
                  <a:lnTo>
                    <a:pt x="462" y="7602"/>
                  </a:lnTo>
                  <a:lnTo>
                    <a:pt x="422" y="7622"/>
                  </a:lnTo>
                  <a:lnTo>
                    <a:pt x="402" y="7642"/>
                  </a:lnTo>
                  <a:lnTo>
                    <a:pt x="402" y="7662"/>
                  </a:lnTo>
                  <a:lnTo>
                    <a:pt x="422" y="7702"/>
                  </a:lnTo>
                  <a:lnTo>
                    <a:pt x="723" y="7842"/>
                  </a:lnTo>
                  <a:lnTo>
                    <a:pt x="622" y="8123"/>
                  </a:lnTo>
                  <a:lnTo>
                    <a:pt x="522" y="8424"/>
                  </a:lnTo>
                  <a:lnTo>
                    <a:pt x="382" y="8424"/>
                  </a:lnTo>
                  <a:lnTo>
                    <a:pt x="322" y="8464"/>
                  </a:lnTo>
                  <a:lnTo>
                    <a:pt x="322" y="8504"/>
                  </a:lnTo>
                  <a:lnTo>
                    <a:pt x="322" y="8544"/>
                  </a:lnTo>
                  <a:lnTo>
                    <a:pt x="382" y="8564"/>
                  </a:lnTo>
                  <a:lnTo>
                    <a:pt x="462" y="8584"/>
                  </a:lnTo>
                  <a:lnTo>
                    <a:pt x="261" y="9246"/>
                  </a:lnTo>
                  <a:lnTo>
                    <a:pt x="181" y="9567"/>
                  </a:lnTo>
                  <a:lnTo>
                    <a:pt x="121" y="9908"/>
                  </a:lnTo>
                  <a:lnTo>
                    <a:pt x="61" y="10249"/>
                  </a:lnTo>
                  <a:lnTo>
                    <a:pt x="21" y="10570"/>
                  </a:lnTo>
                  <a:lnTo>
                    <a:pt x="1" y="10911"/>
                  </a:lnTo>
                  <a:lnTo>
                    <a:pt x="1" y="11231"/>
                  </a:lnTo>
                  <a:lnTo>
                    <a:pt x="281" y="11392"/>
                  </a:lnTo>
                  <a:lnTo>
                    <a:pt x="281" y="11051"/>
                  </a:lnTo>
                  <a:lnTo>
                    <a:pt x="281" y="10710"/>
                  </a:lnTo>
                  <a:lnTo>
                    <a:pt x="322" y="10349"/>
                  </a:lnTo>
                  <a:lnTo>
                    <a:pt x="362" y="10008"/>
                  </a:lnTo>
                  <a:lnTo>
                    <a:pt x="442" y="9647"/>
                  </a:lnTo>
                  <a:lnTo>
                    <a:pt x="522" y="9306"/>
                  </a:lnTo>
                  <a:lnTo>
                    <a:pt x="602" y="8945"/>
                  </a:lnTo>
                  <a:lnTo>
                    <a:pt x="723" y="8604"/>
                  </a:lnTo>
                  <a:lnTo>
                    <a:pt x="963" y="8604"/>
                  </a:lnTo>
                  <a:lnTo>
                    <a:pt x="1084" y="8584"/>
                  </a:lnTo>
                  <a:lnTo>
                    <a:pt x="1124" y="8544"/>
                  </a:lnTo>
                  <a:lnTo>
                    <a:pt x="1144" y="8504"/>
                  </a:lnTo>
                  <a:lnTo>
                    <a:pt x="1124" y="8464"/>
                  </a:lnTo>
                  <a:lnTo>
                    <a:pt x="1084" y="8424"/>
                  </a:lnTo>
                  <a:lnTo>
                    <a:pt x="963" y="8404"/>
                  </a:lnTo>
                  <a:lnTo>
                    <a:pt x="783" y="8404"/>
                  </a:lnTo>
                  <a:lnTo>
                    <a:pt x="943" y="7963"/>
                  </a:lnTo>
                  <a:lnTo>
                    <a:pt x="1164" y="8063"/>
                  </a:lnTo>
                  <a:lnTo>
                    <a:pt x="1184" y="8063"/>
                  </a:lnTo>
                  <a:lnTo>
                    <a:pt x="1224" y="8043"/>
                  </a:lnTo>
                  <a:lnTo>
                    <a:pt x="1244" y="8023"/>
                  </a:lnTo>
                  <a:lnTo>
                    <a:pt x="1244" y="7983"/>
                  </a:lnTo>
                  <a:lnTo>
                    <a:pt x="1224" y="7942"/>
                  </a:lnTo>
                  <a:lnTo>
                    <a:pt x="1124" y="7862"/>
                  </a:lnTo>
                  <a:lnTo>
                    <a:pt x="1003" y="7802"/>
                  </a:lnTo>
                  <a:lnTo>
                    <a:pt x="1304" y="7100"/>
                  </a:lnTo>
                  <a:lnTo>
                    <a:pt x="1625" y="6418"/>
                  </a:lnTo>
                  <a:lnTo>
                    <a:pt x="1946" y="5777"/>
                  </a:lnTo>
                  <a:lnTo>
                    <a:pt x="2287" y="5195"/>
                  </a:lnTo>
                  <a:lnTo>
                    <a:pt x="2728" y="4473"/>
                  </a:lnTo>
                  <a:lnTo>
                    <a:pt x="2969" y="4132"/>
                  </a:lnTo>
                  <a:lnTo>
                    <a:pt x="3209" y="3791"/>
                  </a:lnTo>
                  <a:lnTo>
                    <a:pt x="3470" y="3450"/>
                  </a:lnTo>
                  <a:lnTo>
                    <a:pt x="3731" y="3129"/>
                  </a:lnTo>
                  <a:lnTo>
                    <a:pt x="4012" y="2809"/>
                  </a:lnTo>
                  <a:lnTo>
                    <a:pt x="4312" y="2508"/>
                  </a:lnTo>
                  <a:lnTo>
                    <a:pt x="4312" y="2528"/>
                  </a:lnTo>
                  <a:lnTo>
                    <a:pt x="4353" y="2548"/>
                  </a:lnTo>
                  <a:lnTo>
                    <a:pt x="4393" y="2568"/>
                  </a:lnTo>
                  <a:lnTo>
                    <a:pt x="4413" y="2548"/>
                  </a:lnTo>
                  <a:lnTo>
                    <a:pt x="4433" y="2528"/>
                  </a:lnTo>
                  <a:lnTo>
                    <a:pt x="4453" y="2508"/>
                  </a:lnTo>
                  <a:lnTo>
                    <a:pt x="4453" y="2468"/>
                  </a:lnTo>
                  <a:lnTo>
                    <a:pt x="4413" y="2407"/>
                  </a:lnTo>
                  <a:lnTo>
                    <a:pt x="4894" y="1966"/>
                  </a:lnTo>
                  <a:lnTo>
                    <a:pt x="5395" y="1565"/>
                  </a:lnTo>
                  <a:lnTo>
                    <a:pt x="5917" y="1184"/>
                  </a:lnTo>
                  <a:lnTo>
                    <a:pt x="6198" y="1024"/>
                  </a:lnTo>
                  <a:lnTo>
                    <a:pt x="6478" y="863"/>
                  </a:lnTo>
                  <a:lnTo>
                    <a:pt x="6478" y="863"/>
                  </a:lnTo>
                  <a:lnTo>
                    <a:pt x="6458" y="1104"/>
                  </a:lnTo>
                  <a:lnTo>
                    <a:pt x="6478" y="1324"/>
                  </a:lnTo>
                  <a:lnTo>
                    <a:pt x="6498" y="1365"/>
                  </a:lnTo>
                  <a:lnTo>
                    <a:pt x="6518" y="1385"/>
                  </a:lnTo>
                  <a:lnTo>
                    <a:pt x="6559" y="1405"/>
                  </a:lnTo>
                  <a:lnTo>
                    <a:pt x="6599" y="1405"/>
                  </a:lnTo>
                  <a:lnTo>
                    <a:pt x="6639" y="1365"/>
                  </a:lnTo>
                  <a:lnTo>
                    <a:pt x="6679" y="1084"/>
                  </a:lnTo>
                  <a:lnTo>
                    <a:pt x="6699" y="783"/>
                  </a:lnTo>
                  <a:lnTo>
                    <a:pt x="6879" y="863"/>
                  </a:lnTo>
                  <a:lnTo>
                    <a:pt x="6960" y="903"/>
                  </a:lnTo>
                  <a:lnTo>
                    <a:pt x="7080" y="903"/>
                  </a:lnTo>
                  <a:lnTo>
                    <a:pt x="7100" y="863"/>
                  </a:lnTo>
                  <a:lnTo>
                    <a:pt x="7120" y="843"/>
                  </a:lnTo>
                  <a:lnTo>
                    <a:pt x="7100" y="803"/>
                  </a:lnTo>
                  <a:lnTo>
                    <a:pt x="6960" y="723"/>
                  </a:lnTo>
                  <a:lnTo>
                    <a:pt x="6839" y="683"/>
                  </a:lnTo>
                  <a:lnTo>
                    <a:pt x="7200" y="502"/>
                  </a:lnTo>
                  <a:lnTo>
                    <a:pt x="7601" y="362"/>
                  </a:lnTo>
                  <a:lnTo>
                    <a:pt x="8002" y="221"/>
                  </a:lnTo>
                  <a:lnTo>
                    <a:pt x="8404" y="121"/>
                  </a:lnTo>
                  <a:lnTo>
                    <a:pt x="8444" y="101"/>
                  </a:lnTo>
                  <a:lnTo>
                    <a:pt x="8444" y="61"/>
                  </a:lnTo>
                  <a:lnTo>
                    <a:pt x="8424" y="21"/>
                  </a:lnTo>
                  <a:lnTo>
                    <a:pt x="838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26"/>
            <p:cNvSpPr/>
            <p:nvPr/>
          </p:nvSpPr>
          <p:spPr>
            <a:xfrm>
              <a:off x="11605275" y="4494950"/>
              <a:ext cx="441725" cy="271750"/>
            </a:xfrm>
            <a:custGeom>
              <a:avLst/>
              <a:gdLst/>
              <a:ahLst/>
              <a:cxnLst/>
              <a:rect l="l" t="t" r="r" b="b"/>
              <a:pathLst>
                <a:path w="17669" h="10870" extrusionOk="0">
                  <a:moveTo>
                    <a:pt x="141" y="783"/>
                  </a:moveTo>
                  <a:lnTo>
                    <a:pt x="181" y="803"/>
                  </a:lnTo>
                  <a:lnTo>
                    <a:pt x="602" y="1364"/>
                  </a:lnTo>
                  <a:lnTo>
                    <a:pt x="1044" y="1906"/>
                  </a:lnTo>
                  <a:lnTo>
                    <a:pt x="1505" y="2427"/>
                  </a:lnTo>
                  <a:lnTo>
                    <a:pt x="1986" y="2928"/>
                  </a:lnTo>
                  <a:lnTo>
                    <a:pt x="2086" y="2768"/>
                  </a:lnTo>
                  <a:lnTo>
                    <a:pt x="2187" y="2628"/>
                  </a:lnTo>
                  <a:lnTo>
                    <a:pt x="2227" y="2607"/>
                  </a:lnTo>
                  <a:lnTo>
                    <a:pt x="2247" y="2587"/>
                  </a:lnTo>
                  <a:lnTo>
                    <a:pt x="2287" y="2607"/>
                  </a:lnTo>
                  <a:lnTo>
                    <a:pt x="2327" y="2628"/>
                  </a:lnTo>
                  <a:lnTo>
                    <a:pt x="2347" y="2668"/>
                  </a:lnTo>
                  <a:lnTo>
                    <a:pt x="2347" y="2708"/>
                  </a:lnTo>
                  <a:lnTo>
                    <a:pt x="2267" y="2908"/>
                  </a:lnTo>
                  <a:lnTo>
                    <a:pt x="2147" y="3089"/>
                  </a:lnTo>
                  <a:lnTo>
                    <a:pt x="2447" y="3370"/>
                  </a:lnTo>
                  <a:lnTo>
                    <a:pt x="2588" y="3149"/>
                  </a:lnTo>
                  <a:lnTo>
                    <a:pt x="2668" y="3029"/>
                  </a:lnTo>
                  <a:lnTo>
                    <a:pt x="2768" y="2948"/>
                  </a:lnTo>
                  <a:lnTo>
                    <a:pt x="2828" y="2948"/>
                  </a:lnTo>
                  <a:lnTo>
                    <a:pt x="2849" y="2968"/>
                  </a:lnTo>
                  <a:lnTo>
                    <a:pt x="2869" y="2989"/>
                  </a:lnTo>
                  <a:lnTo>
                    <a:pt x="2869" y="3029"/>
                  </a:lnTo>
                  <a:lnTo>
                    <a:pt x="2828" y="3149"/>
                  </a:lnTo>
                  <a:lnTo>
                    <a:pt x="2748" y="3269"/>
                  </a:lnTo>
                  <a:lnTo>
                    <a:pt x="2588" y="3510"/>
                  </a:lnTo>
                  <a:lnTo>
                    <a:pt x="3009" y="3911"/>
                  </a:lnTo>
                  <a:lnTo>
                    <a:pt x="3450" y="4292"/>
                  </a:lnTo>
                  <a:lnTo>
                    <a:pt x="4333" y="5034"/>
                  </a:lnTo>
                  <a:lnTo>
                    <a:pt x="5255" y="5776"/>
                  </a:lnTo>
                  <a:lnTo>
                    <a:pt x="6178" y="6478"/>
                  </a:lnTo>
                  <a:lnTo>
                    <a:pt x="6258" y="6197"/>
                  </a:lnTo>
                  <a:lnTo>
                    <a:pt x="6318" y="6057"/>
                  </a:lnTo>
                  <a:lnTo>
                    <a:pt x="6378" y="5937"/>
                  </a:lnTo>
                  <a:lnTo>
                    <a:pt x="6398" y="5916"/>
                  </a:lnTo>
                  <a:lnTo>
                    <a:pt x="6418" y="5916"/>
                  </a:lnTo>
                  <a:lnTo>
                    <a:pt x="6478" y="5937"/>
                  </a:lnTo>
                  <a:lnTo>
                    <a:pt x="6478" y="5957"/>
                  </a:lnTo>
                  <a:lnTo>
                    <a:pt x="6498" y="5977"/>
                  </a:lnTo>
                  <a:lnTo>
                    <a:pt x="6458" y="6217"/>
                  </a:lnTo>
                  <a:lnTo>
                    <a:pt x="6378" y="6458"/>
                  </a:lnTo>
                  <a:lnTo>
                    <a:pt x="6579" y="6338"/>
                  </a:lnTo>
                  <a:lnTo>
                    <a:pt x="6779" y="6217"/>
                  </a:lnTo>
                  <a:lnTo>
                    <a:pt x="6819" y="6197"/>
                  </a:lnTo>
                  <a:lnTo>
                    <a:pt x="6859" y="6217"/>
                  </a:lnTo>
                  <a:lnTo>
                    <a:pt x="6900" y="6257"/>
                  </a:lnTo>
                  <a:lnTo>
                    <a:pt x="6920" y="6318"/>
                  </a:lnTo>
                  <a:lnTo>
                    <a:pt x="6879" y="6358"/>
                  </a:lnTo>
                  <a:lnTo>
                    <a:pt x="6659" y="6518"/>
                  </a:lnTo>
                  <a:lnTo>
                    <a:pt x="6418" y="6658"/>
                  </a:lnTo>
                  <a:lnTo>
                    <a:pt x="8263" y="8002"/>
                  </a:lnTo>
                  <a:lnTo>
                    <a:pt x="8303" y="8042"/>
                  </a:lnTo>
                  <a:lnTo>
                    <a:pt x="8283" y="8102"/>
                  </a:lnTo>
                  <a:lnTo>
                    <a:pt x="8263" y="8143"/>
                  </a:lnTo>
                  <a:lnTo>
                    <a:pt x="8203" y="8163"/>
                  </a:lnTo>
                  <a:lnTo>
                    <a:pt x="8163" y="8143"/>
                  </a:lnTo>
                  <a:lnTo>
                    <a:pt x="7682" y="7862"/>
                  </a:lnTo>
                  <a:lnTo>
                    <a:pt x="7220" y="7561"/>
                  </a:lnTo>
                  <a:lnTo>
                    <a:pt x="6278" y="6959"/>
                  </a:lnTo>
                  <a:lnTo>
                    <a:pt x="6238" y="7200"/>
                  </a:lnTo>
                  <a:lnTo>
                    <a:pt x="6198" y="7461"/>
                  </a:lnTo>
                  <a:lnTo>
                    <a:pt x="6178" y="7481"/>
                  </a:lnTo>
                  <a:lnTo>
                    <a:pt x="6158" y="7501"/>
                  </a:lnTo>
                  <a:lnTo>
                    <a:pt x="6158" y="7481"/>
                  </a:lnTo>
                  <a:lnTo>
                    <a:pt x="6137" y="7461"/>
                  </a:lnTo>
                  <a:lnTo>
                    <a:pt x="6137" y="7180"/>
                  </a:lnTo>
                  <a:lnTo>
                    <a:pt x="6137" y="6859"/>
                  </a:lnTo>
                  <a:lnTo>
                    <a:pt x="6097" y="6819"/>
                  </a:lnTo>
                  <a:lnTo>
                    <a:pt x="5696" y="6999"/>
                  </a:lnTo>
                  <a:lnTo>
                    <a:pt x="5676" y="7019"/>
                  </a:lnTo>
                  <a:lnTo>
                    <a:pt x="5656" y="6999"/>
                  </a:lnTo>
                  <a:lnTo>
                    <a:pt x="5656" y="6979"/>
                  </a:lnTo>
                  <a:lnTo>
                    <a:pt x="5676" y="6959"/>
                  </a:lnTo>
                  <a:lnTo>
                    <a:pt x="5977" y="6739"/>
                  </a:lnTo>
                  <a:lnTo>
                    <a:pt x="5516" y="6398"/>
                  </a:lnTo>
                  <a:lnTo>
                    <a:pt x="5034" y="6057"/>
                  </a:lnTo>
                  <a:lnTo>
                    <a:pt x="4593" y="5696"/>
                  </a:lnTo>
                  <a:lnTo>
                    <a:pt x="4132" y="5315"/>
                  </a:lnTo>
                  <a:lnTo>
                    <a:pt x="3691" y="4934"/>
                  </a:lnTo>
                  <a:lnTo>
                    <a:pt x="3270" y="4533"/>
                  </a:lnTo>
                  <a:lnTo>
                    <a:pt x="2849" y="4132"/>
                  </a:lnTo>
                  <a:lnTo>
                    <a:pt x="2427" y="3710"/>
                  </a:lnTo>
                  <a:lnTo>
                    <a:pt x="2327" y="3871"/>
                  </a:lnTo>
                  <a:lnTo>
                    <a:pt x="2227" y="4031"/>
                  </a:lnTo>
                  <a:lnTo>
                    <a:pt x="2207" y="4031"/>
                  </a:lnTo>
                  <a:lnTo>
                    <a:pt x="2207" y="4051"/>
                  </a:lnTo>
                  <a:lnTo>
                    <a:pt x="2167" y="4031"/>
                  </a:lnTo>
                  <a:lnTo>
                    <a:pt x="2147" y="4011"/>
                  </a:lnTo>
                  <a:lnTo>
                    <a:pt x="2167" y="3971"/>
                  </a:lnTo>
                  <a:lnTo>
                    <a:pt x="2327" y="3590"/>
                  </a:lnTo>
                  <a:lnTo>
                    <a:pt x="2006" y="3249"/>
                  </a:lnTo>
                  <a:lnTo>
                    <a:pt x="1826" y="3510"/>
                  </a:lnTo>
                  <a:lnTo>
                    <a:pt x="1766" y="3510"/>
                  </a:lnTo>
                  <a:lnTo>
                    <a:pt x="1746" y="3490"/>
                  </a:lnTo>
                  <a:lnTo>
                    <a:pt x="1746" y="3470"/>
                  </a:lnTo>
                  <a:lnTo>
                    <a:pt x="1746" y="3450"/>
                  </a:lnTo>
                  <a:lnTo>
                    <a:pt x="1886" y="3109"/>
                  </a:lnTo>
                  <a:lnTo>
                    <a:pt x="1405" y="2567"/>
                  </a:lnTo>
                  <a:lnTo>
                    <a:pt x="963" y="2006"/>
                  </a:lnTo>
                  <a:lnTo>
                    <a:pt x="522" y="1424"/>
                  </a:lnTo>
                  <a:lnTo>
                    <a:pt x="121" y="823"/>
                  </a:lnTo>
                  <a:lnTo>
                    <a:pt x="121" y="803"/>
                  </a:lnTo>
                  <a:lnTo>
                    <a:pt x="141" y="783"/>
                  </a:lnTo>
                  <a:close/>
                  <a:moveTo>
                    <a:pt x="201" y="0"/>
                  </a:moveTo>
                  <a:lnTo>
                    <a:pt x="121" y="341"/>
                  </a:lnTo>
                  <a:lnTo>
                    <a:pt x="41" y="682"/>
                  </a:lnTo>
                  <a:lnTo>
                    <a:pt x="1" y="1043"/>
                  </a:lnTo>
                  <a:lnTo>
                    <a:pt x="1" y="1404"/>
                  </a:lnTo>
                  <a:lnTo>
                    <a:pt x="1" y="1645"/>
                  </a:lnTo>
                  <a:lnTo>
                    <a:pt x="21" y="1906"/>
                  </a:lnTo>
                  <a:lnTo>
                    <a:pt x="41" y="2146"/>
                  </a:lnTo>
                  <a:lnTo>
                    <a:pt x="101" y="2407"/>
                  </a:lnTo>
                  <a:lnTo>
                    <a:pt x="161" y="2668"/>
                  </a:lnTo>
                  <a:lnTo>
                    <a:pt x="282" y="2968"/>
                  </a:lnTo>
                  <a:lnTo>
                    <a:pt x="422" y="3269"/>
                  </a:lnTo>
                  <a:lnTo>
                    <a:pt x="582" y="3590"/>
                  </a:lnTo>
                  <a:lnTo>
                    <a:pt x="763" y="3911"/>
                  </a:lnTo>
                  <a:lnTo>
                    <a:pt x="983" y="4232"/>
                  </a:lnTo>
                  <a:lnTo>
                    <a:pt x="1224" y="4573"/>
                  </a:lnTo>
                  <a:lnTo>
                    <a:pt x="1505" y="4914"/>
                  </a:lnTo>
                  <a:lnTo>
                    <a:pt x="1786" y="5255"/>
                  </a:lnTo>
                  <a:lnTo>
                    <a:pt x="2086" y="5596"/>
                  </a:lnTo>
                  <a:lnTo>
                    <a:pt x="2407" y="5937"/>
                  </a:lnTo>
                  <a:lnTo>
                    <a:pt x="2748" y="6277"/>
                  </a:lnTo>
                  <a:lnTo>
                    <a:pt x="3109" y="6618"/>
                  </a:lnTo>
                  <a:lnTo>
                    <a:pt x="3490" y="6959"/>
                  </a:lnTo>
                  <a:lnTo>
                    <a:pt x="4252" y="7621"/>
                  </a:lnTo>
                  <a:lnTo>
                    <a:pt x="4673" y="7942"/>
                  </a:lnTo>
                  <a:lnTo>
                    <a:pt x="5075" y="8243"/>
                  </a:lnTo>
                  <a:lnTo>
                    <a:pt x="5496" y="8544"/>
                  </a:lnTo>
                  <a:lnTo>
                    <a:pt x="5917" y="8844"/>
                  </a:lnTo>
                  <a:lnTo>
                    <a:pt x="6338" y="9105"/>
                  </a:lnTo>
                  <a:lnTo>
                    <a:pt x="6779" y="9366"/>
                  </a:lnTo>
                  <a:lnTo>
                    <a:pt x="7200" y="9607"/>
                  </a:lnTo>
                  <a:lnTo>
                    <a:pt x="7621" y="9847"/>
                  </a:lnTo>
                  <a:lnTo>
                    <a:pt x="8063" y="10048"/>
                  </a:lnTo>
                  <a:lnTo>
                    <a:pt x="8484" y="10228"/>
                  </a:lnTo>
                  <a:lnTo>
                    <a:pt x="8885" y="10409"/>
                  </a:lnTo>
                  <a:lnTo>
                    <a:pt x="9306" y="10549"/>
                  </a:lnTo>
                  <a:lnTo>
                    <a:pt x="9707" y="10669"/>
                  </a:lnTo>
                  <a:lnTo>
                    <a:pt x="10088" y="10750"/>
                  </a:lnTo>
                  <a:lnTo>
                    <a:pt x="10469" y="10830"/>
                  </a:lnTo>
                  <a:lnTo>
                    <a:pt x="10830" y="10870"/>
                  </a:lnTo>
                  <a:lnTo>
                    <a:pt x="11071" y="10870"/>
                  </a:lnTo>
                  <a:lnTo>
                    <a:pt x="11432" y="10850"/>
                  </a:lnTo>
                  <a:lnTo>
                    <a:pt x="11813" y="10810"/>
                  </a:lnTo>
                  <a:lnTo>
                    <a:pt x="12214" y="10730"/>
                  </a:lnTo>
                  <a:lnTo>
                    <a:pt x="12615" y="10629"/>
                  </a:lnTo>
                  <a:lnTo>
                    <a:pt x="13016" y="10509"/>
                  </a:lnTo>
                  <a:lnTo>
                    <a:pt x="13437" y="10349"/>
                  </a:lnTo>
                  <a:lnTo>
                    <a:pt x="13858" y="10168"/>
                  </a:lnTo>
                  <a:lnTo>
                    <a:pt x="14280" y="9967"/>
                  </a:lnTo>
                  <a:lnTo>
                    <a:pt x="14721" y="9747"/>
                  </a:lnTo>
                  <a:lnTo>
                    <a:pt x="15142" y="9506"/>
                  </a:lnTo>
                  <a:lnTo>
                    <a:pt x="15583" y="9246"/>
                  </a:lnTo>
                  <a:lnTo>
                    <a:pt x="16004" y="8965"/>
                  </a:lnTo>
                  <a:lnTo>
                    <a:pt x="16445" y="8664"/>
                  </a:lnTo>
                  <a:lnTo>
                    <a:pt x="16847" y="8343"/>
                  </a:lnTo>
                  <a:lnTo>
                    <a:pt x="17268" y="8002"/>
                  </a:lnTo>
                  <a:lnTo>
                    <a:pt x="17669" y="7641"/>
                  </a:lnTo>
                  <a:lnTo>
                    <a:pt x="17007" y="7862"/>
                  </a:lnTo>
                  <a:lnTo>
                    <a:pt x="16345" y="8042"/>
                  </a:lnTo>
                  <a:lnTo>
                    <a:pt x="15663" y="8183"/>
                  </a:lnTo>
                  <a:lnTo>
                    <a:pt x="14981" y="8303"/>
                  </a:lnTo>
                  <a:lnTo>
                    <a:pt x="14621" y="8504"/>
                  </a:lnTo>
                  <a:lnTo>
                    <a:pt x="14260" y="8704"/>
                  </a:lnTo>
                  <a:lnTo>
                    <a:pt x="13919" y="8885"/>
                  </a:lnTo>
                  <a:lnTo>
                    <a:pt x="13578" y="9025"/>
                  </a:lnTo>
                  <a:lnTo>
                    <a:pt x="13257" y="9125"/>
                  </a:lnTo>
                  <a:lnTo>
                    <a:pt x="12936" y="9225"/>
                  </a:lnTo>
                  <a:lnTo>
                    <a:pt x="12615" y="9266"/>
                  </a:lnTo>
                  <a:lnTo>
                    <a:pt x="12334" y="9286"/>
                  </a:lnTo>
                  <a:lnTo>
                    <a:pt x="12094" y="9266"/>
                  </a:lnTo>
                  <a:lnTo>
                    <a:pt x="11873" y="9246"/>
                  </a:lnTo>
                  <a:lnTo>
                    <a:pt x="11773" y="9205"/>
                  </a:lnTo>
                  <a:lnTo>
                    <a:pt x="11672" y="9125"/>
                  </a:lnTo>
                  <a:lnTo>
                    <a:pt x="11592" y="9025"/>
                  </a:lnTo>
                  <a:lnTo>
                    <a:pt x="11532" y="8885"/>
                  </a:lnTo>
                  <a:lnTo>
                    <a:pt x="11472" y="8744"/>
                  </a:lnTo>
                  <a:lnTo>
                    <a:pt x="11432" y="8564"/>
                  </a:lnTo>
                  <a:lnTo>
                    <a:pt x="11412" y="8363"/>
                  </a:lnTo>
                  <a:lnTo>
                    <a:pt x="11392" y="8143"/>
                  </a:lnTo>
                  <a:lnTo>
                    <a:pt x="10870" y="8002"/>
                  </a:lnTo>
                  <a:lnTo>
                    <a:pt x="10329" y="7842"/>
                  </a:lnTo>
                  <a:lnTo>
                    <a:pt x="9807" y="7661"/>
                  </a:lnTo>
                  <a:lnTo>
                    <a:pt x="9286" y="7441"/>
                  </a:lnTo>
                  <a:lnTo>
                    <a:pt x="8724" y="7160"/>
                  </a:lnTo>
                  <a:lnTo>
                    <a:pt x="8745" y="7521"/>
                  </a:lnTo>
                  <a:lnTo>
                    <a:pt x="8805" y="7862"/>
                  </a:lnTo>
                  <a:lnTo>
                    <a:pt x="8885" y="8223"/>
                  </a:lnTo>
                  <a:lnTo>
                    <a:pt x="8985" y="8544"/>
                  </a:lnTo>
                  <a:lnTo>
                    <a:pt x="9126" y="8885"/>
                  </a:lnTo>
                  <a:lnTo>
                    <a:pt x="9286" y="9205"/>
                  </a:lnTo>
                  <a:lnTo>
                    <a:pt x="9487" y="9506"/>
                  </a:lnTo>
                  <a:lnTo>
                    <a:pt x="9727" y="9807"/>
                  </a:lnTo>
                  <a:lnTo>
                    <a:pt x="9747" y="9847"/>
                  </a:lnTo>
                  <a:lnTo>
                    <a:pt x="9747" y="9907"/>
                  </a:lnTo>
                  <a:lnTo>
                    <a:pt x="9707" y="9947"/>
                  </a:lnTo>
                  <a:lnTo>
                    <a:pt x="9627" y="9947"/>
                  </a:lnTo>
                  <a:lnTo>
                    <a:pt x="9607" y="9927"/>
                  </a:lnTo>
                  <a:lnTo>
                    <a:pt x="9446" y="9767"/>
                  </a:lnTo>
                  <a:lnTo>
                    <a:pt x="9306" y="9627"/>
                  </a:lnTo>
                  <a:lnTo>
                    <a:pt x="9065" y="9286"/>
                  </a:lnTo>
                  <a:lnTo>
                    <a:pt x="8865" y="8945"/>
                  </a:lnTo>
                  <a:lnTo>
                    <a:pt x="8704" y="8584"/>
                  </a:lnTo>
                  <a:lnTo>
                    <a:pt x="8584" y="8203"/>
                  </a:lnTo>
                  <a:lnTo>
                    <a:pt x="8504" y="7802"/>
                  </a:lnTo>
                  <a:lnTo>
                    <a:pt x="8464" y="7401"/>
                  </a:lnTo>
                  <a:lnTo>
                    <a:pt x="8444" y="6999"/>
                  </a:lnTo>
                  <a:lnTo>
                    <a:pt x="8063" y="6759"/>
                  </a:lnTo>
                  <a:lnTo>
                    <a:pt x="7722" y="6518"/>
                  </a:lnTo>
                  <a:lnTo>
                    <a:pt x="7361" y="6257"/>
                  </a:lnTo>
                  <a:lnTo>
                    <a:pt x="7040" y="5977"/>
                  </a:lnTo>
                  <a:lnTo>
                    <a:pt x="6719" y="5696"/>
                  </a:lnTo>
                  <a:lnTo>
                    <a:pt x="6418" y="5375"/>
                  </a:lnTo>
                  <a:lnTo>
                    <a:pt x="6117" y="5054"/>
                  </a:lnTo>
                  <a:lnTo>
                    <a:pt x="5857" y="4713"/>
                  </a:lnTo>
                  <a:lnTo>
                    <a:pt x="5596" y="4372"/>
                  </a:lnTo>
                  <a:lnTo>
                    <a:pt x="5355" y="4011"/>
                  </a:lnTo>
                  <a:lnTo>
                    <a:pt x="5135" y="3650"/>
                  </a:lnTo>
                  <a:lnTo>
                    <a:pt x="4934" y="3269"/>
                  </a:lnTo>
                  <a:lnTo>
                    <a:pt x="4754" y="2868"/>
                  </a:lnTo>
                  <a:lnTo>
                    <a:pt x="4573" y="2467"/>
                  </a:lnTo>
                  <a:lnTo>
                    <a:pt x="4433" y="2046"/>
                  </a:lnTo>
                  <a:lnTo>
                    <a:pt x="4312" y="1625"/>
                  </a:lnTo>
                  <a:lnTo>
                    <a:pt x="4212" y="1224"/>
                  </a:lnTo>
                  <a:lnTo>
                    <a:pt x="3731" y="1204"/>
                  </a:lnTo>
                  <a:lnTo>
                    <a:pt x="3209" y="1123"/>
                  </a:lnTo>
                  <a:lnTo>
                    <a:pt x="2708" y="1023"/>
                  </a:lnTo>
                  <a:lnTo>
                    <a:pt x="2187" y="883"/>
                  </a:lnTo>
                  <a:lnTo>
                    <a:pt x="1665" y="722"/>
                  </a:lnTo>
                  <a:lnTo>
                    <a:pt x="1164" y="522"/>
                  </a:lnTo>
                  <a:lnTo>
                    <a:pt x="683" y="281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26"/>
            <p:cNvSpPr/>
            <p:nvPr/>
          </p:nvSpPr>
          <p:spPr>
            <a:xfrm>
              <a:off x="11608300" y="4514500"/>
              <a:ext cx="204575" cy="184525"/>
            </a:xfrm>
            <a:custGeom>
              <a:avLst/>
              <a:gdLst/>
              <a:ahLst/>
              <a:cxnLst/>
              <a:rect l="l" t="t" r="r" b="b"/>
              <a:pathLst>
                <a:path w="8183" h="7381" fill="none" extrusionOk="0">
                  <a:moveTo>
                    <a:pt x="1665" y="2728"/>
                  </a:moveTo>
                  <a:lnTo>
                    <a:pt x="1665" y="2728"/>
                  </a:lnTo>
                  <a:lnTo>
                    <a:pt x="1645" y="2728"/>
                  </a:lnTo>
                  <a:lnTo>
                    <a:pt x="1625" y="2708"/>
                  </a:lnTo>
                  <a:lnTo>
                    <a:pt x="1625" y="2688"/>
                  </a:lnTo>
                  <a:lnTo>
                    <a:pt x="1625" y="2668"/>
                  </a:lnTo>
                  <a:lnTo>
                    <a:pt x="1625" y="2668"/>
                  </a:lnTo>
                  <a:lnTo>
                    <a:pt x="1765" y="2327"/>
                  </a:lnTo>
                  <a:lnTo>
                    <a:pt x="1765" y="2327"/>
                  </a:lnTo>
                  <a:lnTo>
                    <a:pt x="1284" y="1785"/>
                  </a:lnTo>
                  <a:lnTo>
                    <a:pt x="842" y="1224"/>
                  </a:lnTo>
                  <a:lnTo>
                    <a:pt x="401" y="64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2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60" y="21"/>
                  </a:lnTo>
                  <a:lnTo>
                    <a:pt x="60" y="21"/>
                  </a:lnTo>
                  <a:lnTo>
                    <a:pt x="481" y="582"/>
                  </a:lnTo>
                  <a:lnTo>
                    <a:pt x="923" y="1124"/>
                  </a:lnTo>
                  <a:lnTo>
                    <a:pt x="1384" y="1645"/>
                  </a:lnTo>
                  <a:lnTo>
                    <a:pt x="1865" y="2146"/>
                  </a:lnTo>
                  <a:lnTo>
                    <a:pt x="1865" y="2146"/>
                  </a:lnTo>
                  <a:lnTo>
                    <a:pt x="1965" y="1986"/>
                  </a:lnTo>
                  <a:lnTo>
                    <a:pt x="2066" y="1846"/>
                  </a:lnTo>
                  <a:lnTo>
                    <a:pt x="2066" y="1846"/>
                  </a:lnTo>
                  <a:lnTo>
                    <a:pt x="2106" y="1825"/>
                  </a:lnTo>
                  <a:lnTo>
                    <a:pt x="2126" y="1805"/>
                  </a:lnTo>
                  <a:lnTo>
                    <a:pt x="2126" y="1805"/>
                  </a:lnTo>
                  <a:lnTo>
                    <a:pt x="2166" y="1825"/>
                  </a:lnTo>
                  <a:lnTo>
                    <a:pt x="2206" y="1846"/>
                  </a:lnTo>
                  <a:lnTo>
                    <a:pt x="2226" y="1886"/>
                  </a:lnTo>
                  <a:lnTo>
                    <a:pt x="2226" y="1926"/>
                  </a:lnTo>
                  <a:lnTo>
                    <a:pt x="2226" y="1926"/>
                  </a:lnTo>
                  <a:lnTo>
                    <a:pt x="2146" y="2126"/>
                  </a:lnTo>
                  <a:lnTo>
                    <a:pt x="2026" y="2307"/>
                  </a:lnTo>
                  <a:lnTo>
                    <a:pt x="2026" y="2307"/>
                  </a:lnTo>
                  <a:lnTo>
                    <a:pt x="2326" y="2588"/>
                  </a:lnTo>
                  <a:lnTo>
                    <a:pt x="2326" y="2588"/>
                  </a:lnTo>
                  <a:lnTo>
                    <a:pt x="2467" y="2367"/>
                  </a:lnTo>
                  <a:lnTo>
                    <a:pt x="2547" y="2247"/>
                  </a:lnTo>
                  <a:lnTo>
                    <a:pt x="2647" y="2166"/>
                  </a:lnTo>
                  <a:lnTo>
                    <a:pt x="2647" y="2166"/>
                  </a:lnTo>
                  <a:lnTo>
                    <a:pt x="2687" y="2166"/>
                  </a:lnTo>
                  <a:lnTo>
                    <a:pt x="2687" y="2166"/>
                  </a:lnTo>
                  <a:lnTo>
                    <a:pt x="2707" y="2166"/>
                  </a:lnTo>
                  <a:lnTo>
                    <a:pt x="2728" y="2186"/>
                  </a:lnTo>
                  <a:lnTo>
                    <a:pt x="2748" y="2207"/>
                  </a:lnTo>
                  <a:lnTo>
                    <a:pt x="2748" y="2247"/>
                  </a:lnTo>
                  <a:lnTo>
                    <a:pt x="2748" y="2247"/>
                  </a:lnTo>
                  <a:lnTo>
                    <a:pt x="2707" y="2367"/>
                  </a:lnTo>
                  <a:lnTo>
                    <a:pt x="2627" y="2487"/>
                  </a:lnTo>
                  <a:lnTo>
                    <a:pt x="2467" y="2728"/>
                  </a:lnTo>
                  <a:lnTo>
                    <a:pt x="2467" y="2728"/>
                  </a:lnTo>
                  <a:lnTo>
                    <a:pt x="2888" y="3129"/>
                  </a:lnTo>
                  <a:lnTo>
                    <a:pt x="3329" y="3510"/>
                  </a:lnTo>
                  <a:lnTo>
                    <a:pt x="4212" y="4252"/>
                  </a:lnTo>
                  <a:lnTo>
                    <a:pt x="5134" y="4994"/>
                  </a:lnTo>
                  <a:lnTo>
                    <a:pt x="6057" y="5696"/>
                  </a:lnTo>
                  <a:lnTo>
                    <a:pt x="6057" y="5696"/>
                  </a:lnTo>
                  <a:lnTo>
                    <a:pt x="6137" y="5415"/>
                  </a:lnTo>
                  <a:lnTo>
                    <a:pt x="6197" y="5275"/>
                  </a:lnTo>
                  <a:lnTo>
                    <a:pt x="6257" y="5155"/>
                  </a:lnTo>
                  <a:lnTo>
                    <a:pt x="6257" y="5155"/>
                  </a:lnTo>
                  <a:lnTo>
                    <a:pt x="6277" y="5134"/>
                  </a:lnTo>
                  <a:lnTo>
                    <a:pt x="6297" y="5134"/>
                  </a:lnTo>
                  <a:lnTo>
                    <a:pt x="6297" y="5134"/>
                  </a:lnTo>
                  <a:lnTo>
                    <a:pt x="6357" y="5155"/>
                  </a:lnTo>
                  <a:lnTo>
                    <a:pt x="6357" y="5175"/>
                  </a:lnTo>
                  <a:lnTo>
                    <a:pt x="6377" y="5195"/>
                  </a:lnTo>
                  <a:lnTo>
                    <a:pt x="6377" y="5195"/>
                  </a:lnTo>
                  <a:lnTo>
                    <a:pt x="6337" y="5435"/>
                  </a:lnTo>
                  <a:lnTo>
                    <a:pt x="6257" y="5676"/>
                  </a:lnTo>
                  <a:lnTo>
                    <a:pt x="6257" y="5676"/>
                  </a:lnTo>
                  <a:lnTo>
                    <a:pt x="6458" y="5556"/>
                  </a:lnTo>
                  <a:lnTo>
                    <a:pt x="6658" y="5435"/>
                  </a:lnTo>
                  <a:lnTo>
                    <a:pt x="6658" y="5435"/>
                  </a:lnTo>
                  <a:lnTo>
                    <a:pt x="6698" y="5415"/>
                  </a:lnTo>
                  <a:lnTo>
                    <a:pt x="6698" y="5415"/>
                  </a:lnTo>
                  <a:lnTo>
                    <a:pt x="6738" y="5435"/>
                  </a:lnTo>
                  <a:lnTo>
                    <a:pt x="6779" y="5475"/>
                  </a:lnTo>
                  <a:lnTo>
                    <a:pt x="6799" y="5536"/>
                  </a:lnTo>
                  <a:lnTo>
                    <a:pt x="6758" y="5576"/>
                  </a:lnTo>
                  <a:lnTo>
                    <a:pt x="6758" y="5576"/>
                  </a:lnTo>
                  <a:lnTo>
                    <a:pt x="6538" y="5736"/>
                  </a:lnTo>
                  <a:lnTo>
                    <a:pt x="6297" y="5876"/>
                  </a:lnTo>
                  <a:lnTo>
                    <a:pt x="6297" y="5876"/>
                  </a:lnTo>
                  <a:lnTo>
                    <a:pt x="8142" y="7220"/>
                  </a:lnTo>
                  <a:lnTo>
                    <a:pt x="8142" y="7220"/>
                  </a:lnTo>
                  <a:lnTo>
                    <a:pt x="8182" y="7260"/>
                  </a:lnTo>
                  <a:lnTo>
                    <a:pt x="8162" y="7320"/>
                  </a:lnTo>
                  <a:lnTo>
                    <a:pt x="8142" y="7361"/>
                  </a:lnTo>
                  <a:lnTo>
                    <a:pt x="8082" y="7381"/>
                  </a:lnTo>
                  <a:lnTo>
                    <a:pt x="8082" y="7381"/>
                  </a:lnTo>
                  <a:lnTo>
                    <a:pt x="8042" y="7361"/>
                  </a:lnTo>
                  <a:lnTo>
                    <a:pt x="8042" y="7361"/>
                  </a:lnTo>
                  <a:lnTo>
                    <a:pt x="7561" y="7080"/>
                  </a:lnTo>
                  <a:lnTo>
                    <a:pt x="7099" y="6779"/>
                  </a:lnTo>
                  <a:lnTo>
                    <a:pt x="6157" y="6177"/>
                  </a:lnTo>
                  <a:lnTo>
                    <a:pt x="6157" y="6177"/>
                  </a:lnTo>
                  <a:lnTo>
                    <a:pt x="6117" y="6418"/>
                  </a:lnTo>
                  <a:lnTo>
                    <a:pt x="6077" y="6679"/>
                  </a:lnTo>
                  <a:lnTo>
                    <a:pt x="6077" y="6679"/>
                  </a:lnTo>
                  <a:lnTo>
                    <a:pt x="6057" y="6699"/>
                  </a:lnTo>
                  <a:lnTo>
                    <a:pt x="6037" y="6719"/>
                  </a:lnTo>
                  <a:lnTo>
                    <a:pt x="6037" y="6719"/>
                  </a:lnTo>
                  <a:lnTo>
                    <a:pt x="6037" y="6699"/>
                  </a:lnTo>
                  <a:lnTo>
                    <a:pt x="6016" y="6679"/>
                  </a:lnTo>
                  <a:lnTo>
                    <a:pt x="6016" y="6679"/>
                  </a:lnTo>
                  <a:lnTo>
                    <a:pt x="6016" y="6398"/>
                  </a:lnTo>
                  <a:lnTo>
                    <a:pt x="6016" y="6077"/>
                  </a:lnTo>
                  <a:lnTo>
                    <a:pt x="6016" y="6077"/>
                  </a:lnTo>
                  <a:lnTo>
                    <a:pt x="5976" y="6037"/>
                  </a:lnTo>
                  <a:lnTo>
                    <a:pt x="5976" y="6037"/>
                  </a:lnTo>
                  <a:lnTo>
                    <a:pt x="5575" y="6217"/>
                  </a:lnTo>
                  <a:lnTo>
                    <a:pt x="5575" y="6217"/>
                  </a:lnTo>
                  <a:lnTo>
                    <a:pt x="5555" y="6237"/>
                  </a:lnTo>
                  <a:lnTo>
                    <a:pt x="5555" y="6237"/>
                  </a:lnTo>
                  <a:lnTo>
                    <a:pt x="5535" y="6217"/>
                  </a:lnTo>
                  <a:lnTo>
                    <a:pt x="5535" y="6197"/>
                  </a:lnTo>
                  <a:lnTo>
                    <a:pt x="5555" y="6177"/>
                  </a:lnTo>
                  <a:lnTo>
                    <a:pt x="5555" y="6177"/>
                  </a:lnTo>
                  <a:lnTo>
                    <a:pt x="5856" y="5957"/>
                  </a:lnTo>
                  <a:lnTo>
                    <a:pt x="5856" y="5957"/>
                  </a:lnTo>
                  <a:lnTo>
                    <a:pt x="5395" y="5616"/>
                  </a:lnTo>
                  <a:lnTo>
                    <a:pt x="4913" y="5275"/>
                  </a:lnTo>
                  <a:lnTo>
                    <a:pt x="4472" y="4914"/>
                  </a:lnTo>
                  <a:lnTo>
                    <a:pt x="4011" y="4533"/>
                  </a:lnTo>
                  <a:lnTo>
                    <a:pt x="3570" y="4152"/>
                  </a:lnTo>
                  <a:lnTo>
                    <a:pt x="3149" y="3751"/>
                  </a:lnTo>
                  <a:lnTo>
                    <a:pt x="2728" y="3350"/>
                  </a:lnTo>
                  <a:lnTo>
                    <a:pt x="2306" y="2928"/>
                  </a:lnTo>
                  <a:lnTo>
                    <a:pt x="2306" y="2928"/>
                  </a:lnTo>
                  <a:lnTo>
                    <a:pt x="2206" y="3089"/>
                  </a:lnTo>
                  <a:lnTo>
                    <a:pt x="2106" y="3249"/>
                  </a:lnTo>
                  <a:lnTo>
                    <a:pt x="2106" y="3249"/>
                  </a:lnTo>
                  <a:lnTo>
                    <a:pt x="2086" y="3249"/>
                  </a:lnTo>
                  <a:lnTo>
                    <a:pt x="2086" y="3269"/>
                  </a:lnTo>
                  <a:lnTo>
                    <a:pt x="2086" y="3269"/>
                  </a:lnTo>
                  <a:lnTo>
                    <a:pt x="2046" y="3249"/>
                  </a:lnTo>
                  <a:lnTo>
                    <a:pt x="2026" y="3229"/>
                  </a:lnTo>
                  <a:lnTo>
                    <a:pt x="2046" y="3189"/>
                  </a:lnTo>
                  <a:lnTo>
                    <a:pt x="2046" y="3189"/>
                  </a:lnTo>
                  <a:lnTo>
                    <a:pt x="2206" y="2808"/>
                  </a:lnTo>
                  <a:lnTo>
                    <a:pt x="2206" y="2808"/>
                  </a:lnTo>
                  <a:lnTo>
                    <a:pt x="1885" y="2467"/>
                  </a:lnTo>
                  <a:lnTo>
                    <a:pt x="1885" y="2467"/>
                  </a:lnTo>
                  <a:lnTo>
                    <a:pt x="1705" y="2728"/>
                  </a:lnTo>
                  <a:lnTo>
                    <a:pt x="1705" y="2728"/>
                  </a:lnTo>
                  <a:lnTo>
                    <a:pt x="1665" y="272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26"/>
            <p:cNvSpPr/>
            <p:nvPr/>
          </p:nvSpPr>
          <p:spPr>
            <a:xfrm>
              <a:off x="11890050" y="4698500"/>
              <a:ext cx="89775" cy="28600"/>
            </a:xfrm>
            <a:custGeom>
              <a:avLst/>
              <a:gdLst/>
              <a:ahLst/>
              <a:cxnLst/>
              <a:rect l="l" t="t" r="r" b="b"/>
              <a:pathLst>
                <a:path w="3591" h="1144" extrusionOk="0">
                  <a:moveTo>
                    <a:pt x="1" y="1"/>
                  </a:moveTo>
                  <a:lnTo>
                    <a:pt x="21" y="221"/>
                  </a:lnTo>
                  <a:lnTo>
                    <a:pt x="41" y="422"/>
                  </a:lnTo>
                  <a:lnTo>
                    <a:pt x="81" y="602"/>
                  </a:lnTo>
                  <a:lnTo>
                    <a:pt x="141" y="743"/>
                  </a:lnTo>
                  <a:lnTo>
                    <a:pt x="201" y="883"/>
                  </a:lnTo>
                  <a:lnTo>
                    <a:pt x="281" y="983"/>
                  </a:lnTo>
                  <a:lnTo>
                    <a:pt x="382" y="1063"/>
                  </a:lnTo>
                  <a:lnTo>
                    <a:pt x="482" y="1104"/>
                  </a:lnTo>
                  <a:lnTo>
                    <a:pt x="703" y="1124"/>
                  </a:lnTo>
                  <a:lnTo>
                    <a:pt x="943" y="1144"/>
                  </a:lnTo>
                  <a:lnTo>
                    <a:pt x="1224" y="1124"/>
                  </a:lnTo>
                  <a:lnTo>
                    <a:pt x="1545" y="1083"/>
                  </a:lnTo>
                  <a:lnTo>
                    <a:pt x="1866" y="983"/>
                  </a:lnTo>
                  <a:lnTo>
                    <a:pt x="2187" y="883"/>
                  </a:lnTo>
                  <a:lnTo>
                    <a:pt x="2528" y="743"/>
                  </a:lnTo>
                  <a:lnTo>
                    <a:pt x="2869" y="562"/>
                  </a:lnTo>
                  <a:lnTo>
                    <a:pt x="3230" y="362"/>
                  </a:lnTo>
                  <a:lnTo>
                    <a:pt x="3590" y="161"/>
                  </a:lnTo>
                  <a:lnTo>
                    <a:pt x="2909" y="221"/>
                  </a:lnTo>
                  <a:lnTo>
                    <a:pt x="2247" y="241"/>
                  </a:lnTo>
                  <a:lnTo>
                    <a:pt x="1685" y="221"/>
                  </a:lnTo>
                  <a:lnTo>
                    <a:pt x="1124" y="181"/>
                  </a:lnTo>
                  <a:lnTo>
                    <a:pt x="562" y="10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26"/>
            <p:cNvSpPr/>
            <p:nvPr/>
          </p:nvSpPr>
          <p:spPr>
            <a:xfrm>
              <a:off x="11890050" y="4698500"/>
              <a:ext cx="89775" cy="28600"/>
            </a:xfrm>
            <a:custGeom>
              <a:avLst/>
              <a:gdLst/>
              <a:ahLst/>
              <a:cxnLst/>
              <a:rect l="l" t="t" r="r" b="b"/>
              <a:pathLst>
                <a:path w="3591" h="1144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21" y="221"/>
                  </a:lnTo>
                  <a:lnTo>
                    <a:pt x="41" y="422"/>
                  </a:lnTo>
                  <a:lnTo>
                    <a:pt x="81" y="602"/>
                  </a:lnTo>
                  <a:lnTo>
                    <a:pt x="141" y="743"/>
                  </a:lnTo>
                  <a:lnTo>
                    <a:pt x="201" y="883"/>
                  </a:lnTo>
                  <a:lnTo>
                    <a:pt x="281" y="983"/>
                  </a:lnTo>
                  <a:lnTo>
                    <a:pt x="382" y="1063"/>
                  </a:lnTo>
                  <a:lnTo>
                    <a:pt x="482" y="1104"/>
                  </a:lnTo>
                  <a:lnTo>
                    <a:pt x="482" y="1104"/>
                  </a:lnTo>
                  <a:lnTo>
                    <a:pt x="703" y="1124"/>
                  </a:lnTo>
                  <a:lnTo>
                    <a:pt x="943" y="1144"/>
                  </a:lnTo>
                  <a:lnTo>
                    <a:pt x="943" y="1144"/>
                  </a:lnTo>
                  <a:lnTo>
                    <a:pt x="1224" y="1124"/>
                  </a:lnTo>
                  <a:lnTo>
                    <a:pt x="1545" y="1083"/>
                  </a:lnTo>
                  <a:lnTo>
                    <a:pt x="1866" y="983"/>
                  </a:lnTo>
                  <a:lnTo>
                    <a:pt x="2187" y="883"/>
                  </a:lnTo>
                  <a:lnTo>
                    <a:pt x="2528" y="743"/>
                  </a:lnTo>
                  <a:lnTo>
                    <a:pt x="2869" y="562"/>
                  </a:lnTo>
                  <a:lnTo>
                    <a:pt x="3230" y="362"/>
                  </a:lnTo>
                  <a:lnTo>
                    <a:pt x="3590" y="161"/>
                  </a:lnTo>
                  <a:lnTo>
                    <a:pt x="3590" y="161"/>
                  </a:lnTo>
                  <a:lnTo>
                    <a:pt x="2909" y="221"/>
                  </a:lnTo>
                  <a:lnTo>
                    <a:pt x="2247" y="241"/>
                  </a:lnTo>
                  <a:lnTo>
                    <a:pt x="2247" y="241"/>
                  </a:lnTo>
                  <a:lnTo>
                    <a:pt x="1685" y="221"/>
                  </a:lnTo>
                  <a:lnTo>
                    <a:pt x="1124" y="181"/>
                  </a:lnTo>
                  <a:lnTo>
                    <a:pt x="562" y="10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26"/>
            <p:cNvSpPr/>
            <p:nvPr/>
          </p:nvSpPr>
          <p:spPr>
            <a:xfrm>
              <a:off x="11816350" y="4669925"/>
              <a:ext cx="32625" cy="73725"/>
            </a:xfrm>
            <a:custGeom>
              <a:avLst/>
              <a:gdLst/>
              <a:ahLst/>
              <a:cxnLst/>
              <a:rect l="l" t="t" r="r" b="b"/>
              <a:pathLst>
                <a:path w="1305" h="2949" extrusionOk="0">
                  <a:moveTo>
                    <a:pt x="1" y="0"/>
                  </a:moveTo>
                  <a:lnTo>
                    <a:pt x="21" y="402"/>
                  </a:lnTo>
                  <a:lnTo>
                    <a:pt x="61" y="803"/>
                  </a:lnTo>
                  <a:lnTo>
                    <a:pt x="141" y="1204"/>
                  </a:lnTo>
                  <a:lnTo>
                    <a:pt x="261" y="1585"/>
                  </a:lnTo>
                  <a:lnTo>
                    <a:pt x="422" y="1946"/>
                  </a:lnTo>
                  <a:lnTo>
                    <a:pt x="622" y="2287"/>
                  </a:lnTo>
                  <a:lnTo>
                    <a:pt x="863" y="2628"/>
                  </a:lnTo>
                  <a:lnTo>
                    <a:pt x="1003" y="2768"/>
                  </a:lnTo>
                  <a:lnTo>
                    <a:pt x="1164" y="2928"/>
                  </a:lnTo>
                  <a:lnTo>
                    <a:pt x="1184" y="2948"/>
                  </a:lnTo>
                  <a:lnTo>
                    <a:pt x="1264" y="2948"/>
                  </a:lnTo>
                  <a:lnTo>
                    <a:pt x="1304" y="2908"/>
                  </a:lnTo>
                  <a:lnTo>
                    <a:pt x="1304" y="2848"/>
                  </a:lnTo>
                  <a:lnTo>
                    <a:pt x="1284" y="2808"/>
                  </a:lnTo>
                  <a:lnTo>
                    <a:pt x="1044" y="2507"/>
                  </a:lnTo>
                  <a:lnTo>
                    <a:pt x="843" y="2206"/>
                  </a:lnTo>
                  <a:lnTo>
                    <a:pt x="683" y="1886"/>
                  </a:lnTo>
                  <a:lnTo>
                    <a:pt x="542" y="1545"/>
                  </a:lnTo>
                  <a:lnTo>
                    <a:pt x="442" y="1224"/>
                  </a:lnTo>
                  <a:lnTo>
                    <a:pt x="362" y="863"/>
                  </a:lnTo>
                  <a:lnTo>
                    <a:pt x="302" y="522"/>
                  </a:lnTo>
                  <a:lnTo>
                    <a:pt x="281" y="16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26"/>
            <p:cNvSpPr/>
            <p:nvPr/>
          </p:nvSpPr>
          <p:spPr>
            <a:xfrm>
              <a:off x="11608300" y="4514500"/>
              <a:ext cx="204575" cy="184525"/>
            </a:xfrm>
            <a:custGeom>
              <a:avLst/>
              <a:gdLst/>
              <a:ahLst/>
              <a:cxnLst/>
              <a:rect l="l" t="t" r="r" b="b"/>
              <a:pathLst>
                <a:path w="8183" h="7381" extrusionOk="0">
                  <a:moveTo>
                    <a:pt x="20" y="1"/>
                  </a:moveTo>
                  <a:lnTo>
                    <a:pt x="0" y="21"/>
                  </a:lnTo>
                  <a:lnTo>
                    <a:pt x="0" y="41"/>
                  </a:lnTo>
                  <a:lnTo>
                    <a:pt x="401" y="642"/>
                  </a:lnTo>
                  <a:lnTo>
                    <a:pt x="842" y="1224"/>
                  </a:lnTo>
                  <a:lnTo>
                    <a:pt x="1284" y="1785"/>
                  </a:lnTo>
                  <a:lnTo>
                    <a:pt x="1765" y="2327"/>
                  </a:lnTo>
                  <a:lnTo>
                    <a:pt x="1625" y="2668"/>
                  </a:lnTo>
                  <a:lnTo>
                    <a:pt x="1625" y="2688"/>
                  </a:lnTo>
                  <a:lnTo>
                    <a:pt x="1625" y="2708"/>
                  </a:lnTo>
                  <a:lnTo>
                    <a:pt x="1645" y="2728"/>
                  </a:lnTo>
                  <a:lnTo>
                    <a:pt x="1705" y="2728"/>
                  </a:lnTo>
                  <a:lnTo>
                    <a:pt x="1885" y="2467"/>
                  </a:lnTo>
                  <a:lnTo>
                    <a:pt x="2206" y="2808"/>
                  </a:lnTo>
                  <a:lnTo>
                    <a:pt x="2046" y="3189"/>
                  </a:lnTo>
                  <a:lnTo>
                    <a:pt x="2026" y="3229"/>
                  </a:lnTo>
                  <a:lnTo>
                    <a:pt x="2046" y="3249"/>
                  </a:lnTo>
                  <a:lnTo>
                    <a:pt x="2086" y="3269"/>
                  </a:lnTo>
                  <a:lnTo>
                    <a:pt x="2086" y="3249"/>
                  </a:lnTo>
                  <a:lnTo>
                    <a:pt x="2106" y="3249"/>
                  </a:lnTo>
                  <a:lnTo>
                    <a:pt x="2206" y="3089"/>
                  </a:lnTo>
                  <a:lnTo>
                    <a:pt x="2306" y="2928"/>
                  </a:lnTo>
                  <a:lnTo>
                    <a:pt x="2728" y="3350"/>
                  </a:lnTo>
                  <a:lnTo>
                    <a:pt x="3149" y="3751"/>
                  </a:lnTo>
                  <a:lnTo>
                    <a:pt x="3570" y="4152"/>
                  </a:lnTo>
                  <a:lnTo>
                    <a:pt x="4011" y="4533"/>
                  </a:lnTo>
                  <a:lnTo>
                    <a:pt x="4472" y="4914"/>
                  </a:lnTo>
                  <a:lnTo>
                    <a:pt x="4913" y="5275"/>
                  </a:lnTo>
                  <a:lnTo>
                    <a:pt x="5395" y="5616"/>
                  </a:lnTo>
                  <a:lnTo>
                    <a:pt x="5856" y="5957"/>
                  </a:lnTo>
                  <a:lnTo>
                    <a:pt x="5555" y="6177"/>
                  </a:lnTo>
                  <a:lnTo>
                    <a:pt x="5535" y="6197"/>
                  </a:lnTo>
                  <a:lnTo>
                    <a:pt x="5535" y="6217"/>
                  </a:lnTo>
                  <a:lnTo>
                    <a:pt x="5555" y="6237"/>
                  </a:lnTo>
                  <a:lnTo>
                    <a:pt x="5575" y="6217"/>
                  </a:lnTo>
                  <a:lnTo>
                    <a:pt x="5976" y="6037"/>
                  </a:lnTo>
                  <a:lnTo>
                    <a:pt x="6016" y="6077"/>
                  </a:lnTo>
                  <a:lnTo>
                    <a:pt x="6016" y="6398"/>
                  </a:lnTo>
                  <a:lnTo>
                    <a:pt x="6016" y="6679"/>
                  </a:lnTo>
                  <a:lnTo>
                    <a:pt x="6037" y="6699"/>
                  </a:lnTo>
                  <a:lnTo>
                    <a:pt x="6037" y="6719"/>
                  </a:lnTo>
                  <a:lnTo>
                    <a:pt x="6057" y="6699"/>
                  </a:lnTo>
                  <a:lnTo>
                    <a:pt x="6077" y="6679"/>
                  </a:lnTo>
                  <a:lnTo>
                    <a:pt x="6117" y="6418"/>
                  </a:lnTo>
                  <a:lnTo>
                    <a:pt x="6157" y="6177"/>
                  </a:lnTo>
                  <a:lnTo>
                    <a:pt x="7099" y="6779"/>
                  </a:lnTo>
                  <a:lnTo>
                    <a:pt x="7561" y="7080"/>
                  </a:lnTo>
                  <a:lnTo>
                    <a:pt x="8042" y="7361"/>
                  </a:lnTo>
                  <a:lnTo>
                    <a:pt x="8082" y="7381"/>
                  </a:lnTo>
                  <a:lnTo>
                    <a:pt x="8142" y="7361"/>
                  </a:lnTo>
                  <a:lnTo>
                    <a:pt x="8162" y="7320"/>
                  </a:lnTo>
                  <a:lnTo>
                    <a:pt x="8182" y="7260"/>
                  </a:lnTo>
                  <a:lnTo>
                    <a:pt x="8142" y="7220"/>
                  </a:lnTo>
                  <a:lnTo>
                    <a:pt x="6297" y="5876"/>
                  </a:lnTo>
                  <a:lnTo>
                    <a:pt x="6538" y="5736"/>
                  </a:lnTo>
                  <a:lnTo>
                    <a:pt x="6758" y="5576"/>
                  </a:lnTo>
                  <a:lnTo>
                    <a:pt x="6799" y="5536"/>
                  </a:lnTo>
                  <a:lnTo>
                    <a:pt x="6779" y="5475"/>
                  </a:lnTo>
                  <a:lnTo>
                    <a:pt x="6738" y="5435"/>
                  </a:lnTo>
                  <a:lnTo>
                    <a:pt x="6698" y="5415"/>
                  </a:lnTo>
                  <a:lnTo>
                    <a:pt x="6658" y="5435"/>
                  </a:lnTo>
                  <a:lnTo>
                    <a:pt x="6458" y="5556"/>
                  </a:lnTo>
                  <a:lnTo>
                    <a:pt x="6257" y="5676"/>
                  </a:lnTo>
                  <a:lnTo>
                    <a:pt x="6337" y="5435"/>
                  </a:lnTo>
                  <a:lnTo>
                    <a:pt x="6377" y="5195"/>
                  </a:lnTo>
                  <a:lnTo>
                    <a:pt x="6357" y="5175"/>
                  </a:lnTo>
                  <a:lnTo>
                    <a:pt x="6357" y="5155"/>
                  </a:lnTo>
                  <a:lnTo>
                    <a:pt x="6297" y="5134"/>
                  </a:lnTo>
                  <a:lnTo>
                    <a:pt x="6277" y="5134"/>
                  </a:lnTo>
                  <a:lnTo>
                    <a:pt x="6257" y="5155"/>
                  </a:lnTo>
                  <a:lnTo>
                    <a:pt x="6197" y="5275"/>
                  </a:lnTo>
                  <a:lnTo>
                    <a:pt x="6137" y="5415"/>
                  </a:lnTo>
                  <a:lnTo>
                    <a:pt x="6057" y="5696"/>
                  </a:lnTo>
                  <a:lnTo>
                    <a:pt x="5134" y="4994"/>
                  </a:lnTo>
                  <a:lnTo>
                    <a:pt x="4212" y="4252"/>
                  </a:lnTo>
                  <a:lnTo>
                    <a:pt x="3329" y="3510"/>
                  </a:lnTo>
                  <a:lnTo>
                    <a:pt x="2888" y="3129"/>
                  </a:lnTo>
                  <a:lnTo>
                    <a:pt x="2467" y="2728"/>
                  </a:lnTo>
                  <a:lnTo>
                    <a:pt x="2627" y="2487"/>
                  </a:lnTo>
                  <a:lnTo>
                    <a:pt x="2707" y="2367"/>
                  </a:lnTo>
                  <a:lnTo>
                    <a:pt x="2748" y="2247"/>
                  </a:lnTo>
                  <a:lnTo>
                    <a:pt x="2748" y="2207"/>
                  </a:lnTo>
                  <a:lnTo>
                    <a:pt x="2728" y="2186"/>
                  </a:lnTo>
                  <a:lnTo>
                    <a:pt x="2707" y="2166"/>
                  </a:lnTo>
                  <a:lnTo>
                    <a:pt x="2647" y="2166"/>
                  </a:lnTo>
                  <a:lnTo>
                    <a:pt x="2547" y="2247"/>
                  </a:lnTo>
                  <a:lnTo>
                    <a:pt x="2467" y="2367"/>
                  </a:lnTo>
                  <a:lnTo>
                    <a:pt x="2326" y="2588"/>
                  </a:lnTo>
                  <a:lnTo>
                    <a:pt x="2026" y="2307"/>
                  </a:lnTo>
                  <a:lnTo>
                    <a:pt x="2146" y="2126"/>
                  </a:lnTo>
                  <a:lnTo>
                    <a:pt x="2226" y="1926"/>
                  </a:lnTo>
                  <a:lnTo>
                    <a:pt x="2226" y="1886"/>
                  </a:lnTo>
                  <a:lnTo>
                    <a:pt x="2206" y="1846"/>
                  </a:lnTo>
                  <a:lnTo>
                    <a:pt x="2166" y="1825"/>
                  </a:lnTo>
                  <a:lnTo>
                    <a:pt x="2126" y="1805"/>
                  </a:lnTo>
                  <a:lnTo>
                    <a:pt x="2106" y="1825"/>
                  </a:lnTo>
                  <a:lnTo>
                    <a:pt x="2066" y="1846"/>
                  </a:lnTo>
                  <a:lnTo>
                    <a:pt x="1965" y="1986"/>
                  </a:lnTo>
                  <a:lnTo>
                    <a:pt x="1865" y="2146"/>
                  </a:lnTo>
                  <a:lnTo>
                    <a:pt x="1384" y="1645"/>
                  </a:lnTo>
                  <a:lnTo>
                    <a:pt x="923" y="1124"/>
                  </a:lnTo>
                  <a:lnTo>
                    <a:pt x="481" y="582"/>
                  </a:lnTo>
                  <a:lnTo>
                    <a:pt x="60" y="21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26"/>
            <p:cNvSpPr/>
            <p:nvPr/>
          </p:nvSpPr>
          <p:spPr>
            <a:xfrm>
              <a:off x="10977575" y="3951475"/>
              <a:ext cx="307350" cy="574075"/>
            </a:xfrm>
            <a:custGeom>
              <a:avLst/>
              <a:gdLst/>
              <a:ahLst/>
              <a:cxnLst/>
              <a:rect l="l" t="t" r="r" b="b"/>
              <a:pathLst>
                <a:path w="12294" h="22963" extrusionOk="0">
                  <a:moveTo>
                    <a:pt x="6959" y="0"/>
                  </a:moveTo>
                  <a:lnTo>
                    <a:pt x="6699" y="20"/>
                  </a:lnTo>
                  <a:lnTo>
                    <a:pt x="6438" y="101"/>
                  </a:lnTo>
                  <a:lnTo>
                    <a:pt x="6177" y="221"/>
                  </a:lnTo>
                  <a:lnTo>
                    <a:pt x="5897" y="361"/>
                  </a:lnTo>
                  <a:lnTo>
                    <a:pt x="5616" y="542"/>
                  </a:lnTo>
                  <a:lnTo>
                    <a:pt x="5335" y="742"/>
                  </a:lnTo>
                  <a:lnTo>
                    <a:pt x="5054" y="983"/>
                  </a:lnTo>
                  <a:lnTo>
                    <a:pt x="4774" y="1264"/>
                  </a:lnTo>
                  <a:lnTo>
                    <a:pt x="4473" y="1565"/>
                  </a:lnTo>
                  <a:lnTo>
                    <a:pt x="4192" y="1885"/>
                  </a:lnTo>
                  <a:lnTo>
                    <a:pt x="3891" y="2226"/>
                  </a:lnTo>
                  <a:lnTo>
                    <a:pt x="3610" y="2607"/>
                  </a:lnTo>
                  <a:lnTo>
                    <a:pt x="3330" y="3008"/>
                  </a:lnTo>
                  <a:lnTo>
                    <a:pt x="3049" y="3430"/>
                  </a:lnTo>
                  <a:lnTo>
                    <a:pt x="2768" y="3871"/>
                  </a:lnTo>
                  <a:lnTo>
                    <a:pt x="2507" y="4332"/>
                  </a:lnTo>
                  <a:lnTo>
                    <a:pt x="2247" y="4793"/>
                  </a:lnTo>
                  <a:lnTo>
                    <a:pt x="2006" y="5295"/>
                  </a:lnTo>
                  <a:lnTo>
                    <a:pt x="1765" y="5796"/>
                  </a:lnTo>
                  <a:lnTo>
                    <a:pt x="1525" y="6317"/>
                  </a:lnTo>
                  <a:lnTo>
                    <a:pt x="1304" y="6859"/>
                  </a:lnTo>
                  <a:lnTo>
                    <a:pt x="1104" y="7400"/>
                  </a:lnTo>
                  <a:lnTo>
                    <a:pt x="923" y="7962"/>
                  </a:lnTo>
                  <a:lnTo>
                    <a:pt x="743" y="8543"/>
                  </a:lnTo>
                  <a:lnTo>
                    <a:pt x="582" y="9105"/>
                  </a:lnTo>
                  <a:lnTo>
                    <a:pt x="442" y="9687"/>
                  </a:lnTo>
                  <a:lnTo>
                    <a:pt x="321" y="10288"/>
                  </a:lnTo>
                  <a:lnTo>
                    <a:pt x="201" y="10870"/>
                  </a:lnTo>
                  <a:lnTo>
                    <a:pt x="121" y="11471"/>
                  </a:lnTo>
                  <a:lnTo>
                    <a:pt x="61" y="12053"/>
                  </a:lnTo>
                  <a:lnTo>
                    <a:pt x="21" y="12655"/>
                  </a:lnTo>
                  <a:lnTo>
                    <a:pt x="1" y="13056"/>
                  </a:lnTo>
                  <a:lnTo>
                    <a:pt x="1" y="13457"/>
                  </a:lnTo>
                  <a:lnTo>
                    <a:pt x="41" y="14279"/>
                  </a:lnTo>
                  <a:lnTo>
                    <a:pt x="101" y="15101"/>
                  </a:lnTo>
                  <a:lnTo>
                    <a:pt x="221" y="15924"/>
                  </a:lnTo>
                  <a:lnTo>
                    <a:pt x="402" y="16726"/>
                  </a:lnTo>
                  <a:lnTo>
                    <a:pt x="602" y="17508"/>
                  </a:lnTo>
                  <a:lnTo>
                    <a:pt x="843" y="18270"/>
                  </a:lnTo>
                  <a:lnTo>
                    <a:pt x="1104" y="18992"/>
                  </a:lnTo>
                  <a:lnTo>
                    <a:pt x="1424" y="19674"/>
                  </a:lnTo>
                  <a:lnTo>
                    <a:pt x="1585" y="20015"/>
                  </a:lnTo>
                  <a:lnTo>
                    <a:pt x="1765" y="20316"/>
                  </a:lnTo>
                  <a:lnTo>
                    <a:pt x="1946" y="20616"/>
                  </a:lnTo>
                  <a:lnTo>
                    <a:pt x="2126" y="20897"/>
                  </a:lnTo>
                  <a:lnTo>
                    <a:pt x="2327" y="21178"/>
                  </a:lnTo>
                  <a:lnTo>
                    <a:pt x="2527" y="21419"/>
                  </a:lnTo>
                  <a:lnTo>
                    <a:pt x="2748" y="21659"/>
                  </a:lnTo>
                  <a:lnTo>
                    <a:pt x="2969" y="21880"/>
                  </a:lnTo>
                  <a:lnTo>
                    <a:pt x="3189" y="22080"/>
                  </a:lnTo>
                  <a:lnTo>
                    <a:pt x="3410" y="22261"/>
                  </a:lnTo>
                  <a:lnTo>
                    <a:pt x="3630" y="22421"/>
                  </a:lnTo>
                  <a:lnTo>
                    <a:pt x="3871" y="22562"/>
                  </a:lnTo>
                  <a:lnTo>
                    <a:pt x="4112" y="22682"/>
                  </a:lnTo>
                  <a:lnTo>
                    <a:pt x="4372" y="22762"/>
                  </a:lnTo>
                  <a:lnTo>
                    <a:pt x="4613" y="22842"/>
                  </a:lnTo>
                  <a:lnTo>
                    <a:pt x="4874" y="22882"/>
                  </a:lnTo>
                  <a:lnTo>
                    <a:pt x="5155" y="22923"/>
                  </a:lnTo>
                  <a:lnTo>
                    <a:pt x="5455" y="22963"/>
                  </a:lnTo>
                  <a:lnTo>
                    <a:pt x="6057" y="22963"/>
                  </a:lnTo>
                  <a:lnTo>
                    <a:pt x="6378" y="22943"/>
                  </a:lnTo>
                  <a:lnTo>
                    <a:pt x="6699" y="22903"/>
                  </a:lnTo>
                  <a:lnTo>
                    <a:pt x="7040" y="22862"/>
                  </a:lnTo>
                  <a:lnTo>
                    <a:pt x="7361" y="22782"/>
                  </a:lnTo>
                  <a:lnTo>
                    <a:pt x="7701" y="22702"/>
                  </a:lnTo>
                  <a:lnTo>
                    <a:pt x="8042" y="22622"/>
                  </a:lnTo>
                  <a:lnTo>
                    <a:pt x="8383" y="22501"/>
                  </a:lnTo>
                  <a:lnTo>
                    <a:pt x="8704" y="22381"/>
                  </a:lnTo>
                  <a:lnTo>
                    <a:pt x="9025" y="22241"/>
                  </a:lnTo>
                  <a:lnTo>
                    <a:pt x="9346" y="22080"/>
                  </a:lnTo>
                  <a:lnTo>
                    <a:pt x="9667" y="21920"/>
                  </a:lnTo>
                  <a:lnTo>
                    <a:pt x="9968" y="21739"/>
                  </a:lnTo>
                  <a:lnTo>
                    <a:pt x="10248" y="21539"/>
                  </a:lnTo>
                  <a:lnTo>
                    <a:pt x="10529" y="21318"/>
                  </a:lnTo>
                  <a:lnTo>
                    <a:pt x="10790" y="21098"/>
                  </a:lnTo>
                  <a:lnTo>
                    <a:pt x="11051" y="20857"/>
                  </a:lnTo>
                  <a:lnTo>
                    <a:pt x="11271" y="20596"/>
                  </a:lnTo>
                  <a:lnTo>
                    <a:pt x="11492" y="20316"/>
                  </a:lnTo>
                  <a:lnTo>
                    <a:pt x="11672" y="20035"/>
                  </a:lnTo>
                  <a:lnTo>
                    <a:pt x="11833" y="19734"/>
                  </a:lnTo>
                  <a:lnTo>
                    <a:pt x="11993" y="19413"/>
                  </a:lnTo>
                  <a:lnTo>
                    <a:pt x="12113" y="19092"/>
                  </a:lnTo>
                  <a:lnTo>
                    <a:pt x="12194" y="18751"/>
                  </a:lnTo>
                  <a:lnTo>
                    <a:pt x="12254" y="18390"/>
                  </a:lnTo>
                  <a:lnTo>
                    <a:pt x="12294" y="18009"/>
                  </a:lnTo>
                  <a:lnTo>
                    <a:pt x="12294" y="17628"/>
                  </a:lnTo>
                  <a:lnTo>
                    <a:pt x="12274" y="17367"/>
                  </a:lnTo>
                  <a:lnTo>
                    <a:pt x="12254" y="17107"/>
                  </a:lnTo>
                  <a:lnTo>
                    <a:pt x="12194" y="16786"/>
                  </a:lnTo>
                  <a:lnTo>
                    <a:pt x="12134" y="16465"/>
                  </a:lnTo>
                  <a:lnTo>
                    <a:pt x="12033" y="16144"/>
                  </a:lnTo>
                  <a:lnTo>
                    <a:pt x="11933" y="15823"/>
                  </a:lnTo>
                  <a:lnTo>
                    <a:pt x="11692" y="15182"/>
                  </a:lnTo>
                  <a:lnTo>
                    <a:pt x="11412" y="14520"/>
                  </a:lnTo>
                  <a:lnTo>
                    <a:pt x="11091" y="13878"/>
                  </a:lnTo>
                  <a:lnTo>
                    <a:pt x="10750" y="13236"/>
                  </a:lnTo>
                  <a:lnTo>
                    <a:pt x="10389" y="12615"/>
                  </a:lnTo>
                  <a:lnTo>
                    <a:pt x="10008" y="11993"/>
                  </a:lnTo>
                  <a:lnTo>
                    <a:pt x="9246" y="10810"/>
                  </a:lnTo>
                  <a:lnTo>
                    <a:pt x="8524" y="9727"/>
                  </a:lnTo>
                  <a:lnTo>
                    <a:pt x="8223" y="9225"/>
                  </a:lnTo>
                  <a:lnTo>
                    <a:pt x="7942" y="8764"/>
                  </a:lnTo>
                  <a:lnTo>
                    <a:pt x="7701" y="8323"/>
                  </a:lnTo>
                  <a:lnTo>
                    <a:pt x="7541" y="7942"/>
                  </a:lnTo>
                  <a:lnTo>
                    <a:pt x="7481" y="7761"/>
                  </a:lnTo>
                  <a:lnTo>
                    <a:pt x="7421" y="7561"/>
                  </a:lnTo>
                  <a:lnTo>
                    <a:pt x="7401" y="7340"/>
                  </a:lnTo>
                  <a:lnTo>
                    <a:pt x="7361" y="7100"/>
                  </a:lnTo>
                  <a:lnTo>
                    <a:pt x="7361" y="6578"/>
                  </a:lnTo>
                  <a:lnTo>
                    <a:pt x="7381" y="6017"/>
                  </a:lnTo>
                  <a:lnTo>
                    <a:pt x="7421" y="5415"/>
                  </a:lnTo>
                  <a:lnTo>
                    <a:pt x="7481" y="4793"/>
                  </a:lnTo>
                  <a:lnTo>
                    <a:pt x="7641" y="3550"/>
                  </a:lnTo>
                  <a:lnTo>
                    <a:pt x="7722" y="2928"/>
                  </a:lnTo>
                  <a:lnTo>
                    <a:pt x="7782" y="2347"/>
                  </a:lnTo>
                  <a:lnTo>
                    <a:pt x="7822" y="1805"/>
                  </a:lnTo>
                  <a:lnTo>
                    <a:pt x="7822" y="1304"/>
                  </a:lnTo>
                  <a:lnTo>
                    <a:pt x="7802" y="883"/>
                  </a:lnTo>
                  <a:lnTo>
                    <a:pt x="7762" y="682"/>
                  </a:lnTo>
                  <a:lnTo>
                    <a:pt x="7722" y="522"/>
                  </a:lnTo>
                  <a:lnTo>
                    <a:pt x="7681" y="361"/>
                  </a:lnTo>
                  <a:lnTo>
                    <a:pt x="7601" y="241"/>
                  </a:lnTo>
                  <a:lnTo>
                    <a:pt x="7521" y="141"/>
                  </a:lnTo>
                  <a:lnTo>
                    <a:pt x="7421" y="60"/>
                  </a:lnTo>
                  <a:lnTo>
                    <a:pt x="7320" y="20"/>
                  </a:lnTo>
                  <a:lnTo>
                    <a:pt x="72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26"/>
            <p:cNvSpPr/>
            <p:nvPr/>
          </p:nvSpPr>
          <p:spPr>
            <a:xfrm>
              <a:off x="10977575" y="3951475"/>
              <a:ext cx="307350" cy="574075"/>
            </a:xfrm>
            <a:custGeom>
              <a:avLst/>
              <a:gdLst/>
              <a:ahLst/>
              <a:cxnLst/>
              <a:rect l="l" t="t" r="r" b="b"/>
              <a:pathLst>
                <a:path w="12294" h="22963" fill="none" extrusionOk="0">
                  <a:moveTo>
                    <a:pt x="12294" y="17628"/>
                  </a:moveTo>
                  <a:lnTo>
                    <a:pt x="12294" y="17628"/>
                  </a:lnTo>
                  <a:lnTo>
                    <a:pt x="12294" y="18009"/>
                  </a:lnTo>
                  <a:lnTo>
                    <a:pt x="12254" y="18390"/>
                  </a:lnTo>
                  <a:lnTo>
                    <a:pt x="12194" y="18751"/>
                  </a:lnTo>
                  <a:lnTo>
                    <a:pt x="12113" y="19092"/>
                  </a:lnTo>
                  <a:lnTo>
                    <a:pt x="11993" y="19413"/>
                  </a:lnTo>
                  <a:lnTo>
                    <a:pt x="11833" y="19734"/>
                  </a:lnTo>
                  <a:lnTo>
                    <a:pt x="11672" y="20035"/>
                  </a:lnTo>
                  <a:lnTo>
                    <a:pt x="11492" y="20316"/>
                  </a:lnTo>
                  <a:lnTo>
                    <a:pt x="11271" y="20596"/>
                  </a:lnTo>
                  <a:lnTo>
                    <a:pt x="11051" y="20857"/>
                  </a:lnTo>
                  <a:lnTo>
                    <a:pt x="10790" y="21098"/>
                  </a:lnTo>
                  <a:lnTo>
                    <a:pt x="10529" y="21318"/>
                  </a:lnTo>
                  <a:lnTo>
                    <a:pt x="10248" y="21539"/>
                  </a:lnTo>
                  <a:lnTo>
                    <a:pt x="9968" y="21739"/>
                  </a:lnTo>
                  <a:lnTo>
                    <a:pt x="9667" y="21920"/>
                  </a:lnTo>
                  <a:lnTo>
                    <a:pt x="9346" y="22080"/>
                  </a:lnTo>
                  <a:lnTo>
                    <a:pt x="9025" y="22241"/>
                  </a:lnTo>
                  <a:lnTo>
                    <a:pt x="8704" y="22381"/>
                  </a:lnTo>
                  <a:lnTo>
                    <a:pt x="8383" y="22501"/>
                  </a:lnTo>
                  <a:lnTo>
                    <a:pt x="8042" y="22622"/>
                  </a:lnTo>
                  <a:lnTo>
                    <a:pt x="7701" y="22702"/>
                  </a:lnTo>
                  <a:lnTo>
                    <a:pt x="7361" y="22782"/>
                  </a:lnTo>
                  <a:lnTo>
                    <a:pt x="7040" y="22862"/>
                  </a:lnTo>
                  <a:lnTo>
                    <a:pt x="6699" y="22903"/>
                  </a:lnTo>
                  <a:lnTo>
                    <a:pt x="6378" y="22943"/>
                  </a:lnTo>
                  <a:lnTo>
                    <a:pt x="6057" y="22963"/>
                  </a:lnTo>
                  <a:lnTo>
                    <a:pt x="5756" y="22963"/>
                  </a:lnTo>
                  <a:lnTo>
                    <a:pt x="5455" y="22963"/>
                  </a:lnTo>
                  <a:lnTo>
                    <a:pt x="5155" y="22923"/>
                  </a:lnTo>
                  <a:lnTo>
                    <a:pt x="4874" y="22882"/>
                  </a:lnTo>
                  <a:lnTo>
                    <a:pt x="4613" y="22842"/>
                  </a:lnTo>
                  <a:lnTo>
                    <a:pt x="4372" y="22762"/>
                  </a:lnTo>
                  <a:lnTo>
                    <a:pt x="4372" y="22762"/>
                  </a:lnTo>
                  <a:lnTo>
                    <a:pt x="4112" y="22682"/>
                  </a:lnTo>
                  <a:lnTo>
                    <a:pt x="3871" y="22562"/>
                  </a:lnTo>
                  <a:lnTo>
                    <a:pt x="3630" y="22421"/>
                  </a:lnTo>
                  <a:lnTo>
                    <a:pt x="3410" y="22261"/>
                  </a:lnTo>
                  <a:lnTo>
                    <a:pt x="3189" y="22080"/>
                  </a:lnTo>
                  <a:lnTo>
                    <a:pt x="2969" y="21880"/>
                  </a:lnTo>
                  <a:lnTo>
                    <a:pt x="2748" y="21659"/>
                  </a:lnTo>
                  <a:lnTo>
                    <a:pt x="2527" y="21419"/>
                  </a:lnTo>
                  <a:lnTo>
                    <a:pt x="2327" y="21178"/>
                  </a:lnTo>
                  <a:lnTo>
                    <a:pt x="2126" y="20897"/>
                  </a:lnTo>
                  <a:lnTo>
                    <a:pt x="1946" y="20616"/>
                  </a:lnTo>
                  <a:lnTo>
                    <a:pt x="1765" y="20316"/>
                  </a:lnTo>
                  <a:lnTo>
                    <a:pt x="1585" y="20015"/>
                  </a:lnTo>
                  <a:lnTo>
                    <a:pt x="1424" y="19674"/>
                  </a:lnTo>
                  <a:lnTo>
                    <a:pt x="1104" y="18992"/>
                  </a:lnTo>
                  <a:lnTo>
                    <a:pt x="843" y="18270"/>
                  </a:lnTo>
                  <a:lnTo>
                    <a:pt x="602" y="17508"/>
                  </a:lnTo>
                  <a:lnTo>
                    <a:pt x="402" y="16726"/>
                  </a:lnTo>
                  <a:lnTo>
                    <a:pt x="221" y="15924"/>
                  </a:lnTo>
                  <a:lnTo>
                    <a:pt x="101" y="15101"/>
                  </a:lnTo>
                  <a:lnTo>
                    <a:pt x="41" y="14279"/>
                  </a:lnTo>
                  <a:lnTo>
                    <a:pt x="1" y="13457"/>
                  </a:lnTo>
                  <a:lnTo>
                    <a:pt x="1" y="13056"/>
                  </a:lnTo>
                  <a:lnTo>
                    <a:pt x="21" y="12655"/>
                  </a:lnTo>
                  <a:lnTo>
                    <a:pt x="21" y="12655"/>
                  </a:lnTo>
                  <a:lnTo>
                    <a:pt x="61" y="12053"/>
                  </a:lnTo>
                  <a:lnTo>
                    <a:pt x="121" y="11471"/>
                  </a:lnTo>
                  <a:lnTo>
                    <a:pt x="201" y="10870"/>
                  </a:lnTo>
                  <a:lnTo>
                    <a:pt x="321" y="10288"/>
                  </a:lnTo>
                  <a:lnTo>
                    <a:pt x="442" y="9687"/>
                  </a:lnTo>
                  <a:lnTo>
                    <a:pt x="582" y="9105"/>
                  </a:lnTo>
                  <a:lnTo>
                    <a:pt x="743" y="8543"/>
                  </a:lnTo>
                  <a:lnTo>
                    <a:pt x="923" y="7962"/>
                  </a:lnTo>
                  <a:lnTo>
                    <a:pt x="1104" y="7400"/>
                  </a:lnTo>
                  <a:lnTo>
                    <a:pt x="1304" y="6859"/>
                  </a:lnTo>
                  <a:lnTo>
                    <a:pt x="1525" y="6317"/>
                  </a:lnTo>
                  <a:lnTo>
                    <a:pt x="1765" y="5796"/>
                  </a:lnTo>
                  <a:lnTo>
                    <a:pt x="2006" y="5295"/>
                  </a:lnTo>
                  <a:lnTo>
                    <a:pt x="2247" y="4793"/>
                  </a:lnTo>
                  <a:lnTo>
                    <a:pt x="2507" y="4332"/>
                  </a:lnTo>
                  <a:lnTo>
                    <a:pt x="2768" y="3871"/>
                  </a:lnTo>
                  <a:lnTo>
                    <a:pt x="3049" y="3430"/>
                  </a:lnTo>
                  <a:lnTo>
                    <a:pt x="3330" y="3008"/>
                  </a:lnTo>
                  <a:lnTo>
                    <a:pt x="3610" y="2607"/>
                  </a:lnTo>
                  <a:lnTo>
                    <a:pt x="3891" y="2226"/>
                  </a:lnTo>
                  <a:lnTo>
                    <a:pt x="4192" y="1885"/>
                  </a:lnTo>
                  <a:lnTo>
                    <a:pt x="4473" y="1565"/>
                  </a:lnTo>
                  <a:lnTo>
                    <a:pt x="4774" y="1264"/>
                  </a:lnTo>
                  <a:lnTo>
                    <a:pt x="5054" y="983"/>
                  </a:lnTo>
                  <a:lnTo>
                    <a:pt x="5335" y="742"/>
                  </a:lnTo>
                  <a:lnTo>
                    <a:pt x="5616" y="542"/>
                  </a:lnTo>
                  <a:lnTo>
                    <a:pt x="5897" y="361"/>
                  </a:lnTo>
                  <a:lnTo>
                    <a:pt x="6177" y="221"/>
                  </a:lnTo>
                  <a:lnTo>
                    <a:pt x="6438" y="101"/>
                  </a:lnTo>
                  <a:lnTo>
                    <a:pt x="6699" y="20"/>
                  </a:lnTo>
                  <a:lnTo>
                    <a:pt x="6959" y="0"/>
                  </a:lnTo>
                  <a:lnTo>
                    <a:pt x="7200" y="0"/>
                  </a:lnTo>
                  <a:lnTo>
                    <a:pt x="7200" y="0"/>
                  </a:lnTo>
                  <a:lnTo>
                    <a:pt x="7320" y="20"/>
                  </a:lnTo>
                  <a:lnTo>
                    <a:pt x="7421" y="60"/>
                  </a:lnTo>
                  <a:lnTo>
                    <a:pt x="7421" y="60"/>
                  </a:lnTo>
                  <a:lnTo>
                    <a:pt x="7521" y="141"/>
                  </a:lnTo>
                  <a:lnTo>
                    <a:pt x="7601" y="241"/>
                  </a:lnTo>
                  <a:lnTo>
                    <a:pt x="7681" y="361"/>
                  </a:lnTo>
                  <a:lnTo>
                    <a:pt x="7722" y="522"/>
                  </a:lnTo>
                  <a:lnTo>
                    <a:pt x="7762" y="682"/>
                  </a:lnTo>
                  <a:lnTo>
                    <a:pt x="7802" y="883"/>
                  </a:lnTo>
                  <a:lnTo>
                    <a:pt x="7822" y="1304"/>
                  </a:lnTo>
                  <a:lnTo>
                    <a:pt x="7822" y="1805"/>
                  </a:lnTo>
                  <a:lnTo>
                    <a:pt x="7782" y="2347"/>
                  </a:lnTo>
                  <a:lnTo>
                    <a:pt x="7722" y="2928"/>
                  </a:lnTo>
                  <a:lnTo>
                    <a:pt x="7641" y="3550"/>
                  </a:lnTo>
                  <a:lnTo>
                    <a:pt x="7481" y="4793"/>
                  </a:lnTo>
                  <a:lnTo>
                    <a:pt x="7421" y="5415"/>
                  </a:lnTo>
                  <a:lnTo>
                    <a:pt x="7381" y="6017"/>
                  </a:lnTo>
                  <a:lnTo>
                    <a:pt x="7361" y="6578"/>
                  </a:lnTo>
                  <a:lnTo>
                    <a:pt x="7361" y="7100"/>
                  </a:lnTo>
                  <a:lnTo>
                    <a:pt x="7401" y="7340"/>
                  </a:lnTo>
                  <a:lnTo>
                    <a:pt x="7421" y="7561"/>
                  </a:lnTo>
                  <a:lnTo>
                    <a:pt x="7481" y="7761"/>
                  </a:lnTo>
                  <a:lnTo>
                    <a:pt x="7541" y="7942"/>
                  </a:lnTo>
                  <a:lnTo>
                    <a:pt x="7541" y="7942"/>
                  </a:lnTo>
                  <a:lnTo>
                    <a:pt x="7701" y="8323"/>
                  </a:lnTo>
                  <a:lnTo>
                    <a:pt x="7942" y="8764"/>
                  </a:lnTo>
                  <a:lnTo>
                    <a:pt x="8223" y="9225"/>
                  </a:lnTo>
                  <a:lnTo>
                    <a:pt x="8524" y="9727"/>
                  </a:lnTo>
                  <a:lnTo>
                    <a:pt x="9246" y="10810"/>
                  </a:lnTo>
                  <a:lnTo>
                    <a:pt x="10008" y="11993"/>
                  </a:lnTo>
                  <a:lnTo>
                    <a:pt x="10389" y="12615"/>
                  </a:lnTo>
                  <a:lnTo>
                    <a:pt x="10750" y="13236"/>
                  </a:lnTo>
                  <a:lnTo>
                    <a:pt x="11091" y="13878"/>
                  </a:lnTo>
                  <a:lnTo>
                    <a:pt x="11412" y="14520"/>
                  </a:lnTo>
                  <a:lnTo>
                    <a:pt x="11692" y="15182"/>
                  </a:lnTo>
                  <a:lnTo>
                    <a:pt x="11933" y="15823"/>
                  </a:lnTo>
                  <a:lnTo>
                    <a:pt x="12033" y="16144"/>
                  </a:lnTo>
                  <a:lnTo>
                    <a:pt x="12134" y="16465"/>
                  </a:lnTo>
                  <a:lnTo>
                    <a:pt x="12194" y="16786"/>
                  </a:lnTo>
                  <a:lnTo>
                    <a:pt x="12254" y="17107"/>
                  </a:lnTo>
                  <a:lnTo>
                    <a:pt x="12254" y="17107"/>
                  </a:lnTo>
                  <a:lnTo>
                    <a:pt x="12274" y="17367"/>
                  </a:lnTo>
                  <a:lnTo>
                    <a:pt x="12294" y="1762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26"/>
            <p:cNvSpPr/>
            <p:nvPr/>
          </p:nvSpPr>
          <p:spPr>
            <a:xfrm>
              <a:off x="11034725" y="3969025"/>
              <a:ext cx="113850" cy="428675"/>
            </a:xfrm>
            <a:custGeom>
              <a:avLst/>
              <a:gdLst/>
              <a:ahLst/>
              <a:cxnLst/>
              <a:rect l="l" t="t" r="r" b="b"/>
              <a:pathLst>
                <a:path w="4554" h="17147" extrusionOk="0">
                  <a:moveTo>
                    <a:pt x="4373" y="0"/>
                  </a:moveTo>
                  <a:lnTo>
                    <a:pt x="4112" y="281"/>
                  </a:lnTo>
                  <a:lnTo>
                    <a:pt x="3851" y="562"/>
                  </a:lnTo>
                  <a:lnTo>
                    <a:pt x="3611" y="863"/>
                  </a:lnTo>
                  <a:lnTo>
                    <a:pt x="3390" y="1163"/>
                  </a:lnTo>
                  <a:lnTo>
                    <a:pt x="3169" y="1484"/>
                  </a:lnTo>
                  <a:lnTo>
                    <a:pt x="2949" y="1805"/>
                  </a:lnTo>
                  <a:lnTo>
                    <a:pt x="2548" y="2467"/>
                  </a:lnTo>
                  <a:lnTo>
                    <a:pt x="2508" y="2266"/>
                  </a:lnTo>
                  <a:lnTo>
                    <a:pt x="2488" y="2226"/>
                  </a:lnTo>
                  <a:lnTo>
                    <a:pt x="2467" y="2206"/>
                  </a:lnTo>
                  <a:lnTo>
                    <a:pt x="2387" y="2186"/>
                  </a:lnTo>
                  <a:lnTo>
                    <a:pt x="2347" y="2206"/>
                  </a:lnTo>
                  <a:lnTo>
                    <a:pt x="2327" y="2226"/>
                  </a:lnTo>
                  <a:lnTo>
                    <a:pt x="2287" y="2246"/>
                  </a:lnTo>
                  <a:lnTo>
                    <a:pt x="2287" y="2286"/>
                  </a:lnTo>
                  <a:lnTo>
                    <a:pt x="2307" y="2547"/>
                  </a:lnTo>
                  <a:lnTo>
                    <a:pt x="2367" y="2828"/>
                  </a:lnTo>
                  <a:lnTo>
                    <a:pt x="2347" y="2848"/>
                  </a:lnTo>
                  <a:lnTo>
                    <a:pt x="2106" y="2768"/>
                  </a:lnTo>
                  <a:lnTo>
                    <a:pt x="1846" y="2728"/>
                  </a:lnTo>
                  <a:lnTo>
                    <a:pt x="1806" y="2728"/>
                  </a:lnTo>
                  <a:lnTo>
                    <a:pt x="1786" y="2768"/>
                  </a:lnTo>
                  <a:lnTo>
                    <a:pt x="1786" y="2788"/>
                  </a:lnTo>
                  <a:lnTo>
                    <a:pt x="1826" y="2808"/>
                  </a:lnTo>
                  <a:lnTo>
                    <a:pt x="2287" y="2988"/>
                  </a:lnTo>
                  <a:lnTo>
                    <a:pt x="2006" y="3570"/>
                  </a:lnTo>
                  <a:lnTo>
                    <a:pt x="1746" y="4172"/>
                  </a:lnTo>
                  <a:lnTo>
                    <a:pt x="1525" y="4793"/>
                  </a:lnTo>
                  <a:lnTo>
                    <a:pt x="1304" y="5415"/>
                  </a:lnTo>
                  <a:lnTo>
                    <a:pt x="1124" y="6037"/>
                  </a:lnTo>
                  <a:lnTo>
                    <a:pt x="963" y="6678"/>
                  </a:lnTo>
                  <a:lnTo>
                    <a:pt x="823" y="7300"/>
                  </a:lnTo>
                  <a:lnTo>
                    <a:pt x="703" y="7942"/>
                  </a:lnTo>
                  <a:lnTo>
                    <a:pt x="502" y="7962"/>
                  </a:lnTo>
                  <a:lnTo>
                    <a:pt x="302" y="7982"/>
                  </a:lnTo>
                  <a:lnTo>
                    <a:pt x="282" y="8002"/>
                  </a:lnTo>
                  <a:lnTo>
                    <a:pt x="261" y="8022"/>
                  </a:lnTo>
                  <a:lnTo>
                    <a:pt x="241" y="8062"/>
                  </a:lnTo>
                  <a:lnTo>
                    <a:pt x="282" y="8122"/>
                  </a:lnTo>
                  <a:lnTo>
                    <a:pt x="302" y="8122"/>
                  </a:lnTo>
                  <a:lnTo>
                    <a:pt x="322" y="8142"/>
                  </a:lnTo>
                  <a:lnTo>
                    <a:pt x="663" y="8142"/>
                  </a:lnTo>
                  <a:lnTo>
                    <a:pt x="542" y="9005"/>
                  </a:lnTo>
                  <a:lnTo>
                    <a:pt x="302" y="9025"/>
                  </a:lnTo>
                  <a:lnTo>
                    <a:pt x="61" y="9065"/>
                  </a:lnTo>
                  <a:lnTo>
                    <a:pt x="41" y="9085"/>
                  </a:lnTo>
                  <a:lnTo>
                    <a:pt x="21" y="9105"/>
                  </a:lnTo>
                  <a:lnTo>
                    <a:pt x="1" y="9165"/>
                  </a:lnTo>
                  <a:lnTo>
                    <a:pt x="41" y="9205"/>
                  </a:lnTo>
                  <a:lnTo>
                    <a:pt x="101" y="9245"/>
                  </a:lnTo>
                  <a:lnTo>
                    <a:pt x="382" y="9265"/>
                  </a:lnTo>
                  <a:lnTo>
                    <a:pt x="522" y="9245"/>
                  </a:lnTo>
                  <a:lnTo>
                    <a:pt x="462" y="9827"/>
                  </a:lnTo>
                  <a:lnTo>
                    <a:pt x="422" y="10408"/>
                  </a:lnTo>
                  <a:lnTo>
                    <a:pt x="382" y="10990"/>
                  </a:lnTo>
                  <a:lnTo>
                    <a:pt x="382" y="11572"/>
                  </a:lnTo>
                  <a:lnTo>
                    <a:pt x="402" y="12153"/>
                  </a:lnTo>
                  <a:lnTo>
                    <a:pt x="442" y="12735"/>
                  </a:lnTo>
                  <a:lnTo>
                    <a:pt x="502" y="13316"/>
                  </a:lnTo>
                  <a:lnTo>
                    <a:pt x="582" y="13878"/>
                  </a:lnTo>
                  <a:lnTo>
                    <a:pt x="683" y="14459"/>
                  </a:lnTo>
                  <a:lnTo>
                    <a:pt x="803" y="15021"/>
                  </a:lnTo>
                  <a:lnTo>
                    <a:pt x="983" y="15342"/>
                  </a:lnTo>
                  <a:lnTo>
                    <a:pt x="1164" y="15663"/>
                  </a:lnTo>
                  <a:lnTo>
                    <a:pt x="1364" y="15984"/>
                  </a:lnTo>
                  <a:lnTo>
                    <a:pt x="1565" y="16284"/>
                  </a:lnTo>
                  <a:lnTo>
                    <a:pt x="1344" y="15583"/>
                  </a:lnTo>
                  <a:lnTo>
                    <a:pt x="1164" y="14881"/>
                  </a:lnTo>
                  <a:lnTo>
                    <a:pt x="1004" y="14159"/>
                  </a:lnTo>
                  <a:lnTo>
                    <a:pt x="883" y="13437"/>
                  </a:lnTo>
                  <a:lnTo>
                    <a:pt x="803" y="12695"/>
                  </a:lnTo>
                  <a:lnTo>
                    <a:pt x="743" y="11953"/>
                  </a:lnTo>
                  <a:lnTo>
                    <a:pt x="743" y="11191"/>
                  </a:lnTo>
                  <a:lnTo>
                    <a:pt x="763" y="10408"/>
                  </a:lnTo>
                  <a:lnTo>
                    <a:pt x="803" y="9827"/>
                  </a:lnTo>
                  <a:lnTo>
                    <a:pt x="863" y="9245"/>
                  </a:lnTo>
                  <a:lnTo>
                    <a:pt x="1164" y="9225"/>
                  </a:lnTo>
                  <a:lnTo>
                    <a:pt x="1324" y="9205"/>
                  </a:lnTo>
                  <a:lnTo>
                    <a:pt x="1465" y="9165"/>
                  </a:lnTo>
                  <a:lnTo>
                    <a:pt x="1505" y="9125"/>
                  </a:lnTo>
                  <a:lnTo>
                    <a:pt x="1505" y="9065"/>
                  </a:lnTo>
                  <a:lnTo>
                    <a:pt x="1485" y="9025"/>
                  </a:lnTo>
                  <a:lnTo>
                    <a:pt x="1445" y="9005"/>
                  </a:lnTo>
                  <a:lnTo>
                    <a:pt x="1304" y="8965"/>
                  </a:lnTo>
                  <a:lnTo>
                    <a:pt x="903" y="8965"/>
                  </a:lnTo>
                  <a:lnTo>
                    <a:pt x="1024" y="8202"/>
                  </a:lnTo>
                  <a:lnTo>
                    <a:pt x="1405" y="8263"/>
                  </a:lnTo>
                  <a:lnTo>
                    <a:pt x="1465" y="8243"/>
                  </a:lnTo>
                  <a:lnTo>
                    <a:pt x="1505" y="8182"/>
                  </a:lnTo>
                  <a:lnTo>
                    <a:pt x="1525" y="8122"/>
                  </a:lnTo>
                  <a:lnTo>
                    <a:pt x="1505" y="8102"/>
                  </a:lnTo>
                  <a:lnTo>
                    <a:pt x="1465" y="8082"/>
                  </a:lnTo>
                  <a:lnTo>
                    <a:pt x="1264" y="8002"/>
                  </a:lnTo>
                  <a:lnTo>
                    <a:pt x="1044" y="7962"/>
                  </a:lnTo>
                  <a:lnTo>
                    <a:pt x="1164" y="7360"/>
                  </a:lnTo>
                  <a:lnTo>
                    <a:pt x="1304" y="6759"/>
                  </a:lnTo>
                  <a:lnTo>
                    <a:pt x="1465" y="6177"/>
                  </a:lnTo>
                  <a:lnTo>
                    <a:pt x="1625" y="5595"/>
                  </a:lnTo>
                  <a:lnTo>
                    <a:pt x="1826" y="5014"/>
                  </a:lnTo>
                  <a:lnTo>
                    <a:pt x="2046" y="4432"/>
                  </a:lnTo>
                  <a:lnTo>
                    <a:pt x="2267" y="3871"/>
                  </a:lnTo>
                  <a:lnTo>
                    <a:pt x="2528" y="3329"/>
                  </a:lnTo>
                  <a:lnTo>
                    <a:pt x="2608" y="3490"/>
                  </a:lnTo>
                  <a:lnTo>
                    <a:pt x="2708" y="3610"/>
                  </a:lnTo>
                  <a:lnTo>
                    <a:pt x="2728" y="3630"/>
                  </a:lnTo>
                  <a:lnTo>
                    <a:pt x="2748" y="3650"/>
                  </a:lnTo>
                  <a:lnTo>
                    <a:pt x="2808" y="3610"/>
                  </a:lnTo>
                  <a:lnTo>
                    <a:pt x="2828" y="3590"/>
                  </a:lnTo>
                  <a:lnTo>
                    <a:pt x="2849" y="3570"/>
                  </a:lnTo>
                  <a:lnTo>
                    <a:pt x="2808" y="3389"/>
                  </a:lnTo>
                  <a:lnTo>
                    <a:pt x="2768" y="3209"/>
                  </a:lnTo>
                  <a:lnTo>
                    <a:pt x="2949" y="3289"/>
                  </a:lnTo>
                  <a:lnTo>
                    <a:pt x="3049" y="3329"/>
                  </a:lnTo>
                  <a:lnTo>
                    <a:pt x="3149" y="3349"/>
                  </a:lnTo>
                  <a:lnTo>
                    <a:pt x="3189" y="3329"/>
                  </a:lnTo>
                  <a:lnTo>
                    <a:pt x="3209" y="3289"/>
                  </a:lnTo>
                  <a:lnTo>
                    <a:pt x="3209" y="3249"/>
                  </a:lnTo>
                  <a:lnTo>
                    <a:pt x="3209" y="3209"/>
                  </a:lnTo>
                  <a:lnTo>
                    <a:pt x="3089" y="3129"/>
                  </a:lnTo>
                  <a:lnTo>
                    <a:pt x="2969" y="3048"/>
                  </a:lnTo>
                  <a:lnTo>
                    <a:pt x="2708" y="2948"/>
                  </a:lnTo>
                  <a:lnTo>
                    <a:pt x="3109" y="2206"/>
                  </a:lnTo>
                  <a:lnTo>
                    <a:pt x="3550" y="1484"/>
                  </a:lnTo>
                  <a:lnTo>
                    <a:pt x="4032" y="782"/>
                  </a:lnTo>
                  <a:lnTo>
                    <a:pt x="4553" y="100"/>
                  </a:lnTo>
                  <a:lnTo>
                    <a:pt x="4373" y="0"/>
                  </a:lnTo>
                  <a:close/>
                  <a:moveTo>
                    <a:pt x="2287" y="17067"/>
                  </a:moveTo>
                  <a:lnTo>
                    <a:pt x="2387" y="17147"/>
                  </a:lnTo>
                  <a:lnTo>
                    <a:pt x="2387" y="17147"/>
                  </a:lnTo>
                  <a:lnTo>
                    <a:pt x="2367" y="17127"/>
                  </a:lnTo>
                  <a:lnTo>
                    <a:pt x="2347" y="17087"/>
                  </a:lnTo>
                  <a:lnTo>
                    <a:pt x="2287" y="17067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26"/>
            <p:cNvSpPr/>
            <p:nvPr/>
          </p:nvSpPr>
          <p:spPr>
            <a:xfrm>
              <a:off x="11091875" y="4395675"/>
              <a:ext cx="2550" cy="2025"/>
            </a:xfrm>
            <a:custGeom>
              <a:avLst/>
              <a:gdLst/>
              <a:ahLst/>
              <a:cxnLst/>
              <a:rect l="l" t="t" r="r" b="b"/>
              <a:pathLst>
                <a:path w="102" h="8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01" y="81"/>
                  </a:lnTo>
                  <a:lnTo>
                    <a:pt x="101" y="81"/>
                  </a:lnTo>
                  <a:lnTo>
                    <a:pt x="81" y="61"/>
                  </a:lnTo>
                  <a:lnTo>
                    <a:pt x="61" y="2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26"/>
            <p:cNvSpPr/>
            <p:nvPr/>
          </p:nvSpPr>
          <p:spPr>
            <a:xfrm>
              <a:off x="10977575" y="3959000"/>
              <a:ext cx="307350" cy="566550"/>
            </a:xfrm>
            <a:custGeom>
              <a:avLst/>
              <a:gdLst/>
              <a:ahLst/>
              <a:cxnLst/>
              <a:rect l="l" t="t" r="r" b="b"/>
              <a:pathLst>
                <a:path w="12294" h="22662" extrusionOk="0">
                  <a:moveTo>
                    <a:pt x="3851" y="16685"/>
                  </a:moveTo>
                  <a:lnTo>
                    <a:pt x="4032" y="17147"/>
                  </a:lnTo>
                  <a:lnTo>
                    <a:pt x="4212" y="17608"/>
                  </a:lnTo>
                  <a:lnTo>
                    <a:pt x="4372" y="17528"/>
                  </a:lnTo>
                  <a:lnTo>
                    <a:pt x="4553" y="17468"/>
                  </a:lnTo>
                  <a:lnTo>
                    <a:pt x="4573" y="17468"/>
                  </a:lnTo>
                  <a:lnTo>
                    <a:pt x="4392" y="17287"/>
                  </a:lnTo>
                  <a:lnTo>
                    <a:pt x="4192" y="17087"/>
                  </a:lnTo>
                  <a:lnTo>
                    <a:pt x="3851" y="16685"/>
                  </a:lnTo>
                  <a:close/>
                  <a:moveTo>
                    <a:pt x="6017" y="0"/>
                  </a:moveTo>
                  <a:lnTo>
                    <a:pt x="5776" y="140"/>
                  </a:lnTo>
                  <a:lnTo>
                    <a:pt x="5536" y="301"/>
                  </a:lnTo>
                  <a:lnTo>
                    <a:pt x="5295" y="481"/>
                  </a:lnTo>
                  <a:lnTo>
                    <a:pt x="5054" y="682"/>
                  </a:lnTo>
                  <a:lnTo>
                    <a:pt x="4814" y="923"/>
                  </a:lnTo>
                  <a:lnTo>
                    <a:pt x="4553" y="1163"/>
                  </a:lnTo>
                  <a:lnTo>
                    <a:pt x="4312" y="1444"/>
                  </a:lnTo>
                  <a:lnTo>
                    <a:pt x="4072" y="1725"/>
                  </a:lnTo>
                  <a:lnTo>
                    <a:pt x="3811" y="2026"/>
                  </a:lnTo>
                  <a:lnTo>
                    <a:pt x="3570" y="2367"/>
                  </a:lnTo>
                  <a:lnTo>
                    <a:pt x="3089" y="3068"/>
                  </a:lnTo>
                  <a:lnTo>
                    <a:pt x="2628" y="3830"/>
                  </a:lnTo>
                  <a:lnTo>
                    <a:pt x="2187" y="4633"/>
                  </a:lnTo>
                  <a:lnTo>
                    <a:pt x="1765" y="5495"/>
                  </a:lnTo>
                  <a:lnTo>
                    <a:pt x="1384" y="6397"/>
                  </a:lnTo>
                  <a:lnTo>
                    <a:pt x="1204" y="6879"/>
                  </a:lnTo>
                  <a:lnTo>
                    <a:pt x="1023" y="7340"/>
                  </a:lnTo>
                  <a:lnTo>
                    <a:pt x="863" y="7821"/>
                  </a:lnTo>
                  <a:lnTo>
                    <a:pt x="723" y="8323"/>
                  </a:lnTo>
                  <a:lnTo>
                    <a:pt x="582" y="8804"/>
                  </a:lnTo>
                  <a:lnTo>
                    <a:pt x="462" y="9305"/>
                  </a:lnTo>
                  <a:lnTo>
                    <a:pt x="341" y="9807"/>
                  </a:lnTo>
                  <a:lnTo>
                    <a:pt x="241" y="10308"/>
                  </a:lnTo>
                  <a:lnTo>
                    <a:pt x="161" y="10830"/>
                  </a:lnTo>
                  <a:lnTo>
                    <a:pt x="101" y="11331"/>
                  </a:lnTo>
                  <a:lnTo>
                    <a:pt x="61" y="11852"/>
                  </a:lnTo>
                  <a:lnTo>
                    <a:pt x="21" y="12354"/>
                  </a:lnTo>
                  <a:lnTo>
                    <a:pt x="1" y="13036"/>
                  </a:lnTo>
                  <a:lnTo>
                    <a:pt x="21" y="13818"/>
                  </a:lnTo>
                  <a:lnTo>
                    <a:pt x="81" y="14600"/>
                  </a:lnTo>
                  <a:lnTo>
                    <a:pt x="181" y="15362"/>
                  </a:lnTo>
                  <a:lnTo>
                    <a:pt x="321" y="16124"/>
                  </a:lnTo>
                  <a:lnTo>
                    <a:pt x="502" y="16886"/>
                  </a:lnTo>
                  <a:lnTo>
                    <a:pt x="723" y="17608"/>
                  </a:lnTo>
                  <a:lnTo>
                    <a:pt x="963" y="18310"/>
                  </a:lnTo>
                  <a:lnTo>
                    <a:pt x="1244" y="18992"/>
                  </a:lnTo>
                  <a:lnTo>
                    <a:pt x="1545" y="19613"/>
                  </a:lnTo>
                  <a:lnTo>
                    <a:pt x="1886" y="20215"/>
                  </a:lnTo>
                  <a:lnTo>
                    <a:pt x="2046" y="20496"/>
                  </a:lnTo>
                  <a:lnTo>
                    <a:pt x="2247" y="20757"/>
                  </a:lnTo>
                  <a:lnTo>
                    <a:pt x="2427" y="20997"/>
                  </a:lnTo>
                  <a:lnTo>
                    <a:pt x="2628" y="21238"/>
                  </a:lnTo>
                  <a:lnTo>
                    <a:pt x="2828" y="21438"/>
                  </a:lnTo>
                  <a:lnTo>
                    <a:pt x="3029" y="21639"/>
                  </a:lnTo>
                  <a:lnTo>
                    <a:pt x="3249" y="21839"/>
                  </a:lnTo>
                  <a:lnTo>
                    <a:pt x="3450" y="22000"/>
                  </a:lnTo>
                  <a:lnTo>
                    <a:pt x="3671" y="22140"/>
                  </a:lnTo>
                  <a:lnTo>
                    <a:pt x="3911" y="22261"/>
                  </a:lnTo>
                  <a:lnTo>
                    <a:pt x="4132" y="22381"/>
                  </a:lnTo>
                  <a:lnTo>
                    <a:pt x="4372" y="22461"/>
                  </a:lnTo>
                  <a:lnTo>
                    <a:pt x="4693" y="22561"/>
                  </a:lnTo>
                  <a:lnTo>
                    <a:pt x="5034" y="22622"/>
                  </a:lnTo>
                  <a:lnTo>
                    <a:pt x="5395" y="22642"/>
                  </a:lnTo>
                  <a:lnTo>
                    <a:pt x="5796" y="22662"/>
                  </a:lnTo>
                  <a:lnTo>
                    <a:pt x="6318" y="22642"/>
                  </a:lnTo>
                  <a:lnTo>
                    <a:pt x="6859" y="22581"/>
                  </a:lnTo>
                  <a:lnTo>
                    <a:pt x="7401" y="22481"/>
                  </a:lnTo>
                  <a:lnTo>
                    <a:pt x="7962" y="22341"/>
                  </a:lnTo>
                  <a:lnTo>
                    <a:pt x="8504" y="22160"/>
                  </a:lnTo>
                  <a:lnTo>
                    <a:pt x="9045" y="21940"/>
                  </a:lnTo>
                  <a:lnTo>
                    <a:pt x="9567" y="21659"/>
                  </a:lnTo>
                  <a:lnTo>
                    <a:pt x="9827" y="21519"/>
                  </a:lnTo>
                  <a:lnTo>
                    <a:pt x="10068" y="21358"/>
                  </a:lnTo>
                  <a:lnTo>
                    <a:pt x="10309" y="21198"/>
                  </a:lnTo>
                  <a:lnTo>
                    <a:pt x="10529" y="21017"/>
                  </a:lnTo>
                  <a:lnTo>
                    <a:pt x="10750" y="20837"/>
                  </a:lnTo>
                  <a:lnTo>
                    <a:pt x="10950" y="20636"/>
                  </a:lnTo>
                  <a:lnTo>
                    <a:pt x="11151" y="20436"/>
                  </a:lnTo>
                  <a:lnTo>
                    <a:pt x="11331" y="20215"/>
                  </a:lnTo>
                  <a:lnTo>
                    <a:pt x="11512" y="19974"/>
                  </a:lnTo>
                  <a:lnTo>
                    <a:pt x="11672" y="19754"/>
                  </a:lnTo>
                  <a:lnTo>
                    <a:pt x="11813" y="19493"/>
                  </a:lnTo>
                  <a:lnTo>
                    <a:pt x="11933" y="19252"/>
                  </a:lnTo>
                  <a:lnTo>
                    <a:pt x="12033" y="18972"/>
                  </a:lnTo>
                  <a:lnTo>
                    <a:pt x="12134" y="18691"/>
                  </a:lnTo>
                  <a:lnTo>
                    <a:pt x="12194" y="18410"/>
                  </a:lnTo>
                  <a:lnTo>
                    <a:pt x="12254" y="18109"/>
                  </a:lnTo>
                  <a:lnTo>
                    <a:pt x="12294" y="17809"/>
                  </a:lnTo>
                  <a:lnTo>
                    <a:pt x="12294" y="17488"/>
                  </a:lnTo>
                  <a:lnTo>
                    <a:pt x="12294" y="17327"/>
                  </a:lnTo>
                  <a:lnTo>
                    <a:pt x="12093" y="17508"/>
                  </a:lnTo>
                  <a:lnTo>
                    <a:pt x="11873" y="17688"/>
                  </a:lnTo>
                  <a:lnTo>
                    <a:pt x="11652" y="17849"/>
                  </a:lnTo>
                  <a:lnTo>
                    <a:pt x="11432" y="18009"/>
                  </a:lnTo>
                  <a:lnTo>
                    <a:pt x="11191" y="18149"/>
                  </a:lnTo>
                  <a:lnTo>
                    <a:pt x="10950" y="18290"/>
                  </a:lnTo>
                  <a:lnTo>
                    <a:pt x="10710" y="18410"/>
                  </a:lnTo>
                  <a:lnTo>
                    <a:pt x="10469" y="18510"/>
                  </a:lnTo>
                  <a:lnTo>
                    <a:pt x="10208" y="18611"/>
                  </a:lnTo>
                  <a:lnTo>
                    <a:pt x="9948" y="18691"/>
                  </a:lnTo>
                  <a:lnTo>
                    <a:pt x="9687" y="18771"/>
                  </a:lnTo>
                  <a:lnTo>
                    <a:pt x="9426" y="18831"/>
                  </a:lnTo>
                  <a:lnTo>
                    <a:pt x="9145" y="18871"/>
                  </a:lnTo>
                  <a:lnTo>
                    <a:pt x="8885" y="18912"/>
                  </a:lnTo>
                  <a:lnTo>
                    <a:pt x="8604" y="18932"/>
                  </a:lnTo>
                  <a:lnTo>
                    <a:pt x="7942" y="18932"/>
                  </a:lnTo>
                  <a:lnTo>
                    <a:pt x="7561" y="18891"/>
                  </a:lnTo>
                  <a:lnTo>
                    <a:pt x="7180" y="18811"/>
                  </a:lnTo>
                  <a:lnTo>
                    <a:pt x="6799" y="18711"/>
                  </a:lnTo>
                  <a:lnTo>
                    <a:pt x="6478" y="18611"/>
                  </a:lnTo>
                  <a:lnTo>
                    <a:pt x="6197" y="18510"/>
                  </a:lnTo>
                  <a:lnTo>
                    <a:pt x="5917" y="18370"/>
                  </a:lnTo>
                  <a:lnTo>
                    <a:pt x="5636" y="18230"/>
                  </a:lnTo>
                  <a:lnTo>
                    <a:pt x="5375" y="18089"/>
                  </a:lnTo>
                  <a:lnTo>
                    <a:pt x="5135" y="17909"/>
                  </a:lnTo>
                  <a:lnTo>
                    <a:pt x="4894" y="17748"/>
                  </a:lnTo>
                  <a:lnTo>
                    <a:pt x="4673" y="17548"/>
                  </a:lnTo>
                  <a:lnTo>
                    <a:pt x="4653" y="17588"/>
                  </a:lnTo>
                  <a:lnTo>
                    <a:pt x="4633" y="17608"/>
                  </a:lnTo>
                  <a:lnTo>
                    <a:pt x="4473" y="17708"/>
                  </a:lnTo>
                  <a:lnTo>
                    <a:pt x="4292" y="17809"/>
                  </a:lnTo>
                  <a:lnTo>
                    <a:pt x="4513" y="18330"/>
                  </a:lnTo>
                  <a:lnTo>
                    <a:pt x="4653" y="18210"/>
                  </a:lnTo>
                  <a:lnTo>
                    <a:pt x="4774" y="18109"/>
                  </a:lnTo>
                  <a:lnTo>
                    <a:pt x="4914" y="18029"/>
                  </a:lnTo>
                  <a:lnTo>
                    <a:pt x="5074" y="17949"/>
                  </a:lnTo>
                  <a:lnTo>
                    <a:pt x="5114" y="17949"/>
                  </a:lnTo>
                  <a:lnTo>
                    <a:pt x="5155" y="17969"/>
                  </a:lnTo>
                  <a:lnTo>
                    <a:pt x="5195" y="18009"/>
                  </a:lnTo>
                  <a:lnTo>
                    <a:pt x="5195" y="18089"/>
                  </a:lnTo>
                  <a:lnTo>
                    <a:pt x="5175" y="18129"/>
                  </a:lnTo>
                  <a:lnTo>
                    <a:pt x="5054" y="18250"/>
                  </a:lnTo>
                  <a:lnTo>
                    <a:pt x="4914" y="18370"/>
                  </a:lnTo>
                  <a:lnTo>
                    <a:pt x="4653" y="18571"/>
                  </a:lnTo>
                  <a:lnTo>
                    <a:pt x="4894" y="19052"/>
                  </a:lnTo>
                  <a:lnTo>
                    <a:pt x="5155" y="19533"/>
                  </a:lnTo>
                  <a:lnTo>
                    <a:pt x="5435" y="20015"/>
                  </a:lnTo>
                  <a:lnTo>
                    <a:pt x="5716" y="20476"/>
                  </a:lnTo>
                  <a:lnTo>
                    <a:pt x="6017" y="20937"/>
                  </a:lnTo>
                  <a:lnTo>
                    <a:pt x="6338" y="21398"/>
                  </a:lnTo>
                  <a:lnTo>
                    <a:pt x="6679" y="21860"/>
                  </a:lnTo>
                  <a:lnTo>
                    <a:pt x="7020" y="22301"/>
                  </a:lnTo>
                  <a:lnTo>
                    <a:pt x="7040" y="22361"/>
                  </a:lnTo>
                  <a:lnTo>
                    <a:pt x="7040" y="22421"/>
                  </a:lnTo>
                  <a:lnTo>
                    <a:pt x="7000" y="22461"/>
                  </a:lnTo>
                  <a:lnTo>
                    <a:pt x="6919" y="22461"/>
                  </a:lnTo>
                  <a:lnTo>
                    <a:pt x="6879" y="22441"/>
                  </a:lnTo>
                  <a:lnTo>
                    <a:pt x="6498" y="22040"/>
                  </a:lnTo>
                  <a:lnTo>
                    <a:pt x="6137" y="21619"/>
                  </a:lnTo>
                  <a:lnTo>
                    <a:pt x="5796" y="21178"/>
                  </a:lnTo>
                  <a:lnTo>
                    <a:pt x="5475" y="20736"/>
                  </a:lnTo>
                  <a:lnTo>
                    <a:pt x="5155" y="20295"/>
                  </a:lnTo>
                  <a:lnTo>
                    <a:pt x="4874" y="19814"/>
                  </a:lnTo>
                  <a:lnTo>
                    <a:pt x="4593" y="19353"/>
                  </a:lnTo>
                  <a:lnTo>
                    <a:pt x="4332" y="18851"/>
                  </a:lnTo>
                  <a:lnTo>
                    <a:pt x="4132" y="19072"/>
                  </a:lnTo>
                  <a:lnTo>
                    <a:pt x="3911" y="19293"/>
                  </a:lnTo>
                  <a:lnTo>
                    <a:pt x="3891" y="19313"/>
                  </a:lnTo>
                  <a:lnTo>
                    <a:pt x="3811" y="19313"/>
                  </a:lnTo>
                  <a:lnTo>
                    <a:pt x="3771" y="19272"/>
                  </a:lnTo>
                  <a:lnTo>
                    <a:pt x="3771" y="19232"/>
                  </a:lnTo>
                  <a:lnTo>
                    <a:pt x="3771" y="19192"/>
                  </a:lnTo>
                  <a:lnTo>
                    <a:pt x="3871" y="19032"/>
                  </a:lnTo>
                  <a:lnTo>
                    <a:pt x="3971" y="18891"/>
                  </a:lnTo>
                  <a:lnTo>
                    <a:pt x="4212" y="18611"/>
                  </a:lnTo>
                  <a:lnTo>
                    <a:pt x="3951" y="17989"/>
                  </a:lnTo>
                  <a:lnTo>
                    <a:pt x="3671" y="18169"/>
                  </a:lnTo>
                  <a:lnTo>
                    <a:pt x="3410" y="18350"/>
                  </a:lnTo>
                  <a:lnTo>
                    <a:pt x="3370" y="18370"/>
                  </a:lnTo>
                  <a:lnTo>
                    <a:pt x="3350" y="18350"/>
                  </a:lnTo>
                  <a:lnTo>
                    <a:pt x="3310" y="18330"/>
                  </a:lnTo>
                  <a:lnTo>
                    <a:pt x="3310" y="18290"/>
                  </a:lnTo>
                  <a:lnTo>
                    <a:pt x="3330" y="18250"/>
                  </a:lnTo>
                  <a:lnTo>
                    <a:pt x="3590" y="18029"/>
                  </a:lnTo>
                  <a:lnTo>
                    <a:pt x="3871" y="17829"/>
                  </a:lnTo>
                  <a:lnTo>
                    <a:pt x="3630" y="17247"/>
                  </a:lnTo>
                  <a:lnTo>
                    <a:pt x="3430" y="16645"/>
                  </a:lnTo>
                  <a:lnTo>
                    <a:pt x="3249" y="16044"/>
                  </a:lnTo>
                  <a:lnTo>
                    <a:pt x="3089" y="15422"/>
                  </a:lnTo>
                  <a:lnTo>
                    <a:pt x="2949" y="15121"/>
                  </a:lnTo>
                  <a:lnTo>
                    <a:pt x="2828" y="14800"/>
                  </a:lnTo>
                  <a:lnTo>
                    <a:pt x="2608" y="14179"/>
                  </a:lnTo>
                  <a:lnTo>
                    <a:pt x="2427" y="13517"/>
                  </a:lnTo>
                  <a:lnTo>
                    <a:pt x="2287" y="12855"/>
                  </a:lnTo>
                  <a:lnTo>
                    <a:pt x="2207" y="12374"/>
                  </a:lnTo>
                  <a:lnTo>
                    <a:pt x="2146" y="11872"/>
                  </a:lnTo>
                  <a:lnTo>
                    <a:pt x="2126" y="11391"/>
                  </a:lnTo>
                  <a:lnTo>
                    <a:pt x="2106" y="10890"/>
                  </a:lnTo>
                  <a:lnTo>
                    <a:pt x="2106" y="10408"/>
                  </a:lnTo>
                  <a:lnTo>
                    <a:pt x="2106" y="9907"/>
                  </a:lnTo>
                  <a:lnTo>
                    <a:pt x="2146" y="9426"/>
                  </a:lnTo>
                  <a:lnTo>
                    <a:pt x="2207" y="8924"/>
                  </a:lnTo>
                  <a:lnTo>
                    <a:pt x="2267" y="8443"/>
                  </a:lnTo>
                  <a:lnTo>
                    <a:pt x="2347" y="7962"/>
                  </a:lnTo>
                  <a:lnTo>
                    <a:pt x="2447" y="7460"/>
                  </a:lnTo>
                  <a:lnTo>
                    <a:pt x="2547" y="6979"/>
                  </a:lnTo>
                  <a:lnTo>
                    <a:pt x="2688" y="6518"/>
                  </a:lnTo>
                  <a:lnTo>
                    <a:pt x="2828" y="6036"/>
                  </a:lnTo>
                  <a:lnTo>
                    <a:pt x="2969" y="5575"/>
                  </a:lnTo>
                  <a:lnTo>
                    <a:pt x="3129" y="5114"/>
                  </a:lnTo>
                  <a:lnTo>
                    <a:pt x="3410" y="4412"/>
                  </a:lnTo>
                  <a:lnTo>
                    <a:pt x="3711" y="3730"/>
                  </a:lnTo>
                  <a:lnTo>
                    <a:pt x="4052" y="3068"/>
                  </a:lnTo>
                  <a:lnTo>
                    <a:pt x="4232" y="2748"/>
                  </a:lnTo>
                  <a:lnTo>
                    <a:pt x="4433" y="2427"/>
                  </a:lnTo>
                  <a:lnTo>
                    <a:pt x="4633" y="2106"/>
                  </a:lnTo>
                  <a:lnTo>
                    <a:pt x="4854" y="1805"/>
                  </a:lnTo>
                  <a:lnTo>
                    <a:pt x="5074" y="1524"/>
                  </a:lnTo>
                  <a:lnTo>
                    <a:pt x="5315" y="1243"/>
                  </a:lnTo>
                  <a:lnTo>
                    <a:pt x="5556" y="963"/>
                  </a:lnTo>
                  <a:lnTo>
                    <a:pt x="5816" y="702"/>
                  </a:lnTo>
                  <a:lnTo>
                    <a:pt x="6097" y="461"/>
                  </a:lnTo>
                  <a:lnTo>
                    <a:pt x="6378" y="221"/>
                  </a:lnTo>
                  <a:lnTo>
                    <a:pt x="6017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26"/>
            <p:cNvSpPr/>
            <p:nvPr/>
          </p:nvSpPr>
          <p:spPr>
            <a:xfrm>
              <a:off x="11073850" y="4376125"/>
              <a:ext cx="18050" cy="23075"/>
            </a:xfrm>
            <a:custGeom>
              <a:avLst/>
              <a:gdLst/>
              <a:ahLst/>
              <a:cxnLst/>
              <a:rect l="l" t="t" r="r" b="b"/>
              <a:pathLst>
                <a:path w="722" h="923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81" y="462"/>
                  </a:lnTo>
                  <a:lnTo>
                    <a:pt x="361" y="923"/>
                  </a:lnTo>
                  <a:lnTo>
                    <a:pt x="361" y="923"/>
                  </a:lnTo>
                  <a:lnTo>
                    <a:pt x="521" y="843"/>
                  </a:lnTo>
                  <a:lnTo>
                    <a:pt x="702" y="783"/>
                  </a:lnTo>
                  <a:lnTo>
                    <a:pt x="702" y="783"/>
                  </a:lnTo>
                  <a:lnTo>
                    <a:pt x="722" y="783"/>
                  </a:lnTo>
                  <a:lnTo>
                    <a:pt x="722" y="783"/>
                  </a:lnTo>
                  <a:lnTo>
                    <a:pt x="722" y="783"/>
                  </a:lnTo>
                  <a:lnTo>
                    <a:pt x="722" y="783"/>
                  </a:lnTo>
                  <a:lnTo>
                    <a:pt x="541" y="602"/>
                  </a:lnTo>
                  <a:lnTo>
                    <a:pt x="341" y="40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26"/>
            <p:cNvSpPr/>
            <p:nvPr/>
          </p:nvSpPr>
          <p:spPr>
            <a:xfrm>
              <a:off x="11054775" y="4344550"/>
              <a:ext cx="98800" cy="176000"/>
            </a:xfrm>
            <a:custGeom>
              <a:avLst/>
              <a:gdLst/>
              <a:ahLst/>
              <a:cxnLst/>
              <a:rect l="l" t="t" r="r" b="b"/>
              <a:pathLst>
                <a:path w="3952" h="7040" extrusionOk="0">
                  <a:moveTo>
                    <a:pt x="1" y="0"/>
                  </a:moveTo>
                  <a:lnTo>
                    <a:pt x="161" y="622"/>
                  </a:lnTo>
                  <a:lnTo>
                    <a:pt x="342" y="1223"/>
                  </a:lnTo>
                  <a:lnTo>
                    <a:pt x="542" y="1825"/>
                  </a:lnTo>
                  <a:lnTo>
                    <a:pt x="783" y="2407"/>
                  </a:lnTo>
                  <a:lnTo>
                    <a:pt x="502" y="2607"/>
                  </a:lnTo>
                  <a:lnTo>
                    <a:pt x="242" y="2828"/>
                  </a:lnTo>
                  <a:lnTo>
                    <a:pt x="222" y="2868"/>
                  </a:lnTo>
                  <a:lnTo>
                    <a:pt x="222" y="2908"/>
                  </a:lnTo>
                  <a:lnTo>
                    <a:pt x="262" y="2928"/>
                  </a:lnTo>
                  <a:lnTo>
                    <a:pt x="282" y="2948"/>
                  </a:lnTo>
                  <a:lnTo>
                    <a:pt x="322" y="2928"/>
                  </a:lnTo>
                  <a:lnTo>
                    <a:pt x="583" y="2747"/>
                  </a:lnTo>
                  <a:lnTo>
                    <a:pt x="863" y="2567"/>
                  </a:lnTo>
                  <a:lnTo>
                    <a:pt x="1124" y="3189"/>
                  </a:lnTo>
                  <a:lnTo>
                    <a:pt x="883" y="3469"/>
                  </a:lnTo>
                  <a:lnTo>
                    <a:pt x="783" y="3610"/>
                  </a:lnTo>
                  <a:lnTo>
                    <a:pt x="683" y="3770"/>
                  </a:lnTo>
                  <a:lnTo>
                    <a:pt x="683" y="3810"/>
                  </a:lnTo>
                  <a:lnTo>
                    <a:pt x="683" y="3850"/>
                  </a:lnTo>
                  <a:lnTo>
                    <a:pt x="723" y="3891"/>
                  </a:lnTo>
                  <a:lnTo>
                    <a:pt x="803" y="3891"/>
                  </a:lnTo>
                  <a:lnTo>
                    <a:pt x="823" y="3871"/>
                  </a:lnTo>
                  <a:lnTo>
                    <a:pt x="1044" y="3650"/>
                  </a:lnTo>
                  <a:lnTo>
                    <a:pt x="1244" y="3429"/>
                  </a:lnTo>
                  <a:lnTo>
                    <a:pt x="1505" y="3931"/>
                  </a:lnTo>
                  <a:lnTo>
                    <a:pt x="1786" y="4392"/>
                  </a:lnTo>
                  <a:lnTo>
                    <a:pt x="2067" y="4873"/>
                  </a:lnTo>
                  <a:lnTo>
                    <a:pt x="2387" y="5314"/>
                  </a:lnTo>
                  <a:lnTo>
                    <a:pt x="2708" y="5756"/>
                  </a:lnTo>
                  <a:lnTo>
                    <a:pt x="3049" y="6197"/>
                  </a:lnTo>
                  <a:lnTo>
                    <a:pt x="3410" y="6618"/>
                  </a:lnTo>
                  <a:lnTo>
                    <a:pt x="3791" y="7019"/>
                  </a:lnTo>
                  <a:lnTo>
                    <a:pt x="3831" y="7039"/>
                  </a:lnTo>
                  <a:lnTo>
                    <a:pt x="3912" y="7039"/>
                  </a:lnTo>
                  <a:lnTo>
                    <a:pt x="3952" y="6999"/>
                  </a:lnTo>
                  <a:lnTo>
                    <a:pt x="3952" y="6939"/>
                  </a:lnTo>
                  <a:lnTo>
                    <a:pt x="3932" y="6879"/>
                  </a:lnTo>
                  <a:lnTo>
                    <a:pt x="3591" y="6438"/>
                  </a:lnTo>
                  <a:lnTo>
                    <a:pt x="3250" y="5976"/>
                  </a:lnTo>
                  <a:lnTo>
                    <a:pt x="2929" y="5515"/>
                  </a:lnTo>
                  <a:lnTo>
                    <a:pt x="2628" y="5054"/>
                  </a:lnTo>
                  <a:lnTo>
                    <a:pt x="2347" y="4593"/>
                  </a:lnTo>
                  <a:lnTo>
                    <a:pt x="2067" y="4111"/>
                  </a:lnTo>
                  <a:lnTo>
                    <a:pt x="1806" y="3630"/>
                  </a:lnTo>
                  <a:lnTo>
                    <a:pt x="1565" y="3149"/>
                  </a:lnTo>
                  <a:lnTo>
                    <a:pt x="1826" y="2948"/>
                  </a:lnTo>
                  <a:lnTo>
                    <a:pt x="1966" y="2828"/>
                  </a:lnTo>
                  <a:lnTo>
                    <a:pt x="2087" y="2707"/>
                  </a:lnTo>
                  <a:lnTo>
                    <a:pt x="2107" y="2667"/>
                  </a:lnTo>
                  <a:lnTo>
                    <a:pt x="2107" y="2587"/>
                  </a:lnTo>
                  <a:lnTo>
                    <a:pt x="2067" y="2547"/>
                  </a:lnTo>
                  <a:lnTo>
                    <a:pt x="2026" y="2527"/>
                  </a:lnTo>
                  <a:lnTo>
                    <a:pt x="1986" y="2527"/>
                  </a:lnTo>
                  <a:lnTo>
                    <a:pt x="1826" y="2607"/>
                  </a:lnTo>
                  <a:lnTo>
                    <a:pt x="1686" y="2687"/>
                  </a:lnTo>
                  <a:lnTo>
                    <a:pt x="1565" y="2788"/>
                  </a:lnTo>
                  <a:lnTo>
                    <a:pt x="1425" y="2908"/>
                  </a:lnTo>
                  <a:lnTo>
                    <a:pt x="1204" y="2387"/>
                  </a:lnTo>
                  <a:lnTo>
                    <a:pt x="1385" y="2286"/>
                  </a:lnTo>
                  <a:lnTo>
                    <a:pt x="1545" y="2186"/>
                  </a:lnTo>
                  <a:lnTo>
                    <a:pt x="1565" y="2166"/>
                  </a:lnTo>
                  <a:lnTo>
                    <a:pt x="1585" y="2126"/>
                  </a:lnTo>
                  <a:lnTo>
                    <a:pt x="1485" y="2046"/>
                  </a:lnTo>
                  <a:lnTo>
                    <a:pt x="1465" y="2046"/>
                  </a:lnTo>
                  <a:lnTo>
                    <a:pt x="1284" y="2106"/>
                  </a:lnTo>
                  <a:lnTo>
                    <a:pt x="1124" y="2186"/>
                  </a:lnTo>
                  <a:lnTo>
                    <a:pt x="944" y="1725"/>
                  </a:lnTo>
                  <a:lnTo>
                    <a:pt x="763" y="1263"/>
                  </a:lnTo>
                  <a:lnTo>
                    <a:pt x="562" y="963"/>
                  </a:lnTo>
                  <a:lnTo>
                    <a:pt x="362" y="642"/>
                  </a:lnTo>
                  <a:lnTo>
                    <a:pt x="181" y="3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26"/>
            <p:cNvSpPr/>
            <p:nvPr/>
          </p:nvSpPr>
          <p:spPr>
            <a:xfrm>
              <a:off x="11551625" y="3950975"/>
              <a:ext cx="307875" cy="574575"/>
            </a:xfrm>
            <a:custGeom>
              <a:avLst/>
              <a:gdLst/>
              <a:ahLst/>
              <a:cxnLst/>
              <a:rect l="l" t="t" r="r" b="b"/>
              <a:pathLst>
                <a:path w="12315" h="22983" extrusionOk="0">
                  <a:moveTo>
                    <a:pt x="5275" y="0"/>
                  </a:moveTo>
                  <a:lnTo>
                    <a:pt x="5095" y="20"/>
                  </a:lnTo>
                  <a:lnTo>
                    <a:pt x="4954" y="40"/>
                  </a:lnTo>
                  <a:lnTo>
                    <a:pt x="4854" y="100"/>
                  </a:lnTo>
                  <a:lnTo>
                    <a:pt x="4754" y="181"/>
                  </a:lnTo>
                  <a:lnTo>
                    <a:pt x="4674" y="301"/>
                  </a:lnTo>
                  <a:lnTo>
                    <a:pt x="4593" y="461"/>
                  </a:lnTo>
                  <a:lnTo>
                    <a:pt x="4553" y="622"/>
                  </a:lnTo>
                  <a:lnTo>
                    <a:pt x="4513" y="822"/>
                  </a:lnTo>
                  <a:lnTo>
                    <a:pt x="4493" y="1023"/>
                  </a:lnTo>
                  <a:lnTo>
                    <a:pt x="4473" y="1524"/>
                  </a:lnTo>
                  <a:lnTo>
                    <a:pt x="4513" y="2066"/>
                  </a:lnTo>
                  <a:lnTo>
                    <a:pt x="4553" y="2667"/>
                  </a:lnTo>
                  <a:lnTo>
                    <a:pt x="4634" y="3289"/>
                  </a:lnTo>
                  <a:lnTo>
                    <a:pt x="4794" y="4613"/>
                  </a:lnTo>
                  <a:lnTo>
                    <a:pt x="4874" y="5275"/>
                  </a:lnTo>
                  <a:lnTo>
                    <a:pt x="4914" y="5916"/>
                  </a:lnTo>
                  <a:lnTo>
                    <a:pt x="4954" y="6498"/>
                  </a:lnTo>
                  <a:lnTo>
                    <a:pt x="4934" y="7059"/>
                  </a:lnTo>
                  <a:lnTo>
                    <a:pt x="4914" y="7320"/>
                  </a:lnTo>
                  <a:lnTo>
                    <a:pt x="4874" y="7541"/>
                  </a:lnTo>
                  <a:lnTo>
                    <a:pt x="4834" y="7761"/>
                  </a:lnTo>
                  <a:lnTo>
                    <a:pt x="4774" y="7962"/>
                  </a:lnTo>
                  <a:lnTo>
                    <a:pt x="4593" y="8343"/>
                  </a:lnTo>
                  <a:lnTo>
                    <a:pt x="4373" y="8784"/>
                  </a:lnTo>
                  <a:lnTo>
                    <a:pt x="4092" y="9245"/>
                  </a:lnTo>
                  <a:lnTo>
                    <a:pt x="3771" y="9747"/>
                  </a:lnTo>
                  <a:lnTo>
                    <a:pt x="3069" y="10830"/>
                  </a:lnTo>
                  <a:lnTo>
                    <a:pt x="2307" y="12013"/>
                  </a:lnTo>
                  <a:lnTo>
                    <a:pt x="1926" y="12635"/>
                  </a:lnTo>
                  <a:lnTo>
                    <a:pt x="1545" y="13256"/>
                  </a:lnTo>
                  <a:lnTo>
                    <a:pt x="1204" y="13898"/>
                  </a:lnTo>
                  <a:lnTo>
                    <a:pt x="883" y="14540"/>
                  </a:lnTo>
                  <a:lnTo>
                    <a:pt x="603" y="15202"/>
                  </a:lnTo>
                  <a:lnTo>
                    <a:pt x="362" y="15843"/>
                  </a:lnTo>
                  <a:lnTo>
                    <a:pt x="262" y="16164"/>
                  </a:lnTo>
                  <a:lnTo>
                    <a:pt x="181" y="16485"/>
                  </a:lnTo>
                  <a:lnTo>
                    <a:pt x="101" y="16806"/>
                  </a:lnTo>
                  <a:lnTo>
                    <a:pt x="61" y="17127"/>
                  </a:lnTo>
                  <a:lnTo>
                    <a:pt x="21" y="17548"/>
                  </a:lnTo>
                  <a:lnTo>
                    <a:pt x="1" y="17949"/>
                  </a:lnTo>
                  <a:lnTo>
                    <a:pt x="41" y="18350"/>
                  </a:lnTo>
                  <a:lnTo>
                    <a:pt x="101" y="18731"/>
                  </a:lnTo>
                  <a:lnTo>
                    <a:pt x="201" y="19092"/>
                  </a:lnTo>
                  <a:lnTo>
                    <a:pt x="322" y="19433"/>
                  </a:lnTo>
                  <a:lnTo>
                    <a:pt x="462" y="19754"/>
                  </a:lnTo>
                  <a:lnTo>
                    <a:pt x="643" y="20075"/>
                  </a:lnTo>
                  <a:lnTo>
                    <a:pt x="843" y="20356"/>
                  </a:lnTo>
                  <a:lnTo>
                    <a:pt x="1064" y="20636"/>
                  </a:lnTo>
                  <a:lnTo>
                    <a:pt x="1304" y="20917"/>
                  </a:lnTo>
                  <a:lnTo>
                    <a:pt x="1565" y="21158"/>
                  </a:lnTo>
                  <a:lnTo>
                    <a:pt x="1846" y="21398"/>
                  </a:lnTo>
                  <a:lnTo>
                    <a:pt x="2127" y="21619"/>
                  </a:lnTo>
                  <a:lnTo>
                    <a:pt x="2448" y="21820"/>
                  </a:lnTo>
                  <a:lnTo>
                    <a:pt x="2768" y="22000"/>
                  </a:lnTo>
                  <a:lnTo>
                    <a:pt x="3089" y="22160"/>
                  </a:lnTo>
                  <a:lnTo>
                    <a:pt x="3430" y="22321"/>
                  </a:lnTo>
                  <a:lnTo>
                    <a:pt x="3771" y="22461"/>
                  </a:lnTo>
                  <a:lnTo>
                    <a:pt x="4112" y="22582"/>
                  </a:lnTo>
                  <a:lnTo>
                    <a:pt x="4453" y="22682"/>
                  </a:lnTo>
                  <a:lnTo>
                    <a:pt x="4794" y="22782"/>
                  </a:lnTo>
                  <a:lnTo>
                    <a:pt x="5155" y="22842"/>
                  </a:lnTo>
                  <a:lnTo>
                    <a:pt x="5496" y="22902"/>
                  </a:lnTo>
                  <a:lnTo>
                    <a:pt x="5837" y="22943"/>
                  </a:lnTo>
                  <a:lnTo>
                    <a:pt x="6178" y="22983"/>
                  </a:lnTo>
                  <a:lnTo>
                    <a:pt x="6819" y="22983"/>
                  </a:lnTo>
                  <a:lnTo>
                    <a:pt x="7120" y="22963"/>
                  </a:lnTo>
                  <a:lnTo>
                    <a:pt x="7401" y="22923"/>
                  </a:lnTo>
                  <a:lnTo>
                    <a:pt x="7682" y="22862"/>
                  </a:lnTo>
                  <a:lnTo>
                    <a:pt x="7943" y="22782"/>
                  </a:lnTo>
                  <a:lnTo>
                    <a:pt x="8283" y="22642"/>
                  </a:lnTo>
                  <a:lnTo>
                    <a:pt x="8624" y="22461"/>
                  </a:lnTo>
                  <a:lnTo>
                    <a:pt x="8965" y="22241"/>
                  </a:lnTo>
                  <a:lnTo>
                    <a:pt x="9286" y="21960"/>
                  </a:lnTo>
                  <a:lnTo>
                    <a:pt x="9627" y="21599"/>
                  </a:lnTo>
                  <a:lnTo>
                    <a:pt x="9968" y="21198"/>
                  </a:lnTo>
                  <a:lnTo>
                    <a:pt x="10289" y="20737"/>
                  </a:lnTo>
                  <a:lnTo>
                    <a:pt x="10590" y="20255"/>
                  </a:lnTo>
                  <a:lnTo>
                    <a:pt x="10870" y="19734"/>
                  </a:lnTo>
                  <a:lnTo>
                    <a:pt x="11131" y="19172"/>
                  </a:lnTo>
                  <a:lnTo>
                    <a:pt x="11372" y="18591"/>
                  </a:lnTo>
                  <a:lnTo>
                    <a:pt x="11572" y="17969"/>
                  </a:lnTo>
                  <a:lnTo>
                    <a:pt x="11773" y="17347"/>
                  </a:lnTo>
                  <a:lnTo>
                    <a:pt x="11933" y="16686"/>
                  </a:lnTo>
                  <a:lnTo>
                    <a:pt x="12054" y="16024"/>
                  </a:lnTo>
                  <a:lnTo>
                    <a:pt x="12174" y="15362"/>
                  </a:lnTo>
                  <a:lnTo>
                    <a:pt x="12234" y="14680"/>
                  </a:lnTo>
                  <a:lnTo>
                    <a:pt x="12294" y="14018"/>
                  </a:lnTo>
                  <a:lnTo>
                    <a:pt x="12314" y="13336"/>
                  </a:lnTo>
                  <a:lnTo>
                    <a:pt x="12294" y="12675"/>
                  </a:lnTo>
                  <a:lnTo>
                    <a:pt x="12254" y="12133"/>
                  </a:lnTo>
                  <a:lnTo>
                    <a:pt x="12194" y="11592"/>
                  </a:lnTo>
                  <a:lnTo>
                    <a:pt x="12114" y="11050"/>
                  </a:lnTo>
                  <a:lnTo>
                    <a:pt x="12034" y="10509"/>
                  </a:lnTo>
                  <a:lnTo>
                    <a:pt x="11933" y="9967"/>
                  </a:lnTo>
                  <a:lnTo>
                    <a:pt x="11793" y="9446"/>
                  </a:lnTo>
                  <a:lnTo>
                    <a:pt x="11673" y="8904"/>
                  </a:lnTo>
                  <a:lnTo>
                    <a:pt x="11512" y="8383"/>
                  </a:lnTo>
                  <a:lnTo>
                    <a:pt x="11352" y="7862"/>
                  </a:lnTo>
                  <a:lnTo>
                    <a:pt x="11171" y="7360"/>
                  </a:lnTo>
                  <a:lnTo>
                    <a:pt x="10991" y="6859"/>
                  </a:lnTo>
                  <a:lnTo>
                    <a:pt x="10790" y="6378"/>
                  </a:lnTo>
                  <a:lnTo>
                    <a:pt x="10570" y="5896"/>
                  </a:lnTo>
                  <a:lnTo>
                    <a:pt x="10369" y="5435"/>
                  </a:lnTo>
                  <a:lnTo>
                    <a:pt x="10128" y="4974"/>
                  </a:lnTo>
                  <a:lnTo>
                    <a:pt x="9908" y="4533"/>
                  </a:lnTo>
                  <a:lnTo>
                    <a:pt x="9667" y="4111"/>
                  </a:lnTo>
                  <a:lnTo>
                    <a:pt x="9407" y="3690"/>
                  </a:lnTo>
                  <a:lnTo>
                    <a:pt x="9166" y="3309"/>
                  </a:lnTo>
                  <a:lnTo>
                    <a:pt x="8905" y="2928"/>
                  </a:lnTo>
                  <a:lnTo>
                    <a:pt x="8644" y="2567"/>
                  </a:lnTo>
                  <a:lnTo>
                    <a:pt x="8384" y="2226"/>
                  </a:lnTo>
                  <a:lnTo>
                    <a:pt x="8123" y="1905"/>
                  </a:lnTo>
                  <a:lnTo>
                    <a:pt x="7862" y="1605"/>
                  </a:lnTo>
                  <a:lnTo>
                    <a:pt x="7602" y="1344"/>
                  </a:lnTo>
                  <a:lnTo>
                    <a:pt x="7341" y="1083"/>
                  </a:lnTo>
                  <a:lnTo>
                    <a:pt x="7080" y="863"/>
                  </a:lnTo>
                  <a:lnTo>
                    <a:pt x="6819" y="662"/>
                  </a:lnTo>
                  <a:lnTo>
                    <a:pt x="6559" y="482"/>
                  </a:lnTo>
                  <a:lnTo>
                    <a:pt x="6298" y="321"/>
                  </a:lnTo>
                  <a:lnTo>
                    <a:pt x="6057" y="201"/>
                  </a:lnTo>
                  <a:lnTo>
                    <a:pt x="5817" y="100"/>
                  </a:lnTo>
                  <a:lnTo>
                    <a:pt x="5616" y="60"/>
                  </a:lnTo>
                  <a:lnTo>
                    <a:pt x="5456" y="20"/>
                  </a:lnTo>
                  <a:lnTo>
                    <a:pt x="527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26"/>
            <p:cNvSpPr/>
            <p:nvPr/>
          </p:nvSpPr>
          <p:spPr>
            <a:xfrm>
              <a:off x="11551625" y="3950975"/>
              <a:ext cx="307875" cy="574575"/>
            </a:xfrm>
            <a:custGeom>
              <a:avLst/>
              <a:gdLst/>
              <a:ahLst/>
              <a:cxnLst/>
              <a:rect l="l" t="t" r="r" b="b"/>
              <a:pathLst>
                <a:path w="12315" h="22983" fill="none" extrusionOk="0">
                  <a:moveTo>
                    <a:pt x="9286" y="21960"/>
                  </a:moveTo>
                  <a:lnTo>
                    <a:pt x="9286" y="21960"/>
                  </a:lnTo>
                  <a:lnTo>
                    <a:pt x="8965" y="22241"/>
                  </a:lnTo>
                  <a:lnTo>
                    <a:pt x="8624" y="22461"/>
                  </a:lnTo>
                  <a:lnTo>
                    <a:pt x="8283" y="22642"/>
                  </a:lnTo>
                  <a:lnTo>
                    <a:pt x="7943" y="22782"/>
                  </a:lnTo>
                  <a:lnTo>
                    <a:pt x="7943" y="22782"/>
                  </a:lnTo>
                  <a:lnTo>
                    <a:pt x="7682" y="22862"/>
                  </a:lnTo>
                  <a:lnTo>
                    <a:pt x="7401" y="22923"/>
                  </a:lnTo>
                  <a:lnTo>
                    <a:pt x="7120" y="22963"/>
                  </a:lnTo>
                  <a:lnTo>
                    <a:pt x="6819" y="22983"/>
                  </a:lnTo>
                  <a:lnTo>
                    <a:pt x="6499" y="22983"/>
                  </a:lnTo>
                  <a:lnTo>
                    <a:pt x="6178" y="22983"/>
                  </a:lnTo>
                  <a:lnTo>
                    <a:pt x="5837" y="22943"/>
                  </a:lnTo>
                  <a:lnTo>
                    <a:pt x="5496" y="22902"/>
                  </a:lnTo>
                  <a:lnTo>
                    <a:pt x="5155" y="22842"/>
                  </a:lnTo>
                  <a:lnTo>
                    <a:pt x="4794" y="22782"/>
                  </a:lnTo>
                  <a:lnTo>
                    <a:pt x="4453" y="22682"/>
                  </a:lnTo>
                  <a:lnTo>
                    <a:pt x="4112" y="22582"/>
                  </a:lnTo>
                  <a:lnTo>
                    <a:pt x="3771" y="22461"/>
                  </a:lnTo>
                  <a:lnTo>
                    <a:pt x="3430" y="22321"/>
                  </a:lnTo>
                  <a:lnTo>
                    <a:pt x="3089" y="22160"/>
                  </a:lnTo>
                  <a:lnTo>
                    <a:pt x="2768" y="22000"/>
                  </a:lnTo>
                  <a:lnTo>
                    <a:pt x="2448" y="21820"/>
                  </a:lnTo>
                  <a:lnTo>
                    <a:pt x="2127" y="21619"/>
                  </a:lnTo>
                  <a:lnTo>
                    <a:pt x="1846" y="21398"/>
                  </a:lnTo>
                  <a:lnTo>
                    <a:pt x="1565" y="21158"/>
                  </a:lnTo>
                  <a:lnTo>
                    <a:pt x="1304" y="20917"/>
                  </a:lnTo>
                  <a:lnTo>
                    <a:pt x="1064" y="20636"/>
                  </a:lnTo>
                  <a:lnTo>
                    <a:pt x="843" y="20356"/>
                  </a:lnTo>
                  <a:lnTo>
                    <a:pt x="643" y="20075"/>
                  </a:lnTo>
                  <a:lnTo>
                    <a:pt x="462" y="19754"/>
                  </a:lnTo>
                  <a:lnTo>
                    <a:pt x="322" y="19433"/>
                  </a:lnTo>
                  <a:lnTo>
                    <a:pt x="201" y="19092"/>
                  </a:lnTo>
                  <a:lnTo>
                    <a:pt x="101" y="18731"/>
                  </a:lnTo>
                  <a:lnTo>
                    <a:pt x="41" y="18350"/>
                  </a:lnTo>
                  <a:lnTo>
                    <a:pt x="1" y="17949"/>
                  </a:lnTo>
                  <a:lnTo>
                    <a:pt x="21" y="17548"/>
                  </a:lnTo>
                  <a:lnTo>
                    <a:pt x="61" y="17127"/>
                  </a:lnTo>
                  <a:lnTo>
                    <a:pt x="61" y="17127"/>
                  </a:lnTo>
                  <a:lnTo>
                    <a:pt x="101" y="16806"/>
                  </a:lnTo>
                  <a:lnTo>
                    <a:pt x="181" y="16485"/>
                  </a:lnTo>
                  <a:lnTo>
                    <a:pt x="262" y="16164"/>
                  </a:lnTo>
                  <a:lnTo>
                    <a:pt x="362" y="15843"/>
                  </a:lnTo>
                  <a:lnTo>
                    <a:pt x="603" y="15202"/>
                  </a:lnTo>
                  <a:lnTo>
                    <a:pt x="883" y="14540"/>
                  </a:lnTo>
                  <a:lnTo>
                    <a:pt x="1204" y="13898"/>
                  </a:lnTo>
                  <a:lnTo>
                    <a:pt x="1545" y="13256"/>
                  </a:lnTo>
                  <a:lnTo>
                    <a:pt x="1926" y="12635"/>
                  </a:lnTo>
                  <a:lnTo>
                    <a:pt x="2307" y="12013"/>
                  </a:lnTo>
                  <a:lnTo>
                    <a:pt x="3069" y="10830"/>
                  </a:lnTo>
                  <a:lnTo>
                    <a:pt x="3771" y="9747"/>
                  </a:lnTo>
                  <a:lnTo>
                    <a:pt x="4092" y="9245"/>
                  </a:lnTo>
                  <a:lnTo>
                    <a:pt x="4373" y="8784"/>
                  </a:lnTo>
                  <a:lnTo>
                    <a:pt x="4593" y="8343"/>
                  </a:lnTo>
                  <a:lnTo>
                    <a:pt x="4774" y="7962"/>
                  </a:lnTo>
                  <a:lnTo>
                    <a:pt x="4774" y="7962"/>
                  </a:lnTo>
                  <a:lnTo>
                    <a:pt x="4834" y="7761"/>
                  </a:lnTo>
                  <a:lnTo>
                    <a:pt x="4874" y="7541"/>
                  </a:lnTo>
                  <a:lnTo>
                    <a:pt x="4914" y="7320"/>
                  </a:lnTo>
                  <a:lnTo>
                    <a:pt x="4934" y="7059"/>
                  </a:lnTo>
                  <a:lnTo>
                    <a:pt x="4954" y="6498"/>
                  </a:lnTo>
                  <a:lnTo>
                    <a:pt x="4914" y="5916"/>
                  </a:lnTo>
                  <a:lnTo>
                    <a:pt x="4874" y="5275"/>
                  </a:lnTo>
                  <a:lnTo>
                    <a:pt x="4794" y="4613"/>
                  </a:lnTo>
                  <a:lnTo>
                    <a:pt x="4634" y="3289"/>
                  </a:lnTo>
                  <a:lnTo>
                    <a:pt x="4553" y="2667"/>
                  </a:lnTo>
                  <a:lnTo>
                    <a:pt x="4513" y="2066"/>
                  </a:lnTo>
                  <a:lnTo>
                    <a:pt x="4473" y="1524"/>
                  </a:lnTo>
                  <a:lnTo>
                    <a:pt x="4493" y="1023"/>
                  </a:lnTo>
                  <a:lnTo>
                    <a:pt x="4513" y="822"/>
                  </a:lnTo>
                  <a:lnTo>
                    <a:pt x="4553" y="622"/>
                  </a:lnTo>
                  <a:lnTo>
                    <a:pt x="4593" y="461"/>
                  </a:lnTo>
                  <a:lnTo>
                    <a:pt x="4674" y="301"/>
                  </a:lnTo>
                  <a:lnTo>
                    <a:pt x="4754" y="181"/>
                  </a:lnTo>
                  <a:lnTo>
                    <a:pt x="4854" y="100"/>
                  </a:lnTo>
                  <a:lnTo>
                    <a:pt x="4954" y="40"/>
                  </a:lnTo>
                  <a:lnTo>
                    <a:pt x="5095" y="20"/>
                  </a:lnTo>
                  <a:lnTo>
                    <a:pt x="5095" y="20"/>
                  </a:lnTo>
                  <a:lnTo>
                    <a:pt x="5275" y="0"/>
                  </a:lnTo>
                  <a:lnTo>
                    <a:pt x="5456" y="20"/>
                  </a:lnTo>
                  <a:lnTo>
                    <a:pt x="5616" y="60"/>
                  </a:lnTo>
                  <a:lnTo>
                    <a:pt x="5817" y="100"/>
                  </a:lnTo>
                  <a:lnTo>
                    <a:pt x="5817" y="100"/>
                  </a:lnTo>
                  <a:lnTo>
                    <a:pt x="6057" y="201"/>
                  </a:lnTo>
                  <a:lnTo>
                    <a:pt x="6298" y="321"/>
                  </a:lnTo>
                  <a:lnTo>
                    <a:pt x="6559" y="482"/>
                  </a:lnTo>
                  <a:lnTo>
                    <a:pt x="6819" y="662"/>
                  </a:lnTo>
                  <a:lnTo>
                    <a:pt x="7080" y="863"/>
                  </a:lnTo>
                  <a:lnTo>
                    <a:pt x="7341" y="1083"/>
                  </a:lnTo>
                  <a:lnTo>
                    <a:pt x="7602" y="1344"/>
                  </a:lnTo>
                  <a:lnTo>
                    <a:pt x="7862" y="1605"/>
                  </a:lnTo>
                  <a:lnTo>
                    <a:pt x="8123" y="1905"/>
                  </a:lnTo>
                  <a:lnTo>
                    <a:pt x="8384" y="2226"/>
                  </a:lnTo>
                  <a:lnTo>
                    <a:pt x="8644" y="2567"/>
                  </a:lnTo>
                  <a:lnTo>
                    <a:pt x="8905" y="2928"/>
                  </a:lnTo>
                  <a:lnTo>
                    <a:pt x="9166" y="3309"/>
                  </a:lnTo>
                  <a:lnTo>
                    <a:pt x="9407" y="3690"/>
                  </a:lnTo>
                  <a:lnTo>
                    <a:pt x="9667" y="4111"/>
                  </a:lnTo>
                  <a:lnTo>
                    <a:pt x="9908" y="4533"/>
                  </a:lnTo>
                  <a:lnTo>
                    <a:pt x="10128" y="4974"/>
                  </a:lnTo>
                  <a:lnTo>
                    <a:pt x="10369" y="5435"/>
                  </a:lnTo>
                  <a:lnTo>
                    <a:pt x="10570" y="5896"/>
                  </a:lnTo>
                  <a:lnTo>
                    <a:pt x="10790" y="6378"/>
                  </a:lnTo>
                  <a:lnTo>
                    <a:pt x="10991" y="6859"/>
                  </a:lnTo>
                  <a:lnTo>
                    <a:pt x="11171" y="7360"/>
                  </a:lnTo>
                  <a:lnTo>
                    <a:pt x="11352" y="7862"/>
                  </a:lnTo>
                  <a:lnTo>
                    <a:pt x="11512" y="8383"/>
                  </a:lnTo>
                  <a:lnTo>
                    <a:pt x="11673" y="8904"/>
                  </a:lnTo>
                  <a:lnTo>
                    <a:pt x="11793" y="9446"/>
                  </a:lnTo>
                  <a:lnTo>
                    <a:pt x="11933" y="9967"/>
                  </a:lnTo>
                  <a:lnTo>
                    <a:pt x="12034" y="10509"/>
                  </a:lnTo>
                  <a:lnTo>
                    <a:pt x="12114" y="11050"/>
                  </a:lnTo>
                  <a:lnTo>
                    <a:pt x="12194" y="11592"/>
                  </a:lnTo>
                  <a:lnTo>
                    <a:pt x="12254" y="12133"/>
                  </a:lnTo>
                  <a:lnTo>
                    <a:pt x="12294" y="12675"/>
                  </a:lnTo>
                  <a:lnTo>
                    <a:pt x="12294" y="12675"/>
                  </a:lnTo>
                  <a:lnTo>
                    <a:pt x="12314" y="13336"/>
                  </a:lnTo>
                  <a:lnTo>
                    <a:pt x="12294" y="14018"/>
                  </a:lnTo>
                  <a:lnTo>
                    <a:pt x="12234" y="14680"/>
                  </a:lnTo>
                  <a:lnTo>
                    <a:pt x="12174" y="15362"/>
                  </a:lnTo>
                  <a:lnTo>
                    <a:pt x="12054" y="16024"/>
                  </a:lnTo>
                  <a:lnTo>
                    <a:pt x="11933" y="16686"/>
                  </a:lnTo>
                  <a:lnTo>
                    <a:pt x="11773" y="17347"/>
                  </a:lnTo>
                  <a:lnTo>
                    <a:pt x="11572" y="17969"/>
                  </a:lnTo>
                  <a:lnTo>
                    <a:pt x="11372" y="18591"/>
                  </a:lnTo>
                  <a:lnTo>
                    <a:pt x="11131" y="19172"/>
                  </a:lnTo>
                  <a:lnTo>
                    <a:pt x="10870" y="19734"/>
                  </a:lnTo>
                  <a:lnTo>
                    <a:pt x="10590" y="20255"/>
                  </a:lnTo>
                  <a:lnTo>
                    <a:pt x="10289" y="20737"/>
                  </a:lnTo>
                  <a:lnTo>
                    <a:pt x="9968" y="21198"/>
                  </a:lnTo>
                  <a:lnTo>
                    <a:pt x="9627" y="21599"/>
                  </a:lnTo>
                  <a:lnTo>
                    <a:pt x="9286" y="219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26"/>
            <p:cNvSpPr/>
            <p:nvPr/>
          </p:nvSpPr>
          <p:spPr>
            <a:xfrm>
              <a:off x="11701550" y="3965000"/>
              <a:ext cx="121850" cy="521450"/>
            </a:xfrm>
            <a:custGeom>
              <a:avLst/>
              <a:gdLst/>
              <a:ahLst/>
              <a:cxnLst/>
              <a:rect l="l" t="t" r="r" b="b"/>
              <a:pathLst>
                <a:path w="4874" h="20858" extrusionOk="0">
                  <a:moveTo>
                    <a:pt x="181" y="1"/>
                  </a:moveTo>
                  <a:lnTo>
                    <a:pt x="0" y="141"/>
                  </a:lnTo>
                  <a:lnTo>
                    <a:pt x="281" y="382"/>
                  </a:lnTo>
                  <a:lnTo>
                    <a:pt x="562" y="663"/>
                  </a:lnTo>
                  <a:lnTo>
                    <a:pt x="843" y="943"/>
                  </a:lnTo>
                  <a:lnTo>
                    <a:pt x="1083" y="1264"/>
                  </a:lnTo>
                  <a:lnTo>
                    <a:pt x="1324" y="1585"/>
                  </a:lnTo>
                  <a:lnTo>
                    <a:pt x="1544" y="1906"/>
                  </a:lnTo>
                  <a:lnTo>
                    <a:pt x="1765" y="2247"/>
                  </a:lnTo>
                  <a:lnTo>
                    <a:pt x="1966" y="2588"/>
                  </a:lnTo>
                  <a:lnTo>
                    <a:pt x="1444" y="2889"/>
                  </a:lnTo>
                  <a:lnTo>
                    <a:pt x="1404" y="2909"/>
                  </a:lnTo>
                  <a:lnTo>
                    <a:pt x="1404" y="2949"/>
                  </a:lnTo>
                  <a:lnTo>
                    <a:pt x="1424" y="2989"/>
                  </a:lnTo>
                  <a:lnTo>
                    <a:pt x="1464" y="3009"/>
                  </a:lnTo>
                  <a:lnTo>
                    <a:pt x="1484" y="2989"/>
                  </a:lnTo>
                  <a:lnTo>
                    <a:pt x="2066" y="2768"/>
                  </a:lnTo>
                  <a:lnTo>
                    <a:pt x="2307" y="3250"/>
                  </a:lnTo>
                  <a:lnTo>
                    <a:pt x="2527" y="3731"/>
                  </a:lnTo>
                  <a:lnTo>
                    <a:pt x="2728" y="4212"/>
                  </a:lnTo>
                  <a:lnTo>
                    <a:pt x="2908" y="4693"/>
                  </a:lnTo>
                  <a:lnTo>
                    <a:pt x="3129" y="5375"/>
                  </a:lnTo>
                  <a:lnTo>
                    <a:pt x="3309" y="6057"/>
                  </a:lnTo>
                  <a:lnTo>
                    <a:pt x="3470" y="6739"/>
                  </a:lnTo>
                  <a:lnTo>
                    <a:pt x="3590" y="7441"/>
                  </a:lnTo>
                  <a:lnTo>
                    <a:pt x="3670" y="8143"/>
                  </a:lnTo>
                  <a:lnTo>
                    <a:pt x="3730" y="8845"/>
                  </a:lnTo>
                  <a:lnTo>
                    <a:pt x="3750" y="9547"/>
                  </a:lnTo>
                  <a:lnTo>
                    <a:pt x="3750" y="10249"/>
                  </a:lnTo>
                  <a:lnTo>
                    <a:pt x="3590" y="10229"/>
                  </a:lnTo>
                  <a:lnTo>
                    <a:pt x="3550" y="10249"/>
                  </a:lnTo>
                  <a:lnTo>
                    <a:pt x="3530" y="10289"/>
                  </a:lnTo>
                  <a:lnTo>
                    <a:pt x="3530" y="10309"/>
                  </a:lnTo>
                  <a:lnTo>
                    <a:pt x="3570" y="10329"/>
                  </a:lnTo>
                  <a:lnTo>
                    <a:pt x="3750" y="10389"/>
                  </a:lnTo>
                  <a:lnTo>
                    <a:pt x="3710" y="11051"/>
                  </a:lnTo>
                  <a:lnTo>
                    <a:pt x="3269" y="11071"/>
                  </a:lnTo>
                  <a:lnTo>
                    <a:pt x="3249" y="11071"/>
                  </a:lnTo>
                  <a:lnTo>
                    <a:pt x="3209" y="11091"/>
                  </a:lnTo>
                  <a:lnTo>
                    <a:pt x="3209" y="11131"/>
                  </a:lnTo>
                  <a:lnTo>
                    <a:pt x="3209" y="11171"/>
                  </a:lnTo>
                  <a:lnTo>
                    <a:pt x="3249" y="11191"/>
                  </a:lnTo>
                  <a:lnTo>
                    <a:pt x="3690" y="11231"/>
                  </a:lnTo>
                  <a:lnTo>
                    <a:pt x="3650" y="11733"/>
                  </a:lnTo>
                  <a:lnTo>
                    <a:pt x="3590" y="12234"/>
                  </a:lnTo>
                  <a:lnTo>
                    <a:pt x="3510" y="12735"/>
                  </a:lnTo>
                  <a:lnTo>
                    <a:pt x="3430" y="13217"/>
                  </a:lnTo>
                  <a:lnTo>
                    <a:pt x="3329" y="13718"/>
                  </a:lnTo>
                  <a:lnTo>
                    <a:pt x="3209" y="14199"/>
                  </a:lnTo>
                  <a:lnTo>
                    <a:pt x="3089" y="14681"/>
                  </a:lnTo>
                  <a:lnTo>
                    <a:pt x="2948" y="15162"/>
                  </a:lnTo>
                  <a:lnTo>
                    <a:pt x="2627" y="16125"/>
                  </a:lnTo>
                  <a:lnTo>
                    <a:pt x="2286" y="17067"/>
                  </a:lnTo>
                  <a:lnTo>
                    <a:pt x="1885" y="17990"/>
                  </a:lnTo>
                  <a:lnTo>
                    <a:pt x="1464" y="18912"/>
                  </a:lnTo>
                  <a:lnTo>
                    <a:pt x="1224" y="18872"/>
                  </a:lnTo>
                  <a:lnTo>
                    <a:pt x="1183" y="18872"/>
                  </a:lnTo>
                  <a:lnTo>
                    <a:pt x="1163" y="18912"/>
                  </a:lnTo>
                  <a:lnTo>
                    <a:pt x="1163" y="18952"/>
                  </a:lnTo>
                  <a:lnTo>
                    <a:pt x="1204" y="18972"/>
                  </a:lnTo>
                  <a:lnTo>
                    <a:pt x="1404" y="19032"/>
                  </a:lnTo>
                  <a:lnTo>
                    <a:pt x="1224" y="19414"/>
                  </a:lnTo>
                  <a:lnTo>
                    <a:pt x="843" y="19293"/>
                  </a:lnTo>
                  <a:lnTo>
                    <a:pt x="822" y="19273"/>
                  </a:lnTo>
                  <a:lnTo>
                    <a:pt x="802" y="19293"/>
                  </a:lnTo>
                  <a:lnTo>
                    <a:pt x="782" y="19333"/>
                  </a:lnTo>
                  <a:lnTo>
                    <a:pt x="782" y="19353"/>
                  </a:lnTo>
                  <a:lnTo>
                    <a:pt x="822" y="19393"/>
                  </a:lnTo>
                  <a:lnTo>
                    <a:pt x="1163" y="19534"/>
                  </a:lnTo>
                  <a:lnTo>
                    <a:pt x="843" y="20156"/>
                  </a:lnTo>
                  <a:lnTo>
                    <a:pt x="502" y="20777"/>
                  </a:lnTo>
                  <a:lnTo>
                    <a:pt x="662" y="20857"/>
                  </a:lnTo>
                  <a:lnTo>
                    <a:pt x="1003" y="20256"/>
                  </a:lnTo>
                  <a:lnTo>
                    <a:pt x="1344" y="19634"/>
                  </a:lnTo>
                  <a:lnTo>
                    <a:pt x="1765" y="19855"/>
                  </a:lnTo>
                  <a:lnTo>
                    <a:pt x="1986" y="19975"/>
                  </a:lnTo>
                  <a:lnTo>
                    <a:pt x="2186" y="20075"/>
                  </a:lnTo>
                  <a:lnTo>
                    <a:pt x="2226" y="20075"/>
                  </a:lnTo>
                  <a:lnTo>
                    <a:pt x="2246" y="20055"/>
                  </a:lnTo>
                  <a:lnTo>
                    <a:pt x="2266" y="20035"/>
                  </a:lnTo>
                  <a:lnTo>
                    <a:pt x="2286" y="19995"/>
                  </a:lnTo>
                  <a:lnTo>
                    <a:pt x="2266" y="19955"/>
                  </a:lnTo>
                  <a:lnTo>
                    <a:pt x="2086" y="19815"/>
                  </a:lnTo>
                  <a:lnTo>
                    <a:pt x="1865" y="19674"/>
                  </a:lnTo>
                  <a:lnTo>
                    <a:pt x="1645" y="19574"/>
                  </a:lnTo>
                  <a:lnTo>
                    <a:pt x="1424" y="19474"/>
                  </a:lnTo>
                  <a:lnTo>
                    <a:pt x="1625" y="19113"/>
                  </a:lnTo>
                  <a:lnTo>
                    <a:pt x="2347" y="19393"/>
                  </a:lnTo>
                  <a:lnTo>
                    <a:pt x="2387" y="19393"/>
                  </a:lnTo>
                  <a:lnTo>
                    <a:pt x="2427" y="19373"/>
                  </a:lnTo>
                  <a:lnTo>
                    <a:pt x="2467" y="19313"/>
                  </a:lnTo>
                  <a:lnTo>
                    <a:pt x="2467" y="19253"/>
                  </a:lnTo>
                  <a:lnTo>
                    <a:pt x="2447" y="19233"/>
                  </a:lnTo>
                  <a:lnTo>
                    <a:pt x="2427" y="19213"/>
                  </a:lnTo>
                  <a:lnTo>
                    <a:pt x="2246" y="19133"/>
                  </a:lnTo>
                  <a:lnTo>
                    <a:pt x="2066" y="19073"/>
                  </a:lnTo>
                  <a:lnTo>
                    <a:pt x="1705" y="18952"/>
                  </a:lnTo>
                  <a:lnTo>
                    <a:pt x="2146" y="18050"/>
                  </a:lnTo>
                  <a:lnTo>
                    <a:pt x="2547" y="17107"/>
                  </a:lnTo>
                  <a:lnTo>
                    <a:pt x="2908" y="16165"/>
                  </a:lnTo>
                  <a:lnTo>
                    <a:pt x="3229" y="15202"/>
                  </a:lnTo>
                  <a:lnTo>
                    <a:pt x="3369" y="14721"/>
                  </a:lnTo>
                  <a:lnTo>
                    <a:pt x="3510" y="14239"/>
                  </a:lnTo>
                  <a:lnTo>
                    <a:pt x="3630" y="13738"/>
                  </a:lnTo>
                  <a:lnTo>
                    <a:pt x="3730" y="13257"/>
                  </a:lnTo>
                  <a:lnTo>
                    <a:pt x="3831" y="12755"/>
                  </a:lnTo>
                  <a:lnTo>
                    <a:pt x="3911" y="12254"/>
                  </a:lnTo>
                  <a:lnTo>
                    <a:pt x="3971" y="11753"/>
                  </a:lnTo>
                  <a:lnTo>
                    <a:pt x="4031" y="11251"/>
                  </a:lnTo>
                  <a:lnTo>
                    <a:pt x="4212" y="11251"/>
                  </a:lnTo>
                  <a:lnTo>
                    <a:pt x="4513" y="11231"/>
                  </a:lnTo>
                  <a:lnTo>
                    <a:pt x="4813" y="11191"/>
                  </a:lnTo>
                  <a:lnTo>
                    <a:pt x="4853" y="11171"/>
                  </a:lnTo>
                  <a:lnTo>
                    <a:pt x="4873" y="11151"/>
                  </a:lnTo>
                  <a:lnTo>
                    <a:pt x="4873" y="11091"/>
                  </a:lnTo>
                  <a:lnTo>
                    <a:pt x="4853" y="11031"/>
                  </a:lnTo>
                  <a:lnTo>
                    <a:pt x="4813" y="11031"/>
                  </a:lnTo>
                  <a:lnTo>
                    <a:pt x="4793" y="11011"/>
                  </a:lnTo>
                  <a:lnTo>
                    <a:pt x="4292" y="11011"/>
                  </a:lnTo>
                  <a:lnTo>
                    <a:pt x="4051" y="11031"/>
                  </a:lnTo>
                  <a:lnTo>
                    <a:pt x="4071" y="10489"/>
                  </a:lnTo>
                  <a:lnTo>
                    <a:pt x="4332" y="10549"/>
                  </a:lnTo>
                  <a:lnTo>
                    <a:pt x="4593" y="10590"/>
                  </a:lnTo>
                  <a:lnTo>
                    <a:pt x="4633" y="10569"/>
                  </a:lnTo>
                  <a:lnTo>
                    <a:pt x="4653" y="10549"/>
                  </a:lnTo>
                  <a:lnTo>
                    <a:pt x="4673" y="10509"/>
                  </a:lnTo>
                  <a:lnTo>
                    <a:pt x="4673" y="10449"/>
                  </a:lnTo>
                  <a:lnTo>
                    <a:pt x="4613" y="10409"/>
                  </a:lnTo>
                  <a:lnTo>
                    <a:pt x="4492" y="10369"/>
                  </a:lnTo>
                  <a:lnTo>
                    <a:pt x="4372" y="10329"/>
                  </a:lnTo>
                  <a:lnTo>
                    <a:pt x="4091" y="10289"/>
                  </a:lnTo>
                  <a:lnTo>
                    <a:pt x="4091" y="9627"/>
                  </a:lnTo>
                  <a:lnTo>
                    <a:pt x="4071" y="8885"/>
                  </a:lnTo>
                  <a:lnTo>
                    <a:pt x="4011" y="8143"/>
                  </a:lnTo>
                  <a:lnTo>
                    <a:pt x="3911" y="7401"/>
                  </a:lnTo>
                  <a:lnTo>
                    <a:pt x="3791" y="6659"/>
                  </a:lnTo>
                  <a:lnTo>
                    <a:pt x="3610" y="5917"/>
                  </a:lnTo>
                  <a:lnTo>
                    <a:pt x="3410" y="5195"/>
                  </a:lnTo>
                  <a:lnTo>
                    <a:pt x="3169" y="4493"/>
                  </a:lnTo>
                  <a:lnTo>
                    <a:pt x="2888" y="3791"/>
                  </a:lnTo>
                  <a:lnTo>
                    <a:pt x="2627" y="3230"/>
                  </a:lnTo>
                  <a:lnTo>
                    <a:pt x="2327" y="2648"/>
                  </a:lnTo>
                  <a:lnTo>
                    <a:pt x="2667" y="2487"/>
                  </a:lnTo>
                  <a:lnTo>
                    <a:pt x="2688" y="2447"/>
                  </a:lnTo>
                  <a:lnTo>
                    <a:pt x="2708" y="2427"/>
                  </a:lnTo>
                  <a:lnTo>
                    <a:pt x="2708" y="2367"/>
                  </a:lnTo>
                  <a:lnTo>
                    <a:pt x="2667" y="2307"/>
                  </a:lnTo>
                  <a:lnTo>
                    <a:pt x="2647" y="2287"/>
                  </a:lnTo>
                  <a:lnTo>
                    <a:pt x="2587" y="2287"/>
                  </a:lnTo>
                  <a:lnTo>
                    <a:pt x="2226" y="2447"/>
                  </a:lnTo>
                  <a:lnTo>
                    <a:pt x="2026" y="2106"/>
                  </a:lnTo>
                  <a:lnTo>
                    <a:pt x="1805" y="1745"/>
                  </a:lnTo>
                  <a:lnTo>
                    <a:pt x="1564" y="1425"/>
                  </a:lnTo>
                  <a:lnTo>
                    <a:pt x="1324" y="1104"/>
                  </a:lnTo>
                  <a:lnTo>
                    <a:pt x="1063" y="783"/>
                  </a:lnTo>
                  <a:lnTo>
                    <a:pt x="782" y="502"/>
                  </a:lnTo>
                  <a:lnTo>
                    <a:pt x="482" y="24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26"/>
            <p:cNvSpPr/>
            <p:nvPr/>
          </p:nvSpPr>
          <p:spPr>
            <a:xfrm>
              <a:off x="11551625" y="3973025"/>
              <a:ext cx="232175" cy="552525"/>
            </a:xfrm>
            <a:custGeom>
              <a:avLst/>
              <a:gdLst/>
              <a:ahLst/>
              <a:cxnLst/>
              <a:rect l="l" t="t" r="r" b="b"/>
              <a:pathLst>
                <a:path w="9287" h="22101" extrusionOk="0">
                  <a:moveTo>
                    <a:pt x="5757" y="1"/>
                  </a:moveTo>
                  <a:lnTo>
                    <a:pt x="5135" y="422"/>
                  </a:lnTo>
                  <a:lnTo>
                    <a:pt x="4493" y="823"/>
                  </a:lnTo>
                  <a:lnTo>
                    <a:pt x="4513" y="1384"/>
                  </a:lnTo>
                  <a:lnTo>
                    <a:pt x="4573" y="1986"/>
                  </a:lnTo>
                  <a:lnTo>
                    <a:pt x="4734" y="3269"/>
                  </a:lnTo>
                  <a:lnTo>
                    <a:pt x="4814" y="3911"/>
                  </a:lnTo>
                  <a:lnTo>
                    <a:pt x="4894" y="4573"/>
                  </a:lnTo>
                  <a:lnTo>
                    <a:pt x="4934" y="5195"/>
                  </a:lnTo>
                  <a:lnTo>
                    <a:pt x="4954" y="5776"/>
                  </a:lnTo>
                  <a:lnTo>
                    <a:pt x="4934" y="6137"/>
                  </a:lnTo>
                  <a:lnTo>
                    <a:pt x="4914" y="6498"/>
                  </a:lnTo>
                  <a:lnTo>
                    <a:pt x="4854" y="6799"/>
                  </a:lnTo>
                  <a:lnTo>
                    <a:pt x="4774" y="7080"/>
                  </a:lnTo>
                  <a:lnTo>
                    <a:pt x="4593" y="7461"/>
                  </a:lnTo>
                  <a:lnTo>
                    <a:pt x="4373" y="7902"/>
                  </a:lnTo>
                  <a:lnTo>
                    <a:pt x="4092" y="8363"/>
                  </a:lnTo>
                  <a:lnTo>
                    <a:pt x="3771" y="8865"/>
                  </a:lnTo>
                  <a:lnTo>
                    <a:pt x="3069" y="9948"/>
                  </a:lnTo>
                  <a:lnTo>
                    <a:pt x="2307" y="11131"/>
                  </a:lnTo>
                  <a:lnTo>
                    <a:pt x="1926" y="11753"/>
                  </a:lnTo>
                  <a:lnTo>
                    <a:pt x="1545" y="12374"/>
                  </a:lnTo>
                  <a:lnTo>
                    <a:pt x="1204" y="13016"/>
                  </a:lnTo>
                  <a:lnTo>
                    <a:pt x="883" y="13658"/>
                  </a:lnTo>
                  <a:lnTo>
                    <a:pt x="603" y="14320"/>
                  </a:lnTo>
                  <a:lnTo>
                    <a:pt x="362" y="14961"/>
                  </a:lnTo>
                  <a:lnTo>
                    <a:pt x="262" y="15282"/>
                  </a:lnTo>
                  <a:lnTo>
                    <a:pt x="181" y="15603"/>
                  </a:lnTo>
                  <a:lnTo>
                    <a:pt x="101" y="15924"/>
                  </a:lnTo>
                  <a:lnTo>
                    <a:pt x="61" y="16245"/>
                  </a:lnTo>
                  <a:lnTo>
                    <a:pt x="21" y="16606"/>
                  </a:lnTo>
                  <a:lnTo>
                    <a:pt x="1" y="16947"/>
                  </a:lnTo>
                  <a:lnTo>
                    <a:pt x="21" y="17268"/>
                  </a:lnTo>
                  <a:lnTo>
                    <a:pt x="41" y="17568"/>
                  </a:lnTo>
                  <a:lnTo>
                    <a:pt x="101" y="17869"/>
                  </a:lnTo>
                  <a:lnTo>
                    <a:pt x="181" y="18150"/>
                  </a:lnTo>
                  <a:lnTo>
                    <a:pt x="262" y="18431"/>
                  </a:lnTo>
                  <a:lnTo>
                    <a:pt x="382" y="18691"/>
                  </a:lnTo>
                  <a:lnTo>
                    <a:pt x="502" y="18952"/>
                  </a:lnTo>
                  <a:lnTo>
                    <a:pt x="643" y="19193"/>
                  </a:lnTo>
                  <a:lnTo>
                    <a:pt x="803" y="19433"/>
                  </a:lnTo>
                  <a:lnTo>
                    <a:pt x="964" y="19654"/>
                  </a:lnTo>
                  <a:lnTo>
                    <a:pt x="1164" y="19875"/>
                  </a:lnTo>
                  <a:lnTo>
                    <a:pt x="1345" y="20075"/>
                  </a:lnTo>
                  <a:lnTo>
                    <a:pt x="1565" y="20276"/>
                  </a:lnTo>
                  <a:lnTo>
                    <a:pt x="1786" y="20456"/>
                  </a:lnTo>
                  <a:lnTo>
                    <a:pt x="2006" y="20637"/>
                  </a:lnTo>
                  <a:lnTo>
                    <a:pt x="2247" y="20797"/>
                  </a:lnTo>
                  <a:lnTo>
                    <a:pt x="2488" y="20958"/>
                  </a:lnTo>
                  <a:lnTo>
                    <a:pt x="2748" y="21098"/>
                  </a:lnTo>
                  <a:lnTo>
                    <a:pt x="3270" y="21379"/>
                  </a:lnTo>
                  <a:lnTo>
                    <a:pt x="3811" y="21599"/>
                  </a:lnTo>
                  <a:lnTo>
                    <a:pt x="4353" y="21780"/>
                  </a:lnTo>
                  <a:lnTo>
                    <a:pt x="4914" y="21920"/>
                  </a:lnTo>
                  <a:lnTo>
                    <a:pt x="5456" y="22020"/>
                  </a:lnTo>
                  <a:lnTo>
                    <a:pt x="5997" y="22081"/>
                  </a:lnTo>
                  <a:lnTo>
                    <a:pt x="6519" y="22101"/>
                  </a:lnTo>
                  <a:lnTo>
                    <a:pt x="6900" y="22081"/>
                  </a:lnTo>
                  <a:lnTo>
                    <a:pt x="7281" y="22061"/>
                  </a:lnTo>
                  <a:lnTo>
                    <a:pt x="7622" y="22000"/>
                  </a:lnTo>
                  <a:lnTo>
                    <a:pt x="7943" y="21900"/>
                  </a:lnTo>
                  <a:lnTo>
                    <a:pt x="8283" y="21760"/>
                  </a:lnTo>
                  <a:lnTo>
                    <a:pt x="8624" y="21579"/>
                  </a:lnTo>
                  <a:lnTo>
                    <a:pt x="8965" y="21359"/>
                  </a:lnTo>
                  <a:lnTo>
                    <a:pt x="9286" y="21078"/>
                  </a:lnTo>
                  <a:lnTo>
                    <a:pt x="8905" y="21078"/>
                  </a:lnTo>
                  <a:lnTo>
                    <a:pt x="8564" y="21058"/>
                  </a:lnTo>
                  <a:lnTo>
                    <a:pt x="8243" y="21018"/>
                  </a:lnTo>
                  <a:lnTo>
                    <a:pt x="7922" y="20958"/>
                  </a:lnTo>
                  <a:lnTo>
                    <a:pt x="7602" y="20877"/>
                  </a:lnTo>
                  <a:lnTo>
                    <a:pt x="7281" y="20777"/>
                  </a:lnTo>
                  <a:lnTo>
                    <a:pt x="6960" y="20657"/>
                  </a:lnTo>
                  <a:lnTo>
                    <a:pt x="6659" y="20536"/>
                  </a:lnTo>
                  <a:lnTo>
                    <a:pt x="6057" y="21499"/>
                  </a:lnTo>
                  <a:lnTo>
                    <a:pt x="6017" y="21519"/>
                  </a:lnTo>
                  <a:lnTo>
                    <a:pt x="5997" y="21539"/>
                  </a:lnTo>
                  <a:lnTo>
                    <a:pt x="5957" y="21519"/>
                  </a:lnTo>
                  <a:lnTo>
                    <a:pt x="5917" y="21499"/>
                  </a:lnTo>
                  <a:lnTo>
                    <a:pt x="5917" y="21459"/>
                  </a:lnTo>
                  <a:lnTo>
                    <a:pt x="5917" y="21419"/>
                  </a:lnTo>
                  <a:lnTo>
                    <a:pt x="6499" y="20456"/>
                  </a:lnTo>
                  <a:lnTo>
                    <a:pt x="6438" y="20416"/>
                  </a:lnTo>
                  <a:lnTo>
                    <a:pt x="6198" y="20296"/>
                  </a:lnTo>
                  <a:lnTo>
                    <a:pt x="5977" y="20135"/>
                  </a:lnTo>
                  <a:lnTo>
                    <a:pt x="5757" y="19995"/>
                  </a:lnTo>
                  <a:lnTo>
                    <a:pt x="5556" y="19835"/>
                  </a:lnTo>
                  <a:lnTo>
                    <a:pt x="5355" y="19654"/>
                  </a:lnTo>
                  <a:lnTo>
                    <a:pt x="5195" y="19474"/>
                  </a:lnTo>
                  <a:lnTo>
                    <a:pt x="5035" y="19293"/>
                  </a:lnTo>
                  <a:lnTo>
                    <a:pt x="4874" y="19113"/>
                  </a:lnTo>
                  <a:lnTo>
                    <a:pt x="4754" y="18912"/>
                  </a:lnTo>
                  <a:lnTo>
                    <a:pt x="4634" y="18711"/>
                  </a:lnTo>
                  <a:lnTo>
                    <a:pt x="4513" y="18511"/>
                  </a:lnTo>
                  <a:lnTo>
                    <a:pt x="4413" y="18290"/>
                  </a:lnTo>
                  <a:lnTo>
                    <a:pt x="4333" y="18070"/>
                  </a:lnTo>
                  <a:lnTo>
                    <a:pt x="4273" y="17849"/>
                  </a:lnTo>
                  <a:lnTo>
                    <a:pt x="4152" y="17388"/>
                  </a:lnTo>
                  <a:lnTo>
                    <a:pt x="4092" y="16927"/>
                  </a:lnTo>
                  <a:lnTo>
                    <a:pt x="4052" y="16445"/>
                  </a:lnTo>
                  <a:lnTo>
                    <a:pt x="4072" y="15964"/>
                  </a:lnTo>
                  <a:lnTo>
                    <a:pt x="4112" y="15463"/>
                  </a:lnTo>
                  <a:lnTo>
                    <a:pt x="4192" y="14961"/>
                  </a:lnTo>
                  <a:lnTo>
                    <a:pt x="4313" y="14480"/>
                  </a:lnTo>
                  <a:lnTo>
                    <a:pt x="4453" y="13979"/>
                  </a:lnTo>
                  <a:lnTo>
                    <a:pt x="4613" y="13497"/>
                  </a:lnTo>
                  <a:lnTo>
                    <a:pt x="4974" y="12615"/>
                  </a:lnTo>
                  <a:lnTo>
                    <a:pt x="5335" y="11753"/>
                  </a:lnTo>
                  <a:lnTo>
                    <a:pt x="5696" y="10890"/>
                  </a:lnTo>
                  <a:lnTo>
                    <a:pt x="6017" y="10028"/>
                  </a:lnTo>
                  <a:lnTo>
                    <a:pt x="6338" y="9166"/>
                  </a:lnTo>
                  <a:lnTo>
                    <a:pt x="6458" y="8724"/>
                  </a:lnTo>
                  <a:lnTo>
                    <a:pt x="6579" y="8263"/>
                  </a:lnTo>
                  <a:lnTo>
                    <a:pt x="6679" y="7822"/>
                  </a:lnTo>
                  <a:lnTo>
                    <a:pt x="6779" y="7361"/>
                  </a:lnTo>
                  <a:lnTo>
                    <a:pt x="6840" y="6879"/>
                  </a:lnTo>
                  <a:lnTo>
                    <a:pt x="6880" y="6418"/>
                  </a:lnTo>
                  <a:lnTo>
                    <a:pt x="6900" y="5957"/>
                  </a:lnTo>
                  <a:lnTo>
                    <a:pt x="6900" y="5496"/>
                  </a:lnTo>
                  <a:lnTo>
                    <a:pt x="6880" y="5034"/>
                  </a:lnTo>
                  <a:lnTo>
                    <a:pt x="6840" y="4573"/>
                  </a:lnTo>
                  <a:lnTo>
                    <a:pt x="6779" y="4132"/>
                  </a:lnTo>
                  <a:lnTo>
                    <a:pt x="6699" y="3671"/>
                  </a:lnTo>
                  <a:lnTo>
                    <a:pt x="6579" y="3229"/>
                  </a:lnTo>
                  <a:lnTo>
                    <a:pt x="6458" y="2788"/>
                  </a:lnTo>
                  <a:lnTo>
                    <a:pt x="6218" y="2106"/>
                  </a:lnTo>
                  <a:lnTo>
                    <a:pt x="5997" y="1404"/>
                  </a:lnTo>
                  <a:lnTo>
                    <a:pt x="5917" y="1063"/>
                  </a:lnTo>
                  <a:lnTo>
                    <a:pt x="5837" y="703"/>
                  </a:lnTo>
                  <a:lnTo>
                    <a:pt x="5777" y="362"/>
                  </a:lnTo>
                  <a:lnTo>
                    <a:pt x="5757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26"/>
            <p:cNvSpPr/>
            <p:nvPr/>
          </p:nvSpPr>
          <p:spPr>
            <a:xfrm>
              <a:off x="11699550" y="4484425"/>
              <a:ext cx="18575" cy="27100"/>
            </a:xfrm>
            <a:custGeom>
              <a:avLst/>
              <a:gdLst/>
              <a:ahLst/>
              <a:cxnLst/>
              <a:rect l="l" t="t" r="r" b="b"/>
              <a:pathLst>
                <a:path w="743" h="1084" extrusionOk="0">
                  <a:moveTo>
                    <a:pt x="582" y="0"/>
                  </a:moveTo>
                  <a:lnTo>
                    <a:pt x="0" y="963"/>
                  </a:lnTo>
                  <a:lnTo>
                    <a:pt x="0" y="1003"/>
                  </a:lnTo>
                  <a:lnTo>
                    <a:pt x="0" y="1043"/>
                  </a:lnTo>
                  <a:lnTo>
                    <a:pt x="40" y="1063"/>
                  </a:lnTo>
                  <a:lnTo>
                    <a:pt x="80" y="1083"/>
                  </a:lnTo>
                  <a:lnTo>
                    <a:pt x="100" y="1063"/>
                  </a:lnTo>
                  <a:lnTo>
                    <a:pt x="140" y="1043"/>
                  </a:lnTo>
                  <a:lnTo>
                    <a:pt x="742" y="80"/>
                  </a:lnTo>
                  <a:lnTo>
                    <a:pt x="582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26"/>
            <p:cNvSpPr/>
            <p:nvPr/>
          </p:nvSpPr>
          <p:spPr>
            <a:xfrm>
              <a:off x="10942475" y="3194900"/>
              <a:ext cx="315400" cy="322425"/>
            </a:xfrm>
            <a:custGeom>
              <a:avLst/>
              <a:gdLst/>
              <a:ahLst/>
              <a:cxnLst/>
              <a:rect l="l" t="t" r="r" b="b"/>
              <a:pathLst>
                <a:path w="12616" h="12897" extrusionOk="0">
                  <a:moveTo>
                    <a:pt x="6599" y="1"/>
                  </a:moveTo>
                  <a:lnTo>
                    <a:pt x="6137" y="41"/>
                  </a:lnTo>
                  <a:lnTo>
                    <a:pt x="5676" y="121"/>
                  </a:lnTo>
                  <a:lnTo>
                    <a:pt x="5195" y="242"/>
                  </a:lnTo>
                  <a:lnTo>
                    <a:pt x="4673" y="422"/>
                  </a:lnTo>
                  <a:lnTo>
                    <a:pt x="4172" y="623"/>
                  </a:lnTo>
                  <a:lnTo>
                    <a:pt x="3691" y="883"/>
                  </a:lnTo>
                  <a:lnTo>
                    <a:pt x="3209" y="1164"/>
                  </a:lnTo>
                  <a:lnTo>
                    <a:pt x="2768" y="1465"/>
                  </a:lnTo>
                  <a:lnTo>
                    <a:pt x="2367" y="1826"/>
                  </a:lnTo>
                  <a:lnTo>
                    <a:pt x="1966" y="2187"/>
                  </a:lnTo>
                  <a:lnTo>
                    <a:pt x="1605" y="2588"/>
                  </a:lnTo>
                  <a:lnTo>
                    <a:pt x="1284" y="2989"/>
                  </a:lnTo>
                  <a:lnTo>
                    <a:pt x="983" y="3430"/>
                  </a:lnTo>
                  <a:lnTo>
                    <a:pt x="723" y="3871"/>
                  </a:lnTo>
                  <a:lnTo>
                    <a:pt x="502" y="4353"/>
                  </a:lnTo>
                  <a:lnTo>
                    <a:pt x="302" y="4814"/>
                  </a:lnTo>
                  <a:lnTo>
                    <a:pt x="161" y="5315"/>
                  </a:lnTo>
                  <a:lnTo>
                    <a:pt x="61" y="5797"/>
                  </a:lnTo>
                  <a:lnTo>
                    <a:pt x="1" y="6298"/>
                  </a:lnTo>
                  <a:lnTo>
                    <a:pt x="1" y="6659"/>
                  </a:lnTo>
                  <a:lnTo>
                    <a:pt x="1" y="7020"/>
                  </a:lnTo>
                  <a:lnTo>
                    <a:pt x="21" y="7381"/>
                  </a:lnTo>
                  <a:lnTo>
                    <a:pt x="41" y="7722"/>
                  </a:lnTo>
                  <a:lnTo>
                    <a:pt x="101" y="8063"/>
                  </a:lnTo>
                  <a:lnTo>
                    <a:pt x="181" y="8404"/>
                  </a:lnTo>
                  <a:lnTo>
                    <a:pt x="261" y="8725"/>
                  </a:lnTo>
                  <a:lnTo>
                    <a:pt x="362" y="9046"/>
                  </a:lnTo>
                  <a:lnTo>
                    <a:pt x="482" y="9366"/>
                  </a:lnTo>
                  <a:lnTo>
                    <a:pt x="622" y="9667"/>
                  </a:lnTo>
                  <a:lnTo>
                    <a:pt x="763" y="9948"/>
                  </a:lnTo>
                  <a:lnTo>
                    <a:pt x="923" y="10249"/>
                  </a:lnTo>
                  <a:lnTo>
                    <a:pt x="1104" y="10510"/>
                  </a:lnTo>
                  <a:lnTo>
                    <a:pt x="1304" y="10770"/>
                  </a:lnTo>
                  <a:lnTo>
                    <a:pt x="1505" y="11011"/>
                  </a:lnTo>
                  <a:lnTo>
                    <a:pt x="1725" y="11252"/>
                  </a:lnTo>
                  <a:lnTo>
                    <a:pt x="1966" y="11472"/>
                  </a:lnTo>
                  <a:lnTo>
                    <a:pt x="2207" y="11673"/>
                  </a:lnTo>
                  <a:lnTo>
                    <a:pt x="2467" y="11873"/>
                  </a:lnTo>
                  <a:lnTo>
                    <a:pt x="2748" y="12054"/>
                  </a:lnTo>
                  <a:lnTo>
                    <a:pt x="3029" y="12214"/>
                  </a:lnTo>
                  <a:lnTo>
                    <a:pt x="3330" y="12355"/>
                  </a:lnTo>
                  <a:lnTo>
                    <a:pt x="3631" y="12495"/>
                  </a:lnTo>
                  <a:lnTo>
                    <a:pt x="3951" y="12595"/>
                  </a:lnTo>
                  <a:lnTo>
                    <a:pt x="4292" y="12695"/>
                  </a:lnTo>
                  <a:lnTo>
                    <a:pt x="4633" y="12776"/>
                  </a:lnTo>
                  <a:lnTo>
                    <a:pt x="4994" y="12836"/>
                  </a:lnTo>
                  <a:lnTo>
                    <a:pt x="5355" y="12876"/>
                  </a:lnTo>
                  <a:lnTo>
                    <a:pt x="5736" y="12896"/>
                  </a:lnTo>
                  <a:lnTo>
                    <a:pt x="6117" y="12896"/>
                  </a:lnTo>
                  <a:lnTo>
                    <a:pt x="6518" y="12876"/>
                  </a:lnTo>
                  <a:lnTo>
                    <a:pt x="6920" y="12836"/>
                  </a:lnTo>
                  <a:lnTo>
                    <a:pt x="7361" y="12756"/>
                  </a:lnTo>
                  <a:lnTo>
                    <a:pt x="7762" y="12655"/>
                  </a:lnTo>
                  <a:lnTo>
                    <a:pt x="8163" y="12555"/>
                  </a:lnTo>
                  <a:lnTo>
                    <a:pt x="8564" y="12415"/>
                  </a:lnTo>
                  <a:lnTo>
                    <a:pt x="8925" y="12254"/>
                  </a:lnTo>
                  <a:lnTo>
                    <a:pt x="9266" y="12074"/>
                  </a:lnTo>
                  <a:lnTo>
                    <a:pt x="9607" y="11873"/>
                  </a:lnTo>
                  <a:lnTo>
                    <a:pt x="9928" y="11673"/>
                  </a:lnTo>
                  <a:lnTo>
                    <a:pt x="10229" y="11432"/>
                  </a:lnTo>
                  <a:lnTo>
                    <a:pt x="10509" y="11191"/>
                  </a:lnTo>
                  <a:lnTo>
                    <a:pt x="10770" y="10931"/>
                  </a:lnTo>
                  <a:lnTo>
                    <a:pt x="11011" y="10670"/>
                  </a:lnTo>
                  <a:lnTo>
                    <a:pt x="11251" y="10369"/>
                  </a:lnTo>
                  <a:lnTo>
                    <a:pt x="11452" y="10068"/>
                  </a:lnTo>
                  <a:lnTo>
                    <a:pt x="11652" y="9767"/>
                  </a:lnTo>
                  <a:lnTo>
                    <a:pt x="11833" y="9447"/>
                  </a:lnTo>
                  <a:lnTo>
                    <a:pt x="11973" y="9166"/>
                  </a:lnTo>
                  <a:lnTo>
                    <a:pt x="12094" y="8865"/>
                  </a:lnTo>
                  <a:lnTo>
                    <a:pt x="12194" y="8584"/>
                  </a:lnTo>
                  <a:lnTo>
                    <a:pt x="12294" y="8283"/>
                  </a:lnTo>
                  <a:lnTo>
                    <a:pt x="12394" y="7983"/>
                  </a:lnTo>
                  <a:lnTo>
                    <a:pt x="12455" y="7662"/>
                  </a:lnTo>
                  <a:lnTo>
                    <a:pt x="12515" y="7361"/>
                  </a:lnTo>
                  <a:lnTo>
                    <a:pt x="12555" y="7040"/>
                  </a:lnTo>
                  <a:lnTo>
                    <a:pt x="12595" y="6719"/>
                  </a:lnTo>
                  <a:lnTo>
                    <a:pt x="12615" y="6398"/>
                  </a:lnTo>
                  <a:lnTo>
                    <a:pt x="12615" y="6077"/>
                  </a:lnTo>
                  <a:lnTo>
                    <a:pt x="12615" y="5757"/>
                  </a:lnTo>
                  <a:lnTo>
                    <a:pt x="12575" y="5436"/>
                  </a:lnTo>
                  <a:lnTo>
                    <a:pt x="12555" y="5115"/>
                  </a:lnTo>
                  <a:lnTo>
                    <a:pt x="12495" y="4794"/>
                  </a:lnTo>
                  <a:lnTo>
                    <a:pt x="12435" y="4473"/>
                  </a:lnTo>
                  <a:lnTo>
                    <a:pt x="12314" y="4032"/>
                  </a:lnTo>
                  <a:lnTo>
                    <a:pt x="12174" y="3591"/>
                  </a:lnTo>
                  <a:lnTo>
                    <a:pt x="11973" y="3190"/>
                  </a:lnTo>
                  <a:lnTo>
                    <a:pt x="11753" y="2768"/>
                  </a:lnTo>
                  <a:lnTo>
                    <a:pt x="11492" y="2387"/>
                  </a:lnTo>
                  <a:lnTo>
                    <a:pt x="11211" y="2026"/>
                  </a:lnTo>
                  <a:lnTo>
                    <a:pt x="10890" y="1686"/>
                  </a:lnTo>
                  <a:lnTo>
                    <a:pt x="10549" y="1365"/>
                  </a:lnTo>
                  <a:lnTo>
                    <a:pt x="10188" y="1064"/>
                  </a:lnTo>
                  <a:lnTo>
                    <a:pt x="9807" y="803"/>
                  </a:lnTo>
                  <a:lnTo>
                    <a:pt x="9386" y="583"/>
                  </a:lnTo>
                  <a:lnTo>
                    <a:pt x="8945" y="382"/>
                  </a:lnTo>
                  <a:lnTo>
                    <a:pt x="8504" y="222"/>
                  </a:lnTo>
                  <a:lnTo>
                    <a:pt x="8023" y="101"/>
                  </a:lnTo>
                  <a:lnTo>
                    <a:pt x="7541" y="21"/>
                  </a:lnTo>
                  <a:lnTo>
                    <a:pt x="704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26"/>
            <p:cNvSpPr/>
            <p:nvPr/>
          </p:nvSpPr>
          <p:spPr>
            <a:xfrm>
              <a:off x="10942475" y="3194900"/>
              <a:ext cx="315400" cy="322425"/>
            </a:xfrm>
            <a:custGeom>
              <a:avLst/>
              <a:gdLst/>
              <a:ahLst/>
              <a:cxnLst/>
              <a:rect l="l" t="t" r="r" b="b"/>
              <a:pathLst>
                <a:path w="12616" h="12897" fill="none" extrusionOk="0">
                  <a:moveTo>
                    <a:pt x="11833" y="9447"/>
                  </a:moveTo>
                  <a:lnTo>
                    <a:pt x="11833" y="9447"/>
                  </a:lnTo>
                  <a:lnTo>
                    <a:pt x="11652" y="9767"/>
                  </a:lnTo>
                  <a:lnTo>
                    <a:pt x="11452" y="10068"/>
                  </a:lnTo>
                  <a:lnTo>
                    <a:pt x="11251" y="10369"/>
                  </a:lnTo>
                  <a:lnTo>
                    <a:pt x="11011" y="10670"/>
                  </a:lnTo>
                  <a:lnTo>
                    <a:pt x="10770" y="10931"/>
                  </a:lnTo>
                  <a:lnTo>
                    <a:pt x="10509" y="11191"/>
                  </a:lnTo>
                  <a:lnTo>
                    <a:pt x="10229" y="11432"/>
                  </a:lnTo>
                  <a:lnTo>
                    <a:pt x="9928" y="11673"/>
                  </a:lnTo>
                  <a:lnTo>
                    <a:pt x="9607" y="11873"/>
                  </a:lnTo>
                  <a:lnTo>
                    <a:pt x="9266" y="12074"/>
                  </a:lnTo>
                  <a:lnTo>
                    <a:pt x="8925" y="12254"/>
                  </a:lnTo>
                  <a:lnTo>
                    <a:pt x="8564" y="12415"/>
                  </a:lnTo>
                  <a:lnTo>
                    <a:pt x="8163" y="12555"/>
                  </a:lnTo>
                  <a:lnTo>
                    <a:pt x="7762" y="12655"/>
                  </a:lnTo>
                  <a:lnTo>
                    <a:pt x="7361" y="12756"/>
                  </a:lnTo>
                  <a:lnTo>
                    <a:pt x="6920" y="12836"/>
                  </a:lnTo>
                  <a:lnTo>
                    <a:pt x="6920" y="12836"/>
                  </a:lnTo>
                  <a:lnTo>
                    <a:pt x="6518" y="12876"/>
                  </a:lnTo>
                  <a:lnTo>
                    <a:pt x="6117" y="12896"/>
                  </a:lnTo>
                  <a:lnTo>
                    <a:pt x="5736" y="12896"/>
                  </a:lnTo>
                  <a:lnTo>
                    <a:pt x="5355" y="12876"/>
                  </a:lnTo>
                  <a:lnTo>
                    <a:pt x="4994" y="12836"/>
                  </a:lnTo>
                  <a:lnTo>
                    <a:pt x="4633" y="12776"/>
                  </a:lnTo>
                  <a:lnTo>
                    <a:pt x="4292" y="12695"/>
                  </a:lnTo>
                  <a:lnTo>
                    <a:pt x="3951" y="12595"/>
                  </a:lnTo>
                  <a:lnTo>
                    <a:pt x="3631" y="12495"/>
                  </a:lnTo>
                  <a:lnTo>
                    <a:pt x="3330" y="12355"/>
                  </a:lnTo>
                  <a:lnTo>
                    <a:pt x="3029" y="12214"/>
                  </a:lnTo>
                  <a:lnTo>
                    <a:pt x="2748" y="12054"/>
                  </a:lnTo>
                  <a:lnTo>
                    <a:pt x="2467" y="11873"/>
                  </a:lnTo>
                  <a:lnTo>
                    <a:pt x="2207" y="11673"/>
                  </a:lnTo>
                  <a:lnTo>
                    <a:pt x="1966" y="11472"/>
                  </a:lnTo>
                  <a:lnTo>
                    <a:pt x="1725" y="11252"/>
                  </a:lnTo>
                  <a:lnTo>
                    <a:pt x="1505" y="11011"/>
                  </a:lnTo>
                  <a:lnTo>
                    <a:pt x="1304" y="10770"/>
                  </a:lnTo>
                  <a:lnTo>
                    <a:pt x="1104" y="10510"/>
                  </a:lnTo>
                  <a:lnTo>
                    <a:pt x="923" y="10249"/>
                  </a:lnTo>
                  <a:lnTo>
                    <a:pt x="763" y="9948"/>
                  </a:lnTo>
                  <a:lnTo>
                    <a:pt x="622" y="9667"/>
                  </a:lnTo>
                  <a:lnTo>
                    <a:pt x="482" y="9366"/>
                  </a:lnTo>
                  <a:lnTo>
                    <a:pt x="362" y="9046"/>
                  </a:lnTo>
                  <a:lnTo>
                    <a:pt x="261" y="8725"/>
                  </a:lnTo>
                  <a:lnTo>
                    <a:pt x="181" y="8404"/>
                  </a:lnTo>
                  <a:lnTo>
                    <a:pt x="101" y="8063"/>
                  </a:lnTo>
                  <a:lnTo>
                    <a:pt x="41" y="7722"/>
                  </a:lnTo>
                  <a:lnTo>
                    <a:pt x="21" y="7381"/>
                  </a:lnTo>
                  <a:lnTo>
                    <a:pt x="1" y="7020"/>
                  </a:lnTo>
                  <a:lnTo>
                    <a:pt x="1" y="6659"/>
                  </a:lnTo>
                  <a:lnTo>
                    <a:pt x="1" y="6298"/>
                  </a:lnTo>
                  <a:lnTo>
                    <a:pt x="1" y="6298"/>
                  </a:lnTo>
                  <a:lnTo>
                    <a:pt x="61" y="5797"/>
                  </a:lnTo>
                  <a:lnTo>
                    <a:pt x="161" y="5315"/>
                  </a:lnTo>
                  <a:lnTo>
                    <a:pt x="302" y="4814"/>
                  </a:lnTo>
                  <a:lnTo>
                    <a:pt x="502" y="4353"/>
                  </a:lnTo>
                  <a:lnTo>
                    <a:pt x="723" y="3871"/>
                  </a:lnTo>
                  <a:lnTo>
                    <a:pt x="983" y="3430"/>
                  </a:lnTo>
                  <a:lnTo>
                    <a:pt x="1284" y="2989"/>
                  </a:lnTo>
                  <a:lnTo>
                    <a:pt x="1605" y="2588"/>
                  </a:lnTo>
                  <a:lnTo>
                    <a:pt x="1966" y="2187"/>
                  </a:lnTo>
                  <a:lnTo>
                    <a:pt x="2367" y="1826"/>
                  </a:lnTo>
                  <a:lnTo>
                    <a:pt x="2768" y="1465"/>
                  </a:lnTo>
                  <a:lnTo>
                    <a:pt x="3209" y="1164"/>
                  </a:lnTo>
                  <a:lnTo>
                    <a:pt x="3691" y="883"/>
                  </a:lnTo>
                  <a:lnTo>
                    <a:pt x="4172" y="623"/>
                  </a:lnTo>
                  <a:lnTo>
                    <a:pt x="4673" y="422"/>
                  </a:lnTo>
                  <a:lnTo>
                    <a:pt x="5195" y="242"/>
                  </a:lnTo>
                  <a:lnTo>
                    <a:pt x="5195" y="242"/>
                  </a:lnTo>
                  <a:lnTo>
                    <a:pt x="5676" y="121"/>
                  </a:lnTo>
                  <a:lnTo>
                    <a:pt x="6137" y="41"/>
                  </a:lnTo>
                  <a:lnTo>
                    <a:pt x="6599" y="1"/>
                  </a:lnTo>
                  <a:lnTo>
                    <a:pt x="7040" y="1"/>
                  </a:lnTo>
                  <a:lnTo>
                    <a:pt x="7040" y="1"/>
                  </a:lnTo>
                  <a:lnTo>
                    <a:pt x="7541" y="21"/>
                  </a:lnTo>
                  <a:lnTo>
                    <a:pt x="8023" y="101"/>
                  </a:lnTo>
                  <a:lnTo>
                    <a:pt x="8504" y="222"/>
                  </a:lnTo>
                  <a:lnTo>
                    <a:pt x="8945" y="382"/>
                  </a:lnTo>
                  <a:lnTo>
                    <a:pt x="9386" y="583"/>
                  </a:lnTo>
                  <a:lnTo>
                    <a:pt x="9807" y="803"/>
                  </a:lnTo>
                  <a:lnTo>
                    <a:pt x="10188" y="1064"/>
                  </a:lnTo>
                  <a:lnTo>
                    <a:pt x="10549" y="1365"/>
                  </a:lnTo>
                  <a:lnTo>
                    <a:pt x="10890" y="1686"/>
                  </a:lnTo>
                  <a:lnTo>
                    <a:pt x="11211" y="2026"/>
                  </a:lnTo>
                  <a:lnTo>
                    <a:pt x="11492" y="2387"/>
                  </a:lnTo>
                  <a:lnTo>
                    <a:pt x="11753" y="2768"/>
                  </a:lnTo>
                  <a:lnTo>
                    <a:pt x="11973" y="3190"/>
                  </a:lnTo>
                  <a:lnTo>
                    <a:pt x="12174" y="3591"/>
                  </a:lnTo>
                  <a:lnTo>
                    <a:pt x="12314" y="4032"/>
                  </a:lnTo>
                  <a:lnTo>
                    <a:pt x="12435" y="4473"/>
                  </a:lnTo>
                  <a:lnTo>
                    <a:pt x="12435" y="4473"/>
                  </a:lnTo>
                  <a:lnTo>
                    <a:pt x="12495" y="4794"/>
                  </a:lnTo>
                  <a:lnTo>
                    <a:pt x="12555" y="5115"/>
                  </a:lnTo>
                  <a:lnTo>
                    <a:pt x="12575" y="5436"/>
                  </a:lnTo>
                  <a:lnTo>
                    <a:pt x="12615" y="5757"/>
                  </a:lnTo>
                  <a:lnTo>
                    <a:pt x="12615" y="6077"/>
                  </a:lnTo>
                  <a:lnTo>
                    <a:pt x="12615" y="6398"/>
                  </a:lnTo>
                  <a:lnTo>
                    <a:pt x="12595" y="6719"/>
                  </a:lnTo>
                  <a:lnTo>
                    <a:pt x="12555" y="7040"/>
                  </a:lnTo>
                  <a:lnTo>
                    <a:pt x="12515" y="7361"/>
                  </a:lnTo>
                  <a:lnTo>
                    <a:pt x="12455" y="7662"/>
                  </a:lnTo>
                  <a:lnTo>
                    <a:pt x="12394" y="7983"/>
                  </a:lnTo>
                  <a:lnTo>
                    <a:pt x="12294" y="8283"/>
                  </a:lnTo>
                  <a:lnTo>
                    <a:pt x="12194" y="8584"/>
                  </a:lnTo>
                  <a:lnTo>
                    <a:pt x="12094" y="8865"/>
                  </a:lnTo>
                  <a:lnTo>
                    <a:pt x="11973" y="9166"/>
                  </a:lnTo>
                  <a:lnTo>
                    <a:pt x="11833" y="94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26"/>
            <p:cNvSpPr/>
            <p:nvPr/>
          </p:nvSpPr>
          <p:spPr>
            <a:xfrm>
              <a:off x="11023200" y="3271125"/>
              <a:ext cx="189050" cy="193050"/>
            </a:xfrm>
            <a:custGeom>
              <a:avLst/>
              <a:gdLst/>
              <a:ahLst/>
              <a:cxnLst/>
              <a:rect l="l" t="t" r="r" b="b"/>
              <a:pathLst>
                <a:path w="7562" h="7722" extrusionOk="0">
                  <a:moveTo>
                    <a:pt x="3891" y="0"/>
                  </a:moveTo>
                  <a:lnTo>
                    <a:pt x="3510" y="60"/>
                  </a:lnTo>
                  <a:lnTo>
                    <a:pt x="3129" y="141"/>
                  </a:lnTo>
                  <a:lnTo>
                    <a:pt x="2808" y="261"/>
                  </a:lnTo>
                  <a:lnTo>
                    <a:pt x="2507" y="381"/>
                  </a:lnTo>
                  <a:lnTo>
                    <a:pt x="2207" y="522"/>
                  </a:lnTo>
                  <a:lnTo>
                    <a:pt x="1946" y="702"/>
                  </a:lnTo>
                  <a:lnTo>
                    <a:pt x="1665" y="883"/>
                  </a:lnTo>
                  <a:lnTo>
                    <a:pt x="1424" y="1103"/>
                  </a:lnTo>
                  <a:lnTo>
                    <a:pt x="1184" y="1324"/>
                  </a:lnTo>
                  <a:lnTo>
                    <a:pt x="983" y="1544"/>
                  </a:lnTo>
                  <a:lnTo>
                    <a:pt x="783" y="1805"/>
                  </a:lnTo>
                  <a:lnTo>
                    <a:pt x="602" y="2066"/>
                  </a:lnTo>
                  <a:lnTo>
                    <a:pt x="442" y="2327"/>
                  </a:lnTo>
                  <a:lnTo>
                    <a:pt x="301" y="2607"/>
                  </a:lnTo>
                  <a:lnTo>
                    <a:pt x="201" y="2888"/>
                  </a:lnTo>
                  <a:lnTo>
                    <a:pt x="121" y="3189"/>
                  </a:lnTo>
                  <a:lnTo>
                    <a:pt x="41" y="3470"/>
                  </a:lnTo>
                  <a:lnTo>
                    <a:pt x="21" y="3770"/>
                  </a:lnTo>
                  <a:lnTo>
                    <a:pt x="1" y="4212"/>
                  </a:lnTo>
                  <a:lnTo>
                    <a:pt x="41" y="4633"/>
                  </a:lnTo>
                  <a:lnTo>
                    <a:pt x="121" y="5034"/>
                  </a:lnTo>
                  <a:lnTo>
                    <a:pt x="221" y="5415"/>
                  </a:lnTo>
                  <a:lnTo>
                    <a:pt x="382" y="5796"/>
                  </a:lnTo>
                  <a:lnTo>
                    <a:pt x="562" y="6137"/>
                  </a:lnTo>
                  <a:lnTo>
                    <a:pt x="783" y="6458"/>
                  </a:lnTo>
                  <a:lnTo>
                    <a:pt x="1043" y="6739"/>
                  </a:lnTo>
                  <a:lnTo>
                    <a:pt x="1324" y="6999"/>
                  </a:lnTo>
                  <a:lnTo>
                    <a:pt x="1645" y="7220"/>
                  </a:lnTo>
                  <a:lnTo>
                    <a:pt x="2006" y="7400"/>
                  </a:lnTo>
                  <a:lnTo>
                    <a:pt x="2186" y="7481"/>
                  </a:lnTo>
                  <a:lnTo>
                    <a:pt x="2387" y="7541"/>
                  </a:lnTo>
                  <a:lnTo>
                    <a:pt x="2567" y="7601"/>
                  </a:lnTo>
                  <a:lnTo>
                    <a:pt x="2788" y="7641"/>
                  </a:lnTo>
                  <a:lnTo>
                    <a:pt x="2989" y="7681"/>
                  </a:lnTo>
                  <a:lnTo>
                    <a:pt x="3209" y="7701"/>
                  </a:lnTo>
                  <a:lnTo>
                    <a:pt x="3430" y="7721"/>
                  </a:lnTo>
                  <a:lnTo>
                    <a:pt x="3670" y="7721"/>
                  </a:lnTo>
                  <a:lnTo>
                    <a:pt x="3911" y="7701"/>
                  </a:lnTo>
                  <a:lnTo>
                    <a:pt x="4152" y="7681"/>
                  </a:lnTo>
                  <a:lnTo>
                    <a:pt x="4392" y="7641"/>
                  </a:lnTo>
                  <a:lnTo>
                    <a:pt x="4613" y="7581"/>
                  </a:lnTo>
                  <a:lnTo>
                    <a:pt x="4854" y="7521"/>
                  </a:lnTo>
                  <a:lnTo>
                    <a:pt x="5054" y="7461"/>
                  </a:lnTo>
                  <a:lnTo>
                    <a:pt x="5275" y="7380"/>
                  </a:lnTo>
                  <a:lnTo>
                    <a:pt x="5455" y="7280"/>
                  </a:lnTo>
                  <a:lnTo>
                    <a:pt x="5656" y="7180"/>
                  </a:lnTo>
                  <a:lnTo>
                    <a:pt x="5836" y="7059"/>
                  </a:lnTo>
                  <a:lnTo>
                    <a:pt x="6017" y="6939"/>
                  </a:lnTo>
                  <a:lnTo>
                    <a:pt x="6177" y="6819"/>
                  </a:lnTo>
                  <a:lnTo>
                    <a:pt x="6478" y="6538"/>
                  </a:lnTo>
                  <a:lnTo>
                    <a:pt x="6739" y="6217"/>
                  </a:lnTo>
                  <a:lnTo>
                    <a:pt x="6959" y="5876"/>
                  </a:lnTo>
                  <a:lnTo>
                    <a:pt x="7160" y="5535"/>
                  </a:lnTo>
                  <a:lnTo>
                    <a:pt x="7300" y="5154"/>
                  </a:lnTo>
                  <a:lnTo>
                    <a:pt x="7421" y="4753"/>
                  </a:lnTo>
                  <a:lnTo>
                    <a:pt x="7501" y="4352"/>
                  </a:lnTo>
                  <a:lnTo>
                    <a:pt x="7541" y="3951"/>
                  </a:lnTo>
                  <a:lnTo>
                    <a:pt x="7561" y="3530"/>
                  </a:lnTo>
                  <a:lnTo>
                    <a:pt x="7521" y="3109"/>
                  </a:lnTo>
                  <a:lnTo>
                    <a:pt x="7461" y="2688"/>
                  </a:lnTo>
                  <a:lnTo>
                    <a:pt x="7361" y="2367"/>
                  </a:lnTo>
                  <a:lnTo>
                    <a:pt x="7240" y="2046"/>
                  </a:lnTo>
                  <a:lnTo>
                    <a:pt x="7100" y="1745"/>
                  </a:lnTo>
                  <a:lnTo>
                    <a:pt x="6919" y="1464"/>
                  </a:lnTo>
                  <a:lnTo>
                    <a:pt x="6699" y="1203"/>
                  </a:lnTo>
                  <a:lnTo>
                    <a:pt x="6478" y="963"/>
                  </a:lnTo>
                  <a:lnTo>
                    <a:pt x="6217" y="722"/>
                  </a:lnTo>
                  <a:lnTo>
                    <a:pt x="5937" y="522"/>
                  </a:lnTo>
                  <a:lnTo>
                    <a:pt x="5636" y="361"/>
                  </a:lnTo>
                  <a:lnTo>
                    <a:pt x="5315" y="221"/>
                  </a:lnTo>
                  <a:lnTo>
                    <a:pt x="4974" y="121"/>
                  </a:lnTo>
                  <a:lnTo>
                    <a:pt x="4633" y="40"/>
                  </a:lnTo>
                  <a:lnTo>
                    <a:pt x="4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26"/>
            <p:cNvSpPr/>
            <p:nvPr/>
          </p:nvSpPr>
          <p:spPr>
            <a:xfrm>
              <a:off x="11023200" y="3271125"/>
              <a:ext cx="189050" cy="193050"/>
            </a:xfrm>
            <a:custGeom>
              <a:avLst/>
              <a:gdLst/>
              <a:ahLst/>
              <a:cxnLst/>
              <a:rect l="l" t="t" r="r" b="b"/>
              <a:pathLst>
                <a:path w="7562" h="7722" fill="none" extrusionOk="0">
                  <a:moveTo>
                    <a:pt x="21" y="3770"/>
                  </a:moveTo>
                  <a:lnTo>
                    <a:pt x="21" y="3770"/>
                  </a:lnTo>
                  <a:lnTo>
                    <a:pt x="1" y="4212"/>
                  </a:lnTo>
                  <a:lnTo>
                    <a:pt x="41" y="4633"/>
                  </a:lnTo>
                  <a:lnTo>
                    <a:pt x="121" y="5034"/>
                  </a:lnTo>
                  <a:lnTo>
                    <a:pt x="221" y="5415"/>
                  </a:lnTo>
                  <a:lnTo>
                    <a:pt x="382" y="5796"/>
                  </a:lnTo>
                  <a:lnTo>
                    <a:pt x="562" y="6137"/>
                  </a:lnTo>
                  <a:lnTo>
                    <a:pt x="783" y="6458"/>
                  </a:lnTo>
                  <a:lnTo>
                    <a:pt x="1043" y="6739"/>
                  </a:lnTo>
                  <a:lnTo>
                    <a:pt x="1324" y="6999"/>
                  </a:lnTo>
                  <a:lnTo>
                    <a:pt x="1645" y="7220"/>
                  </a:lnTo>
                  <a:lnTo>
                    <a:pt x="2006" y="7400"/>
                  </a:lnTo>
                  <a:lnTo>
                    <a:pt x="2186" y="7481"/>
                  </a:lnTo>
                  <a:lnTo>
                    <a:pt x="2387" y="7541"/>
                  </a:lnTo>
                  <a:lnTo>
                    <a:pt x="2567" y="7601"/>
                  </a:lnTo>
                  <a:lnTo>
                    <a:pt x="2788" y="7641"/>
                  </a:lnTo>
                  <a:lnTo>
                    <a:pt x="2989" y="7681"/>
                  </a:lnTo>
                  <a:lnTo>
                    <a:pt x="3209" y="7701"/>
                  </a:lnTo>
                  <a:lnTo>
                    <a:pt x="3430" y="7721"/>
                  </a:lnTo>
                  <a:lnTo>
                    <a:pt x="3670" y="7721"/>
                  </a:lnTo>
                  <a:lnTo>
                    <a:pt x="3911" y="7701"/>
                  </a:lnTo>
                  <a:lnTo>
                    <a:pt x="4152" y="7681"/>
                  </a:lnTo>
                  <a:lnTo>
                    <a:pt x="4152" y="7681"/>
                  </a:lnTo>
                  <a:lnTo>
                    <a:pt x="4392" y="7641"/>
                  </a:lnTo>
                  <a:lnTo>
                    <a:pt x="4613" y="7581"/>
                  </a:lnTo>
                  <a:lnTo>
                    <a:pt x="4854" y="7521"/>
                  </a:lnTo>
                  <a:lnTo>
                    <a:pt x="5054" y="7461"/>
                  </a:lnTo>
                  <a:lnTo>
                    <a:pt x="5275" y="7380"/>
                  </a:lnTo>
                  <a:lnTo>
                    <a:pt x="5455" y="7280"/>
                  </a:lnTo>
                  <a:lnTo>
                    <a:pt x="5656" y="7180"/>
                  </a:lnTo>
                  <a:lnTo>
                    <a:pt x="5836" y="7059"/>
                  </a:lnTo>
                  <a:lnTo>
                    <a:pt x="6017" y="6939"/>
                  </a:lnTo>
                  <a:lnTo>
                    <a:pt x="6177" y="6819"/>
                  </a:lnTo>
                  <a:lnTo>
                    <a:pt x="6478" y="6538"/>
                  </a:lnTo>
                  <a:lnTo>
                    <a:pt x="6739" y="6217"/>
                  </a:lnTo>
                  <a:lnTo>
                    <a:pt x="6959" y="5876"/>
                  </a:lnTo>
                  <a:lnTo>
                    <a:pt x="7160" y="5535"/>
                  </a:lnTo>
                  <a:lnTo>
                    <a:pt x="7300" y="5154"/>
                  </a:lnTo>
                  <a:lnTo>
                    <a:pt x="7421" y="4753"/>
                  </a:lnTo>
                  <a:lnTo>
                    <a:pt x="7501" y="4352"/>
                  </a:lnTo>
                  <a:lnTo>
                    <a:pt x="7541" y="3951"/>
                  </a:lnTo>
                  <a:lnTo>
                    <a:pt x="7561" y="3530"/>
                  </a:lnTo>
                  <a:lnTo>
                    <a:pt x="7521" y="3109"/>
                  </a:lnTo>
                  <a:lnTo>
                    <a:pt x="7461" y="2688"/>
                  </a:lnTo>
                  <a:lnTo>
                    <a:pt x="7461" y="2688"/>
                  </a:lnTo>
                  <a:lnTo>
                    <a:pt x="7361" y="2367"/>
                  </a:lnTo>
                  <a:lnTo>
                    <a:pt x="7240" y="2046"/>
                  </a:lnTo>
                  <a:lnTo>
                    <a:pt x="7100" y="1745"/>
                  </a:lnTo>
                  <a:lnTo>
                    <a:pt x="6919" y="1464"/>
                  </a:lnTo>
                  <a:lnTo>
                    <a:pt x="6699" y="1203"/>
                  </a:lnTo>
                  <a:lnTo>
                    <a:pt x="6478" y="963"/>
                  </a:lnTo>
                  <a:lnTo>
                    <a:pt x="6217" y="722"/>
                  </a:lnTo>
                  <a:lnTo>
                    <a:pt x="5937" y="522"/>
                  </a:lnTo>
                  <a:lnTo>
                    <a:pt x="5636" y="361"/>
                  </a:lnTo>
                  <a:lnTo>
                    <a:pt x="5315" y="221"/>
                  </a:lnTo>
                  <a:lnTo>
                    <a:pt x="4974" y="121"/>
                  </a:lnTo>
                  <a:lnTo>
                    <a:pt x="4633" y="40"/>
                  </a:lnTo>
                  <a:lnTo>
                    <a:pt x="4272" y="0"/>
                  </a:lnTo>
                  <a:lnTo>
                    <a:pt x="3891" y="0"/>
                  </a:lnTo>
                  <a:lnTo>
                    <a:pt x="3510" y="60"/>
                  </a:lnTo>
                  <a:lnTo>
                    <a:pt x="3129" y="141"/>
                  </a:lnTo>
                  <a:lnTo>
                    <a:pt x="3129" y="141"/>
                  </a:lnTo>
                  <a:lnTo>
                    <a:pt x="2808" y="261"/>
                  </a:lnTo>
                  <a:lnTo>
                    <a:pt x="2507" y="381"/>
                  </a:lnTo>
                  <a:lnTo>
                    <a:pt x="2207" y="522"/>
                  </a:lnTo>
                  <a:lnTo>
                    <a:pt x="1946" y="702"/>
                  </a:lnTo>
                  <a:lnTo>
                    <a:pt x="1665" y="883"/>
                  </a:lnTo>
                  <a:lnTo>
                    <a:pt x="1424" y="1103"/>
                  </a:lnTo>
                  <a:lnTo>
                    <a:pt x="1184" y="1324"/>
                  </a:lnTo>
                  <a:lnTo>
                    <a:pt x="983" y="1544"/>
                  </a:lnTo>
                  <a:lnTo>
                    <a:pt x="783" y="1805"/>
                  </a:lnTo>
                  <a:lnTo>
                    <a:pt x="602" y="2066"/>
                  </a:lnTo>
                  <a:lnTo>
                    <a:pt x="442" y="2327"/>
                  </a:lnTo>
                  <a:lnTo>
                    <a:pt x="301" y="2607"/>
                  </a:lnTo>
                  <a:lnTo>
                    <a:pt x="201" y="2888"/>
                  </a:lnTo>
                  <a:lnTo>
                    <a:pt x="121" y="3189"/>
                  </a:lnTo>
                  <a:lnTo>
                    <a:pt x="41" y="3470"/>
                  </a:lnTo>
                  <a:lnTo>
                    <a:pt x="21" y="377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26"/>
            <p:cNvSpPr/>
            <p:nvPr/>
          </p:nvSpPr>
          <p:spPr>
            <a:xfrm>
              <a:off x="10942475" y="3194400"/>
              <a:ext cx="176000" cy="321400"/>
            </a:xfrm>
            <a:custGeom>
              <a:avLst/>
              <a:gdLst/>
              <a:ahLst/>
              <a:cxnLst/>
              <a:rect l="l" t="t" r="r" b="b"/>
              <a:pathLst>
                <a:path w="7040" h="12856" extrusionOk="0">
                  <a:moveTo>
                    <a:pt x="6859" y="1"/>
                  </a:moveTo>
                  <a:lnTo>
                    <a:pt x="6438" y="21"/>
                  </a:lnTo>
                  <a:lnTo>
                    <a:pt x="6037" y="81"/>
                  </a:lnTo>
                  <a:lnTo>
                    <a:pt x="5616" y="141"/>
                  </a:lnTo>
                  <a:lnTo>
                    <a:pt x="5195" y="262"/>
                  </a:lnTo>
                  <a:lnTo>
                    <a:pt x="4673" y="442"/>
                  </a:lnTo>
                  <a:lnTo>
                    <a:pt x="4172" y="643"/>
                  </a:lnTo>
                  <a:lnTo>
                    <a:pt x="3691" y="903"/>
                  </a:lnTo>
                  <a:lnTo>
                    <a:pt x="3209" y="1184"/>
                  </a:lnTo>
                  <a:lnTo>
                    <a:pt x="2768" y="1485"/>
                  </a:lnTo>
                  <a:lnTo>
                    <a:pt x="2367" y="1846"/>
                  </a:lnTo>
                  <a:lnTo>
                    <a:pt x="1966" y="2207"/>
                  </a:lnTo>
                  <a:lnTo>
                    <a:pt x="1605" y="2608"/>
                  </a:lnTo>
                  <a:lnTo>
                    <a:pt x="1284" y="3009"/>
                  </a:lnTo>
                  <a:lnTo>
                    <a:pt x="983" y="3450"/>
                  </a:lnTo>
                  <a:lnTo>
                    <a:pt x="723" y="3891"/>
                  </a:lnTo>
                  <a:lnTo>
                    <a:pt x="502" y="4373"/>
                  </a:lnTo>
                  <a:lnTo>
                    <a:pt x="302" y="4834"/>
                  </a:lnTo>
                  <a:lnTo>
                    <a:pt x="161" y="5335"/>
                  </a:lnTo>
                  <a:lnTo>
                    <a:pt x="61" y="5817"/>
                  </a:lnTo>
                  <a:lnTo>
                    <a:pt x="1" y="6318"/>
                  </a:lnTo>
                  <a:lnTo>
                    <a:pt x="1" y="6819"/>
                  </a:lnTo>
                  <a:lnTo>
                    <a:pt x="21" y="7401"/>
                  </a:lnTo>
                  <a:lnTo>
                    <a:pt x="81" y="7942"/>
                  </a:lnTo>
                  <a:lnTo>
                    <a:pt x="181" y="8484"/>
                  </a:lnTo>
                  <a:lnTo>
                    <a:pt x="342" y="9005"/>
                  </a:lnTo>
                  <a:lnTo>
                    <a:pt x="542" y="9507"/>
                  </a:lnTo>
                  <a:lnTo>
                    <a:pt x="763" y="9988"/>
                  </a:lnTo>
                  <a:lnTo>
                    <a:pt x="1044" y="10429"/>
                  </a:lnTo>
                  <a:lnTo>
                    <a:pt x="1344" y="10850"/>
                  </a:lnTo>
                  <a:lnTo>
                    <a:pt x="1505" y="11051"/>
                  </a:lnTo>
                  <a:lnTo>
                    <a:pt x="1685" y="11231"/>
                  </a:lnTo>
                  <a:lnTo>
                    <a:pt x="1866" y="11412"/>
                  </a:lnTo>
                  <a:lnTo>
                    <a:pt x="2066" y="11592"/>
                  </a:lnTo>
                  <a:lnTo>
                    <a:pt x="2267" y="11753"/>
                  </a:lnTo>
                  <a:lnTo>
                    <a:pt x="2488" y="11893"/>
                  </a:lnTo>
                  <a:lnTo>
                    <a:pt x="2688" y="12054"/>
                  </a:lnTo>
                  <a:lnTo>
                    <a:pt x="2929" y="12174"/>
                  </a:lnTo>
                  <a:lnTo>
                    <a:pt x="3149" y="12294"/>
                  </a:lnTo>
                  <a:lnTo>
                    <a:pt x="3410" y="12415"/>
                  </a:lnTo>
                  <a:lnTo>
                    <a:pt x="3651" y="12515"/>
                  </a:lnTo>
                  <a:lnTo>
                    <a:pt x="3911" y="12615"/>
                  </a:lnTo>
                  <a:lnTo>
                    <a:pt x="4172" y="12695"/>
                  </a:lnTo>
                  <a:lnTo>
                    <a:pt x="4453" y="12756"/>
                  </a:lnTo>
                  <a:lnTo>
                    <a:pt x="4734" y="12816"/>
                  </a:lnTo>
                  <a:lnTo>
                    <a:pt x="5014" y="12856"/>
                  </a:lnTo>
                  <a:lnTo>
                    <a:pt x="5215" y="12294"/>
                  </a:lnTo>
                  <a:lnTo>
                    <a:pt x="5415" y="11753"/>
                  </a:lnTo>
                  <a:lnTo>
                    <a:pt x="5616" y="11211"/>
                  </a:lnTo>
                  <a:lnTo>
                    <a:pt x="5857" y="10690"/>
                  </a:lnTo>
                  <a:lnTo>
                    <a:pt x="5536" y="10590"/>
                  </a:lnTo>
                  <a:lnTo>
                    <a:pt x="5235" y="10469"/>
                  </a:lnTo>
                  <a:lnTo>
                    <a:pt x="4954" y="10329"/>
                  </a:lnTo>
                  <a:lnTo>
                    <a:pt x="4694" y="10169"/>
                  </a:lnTo>
                  <a:lnTo>
                    <a:pt x="4453" y="9988"/>
                  </a:lnTo>
                  <a:lnTo>
                    <a:pt x="4232" y="9767"/>
                  </a:lnTo>
                  <a:lnTo>
                    <a:pt x="4032" y="9547"/>
                  </a:lnTo>
                  <a:lnTo>
                    <a:pt x="3851" y="9306"/>
                  </a:lnTo>
                  <a:lnTo>
                    <a:pt x="3691" y="9045"/>
                  </a:lnTo>
                  <a:lnTo>
                    <a:pt x="3570" y="8765"/>
                  </a:lnTo>
                  <a:lnTo>
                    <a:pt x="3450" y="8464"/>
                  </a:lnTo>
                  <a:lnTo>
                    <a:pt x="3350" y="8163"/>
                  </a:lnTo>
                  <a:lnTo>
                    <a:pt x="3290" y="7842"/>
                  </a:lnTo>
                  <a:lnTo>
                    <a:pt x="3250" y="7521"/>
                  </a:lnTo>
                  <a:lnTo>
                    <a:pt x="3230" y="7180"/>
                  </a:lnTo>
                  <a:lnTo>
                    <a:pt x="3250" y="6839"/>
                  </a:lnTo>
                  <a:lnTo>
                    <a:pt x="3290" y="6478"/>
                  </a:lnTo>
                  <a:lnTo>
                    <a:pt x="3370" y="6138"/>
                  </a:lnTo>
                  <a:lnTo>
                    <a:pt x="3350" y="5696"/>
                  </a:lnTo>
                  <a:lnTo>
                    <a:pt x="3370" y="5235"/>
                  </a:lnTo>
                  <a:lnTo>
                    <a:pt x="3430" y="4794"/>
                  </a:lnTo>
                  <a:lnTo>
                    <a:pt x="3510" y="4353"/>
                  </a:lnTo>
                  <a:lnTo>
                    <a:pt x="3631" y="3932"/>
                  </a:lnTo>
                  <a:lnTo>
                    <a:pt x="3791" y="3510"/>
                  </a:lnTo>
                  <a:lnTo>
                    <a:pt x="3972" y="3089"/>
                  </a:lnTo>
                  <a:lnTo>
                    <a:pt x="4172" y="2688"/>
                  </a:lnTo>
                  <a:lnTo>
                    <a:pt x="4413" y="2307"/>
                  </a:lnTo>
                  <a:lnTo>
                    <a:pt x="4673" y="1926"/>
                  </a:lnTo>
                  <a:lnTo>
                    <a:pt x="4954" y="1585"/>
                  </a:lnTo>
                  <a:lnTo>
                    <a:pt x="5275" y="1244"/>
                  </a:lnTo>
                  <a:lnTo>
                    <a:pt x="5596" y="903"/>
                  </a:lnTo>
                  <a:lnTo>
                    <a:pt x="5957" y="603"/>
                  </a:lnTo>
                  <a:lnTo>
                    <a:pt x="6338" y="322"/>
                  </a:lnTo>
                  <a:lnTo>
                    <a:pt x="6739" y="81"/>
                  </a:lnTo>
                  <a:lnTo>
                    <a:pt x="6779" y="101"/>
                  </a:lnTo>
                  <a:lnTo>
                    <a:pt x="6839" y="101"/>
                  </a:lnTo>
                  <a:lnTo>
                    <a:pt x="6940" y="81"/>
                  </a:lnTo>
                  <a:lnTo>
                    <a:pt x="7040" y="21"/>
                  </a:lnTo>
                  <a:lnTo>
                    <a:pt x="6859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26"/>
            <p:cNvSpPr/>
            <p:nvPr/>
          </p:nvSpPr>
          <p:spPr>
            <a:xfrm>
              <a:off x="10942475" y="3194400"/>
              <a:ext cx="176000" cy="321400"/>
            </a:xfrm>
            <a:custGeom>
              <a:avLst/>
              <a:gdLst/>
              <a:ahLst/>
              <a:cxnLst/>
              <a:rect l="l" t="t" r="r" b="b"/>
              <a:pathLst>
                <a:path w="7040" h="12856" fill="none" extrusionOk="0">
                  <a:moveTo>
                    <a:pt x="6859" y="1"/>
                  </a:moveTo>
                  <a:lnTo>
                    <a:pt x="6859" y="1"/>
                  </a:lnTo>
                  <a:lnTo>
                    <a:pt x="6438" y="21"/>
                  </a:lnTo>
                  <a:lnTo>
                    <a:pt x="6037" y="81"/>
                  </a:lnTo>
                  <a:lnTo>
                    <a:pt x="5616" y="141"/>
                  </a:lnTo>
                  <a:lnTo>
                    <a:pt x="5195" y="262"/>
                  </a:lnTo>
                  <a:lnTo>
                    <a:pt x="5195" y="262"/>
                  </a:lnTo>
                  <a:lnTo>
                    <a:pt x="4673" y="442"/>
                  </a:lnTo>
                  <a:lnTo>
                    <a:pt x="4172" y="643"/>
                  </a:lnTo>
                  <a:lnTo>
                    <a:pt x="3691" y="903"/>
                  </a:lnTo>
                  <a:lnTo>
                    <a:pt x="3209" y="1184"/>
                  </a:lnTo>
                  <a:lnTo>
                    <a:pt x="2768" y="1485"/>
                  </a:lnTo>
                  <a:lnTo>
                    <a:pt x="2367" y="1846"/>
                  </a:lnTo>
                  <a:lnTo>
                    <a:pt x="1966" y="2207"/>
                  </a:lnTo>
                  <a:lnTo>
                    <a:pt x="1605" y="2608"/>
                  </a:lnTo>
                  <a:lnTo>
                    <a:pt x="1284" y="3009"/>
                  </a:lnTo>
                  <a:lnTo>
                    <a:pt x="983" y="3450"/>
                  </a:lnTo>
                  <a:lnTo>
                    <a:pt x="723" y="3891"/>
                  </a:lnTo>
                  <a:lnTo>
                    <a:pt x="502" y="4373"/>
                  </a:lnTo>
                  <a:lnTo>
                    <a:pt x="302" y="4834"/>
                  </a:lnTo>
                  <a:lnTo>
                    <a:pt x="161" y="5335"/>
                  </a:lnTo>
                  <a:lnTo>
                    <a:pt x="61" y="5817"/>
                  </a:lnTo>
                  <a:lnTo>
                    <a:pt x="1" y="6318"/>
                  </a:lnTo>
                  <a:lnTo>
                    <a:pt x="1" y="6318"/>
                  </a:lnTo>
                  <a:lnTo>
                    <a:pt x="1" y="6819"/>
                  </a:lnTo>
                  <a:lnTo>
                    <a:pt x="1" y="6819"/>
                  </a:lnTo>
                  <a:lnTo>
                    <a:pt x="21" y="7401"/>
                  </a:lnTo>
                  <a:lnTo>
                    <a:pt x="81" y="7942"/>
                  </a:lnTo>
                  <a:lnTo>
                    <a:pt x="181" y="8484"/>
                  </a:lnTo>
                  <a:lnTo>
                    <a:pt x="342" y="9005"/>
                  </a:lnTo>
                  <a:lnTo>
                    <a:pt x="542" y="9507"/>
                  </a:lnTo>
                  <a:lnTo>
                    <a:pt x="763" y="9988"/>
                  </a:lnTo>
                  <a:lnTo>
                    <a:pt x="1044" y="10429"/>
                  </a:lnTo>
                  <a:lnTo>
                    <a:pt x="1344" y="10850"/>
                  </a:lnTo>
                  <a:lnTo>
                    <a:pt x="1505" y="11051"/>
                  </a:lnTo>
                  <a:lnTo>
                    <a:pt x="1685" y="11231"/>
                  </a:lnTo>
                  <a:lnTo>
                    <a:pt x="1866" y="11412"/>
                  </a:lnTo>
                  <a:lnTo>
                    <a:pt x="2066" y="11592"/>
                  </a:lnTo>
                  <a:lnTo>
                    <a:pt x="2267" y="11753"/>
                  </a:lnTo>
                  <a:lnTo>
                    <a:pt x="2488" y="11893"/>
                  </a:lnTo>
                  <a:lnTo>
                    <a:pt x="2688" y="12054"/>
                  </a:lnTo>
                  <a:lnTo>
                    <a:pt x="2929" y="12174"/>
                  </a:lnTo>
                  <a:lnTo>
                    <a:pt x="3149" y="12294"/>
                  </a:lnTo>
                  <a:lnTo>
                    <a:pt x="3410" y="12415"/>
                  </a:lnTo>
                  <a:lnTo>
                    <a:pt x="3651" y="12515"/>
                  </a:lnTo>
                  <a:lnTo>
                    <a:pt x="3911" y="12615"/>
                  </a:lnTo>
                  <a:lnTo>
                    <a:pt x="4172" y="12695"/>
                  </a:lnTo>
                  <a:lnTo>
                    <a:pt x="4453" y="12756"/>
                  </a:lnTo>
                  <a:lnTo>
                    <a:pt x="4734" y="12816"/>
                  </a:lnTo>
                  <a:lnTo>
                    <a:pt x="5014" y="12856"/>
                  </a:lnTo>
                  <a:lnTo>
                    <a:pt x="5014" y="12856"/>
                  </a:lnTo>
                  <a:lnTo>
                    <a:pt x="5215" y="12294"/>
                  </a:lnTo>
                  <a:lnTo>
                    <a:pt x="5415" y="11753"/>
                  </a:lnTo>
                  <a:lnTo>
                    <a:pt x="5616" y="11211"/>
                  </a:lnTo>
                  <a:lnTo>
                    <a:pt x="5857" y="10690"/>
                  </a:lnTo>
                  <a:lnTo>
                    <a:pt x="5857" y="10690"/>
                  </a:lnTo>
                  <a:lnTo>
                    <a:pt x="5536" y="10590"/>
                  </a:lnTo>
                  <a:lnTo>
                    <a:pt x="5235" y="10469"/>
                  </a:lnTo>
                  <a:lnTo>
                    <a:pt x="4954" y="10329"/>
                  </a:lnTo>
                  <a:lnTo>
                    <a:pt x="4694" y="10169"/>
                  </a:lnTo>
                  <a:lnTo>
                    <a:pt x="4453" y="9988"/>
                  </a:lnTo>
                  <a:lnTo>
                    <a:pt x="4232" y="9767"/>
                  </a:lnTo>
                  <a:lnTo>
                    <a:pt x="4032" y="9547"/>
                  </a:lnTo>
                  <a:lnTo>
                    <a:pt x="3851" y="9306"/>
                  </a:lnTo>
                  <a:lnTo>
                    <a:pt x="3691" y="9045"/>
                  </a:lnTo>
                  <a:lnTo>
                    <a:pt x="3570" y="8765"/>
                  </a:lnTo>
                  <a:lnTo>
                    <a:pt x="3450" y="8464"/>
                  </a:lnTo>
                  <a:lnTo>
                    <a:pt x="3350" y="8163"/>
                  </a:lnTo>
                  <a:lnTo>
                    <a:pt x="3290" y="7842"/>
                  </a:lnTo>
                  <a:lnTo>
                    <a:pt x="3250" y="7521"/>
                  </a:lnTo>
                  <a:lnTo>
                    <a:pt x="3230" y="7180"/>
                  </a:lnTo>
                  <a:lnTo>
                    <a:pt x="3250" y="6839"/>
                  </a:lnTo>
                  <a:lnTo>
                    <a:pt x="3250" y="6839"/>
                  </a:lnTo>
                  <a:lnTo>
                    <a:pt x="3290" y="6478"/>
                  </a:lnTo>
                  <a:lnTo>
                    <a:pt x="3370" y="6138"/>
                  </a:lnTo>
                  <a:lnTo>
                    <a:pt x="3370" y="6138"/>
                  </a:lnTo>
                  <a:lnTo>
                    <a:pt x="3350" y="5696"/>
                  </a:lnTo>
                  <a:lnTo>
                    <a:pt x="3370" y="5235"/>
                  </a:lnTo>
                  <a:lnTo>
                    <a:pt x="3430" y="4794"/>
                  </a:lnTo>
                  <a:lnTo>
                    <a:pt x="3510" y="4353"/>
                  </a:lnTo>
                  <a:lnTo>
                    <a:pt x="3631" y="3932"/>
                  </a:lnTo>
                  <a:lnTo>
                    <a:pt x="3791" y="3510"/>
                  </a:lnTo>
                  <a:lnTo>
                    <a:pt x="3972" y="3089"/>
                  </a:lnTo>
                  <a:lnTo>
                    <a:pt x="4172" y="2688"/>
                  </a:lnTo>
                  <a:lnTo>
                    <a:pt x="4413" y="2307"/>
                  </a:lnTo>
                  <a:lnTo>
                    <a:pt x="4673" y="1926"/>
                  </a:lnTo>
                  <a:lnTo>
                    <a:pt x="4954" y="1585"/>
                  </a:lnTo>
                  <a:lnTo>
                    <a:pt x="5275" y="1244"/>
                  </a:lnTo>
                  <a:lnTo>
                    <a:pt x="5596" y="903"/>
                  </a:lnTo>
                  <a:lnTo>
                    <a:pt x="5957" y="603"/>
                  </a:lnTo>
                  <a:lnTo>
                    <a:pt x="6338" y="322"/>
                  </a:lnTo>
                  <a:lnTo>
                    <a:pt x="6739" y="81"/>
                  </a:lnTo>
                  <a:lnTo>
                    <a:pt x="6739" y="81"/>
                  </a:lnTo>
                  <a:lnTo>
                    <a:pt x="6779" y="101"/>
                  </a:lnTo>
                  <a:lnTo>
                    <a:pt x="6839" y="101"/>
                  </a:lnTo>
                  <a:lnTo>
                    <a:pt x="6839" y="101"/>
                  </a:lnTo>
                  <a:lnTo>
                    <a:pt x="6940" y="81"/>
                  </a:lnTo>
                  <a:lnTo>
                    <a:pt x="7040" y="21"/>
                  </a:lnTo>
                  <a:lnTo>
                    <a:pt x="7040" y="21"/>
                  </a:lnTo>
                  <a:lnTo>
                    <a:pt x="68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26"/>
            <p:cNvSpPr/>
            <p:nvPr/>
          </p:nvSpPr>
          <p:spPr>
            <a:xfrm>
              <a:off x="11023200" y="3347825"/>
              <a:ext cx="69225" cy="113825"/>
            </a:xfrm>
            <a:custGeom>
              <a:avLst/>
              <a:gdLst/>
              <a:ahLst/>
              <a:cxnLst/>
              <a:rect l="l" t="t" r="r" b="b"/>
              <a:pathLst>
                <a:path w="2769" h="4553" extrusionOk="0">
                  <a:moveTo>
                    <a:pt x="141" y="1"/>
                  </a:moveTo>
                  <a:lnTo>
                    <a:pt x="61" y="341"/>
                  </a:lnTo>
                  <a:lnTo>
                    <a:pt x="21" y="702"/>
                  </a:lnTo>
                  <a:lnTo>
                    <a:pt x="1" y="1043"/>
                  </a:lnTo>
                  <a:lnTo>
                    <a:pt x="21" y="1384"/>
                  </a:lnTo>
                  <a:lnTo>
                    <a:pt x="61" y="1705"/>
                  </a:lnTo>
                  <a:lnTo>
                    <a:pt x="121" y="2026"/>
                  </a:lnTo>
                  <a:lnTo>
                    <a:pt x="221" y="2327"/>
                  </a:lnTo>
                  <a:lnTo>
                    <a:pt x="341" y="2628"/>
                  </a:lnTo>
                  <a:lnTo>
                    <a:pt x="462" y="2908"/>
                  </a:lnTo>
                  <a:lnTo>
                    <a:pt x="622" y="3169"/>
                  </a:lnTo>
                  <a:lnTo>
                    <a:pt x="803" y="3410"/>
                  </a:lnTo>
                  <a:lnTo>
                    <a:pt x="1003" y="3630"/>
                  </a:lnTo>
                  <a:lnTo>
                    <a:pt x="1224" y="3851"/>
                  </a:lnTo>
                  <a:lnTo>
                    <a:pt x="1465" y="4032"/>
                  </a:lnTo>
                  <a:lnTo>
                    <a:pt x="1725" y="4192"/>
                  </a:lnTo>
                  <a:lnTo>
                    <a:pt x="2006" y="4332"/>
                  </a:lnTo>
                  <a:lnTo>
                    <a:pt x="2307" y="4453"/>
                  </a:lnTo>
                  <a:lnTo>
                    <a:pt x="2628" y="4553"/>
                  </a:lnTo>
                  <a:lnTo>
                    <a:pt x="2768" y="4212"/>
                  </a:lnTo>
                  <a:lnTo>
                    <a:pt x="2507" y="4072"/>
                  </a:lnTo>
                  <a:lnTo>
                    <a:pt x="2267" y="3911"/>
                  </a:lnTo>
                  <a:lnTo>
                    <a:pt x="2026" y="3751"/>
                  </a:lnTo>
                  <a:lnTo>
                    <a:pt x="1805" y="3570"/>
                  </a:lnTo>
                  <a:lnTo>
                    <a:pt x="1585" y="3390"/>
                  </a:lnTo>
                  <a:lnTo>
                    <a:pt x="1384" y="3169"/>
                  </a:lnTo>
                  <a:lnTo>
                    <a:pt x="1204" y="2949"/>
                  </a:lnTo>
                  <a:lnTo>
                    <a:pt x="1043" y="2708"/>
                  </a:lnTo>
                  <a:lnTo>
                    <a:pt x="843" y="2367"/>
                  </a:lnTo>
                  <a:lnTo>
                    <a:pt x="682" y="2046"/>
                  </a:lnTo>
                  <a:lnTo>
                    <a:pt x="542" y="1705"/>
                  </a:lnTo>
                  <a:lnTo>
                    <a:pt x="402" y="1364"/>
                  </a:lnTo>
                  <a:lnTo>
                    <a:pt x="301" y="1023"/>
                  </a:lnTo>
                  <a:lnTo>
                    <a:pt x="241" y="682"/>
                  </a:lnTo>
                  <a:lnTo>
                    <a:pt x="181" y="341"/>
                  </a:lnTo>
                  <a:lnTo>
                    <a:pt x="14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26"/>
            <p:cNvSpPr/>
            <p:nvPr/>
          </p:nvSpPr>
          <p:spPr>
            <a:xfrm>
              <a:off x="11593750" y="3194400"/>
              <a:ext cx="315875" cy="322925"/>
            </a:xfrm>
            <a:custGeom>
              <a:avLst/>
              <a:gdLst/>
              <a:ahLst/>
              <a:cxnLst/>
              <a:rect l="l" t="t" r="r" b="b"/>
              <a:pathLst>
                <a:path w="12635" h="12917" extrusionOk="0">
                  <a:moveTo>
                    <a:pt x="5816" y="1"/>
                  </a:moveTo>
                  <a:lnTo>
                    <a:pt x="5516" y="21"/>
                  </a:lnTo>
                  <a:lnTo>
                    <a:pt x="5195" y="41"/>
                  </a:lnTo>
                  <a:lnTo>
                    <a:pt x="4894" y="81"/>
                  </a:lnTo>
                  <a:lnTo>
                    <a:pt x="4613" y="121"/>
                  </a:lnTo>
                  <a:lnTo>
                    <a:pt x="4312" y="201"/>
                  </a:lnTo>
                  <a:lnTo>
                    <a:pt x="4031" y="282"/>
                  </a:lnTo>
                  <a:lnTo>
                    <a:pt x="3751" y="382"/>
                  </a:lnTo>
                  <a:lnTo>
                    <a:pt x="3490" y="482"/>
                  </a:lnTo>
                  <a:lnTo>
                    <a:pt x="3229" y="603"/>
                  </a:lnTo>
                  <a:lnTo>
                    <a:pt x="2969" y="743"/>
                  </a:lnTo>
                  <a:lnTo>
                    <a:pt x="2728" y="903"/>
                  </a:lnTo>
                  <a:lnTo>
                    <a:pt x="2487" y="1064"/>
                  </a:lnTo>
                  <a:lnTo>
                    <a:pt x="2267" y="1224"/>
                  </a:lnTo>
                  <a:lnTo>
                    <a:pt x="2046" y="1405"/>
                  </a:lnTo>
                  <a:lnTo>
                    <a:pt x="1825" y="1605"/>
                  </a:lnTo>
                  <a:lnTo>
                    <a:pt x="1625" y="1806"/>
                  </a:lnTo>
                  <a:lnTo>
                    <a:pt x="1444" y="2006"/>
                  </a:lnTo>
                  <a:lnTo>
                    <a:pt x="1264" y="2227"/>
                  </a:lnTo>
                  <a:lnTo>
                    <a:pt x="1083" y="2448"/>
                  </a:lnTo>
                  <a:lnTo>
                    <a:pt x="943" y="2688"/>
                  </a:lnTo>
                  <a:lnTo>
                    <a:pt x="783" y="2929"/>
                  </a:lnTo>
                  <a:lnTo>
                    <a:pt x="662" y="3190"/>
                  </a:lnTo>
                  <a:lnTo>
                    <a:pt x="542" y="3430"/>
                  </a:lnTo>
                  <a:lnTo>
                    <a:pt x="422" y="3691"/>
                  </a:lnTo>
                  <a:lnTo>
                    <a:pt x="341" y="3952"/>
                  </a:lnTo>
                  <a:lnTo>
                    <a:pt x="261" y="4232"/>
                  </a:lnTo>
                  <a:lnTo>
                    <a:pt x="181" y="4493"/>
                  </a:lnTo>
                  <a:lnTo>
                    <a:pt x="121" y="4854"/>
                  </a:lnTo>
                  <a:lnTo>
                    <a:pt x="61" y="5195"/>
                  </a:lnTo>
                  <a:lnTo>
                    <a:pt x="41" y="5556"/>
                  </a:lnTo>
                  <a:lnTo>
                    <a:pt x="21" y="5897"/>
                  </a:lnTo>
                  <a:lnTo>
                    <a:pt x="1" y="6238"/>
                  </a:lnTo>
                  <a:lnTo>
                    <a:pt x="21" y="6599"/>
                  </a:lnTo>
                  <a:lnTo>
                    <a:pt x="61" y="6940"/>
                  </a:lnTo>
                  <a:lnTo>
                    <a:pt x="101" y="7281"/>
                  </a:lnTo>
                  <a:lnTo>
                    <a:pt x="161" y="7622"/>
                  </a:lnTo>
                  <a:lnTo>
                    <a:pt x="221" y="7963"/>
                  </a:lnTo>
                  <a:lnTo>
                    <a:pt x="321" y="8283"/>
                  </a:lnTo>
                  <a:lnTo>
                    <a:pt x="422" y="8624"/>
                  </a:lnTo>
                  <a:lnTo>
                    <a:pt x="542" y="8925"/>
                  </a:lnTo>
                  <a:lnTo>
                    <a:pt x="682" y="9246"/>
                  </a:lnTo>
                  <a:lnTo>
                    <a:pt x="843" y="9547"/>
                  </a:lnTo>
                  <a:lnTo>
                    <a:pt x="1003" y="9848"/>
                  </a:lnTo>
                  <a:lnTo>
                    <a:pt x="1184" y="10128"/>
                  </a:lnTo>
                  <a:lnTo>
                    <a:pt x="1384" y="10409"/>
                  </a:lnTo>
                  <a:lnTo>
                    <a:pt x="1605" y="10670"/>
                  </a:lnTo>
                  <a:lnTo>
                    <a:pt x="1825" y="10931"/>
                  </a:lnTo>
                  <a:lnTo>
                    <a:pt x="2066" y="11171"/>
                  </a:lnTo>
                  <a:lnTo>
                    <a:pt x="2327" y="11392"/>
                  </a:lnTo>
                  <a:lnTo>
                    <a:pt x="2608" y="11612"/>
                  </a:lnTo>
                  <a:lnTo>
                    <a:pt x="2888" y="11813"/>
                  </a:lnTo>
                  <a:lnTo>
                    <a:pt x="3189" y="12014"/>
                  </a:lnTo>
                  <a:lnTo>
                    <a:pt x="3510" y="12174"/>
                  </a:lnTo>
                  <a:lnTo>
                    <a:pt x="3831" y="12334"/>
                  </a:lnTo>
                  <a:lnTo>
                    <a:pt x="4192" y="12475"/>
                  </a:lnTo>
                  <a:lnTo>
                    <a:pt x="4553" y="12595"/>
                  </a:lnTo>
                  <a:lnTo>
                    <a:pt x="4914" y="12695"/>
                  </a:lnTo>
                  <a:lnTo>
                    <a:pt x="5315" y="12776"/>
                  </a:lnTo>
                  <a:lnTo>
                    <a:pt x="5716" y="12856"/>
                  </a:lnTo>
                  <a:lnTo>
                    <a:pt x="6137" y="12896"/>
                  </a:lnTo>
                  <a:lnTo>
                    <a:pt x="6558" y="12916"/>
                  </a:lnTo>
                  <a:lnTo>
                    <a:pt x="6959" y="12916"/>
                  </a:lnTo>
                  <a:lnTo>
                    <a:pt x="7361" y="12896"/>
                  </a:lnTo>
                  <a:lnTo>
                    <a:pt x="7742" y="12836"/>
                  </a:lnTo>
                  <a:lnTo>
                    <a:pt x="8103" y="12776"/>
                  </a:lnTo>
                  <a:lnTo>
                    <a:pt x="8464" y="12695"/>
                  </a:lnTo>
                  <a:lnTo>
                    <a:pt x="8804" y="12575"/>
                  </a:lnTo>
                  <a:lnTo>
                    <a:pt x="9145" y="12455"/>
                  </a:lnTo>
                  <a:lnTo>
                    <a:pt x="9466" y="12294"/>
                  </a:lnTo>
                  <a:lnTo>
                    <a:pt x="9767" y="12134"/>
                  </a:lnTo>
                  <a:lnTo>
                    <a:pt x="10068" y="11953"/>
                  </a:lnTo>
                  <a:lnTo>
                    <a:pt x="10349" y="11753"/>
                  </a:lnTo>
                  <a:lnTo>
                    <a:pt x="10609" y="11552"/>
                  </a:lnTo>
                  <a:lnTo>
                    <a:pt x="10850" y="11312"/>
                  </a:lnTo>
                  <a:lnTo>
                    <a:pt x="11091" y="11071"/>
                  </a:lnTo>
                  <a:lnTo>
                    <a:pt x="11291" y="10830"/>
                  </a:lnTo>
                  <a:lnTo>
                    <a:pt x="11472" y="10590"/>
                  </a:lnTo>
                  <a:lnTo>
                    <a:pt x="11652" y="10349"/>
                  </a:lnTo>
                  <a:lnTo>
                    <a:pt x="11813" y="10088"/>
                  </a:lnTo>
                  <a:lnTo>
                    <a:pt x="11953" y="9808"/>
                  </a:lnTo>
                  <a:lnTo>
                    <a:pt x="12093" y="9527"/>
                  </a:lnTo>
                  <a:lnTo>
                    <a:pt x="12214" y="9226"/>
                  </a:lnTo>
                  <a:lnTo>
                    <a:pt x="12314" y="8945"/>
                  </a:lnTo>
                  <a:lnTo>
                    <a:pt x="12394" y="8624"/>
                  </a:lnTo>
                  <a:lnTo>
                    <a:pt x="12474" y="8324"/>
                  </a:lnTo>
                  <a:lnTo>
                    <a:pt x="12535" y="8003"/>
                  </a:lnTo>
                  <a:lnTo>
                    <a:pt x="12595" y="7662"/>
                  </a:lnTo>
                  <a:lnTo>
                    <a:pt x="12615" y="7341"/>
                  </a:lnTo>
                  <a:lnTo>
                    <a:pt x="12635" y="7000"/>
                  </a:lnTo>
                  <a:lnTo>
                    <a:pt x="12635" y="6659"/>
                  </a:lnTo>
                  <a:lnTo>
                    <a:pt x="12615" y="6318"/>
                  </a:lnTo>
                  <a:lnTo>
                    <a:pt x="12575" y="5877"/>
                  </a:lnTo>
                  <a:lnTo>
                    <a:pt x="12494" y="5436"/>
                  </a:lnTo>
                  <a:lnTo>
                    <a:pt x="12374" y="5015"/>
                  </a:lnTo>
                  <a:lnTo>
                    <a:pt x="12214" y="4593"/>
                  </a:lnTo>
                  <a:lnTo>
                    <a:pt x="12033" y="4172"/>
                  </a:lnTo>
                  <a:lnTo>
                    <a:pt x="11833" y="3771"/>
                  </a:lnTo>
                  <a:lnTo>
                    <a:pt x="11592" y="3370"/>
                  </a:lnTo>
                  <a:lnTo>
                    <a:pt x="11331" y="2989"/>
                  </a:lnTo>
                  <a:lnTo>
                    <a:pt x="11030" y="2628"/>
                  </a:lnTo>
                  <a:lnTo>
                    <a:pt x="10730" y="2267"/>
                  </a:lnTo>
                  <a:lnTo>
                    <a:pt x="10389" y="1946"/>
                  </a:lnTo>
                  <a:lnTo>
                    <a:pt x="10028" y="1625"/>
                  </a:lnTo>
                  <a:lnTo>
                    <a:pt x="9647" y="1345"/>
                  </a:lnTo>
                  <a:lnTo>
                    <a:pt x="9246" y="1084"/>
                  </a:lnTo>
                  <a:lnTo>
                    <a:pt x="8825" y="843"/>
                  </a:lnTo>
                  <a:lnTo>
                    <a:pt x="8403" y="623"/>
                  </a:lnTo>
                  <a:lnTo>
                    <a:pt x="7922" y="422"/>
                  </a:lnTo>
                  <a:lnTo>
                    <a:pt x="7421" y="262"/>
                  </a:lnTo>
                  <a:lnTo>
                    <a:pt x="7100" y="161"/>
                  </a:lnTo>
                  <a:lnTo>
                    <a:pt x="6779" y="101"/>
                  </a:lnTo>
                  <a:lnTo>
                    <a:pt x="6458" y="61"/>
                  </a:lnTo>
                  <a:lnTo>
                    <a:pt x="6137" y="21"/>
                  </a:lnTo>
                  <a:lnTo>
                    <a:pt x="58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26"/>
            <p:cNvSpPr/>
            <p:nvPr/>
          </p:nvSpPr>
          <p:spPr>
            <a:xfrm>
              <a:off x="11593750" y="3194400"/>
              <a:ext cx="315875" cy="322925"/>
            </a:xfrm>
            <a:custGeom>
              <a:avLst/>
              <a:gdLst/>
              <a:ahLst/>
              <a:cxnLst/>
              <a:rect l="l" t="t" r="r" b="b"/>
              <a:pathLst>
                <a:path w="12635" h="12917" fill="none" extrusionOk="0">
                  <a:moveTo>
                    <a:pt x="11091" y="11071"/>
                  </a:moveTo>
                  <a:lnTo>
                    <a:pt x="11091" y="11071"/>
                  </a:lnTo>
                  <a:lnTo>
                    <a:pt x="10850" y="11312"/>
                  </a:lnTo>
                  <a:lnTo>
                    <a:pt x="10609" y="11552"/>
                  </a:lnTo>
                  <a:lnTo>
                    <a:pt x="10349" y="11753"/>
                  </a:lnTo>
                  <a:lnTo>
                    <a:pt x="10068" y="11953"/>
                  </a:lnTo>
                  <a:lnTo>
                    <a:pt x="9767" y="12134"/>
                  </a:lnTo>
                  <a:lnTo>
                    <a:pt x="9466" y="12294"/>
                  </a:lnTo>
                  <a:lnTo>
                    <a:pt x="9145" y="12455"/>
                  </a:lnTo>
                  <a:lnTo>
                    <a:pt x="8804" y="12575"/>
                  </a:lnTo>
                  <a:lnTo>
                    <a:pt x="8464" y="12695"/>
                  </a:lnTo>
                  <a:lnTo>
                    <a:pt x="8103" y="12776"/>
                  </a:lnTo>
                  <a:lnTo>
                    <a:pt x="7742" y="12836"/>
                  </a:lnTo>
                  <a:lnTo>
                    <a:pt x="7361" y="12896"/>
                  </a:lnTo>
                  <a:lnTo>
                    <a:pt x="6959" y="12916"/>
                  </a:lnTo>
                  <a:lnTo>
                    <a:pt x="6558" y="12916"/>
                  </a:lnTo>
                  <a:lnTo>
                    <a:pt x="6137" y="12896"/>
                  </a:lnTo>
                  <a:lnTo>
                    <a:pt x="5716" y="12856"/>
                  </a:lnTo>
                  <a:lnTo>
                    <a:pt x="5716" y="12856"/>
                  </a:lnTo>
                  <a:lnTo>
                    <a:pt x="5315" y="12776"/>
                  </a:lnTo>
                  <a:lnTo>
                    <a:pt x="4914" y="12695"/>
                  </a:lnTo>
                  <a:lnTo>
                    <a:pt x="4553" y="12595"/>
                  </a:lnTo>
                  <a:lnTo>
                    <a:pt x="4192" y="12475"/>
                  </a:lnTo>
                  <a:lnTo>
                    <a:pt x="3831" y="12334"/>
                  </a:lnTo>
                  <a:lnTo>
                    <a:pt x="3510" y="12174"/>
                  </a:lnTo>
                  <a:lnTo>
                    <a:pt x="3189" y="12014"/>
                  </a:lnTo>
                  <a:lnTo>
                    <a:pt x="2888" y="11813"/>
                  </a:lnTo>
                  <a:lnTo>
                    <a:pt x="2608" y="11612"/>
                  </a:lnTo>
                  <a:lnTo>
                    <a:pt x="2327" y="11392"/>
                  </a:lnTo>
                  <a:lnTo>
                    <a:pt x="2066" y="11171"/>
                  </a:lnTo>
                  <a:lnTo>
                    <a:pt x="1825" y="10931"/>
                  </a:lnTo>
                  <a:lnTo>
                    <a:pt x="1605" y="10670"/>
                  </a:lnTo>
                  <a:lnTo>
                    <a:pt x="1384" y="10409"/>
                  </a:lnTo>
                  <a:lnTo>
                    <a:pt x="1184" y="10128"/>
                  </a:lnTo>
                  <a:lnTo>
                    <a:pt x="1003" y="9848"/>
                  </a:lnTo>
                  <a:lnTo>
                    <a:pt x="843" y="9547"/>
                  </a:lnTo>
                  <a:lnTo>
                    <a:pt x="682" y="9246"/>
                  </a:lnTo>
                  <a:lnTo>
                    <a:pt x="542" y="8925"/>
                  </a:lnTo>
                  <a:lnTo>
                    <a:pt x="422" y="8624"/>
                  </a:lnTo>
                  <a:lnTo>
                    <a:pt x="321" y="8283"/>
                  </a:lnTo>
                  <a:lnTo>
                    <a:pt x="221" y="7963"/>
                  </a:lnTo>
                  <a:lnTo>
                    <a:pt x="161" y="7622"/>
                  </a:lnTo>
                  <a:lnTo>
                    <a:pt x="101" y="7281"/>
                  </a:lnTo>
                  <a:lnTo>
                    <a:pt x="61" y="6940"/>
                  </a:lnTo>
                  <a:lnTo>
                    <a:pt x="21" y="6599"/>
                  </a:lnTo>
                  <a:lnTo>
                    <a:pt x="1" y="6238"/>
                  </a:lnTo>
                  <a:lnTo>
                    <a:pt x="21" y="5897"/>
                  </a:lnTo>
                  <a:lnTo>
                    <a:pt x="41" y="5556"/>
                  </a:lnTo>
                  <a:lnTo>
                    <a:pt x="61" y="5195"/>
                  </a:lnTo>
                  <a:lnTo>
                    <a:pt x="121" y="4854"/>
                  </a:lnTo>
                  <a:lnTo>
                    <a:pt x="181" y="4493"/>
                  </a:lnTo>
                  <a:lnTo>
                    <a:pt x="181" y="4493"/>
                  </a:lnTo>
                  <a:lnTo>
                    <a:pt x="261" y="4232"/>
                  </a:lnTo>
                  <a:lnTo>
                    <a:pt x="341" y="3952"/>
                  </a:lnTo>
                  <a:lnTo>
                    <a:pt x="422" y="3691"/>
                  </a:lnTo>
                  <a:lnTo>
                    <a:pt x="542" y="3430"/>
                  </a:lnTo>
                  <a:lnTo>
                    <a:pt x="662" y="3190"/>
                  </a:lnTo>
                  <a:lnTo>
                    <a:pt x="783" y="2929"/>
                  </a:lnTo>
                  <a:lnTo>
                    <a:pt x="943" y="2688"/>
                  </a:lnTo>
                  <a:lnTo>
                    <a:pt x="1083" y="2448"/>
                  </a:lnTo>
                  <a:lnTo>
                    <a:pt x="1264" y="2227"/>
                  </a:lnTo>
                  <a:lnTo>
                    <a:pt x="1444" y="2006"/>
                  </a:lnTo>
                  <a:lnTo>
                    <a:pt x="1625" y="1806"/>
                  </a:lnTo>
                  <a:lnTo>
                    <a:pt x="1825" y="1605"/>
                  </a:lnTo>
                  <a:lnTo>
                    <a:pt x="2046" y="1405"/>
                  </a:lnTo>
                  <a:lnTo>
                    <a:pt x="2267" y="1224"/>
                  </a:lnTo>
                  <a:lnTo>
                    <a:pt x="2487" y="1064"/>
                  </a:lnTo>
                  <a:lnTo>
                    <a:pt x="2728" y="903"/>
                  </a:lnTo>
                  <a:lnTo>
                    <a:pt x="2969" y="743"/>
                  </a:lnTo>
                  <a:lnTo>
                    <a:pt x="3229" y="603"/>
                  </a:lnTo>
                  <a:lnTo>
                    <a:pt x="3490" y="482"/>
                  </a:lnTo>
                  <a:lnTo>
                    <a:pt x="3751" y="382"/>
                  </a:lnTo>
                  <a:lnTo>
                    <a:pt x="4031" y="282"/>
                  </a:lnTo>
                  <a:lnTo>
                    <a:pt x="4312" y="201"/>
                  </a:lnTo>
                  <a:lnTo>
                    <a:pt x="4613" y="121"/>
                  </a:lnTo>
                  <a:lnTo>
                    <a:pt x="4894" y="81"/>
                  </a:lnTo>
                  <a:lnTo>
                    <a:pt x="5195" y="41"/>
                  </a:lnTo>
                  <a:lnTo>
                    <a:pt x="5516" y="21"/>
                  </a:lnTo>
                  <a:lnTo>
                    <a:pt x="5816" y="1"/>
                  </a:lnTo>
                  <a:lnTo>
                    <a:pt x="6137" y="21"/>
                  </a:lnTo>
                  <a:lnTo>
                    <a:pt x="6458" y="61"/>
                  </a:lnTo>
                  <a:lnTo>
                    <a:pt x="6779" y="101"/>
                  </a:lnTo>
                  <a:lnTo>
                    <a:pt x="7100" y="161"/>
                  </a:lnTo>
                  <a:lnTo>
                    <a:pt x="7421" y="262"/>
                  </a:lnTo>
                  <a:lnTo>
                    <a:pt x="7421" y="262"/>
                  </a:lnTo>
                  <a:lnTo>
                    <a:pt x="7922" y="422"/>
                  </a:lnTo>
                  <a:lnTo>
                    <a:pt x="8403" y="623"/>
                  </a:lnTo>
                  <a:lnTo>
                    <a:pt x="8403" y="623"/>
                  </a:lnTo>
                  <a:lnTo>
                    <a:pt x="8825" y="843"/>
                  </a:lnTo>
                  <a:lnTo>
                    <a:pt x="9246" y="1084"/>
                  </a:lnTo>
                  <a:lnTo>
                    <a:pt x="9647" y="1345"/>
                  </a:lnTo>
                  <a:lnTo>
                    <a:pt x="10028" y="1625"/>
                  </a:lnTo>
                  <a:lnTo>
                    <a:pt x="10389" y="1946"/>
                  </a:lnTo>
                  <a:lnTo>
                    <a:pt x="10730" y="2267"/>
                  </a:lnTo>
                  <a:lnTo>
                    <a:pt x="11030" y="2628"/>
                  </a:lnTo>
                  <a:lnTo>
                    <a:pt x="11331" y="2989"/>
                  </a:lnTo>
                  <a:lnTo>
                    <a:pt x="11592" y="3370"/>
                  </a:lnTo>
                  <a:lnTo>
                    <a:pt x="11833" y="3771"/>
                  </a:lnTo>
                  <a:lnTo>
                    <a:pt x="12033" y="4172"/>
                  </a:lnTo>
                  <a:lnTo>
                    <a:pt x="12214" y="4593"/>
                  </a:lnTo>
                  <a:lnTo>
                    <a:pt x="12374" y="5015"/>
                  </a:lnTo>
                  <a:lnTo>
                    <a:pt x="12494" y="5436"/>
                  </a:lnTo>
                  <a:lnTo>
                    <a:pt x="12575" y="5877"/>
                  </a:lnTo>
                  <a:lnTo>
                    <a:pt x="12615" y="6318"/>
                  </a:lnTo>
                  <a:lnTo>
                    <a:pt x="12615" y="6318"/>
                  </a:lnTo>
                  <a:lnTo>
                    <a:pt x="12635" y="6659"/>
                  </a:lnTo>
                  <a:lnTo>
                    <a:pt x="12635" y="7000"/>
                  </a:lnTo>
                  <a:lnTo>
                    <a:pt x="12615" y="7341"/>
                  </a:lnTo>
                  <a:lnTo>
                    <a:pt x="12595" y="7662"/>
                  </a:lnTo>
                  <a:lnTo>
                    <a:pt x="12535" y="8003"/>
                  </a:lnTo>
                  <a:lnTo>
                    <a:pt x="12474" y="8324"/>
                  </a:lnTo>
                  <a:lnTo>
                    <a:pt x="12394" y="8624"/>
                  </a:lnTo>
                  <a:lnTo>
                    <a:pt x="12314" y="8945"/>
                  </a:lnTo>
                  <a:lnTo>
                    <a:pt x="12214" y="9226"/>
                  </a:lnTo>
                  <a:lnTo>
                    <a:pt x="12093" y="9527"/>
                  </a:lnTo>
                  <a:lnTo>
                    <a:pt x="11953" y="9808"/>
                  </a:lnTo>
                  <a:lnTo>
                    <a:pt x="11813" y="10088"/>
                  </a:lnTo>
                  <a:lnTo>
                    <a:pt x="11652" y="10349"/>
                  </a:lnTo>
                  <a:lnTo>
                    <a:pt x="11472" y="10590"/>
                  </a:lnTo>
                  <a:lnTo>
                    <a:pt x="11291" y="10830"/>
                  </a:lnTo>
                  <a:lnTo>
                    <a:pt x="11091" y="110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26"/>
            <p:cNvSpPr/>
            <p:nvPr/>
          </p:nvSpPr>
          <p:spPr>
            <a:xfrm>
              <a:off x="11639875" y="3271125"/>
              <a:ext cx="188550" cy="193050"/>
            </a:xfrm>
            <a:custGeom>
              <a:avLst/>
              <a:gdLst/>
              <a:ahLst/>
              <a:cxnLst/>
              <a:rect l="l" t="t" r="r" b="b"/>
              <a:pathLst>
                <a:path w="7542" h="7722" extrusionOk="0">
                  <a:moveTo>
                    <a:pt x="3289" y="0"/>
                  </a:moveTo>
                  <a:lnTo>
                    <a:pt x="2928" y="40"/>
                  </a:lnTo>
                  <a:lnTo>
                    <a:pt x="2568" y="121"/>
                  </a:lnTo>
                  <a:lnTo>
                    <a:pt x="2227" y="221"/>
                  </a:lnTo>
                  <a:lnTo>
                    <a:pt x="1926" y="361"/>
                  </a:lnTo>
                  <a:lnTo>
                    <a:pt x="1625" y="522"/>
                  </a:lnTo>
                  <a:lnTo>
                    <a:pt x="1344" y="722"/>
                  </a:lnTo>
                  <a:lnTo>
                    <a:pt x="1083" y="963"/>
                  </a:lnTo>
                  <a:lnTo>
                    <a:pt x="843" y="1203"/>
                  </a:lnTo>
                  <a:lnTo>
                    <a:pt x="642" y="1464"/>
                  </a:lnTo>
                  <a:lnTo>
                    <a:pt x="462" y="1745"/>
                  </a:lnTo>
                  <a:lnTo>
                    <a:pt x="301" y="2046"/>
                  </a:lnTo>
                  <a:lnTo>
                    <a:pt x="181" y="2367"/>
                  </a:lnTo>
                  <a:lnTo>
                    <a:pt x="101" y="2688"/>
                  </a:lnTo>
                  <a:lnTo>
                    <a:pt x="21" y="3109"/>
                  </a:lnTo>
                  <a:lnTo>
                    <a:pt x="1" y="3530"/>
                  </a:lnTo>
                  <a:lnTo>
                    <a:pt x="1" y="3951"/>
                  </a:lnTo>
                  <a:lnTo>
                    <a:pt x="41" y="4352"/>
                  </a:lnTo>
                  <a:lnTo>
                    <a:pt x="121" y="4753"/>
                  </a:lnTo>
                  <a:lnTo>
                    <a:pt x="241" y="5154"/>
                  </a:lnTo>
                  <a:lnTo>
                    <a:pt x="402" y="5535"/>
                  </a:lnTo>
                  <a:lnTo>
                    <a:pt x="582" y="5876"/>
                  </a:lnTo>
                  <a:lnTo>
                    <a:pt x="823" y="6217"/>
                  </a:lnTo>
                  <a:lnTo>
                    <a:pt x="1083" y="6538"/>
                  </a:lnTo>
                  <a:lnTo>
                    <a:pt x="1384" y="6819"/>
                  </a:lnTo>
                  <a:lnTo>
                    <a:pt x="1545" y="6939"/>
                  </a:lnTo>
                  <a:lnTo>
                    <a:pt x="1725" y="7059"/>
                  </a:lnTo>
                  <a:lnTo>
                    <a:pt x="1906" y="7180"/>
                  </a:lnTo>
                  <a:lnTo>
                    <a:pt x="2086" y="7280"/>
                  </a:lnTo>
                  <a:lnTo>
                    <a:pt x="2287" y="7380"/>
                  </a:lnTo>
                  <a:lnTo>
                    <a:pt x="2487" y="7461"/>
                  </a:lnTo>
                  <a:lnTo>
                    <a:pt x="2708" y="7521"/>
                  </a:lnTo>
                  <a:lnTo>
                    <a:pt x="2928" y="7581"/>
                  </a:lnTo>
                  <a:lnTo>
                    <a:pt x="3169" y="7641"/>
                  </a:lnTo>
                  <a:lnTo>
                    <a:pt x="3410" y="7681"/>
                  </a:lnTo>
                  <a:lnTo>
                    <a:pt x="3650" y="7701"/>
                  </a:lnTo>
                  <a:lnTo>
                    <a:pt x="3891" y="7721"/>
                  </a:lnTo>
                  <a:lnTo>
                    <a:pt x="4112" y="7721"/>
                  </a:lnTo>
                  <a:lnTo>
                    <a:pt x="4332" y="7701"/>
                  </a:lnTo>
                  <a:lnTo>
                    <a:pt x="4553" y="7681"/>
                  </a:lnTo>
                  <a:lnTo>
                    <a:pt x="4774" y="7641"/>
                  </a:lnTo>
                  <a:lnTo>
                    <a:pt x="4974" y="7601"/>
                  </a:lnTo>
                  <a:lnTo>
                    <a:pt x="5175" y="7541"/>
                  </a:lnTo>
                  <a:lnTo>
                    <a:pt x="5375" y="7481"/>
                  </a:lnTo>
                  <a:lnTo>
                    <a:pt x="5556" y="7400"/>
                  </a:lnTo>
                  <a:lnTo>
                    <a:pt x="5897" y="7220"/>
                  </a:lnTo>
                  <a:lnTo>
                    <a:pt x="6217" y="6999"/>
                  </a:lnTo>
                  <a:lnTo>
                    <a:pt x="6498" y="6739"/>
                  </a:lnTo>
                  <a:lnTo>
                    <a:pt x="6759" y="6458"/>
                  </a:lnTo>
                  <a:lnTo>
                    <a:pt x="6980" y="6137"/>
                  </a:lnTo>
                  <a:lnTo>
                    <a:pt x="7180" y="5796"/>
                  </a:lnTo>
                  <a:lnTo>
                    <a:pt x="7320" y="5415"/>
                  </a:lnTo>
                  <a:lnTo>
                    <a:pt x="7441" y="5034"/>
                  </a:lnTo>
                  <a:lnTo>
                    <a:pt x="7501" y="4633"/>
                  </a:lnTo>
                  <a:lnTo>
                    <a:pt x="7541" y="4212"/>
                  </a:lnTo>
                  <a:lnTo>
                    <a:pt x="7541" y="3770"/>
                  </a:lnTo>
                  <a:lnTo>
                    <a:pt x="7501" y="3470"/>
                  </a:lnTo>
                  <a:lnTo>
                    <a:pt x="7441" y="3189"/>
                  </a:lnTo>
                  <a:lnTo>
                    <a:pt x="7361" y="2888"/>
                  </a:lnTo>
                  <a:lnTo>
                    <a:pt x="7240" y="2607"/>
                  </a:lnTo>
                  <a:lnTo>
                    <a:pt x="7100" y="2327"/>
                  </a:lnTo>
                  <a:lnTo>
                    <a:pt x="6959" y="2066"/>
                  </a:lnTo>
                  <a:lnTo>
                    <a:pt x="6779" y="1805"/>
                  </a:lnTo>
                  <a:lnTo>
                    <a:pt x="6578" y="1544"/>
                  </a:lnTo>
                  <a:lnTo>
                    <a:pt x="6358" y="1324"/>
                  </a:lnTo>
                  <a:lnTo>
                    <a:pt x="6117" y="1103"/>
                  </a:lnTo>
                  <a:lnTo>
                    <a:pt x="5877" y="883"/>
                  </a:lnTo>
                  <a:lnTo>
                    <a:pt x="5616" y="702"/>
                  </a:lnTo>
                  <a:lnTo>
                    <a:pt x="5335" y="522"/>
                  </a:lnTo>
                  <a:lnTo>
                    <a:pt x="5034" y="381"/>
                  </a:lnTo>
                  <a:lnTo>
                    <a:pt x="4733" y="261"/>
                  </a:lnTo>
                  <a:lnTo>
                    <a:pt x="4433" y="141"/>
                  </a:lnTo>
                  <a:lnTo>
                    <a:pt x="4031" y="60"/>
                  </a:lnTo>
                  <a:lnTo>
                    <a:pt x="36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26"/>
            <p:cNvSpPr/>
            <p:nvPr/>
          </p:nvSpPr>
          <p:spPr>
            <a:xfrm>
              <a:off x="11639875" y="3271125"/>
              <a:ext cx="188550" cy="193050"/>
            </a:xfrm>
            <a:custGeom>
              <a:avLst/>
              <a:gdLst/>
              <a:ahLst/>
              <a:cxnLst/>
              <a:rect l="l" t="t" r="r" b="b"/>
              <a:pathLst>
                <a:path w="7542" h="7722" fill="none" extrusionOk="0">
                  <a:moveTo>
                    <a:pt x="7541" y="3770"/>
                  </a:moveTo>
                  <a:lnTo>
                    <a:pt x="7541" y="3770"/>
                  </a:lnTo>
                  <a:lnTo>
                    <a:pt x="7541" y="4212"/>
                  </a:lnTo>
                  <a:lnTo>
                    <a:pt x="7501" y="4633"/>
                  </a:lnTo>
                  <a:lnTo>
                    <a:pt x="7441" y="5034"/>
                  </a:lnTo>
                  <a:lnTo>
                    <a:pt x="7320" y="5415"/>
                  </a:lnTo>
                  <a:lnTo>
                    <a:pt x="7180" y="5796"/>
                  </a:lnTo>
                  <a:lnTo>
                    <a:pt x="6980" y="6137"/>
                  </a:lnTo>
                  <a:lnTo>
                    <a:pt x="6759" y="6458"/>
                  </a:lnTo>
                  <a:lnTo>
                    <a:pt x="6498" y="6739"/>
                  </a:lnTo>
                  <a:lnTo>
                    <a:pt x="6217" y="6999"/>
                  </a:lnTo>
                  <a:lnTo>
                    <a:pt x="5897" y="7220"/>
                  </a:lnTo>
                  <a:lnTo>
                    <a:pt x="5556" y="7400"/>
                  </a:lnTo>
                  <a:lnTo>
                    <a:pt x="5375" y="7481"/>
                  </a:lnTo>
                  <a:lnTo>
                    <a:pt x="5175" y="7541"/>
                  </a:lnTo>
                  <a:lnTo>
                    <a:pt x="4974" y="7601"/>
                  </a:lnTo>
                  <a:lnTo>
                    <a:pt x="4774" y="7641"/>
                  </a:lnTo>
                  <a:lnTo>
                    <a:pt x="4553" y="7681"/>
                  </a:lnTo>
                  <a:lnTo>
                    <a:pt x="4332" y="7701"/>
                  </a:lnTo>
                  <a:lnTo>
                    <a:pt x="4112" y="7721"/>
                  </a:lnTo>
                  <a:lnTo>
                    <a:pt x="3891" y="7721"/>
                  </a:lnTo>
                  <a:lnTo>
                    <a:pt x="3650" y="7701"/>
                  </a:lnTo>
                  <a:lnTo>
                    <a:pt x="3410" y="7681"/>
                  </a:lnTo>
                  <a:lnTo>
                    <a:pt x="3410" y="7681"/>
                  </a:lnTo>
                  <a:lnTo>
                    <a:pt x="3169" y="7641"/>
                  </a:lnTo>
                  <a:lnTo>
                    <a:pt x="2928" y="7581"/>
                  </a:lnTo>
                  <a:lnTo>
                    <a:pt x="2708" y="7521"/>
                  </a:lnTo>
                  <a:lnTo>
                    <a:pt x="2487" y="7461"/>
                  </a:lnTo>
                  <a:lnTo>
                    <a:pt x="2287" y="7380"/>
                  </a:lnTo>
                  <a:lnTo>
                    <a:pt x="2086" y="7280"/>
                  </a:lnTo>
                  <a:lnTo>
                    <a:pt x="1906" y="7180"/>
                  </a:lnTo>
                  <a:lnTo>
                    <a:pt x="1725" y="7059"/>
                  </a:lnTo>
                  <a:lnTo>
                    <a:pt x="1545" y="6939"/>
                  </a:lnTo>
                  <a:lnTo>
                    <a:pt x="1384" y="6819"/>
                  </a:lnTo>
                  <a:lnTo>
                    <a:pt x="1083" y="6538"/>
                  </a:lnTo>
                  <a:lnTo>
                    <a:pt x="823" y="6217"/>
                  </a:lnTo>
                  <a:lnTo>
                    <a:pt x="582" y="5876"/>
                  </a:lnTo>
                  <a:lnTo>
                    <a:pt x="402" y="5535"/>
                  </a:lnTo>
                  <a:lnTo>
                    <a:pt x="241" y="5154"/>
                  </a:lnTo>
                  <a:lnTo>
                    <a:pt x="121" y="4753"/>
                  </a:lnTo>
                  <a:lnTo>
                    <a:pt x="41" y="4352"/>
                  </a:lnTo>
                  <a:lnTo>
                    <a:pt x="1" y="3951"/>
                  </a:lnTo>
                  <a:lnTo>
                    <a:pt x="1" y="3530"/>
                  </a:lnTo>
                  <a:lnTo>
                    <a:pt x="21" y="3109"/>
                  </a:lnTo>
                  <a:lnTo>
                    <a:pt x="101" y="2688"/>
                  </a:lnTo>
                  <a:lnTo>
                    <a:pt x="101" y="2688"/>
                  </a:lnTo>
                  <a:lnTo>
                    <a:pt x="181" y="2367"/>
                  </a:lnTo>
                  <a:lnTo>
                    <a:pt x="301" y="2046"/>
                  </a:lnTo>
                  <a:lnTo>
                    <a:pt x="462" y="1745"/>
                  </a:lnTo>
                  <a:lnTo>
                    <a:pt x="642" y="1464"/>
                  </a:lnTo>
                  <a:lnTo>
                    <a:pt x="843" y="1203"/>
                  </a:lnTo>
                  <a:lnTo>
                    <a:pt x="1083" y="963"/>
                  </a:lnTo>
                  <a:lnTo>
                    <a:pt x="1344" y="722"/>
                  </a:lnTo>
                  <a:lnTo>
                    <a:pt x="1625" y="522"/>
                  </a:lnTo>
                  <a:lnTo>
                    <a:pt x="1926" y="361"/>
                  </a:lnTo>
                  <a:lnTo>
                    <a:pt x="2227" y="221"/>
                  </a:lnTo>
                  <a:lnTo>
                    <a:pt x="2568" y="121"/>
                  </a:lnTo>
                  <a:lnTo>
                    <a:pt x="2928" y="40"/>
                  </a:lnTo>
                  <a:lnTo>
                    <a:pt x="3289" y="0"/>
                  </a:lnTo>
                  <a:lnTo>
                    <a:pt x="3650" y="0"/>
                  </a:lnTo>
                  <a:lnTo>
                    <a:pt x="4031" y="60"/>
                  </a:lnTo>
                  <a:lnTo>
                    <a:pt x="4433" y="141"/>
                  </a:lnTo>
                  <a:lnTo>
                    <a:pt x="4433" y="141"/>
                  </a:lnTo>
                  <a:lnTo>
                    <a:pt x="4733" y="261"/>
                  </a:lnTo>
                  <a:lnTo>
                    <a:pt x="5034" y="381"/>
                  </a:lnTo>
                  <a:lnTo>
                    <a:pt x="5335" y="522"/>
                  </a:lnTo>
                  <a:lnTo>
                    <a:pt x="5616" y="702"/>
                  </a:lnTo>
                  <a:lnTo>
                    <a:pt x="5877" y="883"/>
                  </a:lnTo>
                  <a:lnTo>
                    <a:pt x="6117" y="1103"/>
                  </a:lnTo>
                  <a:lnTo>
                    <a:pt x="6358" y="1324"/>
                  </a:lnTo>
                  <a:lnTo>
                    <a:pt x="6578" y="1544"/>
                  </a:lnTo>
                  <a:lnTo>
                    <a:pt x="6779" y="1805"/>
                  </a:lnTo>
                  <a:lnTo>
                    <a:pt x="6959" y="2066"/>
                  </a:lnTo>
                  <a:lnTo>
                    <a:pt x="7100" y="2327"/>
                  </a:lnTo>
                  <a:lnTo>
                    <a:pt x="7240" y="2607"/>
                  </a:lnTo>
                  <a:lnTo>
                    <a:pt x="7361" y="2888"/>
                  </a:lnTo>
                  <a:lnTo>
                    <a:pt x="7441" y="3189"/>
                  </a:lnTo>
                  <a:lnTo>
                    <a:pt x="7501" y="3470"/>
                  </a:lnTo>
                  <a:lnTo>
                    <a:pt x="7541" y="377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26"/>
            <p:cNvSpPr/>
            <p:nvPr/>
          </p:nvSpPr>
          <p:spPr>
            <a:xfrm>
              <a:off x="11601775" y="3194400"/>
              <a:ext cx="269250" cy="321900"/>
            </a:xfrm>
            <a:custGeom>
              <a:avLst/>
              <a:gdLst/>
              <a:ahLst/>
              <a:cxnLst/>
              <a:rect l="l" t="t" r="r" b="b"/>
              <a:pathLst>
                <a:path w="10770" h="12876" extrusionOk="0">
                  <a:moveTo>
                    <a:pt x="5415" y="1"/>
                  </a:moveTo>
                  <a:lnTo>
                    <a:pt x="4934" y="21"/>
                  </a:lnTo>
                  <a:lnTo>
                    <a:pt x="4473" y="81"/>
                  </a:lnTo>
                  <a:lnTo>
                    <a:pt x="4011" y="181"/>
                  </a:lnTo>
                  <a:lnTo>
                    <a:pt x="3590" y="322"/>
                  </a:lnTo>
                  <a:lnTo>
                    <a:pt x="3169" y="482"/>
                  </a:lnTo>
                  <a:lnTo>
                    <a:pt x="2748" y="683"/>
                  </a:lnTo>
                  <a:lnTo>
                    <a:pt x="2367" y="923"/>
                  </a:lnTo>
                  <a:lnTo>
                    <a:pt x="2006" y="1164"/>
                  </a:lnTo>
                  <a:lnTo>
                    <a:pt x="1665" y="1465"/>
                  </a:lnTo>
                  <a:lnTo>
                    <a:pt x="1344" y="1766"/>
                  </a:lnTo>
                  <a:lnTo>
                    <a:pt x="1043" y="2087"/>
                  </a:lnTo>
                  <a:lnTo>
                    <a:pt x="783" y="2448"/>
                  </a:lnTo>
                  <a:lnTo>
                    <a:pt x="542" y="2809"/>
                  </a:lnTo>
                  <a:lnTo>
                    <a:pt x="321" y="3190"/>
                  </a:lnTo>
                  <a:lnTo>
                    <a:pt x="141" y="3591"/>
                  </a:lnTo>
                  <a:lnTo>
                    <a:pt x="0" y="3992"/>
                  </a:lnTo>
                  <a:lnTo>
                    <a:pt x="502" y="4212"/>
                  </a:lnTo>
                  <a:lnTo>
                    <a:pt x="983" y="4453"/>
                  </a:lnTo>
                  <a:lnTo>
                    <a:pt x="1444" y="4694"/>
                  </a:lnTo>
                  <a:lnTo>
                    <a:pt x="1906" y="4954"/>
                  </a:lnTo>
                  <a:lnTo>
                    <a:pt x="2066" y="4674"/>
                  </a:lnTo>
                  <a:lnTo>
                    <a:pt x="2247" y="4413"/>
                  </a:lnTo>
                  <a:lnTo>
                    <a:pt x="2467" y="4172"/>
                  </a:lnTo>
                  <a:lnTo>
                    <a:pt x="2708" y="3932"/>
                  </a:lnTo>
                  <a:lnTo>
                    <a:pt x="2948" y="3731"/>
                  </a:lnTo>
                  <a:lnTo>
                    <a:pt x="3229" y="3551"/>
                  </a:lnTo>
                  <a:lnTo>
                    <a:pt x="3530" y="3390"/>
                  </a:lnTo>
                  <a:lnTo>
                    <a:pt x="3831" y="3270"/>
                  </a:lnTo>
                  <a:lnTo>
                    <a:pt x="3951" y="3049"/>
                  </a:lnTo>
                  <a:lnTo>
                    <a:pt x="4132" y="2768"/>
                  </a:lnTo>
                  <a:lnTo>
                    <a:pt x="4332" y="2508"/>
                  </a:lnTo>
                  <a:lnTo>
                    <a:pt x="4533" y="2267"/>
                  </a:lnTo>
                  <a:lnTo>
                    <a:pt x="4753" y="2046"/>
                  </a:lnTo>
                  <a:lnTo>
                    <a:pt x="4974" y="1846"/>
                  </a:lnTo>
                  <a:lnTo>
                    <a:pt x="5215" y="1645"/>
                  </a:lnTo>
                  <a:lnTo>
                    <a:pt x="5475" y="1465"/>
                  </a:lnTo>
                  <a:lnTo>
                    <a:pt x="5736" y="1324"/>
                  </a:lnTo>
                  <a:lnTo>
                    <a:pt x="5997" y="1184"/>
                  </a:lnTo>
                  <a:lnTo>
                    <a:pt x="6277" y="1044"/>
                  </a:lnTo>
                  <a:lnTo>
                    <a:pt x="6558" y="943"/>
                  </a:lnTo>
                  <a:lnTo>
                    <a:pt x="6859" y="843"/>
                  </a:lnTo>
                  <a:lnTo>
                    <a:pt x="7160" y="763"/>
                  </a:lnTo>
                  <a:lnTo>
                    <a:pt x="7461" y="703"/>
                  </a:lnTo>
                  <a:lnTo>
                    <a:pt x="7761" y="663"/>
                  </a:lnTo>
                  <a:lnTo>
                    <a:pt x="8082" y="623"/>
                  </a:lnTo>
                  <a:lnTo>
                    <a:pt x="7601" y="422"/>
                  </a:lnTo>
                  <a:lnTo>
                    <a:pt x="7100" y="262"/>
                  </a:lnTo>
                  <a:lnTo>
                    <a:pt x="6679" y="141"/>
                  </a:lnTo>
                  <a:lnTo>
                    <a:pt x="6257" y="61"/>
                  </a:lnTo>
                  <a:lnTo>
                    <a:pt x="5836" y="21"/>
                  </a:lnTo>
                  <a:lnTo>
                    <a:pt x="5415" y="1"/>
                  </a:lnTo>
                  <a:close/>
                  <a:moveTo>
                    <a:pt x="6819" y="10570"/>
                  </a:moveTo>
                  <a:lnTo>
                    <a:pt x="6618" y="10650"/>
                  </a:lnTo>
                  <a:lnTo>
                    <a:pt x="6398" y="10690"/>
                  </a:lnTo>
                  <a:lnTo>
                    <a:pt x="6618" y="11211"/>
                  </a:lnTo>
                  <a:lnTo>
                    <a:pt x="6819" y="11753"/>
                  </a:lnTo>
                  <a:lnTo>
                    <a:pt x="7019" y="12314"/>
                  </a:lnTo>
                  <a:lnTo>
                    <a:pt x="7200" y="12876"/>
                  </a:lnTo>
                  <a:lnTo>
                    <a:pt x="7741" y="12776"/>
                  </a:lnTo>
                  <a:lnTo>
                    <a:pt x="8263" y="12655"/>
                  </a:lnTo>
                  <a:lnTo>
                    <a:pt x="8744" y="12475"/>
                  </a:lnTo>
                  <a:lnTo>
                    <a:pt x="9205" y="12274"/>
                  </a:lnTo>
                  <a:lnTo>
                    <a:pt x="9647" y="12014"/>
                  </a:lnTo>
                  <a:lnTo>
                    <a:pt x="10048" y="11733"/>
                  </a:lnTo>
                  <a:lnTo>
                    <a:pt x="10429" y="11412"/>
                  </a:lnTo>
                  <a:lnTo>
                    <a:pt x="10770" y="11071"/>
                  </a:lnTo>
                  <a:lnTo>
                    <a:pt x="10268" y="11111"/>
                  </a:lnTo>
                  <a:lnTo>
                    <a:pt x="9747" y="11131"/>
                  </a:lnTo>
                  <a:lnTo>
                    <a:pt x="9366" y="11111"/>
                  </a:lnTo>
                  <a:lnTo>
                    <a:pt x="8985" y="11091"/>
                  </a:lnTo>
                  <a:lnTo>
                    <a:pt x="8624" y="11051"/>
                  </a:lnTo>
                  <a:lnTo>
                    <a:pt x="8243" y="10991"/>
                  </a:lnTo>
                  <a:lnTo>
                    <a:pt x="7882" y="10911"/>
                  </a:lnTo>
                  <a:lnTo>
                    <a:pt x="7521" y="10830"/>
                  </a:lnTo>
                  <a:lnTo>
                    <a:pt x="7160" y="10710"/>
                  </a:lnTo>
                  <a:lnTo>
                    <a:pt x="6819" y="1057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26"/>
            <p:cNvSpPr/>
            <p:nvPr/>
          </p:nvSpPr>
          <p:spPr>
            <a:xfrm>
              <a:off x="11761700" y="3458625"/>
              <a:ext cx="109325" cy="57675"/>
            </a:xfrm>
            <a:custGeom>
              <a:avLst/>
              <a:gdLst/>
              <a:ahLst/>
              <a:cxnLst/>
              <a:rect l="l" t="t" r="r" b="b"/>
              <a:pathLst>
                <a:path w="4373" h="2307" fill="none" extrusionOk="0">
                  <a:moveTo>
                    <a:pt x="422" y="1"/>
                  </a:moveTo>
                  <a:lnTo>
                    <a:pt x="422" y="1"/>
                  </a:lnTo>
                  <a:lnTo>
                    <a:pt x="221" y="8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221" y="642"/>
                  </a:lnTo>
                  <a:lnTo>
                    <a:pt x="422" y="1184"/>
                  </a:lnTo>
                  <a:lnTo>
                    <a:pt x="622" y="1745"/>
                  </a:lnTo>
                  <a:lnTo>
                    <a:pt x="803" y="2307"/>
                  </a:lnTo>
                  <a:lnTo>
                    <a:pt x="803" y="2307"/>
                  </a:lnTo>
                  <a:lnTo>
                    <a:pt x="1344" y="2207"/>
                  </a:lnTo>
                  <a:lnTo>
                    <a:pt x="1866" y="2086"/>
                  </a:lnTo>
                  <a:lnTo>
                    <a:pt x="2347" y="1906"/>
                  </a:lnTo>
                  <a:lnTo>
                    <a:pt x="2808" y="1705"/>
                  </a:lnTo>
                  <a:lnTo>
                    <a:pt x="3250" y="1445"/>
                  </a:lnTo>
                  <a:lnTo>
                    <a:pt x="3651" y="1164"/>
                  </a:lnTo>
                  <a:lnTo>
                    <a:pt x="4032" y="843"/>
                  </a:lnTo>
                  <a:lnTo>
                    <a:pt x="4373" y="502"/>
                  </a:lnTo>
                  <a:lnTo>
                    <a:pt x="4373" y="502"/>
                  </a:lnTo>
                  <a:lnTo>
                    <a:pt x="3871" y="542"/>
                  </a:lnTo>
                  <a:lnTo>
                    <a:pt x="3350" y="562"/>
                  </a:lnTo>
                  <a:lnTo>
                    <a:pt x="3350" y="562"/>
                  </a:lnTo>
                  <a:lnTo>
                    <a:pt x="2969" y="542"/>
                  </a:lnTo>
                  <a:lnTo>
                    <a:pt x="2588" y="522"/>
                  </a:lnTo>
                  <a:lnTo>
                    <a:pt x="2227" y="482"/>
                  </a:lnTo>
                  <a:lnTo>
                    <a:pt x="1846" y="422"/>
                  </a:lnTo>
                  <a:lnTo>
                    <a:pt x="1485" y="342"/>
                  </a:lnTo>
                  <a:lnTo>
                    <a:pt x="1124" y="261"/>
                  </a:lnTo>
                  <a:lnTo>
                    <a:pt x="763" y="141"/>
                  </a:lnTo>
                  <a:lnTo>
                    <a:pt x="42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26"/>
            <p:cNvSpPr/>
            <p:nvPr/>
          </p:nvSpPr>
          <p:spPr>
            <a:xfrm>
              <a:off x="11601775" y="3194400"/>
              <a:ext cx="202075" cy="123875"/>
            </a:xfrm>
            <a:custGeom>
              <a:avLst/>
              <a:gdLst/>
              <a:ahLst/>
              <a:cxnLst/>
              <a:rect l="l" t="t" r="r" b="b"/>
              <a:pathLst>
                <a:path w="8083" h="4955" fill="none" extrusionOk="0">
                  <a:moveTo>
                    <a:pt x="5415" y="1"/>
                  </a:moveTo>
                  <a:lnTo>
                    <a:pt x="5415" y="1"/>
                  </a:lnTo>
                  <a:lnTo>
                    <a:pt x="4934" y="21"/>
                  </a:lnTo>
                  <a:lnTo>
                    <a:pt x="4473" y="81"/>
                  </a:lnTo>
                  <a:lnTo>
                    <a:pt x="4011" y="181"/>
                  </a:lnTo>
                  <a:lnTo>
                    <a:pt x="3590" y="322"/>
                  </a:lnTo>
                  <a:lnTo>
                    <a:pt x="3169" y="482"/>
                  </a:lnTo>
                  <a:lnTo>
                    <a:pt x="2748" y="683"/>
                  </a:lnTo>
                  <a:lnTo>
                    <a:pt x="2367" y="923"/>
                  </a:lnTo>
                  <a:lnTo>
                    <a:pt x="2006" y="1164"/>
                  </a:lnTo>
                  <a:lnTo>
                    <a:pt x="1665" y="1465"/>
                  </a:lnTo>
                  <a:lnTo>
                    <a:pt x="1344" y="1766"/>
                  </a:lnTo>
                  <a:lnTo>
                    <a:pt x="1043" y="2087"/>
                  </a:lnTo>
                  <a:lnTo>
                    <a:pt x="783" y="2448"/>
                  </a:lnTo>
                  <a:lnTo>
                    <a:pt x="542" y="2809"/>
                  </a:lnTo>
                  <a:lnTo>
                    <a:pt x="321" y="3190"/>
                  </a:lnTo>
                  <a:lnTo>
                    <a:pt x="141" y="3591"/>
                  </a:lnTo>
                  <a:lnTo>
                    <a:pt x="0" y="3992"/>
                  </a:lnTo>
                  <a:lnTo>
                    <a:pt x="0" y="3992"/>
                  </a:lnTo>
                  <a:lnTo>
                    <a:pt x="502" y="4212"/>
                  </a:lnTo>
                  <a:lnTo>
                    <a:pt x="983" y="4453"/>
                  </a:lnTo>
                  <a:lnTo>
                    <a:pt x="1444" y="4694"/>
                  </a:lnTo>
                  <a:lnTo>
                    <a:pt x="1906" y="4954"/>
                  </a:lnTo>
                  <a:lnTo>
                    <a:pt x="1906" y="4954"/>
                  </a:lnTo>
                  <a:lnTo>
                    <a:pt x="2066" y="4674"/>
                  </a:lnTo>
                  <a:lnTo>
                    <a:pt x="2247" y="4413"/>
                  </a:lnTo>
                  <a:lnTo>
                    <a:pt x="2467" y="4172"/>
                  </a:lnTo>
                  <a:lnTo>
                    <a:pt x="2708" y="3932"/>
                  </a:lnTo>
                  <a:lnTo>
                    <a:pt x="2948" y="3731"/>
                  </a:lnTo>
                  <a:lnTo>
                    <a:pt x="3229" y="3551"/>
                  </a:lnTo>
                  <a:lnTo>
                    <a:pt x="3530" y="3390"/>
                  </a:lnTo>
                  <a:lnTo>
                    <a:pt x="3831" y="3270"/>
                  </a:lnTo>
                  <a:lnTo>
                    <a:pt x="3831" y="3270"/>
                  </a:lnTo>
                  <a:lnTo>
                    <a:pt x="3951" y="3049"/>
                  </a:lnTo>
                  <a:lnTo>
                    <a:pt x="3951" y="3049"/>
                  </a:lnTo>
                  <a:lnTo>
                    <a:pt x="4132" y="2768"/>
                  </a:lnTo>
                  <a:lnTo>
                    <a:pt x="4332" y="2508"/>
                  </a:lnTo>
                  <a:lnTo>
                    <a:pt x="4533" y="2267"/>
                  </a:lnTo>
                  <a:lnTo>
                    <a:pt x="4753" y="2046"/>
                  </a:lnTo>
                  <a:lnTo>
                    <a:pt x="4974" y="1846"/>
                  </a:lnTo>
                  <a:lnTo>
                    <a:pt x="5215" y="1645"/>
                  </a:lnTo>
                  <a:lnTo>
                    <a:pt x="5475" y="1465"/>
                  </a:lnTo>
                  <a:lnTo>
                    <a:pt x="5736" y="1324"/>
                  </a:lnTo>
                  <a:lnTo>
                    <a:pt x="5997" y="1184"/>
                  </a:lnTo>
                  <a:lnTo>
                    <a:pt x="6277" y="1044"/>
                  </a:lnTo>
                  <a:lnTo>
                    <a:pt x="6558" y="943"/>
                  </a:lnTo>
                  <a:lnTo>
                    <a:pt x="6859" y="843"/>
                  </a:lnTo>
                  <a:lnTo>
                    <a:pt x="7160" y="763"/>
                  </a:lnTo>
                  <a:lnTo>
                    <a:pt x="7461" y="703"/>
                  </a:lnTo>
                  <a:lnTo>
                    <a:pt x="7761" y="663"/>
                  </a:lnTo>
                  <a:lnTo>
                    <a:pt x="8082" y="623"/>
                  </a:lnTo>
                  <a:lnTo>
                    <a:pt x="8082" y="623"/>
                  </a:lnTo>
                  <a:lnTo>
                    <a:pt x="7601" y="422"/>
                  </a:lnTo>
                  <a:lnTo>
                    <a:pt x="7100" y="262"/>
                  </a:lnTo>
                  <a:lnTo>
                    <a:pt x="7100" y="262"/>
                  </a:lnTo>
                  <a:lnTo>
                    <a:pt x="6679" y="141"/>
                  </a:lnTo>
                  <a:lnTo>
                    <a:pt x="6257" y="61"/>
                  </a:lnTo>
                  <a:lnTo>
                    <a:pt x="5836" y="21"/>
                  </a:lnTo>
                  <a:lnTo>
                    <a:pt x="541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26"/>
            <p:cNvSpPr/>
            <p:nvPr/>
          </p:nvSpPr>
          <p:spPr>
            <a:xfrm>
              <a:off x="11649400" y="3276125"/>
              <a:ext cx="122850" cy="185525"/>
            </a:xfrm>
            <a:custGeom>
              <a:avLst/>
              <a:gdLst/>
              <a:ahLst/>
              <a:cxnLst/>
              <a:rect l="l" t="t" r="r" b="b"/>
              <a:pathLst>
                <a:path w="4914" h="7421" extrusionOk="0">
                  <a:moveTo>
                    <a:pt x="1926" y="1"/>
                  </a:moveTo>
                  <a:lnTo>
                    <a:pt x="1625" y="121"/>
                  </a:lnTo>
                  <a:lnTo>
                    <a:pt x="1324" y="282"/>
                  </a:lnTo>
                  <a:lnTo>
                    <a:pt x="1043" y="462"/>
                  </a:lnTo>
                  <a:lnTo>
                    <a:pt x="803" y="663"/>
                  </a:lnTo>
                  <a:lnTo>
                    <a:pt x="562" y="903"/>
                  </a:lnTo>
                  <a:lnTo>
                    <a:pt x="342" y="1144"/>
                  </a:lnTo>
                  <a:lnTo>
                    <a:pt x="161" y="1405"/>
                  </a:lnTo>
                  <a:lnTo>
                    <a:pt x="1" y="1685"/>
                  </a:lnTo>
                  <a:lnTo>
                    <a:pt x="362" y="1926"/>
                  </a:lnTo>
                  <a:lnTo>
                    <a:pt x="723" y="2167"/>
                  </a:lnTo>
                  <a:lnTo>
                    <a:pt x="1043" y="2407"/>
                  </a:lnTo>
                  <a:lnTo>
                    <a:pt x="1384" y="2668"/>
                  </a:lnTo>
                  <a:lnTo>
                    <a:pt x="1364" y="2327"/>
                  </a:lnTo>
                  <a:lnTo>
                    <a:pt x="1364" y="1986"/>
                  </a:lnTo>
                  <a:lnTo>
                    <a:pt x="1404" y="1645"/>
                  </a:lnTo>
                  <a:lnTo>
                    <a:pt x="1465" y="1304"/>
                  </a:lnTo>
                  <a:lnTo>
                    <a:pt x="1545" y="963"/>
                  </a:lnTo>
                  <a:lnTo>
                    <a:pt x="1645" y="643"/>
                  </a:lnTo>
                  <a:lnTo>
                    <a:pt x="1785" y="302"/>
                  </a:lnTo>
                  <a:lnTo>
                    <a:pt x="1926" y="1"/>
                  </a:lnTo>
                  <a:close/>
                  <a:moveTo>
                    <a:pt x="4332" y="7020"/>
                  </a:moveTo>
                  <a:lnTo>
                    <a:pt x="4493" y="7421"/>
                  </a:lnTo>
                  <a:lnTo>
                    <a:pt x="4713" y="7381"/>
                  </a:lnTo>
                  <a:lnTo>
                    <a:pt x="4914" y="7301"/>
                  </a:lnTo>
                  <a:lnTo>
                    <a:pt x="4613" y="7180"/>
                  </a:lnTo>
                  <a:lnTo>
                    <a:pt x="4332" y="702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26"/>
            <p:cNvSpPr/>
            <p:nvPr/>
          </p:nvSpPr>
          <p:spPr>
            <a:xfrm>
              <a:off x="11757700" y="3451600"/>
              <a:ext cx="14550" cy="10050"/>
            </a:xfrm>
            <a:custGeom>
              <a:avLst/>
              <a:gdLst/>
              <a:ahLst/>
              <a:cxnLst/>
              <a:rect l="l" t="t" r="r" b="b"/>
              <a:pathLst>
                <a:path w="582" h="40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61" y="402"/>
                  </a:lnTo>
                  <a:lnTo>
                    <a:pt x="161" y="402"/>
                  </a:lnTo>
                  <a:lnTo>
                    <a:pt x="381" y="362"/>
                  </a:lnTo>
                  <a:lnTo>
                    <a:pt x="582" y="282"/>
                  </a:lnTo>
                  <a:lnTo>
                    <a:pt x="582" y="282"/>
                  </a:lnTo>
                  <a:lnTo>
                    <a:pt x="281" y="16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26"/>
            <p:cNvSpPr/>
            <p:nvPr/>
          </p:nvSpPr>
          <p:spPr>
            <a:xfrm>
              <a:off x="11649400" y="3276125"/>
              <a:ext cx="48150" cy="66725"/>
            </a:xfrm>
            <a:custGeom>
              <a:avLst/>
              <a:gdLst/>
              <a:ahLst/>
              <a:cxnLst/>
              <a:rect l="l" t="t" r="r" b="b"/>
              <a:pathLst>
                <a:path w="1926" h="2669" fill="none" extrusionOk="0">
                  <a:moveTo>
                    <a:pt x="1926" y="1"/>
                  </a:moveTo>
                  <a:lnTo>
                    <a:pt x="1926" y="1"/>
                  </a:lnTo>
                  <a:lnTo>
                    <a:pt x="1625" y="121"/>
                  </a:lnTo>
                  <a:lnTo>
                    <a:pt x="1324" y="282"/>
                  </a:lnTo>
                  <a:lnTo>
                    <a:pt x="1043" y="462"/>
                  </a:lnTo>
                  <a:lnTo>
                    <a:pt x="803" y="663"/>
                  </a:lnTo>
                  <a:lnTo>
                    <a:pt x="562" y="903"/>
                  </a:lnTo>
                  <a:lnTo>
                    <a:pt x="342" y="1144"/>
                  </a:lnTo>
                  <a:lnTo>
                    <a:pt x="161" y="1405"/>
                  </a:lnTo>
                  <a:lnTo>
                    <a:pt x="1" y="1685"/>
                  </a:lnTo>
                  <a:lnTo>
                    <a:pt x="1" y="1685"/>
                  </a:lnTo>
                  <a:lnTo>
                    <a:pt x="362" y="1926"/>
                  </a:lnTo>
                  <a:lnTo>
                    <a:pt x="723" y="2167"/>
                  </a:lnTo>
                  <a:lnTo>
                    <a:pt x="1043" y="2407"/>
                  </a:lnTo>
                  <a:lnTo>
                    <a:pt x="1384" y="2668"/>
                  </a:lnTo>
                  <a:lnTo>
                    <a:pt x="1384" y="2668"/>
                  </a:lnTo>
                  <a:lnTo>
                    <a:pt x="1364" y="2327"/>
                  </a:lnTo>
                  <a:lnTo>
                    <a:pt x="1364" y="1986"/>
                  </a:lnTo>
                  <a:lnTo>
                    <a:pt x="1404" y="1645"/>
                  </a:lnTo>
                  <a:lnTo>
                    <a:pt x="1465" y="1304"/>
                  </a:lnTo>
                  <a:lnTo>
                    <a:pt x="1545" y="963"/>
                  </a:lnTo>
                  <a:lnTo>
                    <a:pt x="1645" y="643"/>
                  </a:lnTo>
                  <a:lnTo>
                    <a:pt x="1785" y="302"/>
                  </a:lnTo>
                  <a:lnTo>
                    <a:pt x="192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26"/>
            <p:cNvSpPr/>
            <p:nvPr/>
          </p:nvSpPr>
          <p:spPr>
            <a:xfrm>
              <a:off x="11033225" y="3260600"/>
              <a:ext cx="779150" cy="783650"/>
            </a:xfrm>
            <a:custGeom>
              <a:avLst/>
              <a:gdLst/>
              <a:ahLst/>
              <a:cxnLst/>
              <a:rect l="l" t="t" r="r" b="b"/>
              <a:pathLst>
                <a:path w="31166" h="31346" extrusionOk="0">
                  <a:moveTo>
                    <a:pt x="15021" y="0"/>
                  </a:moveTo>
                  <a:lnTo>
                    <a:pt x="14500" y="20"/>
                  </a:lnTo>
                  <a:lnTo>
                    <a:pt x="13979" y="60"/>
                  </a:lnTo>
                  <a:lnTo>
                    <a:pt x="13457" y="100"/>
                  </a:lnTo>
                  <a:lnTo>
                    <a:pt x="12936" y="161"/>
                  </a:lnTo>
                  <a:lnTo>
                    <a:pt x="12434" y="241"/>
                  </a:lnTo>
                  <a:lnTo>
                    <a:pt x="11913" y="321"/>
                  </a:lnTo>
                  <a:lnTo>
                    <a:pt x="11412" y="421"/>
                  </a:lnTo>
                  <a:lnTo>
                    <a:pt x="10910" y="542"/>
                  </a:lnTo>
                  <a:lnTo>
                    <a:pt x="10088" y="762"/>
                  </a:lnTo>
                  <a:lnTo>
                    <a:pt x="9286" y="1023"/>
                  </a:lnTo>
                  <a:lnTo>
                    <a:pt x="8905" y="1163"/>
                  </a:lnTo>
                  <a:lnTo>
                    <a:pt x="8524" y="1324"/>
                  </a:lnTo>
                  <a:lnTo>
                    <a:pt x="8143" y="1504"/>
                  </a:lnTo>
                  <a:lnTo>
                    <a:pt x="7782" y="1685"/>
                  </a:lnTo>
                  <a:lnTo>
                    <a:pt x="7421" y="1865"/>
                  </a:lnTo>
                  <a:lnTo>
                    <a:pt x="7080" y="2066"/>
                  </a:lnTo>
                  <a:lnTo>
                    <a:pt x="6739" y="2266"/>
                  </a:lnTo>
                  <a:lnTo>
                    <a:pt x="6418" y="2487"/>
                  </a:lnTo>
                  <a:lnTo>
                    <a:pt x="6097" y="2727"/>
                  </a:lnTo>
                  <a:lnTo>
                    <a:pt x="5796" y="2968"/>
                  </a:lnTo>
                  <a:lnTo>
                    <a:pt x="5516" y="3209"/>
                  </a:lnTo>
                  <a:lnTo>
                    <a:pt x="5235" y="3470"/>
                  </a:lnTo>
                  <a:lnTo>
                    <a:pt x="4814" y="3911"/>
                  </a:lnTo>
                  <a:lnTo>
                    <a:pt x="4393" y="4372"/>
                  </a:lnTo>
                  <a:lnTo>
                    <a:pt x="4012" y="4893"/>
                  </a:lnTo>
                  <a:lnTo>
                    <a:pt x="3630" y="5435"/>
                  </a:lnTo>
                  <a:lnTo>
                    <a:pt x="3269" y="5996"/>
                  </a:lnTo>
                  <a:lnTo>
                    <a:pt x="2929" y="6598"/>
                  </a:lnTo>
                  <a:lnTo>
                    <a:pt x="2608" y="7220"/>
                  </a:lnTo>
                  <a:lnTo>
                    <a:pt x="2287" y="7861"/>
                  </a:lnTo>
                  <a:lnTo>
                    <a:pt x="2006" y="8523"/>
                  </a:lnTo>
                  <a:lnTo>
                    <a:pt x="1725" y="9225"/>
                  </a:lnTo>
                  <a:lnTo>
                    <a:pt x="1485" y="9927"/>
                  </a:lnTo>
                  <a:lnTo>
                    <a:pt x="1244" y="10629"/>
                  </a:lnTo>
                  <a:lnTo>
                    <a:pt x="1043" y="11371"/>
                  </a:lnTo>
                  <a:lnTo>
                    <a:pt x="843" y="12113"/>
                  </a:lnTo>
                  <a:lnTo>
                    <a:pt x="662" y="12855"/>
                  </a:lnTo>
                  <a:lnTo>
                    <a:pt x="502" y="13617"/>
                  </a:lnTo>
                  <a:lnTo>
                    <a:pt x="362" y="14359"/>
                  </a:lnTo>
                  <a:lnTo>
                    <a:pt x="261" y="15121"/>
                  </a:lnTo>
                  <a:lnTo>
                    <a:pt x="161" y="15883"/>
                  </a:lnTo>
                  <a:lnTo>
                    <a:pt x="81" y="16645"/>
                  </a:lnTo>
                  <a:lnTo>
                    <a:pt x="41" y="17407"/>
                  </a:lnTo>
                  <a:lnTo>
                    <a:pt x="1" y="18149"/>
                  </a:lnTo>
                  <a:lnTo>
                    <a:pt x="1" y="18891"/>
                  </a:lnTo>
                  <a:lnTo>
                    <a:pt x="21" y="19613"/>
                  </a:lnTo>
                  <a:lnTo>
                    <a:pt x="41" y="20335"/>
                  </a:lnTo>
                  <a:lnTo>
                    <a:pt x="101" y="21037"/>
                  </a:lnTo>
                  <a:lnTo>
                    <a:pt x="201" y="21719"/>
                  </a:lnTo>
                  <a:lnTo>
                    <a:pt x="301" y="22381"/>
                  </a:lnTo>
                  <a:lnTo>
                    <a:pt x="422" y="23023"/>
                  </a:lnTo>
                  <a:lnTo>
                    <a:pt x="582" y="23644"/>
                  </a:lnTo>
                  <a:lnTo>
                    <a:pt x="763" y="24226"/>
                  </a:lnTo>
                  <a:lnTo>
                    <a:pt x="963" y="24788"/>
                  </a:lnTo>
                  <a:lnTo>
                    <a:pt x="1144" y="25189"/>
                  </a:lnTo>
                  <a:lnTo>
                    <a:pt x="1364" y="25590"/>
                  </a:lnTo>
                  <a:lnTo>
                    <a:pt x="1645" y="25991"/>
                  </a:lnTo>
                  <a:lnTo>
                    <a:pt x="1946" y="26372"/>
                  </a:lnTo>
                  <a:lnTo>
                    <a:pt x="2307" y="26733"/>
                  </a:lnTo>
                  <a:lnTo>
                    <a:pt x="2708" y="27094"/>
                  </a:lnTo>
                  <a:lnTo>
                    <a:pt x="3129" y="27455"/>
                  </a:lnTo>
                  <a:lnTo>
                    <a:pt x="3610" y="27796"/>
                  </a:lnTo>
                  <a:lnTo>
                    <a:pt x="4112" y="28137"/>
                  </a:lnTo>
                  <a:lnTo>
                    <a:pt x="4633" y="28457"/>
                  </a:lnTo>
                  <a:lnTo>
                    <a:pt x="5195" y="28758"/>
                  </a:lnTo>
                  <a:lnTo>
                    <a:pt x="5796" y="29059"/>
                  </a:lnTo>
                  <a:lnTo>
                    <a:pt x="6398" y="29340"/>
                  </a:lnTo>
                  <a:lnTo>
                    <a:pt x="7040" y="29601"/>
                  </a:lnTo>
                  <a:lnTo>
                    <a:pt x="7702" y="29841"/>
                  </a:lnTo>
                  <a:lnTo>
                    <a:pt x="8383" y="30082"/>
                  </a:lnTo>
                  <a:lnTo>
                    <a:pt x="8403" y="30082"/>
                  </a:lnTo>
                  <a:lnTo>
                    <a:pt x="9125" y="30303"/>
                  </a:lnTo>
                  <a:lnTo>
                    <a:pt x="9847" y="30503"/>
                  </a:lnTo>
                  <a:lnTo>
                    <a:pt x="10609" y="30684"/>
                  </a:lnTo>
                  <a:lnTo>
                    <a:pt x="11372" y="30844"/>
                  </a:lnTo>
                  <a:lnTo>
                    <a:pt x="12154" y="30984"/>
                  </a:lnTo>
                  <a:lnTo>
                    <a:pt x="12936" y="31105"/>
                  </a:lnTo>
                  <a:lnTo>
                    <a:pt x="13718" y="31205"/>
                  </a:lnTo>
                  <a:lnTo>
                    <a:pt x="14520" y="31285"/>
                  </a:lnTo>
                  <a:lnTo>
                    <a:pt x="15322" y="31325"/>
                  </a:lnTo>
                  <a:lnTo>
                    <a:pt x="16124" y="31345"/>
                  </a:lnTo>
                  <a:lnTo>
                    <a:pt x="16927" y="31345"/>
                  </a:lnTo>
                  <a:lnTo>
                    <a:pt x="17729" y="31305"/>
                  </a:lnTo>
                  <a:lnTo>
                    <a:pt x="18531" y="31245"/>
                  </a:lnTo>
                  <a:lnTo>
                    <a:pt x="19313" y="31165"/>
                  </a:lnTo>
                  <a:lnTo>
                    <a:pt x="20095" y="31045"/>
                  </a:lnTo>
                  <a:lnTo>
                    <a:pt x="20877" y="30904"/>
                  </a:lnTo>
                  <a:lnTo>
                    <a:pt x="21379" y="30784"/>
                  </a:lnTo>
                  <a:lnTo>
                    <a:pt x="21900" y="30663"/>
                  </a:lnTo>
                  <a:lnTo>
                    <a:pt x="22401" y="30503"/>
                  </a:lnTo>
                  <a:lnTo>
                    <a:pt x="22883" y="30343"/>
                  </a:lnTo>
                  <a:lnTo>
                    <a:pt x="23625" y="30082"/>
                  </a:lnTo>
                  <a:lnTo>
                    <a:pt x="24347" y="29761"/>
                  </a:lnTo>
                  <a:lnTo>
                    <a:pt x="25049" y="29420"/>
                  </a:lnTo>
                  <a:lnTo>
                    <a:pt x="25710" y="29019"/>
                  </a:lnTo>
                  <a:lnTo>
                    <a:pt x="26031" y="28818"/>
                  </a:lnTo>
                  <a:lnTo>
                    <a:pt x="26352" y="28598"/>
                  </a:lnTo>
                  <a:lnTo>
                    <a:pt x="26653" y="28377"/>
                  </a:lnTo>
                  <a:lnTo>
                    <a:pt x="26954" y="28137"/>
                  </a:lnTo>
                  <a:lnTo>
                    <a:pt x="27255" y="27876"/>
                  </a:lnTo>
                  <a:lnTo>
                    <a:pt x="27535" y="27615"/>
                  </a:lnTo>
                  <a:lnTo>
                    <a:pt x="27816" y="27354"/>
                  </a:lnTo>
                  <a:lnTo>
                    <a:pt x="28077" y="27074"/>
                  </a:lnTo>
                  <a:lnTo>
                    <a:pt x="28358" y="26753"/>
                  </a:lnTo>
                  <a:lnTo>
                    <a:pt x="28618" y="26432"/>
                  </a:lnTo>
                  <a:lnTo>
                    <a:pt x="28859" y="26091"/>
                  </a:lnTo>
                  <a:lnTo>
                    <a:pt x="29100" y="25730"/>
                  </a:lnTo>
                  <a:lnTo>
                    <a:pt x="29320" y="25389"/>
                  </a:lnTo>
                  <a:lnTo>
                    <a:pt x="29541" y="25008"/>
                  </a:lnTo>
                  <a:lnTo>
                    <a:pt x="29721" y="24647"/>
                  </a:lnTo>
                  <a:lnTo>
                    <a:pt x="29902" y="24266"/>
                  </a:lnTo>
                  <a:lnTo>
                    <a:pt x="30082" y="23885"/>
                  </a:lnTo>
                  <a:lnTo>
                    <a:pt x="30223" y="23484"/>
                  </a:lnTo>
                  <a:lnTo>
                    <a:pt x="30363" y="23083"/>
                  </a:lnTo>
                  <a:lnTo>
                    <a:pt x="30503" y="22682"/>
                  </a:lnTo>
                  <a:lnTo>
                    <a:pt x="30624" y="22281"/>
                  </a:lnTo>
                  <a:lnTo>
                    <a:pt x="30724" y="21860"/>
                  </a:lnTo>
                  <a:lnTo>
                    <a:pt x="30804" y="21438"/>
                  </a:lnTo>
                  <a:lnTo>
                    <a:pt x="30905" y="21017"/>
                  </a:lnTo>
                  <a:lnTo>
                    <a:pt x="31025" y="20155"/>
                  </a:lnTo>
                  <a:lnTo>
                    <a:pt x="31105" y="19293"/>
                  </a:lnTo>
                  <a:lnTo>
                    <a:pt x="31165" y="18410"/>
                  </a:lnTo>
                  <a:lnTo>
                    <a:pt x="31165" y="17528"/>
                  </a:lnTo>
                  <a:lnTo>
                    <a:pt x="31145" y="16645"/>
                  </a:lnTo>
                  <a:lnTo>
                    <a:pt x="31065" y="15763"/>
                  </a:lnTo>
                  <a:lnTo>
                    <a:pt x="30965" y="14881"/>
                  </a:lnTo>
                  <a:lnTo>
                    <a:pt x="30844" y="13998"/>
                  </a:lnTo>
                  <a:lnTo>
                    <a:pt x="30684" y="13136"/>
                  </a:lnTo>
                  <a:lnTo>
                    <a:pt x="30503" y="12294"/>
                  </a:lnTo>
                  <a:lnTo>
                    <a:pt x="30303" y="11451"/>
                  </a:lnTo>
                  <a:lnTo>
                    <a:pt x="30062" y="10629"/>
                  </a:lnTo>
                  <a:lnTo>
                    <a:pt x="29822" y="9847"/>
                  </a:lnTo>
                  <a:lnTo>
                    <a:pt x="29561" y="9065"/>
                  </a:lnTo>
                  <a:lnTo>
                    <a:pt x="29260" y="8343"/>
                  </a:lnTo>
                  <a:lnTo>
                    <a:pt x="28959" y="7641"/>
                  </a:lnTo>
                  <a:lnTo>
                    <a:pt x="28658" y="6959"/>
                  </a:lnTo>
                  <a:lnTo>
                    <a:pt x="28338" y="6337"/>
                  </a:lnTo>
                  <a:lnTo>
                    <a:pt x="27997" y="5736"/>
                  </a:lnTo>
                  <a:lnTo>
                    <a:pt x="27656" y="5194"/>
                  </a:lnTo>
                  <a:lnTo>
                    <a:pt x="27315" y="4693"/>
                  </a:lnTo>
                  <a:lnTo>
                    <a:pt x="26974" y="4252"/>
                  </a:lnTo>
                  <a:lnTo>
                    <a:pt x="26633" y="3851"/>
                  </a:lnTo>
                  <a:lnTo>
                    <a:pt x="26292" y="3530"/>
                  </a:lnTo>
                  <a:lnTo>
                    <a:pt x="25951" y="3229"/>
                  </a:lnTo>
                  <a:lnTo>
                    <a:pt x="25570" y="2948"/>
                  </a:lnTo>
                  <a:lnTo>
                    <a:pt x="25209" y="2667"/>
                  </a:lnTo>
                  <a:lnTo>
                    <a:pt x="24808" y="2407"/>
                  </a:lnTo>
                  <a:lnTo>
                    <a:pt x="24407" y="2166"/>
                  </a:lnTo>
                  <a:lnTo>
                    <a:pt x="23986" y="1925"/>
                  </a:lnTo>
                  <a:lnTo>
                    <a:pt x="23545" y="1705"/>
                  </a:lnTo>
                  <a:lnTo>
                    <a:pt x="23103" y="1504"/>
                  </a:lnTo>
                  <a:lnTo>
                    <a:pt x="22642" y="1324"/>
                  </a:lnTo>
                  <a:lnTo>
                    <a:pt x="22181" y="1143"/>
                  </a:lnTo>
                  <a:lnTo>
                    <a:pt x="21700" y="963"/>
                  </a:lnTo>
                  <a:lnTo>
                    <a:pt x="21218" y="822"/>
                  </a:lnTo>
                  <a:lnTo>
                    <a:pt x="20737" y="682"/>
                  </a:lnTo>
                  <a:lnTo>
                    <a:pt x="20236" y="542"/>
                  </a:lnTo>
                  <a:lnTo>
                    <a:pt x="19734" y="421"/>
                  </a:lnTo>
                  <a:lnTo>
                    <a:pt x="19213" y="321"/>
                  </a:lnTo>
                  <a:lnTo>
                    <a:pt x="18711" y="241"/>
                  </a:lnTo>
                  <a:lnTo>
                    <a:pt x="18190" y="161"/>
                  </a:lnTo>
                  <a:lnTo>
                    <a:pt x="17669" y="100"/>
                  </a:lnTo>
                  <a:lnTo>
                    <a:pt x="17127" y="60"/>
                  </a:lnTo>
                  <a:lnTo>
                    <a:pt x="16606" y="20"/>
                  </a:lnTo>
                  <a:lnTo>
                    <a:pt x="1608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26"/>
            <p:cNvSpPr/>
            <p:nvPr/>
          </p:nvSpPr>
          <p:spPr>
            <a:xfrm>
              <a:off x="11033225" y="3260600"/>
              <a:ext cx="779150" cy="783650"/>
            </a:xfrm>
            <a:custGeom>
              <a:avLst/>
              <a:gdLst/>
              <a:ahLst/>
              <a:cxnLst/>
              <a:rect l="l" t="t" r="r" b="b"/>
              <a:pathLst>
                <a:path w="31166" h="31346" fill="none" extrusionOk="0">
                  <a:moveTo>
                    <a:pt x="28077" y="27074"/>
                  </a:moveTo>
                  <a:lnTo>
                    <a:pt x="28077" y="27074"/>
                  </a:lnTo>
                  <a:lnTo>
                    <a:pt x="27816" y="27354"/>
                  </a:lnTo>
                  <a:lnTo>
                    <a:pt x="27535" y="27615"/>
                  </a:lnTo>
                  <a:lnTo>
                    <a:pt x="27255" y="27876"/>
                  </a:lnTo>
                  <a:lnTo>
                    <a:pt x="26954" y="28137"/>
                  </a:lnTo>
                  <a:lnTo>
                    <a:pt x="26653" y="28377"/>
                  </a:lnTo>
                  <a:lnTo>
                    <a:pt x="26352" y="28598"/>
                  </a:lnTo>
                  <a:lnTo>
                    <a:pt x="26031" y="28818"/>
                  </a:lnTo>
                  <a:lnTo>
                    <a:pt x="25710" y="29019"/>
                  </a:lnTo>
                  <a:lnTo>
                    <a:pt x="25049" y="29420"/>
                  </a:lnTo>
                  <a:lnTo>
                    <a:pt x="24347" y="29761"/>
                  </a:lnTo>
                  <a:lnTo>
                    <a:pt x="23625" y="30082"/>
                  </a:lnTo>
                  <a:lnTo>
                    <a:pt x="22883" y="30343"/>
                  </a:lnTo>
                  <a:lnTo>
                    <a:pt x="22883" y="30343"/>
                  </a:lnTo>
                  <a:lnTo>
                    <a:pt x="22401" y="30503"/>
                  </a:lnTo>
                  <a:lnTo>
                    <a:pt x="21900" y="30663"/>
                  </a:lnTo>
                  <a:lnTo>
                    <a:pt x="21379" y="30784"/>
                  </a:lnTo>
                  <a:lnTo>
                    <a:pt x="20877" y="30904"/>
                  </a:lnTo>
                  <a:lnTo>
                    <a:pt x="20877" y="30904"/>
                  </a:lnTo>
                  <a:lnTo>
                    <a:pt x="20095" y="31045"/>
                  </a:lnTo>
                  <a:lnTo>
                    <a:pt x="19313" y="31165"/>
                  </a:lnTo>
                  <a:lnTo>
                    <a:pt x="18531" y="31245"/>
                  </a:lnTo>
                  <a:lnTo>
                    <a:pt x="17729" y="31305"/>
                  </a:lnTo>
                  <a:lnTo>
                    <a:pt x="16927" y="31345"/>
                  </a:lnTo>
                  <a:lnTo>
                    <a:pt x="16124" y="31345"/>
                  </a:lnTo>
                  <a:lnTo>
                    <a:pt x="15322" y="31325"/>
                  </a:lnTo>
                  <a:lnTo>
                    <a:pt x="14520" y="31285"/>
                  </a:lnTo>
                  <a:lnTo>
                    <a:pt x="13718" y="31205"/>
                  </a:lnTo>
                  <a:lnTo>
                    <a:pt x="12936" y="31105"/>
                  </a:lnTo>
                  <a:lnTo>
                    <a:pt x="12154" y="30984"/>
                  </a:lnTo>
                  <a:lnTo>
                    <a:pt x="11372" y="30844"/>
                  </a:lnTo>
                  <a:lnTo>
                    <a:pt x="10609" y="30684"/>
                  </a:lnTo>
                  <a:lnTo>
                    <a:pt x="9847" y="30503"/>
                  </a:lnTo>
                  <a:lnTo>
                    <a:pt x="9125" y="30303"/>
                  </a:lnTo>
                  <a:lnTo>
                    <a:pt x="8403" y="30082"/>
                  </a:lnTo>
                  <a:lnTo>
                    <a:pt x="8383" y="30082"/>
                  </a:lnTo>
                  <a:lnTo>
                    <a:pt x="8383" y="30082"/>
                  </a:lnTo>
                  <a:lnTo>
                    <a:pt x="7702" y="29841"/>
                  </a:lnTo>
                  <a:lnTo>
                    <a:pt x="7040" y="29601"/>
                  </a:lnTo>
                  <a:lnTo>
                    <a:pt x="6398" y="29340"/>
                  </a:lnTo>
                  <a:lnTo>
                    <a:pt x="5796" y="29059"/>
                  </a:lnTo>
                  <a:lnTo>
                    <a:pt x="5195" y="28758"/>
                  </a:lnTo>
                  <a:lnTo>
                    <a:pt x="4633" y="28457"/>
                  </a:lnTo>
                  <a:lnTo>
                    <a:pt x="4112" y="28137"/>
                  </a:lnTo>
                  <a:lnTo>
                    <a:pt x="3610" y="27796"/>
                  </a:lnTo>
                  <a:lnTo>
                    <a:pt x="3129" y="27455"/>
                  </a:lnTo>
                  <a:lnTo>
                    <a:pt x="2708" y="27094"/>
                  </a:lnTo>
                  <a:lnTo>
                    <a:pt x="2307" y="26733"/>
                  </a:lnTo>
                  <a:lnTo>
                    <a:pt x="1946" y="26372"/>
                  </a:lnTo>
                  <a:lnTo>
                    <a:pt x="1645" y="25991"/>
                  </a:lnTo>
                  <a:lnTo>
                    <a:pt x="1364" y="25590"/>
                  </a:lnTo>
                  <a:lnTo>
                    <a:pt x="1144" y="25189"/>
                  </a:lnTo>
                  <a:lnTo>
                    <a:pt x="963" y="24788"/>
                  </a:lnTo>
                  <a:lnTo>
                    <a:pt x="963" y="24788"/>
                  </a:lnTo>
                  <a:lnTo>
                    <a:pt x="763" y="24226"/>
                  </a:lnTo>
                  <a:lnTo>
                    <a:pt x="582" y="23644"/>
                  </a:lnTo>
                  <a:lnTo>
                    <a:pt x="422" y="23023"/>
                  </a:lnTo>
                  <a:lnTo>
                    <a:pt x="301" y="22381"/>
                  </a:lnTo>
                  <a:lnTo>
                    <a:pt x="201" y="21719"/>
                  </a:lnTo>
                  <a:lnTo>
                    <a:pt x="101" y="21037"/>
                  </a:lnTo>
                  <a:lnTo>
                    <a:pt x="41" y="20335"/>
                  </a:lnTo>
                  <a:lnTo>
                    <a:pt x="21" y="19613"/>
                  </a:lnTo>
                  <a:lnTo>
                    <a:pt x="1" y="18891"/>
                  </a:lnTo>
                  <a:lnTo>
                    <a:pt x="1" y="18149"/>
                  </a:lnTo>
                  <a:lnTo>
                    <a:pt x="41" y="17407"/>
                  </a:lnTo>
                  <a:lnTo>
                    <a:pt x="81" y="16645"/>
                  </a:lnTo>
                  <a:lnTo>
                    <a:pt x="161" y="15883"/>
                  </a:lnTo>
                  <a:lnTo>
                    <a:pt x="261" y="15121"/>
                  </a:lnTo>
                  <a:lnTo>
                    <a:pt x="362" y="14359"/>
                  </a:lnTo>
                  <a:lnTo>
                    <a:pt x="502" y="13617"/>
                  </a:lnTo>
                  <a:lnTo>
                    <a:pt x="662" y="12855"/>
                  </a:lnTo>
                  <a:lnTo>
                    <a:pt x="843" y="12113"/>
                  </a:lnTo>
                  <a:lnTo>
                    <a:pt x="1043" y="11371"/>
                  </a:lnTo>
                  <a:lnTo>
                    <a:pt x="1244" y="10629"/>
                  </a:lnTo>
                  <a:lnTo>
                    <a:pt x="1485" y="9927"/>
                  </a:lnTo>
                  <a:lnTo>
                    <a:pt x="1725" y="9225"/>
                  </a:lnTo>
                  <a:lnTo>
                    <a:pt x="2006" y="8523"/>
                  </a:lnTo>
                  <a:lnTo>
                    <a:pt x="2287" y="7861"/>
                  </a:lnTo>
                  <a:lnTo>
                    <a:pt x="2608" y="7220"/>
                  </a:lnTo>
                  <a:lnTo>
                    <a:pt x="2929" y="6598"/>
                  </a:lnTo>
                  <a:lnTo>
                    <a:pt x="3269" y="5996"/>
                  </a:lnTo>
                  <a:lnTo>
                    <a:pt x="3630" y="5435"/>
                  </a:lnTo>
                  <a:lnTo>
                    <a:pt x="4012" y="4893"/>
                  </a:lnTo>
                  <a:lnTo>
                    <a:pt x="4393" y="4372"/>
                  </a:lnTo>
                  <a:lnTo>
                    <a:pt x="4814" y="3911"/>
                  </a:lnTo>
                  <a:lnTo>
                    <a:pt x="5235" y="3470"/>
                  </a:lnTo>
                  <a:lnTo>
                    <a:pt x="5235" y="3470"/>
                  </a:lnTo>
                  <a:lnTo>
                    <a:pt x="5516" y="3209"/>
                  </a:lnTo>
                  <a:lnTo>
                    <a:pt x="5796" y="2968"/>
                  </a:lnTo>
                  <a:lnTo>
                    <a:pt x="6097" y="2727"/>
                  </a:lnTo>
                  <a:lnTo>
                    <a:pt x="6418" y="2487"/>
                  </a:lnTo>
                  <a:lnTo>
                    <a:pt x="6739" y="2266"/>
                  </a:lnTo>
                  <a:lnTo>
                    <a:pt x="7080" y="2066"/>
                  </a:lnTo>
                  <a:lnTo>
                    <a:pt x="7421" y="1865"/>
                  </a:lnTo>
                  <a:lnTo>
                    <a:pt x="7782" y="1685"/>
                  </a:lnTo>
                  <a:lnTo>
                    <a:pt x="8143" y="1504"/>
                  </a:lnTo>
                  <a:lnTo>
                    <a:pt x="8524" y="1324"/>
                  </a:lnTo>
                  <a:lnTo>
                    <a:pt x="8905" y="1163"/>
                  </a:lnTo>
                  <a:lnTo>
                    <a:pt x="9286" y="1023"/>
                  </a:lnTo>
                  <a:lnTo>
                    <a:pt x="10088" y="762"/>
                  </a:lnTo>
                  <a:lnTo>
                    <a:pt x="10910" y="542"/>
                  </a:lnTo>
                  <a:lnTo>
                    <a:pt x="10910" y="542"/>
                  </a:lnTo>
                  <a:lnTo>
                    <a:pt x="11412" y="421"/>
                  </a:lnTo>
                  <a:lnTo>
                    <a:pt x="11913" y="321"/>
                  </a:lnTo>
                  <a:lnTo>
                    <a:pt x="12434" y="241"/>
                  </a:lnTo>
                  <a:lnTo>
                    <a:pt x="12936" y="161"/>
                  </a:lnTo>
                  <a:lnTo>
                    <a:pt x="13457" y="100"/>
                  </a:lnTo>
                  <a:lnTo>
                    <a:pt x="13979" y="60"/>
                  </a:lnTo>
                  <a:lnTo>
                    <a:pt x="14500" y="20"/>
                  </a:lnTo>
                  <a:lnTo>
                    <a:pt x="15021" y="0"/>
                  </a:lnTo>
                  <a:lnTo>
                    <a:pt x="15543" y="0"/>
                  </a:lnTo>
                  <a:lnTo>
                    <a:pt x="16084" y="0"/>
                  </a:lnTo>
                  <a:lnTo>
                    <a:pt x="16606" y="20"/>
                  </a:lnTo>
                  <a:lnTo>
                    <a:pt x="17127" y="60"/>
                  </a:lnTo>
                  <a:lnTo>
                    <a:pt x="17669" y="100"/>
                  </a:lnTo>
                  <a:lnTo>
                    <a:pt x="18190" y="161"/>
                  </a:lnTo>
                  <a:lnTo>
                    <a:pt x="18711" y="241"/>
                  </a:lnTo>
                  <a:lnTo>
                    <a:pt x="19213" y="321"/>
                  </a:lnTo>
                  <a:lnTo>
                    <a:pt x="19734" y="421"/>
                  </a:lnTo>
                  <a:lnTo>
                    <a:pt x="20236" y="542"/>
                  </a:lnTo>
                  <a:lnTo>
                    <a:pt x="20737" y="682"/>
                  </a:lnTo>
                  <a:lnTo>
                    <a:pt x="21218" y="822"/>
                  </a:lnTo>
                  <a:lnTo>
                    <a:pt x="21700" y="963"/>
                  </a:lnTo>
                  <a:lnTo>
                    <a:pt x="22181" y="1143"/>
                  </a:lnTo>
                  <a:lnTo>
                    <a:pt x="22642" y="1324"/>
                  </a:lnTo>
                  <a:lnTo>
                    <a:pt x="23103" y="1504"/>
                  </a:lnTo>
                  <a:lnTo>
                    <a:pt x="23545" y="1705"/>
                  </a:lnTo>
                  <a:lnTo>
                    <a:pt x="23986" y="1925"/>
                  </a:lnTo>
                  <a:lnTo>
                    <a:pt x="24407" y="2166"/>
                  </a:lnTo>
                  <a:lnTo>
                    <a:pt x="24808" y="2407"/>
                  </a:lnTo>
                  <a:lnTo>
                    <a:pt x="25209" y="2667"/>
                  </a:lnTo>
                  <a:lnTo>
                    <a:pt x="25570" y="2948"/>
                  </a:lnTo>
                  <a:lnTo>
                    <a:pt x="25951" y="3229"/>
                  </a:lnTo>
                  <a:lnTo>
                    <a:pt x="26292" y="3530"/>
                  </a:lnTo>
                  <a:lnTo>
                    <a:pt x="26292" y="3530"/>
                  </a:lnTo>
                  <a:lnTo>
                    <a:pt x="26633" y="3851"/>
                  </a:lnTo>
                  <a:lnTo>
                    <a:pt x="26974" y="4252"/>
                  </a:lnTo>
                  <a:lnTo>
                    <a:pt x="27315" y="4693"/>
                  </a:lnTo>
                  <a:lnTo>
                    <a:pt x="27656" y="5194"/>
                  </a:lnTo>
                  <a:lnTo>
                    <a:pt x="27997" y="5736"/>
                  </a:lnTo>
                  <a:lnTo>
                    <a:pt x="28338" y="6337"/>
                  </a:lnTo>
                  <a:lnTo>
                    <a:pt x="28658" y="6959"/>
                  </a:lnTo>
                  <a:lnTo>
                    <a:pt x="28959" y="7641"/>
                  </a:lnTo>
                  <a:lnTo>
                    <a:pt x="29260" y="8343"/>
                  </a:lnTo>
                  <a:lnTo>
                    <a:pt x="29561" y="9065"/>
                  </a:lnTo>
                  <a:lnTo>
                    <a:pt x="29822" y="9847"/>
                  </a:lnTo>
                  <a:lnTo>
                    <a:pt x="30062" y="10629"/>
                  </a:lnTo>
                  <a:lnTo>
                    <a:pt x="30303" y="11451"/>
                  </a:lnTo>
                  <a:lnTo>
                    <a:pt x="30503" y="12294"/>
                  </a:lnTo>
                  <a:lnTo>
                    <a:pt x="30684" y="13136"/>
                  </a:lnTo>
                  <a:lnTo>
                    <a:pt x="30844" y="13998"/>
                  </a:lnTo>
                  <a:lnTo>
                    <a:pt x="30965" y="14881"/>
                  </a:lnTo>
                  <a:lnTo>
                    <a:pt x="31065" y="15763"/>
                  </a:lnTo>
                  <a:lnTo>
                    <a:pt x="31145" y="16645"/>
                  </a:lnTo>
                  <a:lnTo>
                    <a:pt x="31165" y="17528"/>
                  </a:lnTo>
                  <a:lnTo>
                    <a:pt x="31165" y="18410"/>
                  </a:lnTo>
                  <a:lnTo>
                    <a:pt x="31105" y="19293"/>
                  </a:lnTo>
                  <a:lnTo>
                    <a:pt x="31025" y="20155"/>
                  </a:lnTo>
                  <a:lnTo>
                    <a:pt x="30905" y="21017"/>
                  </a:lnTo>
                  <a:lnTo>
                    <a:pt x="30804" y="21438"/>
                  </a:lnTo>
                  <a:lnTo>
                    <a:pt x="30724" y="21860"/>
                  </a:lnTo>
                  <a:lnTo>
                    <a:pt x="30624" y="22281"/>
                  </a:lnTo>
                  <a:lnTo>
                    <a:pt x="30503" y="22682"/>
                  </a:lnTo>
                  <a:lnTo>
                    <a:pt x="30363" y="23083"/>
                  </a:lnTo>
                  <a:lnTo>
                    <a:pt x="30223" y="23484"/>
                  </a:lnTo>
                  <a:lnTo>
                    <a:pt x="30082" y="23885"/>
                  </a:lnTo>
                  <a:lnTo>
                    <a:pt x="29902" y="24266"/>
                  </a:lnTo>
                  <a:lnTo>
                    <a:pt x="29721" y="24647"/>
                  </a:lnTo>
                  <a:lnTo>
                    <a:pt x="29541" y="25008"/>
                  </a:lnTo>
                  <a:lnTo>
                    <a:pt x="29320" y="25389"/>
                  </a:lnTo>
                  <a:lnTo>
                    <a:pt x="29100" y="25730"/>
                  </a:lnTo>
                  <a:lnTo>
                    <a:pt x="28859" y="26091"/>
                  </a:lnTo>
                  <a:lnTo>
                    <a:pt x="28618" y="26432"/>
                  </a:lnTo>
                  <a:lnTo>
                    <a:pt x="28358" y="26753"/>
                  </a:lnTo>
                  <a:lnTo>
                    <a:pt x="28077" y="2707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26"/>
            <p:cNvSpPr/>
            <p:nvPr/>
          </p:nvSpPr>
          <p:spPr>
            <a:xfrm>
              <a:off x="11033225" y="3274125"/>
              <a:ext cx="521950" cy="770125"/>
            </a:xfrm>
            <a:custGeom>
              <a:avLst/>
              <a:gdLst/>
              <a:ahLst/>
              <a:cxnLst/>
              <a:rect l="l" t="t" r="r" b="b"/>
              <a:pathLst>
                <a:path w="20878" h="30805" extrusionOk="0">
                  <a:moveTo>
                    <a:pt x="10910" y="1"/>
                  </a:moveTo>
                  <a:lnTo>
                    <a:pt x="10088" y="221"/>
                  </a:lnTo>
                  <a:lnTo>
                    <a:pt x="9286" y="482"/>
                  </a:lnTo>
                  <a:lnTo>
                    <a:pt x="8905" y="622"/>
                  </a:lnTo>
                  <a:lnTo>
                    <a:pt x="8524" y="783"/>
                  </a:lnTo>
                  <a:lnTo>
                    <a:pt x="8143" y="963"/>
                  </a:lnTo>
                  <a:lnTo>
                    <a:pt x="7782" y="1144"/>
                  </a:lnTo>
                  <a:lnTo>
                    <a:pt x="7421" y="1324"/>
                  </a:lnTo>
                  <a:lnTo>
                    <a:pt x="7080" y="1525"/>
                  </a:lnTo>
                  <a:lnTo>
                    <a:pt x="6739" y="1725"/>
                  </a:lnTo>
                  <a:lnTo>
                    <a:pt x="6418" y="1946"/>
                  </a:lnTo>
                  <a:lnTo>
                    <a:pt x="6097" y="2186"/>
                  </a:lnTo>
                  <a:lnTo>
                    <a:pt x="5796" y="2427"/>
                  </a:lnTo>
                  <a:lnTo>
                    <a:pt x="5516" y="2668"/>
                  </a:lnTo>
                  <a:lnTo>
                    <a:pt x="5235" y="2929"/>
                  </a:lnTo>
                  <a:lnTo>
                    <a:pt x="4814" y="3350"/>
                  </a:lnTo>
                  <a:lnTo>
                    <a:pt x="4413" y="3811"/>
                  </a:lnTo>
                  <a:lnTo>
                    <a:pt x="4032" y="4292"/>
                  </a:lnTo>
                  <a:lnTo>
                    <a:pt x="3671" y="4814"/>
                  </a:lnTo>
                  <a:lnTo>
                    <a:pt x="3330" y="5355"/>
                  </a:lnTo>
                  <a:lnTo>
                    <a:pt x="2989" y="5937"/>
                  </a:lnTo>
                  <a:lnTo>
                    <a:pt x="2668" y="6538"/>
                  </a:lnTo>
                  <a:lnTo>
                    <a:pt x="2367" y="7160"/>
                  </a:lnTo>
                  <a:lnTo>
                    <a:pt x="2227" y="7501"/>
                  </a:lnTo>
                  <a:lnTo>
                    <a:pt x="1966" y="8103"/>
                  </a:lnTo>
                  <a:lnTo>
                    <a:pt x="1705" y="8744"/>
                  </a:lnTo>
                  <a:lnTo>
                    <a:pt x="1485" y="9386"/>
                  </a:lnTo>
                  <a:lnTo>
                    <a:pt x="1264" y="10028"/>
                  </a:lnTo>
                  <a:lnTo>
                    <a:pt x="1064" y="10690"/>
                  </a:lnTo>
                  <a:lnTo>
                    <a:pt x="883" y="11371"/>
                  </a:lnTo>
                  <a:lnTo>
                    <a:pt x="723" y="12053"/>
                  </a:lnTo>
                  <a:lnTo>
                    <a:pt x="562" y="12735"/>
                  </a:lnTo>
                  <a:lnTo>
                    <a:pt x="442" y="13437"/>
                  </a:lnTo>
                  <a:lnTo>
                    <a:pt x="321" y="14119"/>
                  </a:lnTo>
                  <a:lnTo>
                    <a:pt x="221" y="14821"/>
                  </a:lnTo>
                  <a:lnTo>
                    <a:pt x="141" y="15523"/>
                  </a:lnTo>
                  <a:lnTo>
                    <a:pt x="81" y="16205"/>
                  </a:lnTo>
                  <a:lnTo>
                    <a:pt x="41" y="16886"/>
                  </a:lnTo>
                  <a:lnTo>
                    <a:pt x="1" y="17568"/>
                  </a:lnTo>
                  <a:lnTo>
                    <a:pt x="1" y="18250"/>
                  </a:lnTo>
                  <a:lnTo>
                    <a:pt x="21" y="19092"/>
                  </a:lnTo>
                  <a:lnTo>
                    <a:pt x="61" y="19895"/>
                  </a:lnTo>
                  <a:lnTo>
                    <a:pt x="141" y="20697"/>
                  </a:lnTo>
                  <a:lnTo>
                    <a:pt x="241" y="21459"/>
                  </a:lnTo>
                  <a:lnTo>
                    <a:pt x="362" y="22201"/>
                  </a:lnTo>
                  <a:lnTo>
                    <a:pt x="542" y="22923"/>
                  </a:lnTo>
                  <a:lnTo>
                    <a:pt x="723" y="23605"/>
                  </a:lnTo>
                  <a:lnTo>
                    <a:pt x="963" y="24247"/>
                  </a:lnTo>
                  <a:lnTo>
                    <a:pt x="1144" y="24648"/>
                  </a:lnTo>
                  <a:lnTo>
                    <a:pt x="1364" y="25049"/>
                  </a:lnTo>
                  <a:lnTo>
                    <a:pt x="1645" y="25450"/>
                  </a:lnTo>
                  <a:lnTo>
                    <a:pt x="1946" y="25831"/>
                  </a:lnTo>
                  <a:lnTo>
                    <a:pt x="2307" y="26192"/>
                  </a:lnTo>
                  <a:lnTo>
                    <a:pt x="2708" y="26553"/>
                  </a:lnTo>
                  <a:lnTo>
                    <a:pt x="3129" y="26914"/>
                  </a:lnTo>
                  <a:lnTo>
                    <a:pt x="3610" y="27255"/>
                  </a:lnTo>
                  <a:lnTo>
                    <a:pt x="4112" y="27596"/>
                  </a:lnTo>
                  <a:lnTo>
                    <a:pt x="4633" y="27916"/>
                  </a:lnTo>
                  <a:lnTo>
                    <a:pt x="5195" y="28217"/>
                  </a:lnTo>
                  <a:lnTo>
                    <a:pt x="5796" y="28518"/>
                  </a:lnTo>
                  <a:lnTo>
                    <a:pt x="6398" y="28799"/>
                  </a:lnTo>
                  <a:lnTo>
                    <a:pt x="7040" y="29060"/>
                  </a:lnTo>
                  <a:lnTo>
                    <a:pt x="7702" y="29300"/>
                  </a:lnTo>
                  <a:lnTo>
                    <a:pt x="8383" y="29541"/>
                  </a:lnTo>
                  <a:lnTo>
                    <a:pt x="8403" y="29541"/>
                  </a:lnTo>
                  <a:lnTo>
                    <a:pt x="9326" y="29822"/>
                  </a:lnTo>
                  <a:lnTo>
                    <a:pt x="10289" y="30082"/>
                  </a:lnTo>
                  <a:lnTo>
                    <a:pt x="11291" y="30283"/>
                  </a:lnTo>
                  <a:lnTo>
                    <a:pt x="12294" y="30463"/>
                  </a:lnTo>
                  <a:lnTo>
                    <a:pt x="13317" y="30624"/>
                  </a:lnTo>
                  <a:lnTo>
                    <a:pt x="14340" y="30724"/>
                  </a:lnTo>
                  <a:lnTo>
                    <a:pt x="15382" y="30784"/>
                  </a:lnTo>
                  <a:lnTo>
                    <a:pt x="16425" y="30804"/>
                  </a:lnTo>
                  <a:lnTo>
                    <a:pt x="16987" y="30804"/>
                  </a:lnTo>
                  <a:lnTo>
                    <a:pt x="17548" y="30784"/>
                  </a:lnTo>
                  <a:lnTo>
                    <a:pt x="18110" y="30744"/>
                  </a:lnTo>
                  <a:lnTo>
                    <a:pt x="18671" y="30704"/>
                  </a:lnTo>
                  <a:lnTo>
                    <a:pt x="19233" y="30644"/>
                  </a:lnTo>
                  <a:lnTo>
                    <a:pt x="19774" y="30564"/>
                  </a:lnTo>
                  <a:lnTo>
                    <a:pt x="20336" y="30463"/>
                  </a:lnTo>
                  <a:lnTo>
                    <a:pt x="20877" y="30363"/>
                  </a:lnTo>
                  <a:lnTo>
                    <a:pt x="20115" y="30303"/>
                  </a:lnTo>
                  <a:lnTo>
                    <a:pt x="19333" y="30223"/>
                  </a:lnTo>
                  <a:lnTo>
                    <a:pt x="18611" y="30343"/>
                  </a:lnTo>
                  <a:lnTo>
                    <a:pt x="17849" y="30423"/>
                  </a:lnTo>
                  <a:lnTo>
                    <a:pt x="17087" y="30483"/>
                  </a:lnTo>
                  <a:lnTo>
                    <a:pt x="16305" y="30504"/>
                  </a:lnTo>
                  <a:lnTo>
                    <a:pt x="16024" y="30504"/>
                  </a:lnTo>
                  <a:lnTo>
                    <a:pt x="15302" y="30463"/>
                  </a:lnTo>
                  <a:lnTo>
                    <a:pt x="14580" y="30423"/>
                  </a:lnTo>
                  <a:lnTo>
                    <a:pt x="13858" y="30343"/>
                  </a:lnTo>
                  <a:lnTo>
                    <a:pt x="13156" y="30243"/>
                  </a:lnTo>
                  <a:lnTo>
                    <a:pt x="12475" y="30122"/>
                  </a:lnTo>
                  <a:lnTo>
                    <a:pt x="11793" y="29962"/>
                  </a:lnTo>
                  <a:lnTo>
                    <a:pt x="11171" y="29802"/>
                  </a:lnTo>
                  <a:lnTo>
                    <a:pt x="10549" y="29601"/>
                  </a:lnTo>
                  <a:lnTo>
                    <a:pt x="9948" y="29360"/>
                  </a:lnTo>
                  <a:lnTo>
                    <a:pt x="9366" y="29120"/>
                  </a:lnTo>
                  <a:lnTo>
                    <a:pt x="8865" y="28819"/>
                  </a:lnTo>
                  <a:lnTo>
                    <a:pt x="8624" y="28679"/>
                  </a:lnTo>
                  <a:lnTo>
                    <a:pt x="8403" y="28518"/>
                  </a:lnTo>
                  <a:lnTo>
                    <a:pt x="8383" y="28518"/>
                  </a:lnTo>
                  <a:lnTo>
                    <a:pt x="8163" y="28338"/>
                  </a:lnTo>
                  <a:lnTo>
                    <a:pt x="7942" y="28137"/>
                  </a:lnTo>
                  <a:lnTo>
                    <a:pt x="7742" y="27937"/>
                  </a:lnTo>
                  <a:lnTo>
                    <a:pt x="7581" y="27736"/>
                  </a:lnTo>
                  <a:lnTo>
                    <a:pt x="7441" y="27515"/>
                  </a:lnTo>
                  <a:lnTo>
                    <a:pt x="7321" y="27315"/>
                  </a:lnTo>
                  <a:lnTo>
                    <a:pt x="7220" y="27074"/>
                  </a:lnTo>
                  <a:lnTo>
                    <a:pt x="7160" y="26854"/>
                  </a:lnTo>
                  <a:lnTo>
                    <a:pt x="7120" y="26553"/>
                  </a:lnTo>
                  <a:lnTo>
                    <a:pt x="7080" y="26272"/>
                  </a:lnTo>
                  <a:lnTo>
                    <a:pt x="7060" y="25971"/>
                  </a:lnTo>
                  <a:lnTo>
                    <a:pt x="7040" y="25690"/>
                  </a:lnTo>
                  <a:lnTo>
                    <a:pt x="7060" y="25410"/>
                  </a:lnTo>
                  <a:lnTo>
                    <a:pt x="7080" y="25129"/>
                  </a:lnTo>
                  <a:lnTo>
                    <a:pt x="7100" y="24848"/>
                  </a:lnTo>
                  <a:lnTo>
                    <a:pt x="7140" y="24567"/>
                  </a:lnTo>
                  <a:lnTo>
                    <a:pt x="6819" y="24126"/>
                  </a:lnTo>
                  <a:lnTo>
                    <a:pt x="6518" y="23685"/>
                  </a:lnTo>
                  <a:lnTo>
                    <a:pt x="6218" y="23204"/>
                  </a:lnTo>
                  <a:lnTo>
                    <a:pt x="5957" y="22722"/>
                  </a:lnTo>
                  <a:lnTo>
                    <a:pt x="5897" y="22582"/>
                  </a:lnTo>
                  <a:lnTo>
                    <a:pt x="5556" y="22582"/>
                  </a:lnTo>
                  <a:lnTo>
                    <a:pt x="5275" y="22522"/>
                  </a:lnTo>
                  <a:lnTo>
                    <a:pt x="4994" y="22442"/>
                  </a:lnTo>
                  <a:lnTo>
                    <a:pt x="4754" y="22301"/>
                  </a:lnTo>
                  <a:lnTo>
                    <a:pt x="4533" y="22141"/>
                  </a:lnTo>
                  <a:lnTo>
                    <a:pt x="4332" y="21960"/>
                  </a:lnTo>
                  <a:lnTo>
                    <a:pt x="4172" y="21740"/>
                  </a:lnTo>
                  <a:lnTo>
                    <a:pt x="4012" y="21499"/>
                  </a:lnTo>
                  <a:lnTo>
                    <a:pt x="3911" y="21238"/>
                  </a:lnTo>
                  <a:lnTo>
                    <a:pt x="3851" y="21038"/>
                  </a:lnTo>
                  <a:lnTo>
                    <a:pt x="3811" y="20857"/>
                  </a:lnTo>
                  <a:lnTo>
                    <a:pt x="3791" y="20677"/>
                  </a:lnTo>
                  <a:lnTo>
                    <a:pt x="3791" y="20496"/>
                  </a:lnTo>
                  <a:lnTo>
                    <a:pt x="3791" y="20316"/>
                  </a:lnTo>
                  <a:lnTo>
                    <a:pt x="3831" y="20135"/>
                  </a:lnTo>
                  <a:lnTo>
                    <a:pt x="3871" y="19955"/>
                  </a:lnTo>
                  <a:lnTo>
                    <a:pt x="3931" y="19794"/>
                  </a:lnTo>
                  <a:lnTo>
                    <a:pt x="4012" y="19634"/>
                  </a:lnTo>
                  <a:lnTo>
                    <a:pt x="4092" y="19474"/>
                  </a:lnTo>
                  <a:lnTo>
                    <a:pt x="4192" y="19333"/>
                  </a:lnTo>
                  <a:lnTo>
                    <a:pt x="4312" y="19193"/>
                  </a:lnTo>
                  <a:lnTo>
                    <a:pt x="4433" y="19072"/>
                  </a:lnTo>
                  <a:lnTo>
                    <a:pt x="4553" y="18952"/>
                  </a:lnTo>
                  <a:lnTo>
                    <a:pt x="4713" y="18852"/>
                  </a:lnTo>
                  <a:lnTo>
                    <a:pt x="4854" y="18752"/>
                  </a:lnTo>
                  <a:lnTo>
                    <a:pt x="4814" y="18150"/>
                  </a:lnTo>
                  <a:lnTo>
                    <a:pt x="4774" y="17528"/>
                  </a:lnTo>
                  <a:lnTo>
                    <a:pt x="4754" y="16927"/>
                  </a:lnTo>
                  <a:lnTo>
                    <a:pt x="4733" y="16305"/>
                  </a:lnTo>
                  <a:lnTo>
                    <a:pt x="4733" y="15523"/>
                  </a:lnTo>
                  <a:lnTo>
                    <a:pt x="4754" y="14741"/>
                  </a:lnTo>
                  <a:lnTo>
                    <a:pt x="4794" y="13959"/>
                  </a:lnTo>
                  <a:lnTo>
                    <a:pt x="4854" y="13176"/>
                  </a:lnTo>
                  <a:lnTo>
                    <a:pt x="4934" y="12394"/>
                  </a:lnTo>
                  <a:lnTo>
                    <a:pt x="5054" y="11632"/>
                  </a:lnTo>
                  <a:lnTo>
                    <a:pt x="5175" y="10850"/>
                  </a:lnTo>
                  <a:lnTo>
                    <a:pt x="5335" y="10088"/>
                  </a:lnTo>
                  <a:lnTo>
                    <a:pt x="5516" y="9326"/>
                  </a:lnTo>
                  <a:lnTo>
                    <a:pt x="5716" y="8564"/>
                  </a:lnTo>
                  <a:lnTo>
                    <a:pt x="5937" y="7822"/>
                  </a:lnTo>
                  <a:lnTo>
                    <a:pt x="6197" y="7080"/>
                  </a:lnTo>
                  <a:lnTo>
                    <a:pt x="6478" y="6358"/>
                  </a:lnTo>
                  <a:lnTo>
                    <a:pt x="6779" y="5636"/>
                  </a:lnTo>
                  <a:lnTo>
                    <a:pt x="7120" y="4934"/>
                  </a:lnTo>
                  <a:lnTo>
                    <a:pt x="7501" y="4232"/>
                  </a:lnTo>
                  <a:lnTo>
                    <a:pt x="7862" y="3650"/>
                  </a:lnTo>
                  <a:lnTo>
                    <a:pt x="8223" y="3069"/>
                  </a:lnTo>
                  <a:lnTo>
                    <a:pt x="8624" y="2507"/>
                  </a:lnTo>
                  <a:lnTo>
                    <a:pt x="9045" y="1966"/>
                  </a:lnTo>
                  <a:lnTo>
                    <a:pt x="9486" y="1444"/>
                  </a:lnTo>
                  <a:lnTo>
                    <a:pt x="9948" y="943"/>
                  </a:lnTo>
                  <a:lnTo>
                    <a:pt x="10429" y="462"/>
                  </a:lnTo>
                  <a:lnTo>
                    <a:pt x="10910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26"/>
            <p:cNvSpPr/>
            <p:nvPr/>
          </p:nvSpPr>
          <p:spPr>
            <a:xfrm>
              <a:off x="11033225" y="3274125"/>
              <a:ext cx="521950" cy="770125"/>
            </a:xfrm>
            <a:custGeom>
              <a:avLst/>
              <a:gdLst/>
              <a:ahLst/>
              <a:cxnLst/>
              <a:rect l="l" t="t" r="r" b="b"/>
              <a:pathLst>
                <a:path w="20878" h="30805" fill="none" extrusionOk="0">
                  <a:moveTo>
                    <a:pt x="10910" y="1"/>
                  </a:moveTo>
                  <a:lnTo>
                    <a:pt x="10910" y="1"/>
                  </a:lnTo>
                  <a:lnTo>
                    <a:pt x="10088" y="221"/>
                  </a:lnTo>
                  <a:lnTo>
                    <a:pt x="9286" y="482"/>
                  </a:lnTo>
                  <a:lnTo>
                    <a:pt x="8905" y="622"/>
                  </a:lnTo>
                  <a:lnTo>
                    <a:pt x="8524" y="783"/>
                  </a:lnTo>
                  <a:lnTo>
                    <a:pt x="8143" y="963"/>
                  </a:lnTo>
                  <a:lnTo>
                    <a:pt x="7782" y="1144"/>
                  </a:lnTo>
                  <a:lnTo>
                    <a:pt x="7421" y="1324"/>
                  </a:lnTo>
                  <a:lnTo>
                    <a:pt x="7080" y="1525"/>
                  </a:lnTo>
                  <a:lnTo>
                    <a:pt x="6739" y="1725"/>
                  </a:lnTo>
                  <a:lnTo>
                    <a:pt x="6418" y="1946"/>
                  </a:lnTo>
                  <a:lnTo>
                    <a:pt x="6097" y="2186"/>
                  </a:lnTo>
                  <a:lnTo>
                    <a:pt x="5796" y="2427"/>
                  </a:lnTo>
                  <a:lnTo>
                    <a:pt x="5516" y="2668"/>
                  </a:lnTo>
                  <a:lnTo>
                    <a:pt x="5235" y="2929"/>
                  </a:lnTo>
                  <a:lnTo>
                    <a:pt x="5235" y="2929"/>
                  </a:lnTo>
                  <a:lnTo>
                    <a:pt x="4814" y="3350"/>
                  </a:lnTo>
                  <a:lnTo>
                    <a:pt x="4413" y="3811"/>
                  </a:lnTo>
                  <a:lnTo>
                    <a:pt x="4032" y="4292"/>
                  </a:lnTo>
                  <a:lnTo>
                    <a:pt x="3671" y="4814"/>
                  </a:lnTo>
                  <a:lnTo>
                    <a:pt x="3330" y="5355"/>
                  </a:lnTo>
                  <a:lnTo>
                    <a:pt x="2989" y="5937"/>
                  </a:lnTo>
                  <a:lnTo>
                    <a:pt x="2668" y="6538"/>
                  </a:lnTo>
                  <a:lnTo>
                    <a:pt x="2367" y="7160"/>
                  </a:lnTo>
                  <a:lnTo>
                    <a:pt x="2367" y="7160"/>
                  </a:lnTo>
                  <a:lnTo>
                    <a:pt x="2227" y="7501"/>
                  </a:lnTo>
                  <a:lnTo>
                    <a:pt x="2227" y="7501"/>
                  </a:lnTo>
                  <a:lnTo>
                    <a:pt x="1966" y="8103"/>
                  </a:lnTo>
                  <a:lnTo>
                    <a:pt x="1705" y="8744"/>
                  </a:lnTo>
                  <a:lnTo>
                    <a:pt x="1485" y="9386"/>
                  </a:lnTo>
                  <a:lnTo>
                    <a:pt x="1264" y="10028"/>
                  </a:lnTo>
                  <a:lnTo>
                    <a:pt x="1064" y="10690"/>
                  </a:lnTo>
                  <a:lnTo>
                    <a:pt x="883" y="11371"/>
                  </a:lnTo>
                  <a:lnTo>
                    <a:pt x="723" y="12053"/>
                  </a:lnTo>
                  <a:lnTo>
                    <a:pt x="562" y="12735"/>
                  </a:lnTo>
                  <a:lnTo>
                    <a:pt x="442" y="13437"/>
                  </a:lnTo>
                  <a:lnTo>
                    <a:pt x="321" y="14119"/>
                  </a:lnTo>
                  <a:lnTo>
                    <a:pt x="221" y="14821"/>
                  </a:lnTo>
                  <a:lnTo>
                    <a:pt x="141" y="15523"/>
                  </a:lnTo>
                  <a:lnTo>
                    <a:pt x="81" y="16205"/>
                  </a:lnTo>
                  <a:lnTo>
                    <a:pt x="41" y="16886"/>
                  </a:lnTo>
                  <a:lnTo>
                    <a:pt x="1" y="17568"/>
                  </a:lnTo>
                  <a:lnTo>
                    <a:pt x="1" y="18250"/>
                  </a:lnTo>
                  <a:lnTo>
                    <a:pt x="1" y="18250"/>
                  </a:lnTo>
                  <a:lnTo>
                    <a:pt x="21" y="19092"/>
                  </a:lnTo>
                  <a:lnTo>
                    <a:pt x="61" y="19895"/>
                  </a:lnTo>
                  <a:lnTo>
                    <a:pt x="141" y="20697"/>
                  </a:lnTo>
                  <a:lnTo>
                    <a:pt x="241" y="21459"/>
                  </a:lnTo>
                  <a:lnTo>
                    <a:pt x="362" y="22201"/>
                  </a:lnTo>
                  <a:lnTo>
                    <a:pt x="542" y="22923"/>
                  </a:lnTo>
                  <a:lnTo>
                    <a:pt x="723" y="23605"/>
                  </a:lnTo>
                  <a:lnTo>
                    <a:pt x="963" y="24247"/>
                  </a:lnTo>
                  <a:lnTo>
                    <a:pt x="963" y="24247"/>
                  </a:lnTo>
                  <a:lnTo>
                    <a:pt x="1144" y="24648"/>
                  </a:lnTo>
                  <a:lnTo>
                    <a:pt x="1364" y="25049"/>
                  </a:lnTo>
                  <a:lnTo>
                    <a:pt x="1645" y="25450"/>
                  </a:lnTo>
                  <a:lnTo>
                    <a:pt x="1946" y="25831"/>
                  </a:lnTo>
                  <a:lnTo>
                    <a:pt x="2307" y="26192"/>
                  </a:lnTo>
                  <a:lnTo>
                    <a:pt x="2708" y="26553"/>
                  </a:lnTo>
                  <a:lnTo>
                    <a:pt x="3129" y="26914"/>
                  </a:lnTo>
                  <a:lnTo>
                    <a:pt x="3610" y="27255"/>
                  </a:lnTo>
                  <a:lnTo>
                    <a:pt x="4112" y="27596"/>
                  </a:lnTo>
                  <a:lnTo>
                    <a:pt x="4633" y="27916"/>
                  </a:lnTo>
                  <a:lnTo>
                    <a:pt x="5195" y="28217"/>
                  </a:lnTo>
                  <a:lnTo>
                    <a:pt x="5796" y="28518"/>
                  </a:lnTo>
                  <a:lnTo>
                    <a:pt x="6398" y="28799"/>
                  </a:lnTo>
                  <a:lnTo>
                    <a:pt x="7040" y="29060"/>
                  </a:lnTo>
                  <a:lnTo>
                    <a:pt x="7702" y="29300"/>
                  </a:lnTo>
                  <a:lnTo>
                    <a:pt x="8383" y="29541"/>
                  </a:lnTo>
                  <a:lnTo>
                    <a:pt x="8403" y="29541"/>
                  </a:lnTo>
                  <a:lnTo>
                    <a:pt x="8403" y="29541"/>
                  </a:lnTo>
                  <a:lnTo>
                    <a:pt x="9326" y="29822"/>
                  </a:lnTo>
                  <a:lnTo>
                    <a:pt x="10289" y="30082"/>
                  </a:lnTo>
                  <a:lnTo>
                    <a:pt x="11291" y="30283"/>
                  </a:lnTo>
                  <a:lnTo>
                    <a:pt x="12294" y="30463"/>
                  </a:lnTo>
                  <a:lnTo>
                    <a:pt x="13317" y="30624"/>
                  </a:lnTo>
                  <a:lnTo>
                    <a:pt x="14340" y="30724"/>
                  </a:lnTo>
                  <a:lnTo>
                    <a:pt x="15382" y="30784"/>
                  </a:lnTo>
                  <a:lnTo>
                    <a:pt x="16425" y="30804"/>
                  </a:lnTo>
                  <a:lnTo>
                    <a:pt x="16425" y="30804"/>
                  </a:lnTo>
                  <a:lnTo>
                    <a:pt x="16987" y="30804"/>
                  </a:lnTo>
                  <a:lnTo>
                    <a:pt x="17548" y="30784"/>
                  </a:lnTo>
                  <a:lnTo>
                    <a:pt x="18110" y="30744"/>
                  </a:lnTo>
                  <a:lnTo>
                    <a:pt x="18671" y="30704"/>
                  </a:lnTo>
                  <a:lnTo>
                    <a:pt x="19233" y="30644"/>
                  </a:lnTo>
                  <a:lnTo>
                    <a:pt x="19774" y="30564"/>
                  </a:lnTo>
                  <a:lnTo>
                    <a:pt x="20336" y="30463"/>
                  </a:lnTo>
                  <a:lnTo>
                    <a:pt x="20877" y="30363"/>
                  </a:lnTo>
                  <a:lnTo>
                    <a:pt x="20877" y="30363"/>
                  </a:lnTo>
                  <a:lnTo>
                    <a:pt x="20115" y="30303"/>
                  </a:lnTo>
                  <a:lnTo>
                    <a:pt x="19333" y="30223"/>
                  </a:lnTo>
                  <a:lnTo>
                    <a:pt x="19333" y="30223"/>
                  </a:lnTo>
                  <a:lnTo>
                    <a:pt x="18611" y="30343"/>
                  </a:lnTo>
                  <a:lnTo>
                    <a:pt x="17849" y="30423"/>
                  </a:lnTo>
                  <a:lnTo>
                    <a:pt x="17087" y="30483"/>
                  </a:lnTo>
                  <a:lnTo>
                    <a:pt x="16305" y="30504"/>
                  </a:lnTo>
                  <a:lnTo>
                    <a:pt x="16305" y="30504"/>
                  </a:lnTo>
                  <a:lnTo>
                    <a:pt x="16024" y="30504"/>
                  </a:lnTo>
                  <a:lnTo>
                    <a:pt x="16024" y="30504"/>
                  </a:lnTo>
                  <a:lnTo>
                    <a:pt x="15302" y="30463"/>
                  </a:lnTo>
                  <a:lnTo>
                    <a:pt x="14580" y="30423"/>
                  </a:lnTo>
                  <a:lnTo>
                    <a:pt x="13858" y="30343"/>
                  </a:lnTo>
                  <a:lnTo>
                    <a:pt x="13156" y="30243"/>
                  </a:lnTo>
                  <a:lnTo>
                    <a:pt x="12475" y="30122"/>
                  </a:lnTo>
                  <a:lnTo>
                    <a:pt x="11793" y="29962"/>
                  </a:lnTo>
                  <a:lnTo>
                    <a:pt x="11171" y="29802"/>
                  </a:lnTo>
                  <a:lnTo>
                    <a:pt x="10549" y="29601"/>
                  </a:lnTo>
                  <a:lnTo>
                    <a:pt x="10549" y="29601"/>
                  </a:lnTo>
                  <a:lnTo>
                    <a:pt x="9948" y="29360"/>
                  </a:lnTo>
                  <a:lnTo>
                    <a:pt x="9366" y="29120"/>
                  </a:lnTo>
                  <a:lnTo>
                    <a:pt x="8865" y="28819"/>
                  </a:lnTo>
                  <a:lnTo>
                    <a:pt x="8624" y="28679"/>
                  </a:lnTo>
                  <a:lnTo>
                    <a:pt x="8403" y="28518"/>
                  </a:lnTo>
                  <a:lnTo>
                    <a:pt x="8383" y="28518"/>
                  </a:lnTo>
                  <a:lnTo>
                    <a:pt x="8383" y="28518"/>
                  </a:lnTo>
                  <a:lnTo>
                    <a:pt x="8163" y="28338"/>
                  </a:lnTo>
                  <a:lnTo>
                    <a:pt x="7942" y="28137"/>
                  </a:lnTo>
                  <a:lnTo>
                    <a:pt x="7742" y="27937"/>
                  </a:lnTo>
                  <a:lnTo>
                    <a:pt x="7581" y="27736"/>
                  </a:lnTo>
                  <a:lnTo>
                    <a:pt x="7441" y="27515"/>
                  </a:lnTo>
                  <a:lnTo>
                    <a:pt x="7321" y="27315"/>
                  </a:lnTo>
                  <a:lnTo>
                    <a:pt x="7220" y="27074"/>
                  </a:lnTo>
                  <a:lnTo>
                    <a:pt x="7160" y="26854"/>
                  </a:lnTo>
                  <a:lnTo>
                    <a:pt x="7160" y="26854"/>
                  </a:lnTo>
                  <a:lnTo>
                    <a:pt x="7120" y="26553"/>
                  </a:lnTo>
                  <a:lnTo>
                    <a:pt x="7080" y="26272"/>
                  </a:lnTo>
                  <a:lnTo>
                    <a:pt x="7060" y="25971"/>
                  </a:lnTo>
                  <a:lnTo>
                    <a:pt x="7040" y="25690"/>
                  </a:lnTo>
                  <a:lnTo>
                    <a:pt x="7040" y="25690"/>
                  </a:lnTo>
                  <a:lnTo>
                    <a:pt x="7060" y="25410"/>
                  </a:lnTo>
                  <a:lnTo>
                    <a:pt x="7080" y="25129"/>
                  </a:lnTo>
                  <a:lnTo>
                    <a:pt x="7100" y="24848"/>
                  </a:lnTo>
                  <a:lnTo>
                    <a:pt x="7140" y="24567"/>
                  </a:lnTo>
                  <a:lnTo>
                    <a:pt x="7140" y="24567"/>
                  </a:lnTo>
                  <a:lnTo>
                    <a:pt x="6819" y="24126"/>
                  </a:lnTo>
                  <a:lnTo>
                    <a:pt x="6518" y="23685"/>
                  </a:lnTo>
                  <a:lnTo>
                    <a:pt x="6218" y="23204"/>
                  </a:lnTo>
                  <a:lnTo>
                    <a:pt x="5957" y="22722"/>
                  </a:lnTo>
                  <a:lnTo>
                    <a:pt x="5957" y="22722"/>
                  </a:lnTo>
                  <a:lnTo>
                    <a:pt x="5897" y="22582"/>
                  </a:lnTo>
                  <a:lnTo>
                    <a:pt x="5897" y="22582"/>
                  </a:lnTo>
                  <a:lnTo>
                    <a:pt x="5776" y="22582"/>
                  </a:lnTo>
                  <a:lnTo>
                    <a:pt x="5776" y="22582"/>
                  </a:lnTo>
                  <a:lnTo>
                    <a:pt x="5556" y="22582"/>
                  </a:lnTo>
                  <a:lnTo>
                    <a:pt x="5556" y="22582"/>
                  </a:lnTo>
                  <a:lnTo>
                    <a:pt x="5275" y="22522"/>
                  </a:lnTo>
                  <a:lnTo>
                    <a:pt x="4994" y="22442"/>
                  </a:lnTo>
                  <a:lnTo>
                    <a:pt x="4754" y="22301"/>
                  </a:lnTo>
                  <a:lnTo>
                    <a:pt x="4533" y="22141"/>
                  </a:lnTo>
                  <a:lnTo>
                    <a:pt x="4332" y="21960"/>
                  </a:lnTo>
                  <a:lnTo>
                    <a:pt x="4172" y="21740"/>
                  </a:lnTo>
                  <a:lnTo>
                    <a:pt x="4012" y="21499"/>
                  </a:lnTo>
                  <a:lnTo>
                    <a:pt x="3911" y="21238"/>
                  </a:lnTo>
                  <a:lnTo>
                    <a:pt x="3911" y="21238"/>
                  </a:lnTo>
                  <a:lnTo>
                    <a:pt x="3851" y="21038"/>
                  </a:lnTo>
                  <a:lnTo>
                    <a:pt x="3811" y="20857"/>
                  </a:lnTo>
                  <a:lnTo>
                    <a:pt x="3791" y="20677"/>
                  </a:lnTo>
                  <a:lnTo>
                    <a:pt x="3791" y="20496"/>
                  </a:lnTo>
                  <a:lnTo>
                    <a:pt x="3791" y="20316"/>
                  </a:lnTo>
                  <a:lnTo>
                    <a:pt x="3831" y="20135"/>
                  </a:lnTo>
                  <a:lnTo>
                    <a:pt x="3871" y="19955"/>
                  </a:lnTo>
                  <a:lnTo>
                    <a:pt x="3931" y="19794"/>
                  </a:lnTo>
                  <a:lnTo>
                    <a:pt x="4012" y="19634"/>
                  </a:lnTo>
                  <a:lnTo>
                    <a:pt x="4092" y="19474"/>
                  </a:lnTo>
                  <a:lnTo>
                    <a:pt x="4192" y="19333"/>
                  </a:lnTo>
                  <a:lnTo>
                    <a:pt x="4312" y="19193"/>
                  </a:lnTo>
                  <a:lnTo>
                    <a:pt x="4433" y="19072"/>
                  </a:lnTo>
                  <a:lnTo>
                    <a:pt x="4553" y="18952"/>
                  </a:lnTo>
                  <a:lnTo>
                    <a:pt x="4713" y="18852"/>
                  </a:lnTo>
                  <a:lnTo>
                    <a:pt x="4854" y="18752"/>
                  </a:lnTo>
                  <a:lnTo>
                    <a:pt x="4854" y="18752"/>
                  </a:lnTo>
                  <a:lnTo>
                    <a:pt x="4814" y="18150"/>
                  </a:lnTo>
                  <a:lnTo>
                    <a:pt x="4774" y="17528"/>
                  </a:lnTo>
                  <a:lnTo>
                    <a:pt x="4754" y="16927"/>
                  </a:lnTo>
                  <a:lnTo>
                    <a:pt x="4733" y="16305"/>
                  </a:lnTo>
                  <a:lnTo>
                    <a:pt x="4733" y="16305"/>
                  </a:lnTo>
                  <a:lnTo>
                    <a:pt x="4733" y="15523"/>
                  </a:lnTo>
                  <a:lnTo>
                    <a:pt x="4754" y="14741"/>
                  </a:lnTo>
                  <a:lnTo>
                    <a:pt x="4794" y="13959"/>
                  </a:lnTo>
                  <a:lnTo>
                    <a:pt x="4854" y="13176"/>
                  </a:lnTo>
                  <a:lnTo>
                    <a:pt x="4934" y="12394"/>
                  </a:lnTo>
                  <a:lnTo>
                    <a:pt x="5054" y="11632"/>
                  </a:lnTo>
                  <a:lnTo>
                    <a:pt x="5175" y="10850"/>
                  </a:lnTo>
                  <a:lnTo>
                    <a:pt x="5335" y="10088"/>
                  </a:lnTo>
                  <a:lnTo>
                    <a:pt x="5516" y="9326"/>
                  </a:lnTo>
                  <a:lnTo>
                    <a:pt x="5716" y="8564"/>
                  </a:lnTo>
                  <a:lnTo>
                    <a:pt x="5937" y="7822"/>
                  </a:lnTo>
                  <a:lnTo>
                    <a:pt x="6197" y="7080"/>
                  </a:lnTo>
                  <a:lnTo>
                    <a:pt x="6478" y="6358"/>
                  </a:lnTo>
                  <a:lnTo>
                    <a:pt x="6779" y="5636"/>
                  </a:lnTo>
                  <a:lnTo>
                    <a:pt x="7120" y="4934"/>
                  </a:lnTo>
                  <a:lnTo>
                    <a:pt x="7501" y="4232"/>
                  </a:lnTo>
                  <a:lnTo>
                    <a:pt x="7501" y="4232"/>
                  </a:lnTo>
                  <a:lnTo>
                    <a:pt x="7862" y="3650"/>
                  </a:lnTo>
                  <a:lnTo>
                    <a:pt x="8223" y="3069"/>
                  </a:lnTo>
                  <a:lnTo>
                    <a:pt x="8624" y="2507"/>
                  </a:lnTo>
                  <a:lnTo>
                    <a:pt x="9045" y="1966"/>
                  </a:lnTo>
                  <a:lnTo>
                    <a:pt x="9486" y="1444"/>
                  </a:lnTo>
                  <a:lnTo>
                    <a:pt x="9948" y="943"/>
                  </a:lnTo>
                  <a:lnTo>
                    <a:pt x="10429" y="462"/>
                  </a:lnTo>
                  <a:lnTo>
                    <a:pt x="1091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26"/>
            <p:cNvSpPr/>
            <p:nvPr/>
          </p:nvSpPr>
          <p:spPr>
            <a:xfrm>
              <a:off x="11396725" y="3266600"/>
              <a:ext cx="58175" cy="439225"/>
            </a:xfrm>
            <a:custGeom>
              <a:avLst/>
              <a:gdLst/>
              <a:ahLst/>
              <a:cxnLst/>
              <a:rect l="l" t="t" r="r" b="b"/>
              <a:pathLst>
                <a:path w="2327" h="17569" extrusionOk="0">
                  <a:moveTo>
                    <a:pt x="1083" y="1"/>
                  </a:moveTo>
                  <a:lnTo>
                    <a:pt x="1063" y="21"/>
                  </a:lnTo>
                  <a:lnTo>
                    <a:pt x="1023" y="61"/>
                  </a:lnTo>
                  <a:lnTo>
                    <a:pt x="1023" y="121"/>
                  </a:lnTo>
                  <a:lnTo>
                    <a:pt x="963" y="1465"/>
                  </a:lnTo>
                  <a:lnTo>
                    <a:pt x="943" y="2808"/>
                  </a:lnTo>
                  <a:lnTo>
                    <a:pt x="903" y="5496"/>
                  </a:lnTo>
                  <a:lnTo>
                    <a:pt x="522" y="5616"/>
                  </a:lnTo>
                  <a:lnTo>
                    <a:pt x="140" y="5736"/>
                  </a:lnTo>
                  <a:lnTo>
                    <a:pt x="100" y="5756"/>
                  </a:lnTo>
                  <a:lnTo>
                    <a:pt x="100" y="5796"/>
                  </a:lnTo>
                  <a:lnTo>
                    <a:pt x="120" y="5837"/>
                  </a:lnTo>
                  <a:lnTo>
                    <a:pt x="161" y="5857"/>
                  </a:lnTo>
                  <a:lnTo>
                    <a:pt x="542" y="5796"/>
                  </a:lnTo>
                  <a:lnTo>
                    <a:pt x="903" y="5776"/>
                  </a:lnTo>
                  <a:lnTo>
                    <a:pt x="903" y="6418"/>
                  </a:lnTo>
                  <a:lnTo>
                    <a:pt x="481" y="6478"/>
                  </a:lnTo>
                  <a:lnTo>
                    <a:pt x="80" y="6539"/>
                  </a:lnTo>
                  <a:lnTo>
                    <a:pt x="40" y="6539"/>
                  </a:lnTo>
                  <a:lnTo>
                    <a:pt x="20" y="6579"/>
                  </a:lnTo>
                  <a:lnTo>
                    <a:pt x="0" y="6619"/>
                  </a:lnTo>
                  <a:lnTo>
                    <a:pt x="0" y="6659"/>
                  </a:lnTo>
                  <a:lnTo>
                    <a:pt x="20" y="6699"/>
                  </a:lnTo>
                  <a:lnTo>
                    <a:pt x="40" y="6719"/>
                  </a:lnTo>
                  <a:lnTo>
                    <a:pt x="60" y="6739"/>
                  </a:lnTo>
                  <a:lnTo>
                    <a:pt x="100" y="6759"/>
                  </a:lnTo>
                  <a:lnTo>
                    <a:pt x="562" y="6759"/>
                  </a:lnTo>
                  <a:lnTo>
                    <a:pt x="903" y="6799"/>
                  </a:lnTo>
                  <a:lnTo>
                    <a:pt x="923" y="11993"/>
                  </a:lnTo>
                  <a:lnTo>
                    <a:pt x="221" y="11833"/>
                  </a:lnTo>
                  <a:lnTo>
                    <a:pt x="201" y="11813"/>
                  </a:lnTo>
                  <a:lnTo>
                    <a:pt x="140" y="11833"/>
                  </a:lnTo>
                  <a:lnTo>
                    <a:pt x="120" y="11873"/>
                  </a:lnTo>
                  <a:lnTo>
                    <a:pt x="100" y="11933"/>
                  </a:lnTo>
                  <a:lnTo>
                    <a:pt x="140" y="11973"/>
                  </a:lnTo>
                  <a:lnTo>
                    <a:pt x="501" y="12174"/>
                  </a:lnTo>
                  <a:lnTo>
                    <a:pt x="923" y="12334"/>
                  </a:lnTo>
                  <a:lnTo>
                    <a:pt x="903" y="13357"/>
                  </a:lnTo>
                  <a:lnTo>
                    <a:pt x="441" y="13598"/>
                  </a:lnTo>
                  <a:lnTo>
                    <a:pt x="421" y="13618"/>
                  </a:lnTo>
                  <a:lnTo>
                    <a:pt x="401" y="13638"/>
                  </a:lnTo>
                  <a:lnTo>
                    <a:pt x="401" y="13698"/>
                  </a:lnTo>
                  <a:lnTo>
                    <a:pt x="441" y="13738"/>
                  </a:lnTo>
                  <a:lnTo>
                    <a:pt x="481" y="13758"/>
                  </a:lnTo>
                  <a:lnTo>
                    <a:pt x="522" y="13738"/>
                  </a:lnTo>
                  <a:lnTo>
                    <a:pt x="903" y="13618"/>
                  </a:lnTo>
                  <a:lnTo>
                    <a:pt x="903" y="14059"/>
                  </a:lnTo>
                  <a:lnTo>
                    <a:pt x="842" y="17569"/>
                  </a:lnTo>
                  <a:lnTo>
                    <a:pt x="1404" y="17569"/>
                  </a:lnTo>
                  <a:lnTo>
                    <a:pt x="1464" y="14079"/>
                  </a:lnTo>
                  <a:lnTo>
                    <a:pt x="1464" y="13437"/>
                  </a:lnTo>
                  <a:lnTo>
                    <a:pt x="2066" y="13277"/>
                  </a:lnTo>
                  <a:lnTo>
                    <a:pt x="2106" y="13237"/>
                  </a:lnTo>
                  <a:lnTo>
                    <a:pt x="2146" y="13197"/>
                  </a:lnTo>
                  <a:lnTo>
                    <a:pt x="2166" y="13157"/>
                  </a:lnTo>
                  <a:lnTo>
                    <a:pt x="2166" y="13096"/>
                  </a:lnTo>
                  <a:lnTo>
                    <a:pt x="2146" y="13056"/>
                  </a:lnTo>
                  <a:lnTo>
                    <a:pt x="2126" y="13016"/>
                  </a:lnTo>
                  <a:lnTo>
                    <a:pt x="2086" y="12976"/>
                  </a:lnTo>
                  <a:lnTo>
                    <a:pt x="1986" y="12976"/>
                  </a:lnTo>
                  <a:lnTo>
                    <a:pt x="1725" y="13036"/>
                  </a:lnTo>
                  <a:lnTo>
                    <a:pt x="1484" y="13136"/>
                  </a:lnTo>
                  <a:lnTo>
                    <a:pt x="1484" y="12495"/>
                  </a:lnTo>
                  <a:lnTo>
                    <a:pt x="1705" y="12535"/>
                  </a:lnTo>
                  <a:lnTo>
                    <a:pt x="2086" y="12535"/>
                  </a:lnTo>
                  <a:lnTo>
                    <a:pt x="2226" y="12515"/>
                  </a:lnTo>
                  <a:lnTo>
                    <a:pt x="2266" y="12515"/>
                  </a:lnTo>
                  <a:lnTo>
                    <a:pt x="2306" y="12475"/>
                  </a:lnTo>
                  <a:lnTo>
                    <a:pt x="2306" y="12455"/>
                  </a:lnTo>
                  <a:lnTo>
                    <a:pt x="2326" y="12415"/>
                  </a:lnTo>
                  <a:lnTo>
                    <a:pt x="2306" y="12334"/>
                  </a:lnTo>
                  <a:lnTo>
                    <a:pt x="2266" y="12314"/>
                  </a:lnTo>
                  <a:lnTo>
                    <a:pt x="2246" y="12294"/>
                  </a:lnTo>
                  <a:lnTo>
                    <a:pt x="2066" y="12234"/>
                  </a:lnTo>
                  <a:lnTo>
                    <a:pt x="1865" y="12194"/>
                  </a:lnTo>
                  <a:lnTo>
                    <a:pt x="1484" y="12134"/>
                  </a:lnTo>
                  <a:lnTo>
                    <a:pt x="1524" y="9487"/>
                  </a:lnTo>
                  <a:lnTo>
                    <a:pt x="1524" y="6819"/>
                  </a:lnTo>
                  <a:lnTo>
                    <a:pt x="2066" y="6819"/>
                  </a:lnTo>
                  <a:lnTo>
                    <a:pt x="2126" y="6799"/>
                  </a:lnTo>
                  <a:lnTo>
                    <a:pt x="2146" y="6759"/>
                  </a:lnTo>
                  <a:lnTo>
                    <a:pt x="2166" y="6719"/>
                  </a:lnTo>
                  <a:lnTo>
                    <a:pt x="2186" y="6679"/>
                  </a:lnTo>
                  <a:lnTo>
                    <a:pt x="2166" y="6619"/>
                  </a:lnTo>
                  <a:lnTo>
                    <a:pt x="2146" y="6579"/>
                  </a:lnTo>
                  <a:lnTo>
                    <a:pt x="2126" y="6539"/>
                  </a:lnTo>
                  <a:lnTo>
                    <a:pt x="2086" y="6518"/>
                  </a:lnTo>
                  <a:lnTo>
                    <a:pt x="1805" y="6458"/>
                  </a:lnTo>
                  <a:lnTo>
                    <a:pt x="1524" y="6418"/>
                  </a:lnTo>
                  <a:lnTo>
                    <a:pt x="1524" y="5716"/>
                  </a:lnTo>
                  <a:lnTo>
                    <a:pt x="1765" y="5676"/>
                  </a:lnTo>
                  <a:lnTo>
                    <a:pt x="2006" y="5616"/>
                  </a:lnTo>
                  <a:lnTo>
                    <a:pt x="2066" y="5596"/>
                  </a:lnTo>
                  <a:lnTo>
                    <a:pt x="2086" y="5556"/>
                  </a:lnTo>
                  <a:lnTo>
                    <a:pt x="2106" y="5516"/>
                  </a:lnTo>
                  <a:lnTo>
                    <a:pt x="2106" y="5476"/>
                  </a:lnTo>
                  <a:lnTo>
                    <a:pt x="2086" y="5436"/>
                  </a:lnTo>
                  <a:lnTo>
                    <a:pt x="2066" y="5395"/>
                  </a:lnTo>
                  <a:lnTo>
                    <a:pt x="2026" y="5375"/>
                  </a:lnTo>
                  <a:lnTo>
                    <a:pt x="1986" y="5355"/>
                  </a:lnTo>
                  <a:lnTo>
                    <a:pt x="1765" y="5355"/>
                  </a:lnTo>
                  <a:lnTo>
                    <a:pt x="1504" y="5375"/>
                  </a:lnTo>
                  <a:lnTo>
                    <a:pt x="1484" y="4052"/>
                  </a:lnTo>
                  <a:lnTo>
                    <a:pt x="1424" y="2748"/>
                  </a:lnTo>
                  <a:lnTo>
                    <a:pt x="1364" y="1425"/>
                  </a:lnTo>
                  <a:lnTo>
                    <a:pt x="1264" y="121"/>
                  </a:lnTo>
                  <a:lnTo>
                    <a:pt x="1264" y="61"/>
                  </a:lnTo>
                  <a:lnTo>
                    <a:pt x="1223" y="21"/>
                  </a:lnTo>
                  <a:lnTo>
                    <a:pt x="118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26"/>
            <p:cNvSpPr/>
            <p:nvPr/>
          </p:nvSpPr>
          <p:spPr>
            <a:xfrm>
              <a:off x="11431300" y="386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26"/>
            <p:cNvSpPr/>
            <p:nvPr/>
          </p:nvSpPr>
          <p:spPr>
            <a:xfrm>
              <a:off x="11431300" y="386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26"/>
            <p:cNvSpPr/>
            <p:nvPr/>
          </p:nvSpPr>
          <p:spPr>
            <a:xfrm>
              <a:off x="11209200" y="3705800"/>
              <a:ext cx="427700" cy="330925"/>
            </a:xfrm>
            <a:custGeom>
              <a:avLst/>
              <a:gdLst/>
              <a:ahLst/>
              <a:cxnLst/>
              <a:rect l="l" t="t" r="r" b="b"/>
              <a:pathLst>
                <a:path w="17108" h="13237" extrusionOk="0">
                  <a:moveTo>
                    <a:pt x="8323" y="1"/>
                  </a:moveTo>
                  <a:lnTo>
                    <a:pt x="7882" y="41"/>
                  </a:lnTo>
                  <a:lnTo>
                    <a:pt x="7421" y="101"/>
                  </a:lnTo>
                  <a:lnTo>
                    <a:pt x="7060" y="161"/>
                  </a:lnTo>
                  <a:lnTo>
                    <a:pt x="6699" y="241"/>
                  </a:lnTo>
                  <a:lnTo>
                    <a:pt x="6338" y="321"/>
                  </a:lnTo>
                  <a:lnTo>
                    <a:pt x="5977" y="442"/>
                  </a:lnTo>
                  <a:lnTo>
                    <a:pt x="5616" y="562"/>
                  </a:lnTo>
                  <a:lnTo>
                    <a:pt x="5255" y="722"/>
                  </a:lnTo>
                  <a:lnTo>
                    <a:pt x="4894" y="883"/>
                  </a:lnTo>
                  <a:lnTo>
                    <a:pt x="4533" y="1063"/>
                  </a:lnTo>
                  <a:lnTo>
                    <a:pt x="4252" y="1224"/>
                  </a:lnTo>
                  <a:lnTo>
                    <a:pt x="3972" y="1424"/>
                  </a:lnTo>
                  <a:lnTo>
                    <a:pt x="3671" y="1645"/>
                  </a:lnTo>
                  <a:lnTo>
                    <a:pt x="3370" y="1886"/>
                  </a:lnTo>
                  <a:lnTo>
                    <a:pt x="3069" y="2166"/>
                  </a:lnTo>
                  <a:lnTo>
                    <a:pt x="2748" y="2467"/>
                  </a:lnTo>
                  <a:lnTo>
                    <a:pt x="2447" y="2788"/>
                  </a:lnTo>
                  <a:lnTo>
                    <a:pt x="2147" y="3129"/>
                  </a:lnTo>
                  <a:lnTo>
                    <a:pt x="1866" y="3510"/>
                  </a:lnTo>
                  <a:lnTo>
                    <a:pt x="1585" y="3891"/>
                  </a:lnTo>
                  <a:lnTo>
                    <a:pt x="1324" y="4292"/>
                  </a:lnTo>
                  <a:lnTo>
                    <a:pt x="1064" y="4713"/>
                  </a:lnTo>
                  <a:lnTo>
                    <a:pt x="843" y="5134"/>
                  </a:lnTo>
                  <a:lnTo>
                    <a:pt x="642" y="5576"/>
                  </a:lnTo>
                  <a:lnTo>
                    <a:pt x="462" y="6037"/>
                  </a:lnTo>
                  <a:lnTo>
                    <a:pt x="302" y="6518"/>
                  </a:lnTo>
                  <a:lnTo>
                    <a:pt x="201" y="6879"/>
                  </a:lnTo>
                  <a:lnTo>
                    <a:pt x="121" y="7260"/>
                  </a:lnTo>
                  <a:lnTo>
                    <a:pt x="61" y="7641"/>
                  </a:lnTo>
                  <a:lnTo>
                    <a:pt x="21" y="8022"/>
                  </a:lnTo>
                  <a:lnTo>
                    <a:pt x="1" y="8403"/>
                  </a:lnTo>
                  <a:lnTo>
                    <a:pt x="21" y="8804"/>
                  </a:lnTo>
                  <a:lnTo>
                    <a:pt x="61" y="9186"/>
                  </a:lnTo>
                  <a:lnTo>
                    <a:pt x="121" y="9587"/>
                  </a:lnTo>
                  <a:lnTo>
                    <a:pt x="181" y="9807"/>
                  </a:lnTo>
                  <a:lnTo>
                    <a:pt x="282" y="10048"/>
                  </a:lnTo>
                  <a:lnTo>
                    <a:pt x="402" y="10248"/>
                  </a:lnTo>
                  <a:lnTo>
                    <a:pt x="542" y="10469"/>
                  </a:lnTo>
                  <a:lnTo>
                    <a:pt x="703" y="10670"/>
                  </a:lnTo>
                  <a:lnTo>
                    <a:pt x="903" y="10870"/>
                  </a:lnTo>
                  <a:lnTo>
                    <a:pt x="1124" y="11071"/>
                  </a:lnTo>
                  <a:lnTo>
                    <a:pt x="1344" y="11251"/>
                  </a:lnTo>
                  <a:lnTo>
                    <a:pt x="1364" y="11251"/>
                  </a:lnTo>
                  <a:lnTo>
                    <a:pt x="1585" y="11412"/>
                  </a:lnTo>
                  <a:lnTo>
                    <a:pt x="1826" y="11552"/>
                  </a:lnTo>
                  <a:lnTo>
                    <a:pt x="2327" y="11853"/>
                  </a:lnTo>
                  <a:lnTo>
                    <a:pt x="2909" y="12093"/>
                  </a:lnTo>
                  <a:lnTo>
                    <a:pt x="3510" y="12334"/>
                  </a:lnTo>
                  <a:lnTo>
                    <a:pt x="4132" y="12535"/>
                  </a:lnTo>
                  <a:lnTo>
                    <a:pt x="4754" y="12695"/>
                  </a:lnTo>
                  <a:lnTo>
                    <a:pt x="5436" y="12855"/>
                  </a:lnTo>
                  <a:lnTo>
                    <a:pt x="6117" y="12976"/>
                  </a:lnTo>
                  <a:lnTo>
                    <a:pt x="6819" y="13076"/>
                  </a:lnTo>
                  <a:lnTo>
                    <a:pt x="7541" y="13156"/>
                  </a:lnTo>
                  <a:lnTo>
                    <a:pt x="8263" y="13196"/>
                  </a:lnTo>
                  <a:lnTo>
                    <a:pt x="8985" y="13237"/>
                  </a:lnTo>
                  <a:lnTo>
                    <a:pt x="9787" y="13216"/>
                  </a:lnTo>
                  <a:lnTo>
                    <a:pt x="10590" y="13176"/>
                  </a:lnTo>
                  <a:lnTo>
                    <a:pt x="11372" y="13116"/>
                  </a:lnTo>
                  <a:lnTo>
                    <a:pt x="12134" y="12996"/>
                  </a:lnTo>
                  <a:lnTo>
                    <a:pt x="12876" y="12835"/>
                  </a:lnTo>
                  <a:lnTo>
                    <a:pt x="13217" y="12755"/>
                  </a:lnTo>
                  <a:lnTo>
                    <a:pt x="13578" y="12655"/>
                  </a:lnTo>
                  <a:lnTo>
                    <a:pt x="13919" y="12535"/>
                  </a:lnTo>
                  <a:lnTo>
                    <a:pt x="14239" y="12414"/>
                  </a:lnTo>
                  <a:lnTo>
                    <a:pt x="14560" y="12274"/>
                  </a:lnTo>
                  <a:lnTo>
                    <a:pt x="14861" y="12134"/>
                  </a:lnTo>
                  <a:lnTo>
                    <a:pt x="15262" y="11913"/>
                  </a:lnTo>
                  <a:lnTo>
                    <a:pt x="15643" y="11672"/>
                  </a:lnTo>
                  <a:lnTo>
                    <a:pt x="15844" y="11532"/>
                  </a:lnTo>
                  <a:lnTo>
                    <a:pt x="16064" y="11371"/>
                  </a:lnTo>
                  <a:lnTo>
                    <a:pt x="16245" y="11191"/>
                  </a:lnTo>
                  <a:lnTo>
                    <a:pt x="16445" y="10990"/>
                  </a:lnTo>
                  <a:lnTo>
                    <a:pt x="16606" y="10770"/>
                  </a:lnTo>
                  <a:lnTo>
                    <a:pt x="16746" y="10529"/>
                  </a:lnTo>
                  <a:lnTo>
                    <a:pt x="16847" y="10268"/>
                  </a:lnTo>
                  <a:lnTo>
                    <a:pt x="16947" y="9988"/>
                  </a:lnTo>
                  <a:lnTo>
                    <a:pt x="17027" y="9707"/>
                  </a:lnTo>
                  <a:lnTo>
                    <a:pt x="17067" y="9406"/>
                  </a:lnTo>
                  <a:lnTo>
                    <a:pt x="17107" y="9105"/>
                  </a:lnTo>
                  <a:lnTo>
                    <a:pt x="17107" y="8784"/>
                  </a:lnTo>
                  <a:lnTo>
                    <a:pt x="17107" y="8443"/>
                  </a:lnTo>
                  <a:lnTo>
                    <a:pt x="17067" y="8123"/>
                  </a:lnTo>
                  <a:lnTo>
                    <a:pt x="17027" y="7782"/>
                  </a:lnTo>
                  <a:lnTo>
                    <a:pt x="16967" y="7441"/>
                  </a:lnTo>
                  <a:lnTo>
                    <a:pt x="16907" y="7080"/>
                  </a:lnTo>
                  <a:lnTo>
                    <a:pt x="16806" y="6739"/>
                  </a:lnTo>
                  <a:lnTo>
                    <a:pt x="16706" y="6378"/>
                  </a:lnTo>
                  <a:lnTo>
                    <a:pt x="16586" y="6037"/>
                  </a:lnTo>
                  <a:lnTo>
                    <a:pt x="16465" y="5676"/>
                  </a:lnTo>
                  <a:lnTo>
                    <a:pt x="16165" y="4994"/>
                  </a:lnTo>
                  <a:lnTo>
                    <a:pt x="15844" y="4332"/>
                  </a:lnTo>
                  <a:lnTo>
                    <a:pt x="15463" y="3691"/>
                  </a:lnTo>
                  <a:lnTo>
                    <a:pt x="15082" y="3109"/>
                  </a:lnTo>
                  <a:lnTo>
                    <a:pt x="14861" y="2828"/>
                  </a:lnTo>
                  <a:lnTo>
                    <a:pt x="14661" y="2568"/>
                  </a:lnTo>
                  <a:lnTo>
                    <a:pt x="14440" y="2327"/>
                  </a:lnTo>
                  <a:lnTo>
                    <a:pt x="14239" y="2106"/>
                  </a:lnTo>
                  <a:lnTo>
                    <a:pt x="14019" y="1906"/>
                  </a:lnTo>
                  <a:lnTo>
                    <a:pt x="13798" y="1705"/>
                  </a:lnTo>
                  <a:lnTo>
                    <a:pt x="13477" y="1485"/>
                  </a:lnTo>
                  <a:lnTo>
                    <a:pt x="13156" y="1264"/>
                  </a:lnTo>
                  <a:lnTo>
                    <a:pt x="12816" y="1063"/>
                  </a:lnTo>
                  <a:lnTo>
                    <a:pt x="12475" y="863"/>
                  </a:lnTo>
                  <a:lnTo>
                    <a:pt x="12094" y="702"/>
                  </a:lnTo>
                  <a:lnTo>
                    <a:pt x="11713" y="542"/>
                  </a:lnTo>
                  <a:lnTo>
                    <a:pt x="11332" y="402"/>
                  </a:lnTo>
                  <a:lnTo>
                    <a:pt x="10930" y="281"/>
                  </a:lnTo>
                  <a:lnTo>
                    <a:pt x="10509" y="201"/>
                  </a:lnTo>
                  <a:lnTo>
                    <a:pt x="10088" y="121"/>
                  </a:lnTo>
                  <a:lnTo>
                    <a:pt x="9667" y="61"/>
                  </a:lnTo>
                  <a:lnTo>
                    <a:pt x="9226" y="21"/>
                  </a:lnTo>
                  <a:lnTo>
                    <a:pt x="87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26"/>
            <p:cNvSpPr/>
            <p:nvPr/>
          </p:nvSpPr>
          <p:spPr>
            <a:xfrm>
              <a:off x="11209200" y="3705800"/>
              <a:ext cx="427700" cy="330925"/>
            </a:xfrm>
            <a:custGeom>
              <a:avLst/>
              <a:gdLst/>
              <a:ahLst/>
              <a:cxnLst/>
              <a:rect l="l" t="t" r="r" b="b"/>
              <a:pathLst>
                <a:path w="17108" h="13237" fill="none" extrusionOk="0">
                  <a:moveTo>
                    <a:pt x="16245" y="11191"/>
                  </a:moveTo>
                  <a:lnTo>
                    <a:pt x="16245" y="11191"/>
                  </a:lnTo>
                  <a:lnTo>
                    <a:pt x="16064" y="11371"/>
                  </a:lnTo>
                  <a:lnTo>
                    <a:pt x="15844" y="11532"/>
                  </a:lnTo>
                  <a:lnTo>
                    <a:pt x="15844" y="11532"/>
                  </a:lnTo>
                  <a:lnTo>
                    <a:pt x="15643" y="11672"/>
                  </a:lnTo>
                  <a:lnTo>
                    <a:pt x="15643" y="11672"/>
                  </a:lnTo>
                  <a:lnTo>
                    <a:pt x="15262" y="11913"/>
                  </a:lnTo>
                  <a:lnTo>
                    <a:pt x="14861" y="12134"/>
                  </a:lnTo>
                  <a:lnTo>
                    <a:pt x="14861" y="12134"/>
                  </a:lnTo>
                  <a:lnTo>
                    <a:pt x="14560" y="12274"/>
                  </a:lnTo>
                  <a:lnTo>
                    <a:pt x="14239" y="12414"/>
                  </a:lnTo>
                  <a:lnTo>
                    <a:pt x="13919" y="12535"/>
                  </a:lnTo>
                  <a:lnTo>
                    <a:pt x="13578" y="12655"/>
                  </a:lnTo>
                  <a:lnTo>
                    <a:pt x="13217" y="12755"/>
                  </a:lnTo>
                  <a:lnTo>
                    <a:pt x="12876" y="12835"/>
                  </a:lnTo>
                  <a:lnTo>
                    <a:pt x="12134" y="12996"/>
                  </a:lnTo>
                  <a:lnTo>
                    <a:pt x="11372" y="13116"/>
                  </a:lnTo>
                  <a:lnTo>
                    <a:pt x="10590" y="13176"/>
                  </a:lnTo>
                  <a:lnTo>
                    <a:pt x="9787" y="13216"/>
                  </a:lnTo>
                  <a:lnTo>
                    <a:pt x="8985" y="13237"/>
                  </a:lnTo>
                  <a:lnTo>
                    <a:pt x="8985" y="13237"/>
                  </a:lnTo>
                  <a:lnTo>
                    <a:pt x="8263" y="13196"/>
                  </a:lnTo>
                  <a:lnTo>
                    <a:pt x="7541" y="13156"/>
                  </a:lnTo>
                  <a:lnTo>
                    <a:pt x="6819" y="13076"/>
                  </a:lnTo>
                  <a:lnTo>
                    <a:pt x="6117" y="12976"/>
                  </a:lnTo>
                  <a:lnTo>
                    <a:pt x="5436" y="12855"/>
                  </a:lnTo>
                  <a:lnTo>
                    <a:pt x="4754" y="12695"/>
                  </a:lnTo>
                  <a:lnTo>
                    <a:pt x="4132" y="12535"/>
                  </a:lnTo>
                  <a:lnTo>
                    <a:pt x="3510" y="12334"/>
                  </a:lnTo>
                  <a:lnTo>
                    <a:pt x="3510" y="12334"/>
                  </a:lnTo>
                  <a:lnTo>
                    <a:pt x="2909" y="12093"/>
                  </a:lnTo>
                  <a:lnTo>
                    <a:pt x="2327" y="11853"/>
                  </a:lnTo>
                  <a:lnTo>
                    <a:pt x="1826" y="11552"/>
                  </a:lnTo>
                  <a:lnTo>
                    <a:pt x="1585" y="11412"/>
                  </a:lnTo>
                  <a:lnTo>
                    <a:pt x="1364" y="11251"/>
                  </a:lnTo>
                  <a:lnTo>
                    <a:pt x="1344" y="11251"/>
                  </a:lnTo>
                  <a:lnTo>
                    <a:pt x="1344" y="11251"/>
                  </a:lnTo>
                  <a:lnTo>
                    <a:pt x="1124" y="11071"/>
                  </a:lnTo>
                  <a:lnTo>
                    <a:pt x="903" y="10870"/>
                  </a:lnTo>
                  <a:lnTo>
                    <a:pt x="703" y="10670"/>
                  </a:lnTo>
                  <a:lnTo>
                    <a:pt x="542" y="10469"/>
                  </a:lnTo>
                  <a:lnTo>
                    <a:pt x="402" y="10248"/>
                  </a:lnTo>
                  <a:lnTo>
                    <a:pt x="282" y="10048"/>
                  </a:lnTo>
                  <a:lnTo>
                    <a:pt x="181" y="9807"/>
                  </a:lnTo>
                  <a:lnTo>
                    <a:pt x="121" y="9587"/>
                  </a:lnTo>
                  <a:lnTo>
                    <a:pt x="121" y="9587"/>
                  </a:lnTo>
                  <a:lnTo>
                    <a:pt x="61" y="9186"/>
                  </a:lnTo>
                  <a:lnTo>
                    <a:pt x="21" y="8804"/>
                  </a:lnTo>
                  <a:lnTo>
                    <a:pt x="1" y="8403"/>
                  </a:lnTo>
                  <a:lnTo>
                    <a:pt x="21" y="8022"/>
                  </a:lnTo>
                  <a:lnTo>
                    <a:pt x="61" y="7641"/>
                  </a:lnTo>
                  <a:lnTo>
                    <a:pt x="121" y="7260"/>
                  </a:lnTo>
                  <a:lnTo>
                    <a:pt x="201" y="6879"/>
                  </a:lnTo>
                  <a:lnTo>
                    <a:pt x="302" y="6518"/>
                  </a:lnTo>
                  <a:lnTo>
                    <a:pt x="302" y="6518"/>
                  </a:lnTo>
                  <a:lnTo>
                    <a:pt x="462" y="6037"/>
                  </a:lnTo>
                  <a:lnTo>
                    <a:pt x="642" y="5576"/>
                  </a:lnTo>
                  <a:lnTo>
                    <a:pt x="843" y="5134"/>
                  </a:lnTo>
                  <a:lnTo>
                    <a:pt x="1064" y="4713"/>
                  </a:lnTo>
                  <a:lnTo>
                    <a:pt x="1324" y="4292"/>
                  </a:lnTo>
                  <a:lnTo>
                    <a:pt x="1585" y="3891"/>
                  </a:lnTo>
                  <a:lnTo>
                    <a:pt x="1866" y="3510"/>
                  </a:lnTo>
                  <a:lnTo>
                    <a:pt x="2147" y="3129"/>
                  </a:lnTo>
                  <a:lnTo>
                    <a:pt x="2447" y="2788"/>
                  </a:lnTo>
                  <a:lnTo>
                    <a:pt x="2748" y="2467"/>
                  </a:lnTo>
                  <a:lnTo>
                    <a:pt x="3069" y="2166"/>
                  </a:lnTo>
                  <a:lnTo>
                    <a:pt x="3370" y="1886"/>
                  </a:lnTo>
                  <a:lnTo>
                    <a:pt x="3671" y="1645"/>
                  </a:lnTo>
                  <a:lnTo>
                    <a:pt x="3972" y="1424"/>
                  </a:lnTo>
                  <a:lnTo>
                    <a:pt x="4252" y="1224"/>
                  </a:lnTo>
                  <a:lnTo>
                    <a:pt x="4533" y="1063"/>
                  </a:lnTo>
                  <a:lnTo>
                    <a:pt x="4533" y="1063"/>
                  </a:lnTo>
                  <a:lnTo>
                    <a:pt x="4894" y="883"/>
                  </a:lnTo>
                  <a:lnTo>
                    <a:pt x="5255" y="722"/>
                  </a:lnTo>
                  <a:lnTo>
                    <a:pt x="5616" y="562"/>
                  </a:lnTo>
                  <a:lnTo>
                    <a:pt x="5977" y="442"/>
                  </a:lnTo>
                  <a:lnTo>
                    <a:pt x="6338" y="321"/>
                  </a:lnTo>
                  <a:lnTo>
                    <a:pt x="6699" y="241"/>
                  </a:lnTo>
                  <a:lnTo>
                    <a:pt x="7060" y="161"/>
                  </a:lnTo>
                  <a:lnTo>
                    <a:pt x="7421" y="101"/>
                  </a:lnTo>
                  <a:lnTo>
                    <a:pt x="7421" y="101"/>
                  </a:lnTo>
                  <a:lnTo>
                    <a:pt x="7882" y="41"/>
                  </a:lnTo>
                  <a:lnTo>
                    <a:pt x="8323" y="1"/>
                  </a:lnTo>
                  <a:lnTo>
                    <a:pt x="8785" y="1"/>
                  </a:lnTo>
                  <a:lnTo>
                    <a:pt x="9226" y="21"/>
                  </a:lnTo>
                  <a:lnTo>
                    <a:pt x="9667" y="61"/>
                  </a:lnTo>
                  <a:lnTo>
                    <a:pt x="10088" y="121"/>
                  </a:lnTo>
                  <a:lnTo>
                    <a:pt x="10509" y="201"/>
                  </a:lnTo>
                  <a:lnTo>
                    <a:pt x="10930" y="281"/>
                  </a:lnTo>
                  <a:lnTo>
                    <a:pt x="11332" y="402"/>
                  </a:lnTo>
                  <a:lnTo>
                    <a:pt x="11713" y="542"/>
                  </a:lnTo>
                  <a:lnTo>
                    <a:pt x="12094" y="702"/>
                  </a:lnTo>
                  <a:lnTo>
                    <a:pt x="12475" y="863"/>
                  </a:lnTo>
                  <a:lnTo>
                    <a:pt x="12816" y="1063"/>
                  </a:lnTo>
                  <a:lnTo>
                    <a:pt x="13156" y="1264"/>
                  </a:lnTo>
                  <a:lnTo>
                    <a:pt x="13477" y="1485"/>
                  </a:lnTo>
                  <a:lnTo>
                    <a:pt x="13798" y="1705"/>
                  </a:lnTo>
                  <a:lnTo>
                    <a:pt x="13798" y="1705"/>
                  </a:lnTo>
                  <a:lnTo>
                    <a:pt x="14019" y="1906"/>
                  </a:lnTo>
                  <a:lnTo>
                    <a:pt x="14239" y="2106"/>
                  </a:lnTo>
                  <a:lnTo>
                    <a:pt x="14440" y="2327"/>
                  </a:lnTo>
                  <a:lnTo>
                    <a:pt x="14661" y="2568"/>
                  </a:lnTo>
                  <a:lnTo>
                    <a:pt x="14861" y="2828"/>
                  </a:lnTo>
                  <a:lnTo>
                    <a:pt x="15082" y="3109"/>
                  </a:lnTo>
                  <a:lnTo>
                    <a:pt x="15463" y="3691"/>
                  </a:lnTo>
                  <a:lnTo>
                    <a:pt x="15844" y="4332"/>
                  </a:lnTo>
                  <a:lnTo>
                    <a:pt x="16165" y="4994"/>
                  </a:lnTo>
                  <a:lnTo>
                    <a:pt x="16465" y="5676"/>
                  </a:lnTo>
                  <a:lnTo>
                    <a:pt x="16586" y="6037"/>
                  </a:lnTo>
                  <a:lnTo>
                    <a:pt x="16706" y="6378"/>
                  </a:lnTo>
                  <a:lnTo>
                    <a:pt x="16806" y="6739"/>
                  </a:lnTo>
                  <a:lnTo>
                    <a:pt x="16907" y="7080"/>
                  </a:lnTo>
                  <a:lnTo>
                    <a:pt x="16967" y="7441"/>
                  </a:lnTo>
                  <a:lnTo>
                    <a:pt x="17027" y="7782"/>
                  </a:lnTo>
                  <a:lnTo>
                    <a:pt x="17067" y="8123"/>
                  </a:lnTo>
                  <a:lnTo>
                    <a:pt x="17107" y="8443"/>
                  </a:lnTo>
                  <a:lnTo>
                    <a:pt x="17107" y="8784"/>
                  </a:lnTo>
                  <a:lnTo>
                    <a:pt x="17107" y="9105"/>
                  </a:lnTo>
                  <a:lnTo>
                    <a:pt x="17067" y="9406"/>
                  </a:lnTo>
                  <a:lnTo>
                    <a:pt x="17027" y="9707"/>
                  </a:lnTo>
                  <a:lnTo>
                    <a:pt x="16947" y="9988"/>
                  </a:lnTo>
                  <a:lnTo>
                    <a:pt x="16847" y="10268"/>
                  </a:lnTo>
                  <a:lnTo>
                    <a:pt x="16746" y="10529"/>
                  </a:lnTo>
                  <a:lnTo>
                    <a:pt x="16606" y="10770"/>
                  </a:lnTo>
                  <a:lnTo>
                    <a:pt x="16445" y="10990"/>
                  </a:lnTo>
                  <a:lnTo>
                    <a:pt x="16245" y="111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26"/>
            <p:cNvSpPr/>
            <p:nvPr/>
          </p:nvSpPr>
          <p:spPr>
            <a:xfrm>
              <a:off x="11209200" y="3708300"/>
              <a:ext cx="391100" cy="328425"/>
            </a:xfrm>
            <a:custGeom>
              <a:avLst/>
              <a:gdLst/>
              <a:ahLst/>
              <a:cxnLst/>
              <a:rect l="l" t="t" r="r" b="b"/>
              <a:pathLst>
                <a:path w="15644" h="13137" extrusionOk="0">
                  <a:moveTo>
                    <a:pt x="7421" y="1"/>
                  </a:moveTo>
                  <a:lnTo>
                    <a:pt x="7060" y="61"/>
                  </a:lnTo>
                  <a:lnTo>
                    <a:pt x="6699" y="141"/>
                  </a:lnTo>
                  <a:lnTo>
                    <a:pt x="6338" y="221"/>
                  </a:lnTo>
                  <a:lnTo>
                    <a:pt x="5977" y="342"/>
                  </a:lnTo>
                  <a:lnTo>
                    <a:pt x="5616" y="462"/>
                  </a:lnTo>
                  <a:lnTo>
                    <a:pt x="5255" y="622"/>
                  </a:lnTo>
                  <a:lnTo>
                    <a:pt x="4894" y="783"/>
                  </a:lnTo>
                  <a:lnTo>
                    <a:pt x="4533" y="963"/>
                  </a:lnTo>
                  <a:lnTo>
                    <a:pt x="4252" y="1124"/>
                  </a:lnTo>
                  <a:lnTo>
                    <a:pt x="3972" y="1324"/>
                  </a:lnTo>
                  <a:lnTo>
                    <a:pt x="3671" y="1545"/>
                  </a:lnTo>
                  <a:lnTo>
                    <a:pt x="3370" y="1786"/>
                  </a:lnTo>
                  <a:lnTo>
                    <a:pt x="3069" y="2066"/>
                  </a:lnTo>
                  <a:lnTo>
                    <a:pt x="2748" y="2367"/>
                  </a:lnTo>
                  <a:lnTo>
                    <a:pt x="2447" y="2688"/>
                  </a:lnTo>
                  <a:lnTo>
                    <a:pt x="2147" y="3029"/>
                  </a:lnTo>
                  <a:lnTo>
                    <a:pt x="1866" y="3410"/>
                  </a:lnTo>
                  <a:lnTo>
                    <a:pt x="1585" y="3791"/>
                  </a:lnTo>
                  <a:lnTo>
                    <a:pt x="1324" y="4192"/>
                  </a:lnTo>
                  <a:lnTo>
                    <a:pt x="1064" y="4613"/>
                  </a:lnTo>
                  <a:lnTo>
                    <a:pt x="843" y="5034"/>
                  </a:lnTo>
                  <a:lnTo>
                    <a:pt x="642" y="5476"/>
                  </a:lnTo>
                  <a:lnTo>
                    <a:pt x="462" y="5937"/>
                  </a:lnTo>
                  <a:lnTo>
                    <a:pt x="302" y="6418"/>
                  </a:lnTo>
                  <a:lnTo>
                    <a:pt x="201" y="6799"/>
                  </a:lnTo>
                  <a:lnTo>
                    <a:pt x="101" y="7200"/>
                  </a:lnTo>
                  <a:lnTo>
                    <a:pt x="61" y="7481"/>
                  </a:lnTo>
                  <a:lnTo>
                    <a:pt x="41" y="7762"/>
                  </a:lnTo>
                  <a:lnTo>
                    <a:pt x="21" y="8043"/>
                  </a:lnTo>
                  <a:lnTo>
                    <a:pt x="1" y="8323"/>
                  </a:lnTo>
                  <a:lnTo>
                    <a:pt x="21" y="8604"/>
                  </a:lnTo>
                  <a:lnTo>
                    <a:pt x="41" y="8905"/>
                  </a:lnTo>
                  <a:lnTo>
                    <a:pt x="81" y="9186"/>
                  </a:lnTo>
                  <a:lnTo>
                    <a:pt x="121" y="9487"/>
                  </a:lnTo>
                  <a:lnTo>
                    <a:pt x="181" y="9707"/>
                  </a:lnTo>
                  <a:lnTo>
                    <a:pt x="282" y="9948"/>
                  </a:lnTo>
                  <a:lnTo>
                    <a:pt x="402" y="10148"/>
                  </a:lnTo>
                  <a:lnTo>
                    <a:pt x="542" y="10369"/>
                  </a:lnTo>
                  <a:lnTo>
                    <a:pt x="703" y="10570"/>
                  </a:lnTo>
                  <a:lnTo>
                    <a:pt x="903" y="10770"/>
                  </a:lnTo>
                  <a:lnTo>
                    <a:pt x="1124" y="10971"/>
                  </a:lnTo>
                  <a:lnTo>
                    <a:pt x="1344" y="11151"/>
                  </a:lnTo>
                  <a:lnTo>
                    <a:pt x="1364" y="11151"/>
                  </a:lnTo>
                  <a:lnTo>
                    <a:pt x="1585" y="11312"/>
                  </a:lnTo>
                  <a:lnTo>
                    <a:pt x="1826" y="11452"/>
                  </a:lnTo>
                  <a:lnTo>
                    <a:pt x="2327" y="11753"/>
                  </a:lnTo>
                  <a:lnTo>
                    <a:pt x="2909" y="11993"/>
                  </a:lnTo>
                  <a:lnTo>
                    <a:pt x="3510" y="12234"/>
                  </a:lnTo>
                  <a:lnTo>
                    <a:pt x="4132" y="12435"/>
                  </a:lnTo>
                  <a:lnTo>
                    <a:pt x="4754" y="12595"/>
                  </a:lnTo>
                  <a:lnTo>
                    <a:pt x="5436" y="12755"/>
                  </a:lnTo>
                  <a:lnTo>
                    <a:pt x="6117" y="12876"/>
                  </a:lnTo>
                  <a:lnTo>
                    <a:pt x="6819" y="12976"/>
                  </a:lnTo>
                  <a:lnTo>
                    <a:pt x="7541" y="13056"/>
                  </a:lnTo>
                  <a:lnTo>
                    <a:pt x="8263" y="13096"/>
                  </a:lnTo>
                  <a:lnTo>
                    <a:pt x="8985" y="13137"/>
                  </a:lnTo>
                  <a:lnTo>
                    <a:pt x="9266" y="13137"/>
                  </a:lnTo>
                  <a:lnTo>
                    <a:pt x="10048" y="13116"/>
                  </a:lnTo>
                  <a:lnTo>
                    <a:pt x="10810" y="13076"/>
                  </a:lnTo>
                  <a:lnTo>
                    <a:pt x="11552" y="12976"/>
                  </a:lnTo>
                  <a:lnTo>
                    <a:pt x="12274" y="12876"/>
                  </a:lnTo>
                  <a:lnTo>
                    <a:pt x="12976" y="12715"/>
                  </a:lnTo>
                  <a:lnTo>
                    <a:pt x="13638" y="12535"/>
                  </a:lnTo>
                  <a:lnTo>
                    <a:pt x="13959" y="12415"/>
                  </a:lnTo>
                  <a:lnTo>
                    <a:pt x="14259" y="12294"/>
                  </a:lnTo>
                  <a:lnTo>
                    <a:pt x="14560" y="12174"/>
                  </a:lnTo>
                  <a:lnTo>
                    <a:pt x="14861" y="12034"/>
                  </a:lnTo>
                  <a:lnTo>
                    <a:pt x="15262" y="11813"/>
                  </a:lnTo>
                  <a:lnTo>
                    <a:pt x="15643" y="11572"/>
                  </a:lnTo>
                  <a:lnTo>
                    <a:pt x="14841" y="11833"/>
                  </a:lnTo>
                  <a:lnTo>
                    <a:pt x="14420" y="11933"/>
                  </a:lnTo>
                  <a:lnTo>
                    <a:pt x="13999" y="12034"/>
                  </a:lnTo>
                  <a:lnTo>
                    <a:pt x="13598" y="12134"/>
                  </a:lnTo>
                  <a:lnTo>
                    <a:pt x="13156" y="12194"/>
                  </a:lnTo>
                  <a:lnTo>
                    <a:pt x="12735" y="12234"/>
                  </a:lnTo>
                  <a:lnTo>
                    <a:pt x="12294" y="12254"/>
                  </a:lnTo>
                  <a:lnTo>
                    <a:pt x="11733" y="12274"/>
                  </a:lnTo>
                  <a:lnTo>
                    <a:pt x="10850" y="12254"/>
                  </a:lnTo>
                  <a:lnTo>
                    <a:pt x="9948" y="12194"/>
                  </a:lnTo>
                  <a:lnTo>
                    <a:pt x="9487" y="12154"/>
                  </a:lnTo>
                  <a:lnTo>
                    <a:pt x="9025" y="12094"/>
                  </a:lnTo>
                  <a:lnTo>
                    <a:pt x="8564" y="12013"/>
                  </a:lnTo>
                  <a:lnTo>
                    <a:pt x="8103" y="11933"/>
                  </a:lnTo>
                  <a:lnTo>
                    <a:pt x="7641" y="11833"/>
                  </a:lnTo>
                  <a:lnTo>
                    <a:pt x="7200" y="11733"/>
                  </a:lnTo>
                  <a:lnTo>
                    <a:pt x="6759" y="11592"/>
                  </a:lnTo>
                  <a:lnTo>
                    <a:pt x="6318" y="11452"/>
                  </a:lnTo>
                  <a:lnTo>
                    <a:pt x="5917" y="11292"/>
                  </a:lnTo>
                  <a:lnTo>
                    <a:pt x="5516" y="11111"/>
                  </a:lnTo>
                  <a:lnTo>
                    <a:pt x="5115" y="10910"/>
                  </a:lnTo>
                  <a:lnTo>
                    <a:pt x="4754" y="10710"/>
                  </a:lnTo>
                  <a:lnTo>
                    <a:pt x="4553" y="10570"/>
                  </a:lnTo>
                  <a:lnTo>
                    <a:pt x="4373" y="10429"/>
                  </a:lnTo>
                  <a:lnTo>
                    <a:pt x="4192" y="10269"/>
                  </a:lnTo>
                  <a:lnTo>
                    <a:pt x="4032" y="10108"/>
                  </a:lnTo>
                  <a:lnTo>
                    <a:pt x="3871" y="9948"/>
                  </a:lnTo>
                  <a:lnTo>
                    <a:pt x="3731" y="9767"/>
                  </a:lnTo>
                  <a:lnTo>
                    <a:pt x="3590" y="9587"/>
                  </a:lnTo>
                  <a:lnTo>
                    <a:pt x="3470" y="9406"/>
                  </a:lnTo>
                  <a:lnTo>
                    <a:pt x="3270" y="9025"/>
                  </a:lnTo>
                  <a:lnTo>
                    <a:pt x="3089" y="8604"/>
                  </a:lnTo>
                  <a:lnTo>
                    <a:pt x="2969" y="8183"/>
                  </a:lnTo>
                  <a:lnTo>
                    <a:pt x="2889" y="7762"/>
                  </a:lnTo>
                  <a:lnTo>
                    <a:pt x="2828" y="7321"/>
                  </a:lnTo>
                  <a:lnTo>
                    <a:pt x="2808" y="6859"/>
                  </a:lnTo>
                  <a:lnTo>
                    <a:pt x="2828" y="6418"/>
                  </a:lnTo>
                  <a:lnTo>
                    <a:pt x="2869" y="5957"/>
                  </a:lnTo>
                  <a:lnTo>
                    <a:pt x="2949" y="5496"/>
                  </a:lnTo>
                  <a:lnTo>
                    <a:pt x="3069" y="5055"/>
                  </a:lnTo>
                  <a:lnTo>
                    <a:pt x="3189" y="4613"/>
                  </a:lnTo>
                  <a:lnTo>
                    <a:pt x="3350" y="4192"/>
                  </a:lnTo>
                  <a:lnTo>
                    <a:pt x="3510" y="3831"/>
                  </a:lnTo>
                  <a:lnTo>
                    <a:pt x="3671" y="3490"/>
                  </a:lnTo>
                  <a:lnTo>
                    <a:pt x="3851" y="3169"/>
                  </a:lnTo>
                  <a:lnTo>
                    <a:pt x="4052" y="2849"/>
                  </a:lnTo>
                  <a:lnTo>
                    <a:pt x="4272" y="2548"/>
                  </a:lnTo>
                  <a:lnTo>
                    <a:pt x="4513" y="2267"/>
                  </a:lnTo>
                  <a:lnTo>
                    <a:pt x="4754" y="1986"/>
                  </a:lnTo>
                  <a:lnTo>
                    <a:pt x="5014" y="1725"/>
                  </a:lnTo>
                  <a:lnTo>
                    <a:pt x="5275" y="1465"/>
                  </a:lnTo>
                  <a:lnTo>
                    <a:pt x="5556" y="1224"/>
                  </a:lnTo>
                  <a:lnTo>
                    <a:pt x="5837" y="983"/>
                  </a:lnTo>
                  <a:lnTo>
                    <a:pt x="6137" y="763"/>
                  </a:lnTo>
                  <a:lnTo>
                    <a:pt x="6458" y="562"/>
                  </a:lnTo>
                  <a:lnTo>
                    <a:pt x="6779" y="362"/>
                  </a:lnTo>
                  <a:lnTo>
                    <a:pt x="7100" y="161"/>
                  </a:lnTo>
                  <a:lnTo>
                    <a:pt x="742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26"/>
            <p:cNvSpPr/>
            <p:nvPr/>
          </p:nvSpPr>
          <p:spPr>
            <a:xfrm>
              <a:off x="11209200" y="3708300"/>
              <a:ext cx="391100" cy="328425"/>
            </a:xfrm>
            <a:custGeom>
              <a:avLst/>
              <a:gdLst/>
              <a:ahLst/>
              <a:cxnLst/>
              <a:rect l="l" t="t" r="r" b="b"/>
              <a:pathLst>
                <a:path w="15644" h="13137" fill="none" extrusionOk="0">
                  <a:moveTo>
                    <a:pt x="7421" y="1"/>
                  </a:moveTo>
                  <a:lnTo>
                    <a:pt x="7421" y="1"/>
                  </a:lnTo>
                  <a:lnTo>
                    <a:pt x="7060" y="61"/>
                  </a:lnTo>
                  <a:lnTo>
                    <a:pt x="6699" y="141"/>
                  </a:lnTo>
                  <a:lnTo>
                    <a:pt x="6338" y="221"/>
                  </a:lnTo>
                  <a:lnTo>
                    <a:pt x="5977" y="342"/>
                  </a:lnTo>
                  <a:lnTo>
                    <a:pt x="5616" y="462"/>
                  </a:lnTo>
                  <a:lnTo>
                    <a:pt x="5255" y="622"/>
                  </a:lnTo>
                  <a:lnTo>
                    <a:pt x="4894" y="783"/>
                  </a:lnTo>
                  <a:lnTo>
                    <a:pt x="4533" y="963"/>
                  </a:lnTo>
                  <a:lnTo>
                    <a:pt x="4533" y="963"/>
                  </a:lnTo>
                  <a:lnTo>
                    <a:pt x="4252" y="1124"/>
                  </a:lnTo>
                  <a:lnTo>
                    <a:pt x="3972" y="1324"/>
                  </a:lnTo>
                  <a:lnTo>
                    <a:pt x="3671" y="1545"/>
                  </a:lnTo>
                  <a:lnTo>
                    <a:pt x="3370" y="1786"/>
                  </a:lnTo>
                  <a:lnTo>
                    <a:pt x="3069" y="2066"/>
                  </a:lnTo>
                  <a:lnTo>
                    <a:pt x="2748" y="2367"/>
                  </a:lnTo>
                  <a:lnTo>
                    <a:pt x="2447" y="2688"/>
                  </a:lnTo>
                  <a:lnTo>
                    <a:pt x="2147" y="3029"/>
                  </a:lnTo>
                  <a:lnTo>
                    <a:pt x="1866" y="3410"/>
                  </a:lnTo>
                  <a:lnTo>
                    <a:pt x="1585" y="3791"/>
                  </a:lnTo>
                  <a:lnTo>
                    <a:pt x="1324" y="4192"/>
                  </a:lnTo>
                  <a:lnTo>
                    <a:pt x="1064" y="4613"/>
                  </a:lnTo>
                  <a:lnTo>
                    <a:pt x="843" y="5034"/>
                  </a:lnTo>
                  <a:lnTo>
                    <a:pt x="642" y="5476"/>
                  </a:lnTo>
                  <a:lnTo>
                    <a:pt x="462" y="5937"/>
                  </a:lnTo>
                  <a:lnTo>
                    <a:pt x="302" y="6418"/>
                  </a:lnTo>
                  <a:lnTo>
                    <a:pt x="302" y="6418"/>
                  </a:lnTo>
                  <a:lnTo>
                    <a:pt x="201" y="6799"/>
                  </a:lnTo>
                  <a:lnTo>
                    <a:pt x="101" y="7200"/>
                  </a:lnTo>
                  <a:lnTo>
                    <a:pt x="101" y="7200"/>
                  </a:lnTo>
                  <a:lnTo>
                    <a:pt x="61" y="7481"/>
                  </a:lnTo>
                  <a:lnTo>
                    <a:pt x="41" y="7762"/>
                  </a:lnTo>
                  <a:lnTo>
                    <a:pt x="21" y="8043"/>
                  </a:lnTo>
                  <a:lnTo>
                    <a:pt x="1" y="8323"/>
                  </a:lnTo>
                  <a:lnTo>
                    <a:pt x="1" y="8323"/>
                  </a:lnTo>
                  <a:lnTo>
                    <a:pt x="21" y="8604"/>
                  </a:lnTo>
                  <a:lnTo>
                    <a:pt x="41" y="8905"/>
                  </a:lnTo>
                  <a:lnTo>
                    <a:pt x="81" y="9186"/>
                  </a:lnTo>
                  <a:lnTo>
                    <a:pt x="121" y="9487"/>
                  </a:lnTo>
                  <a:lnTo>
                    <a:pt x="121" y="9487"/>
                  </a:lnTo>
                  <a:lnTo>
                    <a:pt x="181" y="9707"/>
                  </a:lnTo>
                  <a:lnTo>
                    <a:pt x="282" y="9948"/>
                  </a:lnTo>
                  <a:lnTo>
                    <a:pt x="402" y="10148"/>
                  </a:lnTo>
                  <a:lnTo>
                    <a:pt x="542" y="10369"/>
                  </a:lnTo>
                  <a:lnTo>
                    <a:pt x="703" y="10570"/>
                  </a:lnTo>
                  <a:lnTo>
                    <a:pt x="903" y="10770"/>
                  </a:lnTo>
                  <a:lnTo>
                    <a:pt x="1124" y="10971"/>
                  </a:lnTo>
                  <a:lnTo>
                    <a:pt x="1344" y="11151"/>
                  </a:lnTo>
                  <a:lnTo>
                    <a:pt x="1364" y="11151"/>
                  </a:lnTo>
                  <a:lnTo>
                    <a:pt x="1364" y="11151"/>
                  </a:lnTo>
                  <a:lnTo>
                    <a:pt x="1585" y="11312"/>
                  </a:lnTo>
                  <a:lnTo>
                    <a:pt x="1826" y="11452"/>
                  </a:lnTo>
                  <a:lnTo>
                    <a:pt x="2327" y="11753"/>
                  </a:lnTo>
                  <a:lnTo>
                    <a:pt x="2909" y="11993"/>
                  </a:lnTo>
                  <a:lnTo>
                    <a:pt x="3510" y="12234"/>
                  </a:lnTo>
                  <a:lnTo>
                    <a:pt x="3510" y="12234"/>
                  </a:lnTo>
                  <a:lnTo>
                    <a:pt x="4132" y="12435"/>
                  </a:lnTo>
                  <a:lnTo>
                    <a:pt x="4754" y="12595"/>
                  </a:lnTo>
                  <a:lnTo>
                    <a:pt x="5436" y="12755"/>
                  </a:lnTo>
                  <a:lnTo>
                    <a:pt x="6117" y="12876"/>
                  </a:lnTo>
                  <a:lnTo>
                    <a:pt x="6819" y="12976"/>
                  </a:lnTo>
                  <a:lnTo>
                    <a:pt x="7541" y="13056"/>
                  </a:lnTo>
                  <a:lnTo>
                    <a:pt x="8263" y="13096"/>
                  </a:lnTo>
                  <a:lnTo>
                    <a:pt x="8985" y="13137"/>
                  </a:lnTo>
                  <a:lnTo>
                    <a:pt x="8985" y="13137"/>
                  </a:lnTo>
                  <a:lnTo>
                    <a:pt x="9266" y="13137"/>
                  </a:lnTo>
                  <a:lnTo>
                    <a:pt x="9266" y="13137"/>
                  </a:lnTo>
                  <a:lnTo>
                    <a:pt x="10048" y="13116"/>
                  </a:lnTo>
                  <a:lnTo>
                    <a:pt x="10810" y="13076"/>
                  </a:lnTo>
                  <a:lnTo>
                    <a:pt x="11552" y="12976"/>
                  </a:lnTo>
                  <a:lnTo>
                    <a:pt x="12274" y="12876"/>
                  </a:lnTo>
                  <a:lnTo>
                    <a:pt x="12976" y="12715"/>
                  </a:lnTo>
                  <a:lnTo>
                    <a:pt x="13638" y="12535"/>
                  </a:lnTo>
                  <a:lnTo>
                    <a:pt x="13959" y="12415"/>
                  </a:lnTo>
                  <a:lnTo>
                    <a:pt x="14259" y="12294"/>
                  </a:lnTo>
                  <a:lnTo>
                    <a:pt x="14560" y="12174"/>
                  </a:lnTo>
                  <a:lnTo>
                    <a:pt x="14861" y="12034"/>
                  </a:lnTo>
                  <a:lnTo>
                    <a:pt x="14861" y="12034"/>
                  </a:lnTo>
                  <a:lnTo>
                    <a:pt x="15262" y="11813"/>
                  </a:lnTo>
                  <a:lnTo>
                    <a:pt x="15643" y="11572"/>
                  </a:lnTo>
                  <a:lnTo>
                    <a:pt x="15643" y="11572"/>
                  </a:lnTo>
                  <a:lnTo>
                    <a:pt x="14841" y="11833"/>
                  </a:lnTo>
                  <a:lnTo>
                    <a:pt x="14420" y="11933"/>
                  </a:lnTo>
                  <a:lnTo>
                    <a:pt x="13999" y="12034"/>
                  </a:lnTo>
                  <a:lnTo>
                    <a:pt x="13598" y="12134"/>
                  </a:lnTo>
                  <a:lnTo>
                    <a:pt x="13156" y="12194"/>
                  </a:lnTo>
                  <a:lnTo>
                    <a:pt x="12735" y="12234"/>
                  </a:lnTo>
                  <a:lnTo>
                    <a:pt x="12294" y="12254"/>
                  </a:lnTo>
                  <a:lnTo>
                    <a:pt x="12294" y="12254"/>
                  </a:lnTo>
                  <a:lnTo>
                    <a:pt x="11733" y="12274"/>
                  </a:lnTo>
                  <a:lnTo>
                    <a:pt x="11733" y="12274"/>
                  </a:lnTo>
                  <a:lnTo>
                    <a:pt x="10850" y="12254"/>
                  </a:lnTo>
                  <a:lnTo>
                    <a:pt x="9948" y="12194"/>
                  </a:lnTo>
                  <a:lnTo>
                    <a:pt x="9487" y="12154"/>
                  </a:lnTo>
                  <a:lnTo>
                    <a:pt x="9025" y="12094"/>
                  </a:lnTo>
                  <a:lnTo>
                    <a:pt x="8564" y="12013"/>
                  </a:lnTo>
                  <a:lnTo>
                    <a:pt x="8103" y="11933"/>
                  </a:lnTo>
                  <a:lnTo>
                    <a:pt x="7641" y="11833"/>
                  </a:lnTo>
                  <a:lnTo>
                    <a:pt x="7200" y="11733"/>
                  </a:lnTo>
                  <a:lnTo>
                    <a:pt x="6759" y="11592"/>
                  </a:lnTo>
                  <a:lnTo>
                    <a:pt x="6318" y="11452"/>
                  </a:lnTo>
                  <a:lnTo>
                    <a:pt x="5917" y="11292"/>
                  </a:lnTo>
                  <a:lnTo>
                    <a:pt x="5516" y="11111"/>
                  </a:lnTo>
                  <a:lnTo>
                    <a:pt x="5115" y="10910"/>
                  </a:lnTo>
                  <a:lnTo>
                    <a:pt x="4754" y="10710"/>
                  </a:lnTo>
                  <a:lnTo>
                    <a:pt x="4754" y="10710"/>
                  </a:lnTo>
                  <a:lnTo>
                    <a:pt x="4553" y="10570"/>
                  </a:lnTo>
                  <a:lnTo>
                    <a:pt x="4373" y="10429"/>
                  </a:lnTo>
                  <a:lnTo>
                    <a:pt x="4192" y="10269"/>
                  </a:lnTo>
                  <a:lnTo>
                    <a:pt x="4032" y="10108"/>
                  </a:lnTo>
                  <a:lnTo>
                    <a:pt x="3871" y="9948"/>
                  </a:lnTo>
                  <a:lnTo>
                    <a:pt x="3731" y="9767"/>
                  </a:lnTo>
                  <a:lnTo>
                    <a:pt x="3590" y="9587"/>
                  </a:lnTo>
                  <a:lnTo>
                    <a:pt x="3470" y="9406"/>
                  </a:lnTo>
                  <a:lnTo>
                    <a:pt x="3270" y="9025"/>
                  </a:lnTo>
                  <a:lnTo>
                    <a:pt x="3089" y="8604"/>
                  </a:lnTo>
                  <a:lnTo>
                    <a:pt x="2969" y="8183"/>
                  </a:lnTo>
                  <a:lnTo>
                    <a:pt x="2889" y="7762"/>
                  </a:lnTo>
                  <a:lnTo>
                    <a:pt x="2828" y="7321"/>
                  </a:lnTo>
                  <a:lnTo>
                    <a:pt x="2808" y="6859"/>
                  </a:lnTo>
                  <a:lnTo>
                    <a:pt x="2828" y="6418"/>
                  </a:lnTo>
                  <a:lnTo>
                    <a:pt x="2869" y="5957"/>
                  </a:lnTo>
                  <a:lnTo>
                    <a:pt x="2949" y="5496"/>
                  </a:lnTo>
                  <a:lnTo>
                    <a:pt x="3069" y="5055"/>
                  </a:lnTo>
                  <a:lnTo>
                    <a:pt x="3189" y="4613"/>
                  </a:lnTo>
                  <a:lnTo>
                    <a:pt x="3350" y="4192"/>
                  </a:lnTo>
                  <a:lnTo>
                    <a:pt x="3350" y="4192"/>
                  </a:lnTo>
                  <a:lnTo>
                    <a:pt x="3510" y="3831"/>
                  </a:lnTo>
                  <a:lnTo>
                    <a:pt x="3671" y="3490"/>
                  </a:lnTo>
                  <a:lnTo>
                    <a:pt x="3851" y="3169"/>
                  </a:lnTo>
                  <a:lnTo>
                    <a:pt x="4052" y="2849"/>
                  </a:lnTo>
                  <a:lnTo>
                    <a:pt x="4272" y="2548"/>
                  </a:lnTo>
                  <a:lnTo>
                    <a:pt x="4513" y="2267"/>
                  </a:lnTo>
                  <a:lnTo>
                    <a:pt x="4754" y="1986"/>
                  </a:lnTo>
                  <a:lnTo>
                    <a:pt x="5014" y="1725"/>
                  </a:lnTo>
                  <a:lnTo>
                    <a:pt x="5275" y="1465"/>
                  </a:lnTo>
                  <a:lnTo>
                    <a:pt x="5556" y="1224"/>
                  </a:lnTo>
                  <a:lnTo>
                    <a:pt x="5837" y="983"/>
                  </a:lnTo>
                  <a:lnTo>
                    <a:pt x="6137" y="763"/>
                  </a:lnTo>
                  <a:lnTo>
                    <a:pt x="6458" y="562"/>
                  </a:lnTo>
                  <a:lnTo>
                    <a:pt x="6779" y="362"/>
                  </a:lnTo>
                  <a:lnTo>
                    <a:pt x="7100" y="161"/>
                  </a:lnTo>
                  <a:lnTo>
                    <a:pt x="742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26"/>
            <p:cNvSpPr/>
            <p:nvPr/>
          </p:nvSpPr>
          <p:spPr>
            <a:xfrm>
              <a:off x="11379175" y="3736875"/>
              <a:ext cx="55675" cy="119850"/>
            </a:xfrm>
            <a:custGeom>
              <a:avLst/>
              <a:gdLst/>
              <a:ahLst/>
              <a:cxnLst/>
              <a:rect l="l" t="t" r="r" b="b"/>
              <a:pathLst>
                <a:path w="2227" h="4794" extrusionOk="0">
                  <a:moveTo>
                    <a:pt x="2026" y="1"/>
                  </a:moveTo>
                  <a:lnTo>
                    <a:pt x="1966" y="21"/>
                  </a:lnTo>
                  <a:lnTo>
                    <a:pt x="1945" y="81"/>
                  </a:lnTo>
                  <a:lnTo>
                    <a:pt x="1905" y="703"/>
                  </a:lnTo>
                  <a:lnTo>
                    <a:pt x="1865" y="1345"/>
                  </a:lnTo>
                  <a:lnTo>
                    <a:pt x="1825" y="2608"/>
                  </a:lnTo>
                  <a:lnTo>
                    <a:pt x="1825" y="3250"/>
                  </a:lnTo>
                  <a:lnTo>
                    <a:pt x="1805" y="3571"/>
                  </a:lnTo>
                  <a:lnTo>
                    <a:pt x="1745" y="3891"/>
                  </a:lnTo>
                  <a:lnTo>
                    <a:pt x="1685" y="4052"/>
                  </a:lnTo>
                  <a:lnTo>
                    <a:pt x="1625" y="4172"/>
                  </a:lnTo>
                  <a:lnTo>
                    <a:pt x="1544" y="4273"/>
                  </a:lnTo>
                  <a:lnTo>
                    <a:pt x="1444" y="4333"/>
                  </a:lnTo>
                  <a:lnTo>
                    <a:pt x="1344" y="4373"/>
                  </a:lnTo>
                  <a:lnTo>
                    <a:pt x="1224" y="4373"/>
                  </a:lnTo>
                  <a:lnTo>
                    <a:pt x="1123" y="4353"/>
                  </a:lnTo>
                  <a:lnTo>
                    <a:pt x="1003" y="4333"/>
                  </a:lnTo>
                  <a:lnTo>
                    <a:pt x="883" y="4273"/>
                  </a:lnTo>
                  <a:lnTo>
                    <a:pt x="742" y="4212"/>
                  </a:lnTo>
                  <a:lnTo>
                    <a:pt x="522" y="4052"/>
                  </a:lnTo>
                  <a:lnTo>
                    <a:pt x="301" y="3891"/>
                  </a:lnTo>
                  <a:lnTo>
                    <a:pt x="121" y="3731"/>
                  </a:lnTo>
                  <a:lnTo>
                    <a:pt x="80" y="3691"/>
                  </a:lnTo>
                  <a:lnTo>
                    <a:pt x="20" y="3711"/>
                  </a:lnTo>
                  <a:lnTo>
                    <a:pt x="0" y="3751"/>
                  </a:lnTo>
                  <a:lnTo>
                    <a:pt x="0" y="3811"/>
                  </a:lnTo>
                  <a:lnTo>
                    <a:pt x="80" y="3932"/>
                  </a:lnTo>
                  <a:lnTo>
                    <a:pt x="161" y="4072"/>
                  </a:lnTo>
                  <a:lnTo>
                    <a:pt x="381" y="4313"/>
                  </a:lnTo>
                  <a:lnTo>
                    <a:pt x="502" y="4413"/>
                  </a:lnTo>
                  <a:lnTo>
                    <a:pt x="622" y="4533"/>
                  </a:lnTo>
                  <a:lnTo>
                    <a:pt x="762" y="4613"/>
                  </a:lnTo>
                  <a:lnTo>
                    <a:pt x="903" y="4694"/>
                  </a:lnTo>
                  <a:lnTo>
                    <a:pt x="1043" y="4754"/>
                  </a:lnTo>
                  <a:lnTo>
                    <a:pt x="1183" y="4774"/>
                  </a:lnTo>
                  <a:lnTo>
                    <a:pt x="1324" y="4794"/>
                  </a:lnTo>
                  <a:lnTo>
                    <a:pt x="1464" y="4774"/>
                  </a:lnTo>
                  <a:lnTo>
                    <a:pt x="1605" y="4734"/>
                  </a:lnTo>
                  <a:lnTo>
                    <a:pt x="1745" y="4654"/>
                  </a:lnTo>
                  <a:lnTo>
                    <a:pt x="1865" y="4533"/>
                  </a:lnTo>
                  <a:lnTo>
                    <a:pt x="1966" y="4393"/>
                  </a:lnTo>
                  <a:lnTo>
                    <a:pt x="2066" y="4212"/>
                  </a:lnTo>
                  <a:lnTo>
                    <a:pt x="2126" y="4012"/>
                  </a:lnTo>
                  <a:lnTo>
                    <a:pt x="2186" y="3811"/>
                  </a:lnTo>
                  <a:lnTo>
                    <a:pt x="2206" y="3591"/>
                  </a:lnTo>
                  <a:lnTo>
                    <a:pt x="2226" y="3149"/>
                  </a:lnTo>
                  <a:lnTo>
                    <a:pt x="2206" y="2748"/>
                  </a:lnTo>
                  <a:lnTo>
                    <a:pt x="2206" y="2067"/>
                  </a:lnTo>
                  <a:lnTo>
                    <a:pt x="2186" y="1405"/>
                  </a:lnTo>
                  <a:lnTo>
                    <a:pt x="2146" y="743"/>
                  </a:lnTo>
                  <a:lnTo>
                    <a:pt x="2086" y="81"/>
                  </a:lnTo>
                  <a:lnTo>
                    <a:pt x="2066" y="21"/>
                  </a:lnTo>
                  <a:lnTo>
                    <a:pt x="20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26"/>
            <p:cNvSpPr/>
            <p:nvPr/>
          </p:nvSpPr>
          <p:spPr>
            <a:xfrm>
              <a:off x="11424800" y="3736875"/>
              <a:ext cx="55675" cy="119850"/>
            </a:xfrm>
            <a:custGeom>
              <a:avLst/>
              <a:gdLst/>
              <a:ahLst/>
              <a:cxnLst/>
              <a:rect l="l" t="t" r="r" b="b"/>
              <a:pathLst>
                <a:path w="2227" h="4794" extrusionOk="0">
                  <a:moveTo>
                    <a:pt x="201" y="1"/>
                  </a:moveTo>
                  <a:lnTo>
                    <a:pt x="161" y="21"/>
                  </a:lnTo>
                  <a:lnTo>
                    <a:pt x="120" y="81"/>
                  </a:lnTo>
                  <a:lnTo>
                    <a:pt x="60" y="743"/>
                  </a:lnTo>
                  <a:lnTo>
                    <a:pt x="20" y="1405"/>
                  </a:lnTo>
                  <a:lnTo>
                    <a:pt x="0" y="2067"/>
                  </a:lnTo>
                  <a:lnTo>
                    <a:pt x="0" y="2748"/>
                  </a:lnTo>
                  <a:lnTo>
                    <a:pt x="0" y="3149"/>
                  </a:lnTo>
                  <a:lnTo>
                    <a:pt x="20" y="3591"/>
                  </a:lnTo>
                  <a:lnTo>
                    <a:pt x="40" y="3811"/>
                  </a:lnTo>
                  <a:lnTo>
                    <a:pt x="80" y="4012"/>
                  </a:lnTo>
                  <a:lnTo>
                    <a:pt x="161" y="4212"/>
                  </a:lnTo>
                  <a:lnTo>
                    <a:pt x="241" y="4393"/>
                  </a:lnTo>
                  <a:lnTo>
                    <a:pt x="361" y="4533"/>
                  </a:lnTo>
                  <a:lnTo>
                    <a:pt x="481" y="4654"/>
                  </a:lnTo>
                  <a:lnTo>
                    <a:pt x="622" y="4734"/>
                  </a:lnTo>
                  <a:lnTo>
                    <a:pt x="742" y="4774"/>
                  </a:lnTo>
                  <a:lnTo>
                    <a:pt x="883" y="4794"/>
                  </a:lnTo>
                  <a:lnTo>
                    <a:pt x="1023" y="4774"/>
                  </a:lnTo>
                  <a:lnTo>
                    <a:pt x="1183" y="4754"/>
                  </a:lnTo>
                  <a:lnTo>
                    <a:pt x="1324" y="4694"/>
                  </a:lnTo>
                  <a:lnTo>
                    <a:pt x="1464" y="4613"/>
                  </a:lnTo>
                  <a:lnTo>
                    <a:pt x="1584" y="4533"/>
                  </a:lnTo>
                  <a:lnTo>
                    <a:pt x="1725" y="4413"/>
                  </a:lnTo>
                  <a:lnTo>
                    <a:pt x="1845" y="4313"/>
                  </a:lnTo>
                  <a:lnTo>
                    <a:pt x="2046" y="4072"/>
                  </a:lnTo>
                  <a:lnTo>
                    <a:pt x="2146" y="3932"/>
                  </a:lnTo>
                  <a:lnTo>
                    <a:pt x="2206" y="3811"/>
                  </a:lnTo>
                  <a:lnTo>
                    <a:pt x="2226" y="3751"/>
                  </a:lnTo>
                  <a:lnTo>
                    <a:pt x="2186" y="3711"/>
                  </a:lnTo>
                  <a:lnTo>
                    <a:pt x="2146" y="3691"/>
                  </a:lnTo>
                  <a:lnTo>
                    <a:pt x="2086" y="3731"/>
                  </a:lnTo>
                  <a:lnTo>
                    <a:pt x="1925" y="3891"/>
                  </a:lnTo>
                  <a:lnTo>
                    <a:pt x="1705" y="4052"/>
                  </a:lnTo>
                  <a:lnTo>
                    <a:pt x="1464" y="4212"/>
                  </a:lnTo>
                  <a:lnTo>
                    <a:pt x="1344" y="4273"/>
                  </a:lnTo>
                  <a:lnTo>
                    <a:pt x="1223" y="4333"/>
                  </a:lnTo>
                  <a:lnTo>
                    <a:pt x="1103" y="4353"/>
                  </a:lnTo>
                  <a:lnTo>
                    <a:pt x="983" y="4373"/>
                  </a:lnTo>
                  <a:lnTo>
                    <a:pt x="883" y="4373"/>
                  </a:lnTo>
                  <a:lnTo>
                    <a:pt x="782" y="4333"/>
                  </a:lnTo>
                  <a:lnTo>
                    <a:pt x="682" y="4273"/>
                  </a:lnTo>
                  <a:lnTo>
                    <a:pt x="602" y="4172"/>
                  </a:lnTo>
                  <a:lnTo>
                    <a:pt x="522" y="4052"/>
                  </a:lnTo>
                  <a:lnTo>
                    <a:pt x="481" y="3891"/>
                  </a:lnTo>
                  <a:lnTo>
                    <a:pt x="421" y="3571"/>
                  </a:lnTo>
                  <a:lnTo>
                    <a:pt x="401" y="3250"/>
                  </a:lnTo>
                  <a:lnTo>
                    <a:pt x="401" y="2608"/>
                  </a:lnTo>
                  <a:lnTo>
                    <a:pt x="361" y="1345"/>
                  </a:lnTo>
                  <a:lnTo>
                    <a:pt x="321" y="703"/>
                  </a:lnTo>
                  <a:lnTo>
                    <a:pt x="261" y="81"/>
                  </a:lnTo>
                  <a:lnTo>
                    <a:pt x="241" y="21"/>
                  </a:lnTo>
                  <a:lnTo>
                    <a:pt x="20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26"/>
            <p:cNvSpPr/>
            <p:nvPr/>
          </p:nvSpPr>
          <p:spPr>
            <a:xfrm>
              <a:off x="11362125" y="3705800"/>
              <a:ext cx="135400" cy="75725"/>
            </a:xfrm>
            <a:custGeom>
              <a:avLst/>
              <a:gdLst/>
              <a:ahLst/>
              <a:cxnLst/>
              <a:rect l="l" t="t" r="r" b="b"/>
              <a:pathLst>
                <a:path w="5416" h="3029" extrusionOk="0">
                  <a:moveTo>
                    <a:pt x="2708" y="1"/>
                  </a:moveTo>
                  <a:lnTo>
                    <a:pt x="2327" y="21"/>
                  </a:lnTo>
                  <a:lnTo>
                    <a:pt x="1906" y="61"/>
                  </a:lnTo>
                  <a:lnTo>
                    <a:pt x="1484" y="141"/>
                  </a:lnTo>
                  <a:lnTo>
                    <a:pt x="1063" y="261"/>
                  </a:lnTo>
                  <a:lnTo>
                    <a:pt x="863" y="341"/>
                  </a:lnTo>
                  <a:lnTo>
                    <a:pt x="682" y="422"/>
                  </a:lnTo>
                  <a:lnTo>
                    <a:pt x="522" y="502"/>
                  </a:lnTo>
                  <a:lnTo>
                    <a:pt x="361" y="602"/>
                  </a:lnTo>
                  <a:lnTo>
                    <a:pt x="241" y="722"/>
                  </a:lnTo>
                  <a:lnTo>
                    <a:pt x="141" y="843"/>
                  </a:lnTo>
                  <a:lnTo>
                    <a:pt x="61" y="963"/>
                  </a:lnTo>
                  <a:lnTo>
                    <a:pt x="0" y="1104"/>
                  </a:lnTo>
                  <a:lnTo>
                    <a:pt x="0" y="1184"/>
                  </a:lnTo>
                  <a:lnTo>
                    <a:pt x="0" y="1244"/>
                  </a:lnTo>
                  <a:lnTo>
                    <a:pt x="61" y="1404"/>
                  </a:lnTo>
                  <a:lnTo>
                    <a:pt x="161" y="1565"/>
                  </a:lnTo>
                  <a:lnTo>
                    <a:pt x="301" y="1725"/>
                  </a:lnTo>
                  <a:lnTo>
                    <a:pt x="462" y="1886"/>
                  </a:lnTo>
                  <a:lnTo>
                    <a:pt x="662" y="2046"/>
                  </a:lnTo>
                  <a:lnTo>
                    <a:pt x="883" y="2207"/>
                  </a:lnTo>
                  <a:lnTo>
                    <a:pt x="1123" y="2367"/>
                  </a:lnTo>
                  <a:lnTo>
                    <a:pt x="1605" y="2628"/>
                  </a:lnTo>
                  <a:lnTo>
                    <a:pt x="2066" y="2848"/>
                  </a:lnTo>
                  <a:lnTo>
                    <a:pt x="2447" y="2989"/>
                  </a:lnTo>
                  <a:lnTo>
                    <a:pt x="2587" y="3029"/>
                  </a:lnTo>
                  <a:lnTo>
                    <a:pt x="2808" y="3029"/>
                  </a:lnTo>
                  <a:lnTo>
                    <a:pt x="2948" y="2989"/>
                  </a:lnTo>
                  <a:lnTo>
                    <a:pt x="3349" y="2848"/>
                  </a:lnTo>
                  <a:lnTo>
                    <a:pt x="3811" y="2628"/>
                  </a:lnTo>
                  <a:lnTo>
                    <a:pt x="4292" y="2367"/>
                  </a:lnTo>
                  <a:lnTo>
                    <a:pt x="4513" y="2207"/>
                  </a:lnTo>
                  <a:lnTo>
                    <a:pt x="4733" y="2046"/>
                  </a:lnTo>
                  <a:lnTo>
                    <a:pt x="4934" y="1886"/>
                  </a:lnTo>
                  <a:lnTo>
                    <a:pt x="5114" y="1725"/>
                  </a:lnTo>
                  <a:lnTo>
                    <a:pt x="5255" y="1565"/>
                  </a:lnTo>
                  <a:lnTo>
                    <a:pt x="5355" y="1404"/>
                  </a:lnTo>
                  <a:lnTo>
                    <a:pt x="5395" y="1244"/>
                  </a:lnTo>
                  <a:lnTo>
                    <a:pt x="5415" y="1184"/>
                  </a:lnTo>
                  <a:lnTo>
                    <a:pt x="5395" y="1104"/>
                  </a:lnTo>
                  <a:lnTo>
                    <a:pt x="5355" y="963"/>
                  </a:lnTo>
                  <a:lnTo>
                    <a:pt x="5275" y="843"/>
                  </a:lnTo>
                  <a:lnTo>
                    <a:pt x="5174" y="722"/>
                  </a:lnTo>
                  <a:lnTo>
                    <a:pt x="5034" y="602"/>
                  </a:lnTo>
                  <a:lnTo>
                    <a:pt x="4894" y="502"/>
                  </a:lnTo>
                  <a:lnTo>
                    <a:pt x="4713" y="422"/>
                  </a:lnTo>
                  <a:lnTo>
                    <a:pt x="4533" y="341"/>
                  </a:lnTo>
                  <a:lnTo>
                    <a:pt x="4352" y="261"/>
                  </a:lnTo>
                  <a:lnTo>
                    <a:pt x="3931" y="141"/>
                  </a:lnTo>
                  <a:lnTo>
                    <a:pt x="3490" y="61"/>
                  </a:lnTo>
                  <a:lnTo>
                    <a:pt x="3089" y="21"/>
                  </a:lnTo>
                  <a:lnTo>
                    <a:pt x="270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26"/>
            <p:cNvSpPr/>
            <p:nvPr/>
          </p:nvSpPr>
          <p:spPr>
            <a:xfrm>
              <a:off x="11226750" y="3687250"/>
              <a:ext cx="75225" cy="75225"/>
            </a:xfrm>
            <a:custGeom>
              <a:avLst/>
              <a:gdLst/>
              <a:ahLst/>
              <a:cxnLst/>
              <a:rect l="l" t="t" r="r" b="b"/>
              <a:pathLst>
                <a:path w="3009" h="3009" extrusionOk="0">
                  <a:moveTo>
                    <a:pt x="1384" y="1"/>
                  </a:moveTo>
                  <a:lnTo>
                    <a:pt x="1204" y="41"/>
                  </a:lnTo>
                  <a:lnTo>
                    <a:pt x="1043" y="81"/>
                  </a:lnTo>
                  <a:lnTo>
                    <a:pt x="883" y="141"/>
                  </a:lnTo>
                  <a:lnTo>
                    <a:pt x="723" y="221"/>
                  </a:lnTo>
                  <a:lnTo>
                    <a:pt x="582" y="321"/>
                  </a:lnTo>
                  <a:lnTo>
                    <a:pt x="462" y="422"/>
                  </a:lnTo>
                  <a:lnTo>
                    <a:pt x="342" y="562"/>
                  </a:lnTo>
                  <a:lnTo>
                    <a:pt x="241" y="682"/>
                  </a:lnTo>
                  <a:lnTo>
                    <a:pt x="161" y="823"/>
                  </a:lnTo>
                  <a:lnTo>
                    <a:pt x="101" y="983"/>
                  </a:lnTo>
                  <a:lnTo>
                    <a:pt x="41" y="1144"/>
                  </a:lnTo>
                  <a:lnTo>
                    <a:pt x="21" y="1304"/>
                  </a:lnTo>
                  <a:lnTo>
                    <a:pt x="1" y="1485"/>
                  </a:lnTo>
                  <a:lnTo>
                    <a:pt x="1" y="1665"/>
                  </a:lnTo>
                  <a:lnTo>
                    <a:pt x="41" y="1825"/>
                  </a:lnTo>
                  <a:lnTo>
                    <a:pt x="81" y="2006"/>
                  </a:lnTo>
                  <a:lnTo>
                    <a:pt x="181" y="2207"/>
                  </a:lnTo>
                  <a:lnTo>
                    <a:pt x="281" y="2387"/>
                  </a:lnTo>
                  <a:lnTo>
                    <a:pt x="402" y="2547"/>
                  </a:lnTo>
                  <a:lnTo>
                    <a:pt x="562" y="2688"/>
                  </a:lnTo>
                  <a:lnTo>
                    <a:pt x="723" y="2808"/>
                  </a:lnTo>
                  <a:lnTo>
                    <a:pt x="903" y="2908"/>
                  </a:lnTo>
                  <a:lnTo>
                    <a:pt x="1104" y="2969"/>
                  </a:lnTo>
                  <a:lnTo>
                    <a:pt x="1304" y="3009"/>
                  </a:lnTo>
                  <a:lnTo>
                    <a:pt x="1645" y="3009"/>
                  </a:lnTo>
                  <a:lnTo>
                    <a:pt x="1806" y="2969"/>
                  </a:lnTo>
                  <a:lnTo>
                    <a:pt x="1966" y="2928"/>
                  </a:lnTo>
                  <a:lnTo>
                    <a:pt x="2106" y="2888"/>
                  </a:lnTo>
                  <a:lnTo>
                    <a:pt x="2247" y="2808"/>
                  </a:lnTo>
                  <a:lnTo>
                    <a:pt x="2367" y="2728"/>
                  </a:lnTo>
                  <a:lnTo>
                    <a:pt x="2487" y="2648"/>
                  </a:lnTo>
                  <a:lnTo>
                    <a:pt x="2588" y="2547"/>
                  </a:lnTo>
                  <a:lnTo>
                    <a:pt x="2668" y="2447"/>
                  </a:lnTo>
                  <a:lnTo>
                    <a:pt x="2768" y="2327"/>
                  </a:lnTo>
                  <a:lnTo>
                    <a:pt x="2828" y="2207"/>
                  </a:lnTo>
                  <a:lnTo>
                    <a:pt x="2888" y="2086"/>
                  </a:lnTo>
                  <a:lnTo>
                    <a:pt x="2949" y="1966"/>
                  </a:lnTo>
                  <a:lnTo>
                    <a:pt x="2969" y="1846"/>
                  </a:lnTo>
                  <a:lnTo>
                    <a:pt x="2989" y="1705"/>
                  </a:lnTo>
                  <a:lnTo>
                    <a:pt x="3009" y="1525"/>
                  </a:lnTo>
                  <a:lnTo>
                    <a:pt x="2989" y="1364"/>
                  </a:lnTo>
                  <a:lnTo>
                    <a:pt x="2969" y="1204"/>
                  </a:lnTo>
                  <a:lnTo>
                    <a:pt x="2929" y="1043"/>
                  </a:lnTo>
                  <a:lnTo>
                    <a:pt x="2848" y="883"/>
                  </a:lnTo>
                  <a:lnTo>
                    <a:pt x="2788" y="743"/>
                  </a:lnTo>
                  <a:lnTo>
                    <a:pt x="2688" y="602"/>
                  </a:lnTo>
                  <a:lnTo>
                    <a:pt x="2588" y="482"/>
                  </a:lnTo>
                  <a:lnTo>
                    <a:pt x="2467" y="361"/>
                  </a:lnTo>
                  <a:lnTo>
                    <a:pt x="2347" y="261"/>
                  </a:lnTo>
                  <a:lnTo>
                    <a:pt x="2207" y="181"/>
                  </a:lnTo>
                  <a:lnTo>
                    <a:pt x="2046" y="101"/>
                  </a:lnTo>
                  <a:lnTo>
                    <a:pt x="1906" y="61"/>
                  </a:lnTo>
                  <a:lnTo>
                    <a:pt x="1745" y="21"/>
                  </a:lnTo>
                  <a:lnTo>
                    <a:pt x="15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26"/>
            <p:cNvSpPr/>
            <p:nvPr/>
          </p:nvSpPr>
          <p:spPr>
            <a:xfrm>
              <a:off x="11154550" y="3736875"/>
              <a:ext cx="74725" cy="101800"/>
            </a:xfrm>
            <a:custGeom>
              <a:avLst/>
              <a:gdLst/>
              <a:ahLst/>
              <a:cxnLst/>
              <a:rect l="l" t="t" r="r" b="b"/>
              <a:pathLst>
                <a:path w="2989" h="4072" extrusionOk="0">
                  <a:moveTo>
                    <a:pt x="983" y="1"/>
                  </a:moveTo>
                  <a:lnTo>
                    <a:pt x="803" y="21"/>
                  </a:lnTo>
                  <a:lnTo>
                    <a:pt x="602" y="41"/>
                  </a:lnTo>
                  <a:lnTo>
                    <a:pt x="382" y="101"/>
                  </a:lnTo>
                  <a:lnTo>
                    <a:pt x="201" y="161"/>
                  </a:lnTo>
                  <a:lnTo>
                    <a:pt x="1" y="242"/>
                  </a:lnTo>
                  <a:lnTo>
                    <a:pt x="81" y="743"/>
                  </a:lnTo>
                  <a:lnTo>
                    <a:pt x="141" y="1244"/>
                  </a:lnTo>
                  <a:lnTo>
                    <a:pt x="241" y="1726"/>
                  </a:lnTo>
                  <a:lnTo>
                    <a:pt x="362" y="2207"/>
                  </a:lnTo>
                  <a:lnTo>
                    <a:pt x="482" y="2688"/>
                  </a:lnTo>
                  <a:lnTo>
                    <a:pt x="643" y="3149"/>
                  </a:lnTo>
                  <a:lnTo>
                    <a:pt x="823" y="3611"/>
                  </a:lnTo>
                  <a:lnTo>
                    <a:pt x="1044" y="4072"/>
                  </a:lnTo>
                  <a:lnTo>
                    <a:pt x="1244" y="4052"/>
                  </a:lnTo>
                  <a:lnTo>
                    <a:pt x="1425" y="4012"/>
                  </a:lnTo>
                  <a:lnTo>
                    <a:pt x="1605" y="3972"/>
                  </a:lnTo>
                  <a:lnTo>
                    <a:pt x="1786" y="3891"/>
                  </a:lnTo>
                  <a:lnTo>
                    <a:pt x="1946" y="3811"/>
                  </a:lnTo>
                  <a:lnTo>
                    <a:pt x="2107" y="3711"/>
                  </a:lnTo>
                  <a:lnTo>
                    <a:pt x="2247" y="3611"/>
                  </a:lnTo>
                  <a:lnTo>
                    <a:pt x="2387" y="3490"/>
                  </a:lnTo>
                  <a:lnTo>
                    <a:pt x="2508" y="3370"/>
                  </a:lnTo>
                  <a:lnTo>
                    <a:pt x="2608" y="3230"/>
                  </a:lnTo>
                  <a:lnTo>
                    <a:pt x="2708" y="3089"/>
                  </a:lnTo>
                  <a:lnTo>
                    <a:pt x="2788" y="2949"/>
                  </a:lnTo>
                  <a:lnTo>
                    <a:pt x="2869" y="2788"/>
                  </a:lnTo>
                  <a:lnTo>
                    <a:pt x="2909" y="2628"/>
                  </a:lnTo>
                  <a:lnTo>
                    <a:pt x="2949" y="2468"/>
                  </a:lnTo>
                  <a:lnTo>
                    <a:pt x="2989" y="2307"/>
                  </a:lnTo>
                  <a:lnTo>
                    <a:pt x="2989" y="2087"/>
                  </a:lnTo>
                  <a:lnTo>
                    <a:pt x="2989" y="1866"/>
                  </a:lnTo>
                  <a:lnTo>
                    <a:pt x="2949" y="1665"/>
                  </a:lnTo>
                  <a:lnTo>
                    <a:pt x="2889" y="1445"/>
                  </a:lnTo>
                  <a:lnTo>
                    <a:pt x="2808" y="1244"/>
                  </a:lnTo>
                  <a:lnTo>
                    <a:pt x="2728" y="1064"/>
                  </a:lnTo>
                  <a:lnTo>
                    <a:pt x="2608" y="883"/>
                  </a:lnTo>
                  <a:lnTo>
                    <a:pt x="2488" y="703"/>
                  </a:lnTo>
                  <a:lnTo>
                    <a:pt x="2327" y="562"/>
                  </a:lnTo>
                  <a:lnTo>
                    <a:pt x="2187" y="422"/>
                  </a:lnTo>
                  <a:lnTo>
                    <a:pt x="2006" y="302"/>
                  </a:lnTo>
                  <a:lnTo>
                    <a:pt x="1826" y="201"/>
                  </a:lnTo>
                  <a:lnTo>
                    <a:pt x="1625" y="121"/>
                  </a:lnTo>
                  <a:lnTo>
                    <a:pt x="1425" y="61"/>
                  </a:lnTo>
                  <a:lnTo>
                    <a:pt x="1204" y="21"/>
                  </a:lnTo>
                  <a:lnTo>
                    <a:pt x="98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26"/>
            <p:cNvSpPr/>
            <p:nvPr/>
          </p:nvSpPr>
          <p:spPr>
            <a:xfrm>
              <a:off x="11154550" y="3736875"/>
              <a:ext cx="74725" cy="101800"/>
            </a:xfrm>
            <a:custGeom>
              <a:avLst/>
              <a:gdLst/>
              <a:ahLst/>
              <a:cxnLst/>
              <a:rect l="l" t="t" r="r" b="b"/>
              <a:pathLst>
                <a:path w="2989" h="4072" fill="none" extrusionOk="0">
                  <a:moveTo>
                    <a:pt x="983" y="1"/>
                  </a:moveTo>
                  <a:lnTo>
                    <a:pt x="983" y="1"/>
                  </a:lnTo>
                  <a:lnTo>
                    <a:pt x="803" y="21"/>
                  </a:lnTo>
                  <a:lnTo>
                    <a:pt x="803" y="21"/>
                  </a:lnTo>
                  <a:lnTo>
                    <a:pt x="602" y="41"/>
                  </a:lnTo>
                  <a:lnTo>
                    <a:pt x="382" y="101"/>
                  </a:lnTo>
                  <a:lnTo>
                    <a:pt x="201" y="161"/>
                  </a:lnTo>
                  <a:lnTo>
                    <a:pt x="1" y="242"/>
                  </a:lnTo>
                  <a:lnTo>
                    <a:pt x="1" y="242"/>
                  </a:lnTo>
                  <a:lnTo>
                    <a:pt x="81" y="743"/>
                  </a:lnTo>
                  <a:lnTo>
                    <a:pt x="141" y="1244"/>
                  </a:lnTo>
                  <a:lnTo>
                    <a:pt x="241" y="1726"/>
                  </a:lnTo>
                  <a:lnTo>
                    <a:pt x="362" y="2207"/>
                  </a:lnTo>
                  <a:lnTo>
                    <a:pt x="482" y="2688"/>
                  </a:lnTo>
                  <a:lnTo>
                    <a:pt x="643" y="3149"/>
                  </a:lnTo>
                  <a:lnTo>
                    <a:pt x="823" y="3611"/>
                  </a:lnTo>
                  <a:lnTo>
                    <a:pt x="1044" y="4072"/>
                  </a:lnTo>
                  <a:lnTo>
                    <a:pt x="1044" y="4072"/>
                  </a:lnTo>
                  <a:lnTo>
                    <a:pt x="1244" y="4052"/>
                  </a:lnTo>
                  <a:lnTo>
                    <a:pt x="1425" y="4012"/>
                  </a:lnTo>
                  <a:lnTo>
                    <a:pt x="1605" y="3972"/>
                  </a:lnTo>
                  <a:lnTo>
                    <a:pt x="1786" y="3891"/>
                  </a:lnTo>
                  <a:lnTo>
                    <a:pt x="1946" y="3811"/>
                  </a:lnTo>
                  <a:lnTo>
                    <a:pt x="2107" y="3711"/>
                  </a:lnTo>
                  <a:lnTo>
                    <a:pt x="2247" y="3611"/>
                  </a:lnTo>
                  <a:lnTo>
                    <a:pt x="2387" y="3490"/>
                  </a:lnTo>
                  <a:lnTo>
                    <a:pt x="2508" y="3370"/>
                  </a:lnTo>
                  <a:lnTo>
                    <a:pt x="2608" y="3230"/>
                  </a:lnTo>
                  <a:lnTo>
                    <a:pt x="2708" y="3089"/>
                  </a:lnTo>
                  <a:lnTo>
                    <a:pt x="2788" y="2949"/>
                  </a:lnTo>
                  <a:lnTo>
                    <a:pt x="2869" y="2788"/>
                  </a:lnTo>
                  <a:lnTo>
                    <a:pt x="2909" y="2628"/>
                  </a:lnTo>
                  <a:lnTo>
                    <a:pt x="2949" y="2468"/>
                  </a:lnTo>
                  <a:lnTo>
                    <a:pt x="2989" y="2307"/>
                  </a:lnTo>
                  <a:lnTo>
                    <a:pt x="2989" y="2307"/>
                  </a:lnTo>
                  <a:lnTo>
                    <a:pt x="2989" y="2087"/>
                  </a:lnTo>
                  <a:lnTo>
                    <a:pt x="2989" y="1866"/>
                  </a:lnTo>
                  <a:lnTo>
                    <a:pt x="2949" y="1665"/>
                  </a:lnTo>
                  <a:lnTo>
                    <a:pt x="2889" y="1445"/>
                  </a:lnTo>
                  <a:lnTo>
                    <a:pt x="2808" y="1244"/>
                  </a:lnTo>
                  <a:lnTo>
                    <a:pt x="2728" y="1064"/>
                  </a:lnTo>
                  <a:lnTo>
                    <a:pt x="2608" y="883"/>
                  </a:lnTo>
                  <a:lnTo>
                    <a:pt x="2488" y="703"/>
                  </a:lnTo>
                  <a:lnTo>
                    <a:pt x="2327" y="562"/>
                  </a:lnTo>
                  <a:lnTo>
                    <a:pt x="2187" y="422"/>
                  </a:lnTo>
                  <a:lnTo>
                    <a:pt x="2006" y="302"/>
                  </a:lnTo>
                  <a:lnTo>
                    <a:pt x="1826" y="201"/>
                  </a:lnTo>
                  <a:lnTo>
                    <a:pt x="1625" y="121"/>
                  </a:lnTo>
                  <a:lnTo>
                    <a:pt x="1425" y="61"/>
                  </a:lnTo>
                  <a:lnTo>
                    <a:pt x="1204" y="21"/>
                  </a:lnTo>
                  <a:lnTo>
                    <a:pt x="9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26"/>
            <p:cNvSpPr/>
            <p:nvPr/>
          </p:nvSpPr>
          <p:spPr>
            <a:xfrm>
              <a:off x="11127975" y="3742900"/>
              <a:ext cx="52675" cy="95775"/>
            </a:xfrm>
            <a:custGeom>
              <a:avLst/>
              <a:gdLst/>
              <a:ahLst/>
              <a:cxnLst/>
              <a:rect l="l" t="t" r="r" b="b"/>
              <a:pathLst>
                <a:path w="2107" h="3831" extrusionOk="0">
                  <a:moveTo>
                    <a:pt x="1064" y="1"/>
                  </a:moveTo>
                  <a:lnTo>
                    <a:pt x="923" y="101"/>
                  </a:lnTo>
                  <a:lnTo>
                    <a:pt x="763" y="201"/>
                  </a:lnTo>
                  <a:lnTo>
                    <a:pt x="643" y="321"/>
                  </a:lnTo>
                  <a:lnTo>
                    <a:pt x="522" y="442"/>
                  </a:lnTo>
                  <a:lnTo>
                    <a:pt x="402" y="582"/>
                  </a:lnTo>
                  <a:lnTo>
                    <a:pt x="302" y="723"/>
                  </a:lnTo>
                  <a:lnTo>
                    <a:pt x="222" y="883"/>
                  </a:lnTo>
                  <a:lnTo>
                    <a:pt x="141" y="1043"/>
                  </a:lnTo>
                  <a:lnTo>
                    <a:pt x="81" y="1204"/>
                  </a:lnTo>
                  <a:lnTo>
                    <a:pt x="41" y="1384"/>
                  </a:lnTo>
                  <a:lnTo>
                    <a:pt x="1" y="1565"/>
                  </a:lnTo>
                  <a:lnTo>
                    <a:pt x="1" y="1745"/>
                  </a:lnTo>
                  <a:lnTo>
                    <a:pt x="1" y="1926"/>
                  </a:lnTo>
                  <a:lnTo>
                    <a:pt x="21" y="2106"/>
                  </a:lnTo>
                  <a:lnTo>
                    <a:pt x="61" y="2287"/>
                  </a:lnTo>
                  <a:lnTo>
                    <a:pt x="121" y="2487"/>
                  </a:lnTo>
                  <a:lnTo>
                    <a:pt x="222" y="2748"/>
                  </a:lnTo>
                  <a:lnTo>
                    <a:pt x="382" y="2989"/>
                  </a:lnTo>
                  <a:lnTo>
                    <a:pt x="542" y="3209"/>
                  </a:lnTo>
                  <a:lnTo>
                    <a:pt x="743" y="3390"/>
                  </a:lnTo>
                  <a:lnTo>
                    <a:pt x="964" y="3550"/>
                  </a:lnTo>
                  <a:lnTo>
                    <a:pt x="1204" y="3691"/>
                  </a:lnTo>
                  <a:lnTo>
                    <a:pt x="1485" y="3771"/>
                  </a:lnTo>
                  <a:lnTo>
                    <a:pt x="1766" y="3831"/>
                  </a:lnTo>
                  <a:lnTo>
                    <a:pt x="2107" y="3831"/>
                  </a:lnTo>
                  <a:lnTo>
                    <a:pt x="1886" y="3370"/>
                  </a:lnTo>
                  <a:lnTo>
                    <a:pt x="1706" y="2908"/>
                  </a:lnTo>
                  <a:lnTo>
                    <a:pt x="1545" y="2447"/>
                  </a:lnTo>
                  <a:lnTo>
                    <a:pt x="1425" y="1966"/>
                  </a:lnTo>
                  <a:lnTo>
                    <a:pt x="1304" y="1485"/>
                  </a:lnTo>
                  <a:lnTo>
                    <a:pt x="1204" y="1003"/>
                  </a:lnTo>
                  <a:lnTo>
                    <a:pt x="1144" y="502"/>
                  </a:lnTo>
                  <a:lnTo>
                    <a:pt x="1064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26"/>
            <p:cNvSpPr/>
            <p:nvPr/>
          </p:nvSpPr>
          <p:spPr>
            <a:xfrm>
              <a:off x="11127975" y="3742900"/>
              <a:ext cx="52675" cy="95775"/>
            </a:xfrm>
            <a:custGeom>
              <a:avLst/>
              <a:gdLst/>
              <a:ahLst/>
              <a:cxnLst/>
              <a:rect l="l" t="t" r="r" b="b"/>
              <a:pathLst>
                <a:path w="2107" h="3831" fill="none" extrusionOk="0">
                  <a:moveTo>
                    <a:pt x="1064" y="1"/>
                  </a:moveTo>
                  <a:lnTo>
                    <a:pt x="1064" y="1"/>
                  </a:lnTo>
                  <a:lnTo>
                    <a:pt x="923" y="101"/>
                  </a:lnTo>
                  <a:lnTo>
                    <a:pt x="763" y="201"/>
                  </a:lnTo>
                  <a:lnTo>
                    <a:pt x="643" y="321"/>
                  </a:lnTo>
                  <a:lnTo>
                    <a:pt x="522" y="442"/>
                  </a:lnTo>
                  <a:lnTo>
                    <a:pt x="402" y="582"/>
                  </a:lnTo>
                  <a:lnTo>
                    <a:pt x="302" y="723"/>
                  </a:lnTo>
                  <a:lnTo>
                    <a:pt x="222" y="883"/>
                  </a:lnTo>
                  <a:lnTo>
                    <a:pt x="141" y="1043"/>
                  </a:lnTo>
                  <a:lnTo>
                    <a:pt x="81" y="1204"/>
                  </a:lnTo>
                  <a:lnTo>
                    <a:pt x="41" y="1384"/>
                  </a:lnTo>
                  <a:lnTo>
                    <a:pt x="1" y="1565"/>
                  </a:lnTo>
                  <a:lnTo>
                    <a:pt x="1" y="1745"/>
                  </a:lnTo>
                  <a:lnTo>
                    <a:pt x="1" y="1926"/>
                  </a:lnTo>
                  <a:lnTo>
                    <a:pt x="21" y="2106"/>
                  </a:lnTo>
                  <a:lnTo>
                    <a:pt x="61" y="2287"/>
                  </a:lnTo>
                  <a:lnTo>
                    <a:pt x="121" y="2487"/>
                  </a:lnTo>
                  <a:lnTo>
                    <a:pt x="121" y="2487"/>
                  </a:lnTo>
                  <a:lnTo>
                    <a:pt x="222" y="2748"/>
                  </a:lnTo>
                  <a:lnTo>
                    <a:pt x="382" y="2989"/>
                  </a:lnTo>
                  <a:lnTo>
                    <a:pt x="542" y="3209"/>
                  </a:lnTo>
                  <a:lnTo>
                    <a:pt x="743" y="3390"/>
                  </a:lnTo>
                  <a:lnTo>
                    <a:pt x="964" y="3550"/>
                  </a:lnTo>
                  <a:lnTo>
                    <a:pt x="1204" y="3691"/>
                  </a:lnTo>
                  <a:lnTo>
                    <a:pt x="1485" y="3771"/>
                  </a:lnTo>
                  <a:lnTo>
                    <a:pt x="1766" y="3831"/>
                  </a:lnTo>
                  <a:lnTo>
                    <a:pt x="1766" y="3831"/>
                  </a:lnTo>
                  <a:lnTo>
                    <a:pt x="1986" y="3831"/>
                  </a:lnTo>
                  <a:lnTo>
                    <a:pt x="1986" y="3831"/>
                  </a:lnTo>
                  <a:lnTo>
                    <a:pt x="2107" y="3831"/>
                  </a:lnTo>
                  <a:lnTo>
                    <a:pt x="2107" y="3831"/>
                  </a:lnTo>
                  <a:lnTo>
                    <a:pt x="1886" y="3370"/>
                  </a:lnTo>
                  <a:lnTo>
                    <a:pt x="1706" y="2908"/>
                  </a:lnTo>
                  <a:lnTo>
                    <a:pt x="1545" y="2447"/>
                  </a:lnTo>
                  <a:lnTo>
                    <a:pt x="1425" y="1966"/>
                  </a:lnTo>
                  <a:lnTo>
                    <a:pt x="1304" y="1485"/>
                  </a:lnTo>
                  <a:lnTo>
                    <a:pt x="1204" y="1003"/>
                  </a:lnTo>
                  <a:lnTo>
                    <a:pt x="1144" y="502"/>
                  </a:lnTo>
                  <a:lnTo>
                    <a:pt x="10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26"/>
            <p:cNvSpPr/>
            <p:nvPr/>
          </p:nvSpPr>
          <p:spPr>
            <a:xfrm>
              <a:off x="11629850" y="3736875"/>
              <a:ext cx="101800" cy="101800"/>
            </a:xfrm>
            <a:custGeom>
              <a:avLst/>
              <a:gdLst/>
              <a:ahLst/>
              <a:cxnLst/>
              <a:rect l="l" t="t" r="r" b="b"/>
              <a:pathLst>
                <a:path w="4072" h="4072" extrusionOk="0">
                  <a:moveTo>
                    <a:pt x="2066" y="1"/>
                  </a:moveTo>
                  <a:lnTo>
                    <a:pt x="1886" y="21"/>
                  </a:lnTo>
                  <a:lnTo>
                    <a:pt x="1645" y="41"/>
                  </a:lnTo>
                  <a:lnTo>
                    <a:pt x="1404" y="121"/>
                  </a:lnTo>
                  <a:lnTo>
                    <a:pt x="1184" y="201"/>
                  </a:lnTo>
                  <a:lnTo>
                    <a:pt x="983" y="302"/>
                  </a:lnTo>
                  <a:lnTo>
                    <a:pt x="803" y="442"/>
                  </a:lnTo>
                  <a:lnTo>
                    <a:pt x="622" y="582"/>
                  </a:lnTo>
                  <a:lnTo>
                    <a:pt x="482" y="763"/>
                  </a:lnTo>
                  <a:lnTo>
                    <a:pt x="341" y="943"/>
                  </a:lnTo>
                  <a:lnTo>
                    <a:pt x="221" y="1124"/>
                  </a:lnTo>
                  <a:lnTo>
                    <a:pt x="141" y="1345"/>
                  </a:lnTo>
                  <a:lnTo>
                    <a:pt x="61" y="1545"/>
                  </a:lnTo>
                  <a:lnTo>
                    <a:pt x="21" y="1786"/>
                  </a:lnTo>
                  <a:lnTo>
                    <a:pt x="0" y="2006"/>
                  </a:lnTo>
                  <a:lnTo>
                    <a:pt x="21" y="2247"/>
                  </a:lnTo>
                  <a:lnTo>
                    <a:pt x="61" y="2488"/>
                  </a:lnTo>
                  <a:lnTo>
                    <a:pt x="141" y="2728"/>
                  </a:lnTo>
                  <a:lnTo>
                    <a:pt x="241" y="2989"/>
                  </a:lnTo>
                  <a:lnTo>
                    <a:pt x="381" y="3230"/>
                  </a:lnTo>
                  <a:lnTo>
                    <a:pt x="562" y="3450"/>
                  </a:lnTo>
                  <a:lnTo>
                    <a:pt x="763" y="3631"/>
                  </a:lnTo>
                  <a:lnTo>
                    <a:pt x="983" y="3791"/>
                  </a:lnTo>
                  <a:lnTo>
                    <a:pt x="1224" y="3932"/>
                  </a:lnTo>
                  <a:lnTo>
                    <a:pt x="1484" y="4012"/>
                  </a:lnTo>
                  <a:lnTo>
                    <a:pt x="1765" y="4072"/>
                  </a:lnTo>
                  <a:lnTo>
                    <a:pt x="2206" y="4072"/>
                  </a:lnTo>
                  <a:lnTo>
                    <a:pt x="2427" y="4032"/>
                  </a:lnTo>
                  <a:lnTo>
                    <a:pt x="2608" y="3992"/>
                  </a:lnTo>
                  <a:lnTo>
                    <a:pt x="2788" y="3932"/>
                  </a:lnTo>
                  <a:lnTo>
                    <a:pt x="2969" y="3851"/>
                  </a:lnTo>
                  <a:lnTo>
                    <a:pt x="3129" y="3751"/>
                  </a:lnTo>
                  <a:lnTo>
                    <a:pt x="3289" y="3651"/>
                  </a:lnTo>
                  <a:lnTo>
                    <a:pt x="3430" y="3531"/>
                  </a:lnTo>
                  <a:lnTo>
                    <a:pt x="3550" y="3390"/>
                  </a:lnTo>
                  <a:lnTo>
                    <a:pt x="3670" y="3250"/>
                  </a:lnTo>
                  <a:lnTo>
                    <a:pt x="3771" y="3109"/>
                  </a:lnTo>
                  <a:lnTo>
                    <a:pt x="3851" y="2969"/>
                  </a:lnTo>
                  <a:lnTo>
                    <a:pt x="3931" y="2809"/>
                  </a:lnTo>
                  <a:lnTo>
                    <a:pt x="3991" y="2648"/>
                  </a:lnTo>
                  <a:lnTo>
                    <a:pt x="4031" y="2488"/>
                  </a:lnTo>
                  <a:lnTo>
                    <a:pt x="4051" y="2307"/>
                  </a:lnTo>
                  <a:lnTo>
                    <a:pt x="4072" y="2087"/>
                  </a:lnTo>
                  <a:lnTo>
                    <a:pt x="4051" y="1866"/>
                  </a:lnTo>
                  <a:lnTo>
                    <a:pt x="4031" y="1665"/>
                  </a:lnTo>
                  <a:lnTo>
                    <a:pt x="3971" y="1445"/>
                  </a:lnTo>
                  <a:lnTo>
                    <a:pt x="3891" y="1244"/>
                  </a:lnTo>
                  <a:lnTo>
                    <a:pt x="3791" y="1064"/>
                  </a:lnTo>
                  <a:lnTo>
                    <a:pt x="3690" y="883"/>
                  </a:lnTo>
                  <a:lnTo>
                    <a:pt x="3550" y="703"/>
                  </a:lnTo>
                  <a:lnTo>
                    <a:pt x="3410" y="562"/>
                  </a:lnTo>
                  <a:lnTo>
                    <a:pt x="3249" y="422"/>
                  </a:lnTo>
                  <a:lnTo>
                    <a:pt x="3089" y="302"/>
                  </a:lnTo>
                  <a:lnTo>
                    <a:pt x="2908" y="201"/>
                  </a:lnTo>
                  <a:lnTo>
                    <a:pt x="2708" y="121"/>
                  </a:lnTo>
                  <a:lnTo>
                    <a:pt x="2507" y="61"/>
                  </a:lnTo>
                  <a:lnTo>
                    <a:pt x="2287" y="21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26"/>
            <p:cNvSpPr/>
            <p:nvPr/>
          </p:nvSpPr>
          <p:spPr>
            <a:xfrm>
              <a:off x="11629850" y="3736875"/>
              <a:ext cx="101800" cy="101800"/>
            </a:xfrm>
            <a:custGeom>
              <a:avLst/>
              <a:gdLst/>
              <a:ahLst/>
              <a:cxnLst/>
              <a:rect l="l" t="t" r="r" b="b"/>
              <a:pathLst>
                <a:path w="4072" h="4072" fill="none" extrusionOk="0">
                  <a:moveTo>
                    <a:pt x="2066" y="1"/>
                  </a:moveTo>
                  <a:lnTo>
                    <a:pt x="2066" y="1"/>
                  </a:lnTo>
                  <a:lnTo>
                    <a:pt x="1886" y="21"/>
                  </a:lnTo>
                  <a:lnTo>
                    <a:pt x="1886" y="21"/>
                  </a:lnTo>
                  <a:lnTo>
                    <a:pt x="1645" y="41"/>
                  </a:lnTo>
                  <a:lnTo>
                    <a:pt x="1404" y="121"/>
                  </a:lnTo>
                  <a:lnTo>
                    <a:pt x="1184" y="201"/>
                  </a:lnTo>
                  <a:lnTo>
                    <a:pt x="983" y="302"/>
                  </a:lnTo>
                  <a:lnTo>
                    <a:pt x="803" y="442"/>
                  </a:lnTo>
                  <a:lnTo>
                    <a:pt x="622" y="582"/>
                  </a:lnTo>
                  <a:lnTo>
                    <a:pt x="482" y="763"/>
                  </a:lnTo>
                  <a:lnTo>
                    <a:pt x="341" y="943"/>
                  </a:lnTo>
                  <a:lnTo>
                    <a:pt x="221" y="1124"/>
                  </a:lnTo>
                  <a:lnTo>
                    <a:pt x="141" y="1345"/>
                  </a:lnTo>
                  <a:lnTo>
                    <a:pt x="61" y="1545"/>
                  </a:lnTo>
                  <a:lnTo>
                    <a:pt x="21" y="1786"/>
                  </a:lnTo>
                  <a:lnTo>
                    <a:pt x="0" y="2006"/>
                  </a:lnTo>
                  <a:lnTo>
                    <a:pt x="21" y="2247"/>
                  </a:lnTo>
                  <a:lnTo>
                    <a:pt x="61" y="2488"/>
                  </a:lnTo>
                  <a:lnTo>
                    <a:pt x="141" y="2728"/>
                  </a:lnTo>
                  <a:lnTo>
                    <a:pt x="141" y="2728"/>
                  </a:lnTo>
                  <a:lnTo>
                    <a:pt x="241" y="2989"/>
                  </a:lnTo>
                  <a:lnTo>
                    <a:pt x="381" y="3230"/>
                  </a:lnTo>
                  <a:lnTo>
                    <a:pt x="562" y="3450"/>
                  </a:lnTo>
                  <a:lnTo>
                    <a:pt x="763" y="3631"/>
                  </a:lnTo>
                  <a:lnTo>
                    <a:pt x="983" y="3791"/>
                  </a:lnTo>
                  <a:lnTo>
                    <a:pt x="1224" y="3932"/>
                  </a:lnTo>
                  <a:lnTo>
                    <a:pt x="1484" y="4012"/>
                  </a:lnTo>
                  <a:lnTo>
                    <a:pt x="1765" y="4072"/>
                  </a:lnTo>
                  <a:lnTo>
                    <a:pt x="1765" y="4072"/>
                  </a:lnTo>
                  <a:lnTo>
                    <a:pt x="2006" y="4072"/>
                  </a:lnTo>
                  <a:lnTo>
                    <a:pt x="2006" y="4072"/>
                  </a:lnTo>
                  <a:lnTo>
                    <a:pt x="2206" y="4072"/>
                  </a:lnTo>
                  <a:lnTo>
                    <a:pt x="2427" y="4032"/>
                  </a:lnTo>
                  <a:lnTo>
                    <a:pt x="2608" y="3992"/>
                  </a:lnTo>
                  <a:lnTo>
                    <a:pt x="2788" y="3932"/>
                  </a:lnTo>
                  <a:lnTo>
                    <a:pt x="2969" y="3851"/>
                  </a:lnTo>
                  <a:lnTo>
                    <a:pt x="3129" y="3751"/>
                  </a:lnTo>
                  <a:lnTo>
                    <a:pt x="3289" y="3651"/>
                  </a:lnTo>
                  <a:lnTo>
                    <a:pt x="3430" y="3531"/>
                  </a:lnTo>
                  <a:lnTo>
                    <a:pt x="3550" y="3390"/>
                  </a:lnTo>
                  <a:lnTo>
                    <a:pt x="3670" y="3250"/>
                  </a:lnTo>
                  <a:lnTo>
                    <a:pt x="3771" y="3109"/>
                  </a:lnTo>
                  <a:lnTo>
                    <a:pt x="3851" y="2969"/>
                  </a:lnTo>
                  <a:lnTo>
                    <a:pt x="3931" y="2809"/>
                  </a:lnTo>
                  <a:lnTo>
                    <a:pt x="3991" y="2648"/>
                  </a:lnTo>
                  <a:lnTo>
                    <a:pt x="4031" y="2488"/>
                  </a:lnTo>
                  <a:lnTo>
                    <a:pt x="4051" y="2307"/>
                  </a:lnTo>
                  <a:lnTo>
                    <a:pt x="4051" y="2307"/>
                  </a:lnTo>
                  <a:lnTo>
                    <a:pt x="4072" y="2087"/>
                  </a:lnTo>
                  <a:lnTo>
                    <a:pt x="4051" y="1866"/>
                  </a:lnTo>
                  <a:lnTo>
                    <a:pt x="4031" y="1665"/>
                  </a:lnTo>
                  <a:lnTo>
                    <a:pt x="3971" y="1445"/>
                  </a:lnTo>
                  <a:lnTo>
                    <a:pt x="3891" y="1244"/>
                  </a:lnTo>
                  <a:lnTo>
                    <a:pt x="3791" y="1064"/>
                  </a:lnTo>
                  <a:lnTo>
                    <a:pt x="3690" y="883"/>
                  </a:lnTo>
                  <a:lnTo>
                    <a:pt x="3550" y="703"/>
                  </a:lnTo>
                  <a:lnTo>
                    <a:pt x="3410" y="562"/>
                  </a:lnTo>
                  <a:lnTo>
                    <a:pt x="3249" y="422"/>
                  </a:lnTo>
                  <a:lnTo>
                    <a:pt x="3089" y="302"/>
                  </a:lnTo>
                  <a:lnTo>
                    <a:pt x="2908" y="201"/>
                  </a:lnTo>
                  <a:lnTo>
                    <a:pt x="2708" y="121"/>
                  </a:lnTo>
                  <a:lnTo>
                    <a:pt x="2507" y="61"/>
                  </a:lnTo>
                  <a:lnTo>
                    <a:pt x="2287" y="21"/>
                  </a:lnTo>
                  <a:lnTo>
                    <a:pt x="206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26"/>
            <p:cNvSpPr/>
            <p:nvPr/>
          </p:nvSpPr>
          <p:spPr>
            <a:xfrm>
              <a:off x="11203200" y="3587475"/>
              <a:ext cx="83250" cy="49150"/>
            </a:xfrm>
            <a:custGeom>
              <a:avLst/>
              <a:gdLst/>
              <a:ahLst/>
              <a:cxnLst/>
              <a:rect l="l" t="t" r="r" b="b"/>
              <a:pathLst>
                <a:path w="3330" h="1966" extrusionOk="0">
                  <a:moveTo>
                    <a:pt x="2266" y="1"/>
                  </a:moveTo>
                  <a:lnTo>
                    <a:pt x="2006" y="41"/>
                  </a:lnTo>
                  <a:lnTo>
                    <a:pt x="1745" y="101"/>
                  </a:lnTo>
                  <a:lnTo>
                    <a:pt x="1484" y="181"/>
                  </a:lnTo>
                  <a:lnTo>
                    <a:pt x="1223" y="281"/>
                  </a:lnTo>
                  <a:lnTo>
                    <a:pt x="983" y="422"/>
                  </a:lnTo>
                  <a:lnTo>
                    <a:pt x="742" y="562"/>
                  </a:lnTo>
                  <a:lnTo>
                    <a:pt x="542" y="723"/>
                  </a:lnTo>
                  <a:lnTo>
                    <a:pt x="361" y="903"/>
                  </a:lnTo>
                  <a:lnTo>
                    <a:pt x="201" y="1104"/>
                  </a:lnTo>
                  <a:lnTo>
                    <a:pt x="80" y="1304"/>
                  </a:lnTo>
                  <a:lnTo>
                    <a:pt x="20" y="1525"/>
                  </a:lnTo>
                  <a:lnTo>
                    <a:pt x="0" y="1645"/>
                  </a:lnTo>
                  <a:lnTo>
                    <a:pt x="0" y="1765"/>
                  </a:lnTo>
                  <a:lnTo>
                    <a:pt x="20" y="1846"/>
                  </a:lnTo>
                  <a:lnTo>
                    <a:pt x="80" y="1926"/>
                  </a:lnTo>
                  <a:lnTo>
                    <a:pt x="161" y="1966"/>
                  </a:lnTo>
                  <a:lnTo>
                    <a:pt x="201" y="1966"/>
                  </a:lnTo>
                  <a:lnTo>
                    <a:pt x="261" y="1946"/>
                  </a:lnTo>
                  <a:lnTo>
                    <a:pt x="441" y="1886"/>
                  </a:lnTo>
                  <a:lnTo>
                    <a:pt x="602" y="1806"/>
                  </a:lnTo>
                  <a:lnTo>
                    <a:pt x="943" y="1585"/>
                  </a:lnTo>
                  <a:lnTo>
                    <a:pt x="1284" y="1364"/>
                  </a:lnTo>
                  <a:lnTo>
                    <a:pt x="1464" y="1284"/>
                  </a:lnTo>
                  <a:lnTo>
                    <a:pt x="1645" y="1184"/>
                  </a:lnTo>
                  <a:lnTo>
                    <a:pt x="1825" y="1124"/>
                  </a:lnTo>
                  <a:lnTo>
                    <a:pt x="2026" y="1084"/>
                  </a:lnTo>
                  <a:lnTo>
                    <a:pt x="2407" y="1003"/>
                  </a:lnTo>
                  <a:lnTo>
                    <a:pt x="2788" y="923"/>
                  </a:lnTo>
                  <a:lnTo>
                    <a:pt x="2988" y="863"/>
                  </a:lnTo>
                  <a:lnTo>
                    <a:pt x="3169" y="783"/>
                  </a:lnTo>
                  <a:lnTo>
                    <a:pt x="3249" y="743"/>
                  </a:lnTo>
                  <a:lnTo>
                    <a:pt x="3309" y="662"/>
                  </a:lnTo>
                  <a:lnTo>
                    <a:pt x="3329" y="582"/>
                  </a:lnTo>
                  <a:lnTo>
                    <a:pt x="3329" y="502"/>
                  </a:lnTo>
                  <a:lnTo>
                    <a:pt x="3329" y="402"/>
                  </a:lnTo>
                  <a:lnTo>
                    <a:pt x="3289" y="322"/>
                  </a:lnTo>
                  <a:lnTo>
                    <a:pt x="3229" y="261"/>
                  </a:lnTo>
                  <a:lnTo>
                    <a:pt x="3169" y="201"/>
                  </a:lnTo>
                  <a:lnTo>
                    <a:pt x="2968" y="101"/>
                  </a:lnTo>
                  <a:lnTo>
                    <a:pt x="2748" y="41"/>
                  </a:lnTo>
                  <a:lnTo>
                    <a:pt x="252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26"/>
            <p:cNvSpPr/>
            <p:nvPr/>
          </p:nvSpPr>
          <p:spPr>
            <a:xfrm>
              <a:off x="11551125" y="3687250"/>
              <a:ext cx="74750" cy="75225"/>
            </a:xfrm>
            <a:custGeom>
              <a:avLst/>
              <a:gdLst/>
              <a:ahLst/>
              <a:cxnLst/>
              <a:rect l="l" t="t" r="r" b="b"/>
              <a:pathLst>
                <a:path w="2990" h="3009" extrusionOk="0">
                  <a:moveTo>
                    <a:pt x="1425" y="1"/>
                  </a:moveTo>
                  <a:lnTo>
                    <a:pt x="1264" y="21"/>
                  </a:lnTo>
                  <a:lnTo>
                    <a:pt x="1104" y="61"/>
                  </a:lnTo>
                  <a:lnTo>
                    <a:pt x="943" y="101"/>
                  </a:lnTo>
                  <a:lnTo>
                    <a:pt x="803" y="181"/>
                  </a:lnTo>
                  <a:lnTo>
                    <a:pt x="663" y="261"/>
                  </a:lnTo>
                  <a:lnTo>
                    <a:pt x="522" y="361"/>
                  </a:lnTo>
                  <a:lnTo>
                    <a:pt x="422" y="482"/>
                  </a:lnTo>
                  <a:lnTo>
                    <a:pt x="302" y="602"/>
                  </a:lnTo>
                  <a:lnTo>
                    <a:pt x="221" y="743"/>
                  </a:lnTo>
                  <a:lnTo>
                    <a:pt x="141" y="883"/>
                  </a:lnTo>
                  <a:lnTo>
                    <a:pt x="81" y="1043"/>
                  </a:lnTo>
                  <a:lnTo>
                    <a:pt x="41" y="1204"/>
                  </a:lnTo>
                  <a:lnTo>
                    <a:pt x="1" y="1364"/>
                  </a:lnTo>
                  <a:lnTo>
                    <a:pt x="1" y="1525"/>
                  </a:lnTo>
                  <a:lnTo>
                    <a:pt x="1" y="1705"/>
                  </a:lnTo>
                  <a:lnTo>
                    <a:pt x="21" y="1846"/>
                  </a:lnTo>
                  <a:lnTo>
                    <a:pt x="61" y="1966"/>
                  </a:lnTo>
                  <a:lnTo>
                    <a:pt x="101" y="2086"/>
                  </a:lnTo>
                  <a:lnTo>
                    <a:pt x="161" y="2207"/>
                  </a:lnTo>
                  <a:lnTo>
                    <a:pt x="242" y="2327"/>
                  </a:lnTo>
                  <a:lnTo>
                    <a:pt x="322" y="2447"/>
                  </a:lnTo>
                  <a:lnTo>
                    <a:pt x="422" y="2547"/>
                  </a:lnTo>
                  <a:lnTo>
                    <a:pt x="522" y="2648"/>
                  </a:lnTo>
                  <a:lnTo>
                    <a:pt x="643" y="2728"/>
                  </a:lnTo>
                  <a:lnTo>
                    <a:pt x="763" y="2808"/>
                  </a:lnTo>
                  <a:lnTo>
                    <a:pt x="903" y="2888"/>
                  </a:lnTo>
                  <a:lnTo>
                    <a:pt x="1044" y="2928"/>
                  </a:lnTo>
                  <a:lnTo>
                    <a:pt x="1184" y="2969"/>
                  </a:lnTo>
                  <a:lnTo>
                    <a:pt x="1345" y="3009"/>
                  </a:lnTo>
                  <a:lnTo>
                    <a:pt x="1685" y="3009"/>
                  </a:lnTo>
                  <a:lnTo>
                    <a:pt x="1906" y="2969"/>
                  </a:lnTo>
                  <a:lnTo>
                    <a:pt x="2087" y="2908"/>
                  </a:lnTo>
                  <a:lnTo>
                    <a:pt x="2267" y="2808"/>
                  </a:lnTo>
                  <a:lnTo>
                    <a:pt x="2448" y="2688"/>
                  </a:lnTo>
                  <a:lnTo>
                    <a:pt x="2588" y="2547"/>
                  </a:lnTo>
                  <a:lnTo>
                    <a:pt x="2708" y="2387"/>
                  </a:lnTo>
                  <a:lnTo>
                    <a:pt x="2829" y="2207"/>
                  </a:lnTo>
                  <a:lnTo>
                    <a:pt x="2909" y="2006"/>
                  </a:lnTo>
                  <a:lnTo>
                    <a:pt x="2969" y="1825"/>
                  </a:lnTo>
                  <a:lnTo>
                    <a:pt x="2989" y="1665"/>
                  </a:lnTo>
                  <a:lnTo>
                    <a:pt x="2989" y="1485"/>
                  </a:lnTo>
                  <a:lnTo>
                    <a:pt x="2989" y="1304"/>
                  </a:lnTo>
                  <a:lnTo>
                    <a:pt x="2949" y="1144"/>
                  </a:lnTo>
                  <a:lnTo>
                    <a:pt x="2909" y="983"/>
                  </a:lnTo>
                  <a:lnTo>
                    <a:pt x="2829" y="823"/>
                  </a:lnTo>
                  <a:lnTo>
                    <a:pt x="2748" y="682"/>
                  </a:lnTo>
                  <a:lnTo>
                    <a:pt x="2648" y="562"/>
                  </a:lnTo>
                  <a:lnTo>
                    <a:pt x="2548" y="422"/>
                  </a:lnTo>
                  <a:lnTo>
                    <a:pt x="2407" y="321"/>
                  </a:lnTo>
                  <a:lnTo>
                    <a:pt x="2267" y="221"/>
                  </a:lnTo>
                  <a:lnTo>
                    <a:pt x="2127" y="141"/>
                  </a:lnTo>
                  <a:lnTo>
                    <a:pt x="1966" y="81"/>
                  </a:lnTo>
                  <a:lnTo>
                    <a:pt x="1786" y="41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26"/>
            <p:cNvSpPr/>
            <p:nvPr/>
          </p:nvSpPr>
          <p:spPr>
            <a:xfrm>
              <a:off x="11566175" y="3587475"/>
              <a:ext cx="83750" cy="49150"/>
            </a:xfrm>
            <a:custGeom>
              <a:avLst/>
              <a:gdLst/>
              <a:ahLst/>
              <a:cxnLst/>
              <a:rect l="l" t="t" r="r" b="b"/>
              <a:pathLst>
                <a:path w="3350" h="1966" extrusionOk="0">
                  <a:moveTo>
                    <a:pt x="823" y="1"/>
                  </a:moveTo>
                  <a:lnTo>
                    <a:pt x="582" y="41"/>
                  </a:lnTo>
                  <a:lnTo>
                    <a:pt x="362" y="101"/>
                  </a:lnTo>
                  <a:lnTo>
                    <a:pt x="161" y="201"/>
                  </a:lnTo>
                  <a:lnTo>
                    <a:pt x="101" y="261"/>
                  </a:lnTo>
                  <a:lnTo>
                    <a:pt x="41" y="322"/>
                  </a:lnTo>
                  <a:lnTo>
                    <a:pt x="21" y="402"/>
                  </a:lnTo>
                  <a:lnTo>
                    <a:pt x="1" y="502"/>
                  </a:lnTo>
                  <a:lnTo>
                    <a:pt x="1" y="582"/>
                  </a:lnTo>
                  <a:lnTo>
                    <a:pt x="41" y="662"/>
                  </a:lnTo>
                  <a:lnTo>
                    <a:pt x="81" y="743"/>
                  </a:lnTo>
                  <a:lnTo>
                    <a:pt x="161" y="783"/>
                  </a:lnTo>
                  <a:lnTo>
                    <a:pt x="362" y="863"/>
                  </a:lnTo>
                  <a:lnTo>
                    <a:pt x="542" y="923"/>
                  </a:lnTo>
                  <a:lnTo>
                    <a:pt x="923" y="1003"/>
                  </a:lnTo>
                  <a:lnTo>
                    <a:pt x="1324" y="1084"/>
                  </a:lnTo>
                  <a:lnTo>
                    <a:pt x="1505" y="1124"/>
                  </a:lnTo>
                  <a:lnTo>
                    <a:pt x="1705" y="1184"/>
                  </a:lnTo>
                  <a:lnTo>
                    <a:pt x="1886" y="1284"/>
                  </a:lnTo>
                  <a:lnTo>
                    <a:pt x="2046" y="1364"/>
                  </a:lnTo>
                  <a:lnTo>
                    <a:pt x="2387" y="1585"/>
                  </a:lnTo>
                  <a:lnTo>
                    <a:pt x="2728" y="1806"/>
                  </a:lnTo>
                  <a:lnTo>
                    <a:pt x="2908" y="1886"/>
                  </a:lnTo>
                  <a:lnTo>
                    <a:pt x="3089" y="1946"/>
                  </a:lnTo>
                  <a:lnTo>
                    <a:pt x="3129" y="1966"/>
                  </a:lnTo>
                  <a:lnTo>
                    <a:pt x="3189" y="1966"/>
                  </a:lnTo>
                  <a:lnTo>
                    <a:pt x="3269" y="1926"/>
                  </a:lnTo>
                  <a:lnTo>
                    <a:pt x="3330" y="1846"/>
                  </a:lnTo>
                  <a:lnTo>
                    <a:pt x="3350" y="1765"/>
                  </a:lnTo>
                  <a:lnTo>
                    <a:pt x="3350" y="1645"/>
                  </a:lnTo>
                  <a:lnTo>
                    <a:pt x="3330" y="1525"/>
                  </a:lnTo>
                  <a:lnTo>
                    <a:pt x="3249" y="1304"/>
                  </a:lnTo>
                  <a:lnTo>
                    <a:pt x="3129" y="1104"/>
                  </a:lnTo>
                  <a:lnTo>
                    <a:pt x="2989" y="903"/>
                  </a:lnTo>
                  <a:lnTo>
                    <a:pt x="2808" y="723"/>
                  </a:lnTo>
                  <a:lnTo>
                    <a:pt x="2588" y="562"/>
                  </a:lnTo>
                  <a:lnTo>
                    <a:pt x="2367" y="422"/>
                  </a:lnTo>
                  <a:lnTo>
                    <a:pt x="2126" y="281"/>
                  </a:lnTo>
                  <a:lnTo>
                    <a:pt x="1866" y="181"/>
                  </a:lnTo>
                  <a:lnTo>
                    <a:pt x="1605" y="101"/>
                  </a:lnTo>
                  <a:lnTo>
                    <a:pt x="1324" y="41"/>
                  </a:lnTo>
                  <a:lnTo>
                    <a:pt x="106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37" name="Google Shape;6037;p26"/>
          <p:cNvGrpSpPr/>
          <p:nvPr/>
        </p:nvGrpSpPr>
        <p:grpSpPr>
          <a:xfrm>
            <a:off x="7221950" y="3079325"/>
            <a:ext cx="1765300" cy="1903938"/>
            <a:chOff x="9755600" y="2300713"/>
            <a:chExt cx="1765300" cy="1903938"/>
          </a:xfrm>
        </p:grpSpPr>
        <p:sp>
          <p:nvSpPr>
            <p:cNvPr id="6038" name="Google Shape;6038;p26"/>
            <p:cNvSpPr/>
            <p:nvPr/>
          </p:nvSpPr>
          <p:spPr>
            <a:xfrm>
              <a:off x="10095063" y="4128450"/>
              <a:ext cx="1092900" cy="762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26"/>
            <p:cNvSpPr/>
            <p:nvPr/>
          </p:nvSpPr>
          <p:spPr>
            <a:xfrm>
              <a:off x="10628450" y="2356363"/>
              <a:ext cx="26600" cy="257225"/>
            </a:xfrm>
            <a:custGeom>
              <a:avLst/>
              <a:gdLst/>
              <a:ahLst/>
              <a:cxnLst/>
              <a:rect l="l" t="t" r="r" b="b"/>
              <a:pathLst>
                <a:path w="1064" h="10289" extrusionOk="0">
                  <a:moveTo>
                    <a:pt x="322" y="0"/>
                  </a:moveTo>
                  <a:lnTo>
                    <a:pt x="1" y="10288"/>
                  </a:lnTo>
                  <a:lnTo>
                    <a:pt x="1064" y="10288"/>
                  </a:lnTo>
                  <a:lnTo>
                    <a:pt x="7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26"/>
            <p:cNvSpPr/>
            <p:nvPr/>
          </p:nvSpPr>
          <p:spPr>
            <a:xfrm>
              <a:off x="9851350" y="3122938"/>
              <a:ext cx="299325" cy="309375"/>
            </a:xfrm>
            <a:custGeom>
              <a:avLst/>
              <a:gdLst/>
              <a:ahLst/>
              <a:cxnLst/>
              <a:rect l="l" t="t" r="r" b="b"/>
              <a:pathLst>
                <a:path w="11973" h="12375" extrusionOk="0">
                  <a:moveTo>
                    <a:pt x="1144" y="0"/>
                  </a:moveTo>
                  <a:lnTo>
                    <a:pt x="923" y="21"/>
                  </a:lnTo>
                  <a:lnTo>
                    <a:pt x="722" y="81"/>
                  </a:lnTo>
                  <a:lnTo>
                    <a:pt x="522" y="161"/>
                  </a:lnTo>
                  <a:lnTo>
                    <a:pt x="422" y="221"/>
                  </a:lnTo>
                  <a:lnTo>
                    <a:pt x="341" y="301"/>
                  </a:lnTo>
                  <a:lnTo>
                    <a:pt x="261" y="382"/>
                  </a:lnTo>
                  <a:lnTo>
                    <a:pt x="201" y="482"/>
                  </a:lnTo>
                  <a:lnTo>
                    <a:pt x="141" y="582"/>
                  </a:lnTo>
                  <a:lnTo>
                    <a:pt x="101" y="702"/>
                  </a:lnTo>
                  <a:lnTo>
                    <a:pt x="81" y="823"/>
                  </a:lnTo>
                  <a:lnTo>
                    <a:pt x="61" y="963"/>
                  </a:lnTo>
                  <a:lnTo>
                    <a:pt x="21" y="2086"/>
                  </a:lnTo>
                  <a:lnTo>
                    <a:pt x="0" y="3309"/>
                  </a:lnTo>
                  <a:lnTo>
                    <a:pt x="0" y="3951"/>
                  </a:lnTo>
                  <a:lnTo>
                    <a:pt x="21" y="4613"/>
                  </a:lnTo>
                  <a:lnTo>
                    <a:pt x="61" y="5255"/>
                  </a:lnTo>
                  <a:lnTo>
                    <a:pt x="121" y="5917"/>
                  </a:lnTo>
                  <a:lnTo>
                    <a:pt x="201" y="6558"/>
                  </a:lnTo>
                  <a:lnTo>
                    <a:pt x="301" y="7200"/>
                  </a:lnTo>
                  <a:lnTo>
                    <a:pt x="462" y="7822"/>
                  </a:lnTo>
                  <a:lnTo>
                    <a:pt x="642" y="8403"/>
                  </a:lnTo>
                  <a:lnTo>
                    <a:pt x="742" y="8704"/>
                  </a:lnTo>
                  <a:lnTo>
                    <a:pt x="843" y="8965"/>
                  </a:lnTo>
                  <a:lnTo>
                    <a:pt x="983" y="9246"/>
                  </a:lnTo>
                  <a:lnTo>
                    <a:pt x="1103" y="9506"/>
                  </a:lnTo>
                  <a:lnTo>
                    <a:pt x="1264" y="9747"/>
                  </a:lnTo>
                  <a:lnTo>
                    <a:pt x="1424" y="9988"/>
                  </a:lnTo>
                  <a:lnTo>
                    <a:pt x="1585" y="10228"/>
                  </a:lnTo>
                  <a:lnTo>
                    <a:pt x="1765" y="10449"/>
                  </a:lnTo>
                  <a:lnTo>
                    <a:pt x="1966" y="10649"/>
                  </a:lnTo>
                  <a:lnTo>
                    <a:pt x="2166" y="10850"/>
                  </a:lnTo>
                  <a:lnTo>
                    <a:pt x="2407" y="11010"/>
                  </a:lnTo>
                  <a:lnTo>
                    <a:pt x="2628" y="11191"/>
                  </a:lnTo>
                  <a:lnTo>
                    <a:pt x="2888" y="11331"/>
                  </a:lnTo>
                  <a:lnTo>
                    <a:pt x="3129" y="11472"/>
                  </a:lnTo>
                  <a:lnTo>
                    <a:pt x="3410" y="11592"/>
                  </a:lnTo>
                  <a:lnTo>
                    <a:pt x="3690" y="11712"/>
                  </a:lnTo>
                  <a:lnTo>
                    <a:pt x="3971" y="11813"/>
                  </a:lnTo>
                  <a:lnTo>
                    <a:pt x="4252" y="11913"/>
                  </a:lnTo>
                  <a:lnTo>
                    <a:pt x="4854" y="12073"/>
                  </a:lnTo>
                  <a:lnTo>
                    <a:pt x="5475" y="12194"/>
                  </a:lnTo>
                  <a:lnTo>
                    <a:pt x="6117" y="12274"/>
                  </a:lnTo>
                  <a:lnTo>
                    <a:pt x="6779" y="12334"/>
                  </a:lnTo>
                  <a:lnTo>
                    <a:pt x="7421" y="12374"/>
                  </a:lnTo>
                  <a:lnTo>
                    <a:pt x="8704" y="12374"/>
                  </a:lnTo>
                  <a:lnTo>
                    <a:pt x="9326" y="12354"/>
                  </a:lnTo>
                  <a:lnTo>
                    <a:pt x="9927" y="12314"/>
                  </a:lnTo>
                  <a:lnTo>
                    <a:pt x="11030" y="12234"/>
                  </a:lnTo>
                  <a:lnTo>
                    <a:pt x="11211" y="12194"/>
                  </a:lnTo>
                  <a:lnTo>
                    <a:pt x="11351" y="12154"/>
                  </a:lnTo>
                  <a:lnTo>
                    <a:pt x="11512" y="12053"/>
                  </a:lnTo>
                  <a:lnTo>
                    <a:pt x="11652" y="11953"/>
                  </a:lnTo>
                  <a:lnTo>
                    <a:pt x="11752" y="11813"/>
                  </a:lnTo>
                  <a:lnTo>
                    <a:pt x="11853" y="11672"/>
                  </a:lnTo>
                  <a:lnTo>
                    <a:pt x="11913" y="11512"/>
                  </a:lnTo>
                  <a:lnTo>
                    <a:pt x="11953" y="11351"/>
                  </a:lnTo>
                  <a:lnTo>
                    <a:pt x="11973" y="11191"/>
                  </a:lnTo>
                  <a:lnTo>
                    <a:pt x="11953" y="11030"/>
                  </a:lnTo>
                  <a:lnTo>
                    <a:pt x="11913" y="10870"/>
                  </a:lnTo>
                  <a:lnTo>
                    <a:pt x="11873" y="10710"/>
                  </a:lnTo>
                  <a:lnTo>
                    <a:pt x="11792" y="10589"/>
                  </a:lnTo>
                  <a:lnTo>
                    <a:pt x="11672" y="10469"/>
                  </a:lnTo>
                  <a:lnTo>
                    <a:pt x="11552" y="10369"/>
                  </a:lnTo>
                  <a:lnTo>
                    <a:pt x="11391" y="10309"/>
                  </a:lnTo>
                  <a:lnTo>
                    <a:pt x="11231" y="10268"/>
                  </a:lnTo>
                  <a:lnTo>
                    <a:pt x="11030" y="10268"/>
                  </a:lnTo>
                  <a:lnTo>
                    <a:pt x="10128" y="10349"/>
                  </a:lnTo>
                  <a:lnTo>
                    <a:pt x="9085" y="10409"/>
                  </a:lnTo>
                  <a:lnTo>
                    <a:pt x="8544" y="10429"/>
                  </a:lnTo>
                  <a:lnTo>
                    <a:pt x="7982" y="10449"/>
                  </a:lnTo>
                  <a:lnTo>
                    <a:pt x="7421" y="10429"/>
                  </a:lnTo>
                  <a:lnTo>
                    <a:pt x="6839" y="10409"/>
                  </a:lnTo>
                  <a:lnTo>
                    <a:pt x="6278" y="10349"/>
                  </a:lnTo>
                  <a:lnTo>
                    <a:pt x="5736" y="10288"/>
                  </a:lnTo>
                  <a:lnTo>
                    <a:pt x="5215" y="10168"/>
                  </a:lnTo>
                  <a:lnTo>
                    <a:pt x="4713" y="10028"/>
                  </a:lnTo>
                  <a:lnTo>
                    <a:pt x="4473" y="9948"/>
                  </a:lnTo>
                  <a:lnTo>
                    <a:pt x="4252" y="9847"/>
                  </a:lnTo>
                  <a:lnTo>
                    <a:pt x="4031" y="9727"/>
                  </a:lnTo>
                  <a:lnTo>
                    <a:pt x="3831" y="9627"/>
                  </a:lnTo>
                  <a:lnTo>
                    <a:pt x="3630" y="9486"/>
                  </a:lnTo>
                  <a:lnTo>
                    <a:pt x="3470" y="9346"/>
                  </a:lnTo>
                  <a:lnTo>
                    <a:pt x="3289" y="9185"/>
                  </a:lnTo>
                  <a:lnTo>
                    <a:pt x="3149" y="9025"/>
                  </a:lnTo>
                  <a:lnTo>
                    <a:pt x="3009" y="8845"/>
                  </a:lnTo>
                  <a:lnTo>
                    <a:pt x="2888" y="8644"/>
                  </a:lnTo>
                  <a:lnTo>
                    <a:pt x="2768" y="8443"/>
                  </a:lnTo>
                  <a:lnTo>
                    <a:pt x="2648" y="8243"/>
                  </a:lnTo>
                  <a:lnTo>
                    <a:pt x="2467" y="7782"/>
                  </a:lnTo>
                  <a:lnTo>
                    <a:pt x="2307" y="7300"/>
                  </a:lnTo>
                  <a:lnTo>
                    <a:pt x="2186" y="6779"/>
                  </a:lnTo>
                  <a:lnTo>
                    <a:pt x="2086" y="6257"/>
                  </a:lnTo>
                  <a:lnTo>
                    <a:pt x="2026" y="5696"/>
                  </a:lnTo>
                  <a:lnTo>
                    <a:pt x="1966" y="5154"/>
                  </a:lnTo>
                  <a:lnTo>
                    <a:pt x="1946" y="4593"/>
                  </a:lnTo>
                  <a:lnTo>
                    <a:pt x="1926" y="4031"/>
                  </a:lnTo>
                  <a:lnTo>
                    <a:pt x="1946" y="2928"/>
                  </a:lnTo>
                  <a:lnTo>
                    <a:pt x="1986" y="1886"/>
                  </a:lnTo>
                  <a:lnTo>
                    <a:pt x="2026" y="963"/>
                  </a:lnTo>
                  <a:lnTo>
                    <a:pt x="2026" y="763"/>
                  </a:lnTo>
                  <a:lnTo>
                    <a:pt x="1986" y="602"/>
                  </a:lnTo>
                  <a:lnTo>
                    <a:pt x="1926" y="462"/>
                  </a:lnTo>
                  <a:lnTo>
                    <a:pt x="1845" y="341"/>
                  </a:lnTo>
                  <a:lnTo>
                    <a:pt x="1745" y="241"/>
                  </a:lnTo>
                  <a:lnTo>
                    <a:pt x="1625" y="141"/>
                  </a:lnTo>
                  <a:lnTo>
                    <a:pt x="1505" y="81"/>
                  </a:lnTo>
                  <a:lnTo>
                    <a:pt x="1364" y="41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26"/>
            <p:cNvSpPr/>
            <p:nvPr/>
          </p:nvSpPr>
          <p:spPr>
            <a:xfrm>
              <a:off x="9851350" y="3122938"/>
              <a:ext cx="299325" cy="309375"/>
            </a:xfrm>
            <a:custGeom>
              <a:avLst/>
              <a:gdLst/>
              <a:ahLst/>
              <a:cxnLst/>
              <a:rect l="l" t="t" r="r" b="b"/>
              <a:pathLst>
                <a:path w="11973" h="12375" fill="none" extrusionOk="0">
                  <a:moveTo>
                    <a:pt x="11351" y="12154"/>
                  </a:moveTo>
                  <a:lnTo>
                    <a:pt x="11351" y="12154"/>
                  </a:lnTo>
                  <a:lnTo>
                    <a:pt x="11211" y="12194"/>
                  </a:lnTo>
                  <a:lnTo>
                    <a:pt x="11030" y="12234"/>
                  </a:lnTo>
                  <a:lnTo>
                    <a:pt x="11030" y="12234"/>
                  </a:lnTo>
                  <a:lnTo>
                    <a:pt x="9927" y="12314"/>
                  </a:lnTo>
                  <a:lnTo>
                    <a:pt x="9326" y="12354"/>
                  </a:lnTo>
                  <a:lnTo>
                    <a:pt x="8704" y="12374"/>
                  </a:lnTo>
                  <a:lnTo>
                    <a:pt x="8062" y="12374"/>
                  </a:lnTo>
                  <a:lnTo>
                    <a:pt x="7421" y="12374"/>
                  </a:lnTo>
                  <a:lnTo>
                    <a:pt x="6779" y="12334"/>
                  </a:lnTo>
                  <a:lnTo>
                    <a:pt x="6117" y="12274"/>
                  </a:lnTo>
                  <a:lnTo>
                    <a:pt x="5475" y="12194"/>
                  </a:lnTo>
                  <a:lnTo>
                    <a:pt x="4854" y="12073"/>
                  </a:lnTo>
                  <a:lnTo>
                    <a:pt x="4252" y="11913"/>
                  </a:lnTo>
                  <a:lnTo>
                    <a:pt x="3971" y="11813"/>
                  </a:lnTo>
                  <a:lnTo>
                    <a:pt x="3690" y="11712"/>
                  </a:lnTo>
                  <a:lnTo>
                    <a:pt x="3410" y="11592"/>
                  </a:lnTo>
                  <a:lnTo>
                    <a:pt x="3129" y="11472"/>
                  </a:lnTo>
                  <a:lnTo>
                    <a:pt x="2888" y="11331"/>
                  </a:lnTo>
                  <a:lnTo>
                    <a:pt x="2628" y="11191"/>
                  </a:lnTo>
                  <a:lnTo>
                    <a:pt x="2407" y="11010"/>
                  </a:lnTo>
                  <a:lnTo>
                    <a:pt x="2166" y="10850"/>
                  </a:lnTo>
                  <a:lnTo>
                    <a:pt x="1966" y="10649"/>
                  </a:lnTo>
                  <a:lnTo>
                    <a:pt x="1765" y="10449"/>
                  </a:lnTo>
                  <a:lnTo>
                    <a:pt x="1765" y="10449"/>
                  </a:lnTo>
                  <a:lnTo>
                    <a:pt x="1585" y="10228"/>
                  </a:lnTo>
                  <a:lnTo>
                    <a:pt x="1424" y="9988"/>
                  </a:lnTo>
                  <a:lnTo>
                    <a:pt x="1264" y="9747"/>
                  </a:lnTo>
                  <a:lnTo>
                    <a:pt x="1103" y="9506"/>
                  </a:lnTo>
                  <a:lnTo>
                    <a:pt x="983" y="9246"/>
                  </a:lnTo>
                  <a:lnTo>
                    <a:pt x="843" y="8965"/>
                  </a:lnTo>
                  <a:lnTo>
                    <a:pt x="742" y="8704"/>
                  </a:lnTo>
                  <a:lnTo>
                    <a:pt x="642" y="8403"/>
                  </a:lnTo>
                  <a:lnTo>
                    <a:pt x="462" y="7822"/>
                  </a:lnTo>
                  <a:lnTo>
                    <a:pt x="301" y="7200"/>
                  </a:lnTo>
                  <a:lnTo>
                    <a:pt x="201" y="6558"/>
                  </a:lnTo>
                  <a:lnTo>
                    <a:pt x="121" y="5917"/>
                  </a:lnTo>
                  <a:lnTo>
                    <a:pt x="61" y="5255"/>
                  </a:lnTo>
                  <a:lnTo>
                    <a:pt x="21" y="4613"/>
                  </a:lnTo>
                  <a:lnTo>
                    <a:pt x="0" y="3951"/>
                  </a:lnTo>
                  <a:lnTo>
                    <a:pt x="0" y="3309"/>
                  </a:lnTo>
                  <a:lnTo>
                    <a:pt x="21" y="2086"/>
                  </a:lnTo>
                  <a:lnTo>
                    <a:pt x="61" y="963"/>
                  </a:lnTo>
                  <a:lnTo>
                    <a:pt x="61" y="963"/>
                  </a:lnTo>
                  <a:lnTo>
                    <a:pt x="81" y="823"/>
                  </a:lnTo>
                  <a:lnTo>
                    <a:pt x="101" y="702"/>
                  </a:lnTo>
                  <a:lnTo>
                    <a:pt x="141" y="582"/>
                  </a:lnTo>
                  <a:lnTo>
                    <a:pt x="201" y="482"/>
                  </a:lnTo>
                  <a:lnTo>
                    <a:pt x="261" y="382"/>
                  </a:lnTo>
                  <a:lnTo>
                    <a:pt x="341" y="301"/>
                  </a:lnTo>
                  <a:lnTo>
                    <a:pt x="422" y="221"/>
                  </a:lnTo>
                  <a:lnTo>
                    <a:pt x="522" y="161"/>
                  </a:lnTo>
                  <a:lnTo>
                    <a:pt x="722" y="81"/>
                  </a:lnTo>
                  <a:lnTo>
                    <a:pt x="923" y="21"/>
                  </a:lnTo>
                  <a:lnTo>
                    <a:pt x="1144" y="0"/>
                  </a:lnTo>
                  <a:lnTo>
                    <a:pt x="1364" y="41"/>
                  </a:lnTo>
                  <a:lnTo>
                    <a:pt x="1364" y="41"/>
                  </a:lnTo>
                  <a:lnTo>
                    <a:pt x="1505" y="81"/>
                  </a:lnTo>
                  <a:lnTo>
                    <a:pt x="1625" y="141"/>
                  </a:lnTo>
                  <a:lnTo>
                    <a:pt x="1745" y="241"/>
                  </a:lnTo>
                  <a:lnTo>
                    <a:pt x="1845" y="341"/>
                  </a:lnTo>
                  <a:lnTo>
                    <a:pt x="1926" y="462"/>
                  </a:lnTo>
                  <a:lnTo>
                    <a:pt x="1986" y="602"/>
                  </a:lnTo>
                  <a:lnTo>
                    <a:pt x="2026" y="763"/>
                  </a:lnTo>
                  <a:lnTo>
                    <a:pt x="2026" y="963"/>
                  </a:lnTo>
                  <a:lnTo>
                    <a:pt x="2026" y="963"/>
                  </a:lnTo>
                  <a:lnTo>
                    <a:pt x="1986" y="1886"/>
                  </a:lnTo>
                  <a:lnTo>
                    <a:pt x="1946" y="2928"/>
                  </a:lnTo>
                  <a:lnTo>
                    <a:pt x="1926" y="4031"/>
                  </a:lnTo>
                  <a:lnTo>
                    <a:pt x="1946" y="4593"/>
                  </a:lnTo>
                  <a:lnTo>
                    <a:pt x="1966" y="5154"/>
                  </a:lnTo>
                  <a:lnTo>
                    <a:pt x="2026" y="5696"/>
                  </a:lnTo>
                  <a:lnTo>
                    <a:pt x="2086" y="6257"/>
                  </a:lnTo>
                  <a:lnTo>
                    <a:pt x="2186" y="6779"/>
                  </a:lnTo>
                  <a:lnTo>
                    <a:pt x="2307" y="7300"/>
                  </a:lnTo>
                  <a:lnTo>
                    <a:pt x="2467" y="7782"/>
                  </a:lnTo>
                  <a:lnTo>
                    <a:pt x="2648" y="8243"/>
                  </a:lnTo>
                  <a:lnTo>
                    <a:pt x="2768" y="8443"/>
                  </a:lnTo>
                  <a:lnTo>
                    <a:pt x="2888" y="8644"/>
                  </a:lnTo>
                  <a:lnTo>
                    <a:pt x="3009" y="8845"/>
                  </a:lnTo>
                  <a:lnTo>
                    <a:pt x="3149" y="9025"/>
                  </a:lnTo>
                  <a:lnTo>
                    <a:pt x="3149" y="9025"/>
                  </a:lnTo>
                  <a:lnTo>
                    <a:pt x="3289" y="9185"/>
                  </a:lnTo>
                  <a:lnTo>
                    <a:pt x="3470" y="9346"/>
                  </a:lnTo>
                  <a:lnTo>
                    <a:pt x="3630" y="9486"/>
                  </a:lnTo>
                  <a:lnTo>
                    <a:pt x="3831" y="9627"/>
                  </a:lnTo>
                  <a:lnTo>
                    <a:pt x="4031" y="9727"/>
                  </a:lnTo>
                  <a:lnTo>
                    <a:pt x="4252" y="9847"/>
                  </a:lnTo>
                  <a:lnTo>
                    <a:pt x="4473" y="9948"/>
                  </a:lnTo>
                  <a:lnTo>
                    <a:pt x="4713" y="10028"/>
                  </a:lnTo>
                  <a:lnTo>
                    <a:pt x="5215" y="10168"/>
                  </a:lnTo>
                  <a:lnTo>
                    <a:pt x="5736" y="10288"/>
                  </a:lnTo>
                  <a:lnTo>
                    <a:pt x="6278" y="10349"/>
                  </a:lnTo>
                  <a:lnTo>
                    <a:pt x="6839" y="10409"/>
                  </a:lnTo>
                  <a:lnTo>
                    <a:pt x="7421" y="10429"/>
                  </a:lnTo>
                  <a:lnTo>
                    <a:pt x="7982" y="10449"/>
                  </a:lnTo>
                  <a:lnTo>
                    <a:pt x="8544" y="10429"/>
                  </a:lnTo>
                  <a:lnTo>
                    <a:pt x="9085" y="10409"/>
                  </a:lnTo>
                  <a:lnTo>
                    <a:pt x="10128" y="10349"/>
                  </a:lnTo>
                  <a:lnTo>
                    <a:pt x="11030" y="10268"/>
                  </a:lnTo>
                  <a:lnTo>
                    <a:pt x="11030" y="10268"/>
                  </a:lnTo>
                  <a:lnTo>
                    <a:pt x="11231" y="10268"/>
                  </a:lnTo>
                  <a:lnTo>
                    <a:pt x="11391" y="10309"/>
                  </a:lnTo>
                  <a:lnTo>
                    <a:pt x="11552" y="10369"/>
                  </a:lnTo>
                  <a:lnTo>
                    <a:pt x="11672" y="10469"/>
                  </a:lnTo>
                  <a:lnTo>
                    <a:pt x="11792" y="10589"/>
                  </a:lnTo>
                  <a:lnTo>
                    <a:pt x="11873" y="10710"/>
                  </a:lnTo>
                  <a:lnTo>
                    <a:pt x="11913" y="10870"/>
                  </a:lnTo>
                  <a:lnTo>
                    <a:pt x="11953" y="11030"/>
                  </a:lnTo>
                  <a:lnTo>
                    <a:pt x="11973" y="11191"/>
                  </a:lnTo>
                  <a:lnTo>
                    <a:pt x="11953" y="11351"/>
                  </a:lnTo>
                  <a:lnTo>
                    <a:pt x="11913" y="11512"/>
                  </a:lnTo>
                  <a:lnTo>
                    <a:pt x="11853" y="11672"/>
                  </a:lnTo>
                  <a:lnTo>
                    <a:pt x="11752" y="11813"/>
                  </a:lnTo>
                  <a:lnTo>
                    <a:pt x="11652" y="11953"/>
                  </a:lnTo>
                  <a:lnTo>
                    <a:pt x="11512" y="12053"/>
                  </a:lnTo>
                  <a:lnTo>
                    <a:pt x="11351" y="121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26"/>
            <p:cNvSpPr/>
            <p:nvPr/>
          </p:nvSpPr>
          <p:spPr>
            <a:xfrm>
              <a:off x="9851350" y="3162038"/>
              <a:ext cx="200575" cy="270275"/>
            </a:xfrm>
            <a:custGeom>
              <a:avLst/>
              <a:gdLst/>
              <a:ahLst/>
              <a:cxnLst/>
              <a:rect l="l" t="t" r="r" b="b"/>
              <a:pathLst>
                <a:path w="8023" h="10811" extrusionOk="0">
                  <a:moveTo>
                    <a:pt x="41" y="1"/>
                  </a:moveTo>
                  <a:lnTo>
                    <a:pt x="0" y="923"/>
                  </a:lnTo>
                  <a:lnTo>
                    <a:pt x="0" y="1906"/>
                  </a:lnTo>
                  <a:lnTo>
                    <a:pt x="0" y="2869"/>
                  </a:lnTo>
                  <a:lnTo>
                    <a:pt x="61" y="3831"/>
                  </a:lnTo>
                  <a:lnTo>
                    <a:pt x="101" y="4292"/>
                  </a:lnTo>
                  <a:lnTo>
                    <a:pt x="161" y="4774"/>
                  </a:lnTo>
                  <a:lnTo>
                    <a:pt x="241" y="5255"/>
                  </a:lnTo>
                  <a:lnTo>
                    <a:pt x="321" y="5716"/>
                  </a:lnTo>
                  <a:lnTo>
                    <a:pt x="422" y="6157"/>
                  </a:lnTo>
                  <a:lnTo>
                    <a:pt x="562" y="6599"/>
                  </a:lnTo>
                  <a:lnTo>
                    <a:pt x="702" y="7040"/>
                  </a:lnTo>
                  <a:lnTo>
                    <a:pt x="863" y="7441"/>
                  </a:lnTo>
                  <a:lnTo>
                    <a:pt x="1063" y="7842"/>
                  </a:lnTo>
                  <a:lnTo>
                    <a:pt x="1264" y="8203"/>
                  </a:lnTo>
                  <a:lnTo>
                    <a:pt x="1505" y="8564"/>
                  </a:lnTo>
                  <a:lnTo>
                    <a:pt x="1765" y="8885"/>
                  </a:lnTo>
                  <a:lnTo>
                    <a:pt x="2046" y="9166"/>
                  </a:lnTo>
                  <a:lnTo>
                    <a:pt x="2327" y="9406"/>
                  </a:lnTo>
                  <a:lnTo>
                    <a:pt x="2648" y="9627"/>
                  </a:lnTo>
                  <a:lnTo>
                    <a:pt x="2989" y="9827"/>
                  </a:lnTo>
                  <a:lnTo>
                    <a:pt x="3350" y="10008"/>
                  </a:lnTo>
                  <a:lnTo>
                    <a:pt x="3731" y="10168"/>
                  </a:lnTo>
                  <a:lnTo>
                    <a:pt x="4132" y="10309"/>
                  </a:lnTo>
                  <a:lnTo>
                    <a:pt x="4533" y="10429"/>
                  </a:lnTo>
                  <a:lnTo>
                    <a:pt x="4954" y="10529"/>
                  </a:lnTo>
                  <a:lnTo>
                    <a:pt x="5375" y="10610"/>
                  </a:lnTo>
                  <a:lnTo>
                    <a:pt x="5816" y="10670"/>
                  </a:lnTo>
                  <a:lnTo>
                    <a:pt x="6257" y="10730"/>
                  </a:lnTo>
                  <a:lnTo>
                    <a:pt x="6699" y="10770"/>
                  </a:lnTo>
                  <a:lnTo>
                    <a:pt x="7140" y="10790"/>
                  </a:lnTo>
                  <a:lnTo>
                    <a:pt x="8022" y="10810"/>
                  </a:lnTo>
                  <a:lnTo>
                    <a:pt x="8022" y="10810"/>
                  </a:lnTo>
                  <a:lnTo>
                    <a:pt x="8002" y="10549"/>
                  </a:lnTo>
                  <a:lnTo>
                    <a:pt x="8002" y="10409"/>
                  </a:lnTo>
                  <a:lnTo>
                    <a:pt x="7240" y="10329"/>
                  </a:lnTo>
                  <a:lnTo>
                    <a:pt x="6458" y="10208"/>
                  </a:lnTo>
                  <a:lnTo>
                    <a:pt x="6097" y="10128"/>
                  </a:lnTo>
                  <a:lnTo>
                    <a:pt x="5716" y="10028"/>
                  </a:lnTo>
                  <a:lnTo>
                    <a:pt x="5355" y="9928"/>
                  </a:lnTo>
                  <a:lnTo>
                    <a:pt x="4994" y="9807"/>
                  </a:lnTo>
                  <a:lnTo>
                    <a:pt x="4653" y="9687"/>
                  </a:lnTo>
                  <a:lnTo>
                    <a:pt x="4312" y="9527"/>
                  </a:lnTo>
                  <a:lnTo>
                    <a:pt x="3971" y="9366"/>
                  </a:lnTo>
                  <a:lnTo>
                    <a:pt x="3650" y="9166"/>
                  </a:lnTo>
                  <a:lnTo>
                    <a:pt x="3350" y="8965"/>
                  </a:lnTo>
                  <a:lnTo>
                    <a:pt x="3049" y="8745"/>
                  </a:lnTo>
                  <a:lnTo>
                    <a:pt x="2768" y="8484"/>
                  </a:lnTo>
                  <a:lnTo>
                    <a:pt x="2507" y="8203"/>
                  </a:lnTo>
                  <a:lnTo>
                    <a:pt x="2287" y="7942"/>
                  </a:lnTo>
                  <a:lnTo>
                    <a:pt x="2106" y="7682"/>
                  </a:lnTo>
                  <a:lnTo>
                    <a:pt x="1946" y="7401"/>
                  </a:lnTo>
                  <a:lnTo>
                    <a:pt x="1805" y="7120"/>
                  </a:lnTo>
                  <a:lnTo>
                    <a:pt x="1685" y="6819"/>
                  </a:lnTo>
                  <a:lnTo>
                    <a:pt x="1585" y="6518"/>
                  </a:lnTo>
                  <a:lnTo>
                    <a:pt x="1505" y="6218"/>
                  </a:lnTo>
                  <a:lnTo>
                    <a:pt x="1444" y="5917"/>
                  </a:lnTo>
                  <a:lnTo>
                    <a:pt x="1384" y="5596"/>
                  </a:lnTo>
                  <a:lnTo>
                    <a:pt x="1344" y="5275"/>
                  </a:lnTo>
                  <a:lnTo>
                    <a:pt x="1304" y="4633"/>
                  </a:lnTo>
                  <a:lnTo>
                    <a:pt x="1284" y="3992"/>
                  </a:lnTo>
                  <a:lnTo>
                    <a:pt x="1284" y="3330"/>
                  </a:lnTo>
                  <a:lnTo>
                    <a:pt x="1264" y="1685"/>
                  </a:lnTo>
                  <a:lnTo>
                    <a:pt x="1304" y="41"/>
                  </a:lnTo>
                  <a:lnTo>
                    <a:pt x="522" y="41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26"/>
            <p:cNvSpPr/>
            <p:nvPr/>
          </p:nvSpPr>
          <p:spPr>
            <a:xfrm>
              <a:off x="9851350" y="3162038"/>
              <a:ext cx="200575" cy="270275"/>
            </a:xfrm>
            <a:custGeom>
              <a:avLst/>
              <a:gdLst/>
              <a:ahLst/>
              <a:cxnLst/>
              <a:rect l="l" t="t" r="r" b="b"/>
              <a:pathLst>
                <a:path w="8023" h="10811" fill="none" extrusionOk="0">
                  <a:moveTo>
                    <a:pt x="41" y="1"/>
                  </a:moveTo>
                  <a:lnTo>
                    <a:pt x="41" y="1"/>
                  </a:lnTo>
                  <a:lnTo>
                    <a:pt x="0" y="923"/>
                  </a:lnTo>
                  <a:lnTo>
                    <a:pt x="0" y="1906"/>
                  </a:lnTo>
                  <a:lnTo>
                    <a:pt x="0" y="1906"/>
                  </a:lnTo>
                  <a:lnTo>
                    <a:pt x="0" y="2869"/>
                  </a:lnTo>
                  <a:lnTo>
                    <a:pt x="61" y="3831"/>
                  </a:lnTo>
                  <a:lnTo>
                    <a:pt x="101" y="4292"/>
                  </a:lnTo>
                  <a:lnTo>
                    <a:pt x="161" y="4774"/>
                  </a:lnTo>
                  <a:lnTo>
                    <a:pt x="241" y="5255"/>
                  </a:lnTo>
                  <a:lnTo>
                    <a:pt x="321" y="5716"/>
                  </a:lnTo>
                  <a:lnTo>
                    <a:pt x="422" y="6157"/>
                  </a:lnTo>
                  <a:lnTo>
                    <a:pt x="562" y="6599"/>
                  </a:lnTo>
                  <a:lnTo>
                    <a:pt x="702" y="7040"/>
                  </a:lnTo>
                  <a:lnTo>
                    <a:pt x="863" y="7441"/>
                  </a:lnTo>
                  <a:lnTo>
                    <a:pt x="1063" y="7842"/>
                  </a:lnTo>
                  <a:lnTo>
                    <a:pt x="1264" y="8203"/>
                  </a:lnTo>
                  <a:lnTo>
                    <a:pt x="1505" y="8564"/>
                  </a:lnTo>
                  <a:lnTo>
                    <a:pt x="1765" y="8885"/>
                  </a:lnTo>
                  <a:lnTo>
                    <a:pt x="1765" y="8885"/>
                  </a:lnTo>
                  <a:lnTo>
                    <a:pt x="2046" y="9166"/>
                  </a:lnTo>
                  <a:lnTo>
                    <a:pt x="2327" y="9406"/>
                  </a:lnTo>
                  <a:lnTo>
                    <a:pt x="2648" y="9627"/>
                  </a:lnTo>
                  <a:lnTo>
                    <a:pt x="2989" y="9827"/>
                  </a:lnTo>
                  <a:lnTo>
                    <a:pt x="3350" y="10008"/>
                  </a:lnTo>
                  <a:lnTo>
                    <a:pt x="3731" y="10168"/>
                  </a:lnTo>
                  <a:lnTo>
                    <a:pt x="4132" y="10309"/>
                  </a:lnTo>
                  <a:lnTo>
                    <a:pt x="4533" y="10429"/>
                  </a:lnTo>
                  <a:lnTo>
                    <a:pt x="4954" y="10529"/>
                  </a:lnTo>
                  <a:lnTo>
                    <a:pt x="5375" y="10610"/>
                  </a:lnTo>
                  <a:lnTo>
                    <a:pt x="5816" y="10670"/>
                  </a:lnTo>
                  <a:lnTo>
                    <a:pt x="6257" y="10730"/>
                  </a:lnTo>
                  <a:lnTo>
                    <a:pt x="6699" y="10770"/>
                  </a:lnTo>
                  <a:lnTo>
                    <a:pt x="7140" y="10790"/>
                  </a:lnTo>
                  <a:lnTo>
                    <a:pt x="8022" y="10810"/>
                  </a:lnTo>
                  <a:lnTo>
                    <a:pt x="8022" y="10810"/>
                  </a:lnTo>
                  <a:lnTo>
                    <a:pt x="8002" y="10549"/>
                  </a:lnTo>
                  <a:lnTo>
                    <a:pt x="8002" y="10409"/>
                  </a:lnTo>
                  <a:lnTo>
                    <a:pt x="8002" y="10409"/>
                  </a:lnTo>
                  <a:lnTo>
                    <a:pt x="7240" y="10329"/>
                  </a:lnTo>
                  <a:lnTo>
                    <a:pt x="6458" y="10208"/>
                  </a:lnTo>
                  <a:lnTo>
                    <a:pt x="6097" y="10128"/>
                  </a:lnTo>
                  <a:lnTo>
                    <a:pt x="5716" y="10028"/>
                  </a:lnTo>
                  <a:lnTo>
                    <a:pt x="5355" y="9928"/>
                  </a:lnTo>
                  <a:lnTo>
                    <a:pt x="4994" y="9807"/>
                  </a:lnTo>
                  <a:lnTo>
                    <a:pt x="4653" y="9687"/>
                  </a:lnTo>
                  <a:lnTo>
                    <a:pt x="4312" y="9527"/>
                  </a:lnTo>
                  <a:lnTo>
                    <a:pt x="3971" y="9366"/>
                  </a:lnTo>
                  <a:lnTo>
                    <a:pt x="3650" y="9166"/>
                  </a:lnTo>
                  <a:lnTo>
                    <a:pt x="3350" y="8965"/>
                  </a:lnTo>
                  <a:lnTo>
                    <a:pt x="3049" y="8745"/>
                  </a:lnTo>
                  <a:lnTo>
                    <a:pt x="2768" y="8484"/>
                  </a:lnTo>
                  <a:lnTo>
                    <a:pt x="2507" y="8203"/>
                  </a:lnTo>
                  <a:lnTo>
                    <a:pt x="2507" y="8203"/>
                  </a:lnTo>
                  <a:lnTo>
                    <a:pt x="2287" y="7942"/>
                  </a:lnTo>
                  <a:lnTo>
                    <a:pt x="2106" y="7682"/>
                  </a:lnTo>
                  <a:lnTo>
                    <a:pt x="1946" y="7401"/>
                  </a:lnTo>
                  <a:lnTo>
                    <a:pt x="1805" y="7120"/>
                  </a:lnTo>
                  <a:lnTo>
                    <a:pt x="1685" y="6819"/>
                  </a:lnTo>
                  <a:lnTo>
                    <a:pt x="1585" y="6518"/>
                  </a:lnTo>
                  <a:lnTo>
                    <a:pt x="1505" y="6218"/>
                  </a:lnTo>
                  <a:lnTo>
                    <a:pt x="1444" y="5917"/>
                  </a:lnTo>
                  <a:lnTo>
                    <a:pt x="1384" y="5596"/>
                  </a:lnTo>
                  <a:lnTo>
                    <a:pt x="1344" y="5275"/>
                  </a:lnTo>
                  <a:lnTo>
                    <a:pt x="1304" y="4633"/>
                  </a:lnTo>
                  <a:lnTo>
                    <a:pt x="1284" y="3992"/>
                  </a:lnTo>
                  <a:lnTo>
                    <a:pt x="1284" y="3330"/>
                  </a:lnTo>
                  <a:lnTo>
                    <a:pt x="1284" y="3330"/>
                  </a:lnTo>
                  <a:lnTo>
                    <a:pt x="1264" y="1685"/>
                  </a:lnTo>
                  <a:lnTo>
                    <a:pt x="1304" y="41"/>
                  </a:lnTo>
                  <a:lnTo>
                    <a:pt x="1304" y="41"/>
                  </a:lnTo>
                  <a:lnTo>
                    <a:pt x="1144" y="41"/>
                  </a:lnTo>
                  <a:lnTo>
                    <a:pt x="1144" y="41"/>
                  </a:lnTo>
                  <a:lnTo>
                    <a:pt x="1023" y="41"/>
                  </a:lnTo>
                  <a:lnTo>
                    <a:pt x="1023" y="41"/>
                  </a:lnTo>
                  <a:lnTo>
                    <a:pt x="903" y="41"/>
                  </a:lnTo>
                  <a:lnTo>
                    <a:pt x="903" y="41"/>
                  </a:lnTo>
                  <a:lnTo>
                    <a:pt x="522" y="41"/>
                  </a:lnTo>
                  <a:lnTo>
                    <a:pt x="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26"/>
            <p:cNvSpPr/>
            <p:nvPr/>
          </p:nvSpPr>
          <p:spPr>
            <a:xfrm>
              <a:off x="9755600" y="3008638"/>
              <a:ext cx="242675" cy="154425"/>
            </a:xfrm>
            <a:custGeom>
              <a:avLst/>
              <a:gdLst/>
              <a:ahLst/>
              <a:cxnLst/>
              <a:rect l="l" t="t" r="r" b="b"/>
              <a:pathLst>
                <a:path w="9707" h="6177" extrusionOk="0">
                  <a:moveTo>
                    <a:pt x="140" y="0"/>
                  </a:moveTo>
                  <a:lnTo>
                    <a:pt x="120" y="120"/>
                  </a:lnTo>
                  <a:lnTo>
                    <a:pt x="60" y="461"/>
                  </a:lnTo>
                  <a:lnTo>
                    <a:pt x="0" y="963"/>
                  </a:lnTo>
                  <a:lnTo>
                    <a:pt x="0" y="1284"/>
                  </a:lnTo>
                  <a:lnTo>
                    <a:pt x="0" y="1604"/>
                  </a:lnTo>
                  <a:lnTo>
                    <a:pt x="0" y="1965"/>
                  </a:lnTo>
                  <a:lnTo>
                    <a:pt x="40" y="2326"/>
                  </a:lnTo>
                  <a:lnTo>
                    <a:pt x="100" y="2707"/>
                  </a:lnTo>
                  <a:lnTo>
                    <a:pt x="201" y="3088"/>
                  </a:lnTo>
                  <a:lnTo>
                    <a:pt x="321" y="3449"/>
                  </a:lnTo>
                  <a:lnTo>
                    <a:pt x="481" y="3830"/>
                  </a:lnTo>
                  <a:lnTo>
                    <a:pt x="682" y="4171"/>
                  </a:lnTo>
                  <a:lnTo>
                    <a:pt x="802" y="4352"/>
                  </a:lnTo>
                  <a:lnTo>
                    <a:pt x="923" y="4512"/>
                  </a:lnTo>
                  <a:lnTo>
                    <a:pt x="1203" y="4813"/>
                  </a:lnTo>
                  <a:lnTo>
                    <a:pt x="1484" y="5074"/>
                  </a:lnTo>
                  <a:lnTo>
                    <a:pt x="1765" y="5294"/>
                  </a:lnTo>
                  <a:lnTo>
                    <a:pt x="2046" y="5495"/>
                  </a:lnTo>
                  <a:lnTo>
                    <a:pt x="2346" y="5655"/>
                  </a:lnTo>
                  <a:lnTo>
                    <a:pt x="2627" y="5796"/>
                  </a:lnTo>
                  <a:lnTo>
                    <a:pt x="2908" y="5896"/>
                  </a:lnTo>
                  <a:lnTo>
                    <a:pt x="3169" y="5996"/>
                  </a:lnTo>
                  <a:lnTo>
                    <a:pt x="3429" y="6057"/>
                  </a:lnTo>
                  <a:lnTo>
                    <a:pt x="3690" y="6097"/>
                  </a:lnTo>
                  <a:lnTo>
                    <a:pt x="4151" y="6157"/>
                  </a:lnTo>
                  <a:lnTo>
                    <a:pt x="4552" y="6177"/>
                  </a:lnTo>
                  <a:lnTo>
                    <a:pt x="5154" y="6177"/>
                  </a:lnTo>
                  <a:lnTo>
                    <a:pt x="5555" y="6157"/>
                  </a:lnTo>
                  <a:lnTo>
                    <a:pt x="6016" y="6097"/>
                  </a:lnTo>
                  <a:lnTo>
                    <a:pt x="6277" y="6057"/>
                  </a:lnTo>
                  <a:lnTo>
                    <a:pt x="6538" y="5996"/>
                  </a:lnTo>
                  <a:lnTo>
                    <a:pt x="6799" y="5896"/>
                  </a:lnTo>
                  <a:lnTo>
                    <a:pt x="7079" y="5796"/>
                  </a:lnTo>
                  <a:lnTo>
                    <a:pt x="7360" y="5655"/>
                  </a:lnTo>
                  <a:lnTo>
                    <a:pt x="7661" y="5495"/>
                  </a:lnTo>
                  <a:lnTo>
                    <a:pt x="7942" y="5294"/>
                  </a:lnTo>
                  <a:lnTo>
                    <a:pt x="8222" y="5074"/>
                  </a:lnTo>
                  <a:lnTo>
                    <a:pt x="8503" y="4813"/>
                  </a:lnTo>
                  <a:lnTo>
                    <a:pt x="8784" y="4512"/>
                  </a:lnTo>
                  <a:lnTo>
                    <a:pt x="9005" y="4191"/>
                  </a:lnTo>
                  <a:lnTo>
                    <a:pt x="9205" y="3871"/>
                  </a:lnTo>
                  <a:lnTo>
                    <a:pt x="9345" y="3550"/>
                  </a:lnTo>
                  <a:lnTo>
                    <a:pt x="9466" y="3209"/>
                  </a:lnTo>
                  <a:lnTo>
                    <a:pt x="9566" y="2868"/>
                  </a:lnTo>
                  <a:lnTo>
                    <a:pt x="9626" y="2547"/>
                  </a:lnTo>
                  <a:lnTo>
                    <a:pt x="9666" y="2206"/>
                  </a:lnTo>
                  <a:lnTo>
                    <a:pt x="9706" y="1905"/>
                  </a:lnTo>
                  <a:lnTo>
                    <a:pt x="9706" y="1584"/>
                  </a:lnTo>
                  <a:lnTo>
                    <a:pt x="9706" y="1304"/>
                  </a:lnTo>
                  <a:lnTo>
                    <a:pt x="9686" y="762"/>
                  </a:lnTo>
                  <a:lnTo>
                    <a:pt x="9626" y="361"/>
                  </a:lnTo>
                  <a:lnTo>
                    <a:pt x="9566" y="0"/>
                  </a:lnTo>
                  <a:lnTo>
                    <a:pt x="6879" y="0"/>
                  </a:lnTo>
                  <a:lnTo>
                    <a:pt x="6899" y="140"/>
                  </a:lnTo>
                  <a:lnTo>
                    <a:pt x="6939" y="501"/>
                  </a:lnTo>
                  <a:lnTo>
                    <a:pt x="6959" y="762"/>
                  </a:lnTo>
                  <a:lnTo>
                    <a:pt x="6959" y="1043"/>
                  </a:lnTo>
                  <a:lnTo>
                    <a:pt x="6919" y="1344"/>
                  </a:lnTo>
                  <a:lnTo>
                    <a:pt x="6879" y="1645"/>
                  </a:lnTo>
                  <a:lnTo>
                    <a:pt x="6799" y="1945"/>
                  </a:lnTo>
                  <a:lnTo>
                    <a:pt x="6678" y="2246"/>
                  </a:lnTo>
                  <a:lnTo>
                    <a:pt x="6598" y="2387"/>
                  </a:lnTo>
                  <a:lnTo>
                    <a:pt x="6518" y="2527"/>
                  </a:lnTo>
                  <a:lnTo>
                    <a:pt x="6417" y="2647"/>
                  </a:lnTo>
                  <a:lnTo>
                    <a:pt x="6297" y="2768"/>
                  </a:lnTo>
                  <a:lnTo>
                    <a:pt x="6177" y="2888"/>
                  </a:lnTo>
                  <a:lnTo>
                    <a:pt x="6036" y="2988"/>
                  </a:lnTo>
                  <a:lnTo>
                    <a:pt x="5876" y="3068"/>
                  </a:lnTo>
                  <a:lnTo>
                    <a:pt x="5716" y="3149"/>
                  </a:lnTo>
                  <a:lnTo>
                    <a:pt x="5515" y="3209"/>
                  </a:lnTo>
                  <a:lnTo>
                    <a:pt x="5314" y="3249"/>
                  </a:lnTo>
                  <a:lnTo>
                    <a:pt x="5094" y="3289"/>
                  </a:lnTo>
                  <a:lnTo>
                    <a:pt x="4613" y="3289"/>
                  </a:lnTo>
                  <a:lnTo>
                    <a:pt x="4392" y="3249"/>
                  </a:lnTo>
                  <a:lnTo>
                    <a:pt x="4191" y="3209"/>
                  </a:lnTo>
                  <a:lnTo>
                    <a:pt x="3991" y="3149"/>
                  </a:lnTo>
                  <a:lnTo>
                    <a:pt x="3830" y="3068"/>
                  </a:lnTo>
                  <a:lnTo>
                    <a:pt x="3670" y="2988"/>
                  </a:lnTo>
                  <a:lnTo>
                    <a:pt x="3530" y="2888"/>
                  </a:lnTo>
                  <a:lnTo>
                    <a:pt x="3409" y="2768"/>
                  </a:lnTo>
                  <a:lnTo>
                    <a:pt x="3289" y="2647"/>
                  </a:lnTo>
                  <a:lnTo>
                    <a:pt x="3189" y="2527"/>
                  </a:lnTo>
                  <a:lnTo>
                    <a:pt x="3108" y="2387"/>
                  </a:lnTo>
                  <a:lnTo>
                    <a:pt x="3028" y="2246"/>
                  </a:lnTo>
                  <a:lnTo>
                    <a:pt x="2908" y="1945"/>
                  </a:lnTo>
                  <a:lnTo>
                    <a:pt x="2828" y="1645"/>
                  </a:lnTo>
                  <a:lnTo>
                    <a:pt x="2788" y="1344"/>
                  </a:lnTo>
                  <a:lnTo>
                    <a:pt x="2748" y="1043"/>
                  </a:lnTo>
                  <a:lnTo>
                    <a:pt x="2748" y="762"/>
                  </a:lnTo>
                  <a:lnTo>
                    <a:pt x="2768" y="501"/>
                  </a:lnTo>
                  <a:lnTo>
                    <a:pt x="2788" y="140"/>
                  </a:lnTo>
                  <a:lnTo>
                    <a:pt x="2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26"/>
            <p:cNvSpPr/>
            <p:nvPr/>
          </p:nvSpPr>
          <p:spPr>
            <a:xfrm>
              <a:off x="9755600" y="3008638"/>
              <a:ext cx="242675" cy="154425"/>
            </a:xfrm>
            <a:custGeom>
              <a:avLst/>
              <a:gdLst/>
              <a:ahLst/>
              <a:cxnLst/>
              <a:rect l="l" t="t" r="r" b="b"/>
              <a:pathLst>
                <a:path w="9707" h="6177" fill="none" extrusionOk="0">
                  <a:moveTo>
                    <a:pt x="9205" y="3871"/>
                  </a:moveTo>
                  <a:lnTo>
                    <a:pt x="9205" y="3871"/>
                  </a:lnTo>
                  <a:lnTo>
                    <a:pt x="9005" y="4191"/>
                  </a:lnTo>
                  <a:lnTo>
                    <a:pt x="8784" y="4512"/>
                  </a:lnTo>
                  <a:lnTo>
                    <a:pt x="8784" y="4512"/>
                  </a:lnTo>
                  <a:lnTo>
                    <a:pt x="8503" y="4813"/>
                  </a:lnTo>
                  <a:lnTo>
                    <a:pt x="8222" y="5074"/>
                  </a:lnTo>
                  <a:lnTo>
                    <a:pt x="7942" y="5294"/>
                  </a:lnTo>
                  <a:lnTo>
                    <a:pt x="7661" y="5495"/>
                  </a:lnTo>
                  <a:lnTo>
                    <a:pt x="7360" y="5655"/>
                  </a:lnTo>
                  <a:lnTo>
                    <a:pt x="7079" y="5796"/>
                  </a:lnTo>
                  <a:lnTo>
                    <a:pt x="6799" y="5896"/>
                  </a:lnTo>
                  <a:lnTo>
                    <a:pt x="6538" y="5996"/>
                  </a:lnTo>
                  <a:lnTo>
                    <a:pt x="6277" y="6057"/>
                  </a:lnTo>
                  <a:lnTo>
                    <a:pt x="6016" y="6097"/>
                  </a:lnTo>
                  <a:lnTo>
                    <a:pt x="5555" y="6157"/>
                  </a:lnTo>
                  <a:lnTo>
                    <a:pt x="5154" y="6177"/>
                  </a:lnTo>
                  <a:lnTo>
                    <a:pt x="4853" y="6177"/>
                  </a:lnTo>
                  <a:lnTo>
                    <a:pt x="4853" y="6177"/>
                  </a:lnTo>
                  <a:lnTo>
                    <a:pt x="4552" y="6177"/>
                  </a:lnTo>
                  <a:lnTo>
                    <a:pt x="4151" y="6157"/>
                  </a:lnTo>
                  <a:lnTo>
                    <a:pt x="3690" y="6097"/>
                  </a:lnTo>
                  <a:lnTo>
                    <a:pt x="3429" y="6057"/>
                  </a:lnTo>
                  <a:lnTo>
                    <a:pt x="3169" y="5996"/>
                  </a:lnTo>
                  <a:lnTo>
                    <a:pt x="2908" y="5896"/>
                  </a:lnTo>
                  <a:lnTo>
                    <a:pt x="2627" y="5796"/>
                  </a:lnTo>
                  <a:lnTo>
                    <a:pt x="2346" y="5655"/>
                  </a:lnTo>
                  <a:lnTo>
                    <a:pt x="2046" y="5495"/>
                  </a:lnTo>
                  <a:lnTo>
                    <a:pt x="1765" y="5294"/>
                  </a:lnTo>
                  <a:lnTo>
                    <a:pt x="1484" y="5074"/>
                  </a:lnTo>
                  <a:lnTo>
                    <a:pt x="1203" y="4813"/>
                  </a:lnTo>
                  <a:lnTo>
                    <a:pt x="923" y="4512"/>
                  </a:lnTo>
                  <a:lnTo>
                    <a:pt x="923" y="4512"/>
                  </a:lnTo>
                  <a:lnTo>
                    <a:pt x="802" y="4352"/>
                  </a:lnTo>
                  <a:lnTo>
                    <a:pt x="682" y="4171"/>
                  </a:lnTo>
                  <a:lnTo>
                    <a:pt x="481" y="3830"/>
                  </a:lnTo>
                  <a:lnTo>
                    <a:pt x="321" y="3449"/>
                  </a:lnTo>
                  <a:lnTo>
                    <a:pt x="201" y="3088"/>
                  </a:lnTo>
                  <a:lnTo>
                    <a:pt x="100" y="2707"/>
                  </a:lnTo>
                  <a:lnTo>
                    <a:pt x="40" y="2326"/>
                  </a:lnTo>
                  <a:lnTo>
                    <a:pt x="0" y="1965"/>
                  </a:lnTo>
                  <a:lnTo>
                    <a:pt x="0" y="1604"/>
                  </a:lnTo>
                  <a:lnTo>
                    <a:pt x="0" y="1284"/>
                  </a:lnTo>
                  <a:lnTo>
                    <a:pt x="0" y="963"/>
                  </a:lnTo>
                  <a:lnTo>
                    <a:pt x="60" y="461"/>
                  </a:lnTo>
                  <a:lnTo>
                    <a:pt x="120" y="120"/>
                  </a:lnTo>
                  <a:lnTo>
                    <a:pt x="140" y="0"/>
                  </a:lnTo>
                  <a:lnTo>
                    <a:pt x="2828" y="0"/>
                  </a:lnTo>
                  <a:lnTo>
                    <a:pt x="2828" y="0"/>
                  </a:lnTo>
                  <a:lnTo>
                    <a:pt x="2788" y="140"/>
                  </a:lnTo>
                  <a:lnTo>
                    <a:pt x="2768" y="501"/>
                  </a:lnTo>
                  <a:lnTo>
                    <a:pt x="2748" y="762"/>
                  </a:lnTo>
                  <a:lnTo>
                    <a:pt x="2748" y="1043"/>
                  </a:lnTo>
                  <a:lnTo>
                    <a:pt x="2788" y="1344"/>
                  </a:lnTo>
                  <a:lnTo>
                    <a:pt x="2828" y="1645"/>
                  </a:lnTo>
                  <a:lnTo>
                    <a:pt x="2908" y="1945"/>
                  </a:lnTo>
                  <a:lnTo>
                    <a:pt x="3028" y="2246"/>
                  </a:lnTo>
                  <a:lnTo>
                    <a:pt x="3108" y="2387"/>
                  </a:lnTo>
                  <a:lnTo>
                    <a:pt x="3189" y="2527"/>
                  </a:lnTo>
                  <a:lnTo>
                    <a:pt x="3289" y="2647"/>
                  </a:lnTo>
                  <a:lnTo>
                    <a:pt x="3409" y="2768"/>
                  </a:lnTo>
                  <a:lnTo>
                    <a:pt x="3530" y="2888"/>
                  </a:lnTo>
                  <a:lnTo>
                    <a:pt x="3670" y="2988"/>
                  </a:lnTo>
                  <a:lnTo>
                    <a:pt x="3830" y="3068"/>
                  </a:lnTo>
                  <a:lnTo>
                    <a:pt x="3991" y="3149"/>
                  </a:lnTo>
                  <a:lnTo>
                    <a:pt x="4191" y="3209"/>
                  </a:lnTo>
                  <a:lnTo>
                    <a:pt x="4392" y="3249"/>
                  </a:lnTo>
                  <a:lnTo>
                    <a:pt x="4613" y="3289"/>
                  </a:lnTo>
                  <a:lnTo>
                    <a:pt x="4853" y="3289"/>
                  </a:lnTo>
                  <a:lnTo>
                    <a:pt x="4853" y="3289"/>
                  </a:lnTo>
                  <a:lnTo>
                    <a:pt x="5094" y="3289"/>
                  </a:lnTo>
                  <a:lnTo>
                    <a:pt x="5314" y="3249"/>
                  </a:lnTo>
                  <a:lnTo>
                    <a:pt x="5515" y="3209"/>
                  </a:lnTo>
                  <a:lnTo>
                    <a:pt x="5716" y="3149"/>
                  </a:lnTo>
                  <a:lnTo>
                    <a:pt x="5876" y="3068"/>
                  </a:lnTo>
                  <a:lnTo>
                    <a:pt x="6036" y="2988"/>
                  </a:lnTo>
                  <a:lnTo>
                    <a:pt x="6177" y="2888"/>
                  </a:lnTo>
                  <a:lnTo>
                    <a:pt x="6297" y="2768"/>
                  </a:lnTo>
                  <a:lnTo>
                    <a:pt x="6417" y="2647"/>
                  </a:lnTo>
                  <a:lnTo>
                    <a:pt x="6518" y="2527"/>
                  </a:lnTo>
                  <a:lnTo>
                    <a:pt x="6598" y="2387"/>
                  </a:lnTo>
                  <a:lnTo>
                    <a:pt x="6678" y="2246"/>
                  </a:lnTo>
                  <a:lnTo>
                    <a:pt x="6799" y="1945"/>
                  </a:lnTo>
                  <a:lnTo>
                    <a:pt x="6879" y="1645"/>
                  </a:lnTo>
                  <a:lnTo>
                    <a:pt x="6919" y="1344"/>
                  </a:lnTo>
                  <a:lnTo>
                    <a:pt x="6959" y="1043"/>
                  </a:lnTo>
                  <a:lnTo>
                    <a:pt x="6959" y="762"/>
                  </a:lnTo>
                  <a:lnTo>
                    <a:pt x="6939" y="501"/>
                  </a:lnTo>
                  <a:lnTo>
                    <a:pt x="6899" y="140"/>
                  </a:lnTo>
                  <a:lnTo>
                    <a:pt x="6879" y="0"/>
                  </a:lnTo>
                  <a:lnTo>
                    <a:pt x="9566" y="0"/>
                  </a:lnTo>
                  <a:lnTo>
                    <a:pt x="9566" y="0"/>
                  </a:lnTo>
                  <a:lnTo>
                    <a:pt x="9626" y="361"/>
                  </a:lnTo>
                  <a:lnTo>
                    <a:pt x="9686" y="762"/>
                  </a:lnTo>
                  <a:lnTo>
                    <a:pt x="9706" y="1304"/>
                  </a:lnTo>
                  <a:lnTo>
                    <a:pt x="9706" y="1584"/>
                  </a:lnTo>
                  <a:lnTo>
                    <a:pt x="9706" y="1905"/>
                  </a:lnTo>
                  <a:lnTo>
                    <a:pt x="9666" y="2206"/>
                  </a:lnTo>
                  <a:lnTo>
                    <a:pt x="9626" y="2547"/>
                  </a:lnTo>
                  <a:lnTo>
                    <a:pt x="9566" y="2868"/>
                  </a:lnTo>
                  <a:lnTo>
                    <a:pt x="9466" y="3209"/>
                  </a:lnTo>
                  <a:lnTo>
                    <a:pt x="9345" y="3550"/>
                  </a:lnTo>
                  <a:lnTo>
                    <a:pt x="9205" y="38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26"/>
            <p:cNvSpPr/>
            <p:nvPr/>
          </p:nvSpPr>
          <p:spPr>
            <a:xfrm>
              <a:off x="9755600" y="3008638"/>
              <a:ext cx="230150" cy="154425"/>
            </a:xfrm>
            <a:custGeom>
              <a:avLst/>
              <a:gdLst/>
              <a:ahLst/>
              <a:cxnLst/>
              <a:rect l="l" t="t" r="r" b="b"/>
              <a:pathLst>
                <a:path w="9206" h="6177" extrusionOk="0">
                  <a:moveTo>
                    <a:pt x="140" y="0"/>
                  </a:moveTo>
                  <a:lnTo>
                    <a:pt x="120" y="100"/>
                  </a:lnTo>
                  <a:lnTo>
                    <a:pt x="60" y="421"/>
                  </a:lnTo>
                  <a:lnTo>
                    <a:pt x="20" y="882"/>
                  </a:lnTo>
                  <a:lnTo>
                    <a:pt x="0" y="1163"/>
                  </a:lnTo>
                  <a:lnTo>
                    <a:pt x="0" y="1484"/>
                  </a:lnTo>
                  <a:lnTo>
                    <a:pt x="0" y="1845"/>
                  </a:lnTo>
                  <a:lnTo>
                    <a:pt x="40" y="2226"/>
                  </a:lnTo>
                  <a:lnTo>
                    <a:pt x="80" y="2607"/>
                  </a:lnTo>
                  <a:lnTo>
                    <a:pt x="181" y="3008"/>
                  </a:lnTo>
                  <a:lnTo>
                    <a:pt x="301" y="3409"/>
                  </a:lnTo>
                  <a:lnTo>
                    <a:pt x="461" y="3790"/>
                  </a:lnTo>
                  <a:lnTo>
                    <a:pt x="562" y="3971"/>
                  </a:lnTo>
                  <a:lnTo>
                    <a:pt x="682" y="4171"/>
                  </a:lnTo>
                  <a:lnTo>
                    <a:pt x="802" y="4332"/>
                  </a:lnTo>
                  <a:lnTo>
                    <a:pt x="923" y="4512"/>
                  </a:lnTo>
                  <a:lnTo>
                    <a:pt x="1183" y="4793"/>
                  </a:lnTo>
                  <a:lnTo>
                    <a:pt x="1464" y="5054"/>
                  </a:lnTo>
                  <a:lnTo>
                    <a:pt x="1725" y="5274"/>
                  </a:lnTo>
                  <a:lnTo>
                    <a:pt x="1985" y="5455"/>
                  </a:lnTo>
                  <a:lnTo>
                    <a:pt x="2266" y="5615"/>
                  </a:lnTo>
                  <a:lnTo>
                    <a:pt x="2527" y="5756"/>
                  </a:lnTo>
                  <a:lnTo>
                    <a:pt x="2808" y="5876"/>
                  </a:lnTo>
                  <a:lnTo>
                    <a:pt x="3068" y="5956"/>
                  </a:lnTo>
                  <a:lnTo>
                    <a:pt x="3309" y="6036"/>
                  </a:lnTo>
                  <a:lnTo>
                    <a:pt x="3550" y="6077"/>
                  </a:lnTo>
                  <a:lnTo>
                    <a:pt x="4011" y="6157"/>
                  </a:lnTo>
                  <a:lnTo>
                    <a:pt x="4412" y="6177"/>
                  </a:lnTo>
                  <a:lnTo>
                    <a:pt x="5294" y="6177"/>
                  </a:lnTo>
                  <a:lnTo>
                    <a:pt x="5696" y="6157"/>
                  </a:lnTo>
                  <a:lnTo>
                    <a:pt x="6157" y="6077"/>
                  </a:lnTo>
                  <a:lnTo>
                    <a:pt x="6397" y="6036"/>
                  </a:lnTo>
                  <a:lnTo>
                    <a:pt x="6638" y="5956"/>
                  </a:lnTo>
                  <a:lnTo>
                    <a:pt x="6899" y="5876"/>
                  </a:lnTo>
                  <a:lnTo>
                    <a:pt x="7180" y="5756"/>
                  </a:lnTo>
                  <a:lnTo>
                    <a:pt x="7440" y="5615"/>
                  </a:lnTo>
                  <a:lnTo>
                    <a:pt x="7721" y="5455"/>
                  </a:lnTo>
                  <a:lnTo>
                    <a:pt x="7982" y="5274"/>
                  </a:lnTo>
                  <a:lnTo>
                    <a:pt x="8242" y="5054"/>
                  </a:lnTo>
                  <a:lnTo>
                    <a:pt x="8523" y="4793"/>
                  </a:lnTo>
                  <a:lnTo>
                    <a:pt x="8784" y="4512"/>
                  </a:lnTo>
                  <a:lnTo>
                    <a:pt x="9005" y="4191"/>
                  </a:lnTo>
                  <a:lnTo>
                    <a:pt x="9205" y="3871"/>
                  </a:lnTo>
                  <a:lnTo>
                    <a:pt x="9205" y="3871"/>
                  </a:lnTo>
                  <a:lnTo>
                    <a:pt x="8824" y="4131"/>
                  </a:lnTo>
                  <a:lnTo>
                    <a:pt x="8403" y="4352"/>
                  </a:lnTo>
                  <a:lnTo>
                    <a:pt x="7982" y="4552"/>
                  </a:lnTo>
                  <a:lnTo>
                    <a:pt x="7541" y="4693"/>
                  </a:lnTo>
                  <a:lnTo>
                    <a:pt x="7099" y="4813"/>
                  </a:lnTo>
                  <a:lnTo>
                    <a:pt x="6638" y="4913"/>
                  </a:lnTo>
                  <a:lnTo>
                    <a:pt x="6157" y="4954"/>
                  </a:lnTo>
                  <a:lnTo>
                    <a:pt x="5675" y="4974"/>
                  </a:lnTo>
                  <a:lnTo>
                    <a:pt x="5375" y="4974"/>
                  </a:lnTo>
                  <a:lnTo>
                    <a:pt x="5094" y="4954"/>
                  </a:lnTo>
                  <a:lnTo>
                    <a:pt x="4793" y="4913"/>
                  </a:lnTo>
                  <a:lnTo>
                    <a:pt x="4492" y="4873"/>
                  </a:lnTo>
                  <a:lnTo>
                    <a:pt x="4071" y="4773"/>
                  </a:lnTo>
                  <a:lnTo>
                    <a:pt x="3650" y="4653"/>
                  </a:lnTo>
                  <a:lnTo>
                    <a:pt x="3249" y="4472"/>
                  </a:lnTo>
                  <a:lnTo>
                    <a:pt x="3048" y="4372"/>
                  </a:lnTo>
                  <a:lnTo>
                    <a:pt x="2868" y="4272"/>
                  </a:lnTo>
                  <a:lnTo>
                    <a:pt x="2687" y="4151"/>
                  </a:lnTo>
                  <a:lnTo>
                    <a:pt x="2507" y="4011"/>
                  </a:lnTo>
                  <a:lnTo>
                    <a:pt x="2366" y="3851"/>
                  </a:lnTo>
                  <a:lnTo>
                    <a:pt x="2226" y="3690"/>
                  </a:lnTo>
                  <a:lnTo>
                    <a:pt x="2086" y="3510"/>
                  </a:lnTo>
                  <a:lnTo>
                    <a:pt x="1985" y="3329"/>
                  </a:lnTo>
                  <a:lnTo>
                    <a:pt x="1885" y="3129"/>
                  </a:lnTo>
                  <a:lnTo>
                    <a:pt x="1805" y="2908"/>
                  </a:lnTo>
                  <a:lnTo>
                    <a:pt x="1725" y="2547"/>
                  </a:lnTo>
                  <a:lnTo>
                    <a:pt x="1705" y="2166"/>
                  </a:lnTo>
                  <a:lnTo>
                    <a:pt x="1685" y="1805"/>
                  </a:lnTo>
                  <a:lnTo>
                    <a:pt x="1725" y="1444"/>
                  </a:lnTo>
                  <a:lnTo>
                    <a:pt x="1785" y="1083"/>
                  </a:lnTo>
                  <a:lnTo>
                    <a:pt x="1845" y="702"/>
                  </a:lnTo>
                  <a:lnTo>
                    <a:pt x="1945" y="361"/>
                  </a:lnTo>
                  <a:lnTo>
                    <a:pt x="2046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26"/>
            <p:cNvSpPr/>
            <p:nvPr/>
          </p:nvSpPr>
          <p:spPr>
            <a:xfrm>
              <a:off x="9755600" y="3008638"/>
              <a:ext cx="230150" cy="154425"/>
            </a:xfrm>
            <a:custGeom>
              <a:avLst/>
              <a:gdLst/>
              <a:ahLst/>
              <a:cxnLst/>
              <a:rect l="l" t="t" r="r" b="b"/>
              <a:pathLst>
                <a:path w="9206" h="6177" fill="none" extrusionOk="0">
                  <a:moveTo>
                    <a:pt x="2046" y="0"/>
                  </a:moveTo>
                  <a:lnTo>
                    <a:pt x="140" y="0"/>
                  </a:lnTo>
                  <a:lnTo>
                    <a:pt x="140" y="0"/>
                  </a:lnTo>
                  <a:lnTo>
                    <a:pt x="120" y="100"/>
                  </a:lnTo>
                  <a:lnTo>
                    <a:pt x="60" y="421"/>
                  </a:lnTo>
                  <a:lnTo>
                    <a:pt x="20" y="882"/>
                  </a:lnTo>
                  <a:lnTo>
                    <a:pt x="0" y="1163"/>
                  </a:lnTo>
                  <a:lnTo>
                    <a:pt x="0" y="1484"/>
                  </a:lnTo>
                  <a:lnTo>
                    <a:pt x="0" y="1484"/>
                  </a:lnTo>
                  <a:lnTo>
                    <a:pt x="0" y="1845"/>
                  </a:lnTo>
                  <a:lnTo>
                    <a:pt x="40" y="2226"/>
                  </a:lnTo>
                  <a:lnTo>
                    <a:pt x="80" y="2607"/>
                  </a:lnTo>
                  <a:lnTo>
                    <a:pt x="181" y="3008"/>
                  </a:lnTo>
                  <a:lnTo>
                    <a:pt x="301" y="3409"/>
                  </a:lnTo>
                  <a:lnTo>
                    <a:pt x="461" y="3790"/>
                  </a:lnTo>
                  <a:lnTo>
                    <a:pt x="562" y="3971"/>
                  </a:lnTo>
                  <a:lnTo>
                    <a:pt x="682" y="4171"/>
                  </a:lnTo>
                  <a:lnTo>
                    <a:pt x="802" y="4332"/>
                  </a:lnTo>
                  <a:lnTo>
                    <a:pt x="923" y="4512"/>
                  </a:lnTo>
                  <a:lnTo>
                    <a:pt x="923" y="4512"/>
                  </a:lnTo>
                  <a:lnTo>
                    <a:pt x="1183" y="4793"/>
                  </a:lnTo>
                  <a:lnTo>
                    <a:pt x="1464" y="5054"/>
                  </a:lnTo>
                  <a:lnTo>
                    <a:pt x="1725" y="5274"/>
                  </a:lnTo>
                  <a:lnTo>
                    <a:pt x="1985" y="5455"/>
                  </a:lnTo>
                  <a:lnTo>
                    <a:pt x="2266" y="5615"/>
                  </a:lnTo>
                  <a:lnTo>
                    <a:pt x="2527" y="5756"/>
                  </a:lnTo>
                  <a:lnTo>
                    <a:pt x="2808" y="5876"/>
                  </a:lnTo>
                  <a:lnTo>
                    <a:pt x="3068" y="5956"/>
                  </a:lnTo>
                  <a:lnTo>
                    <a:pt x="3309" y="6036"/>
                  </a:lnTo>
                  <a:lnTo>
                    <a:pt x="3550" y="6077"/>
                  </a:lnTo>
                  <a:lnTo>
                    <a:pt x="4011" y="6157"/>
                  </a:lnTo>
                  <a:lnTo>
                    <a:pt x="4412" y="6177"/>
                  </a:lnTo>
                  <a:lnTo>
                    <a:pt x="4733" y="6177"/>
                  </a:lnTo>
                  <a:lnTo>
                    <a:pt x="4733" y="6177"/>
                  </a:lnTo>
                  <a:lnTo>
                    <a:pt x="4853" y="6177"/>
                  </a:lnTo>
                  <a:lnTo>
                    <a:pt x="4853" y="6177"/>
                  </a:lnTo>
                  <a:lnTo>
                    <a:pt x="4974" y="6177"/>
                  </a:lnTo>
                  <a:lnTo>
                    <a:pt x="4974" y="6177"/>
                  </a:lnTo>
                  <a:lnTo>
                    <a:pt x="5294" y="6177"/>
                  </a:lnTo>
                  <a:lnTo>
                    <a:pt x="5696" y="6157"/>
                  </a:lnTo>
                  <a:lnTo>
                    <a:pt x="6157" y="6077"/>
                  </a:lnTo>
                  <a:lnTo>
                    <a:pt x="6397" y="6036"/>
                  </a:lnTo>
                  <a:lnTo>
                    <a:pt x="6638" y="5956"/>
                  </a:lnTo>
                  <a:lnTo>
                    <a:pt x="6899" y="5876"/>
                  </a:lnTo>
                  <a:lnTo>
                    <a:pt x="7180" y="5756"/>
                  </a:lnTo>
                  <a:lnTo>
                    <a:pt x="7440" y="5615"/>
                  </a:lnTo>
                  <a:lnTo>
                    <a:pt x="7721" y="5455"/>
                  </a:lnTo>
                  <a:lnTo>
                    <a:pt x="7982" y="5274"/>
                  </a:lnTo>
                  <a:lnTo>
                    <a:pt x="8242" y="5054"/>
                  </a:lnTo>
                  <a:lnTo>
                    <a:pt x="8523" y="4793"/>
                  </a:lnTo>
                  <a:lnTo>
                    <a:pt x="8784" y="4512"/>
                  </a:lnTo>
                  <a:lnTo>
                    <a:pt x="8784" y="4512"/>
                  </a:lnTo>
                  <a:lnTo>
                    <a:pt x="9005" y="4191"/>
                  </a:lnTo>
                  <a:lnTo>
                    <a:pt x="9205" y="3871"/>
                  </a:lnTo>
                  <a:lnTo>
                    <a:pt x="9205" y="3871"/>
                  </a:lnTo>
                  <a:lnTo>
                    <a:pt x="8824" y="4131"/>
                  </a:lnTo>
                  <a:lnTo>
                    <a:pt x="8403" y="4352"/>
                  </a:lnTo>
                  <a:lnTo>
                    <a:pt x="7982" y="4552"/>
                  </a:lnTo>
                  <a:lnTo>
                    <a:pt x="7541" y="4693"/>
                  </a:lnTo>
                  <a:lnTo>
                    <a:pt x="7099" y="4813"/>
                  </a:lnTo>
                  <a:lnTo>
                    <a:pt x="6638" y="4913"/>
                  </a:lnTo>
                  <a:lnTo>
                    <a:pt x="6157" y="4954"/>
                  </a:lnTo>
                  <a:lnTo>
                    <a:pt x="5675" y="4974"/>
                  </a:lnTo>
                  <a:lnTo>
                    <a:pt x="5675" y="4974"/>
                  </a:lnTo>
                  <a:lnTo>
                    <a:pt x="5375" y="4974"/>
                  </a:lnTo>
                  <a:lnTo>
                    <a:pt x="5094" y="4954"/>
                  </a:lnTo>
                  <a:lnTo>
                    <a:pt x="4793" y="4913"/>
                  </a:lnTo>
                  <a:lnTo>
                    <a:pt x="4492" y="4873"/>
                  </a:lnTo>
                  <a:lnTo>
                    <a:pt x="4492" y="4873"/>
                  </a:lnTo>
                  <a:lnTo>
                    <a:pt x="4071" y="4773"/>
                  </a:lnTo>
                  <a:lnTo>
                    <a:pt x="3650" y="4653"/>
                  </a:lnTo>
                  <a:lnTo>
                    <a:pt x="3249" y="4472"/>
                  </a:lnTo>
                  <a:lnTo>
                    <a:pt x="3048" y="4372"/>
                  </a:lnTo>
                  <a:lnTo>
                    <a:pt x="2868" y="4272"/>
                  </a:lnTo>
                  <a:lnTo>
                    <a:pt x="2687" y="4151"/>
                  </a:lnTo>
                  <a:lnTo>
                    <a:pt x="2507" y="4011"/>
                  </a:lnTo>
                  <a:lnTo>
                    <a:pt x="2366" y="3851"/>
                  </a:lnTo>
                  <a:lnTo>
                    <a:pt x="2226" y="3690"/>
                  </a:lnTo>
                  <a:lnTo>
                    <a:pt x="2086" y="3510"/>
                  </a:lnTo>
                  <a:lnTo>
                    <a:pt x="1985" y="3329"/>
                  </a:lnTo>
                  <a:lnTo>
                    <a:pt x="1885" y="3129"/>
                  </a:lnTo>
                  <a:lnTo>
                    <a:pt x="1805" y="2908"/>
                  </a:lnTo>
                  <a:lnTo>
                    <a:pt x="1805" y="2908"/>
                  </a:lnTo>
                  <a:lnTo>
                    <a:pt x="1725" y="2547"/>
                  </a:lnTo>
                  <a:lnTo>
                    <a:pt x="1705" y="2166"/>
                  </a:lnTo>
                  <a:lnTo>
                    <a:pt x="1685" y="1805"/>
                  </a:lnTo>
                  <a:lnTo>
                    <a:pt x="1725" y="1444"/>
                  </a:lnTo>
                  <a:lnTo>
                    <a:pt x="1785" y="1083"/>
                  </a:lnTo>
                  <a:lnTo>
                    <a:pt x="1845" y="702"/>
                  </a:lnTo>
                  <a:lnTo>
                    <a:pt x="1945" y="361"/>
                  </a:lnTo>
                  <a:lnTo>
                    <a:pt x="204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26"/>
            <p:cNvSpPr/>
            <p:nvPr/>
          </p:nvSpPr>
          <p:spPr>
            <a:xfrm>
              <a:off x="10051400" y="3285888"/>
              <a:ext cx="142900" cy="211600"/>
            </a:xfrm>
            <a:custGeom>
              <a:avLst/>
              <a:gdLst/>
              <a:ahLst/>
              <a:cxnLst/>
              <a:rect l="l" t="t" r="r" b="b"/>
              <a:pathLst>
                <a:path w="5716" h="8464" extrusionOk="0">
                  <a:moveTo>
                    <a:pt x="2607" y="0"/>
                  </a:moveTo>
                  <a:lnTo>
                    <a:pt x="2347" y="40"/>
                  </a:lnTo>
                  <a:lnTo>
                    <a:pt x="2106" y="100"/>
                  </a:lnTo>
                  <a:lnTo>
                    <a:pt x="1865" y="181"/>
                  </a:lnTo>
                  <a:lnTo>
                    <a:pt x="1625" y="281"/>
                  </a:lnTo>
                  <a:lnTo>
                    <a:pt x="1404" y="401"/>
                  </a:lnTo>
                  <a:lnTo>
                    <a:pt x="1203" y="522"/>
                  </a:lnTo>
                  <a:lnTo>
                    <a:pt x="1003" y="682"/>
                  </a:lnTo>
                  <a:lnTo>
                    <a:pt x="822" y="842"/>
                  </a:lnTo>
                  <a:lnTo>
                    <a:pt x="662" y="1023"/>
                  </a:lnTo>
                  <a:lnTo>
                    <a:pt x="522" y="1224"/>
                  </a:lnTo>
                  <a:lnTo>
                    <a:pt x="381" y="1424"/>
                  </a:lnTo>
                  <a:lnTo>
                    <a:pt x="281" y="1645"/>
                  </a:lnTo>
                  <a:lnTo>
                    <a:pt x="181" y="1885"/>
                  </a:lnTo>
                  <a:lnTo>
                    <a:pt x="100" y="2126"/>
                  </a:lnTo>
                  <a:lnTo>
                    <a:pt x="60" y="2367"/>
                  </a:lnTo>
                  <a:lnTo>
                    <a:pt x="20" y="2607"/>
                  </a:lnTo>
                  <a:lnTo>
                    <a:pt x="0" y="2848"/>
                  </a:lnTo>
                  <a:lnTo>
                    <a:pt x="0" y="5595"/>
                  </a:lnTo>
                  <a:lnTo>
                    <a:pt x="20" y="5896"/>
                  </a:lnTo>
                  <a:lnTo>
                    <a:pt x="60" y="6177"/>
                  </a:lnTo>
                  <a:lnTo>
                    <a:pt x="141" y="6458"/>
                  </a:lnTo>
                  <a:lnTo>
                    <a:pt x="241" y="6718"/>
                  </a:lnTo>
                  <a:lnTo>
                    <a:pt x="361" y="6959"/>
                  </a:lnTo>
                  <a:lnTo>
                    <a:pt x="502" y="7200"/>
                  </a:lnTo>
                  <a:lnTo>
                    <a:pt x="662" y="7420"/>
                  </a:lnTo>
                  <a:lnTo>
                    <a:pt x="842" y="7621"/>
                  </a:lnTo>
                  <a:lnTo>
                    <a:pt x="1103" y="7862"/>
                  </a:lnTo>
                  <a:lnTo>
                    <a:pt x="1404" y="8062"/>
                  </a:lnTo>
                  <a:lnTo>
                    <a:pt x="1705" y="8223"/>
                  </a:lnTo>
                  <a:lnTo>
                    <a:pt x="2046" y="8343"/>
                  </a:lnTo>
                  <a:lnTo>
                    <a:pt x="2246" y="8383"/>
                  </a:lnTo>
                  <a:lnTo>
                    <a:pt x="2447" y="8423"/>
                  </a:lnTo>
                  <a:lnTo>
                    <a:pt x="2647" y="8443"/>
                  </a:lnTo>
                  <a:lnTo>
                    <a:pt x="2868" y="8463"/>
                  </a:lnTo>
                  <a:lnTo>
                    <a:pt x="3149" y="8443"/>
                  </a:lnTo>
                  <a:lnTo>
                    <a:pt x="3430" y="8403"/>
                  </a:lnTo>
                  <a:lnTo>
                    <a:pt x="3710" y="8323"/>
                  </a:lnTo>
                  <a:lnTo>
                    <a:pt x="3971" y="8243"/>
                  </a:lnTo>
                  <a:lnTo>
                    <a:pt x="4212" y="8122"/>
                  </a:lnTo>
                  <a:lnTo>
                    <a:pt x="4452" y="7962"/>
                  </a:lnTo>
                  <a:lnTo>
                    <a:pt x="4673" y="7801"/>
                  </a:lnTo>
                  <a:lnTo>
                    <a:pt x="4873" y="7621"/>
                  </a:lnTo>
                  <a:lnTo>
                    <a:pt x="5054" y="7420"/>
                  </a:lnTo>
                  <a:lnTo>
                    <a:pt x="5234" y="7200"/>
                  </a:lnTo>
                  <a:lnTo>
                    <a:pt x="5375" y="6959"/>
                  </a:lnTo>
                  <a:lnTo>
                    <a:pt x="5495" y="6718"/>
                  </a:lnTo>
                  <a:lnTo>
                    <a:pt x="5595" y="6458"/>
                  </a:lnTo>
                  <a:lnTo>
                    <a:pt x="5656" y="6177"/>
                  </a:lnTo>
                  <a:lnTo>
                    <a:pt x="5696" y="5896"/>
                  </a:lnTo>
                  <a:lnTo>
                    <a:pt x="5716" y="5595"/>
                  </a:lnTo>
                  <a:lnTo>
                    <a:pt x="5716" y="2848"/>
                  </a:lnTo>
                  <a:lnTo>
                    <a:pt x="5696" y="2567"/>
                  </a:lnTo>
                  <a:lnTo>
                    <a:pt x="5656" y="2286"/>
                  </a:lnTo>
                  <a:lnTo>
                    <a:pt x="5595" y="2006"/>
                  </a:lnTo>
                  <a:lnTo>
                    <a:pt x="5495" y="1745"/>
                  </a:lnTo>
                  <a:lnTo>
                    <a:pt x="5375" y="1484"/>
                  </a:lnTo>
                  <a:lnTo>
                    <a:pt x="5234" y="1264"/>
                  </a:lnTo>
                  <a:lnTo>
                    <a:pt x="5054" y="1043"/>
                  </a:lnTo>
                  <a:lnTo>
                    <a:pt x="4873" y="842"/>
                  </a:lnTo>
                  <a:lnTo>
                    <a:pt x="4673" y="642"/>
                  </a:lnTo>
                  <a:lnTo>
                    <a:pt x="4452" y="482"/>
                  </a:lnTo>
                  <a:lnTo>
                    <a:pt x="4232" y="341"/>
                  </a:lnTo>
                  <a:lnTo>
                    <a:pt x="3971" y="221"/>
                  </a:lnTo>
                  <a:lnTo>
                    <a:pt x="3710" y="121"/>
                  </a:lnTo>
                  <a:lnTo>
                    <a:pt x="3430" y="60"/>
                  </a:lnTo>
                  <a:lnTo>
                    <a:pt x="3149" y="20"/>
                  </a:lnTo>
                  <a:lnTo>
                    <a:pt x="286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26"/>
            <p:cNvSpPr/>
            <p:nvPr/>
          </p:nvSpPr>
          <p:spPr>
            <a:xfrm>
              <a:off x="10051400" y="3285888"/>
              <a:ext cx="142900" cy="211600"/>
            </a:xfrm>
            <a:custGeom>
              <a:avLst/>
              <a:gdLst/>
              <a:ahLst/>
              <a:cxnLst/>
              <a:rect l="l" t="t" r="r" b="b"/>
              <a:pathLst>
                <a:path w="5716" h="8464" fill="none" extrusionOk="0">
                  <a:moveTo>
                    <a:pt x="5716" y="2848"/>
                  </a:moveTo>
                  <a:lnTo>
                    <a:pt x="5716" y="5595"/>
                  </a:lnTo>
                  <a:lnTo>
                    <a:pt x="5716" y="5595"/>
                  </a:lnTo>
                  <a:lnTo>
                    <a:pt x="5696" y="5896"/>
                  </a:lnTo>
                  <a:lnTo>
                    <a:pt x="5656" y="6177"/>
                  </a:lnTo>
                  <a:lnTo>
                    <a:pt x="5595" y="6458"/>
                  </a:lnTo>
                  <a:lnTo>
                    <a:pt x="5495" y="6718"/>
                  </a:lnTo>
                  <a:lnTo>
                    <a:pt x="5375" y="6959"/>
                  </a:lnTo>
                  <a:lnTo>
                    <a:pt x="5234" y="7200"/>
                  </a:lnTo>
                  <a:lnTo>
                    <a:pt x="5054" y="7420"/>
                  </a:lnTo>
                  <a:lnTo>
                    <a:pt x="4873" y="7621"/>
                  </a:lnTo>
                  <a:lnTo>
                    <a:pt x="4673" y="7801"/>
                  </a:lnTo>
                  <a:lnTo>
                    <a:pt x="4452" y="7962"/>
                  </a:lnTo>
                  <a:lnTo>
                    <a:pt x="4212" y="8122"/>
                  </a:lnTo>
                  <a:lnTo>
                    <a:pt x="3971" y="8243"/>
                  </a:lnTo>
                  <a:lnTo>
                    <a:pt x="3710" y="8323"/>
                  </a:lnTo>
                  <a:lnTo>
                    <a:pt x="3430" y="8403"/>
                  </a:lnTo>
                  <a:lnTo>
                    <a:pt x="3149" y="8443"/>
                  </a:lnTo>
                  <a:lnTo>
                    <a:pt x="2868" y="8463"/>
                  </a:lnTo>
                  <a:lnTo>
                    <a:pt x="2868" y="8463"/>
                  </a:lnTo>
                  <a:lnTo>
                    <a:pt x="2647" y="8443"/>
                  </a:lnTo>
                  <a:lnTo>
                    <a:pt x="2447" y="8423"/>
                  </a:lnTo>
                  <a:lnTo>
                    <a:pt x="2246" y="8383"/>
                  </a:lnTo>
                  <a:lnTo>
                    <a:pt x="2046" y="8343"/>
                  </a:lnTo>
                  <a:lnTo>
                    <a:pt x="2046" y="8343"/>
                  </a:lnTo>
                  <a:lnTo>
                    <a:pt x="1705" y="8223"/>
                  </a:lnTo>
                  <a:lnTo>
                    <a:pt x="1404" y="8062"/>
                  </a:lnTo>
                  <a:lnTo>
                    <a:pt x="1103" y="7862"/>
                  </a:lnTo>
                  <a:lnTo>
                    <a:pt x="842" y="7621"/>
                  </a:lnTo>
                  <a:lnTo>
                    <a:pt x="842" y="7621"/>
                  </a:lnTo>
                  <a:lnTo>
                    <a:pt x="662" y="7420"/>
                  </a:lnTo>
                  <a:lnTo>
                    <a:pt x="502" y="7200"/>
                  </a:lnTo>
                  <a:lnTo>
                    <a:pt x="361" y="6959"/>
                  </a:lnTo>
                  <a:lnTo>
                    <a:pt x="241" y="6718"/>
                  </a:lnTo>
                  <a:lnTo>
                    <a:pt x="141" y="6458"/>
                  </a:lnTo>
                  <a:lnTo>
                    <a:pt x="60" y="6177"/>
                  </a:lnTo>
                  <a:lnTo>
                    <a:pt x="20" y="5896"/>
                  </a:lnTo>
                  <a:lnTo>
                    <a:pt x="0" y="5595"/>
                  </a:lnTo>
                  <a:lnTo>
                    <a:pt x="0" y="2848"/>
                  </a:lnTo>
                  <a:lnTo>
                    <a:pt x="0" y="2848"/>
                  </a:lnTo>
                  <a:lnTo>
                    <a:pt x="20" y="2607"/>
                  </a:lnTo>
                  <a:lnTo>
                    <a:pt x="60" y="2367"/>
                  </a:lnTo>
                  <a:lnTo>
                    <a:pt x="60" y="2367"/>
                  </a:lnTo>
                  <a:lnTo>
                    <a:pt x="100" y="2126"/>
                  </a:lnTo>
                  <a:lnTo>
                    <a:pt x="181" y="1885"/>
                  </a:lnTo>
                  <a:lnTo>
                    <a:pt x="281" y="1645"/>
                  </a:lnTo>
                  <a:lnTo>
                    <a:pt x="381" y="1424"/>
                  </a:lnTo>
                  <a:lnTo>
                    <a:pt x="522" y="1224"/>
                  </a:lnTo>
                  <a:lnTo>
                    <a:pt x="662" y="1023"/>
                  </a:lnTo>
                  <a:lnTo>
                    <a:pt x="822" y="842"/>
                  </a:lnTo>
                  <a:lnTo>
                    <a:pt x="1003" y="682"/>
                  </a:lnTo>
                  <a:lnTo>
                    <a:pt x="1203" y="522"/>
                  </a:lnTo>
                  <a:lnTo>
                    <a:pt x="1404" y="401"/>
                  </a:lnTo>
                  <a:lnTo>
                    <a:pt x="1625" y="281"/>
                  </a:lnTo>
                  <a:lnTo>
                    <a:pt x="1865" y="181"/>
                  </a:lnTo>
                  <a:lnTo>
                    <a:pt x="2106" y="100"/>
                  </a:lnTo>
                  <a:lnTo>
                    <a:pt x="2347" y="40"/>
                  </a:lnTo>
                  <a:lnTo>
                    <a:pt x="2607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3149" y="20"/>
                  </a:lnTo>
                  <a:lnTo>
                    <a:pt x="3430" y="60"/>
                  </a:lnTo>
                  <a:lnTo>
                    <a:pt x="3710" y="121"/>
                  </a:lnTo>
                  <a:lnTo>
                    <a:pt x="3971" y="221"/>
                  </a:lnTo>
                  <a:lnTo>
                    <a:pt x="4232" y="341"/>
                  </a:lnTo>
                  <a:lnTo>
                    <a:pt x="4452" y="482"/>
                  </a:lnTo>
                  <a:lnTo>
                    <a:pt x="4673" y="642"/>
                  </a:lnTo>
                  <a:lnTo>
                    <a:pt x="4873" y="842"/>
                  </a:lnTo>
                  <a:lnTo>
                    <a:pt x="4873" y="842"/>
                  </a:lnTo>
                  <a:lnTo>
                    <a:pt x="5054" y="1043"/>
                  </a:lnTo>
                  <a:lnTo>
                    <a:pt x="5234" y="1264"/>
                  </a:lnTo>
                  <a:lnTo>
                    <a:pt x="5375" y="1484"/>
                  </a:lnTo>
                  <a:lnTo>
                    <a:pt x="5495" y="1745"/>
                  </a:lnTo>
                  <a:lnTo>
                    <a:pt x="5595" y="2006"/>
                  </a:lnTo>
                  <a:lnTo>
                    <a:pt x="5656" y="2286"/>
                  </a:lnTo>
                  <a:lnTo>
                    <a:pt x="5696" y="2567"/>
                  </a:lnTo>
                  <a:lnTo>
                    <a:pt x="5716" y="28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26"/>
            <p:cNvSpPr/>
            <p:nvPr/>
          </p:nvSpPr>
          <p:spPr>
            <a:xfrm>
              <a:off x="10052900" y="3285888"/>
              <a:ext cx="90275" cy="211600"/>
            </a:xfrm>
            <a:custGeom>
              <a:avLst/>
              <a:gdLst/>
              <a:ahLst/>
              <a:cxnLst/>
              <a:rect l="l" t="t" r="r" b="b"/>
              <a:pathLst>
                <a:path w="3611" h="8464" extrusionOk="0">
                  <a:moveTo>
                    <a:pt x="2547" y="0"/>
                  </a:moveTo>
                  <a:lnTo>
                    <a:pt x="2287" y="40"/>
                  </a:lnTo>
                  <a:lnTo>
                    <a:pt x="2046" y="100"/>
                  </a:lnTo>
                  <a:lnTo>
                    <a:pt x="1805" y="181"/>
                  </a:lnTo>
                  <a:lnTo>
                    <a:pt x="1565" y="281"/>
                  </a:lnTo>
                  <a:lnTo>
                    <a:pt x="1344" y="401"/>
                  </a:lnTo>
                  <a:lnTo>
                    <a:pt x="1143" y="522"/>
                  </a:lnTo>
                  <a:lnTo>
                    <a:pt x="943" y="682"/>
                  </a:lnTo>
                  <a:lnTo>
                    <a:pt x="762" y="842"/>
                  </a:lnTo>
                  <a:lnTo>
                    <a:pt x="602" y="1023"/>
                  </a:lnTo>
                  <a:lnTo>
                    <a:pt x="462" y="1224"/>
                  </a:lnTo>
                  <a:lnTo>
                    <a:pt x="321" y="1424"/>
                  </a:lnTo>
                  <a:lnTo>
                    <a:pt x="221" y="1645"/>
                  </a:lnTo>
                  <a:lnTo>
                    <a:pt x="121" y="1885"/>
                  </a:lnTo>
                  <a:lnTo>
                    <a:pt x="40" y="2126"/>
                  </a:lnTo>
                  <a:lnTo>
                    <a:pt x="0" y="2367"/>
                  </a:lnTo>
                  <a:lnTo>
                    <a:pt x="241" y="2347"/>
                  </a:lnTo>
                  <a:lnTo>
                    <a:pt x="421" y="2367"/>
                  </a:lnTo>
                  <a:lnTo>
                    <a:pt x="582" y="2387"/>
                  </a:lnTo>
                  <a:lnTo>
                    <a:pt x="722" y="2447"/>
                  </a:lnTo>
                  <a:lnTo>
                    <a:pt x="863" y="2507"/>
                  </a:lnTo>
                  <a:lnTo>
                    <a:pt x="1003" y="2607"/>
                  </a:lnTo>
                  <a:lnTo>
                    <a:pt x="1123" y="2708"/>
                  </a:lnTo>
                  <a:lnTo>
                    <a:pt x="1224" y="2828"/>
                  </a:lnTo>
                  <a:lnTo>
                    <a:pt x="1324" y="2968"/>
                  </a:lnTo>
                  <a:lnTo>
                    <a:pt x="1404" y="3129"/>
                  </a:lnTo>
                  <a:lnTo>
                    <a:pt x="1504" y="3289"/>
                  </a:lnTo>
                  <a:lnTo>
                    <a:pt x="1625" y="3630"/>
                  </a:lnTo>
                  <a:lnTo>
                    <a:pt x="1745" y="4031"/>
                  </a:lnTo>
                  <a:lnTo>
                    <a:pt x="1825" y="4452"/>
                  </a:lnTo>
                  <a:lnTo>
                    <a:pt x="1885" y="4894"/>
                  </a:lnTo>
                  <a:lnTo>
                    <a:pt x="1946" y="5335"/>
                  </a:lnTo>
                  <a:lnTo>
                    <a:pt x="1966" y="5776"/>
                  </a:lnTo>
                  <a:lnTo>
                    <a:pt x="1986" y="6197"/>
                  </a:lnTo>
                  <a:lnTo>
                    <a:pt x="2006" y="6979"/>
                  </a:lnTo>
                  <a:lnTo>
                    <a:pt x="2006" y="7621"/>
                  </a:lnTo>
                  <a:lnTo>
                    <a:pt x="2006" y="7942"/>
                  </a:lnTo>
                  <a:lnTo>
                    <a:pt x="1986" y="8343"/>
                  </a:lnTo>
                  <a:lnTo>
                    <a:pt x="2186" y="8383"/>
                  </a:lnTo>
                  <a:lnTo>
                    <a:pt x="2387" y="8423"/>
                  </a:lnTo>
                  <a:lnTo>
                    <a:pt x="2587" y="8443"/>
                  </a:lnTo>
                  <a:lnTo>
                    <a:pt x="2808" y="8463"/>
                  </a:lnTo>
                  <a:lnTo>
                    <a:pt x="3109" y="8443"/>
                  </a:lnTo>
                  <a:lnTo>
                    <a:pt x="3390" y="8403"/>
                  </a:lnTo>
                  <a:lnTo>
                    <a:pt x="3390" y="2006"/>
                  </a:lnTo>
                  <a:lnTo>
                    <a:pt x="3410" y="1524"/>
                  </a:lnTo>
                  <a:lnTo>
                    <a:pt x="3450" y="1043"/>
                  </a:lnTo>
                  <a:lnTo>
                    <a:pt x="3510" y="582"/>
                  </a:lnTo>
                  <a:lnTo>
                    <a:pt x="3610" y="121"/>
                  </a:lnTo>
                  <a:lnTo>
                    <a:pt x="3410" y="60"/>
                  </a:lnTo>
                  <a:lnTo>
                    <a:pt x="3209" y="20"/>
                  </a:lnTo>
                  <a:lnTo>
                    <a:pt x="3009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26"/>
            <p:cNvSpPr/>
            <p:nvPr/>
          </p:nvSpPr>
          <p:spPr>
            <a:xfrm>
              <a:off x="10052900" y="3285888"/>
              <a:ext cx="90275" cy="211600"/>
            </a:xfrm>
            <a:custGeom>
              <a:avLst/>
              <a:gdLst/>
              <a:ahLst/>
              <a:cxnLst/>
              <a:rect l="l" t="t" r="r" b="b"/>
              <a:pathLst>
                <a:path w="3611" h="8464" fill="none" extrusionOk="0">
                  <a:moveTo>
                    <a:pt x="2808" y="0"/>
                  </a:moveTo>
                  <a:lnTo>
                    <a:pt x="2808" y="0"/>
                  </a:lnTo>
                  <a:lnTo>
                    <a:pt x="2547" y="0"/>
                  </a:lnTo>
                  <a:lnTo>
                    <a:pt x="2287" y="40"/>
                  </a:lnTo>
                  <a:lnTo>
                    <a:pt x="2046" y="100"/>
                  </a:lnTo>
                  <a:lnTo>
                    <a:pt x="1805" y="181"/>
                  </a:lnTo>
                  <a:lnTo>
                    <a:pt x="1565" y="281"/>
                  </a:lnTo>
                  <a:lnTo>
                    <a:pt x="1344" y="401"/>
                  </a:lnTo>
                  <a:lnTo>
                    <a:pt x="1143" y="522"/>
                  </a:lnTo>
                  <a:lnTo>
                    <a:pt x="943" y="682"/>
                  </a:lnTo>
                  <a:lnTo>
                    <a:pt x="762" y="842"/>
                  </a:lnTo>
                  <a:lnTo>
                    <a:pt x="602" y="1023"/>
                  </a:lnTo>
                  <a:lnTo>
                    <a:pt x="462" y="1224"/>
                  </a:lnTo>
                  <a:lnTo>
                    <a:pt x="321" y="1424"/>
                  </a:lnTo>
                  <a:lnTo>
                    <a:pt x="221" y="1645"/>
                  </a:lnTo>
                  <a:lnTo>
                    <a:pt x="121" y="1885"/>
                  </a:lnTo>
                  <a:lnTo>
                    <a:pt x="40" y="2126"/>
                  </a:lnTo>
                  <a:lnTo>
                    <a:pt x="0" y="2367"/>
                  </a:lnTo>
                  <a:lnTo>
                    <a:pt x="0" y="2367"/>
                  </a:lnTo>
                  <a:lnTo>
                    <a:pt x="241" y="2347"/>
                  </a:lnTo>
                  <a:lnTo>
                    <a:pt x="241" y="2347"/>
                  </a:lnTo>
                  <a:lnTo>
                    <a:pt x="421" y="2367"/>
                  </a:lnTo>
                  <a:lnTo>
                    <a:pt x="582" y="2387"/>
                  </a:lnTo>
                  <a:lnTo>
                    <a:pt x="722" y="2447"/>
                  </a:lnTo>
                  <a:lnTo>
                    <a:pt x="863" y="2507"/>
                  </a:lnTo>
                  <a:lnTo>
                    <a:pt x="1003" y="2607"/>
                  </a:lnTo>
                  <a:lnTo>
                    <a:pt x="1123" y="2708"/>
                  </a:lnTo>
                  <a:lnTo>
                    <a:pt x="1224" y="2828"/>
                  </a:lnTo>
                  <a:lnTo>
                    <a:pt x="1324" y="2968"/>
                  </a:lnTo>
                  <a:lnTo>
                    <a:pt x="1404" y="3129"/>
                  </a:lnTo>
                  <a:lnTo>
                    <a:pt x="1504" y="3289"/>
                  </a:lnTo>
                  <a:lnTo>
                    <a:pt x="1625" y="3630"/>
                  </a:lnTo>
                  <a:lnTo>
                    <a:pt x="1745" y="4031"/>
                  </a:lnTo>
                  <a:lnTo>
                    <a:pt x="1825" y="4452"/>
                  </a:lnTo>
                  <a:lnTo>
                    <a:pt x="1885" y="4894"/>
                  </a:lnTo>
                  <a:lnTo>
                    <a:pt x="1946" y="5335"/>
                  </a:lnTo>
                  <a:lnTo>
                    <a:pt x="1966" y="5776"/>
                  </a:lnTo>
                  <a:lnTo>
                    <a:pt x="1986" y="6197"/>
                  </a:lnTo>
                  <a:lnTo>
                    <a:pt x="2006" y="6979"/>
                  </a:lnTo>
                  <a:lnTo>
                    <a:pt x="2006" y="7621"/>
                  </a:lnTo>
                  <a:lnTo>
                    <a:pt x="2006" y="7621"/>
                  </a:lnTo>
                  <a:lnTo>
                    <a:pt x="2006" y="7942"/>
                  </a:lnTo>
                  <a:lnTo>
                    <a:pt x="1986" y="8343"/>
                  </a:lnTo>
                  <a:lnTo>
                    <a:pt x="1986" y="8343"/>
                  </a:lnTo>
                  <a:lnTo>
                    <a:pt x="2186" y="8383"/>
                  </a:lnTo>
                  <a:lnTo>
                    <a:pt x="2387" y="8423"/>
                  </a:lnTo>
                  <a:lnTo>
                    <a:pt x="2587" y="8443"/>
                  </a:lnTo>
                  <a:lnTo>
                    <a:pt x="2808" y="8463"/>
                  </a:lnTo>
                  <a:lnTo>
                    <a:pt x="2808" y="8463"/>
                  </a:lnTo>
                  <a:lnTo>
                    <a:pt x="3109" y="8443"/>
                  </a:lnTo>
                  <a:lnTo>
                    <a:pt x="3390" y="8403"/>
                  </a:lnTo>
                  <a:lnTo>
                    <a:pt x="3390" y="2006"/>
                  </a:lnTo>
                  <a:lnTo>
                    <a:pt x="3390" y="2006"/>
                  </a:lnTo>
                  <a:lnTo>
                    <a:pt x="3390" y="2006"/>
                  </a:lnTo>
                  <a:lnTo>
                    <a:pt x="3410" y="1524"/>
                  </a:lnTo>
                  <a:lnTo>
                    <a:pt x="3450" y="1043"/>
                  </a:lnTo>
                  <a:lnTo>
                    <a:pt x="3510" y="582"/>
                  </a:lnTo>
                  <a:lnTo>
                    <a:pt x="3610" y="121"/>
                  </a:lnTo>
                  <a:lnTo>
                    <a:pt x="3610" y="121"/>
                  </a:lnTo>
                  <a:lnTo>
                    <a:pt x="3410" y="60"/>
                  </a:lnTo>
                  <a:lnTo>
                    <a:pt x="3209" y="20"/>
                  </a:lnTo>
                  <a:lnTo>
                    <a:pt x="3009" y="0"/>
                  </a:lnTo>
                  <a:lnTo>
                    <a:pt x="280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26"/>
            <p:cNvSpPr/>
            <p:nvPr/>
          </p:nvSpPr>
          <p:spPr>
            <a:xfrm>
              <a:off x="10509125" y="2553388"/>
              <a:ext cx="265250" cy="142925"/>
            </a:xfrm>
            <a:custGeom>
              <a:avLst/>
              <a:gdLst/>
              <a:ahLst/>
              <a:cxnLst/>
              <a:rect l="l" t="t" r="r" b="b"/>
              <a:pathLst>
                <a:path w="10610" h="5717" extrusionOk="0">
                  <a:moveTo>
                    <a:pt x="2849" y="0"/>
                  </a:moveTo>
                  <a:lnTo>
                    <a:pt x="2568" y="21"/>
                  </a:lnTo>
                  <a:lnTo>
                    <a:pt x="2267" y="61"/>
                  </a:lnTo>
                  <a:lnTo>
                    <a:pt x="2006" y="121"/>
                  </a:lnTo>
                  <a:lnTo>
                    <a:pt x="1746" y="221"/>
                  </a:lnTo>
                  <a:lnTo>
                    <a:pt x="1485" y="341"/>
                  </a:lnTo>
                  <a:lnTo>
                    <a:pt x="1244" y="482"/>
                  </a:lnTo>
                  <a:lnTo>
                    <a:pt x="1024" y="642"/>
                  </a:lnTo>
                  <a:lnTo>
                    <a:pt x="823" y="843"/>
                  </a:lnTo>
                  <a:lnTo>
                    <a:pt x="643" y="1043"/>
                  </a:lnTo>
                  <a:lnTo>
                    <a:pt x="482" y="1264"/>
                  </a:lnTo>
                  <a:lnTo>
                    <a:pt x="342" y="1505"/>
                  </a:lnTo>
                  <a:lnTo>
                    <a:pt x="222" y="1745"/>
                  </a:lnTo>
                  <a:lnTo>
                    <a:pt x="121" y="2006"/>
                  </a:lnTo>
                  <a:lnTo>
                    <a:pt x="41" y="2287"/>
                  </a:lnTo>
                  <a:lnTo>
                    <a:pt x="1" y="2567"/>
                  </a:lnTo>
                  <a:lnTo>
                    <a:pt x="1" y="2848"/>
                  </a:lnTo>
                  <a:lnTo>
                    <a:pt x="1" y="3149"/>
                  </a:lnTo>
                  <a:lnTo>
                    <a:pt x="61" y="3430"/>
                  </a:lnTo>
                  <a:lnTo>
                    <a:pt x="121" y="3711"/>
                  </a:lnTo>
                  <a:lnTo>
                    <a:pt x="222" y="3971"/>
                  </a:lnTo>
                  <a:lnTo>
                    <a:pt x="342" y="4212"/>
                  </a:lnTo>
                  <a:lnTo>
                    <a:pt x="482" y="4453"/>
                  </a:lnTo>
                  <a:lnTo>
                    <a:pt x="643" y="4673"/>
                  </a:lnTo>
                  <a:lnTo>
                    <a:pt x="823" y="4874"/>
                  </a:lnTo>
                  <a:lnTo>
                    <a:pt x="1024" y="5054"/>
                  </a:lnTo>
                  <a:lnTo>
                    <a:pt x="1244" y="5215"/>
                  </a:lnTo>
                  <a:lnTo>
                    <a:pt x="1485" y="5375"/>
                  </a:lnTo>
                  <a:lnTo>
                    <a:pt x="1746" y="5495"/>
                  </a:lnTo>
                  <a:lnTo>
                    <a:pt x="2006" y="5576"/>
                  </a:lnTo>
                  <a:lnTo>
                    <a:pt x="2267" y="5656"/>
                  </a:lnTo>
                  <a:lnTo>
                    <a:pt x="2548" y="5696"/>
                  </a:lnTo>
                  <a:lnTo>
                    <a:pt x="2849" y="5716"/>
                  </a:lnTo>
                  <a:lnTo>
                    <a:pt x="7742" y="5716"/>
                  </a:lnTo>
                  <a:lnTo>
                    <a:pt x="8043" y="5696"/>
                  </a:lnTo>
                  <a:lnTo>
                    <a:pt x="8324" y="5656"/>
                  </a:lnTo>
                  <a:lnTo>
                    <a:pt x="8604" y="5576"/>
                  </a:lnTo>
                  <a:lnTo>
                    <a:pt x="8865" y="5495"/>
                  </a:lnTo>
                  <a:lnTo>
                    <a:pt x="9106" y="5375"/>
                  </a:lnTo>
                  <a:lnTo>
                    <a:pt x="9346" y="5215"/>
                  </a:lnTo>
                  <a:lnTo>
                    <a:pt x="9567" y="5054"/>
                  </a:lnTo>
                  <a:lnTo>
                    <a:pt x="9767" y="4874"/>
                  </a:lnTo>
                  <a:lnTo>
                    <a:pt x="9888" y="4733"/>
                  </a:lnTo>
                  <a:lnTo>
                    <a:pt x="10048" y="4553"/>
                  </a:lnTo>
                  <a:lnTo>
                    <a:pt x="10189" y="4332"/>
                  </a:lnTo>
                  <a:lnTo>
                    <a:pt x="10309" y="4112"/>
                  </a:lnTo>
                  <a:lnTo>
                    <a:pt x="10409" y="3871"/>
                  </a:lnTo>
                  <a:lnTo>
                    <a:pt x="10489" y="3630"/>
                  </a:lnTo>
                  <a:lnTo>
                    <a:pt x="10550" y="3390"/>
                  </a:lnTo>
                  <a:lnTo>
                    <a:pt x="10590" y="3129"/>
                  </a:lnTo>
                  <a:lnTo>
                    <a:pt x="10610" y="2848"/>
                  </a:lnTo>
                  <a:lnTo>
                    <a:pt x="10590" y="2567"/>
                  </a:lnTo>
                  <a:lnTo>
                    <a:pt x="10550" y="2287"/>
                  </a:lnTo>
                  <a:lnTo>
                    <a:pt x="10469" y="2006"/>
                  </a:lnTo>
                  <a:lnTo>
                    <a:pt x="10369" y="1745"/>
                  </a:lnTo>
                  <a:lnTo>
                    <a:pt x="10249" y="1505"/>
                  </a:lnTo>
                  <a:lnTo>
                    <a:pt x="10108" y="1264"/>
                  </a:lnTo>
                  <a:lnTo>
                    <a:pt x="9948" y="1043"/>
                  </a:lnTo>
                  <a:lnTo>
                    <a:pt x="9767" y="843"/>
                  </a:lnTo>
                  <a:lnTo>
                    <a:pt x="9567" y="662"/>
                  </a:lnTo>
                  <a:lnTo>
                    <a:pt x="9346" y="482"/>
                  </a:lnTo>
                  <a:lnTo>
                    <a:pt x="9106" y="341"/>
                  </a:lnTo>
                  <a:lnTo>
                    <a:pt x="8865" y="221"/>
                  </a:lnTo>
                  <a:lnTo>
                    <a:pt x="8604" y="121"/>
                  </a:lnTo>
                  <a:lnTo>
                    <a:pt x="8324" y="61"/>
                  </a:lnTo>
                  <a:lnTo>
                    <a:pt x="8043" y="21"/>
                  </a:lnTo>
                  <a:lnTo>
                    <a:pt x="77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26"/>
            <p:cNvSpPr/>
            <p:nvPr/>
          </p:nvSpPr>
          <p:spPr>
            <a:xfrm>
              <a:off x="10509125" y="2553388"/>
              <a:ext cx="265250" cy="142925"/>
            </a:xfrm>
            <a:custGeom>
              <a:avLst/>
              <a:gdLst/>
              <a:ahLst/>
              <a:cxnLst/>
              <a:rect l="l" t="t" r="r" b="b"/>
              <a:pathLst>
                <a:path w="10610" h="5717" fill="none" extrusionOk="0">
                  <a:moveTo>
                    <a:pt x="10610" y="2848"/>
                  </a:moveTo>
                  <a:lnTo>
                    <a:pt x="10610" y="2848"/>
                  </a:lnTo>
                  <a:lnTo>
                    <a:pt x="10590" y="3129"/>
                  </a:lnTo>
                  <a:lnTo>
                    <a:pt x="10550" y="3390"/>
                  </a:lnTo>
                  <a:lnTo>
                    <a:pt x="10489" y="3630"/>
                  </a:lnTo>
                  <a:lnTo>
                    <a:pt x="10409" y="3871"/>
                  </a:lnTo>
                  <a:lnTo>
                    <a:pt x="10309" y="4112"/>
                  </a:lnTo>
                  <a:lnTo>
                    <a:pt x="10189" y="4332"/>
                  </a:lnTo>
                  <a:lnTo>
                    <a:pt x="10048" y="4553"/>
                  </a:lnTo>
                  <a:lnTo>
                    <a:pt x="9888" y="4733"/>
                  </a:lnTo>
                  <a:lnTo>
                    <a:pt x="9888" y="4733"/>
                  </a:lnTo>
                  <a:lnTo>
                    <a:pt x="9767" y="4874"/>
                  </a:lnTo>
                  <a:lnTo>
                    <a:pt x="9767" y="4874"/>
                  </a:lnTo>
                  <a:lnTo>
                    <a:pt x="9567" y="5054"/>
                  </a:lnTo>
                  <a:lnTo>
                    <a:pt x="9346" y="5215"/>
                  </a:lnTo>
                  <a:lnTo>
                    <a:pt x="9106" y="5375"/>
                  </a:lnTo>
                  <a:lnTo>
                    <a:pt x="8865" y="5495"/>
                  </a:lnTo>
                  <a:lnTo>
                    <a:pt x="8604" y="5576"/>
                  </a:lnTo>
                  <a:lnTo>
                    <a:pt x="8324" y="5656"/>
                  </a:lnTo>
                  <a:lnTo>
                    <a:pt x="8043" y="5696"/>
                  </a:lnTo>
                  <a:lnTo>
                    <a:pt x="7742" y="5716"/>
                  </a:lnTo>
                  <a:lnTo>
                    <a:pt x="2849" y="5716"/>
                  </a:lnTo>
                  <a:lnTo>
                    <a:pt x="2849" y="5716"/>
                  </a:lnTo>
                  <a:lnTo>
                    <a:pt x="2548" y="5696"/>
                  </a:lnTo>
                  <a:lnTo>
                    <a:pt x="2267" y="5656"/>
                  </a:lnTo>
                  <a:lnTo>
                    <a:pt x="2006" y="5576"/>
                  </a:lnTo>
                  <a:lnTo>
                    <a:pt x="1746" y="5495"/>
                  </a:lnTo>
                  <a:lnTo>
                    <a:pt x="1485" y="5375"/>
                  </a:lnTo>
                  <a:lnTo>
                    <a:pt x="1244" y="5215"/>
                  </a:lnTo>
                  <a:lnTo>
                    <a:pt x="1024" y="5054"/>
                  </a:lnTo>
                  <a:lnTo>
                    <a:pt x="823" y="4874"/>
                  </a:lnTo>
                  <a:lnTo>
                    <a:pt x="643" y="4673"/>
                  </a:lnTo>
                  <a:lnTo>
                    <a:pt x="482" y="4453"/>
                  </a:lnTo>
                  <a:lnTo>
                    <a:pt x="342" y="4212"/>
                  </a:lnTo>
                  <a:lnTo>
                    <a:pt x="222" y="3971"/>
                  </a:lnTo>
                  <a:lnTo>
                    <a:pt x="121" y="3711"/>
                  </a:lnTo>
                  <a:lnTo>
                    <a:pt x="61" y="3430"/>
                  </a:lnTo>
                  <a:lnTo>
                    <a:pt x="1" y="3149"/>
                  </a:lnTo>
                  <a:lnTo>
                    <a:pt x="1" y="2848"/>
                  </a:lnTo>
                  <a:lnTo>
                    <a:pt x="1" y="2848"/>
                  </a:lnTo>
                  <a:lnTo>
                    <a:pt x="1" y="2567"/>
                  </a:lnTo>
                  <a:lnTo>
                    <a:pt x="41" y="2287"/>
                  </a:lnTo>
                  <a:lnTo>
                    <a:pt x="121" y="2006"/>
                  </a:lnTo>
                  <a:lnTo>
                    <a:pt x="222" y="1745"/>
                  </a:lnTo>
                  <a:lnTo>
                    <a:pt x="342" y="1505"/>
                  </a:lnTo>
                  <a:lnTo>
                    <a:pt x="482" y="1264"/>
                  </a:lnTo>
                  <a:lnTo>
                    <a:pt x="643" y="1043"/>
                  </a:lnTo>
                  <a:lnTo>
                    <a:pt x="823" y="843"/>
                  </a:lnTo>
                  <a:lnTo>
                    <a:pt x="823" y="843"/>
                  </a:lnTo>
                  <a:lnTo>
                    <a:pt x="1024" y="642"/>
                  </a:lnTo>
                  <a:lnTo>
                    <a:pt x="1244" y="482"/>
                  </a:lnTo>
                  <a:lnTo>
                    <a:pt x="1485" y="341"/>
                  </a:lnTo>
                  <a:lnTo>
                    <a:pt x="1746" y="221"/>
                  </a:lnTo>
                  <a:lnTo>
                    <a:pt x="2006" y="121"/>
                  </a:lnTo>
                  <a:lnTo>
                    <a:pt x="2267" y="61"/>
                  </a:lnTo>
                  <a:lnTo>
                    <a:pt x="2568" y="21"/>
                  </a:lnTo>
                  <a:lnTo>
                    <a:pt x="2849" y="0"/>
                  </a:lnTo>
                  <a:lnTo>
                    <a:pt x="7742" y="0"/>
                  </a:lnTo>
                  <a:lnTo>
                    <a:pt x="7742" y="0"/>
                  </a:lnTo>
                  <a:lnTo>
                    <a:pt x="8043" y="21"/>
                  </a:lnTo>
                  <a:lnTo>
                    <a:pt x="8324" y="61"/>
                  </a:lnTo>
                  <a:lnTo>
                    <a:pt x="8604" y="121"/>
                  </a:lnTo>
                  <a:lnTo>
                    <a:pt x="8865" y="221"/>
                  </a:lnTo>
                  <a:lnTo>
                    <a:pt x="9106" y="341"/>
                  </a:lnTo>
                  <a:lnTo>
                    <a:pt x="9346" y="482"/>
                  </a:lnTo>
                  <a:lnTo>
                    <a:pt x="9567" y="662"/>
                  </a:lnTo>
                  <a:lnTo>
                    <a:pt x="9767" y="843"/>
                  </a:lnTo>
                  <a:lnTo>
                    <a:pt x="9948" y="1043"/>
                  </a:lnTo>
                  <a:lnTo>
                    <a:pt x="10108" y="1264"/>
                  </a:lnTo>
                  <a:lnTo>
                    <a:pt x="10249" y="1505"/>
                  </a:lnTo>
                  <a:lnTo>
                    <a:pt x="10369" y="1745"/>
                  </a:lnTo>
                  <a:lnTo>
                    <a:pt x="10469" y="2006"/>
                  </a:lnTo>
                  <a:lnTo>
                    <a:pt x="10550" y="2287"/>
                  </a:lnTo>
                  <a:lnTo>
                    <a:pt x="10590" y="2567"/>
                  </a:lnTo>
                  <a:lnTo>
                    <a:pt x="10610" y="28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26"/>
            <p:cNvSpPr/>
            <p:nvPr/>
          </p:nvSpPr>
          <p:spPr>
            <a:xfrm>
              <a:off x="10509125" y="2553388"/>
              <a:ext cx="97300" cy="97800"/>
            </a:xfrm>
            <a:custGeom>
              <a:avLst/>
              <a:gdLst/>
              <a:ahLst/>
              <a:cxnLst/>
              <a:rect l="l" t="t" r="r" b="b"/>
              <a:pathLst>
                <a:path w="3892" h="3912" extrusionOk="0">
                  <a:moveTo>
                    <a:pt x="2849" y="0"/>
                  </a:moveTo>
                  <a:lnTo>
                    <a:pt x="2568" y="21"/>
                  </a:lnTo>
                  <a:lnTo>
                    <a:pt x="2267" y="61"/>
                  </a:lnTo>
                  <a:lnTo>
                    <a:pt x="2006" y="121"/>
                  </a:lnTo>
                  <a:lnTo>
                    <a:pt x="1746" y="221"/>
                  </a:lnTo>
                  <a:lnTo>
                    <a:pt x="1485" y="341"/>
                  </a:lnTo>
                  <a:lnTo>
                    <a:pt x="1244" y="482"/>
                  </a:lnTo>
                  <a:lnTo>
                    <a:pt x="1024" y="642"/>
                  </a:lnTo>
                  <a:lnTo>
                    <a:pt x="823" y="843"/>
                  </a:lnTo>
                  <a:lnTo>
                    <a:pt x="643" y="1043"/>
                  </a:lnTo>
                  <a:lnTo>
                    <a:pt x="482" y="1264"/>
                  </a:lnTo>
                  <a:lnTo>
                    <a:pt x="342" y="1505"/>
                  </a:lnTo>
                  <a:lnTo>
                    <a:pt x="222" y="1745"/>
                  </a:lnTo>
                  <a:lnTo>
                    <a:pt x="121" y="2006"/>
                  </a:lnTo>
                  <a:lnTo>
                    <a:pt x="41" y="2287"/>
                  </a:lnTo>
                  <a:lnTo>
                    <a:pt x="1" y="2567"/>
                  </a:lnTo>
                  <a:lnTo>
                    <a:pt x="1" y="2848"/>
                  </a:lnTo>
                  <a:lnTo>
                    <a:pt x="1" y="3129"/>
                  </a:lnTo>
                  <a:lnTo>
                    <a:pt x="41" y="3390"/>
                  </a:lnTo>
                  <a:lnTo>
                    <a:pt x="101" y="3650"/>
                  </a:lnTo>
                  <a:lnTo>
                    <a:pt x="201" y="3911"/>
                  </a:lnTo>
                  <a:lnTo>
                    <a:pt x="2889" y="3911"/>
                  </a:lnTo>
                  <a:lnTo>
                    <a:pt x="2768" y="3670"/>
                  </a:lnTo>
                  <a:lnTo>
                    <a:pt x="2688" y="3430"/>
                  </a:lnTo>
                  <a:lnTo>
                    <a:pt x="2628" y="3169"/>
                  </a:lnTo>
                  <a:lnTo>
                    <a:pt x="2608" y="2908"/>
                  </a:lnTo>
                  <a:lnTo>
                    <a:pt x="2608" y="2648"/>
                  </a:lnTo>
                  <a:lnTo>
                    <a:pt x="2648" y="2367"/>
                  </a:lnTo>
                  <a:lnTo>
                    <a:pt x="2688" y="2106"/>
                  </a:lnTo>
                  <a:lnTo>
                    <a:pt x="2748" y="1866"/>
                  </a:lnTo>
                  <a:lnTo>
                    <a:pt x="2829" y="1605"/>
                  </a:lnTo>
                  <a:lnTo>
                    <a:pt x="2929" y="1344"/>
                  </a:lnTo>
                  <a:lnTo>
                    <a:pt x="3049" y="1083"/>
                  </a:lnTo>
                  <a:lnTo>
                    <a:pt x="3190" y="843"/>
                  </a:lnTo>
                  <a:lnTo>
                    <a:pt x="3350" y="622"/>
                  </a:lnTo>
                  <a:lnTo>
                    <a:pt x="3510" y="402"/>
                  </a:lnTo>
                  <a:lnTo>
                    <a:pt x="3711" y="201"/>
                  </a:lnTo>
                  <a:lnTo>
                    <a:pt x="3892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26"/>
            <p:cNvSpPr/>
            <p:nvPr/>
          </p:nvSpPr>
          <p:spPr>
            <a:xfrm>
              <a:off x="10509125" y="2553388"/>
              <a:ext cx="97300" cy="97800"/>
            </a:xfrm>
            <a:custGeom>
              <a:avLst/>
              <a:gdLst/>
              <a:ahLst/>
              <a:cxnLst/>
              <a:rect l="l" t="t" r="r" b="b"/>
              <a:pathLst>
                <a:path w="3892" h="3912" fill="none" extrusionOk="0">
                  <a:moveTo>
                    <a:pt x="3892" y="0"/>
                  </a:moveTo>
                  <a:lnTo>
                    <a:pt x="2849" y="0"/>
                  </a:lnTo>
                  <a:lnTo>
                    <a:pt x="2849" y="0"/>
                  </a:lnTo>
                  <a:lnTo>
                    <a:pt x="2568" y="21"/>
                  </a:lnTo>
                  <a:lnTo>
                    <a:pt x="2267" y="61"/>
                  </a:lnTo>
                  <a:lnTo>
                    <a:pt x="2006" y="121"/>
                  </a:lnTo>
                  <a:lnTo>
                    <a:pt x="1746" y="221"/>
                  </a:lnTo>
                  <a:lnTo>
                    <a:pt x="1485" y="341"/>
                  </a:lnTo>
                  <a:lnTo>
                    <a:pt x="1244" y="482"/>
                  </a:lnTo>
                  <a:lnTo>
                    <a:pt x="1024" y="642"/>
                  </a:lnTo>
                  <a:lnTo>
                    <a:pt x="823" y="843"/>
                  </a:lnTo>
                  <a:lnTo>
                    <a:pt x="823" y="843"/>
                  </a:lnTo>
                  <a:lnTo>
                    <a:pt x="643" y="1043"/>
                  </a:lnTo>
                  <a:lnTo>
                    <a:pt x="482" y="1264"/>
                  </a:lnTo>
                  <a:lnTo>
                    <a:pt x="342" y="1505"/>
                  </a:lnTo>
                  <a:lnTo>
                    <a:pt x="222" y="1745"/>
                  </a:lnTo>
                  <a:lnTo>
                    <a:pt x="121" y="2006"/>
                  </a:lnTo>
                  <a:lnTo>
                    <a:pt x="41" y="2287"/>
                  </a:lnTo>
                  <a:lnTo>
                    <a:pt x="1" y="2567"/>
                  </a:lnTo>
                  <a:lnTo>
                    <a:pt x="1" y="2848"/>
                  </a:lnTo>
                  <a:lnTo>
                    <a:pt x="1" y="2848"/>
                  </a:lnTo>
                  <a:lnTo>
                    <a:pt x="1" y="3129"/>
                  </a:lnTo>
                  <a:lnTo>
                    <a:pt x="41" y="3390"/>
                  </a:lnTo>
                  <a:lnTo>
                    <a:pt x="101" y="3650"/>
                  </a:lnTo>
                  <a:lnTo>
                    <a:pt x="201" y="3911"/>
                  </a:lnTo>
                  <a:lnTo>
                    <a:pt x="2889" y="3911"/>
                  </a:lnTo>
                  <a:lnTo>
                    <a:pt x="2889" y="3911"/>
                  </a:lnTo>
                  <a:lnTo>
                    <a:pt x="2768" y="3670"/>
                  </a:lnTo>
                  <a:lnTo>
                    <a:pt x="2688" y="3430"/>
                  </a:lnTo>
                  <a:lnTo>
                    <a:pt x="2628" y="3169"/>
                  </a:lnTo>
                  <a:lnTo>
                    <a:pt x="2608" y="2908"/>
                  </a:lnTo>
                  <a:lnTo>
                    <a:pt x="2608" y="2648"/>
                  </a:lnTo>
                  <a:lnTo>
                    <a:pt x="2648" y="2367"/>
                  </a:lnTo>
                  <a:lnTo>
                    <a:pt x="2688" y="2106"/>
                  </a:lnTo>
                  <a:lnTo>
                    <a:pt x="2748" y="1866"/>
                  </a:lnTo>
                  <a:lnTo>
                    <a:pt x="2748" y="1866"/>
                  </a:lnTo>
                  <a:lnTo>
                    <a:pt x="2829" y="1605"/>
                  </a:lnTo>
                  <a:lnTo>
                    <a:pt x="2929" y="1344"/>
                  </a:lnTo>
                  <a:lnTo>
                    <a:pt x="3049" y="1083"/>
                  </a:lnTo>
                  <a:lnTo>
                    <a:pt x="3190" y="843"/>
                  </a:lnTo>
                  <a:lnTo>
                    <a:pt x="3350" y="622"/>
                  </a:lnTo>
                  <a:lnTo>
                    <a:pt x="3510" y="402"/>
                  </a:lnTo>
                  <a:lnTo>
                    <a:pt x="3711" y="201"/>
                  </a:lnTo>
                  <a:lnTo>
                    <a:pt x="389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26"/>
            <p:cNvSpPr/>
            <p:nvPr/>
          </p:nvSpPr>
          <p:spPr>
            <a:xfrm>
              <a:off x="10710175" y="2566413"/>
              <a:ext cx="43150" cy="46650"/>
            </a:xfrm>
            <a:custGeom>
              <a:avLst/>
              <a:gdLst/>
              <a:ahLst/>
              <a:cxnLst/>
              <a:rect l="l" t="t" r="r" b="b"/>
              <a:pathLst>
                <a:path w="1726" h="1866" extrusionOk="0">
                  <a:moveTo>
                    <a:pt x="261" y="1"/>
                  </a:moveTo>
                  <a:lnTo>
                    <a:pt x="181" y="21"/>
                  </a:lnTo>
                  <a:lnTo>
                    <a:pt x="101" y="61"/>
                  </a:lnTo>
                  <a:lnTo>
                    <a:pt x="61" y="121"/>
                  </a:lnTo>
                  <a:lnTo>
                    <a:pt x="21" y="181"/>
                  </a:lnTo>
                  <a:lnTo>
                    <a:pt x="1" y="262"/>
                  </a:lnTo>
                  <a:lnTo>
                    <a:pt x="1" y="342"/>
                  </a:lnTo>
                  <a:lnTo>
                    <a:pt x="41" y="422"/>
                  </a:lnTo>
                  <a:lnTo>
                    <a:pt x="101" y="502"/>
                  </a:lnTo>
                  <a:lnTo>
                    <a:pt x="181" y="582"/>
                  </a:lnTo>
                  <a:lnTo>
                    <a:pt x="362" y="723"/>
                  </a:lnTo>
                  <a:lnTo>
                    <a:pt x="542" y="863"/>
                  </a:lnTo>
                  <a:lnTo>
                    <a:pt x="643" y="943"/>
                  </a:lnTo>
                  <a:lnTo>
                    <a:pt x="723" y="1024"/>
                  </a:lnTo>
                  <a:lnTo>
                    <a:pt x="843" y="1204"/>
                  </a:lnTo>
                  <a:lnTo>
                    <a:pt x="943" y="1385"/>
                  </a:lnTo>
                  <a:lnTo>
                    <a:pt x="1044" y="1645"/>
                  </a:lnTo>
                  <a:lnTo>
                    <a:pt x="1124" y="1746"/>
                  </a:lnTo>
                  <a:lnTo>
                    <a:pt x="1184" y="1786"/>
                  </a:lnTo>
                  <a:lnTo>
                    <a:pt x="1244" y="1826"/>
                  </a:lnTo>
                  <a:lnTo>
                    <a:pt x="1324" y="1866"/>
                  </a:lnTo>
                  <a:lnTo>
                    <a:pt x="1425" y="1866"/>
                  </a:lnTo>
                  <a:lnTo>
                    <a:pt x="1525" y="1846"/>
                  </a:lnTo>
                  <a:lnTo>
                    <a:pt x="1565" y="1826"/>
                  </a:lnTo>
                  <a:lnTo>
                    <a:pt x="1605" y="1786"/>
                  </a:lnTo>
                  <a:lnTo>
                    <a:pt x="1645" y="1706"/>
                  </a:lnTo>
                  <a:lnTo>
                    <a:pt x="1685" y="1645"/>
                  </a:lnTo>
                  <a:lnTo>
                    <a:pt x="1725" y="1485"/>
                  </a:lnTo>
                  <a:lnTo>
                    <a:pt x="1705" y="1345"/>
                  </a:lnTo>
                  <a:lnTo>
                    <a:pt x="1665" y="1184"/>
                  </a:lnTo>
                  <a:lnTo>
                    <a:pt x="1605" y="1024"/>
                  </a:lnTo>
                  <a:lnTo>
                    <a:pt x="1525" y="883"/>
                  </a:lnTo>
                  <a:lnTo>
                    <a:pt x="1324" y="623"/>
                  </a:lnTo>
                  <a:lnTo>
                    <a:pt x="1224" y="502"/>
                  </a:lnTo>
                  <a:lnTo>
                    <a:pt x="1104" y="402"/>
                  </a:lnTo>
                  <a:lnTo>
                    <a:pt x="1004" y="322"/>
                  </a:lnTo>
                  <a:lnTo>
                    <a:pt x="883" y="242"/>
                  </a:lnTo>
                  <a:lnTo>
                    <a:pt x="622" y="121"/>
                  </a:lnTo>
                  <a:lnTo>
                    <a:pt x="342" y="21"/>
                  </a:lnTo>
                  <a:lnTo>
                    <a:pt x="26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26"/>
            <p:cNvSpPr/>
            <p:nvPr/>
          </p:nvSpPr>
          <p:spPr>
            <a:xfrm>
              <a:off x="10742775" y="2621563"/>
              <a:ext cx="12050" cy="12575"/>
            </a:xfrm>
            <a:custGeom>
              <a:avLst/>
              <a:gdLst/>
              <a:ahLst/>
              <a:cxnLst/>
              <a:rect l="l" t="t" r="r" b="b"/>
              <a:pathLst>
                <a:path w="482" h="503" extrusionOk="0">
                  <a:moveTo>
                    <a:pt x="241" y="1"/>
                  </a:moveTo>
                  <a:lnTo>
                    <a:pt x="181" y="21"/>
                  </a:lnTo>
                  <a:lnTo>
                    <a:pt x="121" y="41"/>
                  </a:lnTo>
                  <a:lnTo>
                    <a:pt x="40" y="101"/>
                  </a:lnTo>
                  <a:lnTo>
                    <a:pt x="20" y="181"/>
                  </a:lnTo>
                  <a:lnTo>
                    <a:pt x="0" y="242"/>
                  </a:lnTo>
                  <a:lnTo>
                    <a:pt x="0" y="322"/>
                  </a:lnTo>
                  <a:lnTo>
                    <a:pt x="40" y="402"/>
                  </a:lnTo>
                  <a:lnTo>
                    <a:pt x="81" y="462"/>
                  </a:lnTo>
                  <a:lnTo>
                    <a:pt x="161" y="502"/>
                  </a:lnTo>
                  <a:lnTo>
                    <a:pt x="321" y="502"/>
                  </a:lnTo>
                  <a:lnTo>
                    <a:pt x="381" y="462"/>
                  </a:lnTo>
                  <a:lnTo>
                    <a:pt x="442" y="402"/>
                  </a:lnTo>
                  <a:lnTo>
                    <a:pt x="462" y="322"/>
                  </a:lnTo>
                  <a:lnTo>
                    <a:pt x="482" y="242"/>
                  </a:lnTo>
                  <a:lnTo>
                    <a:pt x="462" y="181"/>
                  </a:lnTo>
                  <a:lnTo>
                    <a:pt x="421" y="101"/>
                  </a:lnTo>
                  <a:lnTo>
                    <a:pt x="361" y="41"/>
                  </a:lnTo>
                  <a:lnTo>
                    <a:pt x="301" y="21"/>
                  </a:lnTo>
                  <a:lnTo>
                    <a:pt x="2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26"/>
            <p:cNvSpPr/>
            <p:nvPr/>
          </p:nvSpPr>
          <p:spPr>
            <a:xfrm>
              <a:off x="10391825" y="3838388"/>
              <a:ext cx="49150" cy="312875"/>
            </a:xfrm>
            <a:custGeom>
              <a:avLst/>
              <a:gdLst/>
              <a:ahLst/>
              <a:cxnLst/>
              <a:rect l="l" t="t" r="r" b="b"/>
              <a:pathLst>
                <a:path w="1966" h="12515" extrusionOk="0">
                  <a:moveTo>
                    <a:pt x="943" y="0"/>
                  </a:moveTo>
                  <a:lnTo>
                    <a:pt x="822" y="20"/>
                  </a:lnTo>
                  <a:lnTo>
                    <a:pt x="682" y="40"/>
                  </a:lnTo>
                  <a:lnTo>
                    <a:pt x="562" y="81"/>
                  </a:lnTo>
                  <a:lnTo>
                    <a:pt x="441" y="141"/>
                  </a:lnTo>
                  <a:lnTo>
                    <a:pt x="341" y="221"/>
                  </a:lnTo>
                  <a:lnTo>
                    <a:pt x="241" y="301"/>
                  </a:lnTo>
                  <a:lnTo>
                    <a:pt x="161" y="401"/>
                  </a:lnTo>
                  <a:lnTo>
                    <a:pt x="100" y="522"/>
                  </a:lnTo>
                  <a:lnTo>
                    <a:pt x="40" y="642"/>
                  </a:lnTo>
                  <a:lnTo>
                    <a:pt x="0" y="802"/>
                  </a:lnTo>
                  <a:lnTo>
                    <a:pt x="0" y="963"/>
                  </a:lnTo>
                  <a:lnTo>
                    <a:pt x="0" y="11572"/>
                  </a:lnTo>
                  <a:lnTo>
                    <a:pt x="0" y="11692"/>
                  </a:lnTo>
                  <a:lnTo>
                    <a:pt x="20" y="11812"/>
                  </a:lnTo>
                  <a:lnTo>
                    <a:pt x="60" y="11933"/>
                  </a:lnTo>
                  <a:lnTo>
                    <a:pt x="100" y="12013"/>
                  </a:lnTo>
                  <a:lnTo>
                    <a:pt x="161" y="12113"/>
                  </a:lnTo>
                  <a:lnTo>
                    <a:pt x="221" y="12193"/>
                  </a:lnTo>
                  <a:lnTo>
                    <a:pt x="361" y="12334"/>
                  </a:lnTo>
                  <a:lnTo>
                    <a:pt x="542" y="12434"/>
                  </a:lnTo>
                  <a:lnTo>
                    <a:pt x="742" y="12494"/>
                  </a:lnTo>
                  <a:lnTo>
                    <a:pt x="943" y="12514"/>
                  </a:lnTo>
                  <a:lnTo>
                    <a:pt x="1143" y="12494"/>
                  </a:lnTo>
                  <a:lnTo>
                    <a:pt x="1304" y="12474"/>
                  </a:lnTo>
                  <a:lnTo>
                    <a:pt x="1444" y="12414"/>
                  </a:lnTo>
                  <a:lnTo>
                    <a:pt x="1584" y="12334"/>
                  </a:lnTo>
                  <a:lnTo>
                    <a:pt x="1705" y="12214"/>
                  </a:lnTo>
                  <a:lnTo>
                    <a:pt x="1825" y="12093"/>
                  </a:lnTo>
                  <a:lnTo>
                    <a:pt x="1885" y="11953"/>
                  </a:lnTo>
                  <a:lnTo>
                    <a:pt x="1945" y="11772"/>
                  </a:lnTo>
                  <a:lnTo>
                    <a:pt x="1966" y="11572"/>
                  </a:lnTo>
                  <a:lnTo>
                    <a:pt x="1966" y="963"/>
                  </a:lnTo>
                  <a:lnTo>
                    <a:pt x="1945" y="823"/>
                  </a:lnTo>
                  <a:lnTo>
                    <a:pt x="1925" y="702"/>
                  </a:lnTo>
                  <a:lnTo>
                    <a:pt x="1905" y="582"/>
                  </a:lnTo>
                  <a:lnTo>
                    <a:pt x="1845" y="482"/>
                  </a:lnTo>
                  <a:lnTo>
                    <a:pt x="1785" y="381"/>
                  </a:lnTo>
                  <a:lnTo>
                    <a:pt x="1725" y="301"/>
                  </a:lnTo>
                  <a:lnTo>
                    <a:pt x="1645" y="241"/>
                  </a:lnTo>
                  <a:lnTo>
                    <a:pt x="1564" y="181"/>
                  </a:lnTo>
                  <a:lnTo>
                    <a:pt x="1444" y="101"/>
                  </a:lnTo>
                  <a:lnTo>
                    <a:pt x="1324" y="60"/>
                  </a:lnTo>
                  <a:lnTo>
                    <a:pt x="1203" y="20"/>
                  </a:lnTo>
                  <a:lnTo>
                    <a:pt x="108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26"/>
            <p:cNvSpPr/>
            <p:nvPr/>
          </p:nvSpPr>
          <p:spPr>
            <a:xfrm>
              <a:off x="10287025" y="4075038"/>
              <a:ext cx="258725" cy="94775"/>
            </a:xfrm>
            <a:custGeom>
              <a:avLst/>
              <a:gdLst/>
              <a:ahLst/>
              <a:cxnLst/>
              <a:rect l="l" t="t" r="r" b="b"/>
              <a:pathLst>
                <a:path w="10349" h="3791" extrusionOk="0">
                  <a:moveTo>
                    <a:pt x="3490" y="0"/>
                  </a:moveTo>
                  <a:lnTo>
                    <a:pt x="3129" y="20"/>
                  </a:lnTo>
                  <a:lnTo>
                    <a:pt x="2788" y="80"/>
                  </a:lnTo>
                  <a:lnTo>
                    <a:pt x="2447" y="160"/>
                  </a:lnTo>
                  <a:lnTo>
                    <a:pt x="2127" y="281"/>
                  </a:lnTo>
                  <a:lnTo>
                    <a:pt x="1826" y="421"/>
                  </a:lnTo>
                  <a:lnTo>
                    <a:pt x="1545" y="602"/>
                  </a:lnTo>
                  <a:lnTo>
                    <a:pt x="1264" y="802"/>
                  </a:lnTo>
                  <a:lnTo>
                    <a:pt x="1024" y="1023"/>
                  </a:lnTo>
                  <a:lnTo>
                    <a:pt x="803" y="1284"/>
                  </a:lnTo>
                  <a:lnTo>
                    <a:pt x="602" y="1544"/>
                  </a:lnTo>
                  <a:lnTo>
                    <a:pt x="422" y="1825"/>
                  </a:lnTo>
                  <a:lnTo>
                    <a:pt x="282" y="2146"/>
                  </a:lnTo>
                  <a:lnTo>
                    <a:pt x="161" y="2467"/>
                  </a:lnTo>
                  <a:lnTo>
                    <a:pt x="61" y="2788"/>
                  </a:lnTo>
                  <a:lnTo>
                    <a:pt x="21" y="3149"/>
                  </a:lnTo>
                  <a:lnTo>
                    <a:pt x="1" y="3490"/>
                  </a:lnTo>
                  <a:lnTo>
                    <a:pt x="21" y="3790"/>
                  </a:lnTo>
                  <a:lnTo>
                    <a:pt x="10329" y="3790"/>
                  </a:lnTo>
                  <a:lnTo>
                    <a:pt x="10349" y="3490"/>
                  </a:lnTo>
                  <a:lnTo>
                    <a:pt x="10329" y="3149"/>
                  </a:lnTo>
                  <a:lnTo>
                    <a:pt x="10269" y="2788"/>
                  </a:lnTo>
                  <a:lnTo>
                    <a:pt x="10188" y="2467"/>
                  </a:lnTo>
                  <a:lnTo>
                    <a:pt x="10068" y="2146"/>
                  </a:lnTo>
                  <a:lnTo>
                    <a:pt x="9928" y="1825"/>
                  </a:lnTo>
                  <a:lnTo>
                    <a:pt x="9747" y="1544"/>
                  </a:lnTo>
                  <a:lnTo>
                    <a:pt x="9547" y="1284"/>
                  </a:lnTo>
                  <a:lnTo>
                    <a:pt x="9326" y="1023"/>
                  </a:lnTo>
                  <a:lnTo>
                    <a:pt x="9065" y="802"/>
                  </a:lnTo>
                  <a:lnTo>
                    <a:pt x="8805" y="602"/>
                  </a:lnTo>
                  <a:lnTo>
                    <a:pt x="8524" y="421"/>
                  </a:lnTo>
                  <a:lnTo>
                    <a:pt x="8223" y="281"/>
                  </a:lnTo>
                  <a:lnTo>
                    <a:pt x="7902" y="160"/>
                  </a:lnTo>
                  <a:lnTo>
                    <a:pt x="7561" y="80"/>
                  </a:lnTo>
                  <a:lnTo>
                    <a:pt x="7220" y="20"/>
                  </a:lnTo>
                  <a:lnTo>
                    <a:pt x="685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26"/>
            <p:cNvSpPr/>
            <p:nvPr/>
          </p:nvSpPr>
          <p:spPr>
            <a:xfrm>
              <a:off x="10287025" y="4075038"/>
              <a:ext cx="258725" cy="94775"/>
            </a:xfrm>
            <a:custGeom>
              <a:avLst/>
              <a:gdLst/>
              <a:ahLst/>
              <a:cxnLst/>
              <a:rect l="l" t="t" r="r" b="b"/>
              <a:pathLst>
                <a:path w="10349" h="3791" fill="none" extrusionOk="0">
                  <a:moveTo>
                    <a:pt x="10349" y="3490"/>
                  </a:moveTo>
                  <a:lnTo>
                    <a:pt x="10349" y="3490"/>
                  </a:lnTo>
                  <a:lnTo>
                    <a:pt x="10329" y="3790"/>
                  </a:lnTo>
                  <a:lnTo>
                    <a:pt x="21" y="3790"/>
                  </a:lnTo>
                  <a:lnTo>
                    <a:pt x="21" y="3790"/>
                  </a:lnTo>
                  <a:lnTo>
                    <a:pt x="1" y="3490"/>
                  </a:lnTo>
                  <a:lnTo>
                    <a:pt x="1" y="3490"/>
                  </a:lnTo>
                  <a:lnTo>
                    <a:pt x="21" y="3149"/>
                  </a:lnTo>
                  <a:lnTo>
                    <a:pt x="61" y="2788"/>
                  </a:lnTo>
                  <a:lnTo>
                    <a:pt x="161" y="2467"/>
                  </a:lnTo>
                  <a:lnTo>
                    <a:pt x="282" y="2146"/>
                  </a:lnTo>
                  <a:lnTo>
                    <a:pt x="422" y="1825"/>
                  </a:lnTo>
                  <a:lnTo>
                    <a:pt x="602" y="1544"/>
                  </a:lnTo>
                  <a:lnTo>
                    <a:pt x="803" y="1284"/>
                  </a:lnTo>
                  <a:lnTo>
                    <a:pt x="1024" y="1023"/>
                  </a:lnTo>
                  <a:lnTo>
                    <a:pt x="1024" y="1023"/>
                  </a:lnTo>
                  <a:lnTo>
                    <a:pt x="1264" y="802"/>
                  </a:lnTo>
                  <a:lnTo>
                    <a:pt x="1545" y="602"/>
                  </a:lnTo>
                  <a:lnTo>
                    <a:pt x="1826" y="421"/>
                  </a:lnTo>
                  <a:lnTo>
                    <a:pt x="2127" y="281"/>
                  </a:lnTo>
                  <a:lnTo>
                    <a:pt x="2447" y="160"/>
                  </a:lnTo>
                  <a:lnTo>
                    <a:pt x="2788" y="80"/>
                  </a:lnTo>
                  <a:lnTo>
                    <a:pt x="3129" y="20"/>
                  </a:lnTo>
                  <a:lnTo>
                    <a:pt x="3490" y="0"/>
                  </a:lnTo>
                  <a:lnTo>
                    <a:pt x="6859" y="0"/>
                  </a:lnTo>
                  <a:lnTo>
                    <a:pt x="6859" y="0"/>
                  </a:lnTo>
                  <a:lnTo>
                    <a:pt x="7220" y="20"/>
                  </a:lnTo>
                  <a:lnTo>
                    <a:pt x="7561" y="80"/>
                  </a:lnTo>
                  <a:lnTo>
                    <a:pt x="7902" y="160"/>
                  </a:lnTo>
                  <a:lnTo>
                    <a:pt x="8223" y="281"/>
                  </a:lnTo>
                  <a:lnTo>
                    <a:pt x="8524" y="421"/>
                  </a:lnTo>
                  <a:lnTo>
                    <a:pt x="8805" y="602"/>
                  </a:lnTo>
                  <a:lnTo>
                    <a:pt x="9065" y="802"/>
                  </a:lnTo>
                  <a:lnTo>
                    <a:pt x="9326" y="1023"/>
                  </a:lnTo>
                  <a:lnTo>
                    <a:pt x="9547" y="1284"/>
                  </a:lnTo>
                  <a:lnTo>
                    <a:pt x="9747" y="1544"/>
                  </a:lnTo>
                  <a:lnTo>
                    <a:pt x="9928" y="1825"/>
                  </a:lnTo>
                  <a:lnTo>
                    <a:pt x="10068" y="2146"/>
                  </a:lnTo>
                  <a:lnTo>
                    <a:pt x="10188" y="2467"/>
                  </a:lnTo>
                  <a:lnTo>
                    <a:pt x="10269" y="2788"/>
                  </a:lnTo>
                  <a:lnTo>
                    <a:pt x="10329" y="3149"/>
                  </a:lnTo>
                  <a:lnTo>
                    <a:pt x="10349" y="34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26"/>
            <p:cNvSpPr/>
            <p:nvPr/>
          </p:nvSpPr>
          <p:spPr>
            <a:xfrm>
              <a:off x="10402850" y="4163263"/>
              <a:ext cx="18075" cy="6550"/>
            </a:xfrm>
            <a:custGeom>
              <a:avLst/>
              <a:gdLst/>
              <a:ahLst/>
              <a:cxnLst/>
              <a:rect l="l" t="t" r="r" b="b"/>
              <a:pathLst>
                <a:path w="723" h="262" fill="none" extrusionOk="0">
                  <a:moveTo>
                    <a:pt x="0" y="1"/>
                  </a:moveTo>
                  <a:lnTo>
                    <a:pt x="0" y="261"/>
                  </a:lnTo>
                  <a:lnTo>
                    <a:pt x="722" y="261"/>
                  </a:lnTo>
                  <a:lnTo>
                    <a:pt x="722" y="261"/>
                  </a:lnTo>
                  <a:lnTo>
                    <a:pt x="522" y="221"/>
                  </a:lnTo>
                  <a:lnTo>
                    <a:pt x="522" y="221"/>
                  </a:lnTo>
                  <a:lnTo>
                    <a:pt x="261" y="12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26"/>
            <p:cNvSpPr/>
            <p:nvPr/>
          </p:nvSpPr>
          <p:spPr>
            <a:xfrm>
              <a:off x="10478550" y="4103613"/>
              <a:ext cx="17075" cy="17575"/>
            </a:xfrm>
            <a:custGeom>
              <a:avLst/>
              <a:gdLst/>
              <a:ahLst/>
              <a:cxnLst/>
              <a:rect l="l" t="t" r="r" b="b"/>
              <a:pathLst>
                <a:path w="683" h="703" extrusionOk="0">
                  <a:moveTo>
                    <a:pt x="261" y="0"/>
                  </a:moveTo>
                  <a:lnTo>
                    <a:pt x="201" y="20"/>
                  </a:lnTo>
                  <a:lnTo>
                    <a:pt x="141" y="60"/>
                  </a:lnTo>
                  <a:lnTo>
                    <a:pt x="81" y="100"/>
                  </a:lnTo>
                  <a:lnTo>
                    <a:pt x="41" y="161"/>
                  </a:lnTo>
                  <a:lnTo>
                    <a:pt x="21" y="221"/>
                  </a:lnTo>
                  <a:lnTo>
                    <a:pt x="1" y="341"/>
                  </a:lnTo>
                  <a:lnTo>
                    <a:pt x="21" y="481"/>
                  </a:lnTo>
                  <a:lnTo>
                    <a:pt x="41" y="542"/>
                  </a:lnTo>
                  <a:lnTo>
                    <a:pt x="81" y="602"/>
                  </a:lnTo>
                  <a:lnTo>
                    <a:pt x="141" y="642"/>
                  </a:lnTo>
                  <a:lnTo>
                    <a:pt x="201" y="662"/>
                  </a:lnTo>
                  <a:lnTo>
                    <a:pt x="261" y="702"/>
                  </a:lnTo>
                  <a:lnTo>
                    <a:pt x="422" y="702"/>
                  </a:lnTo>
                  <a:lnTo>
                    <a:pt x="502" y="662"/>
                  </a:lnTo>
                  <a:lnTo>
                    <a:pt x="542" y="642"/>
                  </a:lnTo>
                  <a:lnTo>
                    <a:pt x="602" y="602"/>
                  </a:lnTo>
                  <a:lnTo>
                    <a:pt x="642" y="542"/>
                  </a:lnTo>
                  <a:lnTo>
                    <a:pt x="662" y="481"/>
                  </a:lnTo>
                  <a:lnTo>
                    <a:pt x="682" y="341"/>
                  </a:lnTo>
                  <a:lnTo>
                    <a:pt x="662" y="221"/>
                  </a:lnTo>
                  <a:lnTo>
                    <a:pt x="642" y="161"/>
                  </a:lnTo>
                  <a:lnTo>
                    <a:pt x="602" y="100"/>
                  </a:lnTo>
                  <a:lnTo>
                    <a:pt x="542" y="60"/>
                  </a:lnTo>
                  <a:lnTo>
                    <a:pt x="502" y="20"/>
                  </a:lnTo>
                  <a:lnTo>
                    <a:pt x="42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26"/>
            <p:cNvSpPr/>
            <p:nvPr/>
          </p:nvSpPr>
          <p:spPr>
            <a:xfrm>
              <a:off x="10310600" y="3774213"/>
              <a:ext cx="211600" cy="142400"/>
            </a:xfrm>
            <a:custGeom>
              <a:avLst/>
              <a:gdLst/>
              <a:ahLst/>
              <a:cxnLst/>
              <a:rect l="l" t="t" r="r" b="b"/>
              <a:pathLst>
                <a:path w="8464" h="5696" extrusionOk="0">
                  <a:moveTo>
                    <a:pt x="2567" y="0"/>
                  </a:moveTo>
                  <a:lnTo>
                    <a:pt x="2287" y="60"/>
                  </a:lnTo>
                  <a:lnTo>
                    <a:pt x="2006" y="121"/>
                  </a:lnTo>
                  <a:lnTo>
                    <a:pt x="1745" y="221"/>
                  </a:lnTo>
                  <a:lnTo>
                    <a:pt x="1504" y="341"/>
                  </a:lnTo>
                  <a:lnTo>
                    <a:pt x="1264" y="482"/>
                  </a:lnTo>
                  <a:lnTo>
                    <a:pt x="1043" y="642"/>
                  </a:lnTo>
                  <a:lnTo>
                    <a:pt x="843" y="823"/>
                  </a:lnTo>
                  <a:lnTo>
                    <a:pt x="642" y="1043"/>
                  </a:lnTo>
                  <a:lnTo>
                    <a:pt x="482" y="1244"/>
                  </a:lnTo>
                  <a:lnTo>
                    <a:pt x="341" y="1484"/>
                  </a:lnTo>
                  <a:lnTo>
                    <a:pt x="221" y="1745"/>
                  </a:lnTo>
                  <a:lnTo>
                    <a:pt x="121" y="2006"/>
                  </a:lnTo>
                  <a:lnTo>
                    <a:pt x="61" y="2266"/>
                  </a:lnTo>
                  <a:lnTo>
                    <a:pt x="20" y="2547"/>
                  </a:lnTo>
                  <a:lnTo>
                    <a:pt x="0" y="2848"/>
                  </a:lnTo>
                  <a:lnTo>
                    <a:pt x="20" y="3209"/>
                  </a:lnTo>
                  <a:lnTo>
                    <a:pt x="81" y="3570"/>
                  </a:lnTo>
                  <a:lnTo>
                    <a:pt x="201" y="3891"/>
                  </a:lnTo>
                  <a:lnTo>
                    <a:pt x="341" y="4212"/>
                  </a:lnTo>
                  <a:lnTo>
                    <a:pt x="522" y="4493"/>
                  </a:lnTo>
                  <a:lnTo>
                    <a:pt x="742" y="4773"/>
                  </a:lnTo>
                  <a:lnTo>
                    <a:pt x="983" y="5014"/>
                  </a:lnTo>
                  <a:lnTo>
                    <a:pt x="1244" y="5215"/>
                  </a:lnTo>
                  <a:lnTo>
                    <a:pt x="1424" y="5315"/>
                  </a:lnTo>
                  <a:lnTo>
                    <a:pt x="1605" y="5415"/>
                  </a:lnTo>
                  <a:lnTo>
                    <a:pt x="1805" y="5515"/>
                  </a:lnTo>
                  <a:lnTo>
                    <a:pt x="2006" y="5575"/>
                  </a:lnTo>
                  <a:lnTo>
                    <a:pt x="2206" y="5636"/>
                  </a:lnTo>
                  <a:lnTo>
                    <a:pt x="2427" y="5676"/>
                  </a:lnTo>
                  <a:lnTo>
                    <a:pt x="2627" y="5696"/>
                  </a:lnTo>
                  <a:lnTo>
                    <a:pt x="5896" y="5696"/>
                  </a:lnTo>
                  <a:lnTo>
                    <a:pt x="6177" y="5656"/>
                  </a:lnTo>
                  <a:lnTo>
                    <a:pt x="6458" y="5575"/>
                  </a:lnTo>
                  <a:lnTo>
                    <a:pt x="6719" y="5475"/>
                  </a:lnTo>
                  <a:lnTo>
                    <a:pt x="6959" y="5355"/>
                  </a:lnTo>
                  <a:lnTo>
                    <a:pt x="7200" y="5215"/>
                  </a:lnTo>
                  <a:lnTo>
                    <a:pt x="7421" y="5054"/>
                  </a:lnTo>
                  <a:lnTo>
                    <a:pt x="7621" y="4874"/>
                  </a:lnTo>
                  <a:lnTo>
                    <a:pt x="7781" y="4693"/>
                  </a:lnTo>
                  <a:lnTo>
                    <a:pt x="7942" y="4513"/>
                  </a:lnTo>
                  <a:lnTo>
                    <a:pt x="8062" y="4312"/>
                  </a:lnTo>
                  <a:lnTo>
                    <a:pt x="8183" y="4091"/>
                  </a:lnTo>
                  <a:lnTo>
                    <a:pt x="8283" y="3871"/>
                  </a:lnTo>
                  <a:lnTo>
                    <a:pt x="8343" y="3630"/>
                  </a:lnTo>
                  <a:lnTo>
                    <a:pt x="8403" y="3390"/>
                  </a:lnTo>
                  <a:lnTo>
                    <a:pt x="8443" y="3149"/>
                  </a:lnTo>
                  <a:lnTo>
                    <a:pt x="8463" y="2848"/>
                  </a:lnTo>
                  <a:lnTo>
                    <a:pt x="8443" y="2567"/>
                  </a:lnTo>
                  <a:lnTo>
                    <a:pt x="8403" y="2266"/>
                  </a:lnTo>
                  <a:lnTo>
                    <a:pt x="8323" y="2006"/>
                  </a:lnTo>
                  <a:lnTo>
                    <a:pt x="8243" y="1745"/>
                  </a:lnTo>
                  <a:lnTo>
                    <a:pt x="8122" y="1484"/>
                  </a:lnTo>
                  <a:lnTo>
                    <a:pt x="7982" y="1244"/>
                  </a:lnTo>
                  <a:lnTo>
                    <a:pt x="7802" y="1043"/>
                  </a:lnTo>
                  <a:lnTo>
                    <a:pt x="7621" y="823"/>
                  </a:lnTo>
                  <a:lnTo>
                    <a:pt x="7421" y="642"/>
                  </a:lnTo>
                  <a:lnTo>
                    <a:pt x="7200" y="482"/>
                  </a:lnTo>
                  <a:lnTo>
                    <a:pt x="6959" y="341"/>
                  </a:lnTo>
                  <a:lnTo>
                    <a:pt x="6719" y="221"/>
                  </a:lnTo>
                  <a:lnTo>
                    <a:pt x="6458" y="121"/>
                  </a:lnTo>
                  <a:lnTo>
                    <a:pt x="6177" y="60"/>
                  </a:lnTo>
                  <a:lnTo>
                    <a:pt x="58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26"/>
            <p:cNvSpPr/>
            <p:nvPr/>
          </p:nvSpPr>
          <p:spPr>
            <a:xfrm>
              <a:off x="10310600" y="3774213"/>
              <a:ext cx="211600" cy="142400"/>
            </a:xfrm>
            <a:custGeom>
              <a:avLst/>
              <a:gdLst/>
              <a:ahLst/>
              <a:cxnLst/>
              <a:rect l="l" t="t" r="r" b="b"/>
              <a:pathLst>
                <a:path w="8464" h="5696" fill="none" extrusionOk="0">
                  <a:moveTo>
                    <a:pt x="8463" y="2848"/>
                  </a:moveTo>
                  <a:lnTo>
                    <a:pt x="8463" y="2848"/>
                  </a:lnTo>
                  <a:lnTo>
                    <a:pt x="8443" y="3149"/>
                  </a:lnTo>
                  <a:lnTo>
                    <a:pt x="8443" y="3149"/>
                  </a:lnTo>
                  <a:lnTo>
                    <a:pt x="8403" y="3390"/>
                  </a:lnTo>
                  <a:lnTo>
                    <a:pt x="8343" y="3630"/>
                  </a:lnTo>
                  <a:lnTo>
                    <a:pt x="8283" y="3871"/>
                  </a:lnTo>
                  <a:lnTo>
                    <a:pt x="8183" y="4091"/>
                  </a:lnTo>
                  <a:lnTo>
                    <a:pt x="8062" y="4312"/>
                  </a:lnTo>
                  <a:lnTo>
                    <a:pt x="7942" y="4513"/>
                  </a:lnTo>
                  <a:lnTo>
                    <a:pt x="7781" y="4693"/>
                  </a:lnTo>
                  <a:lnTo>
                    <a:pt x="7621" y="4874"/>
                  </a:lnTo>
                  <a:lnTo>
                    <a:pt x="7621" y="4874"/>
                  </a:lnTo>
                  <a:lnTo>
                    <a:pt x="7421" y="5054"/>
                  </a:lnTo>
                  <a:lnTo>
                    <a:pt x="7200" y="5215"/>
                  </a:lnTo>
                  <a:lnTo>
                    <a:pt x="6959" y="5355"/>
                  </a:lnTo>
                  <a:lnTo>
                    <a:pt x="6719" y="5475"/>
                  </a:lnTo>
                  <a:lnTo>
                    <a:pt x="6458" y="5575"/>
                  </a:lnTo>
                  <a:lnTo>
                    <a:pt x="6177" y="5656"/>
                  </a:lnTo>
                  <a:lnTo>
                    <a:pt x="5896" y="5696"/>
                  </a:lnTo>
                  <a:lnTo>
                    <a:pt x="5596" y="5696"/>
                  </a:lnTo>
                  <a:lnTo>
                    <a:pt x="2848" y="5696"/>
                  </a:lnTo>
                  <a:lnTo>
                    <a:pt x="2848" y="5696"/>
                  </a:lnTo>
                  <a:lnTo>
                    <a:pt x="2627" y="5696"/>
                  </a:lnTo>
                  <a:lnTo>
                    <a:pt x="2427" y="5676"/>
                  </a:lnTo>
                  <a:lnTo>
                    <a:pt x="2206" y="5636"/>
                  </a:lnTo>
                  <a:lnTo>
                    <a:pt x="2006" y="5575"/>
                  </a:lnTo>
                  <a:lnTo>
                    <a:pt x="1805" y="5515"/>
                  </a:lnTo>
                  <a:lnTo>
                    <a:pt x="1605" y="5415"/>
                  </a:lnTo>
                  <a:lnTo>
                    <a:pt x="1424" y="5315"/>
                  </a:lnTo>
                  <a:lnTo>
                    <a:pt x="1244" y="5215"/>
                  </a:lnTo>
                  <a:lnTo>
                    <a:pt x="1244" y="5215"/>
                  </a:lnTo>
                  <a:lnTo>
                    <a:pt x="983" y="5014"/>
                  </a:lnTo>
                  <a:lnTo>
                    <a:pt x="742" y="4773"/>
                  </a:lnTo>
                  <a:lnTo>
                    <a:pt x="522" y="4493"/>
                  </a:lnTo>
                  <a:lnTo>
                    <a:pt x="341" y="4212"/>
                  </a:lnTo>
                  <a:lnTo>
                    <a:pt x="201" y="3891"/>
                  </a:lnTo>
                  <a:lnTo>
                    <a:pt x="81" y="3570"/>
                  </a:lnTo>
                  <a:lnTo>
                    <a:pt x="20" y="3209"/>
                  </a:lnTo>
                  <a:lnTo>
                    <a:pt x="0" y="2848"/>
                  </a:lnTo>
                  <a:lnTo>
                    <a:pt x="0" y="2848"/>
                  </a:lnTo>
                  <a:lnTo>
                    <a:pt x="20" y="2547"/>
                  </a:lnTo>
                  <a:lnTo>
                    <a:pt x="61" y="2266"/>
                  </a:lnTo>
                  <a:lnTo>
                    <a:pt x="121" y="2006"/>
                  </a:lnTo>
                  <a:lnTo>
                    <a:pt x="221" y="1745"/>
                  </a:lnTo>
                  <a:lnTo>
                    <a:pt x="341" y="1484"/>
                  </a:lnTo>
                  <a:lnTo>
                    <a:pt x="482" y="1244"/>
                  </a:lnTo>
                  <a:lnTo>
                    <a:pt x="642" y="1043"/>
                  </a:lnTo>
                  <a:lnTo>
                    <a:pt x="843" y="823"/>
                  </a:lnTo>
                  <a:lnTo>
                    <a:pt x="843" y="823"/>
                  </a:lnTo>
                  <a:lnTo>
                    <a:pt x="1043" y="642"/>
                  </a:lnTo>
                  <a:lnTo>
                    <a:pt x="1264" y="482"/>
                  </a:lnTo>
                  <a:lnTo>
                    <a:pt x="1504" y="341"/>
                  </a:lnTo>
                  <a:lnTo>
                    <a:pt x="1745" y="221"/>
                  </a:lnTo>
                  <a:lnTo>
                    <a:pt x="2006" y="121"/>
                  </a:lnTo>
                  <a:lnTo>
                    <a:pt x="2287" y="60"/>
                  </a:lnTo>
                  <a:lnTo>
                    <a:pt x="2567" y="0"/>
                  </a:lnTo>
                  <a:lnTo>
                    <a:pt x="2848" y="0"/>
                  </a:lnTo>
                  <a:lnTo>
                    <a:pt x="5596" y="0"/>
                  </a:lnTo>
                  <a:lnTo>
                    <a:pt x="5596" y="0"/>
                  </a:lnTo>
                  <a:lnTo>
                    <a:pt x="5896" y="0"/>
                  </a:lnTo>
                  <a:lnTo>
                    <a:pt x="6177" y="60"/>
                  </a:lnTo>
                  <a:lnTo>
                    <a:pt x="6458" y="121"/>
                  </a:lnTo>
                  <a:lnTo>
                    <a:pt x="6719" y="221"/>
                  </a:lnTo>
                  <a:lnTo>
                    <a:pt x="6959" y="341"/>
                  </a:lnTo>
                  <a:lnTo>
                    <a:pt x="7200" y="482"/>
                  </a:lnTo>
                  <a:lnTo>
                    <a:pt x="7421" y="642"/>
                  </a:lnTo>
                  <a:lnTo>
                    <a:pt x="7621" y="823"/>
                  </a:lnTo>
                  <a:lnTo>
                    <a:pt x="7802" y="1043"/>
                  </a:lnTo>
                  <a:lnTo>
                    <a:pt x="7982" y="1244"/>
                  </a:lnTo>
                  <a:lnTo>
                    <a:pt x="8122" y="1484"/>
                  </a:lnTo>
                  <a:lnTo>
                    <a:pt x="8243" y="1745"/>
                  </a:lnTo>
                  <a:lnTo>
                    <a:pt x="8323" y="2006"/>
                  </a:lnTo>
                  <a:lnTo>
                    <a:pt x="8403" y="2266"/>
                  </a:lnTo>
                  <a:lnTo>
                    <a:pt x="8443" y="2567"/>
                  </a:lnTo>
                  <a:lnTo>
                    <a:pt x="8463" y="28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26"/>
            <p:cNvSpPr/>
            <p:nvPr/>
          </p:nvSpPr>
          <p:spPr>
            <a:xfrm>
              <a:off x="10310600" y="3828363"/>
              <a:ext cx="211600" cy="76225"/>
            </a:xfrm>
            <a:custGeom>
              <a:avLst/>
              <a:gdLst/>
              <a:ahLst/>
              <a:cxnLst/>
              <a:rect l="l" t="t" r="r" b="b"/>
              <a:pathLst>
                <a:path w="8464" h="3049" extrusionOk="0">
                  <a:moveTo>
                    <a:pt x="81" y="0"/>
                  </a:moveTo>
                  <a:lnTo>
                    <a:pt x="20" y="341"/>
                  </a:lnTo>
                  <a:lnTo>
                    <a:pt x="0" y="682"/>
                  </a:lnTo>
                  <a:lnTo>
                    <a:pt x="20" y="1043"/>
                  </a:lnTo>
                  <a:lnTo>
                    <a:pt x="81" y="1404"/>
                  </a:lnTo>
                  <a:lnTo>
                    <a:pt x="201" y="1725"/>
                  </a:lnTo>
                  <a:lnTo>
                    <a:pt x="341" y="2046"/>
                  </a:lnTo>
                  <a:lnTo>
                    <a:pt x="522" y="2327"/>
                  </a:lnTo>
                  <a:lnTo>
                    <a:pt x="742" y="2607"/>
                  </a:lnTo>
                  <a:lnTo>
                    <a:pt x="983" y="2848"/>
                  </a:lnTo>
                  <a:lnTo>
                    <a:pt x="1244" y="3049"/>
                  </a:lnTo>
                  <a:lnTo>
                    <a:pt x="1364" y="2828"/>
                  </a:lnTo>
                  <a:lnTo>
                    <a:pt x="1524" y="2627"/>
                  </a:lnTo>
                  <a:lnTo>
                    <a:pt x="1705" y="2427"/>
                  </a:lnTo>
                  <a:lnTo>
                    <a:pt x="1926" y="2266"/>
                  </a:lnTo>
                  <a:lnTo>
                    <a:pt x="2146" y="2106"/>
                  </a:lnTo>
                  <a:lnTo>
                    <a:pt x="2407" y="1946"/>
                  </a:lnTo>
                  <a:lnTo>
                    <a:pt x="2668" y="1805"/>
                  </a:lnTo>
                  <a:lnTo>
                    <a:pt x="2948" y="1685"/>
                  </a:lnTo>
                  <a:lnTo>
                    <a:pt x="3229" y="1564"/>
                  </a:lnTo>
                  <a:lnTo>
                    <a:pt x="3510" y="1464"/>
                  </a:lnTo>
                  <a:lnTo>
                    <a:pt x="4071" y="1304"/>
                  </a:lnTo>
                  <a:lnTo>
                    <a:pt x="4573" y="1183"/>
                  </a:lnTo>
                  <a:lnTo>
                    <a:pt x="5034" y="1083"/>
                  </a:lnTo>
                  <a:lnTo>
                    <a:pt x="5535" y="1023"/>
                  </a:lnTo>
                  <a:lnTo>
                    <a:pt x="6057" y="963"/>
                  </a:lnTo>
                  <a:lnTo>
                    <a:pt x="6558" y="943"/>
                  </a:lnTo>
                  <a:lnTo>
                    <a:pt x="7080" y="923"/>
                  </a:lnTo>
                  <a:lnTo>
                    <a:pt x="7761" y="943"/>
                  </a:lnTo>
                  <a:lnTo>
                    <a:pt x="8443" y="983"/>
                  </a:lnTo>
                  <a:lnTo>
                    <a:pt x="8463" y="682"/>
                  </a:lnTo>
                  <a:lnTo>
                    <a:pt x="8443" y="381"/>
                  </a:lnTo>
                  <a:lnTo>
                    <a:pt x="8403" y="80"/>
                  </a:lnTo>
                  <a:lnTo>
                    <a:pt x="1023" y="80"/>
                  </a:lnTo>
                  <a:lnTo>
                    <a:pt x="702" y="6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26"/>
            <p:cNvSpPr/>
            <p:nvPr/>
          </p:nvSpPr>
          <p:spPr>
            <a:xfrm>
              <a:off x="10310600" y="3828363"/>
              <a:ext cx="211600" cy="76225"/>
            </a:xfrm>
            <a:custGeom>
              <a:avLst/>
              <a:gdLst/>
              <a:ahLst/>
              <a:cxnLst/>
              <a:rect l="l" t="t" r="r" b="b"/>
              <a:pathLst>
                <a:path w="8464" h="3049" fill="none" extrusionOk="0">
                  <a:moveTo>
                    <a:pt x="81" y="0"/>
                  </a:moveTo>
                  <a:lnTo>
                    <a:pt x="81" y="0"/>
                  </a:lnTo>
                  <a:lnTo>
                    <a:pt x="20" y="341"/>
                  </a:lnTo>
                  <a:lnTo>
                    <a:pt x="0" y="682"/>
                  </a:lnTo>
                  <a:lnTo>
                    <a:pt x="0" y="682"/>
                  </a:lnTo>
                  <a:lnTo>
                    <a:pt x="20" y="1043"/>
                  </a:lnTo>
                  <a:lnTo>
                    <a:pt x="81" y="1404"/>
                  </a:lnTo>
                  <a:lnTo>
                    <a:pt x="201" y="1725"/>
                  </a:lnTo>
                  <a:lnTo>
                    <a:pt x="341" y="2046"/>
                  </a:lnTo>
                  <a:lnTo>
                    <a:pt x="522" y="2327"/>
                  </a:lnTo>
                  <a:lnTo>
                    <a:pt x="742" y="2607"/>
                  </a:lnTo>
                  <a:lnTo>
                    <a:pt x="983" y="2848"/>
                  </a:lnTo>
                  <a:lnTo>
                    <a:pt x="1244" y="3049"/>
                  </a:lnTo>
                  <a:lnTo>
                    <a:pt x="1244" y="3049"/>
                  </a:lnTo>
                  <a:lnTo>
                    <a:pt x="1364" y="2828"/>
                  </a:lnTo>
                  <a:lnTo>
                    <a:pt x="1524" y="2627"/>
                  </a:lnTo>
                  <a:lnTo>
                    <a:pt x="1705" y="2427"/>
                  </a:lnTo>
                  <a:lnTo>
                    <a:pt x="1926" y="2266"/>
                  </a:lnTo>
                  <a:lnTo>
                    <a:pt x="2146" y="2106"/>
                  </a:lnTo>
                  <a:lnTo>
                    <a:pt x="2407" y="1946"/>
                  </a:lnTo>
                  <a:lnTo>
                    <a:pt x="2668" y="1805"/>
                  </a:lnTo>
                  <a:lnTo>
                    <a:pt x="2948" y="1685"/>
                  </a:lnTo>
                  <a:lnTo>
                    <a:pt x="3229" y="1564"/>
                  </a:lnTo>
                  <a:lnTo>
                    <a:pt x="3510" y="1464"/>
                  </a:lnTo>
                  <a:lnTo>
                    <a:pt x="4071" y="1304"/>
                  </a:lnTo>
                  <a:lnTo>
                    <a:pt x="4573" y="1183"/>
                  </a:lnTo>
                  <a:lnTo>
                    <a:pt x="5034" y="1083"/>
                  </a:lnTo>
                  <a:lnTo>
                    <a:pt x="5034" y="1083"/>
                  </a:lnTo>
                  <a:lnTo>
                    <a:pt x="5535" y="1023"/>
                  </a:lnTo>
                  <a:lnTo>
                    <a:pt x="6057" y="963"/>
                  </a:lnTo>
                  <a:lnTo>
                    <a:pt x="6558" y="943"/>
                  </a:lnTo>
                  <a:lnTo>
                    <a:pt x="7080" y="923"/>
                  </a:lnTo>
                  <a:lnTo>
                    <a:pt x="7080" y="923"/>
                  </a:lnTo>
                  <a:lnTo>
                    <a:pt x="7761" y="943"/>
                  </a:lnTo>
                  <a:lnTo>
                    <a:pt x="8443" y="983"/>
                  </a:lnTo>
                  <a:lnTo>
                    <a:pt x="8443" y="983"/>
                  </a:lnTo>
                  <a:lnTo>
                    <a:pt x="8463" y="682"/>
                  </a:lnTo>
                  <a:lnTo>
                    <a:pt x="8463" y="682"/>
                  </a:lnTo>
                  <a:lnTo>
                    <a:pt x="8443" y="381"/>
                  </a:lnTo>
                  <a:lnTo>
                    <a:pt x="8403" y="80"/>
                  </a:lnTo>
                  <a:lnTo>
                    <a:pt x="1344" y="80"/>
                  </a:lnTo>
                  <a:lnTo>
                    <a:pt x="1344" y="80"/>
                  </a:lnTo>
                  <a:lnTo>
                    <a:pt x="1023" y="80"/>
                  </a:lnTo>
                  <a:lnTo>
                    <a:pt x="702" y="60"/>
                  </a:lnTo>
                  <a:lnTo>
                    <a:pt x="8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26"/>
            <p:cNvSpPr/>
            <p:nvPr/>
          </p:nvSpPr>
          <p:spPr>
            <a:xfrm>
              <a:off x="10842050" y="3838388"/>
              <a:ext cx="49150" cy="312875"/>
            </a:xfrm>
            <a:custGeom>
              <a:avLst/>
              <a:gdLst/>
              <a:ahLst/>
              <a:cxnLst/>
              <a:rect l="l" t="t" r="r" b="b"/>
              <a:pathLst>
                <a:path w="1966" h="12515" extrusionOk="0">
                  <a:moveTo>
                    <a:pt x="923" y="0"/>
                  </a:moveTo>
                  <a:lnTo>
                    <a:pt x="722" y="40"/>
                  </a:lnTo>
                  <a:lnTo>
                    <a:pt x="542" y="101"/>
                  </a:lnTo>
                  <a:lnTo>
                    <a:pt x="361" y="201"/>
                  </a:lnTo>
                  <a:lnTo>
                    <a:pt x="221" y="341"/>
                  </a:lnTo>
                  <a:lnTo>
                    <a:pt x="161" y="421"/>
                  </a:lnTo>
                  <a:lnTo>
                    <a:pt x="100" y="502"/>
                  </a:lnTo>
                  <a:lnTo>
                    <a:pt x="60" y="602"/>
                  </a:lnTo>
                  <a:lnTo>
                    <a:pt x="40" y="722"/>
                  </a:lnTo>
                  <a:lnTo>
                    <a:pt x="20" y="823"/>
                  </a:lnTo>
                  <a:lnTo>
                    <a:pt x="0" y="963"/>
                  </a:lnTo>
                  <a:lnTo>
                    <a:pt x="0" y="11572"/>
                  </a:lnTo>
                  <a:lnTo>
                    <a:pt x="20" y="11712"/>
                  </a:lnTo>
                  <a:lnTo>
                    <a:pt x="40" y="11832"/>
                  </a:lnTo>
                  <a:lnTo>
                    <a:pt x="80" y="11953"/>
                  </a:lnTo>
                  <a:lnTo>
                    <a:pt x="120" y="12053"/>
                  </a:lnTo>
                  <a:lnTo>
                    <a:pt x="181" y="12153"/>
                  </a:lnTo>
                  <a:lnTo>
                    <a:pt x="261" y="12234"/>
                  </a:lnTo>
                  <a:lnTo>
                    <a:pt x="341" y="12314"/>
                  </a:lnTo>
                  <a:lnTo>
                    <a:pt x="441" y="12374"/>
                  </a:lnTo>
                  <a:lnTo>
                    <a:pt x="522" y="12414"/>
                  </a:lnTo>
                  <a:lnTo>
                    <a:pt x="642" y="12454"/>
                  </a:lnTo>
                  <a:lnTo>
                    <a:pt x="842" y="12514"/>
                  </a:lnTo>
                  <a:lnTo>
                    <a:pt x="1063" y="12514"/>
                  </a:lnTo>
                  <a:lnTo>
                    <a:pt x="1284" y="12474"/>
                  </a:lnTo>
                  <a:lnTo>
                    <a:pt x="1424" y="12434"/>
                  </a:lnTo>
                  <a:lnTo>
                    <a:pt x="1544" y="12354"/>
                  </a:lnTo>
                  <a:lnTo>
                    <a:pt x="1665" y="12274"/>
                  </a:lnTo>
                  <a:lnTo>
                    <a:pt x="1765" y="12173"/>
                  </a:lnTo>
                  <a:lnTo>
                    <a:pt x="1845" y="12053"/>
                  </a:lnTo>
                  <a:lnTo>
                    <a:pt x="1905" y="11913"/>
                  </a:lnTo>
                  <a:lnTo>
                    <a:pt x="1945" y="11752"/>
                  </a:lnTo>
                  <a:lnTo>
                    <a:pt x="1965" y="11572"/>
                  </a:lnTo>
                  <a:lnTo>
                    <a:pt x="1965" y="963"/>
                  </a:lnTo>
                  <a:lnTo>
                    <a:pt x="1945" y="742"/>
                  </a:lnTo>
                  <a:lnTo>
                    <a:pt x="1905" y="582"/>
                  </a:lnTo>
                  <a:lnTo>
                    <a:pt x="1825" y="421"/>
                  </a:lnTo>
                  <a:lnTo>
                    <a:pt x="1705" y="281"/>
                  </a:lnTo>
                  <a:lnTo>
                    <a:pt x="1584" y="181"/>
                  </a:lnTo>
                  <a:lnTo>
                    <a:pt x="1444" y="101"/>
                  </a:lnTo>
                  <a:lnTo>
                    <a:pt x="1284" y="40"/>
                  </a:lnTo>
                  <a:lnTo>
                    <a:pt x="1123" y="20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26"/>
            <p:cNvSpPr/>
            <p:nvPr/>
          </p:nvSpPr>
          <p:spPr>
            <a:xfrm>
              <a:off x="10842050" y="3838388"/>
              <a:ext cx="49150" cy="312875"/>
            </a:xfrm>
            <a:custGeom>
              <a:avLst/>
              <a:gdLst/>
              <a:ahLst/>
              <a:cxnLst/>
              <a:rect l="l" t="t" r="r" b="b"/>
              <a:pathLst>
                <a:path w="1966" h="12515" fill="none" extrusionOk="0">
                  <a:moveTo>
                    <a:pt x="1965" y="963"/>
                  </a:moveTo>
                  <a:lnTo>
                    <a:pt x="1965" y="11572"/>
                  </a:lnTo>
                  <a:lnTo>
                    <a:pt x="1965" y="11572"/>
                  </a:lnTo>
                  <a:lnTo>
                    <a:pt x="1945" y="11752"/>
                  </a:lnTo>
                  <a:lnTo>
                    <a:pt x="1905" y="11913"/>
                  </a:lnTo>
                  <a:lnTo>
                    <a:pt x="1845" y="12053"/>
                  </a:lnTo>
                  <a:lnTo>
                    <a:pt x="1765" y="12173"/>
                  </a:lnTo>
                  <a:lnTo>
                    <a:pt x="1665" y="12274"/>
                  </a:lnTo>
                  <a:lnTo>
                    <a:pt x="1544" y="12354"/>
                  </a:lnTo>
                  <a:lnTo>
                    <a:pt x="1424" y="12434"/>
                  </a:lnTo>
                  <a:lnTo>
                    <a:pt x="1284" y="12474"/>
                  </a:lnTo>
                  <a:lnTo>
                    <a:pt x="1284" y="12474"/>
                  </a:lnTo>
                  <a:lnTo>
                    <a:pt x="1063" y="12514"/>
                  </a:lnTo>
                  <a:lnTo>
                    <a:pt x="842" y="12514"/>
                  </a:lnTo>
                  <a:lnTo>
                    <a:pt x="642" y="12454"/>
                  </a:lnTo>
                  <a:lnTo>
                    <a:pt x="522" y="12414"/>
                  </a:lnTo>
                  <a:lnTo>
                    <a:pt x="441" y="12374"/>
                  </a:lnTo>
                  <a:lnTo>
                    <a:pt x="341" y="12314"/>
                  </a:lnTo>
                  <a:lnTo>
                    <a:pt x="261" y="12234"/>
                  </a:lnTo>
                  <a:lnTo>
                    <a:pt x="181" y="12153"/>
                  </a:lnTo>
                  <a:lnTo>
                    <a:pt x="120" y="12053"/>
                  </a:lnTo>
                  <a:lnTo>
                    <a:pt x="80" y="11953"/>
                  </a:lnTo>
                  <a:lnTo>
                    <a:pt x="40" y="11832"/>
                  </a:lnTo>
                  <a:lnTo>
                    <a:pt x="20" y="11712"/>
                  </a:lnTo>
                  <a:lnTo>
                    <a:pt x="0" y="11572"/>
                  </a:lnTo>
                  <a:lnTo>
                    <a:pt x="0" y="963"/>
                  </a:lnTo>
                  <a:lnTo>
                    <a:pt x="0" y="963"/>
                  </a:lnTo>
                  <a:lnTo>
                    <a:pt x="20" y="823"/>
                  </a:lnTo>
                  <a:lnTo>
                    <a:pt x="40" y="722"/>
                  </a:lnTo>
                  <a:lnTo>
                    <a:pt x="60" y="602"/>
                  </a:lnTo>
                  <a:lnTo>
                    <a:pt x="100" y="502"/>
                  </a:lnTo>
                  <a:lnTo>
                    <a:pt x="161" y="421"/>
                  </a:lnTo>
                  <a:lnTo>
                    <a:pt x="221" y="341"/>
                  </a:lnTo>
                  <a:lnTo>
                    <a:pt x="361" y="201"/>
                  </a:lnTo>
                  <a:lnTo>
                    <a:pt x="542" y="101"/>
                  </a:lnTo>
                  <a:lnTo>
                    <a:pt x="722" y="40"/>
                  </a:lnTo>
                  <a:lnTo>
                    <a:pt x="923" y="0"/>
                  </a:lnTo>
                  <a:lnTo>
                    <a:pt x="1123" y="20"/>
                  </a:lnTo>
                  <a:lnTo>
                    <a:pt x="1123" y="20"/>
                  </a:lnTo>
                  <a:lnTo>
                    <a:pt x="1284" y="40"/>
                  </a:lnTo>
                  <a:lnTo>
                    <a:pt x="1444" y="101"/>
                  </a:lnTo>
                  <a:lnTo>
                    <a:pt x="1584" y="181"/>
                  </a:lnTo>
                  <a:lnTo>
                    <a:pt x="1705" y="281"/>
                  </a:lnTo>
                  <a:lnTo>
                    <a:pt x="1825" y="421"/>
                  </a:lnTo>
                  <a:lnTo>
                    <a:pt x="1905" y="582"/>
                  </a:lnTo>
                  <a:lnTo>
                    <a:pt x="1945" y="742"/>
                  </a:lnTo>
                  <a:lnTo>
                    <a:pt x="1965" y="96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26"/>
            <p:cNvSpPr/>
            <p:nvPr/>
          </p:nvSpPr>
          <p:spPr>
            <a:xfrm>
              <a:off x="10842050" y="3916588"/>
              <a:ext cx="25575" cy="158475"/>
            </a:xfrm>
            <a:custGeom>
              <a:avLst/>
              <a:gdLst/>
              <a:ahLst/>
              <a:cxnLst/>
              <a:rect l="l" t="t" r="r" b="b"/>
              <a:pathLst>
                <a:path w="1023" h="6339" extrusionOk="0">
                  <a:moveTo>
                    <a:pt x="0" y="1"/>
                  </a:moveTo>
                  <a:lnTo>
                    <a:pt x="0" y="6338"/>
                  </a:lnTo>
                  <a:lnTo>
                    <a:pt x="1023" y="6338"/>
                  </a:lnTo>
                  <a:lnTo>
                    <a:pt x="963" y="4754"/>
                  </a:lnTo>
                  <a:lnTo>
                    <a:pt x="943" y="3169"/>
                  </a:lnTo>
                  <a:lnTo>
                    <a:pt x="943" y="1585"/>
                  </a:lnTo>
                  <a:lnTo>
                    <a:pt x="96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26"/>
            <p:cNvSpPr/>
            <p:nvPr/>
          </p:nvSpPr>
          <p:spPr>
            <a:xfrm>
              <a:off x="10732750" y="4075038"/>
              <a:ext cx="258725" cy="94775"/>
            </a:xfrm>
            <a:custGeom>
              <a:avLst/>
              <a:gdLst/>
              <a:ahLst/>
              <a:cxnLst/>
              <a:rect l="l" t="t" r="r" b="b"/>
              <a:pathLst>
                <a:path w="10349" h="3791" extrusionOk="0">
                  <a:moveTo>
                    <a:pt x="3490" y="0"/>
                  </a:moveTo>
                  <a:lnTo>
                    <a:pt x="3129" y="20"/>
                  </a:lnTo>
                  <a:lnTo>
                    <a:pt x="2788" y="80"/>
                  </a:lnTo>
                  <a:lnTo>
                    <a:pt x="2447" y="160"/>
                  </a:lnTo>
                  <a:lnTo>
                    <a:pt x="2126" y="281"/>
                  </a:lnTo>
                  <a:lnTo>
                    <a:pt x="1825" y="421"/>
                  </a:lnTo>
                  <a:lnTo>
                    <a:pt x="1544" y="602"/>
                  </a:lnTo>
                  <a:lnTo>
                    <a:pt x="1264" y="802"/>
                  </a:lnTo>
                  <a:lnTo>
                    <a:pt x="1023" y="1023"/>
                  </a:lnTo>
                  <a:lnTo>
                    <a:pt x="802" y="1284"/>
                  </a:lnTo>
                  <a:lnTo>
                    <a:pt x="602" y="1544"/>
                  </a:lnTo>
                  <a:lnTo>
                    <a:pt x="421" y="1825"/>
                  </a:lnTo>
                  <a:lnTo>
                    <a:pt x="281" y="2146"/>
                  </a:lnTo>
                  <a:lnTo>
                    <a:pt x="161" y="2467"/>
                  </a:lnTo>
                  <a:lnTo>
                    <a:pt x="80" y="2788"/>
                  </a:lnTo>
                  <a:lnTo>
                    <a:pt x="20" y="3149"/>
                  </a:lnTo>
                  <a:lnTo>
                    <a:pt x="0" y="3490"/>
                  </a:lnTo>
                  <a:lnTo>
                    <a:pt x="20" y="3790"/>
                  </a:lnTo>
                  <a:lnTo>
                    <a:pt x="10328" y="3790"/>
                  </a:lnTo>
                  <a:lnTo>
                    <a:pt x="10348" y="3490"/>
                  </a:lnTo>
                  <a:lnTo>
                    <a:pt x="10328" y="3149"/>
                  </a:lnTo>
                  <a:lnTo>
                    <a:pt x="10268" y="2788"/>
                  </a:lnTo>
                  <a:lnTo>
                    <a:pt x="10188" y="2467"/>
                  </a:lnTo>
                  <a:lnTo>
                    <a:pt x="10068" y="2146"/>
                  </a:lnTo>
                  <a:lnTo>
                    <a:pt x="9927" y="1825"/>
                  </a:lnTo>
                  <a:lnTo>
                    <a:pt x="9747" y="1544"/>
                  </a:lnTo>
                  <a:lnTo>
                    <a:pt x="9546" y="1284"/>
                  </a:lnTo>
                  <a:lnTo>
                    <a:pt x="9326" y="1023"/>
                  </a:lnTo>
                  <a:lnTo>
                    <a:pt x="9085" y="802"/>
                  </a:lnTo>
                  <a:lnTo>
                    <a:pt x="8804" y="602"/>
                  </a:lnTo>
                  <a:lnTo>
                    <a:pt x="8523" y="421"/>
                  </a:lnTo>
                  <a:lnTo>
                    <a:pt x="8223" y="281"/>
                  </a:lnTo>
                  <a:lnTo>
                    <a:pt x="7902" y="160"/>
                  </a:lnTo>
                  <a:lnTo>
                    <a:pt x="7561" y="80"/>
                  </a:lnTo>
                  <a:lnTo>
                    <a:pt x="7220" y="20"/>
                  </a:lnTo>
                  <a:lnTo>
                    <a:pt x="685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26"/>
            <p:cNvSpPr/>
            <p:nvPr/>
          </p:nvSpPr>
          <p:spPr>
            <a:xfrm>
              <a:off x="10732750" y="4075038"/>
              <a:ext cx="258725" cy="94775"/>
            </a:xfrm>
            <a:custGeom>
              <a:avLst/>
              <a:gdLst/>
              <a:ahLst/>
              <a:cxnLst/>
              <a:rect l="l" t="t" r="r" b="b"/>
              <a:pathLst>
                <a:path w="10349" h="3791" fill="none" extrusionOk="0">
                  <a:moveTo>
                    <a:pt x="10348" y="3490"/>
                  </a:moveTo>
                  <a:lnTo>
                    <a:pt x="10348" y="3490"/>
                  </a:lnTo>
                  <a:lnTo>
                    <a:pt x="10328" y="3790"/>
                  </a:lnTo>
                  <a:lnTo>
                    <a:pt x="20" y="3790"/>
                  </a:lnTo>
                  <a:lnTo>
                    <a:pt x="20" y="3790"/>
                  </a:lnTo>
                  <a:lnTo>
                    <a:pt x="0" y="3490"/>
                  </a:lnTo>
                  <a:lnTo>
                    <a:pt x="0" y="3490"/>
                  </a:lnTo>
                  <a:lnTo>
                    <a:pt x="20" y="3149"/>
                  </a:lnTo>
                  <a:lnTo>
                    <a:pt x="80" y="2788"/>
                  </a:lnTo>
                  <a:lnTo>
                    <a:pt x="161" y="2467"/>
                  </a:lnTo>
                  <a:lnTo>
                    <a:pt x="281" y="2146"/>
                  </a:lnTo>
                  <a:lnTo>
                    <a:pt x="421" y="1825"/>
                  </a:lnTo>
                  <a:lnTo>
                    <a:pt x="602" y="1544"/>
                  </a:lnTo>
                  <a:lnTo>
                    <a:pt x="802" y="1284"/>
                  </a:lnTo>
                  <a:lnTo>
                    <a:pt x="1023" y="1023"/>
                  </a:lnTo>
                  <a:lnTo>
                    <a:pt x="1023" y="1023"/>
                  </a:lnTo>
                  <a:lnTo>
                    <a:pt x="1264" y="802"/>
                  </a:lnTo>
                  <a:lnTo>
                    <a:pt x="1544" y="602"/>
                  </a:lnTo>
                  <a:lnTo>
                    <a:pt x="1825" y="421"/>
                  </a:lnTo>
                  <a:lnTo>
                    <a:pt x="2126" y="281"/>
                  </a:lnTo>
                  <a:lnTo>
                    <a:pt x="2447" y="160"/>
                  </a:lnTo>
                  <a:lnTo>
                    <a:pt x="2788" y="80"/>
                  </a:lnTo>
                  <a:lnTo>
                    <a:pt x="3129" y="20"/>
                  </a:lnTo>
                  <a:lnTo>
                    <a:pt x="3490" y="0"/>
                  </a:lnTo>
                  <a:lnTo>
                    <a:pt x="6859" y="0"/>
                  </a:lnTo>
                  <a:lnTo>
                    <a:pt x="6859" y="0"/>
                  </a:lnTo>
                  <a:lnTo>
                    <a:pt x="7220" y="20"/>
                  </a:lnTo>
                  <a:lnTo>
                    <a:pt x="7561" y="80"/>
                  </a:lnTo>
                  <a:lnTo>
                    <a:pt x="7902" y="160"/>
                  </a:lnTo>
                  <a:lnTo>
                    <a:pt x="8223" y="281"/>
                  </a:lnTo>
                  <a:lnTo>
                    <a:pt x="8523" y="421"/>
                  </a:lnTo>
                  <a:lnTo>
                    <a:pt x="8804" y="602"/>
                  </a:lnTo>
                  <a:lnTo>
                    <a:pt x="9085" y="802"/>
                  </a:lnTo>
                  <a:lnTo>
                    <a:pt x="9326" y="1023"/>
                  </a:lnTo>
                  <a:lnTo>
                    <a:pt x="9546" y="1284"/>
                  </a:lnTo>
                  <a:lnTo>
                    <a:pt x="9747" y="1544"/>
                  </a:lnTo>
                  <a:lnTo>
                    <a:pt x="9927" y="1825"/>
                  </a:lnTo>
                  <a:lnTo>
                    <a:pt x="10068" y="2146"/>
                  </a:lnTo>
                  <a:lnTo>
                    <a:pt x="10188" y="2467"/>
                  </a:lnTo>
                  <a:lnTo>
                    <a:pt x="10268" y="2788"/>
                  </a:lnTo>
                  <a:lnTo>
                    <a:pt x="10328" y="3149"/>
                  </a:lnTo>
                  <a:lnTo>
                    <a:pt x="10348" y="34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26"/>
            <p:cNvSpPr/>
            <p:nvPr/>
          </p:nvSpPr>
          <p:spPr>
            <a:xfrm>
              <a:off x="10732750" y="4075038"/>
              <a:ext cx="162450" cy="94775"/>
            </a:xfrm>
            <a:custGeom>
              <a:avLst/>
              <a:gdLst/>
              <a:ahLst/>
              <a:cxnLst/>
              <a:rect l="l" t="t" r="r" b="b"/>
              <a:pathLst>
                <a:path w="6498" h="3791" extrusionOk="0">
                  <a:moveTo>
                    <a:pt x="3490" y="0"/>
                  </a:moveTo>
                  <a:lnTo>
                    <a:pt x="3129" y="20"/>
                  </a:lnTo>
                  <a:lnTo>
                    <a:pt x="2788" y="80"/>
                  </a:lnTo>
                  <a:lnTo>
                    <a:pt x="2447" y="160"/>
                  </a:lnTo>
                  <a:lnTo>
                    <a:pt x="2126" y="281"/>
                  </a:lnTo>
                  <a:lnTo>
                    <a:pt x="1825" y="421"/>
                  </a:lnTo>
                  <a:lnTo>
                    <a:pt x="1544" y="602"/>
                  </a:lnTo>
                  <a:lnTo>
                    <a:pt x="1264" y="802"/>
                  </a:lnTo>
                  <a:lnTo>
                    <a:pt x="1023" y="1023"/>
                  </a:lnTo>
                  <a:lnTo>
                    <a:pt x="802" y="1284"/>
                  </a:lnTo>
                  <a:lnTo>
                    <a:pt x="602" y="1544"/>
                  </a:lnTo>
                  <a:lnTo>
                    <a:pt x="421" y="1825"/>
                  </a:lnTo>
                  <a:lnTo>
                    <a:pt x="281" y="2146"/>
                  </a:lnTo>
                  <a:lnTo>
                    <a:pt x="161" y="2467"/>
                  </a:lnTo>
                  <a:lnTo>
                    <a:pt x="80" y="2788"/>
                  </a:lnTo>
                  <a:lnTo>
                    <a:pt x="20" y="3149"/>
                  </a:lnTo>
                  <a:lnTo>
                    <a:pt x="0" y="3490"/>
                  </a:lnTo>
                  <a:lnTo>
                    <a:pt x="20" y="3790"/>
                  </a:lnTo>
                  <a:lnTo>
                    <a:pt x="6498" y="3790"/>
                  </a:lnTo>
                  <a:lnTo>
                    <a:pt x="6117" y="3690"/>
                  </a:lnTo>
                  <a:lnTo>
                    <a:pt x="5776" y="3570"/>
                  </a:lnTo>
                  <a:lnTo>
                    <a:pt x="5435" y="3409"/>
                  </a:lnTo>
                  <a:lnTo>
                    <a:pt x="5114" y="3249"/>
                  </a:lnTo>
                  <a:lnTo>
                    <a:pt x="4813" y="3068"/>
                  </a:lnTo>
                  <a:lnTo>
                    <a:pt x="4533" y="2868"/>
                  </a:lnTo>
                  <a:lnTo>
                    <a:pt x="4292" y="2647"/>
                  </a:lnTo>
                  <a:lnTo>
                    <a:pt x="4091" y="2427"/>
                  </a:lnTo>
                  <a:lnTo>
                    <a:pt x="3971" y="2266"/>
                  </a:lnTo>
                  <a:lnTo>
                    <a:pt x="3891" y="2106"/>
                  </a:lnTo>
                  <a:lnTo>
                    <a:pt x="3851" y="1945"/>
                  </a:lnTo>
                  <a:lnTo>
                    <a:pt x="3811" y="1805"/>
                  </a:lnTo>
                  <a:lnTo>
                    <a:pt x="3811" y="1665"/>
                  </a:lnTo>
                  <a:lnTo>
                    <a:pt x="3811" y="1544"/>
                  </a:lnTo>
                  <a:lnTo>
                    <a:pt x="3851" y="1404"/>
                  </a:lnTo>
                  <a:lnTo>
                    <a:pt x="3891" y="1284"/>
                  </a:lnTo>
                  <a:lnTo>
                    <a:pt x="3951" y="1163"/>
                  </a:lnTo>
                  <a:lnTo>
                    <a:pt x="4031" y="1063"/>
                  </a:lnTo>
                  <a:lnTo>
                    <a:pt x="4212" y="842"/>
                  </a:lnTo>
                  <a:lnTo>
                    <a:pt x="4432" y="662"/>
                  </a:lnTo>
                  <a:lnTo>
                    <a:pt x="4653" y="481"/>
                  </a:lnTo>
                  <a:lnTo>
                    <a:pt x="4853" y="341"/>
                  </a:lnTo>
                  <a:lnTo>
                    <a:pt x="5054" y="221"/>
                  </a:lnTo>
                  <a:lnTo>
                    <a:pt x="5275" y="100"/>
                  </a:lnTo>
                  <a:lnTo>
                    <a:pt x="549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26"/>
            <p:cNvSpPr/>
            <p:nvPr/>
          </p:nvSpPr>
          <p:spPr>
            <a:xfrm>
              <a:off x="10732750" y="4075038"/>
              <a:ext cx="162450" cy="94775"/>
            </a:xfrm>
            <a:custGeom>
              <a:avLst/>
              <a:gdLst/>
              <a:ahLst/>
              <a:cxnLst/>
              <a:rect l="l" t="t" r="r" b="b"/>
              <a:pathLst>
                <a:path w="6498" h="3791" fill="none" extrusionOk="0">
                  <a:moveTo>
                    <a:pt x="5495" y="0"/>
                  </a:moveTo>
                  <a:lnTo>
                    <a:pt x="5395" y="0"/>
                  </a:lnTo>
                  <a:lnTo>
                    <a:pt x="4372" y="0"/>
                  </a:lnTo>
                  <a:lnTo>
                    <a:pt x="3490" y="0"/>
                  </a:lnTo>
                  <a:lnTo>
                    <a:pt x="3490" y="0"/>
                  </a:lnTo>
                  <a:lnTo>
                    <a:pt x="3129" y="20"/>
                  </a:lnTo>
                  <a:lnTo>
                    <a:pt x="2788" y="80"/>
                  </a:lnTo>
                  <a:lnTo>
                    <a:pt x="2447" y="160"/>
                  </a:lnTo>
                  <a:lnTo>
                    <a:pt x="2126" y="281"/>
                  </a:lnTo>
                  <a:lnTo>
                    <a:pt x="1825" y="421"/>
                  </a:lnTo>
                  <a:lnTo>
                    <a:pt x="1544" y="602"/>
                  </a:lnTo>
                  <a:lnTo>
                    <a:pt x="1264" y="802"/>
                  </a:lnTo>
                  <a:lnTo>
                    <a:pt x="1023" y="1023"/>
                  </a:lnTo>
                  <a:lnTo>
                    <a:pt x="1023" y="1023"/>
                  </a:lnTo>
                  <a:lnTo>
                    <a:pt x="802" y="1284"/>
                  </a:lnTo>
                  <a:lnTo>
                    <a:pt x="602" y="1544"/>
                  </a:lnTo>
                  <a:lnTo>
                    <a:pt x="421" y="1825"/>
                  </a:lnTo>
                  <a:lnTo>
                    <a:pt x="281" y="2146"/>
                  </a:lnTo>
                  <a:lnTo>
                    <a:pt x="161" y="2467"/>
                  </a:lnTo>
                  <a:lnTo>
                    <a:pt x="80" y="2788"/>
                  </a:lnTo>
                  <a:lnTo>
                    <a:pt x="20" y="3149"/>
                  </a:lnTo>
                  <a:lnTo>
                    <a:pt x="0" y="3490"/>
                  </a:lnTo>
                  <a:lnTo>
                    <a:pt x="0" y="3490"/>
                  </a:lnTo>
                  <a:lnTo>
                    <a:pt x="20" y="3790"/>
                  </a:lnTo>
                  <a:lnTo>
                    <a:pt x="6498" y="3790"/>
                  </a:lnTo>
                  <a:lnTo>
                    <a:pt x="6498" y="3790"/>
                  </a:lnTo>
                  <a:lnTo>
                    <a:pt x="6117" y="3690"/>
                  </a:lnTo>
                  <a:lnTo>
                    <a:pt x="5776" y="3570"/>
                  </a:lnTo>
                  <a:lnTo>
                    <a:pt x="5435" y="3409"/>
                  </a:lnTo>
                  <a:lnTo>
                    <a:pt x="5114" y="3249"/>
                  </a:lnTo>
                  <a:lnTo>
                    <a:pt x="4813" y="3068"/>
                  </a:lnTo>
                  <a:lnTo>
                    <a:pt x="4533" y="2868"/>
                  </a:lnTo>
                  <a:lnTo>
                    <a:pt x="4292" y="2647"/>
                  </a:lnTo>
                  <a:lnTo>
                    <a:pt x="4091" y="2427"/>
                  </a:lnTo>
                  <a:lnTo>
                    <a:pt x="4091" y="2427"/>
                  </a:lnTo>
                  <a:lnTo>
                    <a:pt x="3971" y="2266"/>
                  </a:lnTo>
                  <a:lnTo>
                    <a:pt x="3891" y="2106"/>
                  </a:lnTo>
                  <a:lnTo>
                    <a:pt x="3851" y="1945"/>
                  </a:lnTo>
                  <a:lnTo>
                    <a:pt x="3811" y="1805"/>
                  </a:lnTo>
                  <a:lnTo>
                    <a:pt x="3811" y="1665"/>
                  </a:lnTo>
                  <a:lnTo>
                    <a:pt x="3811" y="1544"/>
                  </a:lnTo>
                  <a:lnTo>
                    <a:pt x="3851" y="1404"/>
                  </a:lnTo>
                  <a:lnTo>
                    <a:pt x="3891" y="1284"/>
                  </a:lnTo>
                  <a:lnTo>
                    <a:pt x="3951" y="1163"/>
                  </a:lnTo>
                  <a:lnTo>
                    <a:pt x="4031" y="1063"/>
                  </a:lnTo>
                  <a:lnTo>
                    <a:pt x="4212" y="842"/>
                  </a:lnTo>
                  <a:lnTo>
                    <a:pt x="4432" y="662"/>
                  </a:lnTo>
                  <a:lnTo>
                    <a:pt x="4653" y="481"/>
                  </a:lnTo>
                  <a:lnTo>
                    <a:pt x="4653" y="481"/>
                  </a:lnTo>
                  <a:lnTo>
                    <a:pt x="4853" y="341"/>
                  </a:lnTo>
                  <a:lnTo>
                    <a:pt x="5054" y="221"/>
                  </a:lnTo>
                  <a:lnTo>
                    <a:pt x="5275" y="100"/>
                  </a:lnTo>
                  <a:lnTo>
                    <a:pt x="549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26"/>
            <p:cNvSpPr/>
            <p:nvPr/>
          </p:nvSpPr>
          <p:spPr>
            <a:xfrm>
              <a:off x="10928275" y="4096088"/>
              <a:ext cx="18575" cy="19075"/>
            </a:xfrm>
            <a:custGeom>
              <a:avLst/>
              <a:gdLst/>
              <a:ahLst/>
              <a:cxnLst/>
              <a:rect l="l" t="t" r="r" b="b"/>
              <a:pathLst>
                <a:path w="743" h="763" extrusionOk="0">
                  <a:moveTo>
                    <a:pt x="361" y="0"/>
                  </a:moveTo>
                  <a:lnTo>
                    <a:pt x="261" y="20"/>
                  </a:lnTo>
                  <a:lnTo>
                    <a:pt x="181" y="61"/>
                  </a:lnTo>
                  <a:lnTo>
                    <a:pt x="81" y="141"/>
                  </a:lnTo>
                  <a:lnTo>
                    <a:pt x="21" y="261"/>
                  </a:lnTo>
                  <a:lnTo>
                    <a:pt x="0" y="381"/>
                  </a:lnTo>
                  <a:lnTo>
                    <a:pt x="21" y="502"/>
                  </a:lnTo>
                  <a:lnTo>
                    <a:pt x="61" y="602"/>
                  </a:lnTo>
                  <a:lnTo>
                    <a:pt x="121" y="682"/>
                  </a:lnTo>
                  <a:lnTo>
                    <a:pt x="241" y="742"/>
                  </a:lnTo>
                  <a:lnTo>
                    <a:pt x="301" y="762"/>
                  </a:lnTo>
                  <a:lnTo>
                    <a:pt x="361" y="762"/>
                  </a:lnTo>
                  <a:lnTo>
                    <a:pt x="502" y="742"/>
                  </a:lnTo>
                  <a:lnTo>
                    <a:pt x="602" y="682"/>
                  </a:lnTo>
                  <a:lnTo>
                    <a:pt x="682" y="602"/>
                  </a:lnTo>
                  <a:lnTo>
                    <a:pt x="722" y="502"/>
                  </a:lnTo>
                  <a:lnTo>
                    <a:pt x="742" y="381"/>
                  </a:lnTo>
                  <a:lnTo>
                    <a:pt x="722" y="261"/>
                  </a:lnTo>
                  <a:lnTo>
                    <a:pt x="662" y="141"/>
                  </a:lnTo>
                  <a:lnTo>
                    <a:pt x="562" y="61"/>
                  </a:lnTo>
                  <a:lnTo>
                    <a:pt x="462" y="20"/>
                  </a:lnTo>
                  <a:lnTo>
                    <a:pt x="36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26"/>
            <p:cNvSpPr/>
            <p:nvPr/>
          </p:nvSpPr>
          <p:spPr>
            <a:xfrm>
              <a:off x="10760825" y="3774213"/>
              <a:ext cx="211600" cy="142400"/>
            </a:xfrm>
            <a:custGeom>
              <a:avLst/>
              <a:gdLst/>
              <a:ahLst/>
              <a:cxnLst/>
              <a:rect l="l" t="t" r="r" b="b"/>
              <a:pathLst>
                <a:path w="8464" h="5696" extrusionOk="0">
                  <a:moveTo>
                    <a:pt x="2567" y="0"/>
                  </a:moveTo>
                  <a:lnTo>
                    <a:pt x="2286" y="60"/>
                  </a:lnTo>
                  <a:lnTo>
                    <a:pt x="2006" y="121"/>
                  </a:lnTo>
                  <a:lnTo>
                    <a:pt x="1745" y="221"/>
                  </a:lnTo>
                  <a:lnTo>
                    <a:pt x="1504" y="341"/>
                  </a:lnTo>
                  <a:lnTo>
                    <a:pt x="1264" y="482"/>
                  </a:lnTo>
                  <a:lnTo>
                    <a:pt x="1043" y="642"/>
                  </a:lnTo>
                  <a:lnTo>
                    <a:pt x="843" y="823"/>
                  </a:lnTo>
                  <a:lnTo>
                    <a:pt x="662" y="1043"/>
                  </a:lnTo>
                  <a:lnTo>
                    <a:pt x="502" y="1244"/>
                  </a:lnTo>
                  <a:lnTo>
                    <a:pt x="341" y="1484"/>
                  </a:lnTo>
                  <a:lnTo>
                    <a:pt x="221" y="1745"/>
                  </a:lnTo>
                  <a:lnTo>
                    <a:pt x="141" y="2006"/>
                  </a:lnTo>
                  <a:lnTo>
                    <a:pt x="60" y="2266"/>
                  </a:lnTo>
                  <a:lnTo>
                    <a:pt x="20" y="2547"/>
                  </a:lnTo>
                  <a:lnTo>
                    <a:pt x="0" y="2848"/>
                  </a:lnTo>
                  <a:lnTo>
                    <a:pt x="20" y="3209"/>
                  </a:lnTo>
                  <a:lnTo>
                    <a:pt x="101" y="3550"/>
                  </a:lnTo>
                  <a:lnTo>
                    <a:pt x="201" y="3871"/>
                  </a:lnTo>
                  <a:lnTo>
                    <a:pt x="341" y="4192"/>
                  </a:lnTo>
                  <a:lnTo>
                    <a:pt x="522" y="4472"/>
                  </a:lnTo>
                  <a:lnTo>
                    <a:pt x="722" y="4753"/>
                  </a:lnTo>
                  <a:lnTo>
                    <a:pt x="963" y="4974"/>
                  </a:lnTo>
                  <a:lnTo>
                    <a:pt x="1224" y="5194"/>
                  </a:lnTo>
                  <a:lnTo>
                    <a:pt x="1404" y="5315"/>
                  </a:lnTo>
                  <a:lnTo>
                    <a:pt x="1605" y="5415"/>
                  </a:lnTo>
                  <a:lnTo>
                    <a:pt x="1785" y="5495"/>
                  </a:lnTo>
                  <a:lnTo>
                    <a:pt x="1986" y="5575"/>
                  </a:lnTo>
                  <a:lnTo>
                    <a:pt x="2206" y="5636"/>
                  </a:lnTo>
                  <a:lnTo>
                    <a:pt x="2407" y="5676"/>
                  </a:lnTo>
                  <a:lnTo>
                    <a:pt x="2627" y="5696"/>
                  </a:lnTo>
                  <a:lnTo>
                    <a:pt x="5896" y="5696"/>
                  </a:lnTo>
                  <a:lnTo>
                    <a:pt x="6197" y="5656"/>
                  </a:lnTo>
                  <a:lnTo>
                    <a:pt x="6458" y="5575"/>
                  </a:lnTo>
                  <a:lnTo>
                    <a:pt x="6719" y="5475"/>
                  </a:lnTo>
                  <a:lnTo>
                    <a:pt x="6979" y="5355"/>
                  </a:lnTo>
                  <a:lnTo>
                    <a:pt x="7200" y="5215"/>
                  </a:lnTo>
                  <a:lnTo>
                    <a:pt x="7420" y="5054"/>
                  </a:lnTo>
                  <a:lnTo>
                    <a:pt x="7621" y="4874"/>
                  </a:lnTo>
                  <a:lnTo>
                    <a:pt x="7781" y="4713"/>
                  </a:lnTo>
                  <a:lnTo>
                    <a:pt x="7922" y="4533"/>
                  </a:lnTo>
                  <a:lnTo>
                    <a:pt x="8042" y="4352"/>
                  </a:lnTo>
                  <a:lnTo>
                    <a:pt x="8142" y="4152"/>
                  </a:lnTo>
                  <a:lnTo>
                    <a:pt x="8243" y="3951"/>
                  </a:lnTo>
                  <a:lnTo>
                    <a:pt x="8323" y="3751"/>
                  </a:lnTo>
                  <a:lnTo>
                    <a:pt x="8383" y="3530"/>
                  </a:lnTo>
                  <a:lnTo>
                    <a:pt x="8423" y="3309"/>
                  </a:lnTo>
                  <a:lnTo>
                    <a:pt x="8463" y="3069"/>
                  </a:lnTo>
                  <a:lnTo>
                    <a:pt x="8463" y="2848"/>
                  </a:lnTo>
                  <a:lnTo>
                    <a:pt x="8443" y="2567"/>
                  </a:lnTo>
                  <a:lnTo>
                    <a:pt x="8403" y="2266"/>
                  </a:lnTo>
                  <a:lnTo>
                    <a:pt x="8343" y="2006"/>
                  </a:lnTo>
                  <a:lnTo>
                    <a:pt x="8243" y="1745"/>
                  </a:lnTo>
                  <a:lnTo>
                    <a:pt x="8122" y="1484"/>
                  </a:lnTo>
                  <a:lnTo>
                    <a:pt x="7982" y="1244"/>
                  </a:lnTo>
                  <a:lnTo>
                    <a:pt x="7822" y="1043"/>
                  </a:lnTo>
                  <a:lnTo>
                    <a:pt x="7641" y="823"/>
                  </a:lnTo>
                  <a:lnTo>
                    <a:pt x="7420" y="642"/>
                  </a:lnTo>
                  <a:lnTo>
                    <a:pt x="7200" y="482"/>
                  </a:lnTo>
                  <a:lnTo>
                    <a:pt x="6979" y="341"/>
                  </a:lnTo>
                  <a:lnTo>
                    <a:pt x="6719" y="221"/>
                  </a:lnTo>
                  <a:lnTo>
                    <a:pt x="6458" y="121"/>
                  </a:lnTo>
                  <a:lnTo>
                    <a:pt x="6197" y="60"/>
                  </a:lnTo>
                  <a:lnTo>
                    <a:pt x="58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26"/>
            <p:cNvSpPr/>
            <p:nvPr/>
          </p:nvSpPr>
          <p:spPr>
            <a:xfrm>
              <a:off x="10760825" y="3774213"/>
              <a:ext cx="211600" cy="142400"/>
            </a:xfrm>
            <a:custGeom>
              <a:avLst/>
              <a:gdLst/>
              <a:ahLst/>
              <a:cxnLst/>
              <a:rect l="l" t="t" r="r" b="b"/>
              <a:pathLst>
                <a:path w="8464" h="5696" fill="none" extrusionOk="0">
                  <a:moveTo>
                    <a:pt x="8463" y="2848"/>
                  </a:moveTo>
                  <a:lnTo>
                    <a:pt x="8463" y="2848"/>
                  </a:lnTo>
                  <a:lnTo>
                    <a:pt x="8463" y="3069"/>
                  </a:lnTo>
                  <a:lnTo>
                    <a:pt x="8423" y="3309"/>
                  </a:lnTo>
                  <a:lnTo>
                    <a:pt x="8423" y="3309"/>
                  </a:lnTo>
                  <a:lnTo>
                    <a:pt x="8383" y="3530"/>
                  </a:lnTo>
                  <a:lnTo>
                    <a:pt x="8323" y="3751"/>
                  </a:lnTo>
                  <a:lnTo>
                    <a:pt x="8243" y="3951"/>
                  </a:lnTo>
                  <a:lnTo>
                    <a:pt x="8142" y="4152"/>
                  </a:lnTo>
                  <a:lnTo>
                    <a:pt x="8042" y="4352"/>
                  </a:lnTo>
                  <a:lnTo>
                    <a:pt x="7922" y="4533"/>
                  </a:lnTo>
                  <a:lnTo>
                    <a:pt x="7781" y="4713"/>
                  </a:lnTo>
                  <a:lnTo>
                    <a:pt x="7621" y="4874"/>
                  </a:lnTo>
                  <a:lnTo>
                    <a:pt x="7621" y="4874"/>
                  </a:lnTo>
                  <a:lnTo>
                    <a:pt x="7420" y="5054"/>
                  </a:lnTo>
                  <a:lnTo>
                    <a:pt x="7200" y="5215"/>
                  </a:lnTo>
                  <a:lnTo>
                    <a:pt x="6979" y="5355"/>
                  </a:lnTo>
                  <a:lnTo>
                    <a:pt x="6719" y="5475"/>
                  </a:lnTo>
                  <a:lnTo>
                    <a:pt x="6458" y="5575"/>
                  </a:lnTo>
                  <a:lnTo>
                    <a:pt x="6197" y="5656"/>
                  </a:lnTo>
                  <a:lnTo>
                    <a:pt x="5896" y="5696"/>
                  </a:lnTo>
                  <a:lnTo>
                    <a:pt x="5616" y="5696"/>
                  </a:lnTo>
                  <a:lnTo>
                    <a:pt x="2868" y="5696"/>
                  </a:lnTo>
                  <a:lnTo>
                    <a:pt x="2868" y="5696"/>
                  </a:lnTo>
                  <a:lnTo>
                    <a:pt x="2627" y="5696"/>
                  </a:lnTo>
                  <a:lnTo>
                    <a:pt x="2407" y="5676"/>
                  </a:lnTo>
                  <a:lnTo>
                    <a:pt x="2206" y="5636"/>
                  </a:lnTo>
                  <a:lnTo>
                    <a:pt x="1986" y="5575"/>
                  </a:lnTo>
                  <a:lnTo>
                    <a:pt x="1785" y="5495"/>
                  </a:lnTo>
                  <a:lnTo>
                    <a:pt x="1605" y="5415"/>
                  </a:lnTo>
                  <a:lnTo>
                    <a:pt x="1404" y="5315"/>
                  </a:lnTo>
                  <a:lnTo>
                    <a:pt x="1224" y="5194"/>
                  </a:lnTo>
                  <a:lnTo>
                    <a:pt x="1224" y="5194"/>
                  </a:lnTo>
                  <a:lnTo>
                    <a:pt x="963" y="4974"/>
                  </a:lnTo>
                  <a:lnTo>
                    <a:pt x="722" y="4753"/>
                  </a:lnTo>
                  <a:lnTo>
                    <a:pt x="522" y="4472"/>
                  </a:lnTo>
                  <a:lnTo>
                    <a:pt x="341" y="4192"/>
                  </a:lnTo>
                  <a:lnTo>
                    <a:pt x="201" y="3871"/>
                  </a:lnTo>
                  <a:lnTo>
                    <a:pt x="101" y="3550"/>
                  </a:lnTo>
                  <a:lnTo>
                    <a:pt x="20" y="3209"/>
                  </a:lnTo>
                  <a:lnTo>
                    <a:pt x="0" y="2848"/>
                  </a:lnTo>
                  <a:lnTo>
                    <a:pt x="0" y="2848"/>
                  </a:lnTo>
                  <a:lnTo>
                    <a:pt x="20" y="2547"/>
                  </a:lnTo>
                  <a:lnTo>
                    <a:pt x="60" y="2266"/>
                  </a:lnTo>
                  <a:lnTo>
                    <a:pt x="141" y="2006"/>
                  </a:lnTo>
                  <a:lnTo>
                    <a:pt x="221" y="1745"/>
                  </a:lnTo>
                  <a:lnTo>
                    <a:pt x="341" y="1484"/>
                  </a:lnTo>
                  <a:lnTo>
                    <a:pt x="502" y="1244"/>
                  </a:lnTo>
                  <a:lnTo>
                    <a:pt x="662" y="1043"/>
                  </a:lnTo>
                  <a:lnTo>
                    <a:pt x="843" y="823"/>
                  </a:lnTo>
                  <a:lnTo>
                    <a:pt x="843" y="823"/>
                  </a:lnTo>
                  <a:lnTo>
                    <a:pt x="1043" y="642"/>
                  </a:lnTo>
                  <a:lnTo>
                    <a:pt x="1264" y="482"/>
                  </a:lnTo>
                  <a:lnTo>
                    <a:pt x="1504" y="341"/>
                  </a:lnTo>
                  <a:lnTo>
                    <a:pt x="1745" y="221"/>
                  </a:lnTo>
                  <a:lnTo>
                    <a:pt x="2006" y="121"/>
                  </a:lnTo>
                  <a:lnTo>
                    <a:pt x="2286" y="60"/>
                  </a:lnTo>
                  <a:lnTo>
                    <a:pt x="2567" y="0"/>
                  </a:lnTo>
                  <a:lnTo>
                    <a:pt x="2868" y="0"/>
                  </a:lnTo>
                  <a:lnTo>
                    <a:pt x="5616" y="0"/>
                  </a:lnTo>
                  <a:lnTo>
                    <a:pt x="5616" y="0"/>
                  </a:lnTo>
                  <a:lnTo>
                    <a:pt x="5896" y="0"/>
                  </a:lnTo>
                  <a:lnTo>
                    <a:pt x="6197" y="60"/>
                  </a:lnTo>
                  <a:lnTo>
                    <a:pt x="6458" y="121"/>
                  </a:lnTo>
                  <a:lnTo>
                    <a:pt x="6719" y="221"/>
                  </a:lnTo>
                  <a:lnTo>
                    <a:pt x="6979" y="341"/>
                  </a:lnTo>
                  <a:lnTo>
                    <a:pt x="7200" y="482"/>
                  </a:lnTo>
                  <a:lnTo>
                    <a:pt x="7420" y="642"/>
                  </a:lnTo>
                  <a:lnTo>
                    <a:pt x="7641" y="823"/>
                  </a:lnTo>
                  <a:lnTo>
                    <a:pt x="7822" y="1043"/>
                  </a:lnTo>
                  <a:lnTo>
                    <a:pt x="7982" y="1244"/>
                  </a:lnTo>
                  <a:lnTo>
                    <a:pt x="8122" y="1484"/>
                  </a:lnTo>
                  <a:lnTo>
                    <a:pt x="8243" y="1745"/>
                  </a:lnTo>
                  <a:lnTo>
                    <a:pt x="8343" y="2006"/>
                  </a:lnTo>
                  <a:lnTo>
                    <a:pt x="8403" y="2266"/>
                  </a:lnTo>
                  <a:lnTo>
                    <a:pt x="8443" y="2567"/>
                  </a:lnTo>
                  <a:lnTo>
                    <a:pt x="8463" y="28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26"/>
            <p:cNvSpPr/>
            <p:nvPr/>
          </p:nvSpPr>
          <p:spPr>
            <a:xfrm>
              <a:off x="10760825" y="3828363"/>
              <a:ext cx="211600" cy="75725"/>
            </a:xfrm>
            <a:custGeom>
              <a:avLst/>
              <a:gdLst/>
              <a:ahLst/>
              <a:cxnLst/>
              <a:rect l="l" t="t" r="r" b="b"/>
              <a:pathLst>
                <a:path w="8464" h="3029" extrusionOk="0">
                  <a:moveTo>
                    <a:pt x="8383" y="0"/>
                  </a:moveTo>
                  <a:lnTo>
                    <a:pt x="7761" y="60"/>
                  </a:lnTo>
                  <a:lnTo>
                    <a:pt x="7140" y="80"/>
                  </a:lnTo>
                  <a:lnTo>
                    <a:pt x="60" y="80"/>
                  </a:lnTo>
                  <a:lnTo>
                    <a:pt x="20" y="381"/>
                  </a:lnTo>
                  <a:lnTo>
                    <a:pt x="0" y="682"/>
                  </a:lnTo>
                  <a:lnTo>
                    <a:pt x="20" y="1043"/>
                  </a:lnTo>
                  <a:lnTo>
                    <a:pt x="101" y="1384"/>
                  </a:lnTo>
                  <a:lnTo>
                    <a:pt x="201" y="1705"/>
                  </a:lnTo>
                  <a:lnTo>
                    <a:pt x="341" y="2026"/>
                  </a:lnTo>
                  <a:lnTo>
                    <a:pt x="522" y="2306"/>
                  </a:lnTo>
                  <a:lnTo>
                    <a:pt x="722" y="2587"/>
                  </a:lnTo>
                  <a:lnTo>
                    <a:pt x="963" y="2808"/>
                  </a:lnTo>
                  <a:lnTo>
                    <a:pt x="1224" y="3028"/>
                  </a:lnTo>
                  <a:lnTo>
                    <a:pt x="1304" y="2828"/>
                  </a:lnTo>
                  <a:lnTo>
                    <a:pt x="1404" y="2647"/>
                  </a:lnTo>
                  <a:lnTo>
                    <a:pt x="1504" y="2487"/>
                  </a:lnTo>
                  <a:lnTo>
                    <a:pt x="1625" y="2306"/>
                  </a:lnTo>
                  <a:lnTo>
                    <a:pt x="1765" y="2166"/>
                  </a:lnTo>
                  <a:lnTo>
                    <a:pt x="1926" y="2006"/>
                  </a:lnTo>
                  <a:lnTo>
                    <a:pt x="2086" y="1885"/>
                  </a:lnTo>
                  <a:lnTo>
                    <a:pt x="2246" y="1765"/>
                  </a:lnTo>
                  <a:lnTo>
                    <a:pt x="2547" y="1605"/>
                  </a:lnTo>
                  <a:lnTo>
                    <a:pt x="2848" y="1464"/>
                  </a:lnTo>
                  <a:lnTo>
                    <a:pt x="3169" y="1364"/>
                  </a:lnTo>
                  <a:lnTo>
                    <a:pt x="3490" y="1284"/>
                  </a:lnTo>
                  <a:lnTo>
                    <a:pt x="3811" y="1203"/>
                  </a:lnTo>
                  <a:lnTo>
                    <a:pt x="4152" y="1163"/>
                  </a:lnTo>
                  <a:lnTo>
                    <a:pt x="4793" y="1083"/>
                  </a:lnTo>
                  <a:lnTo>
                    <a:pt x="5575" y="1023"/>
                  </a:lnTo>
                  <a:lnTo>
                    <a:pt x="6859" y="1023"/>
                  </a:lnTo>
                  <a:lnTo>
                    <a:pt x="7380" y="1043"/>
                  </a:lnTo>
                  <a:lnTo>
                    <a:pt x="7902" y="1083"/>
                  </a:lnTo>
                  <a:lnTo>
                    <a:pt x="8423" y="1143"/>
                  </a:lnTo>
                  <a:lnTo>
                    <a:pt x="8463" y="903"/>
                  </a:lnTo>
                  <a:lnTo>
                    <a:pt x="8463" y="682"/>
                  </a:lnTo>
                  <a:lnTo>
                    <a:pt x="8443" y="341"/>
                  </a:lnTo>
                  <a:lnTo>
                    <a:pt x="8383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26"/>
            <p:cNvSpPr/>
            <p:nvPr/>
          </p:nvSpPr>
          <p:spPr>
            <a:xfrm>
              <a:off x="10760825" y="3828363"/>
              <a:ext cx="211600" cy="75725"/>
            </a:xfrm>
            <a:custGeom>
              <a:avLst/>
              <a:gdLst/>
              <a:ahLst/>
              <a:cxnLst/>
              <a:rect l="l" t="t" r="r" b="b"/>
              <a:pathLst>
                <a:path w="8464" h="3029" fill="none" extrusionOk="0">
                  <a:moveTo>
                    <a:pt x="8383" y="0"/>
                  </a:moveTo>
                  <a:lnTo>
                    <a:pt x="8383" y="0"/>
                  </a:lnTo>
                  <a:lnTo>
                    <a:pt x="7761" y="60"/>
                  </a:lnTo>
                  <a:lnTo>
                    <a:pt x="714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20" y="381"/>
                  </a:lnTo>
                  <a:lnTo>
                    <a:pt x="0" y="682"/>
                  </a:lnTo>
                  <a:lnTo>
                    <a:pt x="0" y="682"/>
                  </a:lnTo>
                  <a:lnTo>
                    <a:pt x="20" y="1043"/>
                  </a:lnTo>
                  <a:lnTo>
                    <a:pt x="101" y="1384"/>
                  </a:lnTo>
                  <a:lnTo>
                    <a:pt x="201" y="1705"/>
                  </a:lnTo>
                  <a:lnTo>
                    <a:pt x="341" y="2026"/>
                  </a:lnTo>
                  <a:lnTo>
                    <a:pt x="522" y="2306"/>
                  </a:lnTo>
                  <a:lnTo>
                    <a:pt x="722" y="2587"/>
                  </a:lnTo>
                  <a:lnTo>
                    <a:pt x="963" y="2808"/>
                  </a:lnTo>
                  <a:lnTo>
                    <a:pt x="1224" y="3028"/>
                  </a:lnTo>
                  <a:lnTo>
                    <a:pt x="1224" y="3028"/>
                  </a:lnTo>
                  <a:lnTo>
                    <a:pt x="1304" y="2828"/>
                  </a:lnTo>
                  <a:lnTo>
                    <a:pt x="1404" y="2647"/>
                  </a:lnTo>
                  <a:lnTo>
                    <a:pt x="1504" y="2487"/>
                  </a:lnTo>
                  <a:lnTo>
                    <a:pt x="1625" y="2306"/>
                  </a:lnTo>
                  <a:lnTo>
                    <a:pt x="1765" y="2166"/>
                  </a:lnTo>
                  <a:lnTo>
                    <a:pt x="1926" y="2006"/>
                  </a:lnTo>
                  <a:lnTo>
                    <a:pt x="2086" y="1885"/>
                  </a:lnTo>
                  <a:lnTo>
                    <a:pt x="2246" y="1765"/>
                  </a:lnTo>
                  <a:lnTo>
                    <a:pt x="2246" y="1765"/>
                  </a:lnTo>
                  <a:lnTo>
                    <a:pt x="2547" y="1605"/>
                  </a:lnTo>
                  <a:lnTo>
                    <a:pt x="2848" y="1464"/>
                  </a:lnTo>
                  <a:lnTo>
                    <a:pt x="3169" y="1364"/>
                  </a:lnTo>
                  <a:lnTo>
                    <a:pt x="3490" y="1284"/>
                  </a:lnTo>
                  <a:lnTo>
                    <a:pt x="3811" y="1203"/>
                  </a:lnTo>
                  <a:lnTo>
                    <a:pt x="4152" y="1163"/>
                  </a:lnTo>
                  <a:lnTo>
                    <a:pt x="4793" y="1083"/>
                  </a:lnTo>
                  <a:lnTo>
                    <a:pt x="4793" y="1083"/>
                  </a:lnTo>
                  <a:lnTo>
                    <a:pt x="5575" y="1023"/>
                  </a:lnTo>
                  <a:lnTo>
                    <a:pt x="6337" y="1023"/>
                  </a:lnTo>
                  <a:lnTo>
                    <a:pt x="6337" y="1023"/>
                  </a:lnTo>
                  <a:lnTo>
                    <a:pt x="6859" y="1023"/>
                  </a:lnTo>
                  <a:lnTo>
                    <a:pt x="7380" y="1043"/>
                  </a:lnTo>
                  <a:lnTo>
                    <a:pt x="7902" y="1083"/>
                  </a:lnTo>
                  <a:lnTo>
                    <a:pt x="8423" y="1143"/>
                  </a:lnTo>
                  <a:lnTo>
                    <a:pt x="8423" y="1143"/>
                  </a:lnTo>
                  <a:lnTo>
                    <a:pt x="8463" y="903"/>
                  </a:lnTo>
                  <a:lnTo>
                    <a:pt x="8463" y="682"/>
                  </a:lnTo>
                  <a:lnTo>
                    <a:pt x="8463" y="682"/>
                  </a:lnTo>
                  <a:lnTo>
                    <a:pt x="8443" y="341"/>
                  </a:lnTo>
                  <a:lnTo>
                    <a:pt x="838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26"/>
            <p:cNvSpPr/>
            <p:nvPr/>
          </p:nvSpPr>
          <p:spPr>
            <a:xfrm>
              <a:off x="11125800" y="3122938"/>
              <a:ext cx="299350" cy="309375"/>
            </a:xfrm>
            <a:custGeom>
              <a:avLst/>
              <a:gdLst/>
              <a:ahLst/>
              <a:cxnLst/>
              <a:rect l="l" t="t" r="r" b="b"/>
              <a:pathLst>
                <a:path w="11974" h="12375" extrusionOk="0">
                  <a:moveTo>
                    <a:pt x="10830" y="0"/>
                  </a:moveTo>
                  <a:lnTo>
                    <a:pt x="10650" y="21"/>
                  </a:lnTo>
                  <a:lnTo>
                    <a:pt x="10489" y="81"/>
                  </a:lnTo>
                  <a:lnTo>
                    <a:pt x="10329" y="141"/>
                  </a:lnTo>
                  <a:lnTo>
                    <a:pt x="10189" y="261"/>
                  </a:lnTo>
                  <a:lnTo>
                    <a:pt x="10088" y="382"/>
                  </a:lnTo>
                  <a:lnTo>
                    <a:pt x="9988" y="542"/>
                  </a:lnTo>
                  <a:lnTo>
                    <a:pt x="9948" y="742"/>
                  </a:lnTo>
                  <a:lnTo>
                    <a:pt x="9928" y="963"/>
                  </a:lnTo>
                  <a:lnTo>
                    <a:pt x="9968" y="1886"/>
                  </a:lnTo>
                  <a:lnTo>
                    <a:pt x="10008" y="2928"/>
                  </a:lnTo>
                  <a:lnTo>
                    <a:pt x="10028" y="4031"/>
                  </a:lnTo>
                  <a:lnTo>
                    <a:pt x="10008" y="4593"/>
                  </a:lnTo>
                  <a:lnTo>
                    <a:pt x="9988" y="5154"/>
                  </a:lnTo>
                  <a:lnTo>
                    <a:pt x="9948" y="5696"/>
                  </a:lnTo>
                  <a:lnTo>
                    <a:pt x="9868" y="6257"/>
                  </a:lnTo>
                  <a:lnTo>
                    <a:pt x="9767" y="6779"/>
                  </a:lnTo>
                  <a:lnTo>
                    <a:pt x="9647" y="7300"/>
                  </a:lnTo>
                  <a:lnTo>
                    <a:pt x="9507" y="7782"/>
                  </a:lnTo>
                  <a:lnTo>
                    <a:pt x="9306" y="8243"/>
                  </a:lnTo>
                  <a:lnTo>
                    <a:pt x="9206" y="8443"/>
                  </a:lnTo>
                  <a:lnTo>
                    <a:pt x="9086" y="8644"/>
                  </a:lnTo>
                  <a:lnTo>
                    <a:pt x="8945" y="8845"/>
                  </a:lnTo>
                  <a:lnTo>
                    <a:pt x="8825" y="9025"/>
                  </a:lnTo>
                  <a:lnTo>
                    <a:pt x="8664" y="9185"/>
                  </a:lnTo>
                  <a:lnTo>
                    <a:pt x="8504" y="9346"/>
                  </a:lnTo>
                  <a:lnTo>
                    <a:pt x="8324" y="9486"/>
                  </a:lnTo>
                  <a:lnTo>
                    <a:pt x="8123" y="9627"/>
                  </a:lnTo>
                  <a:lnTo>
                    <a:pt x="7922" y="9747"/>
                  </a:lnTo>
                  <a:lnTo>
                    <a:pt x="7702" y="9847"/>
                  </a:lnTo>
                  <a:lnTo>
                    <a:pt x="7481" y="9948"/>
                  </a:lnTo>
                  <a:lnTo>
                    <a:pt x="7241" y="10028"/>
                  </a:lnTo>
                  <a:lnTo>
                    <a:pt x="6759" y="10168"/>
                  </a:lnTo>
                  <a:lnTo>
                    <a:pt x="6218" y="10288"/>
                  </a:lnTo>
                  <a:lnTo>
                    <a:pt x="5676" y="10369"/>
                  </a:lnTo>
                  <a:lnTo>
                    <a:pt x="5115" y="10409"/>
                  </a:lnTo>
                  <a:lnTo>
                    <a:pt x="4553" y="10429"/>
                  </a:lnTo>
                  <a:lnTo>
                    <a:pt x="3972" y="10449"/>
                  </a:lnTo>
                  <a:lnTo>
                    <a:pt x="3410" y="10429"/>
                  </a:lnTo>
                  <a:lnTo>
                    <a:pt x="2869" y="10409"/>
                  </a:lnTo>
                  <a:lnTo>
                    <a:pt x="1826" y="10349"/>
                  </a:lnTo>
                  <a:lnTo>
                    <a:pt x="944" y="10268"/>
                  </a:lnTo>
                  <a:lnTo>
                    <a:pt x="723" y="10268"/>
                  </a:lnTo>
                  <a:lnTo>
                    <a:pt x="522" y="10309"/>
                  </a:lnTo>
                  <a:lnTo>
                    <a:pt x="362" y="10409"/>
                  </a:lnTo>
                  <a:lnTo>
                    <a:pt x="222" y="10509"/>
                  </a:lnTo>
                  <a:lnTo>
                    <a:pt x="121" y="10649"/>
                  </a:lnTo>
                  <a:lnTo>
                    <a:pt x="61" y="10810"/>
                  </a:lnTo>
                  <a:lnTo>
                    <a:pt x="1" y="10990"/>
                  </a:lnTo>
                  <a:lnTo>
                    <a:pt x="1" y="11171"/>
                  </a:lnTo>
                  <a:lnTo>
                    <a:pt x="21" y="11351"/>
                  </a:lnTo>
                  <a:lnTo>
                    <a:pt x="61" y="11532"/>
                  </a:lnTo>
                  <a:lnTo>
                    <a:pt x="121" y="11712"/>
                  </a:lnTo>
                  <a:lnTo>
                    <a:pt x="242" y="11873"/>
                  </a:lnTo>
                  <a:lnTo>
                    <a:pt x="362" y="11993"/>
                  </a:lnTo>
                  <a:lnTo>
                    <a:pt x="522" y="12113"/>
                  </a:lnTo>
                  <a:lnTo>
                    <a:pt x="723" y="12194"/>
                  </a:lnTo>
                  <a:lnTo>
                    <a:pt x="944" y="12234"/>
                  </a:lnTo>
                  <a:lnTo>
                    <a:pt x="2247" y="12334"/>
                  </a:lnTo>
                  <a:lnTo>
                    <a:pt x="2949" y="12354"/>
                  </a:lnTo>
                  <a:lnTo>
                    <a:pt x="3691" y="12374"/>
                  </a:lnTo>
                  <a:lnTo>
                    <a:pt x="4613" y="12354"/>
                  </a:lnTo>
                  <a:lnTo>
                    <a:pt x="5055" y="12334"/>
                  </a:lnTo>
                  <a:lnTo>
                    <a:pt x="5516" y="12314"/>
                  </a:lnTo>
                  <a:lnTo>
                    <a:pt x="5977" y="12254"/>
                  </a:lnTo>
                  <a:lnTo>
                    <a:pt x="6438" y="12194"/>
                  </a:lnTo>
                  <a:lnTo>
                    <a:pt x="6880" y="12113"/>
                  </a:lnTo>
                  <a:lnTo>
                    <a:pt x="7301" y="12013"/>
                  </a:lnTo>
                  <a:lnTo>
                    <a:pt x="7742" y="11893"/>
                  </a:lnTo>
                  <a:lnTo>
                    <a:pt x="8143" y="11772"/>
                  </a:lnTo>
                  <a:lnTo>
                    <a:pt x="8544" y="11612"/>
                  </a:lnTo>
                  <a:lnTo>
                    <a:pt x="8905" y="11432"/>
                  </a:lnTo>
                  <a:lnTo>
                    <a:pt x="9266" y="11211"/>
                  </a:lnTo>
                  <a:lnTo>
                    <a:pt x="9607" y="10990"/>
                  </a:lnTo>
                  <a:lnTo>
                    <a:pt x="9908" y="10730"/>
                  </a:lnTo>
                  <a:lnTo>
                    <a:pt x="10189" y="10449"/>
                  </a:lnTo>
                  <a:lnTo>
                    <a:pt x="10369" y="10228"/>
                  </a:lnTo>
                  <a:lnTo>
                    <a:pt x="10550" y="9988"/>
                  </a:lnTo>
                  <a:lnTo>
                    <a:pt x="10710" y="9747"/>
                  </a:lnTo>
                  <a:lnTo>
                    <a:pt x="10850" y="9506"/>
                  </a:lnTo>
                  <a:lnTo>
                    <a:pt x="10991" y="9246"/>
                  </a:lnTo>
                  <a:lnTo>
                    <a:pt x="11111" y="8965"/>
                  </a:lnTo>
                  <a:lnTo>
                    <a:pt x="11231" y="8704"/>
                  </a:lnTo>
                  <a:lnTo>
                    <a:pt x="11332" y="8403"/>
                  </a:lnTo>
                  <a:lnTo>
                    <a:pt x="11512" y="7822"/>
                  </a:lnTo>
                  <a:lnTo>
                    <a:pt x="11653" y="7200"/>
                  </a:lnTo>
                  <a:lnTo>
                    <a:pt x="11773" y="6558"/>
                  </a:lnTo>
                  <a:lnTo>
                    <a:pt x="11853" y="5917"/>
                  </a:lnTo>
                  <a:lnTo>
                    <a:pt x="11913" y="5255"/>
                  </a:lnTo>
                  <a:lnTo>
                    <a:pt x="11953" y="4613"/>
                  </a:lnTo>
                  <a:lnTo>
                    <a:pt x="11973" y="3951"/>
                  </a:lnTo>
                  <a:lnTo>
                    <a:pt x="11973" y="3309"/>
                  </a:lnTo>
                  <a:lnTo>
                    <a:pt x="11933" y="2086"/>
                  </a:lnTo>
                  <a:lnTo>
                    <a:pt x="11893" y="963"/>
                  </a:lnTo>
                  <a:lnTo>
                    <a:pt x="11893" y="843"/>
                  </a:lnTo>
                  <a:lnTo>
                    <a:pt x="11853" y="722"/>
                  </a:lnTo>
                  <a:lnTo>
                    <a:pt x="11793" y="522"/>
                  </a:lnTo>
                  <a:lnTo>
                    <a:pt x="11673" y="361"/>
                  </a:lnTo>
                  <a:lnTo>
                    <a:pt x="11532" y="241"/>
                  </a:lnTo>
                  <a:lnTo>
                    <a:pt x="11372" y="121"/>
                  </a:lnTo>
                  <a:lnTo>
                    <a:pt x="11211" y="61"/>
                  </a:lnTo>
                  <a:lnTo>
                    <a:pt x="11011" y="21"/>
                  </a:lnTo>
                  <a:lnTo>
                    <a:pt x="1083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26"/>
            <p:cNvSpPr/>
            <p:nvPr/>
          </p:nvSpPr>
          <p:spPr>
            <a:xfrm>
              <a:off x="11125800" y="3122938"/>
              <a:ext cx="299350" cy="309375"/>
            </a:xfrm>
            <a:custGeom>
              <a:avLst/>
              <a:gdLst/>
              <a:ahLst/>
              <a:cxnLst/>
              <a:rect l="l" t="t" r="r" b="b"/>
              <a:pathLst>
                <a:path w="11974" h="12375" fill="none" extrusionOk="0">
                  <a:moveTo>
                    <a:pt x="10189" y="10449"/>
                  </a:moveTo>
                  <a:lnTo>
                    <a:pt x="10189" y="10449"/>
                  </a:lnTo>
                  <a:lnTo>
                    <a:pt x="9908" y="10730"/>
                  </a:lnTo>
                  <a:lnTo>
                    <a:pt x="9607" y="10990"/>
                  </a:lnTo>
                  <a:lnTo>
                    <a:pt x="9266" y="11211"/>
                  </a:lnTo>
                  <a:lnTo>
                    <a:pt x="8905" y="11432"/>
                  </a:lnTo>
                  <a:lnTo>
                    <a:pt x="8544" y="11612"/>
                  </a:lnTo>
                  <a:lnTo>
                    <a:pt x="8143" y="11772"/>
                  </a:lnTo>
                  <a:lnTo>
                    <a:pt x="7742" y="11893"/>
                  </a:lnTo>
                  <a:lnTo>
                    <a:pt x="7301" y="12013"/>
                  </a:lnTo>
                  <a:lnTo>
                    <a:pt x="6880" y="12113"/>
                  </a:lnTo>
                  <a:lnTo>
                    <a:pt x="6438" y="12194"/>
                  </a:lnTo>
                  <a:lnTo>
                    <a:pt x="5977" y="12254"/>
                  </a:lnTo>
                  <a:lnTo>
                    <a:pt x="5516" y="12314"/>
                  </a:lnTo>
                  <a:lnTo>
                    <a:pt x="5055" y="12334"/>
                  </a:lnTo>
                  <a:lnTo>
                    <a:pt x="4613" y="12354"/>
                  </a:lnTo>
                  <a:lnTo>
                    <a:pt x="3691" y="12374"/>
                  </a:lnTo>
                  <a:lnTo>
                    <a:pt x="3691" y="12374"/>
                  </a:lnTo>
                  <a:lnTo>
                    <a:pt x="2949" y="12354"/>
                  </a:lnTo>
                  <a:lnTo>
                    <a:pt x="2247" y="12334"/>
                  </a:lnTo>
                  <a:lnTo>
                    <a:pt x="944" y="12234"/>
                  </a:lnTo>
                  <a:lnTo>
                    <a:pt x="944" y="12234"/>
                  </a:lnTo>
                  <a:lnTo>
                    <a:pt x="723" y="12194"/>
                  </a:lnTo>
                  <a:lnTo>
                    <a:pt x="522" y="12113"/>
                  </a:lnTo>
                  <a:lnTo>
                    <a:pt x="362" y="11993"/>
                  </a:lnTo>
                  <a:lnTo>
                    <a:pt x="242" y="11873"/>
                  </a:lnTo>
                  <a:lnTo>
                    <a:pt x="121" y="11712"/>
                  </a:lnTo>
                  <a:lnTo>
                    <a:pt x="61" y="11532"/>
                  </a:lnTo>
                  <a:lnTo>
                    <a:pt x="21" y="11351"/>
                  </a:lnTo>
                  <a:lnTo>
                    <a:pt x="1" y="11171"/>
                  </a:lnTo>
                  <a:lnTo>
                    <a:pt x="1" y="10990"/>
                  </a:lnTo>
                  <a:lnTo>
                    <a:pt x="61" y="10810"/>
                  </a:lnTo>
                  <a:lnTo>
                    <a:pt x="121" y="10649"/>
                  </a:lnTo>
                  <a:lnTo>
                    <a:pt x="222" y="10509"/>
                  </a:lnTo>
                  <a:lnTo>
                    <a:pt x="362" y="10409"/>
                  </a:lnTo>
                  <a:lnTo>
                    <a:pt x="522" y="10309"/>
                  </a:lnTo>
                  <a:lnTo>
                    <a:pt x="723" y="10268"/>
                  </a:lnTo>
                  <a:lnTo>
                    <a:pt x="944" y="10268"/>
                  </a:lnTo>
                  <a:lnTo>
                    <a:pt x="944" y="10268"/>
                  </a:lnTo>
                  <a:lnTo>
                    <a:pt x="1826" y="10349"/>
                  </a:lnTo>
                  <a:lnTo>
                    <a:pt x="2869" y="10409"/>
                  </a:lnTo>
                  <a:lnTo>
                    <a:pt x="3410" y="10429"/>
                  </a:lnTo>
                  <a:lnTo>
                    <a:pt x="3972" y="10449"/>
                  </a:lnTo>
                  <a:lnTo>
                    <a:pt x="4553" y="10429"/>
                  </a:lnTo>
                  <a:lnTo>
                    <a:pt x="5115" y="10409"/>
                  </a:lnTo>
                  <a:lnTo>
                    <a:pt x="5676" y="10369"/>
                  </a:lnTo>
                  <a:lnTo>
                    <a:pt x="6218" y="10288"/>
                  </a:lnTo>
                  <a:lnTo>
                    <a:pt x="6759" y="10168"/>
                  </a:lnTo>
                  <a:lnTo>
                    <a:pt x="7241" y="10028"/>
                  </a:lnTo>
                  <a:lnTo>
                    <a:pt x="7481" y="9948"/>
                  </a:lnTo>
                  <a:lnTo>
                    <a:pt x="7702" y="9847"/>
                  </a:lnTo>
                  <a:lnTo>
                    <a:pt x="7922" y="9747"/>
                  </a:lnTo>
                  <a:lnTo>
                    <a:pt x="8123" y="9627"/>
                  </a:lnTo>
                  <a:lnTo>
                    <a:pt x="8324" y="9486"/>
                  </a:lnTo>
                  <a:lnTo>
                    <a:pt x="8504" y="9346"/>
                  </a:lnTo>
                  <a:lnTo>
                    <a:pt x="8664" y="9185"/>
                  </a:lnTo>
                  <a:lnTo>
                    <a:pt x="8825" y="9025"/>
                  </a:lnTo>
                  <a:lnTo>
                    <a:pt x="8825" y="9025"/>
                  </a:lnTo>
                  <a:lnTo>
                    <a:pt x="8945" y="8845"/>
                  </a:lnTo>
                  <a:lnTo>
                    <a:pt x="9086" y="8644"/>
                  </a:lnTo>
                  <a:lnTo>
                    <a:pt x="9206" y="8443"/>
                  </a:lnTo>
                  <a:lnTo>
                    <a:pt x="9306" y="8243"/>
                  </a:lnTo>
                  <a:lnTo>
                    <a:pt x="9507" y="7782"/>
                  </a:lnTo>
                  <a:lnTo>
                    <a:pt x="9647" y="7300"/>
                  </a:lnTo>
                  <a:lnTo>
                    <a:pt x="9767" y="6779"/>
                  </a:lnTo>
                  <a:lnTo>
                    <a:pt x="9868" y="6257"/>
                  </a:lnTo>
                  <a:lnTo>
                    <a:pt x="9948" y="5696"/>
                  </a:lnTo>
                  <a:lnTo>
                    <a:pt x="9988" y="5154"/>
                  </a:lnTo>
                  <a:lnTo>
                    <a:pt x="10008" y="4593"/>
                  </a:lnTo>
                  <a:lnTo>
                    <a:pt x="10028" y="4031"/>
                  </a:lnTo>
                  <a:lnTo>
                    <a:pt x="10008" y="2928"/>
                  </a:lnTo>
                  <a:lnTo>
                    <a:pt x="9968" y="1886"/>
                  </a:lnTo>
                  <a:lnTo>
                    <a:pt x="9928" y="963"/>
                  </a:lnTo>
                  <a:lnTo>
                    <a:pt x="9928" y="963"/>
                  </a:lnTo>
                  <a:lnTo>
                    <a:pt x="9948" y="742"/>
                  </a:lnTo>
                  <a:lnTo>
                    <a:pt x="9988" y="542"/>
                  </a:lnTo>
                  <a:lnTo>
                    <a:pt x="10088" y="382"/>
                  </a:lnTo>
                  <a:lnTo>
                    <a:pt x="10189" y="261"/>
                  </a:lnTo>
                  <a:lnTo>
                    <a:pt x="10329" y="141"/>
                  </a:lnTo>
                  <a:lnTo>
                    <a:pt x="10489" y="81"/>
                  </a:lnTo>
                  <a:lnTo>
                    <a:pt x="10650" y="21"/>
                  </a:lnTo>
                  <a:lnTo>
                    <a:pt x="10830" y="0"/>
                  </a:lnTo>
                  <a:lnTo>
                    <a:pt x="10830" y="0"/>
                  </a:lnTo>
                  <a:lnTo>
                    <a:pt x="11011" y="21"/>
                  </a:lnTo>
                  <a:lnTo>
                    <a:pt x="11211" y="61"/>
                  </a:lnTo>
                  <a:lnTo>
                    <a:pt x="11372" y="121"/>
                  </a:lnTo>
                  <a:lnTo>
                    <a:pt x="11532" y="241"/>
                  </a:lnTo>
                  <a:lnTo>
                    <a:pt x="11673" y="361"/>
                  </a:lnTo>
                  <a:lnTo>
                    <a:pt x="11793" y="522"/>
                  </a:lnTo>
                  <a:lnTo>
                    <a:pt x="11853" y="722"/>
                  </a:lnTo>
                  <a:lnTo>
                    <a:pt x="11893" y="843"/>
                  </a:lnTo>
                  <a:lnTo>
                    <a:pt x="11893" y="963"/>
                  </a:lnTo>
                  <a:lnTo>
                    <a:pt x="11893" y="963"/>
                  </a:lnTo>
                  <a:lnTo>
                    <a:pt x="11933" y="2086"/>
                  </a:lnTo>
                  <a:lnTo>
                    <a:pt x="11973" y="3309"/>
                  </a:lnTo>
                  <a:lnTo>
                    <a:pt x="11973" y="3951"/>
                  </a:lnTo>
                  <a:lnTo>
                    <a:pt x="11953" y="4613"/>
                  </a:lnTo>
                  <a:lnTo>
                    <a:pt x="11913" y="5255"/>
                  </a:lnTo>
                  <a:lnTo>
                    <a:pt x="11853" y="5917"/>
                  </a:lnTo>
                  <a:lnTo>
                    <a:pt x="11773" y="6558"/>
                  </a:lnTo>
                  <a:lnTo>
                    <a:pt x="11653" y="7200"/>
                  </a:lnTo>
                  <a:lnTo>
                    <a:pt x="11512" y="7822"/>
                  </a:lnTo>
                  <a:lnTo>
                    <a:pt x="11332" y="8403"/>
                  </a:lnTo>
                  <a:lnTo>
                    <a:pt x="11231" y="8704"/>
                  </a:lnTo>
                  <a:lnTo>
                    <a:pt x="11111" y="8965"/>
                  </a:lnTo>
                  <a:lnTo>
                    <a:pt x="10991" y="9246"/>
                  </a:lnTo>
                  <a:lnTo>
                    <a:pt x="10850" y="9506"/>
                  </a:lnTo>
                  <a:lnTo>
                    <a:pt x="10710" y="9747"/>
                  </a:lnTo>
                  <a:lnTo>
                    <a:pt x="10550" y="9988"/>
                  </a:lnTo>
                  <a:lnTo>
                    <a:pt x="10369" y="10228"/>
                  </a:lnTo>
                  <a:lnTo>
                    <a:pt x="10189" y="10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26"/>
            <p:cNvSpPr/>
            <p:nvPr/>
          </p:nvSpPr>
          <p:spPr>
            <a:xfrm>
              <a:off x="11231600" y="3162038"/>
              <a:ext cx="168475" cy="252725"/>
            </a:xfrm>
            <a:custGeom>
              <a:avLst/>
              <a:gdLst/>
              <a:ahLst/>
              <a:cxnLst/>
              <a:rect l="l" t="t" r="r" b="b"/>
              <a:pathLst>
                <a:path w="6739" h="10109" extrusionOk="0">
                  <a:moveTo>
                    <a:pt x="5736" y="1"/>
                  </a:moveTo>
                  <a:lnTo>
                    <a:pt x="5776" y="1064"/>
                  </a:lnTo>
                  <a:lnTo>
                    <a:pt x="5796" y="2227"/>
                  </a:lnTo>
                  <a:lnTo>
                    <a:pt x="5796" y="2969"/>
                  </a:lnTo>
                  <a:lnTo>
                    <a:pt x="5756" y="3691"/>
                  </a:lnTo>
                  <a:lnTo>
                    <a:pt x="5676" y="4413"/>
                  </a:lnTo>
                  <a:lnTo>
                    <a:pt x="5636" y="4774"/>
                  </a:lnTo>
                  <a:lnTo>
                    <a:pt x="5576" y="5115"/>
                  </a:lnTo>
                  <a:lnTo>
                    <a:pt x="5495" y="5456"/>
                  </a:lnTo>
                  <a:lnTo>
                    <a:pt x="5415" y="5776"/>
                  </a:lnTo>
                  <a:lnTo>
                    <a:pt x="5315" y="6097"/>
                  </a:lnTo>
                  <a:lnTo>
                    <a:pt x="5195" y="6398"/>
                  </a:lnTo>
                  <a:lnTo>
                    <a:pt x="5074" y="6699"/>
                  </a:lnTo>
                  <a:lnTo>
                    <a:pt x="4914" y="6960"/>
                  </a:lnTo>
                  <a:lnTo>
                    <a:pt x="4753" y="7220"/>
                  </a:lnTo>
                  <a:lnTo>
                    <a:pt x="4593" y="7461"/>
                  </a:lnTo>
                  <a:lnTo>
                    <a:pt x="4412" y="7662"/>
                  </a:lnTo>
                  <a:lnTo>
                    <a:pt x="4192" y="7842"/>
                  </a:lnTo>
                  <a:lnTo>
                    <a:pt x="3971" y="8002"/>
                  </a:lnTo>
                  <a:lnTo>
                    <a:pt x="3731" y="8143"/>
                  </a:lnTo>
                  <a:lnTo>
                    <a:pt x="3490" y="8283"/>
                  </a:lnTo>
                  <a:lnTo>
                    <a:pt x="3209" y="8384"/>
                  </a:lnTo>
                  <a:lnTo>
                    <a:pt x="2928" y="8484"/>
                  </a:lnTo>
                  <a:lnTo>
                    <a:pt x="2628" y="8584"/>
                  </a:lnTo>
                  <a:lnTo>
                    <a:pt x="2327" y="8644"/>
                  </a:lnTo>
                  <a:lnTo>
                    <a:pt x="2006" y="8724"/>
                  </a:lnTo>
                  <a:lnTo>
                    <a:pt x="1344" y="8805"/>
                  </a:lnTo>
                  <a:lnTo>
                    <a:pt x="682" y="8865"/>
                  </a:lnTo>
                  <a:lnTo>
                    <a:pt x="0" y="8885"/>
                  </a:lnTo>
                  <a:lnTo>
                    <a:pt x="0" y="10108"/>
                  </a:lnTo>
                  <a:lnTo>
                    <a:pt x="121" y="10048"/>
                  </a:lnTo>
                  <a:lnTo>
                    <a:pt x="301" y="9948"/>
                  </a:lnTo>
                  <a:lnTo>
                    <a:pt x="502" y="9868"/>
                  </a:lnTo>
                  <a:lnTo>
                    <a:pt x="903" y="9727"/>
                  </a:lnTo>
                  <a:lnTo>
                    <a:pt x="1725" y="9507"/>
                  </a:lnTo>
                  <a:lnTo>
                    <a:pt x="2447" y="9286"/>
                  </a:lnTo>
                  <a:lnTo>
                    <a:pt x="2788" y="9166"/>
                  </a:lnTo>
                  <a:lnTo>
                    <a:pt x="3129" y="9025"/>
                  </a:lnTo>
                  <a:lnTo>
                    <a:pt x="3470" y="8865"/>
                  </a:lnTo>
                  <a:lnTo>
                    <a:pt x="3811" y="8704"/>
                  </a:lnTo>
                  <a:lnTo>
                    <a:pt x="4132" y="8524"/>
                  </a:lnTo>
                  <a:lnTo>
                    <a:pt x="4432" y="8323"/>
                  </a:lnTo>
                  <a:lnTo>
                    <a:pt x="4733" y="8103"/>
                  </a:lnTo>
                  <a:lnTo>
                    <a:pt x="5014" y="7882"/>
                  </a:lnTo>
                  <a:lnTo>
                    <a:pt x="5275" y="7621"/>
                  </a:lnTo>
                  <a:lnTo>
                    <a:pt x="5515" y="7361"/>
                  </a:lnTo>
                  <a:lnTo>
                    <a:pt x="5756" y="7060"/>
                  </a:lnTo>
                  <a:lnTo>
                    <a:pt x="5957" y="6759"/>
                  </a:lnTo>
                  <a:lnTo>
                    <a:pt x="6137" y="6438"/>
                  </a:lnTo>
                  <a:lnTo>
                    <a:pt x="6298" y="6077"/>
                  </a:lnTo>
                  <a:lnTo>
                    <a:pt x="6418" y="5716"/>
                  </a:lnTo>
                  <a:lnTo>
                    <a:pt x="6518" y="5355"/>
                  </a:lnTo>
                  <a:lnTo>
                    <a:pt x="6598" y="4974"/>
                  </a:lnTo>
                  <a:lnTo>
                    <a:pt x="6659" y="4593"/>
                  </a:lnTo>
                  <a:lnTo>
                    <a:pt x="6699" y="4232"/>
                  </a:lnTo>
                  <a:lnTo>
                    <a:pt x="6719" y="3851"/>
                  </a:lnTo>
                  <a:lnTo>
                    <a:pt x="6739" y="3470"/>
                  </a:lnTo>
                  <a:lnTo>
                    <a:pt x="6739" y="3089"/>
                  </a:lnTo>
                  <a:lnTo>
                    <a:pt x="6699" y="2327"/>
                  </a:lnTo>
                  <a:lnTo>
                    <a:pt x="6638" y="1565"/>
                  </a:lnTo>
                  <a:lnTo>
                    <a:pt x="6598" y="803"/>
                  </a:lnTo>
                  <a:lnTo>
                    <a:pt x="6558" y="41"/>
                  </a:lnTo>
                  <a:lnTo>
                    <a:pt x="6177" y="41"/>
                  </a:lnTo>
                  <a:lnTo>
                    <a:pt x="5736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26"/>
            <p:cNvSpPr/>
            <p:nvPr/>
          </p:nvSpPr>
          <p:spPr>
            <a:xfrm>
              <a:off x="11277725" y="3008638"/>
              <a:ext cx="243175" cy="154425"/>
            </a:xfrm>
            <a:custGeom>
              <a:avLst/>
              <a:gdLst/>
              <a:ahLst/>
              <a:cxnLst/>
              <a:rect l="l" t="t" r="r" b="b"/>
              <a:pathLst>
                <a:path w="9727" h="6177" extrusionOk="0">
                  <a:moveTo>
                    <a:pt x="141" y="0"/>
                  </a:moveTo>
                  <a:lnTo>
                    <a:pt x="121" y="120"/>
                  </a:lnTo>
                  <a:lnTo>
                    <a:pt x="61" y="461"/>
                  </a:lnTo>
                  <a:lnTo>
                    <a:pt x="21" y="963"/>
                  </a:lnTo>
                  <a:lnTo>
                    <a:pt x="0" y="1284"/>
                  </a:lnTo>
                  <a:lnTo>
                    <a:pt x="0" y="1604"/>
                  </a:lnTo>
                  <a:lnTo>
                    <a:pt x="21" y="1965"/>
                  </a:lnTo>
                  <a:lnTo>
                    <a:pt x="61" y="2326"/>
                  </a:lnTo>
                  <a:lnTo>
                    <a:pt x="121" y="2707"/>
                  </a:lnTo>
                  <a:lnTo>
                    <a:pt x="201" y="3088"/>
                  </a:lnTo>
                  <a:lnTo>
                    <a:pt x="321" y="3449"/>
                  </a:lnTo>
                  <a:lnTo>
                    <a:pt x="482" y="3830"/>
                  </a:lnTo>
                  <a:lnTo>
                    <a:pt x="682" y="4171"/>
                  </a:lnTo>
                  <a:lnTo>
                    <a:pt x="803" y="4352"/>
                  </a:lnTo>
                  <a:lnTo>
                    <a:pt x="943" y="4512"/>
                  </a:lnTo>
                  <a:lnTo>
                    <a:pt x="1204" y="4813"/>
                  </a:lnTo>
                  <a:lnTo>
                    <a:pt x="1484" y="5074"/>
                  </a:lnTo>
                  <a:lnTo>
                    <a:pt x="1785" y="5294"/>
                  </a:lnTo>
                  <a:lnTo>
                    <a:pt x="2066" y="5495"/>
                  </a:lnTo>
                  <a:lnTo>
                    <a:pt x="2347" y="5655"/>
                  </a:lnTo>
                  <a:lnTo>
                    <a:pt x="2628" y="5796"/>
                  </a:lnTo>
                  <a:lnTo>
                    <a:pt x="2908" y="5896"/>
                  </a:lnTo>
                  <a:lnTo>
                    <a:pt x="3189" y="5996"/>
                  </a:lnTo>
                  <a:lnTo>
                    <a:pt x="3450" y="6057"/>
                  </a:lnTo>
                  <a:lnTo>
                    <a:pt x="3690" y="6097"/>
                  </a:lnTo>
                  <a:lnTo>
                    <a:pt x="4152" y="6157"/>
                  </a:lnTo>
                  <a:lnTo>
                    <a:pt x="4553" y="6177"/>
                  </a:lnTo>
                  <a:lnTo>
                    <a:pt x="5175" y="6177"/>
                  </a:lnTo>
                  <a:lnTo>
                    <a:pt x="5556" y="6157"/>
                  </a:lnTo>
                  <a:lnTo>
                    <a:pt x="6017" y="6097"/>
                  </a:lnTo>
                  <a:lnTo>
                    <a:pt x="6278" y="6057"/>
                  </a:lnTo>
                  <a:lnTo>
                    <a:pt x="6538" y="5996"/>
                  </a:lnTo>
                  <a:lnTo>
                    <a:pt x="6819" y="5896"/>
                  </a:lnTo>
                  <a:lnTo>
                    <a:pt x="7100" y="5796"/>
                  </a:lnTo>
                  <a:lnTo>
                    <a:pt x="7381" y="5655"/>
                  </a:lnTo>
                  <a:lnTo>
                    <a:pt x="7661" y="5495"/>
                  </a:lnTo>
                  <a:lnTo>
                    <a:pt x="7942" y="5294"/>
                  </a:lnTo>
                  <a:lnTo>
                    <a:pt x="8223" y="5074"/>
                  </a:lnTo>
                  <a:lnTo>
                    <a:pt x="8504" y="4813"/>
                  </a:lnTo>
                  <a:lnTo>
                    <a:pt x="8784" y="4512"/>
                  </a:lnTo>
                  <a:lnTo>
                    <a:pt x="8865" y="4412"/>
                  </a:lnTo>
                  <a:lnTo>
                    <a:pt x="8985" y="4252"/>
                  </a:lnTo>
                  <a:lnTo>
                    <a:pt x="9085" y="4071"/>
                  </a:lnTo>
                  <a:lnTo>
                    <a:pt x="9286" y="3730"/>
                  </a:lnTo>
                  <a:lnTo>
                    <a:pt x="9426" y="3369"/>
                  </a:lnTo>
                  <a:lnTo>
                    <a:pt x="9546" y="2988"/>
                  </a:lnTo>
                  <a:lnTo>
                    <a:pt x="9627" y="2627"/>
                  </a:lnTo>
                  <a:lnTo>
                    <a:pt x="9687" y="2246"/>
                  </a:lnTo>
                  <a:lnTo>
                    <a:pt x="9707" y="1905"/>
                  </a:lnTo>
                  <a:lnTo>
                    <a:pt x="9727" y="1564"/>
                  </a:lnTo>
                  <a:lnTo>
                    <a:pt x="9727" y="1223"/>
                  </a:lnTo>
                  <a:lnTo>
                    <a:pt x="9707" y="943"/>
                  </a:lnTo>
                  <a:lnTo>
                    <a:pt x="9647" y="441"/>
                  </a:lnTo>
                  <a:lnTo>
                    <a:pt x="9607" y="120"/>
                  </a:lnTo>
                  <a:lnTo>
                    <a:pt x="9566" y="0"/>
                  </a:lnTo>
                  <a:lnTo>
                    <a:pt x="6899" y="0"/>
                  </a:lnTo>
                  <a:lnTo>
                    <a:pt x="6919" y="140"/>
                  </a:lnTo>
                  <a:lnTo>
                    <a:pt x="6959" y="501"/>
                  </a:lnTo>
                  <a:lnTo>
                    <a:pt x="6959" y="762"/>
                  </a:lnTo>
                  <a:lnTo>
                    <a:pt x="6959" y="1043"/>
                  </a:lnTo>
                  <a:lnTo>
                    <a:pt x="6939" y="1344"/>
                  </a:lnTo>
                  <a:lnTo>
                    <a:pt x="6879" y="1645"/>
                  </a:lnTo>
                  <a:lnTo>
                    <a:pt x="6799" y="1945"/>
                  </a:lnTo>
                  <a:lnTo>
                    <a:pt x="6679" y="2246"/>
                  </a:lnTo>
                  <a:lnTo>
                    <a:pt x="6598" y="2387"/>
                  </a:lnTo>
                  <a:lnTo>
                    <a:pt x="6518" y="2527"/>
                  </a:lnTo>
                  <a:lnTo>
                    <a:pt x="6418" y="2647"/>
                  </a:lnTo>
                  <a:lnTo>
                    <a:pt x="6318" y="2768"/>
                  </a:lnTo>
                  <a:lnTo>
                    <a:pt x="6177" y="2888"/>
                  </a:lnTo>
                  <a:lnTo>
                    <a:pt x="6037" y="2988"/>
                  </a:lnTo>
                  <a:lnTo>
                    <a:pt x="5896" y="3068"/>
                  </a:lnTo>
                  <a:lnTo>
                    <a:pt x="5716" y="3149"/>
                  </a:lnTo>
                  <a:lnTo>
                    <a:pt x="5535" y="3209"/>
                  </a:lnTo>
                  <a:lnTo>
                    <a:pt x="5335" y="3249"/>
                  </a:lnTo>
                  <a:lnTo>
                    <a:pt x="5094" y="3289"/>
                  </a:lnTo>
                  <a:lnTo>
                    <a:pt x="4613" y="3289"/>
                  </a:lnTo>
                  <a:lnTo>
                    <a:pt x="4392" y="3249"/>
                  </a:lnTo>
                  <a:lnTo>
                    <a:pt x="4192" y="3209"/>
                  </a:lnTo>
                  <a:lnTo>
                    <a:pt x="4011" y="3149"/>
                  </a:lnTo>
                  <a:lnTo>
                    <a:pt x="3831" y="3068"/>
                  </a:lnTo>
                  <a:lnTo>
                    <a:pt x="3670" y="2988"/>
                  </a:lnTo>
                  <a:lnTo>
                    <a:pt x="3530" y="2888"/>
                  </a:lnTo>
                  <a:lnTo>
                    <a:pt x="3410" y="2768"/>
                  </a:lnTo>
                  <a:lnTo>
                    <a:pt x="3309" y="2647"/>
                  </a:lnTo>
                  <a:lnTo>
                    <a:pt x="3209" y="2527"/>
                  </a:lnTo>
                  <a:lnTo>
                    <a:pt x="3109" y="2387"/>
                  </a:lnTo>
                  <a:lnTo>
                    <a:pt x="3049" y="2246"/>
                  </a:lnTo>
                  <a:lnTo>
                    <a:pt x="2928" y="1945"/>
                  </a:lnTo>
                  <a:lnTo>
                    <a:pt x="2848" y="1645"/>
                  </a:lnTo>
                  <a:lnTo>
                    <a:pt x="2788" y="1344"/>
                  </a:lnTo>
                  <a:lnTo>
                    <a:pt x="2768" y="1043"/>
                  </a:lnTo>
                  <a:lnTo>
                    <a:pt x="2768" y="762"/>
                  </a:lnTo>
                  <a:lnTo>
                    <a:pt x="2768" y="501"/>
                  </a:lnTo>
                  <a:lnTo>
                    <a:pt x="2808" y="140"/>
                  </a:lnTo>
                  <a:lnTo>
                    <a:pt x="2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26"/>
            <p:cNvSpPr/>
            <p:nvPr/>
          </p:nvSpPr>
          <p:spPr>
            <a:xfrm>
              <a:off x="11277725" y="3008638"/>
              <a:ext cx="243175" cy="154425"/>
            </a:xfrm>
            <a:custGeom>
              <a:avLst/>
              <a:gdLst/>
              <a:ahLst/>
              <a:cxnLst/>
              <a:rect l="l" t="t" r="r" b="b"/>
              <a:pathLst>
                <a:path w="9727" h="6177" fill="none" extrusionOk="0">
                  <a:moveTo>
                    <a:pt x="8865" y="4412"/>
                  </a:moveTo>
                  <a:lnTo>
                    <a:pt x="8865" y="4412"/>
                  </a:lnTo>
                  <a:lnTo>
                    <a:pt x="8784" y="4512"/>
                  </a:lnTo>
                  <a:lnTo>
                    <a:pt x="8784" y="4512"/>
                  </a:lnTo>
                  <a:lnTo>
                    <a:pt x="8504" y="4813"/>
                  </a:lnTo>
                  <a:lnTo>
                    <a:pt x="8223" y="5074"/>
                  </a:lnTo>
                  <a:lnTo>
                    <a:pt x="7942" y="5294"/>
                  </a:lnTo>
                  <a:lnTo>
                    <a:pt x="7661" y="5495"/>
                  </a:lnTo>
                  <a:lnTo>
                    <a:pt x="7381" y="5655"/>
                  </a:lnTo>
                  <a:lnTo>
                    <a:pt x="7100" y="5796"/>
                  </a:lnTo>
                  <a:lnTo>
                    <a:pt x="6819" y="5896"/>
                  </a:lnTo>
                  <a:lnTo>
                    <a:pt x="6538" y="5996"/>
                  </a:lnTo>
                  <a:lnTo>
                    <a:pt x="6278" y="6057"/>
                  </a:lnTo>
                  <a:lnTo>
                    <a:pt x="6017" y="6097"/>
                  </a:lnTo>
                  <a:lnTo>
                    <a:pt x="5556" y="6157"/>
                  </a:lnTo>
                  <a:lnTo>
                    <a:pt x="5175" y="6177"/>
                  </a:lnTo>
                  <a:lnTo>
                    <a:pt x="4854" y="6177"/>
                  </a:lnTo>
                  <a:lnTo>
                    <a:pt x="4854" y="6177"/>
                  </a:lnTo>
                  <a:lnTo>
                    <a:pt x="4553" y="6177"/>
                  </a:lnTo>
                  <a:lnTo>
                    <a:pt x="4152" y="6157"/>
                  </a:lnTo>
                  <a:lnTo>
                    <a:pt x="3690" y="6097"/>
                  </a:lnTo>
                  <a:lnTo>
                    <a:pt x="3450" y="6057"/>
                  </a:lnTo>
                  <a:lnTo>
                    <a:pt x="3189" y="5996"/>
                  </a:lnTo>
                  <a:lnTo>
                    <a:pt x="2908" y="5896"/>
                  </a:lnTo>
                  <a:lnTo>
                    <a:pt x="2628" y="5796"/>
                  </a:lnTo>
                  <a:lnTo>
                    <a:pt x="2347" y="5655"/>
                  </a:lnTo>
                  <a:lnTo>
                    <a:pt x="2066" y="5495"/>
                  </a:lnTo>
                  <a:lnTo>
                    <a:pt x="1785" y="5294"/>
                  </a:lnTo>
                  <a:lnTo>
                    <a:pt x="1484" y="5074"/>
                  </a:lnTo>
                  <a:lnTo>
                    <a:pt x="1204" y="4813"/>
                  </a:lnTo>
                  <a:lnTo>
                    <a:pt x="943" y="4512"/>
                  </a:lnTo>
                  <a:lnTo>
                    <a:pt x="943" y="4512"/>
                  </a:lnTo>
                  <a:lnTo>
                    <a:pt x="803" y="4352"/>
                  </a:lnTo>
                  <a:lnTo>
                    <a:pt x="682" y="4171"/>
                  </a:lnTo>
                  <a:lnTo>
                    <a:pt x="482" y="3830"/>
                  </a:lnTo>
                  <a:lnTo>
                    <a:pt x="321" y="3449"/>
                  </a:lnTo>
                  <a:lnTo>
                    <a:pt x="201" y="3088"/>
                  </a:lnTo>
                  <a:lnTo>
                    <a:pt x="121" y="2707"/>
                  </a:lnTo>
                  <a:lnTo>
                    <a:pt x="61" y="2326"/>
                  </a:lnTo>
                  <a:lnTo>
                    <a:pt x="21" y="1965"/>
                  </a:lnTo>
                  <a:lnTo>
                    <a:pt x="0" y="1604"/>
                  </a:lnTo>
                  <a:lnTo>
                    <a:pt x="0" y="1284"/>
                  </a:lnTo>
                  <a:lnTo>
                    <a:pt x="21" y="963"/>
                  </a:lnTo>
                  <a:lnTo>
                    <a:pt x="61" y="461"/>
                  </a:lnTo>
                  <a:lnTo>
                    <a:pt x="121" y="120"/>
                  </a:lnTo>
                  <a:lnTo>
                    <a:pt x="141" y="0"/>
                  </a:lnTo>
                  <a:lnTo>
                    <a:pt x="2828" y="0"/>
                  </a:lnTo>
                  <a:lnTo>
                    <a:pt x="2828" y="0"/>
                  </a:lnTo>
                  <a:lnTo>
                    <a:pt x="2808" y="140"/>
                  </a:lnTo>
                  <a:lnTo>
                    <a:pt x="2768" y="501"/>
                  </a:lnTo>
                  <a:lnTo>
                    <a:pt x="2768" y="762"/>
                  </a:lnTo>
                  <a:lnTo>
                    <a:pt x="2768" y="1043"/>
                  </a:lnTo>
                  <a:lnTo>
                    <a:pt x="2788" y="1344"/>
                  </a:lnTo>
                  <a:lnTo>
                    <a:pt x="2848" y="1645"/>
                  </a:lnTo>
                  <a:lnTo>
                    <a:pt x="2928" y="1945"/>
                  </a:lnTo>
                  <a:lnTo>
                    <a:pt x="3049" y="2246"/>
                  </a:lnTo>
                  <a:lnTo>
                    <a:pt x="3109" y="2387"/>
                  </a:lnTo>
                  <a:lnTo>
                    <a:pt x="3209" y="2527"/>
                  </a:lnTo>
                  <a:lnTo>
                    <a:pt x="3309" y="2647"/>
                  </a:lnTo>
                  <a:lnTo>
                    <a:pt x="3410" y="2768"/>
                  </a:lnTo>
                  <a:lnTo>
                    <a:pt x="3530" y="2888"/>
                  </a:lnTo>
                  <a:lnTo>
                    <a:pt x="3670" y="2988"/>
                  </a:lnTo>
                  <a:lnTo>
                    <a:pt x="3831" y="3068"/>
                  </a:lnTo>
                  <a:lnTo>
                    <a:pt x="4011" y="3149"/>
                  </a:lnTo>
                  <a:lnTo>
                    <a:pt x="4192" y="3209"/>
                  </a:lnTo>
                  <a:lnTo>
                    <a:pt x="4392" y="3249"/>
                  </a:lnTo>
                  <a:lnTo>
                    <a:pt x="4613" y="3289"/>
                  </a:lnTo>
                  <a:lnTo>
                    <a:pt x="4854" y="3289"/>
                  </a:lnTo>
                  <a:lnTo>
                    <a:pt x="4854" y="3289"/>
                  </a:lnTo>
                  <a:lnTo>
                    <a:pt x="5094" y="3289"/>
                  </a:lnTo>
                  <a:lnTo>
                    <a:pt x="5335" y="3249"/>
                  </a:lnTo>
                  <a:lnTo>
                    <a:pt x="5535" y="3209"/>
                  </a:lnTo>
                  <a:lnTo>
                    <a:pt x="5716" y="3149"/>
                  </a:lnTo>
                  <a:lnTo>
                    <a:pt x="5896" y="3068"/>
                  </a:lnTo>
                  <a:lnTo>
                    <a:pt x="6037" y="2988"/>
                  </a:lnTo>
                  <a:lnTo>
                    <a:pt x="6177" y="2888"/>
                  </a:lnTo>
                  <a:lnTo>
                    <a:pt x="6318" y="2768"/>
                  </a:lnTo>
                  <a:lnTo>
                    <a:pt x="6418" y="2647"/>
                  </a:lnTo>
                  <a:lnTo>
                    <a:pt x="6518" y="2527"/>
                  </a:lnTo>
                  <a:lnTo>
                    <a:pt x="6598" y="2387"/>
                  </a:lnTo>
                  <a:lnTo>
                    <a:pt x="6679" y="2246"/>
                  </a:lnTo>
                  <a:lnTo>
                    <a:pt x="6799" y="1945"/>
                  </a:lnTo>
                  <a:lnTo>
                    <a:pt x="6879" y="1645"/>
                  </a:lnTo>
                  <a:lnTo>
                    <a:pt x="6939" y="1344"/>
                  </a:lnTo>
                  <a:lnTo>
                    <a:pt x="6959" y="1043"/>
                  </a:lnTo>
                  <a:lnTo>
                    <a:pt x="6959" y="762"/>
                  </a:lnTo>
                  <a:lnTo>
                    <a:pt x="6959" y="501"/>
                  </a:lnTo>
                  <a:lnTo>
                    <a:pt x="6919" y="140"/>
                  </a:lnTo>
                  <a:lnTo>
                    <a:pt x="6899" y="0"/>
                  </a:lnTo>
                  <a:lnTo>
                    <a:pt x="9566" y="0"/>
                  </a:lnTo>
                  <a:lnTo>
                    <a:pt x="9566" y="0"/>
                  </a:lnTo>
                  <a:lnTo>
                    <a:pt x="9607" y="120"/>
                  </a:lnTo>
                  <a:lnTo>
                    <a:pt x="9647" y="441"/>
                  </a:lnTo>
                  <a:lnTo>
                    <a:pt x="9707" y="943"/>
                  </a:lnTo>
                  <a:lnTo>
                    <a:pt x="9727" y="1223"/>
                  </a:lnTo>
                  <a:lnTo>
                    <a:pt x="9727" y="1564"/>
                  </a:lnTo>
                  <a:lnTo>
                    <a:pt x="9707" y="1905"/>
                  </a:lnTo>
                  <a:lnTo>
                    <a:pt x="9687" y="2246"/>
                  </a:lnTo>
                  <a:lnTo>
                    <a:pt x="9627" y="2627"/>
                  </a:lnTo>
                  <a:lnTo>
                    <a:pt x="9546" y="2988"/>
                  </a:lnTo>
                  <a:lnTo>
                    <a:pt x="9426" y="3369"/>
                  </a:lnTo>
                  <a:lnTo>
                    <a:pt x="9286" y="3730"/>
                  </a:lnTo>
                  <a:lnTo>
                    <a:pt x="9085" y="4071"/>
                  </a:lnTo>
                  <a:lnTo>
                    <a:pt x="8985" y="4252"/>
                  </a:lnTo>
                  <a:lnTo>
                    <a:pt x="8865" y="44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26"/>
            <p:cNvSpPr/>
            <p:nvPr/>
          </p:nvSpPr>
          <p:spPr>
            <a:xfrm>
              <a:off x="11277725" y="3008638"/>
              <a:ext cx="221625" cy="154425"/>
            </a:xfrm>
            <a:custGeom>
              <a:avLst/>
              <a:gdLst/>
              <a:ahLst/>
              <a:cxnLst/>
              <a:rect l="l" t="t" r="r" b="b"/>
              <a:pathLst>
                <a:path w="8865" h="6177" extrusionOk="0">
                  <a:moveTo>
                    <a:pt x="141" y="0"/>
                  </a:moveTo>
                  <a:lnTo>
                    <a:pt x="121" y="100"/>
                  </a:lnTo>
                  <a:lnTo>
                    <a:pt x="81" y="421"/>
                  </a:lnTo>
                  <a:lnTo>
                    <a:pt x="21" y="902"/>
                  </a:lnTo>
                  <a:lnTo>
                    <a:pt x="0" y="1183"/>
                  </a:lnTo>
                  <a:lnTo>
                    <a:pt x="0" y="1484"/>
                  </a:lnTo>
                  <a:lnTo>
                    <a:pt x="0" y="1845"/>
                  </a:lnTo>
                  <a:lnTo>
                    <a:pt x="41" y="2226"/>
                  </a:lnTo>
                  <a:lnTo>
                    <a:pt x="101" y="2607"/>
                  </a:lnTo>
                  <a:lnTo>
                    <a:pt x="181" y="3008"/>
                  </a:lnTo>
                  <a:lnTo>
                    <a:pt x="301" y="3409"/>
                  </a:lnTo>
                  <a:lnTo>
                    <a:pt x="462" y="3790"/>
                  </a:lnTo>
                  <a:lnTo>
                    <a:pt x="562" y="3971"/>
                  </a:lnTo>
                  <a:lnTo>
                    <a:pt x="682" y="4171"/>
                  </a:lnTo>
                  <a:lnTo>
                    <a:pt x="803" y="4332"/>
                  </a:lnTo>
                  <a:lnTo>
                    <a:pt x="943" y="4512"/>
                  </a:lnTo>
                  <a:lnTo>
                    <a:pt x="1204" y="4793"/>
                  </a:lnTo>
                  <a:lnTo>
                    <a:pt x="1464" y="5054"/>
                  </a:lnTo>
                  <a:lnTo>
                    <a:pt x="1725" y="5274"/>
                  </a:lnTo>
                  <a:lnTo>
                    <a:pt x="2006" y="5455"/>
                  </a:lnTo>
                  <a:lnTo>
                    <a:pt x="2267" y="5615"/>
                  </a:lnTo>
                  <a:lnTo>
                    <a:pt x="2547" y="5756"/>
                  </a:lnTo>
                  <a:lnTo>
                    <a:pt x="2808" y="5876"/>
                  </a:lnTo>
                  <a:lnTo>
                    <a:pt x="3069" y="5956"/>
                  </a:lnTo>
                  <a:lnTo>
                    <a:pt x="3329" y="6036"/>
                  </a:lnTo>
                  <a:lnTo>
                    <a:pt x="3570" y="6077"/>
                  </a:lnTo>
                  <a:lnTo>
                    <a:pt x="4011" y="6157"/>
                  </a:lnTo>
                  <a:lnTo>
                    <a:pt x="4412" y="6177"/>
                  </a:lnTo>
                  <a:lnTo>
                    <a:pt x="5295" y="6177"/>
                  </a:lnTo>
                  <a:lnTo>
                    <a:pt x="5696" y="6157"/>
                  </a:lnTo>
                  <a:lnTo>
                    <a:pt x="6157" y="6077"/>
                  </a:lnTo>
                  <a:lnTo>
                    <a:pt x="6398" y="6036"/>
                  </a:lnTo>
                  <a:lnTo>
                    <a:pt x="6659" y="5956"/>
                  </a:lnTo>
                  <a:lnTo>
                    <a:pt x="6919" y="5876"/>
                  </a:lnTo>
                  <a:lnTo>
                    <a:pt x="7180" y="5756"/>
                  </a:lnTo>
                  <a:lnTo>
                    <a:pt x="7441" y="5615"/>
                  </a:lnTo>
                  <a:lnTo>
                    <a:pt x="7721" y="5455"/>
                  </a:lnTo>
                  <a:lnTo>
                    <a:pt x="7982" y="5274"/>
                  </a:lnTo>
                  <a:lnTo>
                    <a:pt x="8263" y="5054"/>
                  </a:lnTo>
                  <a:lnTo>
                    <a:pt x="8524" y="4793"/>
                  </a:lnTo>
                  <a:lnTo>
                    <a:pt x="8784" y="4512"/>
                  </a:lnTo>
                  <a:lnTo>
                    <a:pt x="8865" y="4412"/>
                  </a:lnTo>
                  <a:lnTo>
                    <a:pt x="8544" y="4613"/>
                  </a:lnTo>
                  <a:lnTo>
                    <a:pt x="8203" y="4813"/>
                  </a:lnTo>
                  <a:lnTo>
                    <a:pt x="7842" y="4954"/>
                  </a:lnTo>
                  <a:lnTo>
                    <a:pt x="7481" y="5094"/>
                  </a:lnTo>
                  <a:lnTo>
                    <a:pt x="7100" y="5194"/>
                  </a:lnTo>
                  <a:lnTo>
                    <a:pt x="6719" y="5274"/>
                  </a:lnTo>
                  <a:lnTo>
                    <a:pt x="6338" y="5314"/>
                  </a:lnTo>
                  <a:lnTo>
                    <a:pt x="5937" y="5335"/>
                  </a:lnTo>
                  <a:lnTo>
                    <a:pt x="5676" y="5314"/>
                  </a:lnTo>
                  <a:lnTo>
                    <a:pt x="5415" y="5294"/>
                  </a:lnTo>
                  <a:lnTo>
                    <a:pt x="5154" y="5274"/>
                  </a:lnTo>
                  <a:lnTo>
                    <a:pt x="4914" y="5214"/>
                  </a:lnTo>
                  <a:lnTo>
                    <a:pt x="4653" y="5154"/>
                  </a:lnTo>
                  <a:lnTo>
                    <a:pt x="4412" y="5074"/>
                  </a:lnTo>
                  <a:lnTo>
                    <a:pt x="4152" y="4994"/>
                  </a:lnTo>
                  <a:lnTo>
                    <a:pt x="3911" y="4893"/>
                  </a:lnTo>
                  <a:lnTo>
                    <a:pt x="3550" y="4693"/>
                  </a:lnTo>
                  <a:lnTo>
                    <a:pt x="3209" y="4472"/>
                  </a:lnTo>
                  <a:lnTo>
                    <a:pt x="2908" y="4252"/>
                  </a:lnTo>
                  <a:lnTo>
                    <a:pt x="2648" y="3991"/>
                  </a:lnTo>
                  <a:lnTo>
                    <a:pt x="2427" y="3710"/>
                  </a:lnTo>
                  <a:lnTo>
                    <a:pt x="2227" y="3429"/>
                  </a:lnTo>
                  <a:lnTo>
                    <a:pt x="2066" y="3129"/>
                  </a:lnTo>
                  <a:lnTo>
                    <a:pt x="1946" y="2808"/>
                  </a:lnTo>
                  <a:lnTo>
                    <a:pt x="1825" y="2487"/>
                  </a:lnTo>
                  <a:lnTo>
                    <a:pt x="1765" y="2146"/>
                  </a:lnTo>
                  <a:lnTo>
                    <a:pt x="1725" y="1805"/>
                  </a:lnTo>
                  <a:lnTo>
                    <a:pt x="1705" y="1444"/>
                  </a:lnTo>
                  <a:lnTo>
                    <a:pt x="1705" y="1083"/>
                  </a:lnTo>
                  <a:lnTo>
                    <a:pt x="1745" y="722"/>
                  </a:lnTo>
                  <a:lnTo>
                    <a:pt x="1805" y="361"/>
                  </a:lnTo>
                  <a:lnTo>
                    <a:pt x="1906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26"/>
            <p:cNvSpPr/>
            <p:nvPr/>
          </p:nvSpPr>
          <p:spPr>
            <a:xfrm>
              <a:off x="11277725" y="3008638"/>
              <a:ext cx="221625" cy="154425"/>
            </a:xfrm>
            <a:custGeom>
              <a:avLst/>
              <a:gdLst/>
              <a:ahLst/>
              <a:cxnLst/>
              <a:rect l="l" t="t" r="r" b="b"/>
              <a:pathLst>
                <a:path w="8865" h="6177" fill="none" extrusionOk="0">
                  <a:moveTo>
                    <a:pt x="1906" y="0"/>
                  </a:moveTo>
                  <a:lnTo>
                    <a:pt x="141" y="0"/>
                  </a:lnTo>
                  <a:lnTo>
                    <a:pt x="141" y="0"/>
                  </a:lnTo>
                  <a:lnTo>
                    <a:pt x="121" y="100"/>
                  </a:lnTo>
                  <a:lnTo>
                    <a:pt x="81" y="421"/>
                  </a:lnTo>
                  <a:lnTo>
                    <a:pt x="21" y="902"/>
                  </a:lnTo>
                  <a:lnTo>
                    <a:pt x="0" y="1183"/>
                  </a:lnTo>
                  <a:lnTo>
                    <a:pt x="0" y="1484"/>
                  </a:lnTo>
                  <a:lnTo>
                    <a:pt x="0" y="1484"/>
                  </a:lnTo>
                  <a:lnTo>
                    <a:pt x="0" y="1845"/>
                  </a:lnTo>
                  <a:lnTo>
                    <a:pt x="41" y="2226"/>
                  </a:lnTo>
                  <a:lnTo>
                    <a:pt x="101" y="2607"/>
                  </a:lnTo>
                  <a:lnTo>
                    <a:pt x="181" y="3008"/>
                  </a:lnTo>
                  <a:lnTo>
                    <a:pt x="301" y="3409"/>
                  </a:lnTo>
                  <a:lnTo>
                    <a:pt x="462" y="3790"/>
                  </a:lnTo>
                  <a:lnTo>
                    <a:pt x="562" y="3971"/>
                  </a:lnTo>
                  <a:lnTo>
                    <a:pt x="682" y="4171"/>
                  </a:lnTo>
                  <a:lnTo>
                    <a:pt x="803" y="4332"/>
                  </a:lnTo>
                  <a:lnTo>
                    <a:pt x="943" y="4512"/>
                  </a:lnTo>
                  <a:lnTo>
                    <a:pt x="943" y="4512"/>
                  </a:lnTo>
                  <a:lnTo>
                    <a:pt x="1204" y="4793"/>
                  </a:lnTo>
                  <a:lnTo>
                    <a:pt x="1464" y="5054"/>
                  </a:lnTo>
                  <a:lnTo>
                    <a:pt x="1725" y="5274"/>
                  </a:lnTo>
                  <a:lnTo>
                    <a:pt x="2006" y="5455"/>
                  </a:lnTo>
                  <a:lnTo>
                    <a:pt x="2267" y="5615"/>
                  </a:lnTo>
                  <a:lnTo>
                    <a:pt x="2547" y="5756"/>
                  </a:lnTo>
                  <a:lnTo>
                    <a:pt x="2808" y="5876"/>
                  </a:lnTo>
                  <a:lnTo>
                    <a:pt x="3069" y="5956"/>
                  </a:lnTo>
                  <a:lnTo>
                    <a:pt x="3329" y="6036"/>
                  </a:lnTo>
                  <a:lnTo>
                    <a:pt x="3570" y="6077"/>
                  </a:lnTo>
                  <a:lnTo>
                    <a:pt x="4011" y="6157"/>
                  </a:lnTo>
                  <a:lnTo>
                    <a:pt x="4412" y="6177"/>
                  </a:lnTo>
                  <a:lnTo>
                    <a:pt x="4753" y="6177"/>
                  </a:lnTo>
                  <a:lnTo>
                    <a:pt x="4753" y="6177"/>
                  </a:lnTo>
                  <a:lnTo>
                    <a:pt x="4854" y="6177"/>
                  </a:lnTo>
                  <a:lnTo>
                    <a:pt x="4854" y="6177"/>
                  </a:lnTo>
                  <a:lnTo>
                    <a:pt x="4974" y="6177"/>
                  </a:lnTo>
                  <a:lnTo>
                    <a:pt x="4974" y="6177"/>
                  </a:lnTo>
                  <a:lnTo>
                    <a:pt x="5295" y="6177"/>
                  </a:lnTo>
                  <a:lnTo>
                    <a:pt x="5696" y="6157"/>
                  </a:lnTo>
                  <a:lnTo>
                    <a:pt x="6157" y="6077"/>
                  </a:lnTo>
                  <a:lnTo>
                    <a:pt x="6398" y="6036"/>
                  </a:lnTo>
                  <a:lnTo>
                    <a:pt x="6659" y="5956"/>
                  </a:lnTo>
                  <a:lnTo>
                    <a:pt x="6919" y="5876"/>
                  </a:lnTo>
                  <a:lnTo>
                    <a:pt x="7180" y="5756"/>
                  </a:lnTo>
                  <a:lnTo>
                    <a:pt x="7441" y="5615"/>
                  </a:lnTo>
                  <a:lnTo>
                    <a:pt x="7721" y="5455"/>
                  </a:lnTo>
                  <a:lnTo>
                    <a:pt x="7982" y="5274"/>
                  </a:lnTo>
                  <a:lnTo>
                    <a:pt x="8263" y="5054"/>
                  </a:lnTo>
                  <a:lnTo>
                    <a:pt x="8524" y="4793"/>
                  </a:lnTo>
                  <a:lnTo>
                    <a:pt x="8784" y="4512"/>
                  </a:lnTo>
                  <a:lnTo>
                    <a:pt x="8784" y="4512"/>
                  </a:lnTo>
                  <a:lnTo>
                    <a:pt x="8865" y="4412"/>
                  </a:lnTo>
                  <a:lnTo>
                    <a:pt x="8865" y="4412"/>
                  </a:lnTo>
                  <a:lnTo>
                    <a:pt x="8544" y="4613"/>
                  </a:lnTo>
                  <a:lnTo>
                    <a:pt x="8203" y="4813"/>
                  </a:lnTo>
                  <a:lnTo>
                    <a:pt x="7842" y="4954"/>
                  </a:lnTo>
                  <a:lnTo>
                    <a:pt x="7481" y="5094"/>
                  </a:lnTo>
                  <a:lnTo>
                    <a:pt x="7100" y="5194"/>
                  </a:lnTo>
                  <a:lnTo>
                    <a:pt x="6719" y="5274"/>
                  </a:lnTo>
                  <a:lnTo>
                    <a:pt x="6338" y="5314"/>
                  </a:lnTo>
                  <a:lnTo>
                    <a:pt x="5937" y="5335"/>
                  </a:lnTo>
                  <a:lnTo>
                    <a:pt x="5937" y="5335"/>
                  </a:lnTo>
                  <a:lnTo>
                    <a:pt x="5676" y="5314"/>
                  </a:lnTo>
                  <a:lnTo>
                    <a:pt x="5415" y="5294"/>
                  </a:lnTo>
                  <a:lnTo>
                    <a:pt x="5154" y="5274"/>
                  </a:lnTo>
                  <a:lnTo>
                    <a:pt x="4914" y="5214"/>
                  </a:lnTo>
                  <a:lnTo>
                    <a:pt x="4653" y="5154"/>
                  </a:lnTo>
                  <a:lnTo>
                    <a:pt x="4412" y="5074"/>
                  </a:lnTo>
                  <a:lnTo>
                    <a:pt x="4152" y="4994"/>
                  </a:lnTo>
                  <a:lnTo>
                    <a:pt x="3911" y="4893"/>
                  </a:lnTo>
                  <a:lnTo>
                    <a:pt x="3911" y="4893"/>
                  </a:lnTo>
                  <a:lnTo>
                    <a:pt x="3550" y="4693"/>
                  </a:lnTo>
                  <a:lnTo>
                    <a:pt x="3209" y="4472"/>
                  </a:lnTo>
                  <a:lnTo>
                    <a:pt x="2908" y="4252"/>
                  </a:lnTo>
                  <a:lnTo>
                    <a:pt x="2648" y="3991"/>
                  </a:lnTo>
                  <a:lnTo>
                    <a:pt x="2427" y="3710"/>
                  </a:lnTo>
                  <a:lnTo>
                    <a:pt x="2227" y="3429"/>
                  </a:lnTo>
                  <a:lnTo>
                    <a:pt x="2066" y="3129"/>
                  </a:lnTo>
                  <a:lnTo>
                    <a:pt x="1946" y="2808"/>
                  </a:lnTo>
                  <a:lnTo>
                    <a:pt x="1825" y="2487"/>
                  </a:lnTo>
                  <a:lnTo>
                    <a:pt x="1765" y="2146"/>
                  </a:lnTo>
                  <a:lnTo>
                    <a:pt x="1725" y="1805"/>
                  </a:lnTo>
                  <a:lnTo>
                    <a:pt x="1705" y="1444"/>
                  </a:lnTo>
                  <a:lnTo>
                    <a:pt x="1705" y="1083"/>
                  </a:lnTo>
                  <a:lnTo>
                    <a:pt x="1745" y="722"/>
                  </a:lnTo>
                  <a:lnTo>
                    <a:pt x="1805" y="361"/>
                  </a:lnTo>
                  <a:lnTo>
                    <a:pt x="190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26"/>
            <p:cNvSpPr/>
            <p:nvPr/>
          </p:nvSpPr>
          <p:spPr>
            <a:xfrm>
              <a:off x="11088700" y="3285888"/>
              <a:ext cx="142925" cy="211600"/>
            </a:xfrm>
            <a:custGeom>
              <a:avLst/>
              <a:gdLst/>
              <a:ahLst/>
              <a:cxnLst/>
              <a:rect l="l" t="t" r="r" b="b"/>
              <a:pathLst>
                <a:path w="5717" h="8464" extrusionOk="0">
                  <a:moveTo>
                    <a:pt x="2869" y="0"/>
                  </a:moveTo>
                  <a:lnTo>
                    <a:pt x="2568" y="20"/>
                  </a:lnTo>
                  <a:lnTo>
                    <a:pt x="2287" y="60"/>
                  </a:lnTo>
                  <a:lnTo>
                    <a:pt x="2006" y="121"/>
                  </a:lnTo>
                  <a:lnTo>
                    <a:pt x="1746" y="221"/>
                  </a:lnTo>
                  <a:lnTo>
                    <a:pt x="1505" y="341"/>
                  </a:lnTo>
                  <a:lnTo>
                    <a:pt x="1264" y="482"/>
                  </a:lnTo>
                  <a:lnTo>
                    <a:pt x="1044" y="642"/>
                  </a:lnTo>
                  <a:lnTo>
                    <a:pt x="843" y="842"/>
                  </a:lnTo>
                  <a:lnTo>
                    <a:pt x="663" y="1043"/>
                  </a:lnTo>
                  <a:lnTo>
                    <a:pt x="482" y="1264"/>
                  </a:lnTo>
                  <a:lnTo>
                    <a:pt x="342" y="1484"/>
                  </a:lnTo>
                  <a:lnTo>
                    <a:pt x="222" y="1745"/>
                  </a:lnTo>
                  <a:lnTo>
                    <a:pt x="141" y="2006"/>
                  </a:lnTo>
                  <a:lnTo>
                    <a:pt x="61" y="2286"/>
                  </a:lnTo>
                  <a:lnTo>
                    <a:pt x="21" y="2567"/>
                  </a:lnTo>
                  <a:lnTo>
                    <a:pt x="1" y="2848"/>
                  </a:lnTo>
                  <a:lnTo>
                    <a:pt x="1" y="5595"/>
                  </a:lnTo>
                  <a:lnTo>
                    <a:pt x="21" y="5896"/>
                  </a:lnTo>
                  <a:lnTo>
                    <a:pt x="61" y="6177"/>
                  </a:lnTo>
                  <a:lnTo>
                    <a:pt x="141" y="6458"/>
                  </a:lnTo>
                  <a:lnTo>
                    <a:pt x="222" y="6718"/>
                  </a:lnTo>
                  <a:lnTo>
                    <a:pt x="342" y="6959"/>
                  </a:lnTo>
                  <a:lnTo>
                    <a:pt x="482" y="7200"/>
                  </a:lnTo>
                  <a:lnTo>
                    <a:pt x="663" y="7420"/>
                  </a:lnTo>
                  <a:lnTo>
                    <a:pt x="843" y="7621"/>
                  </a:lnTo>
                  <a:lnTo>
                    <a:pt x="1044" y="7801"/>
                  </a:lnTo>
                  <a:lnTo>
                    <a:pt x="1264" y="7982"/>
                  </a:lnTo>
                  <a:lnTo>
                    <a:pt x="1505" y="8122"/>
                  </a:lnTo>
                  <a:lnTo>
                    <a:pt x="1746" y="8243"/>
                  </a:lnTo>
                  <a:lnTo>
                    <a:pt x="2006" y="8323"/>
                  </a:lnTo>
                  <a:lnTo>
                    <a:pt x="2287" y="8403"/>
                  </a:lnTo>
                  <a:lnTo>
                    <a:pt x="2568" y="8443"/>
                  </a:lnTo>
                  <a:lnTo>
                    <a:pt x="2869" y="8463"/>
                  </a:lnTo>
                  <a:lnTo>
                    <a:pt x="3170" y="8443"/>
                  </a:lnTo>
                  <a:lnTo>
                    <a:pt x="3470" y="8403"/>
                  </a:lnTo>
                  <a:lnTo>
                    <a:pt x="3751" y="8323"/>
                  </a:lnTo>
                  <a:lnTo>
                    <a:pt x="4032" y="8203"/>
                  </a:lnTo>
                  <a:lnTo>
                    <a:pt x="4293" y="8082"/>
                  </a:lnTo>
                  <a:lnTo>
                    <a:pt x="4533" y="7922"/>
                  </a:lnTo>
                  <a:lnTo>
                    <a:pt x="4754" y="7741"/>
                  </a:lnTo>
                  <a:lnTo>
                    <a:pt x="4954" y="7541"/>
                  </a:lnTo>
                  <a:lnTo>
                    <a:pt x="5135" y="7340"/>
                  </a:lnTo>
                  <a:lnTo>
                    <a:pt x="5275" y="7120"/>
                  </a:lnTo>
                  <a:lnTo>
                    <a:pt x="5416" y="6899"/>
                  </a:lnTo>
                  <a:lnTo>
                    <a:pt x="5516" y="6658"/>
                  </a:lnTo>
                  <a:lnTo>
                    <a:pt x="5596" y="6398"/>
                  </a:lnTo>
                  <a:lnTo>
                    <a:pt x="5656" y="6157"/>
                  </a:lnTo>
                  <a:lnTo>
                    <a:pt x="5696" y="5876"/>
                  </a:lnTo>
                  <a:lnTo>
                    <a:pt x="5716" y="5595"/>
                  </a:lnTo>
                  <a:lnTo>
                    <a:pt x="5716" y="2848"/>
                  </a:lnTo>
                  <a:lnTo>
                    <a:pt x="5696" y="2567"/>
                  </a:lnTo>
                  <a:lnTo>
                    <a:pt x="5656" y="2286"/>
                  </a:lnTo>
                  <a:lnTo>
                    <a:pt x="5596" y="2006"/>
                  </a:lnTo>
                  <a:lnTo>
                    <a:pt x="5496" y="1745"/>
                  </a:lnTo>
                  <a:lnTo>
                    <a:pt x="5376" y="1484"/>
                  </a:lnTo>
                  <a:lnTo>
                    <a:pt x="5235" y="1264"/>
                  </a:lnTo>
                  <a:lnTo>
                    <a:pt x="5055" y="1043"/>
                  </a:lnTo>
                  <a:lnTo>
                    <a:pt x="4874" y="842"/>
                  </a:lnTo>
                  <a:lnTo>
                    <a:pt x="4654" y="642"/>
                  </a:lnTo>
                  <a:lnTo>
                    <a:pt x="4413" y="461"/>
                  </a:lnTo>
                  <a:lnTo>
                    <a:pt x="4152" y="301"/>
                  </a:lnTo>
                  <a:lnTo>
                    <a:pt x="3871" y="181"/>
                  </a:lnTo>
                  <a:lnTo>
                    <a:pt x="3631" y="100"/>
                  </a:lnTo>
                  <a:lnTo>
                    <a:pt x="3390" y="40"/>
                  </a:lnTo>
                  <a:lnTo>
                    <a:pt x="3129" y="20"/>
                  </a:lnTo>
                  <a:lnTo>
                    <a:pt x="286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26"/>
            <p:cNvSpPr/>
            <p:nvPr/>
          </p:nvSpPr>
          <p:spPr>
            <a:xfrm>
              <a:off x="11088700" y="3285888"/>
              <a:ext cx="142925" cy="211600"/>
            </a:xfrm>
            <a:custGeom>
              <a:avLst/>
              <a:gdLst/>
              <a:ahLst/>
              <a:cxnLst/>
              <a:rect l="l" t="t" r="r" b="b"/>
              <a:pathLst>
                <a:path w="5717" h="8464" fill="none" extrusionOk="0">
                  <a:moveTo>
                    <a:pt x="5716" y="2848"/>
                  </a:moveTo>
                  <a:lnTo>
                    <a:pt x="5716" y="5595"/>
                  </a:lnTo>
                  <a:lnTo>
                    <a:pt x="5716" y="5595"/>
                  </a:lnTo>
                  <a:lnTo>
                    <a:pt x="5696" y="5876"/>
                  </a:lnTo>
                  <a:lnTo>
                    <a:pt x="5656" y="6157"/>
                  </a:lnTo>
                  <a:lnTo>
                    <a:pt x="5596" y="6398"/>
                  </a:lnTo>
                  <a:lnTo>
                    <a:pt x="5516" y="6658"/>
                  </a:lnTo>
                  <a:lnTo>
                    <a:pt x="5416" y="6899"/>
                  </a:lnTo>
                  <a:lnTo>
                    <a:pt x="5275" y="7120"/>
                  </a:lnTo>
                  <a:lnTo>
                    <a:pt x="5135" y="7340"/>
                  </a:lnTo>
                  <a:lnTo>
                    <a:pt x="4954" y="7541"/>
                  </a:lnTo>
                  <a:lnTo>
                    <a:pt x="4954" y="7541"/>
                  </a:lnTo>
                  <a:lnTo>
                    <a:pt x="4754" y="7741"/>
                  </a:lnTo>
                  <a:lnTo>
                    <a:pt x="4533" y="7922"/>
                  </a:lnTo>
                  <a:lnTo>
                    <a:pt x="4293" y="8082"/>
                  </a:lnTo>
                  <a:lnTo>
                    <a:pt x="4032" y="8203"/>
                  </a:lnTo>
                  <a:lnTo>
                    <a:pt x="3751" y="8323"/>
                  </a:lnTo>
                  <a:lnTo>
                    <a:pt x="3470" y="8403"/>
                  </a:lnTo>
                  <a:lnTo>
                    <a:pt x="3170" y="8443"/>
                  </a:lnTo>
                  <a:lnTo>
                    <a:pt x="2869" y="8463"/>
                  </a:lnTo>
                  <a:lnTo>
                    <a:pt x="2869" y="8463"/>
                  </a:lnTo>
                  <a:lnTo>
                    <a:pt x="2568" y="8443"/>
                  </a:lnTo>
                  <a:lnTo>
                    <a:pt x="2287" y="8403"/>
                  </a:lnTo>
                  <a:lnTo>
                    <a:pt x="2006" y="8323"/>
                  </a:lnTo>
                  <a:lnTo>
                    <a:pt x="1746" y="8243"/>
                  </a:lnTo>
                  <a:lnTo>
                    <a:pt x="1505" y="8122"/>
                  </a:lnTo>
                  <a:lnTo>
                    <a:pt x="1264" y="7982"/>
                  </a:lnTo>
                  <a:lnTo>
                    <a:pt x="1044" y="7801"/>
                  </a:lnTo>
                  <a:lnTo>
                    <a:pt x="843" y="7621"/>
                  </a:lnTo>
                  <a:lnTo>
                    <a:pt x="843" y="7621"/>
                  </a:lnTo>
                  <a:lnTo>
                    <a:pt x="663" y="7420"/>
                  </a:lnTo>
                  <a:lnTo>
                    <a:pt x="482" y="7200"/>
                  </a:lnTo>
                  <a:lnTo>
                    <a:pt x="342" y="6959"/>
                  </a:lnTo>
                  <a:lnTo>
                    <a:pt x="222" y="6718"/>
                  </a:lnTo>
                  <a:lnTo>
                    <a:pt x="141" y="6458"/>
                  </a:lnTo>
                  <a:lnTo>
                    <a:pt x="61" y="6177"/>
                  </a:lnTo>
                  <a:lnTo>
                    <a:pt x="21" y="5896"/>
                  </a:lnTo>
                  <a:lnTo>
                    <a:pt x="1" y="5595"/>
                  </a:lnTo>
                  <a:lnTo>
                    <a:pt x="1" y="2848"/>
                  </a:lnTo>
                  <a:lnTo>
                    <a:pt x="1" y="2848"/>
                  </a:lnTo>
                  <a:lnTo>
                    <a:pt x="21" y="2567"/>
                  </a:lnTo>
                  <a:lnTo>
                    <a:pt x="61" y="2286"/>
                  </a:lnTo>
                  <a:lnTo>
                    <a:pt x="141" y="2006"/>
                  </a:lnTo>
                  <a:lnTo>
                    <a:pt x="222" y="1745"/>
                  </a:lnTo>
                  <a:lnTo>
                    <a:pt x="342" y="1484"/>
                  </a:lnTo>
                  <a:lnTo>
                    <a:pt x="482" y="1264"/>
                  </a:lnTo>
                  <a:lnTo>
                    <a:pt x="663" y="1043"/>
                  </a:lnTo>
                  <a:lnTo>
                    <a:pt x="843" y="842"/>
                  </a:lnTo>
                  <a:lnTo>
                    <a:pt x="1044" y="642"/>
                  </a:lnTo>
                  <a:lnTo>
                    <a:pt x="1264" y="482"/>
                  </a:lnTo>
                  <a:lnTo>
                    <a:pt x="1505" y="341"/>
                  </a:lnTo>
                  <a:lnTo>
                    <a:pt x="1746" y="221"/>
                  </a:lnTo>
                  <a:lnTo>
                    <a:pt x="2006" y="121"/>
                  </a:lnTo>
                  <a:lnTo>
                    <a:pt x="2287" y="60"/>
                  </a:lnTo>
                  <a:lnTo>
                    <a:pt x="2568" y="20"/>
                  </a:lnTo>
                  <a:lnTo>
                    <a:pt x="2869" y="0"/>
                  </a:lnTo>
                  <a:lnTo>
                    <a:pt x="2869" y="0"/>
                  </a:lnTo>
                  <a:lnTo>
                    <a:pt x="3129" y="20"/>
                  </a:lnTo>
                  <a:lnTo>
                    <a:pt x="3390" y="40"/>
                  </a:lnTo>
                  <a:lnTo>
                    <a:pt x="3631" y="100"/>
                  </a:lnTo>
                  <a:lnTo>
                    <a:pt x="3871" y="181"/>
                  </a:lnTo>
                  <a:lnTo>
                    <a:pt x="3871" y="181"/>
                  </a:lnTo>
                  <a:lnTo>
                    <a:pt x="4152" y="301"/>
                  </a:lnTo>
                  <a:lnTo>
                    <a:pt x="4413" y="461"/>
                  </a:lnTo>
                  <a:lnTo>
                    <a:pt x="4654" y="642"/>
                  </a:lnTo>
                  <a:lnTo>
                    <a:pt x="4874" y="842"/>
                  </a:lnTo>
                  <a:lnTo>
                    <a:pt x="4874" y="842"/>
                  </a:lnTo>
                  <a:lnTo>
                    <a:pt x="5055" y="1043"/>
                  </a:lnTo>
                  <a:lnTo>
                    <a:pt x="5235" y="1264"/>
                  </a:lnTo>
                  <a:lnTo>
                    <a:pt x="5376" y="1484"/>
                  </a:lnTo>
                  <a:lnTo>
                    <a:pt x="5496" y="1745"/>
                  </a:lnTo>
                  <a:lnTo>
                    <a:pt x="5596" y="2006"/>
                  </a:lnTo>
                  <a:lnTo>
                    <a:pt x="5656" y="2286"/>
                  </a:lnTo>
                  <a:lnTo>
                    <a:pt x="5696" y="2567"/>
                  </a:lnTo>
                  <a:lnTo>
                    <a:pt x="5716" y="28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26"/>
            <p:cNvSpPr/>
            <p:nvPr/>
          </p:nvSpPr>
          <p:spPr>
            <a:xfrm>
              <a:off x="11139850" y="3285888"/>
              <a:ext cx="72725" cy="211600"/>
            </a:xfrm>
            <a:custGeom>
              <a:avLst/>
              <a:gdLst/>
              <a:ahLst/>
              <a:cxnLst/>
              <a:rect l="l" t="t" r="r" b="b"/>
              <a:pathLst>
                <a:path w="2909" h="8464" extrusionOk="0">
                  <a:moveTo>
                    <a:pt x="602" y="0"/>
                  </a:moveTo>
                  <a:lnTo>
                    <a:pt x="402" y="20"/>
                  </a:lnTo>
                  <a:lnTo>
                    <a:pt x="201" y="60"/>
                  </a:lnTo>
                  <a:lnTo>
                    <a:pt x="0" y="121"/>
                  </a:lnTo>
                  <a:lnTo>
                    <a:pt x="101" y="582"/>
                  </a:lnTo>
                  <a:lnTo>
                    <a:pt x="161" y="1043"/>
                  </a:lnTo>
                  <a:lnTo>
                    <a:pt x="201" y="1524"/>
                  </a:lnTo>
                  <a:lnTo>
                    <a:pt x="221" y="2006"/>
                  </a:lnTo>
                  <a:lnTo>
                    <a:pt x="221" y="8403"/>
                  </a:lnTo>
                  <a:lnTo>
                    <a:pt x="522" y="8443"/>
                  </a:lnTo>
                  <a:lnTo>
                    <a:pt x="823" y="8463"/>
                  </a:lnTo>
                  <a:lnTo>
                    <a:pt x="1124" y="8443"/>
                  </a:lnTo>
                  <a:lnTo>
                    <a:pt x="1424" y="8403"/>
                  </a:lnTo>
                  <a:lnTo>
                    <a:pt x="1705" y="8323"/>
                  </a:lnTo>
                  <a:lnTo>
                    <a:pt x="1986" y="8203"/>
                  </a:lnTo>
                  <a:lnTo>
                    <a:pt x="2247" y="8082"/>
                  </a:lnTo>
                  <a:lnTo>
                    <a:pt x="2487" y="7922"/>
                  </a:lnTo>
                  <a:lnTo>
                    <a:pt x="2708" y="7741"/>
                  </a:lnTo>
                  <a:lnTo>
                    <a:pt x="2908" y="7541"/>
                  </a:lnTo>
                  <a:lnTo>
                    <a:pt x="2788" y="7460"/>
                  </a:lnTo>
                  <a:lnTo>
                    <a:pt x="2628" y="7360"/>
                  </a:lnTo>
                  <a:lnTo>
                    <a:pt x="2507" y="7240"/>
                  </a:lnTo>
                  <a:lnTo>
                    <a:pt x="2367" y="7100"/>
                  </a:lnTo>
                  <a:lnTo>
                    <a:pt x="2267" y="6959"/>
                  </a:lnTo>
                  <a:lnTo>
                    <a:pt x="2066" y="6658"/>
                  </a:lnTo>
                  <a:lnTo>
                    <a:pt x="1886" y="6337"/>
                  </a:lnTo>
                  <a:lnTo>
                    <a:pt x="1765" y="5997"/>
                  </a:lnTo>
                  <a:lnTo>
                    <a:pt x="1645" y="5656"/>
                  </a:lnTo>
                  <a:lnTo>
                    <a:pt x="1545" y="5295"/>
                  </a:lnTo>
                  <a:lnTo>
                    <a:pt x="1464" y="4954"/>
                  </a:lnTo>
                  <a:lnTo>
                    <a:pt x="1384" y="4533"/>
                  </a:lnTo>
                  <a:lnTo>
                    <a:pt x="1304" y="3971"/>
                  </a:lnTo>
                  <a:lnTo>
                    <a:pt x="1244" y="3309"/>
                  </a:lnTo>
                  <a:lnTo>
                    <a:pt x="1224" y="2968"/>
                  </a:lnTo>
                  <a:lnTo>
                    <a:pt x="1224" y="2607"/>
                  </a:lnTo>
                  <a:lnTo>
                    <a:pt x="1224" y="2266"/>
                  </a:lnTo>
                  <a:lnTo>
                    <a:pt x="1264" y="1905"/>
                  </a:lnTo>
                  <a:lnTo>
                    <a:pt x="1304" y="1564"/>
                  </a:lnTo>
                  <a:lnTo>
                    <a:pt x="1364" y="1244"/>
                  </a:lnTo>
                  <a:lnTo>
                    <a:pt x="1444" y="943"/>
                  </a:lnTo>
                  <a:lnTo>
                    <a:pt x="1545" y="662"/>
                  </a:lnTo>
                  <a:lnTo>
                    <a:pt x="1685" y="401"/>
                  </a:lnTo>
                  <a:lnTo>
                    <a:pt x="1825" y="181"/>
                  </a:lnTo>
                  <a:lnTo>
                    <a:pt x="1585" y="100"/>
                  </a:lnTo>
                  <a:lnTo>
                    <a:pt x="1344" y="40"/>
                  </a:lnTo>
                  <a:lnTo>
                    <a:pt x="1083" y="20"/>
                  </a:lnTo>
                  <a:lnTo>
                    <a:pt x="823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26"/>
            <p:cNvSpPr/>
            <p:nvPr/>
          </p:nvSpPr>
          <p:spPr>
            <a:xfrm>
              <a:off x="11139850" y="3285888"/>
              <a:ext cx="72725" cy="211600"/>
            </a:xfrm>
            <a:custGeom>
              <a:avLst/>
              <a:gdLst/>
              <a:ahLst/>
              <a:cxnLst/>
              <a:rect l="l" t="t" r="r" b="b"/>
              <a:pathLst>
                <a:path w="2909" h="8464" fill="none" extrusionOk="0">
                  <a:moveTo>
                    <a:pt x="823" y="0"/>
                  </a:moveTo>
                  <a:lnTo>
                    <a:pt x="823" y="0"/>
                  </a:lnTo>
                  <a:lnTo>
                    <a:pt x="602" y="0"/>
                  </a:lnTo>
                  <a:lnTo>
                    <a:pt x="402" y="20"/>
                  </a:lnTo>
                  <a:lnTo>
                    <a:pt x="201" y="60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101" y="582"/>
                  </a:lnTo>
                  <a:lnTo>
                    <a:pt x="161" y="1043"/>
                  </a:lnTo>
                  <a:lnTo>
                    <a:pt x="201" y="1524"/>
                  </a:lnTo>
                  <a:lnTo>
                    <a:pt x="221" y="2006"/>
                  </a:lnTo>
                  <a:lnTo>
                    <a:pt x="221" y="8403"/>
                  </a:lnTo>
                  <a:lnTo>
                    <a:pt x="221" y="8403"/>
                  </a:lnTo>
                  <a:lnTo>
                    <a:pt x="522" y="8443"/>
                  </a:lnTo>
                  <a:lnTo>
                    <a:pt x="823" y="8463"/>
                  </a:lnTo>
                  <a:lnTo>
                    <a:pt x="823" y="8463"/>
                  </a:lnTo>
                  <a:lnTo>
                    <a:pt x="1124" y="8443"/>
                  </a:lnTo>
                  <a:lnTo>
                    <a:pt x="1424" y="8403"/>
                  </a:lnTo>
                  <a:lnTo>
                    <a:pt x="1705" y="8323"/>
                  </a:lnTo>
                  <a:lnTo>
                    <a:pt x="1986" y="8203"/>
                  </a:lnTo>
                  <a:lnTo>
                    <a:pt x="2247" y="8082"/>
                  </a:lnTo>
                  <a:lnTo>
                    <a:pt x="2487" y="7922"/>
                  </a:lnTo>
                  <a:lnTo>
                    <a:pt x="2708" y="7741"/>
                  </a:lnTo>
                  <a:lnTo>
                    <a:pt x="2908" y="7541"/>
                  </a:lnTo>
                  <a:lnTo>
                    <a:pt x="2908" y="7541"/>
                  </a:lnTo>
                  <a:lnTo>
                    <a:pt x="2788" y="7460"/>
                  </a:lnTo>
                  <a:lnTo>
                    <a:pt x="2788" y="7460"/>
                  </a:lnTo>
                  <a:lnTo>
                    <a:pt x="2628" y="7360"/>
                  </a:lnTo>
                  <a:lnTo>
                    <a:pt x="2507" y="7240"/>
                  </a:lnTo>
                  <a:lnTo>
                    <a:pt x="2367" y="7100"/>
                  </a:lnTo>
                  <a:lnTo>
                    <a:pt x="2267" y="6959"/>
                  </a:lnTo>
                  <a:lnTo>
                    <a:pt x="2066" y="6658"/>
                  </a:lnTo>
                  <a:lnTo>
                    <a:pt x="1886" y="6337"/>
                  </a:lnTo>
                  <a:lnTo>
                    <a:pt x="1765" y="5997"/>
                  </a:lnTo>
                  <a:lnTo>
                    <a:pt x="1645" y="5656"/>
                  </a:lnTo>
                  <a:lnTo>
                    <a:pt x="1545" y="5295"/>
                  </a:lnTo>
                  <a:lnTo>
                    <a:pt x="1464" y="4954"/>
                  </a:lnTo>
                  <a:lnTo>
                    <a:pt x="1464" y="4954"/>
                  </a:lnTo>
                  <a:lnTo>
                    <a:pt x="1384" y="4533"/>
                  </a:lnTo>
                  <a:lnTo>
                    <a:pt x="1304" y="3971"/>
                  </a:lnTo>
                  <a:lnTo>
                    <a:pt x="1244" y="3309"/>
                  </a:lnTo>
                  <a:lnTo>
                    <a:pt x="1224" y="2968"/>
                  </a:lnTo>
                  <a:lnTo>
                    <a:pt x="1224" y="2607"/>
                  </a:lnTo>
                  <a:lnTo>
                    <a:pt x="1224" y="2266"/>
                  </a:lnTo>
                  <a:lnTo>
                    <a:pt x="1264" y="1905"/>
                  </a:lnTo>
                  <a:lnTo>
                    <a:pt x="1304" y="1564"/>
                  </a:lnTo>
                  <a:lnTo>
                    <a:pt x="1364" y="1244"/>
                  </a:lnTo>
                  <a:lnTo>
                    <a:pt x="1444" y="943"/>
                  </a:lnTo>
                  <a:lnTo>
                    <a:pt x="1545" y="662"/>
                  </a:lnTo>
                  <a:lnTo>
                    <a:pt x="1685" y="401"/>
                  </a:lnTo>
                  <a:lnTo>
                    <a:pt x="1825" y="181"/>
                  </a:lnTo>
                  <a:lnTo>
                    <a:pt x="1825" y="181"/>
                  </a:lnTo>
                  <a:lnTo>
                    <a:pt x="1585" y="100"/>
                  </a:lnTo>
                  <a:lnTo>
                    <a:pt x="1344" y="40"/>
                  </a:lnTo>
                  <a:lnTo>
                    <a:pt x="1083" y="20"/>
                  </a:lnTo>
                  <a:lnTo>
                    <a:pt x="8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26"/>
            <p:cNvSpPr/>
            <p:nvPr/>
          </p:nvSpPr>
          <p:spPr>
            <a:xfrm>
              <a:off x="10603400" y="2300713"/>
              <a:ext cx="76225" cy="76225"/>
            </a:xfrm>
            <a:custGeom>
              <a:avLst/>
              <a:gdLst/>
              <a:ahLst/>
              <a:cxnLst/>
              <a:rect l="l" t="t" r="r" b="b"/>
              <a:pathLst>
                <a:path w="3049" h="3049" extrusionOk="0">
                  <a:moveTo>
                    <a:pt x="1464" y="0"/>
                  </a:moveTo>
                  <a:lnTo>
                    <a:pt x="1284" y="20"/>
                  </a:lnTo>
                  <a:lnTo>
                    <a:pt x="1123" y="60"/>
                  </a:lnTo>
                  <a:lnTo>
                    <a:pt x="963" y="120"/>
                  </a:lnTo>
                  <a:lnTo>
                    <a:pt x="822" y="180"/>
                  </a:lnTo>
                  <a:lnTo>
                    <a:pt x="682" y="261"/>
                  </a:lnTo>
                  <a:lnTo>
                    <a:pt x="542" y="361"/>
                  </a:lnTo>
                  <a:lnTo>
                    <a:pt x="441" y="481"/>
                  </a:lnTo>
                  <a:lnTo>
                    <a:pt x="321" y="622"/>
                  </a:lnTo>
                  <a:lnTo>
                    <a:pt x="241" y="742"/>
                  </a:lnTo>
                  <a:lnTo>
                    <a:pt x="161" y="902"/>
                  </a:lnTo>
                  <a:lnTo>
                    <a:pt x="100" y="1043"/>
                  </a:lnTo>
                  <a:lnTo>
                    <a:pt x="40" y="1223"/>
                  </a:lnTo>
                  <a:lnTo>
                    <a:pt x="20" y="1384"/>
                  </a:lnTo>
                  <a:lnTo>
                    <a:pt x="0" y="1564"/>
                  </a:lnTo>
                  <a:lnTo>
                    <a:pt x="20" y="1725"/>
                  </a:lnTo>
                  <a:lnTo>
                    <a:pt x="40" y="1865"/>
                  </a:lnTo>
                  <a:lnTo>
                    <a:pt x="80" y="1985"/>
                  </a:lnTo>
                  <a:lnTo>
                    <a:pt x="121" y="2126"/>
                  </a:lnTo>
                  <a:lnTo>
                    <a:pt x="181" y="2246"/>
                  </a:lnTo>
                  <a:lnTo>
                    <a:pt x="261" y="2366"/>
                  </a:lnTo>
                  <a:lnTo>
                    <a:pt x="341" y="2467"/>
                  </a:lnTo>
                  <a:lnTo>
                    <a:pt x="441" y="2587"/>
                  </a:lnTo>
                  <a:lnTo>
                    <a:pt x="542" y="2687"/>
                  </a:lnTo>
                  <a:lnTo>
                    <a:pt x="662" y="2768"/>
                  </a:lnTo>
                  <a:lnTo>
                    <a:pt x="782" y="2848"/>
                  </a:lnTo>
                  <a:lnTo>
                    <a:pt x="923" y="2908"/>
                  </a:lnTo>
                  <a:lnTo>
                    <a:pt x="1063" y="2968"/>
                  </a:lnTo>
                  <a:lnTo>
                    <a:pt x="1223" y="3008"/>
                  </a:lnTo>
                  <a:lnTo>
                    <a:pt x="1384" y="3028"/>
                  </a:lnTo>
                  <a:lnTo>
                    <a:pt x="1544" y="3048"/>
                  </a:lnTo>
                  <a:lnTo>
                    <a:pt x="1725" y="3028"/>
                  </a:lnTo>
                  <a:lnTo>
                    <a:pt x="1925" y="3008"/>
                  </a:lnTo>
                  <a:lnTo>
                    <a:pt x="2126" y="2928"/>
                  </a:lnTo>
                  <a:lnTo>
                    <a:pt x="2306" y="2848"/>
                  </a:lnTo>
                  <a:lnTo>
                    <a:pt x="2487" y="2727"/>
                  </a:lnTo>
                  <a:lnTo>
                    <a:pt x="2627" y="2567"/>
                  </a:lnTo>
                  <a:lnTo>
                    <a:pt x="2768" y="2407"/>
                  </a:lnTo>
                  <a:lnTo>
                    <a:pt x="2868" y="2226"/>
                  </a:lnTo>
                  <a:lnTo>
                    <a:pt x="2948" y="2026"/>
                  </a:lnTo>
                  <a:lnTo>
                    <a:pt x="3008" y="1865"/>
                  </a:lnTo>
                  <a:lnTo>
                    <a:pt x="3028" y="1685"/>
                  </a:lnTo>
                  <a:lnTo>
                    <a:pt x="3048" y="1504"/>
                  </a:lnTo>
                  <a:lnTo>
                    <a:pt x="3028" y="1324"/>
                  </a:lnTo>
                  <a:lnTo>
                    <a:pt x="3008" y="1163"/>
                  </a:lnTo>
                  <a:lnTo>
                    <a:pt x="2948" y="1003"/>
                  </a:lnTo>
                  <a:lnTo>
                    <a:pt x="2888" y="842"/>
                  </a:lnTo>
                  <a:lnTo>
                    <a:pt x="2788" y="702"/>
                  </a:lnTo>
                  <a:lnTo>
                    <a:pt x="2687" y="562"/>
                  </a:lnTo>
                  <a:lnTo>
                    <a:pt x="2587" y="441"/>
                  </a:lnTo>
                  <a:lnTo>
                    <a:pt x="2447" y="321"/>
                  </a:lnTo>
                  <a:lnTo>
                    <a:pt x="2306" y="221"/>
                  </a:lnTo>
                  <a:lnTo>
                    <a:pt x="2166" y="140"/>
                  </a:lnTo>
                  <a:lnTo>
                    <a:pt x="1986" y="80"/>
                  </a:lnTo>
                  <a:lnTo>
                    <a:pt x="1825" y="40"/>
                  </a:lnTo>
                  <a:lnTo>
                    <a:pt x="1645" y="20"/>
                  </a:lnTo>
                  <a:lnTo>
                    <a:pt x="146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26"/>
            <p:cNvSpPr/>
            <p:nvPr/>
          </p:nvSpPr>
          <p:spPr>
            <a:xfrm>
              <a:off x="10137625" y="2651163"/>
              <a:ext cx="1007775" cy="478825"/>
            </a:xfrm>
            <a:custGeom>
              <a:avLst/>
              <a:gdLst/>
              <a:ahLst/>
              <a:cxnLst/>
              <a:rect l="l" t="t" r="r" b="b"/>
              <a:pathLst>
                <a:path w="40311" h="19153" extrusionOk="0">
                  <a:moveTo>
                    <a:pt x="5877" y="0"/>
                  </a:moveTo>
                  <a:lnTo>
                    <a:pt x="5576" y="20"/>
                  </a:lnTo>
                  <a:lnTo>
                    <a:pt x="5255" y="60"/>
                  </a:lnTo>
                  <a:lnTo>
                    <a:pt x="4954" y="120"/>
                  </a:lnTo>
                  <a:lnTo>
                    <a:pt x="4653" y="201"/>
                  </a:lnTo>
                  <a:lnTo>
                    <a:pt x="4352" y="281"/>
                  </a:lnTo>
                  <a:lnTo>
                    <a:pt x="4072" y="381"/>
                  </a:lnTo>
                  <a:lnTo>
                    <a:pt x="3791" y="481"/>
                  </a:lnTo>
                  <a:lnTo>
                    <a:pt x="3510" y="602"/>
                  </a:lnTo>
                  <a:lnTo>
                    <a:pt x="3249" y="742"/>
                  </a:lnTo>
                  <a:lnTo>
                    <a:pt x="2989" y="903"/>
                  </a:lnTo>
                  <a:lnTo>
                    <a:pt x="2728" y="1063"/>
                  </a:lnTo>
                  <a:lnTo>
                    <a:pt x="2487" y="1223"/>
                  </a:lnTo>
                  <a:lnTo>
                    <a:pt x="2267" y="1404"/>
                  </a:lnTo>
                  <a:lnTo>
                    <a:pt x="2046" y="1604"/>
                  </a:lnTo>
                  <a:lnTo>
                    <a:pt x="1826" y="1805"/>
                  </a:lnTo>
                  <a:lnTo>
                    <a:pt x="1625" y="2026"/>
                  </a:lnTo>
                  <a:lnTo>
                    <a:pt x="1424" y="2246"/>
                  </a:lnTo>
                  <a:lnTo>
                    <a:pt x="1244" y="2487"/>
                  </a:lnTo>
                  <a:lnTo>
                    <a:pt x="1063" y="2728"/>
                  </a:lnTo>
                  <a:lnTo>
                    <a:pt x="903" y="2988"/>
                  </a:lnTo>
                  <a:lnTo>
                    <a:pt x="763" y="3229"/>
                  </a:lnTo>
                  <a:lnTo>
                    <a:pt x="622" y="3510"/>
                  </a:lnTo>
                  <a:lnTo>
                    <a:pt x="502" y="3770"/>
                  </a:lnTo>
                  <a:lnTo>
                    <a:pt x="382" y="4051"/>
                  </a:lnTo>
                  <a:lnTo>
                    <a:pt x="281" y="4352"/>
                  </a:lnTo>
                  <a:lnTo>
                    <a:pt x="201" y="4633"/>
                  </a:lnTo>
                  <a:lnTo>
                    <a:pt x="141" y="4934"/>
                  </a:lnTo>
                  <a:lnTo>
                    <a:pt x="81" y="5254"/>
                  </a:lnTo>
                  <a:lnTo>
                    <a:pt x="41" y="5555"/>
                  </a:lnTo>
                  <a:lnTo>
                    <a:pt x="21" y="5876"/>
                  </a:lnTo>
                  <a:lnTo>
                    <a:pt x="1" y="6197"/>
                  </a:lnTo>
                  <a:lnTo>
                    <a:pt x="1" y="12955"/>
                  </a:lnTo>
                  <a:lnTo>
                    <a:pt x="21" y="13276"/>
                  </a:lnTo>
                  <a:lnTo>
                    <a:pt x="41" y="13577"/>
                  </a:lnTo>
                  <a:lnTo>
                    <a:pt x="81" y="13898"/>
                  </a:lnTo>
                  <a:lnTo>
                    <a:pt x="141" y="14199"/>
                  </a:lnTo>
                  <a:lnTo>
                    <a:pt x="201" y="14500"/>
                  </a:lnTo>
                  <a:lnTo>
                    <a:pt x="281" y="14800"/>
                  </a:lnTo>
                  <a:lnTo>
                    <a:pt x="382" y="15081"/>
                  </a:lnTo>
                  <a:lnTo>
                    <a:pt x="502" y="15362"/>
                  </a:lnTo>
                  <a:lnTo>
                    <a:pt x="622" y="15643"/>
                  </a:lnTo>
                  <a:lnTo>
                    <a:pt x="763" y="15903"/>
                  </a:lnTo>
                  <a:lnTo>
                    <a:pt x="903" y="16164"/>
                  </a:lnTo>
                  <a:lnTo>
                    <a:pt x="1063" y="16405"/>
                  </a:lnTo>
                  <a:lnTo>
                    <a:pt x="1244" y="16665"/>
                  </a:lnTo>
                  <a:lnTo>
                    <a:pt x="1424" y="16886"/>
                  </a:lnTo>
                  <a:lnTo>
                    <a:pt x="1625" y="17107"/>
                  </a:lnTo>
                  <a:lnTo>
                    <a:pt x="1826" y="17327"/>
                  </a:lnTo>
                  <a:lnTo>
                    <a:pt x="2046" y="17528"/>
                  </a:lnTo>
                  <a:lnTo>
                    <a:pt x="2267" y="17728"/>
                  </a:lnTo>
                  <a:lnTo>
                    <a:pt x="2487" y="17909"/>
                  </a:lnTo>
                  <a:lnTo>
                    <a:pt x="2728" y="18089"/>
                  </a:lnTo>
                  <a:lnTo>
                    <a:pt x="2989" y="18250"/>
                  </a:lnTo>
                  <a:lnTo>
                    <a:pt x="3249" y="18390"/>
                  </a:lnTo>
                  <a:lnTo>
                    <a:pt x="3510" y="18531"/>
                  </a:lnTo>
                  <a:lnTo>
                    <a:pt x="3791" y="18651"/>
                  </a:lnTo>
                  <a:lnTo>
                    <a:pt x="4072" y="18771"/>
                  </a:lnTo>
                  <a:lnTo>
                    <a:pt x="4352" y="18871"/>
                  </a:lnTo>
                  <a:lnTo>
                    <a:pt x="4653" y="18952"/>
                  </a:lnTo>
                  <a:lnTo>
                    <a:pt x="4954" y="19012"/>
                  </a:lnTo>
                  <a:lnTo>
                    <a:pt x="5255" y="19072"/>
                  </a:lnTo>
                  <a:lnTo>
                    <a:pt x="5576" y="19112"/>
                  </a:lnTo>
                  <a:lnTo>
                    <a:pt x="5877" y="19132"/>
                  </a:lnTo>
                  <a:lnTo>
                    <a:pt x="6197" y="19152"/>
                  </a:lnTo>
                  <a:lnTo>
                    <a:pt x="34113" y="19152"/>
                  </a:lnTo>
                  <a:lnTo>
                    <a:pt x="34655" y="19132"/>
                  </a:lnTo>
                  <a:lnTo>
                    <a:pt x="35176" y="19052"/>
                  </a:lnTo>
                  <a:lnTo>
                    <a:pt x="35677" y="18952"/>
                  </a:lnTo>
                  <a:lnTo>
                    <a:pt x="36159" y="18791"/>
                  </a:lnTo>
                  <a:lnTo>
                    <a:pt x="36640" y="18611"/>
                  </a:lnTo>
                  <a:lnTo>
                    <a:pt x="37081" y="18390"/>
                  </a:lnTo>
                  <a:lnTo>
                    <a:pt x="37522" y="18129"/>
                  </a:lnTo>
                  <a:lnTo>
                    <a:pt x="37924" y="17829"/>
                  </a:lnTo>
                  <a:lnTo>
                    <a:pt x="38184" y="17608"/>
                  </a:lnTo>
                  <a:lnTo>
                    <a:pt x="38445" y="17387"/>
                  </a:lnTo>
                  <a:lnTo>
                    <a:pt x="38686" y="17127"/>
                  </a:lnTo>
                  <a:lnTo>
                    <a:pt x="38906" y="16866"/>
                  </a:lnTo>
                  <a:lnTo>
                    <a:pt x="39127" y="16605"/>
                  </a:lnTo>
                  <a:lnTo>
                    <a:pt x="39307" y="16325"/>
                  </a:lnTo>
                  <a:lnTo>
                    <a:pt x="39488" y="16024"/>
                  </a:lnTo>
                  <a:lnTo>
                    <a:pt x="39668" y="15723"/>
                  </a:lnTo>
                  <a:lnTo>
                    <a:pt x="39809" y="15402"/>
                  </a:lnTo>
                  <a:lnTo>
                    <a:pt x="39929" y="15081"/>
                  </a:lnTo>
                  <a:lnTo>
                    <a:pt x="40049" y="14740"/>
                  </a:lnTo>
                  <a:lnTo>
                    <a:pt x="40150" y="14399"/>
                  </a:lnTo>
                  <a:lnTo>
                    <a:pt x="40210" y="14038"/>
                  </a:lnTo>
                  <a:lnTo>
                    <a:pt x="40270" y="13677"/>
                  </a:lnTo>
                  <a:lnTo>
                    <a:pt x="40290" y="13316"/>
                  </a:lnTo>
                  <a:lnTo>
                    <a:pt x="40310" y="12955"/>
                  </a:lnTo>
                  <a:lnTo>
                    <a:pt x="40310" y="6197"/>
                  </a:lnTo>
                  <a:lnTo>
                    <a:pt x="40310" y="5876"/>
                  </a:lnTo>
                  <a:lnTo>
                    <a:pt x="40270" y="5555"/>
                  </a:lnTo>
                  <a:lnTo>
                    <a:pt x="40230" y="5254"/>
                  </a:lnTo>
                  <a:lnTo>
                    <a:pt x="40190" y="4934"/>
                  </a:lnTo>
                  <a:lnTo>
                    <a:pt x="40110" y="4633"/>
                  </a:lnTo>
                  <a:lnTo>
                    <a:pt x="40029" y="4352"/>
                  </a:lnTo>
                  <a:lnTo>
                    <a:pt x="39929" y="4051"/>
                  </a:lnTo>
                  <a:lnTo>
                    <a:pt x="39829" y="3770"/>
                  </a:lnTo>
                  <a:lnTo>
                    <a:pt x="39688" y="3510"/>
                  </a:lnTo>
                  <a:lnTo>
                    <a:pt x="39568" y="3229"/>
                  </a:lnTo>
                  <a:lnTo>
                    <a:pt x="39408" y="2988"/>
                  </a:lnTo>
                  <a:lnTo>
                    <a:pt x="39247" y="2728"/>
                  </a:lnTo>
                  <a:lnTo>
                    <a:pt x="39087" y="2487"/>
                  </a:lnTo>
                  <a:lnTo>
                    <a:pt x="38886" y="2246"/>
                  </a:lnTo>
                  <a:lnTo>
                    <a:pt x="38706" y="2026"/>
                  </a:lnTo>
                  <a:lnTo>
                    <a:pt x="38485" y="1805"/>
                  </a:lnTo>
                  <a:lnTo>
                    <a:pt x="38285" y="1604"/>
                  </a:lnTo>
                  <a:lnTo>
                    <a:pt x="38064" y="1404"/>
                  </a:lnTo>
                  <a:lnTo>
                    <a:pt x="37823" y="1223"/>
                  </a:lnTo>
                  <a:lnTo>
                    <a:pt x="37583" y="1063"/>
                  </a:lnTo>
                  <a:lnTo>
                    <a:pt x="37322" y="903"/>
                  </a:lnTo>
                  <a:lnTo>
                    <a:pt x="37061" y="742"/>
                  </a:lnTo>
                  <a:lnTo>
                    <a:pt x="36801" y="602"/>
                  </a:lnTo>
                  <a:lnTo>
                    <a:pt x="36520" y="481"/>
                  </a:lnTo>
                  <a:lnTo>
                    <a:pt x="36239" y="381"/>
                  </a:lnTo>
                  <a:lnTo>
                    <a:pt x="35958" y="281"/>
                  </a:lnTo>
                  <a:lnTo>
                    <a:pt x="35657" y="201"/>
                  </a:lnTo>
                  <a:lnTo>
                    <a:pt x="35357" y="120"/>
                  </a:lnTo>
                  <a:lnTo>
                    <a:pt x="35056" y="60"/>
                  </a:lnTo>
                  <a:lnTo>
                    <a:pt x="34755" y="20"/>
                  </a:lnTo>
                  <a:lnTo>
                    <a:pt x="344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26"/>
            <p:cNvSpPr/>
            <p:nvPr/>
          </p:nvSpPr>
          <p:spPr>
            <a:xfrm>
              <a:off x="10137625" y="2651163"/>
              <a:ext cx="1007775" cy="478825"/>
            </a:xfrm>
            <a:custGeom>
              <a:avLst/>
              <a:gdLst/>
              <a:ahLst/>
              <a:cxnLst/>
              <a:rect l="l" t="t" r="r" b="b"/>
              <a:pathLst>
                <a:path w="40311" h="19153" fill="none" extrusionOk="0">
                  <a:moveTo>
                    <a:pt x="40310" y="6197"/>
                  </a:moveTo>
                  <a:lnTo>
                    <a:pt x="40310" y="12955"/>
                  </a:lnTo>
                  <a:lnTo>
                    <a:pt x="40310" y="12955"/>
                  </a:lnTo>
                  <a:lnTo>
                    <a:pt x="40290" y="13316"/>
                  </a:lnTo>
                  <a:lnTo>
                    <a:pt x="40270" y="13677"/>
                  </a:lnTo>
                  <a:lnTo>
                    <a:pt x="40210" y="14038"/>
                  </a:lnTo>
                  <a:lnTo>
                    <a:pt x="40150" y="14399"/>
                  </a:lnTo>
                  <a:lnTo>
                    <a:pt x="40049" y="14740"/>
                  </a:lnTo>
                  <a:lnTo>
                    <a:pt x="39929" y="15081"/>
                  </a:lnTo>
                  <a:lnTo>
                    <a:pt x="39809" y="15402"/>
                  </a:lnTo>
                  <a:lnTo>
                    <a:pt x="39668" y="15723"/>
                  </a:lnTo>
                  <a:lnTo>
                    <a:pt x="39488" y="16024"/>
                  </a:lnTo>
                  <a:lnTo>
                    <a:pt x="39307" y="16325"/>
                  </a:lnTo>
                  <a:lnTo>
                    <a:pt x="39127" y="16605"/>
                  </a:lnTo>
                  <a:lnTo>
                    <a:pt x="38906" y="16866"/>
                  </a:lnTo>
                  <a:lnTo>
                    <a:pt x="38686" y="17127"/>
                  </a:lnTo>
                  <a:lnTo>
                    <a:pt x="38445" y="17387"/>
                  </a:lnTo>
                  <a:lnTo>
                    <a:pt x="38184" y="17608"/>
                  </a:lnTo>
                  <a:lnTo>
                    <a:pt x="37924" y="17829"/>
                  </a:lnTo>
                  <a:lnTo>
                    <a:pt x="37924" y="17829"/>
                  </a:lnTo>
                  <a:lnTo>
                    <a:pt x="37522" y="18129"/>
                  </a:lnTo>
                  <a:lnTo>
                    <a:pt x="37081" y="18390"/>
                  </a:lnTo>
                  <a:lnTo>
                    <a:pt x="36640" y="18611"/>
                  </a:lnTo>
                  <a:lnTo>
                    <a:pt x="36159" y="18791"/>
                  </a:lnTo>
                  <a:lnTo>
                    <a:pt x="35677" y="18952"/>
                  </a:lnTo>
                  <a:lnTo>
                    <a:pt x="35176" y="19052"/>
                  </a:lnTo>
                  <a:lnTo>
                    <a:pt x="34655" y="19132"/>
                  </a:lnTo>
                  <a:lnTo>
                    <a:pt x="34113" y="19152"/>
                  </a:lnTo>
                  <a:lnTo>
                    <a:pt x="6197" y="19152"/>
                  </a:lnTo>
                  <a:lnTo>
                    <a:pt x="6197" y="19152"/>
                  </a:lnTo>
                  <a:lnTo>
                    <a:pt x="5877" y="19132"/>
                  </a:lnTo>
                  <a:lnTo>
                    <a:pt x="5576" y="19112"/>
                  </a:lnTo>
                  <a:lnTo>
                    <a:pt x="5255" y="19072"/>
                  </a:lnTo>
                  <a:lnTo>
                    <a:pt x="4954" y="19012"/>
                  </a:lnTo>
                  <a:lnTo>
                    <a:pt x="4653" y="18952"/>
                  </a:lnTo>
                  <a:lnTo>
                    <a:pt x="4352" y="18871"/>
                  </a:lnTo>
                  <a:lnTo>
                    <a:pt x="4072" y="18771"/>
                  </a:lnTo>
                  <a:lnTo>
                    <a:pt x="3791" y="18651"/>
                  </a:lnTo>
                  <a:lnTo>
                    <a:pt x="3510" y="18531"/>
                  </a:lnTo>
                  <a:lnTo>
                    <a:pt x="3249" y="18390"/>
                  </a:lnTo>
                  <a:lnTo>
                    <a:pt x="2989" y="18250"/>
                  </a:lnTo>
                  <a:lnTo>
                    <a:pt x="2728" y="18089"/>
                  </a:lnTo>
                  <a:lnTo>
                    <a:pt x="2487" y="17909"/>
                  </a:lnTo>
                  <a:lnTo>
                    <a:pt x="2267" y="17728"/>
                  </a:lnTo>
                  <a:lnTo>
                    <a:pt x="2046" y="17528"/>
                  </a:lnTo>
                  <a:lnTo>
                    <a:pt x="1826" y="17327"/>
                  </a:lnTo>
                  <a:lnTo>
                    <a:pt x="1625" y="17107"/>
                  </a:lnTo>
                  <a:lnTo>
                    <a:pt x="1424" y="16886"/>
                  </a:lnTo>
                  <a:lnTo>
                    <a:pt x="1244" y="16665"/>
                  </a:lnTo>
                  <a:lnTo>
                    <a:pt x="1063" y="16405"/>
                  </a:lnTo>
                  <a:lnTo>
                    <a:pt x="903" y="16164"/>
                  </a:lnTo>
                  <a:lnTo>
                    <a:pt x="763" y="15903"/>
                  </a:lnTo>
                  <a:lnTo>
                    <a:pt x="622" y="15643"/>
                  </a:lnTo>
                  <a:lnTo>
                    <a:pt x="502" y="15362"/>
                  </a:lnTo>
                  <a:lnTo>
                    <a:pt x="382" y="15081"/>
                  </a:lnTo>
                  <a:lnTo>
                    <a:pt x="281" y="14800"/>
                  </a:lnTo>
                  <a:lnTo>
                    <a:pt x="201" y="14500"/>
                  </a:lnTo>
                  <a:lnTo>
                    <a:pt x="141" y="14199"/>
                  </a:lnTo>
                  <a:lnTo>
                    <a:pt x="81" y="13898"/>
                  </a:lnTo>
                  <a:lnTo>
                    <a:pt x="41" y="13577"/>
                  </a:lnTo>
                  <a:lnTo>
                    <a:pt x="21" y="13276"/>
                  </a:lnTo>
                  <a:lnTo>
                    <a:pt x="1" y="12955"/>
                  </a:lnTo>
                  <a:lnTo>
                    <a:pt x="1" y="6197"/>
                  </a:lnTo>
                  <a:lnTo>
                    <a:pt x="1" y="6197"/>
                  </a:lnTo>
                  <a:lnTo>
                    <a:pt x="21" y="5876"/>
                  </a:lnTo>
                  <a:lnTo>
                    <a:pt x="41" y="5555"/>
                  </a:lnTo>
                  <a:lnTo>
                    <a:pt x="81" y="5254"/>
                  </a:lnTo>
                  <a:lnTo>
                    <a:pt x="141" y="4934"/>
                  </a:lnTo>
                  <a:lnTo>
                    <a:pt x="201" y="4633"/>
                  </a:lnTo>
                  <a:lnTo>
                    <a:pt x="281" y="4352"/>
                  </a:lnTo>
                  <a:lnTo>
                    <a:pt x="382" y="4051"/>
                  </a:lnTo>
                  <a:lnTo>
                    <a:pt x="502" y="3770"/>
                  </a:lnTo>
                  <a:lnTo>
                    <a:pt x="622" y="3510"/>
                  </a:lnTo>
                  <a:lnTo>
                    <a:pt x="763" y="3229"/>
                  </a:lnTo>
                  <a:lnTo>
                    <a:pt x="903" y="2988"/>
                  </a:lnTo>
                  <a:lnTo>
                    <a:pt x="1063" y="2728"/>
                  </a:lnTo>
                  <a:lnTo>
                    <a:pt x="1244" y="2487"/>
                  </a:lnTo>
                  <a:lnTo>
                    <a:pt x="1424" y="2246"/>
                  </a:lnTo>
                  <a:lnTo>
                    <a:pt x="1625" y="2026"/>
                  </a:lnTo>
                  <a:lnTo>
                    <a:pt x="1826" y="1805"/>
                  </a:lnTo>
                  <a:lnTo>
                    <a:pt x="2046" y="1604"/>
                  </a:lnTo>
                  <a:lnTo>
                    <a:pt x="2267" y="1404"/>
                  </a:lnTo>
                  <a:lnTo>
                    <a:pt x="2487" y="1223"/>
                  </a:lnTo>
                  <a:lnTo>
                    <a:pt x="2728" y="1063"/>
                  </a:lnTo>
                  <a:lnTo>
                    <a:pt x="2989" y="903"/>
                  </a:lnTo>
                  <a:lnTo>
                    <a:pt x="3249" y="742"/>
                  </a:lnTo>
                  <a:lnTo>
                    <a:pt x="3510" y="602"/>
                  </a:lnTo>
                  <a:lnTo>
                    <a:pt x="3791" y="481"/>
                  </a:lnTo>
                  <a:lnTo>
                    <a:pt x="4072" y="381"/>
                  </a:lnTo>
                  <a:lnTo>
                    <a:pt x="4352" y="281"/>
                  </a:lnTo>
                  <a:lnTo>
                    <a:pt x="4653" y="201"/>
                  </a:lnTo>
                  <a:lnTo>
                    <a:pt x="4954" y="120"/>
                  </a:lnTo>
                  <a:lnTo>
                    <a:pt x="5255" y="60"/>
                  </a:lnTo>
                  <a:lnTo>
                    <a:pt x="5576" y="20"/>
                  </a:lnTo>
                  <a:lnTo>
                    <a:pt x="5877" y="0"/>
                  </a:lnTo>
                  <a:lnTo>
                    <a:pt x="6197" y="0"/>
                  </a:lnTo>
                  <a:lnTo>
                    <a:pt x="34113" y="0"/>
                  </a:lnTo>
                  <a:lnTo>
                    <a:pt x="34113" y="0"/>
                  </a:lnTo>
                  <a:lnTo>
                    <a:pt x="34434" y="0"/>
                  </a:lnTo>
                  <a:lnTo>
                    <a:pt x="34755" y="20"/>
                  </a:lnTo>
                  <a:lnTo>
                    <a:pt x="35056" y="60"/>
                  </a:lnTo>
                  <a:lnTo>
                    <a:pt x="35357" y="120"/>
                  </a:lnTo>
                  <a:lnTo>
                    <a:pt x="35657" y="201"/>
                  </a:lnTo>
                  <a:lnTo>
                    <a:pt x="35958" y="281"/>
                  </a:lnTo>
                  <a:lnTo>
                    <a:pt x="36239" y="381"/>
                  </a:lnTo>
                  <a:lnTo>
                    <a:pt x="36520" y="481"/>
                  </a:lnTo>
                  <a:lnTo>
                    <a:pt x="36801" y="602"/>
                  </a:lnTo>
                  <a:lnTo>
                    <a:pt x="37061" y="742"/>
                  </a:lnTo>
                  <a:lnTo>
                    <a:pt x="37322" y="903"/>
                  </a:lnTo>
                  <a:lnTo>
                    <a:pt x="37583" y="1063"/>
                  </a:lnTo>
                  <a:lnTo>
                    <a:pt x="37823" y="1223"/>
                  </a:lnTo>
                  <a:lnTo>
                    <a:pt x="38064" y="1404"/>
                  </a:lnTo>
                  <a:lnTo>
                    <a:pt x="38285" y="1604"/>
                  </a:lnTo>
                  <a:lnTo>
                    <a:pt x="38485" y="1805"/>
                  </a:lnTo>
                  <a:lnTo>
                    <a:pt x="38706" y="2026"/>
                  </a:lnTo>
                  <a:lnTo>
                    <a:pt x="38886" y="2246"/>
                  </a:lnTo>
                  <a:lnTo>
                    <a:pt x="39087" y="2487"/>
                  </a:lnTo>
                  <a:lnTo>
                    <a:pt x="39247" y="2728"/>
                  </a:lnTo>
                  <a:lnTo>
                    <a:pt x="39408" y="2988"/>
                  </a:lnTo>
                  <a:lnTo>
                    <a:pt x="39568" y="3229"/>
                  </a:lnTo>
                  <a:lnTo>
                    <a:pt x="39688" y="3510"/>
                  </a:lnTo>
                  <a:lnTo>
                    <a:pt x="39829" y="3770"/>
                  </a:lnTo>
                  <a:lnTo>
                    <a:pt x="39929" y="4051"/>
                  </a:lnTo>
                  <a:lnTo>
                    <a:pt x="40029" y="4352"/>
                  </a:lnTo>
                  <a:lnTo>
                    <a:pt x="40110" y="4633"/>
                  </a:lnTo>
                  <a:lnTo>
                    <a:pt x="40190" y="4934"/>
                  </a:lnTo>
                  <a:lnTo>
                    <a:pt x="40230" y="5254"/>
                  </a:lnTo>
                  <a:lnTo>
                    <a:pt x="40270" y="5555"/>
                  </a:lnTo>
                  <a:lnTo>
                    <a:pt x="40310" y="5876"/>
                  </a:lnTo>
                  <a:lnTo>
                    <a:pt x="40310" y="619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26"/>
            <p:cNvSpPr/>
            <p:nvPr/>
          </p:nvSpPr>
          <p:spPr>
            <a:xfrm>
              <a:off x="10137625" y="2651163"/>
              <a:ext cx="948100" cy="478825"/>
            </a:xfrm>
            <a:custGeom>
              <a:avLst/>
              <a:gdLst/>
              <a:ahLst/>
              <a:cxnLst/>
              <a:rect l="l" t="t" r="r" b="b"/>
              <a:pathLst>
                <a:path w="37924" h="19153" extrusionOk="0">
                  <a:moveTo>
                    <a:pt x="5877" y="0"/>
                  </a:moveTo>
                  <a:lnTo>
                    <a:pt x="5576" y="20"/>
                  </a:lnTo>
                  <a:lnTo>
                    <a:pt x="5255" y="60"/>
                  </a:lnTo>
                  <a:lnTo>
                    <a:pt x="4954" y="120"/>
                  </a:lnTo>
                  <a:lnTo>
                    <a:pt x="4653" y="201"/>
                  </a:lnTo>
                  <a:lnTo>
                    <a:pt x="4352" y="281"/>
                  </a:lnTo>
                  <a:lnTo>
                    <a:pt x="4072" y="381"/>
                  </a:lnTo>
                  <a:lnTo>
                    <a:pt x="3791" y="481"/>
                  </a:lnTo>
                  <a:lnTo>
                    <a:pt x="3510" y="602"/>
                  </a:lnTo>
                  <a:lnTo>
                    <a:pt x="3249" y="742"/>
                  </a:lnTo>
                  <a:lnTo>
                    <a:pt x="2989" y="903"/>
                  </a:lnTo>
                  <a:lnTo>
                    <a:pt x="2728" y="1063"/>
                  </a:lnTo>
                  <a:lnTo>
                    <a:pt x="2487" y="1223"/>
                  </a:lnTo>
                  <a:lnTo>
                    <a:pt x="2267" y="1404"/>
                  </a:lnTo>
                  <a:lnTo>
                    <a:pt x="2046" y="1604"/>
                  </a:lnTo>
                  <a:lnTo>
                    <a:pt x="1826" y="1805"/>
                  </a:lnTo>
                  <a:lnTo>
                    <a:pt x="1625" y="2026"/>
                  </a:lnTo>
                  <a:lnTo>
                    <a:pt x="1424" y="2246"/>
                  </a:lnTo>
                  <a:lnTo>
                    <a:pt x="1244" y="2487"/>
                  </a:lnTo>
                  <a:lnTo>
                    <a:pt x="1063" y="2728"/>
                  </a:lnTo>
                  <a:lnTo>
                    <a:pt x="903" y="2988"/>
                  </a:lnTo>
                  <a:lnTo>
                    <a:pt x="763" y="3229"/>
                  </a:lnTo>
                  <a:lnTo>
                    <a:pt x="622" y="3510"/>
                  </a:lnTo>
                  <a:lnTo>
                    <a:pt x="502" y="3770"/>
                  </a:lnTo>
                  <a:lnTo>
                    <a:pt x="382" y="4051"/>
                  </a:lnTo>
                  <a:lnTo>
                    <a:pt x="281" y="4352"/>
                  </a:lnTo>
                  <a:lnTo>
                    <a:pt x="201" y="4633"/>
                  </a:lnTo>
                  <a:lnTo>
                    <a:pt x="141" y="4934"/>
                  </a:lnTo>
                  <a:lnTo>
                    <a:pt x="81" y="5254"/>
                  </a:lnTo>
                  <a:lnTo>
                    <a:pt x="41" y="5555"/>
                  </a:lnTo>
                  <a:lnTo>
                    <a:pt x="21" y="5876"/>
                  </a:lnTo>
                  <a:lnTo>
                    <a:pt x="1" y="6197"/>
                  </a:lnTo>
                  <a:lnTo>
                    <a:pt x="1" y="12955"/>
                  </a:lnTo>
                  <a:lnTo>
                    <a:pt x="21" y="13276"/>
                  </a:lnTo>
                  <a:lnTo>
                    <a:pt x="41" y="13577"/>
                  </a:lnTo>
                  <a:lnTo>
                    <a:pt x="81" y="13898"/>
                  </a:lnTo>
                  <a:lnTo>
                    <a:pt x="141" y="14199"/>
                  </a:lnTo>
                  <a:lnTo>
                    <a:pt x="201" y="14500"/>
                  </a:lnTo>
                  <a:lnTo>
                    <a:pt x="281" y="14800"/>
                  </a:lnTo>
                  <a:lnTo>
                    <a:pt x="382" y="15081"/>
                  </a:lnTo>
                  <a:lnTo>
                    <a:pt x="502" y="15362"/>
                  </a:lnTo>
                  <a:lnTo>
                    <a:pt x="622" y="15643"/>
                  </a:lnTo>
                  <a:lnTo>
                    <a:pt x="763" y="15903"/>
                  </a:lnTo>
                  <a:lnTo>
                    <a:pt x="903" y="16164"/>
                  </a:lnTo>
                  <a:lnTo>
                    <a:pt x="1063" y="16405"/>
                  </a:lnTo>
                  <a:lnTo>
                    <a:pt x="1244" y="16665"/>
                  </a:lnTo>
                  <a:lnTo>
                    <a:pt x="1424" y="16886"/>
                  </a:lnTo>
                  <a:lnTo>
                    <a:pt x="1625" y="17107"/>
                  </a:lnTo>
                  <a:lnTo>
                    <a:pt x="1826" y="17327"/>
                  </a:lnTo>
                  <a:lnTo>
                    <a:pt x="2046" y="17528"/>
                  </a:lnTo>
                  <a:lnTo>
                    <a:pt x="2267" y="17728"/>
                  </a:lnTo>
                  <a:lnTo>
                    <a:pt x="2487" y="17909"/>
                  </a:lnTo>
                  <a:lnTo>
                    <a:pt x="2728" y="18089"/>
                  </a:lnTo>
                  <a:lnTo>
                    <a:pt x="2989" y="18250"/>
                  </a:lnTo>
                  <a:lnTo>
                    <a:pt x="3249" y="18390"/>
                  </a:lnTo>
                  <a:lnTo>
                    <a:pt x="3510" y="18531"/>
                  </a:lnTo>
                  <a:lnTo>
                    <a:pt x="3791" y="18651"/>
                  </a:lnTo>
                  <a:lnTo>
                    <a:pt x="4072" y="18771"/>
                  </a:lnTo>
                  <a:lnTo>
                    <a:pt x="4352" y="18871"/>
                  </a:lnTo>
                  <a:lnTo>
                    <a:pt x="4653" y="18952"/>
                  </a:lnTo>
                  <a:lnTo>
                    <a:pt x="4954" y="19012"/>
                  </a:lnTo>
                  <a:lnTo>
                    <a:pt x="5255" y="19072"/>
                  </a:lnTo>
                  <a:lnTo>
                    <a:pt x="5576" y="19112"/>
                  </a:lnTo>
                  <a:lnTo>
                    <a:pt x="5877" y="19132"/>
                  </a:lnTo>
                  <a:lnTo>
                    <a:pt x="6197" y="19152"/>
                  </a:lnTo>
                  <a:lnTo>
                    <a:pt x="34113" y="19152"/>
                  </a:lnTo>
                  <a:lnTo>
                    <a:pt x="34655" y="19132"/>
                  </a:lnTo>
                  <a:lnTo>
                    <a:pt x="35176" y="19052"/>
                  </a:lnTo>
                  <a:lnTo>
                    <a:pt x="35677" y="18952"/>
                  </a:lnTo>
                  <a:lnTo>
                    <a:pt x="36159" y="18791"/>
                  </a:lnTo>
                  <a:lnTo>
                    <a:pt x="36640" y="18611"/>
                  </a:lnTo>
                  <a:lnTo>
                    <a:pt x="37081" y="18390"/>
                  </a:lnTo>
                  <a:lnTo>
                    <a:pt x="37522" y="18129"/>
                  </a:lnTo>
                  <a:lnTo>
                    <a:pt x="37924" y="17829"/>
                  </a:lnTo>
                  <a:lnTo>
                    <a:pt x="36640" y="18069"/>
                  </a:lnTo>
                  <a:lnTo>
                    <a:pt x="35357" y="18250"/>
                  </a:lnTo>
                  <a:lnTo>
                    <a:pt x="34073" y="18410"/>
                  </a:lnTo>
                  <a:lnTo>
                    <a:pt x="32770" y="18510"/>
                  </a:lnTo>
                  <a:lnTo>
                    <a:pt x="31466" y="18611"/>
                  </a:lnTo>
                  <a:lnTo>
                    <a:pt x="30163" y="18671"/>
                  </a:lnTo>
                  <a:lnTo>
                    <a:pt x="28859" y="18691"/>
                  </a:lnTo>
                  <a:lnTo>
                    <a:pt x="27535" y="18711"/>
                  </a:lnTo>
                  <a:lnTo>
                    <a:pt x="25650" y="18691"/>
                  </a:lnTo>
                  <a:lnTo>
                    <a:pt x="23745" y="18631"/>
                  </a:lnTo>
                  <a:lnTo>
                    <a:pt x="21860" y="18551"/>
                  </a:lnTo>
                  <a:lnTo>
                    <a:pt x="19995" y="18470"/>
                  </a:lnTo>
                  <a:lnTo>
                    <a:pt x="18571" y="18390"/>
                  </a:lnTo>
                  <a:lnTo>
                    <a:pt x="17147" y="18290"/>
                  </a:lnTo>
                  <a:lnTo>
                    <a:pt x="15703" y="18190"/>
                  </a:lnTo>
                  <a:lnTo>
                    <a:pt x="14259" y="18029"/>
                  </a:lnTo>
                  <a:lnTo>
                    <a:pt x="13557" y="17949"/>
                  </a:lnTo>
                  <a:lnTo>
                    <a:pt x="12835" y="17829"/>
                  </a:lnTo>
                  <a:lnTo>
                    <a:pt x="12134" y="17708"/>
                  </a:lnTo>
                  <a:lnTo>
                    <a:pt x="11432" y="17568"/>
                  </a:lnTo>
                  <a:lnTo>
                    <a:pt x="10730" y="17407"/>
                  </a:lnTo>
                  <a:lnTo>
                    <a:pt x="10028" y="17227"/>
                  </a:lnTo>
                  <a:lnTo>
                    <a:pt x="9326" y="17026"/>
                  </a:lnTo>
                  <a:lnTo>
                    <a:pt x="8644" y="16806"/>
                  </a:lnTo>
                  <a:lnTo>
                    <a:pt x="8002" y="16565"/>
                  </a:lnTo>
                  <a:lnTo>
                    <a:pt x="7381" y="16304"/>
                  </a:lnTo>
                  <a:lnTo>
                    <a:pt x="7080" y="16144"/>
                  </a:lnTo>
                  <a:lnTo>
                    <a:pt x="6799" y="15984"/>
                  </a:lnTo>
                  <a:lnTo>
                    <a:pt x="6498" y="15803"/>
                  </a:lnTo>
                  <a:lnTo>
                    <a:pt x="6217" y="15623"/>
                  </a:lnTo>
                  <a:lnTo>
                    <a:pt x="5957" y="15402"/>
                  </a:lnTo>
                  <a:lnTo>
                    <a:pt x="5696" y="15201"/>
                  </a:lnTo>
                  <a:lnTo>
                    <a:pt x="5435" y="14961"/>
                  </a:lnTo>
                  <a:lnTo>
                    <a:pt x="5215" y="14720"/>
                  </a:lnTo>
                  <a:lnTo>
                    <a:pt x="4974" y="14459"/>
                  </a:lnTo>
                  <a:lnTo>
                    <a:pt x="4774" y="14179"/>
                  </a:lnTo>
                  <a:lnTo>
                    <a:pt x="4573" y="13878"/>
                  </a:lnTo>
                  <a:lnTo>
                    <a:pt x="4413" y="13577"/>
                  </a:lnTo>
                  <a:lnTo>
                    <a:pt x="4252" y="13276"/>
                  </a:lnTo>
                  <a:lnTo>
                    <a:pt x="4052" y="12955"/>
                  </a:lnTo>
                  <a:lnTo>
                    <a:pt x="3851" y="12614"/>
                  </a:lnTo>
                  <a:lnTo>
                    <a:pt x="3671" y="12274"/>
                  </a:lnTo>
                  <a:lnTo>
                    <a:pt x="3530" y="11913"/>
                  </a:lnTo>
                  <a:lnTo>
                    <a:pt x="3410" y="11552"/>
                  </a:lnTo>
                  <a:lnTo>
                    <a:pt x="3289" y="11191"/>
                  </a:lnTo>
                  <a:lnTo>
                    <a:pt x="3229" y="10830"/>
                  </a:lnTo>
                  <a:lnTo>
                    <a:pt x="3169" y="10469"/>
                  </a:lnTo>
                  <a:lnTo>
                    <a:pt x="3129" y="9967"/>
                  </a:lnTo>
                  <a:lnTo>
                    <a:pt x="3129" y="9486"/>
                  </a:lnTo>
                  <a:lnTo>
                    <a:pt x="3169" y="9005"/>
                  </a:lnTo>
                  <a:lnTo>
                    <a:pt x="3229" y="8543"/>
                  </a:lnTo>
                  <a:lnTo>
                    <a:pt x="3229" y="7801"/>
                  </a:lnTo>
                  <a:lnTo>
                    <a:pt x="3249" y="7240"/>
                  </a:lnTo>
                  <a:lnTo>
                    <a:pt x="3289" y="6678"/>
                  </a:lnTo>
                  <a:lnTo>
                    <a:pt x="3370" y="6137"/>
                  </a:lnTo>
                  <a:lnTo>
                    <a:pt x="3450" y="5595"/>
                  </a:lnTo>
                  <a:lnTo>
                    <a:pt x="3570" y="5054"/>
                  </a:lnTo>
                  <a:lnTo>
                    <a:pt x="3711" y="4532"/>
                  </a:lnTo>
                  <a:lnTo>
                    <a:pt x="3891" y="4011"/>
                  </a:lnTo>
                  <a:lnTo>
                    <a:pt x="4072" y="3510"/>
                  </a:lnTo>
                  <a:lnTo>
                    <a:pt x="4292" y="3008"/>
                  </a:lnTo>
                  <a:lnTo>
                    <a:pt x="4533" y="2527"/>
                  </a:lnTo>
                  <a:lnTo>
                    <a:pt x="4794" y="2066"/>
                  </a:lnTo>
                  <a:lnTo>
                    <a:pt x="5074" y="1604"/>
                  </a:lnTo>
                  <a:lnTo>
                    <a:pt x="5375" y="1183"/>
                  </a:lnTo>
                  <a:lnTo>
                    <a:pt x="5696" y="762"/>
                  </a:lnTo>
                  <a:lnTo>
                    <a:pt x="6037" y="361"/>
                  </a:lnTo>
                  <a:lnTo>
                    <a:pt x="6418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26"/>
            <p:cNvSpPr/>
            <p:nvPr/>
          </p:nvSpPr>
          <p:spPr>
            <a:xfrm>
              <a:off x="10137625" y="2651163"/>
              <a:ext cx="948100" cy="478825"/>
            </a:xfrm>
            <a:custGeom>
              <a:avLst/>
              <a:gdLst/>
              <a:ahLst/>
              <a:cxnLst/>
              <a:rect l="l" t="t" r="r" b="b"/>
              <a:pathLst>
                <a:path w="37924" h="19153" fill="none" extrusionOk="0">
                  <a:moveTo>
                    <a:pt x="6418" y="0"/>
                  </a:moveTo>
                  <a:lnTo>
                    <a:pt x="6197" y="0"/>
                  </a:lnTo>
                  <a:lnTo>
                    <a:pt x="6197" y="0"/>
                  </a:lnTo>
                  <a:lnTo>
                    <a:pt x="5877" y="0"/>
                  </a:lnTo>
                  <a:lnTo>
                    <a:pt x="5576" y="20"/>
                  </a:lnTo>
                  <a:lnTo>
                    <a:pt x="5255" y="60"/>
                  </a:lnTo>
                  <a:lnTo>
                    <a:pt x="4954" y="120"/>
                  </a:lnTo>
                  <a:lnTo>
                    <a:pt x="4653" y="201"/>
                  </a:lnTo>
                  <a:lnTo>
                    <a:pt x="4352" y="281"/>
                  </a:lnTo>
                  <a:lnTo>
                    <a:pt x="4072" y="381"/>
                  </a:lnTo>
                  <a:lnTo>
                    <a:pt x="3791" y="481"/>
                  </a:lnTo>
                  <a:lnTo>
                    <a:pt x="3510" y="602"/>
                  </a:lnTo>
                  <a:lnTo>
                    <a:pt x="3249" y="742"/>
                  </a:lnTo>
                  <a:lnTo>
                    <a:pt x="2989" y="903"/>
                  </a:lnTo>
                  <a:lnTo>
                    <a:pt x="2728" y="1063"/>
                  </a:lnTo>
                  <a:lnTo>
                    <a:pt x="2487" y="1223"/>
                  </a:lnTo>
                  <a:lnTo>
                    <a:pt x="2267" y="1404"/>
                  </a:lnTo>
                  <a:lnTo>
                    <a:pt x="2046" y="1604"/>
                  </a:lnTo>
                  <a:lnTo>
                    <a:pt x="1826" y="1805"/>
                  </a:lnTo>
                  <a:lnTo>
                    <a:pt x="1625" y="2026"/>
                  </a:lnTo>
                  <a:lnTo>
                    <a:pt x="1424" y="2246"/>
                  </a:lnTo>
                  <a:lnTo>
                    <a:pt x="1244" y="2487"/>
                  </a:lnTo>
                  <a:lnTo>
                    <a:pt x="1063" y="2728"/>
                  </a:lnTo>
                  <a:lnTo>
                    <a:pt x="903" y="2988"/>
                  </a:lnTo>
                  <a:lnTo>
                    <a:pt x="763" y="3229"/>
                  </a:lnTo>
                  <a:lnTo>
                    <a:pt x="622" y="3510"/>
                  </a:lnTo>
                  <a:lnTo>
                    <a:pt x="502" y="3770"/>
                  </a:lnTo>
                  <a:lnTo>
                    <a:pt x="382" y="4051"/>
                  </a:lnTo>
                  <a:lnTo>
                    <a:pt x="281" y="4352"/>
                  </a:lnTo>
                  <a:lnTo>
                    <a:pt x="201" y="4633"/>
                  </a:lnTo>
                  <a:lnTo>
                    <a:pt x="141" y="4934"/>
                  </a:lnTo>
                  <a:lnTo>
                    <a:pt x="81" y="5254"/>
                  </a:lnTo>
                  <a:lnTo>
                    <a:pt x="41" y="5555"/>
                  </a:lnTo>
                  <a:lnTo>
                    <a:pt x="21" y="5876"/>
                  </a:lnTo>
                  <a:lnTo>
                    <a:pt x="1" y="6197"/>
                  </a:lnTo>
                  <a:lnTo>
                    <a:pt x="1" y="12955"/>
                  </a:lnTo>
                  <a:lnTo>
                    <a:pt x="1" y="12955"/>
                  </a:lnTo>
                  <a:lnTo>
                    <a:pt x="21" y="13276"/>
                  </a:lnTo>
                  <a:lnTo>
                    <a:pt x="41" y="13577"/>
                  </a:lnTo>
                  <a:lnTo>
                    <a:pt x="81" y="13898"/>
                  </a:lnTo>
                  <a:lnTo>
                    <a:pt x="141" y="14199"/>
                  </a:lnTo>
                  <a:lnTo>
                    <a:pt x="201" y="14500"/>
                  </a:lnTo>
                  <a:lnTo>
                    <a:pt x="281" y="14800"/>
                  </a:lnTo>
                  <a:lnTo>
                    <a:pt x="382" y="15081"/>
                  </a:lnTo>
                  <a:lnTo>
                    <a:pt x="502" y="15362"/>
                  </a:lnTo>
                  <a:lnTo>
                    <a:pt x="622" y="15643"/>
                  </a:lnTo>
                  <a:lnTo>
                    <a:pt x="763" y="15903"/>
                  </a:lnTo>
                  <a:lnTo>
                    <a:pt x="903" y="16164"/>
                  </a:lnTo>
                  <a:lnTo>
                    <a:pt x="1063" y="16405"/>
                  </a:lnTo>
                  <a:lnTo>
                    <a:pt x="1244" y="16665"/>
                  </a:lnTo>
                  <a:lnTo>
                    <a:pt x="1424" y="16886"/>
                  </a:lnTo>
                  <a:lnTo>
                    <a:pt x="1625" y="17107"/>
                  </a:lnTo>
                  <a:lnTo>
                    <a:pt x="1826" y="17327"/>
                  </a:lnTo>
                  <a:lnTo>
                    <a:pt x="2046" y="17528"/>
                  </a:lnTo>
                  <a:lnTo>
                    <a:pt x="2267" y="17728"/>
                  </a:lnTo>
                  <a:lnTo>
                    <a:pt x="2487" y="17909"/>
                  </a:lnTo>
                  <a:lnTo>
                    <a:pt x="2728" y="18089"/>
                  </a:lnTo>
                  <a:lnTo>
                    <a:pt x="2989" y="18250"/>
                  </a:lnTo>
                  <a:lnTo>
                    <a:pt x="3249" y="18390"/>
                  </a:lnTo>
                  <a:lnTo>
                    <a:pt x="3510" y="18531"/>
                  </a:lnTo>
                  <a:lnTo>
                    <a:pt x="3791" y="18651"/>
                  </a:lnTo>
                  <a:lnTo>
                    <a:pt x="4072" y="18771"/>
                  </a:lnTo>
                  <a:lnTo>
                    <a:pt x="4352" y="18871"/>
                  </a:lnTo>
                  <a:lnTo>
                    <a:pt x="4653" y="18952"/>
                  </a:lnTo>
                  <a:lnTo>
                    <a:pt x="4954" y="19012"/>
                  </a:lnTo>
                  <a:lnTo>
                    <a:pt x="5255" y="19072"/>
                  </a:lnTo>
                  <a:lnTo>
                    <a:pt x="5576" y="19112"/>
                  </a:lnTo>
                  <a:lnTo>
                    <a:pt x="5877" y="19132"/>
                  </a:lnTo>
                  <a:lnTo>
                    <a:pt x="6197" y="19152"/>
                  </a:lnTo>
                  <a:lnTo>
                    <a:pt x="8263" y="19152"/>
                  </a:lnTo>
                  <a:lnTo>
                    <a:pt x="8263" y="19152"/>
                  </a:lnTo>
                  <a:lnTo>
                    <a:pt x="32068" y="19152"/>
                  </a:lnTo>
                  <a:lnTo>
                    <a:pt x="32068" y="19152"/>
                  </a:lnTo>
                  <a:lnTo>
                    <a:pt x="34113" y="19152"/>
                  </a:lnTo>
                  <a:lnTo>
                    <a:pt x="34113" y="19152"/>
                  </a:lnTo>
                  <a:lnTo>
                    <a:pt x="34655" y="19132"/>
                  </a:lnTo>
                  <a:lnTo>
                    <a:pt x="35176" y="19052"/>
                  </a:lnTo>
                  <a:lnTo>
                    <a:pt x="35677" y="18952"/>
                  </a:lnTo>
                  <a:lnTo>
                    <a:pt x="36159" y="18791"/>
                  </a:lnTo>
                  <a:lnTo>
                    <a:pt x="36640" y="18611"/>
                  </a:lnTo>
                  <a:lnTo>
                    <a:pt x="37081" y="18390"/>
                  </a:lnTo>
                  <a:lnTo>
                    <a:pt x="37522" y="18129"/>
                  </a:lnTo>
                  <a:lnTo>
                    <a:pt x="37924" y="17829"/>
                  </a:lnTo>
                  <a:lnTo>
                    <a:pt x="37924" y="17829"/>
                  </a:lnTo>
                  <a:lnTo>
                    <a:pt x="36640" y="18069"/>
                  </a:lnTo>
                  <a:lnTo>
                    <a:pt x="35357" y="18250"/>
                  </a:lnTo>
                  <a:lnTo>
                    <a:pt x="34073" y="18410"/>
                  </a:lnTo>
                  <a:lnTo>
                    <a:pt x="32770" y="18510"/>
                  </a:lnTo>
                  <a:lnTo>
                    <a:pt x="31466" y="18611"/>
                  </a:lnTo>
                  <a:lnTo>
                    <a:pt x="30163" y="18671"/>
                  </a:lnTo>
                  <a:lnTo>
                    <a:pt x="28859" y="18691"/>
                  </a:lnTo>
                  <a:lnTo>
                    <a:pt x="27535" y="18711"/>
                  </a:lnTo>
                  <a:lnTo>
                    <a:pt x="27535" y="18711"/>
                  </a:lnTo>
                  <a:lnTo>
                    <a:pt x="25650" y="18691"/>
                  </a:lnTo>
                  <a:lnTo>
                    <a:pt x="23745" y="18631"/>
                  </a:lnTo>
                  <a:lnTo>
                    <a:pt x="21860" y="18551"/>
                  </a:lnTo>
                  <a:lnTo>
                    <a:pt x="19995" y="18470"/>
                  </a:lnTo>
                  <a:lnTo>
                    <a:pt x="19995" y="18470"/>
                  </a:lnTo>
                  <a:lnTo>
                    <a:pt x="18571" y="18390"/>
                  </a:lnTo>
                  <a:lnTo>
                    <a:pt x="17147" y="18290"/>
                  </a:lnTo>
                  <a:lnTo>
                    <a:pt x="15703" y="18190"/>
                  </a:lnTo>
                  <a:lnTo>
                    <a:pt x="14259" y="18029"/>
                  </a:lnTo>
                  <a:lnTo>
                    <a:pt x="13557" y="17949"/>
                  </a:lnTo>
                  <a:lnTo>
                    <a:pt x="12835" y="17829"/>
                  </a:lnTo>
                  <a:lnTo>
                    <a:pt x="12134" y="17708"/>
                  </a:lnTo>
                  <a:lnTo>
                    <a:pt x="11432" y="17568"/>
                  </a:lnTo>
                  <a:lnTo>
                    <a:pt x="10730" y="17407"/>
                  </a:lnTo>
                  <a:lnTo>
                    <a:pt x="10028" y="17227"/>
                  </a:lnTo>
                  <a:lnTo>
                    <a:pt x="9326" y="17026"/>
                  </a:lnTo>
                  <a:lnTo>
                    <a:pt x="8644" y="16806"/>
                  </a:lnTo>
                  <a:lnTo>
                    <a:pt x="8644" y="16806"/>
                  </a:lnTo>
                  <a:lnTo>
                    <a:pt x="8002" y="16565"/>
                  </a:lnTo>
                  <a:lnTo>
                    <a:pt x="7381" y="16304"/>
                  </a:lnTo>
                  <a:lnTo>
                    <a:pt x="7080" y="16144"/>
                  </a:lnTo>
                  <a:lnTo>
                    <a:pt x="6799" y="15984"/>
                  </a:lnTo>
                  <a:lnTo>
                    <a:pt x="6498" y="15803"/>
                  </a:lnTo>
                  <a:lnTo>
                    <a:pt x="6217" y="15623"/>
                  </a:lnTo>
                  <a:lnTo>
                    <a:pt x="5957" y="15402"/>
                  </a:lnTo>
                  <a:lnTo>
                    <a:pt x="5696" y="15201"/>
                  </a:lnTo>
                  <a:lnTo>
                    <a:pt x="5435" y="14961"/>
                  </a:lnTo>
                  <a:lnTo>
                    <a:pt x="5215" y="14720"/>
                  </a:lnTo>
                  <a:lnTo>
                    <a:pt x="4974" y="14459"/>
                  </a:lnTo>
                  <a:lnTo>
                    <a:pt x="4774" y="14179"/>
                  </a:lnTo>
                  <a:lnTo>
                    <a:pt x="4573" y="13878"/>
                  </a:lnTo>
                  <a:lnTo>
                    <a:pt x="4413" y="13577"/>
                  </a:lnTo>
                  <a:lnTo>
                    <a:pt x="4413" y="13577"/>
                  </a:lnTo>
                  <a:lnTo>
                    <a:pt x="4252" y="13276"/>
                  </a:lnTo>
                  <a:lnTo>
                    <a:pt x="4252" y="13276"/>
                  </a:lnTo>
                  <a:lnTo>
                    <a:pt x="4052" y="12955"/>
                  </a:lnTo>
                  <a:lnTo>
                    <a:pt x="3851" y="12614"/>
                  </a:lnTo>
                  <a:lnTo>
                    <a:pt x="3671" y="12274"/>
                  </a:lnTo>
                  <a:lnTo>
                    <a:pt x="3530" y="11913"/>
                  </a:lnTo>
                  <a:lnTo>
                    <a:pt x="3410" y="11552"/>
                  </a:lnTo>
                  <a:lnTo>
                    <a:pt x="3289" y="11191"/>
                  </a:lnTo>
                  <a:lnTo>
                    <a:pt x="3229" y="10830"/>
                  </a:lnTo>
                  <a:lnTo>
                    <a:pt x="3169" y="10469"/>
                  </a:lnTo>
                  <a:lnTo>
                    <a:pt x="3169" y="10469"/>
                  </a:lnTo>
                  <a:lnTo>
                    <a:pt x="3129" y="9967"/>
                  </a:lnTo>
                  <a:lnTo>
                    <a:pt x="3129" y="9486"/>
                  </a:lnTo>
                  <a:lnTo>
                    <a:pt x="3169" y="9005"/>
                  </a:lnTo>
                  <a:lnTo>
                    <a:pt x="3229" y="8543"/>
                  </a:lnTo>
                  <a:lnTo>
                    <a:pt x="3229" y="8543"/>
                  </a:lnTo>
                  <a:lnTo>
                    <a:pt x="3229" y="7801"/>
                  </a:lnTo>
                  <a:lnTo>
                    <a:pt x="3229" y="7801"/>
                  </a:lnTo>
                  <a:lnTo>
                    <a:pt x="3249" y="7240"/>
                  </a:lnTo>
                  <a:lnTo>
                    <a:pt x="3289" y="6678"/>
                  </a:lnTo>
                  <a:lnTo>
                    <a:pt x="3370" y="6137"/>
                  </a:lnTo>
                  <a:lnTo>
                    <a:pt x="3450" y="5595"/>
                  </a:lnTo>
                  <a:lnTo>
                    <a:pt x="3570" y="5054"/>
                  </a:lnTo>
                  <a:lnTo>
                    <a:pt x="3711" y="4532"/>
                  </a:lnTo>
                  <a:lnTo>
                    <a:pt x="3891" y="4011"/>
                  </a:lnTo>
                  <a:lnTo>
                    <a:pt x="4072" y="3510"/>
                  </a:lnTo>
                  <a:lnTo>
                    <a:pt x="4292" y="3008"/>
                  </a:lnTo>
                  <a:lnTo>
                    <a:pt x="4533" y="2527"/>
                  </a:lnTo>
                  <a:lnTo>
                    <a:pt x="4794" y="2066"/>
                  </a:lnTo>
                  <a:lnTo>
                    <a:pt x="5074" y="1604"/>
                  </a:lnTo>
                  <a:lnTo>
                    <a:pt x="5375" y="1183"/>
                  </a:lnTo>
                  <a:lnTo>
                    <a:pt x="5696" y="762"/>
                  </a:lnTo>
                  <a:lnTo>
                    <a:pt x="6037" y="361"/>
                  </a:lnTo>
                  <a:lnTo>
                    <a:pt x="641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26"/>
            <p:cNvSpPr/>
            <p:nvPr/>
          </p:nvSpPr>
          <p:spPr>
            <a:xfrm>
              <a:off x="11027550" y="2695763"/>
              <a:ext cx="54675" cy="50175"/>
            </a:xfrm>
            <a:custGeom>
              <a:avLst/>
              <a:gdLst/>
              <a:ahLst/>
              <a:cxnLst/>
              <a:rect l="l" t="t" r="r" b="b"/>
              <a:pathLst>
                <a:path w="2187" h="2007" extrusionOk="0">
                  <a:moveTo>
                    <a:pt x="421" y="1"/>
                  </a:moveTo>
                  <a:lnTo>
                    <a:pt x="261" y="21"/>
                  </a:lnTo>
                  <a:lnTo>
                    <a:pt x="121" y="81"/>
                  </a:lnTo>
                  <a:lnTo>
                    <a:pt x="60" y="121"/>
                  </a:lnTo>
                  <a:lnTo>
                    <a:pt x="20" y="202"/>
                  </a:lnTo>
                  <a:lnTo>
                    <a:pt x="0" y="282"/>
                  </a:lnTo>
                  <a:lnTo>
                    <a:pt x="40" y="362"/>
                  </a:lnTo>
                  <a:lnTo>
                    <a:pt x="121" y="442"/>
                  </a:lnTo>
                  <a:lnTo>
                    <a:pt x="201" y="522"/>
                  </a:lnTo>
                  <a:lnTo>
                    <a:pt x="401" y="663"/>
                  </a:lnTo>
                  <a:lnTo>
                    <a:pt x="602" y="803"/>
                  </a:lnTo>
                  <a:lnTo>
                    <a:pt x="802" y="944"/>
                  </a:lnTo>
                  <a:lnTo>
                    <a:pt x="983" y="1104"/>
                  </a:lnTo>
                  <a:lnTo>
                    <a:pt x="1163" y="1305"/>
                  </a:lnTo>
                  <a:lnTo>
                    <a:pt x="1304" y="1525"/>
                  </a:lnTo>
                  <a:lnTo>
                    <a:pt x="1404" y="1746"/>
                  </a:lnTo>
                  <a:lnTo>
                    <a:pt x="1444" y="1826"/>
                  </a:lnTo>
                  <a:lnTo>
                    <a:pt x="1504" y="1906"/>
                  </a:lnTo>
                  <a:lnTo>
                    <a:pt x="1565" y="1946"/>
                  </a:lnTo>
                  <a:lnTo>
                    <a:pt x="1625" y="1986"/>
                  </a:lnTo>
                  <a:lnTo>
                    <a:pt x="1685" y="2006"/>
                  </a:lnTo>
                  <a:lnTo>
                    <a:pt x="1905" y="2006"/>
                  </a:lnTo>
                  <a:lnTo>
                    <a:pt x="1986" y="1966"/>
                  </a:lnTo>
                  <a:lnTo>
                    <a:pt x="2046" y="1946"/>
                  </a:lnTo>
                  <a:lnTo>
                    <a:pt x="2086" y="1886"/>
                  </a:lnTo>
                  <a:lnTo>
                    <a:pt x="2146" y="1846"/>
                  </a:lnTo>
                  <a:lnTo>
                    <a:pt x="2166" y="1786"/>
                  </a:lnTo>
                  <a:lnTo>
                    <a:pt x="2186" y="1706"/>
                  </a:lnTo>
                  <a:lnTo>
                    <a:pt x="2186" y="1625"/>
                  </a:lnTo>
                  <a:lnTo>
                    <a:pt x="2146" y="1545"/>
                  </a:lnTo>
                  <a:lnTo>
                    <a:pt x="2006" y="1224"/>
                  </a:lnTo>
                  <a:lnTo>
                    <a:pt x="1825" y="923"/>
                  </a:lnTo>
                  <a:lnTo>
                    <a:pt x="1725" y="763"/>
                  </a:lnTo>
                  <a:lnTo>
                    <a:pt x="1605" y="643"/>
                  </a:lnTo>
                  <a:lnTo>
                    <a:pt x="1464" y="522"/>
                  </a:lnTo>
                  <a:lnTo>
                    <a:pt x="1344" y="402"/>
                  </a:lnTo>
                  <a:lnTo>
                    <a:pt x="1204" y="302"/>
                  </a:lnTo>
                  <a:lnTo>
                    <a:pt x="1063" y="202"/>
                  </a:lnTo>
                  <a:lnTo>
                    <a:pt x="923" y="141"/>
                  </a:lnTo>
                  <a:lnTo>
                    <a:pt x="762" y="61"/>
                  </a:lnTo>
                  <a:lnTo>
                    <a:pt x="582" y="21"/>
                  </a:lnTo>
                  <a:lnTo>
                    <a:pt x="4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26"/>
            <p:cNvSpPr/>
            <p:nvPr/>
          </p:nvSpPr>
          <p:spPr>
            <a:xfrm>
              <a:off x="11073675" y="2762963"/>
              <a:ext cx="15550" cy="16575"/>
            </a:xfrm>
            <a:custGeom>
              <a:avLst/>
              <a:gdLst/>
              <a:ahLst/>
              <a:cxnLst/>
              <a:rect l="l" t="t" r="r" b="b"/>
              <a:pathLst>
                <a:path w="622" h="663" extrusionOk="0">
                  <a:moveTo>
                    <a:pt x="241" y="0"/>
                  </a:moveTo>
                  <a:lnTo>
                    <a:pt x="161" y="40"/>
                  </a:lnTo>
                  <a:lnTo>
                    <a:pt x="141" y="40"/>
                  </a:lnTo>
                  <a:lnTo>
                    <a:pt x="60" y="121"/>
                  </a:lnTo>
                  <a:lnTo>
                    <a:pt x="20" y="221"/>
                  </a:lnTo>
                  <a:lnTo>
                    <a:pt x="0" y="321"/>
                  </a:lnTo>
                  <a:lnTo>
                    <a:pt x="0" y="421"/>
                  </a:lnTo>
                  <a:lnTo>
                    <a:pt x="40" y="502"/>
                  </a:lnTo>
                  <a:lnTo>
                    <a:pt x="101" y="582"/>
                  </a:lnTo>
                  <a:lnTo>
                    <a:pt x="201" y="642"/>
                  </a:lnTo>
                  <a:lnTo>
                    <a:pt x="321" y="662"/>
                  </a:lnTo>
                  <a:lnTo>
                    <a:pt x="421" y="642"/>
                  </a:lnTo>
                  <a:lnTo>
                    <a:pt x="522" y="582"/>
                  </a:lnTo>
                  <a:lnTo>
                    <a:pt x="582" y="502"/>
                  </a:lnTo>
                  <a:lnTo>
                    <a:pt x="622" y="421"/>
                  </a:lnTo>
                  <a:lnTo>
                    <a:pt x="622" y="321"/>
                  </a:lnTo>
                  <a:lnTo>
                    <a:pt x="602" y="221"/>
                  </a:lnTo>
                  <a:lnTo>
                    <a:pt x="562" y="121"/>
                  </a:lnTo>
                  <a:lnTo>
                    <a:pt x="482" y="40"/>
                  </a:lnTo>
                  <a:lnTo>
                    <a:pt x="462" y="40"/>
                  </a:lnTo>
                  <a:lnTo>
                    <a:pt x="40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26"/>
            <p:cNvSpPr/>
            <p:nvPr/>
          </p:nvSpPr>
          <p:spPr>
            <a:xfrm>
              <a:off x="10215850" y="2725863"/>
              <a:ext cx="327900" cy="328925"/>
            </a:xfrm>
            <a:custGeom>
              <a:avLst/>
              <a:gdLst/>
              <a:ahLst/>
              <a:cxnLst/>
              <a:rect l="l" t="t" r="r" b="b"/>
              <a:pathLst>
                <a:path w="13116" h="13157" extrusionOk="0">
                  <a:moveTo>
                    <a:pt x="6658" y="0"/>
                  </a:moveTo>
                  <a:lnTo>
                    <a:pt x="6277" y="20"/>
                  </a:lnTo>
                  <a:lnTo>
                    <a:pt x="5896" y="40"/>
                  </a:lnTo>
                  <a:lnTo>
                    <a:pt x="5535" y="80"/>
                  </a:lnTo>
                  <a:lnTo>
                    <a:pt x="5174" y="141"/>
                  </a:lnTo>
                  <a:lnTo>
                    <a:pt x="4833" y="241"/>
                  </a:lnTo>
                  <a:lnTo>
                    <a:pt x="4472" y="341"/>
                  </a:lnTo>
                  <a:lnTo>
                    <a:pt x="4151" y="462"/>
                  </a:lnTo>
                  <a:lnTo>
                    <a:pt x="3810" y="622"/>
                  </a:lnTo>
                  <a:lnTo>
                    <a:pt x="3490" y="782"/>
                  </a:lnTo>
                  <a:lnTo>
                    <a:pt x="3189" y="963"/>
                  </a:lnTo>
                  <a:lnTo>
                    <a:pt x="2888" y="1143"/>
                  </a:lnTo>
                  <a:lnTo>
                    <a:pt x="2607" y="1364"/>
                  </a:lnTo>
                  <a:lnTo>
                    <a:pt x="2326" y="1585"/>
                  </a:lnTo>
                  <a:lnTo>
                    <a:pt x="2066" y="1825"/>
                  </a:lnTo>
                  <a:lnTo>
                    <a:pt x="1825" y="2086"/>
                  </a:lnTo>
                  <a:lnTo>
                    <a:pt x="1584" y="2347"/>
                  </a:lnTo>
                  <a:lnTo>
                    <a:pt x="1364" y="2627"/>
                  </a:lnTo>
                  <a:lnTo>
                    <a:pt x="1163" y="2928"/>
                  </a:lnTo>
                  <a:lnTo>
                    <a:pt x="963" y="3229"/>
                  </a:lnTo>
                  <a:lnTo>
                    <a:pt x="802" y="3550"/>
                  </a:lnTo>
                  <a:lnTo>
                    <a:pt x="642" y="3871"/>
                  </a:lnTo>
                  <a:lnTo>
                    <a:pt x="501" y="4192"/>
                  </a:lnTo>
                  <a:lnTo>
                    <a:pt x="361" y="4533"/>
                  </a:lnTo>
                  <a:lnTo>
                    <a:pt x="261" y="4894"/>
                  </a:lnTo>
                  <a:lnTo>
                    <a:pt x="160" y="5234"/>
                  </a:lnTo>
                  <a:lnTo>
                    <a:pt x="100" y="5595"/>
                  </a:lnTo>
                  <a:lnTo>
                    <a:pt x="40" y="5977"/>
                  </a:lnTo>
                  <a:lnTo>
                    <a:pt x="20" y="6337"/>
                  </a:lnTo>
                  <a:lnTo>
                    <a:pt x="0" y="6719"/>
                  </a:lnTo>
                  <a:lnTo>
                    <a:pt x="0" y="7100"/>
                  </a:lnTo>
                  <a:lnTo>
                    <a:pt x="40" y="7481"/>
                  </a:lnTo>
                  <a:lnTo>
                    <a:pt x="80" y="7761"/>
                  </a:lnTo>
                  <a:lnTo>
                    <a:pt x="120" y="8042"/>
                  </a:lnTo>
                  <a:lnTo>
                    <a:pt x="201" y="8323"/>
                  </a:lnTo>
                  <a:lnTo>
                    <a:pt x="281" y="8604"/>
                  </a:lnTo>
                  <a:lnTo>
                    <a:pt x="381" y="8864"/>
                  </a:lnTo>
                  <a:lnTo>
                    <a:pt x="481" y="9145"/>
                  </a:lnTo>
                  <a:lnTo>
                    <a:pt x="602" y="9406"/>
                  </a:lnTo>
                  <a:lnTo>
                    <a:pt x="742" y="9687"/>
                  </a:lnTo>
                  <a:lnTo>
                    <a:pt x="903" y="9947"/>
                  </a:lnTo>
                  <a:lnTo>
                    <a:pt x="1063" y="10188"/>
                  </a:lnTo>
                  <a:lnTo>
                    <a:pt x="1243" y="10449"/>
                  </a:lnTo>
                  <a:lnTo>
                    <a:pt x="1424" y="10689"/>
                  </a:lnTo>
                  <a:lnTo>
                    <a:pt x="1624" y="10930"/>
                  </a:lnTo>
                  <a:lnTo>
                    <a:pt x="1845" y="11151"/>
                  </a:lnTo>
                  <a:lnTo>
                    <a:pt x="2066" y="11371"/>
                  </a:lnTo>
                  <a:lnTo>
                    <a:pt x="2306" y="11572"/>
                  </a:lnTo>
                  <a:lnTo>
                    <a:pt x="2547" y="11772"/>
                  </a:lnTo>
                  <a:lnTo>
                    <a:pt x="2808" y="11953"/>
                  </a:lnTo>
                  <a:lnTo>
                    <a:pt x="3068" y="12133"/>
                  </a:lnTo>
                  <a:lnTo>
                    <a:pt x="3349" y="12294"/>
                  </a:lnTo>
                  <a:lnTo>
                    <a:pt x="3650" y="12454"/>
                  </a:lnTo>
                  <a:lnTo>
                    <a:pt x="3931" y="12595"/>
                  </a:lnTo>
                  <a:lnTo>
                    <a:pt x="4252" y="12715"/>
                  </a:lnTo>
                  <a:lnTo>
                    <a:pt x="4572" y="12835"/>
                  </a:lnTo>
                  <a:lnTo>
                    <a:pt x="4893" y="12935"/>
                  </a:lnTo>
                  <a:lnTo>
                    <a:pt x="5234" y="13016"/>
                  </a:lnTo>
                  <a:lnTo>
                    <a:pt x="5575" y="13076"/>
                  </a:lnTo>
                  <a:lnTo>
                    <a:pt x="5936" y="13116"/>
                  </a:lnTo>
                  <a:lnTo>
                    <a:pt x="6297" y="13156"/>
                  </a:lnTo>
                  <a:lnTo>
                    <a:pt x="7039" y="13156"/>
                  </a:lnTo>
                  <a:lnTo>
                    <a:pt x="7420" y="13116"/>
                  </a:lnTo>
                  <a:lnTo>
                    <a:pt x="7881" y="13056"/>
                  </a:lnTo>
                  <a:lnTo>
                    <a:pt x="8323" y="12976"/>
                  </a:lnTo>
                  <a:lnTo>
                    <a:pt x="8764" y="12835"/>
                  </a:lnTo>
                  <a:lnTo>
                    <a:pt x="9185" y="12675"/>
                  </a:lnTo>
                  <a:lnTo>
                    <a:pt x="9586" y="12494"/>
                  </a:lnTo>
                  <a:lnTo>
                    <a:pt x="9967" y="12274"/>
                  </a:lnTo>
                  <a:lnTo>
                    <a:pt x="10348" y="12013"/>
                  </a:lnTo>
                  <a:lnTo>
                    <a:pt x="10689" y="11752"/>
                  </a:lnTo>
                  <a:lnTo>
                    <a:pt x="11030" y="11451"/>
                  </a:lnTo>
                  <a:lnTo>
                    <a:pt x="11331" y="11131"/>
                  </a:lnTo>
                  <a:lnTo>
                    <a:pt x="11632" y="10790"/>
                  </a:lnTo>
                  <a:lnTo>
                    <a:pt x="11892" y="10409"/>
                  </a:lnTo>
                  <a:lnTo>
                    <a:pt x="12153" y="10028"/>
                  </a:lnTo>
                  <a:lnTo>
                    <a:pt x="12374" y="9626"/>
                  </a:lnTo>
                  <a:lnTo>
                    <a:pt x="12554" y="9225"/>
                  </a:lnTo>
                  <a:lnTo>
                    <a:pt x="12735" y="8784"/>
                  </a:lnTo>
                  <a:lnTo>
                    <a:pt x="12855" y="8403"/>
                  </a:lnTo>
                  <a:lnTo>
                    <a:pt x="12955" y="8022"/>
                  </a:lnTo>
                  <a:lnTo>
                    <a:pt x="13035" y="7641"/>
                  </a:lnTo>
                  <a:lnTo>
                    <a:pt x="13096" y="7240"/>
                  </a:lnTo>
                  <a:lnTo>
                    <a:pt x="13116" y="6859"/>
                  </a:lnTo>
                  <a:lnTo>
                    <a:pt x="13116" y="6478"/>
                  </a:lnTo>
                  <a:lnTo>
                    <a:pt x="13116" y="6117"/>
                  </a:lnTo>
                  <a:lnTo>
                    <a:pt x="13076" y="5736"/>
                  </a:lnTo>
                  <a:lnTo>
                    <a:pt x="13015" y="5375"/>
                  </a:lnTo>
                  <a:lnTo>
                    <a:pt x="12935" y="5014"/>
                  </a:lnTo>
                  <a:lnTo>
                    <a:pt x="12835" y="4653"/>
                  </a:lnTo>
                  <a:lnTo>
                    <a:pt x="12715" y="4312"/>
                  </a:lnTo>
                  <a:lnTo>
                    <a:pt x="12574" y="3971"/>
                  </a:lnTo>
                  <a:lnTo>
                    <a:pt x="12414" y="3650"/>
                  </a:lnTo>
                  <a:lnTo>
                    <a:pt x="12253" y="3329"/>
                  </a:lnTo>
                  <a:lnTo>
                    <a:pt x="12053" y="3008"/>
                  </a:lnTo>
                  <a:lnTo>
                    <a:pt x="11852" y="2708"/>
                  </a:lnTo>
                  <a:lnTo>
                    <a:pt x="11632" y="2427"/>
                  </a:lnTo>
                  <a:lnTo>
                    <a:pt x="11391" y="2146"/>
                  </a:lnTo>
                  <a:lnTo>
                    <a:pt x="11130" y="1885"/>
                  </a:lnTo>
                  <a:lnTo>
                    <a:pt x="10850" y="1645"/>
                  </a:lnTo>
                  <a:lnTo>
                    <a:pt x="10569" y="1404"/>
                  </a:lnTo>
                  <a:lnTo>
                    <a:pt x="10268" y="1183"/>
                  </a:lnTo>
                  <a:lnTo>
                    <a:pt x="9967" y="983"/>
                  </a:lnTo>
                  <a:lnTo>
                    <a:pt x="9626" y="802"/>
                  </a:lnTo>
                  <a:lnTo>
                    <a:pt x="9305" y="622"/>
                  </a:lnTo>
                  <a:lnTo>
                    <a:pt x="8944" y="482"/>
                  </a:lnTo>
                  <a:lnTo>
                    <a:pt x="8583" y="341"/>
                  </a:lnTo>
                  <a:lnTo>
                    <a:pt x="8222" y="241"/>
                  </a:lnTo>
                  <a:lnTo>
                    <a:pt x="7841" y="141"/>
                  </a:lnTo>
                  <a:lnTo>
                    <a:pt x="7440" y="80"/>
                  </a:lnTo>
                  <a:lnTo>
                    <a:pt x="7039" y="40"/>
                  </a:lnTo>
                  <a:lnTo>
                    <a:pt x="66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26"/>
            <p:cNvSpPr/>
            <p:nvPr/>
          </p:nvSpPr>
          <p:spPr>
            <a:xfrm>
              <a:off x="10215850" y="2725863"/>
              <a:ext cx="327900" cy="328925"/>
            </a:xfrm>
            <a:custGeom>
              <a:avLst/>
              <a:gdLst/>
              <a:ahLst/>
              <a:cxnLst/>
              <a:rect l="l" t="t" r="r" b="b"/>
              <a:pathLst>
                <a:path w="13116" h="13157" fill="none" extrusionOk="0">
                  <a:moveTo>
                    <a:pt x="40" y="7481"/>
                  </a:moveTo>
                  <a:lnTo>
                    <a:pt x="40" y="7481"/>
                  </a:lnTo>
                  <a:lnTo>
                    <a:pt x="80" y="7761"/>
                  </a:lnTo>
                  <a:lnTo>
                    <a:pt x="120" y="8042"/>
                  </a:lnTo>
                  <a:lnTo>
                    <a:pt x="201" y="8323"/>
                  </a:lnTo>
                  <a:lnTo>
                    <a:pt x="281" y="8604"/>
                  </a:lnTo>
                  <a:lnTo>
                    <a:pt x="381" y="8864"/>
                  </a:lnTo>
                  <a:lnTo>
                    <a:pt x="481" y="9145"/>
                  </a:lnTo>
                  <a:lnTo>
                    <a:pt x="602" y="9406"/>
                  </a:lnTo>
                  <a:lnTo>
                    <a:pt x="742" y="9687"/>
                  </a:lnTo>
                  <a:lnTo>
                    <a:pt x="903" y="9947"/>
                  </a:lnTo>
                  <a:lnTo>
                    <a:pt x="1063" y="10188"/>
                  </a:lnTo>
                  <a:lnTo>
                    <a:pt x="1243" y="10449"/>
                  </a:lnTo>
                  <a:lnTo>
                    <a:pt x="1424" y="10689"/>
                  </a:lnTo>
                  <a:lnTo>
                    <a:pt x="1624" y="10930"/>
                  </a:lnTo>
                  <a:lnTo>
                    <a:pt x="1845" y="11151"/>
                  </a:lnTo>
                  <a:lnTo>
                    <a:pt x="2066" y="11371"/>
                  </a:lnTo>
                  <a:lnTo>
                    <a:pt x="2306" y="11572"/>
                  </a:lnTo>
                  <a:lnTo>
                    <a:pt x="2547" y="11772"/>
                  </a:lnTo>
                  <a:lnTo>
                    <a:pt x="2808" y="11953"/>
                  </a:lnTo>
                  <a:lnTo>
                    <a:pt x="3068" y="12133"/>
                  </a:lnTo>
                  <a:lnTo>
                    <a:pt x="3349" y="12294"/>
                  </a:lnTo>
                  <a:lnTo>
                    <a:pt x="3650" y="12454"/>
                  </a:lnTo>
                  <a:lnTo>
                    <a:pt x="3931" y="12595"/>
                  </a:lnTo>
                  <a:lnTo>
                    <a:pt x="4252" y="12715"/>
                  </a:lnTo>
                  <a:lnTo>
                    <a:pt x="4572" y="12835"/>
                  </a:lnTo>
                  <a:lnTo>
                    <a:pt x="4893" y="12935"/>
                  </a:lnTo>
                  <a:lnTo>
                    <a:pt x="5234" y="13016"/>
                  </a:lnTo>
                  <a:lnTo>
                    <a:pt x="5575" y="13076"/>
                  </a:lnTo>
                  <a:lnTo>
                    <a:pt x="5936" y="13116"/>
                  </a:lnTo>
                  <a:lnTo>
                    <a:pt x="6297" y="13156"/>
                  </a:lnTo>
                  <a:lnTo>
                    <a:pt x="6658" y="13156"/>
                  </a:lnTo>
                  <a:lnTo>
                    <a:pt x="7039" y="13156"/>
                  </a:lnTo>
                  <a:lnTo>
                    <a:pt x="7420" y="13116"/>
                  </a:lnTo>
                  <a:lnTo>
                    <a:pt x="7420" y="13116"/>
                  </a:lnTo>
                  <a:lnTo>
                    <a:pt x="7881" y="13056"/>
                  </a:lnTo>
                  <a:lnTo>
                    <a:pt x="8323" y="12976"/>
                  </a:lnTo>
                  <a:lnTo>
                    <a:pt x="8764" y="12835"/>
                  </a:lnTo>
                  <a:lnTo>
                    <a:pt x="9185" y="12675"/>
                  </a:lnTo>
                  <a:lnTo>
                    <a:pt x="9586" y="12494"/>
                  </a:lnTo>
                  <a:lnTo>
                    <a:pt x="9967" y="12274"/>
                  </a:lnTo>
                  <a:lnTo>
                    <a:pt x="10348" y="12013"/>
                  </a:lnTo>
                  <a:lnTo>
                    <a:pt x="10689" y="11752"/>
                  </a:lnTo>
                  <a:lnTo>
                    <a:pt x="11030" y="11451"/>
                  </a:lnTo>
                  <a:lnTo>
                    <a:pt x="11331" y="11131"/>
                  </a:lnTo>
                  <a:lnTo>
                    <a:pt x="11632" y="10790"/>
                  </a:lnTo>
                  <a:lnTo>
                    <a:pt x="11892" y="10409"/>
                  </a:lnTo>
                  <a:lnTo>
                    <a:pt x="12153" y="10028"/>
                  </a:lnTo>
                  <a:lnTo>
                    <a:pt x="12374" y="9626"/>
                  </a:lnTo>
                  <a:lnTo>
                    <a:pt x="12554" y="9225"/>
                  </a:lnTo>
                  <a:lnTo>
                    <a:pt x="12735" y="8784"/>
                  </a:lnTo>
                  <a:lnTo>
                    <a:pt x="12735" y="8784"/>
                  </a:lnTo>
                  <a:lnTo>
                    <a:pt x="12855" y="8403"/>
                  </a:lnTo>
                  <a:lnTo>
                    <a:pt x="12955" y="8022"/>
                  </a:lnTo>
                  <a:lnTo>
                    <a:pt x="13035" y="7641"/>
                  </a:lnTo>
                  <a:lnTo>
                    <a:pt x="13096" y="7240"/>
                  </a:lnTo>
                  <a:lnTo>
                    <a:pt x="13116" y="6859"/>
                  </a:lnTo>
                  <a:lnTo>
                    <a:pt x="13116" y="6478"/>
                  </a:lnTo>
                  <a:lnTo>
                    <a:pt x="13116" y="6117"/>
                  </a:lnTo>
                  <a:lnTo>
                    <a:pt x="13076" y="5736"/>
                  </a:lnTo>
                  <a:lnTo>
                    <a:pt x="13015" y="5375"/>
                  </a:lnTo>
                  <a:lnTo>
                    <a:pt x="12935" y="5014"/>
                  </a:lnTo>
                  <a:lnTo>
                    <a:pt x="12835" y="4653"/>
                  </a:lnTo>
                  <a:lnTo>
                    <a:pt x="12715" y="4312"/>
                  </a:lnTo>
                  <a:lnTo>
                    <a:pt x="12574" y="3971"/>
                  </a:lnTo>
                  <a:lnTo>
                    <a:pt x="12414" y="3650"/>
                  </a:lnTo>
                  <a:lnTo>
                    <a:pt x="12253" y="3329"/>
                  </a:lnTo>
                  <a:lnTo>
                    <a:pt x="12053" y="3008"/>
                  </a:lnTo>
                  <a:lnTo>
                    <a:pt x="11852" y="2708"/>
                  </a:lnTo>
                  <a:lnTo>
                    <a:pt x="11632" y="2427"/>
                  </a:lnTo>
                  <a:lnTo>
                    <a:pt x="11391" y="2146"/>
                  </a:lnTo>
                  <a:lnTo>
                    <a:pt x="11130" y="1885"/>
                  </a:lnTo>
                  <a:lnTo>
                    <a:pt x="10850" y="1645"/>
                  </a:lnTo>
                  <a:lnTo>
                    <a:pt x="10569" y="1404"/>
                  </a:lnTo>
                  <a:lnTo>
                    <a:pt x="10268" y="1183"/>
                  </a:lnTo>
                  <a:lnTo>
                    <a:pt x="9967" y="983"/>
                  </a:lnTo>
                  <a:lnTo>
                    <a:pt x="9626" y="802"/>
                  </a:lnTo>
                  <a:lnTo>
                    <a:pt x="9305" y="622"/>
                  </a:lnTo>
                  <a:lnTo>
                    <a:pt x="8944" y="482"/>
                  </a:lnTo>
                  <a:lnTo>
                    <a:pt x="8583" y="341"/>
                  </a:lnTo>
                  <a:lnTo>
                    <a:pt x="8222" y="241"/>
                  </a:lnTo>
                  <a:lnTo>
                    <a:pt x="7841" y="141"/>
                  </a:lnTo>
                  <a:lnTo>
                    <a:pt x="7440" y="80"/>
                  </a:lnTo>
                  <a:lnTo>
                    <a:pt x="7039" y="40"/>
                  </a:lnTo>
                  <a:lnTo>
                    <a:pt x="7039" y="40"/>
                  </a:lnTo>
                  <a:lnTo>
                    <a:pt x="6658" y="0"/>
                  </a:lnTo>
                  <a:lnTo>
                    <a:pt x="6277" y="20"/>
                  </a:lnTo>
                  <a:lnTo>
                    <a:pt x="5896" y="40"/>
                  </a:lnTo>
                  <a:lnTo>
                    <a:pt x="5535" y="80"/>
                  </a:lnTo>
                  <a:lnTo>
                    <a:pt x="5174" y="141"/>
                  </a:lnTo>
                  <a:lnTo>
                    <a:pt x="4833" y="241"/>
                  </a:lnTo>
                  <a:lnTo>
                    <a:pt x="4472" y="341"/>
                  </a:lnTo>
                  <a:lnTo>
                    <a:pt x="4151" y="462"/>
                  </a:lnTo>
                  <a:lnTo>
                    <a:pt x="3810" y="622"/>
                  </a:lnTo>
                  <a:lnTo>
                    <a:pt x="3490" y="782"/>
                  </a:lnTo>
                  <a:lnTo>
                    <a:pt x="3189" y="963"/>
                  </a:lnTo>
                  <a:lnTo>
                    <a:pt x="2888" y="1143"/>
                  </a:lnTo>
                  <a:lnTo>
                    <a:pt x="2607" y="1364"/>
                  </a:lnTo>
                  <a:lnTo>
                    <a:pt x="2326" y="1585"/>
                  </a:lnTo>
                  <a:lnTo>
                    <a:pt x="2066" y="1825"/>
                  </a:lnTo>
                  <a:lnTo>
                    <a:pt x="1825" y="2086"/>
                  </a:lnTo>
                  <a:lnTo>
                    <a:pt x="1584" y="2347"/>
                  </a:lnTo>
                  <a:lnTo>
                    <a:pt x="1364" y="2627"/>
                  </a:lnTo>
                  <a:lnTo>
                    <a:pt x="1163" y="2928"/>
                  </a:lnTo>
                  <a:lnTo>
                    <a:pt x="963" y="3229"/>
                  </a:lnTo>
                  <a:lnTo>
                    <a:pt x="802" y="3550"/>
                  </a:lnTo>
                  <a:lnTo>
                    <a:pt x="642" y="3871"/>
                  </a:lnTo>
                  <a:lnTo>
                    <a:pt x="501" y="4192"/>
                  </a:lnTo>
                  <a:lnTo>
                    <a:pt x="361" y="4533"/>
                  </a:lnTo>
                  <a:lnTo>
                    <a:pt x="261" y="4894"/>
                  </a:lnTo>
                  <a:lnTo>
                    <a:pt x="160" y="5234"/>
                  </a:lnTo>
                  <a:lnTo>
                    <a:pt x="100" y="5595"/>
                  </a:lnTo>
                  <a:lnTo>
                    <a:pt x="40" y="5977"/>
                  </a:lnTo>
                  <a:lnTo>
                    <a:pt x="20" y="6337"/>
                  </a:lnTo>
                  <a:lnTo>
                    <a:pt x="0" y="6719"/>
                  </a:lnTo>
                  <a:lnTo>
                    <a:pt x="0" y="7100"/>
                  </a:lnTo>
                  <a:lnTo>
                    <a:pt x="40" y="7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26"/>
            <p:cNvSpPr/>
            <p:nvPr/>
          </p:nvSpPr>
          <p:spPr>
            <a:xfrm>
              <a:off x="10253450" y="2763463"/>
              <a:ext cx="253200" cy="253700"/>
            </a:xfrm>
            <a:custGeom>
              <a:avLst/>
              <a:gdLst/>
              <a:ahLst/>
              <a:cxnLst/>
              <a:rect l="l" t="t" r="r" b="b"/>
              <a:pathLst>
                <a:path w="10128" h="10148" extrusionOk="0">
                  <a:moveTo>
                    <a:pt x="4853" y="0"/>
                  </a:moveTo>
                  <a:lnTo>
                    <a:pt x="4573" y="20"/>
                  </a:lnTo>
                  <a:lnTo>
                    <a:pt x="4292" y="61"/>
                  </a:lnTo>
                  <a:lnTo>
                    <a:pt x="4011" y="101"/>
                  </a:lnTo>
                  <a:lnTo>
                    <a:pt x="3750" y="181"/>
                  </a:lnTo>
                  <a:lnTo>
                    <a:pt x="3490" y="241"/>
                  </a:lnTo>
                  <a:lnTo>
                    <a:pt x="3229" y="341"/>
                  </a:lnTo>
                  <a:lnTo>
                    <a:pt x="2968" y="442"/>
                  </a:lnTo>
                  <a:lnTo>
                    <a:pt x="2728" y="582"/>
                  </a:lnTo>
                  <a:lnTo>
                    <a:pt x="2507" y="702"/>
                  </a:lnTo>
                  <a:lnTo>
                    <a:pt x="2266" y="843"/>
                  </a:lnTo>
                  <a:lnTo>
                    <a:pt x="2066" y="1003"/>
                  </a:lnTo>
                  <a:lnTo>
                    <a:pt x="1845" y="1184"/>
                  </a:lnTo>
                  <a:lnTo>
                    <a:pt x="1645" y="1364"/>
                  </a:lnTo>
                  <a:lnTo>
                    <a:pt x="1464" y="1545"/>
                  </a:lnTo>
                  <a:lnTo>
                    <a:pt x="1264" y="1765"/>
                  </a:lnTo>
                  <a:lnTo>
                    <a:pt x="1083" y="1986"/>
                  </a:lnTo>
                  <a:lnTo>
                    <a:pt x="923" y="2206"/>
                  </a:lnTo>
                  <a:lnTo>
                    <a:pt x="782" y="2447"/>
                  </a:lnTo>
                  <a:lnTo>
                    <a:pt x="622" y="2688"/>
                  </a:lnTo>
                  <a:lnTo>
                    <a:pt x="502" y="2928"/>
                  </a:lnTo>
                  <a:lnTo>
                    <a:pt x="381" y="3189"/>
                  </a:lnTo>
                  <a:lnTo>
                    <a:pt x="281" y="3470"/>
                  </a:lnTo>
                  <a:lnTo>
                    <a:pt x="201" y="3730"/>
                  </a:lnTo>
                  <a:lnTo>
                    <a:pt x="120" y="4011"/>
                  </a:lnTo>
                  <a:lnTo>
                    <a:pt x="60" y="4292"/>
                  </a:lnTo>
                  <a:lnTo>
                    <a:pt x="20" y="4593"/>
                  </a:lnTo>
                  <a:lnTo>
                    <a:pt x="0" y="4874"/>
                  </a:lnTo>
                  <a:lnTo>
                    <a:pt x="0" y="5174"/>
                  </a:lnTo>
                  <a:lnTo>
                    <a:pt x="0" y="5475"/>
                  </a:lnTo>
                  <a:lnTo>
                    <a:pt x="20" y="5776"/>
                  </a:lnTo>
                  <a:lnTo>
                    <a:pt x="100" y="6197"/>
                  </a:lnTo>
                  <a:lnTo>
                    <a:pt x="201" y="6638"/>
                  </a:lnTo>
                  <a:lnTo>
                    <a:pt x="361" y="7060"/>
                  </a:lnTo>
                  <a:lnTo>
                    <a:pt x="562" y="7461"/>
                  </a:lnTo>
                  <a:lnTo>
                    <a:pt x="802" y="7862"/>
                  </a:lnTo>
                  <a:lnTo>
                    <a:pt x="1103" y="8243"/>
                  </a:lnTo>
                  <a:lnTo>
                    <a:pt x="1404" y="8604"/>
                  </a:lnTo>
                  <a:lnTo>
                    <a:pt x="1765" y="8925"/>
                  </a:lnTo>
                  <a:lnTo>
                    <a:pt x="2166" y="9225"/>
                  </a:lnTo>
                  <a:lnTo>
                    <a:pt x="2367" y="9366"/>
                  </a:lnTo>
                  <a:lnTo>
                    <a:pt x="2587" y="9486"/>
                  </a:lnTo>
                  <a:lnTo>
                    <a:pt x="2808" y="9606"/>
                  </a:lnTo>
                  <a:lnTo>
                    <a:pt x="3028" y="9727"/>
                  </a:lnTo>
                  <a:lnTo>
                    <a:pt x="3269" y="9807"/>
                  </a:lnTo>
                  <a:lnTo>
                    <a:pt x="3510" y="9907"/>
                  </a:lnTo>
                  <a:lnTo>
                    <a:pt x="3770" y="9967"/>
                  </a:lnTo>
                  <a:lnTo>
                    <a:pt x="4031" y="10048"/>
                  </a:lnTo>
                  <a:lnTo>
                    <a:pt x="4292" y="10088"/>
                  </a:lnTo>
                  <a:lnTo>
                    <a:pt x="4573" y="10128"/>
                  </a:lnTo>
                  <a:lnTo>
                    <a:pt x="4853" y="10148"/>
                  </a:lnTo>
                  <a:lnTo>
                    <a:pt x="5435" y="10148"/>
                  </a:lnTo>
                  <a:lnTo>
                    <a:pt x="5716" y="10128"/>
                  </a:lnTo>
                  <a:lnTo>
                    <a:pt x="6077" y="10088"/>
                  </a:lnTo>
                  <a:lnTo>
                    <a:pt x="6418" y="10008"/>
                  </a:lnTo>
                  <a:lnTo>
                    <a:pt x="6759" y="9907"/>
                  </a:lnTo>
                  <a:lnTo>
                    <a:pt x="7079" y="9787"/>
                  </a:lnTo>
                  <a:lnTo>
                    <a:pt x="7400" y="9647"/>
                  </a:lnTo>
                  <a:lnTo>
                    <a:pt x="7681" y="9466"/>
                  </a:lnTo>
                  <a:lnTo>
                    <a:pt x="7982" y="9286"/>
                  </a:lnTo>
                  <a:lnTo>
                    <a:pt x="8243" y="9065"/>
                  </a:lnTo>
                  <a:lnTo>
                    <a:pt x="8503" y="8824"/>
                  </a:lnTo>
                  <a:lnTo>
                    <a:pt x="8744" y="8584"/>
                  </a:lnTo>
                  <a:lnTo>
                    <a:pt x="8964" y="8323"/>
                  </a:lnTo>
                  <a:lnTo>
                    <a:pt x="9185" y="8042"/>
                  </a:lnTo>
                  <a:lnTo>
                    <a:pt x="9366" y="7741"/>
                  </a:lnTo>
                  <a:lnTo>
                    <a:pt x="9546" y="7441"/>
                  </a:lnTo>
                  <a:lnTo>
                    <a:pt x="9686" y="7120"/>
                  </a:lnTo>
                  <a:lnTo>
                    <a:pt x="9827" y="6779"/>
                  </a:lnTo>
                  <a:lnTo>
                    <a:pt x="9887" y="6598"/>
                  </a:lnTo>
                  <a:lnTo>
                    <a:pt x="9967" y="6318"/>
                  </a:lnTo>
                  <a:lnTo>
                    <a:pt x="10027" y="6017"/>
                  </a:lnTo>
                  <a:lnTo>
                    <a:pt x="10067" y="5736"/>
                  </a:lnTo>
                  <a:lnTo>
                    <a:pt x="10108" y="5435"/>
                  </a:lnTo>
                  <a:lnTo>
                    <a:pt x="10128" y="5154"/>
                  </a:lnTo>
                  <a:lnTo>
                    <a:pt x="10128" y="4874"/>
                  </a:lnTo>
                  <a:lnTo>
                    <a:pt x="10108" y="4573"/>
                  </a:lnTo>
                  <a:lnTo>
                    <a:pt x="10067" y="4292"/>
                  </a:lnTo>
                  <a:lnTo>
                    <a:pt x="10007" y="4031"/>
                  </a:lnTo>
                  <a:lnTo>
                    <a:pt x="9947" y="3751"/>
                  </a:lnTo>
                  <a:lnTo>
                    <a:pt x="9867" y="3490"/>
                  </a:lnTo>
                  <a:lnTo>
                    <a:pt x="9767" y="3229"/>
                  </a:lnTo>
                  <a:lnTo>
                    <a:pt x="9666" y="2968"/>
                  </a:lnTo>
                  <a:lnTo>
                    <a:pt x="9546" y="2728"/>
                  </a:lnTo>
                  <a:lnTo>
                    <a:pt x="9406" y="2487"/>
                  </a:lnTo>
                  <a:lnTo>
                    <a:pt x="9245" y="2246"/>
                  </a:lnTo>
                  <a:lnTo>
                    <a:pt x="9085" y="2026"/>
                  </a:lnTo>
                  <a:lnTo>
                    <a:pt x="8924" y="1805"/>
                  </a:lnTo>
                  <a:lnTo>
                    <a:pt x="8724" y="1605"/>
                  </a:lnTo>
                  <a:lnTo>
                    <a:pt x="8543" y="1404"/>
                  </a:lnTo>
                  <a:lnTo>
                    <a:pt x="8323" y="1224"/>
                  </a:lnTo>
                  <a:lnTo>
                    <a:pt x="8102" y="1043"/>
                  </a:lnTo>
                  <a:lnTo>
                    <a:pt x="7882" y="883"/>
                  </a:lnTo>
                  <a:lnTo>
                    <a:pt x="7641" y="742"/>
                  </a:lnTo>
                  <a:lnTo>
                    <a:pt x="7400" y="602"/>
                  </a:lnTo>
                  <a:lnTo>
                    <a:pt x="7140" y="462"/>
                  </a:lnTo>
                  <a:lnTo>
                    <a:pt x="6879" y="361"/>
                  </a:lnTo>
                  <a:lnTo>
                    <a:pt x="6598" y="261"/>
                  </a:lnTo>
                  <a:lnTo>
                    <a:pt x="6317" y="181"/>
                  </a:lnTo>
                  <a:lnTo>
                    <a:pt x="6037" y="121"/>
                  </a:lnTo>
                  <a:lnTo>
                    <a:pt x="5736" y="61"/>
                  </a:lnTo>
                  <a:lnTo>
                    <a:pt x="5435" y="20"/>
                  </a:lnTo>
                  <a:lnTo>
                    <a:pt x="513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26"/>
            <p:cNvSpPr/>
            <p:nvPr/>
          </p:nvSpPr>
          <p:spPr>
            <a:xfrm>
              <a:off x="10253450" y="2763463"/>
              <a:ext cx="253200" cy="253700"/>
            </a:xfrm>
            <a:custGeom>
              <a:avLst/>
              <a:gdLst/>
              <a:ahLst/>
              <a:cxnLst/>
              <a:rect l="l" t="t" r="r" b="b"/>
              <a:pathLst>
                <a:path w="10128" h="10148" fill="none" extrusionOk="0">
                  <a:moveTo>
                    <a:pt x="9887" y="6598"/>
                  </a:moveTo>
                  <a:lnTo>
                    <a:pt x="9887" y="6598"/>
                  </a:lnTo>
                  <a:lnTo>
                    <a:pt x="9827" y="6779"/>
                  </a:lnTo>
                  <a:lnTo>
                    <a:pt x="9827" y="6779"/>
                  </a:lnTo>
                  <a:lnTo>
                    <a:pt x="9686" y="7120"/>
                  </a:lnTo>
                  <a:lnTo>
                    <a:pt x="9546" y="7441"/>
                  </a:lnTo>
                  <a:lnTo>
                    <a:pt x="9366" y="7741"/>
                  </a:lnTo>
                  <a:lnTo>
                    <a:pt x="9185" y="8042"/>
                  </a:lnTo>
                  <a:lnTo>
                    <a:pt x="8964" y="8323"/>
                  </a:lnTo>
                  <a:lnTo>
                    <a:pt x="8744" y="8584"/>
                  </a:lnTo>
                  <a:lnTo>
                    <a:pt x="8503" y="8824"/>
                  </a:lnTo>
                  <a:lnTo>
                    <a:pt x="8243" y="9065"/>
                  </a:lnTo>
                  <a:lnTo>
                    <a:pt x="7982" y="9286"/>
                  </a:lnTo>
                  <a:lnTo>
                    <a:pt x="7681" y="9466"/>
                  </a:lnTo>
                  <a:lnTo>
                    <a:pt x="7400" y="9647"/>
                  </a:lnTo>
                  <a:lnTo>
                    <a:pt x="7079" y="9787"/>
                  </a:lnTo>
                  <a:lnTo>
                    <a:pt x="6759" y="9907"/>
                  </a:lnTo>
                  <a:lnTo>
                    <a:pt x="6418" y="10008"/>
                  </a:lnTo>
                  <a:lnTo>
                    <a:pt x="6077" y="10088"/>
                  </a:lnTo>
                  <a:lnTo>
                    <a:pt x="5716" y="10128"/>
                  </a:lnTo>
                  <a:lnTo>
                    <a:pt x="5716" y="10128"/>
                  </a:lnTo>
                  <a:lnTo>
                    <a:pt x="5435" y="10148"/>
                  </a:lnTo>
                  <a:lnTo>
                    <a:pt x="5134" y="10148"/>
                  </a:lnTo>
                  <a:lnTo>
                    <a:pt x="4853" y="10148"/>
                  </a:lnTo>
                  <a:lnTo>
                    <a:pt x="4573" y="10128"/>
                  </a:lnTo>
                  <a:lnTo>
                    <a:pt x="4292" y="10088"/>
                  </a:lnTo>
                  <a:lnTo>
                    <a:pt x="4031" y="10048"/>
                  </a:lnTo>
                  <a:lnTo>
                    <a:pt x="3770" y="9967"/>
                  </a:lnTo>
                  <a:lnTo>
                    <a:pt x="3510" y="9907"/>
                  </a:lnTo>
                  <a:lnTo>
                    <a:pt x="3269" y="9807"/>
                  </a:lnTo>
                  <a:lnTo>
                    <a:pt x="3028" y="9727"/>
                  </a:lnTo>
                  <a:lnTo>
                    <a:pt x="2808" y="9606"/>
                  </a:lnTo>
                  <a:lnTo>
                    <a:pt x="2587" y="9486"/>
                  </a:lnTo>
                  <a:lnTo>
                    <a:pt x="2367" y="9366"/>
                  </a:lnTo>
                  <a:lnTo>
                    <a:pt x="2166" y="9225"/>
                  </a:lnTo>
                  <a:lnTo>
                    <a:pt x="1765" y="8925"/>
                  </a:lnTo>
                  <a:lnTo>
                    <a:pt x="1404" y="8604"/>
                  </a:lnTo>
                  <a:lnTo>
                    <a:pt x="1103" y="8243"/>
                  </a:lnTo>
                  <a:lnTo>
                    <a:pt x="802" y="7862"/>
                  </a:lnTo>
                  <a:lnTo>
                    <a:pt x="562" y="7461"/>
                  </a:lnTo>
                  <a:lnTo>
                    <a:pt x="361" y="7060"/>
                  </a:lnTo>
                  <a:lnTo>
                    <a:pt x="201" y="6638"/>
                  </a:lnTo>
                  <a:lnTo>
                    <a:pt x="100" y="6197"/>
                  </a:lnTo>
                  <a:lnTo>
                    <a:pt x="20" y="5776"/>
                  </a:lnTo>
                  <a:lnTo>
                    <a:pt x="20" y="5776"/>
                  </a:lnTo>
                  <a:lnTo>
                    <a:pt x="0" y="5475"/>
                  </a:lnTo>
                  <a:lnTo>
                    <a:pt x="0" y="5174"/>
                  </a:lnTo>
                  <a:lnTo>
                    <a:pt x="0" y="4874"/>
                  </a:lnTo>
                  <a:lnTo>
                    <a:pt x="20" y="4593"/>
                  </a:lnTo>
                  <a:lnTo>
                    <a:pt x="60" y="4292"/>
                  </a:lnTo>
                  <a:lnTo>
                    <a:pt x="120" y="4011"/>
                  </a:lnTo>
                  <a:lnTo>
                    <a:pt x="201" y="3730"/>
                  </a:lnTo>
                  <a:lnTo>
                    <a:pt x="281" y="3470"/>
                  </a:lnTo>
                  <a:lnTo>
                    <a:pt x="381" y="3189"/>
                  </a:lnTo>
                  <a:lnTo>
                    <a:pt x="502" y="2928"/>
                  </a:lnTo>
                  <a:lnTo>
                    <a:pt x="622" y="2688"/>
                  </a:lnTo>
                  <a:lnTo>
                    <a:pt x="782" y="2447"/>
                  </a:lnTo>
                  <a:lnTo>
                    <a:pt x="923" y="2206"/>
                  </a:lnTo>
                  <a:lnTo>
                    <a:pt x="1083" y="1986"/>
                  </a:lnTo>
                  <a:lnTo>
                    <a:pt x="1264" y="1765"/>
                  </a:lnTo>
                  <a:lnTo>
                    <a:pt x="1464" y="1545"/>
                  </a:lnTo>
                  <a:lnTo>
                    <a:pt x="1464" y="1545"/>
                  </a:lnTo>
                  <a:lnTo>
                    <a:pt x="1645" y="1364"/>
                  </a:lnTo>
                  <a:lnTo>
                    <a:pt x="1845" y="1184"/>
                  </a:lnTo>
                  <a:lnTo>
                    <a:pt x="2066" y="1003"/>
                  </a:lnTo>
                  <a:lnTo>
                    <a:pt x="2266" y="843"/>
                  </a:lnTo>
                  <a:lnTo>
                    <a:pt x="2507" y="702"/>
                  </a:lnTo>
                  <a:lnTo>
                    <a:pt x="2728" y="582"/>
                  </a:lnTo>
                  <a:lnTo>
                    <a:pt x="2968" y="442"/>
                  </a:lnTo>
                  <a:lnTo>
                    <a:pt x="3229" y="341"/>
                  </a:lnTo>
                  <a:lnTo>
                    <a:pt x="3490" y="241"/>
                  </a:lnTo>
                  <a:lnTo>
                    <a:pt x="3750" y="181"/>
                  </a:lnTo>
                  <a:lnTo>
                    <a:pt x="4011" y="101"/>
                  </a:lnTo>
                  <a:lnTo>
                    <a:pt x="4292" y="61"/>
                  </a:lnTo>
                  <a:lnTo>
                    <a:pt x="4573" y="20"/>
                  </a:lnTo>
                  <a:lnTo>
                    <a:pt x="4853" y="0"/>
                  </a:lnTo>
                  <a:lnTo>
                    <a:pt x="5134" y="0"/>
                  </a:lnTo>
                  <a:lnTo>
                    <a:pt x="5435" y="20"/>
                  </a:lnTo>
                  <a:lnTo>
                    <a:pt x="5435" y="20"/>
                  </a:lnTo>
                  <a:lnTo>
                    <a:pt x="5736" y="61"/>
                  </a:lnTo>
                  <a:lnTo>
                    <a:pt x="6037" y="121"/>
                  </a:lnTo>
                  <a:lnTo>
                    <a:pt x="6317" y="181"/>
                  </a:lnTo>
                  <a:lnTo>
                    <a:pt x="6598" y="261"/>
                  </a:lnTo>
                  <a:lnTo>
                    <a:pt x="6879" y="361"/>
                  </a:lnTo>
                  <a:lnTo>
                    <a:pt x="7140" y="462"/>
                  </a:lnTo>
                  <a:lnTo>
                    <a:pt x="7400" y="602"/>
                  </a:lnTo>
                  <a:lnTo>
                    <a:pt x="7641" y="742"/>
                  </a:lnTo>
                  <a:lnTo>
                    <a:pt x="7882" y="883"/>
                  </a:lnTo>
                  <a:lnTo>
                    <a:pt x="8102" y="1043"/>
                  </a:lnTo>
                  <a:lnTo>
                    <a:pt x="8323" y="1224"/>
                  </a:lnTo>
                  <a:lnTo>
                    <a:pt x="8543" y="1404"/>
                  </a:lnTo>
                  <a:lnTo>
                    <a:pt x="8724" y="1605"/>
                  </a:lnTo>
                  <a:lnTo>
                    <a:pt x="8924" y="1805"/>
                  </a:lnTo>
                  <a:lnTo>
                    <a:pt x="9085" y="2026"/>
                  </a:lnTo>
                  <a:lnTo>
                    <a:pt x="9245" y="2246"/>
                  </a:lnTo>
                  <a:lnTo>
                    <a:pt x="9406" y="2487"/>
                  </a:lnTo>
                  <a:lnTo>
                    <a:pt x="9546" y="2728"/>
                  </a:lnTo>
                  <a:lnTo>
                    <a:pt x="9666" y="2968"/>
                  </a:lnTo>
                  <a:lnTo>
                    <a:pt x="9767" y="3229"/>
                  </a:lnTo>
                  <a:lnTo>
                    <a:pt x="9867" y="3490"/>
                  </a:lnTo>
                  <a:lnTo>
                    <a:pt x="9947" y="3751"/>
                  </a:lnTo>
                  <a:lnTo>
                    <a:pt x="10007" y="4031"/>
                  </a:lnTo>
                  <a:lnTo>
                    <a:pt x="10067" y="4292"/>
                  </a:lnTo>
                  <a:lnTo>
                    <a:pt x="10108" y="4573"/>
                  </a:lnTo>
                  <a:lnTo>
                    <a:pt x="10128" y="4874"/>
                  </a:lnTo>
                  <a:lnTo>
                    <a:pt x="10128" y="5154"/>
                  </a:lnTo>
                  <a:lnTo>
                    <a:pt x="10108" y="5435"/>
                  </a:lnTo>
                  <a:lnTo>
                    <a:pt x="10067" y="5736"/>
                  </a:lnTo>
                  <a:lnTo>
                    <a:pt x="10027" y="6017"/>
                  </a:lnTo>
                  <a:lnTo>
                    <a:pt x="9967" y="6318"/>
                  </a:lnTo>
                  <a:lnTo>
                    <a:pt x="9887" y="65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26"/>
            <p:cNvSpPr/>
            <p:nvPr/>
          </p:nvSpPr>
          <p:spPr>
            <a:xfrm>
              <a:off x="10253450" y="2802063"/>
              <a:ext cx="247175" cy="215100"/>
            </a:xfrm>
            <a:custGeom>
              <a:avLst/>
              <a:gdLst/>
              <a:ahLst/>
              <a:cxnLst/>
              <a:rect l="l" t="t" r="r" b="b"/>
              <a:pathLst>
                <a:path w="9887" h="8604" extrusionOk="0">
                  <a:moveTo>
                    <a:pt x="1464" y="1"/>
                  </a:moveTo>
                  <a:lnTo>
                    <a:pt x="1123" y="382"/>
                  </a:lnTo>
                  <a:lnTo>
                    <a:pt x="842" y="783"/>
                  </a:lnTo>
                  <a:lnTo>
                    <a:pt x="602" y="1224"/>
                  </a:lnTo>
                  <a:lnTo>
                    <a:pt x="381" y="1665"/>
                  </a:lnTo>
                  <a:lnTo>
                    <a:pt x="221" y="2146"/>
                  </a:lnTo>
                  <a:lnTo>
                    <a:pt x="141" y="2387"/>
                  </a:lnTo>
                  <a:lnTo>
                    <a:pt x="100" y="2628"/>
                  </a:lnTo>
                  <a:lnTo>
                    <a:pt x="40" y="2888"/>
                  </a:lnTo>
                  <a:lnTo>
                    <a:pt x="20" y="3149"/>
                  </a:lnTo>
                  <a:lnTo>
                    <a:pt x="0" y="3410"/>
                  </a:lnTo>
                  <a:lnTo>
                    <a:pt x="0" y="3671"/>
                  </a:lnTo>
                  <a:lnTo>
                    <a:pt x="0" y="3951"/>
                  </a:lnTo>
                  <a:lnTo>
                    <a:pt x="20" y="4232"/>
                  </a:lnTo>
                  <a:lnTo>
                    <a:pt x="80" y="4633"/>
                  </a:lnTo>
                  <a:lnTo>
                    <a:pt x="201" y="5034"/>
                  </a:lnTo>
                  <a:lnTo>
                    <a:pt x="341" y="5435"/>
                  </a:lnTo>
                  <a:lnTo>
                    <a:pt x="522" y="5816"/>
                  </a:lnTo>
                  <a:lnTo>
                    <a:pt x="742" y="6197"/>
                  </a:lnTo>
                  <a:lnTo>
                    <a:pt x="983" y="6558"/>
                  </a:lnTo>
                  <a:lnTo>
                    <a:pt x="1284" y="6919"/>
                  </a:lnTo>
                  <a:lnTo>
                    <a:pt x="1584" y="7240"/>
                  </a:lnTo>
                  <a:lnTo>
                    <a:pt x="1945" y="7521"/>
                  </a:lnTo>
                  <a:lnTo>
                    <a:pt x="2326" y="7802"/>
                  </a:lnTo>
                  <a:lnTo>
                    <a:pt x="2728" y="8022"/>
                  </a:lnTo>
                  <a:lnTo>
                    <a:pt x="3169" y="8223"/>
                  </a:lnTo>
                  <a:lnTo>
                    <a:pt x="3630" y="8383"/>
                  </a:lnTo>
                  <a:lnTo>
                    <a:pt x="3871" y="8464"/>
                  </a:lnTo>
                  <a:lnTo>
                    <a:pt x="4111" y="8504"/>
                  </a:lnTo>
                  <a:lnTo>
                    <a:pt x="4372" y="8564"/>
                  </a:lnTo>
                  <a:lnTo>
                    <a:pt x="4633" y="8584"/>
                  </a:lnTo>
                  <a:lnTo>
                    <a:pt x="4893" y="8604"/>
                  </a:lnTo>
                  <a:lnTo>
                    <a:pt x="5435" y="8604"/>
                  </a:lnTo>
                  <a:lnTo>
                    <a:pt x="5716" y="8584"/>
                  </a:lnTo>
                  <a:lnTo>
                    <a:pt x="6077" y="8544"/>
                  </a:lnTo>
                  <a:lnTo>
                    <a:pt x="6418" y="8464"/>
                  </a:lnTo>
                  <a:lnTo>
                    <a:pt x="6759" y="8363"/>
                  </a:lnTo>
                  <a:lnTo>
                    <a:pt x="7079" y="8243"/>
                  </a:lnTo>
                  <a:lnTo>
                    <a:pt x="7400" y="8103"/>
                  </a:lnTo>
                  <a:lnTo>
                    <a:pt x="7681" y="7922"/>
                  </a:lnTo>
                  <a:lnTo>
                    <a:pt x="7982" y="7742"/>
                  </a:lnTo>
                  <a:lnTo>
                    <a:pt x="8243" y="7521"/>
                  </a:lnTo>
                  <a:lnTo>
                    <a:pt x="8503" y="7280"/>
                  </a:lnTo>
                  <a:lnTo>
                    <a:pt x="8744" y="7040"/>
                  </a:lnTo>
                  <a:lnTo>
                    <a:pt x="8964" y="6779"/>
                  </a:lnTo>
                  <a:lnTo>
                    <a:pt x="9185" y="6498"/>
                  </a:lnTo>
                  <a:lnTo>
                    <a:pt x="9366" y="6197"/>
                  </a:lnTo>
                  <a:lnTo>
                    <a:pt x="9546" y="5897"/>
                  </a:lnTo>
                  <a:lnTo>
                    <a:pt x="9686" y="5576"/>
                  </a:lnTo>
                  <a:lnTo>
                    <a:pt x="9827" y="5235"/>
                  </a:lnTo>
                  <a:lnTo>
                    <a:pt x="9887" y="5054"/>
                  </a:lnTo>
                  <a:lnTo>
                    <a:pt x="9666" y="5335"/>
                  </a:lnTo>
                  <a:lnTo>
                    <a:pt x="9446" y="5596"/>
                  </a:lnTo>
                  <a:lnTo>
                    <a:pt x="9205" y="5836"/>
                  </a:lnTo>
                  <a:lnTo>
                    <a:pt x="8944" y="6077"/>
                  </a:lnTo>
                  <a:lnTo>
                    <a:pt x="8684" y="6278"/>
                  </a:lnTo>
                  <a:lnTo>
                    <a:pt x="8403" y="6478"/>
                  </a:lnTo>
                  <a:lnTo>
                    <a:pt x="8082" y="6659"/>
                  </a:lnTo>
                  <a:lnTo>
                    <a:pt x="7781" y="6799"/>
                  </a:lnTo>
                  <a:lnTo>
                    <a:pt x="7380" y="6939"/>
                  </a:lnTo>
                  <a:lnTo>
                    <a:pt x="6999" y="7040"/>
                  </a:lnTo>
                  <a:lnTo>
                    <a:pt x="6598" y="7100"/>
                  </a:lnTo>
                  <a:lnTo>
                    <a:pt x="6197" y="7120"/>
                  </a:lnTo>
                  <a:lnTo>
                    <a:pt x="5776" y="7100"/>
                  </a:lnTo>
                  <a:lnTo>
                    <a:pt x="5355" y="7040"/>
                  </a:lnTo>
                  <a:lnTo>
                    <a:pt x="4954" y="6939"/>
                  </a:lnTo>
                  <a:lnTo>
                    <a:pt x="4553" y="6819"/>
                  </a:lnTo>
                  <a:lnTo>
                    <a:pt x="4171" y="6659"/>
                  </a:lnTo>
                  <a:lnTo>
                    <a:pt x="3790" y="6478"/>
                  </a:lnTo>
                  <a:lnTo>
                    <a:pt x="3429" y="6258"/>
                  </a:lnTo>
                  <a:lnTo>
                    <a:pt x="3089" y="6017"/>
                  </a:lnTo>
                  <a:lnTo>
                    <a:pt x="2748" y="5756"/>
                  </a:lnTo>
                  <a:lnTo>
                    <a:pt x="2447" y="5455"/>
                  </a:lnTo>
                  <a:lnTo>
                    <a:pt x="2186" y="5114"/>
                  </a:lnTo>
                  <a:lnTo>
                    <a:pt x="1925" y="4774"/>
                  </a:lnTo>
                  <a:lnTo>
                    <a:pt x="1705" y="4413"/>
                  </a:lnTo>
                  <a:lnTo>
                    <a:pt x="1524" y="4032"/>
                  </a:lnTo>
                  <a:lnTo>
                    <a:pt x="1364" y="3650"/>
                  </a:lnTo>
                  <a:lnTo>
                    <a:pt x="1244" y="3249"/>
                  </a:lnTo>
                  <a:lnTo>
                    <a:pt x="1143" y="2828"/>
                  </a:lnTo>
                  <a:lnTo>
                    <a:pt x="1083" y="2427"/>
                  </a:lnTo>
                  <a:lnTo>
                    <a:pt x="1063" y="2006"/>
                  </a:lnTo>
                  <a:lnTo>
                    <a:pt x="1063" y="1585"/>
                  </a:lnTo>
                  <a:lnTo>
                    <a:pt x="1123" y="1184"/>
                  </a:lnTo>
                  <a:lnTo>
                    <a:pt x="1183" y="783"/>
                  </a:lnTo>
                  <a:lnTo>
                    <a:pt x="1304" y="382"/>
                  </a:lnTo>
                  <a:lnTo>
                    <a:pt x="1464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26"/>
            <p:cNvSpPr/>
            <p:nvPr/>
          </p:nvSpPr>
          <p:spPr>
            <a:xfrm>
              <a:off x="10253450" y="2802063"/>
              <a:ext cx="247175" cy="215100"/>
            </a:xfrm>
            <a:custGeom>
              <a:avLst/>
              <a:gdLst/>
              <a:ahLst/>
              <a:cxnLst/>
              <a:rect l="l" t="t" r="r" b="b"/>
              <a:pathLst>
                <a:path w="9887" h="8604" fill="none" extrusionOk="0">
                  <a:moveTo>
                    <a:pt x="1464" y="1"/>
                  </a:moveTo>
                  <a:lnTo>
                    <a:pt x="1464" y="1"/>
                  </a:lnTo>
                  <a:lnTo>
                    <a:pt x="1123" y="382"/>
                  </a:lnTo>
                  <a:lnTo>
                    <a:pt x="842" y="783"/>
                  </a:lnTo>
                  <a:lnTo>
                    <a:pt x="602" y="1224"/>
                  </a:lnTo>
                  <a:lnTo>
                    <a:pt x="381" y="1665"/>
                  </a:lnTo>
                  <a:lnTo>
                    <a:pt x="221" y="2146"/>
                  </a:lnTo>
                  <a:lnTo>
                    <a:pt x="141" y="2387"/>
                  </a:lnTo>
                  <a:lnTo>
                    <a:pt x="100" y="2628"/>
                  </a:lnTo>
                  <a:lnTo>
                    <a:pt x="40" y="2888"/>
                  </a:lnTo>
                  <a:lnTo>
                    <a:pt x="20" y="3149"/>
                  </a:lnTo>
                  <a:lnTo>
                    <a:pt x="0" y="3410"/>
                  </a:lnTo>
                  <a:lnTo>
                    <a:pt x="0" y="3671"/>
                  </a:lnTo>
                  <a:lnTo>
                    <a:pt x="0" y="3671"/>
                  </a:lnTo>
                  <a:lnTo>
                    <a:pt x="0" y="3951"/>
                  </a:lnTo>
                  <a:lnTo>
                    <a:pt x="20" y="4232"/>
                  </a:lnTo>
                  <a:lnTo>
                    <a:pt x="20" y="4232"/>
                  </a:lnTo>
                  <a:lnTo>
                    <a:pt x="80" y="4633"/>
                  </a:lnTo>
                  <a:lnTo>
                    <a:pt x="201" y="5034"/>
                  </a:lnTo>
                  <a:lnTo>
                    <a:pt x="341" y="5435"/>
                  </a:lnTo>
                  <a:lnTo>
                    <a:pt x="522" y="5816"/>
                  </a:lnTo>
                  <a:lnTo>
                    <a:pt x="742" y="6197"/>
                  </a:lnTo>
                  <a:lnTo>
                    <a:pt x="983" y="6558"/>
                  </a:lnTo>
                  <a:lnTo>
                    <a:pt x="1284" y="6919"/>
                  </a:lnTo>
                  <a:lnTo>
                    <a:pt x="1584" y="7240"/>
                  </a:lnTo>
                  <a:lnTo>
                    <a:pt x="1945" y="7521"/>
                  </a:lnTo>
                  <a:lnTo>
                    <a:pt x="2326" y="7802"/>
                  </a:lnTo>
                  <a:lnTo>
                    <a:pt x="2728" y="8022"/>
                  </a:lnTo>
                  <a:lnTo>
                    <a:pt x="3169" y="8223"/>
                  </a:lnTo>
                  <a:lnTo>
                    <a:pt x="3630" y="8383"/>
                  </a:lnTo>
                  <a:lnTo>
                    <a:pt x="3871" y="8464"/>
                  </a:lnTo>
                  <a:lnTo>
                    <a:pt x="4111" y="8504"/>
                  </a:lnTo>
                  <a:lnTo>
                    <a:pt x="4372" y="8564"/>
                  </a:lnTo>
                  <a:lnTo>
                    <a:pt x="4633" y="8584"/>
                  </a:lnTo>
                  <a:lnTo>
                    <a:pt x="4893" y="8604"/>
                  </a:lnTo>
                  <a:lnTo>
                    <a:pt x="5154" y="8604"/>
                  </a:lnTo>
                  <a:lnTo>
                    <a:pt x="5154" y="8604"/>
                  </a:lnTo>
                  <a:lnTo>
                    <a:pt x="5435" y="8604"/>
                  </a:lnTo>
                  <a:lnTo>
                    <a:pt x="5716" y="8584"/>
                  </a:lnTo>
                  <a:lnTo>
                    <a:pt x="5716" y="8584"/>
                  </a:lnTo>
                  <a:lnTo>
                    <a:pt x="6077" y="8544"/>
                  </a:lnTo>
                  <a:lnTo>
                    <a:pt x="6418" y="8464"/>
                  </a:lnTo>
                  <a:lnTo>
                    <a:pt x="6759" y="8363"/>
                  </a:lnTo>
                  <a:lnTo>
                    <a:pt x="7079" y="8243"/>
                  </a:lnTo>
                  <a:lnTo>
                    <a:pt x="7400" y="8103"/>
                  </a:lnTo>
                  <a:lnTo>
                    <a:pt x="7681" y="7922"/>
                  </a:lnTo>
                  <a:lnTo>
                    <a:pt x="7982" y="7742"/>
                  </a:lnTo>
                  <a:lnTo>
                    <a:pt x="8243" y="7521"/>
                  </a:lnTo>
                  <a:lnTo>
                    <a:pt x="8503" y="7280"/>
                  </a:lnTo>
                  <a:lnTo>
                    <a:pt x="8744" y="7040"/>
                  </a:lnTo>
                  <a:lnTo>
                    <a:pt x="8964" y="6779"/>
                  </a:lnTo>
                  <a:lnTo>
                    <a:pt x="9185" y="6498"/>
                  </a:lnTo>
                  <a:lnTo>
                    <a:pt x="9366" y="6197"/>
                  </a:lnTo>
                  <a:lnTo>
                    <a:pt x="9546" y="5897"/>
                  </a:lnTo>
                  <a:lnTo>
                    <a:pt x="9686" y="5576"/>
                  </a:lnTo>
                  <a:lnTo>
                    <a:pt x="9827" y="5235"/>
                  </a:lnTo>
                  <a:lnTo>
                    <a:pt x="9827" y="5235"/>
                  </a:lnTo>
                  <a:lnTo>
                    <a:pt x="9887" y="5054"/>
                  </a:lnTo>
                  <a:lnTo>
                    <a:pt x="9887" y="5054"/>
                  </a:lnTo>
                  <a:lnTo>
                    <a:pt x="9666" y="5335"/>
                  </a:lnTo>
                  <a:lnTo>
                    <a:pt x="9446" y="5596"/>
                  </a:lnTo>
                  <a:lnTo>
                    <a:pt x="9205" y="5836"/>
                  </a:lnTo>
                  <a:lnTo>
                    <a:pt x="8944" y="6077"/>
                  </a:lnTo>
                  <a:lnTo>
                    <a:pt x="8684" y="6278"/>
                  </a:lnTo>
                  <a:lnTo>
                    <a:pt x="8403" y="6478"/>
                  </a:lnTo>
                  <a:lnTo>
                    <a:pt x="8082" y="6659"/>
                  </a:lnTo>
                  <a:lnTo>
                    <a:pt x="7781" y="6799"/>
                  </a:lnTo>
                  <a:lnTo>
                    <a:pt x="7781" y="6799"/>
                  </a:lnTo>
                  <a:lnTo>
                    <a:pt x="7380" y="6939"/>
                  </a:lnTo>
                  <a:lnTo>
                    <a:pt x="6999" y="7040"/>
                  </a:lnTo>
                  <a:lnTo>
                    <a:pt x="6598" y="7100"/>
                  </a:lnTo>
                  <a:lnTo>
                    <a:pt x="6197" y="7120"/>
                  </a:lnTo>
                  <a:lnTo>
                    <a:pt x="6197" y="7120"/>
                  </a:lnTo>
                  <a:lnTo>
                    <a:pt x="5776" y="7100"/>
                  </a:lnTo>
                  <a:lnTo>
                    <a:pt x="5355" y="7040"/>
                  </a:lnTo>
                  <a:lnTo>
                    <a:pt x="4954" y="6939"/>
                  </a:lnTo>
                  <a:lnTo>
                    <a:pt x="4553" y="6819"/>
                  </a:lnTo>
                  <a:lnTo>
                    <a:pt x="4171" y="6659"/>
                  </a:lnTo>
                  <a:lnTo>
                    <a:pt x="3790" y="6478"/>
                  </a:lnTo>
                  <a:lnTo>
                    <a:pt x="3429" y="6258"/>
                  </a:lnTo>
                  <a:lnTo>
                    <a:pt x="3089" y="6017"/>
                  </a:lnTo>
                  <a:lnTo>
                    <a:pt x="3089" y="6017"/>
                  </a:lnTo>
                  <a:lnTo>
                    <a:pt x="2748" y="5756"/>
                  </a:lnTo>
                  <a:lnTo>
                    <a:pt x="2447" y="5455"/>
                  </a:lnTo>
                  <a:lnTo>
                    <a:pt x="2186" y="5114"/>
                  </a:lnTo>
                  <a:lnTo>
                    <a:pt x="1925" y="4774"/>
                  </a:lnTo>
                  <a:lnTo>
                    <a:pt x="1705" y="4413"/>
                  </a:lnTo>
                  <a:lnTo>
                    <a:pt x="1524" y="4032"/>
                  </a:lnTo>
                  <a:lnTo>
                    <a:pt x="1364" y="3650"/>
                  </a:lnTo>
                  <a:lnTo>
                    <a:pt x="1244" y="3249"/>
                  </a:lnTo>
                  <a:lnTo>
                    <a:pt x="1143" y="2828"/>
                  </a:lnTo>
                  <a:lnTo>
                    <a:pt x="1083" y="2427"/>
                  </a:lnTo>
                  <a:lnTo>
                    <a:pt x="1063" y="2006"/>
                  </a:lnTo>
                  <a:lnTo>
                    <a:pt x="1063" y="1585"/>
                  </a:lnTo>
                  <a:lnTo>
                    <a:pt x="1123" y="1184"/>
                  </a:lnTo>
                  <a:lnTo>
                    <a:pt x="1183" y="783"/>
                  </a:lnTo>
                  <a:lnTo>
                    <a:pt x="1304" y="382"/>
                  </a:lnTo>
                  <a:lnTo>
                    <a:pt x="14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26"/>
            <p:cNvSpPr/>
            <p:nvPr/>
          </p:nvSpPr>
          <p:spPr>
            <a:xfrm>
              <a:off x="10739250" y="2725863"/>
              <a:ext cx="327925" cy="328925"/>
            </a:xfrm>
            <a:custGeom>
              <a:avLst/>
              <a:gdLst/>
              <a:ahLst/>
              <a:cxnLst/>
              <a:rect l="l" t="t" r="r" b="b"/>
              <a:pathLst>
                <a:path w="13117" h="13157" extrusionOk="0">
                  <a:moveTo>
                    <a:pt x="6659" y="0"/>
                  </a:moveTo>
                  <a:lnTo>
                    <a:pt x="6278" y="20"/>
                  </a:lnTo>
                  <a:lnTo>
                    <a:pt x="5897" y="40"/>
                  </a:lnTo>
                  <a:lnTo>
                    <a:pt x="5536" y="80"/>
                  </a:lnTo>
                  <a:lnTo>
                    <a:pt x="5175" y="141"/>
                  </a:lnTo>
                  <a:lnTo>
                    <a:pt x="4814" y="241"/>
                  </a:lnTo>
                  <a:lnTo>
                    <a:pt x="4473" y="341"/>
                  </a:lnTo>
                  <a:lnTo>
                    <a:pt x="4132" y="462"/>
                  </a:lnTo>
                  <a:lnTo>
                    <a:pt x="3811" y="622"/>
                  </a:lnTo>
                  <a:lnTo>
                    <a:pt x="3490" y="782"/>
                  </a:lnTo>
                  <a:lnTo>
                    <a:pt x="3190" y="963"/>
                  </a:lnTo>
                  <a:lnTo>
                    <a:pt x="2889" y="1143"/>
                  </a:lnTo>
                  <a:lnTo>
                    <a:pt x="2608" y="1364"/>
                  </a:lnTo>
                  <a:lnTo>
                    <a:pt x="2327" y="1585"/>
                  </a:lnTo>
                  <a:lnTo>
                    <a:pt x="2067" y="1825"/>
                  </a:lnTo>
                  <a:lnTo>
                    <a:pt x="1826" y="2086"/>
                  </a:lnTo>
                  <a:lnTo>
                    <a:pt x="1585" y="2347"/>
                  </a:lnTo>
                  <a:lnTo>
                    <a:pt x="1365" y="2627"/>
                  </a:lnTo>
                  <a:lnTo>
                    <a:pt x="1164" y="2928"/>
                  </a:lnTo>
                  <a:lnTo>
                    <a:pt x="964" y="3229"/>
                  </a:lnTo>
                  <a:lnTo>
                    <a:pt x="803" y="3550"/>
                  </a:lnTo>
                  <a:lnTo>
                    <a:pt x="643" y="3871"/>
                  </a:lnTo>
                  <a:lnTo>
                    <a:pt x="482" y="4192"/>
                  </a:lnTo>
                  <a:lnTo>
                    <a:pt x="362" y="4533"/>
                  </a:lnTo>
                  <a:lnTo>
                    <a:pt x="262" y="4894"/>
                  </a:lnTo>
                  <a:lnTo>
                    <a:pt x="161" y="5234"/>
                  </a:lnTo>
                  <a:lnTo>
                    <a:pt x="101" y="5595"/>
                  </a:lnTo>
                  <a:lnTo>
                    <a:pt x="41" y="5977"/>
                  </a:lnTo>
                  <a:lnTo>
                    <a:pt x="1" y="6337"/>
                  </a:lnTo>
                  <a:lnTo>
                    <a:pt x="1" y="6719"/>
                  </a:lnTo>
                  <a:lnTo>
                    <a:pt x="1" y="7100"/>
                  </a:lnTo>
                  <a:lnTo>
                    <a:pt x="41" y="7481"/>
                  </a:lnTo>
                  <a:lnTo>
                    <a:pt x="81" y="7761"/>
                  </a:lnTo>
                  <a:lnTo>
                    <a:pt x="121" y="8042"/>
                  </a:lnTo>
                  <a:lnTo>
                    <a:pt x="201" y="8323"/>
                  </a:lnTo>
                  <a:lnTo>
                    <a:pt x="282" y="8604"/>
                  </a:lnTo>
                  <a:lnTo>
                    <a:pt x="382" y="8864"/>
                  </a:lnTo>
                  <a:lnTo>
                    <a:pt x="482" y="9145"/>
                  </a:lnTo>
                  <a:lnTo>
                    <a:pt x="603" y="9406"/>
                  </a:lnTo>
                  <a:lnTo>
                    <a:pt x="743" y="9687"/>
                  </a:lnTo>
                  <a:lnTo>
                    <a:pt x="903" y="9947"/>
                  </a:lnTo>
                  <a:lnTo>
                    <a:pt x="1064" y="10188"/>
                  </a:lnTo>
                  <a:lnTo>
                    <a:pt x="1244" y="10449"/>
                  </a:lnTo>
                  <a:lnTo>
                    <a:pt x="1425" y="10689"/>
                  </a:lnTo>
                  <a:lnTo>
                    <a:pt x="1625" y="10930"/>
                  </a:lnTo>
                  <a:lnTo>
                    <a:pt x="1846" y="11151"/>
                  </a:lnTo>
                  <a:lnTo>
                    <a:pt x="2067" y="11371"/>
                  </a:lnTo>
                  <a:lnTo>
                    <a:pt x="2307" y="11572"/>
                  </a:lnTo>
                  <a:lnTo>
                    <a:pt x="2548" y="11772"/>
                  </a:lnTo>
                  <a:lnTo>
                    <a:pt x="2809" y="11953"/>
                  </a:lnTo>
                  <a:lnTo>
                    <a:pt x="3069" y="12133"/>
                  </a:lnTo>
                  <a:lnTo>
                    <a:pt x="3350" y="12294"/>
                  </a:lnTo>
                  <a:lnTo>
                    <a:pt x="3631" y="12454"/>
                  </a:lnTo>
                  <a:lnTo>
                    <a:pt x="3932" y="12595"/>
                  </a:lnTo>
                  <a:lnTo>
                    <a:pt x="4252" y="12715"/>
                  </a:lnTo>
                  <a:lnTo>
                    <a:pt x="4573" y="12835"/>
                  </a:lnTo>
                  <a:lnTo>
                    <a:pt x="4894" y="12935"/>
                  </a:lnTo>
                  <a:lnTo>
                    <a:pt x="5235" y="13016"/>
                  </a:lnTo>
                  <a:lnTo>
                    <a:pt x="5576" y="13076"/>
                  </a:lnTo>
                  <a:lnTo>
                    <a:pt x="5937" y="13116"/>
                  </a:lnTo>
                  <a:lnTo>
                    <a:pt x="6298" y="13156"/>
                  </a:lnTo>
                  <a:lnTo>
                    <a:pt x="7040" y="13156"/>
                  </a:lnTo>
                  <a:lnTo>
                    <a:pt x="7421" y="13116"/>
                  </a:lnTo>
                  <a:lnTo>
                    <a:pt x="7882" y="13056"/>
                  </a:lnTo>
                  <a:lnTo>
                    <a:pt x="8324" y="12976"/>
                  </a:lnTo>
                  <a:lnTo>
                    <a:pt x="8765" y="12835"/>
                  </a:lnTo>
                  <a:lnTo>
                    <a:pt x="9186" y="12675"/>
                  </a:lnTo>
                  <a:lnTo>
                    <a:pt x="9587" y="12494"/>
                  </a:lnTo>
                  <a:lnTo>
                    <a:pt x="9968" y="12274"/>
                  </a:lnTo>
                  <a:lnTo>
                    <a:pt x="10349" y="12013"/>
                  </a:lnTo>
                  <a:lnTo>
                    <a:pt x="10690" y="11752"/>
                  </a:lnTo>
                  <a:lnTo>
                    <a:pt x="11031" y="11451"/>
                  </a:lnTo>
                  <a:lnTo>
                    <a:pt x="11332" y="11131"/>
                  </a:lnTo>
                  <a:lnTo>
                    <a:pt x="11633" y="10790"/>
                  </a:lnTo>
                  <a:lnTo>
                    <a:pt x="11893" y="10409"/>
                  </a:lnTo>
                  <a:lnTo>
                    <a:pt x="12134" y="10028"/>
                  </a:lnTo>
                  <a:lnTo>
                    <a:pt x="12355" y="9626"/>
                  </a:lnTo>
                  <a:lnTo>
                    <a:pt x="12555" y="9225"/>
                  </a:lnTo>
                  <a:lnTo>
                    <a:pt x="12736" y="8784"/>
                  </a:lnTo>
                  <a:lnTo>
                    <a:pt x="12856" y="8403"/>
                  </a:lnTo>
                  <a:lnTo>
                    <a:pt x="12956" y="8022"/>
                  </a:lnTo>
                  <a:lnTo>
                    <a:pt x="13036" y="7641"/>
                  </a:lnTo>
                  <a:lnTo>
                    <a:pt x="13076" y="7240"/>
                  </a:lnTo>
                  <a:lnTo>
                    <a:pt x="13117" y="6859"/>
                  </a:lnTo>
                  <a:lnTo>
                    <a:pt x="13117" y="6478"/>
                  </a:lnTo>
                  <a:lnTo>
                    <a:pt x="13097" y="6117"/>
                  </a:lnTo>
                  <a:lnTo>
                    <a:pt x="13076" y="5736"/>
                  </a:lnTo>
                  <a:lnTo>
                    <a:pt x="13016" y="5375"/>
                  </a:lnTo>
                  <a:lnTo>
                    <a:pt x="12936" y="5014"/>
                  </a:lnTo>
                  <a:lnTo>
                    <a:pt x="12836" y="4653"/>
                  </a:lnTo>
                  <a:lnTo>
                    <a:pt x="12715" y="4312"/>
                  </a:lnTo>
                  <a:lnTo>
                    <a:pt x="12575" y="3971"/>
                  </a:lnTo>
                  <a:lnTo>
                    <a:pt x="12415" y="3650"/>
                  </a:lnTo>
                  <a:lnTo>
                    <a:pt x="12254" y="3329"/>
                  </a:lnTo>
                  <a:lnTo>
                    <a:pt x="12054" y="3008"/>
                  </a:lnTo>
                  <a:lnTo>
                    <a:pt x="11853" y="2708"/>
                  </a:lnTo>
                  <a:lnTo>
                    <a:pt x="11633" y="2427"/>
                  </a:lnTo>
                  <a:lnTo>
                    <a:pt x="11392" y="2146"/>
                  </a:lnTo>
                  <a:lnTo>
                    <a:pt x="11131" y="1885"/>
                  </a:lnTo>
                  <a:lnTo>
                    <a:pt x="10850" y="1645"/>
                  </a:lnTo>
                  <a:lnTo>
                    <a:pt x="10570" y="1404"/>
                  </a:lnTo>
                  <a:lnTo>
                    <a:pt x="10269" y="1183"/>
                  </a:lnTo>
                  <a:lnTo>
                    <a:pt x="9948" y="983"/>
                  </a:lnTo>
                  <a:lnTo>
                    <a:pt x="9627" y="802"/>
                  </a:lnTo>
                  <a:lnTo>
                    <a:pt x="9286" y="622"/>
                  </a:lnTo>
                  <a:lnTo>
                    <a:pt x="8945" y="482"/>
                  </a:lnTo>
                  <a:lnTo>
                    <a:pt x="8584" y="341"/>
                  </a:lnTo>
                  <a:lnTo>
                    <a:pt x="8203" y="241"/>
                  </a:lnTo>
                  <a:lnTo>
                    <a:pt x="7822" y="141"/>
                  </a:lnTo>
                  <a:lnTo>
                    <a:pt x="7441" y="80"/>
                  </a:lnTo>
                  <a:lnTo>
                    <a:pt x="7040" y="40"/>
                  </a:lnTo>
                  <a:lnTo>
                    <a:pt x="665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26"/>
            <p:cNvSpPr/>
            <p:nvPr/>
          </p:nvSpPr>
          <p:spPr>
            <a:xfrm>
              <a:off x="10739250" y="2725863"/>
              <a:ext cx="327925" cy="328925"/>
            </a:xfrm>
            <a:custGeom>
              <a:avLst/>
              <a:gdLst/>
              <a:ahLst/>
              <a:cxnLst/>
              <a:rect l="l" t="t" r="r" b="b"/>
              <a:pathLst>
                <a:path w="13117" h="13157" fill="none" extrusionOk="0">
                  <a:moveTo>
                    <a:pt x="41" y="7481"/>
                  </a:moveTo>
                  <a:lnTo>
                    <a:pt x="41" y="7481"/>
                  </a:lnTo>
                  <a:lnTo>
                    <a:pt x="81" y="7761"/>
                  </a:lnTo>
                  <a:lnTo>
                    <a:pt x="121" y="8042"/>
                  </a:lnTo>
                  <a:lnTo>
                    <a:pt x="201" y="8323"/>
                  </a:lnTo>
                  <a:lnTo>
                    <a:pt x="282" y="8604"/>
                  </a:lnTo>
                  <a:lnTo>
                    <a:pt x="382" y="8864"/>
                  </a:lnTo>
                  <a:lnTo>
                    <a:pt x="482" y="9145"/>
                  </a:lnTo>
                  <a:lnTo>
                    <a:pt x="603" y="9406"/>
                  </a:lnTo>
                  <a:lnTo>
                    <a:pt x="743" y="9687"/>
                  </a:lnTo>
                  <a:lnTo>
                    <a:pt x="903" y="9947"/>
                  </a:lnTo>
                  <a:lnTo>
                    <a:pt x="1064" y="10188"/>
                  </a:lnTo>
                  <a:lnTo>
                    <a:pt x="1244" y="10449"/>
                  </a:lnTo>
                  <a:lnTo>
                    <a:pt x="1425" y="10689"/>
                  </a:lnTo>
                  <a:lnTo>
                    <a:pt x="1625" y="10930"/>
                  </a:lnTo>
                  <a:lnTo>
                    <a:pt x="1846" y="11151"/>
                  </a:lnTo>
                  <a:lnTo>
                    <a:pt x="2067" y="11371"/>
                  </a:lnTo>
                  <a:lnTo>
                    <a:pt x="2307" y="11572"/>
                  </a:lnTo>
                  <a:lnTo>
                    <a:pt x="2548" y="11772"/>
                  </a:lnTo>
                  <a:lnTo>
                    <a:pt x="2809" y="11953"/>
                  </a:lnTo>
                  <a:lnTo>
                    <a:pt x="3069" y="12133"/>
                  </a:lnTo>
                  <a:lnTo>
                    <a:pt x="3350" y="12294"/>
                  </a:lnTo>
                  <a:lnTo>
                    <a:pt x="3631" y="12454"/>
                  </a:lnTo>
                  <a:lnTo>
                    <a:pt x="3932" y="12595"/>
                  </a:lnTo>
                  <a:lnTo>
                    <a:pt x="4252" y="12715"/>
                  </a:lnTo>
                  <a:lnTo>
                    <a:pt x="4573" y="12835"/>
                  </a:lnTo>
                  <a:lnTo>
                    <a:pt x="4894" y="12935"/>
                  </a:lnTo>
                  <a:lnTo>
                    <a:pt x="5235" y="13016"/>
                  </a:lnTo>
                  <a:lnTo>
                    <a:pt x="5576" y="13076"/>
                  </a:lnTo>
                  <a:lnTo>
                    <a:pt x="5937" y="13116"/>
                  </a:lnTo>
                  <a:lnTo>
                    <a:pt x="6298" y="13156"/>
                  </a:lnTo>
                  <a:lnTo>
                    <a:pt x="6659" y="13156"/>
                  </a:lnTo>
                  <a:lnTo>
                    <a:pt x="7040" y="13156"/>
                  </a:lnTo>
                  <a:lnTo>
                    <a:pt x="7421" y="13116"/>
                  </a:lnTo>
                  <a:lnTo>
                    <a:pt x="7421" y="13116"/>
                  </a:lnTo>
                  <a:lnTo>
                    <a:pt x="7882" y="13056"/>
                  </a:lnTo>
                  <a:lnTo>
                    <a:pt x="8324" y="12976"/>
                  </a:lnTo>
                  <a:lnTo>
                    <a:pt x="8765" y="12835"/>
                  </a:lnTo>
                  <a:lnTo>
                    <a:pt x="9186" y="12675"/>
                  </a:lnTo>
                  <a:lnTo>
                    <a:pt x="9587" y="12494"/>
                  </a:lnTo>
                  <a:lnTo>
                    <a:pt x="9968" y="12274"/>
                  </a:lnTo>
                  <a:lnTo>
                    <a:pt x="10349" y="12013"/>
                  </a:lnTo>
                  <a:lnTo>
                    <a:pt x="10690" y="11752"/>
                  </a:lnTo>
                  <a:lnTo>
                    <a:pt x="11031" y="11451"/>
                  </a:lnTo>
                  <a:lnTo>
                    <a:pt x="11332" y="11131"/>
                  </a:lnTo>
                  <a:lnTo>
                    <a:pt x="11633" y="10790"/>
                  </a:lnTo>
                  <a:lnTo>
                    <a:pt x="11893" y="10409"/>
                  </a:lnTo>
                  <a:lnTo>
                    <a:pt x="12134" y="10028"/>
                  </a:lnTo>
                  <a:lnTo>
                    <a:pt x="12355" y="9626"/>
                  </a:lnTo>
                  <a:lnTo>
                    <a:pt x="12555" y="9225"/>
                  </a:lnTo>
                  <a:lnTo>
                    <a:pt x="12736" y="8784"/>
                  </a:lnTo>
                  <a:lnTo>
                    <a:pt x="12736" y="8784"/>
                  </a:lnTo>
                  <a:lnTo>
                    <a:pt x="12856" y="8403"/>
                  </a:lnTo>
                  <a:lnTo>
                    <a:pt x="12956" y="8022"/>
                  </a:lnTo>
                  <a:lnTo>
                    <a:pt x="13036" y="7641"/>
                  </a:lnTo>
                  <a:lnTo>
                    <a:pt x="13076" y="7240"/>
                  </a:lnTo>
                  <a:lnTo>
                    <a:pt x="13117" y="6859"/>
                  </a:lnTo>
                  <a:lnTo>
                    <a:pt x="13117" y="6478"/>
                  </a:lnTo>
                  <a:lnTo>
                    <a:pt x="13097" y="6117"/>
                  </a:lnTo>
                  <a:lnTo>
                    <a:pt x="13076" y="5736"/>
                  </a:lnTo>
                  <a:lnTo>
                    <a:pt x="13016" y="5375"/>
                  </a:lnTo>
                  <a:lnTo>
                    <a:pt x="12936" y="5014"/>
                  </a:lnTo>
                  <a:lnTo>
                    <a:pt x="12836" y="4653"/>
                  </a:lnTo>
                  <a:lnTo>
                    <a:pt x="12715" y="4312"/>
                  </a:lnTo>
                  <a:lnTo>
                    <a:pt x="12575" y="3971"/>
                  </a:lnTo>
                  <a:lnTo>
                    <a:pt x="12415" y="3650"/>
                  </a:lnTo>
                  <a:lnTo>
                    <a:pt x="12254" y="3329"/>
                  </a:lnTo>
                  <a:lnTo>
                    <a:pt x="12054" y="3008"/>
                  </a:lnTo>
                  <a:lnTo>
                    <a:pt x="11853" y="2708"/>
                  </a:lnTo>
                  <a:lnTo>
                    <a:pt x="11633" y="2427"/>
                  </a:lnTo>
                  <a:lnTo>
                    <a:pt x="11392" y="2146"/>
                  </a:lnTo>
                  <a:lnTo>
                    <a:pt x="11131" y="1885"/>
                  </a:lnTo>
                  <a:lnTo>
                    <a:pt x="10850" y="1645"/>
                  </a:lnTo>
                  <a:lnTo>
                    <a:pt x="10570" y="1404"/>
                  </a:lnTo>
                  <a:lnTo>
                    <a:pt x="10269" y="1183"/>
                  </a:lnTo>
                  <a:lnTo>
                    <a:pt x="9948" y="983"/>
                  </a:lnTo>
                  <a:lnTo>
                    <a:pt x="9627" y="802"/>
                  </a:lnTo>
                  <a:lnTo>
                    <a:pt x="9286" y="622"/>
                  </a:lnTo>
                  <a:lnTo>
                    <a:pt x="8945" y="482"/>
                  </a:lnTo>
                  <a:lnTo>
                    <a:pt x="8584" y="341"/>
                  </a:lnTo>
                  <a:lnTo>
                    <a:pt x="8203" y="241"/>
                  </a:lnTo>
                  <a:lnTo>
                    <a:pt x="7822" y="141"/>
                  </a:lnTo>
                  <a:lnTo>
                    <a:pt x="7441" y="80"/>
                  </a:lnTo>
                  <a:lnTo>
                    <a:pt x="7040" y="40"/>
                  </a:lnTo>
                  <a:lnTo>
                    <a:pt x="7040" y="40"/>
                  </a:lnTo>
                  <a:lnTo>
                    <a:pt x="6659" y="0"/>
                  </a:lnTo>
                  <a:lnTo>
                    <a:pt x="6278" y="20"/>
                  </a:lnTo>
                  <a:lnTo>
                    <a:pt x="5897" y="40"/>
                  </a:lnTo>
                  <a:lnTo>
                    <a:pt x="5536" y="80"/>
                  </a:lnTo>
                  <a:lnTo>
                    <a:pt x="5175" y="141"/>
                  </a:lnTo>
                  <a:lnTo>
                    <a:pt x="4814" y="241"/>
                  </a:lnTo>
                  <a:lnTo>
                    <a:pt x="4473" y="341"/>
                  </a:lnTo>
                  <a:lnTo>
                    <a:pt x="4132" y="462"/>
                  </a:lnTo>
                  <a:lnTo>
                    <a:pt x="3811" y="622"/>
                  </a:lnTo>
                  <a:lnTo>
                    <a:pt x="3490" y="782"/>
                  </a:lnTo>
                  <a:lnTo>
                    <a:pt x="3190" y="963"/>
                  </a:lnTo>
                  <a:lnTo>
                    <a:pt x="2889" y="1143"/>
                  </a:lnTo>
                  <a:lnTo>
                    <a:pt x="2608" y="1364"/>
                  </a:lnTo>
                  <a:lnTo>
                    <a:pt x="2327" y="1585"/>
                  </a:lnTo>
                  <a:lnTo>
                    <a:pt x="2067" y="1825"/>
                  </a:lnTo>
                  <a:lnTo>
                    <a:pt x="1826" y="2086"/>
                  </a:lnTo>
                  <a:lnTo>
                    <a:pt x="1585" y="2347"/>
                  </a:lnTo>
                  <a:lnTo>
                    <a:pt x="1365" y="2627"/>
                  </a:lnTo>
                  <a:lnTo>
                    <a:pt x="1164" y="2928"/>
                  </a:lnTo>
                  <a:lnTo>
                    <a:pt x="964" y="3229"/>
                  </a:lnTo>
                  <a:lnTo>
                    <a:pt x="803" y="3550"/>
                  </a:lnTo>
                  <a:lnTo>
                    <a:pt x="643" y="3871"/>
                  </a:lnTo>
                  <a:lnTo>
                    <a:pt x="482" y="4192"/>
                  </a:lnTo>
                  <a:lnTo>
                    <a:pt x="362" y="4533"/>
                  </a:lnTo>
                  <a:lnTo>
                    <a:pt x="262" y="4894"/>
                  </a:lnTo>
                  <a:lnTo>
                    <a:pt x="161" y="5234"/>
                  </a:lnTo>
                  <a:lnTo>
                    <a:pt x="101" y="5595"/>
                  </a:lnTo>
                  <a:lnTo>
                    <a:pt x="41" y="5977"/>
                  </a:lnTo>
                  <a:lnTo>
                    <a:pt x="1" y="6337"/>
                  </a:lnTo>
                  <a:lnTo>
                    <a:pt x="1" y="6719"/>
                  </a:lnTo>
                  <a:lnTo>
                    <a:pt x="1" y="7100"/>
                  </a:lnTo>
                  <a:lnTo>
                    <a:pt x="41" y="7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26"/>
            <p:cNvSpPr/>
            <p:nvPr/>
          </p:nvSpPr>
          <p:spPr>
            <a:xfrm>
              <a:off x="10776350" y="2763463"/>
              <a:ext cx="253725" cy="253700"/>
            </a:xfrm>
            <a:custGeom>
              <a:avLst/>
              <a:gdLst/>
              <a:ahLst/>
              <a:cxnLst/>
              <a:rect l="l" t="t" r="r" b="b"/>
              <a:pathLst>
                <a:path w="10149" h="10148" extrusionOk="0">
                  <a:moveTo>
                    <a:pt x="4874" y="0"/>
                  </a:moveTo>
                  <a:lnTo>
                    <a:pt x="4573" y="20"/>
                  </a:lnTo>
                  <a:lnTo>
                    <a:pt x="4313" y="61"/>
                  </a:lnTo>
                  <a:lnTo>
                    <a:pt x="4032" y="101"/>
                  </a:lnTo>
                  <a:lnTo>
                    <a:pt x="3771" y="181"/>
                  </a:lnTo>
                  <a:lnTo>
                    <a:pt x="3490" y="241"/>
                  </a:lnTo>
                  <a:lnTo>
                    <a:pt x="3250" y="341"/>
                  </a:lnTo>
                  <a:lnTo>
                    <a:pt x="2989" y="442"/>
                  </a:lnTo>
                  <a:lnTo>
                    <a:pt x="2748" y="582"/>
                  </a:lnTo>
                  <a:lnTo>
                    <a:pt x="2528" y="702"/>
                  </a:lnTo>
                  <a:lnTo>
                    <a:pt x="2287" y="843"/>
                  </a:lnTo>
                  <a:lnTo>
                    <a:pt x="2067" y="1003"/>
                  </a:lnTo>
                  <a:lnTo>
                    <a:pt x="1866" y="1184"/>
                  </a:lnTo>
                  <a:lnTo>
                    <a:pt x="1665" y="1364"/>
                  </a:lnTo>
                  <a:lnTo>
                    <a:pt x="1465" y="1545"/>
                  </a:lnTo>
                  <a:lnTo>
                    <a:pt x="1284" y="1765"/>
                  </a:lnTo>
                  <a:lnTo>
                    <a:pt x="1104" y="1986"/>
                  </a:lnTo>
                  <a:lnTo>
                    <a:pt x="944" y="2206"/>
                  </a:lnTo>
                  <a:lnTo>
                    <a:pt x="783" y="2447"/>
                  </a:lnTo>
                  <a:lnTo>
                    <a:pt x="643" y="2688"/>
                  </a:lnTo>
                  <a:lnTo>
                    <a:pt x="522" y="2928"/>
                  </a:lnTo>
                  <a:lnTo>
                    <a:pt x="402" y="3189"/>
                  </a:lnTo>
                  <a:lnTo>
                    <a:pt x="302" y="3470"/>
                  </a:lnTo>
                  <a:lnTo>
                    <a:pt x="222" y="3730"/>
                  </a:lnTo>
                  <a:lnTo>
                    <a:pt x="141" y="4011"/>
                  </a:lnTo>
                  <a:lnTo>
                    <a:pt x="81" y="4292"/>
                  </a:lnTo>
                  <a:lnTo>
                    <a:pt x="41" y="4593"/>
                  </a:lnTo>
                  <a:lnTo>
                    <a:pt x="21" y="4874"/>
                  </a:lnTo>
                  <a:lnTo>
                    <a:pt x="1" y="5174"/>
                  </a:lnTo>
                  <a:lnTo>
                    <a:pt x="21" y="5475"/>
                  </a:lnTo>
                  <a:lnTo>
                    <a:pt x="41" y="5776"/>
                  </a:lnTo>
                  <a:lnTo>
                    <a:pt x="101" y="6197"/>
                  </a:lnTo>
                  <a:lnTo>
                    <a:pt x="222" y="6638"/>
                  </a:lnTo>
                  <a:lnTo>
                    <a:pt x="382" y="7060"/>
                  </a:lnTo>
                  <a:lnTo>
                    <a:pt x="583" y="7461"/>
                  </a:lnTo>
                  <a:lnTo>
                    <a:pt x="823" y="7862"/>
                  </a:lnTo>
                  <a:lnTo>
                    <a:pt x="1104" y="8243"/>
                  </a:lnTo>
                  <a:lnTo>
                    <a:pt x="1425" y="8604"/>
                  </a:lnTo>
                  <a:lnTo>
                    <a:pt x="1786" y="8925"/>
                  </a:lnTo>
                  <a:lnTo>
                    <a:pt x="2167" y="9225"/>
                  </a:lnTo>
                  <a:lnTo>
                    <a:pt x="2387" y="9366"/>
                  </a:lnTo>
                  <a:lnTo>
                    <a:pt x="2588" y="9486"/>
                  </a:lnTo>
                  <a:lnTo>
                    <a:pt x="2829" y="9606"/>
                  </a:lnTo>
                  <a:lnTo>
                    <a:pt x="3049" y="9727"/>
                  </a:lnTo>
                  <a:lnTo>
                    <a:pt x="3290" y="9807"/>
                  </a:lnTo>
                  <a:lnTo>
                    <a:pt x="3531" y="9907"/>
                  </a:lnTo>
                  <a:lnTo>
                    <a:pt x="3791" y="9967"/>
                  </a:lnTo>
                  <a:lnTo>
                    <a:pt x="4052" y="10048"/>
                  </a:lnTo>
                  <a:lnTo>
                    <a:pt x="4313" y="10088"/>
                  </a:lnTo>
                  <a:lnTo>
                    <a:pt x="4593" y="10128"/>
                  </a:lnTo>
                  <a:lnTo>
                    <a:pt x="4874" y="10148"/>
                  </a:lnTo>
                  <a:lnTo>
                    <a:pt x="5456" y="10148"/>
                  </a:lnTo>
                  <a:lnTo>
                    <a:pt x="5737" y="10128"/>
                  </a:lnTo>
                  <a:lnTo>
                    <a:pt x="6098" y="10088"/>
                  </a:lnTo>
                  <a:lnTo>
                    <a:pt x="6438" y="10008"/>
                  </a:lnTo>
                  <a:lnTo>
                    <a:pt x="6779" y="9907"/>
                  </a:lnTo>
                  <a:lnTo>
                    <a:pt x="7100" y="9787"/>
                  </a:lnTo>
                  <a:lnTo>
                    <a:pt x="7401" y="9647"/>
                  </a:lnTo>
                  <a:lnTo>
                    <a:pt x="7702" y="9466"/>
                  </a:lnTo>
                  <a:lnTo>
                    <a:pt x="8003" y="9286"/>
                  </a:lnTo>
                  <a:lnTo>
                    <a:pt x="8263" y="9065"/>
                  </a:lnTo>
                  <a:lnTo>
                    <a:pt x="8524" y="8824"/>
                  </a:lnTo>
                  <a:lnTo>
                    <a:pt x="8765" y="8584"/>
                  </a:lnTo>
                  <a:lnTo>
                    <a:pt x="8985" y="8323"/>
                  </a:lnTo>
                  <a:lnTo>
                    <a:pt x="9206" y="8042"/>
                  </a:lnTo>
                  <a:lnTo>
                    <a:pt x="9386" y="7741"/>
                  </a:lnTo>
                  <a:lnTo>
                    <a:pt x="9547" y="7441"/>
                  </a:lnTo>
                  <a:lnTo>
                    <a:pt x="9707" y="7120"/>
                  </a:lnTo>
                  <a:lnTo>
                    <a:pt x="9828" y="6779"/>
                  </a:lnTo>
                  <a:lnTo>
                    <a:pt x="9888" y="6598"/>
                  </a:lnTo>
                  <a:lnTo>
                    <a:pt x="9988" y="6318"/>
                  </a:lnTo>
                  <a:lnTo>
                    <a:pt x="10048" y="6017"/>
                  </a:lnTo>
                  <a:lnTo>
                    <a:pt x="10088" y="5736"/>
                  </a:lnTo>
                  <a:lnTo>
                    <a:pt x="10128" y="5435"/>
                  </a:lnTo>
                  <a:lnTo>
                    <a:pt x="10149" y="5154"/>
                  </a:lnTo>
                  <a:lnTo>
                    <a:pt x="10128" y="4874"/>
                  </a:lnTo>
                  <a:lnTo>
                    <a:pt x="10108" y="4573"/>
                  </a:lnTo>
                  <a:lnTo>
                    <a:pt x="10088" y="4292"/>
                  </a:lnTo>
                  <a:lnTo>
                    <a:pt x="10028" y="4031"/>
                  </a:lnTo>
                  <a:lnTo>
                    <a:pt x="9968" y="3751"/>
                  </a:lnTo>
                  <a:lnTo>
                    <a:pt x="9888" y="3490"/>
                  </a:lnTo>
                  <a:lnTo>
                    <a:pt x="9788" y="3229"/>
                  </a:lnTo>
                  <a:lnTo>
                    <a:pt x="9687" y="2968"/>
                  </a:lnTo>
                  <a:lnTo>
                    <a:pt x="9567" y="2728"/>
                  </a:lnTo>
                  <a:lnTo>
                    <a:pt x="9427" y="2487"/>
                  </a:lnTo>
                  <a:lnTo>
                    <a:pt x="9266" y="2246"/>
                  </a:lnTo>
                  <a:lnTo>
                    <a:pt x="9106" y="2026"/>
                  </a:lnTo>
                  <a:lnTo>
                    <a:pt x="8945" y="1805"/>
                  </a:lnTo>
                  <a:lnTo>
                    <a:pt x="8745" y="1605"/>
                  </a:lnTo>
                  <a:lnTo>
                    <a:pt x="8544" y="1404"/>
                  </a:lnTo>
                  <a:lnTo>
                    <a:pt x="8344" y="1224"/>
                  </a:lnTo>
                  <a:lnTo>
                    <a:pt x="8123" y="1043"/>
                  </a:lnTo>
                  <a:lnTo>
                    <a:pt x="7902" y="883"/>
                  </a:lnTo>
                  <a:lnTo>
                    <a:pt x="7662" y="742"/>
                  </a:lnTo>
                  <a:lnTo>
                    <a:pt x="7421" y="602"/>
                  </a:lnTo>
                  <a:lnTo>
                    <a:pt x="7160" y="462"/>
                  </a:lnTo>
                  <a:lnTo>
                    <a:pt x="6900" y="361"/>
                  </a:lnTo>
                  <a:lnTo>
                    <a:pt x="6619" y="261"/>
                  </a:lnTo>
                  <a:lnTo>
                    <a:pt x="6338" y="181"/>
                  </a:lnTo>
                  <a:lnTo>
                    <a:pt x="6037" y="121"/>
                  </a:lnTo>
                  <a:lnTo>
                    <a:pt x="5757" y="61"/>
                  </a:lnTo>
                  <a:lnTo>
                    <a:pt x="5436" y="20"/>
                  </a:lnTo>
                  <a:lnTo>
                    <a:pt x="515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26"/>
            <p:cNvSpPr/>
            <p:nvPr/>
          </p:nvSpPr>
          <p:spPr>
            <a:xfrm>
              <a:off x="10776350" y="2763463"/>
              <a:ext cx="253725" cy="253700"/>
            </a:xfrm>
            <a:custGeom>
              <a:avLst/>
              <a:gdLst/>
              <a:ahLst/>
              <a:cxnLst/>
              <a:rect l="l" t="t" r="r" b="b"/>
              <a:pathLst>
                <a:path w="10149" h="10148" fill="none" extrusionOk="0">
                  <a:moveTo>
                    <a:pt x="9888" y="6598"/>
                  </a:moveTo>
                  <a:lnTo>
                    <a:pt x="9888" y="6598"/>
                  </a:lnTo>
                  <a:lnTo>
                    <a:pt x="9828" y="6779"/>
                  </a:lnTo>
                  <a:lnTo>
                    <a:pt x="9828" y="6779"/>
                  </a:lnTo>
                  <a:lnTo>
                    <a:pt x="9707" y="7120"/>
                  </a:lnTo>
                  <a:lnTo>
                    <a:pt x="9547" y="7441"/>
                  </a:lnTo>
                  <a:lnTo>
                    <a:pt x="9386" y="7741"/>
                  </a:lnTo>
                  <a:lnTo>
                    <a:pt x="9206" y="8042"/>
                  </a:lnTo>
                  <a:lnTo>
                    <a:pt x="8985" y="8323"/>
                  </a:lnTo>
                  <a:lnTo>
                    <a:pt x="8765" y="8584"/>
                  </a:lnTo>
                  <a:lnTo>
                    <a:pt x="8524" y="8824"/>
                  </a:lnTo>
                  <a:lnTo>
                    <a:pt x="8263" y="9065"/>
                  </a:lnTo>
                  <a:lnTo>
                    <a:pt x="8003" y="9286"/>
                  </a:lnTo>
                  <a:lnTo>
                    <a:pt x="7702" y="9466"/>
                  </a:lnTo>
                  <a:lnTo>
                    <a:pt x="7401" y="9647"/>
                  </a:lnTo>
                  <a:lnTo>
                    <a:pt x="7100" y="9787"/>
                  </a:lnTo>
                  <a:lnTo>
                    <a:pt x="6779" y="9907"/>
                  </a:lnTo>
                  <a:lnTo>
                    <a:pt x="6438" y="10008"/>
                  </a:lnTo>
                  <a:lnTo>
                    <a:pt x="6098" y="10088"/>
                  </a:lnTo>
                  <a:lnTo>
                    <a:pt x="5737" y="10128"/>
                  </a:lnTo>
                  <a:lnTo>
                    <a:pt x="5737" y="10128"/>
                  </a:lnTo>
                  <a:lnTo>
                    <a:pt x="5456" y="10148"/>
                  </a:lnTo>
                  <a:lnTo>
                    <a:pt x="5155" y="10148"/>
                  </a:lnTo>
                  <a:lnTo>
                    <a:pt x="4874" y="10148"/>
                  </a:lnTo>
                  <a:lnTo>
                    <a:pt x="4593" y="10128"/>
                  </a:lnTo>
                  <a:lnTo>
                    <a:pt x="4313" y="10088"/>
                  </a:lnTo>
                  <a:lnTo>
                    <a:pt x="4052" y="10048"/>
                  </a:lnTo>
                  <a:lnTo>
                    <a:pt x="3791" y="9967"/>
                  </a:lnTo>
                  <a:lnTo>
                    <a:pt x="3531" y="9907"/>
                  </a:lnTo>
                  <a:lnTo>
                    <a:pt x="3290" y="9807"/>
                  </a:lnTo>
                  <a:lnTo>
                    <a:pt x="3049" y="9727"/>
                  </a:lnTo>
                  <a:lnTo>
                    <a:pt x="2829" y="9606"/>
                  </a:lnTo>
                  <a:lnTo>
                    <a:pt x="2588" y="9486"/>
                  </a:lnTo>
                  <a:lnTo>
                    <a:pt x="2387" y="9366"/>
                  </a:lnTo>
                  <a:lnTo>
                    <a:pt x="2167" y="9225"/>
                  </a:lnTo>
                  <a:lnTo>
                    <a:pt x="1786" y="8925"/>
                  </a:lnTo>
                  <a:lnTo>
                    <a:pt x="1425" y="8604"/>
                  </a:lnTo>
                  <a:lnTo>
                    <a:pt x="1104" y="8243"/>
                  </a:lnTo>
                  <a:lnTo>
                    <a:pt x="823" y="7862"/>
                  </a:lnTo>
                  <a:lnTo>
                    <a:pt x="583" y="7461"/>
                  </a:lnTo>
                  <a:lnTo>
                    <a:pt x="382" y="7060"/>
                  </a:lnTo>
                  <a:lnTo>
                    <a:pt x="222" y="6638"/>
                  </a:lnTo>
                  <a:lnTo>
                    <a:pt x="101" y="6197"/>
                  </a:lnTo>
                  <a:lnTo>
                    <a:pt x="41" y="5776"/>
                  </a:lnTo>
                  <a:lnTo>
                    <a:pt x="41" y="5776"/>
                  </a:lnTo>
                  <a:lnTo>
                    <a:pt x="21" y="5475"/>
                  </a:lnTo>
                  <a:lnTo>
                    <a:pt x="1" y="5174"/>
                  </a:lnTo>
                  <a:lnTo>
                    <a:pt x="21" y="4874"/>
                  </a:lnTo>
                  <a:lnTo>
                    <a:pt x="41" y="4593"/>
                  </a:lnTo>
                  <a:lnTo>
                    <a:pt x="81" y="4292"/>
                  </a:lnTo>
                  <a:lnTo>
                    <a:pt x="141" y="4011"/>
                  </a:lnTo>
                  <a:lnTo>
                    <a:pt x="222" y="3730"/>
                  </a:lnTo>
                  <a:lnTo>
                    <a:pt x="302" y="3470"/>
                  </a:lnTo>
                  <a:lnTo>
                    <a:pt x="402" y="3189"/>
                  </a:lnTo>
                  <a:lnTo>
                    <a:pt x="522" y="2928"/>
                  </a:lnTo>
                  <a:lnTo>
                    <a:pt x="643" y="2688"/>
                  </a:lnTo>
                  <a:lnTo>
                    <a:pt x="783" y="2447"/>
                  </a:lnTo>
                  <a:lnTo>
                    <a:pt x="944" y="2206"/>
                  </a:lnTo>
                  <a:lnTo>
                    <a:pt x="1104" y="1986"/>
                  </a:lnTo>
                  <a:lnTo>
                    <a:pt x="1284" y="1765"/>
                  </a:lnTo>
                  <a:lnTo>
                    <a:pt x="1465" y="1545"/>
                  </a:lnTo>
                  <a:lnTo>
                    <a:pt x="1465" y="1545"/>
                  </a:lnTo>
                  <a:lnTo>
                    <a:pt x="1665" y="1364"/>
                  </a:lnTo>
                  <a:lnTo>
                    <a:pt x="1866" y="1184"/>
                  </a:lnTo>
                  <a:lnTo>
                    <a:pt x="2067" y="1003"/>
                  </a:lnTo>
                  <a:lnTo>
                    <a:pt x="2287" y="843"/>
                  </a:lnTo>
                  <a:lnTo>
                    <a:pt x="2528" y="702"/>
                  </a:lnTo>
                  <a:lnTo>
                    <a:pt x="2748" y="582"/>
                  </a:lnTo>
                  <a:lnTo>
                    <a:pt x="2989" y="442"/>
                  </a:lnTo>
                  <a:lnTo>
                    <a:pt x="3250" y="341"/>
                  </a:lnTo>
                  <a:lnTo>
                    <a:pt x="3490" y="241"/>
                  </a:lnTo>
                  <a:lnTo>
                    <a:pt x="3771" y="181"/>
                  </a:lnTo>
                  <a:lnTo>
                    <a:pt x="4032" y="101"/>
                  </a:lnTo>
                  <a:lnTo>
                    <a:pt x="4313" y="61"/>
                  </a:lnTo>
                  <a:lnTo>
                    <a:pt x="4573" y="20"/>
                  </a:lnTo>
                  <a:lnTo>
                    <a:pt x="4874" y="0"/>
                  </a:lnTo>
                  <a:lnTo>
                    <a:pt x="5155" y="0"/>
                  </a:lnTo>
                  <a:lnTo>
                    <a:pt x="5436" y="20"/>
                  </a:lnTo>
                  <a:lnTo>
                    <a:pt x="5436" y="20"/>
                  </a:lnTo>
                  <a:lnTo>
                    <a:pt x="5757" y="61"/>
                  </a:lnTo>
                  <a:lnTo>
                    <a:pt x="6037" y="121"/>
                  </a:lnTo>
                  <a:lnTo>
                    <a:pt x="6338" y="181"/>
                  </a:lnTo>
                  <a:lnTo>
                    <a:pt x="6619" y="261"/>
                  </a:lnTo>
                  <a:lnTo>
                    <a:pt x="6900" y="361"/>
                  </a:lnTo>
                  <a:lnTo>
                    <a:pt x="7160" y="462"/>
                  </a:lnTo>
                  <a:lnTo>
                    <a:pt x="7421" y="602"/>
                  </a:lnTo>
                  <a:lnTo>
                    <a:pt x="7662" y="742"/>
                  </a:lnTo>
                  <a:lnTo>
                    <a:pt x="7902" y="883"/>
                  </a:lnTo>
                  <a:lnTo>
                    <a:pt x="8123" y="1043"/>
                  </a:lnTo>
                  <a:lnTo>
                    <a:pt x="8344" y="1224"/>
                  </a:lnTo>
                  <a:lnTo>
                    <a:pt x="8544" y="1404"/>
                  </a:lnTo>
                  <a:lnTo>
                    <a:pt x="8745" y="1605"/>
                  </a:lnTo>
                  <a:lnTo>
                    <a:pt x="8945" y="1805"/>
                  </a:lnTo>
                  <a:lnTo>
                    <a:pt x="9106" y="2026"/>
                  </a:lnTo>
                  <a:lnTo>
                    <a:pt x="9266" y="2246"/>
                  </a:lnTo>
                  <a:lnTo>
                    <a:pt x="9427" y="2487"/>
                  </a:lnTo>
                  <a:lnTo>
                    <a:pt x="9567" y="2728"/>
                  </a:lnTo>
                  <a:lnTo>
                    <a:pt x="9687" y="2968"/>
                  </a:lnTo>
                  <a:lnTo>
                    <a:pt x="9788" y="3229"/>
                  </a:lnTo>
                  <a:lnTo>
                    <a:pt x="9888" y="3490"/>
                  </a:lnTo>
                  <a:lnTo>
                    <a:pt x="9968" y="3751"/>
                  </a:lnTo>
                  <a:lnTo>
                    <a:pt x="10028" y="4031"/>
                  </a:lnTo>
                  <a:lnTo>
                    <a:pt x="10088" y="4292"/>
                  </a:lnTo>
                  <a:lnTo>
                    <a:pt x="10108" y="4573"/>
                  </a:lnTo>
                  <a:lnTo>
                    <a:pt x="10128" y="4874"/>
                  </a:lnTo>
                  <a:lnTo>
                    <a:pt x="10149" y="5154"/>
                  </a:lnTo>
                  <a:lnTo>
                    <a:pt x="10128" y="5435"/>
                  </a:lnTo>
                  <a:lnTo>
                    <a:pt x="10088" y="5736"/>
                  </a:lnTo>
                  <a:lnTo>
                    <a:pt x="10048" y="6017"/>
                  </a:lnTo>
                  <a:lnTo>
                    <a:pt x="9988" y="6318"/>
                  </a:lnTo>
                  <a:lnTo>
                    <a:pt x="9888" y="65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26"/>
            <p:cNvSpPr/>
            <p:nvPr/>
          </p:nvSpPr>
          <p:spPr>
            <a:xfrm>
              <a:off x="10776350" y="2802063"/>
              <a:ext cx="247200" cy="215100"/>
            </a:xfrm>
            <a:custGeom>
              <a:avLst/>
              <a:gdLst/>
              <a:ahLst/>
              <a:cxnLst/>
              <a:rect l="l" t="t" r="r" b="b"/>
              <a:pathLst>
                <a:path w="9888" h="8604" extrusionOk="0">
                  <a:moveTo>
                    <a:pt x="1465" y="1"/>
                  </a:moveTo>
                  <a:lnTo>
                    <a:pt x="1144" y="382"/>
                  </a:lnTo>
                  <a:lnTo>
                    <a:pt x="863" y="783"/>
                  </a:lnTo>
                  <a:lnTo>
                    <a:pt x="603" y="1224"/>
                  </a:lnTo>
                  <a:lnTo>
                    <a:pt x="402" y="1665"/>
                  </a:lnTo>
                  <a:lnTo>
                    <a:pt x="242" y="2146"/>
                  </a:lnTo>
                  <a:lnTo>
                    <a:pt x="161" y="2387"/>
                  </a:lnTo>
                  <a:lnTo>
                    <a:pt x="101" y="2628"/>
                  </a:lnTo>
                  <a:lnTo>
                    <a:pt x="61" y="2888"/>
                  </a:lnTo>
                  <a:lnTo>
                    <a:pt x="41" y="3149"/>
                  </a:lnTo>
                  <a:lnTo>
                    <a:pt x="21" y="3410"/>
                  </a:lnTo>
                  <a:lnTo>
                    <a:pt x="1" y="3671"/>
                  </a:lnTo>
                  <a:lnTo>
                    <a:pt x="21" y="3951"/>
                  </a:lnTo>
                  <a:lnTo>
                    <a:pt x="41" y="4232"/>
                  </a:lnTo>
                  <a:lnTo>
                    <a:pt x="101" y="4633"/>
                  </a:lnTo>
                  <a:lnTo>
                    <a:pt x="202" y="5034"/>
                  </a:lnTo>
                  <a:lnTo>
                    <a:pt x="362" y="5435"/>
                  </a:lnTo>
                  <a:lnTo>
                    <a:pt x="542" y="5816"/>
                  </a:lnTo>
                  <a:lnTo>
                    <a:pt x="763" y="6197"/>
                  </a:lnTo>
                  <a:lnTo>
                    <a:pt x="1004" y="6558"/>
                  </a:lnTo>
                  <a:lnTo>
                    <a:pt x="1284" y="6919"/>
                  </a:lnTo>
                  <a:lnTo>
                    <a:pt x="1605" y="7240"/>
                  </a:lnTo>
                  <a:lnTo>
                    <a:pt x="1966" y="7521"/>
                  </a:lnTo>
                  <a:lnTo>
                    <a:pt x="2347" y="7802"/>
                  </a:lnTo>
                  <a:lnTo>
                    <a:pt x="2748" y="8022"/>
                  </a:lnTo>
                  <a:lnTo>
                    <a:pt x="3190" y="8223"/>
                  </a:lnTo>
                  <a:lnTo>
                    <a:pt x="3651" y="8383"/>
                  </a:lnTo>
                  <a:lnTo>
                    <a:pt x="3892" y="8464"/>
                  </a:lnTo>
                  <a:lnTo>
                    <a:pt x="4132" y="8504"/>
                  </a:lnTo>
                  <a:lnTo>
                    <a:pt x="4393" y="8564"/>
                  </a:lnTo>
                  <a:lnTo>
                    <a:pt x="4654" y="8584"/>
                  </a:lnTo>
                  <a:lnTo>
                    <a:pt x="4914" y="8604"/>
                  </a:lnTo>
                  <a:lnTo>
                    <a:pt x="5456" y="8604"/>
                  </a:lnTo>
                  <a:lnTo>
                    <a:pt x="5737" y="8584"/>
                  </a:lnTo>
                  <a:lnTo>
                    <a:pt x="6098" y="8544"/>
                  </a:lnTo>
                  <a:lnTo>
                    <a:pt x="6438" y="8464"/>
                  </a:lnTo>
                  <a:lnTo>
                    <a:pt x="6779" y="8363"/>
                  </a:lnTo>
                  <a:lnTo>
                    <a:pt x="7100" y="8243"/>
                  </a:lnTo>
                  <a:lnTo>
                    <a:pt x="7401" y="8103"/>
                  </a:lnTo>
                  <a:lnTo>
                    <a:pt x="7702" y="7922"/>
                  </a:lnTo>
                  <a:lnTo>
                    <a:pt x="8003" y="7742"/>
                  </a:lnTo>
                  <a:lnTo>
                    <a:pt x="8263" y="7521"/>
                  </a:lnTo>
                  <a:lnTo>
                    <a:pt x="8524" y="7280"/>
                  </a:lnTo>
                  <a:lnTo>
                    <a:pt x="8765" y="7040"/>
                  </a:lnTo>
                  <a:lnTo>
                    <a:pt x="8985" y="6779"/>
                  </a:lnTo>
                  <a:lnTo>
                    <a:pt x="9206" y="6498"/>
                  </a:lnTo>
                  <a:lnTo>
                    <a:pt x="9386" y="6197"/>
                  </a:lnTo>
                  <a:lnTo>
                    <a:pt x="9547" y="5897"/>
                  </a:lnTo>
                  <a:lnTo>
                    <a:pt x="9707" y="5576"/>
                  </a:lnTo>
                  <a:lnTo>
                    <a:pt x="9828" y="5235"/>
                  </a:lnTo>
                  <a:lnTo>
                    <a:pt x="9888" y="5054"/>
                  </a:lnTo>
                  <a:lnTo>
                    <a:pt x="9687" y="5335"/>
                  </a:lnTo>
                  <a:lnTo>
                    <a:pt x="9467" y="5596"/>
                  </a:lnTo>
                  <a:lnTo>
                    <a:pt x="9226" y="5836"/>
                  </a:lnTo>
                  <a:lnTo>
                    <a:pt x="8965" y="6077"/>
                  </a:lnTo>
                  <a:lnTo>
                    <a:pt x="8705" y="6278"/>
                  </a:lnTo>
                  <a:lnTo>
                    <a:pt x="8404" y="6478"/>
                  </a:lnTo>
                  <a:lnTo>
                    <a:pt x="8103" y="6659"/>
                  </a:lnTo>
                  <a:lnTo>
                    <a:pt x="7782" y="6799"/>
                  </a:lnTo>
                  <a:lnTo>
                    <a:pt x="7401" y="6939"/>
                  </a:lnTo>
                  <a:lnTo>
                    <a:pt x="7000" y="7040"/>
                  </a:lnTo>
                  <a:lnTo>
                    <a:pt x="6619" y="7100"/>
                  </a:lnTo>
                  <a:lnTo>
                    <a:pt x="6218" y="7120"/>
                  </a:lnTo>
                  <a:lnTo>
                    <a:pt x="5797" y="7100"/>
                  </a:lnTo>
                  <a:lnTo>
                    <a:pt x="5376" y="7040"/>
                  </a:lnTo>
                  <a:lnTo>
                    <a:pt x="4974" y="6939"/>
                  </a:lnTo>
                  <a:lnTo>
                    <a:pt x="4573" y="6819"/>
                  </a:lnTo>
                  <a:lnTo>
                    <a:pt x="4192" y="6659"/>
                  </a:lnTo>
                  <a:lnTo>
                    <a:pt x="3811" y="6478"/>
                  </a:lnTo>
                  <a:lnTo>
                    <a:pt x="3450" y="6258"/>
                  </a:lnTo>
                  <a:lnTo>
                    <a:pt x="3109" y="6017"/>
                  </a:lnTo>
                  <a:lnTo>
                    <a:pt x="2768" y="5756"/>
                  </a:lnTo>
                  <a:lnTo>
                    <a:pt x="2468" y="5455"/>
                  </a:lnTo>
                  <a:lnTo>
                    <a:pt x="2187" y="5114"/>
                  </a:lnTo>
                  <a:lnTo>
                    <a:pt x="1946" y="4774"/>
                  </a:lnTo>
                  <a:lnTo>
                    <a:pt x="1726" y="4413"/>
                  </a:lnTo>
                  <a:lnTo>
                    <a:pt x="1545" y="4032"/>
                  </a:lnTo>
                  <a:lnTo>
                    <a:pt x="1385" y="3650"/>
                  </a:lnTo>
                  <a:lnTo>
                    <a:pt x="1264" y="3249"/>
                  </a:lnTo>
                  <a:lnTo>
                    <a:pt x="1164" y="2828"/>
                  </a:lnTo>
                  <a:lnTo>
                    <a:pt x="1104" y="2427"/>
                  </a:lnTo>
                  <a:lnTo>
                    <a:pt x="1084" y="2006"/>
                  </a:lnTo>
                  <a:lnTo>
                    <a:pt x="1084" y="1585"/>
                  </a:lnTo>
                  <a:lnTo>
                    <a:pt x="1124" y="1184"/>
                  </a:lnTo>
                  <a:lnTo>
                    <a:pt x="1204" y="783"/>
                  </a:lnTo>
                  <a:lnTo>
                    <a:pt x="1325" y="382"/>
                  </a:lnTo>
                  <a:lnTo>
                    <a:pt x="1465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26"/>
            <p:cNvSpPr/>
            <p:nvPr/>
          </p:nvSpPr>
          <p:spPr>
            <a:xfrm>
              <a:off x="10776350" y="2802063"/>
              <a:ext cx="247200" cy="215100"/>
            </a:xfrm>
            <a:custGeom>
              <a:avLst/>
              <a:gdLst/>
              <a:ahLst/>
              <a:cxnLst/>
              <a:rect l="l" t="t" r="r" b="b"/>
              <a:pathLst>
                <a:path w="9888" h="8604" fill="none" extrusionOk="0">
                  <a:moveTo>
                    <a:pt x="1465" y="1"/>
                  </a:moveTo>
                  <a:lnTo>
                    <a:pt x="1465" y="1"/>
                  </a:lnTo>
                  <a:lnTo>
                    <a:pt x="1144" y="382"/>
                  </a:lnTo>
                  <a:lnTo>
                    <a:pt x="863" y="783"/>
                  </a:lnTo>
                  <a:lnTo>
                    <a:pt x="603" y="1224"/>
                  </a:lnTo>
                  <a:lnTo>
                    <a:pt x="402" y="1665"/>
                  </a:lnTo>
                  <a:lnTo>
                    <a:pt x="242" y="2146"/>
                  </a:lnTo>
                  <a:lnTo>
                    <a:pt x="161" y="2387"/>
                  </a:lnTo>
                  <a:lnTo>
                    <a:pt x="101" y="2628"/>
                  </a:lnTo>
                  <a:lnTo>
                    <a:pt x="61" y="2888"/>
                  </a:lnTo>
                  <a:lnTo>
                    <a:pt x="41" y="3149"/>
                  </a:lnTo>
                  <a:lnTo>
                    <a:pt x="21" y="3410"/>
                  </a:lnTo>
                  <a:lnTo>
                    <a:pt x="1" y="3671"/>
                  </a:lnTo>
                  <a:lnTo>
                    <a:pt x="1" y="3671"/>
                  </a:lnTo>
                  <a:lnTo>
                    <a:pt x="21" y="3951"/>
                  </a:lnTo>
                  <a:lnTo>
                    <a:pt x="41" y="4232"/>
                  </a:lnTo>
                  <a:lnTo>
                    <a:pt x="41" y="4232"/>
                  </a:lnTo>
                  <a:lnTo>
                    <a:pt x="101" y="4633"/>
                  </a:lnTo>
                  <a:lnTo>
                    <a:pt x="202" y="5034"/>
                  </a:lnTo>
                  <a:lnTo>
                    <a:pt x="362" y="5435"/>
                  </a:lnTo>
                  <a:lnTo>
                    <a:pt x="542" y="5816"/>
                  </a:lnTo>
                  <a:lnTo>
                    <a:pt x="763" y="6197"/>
                  </a:lnTo>
                  <a:lnTo>
                    <a:pt x="1004" y="6558"/>
                  </a:lnTo>
                  <a:lnTo>
                    <a:pt x="1284" y="6919"/>
                  </a:lnTo>
                  <a:lnTo>
                    <a:pt x="1605" y="7240"/>
                  </a:lnTo>
                  <a:lnTo>
                    <a:pt x="1966" y="7521"/>
                  </a:lnTo>
                  <a:lnTo>
                    <a:pt x="2347" y="7802"/>
                  </a:lnTo>
                  <a:lnTo>
                    <a:pt x="2748" y="8022"/>
                  </a:lnTo>
                  <a:lnTo>
                    <a:pt x="3190" y="8223"/>
                  </a:lnTo>
                  <a:lnTo>
                    <a:pt x="3651" y="8383"/>
                  </a:lnTo>
                  <a:lnTo>
                    <a:pt x="3892" y="8464"/>
                  </a:lnTo>
                  <a:lnTo>
                    <a:pt x="4132" y="8504"/>
                  </a:lnTo>
                  <a:lnTo>
                    <a:pt x="4393" y="8564"/>
                  </a:lnTo>
                  <a:lnTo>
                    <a:pt x="4654" y="8584"/>
                  </a:lnTo>
                  <a:lnTo>
                    <a:pt x="4914" y="8604"/>
                  </a:lnTo>
                  <a:lnTo>
                    <a:pt x="5175" y="8604"/>
                  </a:lnTo>
                  <a:lnTo>
                    <a:pt x="5175" y="8604"/>
                  </a:lnTo>
                  <a:lnTo>
                    <a:pt x="5456" y="8604"/>
                  </a:lnTo>
                  <a:lnTo>
                    <a:pt x="5737" y="8584"/>
                  </a:lnTo>
                  <a:lnTo>
                    <a:pt x="5737" y="8584"/>
                  </a:lnTo>
                  <a:lnTo>
                    <a:pt x="6098" y="8544"/>
                  </a:lnTo>
                  <a:lnTo>
                    <a:pt x="6438" y="8464"/>
                  </a:lnTo>
                  <a:lnTo>
                    <a:pt x="6779" y="8363"/>
                  </a:lnTo>
                  <a:lnTo>
                    <a:pt x="7100" y="8243"/>
                  </a:lnTo>
                  <a:lnTo>
                    <a:pt x="7401" y="8103"/>
                  </a:lnTo>
                  <a:lnTo>
                    <a:pt x="7702" y="7922"/>
                  </a:lnTo>
                  <a:lnTo>
                    <a:pt x="8003" y="7742"/>
                  </a:lnTo>
                  <a:lnTo>
                    <a:pt x="8263" y="7521"/>
                  </a:lnTo>
                  <a:lnTo>
                    <a:pt x="8524" y="7280"/>
                  </a:lnTo>
                  <a:lnTo>
                    <a:pt x="8765" y="7040"/>
                  </a:lnTo>
                  <a:lnTo>
                    <a:pt x="8985" y="6779"/>
                  </a:lnTo>
                  <a:lnTo>
                    <a:pt x="9206" y="6498"/>
                  </a:lnTo>
                  <a:lnTo>
                    <a:pt x="9386" y="6197"/>
                  </a:lnTo>
                  <a:lnTo>
                    <a:pt x="9547" y="5897"/>
                  </a:lnTo>
                  <a:lnTo>
                    <a:pt x="9707" y="5576"/>
                  </a:lnTo>
                  <a:lnTo>
                    <a:pt x="9828" y="5235"/>
                  </a:lnTo>
                  <a:lnTo>
                    <a:pt x="9828" y="5235"/>
                  </a:lnTo>
                  <a:lnTo>
                    <a:pt x="9888" y="5054"/>
                  </a:lnTo>
                  <a:lnTo>
                    <a:pt x="9888" y="5054"/>
                  </a:lnTo>
                  <a:lnTo>
                    <a:pt x="9687" y="5335"/>
                  </a:lnTo>
                  <a:lnTo>
                    <a:pt x="9467" y="5596"/>
                  </a:lnTo>
                  <a:lnTo>
                    <a:pt x="9226" y="5836"/>
                  </a:lnTo>
                  <a:lnTo>
                    <a:pt x="8965" y="6077"/>
                  </a:lnTo>
                  <a:lnTo>
                    <a:pt x="8705" y="6278"/>
                  </a:lnTo>
                  <a:lnTo>
                    <a:pt x="8404" y="6478"/>
                  </a:lnTo>
                  <a:lnTo>
                    <a:pt x="8103" y="6659"/>
                  </a:lnTo>
                  <a:lnTo>
                    <a:pt x="7782" y="6799"/>
                  </a:lnTo>
                  <a:lnTo>
                    <a:pt x="7782" y="6799"/>
                  </a:lnTo>
                  <a:lnTo>
                    <a:pt x="7401" y="6939"/>
                  </a:lnTo>
                  <a:lnTo>
                    <a:pt x="7000" y="7040"/>
                  </a:lnTo>
                  <a:lnTo>
                    <a:pt x="6619" y="7100"/>
                  </a:lnTo>
                  <a:lnTo>
                    <a:pt x="6218" y="7120"/>
                  </a:lnTo>
                  <a:lnTo>
                    <a:pt x="6218" y="7120"/>
                  </a:lnTo>
                  <a:lnTo>
                    <a:pt x="5797" y="7100"/>
                  </a:lnTo>
                  <a:lnTo>
                    <a:pt x="5376" y="7040"/>
                  </a:lnTo>
                  <a:lnTo>
                    <a:pt x="4974" y="6939"/>
                  </a:lnTo>
                  <a:lnTo>
                    <a:pt x="4573" y="6819"/>
                  </a:lnTo>
                  <a:lnTo>
                    <a:pt x="4192" y="6659"/>
                  </a:lnTo>
                  <a:lnTo>
                    <a:pt x="3811" y="6478"/>
                  </a:lnTo>
                  <a:lnTo>
                    <a:pt x="3450" y="6258"/>
                  </a:lnTo>
                  <a:lnTo>
                    <a:pt x="3109" y="6017"/>
                  </a:lnTo>
                  <a:lnTo>
                    <a:pt x="3109" y="6017"/>
                  </a:lnTo>
                  <a:lnTo>
                    <a:pt x="2768" y="5756"/>
                  </a:lnTo>
                  <a:lnTo>
                    <a:pt x="2468" y="5455"/>
                  </a:lnTo>
                  <a:lnTo>
                    <a:pt x="2187" y="5114"/>
                  </a:lnTo>
                  <a:lnTo>
                    <a:pt x="1946" y="4774"/>
                  </a:lnTo>
                  <a:lnTo>
                    <a:pt x="1726" y="4413"/>
                  </a:lnTo>
                  <a:lnTo>
                    <a:pt x="1545" y="4032"/>
                  </a:lnTo>
                  <a:lnTo>
                    <a:pt x="1385" y="3650"/>
                  </a:lnTo>
                  <a:lnTo>
                    <a:pt x="1264" y="3249"/>
                  </a:lnTo>
                  <a:lnTo>
                    <a:pt x="1164" y="2828"/>
                  </a:lnTo>
                  <a:lnTo>
                    <a:pt x="1104" y="2427"/>
                  </a:lnTo>
                  <a:lnTo>
                    <a:pt x="1084" y="2006"/>
                  </a:lnTo>
                  <a:lnTo>
                    <a:pt x="1084" y="1585"/>
                  </a:lnTo>
                  <a:lnTo>
                    <a:pt x="1124" y="1184"/>
                  </a:lnTo>
                  <a:lnTo>
                    <a:pt x="1204" y="783"/>
                  </a:lnTo>
                  <a:lnTo>
                    <a:pt x="1325" y="382"/>
                  </a:lnTo>
                  <a:lnTo>
                    <a:pt x="146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26"/>
            <p:cNvSpPr/>
            <p:nvPr/>
          </p:nvSpPr>
          <p:spPr>
            <a:xfrm>
              <a:off x="10567800" y="2947463"/>
              <a:ext cx="147425" cy="55675"/>
            </a:xfrm>
            <a:custGeom>
              <a:avLst/>
              <a:gdLst/>
              <a:ahLst/>
              <a:cxnLst/>
              <a:rect l="l" t="t" r="r" b="b"/>
              <a:pathLst>
                <a:path w="5897" h="2227" extrusionOk="0">
                  <a:moveTo>
                    <a:pt x="1123" y="0"/>
                  </a:moveTo>
                  <a:lnTo>
                    <a:pt x="903" y="20"/>
                  </a:lnTo>
                  <a:lnTo>
                    <a:pt x="682" y="81"/>
                  </a:lnTo>
                  <a:lnTo>
                    <a:pt x="502" y="181"/>
                  </a:lnTo>
                  <a:lnTo>
                    <a:pt x="321" y="321"/>
                  </a:lnTo>
                  <a:lnTo>
                    <a:pt x="201" y="482"/>
                  </a:lnTo>
                  <a:lnTo>
                    <a:pt x="101" y="682"/>
                  </a:lnTo>
                  <a:lnTo>
                    <a:pt x="20" y="883"/>
                  </a:lnTo>
                  <a:lnTo>
                    <a:pt x="0" y="1103"/>
                  </a:lnTo>
                  <a:lnTo>
                    <a:pt x="20" y="1324"/>
                  </a:lnTo>
                  <a:lnTo>
                    <a:pt x="101" y="1545"/>
                  </a:lnTo>
                  <a:lnTo>
                    <a:pt x="201" y="1725"/>
                  </a:lnTo>
                  <a:lnTo>
                    <a:pt x="321" y="1886"/>
                  </a:lnTo>
                  <a:lnTo>
                    <a:pt x="502" y="2026"/>
                  </a:lnTo>
                  <a:lnTo>
                    <a:pt x="682" y="2126"/>
                  </a:lnTo>
                  <a:lnTo>
                    <a:pt x="903" y="2206"/>
                  </a:lnTo>
                  <a:lnTo>
                    <a:pt x="1123" y="2226"/>
                  </a:lnTo>
                  <a:lnTo>
                    <a:pt x="4793" y="2226"/>
                  </a:lnTo>
                  <a:lnTo>
                    <a:pt x="5014" y="2206"/>
                  </a:lnTo>
                  <a:lnTo>
                    <a:pt x="5214" y="2126"/>
                  </a:lnTo>
                  <a:lnTo>
                    <a:pt x="5415" y="2026"/>
                  </a:lnTo>
                  <a:lnTo>
                    <a:pt x="5575" y="1886"/>
                  </a:lnTo>
                  <a:lnTo>
                    <a:pt x="5716" y="1725"/>
                  </a:lnTo>
                  <a:lnTo>
                    <a:pt x="5816" y="1545"/>
                  </a:lnTo>
                  <a:lnTo>
                    <a:pt x="5876" y="1324"/>
                  </a:lnTo>
                  <a:lnTo>
                    <a:pt x="5896" y="1103"/>
                  </a:lnTo>
                  <a:lnTo>
                    <a:pt x="5876" y="883"/>
                  </a:lnTo>
                  <a:lnTo>
                    <a:pt x="5816" y="682"/>
                  </a:lnTo>
                  <a:lnTo>
                    <a:pt x="5716" y="482"/>
                  </a:lnTo>
                  <a:lnTo>
                    <a:pt x="5575" y="321"/>
                  </a:lnTo>
                  <a:lnTo>
                    <a:pt x="5415" y="181"/>
                  </a:lnTo>
                  <a:lnTo>
                    <a:pt x="5214" y="81"/>
                  </a:lnTo>
                  <a:lnTo>
                    <a:pt x="5014" y="20"/>
                  </a:lnTo>
                  <a:lnTo>
                    <a:pt x="479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26"/>
            <p:cNvSpPr/>
            <p:nvPr/>
          </p:nvSpPr>
          <p:spPr>
            <a:xfrm>
              <a:off x="10137625" y="3129963"/>
              <a:ext cx="1007775" cy="700425"/>
            </a:xfrm>
            <a:custGeom>
              <a:avLst/>
              <a:gdLst/>
              <a:ahLst/>
              <a:cxnLst/>
              <a:rect l="l" t="t" r="r" b="b"/>
              <a:pathLst>
                <a:path w="40311" h="28017" extrusionOk="0">
                  <a:moveTo>
                    <a:pt x="8263" y="0"/>
                  </a:moveTo>
                  <a:lnTo>
                    <a:pt x="7681" y="20"/>
                  </a:lnTo>
                  <a:lnTo>
                    <a:pt x="7280" y="60"/>
                  </a:lnTo>
                  <a:lnTo>
                    <a:pt x="6879" y="101"/>
                  </a:lnTo>
                  <a:lnTo>
                    <a:pt x="6498" y="181"/>
                  </a:lnTo>
                  <a:lnTo>
                    <a:pt x="6117" y="281"/>
                  </a:lnTo>
                  <a:lnTo>
                    <a:pt x="5736" y="381"/>
                  </a:lnTo>
                  <a:lnTo>
                    <a:pt x="5375" y="502"/>
                  </a:lnTo>
                  <a:lnTo>
                    <a:pt x="5014" y="662"/>
                  </a:lnTo>
                  <a:lnTo>
                    <a:pt x="4673" y="822"/>
                  </a:lnTo>
                  <a:lnTo>
                    <a:pt x="4332" y="983"/>
                  </a:lnTo>
                  <a:lnTo>
                    <a:pt x="3991" y="1183"/>
                  </a:lnTo>
                  <a:lnTo>
                    <a:pt x="3671" y="1384"/>
                  </a:lnTo>
                  <a:lnTo>
                    <a:pt x="3370" y="1605"/>
                  </a:lnTo>
                  <a:lnTo>
                    <a:pt x="3069" y="1825"/>
                  </a:lnTo>
                  <a:lnTo>
                    <a:pt x="2768" y="2066"/>
                  </a:lnTo>
                  <a:lnTo>
                    <a:pt x="2507" y="2327"/>
                  </a:lnTo>
                  <a:lnTo>
                    <a:pt x="2227" y="2607"/>
                  </a:lnTo>
                  <a:lnTo>
                    <a:pt x="1986" y="2888"/>
                  </a:lnTo>
                  <a:lnTo>
                    <a:pt x="1745" y="3189"/>
                  </a:lnTo>
                  <a:lnTo>
                    <a:pt x="1525" y="3490"/>
                  </a:lnTo>
                  <a:lnTo>
                    <a:pt x="1304" y="3791"/>
                  </a:lnTo>
                  <a:lnTo>
                    <a:pt x="1104" y="4131"/>
                  </a:lnTo>
                  <a:lnTo>
                    <a:pt x="923" y="4452"/>
                  </a:lnTo>
                  <a:lnTo>
                    <a:pt x="763" y="4813"/>
                  </a:lnTo>
                  <a:lnTo>
                    <a:pt x="602" y="5154"/>
                  </a:lnTo>
                  <a:lnTo>
                    <a:pt x="462" y="5515"/>
                  </a:lnTo>
                  <a:lnTo>
                    <a:pt x="341" y="5896"/>
                  </a:lnTo>
                  <a:lnTo>
                    <a:pt x="241" y="6257"/>
                  </a:lnTo>
                  <a:lnTo>
                    <a:pt x="161" y="6638"/>
                  </a:lnTo>
                  <a:lnTo>
                    <a:pt x="101" y="7039"/>
                  </a:lnTo>
                  <a:lnTo>
                    <a:pt x="41" y="7440"/>
                  </a:lnTo>
                  <a:lnTo>
                    <a:pt x="21" y="7842"/>
                  </a:lnTo>
                  <a:lnTo>
                    <a:pt x="1" y="8243"/>
                  </a:lnTo>
                  <a:lnTo>
                    <a:pt x="1" y="19774"/>
                  </a:lnTo>
                  <a:lnTo>
                    <a:pt x="21" y="20195"/>
                  </a:lnTo>
                  <a:lnTo>
                    <a:pt x="41" y="20616"/>
                  </a:lnTo>
                  <a:lnTo>
                    <a:pt x="101" y="21037"/>
                  </a:lnTo>
                  <a:lnTo>
                    <a:pt x="181" y="21439"/>
                  </a:lnTo>
                  <a:lnTo>
                    <a:pt x="261" y="21840"/>
                  </a:lnTo>
                  <a:lnTo>
                    <a:pt x="382" y="22241"/>
                  </a:lnTo>
                  <a:lnTo>
                    <a:pt x="502" y="22622"/>
                  </a:lnTo>
                  <a:lnTo>
                    <a:pt x="662" y="22983"/>
                  </a:lnTo>
                  <a:lnTo>
                    <a:pt x="823" y="23364"/>
                  </a:lnTo>
                  <a:lnTo>
                    <a:pt x="1003" y="23705"/>
                  </a:lnTo>
                  <a:lnTo>
                    <a:pt x="1204" y="24046"/>
                  </a:lnTo>
                  <a:lnTo>
                    <a:pt x="1424" y="24387"/>
                  </a:lnTo>
                  <a:lnTo>
                    <a:pt x="1645" y="24707"/>
                  </a:lnTo>
                  <a:lnTo>
                    <a:pt x="1886" y="25028"/>
                  </a:lnTo>
                  <a:lnTo>
                    <a:pt x="2146" y="25329"/>
                  </a:lnTo>
                  <a:lnTo>
                    <a:pt x="2427" y="25610"/>
                  </a:lnTo>
                  <a:lnTo>
                    <a:pt x="2708" y="25891"/>
                  </a:lnTo>
                  <a:lnTo>
                    <a:pt x="3009" y="26151"/>
                  </a:lnTo>
                  <a:lnTo>
                    <a:pt x="3330" y="26392"/>
                  </a:lnTo>
                  <a:lnTo>
                    <a:pt x="3650" y="26613"/>
                  </a:lnTo>
                  <a:lnTo>
                    <a:pt x="3971" y="26833"/>
                  </a:lnTo>
                  <a:lnTo>
                    <a:pt x="4332" y="27034"/>
                  </a:lnTo>
                  <a:lnTo>
                    <a:pt x="4673" y="27214"/>
                  </a:lnTo>
                  <a:lnTo>
                    <a:pt x="5034" y="27375"/>
                  </a:lnTo>
                  <a:lnTo>
                    <a:pt x="5415" y="27535"/>
                  </a:lnTo>
                  <a:lnTo>
                    <a:pt x="5796" y="27655"/>
                  </a:lnTo>
                  <a:lnTo>
                    <a:pt x="6197" y="27776"/>
                  </a:lnTo>
                  <a:lnTo>
                    <a:pt x="6598" y="27856"/>
                  </a:lnTo>
                  <a:lnTo>
                    <a:pt x="7000" y="27936"/>
                  </a:lnTo>
                  <a:lnTo>
                    <a:pt x="7401" y="27976"/>
                  </a:lnTo>
                  <a:lnTo>
                    <a:pt x="7822" y="28016"/>
                  </a:lnTo>
                  <a:lnTo>
                    <a:pt x="32068" y="28016"/>
                  </a:lnTo>
                  <a:lnTo>
                    <a:pt x="32649" y="27996"/>
                  </a:lnTo>
                  <a:lnTo>
                    <a:pt x="33251" y="27936"/>
                  </a:lnTo>
                  <a:lnTo>
                    <a:pt x="33812" y="27836"/>
                  </a:lnTo>
                  <a:lnTo>
                    <a:pt x="34374" y="27696"/>
                  </a:lnTo>
                  <a:lnTo>
                    <a:pt x="34915" y="27515"/>
                  </a:lnTo>
                  <a:lnTo>
                    <a:pt x="35437" y="27315"/>
                  </a:lnTo>
                  <a:lnTo>
                    <a:pt x="35938" y="27054"/>
                  </a:lnTo>
                  <a:lnTo>
                    <a:pt x="36420" y="26773"/>
                  </a:lnTo>
                  <a:lnTo>
                    <a:pt x="36901" y="26472"/>
                  </a:lnTo>
                  <a:lnTo>
                    <a:pt x="37322" y="26131"/>
                  </a:lnTo>
                  <a:lnTo>
                    <a:pt x="37743" y="25750"/>
                  </a:lnTo>
                  <a:lnTo>
                    <a:pt x="38144" y="25349"/>
                  </a:lnTo>
                  <a:lnTo>
                    <a:pt x="38505" y="24928"/>
                  </a:lnTo>
                  <a:lnTo>
                    <a:pt x="38826" y="24487"/>
                  </a:lnTo>
                  <a:lnTo>
                    <a:pt x="39147" y="24006"/>
                  </a:lnTo>
                  <a:lnTo>
                    <a:pt x="39408" y="23524"/>
                  </a:lnTo>
                  <a:lnTo>
                    <a:pt x="39608" y="23103"/>
                  </a:lnTo>
                  <a:lnTo>
                    <a:pt x="39789" y="22662"/>
                  </a:lnTo>
                  <a:lnTo>
                    <a:pt x="39949" y="22201"/>
                  </a:lnTo>
                  <a:lnTo>
                    <a:pt x="40069" y="21739"/>
                  </a:lnTo>
                  <a:lnTo>
                    <a:pt x="40170" y="21258"/>
                  </a:lnTo>
                  <a:lnTo>
                    <a:pt x="40250" y="20777"/>
                  </a:lnTo>
                  <a:lnTo>
                    <a:pt x="40290" y="20275"/>
                  </a:lnTo>
                  <a:lnTo>
                    <a:pt x="40310" y="19774"/>
                  </a:lnTo>
                  <a:lnTo>
                    <a:pt x="40310" y="8243"/>
                  </a:lnTo>
                  <a:lnTo>
                    <a:pt x="40290" y="7822"/>
                  </a:lnTo>
                  <a:lnTo>
                    <a:pt x="40270" y="7400"/>
                  </a:lnTo>
                  <a:lnTo>
                    <a:pt x="40210" y="6979"/>
                  </a:lnTo>
                  <a:lnTo>
                    <a:pt x="40150" y="6578"/>
                  </a:lnTo>
                  <a:lnTo>
                    <a:pt x="40049" y="6177"/>
                  </a:lnTo>
                  <a:lnTo>
                    <a:pt x="39929" y="5796"/>
                  </a:lnTo>
                  <a:lnTo>
                    <a:pt x="39809" y="5395"/>
                  </a:lnTo>
                  <a:lnTo>
                    <a:pt x="39668" y="5034"/>
                  </a:lnTo>
                  <a:lnTo>
                    <a:pt x="39488" y="4673"/>
                  </a:lnTo>
                  <a:lnTo>
                    <a:pt x="39307" y="4312"/>
                  </a:lnTo>
                  <a:lnTo>
                    <a:pt x="39107" y="3971"/>
                  </a:lnTo>
                  <a:lnTo>
                    <a:pt x="38906" y="3630"/>
                  </a:lnTo>
                  <a:lnTo>
                    <a:pt x="38666" y="3309"/>
                  </a:lnTo>
                  <a:lnTo>
                    <a:pt x="38425" y="2988"/>
                  </a:lnTo>
                  <a:lnTo>
                    <a:pt x="38164" y="2688"/>
                  </a:lnTo>
                  <a:lnTo>
                    <a:pt x="37904" y="2407"/>
                  </a:lnTo>
                  <a:lnTo>
                    <a:pt x="37603" y="2126"/>
                  </a:lnTo>
                  <a:lnTo>
                    <a:pt x="37302" y="1885"/>
                  </a:lnTo>
                  <a:lnTo>
                    <a:pt x="37001" y="1625"/>
                  </a:lnTo>
                  <a:lnTo>
                    <a:pt x="36680" y="1404"/>
                  </a:lnTo>
                  <a:lnTo>
                    <a:pt x="36339" y="1183"/>
                  </a:lnTo>
                  <a:lnTo>
                    <a:pt x="35998" y="983"/>
                  </a:lnTo>
                  <a:lnTo>
                    <a:pt x="35637" y="802"/>
                  </a:lnTo>
                  <a:lnTo>
                    <a:pt x="35276" y="642"/>
                  </a:lnTo>
                  <a:lnTo>
                    <a:pt x="34895" y="502"/>
                  </a:lnTo>
                  <a:lnTo>
                    <a:pt x="34514" y="361"/>
                  </a:lnTo>
                  <a:lnTo>
                    <a:pt x="34133" y="261"/>
                  </a:lnTo>
                  <a:lnTo>
                    <a:pt x="33732" y="161"/>
                  </a:lnTo>
                  <a:lnTo>
                    <a:pt x="33311" y="80"/>
                  </a:lnTo>
                  <a:lnTo>
                    <a:pt x="32910" y="40"/>
                  </a:lnTo>
                  <a:lnTo>
                    <a:pt x="3248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26"/>
            <p:cNvSpPr/>
            <p:nvPr/>
          </p:nvSpPr>
          <p:spPr>
            <a:xfrm>
              <a:off x="10137625" y="3129963"/>
              <a:ext cx="1007775" cy="700425"/>
            </a:xfrm>
            <a:custGeom>
              <a:avLst/>
              <a:gdLst/>
              <a:ahLst/>
              <a:cxnLst/>
              <a:rect l="l" t="t" r="r" b="b"/>
              <a:pathLst>
                <a:path w="40311" h="28017" fill="none" extrusionOk="0">
                  <a:moveTo>
                    <a:pt x="40310" y="8243"/>
                  </a:moveTo>
                  <a:lnTo>
                    <a:pt x="40310" y="19774"/>
                  </a:lnTo>
                  <a:lnTo>
                    <a:pt x="40310" y="19774"/>
                  </a:lnTo>
                  <a:lnTo>
                    <a:pt x="40290" y="20275"/>
                  </a:lnTo>
                  <a:lnTo>
                    <a:pt x="40250" y="20777"/>
                  </a:lnTo>
                  <a:lnTo>
                    <a:pt x="40170" y="21258"/>
                  </a:lnTo>
                  <a:lnTo>
                    <a:pt x="40069" y="21739"/>
                  </a:lnTo>
                  <a:lnTo>
                    <a:pt x="39949" y="22201"/>
                  </a:lnTo>
                  <a:lnTo>
                    <a:pt x="39789" y="22662"/>
                  </a:lnTo>
                  <a:lnTo>
                    <a:pt x="39608" y="23103"/>
                  </a:lnTo>
                  <a:lnTo>
                    <a:pt x="39408" y="23524"/>
                  </a:lnTo>
                  <a:lnTo>
                    <a:pt x="39408" y="23524"/>
                  </a:lnTo>
                  <a:lnTo>
                    <a:pt x="39147" y="24006"/>
                  </a:lnTo>
                  <a:lnTo>
                    <a:pt x="38826" y="24487"/>
                  </a:lnTo>
                  <a:lnTo>
                    <a:pt x="38505" y="24928"/>
                  </a:lnTo>
                  <a:lnTo>
                    <a:pt x="38144" y="25349"/>
                  </a:lnTo>
                  <a:lnTo>
                    <a:pt x="37743" y="25750"/>
                  </a:lnTo>
                  <a:lnTo>
                    <a:pt x="37322" y="26131"/>
                  </a:lnTo>
                  <a:lnTo>
                    <a:pt x="36901" y="26472"/>
                  </a:lnTo>
                  <a:lnTo>
                    <a:pt x="36420" y="26773"/>
                  </a:lnTo>
                  <a:lnTo>
                    <a:pt x="35938" y="27054"/>
                  </a:lnTo>
                  <a:lnTo>
                    <a:pt x="35437" y="27315"/>
                  </a:lnTo>
                  <a:lnTo>
                    <a:pt x="34915" y="27515"/>
                  </a:lnTo>
                  <a:lnTo>
                    <a:pt x="34374" y="27696"/>
                  </a:lnTo>
                  <a:lnTo>
                    <a:pt x="33812" y="27836"/>
                  </a:lnTo>
                  <a:lnTo>
                    <a:pt x="33251" y="27936"/>
                  </a:lnTo>
                  <a:lnTo>
                    <a:pt x="32649" y="27996"/>
                  </a:lnTo>
                  <a:lnTo>
                    <a:pt x="32068" y="28016"/>
                  </a:lnTo>
                  <a:lnTo>
                    <a:pt x="8263" y="28016"/>
                  </a:lnTo>
                  <a:lnTo>
                    <a:pt x="8263" y="28016"/>
                  </a:lnTo>
                  <a:lnTo>
                    <a:pt x="7822" y="28016"/>
                  </a:lnTo>
                  <a:lnTo>
                    <a:pt x="7401" y="27976"/>
                  </a:lnTo>
                  <a:lnTo>
                    <a:pt x="7000" y="27936"/>
                  </a:lnTo>
                  <a:lnTo>
                    <a:pt x="6598" y="27856"/>
                  </a:lnTo>
                  <a:lnTo>
                    <a:pt x="6197" y="27776"/>
                  </a:lnTo>
                  <a:lnTo>
                    <a:pt x="5796" y="27655"/>
                  </a:lnTo>
                  <a:lnTo>
                    <a:pt x="5415" y="27535"/>
                  </a:lnTo>
                  <a:lnTo>
                    <a:pt x="5034" y="27375"/>
                  </a:lnTo>
                  <a:lnTo>
                    <a:pt x="4673" y="27214"/>
                  </a:lnTo>
                  <a:lnTo>
                    <a:pt x="4332" y="27034"/>
                  </a:lnTo>
                  <a:lnTo>
                    <a:pt x="3971" y="26833"/>
                  </a:lnTo>
                  <a:lnTo>
                    <a:pt x="3650" y="26613"/>
                  </a:lnTo>
                  <a:lnTo>
                    <a:pt x="3330" y="26392"/>
                  </a:lnTo>
                  <a:lnTo>
                    <a:pt x="3009" y="26151"/>
                  </a:lnTo>
                  <a:lnTo>
                    <a:pt x="2708" y="25891"/>
                  </a:lnTo>
                  <a:lnTo>
                    <a:pt x="2427" y="25610"/>
                  </a:lnTo>
                  <a:lnTo>
                    <a:pt x="2146" y="25329"/>
                  </a:lnTo>
                  <a:lnTo>
                    <a:pt x="1886" y="25028"/>
                  </a:lnTo>
                  <a:lnTo>
                    <a:pt x="1645" y="24707"/>
                  </a:lnTo>
                  <a:lnTo>
                    <a:pt x="1424" y="24387"/>
                  </a:lnTo>
                  <a:lnTo>
                    <a:pt x="1204" y="24046"/>
                  </a:lnTo>
                  <a:lnTo>
                    <a:pt x="1003" y="23705"/>
                  </a:lnTo>
                  <a:lnTo>
                    <a:pt x="823" y="23364"/>
                  </a:lnTo>
                  <a:lnTo>
                    <a:pt x="662" y="22983"/>
                  </a:lnTo>
                  <a:lnTo>
                    <a:pt x="502" y="22622"/>
                  </a:lnTo>
                  <a:lnTo>
                    <a:pt x="382" y="22241"/>
                  </a:lnTo>
                  <a:lnTo>
                    <a:pt x="261" y="21840"/>
                  </a:lnTo>
                  <a:lnTo>
                    <a:pt x="181" y="21439"/>
                  </a:lnTo>
                  <a:lnTo>
                    <a:pt x="101" y="21037"/>
                  </a:lnTo>
                  <a:lnTo>
                    <a:pt x="41" y="20616"/>
                  </a:lnTo>
                  <a:lnTo>
                    <a:pt x="21" y="20195"/>
                  </a:lnTo>
                  <a:lnTo>
                    <a:pt x="1" y="19774"/>
                  </a:lnTo>
                  <a:lnTo>
                    <a:pt x="1" y="8243"/>
                  </a:lnTo>
                  <a:lnTo>
                    <a:pt x="1" y="8243"/>
                  </a:lnTo>
                  <a:lnTo>
                    <a:pt x="21" y="7842"/>
                  </a:lnTo>
                  <a:lnTo>
                    <a:pt x="41" y="7440"/>
                  </a:lnTo>
                  <a:lnTo>
                    <a:pt x="101" y="7039"/>
                  </a:lnTo>
                  <a:lnTo>
                    <a:pt x="161" y="6638"/>
                  </a:lnTo>
                  <a:lnTo>
                    <a:pt x="241" y="6257"/>
                  </a:lnTo>
                  <a:lnTo>
                    <a:pt x="341" y="5896"/>
                  </a:lnTo>
                  <a:lnTo>
                    <a:pt x="462" y="5515"/>
                  </a:lnTo>
                  <a:lnTo>
                    <a:pt x="602" y="5154"/>
                  </a:lnTo>
                  <a:lnTo>
                    <a:pt x="763" y="4813"/>
                  </a:lnTo>
                  <a:lnTo>
                    <a:pt x="923" y="4452"/>
                  </a:lnTo>
                  <a:lnTo>
                    <a:pt x="1104" y="4131"/>
                  </a:lnTo>
                  <a:lnTo>
                    <a:pt x="1304" y="3791"/>
                  </a:lnTo>
                  <a:lnTo>
                    <a:pt x="1525" y="3490"/>
                  </a:lnTo>
                  <a:lnTo>
                    <a:pt x="1745" y="3189"/>
                  </a:lnTo>
                  <a:lnTo>
                    <a:pt x="1986" y="2888"/>
                  </a:lnTo>
                  <a:lnTo>
                    <a:pt x="2227" y="2607"/>
                  </a:lnTo>
                  <a:lnTo>
                    <a:pt x="2507" y="2327"/>
                  </a:lnTo>
                  <a:lnTo>
                    <a:pt x="2768" y="2066"/>
                  </a:lnTo>
                  <a:lnTo>
                    <a:pt x="3069" y="1825"/>
                  </a:lnTo>
                  <a:lnTo>
                    <a:pt x="3370" y="1605"/>
                  </a:lnTo>
                  <a:lnTo>
                    <a:pt x="3671" y="1384"/>
                  </a:lnTo>
                  <a:lnTo>
                    <a:pt x="3991" y="1183"/>
                  </a:lnTo>
                  <a:lnTo>
                    <a:pt x="4332" y="983"/>
                  </a:lnTo>
                  <a:lnTo>
                    <a:pt x="4673" y="822"/>
                  </a:lnTo>
                  <a:lnTo>
                    <a:pt x="5014" y="662"/>
                  </a:lnTo>
                  <a:lnTo>
                    <a:pt x="5375" y="502"/>
                  </a:lnTo>
                  <a:lnTo>
                    <a:pt x="5736" y="381"/>
                  </a:lnTo>
                  <a:lnTo>
                    <a:pt x="6117" y="281"/>
                  </a:lnTo>
                  <a:lnTo>
                    <a:pt x="6498" y="181"/>
                  </a:lnTo>
                  <a:lnTo>
                    <a:pt x="6879" y="101"/>
                  </a:lnTo>
                  <a:lnTo>
                    <a:pt x="7280" y="60"/>
                  </a:lnTo>
                  <a:lnTo>
                    <a:pt x="7681" y="20"/>
                  </a:lnTo>
                  <a:lnTo>
                    <a:pt x="7681" y="20"/>
                  </a:lnTo>
                  <a:lnTo>
                    <a:pt x="8263" y="0"/>
                  </a:lnTo>
                  <a:lnTo>
                    <a:pt x="32068" y="0"/>
                  </a:lnTo>
                  <a:lnTo>
                    <a:pt x="32068" y="0"/>
                  </a:lnTo>
                  <a:lnTo>
                    <a:pt x="32489" y="0"/>
                  </a:lnTo>
                  <a:lnTo>
                    <a:pt x="32910" y="40"/>
                  </a:lnTo>
                  <a:lnTo>
                    <a:pt x="33311" y="80"/>
                  </a:lnTo>
                  <a:lnTo>
                    <a:pt x="33732" y="161"/>
                  </a:lnTo>
                  <a:lnTo>
                    <a:pt x="34133" y="261"/>
                  </a:lnTo>
                  <a:lnTo>
                    <a:pt x="34514" y="361"/>
                  </a:lnTo>
                  <a:lnTo>
                    <a:pt x="34895" y="502"/>
                  </a:lnTo>
                  <a:lnTo>
                    <a:pt x="35276" y="642"/>
                  </a:lnTo>
                  <a:lnTo>
                    <a:pt x="35637" y="802"/>
                  </a:lnTo>
                  <a:lnTo>
                    <a:pt x="35998" y="983"/>
                  </a:lnTo>
                  <a:lnTo>
                    <a:pt x="36339" y="1183"/>
                  </a:lnTo>
                  <a:lnTo>
                    <a:pt x="36680" y="1404"/>
                  </a:lnTo>
                  <a:lnTo>
                    <a:pt x="37001" y="1625"/>
                  </a:lnTo>
                  <a:lnTo>
                    <a:pt x="37302" y="1885"/>
                  </a:lnTo>
                  <a:lnTo>
                    <a:pt x="37603" y="2126"/>
                  </a:lnTo>
                  <a:lnTo>
                    <a:pt x="37904" y="2407"/>
                  </a:lnTo>
                  <a:lnTo>
                    <a:pt x="38164" y="2688"/>
                  </a:lnTo>
                  <a:lnTo>
                    <a:pt x="38425" y="2988"/>
                  </a:lnTo>
                  <a:lnTo>
                    <a:pt x="38666" y="3309"/>
                  </a:lnTo>
                  <a:lnTo>
                    <a:pt x="38906" y="3630"/>
                  </a:lnTo>
                  <a:lnTo>
                    <a:pt x="39107" y="3971"/>
                  </a:lnTo>
                  <a:lnTo>
                    <a:pt x="39307" y="4312"/>
                  </a:lnTo>
                  <a:lnTo>
                    <a:pt x="39488" y="4673"/>
                  </a:lnTo>
                  <a:lnTo>
                    <a:pt x="39668" y="5034"/>
                  </a:lnTo>
                  <a:lnTo>
                    <a:pt x="39809" y="5395"/>
                  </a:lnTo>
                  <a:lnTo>
                    <a:pt x="39929" y="5796"/>
                  </a:lnTo>
                  <a:lnTo>
                    <a:pt x="40049" y="6177"/>
                  </a:lnTo>
                  <a:lnTo>
                    <a:pt x="40150" y="6578"/>
                  </a:lnTo>
                  <a:lnTo>
                    <a:pt x="40210" y="6979"/>
                  </a:lnTo>
                  <a:lnTo>
                    <a:pt x="40270" y="7400"/>
                  </a:lnTo>
                  <a:lnTo>
                    <a:pt x="40290" y="7822"/>
                  </a:lnTo>
                  <a:lnTo>
                    <a:pt x="40310" y="824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26"/>
            <p:cNvSpPr/>
            <p:nvPr/>
          </p:nvSpPr>
          <p:spPr>
            <a:xfrm>
              <a:off x="1035572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extrusionOk="0">
                  <a:moveTo>
                    <a:pt x="742" y="1"/>
                  </a:moveTo>
                  <a:lnTo>
                    <a:pt x="602" y="21"/>
                  </a:lnTo>
                  <a:lnTo>
                    <a:pt x="462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3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4" y="3731"/>
                  </a:lnTo>
                  <a:lnTo>
                    <a:pt x="1504" y="3591"/>
                  </a:lnTo>
                  <a:lnTo>
                    <a:pt x="1504" y="763"/>
                  </a:lnTo>
                  <a:lnTo>
                    <a:pt x="1484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3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4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26"/>
            <p:cNvSpPr/>
            <p:nvPr/>
          </p:nvSpPr>
          <p:spPr>
            <a:xfrm>
              <a:off x="1035572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fill="none" extrusionOk="0">
                  <a:moveTo>
                    <a:pt x="742" y="1"/>
                  </a:moveTo>
                  <a:lnTo>
                    <a:pt x="742" y="1"/>
                  </a:lnTo>
                  <a:lnTo>
                    <a:pt x="602" y="21"/>
                  </a:lnTo>
                  <a:lnTo>
                    <a:pt x="462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742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3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4" y="3731"/>
                  </a:lnTo>
                  <a:lnTo>
                    <a:pt x="1504" y="3591"/>
                  </a:lnTo>
                  <a:lnTo>
                    <a:pt x="1504" y="763"/>
                  </a:lnTo>
                  <a:lnTo>
                    <a:pt x="1504" y="763"/>
                  </a:lnTo>
                  <a:lnTo>
                    <a:pt x="1484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3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4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26"/>
            <p:cNvSpPr/>
            <p:nvPr/>
          </p:nvSpPr>
          <p:spPr>
            <a:xfrm>
              <a:off x="1043192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extrusionOk="0">
                  <a:moveTo>
                    <a:pt x="763" y="1"/>
                  </a:moveTo>
                  <a:lnTo>
                    <a:pt x="602" y="21"/>
                  </a:lnTo>
                  <a:lnTo>
                    <a:pt x="462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1" y="462"/>
                  </a:lnTo>
                  <a:lnTo>
                    <a:pt x="2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21" y="3731"/>
                  </a:lnTo>
                  <a:lnTo>
                    <a:pt x="61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63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4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5" y="3731"/>
                  </a:lnTo>
                  <a:lnTo>
                    <a:pt x="1505" y="3591"/>
                  </a:lnTo>
                  <a:lnTo>
                    <a:pt x="1505" y="763"/>
                  </a:lnTo>
                  <a:lnTo>
                    <a:pt x="1485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4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6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26"/>
            <p:cNvSpPr/>
            <p:nvPr/>
          </p:nvSpPr>
          <p:spPr>
            <a:xfrm>
              <a:off x="1043192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fill="none" extrusionOk="0">
                  <a:moveTo>
                    <a:pt x="763" y="1"/>
                  </a:moveTo>
                  <a:lnTo>
                    <a:pt x="763" y="1"/>
                  </a:lnTo>
                  <a:lnTo>
                    <a:pt x="602" y="21"/>
                  </a:lnTo>
                  <a:lnTo>
                    <a:pt x="462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1" y="462"/>
                  </a:lnTo>
                  <a:lnTo>
                    <a:pt x="2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1" y="3591"/>
                  </a:lnTo>
                  <a:lnTo>
                    <a:pt x="21" y="3731"/>
                  </a:lnTo>
                  <a:lnTo>
                    <a:pt x="61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63" y="4333"/>
                  </a:lnTo>
                  <a:lnTo>
                    <a:pt x="763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4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5" y="3731"/>
                  </a:lnTo>
                  <a:lnTo>
                    <a:pt x="1505" y="3591"/>
                  </a:lnTo>
                  <a:lnTo>
                    <a:pt x="1505" y="763"/>
                  </a:lnTo>
                  <a:lnTo>
                    <a:pt x="1505" y="763"/>
                  </a:lnTo>
                  <a:lnTo>
                    <a:pt x="1485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4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26"/>
            <p:cNvSpPr/>
            <p:nvPr/>
          </p:nvSpPr>
          <p:spPr>
            <a:xfrm>
              <a:off x="10508625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extrusionOk="0">
                  <a:moveTo>
                    <a:pt x="743" y="1"/>
                  </a:moveTo>
                  <a:lnTo>
                    <a:pt x="582" y="21"/>
                  </a:lnTo>
                  <a:lnTo>
                    <a:pt x="442" y="61"/>
                  </a:lnTo>
                  <a:lnTo>
                    <a:pt x="322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1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2" y="4192"/>
                  </a:lnTo>
                  <a:lnTo>
                    <a:pt x="442" y="4273"/>
                  </a:lnTo>
                  <a:lnTo>
                    <a:pt x="582" y="4313"/>
                  </a:lnTo>
                  <a:lnTo>
                    <a:pt x="743" y="4333"/>
                  </a:lnTo>
                  <a:lnTo>
                    <a:pt x="883" y="4313"/>
                  </a:lnTo>
                  <a:lnTo>
                    <a:pt x="1024" y="4273"/>
                  </a:lnTo>
                  <a:lnTo>
                    <a:pt x="1164" y="4192"/>
                  </a:lnTo>
                  <a:lnTo>
                    <a:pt x="1264" y="4112"/>
                  </a:lnTo>
                  <a:lnTo>
                    <a:pt x="1365" y="3992"/>
                  </a:lnTo>
                  <a:lnTo>
                    <a:pt x="1425" y="3872"/>
                  </a:lnTo>
                  <a:lnTo>
                    <a:pt x="1465" y="3731"/>
                  </a:lnTo>
                  <a:lnTo>
                    <a:pt x="1485" y="3591"/>
                  </a:lnTo>
                  <a:lnTo>
                    <a:pt x="1485" y="763"/>
                  </a:lnTo>
                  <a:lnTo>
                    <a:pt x="1465" y="603"/>
                  </a:lnTo>
                  <a:lnTo>
                    <a:pt x="1425" y="462"/>
                  </a:lnTo>
                  <a:lnTo>
                    <a:pt x="1365" y="342"/>
                  </a:lnTo>
                  <a:lnTo>
                    <a:pt x="1264" y="222"/>
                  </a:lnTo>
                  <a:lnTo>
                    <a:pt x="1164" y="141"/>
                  </a:lnTo>
                  <a:lnTo>
                    <a:pt x="1024" y="61"/>
                  </a:lnTo>
                  <a:lnTo>
                    <a:pt x="883" y="21"/>
                  </a:lnTo>
                  <a:lnTo>
                    <a:pt x="74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26"/>
            <p:cNvSpPr/>
            <p:nvPr/>
          </p:nvSpPr>
          <p:spPr>
            <a:xfrm>
              <a:off x="10508625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fill="none" extrusionOk="0">
                  <a:moveTo>
                    <a:pt x="743" y="1"/>
                  </a:moveTo>
                  <a:lnTo>
                    <a:pt x="743" y="1"/>
                  </a:lnTo>
                  <a:lnTo>
                    <a:pt x="582" y="21"/>
                  </a:lnTo>
                  <a:lnTo>
                    <a:pt x="442" y="61"/>
                  </a:lnTo>
                  <a:lnTo>
                    <a:pt x="322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1" y="3591"/>
                  </a:lnTo>
                  <a:lnTo>
                    <a:pt x="1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2" y="4192"/>
                  </a:lnTo>
                  <a:lnTo>
                    <a:pt x="442" y="4273"/>
                  </a:lnTo>
                  <a:lnTo>
                    <a:pt x="582" y="4313"/>
                  </a:lnTo>
                  <a:lnTo>
                    <a:pt x="743" y="4333"/>
                  </a:lnTo>
                  <a:lnTo>
                    <a:pt x="743" y="4333"/>
                  </a:lnTo>
                  <a:lnTo>
                    <a:pt x="883" y="4313"/>
                  </a:lnTo>
                  <a:lnTo>
                    <a:pt x="1024" y="4273"/>
                  </a:lnTo>
                  <a:lnTo>
                    <a:pt x="1164" y="4192"/>
                  </a:lnTo>
                  <a:lnTo>
                    <a:pt x="1264" y="4112"/>
                  </a:lnTo>
                  <a:lnTo>
                    <a:pt x="1365" y="3992"/>
                  </a:lnTo>
                  <a:lnTo>
                    <a:pt x="1425" y="3872"/>
                  </a:lnTo>
                  <a:lnTo>
                    <a:pt x="1465" y="3731"/>
                  </a:lnTo>
                  <a:lnTo>
                    <a:pt x="1485" y="3591"/>
                  </a:lnTo>
                  <a:lnTo>
                    <a:pt x="1485" y="763"/>
                  </a:lnTo>
                  <a:lnTo>
                    <a:pt x="1485" y="763"/>
                  </a:lnTo>
                  <a:lnTo>
                    <a:pt x="1465" y="603"/>
                  </a:lnTo>
                  <a:lnTo>
                    <a:pt x="1425" y="462"/>
                  </a:lnTo>
                  <a:lnTo>
                    <a:pt x="1365" y="342"/>
                  </a:lnTo>
                  <a:lnTo>
                    <a:pt x="1264" y="222"/>
                  </a:lnTo>
                  <a:lnTo>
                    <a:pt x="1164" y="141"/>
                  </a:lnTo>
                  <a:lnTo>
                    <a:pt x="1024" y="61"/>
                  </a:lnTo>
                  <a:lnTo>
                    <a:pt x="883" y="21"/>
                  </a:lnTo>
                  <a:lnTo>
                    <a:pt x="74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26"/>
            <p:cNvSpPr/>
            <p:nvPr/>
          </p:nvSpPr>
          <p:spPr>
            <a:xfrm>
              <a:off x="10584850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extrusionOk="0">
                  <a:moveTo>
                    <a:pt x="742" y="1"/>
                  </a:moveTo>
                  <a:lnTo>
                    <a:pt x="602" y="21"/>
                  </a:lnTo>
                  <a:lnTo>
                    <a:pt x="461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0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20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61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883" y="4313"/>
                  </a:lnTo>
                  <a:lnTo>
                    <a:pt x="1023" y="4273"/>
                  </a:lnTo>
                  <a:lnTo>
                    <a:pt x="1163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6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6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3" y="141"/>
                  </a:lnTo>
                  <a:lnTo>
                    <a:pt x="1023" y="61"/>
                  </a:lnTo>
                  <a:lnTo>
                    <a:pt x="883" y="21"/>
                  </a:lnTo>
                  <a:lnTo>
                    <a:pt x="74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26"/>
            <p:cNvSpPr/>
            <p:nvPr/>
          </p:nvSpPr>
          <p:spPr>
            <a:xfrm>
              <a:off x="10584850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fill="none" extrusionOk="0">
                  <a:moveTo>
                    <a:pt x="742" y="1"/>
                  </a:moveTo>
                  <a:lnTo>
                    <a:pt x="742" y="1"/>
                  </a:lnTo>
                  <a:lnTo>
                    <a:pt x="602" y="21"/>
                  </a:lnTo>
                  <a:lnTo>
                    <a:pt x="461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0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20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61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742" y="4333"/>
                  </a:lnTo>
                  <a:lnTo>
                    <a:pt x="883" y="4313"/>
                  </a:lnTo>
                  <a:lnTo>
                    <a:pt x="1023" y="4273"/>
                  </a:lnTo>
                  <a:lnTo>
                    <a:pt x="1163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6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84" y="763"/>
                  </a:lnTo>
                  <a:lnTo>
                    <a:pt x="146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3" y="141"/>
                  </a:lnTo>
                  <a:lnTo>
                    <a:pt x="1023" y="61"/>
                  </a:lnTo>
                  <a:lnTo>
                    <a:pt x="883" y="21"/>
                  </a:lnTo>
                  <a:lnTo>
                    <a:pt x="74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26"/>
            <p:cNvSpPr/>
            <p:nvPr/>
          </p:nvSpPr>
          <p:spPr>
            <a:xfrm>
              <a:off x="10661050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extrusionOk="0">
                  <a:moveTo>
                    <a:pt x="742" y="1"/>
                  </a:moveTo>
                  <a:lnTo>
                    <a:pt x="602" y="21"/>
                  </a:lnTo>
                  <a:lnTo>
                    <a:pt x="462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4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8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8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4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4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26"/>
            <p:cNvSpPr/>
            <p:nvPr/>
          </p:nvSpPr>
          <p:spPr>
            <a:xfrm>
              <a:off x="10661050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fill="none" extrusionOk="0">
                  <a:moveTo>
                    <a:pt x="742" y="1"/>
                  </a:moveTo>
                  <a:lnTo>
                    <a:pt x="742" y="1"/>
                  </a:lnTo>
                  <a:lnTo>
                    <a:pt x="602" y="21"/>
                  </a:lnTo>
                  <a:lnTo>
                    <a:pt x="462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742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4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8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84" y="763"/>
                  </a:lnTo>
                  <a:lnTo>
                    <a:pt x="148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4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4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26"/>
            <p:cNvSpPr/>
            <p:nvPr/>
          </p:nvSpPr>
          <p:spPr>
            <a:xfrm>
              <a:off x="10737250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extrusionOk="0">
                  <a:moveTo>
                    <a:pt x="743" y="1"/>
                  </a:moveTo>
                  <a:lnTo>
                    <a:pt x="602" y="21"/>
                  </a:lnTo>
                  <a:lnTo>
                    <a:pt x="462" y="61"/>
                  </a:lnTo>
                  <a:lnTo>
                    <a:pt x="342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1" y="462"/>
                  </a:lnTo>
                  <a:lnTo>
                    <a:pt x="2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21" y="3731"/>
                  </a:lnTo>
                  <a:lnTo>
                    <a:pt x="61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2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3" y="4333"/>
                  </a:lnTo>
                  <a:lnTo>
                    <a:pt x="903" y="4313"/>
                  </a:lnTo>
                  <a:lnTo>
                    <a:pt x="1044" y="4273"/>
                  </a:lnTo>
                  <a:lnTo>
                    <a:pt x="1164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5" y="3872"/>
                  </a:lnTo>
                  <a:lnTo>
                    <a:pt x="1485" y="3731"/>
                  </a:lnTo>
                  <a:lnTo>
                    <a:pt x="1505" y="3591"/>
                  </a:lnTo>
                  <a:lnTo>
                    <a:pt x="1505" y="763"/>
                  </a:lnTo>
                  <a:lnTo>
                    <a:pt x="1485" y="603"/>
                  </a:lnTo>
                  <a:lnTo>
                    <a:pt x="1445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4" y="141"/>
                  </a:lnTo>
                  <a:lnTo>
                    <a:pt x="1044" y="61"/>
                  </a:lnTo>
                  <a:lnTo>
                    <a:pt x="903" y="21"/>
                  </a:lnTo>
                  <a:lnTo>
                    <a:pt x="74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26"/>
            <p:cNvSpPr/>
            <p:nvPr/>
          </p:nvSpPr>
          <p:spPr>
            <a:xfrm>
              <a:off x="10737250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fill="none" extrusionOk="0">
                  <a:moveTo>
                    <a:pt x="743" y="1"/>
                  </a:moveTo>
                  <a:lnTo>
                    <a:pt x="743" y="1"/>
                  </a:lnTo>
                  <a:lnTo>
                    <a:pt x="602" y="21"/>
                  </a:lnTo>
                  <a:lnTo>
                    <a:pt x="462" y="61"/>
                  </a:lnTo>
                  <a:lnTo>
                    <a:pt x="342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1" y="462"/>
                  </a:lnTo>
                  <a:lnTo>
                    <a:pt x="2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1" y="3591"/>
                  </a:lnTo>
                  <a:lnTo>
                    <a:pt x="21" y="3731"/>
                  </a:lnTo>
                  <a:lnTo>
                    <a:pt x="61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2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3" y="4333"/>
                  </a:lnTo>
                  <a:lnTo>
                    <a:pt x="743" y="4333"/>
                  </a:lnTo>
                  <a:lnTo>
                    <a:pt x="903" y="4313"/>
                  </a:lnTo>
                  <a:lnTo>
                    <a:pt x="1044" y="4273"/>
                  </a:lnTo>
                  <a:lnTo>
                    <a:pt x="1164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5" y="3872"/>
                  </a:lnTo>
                  <a:lnTo>
                    <a:pt x="1485" y="3731"/>
                  </a:lnTo>
                  <a:lnTo>
                    <a:pt x="1505" y="3591"/>
                  </a:lnTo>
                  <a:lnTo>
                    <a:pt x="1505" y="763"/>
                  </a:lnTo>
                  <a:lnTo>
                    <a:pt x="1505" y="763"/>
                  </a:lnTo>
                  <a:lnTo>
                    <a:pt x="1485" y="603"/>
                  </a:lnTo>
                  <a:lnTo>
                    <a:pt x="1445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4" y="141"/>
                  </a:lnTo>
                  <a:lnTo>
                    <a:pt x="1044" y="61"/>
                  </a:lnTo>
                  <a:lnTo>
                    <a:pt x="903" y="21"/>
                  </a:lnTo>
                  <a:lnTo>
                    <a:pt x="74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26"/>
            <p:cNvSpPr/>
            <p:nvPr/>
          </p:nvSpPr>
          <p:spPr>
            <a:xfrm>
              <a:off x="1081347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extrusionOk="0">
                  <a:moveTo>
                    <a:pt x="762" y="1"/>
                  </a:moveTo>
                  <a:lnTo>
                    <a:pt x="602" y="21"/>
                  </a:lnTo>
                  <a:lnTo>
                    <a:pt x="461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0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40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1" y="4273"/>
                  </a:lnTo>
                  <a:lnTo>
                    <a:pt x="602" y="4313"/>
                  </a:lnTo>
                  <a:lnTo>
                    <a:pt x="762" y="4333"/>
                  </a:lnTo>
                  <a:lnTo>
                    <a:pt x="902" y="4313"/>
                  </a:lnTo>
                  <a:lnTo>
                    <a:pt x="1043" y="4273"/>
                  </a:lnTo>
                  <a:lnTo>
                    <a:pt x="1163" y="4192"/>
                  </a:lnTo>
                  <a:lnTo>
                    <a:pt x="1283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4" y="3731"/>
                  </a:lnTo>
                  <a:lnTo>
                    <a:pt x="1504" y="3591"/>
                  </a:lnTo>
                  <a:lnTo>
                    <a:pt x="1504" y="763"/>
                  </a:lnTo>
                  <a:lnTo>
                    <a:pt x="1484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3" y="222"/>
                  </a:lnTo>
                  <a:lnTo>
                    <a:pt x="1163" y="141"/>
                  </a:lnTo>
                  <a:lnTo>
                    <a:pt x="1043" y="61"/>
                  </a:lnTo>
                  <a:lnTo>
                    <a:pt x="902" y="21"/>
                  </a:lnTo>
                  <a:lnTo>
                    <a:pt x="76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26"/>
            <p:cNvSpPr/>
            <p:nvPr/>
          </p:nvSpPr>
          <p:spPr>
            <a:xfrm>
              <a:off x="1081347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fill="none" extrusionOk="0">
                  <a:moveTo>
                    <a:pt x="762" y="1"/>
                  </a:moveTo>
                  <a:lnTo>
                    <a:pt x="762" y="1"/>
                  </a:lnTo>
                  <a:lnTo>
                    <a:pt x="602" y="21"/>
                  </a:lnTo>
                  <a:lnTo>
                    <a:pt x="461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0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40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1" y="4273"/>
                  </a:lnTo>
                  <a:lnTo>
                    <a:pt x="602" y="4313"/>
                  </a:lnTo>
                  <a:lnTo>
                    <a:pt x="762" y="4333"/>
                  </a:lnTo>
                  <a:lnTo>
                    <a:pt x="762" y="4333"/>
                  </a:lnTo>
                  <a:lnTo>
                    <a:pt x="902" y="4313"/>
                  </a:lnTo>
                  <a:lnTo>
                    <a:pt x="1043" y="4273"/>
                  </a:lnTo>
                  <a:lnTo>
                    <a:pt x="1163" y="4192"/>
                  </a:lnTo>
                  <a:lnTo>
                    <a:pt x="1283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4" y="3731"/>
                  </a:lnTo>
                  <a:lnTo>
                    <a:pt x="1504" y="3591"/>
                  </a:lnTo>
                  <a:lnTo>
                    <a:pt x="1504" y="763"/>
                  </a:lnTo>
                  <a:lnTo>
                    <a:pt x="1504" y="763"/>
                  </a:lnTo>
                  <a:lnTo>
                    <a:pt x="1484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3" y="222"/>
                  </a:lnTo>
                  <a:lnTo>
                    <a:pt x="1163" y="141"/>
                  </a:lnTo>
                  <a:lnTo>
                    <a:pt x="1043" y="61"/>
                  </a:lnTo>
                  <a:lnTo>
                    <a:pt x="902" y="21"/>
                  </a:lnTo>
                  <a:lnTo>
                    <a:pt x="7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26"/>
            <p:cNvSpPr/>
            <p:nvPr/>
          </p:nvSpPr>
          <p:spPr>
            <a:xfrm>
              <a:off x="10890175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extrusionOk="0">
                  <a:moveTo>
                    <a:pt x="742" y="1"/>
                  </a:moveTo>
                  <a:lnTo>
                    <a:pt x="582" y="21"/>
                  </a:lnTo>
                  <a:lnTo>
                    <a:pt x="442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42" y="4273"/>
                  </a:lnTo>
                  <a:lnTo>
                    <a:pt x="582" y="4313"/>
                  </a:lnTo>
                  <a:lnTo>
                    <a:pt x="742" y="4333"/>
                  </a:lnTo>
                  <a:lnTo>
                    <a:pt x="883" y="4313"/>
                  </a:lnTo>
                  <a:lnTo>
                    <a:pt x="1023" y="4273"/>
                  </a:lnTo>
                  <a:lnTo>
                    <a:pt x="1163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6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6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3" y="141"/>
                  </a:lnTo>
                  <a:lnTo>
                    <a:pt x="1023" y="61"/>
                  </a:lnTo>
                  <a:lnTo>
                    <a:pt x="883" y="21"/>
                  </a:lnTo>
                  <a:lnTo>
                    <a:pt x="74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26"/>
            <p:cNvSpPr/>
            <p:nvPr/>
          </p:nvSpPr>
          <p:spPr>
            <a:xfrm>
              <a:off x="10890175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fill="none" extrusionOk="0">
                  <a:moveTo>
                    <a:pt x="742" y="1"/>
                  </a:moveTo>
                  <a:lnTo>
                    <a:pt x="742" y="1"/>
                  </a:lnTo>
                  <a:lnTo>
                    <a:pt x="582" y="21"/>
                  </a:lnTo>
                  <a:lnTo>
                    <a:pt x="442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591"/>
                  </a:lnTo>
                  <a:lnTo>
                    <a:pt x="0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42" y="4273"/>
                  </a:lnTo>
                  <a:lnTo>
                    <a:pt x="582" y="4313"/>
                  </a:lnTo>
                  <a:lnTo>
                    <a:pt x="742" y="4333"/>
                  </a:lnTo>
                  <a:lnTo>
                    <a:pt x="742" y="4333"/>
                  </a:lnTo>
                  <a:lnTo>
                    <a:pt x="883" y="4313"/>
                  </a:lnTo>
                  <a:lnTo>
                    <a:pt x="1023" y="4273"/>
                  </a:lnTo>
                  <a:lnTo>
                    <a:pt x="1163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6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84" y="763"/>
                  </a:lnTo>
                  <a:lnTo>
                    <a:pt x="146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3" y="141"/>
                  </a:lnTo>
                  <a:lnTo>
                    <a:pt x="1023" y="61"/>
                  </a:lnTo>
                  <a:lnTo>
                    <a:pt x="883" y="21"/>
                  </a:lnTo>
                  <a:lnTo>
                    <a:pt x="74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26"/>
            <p:cNvSpPr/>
            <p:nvPr/>
          </p:nvSpPr>
          <p:spPr>
            <a:xfrm>
              <a:off x="10355725" y="3329488"/>
              <a:ext cx="152925" cy="152950"/>
            </a:xfrm>
            <a:custGeom>
              <a:avLst/>
              <a:gdLst/>
              <a:ahLst/>
              <a:cxnLst/>
              <a:rect l="l" t="t" r="r" b="b"/>
              <a:pathLst>
                <a:path w="6117" h="6118" extrusionOk="0">
                  <a:moveTo>
                    <a:pt x="2988" y="1"/>
                  </a:moveTo>
                  <a:lnTo>
                    <a:pt x="2668" y="21"/>
                  </a:lnTo>
                  <a:lnTo>
                    <a:pt x="2347" y="81"/>
                  </a:lnTo>
                  <a:lnTo>
                    <a:pt x="2046" y="181"/>
                  </a:lnTo>
                  <a:lnTo>
                    <a:pt x="1745" y="302"/>
                  </a:lnTo>
                  <a:lnTo>
                    <a:pt x="1464" y="462"/>
                  </a:lnTo>
                  <a:lnTo>
                    <a:pt x="1224" y="643"/>
                  </a:lnTo>
                  <a:lnTo>
                    <a:pt x="983" y="843"/>
                  </a:lnTo>
                  <a:lnTo>
                    <a:pt x="762" y="1084"/>
                  </a:lnTo>
                  <a:lnTo>
                    <a:pt x="582" y="1325"/>
                  </a:lnTo>
                  <a:lnTo>
                    <a:pt x="401" y="1605"/>
                  </a:lnTo>
                  <a:lnTo>
                    <a:pt x="261" y="1886"/>
                  </a:lnTo>
                  <a:lnTo>
                    <a:pt x="161" y="2187"/>
                  </a:lnTo>
                  <a:lnTo>
                    <a:pt x="80" y="2488"/>
                  </a:lnTo>
                  <a:lnTo>
                    <a:pt x="20" y="2809"/>
                  </a:lnTo>
                  <a:lnTo>
                    <a:pt x="0" y="3150"/>
                  </a:lnTo>
                  <a:lnTo>
                    <a:pt x="20" y="3470"/>
                  </a:lnTo>
                  <a:lnTo>
                    <a:pt x="60" y="3731"/>
                  </a:lnTo>
                  <a:lnTo>
                    <a:pt x="141" y="3992"/>
                  </a:lnTo>
                  <a:lnTo>
                    <a:pt x="241" y="4253"/>
                  </a:lnTo>
                  <a:lnTo>
                    <a:pt x="361" y="4513"/>
                  </a:lnTo>
                  <a:lnTo>
                    <a:pt x="502" y="4754"/>
                  </a:lnTo>
                  <a:lnTo>
                    <a:pt x="662" y="4974"/>
                  </a:lnTo>
                  <a:lnTo>
                    <a:pt x="863" y="5195"/>
                  </a:lnTo>
                  <a:lnTo>
                    <a:pt x="1083" y="5396"/>
                  </a:lnTo>
                  <a:lnTo>
                    <a:pt x="1304" y="5576"/>
                  </a:lnTo>
                  <a:lnTo>
                    <a:pt x="1565" y="5716"/>
                  </a:lnTo>
                  <a:lnTo>
                    <a:pt x="1845" y="5857"/>
                  </a:lnTo>
                  <a:lnTo>
                    <a:pt x="2126" y="5977"/>
                  </a:lnTo>
                  <a:lnTo>
                    <a:pt x="2447" y="6057"/>
                  </a:lnTo>
                  <a:lnTo>
                    <a:pt x="2768" y="6098"/>
                  </a:lnTo>
                  <a:lnTo>
                    <a:pt x="3109" y="6118"/>
                  </a:lnTo>
                  <a:lnTo>
                    <a:pt x="3470" y="6098"/>
                  </a:lnTo>
                  <a:lnTo>
                    <a:pt x="3670" y="6077"/>
                  </a:lnTo>
                  <a:lnTo>
                    <a:pt x="3891" y="6037"/>
                  </a:lnTo>
                  <a:lnTo>
                    <a:pt x="4091" y="5977"/>
                  </a:lnTo>
                  <a:lnTo>
                    <a:pt x="4272" y="5897"/>
                  </a:lnTo>
                  <a:lnTo>
                    <a:pt x="4472" y="5817"/>
                  </a:lnTo>
                  <a:lnTo>
                    <a:pt x="4653" y="5716"/>
                  </a:lnTo>
                  <a:lnTo>
                    <a:pt x="4813" y="5596"/>
                  </a:lnTo>
                  <a:lnTo>
                    <a:pt x="4974" y="5476"/>
                  </a:lnTo>
                  <a:lnTo>
                    <a:pt x="5134" y="5335"/>
                  </a:lnTo>
                  <a:lnTo>
                    <a:pt x="5275" y="5175"/>
                  </a:lnTo>
                  <a:lnTo>
                    <a:pt x="5415" y="5015"/>
                  </a:lnTo>
                  <a:lnTo>
                    <a:pt x="5535" y="4854"/>
                  </a:lnTo>
                  <a:lnTo>
                    <a:pt x="5656" y="4674"/>
                  </a:lnTo>
                  <a:lnTo>
                    <a:pt x="5756" y="4493"/>
                  </a:lnTo>
                  <a:lnTo>
                    <a:pt x="5856" y="4293"/>
                  </a:lnTo>
                  <a:lnTo>
                    <a:pt x="5936" y="4092"/>
                  </a:lnTo>
                  <a:lnTo>
                    <a:pt x="6037" y="3751"/>
                  </a:lnTo>
                  <a:lnTo>
                    <a:pt x="6097" y="3410"/>
                  </a:lnTo>
                  <a:lnTo>
                    <a:pt x="6117" y="3089"/>
                  </a:lnTo>
                  <a:lnTo>
                    <a:pt x="6097" y="2748"/>
                  </a:lnTo>
                  <a:lnTo>
                    <a:pt x="6057" y="2488"/>
                  </a:lnTo>
                  <a:lnTo>
                    <a:pt x="5997" y="2247"/>
                  </a:lnTo>
                  <a:lnTo>
                    <a:pt x="5916" y="1986"/>
                  </a:lnTo>
                  <a:lnTo>
                    <a:pt x="5816" y="1746"/>
                  </a:lnTo>
                  <a:lnTo>
                    <a:pt x="5696" y="1525"/>
                  </a:lnTo>
                  <a:lnTo>
                    <a:pt x="5555" y="1304"/>
                  </a:lnTo>
                  <a:lnTo>
                    <a:pt x="5395" y="1104"/>
                  </a:lnTo>
                  <a:lnTo>
                    <a:pt x="5214" y="903"/>
                  </a:lnTo>
                  <a:lnTo>
                    <a:pt x="5014" y="743"/>
                  </a:lnTo>
                  <a:lnTo>
                    <a:pt x="4813" y="583"/>
                  </a:lnTo>
                  <a:lnTo>
                    <a:pt x="4593" y="422"/>
                  </a:lnTo>
                  <a:lnTo>
                    <a:pt x="4352" y="302"/>
                  </a:lnTo>
                  <a:lnTo>
                    <a:pt x="4091" y="201"/>
                  </a:lnTo>
                  <a:lnTo>
                    <a:pt x="3831" y="121"/>
                  </a:lnTo>
                  <a:lnTo>
                    <a:pt x="3570" y="61"/>
                  </a:lnTo>
                  <a:lnTo>
                    <a:pt x="3289" y="21"/>
                  </a:lnTo>
                  <a:lnTo>
                    <a:pt x="298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26"/>
            <p:cNvSpPr/>
            <p:nvPr/>
          </p:nvSpPr>
          <p:spPr>
            <a:xfrm>
              <a:off x="10355725" y="3329488"/>
              <a:ext cx="152925" cy="152950"/>
            </a:xfrm>
            <a:custGeom>
              <a:avLst/>
              <a:gdLst/>
              <a:ahLst/>
              <a:cxnLst/>
              <a:rect l="l" t="t" r="r" b="b"/>
              <a:pathLst>
                <a:path w="6117" h="6118" fill="none" extrusionOk="0">
                  <a:moveTo>
                    <a:pt x="5936" y="4092"/>
                  </a:moveTo>
                  <a:lnTo>
                    <a:pt x="5936" y="4092"/>
                  </a:lnTo>
                  <a:lnTo>
                    <a:pt x="5856" y="4293"/>
                  </a:lnTo>
                  <a:lnTo>
                    <a:pt x="5756" y="4493"/>
                  </a:lnTo>
                  <a:lnTo>
                    <a:pt x="5656" y="4674"/>
                  </a:lnTo>
                  <a:lnTo>
                    <a:pt x="5535" y="4854"/>
                  </a:lnTo>
                  <a:lnTo>
                    <a:pt x="5415" y="5015"/>
                  </a:lnTo>
                  <a:lnTo>
                    <a:pt x="5275" y="5175"/>
                  </a:lnTo>
                  <a:lnTo>
                    <a:pt x="5134" y="5335"/>
                  </a:lnTo>
                  <a:lnTo>
                    <a:pt x="4974" y="5476"/>
                  </a:lnTo>
                  <a:lnTo>
                    <a:pt x="4813" y="5596"/>
                  </a:lnTo>
                  <a:lnTo>
                    <a:pt x="4653" y="5716"/>
                  </a:lnTo>
                  <a:lnTo>
                    <a:pt x="4472" y="5817"/>
                  </a:lnTo>
                  <a:lnTo>
                    <a:pt x="4272" y="5897"/>
                  </a:lnTo>
                  <a:lnTo>
                    <a:pt x="4091" y="5977"/>
                  </a:lnTo>
                  <a:lnTo>
                    <a:pt x="3891" y="6037"/>
                  </a:lnTo>
                  <a:lnTo>
                    <a:pt x="3670" y="6077"/>
                  </a:lnTo>
                  <a:lnTo>
                    <a:pt x="3470" y="6098"/>
                  </a:lnTo>
                  <a:lnTo>
                    <a:pt x="3470" y="6098"/>
                  </a:lnTo>
                  <a:lnTo>
                    <a:pt x="3109" y="6118"/>
                  </a:lnTo>
                  <a:lnTo>
                    <a:pt x="2768" y="6098"/>
                  </a:lnTo>
                  <a:lnTo>
                    <a:pt x="2447" y="6057"/>
                  </a:lnTo>
                  <a:lnTo>
                    <a:pt x="2126" y="5977"/>
                  </a:lnTo>
                  <a:lnTo>
                    <a:pt x="1845" y="5857"/>
                  </a:lnTo>
                  <a:lnTo>
                    <a:pt x="1565" y="5716"/>
                  </a:lnTo>
                  <a:lnTo>
                    <a:pt x="1304" y="5576"/>
                  </a:lnTo>
                  <a:lnTo>
                    <a:pt x="1083" y="5396"/>
                  </a:lnTo>
                  <a:lnTo>
                    <a:pt x="863" y="5195"/>
                  </a:lnTo>
                  <a:lnTo>
                    <a:pt x="662" y="4974"/>
                  </a:lnTo>
                  <a:lnTo>
                    <a:pt x="502" y="4754"/>
                  </a:lnTo>
                  <a:lnTo>
                    <a:pt x="361" y="4513"/>
                  </a:lnTo>
                  <a:lnTo>
                    <a:pt x="241" y="4253"/>
                  </a:lnTo>
                  <a:lnTo>
                    <a:pt x="141" y="3992"/>
                  </a:lnTo>
                  <a:lnTo>
                    <a:pt x="60" y="3731"/>
                  </a:lnTo>
                  <a:lnTo>
                    <a:pt x="20" y="3470"/>
                  </a:lnTo>
                  <a:lnTo>
                    <a:pt x="20" y="3470"/>
                  </a:lnTo>
                  <a:lnTo>
                    <a:pt x="0" y="3150"/>
                  </a:lnTo>
                  <a:lnTo>
                    <a:pt x="20" y="2809"/>
                  </a:lnTo>
                  <a:lnTo>
                    <a:pt x="80" y="2488"/>
                  </a:lnTo>
                  <a:lnTo>
                    <a:pt x="161" y="2187"/>
                  </a:lnTo>
                  <a:lnTo>
                    <a:pt x="261" y="1886"/>
                  </a:lnTo>
                  <a:lnTo>
                    <a:pt x="401" y="1605"/>
                  </a:lnTo>
                  <a:lnTo>
                    <a:pt x="582" y="1325"/>
                  </a:lnTo>
                  <a:lnTo>
                    <a:pt x="762" y="1084"/>
                  </a:lnTo>
                  <a:lnTo>
                    <a:pt x="983" y="843"/>
                  </a:lnTo>
                  <a:lnTo>
                    <a:pt x="1224" y="643"/>
                  </a:lnTo>
                  <a:lnTo>
                    <a:pt x="1464" y="462"/>
                  </a:lnTo>
                  <a:lnTo>
                    <a:pt x="1745" y="302"/>
                  </a:lnTo>
                  <a:lnTo>
                    <a:pt x="2046" y="181"/>
                  </a:lnTo>
                  <a:lnTo>
                    <a:pt x="2347" y="81"/>
                  </a:lnTo>
                  <a:lnTo>
                    <a:pt x="2668" y="21"/>
                  </a:lnTo>
                  <a:lnTo>
                    <a:pt x="2988" y="1"/>
                  </a:lnTo>
                  <a:lnTo>
                    <a:pt x="2988" y="1"/>
                  </a:lnTo>
                  <a:lnTo>
                    <a:pt x="3289" y="21"/>
                  </a:lnTo>
                  <a:lnTo>
                    <a:pt x="3289" y="21"/>
                  </a:lnTo>
                  <a:lnTo>
                    <a:pt x="3570" y="61"/>
                  </a:lnTo>
                  <a:lnTo>
                    <a:pt x="3831" y="121"/>
                  </a:lnTo>
                  <a:lnTo>
                    <a:pt x="4091" y="201"/>
                  </a:lnTo>
                  <a:lnTo>
                    <a:pt x="4352" y="302"/>
                  </a:lnTo>
                  <a:lnTo>
                    <a:pt x="4593" y="422"/>
                  </a:lnTo>
                  <a:lnTo>
                    <a:pt x="4813" y="583"/>
                  </a:lnTo>
                  <a:lnTo>
                    <a:pt x="5014" y="743"/>
                  </a:lnTo>
                  <a:lnTo>
                    <a:pt x="5214" y="903"/>
                  </a:lnTo>
                  <a:lnTo>
                    <a:pt x="5395" y="1104"/>
                  </a:lnTo>
                  <a:lnTo>
                    <a:pt x="5555" y="1304"/>
                  </a:lnTo>
                  <a:lnTo>
                    <a:pt x="5696" y="1525"/>
                  </a:lnTo>
                  <a:lnTo>
                    <a:pt x="5816" y="1746"/>
                  </a:lnTo>
                  <a:lnTo>
                    <a:pt x="5916" y="1986"/>
                  </a:lnTo>
                  <a:lnTo>
                    <a:pt x="5997" y="2247"/>
                  </a:lnTo>
                  <a:lnTo>
                    <a:pt x="6057" y="2488"/>
                  </a:lnTo>
                  <a:lnTo>
                    <a:pt x="6097" y="2748"/>
                  </a:lnTo>
                  <a:lnTo>
                    <a:pt x="6097" y="2748"/>
                  </a:lnTo>
                  <a:lnTo>
                    <a:pt x="6117" y="3089"/>
                  </a:lnTo>
                  <a:lnTo>
                    <a:pt x="6097" y="3410"/>
                  </a:lnTo>
                  <a:lnTo>
                    <a:pt x="6037" y="3751"/>
                  </a:lnTo>
                  <a:lnTo>
                    <a:pt x="5936" y="40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26"/>
            <p:cNvSpPr/>
            <p:nvPr/>
          </p:nvSpPr>
          <p:spPr>
            <a:xfrm>
              <a:off x="10355725" y="3329488"/>
              <a:ext cx="152925" cy="152950"/>
            </a:xfrm>
            <a:custGeom>
              <a:avLst/>
              <a:gdLst/>
              <a:ahLst/>
              <a:cxnLst/>
              <a:rect l="l" t="t" r="r" b="b"/>
              <a:pathLst>
                <a:path w="6117" h="6118" extrusionOk="0">
                  <a:moveTo>
                    <a:pt x="2988" y="1"/>
                  </a:moveTo>
                  <a:lnTo>
                    <a:pt x="2688" y="21"/>
                  </a:lnTo>
                  <a:lnTo>
                    <a:pt x="2387" y="81"/>
                  </a:lnTo>
                  <a:lnTo>
                    <a:pt x="2086" y="161"/>
                  </a:lnTo>
                  <a:lnTo>
                    <a:pt x="1825" y="262"/>
                  </a:lnTo>
                  <a:lnTo>
                    <a:pt x="1565" y="402"/>
                  </a:lnTo>
                  <a:lnTo>
                    <a:pt x="1304" y="562"/>
                  </a:lnTo>
                  <a:lnTo>
                    <a:pt x="1083" y="763"/>
                  </a:lnTo>
                  <a:lnTo>
                    <a:pt x="863" y="964"/>
                  </a:lnTo>
                  <a:lnTo>
                    <a:pt x="682" y="1184"/>
                  </a:lnTo>
                  <a:lnTo>
                    <a:pt x="502" y="1425"/>
                  </a:lnTo>
                  <a:lnTo>
                    <a:pt x="361" y="1686"/>
                  </a:lnTo>
                  <a:lnTo>
                    <a:pt x="241" y="1946"/>
                  </a:lnTo>
                  <a:lnTo>
                    <a:pt x="141" y="2247"/>
                  </a:lnTo>
                  <a:lnTo>
                    <a:pt x="60" y="2528"/>
                  </a:lnTo>
                  <a:lnTo>
                    <a:pt x="20" y="2829"/>
                  </a:lnTo>
                  <a:lnTo>
                    <a:pt x="0" y="3150"/>
                  </a:lnTo>
                  <a:lnTo>
                    <a:pt x="20" y="3470"/>
                  </a:lnTo>
                  <a:lnTo>
                    <a:pt x="60" y="3731"/>
                  </a:lnTo>
                  <a:lnTo>
                    <a:pt x="121" y="3972"/>
                  </a:lnTo>
                  <a:lnTo>
                    <a:pt x="221" y="4212"/>
                  </a:lnTo>
                  <a:lnTo>
                    <a:pt x="321" y="4453"/>
                  </a:lnTo>
                  <a:lnTo>
                    <a:pt x="462" y="4674"/>
                  </a:lnTo>
                  <a:lnTo>
                    <a:pt x="602" y="4894"/>
                  </a:lnTo>
                  <a:lnTo>
                    <a:pt x="782" y="5095"/>
                  </a:lnTo>
                  <a:lnTo>
                    <a:pt x="963" y="5295"/>
                  </a:lnTo>
                  <a:lnTo>
                    <a:pt x="1183" y="5476"/>
                  </a:lnTo>
                  <a:lnTo>
                    <a:pt x="1404" y="5636"/>
                  </a:lnTo>
                  <a:lnTo>
                    <a:pt x="1665" y="5777"/>
                  </a:lnTo>
                  <a:lnTo>
                    <a:pt x="1925" y="5897"/>
                  </a:lnTo>
                  <a:lnTo>
                    <a:pt x="2186" y="5997"/>
                  </a:lnTo>
                  <a:lnTo>
                    <a:pt x="2487" y="6057"/>
                  </a:lnTo>
                  <a:lnTo>
                    <a:pt x="2788" y="6118"/>
                  </a:lnTo>
                  <a:lnTo>
                    <a:pt x="3109" y="6118"/>
                  </a:lnTo>
                  <a:lnTo>
                    <a:pt x="3470" y="6098"/>
                  </a:lnTo>
                  <a:lnTo>
                    <a:pt x="3670" y="6077"/>
                  </a:lnTo>
                  <a:lnTo>
                    <a:pt x="3891" y="6037"/>
                  </a:lnTo>
                  <a:lnTo>
                    <a:pt x="4091" y="5977"/>
                  </a:lnTo>
                  <a:lnTo>
                    <a:pt x="4272" y="5897"/>
                  </a:lnTo>
                  <a:lnTo>
                    <a:pt x="4472" y="5817"/>
                  </a:lnTo>
                  <a:lnTo>
                    <a:pt x="4653" y="5716"/>
                  </a:lnTo>
                  <a:lnTo>
                    <a:pt x="4813" y="5596"/>
                  </a:lnTo>
                  <a:lnTo>
                    <a:pt x="4974" y="5476"/>
                  </a:lnTo>
                  <a:lnTo>
                    <a:pt x="5134" y="5335"/>
                  </a:lnTo>
                  <a:lnTo>
                    <a:pt x="5275" y="5175"/>
                  </a:lnTo>
                  <a:lnTo>
                    <a:pt x="5415" y="5015"/>
                  </a:lnTo>
                  <a:lnTo>
                    <a:pt x="5535" y="4854"/>
                  </a:lnTo>
                  <a:lnTo>
                    <a:pt x="5656" y="4674"/>
                  </a:lnTo>
                  <a:lnTo>
                    <a:pt x="5756" y="4493"/>
                  </a:lnTo>
                  <a:lnTo>
                    <a:pt x="5856" y="4293"/>
                  </a:lnTo>
                  <a:lnTo>
                    <a:pt x="5936" y="4092"/>
                  </a:lnTo>
                  <a:lnTo>
                    <a:pt x="6017" y="3831"/>
                  </a:lnTo>
                  <a:lnTo>
                    <a:pt x="6077" y="3571"/>
                  </a:lnTo>
                  <a:lnTo>
                    <a:pt x="6097" y="3310"/>
                  </a:lnTo>
                  <a:lnTo>
                    <a:pt x="6117" y="3049"/>
                  </a:lnTo>
                  <a:lnTo>
                    <a:pt x="6097" y="2748"/>
                  </a:lnTo>
                  <a:lnTo>
                    <a:pt x="6017" y="2949"/>
                  </a:lnTo>
                  <a:lnTo>
                    <a:pt x="5936" y="3150"/>
                  </a:lnTo>
                  <a:lnTo>
                    <a:pt x="5836" y="3330"/>
                  </a:lnTo>
                  <a:lnTo>
                    <a:pt x="5716" y="3510"/>
                  </a:lnTo>
                  <a:lnTo>
                    <a:pt x="5595" y="3671"/>
                  </a:lnTo>
                  <a:lnTo>
                    <a:pt x="5455" y="3831"/>
                  </a:lnTo>
                  <a:lnTo>
                    <a:pt x="5315" y="3992"/>
                  </a:lnTo>
                  <a:lnTo>
                    <a:pt x="5154" y="4112"/>
                  </a:lnTo>
                  <a:lnTo>
                    <a:pt x="4994" y="4232"/>
                  </a:lnTo>
                  <a:lnTo>
                    <a:pt x="4833" y="4353"/>
                  </a:lnTo>
                  <a:lnTo>
                    <a:pt x="4653" y="4453"/>
                  </a:lnTo>
                  <a:lnTo>
                    <a:pt x="4452" y="4533"/>
                  </a:lnTo>
                  <a:lnTo>
                    <a:pt x="4272" y="4593"/>
                  </a:lnTo>
                  <a:lnTo>
                    <a:pt x="4071" y="4634"/>
                  </a:lnTo>
                  <a:lnTo>
                    <a:pt x="3871" y="4654"/>
                  </a:lnTo>
                  <a:lnTo>
                    <a:pt x="3670" y="4674"/>
                  </a:lnTo>
                  <a:lnTo>
                    <a:pt x="3510" y="4674"/>
                  </a:lnTo>
                  <a:lnTo>
                    <a:pt x="3349" y="4654"/>
                  </a:lnTo>
                  <a:lnTo>
                    <a:pt x="3189" y="4613"/>
                  </a:lnTo>
                  <a:lnTo>
                    <a:pt x="3028" y="4573"/>
                  </a:lnTo>
                  <a:lnTo>
                    <a:pt x="2868" y="4513"/>
                  </a:lnTo>
                  <a:lnTo>
                    <a:pt x="2708" y="4453"/>
                  </a:lnTo>
                  <a:lnTo>
                    <a:pt x="2527" y="4353"/>
                  </a:lnTo>
                  <a:lnTo>
                    <a:pt x="2367" y="4253"/>
                  </a:lnTo>
                  <a:lnTo>
                    <a:pt x="2226" y="4152"/>
                  </a:lnTo>
                  <a:lnTo>
                    <a:pt x="2086" y="4032"/>
                  </a:lnTo>
                  <a:lnTo>
                    <a:pt x="1946" y="3892"/>
                  </a:lnTo>
                  <a:lnTo>
                    <a:pt x="1825" y="3751"/>
                  </a:lnTo>
                  <a:lnTo>
                    <a:pt x="1725" y="3611"/>
                  </a:lnTo>
                  <a:lnTo>
                    <a:pt x="1625" y="3450"/>
                  </a:lnTo>
                  <a:lnTo>
                    <a:pt x="1524" y="3270"/>
                  </a:lnTo>
                  <a:lnTo>
                    <a:pt x="1464" y="3109"/>
                  </a:lnTo>
                  <a:lnTo>
                    <a:pt x="1404" y="2929"/>
                  </a:lnTo>
                  <a:lnTo>
                    <a:pt x="1344" y="2748"/>
                  </a:lnTo>
                  <a:lnTo>
                    <a:pt x="1324" y="2568"/>
                  </a:lnTo>
                  <a:lnTo>
                    <a:pt x="1304" y="2387"/>
                  </a:lnTo>
                  <a:lnTo>
                    <a:pt x="1304" y="2187"/>
                  </a:lnTo>
                  <a:lnTo>
                    <a:pt x="1304" y="2006"/>
                  </a:lnTo>
                  <a:lnTo>
                    <a:pt x="1344" y="1826"/>
                  </a:lnTo>
                  <a:lnTo>
                    <a:pt x="1384" y="1645"/>
                  </a:lnTo>
                  <a:lnTo>
                    <a:pt x="1484" y="1345"/>
                  </a:lnTo>
                  <a:lnTo>
                    <a:pt x="1625" y="1084"/>
                  </a:lnTo>
                  <a:lnTo>
                    <a:pt x="1805" y="843"/>
                  </a:lnTo>
                  <a:lnTo>
                    <a:pt x="1986" y="643"/>
                  </a:lnTo>
                  <a:lnTo>
                    <a:pt x="2226" y="442"/>
                  </a:lnTo>
                  <a:lnTo>
                    <a:pt x="2467" y="282"/>
                  </a:lnTo>
                  <a:lnTo>
                    <a:pt x="2708" y="141"/>
                  </a:lnTo>
                  <a:lnTo>
                    <a:pt x="2988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26"/>
            <p:cNvSpPr/>
            <p:nvPr/>
          </p:nvSpPr>
          <p:spPr>
            <a:xfrm>
              <a:off x="10355725" y="3329488"/>
              <a:ext cx="152925" cy="152950"/>
            </a:xfrm>
            <a:custGeom>
              <a:avLst/>
              <a:gdLst/>
              <a:ahLst/>
              <a:cxnLst/>
              <a:rect l="l" t="t" r="r" b="b"/>
              <a:pathLst>
                <a:path w="6117" h="6118" fill="none" extrusionOk="0">
                  <a:moveTo>
                    <a:pt x="2988" y="1"/>
                  </a:moveTo>
                  <a:lnTo>
                    <a:pt x="2988" y="1"/>
                  </a:lnTo>
                  <a:lnTo>
                    <a:pt x="2688" y="21"/>
                  </a:lnTo>
                  <a:lnTo>
                    <a:pt x="2387" y="81"/>
                  </a:lnTo>
                  <a:lnTo>
                    <a:pt x="2086" y="161"/>
                  </a:lnTo>
                  <a:lnTo>
                    <a:pt x="1825" y="262"/>
                  </a:lnTo>
                  <a:lnTo>
                    <a:pt x="1565" y="402"/>
                  </a:lnTo>
                  <a:lnTo>
                    <a:pt x="1304" y="562"/>
                  </a:lnTo>
                  <a:lnTo>
                    <a:pt x="1083" y="763"/>
                  </a:lnTo>
                  <a:lnTo>
                    <a:pt x="863" y="964"/>
                  </a:lnTo>
                  <a:lnTo>
                    <a:pt x="682" y="1184"/>
                  </a:lnTo>
                  <a:lnTo>
                    <a:pt x="502" y="1425"/>
                  </a:lnTo>
                  <a:lnTo>
                    <a:pt x="361" y="1686"/>
                  </a:lnTo>
                  <a:lnTo>
                    <a:pt x="241" y="1946"/>
                  </a:lnTo>
                  <a:lnTo>
                    <a:pt x="141" y="2247"/>
                  </a:lnTo>
                  <a:lnTo>
                    <a:pt x="60" y="2528"/>
                  </a:lnTo>
                  <a:lnTo>
                    <a:pt x="20" y="2829"/>
                  </a:lnTo>
                  <a:lnTo>
                    <a:pt x="0" y="3150"/>
                  </a:lnTo>
                  <a:lnTo>
                    <a:pt x="0" y="3150"/>
                  </a:lnTo>
                  <a:lnTo>
                    <a:pt x="20" y="3470"/>
                  </a:lnTo>
                  <a:lnTo>
                    <a:pt x="20" y="3470"/>
                  </a:lnTo>
                  <a:lnTo>
                    <a:pt x="60" y="3731"/>
                  </a:lnTo>
                  <a:lnTo>
                    <a:pt x="121" y="3972"/>
                  </a:lnTo>
                  <a:lnTo>
                    <a:pt x="221" y="4212"/>
                  </a:lnTo>
                  <a:lnTo>
                    <a:pt x="321" y="4453"/>
                  </a:lnTo>
                  <a:lnTo>
                    <a:pt x="462" y="4674"/>
                  </a:lnTo>
                  <a:lnTo>
                    <a:pt x="602" y="4894"/>
                  </a:lnTo>
                  <a:lnTo>
                    <a:pt x="782" y="5095"/>
                  </a:lnTo>
                  <a:lnTo>
                    <a:pt x="963" y="5295"/>
                  </a:lnTo>
                  <a:lnTo>
                    <a:pt x="1183" y="5476"/>
                  </a:lnTo>
                  <a:lnTo>
                    <a:pt x="1404" y="5636"/>
                  </a:lnTo>
                  <a:lnTo>
                    <a:pt x="1665" y="5777"/>
                  </a:lnTo>
                  <a:lnTo>
                    <a:pt x="1925" y="5897"/>
                  </a:lnTo>
                  <a:lnTo>
                    <a:pt x="2186" y="5997"/>
                  </a:lnTo>
                  <a:lnTo>
                    <a:pt x="2487" y="6057"/>
                  </a:lnTo>
                  <a:lnTo>
                    <a:pt x="2788" y="6118"/>
                  </a:lnTo>
                  <a:lnTo>
                    <a:pt x="3109" y="6118"/>
                  </a:lnTo>
                  <a:lnTo>
                    <a:pt x="3109" y="6118"/>
                  </a:lnTo>
                  <a:lnTo>
                    <a:pt x="3470" y="6098"/>
                  </a:lnTo>
                  <a:lnTo>
                    <a:pt x="3470" y="6098"/>
                  </a:lnTo>
                  <a:lnTo>
                    <a:pt x="3670" y="6077"/>
                  </a:lnTo>
                  <a:lnTo>
                    <a:pt x="3891" y="6037"/>
                  </a:lnTo>
                  <a:lnTo>
                    <a:pt x="4091" y="5977"/>
                  </a:lnTo>
                  <a:lnTo>
                    <a:pt x="4272" y="5897"/>
                  </a:lnTo>
                  <a:lnTo>
                    <a:pt x="4472" y="5817"/>
                  </a:lnTo>
                  <a:lnTo>
                    <a:pt x="4653" y="5716"/>
                  </a:lnTo>
                  <a:lnTo>
                    <a:pt x="4813" y="5596"/>
                  </a:lnTo>
                  <a:lnTo>
                    <a:pt x="4974" y="5476"/>
                  </a:lnTo>
                  <a:lnTo>
                    <a:pt x="5134" y="5335"/>
                  </a:lnTo>
                  <a:lnTo>
                    <a:pt x="5275" y="5175"/>
                  </a:lnTo>
                  <a:lnTo>
                    <a:pt x="5415" y="5015"/>
                  </a:lnTo>
                  <a:lnTo>
                    <a:pt x="5535" y="4854"/>
                  </a:lnTo>
                  <a:lnTo>
                    <a:pt x="5656" y="4674"/>
                  </a:lnTo>
                  <a:lnTo>
                    <a:pt x="5756" y="4493"/>
                  </a:lnTo>
                  <a:lnTo>
                    <a:pt x="5856" y="4293"/>
                  </a:lnTo>
                  <a:lnTo>
                    <a:pt x="5936" y="4092"/>
                  </a:lnTo>
                  <a:lnTo>
                    <a:pt x="5936" y="4092"/>
                  </a:lnTo>
                  <a:lnTo>
                    <a:pt x="6017" y="3831"/>
                  </a:lnTo>
                  <a:lnTo>
                    <a:pt x="6077" y="3571"/>
                  </a:lnTo>
                  <a:lnTo>
                    <a:pt x="6097" y="3310"/>
                  </a:lnTo>
                  <a:lnTo>
                    <a:pt x="6117" y="3049"/>
                  </a:lnTo>
                  <a:lnTo>
                    <a:pt x="6117" y="3049"/>
                  </a:lnTo>
                  <a:lnTo>
                    <a:pt x="6097" y="2748"/>
                  </a:lnTo>
                  <a:lnTo>
                    <a:pt x="6097" y="2748"/>
                  </a:lnTo>
                  <a:lnTo>
                    <a:pt x="6097" y="2748"/>
                  </a:lnTo>
                  <a:lnTo>
                    <a:pt x="6017" y="2949"/>
                  </a:lnTo>
                  <a:lnTo>
                    <a:pt x="5936" y="3150"/>
                  </a:lnTo>
                  <a:lnTo>
                    <a:pt x="5836" y="3330"/>
                  </a:lnTo>
                  <a:lnTo>
                    <a:pt x="5716" y="3510"/>
                  </a:lnTo>
                  <a:lnTo>
                    <a:pt x="5595" y="3671"/>
                  </a:lnTo>
                  <a:lnTo>
                    <a:pt x="5455" y="3831"/>
                  </a:lnTo>
                  <a:lnTo>
                    <a:pt x="5315" y="3992"/>
                  </a:lnTo>
                  <a:lnTo>
                    <a:pt x="5154" y="4112"/>
                  </a:lnTo>
                  <a:lnTo>
                    <a:pt x="4994" y="4232"/>
                  </a:lnTo>
                  <a:lnTo>
                    <a:pt x="4833" y="4353"/>
                  </a:lnTo>
                  <a:lnTo>
                    <a:pt x="4653" y="4453"/>
                  </a:lnTo>
                  <a:lnTo>
                    <a:pt x="4452" y="4533"/>
                  </a:lnTo>
                  <a:lnTo>
                    <a:pt x="4272" y="4593"/>
                  </a:lnTo>
                  <a:lnTo>
                    <a:pt x="4071" y="4634"/>
                  </a:lnTo>
                  <a:lnTo>
                    <a:pt x="3871" y="4654"/>
                  </a:lnTo>
                  <a:lnTo>
                    <a:pt x="3670" y="4674"/>
                  </a:lnTo>
                  <a:lnTo>
                    <a:pt x="3670" y="4674"/>
                  </a:lnTo>
                  <a:lnTo>
                    <a:pt x="3510" y="4674"/>
                  </a:lnTo>
                  <a:lnTo>
                    <a:pt x="3349" y="4654"/>
                  </a:lnTo>
                  <a:lnTo>
                    <a:pt x="3189" y="4613"/>
                  </a:lnTo>
                  <a:lnTo>
                    <a:pt x="3028" y="4573"/>
                  </a:lnTo>
                  <a:lnTo>
                    <a:pt x="2868" y="4513"/>
                  </a:lnTo>
                  <a:lnTo>
                    <a:pt x="2708" y="4453"/>
                  </a:lnTo>
                  <a:lnTo>
                    <a:pt x="2527" y="4353"/>
                  </a:lnTo>
                  <a:lnTo>
                    <a:pt x="2367" y="4253"/>
                  </a:lnTo>
                  <a:lnTo>
                    <a:pt x="2367" y="4253"/>
                  </a:lnTo>
                  <a:lnTo>
                    <a:pt x="2226" y="4152"/>
                  </a:lnTo>
                  <a:lnTo>
                    <a:pt x="2086" y="4032"/>
                  </a:lnTo>
                  <a:lnTo>
                    <a:pt x="1946" y="3892"/>
                  </a:lnTo>
                  <a:lnTo>
                    <a:pt x="1825" y="3751"/>
                  </a:lnTo>
                  <a:lnTo>
                    <a:pt x="1725" y="3611"/>
                  </a:lnTo>
                  <a:lnTo>
                    <a:pt x="1625" y="3450"/>
                  </a:lnTo>
                  <a:lnTo>
                    <a:pt x="1524" y="3270"/>
                  </a:lnTo>
                  <a:lnTo>
                    <a:pt x="1464" y="3109"/>
                  </a:lnTo>
                  <a:lnTo>
                    <a:pt x="1404" y="2929"/>
                  </a:lnTo>
                  <a:lnTo>
                    <a:pt x="1344" y="2748"/>
                  </a:lnTo>
                  <a:lnTo>
                    <a:pt x="1324" y="2568"/>
                  </a:lnTo>
                  <a:lnTo>
                    <a:pt x="1304" y="2387"/>
                  </a:lnTo>
                  <a:lnTo>
                    <a:pt x="1304" y="2187"/>
                  </a:lnTo>
                  <a:lnTo>
                    <a:pt x="1304" y="2006"/>
                  </a:lnTo>
                  <a:lnTo>
                    <a:pt x="1344" y="1826"/>
                  </a:lnTo>
                  <a:lnTo>
                    <a:pt x="1384" y="1645"/>
                  </a:lnTo>
                  <a:lnTo>
                    <a:pt x="1384" y="1645"/>
                  </a:lnTo>
                  <a:lnTo>
                    <a:pt x="1484" y="1345"/>
                  </a:lnTo>
                  <a:lnTo>
                    <a:pt x="1625" y="1084"/>
                  </a:lnTo>
                  <a:lnTo>
                    <a:pt x="1805" y="843"/>
                  </a:lnTo>
                  <a:lnTo>
                    <a:pt x="1986" y="643"/>
                  </a:lnTo>
                  <a:lnTo>
                    <a:pt x="2226" y="442"/>
                  </a:lnTo>
                  <a:lnTo>
                    <a:pt x="2467" y="282"/>
                  </a:lnTo>
                  <a:lnTo>
                    <a:pt x="2708" y="141"/>
                  </a:lnTo>
                  <a:lnTo>
                    <a:pt x="298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26"/>
            <p:cNvSpPr/>
            <p:nvPr/>
          </p:nvSpPr>
          <p:spPr>
            <a:xfrm>
              <a:off x="10460000" y="3355563"/>
              <a:ext cx="18575" cy="19075"/>
            </a:xfrm>
            <a:custGeom>
              <a:avLst/>
              <a:gdLst/>
              <a:ahLst/>
              <a:cxnLst/>
              <a:rect l="l" t="t" r="r" b="b"/>
              <a:pathLst>
                <a:path w="743" h="763" extrusionOk="0">
                  <a:moveTo>
                    <a:pt x="382" y="1"/>
                  </a:moveTo>
                  <a:lnTo>
                    <a:pt x="281" y="21"/>
                  </a:lnTo>
                  <a:lnTo>
                    <a:pt x="221" y="41"/>
                  </a:lnTo>
                  <a:lnTo>
                    <a:pt x="161" y="81"/>
                  </a:lnTo>
                  <a:lnTo>
                    <a:pt x="101" y="121"/>
                  </a:lnTo>
                  <a:lnTo>
                    <a:pt x="61" y="181"/>
                  </a:lnTo>
                  <a:lnTo>
                    <a:pt x="21" y="241"/>
                  </a:lnTo>
                  <a:lnTo>
                    <a:pt x="1" y="382"/>
                  </a:lnTo>
                  <a:lnTo>
                    <a:pt x="21" y="522"/>
                  </a:lnTo>
                  <a:lnTo>
                    <a:pt x="61" y="582"/>
                  </a:lnTo>
                  <a:lnTo>
                    <a:pt x="101" y="643"/>
                  </a:lnTo>
                  <a:lnTo>
                    <a:pt x="161" y="703"/>
                  </a:lnTo>
                  <a:lnTo>
                    <a:pt x="221" y="743"/>
                  </a:lnTo>
                  <a:lnTo>
                    <a:pt x="281" y="763"/>
                  </a:lnTo>
                  <a:lnTo>
                    <a:pt x="462" y="763"/>
                  </a:lnTo>
                  <a:lnTo>
                    <a:pt x="542" y="743"/>
                  </a:lnTo>
                  <a:lnTo>
                    <a:pt x="602" y="703"/>
                  </a:lnTo>
                  <a:lnTo>
                    <a:pt x="662" y="643"/>
                  </a:lnTo>
                  <a:lnTo>
                    <a:pt x="702" y="582"/>
                  </a:lnTo>
                  <a:lnTo>
                    <a:pt x="723" y="522"/>
                  </a:lnTo>
                  <a:lnTo>
                    <a:pt x="743" y="382"/>
                  </a:lnTo>
                  <a:lnTo>
                    <a:pt x="723" y="241"/>
                  </a:lnTo>
                  <a:lnTo>
                    <a:pt x="702" y="181"/>
                  </a:lnTo>
                  <a:lnTo>
                    <a:pt x="662" y="121"/>
                  </a:lnTo>
                  <a:lnTo>
                    <a:pt x="602" y="81"/>
                  </a:lnTo>
                  <a:lnTo>
                    <a:pt x="542" y="41"/>
                  </a:lnTo>
                  <a:lnTo>
                    <a:pt x="462" y="21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26"/>
            <p:cNvSpPr/>
            <p:nvPr/>
          </p:nvSpPr>
          <p:spPr>
            <a:xfrm>
              <a:off x="10614425" y="3376638"/>
              <a:ext cx="130375" cy="59175"/>
            </a:xfrm>
            <a:custGeom>
              <a:avLst/>
              <a:gdLst/>
              <a:ahLst/>
              <a:cxnLst/>
              <a:rect l="l" t="t" r="r" b="b"/>
              <a:pathLst>
                <a:path w="5215" h="2367" extrusionOk="0">
                  <a:moveTo>
                    <a:pt x="1083" y="0"/>
                  </a:moveTo>
                  <a:lnTo>
                    <a:pt x="963" y="20"/>
                  </a:lnTo>
                  <a:lnTo>
                    <a:pt x="742" y="80"/>
                  </a:lnTo>
                  <a:lnTo>
                    <a:pt x="542" y="201"/>
                  </a:lnTo>
                  <a:lnTo>
                    <a:pt x="361" y="341"/>
                  </a:lnTo>
                  <a:lnTo>
                    <a:pt x="221" y="521"/>
                  </a:lnTo>
                  <a:lnTo>
                    <a:pt x="101" y="722"/>
                  </a:lnTo>
                  <a:lnTo>
                    <a:pt x="40" y="943"/>
                  </a:lnTo>
                  <a:lnTo>
                    <a:pt x="20" y="1063"/>
                  </a:lnTo>
                  <a:lnTo>
                    <a:pt x="0" y="1183"/>
                  </a:lnTo>
                  <a:lnTo>
                    <a:pt x="20" y="1304"/>
                  </a:lnTo>
                  <a:lnTo>
                    <a:pt x="40" y="1424"/>
                  </a:lnTo>
                  <a:lnTo>
                    <a:pt x="101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42" y="2286"/>
                  </a:lnTo>
                  <a:lnTo>
                    <a:pt x="963" y="2346"/>
                  </a:lnTo>
                  <a:lnTo>
                    <a:pt x="1083" y="2367"/>
                  </a:lnTo>
                  <a:lnTo>
                    <a:pt x="4152" y="2367"/>
                  </a:lnTo>
                  <a:lnTo>
                    <a:pt x="4272" y="2346"/>
                  </a:lnTo>
                  <a:lnTo>
                    <a:pt x="4493" y="2286"/>
                  </a:lnTo>
                  <a:lnTo>
                    <a:pt x="4693" y="2166"/>
                  </a:lnTo>
                  <a:lnTo>
                    <a:pt x="4874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5215" y="1304"/>
                  </a:lnTo>
                  <a:lnTo>
                    <a:pt x="5215" y="1183"/>
                  </a:lnTo>
                  <a:lnTo>
                    <a:pt x="5215" y="1063"/>
                  </a:lnTo>
                  <a:lnTo>
                    <a:pt x="5194" y="943"/>
                  </a:lnTo>
                  <a:lnTo>
                    <a:pt x="5114" y="722"/>
                  </a:lnTo>
                  <a:lnTo>
                    <a:pt x="5014" y="521"/>
                  </a:lnTo>
                  <a:lnTo>
                    <a:pt x="4874" y="341"/>
                  </a:lnTo>
                  <a:lnTo>
                    <a:pt x="4693" y="201"/>
                  </a:lnTo>
                  <a:lnTo>
                    <a:pt x="4493" y="80"/>
                  </a:lnTo>
                  <a:lnTo>
                    <a:pt x="4272" y="20"/>
                  </a:lnTo>
                  <a:lnTo>
                    <a:pt x="41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26"/>
            <p:cNvSpPr/>
            <p:nvPr/>
          </p:nvSpPr>
          <p:spPr>
            <a:xfrm>
              <a:off x="10614425" y="3376638"/>
              <a:ext cx="130375" cy="59175"/>
            </a:xfrm>
            <a:custGeom>
              <a:avLst/>
              <a:gdLst/>
              <a:ahLst/>
              <a:cxnLst/>
              <a:rect l="l" t="t" r="r" b="b"/>
              <a:pathLst>
                <a:path w="5215" h="2367" fill="none" extrusionOk="0">
                  <a:moveTo>
                    <a:pt x="5215" y="1183"/>
                  </a:moveTo>
                  <a:lnTo>
                    <a:pt x="5215" y="1183"/>
                  </a:lnTo>
                  <a:lnTo>
                    <a:pt x="5215" y="1304"/>
                  </a:lnTo>
                  <a:lnTo>
                    <a:pt x="5194" y="1424"/>
                  </a:lnTo>
                  <a:lnTo>
                    <a:pt x="5194" y="1424"/>
                  </a:lnTo>
                  <a:lnTo>
                    <a:pt x="5134" y="1584"/>
                  </a:lnTo>
                  <a:lnTo>
                    <a:pt x="5074" y="1745"/>
                  </a:lnTo>
                  <a:lnTo>
                    <a:pt x="4974" y="1885"/>
                  </a:lnTo>
                  <a:lnTo>
                    <a:pt x="4874" y="2026"/>
                  </a:lnTo>
                  <a:lnTo>
                    <a:pt x="4874" y="2026"/>
                  </a:lnTo>
                  <a:lnTo>
                    <a:pt x="4693" y="2166"/>
                  </a:lnTo>
                  <a:lnTo>
                    <a:pt x="4493" y="2286"/>
                  </a:lnTo>
                  <a:lnTo>
                    <a:pt x="4272" y="2346"/>
                  </a:lnTo>
                  <a:lnTo>
                    <a:pt x="4152" y="2367"/>
                  </a:lnTo>
                  <a:lnTo>
                    <a:pt x="4031" y="2367"/>
                  </a:lnTo>
                  <a:lnTo>
                    <a:pt x="1204" y="2367"/>
                  </a:lnTo>
                  <a:lnTo>
                    <a:pt x="1204" y="2367"/>
                  </a:lnTo>
                  <a:lnTo>
                    <a:pt x="1083" y="2367"/>
                  </a:lnTo>
                  <a:lnTo>
                    <a:pt x="963" y="2346"/>
                  </a:lnTo>
                  <a:lnTo>
                    <a:pt x="742" y="2286"/>
                  </a:lnTo>
                  <a:lnTo>
                    <a:pt x="522" y="2166"/>
                  </a:lnTo>
                  <a:lnTo>
                    <a:pt x="361" y="2026"/>
                  </a:lnTo>
                  <a:lnTo>
                    <a:pt x="201" y="1845"/>
                  </a:lnTo>
                  <a:lnTo>
                    <a:pt x="101" y="1645"/>
                  </a:lnTo>
                  <a:lnTo>
                    <a:pt x="40" y="1424"/>
                  </a:lnTo>
                  <a:lnTo>
                    <a:pt x="20" y="1304"/>
                  </a:lnTo>
                  <a:lnTo>
                    <a:pt x="0" y="1183"/>
                  </a:lnTo>
                  <a:lnTo>
                    <a:pt x="0" y="1183"/>
                  </a:lnTo>
                  <a:lnTo>
                    <a:pt x="20" y="1063"/>
                  </a:lnTo>
                  <a:lnTo>
                    <a:pt x="40" y="943"/>
                  </a:lnTo>
                  <a:lnTo>
                    <a:pt x="101" y="722"/>
                  </a:lnTo>
                  <a:lnTo>
                    <a:pt x="221" y="521"/>
                  </a:lnTo>
                  <a:lnTo>
                    <a:pt x="361" y="341"/>
                  </a:lnTo>
                  <a:lnTo>
                    <a:pt x="361" y="341"/>
                  </a:lnTo>
                  <a:lnTo>
                    <a:pt x="542" y="201"/>
                  </a:lnTo>
                  <a:lnTo>
                    <a:pt x="742" y="80"/>
                  </a:lnTo>
                  <a:lnTo>
                    <a:pt x="963" y="20"/>
                  </a:lnTo>
                  <a:lnTo>
                    <a:pt x="1083" y="0"/>
                  </a:lnTo>
                  <a:lnTo>
                    <a:pt x="1204" y="0"/>
                  </a:lnTo>
                  <a:lnTo>
                    <a:pt x="4031" y="0"/>
                  </a:lnTo>
                  <a:lnTo>
                    <a:pt x="4031" y="0"/>
                  </a:lnTo>
                  <a:lnTo>
                    <a:pt x="4152" y="0"/>
                  </a:lnTo>
                  <a:lnTo>
                    <a:pt x="4272" y="20"/>
                  </a:lnTo>
                  <a:lnTo>
                    <a:pt x="4493" y="80"/>
                  </a:lnTo>
                  <a:lnTo>
                    <a:pt x="4693" y="201"/>
                  </a:lnTo>
                  <a:lnTo>
                    <a:pt x="4874" y="341"/>
                  </a:lnTo>
                  <a:lnTo>
                    <a:pt x="5014" y="521"/>
                  </a:lnTo>
                  <a:lnTo>
                    <a:pt x="5114" y="722"/>
                  </a:lnTo>
                  <a:lnTo>
                    <a:pt x="5194" y="943"/>
                  </a:lnTo>
                  <a:lnTo>
                    <a:pt x="5215" y="1063"/>
                  </a:lnTo>
                  <a:lnTo>
                    <a:pt x="5215" y="118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26"/>
            <p:cNvSpPr/>
            <p:nvPr/>
          </p:nvSpPr>
          <p:spPr>
            <a:xfrm>
              <a:off x="10614425" y="3376638"/>
              <a:ext cx="129875" cy="59175"/>
            </a:xfrm>
            <a:custGeom>
              <a:avLst/>
              <a:gdLst/>
              <a:ahLst/>
              <a:cxnLst/>
              <a:rect l="l" t="t" r="r" b="b"/>
              <a:pathLst>
                <a:path w="5195" h="2367" extrusionOk="0">
                  <a:moveTo>
                    <a:pt x="1083" y="0"/>
                  </a:moveTo>
                  <a:lnTo>
                    <a:pt x="963" y="20"/>
                  </a:lnTo>
                  <a:lnTo>
                    <a:pt x="742" y="80"/>
                  </a:lnTo>
                  <a:lnTo>
                    <a:pt x="542" y="201"/>
                  </a:lnTo>
                  <a:lnTo>
                    <a:pt x="361" y="341"/>
                  </a:lnTo>
                  <a:lnTo>
                    <a:pt x="221" y="521"/>
                  </a:lnTo>
                  <a:lnTo>
                    <a:pt x="101" y="722"/>
                  </a:lnTo>
                  <a:lnTo>
                    <a:pt x="40" y="943"/>
                  </a:lnTo>
                  <a:lnTo>
                    <a:pt x="20" y="1063"/>
                  </a:lnTo>
                  <a:lnTo>
                    <a:pt x="0" y="1183"/>
                  </a:lnTo>
                  <a:lnTo>
                    <a:pt x="20" y="1304"/>
                  </a:lnTo>
                  <a:lnTo>
                    <a:pt x="40" y="1424"/>
                  </a:lnTo>
                  <a:lnTo>
                    <a:pt x="101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42" y="2286"/>
                  </a:lnTo>
                  <a:lnTo>
                    <a:pt x="963" y="2346"/>
                  </a:lnTo>
                  <a:lnTo>
                    <a:pt x="1083" y="2367"/>
                  </a:lnTo>
                  <a:lnTo>
                    <a:pt x="4152" y="2367"/>
                  </a:lnTo>
                  <a:lnTo>
                    <a:pt x="4272" y="2346"/>
                  </a:lnTo>
                  <a:lnTo>
                    <a:pt x="4493" y="2286"/>
                  </a:lnTo>
                  <a:lnTo>
                    <a:pt x="4693" y="2166"/>
                  </a:lnTo>
                  <a:lnTo>
                    <a:pt x="4874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4813" y="1524"/>
                  </a:lnTo>
                  <a:lnTo>
                    <a:pt x="4432" y="1604"/>
                  </a:lnTo>
                  <a:lnTo>
                    <a:pt x="4051" y="1645"/>
                  </a:lnTo>
                  <a:lnTo>
                    <a:pt x="3650" y="1665"/>
                  </a:lnTo>
                  <a:lnTo>
                    <a:pt x="3149" y="1645"/>
                  </a:lnTo>
                  <a:lnTo>
                    <a:pt x="2848" y="1624"/>
                  </a:lnTo>
                  <a:lnTo>
                    <a:pt x="2507" y="1604"/>
                  </a:lnTo>
                  <a:lnTo>
                    <a:pt x="2327" y="1564"/>
                  </a:lnTo>
                  <a:lnTo>
                    <a:pt x="2166" y="1544"/>
                  </a:lnTo>
                  <a:lnTo>
                    <a:pt x="2006" y="1484"/>
                  </a:lnTo>
                  <a:lnTo>
                    <a:pt x="1865" y="1424"/>
                  </a:lnTo>
                  <a:lnTo>
                    <a:pt x="1725" y="1344"/>
                  </a:lnTo>
                  <a:lnTo>
                    <a:pt x="1585" y="1243"/>
                  </a:lnTo>
                  <a:lnTo>
                    <a:pt x="1484" y="1143"/>
                  </a:lnTo>
                  <a:lnTo>
                    <a:pt x="1384" y="1063"/>
                  </a:lnTo>
                  <a:lnTo>
                    <a:pt x="1324" y="963"/>
                  </a:lnTo>
                  <a:lnTo>
                    <a:pt x="1284" y="862"/>
                  </a:lnTo>
                  <a:lnTo>
                    <a:pt x="1244" y="762"/>
                  </a:lnTo>
                  <a:lnTo>
                    <a:pt x="1224" y="682"/>
                  </a:lnTo>
                  <a:lnTo>
                    <a:pt x="1224" y="582"/>
                  </a:lnTo>
                  <a:lnTo>
                    <a:pt x="1244" y="501"/>
                  </a:lnTo>
                  <a:lnTo>
                    <a:pt x="1284" y="321"/>
                  </a:lnTo>
                  <a:lnTo>
                    <a:pt x="1384" y="140"/>
                  </a:lnTo>
                  <a:lnTo>
                    <a:pt x="152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26"/>
            <p:cNvSpPr/>
            <p:nvPr/>
          </p:nvSpPr>
          <p:spPr>
            <a:xfrm>
              <a:off x="10614425" y="3376638"/>
              <a:ext cx="129875" cy="59175"/>
            </a:xfrm>
            <a:custGeom>
              <a:avLst/>
              <a:gdLst/>
              <a:ahLst/>
              <a:cxnLst/>
              <a:rect l="l" t="t" r="r" b="b"/>
              <a:pathLst>
                <a:path w="5195" h="2367" fill="none" extrusionOk="0">
                  <a:moveTo>
                    <a:pt x="1525" y="0"/>
                  </a:moveTo>
                  <a:lnTo>
                    <a:pt x="1204" y="0"/>
                  </a:lnTo>
                  <a:lnTo>
                    <a:pt x="1204" y="0"/>
                  </a:lnTo>
                  <a:lnTo>
                    <a:pt x="1083" y="0"/>
                  </a:lnTo>
                  <a:lnTo>
                    <a:pt x="963" y="20"/>
                  </a:lnTo>
                  <a:lnTo>
                    <a:pt x="742" y="80"/>
                  </a:lnTo>
                  <a:lnTo>
                    <a:pt x="542" y="201"/>
                  </a:lnTo>
                  <a:lnTo>
                    <a:pt x="361" y="341"/>
                  </a:lnTo>
                  <a:lnTo>
                    <a:pt x="361" y="341"/>
                  </a:lnTo>
                  <a:lnTo>
                    <a:pt x="221" y="521"/>
                  </a:lnTo>
                  <a:lnTo>
                    <a:pt x="101" y="722"/>
                  </a:lnTo>
                  <a:lnTo>
                    <a:pt x="40" y="943"/>
                  </a:lnTo>
                  <a:lnTo>
                    <a:pt x="20" y="1063"/>
                  </a:lnTo>
                  <a:lnTo>
                    <a:pt x="0" y="1183"/>
                  </a:lnTo>
                  <a:lnTo>
                    <a:pt x="0" y="1183"/>
                  </a:lnTo>
                  <a:lnTo>
                    <a:pt x="20" y="1304"/>
                  </a:lnTo>
                  <a:lnTo>
                    <a:pt x="40" y="1424"/>
                  </a:lnTo>
                  <a:lnTo>
                    <a:pt x="101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42" y="2286"/>
                  </a:lnTo>
                  <a:lnTo>
                    <a:pt x="963" y="2346"/>
                  </a:lnTo>
                  <a:lnTo>
                    <a:pt x="1083" y="2367"/>
                  </a:lnTo>
                  <a:lnTo>
                    <a:pt x="1204" y="2367"/>
                  </a:lnTo>
                  <a:lnTo>
                    <a:pt x="4031" y="2367"/>
                  </a:lnTo>
                  <a:lnTo>
                    <a:pt x="4031" y="2367"/>
                  </a:lnTo>
                  <a:lnTo>
                    <a:pt x="4152" y="2367"/>
                  </a:lnTo>
                  <a:lnTo>
                    <a:pt x="4272" y="2346"/>
                  </a:lnTo>
                  <a:lnTo>
                    <a:pt x="4493" y="2286"/>
                  </a:lnTo>
                  <a:lnTo>
                    <a:pt x="4693" y="2166"/>
                  </a:lnTo>
                  <a:lnTo>
                    <a:pt x="4874" y="2026"/>
                  </a:lnTo>
                  <a:lnTo>
                    <a:pt x="4874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5194" y="1424"/>
                  </a:lnTo>
                  <a:lnTo>
                    <a:pt x="4813" y="1524"/>
                  </a:lnTo>
                  <a:lnTo>
                    <a:pt x="4432" y="1604"/>
                  </a:lnTo>
                  <a:lnTo>
                    <a:pt x="4051" y="1645"/>
                  </a:lnTo>
                  <a:lnTo>
                    <a:pt x="3650" y="1665"/>
                  </a:lnTo>
                  <a:lnTo>
                    <a:pt x="3650" y="1665"/>
                  </a:lnTo>
                  <a:lnTo>
                    <a:pt x="3149" y="1645"/>
                  </a:lnTo>
                  <a:lnTo>
                    <a:pt x="3149" y="1645"/>
                  </a:lnTo>
                  <a:lnTo>
                    <a:pt x="2848" y="1624"/>
                  </a:lnTo>
                  <a:lnTo>
                    <a:pt x="2507" y="1604"/>
                  </a:lnTo>
                  <a:lnTo>
                    <a:pt x="2327" y="1564"/>
                  </a:lnTo>
                  <a:lnTo>
                    <a:pt x="2166" y="1544"/>
                  </a:lnTo>
                  <a:lnTo>
                    <a:pt x="2006" y="1484"/>
                  </a:lnTo>
                  <a:lnTo>
                    <a:pt x="1865" y="1424"/>
                  </a:lnTo>
                  <a:lnTo>
                    <a:pt x="1865" y="1424"/>
                  </a:lnTo>
                  <a:lnTo>
                    <a:pt x="1725" y="1344"/>
                  </a:lnTo>
                  <a:lnTo>
                    <a:pt x="1585" y="1243"/>
                  </a:lnTo>
                  <a:lnTo>
                    <a:pt x="1484" y="1143"/>
                  </a:lnTo>
                  <a:lnTo>
                    <a:pt x="1384" y="1063"/>
                  </a:lnTo>
                  <a:lnTo>
                    <a:pt x="1324" y="963"/>
                  </a:lnTo>
                  <a:lnTo>
                    <a:pt x="1284" y="862"/>
                  </a:lnTo>
                  <a:lnTo>
                    <a:pt x="1244" y="762"/>
                  </a:lnTo>
                  <a:lnTo>
                    <a:pt x="1224" y="682"/>
                  </a:lnTo>
                  <a:lnTo>
                    <a:pt x="1224" y="582"/>
                  </a:lnTo>
                  <a:lnTo>
                    <a:pt x="1244" y="501"/>
                  </a:lnTo>
                  <a:lnTo>
                    <a:pt x="1284" y="321"/>
                  </a:lnTo>
                  <a:lnTo>
                    <a:pt x="1384" y="140"/>
                  </a:lnTo>
                  <a:lnTo>
                    <a:pt x="15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26"/>
            <p:cNvSpPr/>
            <p:nvPr/>
          </p:nvSpPr>
          <p:spPr>
            <a:xfrm>
              <a:off x="10711675" y="3387163"/>
              <a:ext cx="18575" cy="19075"/>
            </a:xfrm>
            <a:custGeom>
              <a:avLst/>
              <a:gdLst/>
              <a:ahLst/>
              <a:cxnLst/>
              <a:rect l="l" t="t" r="r" b="b"/>
              <a:pathLst>
                <a:path w="743" h="763" extrusionOk="0">
                  <a:moveTo>
                    <a:pt x="362" y="0"/>
                  </a:moveTo>
                  <a:lnTo>
                    <a:pt x="282" y="20"/>
                  </a:lnTo>
                  <a:lnTo>
                    <a:pt x="222" y="40"/>
                  </a:lnTo>
                  <a:lnTo>
                    <a:pt x="141" y="80"/>
                  </a:lnTo>
                  <a:lnTo>
                    <a:pt x="101" y="121"/>
                  </a:lnTo>
                  <a:lnTo>
                    <a:pt x="61" y="181"/>
                  </a:lnTo>
                  <a:lnTo>
                    <a:pt x="21" y="241"/>
                  </a:lnTo>
                  <a:lnTo>
                    <a:pt x="1" y="381"/>
                  </a:lnTo>
                  <a:lnTo>
                    <a:pt x="21" y="522"/>
                  </a:lnTo>
                  <a:lnTo>
                    <a:pt x="61" y="582"/>
                  </a:lnTo>
                  <a:lnTo>
                    <a:pt x="101" y="642"/>
                  </a:lnTo>
                  <a:lnTo>
                    <a:pt x="141" y="682"/>
                  </a:lnTo>
                  <a:lnTo>
                    <a:pt x="222" y="722"/>
                  </a:lnTo>
                  <a:lnTo>
                    <a:pt x="282" y="742"/>
                  </a:lnTo>
                  <a:lnTo>
                    <a:pt x="362" y="762"/>
                  </a:lnTo>
                  <a:lnTo>
                    <a:pt x="462" y="742"/>
                  </a:lnTo>
                  <a:lnTo>
                    <a:pt x="522" y="722"/>
                  </a:lnTo>
                  <a:lnTo>
                    <a:pt x="583" y="682"/>
                  </a:lnTo>
                  <a:lnTo>
                    <a:pt x="643" y="642"/>
                  </a:lnTo>
                  <a:lnTo>
                    <a:pt x="683" y="582"/>
                  </a:lnTo>
                  <a:lnTo>
                    <a:pt x="703" y="522"/>
                  </a:lnTo>
                  <a:lnTo>
                    <a:pt x="743" y="381"/>
                  </a:lnTo>
                  <a:lnTo>
                    <a:pt x="703" y="241"/>
                  </a:lnTo>
                  <a:lnTo>
                    <a:pt x="683" y="181"/>
                  </a:lnTo>
                  <a:lnTo>
                    <a:pt x="643" y="121"/>
                  </a:lnTo>
                  <a:lnTo>
                    <a:pt x="583" y="80"/>
                  </a:lnTo>
                  <a:lnTo>
                    <a:pt x="522" y="40"/>
                  </a:lnTo>
                  <a:lnTo>
                    <a:pt x="462" y="20"/>
                  </a:lnTo>
                  <a:lnTo>
                    <a:pt x="36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26"/>
            <p:cNvSpPr/>
            <p:nvPr/>
          </p:nvSpPr>
          <p:spPr>
            <a:xfrm>
              <a:off x="10796925" y="3376638"/>
              <a:ext cx="130375" cy="59175"/>
            </a:xfrm>
            <a:custGeom>
              <a:avLst/>
              <a:gdLst/>
              <a:ahLst/>
              <a:cxnLst/>
              <a:rect l="l" t="t" r="r" b="b"/>
              <a:pathLst>
                <a:path w="5215" h="2367" extrusionOk="0">
                  <a:moveTo>
                    <a:pt x="1063" y="0"/>
                  </a:moveTo>
                  <a:lnTo>
                    <a:pt x="963" y="20"/>
                  </a:lnTo>
                  <a:lnTo>
                    <a:pt x="722" y="80"/>
                  </a:lnTo>
                  <a:lnTo>
                    <a:pt x="522" y="201"/>
                  </a:lnTo>
                  <a:lnTo>
                    <a:pt x="361" y="341"/>
                  </a:lnTo>
                  <a:lnTo>
                    <a:pt x="201" y="521"/>
                  </a:lnTo>
                  <a:lnTo>
                    <a:pt x="100" y="722"/>
                  </a:lnTo>
                  <a:lnTo>
                    <a:pt x="20" y="943"/>
                  </a:lnTo>
                  <a:lnTo>
                    <a:pt x="0" y="1063"/>
                  </a:lnTo>
                  <a:lnTo>
                    <a:pt x="0" y="1183"/>
                  </a:lnTo>
                  <a:lnTo>
                    <a:pt x="0" y="1304"/>
                  </a:lnTo>
                  <a:lnTo>
                    <a:pt x="20" y="1424"/>
                  </a:lnTo>
                  <a:lnTo>
                    <a:pt x="100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22" y="2286"/>
                  </a:lnTo>
                  <a:lnTo>
                    <a:pt x="963" y="2346"/>
                  </a:lnTo>
                  <a:lnTo>
                    <a:pt x="1063" y="2367"/>
                  </a:lnTo>
                  <a:lnTo>
                    <a:pt x="4151" y="2367"/>
                  </a:lnTo>
                  <a:lnTo>
                    <a:pt x="4272" y="2346"/>
                  </a:lnTo>
                  <a:lnTo>
                    <a:pt x="4492" y="2286"/>
                  </a:lnTo>
                  <a:lnTo>
                    <a:pt x="4693" y="2166"/>
                  </a:lnTo>
                  <a:lnTo>
                    <a:pt x="4853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5214" y="1304"/>
                  </a:lnTo>
                  <a:lnTo>
                    <a:pt x="5214" y="1183"/>
                  </a:lnTo>
                  <a:lnTo>
                    <a:pt x="5214" y="1063"/>
                  </a:lnTo>
                  <a:lnTo>
                    <a:pt x="5194" y="943"/>
                  </a:lnTo>
                  <a:lnTo>
                    <a:pt x="5114" y="722"/>
                  </a:lnTo>
                  <a:lnTo>
                    <a:pt x="5014" y="521"/>
                  </a:lnTo>
                  <a:lnTo>
                    <a:pt x="4873" y="341"/>
                  </a:lnTo>
                  <a:lnTo>
                    <a:pt x="4693" y="201"/>
                  </a:lnTo>
                  <a:lnTo>
                    <a:pt x="4492" y="80"/>
                  </a:lnTo>
                  <a:lnTo>
                    <a:pt x="4272" y="20"/>
                  </a:lnTo>
                  <a:lnTo>
                    <a:pt x="41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26"/>
            <p:cNvSpPr/>
            <p:nvPr/>
          </p:nvSpPr>
          <p:spPr>
            <a:xfrm>
              <a:off x="10796925" y="3376638"/>
              <a:ext cx="130375" cy="59175"/>
            </a:xfrm>
            <a:custGeom>
              <a:avLst/>
              <a:gdLst/>
              <a:ahLst/>
              <a:cxnLst/>
              <a:rect l="l" t="t" r="r" b="b"/>
              <a:pathLst>
                <a:path w="5215" h="2367" fill="none" extrusionOk="0">
                  <a:moveTo>
                    <a:pt x="5214" y="1183"/>
                  </a:moveTo>
                  <a:lnTo>
                    <a:pt x="5214" y="1183"/>
                  </a:lnTo>
                  <a:lnTo>
                    <a:pt x="5214" y="1304"/>
                  </a:lnTo>
                  <a:lnTo>
                    <a:pt x="5194" y="1424"/>
                  </a:lnTo>
                  <a:lnTo>
                    <a:pt x="5194" y="1424"/>
                  </a:lnTo>
                  <a:lnTo>
                    <a:pt x="5134" y="1584"/>
                  </a:lnTo>
                  <a:lnTo>
                    <a:pt x="5074" y="1745"/>
                  </a:lnTo>
                  <a:lnTo>
                    <a:pt x="4974" y="1885"/>
                  </a:lnTo>
                  <a:lnTo>
                    <a:pt x="4853" y="2026"/>
                  </a:lnTo>
                  <a:lnTo>
                    <a:pt x="4853" y="2026"/>
                  </a:lnTo>
                  <a:lnTo>
                    <a:pt x="4693" y="2166"/>
                  </a:lnTo>
                  <a:lnTo>
                    <a:pt x="4492" y="2286"/>
                  </a:lnTo>
                  <a:lnTo>
                    <a:pt x="4272" y="2346"/>
                  </a:lnTo>
                  <a:lnTo>
                    <a:pt x="4151" y="2367"/>
                  </a:lnTo>
                  <a:lnTo>
                    <a:pt x="4031" y="2367"/>
                  </a:lnTo>
                  <a:lnTo>
                    <a:pt x="1203" y="2367"/>
                  </a:lnTo>
                  <a:lnTo>
                    <a:pt x="1203" y="2367"/>
                  </a:lnTo>
                  <a:lnTo>
                    <a:pt x="1063" y="2367"/>
                  </a:lnTo>
                  <a:lnTo>
                    <a:pt x="963" y="2346"/>
                  </a:lnTo>
                  <a:lnTo>
                    <a:pt x="722" y="2286"/>
                  </a:lnTo>
                  <a:lnTo>
                    <a:pt x="522" y="2166"/>
                  </a:lnTo>
                  <a:lnTo>
                    <a:pt x="361" y="2026"/>
                  </a:lnTo>
                  <a:lnTo>
                    <a:pt x="201" y="1845"/>
                  </a:lnTo>
                  <a:lnTo>
                    <a:pt x="100" y="1645"/>
                  </a:lnTo>
                  <a:lnTo>
                    <a:pt x="20" y="1424"/>
                  </a:lnTo>
                  <a:lnTo>
                    <a:pt x="0" y="1304"/>
                  </a:lnTo>
                  <a:lnTo>
                    <a:pt x="0" y="1183"/>
                  </a:lnTo>
                  <a:lnTo>
                    <a:pt x="0" y="1183"/>
                  </a:lnTo>
                  <a:lnTo>
                    <a:pt x="0" y="1063"/>
                  </a:lnTo>
                  <a:lnTo>
                    <a:pt x="20" y="943"/>
                  </a:lnTo>
                  <a:lnTo>
                    <a:pt x="100" y="722"/>
                  </a:lnTo>
                  <a:lnTo>
                    <a:pt x="201" y="521"/>
                  </a:lnTo>
                  <a:lnTo>
                    <a:pt x="361" y="341"/>
                  </a:lnTo>
                  <a:lnTo>
                    <a:pt x="361" y="341"/>
                  </a:lnTo>
                  <a:lnTo>
                    <a:pt x="522" y="201"/>
                  </a:lnTo>
                  <a:lnTo>
                    <a:pt x="722" y="80"/>
                  </a:lnTo>
                  <a:lnTo>
                    <a:pt x="963" y="20"/>
                  </a:lnTo>
                  <a:lnTo>
                    <a:pt x="1063" y="0"/>
                  </a:lnTo>
                  <a:lnTo>
                    <a:pt x="1203" y="0"/>
                  </a:lnTo>
                  <a:lnTo>
                    <a:pt x="4031" y="0"/>
                  </a:lnTo>
                  <a:lnTo>
                    <a:pt x="4031" y="0"/>
                  </a:lnTo>
                  <a:lnTo>
                    <a:pt x="4151" y="0"/>
                  </a:lnTo>
                  <a:lnTo>
                    <a:pt x="4272" y="20"/>
                  </a:lnTo>
                  <a:lnTo>
                    <a:pt x="4492" y="80"/>
                  </a:lnTo>
                  <a:lnTo>
                    <a:pt x="4693" y="201"/>
                  </a:lnTo>
                  <a:lnTo>
                    <a:pt x="4873" y="341"/>
                  </a:lnTo>
                  <a:lnTo>
                    <a:pt x="5014" y="521"/>
                  </a:lnTo>
                  <a:lnTo>
                    <a:pt x="5114" y="722"/>
                  </a:lnTo>
                  <a:lnTo>
                    <a:pt x="5194" y="943"/>
                  </a:lnTo>
                  <a:lnTo>
                    <a:pt x="5214" y="1063"/>
                  </a:lnTo>
                  <a:lnTo>
                    <a:pt x="5214" y="118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26"/>
            <p:cNvSpPr/>
            <p:nvPr/>
          </p:nvSpPr>
          <p:spPr>
            <a:xfrm>
              <a:off x="10796925" y="3376638"/>
              <a:ext cx="129875" cy="59175"/>
            </a:xfrm>
            <a:custGeom>
              <a:avLst/>
              <a:gdLst/>
              <a:ahLst/>
              <a:cxnLst/>
              <a:rect l="l" t="t" r="r" b="b"/>
              <a:pathLst>
                <a:path w="5195" h="2367" extrusionOk="0">
                  <a:moveTo>
                    <a:pt x="1063" y="0"/>
                  </a:moveTo>
                  <a:lnTo>
                    <a:pt x="963" y="20"/>
                  </a:lnTo>
                  <a:lnTo>
                    <a:pt x="722" y="80"/>
                  </a:lnTo>
                  <a:lnTo>
                    <a:pt x="522" y="201"/>
                  </a:lnTo>
                  <a:lnTo>
                    <a:pt x="361" y="341"/>
                  </a:lnTo>
                  <a:lnTo>
                    <a:pt x="201" y="521"/>
                  </a:lnTo>
                  <a:lnTo>
                    <a:pt x="100" y="722"/>
                  </a:lnTo>
                  <a:lnTo>
                    <a:pt x="20" y="943"/>
                  </a:lnTo>
                  <a:lnTo>
                    <a:pt x="0" y="1063"/>
                  </a:lnTo>
                  <a:lnTo>
                    <a:pt x="0" y="1183"/>
                  </a:lnTo>
                  <a:lnTo>
                    <a:pt x="0" y="1304"/>
                  </a:lnTo>
                  <a:lnTo>
                    <a:pt x="20" y="1424"/>
                  </a:lnTo>
                  <a:lnTo>
                    <a:pt x="100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22" y="2286"/>
                  </a:lnTo>
                  <a:lnTo>
                    <a:pt x="963" y="2346"/>
                  </a:lnTo>
                  <a:lnTo>
                    <a:pt x="1063" y="2367"/>
                  </a:lnTo>
                  <a:lnTo>
                    <a:pt x="4151" y="2367"/>
                  </a:lnTo>
                  <a:lnTo>
                    <a:pt x="4272" y="2346"/>
                  </a:lnTo>
                  <a:lnTo>
                    <a:pt x="4492" y="2286"/>
                  </a:lnTo>
                  <a:lnTo>
                    <a:pt x="4693" y="2166"/>
                  </a:lnTo>
                  <a:lnTo>
                    <a:pt x="4853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4813" y="1524"/>
                  </a:lnTo>
                  <a:lnTo>
                    <a:pt x="4432" y="1604"/>
                  </a:lnTo>
                  <a:lnTo>
                    <a:pt x="4051" y="1645"/>
                  </a:lnTo>
                  <a:lnTo>
                    <a:pt x="3650" y="1665"/>
                  </a:lnTo>
                  <a:lnTo>
                    <a:pt x="3149" y="1645"/>
                  </a:lnTo>
                  <a:lnTo>
                    <a:pt x="2848" y="1624"/>
                  </a:lnTo>
                  <a:lnTo>
                    <a:pt x="2507" y="1604"/>
                  </a:lnTo>
                  <a:lnTo>
                    <a:pt x="2327" y="1564"/>
                  </a:lnTo>
                  <a:lnTo>
                    <a:pt x="2166" y="1544"/>
                  </a:lnTo>
                  <a:lnTo>
                    <a:pt x="2006" y="1484"/>
                  </a:lnTo>
                  <a:lnTo>
                    <a:pt x="1865" y="1424"/>
                  </a:lnTo>
                  <a:lnTo>
                    <a:pt x="1705" y="1344"/>
                  </a:lnTo>
                  <a:lnTo>
                    <a:pt x="1585" y="1243"/>
                  </a:lnTo>
                  <a:lnTo>
                    <a:pt x="1484" y="1143"/>
                  </a:lnTo>
                  <a:lnTo>
                    <a:pt x="1384" y="1063"/>
                  </a:lnTo>
                  <a:lnTo>
                    <a:pt x="1324" y="963"/>
                  </a:lnTo>
                  <a:lnTo>
                    <a:pt x="1264" y="862"/>
                  </a:lnTo>
                  <a:lnTo>
                    <a:pt x="1244" y="762"/>
                  </a:lnTo>
                  <a:lnTo>
                    <a:pt x="1224" y="682"/>
                  </a:lnTo>
                  <a:lnTo>
                    <a:pt x="1224" y="582"/>
                  </a:lnTo>
                  <a:lnTo>
                    <a:pt x="1224" y="501"/>
                  </a:lnTo>
                  <a:lnTo>
                    <a:pt x="1284" y="321"/>
                  </a:lnTo>
                  <a:lnTo>
                    <a:pt x="1384" y="14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26"/>
            <p:cNvSpPr/>
            <p:nvPr/>
          </p:nvSpPr>
          <p:spPr>
            <a:xfrm>
              <a:off x="10796925" y="3376638"/>
              <a:ext cx="129875" cy="59175"/>
            </a:xfrm>
            <a:custGeom>
              <a:avLst/>
              <a:gdLst/>
              <a:ahLst/>
              <a:cxnLst/>
              <a:rect l="l" t="t" r="r" b="b"/>
              <a:pathLst>
                <a:path w="5195" h="2367" fill="none" extrusionOk="0">
                  <a:moveTo>
                    <a:pt x="1524" y="0"/>
                  </a:moveTo>
                  <a:lnTo>
                    <a:pt x="1203" y="0"/>
                  </a:lnTo>
                  <a:lnTo>
                    <a:pt x="1203" y="0"/>
                  </a:lnTo>
                  <a:lnTo>
                    <a:pt x="1063" y="0"/>
                  </a:lnTo>
                  <a:lnTo>
                    <a:pt x="963" y="20"/>
                  </a:lnTo>
                  <a:lnTo>
                    <a:pt x="722" y="80"/>
                  </a:lnTo>
                  <a:lnTo>
                    <a:pt x="522" y="201"/>
                  </a:lnTo>
                  <a:lnTo>
                    <a:pt x="361" y="341"/>
                  </a:lnTo>
                  <a:lnTo>
                    <a:pt x="361" y="341"/>
                  </a:lnTo>
                  <a:lnTo>
                    <a:pt x="201" y="521"/>
                  </a:lnTo>
                  <a:lnTo>
                    <a:pt x="100" y="722"/>
                  </a:lnTo>
                  <a:lnTo>
                    <a:pt x="20" y="943"/>
                  </a:lnTo>
                  <a:lnTo>
                    <a:pt x="0" y="1063"/>
                  </a:lnTo>
                  <a:lnTo>
                    <a:pt x="0" y="1183"/>
                  </a:lnTo>
                  <a:lnTo>
                    <a:pt x="0" y="1183"/>
                  </a:lnTo>
                  <a:lnTo>
                    <a:pt x="0" y="1304"/>
                  </a:lnTo>
                  <a:lnTo>
                    <a:pt x="20" y="1424"/>
                  </a:lnTo>
                  <a:lnTo>
                    <a:pt x="100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22" y="2286"/>
                  </a:lnTo>
                  <a:lnTo>
                    <a:pt x="963" y="2346"/>
                  </a:lnTo>
                  <a:lnTo>
                    <a:pt x="1063" y="2367"/>
                  </a:lnTo>
                  <a:lnTo>
                    <a:pt x="1203" y="2367"/>
                  </a:lnTo>
                  <a:lnTo>
                    <a:pt x="4031" y="2367"/>
                  </a:lnTo>
                  <a:lnTo>
                    <a:pt x="4031" y="2367"/>
                  </a:lnTo>
                  <a:lnTo>
                    <a:pt x="4151" y="2367"/>
                  </a:lnTo>
                  <a:lnTo>
                    <a:pt x="4272" y="2346"/>
                  </a:lnTo>
                  <a:lnTo>
                    <a:pt x="4492" y="2286"/>
                  </a:lnTo>
                  <a:lnTo>
                    <a:pt x="4693" y="2166"/>
                  </a:lnTo>
                  <a:lnTo>
                    <a:pt x="4853" y="2026"/>
                  </a:lnTo>
                  <a:lnTo>
                    <a:pt x="4853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5194" y="1424"/>
                  </a:lnTo>
                  <a:lnTo>
                    <a:pt x="4813" y="1524"/>
                  </a:lnTo>
                  <a:lnTo>
                    <a:pt x="4432" y="1604"/>
                  </a:lnTo>
                  <a:lnTo>
                    <a:pt x="4051" y="1645"/>
                  </a:lnTo>
                  <a:lnTo>
                    <a:pt x="3650" y="1665"/>
                  </a:lnTo>
                  <a:lnTo>
                    <a:pt x="3650" y="1665"/>
                  </a:lnTo>
                  <a:lnTo>
                    <a:pt x="3149" y="1645"/>
                  </a:lnTo>
                  <a:lnTo>
                    <a:pt x="3149" y="1645"/>
                  </a:lnTo>
                  <a:lnTo>
                    <a:pt x="2848" y="1624"/>
                  </a:lnTo>
                  <a:lnTo>
                    <a:pt x="2507" y="1604"/>
                  </a:lnTo>
                  <a:lnTo>
                    <a:pt x="2327" y="1564"/>
                  </a:lnTo>
                  <a:lnTo>
                    <a:pt x="2166" y="1544"/>
                  </a:lnTo>
                  <a:lnTo>
                    <a:pt x="2006" y="1484"/>
                  </a:lnTo>
                  <a:lnTo>
                    <a:pt x="1865" y="1424"/>
                  </a:lnTo>
                  <a:lnTo>
                    <a:pt x="1865" y="1424"/>
                  </a:lnTo>
                  <a:lnTo>
                    <a:pt x="1705" y="1344"/>
                  </a:lnTo>
                  <a:lnTo>
                    <a:pt x="1585" y="1243"/>
                  </a:lnTo>
                  <a:lnTo>
                    <a:pt x="1484" y="1143"/>
                  </a:lnTo>
                  <a:lnTo>
                    <a:pt x="1384" y="1063"/>
                  </a:lnTo>
                  <a:lnTo>
                    <a:pt x="1324" y="963"/>
                  </a:lnTo>
                  <a:lnTo>
                    <a:pt x="1264" y="862"/>
                  </a:lnTo>
                  <a:lnTo>
                    <a:pt x="1244" y="762"/>
                  </a:lnTo>
                  <a:lnTo>
                    <a:pt x="1224" y="682"/>
                  </a:lnTo>
                  <a:lnTo>
                    <a:pt x="1224" y="582"/>
                  </a:lnTo>
                  <a:lnTo>
                    <a:pt x="1224" y="501"/>
                  </a:lnTo>
                  <a:lnTo>
                    <a:pt x="1284" y="321"/>
                  </a:lnTo>
                  <a:lnTo>
                    <a:pt x="1384" y="140"/>
                  </a:lnTo>
                  <a:lnTo>
                    <a:pt x="152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26"/>
            <p:cNvSpPr/>
            <p:nvPr/>
          </p:nvSpPr>
          <p:spPr>
            <a:xfrm>
              <a:off x="10894175" y="3387163"/>
              <a:ext cx="18075" cy="19075"/>
            </a:xfrm>
            <a:custGeom>
              <a:avLst/>
              <a:gdLst/>
              <a:ahLst/>
              <a:cxnLst/>
              <a:rect l="l" t="t" r="r" b="b"/>
              <a:pathLst>
                <a:path w="723" h="763" extrusionOk="0">
                  <a:moveTo>
                    <a:pt x="362" y="0"/>
                  </a:moveTo>
                  <a:lnTo>
                    <a:pt x="282" y="20"/>
                  </a:lnTo>
                  <a:lnTo>
                    <a:pt x="201" y="40"/>
                  </a:lnTo>
                  <a:lnTo>
                    <a:pt x="141" y="80"/>
                  </a:lnTo>
                  <a:lnTo>
                    <a:pt x="101" y="121"/>
                  </a:lnTo>
                  <a:lnTo>
                    <a:pt x="61" y="181"/>
                  </a:lnTo>
                  <a:lnTo>
                    <a:pt x="21" y="241"/>
                  </a:lnTo>
                  <a:lnTo>
                    <a:pt x="1" y="381"/>
                  </a:lnTo>
                  <a:lnTo>
                    <a:pt x="21" y="522"/>
                  </a:lnTo>
                  <a:lnTo>
                    <a:pt x="61" y="582"/>
                  </a:lnTo>
                  <a:lnTo>
                    <a:pt x="101" y="642"/>
                  </a:lnTo>
                  <a:lnTo>
                    <a:pt x="141" y="682"/>
                  </a:lnTo>
                  <a:lnTo>
                    <a:pt x="201" y="722"/>
                  </a:lnTo>
                  <a:lnTo>
                    <a:pt x="282" y="742"/>
                  </a:lnTo>
                  <a:lnTo>
                    <a:pt x="362" y="762"/>
                  </a:lnTo>
                  <a:lnTo>
                    <a:pt x="442" y="742"/>
                  </a:lnTo>
                  <a:lnTo>
                    <a:pt x="522" y="722"/>
                  </a:lnTo>
                  <a:lnTo>
                    <a:pt x="582" y="682"/>
                  </a:lnTo>
                  <a:lnTo>
                    <a:pt x="643" y="642"/>
                  </a:lnTo>
                  <a:lnTo>
                    <a:pt x="683" y="582"/>
                  </a:lnTo>
                  <a:lnTo>
                    <a:pt x="703" y="522"/>
                  </a:lnTo>
                  <a:lnTo>
                    <a:pt x="723" y="381"/>
                  </a:lnTo>
                  <a:lnTo>
                    <a:pt x="703" y="241"/>
                  </a:lnTo>
                  <a:lnTo>
                    <a:pt x="683" y="181"/>
                  </a:lnTo>
                  <a:lnTo>
                    <a:pt x="643" y="121"/>
                  </a:lnTo>
                  <a:lnTo>
                    <a:pt x="582" y="80"/>
                  </a:lnTo>
                  <a:lnTo>
                    <a:pt x="522" y="40"/>
                  </a:lnTo>
                  <a:lnTo>
                    <a:pt x="442" y="20"/>
                  </a:lnTo>
                  <a:lnTo>
                    <a:pt x="36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26"/>
            <p:cNvSpPr/>
            <p:nvPr/>
          </p:nvSpPr>
          <p:spPr>
            <a:xfrm>
              <a:off x="10137625" y="3130463"/>
              <a:ext cx="985200" cy="699925"/>
            </a:xfrm>
            <a:custGeom>
              <a:avLst/>
              <a:gdLst/>
              <a:ahLst/>
              <a:cxnLst/>
              <a:rect l="l" t="t" r="r" b="b"/>
              <a:pathLst>
                <a:path w="39408" h="27997" extrusionOk="0">
                  <a:moveTo>
                    <a:pt x="7681" y="0"/>
                  </a:moveTo>
                  <a:lnTo>
                    <a:pt x="7341" y="20"/>
                  </a:lnTo>
                  <a:lnTo>
                    <a:pt x="7000" y="81"/>
                  </a:lnTo>
                  <a:lnTo>
                    <a:pt x="6659" y="121"/>
                  </a:lnTo>
                  <a:lnTo>
                    <a:pt x="6338" y="201"/>
                  </a:lnTo>
                  <a:lnTo>
                    <a:pt x="6017" y="281"/>
                  </a:lnTo>
                  <a:lnTo>
                    <a:pt x="5696" y="381"/>
                  </a:lnTo>
                  <a:lnTo>
                    <a:pt x="5395" y="482"/>
                  </a:lnTo>
                  <a:lnTo>
                    <a:pt x="5094" y="602"/>
                  </a:lnTo>
                  <a:lnTo>
                    <a:pt x="4794" y="742"/>
                  </a:lnTo>
                  <a:lnTo>
                    <a:pt x="4493" y="883"/>
                  </a:lnTo>
                  <a:lnTo>
                    <a:pt x="4212" y="1043"/>
                  </a:lnTo>
                  <a:lnTo>
                    <a:pt x="3931" y="1204"/>
                  </a:lnTo>
                  <a:lnTo>
                    <a:pt x="3650" y="1364"/>
                  </a:lnTo>
                  <a:lnTo>
                    <a:pt x="3390" y="1565"/>
                  </a:lnTo>
                  <a:lnTo>
                    <a:pt x="3129" y="1745"/>
                  </a:lnTo>
                  <a:lnTo>
                    <a:pt x="2888" y="1966"/>
                  </a:lnTo>
                  <a:lnTo>
                    <a:pt x="2648" y="2166"/>
                  </a:lnTo>
                  <a:lnTo>
                    <a:pt x="2407" y="2407"/>
                  </a:lnTo>
                  <a:lnTo>
                    <a:pt x="2186" y="2627"/>
                  </a:lnTo>
                  <a:lnTo>
                    <a:pt x="1986" y="2868"/>
                  </a:lnTo>
                  <a:lnTo>
                    <a:pt x="1765" y="3129"/>
                  </a:lnTo>
                  <a:lnTo>
                    <a:pt x="1585" y="3369"/>
                  </a:lnTo>
                  <a:lnTo>
                    <a:pt x="1384" y="3650"/>
                  </a:lnTo>
                  <a:lnTo>
                    <a:pt x="1224" y="3911"/>
                  </a:lnTo>
                  <a:lnTo>
                    <a:pt x="1063" y="4192"/>
                  </a:lnTo>
                  <a:lnTo>
                    <a:pt x="903" y="4493"/>
                  </a:lnTo>
                  <a:lnTo>
                    <a:pt x="763" y="4773"/>
                  </a:lnTo>
                  <a:lnTo>
                    <a:pt x="622" y="5074"/>
                  </a:lnTo>
                  <a:lnTo>
                    <a:pt x="502" y="5375"/>
                  </a:lnTo>
                  <a:lnTo>
                    <a:pt x="402" y="5696"/>
                  </a:lnTo>
                  <a:lnTo>
                    <a:pt x="301" y="6017"/>
                  </a:lnTo>
                  <a:lnTo>
                    <a:pt x="221" y="6338"/>
                  </a:lnTo>
                  <a:lnTo>
                    <a:pt x="121" y="6799"/>
                  </a:lnTo>
                  <a:lnTo>
                    <a:pt x="61" y="7260"/>
                  </a:lnTo>
                  <a:lnTo>
                    <a:pt x="21" y="7741"/>
                  </a:lnTo>
                  <a:lnTo>
                    <a:pt x="1" y="8223"/>
                  </a:lnTo>
                  <a:lnTo>
                    <a:pt x="1" y="19754"/>
                  </a:lnTo>
                  <a:lnTo>
                    <a:pt x="21" y="20175"/>
                  </a:lnTo>
                  <a:lnTo>
                    <a:pt x="41" y="20596"/>
                  </a:lnTo>
                  <a:lnTo>
                    <a:pt x="101" y="21017"/>
                  </a:lnTo>
                  <a:lnTo>
                    <a:pt x="181" y="21419"/>
                  </a:lnTo>
                  <a:lnTo>
                    <a:pt x="261" y="21820"/>
                  </a:lnTo>
                  <a:lnTo>
                    <a:pt x="382" y="22221"/>
                  </a:lnTo>
                  <a:lnTo>
                    <a:pt x="502" y="22602"/>
                  </a:lnTo>
                  <a:lnTo>
                    <a:pt x="662" y="22963"/>
                  </a:lnTo>
                  <a:lnTo>
                    <a:pt x="823" y="23344"/>
                  </a:lnTo>
                  <a:lnTo>
                    <a:pt x="1003" y="23685"/>
                  </a:lnTo>
                  <a:lnTo>
                    <a:pt x="1204" y="24026"/>
                  </a:lnTo>
                  <a:lnTo>
                    <a:pt x="1424" y="24367"/>
                  </a:lnTo>
                  <a:lnTo>
                    <a:pt x="1645" y="24687"/>
                  </a:lnTo>
                  <a:lnTo>
                    <a:pt x="1886" y="25008"/>
                  </a:lnTo>
                  <a:lnTo>
                    <a:pt x="2146" y="25309"/>
                  </a:lnTo>
                  <a:lnTo>
                    <a:pt x="2427" y="25590"/>
                  </a:lnTo>
                  <a:lnTo>
                    <a:pt x="2708" y="25871"/>
                  </a:lnTo>
                  <a:lnTo>
                    <a:pt x="3009" y="26131"/>
                  </a:lnTo>
                  <a:lnTo>
                    <a:pt x="3330" y="26372"/>
                  </a:lnTo>
                  <a:lnTo>
                    <a:pt x="3650" y="26593"/>
                  </a:lnTo>
                  <a:lnTo>
                    <a:pt x="3971" y="26813"/>
                  </a:lnTo>
                  <a:lnTo>
                    <a:pt x="4332" y="27014"/>
                  </a:lnTo>
                  <a:lnTo>
                    <a:pt x="4673" y="27194"/>
                  </a:lnTo>
                  <a:lnTo>
                    <a:pt x="5034" y="27355"/>
                  </a:lnTo>
                  <a:lnTo>
                    <a:pt x="5415" y="27515"/>
                  </a:lnTo>
                  <a:lnTo>
                    <a:pt x="5796" y="27635"/>
                  </a:lnTo>
                  <a:lnTo>
                    <a:pt x="6197" y="27756"/>
                  </a:lnTo>
                  <a:lnTo>
                    <a:pt x="6598" y="27836"/>
                  </a:lnTo>
                  <a:lnTo>
                    <a:pt x="7000" y="27916"/>
                  </a:lnTo>
                  <a:lnTo>
                    <a:pt x="7401" y="27956"/>
                  </a:lnTo>
                  <a:lnTo>
                    <a:pt x="7822" y="27996"/>
                  </a:lnTo>
                  <a:lnTo>
                    <a:pt x="32068" y="27996"/>
                  </a:lnTo>
                  <a:lnTo>
                    <a:pt x="32649" y="27976"/>
                  </a:lnTo>
                  <a:lnTo>
                    <a:pt x="33251" y="27916"/>
                  </a:lnTo>
                  <a:lnTo>
                    <a:pt x="33812" y="27816"/>
                  </a:lnTo>
                  <a:lnTo>
                    <a:pt x="34374" y="27676"/>
                  </a:lnTo>
                  <a:lnTo>
                    <a:pt x="34915" y="27495"/>
                  </a:lnTo>
                  <a:lnTo>
                    <a:pt x="35437" y="27295"/>
                  </a:lnTo>
                  <a:lnTo>
                    <a:pt x="35938" y="27034"/>
                  </a:lnTo>
                  <a:lnTo>
                    <a:pt x="36420" y="26753"/>
                  </a:lnTo>
                  <a:lnTo>
                    <a:pt x="36901" y="26452"/>
                  </a:lnTo>
                  <a:lnTo>
                    <a:pt x="37322" y="26111"/>
                  </a:lnTo>
                  <a:lnTo>
                    <a:pt x="37743" y="25730"/>
                  </a:lnTo>
                  <a:lnTo>
                    <a:pt x="38144" y="25329"/>
                  </a:lnTo>
                  <a:lnTo>
                    <a:pt x="38505" y="24908"/>
                  </a:lnTo>
                  <a:lnTo>
                    <a:pt x="38826" y="24467"/>
                  </a:lnTo>
                  <a:lnTo>
                    <a:pt x="39147" y="23986"/>
                  </a:lnTo>
                  <a:lnTo>
                    <a:pt x="39408" y="23504"/>
                  </a:lnTo>
                  <a:lnTo>
                    <a:pt x="39408" y="23504"/>
                  </a:lnTo>
                  <a:lnTo>
                    <a:pt x="39007" y="23705"/>
                  </a:lnTo>
                  <a:lnTo>
                    <a:pt x="38605" y="23885"/>
                  </a:lnTo>
                  <a:lnTo>
                    <a:pt x="38204" y="24066"/>
                  </a:lnTo>
                  <a:lnTo>
                    <a:pt x="37803" y="24226"/>
                  </a:lnTo>
                  <a:lnTo>
                    <a:pt x="37382" y="24387"/>
                  </a:lnTo>
                  <a:lnTo>
                    <a:pt x="36961" y="24527"/>
                  </a:lnTo>
                  <a:lnTo>
                    <a:pt x="36099" y="24768"/>
                  </a:lnTo>
                  <a:lnTo>
                    <a:pt x="35216" y="24988"/>
                  </a:lnTo>
                  <a:lnTo>
                    <a:pt x="34334" y="25149"/>
                  </a:lnTo>
                  <a:lnTo>
                    <a:pt x="33451" y="25289"/>
                  </a:lnTo>
                  <a:lnTo>
                    <a:pt x="32569" y="25409"/>
                  </a:lnTo>
                  <a:lnTo>
                    <a:pt x="31085" y="25550"/>
                  </a:lnTo>
                  <a:lnTo>
                    <a:pt x="29581" y="25630"/>
                  </a:lnTo>
                  <a:lnTo>
                    <a:pt x="28077" y="25690"/>
                  </a:lnTo>
                  <a:lnTo>
                    <a:pt x="26573" y="25710"/>
                  </a:lnTo>
                  <a:lnTo>
                    <a:pt x="24788" y="25690"/>
                  </a:lnTo>
                  <a:lnTo>
                    <a:pt x="23003" y="25610"/>
                  </a:lnTo>
                  <a:lnTo>
                    <a:pt x="21218" y="25510"/>
                  </a:lnTo>
                  <a:lnTo>
                    <a:pt x="19433" y="25369"/>
                  </a:lnTo>
                  <a:lnTo>
                    <a:pt x="17709" y="25209"/>
                  </a:lnTo>
                  <a:lnTo>
                    <a:pt x="15984" y="25008"/>
                  </a:lnTo>
                  <a:lnTo>
                    <a:pt x="15122" y="24888"/>
                  </a:lnTo>
                  <a:lnTo>
                    <a:pt x="14259" y="24768"/>
                  </a:lnTo>
                  <a:lnTo>
                    <a:pt x="13397" y="24607"/>
                  </a:lnTo>
                  <a:lnTo>
                    <a:pt x="12555" y="24427"/>
                  </a:lnTo>
                  <a:lnTo>
                    <a:pt x="11813" y="24266"/>
                  </a:lnTo>
                  <a:lnTo>
                    <a:pt x="11071" y="24046"/>
                  </a:lnTo>
                  <a:lnTo>
                    <a:pt x="10329" y="23825"/>
                  </a:lnTo>
                  <a:lnTo>
                    <a:pt x="9948" y="23685"/>
                  </a:lnTo>
                  <a:lnTo>
                    <a:pt x="9587" y="23544"/>
                  </a:lnTo>
                  <a:lnTo>
                    <a:pt x="9246" y="23384"/>
                  </a:lnTo>
                  <a:lnTo>
                    <a:pt x="8885" y="23203"/>
                  </a:lnTo>
                  <a:lnTo>
                    <a:pt x="8564" y="23023"/>
                  </a:lnTo>
                  <a:lnTo>
                    <a:pt x="8223" y="22822"/>
                  </a:lnTo>
                  <a:lnTo>
                    <a:pt x="7902" y="22602"/>
                  </a:lnTo>
                  <a:lnTo>
                    <a:pt x="7601" y="22381"/>
                  </a:lnTo>
                  <a:lnTo>
                    <a:pt x="7300" y="22141"/>
                  </a:lnTo>
                  <a:lnTo>
                    <a:pt x="7020" y="21880"/>
                  </a:lnTo>
                  <a:lnTo>
                    <a:pt x="6759" y="21579"/>
                  </a:lnTo>
                  <a:lnTo>
                    <a:pt x="6518" y="21258"/>
                  </a:lnTo>
                  <a:lnTo>
                    <a:pt x="6298" y="20937"/>
                  </a:lnTo>
                  <a:lnTo>
                    <a:pt x="6097" y="20596"/>
                  </a:lnTo>
                  <a:lnTo>
                    <a:pt x="5917" y="20255"/>
                  </a:lnTo>
                  <a:lnTo>
                    <a:pt x="5756" y="19874"/>
                  </a:lnTo>
                  <a:lnTo>
                    <a:pt x="5616" y="19513"/>
                  </a:lnTo>
                  <a:lnTo>
                    <a:pt x="5495" y="19132"/>
                  </a:lnTo>
                  <a:lnTo>
                    <a:pt x="5375" y="18731"/>
                  </a:lnTo>
                  <a:lnTo>
                    <a:pt x="5275" y="18350"/>
                  </a:lnTo>
                  <a:lnTo>
                    <a:pt x="5094" y="17548"/>
                  </a:lnTo>
                  <a:lnTo>
                    <a:pt x="4954" y="16766"/>
                  </a:lnTo>
                  <a:lnTo>
                    <a:pt x="4834" y="16004"/>
                  </a:lnTo>
                  <a:lnTo>
                    <a:pt x="4713" y="15162"/>
                  </a:lnTo>
                  <a:lnTo>
                    <a:pt x="4633" y="14319"/>
                  </a:lnTo>
                  <a:lnTo>
                    <a:pt x="4553" y="13477"/>
                  </a:lnTo>
                  <a:lnTo>
                    <a:pt x="4513" y="12635"/>
                  </a:lnTo>
                  <a:lnTo>
                    <a:pt x="4513" y="11792"/>
                  </a:lnTo>
                  <a:lnTo>
                    <a:pt x="4513" y="10950"/>
                  </a:lnTo>
                  <a:lnTo>
                    <a:pt x="4533" y="10108"/>
                  </a:lnTo>
                  <a:lnTo>
                    <a:pt x="4593" y="9265"/>
                  </a:lnTo>
                  <a:lnTo>
                    <a:pt x="4633" y="8664"/>
                  </a:lnTo>
                  <a:lnTo>
                    <a:pt x="4693" y="8062"/>
                  </a:lnTo>
                  <a:lnTo>
                    <a:pt x="4774" y="7461"/>
                  </a:lnTo>
                  <a:lnTo>
                    <a:pt x="4874" y="6839"/>
                  </a:lnTo>
                  <a:lnTo>
                    <a:pt x="4974" y="6217"/>
                  </a:lnTo>
                  <a:lnTo>
                    <a:pt x="5094" y="5596"/>
                  </a:lnTo>
                  <a:lnTo>
                    <a:pt x="5255" y="4974"/>
                  </a:lnTo>
                  <a:lnTo>
                    <a:pt x="5415" y="4352"/>
                  </a:lnTo>
                  <a:lnTo>
                    <a:pt x="5616" y="3750"/>
                  </a:lnTo>
                  <a:lnTo>
                    <a:pt x="5816" y="3169"/>
                  </a:lnTo>
                  <a:lnTo>
                    <a:pt x="6057" y="2587"/>
                  </a:lnTo>
                  <a:lnTo>
                    <a:pt x="6318" y="2026"/>
                  </a:lnTo>
                  <a:lnTo>
                    <a:pt x="6619" y="1484"/>
                  </a:lnTo>
                  <a:lnTo>
                    <a:pt x="6939" y="963"/>
                  </a:lnTo>
                  <a:lnTo>
                    <a:pt x="7280" y="462"/>
                  </a:lnTo>
                  <a:lnTo>
                    <a:pt x="7681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26"/>
            <p:cNvSpPr/>
            <p:nvPr/>
          </p:nvSpPr>
          <p:spPr>
            <a:xfrm>
              <a:off x="10137625" y="3130463"/>
              <a:ext cx="985200" cy="699925"/>
            </a:xfrm>
            <a:custGeom>
              <a:avLst/>
              <a:gdLst/>
              <a:ahLst/>
              <a:cxnLst/>
              <a:rect l="l" t="t" r="r" b="b"/>
              <a:pathLst>
                <a:path w="39408" h="27997" fill="none" extrusionOk="0">
                  <a:moveTo>
                    <a:pt x="7681" y="0"/>
                  </a:moveTo>
                  <a:lnTo>
                    <a:pt x="7681" y="0"/>
                  </a:lnTo>
                  <a:lnTo>
                    <a:pt x="7341" y="20"/>
                  </a:lnTo>
                  <a:lnTo>
                    <a:pt x="7000" y="81"/>
                  </a:lnTo>
                  <a:lnTo>
                    <a:pt x="6659" y="121"/>
                  </a:lnTo>
                  <a:lnTo>
                    <a:pt x="6338" y="201"/>
                  </a:lnTo>
                  <a:lnTo>
                    <a:pt x="6017" y="281"/>
                  </a:lnTo>
                  <a:lnTo>
                    <a:pt x="5696" y="381"/>
                  </a:lnTo>
                  <a:lnTo>
                    <a:pt x="5395" y="482"/>
                  </a:lnTo>
                  <a:lnTo>
                    <a:pt x="5094" y="602"/>
                  </a:lnTo>
                  <a:lnTo>
                    <a:pt x="4794" y="742"/>
                  </a:lnTo>
                  <a:lnTo>
                    <a:pt x="4493" y="883"/>
                  </a:lnTo>
                  <a:lnTo>
                    <a:pt x="4212" y="1043"/>
                  </a:lnTo>
                  <a:lnTo>
                    <a:pt x="3931" y="1204"/>
                  </a:lnTo>
                  <a:lnTo>
                    <a:pt x="3650" y="1364"/>
                  </a:lnTo>
                  <a:lnTo>
                    <a:pt x="3390" y="1565"/>
                  </a:lnTo>
                  <a:lnTo>
                    <a:pt x="3129" y="1745"/>
                  </a:lnTo>
                  <a:lnTo>
                    <a:pt x="2888" y="1966"/>
                  </a:lnTo>
                  <a:lnTo>
                    <a:pt x="2648" y="2166"/>
                  </a:lnTo>
                  <a:lnTo>
                    <a:pt x="2407" y="2407"/>
                  </a:lnTo>
                  <a:lnTo>
                    <a:pt x="2186" y="2627"/>
                  </a:lnTo>
                  <a:lnTo>
                    <a:pt x="1986" y="2868"/>
                  </a:lnTo>
                  <a:lnTo>
                    <a:pt x="1765" y="3129"/>
                  </a:lnTo>
                  <a:lnTo>
                    <a:pt x="1585" y="3369"/>
                  </a:lnTo>
                  <a:lnTo>
                    <a:pt x="1384" y="3650"/>
                  </a:lnTo>
                  <a:lnTo>
                    <a:pt x="1224" y="3911"/>
                  </a:lnTo>
                  <a:lnTo>
                    <a:pt x="1063" y="4192"/>
                  </a:lnTo>
                  <a:lnTo>
                    <a:pt x="903" y="4493"/>
                  </a:lnTo>
                  <a:lnTo>
                    <a:pt x="763" y="4773"/>
                  </a:lnTo>
                  <a:lnTo>
                    <a:pt x="622" y="5074"/>
                  </a:lnTo>
                  <a:lnTo>
                    <a:pt x="502" y="5375"/>
                  </a:lnTo>
                  <a:lnTo>
                    <a:pt x="402" y="5696"/>
                  </a:lnTo>
                  <a:lnTo>
                    <a:pt x="301" y="6017"/>
                  </a:lnTo>
                  <a:lnTo>
                    <a:pt x="221" y="6338"/>
                  </a:lnTo>
                  <a:lnTo>
                    <a:pt x="221" y="6338"/>
                  </a:lnTo>
                  <a:lnTo>
                    <a:pt x="121" y="6799"/>
                  </a:lnTo>
                  <a:lnTo>
                    <a:pt x="61" y="7260"/>
                  </a:lnTo>
                  <a:lnTo>
                    <a:pt x="21" y="7741"/>
                  </a:lnTo>
                  <a:lnTo>
                    <a:pt x="1" y="8223"/>
                  </a:lnTo>
                  <a:lnTo>
                    <a:pt x="1" y="19754"/>
                  </a:lnTo>
                  <a:lnTo>
                    <a:pt x="1" y="19754"/>
                  </a:lnTo>
                  <a:lnTo>
                    <a:pt x="21" y="20175"/>
                  </a:lnTo>
                  <a:lnTo>
                    <a:pt x="41" y="20596"/>
                  </a:lnTo>
                  <a:lnTo>
                    <a:pt x="101" y="21017"/>
                  </a:lnTo>
                  <a:lnTo>
                    <a:pt x="181" y="21419"/>
                  </a:lnTo>
                  <a:lnTo>
                    <a:pt x="261" y="21820"/>
                  </a:lnTo>
                  <a:lnTo>
                    <a:pt x="382" y="22221"/>
                  </a:lnTo>
                  <a:lnTo>
                    <a:pt x="502" y="22602"/>
                  </a:lnTo>
                  <a:lnTo>
                    <a:pt x="662" y="22963"/>
                  </a:lnTo>
                  <a:lnTo>
                    <a:pt x="823" y="23344"/>
                  </a:lnTo>
                  <a:lnTo>
                    <a:pt x="1003" y="23685"/>
                  </a:lnTo>
                  <a:lnTo>
                    <a:pt x="1204" y="24026"/>
                  </a:lnTo>
                  <a:lnTo>
                    <a:pt x="1424" y="24367"/>
                  </a:lnTo>
                  <a:lnTo>
                    <a:pt x="1645" y="24687"/>
                  </a:lnTo>
                  <a:lnTo>
                    <a:pt x="1886" y="25008"/>
                  </a:lnTo>
                  <a:lnTo>
                    <a:pt x="2146" y="25309"/>
                  </a:lnTo>
                  <a:lnTo>
                    <a:pt x="2427" y="25590"/>
                  </a:lnTo>
                  <a:lnTo>
                    <a:pt x="2708" y="25871"/>
                  </a:lnTo>
                  <a:lnTo>
                    <a:pt x="3009" y="26131"/>
                  </a:lnTo>
                  <a:lnTo>
                    <a:pt x="3330" y="26372"/>
                  </a:lnTo>
                  <a:lnTo>
                    <a:pt x="3650" y="26593"/>
                  </a:lnTo>
                  <a:lnTo>
                    <a:pt x="3971" y="26813"/>
                  </a:lnTo>
                  <a:lnTo>
                    <a:pt x="4332" y="27014"/>
                  </a:lnTo>
                  <a:lnTo>
                    <a:pt x="4673" y="27194"/>
                  </a:lnTo>
                  <a:lnTo>
                    <a:pt x="5034" y="27355"/>
                  </a:lnTo>
                  <a:lnTo>
                    <a:pt x="5415" y="27515"/>
                  </a:lnTo>
                  <a:lnTo>
                    <a:pt x="5796" y="27635"/>
                  </a:lnTo>
                  <a:lnTo>
                    <a:pt x="6197" y="27756"/>
                  </a:lnTo>
                  <a:lnTo>
                    <a:pt x="6598" y="27836"/>
                  </a:lnTo>
                  <a:lnTo>
                    <a:pt x="7000" y="27916"/>
                  </a:lnTo>
                  <a:lnTo>
                    <a:pt x="7401" y="27956"/>
                  </a:lnTo>
                  <a:lnTo>
                    <a:pt x="7822" y="27996"/>
                  </a:lnTo>
                  <a:lnTo>
                    <a:pt x="8263" y="27996"/>
                  </a:lnTo>
                  <a:lnTo>
                    <a:pt x="32068" y="27996"/>
                  </a:lnTo>
                  <a:lnTo>
                    <a:pt x="32068" y="27996"/>
                  </a:lnTo>
                  <a:lnTo>
                    <a:pt x="32649" y="27976"/>
                  </a:lnTo>
                  <a:lnTo>
                    <a:pt x="33251" y="27916"/>
                  </a:lnTo>
                  <a:lnTo>
                    <a:pt x="33812" y="27816"/>
                  </a:lnTo>
                  <a:lnTo>
                    <a:pt x="34374" y="27676"/>
                  </a:lnTo>
                  <a:lnTo>
                    <a:pt x="34915" y="27495"/>
                  </a:lnTo>
                  <a:lnTo>
                    <a:pt x="35437" y="27295"/>
                  </a:lnTo>
                  <a:lnTo>
                    <a:pt x="35938" y="27034"/>
                  </a:lnTo>
                  <a:lnTo>
                    <a:pt x="36420" y="26753"/>
                  </a:lnTo>
                  <a:lnTo>
                    <a:pt x="36901" y="26452"/>
                  </a:lnTo>
                  <a:lnTo>
                    <a:pt x="37322" y="26111"/>
                  </a:lnTo>
                  <a:lnTo>
                    <a:pt x="37743" y="25730"/>
                  </a:lnTo>
                  <a:lnTo>
                    <a:pt x="38144" y="25329"/>
                  </a:lnTo>
                  <a:lnTo>
                    <a:pt x="38505" y="24908"/>
                  </a:lnTo>
                  <a:lnTo>
                    <a:pt x="38826" y="24467"/>
                  </a:lnTo>
                  <a:lnTo>
                    <a:pt x="39147" y="23986"/>
                  </a:lnTo>
                  <a:lnTo>
                    <a:pt x="39408" y="23504"/>
                  </a:lnTo>
                  <a:lnTo>
                    <a:pt x="39408" y="23504"/>
                  </a:lnTo>
                  <a:lnTo>
                    <a:pt x="39007" y="23705"/>
                  </a:lnTo>
                  <a:lnTo>
                    <a:pt x="38605" y="23885"/>
                  </a:lnTo>
                  <a:lnTo>
                    <a:pt x="38204" y="24066"/>
                  </a:lnTo>
                  <a:lnTo>
                    <a:pt x="37803" y="24226"/>
                  </a:lnTo>
                  <a:lnTo>
                    <a:pt x="37382" y="24387"/>
                  </a:lnTo>
                  <a:lnTo>
                    <a:pt x="36961" y="24527"/>
                  </a:lnTo>
                  <a:lnTo>
                    <a:pt x="36099" y="24768"/>
                  </a:lnTo>
                  <a:lnTo>
                    <a:pt x="35216" y="24988"/>
                  </a:lnTo>
                  <a:lnTo>
                    <a:pt x="34334" y="25149"/>
                  </a:lnTo>
                  <a:lnTo>
                    <a:pt x="33451" y="25289"/>
                  </a:lnTo>
                  <a:lnTo>
                    <a:pt x="32569" y="25409"/>
                  </a:lnTo>
                  <a:lnTo>
                    <a:pt x="32569" y="25409"/>
                  </a:lnTo>
                  <a:lnTo>
                    <a:pt x="31085" y="25550"/>
                  </a:lnTo>
                  <a:lnTo>
                    <a:pt x="29581" y="25630"/>
                  </a:lnTo>
                  <a:lnTo>
                    <a:pt x="28077" y="25690"/>
                  </a:lnTo>
                  <a:lnTo>
                    <a:pt x="26573" y="25710"/>
                  </a:lnTo>
                  <a:lnTo>
                    <a:pt x="26573" y="25710"/>
                  </a:lnTo>
                  <a:lnTo>
                    <a:pt x="24788" y="25690"/>
                  </a:lnTo>
                  <a:lnTo>
                    <a:pt x="23003" y="25610"/>
                  </a:lnTo>
                  <a:lnTo>
                    <a:pt x="21218" y="25510"/>
                  </a:lnTo>
                  <a:lnTo>
                    <a:pt x="19433" y="25369"/>
                  </a:lnTo>
                  <a:lnTo>
                    <a:pt x="19433" y="25369"/>
                  </a:lnTo>
                  <a:lnTo>
                    <a:pt x="17709" y="25209"/>
                  </a:lnTo>
                  <a:lnTo>
                    <a:pt x="15984" y="25008"/>
                  </a:lnTo>
                  <a:lnTo>
                    <a:pt x="15122" y="24888"/>
                  </a:lnTo>
                  <a:lnTo>
                    <a:pt x="14259" y="24768"/>
                  </a:lnTo>
                  <a:lnTo>
                    <a:pt x="13397" y="24607"/>
                  </a:lnTo>
                  <a:lnTo>
                    <a:pt x="12555" y="24427"/>
                  </a:lnTo>
                  <a:lnTo>
                    <a:pt x="12555" y="24427"/>
                  </a:lnTo>
                  <a:lnTo>
                    <a:pt x="11813" y="24266"/>
                  </a:lnTo>
                  <a:lnTo>
                    <a:pt x="11071" y="24046"/>
                  </a:lnTo>
                  <a:lnTo>
                    <a:pt x="10329" y="23825"/>
                  </a:lnTo>
                  <a:lnTo>
                    <a:pt x="9948" y="23685"/>
                  </a:lnTo>
                  <a:lnTo>
                    <a:pt x="9587" y="23544"/>
                  </a:lnTo>
                  <a:lnTo>
                    <a:pt x="9246" y="23384"/>
                  </a:lnTo>
                  <a:lnTo>
                    <a:pt x="8885" y="23203"/>
                  </a:lnTo>
                  <a:lnTo>
                    <a:pt x="8564" y="23023"/>
                  </a:lnTo>
                  <a:lnTo>
                    <a:pt x="8223" y="22822"/>
                  </a:lnTo>
                  <a:lnTo>
                    <a:pt x="7902" y="22602"/>
                  </a:lnTo>
                  <a:lnTo>
                    <a:pt x="7601" y="22381"/>
                  </a:lnTo>
                  <a:lnTo>
                    <a:pt x="7300" y="22141"/>
                  </a:lnTo>
                  <a:lnTo>
                    <a:pt x="7020" y="21880"/>
                  </a:lnTo>
                  <a:lnTo>
                    <a:pt x="7020" y="21880"/>
                  </a:lnTo>
                  <a:lnTo>
                    <a:pt x="6759" y="21579"/>
                  </a:lnTo>
                  <a:lnTo>
                    <a:pt x="6518" y="21258"/>
                  </a:lnTo>
                  <a:lnTo>
                    <a:pt x="6298" y="20937"/>
                  </a:lnTo>
                  <a:lnTo>
                    <a:pt x="6097" y="20596"/>
                  </a:lnTo>
                  <a:lnTo>
                    <a:pt x="5917" y="20255"/>
                  </a:lnTo>
                  <a:lnTo>
                    <a:pt x="5756" y="19874"/>
                  </a:lnTo>
                  <a:lnTo>
                    <a:pt x="5616" y="19513"/>
                  </a:lnTo>
                  <a:lnTo>
                    <a:pt x="5495" y="19132"/>
                  </a:lnTo>
                  <a:lnTo>
                    <a:pt x="5375" y="18731"/>
                  </a:lnTo>
                  <a:lnTo>
                    <a:pt x="5275" y="18350"/>
                  </a:lnTo>
                  <a:lnTo>
                    <a:pt x="5094" y="17548"/>
                  </a:lnTo>
                  <a:lnTo>
                    <a:pt x="4954" y="16766"/>
                  </a:lnTo>
                  <a:lnTo>
                    <a:pt x="4834" y="16004"/>
                  </a:lnTo>
                  <a:lnTo>
                    <a:pt x="4834" y="16004"/>
                  </a:lnTo>
                  <a:lnTo>
                    <a:pt x="4713" y="15162"/>
                  </a:lnTo>
                  <a:lnTo>
                    <a:pt x="4633" y="14319"/>
                  </a:lnTo>
                  <a:lnTo>
                    <a:pt x="4553" y="13477"/>
                  </a:lnTo>
                  <a:lnTo>
                    <a:pt x="4513" y="12635"/>
                  </a:lnTo>
                  <a:lnTo>
                    <a:pt x="4513" y="11792"/>
                  </a:lnTo>
                  <a:lnTo>
                    <a:pt x="4513" y="10950"/>
                  </a:lnTo>
                  <a:lnTo>
                    <a:pt x="4533" y="10108"/>
                  </a:lnTo>
                  <a:lnTo>
                    <a:pt x="4593" y="9265"/>
                  </a:lnTo>
                  <a:lnTo>
                    <a:pt x="4593" y="9265"/>
                  </a:lnTo>
                  <a:lnTo>
                    <a:pt x="4633" y="8664"/>
                  </a:lnTo>
                  <a:lnTo>
                    <a:pt x="4693" y="8062"/>
                  </a:lnTo>
                  <a:lnTo>
                    <a:pt x="4774" y="7461"/>
                  </a:lnTo>
                  <a:lnTo>
                    <a:pt x="4874" y="6839"/>
                  </a:lnTo>
                  <a:lnTo>
                    <a:pt x="4974" y="6217"/>
                  </a:lnTo>
                  <a:lnTo>
                    <a:pt x="5094" y="5596"/>
                  </a:lnTo>
                  <a:lnTo>
                    <a:pt x="5255" y="4974"/>
                  </a:lnTo>
                  <a:lnTo>
                    <a:pt x="5415" y="4352"/>
                  </a:lnTo>
                  <a:lnTo>
                    <a:pt x="5616" y="3750"/>
                  </a:lnTo>
                  <a:lnTo>
                    <a:pt x="5816" y="3169"/>
                  </a:lnTo>
                  <a:lnTo>
                    <a:pt x="6057" y="2587"/>
                  </a:lnTo>
                  <a:lnTo>
                    <a:pt x="6318" y="2026"/>
                  </a:lnTo>
                  <a:lnTo>
                    <a:pt x="6619" y="1484"/>
                  </a:lnTo>
                  <a:lnTo>
                    <a:pt x="6939" y="963"/>
                  </a:lnTo>
                  <a:lnTo>
                    <a:pt x="7280" y="462"/>
                  </a:lnTo>
                  <a:lnTo>
                    <a:pt x="768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26"/>
            <p:cNvSpPr/>
            <p:nvPr/>
          </p:nvSpPr>
          <p:spPr>
            <a:xfrm>
              <a:off x="10986425" y="3187613"/>
              <a:ext cx="99800" cy="93775"/>
            </a:xfrm>
            <a:custGeom>
              <a:avLst/>
              <a:gdLst/>
              <a:ahLst/>
              <a:cxnLst/>
              <a:rect l="l" t="t" r="r" b="b"/>
              <a:pathLst>
                <a:path w="3992" h="3751" extrusionOk="0">
                  <a:moveTo>
                    <a:pt x="241" y="1"/>
                  </a:moveTo>
                  <a:lnTo>
                    <a:pt x="161" y="21"/>
                  </a:lnTo>
                  <a:lnTo>
                    <a:pt x="101" y="41"/>
                  </a:lnTo>
                  <a:lnTo>
                    <a:pt x="41" y="101"/>
                  </a:lnTo>
                  <a:lnTo>
                    <a:pt x="21" y="181"/>
                  </a:lnTo>
                  <a:lnTo>
                    <a:pt x="1" y="241"/>
                  </a:lnTo>
                  <a:lnTo>
                    <a:pt x="21" y="321"/>
                  </a:lnTo>
                  <a:lnTo>
                    <a:pt x="61" y="382"/>
                  </a:lnTo>
                  <a:lnTo>
                    <a:pt x="121" y="442"/>
                  </a:lnTo>
                  <a:lnTo>
                    <a:pt x="362" y="582"/>
                  </a:lnTo>
                  <a:lnTo>
                    <a:pt x="622" y="702"/>
                  </a:lnTo>
                  <a:lnTo>
                    <a:pt x="1144" y="943"/>
                  </a:lnTo>
                  <a:lnTo>
                    <a:pt x="1405" y="1063"/>
                  </a:lnTo>
                  <a:lnTo>
                    <a:pt x="1665" y="1204"/>
                  </a:lnTo>
                  <a:lnTo>
                    <a:pt x="1906" y="1364"/>
                  </a:lnTo>
                  <a:lnTo>
                    <a:pt x="2127" y="1545"/>
                  </a:lnTo>
                  <a:lnTo>
                    <a:pt x="2347" y="1765"/>
                  </a:lnTo>
                  <a:lnTo>
                    <a:pt x="2528" y="2006"/>
                  </a:lnTo>
                  <a:lnTo>
                    <a:pt x="2688" y="2247"/>
                  </a:lnTo>
                  <a:lnTo>
                    <a:pt x="2828" y="2507"/>
                  </a:lnTo>
                  <a:lnTo>
                    <a:pt x="3069" y="3049"/>
                  </a:lnTo>
                  <a:lnTo>
                    <a:pt x="3210" y="3330"/>
                  </a:lnTo>
                  <a:lnTo>
                    <a:pt x="3350" y="3590"/>
                  </a:lnTo>
                  <a:lnTo>
                    <a:pt x="3390" y="3650"/>
                  </a:lnTo>
                  <a:lnTo>
                    <a:pt x="3430" y="3691"/>
                  </a:lnTo>
                  <a:lnTo>
                    <a:pt x="3490" y="3731"/>
                  </a:lnTo>
                  <a:lnTo>
                    <a:pt x="3550" y="3751"/>
                  </a:lnTo>
                  <a:lnTo>
                    <a:pt x="3671" y="3751"/>
                  </a:lnTo>
                  <a:lnTo>
                    <a:pt x="3771" y="3731"/>
                  </a:lnTo>
                  <a:lnTo>
                    <a:pt x="3871" y="3670"/>
                  </a:lnTo>
                  <a:lnTo>
                    <a:pt x="3952" y="3570"/>
                  </a:lnTo>
                  <a:lnTo>
                    <a:pt x="3992" y="3450"/>
                  </a:lnTo>
                  <a:lnTo>
                    <a:pt x="3992" y="3390"/>
                  </a:lnTo>
                  <a:lnTo>
                    <a:pt x="3992" y="3310"/>
                  </a:lnTo>
                  <a:lnTo>
                    <a:pt x="3911" y="3009"/>
                  </a:lnTo>
                  <a:lnTo>
                    <a:pt x="3811" y="2688"/>
                  </a:lnTo>
                  <a:lnTo>
                    <a:pt x="3671" y="2367"/>
                  </a:lnTo>
                  <a:lnTo>
                    <a:pt x="3530" y="2066"/>
                  </a:lnTo>
                  <a:lnTo>
                    <a:pt x="3350" y="1785"/>
                  </a:lnTo>
                  <a:lnTo>
                    <a:pt x="3149" y="1505"/>
                  </a:lnTo>
                  <a:lnTo>
                    <a:pt x="2909" y="1244"/>
                  </a:lnTo>
                  <a:lnTo>
                    <a:pt x="2668" y="983"/>
                  </a:lnTo>
                  <a:lnTo>
                    <a:pt x="2407" y="763"/>
                  </a:lnTo>
                  <a:lnTo>
                    <a:pt x="2147" y="562"/>
                  </a:lnTo>
                  <a:lnTo>
                    <a:pt x="1846" y="382"/>
                  </a:lnTo>
                  <a:lnTo>
                    <a:pt x="1545" y="241"/>
                  </a:lnTo>
                  <a:lnTo>
                    <a:pt x="1224" y="121"/>
                  </a:lnTo>
                  <a:lnTo>
                    <a:pt x="903" y="41"/>
                  </a:lnTo>
                  <a:lnTo>
                    <a:pt x="58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26"/>
            <p:cNvSpPr/>
            <p:nvPr/>
          </p:nvSpPr>
          <p:spPr>
            <a:xfrm>
              <a:off x="11080175" y="3306938"/>
              <a:ext cx="17575" cy="18075"/>
            </a:xfrm>
            <a:custGeom>
              <a:avLst/>
              <a:gdLst/>
              <a:ahLst/>
              <a:cxnLst/>
              <a:rect l="l" t="t" r="r" b="b"/>
              <a:pathLst>
                <a:path w="703" h="723" extrusionOk="0">
                  <a:moveTo>
                    <a:pt x="262" y="0"/>
                  </a:moveTo>
                  <a:lnTo>
                    <a:pt x="181" y="21"/>
                  </a:lnTo>
                  <a:lnTo>
                    <a:pt x="121" y="61"/>
                  </a:lnTo>
                  <a:lnTo>
                    <a:pt x="81" y="101"/>
                  </a:lnTo>
                  <a:lnTo>
                    <a:pt x="41" y="161"/>
                  </a:lnTo>
                  <a:lnTo>
                    <a:pt x="21" y="221"/>
                  </a:lnTo>
                  <a:lnTo>
                    <a:pt x="1" y="361"/>
                  </a:lnTo>
                  <a:lnTo>
                    <a:pt x="21" y="502"/>
                  </a:lnTo>
                  <a:lnTo>
                    <a:pt x="41" y="562"/>
                  </a:lnTo>
                  <a:lnTo>
                    <a:pt x="81" y="622"/>
                  </a:lnTo>
                  <a:lnTo>
                    <a:pt x="121" y="662"/>
                  </a:lnTo>
                  <a:lnTo>
                    <a:pt x="181" y="702"/>
                  </a:lnTo>
                  <a:lnTo>
                    <a:pt x="262" y="722"/>
                  </a:lnTo>
                  <a:lnTo>
                    <a:pt x="422" y="722"/>
                  </a:lnTo>
                  <a:lnTo>
                    <a:pt x="502" y="702"/>
                  </a:lnTo>
                  <a:lnTo>
                    <a:pt x="563" y="662"/>
                  </a:lnTo>
                  <a:lnTo>
                    <a:pt x="603" y="622"/>
                  </a:lnTo>
                  <a:lnTo>
                    <a:pt x="643" y="562"/>
                  </a:lnTo>
                  <a:lnTo>
                    <a:pt x="683" y="502"/>
                  </a:lnTo>
                  <a:lnTo>
                    <a:pt x="703" y="361"/>
                  </a:lnTo>
                  <a:lnTo>
                    <a:pt x="683" y="221"/>
                  </a:lnTo>
                  <a:lnTo>
                    <a:pt x="643" y="161"/>
                  </a:lnTo>
                  <a:lnTo>
                    <a:pt x="603" y="101"/>
                  </a:lnTo>
                  <a:lnTo>
                    <a:pt x="563" y="61"/>
                  </a:lnTo>
                  <a:lnTo>
                    <a:pt x="502" y="21"/>
                  </a:lnTo>
                  <a:lnTo>
                    <a:pt x="42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26"/>
            <p:cNvSpPr/>
            <p:nvPr/>
          </p:nvSpPr>
          <p:spPr>
            <a:xfrm>
              <a:off x="10287620" y="4074038"/>
              <a:ext cx="162450" cy="94775"/>
            </a:xfrm>
            <a:custGeom>
              <a:avLst/>
              <a:gdLst/>
              <a:ahLst/>
              <a:cxnLst/>
              <a:rect l="l" t="t" r="r" b="b"/>
              <a:pathLst>
                <a:path w="6498" h="3791" extrusionOk="0">
                  <a:moveTo>
                    <a:pt x="3490" y="0"/>
                  </a:moveTo>
                  <a:lnTo>
                    <a:pt x="3129" y="20"/>
                  </a:lnTo>
                  <a:lnTo>
                    <a:pt x="2788" y="80"/>
                  </a:lnTo>
                  <a:lnTo>
                    <a:pt x="2447" y="160"/>
                  </a:lnTo>
                  <a:lnTo>
                    <a:pt x="2126" y="281"/>
                  </a:lnTo>
                  <a:lnTo>
                    <a:pt x="1825" y="421"/>
                  </a:lnTo>
                  <a:lnTo>
                    <a:pt x="1544" y="602"/>
                  </a:lnTo>
                  <a:lnTo>
                    <a:pt x="1264" y="802"/>
                  </a:lnTo>
                  <a:lnTo>
                    <a:pt x="1023" y="1023"/>
                  </a:lnTo>
                  <a:lnTo>
                    <a:pt x="802" y="1284"/>
                  </a:lnTo>
                  <a:lnTo>
                    <a:pt x="602" y="1544"/>
                  </a:lnTo>
                  <a:lnTo>
                    <a:pt x="421" y="1825"/>
                  </a:lnTo>
                  <a:lnTo>
                    <a:pt x="281" y="2146"/>
                  </a:lnTo>
                  <a:lnTo>
                    <a:pt x="161" y="2467"/>
                  </a:lnTo>
                  <a:lnTo>
                    <a:pt x="80" y="2788"/>
                  </a:lnTo>
                  <a:lnTo>
                    <a:pt x="20" y="3149"/>
                  </a:lnTo>
                  <a:lnTo>
                    <a:pt x="0" y="3490"/>
                  </a:lnTo>
                  <a:lnTo>
                    <a:pt x="20" y="3790"/>
                  </a:lnTo>
                  <a:lnTo>
                    <a:pt x="6498" y="3790"/>
                  </a:lnTo>
                  <a:lnTo>
                    <a:pt x="6117" y="3690"/>
                  </a:lnTo>
                  <a:lnTo>
                    <a:pt x="5776" y="3570"/>
                  </a:lnTo>
                  <a:lnTo>
                    <a:pt x="5435" y="3409"/>
                  </a:lnTo>
                  <a:lnTo>
                    <a:pt x="5114" y="3249"/>
                  </a:lnTo>
                  <a:lnTo>
                    <a:pt x="4813" y="3068"/>
                  </a:lnTo>
                  <a:lnTo>
                    <a:pt x="4533" y="2868"/>
                  </a:lnTo>
                  <a:lnTo>
                    <a:pt x="4292" y="2647"/>
                  </a:lnTo>
                  <a:lnTo>
                    <a:pt x="4091" y="2427"/>
                  </a:lnTo>
                  <a:lnTo>
                    <a:pt x="3971" y="2266"/>
                  </a:lnTo>
                  <a:lnTo>
                    <a:pt x="3891" y="2106"/>
                  </a:lnTo>
                  <a:lnTo>
                    <a:pt x="3851" y="1945"/>
                  </a:lnTo>
                  <a:lnTo>
                    <a:pt x="3811" y="1805"/>
                  </a:lnTo>
                  <a:lnTo>
                    <a:pt x="3811" y="1665"/>
                  </a:lnTo>
                  <a:lnTo>
                    <a:pt x="3811" y="1544"/>
                  </a:lnTo>
                  <a:lnTo>
                    <a:pt x="3851" y="1404"/>
                  </a:lnTo>
                  <a:lnTo>
                    <a:pt x="3891" y="1284"/>
                  </a:lnTo>
                  <a:lnTo>
                    <a:pt x="3951" y="1163"/>
                  </a:lnTo>
                  <a:lnTo>
                    <a:pt x="4031" y="1063"/>
                  </a:lnTo>
                  <a:lnTo>
                    <a:pt x="4212" y="842"/>
                  </a:lnTo>
                  <a:lnTo>
                    <a:pt x="4432" y="662"/>
                  </a:lnTo>
                  <a:lnTo>
                    <a:pt x="4653" y="481"/>
                  </a:lnTo>
                  <a:lnTo>
                    <a:pt x="4853" y="341"/>
                  </a:lnTo>
                  <a:lnTo>
                    <a:pt x="5054" y="221"/>
                  </a:lnTo>
                  <a:lnTo>
                    <a:pt x="5275" y="100"/>
                  </a:lnTo>
                  <a:lnTo>
                    <a:pt x="549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26"/>
            <p:cNvSpPr/>
            <p:nvPr/>
          </p:nvSpPr>
          <p:spPr>
            <a:xfrm>
              <a:off x="10393350" y="3917588"/>
              <a:ext cx="25575" cy="158475"/>
            </a:xfrm>
            <a:custGeom>
              <a:avLst/>
              <a:gdLst/>
              <a:ahLst/>
              <a:cxnLst/>
              <a:rect l="l" t="t" r="r" b="b"/>
              <a:pathLst>
                <a:path w="1023" h="6339" extrusionOk="0">
                  <a:moveTo>
                    <a:pt x="0" y="1"/>
                  </a:moveTo>
                  <a:lnTo>
                    <a:pt x="0" y="6338"/>
                  </a:lnTo>
                  <a:lnTo>
                    <a:pt x="1023" y="6338"/>
                  </a:lnTo>
                  <a:lnTo>
                    <a:pt x="963" y="4754"/>
                  </a:lnTo>
                  <a:lnTo>
                    <a:pt x="943" y="3169"/>
                  </a:lnTo>
                  <a:lnTo>
                    <a:pt x="943" y="1585"/>
                  </a:lnTo>
                  <a:lnTo>
                    <a:pt x="96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49" name="Google Shape;6149;p26"/>
          <p:cNvGrpSpPr/>
          <p:nvPr/>
        </p:nvGrpSpPr>
        <p:grpSpPr>
          <a:xfrm>
            <a:off x="6228569" y="3436901"/>
            <a:ext cx="1194656" cy="1477758"/>
            <a:chOff x="10943088" y="3810625"/>
            <a:chExt cx="1395300" cy="1725950"/>
          </a:xfrm>
        </p:grpSpPr>
        <p:sp>
          <p:nvSpPr>
            <p:cNvPr id="6150" name="Google Shape;6150;p26"/>
            <p:cNvSpPr/>
            <p:nvPr/>
          </p:nvSpPr>
          <p:spPr>
            <a:xfrm>
              <a:off x="11058775" y="4786775"/>
              <a:ext cx="403625" cy="694925"/>
            </a:xfrm>
            <a:custGeom>
              <a:avLst/>
              <a:gdLst/>
              <a:ahLst/>
              <a:cxnLst/>
              <a:rect l="l" t="t" r="r" b="b"/>
              <a:pathLst>
                <a:path w="16145" h="27797" extrusionOk="0">
                  <a:moveTo>
                    <a:pt x="9546" y="1"/>
                  </a:moveTo>
                  <a:lnTo>
                    <a:pt x="9386" y="121"/>
                  </a:lnTo>
                  <a:lnTo>
                    <a:pt x="8965" y="462"/>
                  </a:lnTo>
                  <a:lnTo>
                    <a:pt x="8303" y="1024"/>
                  </a:lnTo>
                  <a:lnTo>
                    <a:pt x="7902" y="1385"/>
                  </a:lnTo>
                  <a:lnTo>
                    <a:pt x="7461" y="1806"/>
                  </a:lnTo>
                  <a:lnTo>
                    <a:pt x="6979" y="2267"/>
                  </a:lnTo>
                  <a:lnTo>
                    <a:pt x="6498" y="2768"/>
                  </a:lnTo>
                  <a:lnTo>
                    <a:pt x="5977" y="3330"/>
                  </a:lnTo>
                  <a:lnTo>
                    <a:pt x="5435" y="3931"/>
                  </a:lnTo>
                  <a:lnTo>
                    <a:pt x="4914" y="4593"/>
                  </a:lnTo>
                  <a:lnTo>
                    <a:pt x="4372" y="5295"/>
                  </a:lnTo>
                  <a:lnTo>
                    <a:pt x="3831" y="6017"/>
                  </a:lnTo>
                  <a:lnTo>
                    <a:pt x="3309" y="6799"/>
                  </a:lnTo>
                  <a:lnTo>
                    <a:pt x="2888" y="7461"/>
                  </a:lnTo>
                  <a:lnTo>
                    <a:pt x="2507" y="8163"/>
                  </a:lnTo>
                  <a:lnTo>
                    <a:pt x="2126" y="8885"/>
                  </a:lnTo>
                  <a:lnTo>
                    <a:pt x="1765" y="9627"/>
                  </a:lnTo>
                  <a:lnTo>
                    <a:pt x="1424" y="10389"/>
                  </a:lnTo>
                  <a:lnTo>
                    <a:pt x="1123" y="11191"/>
                  </a:lnTo>
                  <a:lnTo>
                    <a:pt x="863" y="11993"/>
                  </a:lnTo>
                  <a:lnTo>
                    <a:pt x="622" y="12836"/>
                  </a:lnTo>
                  <a:lnTo>
                    <a:pt x="421" y="13698"/>
                  </a:lnTo>
                  <a:lnTo>
                    <a:pt x="261" y="14560"/>
                  </a:lnTo>
                  <a:lnTo>
                    <a:pt x="141" y="15443"/>
                  </a:lnTo>
                  <a:lnTo>
                    <a:pt x="60" y="16305"/>
                  </a:lnTo>
                  <a:lnTo>
                    <a:pt x="20" y="17188"/>
                  </a:lnTo>
                  <a:lnTo>
                    <a:pt x="0" y="18050"/>
                  </a:lnTo>
                  <a:lnTo>
                    <a:pt x="20" y="18912"/>
                  </a:lnTo>
                  <a:lnTo>
                    <a:pt x="60" y="19755"/>
                  </a:lnTo>
                  <a:lnTo>
                    <a:pt x="121" y="20577"/>
                  </a:lnTo>
                  <a:lnTo>
                    <a:pt x="201" y="21379"/>
                  </a:lnTo>
                  <a:lnTo>
                    <a:pt x="321" y="22141"/>
                  </a:lnTo>
                  <a:lnTo>
                    <a:pt x="442" y="22883"/>
                  </a:lnTo>
                  <a:lnTo>
                    <a:pt x="602" y="23605"/>
                  </a:lnTo>
                  <a:lnTo>
                    <a:pt x="762" y="24267"/>
                  </a:lnTo>
                  <a:lnTo>
                    <a:pt x="923" y="24888"/>
                  </a:lnTo>
                  <a:lnTo>
                    <a:pt x="1103" y="25450"/>
                  </a:lnTo>
                  <a:lnTo>
                    <a:pt x="1304" y="25971"/>
                  </a:lnTo>
                  <a:lnTo>
                    <a:pt x="1484" y="26413"/>
                  </a:lnTo>
                  <a:lnTo>
                    <a:pt x="1685" y="26814"/>
                  </a:lnTo>
                  <a:lnTo>
                    <a:pt x="1865" y="27135"/>
                  </a:lnTo>
                  <a:lnTo>
                    <a:pt x="2066" y="27415"/>
                  </a:lnTo>
                  <a:lnTo>
                    <a:pt x="2266" y="27616"/>
                  </a:lnTo>
                  <a:lnTo>
                    <a:pt x="2347" y="27696"/>
                  </a:lnTo>
                  <a:lnTo>
                    <a:pt x="2447" y="27736"/>
                  </a:lnTo>
                  <a:lnTo>
                    <a:pt x="2527" y="27776"/>
                  </a:lnTo>
                  <a:lnTo>
                    <a:pt x="2627" y="27796"/>
                  </a:lnTo>
                  <a:lnTo>
                    <a:pt x="2688" y="27796"/>
                  </a:lnTo>
                  <a:lnTo>
                    <a:pt x="2768" y="27776"/>
                  </a:lnTo>
                  <a:lnTo>
                    <a:pt x="2908" y="27696"/>
                  </a:lnTo>
                  <a:lnTo>
                    <a:pt x="3049" y="27576"/>
                  </a:lnTo>
                  <a:lnTo>
                    <a:pt x="3189" y="27395"/>
                  </a:lnTo>
                  <a:lnTo>
                    <a:pt x="3349" y="27155"/>
                  </a:lnTo>
                  <a:lnTo>
                    <a:pt x="3510" y="26874"/>
                  </a:lnTo>
                  <a:lnTo>
                    <a:pt x="3871" y="26212"/>
                  </a:lnTo>
                  <a:lnTo>
                    <a:pt x="4773" y="24427"/>
                  </a:lnTo>
                  <a:lnTo>
                    <a:pt x="5335" y="23384"/>
                  </a:lnTo>
                  <a:lnTo>
                    <a:pt x="5656" y="22843"/>
                  </a:lnTo>
                  <a:lnTo>
                    <a:pt x="5997" y="22261"/>
                  </a:lnTo>
                  <a:lnTo>
                    <a:pt x="6358" y="21680"/>
                  </a:lnTo>
                  <a:lnTo>
                    <a:pt x="6759" y="21098"/>
                  </a:lnTo>
                  <a:lnTo>
                    <a:pt x="7180" y="20497"/>
                  </a:lnTo>
                  <a:lnTo>
                    <a:pt x="7641" y="19895"/>
                  </a:lnTo>
                  <a:lnTo>
                    <a:pt x="8122" y="19293"/>
                  </a:lnTo>
                  <a:lnTo>
                    <a:pt x="8644" y="18692"/>
                  </a:lnTo>
                  <a:lnTo>
                    <a:pt x="9205" y="18090"/>
                  </a:lnTo>
                  <a:lnTo>
                    <a:pt x="9807" y="17488"/>
                  </a:lnTo>
                  <a:lnTo>
                    <a:pt x="10429" y="16927"/>
                  </a:lnTo>
                  <a:lnTo>
                    <a:pt x="11110" y="16345"/>
                  </a:lnTo>
                  <a:lnTo>
                    <a:pt x="11832" y="15804"/>
                  </a:lnTo>
                  <a:lnTo>
                    <a:pt x="12595" y="15262"/>
                  </a:lnTo>
                  <a:lnTo>
                    <a:pt x="13417" y="14761"/>
                  </a:lnTo>
                  <a:lnTo>
                    <a:pt x="14279" y="14280"/>
                  </a:lnTo>
                  <a:lnTo>
                    <a:pt x="14720" y="14039"/>
                  </a:lnTo>
                  <a:lnTo>
                    <a:pt x="15182" y="13818"/>
                  </a:lnTo>
                  <a:lnTo>
                    <a:pt x="15643" y="13598"/>
                  </a:lnTo>
                  <a:lnTo>
                    <a:pt x="16144" y="13397"/>
                  </a:lnTo>
                  <a:lnTo>
                    <a:pt x="95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26"/>
            <p:cNvSpPr/>
            <p:nvPr/>
          </p:nvSpPr>
          <p:spPr>
            <a:xfrm>
              <a:off x="11058775" y="4786775"/>
              <a:ext cx="403625" cy="694925"/>
            </a:xfrm>
            <a:custGeom>
              <a:avLst/>
              <a:gdLst/>
              <a:ahLst/>
              <a:cxnLst/>
              <a:rect l="l" t="t" r="r" b="b"/>
              <a:pathLst>
                <a:path w="16145" h="27797" fill="none" extrusionOk="0">
                  <a:moveTo>
                    <a:pt x="16144" y="13397"/>
                  </a:moveTo>
                  <a:lnTo>
                    <a:pt x="16144" y="13397"/>
                  </a:lnTo>
                  <a:lnTo>
                    <a:pt x="15643" y="13598"/>
                  </a:lnTo>
                  <a:lnTo>
                    <a:pt x="15182" y="13818"/>
                  </a:lnTo>
                  <a:lnTo>
                    <a:pt x="14720" y="14039"/>
                  </a:lnTo>
                  <a:lnTo>
                    <a:pt x="14279" y="14280"/>
                  </a:lnTo>
                  <a:lnTo>
                    <a:pt x="13417" y="14761"/>
                  </a:lnTo>
                  <a:lnTo>
                    <a:pt x="12595" y="15262"/>
                  </a:lnTo>
                  <a:lnTo>
                    <a:pt x="11832" y="15804"/>
                  </a:lnTo>
                  <a:lnTo>
                    <a:pt x="11110" y="16345"/>
                  </a:lnTo>
                  <a:lnTo>
                    <a:pt x="10429" y="16927"/>
                  </a:lnTo>
                  <a:lnTo>
                    <a:pt x="9807" y="17488"/>
                  </a:lnTo>
                  <a:lnTo>
                    <a:pt x="9205" y="18090"/>
                  </a:lnTo>
                  <a:lnTo>
                    <a:pt x="8644" y="18692"/>
                  </a:lnTo>
                  <a:lnTo>
                    <a:pt x="8122" y="19293"/>
                  </a:lnTo>
                  <a:lnTo>
                    <a:pt x="7641" y="19895"/>
                  </a:lnTo>
                  <a:lnTo>
                    <a:pt x="7180" y="20497"/>
                  </a:lnTo>
                  <a:lnTo>
                    <a:pt x="6759" y="21098"/>
                  </a:lnTo>
                  <a:lnTo>
                    <a:pt x="6358" y="21680"/>
                  </a:lnTo>
                  <a:lnTo>
                    <a:pt x="5997" y="22261"/>
                  </a:lnTo>
                  <a:lnTo>
                    <a:pt x="5656" y="22843"/>
                  </a:lnTo>
                  <a:lnTo>
                    <a:pt x="5335" y="23384"/>
                  </a:lnTo>
                  <a:lnTo>
                    <a:pt x="4773" y="24427"/>
                  </a:lnTo>
                  <a:lnTo>
                    <a:pt x="3871" y="26212"/>
                  </a:lnTo>
                  <a:lnTo>
                    <a:pt x="3510" y="26874"/>
                  </a:lnTo>
                  <a:lnTo>
                    <a:pt x="3349" y="27155"/>
                  </a:lnTo>
                  <a:lnTo>
                    <a:pt x="3189" y="27395"/>
                  </a:lnTo>
                  <a:lnTo>
                    <a:pt x="3049" y="27576"/>
                  </a:lnTo>
                  <a:lnTo>
                    <a:pt x="2908" y="27696"/>
                  </a:lnTo>
                  <a:lnTo>
                    <a:pt x="2768" y="27776"/>
                  </a:lnTo>
                  <a:lnTo>
                    <a:pt x="2688" y="27796"/>
                  </a:lnTo>
                  <a:lnTo>
                    <a:pt x="2627" y="27796"/>
                  </a:lnTo>
                  <a:lnTo>
                    <a:pt x="2627" y="27796"/>
                  </a:lnTo>
                  <a:lnTo>
                    <a:pt x="2527" y="27776"/>
                  </a:lnTo>
                  <a:lnTo>
                    <a:pt x="2447" y="27736"/>
                  </a:lnTo>
                  <a:lnTo>
                    <a:pt x="2347" y="27696"/>
                  </a:lnTo>
                  <a:lnTo>
                    <a:pt x="2266" y="27616"/>
                  </a:lnTo>
                  <a:lnTo>
                    <a:pt x="2066" y="27415"/>
                  </a:lnTo>
                  <a:lnTo>
                    <a:pt x="1865" y="27135"/>
                  </a:lnTo>
                  <a:lnTo>
                    <a:pt x="1685" y="26814"/>
                  </a:lnTo>
                  <a:lnTo>
                    <a:pt x="1484" y="26413"/>
                  </a:lnTo>
                  <a:lnTo>
                    <a:pt x="1304" y="25971"/>
                  </a:lnTo>
                  <a:lnTo>
                    <a:pt x="1103" y="25450"/>
                  </a:lnTo>
                  <a:lnTo>
                    <a:pt x="1103" y="25450"/>
                  </a:lnTo>
                  <a:lnTo>
                    <a:pt x="923" y="24888"/>
                  </a:lnTo>
                  <a:lnTo>
                    <a:pt x="762" y="24267"/>
                  </a:lnTo>
                  <a:lnTo>
                    <a:pt x="602" y="23605"/>
                  </a:lnTo>
                  <a:lnTo>
                    <a:pt x="442" y="22883"/>
                  </a:lnTo>
                  <a:lnTo>
                    <a:pt x="321" y="22141"/>
                  </a:lnTo>
                  <a:lnTo>
                    <a:pt x="201" y="21379"/>
                  </a:lnTo>
                  <a:lnTo>
                    <a:pt x="121" y="20577"/>
                  </a:lnTo>
                  <a:lnTo>
                    <a:pt x="60" y="19755"/>
                  </a:lnTo>
                  <a:lnTo>
                    <a:pt x="20" y="18912"/>
                  </a:lnTo>
                  <a:lnTo>
                    <a:pt x="0" y="18050"/>
                  </a:lnTo>
                  <a:lnTo>
                    <a:pt x="20" y="17188"/>
                  </a:lnTo>
                  <a:lnTo>
                    <a:pt x="60" y="16305"/>
                  </a:lnTo>
                  <a:lnTo>
                    <a:pt x="141" y="15443"/>
                  </a:lnTo>
                  <a:lnTo>
                    <a:pt x="261" y="14560"/>
                  </a:lnTo>
                  <a:lnTo>
                    <a:pt x="421" y="13698"/>
                  </a:lnTo>
                  <a:lnTo>
                    <a:pt x="622" y="12836"/>
                  </a:lnTo>
                  <a:lnTo>
                    <a:pt x="622" y="12836"/>
                  </a:lnTo>
                  <a:lnTo>
                    <a:pt x="863" y="11993"/>
                  </a:lnTo>
                  <a:lnTo>
                    <a:pt x="1123" y="11191"/>
                  </a:lnTo>
                  <a:lnTo>
                    <a:pt x="1424" y="10389"/>
                  </a:lnTo>
                  <a:lnTo>
                    <a:pt x="1765" y="9627"/>
                  </a:lnTo>
                  <a:lnTo>
                    <a:pt x="2126" y="8885"/>
                  </a:lnTo>
                  <a:lnTo>
                    <a:pt x="2507" y="8163"/>
                  </a:lnTo>
                  <a:lnTo>
                    <a:pt x="2888" y="7461"/>
                  </a:lnTo>
                  <a:lnTo>
                    <a:pt x="3309" y="6799"/>
                  </a:lnTo>
                  <a:lnTo>
                    <a:pt x="3309" y="6799"/>
                  </a:lnTo>
                  <a:lnTo>
                    <a:pt x="3831" y="6017"/>
                  </a:lnTo>
                  <a:lnTo>
                    <a:pt x="4372" y="5295"/>
                  </a:lnTo>
                  <a:lnTo>
                    <a:pt x="4914" y="4593"/>
                  </a:lnTo>
                  <a:lnTo>
                    <a:pt x="5435" y="3931"/>
                  </a:lnTo>
                  <a:lnTo>
                    <a:pt x="5977" y="3330"/>
                  </a:lnTo>
                  <a:lnTo>
                    <a:pt x="6498" y="2768"/>
                  </a:lnTo>
                  <a:lnTo>
                    <a:pt x="6979" y="2267"/>
                  </a:lnTo>
                  <a:lnTo>
                    <a:pt x="7461" y="1806"/>
                  </a:lnTo>
                  <a:lnTo>
                    <a:pt x="7902" y="1385"/>
                  </a:lnTo>
                  <a:lnTo>
                    <a:pt x="8303" y="1024"/>
                  </a:lnTo>
                  <a:lnTo>
                    <a:pt x="8965" y="462"/>
                  </a:lnTo>
                  <a:lnTo>
                    <a:pt x="9386" y="121"/>
                  </a:lnTo>
                  <a:lnTo>
                    <a:pt x="9546" y="1"/>
                  </a:lnTo>
                  <a:lnTo>
                    <a:pt x="16144" y="1339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26"/>
            <p:cNvSpPr/>
            <p:nvPr/>
          </p:nvSpPr>
          <p:spPr>
            <a:xfrm>
              <a:off x="11086350" y="4817875"/>
              <a:ext cx="330425" cy="663825"/>
            </a:xfrm>
            <a:custGeom>
              <a:avLst/>
              <a:gdLst/>
              <a:ahLst/>
              <a:cxnLst/>
              <a:rect l="l" t="t" r="r" b="b"/>
              <a:pathLst>
                <a:path w="13217" h="26553" extrusionOk="0">
                  <a:moveTo>
                    <a:pt x="6939" y="0"/>
                  </a:moveTo>
                  <a:lnTo>
                    <a:pt x="6438" y="481"/>
                  </a:lnTo>
                  <a:lnTo>
                    <a:pt x="5896" y="1003"/>
                  </a:lnTo>
                  <a:lnTo>
                    <a:pt x="5315" y="1605"/>
                  </a:lnTo>
                  <a:lnTo>
                    <a:pt x="4693" y="2286"/>
                  </a:lnTo>
                  <a:lnTo>
                    <a:pt x="4071" y="3008"/>
                  </a:lnTo>
                  <a:lnTo>
                    <a:pt x="3450" y="3790"/>
                  </a:lnTo>
                  <a:lnTo>
                    <a:pt x="2828" y="4653"/>
                  </a:lnTo>
                  <a:lnTo>
                    <a:pt x="2507" y="5094"/>
                  </a:lnTo>
                  <a:lnTo>
                    <a:pt x="2206" y="5555"/>
                  </a:lnTo>
                  <a:lnTo>
                    <a:pt x="2587" y="5656"/>
                  </a:lnTo>
                  <a:lnTo>
                    <a:pt x="2968" y="5776"/>
                  </a:lnTo>
                  <a:lnTo>
                    <a:pt x="3349" y="5916"/>
                  </a:lnTo>
                  <a:lnTo>
                    <a:pt x="3690" y="6097"/>
                  </a:lnTo>
                  <a:lnTo>
                    <a:pt x="4051" y="6297"/>
                  </a:lnTo>
                  <a:lnTo>
                    <a:pt x="4372" y="6538"/>
                  </a:lnTo>
                  <a:lnTo>
                    <a:pt x="4693" y="6779"/>
                  </a:lnTo>
                  <a:lnTo>
                    <a:pt x="4994" y="7059"/>
                  </a:lnTo>
                  <a:lnTo>
                    <a:pt x="5275" y="7360"/>
                  </a:lnTo>
                  <a:lnTo>
                    <a:pt x="5535" y="7681"/>
                  </a:lnTo>
                  <a:lnTo>
                    <a:pt x="5776" y="8002"/>
                  </a:lnTo>
                  <a:lnTo>
                    <a:pt x="5997" y="8363"/>
                  </a:lnTo>
                  <a:lnTo>
                    <a:pt x="6197" y="8724"/>
                  </a:lnTo>
                  <a:lnTo>
                    <a:pt x="6358" y="9105"/>
                  </a:lnTo>
                  <a:lnTo>
                    <a:pt x="6518" y="9486"/>
                  </a:lnTo>
                  <a:lnTo>
                    <a:pt x="6618" y="9907"/>
                  </a:lnTo>
                  <a:lnTo>
                    <a:pt x="6698" y="10188"/>
                  </a:lnTo>
                  <a:lnTo>
                    <a:pt x="6739" y="10489"/>
                  </a:lnTo>
                  <a:lnTo>
                    <a:pt x="6779" y="10769"/>
                  </a:lnTo>
                  <a:lnTo>
                    <a:pt x="6819" y="11070"/>
                  </a:lnTo>
                  <a:lnTo>
                    <a:pt x="6839" y="11632"/>
                  </a:lnTo>
                  <a:lnTo>
                    <a:pt x="6819" y="12193"/>
                  </a:lnTo>
                  <a:lnTo>
                    <a:pt x="6739" y="12755"/>
                  </a:lnTo>
                  <a:lnTo>
                    <a:pt x="6638" y="13316"/>
                  </a:lnTo>
                  <a:lnTo>
                    <a:pt x="6498" y="13858"/>
                  </a:lnTo>
                  <a:lnTo>
                    <a:pt x="6338" y="14379"/>
                  </a:lnTo>
                  <a:lnTo>
                    <a:pt x="6137" y="14921"/>
                  </a:lnTo>
                  <a:lnTo>
                    <a:pt x="5896" y="15442"/>
                  </a:lnTo>
                  <a:lnTo>
                    <a:pt x="5656" y="15944"/>
                  </a:lnTo>
                  <a:lnTo>
                    <a:pt x="5375" y="16445"/>
                  </a:lnTo>
                  <a:lnTo>
                    <a:pt x="5074" y="16946"/>
                  </a:lnTo>
                  <a:lnTo>
                    <a:pt x="4773" y="17428"/>
                  </a:lnTo>
                  <a:lnTo>
                    <a:pt x="4452" y="17909"/>
                  </a:lnTo>
                  <a:lnTo>
                    <a:pt x="4111" y="18370"/>
                  </a:lnTo>
                  <a:lnTo>
                    <a:pt x="3570" y="19092"/>
                  </a:lnTo>
                  <a:lnTo>
                    <a:pt x="3029" y="19794"/>
                  </a:lnTo>
                  <a:lnTo>
                    <a:pt x="1946" y="21218"/>
                  </a:lnTo>
                  <a:lnTo>
                    <a:pt x="1424" y="21940"/>
                  </a:lnTo>
                  <a:lnTo>
                    <a:pt x="923" y="22682"/>
                  </a:lnTo>
                  <a:lnTo>
                    <a:pt x="441" y="23444"/>
                  </a:lnTo>
                  <a:lnTo>
                    <a:pt x="221" y="23825"/>
                  </a:lnTo>
                  <a:lnTo>
                    <a:pt x="0" y="24206"/>
                  </a:lnTo>
                  <a:lnTo>
                    <a:pt x="201" y="24727"/>
                  </a:lnTo>
                  <a:lnTo>
                    <a:pt x="381" y="25169"/>
                  </a:lnTo>
                  <a:lnTo>
                    <a:pt x="582" y="25570"/>
                  </a:lnTo>
                  <a:lnTo>
                    <a:pt x="762" y="25891"/>
                  </a:lnTo>
                  <a:lnTo>
                    <a:pt x="963" y="26171"/>
                  </a:lnTo>
                  <a:lnTo>
                    <a:pt x="1163" y="26372"/>
                  </a:lnTo>
                  <a:lnTo>
                    <a:pt x="1244" y="26452"/>
                  </a:lnTo>
                  <a:lnTo>
                    <a:pt x="1344" y="26492"/>
                  </a:lnTo>
                  <a:lnTo>
                    <a:pt x="1424" y="26532"/>
                  </a:lnTo>
                  <a:lnTo>
                    <a:pt x="1524" y="26552"/>
                  </a:lnTo>
                  <a:lnTo>
                    <a:pt x="1605" y="26552"/>
                  </a:lnTo>
                  <a:lnTo>
                    <a:pt x="1685" y="26532"/>
                  </a:lnTo>
                  <a:lnTo>
                    <a:pt x="1805" y="26452"/>
                  </a:lnTo>
                  <a:lnTo>
                    <a:pt x="1946" y="26332"/>
                  </a:lnTo>
                  <a:lnTo>
                    <a:pt x="2086" y="26151"/>
                  </a:lnTo>
                  <a:lnTo>
                    <a:pt x="2226" y="25951"/>
                  </a:lnTo>
                  <a:lnTo>
                    <a:pt x="2367" y="25710"/>
                  </a:lnTo>
                  <a:lnTo>
                    <a:pt x="2708" y="25088"/>
                  </a:lnTo>
                  <a:lnTo>
                    <a:pt x="3510" y="23504"/>
                  </a:lnTo>
                  <a:lnTo>
                    <a:pt x="4011" y="22541"/>
                  </a:lnTo>
                  <a:lnTo>
                    <a:pt x="4593" y="21539"/>
                  </a:lnTo>
                  <a:lnTo>
                    <a:pt x="4914" y="20997"/>
                  </a:lnTo>
                  <a:lnTo>
                    <a:pt x="5255" y="20456"/>
                  </a:lnTo>
                  <a:lnTo>
                    <a:pt x="5616" y="19894"/>
                  </a:lnTo>
                  <a:lnTo>
                    <a:pt x="6017" y="19353"/>
                  </a:lnTo>
                  <a:lnTo>
                    <a:pt x="6418" y="18771"/>
                  </a:lnTo>
                  <a:lnTo>
                    <a:pt x="6879" y="18210"/>
                  </a:lnTo>
                  <a:lnTo>
                    <a:pt x="7360" y="17648"/>
                  </a:lnTo>
                  <a:lnTo>
                    <a:pt x="7862" y="17087"/>
                  </a:lnTo>
                  <a:lnTo>
                    <a:pt x="8403" y="16545"/>
                  </a:lnTo>
                  <a:lnTo>
                    <a:pt x="8985" y="15984"/>
                  </a:lnTo>
                  <a:lnTo>
                    <a:pt x="9586" y="15442"/>
                  </a:lnTo>
                  <a:lnTo>
                    <a:pt x="10248" y="14921"/>
                  </a:lnTo>
                  <a:lnTo>
                    <a:pt x="10930" y="14419"/>
                  </a:lnTo>
                  <a:lnTo>
                    <a:pt x="11652" y="13918"/>
                  </a:lnTo>
                  <a:lnTo>
                    <a:pt x="12414" y="13457"/>
                  </a:lnTo>
                  <a:lnTo>
                    <a:pt x="13216" y="13016"/>
                  </a:lnTo>
                  <a:lnTo>
                    <a:pt x="12635" y="12253"/>
                  </a:lnTo>
                  <a:lnTo>
                    <a:pt x="12073" y="11491"/>
                  </a:lnTo>
                  <a:lnTo>
                    <a:pt x="11552" y="10729"/>
                  </a:lnTo>
                  <a:lnTo>
                    <a:pt x="11050" y="9947"/>
                  </a:lnTo>
                  <a:lnTo>
                    <a:pt x="10569" y="9145"/>
                  </a:lnTo>
                  <a:lnTo>
                    <a:pt x="10108" y="8343"/>
                  </a:lnTo>
                  <a:lnTo>
                    <a:pt x="9687" y="7521"/>
                  </a:lnTo>
                  <a:lnTo>
                    <a:pt x="9286" y="6698"/>
                  </a:lnTo>
                  <a:lnTo>
                    <a:pt x="8904" y="5876"/>
                  </a:lnTo>
                  <a:lnTo>
                    <a:pt x="8544" y="5054"/>
                  </a:lnTo>
                  <a:lnTo>
                    <a:pt x="8223" y="4212"/>
                  </a:lnTo>
                  <a:lnTo>
                    <a:pt x="7922" y="3369"/>
                  </a:lnTo>
                  <a:lnTo>
                    <a:pt x="7641" y="2527"/>
                  </a:lnTo>
                  <a:lnTo>
                    <a:pt x="7380" y="1685"/>
                  </a:lnTo>
                  <a:lnTo>
                    <a:pt x="7160" y="842"/>
                  </a:lnTo>
                  <a:lnTo>
                    <a:pt x="6939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26"/>
            <p:cNvSpPr/>
            <p:nvPr/>
          </p:nvSpPr>
          <p:spPr>
            <a:xfrm>
              <a:off x="11086350" y="4817875"/>
              <a:ext cx="330425" cy="663825"/>
            </a:xfrm>
            <a:custGeom>
              <a:avLst/>
              <a:gdLst/>
              <a:ahLst/>
              <a:cxnLst/>
              <a:rect l="l" t="t" r="r" b="b"/>
              <a:pathLst>
                <a:path w="13217" h="26553" fill="none" extrusionOk="0">
                  <a:moveTo>
                    <a:pt x="6939" y="0"/>
                  </a:moveTo>
                  <a:lnTo>
                    <a:pt x="6939" y="0"/>
                  </a:lnTo>
                  <a:lnTo>
                    <a:pt x="6438" y="481"/>
                  </a:lnTo>
                  <a:lnTo>
                    <a:pt x="5896" y="1003"/>
                  </a:lnTo>
                  <a:lnTo>
                    <a:pt x="5315" y="1605"/>
                  </a:lnTo>
                  <a:lnTo>
                    <a:pt x="4693" y="2286"/>
                  </a:lnTo>
                  <a:lnTo>
                    <a:pt x="4071" y="3008"/>
                  </a:lnTo>
                  <a:lnTo>
                    <a:pt x="3450" y="3790"/>
                  </a:lnTo>
                  <a:lnTo>
                    <a:pt x="2828" y="4653"/>
                  </a:lnTo>
                  <a:lnTo>
                    <a:pt x="2507" y="5094"/>
                  </a:lnTo>
                  <a:lnTo>
                    <a:pt x="2206" y="5555"/>
                  </a:lnTo>
                  <a:lnTo>
                    <a:pt x="2206" y="5555"/>
                  </a:lnTo>
                  <a:lnTo>
                    <a:pt x="2587" y="5656"/>
                  </a:lnTo>
                  <a:lnTo>
                    <a:pt x="2968" y="5776"/>
                  </a:lnTo>
                  <a:lnTo>
                    <a:pt x="3349" y="5916"/>
                  </a:lnTo>
                  <a:lnTo>
                    <a:pt x="3690" y="6097"/>
                  </a:lnTo>
                  <a:lnTo>
                    <a:pt x="4051" y="6297"/>
                  </a:lnTo>
                  <a:lnTo>
                    <a:pt x="4372" y="6538"/>
                  </a:lnTo>
                  <a:lnTo>
                    <a:pt x="4693" y="6779"/>
                  </a:lnTo>
                  <a:lnTo>
                    <a:pt x="4994" y="7059"/>
                  </a:lnTo>
                  <a:lnTo>
                    <a:pt x="5275" y="7360"/>
                  </a:lnTo>
                  <a:lnTo>
                    <a:pt x="5535" y="7681"/>
                  </a:lnTo>
                  <a:lnTo>
                    <a:pt x="5776" y="8002"/>
                  </a:lnTo>
                  <a:lnTo>
                    <a:pt x="5997" y="8363"/>
                  </a:lnTo>
                  <a:lnTo>
                    <a:pt x="6197" y="8724"/>
                  </a:lnTo>
                  <a:lnTo>
                    <a:pt x="6358" y="9105"/>
                  </a:lnTo>
                  <a:lnTo>
                    <a:pt x="6518" y="9486"/>
                  </a:lnTo>
                  <a:lnTo>
                    <a:pt x="6618" y="9907"/>
                  </a:lnTo>
                  <a:lnTo>
                    <a:pt x="6618" y="9907"/>
                  </a:lnTo>
                  <a:lnTo>
                    <a:pt x="6698" y="10188"/>
                  </a:lnTo>
                  <a:lnTo>
                    <a:pt x="6739" y="10489"/>
                  </a:lnTo>
                  <a:lnTo>
                    <a:pt x="6779" y="10769"/>
                  </a:lnTo>
                  <a:lnTo>
                    <a:pt x="6819" y="11070"/>
                  </a:lnTo>
                  <a:lnTo>
                    <a:pt x="6839" y="11632"/>
                  </a:lnTo>
                  <a:lnTo>
                    <a:pt x="6819" y="12193"/>
                  </a:lnTo>
                  <a:lnTo>
                    <a:pt x="6739" y="12755"/>
                  </a:lnTo>
                  <a:lnTo>
                    <a:pt x="6638" y="13316"/>
                  </a:lnTo>
                  <a:lnTo>
                    <a:pt x="6498" y="13858"/>
                  </a:lnTo>
                  <a:lnTo>
                    <a:pt x="6338" y="14379"/>
                  </a:lnTo>
                  <a:lnTo>
                    <a:pt x="6137" y="14921"/>
                  </a:lnTo>
                  <a:lnTo>
                    <a:pt x="5896" y="15442"/>
                  </a:lnTo>
                  <a:lnTo>
                    <a:pt x="5656" y="15944"/>
                  </a:lnTo>
                  <a:lnTo>
                    <a:pt x="5375" y="16445"/>
                  </a:lnTo>
                  <a:lnTo>
                    <a:pt x="5074" y="16946"/>
                  </a:lnTo>
                  <a:lnTo>
                    <a:pt x="4773" y="17428"/>
                  </a:lnTo>
                  <a:lnTo>
                    <a:pt x="4452" y="17909"/>
                  </a:lnTo>
                  <a:lnTo>
                    <a:pt x="4111" y="18370"/>
                  </a:lnTo>
                  <a:lnTo>
                    <a:pt x="4111" y="18370"/>
                  </a:lnTo>
                  <a:lnTo>
                    <a:pt x="3570" y="19092"/>
                  </a:lnTo>
                  <a:lnTo>
                    <a:pt x="3029" y="19794"/>
                  </a:lnTo>
                  <a:lnTo>
                    <a:pt x="1946" y="21218"/>
                  </a:lnTo>
                  <a:lnTo>
                    <a:pt x="1424" y="21940"/>
                  </a:lnTo>
                  <a:lnTo>
                    <a:pt x="923" y="22682"/>
                  </a:lnTo>
                  <a:lnTo>
                    <a:pt x="441" y="23444"/>
                  </a:lnTo>
                  <a:lnTo>
                    <a:pt x="221" y="23825"/>
                  </a:lnTo>
                  <a:lnTo>
                    <a:pt x="0" y="24206"/>
                  </a:lnTo>
                  <a:lnTo>
                    <a:pt x="0" y="24206"/>
                  </a:lnTo>
                  <a:lnTo>
                    <a:pt x="201" y="24727"/>
                  </a:lnTo>
                  <a:lnTo>
                    <a:pt x="381" y="25169"/>
                  </a:lnTo>
                  <a:lnTo>
                    <a:pt x="582" y="25570"/>
                  </a:lnTo>
                  <a:lnTo>
                    <a:pt x="762" y="25891"/>
                  </a:lnTo>
                  <a:lnTo>
                    <a:pt x="963" y="26171"/>
                  </a:lnTo>
                  <a:lnTo>
                    <a:pt x="1163" y="26372"/>
                  </a:lnTo>
                  <a:lnTo>
                    <a:pt x="1244" y="26452"/>
                  </a:lnTo>
                  <a:lnTo>
                    <a:pt x="1344" y="26492"/>
                  </a:lnTo>
                  <a:lnTo>
                    <a:pt x="1424" y="26532"/>
                  </a:lnTo>
                  <a:lnTo>
                    <a:pt x="1524" y="26552"/>
                  </a:lnTo>
                  <a:lnTo>
                    <a:pt x="1524" y="26552"/>
                  </a:lnTo>
                  <a:lnTo>
                    <a:pt x="1544" y="26552"/>
                  </a:lnTo>
                  <a:lnTo>
                    <a:pt x="1544" y="26552"/>
                  </a:lnTo>
                  <a:lnTo>
                    <a:pt x="1605" y="26552"/>
                  </a:lnTo>
                  <a:lnTo>
                    <a:pt x="1685" y="26532"/>
                  </a:lnTo>
                  <a:lnTo>
                    <a:pt x="1805" y="26452"/>
                  </a:lnTo>
                  <a:lnTo>
                    <a:pt x="1946" y="26332"/>
                  </a:lnTo>
                  <a:lnTo>
                    <a:pt x="2086" y="26151"/>
                  </a:lnTo>
                  <a:lnTo>
                    <a:pt x="2226" y="25951"/>
                  </a:lnTo>
                  <a:lnTo>
                    <a:pt x="2367" y="25710"/>
                  </a:lnTo>
                  <a:lnTo>
                    <a:pt x="2708" y="25088"/>
                  </a:lnTo>
                  <a:lnTo>
                    <a:pt x="3510" y="23504"/>
                  </a:lnTo>
                  <a:lnTo>
                    <a:pt x="4011" y="22541"/>
                  </a:lnTo>
                  <a:lnTo>
                    <a:pt x="4593" y="21539"/>
                  </a:lnTo>
                  <a:lnTo>
                    <a:pt x="4914" y="20997"/>
                  </a:lnTo>
                  <a:lnTo>
                    <a:pt x="5255" y="20456"/>
                  </a:lnTo>
                  <a:lnTo>
                    <a:pt x="5616" y="19894"/>
                  </a:lnTo>
                  <a:lnTo>
                    <a:pt x="6017" y="19353"/>
                  </a:lnTo>
                  <a:lnTo>
                    <a:pt x="6418" y="18771"/>
                  </a:lnTo>
                  <a:lnTo>
                    <a:pt x="6879" y="18210"/>
                  </a:lnTo>
                  <a:lnTo>
                    <a:pt x="7360" y="17648"/>
                  </a:lnTo>
                  <a:lnTo>
                    <a:pt x="7862" y="17087"/>
                  </a:lnTo>
                  <a:lnTo>
                    <a:pt x="8403" y="16545"/>
                  </a:lnTo>
                  <a:lnTo>
                    <a:pt x="8985" y="15984"/>
                  </a:lnTo>
                  <a:lnTo>
                    <a:pt x="9586" y="15442"/>
                  </a:lnTo>
                  <a:lnTo>
                    <a:pt x="10248" y="14921"/>
                  </a:lnTo>
                  <a:lnTo>
                    <a:pt x="10930" y="14419"/>
                  </a:lnTo>
                  <a:lnTo>
                    <a:pt x="11652" y="13918"/>
                  </a:lnTo>
                  <a:lnTo>
                    <a:pt x="12414" y="13457"/>
                  </a:lnTo>
                  <a:lnTo>
                    <a:pt x="13216" y="13016"/>
                  </a:lnTo>
                  <a:lnTo>
                    <a:pt x="13216" y="13016"/>
                  </a:lnTo>
                  <a:lnTo>
                    <a:pt x="12635" y="12253"/>
                  </a:lnTo>
                  <a:lnTo>
                    <a:pt x="12073" y="11491"/>
                  </a:lnTo>
                  <a:lnTo>
                    <a:pt x="11552" y="10729"/>
                  </a:lnTo>
                  <a:lnTo>
                    <a:pt x="11050" y="9947"/>
                  </a:lnTo>
                  <a:lnTo>
                    <a:pt x="10569" y="9145"/>
                  </a:lnTo>
                  <a:lnTo>
                    <a:pt x="10108" y="8343"/>
                  </a:lnTo>
                  <a:lnTo>
                    <a:pt x="9687" y="7521"/>
                  </a:lnTo>
                  <a:lnTo>
                    <a:pt x="9286" y="6698"/>
                  </a:lnTo>
                  <a:lnTo>
                    <a:pt x="8904" y="5876"/>
                  </a:lnTo>
                  <a:lnTo>
                    <a:pt x="8544" y="5054"/>
                  </a:lnTo>
                  <a:lnTo>
                    <a:pt x="8223" y="4212"/>
                  </a:lnTo>
                  <a:lnTo>
                    <a:pt x="7922" y="3369"/>
                  </a:lnTo>
                  <a:lnTo>
                    <a:pt x="7641" y="2527"/>
                  </a:lnTo>
                  <a:lnTo>
                    <a:pt x="7380" y="1685"/>
                  </a:lnTo>
                  <a:lnTo>
                    <a:pt x="7160" y="842"/>
                  </a:lnTo>
                  <a:lnTo>
                    <a:pt x="69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26"/>
            <p:cNvSpPr/>
            <p:nvPr/>
          </p:nvSpPr>
          <p:spPr>
            <a:xfrm>
              <a:off x="11839900" y="4786775"/>
              <a:ext cx="403625" cy="694925"/>
            </a:xfrm>
            <a:custGeom>
              <a:avLst/>
              <a:gdLst/>
              <a:ahLst/>
              <a:cxnLst/>
              <a:rect l="l" t="t" r="r" b="b"/>
              <a:pathLst>
                <a:path w="16145" h="27797" extrusionOk="0">
                  <a:moveTo>
                    <a:pt x="6598" y="1"/>
                  </a:moveTo>
                  <a:lnTo>
                    <a:pt x="0" y="13397"/>
                  </a:lnTo>
                  <a:lnTo>
                    <a:pt x="502" y="13598"/>
                  </a:lnTo>
                  <a:lnTo>
                    <a:pt x="963" y="13818"/>
                  </a:lnTo>
                  <a:lnTo>
                    <a:pt x="1424" y="14039"/>
                  </a:lnTo>
                  <a:lnTo>
                    <a:pt x="1865" y="14280"/>
                  </a:lnTo>
                  <a:lnTo>
                    <a:pt x="2728" y="14761"/>
                  </a:lnTo>
                  <a:lnTo>
                    <a:pt x="3550" y="15262"/>
                  </a:lnTo>
                  <a:lnTo>
                    <a:pt x="4312" y="15804"/>
                  </a:lnTo>
                  <a:lnTo>
                    <a:pt x="5034" y="16345"/>
                  </a:lnTo>
                  <a:lnTo>
                    <a:pt x="5696" y="16927"/>
                  </a:lnTo>
                  <a:lnTo>
                    <a:pt x="6337" y="17488"/>
                  </a:lnTo>
                  <a:lnTo>
                    <a:pt x="6939" y="18090"/>
                  </a:lnTo>
                  <a:lnTo>
                    <a:pt x="7501" y="18692"/>
                  </a:lnTo>
                  <a:lnTo>
                    <a:pt x="8022" y="19293"/>
                  </a:lnTo>
                  <a:lnTo>
                    <a:pt x="8503" y="19895"/>
                  </a:lnTo>
                  <a:lnTo>
                    <a:pt x="8965" y="20497"/>
                  </a:lnTo>
                  <a:lnTo>
                    <a:pt x="9386" y="21098"/>
                  </a:lnTo>
                  <a:lnTo>
                    <a:pt x="9787" y="21680"/>
                  </a:lnTo>
                  <a:lnTo>
                    <a:pt x="10148" y="22261"/>
                  </a:lnTo>
                  <a:lnTo>
                    <a:pt x="10489" y="22843"/>
                  </a:lnTo>
                  <a:lnTo>
                    <a:pt x="10810" y="23384"/>
                  </a:lnTo>
                  <a:lnTo>
                    <a:pt x="11371" y="24427"/>
                  </a:lnTo>
                  <a:lnTo>
                    <a:pt x="12274" y="26212"/>
                  </a:lnTo>
                  <a:lnTo>
                    <a:pt x="12635" y="26874"/>
                  </a:lnTo>
                  <a:lnTo>
                    <a:pt x="12795" y="27155"/>
                  </a:lnTo>
                  <a:lnTo>
                    <a:pt x="12955" y="27395"/>
                  </a:lnTo>
                  <a:lnTo>
                    <a:pt x="13096" y="27576"/>
                  </a:lnTo>
                  <a:lnTo>
                    <a:pt x="13236" y="27696"/>
                  </a:lnTo>
                  <a:lnTo>
                    <a:pt x="13377" y="27776"/>
                  </a:lnTo>
                  <a:lnTo>
                    <a:pt x="13457" y="27796"/>
                  </a:lnTo>
                  <a:lnTo>
                    <a:pt x="13517" y="27796"/>
                  </a:lnTo>
                  <a:lnTo>
                    <a:pt x="13597" y="27776"/>
                  </a:lnTo>
                  <a:lnTo>
                    <a:pt x="13657" y="27756"/>
                  </a:lnTo>
                  <a:lnTo>
                    <a:pt x="13818" y="27676"/>
                  </a:lnTo>
                  <a:lnTo>
                    <a:pt x="13978" y="27536"/>
                  </a:lnTo>
                  <a:lnTo>
                    <a:pt x="14119" y="27335"/>
                  </a:lnTo>
                  <a:lnTo>
                    <a:pt x="14279" y="27115"/>
                  </a:lnTo>
                  <a:lnTo>
                    <a:pt x="14439" y="26834"/>
                  </a:lnTo>
                  <a:lnTo>
                    <a:pt x="14600" y="26533"/>
                  </a:lnTo>
                  <a:lnTo>
                    <a:pt x="14760" y="26172"/>
                  </a:lnTo>
                  <a:lnTo>
                    <a:pt x="14961" y="25630"/>
                  </a:lnTo>
                  <a:lnTo>
                    <a:pt x="15161" y="25009"/>
                  </a:lnTo>
                  <a:lnTo>
                    <a:pt x="15362" y="24347"/>
                  </a:lnTo>
                  <a:lnTo>
                    <a:pt x="15542" y="23625"/>
                  </a:lnTo>
                  <a:lnTo>
                    <a:pt x="15703" y="22863"/>
                  </a:lnTo>
                  <a:lnTo>
                    <a:pt x="15843" y="22061"/>
                  </a:lnTo>
                  <a:lnTo>
                    <a:pt x="15944" y="21198"/>
                  </a:lnTo>
                  <a:lnTo>
                    <a:pt x="16044" y="20336"/>
                  </a:lnTo>
                  <a:lnTo>
                    <a:pt x="16104" y="19434"/>
                  </a:lnTo>
                  <a:lnTo>
                    <a:pt x="16144" y="18491"/>
                  </a:lnTo>
                  <a:lnTo>
                    <a:pt x="16144" y="17569"/>
                  </a:lnTo>
                  <a:lnTo>
                    <a:pt x="16104" y="16606"/>
                  </a:lnTo>
                  <a:lnTo>
                    <a:pt x="16024" y="15663"/>
                  </a:lnTo>
                  <a:lnTo>
                    <a:pt x="15903" y="14721"/>
                  </a:lnTo>
                  <a:lnTo>
                    <a:pt x="15743" y="13778"/>
                  </a:lnTo>
                  <a:lnTo>
                    <a:pt x="15643" y="13297"/>
                  </a:lnTo>
                  <a:lnTo>
                    <a:pt x="15522" y="12836"/>
                  </a:lnTo>
                  <a:lnTo>
                    <a:pt x="15402" y="12374"/>
                  </a:lnTo>
                  <a:lnTo>
                    <a:pt x="15262" y="11933"/>
                  </a:lnTo>
                  <a:lnTo>
                    <a:pt x="14961" y="11051"/>
                  </a:lnTo>
                  <a:lnTo>
                    <a:pt x="14640" y="10209"/>
                  </a:lnTo>
                  <a:lnTo>
                    <a:pt x="14259" y="9386"/>
                  </a:lnTo>
                  <a:lnTo>
                    <a:pt x="13878" y="8584"/>
                  </a:lnTo>
                  <a:lnTo>
                    <a:pt x="13457" y="7822"/>
                  </a:lnTo>
                  <a:lnTo>
                    <a:pt x="13016" y="7080"/>
                  </a:lnTo>
                  <a:lnTo>
                    <a:pt x="12554" y="6378"/>
                  </a:lnTo>
                  <a:lnTo>
                    <a:pt x="12093" y="5716"/>
                  </a:lnTo>
                  <a:lnTo>
                    <a:pt x="11612" y="5075"/>
                  </a:lnTo>
                  <a:lnTo>
                    <a:pt x="11150" y="4473"/>
                  </a:lnTo>
                  <a:lnTo>
                    <a:pt x="10669" y="3911"/>
                  </a:lnTo>
                  <a:lnTo>
                    <a:pt x="10208" y="3370"/>
                  </a:lnTo>
                  <a:lnTo>
                    <a:pt x="9747" y="2869"/>
                  </a:lnTo>
                  <a:lnTo>
                    <a:pt x="9305" y="2407"/>
                  </a:lnTo>
                  <a:lnTo>
                    <a:pt x="8884" y="1986"/>
                  </a:lnTo>
                  <a:lnTo>
                    <a:pt x="8403" y="1525"/>
                  </a:lnTo>
                  <a:lnTo>
                    <a:pt x="7962" y="1144"/>
                  </a:lnTo>
                  <a:lnTo>
                    <a:pt x="7240" y="522"/>
                  </a:lnTo>
                  <a:lnTo>
                    <a:pt x="6759" y="121"/>
                  </a:lnTo>
                  <a:lnTo>
                    <a:pt x="65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26"/>
            <p:cNvSpPr/>
            <p:nvPr/>
          </p:nvSpPr>
          <p:spPr>
            <a:xfrm>
              <a:off x="11839900" y="4786775"/>
              <a:ext cx="403625" cy="694925"/>
            </a:xfrm>
            <a:custGeom>
              <a:avLst/>
              <a:gdLst/>
              <a:ahLst/>
              <a:cxnLst/>
              <a:rect l="l" t="t" r="r" b="b"/>
              <a:pathLst>
                <a:path w="16145" h="27797" fill="none" extrusionOk="0">
                  <a:moveTo>
                    <a:pt x="14760" y="26172"/>
                  </a:moveTo>
                  <a:lnTo>
                    <a:pt x="14760" y="26172"/>
                  </a:lnTo>
                  <a:lnTo>
                    <a:pt x="14600" y="26533"/>
                  </a:lnTo>
                  <a:lnTo>
                    <a:pt x="14439" y="26834"/>
                  </a:lnTo>
                  <a:lnTo>
                    <a:pt x="14279" y="27115"/>
                  </a:lnTo>
                  <a:lnTo>
                    <a:pt x="14119" y="27335"/>
                  </a:lnTo>
                  <a:lnTo>
                    <a:pt x="13978" y="27536"/>
                  </a:lnTo>
                  <a:lnTo>
                    <a:pt x="13818" y="27676"/>
                  </a:lnTo>
                  <a:lnTo>
                    <a:pt x="13657" y="27756"/>
                  </a:lnTo>
                  <a:lnTo>
                    <a:pt x="13597" y="27776"/>
                  </a:lnTo>
                  <a:lnTo>
                    <a:pt x="13517" y="27796"/>
                  </a:lnTo>
                  <a:lnTo>
                    <a:pt x="13517" y="27796"/>
                  </a:lnTo>
                  <a:lnTo>
                    <a:pt x="13457" y="27796"/>
                  </a:lnTo>
                  <a:lnTo>
                    <a:pt x="13377" y="27776"/>
                  </a:lnTo>
                  <a:lnTo>
                    <a:pt x="13236" y="27696"/>
                  </a:lnTo>
                  <a:lnTo>
                    <a:pt x="13096" y="27576"/>
                  </a:lnTo>
                  <a:lnTo>
                    <a:pt x="12955" y="27395"/>
                  </a:lnTo>
                  <a:lnTo>
                    <a:pt x="12795" y="27155"/>
                  </a:lnTo>
                  <a:lnTo>
                    <a:pt x="12635" y="26874"/>
                  </a:lnTo>
                  <a:lnTo>
                    <a:pt x="12274" y="26212"/>
                  </a:lnTo>
                  <a:lnTo>
                    <a:pt x="11371" y="24427"/>
                  </a:lnTo>
                  <a:lnTo>
                    <a:pt x="10810" y="23384"/>
                  </a:lnTo>
                  <a:lnTo>
                    <a:pt x="10489" y="22843"/>
                  </a:lnTo>
                  <a:lnTo>
                    <a:pt x="10148" y="22261"/>
                  </a:lnTo>
                  <a:lnTo>
                    <a:pt x="9787" y="21680"/>
                  </a:lnTo>
                  <a:lnTo>
                    <a:pt x="9386" y="21098"/>
                  </a:lnTo>
                  <a:lnTo>
                    <a:pt x="8965" y="20497"/>
                  </a:lnTo>
                  <a:lnTo>
                    <a:pt x="8503" y="19895"/>
                  </a:lnTo>
                  <a:lnTo>
                    <a:pt x="8022" y="19293"/>
                  </a:lnTo>
                  <a:lnTo>
                    <a:pt x="7501" y="18692"/>
                  </a:lnTo>
                  <a:lnTo>
                    <a:pt x="6939" y="18090"/>
                  </a:lnTo>
                  <a:lnTo>
                    <a:pt x="6337" y="17488"/>
                  </a:lnTo>
                  <a:lnTo>
                    <a:pt x="5696" y="16927"/>
                  </a:lnTo>
                  <a:lnTo>
                    <a:pt x="5034" y="16345"/>
                  </a:lnTo>
                  <a:lnTo>
                    <a:pt x="4312" y="15804"/>
                  </a:lnTo>
                  <a:lnTo>
                    <a:pt x="3550" y="15262"/>
                  </a:lnTo>
                  <a:lnTo>
                    <a:pt x="2728" y="14761"/>
                  </a:lnTo>
                  <a:lnTo>
                    <a:pt x="1865" y="14280"/>
                  </a:lnTo>
                  <a:lnTo>
                    <a:pt x="1424" y="14039"/>
                  </a:lnTo>
                  <a:lnTo>
                    <a:pt x="963" y="13818"/>
                  </a:lnTo>
                  <a:lnTo>
                    <a:pt x="502" y="13598"/>
                  </a:lnTo>
                  <a:lnTo>
                    <a:pt x="0" y="13397"/>
                  </a:lnTo>
                  <a:lnTo>
                    <a:pt x="6598" y="1"/>
                  </a:lnTo>
                  <a:lnTo>
                    <a:pt x="6598" y="1"/>
                  </a:lnTo>
                  <a:lnTo>
                    <a:pt x="6759" y="121"/>
                  </a:lnTo>
                  <a:lnTo>
                    <a:pt x="7240" y="522"/>
                  </a:lnTo>
                  <a:lnTo>
                    <a:pt x="7962" y="1144"/>
                  </a:lnTo>
                  <a:lnTo>
                    <a:pt x="8403" y="1525"/>
                  </a:lnTo>
                  <a:lnTo>
                    <a:pt x="8884" y="1986"/>
                  </a:lnTo>
                  <a:lnTo>
                    <a:pt x="8884" y="1986"/>
                  </a:lnTo>
                  <a:lnTo>
                    <a:pt x="9305" y="2407"/>
                  </a:lnTo>
                  <a:lnTo>
                    <a:pt x="9747" y="2869"/>
                  </a:lnTo>
                  <a:lnTo>
                    <a:pt x="10208" y="3370"/>
                  </a:lnTo>
                  <a:lnTo>
                    <a:pt x="10669" y="3911"/>
                  </a:lnTo>
                  <a:lnTo>
                    <a:pt x="11150" y="4473"/>
                  </a:lnTo>
                  <a:lnTo>
                    <a:pt x="11612" y="5075"/>
                  </a:lnTo>
                  <a:lnTo>
                    <a:pt x="12093" y="5716"/>
                  </a:lnTo>
                  <a:lnTo>
                    <a:pt x="12554" y="6378"/>
                  </a:lnTo>
                  <a:lnTo>
                    <a:pt x="13016" y="7080"/>
                  </a:lnTo>
                  <a:lnTo>
                    <a:pt x="13457" y="7822"/>
                  </a:lnTo>
                  <a:lnTo>
                    <a:pt x="13878" y="8584"/>
                  </a:lnTo>
                  <a:lnTo>
                    <a:pt x="14259" y="9386"/>
                  </a:lnTo>
                  <a:lnTo>
                    <a:pt x="14640" y="10209"/>
                  </a:lnTo>
                  <a:lnTo>
                    <a:pt x="14961" y="11051"/>
                  </a:lnTo>
                  <a:lnTo>
                    <a:pt x="15262" y="11933"/>
                  </a:lnTo>
                  <a:lnTo>
                    <a:pt x="15402" y="12374"/>
                  </a:lnTo>
                  <a:lnTo>
                    <a:pt x="15522" y="12836"/>
                  </a:lnTo>
                  <a:lnTo>
                    <a:pt x="15522" y="12836"/>
                  </a:lnTo>
                  <a:lnTo>
                    <a:pt x="15643" y="13297"/>
                  </a:lnTo>
                  <a:lnTo>
                    <a:pt x="15743" y="13778"/>
                  </a:lnTo>
                  <a:lnTo>
                    <a:pt x="15903" y="14721"/>
                  </a:lnTo>
                  <a:lnTo>
                    <a:pt x="16024" y="15663"/>
                  </a:lnTo>
                  <a:lnTo>
                    <a:pt x="16104" y="16606"/>
                  </a:lnTo>
                  <a:lnTo>
                    <a:pt x="16144" y="17569"/>
                  </a:lnTo>
                  <a:lnTo>
                    <a:pt x="16144" y="18491"/>
                  </a:lnTo>
                  <a:lnTo>
                    <a:pt x="16104" y="19434"/>
                  </a:lnTo>
                  <a:lnTo>
                    <a:pt x="16044" y="20336"/>
                  </a:lnTo>
                  <a:lnTo>
                    <a:pt x="15944" y="21198"/>
                  </a:lnTo>
                  <a:lnTo>
                    <a:pt x="15843" y="22061"/>
                  </a:lnTo>
                  <a:lnTo>
                    <a:pt x="15703" y="22863"/>
                  </a:lnTo>
                  <a:lnTo>
                    <a:pt x="15542" y="23625"/>
                  </a:lnTo>
                  <a:lnTo>
                    <a:pt x="15362" y="24347"/>
                  </a:lnTo>
                  <a:lnTo>
                    <a:pt x="15161" y="25009"/>
                  </a:lnTo>
                  <a:lnTo>
                    <a:pt x="14961" y="25630"/>
                  </a:lnTo>
                  <a:lnTo>
                    <a:pt x="14760" y="261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26"/>
            <p:cNvSpPr/>
            <p:nvPr/>
          </p:nvSpPr>
          <p:spPr>
            <a:xfrm>
              <a:off x="11885525" y="4817875"/>
              <a:ext cx="323400" cy="663825"/>
            </a:xfrm>
            <a:custGeom>
              <a:avLst/>
              <a:gdLst/>
              <a:ahLst/>
              <a:cxnLst/>
              <a:rect l="l" t="t" r="r" b="b"/>
              <a:pathLst>
                <a:path w="12936" h="26553" extrusionOk="0">
                  <a:moveTo>
                    <a:pt x="6277" y="0"/>
                  </a:moveTo>
                  <a:lnTo>
                    <a:pt x="6117" y="622"/>
                  </a:lnTo>
                  <a:lnTo>
                    <a:pt x="5956" y="1223"/>
                  </a:lnTo>
                  <a:lnTo>
                    <a:pt x="5796" y="1825"/>
                  </a:lnTo>
                  <a:lnTo>
                    <a:pt x="5615" y="2427"/>
                  </a:lnTo>
                  <a:lnTo>
                    <a:pt x="5415" y="3048"/>
                  </a:lnTo>
                  <a:lnTo>
                    <a:pt x="5194" y="3650"/>
                  </a:lnTo>
                  <a:lnTo>
                    <a:pt x="4974" y="4252"/>
                  </a:lnTo>
                  <a:lnTo>
                    <a:pt x="4753" y="4853"/>
                  </a:lnTo>
                  <a:lnTo>
                    <a:pt x="4492" y="5455"/>
                  </a:lnTo>
                  <a:lnTo>
                    <a:pt x="4232" y="6057"/>
                  </a:lnTo>
                  <a:lnTo>
                    <a:pt x="3951" y="6658"/>
                  </a:lnTo>
                  <a:lnTo>
                    <a:pt x="3670" y="7240"/>
                  </a:lnTo>
                  <a:lnTo>
                    <a:pt x="3369" y="7821"/>
                  </a:lnTo>
                  <a:lnTo>
                    <a:pt x="3068" y="8423"/>
                  </a:lnTo>
                  <a:lnTo>
                    <a:pt x="2728" y="8985"/>
                  </a:lnTo>
                  <a:lnTo>
                    <a:pt x="2387" y="9566"/>
                  </a:lnTo>
                  <a:lnTo>
                    <a:pt x="1845" y="10449"/>
                  </a:lnTo>
                  <a:lnTo>
                    <a:pt x="1264" y="11311"/>
                  </a:lnTo>
                  <a:lnTo>
                    <a:pt x="642" y="12173"/>
                  </a:lnTo>
                  <a:lnTo>
                    <a:pt x="0" y="12996"/>
                  </a:lnTo>
                  <a:lnTo>
                    <a:pt x="802" y="13457"/>
                  </a:lnTo>
                  <a:lnTo>
                    <a:pt x="1564" y="13918"/>
                  </a:lnTo>
                  <a:lnTo>
                    <a:pt x="2286" y="14419"/>
                  </a:lnTo>
                  <a:lnTo>
                    <a:pt x="2968" y="14921"/>
                  </a:lnTo>
                  <a:lnTo>
                    <a:pt x="3630" y="15442"/>
                  </a:lnTo>
                  <a:lnTo>
                    <a:pt x="4232" y="15984"/>
                  </a:lnTo>
                  <a:lnTo>
                    <a:pt x="4813" y="16525"/>
                  </a:lnTo>
                  <a:lnTo>
                    <a:pt x="5355" y="17087"/>
                  </a:lnTo>
                  <a:lnTo>
                    <a:pt x="5856" y="17648"/>
                  </a:lnTo>
                  <a:lnTo>
                    <a:pt x="6337" y="18210"/>
                  </a:lnTo>
                  <a:lnTo>
                    <a:pt x="6779" y="18771"/>
                  </a:lnTo>
                  <a:lnTo>
                    <a:pt x="7200" y="19333"/>
                  </a:lnTo>
                  <a:lnTo>
                    <a:pt x="7601" y="19894"/>
                  </a:lnTo>
                  <a:lnTo>
                    <a:pt x="7962" y="20456"/>
                  </a:lnTo>
                  <a:lnTo>
                    <a:pt x="8303" y="20997"/>
                  </a:lnTo>
                  <a:lnTo>
                    <a:pt x="8624" y="21519"/>
                  </a:lnTo>
                  <a:lnTo>
                    <a:pt x="9205" y="22541"/>
                  </a:lnTo>
                  <a:lnTo>
                    <a:pt x="9707" y="23504"/>
                  </a:lnTo>
                  <a:lnTo>
                    <a:pt x="10509" y="25088"/>
                  </a:lnTo>
                  <a:lnTo>
                    <a:pt x="10850" y="25710"/>
                  </a:lnTo>
                  <a:lnTo>
                    <a:pt x="10990" y="25951"/>
                  </a:lnTo>
                  <a:lnTo>
                    <a:pt x="11130" y="26151"/>
                  </a:lnTo>
                  <a:lnTo>
                    <a:pt x="11271" y="26332"/>
                  </a:lnTo>
                  <a:lnTo>
                    <a:pt x="11411" y="26452"/>
                  </a:lnTo>
                  <a:lnTo>
                    <a:pt x="11531" y="26532"/>
                  </a:lnTo>
                  <a:lnTo>
                    <a:pt x="11612" y="26552"/>
                  </a:lnTo>
                  <a:lnTo>
                    <a:pt x="11692" y="26552"/>
                  </a:lnTo>
                  <a:lnTo>
                    <a:pt x="11772" y="26532"/>
                  </a:lnTo>
                  <a:lnTo>
                    <a:pt x="11832" y="26512"/>
                  </a:lnTo>
                  <a:lnTo>
                    <a:pt x="11993" y="26432"/>
                  </a:lnTo>
                  <a:lnTo>
                    <a:pt x="12153" y="26292"/>
                  </a:lnTo>
                  <a:lnTo>
                    <a:pt x="12294" y="26091"/>
                  </a:lnTo>
                  <a:lnTo>
                    <a:pt x="12454" y="25871"/>
                  </a:lnTo>
                  <a:lnTo>
                    <a:pt x="12614" y="25590"/>
                  </a:lnTo>
                  <a:lnTo>
                    <a:pt x="12775" y="25289"/>
                  </a:lnTo>
                  <a:lnTo>
                    <a:pt x="12935" y="24928"/>
                  </a:lnTo>
                  <a:lnTo>
                    <a:pt x="12815" y="24005"/>
                  </a:lnTo>
                  <a:lnTo>
                    <a:pt x="12695" y="23223"/>
                  </a:lnTo>
                  <a:lnTo>
                    <a:pt x="12554" y="22461"/>
                  </a:lnTo>
                  <a:lnTo>
                    <a:pt x="12394" y="21699"/>
                  </a:lnTo>
                  <a:lnTo>
                    <a:pt x="12193" y="20937"/>
                  </a:lnTo>
                  <a:lnTo>
                    <a:pt x="11973" y="20195"/>
                  </a:lnTo>
                  <a:lnTo>
                    <a:pt x="11732" y="19453"/>
                  </a:lnTo>
                  <a:lnTo>
                    <a:pt x="11431" y="18731"/>
                  </a:lnTo>
                  <a:lnTo>
                    <a:pt x="11110" y="18009"/>
                  </a:lnTo>
                  <a:lnTo>
                    <a:pt x="10910" y="17648"/>
                  </a:lnTo>
                  <a:lnTo>
                    <a:pt x="10709" y="17287"/>
                  </a:lnTo>
                  <a:lnTo>
                    <a:pt x="10288" y="16585"/>
                  </a:lnTo>
                  <a:lnTo>
                    <a:pt x="9827" y="15883"/>
                  </a:lnTo>
                  <a:lnTo>
                    <a:pt x="9346" y="15202"/>
                  </a:lnTo>
                  <a:lnTo>
                    <a:pt x="8383" y="13858"/>
                  </a:lnTo>
                  <a:lnTo>
                    <a:pt x="7902" y="13176"/>
                  </a:lnTo>
                  <a:lnTo>
                    <a:pt x="7440" y="12494"/>
                  </a:lnTo>
                  <a:lnTo>
                    <a:pt x="7039" y="11812"/>
                  </a:lnTo>
                  <a:lnTo>
                    <a:pt x="6658" y="11110"/>
                  </a:lnTo>
                  <a:lnTo>
                    <a:pt x="6297" y="10388"/>
                  </a:lnTo>
                  <a:lnTo>
                    <a:pt x="5996" y="9646"/>
                  </a:lnTo>
                  <a:lnTo>
                    <a:pt x="5876" y="9265"/>
                  </a:lnTo>
                  <a:lnTo>
                    <a:pt x="5756" y="8884"/>
                  </a:lnTo>
                  <a:lnTo>
                    <a:pt x="5635" y="8503"/>
                  </a:lnTo>
                  <a:lnTo>
                    <a:pt x="5555" y="8102"/>
                  </a:lnTo>
                  <a:lnTo>
                    <a:pt x="5455" y="7721"/>
                  </a:lnTo>
                  <a:lnTo>
                    <a:pt x="5395" y="7320"/>
                  </a:lnTo>
                  <a:lnTo>
                    <a:pt x="5335" y="6939"/>
                  </a:lnTo>
                  <a:lnTo>
                    <a:pt x="5295" y="6538"/>
                  </a:lnTo>
                  <a:lnTo>
                    <a:pt x="5274" y="6157"/>
                  </a:lnTo>
                  <a:lnTo>
                    <a:pt x="5274" y="5776"/>
                  </a:lnTo>
                  <a:lnTo>
                    <a:pt x="5274" y="5375"/>
                  </a:lnTo>
                  <a:lnTo>
                    <a:pt x="5295" y="4994"/>
                  </a:lnTo>
                  <a:lnTo>
                    <a:pt x="5335" y="4613"/>
                  </a:lnTo>
                  <a:lnTo>
                    <a:pt x="5395" y="4232"/>
                  </a:lnTo>
                  <a:lnTo>
                    <a:pt x="5475" y="3851"/>
                  </a:lnTo>
                  <a:lnTo>
                    <a:pt x="5575" y="3490"/>
                  </a:lnTo>
                  <a:lnTo>
                    <a:pt x="5696" y="3129"/>
                  </a:lnTo>
                  <a:lnTo>
                    <a:pt x="5816" y="2768"/>
                  </a:lnTo>
                  <a:lnTo>
                    <a:pt x="5976" y="2407"/>
                  </a:lnTo>
                  <a:lnTo>
                    <a:pt x="6157" y="2066"/>
                  </a:lnTo>
                  <a:lnTo>
                    <a:pt x="6337" y="1725"/>
                  </a:lnTo>
                  <a:lnTo>
                    <a:pt x="6558" y="1384"/>
                  </a:lnTo>
                  <a:lnTo>
                    <a:pt x="6799" y="1063"/>
                  </a:lnTo>
                  <a:lnTo>
                    <a:pt x="7059" y="742"/>
                  </a:lnTo>
                  <a:lnTo>
                    <a:pt x="6277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26"/>
            <p:cNvSpPr/>
            <p:nvPr/>
          </p:nvSpPr>
          <p:spPr>
            <a:xfrm>
              <a:off x="11885525" y="4817875"/>
              <a:ext cx="323400" cy="663825"/>
            </a:xfrm>
            <a:custGeom>
              <a:avLst/>
              <a:gdLst/>
              <a:ahLst/>
              <a:cxnLst/>
              <a:rect l="l" t="t" r="r" b="b"/>
              <a:pathLst>
                <a:path w="12936" h="26553" fill="none" extrusionOk="0">
                  <a:moveTo>
                    <a:pt x="6277" y="0"/>
                  </a:moveTo>
                  <a:lnTo>
                    <a:pt x="6277" y="0"/>
                  </a:lnTo>
                  <a:lnTo>
                    <a:pt x="6117" y="622"/>
                  </a:lnTo>
                  <a:lnTo>
                    <a:pt x="5956" y="1223"/>
                  </a:lnTo>
                  <a:lnTo>
                    <a:pt x="5796" y="1825"/>
                  </a:lnTo>
                  <a:lnTo>
                    <a:pt x="5615" y="2427"/>
                  </a:lnTo>
                  <a:lnTo>
                    <a:pt x="5415" y="3048"/>
                  </a:lnTo>
                  <a:lnTo>
                    <a:pt x="5194" y="3650"/>
                  </a:lnTo>
                  <a:lnTo>
                    <a:pt x="4974" y="4252"/>
                  </a:lnTo>
                  <a:lnTo>
                    <a:pt x="4753" y="4853"/>
                  </a:lnTo>
                  <a:lnTo>
                    <a:pt x="4492" y="5455"/>
                  </a:lnTo>
                  <a:lnTo>
                    <a:pt x="4232" y="6057"/>
                  </a:lnTo>
                  <a:lnTo>
                    <a:pt x="3951" y="6658"/>
                  </a:lnTo>
                  <a:lnTo>
                    <a:pt x="3670" y="7240"/>
                  </a:lnTo>
                  <a:lnTo>
                    <a:pt x="3369" y="7821"/>
                  </a:lnTo>
                  <a:lnTo>
                    <a:pt x="3068" y="8423"/>
                  </a:lnTo>
                  <a:lnTo>
                    <a:pt x="2728" y="8985"/>
                  </a:lnTo>
                  <a:lnTo>
                    <a:pt x="2387" y="9566"/>
                  </a:lnTo>
                  <a:lnTo>
                    <a:pt x="2387" y="9566"/>
                  </a:lnTo>
                  <a:lnTo>
                    <a:pt x="1845" y="10449"/>
                  </a:lnTo>
                  <a:lnTo>
                    <a:pt x="1264" y="11311"/>
                  </a:lnTo>
                  <a:lnTo>
                    <a:pt x="642" y="12173"/>
                  </a:lnTo>
                  <a:lnTo>
                    <a:pt x="0" y="12996"/>
                  </a:lnTo>
                  <a:lnTo>
                    <a:pt x="0" y="12996"/>
                  </a:lnTo>
                  <a:lnTo>
                    <a:pt x="802" y="13457"/>
                  </a:lnTo>
                  <a:lnTo>
                    <a:pt x="1564" y="13918"/>
                  </a:lnTo>
                  <a:lnTo>
                    <a:pt x="2286" y="14419"/>
                  </a:lnTo>
                  <a:lnTo>
                    <a:pt x="2968" y="14921"/>
                  </a:lnTo>
                  <a:lnTo>
                    <a:pt x="3630" y="15442"/>
                  </a:lnTo>
                  <a:lnTo>
                    <a:pt x="4232" y="15984"/>
                  </a:lnTo>
                  <a:lnTo>
                    <a:pt x="4813" y="16525"/>
                  </a:lnTo>
                  <a:lnTo>
                    <a:pt x="5355" y="17087"/>
                  </a:lnTo>
                  <a:lnTo>
                    <a:pt x="5856" y="17648"/>
                  </a:lnTo>
                  <a:lnTo>
                    <a:pt x="6337" y="18210"/>
                  </a:lnTo>
                  <a:lnTo>
                    <a:pt x="6779" y="18771"/>
                  </a:lnTo>
                  <a:lnTo>
                    <a:pt x="7200" y="19333"/>
                  </a:lnTo>
                  <a:lnTo>
                    <a:pt x="7601" y="19894"/>
                  </a:lnTo>
                  <a:lnTo>
                    <a:pt x="7962" y="20456"/>
                  </a:lnTo>
                  <a:lnTo>
                    <a:pt x="8303" y="20997"/>
                  </a:lnTo>
                  <a:lnTo>
                    <a:pt x="8624" y="21519"/>
                  </a:lnTo>
                  <a:lnTo>
                    <a:pt x="9205" y="22541"/>
                  </a:lnTo>
                  <a:lnTo>
                    <a:pt x="9707" y="23504"/>
                  </a:lnTo>
                  <a:lnTo>
                    <a:pt x="10509" y="25088"/>
                  </a:lnTo>
                  <a:lnTo>
                    <a:pt x="10850" y="25710"/>
                  </a:lnTo>
                  <a:lnTo>
                    <a:pt x="10990" y="25951"/>
                  </a:lnTo>
                  <a:lnTo>
                    <a:pt x="11130" y="26151"/>
                  </a:lnTo>
                  <a:lnTo>
                    <a:pt x="11271" y="26332"/>
                  </a:lnTo>
                  <a:lnTo>
                    <a:pt x="11411" y="26452"/>
                  </a:lnTo>
                  <a:lnTo>
                    <a:pt x="11531" y="26532"/>
                  </a:lnTo>
                  <a:lnTo>
                    <a:pt x="11612" y="26552"/>
                  </a:lnTo>
                  <a:lnTo>
                    <a:pt x="11672" y="26552"/>
                  </a:lnTo>
                  <a:lnTo>
                    <a:pt x="11672" y="26552"/>
                  </a:lnTo>
                  <a:lnTo>
                    <a:pt x="11692" y="26552"/>
                  </a:lnTo>
                  <a:lnTo>
                    <a:pt x="11692" y="26552"/>
                  </a:lnTo>
                  <a:lnTo>
                    <a:pt x="11772" y="26532"/>
                  </a:lnTo>
                  <a:lnTo>
                    <a:pt x="11832" y="26512"/>
                  </a:lnTo>
                  <a:lnTo>
                    <a:pt x="11993" y="26432"/>
                  </a:lnTo>
                  <a:lnTo>
                    <a:pt x="12153" y="26292"/>
                  </a:lnTo>
                  <a:lnTo>
                    <a:pt x="12294" y="26091"/>
                  </a:lnTo>
                  <a:lnTo>
                    <a:pt x="12454" y="25871"/>
                  </a:lnTo>
                  <a:lnTo>
                    <a:pt x="12614" y="25590"/>
                  </a:lnTo>
                  <a:lnTo>
                    <a:pt x="12775" y="25289"/>
                  </a:lnTo>
                  <a:lnTo>
                    <a:pt x="12935" y="24928"/>
                  </a:lnTo>
                  <a:lnTo>
                    <a:pt x="12935" y="24928"/>
                  </a:lnTo>
                  <a:lnTo>
                    <a:pt x="12815" y="24005"/>
                  </a:lnTo>
                  <a:lnTo>
                    <a:pt x="12815" y="24005"/>
                  </a:lnTo>
                  <a:lnTo>
                    <a:pt x="12695" y="23223"/>
                  </a:lnTo>
                  <a:lnTo>
                    <a:pt x="12554" y="22461"/>
                  </a:lnTo>
                  <a:lnTo>
                    <a:pt x="12394" y="21699"/>
                  </a:lnTo>
                  <a:lnTo>
                    <a:pt x="12193" y="20937"/>
                  </a:lnTo>
                  <a:lnTo>
                    <a:pt x="11973" y="20195"/>
                  </a:lnTo>
                  <a:lnTo>
                    <a:pt x="11732" y="19453"/>
                  </a:lnTo>
                  <a:lnTo>
                    <a:pt x="11431" y="18731"/>
                  </a:lnTo>
                  <a:lnTo>
                    <a:pt x="11110" y="18009"/>
                  </a:lnTo>
                  <a:lnTo>
                    <a:pt x="11110" y="18009"/>
                  </a:lnTo>
                  <a:lnTo>
                    <a:pt x="10910" y="17648"/>
                  </a:lnTo>
                  <a:lnTo>
                    <a:pt x="10709" y="17287"/>
                  </a:lnTo>
                  <a:lnTo>
                    <a:pt x="10288" y="16585"/>
                  </a:lnTo>
                  <a:lnTo>
                    <a:pt x="9827" y="15883"/>
                  </a:lnTo>
                  <a:lnTo>
                    <a:pt x="9346" y="15202"/>
                  </a:lnTo>
                  <a:lnTo>
                    <a:pt x="8383" y="13858"/>
                  </a:lnTo>
                  <a:lnTo>
                    <a:pt x="7902" y="13176"/>
                  </a:lnTo>
                  <a:lnTo>
                    <a:pt x="7440" y="12494"/>
                  </a:lnTo>
                  <a:lnTo>
                    <a:pt x="7440" y="12494"/>
                  </a:lnTo>
                  <a:lnTo>
                    <a:pt x="7039" y="11812"/>
                  </a:lnTo>
                  <a:lnTo>
                    <a:pt x="6658" y="11110"/>
                  </a:lnTo>
                  <a:lnTo>
                    <a:pt x="6297" y="10388"/>
                  </a:lnTo>
                  <a:lnTo>
                    <a:pt x="5996" y="9646"/>
                  </a:lnTo>
                  <a:lnTo>
                    <a:pt x="5876" y="9265"/>
                  </a:lnTo>
                  <a:lnTo>
                    <a:pt x="5756" y="8884"/>
                  </a:lnTo>
                  <a:lnTo>
                    <a:pt x="5635" y="8503"/>
                  </a:lnTo>
                  <a:lnTo>
                    <a:pt x="5555" y="8102"/>
                  </a:lnTo>
                  <a:lnTo>
                    <a:pt x="5455" y="7721"/>
                  </a:lnTo>
                  <a:lnTo>
                    <a:pt x="5395" y="7320"/>
                  </a:lnTo>
                  <a:lnTo>
                    <a:pt x="5335" y="6939"/>
                  </a:lnTo>
                  <a:lnTo>
                    <a:pt x="5295" y="6538"/>
                  </a:lnTo>
                  <a:lnTo>
                    <a:pt x="5274" y="6157"/>
                  </a:lnTo>
                  <a:lnTo>
                    <a:pt x="5274" y="5776"/>
                  </a:lnTo>
                  <a:lnTo>
                    <a:pt x="5274" y="5375"/>
                  </a:lnTo>
                  <a:lnTo>
                    <a:pt x="5295" y="4994"/>
                  </a:lnTo>
                  <a:lnTo>
                    <a:pt x="5335" y="4613"/>
                  </a:lnTo>
                  <a:lnTo>
                    <a:pt x="5395" y="4232"/>
                  </a:lnTo>
                  <a:lnTo>
                    <a:pt x="5475" y="3851"/>
                  </a:lnTo>
                  <a:lnTo>
                    <a:pt x="5575" y="3490"/>
                  </a:lnTo>
                  <a:lnTo>
                    <a:pt x="5696" y="3129"/>
                  </a:lnTo>
                  <a:lnTo>
                    <a:pt x="5816" y="2768"/>
                  </a:lnTo>
                  <a:lnTo>
                    <a:pt x="5976" y="2407"/>
                  </a:lnTo>
                  <a:lnTo>
                    <a:pt x="6157" y="2066"/>
                  </a:lnTo>
                  <a:lnTo>
                    <a:pt x="6337" y="1725"/>
                  </a:lnTo>
                  <a:lnTo>
                    <a:pt x="6558" y="1384"/>
                  </a:lnTo>
                  <a:lnTo>
                    <a:pt x="6799" y="1063"/>
                  </a:lnTo>
                  <a:lnTo>
                    <a:pt x="7059" y="742"/>
                  </a:lnTo>
                  <a:lnTo>
                    <a:pt x="7059" y="742"/>
                  </a:lnTo>
                  <a:lnTo>
                    <a:pt x="62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26"/>
            <p:cNvSpPr/>
            <p:nvPr/>
          </p:nvSpPr>
          <p:spPr>
            <a:xfrm>
              <a:off x="11500475" y="5143750"/>
              <a:ext cx="301350" cy="119350"/>
            </a:xfrm>
            <a:custGeom>
              <a:avLst/>
              <a:gdLst/>
              <a:ahLst/>
              <a:cxnLst/>
              <a:rect l="l" t="t" r="r" b="b"/>
              <a:pathLst>
                <a:path w="12054" h="4774" extrusionOk="0">
                  <a:moveTo>
                    <a:pt x="1845" y="1"/>
                  </a:moveTo>
                  <a:lnTo>
                    <a:pt x="1645" y="21"/>
                  </a:lnTo>
                  <a:lnTo>
                    <a:pt x="1464" y="41"/>
                  </a:lnTo>
                  <a:lnTo>
                    <a:pt x="1284" y="81"/>
                  </a:lnTo>
                  <a:lnTo>
                    <a:pt x="1123" y="161"/>
                  </a:lnTo>
                  <a:lnTo>
                    <a:pt x="963" y="221"/>
                  </a:lnTo>
                  <a:lnTo>
                    <a:pt x="802" y="321"/>
                  </a:lnTo>
                  <a:lnTo>
                    <a:pt x="662" y="422"/>
                  </a:lnTo>
                  <a:lnTo>
                    <a:pt x="542" y="542"/>
                  </a:lnTo>
                  <a:lnTo>
                    <a:pt x="421" y="682"/>
                  </a:lnTo>
                  <a:lnTo>
                    <a:pt x="321" y="823"/>
                  </a:lnTo>
                  <a:lnTo>
                    <a:pt x="221" y="963"/>
                  </a:lnTo>
                  <a:lnTo>
                    <a:pt x="141" y="1144"/>
                  </a:lnTo>
                  <a:lnTo>
                    <a:pt x="81" y="1304"/>
                  </a:lnTo>
                  <a:lnTo>
                    <a:pt x="40" y="1485"/>
                  </a:lnTo>
                  <a:lnTo>
                    <a:pt x="0" y="1665"/>
                  </a:lnTo>
                  <a:lnTo>
                    <a:pt x="0" y="1846"/>
                  </a:lnTo>
                  <a:lnTo>
                    <a:pt x="0" y="2929"/>
                  </a:lnTo>
                  <a:lnTo>
                    <a:pt x="0" y="3129"/>
                  </a:lnTo>
                  <a:lnTo>
                    <a:pt x="40" y="3310"/>
                  </a:lnTo>
                  <a:lnTo>
                    <a:pt x="81" y="3490"/>
                  </a:lnTo>
                  <a:lnTo>
                    <a:pt x="141" y="3651"/>
                  </a:lnTo>
                  <a:lnTo>
                    <a:pt x="221" y="3811"/>
                  </a:lnTo>
                  <a:lnTo>
                    <a:pt x="321" y="3971"/>
                  </a:lnTo>
                  <a:lnTo>
                    <a:pt x="421" y="4112"/>
                  </a:lnTo>
                  <a:lnTo>
                    <a:pt x="542" y="4252"/>
                  </a:lnTo>
                  <a:lnTo>
                    <a:pt x="662" y="4352"/>
                  </a:lnTo>
                  <a:lnTo>
                    <a:pt x="802" y="4473"/>
                  </a:lnTo>
                  <a:lnTo>
                    <a:pt x="963" y="4553"/>
                  </a:lnTo>
                  <a:lnTo>
                    <a:pt x="1123" y="4633"/>
                  </a:lnTo>
                  <a:lnTo>
                    <a:pt x="1284" y="4693"/>
                  </a:lnTo>
                  <a:lnTo>
                    <a:pt x="1464" y="4754"/>
                  </a:lnTo>
                  <a:lnTo>
                    <a:pt x="1645" y="4774"/>
                  </a:lnTo>
                  <a:lnTo>
                    <a:pt x="10389" y="4774"/>
                  </a:lnTo>
                  <a:lnTo>
                    <a:pt x="10589" y="4754"/>
                  </a:lnTo>
                  <a:lnTo>
                    <a:pt x="10750" y="4693"/>
                  </a:lnTo>
                  <a:lnTo>
                    <a:pt x="10930" y="4633"/>
                  </a:lnTo>
                  <a:lnTo>
                    <a:pt x="11090" y="4553"/>
                  </a:lnTo>
                  <a:lnTo>
                    <a:pt x="11251" y="4473"/>
                  </a:lnTo>
                  <a:lnTo>
                    <a:pt x="11391" y="4352"/>
                  </a:lnTo>
                  <a:lnTo>
                    <a:pt x="11512" y="4252"/>
                  </a:lnTo>
                  <a:lnTo>
                    <a:pt x="11632" y="4112"/>
                  </a:lnTo>
                  <a:lnTo>
                    <a:pt x="11732" y="3971"/>
                  </a:lnTo>
                  <a:lnTo>
                    <a:pt x="11832" y="3811"/>
                  </a:lnTo>
                  <a:lnTo>
                    <a:pt x="11913" y="3651"/>
                  </a:lnTo>
                  <a:lnTo>
                    <a:pt x="11973" y="3490"/>
                  </a:lnTo>
                  <a:lnTo>
                    <a:pt x="12013" y="3310"/>
                  </a:lnTo>
                  <a:lnTo>
                    <a:pt x="12053" y="3129"/>
                  </a:lnTo>
                  <a:lnTo>
                    <a:pt x="12053" y="2929"/>
                  </a:lnTo>
                  <a:lnTo>
                    <a:pt x="12053" y="1846"/>
                  </a:lnTo>
                  <a:lnTo>
                    <a:pt x="12053" y="1665"/>
                  </a:lnTo>
                  <a:lnTo>
                    <a:pt x="12013" y="1485"/>
                  </a:lnTo>
                  <a:lnTo>
                    <a:pt x="11973" y="1304"/>
                  </a:lnTo>
                  <a:lnTo>
                    <a:pt x="11913" y="1144"/>
                  </a:lnTo>
                  <a:lnTo>
                    <a:pt x="11832" y="963"/>
                  </a:lnTo>
                  <a:lnTo>
                    <a:pt x="11732" y="823"/>
                  </a:lnTo>
                  <a:lnTo>
                    <a:pt x="11632" y="682"/>
                  </a:lnTo>
                  <a:lnTo>
                    <a:pt x="11512" y="542"/>
                  </a:lnTo>
                  <a:lnTo>
                    <a:pt x="11391" y="422"/>
                  </a:lnTo>
                  <a:lnTo>
                    <a:pt x="11251" y="321"/>
                  </a:lnTo>
                  <a:lnTo>
                    <a:pt x="11090" y="221"/>
                  </a:lnTo>
                  <a:lnTo>
                    <a:pt x="10930" y="161"/>
                  </a:lnTo>
                  <a:lnTo>
                    <a:pt x="10750" y="81"/>
                  </a:lnTo>
                  <a:lnTo>
                    <a:pt x="10589" y="41"/>
                  </a:lnTo>
                  <a:lnTo>
                    <a:pt x="10389" y="21"/>
                  </a:lnTo>
                  <a:lnTo>
                    <a:pt x="102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26"/>
            <p:cNvSpPr/>
            <p:nvPr/>
          </p:nvSpPr>
          <p:spPr>
            <a:xfrm>
              <a:off x="11500475" y="5143750"/>
              <a:ext cx="301350" cy="119350"/>
            </a:xfrm>
            <a:custGeom>
              <a:avLst/>
              <a:gdLst/>
              <a:ahLst/>
              <a:cxnLst/>
              <a:rect l="l" t="t" r="r" b="b"/>
              <a:pathLst>
                <a:path w="12054" h="4774" fill="none" extrusionOk="0">
                  <a:moveTo>
                    <a:pt x="12053" y="1846"/>
                  </a:moveTo>
                  <a:lnTo>
                    <a:pt x="12053" y="2929"/>
                  </a:lnTo>
                  <a:lnTo>
                    <a:pt x="12053" y="2929"/>
                  </a:lnTo>
                  <a:lnTo>
                    <a:pt x="12053" y="3129"/>
                  </a:lnTo>
                  <a:lnTo>
                    <a:pt x="12013" y="3310"/>
                  </a:lnTo>
                  <a:lnTo>
                    <a:pt x="11973" y="3490"/>
                  </a:lnTo>
                  <a:lnTo>
                    <a:pt x="11913" y="3651"/>
                  </a:lnTo>
                  <a:lnTo>
                    <a:pt x="11832" y="3811"/>
                  </a:lnTo>
                  <a:lnTo>
                    <a:pt x="11732" y="3971"/>
                  </a:lnTo>
                  <a:lnTo>
                    <a:pt x="11632" y="4112"/>
                  </a:lnTo>
                  <a:lnTo>
                    <a:pt x="11512" y="4252"/>
                  </a:lnTo>
                  <a:lnTo>
                    <a:pt x="11391" y="4352"/>
                  </a:lnTo>
                  <a:lnTo>
                    <a:pt x="11251" y="4473"/>
                  </a:lnTo>
                  <a:lnTo>
                    <a:pt x="11090" y="4553"/>
                  </a:lnTo>
                  <a:lnTo>
                    <a:pt x="10930" y="4633"/>
                  </a:lnTo>
                  <a:lnTo>
                    <a:pt x="10750" y="4693"/>
                  </a:lnTo>
                  <a:lnTo>
                    <a:pt x="10589" y="4754"/>
                  </a:lnTo>
                  <a:lnTo>
                    <a:pt x="10389" y="4774"/>
                  </a:lnTo>
                  <a:lnTo>
                    <a:pt x="10208" y="4774"/>
                  </a:lnTo>
                  <a:lnTo>
                    <a:pt x="1845" y="4774"/>
                  </a:lnTo>
                  <a:lnTo>
                    <a:pt x="1845" y="4774"/>
                  </a:lnTo>
                  <a:lnTo>
                    <a:pt x="1645" y="4774"/>
                  </a:lnTo>
                  <a:lnTo>
                    <a:pt x="1464" y="4754"/>
                  </a:lnTo>
                  <a:lnTo>
                    <a:pt x="1284" y="4693"/>
                  </a:lnTo>
                  <a:lnTo>
                    <a:pt x="1123" y="4633"/>
                  </a:lnTo>
                  <a:lnTo>
                    <a:pt x="963" y="4553"/>
                  </a:lnTo>
                  <a:lnTo>
                    <a:pt x="802" y="4473"/>
                  </a:lnTo>
                  <a:lnTo>
                    <a:pt x="662" y="4352"/>
                  </a:lnTo>
                  <a:lnTo>
                    <a:pt x="542" y="4252"/>
                  </a:lnTo>
                  <a:lnTo>
                    <a:pt x="421" y="4112"/>
                  </a:lnTo>
                  <a:lnTo>
                    <a:pt x="321" y="3971"/>
                  </a:lnTo>
                  <a:lnTo>
                    <a:pt x="221" y="3811"/>
                  </a:lnTo>
                  <a:lnTo>
                    <a:pt x="141" y="3651"/>
                  </a:lnTo>
                  <a:lnTo>
                    <a:pt x="81" y="3490"/>
                  </a:lnTo>
                  <a:lnTo>
                    <a:pt x="40" y="3310"/>
                  </a:lnTo>
                  <a:lnTo>
                    <a:pt x="0" y="3129"/>
                  </a:lnTo>
                  <a:lnTo>
                    <a:pt x="0" y="2929"/>
                  </a:lnTo>
                  <a:lnTo>
                    <a:pt x="0" y="1846"/>
                  </a:lnTo>
                  <a:lnTo>
                    <a:pt x="0" y="1846"/>
                  </a:lnTo>
                  <a:lnTo>
                    <a:pt x="0" y="1665"/>
                  </a:lnTo>
                  <a:lnTo>
                    <a:pt x="40" y="1485"/>
                  </a:lnTo>
                  <a:lnTo>
                    <a:pt x="81" y="1304"/>
                  </a:lnTo>
                  <a:lnTo>
                    <a:pt x="141" y="1144"/>
                  </a:lnTo>
                  <a:lnTo>
                    <a:pt x="221" y="963"/>
                  </a:lnTo>
                  <a:lnTo>
                    <a:pt x="321" y="823"/>
                  </a:lnTo>
                  <a:lnTo>
                    <a:pt x="421" y="682"/>
                  </a:lnTo>
                  <a:lnTo>
                    <a:pt x="542" y="542"/>
                  </a:lnTo>
                  <a:lnTo>
                    <a:pt x="662" y="422"/>
                  </a:lnTo>
                  <a:lnTo>
                    <a:pt x="802" y="321"/>
                  </a:lnTo>
                  <a:lnTo>
                    <a:pt x="963" y="221"/>
                  </a:lnTo>
                  <a:lnTo>
                    <a:pt x="1123" y="161"/>
                  </a:lnTo>
                  <a:lnTo>
                    <a:pt x="1284" y="81"/>
                  </a:lnTo>
                  <a:lnTo>
                    <a:pt x="1464" y="41"/>
                  </a:lnTo>
                  <a:lnTo>
                    <a:pt x="1645" y="21"/>
                  </a:lnTo>
                  <a:lnTo>
                    <a:pt x="1845" y="1"/>
                  </a:lnTo>
                  <a:lnTo>
                    <a:pt x="10208" y="1"/>
                  </a:lnTo>
                  <a:lnTo>
                    <a:pt x="10208" y="1"/>
                  </a:lnTo>
                  <a:lnTo>
                    <a:pt x="10389" y="21"/>
                  </a:lnTo>
                  <a:lnTo>
                    <a:pt x="10589" y="41"/>
                  </a:lnTo>
                  <a:lnTo>
                    <a:pt x="10750" y="81"/>
                  </a:lnTo>
                  <a:lnTo>
                    <a:pt x="10930" y="161"/>
                  </a:lnTo>
                  <a:lnTo>
                    <a:pt x="11090" y="221"/>
                  </a:lnTo>
                  <a:lnTo>
                    <a:pt x="11251" y="321"/>
                  </a:lnTo>
                  <a:lnTo>
                    <a:pt x="11391" y="422"/>
                  </a:lnTo>
                  <a:lnTo>
                    <a:pt x="11512" y="542"/>
                  </a:lnTo>
                  <a:lnTo>
                    <a:pt x="11632" y="682"/>
                  </a:lnTo>
                  <a:lnTo>
                    <a:pt x="11732" y="823"/>
                  </a:lnTo>
                  <a:lnTo>
                    <a:pt x="11832" y="963"/>
                  </a:lnTo>
                  <a:lnTo>
                    <a:pt x="11913" y="1144"/>
                  </a:lnTo>
                  <a:lnTo>
                    <a:pt x="11973" y="1304"/>
                  </a:lnTo>
                  <a:lnTo>
                    <a:pt x="12013" y="1485"/>
                  </a:lnTo>
                  <a:lnTo>
                    <a:pt x="12053" y="1665"/>
                  </a:lnTo>
                  <a:lnTo>
                    <a:pt x="12053" y="18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26"/>
            <p:cNvSpPr/>
            <p:nvPr/>
          </p:nvSpPr>
          <p:spPr>
            <a:xfrm>
              <a:off x="11500475" y="5177350"/>
              <a:ext cx="301350" cy="34625"/>
            </a:xfrm>
            <a:custGeom>
              <a:avLst/>
              <a:gdLst/>
              <a:ahLst/>
              <a:cxnLst/>
              <a:rect l="l" t="t" r="r" b="b"/>
              <a:pathLst>
                <a:path w="12054" h="1385" extrusionOk="0">
                  <a:moveTo>
                    <a:pt x="60" y="0"/>
                  </a:moveTo>
                  <a:lnTo>
                    <a:pt x="20" y="241"/>
                  </a:lnTo>
                  <a:lnTo>
                    <a:pt x="0" y="502"/>
                  </a:lnTo>
                  <a:lnTo>
                    <a:pt x="0" y="1344"/>
                  </a:lnTo>
                  <a:lnTo>
                    <a:pt x="3650" y="1364"/>
                  </a:lnTo>
                  <a:lnTo>
                    <a:pt x="7300" y="1384"/>
                  </a:lnTo>
                  <a:lnTo>
                    <a:pt x="12053" y="1384"/>
                  </a:lnTo>
                  <a:lnTo>
                    <a:pt x="12053" y="502"/>
                  </a:lnTo>
                  <a:lnTo>
                    <a:pt x="12033" y="241"/>
                  </a:lnTo>
                  <a:lnTo>
                    <a:pt x="11993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26"/>
            <p:cNvSpPr/>
            <p:nvPr/>
          </p:nvSpPr>
          <p:spPr>
            <a:xfrm>
              <a:off x="11500475" y="5177350"/>
              <a:ext cx="301350" cy="34625"/>
            </a:xfrm>
            <a:custGeom>
              <a:avLst/>
              <a:gdLst/>
              <a:ahLst/>
              <a:cxnLst/>
              <a:rect l="l" t="t" r="r" b="b"/>
              <a:pathLst>
                <a:path w="12054" h="1385" fill="none" extrusionOk="0">
                  <a:moveTo>
                    <a:pt x="11993" y="0"/>
                  </a:moveTo>
                  <a:lnTo>
                    <a:pt x="60" y="0"/>
                  </a:lnTo>
                  <a:lnTo>
                    <a:pt x="60" y="0"/>
                  </a:lnTo>
                  <a:lnTo>
                    <a:pt x="20" y="241"/>
                  </a:lnTo>
                  <a:lnTo>
                    <a:pt x="0" y="502"/>
                  </a:lnTo>
                  <a:lnTo>
                    <a:pt x="0" y="1344"/>
                  </a:lnTo>
                  <a:lnTo>
                    <a:pt x="0" y="1344"/>
                  </a:lnTo>
                  <a:lnTo>
                    <a:pt x="3650" y="1364"/>
                  </a:lnTo>
                  <a:lnTo>
                    <a:pt x="7300" y="1384"/>
                  </a:lnTo>
                  <a:lnTo>
                    <a:pt x="7300" y="1384"/>
                  </a:lnTo>
                  <a:lnTo>
                    <a:pt x="9025" y="1384"/>
                  </a:lnTo>
                  <a:lnTo>
                    <a:pt x="9025" y="1384"/>
                  </a:lnTo>
                  <a:lnTo>
                    <a:pt x="10770" y="1384"/>
                  </a:lnTo>
                  <a:lnTo>
                    <a:pt x="10770" y="1384"/>
                  </a:lnTo>
                  <a:lnTo>
                    <a:pt x="12053" y="1384"/>
                  </a:lnTo>
                  <a:lnTo>
                    <a:pt x="12053" y="502"/>
                  </a:lnTo>
                  <a:lnTo>
                    <a:pt x="12053" y="502"/>
                  </a:lnTo>
                  <a:lnTo>
                    <a:pt x="12033" y="241"/>
                  </a:lnTo>
                  <a:lnTo>
                    <a:pt x="1199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26"/>
            <p:cNvSpPr/>
            <p:nvPr/>
          </p:nvSpPr>
          <p:spPr>
            <a:xfrm>
              <a:off x="11240775" y="3810625"/>
              <a:ext cx="820750" cy="1366750"/>
            </a:xfrm>
            <a:custGeom>
              <a:avLst/>
              <a:gdLst/>
              <a:ahLst/>
              <a:cxnLst/>
              <a:rect l="l" t="t" r="r" b="b"/>
              <a:pathLst>
                <a:path w="32830" h="54670" extrusionOk="0">
                  <a:moveTo>
                    <a:pt x="16405" y="1"/>
                  </a:moveTo>
                  <a:lnTo>
                    <a:pt x="16344" y="21"/>
                  </a:lnTo>
                  <a:lnTo>
                    <a:pt x="16264" y="41"/>
                  </a:lnTo>
                  <a:lnTo>
                    <a:pt x="16064" y="141"/>
                  </a:lnTo>
                  <a:lnTo>
                    <a:pt x="15783" y="321"/>
                  </a:lnTo>
                  <a:lnTo>
                    <a:pt x="15442" y="562"/>
                  </a:lnTo>
                  <a:lnTo>
                    <a:pt x="15041" y="863"/>
                  </a:lnTo>
                  <a:lnTo>
                    <a:pt x="14580" y="1224"/>
                  </a:lnTo>
                  <a:lnTo>
                    <a:pt x="14078" y="1665"/>
                  </a:lnTo>
                  <a:lnTo>
                    <a:pt x="13537" y="2166"/>
                  </a:lnTo>
                  <a:lnTo>
                    <a:pt x="12955" y="2728"/>
                  </a:lnTo>
                  <a:lnTo>
                    <a:pt x="12354" y="3350"/>
                  </a:lnTo>
                  <a:lnTo>
                    <a:pt x="11712" y="4032"/>
                  </a:lnTo>
                  <a:lnTo>
                    <a:pt x="11030" y="4794"/>
                  </a:lnTo>
                  <a:lnTo>
                    <a:pt x="10348" y="5596"/>
                  </a:lnTo>
                  <a:lnTo>
                    <a:pt x="9646" y="6458"/>
                  </a:lnTo>
                  <a:lnTo>
                    <a:pt x="8944" y="7381"/>
                  </a:lnTo>
                  <a:lnTo>
                    <a:pt x="8222" y="8383"/>
                  </a:lnTo>
                  <a:lnTo>
                    <a:pt x="7500" y="9426"/>
                  </a:lnTo>
                  <a:lnTo>
                    <a:pt x="6799" y="10509"/>
                  </a:lnTo>
                  <a:lnTo>
                    <a:pt x="6097" y="11672"/>
                  </a:lnTo>
                  <a:lnTo>
                    <a:pt x="5415" y="12876"/>
                  </a:lnTo>
                  <a:lnTo>
                    <a:pt x="5054" y="13537"/>
                  </a:lnTo>
                  <a:lnTo>
                    <a:pt x="4713" y="14199"/>
                  </a:lnTo>
                  <a:lnTo>
                    <a:pt x="4372" y="14901"/>
                  </a:lnTo>
                  <a:lnTo>
                    <a:pt x="4051" y="15583"/>
                  </a:lnTo>
                  <a:lnTo>
                    <a:pt x="3630" y="16546"/>
                  </a:lnTo>
                  <a:lnTo>
                    <a:pt x="3209" y="17528"/>
                  </a:lnTo>
                  <a:lnTo>
                    <a:pt x="2808" y="18531"/>
                  </a:lnTo>
                  <a:lnTo>
                    <a:pt x="2447" y="19554"/>
                  </a:lnTo>
                  <a:lnTo>
                    <a:pt x="2086" y="20617"/>
                  </a:lnTo>
                  <a:lnTo>
                    <a:pt x="1745" y="21680"/>
                  </a:lnTo>
                  <a:lnTo>
                    <a:pt x="1444" y="22783"/>
                  </a:lnTo>
                  <a:lnTo>
                    <a:pt x="1163" y="23906"/>
                  </a:lnTo>
                  <a:lnTo>
                    <a:pt x="903" y="25069"/>
                  </a:lnTo>
                  <a:lnTo>
                    <a:pt x="682" y="26232"/>
                  </a:lnTo>
                  <a:lnTo>
                    <a:pt x="481" y="27435"/>
                  </a:lnTo>
                  <a:lnTo>
                    <a:pt x="321" y="28659"/>
                  </a:lnTo>
                  <a:lnTo>
                    <a:pt x="181" y="29882"/>
                  </a:lnTo>
                  <a:lnTo>
                    <a:pt x="80" y="31145"/>
                  </a:lnTo>
                  <a:lnTo>
                    <a:pt x="20" y="32429"/>
                  </a:lnTo>
                  <a:lnTo>
                    <a:pt x="0" y="33752"/>
                  </a:lnTo>
                  <a:lnTo>
                    <a:pt x="20" y="34394"/>
                  </a:lnTo>
                  <a:lnTo>
                    <a:pt x="40" y="35036"/>
                  </a:lnTo>
                  <a:lnTo>
                    <a:pt x="80" y="35698"/>
                  </a:lnTo>
                  <a:lnTo>
                    <a:pt x="120" y="36359"/>
                  </a:lnTo>
                  <a:lnTo>
                    <a:pt x="201" y="37021"/>
                  </a:lnTo>
                  <a:lnTo>
                    <a:pt x="281" y="37703"/>
                  </a:lnTo>
                  <a:lnTo>
                    <a:pt x="381" y="38365"/>
                  </a:lnTo>
                  <a:lnTo>
                    <a:pt x="501" y="39047"/>
                  </a:lnTo>
                  <a:lnTo>
                    <a:pt x="642" y="39729"/>
                  </a:lnTo>
                  <a:lnTo>
                    <a:pt x="782" y="40410"/>
                  </a:lnTo>
                  <a:lnTo>
                    <a:pt x="963" y="41092"/>
                  </a:lnTo>
                  <a:lnTo>
                    <a:pt x="1143" y="41774"/>
                  </a:lnTo>
                  <a:lnTo>
                    <a:pt x="1344" y="42436"/>
                  </a:lnTo>
                  <a:lnTo>
                    <a:pt x="1564" y="43118"/>
                  </a:lnTo>
                  <a:lnTo>
                    <a:pt x="1785" y="43800"/>
                  </a:lnTo>
                  <a:lnTo>
                    <a:pt x="2026" y="44482"/>
                  </a:lnTo>
                  <a:lnTo>
                    <a:pt x="2286" y="45163"/>
                  </a:lnTo>
                  <a:lnTo>
                    <a:pt x="2567" y="45825"/>
                  </a:lnTo>
                  <a:lnTo>
                    <a:pt x="2868" y="46507"/>
                  </a:lnTo>
                  <a:lnTo>
                    <a:pt x="3189" y="47169"/>
                  </a:lnTo>
                  <a:lnTo>
                    <a:pt x="3510" y="47831"/>
                  </a:lnTo>
                  <a:lnTo>
                    <a:pt x="3851" y="48472"/>
                  </a:lnTo>
                  <a:lnTo>
                    <a:pt x="4212" y="49134"/>
                  </a:lnTo>
                  <a:lnTo>
                    <a:pt x="4593" y="49776"/>
                  </a:lnTo>
                  <a:lnTo>
                    <a:pt x="4994" y="50418"/>
                  </a:lnTo>
                  <a:lnTo>
                    <a:pt x="5395" y="51059"/>
                  </a:lnTo>
                  <a:lnTo>
                    <a:pt x="5816" y="51681"/>
                  </a:lnTo>
                  <a:lnTo>
                    <a:pt x="6277" y="52283"/>
                  </a:lnTo>
                  <a:lnTo>
                    <a:pt x="6718" y="52904"/>
                  </a:lnTo>
                  <a:lnTo>
                    <a:pt x="7200" y="53506"/>
                  </a:lnTo>
                  <a:lnTo>
                    <a:pt x="7701" y="54088"/>
                  </a:lnTo>
                  <a:lnTo>
                    <a:pt x="8202" y="54669"/>
                  </a:lnTo>
                  <a:lnTo>
                    <a:pt x="24627" y="54669"/>
                  </a:lnTo>
                  <a:lnTo>
                    <a:pt x="25128" y="54108"/>
                  </a:lnTo>
                  <a:lnTo>
                    <a:pt x="25610" y="53526"/>
                  </a:lnTo>
                  <a:lnTo>
                    <a:pt x="26071" y="52925"/>
                  </a:lnTo>
                  <a:lnTo>
                    <a:pt x="26532" y="52323"/>
                  </a:lnTo>
                  <a:lnTo>
                    <a:pt x="26973" y="51721"/>
                  </a:lnTo>
                  <a:lnTo>
                    <a:pt x="27395" y="51100"/>
                  </a:lnTo>
                  <a:lnTo>
                    <a:pt x="27796" y="50478"/>
                  </a:lnTo>
                  <a:lnTo>
                    <a:pt x="28177" y="49856"/>
                  </a:lnTo>
                  <a:lnTo>
                    <a:pt x="28758" y="48894"/>
                  </a:lnTo>
                  <a:lnTo>
                    <a:pt x="29280" y="47891"/>
                  </a:lnTo>
                  <a:lnTo>
                    <a:pt x="29761" y="46908"/>
                  </a:lnTo>
                  <a:lnTo>
                    <a:pt x="30222" y="45885"/>
                  </a:lnTo>
                  <a:lnTo>
                    <a:pt x="30643" y="44883"/>
                  </a:lnTo>
                  <a:lnTo>
                    <a:pt x="31024" y="43860"/>
                  </a:lnTo>
                  <a:lnTo>
                    <a:pt x="31365" y="42837"/>
                  </a:lnTo>
                  <a:lnTo>
                    <a:pt x="31666" y="41814"/>
                  </a:lnTo>
                  <a:lnTo>
                    <a:pt x="31947" y="40771"/>
                  </a:lnTo>
                  <a:lnTo>
                    <a:pt x="32167" y="39749"/>
                  </a:lnTo>
                  <a:lnTo>
                    <a:pt x="32368" y="38726"/>
                  </a:lnTo>
                  <a:lnTo>
                    <a:pt x="32528" y="37723"/>
                  </a:lnTo>
                  <a:lnTo>
                    <a:pt x="32669" y="36700"/>
                  </a:lnTo>
                  <a:lnTo>
                    <a:pt x="32749" y="35718"/>
                  </a:lnTo>
                  <a:lnTo>
                    <a:pt x="32809" y="34715"/>
                  </a:lnTo>
                  <a:lnTo>
                    <a:pt x="32829" y="33752"/>
                  </a:lnTo>
                  <a:lnTo>
                    <a:pt x="32789" y="32429"/>
                  </a:lnTo>
                  <a:lnTo>
                    <a:pt x="32749" y="31145"/>
                  </a:lnTo>
                  <a:lnTo>
                    <a:pt x="32649" y="29882"/>
                  </a:lnTo>
                  <a:lnTo>
                    <a:pt x="32508" y="28659"/>
                  </a:lnTo>
                  <a:lnTo>
                    <a:pt x="32348" y="27435"/>
                  </a:lnTo>
                  <a:lnTo>
                    <a:pt x="32147" y="26232"/>
                  </a:lnTo>
                  <a:lnTo>
                    <a:pt x="31927" y="25069"/>
                  </a:lnTo>
                  <a:lnTo>
                    <a:pt x="31666" y="23906"/>
                  </a:lnTo>
                  <a:lnTo>
                    <a:pt x="31385" y="22783"/>
                  </a:lnTo>
                  <a:lnTo>
                    <a:pt x="31085" y="21680"/>
                  </a:lnTo>
                  <a:lnTo>
                    <a:pt x="30744" y="20617"/>
                  </a:lnTo>
                  <a:lnTo>
                    <a:pt x="30383" y="19554"/>
                  </a:lnTo>
                  <a:lnTo>
                    <a:pt x="30002" y="18531"/>
                  </a:lnTo>
                  <a:lnTo>
                    <a:pt x="29621" y="17528"/>
                  </a:lnTo>
                  <a:lnTo>
                    <a:pt x="29199" y="16546"/>
                  </a:lnTo>
                  <a:lnTo>
                    <a:pt x="28778" y="15583"/>
                  </a:lnTo>
                  <a:lnTo>
                    <a:pt x="28437" y="14901"/>
                  </a:lnTo>
                  <a:lnTo>
                    <a:pt x="28096" y="14219"/>
                  </a:lnTo>
                  <a:lnTo>
                    <a:pt x="27755" y="13537"/>
                  </a:lnTo>
                  <a:lnTo>
                    <a:pt x="27415" y="12896"/>
                  </a:lnTo>
                  <a:lnTo>
                    <a:pt x="26973" y="12134"/>
                  </a:lnTo>
                  <a:lnTo>
                    <a:pt x="26552" y="11392"/>
                  </a:lnTo>
                  <a:lnTo>
                    <a:pt x="26111" y="10670"/>
                  </a:lnTo>
                  <a:lnTo>
                    <a:pt x="25670" y="9968"/>
                  </a:lnTo>
                  <a:lnTo>
                    <a:pt x="25229" y="9286"/>
                  </a:lnTo>
                  <a:lnTo>
                    <a:pt x="24787" y="8644"/>
                  </a:lnTo>
                  <a:lnTo>
                    <a:pt x="24346" y="8002"/>
                  </a:lnTo>
                  <a:lnTo>
                    <a:pt x="23885" y="7401"/>
                  </a:lnTo>
                  <a:lnTo>
                    <a:pt x="23003" y="6238"/>
                  </a:lnTo>
                  <a:lnTo>
                    <a:pt x="22140" y="5195"/>
                  </a:lnTo>
                  <a:lnTo>
                    <a:pt x="21298" y="4232"/>
                  </a:lnTo>
                  <a:lnTo>
                    <a:pt x="20496" y="3350"/>
                  </a:lnTo>
                  <a:lnTo>
                    <a:pt x="19734" y="2588"/>
                  </a:lnTo>
                  <a:lnTo>
                    <a:pt x="19012" y="1906"/>
                  </a:lnTo>
                  <a:lnTo>
                    <a:pt x="18370" y="1344"/>
                  </a:lnTo>
                  <a:lnTo>
                    <a:pt x="17788" y="863"/>
                  </a:lnTo>
                  <a:lnTo>
                    <a:pt x="17307" y="482"/>
                  </a:lnTo>
                  <a:lnTo>
                    <a:pt x="16906" y="221"/>
                  </a:lnTo>
                  <a:lnTo>
                    <a:pt x="16605" y="61"/>
                  </a:lnTo>
                  <a:lnTo>
                    <a:pt x="16485" y="21"/>
                  </a:lnTo>
                  <a:lnTo>
                    <a:pt x="164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26"/>
            <p:cNvSpPr/>
            <p:nvPr/>
          </p:nvSpPr>
          <p:spPr>
            <a:xfrm>
              <a:off x="11240775" y="3810625"/>
              <a:ext cx="820750" cy="1366750"/>
            </a:xfrm>
            <a:custGeom>
              <a:avLst/>
              <a:gdLst/>
              <a:ahLst/>
              <a:cxnLst/>
              <a:rect l="l" t="t" r="r" b="b"/>
              <a:pathLst>
                <a:path w="32830" h="54670" fill="none" extrusionOk="0">
                  <a:moveTo>
                    <a:pt x="32829" y="33752"/>
                  </a:moveTo>
                  <a:lnTo>
                    <a:pt x="32829" y="33752"/>
                  </a:lnTo>
                  <a:lnTo>
                    <a:pt x="32809" y="34715"/>
                  </a:lnTo>
                  <a:lnTo>
                    <a:pt x="32749" y="35718"/>
                  </a:lnTo>
                  <a:lnTo>
                    <a:pt x="32669" y="36700"/>
                  </a:lnTo>
                  <a:lnTo>
                    <a:pt x="32528" y="37723"/>
                  </a:lnTo>
                  <a:lnTo>
                    <a:pt x="32368" y="38726"/>
                  </a:lnTo>
                  <a:lnTo>
                    <a:pt x="32167" y="39749"/>
                  </a:lnTo>
                  <a:lnTo>
                    <a:pt x="31947" y="40771"/>
                  </a:lnTo>
                  <a:lnTo>
                    <a:pt x="31666" y="41814"/>
                  </a:lnTo>
                  <a:lnTo>
                    <a:pt x="31365" y="42837"/>
                  </a:lnTo>
                  <a:lnTo>
                    <a:pt x="31024" y="43860"/>
                  </a:lnTo>
                  <a:lnTo>
                    <a:pt x="30643" y="44883"/>
                  </a:lnTo>
                  <a:lnTo>
                    <a:pt x="30222" y="45885"/>
                  </a:lnTo>
                  <a:lnTo>
                    <a:pt x="29761" y="46908"/>
                  </a:lnTo>
                  <a:lnTo>
                    <a:pt x="29280" y="47891"/>
                  </a:lnTo>
                  <a:lnTo>
                    <a:pt x="28758" y="48894"/>
                  </a:lnTo>
                  <a:lnTo>
                    <a:pt x="28177" y="49856"/>
                  </a:lnTo>
                  <a:lnTo>
                    <a:pt x="28177" y="49856"/>
                  </a:lnTo>
                  <a:lnTo>
                    <a:pt x="27796" y="50478"/>
                  </a:lnTo>
                  <a:lnTo>
                    <a:pt x="27395" y="51100"/>
                  </a:lnTo>
                  <a:lnTo>
                    <a:pt x="26973" y="51721"/>
                  </a:lnTo>
                  <a:lnTo>
                    <a:pt x="26532" y="52323"/>
                  </a:lnTo>
                  <a:lnTo>
                    <a:pt x="26071" y="52925"/>
                  </a:lnTo>
                  <a:lnTo>
                    <a:pt x="25610" y="53526"/>
                  </a:lnTo>
                  <a:lnTo>
                    <a:pt x="25128" y="54108"/>
                  </a:lnTo>
                  <a:lnTo>
                    <a:pt x="24627" y="54669"/>
                  </a:lnTo>
                  <a:lnTo>
                    <a:pt x="8202" y="54669"/>
                  </a:lnTo>
                  <a:lnTo>
                    <a:pt x="8202" y="54669"/>
                  </a:lnTo>
                  <a:lnTo>
                    <a:pt x="7701" y="54088"/>
                  </a:lnTo>
                  <a:lnTo>
                    <a:pt x="7200" y="53506"/>
                  </a:lnTo>
                  <a:lnTo>
                    <a:pt x="6718" y="52904"/>
                  </a:lnTo>
                  <a:lnTo>
                    <a:pt x="6277" y="52283"/>
                  </a:lnTo>
                  <a:lnTo>
                    <a:pt x="5816" y="51681"/>
                  </a:lnTo>
                  <a:lnTo>
                    <a:pt x="5395" y="51059"/>
                  </a:lnTo>
                  <a:lnTo>
                    <a:pt x="4994" y="50418"/>
                  </a:lnTo>
                  <a:lnTo>
                    <a:pt x="4593" y="49776"/>
                  </a:lnTo>
                  <a:lnTo>
                    <a:pt x="4212" y="49134"/>
                  </a:lnTo>
                  <a:lnTo>
                    <a:pt x="3851" y="48472"/>
                  </a:lnTo>
                  <a:lnTo>
                    <a:pt x="3510" y="47831"/>
                  </a:lnTo>
                  <a:lnTo>
                    <a:pt x="3189" y="47169"/>
                  </a:lnTo>
                  <a:lnTo>
                    <a:pt x="2868" y="46507"/>
                  </a:lnTo>
                  <a:lnTo>
                    <a:pt x="2567" y="45825"/>
                  </a:lnTo>
                  <a:lnTo>
                    <a:pt x="2286" y="45163"/>
                  </a:lnTo>
                  <a:lnTo>
                    <a:pt x="2026" y="44482"/>
                  </a:lnTo>
                  <a:lnTo>
                    <a:pt x="1785" y="43800"/>
                  </a:lnTo>
                  <a:lnTo>
                    <a:pt x="1564" y="43118"/>
                  </a:lnTo>
                  <a:lnTo>
                    <a:pt x="1344" y="42436"/>
                  </a:lnTo>
                  <a:lnTo>
                    <a:pt x="1143" y="41774"/>
                  </a:lnTo>
                  <a:lnTo>
                    <a:pt x="963" y="41092"/>
                  </a:lnTo>
                  <a:lnTo>
                    <a:pt x="782" y="40410"/>
                  </a:lnTo>
                  <a:lnTo>
                    <a:pt x="642" y="39729"/>
                  </a:lnTo>
                  <a:lnTo>
                    <a:pt x="501" y="39047"/>
                  </a:lnTo>
                  <a:lnTo>
                    <a:pt x="381" y="38365"/>
                  </a:lnTo>
                  <a:lnTo>
                    <a:pt x="281" y="37703"/>
                  </a:lnTo>
                  <a:lnTo>
                    <a:pt x="201" y="37021"/>
                  </a:lnTo>
                  <a:lnTo>
                    <a:pt x="120" y="36359"/>
                  </a:lnTo>
                  <a:lnTo>
                    <a:pt x="80" y="35698"/>
                  </a:lnTo>
                  <a:lnTo>
                    <a:pt x="40" y="35036"/>
                  </a:lnTo>
                  <a:lnTo>
                    <a:pt x="20" y="34394"/>
                  </a:lnTo>
                  <a:lnTo>
                    <a:pt x="0" y="33752"/>
                  </a:lnTo>
                  <a:lnTo>
                    <a:pt x="0" y="33752"/>
                  </a:lnTo>
                  <a:lnTo>
                    <a:pt x="20" y="32429"/>
                  </a:lnTo>
                  <a:lnTo>
                    <a:pt x="80" y="31145"/>
                  </a:lnTo>
                  <a:lnTo>
                    <a:pt x="181" y="29882"/>
                  </a:lnTo>
                  <a:lnTo>
                    <a:pt x="321" y="28659"/>
                  </a:lnTo>
                  <a:lnTo>
                    <a:pt x="481" y="27435"/>
                  </a:lnTo>
                  <a:lnTo>
                    <a:pt x="682" y="26232"/>
                  </a:lnTo>
                  <a:lnTo>
                    <a:pt x="903" y="25069"/>
                  </a:lnTo>
                  <a:lnTo>
                    <a:pt x="1163" y="23906"/>
                  </a:lnTo>
                  <a:lnTo>
                    <a:pt x="1444" y="22783"/>
                  </a:lnTo>
                  <a:lnTo>
                    <a:pt x="1745" y="21680"/>
                  </a:lnTo>
                  <a:lnTo>
                    <a:pt x="2086" y="20617"/>
                  </a:lnTo>
                  <a:lnTo>
                    <a:pt x="2447" y="19554"/>
                  </a:lnTo>
                  <a:lnTo>
                    <a:pt x="2808" y="18531"/>
                  </a:lnTo>
                  <a:lnTo>
                    <a:pt x="3209" y="17528"/>
                  </a:lnTo>
                  <a:lnTo>
                    <a:pt x="3630" y="16546"/>
                  </a:lnTo>
                  <a:lnTo>
                    <a:pt x="4051" y="15583"/>
                  </a:lnTo>
                  <a:lnTo>
                    <a:pt x="4051" y="15583"/>
                  </a:lnTo>
                  <a:lnTo>
                    <a:pt x="4372" y="14901"/>
                  </a:lnTo>
                  <a:lnTo>
                    <a:pt x="4713" y="14199"/>
                  </a:lnTo>
                  <a:lnTo>
                    <a:pt x="5054" y="13537"/>
                  </a:lnTo>
                  <a:lnTo>
                    <a:pt x="5415" y="12876"/>
                  </a:lnTo>
                  <a:lnTo>
                    <a:pt x="5415" y="12876"/>
                  </a:lnTo>
                  <a:lnTo>
                    <a:pt x="6097" y="11672"/>
                  </a:lnTo>
                  <a:lnTo>
                    <a:pt x="6799" y="10509"/>
                  </a:lnTo>
                  <a:lnTo>
                    <a:pt x="7500" y="9426"/>
                  </a:lnTo>
                  <a:lnTo>
                    <a:pt x="8222" y="8383"/>
                  </a:lnTo>
                  <a:lnTo>
                    <a:pt x="8944" y="7381"/>
                  </a:lnTo>
                  <a:lnTo>
                    <a:pt x="9646" y="6458"/>
                  </a:lnTo>
                  <a:lnTo>
                    <a:pt x="10348" y="5596"/>
                  </a:lnTo>
                  <a:lnTo>
                    <a:pt x="11030" y="4794"/>
                  </a:lnTo>
                  <a:lnTo>
                    <a:pt x="11712" y="4032"/>
                  </a:lnTo>
                  <a:lnTo>
                    <a:pt x="12354" y="3350"/>
                  </a:lnTo>
                  <a:lnTo>
                    <a:pt x="12955" y="2728"/>
                  </a:lnTo>
                  <a:lnTo>
                    <a:pt x="13537" y="2166"/>
                  </a:lnTo>
                  <a:lnTo>
                    <a:pt x="14078" y="1665"/>
                  </a:lnTo>
                  <a:lnTo>
                    <a:pt x="14580" y="1224"/>
                  </a:lnTo>
                  <a:lnTo>
                    <a:pt x="15041" y="863"/>
                  </a:lnTo>
                  <a:lnTo>
                    <a:pt x="15442" y="562"/>
                  </a:lnTo>
                  <a:lnTo>
                    <a:pt x="15442" y="562"/>
                  </a:lnTo>
                  <a:lnTo>
                    <a:pt x="15783" y="321"/>
                  </a:lnTo>
                  <a:lnTo>
                    <a:pt x="16064" y="141"/>
                  </a:lnTo>
                  <a:lnTo>
                    <a:pt x="16264" y="41"/>
                  </a:lnTo>
                  <a:lnTo>
                    <a:pt x="16344" y="21"/>
                  </a:lnTo>
                  <a:lnTo>
                    <a:pt x="16405" y="1"/>
                  </a:lnTo>
                  <a:lnTo>
                    <a:pt x="16405" y="1"/>
                  </a:lnTo>
                  <a:lnTo>
                    <a:pt x="16485" y="21"/>
                  </a:lnTo>
                  <a:lnTo>
                    <a:pt x="16605" y="61"/>
                  </a:lnTo>
                  <a:lnTo>
                    <a:pt x="16906" y="221"/>
                  </a:lnTo>
                  <a:lnTo>
                    <a:pt x="17307" y="482"/>
                  </a:lnTo>
                  <a:lnTo>
                    <a:pt x="17788" y="863"/>
                  </a:lnTo>
                  <a:lnTo>
                    <a:pt x="18370" y="1344"/>
                  </a:lnTo>
                  <a:lnTo>
                    <a:pt x="19012" y="1906"/>
                  </a:lnTo>
                  <a:lnTo>
                    <a:pt x="19734" y="2588"/>
                  </a:lnTo>
                  <a:lnTo>
                    <a:pt x="20496" y="3350"/>
                  </a:lnTo>
                  <a:lnTo>
                    <a:pt x="21298" y="4232"/>
                  </a:lnTo>
                  <a:lnTo>
                    <a:pt x="22140" y="5195"/>
                  </a:lnTo>
                  <a:lnTo>
                    <a:pt x="23003" y="6238"/>
                  </a:lnTo>
                  <a:lnTo>
                    <a:pt x="23885" y="7401"/>
                  </a:lnTo>
                  <a:lnTo>
                    <a:pt x="24346" y="8002"/>
                  </a:lnTo>
                  <a:lnTo>
                    <a:pt x="24787" y="8644"/>
                  </a:lnTo>
                  <a:lnTo>
                    <a:pt x="25229" y="9286"/>
                  </a:lnTo>
                  <a:lnTo>
                    <a:pt x="25670" y="9968"/>
                  </a:lnTo>
                  <a:lnTo>
                    <a:pt x="26111" y="10670"/>
                  </a:lnTo>
                  <a:lnTo>
                    <a:pt x="26552" y="11392"/>
                  </a:lnTo>
                  <a:lnTo>
                    <a:pt x="26973" y="12134"/>
                  </a:lnTo>
                  <a:lnTo>
                    <a:pt x="27415" y="12896"/>
                  </a:lnTo>
                  <a:lnTo>
                    <a:pt x="27415" y="12896"/>
                  </a:lnTo>
                  <a:lnTo>
                    <a:pt x="27755" y="13537"/>
                  </a:lnTo>
                  <a:lnTo>
                    <a:pt x="28096" y="14219"/>
                  </a:lnTo>
                  <a:lnTo>
                    <a:pt x="28437" y="14901"/>
                  </a:lnTo>
                  <a:lnTo>
                    <a:pt x="28778" y="15583"/>
                  </a:lnTo>
                  <a:lnTo>
                    <a:pt x="28778" y="15583"/>
                  </a:lnTo>
                  <a:lnTo>
                    <a:pt x="29199" y="16546"/>
                  </a:lnTo>
                  <a:lnTo>
                    <a:pt x="29621" y="17528"/>
                  </a:lnTo>
                  <a:lnTo>
                    <a:pt x="30002" y="18531"/>
                  </a:lnTo>
                  <a:lnTo>
                    <a:pt x="30383" y="19554"/>
                  </a:lnTo>
                  <a:lnTo>
                    <a:pt x="30744" y="20617"/>
                  </a:lnTo>
                  <a:lnTo>
                    <a:pt x="31085" y="21680"/>
                  </a:lnTo>
                  <a:lnTo>
                    <a:pt x="31385" y="22783"/>
                  </a:lnTo>
                  <a:lnTo>
                    <a:pt x="31666" y="23906"/>
                  </a:lnTo>
                  <a:lnTo>
                    <a:pt x="31927" y="25069"/>
                  </a:lnTo>
                  <a:lnTo>
                    <a:pt x="32147" y="26232"/>
                  </a:lnTo>
                  <a:lnTo>
                    <a:pt x="32348" y="27435"/>
                  </a:lnTo>
                  <a:lnTo>
                    <a:pt x="32508" y="28659"/>
                  </a:lnTo>
                  <a:lnTo>
                    <a:pt x="32649" y="29882"/>
                  </a:lnTo>
                  <a:lnTo>
                    <a:pt x="32749" y="31145"/>
                  </a:lnTo>
                  <a:lnTo>
                    <a:pt x="32789" y="32429"/>
                  </a:lnTo>
                  <a:lnTo>
                    <a:pt x="32829" y="3375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26"/>
            <p:cNvSpPr/>
            <p:nvPr/>
          </p:nvSpPr>
          <p:spPr>
            <a:xfrm>
              <a:off x="11342050" y="3810625"/>
              <a:ext cx="618200" cy="476325"/>
            </a:xfrm>
            <a:custGeom>
              <a:avLst/>
              <a:gdLst/>
              <a:ahLst/>
              <a:cxnLst/>
              <a:rect l="l" t="t" r="r" b="b"/>
              <a:pathLst>
                <a:path w="24728" h="19053" extrusionOk="0">
                  <a:moveTo>
                    <a:pt x="12354" y="1"/>
                  </a:moveTo>
                  <a:lnTo>
                    <a:pt x="12273" y="21"/>
                  </a:lnTo>
                  <a:lnTo>
                    <a:pt x="12173" y="61"/>
                  </a:lnTo>
                  <a:lnTo>
                    <a:pt x="11872" y="221"/>
                  </a:lnTo>
                  <a:lnTo>
                    <a:pt x="11471" y="482"/>
                  </a:lnTo>
                  <a:lnTo>
                    <a:pt x="10970" y="863"/>
                  </a:lnTo>
                  <a:lnTo>
                    <a:pt x="10408" y="1324"/>
                  </a:lnTo>
                  <a:lnTo>
                    <a:pt x="9767" y="1906"/>
                  </a:lnTo>
                  <a:lnTo>
                    <a:pt x="9045" y="2588"/>
                  </a:lnTo>
                  <a:lnTo>
                    <a:pt x="8283" y="3350"/>
                  </a:lnTo>
                  <a:lnTo>
                    <a:pt x="7480" y="4232"/>
                  </a:lnTo>
                  <a:lnTo>
                    <a:pt x="6638" y="5195"/>
                  </a:lnTo>
                  <a:lnTo>
                    <a:pt x="5776" y="6238"/>
                  </a:lnTo>
                  <a:lnTo>
                    <a:pt x="4893" y="7401"/>
                  </a:lnTo>
                  <a:lnTo>
                    <a:pt x="4432" y="8002"/>
                  </a:lnTo>
                  <a:lnTo>
                    <a:pt x="3991" y="8644"/>
                  </a:lnTo>
                  <a:lnTo>
                    <a:pt x="3550" y="9286"/>
                  </a:lnTo>
                  <a:lnTo>
                    <a:pt x="3109" y="9968"/>
                  </a:lnTo>
                  <a:lnTo>
                    <a:pt x="2667" y="10670"/>
                  </a:lnTo>
                  <a:lnTo>
                    <a:pt x="2226" y="11392"/>
                  </a:lnTo>
                  <a:lnTo>
                    <a:pt x="1785" y="12114"/>
                  </a:lnTo>
                  <a:lnTo>
                    <a:pt x="1364" y="12876"/>
                  </a:lnTo>
                  <a:lnTo>
                    <a:pt x="1023" y="13537"/>
                  </a:lnTo>
                  <a:lnTo>
                    <a:pt x="662" y="14199"/>
                  </a:lnTo>
                  <a:lnTo>
                    <a:pt x="341" y="14901"/>
                  </a:lnTo>
                  <a:lnTo>
                    <a:pt x="0" y="15583"/>
                  </a:lnTo>
                  <a:lnTo>
                    <a:pt x="622" y="15984"/>
                  </a:lnTo>
                  <a:lnTo>
                    <a:pt x="1264" y="16365"/>
                  </a:lnTo>
                  <a:lnTo>
                    <a:pt x="1925" y="16706"/>
                  </a:lnTo>
                  <a:lnTo>
                    <a:pt x="2607" y="17027"/>
                  </a:lnTo>
                  <a:lnTo>
                    <a:pt x="3329" y="17348"/>
                  </a:lnTo>
                  <a:lnTo>
                    <a:pt x="4051" y="17629"/>
                  </a:lnTo>
                  <a:lnTo>
                    <a:pt x="4813" y="17889"/>
                  </a:lnTo>
                  <a:lnTo>
                    <a:pt x="5575" y="18130"/>
                  </a:lnTo>
                  <a:lnTo>
                    <a:pt x="6377" y="18330"/>
                  </a:lnTo>
                  <a:lnTo>
                    <a:pt x="7180" y="18531"/>
                  </a:lnTo>
                  <a:lnTo>
                    <a:pt x="8022" y="18671"/>
                  </a:lnTo>
                  <a:lnTo>
                    <a:pt x="8864" y="18812"/>
                  </a:lnTo>
                  <a:lnTo>
                    <a:pt x="9706" y="18912"/>
                  </a:lnTo>
                  <a:lnTo>
                    <a:pt x="10589" y="18992"/>
                  </a:lnTo>
                  <a:lnTo>
                    <a:pt x="11471" y="19032"/>
                  </a:lnTo>
                  <a:lnTo>
                    <a:pt x="12354" y="19052"/>
                  </a:lnTo>
                  <a:lnTo>
                    <a:pt x="13256" y="19032"/>
                  </a:lnTo>
                  <a:lnTo>
                    <a:pt x="14138" y="18992"/>
                  </a:lnTo>
                  <a:lnTo>
                    <a:pt x="15001" y="18912"/>
                  </a:lnTo>
                  <a:lnTo>
                    <a:pt x="15863" y="18812"/>
                  </a:lnTo>
                  <a:lnTo>
                    <a:pt x="16705" y="18671"/>
                  </a:lnTo>
                  <a:lnTo>
                    <a:pt x="17528" y="18531"/>
                  </a:lnTo>
                  <a:lnTo>
                    <a:pt x="18350" y="18330"/>
                  </a:lnTo>
                  <a:lnTo>
                    <a:pt x="19132" y="18130"/>
                  </a:lnTo>
                  <a:lnTo>
                    <a:pt x="19914" y="17889"/>
                  </a:lnTo>
                  <a:lnTo>
                    <a:pt x="20676" y="17629"/>
                  </a:lnTo>
                  <a:lnTo>
                    <a:pt x="21398" y="17348"/>
                  </a:lnTo>
                  <a:lnTo>
                    <a:pt x="22120" y="17027"/>
                  </a:lnTo>
                  <a:lnTo>
                    <a:pt x="22802" y="16706"/>
                  </a:lnTo>
                  <a:lnTo>
                    <a:pt x="23464" y="16365"/>
                  </a:lnTo>
                  <a:lnTo>
                    <a:pt x="24106" y="15984"/>
                  </a:lnTo>
                  <a:lnTo>
                    <a:pt x="24727" y="15583"/>
                  </a:lnTo>
                  <a:lnTo>
                    <a:pt x="24386" y="14901"/>
                  </a:lnTo>
                  <a:lnTo>
                    <a:pt x="24045" y="14219"/>
                  </a:lnTo>
                  <a:lnTo>
                    <a:pt x="23704" y="13537"/>
                  </a:lnTo>
                  <a:lnTo>
                    <a:pt x="23364" y="12896"/>
                  </a:lnTo>
                  <a:lnTo>
                    <a:pt x="22922" y="12134"/>
                  </a:lnTo>
                  <a:lnTo>
                    <a:pt x="22501" y="11392"/>
                  </a:lnTo>
                  <a:lnTo>
                    <a:pt x="22060" y="10670"/>
                  </a:lnTo>
                  <a:lnTo>
                    <a:pt x="21619" y="9968"/>
                  </a:lnTo>
                  <a:lnTo>
                    <a:pt x="21178" y="9286"/>
                  </a:lnTo>
                  <a:lnTo>
                    <a:pt x="20736" y="8644"/>
                  </a:lnTo>
                  <a:lnTo>
                    <a:pt x="20275" y="8002"/>
                  </a:lnTo>
                  <a:lnTo>
                    <a:pt x="19834" y="7401"/>
                  </a:lnTo>
                  <a:lnTo>
                    <a:pt x="18952" y="6238"/>
                  </a:lnTo>
                  <a:lnTo>
                    <a:pt x="18089" y="5195"/>
                  </a:lnTo>
                  <a:lnTo>
                    <a:pt x="17247" y="4232"/>
                  </a:lnTo>
                  <a:lnTo>
                    <a:pt x="16445" y="3350"/>
                  </a:lnTo>
                  <a:lnTo>
                    <a:pt x="15663" y="2588"/>
                  </a:lnTo>
                  <a:lnTo>
                    <a:pt x="14961" y="1906"/>
                  </a:lnTo>
                  <a:lnTo>
                    <a:pt x="14319" y="1324"/>
                  </a:lnTo>
                  <a:lnTo>
                    <a:pt x="13737" y="863"/>
                  </a:lnTo>
                  <a:lnTo>
                    <a:pt x="13256" y="482"/>
                  </a:lnTo>
                  <a:lnTo>
                    <a:pt x="12855" y="221"/>
                  </a:lnTo>
                  <a:lnTo>
                    <a:pt x="12554" y="61"/>
                  </a:lnTo>
                  <a:lnTo>
                    <a:pt x="12434" y="21"/>
                  </a:lnTo>
                  <a:lnTo>
                    <a:pt x="123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26"/>
            <p:cNvSpPr/>
            <p:nvPr/>
          </p:nvSpPr>
          <p:spPr>
            <a:xfrm>
              <a:off x="11342050" y="3810625"/>
              <a:ext cx="618200" cy="476325"/>
            </a:xfrm>
            <a:custGeom>
              <a:avLst/>
              <a:gdLst/>
              <a:ahLst/>
              <a:cxnLst/>
              <a:rect l="l" t="t" r="r" b="b"/>
              <a:pathLst>
                <a:path w="24728" h="19053" fill="none" extrusionOk="0">
                  <a:moveTo>
                    <a:pt x="24727" y="15583"/>
                  </a:moveTo>
                  <a:lnTo>
                    <a:pt x="24727" y="15583"/>
                  </a:lnTo>
                  <a:lnTo>
                    <a:pt x="24106" y="15984"/>
                  </a:lnTo>
                  <a:lnTo>
                    <a:pt x="23464" y="16365"/>
                  </a:lnTo>
                  <a:lnTo>
                    <a:pt x="22802" y="16706"/>
                  </a:lnTo>
                  <a:lnTo>
                    <a:pt x="22120" y="17027"/>
                  </a:lnTo>
                  <a:lnTo>
                    <a:pt x="21398" y="17348"/>
                  </a:lnTo>
                  <a:lnTo>
                    <a:pt x="20676" y="17629"/>
                  </a:lnTo>
                  <a:lnTo>
                    <a:pt x="19914" y="17889"/>
                  </a:lnTo>
                  <a:lnTo>
                    <a:pt x="19132" y="18130"/>
                  </a:lnTo>
                  <a:lnTo>
                    <a:pt x="18350" y="18330"/>
                  </a:lnTo>
                  <a:lnTo>
                    <a:pt x="17528" y="18531"/>
                  </a:lnTo>
                  <a:lnTo>
                    <a:pt x="16705" y="18671"/>
                  </a:lnTo>
                  <a:lnTo>
                    <a:pt x="15863" y="18812"/>
                  </a:lnTo>
                  <a:lnTo>
                    <a:pt x="15001" y="18912"/>
                  </a:lnTo>
                  <a:lnTo>
                    <a:pt x="14138" y="18992"/>
                  </a:lnTo>
                  <a:lnTo>
                    <a:pt x="13256" y="19032"/>
                  </a:lnTo>
                  <a:lnTo>
                    <a:pt x="12354" y="19052"/>
                  </a:lnTo>
                  <a:lnTo>
                    <a:pt x="12354" y="19052"/>
                  </a:lnTo>
                  <a:lnTo>
                    <a:pt x="11471" y="19032"/>
                  </a:lnTo>
                  <a:lnTo>
                    <a:pt x="10589" y="18992"/>
                  </a:lnTo>
                  <a:lnTo>
                    <a:pt x="9706" y="18912"/>
                  </a:lnTo>
                  <a:lnTo>
                    <a:pt x="8864" y="18812"/>
                  </a:lnTo>
                  <a:lnTo>
                    <a:pt x="8022" y="18671"/>
                  </a:lnTo>
                  <a:lnTo>
                    <a:pt x="7180" y="18531"/>
                  </a:lnTo>
                  <a:lnTo>
                    <a:pt x="6377" y="18330"/>
                  </a:lnTo>
                  <a:lnTo>
                    <a:pt x="5575" y="18130"/>
                  </a:lnTo>
                  <a:lnTo>
                    <a:pt x="4813" y="17889"/>
                  </a:lnTo>
                  <a:lnTo>
                    <a:pt x="4051" y="17629"/>
                  </a:lnTo>
                  <a:lnTo>
                    <a:pt x="3329" y="17348"/>
                  </a:lnTo>
                  <a:lnTo>
                    <a:pt x="2607" y="17027"/>
                  </a:lnTo>
                  <a:lnTo>
                    <a:pt x="1925" y="16706"/>
                  </a:lnTo>
                  <a:lnTo>
                    <a:pt x="1264" y="16365"/>
                  </a:lnTo>
                  <a:lnTo>
                    <a:pt x="622" y="15984"/>
                  </a:lnTo>
                  <a:lnTo>
                    <a:pt x="0" y="15583"/>
                  </a:lnTo>
                  <a:lnTo>
                    <a:pt x="0" y="15583"/>
                  </a:lnTo>
                  <a:lnTo>
                    <a:pt x="341" y="14901"/>
                  </a:lnTo>
                  <a:lnTo>
                    <a:pt x="662" y="14199"/>
                  </a:lnTo>
                  <a:lnTo>
                    <a:pt x="1023" y="13537"/>
                  </a:lnTo>
                  <a:lnTo>
                    <a:pt x="1364" y="12876"/>
                  </a:lnTo>
                  <a:lnTo>
                    <a:pt x="1364" y="12876"/>
                  </a:lnTo>
                  <a:lnTo>
                    <a:pt x="1785" y="12114"/>
                  </a:lnTo>
                  <a:lnTo>
                    <a:pt x="2226" y="11392"/>
                  </a:lnTo>
                  <a:lnTo>
                    <a:pt x="2667" y="10670"/>
                  </a:lnTo>
                  <a:lnTo>
                    <a:pt x="3109" y="9968"/>
                  </a:lnTo>
                  <a:lnTo>
                    <a:pt x="3550" y="9286"/>
                  </a:lnTo>
                  <a:lnTo>
                    <a:pt x="3991" y="8644"/>
                  </a:lnTo>
                  <a:lnTo>
                    <a:pt x="4432" y="8002"/>
                  </a:lnTo>
                  <a:lnTo>
                    <a:pt x="4893" y="7401"/>
                  </a:lnTo>
                  <a:lnTo>
                    <a:pt x="5776" y="6238"/>
                  </a:lnTo>
                  <a:lnTo>
                    <a:pt x="6638" y="5195"/>
                  </a:lnTo>
                  <a:lnTo>
                    <a:pt x="7480" y="4232"/>
                  </a:lnTo>
                  <a:lnTo>
                    <a:pt x="8283" y="3350"/>
                  </a:lnTo>
                  <a:lnTo>
                    <a:pt x="9045" y="2588"/>
                  </a:lnTo>
                  <a:lnTo>
                    <a:pt x="9767" y="1906"/>
                  </a:lnTo>
                  <a:lnTo>
                    <a:pt x="10408" y="1324"/>
                  </a:lnTo>
                  <a:lnTo>
                    <a:pt x="10970" y="863"/>
                  </a:lnTo>
                  <a:lnTo>
                    <a:pt x="11471" y="482"/>
                  </a:lnTo>
                  <a:lnTo>
                    <a:pt x="11872" y="221"/>
                  </a:lnTo>
                  <a:lnTo>
                    <a:pt x="12173" y="61"/>
                  </a:lnTo>
                  <a:lnTo>
                    <a:pt x="12273" y="21"/>
                  </a:lnTo>
                  <a:lnTo>
                    <a:pt x="12354" y="1"/>
                  </a:lnTo>
                  <a:lnTo>
                    <a:pt x="12354" y="1"/>
                  </a:lnTo>
                  <a:lnTo>
                    <a:pt x="12434" y="21"/>
                  </a:lnTo>
                  <a:lnTo>
                    <a:pt x="12554" y="61"/>
                  </a:lnTo>
                  <a:lnTo>
                    <a:pt x="12855" y="221"/>
                  </a:lnTo>
                  <a:lnTo>
                    <a:pt x="13256" y="482"/>
                  </a:lnTo>
                  <a:lnTo>
                    <a:pt x="13737" y="863"/>
                  </a:lnTo>
                  <a:lnTo>
                    <a:pt x="14319" y="1324"/>
                  </a:lnTo>
                  <a:lnTo>
                    <a:pt x="14961" y="1906"/>
                  </a:lnTo>
                  <a:lnTo>
                    <a:pt x="15663" y="2588"/>
                  </a:lnTo>
                  <a:lnTo>
                    <a:pt x="16445" y="3350"/>
                  </a:lnTo>
                  <a:lnTo>
                    <a:pt x="17247" y="4232"/>
                  </a:lnTo>
                  <a:lnTo>
                    <a:pt x="18089" y="5195"/>
                  </a:lnTo>
                  <a:lnTo>
                    <a:pt x="18952" y="6238"/>
                  </a:lnTo>
                  <a:lnTo>
                    <a:pt x="19834" y="7401"/>
                  </a:lnTo>
                  <a:lnTo>
                    <a:pt x="20275" y="8002"/>
                  </a:lnTo>
                  <a:lnTo>
                    <a:pt x="20736" y="8644"/>
                  </a:lnTo>
                  <a:lnTo>
                    <a:pt x="21178" y="9286"/>
                  </a:lnTo>
                  <a:lnTo>
                    <a:pt x="21619" y="9968"/>
                  </a:lnTo>
                  <a:lnTo>
                    <a:pt x="22060" y="10670"/>
                  </a:lnTo>
                  <a:lnTo>
                    <a:pt x="22501" y="11392"/>
                  </a:lnTo>
                  <a:lnTo>
                    <a:pt x="22922" y="12134"/>
                  </a:lnTo>
                  <a:lnTo>
                    <a:pt x="23364" y="12896"/>
                  </a:lnTo>
                  <a:lnTo>
                    <a:pt x="23364" y="12896"/>
                  </a:lnTo>
                  <a:lnTo>
                    <a:pt x="23704" y="13537"/>
                  </a:lnTo>
                  <a:lnTo>
                    <a:pt x="24045" y="14219"/>
                  </a:lnTo>
                  <a:lnTo>
                    <a:pt x="24386" y="14901"/>
                  </a:lnTo>
                  <a:lnTo>
                    <a:pt x="24727" y="1558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26"/>
            <p:cNvSpPr/>
            <p:nvPr/>
          </p:nvSpPr>
          <p:spPr>
            <a:xfrm>
              <a:off x="11376125" y="3810625"/>
              <a:ext cx="550025" cy="413150"/>
            </a:xfrm>
            <a:custGeom>
              <a:avLst/>
              <a:gdLst/>
              <a:ahLst/>
              <a:cxnLst/>
              <a:rect l="l" t="t" r="r" b="b"/>
              <a:pathLst>
                <a:path w="22001" h="16526" extrusionOk="0">
                  <a:moveTo>
                    <a:pt x="10991" y="1"/>
                  </a:moveTo>
                  <a:lnTo>
                    <a:pt x="10910" y="21"/>
                  </a:lnTo>
                  <a:lnTo>
                    <a:pt x="10810" y="61"/>
                  </a:lnTo>
                  <a:lnTo>
                    <a:pt x="10509" y="221"/>
                  </a:lnTo>
                  <a:lnTo>
                    <a:pt x="10108" y="482"/>
                  </a:lnTo>
                  <a:lnTo>
                    <a:pt x="9607" y="863"/>
                  </a:lnTo>
                  <a:lnTo>
                    <a:pt x="9045" y="1324"/>
                  </a:lnTo>
                  <a:lnTo>
                    <a:pt x="8404" y="1906"/>
                  </a:lnTo>
                  <a:lnTo>
                    <a:pt x="7682" y="2588"/>
                  </a:lnTo>
                  <a:lnTo>
                    <a:pt x="6920" y="3350"/>
                  </a:lnTo>
                  <a:lnTo>
                    <a:pt x="6117" y="4232"/>
                  </a:lnTo>
                  <a:lnTo>
                    <a:pt x="5275" y="5195"/>
                  </a:lnTo>
                  <a:lnTo>
                    <a:pt x="4413" y="6238"/>
                  </a:lnTo>
                  <a:lnTo>
                    <a:pt x="3530" y="7401"/>
                  </a:lnTo>
                  <a:lnTo>
                    <a:pt x="3069" y="8002"/>
                  </a:lnTo>
                  <a:lnTo>
                    <a:pt x="2628" y="8644"/>
                  </a:lnTo>
                  <a:lnTo>
                    <a:pt x="2187" y="9286"/>
                  </a:lnTo>
                  <a:lnTo>
                    <a:pt x="1746" y="9968"/>
                  </a:lnTo>
                  <a:lnTo>
                    <a:pt x="1304" y="10670"/>
                  </a:lnTo>
                  <a:lnTo>
                    <a:pt x="863" y="11392"/>
                  </a:lnTo>
                  <a:lnTo>
                    <a:pt x="422" y="12114"/>
                  </a:lnTo>
                  <a:lnTo>
                    <a:pt x="1" y="12876"/>
                  </a:lnTo>
                  <a:lnTo>
                    <a:pt x="502" y="13297"/>
                  </a:lnTo>
                  <a:lnTo>
                    <a:pt x="1044" y="13678"/>
                  </a:lnTo>
                  <a:lnTo>
                    <a:pt x="1605" y="14039"/>
                  </a:lnTo>
                  <a:lnTo>
                    <a:pt x="2187" y="14380"/>
                  </a:lnTo>
                  <a:lnTo>
                    <a:pt x="2808" y="14701"/>
                  </a:lnTo>
                  <a:lnTo>
                    <a:pt x="3450" y="15001"/>
                  </a:lnTo>
                  <a:lnTo>
                    <a:pt x="4112" y="15282"/>
                  </a:lnTo>
                  <a:lnTo>
                    <a:pt x="4814" y="15523"/>
                  </a:lnTo>
                  <a:lnTo>
                    <a:pt x="5516" y="15763"/>
                  </a:lnTo>
                  <a:lnTo>
                    <a:pt x="6258" y="15944"/>
                  </a:lnTo>
                  <a:lnTo>
                    <a:pt x="7000" y="16124"/>
                  </a:lnTo>
                  <a:lnTo>
                    <a:pt x="7782" y="16265"/>
                  </a:lnTo>
                  <a:lnTo>
                    <a:pt x="8564" y="16365"/>
                  </a:lnTo>
                  <a:lnTo>
                    <a:pt x="9366" y="16445"/>
                  </a:lnTo>
                  <a:lnTo>
                    <a:pt x="10168" y="16505"/>
                  </a:lnTo>
                  <a:lnTo>
                    <a:pt x="10991" y="16526"/>
                  </a:lnTo>
                  <a:lnTo>
                    <a:pt x="11833" y="16505"/>
                  </a:lnTo>
                  <a:lnTo>
                    <a:pt x="12635" y="16445"/>
                  </a:lnTo>
                  <a:lnTo>
                    <a:pt x="13437" y="16365"/>
                  </a:lnTo>
                  <a:lnTo>
                    <a:pt x="14219" y="16265"/>
                  </a:lnTo>
                  <a:lnTo>
                    <a:pt x="14981" y="16124"/>
                  </a:lnTo>
                  <a:lnTo>
                    <a:pt x="15744" y="15944"/>
                  </a:lnTo>
                  <a:lnTo>
                    <a:pt x="16466" y="15763"/>
                  </a:lnTo>
                  <a:lnTo>
                    <a:pt x="17187" y="15523"/>
                  </a:lnTo>
                  <a:lnTo>
                    <a:pt x="17869" y="15282"/>
                  </a:lnTo>
                  <a:lnTo>
                    <a:pt x="18551" y="15001"/>
                  </a:lnTo>
                  <a:lnTo>
                    <a:pt x="19193" y="14721"/>
                  </a:lnTo>
                  <a:lnTo>
                    <a:pt x="19795" y="14380"/>
                  </a:lnTo>
                  <a:lnTo>
                    <a:pt x="20396" y="14039"/>
                  </a:lnTo>
                  <a:lnTo>
                    <a:pt x="20958" y="13678"/>
                  </a:lnTo>
                  <a:lnTo>
                    <a:pt x="21499" y="13297"/>
                  </a:lnTo>
                  <a:lnTo>
                    <a:pt x="22001" y="12896"/>
                  </a:lnTo>
                  <a:lnTo>
                    <a:pt x="21559" y="12134"/>
                  </a:lnTo>
                  <a:lnTo>
                    <a:pt x="21138" y="11392"/>
                  </a:lnTo>
                  <a:lnTo>
                    <a:pt x="20697" y="10670"/>
                  </a:lnTo>
                  <a:lnTo>
                    <a:pt x="20256" y="9968"/>
                  </a:lnTo>
                  <a:lnTo>
                    <a:pt x="19815" y="9286"/>
                  </a:lnTo>
                  <a:lnTo>
                    <a:pt x="19373" y="8644"/>
                  </a:lnTo>
                  <a:lnTo>
                    <a:pt x="18912" y="8002"/>
                  </a:lnTo>
                  <a:lnTo>
                    <a:pt x="18471" y="7401"/>
                  </a:lnTo>
                  <a:lnTo>
                    <a:pt x="17589" y="6238"/>
                  </a:lnTo>
                  <a:lnTo>
                    <a:pt x="16726" y="5195"/>
                  </a:lnTo>
                  <a:lnTo>
                    <a:pt x="15884" y="4232"/>
                  </a:lnTo>
                  <a:lnTo>
                    <a:pt x="15082" y="3350"/>
                  </a:lnTo>
                  <a:lnTo>
                    <a:pt x="14300" y="2588"/>
                  </a:lnTo>
                  <a:lnTo>
                    <a:pt x="13598" y="1906"/>
                  </a:lnTo>
                  <a:lnTo>
                    <a:pt x="12956" y="1324"/>
                  </a:lnTo>
                  <a:lnTo>
                    <a:pt x="12374" y="863"/>
                  </a:lnTo>
                  <a:lnTo>
                    <a:pt x="11893" y="482"/>
                  </a:lnTo>
                  <a:lnTo>
                    <a:pt x="11492" y="221"/>
                  </a:lnTo>
                  <a:lnTo>
                    <a:pt x="11191" y="61"/>
                  </a:lnTo>
                  <a:lnTo>
                    <a:pt x="11071" y="21"/>
                  </a:lnTo>
                  <a:lnTo>
                    <a:pt x="1099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26"/>
            <p:cNvSpPr/>
            <p:nvPr/>
          </p:nvSpPr>
          <p:spPr>
            <a:xfrm>
              <a:off x="11376125" y="3810625"/>
              <a:ext cx="550025" cy="413150"/>
            </a:xfrm>
            <a:custGeom>
              <a:avLst/>
              <a:gdLst/>
              <a:ahLst/>
              <a:cxnLst/>
              <a:rect l="l" t="t" r="r" b="b"/>
              <a:pathLst>
                <a:path w="22001" h="16526" fill="none" extrusionOk="0">
                  <a:moveTo>
                    <a:pt x="22001" y="12896"/>
                  </a:moveTo>
                  <a:lnTo>
                    <a:pt x="22001" y="12896"/>
                  </a:lnTo>
                  <a:lnTo>
                    <a:pt x="21499" y="13297"/>
                  </a:lnTo>
                  <a:lnTo>
                    <a:pt x="20958" y="13678"/>
                  </a:lnTo>
                  <a:lnTo>
                    <a:pt x="20396" y="14039"/>
                  </a:lnTo>
                  <a:lnTo>
                    <a:pt x="19795" y="14380"/>
                  </a:lnTo>
                  <a:lnTo>
                    <a:pt x="19193" y="14721"/>
                  </a:lnTo>
                  <a:lnTo>
                    <a:pt x="18551" y="15001"/>
                  </a:lnTo>
                  <a:lnTo>
                    <a:pt x="17869" y="15282"/>
                  </a:lnTo>
                  <a:lnTo>
                    <a:pt x="17187" y="15523"/>
                  </a:lnTo>
                  <a:lnTo>
                    <a:pt x="16466" y="15763"/>
                  </a:lnTo>
                  <a:lnTo>
                    <a:pt x="15744" y="15944"/>
                  </a:lnTo>
                  <a:lnTo>
                    <a:pt x="14981" y="16124"/>
                  </a:lnTo>
                  <a:lnTo>
                    <a:pt x="14219" y="16265"/>
                  </a:lnTo>
                  <a:lnTo>
                    <a:pt x="13437" y="16365"/>
                  </a:lnTo>
                  <a:lnTo>
                    <a:pt x="12635" y="16445"/>
                  </a:lnTo>
                  <a:lnTo>
                    <a:pt x="11833" y="16505"/>
                  </a:lnTo>
                  <a:lnTo>
                    <a:pt x="10991" y="16526"/>
                  </a:lnTo>
                  <a:lnTo>
                    <a:pt x="10991" y="16526"/>
                  </a:lnTo>
                  <a:lnTo>
                    <a:pt x="10168" y="16505"/>
                  </a:lnTo>
                  <a:lnTo>
                    <a:pt x="9366" y="16445"/>
                  </a:lnTo>
                  <a:lnTo>
                    <a:pt x="8564" y="16365"/>
                  </a:lnTo>
                  <a:lnTo>
                    <a:pt x="7782" y="16265"/>
                  </a:lnTo>
                  <a:lnTo>
                    <a:pt x="7000" y="16124"/>
                  </a:lnTo>
                  <a:lnTo>
                    <a:pt x="6258" y="15944"/>
                  </a:lnTo>
                  <a:lnTo>
                    <a:pt x="5516" y="15763"/>
                  </a:lnTo>
                  <a:lnTo>
                    <a:pt x="4814" y="15523"/>
                  </a:lnTo>
                  <a:lnTo>
                    <a:pt x="4112" y="15282"/>
                  </a:lnTo>
                  <a:lnTo>
                    <a:pt x="3450" y="15001"/>
                  </a:lnTo>
                  <a:lnTo>
                    <a:pt x="2808" y="14701"/>
                  </a:lnTo>
                  <a:lnTo>
                    <a:pt x="2187" y="14380"/>
                  </a:lnTo>
                  <a:lnTo>
                    <a:pt x="1605" y="14039"/>
                  </a:lnTo>
                  <a:lnTo>
                    <a:pt x="1044" y="13678"/>
                  </a:lnTo>
                  <a:lnTo>
                    <a:pt x="502" y="13297"/>
                  </a:lnTo>
                  <a:lnTo>
                    <a:pt x="1" y="12876"/>
                  </a:lnTo>
                  <a:lnTo>
                    <a:pt x="1" y="12876"/>
                  </a:lnTo>
                  <a:lnTo>
                    <a:pt x="422" y="12114"/>
                  </a:lnTo>
                  <a:lnTo>
                    <a:pt x="863" y="11392"/>
                  </a:lnTo>
                  <a:lnTo>
                    <a:pt x="1304" y="10670"/>
                  </a:lnTo>
                  <a:lnTo>
                    <a:pt x="1746" y="9968"/>
                  </a:lnTo>
                  <a:lnTo>
                    <a:pt x="2187" y="9286"/>
                  </a:lnTo>
                  <a:lnTo>
                    <a:pt x="2628" y="8644"/>
                  </a:lnTo>
                  <a:lnTo>
                    <a:pt x="3069" y="8002"/>
                  </a:lnTo>
                  <a:lnTo>
                    <a:pt x="3530" y="7401"/>
                  </a:lnTo>
                  <a:lnTo>
                    <a:pt x="4413" y="6238"/>
                  </a:lnTo>
                  <a:lnTo>
                    <a:pt x="5275" y="5195"/>
                  </a:lnTo>
                  <a:lnTo>
                    <a:pt x="6117" y="4232"/>
                  </a:lnTo>
                  <a:lnTo>
                    <a:pt x="6920" y="3350"/>
                  </a:lnTo>
                  <a:lnTo>
                    <a:pt x="7682" y="2588"/>
                  </a:lnTo>
                  <a:lnTo>
                    <a:pt x="8404" y="1906"/>
                  </a:lnTo>
                  <a:lnTo>
                    <a:pt x="9045" y="1324"/>
                  </a:lnTo>
                  <a:lnTo>
                    <a:pt x="9607" y="863"/>
                  </a:lnTo>
                  <a:lnTo>
                    <a:pt x="10108" y="482"/>
                  </a:lnTo>
                  <a:lnTo>
                    <a:pt x="10509" y="221"/>
                  </a:lnTo>
                  <a:lnTo>
                    <a:pt x="10810" y="61"/>
                  </a:lnTo>
                  <a:lnTo>
                    <a:pt x="10910" y="21"/>
                  </a:lnTo>
                  <a:lnTo>
                    <a:pt x="10991" y="1"/>
                  </a:lnTo>
                  <a:lnTo>
                    <a:pt x="10991" y="1"/>
                  </a:lnTo>
                  <a:lnTo>
                    <a:pt x="11071" y="21"/>
                  </a:lnTo>
                  <a:lnTo>
                    <a:pt x="11191" y="61"/>
                  </a:lnTo>
                  <a:lnTo>
                    <a:pt x="11492" y="221"/>
                  </a:lnTo>
                  <a:lnTo>
                    <a:pt x="11893" y="482"/>
                  </a:lnTo>
                  <a:lnTo>
                    <a:pt x="12374" y="863"/>
                  </a:lnTo>
                  <a:lnTo>
                    <a:pt x="12956" y="1324"/>
                  </a:lnTo>
                  <a:lnTo>
                    <a:pt x="13598" y="1906"/>
                  </a:lnTo>
                  <a:lnTo>
                    <a:pt x="14300" y="2588"/>
                  </a:lnTo>
                  <a:lnTo>
                    <a:pt x="15082" y="3350"/>
                  </a:lnTo>
                  <a:lnTo>
                    <a:pt x="15884" y="4232"/>
                  </a:lnTo>
                  <a:lnTo>
                    <a:pt x="16726" y="5195"/>
                  </a:lnTo>
                  <a:lnTo>
                    <a:pt x="17589" y="6238"/>
                  </a:lnTo>
                  <a:lnTo>
                    <a:pt x="18471" y="7401"/>
                  </a:lnTo>
                  <a:lnTo>
                    <a:pt x="18912" y="8002"/>
                  </a:lnTo>
                  <a:lnTo>
                    <a:pt x="19373" y="8644"/>
                  </a:lnTo>
                  <a:lnTo>
                    <a:pt x="19815" y="9286"/>
                  </a:lnTo>
                  <a:lnTo>
                    <a:pt x="20256" y="9968"/>
                  </a:lnTo>
                  <a:lnTo>
                    <a:pt x="20697" y="10670"/>
                  </a:lnTo>
                  <a:lnTo>
                    <a:pt x="21138" y="11392"/>
                  </a:lnTo>
                  <a:lnTo>
                    <a:pt x="21559" y="12134"/>
                  </a:lnTo>
                  <a:lnTo>
                    <a:pt x="22001" y="1289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26"/>
            <p:cNvSpPr/>
            <p:nvPr/>
          </p:nvSpPr>
          <p:spPr>
            <a:xfrm>
              <a:off x="11448325" y="4016675"/>
              <a:ext cx="525" cy="550"/>
            </a:xfrm>
            <a:custGeom>
              <a:avLst/>
              <a:gdLst/>
              <a:ahLst/>
              <a:cxnLst/>
              <a:rect l="l" t="t" r="r" b="b"/>
              <a:pathLst>
                <a:path w="21" h="22" extrusionOk="0">
                  <a:moveTo>
                    <a:pt x="21" y="1"/>
                  </a:moveTo>
                  <a:lnTo>
                    <a:pt x="21" y="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97B4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26"/>
            <p:cNvSpPr/>
            <p:nvPr/>
          </p:nvSpPr>
          <p:spPr>
            <a:xfrm>
              <a:off x="11448325" y="4016675"/>
              <a:ext cx="525" cy="550"/>
            </a:xfrm>
            <a:custGeom>
              <a:avLst/>
              <a:gdLst/>
              <a:ahLst/>
              <a:cxnLst/>
              <a:rect l="l" t="t" r="r" b="b"/>
              <a:pathLst>
                <a:path w="21" h="22" fill="none" extrusionOk="0">
                  <a:moveTo>
                    <a:pt x="21" y="1"/>
                  </a:moveTo>
                  <a:lnTo>
                    <a:pt x="21" y="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2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26"/>
            <p:cNvSpPr/>
            <p:nvPr/>
          </p:nvSpPr>
          <p:spPr>
            <a:xfrm>
              <a:off x="11240775" y="4132500"/>
              <a:ext cx="704425" cy="1044875"/>
            </a:xfrm>
            <a:custGeom>
              <a:avLst/>
              <a:gdLst/>
              <a:ahLst/>
              <a:cxnLst/>
              <a:rect l="l" t="t" r="r" b="b"/>
              <a:pathLst>
                <a:path w="28177" h="41795" extrusionOk="0">
                  <a:moveTo>
                    <a:pt x="5415" y="1"/>
                  </a:moveTo>
                  <a:lnTo>
                    <a:pt x="5054" y="662"/>
                  </a:lnTo>
                  <a:lnTo>
                    <a:pt x="4713" y="1324"/>
                  </a:lnTo>
                  <a:lnTo>
                    <a:pt x="4713" y="1324"/>
                  </a:lnTo>
                  <a:lnTo>
                    <a:pt x="5074" y="662"/>
                  </a:lnTo>
                  <a:lnTo>
                    <a:pt x="5415" y="1"/>
                  </a:lnTo>
                  <a:close/>
                  <a:moveTo>
                    <a:pt x="4713" y="1324"/>
                  </a:moveTo>
                  <a:lnTo>
                    <a:pt x="4372" y="2026"/>
                  </a:lnTo>
                  <a:lnTo>
                    <a:pt x="4051" y="2708"/>
                  </a:lnTo>
                  <a:lnTo>
                    <a:pt x="4051" y="2708"/>
                  </a:lnTo>
                  <a:lnTo>
                    <a:pt x="4392" y="2026"/>
                  </a:lnTo>
                  <a:lnTo>
                    <a:pt x="4713" y="1324"/>
                  </a:lnTo>
                  <a:close/>
                  <a:moveTo>
                    <a:pt x="4051" y="2708"/>
                  </a:moveTo>
                  <a:lnTo>
                    <a:pt x="3630" y="3671"/>
                  </a:lnTo>
                  <a:lnTo>
                    <a:pt x="3209" y="4653"/>
                  </a:lnTo>
                  <a:lnTo>
                    <a:pt x="2808" y="5656"/>
                  </a:lnTo>
                  <a:lnTo>
                    <a:pt x="2447" y="6679"/>
                  </a:lnTo>
                  <a:lnTo>
                    <a:pt x="2086" y="7742"/>
                  </a:lnTo>
                  <a:lnTo>
                    <a:pt x="1745" y="8805"/>
                  </a:lnTo>
                  <a:lnTo>
                    <a:pt x="1444" y="9908"/>
                  </a:lnTo>
                  <a:lnTo>
                    <a:pt x="1163" y="11031"/>
                  </a:lnTo>
                  <a:lnTo>
                    <a:pt x="903" y="12194"/>
                  </a:lnTo>
                  <a:lnTo>
                    <a:pt x="682" y="13357"/>
                  </a:lnTo>
                  <a:lnTo>
                    <a:pt x="481" y="14560"/>
                  </a:lnTo>
                  <a:lnTo>
                    <a:pt x="321" y="15784"/>
                  </a:lnTo>
                  <a:lnTo>
                    <a:pt x="181" y="17007"/>
                  </a:lnTo>
                  <a:lnTo>
                    <a:pt x="80" y="18270"/>
                  </a:lnTo>
                  <a:lnTo>
                    <a:pt x="20" y="19554"/>
                  </a:lnTo>
                  <a:lnTo>
                    <a:pt x="0" y="20877"/>
                  </a:lnTo>
                  <a:lnTo>
                    <a:pt x="0" y="20897"/>
                  </a:lnTo>
                  <a:lnTo>
                    <a:pt x="20" y="21539"/>
                  </a:lnTo>
                  <a:lnTo>
                    <a:pt x="40" y="22181"/>
                  </a:lnTo>
                  <a:lnTo>
                    <a:pt x="80" y="22843"/>
                  </a:lnTo>
                  <a:lnTo>
                    <a:pt x="140" y="23505"/>
                  </a:lnTo>
                  <a:lnTo>
                    <a:pt x="201" y="24166"/>
                  </a:lnTo>
                  <a:lnTo>
                    <a:pt x="281" y="24848"/>
                  </a:lnTo>
                  <a:lnTo>
                    <a:pt x="401" y="25510"/>
                  </a:lnTo>
                  <a:lnTo>
                    <a:pt x="501" y="26192"/>
                  </a:lnTo>
                  <a:lnTo>
                    <a:pt x="642" y="26874"/>
                  </a:lnTo>
                  <a:lnTo>
                    <a:pt x="802" y="27535"/>
                  </a:lnTo>
                  <a:lnTo>
                    <a:pt x="963" y="28217"/>
                  </a:lnTo>
                  <a:lnTo>
                    <a:pt x="1143" y="28899"/>
                  </a:lnTo>
                  <a:lnTo>
                    <a:pt x="1344" y="29581"/>
                  </a:lnTo>
                  <a:lnTo>
                    <a:pt x="1564" y="30263"/>
                  </a:lnTo>
                  <a:lnTo>
                    <a:pt x="1785" y="30945"/>
                  </a:lnTo>
                  <a:lnTo>
                    <a:pt x="2046" y="31627"/>
                  </a:lnTo>
                  <a:lnTo>
                    <a:pt x="2306" y="32288"/>
                  </a:lnTo>
                  <a:lnTo>
                    <a:pt x="2587" y="32970"/>
                  </a:lnTo>
                  <a:lnTo>
                    <a:pt x="2868" y="33632"/>
                  </a:lnTo>
                  <a:lnTo>
                    <a:pt x="3189" y="34294"/>
                  </a:lnTo>
                  <a:lnTo>
                    <a:pt x="3510" y="34956"/>
                  </a:lnTo>
                  <a:lnTo>
                    <a:pt x="3851" y="35617"/>
                  </a:lnTo>
                  <a:lnTo>
                    <a:pt x="4212" y="36259"/>
                  </a:lnTo>
                  <a:lnTo>
                    <a:pt x="4593" y="36901"/>
                  </a:lnTo>
                  <a:lnTo>
                    <a:pt x="4994" y="37543"/>
                  </a:lnTo>
                  <a:lnTo>
                    <a:pt x="5395" y="38184"/>
                  </a:lnTo>
                  <a:lnTo>
                    <a:pt x="5836" y="38806"/>
                  </a:lnTo>
                  <a:lnTo>
                    <a:pt x="6277" y="39428"/>
                  </a:lnTo>
                  <a:lnTo>
                    <a:pt x="6738" y="40029"/>
                  </a:lnTo>
                  <a:lnTo>
                    <a:pt x="7200" y="40631"/>
                  </a:lnTo>
                  <a:lnTo>
                    <a:pt x="7701" y="41213"/>
                  </a:lnTo>
                  <a:lnTo>
                    <a:pt x="8202" y="41794"/>
                  </a:lnTo>
                  <a:lnTo>
                    <a:pt x="24627" y="41794"/>
                  </a:lnTo>
                  <a:lnTo>
                    <a:pt x="25128" y="41233"/>
                  </a:lnTo>
                  <a:lnTo>
                    <a:pt x="25610" y="40651"/>
                  </a:lnTo>
                  <a:lnTo>
                    <a:pt x="26071" y="40050"/>
                  </a:lnTo>
                  <a:lnTo>
                    <a:pt x="26532" y="39448"/>
                  </a:lnTo>
                  <a:lnTo>
                    <a:pt x="26973" y="38846"/>
                  </a:lnTo>
                  <a:lnTo>
                    <a:pt x="27395" y="38225"/>
                  </a:lnTo>
                  <a:lnTo>
                    <a:pt x="27796" y="37603"/>
                  </a:lnTo>
                  <a:lnTo>
                    <a:pt x="28177" y="36981"/>
                  </a:lnTo>
                  <a:lnTo>
                    <a:pt x="27475" y="36901"/>
                  </a:lnTo>
                  <a:lnTo>
                    <a:pt x="26753" y="36801"/>
                  </a:lnTo>
                  <a:lnTo>
                    <a:pt x="26051" y="36680"/>
                  </a:lnTo>
                  <a:lnTo>
                    <a:pt x="25349" y="36540"/>
                  </a:lnTo>
                  <a:lnTo>
                    <a:pt x="24667" y="36380"/>
                  </a:lnTo>
                  <a:lnTo>
                    <a:pt x="23965" y="36199"/>
                  </a:lnTo>
                  <a:lnTo>
                    <a:pt x="23283" y="35999"/>
                  </a:lnTo>
                  <a:lnTo>
                    <a:pt x="22601" y="35778"/>
                  </a:lnTo>
                  <a:lnTo>
                    <a:pt x="21940" y="35517"/>
                  </a:lnTo>
                  <a:lnTo>
                    <a:pt x="21278" y="35256"/>
                  </a:lnTo>
                  <a:lnTo>
                    <a:pt x="20636" y="34976"/>
                  </a:lnTo>
                  <a:lnTo>
                    <a:pt x="19994" y="34655"/>
                  </a:lnTo>
                  <a:lnTo>
                    <a:pt x="19353" y="34334"/>
                  </a:lnTo>
                  <a:lnTo>
                    <a:pt x="18731" y="33993"/>
                  </a:lnTo>
                  <a:lnTo>
                    <a:pt x="18129" y="33612"/>
                  </a:lnTo>
                  <a:lnTo>
                    <a:pt x="17528" y="33231"/>
                  </a:lnTo>
                  <a:lnTo>
                    <a:pt x="17066" y="33251"/>
                  </a:lnTo>
                  <a:lnTo>
                    <a:pt x="16084" y="33251"/>
                  </a:lnTo>
                  <a:lnTo>
                    <a:pt x="15582" y="33211"/>
                  </a:lnTo>
                  <a:lnTo>
                    <a:pt x="15101" y="33151"/>
                  </a:lnTo>
                  <a:lnTo>
                    <a:pt x="14620" y="33071"/>
                  </a:lnTo>
                  <a:lnTo>
                    <a:pt x="14159" y="32970"/>
                  </a:lnTo>
                  <a:lnTo>
                    <a:pt x="13697" y="32850"/>
                  </a:lnTo>
                  <a:lnTo>
                    <a:pt x="13256" y="32710"/>
                  </a:lnTo>
                  <a:lnTo>
                    <a:pt x="12815" y="32529"/>
                  </a:lnTo>
                  <a:lnTo>
                    <a:pt x="12394" y="32349"/>
                  </a:lnTo>
                  <a:lnTo>
                    <a:pt x="11993" y="32148"/>
                  </a:lnTo>
                  <a:lnTo>
                    <a:pt x="11592" y="31947"/>
                  </a:lnTo>
                  <a:lnTo>
                    <a:pt x="11211" y="31707"/>
                  </a:lnTo>
                  <a:lnTo>
                    <a:pt x="10850" y="31466"/>
                  </a:lnTo>
                  <a:lnTo>
                    <a:pt x="10489" y="31205"/>
                  </a:lnTo>
                  <a:lnTo>
                    <a:pt x="10148" y="30925"/>
                  </a:lnTo>
                  <a:lnTo>
                    <a:pt x="9827" y="30644"/>
                  </a:lnTo>
                  <a:lnTo>
                    <a:pt x="9526" y="30343"/>
                  </a:lnTo>
                  <a:lnTo>
                    <a:pt x="9225" y="30022"/>
                  </a:lnTo>
                  <a:lnTo>
                    <a:pt x="8944" y="29701"/>
                  </a:lnTo>
                  <a:lnTo>
                    <a:pt x="8684" y="29380"/>
                  </a:lnTo>
                  <a:lnTo>
                    <a:pt x="8423" y="29040"/>
                  </a:lnTo>
                  <a:lnTo>
                    <a:pt x="8202" y="28679"/>
                  </a:lnTo>
                  <a:lnTo>
                    <a:pt x="7982" y="28338"/>
                  </a:lnTo>
                  <a:lnTo>
                    <a:pt x="7781" y="27977"/>
                  </a:lnTo>
                  <a:lnTo>
                    <a:pt x="7601" y="27596"/>
                  </a:lnTo>
                  <a:lnTo>
                    <a:pt x="7440" y="27215"/>
                  </a:lnTo>
                  <a:lnTo>
                    <a:pt x="7300" y="26854"/>
                  </a:lnTo>
                  <a:lnTo>
                    <a:pt x="7160" y="26473"/>
                  </a:lnTo>
                  <a:lnTo>
                    <a:pt x="7059" y="26071"/>
                  </a:lnTo>
                  <a:lnTo>
                    <a:pt x="6979" y="25690"/>
                  </a:lnTo>
                  <a:lnTo>
                    <a:pt x="6899" y="25309"/>
                  </a:lnTo>
                  <a:lnTo>
                    <a:pt x="6839" y="24928"/>
                  </a:lnTo>
                  <a:lnTo>
                    <a:pt x="6799" y="24487"/>
                  </a:lnTo>
                  <a:lnTo>
                    <a:pt x="6799" y="24066"/>
                  </a:lnTo>
                  <a:lnTo>
                    <a:pt x="6799" y="23645"/>
                  </a:lnTo>
                  <a:lnTo>
                    <a:pt x="6799" y="23204"/>
                  </a:lnTo>
                  <a:lnTo>
                    <a:pt x="6839" y="22803"/>
                  </a:lnTo>
                  <a:lnTo>
                    <a:pt x="6899" y="22381"/>
                  </a:lnTo>
                  <a:lnTo>
                    <a:pt x="6959" y="21960"/>
                  </a:lnTo>
                  <a:lnTo>
                    <a:pt x="7059" y="21559"/>
                  </a:lnTo>
                  <a:lnTo>
                    <a:pt x="7160" y="21158"/>
                  </a:lnTo>
                  <a:lnTo>
                    <a:pt x="7280" y="20777"/>
                  </a:lnTo>
                  <a:lnTo>
                    <a:pt x="7400" y="20376"/>
                  </a:lnTo>
                  <a:lnTo>
                    <a:pt x="7561" y="19995"/>
                  </a:lnTo>
                  <a:lnTo>
                    <a:pt x="7721" y="19634"/>
                  </a:lnTo>
                  <a:lnTo>
                    <a:pt x="7902" y="19273"/>
                  </a:lnTo>
                  <a:lnTo>
                    <a:pt x="8102" y="18912"/>
                  </a:lnTo>
                  <a:lnTo>
                    <a:pt x="8303" y="18551"/>
                  </a:lnTo>
                  <a:lnTo>
                    <a:pt x="8142" y="17709"/>
                  </a:lnTo>
                  <a:lnTo>
                    <a:pt x="8002" y="16866"/>
                  </a:lnTo>
                  <a:lnTo>
                    <a:pt x="7881" y="16004"/>
                  </a:lnTo>
                  <a:lnTo>
                    <a:pt x="7801" y="15142"/>
                  </a:lnTo>
                  <a:lnTo>
                    <a:pt x="7721" y="14279"/>
                  </a:lnTo>
                  <a:lnTo>
                    <a:pt x="7681" y="13417"/>
                  </a:lnTo>
                  <a:lnTo>
                    <a:pt x="7641" y="12555"/>
                  </a:lnTo>
                  <a:lnTo>
                    <a:pt x="7641" y="11692"/>
                  </a:lnTo>
                  <a:lnTo>
                    <a:pt x="7661" y="10810"/>
                  </a:lnTo>
                  <a:lnTo>
                    <a:pt x="7681" y="9948"/>
                  </a:lnTo>
                  <a:lnTo>
                    <a:pt x="7741" y="9085"/>
                  </a:lnTo>
                  <a:lnTo>
                    <a:pt x="7821" y="8223"/>
                  </a:lnTo>
                  <a:lnTo>
                    <a:pt x="7902" y="7361"/>
                  </a:lnTo>
                  <a:lnTo>
                    <a:pt x="8002" y="6518"/>
                  </a:lnTo>
                  <a:lnTo>
                    <a:pt x="8142" y="5656"/>
                  </a:lnTo>
                  <a:lnTo>
                    <a:pt x="8283" y="4814"/>
                  </a:lnTo>
                  <a:lnTo>
                    <a:pt x="7701" y="4593"/>
                  </a:lnTo>
                  <a:lnTo>
                    <a:pt x="7139" y="4372"/>
                  </a:lnTo>
                  <a:lnTo>
                    <a:pt x="6598" y="4132"/>
                  </a:lnTo>
                  <a:lnTo>
                    <a:pt x="6057" y="3871"/>
                  </a:lnTo>
                  <a:lnTo>
                    <a:pt x="5535" y="3610"/>
                  </a:lnTo>
                  <a:lnTo>
                    <a:pt x="5014" y="3310"/>
                  </a:lnTo>
                  <a:lnTo>
                    <a:pt x="4532" y="3029"/>
                  </a:lnTo>
                  <a:lnTo>
                    <a:pt x="4051" y="2708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26"/>
            <p:cNvSpPr/>
            <p:nvPr/>
          </p:nvSpPr>
          <p:spPr>
            <a:xfrm>
              <a:off x="11240775" y="4017200"/>
              <a:ext cx="704425" cy="1160175"/>
            </a:xfrm>
            <a:custGeom>
              <a:avLst/>
              <a:gdLst/>
              <a:ahLst/>
              <a:cxnLst/>
              <a:rect l="l" t="t" r="r" b="b"/>
              <a:pathLst>
                <a:path w="28177" h="46407" fill="none" extrusionOk="0">
                  <a:moveTo>
                    <a:pt x="8303" y="0"/>
                  </a:moveTo>
                  <a:lnTo>
                    <a:pt x="8303" y="0"/>
                  </a:lnTo>
                  <a:lnTo>
                    <a:pt x="7581" y="1063"/>
                  </a:lnTo>
                  <a:lnTo>
                    <a:pt x="6839" y="2186"/>
                  </a:lnTo>
                  <a:lnTo>
                    <a:pt x="6117" y="3369"/>
                  </a:lnTo>
                  <a:lnTo>
                    <a:pt x="5415" y="4613"/>
                  </a:lnTo>
                  <a:lnTo>
                    <a:pt x="5415" y="4613"/>
                  </a:lnTo>
                  <a:lnTo>
                    <a:pt x="5054" y="5274"/>
                  </a:lnTo>
                  <a:lnTo>
                    <a:pt x="4713" y="5936"/>
                  </a:lnTo>
                  <a:lnTo>
                    <a:pt x="4372" y="6638"/>
                  </a:lnTo>
                  <a:lnTo>
                    <a:pt x="4051" y="7320"/>
                  </a:lnTo>
                  <a:lnTo>
                    <a:pt x="4051" y="7320"/>
                  </a:lnTo>
                  <a:lnTo>
                    <a:pt x="3630" y="8283"/>
                  </a:lnTo>
                  <a:lnTo>
                    <a:pt x="3209" y="9265"/>
                  </a:lnTo>
                  <a:lnTo>
                    <a:pt x="2808" y="10268"/>
                  </a:lnTo>
                  <a:lnTo>
                    <a:pt x="2447" y="11291"/>
                  </a:lnTo>
                  <a:lnTo>
                    <a:pt x="2086" y="12354"/>
                  </a:lnTo>
                  <a:lnTo>
                    <a:pt x="1745" y="13417"/>
                  </a:lnTo>
                  <a:lnTo>
                    <a:pt x="1444" y="14520"/>
                  </a:lnTo>
                  <a:lnTo>
                    <a:pt x="1163" y="15643"/>
                  </a:lnTo>
                  <a:lnTo>
                    <a:pt x="903" y="16806"/>
                  </a:lnTo>
                  <a:lnTo>
                    <a:pt x="682" y="17969"/>
                  </a:lnTo>
                  <a:lnTo>
                    <a:pt x="481" y="19172"/>
                  </a:lnTo>
                  <a:lnTo>
                    <a:pt x="321" y="20396"/>
                  </a:lnTo>
                  <a:lnTo>
                    <a:pt x="181" y="21619"/>
                  </a:lnTo>
                  <a:lnTo>
                    <a:pt x="80" y="22882"/>
                  </a:lnTo>
                  <a:lnTo>
                    <a:pt x="20" y="24166"/>
                  </a:lnTo>
                  <a:lnTo>
                    <a:pt x="0" y="25489"/>
                  </a:lnTo>
                  <a:lnTo>
                    <a:pt x="0" y="25489"/>
                  </a:lnTo>
                  <a:lnTo>
                    <a:pt x="0" y="25509"/>
                  </a:lnTo>
                  <a:lnTo>
                    <a:pt x="0" y="25509"/>
                  </a:lnTo>
                  <a:lnTo>
                    <a:pt x="20" y="26151"/>
                  </a:lnTo>
                  <a:lnTo>
                    <a:pt x="40" y="26793"/>
                  </a:lnTo>
                  <a:lnTo>
                    <a:pt x="80" y="27455"/>
                  </a:lnTo>
                  <a:lnTo>
                    <a:pt x="140" y="28117"/>
                  </a:lnTo>
                  <a:lnTo>
                    <a:pt x="201" y="28778"/>
                  </a:lnTo>
                  <a:lnTo>
                    <a:pt x="281" y="29460"/>
                  </a:lnTo>
                  <a:lnTo>
                    <a:pt x="401" y="30122"/>
                  </a:lnTo>
                  <a:lnTo>
                    <a:pt x="501" y="30804"/>
                  </a:lnTo>
                  <a:lnTo>
                    <a:pt x="642" y="31486"/>
                  </a:lnTo>
                  <a:lnTo>
                    <a:pt x="802" y="32147"/>
                  </a:lnTo>
                  <a:lnTo>
                    <a:pt x="963" y="32829"/>
                  </a:lnTo>
                  <a:lnTo>
                    <a:pt x="1143" y="33511"/>
                  </a:lnTo>
                  <a:lnTo>
                    <a:pt x="1344" y="34193"/>
                  </a:lnTo>
                  <a:lnTo>
                    <a:pt x="1564" y="34875"/>
                  </a:lnTo>
                  <a:lnTo>
                    <a:pt x="1785" y="35557"/>
                  </a:lnTo>
                  <a:lnTo>
                    <a:pt x="2046" y="36239"/>
                  </a:lnTo>
                  <a:lnTo>
                    <a:pt x="2306" y="36900"/>
                  </a:lnTo>
                  <a:lnTo>
                    <a:pt x="2587" y="37582"/>
                  </a:lnTo>
                  <a:lnTo>
                    <a:pt x="2868" y="38244"/>
                  </a:lnTo>
                  <a:lnTo>
                    <a:pt x="3189" y="38906"/>
                  </a:lnTo>
                  <a:lnTo>
                    <a:pt x="3510" y="39568"/>
                  </a:lnTo>
                  <a:lnTo>
                    <a:pt x="3851" y="40229"/>
                  </a:lnTo>
                  <a:lnTo>
                    <a:pt x="4212" y="40871"/>
                  </a:lnTo>
                  <a:lnTo>
                    <a:pt x="4593" y="41513"/>
                  </a:lnTo>
                  <a:lnTo>
                    <a:pt x="4994" y="42155"/>
                  </a:lnTo>
                  <a:lnTo>
                    <a:pt x="5395" y="42796"/>
                  </a:lnTo>
                  <a:lnTo>
                    <a:pt x="5836" y="43418"/>
                  </a:lnTo>
                  <a:lnTo>
                    <a:pt x="6277" y="44040"/>
                  </a:lnTo>
                  <a:lnTo>
                    <a:pt x="6738" y="44641"/>
                  </a:lnTo>
                  <a:lnTo>
                    <a:pt x="7200" y="45243"/>
                  </a:lnTo>
                  <a:lnTo>
                    <a:pt x="7701" y="45825"/>
                  </a:lnTo>
                  <a:lnTo>
                    <a:pt x="8202" y="46406"/>
                  </a:lnTo>
                  <a:lnTo>
                    <a:pt x="24627" y="46406"/>
                  </a:lnTo>
                  <a:lnTo>
                    <a:pt x="24627" y="46406"/>
                  </a:lnTo>
                  <a:lnTo>
                    <a:pt x="25128" y="45845"/>
                  </a:lnTo>
                  <a:lnTo>
                    <a:pt x="25610" y="45263"/>
                  </a:lnTo>
                  <a:lnTo>
                    <a:pt x="26071" y="44662"/>
                  </a:lnTo>
                  <a:lnTo>
                    <a:pt x="26532" y="44060"/>
                  </a:lnTo>
                  <a:lnTo>
                    <a:pt x="26973" y="43458"/>
                  </a:lnTo>
                  <a:lnTo>
                    <a:pt x="27395" y="42837"/>
                  </a:lnTo>
                  <a:lnTo>
                    <a:pt x="27796" y="42215"/>
                  </a:lnTo>
                  <a:lnTo>
                    <a:pt x="28177" y="41593"/>
                  </a:lnTo>
                  <a:lnTo>
                    <a:pt x="28177" y="41593"/>
                  </a:lnTo>
                  <a:lnTo>
                    <a:pt x="27475" y="41513"/>
                  </a:lnTo>
                  <a:lnTo>
                    <a:pt x="26753" y="41413"/>
                  </a:lnTo>
                  <a:lnTo>
                    <a:pt x="26051" y="41292"/>
                  </a:lnTo>
                  <a:lnTo>
                    <a:pt x="25349" y="41152"/>
                  </a:lnTo>
                  <a:lnTo>
                    <a:pt x="24667" y="40992"/>
                  </a:lnTo>
                  <a:lnTo>
                    <a:pt x="23965" y="40811"/>
                  </a:lnTo>
                  <a:lnTo>
                    <a:pt x="23283" y="40611"/>
                  </a:lnTo>
                  <a:lnTo>
                    <a:pt x="22601" y="40390"/>
                  </a:lnTo>
                  <a:lnTo>
                    <a:pt x="21940" y="40129"/>
                  </a:lnTo>
                  <a:lnTo>
                    <a:pt x="21278" y="39868"/>
                  </a:lnTo>
                  <a:lnTo>
                    <a:pt x="20636" y="39588"/>
                  </a:lnTo>
                  <a:lnTo>
                    <a:pt x="19994" y="39267"/>
                  </a:lnTo>
                  <a:lnTo>
                    <a:pt x="19353" y="38946"/>
                  </a:lnTo>
                  <a:lnTo>
                    <a:pt x="18731" y="38605"/>
                  </a:lnTo>
                  <a:lnTo>
                    <a:pt x="18129" y="38224"/>
                  </a:lnTo>
                  <a:lnTo>
                    <a:pt x="17528" y="37843"/>
                  </a:lnTo>
                  <a:lnTo>
                    <a:pt x="17528" y="37843"/>
                  </a:lnTo>
                  <a:lnTo>
                    <a:pt x="17066" y="37863"/>
                  </a:lnTo>
                  <a:lnTo>
                    <a:pt x="16605" y="37863"/>
                  </a:lnTo>
                  <a:lnTo>
                    <a:pt x="16605" y="37863"/>
                  </a:lnTo>
                  <a:lnTo>
                    <a:pt x="16084" y="37863"/>
                  </a:lnTo>
                  <a:lnTo>
                    <a:pt x="15582" y="37823"/>
                  </a:lnTo>
                  <a:lnTo>
                    <a:pt x="15101" y="37763"/>
                  </a:lnTo>
                  <a:lnTo>
                    <a:pt x="14620" y="37683"/>
                  </a:lnTo>
                  <a:lnTo>
                    <a:pt x="14159" y="37582"/>
                  </a:lnTo>
                  <a:lnTo>
                    <a:pt x="13697" y="37462"/>
                  </a:lnTo>
                  <a:lnTo>
                    <a:pt x="13256" y="37322"/>
                  </a:lnTo>
                  <a:lnTo>
                    <a:pt x="12815" y="37141"/>
                  </a:lnTo>
                  <a:lnTo>
                    <a:pt x="12394" y="36961"/>
                  </a:lnTo>
                  <a:lnTo>
                    <a:pt x="11993" y="36760"/>
                  </a:lnTo>
                  <a:lnTo>
                    <a:pt x="11592" y="36559"/>
                  </a:lnTo>
                  <a:lnTo>
                    <a:pt x="11211" y="36319"/>
                  </a:lnTo>
                  <a:lnTo>
                    <a:pt x="10850" y="36078"/>
                  </a:lnTo>
                  <a:lnTo>
                    <a:pt x="10489" y="35817"/>
                  </a:lnTo>
                  <a:lnTo>
                    <a:pt x="10148" y="35537"/>
                  </a:lnTo>
                  <a:lnTo>
                    <a:pt x="9827" y="35256"/>
                  </a:lnTo>
                  <a:lnTo>
                    <a:pt x="9526" y="34955"/>
                  </a:lnTo>
                  <a:lnTo>
                    <a:pt x="9225" y="34634"/>
                  </a:lnTo>
                  <a:lnTo>
                    <a:pt x="8944" y="34313"/>
                  </a:lnTo>
                  <a:lnTo>
                    <a:pt x="8684" y="33992"/>
                  </a:lnTo>
                  <a:lnTo>
                    <a:pt x="8423" y="33652"/>
                  </a:lnTo>
                  <a:lnTo>
                    <a:pt x="8202" y="33291"/>
                  </a:lnTo>
                  <a:lnTo>
                    <a:pt x="7982" y="32950"/>
                  </a:lnTo>
                  <a:lnTo>
                    <a:pt x="7781" y="32589"/>
                  </a:lnTo>
                  <a:lnTo>
                    <a:pt x="7601" y="32208"/>
                  </a:lnTo>
                  <a:lnTo>
                    <a:pt x="7440" y="31827"/>
                  </a:lnTo>
                  <a:lnTo>
                    <a:pt x="7300" y="31466"/>
                  </a:lnTo>
                  <a:lnTo>
                    <a:pt x="7160" y="31085"/>
                  </a:lnTo>
                  <a:lnTo>
                    <a:pt x="7059" y="30683"/>
                  </a:lnTo>
                  <a:lnTo>
                    <a:pt x="6979" y="30302"/>
                  </a:lnTo>
                  <a:lnTo>
                    <a:pt x="6899" y="29921"/>
                  </a:lnTo>
                  <a:lnTo>
                    <a:pt x="6839" y="29540"/>
                  </a:lnTo>
                  <a:lnTo>
                    <a:pt x="6839" y="29540"/>
                  </a:lnTo>
                  <a:lnTo>
                    <a:pt x="6799" y="29099"/>
                  </a:lnTo>
                  <a:lnTo>
                    <a:pt x="6799" y="28678"/>
                  </a:lnTo>
                  <a:lnTo>
                    <a:pt x="6799" y="28257"/>
                  </a:lnTo>
                  <a:lnTo>
                    <a:pt x="6799" y="27816"/>
                  </a:lnTo>
                  <a:lnTo>
                    <a:pt x="6839" y="27415"/>
                  </a:lnTo>
                  <a:lnTo>
                    <a:pt x="6899" y="26993"/>
                  </a:lnTo>
                  <a:lnTo>
                    <a:pt x="6959" y="26572"/>
                  </a:lnTo>
                  <a:lnTo>
                    <a:pt x="7059" y="26171"/>
                  </a:lnTo>
                  <a:lnTo>
                    <a:pt x="7160" y="25770"/>
                  </a:lnTo>
                  <a:lnTo>
                    <a:pt x="7280" y="25389"/>
                  </a:lnTo>
                  <a:lnTo>
                    <a:pt x="7400" y="24988"/>
                  </a:lnTo>
                  <a:lnTo>
                    <a:pt x="7561" y="24607"/>
                  </a:lnTo>
                  <a:lnTo>
                    <a:pt x="7721" y="24246"/>
                  </a:lnTo>
                  <a:lnTo>
                    <a:pt x="7902" y="23885"/>
                  </a:lnTo>
                  <a:lnTo>
                    <a:pt x="8102" y="23524"/>
                  </a:lnTo>
                  <a:lnTo>
                    <a:pt x="8303" y="23163"/>
                  </a:lnTo>
                  <a:lnTo>
                    <a:pt x="8303" y="23163"/>
                  </a:lnTo>
                  <a:lnTo>
                    <a:pt x="8142" y="22321"/>
                  </a:lnTo>
                  <a:lnTo>
                    <a:pt x="8002" y="21478"/>
                  </a:lnTo>
                  <a:lnTo>
                    <a:pt x="7881" y="20616"/>
                  </a:lnTo>
                  <a:lnTo>
                    <a:pt x="7801" y="19754"/>
                  </a:lnTo>
                  <a:lnTo>
                    <a:pt x="7721" y="18891"/>
                  </a:lnTo>
                  <a:lnTo>
                    <a:pt x="7681" y="18029"/>
                  </a:lnTo>
                  <a:lnTo>
                    <a:pt x="7641" y="17167"/>
                  </a:lnTo>
                  <a:lnTo>
                    <a:pt x="7641" y="16304"/>
                  </a:lnTo>
                  <a:lnTo>
                    <a:pt x="7661" y="15422"/>
                  </a:lnTo>
                  <a:lnTo>
                    <a:pt x="7681" y="14560"/>
                  </a:lnTo>
                  <a:lnTo>
                    <a:pt x="7741" y="13697"/>
                  </a:lnTo>
                  <a:lnTo>
                    <a:pt x="7821" y="12835"/>
                  </a:lnTo>
                  <a:lnTo>
                    <a:pt x="7902" y="11973"/>
                  </a:lnTo>
                  <a:lnTo>
                    <a:pt x="8002" y="11130"/>
                  </a:lnTo>
                  <a:lnTo>
                    <a:pt x="8142" y="10268"/>
                  </a:lnTo>
                  <a:lnTo>
                    <a:pt x="8283" y="9426"/>
                  </a:lnTo>
                  <a:lnTo>
                    <a:pt x="8283" y="9426"/>
                  </a:lnTo>
                  <a:lnTo>
                    <a:pt x="7701" y="9205"/>
                  </a:lnTo>
                  <a:lnTo>
                    <a:pt x="7139" y="8984"/>
                  </a:lnTo>
                  <a:lnTo>
                    <a:pt x="6598" y="8744"/>
                  </a:lnTo>
                  <a:lnTo>
                    <a:pt x="6057" y="8483"/>
                  </a:lnTo>
                  <a:lnTo>
                    <a:pt x="5535" y="8222"/>
                  </a:lnTo>
                  <a:lnTo>
                    <a:pt x="5014" y="7922"/>
                  </a:lnTo>
                  <a:lnTo>
                    <a:pt x="4532" y="7641"/>
                  </a:lnTo>
                  <a:lnTo>
                    <a:pt x="4051" y="7320"/>
                  </a:lnTo>
                  <a:lnTo>
                    <a:pt x="4051" y="7320"/>
                  </a:lnTo>
                  <a:lnTo>
                    <a:pt x="4392" y="6638"/>
                  </a:lnTo>
                  <a:lnTo>
                    <a:pt x="4713" y="5936"/>
                  </a:lnTo>
                  <a:lnTo>
                    <a:pt x="5074" y="5274"/>
                  </a:lnTo>
                  <a:lnTo>
                    <a:pt x="5415" y="4613"/>
                  </a:lnTo>
                  <a:lnTo>
                    <a:pt x="5415" y="4613"/>
                  </a:lnTo>
                  <a:lnTo>
                    <a:pt x="5415" y="4613"/>
                  </a:lnTo>
                  <a:lnTo>
                    <a:pt x="5415" y="4613"/>
                  </a:lnTo>
                  <a:lnTo>
                    <a:pt x="6117" y="3369"/>
                  </a:lnTo>
                  <a:lnTo>
                    <a:pt x="6839" y="2186"/>
                  </a:lnTo>
                  <a:lnTo>
                    <a:pt x="7581" y="1063"/>
                  </a:lnTo>
                  <a:lnTo>
                    <a:pt x="830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26"/>
            <p:cNvSpPr/>
            <p:nvPr/>
          </p:nvSpPr>
          <p:spPr>
            <a:xfrm>
              <a:off x="11342050" y="4132500"/>
              <a:ext cx="120350" cy="120350"/>
            </a:xfrm>
            <a:custGeom>
              <a:avLst/>
              <a:gdLst/>
              <a:ahLst/>
              <a:cxnLst/>
              <a:rect l="l" t="t" r="r" b="b"/>
              <a:pathLst>
                <a:path w="4814" h="4814" extrusionOk="0">
                  <a:moveTo>
                    <a:pt x="1364" y="1"/>
                  </a:moveTo>
                  <a:lnTo>
                    <a:pt x="1023" y="662"/>
                  </a:lnTo>
                  <a:lnTo>
                    <a:pt x="662" y="1324"/>
                  </a:lnTo>
                  <a:lnTo>
                    <a:pt x="341" y="2026"/>
                  </a:lnTo>
                  <a:lnTo>
                    <a:pt x="0" y="2708"/>
                  </a:lnTo>
                  <a:lnTo>
                    <a:pt x="481" y="3029"/>
                  </a:lnTo>
                  <a:lnTo>
                    <a:pt x="963" y="3310"/>
                  </a:lnTo>
                  <a:lnTo>
                    <a:pt x="1484" y="3610"/>
                  </a:lnTo>
                  <a:lnTo>
                    <a:pt x="2006" y="3871"/>
                  </a:lnTo>
                  <a:lnTo>
                    <a:pt x="2547" y="4132"/>
                  </a:lnTo>
                  <a:lnTo>
                    <a:pt x="3088" y="4372"/>
                  </a:lnTo>
                  <a:lnTo>
                    <a:pt x="3650" y="4593"/>
                  </a:lnTo>
                  <a:lnTo>
                    <a:pt x="4232" y="4814"/>
                  </a:lnTo>
                  <a:lnTo>
                    <a:pt x="4492" y="3470"/>
                  </a:lnTo>
                  <a:lnTo>
                    <a:pt x="4813" y="2126"/>
                  </a:lnTo>
                  <a:lnTo>
                    <a:pt x="4332" y="1906"/>
                  </a:lnTo>
                  <a:lnTo>
                    <a:pt x="3851" y="1665"/>
                  </a:lnTo>
                  <a:lnTo>
                    <a:pt x="3409" y="1424"/>
                  </a:lnTo>
                  <a:lnTo>
                    <a:pt x="2968" y="1164"/>
                  </a:lnTo>
                  <a:lnTo>
                    <a:pt x="2527" y="903"/>
                  </a:lnTo>
                  <a:lnTo>
                    <a:pt x="2126" y="602"/>
                  </a:lnTo>
                  <a:lnTo>
                    <a:pt x="1745" y="321"/>
                  </a:lnTo>
                  <a:lnTo>
                    <a:pt x="1364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26"/>
            <p:cNvSpPr/>
            <p:nvPr/>
          </p:nvSpPr>
          <p:spPr>
            <a:xfrm>
              <a:off x="11342050" y="4132500"/>
              <a:ext cx="120350" cy="120350"/>
            </a:xfrm>
            <a:custGeom>
              <a:avLst/>
              <a:gdLst/>
              <a:ahLst/>
              <a:cxnLst/>
              <a:rect l="l" t="t" r="r" b="b"/>
              <a:pathLst>
                <a:path w="4814" h="4814" fill="none" extrusionOk="0">
                  <a:moveTo>
                    <a:pt x="1364" y="1"/>
                  </a:moveTo>
                  <a:lnTo>
                    <a:pt x="1364" y="1"/>
                  </a:lnTo>
                  <a:lnTo>
                    <a:pt x="1364" y="1"/>
                  </a:lnTo>
                  <a:lnTo>
                    <a:pt x="1023" y="662"/>
                  </a:lnTo>
                  <a:lnTo>
                    <a:pt x="662" y="1324"/>
                  </a:lnTo>
                  <a:lnTo>
                    <a:pt x="341" y="2026"/>
                  </a:lnTo>
                  <a:lnTo>
                    <a:pt x="0" y="2708"/>
                  </a:lnTo>
                  <a:lnTo>
                    <a:pt x="0" y="2708"/>
                  </a:lnTo>
                  <a:lnTo>
                    <a:pt x="481" y="3029"/>
                  </a:lnTo>
                  <a:lnTo>
                    <a:pt x="963" y="3310"/>
                  </a:lnTo>
                  <a:lnTo>
                    <a:pt x="1484" y="3610"/>
                  </a:lnTo>
                  <a:lnTo>
                    <a:pt x="2006" y="3871"/>
                  </a:lnTo>
                  <a:lnTo>
                    <a:pt x="2547" y="4132"/>
                  </a:lnTo>
                  <a:lnTo>
                    <a:pt x="3088" y="4372"/>
                  </a:lnTo>
                  <a:lnTo>
                    <a:pt x="3650" y="4593"/>
                  </a:lnTo>
                  <a:lnTo>
                    <a:pt x="4232" y="4814"/>
                  </a:lnTo>
                  <a:lnTo>
                    <a:pt x="4232" y="4814"/>
                  </a:lnTo>
                  <a:lnTo>
                    <a:pt x="4492" y="3470"/>
                  </a:lnTo>
                  <a:lnTo>
                    <a:pt x="4813" y="2126"/>
                  </a:lnTo>
                  <a:lnTo>
                    <a:pt x="4813" y="2126"/>
                  </a:lnTo>
                  <a:lnTo>
                    <a:pt x="4332" y="1906"/>
                  </a:lnTo>
                  <a:lnTo>
                    <a:pt x="3851" y="1665"/>
                  </a:lnTo>
                  <a:lnTo>
                    <a:pt x="3409" y="1424"/>
                  </a:lnTo>
                  <a:lnTo>
                    <a:pt x="2968" y="1164"/>
                  </a:lnTo>
                  <a:lnTo>
                    <a:pt x="2527" y="903"/>
                  </a:lnTo>
                  <a:lnTo>
                    <a:pt x="2126" y="602"/>
                  </a:lnTo>
                  <a:lnTo>
                    <a:pt x="1745" y="321"/>
                  </a:lnTo>
                  <a:lnTo>
                    <a:pt x="13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26"/>
            <p:cNvSpPr/>
            <p:nvPr/>
          </p:nvSpPr>
          <p:spPr>
            <a:xfrm>
              <a:off x="11376125" y="3824675"/>
              <a:ext cx="250725" cy="361000"/>
            </a:xfrm>
            <a:custGeom>
              <a:avLst/>
              <a:gdLst/>
              <a:ahLst/>
              <a:cxnLst/>
              <a:rect l="l" t="t" r="r" b="b"/>
              <a:pathLst>
                <a:path w="10029" h="14440" extrusionOk="0">
                  <a:moveTo>
                    <a:pt x="10028" y="0"/>
                  </a:moveTo>
                  <a:lnTo>
                    <a:pt x="9406" y="461"/>
                  </a:lnTo>
                  <a:lnTo>
                    <a:pt x="8684" y="1083"/>
                  </a:lnTo>
                  <a:lnTo>
                    <a:pt x="7862" y="1845"/>
                  </a:lnTo>
                  <a:lnTo>
                    <a:pt x="7421" y="2286"/>
                  </a:lnTo>
                  <a:lnTo>
                    <a:pt x="6980" y="2748"/>
                  </a:lnTo>
                  <a:lnTo>
                    <a:pt x="6498" y="3249"/>
                  </a:lnTo>
                  <a:lnTo>
                    <a:pt x="6017" y="3770"/>
                  </a:lnTo>
                  <a:lnTo>
                    <a:pt x="5516" y="4352"/>
                  </a:lnTo>
                  <a:lnTo>
                    <a:pt x="4994" y="4954"/>
                  </a:lnTo>
                  <a:lnTo>
                    <a:pt x="4493" y="5575"/>
                  </a:lnTo>
                  <a:lnTo>
                    <a:pt x="3952" y="6257"/>
                  </a:lnTo>
                  <a:lnTo>
                    <a:pt x="3430" y="6959"/>
                  </a:lnTo>
                  <a:lnTo>
                    <a:pt x="2909" y="7681"/>
                  </a:lnTo>
                  <a:lnTo>
                    <a:pt x="2889" y="7701"/>
                  </a:lnTo>
                  <a:lnTo>
                    <a:pt x="2167" y="8764"/>
                  </a:lnTo>
                  <a:lnTo>
                    <a:pt x="1425" y="9887"/>
                  </a:lnTo>
                  <a:lnTo>
                    <a:pt x="703" y="11070"/>
                  </a:lnTo>
                  <a:lnTo>
                    <a:pt x="1" y="12314"/>
                  </a:lnTo>
                  <a:lnTo>
                    <a:pt x="382" y="12634"/>
                  </a:lnTo>
                  <a:lnTo>
                    <a:pt x="763" y="12915"/>
                  </a:lnTo>
                  <a:lnTo>
                    <a:pt x="1164" y="13216"/>
                  </a:lnTo>
                  <a:lnTo>
                    <a:pt x="1605" y="13477"/>
                  </a:lnTo>
                  <a:lnTo>
                    <a:pt x="2046" y="13737"/>
                  </a:lnTo>
                  <a:lnTo>
                    <a:pt x="2488" y="13978"/>
                  </a:lnTo>
                  <a:lnTo>
                    <a:pt x="2969" y="14219"/>
                  </a:lnTo>
                  <a:lnTo>
                    <a:pt x="3450" y="14439"/>
                  </a:lnTo>
                  <a:lnTo>
                    <a:pt x="3570" y="13978"/>
                  </a:lnTo>
                  <a:lnTo>
                    <a:pt x="3891" y="12815"/>
                  </a:lnTo>
                  <a:lnTo>
                    <a:pt x="3711" y="12715"/>
                  </a:lnTo>
                  <a:lnTo>
                    <a:pt x="3550" y="12594"/>
                  </a:lnTo>
                  <a:lnTo>
                    <a:pt x="3410" y="12474"/>
                  </a:lnTo>
                  <a:lnTo>
                    <a:pt x="3290" y="12314"/>
                  </a:lnTo>
                  <a:lnTo>
                    <a:pt x="3189" y="12153"/>
                  </a:lnTo>
                  <a:lnTo>
                    <a:pt x="3109" y="11993"/>
                  </a:lnTo>
                  <a:lnTo>
                    <a:pt x="3049" y="11832"/>
                  </a:lnTo>
                  <a:lnTo>
                    <a:pt x="3009" y="11652"/>
                  </a:lnTo>
                  <a:lnTo>
                    <a:pt x="3009" y="11491"/>
                  </a:lnTo>
                  <a:lnTo>
                    <a:pt x="3009" y="11311"/>
                  </a:lnTo>
                  <a:lnTo>
                    <a:pt x="3029" y="11150"/>
                  </a:lnTo>
                  <a:lnTo>
                    <a:pt x="3089" y="11010"/>
                  </a:lnTo>
                  <a:lnTo>
                    <a:pt x="3129" y="10850"/>
                  </a:lnTo>
                  <a:lnTo>
                    <a:pt x="3210" y="10709"/>
                  </a:lnTo>
                  <a:lnTo>
                    <a:pt x="3290" y="10589"/>
                  </a:lnTo>
                  <a:lnTo>
                    <a:pt x="3390" y="10449"/>
                  </a:lnTo>
                  <a:lnTo>
                    <a:pt x="3490" y="10348"/>
                  </a:lnTo>
                  <a:lnTo>
                    <a:pt x="3611" y="10248"/>
                  </a:lnTo>
                  <a:lnTo>
                    <a:pt x="3731" y="10148"/>
                  </a:lnTo>
                  <a:lnTo>
                    <a:pt x="3871" y="10067"/>
                  </a:lnTo>
                  <a:lnTo>
                    <a:pt x="4012" y="10007"/>
                  </a:lnTo>
                  <a:lnTo>
                    <a:pt x="4172" y="9967"/>
                  </a:lnTo>
                  <a:lnTo>
                    <a:pt x="4333" y="9947"/>
                  </a:lnTo>
                  <a:lnTo>
                    <a:pt x="4493" y="9927"/>
                  </a:lnTo>
                  <a:lnTo>
                    <a:pt x="4613" y="9947"/>
                  </a:lnTo>
                  <a:lnTo>
                    <a:pt x="4814" y="9967"/>
                  </a:lnTo>
                  <a:lnTo>
                    <a:pt x="5335" y="8664"/>
                  </a:lnTo>
                  <a:lnTo>
                    <a:pt x="5877" y="7360"/>
                  </a:lnTo>
                  <a:lnTo>
                    <a:pt x="6478" y="6077"/>
                  </a:lnTo>
                  <a:lnTo>
                    <a:pt x="7100" y="4813"/>
                  </a:lnTo>
                  <a:lnTo>
                    <a:pt x="7782" y="3570"/>
                  </a:lnTo>
                  <a:lnTo>
                    <a:pt x="8484" y="2346"/>
                  </a:lnTo>
                  <a:lnTo>
                    <a:pt x="9246" y="1163"/>
                  </a:lnTo>
                  <a:lnTo>
                    <a:pt x="10028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26"/>
            <p:cNvSpPr/>
            <p:nvPr/>
          </p:nvSpPr>
          <p:spPr>
            <a:xfrm>
              <a:off x="11376125" y="3824675"/>
              <a:ext cx="250725" cy="361000"/>
            </a:xfrm>
            <a:custGeom>
              <a:avLst/>
              <a:gdLst/>
              <a:ahLst/>
              <a:cxnLst/>
              <a:rect l="l" t="t" r="r" b="b"/>
              <a:pathLst>
                <a:path w="10029" h="14440" fill="none" extrusionOk="0">
                  <a:moveTo>
                    <a:pt x="10028" y="0"/>
                  </a:moveTo>
                  <a:lnTo>
                    <a:pt x="10028" y="0"/>
                  </a:lnTo>
                  <a:lnTo>
                    <a:pt x="9406" y="461"/>
                  </a:lnTo>
                  <a:lnTo>
                    <a:pt x="8684" y="1083"/>
                  </a:lnTo>
                  <a:lnTo>
                    <a:pt x="7862" y="1845"/>
                  </a:lnTo>
                  <a:lnTo>
                    <a:pt x="7421" y="2286"/>
                  </a:lnTo>
                  <a:lnTo>
                    <a:pt x="6980" y="2748"/>
                  </a:lnTo>
                  <a:lnTo>
                    <a:pt x="6498" y="3249"/>
                  </a:lnTo>
                  <a:lnTo>
                    <a:pt x="6017" y="3770"/>
                  </a:lnTo>
                  <a:lnTo>
                    <a:pt x="5516" y="4352"/>
                  </a:lnTo>
                  <a:lnTo>
                    <a:pt x="4994" y="4954"/>
                  </a:lnTo>
                  <a:lnTo>
                    <a:pt x="4493" y="5575"/>
                  </a:lnTo>
                  <a:lnTo>
                    <a:pt x="3952" y="6257"/>
                  </a:lnTo>
                  <a:lnTo>
                    <a:pt x="3430" y="6959"/>
                  </a:lnTo>
                  <a:lnTo>
                    <a:pt x="2909" y="7681"/>
                  </a:lnTo>
                  <a:lnTo>
                    <a:pt x="2909" y="7681"/>
                  </a:lnTo>
                  <a:lnTo>
                    <a:pt x="2909" y="7681"/>
                  </a:lnTo>
                  <a:lnTo>
                    <a:pt x="2889" y="7701"/>
                  </a:lnTo>
                  <a:lnTo>
                    <a:pt x="2889" y="7701"/>
                  </a:lnTo>
                  <a:lnTo>
                    <a:pt x="2889" y="7701"/>
                  </a:lnTo>
                  <a:lnTo>
                    <a:pt x="2889" y="7701"/>
                  </a:lnTo>
                  <a:lnTo>
                    <a:pt x="2889" y="7701"/>
                  </a:lnTo>
                  <a:lnTo>
                    <a:pt x="2889" y="7701"/>
                  </a:lnTo>
                  <a:lnTo>
                    <a:pt x="2167" y="8764"/>
                  </a:lnTo>
                  <a:lnTo>
                    <a:pt x="1425" y="9887"/>
                  </a:lnTo>
                  <a:lnTo>
                    <a:pt x="703" y="11070"/>
                  </a:lnTo>
                  <a:lnTo>
                    <a:pt x="1" y="12314"/>
                  </a:lnTo>
                  <a:lnTo>
                    <a:pt x="1" y="12314"/>
                  </a:lnTo>
                  <a:lnTo>
                    <a:pt x="1" y="12314"/>
                  </a:lnTo>
                  <a:lnTo>
                    <a:pt x="382" y="12634"/>
                  </a:lnTo>
                  <a:lnTo>
                    <a:pt x="763" y="12915"/>
                  </a:lnTo>
                  <a:lnTo>
                    <a:pt x="1164" y="13216"/>
                  </a:lnTo>
                  <a:lnTo>
                    <a:pt x="1605" y="13477"/>
                  </a:lnTo>
                  <a:lnTo>
                    <a:pt x="2046" y="13737"/>
                  </a:lnTo>
                  <a:lnTo>
                    <a:pt x="2488" y="13978"/>
                  </a:lnTo>
                  <a:lnTo>
                    <a:pt x="2969" y="14219"/>
                  </a:lnTo>
                  <a:lnTo>
                    <a:pt x="3450" y="14439"/>
                  </a:lnTo>
                  <a:lnTo>
                    <a:pt x="3450" y="14439"/>
                  </a:lnTo>
                  <a:lnTo>
                    <a:pt x="3570" y="13978"/>
                  </a:lnTo>
                  <a:lnTo>
                    <a:pt x="3570" y="13978"/>
                  </a:lnTo>
                  <a:lnTo>
                    <a:pt x="3891" y="12815"/>
                  </a:lnTo>
                  <a:lnTo>
                    <a:pt x="3891" y="12815"/>
                  </a:lnTo>
                  <a:lnTo>
                    <a:pt x="3711" y="12715"/>
                  </a:lnTo>
                  <a:lnTo>
                    <a:pt x="3550" y="12594"/>
                  </a:lnTo>
                  <a:lnTo>
                    <a:pt x="3410" y="12474"/>
                  </a:lnTo>
                  <a:lnTo>
                    <a:pt x="3290" y="12314"/>
                  </a:lnTo>
                  <a:lnTo>
                    <a:pt x="3189" y="12153"/>
                  </a:lnTo>
                  <a:lnTo>
                    <a:pt x="3109" y="11993"/>
                  </a:lnTo>
                  <a:lnTo>
                    <a:pt x="3049" y="11832"/>
                  </a:lnTo>
                  <a:lnTo>
                    <a:pt x="3009" y="11652"/>
                  </a:lnTo>
                  <a:lnTo>
                    <a:pt x="3009" y="11652"/>
                  </a:lnTo>
                  <a:lnTo>
                    <a:pt x="3009" y="11491"/>
                  </a:lnTo>
                  <a:lnTo>
                    <a:pt x="3009" y="11311"/>
                  </a:lnTo>
                  <a:lnTo>
                    <a:pt x="3029" y="11150"/>
                  </a:lnTo>
                  <a:lnTo>
                    <a:pt x="3089" y="11010"/>
                  </a:lnTo>
                  <a:lnTo>
                    <a:pt x="3129" y="10850"/>
                  </a:lnTo>
                  <a:lnTo>
                    <a:pt x="3210" y="10709"/>
                  </a:lnTo>
                  <a:lnTo>
                    <a:pt x="3290" y="10589"/>
                  </a:lnTo>
                  <a:lnTo>
                    <a:pt x="3390" y="10449"/>
                  </a:lnTo>
                  <a:lnTo>
                    <a:pt x="3490" y="10348"/>
                  </a:lnTo>
                  <a:lnTo>
                    <a:pt x="3611" y="10248"/>
                  </a:lnTo>
                  <a:lnTo>
                    <a:pt x="3731" y="10148"/>
                  </a:lnTo>
                  <a:lnTo>
                    <a:pt x="3871" y="10067"/>
                  </a:lnTo>
                  <a:lnTo>
                    <a:pt x="4012" y="10007"/>
                  </a:lnTo>
                  <a:lnTo>
                    <a:pt x="4172" y="9967"/>
                  </a:lnTo>
                  <a:lnTo>
                    <a:pt x="4333" y="9947"/>
                  </a:lnTo>
                  <a:lnTo>
                    <a:pt x="4493" y="9927"/>
                  </a:lnTo>
                  <a:lnTo>
                    <a:pt x="4493" y="9927"/>
                  </a:lnTo>
                  <a:lnTo>
                    <a:pt x="4613" y="9947"/>
                  </a:lnTo>
                  <a:lnTo>
                    <a:pt x="4613" y="9947"/>
                  </a:lnTo>
                  <a:lnTo>
                    <a:pt x="4814" y="9967"/>
                  </a:lnTo>
                  <a:lnTo>
                    <a:pt x="4814" y="9967"/>
                  </a:lnTo>
                  <a:lnTo>
                    <a:pt x="5335" y="8664"/>
                  </a:lnTo>
                  <a:lnTo>
                    <a:pt x="5877" y="7360"/>
                  </a:lnTo>
                  <a:lnTo>
                    <a:pt x="6478" y="6077"/>
                  </a:lnTo>
                  <a:lnTo>
                    <a:pt x="7100" y="4813"/>
                  </a:lnTo>
                  <a:lnTo>
                    <a:pt x="7782" y="3570"/>
                  </a:lnTo>
                  <a:lnTo>
                    <a:pt x="8484" y="2346"/>
                  </a:lnTo>
                  <a:lnTo>
                    <a:pt x="9246" y="1163"/>
                  </a:lnTo>
                  <a:lnTo>
                    <a:pt x="1002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26"/>
            <p:cNvSpPr/>
            <p:nvPr/>
          </p:nvSpPr>
          <p:spPr>
            <a:xfrm>
              <a:off x="11613275" y="4110950"/>
              <a:ext cx="75725" cy="75225"/>
            </a:xfrm>
            <a:custGeom>
              <a:avLst/>
              <a:gdLst/>
              <a:ahLst/>
              <a:cxnLst/>
              <a:rect l="l" t="t" r="r" b="b"/>
              <a:pathLst>
                <a:path w="3029" h="3009" extrusionOk="0">
                  <a:moveTo>
                    <a:pt x="1324" y="0"/>
                  </a:moveTo>
                  <a:lnTo>
                    <a:pt x="1164" y="20"/>
                  </a:lnTo>
                  <a:lnTo>
                    <a:pt x="1023" y="80"/>
                  </a:lnTo>
                  <a:lnTo>
                    <a:pt x="883" y="141"/>
                  </a:lnTo>
                  <a:lnTo>
                    <a:pt x="743" y="201"/>
                  </a:lnTo>
                  <a:lnTo>
                    <a:pt x="602" y="301"/>
                  </a:lnTo>
                  <a:lnTo>
                    <a:pt x="482" y="401"/>
                  </a:lnTo>
                  <a:lnTo>
                    <a:pt x="382" y="522"/>
                  </a:lnTo>
                  <a:lnTo>
                    <a:pt x="281" y="642"/>
                  </a:lnTo>
                  <a:lnTo>
                    <a:pt x="201" y="762"/>
                  </a:lnTo>
                  <a:lnTo>
                    <a:pt x="141" y="923"/>
                  </a:lnTo>
                  <a:lnTo>
                    <a:pt x="81" y="1063"/>
                  </a:lnTo>
                  <a:lnTo>
                    <a:pt x="41" y="1224"/>
                  </a:lnTo>
                  <a:lnTo>
                    <a:pt x="21" y="1384"/>
                  </a:lnTo>
                  <a:lnTo>
                    <a:pt x="1" y="1544"/>
                  </a:lnTo>
                  <a:lnTo>
                    <a:pt x="21" y="1705"/>
                  </a:lnTo>
                  <a:lnTo>
                    <a:pt x="61" y="1946"/>
                  </a:lnTo>
                  <a:lnTo>
                    <a:pt x="161" y="2186"/>
                  </a:lnTo>
                  <a:lnTo>
                    <a:pt x="301" y="2407"/>
                  </a:lnTo>
                  <a:lnTo>
                    <a:pt x="482" y="2607"/>
                  </a:lnTo>
                  <a:lnTo>
                    <a:pt x="582" y="2688"/>
                  </a:lnTo>
                  <a:lnTo>
                    <a:pt x="702" y="2768"/>
                  </a:lnTo>
                  <a:lnTo>
                    <a:pt x="823" y="2848"/>
                  </a:lnTo>
                  <a:lnTo>
                    <a:pt x="943" y="2908"/>
                  </a:lnTo>
                  <a:lnTo>
                    <a:pt x="1084" y="2948"/>
                  </a:lnTo>
                  <a:lnTo>
                    <a:pt x="1224" y="2988"/>
                  </a:lnTo>
                  <a:lnTo>
                    <a:pt x="1384" y="3008"/>
                  </a:lnTo>
                  <a:lnTo>
                    <a:pt x="1705" y="3008"/>
                  </a:lnTo>
                  <a:lnTo>
                    <a:pt x="1926" y="2968"/>
                  </a:lnTo>
                  <a:lnTo>
                    <a:pt x="2106" y="2908"/>
                  </a:lnTo>
                  <a:lnTo>
                    <a:pt x="2287" y="2808"/>
                  </a:lnTo>
                  <a:lnTo>
                    <a:pt x="2467" y="2688"/>
                  </a:lnTo>
                  <a:lnTo>
                    <a:pt x="2608" y="2547"/>
                  </a:lnTo>
                  <a:lnTo>
                    <a:pt x="2728" y="2387"/>
                  </a:lnTo>
                  <a:lnTo>
                    <a:pt x="2848" y="2206"/>
                  </a:lnTo>
                  <a:lnTo>
                    <a:pt x="2929" y="2006"/>
                  </a:lnTo>
                  <a:lnTo>
                    <a:pt x="2989" y="1825"/>
                  </a:lnTo>
                  <a:lnTo>
                    <a:pt x="3009" y="1665"/>
                  </a:lnTo>
                  <a:lnTo>
                    <a:pt x="3029" y="1484"/>
                  </a:lnTo>
                  <a:lnTo>
                    <a:pt x="3009" y="1304"/>
                  </a:lnTo>
                  <a:lnTo>
                    <a:pt x="2969" y="1143"/>
                  </a:lnTo>
                  <a:lnTo>
                    <a:pt x="2929" y="983"/>
                  </a:lnTo>
                  <a:lnTo>
                    <a:pt x="2868" y="822"/>
                  </a:lnTo>
                  <a:lnTo>
                    <a:pt x="2768" y="682"/>
                  </a:lnTo>
                  <a:lnTo>
                    <a:pt x="2668" y="542"/>
                  </a:lnTo>
                  <a:lnTo>
                    <a:pt x="2568" y="421"/>
                  </a:lnTo>
                  <a:lnTo>
                    <a:pt x="2427" y="321"/>
                  </a:lnTo>
                  <a:lnTo>
                    <a:pt x="2287" y="221"/>
                  </a:lnTo>
                  <a:lnTo>
                    <a:pt x="2146" y="141"/>
                  </a:lnTo>
                  <a:lnTo>
                    <a:pt x="1986" y="80"/>
                  </a:lnTo>
                  <a:lnTo>
                    <a:pt x="1805" y="20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26"/>
            <p:cNvSpPr/>
            <p:nvPr/>
          </p:nvSpPr>
          <p:spPr>
            <a:xfrm>
              <a:off x="11613275" y="4110950"/>
              <a:ext cx="75725" cy="75225"/>
            </a:xfrm>
            <a:custGeom>
              <a:avLst/>
              <a:gdLst/>
              <a:ahLst/>
              <a:cxnLst/>
              <a:rect l="l" t="t" r="r" b="b"/>
              <a:pathLst>
                <a:path w="3029" h="3009" fill="none" extrusionOk="0">
                  <a:moveTo>
                    <a:pt x="1485" y="0"/>
                  </a:moveTo>
                  <a:lnTo>
                    <a:pt x="1485" y="0"/>
                  </a:lnTo>
                  <a:lnTo>
                    <a:pt x="1324" y="0"/>
                  </a:lnTo>
                  <a:lnTo>
                    <a:pt x="1164" y="20"/>
                  </a:lnTo>
                  <a:lnTo>
                    <a:pt x="1023" y="80"/>
                  </a:lnTo>
                  <a:lnTo>
                    <a:pt x="883" y="141"/>
                  </a:lnTo>
                  <a:lnTo>
                    <a:pt x="743" y="201"/>
                  </a:lnTo>
                  <a:lnTo>
                    <a:pt x="602" y="301"/>
                  </a:lnTo>
                  <a:lnTo>
                    <a:pt x="482" y="401"/>
                  </a:lnTo>
                  <a:lnTo>
                    <a:pt x="382" y="522"/>
                  </a:lnTo>
                  <a:lnTo>
                    <a:pt x="281" y="642"/>
                  </a:lnTo>
                  <a:lnTo>
                    <a:pt x="201" y="762"/>
                  </a:lnTo>
                  <a:lnTo>
                    <a:pt x="141" y="923"/>
                  </a:lnTo>
                  <a:lnTo>
                    <a:pt x="81" y="1063"/>
                  </a:lnTo>
                  <a:lnTo>
                    <a:pt x="41" y="1224"/>
                  </a:lnTo>
                  <a:lnTo>
                    <a:pt x="21" y="1384"/>
                  </a:lnTo>
                  <a:lnTo>
                    <a:pt x="1" y="1544"/>
                  </a:lnTo>
                  <a:lnTo>
                    <a:pt x="21" y="1705"/>
                  </a:lnTo>
                  <a:lnTo>
                    <a:pt x="21" y="1705"/>
                  </a:lnTo>
                  <a:lnTo>
                    <a:pt x="61" y="1946"/>
                  </a:lnTo>
                  <a:lnTo>
                    <a:pt x="161" y="2186"/>
                  </a:lnTo>
                  <a:lnTo>
                    <a:pt x="301" y="2407"/>
                  </a:lnTo>
                  <a:lnTo>
                    <a:pt x="482" y="2607"/>
                  </a:lnTo>
                  <a:lnTo>
                    <a:pt x="582" y="2688"/>
                  </a:lnTo>
                  <a:lnTo>
                    <a:pt x="702" y="2768"/>
                  </a:lnTo>
                  <a:lnTo>
                    <a:pt x="823" y="2848"/>
                  </a:lnTo>
                  <a:lnTo>
                    <a:pt x="943" y="2908"/>
                  </a:lnTo>
                  <a:lnTo>
                    <a:pt x="1084" y="2948"/>
                  </a:lnTo>
                  <a:lnTo>
                    <a:pt x="1224" y="2988"/>
                  </a:lnTo>
                  <a:lnTo>
                    <a:pt x="1384" y="3008"/>
                  </a:lnTo>
                  <a:lnTo>
                    <a:pt x="1545" y="3008"/>
                  </a:lnTo>
                  <a:lnTo>
                    <a:pt x="1545" y="3008"/>
                  </a:lnTo>
                  <a:lnTo>
                    <a:pt x="1705" y="3008"/>
                  </a:lnTo>
                  <a:lnTo>
                    <a:pt x="1705" y="3008"/>
                  </a:lnTo>
                  <a:lnTo>
                    <a:pt x="1926" y="2968"/>
                  </a:lnTo>
                  <a:lnTo>
                    <a:pt x="2106" y="2908"/>
                  </a:lnTo>
                  <a:lnTo>
                    <a:pt x="2287" y="2808"/>
                  </a:lnTo>
                  <a:lnTo>
                    <a:pt x="2467" y="2688"/>
                  </a:lnTo>
                  <a:lnTo>
                    <a:pt x="2608" y="2547"/>
                  </a:lnTo>
                  <a:lnTo>
                    <a:pt x="2728" y="2387"/>
                  </a:lnTo>
                  <a:lnTo>
                    <a:pt x="2848" y="2206"/>
                  </a:lnTo>
                  <a:lnTo>
                    <a:pt x="2929" y="2006"/>
                  </a:lnTo>
                  <a:lnTo>
                    <a:pt x="2929" y="2006"/>
                  </a:lnTo>
                  <a:lnTo>
                    <a:pt x="2989" y="1825"/>
                  </a:lnTo>
                  <a:lnTo>
                    <a:pt x="3009" y="1665"/>
                  </a:lnTo>
                  <a:lnTo>
                    <a:pt x="3029" y="1484"/>
                  </a:lnTo>
                  <a:lnTo>
                    <a:pt x="3009" y="1304"/>
                  </a:lnTo>
                  <a:lnTo>
                    <a:pt x="2969" y="1143"/>
                  </a:lnTo>
                  <a:lnTo>
                    <a:pt x="2929" y="983"/>
                  </a:lnTo>
                  <a:lnTo>
                    <a:pt x="2868" y="822"/>
                  </a:lnTo>
                  <a:lnTo>
                    <a:pt x="2768" y="682"/>
                  </a:lnTo>
                  <a:lnTo>
                    <a:pt x="2668" y="542"/>
                  </a:lnTo>
                  <a:lnTo>
                    <a:pt x="2568" y="421"/>
                  </a:lnTo>
                  <a:lnTo>
                    <a:pt x="2427" y="321"/>
                  </a:lnTo>
                  <a:lnTo>
                    <a:pt x="2287" y="221"/>
                  </a:lnTo>
                  <a:lnTo>
                    <a:pt x="2146" y="141"/>
                  </a:lnTo>
                  <a:lnTo>
                    <a:pt x="1986" y="80"/>
                  </a:lnTo>
                  <a:lnTo>
                    <a:pt x="1805" y="20"/>
                  </a:lnTo>
                  <a:lnTo>
                    <a:pt x="1625" y="0"/>
                  </a:lnTo>
                  <a:lnTo>
                    <a:pt x="1625" y="0"/>
                  </a:lnTo>
                  <a:lnTo>
                    <a:pt x="148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26"/>
            <p:cNvSpPr/>
            <p:nvPr/>
          </p:nvSpPr>
          <p:spPr>
            <a:xfrm>
              <a:off x="11473400" y="4073850"/>
              <a:ext cx="53175" cy="74725"/>
            </a:xfrm>
            <a:custGeom>
              <a:avLst/>
              <a:gdLst/>
              <a:ahLst/>
              <a:cxnLst/>
              <a:rect l="l" t="t" r="r" b="b"/>
              <a:pathLst>
                <a:path w="2127" h="2989" extrusionOk="0">
                  <a:moveTo>
                    <a:pt x="923" y="0"/>
                  </a:moveTo>
                  <a:lnTo>
                    <a:pt x="682" y="702"/>
                  </a:lnTo>
                  <a:lnTo>
                    <a:pt x="442" y="1424"/>
                  </a:lnTo>
                  <a:lnTo>
                    <a:pt x="201" y="2126"/>
                  </a:lnTo>
                  <a:lnTo>
                    <a:pt x="0" y="2848"/>
                  </a:lnTo>
                  <a:lnTo>
                    <a:pt x="141" y="2908"/>
                  </a:lnTo>
                  <a:lnTo>
                    <a:pt x="301" y="2948"/>
                  </a:lnTo>
                  <a:lnTo>
                    <a:pt x="482" y="2968"/>
                  </a:lnTo>
                  <a:lnTo>
                    <a:pt x="642" y="2988"/>
                  </a:lnTo>
                  <a:lnTo>
                    <a:pt x="823" y="2988"/>
                  </a:lnTo>
                  <a:lnTo>
                    <a:pt x="1023" y="2948"/>
                  </a:lnTo>
                  <a:lnTo>
                    <a:pt x="1224" y="2868"/>
                  </a:lnTo>
                  <a:lnTo>
                    <a:pt x="1404" y="2788"/>
                  </a:lnTo>
                  <a:lnTo>
                    <a:pt x="1565" y="2667"/>
                  </a:lnTo>
                  <a:lnTo>
                    <a:pt x="1725" y="2527"/>
                  </a:lnTo>
                  <a:lnTo>
                    <a:pt x="1845" y="2367"/>
                  </a:lnTo>
                  <a:lnTo>
                    <a:pt x="1946" y="2186"/>
                  </a:lnTo>
                  <a:lnTo>
                    <a:pt x="2046" y="1986"/>
                  </a:lnTo>
                  <a:lnTo>
                    <a:pt x="2086" y="1825"/>
                  </a:lnTo>
                  <a:lnTo>
                    <a:pt x="2126" y="1645"/>
                  </a:lnTo>
                  <a:lnTo>
                    <a:pt x="2126" y="1484"/>
                  </a:lnTo>
                  <a:lnTo>
                    <a:pt x="2126" y="1324"/>
                  </a:lnTo>
                  <a:lnTo>
                    <a:pt x="2106" y="1163"/>
                  </a:lnTo>
                  <a:lnTo>
                    <a:pt x="2066" y="1023"/>
                  </a:lnTo>
                  <a:lnTo>
                    <a:pt x="2006" y="883"/>
                  </a:lnTo>
                  <a:lnTo>
                    <a:pt x="1926" y="742"/>
                  </a:lnTo>
                  <a:lnTo>
                    <a:pt x="1845" y="602"/>
                  </a:lnTo>
                  <a:lnTo>
                    <a:pt x="1745" y="482"/>
                  </a:lnTo>
                  <a:lnTo>
                    <a:pt x="1645" y="361"/>
                  </a:lnTo>
                  <a:lnTo>
                    <a:pt x="1525" y="261"/>
                  </a:lnTo>
                  <a:lnTo>
                    <a:pt x="1384" y="181"/>
                  </a:lnTo>
                  <a:lnTo>
                    <a:pt x="1244" y="100"/>
                  </a:lnTo>
                  <a:lnTo>
                    <a:pt x="1083" y="40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26"/>
            <p:cNvSpPr/>
            <p:nvPr/>
          </p:nvSpPr>
          <p:spPr>
            <a:xfrm>
              <a:off x="11473400" y="4073850"/>
              <a:ext cx="53175" cy="74725"/>
            </a:xfrm>
            <a:custGeom>
              <a:avLst/>
              <a:gdLst/>
              <a:ahLst/>
              <a:cxnLst/>
              <a:rect l="l" t="t" r="r" b="b"/>
              <a:pathLst>
                <a:path w="2127" h="2989" fill="none" extrusionOk="0">
                  <a:moveTo>
                    <a:pt x="923" y="0"/>
                  </a:moveTo>
                  <a:lnTo>
                    <a:pt x="923" y="0"/>
                  </a:lnTo>
                  <a:lnTo>
                    <a:pt x="682" y="702"/>
                  </a:lnTo>
                  <a:lnTo>
                    <a:pt x="442" y="1424"/>
                  </a:lnTo>
                  <a:lnTo>
                    <a:pt x="201" y="2126"/>
                  </a:lnTo>
                  <a:lnTo>
                    <a:pt x="0" y="2848"/>
                  </a:lnTo>
                  <a:lnTo>
                    <a:pt x="0" y="2848"/>
                  </a:lnTo>
                  <a:lnTo>
                    <a:pt x="141" y="2908"/>
                  </a:lnTo>
                  <a:lnTo>
                    <a:pt x="301" y="2948"/>
                  </a:lnTo>
                  <a:lnTo>
                    <a:pt x="482" y="2968"/>
                  </a:lnTo>
                  <a:lnTo>
                    <a:pt x="642" y="2988"/>
                  </a:lnTo>
                  <a:lnTo>
                    <a:pt x="642" y="2988"/>
                  </a:lnTo>
                  <a:lnTo>
                    <a:pt x="823" y="2988"/>
                  </a:lnTo>
                  <a:lnTo>
                    <a:pt x="823" y="2988"/>
                  </a:lnTo>
                  <a:lnTo>
                    <a:pt x="1023" y="2948"/>
                  </a:lnTo>
                  <a:lnTo>
                    <a:pt x="1224" y="2868"/>
                  </a:lnTo>
                  <a:lnTo>
                    <a:pt x="1404" y="2788"/>
                  </a:lnTo>
                  <a:lnTo>
                    <a:pt x="1565" y="2667"/>
                  </a:lnTo>
                  <a:lnTo>
                    <a:pt x="1725" y="2527"/>
                  </a:lnTo>
                  <a:lnTo>
                    <a:pt x="1845" y="2367"/>
                  </a:lnTo>
                  <a:lnTo>
                    <a:pt x="1946" y="2186"/>
                  </a:lnTo>
                  <a:lnTo>
                    <a:pt x="2046" y="1986"/>
                  </a:lnTo>
                  <a:lnTo>
                    <a:pt x="2046" y="1986"/>
                  </a:lnTo>
                  <a:lnTo>
                    <a:pt x="2086" y="1825"/>
                  </a:lnTo>
                  <a:lnTo>
                    <a:pt x="2126" y="1645"/>
                  </a:lnTo>
                  <a:lnTo>
                    <a:pt x="2126" y="1484"/>
                  </a:lnTo>
                  <a:lnTo>
                    <a:pt x="2126" y="1324"/>
                  </a:lnTo>
                  <a:lnTo>
                    <a:pt x="2106" y="1163"/>
                  </a:lnTo>
                  <a:lnTo>
                    <a:pt x="2066" y="1023"/>
                  </a:lnTo>
                  <a:lnTo>
                    <a:pt x="2006" y="883"/>
                  </a:lnTo>
                  <a:lnTo>
                    <a:pt x="1926" y="742"/>
                  </a:lnTo>
                  <a:lnTo>
                    <a:pt x="1845" y="602"/>
                  </a:lnTo>
                  <a:lnTo>
                    <a:pt x="1745" y="482"/>
                  </a:lnTo>
                  <a:lnTo>
                    <a:pt x="1645" y="361"/>
                  </a:lnTo>
                  <a:lnTo>
                    <a:pt x="1525" y="261"/>
                  </a:lnTo>
                  <a:lnTo>
                    <a:pt x="1384" y="181"/>
                  </a:lnTo>
                  <a:lnTo>
                    <a:pt x="1244" y="100"/>
                  </a:lnTo>
                  <a:lnTo>
                    <a:pt x="1083" y="40"/>
                  </a:lnTo>
                  <a:lnTo>
                    <a:pt x="9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26"/>
            <p:cNvSpPr/>
            <p:nvPr/>
          </p:nvSpPr>
          <p:spPr>
            <a:xfrm>
              <a:off x="11451325" y="4072850"/>
              <a:ext cx="45150" cy="72200"/>
            </a:xfrm>
            <a:custGeom>
              <a:avLst/>
              <a:gdLst/>
              <a:ahLst/>
              <a:cxnLst/>
              <a:rect l="l" t="t" r="r" b="b"/>
              <a:pathLst>
                <a:path w="1806" h="2888" extrusionOk="0">
                  <a:moveTo>
                    <a:pt x="1485" y="0"/>
                  </a:moveTo>
                  <a:lnTo>
                    <a:pt x="1325" y="20"/>
                  </a:lnTo>
                  <a:lnTo>
                    <a:pt x="1164" y="40"/>
                  </a:lnTo>
                  <a:lnTo>
                    <a:pt x="1004" y="80"/>
                  </a:lnTo>
                  <a:lnTo>
                    <a:pt x="863" y="140"/>
                  </a:lnTo>
                  <a:lnTo>
                    <a:pt x="723" y="221"/>
                  </a:lnTo>
                  <a:lnTo>
                    <a:pt x="603" y="321"/>
                  </a:lnTo>
                  <a:lnTo>
                    <a:pt x="482" y="421"/>
                  </a:lnTo>
                  <a:lnTo>
                    <a:pt x="382" y="522"/>
                  </a:lnTo>
                  <a:lnTo>
                    <a:pt x="282" y="662"/>
                  </a:lnTo>
                  <a:lnTo>
                    <a:pt x="202" y="782"/>
                  </a:lnTo>
                  <a:lnTo>
                    <a:pt x="121" y="923"/>
                  </a:lnTo>
                  <a:lnTo>
                    <a:pt x="81" y="1083"/>
                  </a:lnTo>
                  <a:lnTo>
                    <a:pt x="21" y="1223"/>
                  </a:lnTo>
                  <a:lnTo>
                    <a:pt x="1" y="1384"/>
                  </a:lnTo>
                  <a:lnTo>
                    <a:pt x="1" y="1564"/>
                  </a:lnTo>
                  <a:lnTo>
                    <a:pt x="1" y="1725"/>
                  </a:lnTo>
                  <a:lnTo>
                    <a:pt x="41" y="1905"/>
                  </a:lnTo>
                  <a:lnTo>
                    <a:pt x="101" y="2066"/>
                  </a:lnTo>
                  <a:lnTo>
                    <a:pt x="181" y="2226"/>
                  </a:lnTo>
                  <a:lnTo>
                    <a:pt x="282" y="2387"/>
                  </a:lnTo>
                  <a:lnTo>
                    <a:pt x="402" y="2547"/>
                  </a:lnTo>
                  <a:lnTo>
                    <a:pt x="542" y="2667"/>
                  </a:lnTo>
                  <a:lnTo>
                    <a:pt x="703" y="2788"/>
                  </a:lnTo>
                  <a:lnTo>
                    <a:pt x="883" y="2888"/>
                  </a:lnTo>
                  <a:lnTo>
                    <a:pt x="1084" y="2166"/>
                  </a:lnTo>
                  <a:lnTo>
                    <a:pt x="1325" y="1464"/>
                  </a:lnTo>
                  <a:lnTo>
                    <a:pt x="1565" y="742"/>
                  </a:lnTo>
                  <a:lnTo>
                    <a:pt x="1806" y="40"/>
                  </a:lnTo>
                  <a:lnTo>
                    <a:pt x="1605" y="20"/>
                  </a:lnTo>
                  <a:lnTo>
                    <a:pt x="1485" y="0"/>
                  </a:lnTo>
                  <a:close/>
                </a:path>
              </a:pathLst>
            </a:custGeom>
            <a:solidFill>
              <a:srgbClr val="424242">
                <a:alpha val="30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26"/>
            <p:cNvSpPr/>
            <p:nvPr/>
          </p:nvSpPr>
          <p:spPr>
            <a:xfrm>
              <a:off x="11451325" y="4072850"/>
              <a:ext cx="45150" cy="72200"/>
            </a:xfrm>
            <a:custGeom>
              <a:avLst/>
              <a:gdLst/>
              <a:ahLst/>
              <a:cxnLst/>
              <a:rect l="l" t="t" r="r" b="b"/>
              <a:pathLst>
                <a:path w="1806" h="2888" fill="none" extrusionOk="0">
                  <a:moveTo>
                    <a:pt x="1485" y="0"/>
                  </a:moveTo>
                  <a:lnTo>
                    <a:pt x="1485" y="0"/>
                  </a:lnTo>
                  <a:lnTo>
                    <a:pt x="1325" y="20"/>
                  </a:lnTo>
                  <a:lnTo>
                    <a:pt x="1164" y="40"/>
                  </a:lnTo>
                  <a:lnTo>
                    <a:pt x="1004" y="80"/>
                  </a:lnTo>
                  <a:lnTo>
                    <a:pt x="863" y="140"/>
                  </a:lnTo>
                  <a:lnTo>
                    <a:pt x="723" y="221"/>
                  </a:lnTo>
                  <a:lnTo>
                    <a:pt x="603" y="321"/>
                  </a:lnTo>
                  <a:lnTo>
                    <a:pt x="482" y="421"/>
                  </a:lnTo>
                  <a:lnTo>
                    <a:pt x="382" y="522"/>
                  </a:lnTo>
                  <a:lnTo>
                    <a:pt x="282" y="662"/>
                  </a:lnTo>
                  <a:lnTo>
                    <a:pt x="202" y="782"/>
                  </a:lnTo>
                  <a:lnTo>
                    <a:pt x="121" y="923"/>
                  </a:lnTo>
                  <a:lnTo>
                    <a:pt x="81" y="1083"/>
                  </a:lnTo>
                  <a:lnTo>
                    <a:pt x="21" y="1223"/>
                  </a:lnTo>
                  <a:lnTo>
                    <a:pt x="1" y="1384"/>
                  </a:lnTo>
                  <a:lnTo>
                    <a:pt x="1" y="1564"/>
                  </a:lnTo>
                  <a:lnTo>
                    <a:pt x="1" y="1725"/>
                  </a:lnTo>
                  <a:lnTo>
                    <a:pt x="1" y="1725"/>
                  </a:lnTo>
                  <a:lnTo>
                    <a:pt x="41" y="1905"/>
                  </a:lnTo>
                  <a:lnTo>
                    <a:pt x="101" y="2066"/>
                  </a:lnTo>
                  <a:lnTo>
                    <a:pt x="181" y="2226"/>
                  </a:lnTo>
                  <a:lnTo>
                    <a:pt x="282" y="2387"/>
                  </a:lnTo>
                  <a:lnTo>
                    <a:pt x="402" y="2547"/>
                  </a:lnTo>
                  <a:lnTo>
                    <a:pt x="542" y="2667"/>
                  </a:lnTo>
                  <a:lnTo>
                    <a:pt x="703" y="2788"/>
                  </a:lnTo>
                  <a:lnTo>
                    <a:pt x="883" y="2888"/>
                  </a:lnTo>
                  <a:lnTo>
                    <a:pt x="883" y="2888"/>
                  </a:lnTo>
                  <a:lnTo>
                    <a:pt x="1084" y="2166"/>
                  </a:lnTo>
                  <a:lnTo>
                    <a:pt x="1325" y="1464"/>
                  </a:lnTo>
                  <a:lnTo>
                    <a:pt x="1565" y="742"/>
                  </a:lnTo>
                  <a:lnTo>
                    <a:pt x="1806" y="40"/>
                  </a:lnTo>
                  <a:lnTo>
                    <a:pt x="1806" y="40"/>
                  </a:lnTo>
                  <a:lnTo>
                    <a:pt x="1605" y="20"/>
                  </a:lnTo>
                  <a:lnTo>
                    <a:pt x="1605" y="20"/>
                  </a:lnTo>
                  <a:lnTo>
                    <a:pt x="148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26"/>
            <p:cNvSpPr/>
            <p:nvPr/>
          </p:nvSpPr>
          <p:spPr>
            <a:xfrm>
              <a:off x="11778225" y="4072850"/>
              <a:ext cx="75225" cy="75725"/>
            </a:xfrm>
            <a:custGeom>
              <a:avLst/>
              <a:gdLst/>
              <a:ahLst/>
              <a:cxnLst/>
              <a:rect l="l" t="t" r="r" b="b"/>
              <a:pathLst>
                <a:path w="3009" h="3029" extrusionOk="0">
                  <a:moveTo>
                    <a:pt x="1485" y="0"/>
                  </a:moveTo>
                  <a:lnTo>
                    <a:pt x="1324" y="20"/>
                  </a:lnTo>
                  <a:lnTo>
                    <a:pt x="1164" y="40"/>
                  </a:lnTo>
                  <a:lnTo>
                    <a:pt x="1003" y="80"/>
                  </a:lnTo>
                  <a:lnTo>
                    <a:pt x="863" y="140"/>
                  </a:lnTo>
                  <a:lnTo>
                    <a:pt x="722" y="221"/>
                  </a:lnTo>
                  <a:lnTo>
                    <a:pt x="602" y="321"/>
                  </a:lnTo>
                  <a:lnTo>
                    <a:pt x="482" y="421"/>
                  </a:lnTo>
                  <a:lnTo>
                    <a:pt x="382" y="522"/>
                  </a:lnTo>
                  <a:lnTo>
                    <a:pt x="281" y="662"/>
                  </a:lnTo>
                  <a:lnTo>
                    <a:pt x="201" y="782"/>
                  </a:lnTo>
                  <a:lnTo>
                    <a:pt x="121" y="923"/>
                  </a:lnTo>
                  <a:lnTo>
                    <a:pt x="81" y="1083"/>
                  </a:lnTo>
                  <a:lnTo>
                    <a:pt x="41" y="1223"/>
                  </a:lnTo>
                  <a:lnTo>
                    <a:pt x="0" y="1384"/>
                  </a:lnTo>
                  <a:lnTo>
                    <a:pt x="0" y="1564"/>
                  </a:lnTo>
                  <a:lnTo>
                    <a:pt x="0" y="1725"/>
                  </a:lnTo>
                  <a:lnTo>
                    <a:pt x="61" y="1965"/>
                  </a:lnTo>
                  <a:lnTo>
                    <a:pt x="161" y="2206"/>
                  </a:lnTo>
                  <a:lnTo>
                    <a:pt x="301" y="2427"/>
                  </a:lnTo>
                  <a:lnTo>
                    <a:pt x="482" y="2607"/>
                  </a:lnTo>
                  <a:lnTo>
                    <a:pt x="582" y="2707"/>
                  </a:lnTo>
                  <a:lnTo>
                    <a:pt x="682" y="2788"/>
                  </a:lnTo>
                  <a:lnTo>
                    <a:pt x="803" y="2848"/>
                  </a:lnTo>
                  <a:lnTo>
                    <a:pt x="943" y="2908"/>
                  </a:lnTo>
                  <a:lnTo>
                    <a:pt x="1083" y="2968"/>
                  </a:lnTo>
                  <a:lnTo>
                    <a:pt x="1224" y="2988"/>
                  </a:lnTo>
                  <a:lnTo>
                    <a:pt x="1384" y="3028"/>
                  </a:lnTo>
                  <a:lnTo>
                    <a:pt x="1705" y="3028"/>
                  </a:lnTo>
                  <a:lnTo>
                    <a:pt x="1906" y="2988"/>
                  </a:lnTo>
                  <a:lnTo>
                    <a:pt x="2106" y="2908"/>
                  </a:lnTo>
                  <a:lnTo>
                    <a:pt x="2287" y="2828"/>
                  </a:lnTo>
                  <a:lnTo>
                    <a:pt x="2447" y="2707"/>
                  </a:lnTo>
                  <a:lnTo>
                    <a:pt x="2608" y="2567"/>
                  </a:lnTo>
                  <a:lnTo>
                    <a:pt x="2728" y="2407"/>
                  </a:lnTo>
                  <a:lnTo>
                    <a:pt x="2828" y="2226"/>
                  </a:lnTo>
                  <a:lnTo>
                    <a:pt x="2928" y="2026"/>
                  </a:lnTo>
                  <a:lnTo>
                    <a:pt x="2969" y="1845"/>
                  </a:lnTo>
                  <a:lnTo>
                    <a:pt x="3009" y="1665"/>
                  </a:lnTo>
                  <a:lnTo>
                    <a:pt x="3009" y="1504"/>
                  </a:lnTo>
                  <a:lnTo>
                    <a:pt x="3009" y="1324"/>
                  </a:lnTo>
                  <a:lnTo>
                    <a:pt x="2969" y="1163"/>
                  </a:lnTo>
                  <a:lnTo>
                    <a:pt x="2928" y="1003"/>
                  </a:lnTo>
                  <a:lnTo>
                    <a:pt x="2848" y="842"/>
                  </a:lnTo>
                  <a:lnTo>
                    <a:pt x="2768" y="702"/>
                  </a:lnTo>
                  <a:lnTo>
                    <a:pt x="2668" y="562"/>
                  </a:lnTo>
                  <a:lnTo>
                    <a:pt x="2547" y="441"/>
                  </a:lnTo>
                  <a:lnTo>
                    <a:pt x="2427" y="321"/>
                  </a:lnTo>
                  <a:lnTo>
                    <a:pt x="2287" y="241"/>
                  </a:lnTo>
                  <a:lnTo>
                    <a:pt x="2126" y="140"/>
                  </a:lnTo>
                  <a:lnTo>
                    <a:pt x="1966" y="80"/>
                  </a:lnTo>
                  <a:lnTo>
                    <a:pt x="1805" y="40"/>
                  </a:lnTo>
                  <a:lnTo>
                    <a:pt x="1625" y="20"/>
                  </a:lnTo>
                  <a:lnTo>
                    <a:pt x="148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26"/>
            <p:cNvSpPr/>
            <p:nvPr/>
          </p:nvSpPr>
          <p:spPr>
            <a:xfrm>
              <a:off x="11778225" y="4072850"/>
              <a:ext cx="75225" cy="75725"/>
            </a:xfrm>
            <a:custGeom>
              <a:avLst/>
              <a:gdLst/>
              <a:ahLst/>
              <a:cxnLst/>
              <a:rect l="l" t="t" r="r" b="b"/>
              <a:pathLst>
                <a:path w="3009" h="3029" fill="none" extrusionOk="0">
                  <a:moveTo>
                    <a:pt x="1485" y="0"/>
                  </a:moveTo>
                  <a:lnTo>
                    <a:pt x="1485" y="0"/>
                  </a:lnTo>
                  <a:lnTo>
                    <a:pt x="1324" y="20"/>
                  </a:lnTo>
                  <a:lnTo>
                    <a:pt x="1164" y="40"/>
                  </a:lnTo>
                  <a:lnTo>
                    <a:pt x="1003" y="80"/>
                  </a:lnTo>
                  <a:lnTo>
                    <a:pt x="863" y="140"/>
                  </a:lnTo>
                  <a:lnTo>
                    <a:pt x="722" y="221"/>
                  </a:lnTo>
                  <a:lnTo>
                    <a:pt x="602" y="321"/>
                  </a:lnTo>
                  <a:lnTo>
                    <a:pt x="482" y="421"/>
                  </a:lnTo>
                  <a:lnTo>
                    <a:pt x="382" y="522"/>
                  </a:lnTo>
                  <a:lnTo>
                    <a:pt x="281" y="662"/>
                  </a:lnTo>
                  <a:lnTo>
                    <a:pt x="201" y="782"/>
                  </a:lnTo>
                  <a:lnTo>
                    <a:pt x="121" y="923"/>
                  </a:lnTo>
                  <a:lnTo>
                    <a:pt x="81" y="1083"/>
                  </a:lnTo>
                  <a:lnTo>
                    <a:pt x="41" y="1223"/>
                  </a:lnTo>
                  <a:lnTo>
                    <a:pt x="0" y="1384"/>
                  </a:lnTo>
                  <a:lnTo>
                    <a:pt x="0" y="1564"/>
                  </a:lnTo>
                  <a:lnTo>
                    <a:pt x="0" y="1725"/>
                  </a:lnTo>
                  <a:lnTo>
                    <a:pt x="0" y="1725"/>
                  </a:lnTo>
                  <a:lnTo>
                    <a:pt x="61" y="1965"/>
                  </a:lnTo>
                  <a:lnTo>
                    <a:pt x="161" y="2206"/>
                  </a:lnTo>
                  <a:lnTo>
                    <a:pt x="301" y="2427"/>
                  </a:lnTo>
                  <a:lnTo>
                    <a:pt x="482" y="2607"/>
                  </a:lnTo>
                  <a:lnTo>
                    <a:pt x="582" y="2707"/>
                  </a:lnTo>
                  <a:lnTo>
                    <a:pt x="682" y="2788"/>
                  </a:lnTo>
                  <a:lnTo>
                    <a:pt x="803" y="2848"/>
                  </a:lnTo>
                  <a:lnTo>
                    <a:pt x="943" y="2908"/>
                  </a:lnTo>
                  <a:lnTo>
                    <a:pt x="1083" y="2968"/>
                  </a:lnTo>
                  <a:lnTo>
                    <a:pt x="1224" y="2988"/>
                  </a:lnTo>
                  <a:lnTo>
                    <a:pt x="1384" y="3028"/>
                  </a:lnTo>
                  <a:lnTo>
                    <a:pt x="1545" y="3028"/>
                  </a:lnTo>
                  <a:lnTo>
                    <a:pt x="1545" y="3028"/>
                  </a:lnTo>
                  <a:lnTo>
                    <a:pt x="1705" y="3028"/>
                  </a:lnTo>
                  <a:lnTo>
                    <a:pt x="1705" y="3028"/>
                  </a:lnTo>
                  <a:lnTo>
                    <a:pt x="1906" y="2988"/>
                  </a:lnTo>
                  <a:lnTo>
                    <a:pt x="2106" y="2908"/>
                  </a:lnTo>
                  <a:lnTo>
                    <a:pt x="2287" y="2828"/>
                  </a:lnTo>
                  <a:lnTo>
                    <a:pt x="2447" y="2707"/>
                  </a:lnTo>
                  <a:lnTo>
                    <a:pt x="2608" y="2567"/>
                  </a:lnTo>
                  <a:lnTo>
                    <a:pt x="2728" y="2407"/>
                  </a:lnTo>
                  <a:lnTo>
                    <a:pt x="2828" y="2226"/>
                  </a:lnTo>
                  <a:lnTo>
                    <a:pt x="2928" y="2026"/>
                  </a:lnTo>
                  <a:lnTo>
                    <a:pt x="2928" y="2026"/>
                  </a:lnTo>
                  <a:lnTo>
                    <a:pt x="2969" y="1845"/>
                  </a:lnTo>
                  <a:lnTo>
                    <a:pt x="3009" y="1665"/>
                  </a:lnTo>
                  <a:lnTo>
                    <a:pt x="3009" y="1504"/>
                  </a:lnTo>
                  <a:lnTo>
                    <a:pt x="3009" y="1324"/>
                  </a:lnTo>
                  <a:lnTo>
                    <a:pt x="2969" y="1163"/>
                  </a:lnTo>
                  <a:lnTo>
                    <a:pt x="2928" y="1003"/>
                  </a:lnTo>
                  <a:lnTo>
                    <a:pt x="2848" y="842"/>
                  </a:lnTo>
                  <a:lnTo>
                    <a:pt x="2768" y="702"/>
                  </a:lnTo>
                  <a:lnTo>
                    <a:pt x="2668" y="562"/>
                  </a:lnTo>
                  <a:lnTo>
                    <a:pt x="2547" y="441"/>
                  </a:lnTo>
                  <a:lnTo>
                    <a:pt x="2427" y="321"/>
                  </a:lnTo>
                  <a:lnTo>
                    <a:pt x="2287" y="241"/>
                  </a:lnTo>
                  <a:lnTo>
                    <a:pt x="2126" y="140"/>
                  </a:lnTo>
                  <a:lnTo>
                    <a:pt x="1966" y="80"/>
                  </a:lnTo>
                  <a:lnTo>
                    <a:pt x="1805" y="40"/>
                  </a:lnTo>
                  <a:lnTo>
                    <a:pt x="1625" y="20"/>
                  </a:lnTo>
                  <a:lnTo>
                    <a:pt x="1625" y="20"/>
                  </a:lnTo>
                  <a:lnTo>
                    <a:pt x="148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26"/>
            <p:cNvSpPr/>
            <p:nvPr/>
          </p:nvSpPr>
          <p:spPr>
            <a:xfrm>
              <a:off x="11881000" y="4205700"/>
              <a:ext cx="104300" cy="236675"/>
            </a:xfrm>
            <a:custGeom>
              <a:avLst/>
              <a:gdLst/>
              <a:ahLst/>
              <a:cxnLst/>
              <a:rect l="l" t="t" r="r" b="b"/>
              <a:pathLst>
                <a:path w="4172" h="9467" extrusionOk="0">
                  <a:moveTo>
                    <a:pt x="582" y="1"/>
                  </a:moveTo>
                  <a:lnTo>
                    <a:pt x="502" y="21"/>
                  </a:lnTo>
                  <a:lnTo>
                    <a:pt x="402" y="41"/>
                  </a:lnTo>
                  <a:lnTo>
                    <a:pt x="322" y="101"/>
                  </a:lnTo>
                  <a:lnTo>
                    <a:pt x="241" y="141"/>
                  </a:lnTo>
                  <a:lnTo>
                    <a:pt x="181" y="201"/>
                  </a:lnTo>
                  <a:lnTo>
                    <a:pt x="121" y="281"/>
                  </a:lnTo>
                  <a:lnTo>
                    <a:pt x="61" y="362"/>
                  </a:lnTo>
                  <a:lnTo>
                    <a:pt x="21" y="442"/>
                  </a:lnTo>
                  <a:lnTo>
                    <a:pt x="1" y="542"/>
                  </a:lnTo>
                  <a:lnTo>
                    <a:pt x="1" y="642"/>
                  </a:lnTo>
                  <a:lnTo>
                    <a:pt x="21" y="943"/>
                  </a:lnTo>
                  <a:lnTo>
                    <a:pt x="41" y="1244"/>
                  </a:lnTo>
                  <a:lnTo>
                    <a:pt x="81" y="1525"/>
                  </a:lnTo>
                  <a:lnTo>
                    <a:pt x="141" y="1826"/>
                  </a:lnTo>
                  <a:lnTo>
                    <a:pt x="281" y="2387"/>
                  </a:lnTo>
                  <a:lnTo>
                    <a:pt x="442" y="2969"/>
                  </a:lnTo>
                  <a:lnTo>
                    <a:pt x="642" y="3530"/>
                  </a:lnTo>
                  <a:lnTo>
                    <a:pt x="843" y="4092"/>
                  </a:lnTo>
                  <a:lnTo>
                    <a:pt x="1244" y="5195"/>
                  </a:lnTo>
                  <a:lnTo>
                    <a:pt x="1404" y="5736"/>
                  </a:lnTo>
                  <a:lnTo>
                    <a:pt x="1565" y="6258"/>
                  </a:lnTo>
                  <a:lnTo>
                    <a:pt x="1705" y="6779"/>
                  </a:lnTo>
                  <a:lnTo>
                    <a:pt x="1886" y="7300"/>
                  </a:lnTo>
                  <a:lnTo>
                    <a:pt x="2066" y="7822"/>
                  </a:lnTo>
                  <a:lnTo>
                    <a:pt x="2287" y="8323"/>
                  </a:lnTo>
                  <a:lnTo>
                    <a:pt x="2407" y="8564"/>
                  </a:lnTo>
                  <a:lnTo>
                    <a:pt x="2548" y="8784"/>
                  </a:lnTo>
                  <a:lnTo>
                    <a:pt x="2708" y="9025"/>
                  </a:lnTo>
                  <a:lnTo>
                    <a:pt x="2868" y="9246"/>
                  </a:lnTo>
                  <a:lnTo>
                    <a:pt x="2949" y="9306"/>
                  </a:lnTo>
                  <a:lnTo>
                    <a:pt x="3009" y="9366"/>
                  </a:lnTo>
                  <a:lnTo>
                    <a:pt x="3109" y="9406"/>
                  </a:lnTo>
                  <a:lnTo>
                    <a:pt x="3189" y="9446"/>
                  </a:lnTo>
                  <a:lnTo>
                    <a:pt x="3290" y="9446"/>
                  </a:lnTo>
                  <a:lnTo>
                    <a:pt x="3390" y="9466"/>
                  </a:lnTo>
                  <a:lnTo>
                    <a:pt x="3590" y="9426"/>
                  </a:lnTo>
                  <a:lnTo>
                    <a:pt x="3771" y="9366"/>
                  </a:lnTo>
                  <a:lnTo>
                    <a:pt x="3871" y="9306"/>
                  </a:lnTo>
                  <a:lnTo>
                    <a:pt x="3931" y="9246"/>
                  </a:lnTo>
                  <a:lnTo>
                    <a:pt x="4012" y="9186"/>
                  </a:lnTo>
                  <a:lnTo>
                    <a:pt x="4052" y="9105"/>
                  </a:lnTo>
                  <a:lnTo>
                    <a:pt x="4092" y="9005"/>
                  </a:lnTo>
                  <a:lnTo>
                    <a:pt x="4112" y="8905"/>
                  </a:lnTo>
                  <a:lnTo>
                    <a:pt x="4152" y="8624"/>
                  </a:lnTo>
                  <a:lnTo>
                    <a:pt x="4172" y="8323"/>
                  </a:lnTo>
                  <a:lnTo>
                    <a:pt x="4152" y="8042"/>
                  </a:lnTo>
                  <a:lnTo>
                    <a:pt x="4132" y="7742"/>
                  </a:lnTo>
                  <a:lnTo>
                    <a:pt x="4092" y="7461"/>
                  </a:lnTo>
                  <a:lnTo>
                    <a:pt x="4052" y="7160"/>
                  </a:lnTo>
                  <a:lnTo>
                    <a:pt x="3911" y="6598"/>
                  </a:lnTo>
                  <a:lnTo>
                    <a:pt x="3751" y="6037"/>
                  </a:lnTo>
                  <a:lnTo>
                    <a:pt x="3570" y="5475"/>
                  </a:lnTo>
                  <a:lnTo>
                    <a:pt x="3169" y="4352"/>
                  </a:lnTo>
                  <a:lnTo>
                    <a:pt x="2788" y="3249"/>
                  </a:lnTo>
                  <a:lnTo>
                    <a:pt x="2588" y="2688"/>
                  </a:lnTo>
                  <a:lnTo>
                    <a:pt x="2367" y="2146"/>
                  </a:lnTo>
                  <a:lnTo>
                    <a:pt x="2106" y="1625"/>
                  </a:lnTo>
                  <a:lnTo>
                    <a:pt x="1826" y="1124"/>
                  </a:lnTo>
                  <a:lnTo>
                    <a:pt x="1665" y="863"/>
                  </a:lnTo>
                  <a:lnTo>
                    <a:pt x="1485" y="642"/>
                  </a:lnTo>
                  <a:lnTo>
                    <a:pt x="1304" y="402"/>
                  </a:lnTo>
                  <a:lnTo>
                    <a:pt x="1104" y="181"/>
                  </a:lnTo>
                  <a:lnTo>
                    <a:pt x="1043" y="121"/>
                  </a:lnTo>
                  <a:lnTo>
                    <a:pt x="943" y="61"/>
                  </a:lnTo>
                  <a:lnTo>
                    <a:pt x="863" y="21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26"/>
            <p:cNvSpPr/>
            <p:nvPr/>
          </p:nvSpPr>
          <p:spPr>
            <a:xfrm>
              <a:off x="11960725" y="4474425"/>
              <a:ext cx="49150" cy="50175"/>
            </a:xfrm>
            <a:custGeom>
              <a:avLst/>
              <a:gdLst/>
              <a:ahLst/>
              <a:cxnLst/>
              <a:rect l="l" t="t" r="r" b="b"/>
              <a:pathLst>
                <a:path w="1966" h="2007" extrusionOk="0">
                  <a:moveTo>
                    <a:pt x="863" y="1"/>
                  </a:moveTo>
                  <a:lnTo>
                    <a:pt x="742" y="21"/>
                  </a:lnTo>
                  <a:lnTo>
                    <a:pt x="562" y="81"/>
                  </a:lnTo>
                  <a:lnTo>
                    <a:pt x="381" y="181"/>
                  </a:lnTo>
                  <a:lnTo>
                    <a:pt x="241" y="302"/>
                  </a:lnTo>
                  <a:lnTo>
                    <a:pt x="141" y="462"/>
                  </a:lnTo>
                  <a:lnTo>
                    <a:pt x="60" y="622"/>
                  </a:lnTo>
                  <a:lnTo>
                    <a:pt x="20" y="823"/>
                  </a:lnTo>
                  <a:lnTo>
                    <a:pt x="0" y="1004"/>
                  </a:lnTo>
                  <a:lnTo>
                    <a:pt x="20" y="1184"/>
                  </a:lnTo>
                  <a:lnTo>
                    <a:pt x="60" y="1364"/>
                  </a:lnTo>
                  <a:lnTo>
                    <a:pt x="141" y="1545"/>
                  </a:lnTo>
                  <a:lnTo>
                    <a:pt x="241" y="1705"/>
                  </a:lnTo>
                  <a:lnTo>
                    <a:pt x="381" y="1826"/>
                  </a:lnTo>
                  <a:lnTo>
                    <a:pt x="562" y="1926"/>
                  </a:lnTo>
                  <a:lnTo>
                    <a:pt x="742" y="1986"/>
                  </a:lnTo>
                  <a:lnTo>
                    <a:pt x="863" y="2006"/>
                  </a:lnTo>
                  <a:lnTo>
                    <a:pt x="1103" y="2006"/>
                  </a:lnTo>
                  <a:lnTo>
                    <a:pt x="1204" y="1986"/>
                  </a:lnTo>
                  <a:lnTo>
                    <a:pt x="1404" y="1926"/>
                  </a:lnTo>
                  <a:lnTo>
                    <a:pt x="1585" y="1826"/>
                  </a:lnTo>
                  <a:lnTo>
                    <a:pt x="1705" y="1705"/>
                  </a:lnTo>
                  <a:lnTo>
                    <a:pt x="1825" y="1545"/>
                  </a:lnTo>
                  <a:lnTo>
                    <a:pt x="1905" y="1364"/>
                  </a:lnTo>
                  <a:lnTo>
                    <a:pt x="1946" y="1184"/>
                  </a:lnTo>
                  <a:lnTo>
                    <a:pt x="1966" y="1004"/>
                  </a:lnTo>
                  <a:lnTo>
                    <a:pt x="1946" y="823"/>
                  </a:lnTo>
                  <a:lnTo>
                    <a:pt x="1905" y="622"/>
                  </a:lnTo>
                  <a:lnTo>
                    <a:pt x="1825" y="462"/>
                  </a:lnTo>
                  <a:lnTo>
                    <a:pt x="1705" y="302"/>
                  </a:lnTo>
                  <a:lnTo>
                    <a:pt x="1585" y="181"/>
                  </a:lnTo>
                  <a:lnTo>
                    <a:pt x="1404" y="81"/>
                  </a:lnTo>
                  <a:lnTo>
                    <a:pt x="1204" y="21"/>
                  </a:lnTo>
                  <a:lnTo>
                    <a:pt x="11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26"/>
            <p:cNvSpPr/>
            <p:nvPr/>
          </p:nvSpPr>
          <p:spPr>
            <a:xfrm>
              <a:off x="11410225" y="4481950"/>
              <a:ext cx="481325" cy="481850"/>
            </a:xfrm>
            <a:custGeom>
              <a:avLst/>
              <a:gdLst/>
              <a:ahLst/>
              <a:cxnLst/>
              <a:rect l="l" t="t" r="r" b="b"/>
              <a:pathLst>
                <a:path w="19253" h="19274" extrusionOk="0">
                  <a:moveTo>
                    <a:pt x="9226" y="1"/>
                  </a:moveTo>
                  <a:lnTo>
                    <a:pt x="8664" y="21"/>
                  </a:lnTo>
                  <a:lnTo>
                    <a:pt x="8123" y="101"/>
                  </a:lnTo>
                  <a:lnTo>
                    <a:pt x="7601" y="201"/>
                  </a:lnTo>
                  <a:lnTo>
                    <a:pt x="7080" y="321"/>
                  </a:lnTo>
                  <a:lnTo>
                    <a:pt x="6578" y="482"/>
                  </a:lnTo>
                  <a:lnTo>
                    <a:pt x="6077" y="662"/>
                  </a:lnTo>
                  <a:lnTo>
                    <a:pt x="5616" y="883"/>
                  </a:lnTo>
                  <a:lnTo>
                    <a:pt x="5134" y="1124"/>
                  </a:lnTo>
                  <a:lnTo>
                    <a:pt x="4693" y="1384"/>
                  </a:lnTo>
                  <a:lnTo>
                    <a:pt x="4252" y="1665"/>
                  </a:lnTo>
                  <a:lnTo>
                    <a:pt x="3831" y="1986"/>
                  </a:lnTo>
                  <a:lnTo>
                    <a:pt x="3430" y="2307"/>
                  </a:lnTo>
                  <a:lnTo>
                    <a:pt x="3049" y="2668"/>
                  </a:lnTo>
                  <a:lnTo>
                    <a:pt x="2688" y="3049"/>
                  </a:lnTo>
                  <a:lnTo>
                    <a:pt x="2347" y="3430"/>
                  </a:lnTo>
                  <a:lnTo>
                    <a:pt x="2026" y="3851"/>
                  </a:lnTo>
                  <a:lnTo>
                    <a:pt x="1725" y="4272"/>
                  </a:lnTo>
                  <a:lnTo>
                    <a:pt x="1444" y="4713"/>
                  </a:lnTo>
                  <a:lnTo>
                    <a:pt x="1184" y="5175"/>
                  </a:lnTo>
                  <a:lnTo>
                    <a:pt x="943" y="5656"/>
                  </a:lnTo>
                  <a:lnTo>
                    <a:pt x="743" y="6137"/>
                  </a:lnTo>
                  <a:lnTo>
                    <a:pt x="542" y="6639"/>
                  </a:lnTo>
                  <a:lnTo>
                    <a:pt x="382" y="7140"/>
                  </a:lnTo>
                  <a:lnTo>
                    <a:pt x="261" y="7661"/>
                  </a:lnTo>
                  <a:lnTo>
                    <a:pt x="161" y="8203"/>
                  </a:lnTo>
                  <a:lnTo>
                    <a:pt x="81" y="8724"/>
                  </a:lnTo>
                  <a:lnTo>
                    <a:pt x="21" y="9286"/>
                  </a:lnTo>
                  <a:lnTo>
                    <a:pt x="0" y="9827"/>
                  </a:lnTo>
                  <a:lnTo>
                    <a:pt x="21" y="10389"/>
                  </a:lnTo>
                  <a:lnTo>
                    <a:pt x="61" y="10950"/>
                  </a:lnTo>
                  <a:lnTo>
                    <a:pt x="121" y="11351"/>
                  </a:lnTo>
                  <a:lnTo>
                    <a:pt x="201" y="11773"/>
                  </a:lnTo>
                  <a:lnTo>
                    <a:pt x="301" y="12174"/>
                  </a:lnTo>
                  <a:lnTo>
                    <a:pt x="422" y="12575"/>
                  </a:lnTo>
                  <a:lnTo>
                    <a:pt x="562" y="12996"/>
                  </a:lnTo>
                  <a:lnTo>
                    <a:pt x="722" y="13397"/>
                  </a:lnTo>
                  <a:lnTo>
                    <a:pt x="903" y="13778"/>
                  </a:lnTo>
                  <a:lnTo>
                    <a:pt x="1103" y="14179"/>
                  </a:lnTo>
                  <a:lnTo>
                    <a:pt x="1324" y="14560"/>
                  </a:lnTo>
                  <a:lnTo>
                    <a:pt x="1565" y="14941"/>
                  </a:lnTo>
                  <a:lnTo>
                    <a:pt x="1825" y="15302"/>
                  </a:lnTo>
                  <a:lnTo>
                    <a:pt x="2106" y="15643"/>
                  </a:lnTo>
                  <a:lnTo>
                    <a:pt x="2387" y="16004"/>
                  </a:lnTo>
                  <a:lnTo>
                    <a:pt x="2708" y="16325"/>
                  </a:lnTo>
                  <a:lnTo>
                    <a:pt x="3029" y="16646"/>
                  </a:lnTo>
                  <a:lnTo>
                    <a:pt x="3390" y="16947"/>
                  </a:lnTo>
                  <a:lnTo>
                    <a:pt x="3751" y="17248"/>
                  </a:lnTo>
                  <a:lnTo>
                    <a:pt x="4132" y="17528"/>
                  </a:lnTo>
                  <a:lnTo>
                    <a:pt x="4513" y="17789"/>
                  </a:lnTo>
                  <a:lnTo>
                    <a:pt x="4934" y="18030"/>
                  </a:lnTo>
                  <a:lnTo>
                    <a:pt x="5355" y="18250"/>
                  </a:lnTo>
                  <a:lnTo>
                    <a:pt x="5796" y="18451"/>
                  </a:lnTo>
                  <a:lnTo>
                    <a:pt x="6237" y="18631"/>
                  </a:lnTo>
                  <a:lnTo>
                    <a:pt x="6719" y="18792"/>
                  </a:lnTo>
                  <a:lnTo>
                    <a:pt x="7180" y="18952"/>
                  </a:lnTo>
                  <a:lnTo>
                    <a:pt x="7681" y="19052"/>
                  </a:lnTo>
                  <a:lnTo>
                    <a:pt x="8183" y="19153"/>
                  </a:lnTo>
                  <a:lnTo>
                    <a:pt x="8704" y="19213"/>
                  </a:lnTo>
                  <a:lnTo>
                    <a:pt x="9246" y="19273"/>
                  </a:lnTo>
                  <a:lnTo>
                    <a:pt x="10329" y="19273"/>
                  </a:lnTo>
                  <a:lnTo>
                    <a:pt x="10910" y="19233"/>
                  </a:lnTo>
                  <a:lnTo>
                    <a:pt x="11231" y="19193"/>
                  </a:lnTo>
                  <a:lnTo>
                    <a:pt x="11572" y="19133"/>
                  </a:lnTo>
                  <a:lnTo>
                    <a:pt x="11893" y="19072"/>
                  </a:lnTo>
                  <a:lnTo>
                    <a:pt x="12234" y="19012"/>
                  </a:lnTo>
                  <a:lnTo>
                    <a:pt x="12555" y="18912"/>
                  </a:lnTo>
                  <a:lnTo>
                    <a:pt x="12855" y="18812"/>
                  </a:lnTo>
                  <a:lnTo>
                    <a:pt x="13176" y="18711"/>
                  </a:lnTo>
                  <a:lnTo>
                    <a:pt x="13477" y="18571"/>
                  </a:lnTo>
                  <a:lnTo>
                    <a:pt x="13778" y="18451"/>
                  </a:lnTo>
                  <a:lnTo>
                    <a:pt x="14059" y="18290"/>
                  </a:lnTo>
                  <a:lnTo>
                    <a:pt x="14360" y="18150"/>
                  </a:lnTo>
                  <a:lnTo>
                    <a:pt x="14640" y="17969"/>
                  </a:lnTo>
                  <a:lnTo>
                    <a:pt x="15182" y="17608"/>
                  </a:lnTo>
                  <a:lnTo>
                    <a:pt x="15703" y="17207"/>
                  </a:lnTo>
                  <a:lnTo>
                    <a:pt x="16184" y="16766"/>
                  </a:lnTo>
                  <a:lnTo>
                    <a:pt x="16646" y="16305"/>
                  </a:lnTo>
                  <a:lnTo>
                    <a:pt x="17067" y="15784"/>
                  </a:lnTo>
                  <a:lnTo>
                    <a:pt x="17468" y="15262"/>
                  </a:lnTo>
                  <a:lnTo>
                    <a:pt x="17829" y="14701"/>
                  </a:lnTo>
                  <a:lnTo>
                    <a:pt x="18150" y="14119"/>
                  </a:lnTo>
                  <a:lnTo>
                    <a:pt x="18431" y="13497"/>
                  </a:lnTo>
                  <a:lnTo>
                    <a:pt x="18671" y="12876"/>
                  </a:lnTo>
                  <a:lnTo>
                    <a:pt x="18872" y="12314"/>
                  </a:lnTo>
                  <a:lnTo>
                    <a:pt x="19012" y="11733"/>
                  </a:lnTo>
                  <a:lnTo>
                    <a:pt x="19132" y="11171"/>
                  </a:lnTo>
                  <a:lnTo>
                    <a:pt x="19213" y="10609"/>
                  </a:lnTo>
                  <a:lnTo>
                    <a:pt x="19253" y="10048"/>
                  </a:lnTo>
                  <a:lnTo>
                    <a:pt x="19253" y="9486"/>
                  </a:lnTo>
                  <a:lnTo>
                    <a:pt x="19233" y="8945"/>
                  </a:lnTo>
                  <a:lnTo>
                    <a:pt x="19193" y="8403"/>
                  </a:lnTo>
                  <a:lnTo>
                    <a:pt x="19092" y="7862"/>
                  </a:lnTo>
                  <a:lnTo>
                    <a:pt x="18992" y="7341"/>
                  </a:lnTo>
                  <a:lnTo>
                    <a:pt x="18832" y="6819"/>
                  </a:lnTo>
                  <a:lnTo>
                    <a:pt x="18671" y="6298"/>
                  </a:lnTo>
                  <a:lnTo>
                    <a:pt x="18471" y="5816"/>
                  </a:lnTo>
                  <a:lnTo>
                    <a:pt x="18230" y="5315"/>
                  </a:lnTo>
                  <a:lnTo>
                    <a:pt x="17969" y="4854"/>
                  </a:lnTo>
                  <a:lnTo>
                    <a:pt x="17689" y="4393"/>
                  </a:lnTo>
                  <a:lnTo>
                    <a:pt x="17388" y="3951"/>
                  </a:lnTo>
                  <a:lnTo>
                    <a:pt x="17067" y="3530"/>
                  </a:lnTo>
                  <a:lnTo>
                    <a:pt x="16706" y="3129"/>
                  </a:lnTo>
                  <a:lnTo>
                    <a:pt x="16325" y="2748"/>
                  </a:lnTo>
                  <a:lnTo>
                    <a:pt x="15944" y="2387"/>
                  </a:lnTo>
                  <a:lnTo>
                    <a:pt x="15523" y="2046"/>
                  </a:lnTo>
                  <a:lnTo>
                    <a:pt x="15081" y="1725"/>
                  </a:lnTo>
                  <a:lnTo>
                    <a:pt x="14620" y="1424"/>
                  </a:lnTo>
                  <a:lnTo>
                    <a:pt x="14139" y="1144"/>
                  </a:lnTo>
                  <a:lnTo>
                    <a:pt x="13638" y="903"/>
                  </a:lnTo>
                  <a:lnTo>
                    <a:pt x="13136" y="682"/>
                  </a:lnTo>
                  <a:lnTo>
                    <a:pt x="12595" y="502"/>
                  </a:lnTo>
                  <a:lnTo>
                    <a:pt x="12053" y="321"/>
                  </a:lnTo>
                  <a:lnTo>
                    <a:pt x="11492" y="201"/>
                  </a:lnTo>
                  <a:lnTo>
                    <a:pt x="10930" y="101"/>
                  </a:lnTo>
                  <a:lnTo>
                    <a:pt x="10349" y="21"/>
                  </a:lnTo>
                  <a:lnTo>
                    <a:pt x="97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26"/>
            <p:cNvSpPr/>
            <p:nvPr/>
          </p:nvSpPr>
          <p:spPr>
            <a:xfrm>
              <a:off x="11410225" y="4481950"/>
              <a:ext cx="481325" cy="481850"/>
            </a:xfrm>
            <a:custGeom>
              <a:avLst/>
              <a:gdLst/>
              <a:ahLst/>
              <a:cxnLst/>
              <a:rect l="l" t="t" r="r" b="b"/>
              <a:pathLst>
                <a:path w="19253" h="19274" fill="none" extrusionOk="0">
                  <a:moveTo>
                    <a:pt x="61" y="10950"/>
                  </a:moveTo>
                  <a:lnTo>
                    <a:pt x="61" y="10950"/>
                  </a:lnTo>
                  <a:lnTo>
                    <a:pt x="121" y="11351"/>
                  </a:lnTo>
                  <a:lnTo>
                    <a:pt x="201" y="11773"/>
                  </a:lnTo>
                  <a:lnTo>
                    <a:pt x="301" y="12174"/>
                  </a:lnTo>
                  <a:lnTo>
                    <a:pt x="422" y="12575"/>
                  </a:lnTo>
                  <a:lnTo>
                    <a:pt x="562" y="12996"/>
                  </a:lnTo>
                  <a:lnTo>
                    <a:pt x="722" y="13397"/>
                  </a:lnTo>
                  <a:lnTo>
                    <a:pt x="903" y="13778"/>
                  </a:lnTo>
                  <a:lnTo>
                    <a:pt x="1103" y="14179"/>
                  </a:lnTo>
                  <a:lnTo>
                    <a:pt x="1324" y="14560"/>
                  </a:lnTo>
                  <a:lnTo>
                    <a:pt x="1565" y="14941"/>
                  </a:lnTo>
                  <a:lnTo>
                    <a:pt x="1825" y="15302"/>
                  </a:lnTo>
                  <a:lnTo>
                    <a:pt x="2106" y="15643"/>
                  </a:lnTo>
                  <a:lnTo>
                    <a:pt x="2387" y="16004"/>
                  </a:lnTo>
                  <a:lnTo>
                    <a:pt x="2708" y="16325"/>
                  </a:lnTo>
                  <a:lnTo>
                    <a:pt x="3029" y="16646"/>
                  </a:lnTo>
                  <a:lnTo>
                    <a:pt x="3390" y="16947"/>
                  </a:lnTo>
                  <a:lnTo>
                    <a:pt x="3751" y="17248"/>
                  </a:lnTo>
                  <a:lnTo>
                    <a:pt x="4132" y="17528"/>
                  </a:lnTo>
                  <a:lnTo>
                    <a:pt x="4513" y="17789"/>
                  </a:lnTo>
                  <a:lnTo>
                    <a:pt x="4934" y="18030"/>
                  </a:lnTo>
                  <a:lnTo>
                    <a:pt x="5355" y="18250"/>
                  </a:lnTo>
                  <a:lnTo>
                    <a:pt x="5796" y="18451"/>
                  </a:lnTo>
                  <a:lnTo>
                    <a:pt x="6237" y="18631"/>
                  </a:lnTo>
                  <a:lnTo>
                    <a:pt x="6719" y="18792"/>
                  </a:lnTo>
                  <a:lnTo>
                    <a:pt x="7180" y="18952"/>
                  </a:lnTo>
                  <a:lnTo>
                    <a:pt x="7681" y="19052"/>
                  </a:lnTo>
                  <a:lnTo>
                    <a:pt x="8183" y="19153"/>
                  </a:lnTo>
                  <a:lnTo>
                    <a:pt x="8704" y="19213"/>
                  </a:lnTo>
                  <a:lnTo>
                    <a:pt x="9246" y="19273"/>
                  </a:lnTo>
                  <a:lnTo>
                    <a:pt x="9787" y="19273"/>
                  </a:lnTo>
                  <a:lnTo>
                    <a:pt x="10329" y="19273"/>
                  </a:lnTo>
                  <a:lnTo>
                    <a:pt x="10910" y="19233"/>
                  </a:lnTo>
                  <a:lnTo>
                    <a:pt x="10910" y="19233"/>
                  </a:lnTo>
                  <a:lnTo>
                    <a:pt x="11231" y="19193"/>
                  </a:lnTo>
                  <a:lnTo>
                    <a:pt x="11572" y="19133"/>
                  </a:lnTo>
                  <a:lnTo>
                    <a:pt x="11893" y="19072"/>
                  </a:lnTo>
                  <a:lnTo>
                    <a:pt x="12234" y="19012"/>
                  </a:lnTo>
                  <a:lnTo>
                    <a:pt x="12555" y="18912"/>
                  </a:lnTo>
                  <a:lnTo>
                    <a:pt x="12855" y="18812"/>
                  </a:lnTo>
                  <a:lnTo>
                    <a:pt x="13176" y="18711"/>
                  </a:lnTo>
                  <a:lnTo>
                    <a:pt x="13477" y="18571"/>
                  </a:lnTo>
                  <a:lnTo>
                    <a:pt x="13778" y="18451"/>
                  </a:lnTo>
                  <a:lnTo>
                    <a:pt x="14059" y="18290"/>
                  </a:lnTo>
                  <a:lnTo>
                    <a:pt x="14360" y="18150"/>
                  </a:lnTo>
                  <a:lnTo>
                    <a:pt x="14640" y="17969"/>
                  </a:lnTo>
                  <a:lnTo>
                    <a:pt x="15182" y="17608"/>
                  </a:lnTo>
                  <a:lnTo>
                    <a:pt x="15703" y="17207"/>
                  </a:lnTo>
                  <a:lnTo>
                    <a:pt x="16184" y="16766"/>
                  </a:lnTo>
                  <a:lnTo>
                    <a:pt x="16646" y="16305"/>
                  </a:lnTo>
                  <a:lnTo>
                    <a:pt x="17067" y="15784"/>
                  </a:lnTo>
                  <a:lnTo>
                    <a:pt x="17468" y="15262"/>
                  </a:lnTo>
                  <a:lnTo>
                    <a:pt x="17829" y="14701"/>
                  </a:lnTo>
                  <a:lnTo>
                    <a:pt x="18150" y="14119"/>
                  </a:lnTo>
                  <a:lnTo>
                    <a:pt x="18431" y="13497"/>
                  </a:lnTo>
                  <a:lnTo>
                    <a:pt x="18671" y="12876"/>
                  </a:lnTo>
                  <a:lnTo>
                    <a:pt x="18671" y="12876"/>
                  </a:lnTo>
                  <a:lnTo>
                    <a:pt x="18872" y="12314"/>
                  </a:lnTo>
                  <a:lnTo>
                    <a:pt x="19012" y="11733"/>
                  </a:lnTo>
                  <a:lnTo>
                    <a:pt x="19132" y="11171"/>
                  </a:lnTo>
                  <a:lnTo>
                    <a:pt x="19213" y="10609"/>
                  </a:lnTo>
                  <a:lnTo>
                    <a:pt x="19253" y="10048"/>
                  </a:lnTo>
                  <a:lnTo>
                    <a:pt x="19253" y="9486"/>
                  </a:lnTo>
                  <a:lnTo>
                    <a:pt x="19233" y="8945"/>
                  </a:lnTo>
                  <a:lnTo>
                    <a:pt x="19193" y="8403"/>
                  </a:lnTo>
                  <a:lnTo>
                    <a:pt x="19092" y="7862"/>
                  </a:lnTo>
                  <a:lnTo>
                    <a:pt x="18992" y="7341"/>
                  </a:lnTo>
                  <a:lnTo>
                    <a:pt x="18832" y="6819"/>
                  </a:lnTo>
                  <a:lnTo>
                    <a:pt x="18671" y="6298"/>
                  </a:lnTo>
                  <a:lnTo>
                    <a:pt x="18471" y="5816"/>
                  </a:lnTo>
                  <a:lnTo>
                    <a:pt x="18230" y="5315"/>
                  </a:lnTo>
                  <a:lnTo>
                    <a:pt x="17969" y="4854"/>
                  </a:lnTo>
                  <a:lnTo>
                    <a:pt x="17689" y="4393"/>
                  </a:lnTo>
                  <a:lnTo>
                    <a:pt x="17388" y="3951"/>
                  </a:lnTo>
                  <a:lnTo>
                    <a:pt x="17067" y="3530"/>
                  </a:lnTo>
                  <a:lnTo>
                    <a:pt x="16706" y="3129"/>
                  </a:lnTo>
                  <a:lnTo>
                    <a:pt x="16325" y="2748"/>
                  </a:lnTo>
                  <a:lnTo>
                    <a:pt x="15944" y="2387"/>
                  </a:lnTo>
                  <a:lnTo>
                    <a:pt x="15523" y="2046"/>
                  </a:lnTo>
                  <a:lnTo>
                    <a:pt x="15081" y="1725"/>
                  </a:lnTo>
                  <a:lnTo>
                    <a:pt x="14620" y="1424"/>
                  </a:lnTo>
                  <a:lnTo>
                    <a:pt x="14139" y="1144"/>
                  </a:lnTo>
                  <a:lnTo>
                    <a:pt x="13638" y="903"/>
                  </a:lnTo>
                  <a:lnTo>
                    <a:pt x="13136" y="682"/>
                  </a:lnTo>
                  <a:lnTo>
                    <a:pt x="12595" y="502"/>
                  </a:lnTo>
                  <a:lnTo>
                    <a:pt x="12053" y="321"/>
                  </a:lnTo>
                  <a:lnTo>
                    <a:pt x="11492" y="201"/>
                  </a:lnTo>
                  <a:lnTo>
                    <a:pt x="10930" y="101"/>
                  </a:lnTo>
                  <a:lnTo>
                    <a:pt x="10349" y="21"/>
                  </a:lnTo>
                  <a:lnTo>
                    <a:pt x="10349" y="21"/>
                  </a:lnTo>
                  <a:lnTo>
                    <a:pt x="9767" y="1"/>
                  </a:lnTo>
                  <a:lnTo>
                    <a:pt x="9226" y="1"/>
                  </a:lnTo>
                  <a:lnTo>
                    <a:pt x="8664" y="21"/>
                  </a:lnTo>
                  <a:lnTo>
                    <a:pt x="8123" y="101"/>
                  </a:lnTo>
                  <a:lnTo>
                    <a:pt x="7601" y="201"/>
                  </a:lnTo>
                  <a:lnTo>
                    <a:pt x="7080" y="321"/>
                  </a:lnTo>
                  <a:lnTo>
                    <a:pt x="6578" y="482"/>
                  </a:lnTo>
                  <a:lnTo>
                    <a:pt x="6077" y="662"/>
                  </a:lnTo>
                  <a:lnTo>
                    <a:pt x="5616" y="883"/>
                  </a:lnTo>
                  <a:lnTo>
                    <a:pt x="5134" y="1124"/>
                  </a:lnTo>
                  <a:lnTo>
                    <a:pt x="4693" y="1384"/>
                  </a:lnTo>
                  <a:lnTo>
                    <a:pt x="4252" y="1665"/>
                  </a:lnTo>
                  <a:lnTo>
                    <a:pt x="3831" y="1986"/>
                  </a:lnTo>
                  <a:lnTo>
                    <a:pt x="3430" y="2307"/>
                  </a:lnTo>
                  <a:lnTo>
                    <a:pt x="3049" y="2668"/>
                  </a:lnTo>
                  <a:lnTo>
                    <a:pt x="2688" y="3049"/>
                  </a:lnTo>
                  <a:lnTo>
                    <a:pt x="2347" y="3430"/>
                  </a:lnTo>
                  <a:lnTo>
                    <a:pt x="2026" y="3851"/>
                  </a:lnTo>
                  <a:lnTo>
                    <a:pt x="1725" y="4272"/>
                  </a:lnTo>
                  <a:lnTo>
                    <a:pt x="1444" y="4713"/>
                  </a:lnTo>
                  <a:lnTo>
                    <a:pt x="1184" y="5175"/>
                  </a:lnTo>
                  <a:lnTo>
                    <a:pt x="943" y="5656"/>
                  </a:lnTo>
                  <a:lnTo>
                    <a:pt x="743" y="6137"/>
                  </a:lnTo>
                  <a:lnTo>
                    <a:pt x="542" y="6639"/>
                  </a:lnTo>
                  <a:lnTo>
                    <a:pt x="382" y="7140"/>
                  </a:lnTo>
                  <a:lnTo>
                    <a:pt x="261" y="7661"/>
                  </a:lnTo>
                  <a:lnTo>
                    <a:pt x="161" y="8203"/>
                  </a:lnTo>
                  <a:lnTo>
                    <a:pt x="81" y="8724"/>
                  </a:lnTo>
                  <a:lnTo>
                    <a:pt x="21" y="9286"/>
                  </a:lnTo>
                  <a:lnTo>
                    <a:pt x="0" y="9827"/>
                  </a:lnTo>
                  <a:lnTo>
                    <a:pt x="21" y="10389"/>
                  </a:lnTo>
                  <a:lnTo>
                    <a:pt x="61" y="109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26"/>
            <p:cNvSpPr/>
            <p:nvPr/>
          </p:nvSpPr>
          <p:spPr>
            <a:xfrm>
              <a:off x="11491450" y="4562675"/>
              <a:ext cx="319400" cy="320400"/>
            </a:xfrm>
            <a:custGeom>
              <a:avLst/>
              <a:gdLst/>
              <a:ahLst/>
              <a:cxnLst/>
              <a:rect l="l" t="t" r="r" b="b"/>
              <a:pathLst>
                <a:path w="12776" h="12816" extrusionOk="0">
                  <a:moveTo>
                    <a:pt x="6418" y="0"/>
                  </a:moveTo>
                  <a:lnTo>
                    <a:pt x="5977" y="20"/>
                  </a:lnTo>
                  <a:lnTo>
                    <a:pt x="5555" y="61"/>
                  </a:lnTo>
                  <a:lnTo>
                    <a:pt x="5154" y="121"/>
                  </a:lnTo>
                  <a:lnTo>
                    <a:pt x="4753" y="221"/>
                  </a:lnTo>
                  <a:lnTo>
                    <a:pt x="4352" y="341"/>
                  </a:lnTo>
                  <a:lnTo>
                    <a:pt x="3971" y="482"/>
                  </a:lnTo>
                  <a:lnTo>
                    <a:pt x="3610" y="642"/>
                  </a:lnTo>
                  <a:lnTo>
                    <a:pt x="3249" y="843"/>
                  </a:lnTo>
                  <a:lnTo>
                    <a:pt x="2908" y="1063"/>
                  </a:lnTo>
                  <a:lnTo>
                    <a:pt x="2567" y="1304"/>
                  </a:lnTo>
                  <a:lnTo>
                    <a:pt x="2266" y="1565"/>
                  </a:lnTo>
                  <a:lnTo>
                    <a:pt x="1966" y="1845"/>
                  </a:lnTo>
                  <a:lnTo>
                    <a:pt x="1685" y="2126"/>
                  </a:lnTo>
                  <a:lnTo>
                    <a:pt x="1424" y="2447"/>
                  </a:lnTo>
                  <a:lnTo>
                    <a:pt x="1184" y="2768"/>
                  </a:lnTo>
                  <a:lnTo>
                    <a:pt x="1023" y="3009"/>
                  </a:lnTo>
                  <a:lnTo>
                    <a:pt x="883" y="3269"/>
                  </a:lnTo>
                  <a:lnTo>
                    <a:pt x="742" y="3510"/>
                  </a:lnTo>
                  <a:lnTo>
                    <a:pt x="622" y="3771"/>
                  </a:lnTo>
                  <a:lnTo>
                    <a:pt x="502" y="4051"/>
                  </a:lnTo>
                  <a:lnTo>
                    <a:pt x="381" y="4312"/>
                  </a:lnTo>
                  <a:lnTo>
                    <a:pt x="301" y="4593"/>
                  </a:lnTo>
                  <a:lnTo>
                    <a:pt x="221" y="4874"/>
                  </a:lnTo>
                  <a:lnTo>
                    <a:pt x="141" y="5174"/>
                  </a:lnTo>
                  <a:lnTo>
                    <a:pt x="101" y="5455"/>
                  </a:lnTo>
                  <a:lnTo>
                    <a:pt x="40" y="5756"/>
                  </a:lnTo>
                  <a:lnTo>
                    <a:pt x="20" y="6057"/>
                  </a:lnTo>
                  <a:lnTo>
                    <a:pt x="0" y="6358"/>
                  </a:lnTo>
                  <a:lnTo>
                    <a:pt x="0" y="6658"/>
                  </a:lnTo>
                  <a:lnTo>
                    <a:pt x="20" y="6959"/>
                  </a:lnTo>
                  <a:lnTo>
                    <a:pt x="40" y="7280"/>
                  </a:lnTo>
                  <a:lnTo>
                    <a:pt x="101" y="7661"/>
                  </a:lnTo>
                  <a:lnTo>
                    <a:pt x="181" y="8042"/>
                  </a:lnTo>
                  <a:lnTo>
                    <a:pt x="281" y="8423"/>
                  </a:lnTo>
                  <a:lnTo>
                    <a:pt x="421" y="8804"/>
                  </a:lnTo>
                  <a:lnTo>
                    <a:pt x="602" y="9165"/>
                  </a:lnTo>
                  <a:lnTo>
                    <a:pt x="782" y="9526"/>
                  </a:lnTo>
                  <a:lnTo>
                    <a:pt x="1003" y="9887"/>
                  </a:lnTo>
                  <a:lnTo>
                    <a:pt x="1244" y="10228"/>
                  </a:lnTo>
                  <a:lnTo>
                    <a:pt x="1524" y="10549"/>
                  </a:lnTo>
                  <a:lnTo>
                    <a:pt x="1805" y="10870"/>
                  </a:lnTo>
                  <a:lnTo>
                    <a:pt x="2126" y="11171"/>
                  </a:lnTo>
                  <a:lnTo>
                    <a:pt x="2447" y="11431"/>
                  </a:lnTo>
                  <a:lnTo>
                    <a:pt x="2808" y="11692"/>
                  </a:lnTo>
                  <a:lnTo>
                    <a:pt x="3189" y="11933"/>
                  </a:lnTo>
                  <a:lnTo>
                    <a:pt x="3590" y="12133"/>
                  </a:lnTo>
                  <a:lnTo>
                    <a:pt x="3991" y="12334"/>
                  </a:lnTo>
                  <a:lnTo>
                    <a:pt x="4352" y="12454"/>
                  </a:lnTo>
                  <a:lnTo>
                    <a:pt x="4733" y="12575"/>
                  </a:lnTo>
                  <a:lnTo>
                    <a:pt x="5114" y="12675"/>
                  </a:lnTo>
                  <a:lnTo>
                    <a:pt x="5515" y="12735"/>
                  </a:lnTo>
                  <a:lnTo>
                    <a:pt x="5936" y="12775"/>
                  </a:lnTo>
                  <a:lnTo>
                    <a:pt x="6358" y="12815"/>
                  </a:lnTo>
                  <a:lnTo>
                    <a:pt x="6779" y="12795"/>
                  </a:lnTo>
                  <a:lnTo>
                    <a:pt x="7220" y="12775"/>
                  </a:lnTo>
                  <a:lnTo>
                    <a:pt x="7681" y="12715"/>
                  </a:lnTo>
                  <a:lnTo>
                    <a:pt x="8102" y="12615"/>
                  </a:lnTo>
                  <a:lnTo>
                    <a:pt x="8523" y="12494"/>
                  </a:lnTo>
                  <a:lnTo>
                    <a:pt x="8945" y="12334"/>
                  </a:lnTo>
                  <a:lnTo>
                    <a:pt x="9326" y="12153"/>
                  </a:lnTo>
                  <a:lnTo>
                    <a:pt x="9707" y="11933"/>
                  </a:lnTo>
                  <a:lnTo>
                    <a:pt x="10068" y="11692"/>
                  </a:lnTo>
                  <a:lnTo>
                    <a:pt x="10409" y="11431"/>
                  </a:lnTo>
                  <a:lnTo>
                    <a:pt x="10729" y="11131"/>
                  </a:lnTo>
                  <a:lnTo>
                    <a:pt x="11030" y="10830"/>
                  </a:lnTo>
                  <a:lnTo>
                    <a:pt x="11311" y="10489"/>
                  </a:lnTo>
                  <a:lnTo>
                    <a:pt x="11592" y="10128"/>
                  </a:lnTo>
                  <a:lnTo>
                    <a:pt x="11812" y="9767"/>
                  </a:lnTo>
                  <a:lnTo>
                    <a:pt x="12033" y="9366"/>
                  </a:lnTo>
                  <a:lnTo>
                    <a:pt x="12234" y="8965"/>
                  </a:lnTo>
                  <a:lnTo>
                    <a:pt x="12394" y="8564"/>
                  </a:lnTo>
                  <a:lnTo>
                    <a:pt x="12514" y="8183"/>
                  </a:lnTo>
                  <a:lnTo>
                    <a:pt x="12615" y="7802"/>
                  </a:lnTo>
                  <a:lnTo>
                    <a:pt x="12695" y="7421"/>
                  </a:lnTo>
                  <a:lnTo>
                    <a:pt x="12735" y="7060"/>
                  </a:lnTo>
                  <a:lnTo>
                    <a:pt x="12775" y="6679"/>
                  </a:lnTo>
                  <a:lnTo>
                    <a:pt x="12775" y="6318"/>
                  </a:lnTo>
                  <a:lnTo>
                    <a:pt x="12755" y="5957"/>
                  </a:lnTo>
                  <a:lnTo>
                    <a:pt x="12715" y="5576"/>
                  </a:lnTo>
                  <a:lnTo>
                    <a:pt x="12675" y="5235"/>
                  </a:lnTo>
                  <a:lnTo>
                    <a:pt x="12595" y="4874"/>
                  </a:lnTo>
                  <a:lnTo>
                    <a:pt x="12494" y="4533"/>
                  </a:lnTo>
                  <a:lnTo>
                    <a:pt x="12374" y="4192"/>
                  </a:lnTo>
                  <a:lnTo>
                    <a:pt x="12254" y="3871"/>
                  </a:lnTo>
                  <a:lnTo>
                    <a:pt x="12093" y="3550"/>
                  </a:lnTo>
                  <a:lnTo>
                    <a:pt x="11933" y="3229"/>
                  </a:lnTo>
                  <a:lnTo>
                    <a:pt x="11732" y="2928"/>
                  </a:lnTo>
                  <a:lnTo>
                    <a:pt x="11532" y="2648"/>
                  </a:lnTo>
                  <a:lnTo>
                    <a:pt x="11311" y="2367"/>
                  </a:lnTo>
                  <a:lnTo>
                    <a:pt x="11090" y="2086"/>
                  </a:lnTo>
                  <a:lnTo>
                    <a:pt x="10830" y="1825"/>
                  </a:lnTo>
                  <a:lnTo>
                    <a:pt x="10569" y="1585"/>
                  </a:lnTo>
                  <a:lnTo>
                    <a:pt x="10288" y="1364"/>
                  </a:lnTo>
                  <a:lnTo>
                    <a:pt x="10008" y="1143"/>
                  </a:lnTo>
                  <a:lnTo>
                    <a:pt x="9687" y="963"/>
                  </a:lnTo>
                  <a:lnTo>
                    <a:pt x="9386" y="783"/>
                  </a:lnTo>
                  <a:lnTo>
                    <a:pt x="9045" y="622"/>
                  </a:lnTo>
                  <a:lnTo>
                    <a:pt x="8704" y="462"/>
                  </a:lnTo>
                  <a:lnTo>
                    <a:pt x="8363" y="341"/>
                  </a:lnTo>
                  <a:lnTo>
                    <a:pt x="8002" y="241"/>
                  </a:lnTo>
                  <a:lnTo>
                    <a:pt x="7621" y="141"/>
                  </a:lnTo>
                  <a:lnTo>
                    <a:pt x="7240" y="81"/>
                  </a:lnTo>
                  <a:lnTo>
                    <a:pt x="6859" y="20"/>
                  </a:lnTo>
                  <a:lnTo>
                    <a:pt x="641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26"/>
            <p:cNvSpPr/>
            <p:nvPr/>
          </p:nvSpPr>
          <p:spPr>
            <a:xfrm>
              <a:off x="11491450" y="4562675"/>
              <a:ext cx="319400" cy="320400"/>
            </a:xfrm>
            <a:custGeom>
              <a:avLst/>
              <a:gdLst/>
              <a:ahLst/>
              <a:cxnLst/>
              <a:rect l="l" t="t" r="r" b="b"/>
              <a:pathLst>
                <a:path w="12776" h="12816" fill="none" extrusionOk="0">
                  <a:moveTo>
                    <a:pt x="12394" y="8564"/>
                  </a:moveTo>
                  <a:lnTo>
                    <a:pt x="12394" y="8564"/>
                  </a:lnTo>
                  <a:lnTo>
                    <a:pt x="12234" y="8965"/>
                  </a:lnTo>
                  <a:lnTo>
                    <a:pt x="12033" y="9366"/>
                  </a:lnTo>
                  <a:lnTo>
                    <a:pt x="11812" y="9767"/>
                  </a:lnTo>
                  <a:lnTo>
                    <a:pt x="11592" y="10128"/>
                  </a:lnTo>
                  <a:lnTo>
                    <a:pt x="11311" y="10489"/>
                  </a:lnTo>
                  <a:lnTo>
                    <a:pt x="11030" y="10830"/>
                  </a:lnTo>
                  <a:lnTo>
                    <a:pt x="10729" y="11131"/>
                  </a:lnTo>
                  <a:lnTo>
                    <a:pt x="10409" y="11431"/>
                  </a:lnTo>
                  <a:lnTo>
                    <a:pt x="10068" y="11692"/>
                  </a:lnTo>
                  <a:lnTo>
                    <a:pt x="9707" y="11933"/>
                  </a:lnTo>
                  <a:lnTo>
                    <a:pt x="9326" y="12153"/>
                  </a:lnTo>
                  <a:lnTo>
                    <a:pt x="8945" y="12334"/>
                  </a:lnTo>
                  <a:lnTo>
                    <a:pt x="8523" y="12494"/>
                  </a:lnTo>
                  <a:lnTo>
                    <a:pt x="8102" y="12615"/>
                  </a:lnTo>
                  <a:lnTo>
                    <a:pt x="7681" y="12715"/>
                  </a:lnTo>
                  <a:lnTo>
                    <a:pt x="7220" y="12775"/>
                  </a:lnTo>
                  <a:lnTo>
                    <a:pt x="7220" y="12775"/>
                  </a:lnTo>
                  <a:lnTo>
                    <a:pt x="6779" y="12795"/>
                  </a:lnTo>
                  <a:lnTo>
                    <a:pt x="6358" y="12815"/>
                  </a:lnTo>
                  <a:lnTo>
                    <a:pt x="5936" y="12775"/>
                  </a:lnTo>
                  <a:lnTo>
                    <a:pt x="5515" y="12735"/>
                  </a:lnTo>
                  <a:lnTo>
                    <a:pt x="5114" y="12675"/>
                  </a:lnTo>
                  <a:lnTo>
                    <a:pt x="4733" y="12575"/>
                  </a:lnTo>
                  <a:lnTo>
                    <a:pt x="4352" y="12454"/>
                  </a:lnTo>
                  <a:lnTo>
                    <a:pt x="3991" y="12334"/>
                  </a:lnTo>
                  <a:lnTo>
                    <a:pt x="3991" y="12334"/>
                  </a:lnTo>
                  <a:lnTo>
                    <a:pt x="3590" y="12133"/>
                  </a:lnTo>
                  <a:lnTo>
                    <a:pt x="3189" y="11933"/>
                  </a:lnTo>
                  <a:lnTo>
                    <a:pt x="2808" y="11692"/>
                  </a:lnTo>
                  <a:lnTo>
                    <a:pt x="2447" y="11431"/>
                  </a:lnTo>
                  <a:lnTo>
                    <a:pt x="2126" y="11171"/>
                  </a:lnTo>
                  <a:lnTo>
                    <a:pt x="1805" y="10870"/>
                  </a:lnTo>
                  <a:lnTo>
                    <a:pt x="1524" y="10549"/>
                  </a:lnTo>
                  <a:lnTo>
                    <a:pt x="1244" y="10228"/>
                  </a:lnTo>
                  <a:lnTo>
                    <a:pt x="1003" y="9887"/>
                  </a:lnTo>
                  <a:lnTo>
                    <a:pt x="782" y="9526"/>
                  </a:lnTo>
                  <a:lnTo>
                    <a:pt x="602" y="9165"/>
                  </a:lnTo>
                  <a:lnTo>
                    <a:pt x="421" y="8804"/>
                  </a:lnTo>
                  <a:lnTo>
                    <a:pt x="281" y="8423"/>
                  </a:lnTo>
                  <a:lnTo>
                    <a:pt x="181" y="8042"/>
                  </a:lnTo>
                  <a:lnTo>
                    <a:pt x="101" y="7661"/>
                  </a:lnTo>
                  <a:lnTo>
                    <a:pt x="40" y="7280"/>
                  </a:lnTo>
                  <a:lnTo>
                    <a:pt x="40" y="7280"/>
                  </a:lnTo>
                  <a:lnTo>
                    <a:pt x="20" y="6959"/>
                  </a:lnTo>
                  <a:lnTo>
                    <a:pt x="0" y="6658"/>
                  </a:lnTo>
                  <a:lnTo>
                    <a:pt x="0" y="6358"/>
                  </a:lnTo>
                  <a:lnTo>
                    <a:pt x="20" y="6057"/>
                  </a:lnTo>
                  <a:lnTo>
                    <a:pt x="40" y="5756"/>
                  </a:lnTo>
                  <a:lnTo>
                    <a:pt x="101" y="5455"/>
                  </a:lnTo>
                  <a:lnTo>
                    <a:pt x="141" y="5174"/>
                  </a:lnTo>
                  <a:lnTo>
                    <a:pt x="221" y="4874"/>
                  </a:lnTo>
                  <a:lnTo>
                    <a:pt x="301" y="4593"/>
                  </a:lnTo>
                  <a:lnTo>
                    <a:pt x="381" y="4312"/>
                  </a:lnTo>
                  <a:lnTo>
                    <a:pt x="502" y="4051"/>
                  </a:lnTo>
                  <a:lnTo>
                    <a:pt x="622" y="3771"/>
                  </a:lnTo>
                  <a:lnTo>
                    <a:pt x="742" y="3510"/>
                  </a:lnTo>
                  <a:lnTo>
                    <a:pt x="883" y="3269"/>
                  </a:lnTo>
                  <a:lnTo>
                    <a:pt x="1023" y="3009"/>
                  </a:lnTo>
                  <a:lnTo>
                    <a:pt x="1184" y="2768"/>
                  </a:lnTo>
                  <a:lnTo>
                    <a:pt x="1184" y="2768"/>
                  </a:lnTo>
                  <a:lnTo>
                    <a:pt x="1424" y="2447"/>
                  </a:lnTo>
                  <a:lnTo>
                    <a:pt x="1685" y="2126"/>
                  </a:lnTo>
                  <a:lnTo>
                    <a:pt x="1966" y="1845"/>
                  </a:lnTo>
                  <a:lnTo>
                    <a:pt x="2266" y="1565"/>
                  </a:lnTo>
                  <a:lnTo>
                    <a:pt x="2567" y="1304"/>
                  </a:lnTo>
                  <a:lnTo>
                    <a:pt x="2908" y="1063"/>
                  </a:lnTo>
                  <a:lnTo>
                    <a:pt x="3249" y="843"/>
                  </a:lnTo>
                  <a:lnTo>
                    <a:pt x="3610" y="642"/>
                  </a:lnTo>
                  <a:lnTo>
                    <a:pt x="3971" y="482"/>
                  </a:lnTo>
                  <a:lnTo>
                    <a:pt x="4352" y="341"/>
                  </a:lnTo>
                  <a:lnTo>
                    <a:pt x="4753" y="221"/>
                  </a:lnTo>
                  <a:lnTo>
                    <a:pt x="5154" y="121"/>
                  </a:lnTo>
                  <a:lnTo>
                    <a:pt x="5555" y="61"/>
                  </a:lnTo>
                  <a:lnTo>
                    <a:pt x="5977" y="20"/>
                  </a:lnTo>
                  <a:lnTo>
                    <a:pt x="6418" y="0"/>
                  </a:lnTo>
                  <a:lnTo>
                    <a:pt x="6859" y="20"/>
                  </a:lnTo>
                  <a:lnTo>
                    <a:pt x="6859" y="20"/>
                  </a:lnTo>
                  <a:lnTo>
                    <a:pt x="7240" y="81"/>
                  </a:lnTo>
                  <a:lnTo>
                    <a:pt x="7621" y="141"/>
                  </a:lnTo>
                  <a:lnTo>
                    <a:pt x="8002" y="241"/>
                  </a:lnTo>
                  <a:lnTo>
                    <a:pt x="8363" y="341"/>
                  </a:lnTo>
                  <a:lnTo>
                    <a:pt x="8704" y="462"/>
                  </a:lnTo>
                  <a:lnTo>
                    <a:pt x="9045" y="622"/>
                  </a:lnTo>
                  <a:lnTo>
                    <a:pt x="9386" y="783"/>
                  </a:lnTo>
                  <a:lnTo>
                    <a:pt x="9687" y="963"/>
                  </a:lnTo>
                  <a:lnTo>
                    <a:pt x="10008" y="1143"/>
                  </a:lnTo>
                  <a:lnTo>
                    <a:pt x="10288" y="1364"/>
                  </a:lnTo>
                  <a:lnTo>
                    <a:pt x="10569" y="1585"/>
                  </a:lnTo>
                  <a:lnTo>
                    <a:pt x="10830" y="1825"/>
                  </a:lnTo>
                  <a:lnTo>
                    <a:pt x="11090" y="2086"/>
                  </a:lnTo>
                  <a:lnTo>
                    <a:pt x="11311" y="2367"/>
                  </a:lnTo>
                  <a:lnTo>
                    <a:pt x="11532" y="2648"/>
                  </a:lnTo>
                  <a:lnTo>
                    <a:pt x="11732" y="2928"/>
                  </a:lnTo>
                  <a:lnTo>
                    <a:pt x="11933" y="3229"/>
                  </a:lnTo>
                  <a:lnTo>
                    <a:pt x="12093" y="3550"/>
                  </a:lnTo>
                  <a:lnTo>
                    <a:pt x="12254" y="3871"/>
                  </a:lnTo>
                  <a:lnTo>
                    <a:pt x="12374" y="4192"/>
                  </a:lnTo>
                  <a:lnTo>
                    <a:pt x="12494" y="4533"/>
                  </a:lnTo>
                  <a:lnTo>
                    <a:pt x="12595" y="4874"/>
                  </a:lnTo>
                  <a:lnTo>
                    <a:pt x="12675" y="5235"/>
                  </a:lnTo>
                  <a:lnTo>
                    <a:pt x="12715" y="5576"/>
                  </a:lnTo>
                  <a:lnTo>
                    <a:pt x="12755" y="5957"/>
                  </a:lnTo>
                  <a:lnTo>
                    <a:pt x="12775" y="6318"/>
                  </a:lnTo>
                  <a:lnTo>
                    <a:pt x="12775" y="6679"/>
                  </a:lnTo>
                  <a:lnTo>
                    <a:pt x="12735" y="7060"/>
                  </a:lnTo>
                  <a:lnTo>
                    <a:pt x="12695" y="7421"/>
                  </a:lnTo>
                  <a:lnTo>
                    <a:pt x="12615" y="7802"/>
                  </a:lnTo>
                  <a:lnTo>
                    <a:pt x="12514" y="8183"/>
                  </a:lnTo>
                  <a:lnTo>
                    <a:pt x="12394" y="85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26"/>
            <p:cNvSpPr/>
            <p:nvPr/>
          </p:nvSpPr>
          <p:spPr>
            <a:xfrm>
              <a:off x="11521025" y="4562675"/>
              <a:ext cx="289825" cy="320400"/>
            </a:xfrm>
            <a:custGeom>
              <a:avLst/>
              <a:gdLst/>
              <a:ahLst/>
              <a:cxnLst/>
              <a:rect l="l" t="t" r="r" b="b"/>
              <a:pathLst>
                <a:path w="11593" h="12816" extrusionOk="0">
                  <a:moveTo>
                    <a:pt x="5134" y="0"/>
                  </a:moveTo>
                  <a:lnTo>
                    <a:pt x="4733" y="20"/>
                  </a:lnTo>
                  <a:lnTo>
                    <a:pt x="4332" y="61"/>
                  </a:lnTo>
                  <a:lnTo>
                    <a:pt x="3951" y="121"/>
                  </a:lnTo>
                  <a:lnTo>
                    <a:pt x="3590" y="201"/>
                  </a:lnTo>
                  <a:lnTo>
                    <a:pt x="3229" y="321"/>
                  </a:lnTo>
                  <a:lnTo>
                    <a:pt x="2868" y="442"/>
                  </a:lnTo>
                  <a:lnTo>
                    <a:pt x="2527" y="602"/>
                  </a:lnTo>
                  <a:lnTo>
                    <a:pt x="2186" y="762"/>
                  </a:lnTo>
                  <a:lnTo>
                    <a:pt x="1866" y="963"/>
                  </a:lnTo>
                  <a:lnTo>
                    <a:pt x="1565" y="1164"/>
                  </a:lnTo>
                  <a:lnTo>
                    <a:pt x="1264" y="1404"/>
                  </a:lnTo>
                  <a:lnTo>
                    <a:pt x="983" y="1645"/>
                  </a:lnTo>
                  <a:lnTo>
                    <a:pt x="722" y="1906"/>
                  </a:lnTo>
                  <a:lnTo>
                    <a:pt x="462" y="2186"/>
                  </a:lnTo>
                  <a:lnTo>
                    <a:pt x="221" y="2467"/>
                  </a:lnTo>
                  <a:lnTo>
                    <a:pt x="1" y="2768"/>
                  </a:lnTo>
                  <a:lnTo>
                    <a:pt x="1" y="2768"/>
                  </a:lnTo>
                  <a:lnTo>
                    <a:pt x="382" y="2487"/>
                  </a:lnTo>
                  <a:lnTo>
                    <a:pt x="783" y="2246"/>
                  </a:lnTo>
                  <a:lnTo>
                    <a:pt x="1204" y="2026"/>
                  </a:lnTo>
                  <a:lnTo>
                    <a:pt x="1645" y="1845"/>
                  </a:lnTo>
                  <a:lnTo>
                    <a:pt x="2086" y="1705"/>
                  </a:lnTo>
                  <a:lnTo>
                    <a:pt x="2527" y="1605"/>
                  </a:lnTo>
                  <a:lnTo>
                    <a:pt x="2989" y="1545"/>
                  </a:lnTo>
                  <a:lnTo>
                    <a:pt x="3450" y="1525"/>
                  </a:lnTo>
                  <a:lnTo>
                    <a:pt x="3811" y="1545"/>
                  </a:lnTo>
                  <a:lnTo>
                    <a:pt x="4172" y="1585"/>
                  </a:lnTo>
                  <a:lnTo>
                    <a:pt x="4533" y="1645"/>
                  </a:lnTo>
                  <a:lnTo>
                    <a:pt x="4894" y="1745"/>
                  </a:lnTo>
                  <a:lnTo>
                    <a:pt x="5295" y="1865"/>
                  </a:lnTo>
                  <a:lnTo>
                    <a:pt x="5656" y="2046"/>
                  </a:lnTo>
                  <a:lnTo>
                    <a:pt x="6017" y="2246"/>
                  </a:lnTo>
                  <a:lnTo>
                    <a:pt x="6338" y="2467"/>
                  </a:lnTo>
                  <a:lnTo>
                    <a:pt x="6659" y="2708"/>
                  </a:lnTo>
                  <a:lnTo>
                    <a:pt x="6959" y="2989"/>
                  </a:lnTo>
                  <a:lnTo>
                    <a:pt x="7240" y="3289"/>
                  </a:lnTo>
                  <a:lnTo>
                    <a:pt x="7501" y="3610"/>
                  </a:lnTo>
                  <a:lnTo>
                    <a:pt x="7722" y="3931"/>
                  </a:lnTo>
                  <a:lnTo>
                    <a:pt x="7922" y="4292"/>
                  </a:lnTo>
                  <a:lnTo>
                    <a:pt x="8103" y="4653"/>
                  </a:lnTo>
                  <a:lnTo>
                    <a:pt x="8263" y="5034"/>
                  </a:lnTo>
                  <a:lnTo>
                    <a:pt x="8383" y="5415"/>
                  </a:lnTo>
                  <a:lnTo>
                    <a:pt x="8484" y="5796"/>
                  </a:lnTo>
                  <a:lnTo>
                    <a:pt x="8544" y="6197"/>
                  </a:lnTo>
                  <a:lnTo>
                    <a:pt x="8584" y="6618"/>
                  </a:lnTo>
                  <a:lnTo>
                    <a:pt x="8584" y="6999"/>
                  </a:lnTo>
                  <a:lnTo>
                    <a:pt x="8564" y="7380"/>
                  </a:lnTo>
                  <a:lnTo>
                    <a:pt x="8504" y="7761"/>
                  </a:lnTo>
                  <a:lnTo>
                    <a:pt x="8423" y="8122"/>
                  </a:lnTo>
                  <a:lnTo>
                    <a:pt x="8303" y="8483"/>
                  </a:lnTo>
                  <a:lnTo>
                    <a:pt x="8163" y="8844"/>
                  </a:lnTo>
                  <a:lnTo>
                    <a:pt x="8002" y="9185"/>
                  </a:lnTo>
                  <a:lnTo>
                    <a:pt x="7822" y="9526"/>
                  </a:lnTo>
                  <a:lnTo>
                    <a:pt x="7621" y="9847"/>
                  </a:lnTo>
                  <a:lnTo>
                    <a:pt x="7401" y="10148"/>
                  </a:lnTo>
                  <a:lnTo>
                    <a:pt x="7140" y="10429"/>
                  </a:lnTo>
                  <a:lnTo>
                    <a:pt x="6879" y="10710"/>
                  </a:lnTo>
                  <a:lnTo>
                    <a:pt x="6598" y="10970"/>
                  </a:lnTo>
                  <a:lnTo>
                    <a:pt x="6298" y="11211"/>
                  </a:lnTo>
                  <a:lnTo>
                    <a:pt x="5977" y="11431"/>
                  </a:lnTo>
                  <a:lnTo>
                    <a:pt x="5656" y="11612"/>
                  </a:lnTo>
                  <a:lnTo>
                    <a:pt x="5315" y="11792"/>
                  </a:lnTo>
                  <a:lnTo>
                    <a:pt x="4974" y="11933"/>
                  </a:lnTo>
                  <a:lnTo>
                    <a:pt x="4633" y="12053"/>
                  </a:lnTo>
                  <a:lnTo>
                    <a:pt x="4272" y="12153"/>
                  </a:lnTo>
                  <a:lnTo>
                    <a:pt x="3911" y="12214"/>
                  </a:lnTo>
                  <a:lnTo>
                    <a:pt x="3550" y="12274"/>
                  </a:lnTo>
                  <a:lnTo>
                    <a:pt x="3189" y="12314"/>
                  </a:lnTo>
                  <a:lnTo>
                    <a:pt x="2808" y="12334"/>
                  </a:lnTo>
                  <a:lnTo>
                    <a:pt x="3109" y="12434"/>
                  </a:lnTo>
                  <a:lnTo>
                    <a:pt x="3390" y="12534"/>
                  </a:lnTo>
                  <a:lnTo>
                    <a:pt x="3691" y="12615"/>
                  </a:lnTo>
                  <a:lnTo>
                    <a:pt x="4011" y="12675"/>
                  </a:lnTo>
                  <a:lnTo>
                    <a:pt x="4332" y="12735"/>
                  </a:lnTo>
                  <a:lnTo>
                    <a:pt x="4653" y="12775"/>
                  </a:lnTo>
                  <a:lnTo>
                    <a:pt x="4994" y="12795"/>
                  </a:lnTo>
                  <a:lnTo>
                    <a:pt x="5335" y="12815"/>
                  </a:lnTo>
                  <a:lnTo>
                    <a:pt x="5676" y="12795"/>
                  </a:lnTo>
                  <a:lnTo>
                    <a:pt x="6037" y="12775"/>
                  </a:lnTo>
                  <a:lnTo>
                    <a:pt x="6498" y="12715"/>
                  </a:lnTo>
                  <a:lnTo>
                    <a:pt x="6919" y="12615"/>
                  </a:lnTo>
                  <a:lnTo>
                    <a:pt x="7340" y="12494"/>
                  </a:lnTo>
                  <a:lnTo>
                    <a:pt x="7762" y="12334"/>
                  </a:lnTo>
                  <a:lnTo>
                    <a:pt x="8143" y="12153"/>
                  </a:lnTo>
                  <a:lnTo>
                    <a:pt x="8524" y="11933"/>
                  </a:lnTo>
                  <a:lnTo>
                    <a:pt x="8885" y="11692"/>
                  </a:lnTo>
                  <a:lnTo>
                    <a:pt x="9226" y="11431"/>
                  </a:lnTo>
                  <a:lnTo>
                    <a:pt x="9546" y="11131"/>
                  </a:lnTo>
                  <a:lnTo>
                    <a:pt x="9847" y="10830"/>
                  </a:lnTo>
                  <a:lnTo>
                    <a:pt x="10128" y="10489"/>
                  </a:lnTo>
                  <a:lnTo>
                    <a:pt x="10409" y="10128"/>
                  </a:lnTo>
                  <a:lnTo>
                    <a:pt x="10629" y="9767"/>
                  </a:lnTo>
                  <a:lnTo>
                    <a:pt x="10850" y="9366"/>
                  </a:lnTo>
                  <a:lnTo>
                    <a:pt x="11051" y="8965"/>
                  </a:lnTo>
                  <a:lnTo>
                    <a:pt x="11211" y="8564"/>
                  </a:lnTo>
                  <a:lnTo>
                    <a:pt x="11291" y="8283"/>
                  </a:lnTo>
                  <a:lnTo>
                    <a:pt x="11371" y="8002"/>
                  </a:lnTo>
                  <a:lnTo>
                    <a:pt x="11452" y="7741"/>
                  </a:lnTo>
                  <a:lnTo>
                    <a:pt x="11492" y="7461"/>
                  </a:lnTo>
                  <a:lnTo>
                    <a:pt x="11572" y="6919"/>
                  </a:lnTo>
                  <a:lnTo>
                    <a:pt x="11592" y="6378"/>
                  </a:lnTo>
                  <a:lnTo>
                    <a:pt x="11592" y="6077"/>
                  </a:lnTo>
                  <a:lnTo>
                    <a:pt x="11572" y="5776"/>
                  </a:lnTo>
                  <a:lnTo>
                    <a:pt x="11532" y="5495"/>
                  </a:lnTo>
                  <a:lnTo>
                    <a:pt x="11472" y="5195"/>
                  </a:lnTo>
                  <a:lnTo>
                    <a:pt x="11412" y="4914"/>
                  </a:lnTo>
                  <a:lnTo>
                    <a:pt x="11331" y="4633"/>
                  </a:lnTo>
                  <a:lnTo>
                    <a:pt x="11251" y="4352"/>
                  </a:lnTo>
                  <a:lnTo>
                    <a:pt x="11151" y="4071"/>
                  </a:lnTo>
                  <a:lnTo>
                    <a:pt x="11031" y="3811"/>
                  </a:lnTo>
                  <a:lnTo>
                    <a:pt x="10910" y="3550"/>
                  </a:lnTo>
                  <a:lnTo>
                    <a:pt x="10770" y="3289"/>
                  </a:lnTo>
                  <a:lnTo>
                    <a:pt x="10629" y="3049"/>
                  </a:lnTo>
                  <a:lnTo>
                    <a:pt x="10469" y="2788"/>
                  </a:lnTo>
                  <a:lnTo>
                    <a:pt x="10288" y="2567"/>
                  </a:lnTo>
                  <a:lnTo>
                    <a:pt x="10108" y="2327"/>
                  </a:lnTo>
                  <a:lnTo>
                    <a:pt x="9928" y="2106"/>
                  </a:lnTo>
                  <a:lnTo>
                    <a:pt x="9727" y="1906"/>
                  </a:lnTo>
                  <a:lnTo>
                    <a:pt x="9506" y="1705"/>
                  </a:lnTo>
                  <a:lnTo>
                    <a:pt x="9286" y="1504"/>
                  </a:lnTo>
                  <a:lnTo>
                    <a:pt x="9045" y="1324"/>
                  </a:lnTo>
                  <a:lnTo>
                    <a:pt x="8825" y="1164"/>
                  </a:lnTo>
                  <a:lnTo>
                    <a:pt x="8564" y="983"/>
                  </a:lnTo>
                  <a:lnTo>
                    <a:pt x="8303" y="843"/>
                  </a:lnTo>
                  <a:lnTo>
                    <a:pt x="8042" y="702"/>
                  </a:lnTo>
                  <a:lnTo>
                    <a:pt x="7782" y="562"/>
                  </a:lnTo>
                  <a:lnTo>
                    <a:pt x="7501" y="462"/>
                  </a:lnTo>
                  <a:lnTo>
                    <a:pt x="7200" y="341"/>
                  </a:lnTo>
                  <a:lnTo>
                    <a:pt x="6919" y="261"/>
                  </a:lnTo>
                  <a:lnTo>
                    <a:pt x="6619" y="181"/>
                  </a:lnTo>
                  <a:lnTo>
                    <a:pt x="6298" y="121"/>
                  </a:lnTo>
                  <a:lnTo>
                    <a:pt x="5997" y="61"/>
                  </a:lnTo>
                  <a:lnTo>
                    <a:pt x="5676" y="20"/>
                  </a:lnTo>
                  <a:lnTo>
                    <a:pt x="5395" y="20"/>
                  </a:lnTo>
                  <a:lnTo>
                    <a:pt x="5134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26"/>
            <p:cNvSpPr/>
            <p:nvPr/>
          </p:nvSpPr>
          <p:spPr>
            <a:xfrm>
              <a:off x="11521025" y="4562675"/>
              <a:ext cx="289825" cy="320400"/>
            </a:xfrm>
            <a:custGeom>
              <a:avLst/>
              <a:gdLst/>
              <a:ahLst/>
              <a:cxnLst/>
              <a:rect l="l" t="t" r="r" b="b"/>
              <a:pathLst>
                <a:path w="11593" h="12816" fill="none" extrusionOk="0">
                  <a:moveTo>
                    <a:pt x="5134" y="0"/>
                  </a:moveTo>
                  <a:lnTo>
                    <a:pt x="5134" y="0"/>
                  </a:lnTo>
                  <a:lnTo>
                    <a:pt x="4733" y="20"/>
                  </a:lnTo>
                  <a:lnTo>
                    <a:pt x="4332" y="61"/>
                  </a:lnTo>
                  <a:lnTo>
                    <a:pt x="3951" y="121"/>
                  </a:lnTo>
                  <a:lnTo>
                    <a:pt x="3590" y="201"/>
                  </a:lnTo>
                  <a:lnTo>
                    <a:pt x="3229" y="321"/>
                  </a:lnTo>
                  <a:lnTo>
                    <a:pt x="2868" y="442"/>
                  </a:lnTo>
                  <a:lnTo>
                    <a:pt x="2527" y="602"/>
                  </a:lnTo>
                  <a:lnTo>
                    <a:pt x="2186" y="762"/>
                  </a:lnTo>
                  <a:lnTo>
                    <a:pt x="1866" y="963"/>
                  </a:lnTo>
                  <a:lnTo>
                    <a:pt x="1565" y="1164"/>
                  </a:lnTo>
                  <a:lnTo>
                    <a:pt x="1264" y="1404"/>
                  </a:lnTo>
                  <a:lnTo>
                    <a:pt x="983" y="1645"/>
                  </a:lnTo>
                  <a:lnTo>
                    <a:pt x="722" y="1906"/>
                  </a:lnTo>
                  <a:lnTo>
                    <a:pt x="462" y="2186"/>
                  </a:lnTo>
                  <a:lnTo>
                    <a:pt x="221" y="2467"/>
                  </a:lnTo>
                  <a:lnTo>
                    <a:pt x="1" y="2768"/>
                  </a:lnTo>
                  <a:lnTo>
                    <a:pt x="1" y="2768"/>
                  </a:lnTo>
                  <a:lnTo>
                    <a:pt x="382" y="2487"/>
                  </a:lnTo>
                  <a:lnTo>
                    <a:pt x="783" y="2246"/>
                  </a:lnTo>
                  <a:lnTo>
                    <a:pt x="1204" y="2026"/>
                  </a:lnTo>
                  <a:lnTo>
                    <a:pt x="1645" y="1845"/>
                  </a:lnTo>
                  <a:lnTo>
                    <a:pt x="2086" y="1705"/>
                  </a:lnTo>
                  <a:lnTo>
                    <a:pt x="2527" y="1605"/>
                  </a:lnTo>
                  <a:lnTo>
                    <a:pt x="2989" y="1545"/>
                  </a:lnTo>
                  <a:lnTo>
                    <a:pt x="3450" y="1525"/>
                  </a:lnTo>
                  <a:lnTo>
                    <a:pt x="3450" y="1525"/>
                  </a:lnTo>
                  <a:lnTo>
                    <a:pt x="3811" y="1545"/>
                  </a:lnTo>
                  <a:lnTo>
                    <a:pt x="4172" y="1585"/>
                  </a:lnTo>
                  <a:lnTo>
                    <a:pt x="4533" y="1645"/>
                  </a:lnTo>
                  <a:lnTo>
                    <a:pt x="4894" y="1745"/>
                  </a:lnTo>
                  <a:lnTo>
                    <a:pt x="4894" y="1745"/>
                  </a:lnTo>
                  <a:lnTo>
                    <a:pt x="5295" y="1865"/>
                  </a:lnTo>
                  <a:lnTo>
                    <a:pt x="5656" y="2046"/>
                  </a:lnTo>
                  <a:lnTo>
                    <a:pt x="6017" y="2246"/>
                  </a:lnTo>
                  <a:lnTo>
                    <a:pt x="6338" y="2467"/>
                  </a:lnTo>
                  <a:lnTo>
                    <a:pt x="6659" y="2708"/>
                  </a:lnTo>
                  <a:lnTo>
                    <a:pt x="6959" y="2989"/>
                  </a:lnTo>
                  <a:lnTo>
                    <a:pt x="7240" y="3289"/>
                  </a:lnTo>
                  <a:lnTo>
                    <a:pt x="7501" y="3610"/>
                  </a:lnTo>
                  <a:lnTo>
                    <a:pt x="7722" y="3931"/>
                  </a:lnTo>
                  <a:lnTo>
                    <a:pt x="7922" y="4292"/>
                  </a:lnTo>
                  <a:lnTo>
                    <a:pt x="8103" y="4653"/>
                  </a:lnTo>
                  <a:lnTo>
                    <a:pt x="8263" y="5034"/>
                  </a:lnTo>
                  <a:lnTo>
                    <a:pt x="8383" y="5415"/>
                  </a:lnTo>
                  <a:lnTo>
                    <a:pt x="8484" y="5796"/>
                  </a:lnTo>
                  <a:lnTo>
                    <a:pt x="8544" y="6197"/>
                  </a:lnTo>
                  <a:lnTo>
                    <a:pt x="8584" y="6618"/>
                  </a:lnTo>
                  <a:lnTo>
                    <a:pt x="8584" y="6618"/>
                  </a:lnTo>
                  <a:lnTo>
                    <a:pt x="8584" y="6999"/>
                  </a:lnTo>
                  <a:lnTo>
                    <a:pt x="8564" y="7380"/>
                  </a:lnTo>
                  <a:lnTo>
                    <a:pt x="8504" y="7761"/>
                  </a:lnTo>
                  <a:lnTo>
                    <a:pt x="8423" y="8122"/>
                  </a:lnTo>
                  <a:lnTo>
                    <a:pt x="8303" y="8483"/>
                  </a:lnTo>
                  <a:lnTo>
                    <a:pt x="8163" y="8844"/>
                  </a:lnTo>
                  <a:lnTo>
                    <a:pt x="8002" y="9185"/>
                  </a:lnTo>
                  <a:lnTo>
                    <a:pt x="7822" y="9526"/>
                  </a:lnTo>
                  <a:lnTo>
                    <a:pt x="7621" y="9847"/>
                  </a:lnTo>
                  <a:lnTo>
                    <a:pt x="7401" y="10148"/>
                  </a:lnTo>
                  <a:lnTo>
                    <a:pt x="7140" y="10429"/>
                  </a:lnTo>
                  <a:lnTo>
                    <a:pt x="6879" y="10710"/>
                  </a:lnTo>
                  <a:lnTo>
                    <a:pt x="6598" y="10970"/>
                  </a:lnTo>
                  <a:lnTo>
                    <a:pt x="6298" y="11211"/>
                  </a:lnTo>
                  <a:lnTo>
                    <a:pt x="5977" y="11431"/>
                  </a:lnTo>
                  <a:lnTo>
                    <a:pt x="5656" y="11612"/>
                  </a:lnTo>
                  <a:lnTo>
                    <a:pt x="5656" y="11612"/>
                  </a:lnTo>
                  <a:lnTo>
                    <a:pt x="5315" y="11792"/>
                  </a:lnTo>
                  <a:lnTo>
                    <a:pt x="4974" y="11933"/>
                  </a:lnTo>
                  <a:lnTo>
                    <a:pt x="4633" y="12053"/>
                  </a:lnTo>
                  <a:lnTo>
                    <a:pt x="4272" y="12153"/>
                  </a:lnTo>
                  <a:lnTo>
                    <a:pt x="3911" y="12214"/>
                  </a:lnTo>
                  <a:lnTo>
                    <a:pt x="3550" y="12274"/>
                  </a:lnTo>
                  <a:lnTo>
                    <a:pt x="3189" y="12314"/>
                  </a:lnTo>
                  <a:lnTo>
                    <a:pt x="2808" y="12334"/>
                  </a:lnTo>
                  <a:lnTo>
                    <a:pt x="2808" y="12334"/>
                  </a:lnTo>
                  <a:lnTo>
                    <a:pt x="3109" y="12434"/>
                  </a:lnTo>
                  <a:lnTo>
                    <a:pt x="3390" y="12534"/>
                  </a:lnTo>
                  <a:lnTo>
                    <a:pt x="3691" y="12615"/>
                  </a:lnTo>
                  <a:lnTo>
                    <a:pt x="4011" y="12675"/>
                  </a:lnTo>
                  <a:lnTo>
                    <a:pt x="4332" y="12735"/>
                  </a:lnTo>
                  <a:lnTo>
                    <a:pt x="4653" y="12775"/>
                  </a:lnTo>
                  <a:lnTo>
                    <a:pt x="4994" y="12795"/>
                  </a:lnTo>
                  <a:lnTo>
                    <a:pt x="5335" y="12815"/>
                  </a:lnTo>
                  <a:lnTo>
                    <a:pt x="5335" y="12815"/>
                  </a:lnTo>
                  <a:lnTo>
                    <a:pt x="5676" y="12795"/>
                  </a:lnTo>
                  <a:lnTo>
                    <a:pt x="6037" y="12775"/>
                  </a:lnTo>
                  <a:lnTo>
                    <a:pt x="6037" y="12775"/>
                  </a:lnTo>
                  <a:lnTo>
                    <a:pt x="6498" y="12715"/>
                  </a:lnTo>
                  <a:lnTo>
                    <a:pt x="6919" y="12615"/>
                  </a:lnTo>
                  <a:lnTo>
                    <a:pt x="7340" y="12494"/>
                  </a:lnTo>
                  <a:lnTo>
                    <a:pt x="7762" y="12334"/>
                  </a:lnTo>
                  <a:lnTo>
                    <a:pt x="8143" y="12153"/>
                  </a:lnTo>
                  <a:lnTo>
                    <a:pt x="8524" y="11933"/>
                  </a:lnTo>
                  <a:lnTo>
                    <a:pt x="8885" y="11692"/>
                  </a:lnTo>
                  <a:lnTo>
                    <a:pt x="9226" y="11431"/>
                  </a:lnTo>
                  <a:lnTo>
                    <a:pt x="9546" y="11131"/>
                  </a:lnTo>
                  <a:lnTo>
                    <a:pt x="9847" y="10830"/>
                  </a:lnTo>
                  <a:lnTo>
                    <a:pt x="10128" y="10489"/>
                  </a:lnTo>
                  <a:lnTo>
                    <a:pt x="10409" y="10128"/>
                  </a:lnTo>
                  <a:lnTo>
                    <a:pt x="10629" y="9767"/>
                  </a:lnTo>
                  <a:lnTo>
                    <a:pt x="10850" y="9366"/>
                  </a:lnTo>
                  <a:lnTo>
                    <a:pt x="11051" y="8965"/>
                  </a:lnTo>
                  <a:lnTo>
                    <a:pt x="11211" y="8564"/>
                  </a:lnTo>
                  <a:lnTo>
                    <a:pt x="11211" y="8564"/>
                  </a:lnTo>
                  <a:lnTo>
                    <a:pt x="11291" y="8283"/>
                  </a:lnTo>
                  <a:lnTo>
                    <a:pt x="11371" y="8002"/>
                  </a:lnTo>
                  <a:lnTo>
                    <a:pt x="11452" y="7741"/>
                  </a:lnTo>
                  <a:lnTo>
                    <a:pt x="11492" y="7461"/>
                  </a:lnTo>
                  <a:lnTo>
                    <a:pt x="11572" y="6919"/>
                  </a:lnTo>
                  <a:lnTo>
                    <a:pt x="11592" y="6378"/>
                  </a:lnTo>
                  <a:lnTo>
                    <a:pt x="11592" y="6378"/>
                  </a:lnTo>
                  <a:lnTo>
                    <a:pt x="11592" y="6077"/>
                  </a:lnTo>
                  <a:lnTo>
                    <a:pt x="11572" y="5776"/>
                  </a:lnTo>
                  <a:lnTo>
                    <a:pt x="11532" y="5495"/>
                  </a:lnTo>
                  <a:lnTo>
                    <a:pt x="11472" y="5195"/>
                  </a:lnTo>
                  <a:lnTo>
                    <a:pt x="11412" y="4914"/>
                  </a:lnTo>
                  <a:lnTo>
                    <a:pt x="11331" y="4633"/>
                  </a:lnTo>
                  <a:lnTo>
                    <a:pt x="11251" y="4352"/>
                  </a:lnTo>
                  <a:lnTo>
                    <a:pt x="11151" y="4071"/>
                  </a:lnTo>
                  <a:lnTo>
                    <a:pt x="11031" y="3811"/>
                  </a:lnTo>
                  <a:lnTo>
                    <a:pt x="10910" y="3550"/>
                  </a:lnTo>
                  <a:lnTo>
                    <a:pt x="10770" y="3289"/>
                  </a:lnTo>
                  <a:lnTo>
                    <a:pt x="10629" y="3049"/>
                  </a:lnTo>
                  <a:lnTo>
                    <a:pt x="10469" y="2788"/>
                  </a:lnTo>
                  <a:lnTo>
                    <a:pt x="10288" y="2567"/>
                  </a:lnTo>
                  <a:lnTo>
                    <a:pt x="10108" y="2327"/>
                  </a:lnTo>
                  <a:lnTo>
                    <a:pt x="9928" y="2106"/>
                  </a:lnTo>
                  <a:lnTo>
                    <a:pt x="9727" y="1906"/>
                  </a:lnTo>
                  <a:lnTo>
                    <a:pt x="9506" y="1705"/>
                  </a:lnTo>
                  <a:lnTo>
                    <a:pt x="9286" y="1504"/>
                  </a:lnTo>
                  <a:lnTo>
                    <a:pt x="9045" y="1324"/>
                  </a:lnTo>
                  <a:lnTo>
                    <a:pt x="8825" y="1164"/>
                  </a:lnTo>
                  <a:lnTo>
                    <a:pt x="8564" y="983"/>
                  </a:lnTo>
                  <a:lnTo>
                    <a:pt x="8303" y="843"/>
                  </a:lnTo>
                  <a:lnTo>
                    <a:pt x="8042" y="702"/>
                  </a:lnTo>
                  <a:lnTo>
                    <a:pt x="7782" y="562"/>
                  </a:lnTo>
                  <a:lnTo>
                    <a:pt x="7501" y="462"/>
                  </a:lnTo>
                  <a:lnTo>
                    <a:pt x="7200" y="341"/>
                  </a:lnTo>
                  <a:lnTo>
                    <a:pt x="6919" y="261"/>
                  </a:lnTo>
                  <a:lnTo>
                    <a:pt x="6619" y="181"/>
                  </a:lnTo>
                  <a:lnTo>
                    <a:pt x="6298" y="121"/>
                  </a:lnTo>
                  <a:lnTo>
                    <a:pt x="5997" y="61"/>
                  </a:lnTo>
                  <a:lnTo>
                    <a:pt x="5676" y="20"/>
                  </a:lnTo>
                  <a:lnTo>
                    <a:pt x="5676" y="20"/>
                  </a:lnTo>
                  <a:lnTo>
                    <a:pt x="5395" y="20"/>
                  </a:lnTo>
                  <a:lnTo>
                    <a:pt x="513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26"/>
            <p:cNvSpPr/>
            <p:nvPr/>
          </p:nvSpPr>
          <p:spPr>
            <a:xfrm>
              <a:off x="11681975" y="4635375"/>
              <a:ext cx="62675" cy="62700"/>
            </a:xfrm>
            <a:custGeom>
              <a:avLst/>
              <a:gdLst/>
              <a:ahLst/>
              <a:cxnLst/>
              <a:rect l="l" t="t" r="r" b="b"/>
              <a:pathLst>
                <a:path w="2507" h="2508" extrusionOk="0">
                  <a:moveTo>
                    <a:pt x="1063" y="0"/>
                  </a:moveTo>
                  <a:lnTo>
                    <a:pt x="923" y="40"/>
                  </a:lnTo>
                  <a:lnTo>
                    <a:pt x="782" y="81"/>
                  </a:lnTo>
                  <a:lnTo>
                    <a:pt x="662" y="141"/>
                  </a:lnTo>
                  <a:lnTo>
                    <a:pt x="541" y="221"/>
                  </a:lnTo>
                  <a:lnTo>
                    <a:pt x="441" y="301"/>
                  </a:lnTo>
                  <a:lnTo>
                    <a:pt x="341" y="381"/>
                  </a:lnTo>
                  <a:lnTo>
                    <a:pt x="261" y="502"/>
                  </a:lnTo>
                  <a:lnTo>
                    <a:pt x="181" y="602"/>
                  </a:lnTo>
                  <a:lnTo>
                    <a:pt x="120" y="722"/>
                  </a:lnTo>
                  <a:lnTo>
                    <a:pt x="60" y="863"/>
                  </a:lnTo>
                  <a:lnTo>
                    <a:pt x="20" y="1003"/>
                  </a:lnTo>
                  <a:lnTo>
                    <a:pt x="0" y="1143"/>
                  </a:lnTo>
                  <a:lnTo>
                    <a:pt x="0" y="1284"/>
                  </a:lnTo>
                  <a:lnTo>
                    <a:pt x="0" y="1424"/>
                  </a:lnTo>
                  <a:lnTo>
                    <a:pt x="40" y="1645"/>
                  </a:lnTo>
                  <a:lnTo>
                    <a:pt x="140" y="1845"/>
                  </a:lnTo>
                  <a:lnTo>
                    <a:pt x="261" y="2046"/>
                  </a:lnTo>
                  <a:lnTo>
                    <a:pt x="441" y="2206"/>
                  </a:lnTo>
                  <a:lnTo>
                    <a:pt x="642" y="2347"/>
                  </a:lnTo>
                  <a:lnTo>
                    <a:pt x="742" y="2407"/>
                  </a:lnTo>
                  <a:lnTo>
                    <a:pt x="862" y="2447"/>
                  </a:lnTo>
                  <a:lnTo>
                    <a:pt x="1003" y="2487"/>
                  </a:lnTo>
                  <a:lnTo>
                    <a:pt x="1123" y="2507"/>
                  </a:lnTo>
                  <a:lnTo>
                    <a:pt x="1424" y="2507"/>
                  </a:lnTo>
                  <a:lnTo>
                    <a:pt x="1584" y="2487"/>
                  </a:lnTo>
                  <a:lnTo>
                    <a:pt x="1745" y="2427"/>
                  </a:lnTo>
                  <a:lnTo>
                    <a:pt x="1905" y="2347"/>
                  </a:lnTo>
                  <a:lnTo>
                    <a:pt x="2046" y="2246"/>
                  </a:lnTo>
                  <a:lnTo>
                    <a:pt x="2166" y="2126"/>
                  </a:lnTo>
                  <a:lnTo>
                    <a:pt x="2266" y="1986"/>
                  </a:lnTo>
                  <a:lnTo>
                    <a:pt x="2366" y="1845"/>
                  </a:lnTo>
                  <a:lnTo>
                    <a:pt x="2427" y="1685"/>
                  </a:lnTo>
                  <a:lnTo>
                    <a:pt x="2487" y="1524"/>
                  </a:lnTo>
                  <a:lnTo>
                    <a:pt x="2507" y="1384"/>
                  </a:lnTo>
                  <a:lnTo>
                    <a:pt x="2507" y="1244"/>
                  </a:lnTo>
                  <a:lnTo>
                    <a:pt x="2507" y="1083"/>
                  </a:lnTo>
                  <a:lnTo>
                    <a:pt x="2467" y="943"/>
                  </a:lnTo>
                  <a:lnTo>
                    <a:pt x="2427" y="823"/>
                  </a:lnTo>
                  <a:lnTo>
                    <a:pt x="2366" y="682"/>
                  </a:lnTo>
                  <a:lnTo>
                    <a:pt x="2306" y="562"/>
                  </a:lnTo>
                  <a:lnTo>
                    <a:pt x="2226" y="462"/>
                  </a:lnTo>
                  <a:lnTo>
                    <a:pt x="2126" y="361"/>
                  </a:lnTo>
                  <a:lnTo>
                    <a:pt x="2026" y="261"/>
                  </a:lnTo>
                  <a:lnTo>
                    <a:pt x="1905" y="181"/>
                  </a:lnTo>
                  <a:lnTo>
                    <a:pt x="1785" y="121"/>
                  </a:lnTo>
                  <a:lnTo>
                    <a:pt x="1644" y="60"/>
                  </a:lnTo>
                  <a:lnTo>
                    <a:pt x="1504" y="20"/>
                  </a:lnTo>
                  <a:lnTo>
                    <a:pt x="13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26"/>
            <p:cNvSpPr/>
            <p:nvPr/>
          </p:nvSpPr>
          <p:spPr>
            <a:xfrm>
              <a:off x="10943088" y="5379375"/>
              <a:ext cx="1395300" cy="1572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94" name="Google Shape;6194;p26"/>
          <p:cNvGrpSpPr/>
          <p:nvPr/>
        </p:nvGrpSpPr>
        <p:grpSpPr>
          <a:xfrm>
            <a:off x="6815325" y="-1175"/>
            <a:ext cx="260625" cy="1230500"/>
            <a:chOff x="6815325" y="0"/>
            <a:chExt cx="260625" cy="1230500"/>
          </a:xfrm>
        </p:grpSpPr>
        <p:sp>
          <p:nvSpPr>
            <p:cNvPr id="6195" name="Google Shape;6195;p26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extrusionOk="0">
                  <a:moveTo>
                    <a:pt x="1" y="36662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26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fill="none" extrusionOk="0">
                  <a:moveTo>
                    <a:pt x="1" y="36662"/>
                  </a:move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26"/>
            <p:cNvSpPr/>
            <p:nvPr/>
          </p:nvSpPr>
          <p:spPr>
            <a:xfrm>
              <a:off x="6933275" y="0"/>
              <a:ext cx="19675" cy="916575"/>
            </a:xfrm>
            <a:custGeom>
              <a:avLst/>
              <a:gdLst/>
              <a:ahLst/>
              <a:cxnLst/>
              <a:rect l="l" t="t" r="r" b="b"/>
              <a:pathLst>
                <a:path w="787" h="36663" extrusionOk="0">
                  <a:moveTo>
                    <a:pt x="0" y="0"/>
                  </a:moveTo>
                  <a:lnTo>
                    <a:pt x="0" y="36662"/>
                  </a:lnTo>
                  <a:lnTo>
                    <a:pt x="787" y="36662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26"/>
            <p:cNvSpPr/>
            <p:nvPr/>
          </p:nvSpPr>
          <p:spPr>
            <a:xfrm>
              <a:off x="6815325" y="847475"/>
              <a:ext cx="260625" cy="383025"/>
            </a:xfrm>
            <a:custGeom>
              <a:avLst/>
              <a:gdLst/>
              <a:ahLst/>
              <a:cxnLst/>
              <a:rect l="l" t="t" r="r" b="b"/>
              <a:pathLst>
                <a:path w="10425" h="15321" extrusionOk="0">
                  <a:moveTo>
                    <a:pt x="7077" y="0"/>
                  </a:moveTo>
                  <a:lnTo>
                    <a:pt x="6718" y="23"/>
                  </a:lnTo>
                  <a:lnTo>
                    <a:pt x="6358" y="45"/>
                  </a:lnTo>
                  <a:lnTo>
                    <a:pt x="5999" y="90"/>
                  </a:lnTo>
                  <a:lnTo>
                    <a:pt x="5662" y="157"/>
                  </a:lnTo>
                  <a:lnTo>
                    <a:pt x="5303" y="247"/>
                  </a:lnTo>
                  <a:lnTo>
                    <a:pt x="4966" y="360"/>
                  </a:lnTo>
                  <a:lnTo>
                    <a:pt x="4651" y="472"/>
                  </a:lnTo>
                  <a:lnTo>
                    <a:pt x="4314" y="607"/>
                  </a:lnTo>
                  <a:lnTo>
                    <a:pt x="4000" y="764"/>
                  </a:lnTo>
                  <a:lnTo>
                    <a:pt x="3708" y="944"/>
                  </a:lnTo>
                  <a:lnTo>
                    <a:pt x="3416" y="1123"/>
                  </a:lnTo>
                  <a:lnTo>
                    <a:pt x="3123" y="1326"/>
                  </a:lnTo>
                  <a:lnTo>
                    <a:pt x="2831" y="1528"/>
                  </a:lnTo>
                  <a:lnTo>
                    <a:pt x="2584" y="1752"/>
                  </a:lnTo>
                  <a:lnTo>
                    <a:pt x="2315" y="1999"/>
                  </a:lnTo>
                  <a:lnTo>
                    <a:pt x="2068" y="2247"/>
                  </a:lnTo>
                  <a:lnTo>
                    <a:pt x="1843" y="2516"/>
                  </a:lnTo>
                  <a:lnTo>
                    <a:pt x="1618" y="2808"/>
                  </a:lnTo>
                  <a:lnTo>
                    <a:pt x="1394" y="3078"/>
                  </a:lnTo>
                  <a:lnTo>
                    <a:pt x="1214" y="3392"/>
                  </a:lnTo>
                  <a:lnTo>
                    <a:pt x="1012" y="3707"/>
                  </a:lnTo>
                  <a:lnTo>
                    <a:pt x="855" y="4021"/>
                  </a:lnTo>
                  <a:lnTo>
                    <a:pt x="697" y="4336"/>
                  </a:lnTo>
                  <a:lnTo>
                    <a:pt x="563" y="4695"/>
                  </a:lnTo>
                  <a:lnTo>
                    <a:pt x="428" y="5032"/>
                  </a:lnTo>
                  <a:lnTo>
                    <a:pt x="315" y="5392"/>
                  </a:lnTo>
                  <a:lnTo>
                    <a:pt x="226" y="5751"/>
                  </a:lnTo>
                  <a:lnTo>
                    <a:pt x="136" y="6110"/>
                  </a:lnTo>
                  <a:lnTo>
                    <a:pt x="68" y="6492"/>
                  </a:lnTo>
                  <a:lnTo>
                    <a:pt x="23" y="6874"/>
                  </a:lnTo>
                  <a:lnTo>
                    <a:pt x="1" y="7256"/>
                  </a:lnTo>
                  <a:lnTo>
                    <a:pt x="1" y="7661"/>
                  </a:lnTo>
                  <a:lnTo>
                    <a:pt x="1" y="8042"/>
                  </a:lnTo>
                  <a:lnTo>
                    <a:pt x="23" y="8447"/>
                  </a:lnTo>
                  <a:lnTo>
                    <a:pt x="68" y="8829"/>
                  </a:lnTo>
                  <a:lnTo>
                    <a:pt x="136" y="9211"/>
                  </a:lnTo>
                  <a:lnTo>
                    <a:pt x="226" y="9570"/>
                  </a:lnTo>
                  <a:lnTo>
                    <a:pt x="315" y="9929"/>
                  </a:lnTo>
                  <a:lnTo>
                    <a:pt x="428" y="10289"/>
                  </a:lnTo>
                  <a:lnTo>
                    <a:pt x="563" y="10648"/>
                  </a:lnTo>
                  <a:lnTo>
                    <a:pt x="697" y="10985"/>
                  </a:lnTo>
                  <a:lnTo>
                    <a:pt x="855" y="11322"/>
                  </a:lnTo>
                  <a:lnTo>
                    <a:pt x="1012" y="11637"/>
                  </a:lnTo>
                  <a:lnTo>
                    <a:pt x="1214" y="11951"/>
                  </a:lnTo>
                  <a:lnTo>
                    <a:pt x="1394" y="12243"/>
                  </a:lnTo>
                  <a:lnTo>
                    <a:pt x="1618" y="12535"/>
                  </a:lnTo>
                  <a:lnTo>
                    <a:pt x="1843" y="12805"/>
                  </a:lnTo>
                  <a:lnTo>
                    <a:pt x="2068" y="13075"/>
                  </a:lnTo>
                  <a:lnTo>
                    <a:pt x="2315" y="13344"/>
                  </a:lnTo>
                  <a:lnTo>
                    <a:pt x="2584" y="13569"/>
                  </a:lnTo>
                  <a:lnTo>
                    <a:pt x="2831" y="13793"/>
                  </a:lnTo>
                  <a:lnTo>
                    <a:pt x="3123" y="14018"/>
                  </a:lnTo>
                  <a:lnTo>
                    <a:pt x="3416" y="14220"/>
                  </a:lnTo>
                  <a:lnTo>
                    <a:pt x="3708" y="14400"/>
                  </a:lnTo>
                  <a:lnTo>
                    <a:pt x="4000" y="14580"/>
                  </a:lnTo>
                  <a:lnTo>
                    <a:pt x="4314" y="14714"/>
                  </a:lnTo>
                  <a:lnTo>
                    <a:pt x="4651" y="14872"/>
                  </a:lnTo>
                  <a:lnTo>
                    <a:pt x="4966" y="14984"/>
                  </a:lnTo>
                  <a:lnTo>
                    <a:pt x="5303" y="15074"/>
                  </a:lnTo>
                  <a:lnTo>
                    <a:pt x="5662" y="15164"/>
                  </a:lnTo>
                  <a:lnTo>
                    <a:pt x="5999" y="15231"/>
                  </a:lnTo>
                  <a:lnTo>
                    <a:pt x="6358" y="15276"/>
                  </a:lnTo>
                  <a:lnTo>
                    <a:pt x="6718" y="15321"/>
                  </a:lnTo>
                  <a:lnTo>
                    <a:pt x="7504" y="15321"/>
                  </a:lnTo>
                  <a:lnTo>
                    <a:pt x="7931" y="15276"/>
                  </a:lnTo>
                  <a:lnTo>
                    <a:pt x="8335" y="15209"/>
                  </a:lnTo>
                  <a:lnTo>
                    <a:pt x="8762" y="15119"/>
                  </a:lnTo>
                  <a:lnTo>
                    <a:pt x="9144" y="14984"/>
                  </a:lnTo>
                  <a:lnTo>
                    <a:pt x="9548" y="14849"/>
                  </a:lnTo>
                  <a:lnTo>
                    <a:pt x="9908" y="14692"/>
                  </a:lnTo>
                  <a:lnTo>
                    <a:pt x="10267" y="14512"/>
                  </a:lnTo>
                  <a:lnTo>
                    <a:pt x="9863" y="14243"/>
                  </a:lnTo>
                  <a:lnTo>
                    <a:pt x="9481" y="13951"/>
                  </a:lnTo>
                  <a:lnTo>
                    <a:pt x="9122" y="13636"/>
                  </a:lnTo>
                  <a:lnTo>
                    <a:pt x="8762" y="13299"/>
                  </a:lnTo>
                  <a:lnTo>
                    <a:pt x="8425" y="12940"/>
                  </a:lnTo>
                  <a:lnTo>
                    <a:pt x="8133" y="12558"/>
                  </a:lnTo>
                  <a:lnTo>
                    <a:pt x="7841" y="12153"/>
                  </a:lnTo>
                  <a:lnTo>
                    <a:pt x="7594" y="11727"/>
                  </a:lnTo>
                  <a:lnTo>
                    <a:pt x="7347" y="11300"/>
                  </a:lnTo>
                  <a:lnTo>
                    <a:pt x="7145" y="10828"/>
                  </a:lnTo>
                  <a:lnTo>
                    <a:pt x="6987" y="10356"/>
                  </a:lnTo>
                  <a:lnTo>
                    <a:pt x="6830" y="9862"/>
                  </a:lnTo>
                  <a:lnTo>
                    <a:pt x="6718" y="9345"/>
                  </a:lnTo>
                  <a:lnTo>
                    <a:pt x="6628" y="8829"/>
                  </a:lnTo>
                  <a:lnTo>
                    <a:pt x="6583" y="8290"/>
                  </a:lnTo>
                  <a:lnTo>
                    <a:pt x="6561" y="7750"/>
                  </a:lnTo>
                  <a:lnTo>
                    <a:pt x="6583" y="7211"/>
                  </a:lnTo>
                  <a:lnTo>
                    <a:pt x="6628" y="6650"/>
                  </a:lnTo>
                  <a:lnTo>
                    <a:pt x="6718" y="6133"/>
                  </a:lnTo>
                  <a:lnTo>
                    <a:pt x="6830" y="5616"/>
                  </a:lnTo>
                  <a:lnTo>
                    <a:pt x="6987" y="5100"/>
                  </a:lnTo>
                  <a:lnTo>
                    <a:pt x="7167" y="4605"/>
                  </a:lnTo>
                  <a:lnTo>
                    <a:pt x="7392" y="4134"/>
                  </a:lnTo>
                  <a:lnTo>
                    <a:pt x="7639" y="3684"/>
                  </a:lnTo>
                  <a:lnTo>
                    <a:pt x="7908" y="3257"/>
                  </a:lnTo>
                  <a:lnTo>
                    <a:pt x="8200" y="2853"/>
                  </a:lnTo>
                  <a:lnTo>
                    <a:pt x="8515" y="2449"/>
                  </a:lnTo>
                  <a:lnTo>
                    <a:pt x="8852" y="2089"/>
                  </a:lnTo>
                  <a:lnTo>
                    <a:pt x="9211" y="1752"/>
                  </a:lnTo>
                  <a:lnTo>
                    <a:pt x="9616" y="1438"/>
                  </a:lnTo>
                  <a:lnTo>
                    <a:pt x="10020" y="1168"/>
                  </a:lnTo>
                  <a:lnTo>
                    <a:pt x="10424" y="921"/>
                  </a:lnTo>
                  <a:lnTo>
                    <a:pt x="10065" y="719"/>
                  </a:lnTo>
                  <a:lnTo>
                    <a:pt x="9661" y="517"/>
                  </a:lnTo>
                  <a:lnTo>
                    <a:pt x="9256" y="382"/>
                  </a:lnTo>
                  <a:lnTo>
                    <a:pt x="8852" y="247"/>
                  </a:lnTo>
                  <a:lnTo>
                    <a:pt x="8425" y="135"/>
                  </a:lnTo>
                  <a:lnTo>
                    <a:pt x="7976" y="68"/>
                  </a:lnTo>
                  <a:lnTo>
                    <a:pt x="7527" y="23"/>
                  </a:lnTo>
                  <a:lnTo>
                    <a:pt x="70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99" name="Google Shape;6199;p26"/>
          <p:cNvGrpSpPr/>
          <p:nvPr/>
        </p:nvGrpSpPr>
        <p:grpSpPr>
          <a:xfrm>
            <a:off x="310050" y="-1175"/>
            <a:ext cx="599250" cy="1418100"/>
            <a:chOff x="310050" y="-1175"/>
            <a:chExt cx="599250" cy="1418100"/>
          </a:xfrm>
        </p:grpSpPr>
        <p:grpSp>
          <p:nvGrpSpPr>
            <p:cNvPr id="6200" name="Google Shape;6200;p26"/>
            <p:cNvGrpSpPr/>
            <p:nvPr/>
          </p:nvGrpSpPr>
          <p:grpSpPr>
            <a:xfrm>
              <a:off x="310050" y="-1175"/>
              <a:ext cx="599250" cy="1418100"/>
              <a:chOff x="310050" y="0"/>
              <a:chExt cx="599250" cy="1418100"/>
            </a:xfrm>
          </p:grpSpPr>
          <p:sp>
            <p:nvSpPr>
              <p:cNvPr id="6201" name="Google Shape;6201;p26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extrusionOk="0">
                    <a:moveTo>
                      <a:pt x="1" y="36662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2" name="Google Shape;6202;p26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fill="none" extrusionOk="0">
                    <a:moveTo>
                      <a:pt x="1" y="36662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3" name="Google Shape;6203;p26"/>
              <p:cNvSpPr/>
              <p:nvPr/>
            </p:nvSpPr>
            <p:spPr>
              <a:xfrm>
                <a:off x="598700" y="0"/>
                <a:ext cx="19700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36663" extrusionOk="0">
                    <a:moveTo>
                      <a:pt x="1" y="0"/>
                    </a:moveTo>
                    <a:lnTo>
                      <a:pt x="1" y="36662"/>
                    </a:lnTo>
                    <a:lnTo>
                      <a:pt x="787" y="36662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4" name="Google Shape;6204;p26"/>
              <p:cNvSpPr/>
              <p:nvPr/>
            </p:nvSpPr>
            <p:spPr>
              <a:xfrm>
                <a:off x="310050" y="847475"/>
                <a:ext cx="599250" cy="570625"/>
              </a:xfrm>
              <a:custGeom>
                <a:avLst/>
                <a:gdLst/>
                <a:ahLst/>
                <a:cxnLst/>
                <a:rect l="l" t="t" r="r" b="b"/>
                <a:pathLst>
                  <a:path w="23970" h="22825" extrusionOk="0">
                    <a:moveTo>
                      <a:pt x="11996" y="0"/>
                    </a:moveTo>
                    <a:lnTo>
                      <a:pt x="7503" y="6425"/>
                    </a:lnTo>
                    <a:lnTo>
                      <a:pt x="0" y="8716"/>
                    </a:lnTo>
                    <a:lnTo>
                      <a:pt x="4718" y="14984"/>
                    </a:lnTo>
                    <a:lnTo>
                      <a:pt x="4560" y="22824"/>
                    </a:lnTo>
                    <a:lnTo>
                      <a:pt x="11996" y="20286"/>
                    </a:lnTo>
                    <a:lnTo>
                      <a:pt x="19409" y="22824"/>
                    </a:lnTo>
                    <a:lnTo>
                      <a:pt x="19252" y="14984"/>
                    </a:lnTo>
                    <a:lnTo>
                      <a:pt x="23970" y="8716"/>
                    </a:lnTo>
                    <a:lnTo>
                      <a:pt x="16489" y="6425"/>
                    </a:lnTo>
                    <a:lnTo>
                      <a:pt x="1199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205" name="Google Shape;6205;p26"/>
            <p:cNvSpPr/>
            <p:nvPr/>
          </p:nvSpPr>
          <p:spPr>
            <a:xfrm>
              <a:off x="445600" y="979650"/>
              <a:ext cx="328149" cy="312474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06" name="Google Shape;6206;p26"/>
          <p:cNvGrpSpPr/>
          <p:nvPr/>
        </p:nvGrpSpPr>
        <p:grpSpPr>
          <a:xfrm>
            <a:off x="1157075" y="-1175"/>
            <a:ext cx="297100" cy="2315550"/>
            <a:chOff x="1157075" y="-1175"/>
            <a:chExt cx="297100" cy="2315550"/>
          </a:xfrm>
        </p:grpSpPr>
        <p:grpSp>
          <p:nvGrpSpPr>
            <p:cNvPr id="6207" name="Google Shape;6207;p26"/>
            <p:cNvGrpSpPr/>
            <p:nvPr/>
          </p:nvGrpSpPr>
          <p:grpSpPr>
            <a:xfrm>
              <a:off x="1157075" y="-1175"/>
              <a:ext cx="297100" cy="2315550"/>
              <a:chOff x="1233275" y="0"/>
              <a:chExt cx="297100" cy="2315550"/>
            </a:xfrm>
          </p:grpSpPr>
          <p:sp>
            <p:nvSpPr>
              <p:cNvPr id="6208" name="Google Shape;6208;p26"/>
              <p:cNvSpPr/>
              <p:nvPr/>
            </p:nvSpPr>
            <p:spPr>
              <a:xfrm>
                <a:off x="1383225" y="0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extrusionOk="0">
                    <a:moveTo>
                      <a:pt x="0" y="8689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9" name="Google Shape;6209;p26"/>
              <p:cNvSpPr/>
              <p:nvPr/>
            </p:nvSpPr>
            <p:spPr>
              <a:xfrm>
                <a:off x="1383225" y="0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fill="none" extrusionOk="0">
                    <a:moveTo>
                      <a:pt x="0" y="86893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0" name="Google Shape;6210;p26"/>
              <p:cNvSpPr/>
              <p:nvPr/>
            </p:nvSpPr>
            <p:spPr>
              <a:xfrm>
                <a:off x="1373675" y="0"/>
                <a:ext cx="1967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787" h="86894" extrusionOk="0">
                    <a:moveTo>
                      <a:pt x="0" y="0"/>
                    </a:moveTo>
                    <a:lnTo>
                      <a:pt x="0" y="86893"/>
                    </a:lnTo>
                    <a:lnTo>
                      <a:pt x="787" y="86893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1" name="Google Shape;6211;p26"/>
              <p:cNvSpPr/>
              <p:nvPr/>
            </p:nvSpPr>
            <p:spPr>
              <a:xfrm>
                <a:off x="1233275" y="2033025"/>
                <a:ext cx="297100" cy="282525"/>
              </a:xfrm>
              <a:custGeom>
                <a:avLst/>
                <a:gdLst/>
                <a:ahLst/>
                <a:cxnLst/>
                <a:rect l="l" t="t" r="r" b="b"/>
                <a:pathLst>
                  <a:path w="11884" h="11301" extrusionOk="0">
                    <a:moveTo>
                      <a:pt x="5953" y="1"/>
                    </a:moveTo>
                    <a:lnTo>
                      <a:pt x="3729" y="3191"/>
                    </a:lnTo>
                    <a:lnTo>
                      <a:pt x="0" y="4314"/>
                    </a:lnTo>
                    <a:lnTo>
                      <a:pt x="2359" y="7437"/>
                    </a:lnTo>
                    <a:lnTo>
                      <a:pt x="2269" y="11301"/>
                    </a:lnTo>
                    <a:lnTo>
                      <a:pt x="5953" y="10043"/>
                    </a:lnTo>
                    <a:lnTo>
                      <a:pt x="9615" y="11301"/>
                    </a:lnTo>
                    <a:lnTo>
                      <a:pt x="9570" y="7437"/>
                    </a:lnTo>
                    <a:lnTo>
                      <a:pt x="11884" y="4314"/>
                    </a:lnTo>
                    <a:lnTo>
                      <a:pt x="8177" y="3191"/>
                    </a:lnTo>
                    <a:lnTo>
                      <a:pt x="59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212" name="Google Shape;6212;p26"/>
            <p:cNvSpPr/>
            <p:nvPr/>
          </p:nvSpPr>
          <p:spPr>
            <a:xfrm>
              <a:off x="1242813" y="2108125"/>
              <a:ext cx="138307" cy="131700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13" name="Google Shape;6213;p26"/>
          <p:cNvGrpSpPr/>
          <p:nvPr/>
        </p:nvGrpSpPr>
        <p:grpSpPr>
          <a:xfrm>
            <a:off x="8234700" y="-1175"/>
            <a:ext cx="297100" cy="2315550"/>
            <a:chOff x="8234700" y="-1175"/>
            <a:chExt cx="297100" cy="2315550"/>
          </a:xfrm>
        </p:grpSpPr>
        <p:grpSp>
          <p:nvGrpSpPr>
            <p:cNvPr id="6214" name="Google Shape;6214;p26"/>
            <p:cNvGrpSpPr/>
            <p:nvPr/>
          </p:nvGrpSpPr>
          <p:grpSpPr>
            <a:xfrm>
              <a:off x="8234700" y="-1175"/>
              <a:ext cx="297100" cy="2315550"/>
              <a:chOff x="8234700" y="-5937"/>
              <a:chExt cx="297100" cy="2315550"/>
            </a:xfrm>
          </p:grpSpPr>
          <p:sp>
            <p:nvSpPr>
              <p:cNvPr id="6215" name="Google Shape;6215;p26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extrusionOk="0">
                    <a:moveTo>
                      <a:pt x="0" y="8689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6" name="Google Shape;6216;p26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fill="none" extrusionOk="0">
                    <a:moveTo>
                      <a:pt x="0" y="86893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7" name="Google Shape;6217;p26"/>
              <p:cNvSpPr/>
              <p:nvPr/>
            </p:nvSpPr>
            <p:spPr>
              <a:xfrm>
                <a:off x="8374525" y="-5937"/>
                <a:ext cx="19700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86894" extrusionOk="0">
                    <a:moveTo>
                      <a:pt x="1" y="0"/>
                    </a:moveTo>
                    <a:lnTo>
                      <a:pt x="1" y="86893"/>
                    </a:lnTo>
                    <a:lnTo>
                      <a:pt x="787" y="86893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8" name="Google Shape;6218;p26"/>
              <p:cNvSpPr/>
              <p:nvPr/>
            </p:nvSpPr>
            <p:spPr>
              <a:xfrm>
                <a:off x="8234700" y="2027088"/>
                <a:ext cx="297100" cy="282525"/>
              </a:xfrm>
              <a:custGeom>
                <a:avLst/>
                <a:gdLst/>
                <a:ahLst/>
                <a:cxnLst/>
                <a:rect l="l" t="t" r="r" b="b"/>
                <a:pathLst>
                  <a:path w="11884" h="11301" extrusionOk="0">
                    <a:moveTo>
                      <a:pt x="5931" y="1"/>
                    </a:moveTo>
                    <a:lnTo>
                      <a:pt x="3707" y="3191"/>
                    </a:lnTo>
                    <a:lnTo>
                      <a:pt x="0" y="4314"/>
                    </a:lnTo>
                    <a:lnTo>
                      <a:pt x="2337" y="7437"/>
                    </a:lnTo>
                    <a:lnTo>
                      <a:pt x="2269" y="11301"/>
                    </a:lnTo>
                    <a:lnTo>
                      <a:pt x="5931" y="10043"/>
                    </a:lnTo>
                    <a:lnTo>
                      <a:pt x="9615" y="11301"/>
                    </a:lnTo>
                    <a:lnTo>
                      <a:pt x="9548" y="7437"/>
                    </a:lnTo>
                    <a:lnTo>
                      <a:pt x="11884" y="4314"/>
                    </a:lnTo>
                    <a:lnTo>
                      <a:pt x="8155" y="3191"/>
                    </a:lnTo>
                    <a:lnTo>
                      <a:pt x="593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219" name="Google Shape;6219;p26"/>
            <p:cNvSpPr/>
            <p:nvPr/>
          </p:nvSpPr>
          <p:spPr>
            <a:xfrm>
              <a:off x="8309450" y="2109800"/>
              <a:ext cx="147595" cy="140545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46" name="Picture 345">
            <a:extLst>
              <a:ext uri="{FF2B5EF4-FFF2-40B4-BE49-F238E27FC236}">
                <a16:creationId xmlns:a16="http://schemas.microsoft.com/office/drawing/2014/main" id="{12ADAAD2-C668-0794-9451-14258E89B36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810395" y="64316"/>
            <a:ext cx="1111809" cy="151271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07" name="Google Shape;8407;p42"/>
          <p:cNvSpPr txBox="1">
            <a:spLocks noGrp="1"/>
          </p:cNvSpPr>
          <p:nvPr>
            <p:ph type="title"/>
          </p:nvPr>
        </p:nvSpPr>
        <p:spPr>
          <a:xfrm>
            <a:off x="1026302" y="1581428"/>
            <a:ext cx="7432200" cy="113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Let’s Talk!</a:t>
            </a:r>
            <a:endParaRPr dirty="0"/>
          </a:p>
        </p:txBody>
      </p:sp>
      <p:sp>
        <p:nvSpPr>
          <p:cNvPr id="8408" name="Google Shape;8408;p42"/>
          <p:cNvSpPr txBox="1">
            <a:spLocks noGrp="1"/>
          </p:cNvSpPr>
          <p:nvPr>
            <p:ph type="subTitle" idx="1"/>
          </p:nvPr>
        </p:nvSpPr>
        <p:spPr>
          <a:xfrm>
            <a:off x="922525" y="2725763"/>
            <a:ext cx="7434000" cy="497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Pictionary Game</a:t>
            </a:r>
            <a:endParaRPr dirty="0"/>
          </a:p>
        </p:txBody>
      </p:sp>
      <p:grpSp>
        <p:nvGrpSpPr>
          <p:cNvPr id="8409" name="Google Shape;8409;p42"/>
          <p:cNvGrpSpPr/>
          <p:nvPr/>
        </p:nvGrpSpPr>
        <p:grpSpPr>
          <a:xfrm>
            <a:off x="7221950" y="3079325"/>
            <a:ext cx="1765300" cy="1903938"/>
            <a:chOff x="9755600" y="2300713"/>
            <a:chExt cx="1765300" cy="1903938"/>
          </a:xfrm>
        </p:grpSpPr>
        <p:sp>
          <p:nvSpPr>
            <p:cNvPr id="8410" name="Google Shape;8410;p42"/>
            <p:cNvSpPr/>
            <p:nvPr/>
          </p:nvSpPr>
          <p:spPr>
            <a:xfrm>
              <a:off x="10095063" y="4128450"/>
              <a:ext cx="1092900" cy="762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42"/>
            <p:cNvSpPr/>
            <p:nvPr/>
          </p:nvSpPr>
          <p:spPr>
            <a:xfrm>
              <a:off x="10628450" y="2356363"/>
              <a:ext cx="26600" cy="257225"/>
            </a:xfrm>
            <a:custGeom>
              <a:avLst/>
              <a:gdLst/>
              <a:ahLst/>
              <a:cxnLst/>
              <a:rect l="l" t="t" r="r" b="b"/>
              <a:pathLst>
                <a:path w="1064" h="10289" extrusionOk="0">
                  <a:moveTo>
                    <a:pt x="322" y="0"/>
                  </a:moveTo>
                  <a:lnTo>
                    <a:pt x="1" y="10288"/>
                  </a:lnTo>
                  <a:lnTo>
                    <a:pt x="1064" y="10288"/>
                  </a:lnTo>
                  <a:lnTo>
                    <a:pt x="7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42"/>
            <p:cNvSpPr/>
            <p:nvPr/>
          </p:nvSpPr>
          <p:spPr>
            <a:xfrm>
              <a:off x="9851350" y="3122938"/>
              <a:ext cx="299325" cy="309375"/>
            </a:xfrm>
            <a:custGeom>
              <a:avLst/>
              <a:gdLst/>
              <a:ahLst/>
              <a:cxnLst/>
              <a:rect l="l" t="t" r="r" b="b"/>
              <a:pathLst>
                <a:path w="11973" h="12375" extrusionOk="0">
                  <a:moveTo>
                    <a:pt x="1144" y="0"/>
                  </a:moveTo>
                  <a:lnTo>
                    <a:pt x="923" y="21"/>
                  </a:lnTo>
                  <a:lnTo>
                    <a:pt x="722" y="81"/>
                  </a:lnTo>
                  <a:lnTo>
                    <a:pt x="522" y="161"/>
                  </a:lnTo>
                  <a:lnTo>
                    <a:pt x="422" y="221"/>
                  </a:lnTo>
                  <a:lnTo>
                    <a:pt x="341" y="301"/>
                  </a:lnTo>
                  <a:lnTo>
                    <a:pt x="261" y="382"/>
                  </a:lnTo>
                  <a:lnTo>
                    <a:pt x="201" y="482"/>
                  </a:lnTo>
                  <a:lnTo>
                    <a:pt x="141" y="582"/>
                  </a:lnTo>
                  <a:lnTo>
                    <a:pt x="101" y="702"/>
                  </a:lnTo>
                  <a:lnTo>
                    <a:pt x="81" y="823"/>
                  </a:lnTo>
                  <a:lnTo>
                    <a:pt x="61" y="963"/>
                  </a:lnTo>
                  <a:lnTo>
                    <a:pt x="21" y="2086"/>
                  </a:lnTo>
                  <a:lnTo>
                    <a:pt x="0" y="3309"/>
                  </a:lnTo>
                  <a:lnTo>
                    <a:pt x="0" y="3951"/>
                  </a:lnTo>
                  <a:lnTo>
                    <a:pt x="21" y="4613"/>
                  </a:lnTo>
                  <a:lnTo>
                    <a:pt x="61" y="5255"/>
                  </a:lnTo>
                  <a:lnTo>
                    <a:pt x="121" y="5917"/>
                  </a:lnTo>
                  <a:lnTo>
                    <a:pt x="201" y="6558"/>
                  </a:lnTo>
                  <a:lnTo>
                    <a:pt x="301" y="7200"/>
                  </a:lnTo>
                  <a:lnTo>
                    <a:pt x="462" y="7822"/>
                  </a:lnTo>
                  <a:lnTo>
                    <a:pt x="642" y="8403"/>
                  </a:lnTo>
                  <a:lnTo>
                    <a:pt x="742" y="8704"/>
                  </a:lnTo>
                  <a:lnTo>
                    <a:pt x="843" y="8965"/>
                  </a:lnTo>
                  <a:lnTo>
                    <a:pt x="983" y="9246"/>
                  </a:lnTo>
                  <a:lnTo>
                    <a:pt x="1103" y="9506"/>
                  </a:lnTo>
                  <a:lnTo>
                    <a:pt x="1264" y="9747"/>
                  </a:lnTo>
                  <a:lnTo>
                    <a:pt x="1424" y="9988"/>
                  </a:lnTo>
                  <a:lnTo>
                    <a:pt x="1585" y="10228"/>
                  </a:lnTo>
                  <a:lnTo>
                    <a:pt x="1765" y="10449"/>
                  </a:lnTo>
                  <a:lnTo>
                    <a:pt x="1966" y="10649"/>
                  </a:lnTo>
                  <a:lnTo>
                    <a:pt x="2166" y="10850"/>
                  </a:lnTo>
                  <a:lnTo>
                    <a:pt x="2407" y="11010"/>
                  </a:lnTo>
                  <a:lnTo>
                    <a:pt x="2628" y="11191"/>
                  </a:lnTo>
                  <a:lnTo>
                    <a:pt x="2888" y="11331"/>
                  </a:lnTo>
                  <a:lnTo>
                    <a:pt x="3129" y="11472"/>
                  </a:lnTo>
                  <a:lnTo>
                    <a:pt x="3410" y="11592"/>
                  </a:lnTo>
                  <a:lnTo>
                    <a:pt x="3690" y="11712"/>
                  </a:lnTo>
                  <a:lnTo>
                    <a:pt x="3971" y="11813"/>
                  </a:lnTo>
                  <a:lnTo>
                    <a:pt x="4252" y="11913"/>
                  </a:lnTo>
                  <a:lnTo>
                    <a:pt x="4854" y="12073"/>
                  </a:lnTo>
                  <a:lnTo>
                    <a:pt x="5475" y="12194"/>
                  </a:lnTo>
                  <a:lnTo>
                    <a:pt x="6117" y="12274"/>
                  </a:lnTo>
                  <a:lnTo>
                    <a:pt x="6779" y="12334"/>
                  </a:lnTo>
                  <a:lnTo>
                    <a:pt x="7421" y="12374"/>
                  </a:lnTo>
                  <a:lnTo>
                    <a:pt x="8704" y="12374"/>
                  </a:lnTo>
                  <a:lnTo>
                    <a:pt x="9326" y="12354"/>
                  </a:lnTo>
                  <a:lnTo>
                    <a:pt x="9927" y="12314"/>
                  </a:lnTo>
                  <a:lnTo>
                    <a:pt x="11030" y="12234"/>
                  </a:lnTo>
                  <a:lnTo>
                    <a:pt x="11211" y="12194"/>
                  </a:lnTo>
                  <a:lnTo>
                    <a:pt x="11351" y="12154"/>
                  </a:lnTo>
                  <a:lnTo>
                    <a:pt x="11512" y="12053"/>
                  </a:lnTo>
                  <a:lnTo>
                    <a:pt x="11652" y="11953"/>
                  </a:lnTo>
                  <a:lnTo>
                    <a:pt x="11752" y="11813"/>
                  </a:lnTo>
                  <a:lnTo>
                    <a:pt x="11853" y="11672"/>
                  </a:lnTo>
                  <a:lnTo>
                    <a:pt x="11913" y="11512"/>
                  </a:lnTo>
                  <a:lnTo>
                    <a:pt x="11953" y="11351"/>
                  </a:lnTo>
                  <a:lnTo>
                    <a:pt x="11973" y="11191"/>
                  </a:lnTo>
                  <a:lnTo>
                    <a:pt x="11953" y="11030"/>
                  </a:lnTo>
                  <a:lnTo>
                    <a:pt x="11913" y="10870"/>
                  </a:lnTo>
                  <a:lnTo>
                    <a:pt x="11873" y="10710"/>
                  </a:lnTo>
                  <a:lnTo>
                    <a:pt x="11792" y="10589"/>
                  </a:lnTo>
                  <a:lnTo>
                    <a:pt x="11672" y="10469"/>
                  </a:lnTo>
                  <a:lnTo>
                    <a:pt x="11552" y="10369"/>
                  </a:lnTo>
                  <a:lnTo>
                    <a:pt x="11391" y="10309"/>
                  </a:lnTo>
                  <a:lnTo>
                    <a:pt x="11231" y="10268"/>
                  </a:lnTo>
                  <a:lnTo>
                    <a:pt x="11030" y="10268"/>
                  </a:lnTo>
                  <a:lnTo>
                    <a:pt x="10128" y="10349"/>
                  </a:lnTo>
                  <a:lnTo>
                    <a:pt x="9085" y="10409"/>
                  </a:lnTo>
                  <a:lnTo>
                    <a:pt x="8544" y="10429"/>
                  </a:lnTo>
                  <a:lnTo>
                    <a:pt x="7982" y="10449"/>
                  </a:lnTo>
                  <a:lnTo>
                    <a:pt x="7421" y="10429"/>
                  </a:lnTo>
                  <a:lnTo>
                    <a:pt x="6839" y="10409"/>
                  </a:lnTo>
                  <a:lnTo>
                    <a:pt x="6278" y="10349"/>
                  </a:lnTo>
                  <a:lnTo>
                    <a:pt x="5736" y="10288"/>
                  </a:lnTo>
                  <a:lnTo>
                    <a:pt x="5215" y="10168"/>
                  </a:lnTo>
                  <a:lnTo>
                    <a:pt x="4713" y="10028"/>
                  </a:lnTo>
                  <a:lnTo>
                    <a:pt x="4473" y="9948"/>
                  </a:lnTo>
                  <a:lnTo>
                    <a:pt x="4252" y="9847"/>
                  </a:lnTo>
                  <a:lnTo>
                    <a:pt x="4031" y="9727"/>
                  </a:lnTo>
                  <a:lnTo>
                    <a:pt x="3831" y="9627"/>
                  </a:lnTo>
                  <a:lnTo>
                    <a:pt x="3630" y="9486"/>
                  </a:lnTo>
                  <a:lnTo>
                    <a:pt x="3470" y="9346"/>
                  </a:lnTo>
                  <a:lnTo>
                    <a:pt x="3289" y="9185"/>
                  </a:lnTo>
                  <a:lnTo>
                    <a:pt x="3149" y="9025"/>
                  </a:lnTo>
                  <a:lnTo>
                    <a:pt x="3009" y="8845"/>
                  </a:lnTo>
                  <a:lnTo>
                    <a:pt x="2888" y="8644"/>
                  </a:lnTo>
                  <a:lnTo>
                    <a:pt x="2768" y="8443"/>
                  </a:lnTo>
                  <a:lnTo>
                    <a:pt x="2648" y="8243"/>
                  </a:lnTo>
                  <a:lnTo>
                    <a:pt x="2467" y="7782"/>
                  </a:lnTo>
                  <a:lnTo>
                    <a:pt x="2307" y="7300"/>
                  </a:lnTo>
                  <a:lnTo>
                    <a:pt x="2186" y="6779"/>
                  </a:lnTo>
                  <a:lnTo>
                    <a:pt x="2086" y="6257"/>
                  </a:lnTo>
                  <a:lnTo>
                    <a:pt x="2026" y="5696"/>
                  </a:lnTo>
                  <a:lnTo>
                    <a:pt x="1966" y="5154"/>
                  </a:lnTo>
                  <a:lnTo>
                    <a:pt x="1946" y="4593"/>
                  </a:lnTo>
                  <a:lnTo>
                    <a:pt x="1926" y="4031"/>
                  </a:lnTo>
                  <a:lnTo>
                    <a:pt x="1946" y="2928"/>
                  </a:lnTo>
                  <a:lnTo>
                    <a:pt x="1986" y="1886"/>
                  </a:lnTo>
                  <a:lnTo>
                    <a:pt x="2026" y="963"/>
                  </a:lnTo>
                  <a:lnTo>
                    <a:pt x="2026" y="763"/>
                  </a:lnTo>
                  <a:lnTo>
                    <a:pt x="1986" y="602"/>
                  </a:lnTo>
                  <a:lnTo>
                    <a:pt x="1926" y="462"/>
                  </a:lnTo>
                  <a:lnTo>
                    <a:pt x="1845" y="341"/>
                  </a:lnTo>
                  <a:lnTo>
                    <a:pt x="1745" y="241"/>
                  </a:lnTo>
                  <a:lnTo>
                    <a:pt x="1625" y="141"/>
                  </a:lnTo>
                  <a:lnTo>
                    <a:pt x="1505" y="81"/>
                  </a:lnTo>
                  <a:lnTo>
                    <a:pt x="1364" y="41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42"/>
            <p:cNvSpPr/>
            <p:nvPr/>
          </p:nvSpPr>
          <p:spPr>
            <a:xfrm>
              <a:off x="9851350" y="3122938"/>
              <a:ext cx="299325" cy="309375"/>
            </a:xfrm>
            <a:custGeom>
              <a:avLst/>
              <a:gdLst/>
              <a:ahLst/>
              <a:cxnLst/>
              <a:rect l="l" t="t" r="r" b="b"/>
              <a:pathLst>
                <a:path w="11973" h="12375" fill="none" extrusionOk="0">
                  <a:moveTo>
                    <a:pt x="11351" y="12154"/>
                  </a:moveTo>
                  <a:lnTo>
                    <a:pt x="11351" y="12154"/>
                  </a:lnTo>
                  <a:lnTo>
                    <a:pt x="11211" y="12194"/>
                  </a:lnTo>
                  <a:lnTo>
                    <a:pt x="11030" y="12234"/>
                  </a:lnTo>
                  <a:lnTo>
                    <a:pt x="11030" y="12234"/>
                  </a:lnTo>
                  <a:lnTo>
                    <a:pt x="9927" y="12314"/>
                  </a:lnTo>
                  <a:lnTo>
                    <a:pt x="9326" y="12354"/>
                  </a:lnTo>
                  <a:lnTo>
                    <a:pt x="8704" y="12374"/>
                  </a:lnTo>
                  <a:lnTo>
                    <a:pt x="8062" y="12374"/>
                  </a:lnTo>
                  <a:lnTo>
                    <a:pt x="7421" y="12374"/>
                  </a:lnTo>
                  <a:lnTo>
                    <a:pt x="6779" y="12334"/>
                  </a:lnTo>
                  <a:lnTo>
                    <a:pt x="6117" y="12274"/>
                  </a:lnTo>
                  <a:lnTo>
                    <a:pt x="5475" y="12194"/>
                  </a:lnTo>
                  <a:lnTo>
                    <a:pt x="4854" y="12073"/>
                  </a:lnTo>
                  <a:lnTo>
                    <a:pt x="4252" y="11913"/>
                  </a:lnTo>
                  <a:lnTo>
                    <a:pt x="3971" y="11813"/>
                  </a:lnTo>
                  <a:lnTo>
                    <a:pt x="3690" y="11712"/>
                  </a:lnTo>
                  <a:lnTo>
                    <a:pt x="3410" y="11592"/>
                  </a:lnTo>
                  <a:lnTo>
                    <a:pt x="3129" y="11472"/>
                  </a:lnTo>
                  <a:lnTo>
                    <a:pt x="2888" y="11331"/>
                  </a:lnTo>
                  <a:lnTo>
                    <a:pt x="2628" y="11191"/>
                  </a:lnTo>
                  <a:lnTo>
                    <a:pt x="2407" y="11010"/>
                  </a:lnTo>
                  <a:lnTo>
                    <a:pt x="2166" y="10850"/>
                  </a:lnTo>
                  <a:lnTo>
                    <a:pt x="1966" y="10649"/>
                  </a:lnTo>
                  <a:lnTo>
                    <a:pt x="1765" y="10449"/>
                  </a:lnTo>
                  <a:lnTo>
                    <a:pt x="1765" y="10449"/>
                  </a:lnTo>
                  <a:lnTo>
                    <a:pt x="1585" y="10228"/>
                  </a:lnTo>
                  <a:lnTo>
                    <a:pt x="1424" y="9988"/>
                  </a:lnTo>
                  <a:lnTo>
                    <a:pt x="1264" y="9747"/>
                  </a:lnTo>
                  <a:lnTo>
                    <a:pt x="1103" y="9506"/>
                  </a:lnTo>
                  <a:lnTo>
                    <a:pt x="983" y="9246"/>
                  </a:lnTo>
                  <a:lnTo>
                    <a:pt x="843" y="8965"/>
                  </a:lnTo>
                  <a:lnTo>
                    <a:pt x="742" y="8704"/>
                  </a:lnTo>
                  <a:lnTo>
                    <a:pt x="642" y="8403"/>
                  </a:lnTo>
                  <a:lnTo>
                    <a:pt x="462" y="7822"/>
                  </a:lnTo>
                  <a:lnTo>
                    <a:pt x="301" y="7200"/>
                  </a:lnTo>
                  <a:lnTo>
                    <a:pt x="201" y="6558"/>
                  </a:lnTo>
                  <a:lnTo>
                    <a:pt x="121" y="5917"/>
                  </a:lnTo>
                  <a:lnTo>
                    <a:pt x="61" y="5255"/>
                  </a:lnTo>
                  <a:lnTo>
                    <a:pt x="21" y="4613"/>
                  </a:lnTo>
                  <a:lnTo>
                    <a:pt x="0" y="3951"/>
                  </a:lnTo>
                  <a:lnTo>
                    <a:pt x="0" y="3309"/>
                  </a:lnTo>
                  <a:lnTo>
                    <a:pt x="21" y="2086"/>
                  </a:lnTo>
                  <a:lnTo>
                    <a:pt x="61" y="963"/>
                  </a:lnTo>
                  <a:lnTo>
                    <a:pt x="61" y="963"/>
                  </a:lnTo>
                  <a:lnTo>
                    <a:pt x="81" y="823"/>
                  </a:lnTo>
                  <a:lnTo>
                    <a:pt x="101" y="702"/>
                  </a:lnTo>
                  <a:lnTo>
                    <a:pt x="141" y="582"/>
                  </a:lnTo>
                  <a:lnTo>
                    <a:pt x="201" y="482"/>
                  </a:lnTo>
                  <a:lnTo>
                    <a:pt x="261" y="382"/>
                  </a:lnTo>
                  <a:lnTo>
                    <a:pt x="341" y="301"/>
                  </a:lnTo>
                  <a:lnTo>
                    <a:pt x="422" y="221"/>
                  </a:lnTo>
                  <a:lnTo>
                    <a:pt x="522" y="161"/>
                  </a:lnTo>
                  <a:lnTo>
                    <a:pt x="722" y="81"/>
                  </a:lnTo>
                  <a:lnTo>
                    <a:pt x="923" y="21"/>
                  </a:lnTo>
                  <a:lnTo>
                    <a:pt x="1144" y="0"/>
                  </a:lnTo>
                  <a:lnTo>
                    <a:pt x="1364" y="41"/>
                  </a:lnTo>
                  <a:lnTo>
                    <a:pt x="1364" y="41"/>
                  </a:lnTo>
                  <a:lnTo>
                    <a:pt x="1505" y="81"/>
                  </a:lnTo>
                  <a:lnTo>
                    <a:pt x="1625" y="141"/>
                  </a:lnTo>
                  <a:lnTo>
                    <a:pt x="1745" y="241"/>
                  </a:lnTo>
                  <a:lnTo>
                    <a:pt x="1845" y="341"/>
                  </a:lnTo>
                  <a:lnTo>
                    <a:pt x="1926" y="462"/>
                  </a:lnTo>
                  <a:lnTo>
                    <a:pt x="1986" y="602"/>
                  </a:lnTo>
                  <a:lnTo>
                    <a:pt x="2026" y="763"/>
                  </a:lnTo>
                  <a:lnTo>
                    <a:pt x="2026" y="963"/>
                  </a:lnTo>
                  <a:lnTo>
                    <a:pt x="2026" y="963"/>
                  </a:lnTo>
                  <a:lnTo>
                    <a:pt x="1986" y="1886"/>
                  </a:lnTo>
                  <a:lnTo>
                    <a:pt x="1946" y="2928"/>
                  </a:lnTo>
                  <a:lnTo>
                    <a:pt x="1926" y="4031"/>
                  </a:lnTo>
                  <a:lnTo>
                    <a:pt x="1946" y="4593"/>
                  </a:lnTo>
                  <a:lnTo>
                    <a:pt x="1966" y="5154"/>
                  </a:lnTo>
                  <a:lnTo>
                    <a:pt x="2026" y="5696"/>
                  </a:lnTo>
                  <a:lnTo>
                    <a:pt x="2086" y="6257"/>
                  </a:lnTo>
                  <a:lnTo>
                    <a:pt x="2186" y="6779"/>
                  </a:lnTo>
                  <a:lnTo>
                    <a:pt x="2307" y="7300"/>
                  </a:lnTo>
                  <a:lnTo>
                    <a:pt x="2467" y="7782"/>
                  </a:lnTo>
                  <a:lnTo>
                    <a:pt x="2648" y="8243"/>
                  </a:lnTo>
                  <a:lnTo>
                    <a:pt x="2768" y="8443"/>
                  </a:lnTo>
                  <a:lnTo>
                    <a:pt x="2888" y="8644"/>
                  </a:lnTo>
                  <a:lnTo>
                    <a:pt x="3009" y="8845"/>
                  </a:lnTo>
                  <a:lnTo>
                    <a:pt x="3149" y="9025"/>
                  </a:lnTo>
                  <a:lnTo>
                    <a:pt x="3149" y="9025"/>
                  </a:lnTo>
                  <a:lnTo>
                    <a:pt x="3289" y="9185"/>
                  </a:lnTo>
                  <a:lnTo>
                    <a:pt x="3470" y="9346"/>
                  </a:lnTo>
                  <a:lnTo>
                    <a:pt x="3630" y="9486"/>
                  </a:lnTo>
                  <a:lnTo>
                    <a:pt x="3831" y="9627"/>
                  </a:lnTo>
                  <a:lnTo>
                    <a:pt x="4031" y="9727"/>
                  </a:lnTo>
                  <a:lnTo>
                    <a:pt x="4252" y="9847"/>
                  </a:lnTo>
                  <a:lnTo>
                    <a:pt x="4473" y="9948"/>
                  </a:lnTo>
                  <a:lnTo>
                    <a:pt x="4713" y="10028"/>
                  </a:lnTo>
                  <a:lnTo>
                    <a:pt x="5215" y="10168"/>
                  </a:lnTo>
                  <a:lnTo>
                    <a:pt x="5736" y="10288"/>
                  </a:lnTo>
                  <a:lnTo>
                    <a:pt x="6278" y="10349"/>
                  </a:lnTo>
                  <a:lnTo>
                    <a:pt x="6839" y="10409"/>
                  </a:lnTo>
                  <a:lnTo>
                    <a:pt x="7421" y="10429"/>
                  </a:lnTo>
                  <a:lnTo>
                    <a:pt x="7982" y="10449"/>
                  </a:lnTo>
                  <a:lnTo>
                    <a:pt x="8544" y="10429"/>
                  </a:lnTo>
                  <a:lnTo>
                    <a:pt x="9085" y="10409"/>
                  </a:lnTo>
                  <a:lnTo>
                    <a:pt x="10128" y="10349"/>
                  </a:lnTo>
                  <a:lnTo>
                    <a:pt x="11030" y="10268"/>
                  </a:lnTo>
                  <a:lnTo>
                    <a:pt x="11030" y="10268"/>
                  </a:lnTo>
                  <a:lnTo>
                    <a:pt x="11231" y="10268"/>
                  </a:lnTo>
                  <a:lnTo>
                    <a:pt x="11391" y="10309"/>
                  </a:lnTo>
                  <a:lnTo>
                    <a:pt x="11552" y="10369"/>
                  </a:lnTo>
                  <a:lnTo>
                    <a:pt x="11672" y="10469"/>
                  </a:lnTo>
                  <a:lnTo>
                    <a:pt x="11792" y="10589"/>
                  </a:lnTo>
                  <a:lnTo>
                    <a:pt x="11873" y="10710"/>
                  </a:lnTo>
                  <a:lnTo>
                    <a:pt x="11913" y="10870"/>
                  </a:lnTo>
                  <a:lnTo>
                    <a:pt x="11953" y="11030"/>
                  </a:lnTo>
                  <a:lnTo>
                    <a:pt x="11973" y="11191"/>
                  </a:lnTo>
                  <a:lnTo>
                    <a:pt x="11953" y="11351"/>
                  </a:lnTo>
                  <a:lnTo>
                    <a:pt x="11913" y="11512"/>
                  </a:lnTo>
                  <a:lnTo>
                    <a:pt x="11853" y="11672"/>
                  </a:lnTo>
                  <a:lnTo>
                    <a:pt x="11752" y="11813"/>
                  </a:lnTo>
                  <a:lnTo>
                    <a:pt x="11652" y="11953"/>
                  </a:lnTo>
                  <a:lnTo>
                    <a:pt x="11512" y="12053"/>
                  </a:lnTo>
                  <a:lnTo>
                    <a:pt x="11351" y="121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42"/>
            <p:cNvSpPr/>
            <p:nvPr/>
          </p:nvSpPr>
          <p:spPr>
            <a:xfrm>
              <a:off x="9851350" y="3162038"/>
              <a:ext cx="200575" cy="270275"/>
            </a:xfrm>
            <a:custGeom>
              <a:avLst/>
              <a:gdLst/>
              <a:ahLst/>
              <a:cxnLst/>
              <a:rect l="l" t="t" r="r" b="b"/>
              <a:pathLst>
                <a:path w="8023" h="10811" extrusionOk="0">
                  <a:moveTo>
                    <a:pt x="41" y="1"/>
                  </a:moveTo>
                  <a:lnTo>
                    <a:pt x="0" y="923"/>
                  </a:lnTo>
                  <a:lnTo>
                    <a:pt x="0" y="1906"/>
                  </a:lnTo>
                  <a:lnTo>
                    <a:pt x="0" y="2869"/>
                  </a:lnTo>
                  <a:lnTo>
                    <a:pt x="61" y="3831"/>
                  </a:lnTo>
                  <a:lnTo>
                    <a:pt x="101" y="4292"/>
                  </a:lnTo>
                  <a:lnTo>
                    <a:pt x="161" y="4774"/>
                  </a:lnTo>
                  <a:lnTo>
                    <a:pt x="241" y="5255"/>
                  </a:lnTo>
                  <a:lnTo>
                    <a:pt x="321" y="5716"/>
                  </a:lnTo>
                  <a:lnTo>
                    <a:pt x="422" y="6157"/>
                  </a:lnTo>
                  <a:lnTo>
                    <a:pt x="562" y="6599"/>
                  </a:lnTo>
                  <a:lnTo>
                    <a:pt x="702" y="7040"/>
                  </a:lnTo>
                  <a:lnTo>
                    <a:pt x="863" y="7441"/>
                  </a:lnTo>
                  <a:lnTo>
                    <a:pt x="1063" y="7842"/>
                  </a:lnTo>
                  <a:lnTo>
                    <a:pt x="1264" y="8203"/>
                  </a:lnTo>
                  <a:lnTo>
                    <a:pt x="1505" y="8564"/>
                  </a:lnTo>
                  <a:lnTo>
                    <a:pt x="1765" y="8885"/>
                  </a:lnTo>
                  <a:lnTo>
                    <a:pt x="2046" y="9166"/>
                  </a:lnTo>
                  <a:lnTo>
                    <a:pt x="2327" y="9406"/>
                  </a:lnTo>
                  <a:lnTo>
                    <a:pt x="2648" y="9627"/>
                  </a:lnTo>
                  <a:lnTo>
                    <a:pt x="2989" y="9827"/>
                  </a:lnTo>
                  <a:lnTo>
                    <a:pt x="3350" y="10008"/>
                  </a:lnTo>
                  <a:lnTo>
                    <a:pt x="3731" y="10168"/>
                  </a:lnTo>
                  <a:lnTo>
                    <a:pt x="4132" y="10309"/>
                  </a:lnTo>
                  <a:lnTo>
                    <a:pt x="4533" y="10429"/>
                  </a:lnTo>
                  <a:lnTo>
                    <a:pt x="4954" y="10529"/>
                  </a:lnTo>
                  <a:lnTo>
                    <a:pt x="5375" y="10610"/>
                  </a:lnTo>
                  <a:lnTo>
                    <a:pt x="5816" y="10670"/>
                  </a:lnTo>
                  <a:lnTo>
                    <a:pt x="6257" y="10730"/>
                  </a:lnTo>
                  <a:lnTo>
                    <a:pt x="6699" y="10770"/>
                  </a:lnTo>
                  <a:lnTo>
                    <a:pt x="7140" y="10790"/>
                  </a:lnTo>
                  <a:lnTo>
                    <a:pt x="8022" y="10810"/>
                  </a:lnTo>
                  <a:lnTo>
                    <a:pt x="8022" y="10810"/>
                  </a:lnTo>
                  <a:lnTo>
                    <a:pt x="8002" y="10549"/>
                  </a:lnTo>
                  <a:lnTo>
                    <a:pt x="8002" y="10409"/>
                  </a:lnTo>
                  <a:lnTo>
                    <a:pt x="7240" y="10329"/>
                  </a:lnTo>
                  <a:lnTo>
                    <a:pt x="6458" y="10208"/>
                  </a:lnTo>
                  <a:lnTo>
                    <a:pt x="6097" y="10128"/>
                  </a:lnTo>
                  <a:lnTo>
                    <a:pt x="5716" y="10028"/>
                  </a:lnTo>
                  <a:lnTo>
                    <a:pt x="5355" y="9928"/>
                  </a:lnTo>
                  <a:lnTo>
                    <a:pt x="4994" y="9807"/>
                  </a:lnTo>
                  <a:lnTo>
                    <a:pt x="4653" y="9687"/>
                  </a:lnTo>
                  <a:lnTo>
                    <a:pt x="4312" y="9527"/>
                  </a:lnTo>
                  <a:lnTo>
                    <a:pt x="3971" y="9366"/>
                  </a:lnTo>
                  <a:lnTo>
                    <a:pt x="3650" y="9166"/>
                  </a:lnTo>
                  <a:lnTo>
                    <a:pt x="3350" y="8965"/>
                  </a:lnTo>
                  <a:lnTo>
                    <a:pt x="3049" y="8745"/>
                  </a:lnTo>
                  <a:lnTo>
                    <a:pt x="2768" y="8484"/>
                  </a:lnTo>
                  <a:lnTo>
                    <a:pt x="2507" y="8203"/>
                  </a:lnTo>
                  <a:lnTo>
                    <a:pt x="2287" y="7942"/>
                  </a:lnTo>
                  <a:lnTo>
                    <a:pt x="2106" y="7682"/>
                  </a:lnTo>
                  <a:lnTo>
                    <a:pt x="1946" y="7401"/>
                  </a:lnTo>
                  <a:lnTo>
                    <a:pt x="1805" y="7120"/>
                  </a:lnTo>
                  <a:lnTo>
                    <a:pt x="1685" y="6819"/>
                  </a:lnTo>
                  <a:lnTo>
                    <a:pt x="1585" y="6518"/>
                  </a:lnTo>
                  <a:lnTo>
                    <a:pt x="1505" y="6218"/>
                  </a:lnTo>
                  <a:lnTo>
                    <a:pt x="1444" y="5917"/>
                  </a:lnTo>
                  <a:lnTo>
                    <a:pt x="1384" y="5596"/>
                  </a:lnTo>
                  <a:lnTo>
                    <a:pt x="1344" y="5275"/>
                  </a:lnTo>
                  <a:lnTo>
                    <a:pt x="1304" y="4633"/>
                  </a:lnTo>
                  <a:lnTo>
                    <a:pt x="1284" y="3992"/>
                  </a:lnTo>
                  <a:lnTo>
                    <a:pt x="1284" y="3330"/>
                  </a:lnTo>
                  <a:lnTo>
                    <a:pt x="1264" y="1685"/>
                  </a:lnTo>
                  <a:lnTo>
                    <a:pt x="1304" y="41"/>
                  </a:lnTo>
                  <a:lnTo>
                    <a:pt x="522" y="41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42"/>
            <p:cNvSpPr/>
            <p:nvPr/>
          </p:nvSpPr>
          <p:spPr>
            <a:xfrm>
              <a:off x="9851350" y="3162038"/>
              <a:ext cx="200575" cy="270275"/>
            </a:xfrm>
            <a:custGeom>
              <a:avLst/>
              <a:gdLst/>
              <a:ahLst/>
              <a:cxnLst/>
              <a:rect l="l" t="t" r="r" b="b"/>
              <a:pathLst>
                <a:path w="8023" h="10811" fill="none" extrusionOk="0">
                  <a:moveTo>
                    <a:pt x="41" y="1"/>
                  </a:moveTo>
                  <a:lnTo>
                    <a:pt x="41" y="1"/>
                  </a:lnTo>
                  <a:lnTo>
                    <a:pt x="0" y="923"/>
                  </a:lnTo>
                  <a:lnTo>
                    <a:pt x="0" y="1906"/>
                  </a:lnTo>
                  <a:lnTo>
                    <a:pt x="0" y="1906"/>
                  </a:lnTo>
                  <a:lnTo>
                    <a:pt x="0" y="2869"/>
                  </a:lnTo>
                  <a:lnTo>
                    <a:pt x="61" y="3831"/>
                  </a:lnTo>
                  <a:lnTo>
                    <a:pt x="101" y="4292"/>
                  </a:lnTo>
                  <a:lnTo>
                    <a:pt x="161" y="4774"/>
                  </a:lnTo>
                  <a:lnTo>
                    <a:pt x="241" y="5255"/>
                  </a:lnTo>
                  <a:lnTo>
                    <a:pt x="321" y="5716"/>
                  </a:lnTo>
                  <a:lnTo>
                    <a:pt x="422" y="6157"/>
                  </a:lnTo>
                  <a:lnTo>
                    <a:pt x="562" y="6599"/>
                  </a:lnTo>
                  <a:lnTo>
                    <a:pt x="702" y="7040"/>
                  </a:lnTo>
                  <a:lnTo>
                    <a:pt x="863" y="7441"/>
                  </a:lnTo>
                  <a:lnTo>
                    <a:pt x="1063" y="7842"/>
                  </a:lnTo>
                  <a:lnTo>
                    <a:pt x="1264" y="8203"/>
                  </a:lnTo>
                  <a:lnTo>
                    <a:pt x="1505" y="8564"/>
                  </a:lnTo>
                  <a:lnTo>
                    <a:pt x="1765" y="8885"/>
                  </a:lnTo>
                  <a:lnTo>
                    <a:pt x="1765" y="8885"/>
                  </a:lnTo>
                  <a:lnTo>
                    <a:pt x="2046" y="9166"/>
                  </a:lnTo>
                  <a:lnTo>
                    <a:pt x="2327" y="9406"/>
                  </a:lnTo>
                  <a:lnTo>
                    <a:pt x="2648" y="9627"/>
                  </a:lnTo>
                  <a:lnTo>
                    <a:pt x="2989" y="9827"/>
                  </a:lnTo>
                  <a:lnTo>
                    <a:pt x="3350" y="10008"/>
                  </a:lnTo>
                  <a:lnTo>
                    <a:pt x="3731" y="10168"/>
                  </a:lnTo>
                  <a:lnTo>
                    <a:pt x="4132" y="10309"/>
                  </a:lnTo>
                  <a:lnTo>
                    <a:pt x="4533" y="10429"/>
                  </a:lnTo>
                  <a:lnTo>
                    <a:pt x="4954" y="10529"/>
                  </a:lnTo>
                  <a:lnTo>
                    <a:pt x="5375" y="10610"/>
                  </a:lnTo>
                  <a:lnTo>
                    <a:pt x="5816" y="10670"/>
                  </a:lnTo>
                  <a:lnTo>
                    <a:pt x="6257" y="10730"/>
                  </a:lnTo>
                  <a:lnTo>
                    <a:pt x="6699" y="10770"/>
                  </a:lnTo>
                  <a:lnTo>
                    <a:pt x="7140" y="10790"/>
                  </a:lnTo>
                  <a:lnTo>
                    <a:pt x="8022" y="10810"/>
                  </a:lnTo>
                  <a:lnTo>
                    <a:pt x="8022" y="10810"/>
                  </a:lnTo>
                  <a:lnTo>
                    <a:pt x="8002" y="10549"/>
                  </a:lnTo>
                  <a:lnTo>
                    <a:pt x="8002" y="10409"/>
                  </a:lnTo>
                  <a:lnTo>
                    <a:pt x="8002" y="10409"/>
                  </a:lnTo>
                  <a:lnTo>
                    <a:pt x="7240" y="10329"/>
                  </a:lnTo>
                  <a:lnTo>
                    <a:pt x="6458" y="10208"/>
                  </a:lnTo>
                  <a:lnTo>
                    <a:pt x="6097" y="10128"/>
                  </a:lnTo>
                  <a:lnTo>
                    <a:pt x="5716" y="10028"/>
                  </a:lnTo>
                  <a:lnTo>
                    <a:pt x="5355" y="9928"/>
                  </a:lnTo>
                  <a:lnTo>
                    <a:pt x="4994" y="9807"/>
                  </a:lnTo>
                  <a:lnTo>
                    <a:pt x="4653" y="9687"/>
                  </a:lnTo>
                  <a:lnTo>
                    <a:pt x="4312" y="9527"/>
                  </a:lnTo>
                  <a:lnTo>
                    <a:pt x="3971" y="9366"/>
                  </a:lnTo>
                  <a:lnTo>
                    <a:pt x="3650" y="9166"/>
                  </a:lnTo>
                  <a:lnTo>
                    <a:pt x="3350" y="8965"/>
                  </a:lnTo>
                  <a:lnTo>
                    <a:pt x="3049" y="8745"/>
                  </a:lnTo>
                  <a:lnTo>
                    <a:pt x="2768" y="8484"/>
                  </a:lnTo>
                  <a:lnTo>
                    <a:pt x="2507" y="8203"/>
                  </a:lnTo>
                  <a:lnTo>
                    <a:pt x="2507" y="8203"/>
                  </a:lnTo>
                  <a:lnTo>
                    <a:pt x="2287" y="7942"/>
                  </a:lnTo>
                  <a:lnTo>
                    <a:pt x="2106" y="7682"/>
                  </a:lnTo>
                  <a:lnTo>
                    <a:pt x="1946" y="7401"/>
                  </a:lnTo>
                  <a:lnTo>
                    <a:pt x="1805" y="7120"/>
                  </a:lnTo>
                  <a:lnTo>
                    <a:pt x="1685" y="6819"/>
                  </a:lnTo>
                  <a:lnTo>
                    <a:pt x="1585" y="6518"/>
                  </a:lnTo>
                  <a:lnTo>
                    <a:pt x="1505" y="6218"/>
                  </a:lnTo>
                  <a:lnTo>
                    <a:pt x="1444" y="5917"/>
                  </a:lnTo>
                  <a:lnTo>
                    <a:pt x="1384" y="5596"/>
                  </a:lnTo>
                  <a:lnTo>
                    <a:pt x="1344" y="5275"/>
                  </a:lnTo>
                  <a:lnTo>
                    <a:pt x="1304" y="4633"/>
                  </a:lnTo>
                  <a:lnTo>
                    <a:pt x="1284" y="3992"/>
                  </a:lnTo>
                  <a:lnTo>
                    <a:pt x="1284" y="3330"/>
                  </a:lnTo>
                  <a:lnTo>
                    <a:pt x="1284" y="3330"/>
                  </a:lnTo>
                  <a:lnTo>
                    <a:pt x="1264" y="1685"/>
                  </a:lnTo>
                  <a:lnTo>
                    <a:pt x="1304" y="41"/>
                  </a:lnTo>
                  <a:lnTo>
                    <a:pt x="1304" y="41"/>
                  </a:lnTo>
                  <a:lnTo>
                    <a:pt x="1144" y="41"/>
                  </a:lnTo>
                  <a:lnTo>
                    <a:pt x="1144" y="41"/>
                  </a:lnTo>
                  <a:lnTo>
                    <a:pt x="1023" y="41"/>
                  </a:lnTo>
                  <a:lnTo>
                    <a:pt x="1023" y="41"/>
                  </a:lnTo>
                  <a:lnTo>
                    <a:pt x="903" y="41"/>
                  </a:lnTo>
                  <a:lnTo>
                    <a:pt x="903" y="41"/>
                  </a:lnTo>
                  <a:lnTo>
                    <a:pt x="522" y="41"/>
                  </a:lnTo>
                  <a:lnTo>
                    <a:pt x="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42"/>
            <p:cNvSpPr/>
            <p:nvPr/>
          </p:nvSpPr>
          <p:spPr>
            <a:xfrm>
              <a:off x="9755600" y="3008638"/>
              <a:ext cx="242675" cy="154425"/>
            </a:xfrm>
            <a:custGeom>
              <a:avLst/>
              <a:gdLst/>
              <a:ahLst/>
              <a:cxnLst/>
              <a:rect l="l" t="t" r="r" b="b"/>
              <a:pathLst>
                <a:path w="9707" h="6177" extrusionOk="0">
                  <a:moveTo>
                    <a:pt x="140" y="0"/>
                  </a:moveTo>
                  <a:lnTo>
                    <a:pt x="120" y="120"/>
                  </a:lnTo>
                  <a:lnTo>
                    <a:pt x="60" y="461"/>
                  </a:lnTo>
                  <a:lnTo>
                    <a:pt x="0" y="963"/>
                  </a:lnTo>
                  <a:lnTo>
                    <a:pt x="0" y="1284"/>
                  </a:lnTo>
                  <a:lnTo>
                    <a:pt x="0" y="1604"/>
                  </a:lnTo>
                  <a:lnTo>
                    <a:pt x="0" y="1965"/>
                  </a:lnTo>
                  <a:lnTo>
                    <a:pt x="40" y="2326"/>
                  </a:lnTo>
                  <a:lnTo>
                    <a:pt x="100" y="2707"/>
                  </a:lnTo>
                  <a:lnTo>
                    <a:pt x="201" y="3088"/>
                  </a:lnTo>
                  <a:lnTo>
                    <a:pt x="321" y="3449"/>
                  </a:lnTo>
                  <a:lnTo>
                    <a:pt x="481" y="3830"/>
                  </a:lnTo>
                  <a:lnTo>
                    <a:pt x="682" y="4171"/>
                  </a:lnTo>
                  <a:lnTo>
                    <a:pt x="802" y="4352"/>
                  </a:lnTo>
                  <a:lnTo>
                    <a:pt x="923" y="4512"/>
                  </a:lnTo>
                  <a:lnTo>
                    <a:pt x="1203" y="4813"/>
                  </a:lnTo>
                  <a:lnTo>
                    <a:pt x="1484" y="5074"/>
                  </a:lnTo>
                  <a:lnTo>
                    <a:pt x="1765" y="5294"/>
                  </a:lnTo>
                  <a:lnTo>
                    <a:pt x="2046" y="5495"/>
                  </a:lnTo>
                  <a:lnTo>
                    <a:pt x="2346" y="5655"/>
                  </a:lnTo>
                  <a:lnTo>
                    <a:pt x="2627" y="5796"/>
                  </a:lnTo>
                  <a:lnTo>
                    <a:pt x="2908" y="5896"/>
                  </a:lnTo>
                  <a:lnTo>
                    <a:pt x="3169" y="5996"/>
                  </a:lnTo>
                  <a:lnTo>
                    <a:pt x="3429" y="6057"/>
                  </a:lnTo>
                  <a:lnTo>
                    <a:pt x="3690" y="6097"/>
                  </a:lnTo>
                  <a:lnTo>
                    <a:pt x="4151" y="6157"/>
                  </a:lnTo>
                  <a:lnTo>
                    <a:pt x="4552" y="6177"/>
                  </a:lnTo>
                  <a:lnTo>
                    <a:pt x="5154" y="6177"/>
                  </a:lnTo>
                  <a:lnTo>
                    <a:pt x="5555" y="6157"/>
                  </a:lnTo>
                  <a:lnTo>
                    <a:pt x="6016" y="6097"/>
                  </a:lnTo>
                  <a:lnTo>
                    <a:pt x="6277" y="6057"/>
                  </a:lnTo>
                  <a:lnTo>
                    <a:pt x="6538" y="5996"/>
                  </a:lnTo>
                  <a:lnTo>
                    <a:pt x="6799" y="5896"/>
                  </a:lnTo>
                  <a:lnTo>
                    <a:pt x="7079" y="5796"/>
                  </a:lnTo>
                  <a:lnTo>
                    <a:pt x="7360" y="5655"/>
                  </a:lnTo>
                  <a:lnTo>
                    <a:pt x="7661" y="5495"/>
                  </a:lnTo>
                  <a:lnTo>
                    <a:pt x="7942" y="5294"/>
                  </a:lnTo>
                  <a:lnTo>
                    <a:pt x="8222" y="5074"/>
                  </a:lnTo>
                  <a:lnTo>
                    <a:pt x="8503" y="4813"/>
                  </a:lnTo>
                  <a:lnTo>
                    <a:pt x="8784" y="4512"/>
                  </a:lnTo>
                  <a:lnTo>
                    <a:pt x="9005" y="4191"/>
                  </a:lnTo>
                  <a:lnTo>
                    <a:pt x="9205" y="3871"/>
                  </a:lnTo>
                  <a:lnTo>
                    <a:pt x="9345" y="3550"/>
                  </a:lnTo>
                  <a:lnTo>
                    <a:pt x="9466" y="3209"/>
                  </a:lnTo>
                  <a:lnTo>
                    <a:pt x="9566" y="2868"/>
                  </a:lnTo>
                  <a:lnTo>
                    <a:pt x="9626" y="2547"/>
                  </a:lnTo>
                  <a:lnTo>
                    <a:pt x="9666" y="2206"/>
                  </a:lnTo>
                  <a:lnTo>
                    <a:pt x="9706" y="1905"/>
                  </a:lnTo>
                  <a:lnTo>
                    <a:pt x="9706" y="1584"/>
                  </a:lnTo>
                  <a:lnTo>
                    <a:pt x="9706" y="1304"/>
                  </a:lnTo>
                  <a:lnTo>
                    <a:pt x="9686" y="762"/>
                  </a:lnTo>
                  <a:lnTo>
                    <a:pt x="9626" y="361"/>
                  </a:lnTo>
                  <a:lnTo>
                    <a:pt x="9566" y="0"/>
                  </a:lnTo>
                  <a:lnTo>
                    <a:pt x="6879" y="0"/>
                  </a:lnTo>
                  <a:lnTo>
                    <a:pt x="6899" y="140"/>
                  </a:lnTo>
                  <a:lnTo>
                    <a:pt x="6939" y="501"/>
                  </a:lnTo>
                  <a:lnTo>
                    <a:pt x="6959" y="762"/>
                  </a:lnTo>
                  <a:lnTo>
                    <a:pt x="6959" y="1043"/>
                  </a:lnTo>
                  <a:lnTo>
                    <a:pt x="6919" y="1344"/>
                  </a:lnTo>
                  <a:lnTo>
                    <a:pt x="6879" y="1645"/>
                  </a:lnTo>
                  <a:lnTo>
                    <a:pt x="6799" y="1945"/>
                  </a:lnTo>
                  <a:lnTo>
                    <a:pt x="6678" y="2246"/>
                  </a:lnTo>
                  <a:lnTo>
                    <a:pt x="6598" y="2387"/>
                  </a:lnTo>
                  <a:lnTo>
                    <a:pt x="6518" y="2527"/>
                  </a:lnTo>
                  <a:lnTo>
                    <a:pt x="6417" y="2647"/>
                  </a:lnTo>
                  <a:lnTo>
                    <a:pt x="6297" y="2768"/>
                  </a:lnTo>
                  <a:lnTo>
                    <a:pt x="6177" y="2888"/>
                  </a:lnTo>
                  <a:lnTo>
                    <a:pt x="6036" y="2988"/>
                  </a:lnTo>
                  <a:lnTo>
                    <a:pt x="5876" y="3068"/>
                  </a:lnTo>
                  <a:lnTo>
                    <a:pt x="5716" y="3149"/>
                  </a:lnTo>
                  <a:lnTo>
                    <a:pt x="5515" y="3209"/>
                  </a:lnTo>
                  <a:lnTo>
                    <a:pt x="5314" y="3249"/>
                  </a:lnTo>
                  <a:lnTo>
                    <a:pt x="5094" y="3289"/>
                  </a:lnTo>
                  <a:lnTo>
                    <a:pt x="4613" y="3289"/>
                  </a:lnTo>
                  <a:lnTo>
                    <a:pt x="4392" y="3249"/>
                  </a:lnTo>
                  <a:lnTo>
                    <a:pt x="4191" y="3209"/>
                  </a:lnTo>
                  <a:lnTo>
                    <a:pt x="3991" y="3149"/>
                  </a:lnTo>
                  <a:lnTo>
                    <a:pt x="3830" y="3068"/>
                  </a:lnTo>
                  <a:lnTo>
                    <a:pt x="3670" y="2988"/>
                  </a:lnTo>
                  <a:lnTo>
                    <a:pt x="3530" y="2888"/>
                  </a:lnTo>
                  <a:lnTo>
                    <a:pt x="3409" y="2768"/>
                  </a:lnTo>
                  <a:lnTo>
                    <a:pt x="3289" y="2647"/>
                  </a:lnTo>
                  <a:lnTo>
                    <a:pt x="3189" y="2527"/>
                  </a:lnTo>
                  <a:lnTo>
                    <a:pt x="3108" y="2387"/>
                  </a:lnTo>
                  <a:lnTo>
                    <a:pt x="3028" y="2246"/>
                  </a:lnTo>
                  <a:lnTo>
                    <a:pt x="2908" y="1945"/>
                  </a:lnTo>
                  <a:lnTo>
                    <a:pt x="2828" y="1645"/>
                  </a:lnTo>
                  <a:lnTo>
                    <a:pt x="2788" y="1344"/>
                  </a:lnTo>
                  <a:lnTo>
                    <a:pt x="2748" y="1043"/>
                  </a:lnTo>
                  <a:lnTo>
                    <a:pt x="2748" y="762"/>
                  </a:lnTo>
                  <a:lnTo>
                    <a:pt x="2768" y="501"/>
                  </a:lnTo>
                  <a:lnTo>
                    <a:pt x="2788" y="140"/>
                  </a:lnTo>
                  <a:lnTo>
                    <a:pt x="2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42"/>
            <p:cNvSpPr/>
            <p:nvPr/>
          </p:nvSpPr>
          <p:spPr>
            <a:xfrm>
              <a:off x="9755600" y="3008638"/>
              <a:ext cx="242675" cy="154425"/>
            </a:xfrm>
            <a:custGeom>
              <a:avLst/>
              <a:gdLst/>
              <a:ahLst/>
              <a:cxnLst/>
              <a:rect l="l" t="t" r="r" b="b"/>
              <a:pathLst>
                <a:path w="9707" h="6177" fill="none" extrusionOk="0">
                  <a:moveTo>
                    <a:pt x="9205" y="3871"/>
                  </a:moveTo>
                  <a:lnTo>
                    <a:pt x="9205" y="3871"/>
                  </a:lnTo>
                  <a:lnTo>
                    <a:pt x="9005" y="4191"/>
                  </a:lnTo>
                  <a:lnTo>
                    <a:pt x="8784" y="4512"/>
                  </a:lnTo>
                  <a:lnTo>
                    <a:pt x="8784" y="4512"/>
                  </a:lnTo>
                  <a:lnTo>
                    <a:pt x="8503" y="4813"/>
                  </a:lnTo>
                  <a:lnTo>
                    <a:pt x="8222" y="5074"/>
                  </a:lnTo>
                  <a:lnTo>
                    <a:pt x="7942" y="5294"/>
                  </a:lnTo>
                  <a:lnTo>
                    <a:pt x="7661" y="5495"/>
                  </a:lnTo>
                  <a:lnTo>
                    <a:pt x="7360" y="5655"/>
                  </a:lnTo>
                  <a:lnTo>
                    <a:pt x="7079" y="5796"/>
                  </a:lnTo>
                  <a:lnTo>
                    <a:pt x="6799" y="5896"/>
                  </a:lnTo>
                  <a:lnTo>
                    <a:pt x="6538" y="5996"/>
                  </a:lnTo>
                  <a:lnTo>
                    <a:pt x="6277" y="6057"/>
                  </a:lnTo>
                  <a:lnTo>
                    <a:pt x="6016" y="6097"/>
                  </a:lnTo>
                  <a:lnTo>
                    <a:pt x="5555" y="6157"/>
                  </a:lnTo>
                  <a:lnTo>
                    <a:pt x="5154" y="6177"/>
                  </a:lnTo>
                  <a:lnTo>
                    <a:pt x="4853" y="6177"/>
                  </a:lnTo>
                  <a:lnTo>
                    <a:pt x="4853" y="6177"/>
                  </a:lnTo>
                  <a:lnTo>
                    <a:pt x="4552" y="6177"/>
                  </a:lnTo>
                  <a:lnTo>
                    <a:pt x="4151" y="6157"/>
                  </a:lnTo>
                  <a:lnTo>
                    <a:pt x="3690" y="6097"/>
                  </a:lnTo>
                  <a:lnTo>
                    <a:pt x="3429" y="6057"/>
                  </a:lnTo>
                  <a:lnTo>
                    <a:pt x="3169" y="5996"/>
                  </a:lnTo>
                  <a:lnTo>
                    <a:pt x="2908" y="5896"/>
                  </a:lnTo>
                  <a:lnTo>
                    <a:pt x="2627" y="5796"/>
                  </a:lnTo>
                  <a:lnTo>
                    <a:pt x="2346" y="5655"/>
                  </a:lnTo>
                  <a:lnTo>
                    <a:pt x="2046" y="5495"/>
                  </a:lnTo>
                  <a:lnTo>
                    <a:pt x="1765" y="5294"/>
                  </a:lnTo>
                  <a:lnTo>
                    <a:pt x="1484" y="5074"/>
                  </a:lnTo>
                  <a:lnTo>
                    <a:pt x="1203" y="4813"/>
                  </a:lnTo>
                  <a:lnTo>
                    <a:pt x="923" y="4512"/>
                  </a:lnTo>
                  <a:lnTo>
                    <a:pt x="923" y="4512"/>
                  </a:lnTo>
                  <a:lnTo>
                    <a:pt x="802" y="4352"/>
                  </a:lnTo>
                  <a:lnTo>
                    <a:pt x="682" y="4171"/>
                  </a:lnTo>
                  <a:lnTo>
                    <a:pt x="481" y="3830"/>
                  </a:lnTo>
                  <a:lnTo>
                    <a:pt x="321" y="3449"/>
                  </a:lnTo>
                  <a:lnTo>
                    <a:pt x="201" y="3088"/>
                  </a:lnTo>
                  <a:lnTo>
                    <a:pt x="100" y="2707"/>
                  </a:lnTo>
                  <a:lnTo>
                    <a:pt x="40" y="2326"/>
                  </a:lnTo>
                  <a:lnTo>
                    <a:pt x="0" y="1965"/>
                  </a:lnTo>
                  <a:lnTo>
                    <a:pt x="0" y="1604"/>
                  </a:lnTo>
                  <a:lnTo>
                    <a:pt x="0" y="1284"/>
                  </a:lnTo>
                  <a:lnTo>
                    <a:pt x="0" y="963"/>
                  </a:lnTo>
                  <a:lnTo>
                    <a:pt x="60" y="461"/>
                  </a:lnTo>
                  <a:lnTo>
                    <a:pt x="120" y="120"/>
                  </a:lnTo>
                  <a:lnTo>
                    <a:pt x="140" y="0"/>
                  </a:lnTo>
                  <a:lnTo>
                    <a:pt x="2828" y="0"/>
                  </a:lnTo>
                  <a:lnTo>
                    <a:pt x="2828" y="0"/>
                  </a:lnTo>
                  <a:lnTo>
                    <a:pt x="2788" y="140"/>
                  </a:lnTo>
                  <a:lnTo>
                    <a:pt x="2768" y="501"/>
                  </a:lnTo>
                  <a:lnTo>
                    <a:pt x="2748" y="762"/>
                  </a:lnTo>
                  <a:lnTo>
                    <a:pt x="2748" y="1043"/>
                  </a:lnTo>
                  <a:lnTo>
                    <a:pt x="2788" y="1344"/>
                  </a:lnTo>
                  <a:lnTo>
                    <a:pt x="2828" y="1645"/>
                  </a:lnTo>
                  <a:lnTo>
                    <a:pt x="2908" y="1945"/>
                  </a:lnTo>
                  <a:lnTo>
                    <a:pt x="3028" y="2246"/>
                  </a:lnTo>
                  <a:lnTo>
                    <a:pt x="3108" y="2387"/>
                  </a:lnTo>
                  <a:lnTo>
                    <a:pt x="3189" y="2527"/>
                  </a:lnTo>
                  <a:lnTo>
                    <a:pt x="3289" y="2647"/>
                  </a:lnTo>
                  <a:lnTo>
                    <a:pt x="3409" y="2768"/>
                  </a:lnTo>
                  <a:lnTo>
                    <a:pt x="3530" y="2888"/>
                  </a:lnTo>
                  <a:lnTo>
                    <a:pt x="3670" y="2988"/>
                  </a:lnTo>
                  <a:lnTo>
                    <a:pt x="3830" y="3068"/>
                  </a:lnTo>
                  <a:lnTo>
                    <a:pt x="3991" y="3149"/>
                  </a:lnTo>
                  <a:lnTo>
                    <a:pt x="4191" y="3209"/>
                  </a:lnTo>
                  <a:lnTo>
                    <a:pt x="4392" y="3249"/>
                  </a:lnTo>
                  <a:lnTo>
                    <a:pt x="4613" y="3289"/>
                  </a:lnTo>
                  <a:lnTo>
                    <a:pt x="4853" y="3289"/>
                  </a:lnTo>
                  <a:lnTo>
                    <a:pt x="4853" y="3289"/>
                  </a:lnTo>
                  <a:lnTo>
                    <a:pt x="5094" y="3289"/>
                  </a:lnTo>
                  <a:lnTo>
                    <a:pt x="5314" y="3249"/>
                  </a:lnTo>
                  <a:lnTo>
                    <a:pt x="5515" y="3209"/>
                  </a:lnTo>
                  <a:lnTo>
                    <a:pt x="5716" y="3149"/>
                  </a:lnTo>
                  <a:lnTo>
                    <a:pt x="5876" y="3068"/>
                  </a:lnTo>
                  <a:lnTo>
                    <a:pt x="6036" y="2988"/>
                  </a:lnTo>
                  <a:lnTo>
                    <a:pt x="6177" y="2888"/>
                  </a:lnTo>
                  <a:lnTo>
                    <a:pt x="6297" y="2768"/>
                  </a:lnTo>
                  <a:lnTo>
                    <a:pt x="6417" y="2647"/>
                  </a:lnTo>
                  <a:lnTo>
                    <a:pt x="6518" y="2527"/>
                  </a:lnTo>
                  <a:lnTo>
                    <a:pt x="6598" y="2387"/>
                  </a:lnTo>
                  <a:lnTo>
                    <a:pt x="6678" y="2246"/>
                  </a:lnTo>
                  <a:lnTo>
                    <a:pt x="6799" y="1945"/>
                  </a:lnTo>
                  <a:lnTo>
                    <a:pt x="6879" y="1645"/>
                  </a:lnTo>
                  <a:lnTo>
                    <a:pt x="6919" y="1344"/>
                  </a:lnTo>
                  <a:lnTo>
                    <a:pt x="6959" y="1043"/>
                  </a:lnTo>
                  <a:lnTo>
                    <a:pt x="6959" y="762"/>
                  </a:lnTo>
                  <a:lnTo>
                    <a:pt x="6939" y="501"/>
                  </a:lnTo>
                  <a:lnTo>
                    <a:pt x="6899" y="140"/>
                  </a:lnTo>
                  <a:lnTo>
                    <a:pt x="6879" y="0"/>
                  </a:lnTo>
                  <a:lnTo>
                    <a:pt x="9566" y="0"/>
                  </a:lnTo>
                  <a:lnTo>
                    <a:pt x="9566" y="0"/>
                  </a:lnTo>
                  <a:lnTo>
                    <a:pt x="9626" y="361"/>
                  </a:lnTo>
                  <a:lnTo>
                    <a:pt x="9686" y="762"/>
                  </a:lnTo>
                  <a:lnTo>
                    <a:pt x="9706" y="1304"/>
                  </a:lnTo>
                  <a:lnTo>
                    <a:pt x="9706" y="1584"/>
                  </a:lnTo>
                  <a:lnTo>
                    <a:pt x="9706" y="1905"/>
                  </a:lnTo>
                  <a:lnTo>
                    <a:pt x="9666" y="2206"/>
                  </a:lnTo>
                  <a:lnTo>
                    <a:pt x="9626" y="2547"/>
                  </a:lnTo>
                  <a:lnTo>
                    <a:pt x="9566" y="2868"/>
                  </a:lnTo>
                  <a:lnTo>
                    <a:pt x="9466" y="3209"/>
                  </a:lnTo>
                  <a:lnTo>
                    <a:pt x="9345" y="3550"/>
                  </a:lnTo>
                  <a:lnTo>
                    <a:pt x="9205" y="38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42"/>
            <p:cNvSpPr/>
            <p:nvPr/>
          </p:nvSpPr>
          <p:spPr>
            <a:xfrm>
              <a:off x="9755600" y="3008638"/>
              <a:ext cx="230150" cy="154425"/>
            </a:xfrm>
            <a:custGeom>
              <a:avLst/>
              <a:gdLst/>
              <a:ahLst/>
              <a:cxnLst/>
              <a:rect l="l" t="t" r="r" b="b"/>
              <a:pathLst>
                <a:path w="9206" h="6177" extrusionOk="0">
                  <a:moveTo>
                    <a:pt x="140" y="0"/>
                  </a:moveTo>
                  <a:lnTo>
                    <a:pt x="120" y="100"/>
                  </a:lnTo>
                  <a:lnTo>
                    <a:pt x="60" y="421"/>
                  </a:lnTo>
                  <a:lnTo>
                    <a:pt x="20" y="882"/>
                  </a:lnTo>
                  <a:lnTo>
                    <a:pt x="0" y="1163"/>
                  </a:lnTo>
                  <a:lnTo>
                    <a:pt x="0" y="1484"/>
                  </a:lnTo>
                  <a:lnTo>
                    <a:pt x="0" y="1845"/>
                  </a:lnTo>
                  <a:lnTo>
                    <a:pt x="40" y="2226"/>
                  </a:lnTo>
                  <a:lnTo>
                    <a:pt x="80" y="2607"/>
                  </a:lnTo>
                  <a:lnTo>
                    <a:pt x="181" y="3008"/>
                  </a:lnTo>
                  <a:lnTo>
                    <a:pt x="301" y="3409"/>
                  </a:lnTo>
                  <a:lnTo>
                    <a:pt x="461" y="3790"/>
                  </a:lnTo>
                  <a:lnTo>
                    <a:pt x="562" y="3971"/>
                  </a:lnTo>
                  <a:lnTo>
                    <a:pt x="682" y="4171"/>
                  </a:lnTo>
                  <a:lnTo>
                    <a:pt x="802" y="4332"/>
                  </a:lnTo>
                  <a:lnTo>
                    <a:pt x="923" y="4512"/>
                  </a:lnTo>
                  <a:lnTo>
                    <a:pt x="1183" y="4793"/>
                  </a:lnTo>
                  <a:lnTo>
                    <a:pt x="1464" y="5054"/>
                  </a:lnTo>
                  <a:lnTo>
                    <a:pt x="1725" y="5274"/>
                  </a:lnTo>
                  <a:lnTo>
                    <a:pt x="1985" y="5455"/>
                  </a:lnTo>
                  <a:lnTo>
                    <a:pt x="2266" y="5615"/>
                  </a:lnTo>
                  <a:lnTo>
                    <a:pt x="2527" y="5756"/>
                  </a:lnTo>
                  <a:lnTo>
                    <a:pt x="2808" y="5876"/>
                  </a:lnTo>
                  <a:lnTo>
                    <a:pt x="3068" y="5956"/>
                  </a:lnTo>
                  <a:lnTo>
                    <a:pt x="3309" y="6036"/>
                  </a:lnTo>
                  <a:lnTo>
                    <a:pt x="3550" y="6077"/>
                  </a:lnTo>
                  <a:lnTo>
                    <a:pt x="4011" y="6157"/>
                  </a:lnTo>
                  <a:lnTo>
                    <a:pt x="4412" y="6177"/>
                  </a:lnTo>
                  <a:lnTo>
                    <a:pt x="5294" y="6177"/>
                  </a:lnTo>
                  <a:lnTo>
                    <a:pt x="5696" y="6157"/>
                  </a:lnTo>
                  <a:lnTo>
                    <a:pt x="6157" y="6077"/>
                  </a:lnTo>
                  <a:lnTo>
                    <a:pt x="6397" y="6036"/>
                  </a:lnTo>
                  <a:lnTo>
                    <a:pt x="6638" y="5956"/>
                  </a:lnTo>
                  <a:lnTo>
                    <a:pt x="6899" y="5876"/>
                  </a:lnTo>
                  <a:lnTo>
                    <a:pt x="7180" y="5756"/>
                  </a:lnTo>
                  <a:lnTo>
                    <a:pt x="7440" y="5615"/>
                  </a:lnTo>
                  <a:lnTo>
                    <a:pt x="7721" y="5455"/>
                  </a:lnTo>
                  <a:lnTo>
                    <a:pt x="7982" y="5274"/>
                  </a:lnTo>
                  <a:lnTo>
                    <a:pt x="8242" y="5054"/>
                  </a:lnTo>
                  <a:lnTo>
                    <a:pt x="8523" y="4793"/>
                  </a:lnTo>
                  <a:lnTo>
                    <a:pt x="8784" y="4512"/>
                  </a:lnTo>
                  <a:lnTo>
                    <a:pt x="9005" y="4191"/>
                  </a:lnTo>
                  <a:lnTo>
                    <a:pt x="9205" y="3871"/>
                  </a:lnTo>
                  <a:lnTo>
                    <a:pt x="9205" y="3871"/>
                  </a:lnTo>
                  <a:lnTo>
                    <a:pt x="8824" y="4131"/>
                  </a:lnTo>
                  <a:lnTo>
                    <a:pt x="8403" y="4352"/>
                  </a:lnTo>
                  <a:lnTo>
                    <a:pt x="7982" y="4552"/>
                  </a:lnTo>
                  <a:lnTo>
                    <a:pt x="7541" y="4693"/>
                  </a:lnTo>
                  <a:lnTo>
                    <a:pt x="7099" y="4813"/>
                  </a:lnTo>
                  <a:lnTo>
                    <a:pt x="6638" y="4913"/>
                  </a:lnTo>
                  <a:lnTo>
                    <a:pt x="6157" y="4954"/>
                  </a:lnTo>
                  <a:lnTo>
                    <a:pt x="5675" y="4974"/>
                  </a:lnTo>
                  <a:lnTo>
                    <a:pt x="5375" y="4974"/>
                  </a:lnTo>
                  <a:lnTo>
                    <a:pt x="5094" y="4954"/>
                  </a:lnTo>
                  <a:lnTo>
                    <a:pt x="4793" y="4913"/>
                  </a:lnTo>
                  <a:lnTo>
                    <a:pt x="4492" y="4873"/>
                  </a:lnTo>
                  <a:lnTo>
                    <a:pt x="4071" y="4773"/>
                  </a:lnTo>
                  <a:lnTo>
                    <a:pt x="3650" y="4653"/>
                  </a:lnTo>
                  <a:lnTo>
                    <a:pt x="3249" y="4472"/>
                  </a:lnTo>
                  <a:lnTo>
                    <a:pt x="3048" y="4372"/>
                  </a:lnTo>
                  <a:lnTo>
                    <a:pt x="2868" y="4272"/>
                  </a:lnTo>
                  <a:lnTo>
                    <a:pt x="2687" y="4151"/>
                  </a:lnTo>
                  <a:lnTo>
                    <a:pt x="2507" y="4011"/>
                  </a:lnTo>
                  <a:lnTo>
                    <a:pt x="2366" y="3851"/>
                  </a:lnTo>
                  <a:lnTo>
                    <a:pt x="2226" y="3690"/>
                  </a:lnTo>
                  <a:lnTo>
                    <a:pt x="2086" y="3510"/>
                  </a:lnTo>
                  <a:lnTo>
                    <a:pt x="1985" y="3329"/>
                  </a:lnTo>
                  <a:lnTo>
                    <a:pt x="1885" y="3129"/>
                  </a:lnTo>
                  <a:lnTo>
                    <a:pt x="1805" y="2908"/>
                  </a:lnTo>
                  <a:lnTo>
                    <a:pt x="1725" y="2547"/>
                  </a:lnTo>
                  <a:lnTo>
                    <a:pt x="1705" y="2166"/>
                  </a:lnTo>
                  <a:lnTo>
                    <a:pt x="1685" y="1805"/>
                  </a:lnTo>
                  <a:lnTo>
                    <a:pt x="1725" y="1444"/>
                  </a:lnTo>
                  <a:lnTo>
                    <a:pt x="1785" y="1083"/>
                  </a:lnTo>
                  <a:lnTo>
                    <a:pt x="1845" y="702"/>
                  </a:lnTo>
                  <a:lnTo>
                    <a:pt x="1945" y="361"/>
                  </a:lnTo>
                  <a:lnTo>
                    <a:pt x="2046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42"/>
            <p:cNvSpPr/>
            <p:nvPr/>
          </p:nvSpPr>
          <p:spPr>
            <a:xfrm>
              <a:off x="9755600" y="3008638"/>
              <a:ext cx="230150" cy="154425"/>
            </a:xfrm>
            <a:custGeom>
              <a:avLst/>
              <a:gdLst/>
              <a:ahLst/>
              <a:cxnLst/>
              <a:rect l="l" t="t" r="r" b="b"/>
              <a:pathLst>
                <a:path w="9206" h="6177" fill="none" extrusionOk="0">
                  <a:moveTo>
                    <a:pt x="2046" y="0"/>
                  </a:moveTo>
                  <a:lnTo>
                    <a:pt x="140" y="0"/>
                  </a:lnTo>
                  <a:lnTo>
                    <a:pt x="140" y="0"/>
                  </a:lnTo>
                  <a:lnTo>
                    <a:pt x="120" y="100"/>
                  </a:lnTo>
                  <a:lnTo>
                    <a:pt x="60" y="421"/>
                  </a:lnTo>
                  <a:lnTo>
                    <a:pt x="20" y="882"/>
                  </a:lnTo>
                  <a:lnTo>
                    <a:pt x="0" y="1163"/>
                  </a:lnTo>
                  <a:lnTo>
                    <a:pt x="0" y="1484"/>
                  </a:lnTo>
                  <a:lnTo>
                    <a:pt x="0" y="1484"/>
                  </a:lnTo>
                  <a:lnTo>
                    <a:pt x="0" y="1845"/>
                  </a:lnTo>
                  <a:lnTo>
                    <a:pt x="40" y="2226"/>
                  </a:lnTo>
                  <a:lnTo>
                    <a:pt x="80" y="2607"/>
                  </a:lnTo>
                  <a:lnTo>
                    <a:pt x="181" y="3008"/>
                  </a:lnTo>
                  <a:lnTo>
                    <a:pt x="301" y="3409"/>
                  </a:lnTo>
                  <a:lnTo>
                    <a:pt x="461" y="3790"/>
                  </a:lnTo>
                  <a:lnTo>
                    <a:pt x="562" y="3971"/>
                  </a:lnTo>
                  <a:lnTo>
                    <a:pt x="682" y="4171"/>
                  </a:lnTo>
                  <a:lnTo>
                    <a:pt x="802" y="4332"/>
                  </a:lnTo>
                  <a:lnTo>
                    <a:pt x="923" y="4512"/>
                  </a:lnTo>
                  <a:lnTo>
                    <a:pt x="923" y="4512"/>
                  </a:lnTo>
                  <a:lnTo>
                    <a:pt x="1183" y="4793"/>
                  </a:lnTo>
                  <a:lnTo>
                    <a:pt x="1464" y="5054"/>
                  </a:lnTo>
                  <a:lnTo>
                    <a:pt x="1725" y="5274"/>
                  </a:lnTo>
                  <a:lnTo>
                    <a:pt x="1985" y="5455"/>
                  </a:lnTo>
                  <a:lnTo>
                    <a:pt x="2266" y="5615"/>
                  </a:lnTo>
                  <a:lnTo>
                    <a:pt x="2527" y="5756"/>
                  </a:lnTo>
                  <a:lnTo>
                    <a:pt x="2808" y="5876"/>
                  </a:lnTo>
                  <a:lnTo>
                    <a:pt x="3068" y="5956"/>
                  </a:lnTo>
                  <a:lnTo>
                    <a:pt x="3309" y="6036"/>
                  </a:lnTo>
                  <a:lnTo>
                    <a:pt x="3550" y="6077"/>
                  </a:lnTo>
                  <a:lnTo>
                    <a:pt x="4011" y="6157"/>
                  </a:lnTo>
                  <a:lnTo>
                    <a:pt x="4412" y="6177"/>
                  </a:lnTo>
                  <a:lnTo>
                    <a:pt x="4733" y="6177"/>
                  </a:lnTo>
                  <a:lnTo>
                    <a:pt x="4733" y="6177"/>
                  </a:lnTo>
                  <a:lnTo>
                    <a:pt x="4853" y="6177"/>
                  </a:lnTo>
                  <a:lnTo>
                    <a:pt x="4853" y="6177"/>
                  </a:lnTo>
                  <a:lnTo>
                    <a:pt x="4974" y="6177"/>
                  </a:lnTo>
                  <a:lnTo>
                    <a:pt x="4974" y="6177"/>
                  </a:lnTo>
                  <a:lnTo>
                    <a:pt x="5294" y="6177"/>
                  </a:lnTo>
                  <a:lnTo>
                    <a:pt x="5696" y="6157"/>
                  </a:lnTo>
                  <a:lnTo>
                    <a:pt x="6157" y="6077"/>
                  </a:lnTo>
                  <a:lnTo>
                    <a:pt x="6397" y="6036"/>
                  </a:lnTo>
                  <a:lnTo>
                    <a:pt x="6638" y="5956"/>
                  </a:lnTo>
                  <a:lnTo>
                    <a:pt x="6899" y="5876"/>
                  </a:lnTo>
                  <a:lnTo>
                    <a:pt x="7180" y="5756"/>
                  </a:lnTo>
                  <a:lnTo>
                    <a:pt x="7440" y="5615"/>
                  </a:lnTo>
                  <a:lnTo>
                    <a:pt x="7721" y="5455"/>
                  </a:lnTo>
                  <a:lnTo>
                    <a:pt x="7982" y="5274"/>
                  </a:lnTo>
                  <a:lnTo>
                    <a:pt x="8242" y="5054"/>
                  </a:lnTo>
                  <a:lnTo>
                    <a:pt x="8523" y="4793"/>
                  </a:lnTo>
                  <a:lnTo>
                    <a:pt x="8784" y="4512"/>
                  </a:lnTo>
                  <a:lnTo>
                    <a:pt x="8784" y="4512"/>
                  </a:lnTo>
                  <a:lnTo>
                    <a:pt x="9005" y="4191"/>
                  </a:lnTo>
                  <a:lnTo>
                    <a:pt x="9205" y="3871"/>
                  </a:lnTo>
                  <a:lnTo>
                    <a:pt x="9205" y="3871"/>
                  </a:lnTo>
                  <a:lnTo>
                    <a:pt x="8824" y="4131"/>
                  </a:lnTo>
                  <a:lnTo>
                    <a:pt x="8403" y="4352"/>
                  </a:lnTo>
                  <a:lnTo>
                    <a:pt x="7982" y="4552"/>
                  </a:lnTo>
                  <a:lnTo>
                    <a:pt x="7541" y="4693"/>
                  </a:lnTo>
                  <a:lnTo>
                    <a:pt x="7099" y="4813"/>
                  </a:lnTo>
                  <a:lnTo>
                    <a:pt x="6638" y="4913"/>
                  </a:lnTo>
                  <a:lnTo>
                    <a:pt x="6157" y="4954"/>
                  </a:lnTo>
                  <a:lnTo>
                    <a:pt x="5675" y="4974"/>
                  </a:lnTo>
                  <a:lnTo>
                    <a:pt x="5675" y="4974"/>
                  </a:lnTo>
                  <a:lnTo>
                    <a:pt x="5375" y="4974"/>
                  </a:lnTo>
                  <a:lnTo>
                    <a:pt x="5094" y="4954"/>
                  </a:lnTo>
                  <a:lnTo>
                    <a:pt x="4793" y="4913"/>
                  </a:lnTo>
                  <a:lnTo>
                    <a:pt x="4492" y="4873"/>
                  </a:lnTo>
                  <a:lnTo>
                    <a:pt x="4492" y="4873"/>
                  </a:lnTo>
                  <a:lnTo>
                    <a:pt x="4071" y="4773"/>
                  </a:lnTo>
                  <a:lnTo>
                    <a:pt x="3650" y="4653"/>
                  </a:lnTo>
                  <a:lnTo>
                    <a:pt x="3249" y="4472"/>
                  </a:lnTo>
                  <a:lnTo>
                    <a:pt x="3048" y="4372"/>
                  </a:lnTo>
                  <a:lnTo>
                    <a:pt x="2868" y="4272"/>
                  </a:lnTo>
                  <a:lnTo>
                    <a:pt x="2687" y="4151"/>
                  </a:lnTo>
                  <a:lnTo>
                    <a:pt x="2507" y="4011"/>
                  </a:lnTo>
                  <a:lnTo>
                    <a:pt x="2366" y="3851"/>
                  </a:lnTo>
                  <a:lnTo>
                    <a:pt x="2226" y="3690"/>
                  </a:lnTo>
                  <a:lnTo>
                    <a:pt x="2086" y="3510"/>
                  </a:lnTo>
                  <a:lnTo>
                    <a:pt x="1985" y="3329"/>
                  </a:lnTo>
                  <a:lnTo>
                    <a:pt x="1885" y="3129"/>
                  </a:lnTo>
                  <a:lnTo>
                    <a:pt x="1805" y="2908"/>
                  </a:lnTo>
                  <a:lnTo>
                    <a:pt x="1805" y="2908"/>
                  </a:lnTo>
                  <a:lnTo>
                    <a:pt x="1725" y="2547"/>
                  </a:lnTo>
                  <a:lnTo>
                    <a:pt x="1705" y="2166"/>
                  </a:lnTo>
                  <a:lnTo>
                    <a:pt x="1685" y="1805"/>
                  </a:lnTo>
                  <a:lnTo>
                    <a:pt x="1725" y="1444"/>
                  </a:lnTo>
                  <a:lnTo>
                    <a:pt x="1785" y="1083"/>
                  </a:lnTo>
                  <a:lnTo>
                    <a:pt x="1845" y="702"/>
                  </a:lnTo>
                  <a:lnTo>
                    <a:pt x="1945" y="361"/>
                  </a:lnTo>
                  <a:lnTo>
                    <a:pt x="204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42"/>
            <p:cNvSpPr/>
            <p:nvPr/>
          </p:nvSpPr>
          <p:spPr>
            <a:xfrm>
              <a:off x="10051400" y="3285888"/>
              <a:ext cx="142900" cy="211600"/>
            </a:xfrm>
            <a:custGeom>
              <a:avLst/>
              <a:gdLst/>
              <a:ahLst/>
              <a:cxnLst/>
              <a:rect l="l" t="t" r="r" b="b"/>
              <a:pathLst>
                <a:path w="5716" h="8464" extrusionOk="0">
                  <a:moveTo>
                    <a:pt x="2607" y="0"/>
                  </a:moveTo>
                  <a:lnTo>
                    <a:pt x="2347" y="40"/>
                  </a:lnTo>
                  <a:lnTo>
                    <a:pt x="2106" y="100"/>
                  </a:lnTo>
                  <a:lnTo>
                    <a:pt x="1865" y="181"/>
                  </a:lnTo>
                  <a:lnTo>
                    <a:pt x="1625" y="281"/>
                  </a:lnTo>
                  <a:lnTo>
                    <a:pt x="1404" y="401"/>
                  </a:lnTo>
                  <a:lnTo>
                    <a:pt x="1203" y="522"/>
                  </a:lnTo>
                  <a:lnTo>
                    <a:pt x="1003" y="682"/>
                  </a:lnTo>
                  <a:lnTo>
                    <a:pt x="822" y="842"/>
                  </a:lnTo>
                  <a:lnTo>
                    <a:pt x="662" y="1023"/>
                  </a:lnTo>
                  <a:lnTo>
                    <a:pt x="522" y="1224"/>
                  </a:lnTo>
                  <a:lnTo>
                    <a:pt x="381" y="1424"/>
                  </a:lnTo>
                  <a:lnTo>
                    <a:pt x="281" y="1645"/>
                  </a:lnTo>
                  <a:lnTo>
                    <a:pt x="181" y="1885"/>
                  </a:lnTo>
                  <a:lnTo>
                    <a:pt x="100" y="2126"/>
                  </a:lnTo>
                  <a:lnTo>
                    <a:pt x="60" y="2367"/>
                  </a:lnTo>
                  <a:lnTo>
                    <a:pt x="20" y="2607"/>
                  </a:lnTo>
                  <a:lnTo>
                    <a:pt x="0" y="2848"/>
                  </a:lnTo>
                  <a:lnTo>
                    <a:pt x="0" y="5595"/>
                  </a:lnTo>
                  <a:lnTo>
                    <a:pt x="20" y="5896"/>
                  </a:lnTo>
                  <a:lnTo>
                    <a:pt x="60" y="6177"/>
                  </a:lnTo>
                  <a:lnTo>
                    <a:pt x="141" y="6458"/>
                  </a:lnTo>
                  <a:lnTo>
                    <a:pt x="241" y="6718"/>
                  </a:lnTo>
                  <a:lnTo>
                    <a:pt x="361" y="6959"/>
                  </a:lnTo>
                  <a:lnTo>
                    <a:pt x="502" y="7200"/>
                  </a:lnTo>
                  <a:lnTo>
                    <a:pt x="662" y="7420"/>
                  </a:lnTo>
                  <a:lnTo>
                    <a:pt x="842" y="7621"/>
                  </a:lnTo>
                  <a:lnTo>
                    <a:pt x="1103" y="7862"/>
                  </a:lnTo>
                  <a:lnTo>
                    <a:pt x="1404" y="8062"/>
                  </a:lnTo>
                  <a:lnTo>
                    <a:pt x="1705" y="8223"/>
                  </a:lnTo>
                  <a:lnTo>
                    <a:pt x="2046" y="8343"/>
                  </a:lnTo>
                  <a:lnTo>
                    <a:pt x="2246" y="8383"/>
                  </a:lnTo>
                  <a:lnTo>
                    <a:pt x="2447" y="8423"/>
                  </a:lnTo>
                  <a:lnTo>
                    <a:pt x="2647" y="8443"/>
                  </a:lnTo>
                  <a:lnTo>
                    <a:pt x="2868" y="8463"/>
                  </a:lnTo>
                  <a:lnTo>
                    <a:pt x="3149" y="8443"/>
                  </a:lnTo>
                  <a:lnTo>
                    <a:pt x="3430" y="8403"/>
                  </a:lnTo>
                  <a:lnTo>
                    <a:pt x="3710" y="8323"/>
                  </a:lnTo>
                  <a:lnTo>
                    <a:pt x="3971" y="8243"/>
                  </a:lnTo>
                  <a:lnTo>
                    <a:pt x="4212" y="8122"/>
                  </a:lnTo>
                  <a:lnTo>
                    <a:pt x="4452" y="7962"/>
                  </a:lnTo>
                  <a:lnTo>
                    <a:pt x="4673" y="7801"/>
                  </a:lnTo>
                  <a:lnTo>
                    <a:pt x="4873" y="7621"/>
                  </a:lnTo>
                  <a:lnTo>
                    <a:pt x="5054" y="7420"/>
                  </a:lnTo>
                  <a:lnTo>
                    <a:pt x="5234" y="7200"/>
                  </a:lnTo>
                  <a:lnTo>
                    <a:pt x="5375" y="6959"/>
                  </a:lnTo>
                  <a:lnTo>
                    <a:pt x="5495" y="6718"/>
                  </a:lnTo>
                  <a:lnTo>
                    <a:pt x="5595" y="6458"/>
                  </a:lnTo>
                  <a:lnTo>
                    <a:pt x="5656" y="6177"/>
                  </a:lnTo>
                  <a:lnTo>
                    <a:pt x="5696" y="5896"/>
                  </a:lnTo>
                  <a:lnTo>
                    <a:pt x="5716" y="5595"/>
                  </a:lnTo>
                  <a:lnTo>
                    <a:pt x="5716" y="2848"/>
                  </a:lnTo>
                  <a:lnTo>
                    <a:pt x="5696" y="2567"/>
                  </a:lnTo>
                  <a:lnTo>
                    <a:pt x="5656" y="2286"/>
                  </a:lnTo>
                  <a:lnTo>
                    <a:pt x="5595" y="2006"/>
                  </a:lnTo>
                  <a:lnTo>
                    <a:pt x="5495" y="1745"/>
                  </a:lnTo>
                  <a:lnTo>
                    <a:pt x="5375" y="1484"/>
                  </a:lnTo>
                  <a:lnTo>
                    <a:pt x="5234" y="1264"/>
                  </a:lnTo>
                  <a:lnTo>
                    <a:pt x="5054" y="1043"/>
                  </a:lnTo>
                  <a:lnTo>
                    <a:pt x="4873" y="842"/>
                  </a:lnTo>
                  <a:lnTo>
                    <a:pt x="4673" y="642"/>
                  </a:lnTo>
                  <a:lnTo>
                    <a:pt x="4452" y="482"/>
                  </a:lnTo>
                  <a:lnTo>
                    <a:pt x="4232" y="341"/>
                  </a:lnTo>
                  <a:lnTo>
                    <a:pt x="3971" y="221"/>
                  </a:lnTo>
                  <a:lnTo>
                    <a:pt x="3710" y="121"/>
                  </a:lnTo>
                  <a:lnTo>
                    <a:pt x="3430" y="60"/>
                  </a:lnTo>
                  <a:lnTo>
                    <a:pt x="3149" y="20"/>
                  </a:lnTo>
                  <a:lnTo>
                    <a:pt x="286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42"/>
            <p:cNvSpPr/>
            <p:nvPr/>
          </p:nvSpPr>
          <p:spPr>
            <a:xfrm>
              <a:off x="10051400" y="3285888"/>
              <a:ext cx="142900" cy="211600"/>
            </a:xfrm>
            <a:custGeom>
              <a:avLst/>
              <a:gdLst/>
              <a:ahLst/>
              <a:cxnLst/>
              <a:rect l="l" t="t" r="r" b="b"/>
              <a:pathLst>
                <a:path w="5716" h="8464" fill="none" extrusionOk="0">
                  <a:moveTo>
                    <a:pt x="5716" y="2848"/>
                  </a:moveTo>
                  <a:lnTo>
                    <a:pt x="5716" y="5595"/>
                  </a:lnTo>
                  <a:lnTo>
                    <a:pt x="5716" y="5595"/>
                  </a:lnTo>
                  <a:lnTo>
                    <a:pt x="5696" y="5896"/>
                  </a:lnTo>
                  <a:lnTo>
                    <a:pt x="5656" y="6177"/>
                  </a:lnTo>
                  <a:lnTo>
                    <a:pt x="5595" y="6458"/>
                  </a:lnTo>
                  <a:lnTo>
                    <a:pt x="5495" y="6718"/>
                  </a:lnTo>
                  <a:lnTo>
                    <a:pt x="5375" y="6959"/>
                  </a:lnTo>
                  <a:lnTo>
                    <a:pt x="5234" y="7200"/>
                  </a:lnTo>
                  <a:lnTo>
                    <a:pt x="5054" y="7420"/>
                  </a:lnTo>
                  <a:lnTo>
                    <a:pt x="4873" y="7621"/>
                  </a:lnTo>
                  <a:lnTo>
                    <a:pt x="4673" y="7801"/>
                  </a:lnTo>
                  <a:lnTo>
                    <a:pt x="4452" y="7962"/>
                  </a:lnTo>
                  <a:lnTo>
                    <a:pt x="4212" y="8122"/>
                  </a:lnTo>
                  <a:lnTo>
                    <a:pt x="3971" y="8243"/>
                  </a:lnTo>
                  <a:lnTo>
                    <a:pt x="3710" y="8323"/>
                  </a:lnTo>
                  <a:lnTo>
                    <a:pt x="3430" y="8403"/>
                  </a:lnTo>
                  <a:lnTo>
                    <a:pt x="3149" y="8443"/>
                  </a:lnTo>
                  <a:lnTo>
                    <a:pt x="2868" y="8463"/>
                  </a:lnTo>
                  <a:lnTo>
                    <a:pt x="2868" y="8463"/>
                  </a:lnTo>
                  <a:lnTo>
                    <a:pt x="2647" y="8443"/>
                  </a:lnTo>
                  <a:lnTo>
                    <a:pt x="2447" y="8423"/>
                  </a:lnTo>
                  <a:lnTo>
                    <a:pt x="2246" y="8383"/>
                  </a:lnTo>
                  <a:lnTo>
                    <a:pt x="2046" y="8343"/>
                  </a:lnTo>
                  <a:lnTo>
                    <a:pt x="2046" y="8343"/>
                  </a:lnTo>
                  <a:lnTo>
                    <a:pt x="1705" y="8223"/>
                  </a:lnTo>
                  <a:lnTo>
                    <a:pt x="1404" y="8062"/>
                  </a:lnTo>
                  <a:lnTo>
                    <a:pt x="1103" y="7862"/>
                  </a:lnTo>
                  <a:lnTo>
                    <a:pt x="842" y="7621"/>
                  </a:lnTo>
                  <a:lnTo>
                    <a:pt x="842" y="7621"/>
                  </a:lnTo>
                  <a:lnTo>
                    <a:pt x="662" y="7420"/>
                  </a:lnTo>
                  <a:lnTo>
                    <a:pt x="502" y="7200"/>
                  </a:lnTo>
                  <a:lnTo>
                    <a:pt x="361" y="6959"/>
                  </a:lnTo>
                  <a:lnTo>
                    <a:pt x="241" y="6718"/>
                  </a:lnTo>
                  <a:lnTo>
                    <a:pt x="141" y="6458"/>
                  </a:lnTo>
                  <a:lnTo>
                    <a:pt x="60" y="6177"/>
                  </a:lnTo>
                  <a:lnTo>
                    <a:pt x="20" y="5896"/>
                  </a:lnTo>
                  <a:lnTo>
                    <a:pt x="0" y="5595"/>
                  </a:lnTo>
                  <a:lnTo>
                    <a:pt x="0" y="2848"/>
                  </a:lnTo>
                  <a:lnTo>
                    <a:pt x="0" y="2848"/>
                  </a:lnTo>
                  <a:lnTo>
                    <a:pt x="20" y="2607"/>
                  </a:lnTo>
                  <a:lnTo>
                    <a:pt x="60" y="2367"/>
                  </a:lnTo>
                  <a:lnTo>
                    <a:pt x="60" y="2367"/>
                  </a:lnTo>
                  <a:lnTo>
                    <a:pt x="100" y="2126"/>
                  </a:lnTo>
                  <a:lnTo>
                    <a:pt x="181" y="1885"/>
                  </a:lnTo>
                  <a:lnTo>
                    <a:pt x="281" y="1645"/>
                  </a:lnTo>
                  <a:lnTo>
                    <a:pt x="381" y="1424"/>
                  </a:lnTo>
                  <a:lnTo>
                    <a:pt x="522" y="1224"/>
                  </a:lnTo>
                  <a:lnTo>
                    <a:pt x="662" y="1023"/>
                  </a:lnTo>
                  <a:lnTo>
                    <a:pt x="822" y="842"/>
                  </a:lnTo>
                  <a:lnTo>
                    <a:pt x="1003" y="682"/>
                  </a:lnTo>
                  <a:lnTo>
                    <a:pt x="1203" y="522"/>
                  </a:lnTo>
                  <a:lnTo>
                    <a:pt x="1404" y="401"/>
                  </a:lnTo>
                  <a:lnTo>
                    <a:pt x="1625" y="281"/>
                  </a:lnTo>
                  <a:lnTo>
                    <a:pt x="1865" y="181"/>
                  </a:lnTo>
                  <a:lnTo>
                    <a:pt x="2106" y="100"/>
                  </a:lnTo>
                  <a:lnTo>
                    <a:pt x="2347" y="40"/>
                  </a:lnTo>
                  <a:lnTo>
                    <a:pt x="2607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3149" y="20"/>
                  </a:lnTo>
                  <a:lnTo>
                    <a:pt x="3430" y="60"/>
                  </a:lnTo>
                  <a:lnTo>
                    <a:pt x="3710" y="121"/>
                  </a:lnTo>
                  <a:lnTo>
                    <a:pt x="3971" y="221"/>
                  </a:lnTo>
                  <a:lnTo>
                    <a:pt x="4232" y="341"/>
                  </a:lnTo>
                  <a:lnTo>
                    <a:pt x="4452" y="482"/>
                  </a:lnTo>
                  <a:lnTo>
                    <a:pt x="4673" y="642"/>
                  </a:lnTo>
                  <a:lnTo>
                    <a:pt x="4873" y="842"/>
                  </a:lnTo>
                  <a:lnTo>
                    <a:pt x="4873" y="842"/>
                  </a:lnTo>
                  <a:lnTo>
                    <a:pt x="5054" y="1043"/>
                  </a:lnTo>
                  <a:lnTo>
                    <a:pt x="5234" y="1264"/>
                  </a:lnTo>
                  <a:lnTo>
                    <a:pt x="5375" y="1484"/>
                  </a:lnTo>
                  <a:lnTo>
                    <a:pt x="5495" y="1745"/>
                  </a:lnTo>
                  <a:lnTo>
                    <a:pt x="5595" y="2006"/>
                  </a:lnTo>
                  <a:lnTo>
                    <a:pt x="5656" y="2286"/>
                  </a:lnTo>
                  <a:lnTo>
                    <a:pt x="5696" y="2567"/>
                  </a:lnTo>
                  <a:lnTo>
                    <a:pt x="5716" y="28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42"/>
            <p:cNvSpPr/>
            <p:nvPr/>
          </p:nvSpPr>
          <p:spPr>
            <a:xfrm>
              <a:off x="10052900" y="3285888"/>
              <a:ext cx="90275" cy="211600"/>
            </a:xfrm>
            <a:custGeom>
              <a:avLst/>
              <a:gdLst/>
              <a:ahLst/>
              <a:cxnLst/>
              <a:rect l="l" t="t" r="r" b="b"/>
              <a:pathLst>
                <a:path w="3611" h="8464" extrusionOk="0">
                  <a:moveTo>
                    <a:pt x="2547" y="0"/>
                  </a:moveTo>
                  <a:lnTo>
                    <a:pt x="2287" y="40"/>
                  </a:lnTo>
                  <a:lnTo>
                    <a:pt x="2046" y="100"/>
                  </a:lnTo>
                  <a:lnTo>
                    <a:pt x="1805" y="181"/>
                  </a:lnTo>
                  <a:lnTo>
                    <a:pt x="1565" y="281"/>
                  </a:lnTo>
                  <a:lnTo>
                    <a:pt x="1344" y="401"/>
                  </a:lnTo>
                  <a:lnTo>
                    <a:pt x="1143" y="522"/>
                  </a:lnTo>
                  <a:lnTo>
                    <a:pt x="943" y="682"/>
                  </a:lnTo>
                  <a:lnTo>
                    <a:pt x="762" y="842"/>
                  </a:lnTo>
                  <a:lnTo>
                    <a:pt x="602" y="1023"/>
                  </a:lnTo>
                  <a:lnTo>
                    <a:pt x="462" y="1224"/>
                  </a:lnTo>
                  <a:lnTo>
                    <a:pt x="321" y="1424"/>
                  </a:lnTo>
                  <a:lnTo>
                    <a:pt x="221" y="1645"/>
                  </a:lnTo>
                  <a:lnTo>
                    <a:pt x="121" y="1885"/>
                  </a:lnTo>
                  <a:lnTo>
                    <a:pt x="40" y="2126"/>
                  </a:lnTo>
                  <a:lnTo>
                    <a:pt x="0" y="2367"/>
                  </a:lnTo>
                  <a:lnTo>
                    <a:pt x="241" y="2347"/>
                  </a:lnTo>
                  <a:lnTo>
                    <a:pt x="421" y="2367"/>
                  </a:lnTo>
                  <a:lnTo>
                    <a:pt x="582" y="2387"/>
                  </a:lnTo>
                  <a:lnTo>
                    <a:pt x="722" y="2447"/>
                  </a:lnTo>
                  <a:lnTo>
                    <a:pt x="863" y="2507"/>
                  </a:lnTo>
                  <a:lnTo>
                    <a:pt x="1003" y="2607"/>
                  </a:lnTo>
                  <a:lnTo>
                    <a:pt x="1123" y="2708"/>
                  </a:lnTo>
                  <a:lnTo>
                    <a:pt x="1224" y="2828"/>
                  </a:lnTo>
                  <a:lnTo>
                    <a:pt x="1324" y="2968"/>
                  </a:lnTo>
                  <a:lnTo>
                    <a:pt x="1404" y="3129"/>
                  </a:lnTo>
                  <a:lnTo>
                    <a:pt x="1504" y="3289"/>
                  </a:lnTo>
                  <a:lnTo>
                    <a:pt x="1625" y="3630"/>
                  </a:lnTo>
                  <a:lnTo>
                    <a:pt x="1745" y="4031"/>
                  </a:lnTo>
                  <a:lnTo>
                    <a:pt x="1825" y="4452"/>
                  </a:lnTo>
                  <a:lnTo>
                    <a:pt x="1885" y="4894"/>
                  </a:lnTo>
                  <a:lnTo>
                    <a:pt x="1946" y="5335"/>
                  </a:lnTo>
                  <a:lnTo>
                    <a:pt x="1966" y="5776"/>
                  </a:lnTo>
                  <a:lnTo>
                    <a:pt x="1986" y="6197"/>
                  </a:lnTo>
                  <a:lnTo>
                    <a:pt x="2006" y="6979"/>
                  </a:lnTo>
                  <a:lnTo>
                    <a:pt x="2006" y="7621"/>
                  </a:lnTo>
                  <a:lnTo>
                    <a:pt x="2006" y="7942"/>
                  </a:lnTo>
                  <a:lnTo>
                    <a:pt x="1986" y="8343"/>
                  </a:lnTo>
                  <a:lnTo>
                    <a:pt x="2186" y="8383"/>
                  </a:lnTo>
                  <a:lnTo>
                    <a:pt x="2387" y="8423"/>
                  </a:lnTo>
                  <a:lnTo>
                    <a:pt x="2587" y="8443"/>
                  </a:lnTo>
                  <a:lnTo>
                    <a:pt x="2808" y="8463"/>
                  </a:lnTo>
                  <a:lnTo>
                    <a:pt x="3109" y="8443"/>
                  </a:lnTo>
                  <a:lnTo>
                    <a:pt x="3390" y="8403"/>
                  </a:lnTo>
                  <a:lnTo>
                    <a:pt x="3390" y="2006"/>
                  </a:lnTo>
                  <a:lnTo>
                    <a:pt x="3410" y="1524"/>
                  </a:lnTo>
                  <a:lnTo>
                    <a:pt x="3450" y="1043"/>
                  </a:lnTo>
                  <a:lnTo>
                    <a:pt x="3510" y="582"/>
                  </a:lnTo>
                  <a:lnTo>
                    <a:pt x="3610" y="121"/>
                  </a:lnTo>
                  <a:lnTo>
                    <a:pt x="3410" y="60"/>
                  </a:lnTo>
                  <a:lnTo>
                    <a:pt x="3209" y="20"/>
                  </a:lnTo>
                  <a:lnTo>
                    <a:pt x="3009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42"/>
            <p:cNvSpPr/>
            <p:nvPr/>
          </p:nvSpPr>
          <p:spPr>
            <a:xfrm>
              <a:off x="10052900" y="3285888"/>
              <a:ext cx="90275" cy="211600"/>
            </a:xfrm>
            <a:custGeom>
              <a:avLst/>
              <a:gdLst/>
              <a:ahLst/>
              <a:cxnLst/>
              <a:rect l="l" t="t" r="r" b="b"/>
              <a:pathLst>
                <a:path w="3611" h="8464" fill="none" extrusionOk="0">
                  <a:moveTo>
                    <a:pt x="2808" y="0"/>
                  </a:moveTo>
                  <a:lnTo>
                    <a:pt x="2808" y="0"/>
                  </a:lnTo>
                  <a:lnTo>
                    <a:pt x="2547" y="0"/>
                  </a:lnTo>
                  <a:lnTo>
                    <a:pt x="2287" y="40"/>
                  </a:lnTo>
                  <a:lnTo>
                    <a:pt x="2046" y="100"/>
                  </a:lnTo>
                  <a:lnTo>
                    <a:pt x="1805" y="181"/>
                  </a:lnTo>
                  <a:lnTo>
                    <a:pt x="1565" y="281"/>
                  </a:lnTo>
                  <a:lnTo>
                    <a:pt x="1344" y="401"/>
                  </a:lnTo>
                  <a:lnTo>
                    <a:pt x="1143" y="522"/>
                  </a:lnTo>
                  <a:lnTo>
                    <a:pt x="943" y="682"/>
                  </a:lnTo>
                  <a:lnTo>
                    <a:pt x="762" y="842"/>
                  </a:lnTo>
                  <a:lnTo>
                    <a:pt x="602" y="1023"/>
                  </a:lnTo>
                  <a:lnTo>
                    <a:pt x="462" y="1224"/>
                  </a:lnTo>
                  <a:lnTo>
                    <a:pt x="321" y="1424"/>
                  </a:lnTo>
                  <a:lnTo>
                    <a:pt x="221" y="1645"/>
                  </a:lnTo>
                  <a:lnTo>
                    <a:pt x="121" y="1885"/>
                  </a:lnTo>
                  <a:lnTo>
                    <a:pt x="40" y="2126"/>
                  </a:lnTo>
                  <a:lnTo>
                    <a:pt x="0" y="2367"/>
                  </a:lnTo>
                  <a:lnTo>
                    <a:pt x="0" y="2367"/>
                  </a:lnTo>
                  <a:lnTo>
                    <a:pt x="241" y="2347"/>
                  </a:lnTo>
                  <a:lnTo>
                    <a:pt x="241" y="2347"/>
                  </a:lnTo>
                  <a:lnTo>
                    <a:pt x="421" y="2367"/>
                  </a:lnTo>
                  <a:lnTo>
                    <a:pt x="582" y="2387"/>
                  </a:lnTo>
                  <a:lnTo>
                    <a:pt x="722" y="2447"/>
                  </a:lnTo>
                  <a:lnTo>
                    <a:pt x="863" y="2507"/>
                  </a:lnTo>
                  <a:lnTo>
                    <a:pt x="1003" y="2607"/>
                  </a:lnTo>
                  <a:lnTo>
                    <a:pt x="1123" y="2708"/>
                  </a:lnTo>
                  <a:lnTo>
                    <a:pt x="1224" y="2828"/>
                  </a:lnTo>
                  <a:lnTo>
                    <a:pt x="1324" y="2968"/>
                  </a:lnTo>
                  <a:lnTo>
                    <a:pt x="1404" y="3129"/>
                  </a:lnTo>
                  <a:lnTo>
                    <a:pt x="1504" y="3289"/>
                  </a:lnTo>
                  <a:lnTo>
                    <a:pt x="1625" y="3630"/>
                  </a:lnTo>
                  <a:lnTo>
                    <a:pt x="1745" y="4031"/>
                  </a:lnTo>
                  <a:lnTo>
                    <a:pt x="1825" y="4452"/>
                  </a:lnTo>
                  <a:lnTo>
                    <a:pt x="1885" y="4894"/>
                  </a:lnTo>
                  <a:lnTo>
                    <a:pt x="1946" y="5335"/>
                  </a:lnTo>
                  <a:lnTo>
                    <a:pt x="1966" y="5776"/>
                  </a:lnTo>
                  <a:lnTo>
                    <a:pt x="1986" y="6197"/>
                  </a:lnTo>
                  <a:lnTo>
                    <a:pt x="2006" y="6979"/>
                  </a:lnTo>
                  <a:lnTo>
                    <a:pt x="2006" y="7621"/>
                  </a:lnTo>
                  <a:lnTo>
                    <a:pt x="2006" y="7621"/>
                  </a:lnTo>
                  <a:lnTo>
                    <a:pt x="2006" y="7942"/>
                  </a:lnTo>
                  <a:lnTo>
                    <a:pt x="1986" y="8343"/>
                  </a:lnTo>
                  <a:lnTo>
                    <a:pt x="1986" y="8343"/>
                  </a:lnTo>
                  <a:lnTo>
                    <a:pt x="2186" y="8383"/>
                  </a:lnTo>
                  <a:lnTo>
                    <a:pt x="2387" y="8423"/>
                  </a:lnTo>
                  <a:lnTo>
                    <a:pt x="2587" y="8443"/>
                  </a:lnTo>
                  <a:lnTo>
                    <a:pt x="2808" y="8463"/>
                  </a:lnTo>
                  <a:lnTo>
                    <a:pt x="2808" y="8463"/>
                  </a:lnTo>
                  <a:lnTo>
                    <a:pt x="3109" y="8443"/>
                  </a:lnTo>
                  <a:lnTo>
                    <a:pt x="3390" y="8403"/>
                  </a:lnTo>
                  <a:lnTo>
                    <a:pt x="3390" y="2006"/>
                  </a:lnTo>
                  <a:lnTo>
                    <a:pt x="3390" y="2006"/>
                  </a:lnTo>
                  <a:lnTo>
                    <a:pt x="3390" y="2006"/>
                  </a:lnTo>
                  <a:lnTo>
                    <a:pt x="3410" y="1524"/>
                  </a:lnTo>
                  <a:lnTo>
                    <a:pt x="3450" y="1043"/>
                  </a:lnTo>
                  <a:lnTo>
                    <a:pt x="3510" y="582"/>
                  </a:lnTo>
                  <a:lnTo>
                    <a:pt x="3610" y="121"/>
                  </a:lnTo>
                  <a:lnTo>
                    <a:pt x="3610" y="121"/>
                  </a:lnTo>
                  <a:lnTo>
                    <a:pt x="3410" y="60"/>
                  </a:lnTo>
                  <a:lnTo>
                    <a:pt x="3209" y="20"/>
                  </a:lnTo>
                  <a:lnTo>
                    <a:pt x="3009" y="0"/>
                  </a:lnTo>
                  <a:lnTo>
                    <a:pt x="280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42"/>
            <p:cNvSpPr/>
            <p:nvPr/>
          </p:nvSpPr>
          <p:spPr>
            <a:xfrm>
              <a:off x="10509125" y="2553388"/>
              <a:ext cx="265250" cy="142925"/>
            </a:xfrm>
            <a:custGeom>
              <a:avLst/>
              <a:gdLst/>
              <a:ahLst/>
              <a:cxnLst/>
              <a:rect l="l" t="t" r="r" b="b"/>
              <a:pathLst>
                <a:path w="10610" h="5717" extrusionOk="0">
                  <a:moveTo>
                    <a:pt x="2849" y="0"/>
                  </a:moveTo>
                  <a:lnTo>
                    <a:pt x="2568" y="21"/>
                  </a:lnTo>
                  <a:lnTo>
                    <a:pt x="2267" y="61"/>
                  </a:lnTo>
                  <a:lnTo>
                    <a:pt x="2006" y="121"/>
                  </a:lnTo>
                  <a:lnTo>
                    <a:pt x="1746" y="221"/>
                  </a:lnTo>
                  <a:lnTo>
                    <a:pt x="1485" y="341"/>
                  </a:lnTo>
                  <a:lnTo>
                    <a:pt x="1244" y="482"/>
                  </a:lnTo>
                  <a:lnTo>
                    <a:pt x="1024" y="642"/>
                  </a:lnTo>
                  <a:lnTo>
                    <a:pt x="823" y="843"/>
                  </a:lnTo>
                  <a:lnTo>
                    <a:pt x="643" y="1043"/>
                  </a:lnTo>
                  <a:lnTo>
                    <a:pt x="482" y="1264"/>
                  </a:lnTo>
                  <a:lnTo>
                    <a:pt x="342" y="1505"/>
                  </a:lnTo>
                  <a:lnTo>
                    <a:pt x="222" y="1745"/>
                  </a:lnTo>
                  <a:lnTo>
                    <a:pt x="121" y="2006"/>
                  </a:lnTo>
                  <a:lnTo>
                    <a:pt x="41" y="2287"/>
                  </a:lnTo>
                  <a:lnTo>
                    <a:pt x="1" y="2567"/>
                  </a:lnTo>
                  <a:lnTo>
                    <a:pt x="1" y="2848"/>
                  </a:lnTo>
                  <a:lnTo>
                    <a:pt x="1" y="3149"/>
                  </a:lnTo>
                  <a:lnTo>
                    <a:pt x="61" y="3430"/>
                  </a:lnTo>
                  <a:lnTo>
                    <a:pt x="121" y="3711"/>
                  </a:lnTo>
                  <a:lnTo>
                    <a:pt x="222" y="3971"/>
                  </a:lnTo>
                  <a:lnTo>
                    <a:pt x="342" y="4212"/>
                  </a:lnTo>
                  <a:lnTo>
                    <a:pt x="482" y="4453"/>
                  </a:lnTo>
                  <a:lnTo>
                    <a:pt x="643" y="4673"/>
                  </a:lnTo>
                  <a:lnTo>
                    <a:pt x="823" y="4874"/>
                  </a:lnTo>
                  <a:lnTo>
                    <a:pt x="1024" y="5054"/>
                  </a:lnTo>
                  <a:lnTo>
                    <a:pt x="1244" y="5215"/>
                  </a:lnTo>
                  <a:lnTo>
                    <a:pt x="1485" y="5375"/>
                  </a:lnTo>
                  <a:lnTo>
                    <a:pt x="1746" y="5495"/>
                  </a:lnTo>
                  <a:lnTo>
                    <a:pt x="2006" y="5576"/>
                  </a:lnTo>
                  <a:lnTo>
                    <a:pt x="2267" y="5656"/>
                  </a:lnTo>
                  <a:lnTo>
                    <a:pt x="2548" y="5696"/>
                  </a:lnTo>
                  <a:lnTo>
                    <a:pt x="2849" y="5716"/>
                  </a:lnTo>
                  <a:lnTo>
                    <a:pt x="7742" y="5716"/>
                  </a:lnTo>
                  <a:lnTo>
                    <a:pt x="8043" y="5696"/>
                  </a:lnTo>
                  <a:lnTo>
                    <a:pt x="8324" y="5656"/>
                  </a:lnTo>
                  <a:lnTo>
                    <a:pt x="8604" y="5576"/>
                  </a:lnTo>
                  <a:lnTo>
                    <a:pt x="8865" y="5495"/>
                  </a:lnTo>
                  <a:lnTo>
                    <a:pt x="9106" y="5375"/>
                  </a:lnTo>
                  <a:lnTo>
                    <a:pt x="9346" y="5215"/>
                  </a:lnTo>
                  <a:lnTo>
                    <a:pt x="9567" y="5054"/>
                  </a:lnTo>
                  <a:lnTo>
                    <a:pt x="9767" y="4874"/>
                  </a:lnTo>
                  <a:lnTo>
                    <a:pt x="9888" y="4733"/>
                  </a:lnTo>
                  <a:lnTo>
                    <a:pt x="10048" y="4553"/>
                  </a:lnTo>
                  <a:lnTo>
                    <a:pt x="10189" y="4332"/>
                  </a:lnTo>
                  <a:lnTo>
                    <a:pt x="10309" y="4112"/>
                  </a:lnTo>
                  <a:lnTo>
                    <a:pt x="10409" y="3871"/>
                  </a:lnTo>
                  <a:lnTo>
                    <a:pt x="10489" y="3630"/>
                  </a:lnTo>
                  <a:lnTo>
                    <a:pt x="10550" y="3390"/>
                  </a:lnTo>
                  <a:lnTo>
                    <a:pt x="10590" y="3129"/>
                  </a:lnTo>
                  <a:lnTo>
                    <a:pt x="10610" y="2848"/>
                  </a:lnTo>
                  <a:lnTo>
                    <a:pt x="10590" y="2567"/>
                  </a:lnTo>
                  <a:lnTo>
                    <a:pt x="10550" y="2287"/>
                  </a:lnTo>
                  <a:lnTo>
                    <a:pt x="10469" y="2006"/>
                  </a:lnTo>
                  <a:lnTo>
                    <a:pt x="10369" y="1745"/>
                  </a:lnTo>
                  <a:lnTo>
                    <a:pt x="10249" y="1505"/>
                  </a:lnTo>
                  <a:lnTo>
                    <a:pt x="10108" y="1264"/>
                  </a:lnTo>
                  <a:lnTo>
                    <a:pt x="9948" y="1043"/>
                  </a:lnTo>
                  <a:lnTo>
                    <a:pt x="9767" y="843"/>
                  </a:lnTo>
                  <a:lnTo>
                    <a:pt x="9567" y="662"/>
                  </a:lnTo>
                  <a:lnTo>
                    <a:pt x="9346" y="482"/>
                  </a:lnTo>
                  <a:lnTo>
                    <a:pt x="9106" y="341"/>
                  </a:lnTo>
                  <a:lnTo>
                    <a:pt x="8865" y="221"/>
                  </a:lnTo>
                  <a:lnTo>
                    <a:pt x="8604" y="121"/>
                  </a:lnTo>
                  <a:lnTo>
                    <a:pt x="8324" y="61"/>
                  </a:lnTo>
                  <a:lnTo>
                    <a:pt x="8043" y="21"/>
                  </a:lnTo>
                  <a:lnTo>
                    <a:pt x="77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42"/>
            <p:cNvSpPr/>
            <p:nvPr/>
          </p:nvSpPr>
          <p:spPr>
            <a:xfrm>
              <a:off x="10509125" y="2553388"/>
              <a:ext cx="265250" cy="142925"/>
            </a:xfrm>
            <a:custGeom>
              <a:avLst/>
              <a:gdLst/>
              <a:ahLst/>
              <a:cxnLst/>
              <a:rect l="l" t="t" r="r" b="b"/>
              <a:pathLst>
                <a:path w="10610" h="5717" fill="none" extrusionOk="0">
                  <a:moveTo>
                    <a:pt x="10610" y="2848"/>
                  </a:moveTo>
                  <a:lnTo>
                    <a:pt x="10610" y="2848"/>
                  </a:lnTo>
                  <a:lnTo>
                    <a:pt x="10590" y="3129"/>
                  </a:lnTo>
                  <a:lnTo>
                    <a:pt x="10550" y="3390"/>
                  </a:lnTo>
                  <a:lnTo>
                    <a:pt x="10489" y="3630"/>
                  </a:lnTo>
                  <a:lnTo>
                    <a:pt x="10409" y="3871"/>
                  </a:lnTo>
                  <a:lnTo>
                    <a:pt x="10309" y="4112"/>
                  </a:lnTo>
                  <a:lnTo>
                    <a:pt x="10189" y="4332"/>
                  </a:lnTo>
                  <a:lnTo>
                    <a:pt x="10048" y="4553"/>
                  </a:lnTo>
                  <a:lnTo>
                    <a:pt x="9888" y="4733"/>
                  </a:lnTo>
                  <a:lnTo>
                    <a:pt x="9888" y="4733"/>
                  </a:lnTo>
                  <a:lnTo>
                    <a:pt x="9767" y="4874"/>
                  </a:lnTo>
                  <a:lnTo>
                    <a:pt x="9767" y="4874"/>
                  </a:lnTo>
                  <a:lnTo>
                    <a:pt x="9567" y="5054"/>
                  </a:lnTo>
                  <a:lnTo>
                    <a:pt x="9346" y="5215"/>
                  </a:lnTo>
                  <a:lnTo>
                    <a:pt x="9106" y="5375"/>
                  </a:lnTo>
                  <a:lnTo>
                    <a:pt x="8865" y="5495"/>
                  </a:lnTo>
                  <a:lnTo>
                    <a:pt x="8604" y="5576"/>
                  </a:lnTo>
                  <a:lnTo>
                    <a:pt x="8324" y="5656"/>
                  </a:lnTo>
                  <a:lnTo>
                    <a:pt x="8043" y="5696"/>
                  </a:lnTo>
                  <a:lnTo>
                    <a:pt x="7742" y="5716"/>
                  </a:lnTo>
                  <a:lnTo>
                    <a:pt x="2849" y="5716"/>
                  </a:lnTo>
                  <a:lnTo>
                    <a:pt x="2849" y="5716"/>
                  </a:lnTo>
                  <a:lnTo>
                    <a:pt x="2548" y="5696"/>
                  </a:lnTo>
                  <a:lnTo>
                    <a:pt x="2267" y="5656"/>
                  </a:lnTo>
                  <a:lnTo>
                    <a:pt x="2006" y="5576"/>
                  </a:lnTo>
                  <a:lnTo>
                    <a:pt x="1746" y="5495"/>
                  </a:lnTo>
                  <a:lnTo>
                    <a:pt x="1485" y="5375"/>
                  </a:lnTo>
                  <a:lnTo>
                    <a:pt x="1244" y="5215"/>
                  </a:lnTo>
                  <a:lnTo>
                    <a:pt x="1024" y="5054"/>
                  </a:lnTo>
                  <a:lnTo>
                    <a:pt x="823" y="4874"/>
                  </a:lnTo>
                  <a:lnTo>
                    <a:pt x="643" y="4673"/>
                  </a:lnTo>
                  <a:lnTo>
                    <a:pt x="482" y="4453"/>
                  </a:lnTo>
                  <a:lnTo>
                    <a:pt x="342" y="4212"/>
                  </a:lnTo>
                  <a:lnTo>
                    <a:pt x="222" y="3971"/>
                  </a:lnTo>
                  <a:lnTo>
                    <a:pt x="121" y="3711"/>
                  </a:lnTo>
                  <a:lnTo>
                    <a:pt x="61" y="3430"/>
                  </a:lnTo>
                  <a:lnTo>
                    <a:pt x="1" y="3149"/>
                  </a:lnTo>
                  <a:lnTo>
                    <a:pt x="1" y="2848"/>
                  </a:lnTo>
                  <a:lnTo>
                    <a:pt x="1" y="2848"/>
                  </a:lnTo>
                  <a:lnTo>
                    <a:pt x="1" y="2567"/>
                  </a:lnTo>
                  <a:lnTo>
                    <a:pt x="41" y="2287"/>
                  </a:lnTo>
                  <a:lnTo>
                    <a:pt x="121" y="2006"/>
                  </a:lnTo>
                  <a:lnTo>
                    <a:pt x="222" y="1745"/>
                  </a:lnTo>
                  <a:lnTo>
                    <a:pt x="342" y="1505"/>
                  </a:lnTo>
                  <a:lnTo>
                    <a:pt x="482" y="1264"/>
                  </a:lnTo>
                  <a:lnTo>
                    <a:pt x="643" y="1043"/>
                  </a:lnTo>
                  <a:lnTo>
                    <a:pt x="823" y="843"/>
                  </a:lnTo>
                  <a:lnTo>
                    <a:pt x="823" y="843"/>
                  </a:lnTo>
                  <a:lnTo>
                    <a:pt x="1024" y="642"/>
                  </a:lnTo>
                  <a:lnTo>
                    <a:pt x="1244" y="482"/>
                  </a:lnTo>
                  <a:lnTo>
                    <a:pt x="1485" y="341"/>
                  </a:lnTo>
                  <a:lnTo>
                    <a:pt x="1746" y="221"/>
                  </a:lnTo>
                  <a:lnTo>
                    <a:pt x="2006" y="121"/>
                  </a:lnTo>
                  <a:lnTo>
                    <a:pt x="2267" y="61"/>
                  </a:lnTo>
                  <a:lnTo>
                    <a:pt x="2568" y="21"/>
                  </a:lnTo>
                  <a:lnTo>
                    <a:pt x="2849" y="0"/>
                  </a:lnTo>
                  <a:lnTo>
                    <a:pt x="7742" y="0"/>
                  </a:lnTo>
                  <a:lnTo>
                    <a:pt x="7742" y="0"/>
                  </a:lnTo>
                  <a:lnTo>
                    <a:pt x="8043" y="21"/>
                  </a:lnTo>
                  <a:lnTo>
                    <a:pt x="8324" y="61"/>
                  </a:lnTo>
                  <a:lnTo>
                    <a:pt x="8604" y="121"/>
                  </a:lnTo>
                  <a:lnTo>
                    <a:pt x="8865" y="221"/>
                  </a:lnTo>
                  <a:lnTo>
                    <a:pt x="9106" y="341"/>
                  </a:lnTo>
                  <a:lnTo>
                    <a:pt x="9346" y="482"/>
                  </a:lnTo>
                  <a:lnTo>
                    <a:pt x="9567" y="662"/>
                  </a:lnTo>
                  <a:lnTo>
                    <a:pt x="9767" y="843"/>
                  </a:lnTo>
                  <a:lnTo>
                    <a:pt x="9948" y="1043"/>
                  </a:lnTo>
                  <a:lnTo>
                    <a:pt x="10108" y="1264"/>
                  </a:lnTo>
                  <a:lnTo>
                    <a:pt x="10249" y="1505"/>
                  </a:lnTo>
                  <a:lnTo>
                    <a:pt x="10369" y="1745"/>
                  </a:lnTo>
                  <a:lnTo>
                    <a:pt x="10469" y="2006"/>
                  </a:lnTo>
                  <a:lnTo>
                    <a:pt x="10550" y="2287"/>
                  </a:lnTo>
                  <a:lnTo>
                    <a:pt x="10590" y="2567"/>
                  </a:lnTo>
                  <a:lnTo>
                    <a:pt x="10610" y="28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42"/>
            <p:cNvSpPr/>
            <p:nvPr/>
          </p:nvSpPr>
          <p:spPr>
            <a:xfrm>
              <a:off x="10509125" y="2553388"/>
              <a:ext cx="97300" cy="97800"/>
            </a:xfrm>
            <a:custGeom>
              <a:avLst/>
              <a:gdLst/>
              <a:ahLst/>
              <a:cxnLst/>
              <a:rect l="l" t="t" r="r" b="b"/>
              <a:pathLst>
                <a:path w="3892" h="3912" extrusionOk="0">
                  <a:moveTo>
                    <a:pt x="2849" y="0"/>
                  </a:moveTo>
                  <a:lnTo>
                    <a:pt x="2568" y="21"/>
                  </a:lnTo>
                  <a:lnTo>
                    <a:pt x="2267" y="61"/>
                  </a:lnTo>
                  <a:lnTo>
                    <a:pt x="2006" y="121"/>
                  </a:lnTo>
                  <a:lnTo>
                    <a:pt x="1746" y="221"/>
                  </a:lnTo>
                  <a:lnTo>
                    <a:pt x="1485" y="341"/>
                  </a:lnTo>
                  <a:lnTo>
                    <a:pt x="1244" y="482"/>
                  </a:lnTo>
                  <a:lnTo>
                    <a:pt x="1024" y="642"/>
                  </a:lnTo>
                  <a:lnTo>
                    <a:pt x="823" y="843"/>
                  </a:lnTo>
                  <a:lnTo>
                    <a:pt x="643" y="1043"/>
                  </a:lnTo>
                  <a:lnTo>
                    <a:pt x="482" y="1264"/>
                  </a:lnTo>
                  <a:lnTo>
                    <a:pt x="342" y="1505"/>
                  </a:lnTo>
                  <a:lnTo>
                    <a:pt x="222" y="1745"/>
                  </a:lnTo>
                  <a:lnTo>
                    <a:pt x="121" y="2006"/>
                  </a:lnTo>
                  <a:lnTo>
                    <a:pt x="41" y="2287"/>
                  </a:lnTo>
                  <a:lnTo>
                    <a:pt x="1" y="2567"/>
                  </a:lnTo>
                  <a:lnTo>
                    <a:pt x="1" y="2848"/>
                  </a:lnTo>
                  <a:lnTo>
                    <a:pt x="1" y="3129"/>
                  </a:lnTo>
                  <a:lnTo>
                    <a:pt x="41" y="3390"/>
                  </a:lnTo>
                  <a:lnTo>
                    <a:pt x="101" y="3650"/>
                  </a:lnTo>
                  <a:lnTo>
                    <a:pt x="201" y="3911"/>
                  </a:lnTo>
                  <a:lnTo>
                    <a:pt x="2889" y="3911"/>
                  </a:lnTo>
                  <a:lnTo>
                    <a:pt x="2768" y="3670"/>
                  </a:lnTo>
                  <a:lnTo>
                    <a:pt x="2688" y="3430"/>
                  </a:lnTo>
                  <a:lnTo>
                    <a:pt x="2628" y="3169"/>
                  </a:lnTo>
                  <a:lnTo>
                    <a:pt x="2608" y="2908"/>
                  </a:lnTo>
                  <a:lnTo>
                    <a:pt x="2608" y="2648"/>
                  </a:lnTo>
                  <a:lnTo>
                    <a:pt x="2648" y="2367"/>
                  </a:lnTo>
                  <a:lnTo>
                    <a:pt x="2688" y="2106"/>
                  </a:lnTo>
                  <a:lnTo>
                    <a:pt x="2748" y="1866"/>
                  </a:lnTo>
                  <a:lnTo>
                    <a:pt x="2829" y="1605"/>
                  </a:lnTo>
                  <a:lnTo>
                    <a:pt x="2929" y="1344"/>
                  </a:lnTo>
                  <a:lnTo>
                    <a:pt x="3049" y="1083"/>
                  </a:lnTo>
                  <a:lnTo>
                    <a:pt x="3190" y="843"/>
                  </a:lnTo>
                  <a:lnTo>
                    <a:pt x="3350" y="622"/>
                  </a:lnTo>
                  <a:lnTo>
                    <a:pt x="3510" y="402"/>
                  </a:lnTo>
                  <a:lnTo>
                    <a:pt x="3711" y="201"/>
                  </a:lnTo>
                  <a:lnTo>
                    <a:pt x="3892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42"/>
            <p:cNvSpPr/>
            <p:nvPr/>
          </p:nvSpPr>
          <p:spPr>
            <a:xfrm>
              <a:off x="10509125" y="2553388"/>
              <a:ext cx="97300" cy="97800"/>
            </a:xfrm>
            <a:custGeom>
              <a:avLst/>
              <a:gdLst/>
              <a:ahLst/>
              <a:cxnLst/>
              <a:rect l="l" t="t" r="r" b="b"/>
              <a:pathLst>
                <a:path w="3892" h="3912" fill="none" extrusionOk="0">
                  <a:moveTo>
                    <a:pt x="3892" y="0"/>
                  </a:moveTo>
                  <a:lnTo>
                    <a:pt x="2849" y="0"/>
                  </a:lnTo>
                  <a:lnTo>
                    <a:pt x="2849" y="0"/>
                  </a:lnTo>
                  <a:lnTo>
                    <a:pt x="2568" y="21"/>
                  </a:lnTo>
                  <a:lnTo>
                    <a:pt x="2267" y="61"/>
                  </a:lnTo>
                  <a:lnTo>
                    <a:pt x="2006" y="121"/>
                  </a:lnTo>
                  <a:lnTo>
                    <a:pt x="1746" y="221"/>
                  </a:lnTo>
                  <a:lnTo>
                    <a:pt x="1485" y="341"/>
                  </a:lnTo>
                  <a:lnTo>
                    <a:pt x="1244" y="482"/>
                  </a:lnTo>
                  <a:lnTo>
                    <a:pt x="1024" y="642"/>
                  </a:lnTo>
                  <a:lnTo>
                    <a:pt x="823" y="843"/>
                  </a:lnTo>
                  <a:lnTo>
                    <a:pt x="823" y="843"/>
                  </a:lnTo>
                  <a:lnTo>
                    <a:pt x="643" y="1043"/>
                  </a:lnTo>
                  <a:lnTo>
                    <a:pt x="482" y="1264"/>
                  </a:lnTo>
                  <a:lnTo>
                    <a:pt x="342" y="1505"/>
                  </a:lnTo>
                  <a:lnTo>
                    <a:pt x="222" y="1745"/>
                  </a:lnTo>
                  <a:lnTo>
                    <a:pt x="121" y="2006"/>
                  </a:lnTo>
                  <a:lnTo>
                    <a:pt x="41" y="2287"/>
                  </a:lnTo>
                  <a:lnTo>
                    <a:pt x="1" y="2567"/>
                  </a:lnTo>
                  <a:lnTo>
                    <a:pt x="1" y="2848"/>
                  </a:lnTo>
                  <a:lnTo>
                    <a:pt x="1" y="2848"/>
                  </a:lnTo>
                  <a:lnTo>
                    <a:pt x="1" y="3129"/>
                  </a:lnTo>
                  <a:lnTo>
                    <a:pt x="41" y="3390"/>
                  </a:lnTo>
                  <a:lnTo>
                    <a:pt x="101" y="3650"/>
                  </a:lnTo>
                  <a:lnTo>
                    <a:pt x="201" y="3911"/>
                  </a:lnTo>
                  <a:lnTo>
                    <a:pt x="2889" y="3911"/>
                  </a:lnTo>
                  <a:lnTo>
                    <a:pt x="2889" y="3911"/>
                  </a:lnTo>
                  <a:lnTo>
                    <a:pt x="2768" y="3670"/>
                  </a:lnTo>
                  <a:lnTo>
                    <a:pt x="2688" y="3430"/>
                  </a:lnTo>
                  <a:lnTo>
                    <a:pt x="2628" y="3169"/>
                  </a:lnTo>
                  <a:lnTo>
                    <a:pt x="2608" y="2908"/>
                  </a:lnTo>
                  <a:lnTo>
                    <a:pt x="2608" y="2648"/>
                  </a:lnTo>
                  <a:lnTo>
                    <a:pt x="2648" y="2367"/>
                  </a:lnTo>
                  <a:lnTo>
                    <a:pt x="2688" y="2106"/>
                  </a:lnTo>
                  <a:lnTo>
                    <a:pt x="2748" y="1866"/>
                  </a:lnTo>
                  <a:lnTo>
                    <a:pt x="2748" y="1866"/>
                  </a:lnTo>
                  <a:lnTo>
                    <a:pt x="2829" y="1605"/>
                  </a:lnTo>
                  <a:lnTo>
                    <a:pt x="2929" y="1344"/>
                  </a:lnTo>
                  <a:lnTo>
                    <a:pt x="3049" y="1083"/>
                  </a:lnTo>
                  <a:lnTo>
                    <a:pt x="3190" y="843"/>
                  </a:lnTo>
                  <a:lnTo>
                    <a:pt x="3350" y="622"/>
                  </a:lnTo>
                  <a:lnTo>
                    <a:pt x="3510" y="402"/>
                  </a:lnTo>
                  <a:lnTo>
                    <a:pt x="3711" y="201"/>
                  </a:lnTo>
                  <a:lnTo>
                    <a:pt x="389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42"/>
            <p:cNvSpPr/>
            <p:nvPr/>
          </p:nvSpPr>
          <p:spPr>
            <a:xfrm>
              <a:off x="10710175" y="2566413"/>
              <a:ext cx="43150" cy="46650"/>
            </a:xfrm>
            <a:custGeom>
              <a:avLst/>
              <a:gdLst/>
              <a:ahLst/>
              <a:cxnLst/>
              <a:rect l="l" t="t" r="r" b="b"/>
              <a:pathLst>
                <a:path w="1726" h="1866" extrusionOk="0">
                  <a:moveTo>
                    <a:pt x="261" y="1"/>
                  </a:moveTo>
                  <a:lnTo>
                    <a:pt x="181" y="21"/>
                  </a:lnTo>
                  <a:lnTo>
                    <a:pt x="101" y="61"/>
                  </a:lnTo>
                  <a:lnTo>
                    <a:pt x="61" y="121"/>
                  </a:lnTo>
                  <a:lnTo>
                    <a:pt x="21" y="181"/>
                  </a:lnTo>
                  <a:lnTo>
                    <a:pt x="1" y="262"/>
                  </a:lnTo>
                  <a:lnTo>
                    <a:pt x="1" y="342"/>
                  </a:lnTo>
                  <a:lnTo>
                    <a:pt x="41" y="422"/>
                  </a:lnTo>
                  <a:lnTo>
                    <a:pt x="101" y="502"/>
                  </a:lnTo>
                  <a:lnTo>
                    <a:pt x="181" y="582"/>
                  </a:lnTo>
                  <a:lnTo>
                    <a:pt x="362" y="723"/>
                  </a:lnTo>
                  <a:lnTo>
                    <a:pt x="542" y="863"/>
                  </a:lnTo>
                  <a:lnTo>
                    <a:pt x="643" y="943"/>
                  </a:lnTo>
                  <a:lnTo>
                    <a:pt x="723" y="1024"/>
                  </a:lnTo>
                  <a:lnTo>
                    <a:pt x="843" y="1204"/>
                  </a:lnTo>
                  <a:lnTo>
                    <a:pt x="943" y="1385"/>
                  </a:lnTo>
                  <a:lnTo>
                    <a:pt x="1044" y="1645"/>
                  </a:lnTo>
                  <a:lnTo>
                    <a:pt x="1124" y="1746"/>
                  </a:lnTo>
                  <a:lnTo>
                    <a:pt x="1184" y="1786"/>
                  </a:lnTo>
                  <a:lnTo>
                    <a:pt x="1244" y="1826"/>
                  </a:lnTo>
                  <a:lnTo>
                    <a:pt x="1324" y="1866"/>
                  </a:lnTo>
                  <a:lnTo>
                    <a:pt x="1425" y="1866"/>
                  </a:lnTo>
                  <a:lnTo>
                    <a:pt x="1525" y="1846"/>
                  </a:lnTo>
                  <a:lnTo>
                    <a:pt x="1565" y="1826"/>
                  </a:lnTo>
                  <a:lnTo>
                    <a:pt x="1605" y="1786"/>
                  </a:lnTo>
                  <a:lnTo>
                    <a:pt x="1645" y="1706"/>
                  </a:lnTo>
                  <a:lnTo>
                    <a:pt x="1685" y="1645"/>
                  </a:lnTo>
                  <a:lnTo>
                    <a:pt x="1725" y="1485"/>
                  </a:lnTo>
                  <a:lnTo>
                    <a:pt x="1705" y="1345"/>
                  </a:lnTo>
                  <a:lnTo>
                    <a:pt x="1665" y="1184"/>
                  </a:lnTo>
                  <a:lnTo>
                    <a:pt x="1605" y="1024"/>
                  </a:lnTo>
                  <a:lnTo>
                    <a:pt x="1525" y="883"/>
                  </a:lnTo>
                  <a:lnTo>
                    <a:pt x="1324" y="623"/>
                  </a:lnTo>
                  <a:lnTo>
                    <a:pt x="1224" y="502"/>
                  </a:lnTo>
                  <a:lnTo>
                    <a:pt x="1104" y="402"/>
                  </a:lnTo>
                  <a:lnTo>
                    <a:pt x="1004" y="322"/>
                  </a:lnTo>
                  <a:lnTo>
                    <a:pt x="883" y="242"/>
                  </a:lnTo>
                  <a:lnTo>
                    <a:pt x="622" y="121"/>
                  </a:lnTo>
                  <a:lnTo>
                    <a:pt x="342" y="21"/>
                  </a:lnTo>
                  <a:lnTo>
                    <a:pt x="26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42"/>
            <p:cNvSpPr/>
            <p:nvPr/>
          </p:nvSpPr>
          <p:spPr>
            <a:xfrm>
              <a:off x="10742775" y="2621563"/>
              <a:ext cx="12050" cy="12575"/>
            </a:xfrm>
            <a:custGeom>
              <a:avLst/>
              <a:gdLst/>
              <a:ahLst/>
              <a:cxnLst/>
              <a:rect l="l" t="t" r="r" b="b"/>
              <a:pathLst>
                <a:path w="482" h="503" extrusionOk="0">
                  <a:moveTo>
                    <a:pt x="241" y="1"/>
                  </a:moveTo>
                  <a:lnTo>
                    <a:pt x="181" y="21"/>
                  </a:lnTo>
                  <a:lnTo>
                    <a:pt x="121" y="41"/>
                  </a:lnTo>
                  <a:lnTo>
                    <a:pt x="40" y="101"/>
                  </a:lnTo>
                  <a:lnTo>
                    <a:pt x="20" y="181"/>
                  </a:lnTo>
                  <a:lnTo>
                    <a:pt x="0" y="242"/>
                  </a:lnTo>
                  <a:lnTo>
                    <a:pt x="0" y="322"/>
                  </a:lnTo>
                  <a:lnTo>
                    <a:pt x="40" y="402"/>
                  </a:lnTo>
                  <a:lnTo>
                    <a:pt x="81" y="462"/>
                  </a:lnTo>
                  <a:lnTo>
                    <a:pt x="161" y="502"/>
                  </a:lnTo>
                  <a:lnTo>
                    <a:pt x="321" y="502"/>
                  </a:lnTo>
                  <a:lnTo>
                    <a:pt x="381" y="462"/>
                  </a:lnTo>
                  <a:lnTo>
                    <a:pt x="442" y="402"/>
                  </a:lnTo>
                  <a:lnTo>
                    <a:pt x="462" y="322"/>
                  </a:lnTo>
                  <a:lnTo>
                    <a:pt x="482" y="242"/>
                  </a:lnTo>
                  <a:lnTo>
                    <a:pt x="462" y="181"/>
                  </a:lnTo>
                  <a:lnTo>
                    <a:pt x="421" y="101"/>
                  </a:lnTo>
                  <a:lnTo>
                    <a:pt x="361" y="41"/>
                  </a:lnTo>
                  <a:lnTo>
                    <a:pt x="301" y="21"/>
                  </a:lnTo>
                  <a:lnTo>
                    <a:pt x="2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42"/>
            <p:cNvSpPr/>
            <p:nvPr/>
          </p:nvSpPr>
          <p:spPr>
            <a:xfrm>
              <a:off x="10391825" y="3838388"/>
              <a:ext cx="49150" cy="312875"/>
            </a:xfrm>
            <a:custGeom>
              <a:avLst/>
              <a:gdLst/>
              <a:ahLst/>
              <a:cxnLst/>
              <a:rect l="l" t="t" r="r" b="b"/>
              <a:pathLst>
                <a:path w="1966" h="12515" extrusionOk="0">
                  <a:moveTo>
                    <a:pt x="943" y="0"/>
                  </a:moveTo>
                  <a:lnTo>
                    <a:pt x="822" y="20"/>
                  </a:lnTo>
                  <a:lnTo>
                    <a:pt x="682" y="40"/>
                  </a:lnTo>
                  <a:lnTo>
                    <a:pt x="562" y="81"/>
                  </a:lnTo>
                  <a:lnTo>
                    <a:pt x="441" y="141"/>
                  </a:lnTo>
                  <a:lnTo>
                    <a:pt x="341" y="221"/>
                  </a:lnTo>
                  <a:lnTo>
                    <a:pt x="241" y="301"/>
                  </a:lnTo>
                  <a:lnTo>
                    <a:pt x="161" y="401"/>
                  </a:lnTo>
                  <a:lnTo>
                    <a:pt x="100" y="522"/>
                  </a:lnTo>
                  <a:lnTo>
                    <a:pt x="40" y="642"/>
                  </a:lnTo>
                  <a:lnTo>
                    <a:pt x="0" y="802"/>
                  </a:lnTo>
                  <a:lnTo>
                    <a:pt x="0" y="963"/>
                  </a:lnTo>
                  <a:lnTo>
                    <a:pt x="0" y="11572"/>
                  </a:lnTo>
                  <a:lnTo>
                    <a:pt x="0" y="11692"/>
                  </a:lnTo>
                  <a:lnTo>
                    <a:pt x="20" y="11812"/>
                  </a:lnTo>
                  <a:lnTo>
                    <a:pt x="60" y="11933"/>
                  </a:lnTo>
                  <a:lnTo>
                    <a:pt x="100" y="12013"/>
                  </a:lnTo>
                  <a:lnTo>
                    <a:pt x="161" y="12113"/>
                  </a:lnTo>
                  <a:lnTo>
                    <a:pt x="221" y="12193"/>
                  </a:lnTo>
                  <a:lnTo>
                    <a:pt x="361" y="12334"/>
                  </a:lnTo>
                  <a:lnTo>
                    <a:pt x="542" y="12434"/>
                  </a:lnTo>
                  <a:lnTo>
                    <a:pt x="742" y="12494"/>
                  </a:lnTo>
                  <a:lnTo>
                    <a:pt x="943" y="12514"/>
                  </a:lnTo>
                  <a:lnTo>
                    <a:pt x="1143" y="12494"/>
                  </a:lnTo>
                  <a:lnTo>
                    <a:pt x="1304" y="12474"/>
                  </a:lnTo>
                  <a:lnTo>
                    <a:pt x="1444" y="12414"/>
                  </a:lnTo>
                  <a:lnTo>
                    <a:pt x="1584" y="12334"/>
                  </a:lnTo>
                  <a:lnTo>
                    <a:pt x="1705" y="12214"/>
                  </a:lnTo>
                  <a:lnTo>
                    <a:pt x="1825" y="12093"/>
                  </a:lnTo>
                  <a:lnTo>
                    <a:pt x="1885" y="11953"/>
                  </a:lnTo>
                  <a:lnTo>
                    <a:pt x="1945" y="11772"/>
                  </a:lnTo>
                  <a:lnTo>
                    <a:pt x="1966" y="11572"/>
                  </a:lnTo>
                  <a:lnTo>
                    <a:pt x="1966" y="963"/>
                  </a:lnTo>
                  <a:lnTo>
                    <a:pt x="1945" y="823"/>
                  </a:lnTo>
                  <a:lnTo>
                    <a:pt x="1925" y="702"/>
                  </a:lnTo>
                  <a:lnTo>
                    <a:pt x="1905" y="582"/>
                  </a:lnTo>
                  <a:lnTo>
                    <a:pt x="1845" y="482"/>
                  </a:lnTo>
                  <a:lnTo>
                    <a:pt x="1785" y="381"/>
                  </a:lnTo>
                  <a:lnTo>
                    <a:pt x="1725" y="301"/>
                  </a:lnTo>
                  <a:lnTo>
                    <a:pt x="1645" y="241"/>
                  </a:lnTo>
                  <a:lnTo>
                    <a:pt x="1564" y="181"/>
                  </a:lnTo>
                  <a:lnTo>
                    <a:pt x="1444" y="101"/>
                  </a:lnTo>
                  <a:lnTo>
                    <a:pt x="1324" y="60"/>
                  </a:lnTo>
                  <a:lnTo>
                    <a:pt x="1203" y="20"/>
                  </a:lnTo>
                  <a:lnTo>
                    <a:pt x="108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42"/>
            <p:cNvSpPr/>
            <p:nvPr/>
          </p:nvSpPr>
          <p:spPr>
            <a:xfrm>
              <a:off x="10287025" y="4075038"/>
              <a:ext cx="258725" cy="94775"/>
            </a:xfrm>
            <a:custGeom>
              <a:avLst/>
              <a:gdLst/>
              <a:ahLst/>
              <a:cxnLst/>
              <a:rect l="l" t="t" r="r" b="b"/>
              <a:pathLst>
                <a:path w="10349" h="3791" extrusionOk="0">
                  <a:moveTo>
                    <a:pt x="3490" y="0"/>
                  </a:moveTo>
                  <a:lnTo>
                    <a:pt x="3129" y="20"/>
                  </a:lnTo>
                  <a:lnTo>
                    <a:pt x="2788" y="80"/>
                  </a:lnTo>
                  <a:lnTo>
                    <a:pt x="2447" y="160"/>
                  </a:lnTo>
                  <a:lnTo>
                    <a:pt x="2127" y="281"/>
                  </a:lnTo>
                  <a:lnTo>
                    <a:pt x="1826" y="421"/>
                  </a:lnTo>
                  <a:lnTo>
                    <a:pt x="1545" y="602"/>
                  </a:lnTo>
                  <a:lnTo>
                    <a:pt x="1264" y="802"/>
                  </a:lnTo>
                  <a:lnTo>
                    <a:pt x="1024" y="1023"/>
                  </a:lnTo>
                  <a:lnTo>
                    <a:pt x="803" y="1284"/>
                  </a:lnTo>
                  <a:lnTo>
                    <a:pt x="602" y="1544"/>
                  </a:lnTo>
                  <a:lnTo>
                    <a:pt x="422" y="1825"/>
                  </a:lnTo>
                  <a:lnTo>
                    <a:pt x="282" y="2146"/>
                  </a:lnTo>
                  <a:lnTo>
                    <a:pt x="161" y="2467"/>
                  </a:lnTo>
                  <a:lnTo>
                    <a:pt x="61" y="2788"/>
                  </a:lnTo>
                  <a:lnTo>
                    <a:pt x="21" y="3149"/>
                  </a:lnTo>
                  <a:lnTo>
                    <a:pt x="1" y="3490"/>
                  </a:lnTo>
                  <a:lnTo>
                    <a:pt x="21" y="3790"/>
                  </a:lnTo>
                  <a:lnTo>
                    <a:pt x="10329" y="3790"/>
                  </a:lnTo>
                  <a:lnTo>
                    <a:pt x="10349" y="3490"/>
                  </a:lnTo>
                  <a:lnTo>
                    <a:pt x="10329" y="3149"/>
                  </a:lnTo>
                  <a:lnTo>
                    <a:pt x="10269" y="2788"/>
                  </a:lnTo>
                  <a:lnTo>
                    <a:pt x="10188" y="2467"/>
                  </a:lnTo>
                  <a:lnTo>
                    <a:pt x="10068" y="2146"/>
                  </a:lnTo>
                  <a:lnTo>
                    <a:pt x="9928" y="1825"/>
                  </a:lnTo>
                  <a:lnTo>
                    <a:pt x="9747" y="1544"/>
                  </a:lnTo>
                  <a:lnTo>
                    <a:pt x="9547" y="1284"/>
                  </a:lnTo>
                  <a:lnTo>
                    <a:pt x="9326" y="1023"/>
                  </a:lnTo>
                  <a:lnTo>
                    <a:pt x="9065" y="802"/>
                  </a:lnTo>
                  <a:lnTo>
                    <a:pt x="8805" y="602"/>
                  </a:lnTo>
                  <a:lnTo>
                    <a:pt x="8524" y="421"/>
                  </a:lnTo>
                  <a:lnTo>
                    <a:pt x="8223" y="281"/>
                  </a:lnTo>
                  <a:lnTo>
                    <a:pt x="7902" y="160"/>
                  </a:lnTo>
                  <a:lnTo>
                    <a:pt x="7561" y="80"/>
                  </a:lnTo>
                  <a:lnTo>
                    <a:pt x="7220" y="20"/>
                  </a:lnTo>
                  <a:lnTo>
                    <a:pt x="685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42"/>
            <p:cNvSpPr/>
            <p:nvPr/>
          </p:nvSpPr>
          <p:spPr>
            <a:xfrm>
              <a:off x="10287025" y="4075038"/>
              <a:ext cx="258725" cy="94775"/>
            </a:xfrm>
            <a:custGeom>
              <a:avLst/>
              <a:gdLst/>
              <a:ahLst/>
              <a:cxnLst/>
              <a:rect l="l" t="t" r="r" b="b"/>
              <a:pathLst>
                <a:path w="10349" h="3791" fill="none" extrusionOk="0">
                  <a:moveTo>
                    <a:pt x="10349" y="3490"/>
                  </a:moveTo>
                  <a:lnTo>
                    <a:pt x="10349" y="3490"/>
                  </a:lnTo>
                  <a:lnTo>
                    <a:pt x="10329" y="3790"/>
                  </a:lnTo>
                  <a:lnTo>
                    <a:pt x="21" y="3790"/>
                  </a:lnTo>
                  <a:lnTo>
                    <a:pt x="21" y="3790"/>
                  </a:lnTo>
                  <a:lnTo>
                    <a:pt x="1" y="3490"/>
                  </a:lnTo>
                  <a:lnTo>
                    <a:pt x="1" y="3490"/>
                  </a:lnTo>
                  <a:lnTo>
                    <a:pt x="21" y="3149"/>
                  </a:lnTo>
                  <a:lnTo>
                    <a:pt x="61" y="2788"/>
                  </a:lnTo>
                  <a:lnTo>
                    <a:pt x="161" y="2467"/>
                  </a:lnTo>
                  <a:lnTo>
                    <a:pt x="282" y="2146"/>
                  </a:lnTo>
                  <a:lnTo>
                    <a:pt x="422" y="1825"/>
                  </a:lnTo>
                  <a:lnTo>
                    <a:pt x="602" y="1544"/>
                  </a:lnTo>
                  <a:lnTo>
                    <a:pt x="803" y="1284"/>
                  </a:lnTo>
                  <a:lnTo>
                    <a:pt x="1024" y="1023"/>
                  </a:lnTo>
                  <a:lnTo>
                    <a:pt x="1024" y="1023"/>
                  </a:lnTo>
                  <a:lnTo>
                    <a:pt x="1264" y="802"/>
                  </a:lnTo>
                  <a:lnTo>
                    <a:pt x="1545" y="602"/>
                  </a:lnTo>
                  <a:lnTo>
                    <a:pt x="1826" y="421"/>
                  </a:lnTo>
                  <a:lnTo>
                    <a:pt x="2127" y="281"/>
                  </a:lnTo>
                  <a:lnTo>
                    <a:pt x="2447" y="160"/>
                  </a:lnTo>
                  <a:lnTo>
                    <a:pt x="2788" y="80"/>
                  </a:lnTo>
                  <a:lnTo>
                    <a:pt x="3129" y="20"/>
                  </a:lnTo>
                  <a:lnTo>
                    <a:pt x="3490" y="0"/>
                  </a:lnTo>
                  <a:lnTo>
                    <a:pt x="6859" y="0"/>
                  </a:lnTo>
                  <a:lnTo>
                    <a:pt x="6859" y="0"/>
                  </a:lnTo>
                  <a:lnTo>
                    <a:pt x="7220" y="20"/>
                  </a:lnTo>
                  <a:lnTo>
                    <a:pt x="7561" y="80"/>
                  </a:lnTo>
                  <a:lnTo>
                    <a:pt x="7902" y="160"/>
                  </a:lnTo>
                  <a:lnTo>
                    <a:pt x="8223" y="281"/>
                  </a:lnTo>
                  <a:lnTo>
                    <a:pt x="8524" y="421"/>
                  </a:lnTo>
                  <a:lnTo>
                    <a:pt x="8805" y="602"/>
                  </a:lnTo>
                  <a:lnTo>
                    <a:pt x="9065" y="802"/>
                  </a:lnTo>
                  <a:lnTo>
                    <a:pt x="9326" y="1023"/>
                  </a:lnTo>
                  <a:lnTo>
                    <a:pt x="9547" y="1284"/>
                  </a:lnTo>
                  <a:lnTo>
                    <a:pt x="9747" y="1544"/>
                  </a:lnTo>
                  <a:lnTo>
                    <a:pt x="9928" y="1825"/>
                  </a:lnTo>
                  <a:lnTo>
                    <a:pt x="10068" y="2146"/>
                  </a:lnTo>
                  <a:lnTo>
                    <a:pt x="10188" y="2467"/>
                  </a:lnTo>
                  <a:lnTo>
                    <a:pt x="10269" y="2788"/>
                  </a:lnTo>
                  <a:lnTo>
                    <a:pt x="10329" y="3149"/>
                  </a:lnTo>
                  <a:lnTo>
                    <a:pt x="10349" y="34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42"/>
            <p:cNvSpPr/>
            <p:nvPr/>
          </p:nvSpPr>
          <p:spPr>
            <a:xfrm>
              <a:off x="10402850" y="4163263"/>
              <a:ext cx="18075" cy="6550"/>
            </a:xfrm>
            <a:custGeom>
              <a:avLst/>
              <a:gdLst/>
              <a:ahLst/>
              <a:cxnLst/>
              <a:rect l="l" t="t" r="r" b="b"/>
              <a:pathLst>
                <a:path w="723" h="262" fill="none" extrusionOk="0">
                  <a:moveTo>
                    <a:pt x="0" y="1"/>
                  </a:moveTo>
                  <a:lnTo>
                    <a:pt x="0" y="261"/>
                  </a:lnTo>
                  <a:lnTo>
                    <a:pt x="722" y="261"/>
                  </a:lnTo>
                  <a:lnTo>
                    <a:pt x="722" y="261"/>
                  </a:lnTo>
                  <a:lnTo>
                    <a:pt x="522" y="221"/>
                  </a:lnTo>
                  <a:lnTo>
                    <a:pt x="522" y="221"/>
                  </a:lnTo>
                  <a:lnTo>
                    <a:pt x="261" y="12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42"/>
            <p:cNvSpPr/>
            <p:nvPr/>
          </p:nvSpPr>
          <p:spPr>
            <a:xfrm>
              <a:off x="10478550" y="4103613"/>
              <a:ext cx="17075" cy="17575"/>
            </a:xfrm>
            <a:custGeom>
              <a:avLst/>
              <a:gdLst/>
              <a:ahLst/>
              <a:cxnLst/>
              <a:rect l="l" t="t" r="r" b="b"/>
              <a:pathLst>
                <a:path w="683" h="703" extrusionOk="0">
                  <a:moveTo>
                    <a:pt x="261" y="0"/>
                  </a:moveTo>
                  <a:lnTo>
                    <a:pt x="201" y="20"/>
                  </a:lnTo>
                  <a:lnTo>
                    <a:pt x="141" y="60"/>
                  </a:lnTo>
                  <a:lnTo>
                    <a:pt x="81" y="100"/>
                  </a:lnTo>
                  <a:lnTo>
                    <a:pt x="41" y="161"/>
                  </a:lnTo>
                  <a:lnTo>
                    <a:pt x="21" y="221"/>
                  </a:lnTo>
                  <a:lnTo>
                    <a:pt x="1" y="341"/>
                  </a:lnTo>
                  <a:lnTo>
                    <a:pt x="21" y="481"/>
                  </a:lnTo>
                  <a:lnTo>
                    <a:pt x="41" y="542"/>
                  </a:lnTo>
                  <a:lnTo>
                    <a:pt x="81" y="602"/>
                  </a:lnTo>
                  <a:lnTo>
                    <a:pt x="141" y="642"/>
                  </a:lnTo>
                  <a:lnTo>
                    <a:pt x="201" y="662"/>
                  </a:lnTo>
                  <a:lnTo>
                    <a:pt x="261" y="702"/>
                  </a:lnTo>
                  <a:lnTo>
                    <a:pt x="422" y="702"/>
                  </a:lnTo>
                  <a:lnTo>
                    <a:pt x="502" y="662"/>
                  </a:lnTo>
                  <a:lnTo>
                    <a:pt x="542" y="642"/>
                  </a:lnTo>
                  <a:lnTo>
                    <a:pt x="602" y="602"/>
                  </a:lnTo>
                  <a:lnTo>
                    <a:pt x="642" y="542"/>
                  </a:lnTo>
                  <a:lnTo>
                    <a:pt x="662" y="481"/>
                  </a:lnTo>
                  <a:lnTo>
                    <a:pt x="682" y="341"/>
                  </a:lnTo>
                  <a:lnTo>
                    <a:pt x="662" y="221"/>
                  </a:lnTo>
                  <a:lnTo>
                    <a:pt x="642" y="161"/>
                  </a:lnTo>
                  <a:lnTo>
                    <a:pt x="602" y="100"/>
                  </a:lnTo>
                  <a:lnTo>
                    <a:pt x="542" y="60"/>
                  </a:lnTo>
                  <a:lnTo>
                    <a:pt x="502" y="20"/>
                  </a:lnTo>
                  <a:lnTo>
                    <a:pt x="42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42"/>
            <p:cNvSpPr/>
            <p:nvPr/>
          </p:nvSpPr>
          <p:spPr>
            <a:xfrm>
              <a:off x="10310600" y="3774213"/>
              <a:ext cx="211600" cy="142400"/>
            </a:xfrm>
            <a:custGeom>
              <a:avLst/>
              <a:gdLst/>
              <a:ahLst/>
              <a:cxnLst/>
              <a:rect l="l" t="t" r="r" b="b"/>
              <a:pathLst>
                <a:path w="8464" h="5696" extrusionOk="0">
                  <a:moveTo>
                    <a:pt x="2567" y="0"/>
                  </a:moveTo>
                  <a:lnTo>
                    <a:pt x="2287" y="60"/>
                  </a:lnTo>
                  <a:lnTo>
                    <a:pt x="2006" y="121"/>
                  </a:lnTo>
                  <a:lnTo>
                    <a:pt x="1745" y="221"/>
                  </a:lnTo>
                  <a:lnTo>
                    <a:pt x="1504" y="341"/>
                  </a:lnTo>
                  <a:lnTo>
                    <a:pt x="1264" y="482"/>
                  </a:lnTo>
                  <a:lnTo>
                    <a:pt x="1043" y="642"/>
                  </a:lnTo>
                  <a:lnTo>
                    <a:pt x="843" y="823"/>
                  </a:lnTo>
                  <a:lnTo>
                    <a:pt x="642" y="1043"/>
                  </a:lnTo>
                  <a:lnTo>
                    <a:pt x="482" y="1244"/>
                  </a:lnTo>
                  <a:lnTo>
                    <a:pt x="341" y="1484"/>
                  </a:lnTo>
                  <a:lnTo>
                    <a:pt x="221" y="1745"/>
                  </a:lnTo>
                  <a:lnTo>
                    <a:pt x="121" y="2006"/>
                  </a:lnTo>
                  <a:lnTo>
                    <a:pt x="61" y="2266"/>
                  </a:lnTo>
                  <a:lnTo>
                    <a:pt x="20" y="2547"/>
                  </a:lnTo>
                  <a:lnTo>
                    <a:pt x="0" y="2848"/>
                  </a:lnTo>
                  <a:lnTo>
                    <a:pt x="20" y="3209"/>
                  </a:lnTo>
                  <a:lnTo>
                    <a:pt x="81" y="3570"/>
                  </a:lnTo>
                  <a:lnTo>
                    <a:pt x="201" y="3891"/>
                  </a:lnTo>
                  <a:lnTo>
                    <a:pt x="341" y="4212"/>
                  </a:lnTo>
                  <a:lnTo>
                    <a:pt x="522" y="4493"/>
                  </a:lnTo>
                  <a:lnTo>
                    <a:pt x="742" y="4773"/>
                  </a:lnTo>
                  <a:lnTo>
                    <a:pt x="983" y="5014"/>
                  </a:lnTo>
                  <a:lnTo>
                    <a:pt x="1244" y="5215"/>
                  </a:lnTo>
                  <a:lnTo>
                    <a:pt x="1424" y="5315"/>
                  </a:lnTo>
                  <a:lnTo>
                    <a:pt x="1605" y="5415"/>
                  </a:lnTo>
                  <a:lnTo>
                    <a:pt x="1805" y="5515"/>
                  </a:lnTo>
                  <a:lnTo>
                    <a:pt x="2006" y="5575"/>
                  </a:lnTo>
                  <a:lnTo>
                    <a:pt x="2206" y="5636"/>
                  </a:lnTo>
                  <a:lnTo>
                    <a:pt x="2427" y="5676"/>
                  </a:lnTo>
                  <a:lnTo>
                    <a:pt x="2627" y="5696"/>
                  </a:lnTo>
                  <a:lnTo>
                    <a:pt x="5896" y="5696"/>
                  </a:lnTo>
                  <a:lnTo>
                    <a:pt x="6177" y="5656"/>
                  </a:lnTo>
                  <a:lnTo>
                    <a:pt x="6458" y="5575"/>
                  </a:lnTo>
                  <a:lnTo>
                    <a:pt x="6719" y="5475"/>
                  </a:lnTo>
                  <a:lnTo>
                    <a:pt x="6959" y="5355"/>
                  </a:lnTo>
                  <a:lnTo>
                    <a:pt x="7200" y="5215"/>
                  </a:lnTo>
                  <a:lnTo>
                    <a:pt x="7421" y="5054"/>
                  </a:lnTo>
                  <a:lnTo>
                    <a:pt x="7621" y="4874"/>
                  </a:lnTo>
                  <a:lnTo>
                    <a:pt x="7781" y="4693"/>
                  </a:lnTo>
                  <a:lnTo>
                    <a:pt x="7942" y="4513"/>
                  </a:lnTo>
                  <a:lnTo>
                    <a:pt x="8062" y="4312"/>
                  </a:lnTo>
                  <a:lnTo>
                    <a:pt x="8183" y="4091"/>
                  </a:lnTo>
                  <a:lnTo>
                    <a:pt x="8283" y="3871"/>
                  </a:lnTo>
                  <a:lnTo>
                    <a:pt x="8343" y="3630"/>
                  </a:lnTo>
                  <a:lnTo>
                    <a:pt x="8403" y="3390"/>
                  </a:lnTo>
                  <a:lnTo>
                    <a:pt x="8443" y="3149"/>
                  </a:lnTo>
                  <a:lnTo>
                    <a:pt x="8463" y="2848"/>
                  </a:lnTo>
                  <a:lnTo>
                    <a:pt x="8443" y="2567"/>
                  </a:lnTo>
                  <a:lnTo>
                    <a:pt x="8403" y="2266"/>
                  </a:lnTo>
                  <a:lnTo>
                    <a:pt x="8323" y="2006"/>
                  </a:lnTo>
                  <a:lnTo>
                    <a:pt x="8243" y="1745"/>
                  </a:lnTo>
                  <a:lnTo>
                    <a:pt x="8122" y="1484"/>
                  </a:lnTo>
                  <a:lnTo>
                    <a:pt x="7982" y="1244"/>
                  </a:lnTo>
                  <a:lnTo>
                    <a:pt x="7802" y="1043"/>
                  </a:lnTo>
                  <a:lnTo>
                    <a:pt x="7621" y="823"/>
                  </a:lnTo>
                  <a:lnTo>
                    <a:pt x="7421" y="642"/>
                  </a:lnTo>
                  <a:lnTo>
                    <a:pt x="7200" y="482"/>
                  </a:lnTo>
                  <a:lnTo>
                    <a:pt x="6959" y="341"/>
                  </a:lnTo>
                  <a:lnTo>
                    <a:pt x="6719" y="221"/>
                  </a:lnTo>
                  <a:lnTo>
                    <a:pt x="6458" y="121"/>
                  </a:lnTo>
                  <a:lnTo>
                    <a:pt x="6177" y="60"/>
                  </a:lnTo>
                  <a:lnTo>
                    <a:pt x="58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42"/>
            <p:cNvSpPr/>
            <p:nvPr/>
          </p:nvSpPr>
          <p:spPr>
            <a:xfrm>
              <a:off x="10310600" y="3774213"/>
              <a:ext cx="211600" cy="142400"/>
            </a:xfrm>
            <a:custGeom>
              <a:avLst/>
              <a:gdLst/>
              <a:ahLst/>
              <a:cxnLst/>
              <a:rect l="l" t="t" r="r" b="b"/>
              <a:pathLst>
                <a:path w="8464" h="5696" fill="none" extrusionOk="0">
                  <a:moveTo>
                    <a:pt x="8463" y="2848"/>
                  </a:moveTo>
                  <a:lnTo>
                    <a:pt x="8463" y="2848"/>
                  </a:lnTo>
                  <a:lnTo>
                    <a:pt x="8443" y="3149"/>
                  </a:lnTo>
                  <a:lnTo>
                    <a:pt x="8443" y="3149"/>
                  </a:lnTo>
                  <a:lnTo>
                    <a:pt x="8403" y="3390"/>
                  </a:lnTo>
                  <a:lnTo>
                    <a:pt x="8343" y="3630"/>
                  </a:lnTo>
                  <a:lnTo>
                    <a:pt x="8283" y="3871"/>
                  </a:lnTo>
                  <a:lnTo>
                    <a:pt x="8183" y="4091"/>
                  </a:lnTo>
                  <a:lnTo>
                    <a:pt x="8062" y="4312"/>
                  </a:lnTo>
                  <a:lnTo>
                    <a:pt x="7942" y="4513"/>
                  </a:lnTo>
                  <a:lnTo>
                    <a:pt x="7781" y="4693"/>
                  </a:lnTo>
                  <a:lnTo>
                    <a:pt x="7621" y="4874"/>
                  </a:lnTo>
                  <a:lnTo>
                    <a:pt x="7621" y="4874"/>
                  </a:lnTo>
                  <a:lnTo>
                    <a:pt x="7421" y="5054"/>
                  </a:lnTo>
                  <a:lnTo>
                    <a:pt x="7200" y="5215"/>
                  </a:lnTo>
                  <a:lnTo>
                    <a:pt x="6959" y="5355"/>
                  </a:lnTo>
                  <a:lnTo>
                    <a:pt x="6719" y="5475"/>
                  </a:lnTo>
                  <a:lnTo>
                    <a:pt x="6458" y="5575"/>
                  </a:lnTo>
                  <a:lnTo>
                    <a:pt x="6177" y="5656"/>
                  </a:lnTo>
                  <a:lnTo>
                    <a:pt x="5896" y="5696"/>
                  </a:lnTo>
                  <a:lnTo>
                    <a:pt x="5596" y="5696"/>
                  </a:lnTo>
                  <a:lnTo>
                    <a:pt x="2848" y="5696"/>
                  </a:lnTo>
                  <a:lnTo>
                    <a:pt x="2848" y="5696"/>
                  </a:lnTo>
                  <a:lnTo>
                    <a:pt x="2627" y="5696"/>
                  </a:lnTo>
                  <a:lnTo>
                    <a:pt x="2427" y="5676"/>
                  </a:lnTo>
                  <a:lnTo>
                    <a:pt x="2206" y="5636"/>
                  </a:lnTo>
                  <a:lnTo>
                    <a:pt x="2006" y="5575"/>
                  </a:lnTo>
                  <a:lnTo>
                    <a:pt x="1805" y="5515"/>
                  </a:lnTo>
                  <a:lnTo>
                    <a:pt x="1605" y="5415"/>
                  </a:lnTo>
                  <a:lnTo>
                    <a:pt x="1424" y="5315"/>
                  </a:lnTo>
                  <a:lnTo>
                    <a:pt x="1244" y="5215"/>
                  </a:lnTo>
                  <a:lnTo>
                    <a:pt x="1244" y="5215"/>
                  </a:lnTo>
                  <a:lnTo>
                    <a:pt x="983" y="5014"/>
                  </a:lnTo>
                  <a:lnTo>
                    <a:pt x="742" y="4773"/>
                  </a:lnTo>
                  <a:lnTo>
                    <a:pt x="522" y="4493"/>
                  </a:lnTo>
                  <a:lnTo>
                    <a:pt x="341" y="4212"/>
                  </a:lnTo>
                  <a:lnTo>
                    <a:pt x="201" y="3891"/>
                  </a:lnTo>
                  <a:lnTo>
                    <a:pt x="81" y="3570"/>
                  </a:lnTo>
                  <a:lnTo>
                    <a:pt x="20" y="3209"/>
                  </a:lnTo>
                  <a:lnTo>
                    <a:pt x="0" y="2848"/>
                  </a:lnTo>
                  <a:lnTo>
                    <a:pt x="0" y="2848"/>
                  </a:lnTo>
                  <a:lnTo>
                    <a:pt x="20" y="2547"/>
                  </a:lnTo>
                  <a:lnTo>
                    <a:pt x="61" y="2266"/>
                  </a:lnTo>
                  <a:lnTo>
                    <a:pt x="121" y="2006"/>
                  </a:lnTo>
                  <a:lnTo>
                    <a:pt x="221" y="1745"/>
                  </a:lnTo>
                  <a:lnTo>
                    <a:pt x="341" y="1484"/>
                  </a:lnTo>
                  <a:lnTo>
                    <a:pt x="482" y="1244"/>
                  </a:lnTo>
                  <a:lnTo>
                    <a:pt x="642" y="1043"/>
                  </a:lnTo>
                  <a:lnTo>
                    <a:pt x="843" y="823"/>
                  </a:lnTo>
                  <a:lnTo>
                    <a:pt x="843" y="823"/>
                  </a:lnTo>
                  <a:lnTo>
                    <a:pt x="1043" y="642"/>
                  </a:lnTo>
                  <a:lnTo>
                    <a:pt x="1264" y="482"/>
                  </a:lnTo>
                  <a:lnTo>
                    <a:pt x="1504" y="341"/>
                  </a:lnTo>
                  <a:lnTo>
                    <a:pt x="1745" y="221"/>
                  </a:lnTo>
                  <a:lnTo>
                    <a:pt x="2006" y="121"/>
                  </a:lnTo>
                  <a:lnTo>
                    <a:pt x="2287" y="60"/>
                  </a:lnTo>
                  <a:lnTo>
                    <a:pt x="2567" y="0"/>
                  </a:lnTo>
                  <a:lnTo>
                    <a:pt x="2848" y="0"/>
                  </a:lnTo>
                  <a:lnTo>
                    <a:pt x="5596" y="0"/>
                  </a:lnTo>
                  <a:lnTo>
                    <a:pt x="5596" y="0"/>
                  </a:lnTo>
                  <a:lnTo>
                    <a:pt x="5896" y="0"/>
                  </a:lnTo>
                  <a:lnTo>
                    <a:pt x="6177" y="60"/>
                  </a:lnTo>
                  <a:lnTo>
                    <a:pt x="6458" y="121"/>
                  </a:lnTo>
                  <a:lnTo>
                    <a:pt x="6719" y="221"/>
                  </a:lnTo>
                  <a:lnTo>
                    <a:pt x="6959" y="341"/>
                  </a:lnTo>
                  <a:lnTo>
                    <a:pt x="7200" y="482"/>
                  </a:lnTo>
                  <a:lnTo>
                    <a:pt x="7421" y="642"/>
                  </a:lnTo>
                  <a:lnTo>
                    <a:pt x="7621" y="823"/>
                  </a:lnTo>
                  <a:lnTo>
                    <a:pt x="7802" y="1043"/>
                  </a:lnTo>
                  <a:lnTo>
                    <a:pt x="7982" y="1244"/>
                  </a:lnTo>
                  <a:lnTo>
                    <a:pt x="8122" y="1484"/>
                  </a:lnTo>
                  <a:lnTo>
                    <a:pt x="8243" y="1745"/>
                  </a:lnTo>
                  <a:lnTo>
                    <a:pt x="8323" y="2006"/>
                  </a:lnTo>
                  <a:lnTo>
                    <a:pt x="8403" y="2266"/>
                  </a:lnTo>
                  <a:lnTo>
                    <a:pt x="8443" y="2567"/>
                  </a:lnTo>
                  <a:lnTo>
                    <a:pt x="8463" y="28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42"/>
            <p:cNvSpPr/>
            <p:nvPr/>
          </p:nvSpPr>
          <p:spPr>
            <a:xfrm>
              <a:off x="10310600" y="3828363"/>
              <a:ext cx="211600" cy="76225"/>
            </a:xfrm>
            <a:custGeom>
              <a:avLst/>
              <a:gdLst/>
              <a:ahLst/>
              <a:cxnLst/>
              <a:rect l="l" t="t" r="r" b="b"/>
              <a:pathLst>
                <a:path w="8464" h="3049" extrusionOk="0">
                  <a:moveTo>
                    <a:pt x="81" y="0"/>
                  </a:moveTo>
                  <a:lnTo>
                    <a:pt x="20" y="341"/>
                  </a:lnTo>
                  <a:lnTo>
                    <a:pt x="0" y="682"/>
                  </a:lnTo>
                  <a:lnTo>
                    <a:pt x="20" y="1043"/>
                  </a:lnTo>
                  <a:lnTo>
                    <a:pt x="81" y="1404"/>
                  </a:lnTo>
                  <a:lnTo>
                    <a:pt x="201" y="1725"/>
                  </a:lnTo>
                  <a:lnTo>
                    <a:pt x="341" y="2046"/>
                  </a:lnTo>
                  <a:lnTo>
                    <a:pt x="522" y="2327"/>
                  </a:lnTo>
                  <a:lnTo>
                    <a:pt x="742" y="2607"/>
                  </a:lnTo>
                  <a:lnTo>
                    <a:pt x="983" y="2848"/>
                  </a:lnTo>
                  <a:lnTo>
                    <a:pt x="1244" y="3049"/>
                  </a:lnTo>
                  <a:lnTo>
                    <a:pt x="1364" y="2828"/>
                  </a:lnTo>
                  <a:lnTo>
                    <a:pt x="1524" y="2627"/>
                  </a:lnTo>
                  <a:lnTo>
                    <a:pt x="1705" y="2427"/>
                  </a:lnTo>
                  <a:lnTo>
                    <a:pt x="1926" y="2266"/>
                  </a:lnTo>
                  <a:lnTo>
                    <a:pt x="2146" y="2106"/>
                  </a:lnTo>
                  <a:lnTo>
                    <a:pt x="2407" y="1946"/>
                  </a:lnTo>
                  <a:lnTo>
                    <a:pt x="2668" y="1805"/>
                  </a:lnTo>
                  <a:lnTo>
                    <a:pt x="2948" y="1685"/>
                  </a:lnTo>
                  <a:lnTo>
                    <a:pt x="3229" y="1564"/>
                  </a:lnTo>
                  <a:lnTo>
                    <a:pt x="3510" y="1464"/>
                  </a:lnTo>
                  <a:lnTo>
                    <a:pt x="4071" y="1304"/>
                  </a:lnTo>
                  <a:lnTo>
                    <a:pt x="4573" y="1183"/>
                  </a:lnTo>
                  <a:lnTo>
                    <a:pt x="5034" y="1083"/>
                  </a:lnTo>
                  <a:lnTo>
                    <a:pt x="5535" y="1023"/>
                  </a:lnTo>
                  <a:lnTo>
                    <a:pt x="6057" y="963"/>
                  </a:lnTo>
                  <a:lnTo>
                    <a:pt x="6558" y="943"/>
                  </a:lnTo>
                  <a:lnTo>
                    <a:pt x="7080" y="923"/>
                  </a:lnTo>
                  <a:lnTo>
                    <a:pt x="7761" y="943"/>
                  </a:lnTo>
                  <a:lnTo>
                    <a:pt x="8443" y="983"/>
                  </a:lnTo>
                  <a:lnTo>
                    <a:pt x="8463" y="682"/>
                  </a:lnTo>
                  <a:lnTo>
                    <a:pt x="8443" y="381"/>
                  </a:lnTo>
                  <a:lnTo>
                    <a:pt x="8403" y="80"/>
                  </a:lnTo>
                  <a:lnTo>
                    <a:pt x="1023" y="80"/>
                  </a:lnTo>
                  <a:lnTo>
                    <a:pt x="702" y="6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42"/>
            <p:cNvSpPr/>
            <p:nvPr/>
          </p:nvSpPr>
          <p:spPr>
            <a:xfrm>
              <a:off x="10310600" y="3828363"/>
              <a:ext cx="211600" cy="76225"/>
            </a:xfrm>
            <a:custGeom>
              <a:avLst/>
              <a:gdLst/>
              <a:ahLst/>
              <a:cxnLst/>
              <a:rect l="l" t="t" r="r" b="b"/>
              <a:pathLst>
                <a:path w="8464" h="3049" fill="none" extrusionOk="0">
                  <a:moveTo>
                    <a:pt x="81" y="0"/>
                  </a:moveTo>
                  <a:lnTo>
                    <a:pt x="81" y="0"/>
                  </a:lnTo>
                  <a:lnTo>
                    <a:pt x="20" y="341"/>
                  </a:lnTo>
                  <a:lnTo>
                    <a:pt x="0" y="682"/>
                  </a:lnTo>
                  <a:lnTo>
                    <a:pt x="0" y="682"/>
                  </a:lnTo>
                  <a:lnTo>
                    <a:pt x="20" y="1043"/>
                  </a:lnTo>
                  <a:lnTo>
                    <a:pt x="81" y="1404"/>
                  </a:lnTo>
                  <a:lnTo>
                    <a:pt x="201" y="1725"/>
                  </a:lnTo>
                  <a:lnTo>
                    <a:pt x="341" y="2046"/>
                  </a:lnTo>
                  <a:lnTo>
                    <a:pt x="522" y="2327"/>
                  </a:lnTo>
                  <a:lnTo>
                    <a:pt x="742" y="2607"/>
                  </a:lnTo>
                  <a:lnTo>
                    <a:pt x="983" y="2848"/>
                  </a:lnTo>
                  <a:lnTo>
                    <a:pt x="1244" y="3049"/>
                  </a:lnTo>
                  <a:lnTo>
                    <a:pt x="1244" y="3049"/>
                  </a:lnTo>
                  <a:lnTo>
                    <a:pt x="1364" y="2828"/>
                  </a:lnTo>
                  <a:lnTo>
                    <a:pt x="1524" y="2627"/>
                  </a:lnTo>
                  <a:lnTo>
                    <a:pt x="1705" y="2427"/>
                  </a:lnTo>
                  <a:lnTo>
                    <a:pt x="1926" y="2266"/>
                  </a:lnTo>
                  <a:lnTo>
                    <a:pt x="2146" y="2106"/>
                  </a:lnTo>
                  <a:lnTo>
                    <a:pt x="2407" y="1946"/>
                  </a:lnTo>
                  <a:lnTo>
                    <a:pt x="2668" y="1805"/>
                  </a:lnTo>
                  <a:lnTo>
                    <a:pt x="2948" y="1685"/>
                  </a:lnTo>
                  <a:lnTo>
                    <a:pt x="3229" y="1564"/>
                  </a:lnTo>
                  <a:lnTo>
                    <a:pt x="3510" y="1464"/>
                  </a:lnTo>
                  <a:lnTo>
                    <a:pt x="4071" y="1304"/>
                  </a:lnTo>
                  <a:lnTo>
                    <a:pt x="4573" y="1183"/>
                  </a:lnTo>
                  <a:lnTo>
                    <a:pt x="5034" y="1083"/>
                  </a:lnTo>
                  <a:lnTo>
                    <a:pt x="5034" y="1083"/>
                  </a:lnTo>
                  <a:lnTo>
                    <a:pt x="5535" y="1023"/>
                  </a:lnTo>
                  <a:lnTo>
                    <a:pt x="6057" y="963"/>
                  </a:lnTo>
                  <a:lnTo>
                    <a:pt x="6558" y="943"/>
                  </a:lnTo>
                  <a:lnTo>
                    <a:pt x="7080" y="923"/>
                  </a:lnTo>
                  <a:lnTo>
                    <a:pt x="7080" y="923"/>
                  </a:lnTo>
                  <a:lnTo>
                    <a:pt x="7761" y="943"/>
                  </a:lnTo>
                  <a:lnTo>
                    <a:pt x="8443" y="983"/>
                  </a:lnTo>
                  <a:lnTo>
                    <a:pt x="8443" y="983"/>
                  </a:lnTo>
                  <a:lnTo>
                    <a:pt x="8463" y="682"/>
                  </a:lnTo>
                  <a:lnTo>
                    <a:pt x="8463" y="682"/>
                  </a:lnTo>
                  <a:lnTo>
                    <a:pt x="8443" y="381"/>
                  </a:lnTo>
                  <a:lnTo>
                    <a:pt x="8403" y="80"/>
                  </a:lnTo>
                  <a:lnTo>
                    <a:pt x="1344" y="80"/>
                  </a:lnTo>
                  <a:lnTo>
                    <a:pt x="1344" y="80"/>
                  </a:lnTo>
                  <a:lnTo>
                    <a:pt x="1023" y="80"/>
                  </a:lnTo>
                  <a:lnTo>
                    <a:pt x="702" y="60"/>
                  </a:lnTo>
                  <a:lnTo>
                    <a:pt x="8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42"/>
            <p:cNvSpPr/>
            <p:nvPr/>
          </p:nvSpPr>
          <p:spPr>
            <a:xfrm>
              <a:off x="10842050" y="3838388"/>
              <a:ext cx="49150" cy="312875"/>
            </a:xfrm>
            <a:custGeom>
              <a:avLst/>
              <a:gdLst/>
              <a:ahLst/>
              <a:cxnLst/>
              <a:rect l="l" t="t" r="r" b="b"/>
              <a:pathLst>
                <a:path w="1966" h="12515" extrusionOk="0">
                  <a:moveTo>
                    <a:pt x="923" y="0"/>
                  </a:moveTo>
                  <a:lnTo>
                    <a:pt x="722" y="40"/>
                  </a:lnTo>
                  <a:lnTo>
                    <a:pt x="542" y="101"/>
                  </a:lnTo>
                  <a:lnTo>
                    <a:pt x="361" y="201"/>
                  </a:lnTo>
                  <a:lnTo>
                    <a:pt x="221" y="341"/>
                  </a:lnTo>
                  <a:lnTo>
                    <a:pt x="161" y="421"/>
                  </a:lnTo>
                  <a:lnTo>
                    <a:pt x="100" y="502"/>
                  </a:lnTo>
                  <a:lnTo>
                    <a:pt x="60" y="602"/>
                  </a:lnTo>
                  <a:lnTo>
                    <a:pt x="40" y="722"/>
                  </a:lnTo>
                  <a:lnTo>
                    <a:pt x="20" y="823"/>
                  </a:lnTo>
                  <a:lnTo>
                    <a:pt x="0" y="963"/>
                  </a:lnTo>
                  <a:lnTo>
                    <a:pt x="0" y="11572"/>
                  </a:lnTo>
                  <a:lnTo>
                    <a:pt x="20" y="11712"/>
                  </a:lnTo>
                  <a:lnTo>
                    <a:pt x="40" y="11832"/>
                  </a:lnTo>
                  <a:lnTo>
                    <a:pt x="80" y="11953"/>
                  </a:lnTo>
                  <a:lnTo>
                    <a:pt x="120" y="12053"/>
                  </a:lnTo>
                  <a:lnTo>
                    <a:pt x="181" y="12153"/>
                  </a:lnTo>
                  <a:lnTo>
                    <a:pt x="261" y="12234"/>
                  </a:lnTo>
                  <a:lnTo>
                    <a:pt x="341" y="12314"/>
                  </a:lnTo>
                  <a:lnTo>
                    <a:pt x="441" y="12374"/>
                  </a:lnTo>
                  <a:lnTo>
                    <a:pt x="522" y="12414"/>
                  </a:lnTo>
                  <a:lnTo>
                    <a:pt x="642" y="12454"/>
                  </a:lnTo>
                  <a:lnTo>
                    <a:pt x="842" y="12514"/>
                  </a:lnTo>
                  <a:lnTo>
                    <a:pt x="1063" y="12514"/>
                  </a:lnTo>
                  <a:lnTo>
                    <a:pt x="1284" y="12474"/>
                  </a:lnTo>
                  <a:lnTo>
                    <a:pt x="1424" y="12434"/>
                  </a:lnTo>
                  <a:lnTo>
                    <a:pt x="1544" y="12354"/>
                  </a:lnTo>
                  <a:lnTo>
                    <a:pt x="1665" y="12274"/>
                  </a:lnTo>
                  <a:lnTo>
                    <a:pt x="1765" y="12173"/>
                  </a:lnTo>
                  <a:lnTo>
                    <a:pt x="1845" y="12053"/>
                  </a:lnTo>
                  <a:lnTo>
                    <a:pt x="1905" y="11913"/>
                  </a:lnTo>
                  <a:lnTo>
                    <a:pt x="1945" y="11752"/>
                  </a:lnTo>
                  <a:lnTo>
                    <a:pt x="1965" y="11572"/>
                  </a:lnTo>
                  <a:lnTo>
                    <a:pt x="1965" y="963"/>
                  </a:lnTo>
                  <a:lnTo>
                    <a:pt x="1945" y="742"/>
                  </a:lnTo>
                  <a:lnTo>
                    <a:pt x="1905" y="582"/>
                  </a:lnTo>
                  <a:lnTo>
                    <a:pt x="1825" y="421"/>
                  </a:lnTo>
                  <a:lnTo>
                    <a:pt x="1705" y="281"/>
                  </a:lnTo>
                  <a:lnTo>
                    <a:pt x="1584" y="181"/>
                  </a:lnTo>
                  <a:lnTo>
                    <a:pt x="1444" y="101"/>
                  </a:lnTo>
                  <a:lnTo>
                    <a:pt x="1284" y="40"/>
                  </a:lnTo>
                  <a:lnTo>
                    <a:pt x="1123" y="20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42"/>
            <p:cNvSpPr/>
            <p:nvPr/>
          </p:nvSpPr>
          <p:spPr>
            <a:xfrm>
              <a:off x="10842050" y="3838388"/>
              <a:ext cx="49150" cy="312875"/>
            </a:xfrm>
            <a:custGeom>
              <a:avLst/>
              <a:gdLst/>
              <a:ahLst/>
              <a:cxnLst/>
              <a:rect l="l" t="t" r="r" b="b"/>
              <a:pathLst>
                <a:path w="1966" h="12515" fill="none" extrusionOk="0">
                  <a:moveTo>
                    <a:pt x="1965" y="963"/>
                  </a:moveTo>
                  <a:lnTo>
                    <a:pt x="1965" y="11572"/>
                  </a:lnTo>
                  <a:lnTo>
                    <a:pt x="1965" y="11572"/>
                  </a:lnTo>
                  <a:lnTo>
                    <a:pt x="1945" y="11752"/>
                  </a:lnTo>
                  <a:lnTo>
                    <a:pt x="1905" y="11913"/>
                  </a:lnTo>
                  <a:lnTo>
                    <a:pt x="1845" y="12053"/>
                  </a:lnTo>
                  <a:lnTo>
                    <a:pt x="1765" y="12173"/>
                  </a:lnTo>
                  <a:lnTo>
                    <a:pt x="1665" y="12274"/>
                  </a:lnTo>
                  <a:lnTo>
                    <a:pt x="1544" y="12354"/>
                  </a:lnTo>
                  <a:lnTo>
                    <a:pt x="1424" y="12434"/>
                  </a:lnTo>
                  <a:lnTo>
                    <a:pt x="1284" y="12474"/>
                  </a:lnTo>
                  <a:lnTo>
                    <a:pt x="1284" y="12474"/>
                  </a:lnTo>
                  <a:lnTo>
                    <a:pt x="1063" y="12514"/>
                  </a:lnTo>
                  <a:lnTo>
                    <a:pt x="842" y="12514"/>
                  </a:lnTo>
                  <a:lnTo>
                    <a:pt x="642" y="12454"/>
                  </a:lnTo>
                  <a:lnTo>
                    <a:pt x="522" y="12414"/>
                  </a:lnTo>
                  <a:lnTo>
                    <a:pt x="441" y="12374"/>
                  </a:lnTo>
                  <a:lnTo>
                    <a:pt x="341" y="12314"/>
                  </a:lnTo>
                  <a:lnTo>
                    <a:pt x="261" y="12234"/>
                  </a:lnTo>
                  <a:lnTo>
                    <a:pt x="181" y="12153"/>
                  </a:lnTo>
                  <a:lnTo>
                    <a:pt x="120" y="12053"/>
                  </a:lnTo>
                  <a:lnTo>
                    <a:pt x="80" y="11953"/>
                  </a:lnTo>
                  <a:lnTo>
                    <a:pt x="40" y="11832"/>
                  </a:lnTo>
                  <a:lnTo>
                    <a:pt x="20" y="11712"/>
                  </a:lnTo>
                  <a:lnTo>
                    <a:pt x="0" y="11572"/>
                  </a:lnTo>
                  <a:lnTo>
                    <a:pt x="0" y="963"/>
                  </a:lnTo>
                  <a:lnTo>
                    <a:pt x="0" y="963"/>
                  </a:lnTo>
                  <a:lnTo>
                    <a:pt x="20" y="823"/>
                  </a:lnTo>
                  <a:lnTo>
                    <a:pt x="40" y="722"/>
                  </a:lnTo>
                  <a:lnTo>
                    <a:pt x="60" y="602"/>
                  </a:lnTo>
                  <a:lnTo>
                    <a:pt x="100" y="502"/>
                  </a:lnTo>
                  <a:lnTo>
                    <a:pt x="161" y="421"/>
                  </a:lnTo>
                  <a:lnTo>
                    <a:pt x="221" y="341"/>
                  </a:lnTo>
                  <a:lnTo>
                    <a:pt x="361" y="201"/>
                  </a:lnTo>
                  <a:lnTo>
                    <a:pt x="542" y="101"/>
                  </a:lnTo>
                  <a:lnTo>
                    <a:pt x="722" y="40"/>
                  </a:lnTo>
                  <a:lnTo>
                    <a:pt x="923" y="0"/>
                  </a:lnTo>
                  <a:lnTo>
                    <a:pt x="1123" y="20"/>
                  </a:lnTo>
                  <a:lnTo>
                    <a:pt x="1123" y="20"/>
                  </a:lnTo>
                  <a:lnTo>
                    <a:pt x="1284" y="40"/>
                  </a:lnTo>
                  <a:lnTo>
                    <a:pt x="1444" y="101"/>
                  </a:lnTo>
                  <a:lnTo>
                    <a:pt x="1584" y="181"/>
                  </a:lnTo>
                  <a:lnTo>
                    <a:pt x="1705" y="281"/>
                  </a:lnTo>
                  <a:lnTo>
                    <a:pt x="1825" y="421"/>
                  </a:lnTo>
                  <a:lnTo>
                    <a:pt x="1905" y="582"/>
                  </a:lnTo>
                  <a:lnTo>
                    <a:pt x="1945" y="742"/>
                  </a:lnTo>
                  <a:lnTo>
                    <a:pt x="1965" y="96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42"/>
            <p:cNvSpPr/>
            <p:nvPr/>
          </p:nvSpPr>
          <p:spPr>
            <a:xfrm>
              <a:off x="10842050" y="3916588"/>
              <a:ext cx="25575" cy="158475"/>
            </a:xfrm>
            <a:custGeom>
              <a:avLst/>
              <a:gdLst/>
              <a:ahLst/>
              <a:cxnLst/>
              <a:rect l="l" t="t" r="r" b="b"/>
              <a:pathLst>
                <a:path w="1023" h="6339" extrusionOk="0">
                  <a:moveTo>
                    <a:pt x="0" y="1"/>
                  </a:moveTo>
                  <a:lnTo>
                    <a:pt x="0" y="6338"/>
                  </a:lnTo>
                  <a:lnTo>
                    <a:pt x="1023" y="6338"/>
                  </a:lnTo>
                  <a:lnTo>
                    <a:pt x="963" y="4754"/>
                  </a:lnTo>
                  <a:lnTo>
                    <a:pt x="943" y="3169"/>
                  </a:lnTo>
                  <a:lnTo>
                    <a:pt x="943" y="1585"/>
                  </a:lnTo>
                  <a:lnTo>
                    <a:pt x="96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42"/>
            <p:cNvSpPr/>
            <p:nvPr/>
          </p:nvSpPr>
          <p:spPr>
            <a:xfrm>
              <a:off x="10732750" y="4075038"/>
              <a:ext cx="258725" cy="94775"/>
            </a:xfrm>
            <a:custGeom>
              <a:avLst/>
              <a:gdLst/>
              <a:ahLst/>
              <a:cxnLst/>
              <a:rect l="l" t="t" r="r" b="b"/>
              <a:pathLst>
                <a:path w="10349" h="3791" extrusionOk="0">
                  <a:moveTo>
                    <a:pt x="3490" y="0"/>
                  </a:moveTo>
                  <a:lnTo>
                    <a:pt x="3129" y="20"/>
                  </a:lnTo>
                  <a:lnTo>
                    <a:pt x="2788" y="80"/>
                  </a:lnTo>
                  <a:lnTo>
                    <a:pt x="2447" y="160"/>
                  </a:lnTo>
                  <a:lnTo>
                    <a:pt x="2126" y="281"/>
                  </a:lnTo>
                  <a:lnTo>
                    <a:pt x="1825" y="421"/>
                  </a:lnTo>
                  <a:lnTo>
                    <a:pt x="1544" y="602"/>
                  </a:lnTo>
                  <a:lnTo>
                    <a:pt x="1264" y="802"/>
                  </a:lnTo>
                  <a:lnTo>
                    <a:pt x="1023" y="1023"/>
                  </a:lnTo>
                  <a:lnTo>
                    <a:pt x="802" y="1284"/>
                  </a:lnTo>
                  <a:lnTo>
                    <a:pt x="602" y="1544"/>
                  </a:lnTo>
                  <a:lnTo>
                    <a:pt x="421" y="1825"/>
                  </a:lnTo>
                  <a:lnTo>
                    <a:pt x="281" y="2146"/>
                  </a:lnTo>
                  <a:lnTo>
                    <a:pt x="161" y="2467"/>
                  </a:lnTo>
                  <a:lnTo>
                    <a:pt x="80" y="2788"/>
                  </a:lnTo>
                  <a:lnTo>
                    <a:pt x="20" y="3149"/>
                  </a:lnTo>
                  <a:lnTo>
                    <a:pt x="0" y="3490"/>
                  </a:lnTo>
                  <a:lnTo>
                    <a:pt x="20" y="3790"/>
                  </a:lnTo>
                  <a:lnTo>
                    <a:pt x="10328" y="3790"/>
                  </a:lnTo>
                  <a:lnTo>
                    <a:pt x="10348" y="3490"/>
                  </a:lnTo>
                  <a:lnTo>
                    <a:pt x="10328" y="3149"/>
                  </a:lnTo>
                  <a:lnTo>
                    <a:pt x="10268" y="2788"/>
                  </a:lnTo>
                  <a:lnTo>
                    <a:pt x="10188" y="2467"/>
                  </a:lnTo>
                  <a:lnTo>
                    <a:pt x="10068" y="2146"/>
                  </a:lnTo>
                  <a:lnTo>
                    <a:pt x="9927" y="1825"/>
                  </a:lnTo>
                  <a:lnTo>
                    <a:pt x="9747" y="1544"/>
                  </a:lnTo>
                  <a:lnTo>
                    <a:pt x="9546" y="1284"/>
                  </a:lnTo>
                  <a:lnTo>
                    <a:pt x="9326" y="1023"/>
                  </a:lnTo>
                  <a:lnTo>
                    <a:pt x="9085" y="802"/>
                  </a:lnTo>
                  <a:lnTo>
                    <a:pt x="8804" y="602"/>
                  </a:lnTo>
                  <a:lnTo>
                    <a:pt x="8523" y="421"/>
                  </a:lnTo>
                  <a:lnTo>
                    <a:pt x="8223" y="281"/>
                  </a:lnTo>
                  <a:lnTo>
                    <a:pt x="7902" y="160"/>
                  </a:lnTo>
                  <a:lnTo>
                    <a:pt x="7561" y="80"/>
                  </a:lnTo>
                  <a:lnTo>
                    <a:pt x="7220" y="20"/>
                  </a:lnTo>
                  <a:lnTo>
                    <a:pt x="685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42"/>
            <p:cNvSpPr/>
            <p:nvPr/>
          </p:nvSpPr>
          <p:spPr>
            <a:xfrm>
              <a:off x="10732750" y="4075038"/>
              <a:ext cx="258725" cy="94775"/>
            </a:xfrm>
            <a:custGeom>
              <a:avLst/>
              <a:gdLst/>
              <a:ahLst/>
              <a:cxnLst/>
              <a:rect l="l" t="t" r="r" b="b"/>
              <a:pathLst>
                <a:path w="10349" h="3791" fill="none" extrusionOk="0">
                  <a:moveTo>
                    <a:pt x="10348" y="3490"/>
                  </a:moveTo>
                  <a:lnTo>
                    <a:pt x="10348" y="3490"/>
                  </a:lnTo>
                  <a:lnTo>
                    <a:pt x="10328" y="3790"/>
                  </a:lnTo>
                  <a:lnTo>
                    <a:pt x="20" y="3790"/>
                  </a:lnTo>
                  <a:lnTo>
                    <a:pt x="20" y="3790"/>
                  </a:lnTo>
                  <a:lnTo>
                    <a:pt x="0" y="3490"/>
                  </a:lnTo>
                  <a:lnTo>
                    <a:pt x="0" y="3490"/>
                  </a:lnTo>
                  <a:lnTo>
                    <a:pt x="20" y="3149"/>
                  </a:lnTo>
                  <a:lnTo>
                    <a:pt x="80" y="2788"/>
                  </a:lnTo>
                  <a:lnTo>
                    <a:pt x="161" y="2467"/>
                  </a:lnTo>
                  <a:lnTo>
                    <a:pt x="281" y="2146"/>
                  </a:lnTo>
                  <a:lnTo>
                    <a:pt x="421" y="1825"/>
                  </a:lnTo>
                  <a:lnTo>
                    <a:pt x="602" y="1544"/>
                  </a:lnTo>
                  <a:lnTo>
                    <a:pt x="802" y="1284"/>
                  </a:lnTo>
                  <a:lnTo>
                    <a:pt x="1023" y="1023"/>
                  </a:lnTo>
                  <a:lnTo>
                    <a:pt x="1023" y="1023"/>
                  </a:lnTo>
                  <a:lnTo>
                    <a:pt x="1264" y="802"/>
                  </a:lnTo>
                  <a:lnTo>
                    <a:pt x="1544" y="602"/>
                  </a:lnTo>
                  <a:lnTo>
                    <a:pt x="1825" y="421"/>
                  </a:lnTo>
                  <a:lnTo>
                    <a:pt x="2126" y="281"/>
                  </a:lnTo>
                  <a:lnTo>
                    <a:pt x="2447" y="160"/>
                  </a:lnTo>
                  <a:lnTo>
                    <a:pt x="2788" y="80"/>
                  </a:lnTo>
                  <a:lnTo>
                    <a:pt x="3129" y="20"/>
                  </a:lnTo>
                  <a:lnTo>
                    <a:pt x="3490" y="0"/>
                  </a:lnTo>
                  <a:lnTo>
                    <a:pt x="6859" y="0"/>
                  </a:lnTo>
                  <a:lnTo>
                    <a:pt x="6859" y="0"/>
                  </a:lnTo>
                  <a:lnTo>
                    <a:pt x="7220" y="20"/>
                  </a:lnTo>
                  <a:lnTo>
                    <a:pt x="7561" y="80"/>
                  </a:lnTo>
                  <a:lnTo>
                    <a:pt x="7902" y="160"/>
                  </a:lnTo>
                  <a:lnTo>
                    <a:pt x="8223" y="281"/>
                  </a:lnTo>
                  <a:lnTo>
                    <a:pt x="8523" y="421"/>
                  </a:lnTo>
                  <a:lnTo>
                    <a:pt x="8804" y="602"/>
                  </a:lnTo>
                  <a:lnTo>
                    <a:pt x="9085" y="802"/>
                  </a:lnTo>
                  <a:lnTo>
                    <a:pt x="9326" y="1023"/>
                  </a:lnTo>
                  <a:lnTo>
                    <a:pt x="9546" y="1284"/>
                  </a:lnTo>
                  <a:lnTo>
                    <a:pt x="9747" y="1544"/>
                  </a:lnTo>
                  <a:lnTo>
                    <a:pt x="9927" y="1825"/>
                  </a:lnTo>
                  <a:lnTo>
                    <a:pt x="10068" y="2146"/>
                  </a:lnTo>
                  <a:lnTo>
                    <a:pt x="10188" y="2467"/>
                  </a:lnTo>
                  <a:lnTo>
                    <a:pt x="10268" y="2788"/>
                  </a:lnTo>
                  <a:lnTo>
                    <a:pt x="10328" y="3149"/>
                  </a:lnTo>
                  <a:lnTo>
                    <a:pt x="10348" y="34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42"/>
            <p:cNvSpPr/>
            <p:nvPr/>
          </p:nvSpPr>
          <p:spPr>
            <a:xfrm>
              <a:off x="10732750" y="4075038"/>
              <a:ext cx="162450" cy="94775"/>
            </a:xfrm>
            <a:custGeom>
              <a:avLst/>
              <a:gdLst/>
              <a:ahLst/>
              <a:cxnLst/>
              <a:rect l="l" t="t" r="r" b="b"/>
              <a:pathLst>
                <a:path w="6498" h="3791" extrusionOk="0">
                  <a:moveTo>
                    <a:pt x="3490" y="0"/>
                  </a:moveTo>
                  <a:lnTo>
                    <a:pt x="3129" y="20"/>
                  </a:lnTo>
                  <a:lnTo>
                    <a:pt x="2788" y="80"/>
                  </a:lnTo>
                  <a:lnTo>
                    <a:pt x="2447" y="160"/>
                  </a:lnTo>
                  <a:lnTo>
                    <a:pt x="2126" y="281"/>
                  </a:lnTo>
                  <a:lnTo>
                    <a:pt x="1825" y="421"/>
                  </a:lnTo>
                  <a:lnTo>
                    <a:pt x="1544" y="602"/>
                  </a:lnTo>
                  <a:lnTo>
                    <a:pt x="1264" y="802"/>
                  </a:lnTo>
                  <a:lnTo>
                    <a:pt x="1023" y="1023"/>
                  </a:lnTo>
                  <a:lnTo>
                    <a:pt x="802" y="1284"/>
                  </a:lnTo>
                  <a:lnTo>
                    <a:pt x="602" y="1544"/>
                  </a:lnTo>
                  <a:lnTo>
                    <a:pt x="421" y="1825"/>
                  </a:lnTo>
                  <a:lnTo>
                    <a:pt x="281" y="2146"/>
                  </a:lnTo>
                  <a:lnTo>
                    <a:pt x="161" y="2467"/>
                  </a:lnTo>
                  <a:lnTo>
                    <a:pt x="80" y="2788"/>
                  </a:lnTo>
                  <a:lnTo>
                    <a:pt x="20" y="3149"/>
                  </a:lnTo>
                  <a:lnTo>
                    <a:pt x="0" y="3490"/>
                  </a:lnTo>
                  <a:lnTo>
                    <a:pt x="20" y="3790"/>
                  </a:lnTo>
                  <a:lnTo>
                    <a:pt x="6498" y="3790"/>
                  </a:lnTo>
                  <a:lnTo>
                    <a:pt x="6117" y="3690"/>
                  </a:lnTo>
                  <a:lnTo>
                    <a:pt x="5776" y="3570"/>
                  </a:lnTo>
                  <a:lnTo>
                    <a:pt x="5435" y="3409"/>
                  </a:lnTo>
                  <a:lnTo>
                    <a:pt x="5114" y="3249"/>
                  </a:lnTo>
                  <a:lnTo>
                    <a:pt x="4813" y="3068"/>
                  </a:lnTo>
                  <a:lnTo>
                    <a:pt x="4533" y="2868"/>
                  </a:lnTo>
                  <a:lnTo>
                    <a:pt x="4292" y="2647"/>
                  </a:lnTo>
                  <a:lnTo>
                    <a:pt x="4091" y="2427"/>
                  </a:lnTo>
                  <a:lnTo>
                    <a:pt x="3971" y="2266"/>
                  </a:lnTo>
                  <a:lnTo>
                    <a:pt x="3891" y="2106"/>
                  </a:lnTo>
                  <a:lnTo>
                    <a:pt x="3851" y="1945"/>
                  </a:lnTo>
                  <a:lnTo>
                    <a:pt x="3811" y="1805"/>
                  </a:lnTo>
                  <a:lnTo>
                    <a:pt x="3811" y="1665"/>
                  </a:lnTo>
                  <a:lnTo>
                    <a:pt x="3811" y="1544"/>
                  </a:lnTo>
                  <a:lnTo>
                    <a:pt x="3851" y="1404"/>
                  </a:lnTo>
                  <a:lnTo>
                    <a:pt x="3891" y="1284"/>
                  </a:lnTo>
                  <a:lnTo>
                    <a:pt x="3951" y="1163"/>
                  </a:lnTo>
                  <a:lnTo>
                    <a:pt x="4031" y="1063"/>
                  </a:lnTo>
                  <a:lnTo>
                    <a:pt x="4212" y="842"/>
                  </a:lnTo>
                  <a:lnTo>
                    <a:pt x="4432" y="662"/>
                  </a:lnTo>
                  <a:lnTo>
                    <a:pt x="4653" y="481"/>
                  </a:lnTo>
                  <a:lnTo>
                    <a:pt x="4853" y="341"/>
                  </a:lnTo>
                  <a:lnTo>
                    <a:pt x="5054" y="221"/>
                  </a:lnTo>
                  <a:lnTo>
                    <a:pt x="5275" y="100"/>
                  </a:lnTo>
                  <a:lnTo>
                    <a:pt x="549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42"/>
            <p:cNvSpPr/>
            <p:nvPr/>
          </p:nvSpPr>
          <p:spPr>
            <a:xfrm>
              <a:off x="10732750" y="4075038"/>
              <a:ext cx="162450" cy="94775"/>
            </a:xfrm>
            <a:custGeom>
              <a:avLst/>
              <a:gdLst/>
              <a:ahLst/>
              <a:cxnLst/>
              <a:rect l="l" t="t" r="r" b="b"/>
              <a:pathLst>
                <a:path w="6498" h="3791" fill="none" extrusionOk="0">
                  <a:moveTo>
                    <a:pt x="5495" y="0"/>
                  </a:moveTo>
                  <a:lnTo>
                    <a:pt x="5395" y="0"/>
                  </a:lnTo>
                  <a:lnTo>
                    <a:pt x="4372" y="0"/>
                  </a:lnTo>
                  <a:lnTo>
                    <a:pt x="3490" y="0"/>
                  </a:lnTo>
                  <a:lnTo>
                    <a:pt x="3490" y="0"/>
                  </a:lnTo>
                  <a:lnTo>
                    <a:pt x="3129" y="20"/>
                  </a:lnTo>
                  <a:lnTo>
                    <a:pt x="2788" y="80"/>
                  </a:lnTo>
                  <a:lnTo>
                    <a:pt x="2447" y="160"/>
                  </a:lnTo>
                  <a:lnTo>
                    <a:pt x="2126" y="281"/>
                  </a:lnTo>
                  <a:lnTo>
                    <a:pt x="1825" y="421"/>
                  </a:lnTo>
                  <a:lnTo>
                    <a:pt x="1544" y="602"/>
                  </a:lnTo>
                  <a:lnTo>
                    <a:pt x="1264" y="802"/>
                  </a:lnTo>
                  <a:lnTo>
                    <a:pt x="1023" y="1023"/>
                  </a:lnTo>
                  <a:lnTo>
                    <a:pt x="1023" y="1023"/>
                  </a:lnTo>
                  <a:lnTo>
                    <a:pt x="802" y="1284"/>
                  </a:lnTo>
                  <a:lnTo>
                    <a:pt x="602" y="1544"/>
                  </a:lnTo>
                  <a:lnTo>
                    <a:pt x="421" y="1825"/>
                  </a:lnTo>
                  <a:lnTo>
                    <a:pt x="281" y="2146"/>
                  </a:lnTo>
                  <a:lnTo>
                    <a:pt x="161" y="2467"/>
                  </a:lnTo>
                  <a:lnTo>
                    <a:pt x="80" y="2788"/>
                  </a:lnTo>
                  <a:lnTo>
                    <a:pt x="20" y="3149"/>
                  </a:lnTo>
                  <a:lnTo>
                    <a:pt x="0" y="3490"/>
                  </a:lnTo>
                  <a:lnTo>
                    <a:pt x="0" y="3490"/>
                  </a:lnTo>
                  <a:lnTo>
                    <a:pt x="20" y="3790"/>
                  </a:lnTo>
                  <a:lnTo>
                    <a:pt x="6498" y="3790"/>
                  </a:lnTo>
                  <a:lnTo>
                    <a:pt x="6498" y="3790"/>
                  </a:lnTo>
                  <a:lnTo>
                    <a:pt x="6117" y="3690"/>
                  </a:lnTo>
                  <a:lnTo>
                    <a:pt x="5776" y="3570"/>
                  </a:lnTo>
                  <a:lnTo>
                    <a:pt x="5435" y="3409"/>
                  </a:lnTo>
                  <a:lnTo>
                    <a:pt x="5114" y="3249"/>
                  </a:lnTo>
                  <a:lnTo>
                    <a:pt x="4813" y="3068"/>
                  </a:lnTo>
                  <a:lnTo>
                    <a:pt x="4533" y="2868"/>
                  </a:lnTo>
                  <a:lnTo>
                    <a:pt x="4292" y="2647"/>
                  </a:lnTo>
                  <a:lnTo>
                    <a:pt x="4091" y="2427"/>
                  </a:lnTo>
                  <a:lnTo>
                    <a:pt x="4091" y="2427"/>
                  </a:lnTo>
                  <a:lnTo>
                    <a:pt x="3971" y="2266"/>
                  </a:lnTo>
                  <a:lnTo>
                    <a:pt x="3891" y="2106"/>
                  </a:lnTo>
                  <a:lnTo>
                    <a:pt x="3851" y="1945"/>
                  </a:lnTo>
                  <a:lnTo>
                    <a:pt x="3811" y="1805"/>
                  </a:lnTo>
                  <a:lnTo>
                    <a:pt x="3811" y="1665"/>
                  </a:lnTo>
                  <a:lnTo>
                    <a:pt x="3811" y="1544"/>
                  </a:lnTo>
                  <a:lnTo>
                    <a:pt x="3851" y="1404"/>
                  </a:lnTo>
                  <a:lnTo>
                    <a:pt x="3891" y="1284"/>
                  </a:lnTo>
                  <a:lnTo>
                    <a:pt x="3951" y="1163"/>
                  </a:lnTo>
                  <a:lnTo>
                    <a:pt x="4031" y="1063"/>
                  </a:lnTo>
                  <a:lnTo>
                    <a:pt x="4212" y="842"/>
                  </a:lnTo>
                  <a:lnTo>
                    <a:pt x="4432" y="662"/>
                  </a:lnTo>
                  <a:lnTo>
                    <a:pt x="4653" y="481"/>
                  </a:lnTo>
                  <a:lnTo>
                    <a:pt x="4653" y="481"/>
                  </a:lnTo>
                  <a:lnTo>
                    <a:pt x="4853" y="341"/>
                  </a:lnTo>
                  <a:lnTo>
                    <a:pt x="5054" y="221"/>
                  </a:lnTo>
                  <a:lnTo>
                    <a:pt x="5275" y="100"/>
                  </a:lnTo>
                  <a:lnTo>
                    <a:pt x="549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42"/>
            <p:cNvSpPr/>
            <p:nvPr/>
          </p:nvSpPr>
          <p:spPr>
            <a:xfrm>
              <a:off x="10928275" y="4096088"/>
              <a:ext cx="18575" cy="19075"/>
            </a:xfrm>
            <a:custGeom>
              <a:avLst/>
              <a:gdLst/>
              <a:ahLst/>
              <a:cxnLst/>
              <a:rect l="l" t="t" r="r" b="b"/>
              <a:pathLst>
                <a:path w="743" h="763" extrusionOk="0">
                  <a:moveTo>
                    <a:pt x="361" y="0"/>
                  </a:moveTo>
                  <a:lnTo>
                    <a:pt x="261" y="20"/>
                  </a:lnTo>
                  <a:lnTo>
                    <a:pt x="181" y="61"/>
                  </a:lnTo>
                  <a:lnTo>
                    <a:pt x="81" y="141"/>
                  </a:lnTo>
                  <a:lnTo>
                    <a:pt x="21" y="261"/>
                  </a:lnTo>
                  <a:lnTo>
                    <a:pt x="0" y="381"/>
                  </a:lnTo>
                  <a:lnTo>
                    <a:pt x="21" y="502"/>
                  </a:lnTo>
                  <a:lnTo>
                    <a:pt x="61" y="602"/>
                  </a:lnTo>
                  <a:lnTo>
                    <a:pt x="121" y="682"/>
                  </a:lnTo>
                  <a:lnTo>
                    <a:pt x="241" y="742"/>
                  </a:lnTo>
                  <a:lnTo>
                    <a:pt x="301" y="762"/>
                  </a:lnTo>
                  <a:lnTo>
                    <a:pt x="361" y="762"/>
                  </a:lnTo>
                  <a:lnTo>
                    <a:pt x="502" y="742"/>
                  </a:lnTo>
                  <a:lnTo>
                    <a:pt x="602" y="682"/>
                  </a:lnTo>
                  <a:lnTo>
                    <a:pt x="682" y="602"/>
                  </a:lnTo>
                  <a:lnTo>
                    <a:pt x="722" y="502"/>
                  </a:lnTo>
                  <a:lnTo>
                    <a:pt x="742" y="381"/>
                  </a:lnTo>
                  <a:lnTo>
                    <a:pt x="722" y="261"/>
                  </a:lnTo>
                  <a:lnTo>
                    <a:pt x="662" y="141"/>
                  </a:lnTo>
                  <a:lnTo>
                    <a:pt x="562" y="61"/>
                  </a:lnTo>
                  <a:lnTo>
                    <a:pt x="462" y="20"/>
                  </a:lnTo>
                  <a:lnTo>
                    <a:pt x="36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42"/>
            <p:cNvSpPr/>
            <p:nvPr/>
          </p:nvSpPr>
          <p:spPr>
            <a:xfrm>
              <a:off x="10760825" y="3774213"/>
              <a:ext cx="211600" cy="142400"/>
            </a:xfrm>
            <a:custGeom>
              <a:avLst/>
              <a:gdLst/>
              <a:ahLst/>
              <a:cxnLst/>
              <a:rect l="l" t="t" r="r" b="b"/>
              <a:pathLst>
                <a:path w="8464" h="5696" extrusionOk="0">
                  <a:moveTo>
                    <a:pt x="2567" y="0"/>
                  </a:moveTo>
                  <a:lnTo>
                    <a:pt x="2286" y="60"/>
                  </a:lnTo>
                  <a:lnTo>
                    <a:pt x="2006" y="121"/>
                  </a:lnTo>
                  <a:lnTo>
                    <a:pt x="1745" y="221"/>
                  </a:lnTo>
                  <a:lnTo>
                    <a:pt x="1504" y="341"/>
                  </a:lnTo>
                  <a:lnTo>
                    <a:pt x="1264" y="482"/>
                  </a:lnTo>
                  <a:lnTo>
                    <a:pt x="1043" y="642"/>
                  </a:lnTo>
                  <a:lnTo>
                    <a:pt x="843" y="823"/>
                  </a:lnTo>
                  <a:lnTo>
                    <a:pt x="662" y="1043"/>
                  </a:lnTo>
                  <a:lnTo>
                    <a:pt x="502" y="1244"/>
                  </a:lnTo>
                  <a:lnTo>
                    <a:pt x="341" y="1484"/>
                  </a:lnTo>
                  <a:lnTo>
                    <a:pt x="221" y="1745"/>
                  </a:lnTo>
                  <a:lnTo>
                    <a:pt x="141" y="2006"/>
                  </a:lnTo>
                  <a:lnTo>
                    <a:pt x="60" y="2266"/>
                  </a:lnTo>
                  <a:lnTo>
                    <a:pt x="20" y="2547"/>
                  </a:lnTo>
                  <a:lnTo>
                    <a:pt x="0" y="2848"/>
                  </a:lnTo>
                  <a:lnTo>
                    <a:pt x="20" y="3209"/>
                  </a:lnTo>
                  <a:lnTo>
                    <a:pt x="101" y="3550"/>
                  </a:lnTo>
                  <a:lnTo>
                    <a:pt x="201" y="3871"/>
                  </a:lnTo>
                  <a:lnTo>
                    <a:pt x="341" y="4192"/>
                  </a:lnTo>
                  <a:lnTo>
                    <a:pt x="522" y="4472"/>
                  </a:lnTo>
                  <a:lnTo>
                    <a:pt x="722" y="4753"/>
                  </a:lnTo>
                  <a:lnTo>
                    <a:pt x="963" y="4974"/>
                  </a:lnTo>
                  <a:lnTo>
                    <a:pt x="1224" y="5194"/>
                  </a:lnTo>
                  <a:lnTo>
                    <a:pt x="1404" y="5315"/>
                  </a:lnTo>
                  <a:lnTo>
                    <a:pt x="1605" y="5415"/>
                  </a:lnTo>
                  <a:lnTo>
                    <a:pt x="1785" y="5495"/>
                  </a:lnTo>
                  <a:lnTo>
                    <a:pt x="1986" y="5575"/>
                  </a:lnTo>
                  <a:lnTo>
                    <a:pt x="2206" y="5636"/>
                  </a:lnTo>
                  <a:lnTo>
                    <a:pt x="2407" y="5676"/>
                  </a:lnTo>
                  <a:lnTo>
                    <a:pt x="2627" y="5696"/>
                  </a:lnTo>
                  <a:lnTo>
                    <a:pt x="5896" y="5696"/>
                  </a:lnTo>
                  <a:lnTo>
                    <a:pt x="6197" y="5656"/>
                  </a:lnTo>
                  <a:lnTo>
                    <a:pt x="6458" y="5575"/>
                  </a:lnTo>
                  <a:lnTo>
                    <a:pt x="6719" y="5475"/>
                  </a:lnTo>
                  <a:lnTo>
                    <a:pt x="6979" y="5355"/>
                  </a:lnTo>
                  <a:lnTo>
                    <a:pt x="7200" y="5215"/>
                  </a:lnTo>
                  <a:lnTo>
                    <a:pt x="7420" y="5054"/>
                  </a:lnTo>
                  <a:lnTo>
                    <a:pt x="7621" y="4874"/>
                  </a:lnTo>
                  <a:lnTo>
                    <a:pt x="7781" y="4713"/>
                  </a:lnTo>
                  <a:lnTo>
                    <a:pt x="7922" y="4533"/>
                  </a:lnTo>
                  <a:lnTo>
                    <a:pt x="8042" y="4352"/>
                  </a:lnTo>
                  <a:lnTo>
                    <a:pt x="8142" y="4152"/>
                  </a:lnTo>
                  <a:lnTo>
                    <a:pt x="8243" y="3951"/>
                  </a:lnTo>
                  <a:lnTo>
                    <a:pt x="8323" y="3751"/>
                  </a:lnTo>
                  <a:lnTo>
                    <a:pt x="8383" y="3530"/>
                  </a:lnTo>
                  <a:lnTo>
                    <a:pt x="8423" y="3309"/>
                  </a:lnTo>
                  <a:lnTo>
                    <a:pt x="8463" y="3069"/>
                  </a:lnTo>
                  <a:lnTo>
                    <a:pt x="8463" y="2848"/>
                  </a:lnTo>
                  <a:lnTo>
                    <a:pt x="8443" y="2567"/>
                  </a:lnTo>
                  <a:lnTo>
                    <a:pt x="8403" y="2266"/>
                  </a:lnTo>
                  <a:lnTo>
                    <a:pt x="8343" y="2006"/>
                  </a:lnTo>
                  <a:lnTo>
                    <a:pt x="8243" y="1745"/>
                  </a:lnTo>
                  <a:lnTo>
                    <a:pt x="8122" y="1484"/>
                  </a:lnTo>
                  <a:lnTo>
                    <a:pt x="7982" y="1244"/>
                  </a:lnTo>
                  <a:lnTo>
                    <a:pt x="7822" y="1043"/>
                  </a:lnTo>
                  <a:lnTo>
                    <a:pt x="7641" y="823"/>
                  </a:lnTo>
                  <a:lnTo>
                    <a:pt x="7420" y="642"/>
                  </a:lnTo>
                  <a:lnTo>
                    <a:pt x="7200" y="482"/>
                  </a:lnTo>
                  <a:lnTo>
                    <a:pt x="6979" y="341"/>
                  </a:lnTo>
                  <a:lnTo>
                    <a:pt x="6719" y="221"/>
                  </a:lnTo>
                  <a:lnTo>
                    <a:pt x="6458" y="121"/>
                  </a:lnTo>
                  <a:lnTo>
                    <a:pt x="6197" y="60"/>
                  </a:lnTo>
                  <a:lnTo>
                    <a:pt x="58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42"/>
            <p:cNvSpPr/>
            <p:nvPr/>
          </p:nvSpPr>
          <p:spPr>
            <a:xfrm>
              <a:off x="10760825" y="3774213"/>
              <a:ext cx="211600" cy="142400"/>
            </a:xfrm>
            <a:custGeom>
              <a:avLst/>
              <a:gdLst/>
              <a:ahLst/>
              <a:cxnLst/>
              <a:rect l="l" t="t" r="r" b="b"/>
              <a:pathLst>
                <a:path w="8464" h="5696" fill="none" extrusionOk="0">
                  <a:moveTo>
                    <a:pt x="8463" y="2848"/>
                  </a:moveTo>
                  <a:lnTo>
                    <a:pt x="8463" y="2848"/>
                  </a:lnTo>
                  <a:lnTo>
                    <a:pt x="8463" y="3069"/>
                  </a:lnTo>
                  <a:lnTo>
                    <a:pt x="8423" y="3309"/>
                  </a:lnTo>
                  <a:lnTo>
                    <a:pt x="8423" y="3309"/>
                  </a:lnTo>
                  <a:lnTo>
                    <a:pt x="8383" y="3530"/>
                  </a:lnTo>
                  <a:lnTo>
                    <a:pt x="8323" y="3751"/>
                  </a:lnTo>
                  <a:lnTo>
                    <a:pt x="8243" y="3951"/>
                  </a:lnTo>
                  <a:lnTo>
                    <a:pt x="8142" y="4152"/>
                  </a:lnTo>
                  <a:lnTo>
                    <a:pt x="8042" y="4352"/>
                  </a:lnTo>
                  <a:lnTo>
                    <a:pt x="7922" y="4533"/>
                  </a:lnTo>
                  <a:lnTo>
                    <a:pt x="7781" y="4713"/>
                  </a:lnTo>
                  <a:lnTo>
                    <a:pt x="7621" y="4874"/>
                  </a:lnTo>
                  <a:lnTo>
                    <a:pt x="7621" y="4874"/>
                  </a:lnTo>
                  <a:lnTo>
                    <a:pt x="7420" y="5054"/>
                  </a:lnTo>
                  <a:lnTo>
                    <a:pt x="7200" y="5215"/>
                  </a:lnTo>
                  <a:lnTo>
                    <a:pt x="6979" y="5355"/>
                  </a:lnTo>
                  <a:lnTo>
                    <a:pt x="6719" y="5475"/>
                  </a:lnTo>
                  <a:lnTo>
                    <a:pt x="6458" y="5575"/>
                  </a:lnTo>
                  <a:lnTo>
                    <a:pt x="6197" y="5656"/>
                  </a:lnTo>
                  <a:lnTo>
                    <a:pt x="5896" y="5696"/>
                  </a:lnTo>
                  <a:lnTo>
                    <a:pt x="5616" y="5696"/>
                  </a:lnTo>
                  <a:lnTo>
                    <a:pt x="2868" y="5696"/>
                  </a:lnTo>
                  <a:lnTo>
                    <a:pt x="2868" y="5696"/>
                  </a:lnTo>
                  <a:lnTo>
                    <a:pt x="2627" y="5696"/>
                  </a:lnTo>
                  <a:lnTo>
                    <a:pt x="2407" y="5676"/>
                  </a:lnTo>
                  <a:lnTo>
                    <a:pt x="2206" y="5636"/>
                  </a:lnTo>
                  <a:lnTo>
                    <a:pt x="1986" y="5575"/>
                  </a:lnTo>
                  <a:lnTo>
                    <a:pt x="1785" y="5495"/>
                  </a:lnTo>
                  <a:lnTo>
                    <a:pt x="1605" y="5415"/>
                  </a:lnTo>
                  <a:lnTo>
                    <a:pt x="1404" y="5315"/>
                  </a:lnTo>
                  <a:lnTo>
                    <a:pt x="1224" y="5194"/>
                  </a:lnTo>
                  <a:lnTo>
                    <a:pt x="1224" y="5194"/>
                  </a:lnTo>
                  <a:lnTo>
                    <a:pt x="963" y="4974"/>
                  </a:lnTo>
                  <a:lnTo>
                    <a:pt x="722" y="4753"/>
                  </a:lnTo>
                  <a:lnTo>
                    <a:pt x="522" y="4472"/>
                  </a:lnTo>
                  <a:lnTo>
                    <a:pt x="341" y="4192"/>
                  </a:lnTo>
                  <a:lnTo>
                    <a:pt x="201" y="3871"/>
                  </a:lnTo>
                  <a:lnTo>
                    <a:pt x="101" y="3550"/>
                  </a:lnTo>
                  <a:lnTo>
                    <a:pt x="20" y="3209"/>
                  </a:lnTo>
                  <a:lnTo>
                    <a:pt x="0" y="2848"/>
                  </a:lnTo>
                  <a:lnTo>
                    <a:pt x="0" y="2848"/>
                  </a:lnTo>
                  <a:lnTo>
                    <a:pt x="20" y="2547"/>
                  </a:lnTo>
                  <a:lnTo>
                    <a:pt x="60" y="2266"/>
                  </a:lnTo>
                  <a:lnTo>
                    <a:pt x="141" y="2006"/>
                  </a:lnTo>
                  <a:lnTo>
                    <a:pt x="221" y="1745"/>
                  </a:lnTo>
                  <a:lnTo>
                    <a:pt x="341" y="1484"/>
                  </a:lnTo>
                  <a:lnTo>
                    <a:pt x="502" y="1244"/>
                  </a:lnTo>
                  <a:lnTo>
                    <a:pt x="662" y="1043"/>
                  </a:lnTo>
                  <a:lnTo>
                    <a:pt x="843" y="823"/>
                  </a:lnTo>
                  <a:lnTo>
                    <a:pt x="843" y="823"/>
                  </a:lnTo>
                  <a:lnTo>
                    <a:pt x="1043" y="642"/>
                  </a:lnTo>
                  <a:lnTo>
                    <a:pt x="1264" y="482"/>
                  </a:lnTo>
                  <a:lnTo>
                    <a:pt x="1504" y="341"/>
                  </a:lnTo>
                  <a:lnTo>
                    <a:pt x="1745" y="221"/>
                  </a:lnTo>
                  <a:lnTo>
                    <a:pt x="2006" y="121"/>
                  </a:lnTo>
                  <a:lnTo>
                    <a:pt x="2286" y="60"/>
                  </a:lnTo>
                  <a:lnTo>
                    <a:pt x="2567" y="0"/>
                  </a:lnTo>
                  <a:lnTo>
                    <a:pt x="2868" y="0"/>
                  </a:lnTo>
                  <a:lnTo>
                    <a:pt x="5616" y="0"/>
                  </a:lnTo>
                  <a:lnTo>
                    <a:pt x="5616" y="0"/>
                  </a:lnTo>
                  <a:lnTo>
                    <a:pt x="5896" y="0"/>
                  </a:lnTo>
                  <a:lnTo>
                    <a:pt x="6197" y="60"/>
                  </a:lnTo>
                  <a:lnTo>
                    <a:pt x="6458" y="121"/>
                  </a:lnTo>
                  <a:lnTo>
                    <a:pt x="6719" y="221"/>
                  </a:lnTo>
                  <a:lnTo>
                    <a:pt x="6979" y="341"/>
                  </a:lnTo>
                  <a:lnTo>
                    <a:pt x="7200" y="482"/>
                  </a:lnTo>
                  <a:lnTo>
                    <a:pt x="7420" y="642"/>
                  </a:lnTo>
                  <a:lnTo>
                    <a:pt x="7641" y="823"/>
                  </a:lnTo>
                  <a:lnTo>
                    <a:pt x="7822" y="1043"/>
                  </a:lnTo>
                  <a:lnTo>
                    <a:pt x="7982" y="1244"/>
                  </a:lnTo>
                  <a:lnTo>
                    <a:pt x="8122" y="1484"/>
                  </a:lnTo>
                  <a:lnTo>
                    <a:pt x="8243" y="1745"/>
                  </a:lnTo>
                  <a:lnTo>
                    <a:pt x="8343" y="2006"/>
                  </a:lnTo>
                  <a:lnTo>
                    <a:pt x="8403" y="2266"/>
                  </a:lnTo>
                  <a:lnTo>
                    <a:pt x="8443" y="2567"/>
                  </a:lnTo>
                  <a:lnTo>
                    <a:pt x="8463" y="28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42"/>
            <p:cNvSpPr/>
            <p:nvPr/>
          </p:nvSpPr>
          <p:spPr>
            <a:xfrm>
              <a:off x="10760825" y="3828363"/>
              <a:ext cx="211600" cy="75725"/>
            </a:xfrm>
            <a:custGeom>
              <a:avLst/>
              <a:gdLst/>
              <a:ahLst/>
              <a:cxnLst/>
              <a:rect l="l" t="t" r="r" b="b"/>
              <a:pathLst>
                <a:path w="8464" h="3029" extrusionOk="0">
                  <a:moveTo>
                    <a:pt x="8383" y="0"/>
                  </a:moveTo>
                  <a:lnTo>
                    <a:pt x="7761" y="60"/>
                  </a:lnTo>
                  <a:lnTo>
                    <a:pt x="7140" y="80"/>
                  </a:lnTo>
                  <a:lnTo>
                    <a:pt x="60" y="80"/>
                  </a:lnTo>
                  <a:lnTo>
                    <a:pt x="20" y="381"/>
                  </a:lnTo>
                  <a:lnTo>
                    <a:pt x="0" y="682"/>
                  </a:lnTo>
                  <a:lnTo>
                    <a:pt x="20" y="1043"/>
                  </a:lnTo>
                  <a:lnTo>
                    <a:pt x="101" y="1384"/>
                  </a:lnTo>
                  <a:lnTo>
                    <a:pt x="201" y="1705"/>
                  </a:lnTo>
                  <a:lnTo>
                    <a:pt x="341" y="2026"/>
                  </a:lnTo>
                  <a:lnTo>
                    <a:pt x="522" y="2306"/>
                  </a:lnTo>
                  <a:lnTo>
                    <a:pt x="722" y="2587"/>
                  </a:lnTo>
                  <a:lnTo>
                    <a:pt x="963" y="2808"/>
                  </a:lnTo>
                  <a:lnTo>
                    <a:pt x="1224" y="3028"/>
                  </a:lnTo>
                  <a:lnTo>
                    <a:pt x="1304" y="2828"/>
                  </a:lnTo>
                  <a:lnTo>
                    <a:pt x="1404" y="2647"/>
                  </a:lnTo>
                  <a:lnTo>
                    <a:pt x="1504" y="2487"/>
                  </a:lnTo>
                  <a:lnTo>
                    <a:pt x="1625" y="2306"/>
                  </a:lnTo>
                  <a:lnTo>
                    <a:pt x="1765" y="2166"/>
                  </a:lnTo>
                  <a:lnTo>
                    <a:pt x="1926" y="2006"/>
                  </a:lnTo>
                  <a:lnTo>
                    <a:pt x="2086" y="1885"/>
                  </a:lnTo>
                  <a:lnTo>
                    <a:pt x="2246" y="1765"/>
                  </a:lnTo>
                  <a:lnTo>
                    <a:pt x="2547" y="1605"/>
                  </a:lnTo>
                  <a:lnTo>
                    <a:pt x="2848" y="1464"/>
                  </a:lnTo>
                  <a:lnTo>
                    <a:pt x="3169" y="1364"/>
                  </a:lnTo>
                  <a:lnTo>
                    <a:pt x="3490" y="1284"/>
                  </a:lnTo>
                  <a:lnTo>
                    <a:pt x="3811" y="1203"/>
                  </a:lnTo>
                  <a:lnTo>
                    <a:pt x="4152" y="1163"/>
                  </a:lnTo>
                  <a:lnTo>
                    <a:pt x="4793" y="1083"/>
                  </a:lnTo>
                  <a:lnTo>
                    <a:pt x="5575" y="1023"/>
                  </a:lnTo>
                  <a:lnTo>
                    <a:pt x="6859" y="1023"/>
                  </a:lnTo>
                  <a:lnTo>
                    <a:pt x="7380" y="1043"/>
                  </a:lnTo>
                  <a:lnTo>
                    <a:pt x="7902" y="1083"/>
                  </a:lnTo>
                  <a:lnTo>
                    <a:pt x="8423" y="1143"/>
                  </a:lnTo>
                  <a:lnTo>
                    <a:pt x="8463" y="903"/>
                  </a:lnTo>
                  <a:lnTo>
                    <a:pt x="8463" y="682"/>
                  </a:lnTo>
                  <a:lnTo>
                    <a:pt x="8443" y="341"/>
                  </a:lnTo>
                  <a:lnTo>
                    <a:pt x="8383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8450;p42"/>
            <p:cNvSpPr/>
            <p:nvPr/>
          </p:nvSpPr>
          <p:spPr>
            <a:xfrm>
              <a:off x="10760825" y="3828363"/>
              <a:ext cx="211600" cy="75725"/>
            </a:xfrm>
            <a:custGeom>
              <a:avLst/>
              <a:gdLst/>
              <a:ahLst/>
              <a:cxnLst/>
              <a:rect l="l" t="t" r="r" b="b"/>
              <a:pathLst>
                <a:path w="8464" h="3029" fill="none" extrusionOk="0">
                  <a:moveTo>
                    <a:pt x="8383" y="0"/>
                  </a:moveTo>
                  <a:lnTo>
                    <a:pt x="8383" y="0"/>
                  </a:lnTo>
                  <a:lnTo>
                    <a:pt x="7761" y="60"/>
                  </a:lnTo>
                  <a:lnTo>
                    <a:pt x="714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20" y="381"/>
                  </a:lnTo>
                  <a:lnTo>
                    <a:pt x="0" y="682"/>
                  </a:lnTo>
                  <a:lnTo>
                    <a:pt x="0" y="682"/>
                  </a:lnTo>
                  <a:lnTo>
                    <a:pt x="20" y="1043"/>
                  </a:lnTo>
                  <a:lnTo>
                    <a:pt x="101" y="1384"/>
                  </a:lnTo>
                  <a:lnTo>
                    <a:pt x="201" y="1705"/>
                  </a:lnTo>
                  <a:lnTo>
                    <a:pt x="341" y="2026"/>
                  </a:lnTo>
                  <a:lnTo>
                    <a:pt x="522" y="2306"/>
                  </a:lnTo>
                  <a:lnTo>
                    <a:pt x="722" y="2587"/>
                  </a:lnTo>
                  <a:lnTo>
                    <a:pt x="963" y="2808"/>
                  </a:lnTo>
                  <a:lnTo>
                    <a:pt x="1224" y="3028"/>
                  </a:lnTo>
                  <a:lnTo>
                    <a:pt x="1224" y="3028"/>
                  </a:lnTo>
                  <a:lnTo>
                    <a:pt x="1304" y="2828"/>
                  </a:lnTo>
                  <a:lnTo>
                    <a:pt x="1404" y="2647"/>
                  </a:lnTo>
                  <a:lnTo>
                    <a:pt x="1504" y="2487"/>
                  </a:lnTo>
                  <a:lnTo>
                    <a:pt x="1625" y="2306"/>
                  </a:lnTo>
                  <a:lnTo>
                    <a:pt x="1765" y="2166"/>
                  </a:lnTo>
                  <a:lnTo>
                    <a:pt x="1926" y="2006"/>
                  </a:lnTo>
                  <a:lnTo>
                    <a:pt x="2086" y="1885"/>
                  </a:lnTo>
                  <a:lnTo>
                    <a:pt x="2246" y="1765"/>
                  </a:lnTo>
                  <a:lnTo>
                    <a:pt x="2246" y="1765"/>
                  </a:lnTo>
                  <a:lnTo>
                    <a:pt x="2547" y="1605"/>
                  </a:lnTo>
                  <a:lnTo>
                    <a:pt x="2848" y="1464"/>
                  </a:lnTo>
                  <a:lnTo>
                    <a:pt x="3169" y="1364"/>
                  </a:lnTo>
                  <a:lnTo>
                    <a:pt x="3490" y="1284"/>
                  </a:lnTo>
                  <a:lnTo>
                    <a:pt x="3811" y="1203"/>
                  </a:lnTo>
                  <a:lnTo>
                    <a:pt x="4152" y="1163"/>
                  </a:lnTo>
                  <a:lnTo>
                    <a:pt x="4793" y="1083"/>
                  </a:lnTo>
                  <a:lnTo>
                    <a:pt x="4793" y="1083"/>
                  </a:lnTo>
                  <a:lnTo>
                    <a:pt x="5575" y="1023"/>
                  </a:lnTo>
                  <a:lnTo>
                    <a:pt x="6337" y="1023"/>
                  </a:lnTo>
                  <a:lnTo>
                    <a:pt x="6337" y="1023"/>
                  </a:lnTo>
                  <a:lnTo>
                    <a:pt x="6859" y="1023"/>
                  </a:lnTo>
                  <a:lnTo>
                    <a:pt x="7380" y="1043"/>
                  </a:lnTo>
                  <a:lnTo>
                    <a:pt x="7902" y="1083"/>
                  </a:lnTo>
                  <a:lnTo>
                    <a:pt x="8423" y="1143"/>
                  </a:lnTo>
                  <a:lnTo>
                    <a:pt x="8423" y="1143"/>
                  </a:lnTo>
                  <a:lnTo>
                    <a:pt x="8463" y="903"/>
                  </a:lnTo>
                  <a:lnTo>
                    <a:pt x="8463" y="682"/>
                  </a:lnTo>
                  <a:lnTo>
                    <a:pt x="8463" y="682"/>
                  </a:lnTo>
                  <a:lnTo>
                    <a:pt x="8443" y="341"/>
                  </a:lnTo>
                  <a:lnTo>
                    <a:pt x="838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8451;p42"/>
            <p:cNvSpPr/>
            <p:nvPr/>
          </p:nvSpPr>
          <p:spPr>
            <a:xfrm>
              <a:off x="11125800" y="3122938"/>
              <a:ext cx="299350" cy="309375"/>
            </a:xfrm>
            <a:custGeom>
              <a:avLst/>
              <a:gdLst/>
              <a:ahLst/>
              <a:cxnLst/>
              <a:rect l="l" t="t" r="r" b="b"/>
              <a:pathLst>
                <a:path w="11974" h="12375" extrusionOk="0">
                  <a:moveTo>
                    <a:pt x="10830" y="0"/>
                  </a:moveTo>
                  <a:lnTo>
                    <a:pt x="10650" y="21"/>
                  </a:lnTo>
                  <a:lnTo>
                    <a:pt x="10489" y="81"/>
                  </a:lnTo>
                  <a:lnTo>
                    <a:pt x="10329" y="141"/>
                  </a:lnTo>
                  <a:lnTo>
                    <a:pt x="10189" y="261"/>
                  </a:lnTo>
                  <a:lnTo>
                    <a:pt x="10088" y="382"/>
                  </a:lnTo>
                  <a:lnTo>
                    <a:pt x="9988" y="542"/>
                  </a:lnTo>
                  <a:lnTo>
                    <a:pt x="9948" y="742"/>
                  </a:lnTo>
                  <a:lnTo>
                    <a:pt x="9928" y="963"/>
                  </a:lnTo>
                  <a:lnTo>
                    <a:pt x="9968" y="1886"/>
                  </a:lnTo>
                  <a:lnTo>
                    <a:pt x="10008" y="2928"/>
                  </a:lnTo>
                  <a:lnTo>
                    <a:pt x="10028" y="4031"/>
                  </a:lnTo>
                  <a:lnTo>
                    <a:pt x="10008" y="4593"/>
                  </a:lnTo>
                  <a:lnTo>
                    <a:pt x="9988" y="5154"/>
                  </a:lnTo>
                  <a:lnTo>
                    <a:pt x="9948" y="5696"/>
                  </a:lnTo>
                  <a:lnTo>
                    <a:pt x="9868" y="6257"/>
                  </a:lnTo>
                  <a:lnTo>
                    <a:pt x="9767" y="6779"/>
                  </a:lnTo>
                  <a:lnTo>
                    <a:pt x="9647" y="7300"/>
                  </a:lnTo>
                  <a:lnTo>
                    <a:pt x="9507" y="7782"/>
                  </a:lnTo>
                  <a:lnTo>
                    <a:pt x="9306" y="8243"/>
                  </a:lnTo>
                  <a:lnTo>
                    <a:pt x="9206" y="8443"/>
                  </a:lnTo>
                  <a:lnTo>
                    <a:pt x="9086" y="8644"/>
                  </a:lnTo>
                  <a:lnTo>
                    <a:pt x="8945" y="8845"/>
                  </a:lnTo>
                  <a:lnTo>
                    <a:pt x="8825" y="9025"/>
                  </a:lnTo>
                  <a:lnTo>
                    <a:pt x="8664" y="9185"/>
                  </a:lnTo>
                  <a:lnTo>
                    <a:pt x="8504" y="9346"/>
                  </a:lnTo>
                  <a:lnTo>
                    <a:pt x="8324" y="9486"/>
                  </a:lnTo>
                  <a:lnTo>
                    <a:pt x="8123" y="9627"/>
                  </a:lnTo>
                  <a:lnTo>
                    <a:pt x="7922" y="9747"/>
                  </a:lnTo>
                  <a:lnTo>
                    <a:pt x="7702" y="9847"/>
                  </a:lnTo>
                  <a:lnTo>
                    <a:pt x="7481" y="9948"/>
                  </a:lnTo>
                  <a:lnTo>
                    <a:pt x="7241" y="10028"/>
                  </a:lnTo>
                  <a:lnTo>
                    <a:pt x="6759" y="10168"/>
                  </a:lnTo>
                  <a:lnTo>
                    <a:pt x="6218" y="10288"/>
                  </a:lnTo>
                  <a:lnTo>
                    <a:pt x="5676" y="10369"/>
                  </a:lnTo>
                  <a:lnTo>
                    <a:pt x="5115" y="10409"/>
                  </a:lnTo>
                  <a:lnTo>
                    <a:pt x="4553" y="10429"/>
                  </a:lnTo>
                  <a:lnTo>
                    <a:pt x="3972" y="10449"/>
                  </a:lnTo>
                  <a:lnTo>
                    <a:pt x="3410" y="10429"/>
                  </a:lnTo>
                  <a:lnTo>
                    <a:pt x="2869" y="10409"/>
                  </a:lnTo>
                  <a:lnTo>
                    <a:pt x="1826" y="10349"/>
                  </a:lnTo>
                  <a:lnTo>
                    <a:pt x="944" y="10268"/>
                  </a:lnTo>
                  <a:lnTo>
                    <a:pt x="723" y="10268"/>
                  </a:lnTo>
                  <a:lnTo>
                    <a:pt x="522" y="10309"/>
                  </a:lnTo>
                  <a:lnTo>
                    <a:pt x="362" y="10409"/>
                  </a:lnTo>
                  <a:lnTo>
                    <a:pt x="222" y="10509"/>
                  </a:lnTo>
                  <a:lnTo>
                    <a:pt x="121" y="10649"/>
                  </a:lnTo>
                  <a:lnTo>
                    <a:pt x="61" y="10810"/>
                  </a:lnTo>
                  <a:lnTo>
                    <a:pt x="1" y="10990"/>
                  </a:lnTo>
                  <a:lnTo>
                    <a:pt x="1" y="11171"/>
                  </a:lnTo>
                  <a:lnTo>
                    <a:pt x="21" y="11351"/>
                  </a:lnTo>
                  <a:lnTo>
                    <a:pt x="61" y="11532"/>
                  </a:lnTo>
                  <a:lnTo>
                    <a:pt x="121" y="11712"/>
                  </a:lnTo>
                  <a:lnTo>
                    <a:pt x="242" y="11873"/>
                  </a:lnTo>
                  <a:lnTo>
                    <a:pt x="362" y="11993"/>
                  </a:lnTo>
                  <a:lnTo>
                    <a:pt x="522" y="12113"/>
                  </a:lnTo>
                  <a:lnTo>
                    <a:pt x="723" y="12194"/>
                  </a:lnTo>
                  <a:lnTo>
                    <a:pt x="944" y="12234"/>
                  </a:lnTo>
                  <a:lnTo>
                    <a:pt x="2247" y="12334"/>
                  </a:lnTo>
                  <a:lnTo>
                    <a:pt x="2949" y="12354"/>
                  </a:lnTo>
                  <a:lnTo>
                    <a:pt x="3691" y="12374"/>
                  </a:lnTo>
                  <a:lnTo>
                    <a:pt x="4613" y="12354"/>
                  </a:lnTo>
                  <a:lnTo>
                    <a:pt x="5055" y="12334"/>
                  </a:lnTo>
                  <a:lnTo>
                    <a:pt x="5516" y="12314"/>
                  </a:lnTo>
                  <a:lnTo>
                    <a:pt x="5977" y="12254"/>
                  </a:lnTo>
                  <a:lnTo>
                    <a:pt x="6438" y="12194"/>
                  </a:lnTo>
                  <a:lnTo>
                    <a:pt x="6880" y="12113"/>
                  </a:lnTo>
                  <a:lnTo>
                    <a:pt x="7301" y="12013"/>
                  </a:lnTo>
                  <a:lnTo>
                    <a:pt x="7742" y="11893"/>
                  </a:lnTo>
                  <a:lnTo>
                    <a:pt x="8143" y="11772"/>
                  </a:lnTo>
                  <a:lnTo>
                    <a:pt x="8544" y="11612"/>
                  </a:lnTo>
                  <a:lnTo>
                    <a:pt x="8905" y="11432"/>
                  </a:lnTo>
                  <a:lnTo>
                    <a:pt x="9266" y="11211"/>
                  </a:lnTo>
                  <a:lnTo>
                    <a:pt x="9607" y="10990"/>
                  </a:lnTo>
                  <a:lnTo>
                    <a:pt x="9908" y="10730"/>
                  </a:lnTo>
                  <a:lnTo>
                    <a:pt x="10189" y="10449"/>
                  </a:lnTo>
                  <a:lnTo>
                    <a:pt x="10369" y="10228"/>
                  </a:lnTo>
                  <a:lnTo>
                    <a:pt x="10550" y="9988"/>
                  </a:lnTo>
                  <a:lnTo>
                    <a:pt x="10710" y="9747"/>
                  </a:lnTo>
                  <a:lnTo>
                    <a:pt x="10850" y="9506"/>
                  </a:lnTo>
                  <a:lnTo>
                    <a:pt x="10991" y="9246"/>
                  </a:lnTo>
                  <a:lnTo>
                    <a:pt x="11111" y="8965"/>
                  </a:lnTo>
                  <a:lnTo>
                    <a:pt x="11231" y="8704"/>
                  </a:lnTo>
                  <a:lnTo>
                    <a:pt x="11332" y="8403"/>
                  </a:lnTo>
                  <a:lnTo>
                    <a:pt x="11512" y="7822"/>
                  </a:lnTo>
                  <a:lnTo>
                    <a:pt x="11653" y="7200"/>
                  </a:lnTo>
                  <a:lnTo>
                    <a:pt x="11773" y="6558"/>
                  </a:lnTo>
                  <a:lnTo>
                    <a:pt x="11853" y="5917"/>
                  </a:lnTo>
                  <a:lnTo>
                    <a:pt x="11913" y="5255"/>
                  </a:lnTo>
                  <a:lnTo>
                    <a:pt x="11953" y="4613"/>
                  </a:lnTo>
                  <a:lnTo>
                    <a:pt x="11973" y="3951"/>
                  </a:lnTo>
                  <a:lnTo>
                    <a:pt x="11973" y="3309"/>
                  </a:lnTo>
                  <a:lnTo>
                    <a:pt x="11933" y="2086"/>
                  </a:lnTo>
                  <a:lnTo>
                    <a:pt x="11893" y="963"/>
                  </a:lnTo>
                  <a:lnTo>
                    <a:pt x="11893" y="843"/>
                  </a:lnTo>
                  <a:lnTo>
                    <a:pt x="11853" y="722"/>
                  </a:lnTo>
                  <a:lnTo>
                    <a:pt x="11793" y="522"/>
                  </a:lnTo>
                  <a:lnTo>
                    <a:pt x="11673" y="361"/>
                  </a:lnTo>
                  <a:lnTo>
                    <a:pt x="11532" y="241"/>
                  </a:lnTo>
                  <a:lnTo>
                    <a:pt x="11372" y="121"/>
                  </a:lnTo>
                  <a:lnTo>
                    <a:pt x="11211" y="61"/>
                  </a:lnTo>
                  <a:lnTo>
                    <a:pt x="11011" y="21"/>
                  </a:lnTo>
                  <a:lnTo>
                    <a:pt x="1083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42"/>
            <p:cNvSpPr/>
            <p:nvPr/>
          </p:nvSpPr>
          <p:spPr>
            <a:xfrm>
              <a:off x="11125800" y="3122938"/>
              <a:ext cx="299350" cy="309375"/>
            </a:xfrm>
            <a:custGeom>
              <a:avLst/>
              <a:gdLst/>
              <a:ahLst/>
              <a:cxnLst/>
              <a:rect l="l" t="t" r="r" b="b"/>
              <a:pathLst>
                <a:path w="11974" h="12375" fill="none" extrusionOk="0">
                  <a:moveTo>
                    <a:pt x="10189" y="10449"/>
                  </a:moveTo>
                  <a:lnTo>
                    <a:pt x="10189" y="10449"/>
                  </a:lnTo>
                  <a:lnTo>
                    <a:pt x="9908" y="10730"/>
                  </a:lnTo>
                  <a:lnTo>
                    <a:pt x="9607" y="10990"/>
                  </a:lnTo>
                  <a:lnTo>
                    <a:pt x="9266" y="11211"/>
                  </a:lnTo>
                  <a:lnTo>
                    <a:pt x="8905" y="11432"/>
                  </a:lnTo>
                  <a:lnTo>
                    <a:pt x="8544" y="11612"/>
                  </a:lnTo>
                  <a:lnTo>
                    <a:pt x="8143" y="11772"/>
                  </a:lnTo>
                  <a:lnTo>
                    <a:pt x="7742" y="11893"/>
                  </a:lnTo>
                  <a:lnTo>
                    <a:pt x="7301" y="12013"/>
                  </a:lnTo>
                  <a:lnTo>
                    <a:pt x="6880" y="12113"/>
                  </a:lnTo>
                  <a:lnTo>
                    <a:pt x="6438" y="12194"/>
                  </a:lnTo>
                  <a:lnTo>
                    <a:pt x="5977" y="12254"/>
                  </a:lnTo>
                  <a:lnTo>
                    <a:pt x="5516" y="12314"/>
                  </a:lnTo>
                  <a:lnTo>
                    <a:pt x="5055" y="12334"/>
                  </a:lnTo>
                  <a:lnTo>
                    <a:pt x="4613" y="12354"/>
                  </a:lnTo>
                  <a:lnTo>
                    <a:pt x="3691" y="12374"/>
                  </a:lnTo>
                  <a:lnTo>
                    <a:pt x="3691" y="12374"/>
                  </a:lnTo>
                  <a:lnTo>
                    <a:pt x="2949" y="12354"/>
                  </a:lnTo>
                  <a:lnTo>
                    <a:pt x="2247" y="12334"/>
                  </a:lnTo>
                  <a:lnTo>
                    <a:pt x="944" y="12234"/>
                  </a:lnTo>
                  <a:lnTo>
                    <a:pt x="944" y="12234"/>
                  </a:lnTo>
                  <a:lnTo>
                    <a:pt x="723" y="12194"/>
                  </a:lnTo>
                  <a:lnTo>
                    <a:pt x="522" y="12113"/>
                  </a:lnTo>
                  <a:lnTo>
                    <a:pt x="362" y="11993"/>
                  </a:lnTo>
                  <a:lnTo>
                    <a:pt x="242" y="11873"/>
                  </a:lnTo>
                  <a:lnTo>
                    <a:pt x="121" y="11712"/>
                  </a:lnTo>
                  <a:lnTo>
                    <a:pt x="61" y="11532"/>
                  </a:lnTo>
                  <a:lnTo>
                    <a:pt x="21" y="11351"/>
                  </a:lnTo>
                  <a:lnTo>
                    <a:pt x="1" y="11171"/>
                  </a:lnTo>
                  <a:lnTo>
                    <a:pt x="1" y="10990"/>
                  </a:lnTo>
                  <a:lnTo>
                    <a:pt x="61" y="10810"/>
                  </a:lnTo>
                  <a:lnTo>
                    <a:pt x="121" y="10649"/>
                  </a:lnTo>
                  <a:lnTo>
                    <a:pt x="222" y="10509"/>
                  </a:lnTo>
                  <a:lnTo>
                    <a:pt x="362" y="10409"/>
                  </a:lnTo>
                  <a:lnTo>
                    <a:pt x="522" y="10309"/>
                  </a:lnTo>
                  <a:lnTo>
                    <a:pt x="723" y="10268"/>
                  </a:lnTo>
                  <a:lnTo>
                    <a:pt x="944" y="10268"/>
                  </a:lnTo>
                  <a:lnTo>
                    <a:pt x="944" y="10268"/>
                  </a:lnTo>
                  <a:lnTo>
                    <a:pt x="1826" y="10349"/>
                  </a:lnTo>
                  <a:lnTo>
                    <a:pt x="2869" y="10409"/>
                  </a:lnTo>
                  <a:lnTo>
                    <a:pt x="3410" y="10429"/>
                  </a:lnTo>
                  <a:lnTo>
                    <a:pt x="3972" y="10449"/>
                  </a:lnTo>
                  <a:lnTo>
                    <a:pt x="4553" y="10429"/>
                  </a:lnTo>
                  <a:lnTo>
                    <a:pt x="5115" y="10409"/>
                  </a:lnTo>
                  <a:lnTo>
                    <a:pt x="5676" y="10369"/>
                  </a:lnTo>
                  <a:lnTo>
                    <a:pt x="6218" y="10288"/>
                  </a:lnTo>
                  <a:lnTo>
                    <a:pt x="6759" y="10168"/>
                  </a:lnTo>
                  <a:lnTo>
                    <a:pt x="7241" y="10028"/>
                  </a:lnTo>
                  <a:lnTo>
                    <a:pt x="7481" y="9948"/>
                  </a:lnTo>
                  <a:lnTo>
                    <a:pt x="7702" y="9847"/>
                  </a:lnTo>
                  <a:lnTo>
                    <a:pt x="7922" y="9747"/>
                  </a:lnTo>
                  <a:lnTo>
                    <a:pt x="8123" y="9627"/>
                  </a:lnTo>
                  <a:lnTo>
                    <a:pt x="8324" y="9486"/>
                  </a:lnTo>
                  <a:lnTo>
                    <a:pt x="8504" y="9346"/>
                  </a:lnTo>
                  <a:lnTo>
                    <a:pt x="8664" y="9185"/>
                  </a:lnTo>
                  <a:lnTo>
                    <a:pt x="8825" y="9025"/>
                  </a:lnTo>
                  <a:lnTo>
                    <a:pt x="8825" y="9025"/>
                  </a:lnTo>
                  <a:lnTo>
                    <a:pt x="8945" y="8845"/>
                  </a:lnTo>
                  <a:lnTo>
                    <a:pt x="9086" y="8644"/>
                  </a:lnTo>
                  <a:lnTo>
                    <a:pt x="9206" y="8443"/>
                  </a:lnTo>
                  <a:lnTo>
                    <a:pt x="9306" y="8243"/>
                  </a:lnTo>
                  <a:lnTo>
                    <a:pt x="9507" y="7782"/>
                  </a:lnTo>
                  <a:lnTo>
                    <a:pt x="9647" y="7300"/>
                  </a:lnTo>
                  <a:lnTo>
                    <a:pt x="9767" y="6779"/>
                  </a:lnTo>
                  <a:lnTo>
                    <a:pt x="9868" y="6257"/>
                  </a:lnTo>
                  <a:lnTo>
                    <a:pt x="9948" y="5696"/>
                  </a:lnTo>
                  <a:lnTo>
                    <a:pt x="9988" y="5154"/>
                  </a:lnTo>
                  <a:lnTo>
                    <a:pt x="10008" y="4593"/>
                  </a:lnTo>
                  <a:lnTo>
                    <a:pt x="10028" y="4031"/>
                  </a:lnTo>
                  <a:lnTo>
                    <a:pt x="10008" y="2928"/>
                  </a:lnTo>
                  <a:lnTo>
                    <a:pt x="9968" y="1886"/>
                  </a:lnTo>
                  <a:lnTo>
                    <a:pt x="9928" y="963"/>
                  </a:lnTo>
                  <a:lnTo>
                    <a:pt x="9928" y="963"/>
                  </a:lnTo>
                  <a:lnTo>
                    <a:pt x="9948" y="742"/>
                  </a:lnTo>
                  <a:lnTo>
                    <a:pt x="9988" y="542"/>
                  </a:lnTo>
                  <a:lnTo>
                    <a:pt x="10088" y="382"/>
                  </a:lnTo>
                  <a:lnTo>
                    <a:pt x="10189" y="261"/>
                  </a:lnTo>
                  <a:lnTo>
                    <a:pt x="10329" y="141"/>
                  </a:lnTo>
                  <a:lnTo>
                    <a:pt x="10489" y="81"/>
                  </a:lnTo>
                  <a:lnTo>
                    <a:pt x="10650" y="21"/>
                  </a:lnTo>
                  <a:lnTo>
                    <a:pt x="10830" y="0"/>
                  </a:lnTo>
                  <a:lnTo>
                    <a:pt x="10830" y="0"/>
                  </a:lnTo>
                  <a:lnTo>
                    <a:pt x="11011" y="21"/>
                  </a:lnTo>
                  <a:lnTo>
                    <a:pt x="11211" y="61"/>
                  </a:lnTo>
                  <a:lnTo>
                    <a:pt x="11372" y="121"/>
                  </a:lnTo>
                  <a:lnTo>
                    <a:pt x="11532" y="241"/>
                  </a:lnTo>
                  <a:lnTo>
                    <a:pt x="11673" y="361"/>
                  </a:lnTo>
                  <a:lnTo>
                    <a:pt x="11793" y="522"/>
                  </a:lnTo>
                  <a:lnTo>
                    <a:pt x="11853" y="722"/>
                  </a:lnTo>
                  <a:lnTo>
                    <a:pt x="11893" y="843"/>
                  </a:lnTo>
                  <a:lnTo>
                    <a:pt x="11893" y="963"/>
                  </a:lnTo>
                  <a:lnTo>
                    <a:pt x="11893" y="963"/>
                  </a:lnTo>
                  <a:lnTo>
                    <a:pt x="11933" y="2086"/>
                  </a:lnTo>
                  <a:lnTo>
                    <a:pt x="11973" y="3309"/>
                  </a:lnTo>
                  <a:lnTo>
                    <a:pt x="11973" y="3951"/>
                  </a:lnTo>
                  <a:lnTo>
                    <a:pt x="11953" y="4613"/>
                  </a:lnTo>
                  <a:lnTo>
                    <a:pt x="11913" y="5255"/>
                  </a:lnTo>
                  <a:lnTo>
                    <a:pt x="11853" y="5917"/>
                  </a:lnTo>
                  <a:lnTo>
                    <a:pt x="11773" y="6558"/>
                  </a:lnTo>
                  <a:lnTo>
                    <a:pt x="11653" y="7200"/>
                  </a:lnTo>
                  <a:lnTo>
                    <a:pt x="11512" y="7822"/>
                  </a:lnTo>
                  <a:lnTo>
                    <a:pt x="11332" y="8403"/>
                  </a:lnTo>
                  <a:lnTo>
                    <a:pt x="11231" y="8704"/>
                  </a:lnTo>
                  <a:lnTo>
                    <a:pt x="11111" y="8965"/>
                  </a:lnTo>
                  <a:lnTo>
                    <a:pt x="10991" y="9246"/>
                  </a:lnTo>
                  <a:lnTo>
                    <a:pt x="10850" y="9506"/>
                  </a:lnTo>
                  <a:lnTo>
                    <a:pt x="10710" y="9747"/>
                  </a:lnTo>
                  <a:lnTo>
                    <a:pt x="10550" y="9988"/>
                  </a:lnTo>
                  <a:lnTo>
                    <a:pt x="10369" y="10228"/>
                  </a:lnTo>
                  <a:lnTo>
                    <a:pt x="10189" y="10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42"/>
            <p:cNvSpPr/>
            <p:nvPr/>
          </p:nvSpPr>
          <p:spPr>
            <a:xfrm>
              <a:off x="11231600" y="3162038"/>
              <a:ext cx="168475" cy="252725"/>
            </a:xfrm>
            <a:custGeom>
              <a:avLst/>
              <a:gdLst/>
              <a:ahLst/>
              <a:cxnLst/>
              <a:rect l="l" t="t" r="r" b="b"/>
              <a:pathLst>
                <a:path w="6739" h="10109" extrusionOk="0">
                  <a:moveTo>
                    <a:pt x="5736" y="1"/>
                  </a:moveTo>
                  <a:lnTo>
                    <a:pt x="5776" y="1064"/>
                  </a:lnTo>
                  <a:lnTo>
                    <a:pt x="5796" y="2227"/>
                  </a:lnTo>
                  <a:lnTo>
                    <a:pt x="5796" y="2969"/>
                  </a:lnTo>
                  <a:lnTo>
                    <a:pt x="5756" y="3691"/>
                  </a:lnTo>
                  <a:lnTo>
                    <a:pt x="5676" y="4413"/>
                  </a:lnTo>
                  <a:lnTo>
                    <a:pt x="5636" y="4774"/>
                  </a:lnTo>
                  <a:lnTo>
                    <a:pt x="5576" y="5115"/>
                  </a:lnTo>
                  <a:lnTo>
                    <a:pt x="5495" y="5456"/>
                  </a:lnTo>
                  <a:lnTo>
                    <a:pt x="5415" y="5776"/>
                  </a:lnTo>
                  <a:lnTo>
                    <a:pt x="5315" y="6097"/>
                  </a:lnTo>
                  <a:lnTo>
                    <a:pt x="5195" y="6398"/>
                  </a:lnTo>
                  <a:lnTo>
                    <a:pt x="5074" y="6699"/>
                  </a:lnTo>
                  <a:lnTo>
                    <a:pt x="4914" y="6960"/>
                  </a:lnTo>
                  <a:lnTo>
                    <a:pt x="4753" y="7220"/>
                  </a:lnTo>
                  <a:lnTo>
                    <a:pt x="4593" y="7461"/>
                  </a:lnTo>
                  <a:lnTo>
                    <a:pt x="4412" y="7662"/>
                  </a:lnTo>
                  <a:lnTo>
                    <a:pt x="4192" y="7842"/>
                  </a:lnTo>
                  <a:lnTo>
                    <a:pt x="3971" y="8002"/>
                  </a:lnTo>
                  <a:lnTo>
                    <a:pt x="3731" y="8143"/>
                  </a:lnTo>
                  <a:lnTo>
                    <a:pt x="3490" y="8283"/>
                  </a:lnTo>
                  <a:lnTo>
                    <a:pt x="3209" y="8384"/>
                  </a:lnTo>
                  <a:lnTo>
                    <a:pt x="2928" y="8484"/>
                  </a:lnTo>
                  <a:lnTo>
                    <a:pt x="2628" y="8584"/>
                  </a:lnTo>
                  <a:lnTo>
                    <a:pt x="2327" y="8644"/>
                  </a:lnTo>
                  <a:lnTo>
                    <a:pt x="2006" y="8724"/>
                  </a:lnTo>
                  <a:lnTo>
                    <a:pt x="1344" y="8805"/>
                  </a:lnTo>
                  <a:lnTo>
                    <a:pt x="682" y="8865"/>
                  </a:lnTo>
                  <a:lnTo>
                    <a:pt x="0" y="8885"/>
                  </a:lnTo>
                  <a:lnTo>
                    <a:pt x="0" y="10108"/>
                  </a:lnTo>
                  <a:lnTo>
                    <a:pt x="121" y="10048"/>
                  </a:lnTo>
                  <a:lnTo>
                    <a:pt x="301" y="9948"/>
                  </a:lnTo>
                  <a:lnTo>
                    <a:pt x="502" y="9868"/>
                  </a:lnTo>
                  <a:lnTo>
                    <a:pt x="903" y="9727"/>
                  </a:lnTo>
                  <a:lnTo>
                    <a:pt x="1725" y="9507"/>
                  </a:lnTo>
                  <a:lnTo>
                    <a:pt x="2447" y="9286"/>
                  </a:lnTo>
                  <a:lnTo>
                    <a:pt x="2788" y="9166"/>
                  </a:lnTo>
                  <a:lnTo>
                    <a:pt x="3129" y="9025"/>
                  </a:lnTo>
                  <a:lnTo>
                    <a:pt x="3470" y="8865"/>
                  </a:lnTo>
                  <a:lnTo>
                    <a:pt x="3811" y="8704"/>
                  </a:lnTo>
                  <a:lnTo>
                    <a:pt x="4132" y="8524"/>
                  </a:lnTo>
                  <a:lnTo>
                    <a:pt x="4432" y="8323"/>
                  </a:lnTo>
                  <a:lnTo>
                    <a:pt x="4733" y="8103"/>
                  </a:lnTo>
                  <a:lnTo>
                    <a:pt x="5014" y="7882"/>
                  </a:lnTo>
                  <a:lnTo>
                    <a:pt x="5275" y="7621"/>
                  </a:lnTo>
                  <a:lnTo>
                    <a:pt x="5515" y="7361"/>
                  </a:lnTo>
                  <a:lnTo>
                    <a:pt x="5756" y="7060"/>
                  </a:lnTo>
                  <a:lnTo>
                    <a:pt x="5957" y="6759"/>
                  </a:lnTo>
                  <a:lnTo>
                    <a:pt x="6137" y="6438"/>
                  </a:lnTo>
                  <a:lnTo>
                    <a:pt x="6298" y="6077"/>
                  </a:lnTo>
                  <a:lnTo>
                    <a:pt x="6418" y="5716"/>
                  </a:lnTo>
                  <a:lnTo>
                    <a:pt x="6518" y="5355"/>
                  </a:lnTo>
                  <a:lnTo>
                    <a:pt x="6598" y="4974"/>
                  </a:lnTo>
                  <a:lnTo>
                    <a:pt x="6659" y="4593"/>
                  </a:lnTo>
                  <a:lnTo>
                    <a:pt x="6699" y="4232"/>
                  </a:lnTo>
                  <a:lnTo>
                    <a:pt x="6719" y="3851"/>
                  </a:lnTo>
                  <a:lnTo>
                    <a:pt x="6739" y="3470"/>
                  </a:lnTo>
                  <a:lnTo>
                    <a:pt x="6739" y="3089"/>
                  </a:lnTo>
                  <a:lnTo>
                    <a:pt x="6699" y="2327"/>
                  </a:lnTo>
                  <a:lnTo>
                    <a:pt x="6638" y="1565"/>
                  </a:lnTo>
                  <a:lnTo>
                    <a:pt x="6598" y="803"/>
                  </a:lnTo>
                  <a:lnTo>
                    <a:pt x="6558" y="41"/>
                  </a:lnTo>
                  <a:lnTo>
                    <a:pt x="6177" y="41"/>
                  </a:lnTo>
                  <a:lnTo>
                    <a:pt x="5736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42"/>
            <p:cNvSpPr/>
            <p:nvPr/>
          </p:nvSpPr>
          <p:spPr>
            <a:xfrm>
              <a:off x="11277725" y="3008638"/>
              <a:ext cx="243175" cy="154425"/>
            </a:xfrm>
            <a:custGeom>
              <a:avLst/>
              <a:gdLst/>
              <a:ahLst/>
              <a:cxnLst/>
              <a:rect l="l" t="t" r="r" b="b"/>
              <a:pathLst>
                <a:path w="9727" h="6177" extrusionOk="0">
                  <a:moveTo>
                    <a:pt x="141" y="0"/>
                  </a:moveTo>
                  <a:lnTo>
                    <a:pt x="121" y="120"/>
                  </a:lnTo>
                  <a:lnTo>
                    <a:pt x="61" y="461"/>
                  </a:lnTo>
                  <a:lnTo>
                    <a:pt x="21" y="963"/>
                  </a:lnTo>
                  <a:lnTo>
                    <a:pt x="0" y="1284"/>
                  </a:lnTo>
                  <a:lnTo>
                    <a:pt x="0" y="1604"/>
                  </a:lnTo>
                  <a:lnTo>
                    <a:pt x="21" y="1965"/>
                  </a:lnTo>
                  <a:lnTo>
                    <a:pt x="61" y="2326"/>
                  </a:lnTo>
                  <a:lnTo>
                    <a:pt x="121" y="2707"/>
                  </a:lnTo>
                  <a:lnTo>
                    <a:pt x="201" y="3088"/>
                  </a:lnTo>
                  <a:lnTo>
                    <a:pt x="321" y="3449"/>
                  </a:lnTo>
                  <a:lnTo>
                    <a:pt x="482" y="3830"/>
                  </a:lnTo>
                  <a:lnTo>
                    <a:pt x="682" y="4171"/>
                  </a:lnTo>
                  <a:lnTo>
                    <a:pt x="803" y="4352"/>
                  </a:lnTo>
                  <a:lnTo>
                    <a:pt x="943" y="4512"/>
                  </a:lnTo>
                  <a:lnTo>
                    <a:pt x="1204" y="4813"/>
                  </a:lnTo>
                  <a:lnTo>
                    <a:pt x="1484" y="5074"/>
                  </a:lnTo>
                  <a:lnTo>
                    <a:pt x="1785" y="5294"/>
                  </a:lnTo>
                  <a:lnTo>
                    <a:pt x="2066" y="5495"/>
                  </a:lnTo>
                  <a:lnTo>
                    <a:pt x="2347" y="5655"/>
                  </a:lnTo>
                  <a:lnTo>
                    <a:pt x="2628" y="5796"/>
                  </a:lnTo>
                  <a:lnTo>
                    <a:pt x="2908" y="5896"/>
                  </a:lnTo>
                  <a:lnTo>
                    <a:pt x="3189" y="5996"/>
                  </a:lnTo>
                  <a:lnTo>
                    <a:pt x="3450" y="6057"/>
                  </a:lnTo>
                  <a:lnTo>
                    <a:pt x="3690" y="6097"/>
                  </a:lnTo>
                  <a:lnTo>
                    <a:pt x="4152" y="6157"/>
                  </a:lnTo>
                  <a:lnTo>
                    <a:pt x="4553" y="6177"/>
                  </a:lnTo>
                  <a:lnTo>
                    <a:pt x="5175" y="6177"/>
                  </a:lnTo>
                  <a:lnTo>
                    <a:pt x="5556" y="6157"/>
                  </a:lnTo>
                  <a:lnTo>
                    <a:pt x="6017" y="6097"/>
                  </a:lnTo>
                  <a:lnTo>
                    <a:pt x="6278" y="6057"/>
                  </a:lnTo>
                  <a:lnTo>
                    <a:pt x="6538" y="5996"/>
                  </a:lnTo>
                  <a:lnTo>
                    <a:pt x="6819" y="5896"/>
                  </a:lnTo>
                  <a:lnTo>
                    <a:pt x="7100" y="5796"/>
                  </a:lnTo>
                  <a:lnTo>
                    <a:pt x="7381" y="5655"/>
                  </a:lnTo>
                  <a:lnTo>
                    <a:pt x="7661" y="5495"/>
                  </a:lnTo>
                  <a:lnTo>
                    <a:pt x="7942" y="5294"/>
                  </a:lnTo>
                  <a:lnTo>
                    <a:pt x="8223" y="5074"/>
                  </a:lnTo>
                  <a:lnTo>
                    <a:pt x="8504" y="4813"/>
                  </a:lnTo>
                  <a:lnTo>
                    <a:pt x="8784" y="4512"/>
                  </a:lnTo>
                  <a:lnTo>
                    <a:pt x="8865" y="4412"/>
                  </a:lnTo>
                  <a:lnTo>
                    <a:pt x="8985" y="4252"/>
                  </a:lnTo>
                  <a:lnTo>
                    <a:pt x="9085" y="4071"/>
                  </a:lnTo>
                  <a:lnTo>
                    <a:pt x="9286" y="3730"/>
                  </a:lnTo>
                  <a:lnTo>
                    <a:pt x="9426" y="3369"/>
                  </a:lnTo>
                  <a:lnTo>
                    <a:pt x="9546" y="2988"/>
                  </a:lnTo>
                  <a:lnTo>
                    <a:pt x="9627" y="2627"/>
                  </a:lnTo>
                  <a:lnTo>
                    <a:pt x="9687" y="2246"/>
                  </a:lnTo>
                  <a:lnTo>
                    <a:pt x="9707" y="1905"/>
                  </a:lnTo>
                  <a:lnTo>
                    <a:pt x="9727" y="1564"/>
                  </a:lnTo>
                  <a:lnTo>
                    <a:pt x="9727" y="1223"/>
                  </a:lnTo>
                  <a:lnTo>
                    <a:pt x="9707" y="943"/>
                  </a:lnTo>
                  <a:lnTo>
                    <a:pt x="9647" y="441"/>
                  </a:lnTo>
                  <a:lnTo>
                    <a:pt x="9607" y="120"/>
                  </a:lnTo>
                  <a:lnTo>
                    <a:pt x="9566" y="0"/>
                  </a:lnTo>
                  <a:lnTo>
                    <a:pt x="6899" y="0"/>
                  </a:lnTo>
                  <a:lnTo>
                    <a:pt x="6919" y="140"/>
                  </a:lnTo>
                  <a:lnTo>
                    <a:pt x="6959" y="501"/>
                  </a:lnTo>
                  <a:lnTo>
                    <a:pt x="6959" y="762"/>
                  </a:lnTo>
                  <a:lnTo>
                    <a:pt x="6959" y="1043"/>
                  </a:lnTo>
                  <a:lnTo>
                    <a:pt x="6939" y="1344"/>
                  </a:lnTo>
                  <a:lnTo>
                    <a:pt x="6879" y="1645"/>
                  </a:lnTo>
                  <a:lnTo>
                    <a:pt x="6799" y="1945"/>
                  </a:lnTo>
                  <a:lnTo>
                    <a:pt x="6679" y="2246"/>
                  </a:lnTo>
                  <a:lnTo>
                    <a:pt x="6598" y="2387"/>
                  </a:lnTo>
                  <a:lnTo>
                    <a:pt x="6518" y="2527"/>
                  </a:lnTo>
                  <a:lnTo>
                    <a:pt x="6418" y="2647"/>
                  </a:lnTo>
                  <a:lnTo>
                    <a:pt x="6318" y="2768"/>
                  </a:lnTo>
                  <a:lnTo>
                    <a:pt x="6177" y="2888"/>
                  </a:lnTo>
                  <a:lnTo>
                    <a:pt x="6037" y="2988"/>
                  </a:lnTo>
                  <a:lnTo>
                    <a:pt x="5896" y="3068"/>
                  </a:lnTo>
                  <a:lnTo>
                    <a:pt x="5716" y="3149"/>
                  </a:lnTo>
                  <a:lnTo>
                    <a:pt x="5535" y="3209"/>
                  </a:lnTo>
                  <a:lnTo>
                    <a:pt x="5335" y="3249"/>
                  </a:lnTo>
                  <a:lnTo>
                    <a:pt x="5094" y="3289"/>
                  </a:lnTo>
                  <a:lnTo>
                    <a:pt x="4613" y="3289"/>
                  </a:lnTo>
                  <a:lnTo>
                    <a:pt x="4392" y="3249"/>
                  </a:lnTo>
                  <a:lnTo>
                    <a:pt x="4192" y="3209"/>
                  </a:lnTo>
                  <a:lnTo>
                    <a:pt x="4011" y="3149"/>
                  </a:lnTo>
                  <a:lnTo>
                    <a:pt x="3831" y="3068"/>
                  </a:lnTo>
                  <a:lnTo>
                    <a:pt x="3670" y="2988"/>
                  </a:lnTo>
                  <a:lnTo>
                    <a:pt x="3530" y="2888"/>
                  </a:lnTo>
                  <a:lnTo>
                    <a:pt x="3410" y="2768"/>
                  </a:lnTo>
                  <a:lnTo>
                    <a:pt x="3309" y="2647"/>
                  </a:lnTo>
                  <a:lnTo>
                    <a:pt x="3209" y="2527"/>
                  </a:lnTo>
                  <a:lnTo>
                    <a:pt x="3109" y="2387"/>
                  </a:lnTo>
                  <a:lnTo>
                    <a:pt x="3049" y="2246"/>
                  </a:lnTo>
                  <a:lnTo>
                    <a:pt x="2928" y="1945"/>
                  </a:lnTo>
                  <a:lnTo>
                    <a:pt x="2848" y="1645"/>
                  </a:lnTo>
                  <a:lnTo>
                    <a:pt x="2788" y="1344"/>
                  </a:lnTo>
                  <a:lnTo>
                    <a:pt x="2768" y="1043"/>
                  </a:lnTo>
                  <a:lnTo>
                    <a:pt x="2768" y="762"/>
                  </a:lnTo>
                  <a:lnTo>
                    <a:pt x="2768" y="501"/>
                  </a:lnTo>
                  <a:lnTo>
                    <a:pt x="2808" y="140"/>
                  </a:lnTo>
                  <a:lnTo>
                    <a:pt x="2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42"/>
            <p:cNvSpPr/>
            <p:nvPr/>
          </p:nvSpPr>
          <p:spPr>
            <a:xfrm>
              <a:off x="11277725" y="3008638"/>
              <a:ext cx="243175" cy="154425"/>
            </a:xfrm>
            <a:custGeom>
              <a:avLst/>
              <a:gdLst/>
              <a:ahLst/>
              <a:cxnLst/>
              <a:rect l="l" t="t" r="r" b="b"/>
              <a:pathLst>
                <a:path w="9727" h="6177" fill="none" extrusionOk="0">
                  <a:moveTo>
                    <a:pt x="8865" y="4412"/>
                  </a:moveTo>
                  <a:lnTo>
                    <a:pt x="8865" y="4412"/>
                  </a:lnTo>
                  <a:lnTo>
                    <a:pt x="8784" y="4512"/>
                  </a:lnTo>
                  <a:lnTo>
                    <a:pt x="8784" y="4512"/>
                  </a:lnTo>
                  <a:lnTo>
                    <a:pt x="8504" y="4813"/>
                  </a:lnTo>
                  <a:lnTo>
                    <a:pt x="8223" y="5074"/>
                  </a:lnTo>
                  <a:lnTo>
                    <a:pt x="7942" y="5294"/>
                  </a:lnTo>
                  <a:lnTo>
                    <a:pt x="7661" y="5495"/>
                  </a:lnTo>
                  <a:lnTo>
                    <a:pt x="7381" y="5655"/>
                  </a:lnTo>
                  <a:lnTo>
                    <a:pt x="7100" y="5796"/>
                  </a:lnTo>
                  <a:lnTo>
                    <a:pt x="6819" y="5896"/>
                  </a:lnTo>
                  <a:lnTo>
                    <a:pt x="6538" y="5996"/>
                  </a:lnTo>
                  <a:lnTo>
                    <a:pt x="6278" y="6057"/>
                  </a:lnTo>
                  <a:lnTo>
                    <a:pt x="6017" y="6097"/>
                  </a:lnTo>
                  <a:lnTo>
                    <a:pt x="5556" y="6157"/>
                  </a:lnTo>
                  <a:lnTo>
                    <a:pt x="5175" y="6177"/>
                  </a:lnTo>
                  <a:lnTo>
                    <a:pt x="4854" y="6177"/>
                  </a:lnTo>
                  <a:lnTo>
                    <a:pt x="4854" y="6177"/>
                  </a:lnTo>
                  <a:lnTo>
                    <a:pt x="4553" y="6177"/>
                  </a:lnTo>
                  <a:lnTo>
                    <a:pt x="4152" y="6157"/>
                  </a:lnTo>
                  <a:lnTo>
                    <a:pt x="3690" y="6097"/>
                  </a:lnTo>
                  <a:lnTo>
                    <a:pt x="3450" y="6057"/>
                  </a:lnTo>
                  <a:lnTo>
                    <a:pt x="3189" y="5996"/>
                  </a:lnTo>
                  <a:lnTo>
                    <a:pt x="2908" y="5896"/>
                  </a:lnTo>
                  <a:lnTo>
                    <a:pt x="2628" y="5796"/>
                  </a:lnTo>
                  <a:lnTo>
                    <a:pt x="2347" y="5655"/>
                  </a:lnTo>
                  <a:lnTo>
                    <a:pt x="2066" y="5495"/>
                  </a:lnTo>
                  <a:lnTo>
                    <a:pt x="1785" y="5294"/>
                  </a:lnTo>
                  <a:lnTo>
                    <a:pt x="1484" y="5074"/>
                  </a:lnTo>
                  <a:lnTo>
                    <a:pt x="1204" y="4813"/>
                  </a:lnTo>
                  <a:lnTo>
                    <a:pt x="943" y="4512"/>
                  </a:lnTo>
                  <a:lnTo>
                    <a:pt x="943" y="4512"/>
                  </a:lnTo>
                  <a:lnTo>
                    <a:pt x="803" y="4352"/>
                  </a:lnTo>
                  <a:lnTo>
                    <a:pt x="682" y="4171"/>
                  </a:lnTo>
                  <a:lnTo>
                    <a:pt x="482" y="3830"/>
                  </a:lnTo>
                  <a:lnTo>
                    <a:pt x="321" y="3449"/>
                  </a:lnTo>
                  <a:lnTo>
                    <a:pt x="201" y="3088"/>
                  </a:lnTo>
                  <a:lnTo>
                    <a:pt x="121" y="2707"/>
                  </a:lnTo>
                  <a:lnTo>
                    <a:pt x="61" y="2326"/>
                  </a:lnTo>
                  <a:lnTo>
                    <a:pt x="21" y="1965"/>
                  </a:lnTo>
                  <a:lnTo>
                    <a:pt x="0" y="1604"/>
                  </a:lnTo>
                  <a:lnTo>
                    <a:pt x="0" y="1284"/>
                  </a:lnTo>
                  <a:lnTo>
                    <a:pt x="21" y="963"/>
                  </a:lnTo>
                  <a:lnTo>
                    <a:pt x="61" y="461"/>
                  </a:lnTo>
                  <a:lnTo>
                    <a:pt x="121" y="120"/>
                  </a:lnTo>
                  <a:lnTo>
                    <a:pt x="141" y="0"/>
                  </a:lnTo>
                  <a:lnTo>
                    <a:pt x="2828" y="0"/>
                  </a:lnTo>
                  <a:lnTo>
                    <a:pt x="2828" y="0"/>
                  </a:lnTo>
                  <a:lnTo>
                    <a:pt x="2808" y="140"/>
                  </a:lnTo>
                  <a:lnTo>
                    <a:pt x="2768" y="501"/>
                  </a:lnTo>
                  <a:lnTo>
                    <a:pt x="2768" y="762"/>
                  </a:lnTo>
                  <a:lnTo>
                    <a:pt x="2768" y="1043"/>
                  </a:lnTo>
                  <a:lnTo>
                    <a:pt x="2788" y="1344"/>
                  </a:lnTo>
                  <a:lnTo>
                    <a:pt x="2848" y="1645"/>
                  </a:lnTo>
                  <a:lnTo>
                    <a:pt x="2928" y="1945"/>
                  </a:lnTo>
                  <a:lnTo>
                    <a:pt x="3049" y="2246"/>
                  </a:lnTo>
                  <a:lnTo>
                    <a:pt x="3109" y="2387"/>
                  </a:lnTo>
                  <a:lnTo>
                    <a:pt x="3209" y="2527"/>
                  </a:lnTo>
                  <a:lnTo>
                    <a:pt x="3309" y="2647"/>
                  </a:lnTo>
                  <a:lnTo>
                    <a:pt x="3410" y="2768"/>
                  </a:lnTo>
                  <a:lnTo>
                    <a:pt x="3530" y="2888"/>
                  </a:lnTo>
                  <a:lnTo>
                    <a:pt x="3670" y="2988"/>
                  </a:lnTo>
                  <a:lnTo>
                    <a:pt x="3831" y="3068"/>
                  </a:lnTo>
                  <a:lnTo>
                    <a:pt x="4011" y="3149"/>
                  </a:lnTo>
                  <a:lnTo>
                    <a:pt x="4192" y="3209"/>
                  </a:lnTo>
                  <a:lnTo>
                    <a:pt x="4392" y="3249"/>
                  </a:lnTo>
                  <a:lnTo>
                    <a:pt x="4613" y="3289"/>
                  </a:lnTo>
                  <a:lnTo>
                    <a:pt x="4854" y="3289"/>
                  </a:lnTo>
                  <a:lnTo>
                    <a:pt x="4854" y="3289"/>
                  </a:lnTo>
                  <a:lnTo>
                    <a:pt x="5094" y="3289"/>
                  </a:lnTo>
                  <a:lnTo>
                    <a:pt x="5335" y="3249"/>
                  </a:lnTo>
                  <a:lnTo>
                    <a:pt x="5535" y="3209"/>
                  </a:lnTo>
                  <a:lnTo>
                    <a:pt x="5716" y="3149"/>
                  </a:lnTo>
                  <a:lnTo>
                    <a:pt x="5896" y="3068"/>
                  </a:lnTo>
                  <a:lnTo>
                    <a:pt x="6037" y="2988"/>
                  </a:lnTo>
                  <a:lnTo>
                    <a:pt x="6177" y="2888"/>
                  </a:lnTo>
                  <a:lnTo>
                    <a:pt x="6318" y="2768"/>
                  </a:lnTo>
                  <a:lnTo>
                    <a:pt x="6418" y="2647"/>
                  </a:lnTo>
                  <a:lnTo>
                    <a:pt x="6518" y="2527"/>
                  </a:lnTo>
                  <a:lnTo>
                    <a:pt x="6598" y="2387"/>
                  </a:lnTo>
                  <a:lnTo>
                    <a:pt x="6679" y="2246"/>
                  </a:lnTo>
                  <a:lnTo>
                    <a:pt x="6799" y="1945"/>
                  </a:lnTo>
                  <a:lnTo>
                    <a:pt x="6879" y="1645"/>
                  </a:lnTo>
                  <a:lnTo>
                    <a:pt x="6939" y="1344"/>
                  </a:lnTo>
                  <a:lnTo>
                    <a:pt x="6959" y="1043"/>
                  </a:lnTo>
                  <a:lnTo>
                    <a:pt x="6959" y="762"/>
                  </a:lnTo>
                  <a:lnTo>
                    <a:pt x="6959" y="501"/>
                  </a:lnTo>
                  <a:lnTo>
                    <a:pt x="6919" y="140"/>
                  </a:lnTo>
                  <a:lnTo>
                    <a:pt x="6899" y="0"/>
                  </a:lnTo>
                  <a:lnTo>
                    <a:pt x="9566" y="0"/>
                  </a:lnTo>
                  <a:lnTo>
                    <a:pt x="9566" y="0"/>
                  </a:lnTo>
                  <a:lnTo>
                    <a:pt x="9607" y="120"/>
                  </a:lnTo>
                  <a:lnTo>
                    <a:pt x="9647" y="441"/>
                  </a:lnTo>
                  <a:lnTo>
                    <a:pt x="9707" y="943"/>
                  </a:lnTo>
                  <a:lnTo>
                    <a:pt x="9727" y="1223"/>
                  </a:lnTo>
                  <a:lnTo>
                    <a:pt x="9727" y="1564"/>
                  </a:lnTo>
                  <a:lnTo>
                    <a:pt x="9707" y="1905"/>
                  </a:lnTo>
                  <a:lnTo>
                    <a:pt x="9687" y="2246"/>
                  </a:lnTo>
                  <a:lnTo>
                    <a:pt x="9627" y="2627"/>
                  </a:lnTo>
                  <a:lnTo>
                    <a:pt x="9546" y="2988"/>
                  </a:lnTo>
                  <a:lnTo>
                    <a:pt x="9426" y="3369"/>
                  </a:lnTo>
                  <a:lnTo>
                    <a:pt x="9286" y="3730"/>
                  </a:lnTo>
                  <a:lnTo>
                    <a:pt x="9085" y="4071"/>
                  </a:lnTo>
                  <a:lnTo>
                    <a:pt x="8985" y="4252"/>
                  </a:lnTo>
                  <a:lnTo>
                    <a:pt x="8865" y="44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42"/>
            <p:cNvSpPr/>
            <p:nvPr/>
          </p:nvSpPr>
          <p:spPr>
            <a:xfrm>
              <a:off x="11277725" y="3008638"/>
              <a:ext cx="221625" cy="154425"/>
            </a:xfrm>
            <a:custGeom>
              <a:avLst/>
              <a:gdLst/>
              <a:ahLst/>
              <a:cxnLst/>
              <a:rect l="l" t="t" r="r" b="b"/>
              <a:pathLst>
                <a:path w="8865" h="6177" extrusionOk="0">
                  <a:moveTo>
                    <a:pt x="141" y="0"/>
                  </a:moveTo>
                  <a:lnTo>
                    <a:pt x="121" y="100"/>
                  </a:lnTo>
                  <a:lnTo>
                    <a:pt x="81" y="421"/>
                  </a:lnTo>
                  <a:lnTo>
                    <a:pt x="21" y="902"/>
                  </a:lnTo>
                  <a:lnTo>
                    <a:pt x="0" y="1183"/>
                  </a:lnTo>
                  <a:lnTo>
                    <a:pt x="0" y="1484"/>
                  </a:lnTo>
                  <a:lnTo>
                    <a:pt x="0" y="1845"/>
                  </a:lnTo>
                  <a:lnTo>
                    <a:pt x="41" y="2226"/>
                  </a:lnTo>
                  <a:lnTo>
                    <a:pt x="101" y="2607"/>
                  </a:lnTo>
                  <a:lnTo>
                    <a:pt x="181" y="3008"/>
                  </a:lnTo>
                  <a:lnTo>
                    <a:pt x="301" y="3409"/>
                  </a:lnTo>
                  <a:lnTo>
                    <a:pt x="462" y="3790"/>
                  </a:lnTo>
                  <a:lnTo>
                    <a:pt x="562" y="3971"/>
                  </a:lnTo>
                  <a:lnTo>
                    <a:pt x="682" y="4171"/>
                  </a:lnTo>
                  <a:lnTo>
                    <a:pt x="803" y="4332"/>
                  </a:lnTo>
                  <a:lnTo>
                    <a:pt x="943" y="4512"/>
                  </a:lnTo>
                  <a:lnTo>
                    <a:pt x="1204" y="4793"/>
                  </a:lnTo>
                  <a:lnTo>
                    <a:pt x="1464" y="5054"/>
                  </a:lnTo>
                  <a:lnTo>
                    <a:pt x="1725" y="5274"/>
                  </a:lnTo>
                  <a:lnTo>
                    <a:pt x="2006" y="5455"/>
                  </a:lnTo>
                  <a:lnTo>
                    <a:pt x="2267" y="5615"/>
                  </a:lnTo>
                  <a:lnTo>
                    <a:pt x="2547" y="5756"/>
                  </a:lnTo>
                  <a:lnTo>
                    <a:pt x="2808" y="5876"/>
                  </a:lnTo>
                  <a:lnTo>
                    <a:pt x="3069" y="5956"/>
                  </a:lnTo>
                  <a:lnTo>
                    <a:pt x="3329" y="6036"/>
                  </a:lnTo>
                  <a:lnTo>
                    <a:pt x="3570" y="6077"/>
                  </a:lnTo>
                  <a:lnTo>
                    <a:pt x="4011" y="6157"/>
                  </a:lnTo>
                  <a:lnTo>
                    <a:pt x="4412" y="6177"/>
                  </a:lnTo>
                  <a:lnTo>
                    <a:pt x="5295" y="6177"/>
                  </a:lnTo>
                  <a:lnTo>
                    <a:pt x="5696" y="6157"/>
                  </a:lnTo>
                  <a:lnTo>
                    <a:pt x="6157" y="6077"/>
                  </a:lnTo>
                  <a:lnTo>
                    <a:pt x="6398" y="6036"/>
                  </a:lnTo>
                  <a:lnTo>
                    <a:pt x="6659" y="5956"/>
                  </a:lnTo>
                  <a:lnTo>
                    <a:pt x="6919" y="5876"/>
                  </a:lnTo>
                  <a:lnTo>
                    <a:pt x="7180" y="5756"/>
                  </a:lnTo>
                  <a:lnTo>
                    <a:pt x="7441" y="5615"/>
                  </a:lnTo>
                  <a:lnTo>
                    <a:pt x="7721" y="5455"/>
                  </a:lnTo>
                  <a:lnTo>
                    <a:pt x="7982" y="5274"/>
                  </a:lnTo>
                  <a:lnTo>
                    <a:pt x="8263" y="5054"/>
                  </a:lnTo>
                  <a:lnTo>
                    <a:pt x="8524" y="4793"/>
                  </a:lnTo>
                  <a:lnTo>
                    <a:pt x="8784" y="4512"/>
                  </a:lnTo>
                  <a:lnTo>
                    <a:pt x="8865" y="4412"/>
                  </a:lnTo>
                  <a:lnTo>
                    <a:pt x="8544" y="4613"/>
                  </a:lnTo>
                  <a:lnTo>
                    <a:pt x="8203" y="4813"/>
                  </a:lnTo>
                  <a:lnTo>
                    <a:pt x="7842" y="4954"/>
                  </a:lnTo>
                  <a:lnTo>
                    <a:pt x="7481" y="5094"/>
                  </a:lnTo>
                  <a:lnTo>
                    <a:pt x="7100" y="5194"/>
                  </a:lnTo>
                  <a:lnTo>
                    <a:pt x="6719" y="5274"/>
                  </a:lnTo>
                  <a:lnTo>
                    <a:pt x="6338" y="5314"/>
                  </a:lnTo>
                  <a:lnTo>
                    <a:pt x="5937" y="5335"/>
                  </a:lnTo>
                  <a:lnTo>
                    <a:pt x="5676" y="5314"/>
                  </a:lnTo>
                  <a:lnTo>
                    <a:pt x="5415" y="5294"/>
                  </a:lnTo>
                  <a:lnTo>
                    <a:pt x="5154" y="5274"/>
                  </a:lnTo>
                  <a:lnTo>
                    <a:pt x="4914" y="5214"/>
                  </a:lnTo>
                  <a:lnTo>
                    <a:pt x="4653" y="5154"/>
                  </a:lnTo>
                  <a:lnTo>
                    <a:pt x="4412" y="5074"/>
                  </a:lnTo>
                  <a:lnTo>
                    <a:pt x="4152" y="4994"/>
                  </a:lnTo>
                  <a:lnTo>
                    <a:pt x="3911" y="4893"/>
                  </a:lnTo>
                  <a:lnTo>
                    <a:pt x="3550" y="4693"/>
                  </a:lnTo>
                  <a:lnTo>
                    <a:pt x="3209" y="4472"/>
                  </a:lnTo>
                  <a:lnTo>
                    <a:pt x="2908" y="4252"/>
                  </a:lnTo>
                  <a:lnTo>
                    <a:pt x="2648" y="3991"/>
                  </a:lnTo>
                  <a:lnTo>
                    <a:pt x="2427" y="3710"/>
                  </a:lnTo>
                  <a:lnTo>
                    <a:pt x="2227" y="3429"/>
                  </a:lnTo>
                  <a:lnTo>
                    <a:pt x="2066" y="3129"/>
                  </a:lnTo>
                  <a:lnTo>
                    <a:pt x="1946" y="2808"/>
                  </a:lnTo>
                  <a:lnTo>
                    <a:pt x="1825" y="2487"/>
                  </a:lnTo>
                  <a:lnTo>
                    <a:pt x="1765" y="2146"/>
                  </a:lnTo>
                  <a:lnTo>
                    <a:pt x="1725" y="1805"/>
                  </a:lnTo>
                  <a:lnTo>
                    <a:pt x="1705" y="1444"/>
                  </a:lnTo>
                  <a:lnTo>
                    <a:pt x="1705" y="1083"/>
                  </a:lnTo>
                  <a:lnTo>
                    <a:pt x="1745" y="722"/>
                  </a:lnTo>
                  <a:lnTo>
                    <a:pt x="1805" y="361"/>
                  </a:lnTo>
                  <a:lnTo>
                    <a:pt x="1906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42"/>
            <p:cNvSpPr/>
            <p:nvPr/>
          </p:nvSpPr>
          <p:spPr>
            <a:xfrm>
              <a:off x="11277725" y="3008638"/>
              <a:ext cx="221625" cy="154425"/>
            </a:xfrm>
            <a:custGeom>
              <a:avLst/>
              <a:gdLst/>
              <a:ahLst/>
              <a:cxnLst/>
              <a:rect l="l" t="t" r="r" b="b"/>
              <a:pathLst>
                <a:path w="8865" h="6177" fill="none" extrusionOk="0">
                  <a:moveTo>
                    <a:pt x="1906" y="0"/>
                  </a:moveTo>
                  <a:lnTo>
                    <a:pt x="141" y="0"/>
                  </a:lnTo>
                  <a:lnTo>
                    <a:pt x="141" y="0"/>
                  </a:lnTo>
                  <a:lnTo>
                    <a:pt x="121" y="100"/>
                  </a:lnTo>
                  <a:lnTo>
                    <a:pt x="81" y="421"/>
                  </a:lnTo>
                  <a:lnTo>
                    <a:pt x="21" y="902"/>
                  </a:lnTo>
                  <a:lnTo>
                    <a:pt x="0" y="1183"/>
                  </a:lnTo>
                  <a:lnTo>
                    <a:pt x="0" y="1484"/>
                  </a:lnTo>
                  <a:lnTo>
                    <a:pt x="0" y="1484"/>
                  </a:lnTo>
                  <a:lnTo>
                    <a:pt x="0" y="1845"/>
                  </a:lnTo>
                  <a:lnTo>
                    <a:pt x="41" y="2226"/>
                  </a:lnTo>
                  <a:lnTo>
                    <a:pt x="101" y="2607"/>
                  </a:lnTo>
                  <a:lnTo>
                    <a:pt x="181" y="3008"/>
                  </a:lnTo>
                  <a:lnTo>
                    <a:pt x="301" y="3409"/>
                  </a:lnTo>
                  <a:lnTo>
                    <a:pt x="462" y="3790"/>
                  </a:lnTo>
                  <a:lnTo>
                    <a:pt x="562" y="3971"/>
                  </a:lnTo>
                  <a:lnTo>
                    <a:pt x="682" y="4171"/>
                  </a:lnTo>
                  <a:lnTo>
                    <a:pt x="803" y="4332"/>
                  </a:lnTo>
                  <a:lnTo>
                    <a:pt x="943" y="4512"/>
                  </a:lnTo>
                  <a:lnTo>
                    <a:pt x="943" y="4512"/>
                  </a:lnTo>
                  <a:lnTo>
                    <a:pt x="1204" y="4793"/>
                  </a:lnTo>
                  <a:lnTo>
                    <a:pt x="1464" y="5054"/>
                  </a:lnTo>
                  <a:lnTo>
                    <a:pt x="1725" y="5274"/>
                  </a:lnTo>
                  <a:lnTo>
                    <a:pt x="2006" y="5455"/>
                  </a:lnTo>
                  <a:lnTo>
                    <a:pt x="2267" y="5615"/>
                  </a:lnTo>
                  <a:lnTo>
                    <a:pt x="2547" y="5756"/>
                  </a:lnTo>
                  <a:lnTo>
                    <a:pt x="2808" y="5876"/>
                  </a:lnTo>
                  <a:lnTo>
                    <a:pt x="3069" y="5956"/>
                  </a:lnTo>
                  <a:lnTo>
                    <a:pt x="3329" y="6036"/>
                  </a:lnTo>
                  <a:lnTo>
                    <a:pt x="3570" y="6077"/>
                  </a:lnTo>
                  <a:lnTo>
                    <a:pt x="4011" y="6157"/>
                  </a:lnTo>
                  <a:lnTo>
                    <a:pt x="4412" y="6177"/>
                  </a:lnTo>
                  <a:lnTo>
                    <a:pt x="4753" y="6177"/>
                  </a:lnTo>
                  <a:lnTo>
                    <a:pt x="4753" y="6177"/>
                  </a:lnTo>
                  <a:lnTo>
                    <a:pt x="4854" y="6177"/>
                  </a:lnTo>
                  <a:lnTo>
                    <a:pt x="4854" y="6177"/>
                  </a:lnTo>
                  <a:lnTo>
                    <a:pt x="4974" y="6177"/>
                  </a:lnTo>
                  <a:lnTo>
                    <a:pt x="4974" y="6177"/>
                  </a:lnTo>
                  <a:lnTo>
                    <a:pt x="5295" y="6177"/>
                  </a:lnTo>
                  <a:lnTo>
                    <a:pt x="5696" y="6157"/>
                  </a:lnTo>
                  <a:lnTo>
                    <a:pt x="6157" y="6077"/>
                  </a:lnTo>
                  <a:lnTo>
                    <a:pt x="6398" y="6036"/>
                  </a:lnTo>
                  <a:lnTo>
                    <a:pt x="6659" y="5956"/>
                  </a:lnTo>
                  <a:lnTo>
                    <a:pt x="6919" y="5876"/>
                  </a:lnTo>
                  <a:lnTo>
                    <a:pt x="7180" y="5756"/>
                  </a:lnTo>
                  <a:lnTo>
                    <a:pt x="7441" y="5615"/>
                  </a:lnTo>
                  <a:lnTo>
                    <a:pt x="7721" y="5455"/>
                  </a:lnTo>
                  <a:lnTo>
                    <a:pt x="7982" y="5274"/>
                  </a:lnTo>
                  <a:lnTo>
                    <a:pt x="8263" y="5054"/>
                  </a:lnTo>
                  <a:lnTo>
                    <a:pt x="8524" y="4793"/>
                  </a:lnTo>
                  <a:lnTo>
                    <a:pt x="8784" y="4512"/>
                  </a:lnTo>
                  <a:lnTo>
                    <a:pt x="8784" y="4512"/>
                  </a:lnTo>
                  <a:lnTo>
                    <a:pt x="8865" y="4412"/>
                  </a:lnTo>
                  <a:lnTo>
                    <a:pt x="8865" y="4412"/>
                  </a:lnTo>
                  <a:lnTo>
                    <a:pt x="8544" y="4613"/>
                  </a:lnTo>
                  <a:lnTo>
                    <a:pt x="8203" y="4813"/>
                  </a:lnTo>
                  <a:lnTo>
                    <a:pt x="7842" y="4954"/>
                  </a:lnTo>
                  <a:lnTo>
                    <a:pt x="7481" y="5094"/>
                  </a:lnTo>
                  <a:lnTo>
                    <a:pt x="7100" y="5194"/>
                  </a:lnTo>
                  <a:lnTo>
                    <a:pt x="6719" y="5274"/>
                  </a:lnTo>
                  <a:lnTo>
                    <a:pt x="6338" y="5314"/>
                  </a:lnTo>
                  <a:lnTo>
                    <a:pt x="5937" y="5335"/>
                  </a:lnTo>
                  <a:lnTo>
                    <a:pt x="5937" y="5335"/>
                  </a:lnTo>
                  <a:lnTo>
                    <a:pt x="5676" y="5314"/>
                  </a:lnTo>
                  <a:lnTo>
                    <a:pt x="5415" y="5294"/>
                  </a:lnTo>
                  <a:lnTo>
                    <a:pt x="5154" y="5274"/>
                  </a:lnTo>
                  <a:lnTo>
                    <a:pt x="4914" y="5214"/>
                  </a:lnTo>
                  <a:lnTo>
                    <a:pt x="4653" y="5154"/>
                  </a:lnTo>
                  <a:lnTo>
                    <a:pt x="4412" y="5074"/>
                  </a:lnTo>
                  <a:lnTo>
                    <a:pt x="4152" y="4994"/>
                  </a:lnTo>
                  <a:lnTo>
                    <a:pt x="3911" y="4893"/>
                  </a:lnTo>
                  <a:lnTo>
                    <a:pt x="3911" y="4893"/>
                  </a:lnTo>
                  <a:lnTo>
                    <a:pt x="3550" y="4693"/>
                  </a:lnTo>
                  <a:lnTo>
                    <a:pt x="3209" y="4472"/>
                  </a:lnTo>
                  <a:lnTo>
                    <a:pt x="2908" y="4252"/>
                  </a:lnTo>
                  <a:lnTo>
                    <a:pt x="2648" y="3991"/>
                  </a:lnTo>
                  <a:lnTo>
                    <a:pt x="2427" y="3710"/>
                  </a:lnTo>
                  <a:lnTo>
                    <a:pt x="2227" y="3429"/>
                  </a:lnTo>
                  <a:lnTo>
                    <a:pt x="2066" y="3129"/>
                  </a:lnTo>
                  <a:lnTo>
                    <a:pt x="1946" y="2808"/>
                  </a:lnTo>
                  <a:lnTo>
                    <a:pt x="1825" y="2487"/>
                  </a:lnTo>
                  <a:lnTo>
                    <a:pt x="1765" y="2146"/>
                  </a:lnTo>
                  <a:lnTo>
                    <a:pt x="1725" y="1805"/>
                  </a:lnTo>
                  <a:lnTo>
                    <a:pt x="1705" y="1444"/>
                  </a:lnTo>
                  <a:lnTo>
                    <a:pt x="1705" y="1083"/>
                  </a:lnTo>
                  <a:lnTo>
                    <a:pt x="1745" y="722"/>
                  </a:lnTo>
                  <a:lnTo>
                    <a:pt x="1805" y="361"/>
                  </a:lnTo>
                  <a:lnTo>
                    <a:pt x="190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42"/>
            <p:cNvSpPr/>
            <p:nvPr/>
          </p:nvSpPr>
          <p:spPr>
            <a:xfrm>
              <a:off x="11088700" y="3285888"/>
              <a:ext cx="142925" cy="211600"/>
            </a:xfrm>
            <a:custGeom>
              <a:avLst/>
              <a:gdLst/>
              <a:ahLst/>
              <a:cxnLst/>
              <a:rect l="l" t="t" r="r" b="b"/>
              <a:pathLst>
                <a:path w="5717" h="8464" extrusionOk="0">
                  <a:moveTo>
                    <a:pt x="2869" y="0"/>
                  </a:moveTo>
                  <a:lnTo>
                    <a:pt x="2568" y="20"/>
                  </a:lnTo>
                  <a:lnTo>
                    <a:pt x="2287" y="60"/>
                  </a:lnTo>
                  <a:lnTo>
                    <a:pt x="2006" y="121"/>
                  </a:lnTo>
                  <a:lnTo>
                    <a:pt x="1746" y="221"/>
                  </a:lnTo>
                  <a:lnTo>
                    <a:pt x="1505" y="341"/>
                  </a:lnTo>
                  <a:lnTo>
                    <a:pt x="1264" y="482"/>
                  </a:lnTo>
                  <a:lnTo>
                    <a:pt x="1044" y="642"/>
                  </a:lnTo>
                  <a:lnTo>
                    <a:pt x="843" y="842"/>
                  </a:lnTo>
                  <a:lnTo>
                    <a:pt x="663" y="1043"/>
                  </a:lnTo>
                  <a:lnTo>
                    <a:pt x="482" y="1264"/>
                  </a:lnTo>
                  <a:lnTo>
                    <a:pt x="342" y="1484"/>
                  </a:lnTo>
                  <a:lnTo>
                    <a:pt x="222" y="1745"/>
                  </a:lnTo>
                  <a:lnTo>
                    <a:pt x="141" y="2006"/>
                  </a:lnTo>
                  <a:lnTo>
                    <a:pt x="61" y="2286"/>
                  </a:lnTo>
                  <a:lnTo>
                    <a:pt x="21" y="2567"/>
                  </a:lnTo>
                  <a:lnTo>
                    <a:pt x="1" y="2848"/>
                  </a:lnTo>
                  <a:lnTo>
                    <a:pt x="1" y="5595"/>
                  </a:lnTo>
                  <a:lnTo>
                    <a:pt x="21" y="5896"/>
                  </a:lnTo>
                  <a:lnTo>
                    <a:pt x="61" y="6177"/>
                  </a:lnTo>
                  <a:lnTo>
                    <a:pt x="141" y="6458"/>
                  </a:lnTo>
                  <a:lnTo>
                    <a:pt x="222" y="6718"/>
                  </a:lnTo>
                  <a:lnTo>
                    <a:pt x="342" y="6959"/>
                  </a:lnTo>
                  <a:lnTo>
                    <a:pt x="482" y="7200"/>
                  </a:lnTo>
                  <a:lnTo>
                    <a:pt x="663" y="7420"/>
                  </a:lnTo>
                  <a:lnTo>
                    <a:pt x="843" y="7621"/>
                  </a:lnTo>
                  <a:lnTo>
                    <a:pt x="1044" y="7801"/>
                  </a:lnTo>
                  <a:lnTo>
                    <a:pt x="1264" y="7982"/>
                  </a:lnTo>
                  <a:lnTo>
                    <a:pt x="1505" y="8122"/>
                  </a:lnTo>
                  <a:lnTo>
                    <a:pt x="1746" y="8243"/>
                  </a:lnTo>
                  <a:lnTo>
                    <a:pt x="2006" y="8323"/>
                  </a:lnTo>
                  <a:lnTo>
                    <a:pt x="2287" y="8403"/>
                  </a:lnTo>
                  <a:lnTo>
                    <a:pt x="2568" y="8443"/>
                  </a:lnTo>
                  <a:lnTo>
                    <a:pt x="2869" y="8463"/>
                  </a:lnTo>
                  <a:lnTo>
                    <a:pt x="3170" y="8443"/>
                  </a:lnTo>
                  <a:lnTo>
                    <a:pt x="3470" y="8403"/>
                  </a:lnTo>
                  <a:lnTo>
                    <a:pt x="3751" y="8323"/>
                  </a:lnTo>
                  <a:lnTo>
                    <a:pt x="4032" y="8203"/>
                  </a:lnTo>
                  <a:lnTo>
                    <a:pt x="4293" y="8082"/>
                  </a:lnTo>
                  <a:lnTo>
                    <a:pt x="4533" y="7922"/>
                  </a:lnTo>
                  <a:lnTo>
                    <a:pt x="4754" y="7741"/>
                  </a:lnTo>
                  <a:lnTo>
                    <a:pt x="4954" y="7541"/>
                  </a:lnTo>
                  <a:lnTo>
                    <a:pt x="5135" y="7340"/>
                  </a:lnTo>
                  <a:lnTo>
                    <a:pt x="5275" y="7120"/>
                  </a:lnTo>
                  <a:lnTo>
                    <a:pt x="5416" y="6899"/>
                  </a:lnTo>
                  <a:lnTo>
                    <a:pt x="5516" y="6658"/>
                  </a:lnTo>
                  <a:lnTo>
                    <a:pt x="5596" y="6398"/>
                  </a:lnTo>
                  <a:lnTo>
                    <a:pt x="5656" y="6157"/>
                  </a:lnTo>
                  <a:lnTo>
                    <a:pt x="5696" y="5876"/>
                  </a:lnTo>
                  <a:lnTo>
                    <a:pt x="5716" y="5595"/>
                  </a:lnTo>
                  <a:lnTo>
                    <a:pt x="5716" y="2848"/>
                  </a:lnTo>
                  <a:lnTo>
                    <a:pt x="5696" y="2567"/>
                  </a:lnTo>
                  <a:lnTo>
                    <a:pt x="5656" y="2286"/>
                  </a:lnTo>
                  <a:lnTo>
                    <a:pt x="5596" y="2006"/>
                  </a:lnTo>
                  <a:lnTo>
                    <a:pt x="5496" y="1745"/>
                  </a:lnTo>
                  <a:lnTo>
                    <a:pt x="5376" y="1484"/>
                  </a:lnTo>
                  <a:lnTo>
                    <a:pt x="5235" y="1264"/>
                  </a:lnTo>
                  <a:lnTo>
                    <a:pt x="5055" y="1043"/>
                  </a:lnTo>
                  <a:lnTo>
                    <a:pt x="4874" y="842"/>
                  </a:lnTo>
                  <a:lnTo>
                    <a:pt x="4654" y="642"/>
                  </a:lnTo>
                  <a:lnTo>
                    <a:pt x="4413" y="461"/>
                  </a:lnTo>
                  <a:lnTo>
                    <a:pt x="4152" y="301"/>
                  </a:lnTo>
                  <a:lnTo>
                    <a:pt x="3871" y="181"/>
                  </a:lnTo>
                  <a:lnTo>
                    <a:pt x="3631" y="100"/>
                  </a:lnTo>
                  <a:lnTo>
                    <a:pt x="3390" y="40"/>
                  </a:lnTo>
                  <a:lnTo>
                    <a:pt x="3129" y="20"/>
                  </a:lnTo>
                  <a:lnTo>
                    <a:pt x="286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42"/>
            <p:cNvSpPr/>
            <p:nvPr/>
          </p:nvSpPr>
          <p:spPr>
            <a:xfrm>
              <a:off x="11088700" y="3285888"/>
              <a:ext cx="142925" cy="211600"/>
            </a:xfrm>
            <a:custGeom>
              <a:avLst/>
              <a:gdLst/>
              <a:ahLst/>
              <a:cxnLst/>
              <a:rect l="l" t="t" r="r" b="b"/>
              <a:pathLst>
                <a:path w="5717" h="8464" fill="none" extrusionOk="0">
                  <a:moveTo>
                    <a:pt x="5716" y="2848"/>
                  </a:moveTo>
                  <a:lnTo>
                    <a:pt x="5716" y="5595"/>
                  </a:lnTo>
                  <a:lnTo>
                    <a:pt x="5716" y="5595"/>
                  </a:lnTo>
                  <a:lnTo>
                    <a:pt x="5696" y="5876"/>
                  </a:lnTo>
                  <a:lnTo>
                    <a:pt x="5656" y="6157"/>
                  </a:lnTo>
                  <a:lnTo>
                    <a:pt x="5596" y="6398"/>
                  </a:lnTo>
                  <a:lnTo>
                    <a:pt x="5516" y="6658"/>
                  </a:lnTo>
                  <a:lnTo>
                    <a:pt x="5416" y="6899"/>
                  </a:lnTo>
                  <a:lnTo>
                    <a:pt x="5275" y="7120"/>
                  </a:lnTo>
                  <a:lnTo>
                    <a:pt x="5135" y="7340"/>
                  </a:lnTo>
                  <a:lnTo>
                    <a:pt x="4954" y="7541"/>
                  </a:lnTo>
                  <a:lnTo>
                    <a:pt x="4954" y="7541"/>
                  </a:lnTo>
                  <a:lnTo>
                    <a:pt x="4754" y="7741"/>
                  </a:lnTo>
                  <a:lnTo>
                    <a:pt x="4533" y="7922"/>
                  </a:lnTo>
                  <a:lnTo>
                    <a:pt x="4293" y="8082"/>
                  </a:lnTo>
                  <a:lnTo>
                    <a:pt x="4032" y="8203"/>
                  </a:lnTo>
                  <a:lnTo>
                    <a:pt x="3751" y="8323"/>
                  </a:lnTo>
                  <a:lnTo>
                    <a:pt x="3470" y="8403"/>
                  </a:lnTo>
                  <a:lnTo>
                    <a:pt x="3170" y="8443"/>
                  </a:lnTo>
                  <a:lnTo>
                    <a:pt x="2869" y="8463"/>
                  </a:lnTo>
                  <a:lnTo>
                    <a:pt x="2869" y="8463"/>
                  </a:lnTo>
                  <a:lnTo>
                    <a:pt x="2568" y="8443"/>
                  </a:lnTo>
                  <a:lnTo>
                    <a:pt x="2287" y="8403"/>
                  </a:lnTo>
                  <a:lnTo>
                    <a:pt x="2006" y="8323"/>
                  </a:lnTo>
                  <a:lnTo>
                    <a:pt x="1746" y="8243"/>
                  </a:lnTo>
                  <a:lnTo>
                    <a:pt x="1505" y="8122"/>
                  </a:lnTo>
                  <a:lnTo>
                    <a:pt x="1264" y="7982"/>
                  </a:lnTo>
                  <a:lnTo>
                    <a:pt x="1044" y="7801"/>
                  </a:lnTo>
                  <a:lnTo>
                    <a:pt x="843" y="7621"/>
                  </a:lnTo>
                  <a:lnTo>
                    <a:pt x="843" y="7621"/>
                  </a:lnTo>
                  <a:lnTo>
                    <a:pt x="663" y="7420"/>
                  </a:lnTo>
                  <a:lnTo>
                    <a:pt x="482" y="7200"/>
                  </a:lnTo>
                  <a:lnTo>
                    <a:pt x="342" y="6959"/>
                  </a:lnTo>
                  <a:lnTo>
                    <a:pt x="222" y="6718"/>
                  </a:lnTo>
                  <a:lnTo>
                    <a:pt x="141" y="6458"/>
                  </a:lnTo>
                  <a:lnTo>
                    <a:pt x="61" y="6177"/>
                  </a:lnTo>
                  <a:lnTo>
                    <a:pt x="21" y="5896"/>
                  </a:lnTo>
                  <a:lnTo>
                    <a:pt x="1" y="5595"/>
                  </a:lnTo>
                  <a:lnTo>
                    <a:pt x="1" y="2848"/>
                  </a:lnTo>
                  <a:lnTo>
                    <a:pt x="1" y="2848"/>
                  </a:lnTo>
                  <a:lnTo>
                    <a:pt x="21" y="2567"/>
                  </a:lnTo>
                  <a:lnTo>
                    <a:pt x="61" y="2286"/>
                  </a:lnTo>
                  <a:lnTo>
                    <a:pt x="141" y="2006"/>
                  </a:lnTo>
                  <a:lnTo>
                    <a:pt x="222" y="1745"/>
                  </a:lnTo>
                  <a:lnTo>
                    <a:pt x="342" y="1484"/>
                  </a:lnTo>
                  <a:lnTo>
                    <a:pt x="482" y="1264"/>
                  </a:lnTo>
                  <a:lnTo>
                    <a:pt x="663" y="1043"/>
                  </a:lnTo>
                  <a:lnTo>
                    <a:pt x="843" y="842"/>
                  </a:lnTo>
                  <a:lnTo>
                    <a:pt x="1044" y="642"/>
                  </a:lnTo>
                  <a:lnTo>
                    <a:pt x="1264" y="482"/>
                  </a:lnTo>
                  <a:lnTo>
                    <a:pt x="1505" y="341"/>
                  </a:lnTo>
                  <a:lnTo>
                    <a:pt x="1746" y="221"/>
                  </a:lnTo>
                  <a:lnTo>
                    <a:pt x="2006" y="121"/>
                  </a:lnTo>
                  <a:lnTo>
                    <a:pt x="2287" y="60"/>
                  </a:lnTo>
                  <a:lnTo>
                    <a:pt x="2568" y="20"/>
                  </a:lnTo>
                  <a:lnTo>
                    <a:pt x="2869" y="0"/>
                  </a:lnTo>
                  <a:lnTo>
                    <a:pt x="2869" y="0"/>
                  </a:lnTo>
                  <a:lnTo>
                    <a:pt x="3129" y="20"/>
                  </a:lnTo>
                  <a:lnTo>
                    <a:pt x="3390" y="40"/>
                  </a:lnTo>
                  <a:lnTo>
                    <a:pt x="3631" y="100"/>
                  </a:lnTo>
                  <a:lnTo>
                    <a:pt x="3871" y="181"/>
                  </a:lnTo>
                  <a:lnTo>
                    <a:pt x="3871" y="181"/>
                  </a:lnTo>
                  <a:lnTo>
                    <a:pt x="4152" y="301"/>
                  </a:lnTo>
                  <a:lnTo>
                    <a:pt x="4413" y="461"/>
                  </a:lnTo>
                  <a:lnTo>
                    <a:pt x="4654" y="642"/>
                  </a:lnTo>
                  <a:lnTo>
                    <a:pt x="4874" y="842"/>
                  </a:lnTo>
                  <a:lnTo>
                    <a:pt x="4874" y="842"/>
                  </a:lnTo>
                  <a:lnTo>
                    <a:pt x="5055" y="1043"/>
                  </a:lnTo>
                  <a:lnTo>
                    <a:pt x="5235" y="1264"/>
                  </a:lnTo>
                  <a:lnTo>
                    <a:pt x="5376" y="1484"/>
                  </a:lnTo>
                  <a:lnTo>
                    <a:pt x="5496" y="1745"/>
                  </a:lnTo>
                  <a:lnTo>
                    <a:pt x="5596" y="2006"/>
                  </a:lnTo>
                  <a:lnTo>
                    <a:pt x="5656" y="2286"/>
                  </a:lnTo>
                  <a:lnTo>
                    <a:pt x="5696" y="2567"/>
                  </a:lnTo>
                  <a:lnTo>
                    <a:pt x="5716" y="28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42"/>
            <p:cNvSpPr/>
            <p:nvPr/>
          </p:nvSpPr>
          <p:spPr>
            <a:xfrm>
              <a:off x="11139850" y="3285888"/>
              <a:ext cx="72725" cy="211600"/>
            </a:xfrm>
            <a:custGeom>
              <a:avLst/>
              <a:gdLst/>
              <a:ahLst/>
              <a:cxnLst/>
              <a:rect l="l" t="t" r="r" b="b"/>
              <a:pathLst>
                <a:path w="2909" h="8464" extrusionOk="0">
                  <a:moveTo>
                    <a:pt x="602" y="0"/>
                  </a:moveTo>
                  <a:lnTo>
                    <a:pt x="402" y="20"/>
                  </a:lnTo>
                  <a:lnTo>
                    <a:pt x="201" y="60"/>
                  </a:lnTo>
                  <a:lnTo>
                    <a:pt x="0" y="121"/>
                  </a:lnTo>
                  <a:lnTo>
                    <a:pt x="101" y="582"/>
                  </a:lnTo>
                  <a:lnTo>
                    <a:pt x="161" y="1043"/>
                  </a:lnTo>
                  <a:lnTo>
                    <a:pt x="201" y="1524"/>
                  </a:lnTo>
                  <a:lnTo>
                    <a:pt x="221" y="2006"/>
                  </a:lnTo>
                  <a:lnTo>
                    <a:pt x="221" y="8403"/>
                  </a:lnTo>
                  <a:lnTo>
                    <a:pt x="522" y="8443"/>
                  </a:lnTo>
                  <a:lnTo>
                    <a:pt x="823" y="8463"/>
                  </a:lnTo>
                  <a:lnTo>
                    <a:pt x="1124" y="8443"/>
                  </a:lnTo>
                  <a:lnTo>
                    <a:pt x="1424" y="8403"/>
                  </a:lnTo>
                  <a:lnTo>
                    <a:pt x="1705" y="8323"/>
                  </a:lnTo>
                  <a:lnTo>
                    <a:pt x="1986" y="8203"/>
                  </a:lnTo>
                  <a:lnTo>
                    <a:pt x="2247" y="8082"/>
                  </a:lnTo>
                  <a:lnTo>
                    <a:pt x="2487" y="7922"/>
                  </a:lnTo>
                  <a:lnTo>
                    <a:pt x="2708" y="7741"/>
                  </a:lnTo>
                  <a:lnTo>
                    <a:pt x="2908" y="7541"/>
                  </a:lnTo>
                  <a:lnTo>
                    <a:pt x="2788" y="7460"/>
                  </a:lnTo>
                  <a:lnTo>
                    <a:pt x="2628" y="7360"/>
                  </a:lnTo>
                  <a:lnTo>
                    <a:pt x="2507" y="7240"/>
                  </a:lnTo>
                  <a:lnTo>
                    <a:pt x="2367" y="7100"/>
                  </a:lnTo>
                  <a:lnTo>
                    <a:pt x="2267" y="6959"/>
                  </a:lnTo>
                  <a:lnTo>
                    <a:pt x="2066" y="6658"/>
                  </a:lnTo>
                  <a:lnTo>
                    <a:pt x="1886" y="6337"/>
                  </a:lnTo>
                  <a:lnTo>
                    <a:pt x="1765" y="5997"/>
                  </a:lnTo>
                  <a:lnTo>
                    <a:pt x="1645" y="5656"/>
                  </a:lnTo>
                  <a:lnTo>
                    <a:pt x="1545" y="5295"/>
                  </a:lnTo>
                  <a:lnTo>
                    <a:pt x="1464" y="4954"/>
                  </a:lnTo>
                  <a:lnTo>
                    <a:pt x="1384" y="4533"/>
                  </a:lnTo>
                  <a:lnTo>
                    <a:pt x="1304" y="3971"/>
                  </a:lnTo>
                  <a:lnTo>
                    <a:pt x="1244" y="3309"/>
                  </a:lnTo>
                  <a:lnTo>
                    <a:pt x="1224" y="2968"/>
                  </a:lnTo>
                  <a:lnTo>
                    <a:pt x="1224" y="2607"/>
                  </a:lnTo>
                  <a:lnTo>
                    <a:pt x="1224" y="2266"/>
                  </a:lnTo>
                  <a:lnTo>
                    <a:pt x="1264" y="1905"/>
                  </a:lnTo>
                  <a:lnTo>
                    <a:pt x="1304" y="1564"/>
                  </a:lnTo>
                  <a:lnTo>
                    <a:pt x="1364" y="1244"/>
                  </a:lnTo>
                  <a:lnTo>
                    <a:pt x="1444" y="943"/>
                  </a:lnTo>
                  <a:lnTo>
                    <a:pt x="1545" y="662"/>
                  </a:lnTo>
                  <a:lnTo>
                    <a:pt x="1685" y="401"/>
                  </a:lnTo>
                  <a:lnTo>
                    <a:pt x="1825" y="181"/>
                  </a:lnTo>
                  <a:lnTo>
                    <a:pt x="1585" y="100"/>
                  </a:lnTo>
                  <a:lnTo>
                    <a:pt x="1344" y="40"/>
                  </a:lnTo>
                  <a:lnTo>
                    <a:pt x="1083" y="20"/>
                  </a:lnTo>
                  <a:lnTo>
                    <a:pt x="823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42"/>
            <p:cNvSpPr/>
            <p:nvPr/>
          </p:nvSpPr>
          <p:spPr>
            <a:xfrm>
              <a:off x="11139850" y="3285888"/>
              <a:ext cx="72725" cy="211600"/>
            </a:xfrm>
            <a:custGeom>
              <a:avLst/>
              <a:gdLst/>
              <a:ahLst/>
              <a:cxnLst/>
              <a:rect l="l" t="t" r="r" b="b"/>
              <a:pathLst>
                <a:path w="2909" h="8464" fill="none" extrusionOk="0">
                  <a:moveTo>
                    <a:pt x="823" y="0"/>
                  </a:moveTo>
                  <a:lnTo>
                    <a:pt x="823" y="0"/>
                  </a:lnTo>
                  <a:lnTo>
                    <a:pt x="602" y="0"/>
                  </a:lnTo>
                  <a:lnTo>
                    <a:pt x="402" y="20"/>
                  </a:lnTo>
                  <a:lnTo>
                    <a:pt x="201" y="60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101" y="582"/>
                  </a:lnTo>
                  <a:lnTo>
                    <a:pt x="161" y="1043"/>
                  </a:lnTo>
                  <a:lnTo>
                    <a:pt x="201" y="1524"/>
                  </a:lnTo>
                  <a:lnTo>
                    <a:pt x="221" y="2006"/>
                  </a:lnTo>
                  <a:lnTo>
                    <a:pt x="221" y="8403"/>
                  </a:lnTo>
                  <a:lnTo>
                    <a:pt x="221" y="8403"/>
                  </a:lnTo>
                  <a:lnTo>
                    <a:pt x="522" y="8443"/>
                  </a:lnTo>
                  <a:lnTo>
                    <a:pt x="823" y="8463"/>
                  </a:lnTo>
                  <a:lnTo>
                    <a:pt x="823" y="8463"/>
                  </a:lnTo>
                  <a:lnTo>
                    <a:pt x="1124" y="8443"/>
                  </a:lnTo>
                  <a:lnTo>
                    <a:pt x="1424" y="8403"/>
                  </a:lnTo>
                  <a:lnTo>
                    <a:pt x="1705" y="8323"/>
                  </a:lnTo>
                  <a:lnTo>
                    <a:pt x="1986" y="8203"/>
                  </a:lnTo>
                  <a:lnTo>
                    <a:pt x="2247" y="8082"/>
                  </a:lnTo>
                  <a:lnTo>
                    <a:pt x="2487" y="7922"/>
                  </a:lnTo>
                  <a:lnTo>
                    <a:pt x="2708" y="7741"/>
                  </a:lnTo>
                  <a:lnTo>
                    <a:pt x="2908" y="7541"/>
                  </a:lnTo>
                  <a:lnTo>
                    <a:pt x="2908" y="7541"/>
                  </a:lnTo>
                  <a:lnTo>
                    <a:pt x="2788" y="7460"/>
                  </a:lnTo>
                  <a:lnTo>
                    <a:pt x="2788" y="7460"/>
                  </a:lnTo>
                  <a:lnTo>
                    <a:pt x="2628" y="7360"/>
                  </a:lnTo>
                  <a:lnTo>
                    <a:pt x="2507" y="7240"/>
                  </a:lnTo>
                  <a:lnTo>
                    <a:pt x="2367" y="7100"/>
                  </a:lnTo>
                  <a:lnTo>
                    <a:pt x="2267" y="6959"/>
                  </a:lnTo>
                  <a:lnTo>
                    <a:pt x="2066" y="6658"/>
                  </a:lnTo>
                  <a:lnTo>
                    <a:pt x="1886" y="6337"/>
                  </a:lnTo>
                  <a:lnTo>
                    <a:pt x="1765" y="5997"/>
                  </a:lnTo>
                  <a:lnTo>
                    <a:pt x="1645" y="5656"/>
                  </a:lnTo>
                  <a:lnTo>
                    <a:pt x="1545" y="5295"/>
                  </a:lnTo>
                  <a:lnTo>
                    <a:pt x="1464" y="4954"/>
                  </a:lnTo>
                  <a:lnTo>
                    <a:pt x="1464" y="4954"/>
                  </a:lnTo>
                  <a:lnTo>
                    <a:pt x="1384" y="4533"/>
                  </a:lnTo>
                  <a:lnTo>
                    <a:pt x="1304" y="3971"/>
                  </a:lnTo>
                  <a:lnTo>
                    <a:pt x="1244" y="3309"/>
                  </a:lnTo>
                  <a:lnTo>
                    <a:pt x="1224" y="2968"/>
                  </a:lnTo>
                  <a:lnTo>
                    <a:pt x="1224" y="2607"/>
                  </a:lnTo>
                  <a:lnTo>
                    <a:pt x="1224" y="2266"/>
                  </a:lnTo>
                  <a:lnTo>
                    <a:pt x="1264" y="1905"/>
                  </a:lnTo>
                  <a:lnTo>
                    <a:pt x="1304" y="1564"/>
                  </a:lnTo>
                  <a:lnTo>
                    <a:pt x="1364" y="1244"/>
                  </a:lnTo>
                  <a:lnTo>
                    <a:pt x="1444" y="943"/>
                  </a:lnTo>
                  <a:lnTo>
                    <a:pt x="1545" y="662"/>
                  </a:lnTo>
                  <a:lnTo>
                    <a:pt x="1685" y="401"/>
                  </a:lnTo>
                  <a:lnTo>
                    <a:pt x="1825" y="181"/>
                  </a:lnTo>
                  <a:lnTo>
                    <a:pt x="1825" y="181"/>
                  </a:lnTo>
                  <a:lnTo>
                    <a:pt x="1585" y="100"/>
                  </a:lnTo>
                  <a:lnTo>
                    <a:pt x="1344" y="40"/>
                  </a:lnTo>
                  <a:lnTo>
                    <a:pt x="1083" y="20"/>
                  </a:lnTo>
                  <a:lnTo>
                    <a:pt x="8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42"/>
            <p:cNvSpPr/>
            <p:nvPr/>
          </p:nvSpPr>
          <p:spPr>
            <a:xfrm>
              <a:off x="10603400" y="2300713"/>
              <a:ext cx="76225" cy="76225"/>
            </a:xfrm>
            <a:custGeom>
              <a:avLst/>
              <a:gdLst/>
              <a:ahLst/>
              <a:cxnLst/>
              <a:rect l="l" t="t" r="r" b="b"/>
              <a:pathLst>
                <a:path w="3049" h="3049" extrusionOk="0">
                  <a:moveTo>
                    <a:pt x="1464" y="0"/>
                  </a:moveTo>
                  <a:lnTo>
                    <a:pt x="1284" y="20"/>
                  </a:lnTo>
                  <a:lnTo>
                    <a:pt x="1123" y="60"/>
                  </a:lnTo>
                  <a:lnTo>
                    <a:pt x="963" y="120"/>
                  </a:lnTo>
                  <a:lnTo>
                    <a:pt x="822" y="180"/>
                  </a:lnTo>
                  <a:lnTo>
                    <a:pt x="682" y="261"/>
                  </a:lnTo>
                  <a:lnTo>
                    <a:pt x="542" y="361"/>
                  </a:lnTo>
                  <a:lnTo>
                    <a:pt x="441" y="481"/>
                  </a:lnTo>
                  <a:lnTo>
                    <a:pt x="321" y="622"/>
                  </a:lnTo>
                  <a:lnTo>
                    <a:pt x="241" y="742"/>
                  </a:lnTo>
                  <a:lnTo>
                    <a:pt x="161" y="902"/>
                  </a:lnTo>
                  <a:lnTo>
                    <a:pt x="100" y="1043"/>
                  </a:lnTo>
                  <a:lnTo>
                    <a:pt x="40" y="1223"/>
                  </a:lnTo>
                  <a:lnTo>
                    <a:pt x="20" y="1384"/>
                  </a:lnTo>
                  <a:lnTo>
                    <a:pt x="0" y="1564"/>
                  </a:lnTo>
                  <a:lnTo>
                    <a:pt x="20" y="1725"/>
                  </a:lnTo>
                  <a:lnTo>
                    <a:pt x="40" y="1865"/>
                  </a:lnTo>
                  <a:lnTo>
                    <a:pt x="80" y="1985"/>
                  </a:lnTo>
                  <a:lnTo>
                    <a:pt x="121" y="2126"/>
                  </a:lnTo>
                  <a:lnTo>
                    <a:pt x="181" y="2246"/>
                  </a:lnTo>
                  <a:lnTo>
                    <a:pt x="261" y="2366"/>
                  </a:lnTo>
                  <a:lnTo>
                    <a:pt x="341" y="2467"/>
                  </a:lnTo>
                  <a:lnTo>
                    <a:pt x="441" y="2587"/>
                  </a:lnTo>
                  <a:lnTo>
                    <a:pt x="542" y="2687"/>
                  </a:lnTo>
                  <a:lnTo>
                    <a:pt x="662" y="2768"/>
                  </a:lnTo>
                  <a:lnTo>
                    <a:pt x="782" y="2848"/>
                  </a:lnTo>
                  <a:lnTo>
                    <a:pt x="923" y="2908"/>
                  </a:lnTo>
                  <a:lnTo>
                    <a:pt x="1063" y="2968"/>
                  </a:lnTo>
                  <a:lnTo>
                    <a:pt x="1223" y="3008"/>
                  </a:lnTo>
                  <a:lnTo>
                    <a:pt x="1384" y="3028"/>
                  </a:lnTo>
                  <a:lnTo>
                    <a:pt x="1544" y="3048"/>
                  </a:lnTo>
                  <a:lnTo>
                    <a:pt x="1725" y="3028"/>
                  </a:lnTo>
                  <a:lnTo>
                    <a:pt x="1925" y="3008"/>
                  </a:lnTo>
                  <a:lnTo>
                    <a:pt x="2126" y="2928"/>
                  </a:lnTo>
                  <a:lnTo>
                    <a:pt x="2306" y="2848"/>
                  </a:lnTo>
                  <a:lnTo>
                    <a:pt x="2487" y="2727"/>
                  </a:lnTo>
                  <a:lnTo>
                    <a:pt x="2627" y="2567"/>
                  </a:lnTo>
                  <a:lnTo>
                    <a:pt x="2768" y="2407"/>
                  </a:lnTo>
                  <a:lnTo>
                    <a:pt x="2868" y="2226"/>
                  </a:lnTo>
                  <a:lnTo>
                    <a:pt x="2948" y="2026"/>
                  </a:lnTo>
                  <a:lnTo>
                    <a:pt x="3008" y="1865"/>
                  </a:lnTo>
                  <a:lnTo>
                    <a:pt x="3028" y="1685"/>
                  </a:lnTo>
                  <a:lnTo>
                    <a:pt x="3048" y="1504"/>
                  </a:lnTo>
                  <a:lnTo>
                    <a:pt x="3028" y="1324"/>
                  </a:lnTo>
                  <a:lnTo>
                    <a:pt x="3008" y="1163"/>
                  </a:lnTo>
                  <a:lnTo>
                    <a:pt x="2948" y="1003"/>
                  </a:lnTo>
                  <a:lnTo>
                    <a:pt x="2888" y="842"/>
                  </a:lnTo>
                  <a:lnTo>
                    <a:pt x="2788" y="702"/>
                  </a:lnTo>
                  <a:lnTo>
                    <a:pt x="2687" y="562"/>
                  </a:lnTo>
                  <a:lnTo>
                    <a:pt x="2587" y="441"/>
                  </a:lnTo>
                  <a:lnTo>
                    <a:pt x="2447" y="321"/>
                  </a:lnTo>
                  <a:lnTo>
                    <a:pt x="2306" y="221"/>
                  </a:lnTo>
                  <a:lnTo>
                    <a:pt x="2166" y="140"/>
                  </a:lnTo>
                  <a:lnTo>
                    <a:pt x="1986" y="80"/>
                  </a:lnTo>
                  <a:lnTo>
                    <a:pt x="1825" y="40"/>
                  </a:lnTo>
                  <a:lnTo>
                    <a:pt x="1645" y="20"/>
                  </a:lnTo>
                  <a:lnTo>
                    <a:pt x="146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42"/>
            <p:cNvSpPr/>
            <p:nvPr/>
          </p:nvSpPr>
          <p:spPr>
            <a:xfrm>
              <a:off x="10137625" y="2651163"/>
              <a:ext cx="1007775" cy="478825"/>
            </a:xfrm>
            <a:custGeom>
              <a:avLst/>
              <a:gdLst/>
              <a:ahLst/>
              <a:cxnLst/>
              <a:rect l="l" t="t" r="r" b="b"/>
              <a:pathLst>
                <a:path w="40311" h="19153" extrusionOk="0">
                  <a:moveTo>
                    <a:pt x="5877" y="0"/>
                  </a:moveTo>
                  <a:lnTo>
                    <a:pt x="5576" y="20"/>
                  </a:lnTo>
                  <a:lnTo>
                    <a:pt x="5255" y="60"/>
                  </a:lnTo>
                  <a:lnTo>
                    <a:pt x="4954" y="120"/>
                  </a:lnTo>
                  <a:lnTo>
                    <a:pt x="4653" y="201"/>
                  </a:lnTo>
                  <a:lnTo>
                    <a:pt x="4352" y="281"/>
                  </a:lnTo>
                  <a:lnTo>
                    <a:pt x="4072" y="381"/>
                  </a:lnTo>
                  <a:lnTo>
                    <a:pt x="3791" y="481"/>
                  </a:lnTo>
                  <a:lnTo>
                    <a:pt x="3510" y="602"/>
                  </a:lnTo>
                  <a:lnTo>
                    <a:pt x="3249" y="742"/>
                  </a:lnTo>
                  <a:lnTo>
                    <a:pt x="2989" y="903"/>
                  </a:lnTo>
                  <a:lnTo>
                    <a:pt x="2728" y="1063"/>
                  </a:lnTo>
                  <a:lnTo>
                    <a:pt x="2487" y="1223"/>
                  </a:lnTo>
                  <a:lnTo>
                    <a:pt x="2267" y="1404"/>
                  </a:lnTo>
                  <a:lnTo>
                    <a:pt x="2046" y="1604"/>
                  </a:lnTo>
                  <a:lnTo>
                    <a:pt x="1826" y="1805"/>
                  </a:lnTo>
                  <a:lnTo>
                    <a:pt x="1625" y="2026"/>
                  </a:lnTo>
                  <a:lnTo>
                    <a:pt x="1424" y="2246"/>
                  </a:lnTo>
                  <a:lnTo>
                    <a:pt x="1244" y="2487"/>
                  </a:lnTo>
                  <a:lnTo>
                    <a:pt x="1063" y="2728"/>
                  </a:lnTo>
                  <a:lnTo>
                    <a:pt x="903" y="2988"/>
                  </a:lnTo>
                  <a:lnTo>
                    <a:pt x="763" y="3229"/>
                  </a:lnTo>
                  <a:lnTo>
                    <a:pt x="622" y="3510"/>
                  </a:lnTo>
                  <a:lnTo>
                    <a:pt x="502" y="3770"/>
                  </a:lnTo>
                  <a:lnTo>
                    <a:pt x="382" y="4051"/>
                  </a:lnTo>
                  <a:lnTo>
                    <a:pt x="281" y="4352"/>
                  </a:lnTo>
                  <a:lnTo>
                    <a:pt x="201" y="4633"/>
                  </a:lnTo>
                  <a:lnTo>
                    <a:pt x="141" y="4934"/>
                  </a:lnTo>
                  <a:lnTo>
                    <a:pt x="81" y="5254"/>
                  </a:lnTo>
                  <a:lnTo>
                    <a:pt x="41" y="5555"/>
                  </a:lnTo>
                  <a:lnTo>
                    <a:pt x="21" y="5876"/>
                  </a:lnTo>
                  <a:lnTo>
                    <a:pt x="1" y="6197"/>
                  </a:lnTo>
                  <a:lnTo>
                    <a:pt x="1" y="12955"/>
                  </a:lnTo>
                  <a:lnTo>
                    <a:pt x="21" y="13276"/>
                  </a:lnTo>
                  <a:lnTo>
                    <a:pt x="41" y="13577"/>
                  </a:lnTo>
                  <a:lnTo>
                    <a:pt x="81" y="13898"/>
                  </a:lnTo>
                  <a:lnTo>
                    <a:pt x="141" y="14199"/>
                  </a:lnTo>
                  <a:lnTo>
                    <a:pt x="201" y="14500"/>
                  </a:lnTo>
                  <a:lnTo>
                    <a:pt x="281" y="14800"/>
                  </a:lnTo>
                  <a:lnTo>
                    <a:pt x="382" y="15081"/>
                  </a:lnTo>
                  <a:lnTo>
                    <a:pt x="502" y="15362"/>
                  </a:lnTo>
                  <a:lnTo>
                    <a:pt x="622" y="15643"/>
                  </a:lnTo>
                  <a:lnTo>
                    <a:pt x="763" y="15903"/>
                  </a:lnTo>
                  <a:lnTo>
                    <a:pt x="903" y="16164"/>
                  </a:lnTo>
                  <a:lnTo>
                    <a:pt x="1063" y="16405"/>
                  </a:lnTo>
                  <a:lnTo>
                    <a:pt x="1244" y="16665"/>
                  </a:lnTo>
                  <a:lnTo>
                    <a:pt x="1424" y="16886"/>
                  </a:lnTo>
                  <a:lnTo>
                    <a:pt x="1625" y="17107"/>
                  </a:lnTo>
                  <a:lnTo>
                    <a:pt x="1826" y="17327"/>
                  </a:lnTo>
                  <a:lnTo>
                    <a:pt x="2046" y="17528"/>
                  </a:lnTo>
                  <a:lnTo>
                    <a:pt x="2267" y="17728"/>
                  </a:lnTo>
                  <a:lnTo>
                    <a:pt x="2487" y="17909"/>
                  </a:lnTo>
                  <a:lnTo>
                    <a:pt x="2728" y="18089"/>
                  </a:lnTo>
                  <a:lnTo>
                    <a:pt x="2989" y="18250"/>
                  </a:lnTo>
                  <a:lnTo>
                    <a:pt x="3249" y="18390"/>
                  </a:lnTo>
                  <a:lnTo>
                    <a:pt x="3510" y="18531"/>
                  </a:lnTo>
                  <a:lnTo>
                    <a:pt x="3791" y="18651"/>
                  </a:lnTo>
                  <a:lnTo>
                    <a:pt x="4072" y="18771"/>
                  </a:lnTo>
                  <a:lnTo>
                    <a:pt x="4352" y="18871"/>
                  </a:lnTo>
                  <a:lnTo>
                    <a:pt x="4653" y="18952"/>
                  </a:lnTo>
                  <a:lnTo>
                    <a:pt x="4954" y="19012"/>
                  </a:lnTo>
                  <a:lnTo>
                    <a:pt x="5255" y="19072"/>
                  </a:lnTo>
                  <a:lnTo>
                    <a:pt x="5576" y="19112"/>
                  </a:lnTo>
                  <a:lnTo>
                    <a:pt x="5877" y="19132"/>
                  </a:lnTo>
                  <a:lnTo>
                    <a:pt x="6197" y="19152"/>
                  </a:lnTo>
                  <a:lnTo>
                    <a:pt x="34113" y="19152"/>
                  </a:lnTo>
                  <a:lnTo>
                    <a:pt x="34655" y="19132"/>
                  </a:lnTo>
                  <a:lnTo>
                    <a:pt x="35176" y="19052"/>
                  </a:lnTo>
                  <a:lnTo>
                    <a:pt x="35677" y="18952"/>
                  </a:lnTo>
                  <a:lnTo>
                    <a:pt x="36159" y="18791"/>
                  </a:lnTo>
                  <a:lnTo>
                    <a:pt x="36640" y="18611"/>
                  </a:lnTo>
                  <a:lnTo>
                    <a:pt x="37081" y="18390"/>
                  </a:lnTo>
                  <a:lnTo>
                    <a:pt x="37522" y="18129"/>
                  </a:lnTo>
                  <a:lnTo>
                    <a:pt x="37924" y="17829"/>
                  </a:lnTo>
                  <a:lnTo>
                    <a:pt x="38184" y="17608"/>
                  </a:lnTo>
                  <a:lnTo>
                    <a:pt x="38445" y="17387"/>
                  </a:lnTo>
                  <a:lnTo>
                    <a:pt x="38686" y="17127"/>
                  </a:lnTo>
                  <a:lnTo>
                    <a:pt x="38906" y="16866"/>
                  </a:lnTo>
                  <a:lnTo>
                    <a:pt x="39127" y="16605"/>
                  </a:lnTo>
                  <a:lnTo>
                    <a:pt x="39307" y="16325"/>
                  </a:lnTo>
                  <a:lnTo>
                    <a:pt x="39488" y="16024"/>
                  </a:lnTo>
                  <a:lnTo>
                    <a:pt x="39668" y="15723"/>
                  </a:lnTo>
                  <a:lnTo>
                    <a:pt x="39809" y="15402"/>
                  </a:lnTo>
                  <a:lnTo>
                    <a:pt x="39929" y="15081"/>
                  </a:lnTo>
                  <a:lnTo>
                    <a:pt x="40049" y="14740"/>
                  </a:lnTo>
                  <a:lnTo>
                    <a:pt x="40150" y="14399"/>
                  </a:lnTo>
                  <a:lnTo>
                    <a:pt x="40210" y="14038"/>
                  </a:lnTo>
                  <a:lnTo>
                    <a:pt x="40270" y="13677"/>
                  </a:lnTo>
                  <a:lnTo>
                    <a:pt x="40290" y="13316"/>
                  </a:lnTo>
                  <a:lnTo>
                    <a:pt x="40310" y="12955"/>
                  </a:lnTo>
                  <a:lnTo>
                    <a:pt x="40310" y="6197"/>
                  </a:lnTo>
                  <a:lnTo>
                    <a:pt x="40310" y="5876"/>
                  </a:lnTo>
                  <a:lnTo>
                    <a:pt x="40270" y="5555"/>
                  </a:lnTo>
                  <a:lnTo>
                    <a:pt x="40230" y="5254"/>
                  </a:lnTo>
                  <a:lnTo>
                    <a:pt x="40190" y="4934"/>
                  </a:lnTo>
                  <a:lnTo>
                    <a:pt x="40110" y="4633"/>
                  </a:lnTo>
                  <a:lnTo>
                    <a:pt x="40029" y="4352"/>
                  </a:lnTo>
                  <a:lnTo>
                    <a:pt x="39929" y="4051"/>
                  </a:lnTo>
                  <a:lnTo>
                    <a:pt x="39829" y="3770"/>
                  </a:lnTo>
                  <a:lnTo>
                    <a:pt x="39688" y="3510"/>
                  </a:lnTo>
                  <a:lnTo>
                    <a:pt x="39568" y="3229"/>
                  </a:lnTo>
                  <a:lnTo>
                    <a:pt x="39408" y="2988"/>
                  </a:lnTo>
                  <a:lnTo>
                    <a:pt x="39247" y="2728"/>
                  </a:lnTo>
                  <a:lnTo>
                    <a:pt x="39087" y="2487"/>
                  </a:lnTo>
                  <a:lnTo>
                    <a:pt x="38886" y="2246"/>
                  </a:lnTo>
                  <a:lnTo>
                    <a:pt x="38706" y="2026"/>
                  </a:lnTo>
                  <a:lnTo>
                    <a:pt x="38485" y="1805"/>
                  </a:lnTo>
                  <a:lnTo>
                    <a:pt x="38285" y="1604"/>
                  </a:lnTo>
                  <a:lnTo>
                    <a:pt x="38064" y="1404"/>
                  </a:lnTo>
                  <a:lnTo>
                    <a:pt x="37823" y="1223"/>
                  </a:lnTo>
                  <a:lnTo>
                    <a:pt x="37583" y="1063"/>
                  </a:lnTo>
                  <a:lnTo>
                    <a:pt x="37322" y="903"/>
                  </a:lnTo>
                  <a:lnTo>
                    <a:pt x="37061" y="742"/>
                  </a:lnTo>
                  <a:lnTo>
                    <a:pt x="36801" y="602"/>
                  </a:lnTo>
                  <a:lnTo>
                    <a:pt x="36520" y="481"/>
                  </a:lnTo>
                  <a:lnTo>
                    <a:pt x="36239" y="381"/>
                  </a:lnTo>
                  <a:lnTo>
                    <a:pt x="35958" y="281"/>
                  </a:lnTo>
                  <a:lnTo>
                    <a:pt x="35657" y="201"/>
                  </a:lnTo>
                  <a:lnTo>
                    <a:pt x="35357" y="120"/>
                  </a:lnTo>
                  <a:lnTo>
                    <a:pt x="35056" y="60"/>
                  </a:lnTo>
                  <a:lnTo>
                    <a:pt x="34755" y="20"/>
                  </a:lnTo>
                  <a:lnTo>
                    <a:pt x="344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42"/>
            <p:cNvSpPr/>
            <p:nvPr/>
          </p:nvSpPr>
          <p:spPr>
            <a:xfrm>
              <a:off x="10137625" y="2651163"/>
              <a:ext cx="1007775" cy="478825"/>
            </a:xfrm>
            <a:custGeom>
              <a:avLst/>
              <a:gdLst/>
              <a:ahLst/>
              <a:cxnLst/>
              <a:rect l="l" t="t" r="r" b="b"/>
              <a:pathLst>
                <a:path w="40311" h="19153" fill="none" extrusionOk="0">
                  <a:moveTo>
                    <a:pt x="40310" y="6197"/>
                  </a:moveTo>
                  <a:lnTo>
                    <a:pt x="40310" y="12955"/>
                  </a:lnTo>
                  <a:lnTo>
                    <a:pt x="40310" y="12955"/>
                  </a:lnTo>
                  <a:lnTo>
                    <a:pt x="40290" y="13316"/>
                  </a:lnTo>
                  <a:lnTo>
                    <a:pt x="40270" y="13677"/>
                  </a:lnTo>
                  <a:lnTo>
                    <a:pt x="40210" y="14038"/>
                  </a:lnTo>
                  <a:lnTo>
                    <a:pt x="40150" y="14399"/>
                  </a:lnTo>
                  <a:lnTo>
                    <a:pt x="40049" y="14740"/>
                  </a:lnTo>
                  <a:lnTo>
                    <a:pt x="39929" y="15081"/>
                  </a:lnTo>
                  <a:lnTo>
                    <a:pt x="39809" y="15402"/>
                  </a:lnTo>
                  <a:lnTo>
                    <a:pt x="39668" y="15723"/>
                  </a:lnTo>
                  <a:lnTo>
                    <a:pt x="39488" y="16024"/>
                  </a:lnTo>
                  <a:lnTo>
                    <a:pt x="39307" y="16325"/>
                  </a:lnTo>
                  <a:lnTo>
                    <a:pt x="39127" y="16605"/>
                  </a:lnTo>
                  <a:lnTo>
                    <a:pt x="38906" y="16866"/>
                  </a:lnTo>
                  <a:lnTo>
                    <a:pt x="38686" y="17127"/>
                  </a:lnTo>
                  <a:lnTo>
                    <a:pt x="38445" y="17387"/>
                  </a:lnTo>
                  <a:lnTo>
                    <a:pt x="38184" y="17608"/>
                  </a:lnTo>
                  <a:lnTo>
                    <a:pt x="37924" y="17829"/>
                  </a:lnTo>
                  <a:lnTo>
                    <a:pt x="37924" y="17829"/>
                  </a:lnTo>
                  <a:lnTo>
                    <a:pt x="37522" y="18129"/>
                  </a:lnTo>
                  <a:lnTo>
                    <a:pt x="37081" y="18390"/>
                  </a:lnTo>
                  <a:lnTo>
                    <a:pt x="36640" y="18611"/>
                  </a:lnTo>
                  <a:lnTo>
                    <a:pt x="36159" y="18791"/>
                  </a:lnTo>
                  <a:lnTo>
                    <a:pt x="35677" y="18952"/>
                  </a:lnTo>
                  <a:lnTo>
                    <a:pt x="35176" y="19052"/>
                  </a:lnTo>
                  <a:lnTo>
                    <a:pt x="34655" y="19132"/>
                  </a:lnTo>
                  <a:lnTo>
                    <a:pt x="34113" y="19152"/>
                  </a:lnTo>
                  <a:lnTo>
                    <a:pt x="6197" y="19152"/>
                  </a:lnTo>
                  <a:lnTo>
                    <a:pt x="6197" y="19152"/>
                  </a:lnTo>
                  <a:lnTo>
                    <a:pt x="5877" y="19132"/>
                  </a:lnTo>
                  <a:lnTo>
                    <a:pt x="5576" y="19112"/>
                  </a:lnTo>
                  <a:lnTo>
                    <a:pt x="5255" y="19072"/>
                  </a:lnTo>
                  <a:lnTo>
                    <a:pt x="4954" y="19012"/>
                  </a:lnTo>
                  <a:lnTo>
                    <a:pt x="4653" y="18952"/>
                  </a:lnTo>
                  <a:lnTo>
                    <a:pt x="4352" y="18871"/>
                  </a:lnTo>
                  <a:lnTo>
                    <a:pt x="4072" y="18771"/>
                  </a:lnTo>
                  <a:lnTo>
                    <a:pt x="3791" y="18651"/>
                  </a:lnTo>
                  <a:lnTo>
                    <a:pt x="3510" y="18531"/>
                  </a:lnTo>
                  <a:lnTo>
                    <a:pt x="3249" y="18390"/>
                  </a:lnTo>
                  <a:lnTo>
                    <a:pt x="2989" y="18250"/>
                  </a:lnTo>
                  <a:lnTo>
                    <a:pt x="2728" y="18089"/>
                  </a:lnTo>
                  <a:lnTo>
                    <a:pt x="2487" y="17909"/>
                  </a:lnTo>
                  <a:lnTo>
                    <a:pt x="2267" y="17728"/>
                  </a:lnTo>
                  <a:lnTo>
                    <a:pt x="2046" y="17528"/>
                  </a:lnTo>
                  <a:lnTo>
                    <a:pt x="1826" y="17327"/>
                  </a:lnTo>
                  <a:lnTo>
                    <a:pt x="1625" y="17107"/>
                  </a:lnTo>
                  <a:lnTo>
                    <a:pt x="1424" y="16886"/>
                  </a:lnTo>
                  <a:lnTo>
                    <a:pt x="1244" y="16665"/>
                  </a:lnTo>
                  <a:lnTo>
                    <a:pt x="1063" y="16405"/>
                  </a:lnTo>
                  <a:lnTo>
                    <a:pt x="903" y="16164"/>
                  </a:lnTo>
                  <a:lnTo>
                    <a:pt x="763" y="15903"/>
                  </a:lnTo>
                  <a:lnTo>
                    <a:pt x="622" y="15643"/>
                  </a:lnTo>
                  <a:lnTo>
                    <a:pt x="502" y="15362"/>
                  </a:lnTo>
                  <a:lnTo>
                    <a:pt x="382" y="15081"/>
                  </a:lnTo>
                  <a:lnTo>
                    <a:pt x="281" y="14800"/>
                  </a:lnTo>
                  <a:lnTo>
                    <a:pt x="201" y="14500"/>
                  </a:lnTo>
                  <a:lnTo>
                    <a:pt x="141" y="14199"/>
                  </a:lnTo>
                  <a:lnTo>
                    <a:pt x="81" y="13898"/>
                  </a:lnTo>
                  <a:lnTo>
                    <a:pt x="41" y="13577"/>
                  </a:lnTo>
                  <a:lnTo>
                    <a:pt x="21" y="13276"/>
                  </a:lnTo>
                  <a:lnTo>
                    <a:pt x="1" y="12955"/>
                  </a:lnTo>
                  <a:lnTo>
                    <a:pt x="1" y="6197"/>
                  </a:lnTo>
                  <a:lnTo>
                    <a:pt x="1" y="6197"/>
                  </a:lnTo>
                  <a:lnTo>
                    <a:pt x="21" y="5876"/>
                  </a:lnTo>
                  <a:lnTo>
                    <a:pt x="41" y="5555"/>
                  </a:lnTo>
                  <a:lnTo>
                    <a:pt x="81" y="5254"/>
                  </a:lnTo>
                  <a:lnTo>
                    <a:pt x="141" y="4934"/>
                  </a:lnTo>
                  <a:lnTo>
                    <a:pt x="201" y="4633"/>
                  </a:lnTo>
                  <a:lnTo>
                    <a:pt x="281" y="4352"/>
                  </a:lnTo>
                  <a:lnTo>
                    <a:pt x="382" y="4051"/>
                  </a:lnTo>
                  <a:lnTo>
                    <a:pt x="502" y="3770"/>
                  </a:lnTo>
                  <a:lnTo>
                    <a:pt x="622" y="3510"/>
                  </a:lnTo>
                  <a:lnTo>
                    <a:pt x="763" y="3229"/>
                  </a:lnTo>
                  <a:lnTo>
                    <a:pt x="903" y="2988"/>
                  </a:lnTo>
                  <a:lnTo>
                    <a:pt x="1063" y="2728"/>
                  </a:lnTo>
                  <a:lnTo>
                    <a:pt x="1244" y="2487"/>
                  </a:lnTo>
                  <a:lnTo>
                    <a:pt x="1424" y="2246"/>
                  </a:lnTo>
                  <a:lnTo>
                    <a:pt x="1625" y="2026"/>
                  </a:lnTo>
                  <a:lnTo>
                    <a:pt x="1826" y="1805"/>
                  </a:lnTo>
                  <a:lnTo>
                    <a:pt x="2046" y="1604"/>
                  </a:lnTo>
                  <a:lnTo>
                    <a:pt x="2267" y="1404"/>
                  </a:lnTo>
                  <a:lnTo>
                    <a:pt x="2487" y="1223"/>
                  </a:lnTo>
                  <a:lnTo>
                    <a:pt x="2728" y="1063"/>
                  </a:lnTo>
                  <a:lnTo>
                    <a:pt x="2989" y="903"/>
                  </a:lnTo>
                  <a:lnTo>
                    <a:pt x="3249" y="742"/>
                  </a:lnTo>
                  <a:lnTo>
                    <a:pt x="3510" y="602"/>
                  </a:lnTo>
                  <a:lnTo>
                    <a:pt x="3791" y="481"/>
                  </a:lnTo>
                  <a:lnTo>
                    <a:pt x="4072" y="381"/>
                  </a:lnTo>
                  <a:lnTo>
                    <a:pt x="4352" y="281"/>
                  </a:lnTo>
                  <a:lnTo>
                    <a:pt x="4653" y="201"/>
                  </a:lnTo>
                  <a:lnTo>
                    <a:pt x="4954" y="120"/>
                  </a:lnTo>
                  <a:lnTo>
                    <a:pt x="5255" y="60"/>
                  </a:lnTo>
                  <a:lnTo>
                    <a:pt x="5576" y="20"/>
                  </a:lnTo>
                  <a:lnTo>
                    <a:pt x="5877" y="0"/>
                  </a:lnTo>
                  <a:lnTo>
                    <a:pt x="6197" y="0"/>
                  </a:lnTo>
                  <a:lnTo>
                    <a:pt x="34113" y="0"/>
                  </a:lnTo>
                  <a:lnTo>
                    <a:pt x="34113" y="0"/>
                  </a:lnTo>
                  <a:lnTo>
                    <a:pt x="34434" y="0"/>
                  </a:lnTo>
                  <a:lnTo>
                    <a:pt x="34755" y="20"/>
                  </a:lnTo>
                  <a:lnTo>
                    <a:pt x="35056" y="60"/>
                  </a:lnTo>
                  <a:lnTo>
                    <a:pt x="35357" y="120"/>
                  </a:lnTo>
                  <a:lnTo>
                    <a:pt x="35657" y="201"/>
                  </a:lnTo>
                  <a:lnTo>
                    <a:pt x="35958" y="281"/>
                  </a:lnTo>
                  <a:lnTo>
                    <a:pt x="36239" y="381"/>
                  </a:lnTo>
                  <a:lnTo>
                    <a:pt x="36520" y="481"/>
                  </a:lnTo>
                  <a:lnTo>
                    <a:pt x="36801" y="602"/>
                  </a:lnTo>
                  <a:lnTo>
                    <a:pt x="37061" y="742"/>
                  </a:lnTo>
                  <a:lnTo>
                    <a:pt x="37322" y="903"/>
                  </a:lnTo>
                  <a:lnTo>
                    <a:pt x="37583" y="1063"/>
                  </a:lnTo>
                  <a:lnTo>
                    <a:pt x="37823" y="1223"/>
                  </a:lnTo>
                  <a:lnTo>
                    <a:pt x="38064" y="1404"/>
                  </a:lnTo>
                  <a:lnTo>
                    <a:pt x="38285" y="1604"/>
                  </a:lnTo>
                  <a:lnTo>
                    <a:pt x="38485" y="1805"/>
                  </a:lnTo>
                  <a:lnTo>
                    <a:pt x="38706" y="2026"/>
                  </a:lnTo>
                  <a:lnTo>
                    <a:pt x="38886" y="2246"/>
                  </a:lnTo>
                  <a:lnTo>
                    <a:pt x="39087" y="2487"/>
                  </a:lnTo>
                  <a:lnTo>
                    <a:pt x="39247" y="2728"/>
                  </a:lnTo>
                  <a:lnTo>
                    <a:pt x="39408" y="2988"/>
                  </a:lnTo>
                  <a:lnTo>
                    <a:pt x="39568" y="3229"/>
                  </a:lnTo>
                  <a:lnTo>
                    <a:pt x="39688" y="3510"/>
                  </a:lnTo>
                  <a:lnTo>
                    <a:pt x="39829" y="3770"/>
                  </a:lnTo>
                  <a:lnTo>
                    <a:pt x="39929" y="4051"/>
                  </a:lnTo>
                  <a:lnTo>
                    <a:pt x="40029" y="4352"/>
                  </a:lnTo>
                  <a:lnTo>
                    <a:pt x="40110" y="4633"/>
                  </a:lnTo>
                  <a:lnTo>
                    <a:pt x="40190" y="4934"/>
                  </a:lnTo>
                  <a:lnTo>
                    <a:pt x="40230" y="5254"/>
                  </a:lnTo>
                  <a:lnTo>
                    <a:pt x="40270" y="5555"/>
                  </a:lnTo>
                  <a:lnTo>
                    <a:pt x="40310" y="5876"/>
                  </a:lnTo>
                  <a:lnTo>
                    <a:pt x="40310" y="619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42"/>
            <p:cNvSpPr/>
            <p:nvPr/>
          </p:nvSpPr>
          <p:spPr>
            <a:xfrm>
              <a:off x="10137625" y="2651163"/>
              <a:ext cx="948100" cy="478825"/>
            </a:xfrm>
            <a:custGeom>
              <a:avLst/>
              <a:gdLst/>
              <a:ahLst/>
              <a:cxnLst/>
              <a:rect l="l" t="t" r="r" b="b"/>
              <a:pathLst>
                <a:path w="37924" h="19153" extrusionOk="0">
                  <a:moveTo>
                    <a:pt x="5877" y="0"/>
                  </a:moveTo>
                  <a:lnTo>
                    <a:pt x="5576" y="20"/>
                  </a:lnTo>
                  <a:lnTo>
                    <a:pt x="5255" y="60"/>
                  </a:lnTo>
                  <a:lnTo>
                    <a:pt x="4954" y="120"/>
                  </a:lnTo>
                  <a:lnTo>
                    <a:pt x="4653" y="201"/>
                  </a:lnTo>
                  <a:lnTo>
                    <a:pt x="4352" y="281"/>
                  </a:lnTo>
                  <a:lnTo>
                    <a:pt x="4072" y="381"/>
                  </a:lnTo>
                  <a:lnTo>
                    <a:pt x="3791" y="481"/>
                  </a:lnTo>
                  <a:lnTo>
                    <a:pt x="3510" y="602"/>
                  </a:lnTo>
                  <a:lnTo>
                    <a:pt x="3249" y="742"/>
                  </a:lnTo>
                  <a:lnTo>
                    <a:pt x="2989" y="903"/>
                  </a:lnTo>
                  <a:lnTo>
                    <a:pt x="2728" y="1063"/>
                  </a:lnTo>
                  <a:lnTo>
                    <a:pt x="2487" y="1223"/>
                  </a:lnTo>
                  <a:lnTo>
                    <a:pt x="2267" y="1404"/>
                  </a:lnTo>
                  <a:lnTo>
                    <a:pt x="2046" y="1604"/>
                  </a:lnTo>
                  <a:lnTo>
                    <a:pt x="1826" y="1805"/>
                  </a:lnTo>
                  <a:lnTo>
                    <a:pt x="1625" y="2026"/>
                  </a:lnTo>
                  <a:lnTo>
                    <a:pt x="1424" y="2246"/>
                  </a:lnTo>
                  <a:lnTo>
                    <a:pt x="1244" y="2487"/>
                  </a:lnTo>
                  <a:lnTo>
                    <a:pt x="1063" y="2728"/>
                  </a:lnTo>
                  <a:lnTo>
                    <a:pt x="903" y="2988"/>
                  </a:lnTo>
                  <a:lnTo>
                    <a:pt x="763" y="3229"/>
                  </a:lnTo>
                  <a:lnTo>
                    <a:pt x="622" y="3510"/>
                  </a:lnTo>
                  <a:lnTo>
                    <a:pt x="502" y="3770"/>
                  </a:lnTo>
                  <a:lnTo>
                    <a:pt x="382" y="4051"/>
                  </a:lnTo>
                  <a:lnTo>
                    <a:pt x="281" y="4352"/>
                  </a:lnTo>
                  <a:lnTo>
                    <a:pt x="201" y="4633"/>
                  </a:lnTo>
                  <a:lnTo>
                    <a:pt x="141" y="4934"/>
                  </a:lnTo>
                  <a:lnTo>
                    <a:pt x="81" y="5254"/>
                  </a:lnTo>
                  <a:lnTo>
                    <a:pt x="41" y="5555"/>
                  </a:lnTo>
                  <a:lnTo>
                    <a:pt x="21" y="5876"/>
                  </a:lnTo>
                  <a:lnTo>
                    <a:pt x="1" y="6197"/>
                  </a:lnTo>
                  <a:lnTo>
                    <a:pt x="1" y="12955"/>
                  </a:lnTo>
                  <a:lnTo>
                    <a:pt x="21" y="13276"/>
                  </a:lnTo>
                  <a:lnTo>
                    <a:pt x="41" y="13577"/>
                  </a:lnTo>
                  <a:lnTo>
                    <a:pt x="81" y="13898"/>
                  </a:lnTo>
                  <a:lnTo>
                    <a:pt x="141" y="14199"/>
                  </a:lnTo>
                  <a:lnTo>
                    <a:pt x="201" y="14500"/>
                  </a:lnTo>
                  <a:lnTo>
                    <a:pt x="281" y="14800"/>
                  </a:lnTo>
                  <a:lnTo>
                    <a:pt x="382" y="15081"/>
                  </a:lnTo>
                  <a:lnTo>
                    <a:pt x="502" y="15362"/>
                  </a:lnTo>
                  <a:lnTo>
                    <a:pt x="622" y="15643"/>
                  </a:lnTo>
                  <a:lnTo>
                    <a:pt x="763" y="15903"/>
                  </a:lnTo>
                  <a:lnTo>
                    <a:pt x="903" y="16164"/>
                  </a:lnTo>
                  <a:lnTo>
                    <a:pt x="1063" y="16405"/>
                  </a:lnTo>
                  <a:lnTo>
                    <a:pt x="1244" y="16665"/>
                  </a:lnTo>
                  <a:lnTo>
                    <a:pt x="1424" y="16886"/>
                  </a:lnTo>
                  <a:lnTo>
                    <a:pt x="1625" y="17107"/>
                  </a:lnTo>
                  <a:lnTo>
                    <a:pt x="1826" y="17327"/>
                  </a:lnTo>
                  <a:lnTo>
                    <a:pt x="2046" y="17528"/>
                  </a:lnTo>
                  <a:lnTo>
                    <a:pt x="2267" y="17728"/>
                  </a:lnTo>
                  <a:lnTo>
                    <a:pt x="2487" y="17909"/>
                  </a:lnTo>
                  <a:lnTo>
                    <a:pt x="2728" y="18089"/>
                  </a:lnTo>
                  <a:lnTo>
                    <a:pt x="2989" y="18250"/>
                  </a:lnTo>
                  <a:lnTo>
                    <a:pt x="3249" y="18390"/>
                  </a:lnTo>
                  <a:lnTo>
                    <a:pt x="3510" y="18531"/>
                  </a:lnTo>
                  <a:lnTo>
                    <a:pt x="3791" y="18651"/>
                  </a:lnTo>
                  <a:lnTo>
                    <a:pt x="4072" y="18771"/>
                  </a:lnTo>
                  <a:lnTo>
                    <a:pt x="4352" y="18871"/>
                  </a:lnTo>
                  <a:lnTo>
                    <a:pt x="4653" y="18952"/>
                  </a:lnTo>
                  <a:lnTo>
                    <a:pt x="4954" y="19012"/>
                  </a:lnTo>
                  <a:lnTo>
                    <a:pt x="5255" y="19072"/>
                  </a:lnTo>
                  <a:lnTo>
                    <a:pt x="5576" y="19112"/>
                  </a:lnTo>
                  <a:lnTo>
                    <a:pt x="5877" y="19132"/>
                  </a:lnTo>
                  <a:lnTo>
                    <a:pt x="6197" y="19152"/>
                  </a:lnTo>
                  <a:lnTo>
                    <a:pt x="34113" y="19152"/>
                  </a:lnTo>
                  <a:lnTo>
                    <a:pt x="34655" y="19132"/>
                  </a:lnTo>
                  <a:lnTo>
                    <a:pt x="35176" y="19052"/>
                  </a:lnTo>
                  <a:lnTo>
                    <a:pt x="35677" y="18952"/>
                  </a:lnTo>
                  <a:lnTo>
                    <a:pt x="36159" y="18791"/>
                  </a:lnTo>
                  <a:lnTo>
                    <a:pt x="36640" y="18611"/>
                  </a:lnTo>
                  <a:lnTo>
                    <a:pt x="37081" y="18390"/>
                  </a:lnTo>
                  <a:lnTo>
                    <a:pt x="37522" y="18129"/>
                  </a:lnTo>
                  <a:lnTo>
                    <a:pt x="37924" y="17829"/>
                  </a:lnTo>
                  <a:lnTo>
                    <a:pt x="36640" y="18069"/>
                  </a:lnTo>
                  <a:lnTo>
                    <a:pt x="35357" y="18250"/>
                  </a:lnTo>
                  <a:lnTo>
                    <a:pt x="34073" y="18410"/>
                  </a:lnTo>
                  <a:lnTo>
                    <a:pt x="32770" y="18510"/>
                  </a:lnTo>
                  <a:lnTo>
                    <a:pt x="31466" y="18611"/>
                  </a:lnTo>
                  <a:lnTo>
                    <a:pt x="30163" y="18671"/>
                  </a:lnTo>
                  <a:lnTo>
                    <a:pt x="28859" y="18691"/>
                  </a:lnTo>
                  <a:lnTo>
                    <a:pt x="27535" y="18711"/>
                  </a:lnTo>
                  <a:lnTo>
                    <a:pt x="25650" y="18691"/>
                  </a:lnTo>
                  <a:lnTo>
                    <a:pt x="23745" y="18631"/>
                  </a:lnTo>
                  <a:lnTo>
                    <a:pt x="21860" y="18551"/>
                  </a:lnTo>
                  <a:lnTo>
                    <a:pt x="19995" y="18470"/>
                  </a:lnTo>
                  <a:lnTo>
                    <a:pt x="18571" y="18390"/>
                  </a:lnTo>
                  <a:lnTo>
                    <a:pt x="17147" y="18290"/>
                  </a:lnTo>
                  <a:lnTo>
                    <a:pt x="15703" y="18190"/>
                  </a:lnTo>
                  <a:lnTo>
                    <a:pt x="14259" y="18029"/>
                  </a:lnTo>
                  <a:lnTo>
                    <a:pt x="13557" y="17949"/>
                  </a:lnTo>
                  <a:lnTo>
                    <a:pt x="12835" y="17829"/>
                  </a:lnTo>
                  <a:lnTo>
                    <a:pt x="12134" y="17708"/>
                  </a:lnTo>
                  <a:lnTo>
                    <a:pt x="11432" y="17568"/>
                  </a:lnTo>
                  <a:lnTo>
                    <a:pt x="10730" y="17407"/>
                  </a:lnTo>
                  <a:lnTo>
                    <a:pt x="10028" y="17227"/>
                  </a:lnTo>
                  <a:lnTo>
                    <a:pt x="9326" y="17026"/>
                  </a:lnTo>
                  <a:lnTo>
                    <a:pt x="8644" y="16806"/>
                  </a:lnTo>
                  <a:lnTo>
                    <a:pt x="8002" y="16565"/>
                  </a:lnTo>
                  <a:lnTo>
                    <a:pt x="7381" y="16304"/>
                  </a:lnTo>
                  <a:lnTo>
                    <a:pt x="7080" y="16144"/>
                  </a:lnTo>
                  <a:lnTo>
                    <a:pt x="6799" y="15984"/>
                  </a:lnTo>
                  <a:lnTo>
                    <a:pt x="6498" y="15803"/>
                  </a:lnTo>
                  <a:lnTo>
                    <a:pt x="6217" y="15623"/>
                  </a:lnTo>
                  <a:lnTo>
                    <a:pt x="5957" y="15402"/>
                  </a:lnTo>
                  <a:lnTo>
                    <a:pt x="5696" y="15201"/>
                  </a:lnTo>
                  <a:lnTo>
                    <a:pt x="5435" y="14961"/>
                  </a:lnTo>
                  <a:lnTo>
                    <a:pt x="5215" y="14720"/>
                  </a:lnTo>
                  <a:lnTo>
                    <a:pt x="4974" y="14459"/>
                  </a:lnTo>
                  <a:lnTo>
                    <a:pt x="4774" y="14179"/>
                  </a:lnTo>
                  <a:lnTo>
                    <a:pt x="4573" y="13878"/>
                  </a:lnTo>
                  <a:lnTo>
                    <a:pt x="4413" y="13577"/>
                  </a:lnTo>
                  <a:lnTo>
                    <a:pt x="4252" y="13276"/>
                  </a:lnTo>
                  <a:lnTo>
                    <a:pt x="4052" y="12955"/>
                  </a:lnTo>
                  <a:lnTo>
                    <a:pt x="3851" y="12614"/>
                  </a:lnTo>
                  <a:lnTo>
                    <a:pt x="3671" y="12274"/>
                  </a:lnTo>
                  <a:lnTo>
                    <a:pt x="3530" y="11913"/>
                  </a:lnTo>
                  <a:lnTo>
                    <a:pt x="3410" y="11552"/>
                  </a:lnTo>
                  <a:lnTo>
                    <a:pt x="3289" y="11191"/>
                  </a:lnTo>
                  <a:lnTo>
                    <a:pt x="3229" y="10830"/>
                  </a:lnTo>
                  <a:lnTo>
                    <a:pt x="3169" y="10469"/>
                  </a:lnTo>
                  <a:lnTo>
                    <a:pt x="3129" y="9967"/>
                  </a:lnTo>
                  <a:lnTo>
                    <a:pt x="3129" y="9486"/>
                  </a:lnTo>
                  <a:lnTo>
                    <a:pt x="3169" y="9005"/>
                  </a:lnTo>
                  <a:lnTo>
                    <a:pt x="3229" y="8543"/>
                  </a:lnTo>
                  <a:lnTo>
                    <a:pt x="3229" y="7801"/>
                  </a:lnTo>
                  <a:lnTo>
                    <a:pt x="3249" y="7240"/>
                  </a:lnTo>
                  <a:lnTo>
                    <a:pt x="3289" y="6678"/>
                  </a:lnTo>
                  <a:lnTo>
                    <a:pt x="3370" y="6137"/>
                  </a:lnTo>
                  <a:lnTo>
                    <a:pt x="3450" y="5595"/>
                  </a:lnTo>
                  <a:lnTo>
                    <a:pt x="3570" y="5054"/>
                  </a:lnTo>
                  <a:lnTo>
                    <a:pt x="3711" y="4532"/>
                  </a:lnTo>
                  <a:lnTo>
                    <a:pt x="3891" y="4011"/>
                  </a:lnTo>
                  <a:lnTo>
                    <a:pt x="4072" y="3510"/>
                  </a:lnTo>
                  <a:lnTo>
                    <a:pt x="4292" y="3008"/>
                  </a:lnTo>
                  <a:lnTo>
                    <a:pt x="4533" y="2527"/>
                  </a:lnTo>
                  <a:lnTo>
                    <a:pt x="4794" y="2066"/>
                  </a:lnTo>
                  <a:lnTo>
                    <a:pt x="5074" y="1604"/>
                  </a:lnTo>
                  <a:lnTo>
                    <a:pt x="5375" y="1183"/>
                  </a:lnTo>
                  <a:lnTo>
                    <a:pt x="5696" y="762"/>
                  </a:lnTo>
                  <a:lnTo>
                    <a:pt x="6037" y="361"/>
                  </a:lnTo>
                  <a:lnTo>
                    <a:pt x="6418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42"/>
            <p:cNvSpPr/>
            <p:nvPr/>
          </p:nvSpPr>
          <p:spPr>
            <a:xfrm>
              <a:off x="10137625" y="2651163"/>
              <a:ext cx="948100" cy="478825"/>
            </a:xfrm>
            <a:custGeom>
              <a:avLst/>
              <a:gdLst/>
              <a:ahLst/>
              <a:cxnLst/>
              <a:rect l="l" t="t" r="r" b="b"/>
              <a:pathLst>
                <a:path w="37924" h="19153" fill="none" extrusionOk="0">
                  <a:moveTo>
                    <a:pt x="6418" y="0"/>
                  </a:moveTo>
                  <a:lnTo>
                    <a:pt x="6197" y="0"/>
                  </a:lnTo>
                  <a:lnTo>
                    <a:pt x="6197" y="0"/>
                  </a:lnTo>
                  <a:lnTo>
                    <a:pt x="5877" y="0"/>
                  </a:lnTo>
                  <a:lnTo>
                    <a:pt x="5576" y="20"/>
                  </a:lnTo>
                  <a:lnTo>
                    <a:pt x="5255" y="60"/>
                  </a:lnTo>
                  <a:lnTo>
                    <a:pt x="4954" y="120"/>
                  </a:lnTo>
                  <a:lnTo>
                    <a:pt x="4653" y="201"/>
                  </a:lnTo>
                  <a:lnTo>
                    <a:pt x="4352" y="281"/>
                  </a:lnTo>
                  <a:lnTo>
                    <a:pt x="4072" y="381"/>
                  </a:lnTo>
                  <a:lnTo>
                    <a:pt x="3791" y="481"/>
                  </a:lnTo>
                  <a:lnTo>
                    <a:pt x="3510" y="602"/>
                  </a:lnTo>
                  <a:lnTo>
                    <a:pt x="3249" y="742"/>
                  </a:lnTo>
                  <a:lnTo>
                    <a:pt x="2989" y="903"/>
                  </a:lnTo>
                  <a:lnTo>
                    <a:pt x="2728" y="1063"/>
                  </a:lnTo>
                  <a:lnTo>
                    <a:pt x="2487" y="1223"/>
                  </a:lnTo>
                  <a:lnTo>
                    <a:pt x="2267" y="1404"/>
                  </a:lnTo>
                  <a:lnTo>
                    <a:pt x="2046" y="1604"/>
                  </a:lnTo>
                  <a:lnTo>
                    <a:pt x="1826" y="1805"/>
                  </a:lnTo>
                  <a:lnTo>
                    <a:pt x="1625" y="2026"/>
                  </a:lnTo>
                  <a:lnTo>
                    <a:pt x="1424" y="2246"/>
                  </a:lnTo>
                  <a:lnTo>
                    <a:pt x="1244" y="2487"/>
                  </a:lnTo>
                  <a:lnTo>
                    <a:pt x="1063" y="2728"/>
                  </a:lnTo>
                  <a:lnTo>
                    <a:pt x="903" y="2988"/>
                  </a:lnTo>
                  <a:lnTo>
                    <a:pt x="763" y="3229"/>
                  </a:lnTo>
                  <a:lnTo>
                    <a:pt x="622" y="3510"/>
                  </a:lnTo>
                  <a:lnTo>
                    <a:pt x="502" y="3770"/>
                  </a:lnTo>
                  <a:lnTo>
                    <a:pt x="382" y="4051"/>
                  </a:lnTo>
                  <a:lnTo>
                    <a:pt x="281" y="4352"/>
                  </a:lnTo>
                  <a:lnTo>
                    <a:pt x="201" y="4633"/>
                  </a:lnTo>
                  <a:lnTo>
                    <a:pt x="141" y="4934"/>
                  </a:lnTo>
                  <a:lnTo>
                    <a:pt x="81" y="5254"/>
                  </a:lnTo>
                  <a:lnTo>
                    <a:pt x="41" y="5555"/>
                  </a:lnTo>
                  <a:lnTo>
                    <a:pt x="21" y="5876"/>
                  </a:lnTo>
                  <a:lnTo>
                    <a:pt x="1" y="6197"/>
                  </a:lnTo>
                  <a:lnTo>
                    <a:pt x="1" y="12955"/>
                  </a:lnTo>
                  <a:lnTo>
                    <a:pt x="1" y="12955"/>
                  </a:lnTo>
                  <a:lnTo>
                    <a:pt x="21" y="13276"/>
                  </a:lnTo>
                  <a:lnTo>
                    <a:pt x="41" y="13577"/>
                  </a:lnTo>
                  <a:lnTo>
                    <a:pt x="81" y="13898"/>
                  </a:lnTo>
                  <a:lnTo>
                    <a:pt x="141" y="14199"/>
                  </a:lnTo>
                  <a:lnTo>
                    <a:pt x="201" y="14500"/>
                  </a:lnTo>
                  <a:lnTo>
                    <a:pt x="281" y="14800"/>
                  </a:lnTo>
                  <a:lnTo>
                    <a:pt x="382" y="15081"/>
                  </a:lnTo>
                  <a:lnTo>
                    <a:pt x="502" y="15362"/>
                  </a:lnTo>
                  <a:lnTo>
                    <a:pt x="622" y="15643"/>
                  </a:lnTo>
                  <a:lnTo>
                    <a:pt x="763" y="15903"/>
                  </a:lnTo>
                  <a:lnTo>
                    <a:pt x="903" y="16164"/>
                  </a:lnTo>
                  <a:lnTo>
                    <a:pt x="1063" y="16405"/>
                  </a:lnTo>
                  <a:lnTo>
                    <a:pt x="1244" y="16665"/>
                  </a:lnTo>
                  <a:lnTo>
                    <a:pt x="1424" y="16886"/>
                  </a:lnTo>
                  <a:lnTo>
                    <a:pt x="1625" y="17107"/>
                  </a:lnTo>
                  <a:lnTo>
                    <a:pt x="1826" y="17327"/>
                  </a:lnTo>
                  <a:lnTo>
                    <a:pt x="2046" y="17528"/>
                  </a:lnTo>
                  <a:lnTo>
                    <a:pt x="2267" y="17728"/>
                  </a:lnTo>
                  <a:lnTo>
                    <a:pt x="2487" y="17909"/>
                  </a:lnTo>
                  <a:lnTo>
                    <a:pt x="2728" y="18089"/>
                  </a:lnTo>
                  <a:lnTo>
                    <a:pt x="2989" y="18250"/>
                  </a:lnTo>
                  <a:lnTo>
                    <a:pt x="3249" y="18390"/>
                  </a:lnTo>
                  <a:lnTo>
                    <a:pt x="3510" y="18531"/>
                  </a:lnTo>
                  <a:lnTo>
                    <a:pt x="3791" y="18651"/>
                  </a:lnTo>
                  <a:lnTo>
                    <a:pt x="4072" y="18771"/>
                  </a:lnTo>
                  <a:lnTo>
                    <a:pt x="4352" y="18871"/>
                  </a:lnTo>
                  <a:lnTo>
                    <a:pt x="4653" y="18952"/>
                  </a:lnTo>
                  <a:lnTo>
                    <a:pt x="4954" y="19012"/>
                  </a:lnTo>
                  <a:lnTo>
                    <a:pt x="5255" y="19072"/>
                  </a:lnTo>
                  <a:lnTo>
                    <a:pt x="5576" y="19112"/>
                  </a:lnTo>
                  <a:lnTo>
                    <a:pt x="5877" y="19132"/>
                  </a:lnTo>
                  <a:lnTo>
                    <a:pt x="6197" y="19152"/>
                  </a:lnTo>
                  <a:lnTo>
                    <a:pt x="8263" y="19152"/>
                  </a:lnTo>
                  <a:lnTo>
                    <a:pt x="8263" y="19152"/>
                  </a:lnTo>
                  <a:lnTo>
                    <a:pt x="32068" y="19152"/>
                  </a:lnTo>
                  <a:lnTo>
                    <a:pt x="32068" y="19152"/>
                  </a:lnTo>
                  <a:lnTo>
                    <a:pt x="34113" y="19152"/>
                  </a:lnTo>
                  <a:lnTo>
                    <a:pt x="34113" y="19152"/>
                  </a:lnTo>
                  <a:lnTo>
                    <a:pt x="34655" y="19132"/>
                  </a:lnTo>
                  <a:lnTo>
                    <a:pt x="35176" y="19052"/>
                  </a:lnTo>
                  <a:lnTo>
                    <a:pt x="35677" y="18952"/>
                  </a:lnTo>
                  <a:lnTo>
                    <a:pt x="36159" y="18791"/>
                  </a:lnTo>
                  <a:lnTo>
                    <a:pt x="36640" y="18611"/>
                  </a:lnTo>
                  <a:lnTo>
                    <a:pt x="37081" y="18390"/>
                  </a:lnTo>
                  <a:lnTo>
                    <a:pt x="37522" y="18129"/>
                  </a:lnTo>
                  <a:lnTo>
                    <a:pt x="37924" y="17829"/>
                  </a:lnTo>
                  <a:lnTo>
                    <a:pt x="37924" y="17829"/>
                  </a:lnTo>
                  <a:lnTo>
                    <a:pt x="36640" y="18069"/>
                  </a:lnTo>
                  <a:lnTo>
                    <a:pt x="35357" y="18250"/>
                  </a:lnTo>
                  <a:lnTo>
                    <a:pt x="34073" y="18410"/>
                  </a:lnTo>
                  <a:lnTo>
                    <a:pt x="32770" y="18510"/>
                  </a:lnTo>
                  <a:lnTo>
                    <a:pt x="31466" y="18611"/>
                  </a:lnTo>
                  <a:lnTo>
                    <a:pt x="30163" y="18671"/>
                  </a:lnTo>
                  <a:lnTo>
                    <a:pt x="28859" y="18691"/>
                  </a:lnTo>
                  <a:lnTo>
                    <a:pt x="27535" y="18711"/>
                  </a:lnTo>
                  <a:lnTo>
                    <a:pt x="27535" y="18711"/>
                  </a:lnTo>
                  <a:lnTo>
                    <a:pt x="25650" y="18691"/>
                  </a:lnTo>
                  <a:lnTo>
                    <a:pt x="23745" y="18631"/>
                  </a:lnTo>
                  <a:lnTo>
                    <a:pt x="21860" y="18551"/>
                  </a:lnTo>
                  <a:lnTo>
                    <a:pt x="19995" y="18470"/>
                  </a:lnTo>
                  <a:lnTo>
                    <a:pt x="19995" y="18470"/>
                  </a:lnTo>
                  <a:lnTo>
                    <a:pt x="18571" y="18390"/>
                  </a:lnTo>
                  <a:lnTo>
                    <a:pt x="17147" y="18290"/>
                  </a:lnTo>
                  <a:lnTo>
                    <a:pt x="15703" y="18190"/>
                  </a:lnTo>
                  <a:lnTo>
                    <a:pt x="14259" y="18029"/>
                  </a:lnTo>
                  <a:lnTo>
                    <a:pt x="13557" y="17949"/>
                  </a:lnTo>
                  <a:lnTo>
                    <a:pt x="12835" y="17829"/>
                  </a:lnTo>
                  <a:lnTo>
                    <a:pt x="12134" y="17708"/>
                  </a:lnTo>
                  <a:lnTo>
                    <a:pt x="11432" y="17568"/>
                  </a:lnTo>
                  <a:lnTo>
                    <a:pt x="10730" y="17407"/>
                  </a:lnTo>
                  <a:lnTo>
                    <a:pt x="10028" y="17227"/>
                  </a:lnTo>
                  <a:lnTo>
                    <a:pt x="9326" y="17026"/>
                  </a:lnTo>
                  <a:lnTo>
                    <a:pt x="8644" y="16806"/>
                  </a:lnTo>
                  <a:lnTo>
                    <a:pt x="8644" y="16806"/>
                  </a:lnTo>
                  <a:lnTo>
                    <a:pt x="8002" y="16565"/>
                  </a:lnTo>
                  <a:lnTo>
                    <a:pt x="7381" y="16304"/>
                  </a:lnTo>
                  <a:lnTo>
                    <a:pt x="7080" y="16144"/>
                  </a:lnTo>
                  <a:lnTo>
                    <a:pt x="6799" y="15984"/>
                  </a:lnTo>
                  <a:lnTo>
                    <a:pt x="6498" y="15803"/>
                  </a:lnTo>
                  <a:lnTo>
                    <a:pt x="6217" y="15623"/>
                  </a:lnTo>
                  <a:lnTo>
                    <a:pt x="5957" y="15402"/>
                  </a:lnTo>
                  <a:lnTo>
                    <a:pt x="5696" y="15201"/>
                  </a:lnTo>
                  <a:lnTo>
                    <a:pt x="5435" y="14961"/>
                  </a:lnTo>
                  <a:lnTo>
                    <a:pt x="5215" y="14720"/>
                  </a:lnTo>
                  <a:lnTo>
                    <a:pt x="4974" y="14459"/>
                  </a:lnTo>
                  <a:lnTo>
                    <a:pt x="4774" y="14179"/>
                  </a:lnTo>
                  <a:lnTo>
                    <a:pt x="4573" y="13878"/>
                  </a:lnTo>
                  <a:lnTo>
                    <a:pt x="4413" y="13577"/>
                  </a:lnTo>
                  <a:lnTo>
                    <a:pt x="4413" y="13577"/>
                  </a:lnTo>
                  <a:lnTo>
                    <a:pt x="4252" y="13276"/>
                  </a:lnTo>
                  <a:lnTo>
                    <a:pt x="4252" y="13276"/>
                  </a:lnTo>
                  <a:lnTo>
                    <a:pt x="4052" y="12955"/>
                  </a:lnTo>
                  <a:lnTo>
                    <a:pt x="3851" y="12614"/>
                  </a:lnTo>
                  <a:lnTo>
                    <a:pt x="3671" y="12274"/>
                  </a:lnTo>
                  <a:lnTo>
                    <a:pt x="3530" y="11913"/>
                  </a:lnTo>
                  <a:lnTo>
                    <a:pt x="3410" y="11552"/>
                  </a:lnTo>
                  <a:lnTo>
                    <a:pt x="3289" y="11191"/>
                  </a:lnTo>
                  <a:lnTo>
                    <a:pt x="3229" y="10830"/>
                  </a:lnTo>
                  <a:lnTo>
                    <a:pt x="3169" y="10469"/>
                  </a:lnTo>
                  <a:lnTo>
                    <a:pt x="3169" y="10469"/>
                  </a:lnTo>
                  <a:lnTo>
                    <a:pt x="3129" y="9967"/>
                  </a:lnTo>
                  <a:lnTo>
                    <a:pt x="3129" y="9486"/>
                  </a:lnTo>
                  <a:lnTo>
                    <a:pt x="3169" y="9005"/>
                  </a:lnTo>
                  <a:lnTo>
                    <a:pt x="3229" y="8543"/>
                  </a:lnTo>
                  <a:lnTo>
                    <a:pt x="3229" y="8543"/>
                  </a:lnTo>
                  <a:lnTo>
                    <a:pt x="3229" y="7801"/>
                  </a:lnTo>
                  <a:lnTo>
                    <a:pt x="3229" y="7801"/>
                  </a:lnTo>
                  <a:lnTo>
                    <a:pt x="3249" y="7240"/>
                  </a:lnTo>
                  <a:lnTo>
                    <a:pt x="3289" y="6678"/>
                  </a:lnTo>
                  <a:lnTo>
                    <a:pt x="3370" y="6137"/>
                  </a:lnTo>
                  <a:lnTo>
                    <a:pt x="3450" y="5595"/>
                  </a:lnTo>
                  <a:lnTo>
                    <a:pt x="3570" y="5054"/>
                  </a:lnTo>
                  <a:lnTo>
                    <a:pt x="3711" y="4532"/>
                  </a:lnTo>
                  <a:lnTo>
                    <a:pt x="3891" y="4011"/>
                  </a:lnTo>
                  <a:lnTo>
                    <a:pt x="4072" y="3510"/>
                  </a:lnTo>
                  <a:lnTo>
                    <a:pt x="4292" y="3008"/>
                  </a:lnTo>
                  <a:lnTo>
                    <a:pt x="4533" y="2527"/>
                  </a:lnTo>
                  <a:lnTo>
                    <a:pt x="4794" y="2066"/>
                  </a:lnTo>
                  <a:lnTo>
                    <a:pt x="5074" y="1604"/>
                  </a:lnTo>
                  <a:lnTo>
                    <a:pt x="5375" y="1183"/>
                  </a:lnTo>
                  <a:lnTo>
                    <a:pt x="5696" y="762"/>
                  </a:lnTo>
                  <a:lnTo>
                    <a:pt x="6037" y="361"/>
                  </a:lnTo>
                  <a:lnTo>
                    <a:pt x="641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42"/>
            <p:cNvSpPr/>
            <p:nvPr/>
          </p:nvSpPr>
          <p:spPr>
            <a:xfrm>
              <a:off x="11027550" y="2695763"/>
              <a:ext cx="54675" cy="50175"/>
            </a:xfrm>
            <a:custGeom>
              <a:avLst/>
              <a:gdLst/>
              <a:ahLst/>
              <a:cxnLst/>
              <a:rect l="l" t="t" r="r" b="b"/>
              <a:pathLst>
                <a:path w="2187" h="2007" extrusionOk="0">
                  <a:moveTo>
                    <a:pt x="421" y="1"/>
                  </a:moveTo>
                  <a:lnTo>
                    <a:pt x="261" y="21"/>
                  </a:lnTo>
                  <a:lnTo>
                    <a:pt x="121" y="81"/>
                  </a:lnTo>
                  <a:lnTo>
                    <a:pt x="60" y="121"/>
                  </a:lnTo>
                  <a:lnTo>
                    <a:pt x="20" y="202"/>
                  </a:lnTo>
                  <a:lnTo>
                    <a:pt x="0" y="282"/>
                  </a:lnTo>
                  <a:lnTo>
                    <a:pt x="40" y="362"/>
                  </a:lnTo>
                  <a:lnTo>
                    <a:pt x="121" y="442"/>
                  </a:lnTo>
                  <a:lnTo>
                    <a:pt x="201" y="522"/>
                  </a:lnTo>
                  <a:lnTo>
                    <a:pt x="401" y="663"/>
                  </a:lnTo>
                  <a:lnTo>
                    <a:pt x="602" y="803"/>
                  </a:lnTo>
                  <a:lnTo>
                    <a:pt x="802" y="944"/>
                  </a:lnTo>
                  <a:lnTo>
                    <a:pt x="983" y="1104"/>
                  </a:lnTo>
                  <a:lnTo>
                    <a:pt x="1163" y="1305"/>
                  </a:lnTo>
                  <a:lnTo>
                    <a:pt x="1304" y="1525"/>
                  </a:lnTo>
                  <a:lnTo>
                    <a:pt x="1404" y="1746"/>
                  </a:lnTo>
                  <a:lnTo>
                    <a:pt x="1444" y="1826"/>
                  </a:lnTo>
                  <a:lnTo>
                    <a:pt x="1504" y="1906"/>
                  </a:lnTo>
                  <a:lnTo>
                    <a:pt x="1565" y="1946"/>
                  </a:lnTo>
                  <a:lnTo>
                    <a:pt x="1625" y="1986"/>
                  </a:lnTo>
                  <a:lnTo>
                    <a:pt x="1685" y="2006"/>
                  </a:lnTo>
                  <a:lnTo>
                    <a:pt x="1905" y="2006"/>
                  </a:lnTo>
                  <a:lnTo>
                    <a:pt x="1986" y="1966"/>
                  </a:lnTo>
                  <a:lnTo>
                    <a:pt x="2046" y="1946"/>
                  </a:lnTo>
                  <a:lnTo>
                    <a:pt x="2086" y="1886"/>
                  </a:lnTo>
                  <a:lnTo>
                    <a:pt x="2146" y="1846"/>
                  </a:lnTo>
                  <a:lnTo>
                    <a:pt x="2166" y="1786"/>
                  </a:lnTo>
                  <a:lnTo>
                    <a:pt x="2186" y="1706"/>
                  </a:lnTo>
                  <a:lnTo>
                    <a:pt x="2186" y="1625"/>
                  </a:lnTo>
                  <a:lnTo>
                    <a:pt x="2146" y="1545"/>
                  </a:lnTo>
                  <a:lnTo>
                    <a:pt x="2006" y="1224"/>
                  </a:lnTo>
                  <a:lnTo>
                    <a:pt x="1825" y="923"/>
                  </a:lnTo>
                  <a:lnTo>
                    <a:pt x="1725" y="763"/>
                  </a:lnTo>
                  <a:lnTo>
                    <a:pt x="1605" y="643"/>
                  </a:lnTo>
                  <a:lnTo>
                    <a:pt x="1464" y="522"/>
                  </a:lnTo>
                  <a:lnTo>
                    <a:pt x="1344" y="402"/>
                  </a:lnTo>
                  <a:lnTo>
                    <a:pt x="1204" y="302"/>
                  </a:lnTo>
                  <a:lnTo>
                    <a:pt x="1063" y="202"/>
                  </a:lnTo>
                  <a:lnTo>
                    <a:pt x="923" y="141"/>
                  </a:lnTo>
                  <a:lnTo>
                    <a:pt x="762" y="61"/>
                  </a:lnTo>
                  <a:lnTo>
                    <a:pt x="582" y="21"/>
                  </a:lnTo>
                  <a:lnTo>
                    <a:pt x="4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42"/>
            <p:cNvSpPr/>
            <p:nvPr/>
          </p:nvSpPr>
          <p:spPr>
            <a:xfrm>
              <a:off x="11073675" y="2762963"/>
              <a:ext cx="15550" cy="16575"/>
            </a:xfrm>
            <a:custGeom>
              <a:avLst/>
              <a:gdLst/>
              <a:ahLst/>
              <a:cxnLst/>
              <a:rect l="l" t="t" r="r" b="b"/>
              <a:pathLst>
                <a:path w="622" h="663" extrusionOk="0">
                  <a:moveTo>
                    <a:pt x="241" y="0"/>
                  </a:moveTo>
                  <a:lnTo>
                    <a:pt x="161" y="40"/>
                  </a:lnTo>
                  <a:lnTo>
                    <a:pt x="141" y="40"/>
                  </a:lnTo>
                  <a:lnTo>
                    <a:pt x="60" y="121"/>
                  </a:lnTo>
                  <a:lnTo>
                    <a:pt x="20" y="221"/>
                  </a:lnTo>
                  <a:lnTo>
                    <a:pt x="0" y="321"/>
                  </a:lnTo>
                  <a:lnTo>
                    <a:pt x="0" y="421"/>
                  </a:lnTo>
                  <a:lnTo>
                    <a:pt x="40" y="502"/>
                  </a:lnTo>
                  <a:lnTo>
                    <a:pt x="101" y="582"/>
                  </a:lnTo>
                  <a:lnTo>
                    <a:pt x="201" y="642"/>
                  </a:lnTo>
                  <a:lnTo>
                    <a:pt x="321" y="662"/>
                  </a:lnTo>
                  <a:lnTo>
                    <a:pt x="421" y="642"/>
                  </a:lnTo>
                  <a:lnTo>
                    <a:pt x="522" y="582"/>
                  </a:lnTo>
                  <a:lnTo>
                    <a:pt x="582" y="502"/>
                  </a:lnTo>
                  <a:lnTo>
                    <a:pt x="622" y="421"/>
                  </a:lnTo>
                  <a:lnTo>
                    <a:pt x="622" y="321"/>
                  </a:lnTo>
                  <a:lnTo>
                    <a:pt x="602" y="221"/>
                  </a:lnTo>
                  <a:lnTo>
                    <a:pt x="562" y="121"/>
                  </a:lnTo>
                  <a:lnTo>
                    <a:pt x="482" y="40"/>
                  </a:lnTo>
                  <a:lnTo>
                    <a:pt x="462" y="40"/>
                  </a:lnTo>
                  <a:lnTo>
                    <a:pt x="40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42"/>
            <p:cNvSpPr/>
            <p:nvPr/>
          </p:nvSpPr>
          <p:spPr>
            <a:xfrm>
              <a:off x="10215850" y="2725863"/>
              <a:ext cx="327900" cy="328925"/>
            </a:xfrm>
            <a:custGeom>
              <a:avLst/>
              <a:gdLst/>
              <a:ahLst/>
              <a:cxnLst/>
              <a:rect l="l" t="t" r="r" b="b"/>
              <a:pathLst>
                <a:path w="13116" h="13157" extrusionOk="0">
                  <a:moveTo>
                    <a:pt x="6658" y="0"/>
                  </a:moveTo>
                  <a:lnTo>
                    <a:pt x="6277" y="20"/>
                  </a:lnTo>
                  <a:lnTo>
                    <a:pt x="5896" y="40"/>
                  </a:lnTo>
                  <a:lnTo>
                    <a:pt x="5535" y="80"/>
                  </a:lnTo>
                  <a:lnTo>
                    <a:pt x="5174" y="141"/>
                  </a:lnTo>
                  <a:lnTo>
                    <a:pt x="4833" y="241"/>
                  </a:lnTo>
                  <a:lnTo>
                    <a:pt x="4472" y="341"/>
                  </a:lnTo>
                  <a:lnTo>
                    <a:pt x="4151" y="462"/>
                  </a:lnTo>
                  <a:lnTo>
                    <a:pt x="3810" y="622"/>
                  </a:lnTo>
                  <a:lnTo>
                    <a:pt x="3490" y="782"/>
                  </a:lnTo>
                  <a:lnTo>
                    <a:pt x="3189" y="963"/>
                  </a:lnTo>
                  <a:lnTo>
                    <a:pt x="2888" y="1143"/>
                  </a:lnTo>
                  <a:lnTo>
                    <a:pt x="2607" y="1364"/>
                  </a:lnTo>
                  <a:lnTo>
                    <a:pt x="2326" y="1585"/>
                  </a:lnTo>
                  <a:lnTo>
                    <a:pt x="2066" y="1825"/>
                  </a:lnTo>
                  <a:lnTo>
                    <a:pt x="1825" y="2086"/>
                  </a:lnTo>
                  <a:lnTo>
                    <a:pt x="1584" y="2347"/>
                  </a:lnTo>
                  <a:lnTo>
                    <a:pt x="1364" y="2627"/>
                  </a:lnTo>
                  <a:lnTo>
                    <a:pt x="1163" y="2928"/>
                  </a:lnTo>
                  <a:lnTo>
                    <a:pt x="963" y="3229"/>
                  </a:lnTo>
                  <a:lnTo>
                    <a:pt x="802" y="3550"/>
                  </a:lnTo>
                  <a:lnTo>
                    <a:pt x="642" y="3871"/>
                  </a:lnTo>
                  <a:lnTo>
                    <a:pt x="501" y="4192"/>
                  </a:lnTo>
                  <a:lnTo>
                    <a:pt x="361" y="4533"/>
                  </a:lnTo>
                  <a:lnTo>
                    <a:pt x="261" y="4894"/>
                  </a:lnTo>
                  <a:lnTo>
                    <a:pt x="160" y="5234"/>
                  </a:lnTo>
                  <a:lnTo>
                    <a:pt x="100" y="5595"/>
                  </a:lnTo>
                  <a:lnTo>
                    <a:pt x="40" y="5977"/>
                  </a:lnTo>
                  <a:lnTo>
                    <a:pt x="20" y="6337"/>
                  </a:lnTo>
                  <a:lnTo>
                    <a:pt x="0" y="6719"/>
                  </a:lnTo>
                  <a:lnTo>
                    <a:pt x="0" y="7100"/>
                  </a:lnTo>
                  <a:lnTo>
                    <a:pt x="40" y="7481"/>
                  </a:lnTo>
                  <a:lnTo>
                    <a:pt x="80" y="7761"/>
                  </a:lnTo>
                  <a:lnTo>
                    <a:pt x="120" y="8042"/>
                  </a:lnTo>
                  <a:lnTo>
                    <a:pt x="201" y="8323"/>
                  </a:lnTo>
                  <a:lnTo>
                    <a:pt x="281" y="8604"/>
                  </a:lnTo>
                  <a:lnTo>
                    <a:pt x="381" y="8864"/>
                  </a:lnTo>
                  <a:lnTo>
                    <a:pt x="481" y="9145"/>
                  </a:lnTo>
                  <a:lnTo>
                    <a:pt x="602" y="9406"/>
                  </a:lnTo>
                  <a:lnTo>
                    <a:pt x="742" y="9687"/>
                  </a:lnTo>
                  <a:lnTo>
                    <a:pt x="903" y="9947"/>
                  </a:lnTo>
                  <a:lnTo>
                    <a:pt x="1063" y="10188"/>
                  </a:lnTo>
                  <a:lnTo>
                    <a:pt x="1243" y="10449"/>
                  </a:lnTo>
                  <a:lnTo>
                    <a:pt x="1424" y="10689"/>
                  </a:lnTo>
                  <a:lnTo>
                    <a:pt x="1624" y="10930"/>
                  </a:lnTo>
                  <a:lnTo>
                    <a:pt x="1845" y="11151"/>
                  </a:lnTo>
                  <a:lnTo>
                    <a:pt x="2066" y="11371"/>
                  </a:lnTo>
                  <a:lnTo>
                    <a:pt x="2306" y="11572"/>
                  </a:lnTo>
                  <a:lnTo>
                    <a:pt x="2547" y="11772"/>
                  </a:lnTo>
                  <a:lnTo>
                    <a:pt x="2808" y="11953"/>
                  </a:lnTo>
                  <a:lnTo>
                    <a:pt x="3068" y="12133"/>
                  </a:lnTo>
                  <a:lnTo>
                    <a:pt x="3349" y="12294"/>
                  </a:lnTo>
                  <a:lnTo>
                    <a:pt x="3650" y="12454"/>
                  </a:lnTo>
                  <a:lnTo>
                    <a:pt x="3931" y="12595"/>
                  </a:lnTo>
                  <a:lnTo>
                    <a:pt x="4252" y="12715"/>
                  </a:lnTo>
                  <a:lnTo>
                    <a:pt x="4572" y="12835"/>
                  </a:lnTo>
                  <a:lnTo>
                    <a:pt x="4893" y="12935"/>
                  </a:lnTo>
                  <a:lnTo>
                    <a:pt x="5234" y="13016"/>
                  </a:lnTo>
                  <a:lnTo>
                    <a:pt x="5575" y="13076"/>
                  </a:lnTo>
                  <a:lnTo>
                    <a:pt x="5936" y="13116"/>
                  </a:lnTo>
                  <a:lnTo>
                    <a:pt x="6297" y="13156"/>
                  </a:lnTo>
                  <a:lnTo>
                    <a:pt x="7039" y="13156"/>
                  </a:lnTo>
                  <a:lnTo>
                    <a:pt x="7420" y="13116"/>
                  </a:lnTo>
                  <a:lnTo>
                    <a:pt x="7881" y="13056"/>
                  </a:lnTo>
                  <a:lnTo>
                    <a:pt x="8323" y="12976"/>
                  </a:lnTo>
                  <a:lnTo>
                    <a:pt x="8764" y="12835"/>
                  </a:lnTo>
                  <a:lnTo>
                    <a:pt x="9185" y="12675"/>
                  </a:lnTo>
                  <a:lnTo>
                    <a:pt x="9586" y="12494"/>
                  </a:lnTo>
                  <a:lnTo>
                    <a:pt x="9967" y="12274"/>
                  </a:lnTo>
                  <a:lnTo>
                    <a:pt x="10348" y="12013"/>
                  </a:lnTo>
                  <a:lnTo>
                    <a:pt x="10689" y="11752"/>
                  </a:lnTo>
                  <a:lnTo>
                    <a:pt x="11030" y="11451"/>
                  </a:lnTo>
                  <a:lnTo>
                    <a:pt x="11331" y="11131"/>
                  </a:lnTo>
                  <a:lnTo>
                    <a:pt x="11632" y="10790"/>
                  </a:lnTo>
                  <a:lnTo>
                    <a:pt x="11892" y="10409"/>
                  </a:lnTo>
                  <a:lnTo>
                    <a:pt x="12153" y="10028"/>
                  </a:lnTo>
                  <a:lnTo>
                    <a:pt x="12374" y="9626"/>
                  </a:lnTo>
                  <a:lnTo>
                    <a:pt x="12554" y="9225"/>
                  </a:lnTo>
                  <a:lnTo>
                    <a:pt x="12735" y="8784"/>
                  </a:lnTo>
                  <a:lnTo>
                    <a:pt x="12855" y="8403"/>
                  </a:lnTo>
                  <a:lnTo>
                    <a:pt x="12955" y="8022"/>
                  </a:lnTo>
                  <a:lnTo>
                    <a:pt x="13035" y="7641"/>
                  </a:lnTo>
                  <a:lnTo>
                    <a:pt x="13096" y="7240"/>
                  </a:lnTo>
                  <a:lnTo>
                    <a:pt x="13116" y="6859"/>
                  </a:lnTo>
                  <a:lnTo>
                    <a:pt x="13116" y="6478"/>
                  </a:lnTo>
                  <a:lnTo>
                    <a:pt x="13116" y="6117"/>
                  </a:lnTo>
                  <a:lnTo>
                    <a:pt x="13076" y="5736"/>
                  </a:lnTo>
                  <a:lnTo>
                    <a:pt x="13015" y="5375"/>
                  </a:lnTo>
                  <a:lnTo>
                    <a:pt x="12935" y="5014"/>
                  </a:lnTo>
                  <a:lnTo>
                    <a:pt x="12835" y="4653"/>
                  </a:lnTo>
                  <a:lnTo>
                    <a:pt x="12715" y="4312"/>
                  </a:lnTo>
                  <a:lnTo>
                    <a:pt x="12574" y="3971"/>
                  </a:lnTo>
                  <a:lnTo>
                    <a:pt x="12414" y="3650"/>
                  </a:lnTo>
                  <a:lnTo>
                    <a:pt x="12253" y="3329"/>
                  </a:lnTo>
                  <a:lnTo>
                    <a:pt x="12053" y="3008"/>
                  </a:lnTo>
                  <a:lnTo>
                    <a:pt x="11852" y="2708"/>
                  </a:lnTo>
                  <a:lnTo>
                    <a:pt x="11632" y="2427"/>
                  </a:lnTo>
                  <a:lnTo>
                    <a:pt x="11391" y="2146"/>
                  </a:lnTo>
                  <a:lnTo>
                    <a:pt x="11130" y="1885"/>
                  </a:lnTo>
                  <a:lnTo>
                    <a:pt x="10850" y="1645"/>
                  </a:lnTo>
                  <a:lnTo>
                    <a:pt x="10569" y="1404"/>
                  </a:lnTo>
                  <a:lnTo>
                    <a:pt x="10268" y="1183"/>
                  </a:lnTo>
                  <a:lnTo>
                    <a:pt x="9967" y="983"/>
                  </a:lnTo>
                  <a:lnTo>
                    <a:pt x="9626" y="802"/>
                  </a:lnTo>
                  <a:lnTo>
                    <a:pt x="9305" y="622"/>
                  </a:lnTo>
                  <a:lnTo>
                    <a:pt x="8944" y="482"/>
                  </a:lnTo>
                  <a:lnTo>
                    <a:pt x="8583" y="341"/>
                  </a:lnTo>
                  <a:lnTo>
                    <a:pt x="8222" y="241"/>
                  </a:lnTo>
                  <a:lnTo>
                    <a:pt x="7841" y="141"/>
                  </a:lnTo>
                  <a:lnTo>
                    <a:pt x="7440" y="80"/>
                  </a:lnTo>
                  <a:lnTo>
                    <a:pt x="7039" y="40"/>
                  </a:lnTo>
                  <a:lnTo>
                    <a:pt x="66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42"/>
            <p:cNvSpPr/>
            <p:nvPr/>
          </p:nvSpPr>
          <p:spPr>
            <a:xfrm>
              <a:off x="10215850" y="2725863"/>
              <a:ext cx="327900" cy="328925"/>
            </a:xfrm>
            <a:custGeom>
              <a:avLst/>
              <a:gdLst/>
              <a:ahLst/>
              <a:cxnLst/>
              <a:rect l="l" t="t" r="r" b="b"/>
              <a:pathLst>
                <a:path w="13116" h="13157" fill="none" extrusionOk="0">
                  <a:moveTo>
                    <a:pt x="40" y="7481"/>
                  </a:moveTo>
                  <a:lnTo>
                    <a:pt x="40" y="7481"/>
                  </a:lnTo>
                  <a:lnTo>
                    <a:pt x="80" y="7761"/>
                  </a:lnTo>
                  <a:lnTo>
                    <a:pt x="120" y="8042"/>
                  </a:lnTo>
                  <a:lnTo>
                    <a:pt x="201" y="8323"/>
                  </a:lnTo>
                  <a:lnTo>
                    <a:pt x="281" y="8604"/>
                  </a:lnTo>
                  <a:lnTo>
                    <a:pt x="381" y="8864"/>
                  </a:lnTo>
                  <a:lnTo>
                    <a:pt x="481" y="9145"/>
                  </a:lnTo>
                  <a:lnTo>
                    <a:pt x="602" y="9406"/>
                  </a:lnTo>
                  <a:lnTo>
                    <a:pt x="742" y="9687"/>
                  </a:lnTo>
                  <a:lnTo>
                    <a:pt x="903" y="9947"/>
                  </a:lnTo>
                  <a:lnTo>
                    <a:pt x="1063" y="10188"/>
                  </a:lnTo>
                  <a:lnTo>
                    <a:pt x="1243" y="10449"/>
                  </a:lnTo>
                  <a:lnTo>
                    <a:pt x="1424" y="10689"/>
                  </a:lnTo>
                  <a:lnTo>
                    <a:pt x="1624" y="10930"/>
                  </a:lnTo>
                  <a:lnTo>
                    <a:pt x="1845" y="11151"/>
                  </a:lnTo>
                  <a:lnTo>
                    <a:pt x="2066" y="11371"/>
                  </a:lnTo>
                  <a:lnTo>
                    <a:pt x="2306" y="11572"/>
                  </a:lnTo>
                  <a:lnTo>
                    <a:pt x="2547" y="11772"/>
                  </a:lnTo>
                  <a:lnTo>
                    <a:pt x="2808" y="11953"/>
                  </a:lnTo>
                  <a:lnTo>
                    <a:pt x="3068" y="12133"/>
                  </a:lnTo>
                  <a:lnTo>
                    <a:pt x="3349" y="12294"/>
                  </a:lnTo>
                  <a:lnTo>
                    <a:pt x="3650" y="12454"/>
                  </a:lnTo>
                  <a:lnTo>
                    <a:pt x="3931" y="12595"/>
                  </a:lnTo>
                  <a:lnTo>
                    <a:pt x="4252" y="12715"/>
                  </a:lnTo>
                  <a:lnTo>
                    <a:pt x="4572" y="12835"/>
                  </a:lnTo>
                  <a:lnTo>
                    <a:pt x="4893" y="12935"/>
                  </a:lnTo>
                  <a:lnTo>
                    <a:pt x="5234" y="13016"/>
                  </a:lnTo>
                  <a:lnTo>
                    <a:pt x="5575" y="13076"/>
                  </a:lnTo>
                  <a:lnTo>
                    <a:pt x="5936" y="13116"/>
                  </a:lnTo>
                  <a:lnTo>
                    <a:pt x="6297" y="13156"/>
                  </a:lnTo>
                  <a:lnTo>
                    <a:pt x="6658" y="13156"/>
                  </a:lnTo>
                  <a:lnTo>
                    <a:pt x="7039" y="13156"/>
                  </a:lnTo>
                  <a:lnTo>
                    <a:pt x="7420" y="13116"/>
                  </a:lnTo>
                  <a:lnTo>
                    <a:pt x="7420" y="13116"/>
                  </a:lnTo>
                  <a:lnTo>
                    <a:pt x="7881" y="13056"/>
                  </a:lnTo>
                  <a:lnTo>
                    <a:pt x="8323" y="12976"/>
                  </a:lnTo>
                  <a:lnTo>
                    <a:pt x="8764" y="12835"/>
                  </a:lnTo>
                  <a:lnTo>
                    <a:pt x="9185" y="12675"/>
                  </a:lnTo>
                  <a:lnTo>
                    <a:pt x="9586" y="12494"/>
                  </a:lnTo>
                  <a:lnTo>
                    <a:pt x="9967" y="12274"/>
                  </a:lnTo>
                  <a:lnTo>
                    <a:pt x="10348" y="12013"/>
                  </a:lnTo>
                  <a:lnTo>
                    <a:pt x="10689" y="11752"/>
                  </a:lnTo>
                  <a:lnTo>
                    <a:pt x="11030" y="11451"/>
                  </a:lnTo>
                  <a:lnTo>
                    <a:pt x="11331" y="11131"/>
                  </a:lnTo>
                  <a:lnTo>
                    <a:pt x="11632" y="10790"/>
                  </a:lnTo>
                  <a:lnTo>
                    <a:pt x="11892" y="10409"/>
                  </a:lnTo>
                  <a:lnTo>
                    <a:pt x="12153" y="10028"/>
                  </a:lnTo>
                  <a:lnTo>
                    <a:pt x="12374" y="9626"/>
                  </a:lnTo>
                  <a:lnTo>
                    <a:pt x="12554" y="9225"/>
                  </a:lnTo>
                  <a:lnTo>
                    <a:pt x="12735" y="8784"/>
                  </a:lnTo>
                  <a:lnTo>
                    <a:pt x="12735" y="8784"/>
                  </a:lnTo>
                  <a:lnTo>
                    <a:pt x="12855" y="8403"/>
                  </a:lnTo>
                  <a:lnTo>
                    <a:pt x="12955" y="8022"/>
                  </a:lnTo>
                  <a:lnTo>
                    <a:pt x="13035" y="7641"/>
                  </a:lnTo>
                  <a:lnTo>
                    <a:pt x="13096" y="7240"/>
                  </a:lnTo>
                  <a:lnTo>
                    <a:pt x="13116" y="6859"/>
                  </a:lnTo>
                  <a:lnTo>
                    <a:pt x="13116" y="6478"/>
                  </a:lnTo>
                  <a:lnTo>
                    <a:pt x="13116" y="6117"/>
                  </a:lnTo>
                  <a:lnTo>
                    <a:pt x="13076" y="5736"/>
                  </a:lnTo>
                  <a:lnTo>
                    <a:pt x="13015" y="5375"/>
                  </a:lnTo>
                  <a:lnTo>
                    <a:pt x="12935" y="5014"/>
                  </a:lnTo>
                  <a:lnTo>
                    <a:pt x="12835" y="4653"/>
                  </a:lnTo>
                  <a:lnTo>
                    <a:pt x="12715" y="4312"/>
                  </a:lnTo>
                  <a:lnTo>
                    <a:pt x="12574" y="3971"/>
                  </a:lnTo>
                  <a:lnTo>
                    <a:pt x="12414" y="3650"/>
                  </a:lnTo>
                  <a:lnTo>
                    <a:pt x="12253" y="3329"/>
                  </a:lnTo>
                  <a:lnTo>
                    <a:pt x="12053" y="3008"/>
                  </a:lnTo>
                  <a:lnTo>
                    <a:pt x="11852" y="2708"/>
                  </a:lnTo>
                  <a:lnTo>
                    <a:pt x="11632" y="2427"/>
                  </a:lnTo>
                  <a:lnTo>
                    <a:pt x="11391" y="2146"/>
                  </a:lnTo>
                  <a:lnTo>
                    <a:pt x="11130" y="1885"/>
                  </a:lnTo>
                  <a:lnTo>
                    <a:pt x="10850" y="1645"/>
                  </a:lnTo>
                  <a:lnTo>
                    <a:pt x="10569" y="1404"/>
                  </a:lnTo>
                  <a:lnTo>
                    <a:pt x="10268" y="1183"/>
                  </a:lnTo>
                  <a:lnTo>
                    <a:pt x="9967" y="983"/>
                  </a:lnTo>
                  <a:lnTo>
                    <a:pt x="9626" y="802"/>
                  </a:lnTo>
                  <a:lnTo>
                    <a:pt x="9305" y="622"/>
                  </a:lnTo>
                  <a:lnTo>
                    <a:pt x="8944" y="482"/>
                  </a:lnTo>
                  <a:lnTo>
                    <a:pt x="8583" y="341"/>
                  </a:lnTo>
                  <a:lnTo>
                    <a:pt x="8222" y="241"/>
                  </a:lnTo>
                  <a:lnTo>
                    <a:pt x="7841" y="141"/>
                  </a:lnTo>
                  <a:lnTo>
                    <a:pt x="7440" y="80"/>
                  </a:lnTo>
                  <a:lnTo>
                    <a:pt x="7039" y="40"/>
                  </a:lnTo>
                  <a:lnTo>
                    <a:pt x="7039" y="40"/>
                  </a:lnTo>
                  <a:lnTo>
                    <a:pt x="6658" y="0"/>
                  </a:lnTo>
                  <a:lnTo>
                    <a:pt x="6277" y="20"/>
                  </a:lnTo>
                  <a:lnTo>
                    <a:pt x="5896" y="40"/>
                  </a:lnTo>
                  <a:lnTo>
                    <a:pt x="5535" y="80"/>
                  </a:lnTo>
                  <a:lnTo>
                    <a:pt x="5174" y="141"/>
                  </a:lnTo>
                  <a:lnTo>
                    <a:pt x="4833" y="241"/>
                  </a:lnTo>
                  <a:lnTo>
                    <a:pt x="4472" y="341"/>
                  </a:lnTo>
                  <a:lnTo>
                    <a:pt x="4151" y="462"/>
                  </a:lnTo>
                  <a:lnTo>
                    <a:pt x="3810" y="622"/>
                  </a:lnTo>
                  <a:lnTo>
                    <a:pt x="3490" y="782"/>
                  </a:lnTo>
                  <a:lnTo>
                    <a:pt x="3189" y="963"/>
                  </a:lnTo>
                  <a:lnTo>
                    <a:pt x="2888" y="1143"/>
                  </a:lnTo>
                  <a:lnTo>
                    <a:pt x="2607" y="1364"/>
                  </a:lnTo>
                  <a:lnTo>
                    <a:pt x="2326" y="1585"/>
                  </a:lnTo>
                  <a:lnTo>
                    <a:pt x="2066" y="1825"/>
                  </a:lnTo>
                  <a:lnTo>
                    <a:pt x="1825" y="2086"/>
                  </a:lnTo>
                  <a:lnTo>
                    <a:pt x="1584" y="2347"/>
                  </a:lnTo>
                  <a:lnTo>
                    <a:pt x="1364" y="2627"/>
                  </a:lnTo>
                  <a:lnTo>
                    <a:pt x="1163" y="2928"/>
                  </a:lnTo>
                  <a:lnTo>
                    <a:pt x="963" y="3229"/>
                  </a:lnTo>
                  <a:lnTo>
                    <a:pt x="802" y="3550"/>
                  </a:lnTo>
                  <a:lnTo>
                    <a:pt x="642" y="3871"/>
                  </a:lnTo>
                  <a:lnTo>
                    <a:pt x="501" y="4192"/>
                  </a:lnTo>
                  <a:lnTo>
                    <a:pt x="361" y="4533"/>
                  </a:lnTo>
                  <a:lnTo>
                    <a:pt x="261" y="4894"/>
                  </a:lnTo>
                  <a:lnTo>
                    <a:pt x="160" y="5234"/>
                  </a:lnTo>
                  <a:lnTo>
                    <a:pt x="100" y="5595"/>
                  </a:lnTo>
                  <a:lnTo>
                    <a:pt x="40" y="5977"/>
                  </a:lnTo>
                  <a:lnTo>
                    <a:pt x="20" y="6337"/>
                  </a:lnTo>
                  <a:lnTo>
                    <a:pt x="0" y="6719"/>
                  </a:lnTo>
                  <a:lnTo>
                    <a:pt x="0" y="7100"/>
                  </a:lnTo>
                  <a:lnTo>
                    <a:pt x="40" y="7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42"/>
            <p:cNvSpPr/>
            <p:nvPr/>
          </p:nvSpPr>
          <p:spPr>
            <a:xfrm>
              <a:off x="10253450" y="2763463"/>
              <a:ext cx="253200" cy="253700"/>
            </a:xfrm>
            <a:custGeom>
              <a:avLst/>
              <a:gdLst/>
              <a:ahLst/>
              <a:cxnLst/>
              <a:rect l="l" t="t" r="r" b="b"/>
              <a:pathLst>
                <a:path w="10128" h="10148" extrusionOk="0">
                  <a:moveTo>
                    <a:pt x="4853" y="0"/>
                  </a:moveTo>
                  <a:lnTo>
                    <a:pt x="4573" y="20"/>
                  </a:lnTo>
                  <a:lnTo>
                    <a:pt x="4292" y="61"/>
                  </a:lnTo>
                  <a:lnTo>
                    <a:pt x="4011" y="101"/>
                  </a:lnTo>
                  <a:lnTo>
                    <a:pt x="3750" y="181"/>
                  </a:lnTo>
                  <a:lnTo>
                    <a:pt x="3490" y="241"/>
                  </a:lnTo>
                  <a:lnTo>
                    <a:pt x="3229" y="341"/>
                  </a:lnTo>
                  <a:lnTo>
                    <a:pt x="2968" y="442"/>
                  </a:lnTo>
                  <a:lnTo>
                    <a:pt x="2728" y="582"/>
                  </a:lnTo>
                  <a:lnTo>
                    <a:pt x="2507" y="702"/>
                  </a:lnTo>
                  <a:lnTo>
                    <a:pt x="2266" y="843"/>
                  </a:lnTo>
                  <a:lnTo>
                    <a:pt x="2066" y="1003"/>
                  </a:lnTo>
                  <a:lnTo>
                    <a:pt x="1845" y="1184"/>
                  </a:lnTo>
                  <a:lnTo>
                    <a:pt x="1645" y="1364"/>
                  </a:lnTo>
                  <a:lnTo>
                    <a:pt x="1464" y="1545"/>
                  </a:lnTo>
                  <a:lnTo>
                    <a:pt x="1264" y="1765"/>
                  </a:lnTo>
                  <a:lnTo>
                    <a:pt x="1083" y="1986"/>
                  </a:lnTo>
                  <a:lnTo>
                    <a:pt x="923" y="2206"/>
                  </a:lnTo>
                  <a:lnTo>
                    <a:pt x="782" y="2447"/>
                  </a:lnTo>
                  <a:lnTo>
                    <a:pt x="622" y="2688"/>
                  </a:lnTo>
                  <a:lnTo>
                    <a:pt x="502" y="2928"/>
                  </a:lnTo>
                  <a:lnTo>
                    <a:pt x="381" y="3189"/>
                  </a:lnTo>
                  <a:lnTo>
                    <a:pt x="281" y="3470"/>
                  </a:lnTo>
                  <a:lnTo>
                    <a:pt x="201" y="3730"/>
                  </a:lnTo>
                  <a:lnTo>
                    <a:pt x="120" y="4011"/>
                  </a:lnTo>
                  <a:lnTo>
                    <a:pt x="60" y="4292"/>
                  </a:lnTo>
                  <a:lnTo>
                    <a:pt x="20" y="4593"/>
                  </a:lnTo>
                  <a:lnTo>
                    <a:pt x="0" y="4874"/>
                  </a:lnTo>
                  <a:lnTo>
                    <a:pt x="0" y="5174"/>
                  </a:lnTo>
                  <a:lnTo>
                    <a:pt x="0" y="5475"/>
                  </a:lnTo>
                  <a:lnTo>
                    <a:pt x="20" y="5776"/>
                  </a:lnTo>
                  <a:lnTo>
                    <a:pt x="100" y="6197"/>
                  </a:lnTo>
                  <a:lnTo>
                    <a:pt x="201" y="6638"/>
                  </a:lnTo>
                  <a:lnTo>
                    <a:pt x="361" y="7060"/>
                  </a:lnTo>
                  <a:lnTo>
                    <a:pt x="562" y="7461"/>
                  </a:lnTo>
                  <a:lnTo>
                    <a:pt x="802" y="7862"/>
                  </a:lnTo>
                  <a:lnTo>
                    <a:pt x="1103" y="8243"/>
                  </a:lnTo>
                  <a:lnTo>
                    <a:pt x="1404" y="8604"/>
                  </a:lnTo>
                  <a:lnTo>
                    <a:pt x="1765" y="8925"/>
                  </a:lnTo>
                  <a:lnTo>
                    <a:pt x="2166" y="9225"/>
                  </a:lnTo>
                  <a:lnTo>
                    <a:pt x="2367" y="9366"/>
                  </a:lnTo>
                  <a:lnTo>
                    <a:pt x="2587" y="9486"/>
                  </a:lnTo>
                  <a:lnTo>
                    <a:pt x="2808" y="9606"/>
                  </a:lnTo>
                  <a:lnTo>
                    <a:pt x="3028" y="9727"/>
                  </a:lnTo>
                  <a:lnTo>
                    <a:pt x="3269" y="9807"/>
                  </a:lnTo>
                  <a:lnTo>
                    <a:pt x="3510" y="9907"/>
                  </a:lnTo>
                  <a:lnTo>
                    <a:pt x="3770" y="9967"/>
                  </a:lnTo>
                  <a:lnTo>
                    <a:pt x="4031" y="10048"/>
                  </a:lnTo>
                  <a:lnTo>
                    <a:pt x="4292" y="10088"/>
                  </a:lnTo>
                  <a:lnTo>
                    <a:pt x="4573" y="10128"/>
                  </a:lnTo>
                  <a:lnTo>
                    <a:pt x="4853" y="10148"/>
                  </a:lnTo>
                  <a:lnTo>
                    <a:pt x="5435" y="10148"/>
                  </a:lnTo>
                  <a:lnTo>
                    <a:pt x="5716" y="10128"/>
                  </a:lnTo>
                  <a:lnTo>
                    <a:pt x="6077" y="10088"/>
                  </a:lnTo>
                  <a:lnTo>
                    <a:pt x="6418" y="10008"/>
                  </a:lnTo>
                  <a:lnTo>
                    <a:pt x="6759" y="9907"/>
                  </a:lnTo>
                  <a:lnTo>
                    <a:pt x="7079" y="9787"/>
                  </a:lnTo>
                  <a:lnTo>
                    <a:pt x="7400" y="9647"/>
                  </a:lnTo>
                  <a:lnTo>
                    <a:pt x="7681" y="9466"/>
                  </a:lnTo>
                  <a:lnTo>
                    <a:pt x="7982" y="9286"/>
                  </a:lnTo>
                  <a:lnTo>
                    <a:pt x="8243" y="9065"/>
                  </a:lnTo>
                  <a:lnTo>
                    <a:pt x="8503" y="8824"/>
                  </a:lnTo>
                  <a:lnTo>
                    <a:pt x="8744" y="8584"/>
                  </a:lnTo>
                  <a:lnTo>
                    <a:pt x="8964" y="8323"/>
                  </a:lnTo>
                  <a:lnTo>
                    <a:pt x="9185" y="8042"/>
                  </a:lnTo>
                  <a:lnTo>
                    <a:pt x="9366" y="7741"/>
                  </a:lnTo>
                  <a:lnTo>
                    <a:pt x="9546" y="7441"/>
                  </a:lnTo>
                  <a:lnTo>
                    <a:pt x="9686" y="7120"/>
                  </a:lnTo>
                  <a:lnTo>
                    <a:pt x="9827" y="6779"/>
                  </a:lnTo>
                  <a:lnTo>
                    <a:pt x="9887" y="6598"/>
                  </a:lnTo>
                  <a:lnTo>
                    <a:pt x="9967" y="6318"/>
                  </a:lnTo>
                  <a:lnTo>
                    <a:pt x="10027" y="6017"/>
                  </a:lnTo>
                  <a:lnTo>
                    <a:pt x="10067" y="5736"/>
                  </a:lnTo>
                  <a:lnTo>
                    <a:pt x="10108" y="5435"/>
                  </a:lnTo>
                  <a:lnTo>
                    <a:pt x="10128" y="5154"/>
                  </a:lnTo>
                  <a:lnTo>
                    <a:pt x="10128" y="4874"/>
                  </a:lnTo>
                  <a:lnTo>
                    <a:pt x="10108" y="4573"/>
                  </a:lnTo>
                  <a:lnTo>
                    <a:pt x="10067" y="4292"/>
                  </a:lnTo>
                  <a:lnTo>
                    <a:pt x="10007" y="4031"/>
                  </a:lnTo>
                  <a:lnTo>
                    <a:pt x="9947" y="3751"/>
                  </a:lnTo>
                  <a:lnTo>
                    <a:pt x="9867" y="3490"/>
                  </a:lnTo>
                  <a:lnTo>
                    <a:pt x="9767" y="3229"/>
                  </a:lnTo>
                  <a:lnTo>
                    <a:pt x="9666" y="2968"/>
                  </a:lnTo>
                  <a:lnTo>
                    <a:pt x="9546" y="2728"/>
                  </a:lnTo>
                  <a:lnTo>
                    <a:pt x="9406" y="2487"/>
                  </a:lnTo>
                  <a:lnTo>
                    <a:pt x="9245" y="2246"/>
                  </a:lnTo>
                  <a:lnTo>
                    <a:pt x="9085" y="2026"/>
                  </a:lnTo>
                  <a:lnTo>
                    <a:pt x="8924" y="1805"/>
                  </a:lnTo>
                  <a:lnTo>
                    <a:pt x="8724" y="1605"/>
                  </a:lnTo>
                  <a:lnTo>
                    <a:pt x="8543" y="1404"/>
                  </a:lnTo>
                  <a:lnTo>
                    <a:pt x="8323" y="1224"/>
                  </a:lnTo>
                  <a:lnTo>
                    <a:pt x="8102" y="1043"/>
                  </a:lnTo>
                  <a:lnTo>
                    <a:pt x="7882" y="883"/>
                  </a:lnTo>
                  <a:lnTo>
                    <a:pt x="7641" y="742"/>
                  </a:lnTo>
                  <a:lnTo>
                    <a:pt x="7400" y="602"/>
                  </a:lnTo>
                  <a:lnTo>
                    <a:pt x="7140" y="462"/>
                  </a:lnTo>
                  <a:lnTo>
                    <a:pt x="6879" y="361"/>
                  </a:lnTo>
                  <a:lnTo>
                    <a:pt x="6598" y="261"/>
                  </a:lnTo>
                  <a:lnTo>
                    <a:pt x="6317" y="181"/>
                  </a:lnTo>
                  <a:lnTo>
                    <a:pt x="6037" y="121"/>
                  </a:lnTo>
                  <a:lnTo>
                    <a:pt x="5736" y="61"/>
                  </a:lnTo>
                  <a:lnTo>
                    <a:pt x="5435" y="20"/>
                  </a:lnTo>
                  <a:lnTo>
                    <a:pt x="513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42"/>
            <p:cNvSpPr/>
            <p:nvPr/>
          </p:nvSpPr>
          <p:spPr>
            <a:xfrm>
              <a:off x="10253450" y="2763463"/>
              <a:ext cx="253200" cy="253700"/>
            </a:xfrm>
            <a:custGeom>
              <a:avLst/>
              <a:gdLst/>
              <a:ahLst/>
              <a:cxnLst/>
              <a:rect l="l" t="t" r="r" b="b"/>
              <a:pathLst>
                <a:path w="10128" h="10148" fill="none" extrusionOk="0">
                  <a:moveTo>
                    <a:pt x="9887" y="6598"/>
                  </a:moveTo>
                  <a:lnTo>
                    <a:pt x="9887" y="6598"/>
                  </a:lnTo>
                  <a:lnTo>
                    <a:pt x="9827" y="6779"/>
                  </a:lnTo>
                  <a:lnTo>
                    <a:pt x="9827" y="6779"/>
                  </a:lnTo>
                  <a:lnTo>
                    <a:pt x="9686" y="7120"/>
                  </a:lnTo>
                  <a:lnTo>
                    <a:pt x="9546" y="7441"/>
                  </a:lnTo>
                  <a:lnTo>
                    <a:pt x="9366" y="7741"/>
                  </a:lnTo>
                  <a:lnTo>
                    <a:pt x="9185" y="8042"/>
                  </a:lnTo>
                  <a:lnTo>
                    <a:pt x="8964" y="8323"/>
                  </a:lnTo>
                  <a:lnTo>
                    <a:pt x="8744" y="8584"/>
                  </a:lnTo>
                  <a:lnTo>
                    <a:pt x="8503" y="8824"/>
                  </a:lnTo>
                  <a:lnTo>
                    <a:pt x="8243" y="9065"/>
                  </a:lnTo>
                  <a:lnTo>
                    <a:pt x="7982" y="9286"/>
                  </a:lnTo>
                  <a:lnTo>
                    <a:pt x="7681" y="9466"/>
                  </a:lnTo>
                  <a:lnTo>
                    <a:pt x="7400" y="9647"/>
                  </a:lnTo>
                  <a:lnTo>
                    <a:pt x="7079" y="9787"/>
                  </a:lnTo>
                  <a:lnTo>
                    <a:pt x="6759" y="9907"/>
                  </a:lnTo>
                  <a:lnTo>
                    <a:pt x="6418" y="10008"/>
                  </a:lnTo>
                  <a:lnTo>
                    <a:pt x="6077" y="10088"/>
                  </a:lnTo>
                  <a:lnTo>
                    <a:pt x="5716" y="10128"/>
                  </a:lnTo>
                  <a:lnTo>
                    <a:pt x="5716" y="10128"/>
                  </a:lnTo>
                  <a:lnTo>
                    <a:pt x="5435" y="10148"/>
                  </a:lnTo>
                  <a:lnTo>
                    <a:pt x="5134" y="10148"/>
                  </a:lnTo>
                  <a:lnTo>
                    <a:pt x="4853" y="10148"/>
                  </a:lnTo>
                  <a:lnTo>
                    <a:pt x="4573" y="10128"/>
                  </a:lnTo>
                  <a:lnTo>
                    <a:pt x="4292" y="10088"/>
                  </a:lnTo>
                  <a:lnTo>
                    <a:pt x="4031" y="10048"/>
                  </a:lnTo>
                  <a:lnTo>
                    <a:pt x="3770" y="9967"/>
                  </a:lnTo>
                  <a:lnTo>
                    <a:pt x="3510" y="9907"/>
                  </a:lnTo>
                  <a:lnTo>
                    <a:pt x="3269" y="9807"/>
                  </a:lnTo>
                  <a:lnTo>
                    <a:pt x="3028" y="9727"/>
                  </a:lnTo>
                  <a:lnTo>
                    <a:pt x="2808" y="9606"/>
                  </a:lnTo>
                  <a:lnTo>
                    <a:pt x="2587" y="9486"/>
                  </a:lnTo>
                  <a:lnTo>
                    <a:pt x="2367" y="9366"/>
                  </a:lnTo>
                  <a:lnTo>
                    <a:pt x="2166" y="9225"/>
                  </a:lnTo>
                  <a:lnTo>
                    <a:pt x="1765" y="8925"/>
                  </a:lnTo>
                  <a:lnTo>
                    <a:pt x="1404" y="8604"/>
                  </a:lnTo>
                  <a:lnTo>
                    <a:pt x="1103" y="8243"/>
                  </a:lnTo>
                  <a:lnTo>
                    <a:pt x="802" y="7862"/>
                  </a:lnTo>
                  <a:lnTo>
                    <a:pt x="562" y="7461"/>
                  </a:lnTo>
                  <a:lnTo>
                    <a:pt x="361" y="7060"/>
                  </a:lnTo>
                  <a:lnTo>
                    <a:pt x="201" y="6638"/>
                  </a:lnTo>
                  <a:lnTo>
                    <a:pt x="100" y="6197"/>
                  </a:lnTo>
                  <a:lnTo>
                    <a:pt x="20" y="5776"/>
                  </a:lnTo>
                  <a:lnTo>
                    <a:pt x="20" y="5776"/>
                  </a:lnTo>
                  <a:lnTo>
                    <a:pt x="0" y="5475"/>
                  </a:lnTo>
                  <a:lnTo>
                    <a:pt x="0" y="5174"/>
                  </a:lnTo>
                  <a:lnTo>
                    <a:pt x="0" y="4874"/>
                  </a:lnTo>
                  <a:lnTo>
                    <a:pt x="20" y="4593"/>
                  </a:lnTo>
                  <a:lnTo>
                    <a:pt x="60" y="4292"/>
                  </a:lnTo>
                  <a:lnTo>
                    <a:pt x="120" y="4011"/>
                  </a:lnTo>
                  <a:lnTo>
                    <a:pt x="201" y="3730"/>
                  </a:lnTo>
                  <a:lnTo>
                    <a:pt x="281" y="3470"/>
                  </a:lnTo>
                  <a:lnTo>
                    <a:pt x="381" y="3189"/>
                  </a:lnTo>
                  <a:lnTo>
                    <a:pt x="502" y="2928"/>
                  </a:lnTo>
                  <a:lnTo>
                    <a:pt x="622" y="2688"/>
                  </a:lnTo>
                  <a:lnTo>
                    <a:pt x="782" y="2447"/>
                  </a:lnTo>
                  <a:lnTo>
                    <a:pt x="923" y="2206"/>
                  </a:lnTo>
                  <a:lnTo>
                    <a:pt x="1083" y="1986"/>
                  </a:lnTo>
                  <a:lnTo>
                    <a:pt x="1264" y="1765"/>
                  </a:lnTo>
                  <a:lnTo>
                    <a:pt x="1464" y="1545"/>
                  </a:lnTo>
                  <a:lnTo>
                    <a:pt x="1464" y="1545"/>
                  </a:lnTo>
                  <a:lnTo>
                    <a:pt x="1645" y="1364"/>
                  </a:lnTo>
                  <a:lnTo>
                    <a:pt x="1845" y="1184"/>
                  </a:lnTo>
                  <a:lnTo>
                    <a:pt x="2066" y="1003"/>
                  </a:lnTo>
                  <a:lnTo>
                    <a:pt x="2266" y="843"/>
                  </a:lnTo>
                  <a:lnTo>
                    <a:pt x="2507" y="702"/>
                  </a:lnTo>
                  <a:lnTo>
                    <a:pt x="2728" y="582"/>
                  </a:lnTo>
                  <a:lnTo>
                    <a:pt x="2968" y="442"/>
                  </a:lnTo>
                  <a:lnTo>
                    <a:pt x="3229" y="341"/>
                  </a:lnTo>
                  <a:lnTo>
                    <a:pt x="3490" y="241"/>
                  </a:lnTo>
                  <a:lnTo>
                    <a:pt x="3750" y="181"/>
                  </a:lnTo>
                  <a:lnTo>
                    <a:pt x="4011" y="101"/>
                  </a:lnTo>
                  <a:lnTo>
                    <a:pt x="4292" y="61"/>
                  </a:lnTo>
                  <a:lnTo>
                    <a:pt x="4573" y="20"/>
                  </a:lnTo>
                  <a:lnTo>
                    <a:pt x="4853" y="0"/>
                  </a:lnTo>
                  <a:lnTo>
                    <a:pt x="5134" y="0"/>
                  </a:lnTo>
                  <a:lnTo>
                    <a:pt x="5435" y="20"/>
                  </a:lnTo>
                  <a:lnTo>
                    <a:pt x="5435" y="20"/>
                  </a:lnTo>
                  <a:lnTo>
                    <a:pt x="5736" y="61"/>
                  </a:lnTo>
                  <a:lnTo>
                    <a:pt x="6037" y="121"/>
                  </a:lnTo>
                  <a:lnTo>
                    <a:pt x="6317" y="181"/>
                  </a:lnTo>
                  <a:lnTo>
                    <a:pt x="6598" y="261"/>
                  </a:lnTo>
                  <a:lnTo>
                    <a:pt x="6879" y="361"/>
                  </a:lnTo>
                  <a:lnTo>
                    <a:pt x="7140" y="462"/>
                  </a:lnTo>
                  <a:lnTo>
                    <a:pt x="7400" y="602"/>
                  </a:lnTo>
                  <a:lnTo>
                    <a:pt x="7641" y="742"/>
                  </a:lnTo>
                  <a:lnTo>
                    <a:pt x="7882" y="883"/>
                  </a:lnTo>
                  <a:lnTo>
                    <a:pt x="8102" y="1043"/>
                  </a:lnTo>
                  <a:lnTo>
                    <a:pt x="8323" y="1224"/>
                  </a:lnTo>
                  <a:lnTo>
                    <a:pt x="8543" y="1404"/>
                  </a:lnTo>
                  <a:lnTo>
                    <a:pt x="8724" y="1605"/>
                  </a:lnTo>
                  <a:lnTo>
                    <a:pt x="8924" y="1805"/>
                  </a:lnTo>
                  <a:lnTo>
                    <a:pt x="9085" y="2026"/>
                  </a:lnTo>
                  <a:lnTo>
                    <a:pt x="9245" y="2246"/>
                  </a:lnTo>
                  <a:lnTo>
                    <a:pt x="9406" y="2487"/>
                  </a:lnTo>
                  <a:lnTo>
                    <a:pt x="9546" y="2728"/>
                  </a:lnTo>
                  <a:lnTo>
                    <a:pt x="9666" y="2968"/>
                  </a:lnTo>
                  <a:lnTo>
                    <a:pt x="9767" y="3229"/>
                  </a:lnTo>
                  <a:lnTo>
                    <a:pt x="9867" y="3490"/>
                  </a:lnTo>
                  <a:lnTo>
                    <a:pt x="9947" y="3751"/>
                  </a:lnTo>
                  <a:lnTo>
                    <a:pt x="10007" y="4031"/>
                  </a:lnTo>
                  <a:lnTo>
                    <a:pt x="10067" y="4292"/>
                  </a:lnTo>
                  <a:lnTo>
                    <a:pt x="10108" y="4573"/>
                  </a:lnTo>
                  <a:lnTo>
                    <a:pt x="10128" y="4874"/>
                  </a:lnTo>
                  <a:lnTo>
                    <a:pt x="10128" y="5154"/>
                  </a:lnTo>
                  <a:lnTo>
                    <a:pt x="10108" y="5435"/>
                  </a:lnTo>
                  <a:lnTo>
                    <a:pt x="10067" y="5736"/>
                  </a:lnTo>
                  <a:lnTo>
                    <a:pt x="10027" y="6017"/>
                  </a:lnTo>
                  <a:lnTo>
                    <a:pt x="9967" y="6318"/>
                  </a:lnTo>
                  <a:lnTo>
                    <a:pt x="9887" y="65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42"/>
            <p:cNvSpPr/>
            <p:nvPr/>
          </p:nvSpPr>
          <p:spPr>
            <a:xfrm>
              <a:off x="10253450" y="2802063"/>
              <a:ext cx="247175" cy="215100"/>
            </a:xfrm>
            <a:custGeom>
              <a:avLst/>
              <a:gdLst/>
              <a:ahLst/>
              <a:cxnLst/>
              <a:rect l="l" t="t" r="r" b="b"/>
              <a:pathLst>
                <a:path w="9887" h="8604" extrusionOk="0">
                  <a:moveTo>
                    <a:pt x="1464" y="1"/>
                  </a:moveTo>
                  <a:lnTo>
                    <a:pt x="1123" y="382"/>
                  </a:lnTo>
                  <a:lnTo>
                    <a:pt x="842" y="783"/>
                  </a:lnTo>
                  <a:lnTo>
                    <a:pt x="602" y="1224"/>
                  </a:lnTo>
                  <a:lnTo>
                    <a:pt x="381" y="1665"/>
                  </a:lnTo>
                  <a:lnTo>
                    <a:pt x="221" y="2146"/>
                  </a:lnTo>
                  <a:lnTo>
                    <a:pt x="141" y="2387"/>
                  </a:lnTo>
                  <a:lnTo>
                    <a:pt x="100" y="2628"/>
                  </a:lnTo>
                  <a:lnTo>
                    <a:pt x="40" y="2888"/>
                  </a:lnTo>
                  <a:lnTo>
                    <a:pt x="20" y="3149"/>
                  </a:lnTo>
                  <a:lnTo>
                    <a:pt x="0" y="3410"/>
                  </a:lnTo>
                  <a:lnTo>
                    <a:pt x="0" y="3671"/>
                  </a:lnTo>
                  <a:lnTo>
                    <a:pt x="0" y="3951"/>
                  </a:lnTo>
                  <a:lnTo>
                    <a:pt x="20" y="4232"/>
                  </a:lnTo>
                  <a:lnTo>
                    <a:pt x="80" y="4633"/>
                  </a:lnTo>
                  <a:lnTo>
                    <a:pt x="201" y="5034"/>
                  </a:lnTo>
                  <a:lnTo>
                    <a:pt x="341" y="5435"/>
                  </a:lnTo>
                  <a:lnTo>
                    <a:pt x="522" y="5816"/>
                  </a:lnTo>
                  <a:lnTo>
                    <a:pt x="742" y="6197"/>
                  </a:lnTo>
                  <a:lnTo>
                    <a:pt x="983" y="6558"/>
                  </a:lnTo>
                  <a:lnTo>
                    <a:pt x="1284" y="6919"/>
                  </a:lnTo>
                  <a:lnTo>
                    <a:pt x="1584" y="7240"/>
                  </a:lnTo>
                  <a:lnTo>
                    <a:pt x="1945" y="7521"/>
                  </a:lnTo>
                  <a:lnTo>
                    <a:pt x="2326" y="7802"/>
                  </a:lnTo>
                  <a:lnTo>
                    <a:pt x="2728" y="8022"/>
                  </a:lnTo>
                  <a:lnTo>
                    <a:pt x="3169" y="8223"/>
                  </a:lnTo>
                  <a:lnTo>
                    <a:pt x="3630" y="8383"/>
                  </a:lnTo>
                  <a:lnTo>
                    <a:pt x="3871" y="8464"/>
                  </a:lnTo>
                  <a:lnTo>
                    <a:pt x="4111" y="8504"/>
                  </a:lnTo>
                  <a:lnTo>
                    <a:pt x="4372" y="8564"/>
                  </a:lnTo>
                  <a:lnTo>
                    <a:pt x="4633" y="8584"/>
                  </a:lnTo>
                  <a:lnTo>
                    <a:pt x="4893" y="8604"/>
                  </a:lnTo>
                  <a:lnTo>
                    <a:pt x="5435" y="8604"/>
                  </a:lnTo>
                  <a:lnTo>
                    <a:pt x="5716" y="8584"/>
                  </a:lnTo>
                  <a:lnTo>
                    <a:pt x="6077" y="8544"/>
                  </a:lnTo>
                  <a:lnTo>
                    <a:pt x="6418" y="8464"/>
                  </a:lnTo>
                  <a:lnTo>
                    <a:pt x="6759" y="8363"/>
                  </a:lnTo>
                  <a:lnTo>
                    <a:pt x="7079" y="8243"/>
                  </a:lnTo>
                  <a:lnTo>
                    <a:pt x="7400" y="8103"/>
                  </a:lnTo>
                  <a:lnTo>
                    <a:pt x="7681" y="7922"/>
                  </a:lnTo>
                  <a:lnTo>
                    <a:pt x="7982" y="7742"/>
                  </a:lnTo>
                  <a:lnTo>
                    <a:pt x="8243" y="7521"/>
                  </a:lnTo>
                  <a:lnTo>
                    <a:pt x="8503" y="7280"/>
                  </a:lnTo>
                  <a:lnTo>
                    <a:pt x="8744" y="7040"/>
                  </a:lnTo>
                  <a:lnTo>
                    <a:pt x="8964" y="6779"/>
                  </a:lnTo>
                  <a:lnTo>
                    <a:pt x="9185" y="6498"/>
                  </a:lnTo>
                  <a:lnTo>
                    <a:pt x="9366" y="6197"/>
                  </a:lnTo>
                  <a:lnTo>
                    <a:pt x="9546" y="5897"/>
                  </a:lnTo>
                  <a:lnTo>
                    <a:pt x="9686" y="5576"/>
                  </a:lnTo>
                  <a:lnTo>
                    <a:pt x="9827" y="5235"/>
                  </a:lnTo>
                  <a:lnTo>
                    <a:pt x="9887" y="5054"/>
                  </a:lnTo>
                  <a:lnTo>
                    <a:pt x="9666" y="5335"/>
                  </a:lnTo>
                  <a:lnTo>
                    <a:pt x="9446" y="5596"/>
                  </a:lnTo>
                  <a:lnTo>
                    <a:pt x="9205" y="5836"/>
                  </a:lnTo>
                  <a:lnTo>
                    <a:pt x="8944" y="6077"/>
                  </a:lnTo>
                  <a:lnTo>
                    <a:pt x="8684" y="6278"/>
                  </a:lnTo>
                  <a:lnTo>
                    <a:pt x="8403" y="6478"/>
                  </a:lnTo>
                  <a:lnTo>
                    <a:pt x="8082" y="6659"/>
                  </a:lnTo>
                  <a:lnTo>
                    <a:pt x="7781" y="6799"/>
                  </a:lnTo>
                  <a:lnTo>
                    <a:pt x="7380" y="6939"/>
                  </a:lnTo>
                  <a:lnTo>
                    <a:pt x="6999" y="7040"/>
                  </a:lnTo>
                  <a:lnTo>
                    <a:pt x="6598" y="7100"/>
                  </a:lnTo>
                  <a:lnTo>
                    <a:pt x="6197" y="7120"/>
                  </a:lnTo>
                  <a:lnTo>
                    <a:pt x="5776" y="7100"/>
                  </a:lnTo>
                  <a:lnTo>
                    <a:pt x="5355" y="7040"/>
                  </a:lnTo>
                  <a:lnTo>
                    <a:pt x="4954" y="6939"/>
                  </a:lnTo>
                  <a:lnTo>
                    <a:pt x="4553" y="6819"/>
                  </a:lnTo>
                  <a:lnTo>
                    <a:pt x="4171" y="6659"/>
                  </a:lnTo>
                  <a:lnTo>
                    <a:pt x="3790" y="6478"/>
                  </a:lnTo>
                  <a:lnTo>
                    <a:pt x="3429" y="6258"/>
                  </a:lnTo>
                  <a:lnTo>
                    <a:pt x="3089" y="6017"/>
                  </a:lnTo>
                  <a:lnTo>
                    <a:pt x="2748" y="5756"/>
                  </a:lnTo>
                  <a:lnTo>
                    <a:pt x="2447" y="5455"/>
                  </a:lnTo>
                  <a:lnTo>
                    <a:pt x="2186" y="5114"/>
                  </a:lnTo>
                  <a:lnTo>
                    <a:pt x="1925" y="4774"/>
                  </a:lnTo>
                  <a:lnTo>
                    <a:pt x="1705" y="4413"/>
                  </a:lnTo>
                  <a:lnTo>
                    <a:pt x="1524" y="4032"/>
                  </a:lnTo>
                  <a:lnTo>
                    <a:pt x="1364" y="3650"/>
                  </a:lnTo>
                  <a:lnTo>
                    <a:pt x="1244" y="3249"/>
                  </a:lnTo>
                  <a:lnTo>
                    <a:pt x="1143" y="2828"/>
                  </a:lnTo>
                  <a:lnTo>
                    <a:pt x="1083" y="2427"/>
                  </a:lnTo>
                  <a:lnTo>
                    <a:pt x="1063" y="2006"/>
                  </a:lnTo>
                  <a:lnTo>
                    <a:pt x="1063" y="1585"/>
                  </a:lnTo>
                  <a:lnTo>
                    <a:pt x="1123" y="1184"/>
                  </a:lnTo>
                  <a:lnTo>
                    <a:pt x="1183" y="783"/>
                  </a:lnTo>
                  <a:lnTo>
                    <a:pt x="1304" y="382"/>
                  </a:lnTo>
                  <a:lnTo>
                    <a:pt x="1464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42"/>
            <p:cNvSpPr/>
            <p:nvPr/>
          </p:nvSpPr>
          <p:spPr>
            <a:xfrm>
              <a:off x="10253450" y="2802063"/>
              <a:ext cx="247175" cy="215100"/>
            </a:xfrm>
            <a:custGeom>
              <a:avLst/>
              <a:gdLst/>
              <a:ahLst/>
              <a:cxnLst/>
              <a:rect l="l" t="t" r="r" b="b"/>
              <a:pathLst>
                <a:path w="9887" h="8604" fill="none" extrusionOk="0">
                  <a:moveTo>
                    <a:pt x="1464" y="1"/>
                  </a:moveTo>
                  <a:lnTo>
                    <a:pt x="1464" y="1"/>
                  </a:lnTo>
                  <a:lnTo>
                    <a:pt x="1123" y="382"/>
                  </a:lnTo>
                  <a:lnTo>
                    <a:pt x="842" y="783"/>
                  </a:lnTo>
                  <a:lnTo>
                    <a:pt x="602" y="1224"/>
                  </a:lnTo>
                  <a:lnTo>
                    <a:pt x="381" y="1665"/>
                  </a:lnTo>
                  <a:lnTo>
                    <a:pt x="221" y="2146"/>
                  </a:lnTo>
                  <a:lnTo>
                    <a:pt x="141" y="2387"/>
                  </a:lnTo>
                  <a:lnTo>
                    <a:pt x="100" y="2628"/>
                  </a:lnTo>
                  <a:lnTo>
                    <a:pt x="40" y="2888"/>
                  </a:lnTo>
                  <a:lnTo>
                    <a:pt x="20" y="3149"/>
                  </a:lnTo>
                  <a:lnTo>
                    <a:pt x="0" y="3410"/>
                  </a:lnTo>
                  <a:lnTo>
                    <a:pt x="0" y="3671"/>
                  </a:lnTo>
                  <a:lnTo>
                    <a:pt x="0" y="3671"/>
                  </a:lnTo>
                  <a:lnTo>
                    <a:pt x="0" y="3951"/>
                  </a:lnTo>
                  <a:lnTo>
                    <a:pt x="20" y="4232"/>
                  </a:lnTo>
                  <a:lnTo>
                    <a:pt x="20" y="4232"/>
                  </a:lnTo>
                  <a:lnTo>
                    <a:pt x="80" y="4633"/>
                  </a:lnTo>
                  <a:lnTo>
                    <a:pt x="201" y="5034"/>
                  </a:lnTo>
                  <a:lnTo>
                    <a:pt x="341" y="5435"/>
                  </a:lnTo>
                  <a:lnTo>
                    <a:pt x="522" y="5816"/>
                  </a:lnTo>
                  <a:lnTo>
                    <a:pt x="742" y="6197"/>
                  </a:lnTo>
                  <a:lnTo>
                    <a:pt x="983" y="6558"/>
                  </a:lnTo>
                  <a:lnTo>
                    <a:pt x="1284" y="6919"/>
                  </a:lnTo>
                  <a:lnTo>
                    <a:pt x="1584" y="7240"/>
                  </a:lnTo>
                  <a:lnTo>
                    <a:pt x="1945" y="7521"/>
                  </a:lnTo>
                  <a:lnTo>
                    <a:pt x="2326" y="7802"/>
                  </a:lnTo>
                  <a:lnTo>
                    <a:pt x="2728" y="8022"/>
                  </a:lnTo>
                  <a:lnTo>
                    <a:pt x="3169" y="8223"/>
                  </a:lnTo>
                  <a:lnTo>
                    <a:pt x="3630" y="8383"/>
                  </a:lnTo>
                  <a:lnTo>
                    <a:pt x="3871" y="8464"/>
                  </a:lnTo>
                  <a:lnTo>
                    <a:pt x="4111" y="8504"/>
                  </a:lnTo>
                  <a:lnTo>
                    <a:pt x="4372" y="8564"/>
                  </a:lnTo>
                  <a:lnTo>
                    <a:pt x="4633" y="8584"/>
                  </a:lnTo>
                  <a:lnTo>
                    <a:pt x="4893" y="8604"/>
                  </a:lnTo>
                  <a:lnTo>
                    <a:pt x="5154" y="8604"/>
                  </a:lnTo>
                  <a:lnTo>
                    <a:pt x="5154" y="8604"/>
                  </a:lnTo>
                  <a:lnTo>
                    <a:pt x="5435" y="8604"/>
                  </a:lnTo>
                  <a:lnTo>
                    <a:pt x="5716" y="8584"/>
                  </a:lnTo>
                  <a:lnTo>
                    <a:pt x="5716" y="8584"/>
                  </a:lnTo>
                  <a:lnTo>
                    <a:pt x="6077" y="8544"/>
                  </a:lnTo>
                  <a:lnTo>
                    <a:pt x="6418" y="8464"/>
                  </a:lnTo>
                  <a:lnTo>
                    <a:pt x="6759" y="8363"/>
                  </a:lnTo>
                  <a:lnTo>
                    <a:pt x="7079" y="8243"/>
                  </a:lnTo>
                  <a:lnTo>
                    <a:pt x="7400" y="8103"/>
                  </a:lnTo>
                  <a:lnTo>
                    <a:pt x="7681" y="7922"/>
                  </a:lnTo>
                  <a:lnTo>
                    <a:pt x="7982" y="7742"/>
                  </a:lnTo>
                  <a:lnTo>
                    <a:pt x="8243" y="7521"/>
                  </a:lnTo>
                  <a:lnTo>
                    <a:pt x="8503" y="7280"/>
                  </a:lnTo>
                  <a:lnTo>
                    <a:pt x="8744" y="7040"/>
                  </a:lnTo>
                  <a:lnTo>
                    <a:pt x="8964" y="6779"/>
                  </a:lnTo>
                  <a:lnTo>
                    <a:pt x="9185" y="6498"/>
                  </a:lnTo>
                  <a:lnTo>
                    <a:pt x="9366" y="6197"/>
                  </a:lnTo>
                  <a:lnTo>
                    <a:pt x="9546" y="5897"/>
                  </a:lnTo>
                  <a:lnTo>
                    <a:pt x="9686" y="5576"/>
                  </a:lnTo>
                  <a:lnTo>
                    <a:pt x="9827" y="5235"/>
                  </a:lnTo>
                  <a:lnTo>
                    <a:pt x="9827" y="5235"/>
                  </a:lnTo>
                  <a:lnTo>
                    <a:pt x="9887" y="5054"/>
                  </a:lnTo>
                  <a:lnTo>
                    <a:pt x="9887" y="5054"/>
                  </a:lnTo>
                  <a:lnTo>
                    <a:pt x="9666" y="5335"/>
                  </a:lnTo>
                  <a:lnTo>
                    <a:pt x="9446" y="5596"/>
                  </a:lnTo>
                  <a:lnTo>
                    <a:pt x="9205" y="5836"/>
                  </a:lnTo>
                  <a:lnTo>
                    <a:pt x="8944" y="6077"/>
                  </a:lnTo>
                  <a:lnTo>
                    <a:pt x="8684" y="6278"/>
                  </a:lnTo>
                  <a:lnTo>
                    <a:pt x="8403" y="6478"/>
                  </a:lnTo>
                  <a:lnTo>
                    <a:pt x="8082" y="6659"/>
                  </a:lnTo>
                  <a:lnTo>
                    <a:pt x="7781" y="6799"/>
                  </a:lnTo>
                  <a:lnTo>
                    <a:pt x="7781" y="6799"/>
                  </a:lnTo>
                  <a:lnTo>
                    <a:pt x="7380" y="6939"/>
                  </a:lnTo>
                  <a:lnTo>
                    <a:pt x="6999" y="7040"/>
                  </a:lnTo>
                  <a:lnTo>
                    <a:pt x="6598" y="7100"/>
                  </a:lnTo>
                  <a:lnTo>
                    <a:pt x="6197" y="7120"/>
                  </a:lnTo>
                  <a:lnTo>
                    <a:pt x="6197" y="7120"/>
                  </a:lnTo>
                  <a:lnTo>
                    <a:pt x="5776" y="7100"/>
                  </a:lnTo>
                  <a:lnTo>
                    <a:pt x="5355" y="7040"/>
                  </a:lnTo>
                  <a:lnTo>
                    <a:pt x="4954" y="6939"/>
                  </a:lnTo>
                  <a:lnTo>
                    <a:pt x="4553" y="6819"/>
                  </a:lnTo>
                  <a:lnTo>
                    <a:pt x="4171" y="6659"/>
                  </a:lnTo>
                  <a:lnTo>
                    <a:pt x="3790" y="6478"/>
                  </a:lnTo>
                  <a:lnTo>
                    <a:pt x="3429" y="6258"/>
                  </a:lnTo>
                  <a:lnTo>
                    <a:pt x="3089" y="6017"/>
                  </a:lnTo>
                  <a:lnTo>
                    <a:pt x="3089" y="6017"/>
                  </a:lnTo>
                  <a:lnTo>
                    <a:pt x="2748" y="5756"/>
                  </a:lnTo>
                  <a:lnTo>
                    <a:pt x="2447" y="5455"/>
                  </a:lnTo>
                  <a:lnTo>
                    <a:pt x="2186" y="5114"/>
                  </a:lnTo>
                  <a:lnTo>
                    <a:pt x="1925" y="4774"/>
                  </a:lnTo>
                  <a:lnTo>
                    <a:pt x="1705" y="4413"/>
                  </a:lnTo>
                  <a:lnTo>
                    <a:pt x="1524" y="4032"/>
                  </a:lnTo>
                  <a:lnTo>
                    <a:pt x="1364" y="3650"/>
                  </a:lnTo>
                  <a:lnTo>
                    <a:pt x="1244" y="3249"/>
                  </a:lnTo>
                  <a:lnTo>
                    <a:pt x="1143" y="2828"/>
                  </a:lnTo>
                  <a:lnTo>
                    <a:pt x="1083" y="2427"/>
                  </a:lnTo>
                  <a:lnTo>
                    <a:pt x="1063" y="2006"/>
                  </a:lnTo>
                  <a:lnTo>
                    <a:pt x="1063" y="1585"/>
                  </a:lnTo>
                  <a:lnTo>
                    <a:pt x="1123" y="1184"/>
                  </a:lnTo>
                  <a:lnTo>
                    <a:pt x="1183" y="783"/>
                  </a:lnTo>
                  <a:lnTo>
                    <a:pt x="1304" y="382"/>
                  </a:lnTo>
                  <a:lnTo>
                    <a:pt x="14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42"/>
            <p:cNvSpPr/>
            <p:nvPr/>
          </p:nvSpPr>
          <p:spPr>
            <a:xfrm>
              <a:off x="10739250" y="2725863"/>
              <a:ext cx="327925" cy="328925"/>
            </a:xfrm>
            <a:custGeom>
              <a:avLst/>
              <a:gdLst/>
              <a:ahLst/>
              <a:cxnLst/>
              <a:rect l="l" t="t" r="r" b="b"/>
              <a:pathLst>
                <a:path w="13117" h="13157" extrusionOk="0">
                  <a:moveTo>
                    <a:pt x="6659" y="0"/>
                  </a:moveTo>
                  <a:lnTo>
                    <a:pt x="6278" y="20"/>
                  </a:lnTo>
                  <a:lnTo>
                    <a:pt x="5897" y="40"/>
                  </a:lnTo>
                  <a:lnTo>
                    <a:pt x="5536" y="80"/>
                  </a:lnTo>
                  <a:lnTo>
                    <a:pt x="5175" y="141"/>
                  </a:lnTo>
                  <a:lnTo>
                    <a:pt x="4814" y="241"/>
                  </a:lnTo>
                  <a:lnTo>
                    <a:pt x="4473" y="341"/>
                  </a:lnTo>
                  <a:lnTo>
                    <a:pt x="4132" y="462"/>
                  </a:lnTo>
                  <a:lnTo>
                    <a:pt x="3811" y="622"/>
                  </a:lnTo>
                  <a:lnTo>
                    <a:pt x="3490" y="782"/>
                  </a:lnTo>
                  <a:lnTo>
                    <a:pt x="3190" y="963"/>
                  </a:lnTo>
                  <a:lnTo>
                    <a:pt x="2889" y="1143"/>
                  </a:lnTo>
                  <a:lnTo>
                    <a:pt x="2608" y="1364"/>
                  </a:lnTo>
                  <a:lnTo>
                    <a:pt x="2327" y="1585"/>
                  </a:lnTo>
                  <a:lnTo>
                    <a:pt x="2067" y="1825"/>
                  </a:lnTo>
                  <a:lnTo>
                    <a:pt x="1826" y="2086"/>
                  </a:lnTo>
                  <a:lnTo>
                    <a:pt x="1585" y="2347"/>
                  </a:lnTo>
                  <a:lnTo>
                    <a:pt x="1365" y="2627"/>
                  </a:lnTo>
                  <a:lnTo>
                    <a:pt x="1164" y="2928"/>
                  </a:lnTo>
                  <a:lnTo>
                    <a:pt x="964" y="3229"/>
                  </a:lnTo>
                  <a:lnTo>
                    <a:pt x="803" y="3550"/>
                  </a:lnTo>
                  <a:lnTo>
                    <a:pt x="643" y="3871"/>
                  </a:lnTo>
                  <a:lnTo>
                    <a:pt x="482" y="4192"/>
                  </a:lnTo>
                  <a:lnTo>
                    <a:pt x="362" y="4533"/>
                  </a:lnTo>
                  <a:lnTo>
                    <a:pt x="262" y="4894"/>
                  </a:lnTo>
                  <a:lnTo>
                    <a:pt x="161" y="5234"/>
                  </a:lnTo>
                  <a:lnTo>
                    <a:pt x="101" y="5595"/>
                  </a:lnTo>
                  <a:lnTo>
                    <a:pt x="41" y="5977"/>
                  </a:lnTo>
                  <a:lnTo>
                    <a:pt x="1" y="6337"/>
                  </a:lnTo>
                  <a:lnTo>
                    <a:pt x="1" y="6719"/>
                  </a:lnTo>
                  <a:lnTo>
                    <a:pt x="1" y="7100"/>
                  </a:lnTo>
                  <a:lnTo>
                    <a:pt x="41" y="7481"/>
                  </a:lnTo>
                  <a:lnTo>
                    <a:pt x="81" y="7761"/>
                  </a:lnTo>
                  <a:lnTo>
                    <a:pt x="121" y="8042"/>
                  </a:lnTo>
                  <a:lnTo>
                    <a:pt x="201" y="8323"/>
                  </a:lnTo>
                  <a:lnTo>
                    <a:pt x="282" y="8604"/>
                  </a:lnTo>
                  <a:lnTo>
                    <a:pt x="382" y="8864"/>
                  </a:lnTo>
                  <a:lnTo>
                    <a:pt x="482" y="9145"/>
                  </a:lnTo>
                  <a:lnTo>
                    <a:pt x="603" y="9406"/>
                  </a:lnTo>
                  <a:lnTo>
                    <a:pt x="743" y="9687"/>
                  </a:lnTo>
                  <a:lnTo>
                    <a:pt x="903" y="9947"/>
                  </a:lnTo>
                  <a:lnTo>
                    <a:pt x="1064" y="10188"/>
                  </a:lnTo>
                  <a:lnTo>
                    <a:pt x="1244" y="10449"/>
                  </a:lnTo>
                  <a:lnTo>
                    <a:pt x="1425" y="10689"/>
                  </a:lnTo>
                  <a:lnTo>
                    <a:pt x="1625" y="10930"/>
                  </a:lnTo>
                  <a:lnTo>
                    <a:pt x="1846" y="11151"/>
                  </a:lnTo>
                  <a:lnTo>
                    <a:pt x="2067" y="11371"/>
                  </a:lnTo>
                  <a:lnTo>
                    <a:pt x="2307" y="11572"/>
                  </a:lnTo>
                  <a:lnTo>
                    <a:pt x="2548" y="11772"/>
                  </a:lnTo>
                  <a:lnTo>
                    <a:pt x="2809" y="11953"/>
                  </a:lnTo>
                  <a:lnTo>
                    <a:pt x="3069" y="12133"/>
                  </a:lnTo>
                  <a:lnTo>
                    <a:pt x="3350" y="12294"/>
                  </a:lnTo>
                  <a:lnTo>
                    <a:pt x="3631" y="12454"/>
                  </a:lnTo>
                  <a:lnTo>
                    <a:pt x="3932" y="12595"/>
                  </a:lnTo>
                  <a:lnTo>
                    <a:pt x="4252" y="12715"/>
                  </a:lnTo>
                  <a:lnTo>
                    <a:pt x="4573" y="12835"/>
                  </a:lnTo>
                  <a:lnTo>
                    <a:pt x="4894" y="12935"/>
                  </a:lnTo>
                  <a:lnTo>
                    <a:pt x="5235" y="13016"/>
                  </a:lnTo>
                  <a:lnTo>
                    <a:pt x="5576" y="13076"/>
                  </a:lnTo>
                  <a:lnTo>
                    <a:pt x="5937" y="13116"/>
                  </a:lnTo>
                  <a:lnTo>
                    <a:pt x="6298" y="13156"/>
                  </a:lnTo>
                  <a:lnTo>
                    <a:pt x="7040" y="13156"/>
                  </a:lnTo>
                  <a:lnTo>
                    <a:pt x="7421" y="13116"/>
                  </a:lnTo>
                  <a:lnTo>
                    <a:pt x="7882" y="13056"/>
                  </a:lnTo>
                  <a:lnTo>
                    <a:pt x="8324" y="12976"/>
                  </a:lnTo>
                  <a:lnTo>
                    <a:pt x="8765" y="12835"/>
                  </a:lnTo>
                  <a:lnTo>
                    <a:pt x="9186" y="12675"/>
                  </a:lnTo>
                  <a:lnTo>
                    <a:pt x="9587" y="12494"/>
                  </a:lnTo>
                  <a:lnTo>
                    <a:pt x="9968" y="12274"/>
                  </a:lnTo>
                  <a:lnTo>
                    <a:pt x="10349" y="12013"/>
                  </a:lnTo>
                  <a:lnTo>
                    <a:pt x="10690" y="11752"/>
                  </a:lnTo>
                  <a:lnTo>
                    <a:pt x="11031" y="11451"/>
                  </a:lnTo>
                  <a:lnTo>
                    <a:pt x="11332" y="11131"/>
                  </a:lnTo>
                  <a:lnTo>
                    <a:pt x="11633" y="10790"/>
                  </a:lnTo>
                  <a:lnTo>
                    <a:pt x="11893" y="10409"/>
                  </a:lnTo>
                  <a:lnTo>
                    <a:pt x="12134" y="10028"/>
                  </a:lnTo>
                  <a:lnTo>
                    <a:pt x="12355" y="9626"/>
                  </a:lnTo>
                  <a:lnTo>
                    <a:pt x="12555" y="9225"/>
                  </a:lnTo>
                  <a:lnTo>
                    <a:pt x="12736" y="8784"/>
                  </a:lnTo>
                  <a:lnTo>
                    <a:pt x="12856" y="8403"/>
                  </a:lnTo>
                  <a:lnTo>
                    <a:pt x="12956" y="8022"/>
                  </a:lnTo>
                  <a:lnTo>
                    <a:pt x="13036" y="7641"/>
                  </a:lnTo>
                  <a:lnTo>
                    <a:pt x="13076" y="7240"/>
                  </a:lnTo>
                  <a:lnTo>
                    <a:pt x="13117" y="6859"/>
                  </a:lnTo>
                  <a:lnTo>
                    <a:pt x="13117" y="6478"/>
                  </a:lnTo>
                  <a:lnTo>
                    <a:pt x="13097" y="6117"/>
                  </a:lnTo>
                  <a:lnTo>
                    <a:pt x="13076" y="5736"/>
                  </a:lnTo>
                  <a:lnTo>
                    <a:pt x="13016" y="5375"/>
                  </a:lnTo>
                  <a:lnTo>
                    <a:pt x="12936" y="5014"/>
                  </a:lnTo>
                  <a:lnTo>
                    <a:pt x="12836" y="4653"/>
                  </a:lnTo>
                  <a:lnTo>
                    <a:pt x="12715" y="4312"/>
                  </a:lnTo>
                  <a:lnTo>
                    <a:pt x="12575" y="3971"/>
                  </a:lnTo>
                  <a:lnTo>
                    <a:pt x="12415" y="3650"/>
                  </a:lnTo>
                  <a:lnTo>
                    <a:pt x="12254" y="3329"/>
                  </a:lnTo>
                  <a:lnTo>
                    <a:pt x="12054" y="3008"/>
                  </a:lnTo>
                  <a:lnTo>
                    <a:pt x="11853" y="2708"/>
                  </a:lnTo>
                  <a:lnTo>
                    <a:pt x="11633" y="2427"/>
                  </a:lnTo>
                  <a:lnTo>
                    <a:pt x="11392" y="2146"/>
                  </a:lnTo>
                  <a:lnTo>
                    <a:pt x="11131" y="1885"/>
                  </a:lnTo>
                  <a:lnTo>
                    <a:pt x="10850" y="1645"/>
                  </a:lnTo>
                  <a:lnTo>
                    <a:pt x="10570" y="1404"/>
                  </a:lnTo>
                  <a:lnTo>
                    <a:pt x="10269" y="1183"/>
                  </a:lnTo>
                  <a:lnTo>
                    <a:pt x="9948" y="983"/>
                  </a:lnTo>
                  <a:lnTo>
                    <a:pt x="9627" y="802"/>
                  </a:lnTo>
                  <a:lnTo>
                    <a:pt x="9286" y="622"/>
                  </a:lnTo>
                  <a:lnTo>
                    <a:pt x="8945" y="482"/>
                  </a:lnTo>
                  <a:lnTo>
                    <a:pt x="8584" y="341"/>
                  </a:lnTo>
                  <a:lnTo>
                    <a:pt x="8203" y="241"/>
                  </a:lnTo>
                  <a:lnTo>
                    <a:pt x="7822" y="141"/>
                  </a:lnTo>
                  <a:lnTo>
                    <a:pt x="7441" y="80"/>
                  </a:lnTo>
                  <a:lnTo>
                    <a:pt x="7040" y="40"/>
                  </a:lnTo>
                  <a:lnTo>
                    <a:pt x="665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42"/>
            <p:cNvSpPr/>
            <p:nvPr/>
          </p:nvSpPr>
          <p:spPr>
            <a:xfrm>
              <a:off x="10739250" y="2725863"/>
              <a:ext cx="327925" cy="328925"/>
            </a:xfrm>
            <a:custGeom>
              <a:avLst/>
              <a:gdLst/>
              <a:ahLst/>
              <a:cxnLst/>
              <a:rect l="l" t="t" r="r" b="b"/>
              <a:pathLst>
                <a:path w="13117" h="13157" fill="none" extrusionOk="0">
                  <a:moveTo>
                    <a:pt x="41" y="7481"/>
                  </a:moveTo>
                  <a:lnTo>
                    <a:pt x="41" y="7481"/>
                  </a:lnTo>
                  <a:lnTo>
                    <a:pt x="81" y="7761"/>
                  </a:lnTo>
                  <a:lnTo>
                    <a:pt x="121" y="8042"/>
                  </a:lnTo>
                  <a:lnTo>
                    <a:pt x="201" y="8323"/>
                  </a:lnTo>
                  <a:lnTo>
                    <a:pt x="282" y="8604"/>
                  </a:lnTo>
                  <a:lnTo>
                    <a:pt x="382" y="8864"/>
                  </a:lnTo>
                  <a:lnTo>
                    <a:pt x="482" y="9145"/>
                  </a:lnTo>
                  <a:lnTo>
                    <a:pt x="603" y="9406"/>
                  </a:lnTo>
                  <a:lnTo>
                    <a:pt x="743" y="9687"/>
                  </a:lnTo>
                  <a:lnTo>
                    <a:pt x="903" y="9947"/>
                  </a:lnTo>
                  <a:lnTo>
                    <a:pt x="1064" y="10188"/>
                  </a:lnTo>
                  <a:lnTo>
                    <a:pt x="1244" y="10449"/>
                  </a:lnTo>
                  <a:lnTo>
                    <a:pt x="1425" y="10689"/>
                  </a:lnTo>
                  <a:lnTo>
                    <a:pt x="1625" y="10930"/>
                  </a:lnTo>
                  <a:lnTo>
                    <a:pt x="1846" y="11151"/>
                  </a:lnTo>
                  <a:lnTo>
                    <a:pt x="2067" y="11371"/>
                  </a:lnTo>
                  <a:lnTo>
                    <a:pt x="2307" y="11572"/>
                  </a:lnTo>
                  <a:lnTo>
                    <a:pt x="2548" y="11772"/>
                  </a:lnTo>
                  <a:lnTo>
                    <a:pt x="2809" y="11953"/>
                  </a:lnTo>
                  <a:lnTo>
                    <a:pt x="3069" y="12133"/>
                  </a:lnTo>
                  <a:lnTo>
                    <a:pt x="3350" y="12294"/>
                  </a:lnTo>
                  <a:lnTo>
                    <a:pt x="3631" y="12454"/>
                  </a:lnTo>
                  <a:lnTo>
                    <a:pt x="3932" y="12595"/>
                  </a:lnTo>
                  <a:lnTo>
                    <a:pt x="4252" y="12715"/>
                  </a:lnTo>
                  <a:lnTo>
                    <a:pt x="4573" y="12835"/>
                  </a:lnTo>
                  <a:lnTo>
                    <a:pt x="4894" y="12935"/>
                  </a:lnTo>
                  <a:lnTo>
                    <a:pt x="5235" y="13016"/>
                  </a:lnTo>
                  <a:lnTo>
                    <a:pt x="5576" y="13076"/>
                  </a:lnTo>
                  <a:lnTo>
                    <a:pt x="5937" y="13116"/>
                  </a:lnTo>
                  <a:lnTo>
                    <a:pt x="6298" y="13156"/>
                  </a:lnTo>
                  <a:lnTo>
                    <a:pt x="6659" y="13156"/>
                  </a:lnTo>
                  <a:lnTo>
                    <a:pt x="7040" y="13156"/>
                  </a:lnTo>
                  <a:lnTo>
                    <a:pt x="7421" y="13116"/>
                  </a:lnTo>
                  <a:lnTo>
                    <a:pt x="7421" y="13116"/>
                  </a:lnTo>
                  <a:lnTo>
                    <a:pt x="7882" y="13056"/>
                  </a:lnTo>
                  <a:lnTo>
                    <a:pt x="8324" y="12976"/>
                  </a:lnTo>
                  <a:lnTo>
                    <a:pt x="8765" y="12835"/>
                  </a:lnTo>
                  <a:lnTo>
                    <a:pt x="9186" y="12675"/>
                  </a:lnTo>
                  <a:lnTo>
                    <a:pt x="9587" y="12494"/>
                  </a:lnTo>
                  <a:lnTo>
                    <a:pt x="9968" y="12274"/>
                  </a:lnTo>
                  <a:lnTo>
                    <a:pt x="10349" y="12013"/>
                  </a:lnTo>
                  <a:lnTo>
                    <a:pt x="10690" y="11752"/>
                  </a:lnTo>
                  <a:lnTo>
                    <a:pt x="11031" y="11451"/>
                  </a:lnTo>
                  <a:lnTo>
                    <a:pt x="11332" y="11131"/>
                  </a:lnTo>
                  <a:lnTo>
                    <a:pt x="11633" y="10790"/>
                  </a:lnTo>
                  <a:lnTo>
                    <a:pt x="11893" y="10409"/>
                  </a:lnTo>
                  <a:lnTo>
                    <a:pt x="12134" y="10028"/>
                  </a:lnTo>
                  <a:lnTo>
                    <a:pt x="12355" y="9626"/>
                  </a:lnTo>
                  <a:lnTo>
                    <a:pt x="12555" y="9225"/>
                  </a:lnTo>
                  <a:lnTo>
                    <a:pt x="12736" y="8784"/>
                  </a:lnTo>
                  <a:lnTo>
                    <a:pt x="12736" y="8784"/>
                  </a:lnTo>
                  <a:lnTo>
                    <a:pt x="12856" y="8403"/>
                  </a:lnTo>
                  <a:lnTo>
                    <a:pt x="12956" y="8022"/>
                  </a:lnTo>
                  <a:lnTo>
                    <a:pt x="13036" y="7641"/>
                  </a:lnTo>
                  <a:lnTo>
                    <a:pt x="13076" y="7240"/>
                  </a:lnTo>
                  <a:lnTo>
                    <a:pt x="13117" y="6859"/>
                  </a:lnTo>
                  <a:lnTo>
                    <a:pt x="13117" y="6478"/>
                  </a:lnTo>
                  <a:lnTo>
                    <a:pt x="13097" y="6117"/>
                  </a:lnTo>
                  <a:lnTo>
                    <a:pt x="13076" y="5736"/>
                  </a:lnTo>
                  <a:lnTo>
                    <a:pt x="13016" y="5375"/>
                  </a:lnTo>
                  <a:lnTo>
                    <a:pt x="12936" y="5014"/>
                  </a:lnTo>
                  <a:lnTo>
                    <a:pt x="12836" y="4653"/>
                  </a:lnTo>
                  <a:lnTo>
                    <a:pt x="12715" y="4312"/>
                  </a:lnTo>
                  <a:lnTo>
                    <a:pt x="12575" y="3971"/>
                  </a:lnTo>
                  <a:lnTo>
                    <a:pt x="12415" y="3650"/>
                  </a:lnTo>
                  <a:lnTo>
                    <a:pt x="12254" y="3329"/>
                  </a:lnTo>
                  <a:lnTo>
                    <a:pt x="12054" y="3008"/>
                  </a:lnTo>
                  <a:lnTo>
                    <a:pt x="11853" y="2708"/>
                  </a:lnTo>
                  <a:lnTo>
                    <a:pt x="11633" y="2427"/>
                  </a:lnTo>
                  <a:lnTo>
                    <a:pt x="11392" y="2146"/>
                  </a:lnTo>
                  <a:lnTo>
                    <a:pt x="11131" y="1885"/>
                  </a:lnTo>
                  <a:lnTo>
                    <a:pt x="10850" y="1645"/>
                  </a:lnTo>
                  <a:lnTo>
                    <a:pt x="10570" y="1404"/>
                  </a:lnTo>
                  <a:lnTo>
                    <a:pt x="10269" y="1183"/>
                  </a:lnTo>
                  <a:lnTo>
                    <a:pt x="9948" y="983"/>
                  </a:lnTo>
                  <a:lnTo>
                    <a:pt x="9627" y="802"/>
                  </a:lnTo>
                  <a:lnTo>
                    <a:pt x="9286" y="622"/>
                  </a:lnTo>
                  <a:lnTo>
                    <a:pt x="8945" y="482"/>
                  </a:lnTo>
                  <a:lnTo>
                    <a:pt x="8584" y="341"/>
                  </a:lnTo>
                  <a:lnTo>
                    <a:pt x="8203" y="241"/>
                  </a:lnTo>
                  <a:lnTo>
                    <a:pt x="7822" y="141"/>
                  </a:lnTo>
                  <a:lnTo>
                    <a:pt x="7441" y="80"/>
                  </a:lnTo>
                  <a:lnTo>
                    <a:pt x="7040" y="40"/>
                  </a:lnTo>
                  <a:lnTo>
                    <a:pt x="7040" y="40"/>
                  </a:lnTo>
                  <a:lnTo>
                    <a:pt x="6659" y="0"/>
                  </a:lnTo>
                  <a:lnTo>
                    <a:pt x="6278" y="20"/>
                  </a:lnTo>
                  <a:lnTo>
                    <a:pt x="5897" y="40"/>
                  </a:lnTo>
                  <a:lnTo>
                    <a:pt x="5536" y="80"/>
                  </a:lnTo>
                  <a:lnTo>
                    <a:pt x="5175" y="141"/>
                  </a:lnTo>
                  <a:lnTo>
                    <a:pt x="4814" y="241"/>
                  </a:lnTo>
                  <a:lnTo>
                    <a:pt x="4473" y="341"/>
                  </a:lnTo>
                  <a:lnTo>
                    <a:pt x="4132" y="462"/>
                  </a:lnTo>
                  <a:lnTo>
                    <a:pt x="3811" y="622"/>
                  </a:lnTo>
                  <a:lnTo>
                    <a:pt x="3490" y="782"/>
                  </a:lnTo>
                  <a:lnTo>
                    <a:pt x="3190" y="963"/>
                  </a:lnTo>
                  <a:lnTo>
                    <a:pt x="2889" y="1143"/>
                  </a:lnTo>
                  <a:lnTo>
                    <a:pt x="2608" y="1364"/>
                  </a:lnTo>
                  <a:lnTo>
                    <a:pt x="2327" y="1585"/>
                  </a:lnTo>
                  <a:lnTo>
                    <a:pt x="2067" y="1825"/>
                  </a:lnTo>
                  <a:lnTo>
                    <a:pt x="1826" y="2086"/>
                  </a:lnTo>
                  <a:lnTo>
                    <a:pt x="1585" y="2347"/>
                  </a:lnTo>
                  <a:lnTo>
                    <a:pt x="1365" y="2627"/>
                  </a:lnTo>
                  <a:lnTo>
                    <a:pt x="1164" y="2928"/>
                  </a:lnTo>
                  <a:lnTo>
                    <a:pt x="964" y="3229"/>
                  </a:lnTo>
                  <a:lnTo>
                    <a:pt x="803" y="3550"/>
                  </a:lnTo>
                  <a:lnTo>
                    <a:pt x="643" y="3871"/>
                  </a:lnTo>
                  <a:lnTo>
                    <a:pt x="482" y="4192"/>
                  </a:lnTo>
                  <a:lnTo>
                    <a:pt x="362" y="4533"/>
                  </a:lnTo>
                  <a:lnTo>
                    <a:pt x="262" y="4894"/>
                  </a:lnTo>
                  <a:lnTo>
                    <a:pt x="161" y="5234"/>
                  </a:lnTo>
                  <a:lnTo>
                    <a:pt x="101" y="5595"/>
                  </a:lnTo>
                  <a:lnTo>
                    <a:pt x="41" y="5977"/>
                  </a:lnTo>
                  <a:lnTo>
                    <a:pt x="1" y="6337"/>
                  </a:lnTo>
                  <a:lnTo>
                    <a:pt x="1" y="6719"/>
                  </a:lnTo>
                  <a:lnTo>
                    <a:pt x="1" y="7100"/>
                  </a:lnTo>
                  <a:lnTo>
                    <a:pt x="41" y="7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42"/>
            <p:cNvSpPr/>
            <p:nvPr/>
          </p:nvSpPr>
          <p:spPr>
            <a:xfrm>
              <a:off x="10776350" y="2763463"/>
              <a:ext cx="253725" cy="253700"/>
            </a:xfrm>
            <a:custGeom>
              <a:avLst/>
              <a:gdLst/>
              <a:ahLst/>
              <a:cxnLst/>
              <a:rect l="l" t="t" r="r" b="b"/>
              <a:pathLst>
                <a:path w="10149" h="10148" extrusionOk="0">
                  <a:moveTo>
                    <a:pt x="4874" y="0"/>
                  </a:moveTo>
                  <a:lnTo>
                    <a:pt x="4573" y="20"/>
                  </a:lnTo>
                  <a:lnTo>
                    <a:pt x="4313" y="61"/>
                  </a:lnTo>
                  <a:lnTo>
                    <a:pt x="4032" y="101"/>
                  </a:lnTo>
                  <a:lnTo>
                    <a:pt x="3771" y="181"/>
                  </a:lnTo>
                  <a:lnTo>
                    <a:pt x="3490" y="241"/>
                  </a:lnTo>
                  <a:lnTo>
                    <a:pt x="3250" y="341"/>
                  </a:lnTo>
                  <a:lnTo>
                    <a:pt x="2989" y="442"/>
                  </a:lnTo>
                  <a:lnTo>
                    <a:pt x="2748" y="582"/>
                  </a:lnTo>
                  <a:lnTo>
                    <a:pt x="2528" y="702"/>
                  </a:lnTo>
                  <a:lnTo>
                    <a:pt x="2287" y="843"/>
                  </a:lnTo>
                  <a:lnTo>
                    <a:pt x="2067" y="1003"/>
                  </a:lnTo>
                  <a:lnTo>
                    <a:pt x="1866" y="1184"/>
                  </a:lnTo>
                  <a:lnTo>
                    <a:pt x="1665" y="1364"/>
                  </a:lnTo>
                  <a:lnTo>
                    <a:pt x="1465" y="1545"/>
                  </a:lnTo>
                  <a:lnTo>
                    <a:pt x="1284" y="1765"/>
                  </a:lnTo>
                  <a:lnTo>
                    <a:pt x="1104" y="1986"/>
                  </a:lnTo>
                  <a:lnTo>
                    <a:pt x="944" y="2206"/>
                  </a:lnTo>
                  <a:lnTo>
                    <a:pt x="783" y="2447"/>
                  </a:lnTo>
                  <a:lnTo>
                    <a:pt x="643" y="2688"/>
                  </a:lnTo>
                  <a:lnTo>
                    <a:pt x="522" y="2928"/>
                  </a:lnTo>
                  <a:lnTo>
                    <a:pt x="402" y="3189"/>
                  </a:lnTo>
                  <a:lnTo>
                    <a:pt x="302" y="3470"/>
                  </a:lnTo>
                  <a:lnTo>
                    <a:pt x="222" y="3730"/>
                  </a:lnTo>
                  <a:lnTo>
                    <a:pt x="141" y="4011"/>
                  </a:lnTo>
                  <a:lnTo>
                    <a:pt x="81" y="4292"/>
                  </a:lnTo>
                  <a:lnTo>
                    <a:pt x="41" y="4593"/>
                  </a:lnTo>
                  <a:lnTo>
                    <a:pt x="21" y="4874"/>
                  </a:lnTo>
                  <a:lnTo>
                    <a:pt x="1" y="5174"/>
                  </a:lnTo>
                  <a:lnTo>
                    <a:pt x="21" y="5475"/>
                  </a:lnTo>
                  <a:lnTo>
                    <a:pt x="41" y="5776"/>
                  </a:lnTo>
                  <a:lnTo>
                    <a:pt x="101" y="6197"/>
                  </a:lnTo>
                  <a:lnTo>
                    <a:pt x="222" y="6638"/>
                  </a:lnTo>
                  <a:lnTo>
                    <a:pt x="382" y="7060"/>
                  </a:lnTo>
                  <a:lnTo>
                    <a:pt x="583" y="7461"/>
                  </a:lnTo>
                  <a:lnTo>
                    <a:pt x="823" y="7862"/>
                  </a:lnTo>
                  <a:lnTo>
                    <a:pt x="1104" y="8243"/>
                  </a:lnTo>
                  <a:lnTo>
                    <a:pt x="1425" y="8604"/>
                  </a:lnTo>
                  <a:lnTo>
                    <a:pt x="1786" y="8925"/>
                  </a:lnTo>
                  <a:lnTo>
                    <a:pt x="2167" y="9225"/>
                  </a:lnTo>
                  <a:lnTo>
                    <a:pt x="2387" y="9366"/>
                  </a:lnTo>
                  <a:lnTo>
                    <a:pt x="2588" y="9486"/>
                  </a:lnTo>
                  <a:lnTo>
                    <a:pt x="2829" y="9606"/>
                  </a:lnTo>
                  <a:lnTo>
                    <a:pt x="3049" y="9727"/>
                  </a:lnTo>
                  <a:lnTo>
                    <a:pt x="3290" y="9807"/>
                  </a:lnTo>
                  <a:lnTo>
                    <a:pt x="3531" y="9907"/>
                  </a:lnTo>
                  <a:lnTo>
                    <a:pt x="3791" y="9967"/>
                  </a:lnTo>
                  <a:lnTo>
                    <a:pt x="4052" y="10048"/>
                  </a:lnTo>
                  <a:lnTo>
                    <a:pt x="4313" y="10088"/>
                  </a:lnTo>
                  <a:lnTo>
                    <a:pt x="4593" y="10128"/>
                  </a:lnTo>
                  <a:lnTo>
                    <a:pt x="4874" y="10148"/>
                  </a:lnTo>
                  <a:lnTo>
                    <a:pt x="5456" y="10148"/>
                  </a:lnTo>
                  <a:lnTo>
                    <a:pt x="5737" y="10128"/>
                  </a:lnTo>
                  <a:lnTo>
                    <a:pt x="6098" y="10088"/>
                  </a:lnTo>
                  <a:lnTo>
                    <a:pt x="6438" y="10008"/>
                  </a:lnTo>
                  <a:lnTo>
                    <a:pt x="6779" y="9907"/>
                  </a:lnTo>
                  <a:lnTo>
                    <a:pt x="7100" y="9787"/>
                  </a:lnTo>
                  <a:lnTo>
                    <a:pt x="7401" y="9647"/>
                  </a:lnTo>
                  <a:lnTo>
                    <a:pt x="7702" y="9466"/>
                  </a:lnTo>
                  <a:lnTo>
                    <a:pt x="8003" y="9286"/>
                  </a:lnTo>
                  <a:lnTo>
                    <a:pt x="8263" y="9065"/>
                  </a:lnTo>
                  <a:lnTo>
                    <a:pt x="8524" y="8824"/>
                  </a:lnTo>
                  <a:lnTo>
                    <a:pt x="8765" y="8584"/>
                  </a:lnTo>
                  <a:lnTo>
                    <a:pt x="8985" y="8323"/>
                  </a:lnTo>
                  <a:lnTo>
                    <a:pt x="9206" y="8042"/>
                  </a:lnTo>
                  <a:lnTo>
                    <a:pt x="9386" y="7741"/>
                  </a:lnTo>
                  <a:lnTo>
                    <a:pt x="9547" y="7441"/>
                  </a:lnTo>
                  <a:lnTo>
                    <a:pt x="9707" y="7120"/>
                  </a:lnTo>
                  <a:lnTo>
                    <a:pt x="9828" y="6779"/>
                  </a:lnTo>
                  <a:lnTo>
                    <a:pt x="9888" y="6598"/>
                  </a:lnTo>
                  <a:lnTo>
                    <a:pt x="9988" y="6318"/>
                  </a:lnTo>
                  <a:lnTo>
                    <a:pt x="10048" y="6017"/>
                  </a:lnTo>
                  <a:lnTo>
                    <a:pt x="10088" y="5736"/>
                  </a:lnTo>
                  <a:lnTo>
                    <a:pt x="10128" y="5435"/>
                  </a:lnTo>
                  <a:lnTo>
                    <a:pt x="10149" y="5154"/>
                  </a:lnTo>
                  <a:lnTo>
                    <a:pt x="10128" y="4874"/>
                  </a:lnTo>
                  <a:lnTo>
                    <a:pt x="10108" y="4573"/>
                  </a:lnTo>
                  <a:lnTo>
                    <a:pt x="10088" y="4292"/>
                  </a:lnTo>
                  <a:lnTo>
                    <a:pt x="10028" y="4031"/>
                  </a:lnTo>
                  <a:lnTo>
                    <a:pt x="9968" y="3751"/>
                  </a:lnTo>
                  <a:lnTo>
                    <a:pt x="9888" y="3490"/>
                  </a:lnTo>
                  <a:lnTo>
                    <a:pt x="9788" y="3229"/>
                  </a:lnTo>
                  <a:lnTo>
                    <a:pt x="9687" y="2968"/>
                  </a:lnTo>
                  <a:lnTo>
                    <a:pt x="9567" y="2728"/>
                  </a:lnTo>
                  <a:lnTo>
                    <a:pt x="9427" y="2487"/>
                  </a:lnTo>
                  <a:lnTo>
                    <a:pt x="9266" y="2246"/>
                  </a:lnTo>
                  <a:lnTo>
                    <a:pt x="9106" y="2026"/>
                  </a:lnTo>
                  <a:lnTo>
                    <a:pt x="8945" y="1805"/>
                  </a:lnTo>
                  <a:lnTo>
                    <a:pt x="8745" y="1605"/>
                  </a:lnTo>
                  <a:lnTo>
                    <a:pt x="8544" y="1404"/>
                  </a:lnTo>
                  <a:lnTo>
                    <a:pt x="8344" y="1224"/>
                  </a:lnTo>
                  <a:lnTo>
                    <a:pt x="8123" y="1043"/>
                  </a:lnTo>
                  <a:lnTo>
                    <a:pt x="7902" y="883"/>
                  </a:lnTo>
                  <a:lnTo>
                    <a:pt x="7662" y="742"/>
                  </a:lnTo>
                  <a:lnTo>
                    <a:pt x="7421" y="602"/>
                  </a:lnTo>
                  <a:lnTo>
                    <a:pt x="7160" y="462"/>
                  </a:lnTo>
                  <a:lnTo>
                    <a:pt x="6900" y="361"/>
                  </a:lnTo>
                  <a:lnTo>
                    <a:pt x="6619" y="261"/>
                  </a:lnTo>
                  <a:lnTo>
                    <a:pt x="6338" y="181"/>
                  </a:lnTo>
                  <a:lnTo>
                    <a:pt x="6037" y="121"/>
                  </a:lnTo>
                  <a:lnTo>
                    <a:pt x="5757" y="61"/>
                  </a:lnTo>
                  <a:lnTo>
                    <a:pt x="5436" y="20"/>
                  </a:lnTo>
                  <a:lnTo>
                    <a:pt x="515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42"/>
            <p:cNvSpPr/>
            <p:nvPr/>
          </p:nvSpPr>
          <p:spPr>
            <a:xfrm>
              <a:off x="10776350" y="2763463"/>
              <a:ext cx="253725" cy="253700"/>
            </a:xfrm>
            <a:custGeom>
              <a:avLst/>
              <a:gdLst/>
              <a:ahLst/>
              <a:cxnLst/>
              <a:rect l="l" t="t" r="r" b="b"/>
              <a:pathLst>
                <a:path w="10149" h="10148" fill="none" extrusionOk="0">
                  <a:moveTo>
                    <a:pt x="9888" y="6598"/>
                  </a:moveTo>
                  <a:lnTo>
                    <a:pt x="9888" y="6598"/>
                  </a:lnTo>
                  <a:lnTo>
                    <a:pt x="9828" y="6779"/>
                  </a:lnTo>
                  <a:lnTo>
                    <a:pt x="9828" y="6779"/>
                  </a:lnTo>
                  <a:lnTo>
                    <a:pt x="9707" y="7120"/>
                  </a:lnTo>
                  <a:lnTo>
                    <a:pt x="9547" y="7441"/>
                  </a:lnTo>
                  <a:lnTo>
                    <a:pt x="9386" y="7741"/>
                  </a:lnTo>
                  <a:lnTo>
                    <a:pt x="9206" y="8042"/>
                  </a:lnTo>
                  <a:lnTo>
                    <a:pt x="8985" y="8323"/>
                  </a:lnTo>
                  <a:lnTo>
                    <a:pt x="8765" y="8584"/>
                  </a:lnTo>
                  <a:lnTo>
                    <a:pt x="8524" y="8824"/>
                  </a:lnTo>
                  <a:lnTo>
                    <a:pt x="8263" y="9065"/>
                  </a:lnTo>
                  <a:lnTo>
                    <a:pt x="8003" y="9286"/>
                  </a:lnTo>
                  <a:lnTo>
                    <a:pt x="7702" y="9466"/>
                  </a:lnTo>
                  <a:lnTo>
                    <a:pt x="7401" y="9647"/>
                  </a:lnTo>
                  <a:lnTo>
                    <a:pt x="7100" y="9787"/>
                  </a:lnTo>
                  <a:lnTo>
                    <a:pt x="6779" y="9907"/>
                  </a:lnTo>
                  <a:lnTo>
                    <a:pt x="6438" y="10008"/>
                  </a:lnTo>
                  <a:lnTo>
                    <a:pt x="6098" y="10088"/>
                  </a:lnTo>
                  <a:lnTo>
                    <a:pt x="5737" y="10128"/>
                  </a:lnTo>
                  <a:lnTo>
                    <a:pt x="5737" y="10128"/>
                  </a:lnTo>
                  <a:lnTo>
                    <a:pt x="5456" y="10148"/>
                  </a:lnTo>
                  <a:lnTo>
                    <a:pt x="5155" y="10148"/>
                  </a:lnTo>
                  <a:lnTo>
                    <a:pt x="4874" y="10148"/>
                  </a:lnTo>
                  <a:lnTo>
                    <a:pt x="4593" y="10128"/>
                  </a:lnTo>
                  <a:lnTo>
                    <a:pt x="4313" y="10088"/>
                  </a:lnTo>
                  <a:lnTo>
                    <a:pt x="4052" y="10048"/>
                  </a:lnTo>
                  <a:lnTo>
                    <a:pt x="3791" y="9967"/>
                  </a:lnTo>
                  <a:lnTo>
                    <a:pt x="3531" y="9907"/>
                  </a:lnTo>
                  <a:lnTo>
                    <a:pt x="3290" y="9807"/>
                  </a:lnTo>
                  <a:lnTo>
                    <a:pt x="3049" y="9727"/>
                  </a:lnTo>
                  <a:lnTo>
                    <a:pt x="2829" y="9606"/>
                  </a:lnTo>
                  <a:lnTo>
                    <a:pt x="2588" y="9486"/>
                  </a:lnTo>
                  <a:lnTo>
                    <a:pt x="2387" y="9366"/>
                  </a:lnTo>
                  <a:lnTo>
                    <a:pt x="2167" y="9225"/>
                  </a:lnTo>
                  <a:lnTo>
                    <a:pt x="1786" y="8925"/>
                  </a:lnTo>
                  <a:lnTo>
                    <a:pt x="1425" y="8604"/>
                  </a:lnTo>
                  <a:lnTo>
                    <a:pt x="1104" y="8243"/>
                  </a:lnTo>
                  <a:lnTo>
                    <a:pt x="823" y="7862"/>
                  </a:lnTo>
                  <a:lnTo>
                    <a:pt x="583" y="7461"/>
                  </a:lnTo>
                  <a:lnTo>
                    <a:pt x="382" y="7060"/>
                  </a:lnTo>
                  <a:lnTo>
                    <a:pt x="222" y="6638"/>
                  </a:lnTo>
                  <a:lnTo>
                    <a:pt x="101" y="6197"/>
                  </a:lnTo>
                  <a:lnTo>
                    <a:pt x="41" y="5776"/>
                  </a:lnTo>
                  <a:lnTo>
                    <a:pt x="41" y="5776"/>
                  </a:lnTo>
                  <a:lnTo>
                    <a:pt x="21" y="5475"/>
                  </a:lnTo>
                  <a:lnTo>
                    <a:pt x="1" y="5174"/>
                  </a:lnTo>
                  <a:lnTo>
                    <a:pt x="21" y="4874"/>
                  </a:lnTo>
                  <a:lnTo>
                    <a:pt x="41" y="4593"/>
                  </a:lnTo>
                  <a:lnTo>
                    <a:pt x="81" y="4292"/>
                  </a:lnTo>
                  <a:lnTo>
                    <a:pt x="141" y="4011"/>
                  </a:lnTo>
                  <a:lnTo>
                    <a:pt x="222" y="3730"/>
                  </a:lnTo>
                  <a:lnTo>
                    <a:pt x="302" y="3470"/>
                  </a:lnTo>
                  <a:lnTo>
                    <a:pt x="402" y="3189"/>
                  </a:lnTo>
                  <a:lnTo>
                    <a:pt x="522" y="2928"/>
                  </a:lnTo>
                  <a:lnTo>
                    <a:pt x="643" y="2688"/>
                  </a:lnTo>
                  <a:lnTo>
                    <a:pt x="783" y="2447"/>
                  </a:lnTo>
                  <a:lnTo>
                    <a:pt x="944" y="2206"/>
                  </a:lnTo>
                  <a:lnTo>
                    <a:pt x="1104" y="1986"/>
                  </a:lnTo>
                  <a:lnTo>
                    <a:pt x="1284" y="1765"/>
                  </a:lnTo>
                  <a:lnTo>
                    <a:pt x="1465" y="1545"/>
                  </a:lnTo>
                  <a:lnTo>
                    <a:pt x="1465" y="1545"/>
                  </a:lnTo>
                  <a:lnTo>
                    <a:pt x="1665" y="1364"/>
                  </a:lnTo>
                  <a:lnTo>
                    <a:pt x="1866" y="1184"/>
                  </a:lnTo>
                  <a:lnTo>
                    <a:pt x="2067" y="1003"/>
                  </a:lnTo>
                  <a:lnTo>
                    <a:pt x="2287" y="843"/>
                  </a:lnTo>
                  <a:lnTo>
                    <a:pt x="2528" y="702"/>
                  </a:lnTo>
                  <a:lnTo>
                    <a:pt x="2748" y="582"/>
                  </a:lnTo>
                  <a:lnTo>
                    <a:pt x="2989" y="442"/>
                  </a:lnTo>
                  <a:lnTo>
                    <a:pt x="3250" y="341"/>
                  </a:lnTo>
                  <a:lnTo>
                    <a:pt x="3490" y="241"/>
                  </a:lnTo>
                  <a:lnTo>
                    <a:pt x="3771" y="181"/>
                  </a:lnTo>
                  <a:lnTo>
                    <a:pt x="4032" y="101"/>
                  </a:lnTo>
                  <a:lnTo>
                    <a:pt x="4313" y="61"/>
                  </a:lnTo>
                  <a:lnTo>
                    <a:pt x="4573" y="20"/>
                  </a:lnTo>
                  <a:lnTo>
                    <a:pt x="4874" y="0"/>
                  </a:lnTo>
                  <a:lnTo>
                    <a:pt x="5155" y="0"/>
                  </a:lnTo>
                  <a:lnTo>
                    <a:pt x="5436" y="20"/>
                  </a:lnTo>
                  <a:lnTo>
                    <a:pt x="5436" y="20"/>
                  </a:lnTo>
                  <a:lnTo>
                    <a:pt x="5757" y="61"/>
                  </a:lnTo>
                  <a:lnTo>
                    <a:pt x="6037" y="121"/>
                  </a:lnTo>
                  <a:lnTo>
                    <a:pt x="6338" y="181"/>
                  </a:lnTo>
                  <a:lnTo>
                    <a:pt x="6619" y="261"/>
                  </a:lnTo>
                  <a:lnTo>
                    <a:pt x="6900" y="361"/>
                  </a:lnTo>
                  <a:lnTo>
                    <a:pt x="7160" y="462"/>
                  </a:lnTo>
                  <a:lnTo>
                    <a:pt x="7421" y="602"/>
                  </a:lnTo>
                  <a:lnTo>
                    <a:pt x="7662" y="742"/>
                  </a:lnTo>
                  <a:lnTo>
                    <a:pt x="7902" y="883"/>
                  </a:lnTo>
                  <a:lnTo>
                    <a:pt x="8123" y="1043"/>
                  </a:lnTo>
                  <a:lnTo>
                    <a:pt x="8344" y="1224"/>
                  </a:lnTo>
                  <a:lnTo>
                    <a:pt x="8544" y="1404"/>
                  </a:lnTo>
                  <a:lnTo>
                    <a:pt x="8745" y="1605"/>
                  </a:lnTo>
                  <a:lnTo>
                    <a:pt x="8945" y="1805"/>
                  </a:lnTo>
                  <a:lnTo>
                    <a:pt x="9106" y="2026"/>
                  </a:lnTo>
                  <a:lnTo>
                    <a:pt x="9266" y="2246"/>
                  </a:lnTo>
                  <a:lnTo>
                    <a:pt x="9427" y="2487"/>
                  </a:lnTo>
                  <a:lnTo>
                    <a:pt x="9567" y="2728"/>
                  </a:lnTo>
                  <a:lnTo>
                    <a:pt x="9687" y="2968"/>
                  </a:lnTo>
                  <a:lnTo>
                    <a:pt x="9788" y="3229"/>
                  </a:lnTo>
                  <a:lnTo>
                    <a:pt x="9888" y="3490"/>
                  </a:lnTo>
                  <a:lnTo>
                    <a:pt x="9968" y="3751"/>
                  </a:lnTo>
                  <a:lnTo>
                    <a:pt x="10028" y="4031"/>
                  </a:lnTo>
                  <a:lnTo>
                    <a:pt x="10088" y="4292"/>
                  </a:lnTo>
                  <a:lnTo>
                    <a:pt x="10108" y="4573"/>
                  </a:lnTo>
                  <a:lnTo>
                    <a:pt x="10128" y="4874"/>
                  </a:lnTo>
                  <a:lnTo>
                    <a:pt x="10149" y="5154"/>
                  </a:lnTo>
                  <a:lnTo>
                    <a:pt x="10128" y="5435"/>
                  </a:lnTo>
                  <a:lnTo>
                    <a:pt x="10088" y="5736"/>
                  </a:lnTo>
                  <a:lnTo>
                    <a:pt x="10048" y="6017"/>
                  </a:lnTo>
                  <a:lnTo>
                    <a:pt x="9988" y="6318"/>
                  </a:lnTo>
                  <a:lnTo>
                    <a:pt x="9888" y="65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42"/>
            <p:cNvSpPr/>
            <p:nvPr/>
          </p:nvSpPr>
          <p:spPr>
            <a:xfrm>
              <a:off x="10776350" y="2802063"/>
              <a:ext cx="247200" cy="215100"/>
            </a:xfrm>
            <a:custGeom>
              <a:avLst/>
              <a:gdLst/>
              <a:ahLst/>
              <a:cxnLst/>
              <a:rect l="l" t="t" r="r" b="b"/>
              <a:pathLst>
                <a:path w="9888" h="8604" extrusionOk="0">
                  <a:moveTo>
                    <a:pt x="1465" y="1"/>
                  </a:moveTo>
                  <a:lnTo>
                    <a:pt x="1144" y="382"/>
                  </a:lnTo>
                  <a:lnTo>
                    <a:pt x="863" y="783"/>
                  </a:lnTo>
                  <a:lnTo>
                    <a:pt x="603" y="1224"/>
                  </a:lnTo>
                  <a:lnTo>
                    <a:pt x="402" y="1665"/>
                  </a:lnTo>
                  <a:lnTo>
                    <a:pt x="242" y="2146"/>
                  </a:lnTo>
                  <a:lnTo>
                    <a:pt x="161" y="2387"/>
                  </a:lnTo>
                  <a:lnTo>
                    <a:pt x="101" y="2628"/>
                  </a:lnTo>
                  <a:lnTo>
                    <a:pt x="61" y="2888"/>
                  </a:lnTo>
                  <a:lnTo>
                    <a:pt x="41" y="3149"/>
                  </a:lnTo>
                  <a:lnTo>
                    <a:pt x="21" y="3410"/>
                  </a:lnTo>
                  <a:lnTo>
                    <a:pt x="1" y="3671"/>
                  </a:lnTo>
                  <a:lnTo>
                    <a:pt x="21" y="3951"/>
                  </a:lnTo>
                  <a:lnTo>
                    <a:pt x="41" y="4232"/>
                  </a:lnTo>
                  <a:lnTo>
                    <a:pt x="101" y="4633"/>
                  </a:lnTo>
                  <a:lnTo>
                    <a:pt x="202" y="5034"/>
                  </a:lnTo>
                  <a:lnTo>
                    <a:pt x="362" y="5435"/>
                  </a:lnTo>
                  <a:lnTo>
                    <a:pt x="542" y="5816"/>
                  </a:lnTo>
                  <a:lnTo>
                    <a:pt x="763" y="6197"/>
                  </a:lnTo>
                  <a:lnTo>
                    <a:pt x="1004" y="6558"/>
                  </a:lnTo>
                  <a:lnTo>
                    <a:pt x="1284" y="6919"/>
                  </a:lnTo>
                  <a:lnTo>
                    <a:pt x="1605" y="7240"/>
                  </a:lnTo>
                  <a:lnTo>
                    <a:pt x="1966" y="7521"/>
                  </a:lnTo>
                  <a:lnTo>
                    <a:pt x="2347" y="7802"/>
                  </a:lnTo>
                  <a:lnTo>
                    <a:pt x="2748" y="8022"/>
                  </a:lnTo>
                  <a:lnTo>
                    <a:pt x="3190" y="8223"/>
                  </a:lnTo>
                  <a:lnTo>
                    <a:pt x="3651" y="8383"/>
                  </a:lnTo>
                  <a:lnTo>
                    <a:pt x="3892" y="8464"/>
                  </a:lnTo>
                  <a:lnTo>
                    <a:pt x="4132" y="8504"/>
                  </a:lnTo>
                  <a:lnTo>
                    <a:pt x="4393" y="8564"/>
                  </a:lnTo>
                  <a:lnTo>
                    <a:pt x="4654" y="8584"/>
                  </a:lnTo>
                  <a:lnTo>
                    <a:pt x="4914" y="8604"/>
                  </a:lnTo>
                  <a:lnTo>
                    <a:pt x="5456" y="8604"/>
                  </a:lnTo>
                  <a:lnTo>
                    <a:pt x="5737" y="8584"/>
                  </a:lnTo>
                  <a:lnTo>
                    <a:pt x="6098" y="8544"/>
                  </a:lnTo>
                  <a:lnTo>
                    <a:pt x="6438" y="8464"/>
                  </a:lnTo>
                  <a:lnTo>
                    <a:pt x="6779" y="8363"/>
                  </a:lnTo>
                  <a:lnTo>
                    <a:pt x="7100" y="8243"/>
                  </a:lnTo>
                  <a:lnTo>
                    <a:pt x="7401" y="8103"/>
                  </a:lnTo>
                  <a:lnTo>
                    <a:pt x="7702" y="7922"/>
                  </a:lnTo>
                  <a:lnTo>
                    <a:pt x="8003" y="7742"/>
                  </a:lnTo>
                  <a:lnTo>
                    <a:pt x="8263" y="7521"/>
                  </a:lnTo>
                  <a:lnTo>
                    <a:pt x="8524" y="7280"/>
                  </a:lnTo>
                  <a:lnTo>
                    <a:pt x="8765" y="7040"/>
                  </a:lnTo>
                  <a:lnTo>
                    <a:pt x="8985" y="6779"/>
                  </a:lnTo>
                  <a:lnTo>
                    <a:pt x="9206" y="6498"/>
                  </a:lnTo>
                  <a:lnTo>
                    <a:pt x="9386" y="6197"/>
                  </a:lnTo>
                  <a:lnTo>
                    <a:pt x="9547" y="5897"/>
                  </a:lnTo>
                  <a:lnTo>
                    <a:pt x="9707" y="5576"/>
                  </a:lnTo>
                  <a:lnTo>
                    <a:pt x="9828" y="5235"/>
                  </a:lnTo>
                  <a:lnTo>
                    <a:pt x="9888" y="5054"/>
                  </a:lnTo>
                  <a:lnTo>
                    <a:pt x="9687" y="5335"/>
                  </a:lnTo>
                  <a:lnTo>
                    <a:pt x="9467" y="5596"/>
                  </a:lnTo>
                  <a:lnTo>
                    <a:pt x="9226" y="5836"/>
                  </a:lnTo>
                  <a:lnTo>
                    <a:pt x="8965" y="6077"/>
                  </a:lnTo>
                  <a:lnTo>
                    <a:pt x="8705" y="6278"/>
                  </a:lnTo>
                  <a:lnTo>
                    <a:pt x="8404" y="6478"/>
                  </a:lnTo>
                  <a:lnTo>
                    <a:pt x="8103" y="6659"/>
                  </a:lnTo>
                  <a:lnTo>
                    <a:pt x="7782" y="6799"/>
                  </a:lnTo>
                  <a:lnTo>
                    <a:pt x="7401" y="6939"/>
                  </a:lnTo>
                  <a:lnTo>
                    <a:pt x="7000" y="7040"/>
                  </a:lnTo>
                  <a:lnTo>
                    <a:pt x="6619" y="7100"/>
                  </a:lnTo>
                  <a:lnTo>
                    <a:pt x="6218" y="7120"/>
                  </a:lnTo>
                  <a:lnTo>
                    <a:pt x="5797" y="7100"/>
                  </a:lnTo>
                  <a:lnTo>
                    <a:pt x="5376" y="7040"/>
                  </a:lnTo>
                  <a:lnTo>
                    <a:pt x="4974" y="6939"/>
                  </a:lnTo>
                  <a:lnTo>
                    <a:pt x="4573" y="6819"/>
                  </a:lnTo>
                  <a:lnTo>
                    <a:pt x="4192" y="6659"/>
                  </a:lnTo>
                  <a:lnTo>
                    <a:pt x="3811" y="6478"/>
                  </a:lnTo>
                  <a:lnTo>
                    <a:pt x="3450" y="6258"/>
                  </a:lnTo>
                  <a:lnTo>
                    <a:pt x="3109" y="6017"/>
                  </a:lnTo>
                  <a:lnTo>
                    <a:pt x="2768" y="5756"/>
                  </a:lnTo>
                  <a:lnTo>
                    <a:pt x="2468" y="5455"/>
                  </a:lnTo>
                  <a:lnTo>
                    <a:pt x="2187" y="5114"/>
                  </a:lnTo>
                  <a:lnTo>
                    <a:pt x="1946" y="4774"/>
                  </a:lnTo>
                  <a:lnTo>
                    <a:pt x="1726" y="4413"/>
                  </a:lnTo>
                  <a:lnTo>
                    <a:pt x="1545" y="4032"/>
                  </a:lnTo>
                  <a:lnTo>
                    <a:pt x="1385" y="3650"/>
                  </a:lnTo>
                  <a:lnTo>
                    <a:pt x="1264" y="3249"/>
                  </a:lnTo>
                  <a:lnTo>
                    <a:pt x="1164" y="2828"/>
                  </a:lnTo>
                  <a:lnTo>
                    <a:pt x="1104" y="2427"/>
                  </a:lnTo>
                  <a:lnTo>
                    <a:pt x="1084" y="2006"/>
                  </a:lnTo>
                  <a:lnTo>
                    <a:pt x="1084" y="1585"/>
                  </a:lnTo>
                  <a:lnTo>
                    <a:pt x="1124" y="1184"/>
                  </a:lnTo>
                  <a:lnTo>
                    <a:pt x="1204" y="783"/>
                  </a:lnTo>
                  <a:lnTo>
                    <a:pt x="1325" y="382"/>
                  </a:lnTo>
                  <a:lnTo>
                    <a:pt x="1465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42"/>
            <p:cNvSpPr/>
            <p:nvPr/>
          </p:nvSpPr>
          <p:spPr>
            <a:xfrm>
              <a:off x="10776350" y="2802063"/>
              <a:ext cx="247200" cy="215100"/>
            </a:xfrm>
            <a:custGeom>
              <a:avLst/>
              <a:gdLst/>
              <a:ahLst/>
              <a:cxnLst/>
              <a:rect l="l" t="t" r="r" b="b"/>
              <a:pathLst>
                <a:path w="9888" h="8604" fill="none" extrusionOk="0">
                  <a:moveTo>
                    <a:pt x="1465" y="1"/>
                  </a:moveTo>
                  <a:lnTo>
                    <a:pt x="1465" y="1"/>
                  </a:lnTo>
                  <a:lnTo>
                    <a:pt x="1144" y="382"/>
                  </a:lnTo>
                  <a:lnTo>
                    <a:pt x="863" y="783"/>
                  </a:lnTo>
                  <a:lnTo>
                    <a:pt x="603" y="1224"/>
                  </a:lnTo>
                  <a:lnTo>
                    <a:pt x="402" y="1665"/>
                  </a:lnTo>
                  <a:lnTo>
                    <a:pt x="242" y="2146"/>
                  </a:lnTo>
                  <a:lnTo>
                    <a:pt x="161" y="2387"/>
                  </a:lnTo>
                  <a:lnTo>
                    <a:pt x="101" y="2628"/>
                  </a:lnTo>
                  <a:lnTo>
                    <a:pt x="61" y="2888"/>
                  </a:lnTo>
                  <a:lnTo>
                    <a:pt x="41" y="3149"/>
                  </a:lnTo>
                  <a:lnTo>
                    <a:pt x="21" y="3410"/>
                  </a:lnTo>
                  <a:lnTo>
                    <a:pt x="1" y="3671"/>
                  </a:lnTo>
                  <a:lnTo>
                    <a:pt x="1" y="3671"/>
                  </a:lnTo>
                  <a:lnTo>
                    <a:pt x="21" y="3951"/>
                  </a:lnTo>
                  <a:lnTo>
                    <a:pt x="41" y="4232"/>
                  </a:lnTo>
                  <a:lnTo>
                    <a:pt x="41" y="4232"/>
                  </a:lnTo>
                  <a:lnTo>
                    <a:pt x="101" y="4633"/>
                  </a:lnTo>
                  <a:lnTo>
                    <a:pt x="202" y="5034"/>
                  </a:lnTo>
                  <a:lnTo>
                    <a:pt x="362" y="5435"/>
                  </a:lnTo>
                  <a:lnTo>
                    <a:pt x="542" y="5816"/>
                  </a:lnTo>
                  <a:lnTo>
                    <a:pt x="763" y="6197"/>
                  </a:lnTo>
                  <a:lnTo>
                    <a:pt x="1004" y="6558"/>
                  </a:lnTo>
                  <a:lnTo>
                    <a:pt x="1284" y="6919"/>
                  </a:lnTo>
                  <a:lnTo>
                    <a:pt x="1605" y="7240"/>
                  </a:lnTo>
                  <a:lnTo>
                    <a:pt x="1966" y="7521"/>
                  </a:lnTo>
                  <a:lnTo>
                    <a:pt x="2347" y="7802"/>
                  </a:lnTo>
                  <a:lnTo>
                    <a:pt x="2748" y="8022"/>
                  </a:lnTo>
                  <a:lnTo>
                    <a:pt x="3190" y="8223"/>
                  </a:lnTo>
                  <a:lnTo>
                    <a:pt x="3651" y="8383"/>
                  </a:lnTo>
                  <a:lnTo>
                    <a:pt x="3892" y="8464"/>
                  </a:lnTo>
                  <a:lnTo>
                    <a:pt x="4132" y="8504"/>
                  </a:lnTo>
                  <a:lnTo>
                    <a:pt x="4393" y="8564"/>
                  </a:lnTo>
                  <a:lnTo>
                    <a:pt x="4654" y="8584"/>
                  </a:lnTo>
                  <a:lnTo>
                    <a:pt x="4914" y="8604"/>
                  </a:lnTo>
                  <a:lnTo>
                    <a:pt x="5175" y="8604"/>
                  </a:lnTo>
                  <a:lnTo>
                    <a:pt x="5175" y="8604"/>
                  </a:lnTo>
                  <a:lnTo>
                    <a:pt x="5456" y="8604"/>
                  </a:lnTo>
                  <a:lnTo>
                    <a:pt x="5737" y="8584"/>
                  </a:lnTo>
                  <a:lnTo>
                    <a:pt x="5737" y="8584"/>
                  </a:lnTo>
                  <a:lnTo>
                    <a:pt x="6098" y="8544"/>
                  </a:lnTo>
                  <a:lnTo>
                    <a:pt x="6438" y="8464"/>
                  </a:lnTo>
                  <a:lnTo>
                    <a:pt x="6779" y="8363"/>
                  </a:lnTo>
                  <a:lnTo>
                    <a:pt x="7100" y="8243"/>
                  </a:lnTo>
                  <a:lnTo>
                    <a:pt x="7401" y="8103"/>
                  </a:lnTo>
                  <a:lnTo>
                    <a:pt x="7702" y="7922"/>
                  </a:lnTo>
                  <a:lnTo>
                    <a:pt x="8003" y="7742"/>
                  </a:lnTo>
                  <a:lnTo>
                    <a:pt x="8263" y="7521"/>
                  </a:lnTo>
                  <a:lnTo>
                    <a:pt x="8524" y="7280"/>
                  </a:lnTo>
                  <a:lnTo>
                    <a:pt x="8765" y="7040"/>
                  </a:lnTo>
                  <a:lnTo>
                    <a:pt x="8985" y="6779"/>
                  </a:lnTo>
                  <a:lnTo>
                    <a:pt x="9206" y="6498"/>
                  </a:lnTo>
                  <a:lnTo>
                    <a:pt x="9386" y="6197"/>
                  </a:lnTo>
                  <a:lnTo>
                    <a:pt x="9547" y="5897"/>
                  </a:lnTo>
                  <a:lnTo>
                    <a:pt x="9707" y="5576"/>
                  </a:lnTo>
                  <a:lnTo>
                    <a:pt x="9828" y="5235"/>
                  </a:lnTo>
                  <a:lnTo>
                    <a:pt x="9828" y="5235"/>
                  </a:lnTo>
                  <a:lnTo>
                    <a:pt x="9888" y="5054"/>
                  </a:lnTo>
                  <a:lnTo>
                    <a:pt x="9888" y="5054"/>
                  </a:lnTo>
                  <a:lnTo>
                    <a:pt x="9687" y="5335"/>
                  </a:lnTo>
                  <a:lnTo>
                    <a:pt x="9467" y="5596"/>
                  </a:lnTo>
                  <a:lnTo>
                    <a:pt x="9226" y="5836"/>
                  </a:lnTo>
                  <a:lnTo>
                    <a:pt x="8965" y="6077"/>
                  </a:lnTo>
                  <a:lnTo>
                    <a:pt x="8705" y="6278"/>
                  </a:lnTo>
                  <a:lnTo>
                    <a:pt x="8404" y="6478"/>
                  </a:lnTo>
                  <a:lnTo>
                    <a:pt x="8103" y="6659"/>
                  </a:lnTo>
                  <a:lnTo>
                    <a:pt x="7782" y="6799"/>
                  </a:lnTo>
                  <a:lnTo>
                    <a:pt x="7782" y="6799"/>
                  </a:lnTo>
                  <a:lnTo>
                    <a:pt x="7401" y="6939"/>
                  </a:lnTo>
                  <a:lnTo>
                    <a:pt x="7000" y="7040"/>
                  </a:lnTo>
                  <a:lnTo>
                    <a:pt x="6619" y="7100"/>
                  </a:lnTo>
                  <a:lnTo>
                    <a:pt x="6218" y="7120"/>
                  </a:lnTo>
                  <a:lnTo>
                    <a:pt x="6218" y="7120"/>
                  </a:lnTo>
                  <a:lnTo>
                    <a:pt x="5797" y="7100"/>
                  </a:lnTo>
                  <a:lnTo>
                    <a:pt x="5376" y="7040"/>
                  </a:lnTo>
                  <a:lnTo>
                    <a:pt x="4974" y="6939"/>
                  </a:lnTo>
                  <a:lnTo>
                    <a:pt x="4573" y="6819"/>
                  </a:lnTo>
                  <a:lnTo>
                    <a:pt x="4192" y="6659"/>
                  </a:lnTo>
                  <a:lnTo>
                    <a:pt x="3811" y="6478"/>
                  </a:lnTo>
                  <a:lnTo>
                    <a:pt x="3450" y="6258"/>
                  </a:lnTo>
                  <a:lnTo>
                    <a:pt x="3109" y="6017"/>
                  </a:lnTo>
                  <a:lnTo>
                    <a:pt x="3109" y="6017"/>
                  </a:lnTo>
                  <a:lnTo>
                    <a:pt x="2768" y="5756"/>
                  </a:lnTo>
                  <a:lnTo>
                    <a:pt x="2468" y="5455"/>
                  </a:lnTo>
                  <a:lnTo>
                    <a:pt x="2187" y="5114"/>
                  </a:lnTo>
                  <a:lnTo>
                    <a:pt x="1946" y="4774"/>
                  </a:lnTo>
                  <a:lnTo>
                    <a:pt x="1726" y="4413"/>
                  </a:lnTo>
                  <a:lnTo>
                    <a:pt x="1545" y="4032"/>
                  </a:lnTo>
                  <a:lnTo>
                    <a:pt x="1385" y="3650"/>
                  </a:lnTo>
                  <a:lnTo>
                    <a:pt x="1264" y="3249"/>
                  </a:lnTo>
                  <a:lnTo>
                    <a:pt x="1164" y="2828"/>
                  </a:lnTo>
                  <a:lnTo>
                    <a:pt x="1104" y="2427"/>
                  </a:lnTo>
                  <a:lnTo>
                    <a:pt x="1084" y="2006"/>
                  </a:lnTo>
                  <a:lnTo>
                    <a:pt x="1084" y="1585"/>
                  </a:lnTo>
                  <a:lnTo>
                    <a:pt x="1124" y="1184"/>
                  </a:lnTo>
                  <a:lnTo>
                    <a:pt x="1204" y="783"/>
                  </a:lnTo>
                  <a:lnTo>
                    <a:pt x="1325" y="382"/>
                  </a:lnTo>
                  <a:lnTo>
                    <a:pt x="146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42"/>
            <p:cNvSpPr/>
            <p:nvPr/>
          </p:nvSpPr>
          <p:spPr>
            <a:xfrm>
              <a:off x="10567800" y="2947463"/>
              <a:ext cx="147425" cy="55675"/>
            </a:xfrm>
            <a:custGeom>
              <a:avLst/>
              <a:gdLst/>
              <a:ahLst/>
              <a:cxnLst/>
              <a:rect l="l" t="t" r="r" b="b"/>
              <a:pathLst>
                <a:path w="5897" h="2227" extrusionOk="0">
                  <a:moveTo>
                    <a:pt x="1123" y="0"/>
                  </a:moveTo>
                  <a:lnTo>
                    <a:pt x="903" y="20"/>
                  </a:lnTo>
                  <a:lnTo>
                    <a:pt x="682" y="81"/>
                  </a:lnTo>
                  <a:lnTo>
                    <a:pt x="502" y="181"/>
                  </a:lnTo>
                  <a:lnTo>
                    <a:pt x="321" y="321"/>
                  </a:lnTo>
                  <a:lnTo>
                    <a:pt x="201" y="482"/>
                  </a:lnTo>
                  <a:lnTo>
                    <a:pt x="101" y="682"/>
                  </a:lnTo>
                  <a:lnTo>
                    <a:pt x="20" y="883"/>
                  </a:lnTo>
                  <a:lnTo>
                    <a:pt x="0" y="1103"/>
                  </a:lnTo>
                  <a:lnTo>
                    <a:pt x="20" y="1324"/>
                  </a:lnTo>
                  <a:lnTo>
                    <a:pt x="101" y="1545"/>
                  </a:lnTo>
                  <a:lnTo>
                    <a:pt x="201" y="1725"/>
                  </a:lnTo>
                  <a:lnTo>
                    <a:pt x="321" y="1886"/>
                  </a:lnTo>
                  <a:lnTo>
                    <a:pt x="502" y="2026"/>
                  </a:lnTo>
                  <a:lnTo>
                    <a:pt x="682" y="2126"/>
                  </a:lnTo>
                  <a:lnTo>
                    <a:pt x="903" y="2206"/>
                  </a:lnTo>
                  <a:lnTo>
                    <a:pt x="1123" y="2226"/>
                  </a:lnTo>
                  <a:lnTo>
                    <a:pt x="4793" y="2226"/>
                  </a:lnTo>
                  <a:lnTo>
                    <a:pt x="5014" y="2206"/>
                  </a:lnTo>
                  <a:lnTo>
                    <a:pt x="5214" y="2126"/>
                  </a:lnTo>
                  <a:lnTo>
                    <a:pt x="5415" y="2026"/>
                  </a:lnTo>
                  <a:lnTo>
                    <a:pt x="5575" y="1886"/>
                  </a:lnTo>
                  <a:lnTo>
                    <a:pt x="5716" y="1725"/>
                  </a:lnTo>
                  <a:lnTo>
                    <a:pt x="5816" y="1545"/>
                  </a:lnTo>
                  <a:lnTo>
                    <a:pt x="5876" y="1324"/>
                  </a:lnTo>
                  <a:lnTo>
                    <a:pt x="5896" y="1103"/>
                  </a:lnTo>
                  <a:lnTo>
                    <a:pt x="5876" y="883"/>
                  </a:lnTo>
                  <a:lnTo>
                    <a:pt x="5816" y="682"/>
                  </a:lnTo>
                  <a:lnTo>
                    <a:pt x="5716" y="482"/>
                  </a:lnTo>
                  <a:lnTo>
                    <a:pt x="5575" y="321"/>
                  </a:lnTo>
                  <a:lnTo>
                    <a:pt x="5415" y="181"/>
                  </a:lnTo>
                  <a:lnTo>
                    <a:pt x="5214" y="81"/>
                  </a:lnTo>
                  <a:lnTo>
                    <a:pt x="5014" y="20"/>
                  </a:lnTo>
                  <a:lnTo>
                    <a:pt x="479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42"/>
            <p:cNvSpPr/>
            <p:nvPr/>
          </p:nvSpPr>
          <p:spPr>
            <a:xfrm>
              <a:off x="10137625" y="3129963"/>
              <a:ext cx="1007775" cy="700425"/>
            </a:xfrm>
            <a:custGeom>
              <a:avLst/>
              <a:gdLst/>
              <a:ahLst/>
              <a:cxnLst/>
              <a:rect l="l" t="t" r="r" b="b"/>
              <a:pathLst>
                <a:path w="40311" h="28017" extrusionOk="0">
                  <a:moveTo>
                    <a:pt x="8263" y="0"/>
                  </a:moveTo>
                  <a:lnTo>
                    <a:pt x="7681" y="20"/>
                  </a:lnTo>
                  <a:lnTo>
                    <a:pt x="7280" y="60"/>
                  </a:lnTo>
                  <a:lnTo>
                    <a:pt x="6879" y="101"/>
                  </a:lnTo>
                  <a:lnTo>
                    <a:pt x="6498" y="181"/>
                  </a:lnTo>
                  <a:lnTo>
                    <a:pt x="6117" y="281"/>
                  </a:lnTo>
                  <a:lnTo>
                    <a:pt x="5736" y="381"/>
                  </a:lnTo>
                  <a:lnTo>
                    <a:pt x="5375" y="502"/>
                  </a:lnTo>
                  <a:lnTo>
                    <a:pt x="5014" y="662"/>
                  </a:lnTo>
                  <a:lnTo>
                    <a:pt x="4673" y="822"/>
                  </a:lnTo>
                  <a:lnTo>
                    <a:pt x="4332" y="983"/>
                  </a:lnTo>
                  <a:lnTo>
                    <a:pt x="3991" y="1183"/>
                  </a:lnTo>
                  <a:lnTo>
                    <a:pt x="3671" y="1384"/>
                  </a:lnTo>
                  <a:lnTo>
                    <a:pt x="3370" y="1605"/>
                  </a:lnTo>
                  <a:lnTo>
                    <a:pt x="3069" y="1825"/>
                  </a:lnTo>
                  <a:lnTo>
                    <a:pt x="2768" y="2066"/>
                  </a:lnTo>
                  <a:lnTo>
                    <a:pt x="2507" y="2327"/>
                  </a:lnTo>
                  <a:lnTo>
                    <a:pt x="2227" y="2607"/>
                  </a:lnTo>
                  <a:lnTo>
                    <a:pt x="1986" y="2888"/>
                  </a:lnTo>
                  <a:lnTo>
                    <a:pt x="1745" y="3189"/>
                  </a:lnTo>
                  <a:lnTo>
                    <a:pt x="1525" y="3490"/>
                  </a:lnTo>
                  <a:lnTo>
                    <a:pt x="1304" y="3791"/>
                  </a:lnTo>
                  <a:lnTo>
                    <a:pt x="1104" y="4131"/>
                  </a:lnTo>
                  <a:lnTo>
                    <a:pt x="923" y="4452"/>
                  </a:lnTo>
                  <a:lnTo>
                    <a:pt x="763" y="4813"/>
                  </a:lnTo>
                  <a:lnTo>
                    <a:pt x="602" y="5154"/>
                  </a:lnTo>
                  <a:lnTo>
                    <a:pt x="462" y="5515"/>
                  </a:lnTo>
                  <a:lnTo>
                    <a:pt x="341" y="5896"/>
                  </a:lnTo>
                  <a:lnTo>
                    <a:pt x="241" y="6257"/>
                  </a:lnTo>
                  <a:lnTo>
                    <a:pt x="161" y="6638"/>
                  </a:lnTo>
                  <a:lnTo>
                    <a:pt x="101" y="7039"/>
                  </a:lnTo>
                  <a:lnTo>
                    <a:pt x="41" y="7440"/>
                  </a:lnTo>
                  <a:lnTo>
                    <a:pt x="21" y="7842"/>
                  </a:lnTo>
                  <a:lnTo>
                    <a:pt x="1" y="8243"/>
                  </a:lnTo>
                  <a:lnTo>
                    <a:pt x="1" y="19774"/>
                  </a:lnTo>
                  <a:lnTo>
                    <a:pt x="21" y="20195"/>
                  </a:lnTo>
                  <a:lnTo>
                    <a:pt x="41" y="20616"/>
                  </a:lnTo>
                  <a:lnTo>
                    <a:pt x="101" y="21037"/>
                  </a:lnTo>
                  <a:lnTo>
                    <a:pt x="181" y="21439"/>
                  </a:lnTo>
                  <a:lnTo>
                    <a:pt x="261" y="21840"/>
                  </a:lnTo>
                  <a:lnTo>
                    <a:pt x="382" y="22241"/>
                  </a:lnTo>
                  <a:lnTo>
                    <a:pt x="502" y="22622"/>
                  </a:lnTo>
                  <a:lnTo>
                    <a:pt x="662" y="22983"/>
                  </a:lnTo>
                  <a:lnTo>
                    <a:pt x="823" y="23364"/>
                  </a:lnTo>
                  <a:lnTo>
                    <a:pt x="1003" y="23705"/>
                  </a:lnTo>
                  <a:lnTo>
                    <a:pt x="1204" y="24046"/>
                  </a:lnTo>
                  <a:lnTo>
                    <a:pt x="1424" y="24387"/>
                  </a:lnTo>
                  <a:lnTo>
                    <a:pt x="1645" y="24707"/>
                  </a:lnTo>
                  <a:lnTo>
                    <a:pt x="1886" y="25028"/>
                  </a:lnTo>
                  <a:lnTo>
                    <a:pt x="2146" y="25329"/>
                  </a:lnTo>
                  <a:lnTo>
                    <a:pt x="2427" y="25610"/>
                  </a:lnTo>
                  <a:lnTo>
                    <a:pt x="2708" y="25891"/>
                  </a:lnTo>
                  <a:lnTo>
                    <a:pt x="3009" y="26151"/>
                  </a:lnTo>
                  <a:lnTo>
                    <a:pt x="3330" y="26392"/>
                  </a:lnTo>
                  <a:lnTo>
                    <a:pt x="3650" y="26613"/>
                  </a:lnTo>
                  <a:lnTo>
                    <a:pt x="3971" y="26833"/>
                  </a:lnTo>
                  <a:lnTo>
                    <a:pt x="4332" y="27034"/>
                  </a:lnTo>
                  <a:lnTo>
                    <a:pt x="4673" y="27214"/>
                  </a:lnTo>
                  <a:lnTo>
                    <a:pt x="5034" y="27375"/>
                  </a:lnTo>
                  <a:lnTo>
                    <a:pt x="5415" y="27535"/>
                  </a:lnTo>
                  <a:lnTo>
                    <a:pt x="5796" y="27655"/>
                  </a:lnTo>
                  <a:lnTo>
                    <a:pt x="6197" y="27776"/>
                  </a:lnTo>
                  <a:lnTo>
                    <a:pt x="6598" y="27856"/>
                  </a:lnTo>
                  <a:lnTo>
                    <a:pt x="7000" y="27936"/>
                  </a:lnTo>
                  <a:lnTo>
                    <a:pt x="7401" y="27976"/>
                  </a:lnTo>
                  <a:lnTo>
                    <a:pt x="7822" y="28016"/>
                  </a:lnTo>
                  <a:lnTo>
                    <a:pt x="32068" y="28016"/>
                  </a:lnTo>
                  <a:lnTo>
                    <a:pt x="32649" y="27996"/>
                  </a:lnTo>
                  <a:lnTo>
                    <a:pt x="33251" y="27936"/>
                  </a:lnTo>
                  <a:lnTo>
                    <a:pt x="33812" y="27836"/>
                  </a:lnTo>
                  <a:lnTo>
                    <a:pt x="34374" y="27696"/>
                  </a:lnTo>
                  <a:lnTo>
                    <a:pt x="34915" y="27515"/>
                  </a:lnTo>
                  <a:lnTo>
                    <a:pt x="35437" y="27315"/>
                  </a:lnTo>
                  <a:lnTo>
                    <a:pt x="35938" y="27054"/>
                  </a:lnTo>
                  <a:lnTo>
                    <a:pt x="36420" y="26773"/>
                  </a:lnTo>
                  <a:lnTo>
                    <a:pt x="36901" y="26472"/>
                  </a:lnTo>
                  <a:lnTo>
                    <a:pt x="37322" y="26131"/>
                  </a:lnTo>
                  <a:lnTo>
                    <a:pt x="37743" y="25750"/>
                  </a:lnTo>
                  <a:lnTo>
                    <a:pt x="38144" y="25349"/>
                  </a:lnTo>
                  <a:lnTo>
                    <a:pt x="38505" y="24928"/>
                  </a:lnTo>
                  <a:lnTo>
                    <a:pt x="38826" y="24487"/>
                  </a:lnTo>
                  <a:lnTo>
                    <a:pt x="39147" y="24006"/>
                  </a:lnTo>
                  <a:lnTo>
                    <a:pt x="39408" y="23524"/>
                  </a:lnTo>
                  <a:lnTo>
                    <a:pt x="39608" y="23103"/>
                  </a:lnTo>
                  <a:lnTo>
                    <a:pt x="39789" y="22662"/>
                  </a:lnTo>
                  <a:lnTo>
                    <a:pt x="39949" y="22201"/>
                  </a:lnTo>
                  <a:lnTo>
                    <a:pt x="40069" y="21739"/>
                  </a:lnTo>
                  <a:lnTo>
                    <a:pt x="40170" y="21258"/>
                  </a:lnTo>
                  <a:lnTo>
                    <a:pt x="40250" y="20777"/>
                  </a:lnTo>
                  <a:lnTo>
                    <a:pt x="40290" y="20275"/>
                  </a:lnTo>
                  <a:lnTo>
                    <a:pt x="40310" y="19774"/>
                  </a:lnTo>
                  <a:lnTo>
                    <a:pt x="40310" y="8243"/>
                  </a:lnTo>
                  <a:lnTo>
                    <a:pt x="40290" y="7822"/>
                  </a:lnTo>
                  <a:lnTo>
                    <a:pt x="40270" y="7400"/>
                  </a:lnTo>
                  <a:lnTo>
                    <a:pt x="40210" y="6979"/>
                  </a:lnTo>
                  <a:lnTo>
                    <a:pt x="40150" y="6578"/>
                  </a:lnTo>
                  <a:lnTo>
                    <a:pt x="40049" y="6177"/>
                  </a:lnTo>
                  <a:lnTo>
                    <a:pt x="39929" y="5796"/>
                  </a:lnTo>
                  <a:lnTo>
                    <a:pt x="39809" y="5395"/>
                  </a:lnTo>
                  <a:lnTo>
                    <a:pt x="39668" y="5034"/>
                  </a:lnTo>
                  <a:lnTo>
                    <a:pt x="39488" y="4673"/>
                  </a:lnTo>
                  <a:lnTo>
                    <a:pt x="39307" y="4312"/>
                  </a:lnTo>
                  <a:lnTo>
                    <a:pt x="39107" y="3971"/>
                  </a:lnTo>
                  <a:lnTo>
                    <a:pt x="38906" y="3630"/>
                  </a:lnTo>
                  <a:lnTo>
                    <a:pt x="38666" y="3309"/>
                  </a:lnTo>
                  <a:lnTo>
                    <a:pt x="38425" y="2988"/>
                  </a:lnTo>
                  <a:lnTo>
                    <a:pt x="38164" y="2688"/>
                  </a:lnTo>
                  <a:lnTo>
                    <a:pt x="37904" y="2407"/>
                  </a:lnTo>
                  <a:lnTo>
                    <a:pt x="37603" y="2126"/>
                  </a:lnTo>
                  <a:lnTo>
                    <a:pt x="37302" y="1885"/>
                  </a:lnTo>
                  <a:lnTo>
                    <a:pt x="37001" y="1625"/>
                  </a:lnTo>
                  <a:lnTo>
                    <a:pt x="36680" y="1404"/>
                  </a:lnTo>
                  <a:lnTo>
                    <a:pt x="36339" y="1183"/>
                  </a:lnTo>
                  <a:lnTo>
                    <a:pt x="35998" y="983"/>
                  </a:lnTo>
                  <a:lnTo>
                    <a:pt x="35637" y="802"/>
                  </a:lnTo>
                  <a:lnTo>
                    <a:pt x="35276" y="642"/>
                  </a:lnTo>
                  <a:lnTo>
                    <a:pt x="34895" y="502"/>
                  </a:lnTo>
                  <a:lnTo>
                    <a:pt x="34514" y="361"/>
                  </a:lnTo>
                  <a:lnTo>
                    <a:pt x="34133" y="261"/>
                  </a:lnTo>
                  <a:lnTo>
                    <a:pt x="33732" y="161"/>
                  </a:lnTo>
                  <a:lnTo>
                    <a:pt x="33311" y="80"/>
                  </a:lnTo>
                  <a:lnTo>
                    <a:pt x="32910" y="40"/>
                  </a:lnTo>
                  <a:lnTo>
                    <a:pt x="3248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42"/>
            <p:cNvSpPr/>
            <p:nvPr/>
          </p:nvSpPr>
          <p:spPr>
            <a:xfrm>
              <a:off x="10137625" y="3129963"/>
              <a:ext cx="1007775" cy="700425"/>
            </a:xfrm>
            <a:custGeom>
              <a:avLst/>
              <a:gdLst/>
              <a:ahLst/>
              <a:cxnLst/>
              <a:rect l="l" t="t" r="r" b="b"/>
              <a:pathLst>
                <a:path w="40311" h="28017" fill="none" extrusionOk="0">
                  <a:moveTo>
                    <a:pt x="40310" y="8243"/>
                  </a:moveTo>
                  <a:lnTo>
                    <a:pt x="40310" y="19774"/>
                  </a:lnTo>
                  <a:lnTo>
                    <a:pt x="40310" y="19774"/>
                  </a:lnTo>
                  <a:lnTo>
                    <a:pt x="40290" y="20275"/>
                  </a:lnTo>
                  <a:lnTo>
                    <a:pt x="40250" y="20777"/>
                  </a:lnTo>
                  <a:lnTo>
                    <a:pt x="40170" y="21258"/>
                  </a:lnTo>
                  <a:lnTo>
                    <a:pt x="40069" y="21739"/>
                  </a:lnTo>
                  <a:lnTo>
                    <a:pt x="39949" y="22201"/>
                  </a:lnTo>
                  <a:lnTo>
                    <a:pt x="39789" y="22662"/>
                  </a:lnTo>
                  <a:lnTo>
                    <a:pt x="39608" y="23103"/>
                  </a:lnTo>
                  <a:lnTo>
                    <a:pt x="39408" y="23524"/>
                  </a:lnTo>
                  <a:lnTo>
                    <a:pt x="39408" y="23524"/>
                  </a:lnTo>
                  <a:lnTo>
                    <a:pt x="39147" y="24006"/>
                  </a:lnTo>
                  <a:lnTo>
                    <a:pt x="38826" y="24487"/>
                  </a:lnTo>
                  <a:lnTo>
                    <a:pt x="38505" y="24928"/>
                  </a:lnTo>
                  <a:lnTo>
                    <a:pt x="38144" y="25349"/>
                  </a:lnTo>
                  <a:lnTo>
                    <a:pt x="37743" y="25750"/>
                  </a:lnTo>
                  <a:lnTo>
                    <a:pt x="37322" y="26131"/>
                  </a:lnTo>
                  <a:lnTo>
                    <a:pt x="36901" y="26472"/>
                  </a:lnTo>
                  <a:lnTo>
                    <a:pt x="36420" y="26773"/>
                  </a:lnTo>
                  <a:lnTo>
                    <a:pt x="35938" y="27054"/>
                  </a:lnTo>
                  <a:lnTo>
                    <a:pt x="35437" y="27315"/>
                  </a:lnTo>
                  <a:lnTo>
                    <a:pt x="34915" y="27515"/>
                  </a:lnTo>
                  <a:lnTo>
                    <a:pt x="34374" y="27696"/>
                  </a:lnTo>
                  <a:lnTo>
                    <a:pt x="33812" y="27836"/>
                  </a:lnTo>
                  <a:lnTo>
                    <a:pt x="33251" y="27936"/>
                  </a:lnTo>
                  <a:lnTo>
                    <a:pt x="32649" y="27996"/>
                  </a:lnTo>
                  <a:lnTo>
                    <a:pt x="32068" y="28016"/>
                  </a:lnTo>
                  <a:lnTo>
                    <a:pt x="8263" y="28016"/>
                  </a:lnTo>
                  <a:lnTo>
                    <a:pt x="8263" y="28016"/>
                  </a:lnTo>
                  <a:lnTo>
                    <a:pt x="7822" y="28016"/>
                  </a:lnTo>
                  <a:lnTo>
                    <a:pt x="7401" y="27976"/>
                  </a:lnTo>
                  <a:lnTo>
                    <a:pt x="7000" y="27936"/>
                  </a:lnTo>
                  <a:lnTo>
                    <a:pt x="6598" y="27856"/>
                  </a:lnTo>
                  <a:lnTo>
                    <a:pt x="6197" y="27776"/>
                  </a:lnTo>
                  <a:lnTo>
                    <a:pt x="5796" y="27655"/>
                  </a:lnTo>
                  <a:lnTo>
                    <a:pt x="5415" y="27535"/>
                  </a:lnTo>
                  <a:lnTo>
                    <a:pt x="5034" y="27375"/>
                  </a:lnTo>
                  <a:lnTo>
                    <a:pt x="4673" y="27214"/>
                  </a:lnTo>
                  <a:lnTo>
                    <a:pt x="4332" y="27034"/>
                  </a:lnTo>
                  <a:lnTo>
                    <a:pt x="3971" y="26833"/>
                  </a:lnTo>
                  <a:lnTo>
                    <a:pt x="3650" y="26613"/>
                  </a:lnTo>
                  <a:lnTo>
                    <a:pt x="3330" y="26392"/>
                  </a:lnTo>
                  <a:lnTo>
                    <a:pt x="3009" y="26151"/>
                  </a:lnTo>
                  <a:lnTo>
                    <a:pt x="2708" y="25891"/>
                  </a:lnTo>
                  <a:lnTo>
                    <a:pt x="2427" y="25610"/>
                  </a:lnTo>
                  <a:lnTo>
                    <a:pt x="2146" y="25329"/>
                  </a:lnTo>
                  <a:lnTo>
                    <a:pt x="1886" y="25028"/>
                  </a:lnTo>
                  <a:lnTo>
                    <a:pt x="1645" y="24707"/>
                  </a:lnTo>
                  <a:lnTo>
                    <a:pt x="1424" y="24387"/>
                  </a:lnTo>
                  <a:lnTo>
                    <a:pt x="1204" y="24046"/>
                  </a:lnTo>
                  <a:lnTo>
                    <a:pt x="1003" y="23705"/>
                  </a:lnTo>
                  <a:lnTo>
                    <a:pt x="823" y="23364"/>
                  </a:lnTo>
                  <a:lnTo>
                    <a:pt x="662" y="22983"/>
                  </a:lnTo>
                  <a:lnTo>
                    <a:pt x="502" y="22622"/>
                  </a:lnTo>
                  <a:lnTo>
                    <a:pt x="382" y="22241"/>
                  </a:lnTo>
                  <a:lnTo>
                    <a:pt x="261" y="21840"/>
                  </a:lnTo>
                  <a:lnTo>
                    <a:pt x="181" y="21439"/>
                  </a:lnTo>
                  <a:lnTo>
                    <a:pt x="101" y="21037"/>
                  </a:lnTo>
                  <a:lnTo>
                    <a:pt x="41" y="20616"/>
                  </a:lnTo>
                  <a:lnTo>
                    <a:pt x="21" y="20195"/>
                  </a:lnTo>
                  <a:lnTo>
                    <a:pt x="1" y="19774"/>
                  </a:lnTo>
                  <a:lnTo>
                    <a:pt x="1" y="8243"/>
                  </a:lnTo>
                  <a:lnTo>
                    <a:pt x="1" y="8243"/>
                  </a:lnTo>
                  <a:lnTo>
                    <a:pt x="21" y="7842"/>
                  </a:lnTo>
                  <a:lnTo>
                    <a:pt x="41" y="7440"/>
                  </a:lnTo>
                  <a:lnTo>
                    <a:pt x="101" y="7039"/>
                  </a:lnTo>
                  <a:lnTo>
                    <a:pt x="161" y="6638"/>
                  </a:lnTo>
                  <a:lnTo>
                    <a:pt x="241" y="6257"/>
                  </a:lnTo>
                  <a:lnTo>
                    <a:pt x="341" y="5896"/>
                  </a:lnTo>
                  <a:lnTo>
                    <a:pt x="462" y="5515"/>
                  </a:lnTo>
                  <a:lnTo>
                    <a:pt x="602" y="5154"/>
                  </a:lnTo>
                  <a:lnTo>
                    <a:pt x="763" y="4813"/>
                  </a:lnTo>
                  <a:lnTo>
                    <a:pt x="923" y="4452"/>
                  </a:lnTo>
                  <a:lnTo>
                    <a:pt x="1104" y="4131"/>
                  </a:lnTo>
                  <a:lnTo>
                    <a:pt x="1304" y="3791"/>
                  </a:lnTo>
                  <a:lnTo>
                    <a:pt x="1525" y="3490"/>
                  </a:lnTo>
                  <a:lnTo>
                    <a:pt x="1745" y="3189"/>
                  </a:lnTo>
                  <a:lnTo>
                    <a:pt x="1986" y="2888"/>
                  </a:lnTo>
                  <a:lnTo>
                    <a:pt x="2227" y="2607"/>
                  </a:lnTo>
                  <a:lnTo>
                    <a:pt x="2507" y="2327"/>
                  </a:lnTo>
                  <a:lnTo>
                    <a:pt x="2768" y="2066"/>
                  </a:lnTo>
                  <a:lnTo>
                    <a:pt x="3069" y="1825"/>
                  </a:lnTo>
                  <a:lnTo>
                    <a:pt x="3370" y="1605"/>
                  </a:lnTo>
                  <a:lnTo>
                    <a:pt x="3671" y="1384"/>
                  </a:lnTo>
                  <a:lnTo>
                    <a:pt x="3991" y="1183"/>
                  </a:lnTo>
                  <a:lnTo>
                    <a:pt x="4332" y="983"/>
                  </a:lnTo>
                  <a:lnTo>
                    <a:pt x="4673" y="822"/>
                  </a:lnTo>
                  <a:lnTo>
                    <a:pt x="5014" y="662"/>
                  </a:lnTo>
                  <a:lnTo>
                    <a:pt x="5375" y="502"/>
                  </a:lnTo>
                  <a:lnTo>
                    <a:pt x="5736" y="381"/>
                  </a:lnTo>
                  <a:lnTo>
                    <a:pt x="6117" y="281"/>
                  </a:lnTo>
                  <a:lnTo>
                    <a:pt x="6498" y="181"/>
                  </a:lnTo>
                  <a:lnTo>
                    <a:pt x="6879" y="101"/>
                  </a:lnTo>
                  <a:lnTo>
                    <a:pt x="7280" y="60"/>
                  </a:lnTo>
                  <a:lnTo>
                    <a:pt x="7681" y="20"/>
                  </a:lnTo>
                  <a:lnTo>
                    <a:pt x="7681" y="20"/>
                  </a:lnTo>
                  <a:lnTo>
                    <a:pt x="8263" y="0"/>
                  </a:lnTo>
                  <a:lnTo>
                    <a:pt x="32068" y="0"/>
                  </a:lnTo>
                  <a:lnTo>
                    <a:pt x="32068" y="0"/>
                  </a:lnTo>
                  <a:lnTo>
                    <a:pt x="32489" y="0"/>
                  </a:lnTo>
                  <a:lnTo>
                    <a:pt x="32910" y="40"/>
                  </a:lnTo>
                  <a:lnTo>
                    <a:pt x="33311" y="80"/>
                  </a:lnTo>
                  <a:lnTo>
                    <a:pt x="33732" y="161"/>
                  </a:lnTo>
                  <a:lnTo>
                    <a:pt x="34133" y="261"/>
                  </a:lnTo>
                  <a:lnTo>
                    <a:pt x="34514" y="361"/>
                  </a:lnTo>
                  <a:lnTo>
                    <a:pt x="34895" y="502"/>
                  </a:lnTo>
                  <a:lnTo>
                    <a:pt x="35276" y="642"/>
                  </a:lnTo>
                  <a:lnTo>
                    <a:pt x="35637" y="802"/>
                  </a:lnTo>
                  <a:lnTo>
                    <a:pt x="35998" y="983"/>
                  </a:lnTo>
                  <a:lnTo>
                    <a:pt x="36339" y="1183"/>
                  </a:lnTo>
                  <a:lnTo>
                    <a:pt x="36680" y="1404"/>
                  </a:lnTo>
                  <a:lnTo>
                    <a:pt x="37001" y="1625"/>
                  </a:lnTo>
                  <a:lnTo>
                    <a:pt x="37302" y="1885"/>
                  </a:lnTo>
                  <a:lnTo>
                    <a:pt x="37603" y="2126"/>
                  </a:lnTo>
                  <a:lnTo>
                    <a:pt x="37904" y="2407"/>
                  </a:lnTo>
                  <a:lnTo>
                    <a:pt x="38164" y="2688"/>
                  </a:lnTo>
                  <a:lnTo>
                    <a:pt x="38425" y="2988"/>
                  </a:lnTo>
                  <a:lnTo>
                    <a:pt x="38666" y="3309"/>
                  </a:lnTo>
                  <a:lnTo>
                    <a:pt x="38906" y="3630"/>
                  </a:lnTo>
                  <a:lnTo>
                    <a:pt x="39107" y="3971"/>
                  </a:lnTo>
                  <a:lnTo>
                    <a:pt x="39307" y="4312"/>
                  </a:lnTo>
                  <a:lnTo>
                    <a:pt x="39488" y="4673"/>
                  </a:lnTo>
                  <a:lnTo>
                    <a:pt x="39668" y="5034"/>
                  </a:lnTo>
                  <a:lnTo>
                    <a:pt x="39809" y="5395"/>
                  </a:lnTo>
                  <a:lnTo>
                    <a:pt x="39929" y="5796"/>
                  </a:lnTo>
                  <a:lnTo>
                    <a:pt x="40049" y="6177"/>
                  </a:lnTo>
                  <a:lnTo>
                    <a:pt x="40150" y="6578"/>
                  </a:lnTo>
                  <a:lnTo>
                    <a:pt x="40210" y="6979"/>
                  </a:lnTo>
                  <a:lnTo>
                    <a:pt x="40270" y="7400"/>
                  </a:lnTo>
                  <a:lnTo>
                    <a:pt x="40290" y="7822"/>
                  </a:lnTo>
                  <a:lnTo>
                    <a:pt x="40310" y="824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42"/>
            <p:cNvSpPr/>
            <p:nvPr/>
          </p:nvSpPr>
          <p:spPr>
            <a:xfrm>
              <a:off x="1035572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extrusionOk="0">
                  <a:moveTo>
                    <a:pt x="742" y="1"/>
                  </a:moveTo>
                  <a:lnTo>
                    <a:pt x="602" y="21"/>
                  </a:lnTo>
                  <a:lnTo>
                    <a:pt x="462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3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4" y="3731"/>
                  </a:lnTo>
                  <a:lnTo>
                    <a:pt x="1504" y="3591"/>
                  </a:lnTo>
                  <a:lnTo>
                    <a:pt x="1504" y="763"/>
                  </a:lnTo>
                  <a:lnTo>
                    <a:pt x="1484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3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4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42"/>
            <p:cNvSpPr/>
            <p:nvPr/>
          </p:nvSpPr>
          <p:spPr>
            <a:xfrm>
              <a:off x="1035572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fill="none" extrusionOk="0">
                  <a:moveTo>
                    <a:pt x="742" y="1"/>
                  </a:moveTo>
                  <a:lnTo>
                    <a:pt x="742" y="1"/>
                  </a:lnTo>
                  <a:lnTo>
                    <a:pt x="602" y="21"/>
                  </a:lnTo>
                  <a:lnTo>
                    <a:pt x="462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742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3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4" y="3731"/>
                  </a:lnTo>
                  <a:lnTo>
                    <a:pt x="1504" y="3591"/>
                  </a:lnTo>
                  <a:lnTo>
                    <a:pt x="1504" y="763"/>
                  </a:lnTo>
                  <a:lnTo>
                    <a:pt x="1504" y="763"/>
                  </a:lnTo>
                  <a:lnTo>
                    <a:pt x="1484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3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4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42"/>
            <p:cNvSpPr/>
            <p:nvPr/>
          </p:nvSpPr>
          <p:spPr>
            <a:xfrm>
              <a:off x="1043192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extrusionOk="0">
                  <a:moveTo>
                    <a:pt x="763" y="1"/>
                  </a:moveTo>
                  <a:lnTo>
                    <a:pt x="602" y="21"/>
                  </a:lnTo>
                  <a:lnTo>
                    <a:pt x="462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1" y="462"/>
                  </a:lnTo>
                  <a:lnTo>
                    <a:pt x="2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21" y="3731"/>
                  </a:lnTo>
                  <a:lnTo>
                    <a:pt x="61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63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4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5" y="3731"/>
                  </a:lnTo>
                  <a:lnTo>
                    <a:pt x="1505" y="3591"/>
                  </a:lnTo>
                  <a:lnTo>
                    <a:pt x="1505" y="763"/>
                  </a:lnTo>
                  <a:lnTo>
                    <a:pt x="1485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4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6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42"/>
            <p:cNvSpPr/>
            <p:nvPr/>
          </p:nvSpPr>
          <p:spPr>
            <a:xfrm>
              <a:off x="1043192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fill="none" extrusionOk="0">
                  <a:moveTo>
                    <a:pt x="763" y="1"/>
                  </a:moveTo>
                  <a:lnTo>
                    <a:pt x="763" y="1"/>
                  </a:lnTo>
                  <a:lnTo>
                    <a:pt x="602" y="21"/>
                  </a:lnTo>
                  <a:lnTo>
                    <a:pt x="462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1" y="462"/>
                  </a:lnTo>
                  <a:lnTo>
                    <a:pt x="2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1" y="3591"/>
                  </a:lnTo>
                  <a:lnTo>
                    <a:pt x="21" y="3731"/>
                  </a:lnTo>
                  <a:lnTo>
                    <a:pt x="61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63" y="4333"/>
                  </a:lnTo>
                  <a:lnTo>
                    <a:pt x="763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4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5" y="3731"/>
                  </a:lnTo>
                  <a:lnTo>
                    <a:pt x="1505" y="3591"/>
                  </a:lnTo>
                  <a:lnTo>
                    <a:pt x="1505" y="763"/>
                  </a:lnTo>
                  <a:lnTo>
                    <a:pt x="1505" y="763"/>
                  </a:lnTo>
                  <a:lnTo>
                    <a:pt x="1485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4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42"/>
            <p:cNvSpPr/>
            <p:nvPr/>
          </p:nvSpPr>
          <p:spPr>
            <a:xfrm>
              <a:off x="10508625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extrusionOk="0">
                  <a:moveTo>
                    <a:pt x="743" y="1"/>
                  </a:moveTo>
                  <a:lnTo>
                    <a:pt x="582" y="21"/>
                  </a:lnTo>
                  <a:lnTo>
                    <a:pt x="442" y="61"/>
                  </a:lnTo>
                  <a:lnTo>
                    <a:pt x="322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1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2" y="4192"/>
                  </a:lnTo>
                  <a:lnTo>
                    <a:pt x="442" y="4273"/>
                  </a:lnTo>
                  <a:lnTo>
                    <a:pt x="582" y="4313"/>
                  </a:lnTo>
                  <a:lnTo>
                    <a:pt x="743" y="4333"/>
                  </a:lnTo>
                  <a:lnTo>
                    <a:pt x="883" y="4313"/>
                  </a:lnTo>
                  <a:lnTo>
                    <a:pt x="1024" y="4273"/>
                  </a:lnTo>
                  <a:lnTo>
                    <a:pt x="1164" y="4192"/>
                  </a:lnTo>
                  <a:lnTo>
                    <a:pt x="1264" y="4112"/>
                  </a:lnTo>
                  <a:lnTo>
                    <a:pt x="1365" y="3992"/>
                  </a:lnTo>
                  <a:lnTo>
                    <a:pt x="1425" y="3872"/>
                  </a:lnTo>
                  <a:lnTo>
                    <a:pt x="1465" y="3731"/>
                  </a:lnTo>
                  <a:lnTo>
                    <a:pt x="1485" y="3591"/>
                  </a:lnTo>
                  <a:lnTo>
                    <a:pt x="1485" y="763"/>
                  </a:lnTo>
                  <a:lnTo>
                    <a:pt x="1465" y="603"/>
                  </a:lnTo>
                  <a:lnTo>
                    <a:pt x="1425" y="462"/>
                  </a:lnTo>
                  <a:lnTo>
                    <a:pt x="1365" y="342"/>
                  </a:lnTo>
                  <a:lnTo>
                    <a:pt x="1264" y="222"/>
                  </a:lnTo>
                  <a:lnTo>
                    <a:pt x="1164" y="141"/>
                  </a:lnTo>
                  <a:lnTo>
                    <a:pt x="1024" y="61"/>
                  </a:lnTo>
                  <a:lnTo>
                    <a:pt x="883" y="21"/>
                  </a:lnTo>
                  <a:lnTo>
                    <a:pt x="74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42"/>
            <p:cNvSpPr/>
            <p:nvPr/>
          </p:nvSpPr>
          <p:spPr>
            <a:xfrm>
              <a:off x="10508625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fill="none" extrusionOk="0">
                  <a:moveTo>
                    <a:pt x="743" y="1"/>
                  </a:moveTo>
                  <a:lnTo>
                    <a:pt x="743" y="1"/>
                  </a:lnTo>
                  <a:lnTo>
                    <a:pt x="582" y="21"/>
                  </a:lnTo>
                  <a:lnTo>
                    <a:pt x="442" y="61"/>
                  </a:lnTo>
                  <a:lnTo>
                    <a:pt x="322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1" y="3591"/>
                  </a:lnTo>
                  <a:lnTo>
                    <a:pt x="1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2" y="4192"/>
                  </a:lnTo>
                  <a:lnTo>
                    <a:pt x="442" y="4273"/>
                  </a:lnTo>
                  <a:lnTo>
                    <a:pt x="582" y="4313"/>
                  </a:lnTo>
                  <a:lnTo>
                    <a:pt x="743" y="4333"/>
                  </a:lnTo>
                  <a:lnTo>
                    <a:pt x="743" y="4333"/>
                  </a:lnTo>
                  <a:lnTo>
                    <a:pt x="883" y="4313"/>
                  </a:lnTo>
                  <a:lnTo>
                    <a:pt x="1024" y="4273"/>
                  </a:lnTo>
                  <a:lnTo>
                    <a:pt x="1164" y="4192"/>
                  </a:lnTo>
                  <a:lnTo>
                    <a:pt x="1264" y="4112"/>
                  </a:lnTo>
                  <a:lnTo>
                    <a:pt x="1365" y="3992"/>
                  </a:lnTo>
                  <a:lnTo>
                    <a:pt x="1425" y="3872"/>
                  </a:lnTo>
                  <a:lnTo>
                    <a:pt x="1465" y="3731"/>
                  </a:lnTo>
                  <a:lnTo>
                    <a:pt x="1485" y="3591"/>
                  </a:lnTo>
                  <a:lnTo>
                    <a:pt x="1485" y="763"/>
                  </a:lnTo>
                  <a:lnTo>
                    <a:pt x="1485" y="763"/>
                  </a:lnTo>
                  <a:lnTo>
                    <a:pt x="1465" y="603"/>
                  </a:lnTo>
                  <a:lnTo>
                    <a:pt x="1425" y="462"/>
                  </a:lnTo>
                  <a:lnTo>
                    <a:pt x="1365" y="342"/>
                  </a:lnTo>
                  <a:lnTo>
                    <a:pt x="1264" y="222"/>
                  </a:lnTo>
                  <a:lnTo>
                    <a:pt x="1164" y="141"/>
                  </a:lnTo>
                  <a:lnTo>
                    <a:pt x="1024" y="61"/>
                  </a:lnTo>
                  <a:lnTo>
                    <a:pt x="883" y="21"/>
                  </a:lnTo>
                  <a:lnTo>
                    <a:pt x="74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42"/>
            <p:cNvSpPr/>
            <p:nvPr/>
          </p:nvSpPr>
          <p:spPr>
            <a:xfrm>
              <a:off x="10584850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extrusionOk="0">
                  <a:moveTo>
                    <a:pt x="742" y="1"/>
                  </a:moveTo>
                  <a:lnTo>
                    <a:pt x="602" y="21"/>
                  </a:lnTo>
                  <a:lnTo>
                    <a:pt x="461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0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20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61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883" y="4313"/>
                  </a:lnTo>
                  <a:lnTo>
                    <a:pt x="1023" y="4273"/>
                  </a:lnTo>
                  <a:lnTo>
                    <a:pt x="1163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6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6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3" y="141"/>
                  </a:lnTo>
                  <a:lnTo>
                    <a:pt x="1023" y="61"/>
                  </a:lnTo>
                  <a:lnTo>
                    <a:pt x="883" y="21"/>
                  </a:lnTo>
                  <a:lnTo>
                    <a:pt x="74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42"/>
            <p:cNvSpPr/>
            <p:nvPr/>
          </p:nvSpPr>
          <p:spPr>
            <a:xfrm>
              <a:off x="10584850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fill="none" extrusionOk="0">
                  <a:moveTo>
                    <a:pt x="742" y="1"/>
                  </a:moveTo>
                  <a:lnTo>
                    <a:pt x="742" y="1"/>
                  </a:lnTo>
                  <a:lnTo>
                    <a:pt x="602" y="21"/>
                  </a:lnTo>
                  <a:lnTo>
                    <a:pt x="461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0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20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61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742" y="4333"/>
                  </a:lnTo>
                  <a:lnTo>
                    <a:pt x="883" y="4313"/>
                  </a:lnTo>
                  <a:lnTo>
                    <a:pt x="1023" y="4273"/>
                  </a:lnTo>
                  <a:lnTo>
                    <a:pt x="1163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6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84" y="763"/>
                  </a:lnTo>
                  <a:lnTo>
                    <a:pt x="146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3" y="141"/>
                  </a:lnTo>
                  <a:lnTo>
                    <a:pt x="1023" y="61"/>
                  </a:lnTo>
                  <a:lnTo>
                    <a:pt x="883" y="21"/>
                  </a:lnTo>
                  <a:lnTo>
                    <a:pt x="74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42"/>
            <p:cNvSpPr/>
            <p:nvPr/>
          </p:nvSpPr>
          <p:spPr>
            <a:xfrm>
              <a:off x="10661050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extrusionOk="0">
                  <a:moveTo>
                    <a:pt x="742" y="1"/>
                  </a:moveTo>
                  <a:lnTo>
                    <a:pt x="602" y="21"/>
                  </a:lnTo>
                  <a:lnTo>
                    <a:pt x="462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4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8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8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4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4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42"/>
            <p:cNvSpPr/>
            <p:nvPr/>
          </p:nvSpPr>
          <p:spPr>
            <a:xfrm>
              <a:off x="10661050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fill="none" extrusionOk="0">
                  <a:moveTo>
                    <a:pt x="742" y="1"/>
                  </a:moveTo>
                  <a:lnTo>
                    <a:pt x="742" y="1"/>
                  </a:lnTo>
                  <a:lnTo>
                    <a:pt x="602" y="21"/>
                  </a:lnTo>
                  <a:lnTo>
                    <a:pt x="462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742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4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8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84" y="763"/>
                  </a:lnTo>
                  <a:lnTo>
                    <a:pt x="148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4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4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42"/>
            <p:cNvSpPr/>
            <p:nvPr/>
          </p:nvSpPr>
          <p:spPr>
            <a:xfrm>
              <a:off x="10737250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extrusionOk="0">
                  <a:moveTo>
                    <a:pt x="743" y="1"/>
                  </a:moveTo>
                  <a:lnTo>
                    <a:pt x="602" y="21"/>
                  </a:lnTo>
                  <a:lnTo>
                    <a:pt x="462" y="61"/>
                  </a:lnTo>
                  <a:lnTo>
                    <a:pt x="342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1" y="462"/>
                  </a:lnTo>
                  <a:lnTo>
                    <a:pt x="2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21" y="3731"/>
                  </a:lnTo>
                  <a:lnTo>
                    <a:pt x="61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2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3" y="4333"/>
                  </a:lnTo>
                  <a:lnTo>
                    <a:pt x="903" y="4313"/>
                  </a:lnTo>
                  <a:lnTo>
                    <a:pt x="1044" y="4273"/>
                  </a:lnTo>
                  <a:lnTo>
                    <a:pt x="1164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5" y="3872"/>
                  </a:lnTo>
                  <a:lnTo>
                    <a:pt x="1485" y="3731"/>
                  </a:lnTo>
                  <a:lnTo>
                    <a:pt x="1505" y="3591"/>
                  </a:lnTo>
                  <a:lnTo>
                    <a:pt x="1505" y="763"/>
                  </a:lnTo>
                  <a:lnTo>
                    <a:pt x="1485" y="603"/>
                  </a:lnTo>
                  <a:lnTo>
                    <a:pt x="1445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4" y="141"/>
                  </a:lnTo>
                  <a:lnTo>
                    <a:pt x="1044" y="61"/>
                  </a:lnTo>
                  <a:lnTo>
                    <a:pt x="903" y="21"/>
                  </a:lnTo>
                  <a:lnTo>
                    <a:pt x="74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42"/>
            <p:cNvSpPr/>
            <p:nvPr/>
          </p:nvSpPr>
          <p:spPr>
            <a:xfrm>
              <a:off x="10737250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fill="none" extrusionOk="0">
                  <a:moveTo>
                    <a:pt x="743" y="1"/>
                  </a:moveTo>
                  <a:lnTo>
                    <a:pt x="743" y="1"/>
                  </a:lnTo>
                  <a:lnTo>
                    <a:pt x="602" y="21"/>
                  </a:lnTo>
                  <a:lnTo>
                    <a:pt x="462" y="61"/>
                  </a:lnTo>
                  <a:lnTo>
                    <a:pt x="342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1" y="462"/>
                  </a:lnTo>
                  <a:lnTo>
                    <a:pt x="2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1" y="3591"/>
                  </a:lnTo>
                  <a:lnTo>
                    <a:pt x="21" y="3731"/>
                  </a:lnTo>
                  <a:lnTo>
                    <a:pt x="61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2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3" y="4333"/>
                  </a:lnTo>
                  <a:lnTo>
                    <a:pt x="743" y="4333"/>
                  </a:lnTo>
                  <a:lnTo>
                    <a:pt x="903" y="4313"/>
                  </a:lnTo>
                  <a:lnTo>
                    <a:pt x="1044" y="4273"/>
                  </a:lnTo>
                  <a:lnTo>
                    <a:pt x="1164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5" y="3872"/>
                  </a:lnTo>
                  <a:lnTo>
                    <a:pt x="1485" y="3731"/>
                  </a:lnTo>
                  <a:lnTo>
                    <a:pt x="1505" y="3591"/>
                  </a:lnTo>
                  <a:lnTo>
                    <a:pt x="1505" y="763"/>
                  </a:lnTo>
                  <a:lnTo>
                    <a:pt x="1505" y="763"/>
                  </a:lnTo>
                  <a:lnTo>
                    <a:pt x="1485" y="603"/>
                  </a:lnTo>
                  <a:lnTo>
                    <a:pt x="1445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4" y="141"/>
                  </a:lnTo>
                  <a:lnTo>
                    <a:pt x="1044" y="61"/>
                  </a:lnTo>
                  <a:lnTo>
                    <a:pt x="903" y="21"/>
                  </a:lnTo>
                  <a:lnTo>
                    <a:pt x="74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42"/>
            <p:cNvSpPr/>
            <p:nvPr/>
          </p:nvSpPr>
          <p:spPr>
            <a:xfrm>
              <a:off x="1081347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extrusionOk="0">
                  <a:moveTo>
                    <a:pt x="762" y="1"/>
                  </a:moveTo>
                  <a:lnTo>
                    <a:pt x="602" y="21"/>
                  </a:lnTo>
                  <a:lnTo>
                    <a:pt x="461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0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40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1" y="4273"/>
                  </a:lnTo>
                  <a:lnTo>
                    <a:pt x="602" y="4313"/>
                  </a:lnTo>
                  <a:lnTo>
                    <a:pt x="762" y="4333"/>
                  </a:lnTo>
                  <a:lnTo>
                    <a:pt x="902" y="4313"/>
                  </a:lnTo>
                  <a:lnTo>
                    <a:pt x="1043" y="4273"/>
                  </a:lnTo>
                  <a:lnTo>
                    <a:pt x="1163" y="4192"/>
                  </a:lnTo>
                  <a:lnTo>
                    <a:pt x="1283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4" y="3731"/>
                  </a:lnTo>
                  <a:lnTo>
                    <a:pt x="1504" y="3591"/>
                  </a:lnTo>
                  <a:lnTo>
                    <a:pt x="1504" y="763"/>
                  </a:lnTo>
                  <a:lnTo>
                    <a:pt x="1484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3" y="222"/>
                  </a:lnTo>
                  <a:lnTo>
                    <a:pt x="1163" y="141"/>
                  </a:lnTo>
                  <a:lnTo>
                    <a:pt x="1043" y="61"/>
                  </a:lnTo>
                  <a:lnTo>
                    <a:pt x="902" y="21"/>
                  </a:lnTo>
                  <a:lnTo>
                    <a:pt x="76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42"/>
            <p:cNvSpPr/>
            <p:nvPr/>
          </p:nvSpPr>
          <p:spPr>
            <a:xfrm>
              <a:off x="1081347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fill="none" extrusionOk="0">
                  <a:moveTo>
                    <a:pt x="762" y="1"/>
                  </a:moveTo>
                  <a:lnTo>
                    <a:pt x="762" y="1"/>
                  </a:lnTo>
                  <a:lnTo>
                    <a:pt x="602" y="21"/>
                  </a:lnTo>
                  <a:lnTo>
                    <a:pt x="461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0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40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1" y="4273"/>
                  </a:lnTo>
                  <a:lnTo>
                    <a:pt x="602" y="4313"/>
                  </a:lnTo>
                  <a:lnTo>
                    <a:pt x="762" y="4333"/>
                  </a:lnTo>
                  <a:lnTo>
                    <a:pt x="762" y="4333"/>
                  </a:lnTo>
                  <a:lnTo>
                    <a:pt x="902" y="4313"/>
                  </a:lnTo>
                  <a:lnTo>
                    <a:pt x="1043" y="4273"/>
                  </a:lnTo>
                  <a:lnTo>
                    <a:pt x="1163" y="4192"/>
                  </a:lnTo>
                  <a:lnTo>
                    <a:pt x="1283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4" y="3731"/>
                  </a:lnTo>
                  <a:lnTo>
                    <a:pt x="1504" y="3591"/>
                  </a:lnTo>
                  <a:lnTo>
                    <a:pt x="1504" y="763"/>
                  </a:lnTo>
                  <a:lnTo>
                    <a:pt x="1504" y="763"/>
                  </a:lnTo>
                  <a:lnTo>
                    <a:pt x="1484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3" y="222"/>
                  </a:lnTo>
                  <a:lnTo>
                    <a:pt x="1163" y="141"/>
                  </a:lnTo>
                  <a:lnTo>
                    <a:pt x="1043" y="61"/>
                  </a:lnTo>
                  <a:lnTo>
                    <a:pt x="902" y="21"/>
                  </a:lnTo>
                  <a:lnTo>
                    <a:pt x="7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42"/>
            <p:cNvSpPr/>
            <p:nvPr/>
          </p:nvSpPr>
          <p:spPr>
            <a:xfrm>
              <a:off x="10890175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extrusionOk="0">
                  <a:moveTo>
                    <a:pt x="742" y="1"/>
                  </a:moveTo>
                  <a:lnTo>
                    <a:pt x="582" y="21"/>
                  </a:lnTo>
                  <a:lnTo>
                    <a:pt x="442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42" y="4273"/>
                  </a:lnTo>
                  <a:lnTo>
                    <a:pt x="582" y="4313"/>
                  </a:lnTo>
                  <a:lnTo>
                    <a:pt x="742" y="4333"/>
                  </a:lnTo>
                  <a:lnTo>
                    <a:pt x="883" y="4313"/>
                  </a:lnTo>
                  <a:lnTo>
                    <a:pt x="1023" y="4273"/>
                  </a:lnTo>
                  <a:lnTo>
                    <a:pt x="1163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6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6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3" y="141"/>
                  </a:lnTo>
                  <a:lnTo>
                    <a:pt x="1023" y="61"/>
                  </a:lnTo>
                  <a:lnTo>
                    <a:pt x="883" y="21"/>
                  </a:lnTo>
                  <a:lnTo>
                    <a:pt x="74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42"/>
            <p:cNvSpPr/>
            <p:nvPr/>
          </p:nvSpPr>
          <p:spPr>
            <a:xfrm>
              <a:off x="10890175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fill="none" extrusionOk="0">
                  <a:moveTo>
                    <a:pt x="742" y="1"/>
                  </a:moveTo>
                  <a:lnTo>
                    <a:pt x="742" y="1"/>
                  </a:lnTo>
                  <a:lnTo>
                    <a:pt x="582" y="21"/>
                  </a:lnTo>
                  <a:lnTo>
                    <a:pt x="442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591"/>
                  </a:lnTo>
                  <a:lnTo>
                    <a:pt x="0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42" y="4273"/>
                  </a:lnTo>
                  <a:lnTo>
                    <a:pt x="582" y="4313"/>
                  </a:lnTo>
                  <a:lnTo>
                    <a:pt x="742" y="4333"/>
                  </a:lnTo>
                  <a:lnTo>
                    <a:pt x="742" y="4333"/>
                  </a:lnTo>
                  <a:lnTo>
                    <a:pt x="883" y="4313"/>
                  </a:lnTo>
                  <a:lnTo>
                    <a:pt x="1023" y="4273"/>
                  </a:lnTo>
                  <a:lnTo>
                    <a:pt x="1163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6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84" y="763"/>
                  </a:lnTo>
                  <a:lnTo>
                    <a:pt x="146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3" y="141"/>
                  </a:lnTo>
                  <a:lnTo>
                    <a:pt x="1023" y="61"/>
                  </a:lnTo>
                  <a:lnTo>
                    <a:pt x="883" y="21"/>
                  </a:lnTo>
                  <a:lnTo>
                    <a:pt x="74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42"/>
            <p:cNvSpPr/>
            <p:nvPr/>
          </p:nvSpPr>
          <p:spPr>
            <a:xfrm>
              <a:off x="10355725" y="3329488"/>
              <a:ext cx="152925" cy="152950"/>
            </a:xfrm>
            <a:custGeom>
              <a:avLst/>
              <a:gdLst/>
              <a:ahLst/>
              <a:cxnLst/>
              <a:rect l="l" t="t" r="r" b="b"/>
              <a:pathLst>
                <a:path w="6117" h="6118" extrusionOk="0">
                  <a:moveTo>
                    <a:pt x="2988" y="1"/>
                  </a:moveTo>
                  <a:lnTo>
                    <a:pt x="2668" y="21"/>
                  </a:lnTo>
                  <a:lnTo>
                    <a:pt x="2347" y="81"/>
                  </a:lnTo>
                  <a:lnTo>
                    <a:pt x="2046" y="181"/>
                  </a:lnTo>
                  <a:lnTo>
                    <a:pt x="1745" y="302"/>
                  </a:lnTo>
                  <a:lnTo>
                    <a:pt x="1464" y="462"/>
                  </a:lnTo>
                  <a:lnTo>
                    <a:pt x="1224" y="643"/>
                  </a:lnTo>
                  <a:lnTo>
                    <a:pt x="983" y="843"/>
                  </a:lnTo>
                  <a:lnTo>
                    <a:pt x="762" y="1084"/>
                  </a:lnTo>
                  <a:lnTo>
                    <a:pt x="582" y="1325"/>
                  </a:lnTo>
                  <a:lnTo>
                    <a:pt x="401" y="1605"/>
                  </a:lnTo>
                  <a:lnTo>
                    <a:pt x="261" y="1886"/>
                  </a:lnTo>
                  <a:lnTo>
                    <a:pt x="161" y="2187"/>
                  </a:lnTo>
                  <a:lnTo>
                    <a:pt x="80" y="2488"/>
                  </a:lnTo>
                  <a:lnTo>
                    <a:pt x="20" y="2809"/>
                  </a:lnTo>
                  <a:lnTo>
                    <a:pt x="0" y="3150"/>
                  </a:lnTo>
                  <a:lnTo>
                    <a:pt x="20" y="3470"/>
                  </a:lnTo>
                  <a:lnTo>
                    <a:pt x="60" y="3731"/>
                  </a:lnTo>
                  <a:lnTo>
                    <a:pt x="141" y="3992"/>
                  </a:lnTo>
                  <a:lnTo>
                    <a:pt x="241" y="4253"/>
                  </a:lnTo>
                  <a:lnTo>
                    <a:pt x="361" y="4513"/>
                  </a:lnTo>
                  <a:lnTo>
                    <a:pt x="502" y="4754"/>
                  </a:lnTo>
                  <a:lnTo>
                    <a:pt x="662" y="4974"/>
                  </a:lnTo>
                  <a:lnTo>
                    <a:pt x="863" y="5195"/>
                  </a:lnTo>
                  <a:lnTo>
                    <a:pt x="1083" y="5396"/>
                  </a:lnTo>
                  <a:lnTo>
                    <a:pt x="1304" y="5576"/>
                  </a:lnTo>
                  <a:lnTo>
                    <a:pt x="1565" y="5716"/>
                  </a:lnTo>
                  <a:lnTo>
                    <a:pt x="1845" y="5857"/>
                  </a:lnTo>
                  <a:lnTo>
                    <a:pt x="2126" y="5977"/>
                  </a:lnTo>
                  <a:lnTo>
                    <a:pt x="2447" y="6057"/>
                  </a:lnTo>
                  <a:lnTo>
                    <a:pt x="2768" y="6098"/>
                  </a:lnTo>
                  <a:lnTo>
                    <a:pt x="3109" y="6118"/>
                  </a:lnTo>
                  <a:lnTo>
                    <a:pt x="3470" y="6098"/>
                  </a:lnTo>
                  <a:lnTo>
                    <a:pt x="3670" y="6077"/>
                  </a:lnTo>
                  <a:lnTo>
                    <a:pt x="3891" y="6037"/>
                  </a:lnTo>
                  <a:lnTo>
                    <a:pt x="4091" y="5977"/>
                  </a:lnTo>
                  <a:lnTo>
                    <a:pt x="4272" y="5897"/>
                  </a:lnTo>
                  <a:lnTo>
                    <a:pt x="4472" y="5817"/>
                  </a:lnTo>
                  <a:lnTo>
                    <a:pt x="4653" y="5716"/>
                  </a:lnTo>
                  <a:lnTo>
                    <a:pt x="4813" y="5596"/>
                  </a:lnTo>
                  <a:lnTo>
                    <a:pt x="4974" y="5476"/>
                  </a:lnTo>
                  <a:lnTo>
                    <a:pt x="5134" y="5335"/>
                  </a:lnTo>
                  <a:lnTo>
                    <a:pt x="5275" y="5175"/>
                  </a:lnTo>
                  <a:lnTo>
                    <a:pt x="5415" y="5015"/>
                  </a:lnTo>
                  <a:lnTo>
                    <a:pt x="5535" y="4854"/>
                  </a:lnTo>
                  <a:lnTo>
                    <a:pt x="5656" y="4674"/>
                  </a:lnTo>
                  <a:lnTo>
                    <a:pt x="5756" y="4493"/>
                  </a:lnTo>
                  <a:lnTo>
                    <a:pt x="5856" y="4293"/>
                  </a:lnTo>
                  <a:lnTo>
                    <a:pt x="5936" y="4092"/>
                  </a:lnTo>
                  <a:lnTo>
                    <a:pt x="6037" y="3751"/>
                  </a:lnTo>
                  <a:lnTo>
                    <a:pt x="6097" y="3410"/>
                  </a:lnTo>
                  <a:lnTo>
                    <a:pt x="6117" y="3089"/>
                  </a:lnTo>
                  <a:lnTo>
                    <a:pt x="6097" y="2748"/>
                  </a:lnTo>
                  <a:lnTo>
                    <a:pt x="6057" y="2488"/>
                  </a:lnTo>
                  <a:lnTo>
                    <a:pt x="5997" y="2247"/>
                  </a:lnTo>
                  <a:lnTo>
                    <a:pt x="5916" y="1986"/>
                  </a:lnTo>
                  <a:lnTo>
                    <a:pt x="5816" y="1746"/>
                  </a:lnTo>
                  <a:lnTo>
                    <a:pt x="5696" y="1525"/>
                  </a:lnTo>
                  <a:lnTo>
                    <a:pt x="5555" y="1304"/>
                  </a:lnTo>
                  <a:lnTo>
                    <a:pt x="5395" y="1104"/>
                  </a:lnTo>
                  <a:lnTo>
                    <a:pt x="5214" y="903"/>
                  </a:lnTo>
                  <a:lnTo>
                    <a:pt x="5014" y="743"/>
                  </a:lnTo>
                  <a:lnTo>
                    <a:pt x="4813" y="583"/>
                  </a:lnTo>
                  <a:lnTo>
                    <a:pt x="4593" y="422"/>
                  </a:lnTo>
                  <a:lnTo>
                    <a:pt x="4352" y="302"/>
                  </a:lnTo>
                  <a:lnTo>
                    <a:pt x="4091" y="201"/>
                  </a:lnTo>
                  <a:lnTo>
                    <a:pt x="3831" y="121"/>
                  </a:lnTo>
                  <a:lnTo>
                    <a:pt x="3570" y="61"/>
                  </a:lnTo>
                  <a:lnTo>
                    <a:pt x="3289" y="21"/>
                  </a:lnTo>
                  <a:lnTo>
                    <a:pt x="298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42"/>
            <p:cNvSpPr/>
            <p:nvPr/>
          </p:nvSpPr>
          <p:spPr>
            <a:xfrm>
              <a:off x="10355725" y="3329488"/>
              <a:ext cx="152925" cy="152950"/>
            </a:xfrm>
            <a:custGeom>
              <a:avLst/>
              <a:gdLst/>
              <a:ahLst/>
              <a:cxnLst/>
              <a:rect l="l" t="t" r="r" b="b"/>
              <a:pathLst>
                <a:path w="6117" h="6118" fill="none" extrusionOk="0">
                  <a:moveTo>
                    <a:pt x="5936" y="4092"/>
                  </a:moveTo>
                  <a:lnTo>
                    <a:pt x="5936" y="4092"/>
                  </a:lnTo>
                  <a:lnTo>
                    <a:pt x="5856" y="4293"/>
                  </a:lnTo>
                  <a:lnTo>
                    <a:pt x="5756" y="4493"/>
                  </a:lnTo>
                  <a:lnTo>
                    <a:pt x="5656" y="4674"/>
                  </a:lnTo>
                  <a:lnTo>
                    <a:pt x="5535" y="4854"/>
                  </a:lnTo>
                  <a:lnTo>
                    <a:pt x="5415" y="5015"/>
                  </a:lnTo>
                  <a:lnTo>
                    <a:pt x="5275" y="5175"/>
                  </a:lnTo>
                  <a:lnTo>
                    <a:pt x="5134" y="5335"/>
                  </a:lnTo>
                  <a:lnTo>
                    <a:pt x="4974" y="5476"/>
                  </a:lnTo>
                  <a:lnTo>
                    <a:pt x="4813" y="5596"/>
                  </a:lnTo>
                  <a:lnTo>
                    <a:pt x="4653" y="5716"/>
                  </a:lnTo>
                  <a:lnTo>
                    <a:pt x="4472" y="5817"/>
                  </a:lnTo>
                  <a:lnTo>
                    <a:pt x="4272" y="5897"/>
                  </a:lnTo>
                  <a:lnTo>
                    <a:pt x="4091" y="5977"/>
                  </a:lnTo>
                  <a:lnTo>
                    <a:pt x="3891" y="6037"/>
                  </a:lnTo>
                  <a:lnTo>
                    <a:pt x="3670" y="6077"/>
                  </a:lnTo>
                  <a:lnTo>
                    <a:pt x="3470" y="6098"/>
                  </a:lnTo>
                  <a:lnTo>
                    <a:pt x="3470" y="6098"/>
                  </a:lnTo>
                  <a:lnTo>
                    <a:pt x="3109" y="6118"/>
                  </a:lnTo>
                  <a:lnTo>
                    <a:pt x="2768" y="6098"/>
                  </a:lnTo>
                  <a:lnTo>
                    <a:pt x="2447" y="6057"/>
                  </a:lnTo>
                  <a:lnTo>
                    <a:pt x="2126" y="5977"/>
                  </a:lnTo>
                  <a:lnTo>
                    <a:pt x="1845" y="5857"/>
                  </a:lnTo>
                  <a:lnTo>
                    <a:pt x="1565" y="5716"/>
                  </a:lnTo>
                  <a:lnTo>
                    <a:pt x="1304" y="5576"/>
                  </a:lnTo>
                  <a:lnTo>
                    <a:pt x="1083" y="5396"/>
                  </a:lnTo>
                  <a:lnTo>
                    <a:pt x="863" y="5195"/>
                  </a:lnTo>
                  <a:lnTo>
                    <a:pt x="662" y="4974"/>
                  </a:lnTo>
                  <a:lnTo>
                    <a:pt x="502" y="4754"/>
                  </a:lnTo>
                  <a:lnTo>
                    <a:pt x="361" y="4513"/>
                  </a:lnTo>
                  <a:lnTo>
                    <a:pt x="241" y="4253"/>
                  </a:lnTo>
                  <a:lnTo>
                    <a:pt x="141" y="3992"/>
                  </a:lnTo>
                  <a:lnTo>
                    <a:pt x="60" y="3731"/>
                  </a:lnTo>
                  <a:lnTo>
                    <a:pt x="20" y="3470"/>
                  </a:lnTo>
                  <a:lnTo>
                    <a:pt x="20" y="3470"/>
                  </a:lnTo>
                  <a:lnTo>
                    <a:pt x="0" y="3150"/>
                  </a:lnTo>
                  <a:lnTo>
                    <a:pt x="20" y="2809"/>
                  </a:lnTo>
                  <a:lnTo>
                    <a:pt x="80" y="2488"/>
                  </a:lnTo>
                  <a:lnTo>
                    <a:pt x="161" y="2187"/>
                  </a:lnTo>
                  <a:lnTo>
                    <a:pt x="261" y="1886"/>
                  </a:lnTo>
                  <a:lnTo>
                    <a:pt x="401" y="1605"/>
                  </a:lnTo>
                  <a:lnTo>
                    <a:pt x="582" y="1325"/>
                  </a:lnTo>
                  <a:lnTo>
                    <a:pt x="762" y="1084"/>
                  </a:lnTo>
                  <a:lnTo>
                    <a:pt x="983" y="843"/>
                  </a:lnTo>
                  <a:lnTo>
                    <a:pt x="1224" y="643"/>
                  </a:lnTo>
                  <a:lnTo>
                    <a:pt x="1464" y="462"/>
                  </a:lnTo>
                  <a:lnTo>
                    <a:pt x="1745" y="302"/>
                  </a:lnTo>
                  <a:lnTo>
                    <a:pt x="2046" y="181"/>
                  </a:lnTo>
                  <a:lnTo>
                    <a:pt x="2347" y="81"/>
                  </a:lnTo>
                  <a:lnTo>
                    <a:pt x="2668" y="21"/>
                  </a:lnTo>
                  <a:lnTo>
                    <a:pt x="2988" y="1"/>
                  </a:lnTo>
                  <a:lnTo>
                    <a:pt x="2988" y="1"/>
                  </a:lnTo>
                  <a:lnTo>
                    <a:pt x="3289" y="21"/>
                  </a:lnTo>
                  <a:lnTo>
                    <a:pt x="3289" y="21"/>
                  </a:lnTo>
                  <a:lnTo>
                    <a:pt x="3570" y="61"/>
                  </a:lnTo>
                  <a:lnTo>
                    <a:pt x="3831" y="121"/>
                  </a:lnTo>
                  <a:lnTo>
                    <a:pt x="4091" y="201"/>
                  </a:lnTo>
                  <a:lnTo>
                    <a:pt x="4352" y="302"/>
                  </a:lnTo>
                  <a:lnTo>
                    <a:pt x="4593" y="422"/>
                  </a:lnTo>
                  <a:lnTo>
                    <a:pt x="4813" y="583"/>
                  </a:lnTo>
                  <a:lnTo>
                    <a:pt x="5014" y="743"/>
                  </a:lnTo>
                  <a:lnTo>
                    <a:pt x="5214" y="903"/>
                  </a:lnTo>
                  <a:lnTo>
                    <a:pt x="5395" y="1104"/>
                  </a:lnTo>
                  <a:lnTo>
                    <a:pt x="5555" y="1304"/>
                  </a:lnTo>
                  <a:lnTo>
                    <a:pt x="5696" y="1525"/>
                  </a:lnTo>
                  <a:lnTo>
                    <a:pt x="5816" y="1746"/>
                  </a:lnTo>
                  <a:lnTo>
                    <a:pt x="5916" y="1986"/>
                  </a:lnTo>
                  <a:lnTo>
                    <a:pt x="5997" y="2247"/>
                  </a:lnTo>
                  <a:lnTo>
                    <a:pt x="6057" y="2488"/>
                  </a:lnTo>
                  <a:lnTo>
                    <a:pt x="6097" y="2748"/>
                  </a:lnTo>
                  <a:lnTo>
                    <a:pt x="6097" y="2748"/>
                  </a:lnTo>
                  <a:lnTo>
                    <a:pt x="6117" y="3089"/>
                  </a:lnTo>
                  <a:lnTo>
                    <a:pt x="6097" y="3410"/>
                  </a:lnTo>
                  <a:lnTo>
                    <a:pt x="6037" y="3751"/>
                  </a:lnTo>
                  <a:lnTo>
                    <a:pt x="5936" y="40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42"/>
            <p:cNvSpPr/>
            <p:nvPr/>
          </p:nvSpPr>
          <p:spPr>
            <a:xfrm>
              <a:off x="10355725" y="3329488"/>
              <a:ext cx="152925" cy="152950"/>
            </a:xfrm>
            <a:custGeom>
              <a:avLst/>
              <a:gdLst/>
              <a:ahLst/>
              <a:cxnLst/>
              <a:rect l="l" t="t" r="r" b="b"/>
              <a:pathLst>
                <a:path w="6117" h="6118" extrusionOk="0">
                  <a:moveTo>
                    <a:pt x="2988" y="1"/>
                  </a:moveTo>
                  <a:lnTo>
                    <a:pt x="2688" y="21"/>
                  </a:lnTo>
                  <a:lnTo>
                    <a:pt x="2387" y="81"/>
                  </a:lnTo>
                  <a:lnTo>
                    <a:pt x="2086" y="161"/>
                  </a:lnTo>
                  <a:lnTo>
                    <a:pt x="1825" y="262"/>
                  </a:lnTo>
                  <a:lnTo>
                    <a:pt x="1565" y="402"/>
                  </a:lnTo>
                  <a:lnTo>
                    <a:pt x="1304" y="562"/>
                  </a:lnTo>
                  <a:lnTo>
                    <a:pt x="1083" y="763"/>
                  </a:lnTo>
                  <a:lnTo>
                    <a:pt x="863" y="964"/>
                  </a:lnTo>
                  <a:lnTo>
                    <a:pt x="682" y="1184"/>
                  </a:lnTo>
                  <a:lnTo>
                    <a:pt x="502" y="1425"/>
                  </a:lnTo>
                  <a:lnTo>
                    <a:pt x="361" y="1686"/>
                  </a:lnTo>
                  <a:lnTo>
                    <a:pt x="241" y="1946"/>
                  </a:lnTo>
                  <a:lnTo>
                    <a:pt x="141" y="2247"/>
                  </a:lnTo>
                  <a:lnTo>
                    <a:pt x="60" y="2528"/>
                  </a:lnTo>
                  <a:lnTo>
                    <a:pt x="20" y="2829"/>
                  </a:lnTo>
                  <a:lnTo>
                    <a:pt x="0" y="3150"/>
                  </a:lnTo>
                  <a:lnTo>
                    <a:pt x="20" y="3470"/>
                  </a:lnTo>
                  <a:lnTo>
                    <a:pt x="60" y="3731"/>
                  </a:lnTo>
                  <a:lnTo>
                    <a:pt x="121" y="3972"/>
                  </a:lnTo>
                  <a:lnTo>
                    <a:pt x="221" y="4212"/>
                  </a:lnTo>
                  <a:lnTo>
                    <a:pt x="321" y="4453"/>
                  </a:lnTo>
                  <a:lnTo>
                    <a:pt x="462" y="4674"/>
                  </a:lnTo>
                  <a:lnTo>
                    <a:pt x="602" y="4894"/>
                  </a:lnTo>
                  <a:lnTo>
                    <a:pt x="782" y="5095"/>
                  </a:lnTo>
                  <a:lnTo>
                    <a:pt x="963" y="5295"/>
                  </a:lnTo>
                  <a:lnTo>
                    <a:pt x="1183" y="5476"/>
                  </a:lnTo>
                  <a:lnTo>
                    <a:pt x="1404" y="5636"/>
                  </a:lnTo>
                  <a:lnTo>
                    <a:pt x="1665" y="5777"/>
                  </a:lnTo>
                  <a:lnTo>
                    <a:pt x="1925" y="5897"/>
                  </a:lnTo>
                  <a:lnTo>
                    <a:pt x="2186" y="5997"/>
                  </a:lnTo>
                  <a:lnTo>
                    <a:pt x="2487" y="6057"/>
                  </a:lnTo>
                  <a:lnTo>
                    <a:pt x="2788" y="6118"/>
                  </a:lnTo>
                  <a:lnTo>
                    <a:pt x="3109" y="6118"/>
                  </a:lnTo>
                  <a:lnTo>
                    <a:pt x="3470" y="6098"/>
                  </a:lnTo>
                  <a:lnTo>
                    <a:pt x="3670" y="6077"/>
                  </a:lnTo>
                  <a:lnTo>
                    <a:pt x="3891" y="6037"/>
                  </a:lnTo>
                  <a:lnTo>
                    <a:pt x="4091" y="5977"/>
                  </a:lnTo>
                  <a:lnTo>
                    <a:pt x="4272" y="5897"/>
                  </a:lnTo>
                  <a:lnTo>
                    <a:pt x="4472" y="5817"/>
                  </a:lnTo>
                  <a:lnTo>
                    <a:pt x="4653" y="5716"/>
                  </a:lnTo>
                  <a:lnTo>
                    <a:pt x="4813" y="5596"/>
                  </a:lnTo>
                  <a:lnTo>
                    <a:pt x="4974" y="5476"/>
                  </a:lnTo>
                  <a:lnTo>
                    <a:pt x="5134" y="5335"/>
                  </a:lnTo>
                  <a:lnTo>
                    <a:pt x="5275" y="5175"/>
                  </a:lnTo>
                  <a:lnTo>
                    <a:pt x="5415" y="5015"/>
                  </a:lnTo>
                  <a:lnTo>
                    <a:pt x="5535" y="4854"/>
                  </a:lnTo>
                  <a:lnTo>
                    <a:pt x="5656" y="4674"/>
                  </a:lnTo>
                  <a:lnTo>
                    <a:pt x="5756" y="4493"/>
                  </a:lnTo>
                  <a:lnTo>
                    <a:pt x="5856" y="4293"/>
                  </a:lnTo>
                  <a:lnTo>
                    <a:pt x="5936" y="4092"/>
                  </a:lnTo>
                  <a:lnTo>
                    <a:pt x="6017" y="3831"/>
                  </a:lnTo>
                  <a:lnTo>
                    <a:pt x="6077" y="3571"/>
                  </a:lnTo>
                  <a:lnTo>
                    <a:pt x="6097" y="3310"/>
                  </a:lnTo>
                  <a:lnTo>
                    <a:pt x="6117" y="3049"/>
                  </a:lnTo>
                  <a:lnTo>
                    <a:pt x="6097" y="2748"/>
                  </a:lnTo>
                  <a:lnTo>
                    <a:pt x="6017" y="2949"/>
                  </a:lnTo>
                  <a:lnTo>
                    <a:pt x="5936" y="3150"/>
                  </a:lnTo>
                  <a:lnTo>
                    <a:pt x="5836" y="3330"/>
                  </a:lnTo>
                  <a:lnTo>
                    <a:pt x="5716" y="3510"/>
                  </a:lnTo>
                  <a:lnTo>
                    <a:pt x="5595" y="3671"/>
                  </a:lnTo>
                  <a:lnTo>
                    <a:pt x="5455" y="3831"/>
                  </a:lnTo>
                  <a:lnTo>
                    <a:pt x="5315" y="3992"/>
                  </a:lnTo>
                  <a:lnTo>
                    <a:pt x="5154" y="4112"/>
                  </a:lnTo>
                  <a:lnTo>
                    <a:pt x="4994" y="4232"/>
                  </a:lnTo>
                  <a:lnTo>
                    <a:pt x="4833" y="4353"/>
                  </a:lnTo>
                  <a:lnTo>
                    <a:pt x="4653" y="4453"/>
                  </a:lnTo>
                  <a:lnTo>
                    <a:pt x="4452" y="4533"/>
                  </a:lnTo>
                  <a:lnTo>
                    <a:pt x="4272" y="4593"/>
                  </a:lnTo>
                  <a:lnTo>
                    <a:pt x="4071" y="4634"/>
                  </a:lnTo>
                  <a:lnTo>
                    <a:pt x="3871" y="4654"/>
                  </a:lnTo>
                  <a:lnTo>
                    <a:pt x="3670" y="4674"/>
                  </a:lnTo>
                  <a:lnTo>
                    <a:pt x="3510" y="4674"/>
                  </a:lnTo>
                  <a:lnTo>
                    <a:pt x="3349" y="4654"/>
                  </a:lnTo>
                  <a:lnTo>
                    <a:pt x="3189" y="4613"/>
                  </a:lnTo>
                  <a:lnTo>
                    <a:pt x="3028" y="4573"/>
                  </a:lnTo>
                  <a:lnTo>
                    <a:pt x="2868" y="4513"/>
                  </a:lnTo>
                  <a:lnTo>
                    <a:pt x="2708" y="4453"/>
                  </a:lnTo>
                  <a:lnTo>
                    <a:pt x="2527" y="4353"/>
                  </a:lnTo>
                  <a:lnTo>
                    <a:pt x="2367" y="4253"/>
                  </a:lnTo>
                  <a:lnTo>
                    <a:pt x="2226" y="4152"/>
                  </a:lnTo>
                  <a:lnTo>
                    <a:pt x="2086" y="4032"/>
                  </a:lnTo>
                  <a:lnTo>
                    <a:pt x="1946" y="3892"/>
                  </a:lnTo>
                  <a:lnTo>
                    <a:pt x="1825" y="3751"/>
                  </a:lnTo>
                  <a:lnTo>
                    <a:pt x="1725" y="3611"/>
                  </a:lnTo>
                  <a:lnTo>
                    <a:pt x="1625" y="3450"/>
                  </a:lnTo>
                  <a:lnTo>
                    <a:pt x="1524" y="3270"/>
                  </a:lnTo>
                  <a:lnTo>
                    <a:pt x="1464" y="3109"/>
                  </a:lnTo>
                  <a:lnTo>
                    <a:pt x="1404" y="2929"/>
                  </a:lnTo>
                  <a:lnTo>
                    <a:pt x="1344" y="2748"/>
                  </a:lnTo>
                  <a:lnTo>
                    <a:pt x="1324" y="2568"/>
                  </a:lnTo>
                  <a:lnTo>
                    <a:pt x="1304" y="2387"/>
                  </a:lnTo>
                  <a:lnTo>
                    <a:pt x="1304" y="2187"/>
                  </a:lnTo>
                  <a:lnTo>
                    <a:pt x="1304" y="2006"/>
                  </a:lnTo>
                  <a:lnTo>
                    <a:pt x="1344" y="1826"/>
                  </a:lnTo>
                  <a:lnTo>
                    <a:pt x="1384" y="1645"/>
                  </a:lnTo>
                  <a:lnTo>
                    <a:pt x="1484" y="1345"/>
                  </a:lnTo>
                  <a:lnTo>
                    <a:pt x="1625" y="1084"/>
                  </a:lnTo>
                  <a:lnTo>
                    <a:pt x="1805" y="843"/>
                  </a:lnTo>
                  <a:lnTo>
                    <a:pt x="1986" y="643"/>
                  </a:lnTo>
                  <a:lnTo>
                    <a:pt x="2226" y="442"/>
                  </a:lnTo>
                  <a:lnTo>
                    <a:pt x="2467" y="282"/>
                  </a:lnTo>
                  <a:lnTo>
                    <a:pt x="2708" y="141"/>
                  </a:lnTo>
                  <a:lnTo>
                    <a:pt x="2988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42"/>
            <p:cNvSpPr/>
            <p:nvPr/>
          </p:nvSpPr>
          <p:spPr>
            <a:xfrm>
              <a:off x="10355725" y="3329488"/>
              <a:ext cx="152925" cy="152950"/>
            </a:xfrm>
            <a:custGeom>
              <a:avLst/>
              <a:gdLst/>
              <a:ahLst/>
              <a:cxnLst/>
              <a:rect l="l" t="t" r="r" b="b"/>
              <a:pathLst>
                <a:path w="6117" h="6118" fill="none" extrusionOk="0">
                  <a:moveTo>
                    <a:pt x="2988" y="1"/>
                  </a:moveTo>
                  <a:lnTo>
                    <a:pt x="2988" y="1"/>
                  </a:lnTo>
                  <a:lnTo>
                    <a:pt x="2688" y="21"/>
                  </a:lnTo>
                  <a:lnTo>
                    <a:pt x="2387" y="81"/>
                  </a:lnTo>
                  <a:lnTo>
                    <a:pt x="2086" y="161"/>
                  </a:lnTo>
                  <a:lnTo>
                    <a:pt x="1825" y="262"/>
                  </a:lnTo>
                  <a:lnTo>
                    <a:pt x="1565" y="402"/>
                  </a:lnTo>
                  <a:lnTo>
                    <a:pt x="1304" y="562"/>
                  </a:lnTo>
                  <a:lnTo>
                    <a:pt x="1083" y="763"/>
                  </a:lnTo>
                  <a:lnTo>
                    <a:pt x="863" y="964"/>
                  </a:lnTo>
                  <a:lnTo>
                    <a:pt x="682" y="1184"/>
                  </a:lnTo>
                  <a:lnTo>
                    <a:pt x="502" y="1425"/>
                  </a:lnTo>
                  <a:lnTo>
                    <a:pt x="361" y="1686"/>
                  </a:lnTo>
                  <a:lnTo>
                    <a:pt x="241" y="1946"/>
                  </a:lnTo>
                  <a:lnTo>
                    <a:pt x="141" y="2247"/>
                  </a:lnTo>
                  <a:lnTo>
                    <a:pt x="60" y="2528"/>
                  </a:lnTo>
                  <a:lnTo>
                    <a:pt x="20" y="2829"/>
                  </a:lnTo>
                  <a:lnTo>
                    <a:pt x="0" y="3150"/>
                  </a:lnTo>
                  <a:lnTo>
                    <a:pt x="0" y="3150"/>
                  </a:lnTo>
                  <a:lnTo>
                    <a:pt x="20" y="3470"/>
                  </a:lnTo>
                  <a:lnTo>
                    <a:pt x="20" y="3470"/>
                  </a:lnTo>
                  <a:lnTo>
                    <a:pt x="60" y="3731"/>
                  </a:lnTo>
                  <a:lnTo>
                    <a:pt x="121" y="3972"/>
                  </a:lnTo>
                  <a:lnTo>
                    <a:pt x="221" y="4212"/>
                  </a:lnTo>
                  <a:lnTo>
                    <a:pt x="321" y="4453"/>
                  </a:lnTo>
                  <a:lnTo>
                    <a:pt x="462" y="4674"/>
                  </a:lnTo>
                  <a:lnTo>
                    <a:pt x="602" y="4894"/>
                  </a:lnTo>
                  <a:lnTo>
                    <a:pt x="782" y="5095"/>
                  </a:lnTo>
                  <a:lnTo>
                    <a:pt x="963" y="5295"/>
                  </a:lnTo>
                  <a:lnTo>
                    <a:pt x="1183" y="5476"/>
                  </a:lnTo>
                  <a:lnTo>
                    <a:pt x="1404" y="5636"/>
                  </a:lnTo>
                  <a:lnTo>
                    <a:pt x="1665" y="5777"/>
                  </a:lnTo>
                  <a:lnTo>
                    <a:pt x="1925" y="5897"/>
                  </a:lnTo>
                  <a:lnTo>
                    <a:pt x="2186" y="5997"/>
                  </a:lnTo>
                  <a:lnTo>
                    <a:pt x="2487" y="6057"/>
                  </a:lnTo>
                  <a:lnTo>
                    <a:pt x="2788" y="6118"/>
                  </a:lnTo>
                  <a:lnTo>
                    <a:pt x="3109" y="6118"/>
                  </a:lnTo>
                  <a:lnTo>
                    <a:pt x="3109" y="6118"/>
                  </a:lnTo>
                  <a:lnTo>
                    <a:pt x="3470" y="6098"/>
                  </a:lnTo>
                  <a:lnTo>
                    <a:pt x="3470" y="6098"/>
                  </a:lnTo>
                  <a:lnTo>
                    <a:pt x="3670" y="6077"/>
                  </a:lnTo>
                  <a:lnTo>
                    <a:pt x="3891" y="6037"/>
                  </a:lnTo>
                  <a:lnTo>
                    <a:pt x="4091" y="5977"/>
                  </a:lnTo>
                  <a:lnTo>
                    <a:pt x="4272" y="5897"/>
                  </a:lnTo>
                  <a:lnTo>
                    <a:pt x="4472" y="5817"/>
                  </a:lnTo>
                  <a:lnTo>
                    <a:pt x="4653" y="5716"/>
                  </a:lnTo>
                  <a:lnTo>
                    <a:pt x="4813" y="5596"/>
                  </a:lnTo>
                  <a:lnTo>
                    <a:pt x="4974" y="5476"/>
                  </a:lnTo>
                  <a:lnTo>
                    <a:pt x="5134" y="5335"/>
                  </a:lnTo>
                  <a:lnTo>
                    <a:pt x="5275" y="5175"/>
                  </a:lnTo>
                  <a:lnTo>
                    <a:pt x="5415" y="5015"/>
                  </a:lnTo>
                  <a:lnTo>
                    <a:pt x="5535" y="4854"/>
                  </a:lnTo>
                  <a:lnTo>
                    <a:pt x="5656" y="4674"/>
                  </a:lnTo>
                  <a:lnTo>
                    <a:pt x="5756" y="4493"/>
                  </a:lnTo>
                  <a:lnTo>
                    <a:pt x="5856" y="4293"/>
                  </a:lnTo>
                  <a:lnTo>
                    <a:pt x="5936" y="4092"/>
                  </a:lnTo>
                  <a:lnTo>
                    <a:pt x="5936" y="4092"/>
                  </a:lnTo>
                  <a:lnTo>
                    <a:pt x="6017" y="3831"/>
                  </a:lnTo>
                  <a:lnTo>
                    <a:pt x="6077" y="3571"/>
                  </a:lnTo>
                  <a:lnTo>
                    <a:pt x="6097" y="3310"/>
                  </a:lnTo>
                  <a:lnTo>
                    <a:pt x="6117" y="3049"/>
                  </a:lnTo>
                  <a:lnTo>
                    <a:pt x="6117" y="3049"/>
                  </a:lnTo>
                  <a:lnTo>
                    <a:pt x="6097" y="2748"/>
                  </a:lnTo>
                  <a:lnTo>
                    <a:pt x="6097" y="2748"/>
                  </a:lnTo>
                  <a:lnTo>
                    <a:pt x="6097" y="2748"/>
                  </a:lnTo>
                  <a:lnTo>
                    <a:pt x="6017" y="2949"/>
                  </a:lnTo>
                  <a:lnTo>
                    <a:pt x="5936" y="3150"/>
                  </a:lnTo>
                  <a:lnTo>
                    <a:pt x="5836" y="3330"/>
                  </a:lnTo>
                  <a:lnTo>
                    <a:pt x="5716" y="3510"/>
                  </a:lnTo>
                  <a:lnTo>
                    <a:pt x="5595" y="3671"/>
                  </a:lnTo>
                  <a:lnTo>
                    <a:pt x="5455" y="3831"/>
                  </a:lnTo>
                  <a:lnTo>
                    <a:pt x="5315" y="3992"/>
                  </a:lnTo>
                  <a:lnTo>
                    <a:pt x="5154" y="4112"/>
                  </a:lnTo>
                  <a:lnTo>
                    <a:pt x="4994" y="4232"/>
                  </a:lnTo>
                  <a:lnTo>
                    <a:pt x="4833" y="4353"/>
                  </a:lnTo>
                  <a:lnTo>
                    <a:pt x="4653" y="4453"/>
                  </a:lnTo>
                  <a:lnTo>
                    <a:pt x="4452" y="4533"/>
                  </a:lnTo>
                  <a:lnTo>
                    <a:pt x="4272" y="4593"/>
                  </a:lnTo>
                  <a:lnTo>
                    <a:pt x="4071" y="4634"/>
                  </a:lnTo>
                  <a:lnTo>
                    <a:pt x="3871" y="4654"/>
                  </a:lnTo>
                  <a:lnTo>
                    <a:pt x="3670" y="4674"/>
                  </a:lnTo>
                  <a:lnTo>
                    <a:pt x="3670" y="4674"/>
                  </a:lnTo>
                  <a:lnTo>
                    <a:pt x="3510" y="4674"/>
                  </a:lnTo>
                  <a:lnTo>
                    <a:pt x="3349" y="4654"/>
                  </a:lnTo>
                  <a:lnTo>
                    <a:pt x="3189" y="4613"/>
                  </a:lnTo>
                  <a:lnTo>
                    <a:pt x="3028" y="4573"/>
                  </a:lnTo>
                  <a:lnTo>
                    <a:pt x="2868" y="4513"/>
                  </a:lnTo>
                  <a:lnTo>
                    <a:pt x="2708" y="4453"/>
                  </a:lnTo>
                  <a:lnTo>
                    <a:pt x="2527" y="4353"/>
                  </a:lnTo>
                  <a:lnTo>
                    <a:pt x="2367" y="4253"/>
                  </a:lnTo>
                  <a:lnTo>
                    <a:pt x="2367" y="4253"/>
                  </a:lnTo>
                  <a:lnTo>
                    <a:pt x="2226" y="4152"/>
                  </a:lnTo>
                  <a:lnTo>
                    <a:pt x="2086" y="4032"/>
                  </a:lnTo>
                  <a:lnTo>
                    <a:pt x="1946" y="3892"/>
                  </a:lnTo>
                  <a:lnTo>
                    <a:pt x="1825" y="3751"/>
                  </a:lnTo>
                  <a:lnTo>
                    <a:pt x="1725" y="3611"/>
                  </a:lnTo>
                  <a:lnTo>
                    <a:pt x="1625" y="3450"/>
                  </a:lnTo>
                  <a:lnTo>
                    <a:pt x="1524" y="3270"/>
                  </a:lnTo>
                  <a:lnTo>
                    <a:pt x="1464" y="3109"/>
                  </a:lnTo>
                  <a:lnTo>
                    <a:pt x="1404" y="2929"/>
                  </a:lnTo>
                  <a:lnTo>
                    <a:pt x="1344" y="2748"/>
                  </a:lnTo>
                  <a:lnTo>
                    <a:pt x="1324" y="2568"/>
                  </a:lnTo>
                  <a:lnTo>
                    <a:pt x="1304" y="2387"/>
                  </a:lnTo>
                  <a:lnTo>
                    <a:pt x="1304" y="2187"/>
                  </a:lnTo>
                  <a:lnTo>
                    <a:pt x="1304" y="2006"/>
                  </a:lnTo>
                  <a:lnTo>
                    <a:pt x="1344" y="1826"/>
                  </a:lnTo>
                  <a:lnTo>
                    <a:pt x="1384" y="1645"/>
                  </a:lnTo>
                  <a:lnTo>
                    <a:pt x="1384" y="1645"/>
                  </a:lnTo>
                  <a:lnTo>
                    <a:pt x="1484" y="1345"/>
                  </a:lnTo>
                  <a:lnTo>
                    <a:pt x="1625" y="1084"/>
                  </a:lnTo>
                  <a:lnTo>
                    <a:pt x="1805" y="843"/>
                  </a:lnTo>
                  <a:lnTo>
                    <a:pt x="1986" y="643"/>
                  </a:lnTo>
                  <a:lnTo>
                    <a:pt x="2226" y="442"/>
                  </a:lnTo>
                  <a:lnTo>
                    <a:pt x="2467" y="282"/>
                  </a:lnTo>
                  <a:lnTo>
                    <a:pt x="2708" y="141"/>
                  </a:lnTo>
                  <a:lnTo>
                    <a:pt x="298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42"/>
            <p:cNvSpPr/>
            <p:nvPr/>
          </p:nvSpPr>
          <p:spPr>
            <a:xfrm>
              <a:off x="10460000" y="3355563"/>
              <a:ext cx="18575" cy="19075"/>
            </a:xfrm>
            <a:custGeom>
              <a:avLst/>
              <a:gdLst/>
              <a:ahLst/>
              <a:cxnLst/>
              <a:rect l="l" t="t" r="r" b="b"/>
              <a:pathLst>
                <a:path w="743" h="763" extrusionOk="0">
                  <a:moveTo>
                    <a:pt x="382" y="1"/>
                  </a:moveTo>
                  <a:lnTo>
                    <a:pt x="281" y="21"/>
                  </a:lnTo>
                  <a:lnTo>
                    <a:pt x="221" y="41"/>
                  </a:lnTo>
                  <a:lnTo>
                    <a:pt x="161" y="81"/>
                  </a:lnTo>
                  <a:lnTo>
                    <a:pt x="101" y="121"/>
                  </a:lnTo>
                  <a:lnTo>
                    <a:pt x="61" y="181"/>
                  </a:lnTo>
                  <a:lnTo>
                    <a:pt x="21" y="241"/>
                  </a:lnTo>
                  <a:lnTo>
                    <a:pt x="1" y="382"/>
                  </a:lnTo>
                  <a:lnTo>
                    <a:pt x="21" y="522"/>
                  </a:lnTo>
                  <a:lnTo>
                    <a:pt x="61" y="582"/>
                  </a:lnTo>
                  <a:lnTo>
                    <a:pt x="101" y="643"/>
                  </a:lnTo>
                  <a:lnTo>
                    <a:pt x="161" y="703"/>
                  </a:lnTo>
                  <a:lnTo>
                    <a:pt x="221" y="743"/>
                  </a:lnTo>
                  <a:lnTo>
                    <a:pt x="281" y="763"/>
                  </a:lnTo>
                  <a:lnTo>
                    <a:pt x="462" y="763"/>
                  </a:lnTo>
                  <a:lnTo>
                    <a:pt x="542" y="743"/>
                  </a:lnTo>
                  <a:lnTo>
                    <a:pt x="602" y="703"/>
                  </a:lnTo>
                  <a:lnTo>
                    <a:pt x="662" y="643"/>
                  </a:lnTo>
                  <a:lnTo>
                    <a:pt x="702" y="582"/>
                  </a:lnTo>
                  <a:lnTo>
                    <a:pt x="723" y="522"/>
                  </a:lnTo>
                  <a:lnTo>
                    <a:pt x="743" y="382"/>
                  </a:lnTo>
                  <a:lnTo>
                    <a:pt x="723" y="241"/>
                  </a:lnTo>
                  <a:lnTo>
                    <a:pt x="702" y="181"/>
                  </a:lnTo>
                  <a:lnTo>
                    <a:pt x="662" y="121"/>
                  </a:lnTo>
                  <a:lnTo>
                    <a:pt x="602" y="81"/>
                  </a:lnTo>
                  <a:lnTo>
                    <a:pt x="542" y="41"/>
                  </a:lnTo>
                  <a:lnTo>
                    <a:pt x="462" y="21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42"/>
            <p:cNvSpPr/>
            <p:nvPr/>
          </p:nvSpPr>
          <p:spPr>
            <a:xfrm>
              <a:off x="10614425" y="3376638"/>
              <a:ext cx="130375" cy="59175"/>
            </a:xfrm>
            <a:custGeom>
              <a:avLst/>
              <a:gdLst/>
              <a:ahLst/>
              <a:cxnLst/>
              <a:rect l="l" t="t" r="r" b="b"/>
              <a:pathLst>
                <a:path w="5215" h="2367" extrusionOk="0">
                  <a:moveTo>
                    <a:pt x="1083" y="0"/>
                  </a:moveTo>
                  <a:lnTo>
                    <a:pt x="963" y="20"/>
                  </a:lnTo>
                  <a:lnTo>
                    <a:pt x="742" y="80"/>
                  </a:lnTo>
                  <a:lnTo>
                    <a:pt x="542" y="201"/>
                  </a:lnTo>
                  <a:lnTo>
                    <a:pt x="361" y="341"/>
                  </a:lnTo>
                  <a:lnTo>
                    <a:pt x="221" y="521"/>
                  </a:lnTo>
                  <a:lnTo>
                    <a:pt x="101" y="722"/>
                  </a:lnTo>
                  <a:lnTo>
                    <a:pt x="40" y="943"/>
                  </a:lnTo>
                  <a:lnTo>
                    <a:pt x="20" y="1063"/>
                  </a:lnTo>
                  <a:lnTo>
                    <a:pt x="0" y="1183"/>
                  </a:lnTo>
                  <a:lnTo>
                    <a:pt x="20" y="1304"/>
                  </a:lnTo>
                  <a:lnTo>
                    <a:pt x="40" y="1424"/>
                  </a:lnTo>
                  <a:lnTo>
                    <a:pt x="101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42" y="2286"/>
                  </a:lnTo>
                  <a:lnTo>
                    <a:pt x="963" y="2346"/>
                  </a:lnTo>
                  <a:lnTo>
                    <a:pt x="1083" y="2367"/>
                  </a:lnTo>
                  <a:lnTo>
                    <a:pt x="4152" y="2367"/>
                  </a:lnTo>
                  <a:lnTo>
                    <a:pt x="4272" y="2346"/>
                  </a:lnTo>
                  <a:lnTo>
                    <a:pt x="4493" y="2286"/>
                  </a:lnTo>
                  <a:lnTo>
                    <a:pt x="4693" y="2166"/>
                  </a:lnTo>
                  <a:lnTo>
                    <a:pt x="4874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5215" y="1304"/>
                  </a:lnTo>
                  <a:lnTo>
                    <a:pt x="5215" y="1183"/>
                  </a:lnTo>
                  <a:lnTo>
                    <a:pt x="5215" y="1063"/>
                  </a:lnTo>
                  <a:lnTo>
                    <a:pt x="5194" y="943"/>
                  </a:lnTo>
                  <a:lnTo>
                    <a:pt x="5114" y="722"/>
                  </a:lnTo>
                  <a:lnTo>
                    <a:pt x="5014" y="521"/>
                  </a:lnTo>
                  <a:lnTo>
                    <a:pt x="4874" y="341"/>
                  </a:lnTo>
                  <a:lnTo>
                    <a:pt x="4693" y="201"/>
                  </a:lnTo>
                  <a:lnTo>
                    <a:pt x="4493" y="80"/>
                  </a:lnTo>
                  <a:lnTo>
                    <a:pt x="4272" y="20"/>
                  </a:lnTo>
                  <a:lnTo>
                    <a:pt x="41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42"/>
            <p:cNvSpPr/>
            <p:nvPr/>
          </p:nvSpPr>
          <p:spPr>
            <a:xfrm>
              <a:off x="10614425" y="3376638"/>
              <a:ext cx="130375" cy="59175"/>
            </a:xfrm>
            <a:custGeom>
              <a:avLst/>
              <a:gdLst/>
              <a:ahLst/>
              <a:cxnLst/>
              <a:rect l="l" t="t" r="r" b="b"/>
              <a:pathLst>
                <a:path w="5215" h="2367" fill="none" extrusionOk="0">
                  <a:moveTo>
                    <a:pt x="5215" y="1183"/>
                  </a:moveTo>
                  <a:lnTo>
                    <a:pt x="5215" y="1183"/>
                  </a:lnTo>
                  <a:lnTo>
                    <a:pt x="5215" y="1304"/>
                  </a:lnTo>
                  <a:lnTo>
                    <a:pt x="5194" y="1424"/>
                  </a:lnTo>
                  <a:lnTo>
                    <a:pt x="5194" y="1424"/>
                  </a:lnTo>
                  <a:lnTo>
                    <a:pt x="5134" y="1584"/>
                  </a:lnTo>
                  <a:lnTo>
                    <a:pt x="5074" y="1745"/>
                  </a:lnTo>
                  <a:lnTo>
                    <a:pt x="4974" y="1885"/>
                  </a:lnTo>
                  <a:lnTo>
                    <a:pt x="4874" y="2026"/>
                  </a:lnTo>
                  <a:lnTo>
                    <a:pt x="4874" y="2026"/>
                  </a:lnTo>
                  <a:lnTo>
                    <a:pt x="4693" y="2166"/>
                  </a:lnTo>
                  <a:lnTo>
                    <a:pt x="4493" y="2286"/>
                  </a:lnTo>
                  <a:lnTo>
                    <a:pt x="4272" y="2346"/>
                  </a:lnTo>
                  <a:lnTo>
                    <a:pt x="4152" y="2367"/>
                  </a:lnTo>
                  <a:lnTo>
                    <a:pt x="4031" y="2367"/>
                  </a:lnTo>
                  <a:lnTo>
                    <a:pt x="1204" y="2367"/>
                  </a:lnTo>
                  <a:lnTo>
                    <a:pt x="1204" y="2367"/>
                  </a:lnTo>
                  <a:lnTo>
                    <a:pt x="1083" y="2367"/>
                  </a:lnTo>
                  <a:lnTo>
                    <a:pt x="963" y="2346"/>
                  </a:lnTo>
                  <a:lnTo>
                    <a:pt x="742" y="2286"/>
                  </a:lnTo>
                  <a:lnTo>
                    <a:pt x="522" y="2166"/>
                  </a:lnTo>
                  <a:lnTo>
                    <a:pt x="361" y="2026"/>
                  </a:lnTo>
                  <a:lnTo>
                    <a:pt x="201" y="1845"/>
                  </a:lnTo>
                  <a:lnTo>
                    <a:pt x="101" y="1645"/>
                  </a:lnTo>
                  <a:lnTo>
                    <a:pt x="40" y="1424"/>
                  </a:lnTo>
                  <a:lnTo>
                    <a:pt x="20" y="1304"/>
                  </a:lnTo>
                  <a:lnTo>
                    <a:pt x="0" y="1183"/>
                  </a:lnTo>
                  <a:lnTo>
                    <a:pt x="0" y="1183"/>
                  </a:lnTo>
                  <a:lnTo>
                    <a:pt x="20" y="1063"/>
                  </a:lnTo>
                  <a:lnTo>
                    <a:pt x="40" y="943"/>
                  </a:lnTo>
                  <a:lnTo>
                    <a:pt x="101" y="722"/>
                  </a:lnTo>
                  <a:lnTo>
                    <a:pt x="221" y="521"/>
                  </a:lnTo>
                  <a:lnTo>
                    <a:pt x="361" y="341"/>
                  </a:lnTo>
                  <a:lnTo>
                    <a:pt x="361" y="341"/>
                  </a:lnTo>
                  <a:lnTo>
                    <a:pt x="542" y="201"/>
                  </a:lnTo>
                  <a:lnTo>
                    <a:pt x="742" y="80"/>
                  </a:lnTo>
                  <a:lnTo>
                    <a:pt x="963" y="20"/>
                  </a:lnTo>
                  <a:lnTo>
                    <a:pt x="1083" y="0"/>
                  </a:lnTo>
                  <a:lnTo>
                    <a:pt x="1204" y="0"/>
                  </a:lnTo>
                  <a:lnTo>
                    <a:pt x="4031" y="0"/>
                  </a:lnTo>
                  <a:lnTo>
                    <a:pt x="4031" y="0"/>
                  </a:lnTo>
                  <a:lnTo>
                    <a:pt x="4152" y="0"/>
                  </a:lnTo>
                  <a:lnTo>
                    <a:pt x="4272" y="20"/>
                  </a:lnTo>
                  <a:lnTo>
                    <a:pt x="4493" y="80"/>
                  </a:lnTo>
                  <a:lnTo>
                    <a:pt x="4693" y="201"/>
                  </a:lnTo>
                  <a:lnTo>
                    <a:pt x="4874" y="341"/>
                  </a:lnTo>
                  <a:lnTo>
                    <a:pt x="5014" y="521"/>
                  </a:lnTo>
                  <a:lnTo>
                    <a:pt x="5114" y="722"/>
                  </a:lnTo>
                  <a:lnTo>
                    <a:pt x="5194" y="943"/>
                  </a:lnTo>
                  <a:lnTo>
                    <a:pt x="5215" y="1063"/>
                  </a:lnTo>
                  <a:lnTo>
                    <a:pt x="5215" y="118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42"/>
            <p:cNvSpPr/>
            <p:nvPr/>
          </p:nvSpPr>
          <p:spPr>
            <a:xfrm>
              <a:off x="10614425" y="3376638"/>
              <a:ext cx="129875" cy="59175"/>
            </a:xfrm>
            <a:custGeom>
              <a:avLst/>
              <a:gdLst/>
              <a:ahLst/>
              <a:cxnLst/>
              <a:rect l="l" t="t" r="r" b="b"/>
              <a:pathLst>
                <a:path w="5195" h="2367" extrusionOk="0">
                  <a:moveTo>
                    <a:pt x="1083" y="0"/>
                  </a:moveTo>
                  <a:lnTo>
                    <a:pt x="963" y="20"/>
                  </a:lnTo>
                  <a:lnTo>
                    <a:pt x="742" y="80"/>
                  </a:lnTo>
                  <a:lnTo>
                    <a:pt x="542" y="201"/>
                  </a:lnTo>
                  <a:lnTo>
                    <a:pt x="361" y="341"/>
                  </a:lnTo>
                  <a:lnTo>
                    <a:pt x="221" y="521"/>
                  </a:lnTo>
                  <a:lnTo>
                    <a:pt x="101" y="722"/>
                  </a:lnTo>
                  <a:lnTo>
                    <a:pt x="40" y="943"/>
                  </a:lnTo>
                  <a:lnTo>
                    <a:pt x="20" y="1063"/>
                  </a:lnTo>
                  <a:lnTo>
                    <a:pt x="0" y="1183"/>
                  </a:lnTo>
                  <a:lnTo>
                    <a:pt x="20" y="1304"/>
                  </a:lnTo>
                  <a:lnTo>
                    <a:pt x="40" y="1424"/>
                  </a:lnTo>
                  <a:lnTo>
                    <a:pt x="101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42" y="2286"/>
                  </a:lnTo>
                  <a:lnTo>
                    <a:pt x="963" y="2346"/>
                  </a:lnTo>
                  <a:lnTo>
                    <a:pt x="1083" y="2367"/>
                  </a:lnTo>
                  <a:lnTo>
                    <a:pt x="4152" y="2367"/>
                  </a:lnTo>
                  <a:lnTo>
                    <a:pt x="4272" y="2346"/>
                  </a:lnTo>
                  <a:lnTo>
                    <a:pt x="4493" y="2286"/>
                  </a:lnTo>
                  <a:lnTo>
                    <a:pt x="4693" y="2166"/>
                  </a:lnTo>
                  <a:lnTo>
                    <a:pt x="4874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4813" y="1524"/>
                  </a:lnTo>
                  <a:lnTo>
                    <a:pt x="4432" y="1604"/>
                  </a:lnTo>
                  <a:lnTo>
                    <a:pt x="4051" y="1645"/>
                  </a:lnTo>
                  <a:lnTo>
                    <a:pt x="3650" y="1665"/>
                  </a:lnTo>
                  <a:lnTo>
                    <a:pt x="3149" y="1645"/>
                  </a:lnTo>
                  <a:lnTo>
                    <a:pt x="2848" y="1624"/>
                  </a:lnTo>
                  <a:lnTo>
                    <a:pt x="2507" y="1604"/>
                  </a:lnTo>
                  <a:lnTo>
                    <a:pt x="2327" y="1564"/>
                  </a:lnTo>
                  <a:lnTo>
                    <a:pt x="2166" y="1544"/>
                  </a:lnTo>
                  <a:lnTo>
                    <a:pt x="2006" y="1484"/>
                  </a:lnTo>
                  <a:lnTo>
                    <a:pt x="1865" y="1424"/>
                  </a:lnTo>
                  <a:lnTo>
                    <a:pt x="1725" y="1344"/>
                  </a:lnTo>
                  <a:lnTo>
                    <a:pt x="1585" y="1243"/>
                  </a:lnTo>
                  <a:lnTo>
                    <a:pt x="1484" y="1143"/>
                  </a:lnTo>
                  <a:lnTo>
                    <a:pt x="1384" y="1063"/>
                  </a:lnTo>
                  <a:lnTo>
                    <a:pt x="1324" y="963"/>
                  </a:lnTo>
                  <a:lnTo>
                    <a:pt x="1284" y="862"/>
                  </a:lnTo>
                  <a:lnTo>
                    <a:pt x="1244" y="762"/>
                  </a:lnTo>
                  <a:lnTo>
                    <a:pt x="1224" y="682"/>
                  </a:lnTo>
                  <a:lnTo>
                    <a:pt x="1224" y="582"/>
                  </a:lnTo>
                  <a:lnTo>
                    <a:pt x="1244" y="501"/>
                  </a:lnTo>
                  <a:lnTo>
                    <a:pt x="1284" y="321"/>
                  </a:lnTo>
                  <a:lnTo>
                    <a:pt x="1384" y="140"/>
                  </a:lnTo>
                  <a:lnTo>
                    <a:pt x="152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42"/>
            <p:cNvSpPr/>
            <p:nvPr/>
          </p:nvSpPr>
          <p:spPr>
            <a:xfrm>
              <a:off x="10614425" y="3376638"/>
              <a:ext cx="129875" cy="59175"/>
            </a:xfrm>
            <a:custGeom>
              <a:avLst/>
              <a:gdLst/>
              <a:ahLst/>
              <a:cxnLst/>
              <a:rect l="l" t="t" r="r" b="b"/>
              <a:pathLst>
                <a:path w="5195" h="2367" fill="none" extrusionOk="0">
                  <a:moveTo>
                    <a:pt x="1525" y="0"/>
                  </a:moveTo>
                  <a:lnTo>
                    <a:pt x="1204" y="0"/>
                  </a:lnTo>
                  <a:lnTo>
                    <a:pt x="1204" y="0"/>
                  </a:lnTo>
                  <a:lnTo>
                    <a:pt x="1083" y="0"/>
                  </a:lnTo>
                  <a:lnTo>
                    <a:pt x="963" y="20"/>
                  </a:lnTo>
                  <a:lnTo>
                    <a:pt x="742" y="80"/>
                  </a:lnTo>
                  <a:lnTo>
                    <a:pt x="542" y="201"/>
                  </a:lnTo>
                  <a:lnTo>
                    <a:pt x="361" y="341"/>
                  </a:lnTo>
                  <a:lnTo>
                    <a:pt x="361" y="341"/>
                  </a:lnTo>
                  <a:lnTo>
                    <a:pt x="221" y="521"/>
                  </a:lnTo>
                  <a:lnTo>
                    <a:pt x="101" y="722"/>
                  </a:lnTo>
                  <a:lnTo>
                    <a:pt x="40" y="943"/>
                  </a:lnTo>
                  <a:lnTo>
                    <a:pt x="20" y="1063"/>
                  </a:lnTo>
                  <a:lnTo>
                    <a:pt x="0" y="1183"/>
                  </a:lnTo>
                  <a:lnTo>
                    <a:pt x="0" y="1183"/>
                  </a:lnTo>
                  <a:lnTo>
                    <a:pt x="20" y="1304"/>
                  </a:lnTo>
                  <a:lnTo>
                    <a:pt x="40" y="1424"/>
                  </a:lnTo>
                  <a:lnTo>
                    <a:pt x="101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42" y="2286"/>
                  </a:lnTo>
                  <a:lnTo>
                    <a:pt x="963" y="2346"/>
                  </a:lnTo>
                  <a:lnTo>
                    <a:pt x="1083" y="2367"/>
                  </a:lnTo>
                  <a:lnTo>
                    <a:pt x="1204" y="2367"/>
                  </a:lnTo>
                  <a:lnTo>
                    <a:pt x="4031" y="2367"/>
                  </a:lnTo>
                  <a:lnTo>
                    <a:pt x="4031" y="2367"/>
                  </a:lnTo>
                  <a:lnTo>
                    <a:pt x="4152" y="2367"/>
                  </a:lnTo>
                  <a:lnTo>
                    <a:pt x="4272" y="2346"/>
                  </a:lnTo>
                  <a:lnTo>
                    <a:pt x="4493" y="2286"/>
                  </a:lnTo>
                  <a:lnTo>
                    <a:pt x="4693" y="2166"/>
                  </a:lnTo>
                  <a:lnTo>
                    <a:pt x="4874" y="2026"/>
                  </a:lnTo>
                  <a:lnTo>
                    <a:pt x="4874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5194" y="1424"/>
                  </a:lnTo>
                  <a:lnTo>
                    <a:pt x="4813" y="1524"/>
                  </a:lnTo>
                  <a:lnTo>
                    <a:pt x="4432" y="1604"/>
                  </a:lnTo>
                  <a:lnTo>
                    <a:pt x="4051" y="1645"/>
                  </a:lnTo>
                  <a:lnTo>
                    <a:pt x="3650" y="1665"/>
                  </a:lnTo>
                  <a:lnTo>
                    <a:pt x="3650" y="1665"/>
                  </a:lnTo>
                  <a:lnTo>
                    <a:pt x="3149" y="1645"/>
                  </a:lnTo>
                  <a:lnTo>
                    <a:pt x="3149" y="1645"/>
                  </a:lnTo>
                  <a:lnTo>
                    <a:pt x="2848" y="1624"/>
                  </a:lnTo>
                  <a:lnTo>
                    <a:pt x="2507" y="1604"/>
                  </a:lnTo>
                  <a:lnTo>
                    <a:pt x="2327" y="1564"/>
                  </a:lnTo>
                  <a:lnTo>
                    <a:pt x="2166" y="1544"/>
                  </a:lnTo>
                  <a:lnTo>
                    <a:pt x="2006" y="1484"/>
                  </a:lnTo>
                  <a:lnTo>
                    <a:pt x="1865" y="1424"/>
                  </a:lnTo>
                  <a:lnTo>
                    <a:pt x="1865" y="1424"/>
                  </a:lnTo>
                  <a:lnTo>
                    <a:pt x="1725" y="1344"/>
                  </a:lnTo>
                  <a:lnTo>
                    <a:pt x="1585" y="1243"/>
                  </a:lnTo>
                  <a:lnTo>
                    <a:pt x="1484" y="1143"/>
                  </a:lnTo>
                  <a:lnTo>
                    <a:pt x="1384" y="1063"/>
                  </a:lnTo>
                  <a:lnTo>
                    <a:pt x="1324" y="963"/>
                  </a:lnTo>
                  <a:lnTo>
                    <a:pt x="1284" y="862"/>
                  </a:lnTo>
                  <a:lnTo>
                    <a:pt x="1244" y="762"/>
                  </a:lnTo>
                  <a:lnTo>
                    <a:pt x="1224" y="682"/>
                  </a:lnTo>
                  <a:lnTo>
                    <a:pt x="1224" y="582"/>
                  </a:lnTo>
                  <a:lnTo>
                    <a:pt x="1244" y="501"/>
                  </a:lnTo>
                  <a:lnTo>
                    <a:pt x="1284" y="321"/>
                  </a:lnTo>
                  <a:lnTo>
                    <a:pt x="1384" y="140"/>
                  </a:lnTo>
                  <a:lnTo>
                    <a:pt x="15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42"/>
            <p:cNvSpPr/>
            <p:nvPr/>
          </p:nvSpPr>
          <p:spPr>
            <a:xfrm>
              <a:off x="10711675" y="3387163"/>
              <a:ext cx="18575" cy="19075"/>
            </a:xfrm>
            <a:custGeom>
              <a:avLst/>
              <a:gdLst/>
              <a:ahLst/>
              <a:cxnLst/>
              <a:rect l="l" t="t" r="r" b="b"/>
              <a:pathLst>
                <a:path w="743" h="763" extrusionOk="0">
                  <a:moveTo>
                    <a:pt x="362" y="0"/>
                  </a:moveTo>
                  <a:lnTo>
                    <a:pt x="282" y="20"/>
                  </a:lnTo>
                  <a:lnTo>
                    <a:pt x="222" y="40"/>
                  </a:lnTo>
                  <a:lnTo>
                    <a:pt x="141" y="80"/>
                  </a:lnTo>
                  <a:lnTo>
                    <a:pt x="101" y="121"/>
                  </a:lnTo>
                  <a:lnTo>
                    <a:pt x="61" y="181"/>
                  </a:lnTo>
                  <a:lnTo>
                    <a:pt x="21" y="241"/>
                  </a:lnTo>
                  <a:lnTo>
                    <a:pt x="1" y="381"/>
                  </a:lnTo>
                  <a:lnTo>
                    <a:pt x="21" y="522"/>
                  </a:lnTo>
                  <a:lnTo>
                    <a:pt x="61" y="582"/>
                  </a:lnTo>
                  <a:lnTo>
                    <a:pt x="101" y="642"/>
                  </a:lnTo>
                  <a:lnTo>
                    <a:pt x="141" y="682"/>
                  </a:lnTo>
                  <a:lnTo>
                    <a:pt x="222" y="722"/>
                  </a:lnTo>
                  <a:lnTo>
                    <a:pt x="282" y="742"/>
                  </a:lnTo>
                  <a:lnTo>
                    <a:pt x="362" y="762"/>
                  </a:lnTo>
                  <a:lnTo>
                    <a:pt x="462" y="742"/>
                  </a:lnTo>
                  <a:lnTo>
                    <a:pt x="522" y="722"/>
                  </a:lnTo>
                  <a:lnTo>
                    <a:pt x="583" y="682"/>
                  </a:lnTo>
                  <a:lnTo>
                    <a:pt x="643" y="642"/>
                  </a:lnTo>
                  <a:lnTo>
                    <a:pt x="683" y="582"/>
                  </a:lnTo>
                  <a:lnTo>
                    <a:pt x="703" y="522"/>
                  </a:lnTo>
                  <a:lnTo>
                    <a:pt x="743" y="381"/>
                  </a:lnTo>
                  <a:lnTo>
                    <a:pt x="703" y="241"/>
                  </a:lnTo>
                  <a:lnTo>
                    <a:pt x="683" y="181"/>
                  </a:lnTo>
                  <a:lnTo>
                    <a:pt x="643" y="121"/>
                  </a:lnTo>
                  <a:lnTo>
                    <a:pt x="583" y="80"/>
                  </a:lnTo>
                  <a:lnTo>
                    <a:pt x="522" y="40"/>
                  </a:lnTo>
                  <a:lnTo>
                    <a:pt x="462" y="20"/>
                  </a:lnTo>
                  <a:lnTo>
                    <a:pt x="36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42"/>
            <p:cNvSpPr/>
            <p:nvPr/>
          </p:nvSpPr>
          <p:spPr>
            <a:xfrm>
              <a:off x="10796925" y="3376638"/>
              <a:ext cx="130375" cy="59175"/>
            </a:xfrm>
            <a:custGeom>
              <a:avLst/>
              <a:gdLst/>
              <a:ahLst/>
              <a:cxnLst/>
              <a:rect l="l" t="t" r="r" b="b"/>
              <a:pathLst>
                <a:path w="5215" h="2367" extrusionOk="0">
                  <a:moveTo>
                    <a:pt x="1063" y="0"/>
                  </a:moveTo>
                  <a:lnTo>
                    <a:pt x="963" y="20"/>
                  </a:lnTo>
                  <a:lnTo>
                    <a:pt x="722" y="80"/>
                  </a:lnTo>
                  <a:lnTo>
                    <a:pt x="522" y="201"/>
                  </a:lnTo>
                  <a:lnTo>
                    <a:pt x="361" y="341"/>
                  </a:lnTo>
                  <a:lnTo>
                    <a:pt x="201" y="521"/>
                  </a:lnTo>
                  <a:lnTo>
                    <a:pt x="100" y="722"/>
                  </a:lnTo>
                  <a:lnTo>
                    <a:pt x="20" y="943"/>
                  </a:lnTo>
                  <a:lnTo>
                    <a:pt x="0" y="1063"/>
                  </a:lnTo>
                  <a:lnTo>
                    <a:pt x="0" y="1183"/>
                  </a:lnTo>
                  <a:lnTo>
                    <a:pt x="0" y="1304"/>
                  </a:lnTo>
                  <a:lnTo>
                    <a:pt x="20" y="1424"/>
                  </a:lnTo>
                  <a:lnTo>
                    <a:pt x="100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22" y="2286"/>
                  </a:lnTo>
                  <a:lnTo>
                    <a:pt x="963" y="2346"/>
                  </a:lnTo>
                  <a:lnTo>
                    <a:pt x="1063" y="2367"/>
                  </a:lnTo>
                  <a:lnTo>
                    <a:pt x="4151" y="2367"/>
                  </a:lnTo>
                  <a:lnTo>
                    <a:pt x="4272" y="2346"/>
                  </a:lnTo>
                  <a:lnTo>
                    <a:pt x="4492" y="2286"/>
                  </a:lnTo>
                  <a:lnTo>
                    <a:pt x="4693" y="2166"/>
                  </a:lnTo>
                  <a:lnTo>
                    <a:pt x="4853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5214" y="1304"/>
                  </a:lnTo>
                  <a:lnTo>
                    <a:pt x="5214" y="1183"/>
                  </a:lnTo>
                  <a:lnTo>
                    <a:pt x="5214" y="1063"/>
                  </a:lnTo>
                  <a:lnTo>
                    <a:pt x="5194" y="943"/>
                  </a:lnTo>
                  <a:lnTo>
                    <a:pt x="5114" y="722"/>
                  </a:lnTo>
                  <a:lnTo>
                    <a:pt x="5014" y="521"/>
                  </a:lnTo>
                  <a:lnTo>
                    <a:pt x="4873" y="341"/>
                  </a:lnTo>
                  <a:lnTo>
                    <a:pt x="4693" y="201"/>
                  </a:lnTo>
                  <a:lnTo>
                    <a:pt x="4492" y="80"/>
                  </a:lnTo>
                  <a:lnTo>
                    <a:pt x="4272" y="20"/>
                  </a:lnTo>
                  <a:lnTo>
                    <a:pt x="41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42"/>
            <p:cNvSpPr/>
            <p:nvPr/>
          </p:nvSpPr>
          <p:spPr>
            <a:xfrm>
              <a:off x="10796925" y="3376638"/>
              <a:ext cx="130375" cy="59175"/>
            </a:xfrm>
            <a:custGeom>
              <a:avLst/>
              <a:gdLst/>
              <a:ahLst/>
              <a:cxnLst/>
              <a:rect l="l" t="t" r="r" b="b"/>
              <a:pathLst>
                <a:path w="5215" h="2367" fill="none" extrusionOk="0">
                  <a:moveTo>
                    <a:pt x="5214" y="1183"/>
                  </a:moveTo>
                  <a:lnTo>
                    <a:pt x="5214" y="1183"/>
                  </a:lnTo>
                  <a:lnTo>
                    <a:pt x="5214" y="1304"/>
                  </a:lnTo>
                  <a:lnTo>
                    <a:pt x="5194" y="1424"/>
                  </a:lnTo>
                  <a:lnTo>
                    <a:pt x="5194" y="1424"/>
                  </a:lnTo>
                  <a:lnTo>
                    <a:pt x="5134" y="1584"/>
                  </a:lnTo>
                  <a:lnTo>
                    <a:pt x="5074" y="1745"/>
                  </a:lnTo>
                  <a:lnTo>
                    <a:pt x="4974" y="1885"/>
                  </a:lnTo>
                  <a:lnTo>
                    <a:pt x="4853" y="2026"/>
                  </a:lnTo>
                  <a:lnTo>
                    <a:pt x="4853" y="2026"/>
                  </a:lnTo>
                  <a:lnTo>
                    <a:pt x="4693" y="2166"/>
                  </a:lnTo>
                  <a:lnTo>
                    <a:pt x="4492" y="2286"/>
                  </a:lnTo>
                  <a:lnTo>
                    <a:pt x="4272" y="2346"/>
                  </a:lnTo>
                  <a:lnTo>
                    <a:pt x="4151" y="2367"/>
                  </a:lnTo>
                  <a:lnTo>
                    <a:pt x="4031" y="2367"/>
                  </a:lnTo>
                  <a:lnTo>
                    <a:pt x="1203" y="2367"/>
                  </a:lnTo>
                  <a:lnTo>
                    <a:pt x="1203" y="2367"/>
                  </a:lnTo>
                  <a:lnTo>
                    <a:pt x="1063" y="2367"/>
                  </a:lnTo>
                  <a:lnTo>
                    <a:pt x="963" y="2346"/>
                  </a:lnTo>
                  <a:lnTo>
                    <a:pt x="722" y="2286"/>
                  </a:lnTo>
                  <a:lnTo>
                    <a:pt x="522" y="2166"/>
                  </a:lnTo>
                  <a:lnTo>
                    <a:pt x="361" y="2026"/>
                  </a:lnTo>
                  <a:lnTo>
                    <a:pt x="201" y="1845"/>
                  </a:lnTo>
                  <a:lnTo>
                    <a:pt x="100" y="1645"/>
                  </a:lnTo>
                  <a:lnTo>
                    <a:pt x="20" y="1424"/>
                  </a:lnTo>
                  <a:lnTo>
                    <a:pt x="0" y="1304"/>
                  </a:lnTo>
                  <a:lnTo>
                    <a:pt x="0" y="1183"/>
                  </a:lnTo>
                  <a:lnTo>
                    <a:pt x="0" y="1183"/>
                  </a:lnTo>
                  <a:lnTo>
                    <a:pt x="0" y="1063"/>
                  </a:lnTo>
                  <a:lnTo>
                    <a:pt x="20" y="943"/>
                  </a:lnTo>
                  <a:lnTo>
                    <a:pt x="100" y="722"/>
                  </a:lnTo>
                  <a:lnTo>
                    <a:pt x="201" y="521"/>
                  </a:lnTo>
                  <a:lnTo>
                    <a:pt x="361" y="341"/>
                  </a:lnTo>
                  <a:lnTo>
                    <a:pt x="361" y="341"/>
                  </a:lnTo>
                  <a:lnTo>
                    <a:pt x="522" y="201"/>
                  </a:lnTo>
                  <a:lnTo>
                    <a:pt x="722" y="80"/>
                  </a:lnTo>
                  <a:lnTo>
                    <a:pt x="963" y="20"/>
                  </a:lnTo>
                  <a:lnTo>
                    <a:pt x="1063" y="0"/>
                  </a:lnTo>
                  <a:lnTo>
                    <a:pt x="1203" y="0"/>
                  </a:lnTo>
                  <a:lnTo>
                    <a:pt x="4031" y="0"/>
                  </a:lnTo>
                  <a:lnTo>
                    <a:pt x="4031" y="0"/>
                  </a:lnTo>
                  <a:lnTo>
                    <a:pt x="4151" y="0"/>
                  </a:lnTo>
                  <a:lnTo>
                    <a:pt x="4272" y="20"/>
                  </a:lnTo>
                  <a:lnTo>
                    <a:pt x="4492" y="80"/>
                  </a:lnTo>
                  <a:lnTo>
                    <a:pt x="4693" y="201"/>
                  </a:lnTo>
                  <a:lnTo>
                    <a:pt x="4873" y="341"/>
                  </a:lnTo>
                  <a:lnTo>
                    <a:pt x="5014" y="521"/>
                  </a:lnTo>
                  <a:lnTo>
                    <a:pt x="5114" y="722"/>
                  </a:lnTo>
                  <a:lnTo>
                    <a:pt x="5194" y="943"/>
                  </a:lnTo>
                  <a:lnTo>
                    <a:pt x="5214" y="1063"/>
                  </a:lnTo>
                  <a:lnTo>
                    <a:pt x="5214" y="118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42"/>
            <p:cNvSpPr/>
            <p:nvPr/>
          </p:nvSpPr>
          <p:spPr>
            <a:xfrm>
              <a:off x="10796925" y="3376638"/>
              <a:ext cx="129875" cy="59175"/>
            </a:xfrm>
            <a:custGeom>
              <a:avLst/>
              <a:gdLst/>
              <a:ahLst/>
              <a:cxnLst/>
              <a:rect l="l" t="t" r="r" b="b"/>
              <a:pathLst>
                <a:path w="5195" h="2367" extrusionOk="0">
                  <a:moveTo>
                    <a:pt x="1063" y="0"/>
                  </a:moveTo>
                  <a:lnTo>
                    <a:pt x="963" y="20"/>
                  </a:lnTo>
                  <a:lnTo>
                    <a:pt x="722" y="80"/>
                  </a:lnTo>
                  <a:lnTo>
                    <a:pt x="522" y="201"/>
                  </a:lnTo>
                  <a:lnTo>
                    <a:pt x="361" y="341"/>
                  </a:lnTo>
                  <a:lnTo>
                    <a:pt x="201" y="521"/>
                  </a:lnTo>
                  <a:lnTo>
                    <a:pt x="100" y="722"/>
                  </a:lnTo>
                  <a:lnTo>
                    <a:pt x="20" y="943"/>
                  </a:lnTo>
                  <a:lnTo>
                    <a:pt x="0" y="1063"/>
                  </a:lnTo>
                  <a:lnTo>
                    <a:pt x="0" y="1183"/>
                  </a:lnTo>
                  <a:lnTo>
                    <a:pt x="0" y="1304"/>
                  </a:lnTo>
                  <a:lnTo>
                    <a:pt x="20" y="1424"/>
                  </a:lnTo>
                  <a:lnTo>
                    <a:pt x="100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22" y="2286"/>
                  </a:lnTo>
                  <a:lnTo>
                    <a:pt x="963" y="2346"/>
                  </a:lnTo>
                  <a:lnTo>
                    <a:pt x="1063" y="2367"/>
                  </a:lnTo>
                  <a:lnTo>
                    <a:pt x="4151" y="2367"/>
                  </a:lnTo>
                  <a:lnTo>
                    <a:pt x="4272" y="2346"/>
                  </a:lnTo>
                  <a:lnTo>
                    <a:pt x="4492" y="2286"/>
                  </a:lnTo>
                  <a:lnTo>
                    <a:pt x="4693" y="2166"/>
                  </a:lnTo>
                  <a:lnTo>
                    <a:pt x="4853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4813" y="1524"/>
                  </a:lnTo>
                  <a:lnTo>
                    <a:pt x="4432" y="1604"/>
                  </a:lnTo>
                  <a:lnTo>
                    <a:pt x="4051" y="1645"/>
                  </a:lnTo>
                  <a:lnTo>
                    <a:pt x="3650" y="1665"/>
                  </a:lnTo>
                  <a:lnTo>
                    <a:pt x="3149" y="1645"/>
                  </a:lnTo>
                  <a:lnTo>
                    <a:pt x="2848" y="1624"/>
                  </a:lnTo>
                  <a:lnTo>
                    <a:pt x="2507" y="1604"/>
                  </a:lnTo>
                  <a:lnTo>
                    <a:pt x="2327" y="1564"/>
                  </a:lnTo>
                  <a:lnTo>
                    <a:pt x="2166" y="1544"/>
                  </a:lnTo>
                  <a:lnTo>
                    <a:pt x="2006" y="1484"/>
                  </a:lnTo>
                  <a:lnTo>
                    <a:pt x="1865" y="1424"/>
                  </a:lnTo>
                  <a:lnTo>
                    <a:pt x="1705" y="1344"/>
                  </a:lnTo>
                  <a:lnTo>
                    <a:pt x="1585" y="1243"/>
                  </a:lnTo>
                  <a:lnTo>
                    <a:pt x="1484" y="1143"/>
                  </a:lnTo>
                  <a:lnTo>
                    <a:pt x="1384" y="1063"/>
                  </a:lnTo>
                  <a:lnTo>
                    <a:pt x="1324" y="963"/>
                  </a:lnTo>
                  <a:lnTo>
                    <a:pt x="1264" y="862"/>
                  </a:lnTo>
                  <a:lnTo>
                    <a:pt x="1244" y="762"/>
                  </a:lnTo>
                  <a:lnTo>
                    <a:pt x="1224" y="682"/>
                  </a:lnTo>
                  <a:lnTo>
                    <a:pt x="1224" y="582"/>
                  </a:lnTo>
                  <a:lnTo>
                    <a:pt x="1224" y="501"/>
                  </a:lnTo>
                  <a:lnTo>
                    <a:pt x="1284" y="321"/>
                  </a:lnTo>
                  <a:lnTo>
                    <a:pt x="1384" y="14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42"/>
            <p:cNvSpPr/>
            <p:nvPr/>
          </p:nvSpPr>
          <p:spPr>
            <a:xfrm>
              <a:off x="10796925" y="3376638"/>
              <a:ext cx="129875" cy="59175"/>
            </a:xfrm>
            <a:custGeom>
              <a:avLst/>
              <a:gdLst/>
              <a:ahLst/>
              <a:cxnLst/>
              <a:rect l="l" t="t" r="r" b="b"/>
              <a:pathLst>
                <a:path w="5195" h="2367" fill="none" extrusionOk="0">
                  <a:moveTo>
                    <a:pt x="1524" y="0"/>
                  </a:moveTo>
                  <a:lnTo>
                    <a:pt x="1203" y="0"/>
                  </a:lnTo>
                  <a:lnTo>
                    <a:pt x="1203" y="0"/>
                  </a:lnTo>
                  <a:lnTo>
                    <a:pt x="1063" y="0"/>
                  </a:lnTo>
                  <a:lnTo>
                    <a:pt x="963" y="20"/>
                  </a:lnTo>
                  <a:lnTo>
                    <a:pt x="722" y="80"/>
                  </a:lnTo>
                  <a:lnTo>
                    <a:pt x="522" y="201"/>
                  </a:lnTo>
                  <a:lnTo>
                    <a:pt x="361" y="341"/>
                  </a:lnTo>
                  <a:lnTo>
                    <a:pt x="361" y="341"/>
                  </a:lnTo>
                  <a:lnTo>
                    <a:pt x="201" y="521"/>
                  </a:lnTo>
                  <a:lnTo>
                    <a:pt x="100" y="722"/>
                  </a:lnTo>
                  <a:lnTo>
                    <a:pt x="20" y="943"/>
                  </a:lnTo>
                  <a:lnTo>
                    <a:pt x="0" y="1063"/>
                  </a:lnTo>
                  <a:lnTo>
                    <a:pt x="0" y="1183"/>
                  </a:lnTo>
                  <a:lnTo>
                    <a:pt x="0" y="1183"/>
                  </a:lnTo>
                  <a:lnTo>
                    <a:pt x="0" y="1304"/>
                  </a:lnTo>
                  <a:lnTo>
                    <a:pt x="20" y="1424"/>
                  </a:lnTo>
                  <a:lnTo>
                    <a:pt x="100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22" y="2286"/>
                  </a:lnTo>
                  <a:lnTo>
                    <a:pt x="963" y="2346"/>
                  </a:lnTo>
                  <a:lnTo>
                    <a:pt x="1063" y="2367"/>
                  </a:lnTo>
                  <a:lnTo>
                    <a:pt x="1203" y="2367"/>
                  </a:lnTo>
                  <a:lnTo>
                    <a:pt x="4031" y="2367"/>
                  </a:lnTo>
                  <a:lnTo>
                    <a:pt x="4031" y="2367"/>
                  </a:lnTo>
                  <a:lnTo>
                    <a:pt x="4151" y="2367"/>
                  </a:lnTo>
                  <a:lnTo>
                    <a:pt x="4272" y="2346"/>
                  </a:lnTo>
                  <a:lnTo>
                    <a:pt x="4492" y="2286"/>
                  </a:lnTo>
                  <a:lnTo>
                    <a:pt x="4693" y="2166"/>
                  </a:lnTo>
                  <a:lnTo>
                    <a:pt x="4853" y="2026"/>
                  </a:lnTo>
                  <a:lnTo>
                    <a:pt x="4853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5194" y="1424"/>
                  </a:lnTo>
                  <a:lnTo>
                    <a:pt x="4813" y="1524"/>
                  </a:lnTo>
                  <a:lnTo>
                    <a:pt x="4432" y="1604"/>
                  </a:lnTo>
                  <a:lnTo>
                    <a:pt x="4051" y="1645"/>
                  </a:lnTo>
                  <a:lnTo>
                    <a:pt x="3650" y="1665"/>
                  </a:lnTo>
                  <a:lnTo>
                    <a:pt x="3650" y="1665"/>
                  </a:lnTo>
                  <a:lnTo>
                    <a:pt x="3149" y="1645"/>
                  </a:lnTo>
                  <a:lnTo>
                    <a:pt x="3149" y="1645"/>
                  </a:lnTo>
                  <a:lnTo>
                    <a:pt x="2848" y="1624"/>
                  </a:lnTo>
                  <a:lnTo>
                    <a:pt x="2507" y="1604"/>
                  </a:lnTo>
                  <a:lnTo>
                    <a:pt x="2327" y="1564"/>
                  </a:lnTo>
                  <a:lnTo>
                    <a:pt x="2166" y="1544"/>
                  </a:lnTo>
                  <a:lnTo>
                    <a:pt x="2006" y="1484"/>
                  </a:lnTo>
                  <a:lnTo>
                    <a:pt x="1865" y="1424"/>
                  </a:lnTo>
                  <a:lnTo>
                    <a:pt x="1865" y="1424"/>
                  </a:lnTo>
                  <a:lnTo>
                    <a:pt x="1705" y="1344"/>
                  </a:lnTo>
                  <a:lnTo>
                    <a:pt x="1585" y="1243"/>
                  </a:lnTo>
                  <a:lnTo>
                    <a:pt x="1484" y="1143"/>
                  </a:lnTo>
                  <a:lnTo>
                    <a:pt x="1384" y="1063"/>
                  </a:lnTo>
                  <a:lnTo>
                    <a:pt x="1324" y="963"/>
                  </a:lnTo>
                  <a:lnTo>
                    <a:pt x="1264" y="862"/>
                  </a:lnTo>
                  <a:lnTo>
                    <a:pt x="1244" y="762"/>
                  </a:lnTo>
                  <a:lnTo>
                    <a:pt x="1224" y="682"/>
                  </a:lnTo>
                  <a:lnTo>
                    <a:pt x="1224" y="582"/>
                  </a:lnTo>
                  <a:lnTo>
                    <a:pt x="1224" y="501"/>
                  </a:lnTo>
                  <a:lnTo>
                    <a:pt x="1284" y="321"/>
                  </a:lnTo>
                  <a:lnTo>
                    <a:pt x="1384" y="140"/>
                  </a:lnTo>
                  <a:lnTo>
                    <a:pt x="152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42"/>
            <p:cNvSpPr/>
            <p:nvPr/>
          </p:nvSpPr>
          <p:spPr>
            <a:xfrm>
              <a:off x="10894175" y="3387163"/>
              <a:ext cx="18075" cy="19075"/>
            </a:xfrm>
            <a:custGeom>
              <a:avLst/>
              <a:gdLst/>
              <a:ahLst/>
              <a:cxnLst/>
              <a:rect l="l" t="t" r="r" b="b"/>
              <a:pathLst>
                <a:path w="723" h="763" extrusionOk="0">
                  <a:moveTo>
                    <a:pt x="362" y="0"/>
                  </a:moveTo>
                  <a:lnTo>
                    <a:pt x="282" y="20"/>
                  </a:lnTo>
                  <a:lnTo>
                    <a:pt x="201" y="40"/>
                  </a:lnTo>
                  <a:lnTo>
                    <a:pt x="141" y="80"/>
                  </a:lnTo>
                  <a:lnTo>
                    <a:pt x="101" y="121"/>
                  </a:lnTo>
                  <a:lnTo>
                    <a:pt x="61" y="181"/>
                  </a:lnTo>
                  <a:lnTo>
                    <a:pt x="21" y="241"/>
                  </a:lnTo>
                  <a:lnTo>
                    <a:pt x="1" y="381"/>
                  </a:lnTo>
                  <a:lnTo>
                    <a:pt x="21" y="522"/>
                  </a:lnTo>
                  <a:lnTo>
                    <a:pt x="61" y="582"/>
                  </a:lnTo>
                  <a:lnTo>
                    <a:pt x="101" y="642"/>
                  </a:lnTo>
                  <a:lnTo>
                    <a:pt x="141" y="682"/>
                  </a:lnTo>
                  <a:lnTo>
                    <a:pt x="201" y="722"/>
                  </a:lnTo>
                  <a:lnTo>
                    <a:pt x="282" y="742"/>
                  </a:lnTo>
                  <a:lnTo>
                    <a:pt x="362" y="762"/>
                  </a:lnTo>
                  <a:lnTo>
                    <a:pt x="442" y="742"/>
                  </a:lnTo>
                  <a:lnTo>
                    <a:pt x="522" y="722"/>
                  </a:lnTo>
                  <a:lnTo>
                    <a:pt x="582" y="682"/>
                  </a:lnTo>
                  <a:lnTo>
                    <a:pt x="643" y="642"/>
                  </a:lnTo>
                  <a:lnTo>
                    <a:pt x="683" y="582"/>
                  </a:lnTo>
                  <a:lnTo>
                    <a:pt x="703" y="522"/>
                  </a:lnTo>
                  <a:lnTo>
                    <a:pt x="723" y="381"/>
                  </a:lnTo>
                  <a:lnTo>
                    <a:pt x="703" y="241"/>
                  </a:lnTo>
                  <a:lnTo>
                    <a:pt x="683" y="181"/>
                  </a:lnTo>
                  <a:lnTo>
                    <a:pt x="643" y="121"/>
                  </a:lnTo>
                  <a:lnTo>
                    <a:pt x="582" y="80"/>
                  </a:lnTo>
                  <a:lnTo>
                    <a:pt x="522" y="40"/>
                  </a:lnTo>
                  <a:lnTo>
                    <a:pt x="442" y="20"/>
                  </a:lnTo>
                  <a:lnTo>
                    <a:pt x="36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42"/>
            <p:cNvSpPr/>
            <p:nvPr/>
          </p:nvSpPr>
          <p:spPr>
            <a:xfrm>
              <a:off x="10137625" y="3130463"/>
              <a:ext cx="985200" cy="699925"/>
            </a:xfrm>
            <a:custGeom>
              <a:avLst/>
              <a:gdLst/>
              <a:ahLst/>
              <a:cxnLst/>
              <a:rect l="l" t="t" r="r" b="b"/>
              <a:pathLst>
                <a:path w="39408" h="27997" extrusionOk="0">
                  <a:moveTo>
                    <a:pt x="7681" y="0"/>
                  </a:moveTo>
                  <a:lnTo>
                    <a:pt x="7341" y="20"/>
                  </a:lnTo>
                  <a:lnTo>
                    <a:pt x="7000" y="81"/>
                  </a:lnTo>
                  <a:lnTo>
                    <a:pt x="6659" y="121"/>
                  </a:lnTo>
                  <a:lnTo>
                    <a:pt x="6338" y="201"/>
                  </a:lnTo>
                  <a:lnTo>
                    <a:pt x="6017" y="281"/>
                  </a:lnTo>
                  <a:lnTo>
                    <a:pt x="5696" y="381"/>
                  </a:lnTo>
                  <a:lnTo>
                    <a:pt x="5395" y="482"/>
                  </a:lnTo>
                  <a:lnTo>
                    <a:pt x="5094" y="602"/>
                  </a:lnTo>
                  <a:lnTo>
                    <a:pt x="4794" y="742"/>
                  </a:lnTo>
                  <a:lnTo>
                    <a:pt x="4493" y="883"/>
                  </a:lnTo>
                  <a:lnTo>
                    <a:pt x="4212" y="1043"/>
                  </a:lnTo>
                  <a:lnTo>
                    <a:pt x="3931" y="1204"/>
                  </a:lnTo>
                  <a:lnTo>
                    <a:pt x="3650" y="1364"/>
                  </a:lnTo>
                  <a:lnTo>
                    <a:pt x="3390" y="1565"/>
                  </a:lnTo>
                  <a:lnTo>
                    <a:pt x="3129" y="1745"/>
                  </a:lnTo>
                  <a:lnTo>
                    <a:pt x="2888" y="1966"/>
                  </a:lnTo>
                  <a:lnTo>
                    <a:pt x="2648" y="2166"/>
                  </a:lnTo>
                  <a:lnTo>
                    <a:pt x="2407" y="2407"/>
                  </a:lnTo>
                  <a:lnTo>
                    <a:pt x="2186" y="2627"/>
                  </a:lnTo>
                  <a:lnTo>
                    <a:pt x="1986" y="2868"/>
                  </a:lnTo>
                  <a:lnTo>
                    <a:pt x="1765" y="3129"/>
                  </a:lnTo>
                  <a:lnTo>
                    <a:pt x="1585" y="3369"/>
                  </a:lnTo>
                  <a:lnTo>
                    <a:pt x="1384" y="3650"/>
                  </a:lnTo>
                  <a:lnTo>
                    <a:pt x="1224" y="3911"/>
                  </a:lnTo>
                  <a:lnTo>
                    <a:pt x="1063" y="4192"/>
                  </a:lnTo>
                  <a:lnTo>
                    <a:pt x="903" y="4493"/>
                  </a:lnTo>
                  <a:lnTo>
                    <a:pt x="763" y="4773"/>
                  </a:lnTo>
                  <a:lnTo>
                    <a:pt x="622" y="5074"/>
                  </a:lnTo>
                  <a:lnTo>
                    <a:pt x="502" y="5375"/>
                  </a:lnTo>
                  <a:lnTo>
                    <a:pt x="402" y="5696"/>
                  </a:lnTo>
                  <a:lnTo>
                    <a:pt x="301" y="6017"/>
                  </a:lnTo>
                  <a:lnTo>
                    <a:pt x="221" y="6338"/>
                  </a:lnTo>
                  <a:lnTo>
                    <a:pt x="121" y="6799"/>
                  </a:lnTo>
                  <a:lnTo>
                    <a:pt x="61" y="7260"/>
                  </a:lnTo>
                  <a:lnTo>
                    <a:pt x="21" y="7741"/>
                  </a:lnTo>
                  <a:lnTo>
                    <a:pt x="1" y="8223"/>
                  </a:lnTo>
                  <a:lnTo>
                    <a:pt x="1" y="19754"/>
                  </a:lnTo>
                  <a:lnTo>
                    <a:pt x="21" y="20175"/>
                  </a:lnTo>
                  <a:lnTo>
                    <a:pt x="41" y="20596"/>
                  </a:lnTo>
                  <a:lnTo>
                    <a:pt x="101" y="21017"/>
                  </a:lnTo>
                  <a:lnTo>
                    <a:pt x="181" y="21419"/>
                  </a:lnTo>
                  <a:lnTo>
                    <a:pt x="261" y="21820"/>
                  </a:lnTo>
                  <a:lnTo>
                    <a:pt x="382" y="22221"/>
                  </a:lnTo>
                  <a:lnTo>
                    <a:pt x="502" y="22602"/>
                  </a:lnTo>
                  <a:lnTo>
                    <a:pt x="662" y="22963"/>
                  </a:lnTo>
                  <a:lnTo>
                    <a:pt x="823" y="23344"/>
                  </a:lnTo>
                  <a:lnTo>
                    <a:pt x="1003" y="23685"/>
                  </a:lnTo>
                  <a:lnTo>
                    <a:pt x="1204" y="24026"/>
                  </a:lnTo>
                  <a:lnTo>
                    <a:pt x="1424" y="24367"/>
                  </a:lnTo>
                  <a:lnTo>
                    <a:pt x="1645" y="24687"/>
                  </a:lnTo>
                  <a:lnTo>
                    <a:pt x="1886" y="25008"/>
                  </a:lnTo>
                  <a:lnTo>
                    <a:pt x="2146" y="25309"/>
                  </a:lnTo>
                  <a:lnTo>
                    <a:pt x="2427" y="25590"/>
                  </a:lnTo>
                  <a:lnTo>
                    <a:pt x="2708" y="25871"/>
                  </a:lnTo>
                  <a:lnTo>
                    <a:pt x="3009" y="26131"/>
                  </a:lnTo>
                  <a:lnTo>
                    <a:pt x="3330" y="26372"/>
                  </a:lnTo>
                  <a:lnTo>
                    <a:pt x="3650" y="26593"/>
                  </a:lnTo>
                  <a:lnTo>
                    <a:pt x="3971" y="26813"/>
                  </a:lnTo>
                  <a:lnTo>
                    <a:pt x="4332" y="27014"/>
                  </a:lnTo>
                  <a:lnTo>
                    <a:pt x="4673" y="27194"/>
                  </a:lnTo>
                  <a:lnTo>
                    <a:pt x="5034" y="27355"/>
                  </a:lnTo>
                  <a:lnTo>
                    <a:pt x="5415" y="27515"/>
                  </a:lnTo>
                  <a:lnTo>
                    <a:pt x="5796" y="27635"/>
                  </a:lnTo>
                  <a:lnTo>
                    <a:pt x="6197" y="27756"/>
                  </a:lnTo>
                  <a:lnTo>
                    <a:pt x="6598" y="27836"/>
                  </a:lnTo>
                  <a:lnTo>
                    <a:pt x="7000" y="27916"/>
                  </a:lnTo>
                  <a:lnTo>
                    <a:pt x="7401" y="27956"/>
                  </a:lnTo>
                  <a:lnTo>
                    <a:pt x="7822" y="27996"/>
                  </a:lnTo>
                  <a:lnTo>
                    <a:pt x="32068" y="27996"/>
                  </a:lnTo>
                  <a:lnTo>
                    <a:pt x="32649" y="27976"/>
                  </a:lnTo>
                  <a:lnTo>
                    <a:pt x="33251" y="27916"/>
                  </a:lnTo>
                  <a:lnTo>
                    <a:pt x="33812" y="27816"/>
                  </a:lnTo>
                  <a:lnTo>
                    <a:pt x="34374" y="27676"/>
                  </a:lnTo>
                  <a:lnTo>
                    <a:pt x="34915" y="27495"/>
                  </a:lnTo>
                  <a:lnTo>
                    <a:pt x="35437" y="27295"/>
                  </a:lnTo>
                  <a:lnTo>
                    <a:pt x="35938" y="27034"/>
                  </a:lnTo>
                  <a:lnTo>
                    <a:pt x="36420" y="26753"/>
                  </a:lnTo>
                  <a:lnTo>
                    <a:pt x="36901" y="26452"/>
                  </a:lnTo>
                  <a:lnTo>
                    <a:pt x="37322" y="26111"/>
                  </a:lnTo>
                  <a:lnTo>
                    <a:pt x="37743" y="25730"/>
                  </a:lnTo>
                  <a:lnTo>
                    <a:pt x="38144" y="25329"/>
                  </a:lnTo>
                  <a:lnTo>
                    <a:pt x="38505" y="24908"/>
                  </a:lnTo>
                  <a:lnTo>
                    <a:pt x="38826" y="24467"/>
                  </a:lnTo>
                  <a:lnTo>
                    <a:pt x="39147" y="23986"/>
                  </a:lnTo>
                  <a:lnTo>
                    <a:pt x="39408" y="23504"/>
                  </a:lnTo>
                  <a:lnTo>
                    <a:pt x="39408" y="23504"/>
                  </a:lnTo>
                  <a:lnTo>
                    <a:pt x="39007" y="23705"/>
                  </a:lnTo>
                  <a:lnTo>
                    <a:pt x="38605" y="23885"/>
                  </a:lnTo>
                  <a:lnTo>
                    <a:pt x="38204" y="24066"/>
                  </a:lnTo>
                  <a:lnTo>
                    <a:pt x="37803" y="24226"/>
                  </a:lnTo>
                  <a:lnTo>
                    <a:pt x="37382" y="24387"/>
                  </a:lnTo>
                  <a:lnTo>
                    <a:pt x="36961" y="24527"/>
                  </a:lnTo>
                  <a:lnTo>
                    <a:pt x="36099" y="24768"/>
                  </a:lnTo>
                  <a:lnTo>
                    <a:pt x="35216" y="24988"/>
                  </a:lnTo>
                  <a:lnTo>
                    <a:pt x="34334" y="25149"/>
                  </a:lnTo>
                  <a:lnTo>
                    <a:pt x="33451" y="25289"/>
                  </a:lnTo>
                  <a:lnTo>
                    <a:pt x="32569" y="25409"/>
                  </a:lnTo>
                  <a:lnTo>
                    <a:pt x="31085" y="25550"/>
                  </a:lnTo>
                  <a:lnTo>
                    <a:pt x="29581" y="25630"/>
                  </a:lnTo>
                  <a:lnTo>
                    <a:pt x="28077" y="25690"/>
                  </a:lnTo>
                  <a:lnTo>
                    <a:pt x="26573" y="25710"/>
                  </a:lnTo>
                  <a:lnTo>
                    <a:pt x="24788" y="25690"/>
                  </a:lnTo>
                  <a:lnTo>
                    <a:pt x="23003" y="25610"/>
                  </a:lnTo>
                  <a:lnTo>
                    <a:pt x="21218" y="25510"/>
                  </a:lnTo>
                  <a:lnTo>
                    <a:pt x="19433" y="25369"/>
                  </a:lnTo>
                  <a:lnTo>
                    <a:pt x="17709" y="25209"/>
                  </a:lnTo>
                  <a:lnTo>
                    <a:pt x="15984" y="25008"/>
                  </a:lnTo>
                  <a:lnTo>
                    <a:pt x="15122" y="24888"/>
                  </a:lnTo>
                  <a:lnTo>
                    <a:pt x="14259" y="24768"/>
                  </a:lnTo>
                  <a:lnTo>
                    <a:pt x="13397" y="24607"/>
                  </a:lnTo>
                  <a:lnTo>
                    <a:pt x="12555" y="24427"/>
                  </a:lnTo>
                  <a:lnTo>
                    <a:pt x="11813" y="24266"/>
                  </a:lnTo>
                  <a:lnTo>
                    <a:pt x="11071" y="24046"/>
                  </a:lnTo>
                  <a:lnTo>
                    <a:pt x="10329" y="23825"/>
                  </a:lnTo>
                  <a:lnTo>
                    <a:pt x="9948" y="23685"/>
                  </a:lnTo>
                  <a:lnTo>
                    <a:pt x="9587" y="23544"/>
                  </a:lnTo>
                  <a:lnTo>
                    <a:pt x="9246" y="23384"/>
                  </a:lnTo>
                  <a:lnTo>
                    <a:pt x="8885" y="23203"/>
                  </a:lnTo>
                  <a:lnTo>
                    <a:pt x="8564" y="23023"/>
                  </a:lnTo>
                  <a:lnTo>
                    <a:pt x="8223" y="22822"/>
                  </a:lnTo>
                  <a:lnTo>
                    <a:pt x="7902" y="22602"/>
                  </a:lnTo>
                  <a:lnTo>
                    <a:pt x="7601" y="22381"/>
                  </a:lnTo>
                  <a:lnTo>
                    <a:pt x="7300" y="22141"/>
                  </a:lnTo>
                  <a:lnTo>
                    <a:pt x="7020" y="21880"/>
                  </a:lnTo>
                  <a:lnTo>
                    <a:pt x="6759" y="21579"/>
                  </a:lnTo>
                  <a:lnTo>
                    <a:pt x="6518" y="21258"/>
                  </a:lnTo>
                  <a:lnTo>
                    <a:pt x="6298" y="20937"/>
                  </a:lnTo>
                  <a:lnTo>
                    <a:pt x="6097" y="20596"/>
                  </a:lnTo>
                  <a:lnTo>
                    <a:pt x="5917" y="20255"/>
                  </a:lnTo>
                  <a:lnTo>
                    <a:pt x="5756" y="19874"/>
                  </a:lnTo>
                  <a:lnTo>
                    <a:pt x="5616" y="19513"/>
                  </a:lnTo>
                  <a:lnTo>
                    <a:pt x="5495" y="19132"/>
                  </a:lnTo>
                  <a:lnTo>
                    <a:pt x="5375" y="18731"/>
                  </a:lnTo>
                  <a:lnTo>
                    <a:pt x="5275" y="18350"/>
                  </a:lnTo>
                  <a:lnTo>
                    <a:pt x="5094" y="17548"/>
                  </a:lnTo>
                  <a:lnTo>
                    <a:pt x="4954" y="16766"/>
                  </a:lnTo>
                  <a:lnTo>
                    <a:pt x="4834" y="16004"/>
                  </a:lnTo>
                  <a:lnTo>
                    <a:pt x="4713" y="15162"/>
                  </a:lnTo>
                  <a:lnTo>
                    <a:pt x="4633" y="14319"/>
                  </a:lnTo>
                  <a:lnTo>
                    <a:pt x="4553" y="13477"/>
                  </a:lnTo>
                  <a:lnTo>
                    <a:pt x="4513" y="12635"/>
                  </a:lnTo>
                  <a:lnTo>
                    <a:pt x="4513" y="11792"/>
                  </a:lnTo>
                  <a:lnTo>
                    <a:pt x="4513" y="10950"/>
                  </a:lnTo>
                  <a:lnTo>
                    <a:pt x="4533" y="10108"/>
                  </a:lnTo>
                  <a:lnTo>
                    <a:pt x="4593" y="9265"/>
                  </a:lnTo>
                  <a:lnTo>
                    <a:pt x="4633" y="8664"/>
                  </a:lnTo>
                  <a:lnTo>
                    <a:pt x="4693" y="8062"/>
                  </a:lnTo>
                  <a:lnTo>
                    <a:pt x="4774" y="7461"/>
                  </a:lnTo>
                  <a:lnTo>
                    <a:pt x="4874" y="6839"/>
                  </a:lnTo>
                  <a:lnTo>
                    <a:pt x="4974" y="6217"/>
                  </a:lnTo>
                  <a:lnTo>
                    <a:pt x="5094" y="5596"/>
                  </a:lnTo>
                  <a:lnTo>
                    <a:pt x="5255" y="4974"/>
                  </a:lnTo>
                  <a:lnTo>
                    <a:pt x="5415" y="4352"/>
                  </a:lnTo>
                  <a:lnTo>
                    <a:pt x="5616" y="3750"/>
                  </a:lnTo>
                  <a:lnTo>
                    <a:pt x="5816" y="3169"/>
                  </a:lnTo>
                  <a:lnTo>
                    <a:pt x="6057" y="2587"/>
                  </a:lnTo>
                  <a:lnTo>
                    <a:pt x="6318" y="2026"/>
                  </a:lnTo>
                  <a:lnTo>
                    <a:pt x="6619" y="1484"/>
                  </a:lnTo>
                  <a:lnTo>
                    <a:pt x="6939" y="963"/>
                  </a:lnTo>
                  <a:lnTo>
                    <a:pt x="7280" y="462"/>
                  </a:lnTo>
                  <a:lnTo>
                    <a:pt x="7681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42"/>
            <p:cNvSpPr/>
            <p:nvPr/>
          </p:nvSpPr>
          <p:spPr>
            <a:xfrm>
              <a:off x="10137625" y="3130463"/>
              <a:ext cx="985200" cy="699925"/>
            </a:xfrm>
            <a:custGeom>
              <a:avLst/>
              <a:gdLst/>
              <a:ahLst/>
              <a:cxnLst/>
              <a:rect l="l" t="t" r="r" b="b"/>
              <a:pathLst>
                <a:path w="39408" h="27997" fill="none" extrusionOk="0">
                  <a:moveTo>
                    <a:pt x="7681" y="0"/>
                  </a:moveTo>
                  <a:lnTo>
                    <a:pt x="7681" y="0"/>
                  </a:lnTo>
                  <a:lnTo>
                    <a:pt x="7341" y="20"/>
                  </a:lnTo>
                  <a:lnTo>
                    <a:pt x="7000" y="81"/>
                  </a:lnTo>
                  <a:lnTo>
                    <a:pt x="6659" y="121"/>
                  </a:lnTo>
                  <a:lnTo>
                    <a:pt x="6338" y="201"/>
                  </a:lnTo>
                  <a:lnTo>
                    <a:pt x="6017" y="281"/>
                  </a:lnTo>
                  <a:lnTo>
                    <a:pt x="5696" y="381"/>
                  </a:lnTo>
                  <a:lnTo>
                    <a:pt x="5395" y="482"/>
                  </a:lnTo>
                  <a:lnTo>
                    <a:pt x="5094" y="602"/>
                  </a:lnTo>
                  <a:lnTo>
                    <a:pt x="4794" y="742"/>
                  </a:lnTo>
                  <a:lnTo>
                    <a:pt x="4493" y="883"/>
                  </a:lnTo>
                  <a:lnTo>
                    <a:pt x="4212" y="1043"/>
                  </a:lnTo>
                  <a:lnTo>
                    <a:pt x="3931" y="1204"/>
                  </a:lnTo>
                  <a:lnTo>
                    <a:pt x="3650" y="1364"/>
                  </a:lnTo>
                  <a:lnTo>
                    <a:pt x="3390" y="1565"/>
                  </a:lnTo>
                  <a:lnTo>
                    <a:pt x="3129" y="1745"/>
                  </a:lnTo>
                  <a:lnTo>
                    <a:pt x="2888" y="1966"/>
                  </a:lnTo>
                  <a:lnTo>
                    <a:pt x="2648" y="2166"/>
                  </a:lnTo>
                  <a:lnTo>
                    <a:pt x="2407" y="2407"/>
                  </a:lnTo>
                  <a:lnTo>
                    <a:pt x="2186" y="2627"/>
                  </a:lnTo>
                  <a:lnTo>
                    <a:pt x="1986" y="2868"/>
                  </a:lnTo>
                  <a:lnTo>
                    <a:pt x="1765" y="3129"/>
                  </a:lnTo>
                  <a:lnTo>
                    <a:pt x="1585" y="3369"/>
                  </a:lnTo>
                  <a:lnTo>
                    <a:pt x="1384" y="3650"/>
                  </a:lnTo>
                  <a:lnTo>
                    <a:pt x="1224" y="3911"/>
                  </a:lnTo>
                  <a:lnTo>
                    <a:pt x="1063" y="4192"/>
                  </a:lnTo>
                  <a:lnTo>
                    <a:pt x="903" y="4493"/>
                  </a:lnTo>
                  <a:lnTo>
                    <a:pt x="763" y="4773"/>
                  </a:lnTo>
                  <a:lnTo>
                    <a:pt x="622" y="5074"/>
                  </a:lnTo>
                  <a:lnTo>
                    <a:pt x="502" y="5375"/>
                  </a:lnTo>
                  <a:lnTo>
                    <a:pt x="402" y="5696"/>
                  </a:lnTo>
                  <a:lnTo>
                    <a:pt x="301" y="6017"/>
                  </a:lnTo>
                  <a:lnTo>
                    <a:pt x="221" y="6338"/>
                  </a:lnTo>
                  <a:lnTo>
                    <a:pt x="221" y="6338"/>
                  </a:lnTo>
                  <a:lnTo>
                    <a:pt x="121" y="6799"/>
                  </a:lnTo>
                  <a:lnTo>
                    <a:pt x="61" y="7260"/>
                  </a:lnTo>
                  <a:lnTo>
                    <a:pt x="21" y="7741"/>
                  </a:lnTo>
                  <a:lnTo>
                    <a:pt x="1" y="8223"/>
                  </a:lnTo>
                  <a:lnTo>
                    <a:pt x="1" y="19754"/>
                  </a:lnTo>
                  <a:lnTo>
                    <a:pt x="1" y="19754"/>
                  </a:lnTo>
                  <a:lnTo>
                    <a:pt x="21" y="20175"/>
                  </a:lnTo>
                  <a:lnTo>
                    <a:pt x="41" y="20596"/>
                  </a:lnTo>
                  <a:lnTo>
                    <a:pt x="101" y="21017"/>
                  </a:lnTo>
                  <a:lnTo>
                    <a:pt x="181" y="21419"/>
                  </a:lnTo>
                  <a:lnTo>
                    <a:pt x="261" y="21820"/>
                  </a:lnTo>
                  <a:lnTo>
                    <a:pt x="382" y="22221"/>
                  </a:lnTo>
                  <a:lnTo>
                    <a:pt x="502" y="22602"/>
                  </a:lnTo>
                  <a:lnTo>
                    <a:pt x="662" y="22963"/>
                  </a:lnTo>
                  <a:lnTo>
                    <a:pt x="823" y="23344"/>
                  </a:lnTo>
                  <a:lnTo>
                    <a:pt x="1003" y="23685"/>
                  </a:lnTo>
                  <a:lnTo>
                    <a:pt x="1204" y="24026"/>
                  </a:lnTo>
                  <a:lnTo>
                    <a:pt x="1424" y="24367"/>
                  </a:lnTo>
                  <a:lnTo>
                    <a:pt x="1645" y="24687"/>
                  </a:lnTo>
                  <a:lnTo>
                    <a:pt x="1886" y="25008"/>
                  </a:lnTo>
                  <a:lnTo>
                    <a:pt x="2146" y="25309"/>
                  </a:lnTo>
                  <a:lnTo>
                    <a:pt x="2427" y="25590"/>
                  </a:lnTo>
                  <a:lnTo>
                    <a:pt x="2708" y="25871"/>
                  </a:lnTo>
                  <a:lnTo>
                    <a:pt x="3009" y="26131"/>
                  </a:lnTo>
                  <a:lnTo>
                    <a:pt x="3330" y="26372"/>
                  </a:lnTo>
                  <a:lnTo>
                    <a:pt x="3650" y="26593"/>
                  </a:lnTo>
                  <a:lnTo>
                    <a:pt x="3971" y="26813"/>
                  </a:lnTo>
                  <a:lnTo>
                    <a:pt x="4332" y="27014"/>
                  </a:lnTo>
                  <a:lnTo>
                    <a:pt x="4673" y="27194"/>
                  </a:lnTo>
                  <a:lnTo>
                    <a:pt x="5034" y="27355"/>
                  </a:lnTo>
                  <a:lnTo>
                    <a:pt x="5415" y="27515"/>
                  </a:lnTo>
                  <a:lnTo>
                    <a:pt x="5796" y="27635"/>
                  </a:lnTo>
                  <a:lnTo>
                    <a:pt x="6197" y="27756"/>
                  </a:lnTo>
                  <a:lnTo>
                    <a:pt x="6598" y="27836"/>
                  </a:lnTo>
                  <a:lnTo>
                    <a:pt x="7000" y="27916"/>
                  </a:lnTo>
                  <a:lnTo>
                    <a:pt x="7401" y="27956"/>
                  </a:lnTo>
                  <a:lnTo>
                    <a:pt x="7822" y="27996"/>
                  </a:lnTo>
                  <a:lnTo>
                    <a:pt x="8263" y="27996"/>
                  </a:lnTo>
                  <a:lnTo>
                    <a:pt x="32068" y="27996"/>
                  </a:lnTo>
                  <a:lnTo>
                    <a:pt x="32068" y="27996"/>
                  </a:lnTo>
                  <a:lnTo>
                    <a:pt x="32649" y="27976"/>
                  </a:lnTo>
                  <a:lnTo>
                    <a:pt x="33251" y="27916"/>
                  </a:lnTo>
                  <a:lnTo>
                    <a:pt x="33812" y="27816"/>
                  </a:lnTo>
                  <a:lnTo>
                    <a:pt x="34374" y="27676"/>
                  </a:lnTo>
                  <a:lnTo>
                    <a:pt x="34915" y="27495"/>
                  </a:lnTo>
                  <a:lnTo>
                    <a:pt x="35437" y="27295"/>
                  </a:lnTo>
                  <a:lnTo>
                    <a:pt x="35938" y="27034"/>
                  </a:lnTo>
                  <a:lnTo>
                    <a:pt x="36420" y="26753"/>
                  </a:lnTo>
                  <a:lnTo>
                    <a:pt x="36901" y="26452"/>
                  </a:lnTo>
                  <a:lnTo>
                    <a:pt x="37322" y="26111"/>
                  </a:lnTo>
                  <a:lnTo>
                    <a:pt x="37743" y="25730"/>
                  </a:lnTo>
                  <a:lnTo>
                    <a:pt x="38144" y="25329"/>
                  </a:lnTo>
                  <a:lnTo>
                    <a:pt x="38505" y="24908"/>
                  </a:lnTo>
                  <a:lnTo>
                    <a:pt x="38826" y="24467"/>
                  </a:lnTo>
                  <a:lnTo>
                    <a:pt x="39147" y="23986"/>
                  </a:lnTo>
                  <a:lnTo>
                    <a:pt x="39408" y="23504"/>
                  </a:lnTo>
                  <a:lnTo>
                    <a:pt x="39408" y="23504"/>
                  </a:lnTo>
                  <a:lnTo>
                    <a:pt x="39007" y="23705"/>
                  </a:lnTo>
                  <a:lnTo>
                    <a:pt x="38605" y="23885"/>
                  </a:lnTo>
                  <a:lnTo>
                    <a:pt x="38204" y="24066"/>
                  </a:lnTo>
                  <a:lnTo>
                    <a:pt x="37803" y="24226"/>
                  </a:lnTo>
                  <a:lnTo>
                    <a:pt x="37382" y="24387"/>
                  </a:lnTo>
                  <a:lnTo>
                    <a:pt x="36961" y="24527"/>
                  </a:lnTo>
                  <a:lnTo>
                    <a:pt x="36099" y="24768"/>
                  </a:lnTo>
                  <a:lnTo>
                    <a:pt x="35216" y="24988"/>
                  </a:lnTo>
                  <a:lnTo>
                    <a:pt x="34334" y="25149"/>
                  </a:lnTo>
                  <a:lnTo>
                    <a:pt x="33451" y="25289"/>
                  </a:lnTo>
                  <a:lnTo>
                    <a:pt x="32569" y="25409"/>
                  </a:lnTo>
                  <a:lnTo>
                    <a:pt x="32569" y="25409"/>
                  </a:lnTo>
                  <a:lnTo>
                    <a:pt x="31085" y="25550"/>
                  </a:lnTo>
                  <a:lnTo>
                    <a:pt x="29581" y="25630"/>
                  </a:lnTo>
                  <a:lnTo>
                    <a:pt x="28077" y="25690"/>
                  </a:lnTo>
                  <a:lnTo>
                    <a:pt x="26573" y="25710"/>
                  </a:lnTo>
                  <a:lnTo>
                    <a:pt x="26573" y="25710"/>
                  </a:lnTo>
                  <a:lnTo>
                    <a:pt x="24788" y="25690"/>
                  </a:lnTo>
                  <a:lnTo>
                    <a:pt x="23003" y="25610"/>
                  </a:lnTo>
                  <a:lnTo>
                    <a:pt x="21218" y="25510"/>
                  </a:lnTo>
                  <a:lnTo>
                    <a:pt x="19433" y="25369"/>
                  </a:lnTo>
                  <a:lnTo>
                    <a:pt x="19433" y="25369"/>
                  </a:lnTo>
                  <a:lnTo>
                    <a:pt x="17709" y="25209"/>
                  </a:lnTo>
                  <a:lnTo>
                    <a:pt x="15984" y="25008"/>
                  </a:lnTo>
                  <a:lnTo>
                    <a:pt x="15122" y="24888"/>
                  </a:lnTo>
                  <a:lnTo>
                    <a:pt x="14259" y="24768"/>
                  </a:lnTo>
                  <a:lnTo>
                    <a:pt x="13397" y="24607"/>
                  </a:lnTo>
                  <a:lnTo>
                    <a:pt x="12555" y="24427"/>
                  </a:lnTo>
                  <a:lnTo>
                    <a:pt x="12555" y="24427"/>
                  </a:lnTo>
                  <a:lnTo>
                    <a:pt x="11813" y="24266"/>
                  </a:lnTo>
                  <a:lnTo>
                    <a:pt x="11071" y="24046"/>
                  </a:lnTo>
                  <a:lnTo>
                    <a:pt x="10329" y="23825"/>
                  </a:lnTo>
                  <a:lnTo>
                    <a:pt x="9948" y="23685"/>
                  </a:lnTo>
                  <a:lnTo>
                    <a:pt x="9587" y="23544"/>
                  </a:lnTo>
                  <a:lnTo>
                    <a:pt x="9246" y="23384"/>
                  </a:lnTo>
                  <a:lnTo>
                    <a:pt x="8885" y="23203"/>
                  </a:lnTo>
                  <a:lnTo>
                    <a:pt x="8564" y="23023"/>
                  </a:lnTo>
                  <a:lnTo>
                    <a:pt x="8223" y="22822"/>
                  </a:lnTo>
                  <a:lnTo>
                    <a:pt x="7902" y="22602"/>
                  </a:lnTo>
                  <a:lnTo>
                    <a:pt x="7601" y="22381"/>
                  </a:lnTo>
                  <a:lnTo>
                    <a:pt x="7300" y="22141"/>
                  </a:lnTo>
                  <a:lnTo>
                    <a:pt x="7020" y="21880"/>
                  </a:lnTo>
                  <a:lnTo>
                    <a:pt x="7020" y="21880"/>
                  </a:lnTo>
                  <a:lnTo>
                    <a:pt x="6759" y="21579"/>
                  </a:lnTo>
                  <a:lnTo>
                    <a:pt x="6518" y="21258"/>
                  </a:lnTo>
                  <a:lnTo>
                    <a:pt x="6298" y="20937"/>
                  </a:lnTo>
                  <a:lnTo>
                    <a:pt x="6097" y="20596"/>
                  </a:lnTo>
                  <a:lnTo>
                    <a:pt x="5917" y="20255"/>
                  </a:lnTo>
                  <a:lnTo>
                    <a:pt x="5756" y="19874"/>
                  </a:lnTo>
                  <a:lnTo>
                    <a:pt x="5616" y="19513"/>
                  </a:lnTo>
                  <a:lnTo>
                    <a:pt x="5495" y="19132"/>
                  </a:lnTo>
                  <a:lnTo>
                    <a:pt x="5375" y="18731"/>
                  </a:lnTo>
                  <a:lnTo>
                    <a:pt x="5275" y="18350"/>
                  </a:lnTo>
                  <a:lnTo>
                    <a:pt x="5094" y="17548"/>
                  </a:lnTo>
                  <a:lnTo>
                    <a:pt x="4954" y="16766"/>
                  </a:lnTo>
                  <a:lnTo>
                    <a:pt x="4834" y="16004"/>
                  </a:lnTo>
                  <a:lnTo>
                    <a:pt x="4834" y="16004"/>
                  </a:lnTo>
                  <a:lnTo>
                    <a:pt x="4713" y="15162"/>
                  </a:lnTo>
                  <a:lnTo>
                    <a:pt x="4633" y="14319"/>
                  </a:lnTo>
                  <a:lnTo>
                    <a:pt x="4553" y="13477"/>
                  </a:lnTo>
                  <a:lnTo>
                    <a:pt x="4513" y="12635"/>
                  </a:lnTo>
                  <a:lnTo>
                    <a:pt x="4513" y="11792"/>
                  </a:lnTo>
                  <a:lnTo>
                    <a:pt x="4513" y="10950"/>
                  </a:lnTo>
                  <a:lnTo>
                    <a:pt x="4533" y="10108"/>
                  </a:lnTo>
                  <a:lnTo>
                    <a:pt x="4593" y="9265"/>
                  </a:lnTo>
                  <a:lnTo>
                    <a:pt x="4593" y="9265"/>
                  </a:lnTo>
                  <a:lnTo>
                    <a:pt x="4633" y="8664"/>
                  </a:lnTo>
                  <a:lnTo>
                    <a:pt x="4693" y="8062"/>
                  </a:lnTo>
                  <a:lnTo>
                    <a:pt x="4774" y="7461"/>
                  </a:lnTo>
                  <a:lnTo>
                    <a:pt x="4874" y="6839"/>
                  </a:lnTo>
                  <a:lnTo>
                    <a:pt x="4974" y="6217"/>
                  </a:lnTo>
                  <a:lnTo>
                    <a:pt x="5094" y="5596"/>
                  </a:lnTo>
                  <a:lnTo>
                    <a:pt x="5255" y="4974"/>
                  </a:lnTo>
                  <a:lnTo>
                    <a:pt x="5415" y="4352"/>
                  </a:lnTo>
                  <a:lnTo>
                    <a:pt x="5616" y="3750"/>
                  </a:lnTo>
                  <a:lnTo>
                    <a:pt x="5816" y="3169"/>
                  </a:lnTo>
                  <a:lnTo>
                    <a:pt x="6057" y="2587"/>
                  </a:lnTo>
                  <a:lnTo>
                    <a:pt x="6318" y="2026"/>
                  </a:lnTo>
                  <a:lnTo>
                    <a:pt x="6619" y="1484"/>
                  </a:lnTo>
                  <a:lnTo>
                    <a:pt x="6939" y="963"/>
                  </a:lnTo>
                  <a:lnTo>
                    <a:pt x="7280" y="462"/>
                  </a:lnTo>
                  <a:lnTo>
                    <a:pt x="768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42"/>
            <p:cNvSpPr/>
            <p:nvPr/>
          </p:nvSpPr>
          <p:spPr>
            <a:xfrm>
              <a:off x="10986425" y="3187613"/>
              <a:ext cx="99800" cy="93775"/>
            </a:xfrm>
            <a:custGeom>
              <a:avLst/>
              <a:gdLst/>
              <a:ahLst/>
              <a:cxnLst/>
              <a:rect l="l" t="t" r="r" b="b"/>
              <a:pathLst>
                <a:path w="3992" h="3751" extrusionOk="0">
                  <a:moveTo>
                    <a:pt x="241" y="1"/>
                  </a:moveTo>
                  <a:lnTo>
                    <a:pt x="161" y="21"/>
                  </a:lnTo>
                  <a:lnTo>
                    <a:pt x="101" y="41"/>
                  </a:lnTo>
                  <a:lnTo>
                    <a:pt x="41" y="101"/>
                  </a:lnTo>
                  <a:lnTo>
                    <a:pt x="21" y="181"/>
                  </a:lnTo>
                  <a:lnTo>
                    <a:pt x="1" y="241"/>
                  </a:lnTo>
                  <a:lnTo>
                    <a:pt x="21" y="321"/>
                  </a:lnTo>
                  <a:lnTo>
                    <a:pt x="61" y="382"/>
                  </a:lnTo>
                  <a:lnTo>
                    <a:pt x="121" y="442"/>
                  </a:lnTo>
                  <a:lnTo>
                    <a:pt x="362" y="582"/>
                  </a:lnTo>
                  <a:lnTo>
                    <a:pt x="622" y="702"/>
                  </a:lnTo>
                  <a:lnTo>
                    <a:pt x="1144" y="943"/>
                  </a:lnTo>
                  <a:lnTo>
                    <a:pt x="1405" y="1063"/>
                  </a:lnTo>
                  <a:lnTo>
                    <a:pt x="1665" y="1204"/>
                  </a:lnTo>
                  <a:lnTo>
                    <a:pt x="1906" y="1364"/>
                  </a:lnTo>
                  <a:lnTo>
                    <a:pt x="2127" y="1545"/>
                  </a:lnTo>
                  <a:lnTo>
                    <a:pt x="2347" y="1765"/>
                  </a:lnTo>
                  <a:lnTo>
                    <a:pt x="2528" y="2006"/>
                  </a:lnTo>
                  <a:lnTo>
                    <a:pt x="2688" y="2247"/>
                  </a:lnTo>
                  <a:lnTo>
                    <a:pt x="2828" y="2507"/>
                  </a:lnTo>
                  <a:lnTo>
                    <a:pt x="3069" y="3049"/>
                  </a:lnTo>
                  <a:lnTo>
                    <a:pt x="3210" y="3330"/>
                  </a:lnTo>
                  <a:lnTo>
                    <a:pt x="3350" y="3590"/>
                  </a:lnTo>
                  <a:lnTo>
                    <a:pt x="3390" y="3650"/>
                  </a:lnTo>
                  <a:lnTo>
                    <a:pt x="3430" y="3691"/>
                  </a:lnTo>
                  <a:lnTo>
                    <a:pt x="3490" y="3731"/>
                  </a:lnTo>
                  <a:lnTo>
                    <a:pt x="3550" y="3751"/>
                  </a:lnTo>
                  <a:lnTo>
                    <a:pt x="3671" y="3751"/>
                  </a:lnTo>
                  <a:lnTo>
                    <a:pt x="3771" y="3731"/>
                  </a:lnTo>
                  <a:lnTo>
                    <a:pt x="3871" y="3670"/>
                  </a:lnTo>
                  <a:lnTo>
                    <a:pt x="3952" y="3570"/>
                  </a:lnTo>
                  <a:lnTo>
                    <a:pt x="3992" y="3450"/>
                  </a:lnTo>
                  <a:lnTo>
                    <a:pt x="3992" y="3390"/>
                  </a:lnTo>
                  <a:lnTo>
                    <a:pt x="3992" y="3310"/>
                  </a:lnTo>
                  <a:lnTo>
                    <a:pt x="3911" y="3009"/>
                  </a:lnTo>
                  <a:lnTo>
                    <a:pt x="3811" y="2688"/>
                  </a:lnTo>
                  <a:lnTo>
                    <a:pt x="3671" y="2367"/>
                  </a:lnTo>
                  <a:lnTo>
                    <a:pt x="3530" y="2066"/>
                  </a:lnTo>
                  <a:lnTo>
                    <a:pt x="3350" y="1785"/>
                  </a:lnTo>
                  <a:lnTo>
                    <a:pt x="3149" y="1505"/>
                  </a:lnTo>
                  <a:lnTo>
                    <a:pt x="2909" y="1244"/>
                  </a:lnTo>
                  <a:lnTo>
                    <a:pt x="2668" y="983"/>
                  </a:lnTo>
                  <a:lnTo>
                    <a:pt x="2407" y="763"/>
                  </a:lnTo>
                  <a:lnTo>
                    <a:pt x="2147" y="562"/>
                  </a:lnTo>
                  <a:lnTo>
                    <a:pt x="1846" y="382"/>
                  </a:lnTo>
                  <a:lnTo>
                    <a:pt x="1545" y="241"/>
                  </a:lnTo>
                  <a:lnTo>
                    <a:pt x="1224" y="121"/>
                  </a:lnTo>
                  <a:lnTo>
                    <a:pt x="903" y="41"/>
                  </a:lnTo>
                  <a:lnTo>
                    <a:pt x="58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42"/>
            <p:cNvSpPr/>
            <p:nvPr/>
          </p:nvSpPr>
          <p:spPr>
            <a:xfrm>
              <a:off x="11080175" y="3306938"/>
              <a:ext cx="17575" cy="18075"/>
            </a:xfrm>
            <a:custGeom>
              <a:avLst/>
              <a:gdLst/>
              <a:ahLst/>
              <a:cxnLst/>
              <a:rect l="l" t="t" r="r" b="b"/>
              <a:pathLst>
                <a:path w="703" h="723" extrusionOk="0">
                  <a:moveTo>
                    <a:pt x="262" y="0"/>
                  </a:moveTo>
                  <a:lnTo>
                    <a:pt x="181" y="21"/>
                  </a:lnTo>
                  <a:lnTo>
                    <a:pt x="121" y="61"/>
                  </a:lnTo>
                  <a:lnTo>
                    <a:pt x="81" y="101"/>
                  </a:lnTo>
                  <a:lnTo>
                    <a:pt x="41" y="161"/>
                  </a:lnTo>
                  <a:lnTo>
                    <a:pt x="21" y="221"/>
                  </a:lnTo>
                  <a:lnTo>
                    <a:pt x="1" y="361"/>
                  </a:lnTo>
                  <a:lnTo>
                    <a:pt x="21" y="502"/>
                  </a:lnTo>
                  <a:lnTo>
                    <a:pt x="41" y="562"/>
                  </a:lnTo>
                  <a:lnTo>
                    <a:pt x="81" y="622"/>
                  </a:lnTo>
                  <a:lnTo>
                    <a:pt x="121" y="662"/>
                  </a:lnTo>
                  <a:lnTo>
                    <a:pt x="181" y="702"/>
                  </a:lnTo>
                  <a:lnTo>
                    <a:pt x="262" y="722"/>
                  </a:lnTo>
                  <a:lnTo>
                    <a:pt x="422" y="722"/>
                  </a:lnTo>
                  <a:lnTo>
                    <a:pt x="502" y="702"/>
                  </a:lnTo>
                  <a:lnTo>
                    <a:pt x="563" y="662"/>
                  </a:lnTo>
                  <a:lnTo>
                    <a:pt x="603" y="622"/>
                  </a:lnTo>
                  <a:lnTo>
                    <a:pt x="643" y="562"/>
                  </a:lnTo>
                  <a:lnTo>
                    <a:pt x="683" y="502"/>
                  </a:lnTo>
                  <a:lnTo>
                    <a:pt x="703" y="361"/>
                  </a:lnTo>
                  <a:lnTo>
                    <a:pt x="683" y="221"/>
                  </a:lnTo>
                  <a:lnTo>
                    <a:pt x="643" y="161"/>
                  </a:lnTo>
                  <a:lnTo>
                    <a:pt x="603" y="101"/>
                  </a:lnTo>
                  <a:lnTo>
                    <a:pt x="563" y="61"/>
                  </a:lnTo>
                  <a:lnTo>
                    <a:pt x="502" y="21"/>
                  </a:lnTo>
                  <a:lnTo>
                    <a:pt x="42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42"/>
            <p:cNvSpPr/>
            <p:nvPr/>
          </p:nvSpPr>
          <p:spPr>
            <a:xfrm>
              <a:off x="10287620" y="4074038"/>
              <a:ext cx="162450" cy="94775"/>
            </a:xfrm>
            <a:custGeom>
              <a:avLst/>
              <a:gdLst/>
              <a:ahLst/>
              <a:cxnLst/>
              <a:rect l="l" t="t" r="r" b="b"/>
              <a:pathLst>
                <a:path w="6498" h="3791" extrusionOk="0">
                  <a:moveTo>
                    <a:pt x="3490" y="0"/>
                  </a:moveTo>
                  <a:lnTo>
                    <a:pt x="3129" y="20"/>
                  </a:lnTo>
                  <a:lnTo>
                    <a:pt x="2788" y="80"/>
                  </a:lnTo>
                  <a:lnTo>
                    <a:pt x="2447" y="160"/>
                  </a:lnTo>
                  <a:lnTo>
                    <a:pt x="2126" y="281"/>
                  </a:lnTo>
                  <a:lnTo>
                    <a:pt x="1825" y="421"/>
                  </a:lnTo>
                  <a:lnTo>
                    <a:pt x="1544" y="602"/>
                  </a:lnTo>
                  <a:lnTo>
                    <a:pt x="1264" y="802"/>
                  </a:lnTo>
                  <a:lnTo>
                    <a:pt x="1023" y="1023"/>
                  </a:lnTo>
                  <a:lnTo>
                    <a:pt x="802" y="1284"/>
                  </a:lnTo>
                  <a:lnTo>
                    <a:pt x="602" y="1544"/>
                  </a:lnTo>
                  <a:lnTo>
                    <a:pt x="421" y="1825"/>
                  </a:lnTo>
                  <a:lnTo>
                    <a:pt x="281" y="2146"/>
                  </a:lnTo>
                  <a:lnTo>
                    <a:pt x="161" y="2467"/>
                  </a:lnTo>
                  <a:lnTo>
                    <a:pt x="80" y="2788"/>
                  </a:lnTo>
                  <a:lnTo>
                    <a:pt x="20" y="3149"/>
                  </a:lnTo>
                  <a:lnTo>
                    <a:pt x="0" y="3490"/>
                  </a:lnTo>
                  <a:lnTo>
                    <a:pt x="20" y="3790"/>
                  </a:lnTo>
                  <a:lnTo>
                    <a:pt x="6498" y="3790"/>
                  </a:lnTo>
                  <a:lnTo>
                    <a:pt x="6117" y="3690"/>
                  </a:lnTo>
                  <a:lnTo>
                    <a:pt x="5776" y="3570"/>
                  </a:lnTo>
                  <a:lnTo>
                    <a:pt x="5435" y="3409"/>
                  </a:lnTo>
                  <a:lnTo>
                    <a:pt x="5114" y="3249"/>
                  </a:lnTo>
                  <a:lnTo>
                    <a:pt x="4813" y="3068"/>
                  </a:lnTo>
                  <a:lnTo>
                    <a:pt x="4533" y="2868"/>
                  </a:lnTo>
                  <a:lnTo>
                    <a:pt x="4292" y="2647"/>
                  </a:lnTo>
                  <a:lnTo>
                    <a:pt x="4091" y="2427"/>
                  </a:lnTo>
                  <a:lnTo>
                    <a:pt x="3971" y="2266"/>
                  </a:lnTo>
                  <a:lnTo>
                    <a:pt x="3891" y="2106"/>
                  </a:lnTo>
                  <a:lnTo>
                    <a:pt x="3851" y="1945"/>
                  </a:lnTo>
                  <a:lnTo>
                    <a:pt x="3811" y="1805"/>
                  </a:lnTo>
                  <a:lnTo>
                    <a:pt x="3811" y="1665"/>
                  </a:lnTo>
                  <a:lnTo>
                    <a:pt x="3811" y="1544"/>
                  </a:lnTo>
                  <a:lnTo>
                    <a:pt x="3851" y="1404"/>
                  </a:lnTo>
                  <a:lnTo>
                    <a:pt x="3891" y="1284"/>
                  </a:lnTo>
                  <a:lnTo>
                    <a:pt x="3951" y="1163"/>
                  </a:lnTo>
                  <a:lnTo>
                    <a:pt x="4031" y="1063"/>
                  </a:lnTo>
                  <a:lnTo>
                    <a:pt x="4212" y="842"/>
                  </a:lnTo>
                  <a:lnTo>
                    <a:pt x="4432" y="662"/>
                  </a:lnTo>
                  <a:lnTo>
                    <a:pt x="4653" y="481"/>
                  </a:lnTo>
                  <a:lnTo>
                    <a:pt x="4853" y="341"/>
                  </a:lnTo>
                  <a:lnTo>
                    <a:pt x="5054" y="221"/>
                  </a:lnTo>
                  <a:lnTo>
                    <a:pt x="5275" y="100"/>
                  </a:lnTo>
                  <a:lnTo>
                    <a:pt x="549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42"/>
            <p:cNvSpPr/>
            <p:nvPr/>
          </p:nvSpPr>
          <p:spPr>
            <a:xfrm>
              <a:off x="10393350" y="3917588"/>
              <a:ext cx="25575" cy="158475"/>
            </a:xfrm>
            <a:custGeom>
              <a:avLst/>
              <a:gdLst/>
              <a:ahLst/>
              <a:cxnLst/>
              <a:rect l="l" t="t" r="r" b="b"/>
              <a:pathLst>
                <a:path w="1023" h="6339" extrusionOk="0">
                  <a:moveTo>
                    <a:pt x="0" y="1"/>
                  </a:moveTo>
                  <a:lnTo>
                    <a:pt x="0" y="6338"/>
                  </a:lnTo>
                  <a:lnTo>
                    <a:pt x="1023" y="6338"/>
                  </a:lnTo>
                  <a:lnTo>
                    <a:pt x="963" y="4754"/>
                  </a:lnTo>
                  <a:lnTo>
                    <a:pt x="943" y="3169"/>
                  </a:lnTo>
                  <a:lnTo>
                    <a:pt x="943" y="1585"/>
                  </a:lnTo>
                  <a:lnTo>
                    <a:pt x="96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21" name="Google Shape;8521;p42"/>
          <p:cNvGrpSpPr/>
          <p:nvPr/>
        </p:nvGrpSpPr>
        <p:grpSpPr>
          <a:xfrm>
            <a:off x="260032" y="3763127"/>
            <a:ext cx="1342018" cy="1287084"/>
            <a:chOff x="11127038" y="4083763"/>
            <a:chExt cx="1128600" cy="1082402"/>
          </a:xfrm>
        </p:grpSpPr>
        <p:sp>
          <p:nvSpPr>
            <p:cNvPr id="8522" name="Google Shape;8522;p42"/>
            <p:cNvSpPr/>
            <p:nvPr/>
          </p:nvSpPr>
          <p:spPr>
            <a:xfrm>
              <a:off x="11127038" y="4901864"/>
              <a:ext cx="1128600" cy="2643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42"/>
            <p:cNvSpPr/>
            <p:nvPr/>
          </p:nvSpPr>
          <p:spPr>
            <a:xfrm>
              <a:off x="12170550" y="4449763"/>
              <a:ext cx="4525" cy="7525"/>
            </a:xfrm>
            <a:custGeom>
              <a:avLst/>
              <a:gdLst/>
              <a:ahLst/>
              <a:cxnLst/>
              <a:rect l="l" t="t" r="r" b="b"/>
              <a:pathLst>
                <a:path w="181" h="301" extrusionOk="0">
                  <a:moveTo>
                    <a:pt x="140" y="0"/>
                  </a:moveTo>
                  <a:lnTo>
                    <a:pt x="0" y="281"/>
                  </a:lnTo>
                  <a:lnTo>
                    <a:pt x="0" y="301"/>
                  </a:lnTo>
                  <a:lnTo>
                    <a:pt x="40" y="301"/>
                  </a:lnTo>
                  <a:lnTo>
                    <a:pt x="181" y="4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DEDA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42"/>
            <p:cNvSpPr/>
            <p:nvPr/>
          </p:nvSpPr>
          <p:spPr>
            <a:xfrm>
              <a:off x="12170550" y="4449763"/>
              <a:ext cx="4525" cy="7525"/>
            </a:xfrm>
            <a:custGeom>
              <a:avLst/>
              <a:gdLst/>
              <a:ahLst/>
              <a:cxnLst/>
              <a:rect l="l" t="t" r="r" b="b"/>
              <a:pathLst>
                <a:path w="181" h="301" fill="none" extrusionOk="0">
                  <a:moveTo>
                    <a:pt x="140" y="0"/>
                  </a:moveTo>
                  <a:lnTo>
                    <a:pt x="140" y="0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0" y="281"/>
                  </a:lnTo>
                  <a:lnTo>
                    <a:pt x="0" y="281"/>
                  </a:lnTo>
                  <a:lnTo>
                    <a:pt x="0" y="301"/>
                  </a:lnTo>
                  <a:lnTo>
                    <a:pt x="20" y="301"/>
                  </a:lnTo>
                  <a:lnTo>
                    <a:pt x="20" y="301"/>
                  </a:lnTo>
                  <a:lnTo>
                    <a:pt x="40" y="301"/>
                  </a:lnTo>
                  <a:lnTo>
                    <a:pt x="40" y="301"/>
                  </a:lnTo>
                  <a:lnTo>
                    <a:pt x="181" y="40"/>
                  </a:lnTo>
                  <a:lnTo>
                    <a:pt x="181" y="40"/>
                  </a:lnTo>
                  <a:lnTo>
                    <a:pt x="160" y="0"/>
                  </a:lnTo>
                  <a:lnTo>
                    <a:pt x="1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42"/>
            <p:cNvSpPr/>
            <p:nvPr/>
          </p:nvSpPr>
          <p:spPr>
            <a:xfrm>
              <a:off x="11250550" y="4336938"/>
              <a:ext cx="896950" cy="640275"/>
            </a:xfrm>
            <a:custGeom>
              <a:avLst/>
              <a:gdLst/>
              <a:ahLst/>
              <a:cxnLst/>
              <a:rect l="l" t="t" r="r" b="b"/>
              <a:pathLst>
                <a:path w="35878" h="25611" extrusionOk="0">
                  <a:moveTo>
                    <a:pt x="0" y="1"/>
                  </a:moveTo>
                  <a:lnTo>
                    <a:pt x="3028" y="25611"/>
                  </a:lnTo>
                  <a:lnTo>
                    <a:pt x="34534" y="25611"/>
                  </a:lnTo>
                  <a:lnTo>
                    <a:pt x="34734" y="21720"/>
                  </a:lnTo>
                  <a:lnTo>
                    <a:pt x="35697" y="3470"/>
                  </a:lnTo>
                  <a:lnTo>
                    <a:pt x="358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42"/>
            <p:cNvSpPr/>
            <p:nvPr/>
          </p:nvSpPr>
          <p:spPr>
            <a:xfrm>
              <a:off x="11250550" y="4336938"/>
              <a:ext cx="896950" cy="640275"/>
            </a:xfrm>
            <a:custGeom>
              <a:avLst/>
              <a:gdLst/>
              <a:ahLst/>
              <a:cxnLst/>
              <a:rect l="l" t="t" r="r" b="b"/>
              <a:pathLst>
                <a:path w="35878" h="25611" fill="none" extrusionOk="0">
                  <a:moveTo>
                    <a:pt x="35878" y="1"/>
                  </a:moveTo>
                  <a:lnTo>
                    <a:pt x="35697" y="3470"/>
                  </a:lnTo>
                  <a:lnTo>
                    <a:pt x="34734" y="21720"/>
                  </a:lnTo>
                  <a:lnTo>
                    <a:pt x="34534" y="25611"/>
                  </a:lnTo>
                  <a:lnTo>
                    <a:pt x="3028" y="25611"/>
                  </a:lnTo>
                  <a:lnTo>
                    <a:pt x="0" y="1"/>
                  </a:lnTo>
                  <a:lnTo>
                    <a:pt x="358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42"/>
            <p:cNvSpPr/>
            <p:nvPr/>
          </p:nvSpPr>
          <p:spPr>
            <a:xfrm>
              <a:off x="11268075" y="4484338"/>
              <a:ext cx="842825" cy="492875"/>
            </a:xfrm>
            <a:custGeom>
              <a:avLst/>
              <a:gdLst/>
              <a:ahLst/>
              <a:cxnLst/>
              <a:rect l="l" t="t" r="r" b="b"/>
              <a:pathLst>
                <a:path w="33713" h="19715" extrusionOk="0">
                  <a:moveTo>
                    <a:pt x="1" y="1"/>
                  </a:moveTo>
                  <a:lnTo>
                    <a:pt x="1585" y="13337"/>
                  </a:lnTo>
                  <a:lnTo>
                    <a:pt x="1706" y="13899"/>
                  </a:lnTo>
                  <a:lnTo>
                    <a:pt x="1806" y="14440"/>
                  </a:lnTo>
                  <a:lnTo>
                    <a:pt x="1946" y="15463"/>
                  </a:lnTo>
                  <a:lnTo>
                    <a:pt x="2026" y="15884"/>
                  </a:lnTo>
                  <a:lnTo>
                    <a:pt x="2107" y="16245"/>
                  </a:lnTo>
                  <a:lnTo>
                    <a:pt x="2147" y="16385"/>
                  </a:lnTo>
                  <a:lnTo>
                    <a:pt x="2187" y="16506"/>
                  </a:lnTo>
                  <a:lnTo>
                    <a:pt x="2227" y="16606"/>
                  </a:lnTo>
                  <a:lnTo>
                    <a:pt x="2287" y="16666"/>
                  </a:lnTo>
                  <a:lnTo>
                    <a:pt x="2468" y="16766"/>
                  </a:lnTo>
                  <a:lnTo>
                    <a:pt x="2728" y="16887"/>
                  </a:lnTo>
                  <a:lnTo>
                    <a:pt x="3129" y="17067"/>
                  </a:lnTo>
                  <a:lnTo>
                    <a:pt x="3631" y="17248"/>
                  </a:lnTo>
                  <a:lnTo>
                    <a:pt x="4212" y="17448"/>
                  </a:lnTo>
                  <a:lnTo>
                    <a:pt x="4894" y="17669"/>
                  </a:lnTo>
                  <a:lnTo>
                    <a:pt x="5676" y="17910"/>
                  </a:lnTo>
                  <a:lnTo>
                    <a:pt x="6539" y="18150"/>
                  </a:lnTo>
                  <a:lnTo>
                    <a:pt x="7461" y="18391"/>
                  </a:lnTo>
                  <a:lnTo>
                    <a:pt x="8464" y="18632"/>
                  </a:lnTo>
                  <a:lnTo>
                    <a:pt x="9547" y="18852"/>
                  </a:lnTo>
                  <a:lnTo>
                    <a:pt x="10690" y="19073"/>
                  </a:lnTo>
                  <a:lnTo>
                    <a:pt x="11873" y="19253"/>
                  </a:lnTo>
                  <a:lnTo>
                    <a:pt x="13117" y="19434"/>
                  </a:lnTo>
                  <a:lnTo>
                    <a:pt x="14400" y="19554"/>
                  </a:lnTo>
                  <a:lnTo>
                    <a:pt x="15724" y="19674"/>
                  </a:lnTo>
                  <a:lnTo>
                    <a:pt x="16566" y="19715"/>
                  </a:lnTo>
                  <a:lnTo>
                    <a:pt x="18030" y="19715"/>
                  </a:lnTo>
                  <a:lnTo>
                    <a:pt x="18632" y="19694"/>
                  </a:lnTo>
                  <a:lnTo>
                    <a:pt x="19313" y="19674"/>
                  </a:lnTo>
                  <a:lnTo>
                    <a:pt x="19995" y="19614"/>
                  </a:lnTo>
                  <a:lnTo>
                    <a:pt x="20657" y="19554"/>
                  </a:lnTo>
                  <a:lnTo>
                    <a:pt x="21339" y="19494"/>
                  </a:lnTo>
                  <a:lnTo>
                    <a:pt x="22642" y="19313"/>
                  </a:lnTo>
                  <a:lnTo>
                    <a:pt x="23926" y="19113"/>
                  </a:lnTo>
                  <a:lnTo>
                    <a:pt x="25149" y="18872"/>
                  </a:lnTo>
                  <a:lnTo>
                    <a:pt x="26333" y="18612"/>
                  </a:lnTo>
                  <a:lnTo>
                    <a:pt x="27456" y="18331"/>
                  </a:lnTo>
                  <a:lnTo>
                    <a:pt x="28498" y="18050"/>
                  </a:lnTo>
                  <a:lnTo>
                    <a:pt x="29481" y="17769"/>
                  </a:lnTo>
                  <a:lnTo>
                    <a:pt x="30363" y="17488"/>
                  </a:lnTo>
                  <a:lnTo>
                    <a:pt x="31146" y="17228"/>
                  </a:lnTo>
                  <a:lnTo>
                    <a:pt x="31847" y="16987"/>
                  </a:lnTo>
                  <a:lnTo>
                    <a:pt x="32870" y="16606"/>
                  </a:lnTo>
                  <a:lnTo>
                    <a:pt x="33412" y="16406"/>
                  </a:lnTo>
                  <a:lnTo>
                    <a:pt x="33492" y="16345"/>
                  </a:lnTo>
                  <a:lnTo>
                    <a:pt x="33572" y="16245"/>
                  </a:lnTo>
                  <a:lnTo>
                    <a:pt x="33652" y="16085"/>
                  </a:lnTo>
                  <a:lnTo>
                    <a:pt x="33713" y="15904"/>
                  </a:lnTo>
                  <a:lnTo>
                    <a:pt x="33713" y="15904"/>
                  </a:lnTo>
                  <a:lnTo>
                    <a:pt x="33031" y="16065"/>
                  </a:lnTo>
                  <a:lnTo>
                    <a:pt x="32128" y="16245"/>
                  </a:lnTo>
                  <a:lnTo>
                    <a:pt x="31065" y="16446"/>
                  </a:lnTo>
                  <a:lnTo>
                    <a:pt x="29842" y="16646"/>
                  </a:lnTo>
                  <a:lnTo>
                    <a:pt x="28458" y="16847"/>
                  </a:lnTo>
                  <a:lnTo>
                    <a:pt x="27736" y="16927"/>
                  </a:lnTo>
                  <a:lnTo>
                    <a:pt x="26974" y="16987"/>
                  </a:lnTo>
                  <a:lnTo>
                    <a:pt x="26172" y="17047"/>
                  </a:lnTo>
                  <a:lnTo>
                    <a:pt x="25370" y="17087"/>
                  </a:lnTo>
                  <a:lnTo>
                    <a:pt x="24528" y="17107"/>
                  </a:lnTo>
                  <a:lnTo>
                    <a:pt x="23685" y="17127"/>
                  </a:lnTo>
                  <a:lnTo>
                    <a:pt x="22462" y="17107"/>
                  </a:lnTo>
                  <a:lnTo>
                    <a:pt x="21239" y="17047"/>
                  </a:lnTo>
                  <a:lnTo>
                    <a:pt x="20617" y="16987"/>
                  </a:lnTo>
                  <a:lnTo>
                    <a:pt x="19975" y="16927"/>
                  </a:lnTo>
                  <a:lnTo>
                    <a:pt x="19354" y="16867"/>
                  </a:lnTo>
                  <a:lnTo>
                    <a:pt x="18712" y="16766"/>
                  </a:lnTo>
                  <a:lnTo>
                    <a:pt x="18070" y="16666"/>
                  </a:lnTo>
                  <a:lnTo>
                    <a:pt x="17428" y="16546"/>
                  </a:lnTo>
                  <a:lnTo>
                    <a:pt x="16787" y="16426"/>
                  </a:lnTo>
                  <a:lnTo>
                    <a:pt x="16145" y="16265"/>
                  </a:lnTo>
                  <a:lnTo>
                    <a:pt x="15503" y="16105"/>
                  </a:lnTo>
                  <a:lnTo>
                    <a:pt x="14861" y="15924"/>
                  </a:lnTo>
                  <a:lnTo>
                    <a:pt x="14220" y="15724"/>
                  </a:lnTo>
                  <a:lnTo>
                    <a:pt x="13578" y="15503"/>
                  </a:lnTo>
                  <a:lnTo>
                    <a:pt x="13197" y="15343"/>
                  </a:lnTo>
                  <a:lnTo>
                    <a:pt x="12836" y="15162"/>
                  </a:lnTo>
                  <a:lnTo>
                    <a:pt x="12475" y="14942"/>
                  </a:lnTo>
                  <a:lnTo>
                    <a:pt x="12134" y="14721"/>
                  </a:lnTo>
                  <a:lnTo>
                    <a:pt x="11833" y="14460"/>
                  </a:lnTo>
                  <a:lnTo>
                    <a:pt x="11532" y="14200"/>
                  </a:lnTo>
                  <a:lnTo>
                    <a:pt x="11272" y="13899"/>
                  </a:lnTo>
                  <a:lnTo>
                    <a:pt x="11031" y="13578"/>
                  </a:lnTo>
                  <a:lnTo>
                    <a:pt x="10810" y="13257"/>
                  </a:lnTo>
                  <a:lnTo>
                    <a:pt x="10630" y="12916"/>
                  </a:lnTo>
                  <a:lnTo>
                    <a:pt x="10469" y="12535"/>
                  </a:lnTo>
                  <a:lnTo>
                    <a:pt x="10349" y="12174"/>
                  </a:lnTo>
                  <a:lnTo>
                    <a:pt x="10249" y="11773"/>
                  </a:lnTo>
                  <a:lnTo>
                    <a:pt x="10189" y="11372"/>
                  </a:lnTo>
                  <a:lnTo>
                    <a:pt x="10149" y="10951"/>
                  </a:lnTo>
                  <a:lnTo>
                    <a:pt x="10149" y="10530"/>
                  </a:lnTo>
                  <a:lnTo>
                    <a:pt x="10189" y="10108"/>
                  </a:lnTo>
                  <a:lnTo>
                    <a:pt x="10269" y="9727"/>
                  </a:lnTo>
                  <a:lnTo>
                    <a:pt x="10369" y="9346"/>
                  </a:lnTo>
                  <a:lnTo>
                    <a:pt x="10510" y="8985"/>
                  </a:lnTo>
                  <a:lnTo>
                    <a:pt x="10670" y="8644"/>
                  </a:lnTo>
                  <a:lnTo>
                    <a:pt x="10850" y="8303"/>
                  </a:lnTo>
                  <a:lnTo>
                    <a:pt x="11071" y="7983"/>
                  </a:lnTo>
                  <a:lnTo>
                    <a:pt x="11312" y="7702"/>
                  </a:lnTo>
                  <a:lnTo>
                    <a:pt x="11572" y="7421"/>
                  </a:lnTo>
                  <a:lnTo>
                    <a:pt x="11853" y="7140"/>
                  </a:lnTo>
                  <a:lnTo>
                    <a:pt x="12134" y="6900"/>
                  </a:lnTo>
                  <a:lnTo>
                    <a:pt x="12455" y="6659"/>
                  </a:lnTo>
                  <a:lnTo>
                    <a:pt x="12776" y="6438"/>
                  </a:lnTo>
                  <a:lnTo>
                    <a:pt x="13117" y="6238"/>
                  </a:lnTo>
                  <a:lnTo>
                    <a:pt x="13458" y="6037"/>
                  </a:lnTo>
                  <a:lnTo>
                    <a:pt x="13819" y="5877"/>
                  </a:lnTo>
                  <a:lnTo>
                    <a:pt x="14540" y="5576"/>
                  </a:lnTo>
                  <a:lnTo>
                    <a:pt x="15282" y="5295"/>
                  </a:lnTo>
                  <a:lnTo>
                    <a:pt x="16045" y="5055"/>
                  </a:lnTo>
                  <a:lnTo>
                    <a:pt x="16807" y="4854"/>
                  </a:lnTo>
                  <a:lnTo>
                    <a:pt x="18351" y="4473"/>
                  </a:lnTo>
                  <a:lnTo>
                    <a:pt x="19895" y="4092"/>
                  </a:lnTo>
                  <a:lnTo>
                    <a:pt x="21580" y="3651"/>
                  </a:lnTo>
                  <a:lnTo>
                    <a:pt x="23244" y="3190"/>
                  </a:lnTo>
                  <a:lnTo>
                    <a:pt x="24086" y="2929"/>
                  </a:lnTo>
                  <a:lnTo>
                    <a:pt x="24929" y="2688"/>
                  </a:lnTo>
                  <a:lnTo>
                    <a:pt x="25751" y="2407"/>
                  </a:lnTo>
                  <a:lnTo>
                    <a:pt x="26573" y="2127"/>
                  </a:lnTo>
                  <a:lnTo>
                    <a:pt x="27335" y="1846"/>
                  </a:lnTo>
                  <a:lnTo>
                    <a:pt x="28097" y="1545"/>
                  </a:lnTo>
                  <a:lnTo>
                    <a:pt x="28097" y="1545"/>
                  </a:lnTo>
                  <a:lnTo>
                    <a:pt x="26834" y="1846"/>
                  </a:lnTo>
                  <a:lnTo>
                    <a:pt x="25510" y="2127"/>
                  </a:lnTo>
                  <a:lnTo>
                    <a:pt x="24147" y="2387"/>
                  </a:lnTo>
                  <a:lnTo>
                    <a:pt x="22723" y="2608"/>
                  </a:lnTo>
                  <a:lnTo>
                    <a:pt x="21279" y="2788"/>
                  </a:lnTo>
                  <a:lnTo>
                    <a:pt x="20537" y="2869"/>
                  </a:lnTo>
                  <a:lnTo>
                    <a:pt x="19795" y="2929"/>
                  </a:lnTo>
                  <a:lnTo>
                    <a:pt x="19033" y="2989"/>
                  </a:lnTo>
                  <a:lnTo>
                    <a:pt x="18291" y="3029"/>
                  </a:lnTo>
                  <a:lnTo>
                    <a:pt x="17529" y="3049"/>
                  </a:lnTo>
                  <a:lnTo>
                    <a:pt x="16767" y="3069"/>
                  </a:lnTo>
                  <a:lnTo>
                    <a:pt x="15724" y="3049"/>
                  </a:lnTo>
                  <a:lnTo>
                    <a:pt x="14701" y="2989"/>
                  </a:lnTo>
                  <a:lnTo>
                    <a:pt x="13458" y="2909"/>
                  </a:lnTo>
                  <a:lnTo>
                    <a:pt x="12254" y="2788"/>
                  </a:lnTo>
                  <a:lnTo>
                    <a:pt x="11071" y="2648"/>
                  </a:lnTo>
                  <a:lnTo>
                    <a:pt x="9928" y="2488"/>
                  </a:lnTo>
                  <a:lnTo>
                    <a:pt x="8825" y="2307"/>
                  </a:lnTo>
                  <a:lnTo>
                    <a:pt x="7742" y="2107"/>
                  </a:lnTo>
                  <a:lnTo>
                    <a:pt x="6719" y="1906"/>
                  </a:lnTo>
                  <a:lnTo>
                    <a:pt x="5757" y="1685"/>
                  </a:lnTo>
                  <a:lnTo>
                    <a:pt x="4834" y="1465"/>
                  </a:lnTo>
                  <a:lnTo>
                    <a:pt x="3952" y="1244"/>
                  </a:lnTo>
                  <a:lnTo>
                    <a:pt x="3129" y="1024"/>
                  </a:lnTo>
                  <a:lnTo>
                    <a:pt x="2367" y="803"/>
                  </a:lnTo>
                  <a:lnTo>
                    <a:pt x="1686" y="582"/>
                  </a:lnTo>
                  <a:lnTo>
                    <a:pt x="1044" y="38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4242">
                <a:alpha val="30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42"/>
            <p:cNvSpPr/>
            <p:nvPr/>
          </p:nvSpPr>
          <p:spPr>
            <a:xfrm>
              <a:off x="11268075" y="4484338"/>
              <a:ext cx="842825" cy="492875"/>
            </a:xfrm>
            <a:custGeom>
              <a:avLst/>
              <a:gdLst/>
              <a:ahLst/>
              <a:cxnLst/>
              <a:rect l="l" t="t" r="r" b="b"/>
              <a:pathLst>
                <a:path w="33713" h="19715" fill="none" extrusionOk="0">
                  <a:moveTo>
                    <a:pt x="1" y="1"/>
                  </a:moveTo>
                  <a:lnTo>
                    <a:pt x="1585" y="13337"/>
                  </a:lnTo>
                  <a:lnTo>
                    <a:pt x="1585" y="13337"/>
                  </a:lnTo>
                  <a:lnTo>
                    <a:pt x="1706" y="13899"/>
                  </a:lnTo>
                  <a:lnTo>
                    <a:pt x="1806" y="14440"/>
                  </a:lnTo>
                  <a:lnTo>
                    <a:pt x="1946" y="15463"/>
                  </a:lnTo>
                  <a:lnTo>
                    <a:pt x="2026" y="15884"/>
                  </a:lnTo>
                  <a:lnTo>
                    <a:pt x="2107" y="16245"/>
                  </a:lnTo>
                  <a:lnTo>
                    <a:pt x="2147" y="16385"/>
                  </a:lnTo>
                  <a:lnTo>
                    <a:pt x="2187" y="16506"/>
                  </a:lnTo>
                  <a:lnTo>
                    <a:pt x="2227" y="16606"/>
                  </a:lnTo>
                  <a:lnTo>
                    <a:pt x="2287" y="16666"/>
                  </a:lnTo>
                  <a:lnTo>
                    <a:pt x="2287" y="16666"/>
                  </a:lnTo>
                  <a:lnTo>
                    <a:pt x="2468" y="16766"/>
                  </a:lnTo>
                  <a:lnTo>
                    <a:pt x="2728" y="16887"/>
                  </a:lnTo>
                  <a:lnTo>
                    <a:pt x="3129" y="17067"/>
                  </a:lnTo>
                  <a:lnTo>
                    <a:pt x="3631" y="17248"/>
                  </a:lnTo>
                  <a:lnTo>
                    <a:pt x="4212" y="17448"/>
                  </a:lnTo>
                  <a:lnTo>
                    <a:pt x="4894" y="17669"/>
                  </a:lnTo>
                  <a:lnTo>
                    <a:pt x="5676" y="17910"/>
                  </a:lnTo>
                  <a:lnTo>
                    <a:pt x="6539" y="18150"/>
                  </a:lnTo>
                  <a:lnTo>
                    <a:pt x="7461" y="18391"/>
                  </a:lnTo>
                  <a:lnTo>
                    <a:pt x="8464" y="18632"/>
                  </a:lnTo>
                  <a:lnTo>
                    <a:pt x="9547" y="18852"/>
                  </a:lnTo>
                  <a:lnTo>
                    <a:pt x="10690" y="19073"/>
                  </a:lnTo>
                  <a:lnTo>
                    <a:pt x="11873" y="19253"/>
                  </a:lnTo>
                  <a:lnTo>
                    <a:pt x="13117" y="19434"/>
                  </a:lnTo>
                  <a:lnTo>
                    <a:pt x="14400" y="19554"/>
                  </a:lnTo>
                  <a:lnTo>
                    <a:pt x="15724" y="19674"/>
                  </a:lnTo>
                  <a:lnTo>
                    <a:pt x="15724" y="19674"/>
                  </a:lnTo>
                  <a:lnTo>
                    <a:pt x="16566" y="19715"/>
                  </a:lnTo>
                  <a:lnTo>
                    <a:pt x="17428" y="19715"/>
                  </a:lnTo>
                  <a:lnTo>
                    <a:pt x="17428" y="19715"/>
                  </a:lnTo>
                  <a:lnTo>
                    <a:pt x="18030" y="19715"/>
                  </a:lnTo>
                  <a:lnTo>
                    <a:pt x="18632" y="19694"/>
                  </a:lnTo>
                  <a:lnTo>
                    <a:pt x="18632" y="19694"/>
                  </a:lnTo>
                  <a:lnTo>
                    <a:pt x="18632" y="19694"/>
                  </a:lnTo>
                  <a:lnTo>
                    <a:pt x="18632" y="19694"/>
                  </a:lnTo>
                  <a:lnTo>
                    <a:pt x="18632" y="19694"/>
                  </a:lnTo>
                  <a:lnTo>
                    <a:pt x="18632" y="19694"/>
                  </a:lnTo>
                  <a:lnTo>
                    <a:pt x="19313" y="19674"/>
                  </a:lnTo>
                  <a:lnTo>
                    <a:pt x="19995" y="19614"/>
                  </a:lnTo>
                  <a:lnTo>
                    <a:pt x="20657" y="19554"/>
                  </a:lnTo>
                  <a:lnTo>
                    <a:pt x="21339" y="19494"/>
                  </a:lnTo>
                  <a:lnTo>
                    <a:pt x="22642" y="19313"/>
                  </a:lnTo>
                  <a:lnTo>
                    <a:pt x="23926" y="19113"/>
                  </a:lnTo>
                  <a:lnTo>
                    <a:pt x="25149" y="18872"/>
                  </a:lnTo>
                  <a:lnTo>
                    <a:pt x="26333" y="18612"/>
                  </a:lnTo>
                  <a:lnTo>
                    <a:pt x="27456" y="18331"/>
                  </a:lnTo>
                  <a:lnTo>
                    <a:pt x="28498" y="18050"/>
                  </a:lnTo>
                  <a:lnTo>
                    <a:pt x="29481" y="17769"/>
                  </a:lnTo>
                  <a:lnTo>
                    <a:pt x="30363" y="17488"/>
                  </a:lnTo>
                  <a:lnTo>
                    <a:pt x="31146" y="17228"/>
                  </a:lnTo>
                  <a:lnTo>
                    <a:pt x="31847" y="16987"/>
                  </a:lnTo>
                  <a:lnTo>
                    <a:pt x="32870" y="16606"/>
                  </a:lnTo>
                  <a:lnTo>
                    <a:pt x="33412" y="16406"/>
                  </a:lnTo>
                  <a:lnTo>
                    <a:pt x="33412" y="16406"/>
                  </a:lnTo>
                  <a:lnTo>
                    <a:pt x="33492" y="16345"/>
                  </a:lnTo>
                  <a:lnTo>
                    <a:pt x="33572" y="16245"/>
                  </a:lnTo>
                  <a:lnTo>
                    <a:pt x="33652" y="16085"/>
                  </a:lnTo>
                  <a:lnTo>
                    <a:pt x="33713" y="15904"/>
                  </a:lnTo>
                  <a:lnTo>
                    <a:pt x="33713" y="15904"/>
                  </a:lnTo>
                  <a:lnTo>
                    <a:pt x="33031" y="16065"/>
                  </a:lnTo>
                  <a:lnTo>
                    <a:pt x="32128" y="16245"/>
                  </a:lnTo>
                  <a:lnTo>
                    <a:pt x="31065" y="16446"/>
                  </a:lnTo>
                  <a:lnTo>
                    <a:pt x="29842" y="16646"/>
                  </a:lnTo>
                  <a:lnTo>
                    <a:pt x="28458" y="16847"/>
                  </a:lnTo>
                  <a:lnTo>
                    <a:pt x="27736" y="16927"/>
                  </a:lnTo>
                  <a:lnTo>
                    <a:pt x="26974" y="16987"/>
                  </a:lnTo>
                  <a:lnTo>
                    <a:pt x="26172" y="17047"/>
                  </a:lnTo>
                  <a:lnTo>
                    <a:pt x="25370" y="17087"/>
                  </a:lnTo>
                  <a:lnTo>
                    <a:pt x="24528" y="17107"/>
                  </a:lnTo>
                  <a:lnTo>
                    <a:pt x="23685" y="17127"/>
                  </a:lnTo>
                  <a:lnTo>
                    <a:pt x="23685" y="17127"/>
                  </a:lnTo>
                  <a:lnTo>
                    <a:pt x="22462" y="17107"/>
                  </a:lnTo>
                  <a:lnTo>
                    <a:pt x="21239" y="17047"/>
                  </a:lnTo>
                  <a:lnTo>
                    <a:pt x="20617" y="16987"/>
                  </a:lnTo>
                  <a:lnTo>
                    <a:pt x="19975" y="16927"/>
                  </a:lnTo>
                  <a:lnTo>
                    <a:pt x="19354" y="16867"/>
                  </a:lnTo>
                  <a:lnTo>
                    <a:pt x="18712" y="16766"/>
                  </a:lnTo>
                  <a:lnTo>
                    <a:pt x="18070" y="16666"/>
                  </a:lnTo>
                  <a:lnTo>
                    <a:pt x="17428" y="16546"/>
                  </a:lnTo>
                  <a:lnTo>
                    <a:pt x="16787" y="16426"/>
                  </a:lnTo>
                  <a:lnTo>
                    <a:pt x="16145" y="16265"/>
                  </a:lnTo>
                  <a:lnTo>
                    <a:pt x="15503" y="16105"/>
                  </a:lnTo>
                  <a:lnTo>
                    <a:pt x="14861" y="15924"/>
                  </a:lnTo>
                  <a:lnTo>
                    <a:pt x="14220" y="15724"/>
                  </a:lnTo>
                  <a:lnTo>
                    <a:pt x="13578" y="15503"/>
                  </a:lnTo>
                  <a:lnTo>
                    <a:pt x="13578" y="15503"/>
                  </a:lnTo>
                  <a:lnTo>
                    <a:pt x="13197" y="15343"/>
                  </a:lnTo>
                  <a:lnTo>
                    <a:pt x="12836" y="15162"/>
                  </a:lnTo>
                  <a:lnTo>
                    <a:pt x="12475" y="14942"/>
                  </a:lnTo>
                  <a:lnTo>
                    <a:pt x="12134" y="14721"/>
                  </a:lnTo>
                  <a:lnTo>
                    <a:pt x="11833" y="14460"/>
                  </a:lnTo>
                  <a:lnTo>
                    <a:pt x="11532" y="14200"/>
                  </a:lnTo>
                  <a:lnTo>
                    <a:pt x="11272" y="13899"/>
                  </a:lnTo>
                  <a:lnTo>
                    <a:pt x="11031" y="13578"/>
                  </a:lnTo>
                  <a:lnTo>
                    <a:pt x="10810" y="13257"/>
                  </a:lnTo>
                  <a:lnTo>
                    <a:pt x="10630" y="12916"/>
                  </a:lnTo>
                  <a:lnTo>
                    <a:pt x="10469" y="12535"/>
                  </a:lnTo>
                  <a:lnTo>
                    <a:pt x="10349" y="12174"/>
                  </a:lnTo>
                  <a:lnTo>
                    <a:pt x="10249" y="11773"/>
                  </a:lnTo>
                  <a:lnTo>
                    <a:pt x="10189" y="11372"/>
                  </a:lnTo>
                  <a:lnTo>
                    <a:pt x="10149" y="10951"/>
                  </a:lnTo>
                  <a:lnTo>
                    <a:pt x="10149" y="10530"/>
                  </a:lnTo>
                  <a:lnTo>
                    <a:pt x="10149" y="10530"/>
                  </a:lnTo>
                  <a:lnTo>
                    <a:pt x="10189" y="10108"/>
                  </a:lnTo>
                  <a:lnTo>
                    <a:pt x="10269" y="9727"/>
                  </a:lnTo>
                  <a:lnTo>
                    <a:pt x="10369" y="9346"/>
                  </a:lnTo>
                  <a:lnTo>
                    <a:pt x="10510" y="8985"/>
                  </a:lnTo>
                  <a:lnTo>
                    <a:pt x="10670" y="8644"/>
                  </a:lnTo>
                  <a:lnTo>
                    <a:pt x="10850" y="8303"/>
                  </a:lnTo>
                  <a:lnTo>
                    <a:pt x="11071" y="7983"/>
                  </a:lnTo>
                  <a:lnTo>
                    <a:pt x="11312" y="7702"/>
                  </a:lnTo>
                  <a:lnTo>
                    <a:pt x="11572" y="7421"/>
                  </a:lnTo>
                  <a:lnTo>
                    <a:pt x="11853" y="7140"/>
                  </a:lnTo>
                  <a:lnTo>
                    <a:pt x="12134" y="6900"/>
                  </a:lnTo>
                  <a:lnTo>
                    <a:pt x="12455" y="6659"/>
                  </a:lnTo>
                  <a:lnTo>
                    <a:pt x="12776" y="6438"/>
                  </a:lnTo>
                  <a:lnTo>
                    <a:pt x="13117" y="6238"/>
                  </a:lnTo>
                  <a:lnTo>
                    <a:pt x="13458" y="6037"/>
                  </a:lnTo>
                  <a:lnTo>
                    <a:pt x="13819" y="5877"/>
                  </a:lnTo>
                  <a:lnTo>
                    <a:pt x="13819" y="5877"/>
                  </a:lnTo>
                  <a:lnTo>
                    <a:pt x="14540" y="5576"/>
                  </a:lnTo>
                  <a:lnTo>
                    <a:pt x="15282" y="5295"/>
                  </a:lnTo>
                  <a:lnTo>
                    <a:pt x="16045" y="5055"/>
                  </a:lnTo>
                  <a:lnTo>
                    <a:pt x="16807" y="4854"/>
                  </a:lnTo>
                  <a:lnTo>
                    <a:pt x="18351" y="4473"/>
                  </a:lnTo>
                  <a:lnTo>
                    <a:pt x="19895" y="4092"/>
                  </a:lnTo>
                  <a:lnTo>
                    <a:pt x="19895" y="4092"/>
                  </a:lnTo>
                  <a:lnTo>
                    <a:pt x="21580" y="3651"/>
                  </a:lnTo>
                  <a:lnTo>
                    <a:pt x="23244" y="3190"/>
                  </a:lnTo>
                  <a:lnTo>
                    <a:pt x="24086" y="2929"/>
                  </a:lnTo>
                  <a:lnTo>
                    <a:pt x="24929" y="2688"/>
                  </a:lnTo>
                  <a:lnTo>
                    <a:pt x="25751" y="2407"/>
                  </a:lnTo>
                  <a:lnTo>
                    <a:pt x="26573" y="2127"/>
                  </a:lnTo>
                  <a:lnTo>
                    <a:pt x="26573" y="2127"/>
                  </a:lnTo>
                  <a:lnTo>
                    <a:pt x="27335" y="1846"/>
                  </a:lnTo>
                  <a:lnTo>
                    <a:pt x="28097" y="1545"/>
                  </a:lnTo>
                  <a:lnTo>
                    <a:pt x="28097" y="1545"/>
                  </a:lnTo>
                  <a:lnTo>
                    <a:pt x="26834" y="1846"/>
                  </a:lnTo>
                  <a:lnTo>
                    <a:pt x="25510" y="2127"/>
                  </a:lnTo>
                  <a:lnTo>
                    <a:pt x="24147" y="2387"/>
                  </a:lnTo>
                  <a:lnTo>
                    <a:pt x="22723" y="2608"/>
                  </a:lnTo>
                  <a:lnTo>
                    <a:pt x="21279" y="2788"/>
                  </a:lnTo>
                  <a:lnTo>
                    <a:pt x="20537" y="2869"/>
                  </a:lnTo>
                  <a:lnTo>
                    <a:pt x="19795" y="2929"/>
                  </a:lnTo>
                  <a:lnTo>
                    <a:pt x="19033" y="2989"/>
                  </a:lnTo>
                  <a:lnTo>
                    <a:pt x="18291" y="3029"/>
                  </a:lnTo>
                  <a:lnTo>
                    <a:pt x="17529" y="3049"/>
                  </a:lnTo>
                  <a:lnTo>
                    <a:pt x="16767" y="3069"/>
                  </a:lnTo>
                  <a:lnTo>
                    <a:pt x="16767" y="3069"/>
                  </a:lnTo>
                  <a:lnTo>
                    <a:pt x="15724" y="3049"/>
                  </a:lnTo>
                  <a:lnTo>
                    <a:pt x="14701" y="2989"/>
                  </a:lnTo>
                  <a:lnTo>
                    <a:pt x="14701" y="2989"/>
                  </a:lnTo>
                  <a:lnTo>
                    <a:pt x="13458" y="2909"/>
                  </a:lnTo>
                  <a:lnTo>
                    <a:pt x="12254" y="2788"/>
                  </a:lnTo>
                  <a:lnTo>
                    <a:pt x="11071" y="2648"/>
                  </a:lnTo>
                  <a:lnTo>
                    <a:pt x="9928" y="2488"/>
                  </a:lnTo>
                  <a:lnTo>
                    <a:pt x="8825" y="2307"/>
                  </a:lnTo>
                  <a:lnTo>
                    <a:pt x="7742" y="2107"/>
                  </a:lnTo>
                  <a:lnTo>
                    <a:pt x="6719" y="1906"/>
                  </a:lnTo>
                  <a:lnTo>
                    <a:pt x="5757" y="1685"/>
                  </a:lnTo>
                  <a:lnTo>
                    <a:pt x="4834" y="1465"/>
                  </a:lnTo>
                  <a:lnTo>
                    <a:pt x="3952" y="1244"/>
                  </a:lnTo>
                  <a:lnTo>
                    <a:pt x="3129" y="1024"/>
                  </a:lnTo>
                  <a:lnTo>
                    <a:pt x="2367" y="803"/>
                  </a:lnTo>
                  <a:lnTo>
                    <a:pt x="1686" y="582"/>
                  </a:lnTo>
                  <a:lnTo>
                    <a:pt x="1044" y="382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42"/>
            <p:cNvSpPr/>
            <p:nvPr/>
          </p:nvSpPr>
          <p:spPr>
            <a:xfrm>
              <a:off x="11186375" y="4148438"/>
              <a:ext cx="1004750" cy="412650"/>
            </a:xfrm>
            <a:custGeom>
              <a:avLst/>
              <a:gdLst/>
              <a:ahLst/>
              <a:cxnLst/>
              <a:rect l="l" t="t" r="r" b="b"/>
              <a:pathLst>
                <a:path w="40190" h="16506" extrusionOk="0">
                  <a:moveTo>
                    <a:pt x="19212" y="0"/>
                  </a:moveTo>
                  <a:lnTo>
                    <a:pt x="17889" y="20"/>
                  </a:lnTo>
                  <a:lnTo>
                    <a:pt x="16565" y="61"/>
                  </a:lnTo>
                  <a:lnTo>
                    <a:pt x="15262" y="141"/>
                  </a:lnTo>
                  <a:lnTo>
                    <a:pt x="13998" y="221"/>
                  </a:lnTo>
                  <a:lnTo>
                    <a:pt x="12775" y="321"/>
                  </a:lnTo>
                  <a:lnTo>
                    <a:pt x="11592" y="462"/>
                  </a:lnTo>
                  <a:lnTo>
                    <a:pt x="10469" y="602"/>
                  </a:lnTo>
                  <a:lnTo>
                    <a:pt x="9406" y="782"/>
                  </a:lnTo>
                  <a:lnTo>
                    <a:pt x="8423" y="983"/>
                  </a:lnTo>
                  <a:lnTo>
                    <a:pt x="7541" y="1204"/>
                  </a:lnTo>
                  <a:lnTo>
                    <a:pt x="7119" y="1324"/>
                  </a:lnTo>
                  <a:lnTo>
                    <a:pt x="6738" y="1444"/>
                  </a:lnTo>
                  <a:lnTo>
                    <a:pt x="5776" y="1785"/>
                  </a:lnTo>
                  <a:lnTo>
                    <a:pt x="4893" y="2126"/>
                  </a:lnTo>
                  <a:lnTo>
                    <a:pt x="4111" y="2467"/>
                  </a:lnTo>
                  <a:lnTo>
                    <a:pt x="3389" y="2828"/>
                  </a:lnTo>
                  <a:lnTo>
                    <a:pt x="2768" y="3169"/>
                  </a:lnTo>
                  <a:lnTo>
                    <a:pt x="2206" y="3510"/>
                  </a:lnTo>
                  <a:lnTo>
                    <a:pt x="1705" y="3851"/>
                  </a:lnTo>
                  <a:lnTo>
                    <a:pt x="1284" y="4172"/>
                  </a:lnTo>
                  <a:lnTo>
                    <a:pt x="943" y="4493"/>
                  </a:lnTo>
                  <a:lnTo>
                    <a:pt x="642" y="4793"/>
                  </a:lnTo>
                  <a:lnTo>
                    <a:pt x="401" y="5074"/>
                  </a:lnTo>
                  <a:lnTo>
                    <a:pt x="221" y="5355"/>
                  </a:lnTo>
                  <a:lnTo>
                    <a:pt x="100" y="5596"/>
                  </a:lnTo>
                  <a:lnTo>
                    <a:pt x="20" y="5816"/>
                  </a:lnTo>
                  <a:lnTo>
                    <a:pt x="0" y="6037"/>
                  </a:lnTo>
                  <a:lnTo>
                    <a:pt x="20" y="6217"/>
                  </a:lnTo>
                  <a:lnTo>
                    <a:pt x="321" y="7561"/>
                  </a:lnTo>
                  <a:lnTo>
                    <a:pt x="562" y="8584"/>
                  </a:lnTo>
                  <a:lnTo>
                    <a:pt x="862" y="9687"/>
                  </a:lnTo>
                  <a:lnTo>
                    <a:pt x="1163" y="10790"/>
                  </a:lnTo>
                  <a:lnTo>
                    <a:pt x="1324" y="11291"/>
                  </a:lnTo>
                  <a:lnTo>
                    <a:pt x="1464" y="11752"/>
                  </a:lnTo>
                  <a:lnTo>
                    <a:pt x="1625" y="12153"/>
                  </a:lnTo>
                  <a:lnTo>
                    <a:pt x="1765" y="12494"/>
                  </a:lnTo>
                  <a:lnTo>
                    <a:pt x="1905" y="12735"/>
                  </a:lnTo>
                  <a:lnTo>
                    <a:pt x="1985" y="12815"/>
                  </a:lnTo>
                  <a:lnTo>
                    <a:pt x="2046" y="12875"/>
                  </a:lnTo>
                  <a:lnTo>
                    <a:pt x="2246" y="12996"/>
                  </a:lnTo>
                  <a:lnTo>
                    <a:pt x="2567" y="13156"/>
                  </a:lnTo>
                  <a:lnTo>
                    <a:pt x="3028" y="13337"/>
                  </a:lnTo>
                  <a:lnTo>
                    <a:pt x="3610" y="13557"/>
                  </a:lnTo>
                  <a:lnTo>
                    <a:pt x="4312" y="13818"/>
                  </a:lnTo>
                  <a:lnTo>
                    <a:pt x="5134" y="14079"/>
                  </a:lnTo>
                  <a:lnTo>
                    <a:pt x="6057" y="14359"/>
                  </a:lnTo>
                  <a:lnTo>
                    <a:pt x="7059" y="14640"/>
                  </a:lnTo>
                  <a:lnTo>
                    <a:pt x="8182" y="14921"/>
                  </a:lnTo>
                  <a:lnTo>
                    <a:pt x="9366" y="15202"/>
                  </a:lnTo>
                  <a:lnTo>
                    <a:pt x="10649" y="15462"/>
                  </a:lnTo>
                  <a:lnTo>
                    <a:pt x="11993" y="15723"/>
                  </a:lnTo>
                  <a:lnTo>
                    <a:pt x="13396" y="15944"/>
                  </a:lnTo>
                  <a:lnTo>
                    <a:pt x="14860" y="16144"/>
                  </a:lnTo>
                  <a:lnTo>
                    <a:pt x="16385" y="16305"/>
                  </a:lnTo>
                  <a:lnTo>
                    <a:pt x="17969" y="16425"/>
                  </a:lnTo>
                  <a:lnTo>
                    <a:pt x="18891" y="16485"/>
                  </a:lnTo>
                  <a:lnTo>
                    <a:pt x="19814" y="16505"/>
                  </a:lnTo>
                  <a:lnTo>
                    <a:pt x="20736" y="16485"/>
                  </a:lnTo>
                  <a:lnTo>
                    <a:pt x="21639" y="16465"/>
                  </a:lnTo>
                  <a:lnTo>
                    <a:pt x="22561" y="16405"/>
                  </a:lnTo>
                  <a:lnTo>
                    <a:pt x="23464" y="16345"/>
                  </a:lnTo>
                  <a:lnTo>
                    <a:pt x="24366" y="16245"/>
                  </a:lnTo>
                  <a:lnTo>
                    <a:pt x="25249" y="16144"/>
                  </a:lnTo>
                  <a:lnTo>
                    <a:pt x="26131" y="16024"/>
                  </a:lnTo>
                  <a:lnTo>
                    <a:pt x="26993" y="15884"/>
                  </a:lnTo>
                  <a:lnTo>
                    <a:pt x="27836" y="15743"/>
                  </a:lnTo>
                  <a:lnTo>
                    <a:pt x="28678" y="15583"/>
                  </a:lnTo>
                  <a:lnTo>
                    <a:pt x="29480" y="15402"/>
                  </a:lnTo>
                  <a:lnTo>
                    <a:pt x="30282" y="15242"/>
                  </a:lnTo>
                  <a:lnTo>
                    <a:pt x="31786" y="14861"/>
                  </a:lnTo>
                  <a:lnTo>
                    <a:pt x="33190" y="14480"/>
                  </a:lnTo>
                  <a:lnTo>
                    <a:pt x="34474" y="14119"/>
                  </a:lnTo>
                  <a:lnTo>
                    <a:pt x="35637" y="13758"/>
                  </a:lnTo>
                  <a:lnTo>
                    <a:pt x="36640" y="13417"/>
                  </a:lnTo>
                  <a:lnTo>
                    <a:pt x="37482" y="13116"/>
                  </a:lnTo>
                  <a:lnTo>
                    <a:pt x="38164" y="12855"/>
                  </a:lnTo>
                  <a:lnTo>
                    <a:pt x="38906" y="12575"/>
                  </a:lnTo>
                  <a:lnTo>
                    <a:pt x="38986" y="12514"/>
                  </a:lnTo>
                  <a:lnTo>
                    <a:pt x="39066" y="12434"/>
                  </a:lnTo>
                  <a:lnTo>
                    <a:pt x="39146" y="12334"/>
                  </a:lnTo>
                  <a:lnTo>
                    <a:pt x="39227" y="12194"/>
                  </a:lnTo>
                  <a:lnTo>
                    <a:pt x="39367" y="11833"/>
                  </a:lnTo>
                  <a:lnTo>
                    <a:pt x="39507" y="11391"/>
                  </a:lnTo>
                  <a:lnTo>
                    <a:pt x="39608" y="10990"/>
                  </a:lnTo>
                  <a:lnTo>
                    <a:pt x="39708" y="10549"/>
                  </a:lnTo>
                  <a:lnTo>
                    <a:pt x="39868" y="9627"/>
                  </a:lnTo>
                  <a:lnTo>
                    <a:pt x="40009" y="8644"/>
                  </a:lnTo>
                  <a:lnTo>
                    <a:pt x="40109" y="7681"/>
                  </a:lnTo>
                  <a:lnTo>
                    <a:pt x="40169" y="6799"/>
                  </a:lnTo>
                  <a:lnTo>
                    <a:pt x="40189" y="6037"/>
                  </a:lnTo>
                  <a:lnTo>
                    <a:pt x="40189" y="5736"/>
                  </a:lnTo>
                  <a:lnTo>
                    <a:pt x="40169" y="5495"/>
                  </a:lnTo>
                  <a:lnTo>
                    <a:pt x="40129" y="5315"/>
                  </a:lnTo>
                  <a:lnTo>
                    <a:pt x="40089" y="5194"/>
                  </a:lnTo>
                  <a:lnTo>
                    <a:pt x="40009" y="5094"/>
                  </a:lnTo>
                  <a:lnTo>
                    <a:pt x="39868" y="4934"/>
                  </a:lnTo>
                  <a:lnTo>
                    <a:pt x="39708" y="4753"/>
                  </a:lnTo>
                  <a:lnTo>
                    <a:pt x="39467" y="4533"/>
                  </a:lnTo>
                  <a:lnTo>
                    <a:pt x="39187" y="4312"/>
                  </a:lnTo>
                  <a:lnTo>
                    <a:pt x="38866" y="4031"/>
                  </a:lnTo>
                  <a:lnTo>
                    <a:pt x="38505" y="3771"/>
                  </a:lnTo>
                  <a:lnTo>
                    <a:pt x="38084" y="3470"/>
                  </a:lnTo>
                  <a:lnTo>
                    <a:pt x="37602" y="3169"/>
                  </a:lnTo>
                  <a:lnTo>
                    <a:pt x="37081" y="2868"/>
                  </a:lnTo>
                  <a:lnTo>
                    <a:pt x="36519" y="2567"/>
                  </a:lnTo>
                  <a:lnTo>
                    <a:pt x="35898" y="2267"/>
                  </a:lnTo>
                  <a:lnTo>
                    <a:pt x="35236" y="1966"/>
                  </a:lnTo>
                  <a:lnTo>
                    <a:pt x="34514" y="1705"/>
                  </a:lnTo>
                  <a:lnTo>
                    <a:pt x="33732" y="1424"/>
                  </a:lnTo>
                  <a:lnTo>
                    <a:pt x="32910" y="1184"/>
                  </a:lnTo>
                  <a:lnTo>
                    <a:pt x="32228" y="1023"/>
                  </a:lnTo>
                  <a:lnTo>
                    <a:pt x="31466" y="863"/>
                  </a:lnTo>
                  <a:lnTo>
                    <a:pt x="30623" y="722"/>
                  </a:lnTo>
                  <a:lnTo>
                    <a:pt x="29761" y="582"/>
                  </a:lnTo>
                  <a:lnTo>
                    <a:pt x="28818" y="462"/>
                  </a:lnTo>
                  <a:lnTo>
                    <a:pt x="27856" y="361"/>
                  </a:lnTo>
                  <a:lnTo>
                    <a:pt x="26833" y="261"/>
                  </a:lnTo>
                  <a:lnTo>
                    <a:pt x="25790" y="181"/>
                  </a:lnTo>
                  <a:lnTo>
                    <a:pt x="24527" y="101"/>
                  </a:lnTo>
                  <a:lnTo>
                    <a:pt x="23223" y="40"/>
                  </a:lnTo>
                  <a:lnTo>
                    <a:pt x="21900" y="20"/>
                  </a:lnTo>
                  <a:lnTo>
                    <a:pt x="205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42"/>
            <p:cNvSpPr/>
            <p:nvPr/>
          </p:nvSpPr>
          <p:spPr>
            <a:xfrm>
              <a:off x="11186375" y="4148438"/>
              <a:ext cx="1004750" cy="412650"/>
            </a:xfrm>
            <a:custGeom>
              <a:avLst/>
              <a:gdLst/>
              <a:ahLst/>
              <a:cxnLst/>
              <a:rect l="l" t="t" r="r" b="b"/>
              <a:pathLst>
                <a:path w="40190" h="16506" fill="none" extrusionOk="0">
                  <a:moveTo>
                    <a:pt x="39507" y="11391"/>
                  </a:moveTo>
                  <a:lnTo>
                    <a:pt x="39507" y="11391"/>
                  </a:lnTo>
                  <a:lnTo>
                    <a:pt x="39367" y="11833"/>
                  </a:lnTo>
                  <a:lnTo>
                    <a:pt x="39227" y="12194"/>
                  </a:lnTo>
                  <a:lnTo>
                    <a:pt x="39146" y="12334"/>
                  </a:lnTo>
                  <a:lnTo>
                    <a:pt x="39066" y="12434"/>
                  </a:lnTo>
                  <a:lnTo>
                    <a:pt x="38986" y="12514"/>
                  </a:lnTo>
                  <a:lnTo>
                    <a:pt x="38906" y="12575"/>
                  </a:lnTo>
                  <a:lnTo>
                    <a:pt x="38906" y="12575"/>
                  </a:lnTo>
                  <a:lnTo>
                    <a:pt x="38164" y="12855"/>
                  </a:lnTo>
                  <a:lnTo>
                    <a:pt x="37482" y="13116"/>
                  </a:lnTo>
                  <a:lnTo>
                    <a:pt x="36640" y="13417"/>
                  </a:lnTo>
                  <a:lnTo>
                    <a:pt x="35637" y="13758"/>
                  </a:lnTo>
                  <a:lnTo>
                    <a:pt x="34474" y="14119"/>
                  </a:lnTo>
                  <a:lnTo>
                    <a:pt x="33190" y="14480"/>
                  </a:lnTo>
                  <a:lnTo>
                    <a:pt x="31786" y="14861"/>
                  </a:lnTo>
                  <a:lnTo>
                    <a:pt x="30282" y="15242"/>
                  </a:lnTo>
                  <a:lnTo>
                    <a:pt x="29480" y="15402"/>
                  </a:lnTo>
                  <a:lnTo>
                    <a:pt x="28678" y="15583"/>
                  </a:lnTo>
                  <a:lnTo>
                    <a:pt x="27836" y="15743"/>
                  </a:lnTo>
                  <a:lnTo>
                    <a:pt x="26993" y="15884"/>
                  </a:lnTo>
                  <a:lnTo>
                    <a:pt x="26131" y="16024"/>
                  </a:lnTo>
                  <a:lnTo>
                    <a:pt x="25249" y="16144"/>
                  </a:lnTo>
                  <a:lnTo>
                    <a:pt x="24366" y="16245"/>
                  </a:lnTo>
                  <a:lnTo>
                    <a:pt x="23464" y="16345"/>
                  </a:lnTo>
                  <a:lnTo>
                    <a:pt x="22561" y="16405"/>
                  </a:lnTo>
                  <a:lnTo>
                    <a:pt x="21639" y="16465"/>
                  </a:lnTo>
                  <a:lnTo>
                    <a:pt x="20736" y="16485"/>
                  </a:lnTo>
                  <a:lnTo>
                    <a:pt x="19814" y="16505"/>
                  </a:lnTo>
                  <a:lnTo>
                    <a:pt x="18891" y="16485"/>
                  </a:lnTo>
                  <a:lnTo>
                    <a:pt x="17969" y="16425"/>
                  </a:lnTo>
                  <a:lnTo>
                    <a:pt x="17969" y="16425"/>
                  </a:lnTo>
                  <a:lnTo>
                    <a:pt x="16385" y="16305"/>
                  </a:lnTo>
                  <a:lnTo>
                    <a:pt x="14860" y="16144"/>
                  </a:lnTo>
                  <a:lnTo>
                    <a:pt x="13396" y="15944"/>
                  </a:lnTo>
                  <a:lnTo>
                    <a:pt x="11993" y="15723"/>
                  </a:lnTo>
                  <a:lnTo>
                    <a:pt x="10649" y="15462"/>
                  </a:lnTo>
                  <a:lnTo>
                    <a:pt x="9366" y="15202"/>
                  </a:lnTo>
                  <a:lnTo>
                    <a:pt x="8182" y="14921"/>
                  </a:lnTo>
                  <a:lnTo>
                    <a:pt x="7059" y="14640"/>
                  </a:lnTo>
                  <a:lnTo>
                    <a:pt x="6057" y="14359"/>
                  </a:lnTo>
                  <a:lnTo>
                    <a:pt x="5134" y="14079"/>
                  </a:lnTo>
                  <a:lnTo>
                    <a:pt x="4312" y="13818"/>
                  </a:lnTo>
                  <a:lnTo>
                    <a:pt x="3610" y="13557"/>
                  </a:lnTo>
                  <a:lnTo>
                    <a:pt x="3028" y="13337"/>
                  </a:lnTo>
                  <a:lnTo>
                    <a:pt x="2567" y="13156"/>
                  </a:lnTo>
                  <a:lnTo>
                    <a:pt x="2246" y="12996"/>
                  </a:lnTo>
                  <a:lnTo>
                    <a:pt x="2046" y="12875"/>
                  </a:lnTo>
                  <a:lnTo>
                    <a:pt x="2046" y="12875"/>
                  </a:lnTo>
                  <a:lnTo>
                    <a:pt x="1985" y="12815"/>
                  </a:lnTo>
                  <a:lnTo>
                    <a:pt x="1905" y="12735"/>
                  </a:lnTo>
                  <a:lnTo>
                    <a:pt x="1765" y="12494"/>
                  </a:lnTo>
                  <a:lnTo>
                    <a:pt x="1625" y="12153"/>
                  </a:lnTo>
                  <a:lnTo>
                    <a:pt x="1464" y="11752"/>
                  </a:lnTo>
                  <a:lnTo>
                    <a:pt x="1324" y="11291"/>
                  </a:lnTo>
                  <a:lnTo>
                    <a:pt x="1163" y="10790"/>
                  </a:lnTo>
                  <a:lnTo>
                    <a:pt x="862" y="9687"/>
                  </a:lnTo>
                  <a:lnTo>
                    <a:pt x="562" y="8584"/>
                  </a:lnTo>
                  <a:lnTo>
                    <a:pt x="321" y="7561"/>
                  </a:lnTo>
                  <a:lnTo>
                    <a:pt x="20" y="6217"/>
                  </a:lnTo>
                  <a:lnTo>
                    <a:pt x="20" y="6217"/>
                  </a:lnTo>
                  <a:lnTo>
                    <a:pt x="0" y="6037"/>
                  </a:lnTo>
                  <a:lnTo>
                    <a:pt x="20" y="5816"/>
                  </a:lnTo>
                  <a:lnTo>
                    <a:pt x="100" y="5596"/>
                  </a:lnTo>
                  <a:lnTo>
                    <a:pt x="221" y="5355"/>
                  </a:lnTo>
                  <a:lnTo>
                    <a:pt x="401" y="5074"/>
                  </a:lnTo>
                  <a:lnTo>
                    <a:pt x="642" y="4793"/>
                  </a:lnTo>
                  <a:lnTo>
                    <a:pt x="943" y="4493"/>
                  </a:lnTo>
                  <a:lnTo>
                    <a:pt x="1284" y="4172"/>
                  </a:lnTo>
                  <a:lnTo>
                    <a:pt x="1705" y="3851"/>
                  </a:lnTo>
                  <a:lnTo>
                    <a:pt x="2206" y="3510"/>
                  </a:lnTo>
                  <a:lnTo>
                    <a:pt x="2768" y="3169"/>
                  </a:lnTo>
                  <a:lnTo>
                    <a:pt x="3389" y="2828"/>
                  </a:lnTo>
                  <a:lnTo>
                    <a:pt x="4111" y="2467"/>
                  </a:lnTo>
                  <a:lnTo>
                    <a:pt x="4893" y="2126"/>
                  </a:lnTo>
                  <a:lnTo>
                    <a:pt x="5776" y="1785"/>
                  </a:lnTo>
                  <a:lnTo>
                    <a:pt x="6738" y="1444"/>
                  </a:lnTo>
                  <a:lnTo>
                    <a:pt x="6738" y="1444"/>
                  </a:lnTo>
                  <a:lnTo>
                    <a:pt x="7119" y="1324"/>
                  </a:lnTo>
                  <a:lnTo>
                    <a:pt x="7541" y="1204"/>
                  </a:lnTo>
                  <a:lnTo>
                    <a:pt x="8423" y="983"/>
                  </a:lnTo>
                  <a:lnTo>
                    <a:pt x="9406" y="782"/>
                  </a:lnTo>
                  <a:lnTo>
                    <a:pt x="10469" y="602"/>
                  </a:lnTo>
                  <a:lnTo>
                    <a:pt x="11592" y="462"/>
                  </a:lnTo>
                  <a:lnTo>
                    <a:pt x="12775" y="321"/>
                  </a:lnTo>
                  <a:lnTo>
                    <a:pt x="13998" y="221"/>
                  </a:lnTo>
                  <a:lnTo>
                    <a:pt x="15262" y="141"/>
                  </a:lnTo>
                  <a:lnTo>
                    <a:pt x="16565" y="61"/>
                  </a:lnTo>
                  <a:lnTo>
                    <a:pt x="17889" y="20"/>
                  </a:lnTo>
                  <a:lnTo>
                    <a:pt x="19212" y="0"/>
                  </a:lnTo>
                  <a:lnTo>
                    <a:pt x="20556" y="0"/>
                  </a:lnTo>
                  <a:lnTo>
                    <a:pt x="21900" y="20"/>
                  </a:lnTo>
                  <a:lnTo>
                    <a:pt x="23223" y="40"/>
                  </a:lnTo>
                  <a:lnTo>
                    <a:pt x="24527" y="101"/>
                  </a:lnTo>
                  <a:lnTo>
                    <a:pt x="25790" y="181"/>
                  </a:lnTo>
                  <a:lnTo>
                    <a:pt x="25790" y="181"/>
                  </a:lnTo>
                  <a:lnTo>
                    <a:pt x="26833" y="261"/>
                  </a:lnTo>
                  <a:lnTo>
                    <a:pt x="27856" y="361"/>
                  </a:lnTo>
                  <a:lnTo>
                    <a:pt x="28818" y="462"/>
                  </a:lnTo>
                  <a:lnTo>
                    <a:pt x="29761" y="582"/>
                  </a:lnTo>
                  <a:lnTo>
                    <a:pt x="30623" y="722"/>
                  </a:lnTo>
                  <a:lnTo>
                    <a:pt x="31466" y="863"/>
                  </a:lnTo>
                  <a:lnTo>
                    <a:pt x="32228" y="1023"/>
                  </a:lnTo>
                  <a:lnTo>
                    <a:pt x="32910" y="1184"/>
                  </a:lnTo>
                  <a:lnTo>
                    <a:pt x="32910" y="1184"/>
                  </a:lnTo>
                  <a:lnTo>
                    <a:pt x="33732" y="1424"/>
                  </a:lnTo>
                  <a:lnTo>
                    <a:pt x="34514" y="1705"/>
                  </a:lnTo>
                  <a:lnTo>
                    <a:pt x="35236" y="1966"/>
                  </a:lnTo>
                  <a:lnTo>
                    <a:pt x="35898" y="2267"/>
                  </a:lnTo>
                  <a:lnTo>
                    <a:pt x="36519" y="2567"/>
                  </a:lnTo>
                  <a:lnTo>
                    <a:pt x="37081" y="2868"/>
                  </a:lnTo>
                  <a:lnTo>
                    <a:pt x="37602" y="3169"/>
                  </a:lnTo>
                  <a:lnTo>
                    <a:pt x="38084" y="3470"/>
                  </a:lnTo>
                  <a:lnTo>
                    <a:pt x="38505" y="3771"/>
                  </a:lnTo>
                  <a:lnTo>
                    <a:pt x="38866" y="4031"/>
                  </a:lnTo>
                  <a:lnTo>
                    <a:pt x="39187" y="4312"/>
                  </a:lnTo>
                  <a:lnTo>
                    <a:pt x="39467" y="4533"/>
                  </a:lnTo>
                  <a:lnTo>
                    <a:pt x="39708" y="4753"/>
                  </a:lnTo>
                  <a:lnTo>
                    <a:pt x="39868" y="4934"/>
                  </a:lnTo>
                  <a:lnTo>
                    <a:pt x="40009" y="5094"/>
                  </a:lnTo>
                  <a:lnTo>
                    <a:pt x="40089" y="5194"/>
                  </a:lnTo>
                  <a:lnTo>
                    <a:pt x="40089" y="5194"/>
                  </a:lnTo>
                  <a:lnTo>
                    <a:pt x="40129" y="5315"/>
                  </a:lnTo>
                  <a:lnTo>
                    <a:pt x="40169" y="5495"/>
                  </a:lnTo>
                  <a:lnTo>
                    <a:pt x="40189" y="5736"/>
                  </a:lnTo>
                  <a:lnTo>
                    <a:pt x="40189" y="6037"/>
                  </a:lnTo>
                  <a:lnTo>
                    <a:pt x="40169" y="6799"/>
                  </a:lnTo>
                  <a:lnTo>
                    <a:pt x="40109" y="7681"/>
                  </a:lnTo>
                  <a:lnTo>
                    <a:pt x="40009" y="8644"/>
                  </a:lnTo>
                  <a:lnTo>
                    <a:pt x="39868" y="9627"/>
                  </a:lnTo>
                  <a:lnTo>
                    <a:pt x="39708" y="10549"/>
                  </a:lnTo>
                  <a:lnTo>
                    <a:pt x="39608" y="10990"/>
                  </a:lnTo>
                  <a:lnTo>
                    <a:pt x="39507" y="113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42"/>
            <p:cNvSpPr/>
            <p:nvPr/>
          </p:nvSpPr>
          <p:spPr>
            <a:xfrm>
              <a:off x="11186375" y="4148438"/>
              <a:ext cx="987700" cy="412650"/>
            </a:xfrm>
            <a:custGeom>
              <a:avLst/>
              <a:gdLst/>
              <a:ahLst/>
              <a:cxnLst/>
              <a:rect l="l" t="t" r="r" b="b"/>
              <a:pathLst>
                <a:path w="39508" h="16506" extrusionOk="0">
                  <a:moveTo>
                    <a:pt x="20115" y="0"/>
                  </a:moveTo>
                  <a:lnTo>
                    <a:pt x="18149" y="20"/>
                  </a:lnTo>
                  <a:lnTo>
                    <a:pt x="16224" y="81"/>
                  </a:lnTo>
                  <a:lnTo>
                    <a:pt x="15282" y="141"/>
                  </a:lnTo>
                  <a:lnTo>
                    <a:pt x="14359" y="201"/>
                  </a:lnTo>
                  <a:lnTo>
                    <a:pt x="13457" y="261"/>
                  </a:lnTo>
                  <a:lnTo>
                    <a:pt x="12554" y="341"/>
                  </a:lnTo>
                  <a:lnTo>
                    <a:pt x="11712" y="442"/>
                  </a:lnTo>
                  <a:lnTo>
                    <a:pt x="10870" y="542"/>
                  </a:lnTo>
                  <a:lnTo>
                    <a:pt x="10087" y="662"/>
                  </a:lnTo>
                  <a:lnTo>
                    <a:pt x="9325" y="803"/>
                  </a:lnTo>
                  <a:lnTo>
                    <a:pt x="8603" y="943"/>
                  </a:lnTo>
                  <a:lnTo>
                    <a:pt x="7922" y="1103"/>
                  </a:lnTo>
                  <a:lnTo>
                    <a:pt x="7300" y="1264"/>
                  </a:lnTo>
                  <a:lnTo>
                    <a:pt x="6738" y="1444"/>
                  </a:lnTo>
                  <a:lnTo>
                    <a:pt x="5816" y="1765"/>
                  </a:lnTo>
                  <a:lnTo>
                    <a:pt x="4994" y="2086"/>
                  </a:lnTo>
                  <a:lnTo>
                    <a:pt x="4232" y="2407"/>
                  </a:lnTo>
                  <a:lnTo>
                    <a:pt x="3550" y="2748"/>
                  </a:lnTo>
                  <a:lnTo>
                    <a:pt x="2928" y="3069"/>
                  </a:lnTo>
                  <a:lnTo>
                    <a:pt x="2367" y="3390"/>
                  </a:lnTo>
                  <a:lnTo>
                    <a:pt x="1885" y="3710"/>
                  </a:lnTo>
                  <a:lnTo>
                    <a:pt x="1464" y="4031"/>
                  </a:lnTo>
                  <a:lnTo>
                    <a:pt x="1103" y="4332"/>
                  </a:lnTo>
                  <a:lnTo>
                    <a:pt x="802" y="4633"/>
                  </a:lnTo>
                  <a:lnTo>
                    <a:pt x="542" y="4914"/>
                  </a:lnTo>
                  <a:lnTo>
                    <a:pt x="341" y="5174"/>
                  </a:lnTo>
                  <a:lnTo>
                    <a:pt x="181" y="5415"/>
                  </a:lnTo>
                  <a:lnTo>
                    <a:pt x="80" y="5656"/>
                  </a:lnTo>
                  <a:lnTo>
                    <a:pt x="20" y="5856"/>
                  </a:lnTo>
                  <a:lnTo>
                    <a:pt x="0" y="6057"/>
                  </a:lnTo>
                  <a:lnTo>
                    <a:pt x="20" y="6217"/>
                  </a:lnTo>
                  <a:lnTo>
                    <a:pt x="321" y="7561"/>
                  </a:lnTo>
                  <a:lnTo>
                    <a:pt x="562" y="8584"/>
                  </a:lnTo>
                  <a:lnTo>
                    <a:pt x="862" y="9687"/>
                  </a:lnTo>
                  <a:lnTo>
                    <a:pt x="1163" y="10790"/>
                  </a:lnTo>
                  <a:lnTo>
                    <a:pt x="1324" y="11291"/>
                  </a:lnTo>
                  <a:lnTo>
                    <a:pt x="1464" y="11752"/>
                  </a:lnTo>
                  <a:lnTo>
                    <a:pt x="1625" y="12153"/>
                  </a:lnTo>
                  <a:lnTo>
                    <a:pt x="1765" y="12494"/>
                  </a:lnTo>
                  <a:lnTo>
                    <a:pt x="1905" y="12735"/>
                  </a:lnTo>
                  <a:lnTo>
                    <a:pt x="1985" y="12815"/>
                  </a:lnTo>
                  <a:lnTo>
                    <a:pt x="2046" y="12875"/>
                  </a:lnTo>
                  <a:lnTo>
                    <a:pt x="2246" y="12996"/>
                  </a:lnTo>
                  <a:lnTo>
                    <a:pt x="2567" y="13156"/>
                  </a:lnTo>
                  <a:lnTo>
                    <a:pt x="3028" y="13337"/>
                  </a:lnTo>
                  <a:lnTo>
                    <a:pt x="3610" y="13557"/>
                  </a:lnTo>
                  <a:lnTo>
                    <a:pt x="4312" y="13818"/>
                  </a:lnTo>
                  <a:lnTo>
                    <a:pt x="5134" y="14079"/>
                  </a:lnTo>
                  <a:lnTo>
                    <a:pt x="6057" y="14359"/>
                  </a:lnTo>
                  <a:lnTo>
                    <a:pt x="7059" y="14640"/>
                  </a:lnTo>
                  <a:lnTo>
                    <a:pt x="8182" y="14921"/>
                  </a:lnTo>
                  <a:lnTo>
                    <a:pt x="9366" y="15202"/>
                  </a:lnTo>
                  <a:lnTo>
                    <a:pt x="10649" y="15462"/>
                  </a:lnTo>
                  <a:lnTo>
                    <a:pt x="11993" y="15723"/>
                  </a:lnTo>
                  <a:lnTo>
                    <a:pt x="13396" y="15944"/>
                  </a:lnTo>
                  <a:lnTo>
                    <a:pt x="14860" y="16144"/>
                  </a:lnTo>
                  <a:lnTo>
                    <a:pt x="16385" y="16305"/>
                  </a:lnTo>
                  <a:lnTo>
                    <a:pt x="17969" y="16425"/>
                  </a:lnTo>
                  <a:lnTo>
                    <a:pt x="18992" y="16485"/>
                  </a:lnTo>
                  <a:lnTo>
                    <a:pt x="20035" y="16505"/>
                  </a:lnTo>
                  <a:lnTo>
                    <a:pt x="20897" y="16485"/>
                  </a:lnTo>
                  <a:lnTo>
                    <a:pt x="21739" y="16465"/>
                  </a:lnTo>
                  <a:lnTo>
                    <a:pt x="22602" y="16405"/>
                  </a:lnTo>
                  <a:lnTo>
                    <a:pt x="23444" y="16345"/>
                  </a:lnTo>
                  <a:lnTo>
                    <a:pt x="24286" y="16265"/>
                  </a:lnTo>
                  <a:lnTo>
                    <a:pt x="25108" y="16164"/>
                  </a:lnTo>
                  <a:lnTo>
                    <a:pt x="25931" y="16044"/>
                  </a:lnTo>
                  <a:lnTo>
                    <a:pt x="26733" y="15924"/>
                  </a:lnTo>
                  <a:lnTo>
                    <a:pt x="27515" y="15803"/>
                  </a:lnTo>
                  <a:lnTo>
                    <a:pt x="28297" y="15643"/>
                  </a:lnTo>
                  <a:lnTo>
                    <a:pt x="29801" y="15342"/>
                  </a:lnTo>
                  <a:lnTo>
                    <a:pt x="31245" y="15001"/>
                  </a:lnTo>
                  <a:lnTo>
                    <a:pt x="32589" y="14660"/>
                  </a:lnTo>
                  <a:lnTo>
                    <a:pt x="33832" y="14299"/>
                  </a:lnTo>
                  <a:lnTo>
                    <a:pt x="34975" y="13958"/>
                  </a:lnTo>
                  <a:lnTo>
                    <a:pt x="35998" y="13617"/>
                  </a:lnTo>
                  <a:lnTo>
                    <a:pt x="36900" y="13317"/>
                  </a:lnTo>
                  <a:lnTo>
                    <a:pt x="38224" y="12835"/>
                  </a:lnTo>
                  <a:lnTo>
                    <a:pt x="38906" y="12575"/>
                  </a:lnTo>
                  <a:lnTo>
                    <a:pt x="38986" y="12514"/>
                  </a:lnTo>
                  <a:lnTo>
                    <a:pt x="39066" y="12434"/>
                  </a:lnTo>
                  <a:lnTo>
                    <a:pt x="39146" y="12334"/>
                  </a:lnTo>
                  <a:lnTo>
                    <a:pt x="39227" y="12194"/>
                  </a:lnTo>
                  <a:lnTo>
                    <a:pt x="39367" y="11833"/>
                  </a:lnTo>
                  <a:lnTo>
                    <a:pt x="39507" y="11391"/>
                  </a:lnTo>
                  <a:lnTo>
                    <a:pt x="39507" y="11391"/>
                  </a:lnTo>
                  <a:lnTo>
                    <a:pt x="38645" y="11632"/>
                  </a:lnTo>
                  <a:lnTo>
                    <a:pt x="37783" y="11873"/>
                  </a:lnTo>
                  <a:lnTo>
                    <a:pt x="36920" y="12073"/>
                  </a:lnTo>
                  <a:lnTo>
                    <a:pt x="36038" y="12274"/>
                  </a:lnTo>
                  <a:lnTo>
                    <a:pt x="35176" y="12474"/>
                  </a:lnTo>
                  <a:lnTo>
                    <a:pt x="34293" y="12635"/>
                  </a:lnTo>
                  <a:lnTo>
                    <a:pt x="33411" y="12795"/>
                  </a:lnTo>
                  <a:lnTo>
                    <a:pt x="32528" y="12936"/>
                  </a:lnTo>
                  <a:lnTo>
                    <a:pt x="31626" y="13056"/>
                  </a:lnTo>
                  <a:lnTo>
                    <a:pt x="30744" y="13156"/>
                  </a:lnTo>
                  <a:lnTo>
                    <a:pt x="29841" y="13256"/>
                  </a:lnTo>
                  <a:lnTo>
                    <a:pt x="28959" y="13317"/>
                  </a:lnTo>
                  <a:lnTo>
                    <a:pt x="28056" y="13377"/>
                  </a:lnTo>
                  <a:lnTo>
                    <a:pt x="27154" y="13417"/>
                  </a:lnTo>
                  <a:lnTo>
                    <a:pt x="26251" y="13437"/>
                  </a:lnTo>
                  <a:lnTo>
                    <a:pt x="25369" y="13457"/>
                  </a:lnTo>
                  <a:lnTo>
                    <a:pt x="24587" y="13437"/>
                  </a:lnTo>
                  <a:lnTo>
                    <a:pt x="23825" y="13437"/>
                  </a:lnTo>
                  <a:lnTo>
                    <a:pt x="23063" y="13397"/>
                  </a:lnTo>
                  <a:lnTo>
                    <a:pt x="22281" y="13357"/>
                  </a:lnTo>
                  <a:lnTo>
                    <a:pt x="21519" y="13297"/>
                  </a:lnTo>
                  <a:lnTo>
                    <a:pt x="20756" y="13236"/>
                  </a:lnTo>
                  <a:lnTo>
                    <a:pt x="19974" y="13156"/>
                  </a:lnTo>
                  <a:lnTo>
                    <a:pt x="19212" y="13056"/>
                  </a:lnTo>
                  <a:lnTo>
                    <a:pt x="18410" y="12956"/>
                  </a:lnTo>
                  <a:lnTo>
                    <a:pt x="17608" y="12835"/>
                  </a:lnTo>
                  <a:lnTo>
                    <a:pt x="16806" y="12695"/>
                  </a:lnTo>
                  <a:lnTo>
                    <a:pt x="16004" y="12554"/>
                  </a:lnTo>
                  <a:lnTo>
                    <a:pt x="15201" y="12374"/>
                  </a:lnTo>
                  <a:lnTo>
                    <a:pt x="14399" y="12214"/>
                  </a:lnTo>
                  <a:lnTo>
                    <a:pt x="13617" y="12013"/>
                  </a:lnTo>
                  <a:lnTo>
                    <a:pt x="12835" y="11792"/>
                  </a:lnTo>
                  <a:lnTo>
                    <a:pt x="12233" y="11612"/>
                  </a:lnTo>
                  <a:lnTo>
                    <a:pt x="11592" y="11391"/>
                  </a:lnTo>
                  <a:lnTo>
                    <a:pt x="11291" y="11271"/>
                  </a:lnTo>
                  <a:lnTo>
                    <a:pt x="10970" y="11131"/>
                  </a:lnTo>
                  <a:lnTo>
                    <a:pt x="10669" y="10970"/>
                  </a:lnTo>
                  <a:lnTo>
                    <a:pt x="10388" y="10810"/>
                  </a:lnTo>
                  <a:lnTo>
                    <a:pt x="9566" y="10629"/>
                  </a:lnTo>
                  <a:lnTo>
                    <a:pt x="8784" y="10429"/>
                  </a:lnTo>
                  <a:lnTo>
                    <a:pt x="7922" y="10188"/>
                  </a:lnTo>
                  <a:lnTo>
                    <a:pt x="7119" y="9907"/>
                  </a:lnTo>
                  <a:lnTo>
                    <a:pt x="6357" y="9627"/>
                  </a:lnTo>
                  <a:lnTo>
                    <a:pt x="5635" y="9346"/>
                  </a:lnTo>
                  <a:lnTo>
                    <a:pt x="4974" y="9045"/>
                  </a:lnTo>
                  <a:lnTo>
                    <a:pt x="4372" y="8724"/>
                  </a:lnTo>
                  <a:lnTo>
                    <a:pt x="3831" y="8423"/>
                  </a:lnTo>
                  <a:lnTo>
                    <a:pt x="3329" y="8122"/>
                  </a:lnTo>
                  <a:lnTo>
                    <a:pt x="2888" y="7802"/>
                  </a:lnTo>
                  <a:lnTo>
                    <a:pt x="2507" y="7501"/>
                  </a:lnTo>
                  <a:lnTo>
                    <a:pt x="2186" y="7220"/>
                  </a:lnTo>
                  <a:lnTo>
                    <a:pt x="1925" y="6939"/>
                  </a:lnTo>
                  <a:lnTo>
                    <a:pt x="1725" y="6679"/>
                  </a:lnTo>
                  <a:lnTo>
                    <a:pt x="1584" y="6438"/>
                  </a:lnTo>
                  <a:lnTo>
                    <a:pt x="1544" y="6318"/>
                  </a:lnTo>
                  <a:lnTo>
                    <a:pt x="1504" y="6197"/>
                  </a:lnTo>
                  <a:lnTo>
                    <a:pt x="1484" y="6097"/>
                  </a:lnTo>
                  <a:lnTo>
                    <a:pt x="1504" y="5997"/>
                  </a:lnTo>
                  <a:lnTo>
                    <a:pt x="1524" y="5856"/>
                  </a:lnTo>
                  <a:lnTo>
                    <a:pt x="1564" y="5736"/>
                  </a:lnTo>
                  <a:lnTo>
                    <a:pt x="1604" y="5596"/>
                  </a:lnTo>
                  <a:lnTo>
                    <a:pt x="1685" y="5455"/>
                  </a:lnTo>
                  <a:lnTo>
                    <a:pt x="1785" y="5315"/>
                  </a:lnTo>
                  <a:lnTo>
                    <a:pt x="1885" y="5174"/>
                  </a:lnTo>
                  <a:lnTo>
                    <a:pt x="2146" y="4874"/>
                  </a:lnTo>
                  <a:lnTo>
                    <a:pt x="2467" y="4593"/>
                  </a:lnTo>
                  <a:lnTo>
                    <a:pt x="2828" y="4312"/>
                  </a:lnTo>
                  <a:lnTo>
                    <a:pt x="3249" y="4011"/>
                  </a:lnTo>
                  <a:lnTo>
                    <a:pt x="3710" y="3730"/>
                  </a:lnTo>
                  <a:lnTo>
                    <a:pt x="4212" y="3470"/>
                  </a:lnTo>
                  <a:lnTo>
                    <a:pt x="4733" y="3209"/>
                  </a:lnTo>
                  <a:lnTo>
                    <a:pt x="5294" y="2948"/>
                  </a:lnTo>
                  <a:lnTo>
                    <a:pt x="5856" y="2728"/>
                  </a:lnTo>
                  <a:lnTo>
                    <a:pt x="6458" y="2507"/>
                  </a:lnTo>
                  <a:lnTo>
                    <a:pt x="7059" y="2307"/>
                  </a:lnTo>
                  <a:lnTo>
                    <a:pt x="7681" y="2126"/>
                  </a:lnTo>
                  <a:lnTo>
                    <a:pt x="8283" y="1966"/>
                  </a:lnTo>
                  <a:lnTo>
                    <a:pt x="8864" y="1845"/>
                  </a:lnTo>
                  <a:lnTo>
                    <a:pt x="9466" y="1725"/>
                  </a:lnTo>
                  <a:lnTo>
                    <a:pt x="10128" y="1605"/>
                  </a:lnTo>
                  <a:lnTo>
                    <a:pt x="10809" y="1504"/>
                  </a:lnTo>
                  <a:lnTo>
                    <a:pt x="12273" y="1324"/>
                  </a:lnTo>
                  <a:lnTo>
                    <a:pt x="13858" y="1164"/>
                  </a:lnTo>
                  <a:lnTo>
                    <a:pt x="15542" y="1063"/>
                  </a:lnTo>
                  <a:lnTo>
                    <a:pt x="17267" y="963"/>
                  </a:lnTo>
                  <a:lnTo>
                    <a:pt x="19032" y="923"/>
                  </a:lnTo>
                  <a:lnTo>
                    <a:pt x="20837" y="903"/>
                  </a:lnTo>
                  <a:lnTo>
                    <a:pt x="21017" y="903"/>
                  </a:lnTo>
                  <a:lnTo>
                    <a:pt x="22200" y="682"/>
                  </a:lnTo>
                  <a:lnTo>
                    <a:pt x="23404" y="482"/>
                  </a:lnTo>
                  <a:lnTo>
                    <a:pt x="24587" y="321"/>
                  </a:lnTo>
                  <a:lnTo>
                    <a:pt x="25790" y="181"/>
                  </a:lnTo>
                  <a:lnTo>
                    <a:pt x="24406" y="101"/>
                  </a:lnTo>
                  <a:lnTo>
                    <a:pt x="23003" y="40"/>
                  </a:lnTo>
                  <a:lnTo>
                    <a:pt x="21559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42"/>
            <p:cNvSpPr/>
            <p:nvPr/>
          </p:nvSpPr>
          <p:spPr>
            <a:xfrm>
              <a:off x="11186375" y="4148438"/>
              <a:ext cx="987700" cy="412650"/>
            </a:xfrm>
            <a:custGeom>
              <a:avLst/>
              <a:gdLst/>
              <a:ahLst/>
              <a:cxnLst/>
              <a:rect l="l" t="t" r="r" b="b"/>
              <a:pathLst>
                <a:path w="39508" h="16506" fill="none" extrusionOk="0">
                  <a:moveTo>
                    <a:pt x="20115" y="0"/>
                  </a:moveTo>
                  <a:lnTo>
                    <a:pt x="20115" y="0"/>
                  </a:lnTo>
                  <a:lnTo>
                    <a:pt x="18149" y="20"/>
                  </a:lnTo>
                  <a:lnTo>
                    <a:pt x="16224" y="81"/>
                  </a:lnTo>
                  <a:lnTo>
                    <a:pt x="15282" y="141"/>
                  </a:lnTo>
                  <a:lnTo>
                    <a:pt x="14359" y="201"/>
                  </a:lnTo>
                  <a:lnTo>
                    <a:pt x="13457" y="261"/>
                  </a:lnTo>
                  <a:lnTo>
                    <a:pt x="12554" y="341"/>
                  </a:lnTo>
                  <a:lnTo>
                    <a:pt x="11712" y="442"/>
                  </a:lnTo>
                  <a:lnTo>
                    <a:pt x="10870" y="542"/>
                  </a:lnTo>
                  <a:lnTo>
                    <a:pt x="10087" y="662"/>
                  </a:lnTo>
                  <a:lnTo>
                    <a:pt x="9325" y="803"/>
                  </a:lnTo>
                  <a:lnTo>
                    <a:pt x="8603" y="943"/>
                  </a:lnTo>
                  <a:lnTo>
                    <a:pt x="7922" y="1103"/>
                  </a:lnTo>
                  <a:lnTo>
                    <a:pt x="7300" y="1264"/>
                  </a:lnTo>
                  <a:lnTo>
                    <a:pt x="6738" y="1444"/>
                  </a:lnTo>
                  <a:lnTo>
                    <a:pt x="6738" y="1444"/>
                  </a:lnTo>
                  <a:lnTo>
                    <a:pt x="5816" y="1765"/>
                  </a:lnTo>
                  <a:lnTo>
                    <a:pt x="4994" y="2086"/>
                  </a:lnTo>
                  <a:lnTo>
                    <a:pt x="4232" y="2407"/>
                  </a:lnTo>
                  <a:lnTo>
                    <a:pt x="3550" y="2748"/>
                  </a:lnTo>
                  <a:lnTo>
                    <a:pt x="2928" y="3069"/>
                  </a:lnTo>
                  <a:lnTo>
                    <a:pt x="2367" y="3390"/>
                  </a:lnTo>
                  <a:lnTo>
                    <a:pt x="1885" y="3710"/>
                  </a:lnTo>
                  <a:lnTo>
                    <a:pt x="1464" y="4031"/>
                  </a:lnTo>
                  <a:lnTo>
                    <a:pt x="1103" y="4332"/>
                  </a:lnTo>
                  <a:lnTo>
                    <a:pt x="802" y="4633"/>
                  </a:lnTo>
                  <a:lnTo>
                    <a:pt x="542" y="4914"/>
                  </a:lnTo>
                  <a:lnTo>
                    <a:pt x="341" y="5174"/>
                  </a:lnTo>
                  <a:lnTo>
                    <a:pt x="181" y="5415"/>
                  </a:lnTo>
                  <a:lnTo>
                    <a:pt x="80" y="5656"/>
                  </a:lnTo>
                  <a:lnTo>
                    <a:pt x="20" y="5856"/>
                  </a:lnTo>
                  <a:lnTo>
                    <a:pt x="0" y="6057"/>
                  </a:lnTo>
                  <a:lnTo>
                    <a:pt x="0" y="6057"/>
                  </a:lnTo>
                  <a:lnTo>
                    <a:pt x="20" y="6217"/>
                  </a:lnTo>
                  <a:lnTo>
                    <a:pt x="20" y="6217"/>
                  </a:lnTo>
                  <a:lnTo>
                    <a:pt x="321" y="7561"/>
                  </a:lnTo>
                  <a:lnTo>
                    <a:pt x="562" y="8584"/>
                  </a:lnTo>
                  <a:lnTo>
                    <a:pt x="862" y="9687"/>
                  </a:lnTo>
                  <a:lnTo>
                    <a:pt x="1163" y="10790"/>
                  </a:lnTo>
                  <a:lnTo>
                    <a:pt x="1324" y="11291"/>
                  </a:lnTo>
                  <a:lnTo>
                    <a:pt x="1464" y="11752"/>
                  </a:lnTo>
                  <a:lnTo>
                    <a:pt x="1625" y="12153"/>
                  </a:lnTo>
                  <a:lnTo>
                    <a:pt x="1765" y="12494"/>
                  </a:lnTo>
                  <a:lnTo>
                    <a:pt x="1905" y="12735"/>
                  </a:lnTo>
                  <a:lnTo>
                    <a:pt x="1985" y="12815"/>
                  </a:lnTo>
                  <a:lnTo>
                    <a:pt x="2046" y="12875"/>
                  </a:lnTo>
                  <a:lnTo>
                    <a:pt x="2046" y="12875"/>
                  </a:lnTo>
                  <a:lnTo>
                    <a:pt x="2246" y="12996"/>
                  </a:lnTo>
                  <a:lnTo>
                    <a:pt x="2567" y="13156"/>
                  </a:lnTo>
                  <a:lnTo>
                    <a:pt x="3028" y="13337"/>
                  </a:lnTo>
                  <a:lnTo>
                    <a:pt x="3610" y="13557"/>
                  </a:lnTo>
                  <a:lnTo>
                    <a:pt x="4312" y="13818"/>
                  </a:lnTo>
                  <a:lnTo>
                    <a:pt x="5134" y="14079"/>
                  </a:lnTo>
                  <a:lnTo>
                    <a:pt x="6057" y="14359"/>
                  </a:lnTo>
                  <a:lnTo>
                    <a:pt x="7059" y="14640"/>
                  </a:lnTo>
                  <a:lnTo>
                    <a:pt x="8182" y="14921"/>
                  </a:lnTo>
                  <a:lnTo>
                    <a:pt x="9366" y="15202"/>
                  </a:lnTo>
                  <a:lnTo>
                    <a:pt x="10649" y="15462"/>
                  </a:lnTo>
                  <a:lnTo>
                    <a:pt x="11993" y="15723"/>
                  </a:lnTo>
                  <a:lnTo>
                    <a:pt x="13396" y="15944"/>
                  </a:lnTo>
                  <a:lnTo>
                    <a:pt x="14860" y="16144"/>
                  </a:lnTo>
                  <a:lnTo>
                    <a:pt x="16385" y="16305"/>
                  </a:lnTo>
                  <a:lnTo>
                    <a:pt x="17969" y="16425"/>
                  </a:lnTo>
                  <a:lnTo>
                    <a:pt x="17969" y="16425"/>
                  </a:lnTo>
                  <a:lnTo>
                    <a:pt x="18992" y="16485"/>
                  </a:lnTo>
                  <a:lnTo>
                    <a:pt x="20035" y="16505"/>
                  </a:lnTo>
                  <a:lnTo>
                    <a:pt x="20035" y="16505"/>
                  </a:lnTo>
                  <a:lnTo>
                    <a:pt x="20897" y="16485"/>
                  </a:lnTo>
                  <a:lnTo>
                    <a:pt x="21739" y="16465"/>
                  </a:lnTo>
                  <a:lnTo>
                    <a:pt x="22602" y="16405"/>
                  </a:lnTo>
                  <a:lnTo>
                    <a:pt x="23444" y="16345"/>
                  </a:lnTo>
                  <a:lnTo>
                    <a:pt x="24286" y="16265"/>
                  </a:lnTo>
                  <a:lnTo>
                    <a:pt x="25108" y="16164"/>
                  </a:lnTo>
                  <a:lnTo>
                    <a:pt x="25931" y="16044"/>
                  </a:lnTo>
                  <a:lnTo>
                    <a:pt x="26733" y="15924"/>
                  </a:lnTo>
                  <a:lnTo>
                    <a:pt x="27515" y="15803"/>
                  </a:lnTo>
                  <a:lnTo>
                    <a:pt x="28297" y="15643"/>
                  </a:lnTo>
                  <a:lnTo>
                    <a:pt x="29801" y="15342"/>
                  </a:lnTo>
                  <a:lnTo>
                    <a:pt x="31245" y="15001"/>
                  </a:lnTo>
                  <a:lnTo>
                    <a:pt x="32589" y="14660"/>
                  </a:lnTo>
                  <a:lnTo>
                    <a:pt x="33832" y="14299"/>
                  </a:lnTo>
                  <a:lnTo>
                    <a:pt x="34975" y="13958"/>
                  </a:lnTo>
                  <a:lnTo>
                    <a:pt x="35998" y="13617"/>
                  </a:lnTo>
                  <a:lnTo>
                    <a:pt x="36900" y="13317"/>
                  </a:lnTo>
                  <a:lnTo>
                    <a:pt x="38224" y="12835"/>
                  </a:lnTo>
                  <a:lnTo>
                    <a:pt x="38906" y="12575"/>
                  </a:lnTo>
                  <a:lnTo>
                    <a:pt x="38906" y="12575"/>
                  </a:lnTo>
                  <a:lnTo>
                    <a:pt x="38986" y="12514"/>
                  </a:lnTo>
                  <a:lnTo>
                    <a:pt x="39066" y="12434"/>
                  </a:lnTo>
                  <a:lnTo>
                    <a:pt x="39146" y="12334"/>
                  </a:lnTo>
                  <a:lnTo>
                    <a:pt x="39227" y="12194"/>
                  </a:lnTo>
                  <a:lnTo>
                    <a:pt x="39367" y="11833"/>
                  </a:lnTo>
                  <a:lnTo>
                    <a:pt x="39507" y="11391"/>
                  </a:lnTo>
                  <a:lnTo>
                    <a:pt x="39507" y="11391"/>
                  </a:lnTo>
                  <a:lnTo>
                    <a:pt x="38645" y="11632"/>
                  </a:lnTo>
                  <a:lnTo>
                    <a:pt x="37783" y="11873"/>
                  </a:lnTo>
                  <a:lnTo>
                    <a:pt x="36920" y="12073"/>
                  </a:lnTo>
                  <a:lnTo>
                    <a:pt x="36038" y="12274"/>
                  </a:lnTo>
                  <a:lnTo>
                    <a:pt x="35176" y="12474"/>
                  </a:lnTo>
                  <a:lnTo>
                    <a:pt x="34293" y="12635"/>
                  </a:lnTo>
                  <a:lnTo>
                    <a:pt x="33411" y="12795"/>
                  </a:lnTo>
                  <a:lnTo>
                    <a:pt x="32528" y="12936"/>
                  </a:lnTo>
                  <a:lnTo>
                    <a:pt x="31626" y="13056"/>
                  </a:lnTo>
                  <a:lnTo>
                    <a:pt x="30744" y="13156"/>
                  </a:lnTo>
                  <a:lnTo>
                    <a:pt x="29841" y="13256"/>
                  </a:lnTo>
                  <a:lnTo>
                    <a:pt x="28959" y="13317"/>
                  </a:lnTo>
                  <a:lnTo>
                    <a:pt x="28056" y="13377"/>
                  </a:lnTo>
                  <a:lnTo>
                    <a:pt x="27154" y="13417"/>
                  </a:lnTo>
                  <a:lnTo>
                    <a:pt x="26251" y="13437"/>
                  </a:lnTo>
                  <a:lnTo>
                    <a:pt x="25369" y="13457"/>
                  </a:lnTo>
                  <a:lnTo>
                    <a:pt x="25369" y="13457"/>
                  </a:lnTo>
                  <a:lnTo>
                    <a:pt x="24587" y="13437"/>
                  </a:lnTo>
                  <a:lnTo>
                    <a:pt x="23825" y="13437"/>
                  </a:lnTo>
                  <a:lnTo>
                    <a:pt x="23063" y="13397"/>
                  </a:lnTo>
                  <a:lnTo>
                    <a:pt x="22281" y="13357"/>
                  </a:lnTo>
                  <a:lnTo>
                    <a:pt x="21519" y="13297"/>
                  </a:lnTo>
                  <a:lnTo>
                    <a:pt x="20756" y="13236"/>
                  </a:lnTo>
                  <a:lnTo>
                    <a:pt x="19974" y="13156"/>
                  </a:lnTo>
                  <a:lnTo>
                    <a:pt x="19212" y="13056"/>
                  </a:lnTo>
                  <a:lnTo>
                    <a:pt x="19212" y="13056"/>
                  </a:lnTo>
                  <a:lnTo>
                    <a:pt x="18410" y="12956"/>
                  </a:lnTo>
                  <a:lnTo>
                    <a:pt x="17608" y="12835"/>
                  </a:lnTo>
                  <a:lnTo>
                    <a:pt x="16806" y="12695"/>
                  </a:lnTo>
                  <a:lnTo>
                    <a:pt x="16004" y="12554"/>
                  </a:lnTo>
                  <a:lnTo>
                    <a:pt x="15201" y="12374"/>
                  </a:lnTo>
                  <a:lnTo>
                    <a:pt x="14399" y="12214"/>
                  </a:lnTo>
                  <a:lnTo>
                    <a:pt x="13617" y="12013"/>
                  </a:lnTo>
                  <a:lnTo>
                    <a:pt x="12835" y="11792"/>
                  </a:lnTo>
                  <a:lnTo>
                    <a:pt x="12835" y="11792"/>
                  </a:lnTo>
                  <a:lnTo>
                    <a:pt x="12233" y="11612"/>
                  </a:lnTo>
                  <a:lnTo>
                    <a:pt x="11592" y="11391"/>
                  </a:lnTo>
                  <a:lnTo>
                    <a:pt x="11291" y="11271"/>
                  </a:lnTo>
                  <a:lnTo>
                    <a:pt x="10970" y="11131"/>
                  </a:lnTo>
                  <a:lnTo>
                    <a:pt x="10669" y="10970"/>
                  </a:lnTo>
                  <a:lnTo>
                    <a:pt x="10388" y="10810"/>
                  </a:lnTo>
                  <a:lnTo>
                    <a:pt x="10388" y="10810"/>
                  </a:lnTo>
                  <a:lnTo>
                    <a:pt x="9566" y="10629"/>
                  </a:lnTo>
                  <a:lnTo>
                    <a:pt x="8784" y="10429"/>
                  </a:lnTo>
                  <a:lnTo>
                    <a:pt x="8784" y="10429"/>
                  </a:lnTo>
                  <a:lnTo>
                    <a:pt x="7922" y="10188"/>
                  </a:lnTo>
                  <a:lnTo>
                    <a:pt x="7119" y="9907"/>
                  </a:lnTo>
                  <a:lnTo>
                    <a:pt x="6357" y="9627"/>
                  </a:lnTo>
                  <a:lnTo>
                    <a:pt x="5635" y="9346"/>
                  </a:lnTo>
                  <a:lnTo>
                    <a:pt x="4974" y="9045"/>
                  </a:lnTo>
                  <a:lnTo>
                    <a:pt x="4372" y="8724"/>
                  </a:lnTo>
                  <a:lnTo>
                    <a:pt x="3831" y="8423"/>
                  </a:lnTo>
                  <a:lnTo>
                    <a:pt x="3329" y="8122"/>
                  </a:lnTo>
                  <a:lnTo>
                    <a:pt x="2888" y="7802"/>
                  </a:lnTo>
                  <a:lnTo>
                    <a:pt x="2507" y="7501"/>
                  </a:lnTo>
                  <a:lnTo>
                    <a:pt x="2186" y="7220"/>
                  </a:lnTo>
                  <a:lnTo>
                    <a:pt x="1925" y="6939"/>
                  </a:lnTo>
                  <a:lnTo>
                    <a:pt x="1725" y="6679"/>
                  </a:lnTo>
                  <a:lnTo>
                    <a:pt x="1584" y="6438"/>
                  </a:lnTo>
                  <a:lnTo>
                    <a:pt x="1544" y="6318"/>
                  </a:lnTo>
                  <a:lnTo>
                    <a:pt x="1504" y="6197"/>
                  </a:lnTo>
                  <a:lnTo>
                    <a:pt x="1484" y="6097"/>
                  </a:lnTo>
                  <a:lnTo>
                    <a:pt x="1504" y="5997"/>
                  </a:lnTo>
                  <a:lnTo>
                    <a:pt x="1504" y="5997"/>
                  </a:lnTo>
                  <a:lnTo>
                    <a:pt x="1524" y="5856"/>
                  </a:lnTo>
                  <a:lnTo>
                    <a:pt x="1564" y="5736"/>
                  </a:lnTo>
                  <a:lnTo>
                    <a:pt x="1604" y="5596"/>
                  </a:lnTo>
                  <a:lnTo>
                    <a:pt x="1685" y="5455"/>
                  </a:lnTo>
                  <a:lnTo>
                    <a:pt x="1785" y="5315"/>
                  </a:lnTo>
                  <a:lnTo>
                    <a:pt x="1885" y="5174"/>
                  </a:lnTo>
                  <a:lnTo>
                    <a:pt x="2146" y="4874"/>
                  </a:lnTo>
                  <a:lnTo>
                    <a:pt x="2467" y="4593"/>
                  </a:lnTo>
                  <a:lnTo>
                    <a:pt x="2828" y="4312"/>
                  </a:lnTo>
                  <a:lnTo>
                    <a:pt x="3249" y="4011"/>
                  </a:lnTo>
                  <a:lnTo>
                    <a:pt x="3710" y="3730"/>
                  </a:lnTo>
                  <a:lnTo>
                    <a:pt x="4212" y="3470"/>
                  </a:lnTo>
                  <a:lnTo>
                    <a:pt x="4733" y="3209"/>
                  </a:lnTo>
                  <a:lnTo>
                    <a:pt x="5294" y="2948"/>
                  </a:lnTo>
                  <a:lnTo>
                    <a:pt x="5856" y="2728"/>
                  </a:lnTo>
                  <a:lnTo>
                    <a:pt x="6458" y="2507"/>
                  </a:lnTo>
                  <a:lnTo>
                    <a:pt x="7059" y="2307"/>
                  </a:lnTo>
                  <a:lnTo>
                    <a:pt x="7681" y="2126"/>
                  </a:lnTo>
                  <a:lnTo>
                    <a:pt x="8283" y="1966"/>
                  </a:lnTo>
                  <a:lnTo>
                    <a:pt x="8283" y="1966"/>
                  </a:lnTo>
                  <a:lnTo>
                    <a:pt x="8864" y="1845"/>
                  </a:lnTo>
                  <a:lnTo>
                    <a:pt x="9466" y="1725"/>
                  </a:lnTo>
                  <a:lnTo>
                    <a:pt x="10128" y="1605"/>
                  </a:lnTo>
                  <a:lnTo>
                    <a:pt x="10809" y="1504"/>
                  </a:lnTo>
                  <a:lnTo>
                    <a:pt x="12273" y="1324"/>
                  </a:lnTo>
                  <a:lnTo>
                    <a:pt x="13858" y="1164"/>
                  </a:lnTo>
                  <a:lnTo>
                    <a:pt x="15542" y="1063"/>
                  </a:lnTo>
                  <a:lnTo>
                    <a:pt x="17267" y="963"/>
                  </a:lnTo>
                  <a:lnTo>
                    <a:pt x="19032" y="923"/>
                  </a:lnTo>
                  <a:lnTo>
                    <a:pt x="20837" y="903"/>
                  </a:lnTo>
                  <a:lnTo>
                    <a:pt x="20837" y="903"/>
                  </a:lnTo>
                  <a:lnTo>
                    <a:pt x="21017" y="903"/>
                  </a:lnTo>
                  <a:lnTo>
                    <a:pt x="21017" y="903"/>
                  </a:lnTo>
                  <a:lnTo>
                    <a:pt x="22200" y="682"/>
                  </a:lnTo>
                  <a:lnTo>
                    <a:pt x="23404" y="482"/>
                  </a:lnTo>
                  <a:lnTo>
                    <a:pt x="24587" y="321"/>
                  </a:lnTo>
                  <a:lnTo>
                    <a:pt x="25790" y="181"/>
                  </a:lnTo>
                  <a:lnTo>
                    <a:pt x="25790" y="181"/>
                  </a:lnTo>
                  <a:lnTo>
                    <a:pt x="24406" y="101"/>
                  </a:lnTo>
                  <a:lnTo>
                    <a:pt x="23003" y="40"/>
                  </a:lnTo>
                  <a:lnTo>
                    <a:pt x="21559" y="0"/>
                  </a:lnTo>
                  <a:lnTo>
                    <a:pt x="2011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42"/>
            <p:cNvSpPr/>
            <p:nvPr/>
          </p:nvSpPr>
          <p:spPr>
            <a:xfrm>
              <a:off x="11223475" y="4170988"/>
              <a:ext cx="943075" cy="265250"/>
            </a:xfrm>
            <a:custGeom>
              <a:avLst/>
              <a:gdLst/>
              <a:ahLst/>
              <a:cxnLst/>
              <a:rect l="l" t="t" r="r" b="b"/>
              <a:pathLst>
                <a:path w="37723" h="10610" extrusionOk="0">
                  <a:moveTo>
                    <a:pt x="18771" y="1"/>
                  </a:moveTo>
                  <a:lnTo>
                    <a:pt x="17708" y="21"/>
                  </a:lnTo>
                  <a:lnTo>
                    <a:pt x="16665" y="41"/>
                  </a:lnTo>
                  <a:lnTo>
                    <a:pt x="15623" y="81"/>
                  </a:lnTo>
                  <a:lnTo>
                    <a:pt x="14600" y="121"/>
                  </a:lnTo>
                  <a:lnTo>
                    <a:pt x="13577" y="181"/>
                  </a:lnTo>
                  <a:lnTo>
                    <a:pt x="12594" y="262"/>
                  </a:lnTo>
                  <a:lnTo>
                    <a:pt x="11652" y="342"/>
                  </a:lnTo>
                  <a:lnTo>
                    <a:pt x="10729" y="422"/>
                  </a:lnTo>
                  <a:lnTo>
                    <a:pt x="9847" y="542"/>
                  </a:lnTo>
                  <a:lnTo>
                    <a:pt x="9005" y="643"/>
                  </a:lnTo>
                  <a:lnTo>
                    <a:pt x="8222" y="783"/>
                  </a:lnTo>
                  <a:lnTo>
                    <a:pt x="7480" y="903"/>
                  </a:lnTo>
                  <a:lnTo>
                    <a:pt x="6799" y="1064"/>
                  </a:lnTo>
                  <a:lnTo>
                    <a:pt x="6197" y="1224"/>
                  </a:lnTo>
                  <a:lnTo>
                    <a:pt x="5575" y="1405"/>
                  </a:lnTo>
                  <a:lnTo>
                    <a:pt x="4974" y="1605"/>
                  </a:lnTo>
                  <a:lnTo>
                    <a:pt x="4372" y="1826"/>
                  </a:lnTo>
                  <a:lnTo>
                    <a:pt x="3810" y="2046"/>
                  </a:lnTo>
                  <a:lnTo>
                    <a:pt x="3249" y="2307"/>
                  </a:lnTo>
                  <a:lnTo>
                    <a:pt x="2728" y="2568"/>
                  </a:lnTo>
                  <a:lnTo>
                    <a:pt x="2226" y="2828"/>
                  </a:lnTo>
                  <a:lnTo>
                    <a:pt x="1765" y="3109"/>
                  </a:lnTo>
                  <a:lnTo>
                    <a:pt x="1344" y="3410"/>
                  </a:lnTo>
                  <a:lnTo>
                    <a:pt x="983" y="3691"/>
                  </a:lnTo>
                  <a:lnTo>
                    <a:pt x="662" y="3972"/>
                  </a:lnTo>
                  <a:lnTo>
                    <a:pt x="401" y="4272"/>
                  </a:lnTo>
                  <a:lnTo>
                    <a:pt x="301" y="4413"/>
                  </a:lnTo>
                  <a:lnTo>
                    <a:pt x="201" y="4553"/>
                  </a:lnTo>
                  <a:lnTo>
                    <a:pt x="120" y="4694"/>
                  </a:lnTo>
                  <a:lnTo>
                    <a:pt x="80" y="4834"/>
                  </a:lnTo>
                  <a:lnTo>
                    <a:pt x="40" y="4954"/>
                  </a:lnTo>
                  <a:lnTo>
                    <a:pt x="20" y="5095"/>
                  </a:lnTo>
                  <a:lnTo>
                    <a:pt x="0" y="5195"/>
                  </a:lnTo>
                  <a:lnTo>
                    <a:pt x="20" y="5295"/>
                  </a:lnTo>
                  <a:lnTo>
                    <a:pt x="60" y="5416"/>
                  </a:lnTo>
                  <a:lnTo>
                    <a:pt x="100" y="5536"/>
                  </a:lnTo>
                  <a:lnTo>
                    <a:pt x="241" y="5777"/>
                  </a:lnTo>
                  <a:lnTo>
                    <a:pt x="441" y="6037"/>
                  </a:lnTo>
                  <a:lnTo>
                    <a:pt x="702" y="6318"/>
                  </a:lnTo>
                  <a:lnTo>
                    <a:pt x="1023" y="6599"/>
                  </a:lnTo>
                  <a:lnTo>
                    <a:pt x="1404" y="6900"/>
                  </a:lnTo>
                  <a:lnTo>
                    <a:pt x="1845" y="7220"/>
                  </a:lnTo>
                  <a:lnTo>
                    <a:pt x="2347" y="7521"/>
                  </a:lnTo>
                  <a:lnTo>
                    <a:pt x="2888" y="7822"/>
                  </a:lnTo>
                  <a:lnTo>
                    <a:pt x="3490" y="8143"/>
                  </a:lnTo>
                  <a:lnTo>
                    <a:pt x="4151" y="8444"/>
                  </a:lnTo>
                  <a:lnTo>
                    <a:pt x="4873" y="8725"/>
                  </a:lnTo>
                  <a:lnTo>
                    <a:pt x="5635" y="9005"/>
                  </a:lnTo>
                  <a:lnTo>
                    <a:pt x="6438" y="9286"/>
                  </a:lnTo>
                  <a:lnTo>
                    <a:pt x="7300" y="9527"/>
                  </a:lnTo>
                  <a:lnTo>
                    <a:pt x="7962" y="9707"/>
                  </a:lnTo>
                  <a:lnTo>
                    <a:pt x="8664" y="9868"/>
                  </a:lnTo>
                  <a:lnTo>
                    <a:pt x="9386" y="10008"/>
                  </a:lnTo>
                  <a:lnTo>
                    <a:pt x="10128" y="10148"/>
                  </a:lnTo>
                  <a:lnTo>
                    <a:pt x="10890" y="10269"/>
                  </a:lnTo>
                  <a:lnTo>
                    <a:pt x="11672" y="10369"/>
                  </a:lnTo>
                  <a:lnTo>
                    <a:pt x="12494" y="10469"/>
                  </a:lnTo>
                  <a:lnTo>
                    <a:pt x="13336" y="10529"/>
                  </a:lnTo>
                  <a:lnTo>
                    <a:pt x="14139" y="10590"/>
                  </a:lnTo>
                  <a:lnTo>
                    <a:pt x="14981" y="10610"/>
                  </a:lnTo>
                  <a:lnTo>
                    <a:pt x="16706" y="10610"/>
                  </a:lnTo>
                  <a:lnTo>
                    <a:pt x="17608" y="10590"/>
                  </a:lnTo>
                  <a:lnTo>
                    <a:pt x="18510" y="10549"/>
                  </a:lnTo>
                  <a:lnTo>
                    <a:pt x="19433" y="10489"/>
                  </a:lnTo>
                  <a:lnTo>
                    <a:pt x="20355" y="10409"/>
                  </a:lnTo>
                  <a:lnTo>
                    <a:pt x="21278" y="10329"/>
                  </a:lnTo>
                  <a:lnTo>
                    <a:pt x="22220" y="10229"/>
                  </a:lnTo>
                  <a:lnTo>
                    <a:pt x="24086" y="9988"/>
                  </a:lnTo>
                  <a:lnTo>
                    <a:pt x="25911" y="9727"/>
                  </a:lnTo>
                  <a:lnTo>
                    <a:pt x="27695" y="9426"/>
                  </a:lnTo>
                  <a:lnTo>
                    <a:pt x="29420" y="9086"/>
                  </a:lnTo>
                  <a:lnTo>
                    <a:pt x="31024" y="8725"/>
                  </a:lnTo>
                  <a:lnTo>
                    <a:pt x="32508" y="8364"/>
                  </a:lnTo>
                  <a:lnTo>
                    <a:pt x="33852" y="8003"/>
                  </a:lnTo>
                  <a:lnTo>
                    <a:pt x="34454" y="7802"/>
                  </a:lnTo>
                  <a:lnTo>
                    <a:pt x="35015" y="7622"/>
                  </a:lnTo>
                  <a:lnTo>
                    <a:pt x="35517" y="7441"/>
                  </a:lnTo>
                  <a:lnTo>
                    <a:pt x="35978" y="7261"/>
                  </a:lnTo>
                  <a:lnTo>
                    <a:pt x="36379" y="7080"/>
                  </a:lnTo>
                  <a:lnTo>
                    <a:pt x="36720" y="6900"/>
                  </a:lnTo>
                  <a:lnTo>
                    <a:pt x="37021" y="6739"/>
                  </a:lnTo>
                  <a:lnTo>
                    <a:pt x="37241" y="6579"/>
                  </a:lnTo>
                  <a:lnTo>
                    <a:pt x="37402" y="6418"/>
                  </a:lnTo>
                  <a:lnTo>
                    <a:pt x="37522" y="6238"/>
                  </a:lnTo>
                  <a:lnTo>
                    <a:pt x="37622" y="6057"/>
                  </a:lnTo>
                  <a:lnTo>
                    <a:pt x="37683" y="5877"/>
                  </a:lnTo>
                  <a:lnTo>
                    <a:pt x="37723" y="5696"/>
                  </a:lnTo>
                  <a:lnTo>
                    <a:pt x="37703" y="5496"/>
                  </a:lnTo>
                  <a:lnTo>
                    <a:pt x="37662" y="5295"/>
                  </a:lnTo>
                  <a:lnTo>
                    <a:pt x="37602" y="5095"/>
                  </a:lnTo>
                  <a:lnTo>
                    <a:pt x="37502" y="4894"/>
                  </a:lnTo>
                  <a:lnTo>
                    <a:pt x="37382" y="4694"/>
                  </a:lnTo>
                  <a:lnTo>
                    <a:pt x="37241" y="4473"/>
                  </a:lnTo>
                  <a:lnTo>
                    <a:pt x="37061" y="4272"/>
                  </a:lnTo>
                  <a:lnTo>
                    <a:pt x="36860" y="4072"/>
                  </a:lnTo>
                  <a:lnTo>
                    <a:pt x="36640" y="3851"/>
                  </a:lnTo>
                  <a:lnTo>
                    <a:pt x="36399" y="3651"/>
                  </a:lnTo>
                  <a:lnTo>
                    <a:pt x="36138" y="3430"/>
                  </a:lnTo>
                  <a:lnTo>
                    <a:pt x="35858" y="3230"/>
                  </a:lnTo>
                  <a:lnTo>
                    <a:pt x="35577" y="3029"/>
                  </a:lnTo>
                  <a:lnTo>
                    <a:pt x="34935" y="2628"/>
                  </a:lnTo>
                  <a:lnTo>
                    <a:pt x="34233" y="2267"/>
                  </a:lnTo>
                  <a:lnTo>
                    <a:pt x="33491" y="1906"/>
                  </a:lnTo>
                  <a:lnTo>
                    <a:pt x="32709" y="1585"/>
                  </a:lnTo>
                  <a:lnTo>
                    <a:pt x="31907" y="1304"/>
                  </a:lnTo>
                  <a:lnTo>
                    <a:pt x="31085" y="1064"/>
                  </a:lnTo>
                  <a:lnTo>
                    <a:pt x="30242" y="863"/>
                  </a:lnTo>
                  <a:lnTo>
                    <a:pt x="29400" y="703"/>
                  </a:lnTo>
                  <a:lnTo>
                    <a:pt x="28477" y="542"/>
                  </a:lnTo>
                  <a:lnTo>
                    <a:pt x="27495" y="422"/>
                  </a:lnTo>
                  <a:lnTo>
                    <a:pt x="26472" y="302"/>
                  </a:lnTo>
                  <a:lnTo>
                    <a:pt x="25389" y="221"/>
                  </a:lnTo>
                  <a:lnTo>
                    <a:pt x="24266" y="141"/>
                  </a:lnTo>
                  <a:lnTo>
                    <a:pt x="23103" y="81"/>
                  </a:lnTo>
                  <a:lnTo>
                    <a:pt x="21920" y="41"/>
                  </a:lnTo>
                  <a:lnTo>
                    <a:pt x="2087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42"/>
            <p:cNvSpPr/>
            <p:nvPr/>
          </p:nvSpPr>
          <p:spPr>
            <a:xfrm>
              <a:off x="11223475" y="4170988"/>
              <a:ext cx="943075" cy="265250"/>
            </a:xfrm>
            <a:custGeom>
              <a:avLst/>
              <a:gdLst/>
              <a:ahLst/>
              <a:cxnLst/>
              <a:rect l="l" t="t" r="r" b="b"/>
              <a:pathLst>
                <a:path w="37723" h="10610" fill="none" extrusionOk="0">
                  <a:moveTo>
                    <a:pt x="37241" y="6579"/>
                  </a:moveTo>
                  <a:lnTo>
                    <a:pt x="37241" y="6579"/>
                  </a:lnTo>
                  <a:lnTo>
                    <a:pt x="37021" y="6739"/>
                  </a:lnTo>
                  <a:lnTo>
                    <a:pt x="36720" y="6900"/>
                  </a:lnTo>
                  <a:lnTo>
                    <a:pt x="36379" y="7080"/>
                  </a:lnTo>
                  <a:lnTo>
                    <a:pt x="35978" y="7261"/>
                  </a:lnTo>
                  <a:lnTo>
                    <a:pt x="35517" y="7441"/>
                  </a:lnTo>
                  <a:lnTo>
                    <a:pt x="35015" y="7622"/>
                  </a:lnTo>
                  <a:lnTo>
                    <a:pt x="34454" y="7802"/>
                  </a:lnTo>
                  <a:lnTo>
                    <a:pt x="33852" y="8003"/>
                  </a:lnTo>
                  <a:lnTo>
                    <a:pt x="32508" y="8364"/>
                  </a:lnTo>
                  <a:lnTo>
                    <a:pt x="31024" y="8725"/>
                  </a:lnTo>
                  <a:lnTo>
                    <a:pt x="29420" y="9086"/>
                  </a:lnTo>
                  <a:lnTo>
                    <a:pt x="27695" y="9426"/>
                  </a:lnTo>
                  <a:lnTo>
                    <a:pt x="25911" y="9727"/>
                  </a:lnTo>
                  <a:lnTo>
                    <a:pt x="24086" y="9988"/>
                  </a:lnTo>
                  <a:lnTo>
                    <a:pt x="22220" y="10229"/>
                  </a:lnTo>
                  <a:lnTo>
                    <a:pt x="21278" y="10329"/>
                  </a:lnTo>
                  <a:lnTo>
                    <a:pt x="20355" y="10409"/>
                  </a:lnTo>
                  <a:lnTo>
                    <a:pt x="19433" y="10489"/>
                  </a:lnTo>
                  <a:lnTo>
                    <a:pt x="18510" y="10549"/>
                  </a:lnTo>
                  <a:lnTo>
                    <a:pt x="17608" y="10590"/>
                  </a:lnTo>
                  <a:lnTo>
                    <a:pt x="16706" y="10610"/>
                  </a:lnTo>
                  <a:lnTo>
                    <a:pt x="15823" y="10610"/>
                  </a:lnTo>
                  <a:lnTo>
                    <a:pt x="14981" y="10610"/>
                  </a:lnTo>
                  <a:lnTo>
                    <a:pt x="14139" y="10590"/>
                  </a:lnTo>
                  <a:lnTo>
                    <a:pt x="13336" y="10529"/>
                  </a:lnTo>
                  <a:lnTo>
                    <a:pt x="13336" y="10529"/>
                  </a:lnTo>
                  <a:lnTo>
                    <a:pt x="12494" y="10469"/>
                  </a:lnTo>
                  <a:lnTo>
                    <a:pt x="11672" y="10369"/>
                  </a:lnTo>
                  <a:lnTo>
                    <a:pt x="10890" y="10269"/>
                  </a:lnTo>
                  <a:lnTo>
                    <a:pt x="10128" y="10148"/>
                  </a:lnTo>
                  <a:lnTo>
                    <a:pt x="9386" y="10008"/>
                  </a:lnTo>
                  <a:lnTo>
                    <a:pt x="8664" y="9868"/>
                  </a:lnTo>
                  <a:lnTo>
                    <a:pt x="7962" y="9707"/>
                  </a:lnTo>
                  <a:lnTo>
                    <a:pt x="7300" y="9527"/>
                  </a:lnTo>
                  <a:lnTo>
                    <a:pt x="7300" y="9527"/>
                  </a:lnTo>
                  <a:lnTo>
                    <a:pt x="6438" y="9286"/>
                  </a:lnTo>
                  <a:lnTo>
                    <a:pt x="5635" y="9005"/>
                  </a:lnTo>
                  <a:lnTo>
                    <a:pt x="4873" y="8725"/>
                  </a:lnTo>
                  <a:lnTo>
                    <a:pt x="4151" y="8444"/>
                  </a:lnTo>
                  <a:lnTo>
                    <a:pt x="3490" y="8143"/>
                  </a:lnTo>
                  <a:lnTo>
                    <a:pt x="2888" y="7822"/>
                  </a:lnTo>
                  <a:lnTo>
                    <a:pt x="2347" y="7521"/>
                  </a:lnTo>
                  <a:lnTo>
                    <a:pt x="1845" y="7220"/>
                  </a:lnTo>
                  <a:lnTo>
                    <a:pt x="1404" y="6900"/>
                  </a:lnTo>
                  <a:lnTo>
                    <a:pt x="1023" y="6599"/>
                  </a:lnTo>
                  <a:lnTo>
                    <a:pt x="702" y="6318"/>
                  </a:lnTo>
                  <a:lnTo>
                    <a:pt x="441" y="6037"/>
                  </a:lnTo>
                  <a:lnTo>
                    <a:pt x="241" y="5777"/>
                  </a:lnTo>
                  <a:lnTo>
                    <a:pt x="100" y="5536"/>
                  </a:lnTo>
                  <a:lnTo>
                    <a:pt x="60" y="5416"/>
                  </a:lnTo>
                  <a:lnTo>
                    <a:pt x="20" y="5295"/>
                  </a:lnTo>
                  <a:lnTo>
                    <a:pt x="0" y="5195"/>
                  </a:lnTo>
                  <a:lnTo>
                    <a:pt x="20" y="5095"/>
                  </a:lnTo>
                  <a:lnTo>
                    <a:pt x="20" y="5095"/>
                  </a:lnTo>
                  <a:lnTo>
                    <a:pt x="40" y="4954"/>
                  </a:lnTo>
                  <a:lnTo>
                    <a:pt x="80" y="4834"/>
                  </a:lnTo>
                  <a:lnTo>
                    <a:pt x="120" y="4694"/>
                  </a:lnTo>
                  <a:lnTo>
                    <a:pt x="201" y="4553"/>
                  </a:lnTo>
                  <a:lnTo>
                    <a:pt x="301" y="4413"/>
                  </a:lnTo>
                  <a:lnTo>
                    <a:pt x="401" y="4272"/>
                  </a:lnTo>
                  <a:lnTo>
                    <a:pt x="662" y="3972"/>
                  </a:lnTo>
                  <a:lnTo>
                    <a:pt x="983" y="3691"/>
                  </a:lnTo>
                  <a:lnTo>
                    <a:pt x="1344" y="3410"/>
                  </a:lnTo>
                  <a:lnTo>
                    <a:pt x="1765" y="3109"/>
                  </a:lnTo>
                  <a:lnTo>
                    <a:pt x="2226" y="2828"/>
                  </a:lnTo>
                  <a:lnTo>
                    <a:pt x="2728" y="2568"/>
                  </a:lnTo>
                  <a:lnTo>
                    <a:pt x="3249" y="2307"/>
                  </a:lnTo>
                  <a:lnTo>
                    <a:pt x="3810" y="2046"/>
                  </a:lnTo>
                  <a:lnTo>
                    <a:pt x="4372" y="1826"/>
                  </a:lnTo>
                  <a:lnTo>
                    <a:pt x="4974" y="1605"/>
                  </a:lnTo>
                  <a:lnTo>
                    <a:pt x="5575" y="1405"/>
                  </a:lnTo>
                  <a:lnTo>
                    <a:pt x="6197" y="1224"/>
                  </a:lnTo>
                  <a:lnTo>
                    <a:pt x="6799" y="1064"/>
                  </a:lnTo>
                  <a:lnTo>
                    <a:pt x="6799" y="1064"/>
                  </a:lnTo>
                  <a:lnTo>
                    <a:pt x="7480" y="903"/>
                  </a:lnTo>
                  <a:lnTo>
                    <a:pt x="8222" y="783"/>
                  </a:lnTo>
                  <a:lnTo>
                    <a:pt x="9005" y="643"/>
                  </a:lnTo>
                  <a:lnTo>
                    <a:pt x="9847" y="542"/>
                  </a:lnTo>
                  <a:lnTo>
                    <a:pt x="10729" y="422"/>
                  </a:lnTo>
                  <a:lnTo>
                    <a:pt x="11652" y="342"/>
                  </a:lnTo>
                  <a:lnTo>
                    <a:pt x="12594" y="262"/>
                  </a:lnTo>
                  <a:lnTo>
                    <a:pt x="13577" y="181"/>
                  </a:lnTo>
                  <a:lnTo>
                    <a:pt x="14600" y="121"/>
                  </a:lnTo>
                  <a:lnTo>
                    <a:pt x="15623" y="81"/>
                  </a:lnTo>
                  <a:lnTo>
                    <a:pt x="16665" y="41"/>
                  </a:lnTo>
                  <a:lnTo>
                    <a:pt x="17708" y="21"/>
                  </a:lnTo>
                  <a:lnTo>
                    <a:pt x="18771" y="1"/>
                  </a:lnTo>
                  <a:lnTo>
                    <a:pt x="19814" y="1"/>
                  </a:lnTo>
                  <a:lnTo>
                    <a:pt x="20877" y="1"/>
                  </a:lnTo>
                  <a:lnTo>
                    <a:pt x="21920" y="41"/>
                  </a:lnTo>
                  <a:lnTo>
                    <a:pt x="21920" y="41"/>
                  </a:lnTo>
                  <a:lnTo>
                    <a:pt x="21920" y="41"/>
                  </a:lnTo>
                  <a:lnTo>
                    <a:pt x="23103" y="81"/>
                  </a:lnTo>
                  <a:lnTo>
                    <a:pt x="24266" y="141"/>
                  </a:lnTo>
                  <a:lnTo>
                    <a:pt x="25389" y="221"/>
                  </a:lnTo>
                  <a:lnTo>
                    <a:pt x="26472" y="302"/>
                  </a:lnTo>
                  <a:lnTo>
                    <a:pt x="27495" y="422"/>
                  </a:lnTo>
                  <a:lnTo>
                    <a:pt x="28477" y="542"/>
                  </a:lnTo>
                  <a:lnTo>
                    <a:pt x="29400" y="703"/>
                  </a:lnTo>
                  <a:lnTo>
                    <a:pt x="30242" y="863"/>
                  </a:lnTo>
                  <a:lnTo>
                    <a:pt x="30242" y="863"/>
                  </a:lnTo>
                  <a:lnTo>
                    <a:pt x="31085" y="1064"/>
                  </a:lnTo>
                  <a:lnTo>
                    <a:pt x="31907" y="1304"/>
                  </a:lnTo>
                  <a:lnTo>
                    <a:pt x="32709" y="1585"/>
                  </a:lnTo>
                  <a:lnTo>
                    <a:pt x="33491" y="1906"/>
                  </a:lnTo>
                  <a:lnTo>
                    <a:pt x="34233" y="2267"/>
                  </a:lnTo>
                  <a:lnTo>
                    <a:pt x="34935" y="2628"/>
                  </a:lnTo>
                  <a:lnTo>
                    <a:pt x="35577" y="3029"/>
                  </a:lnTo>
                  <a:lnTo>
                    <a:pt x="35858" y="3230"/>
                  </a:lnTo>
                  <a:lnTo>
                    <a:pt x="36138" y="3430"/>
                  </a:lnTo>
                  <a:lnTo>
                    <a:pt x="36399" y="3651"/>
                  </a:lnTo>
                  <a:lnTo>
                    <a:pt x="36640" y="3851"/>
                  </a:lnTo>
                  <a:lnTo>
                    <a:pt x="36860" y="4072"/>
                  </a:lnTo>
                  <a:lnTo>
                    <a:pt x="37061" y="4272"/>
                  </a:lnTo>
                  <a:lnTo>
                    <a:pt x="37241" y="4473"/>
                  </a:lnTo>
                  <a:lnTo>
                    <a:pt x="37382" y="4694"/>
                  </a:lnTo>
                  <a:lnTo>
                    <a:pt x="37502" y="4894"/>
                  </a:lnTo>
                  <a:lnTo>
                    <a:pt x="37602" y="5095"/>
                  </a:lnTo>
                  <a:lnTo>
                    <a:pt x="37662" y="5295"/>
                  </a:lnTo>
                  <a:lnTo>
                    <a:pt x="37703" y="5496"/>
                  </a:lnTo>
                  <a:lnTo>
                    <a:pt x="37723" y="5696"/>
                  </a:lnTo>
                  <a:lnTo>
                    <a:pt x="37683" y="5877"/>
                  </a:lnTo>
                  <a:lnTo>
                    <a:pt x="37622" y="6057"/>
                  </a:lnTo>
                  <a:lnTo>
                    <a:pt x="37522" y="6238"/>
                  </a:lnTo>
                  <a:lnTo>
                    <a:pt x="37402" y="6418"/>
                  </a:lnTo>
                  <a:lnTo>
                    <a:pt x="37241" y="65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42"/>
            <p:cNvSpPr/>
            <p:nvPr/>
          </p:nvSpPr>
          <p:spPr>
            <a:xfrm>
              <a:off x="11405950" y="4171988"/>
              <a:ext cx="759600" cy="264250"/>
            </a:xfrm>
            <a:custGeom>
              <a:avLst/>
              <a:gdLst/>
              <a:ahLst/>
              <a:cxnLst/>
              <a:rect l="l" t="t" r="r" b="b"/>
              <a:pathLst>
                <a:path w="30384" h="10570" extrusionOk="0">
                  <a:moveTo>
                    <a:pt x="14621" y="1"/>
                  </a:moveTo>
                  <a:lnTo>
                    <a:pt x="15423" y="121"/>
                  </a:lnTo>
                  <a:lnTo>
                    <a:pt x="16225" y="282"/>
                  </a:lnTo>
                  <a:lnTo>
                    <a:pt x="17067" y="442"/>
                  </a:lnTo>
                  <a:lnTo>
                    <a:pt x="17569" y="242"/>
                  </a:lnTo>
                  <a:lnTo>
                    <a:pt x="17789" y="161"/>
                  </a:lnTo>
                  <a:lnTo>
                    <a:pt x="16245" y="61"/>
                  </a:lnTo>
                  <a:lnTo>
                    <a:pt x="14621" y="1"/>
                  </a:lnTo>
                  <a:close/>
                  <a:moveTo>
                    <a:pt x="20396" y="402"/>
                  </a:moveTo>
                  <a:lnTo>
                    <a:pt x="19033" y="923"/>
                  </a:lnTo>
                  <a:lnTo>
                    <a:pt x="19434" y="1044"/>
                  </a:lnTo>
                  <a:lnTo>
                    <a:pt x="19795" y="1184"/>
                  </a:lnTo>
                  <a:lnTo>
                    <a:pt x="20176" y="1345"/>
                  </a:lnTo>
                  <a:lnTo>
                    <a:pt x="20517" y="1545"/>
                  </a:lnTo>
                  <a:lnTo>
                    <a:pt x="20858" y="1746"/>
                  </a:lnTo>
                  <a:lnTo>
                    <a:pt x="21178" y="1966"/>
                  </a:lnTo>
                  <a:lnTo>
                    <a:pt x="21479" y="2227"/>
                  </a:lnTo>
                  <a:lnTo>
                    <a:pt x="21740" y="2508"/>
                  </a:lnTo>
                  <a:lnTo>
                    <a:pt x="21900" y="2668"/>
                  </a:lnTo>
                  <a:lnTo>
                    <a:pt x="22021" y="2849"/>
                  </a:lnTo>
                  <a:lnTo>
                    <a:pt x="22141" y="3049"/>
                  </a:lnTo>
                  <a:lnTo>
                    <a:pt x="22241" y="3230"/>
                  </a:lnTo>
                  <a:lnTo>
                    <a:pt x="22342" y="3430"/>
                  </a:lnTo>
                  <a:lnTo>
                    <a:pt x="22402" y="3631"/>
                  </a:lnTo>
                  <a:lnTo>
                    <a:pt x="22462" y="3851"/>
                  </a:lnTo>
                  <a:lnTo>
                    <a:pt x="22522" y="4052"/>
                  </a:lnTo>
                  <a:lnTo>
                    <a:pt x="22542" y="4273"/>
                  </a:lnTo>
                  <a:lnTo>
                    <a:pt x="22562" y="4473"/>
                  </a:lnTo>
                  <a:lnTo>
                    <a:pt x="22542" y="4694"/>
                  </a:lnTo>
                  <a:lnTo>
                    <a:pt x="22522" y="4914"/>
                  </a:lnTo>
                  <a:lnTo>
                    <a:pt x="22462" y="5115"/>
                  </a:lnTo>
                  <a:lnTo>
                    <a:pt x="22402" y="5335"/>
                  </a:lnTo>
                  <a:lnTo>
                    <a:pt x="22302" y="5536"/>
                  </a:lnTo>
                  <a:lnTo>
                    <a:pt x="22201" y="5737"/>
                  </a:lnTo>
                  <a:lnTo>
                    <a:pt x="22201" y="5737"/>
                  </a:lnTo>
                  <a:lnTo>
                    <a:pt x="22342" y="5716"/>
                  </a:lnTo>
                  <a:lnTo>
                    <a:pt x="24608" y="5576"/>
                  </a:lnTo>
                  <a:lnTo>
                    <a:pt x="26734" y="5436"/>
                  </a:lnTo>
                  <a:lnTo>
                    <a:pt x="28679" y="5335"/>
                  </a:lnTo>
                  <a:lnTo>
                    <a:pt x="30384" y="5275"/>
                  </a:lnTo>
                  <a:lnTo>
                    <a:pt x="30323" y="5115"/>
                  </a:lnTo>
                  <a:lnTo>
                    <a:pt x="30263" y="4954"/>
                  </a:lnTo>
                  <a:lnTo>
                    <a:pt x="30183" y="4794"/>
                  </a:lnTo>
                  <a:lnTo>
                    <a:pt x="30083" y="4634"/>
                  </a:lnTo>
                  <a:lnTo>
                    <a:pt x="29822" y="4313"/>
                  </a:lnTo>
                  <a:lnTo>
                    <a:pt x="29521" y="3972"/>
                  </a:lnTo>
                  <a:lnTo>
                    <a:pt x="29160" y="3651"/>
                  </a:lnTo>
                  <a:lnTo>
                    <a:pt x="28759" y="3330"/>
                  </a:lnTo>
                  <a:lnTo>
                    <a:pt x="28298" y="3009"/>
                  </a:lnTo>
                  <a:lnTo>
                    <a:pt x="27796" y="2688"/>
                  </a:lnTo>
                  <a:lnTo>
                    <a:pt x="27275" y="2407"/>
                  </a:lnTo>
                  <a:lnTo>
                    <a:pt x="26714" y="2107"/>
                  </a:lnTo>
                  <a:lnTo>
                    <a:pt x="26112" y="1846"/>
                  </a:lnTo>
                  <a:lnTo>
                    <a:pt x="25510" y="1585"/>
                  </a:lnTo>
                  <a:lnTo>
                    <a:pt x="24889" y="1365"/>
                  </a:lnTo>
                  <a:lnTo>
                    <a:pt x="24247" y="1164"/>
                  </a:lnTo>
                  <a:lnTo>
                    <a:pt x="23605" y="964"/>
                  </a:lnTo>
                  <a:lnTo>
                    <a:pt x="22943" y="823"/>
                  </a:lnTo>
                  <a:lnTo>
                    <a:pt x="22362" y="703"/>
                  </a:lnTo>
                  <a:lnTo>
                    <a:pt x="21740" y="603"/>
                  </a:lnTo>
                  <a:lnTo>
                    <a:pt x="21078" y="502"/>
                  </a:lnTo>
                  <a:lnTo>
                    <a:pt x="20396" y="402"/>
                  </a:lnTo>
                  <a:close/>
                  <a:moveTo>
                    <a:pt x="29962" y="6499"/>
                  </a:moveTo>
                  <a:lnTo>
                    <a:pt x="26373" y="6679"/>
                  </a:lnTo>
                  <a:lnTo>
                    <a:pt x="22502" y="6880"/>
                  </a:lnTo>
                  <a:lnTo>
                    <a:pt x="22302" y="6880"/>
                  </a:lnTo>
                  <a:lnTo>
                    <a:pt x="21860" y="6920"/>
                  </a:lnTo>
                  <a:lnTo>
                    <a:pt x="20878" y="6960"/>
                  </a:lnTo>
                  <a:lnTo>
                    <a:pt x="20838" y="6960"/>
                  </a:lnTo>
                  <a:lnTo>
                    <a:pt x="20497" y="7160"/>
                  </a:lnTo>
                  <a:lnTo>
                    <a:pt x="20136" y="7321"/>
                  </a:lnTo>
                  <a:lnTo>
                    <a:pt x="19775" y="7481"/>
                  </a:lnTo>
                  <a:lnTo>
                    <a:pt x="19434" y="7622"/>
                  </a:lnTo>
                  <a:lnTo>
                    <a:pt x="18692" y="7882"/>
                  </a:lnTo>
                  <a:lnTo>
                    <a:pt x="17950" y="8123"/>
                  </a:lnTo>
                  <a:lnTo>
                    <a:pt x="17188" y="8324"/>
                  </a:lnTo>
                  <a:lnTo>
                    <a:pt x="16426" y="8504"/>
                  </a:lnTo>
                  <a:lnTo>
                    <a:pt x="15664" y="8644"/>
                  </a:lnTo>
                  <a:lnTo>
                    <a:pt x="14901" y="8785"/>
                  </a:lnTo>
                  <a:lnTo>
                    <a:pt x="13357" y="9025"/>
                  </a:lnTo>
                  <a:lnTo>
                    <a:pt x="12375" y="9166"/>
                  </a:lnTo>
                  <a:lnTo>
                    <a:pt x="11392" y="9286"/>
                  </a:lnTo>
                  <a:lnTo>
                    <a:pt x="10409" y="9366"/>
                  </a:lnTo>
                  <a:lnTo>
                    <a:pt x="9427" y="9447"/>
                  </a:lnTo>
                  <a:lnTo>
                    <a:pt x="8444" y="9507"/>
                  </a:lnTo>
                  <a:lnTo>
                    <a:pt x="7461" y="9567"/>
                  </a:lnTo>
                  <a:lnTo>
                    <a:pt x="6479" y="9587"/>
                  </a:lnTo>
                  <a:lnTo>
                    <a:pt x="4172" y="9587"/>
                  </a:lnTo>
                  <a:lnTo>
                    <a:pt x="2869" y="9527"/>
                  </a:lnTo>
                  <a:lnTo>
                    <a:pt x="1545" y="9467"/>
                  </a:lnTo>
                  <a:lnTo>
                    <a:pt x="242" y="9346"/>
                  </a:lnTo>
                  <a:lnTo>
                    <a:pt x="222" y="9346"/>
                  </a:lnTo>
                  <a:lnTo>
                    <a:pt x="141" y="9366"/>
                  </a:lnTo>
                  <a:lnTo>
                    <a:pt x="81" y="9386"/>
                  </a:lnTo>
                  <a:lnTo>
                    <a:pt x="41" y="9427"/>
                  </a:lnTo>
                  <a:lnTo>
                    <a:pt x="1" y="9487"/>
                  </a:lnTo>
                  <a:lnTo>
                    <a:pt x="663" y="9667"/>
                  </a:lnTo>
                  <a:lnTo>
                    <a:pt x="1365" y="9828"/>
                  </a:lnTo>
                  <a:lnTo>
                    <a:pt x="2087" y="9968"/>
                  </a:lnTo>
                  <a:lnTo>
                    <a:pt x="2829" y="10108"/>
                  </a:lnTo>
                  <a:lnTo>
                    <a:pt x="3591" y="10229"/>
                  </a:lnTo>
                  <a:lnTo>
                    <a:pt x="4373" y="10329"/>
                  </a:lnTo>
                  <a:lnTo>
                    <a:pt x="5195" y="10429"/>
                  </a:lnTo>
                  <a:lnTo>
                    <a:pt x="6037" y="10489"/>
                  </a:lnTo>
                  <a:lnTo>
                    <a:pt x="7261" y="10550"/>
                  </a:lnTo>
                  <a:lnTo>
                    <a:pt x="8524" y="10570"/>
                  </a:lnTo>
                  <a:lnTo>
                    <a:pt x="9326" y="10570"/>
                  </a:lnTo>
                  <a:lnTo>
                    <a:pt x="10128" y="10550"/>
                  </a:lnTo>
                  <a:lnTo>
                    <a:pt x="10951" y="10509"/>
                  </a:lnTo>
                  <a:lnTo>
                    <a:pt x="11773" y="10469"/>
                  </a:lnTo>
                  <a:lnTo>
                    <a:pt x="13458" y="10329"/>
                  </a:lnTo>
                  <a:lnTo>
                    <a:pt x="15142" y="10169"/>
                  </a:lnTo>
                  <a:lnTo>
                    <a:pt x="16847" y="9948"/>
                  </a:lnTo>
                  <a:lnTo>
                    <a:pt x="18511" y="9707"/>
                  </a:lnTo>
                  <a:lnTo>
                    <a:pt x="20136" y="9427"/>
                  </a:lnTo>
                  <a:lnTo>
                    <a:pt x="21700" y="9126"/>
                  </a:lnTo>
                  <a:lnTo>
                    <a:pt x="23184" y="8825"/>
                  </a:lnTo>
                  <a:lnTo>
                    <a:pt x="24568" y="8484"/>
                  </a:lnTo>
                  <a:lnTo>
                    <a:pt x="25851" y="8163"/>
                  </a:lnTo>
                  <a:lnTo>
                    <a:pt x="26994" y="7822"/>
                  </a:lnTo>
                  <a:lnTo>
                    <a:pt x="27997" y="7481"/>
                  </a:lnTo>
                  <a:lnTo>
                    <a:pt x="28438" y="7321"/>
                  </a:lnTo>
                  <a:lnTo>
                    <a:pt x="28839" y="7140"/>
                  </a:lnTo>
                  <a:lnTo>
                    <a:pt x="29180" y="7000"/>
                  </a:lnTo>
                  <a:lnTo>
                    <a:pt x="29481" y="6840"/>
                  </a:lnTo>
                  <a:lnTo>
                    <a:pt x="29742" y="6679"/>
                  </a:lnTo>
                  <a:lnTo>
                    <a:pt x="29942" y="6539"/>
                  </a:lnTo>
                  <a:lnTo>
                    <a:pt x="29962" y="6499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42"/>
            <p:cNvSpPr/>
            <p:nvPr/>
          </p:nvSpPr>
          <p:spPr>
            <a:xfrm>
              <a:off x="11405950" y="4334438"/>
              <a:ext cx="749075" cy="101800"/>
            </a:xfrm>
            <a:custGeom>
              <a:avLst/>
              <a:gdLst/>
              <a:ahLst/>
              <a:cxnLst/>
              <a:rect l="l" t="t" r="r" b="b"/>
              <a:pathLst>
                <a:path w="29963" h="4072" fill="none" extrusionOk="0">
                  <a:moveTo>
                    <a:pt x="29962" y="1"/>
                  </a:moveTo>
                  <a:lnTo>
                    <a:pt x="29962" y="1"/>
                  </a:lnTo>
                  <a:lnTo>
                    <a:pt x="26373" y="181"/>
                  </a:lnTo>
                  <a:lnTo>
                    <a:pt x="26373" y="181"/>
                  </a:lnTo>
                  <a:lnTo>
                    <a:pt x="22502" y="382"/>
                  </a:lnTo>
                  <a:lnTo>
                    <a:pt x="22502" y="382"/>
                  </a:lnTo>
                  <a:lnTo>
                    <a:pt x="22342" y="382"/>
                  </a:lnTo>
                  <a:lnTo>
                    <a:pt x="22342" y="382"/>
                  </a:lnTo>
                  <a:lnTo>
                    <a:pt x="22302" y="382"/>
                  </a:lnTo>
                  <a:lnTo>
                    <a:pt x="22302" y="382"/>
                  </a:lnTo>
                  <a:lnTo>
                    <a:pt x="21860" y="422"/>
                  </a:lnTo>
                  <a:lnTo>
                    <a:pt x="21860" y="422"/>
                  </a:lnTo>
                  <a:lnTo>
                    <a:pt x="20878" y="462"/>
                  </a:lnTo>
                  <a:lnTo>
                    <a:pt x="20878" y="462"/>
                  </a:lnTo>
                  <a:lnTo>
                    <a:pt x="20838" y="462"/>
                  </a:lnTo>
                  <a:lnTo>
                    <a:pt x="20838" y="462"/>
                  </a:lnTo>
                  <a:lnTo>
                    <a:pt x="20497" y="662"/>
                  </a:lnTo>
                  <a:lnTo>
                    <a:pt x="20136" y="823"/>
                  </a:lnTo>
                  <a:lnTo>
                    <a:pt x="19775" y="983"/>
                  </a:lnTo>
                  <a:lnTo>
                    <a:pt x="19434" y="1124"/>
                  </a:lnTo>
                  <a:lnTo>
                    <a:pt x="19434" y="1124"/>
                  </a:lnTo>
                  <a:lnTo>
                    <a:pt x="18692" y="1384"/>
                  </a:lnTo>
                  <a:lnTo>
                    <a:pt x="17950" y="1625"/>
                  </a:lnTo>
                  <a:lnTo>
                    <a:pt x="17188" y="1826"/>
                  </a:lnTo>
                  <a:lnTo>
                    <a:pt x="16426" y="2006"/>
                  </a:lnTo>
                  <a:lnTo>
                    <a:pt x="15664" y="2146"/>
                  </a:lnTo>
                  <a:lnTo>
                    <a:pt x="14901" y="2287"/>
                  </a:lnTo>
                  <a:lnTo>
                    <a:pt x="13357" y="2527"/>
                  </a:lnTo>
                  <a:lnTo>
                    <a:pt x="13357" y="2527"/>
                  </a:lnTo>
                  <a:lnTo>
                    <a:pt x="12375" y="2668"/>
                  </a:lnTo>
                  <a:lnTo>
                    <a:pt x="11392" y="2788"/>
                  </a:lnTo>
                  <a:lnTo>
                    <a:pt x="10409" y="2868"/>
                  </a:lnTo>
                  <a:lnTo>
                    <a:pt x="9427" y="2949"/>
                  </a:lnTo>
                  <a:lnTo>
                    <a:pt x="8444" y="3009"/>
                  </a:lnTo>
                  <a:lnTo>
                    <a:pt x="7461" y="3069"/>
                  </a:lnTo>
                  <a:lnTo>
                    <a:pt x="6479" y="3089"/>
                  </a:lnTo>
                  <a:lnTo>
                    <a:pt x="5496" y="3089"/>
                  </a:lnTo>
                  <a:lnTo>
                    <a:pt x="5496" y="3089"/>
                  </a:lnTo>
                  <a:lnTo>
                    <a:pt x="4172" y="3089"/>
                  </a:lnTo>
                  <a:lnTo>
                    <a:pt x="2869" y="3029"/>
                  </a:lnTo>
                  <a:lnTo>
                    <a:pt x="1545" y="2969"/>
                  </a:lnTo>
                  <a:lnTo>
                    <a:pt x="242" y="2848"/>
                  </a:lnTo>
                  <a:lnTo>
                    <a:pt x="242" y="2848"/>
                  </a:lnTo>
                  <a:lnTo>
                    <a:pt x="222" y="2848"/>
                  </a:lnTo>
                  <a:lnTo>
                    <a:pt x="222" y="2848"/>
                  </a:lnTo>
                  <a:lnTo>
                    <a:pt x="141" y="2868"/>
                  </a:lnTo>
                  <a:lnTo>
                    <a:pt x="81" y="2888"/>
                  </a:lnTo>
                  <a:lnTo>
                    <a:pt x="41" y="2929"/>
                  </a:lnTo>
                  <a:lnTo>
                    <a:pt x="1" y="2989"/>
                  </a:lnTo>
                  <a:lnTo>
                    <a:pt x="1" y="2989"/>
                  </a:lnTo>
                  <a:lnTo>
                    <a:pt x="663" y="3169"/>
                  </a:lnTo>
                  <a:lnTo>
                    <a:pt x="1365" y="3330"/>
                  </a:lnTo>
                  <a:lnTo>
                    <a:pt x="2087" y="3470"/>
                  </a:lnTo>
                  <a:lnTo>
                    <a:pt x="2829" y="3610"/>
                  </a:lnTo>
                  <a:lnTo>
                    <a:pt x="3591" y="3731"/>
                  </a:lnTo>
                  <a:lnTo>
                    <a:pt x="4373" y="3831"/>
                  </a:lnTo>
                  <a:lnTo>
                    <a:pt x="5195" y="3931"/>
                  </a:lnTo>
                  <a:lnTo>
                    <a:pt x="6037" y="3991"/>
                  </a:lnTo>
                  <a:lnTo>
                    <a:pt x="6037" y="3991"/>
                  </a:lnTo>
                  <a:lnTo>
                    <a:pt x="7261" y="4052"/>
                  </a:lnTo>
                  <a:lnTo>
                    <a:pt x="8524" y="4072"/>
                  </a:lnTo>
                  <a:lnTo>
                    <a:pt x="8524" y="4072"/>
                  </a:lnTo>
                  <a:lnTo>
                    <a:pt x="9326" y="4072"/>
                  </a:lnTo>
                  <a:lnTo>
                    <a:pt x="10128" y="4052"/>
                  </a:lnTo>
                  <a:lnTo>
                    <a:pt x="10951" y="4011"/>
                  </a:lnTo>
                  <a:lnTo>
                    <a:pt x="11773" y="3971"/>
                  </a:lnTo>
                  <a:lnTo>
                    <a:pt x="13458" y="3831"/>
                  </a:lnTo>
                  <a:lnTo>
                    <a:pt x="15142" y="3671"/>
                  </a:lnTo>
                  <a:lnTo>
                    <a:pt x="16847" y="3450"/>
                  </a:lnTo>
                  <a:lnTo>
                    <a:pt x="18511" y="3209"/>
                  </a:lnTo>
                  <a:lnTo>
                    <a:pt x="20136" y="2929"/>
                  </a:lnTo>
                  <a:lnTo>
                    <a:pt x="21700" y="2628"/>
                  </a:lnTo>
                  <a:lnTo>
                    <a:pt x="23184" y="2327"/>
                  </a:lnTo>
                  <a:lnTo>
                    <a:pt x="24568" y="1986"/>
                  </a:lnTo>
                  <a:lnTo>
                    <a:pt x="25851" y="1665"/>
                  </a:lnTo>
                  <a:lnTo>
                    <a:pt x="26994" y="1324"/>
                  </a:lnTo>
                  <a:lnTo>
                    <a:pt x="27997" y="983"/>
                  </a:lnTo>
                  <a:lnTo>
                    <a:pt x="28438" y="823"/>
                  </a:lnTo>
                  <a:lnTo>
                    <a:pt x="28839" y="642"/>
                  </a:lnTo>
                  <a:lnTo>
                    <a:pt x="29180" y="502"/>
                  </a:lnTo>
                  <a:lnTo>
                    <a:pt x="29481" y="342"/>
                  </a:lnTo>
                  <a:lnTo>
                    <a:pt x="29742" y="181"/>
                  </a:lnTo>
                  <a:lnTo>
                    <a:pt x="29942" y="41"/>
                  </a:lnTo>
                  <a:lnTo>
                    <a:pt x="29942" y="41"/>
                  </a:lnTo>
                  <a:lnTo>
                    <a:pt x="299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42"/>
            <p:cNvSpPr/>
            <p:nvPr/>
          </p:nvSpPr>
          <p:spPr>
            <a:xfrm>
              <a:off x="11881750" y="4182013"/>
              <a:ext cx="283800" cy="133400"/>
            </a:xfrm>
            <a:custGeom>
              <a:avLst/>
              <a:gdLst/>
              <a:ahLst/>
              <a:cxnLst/>
              <a:rect l="l" t="t" r="r" b="b"/>
              <a:pathLst>
                <a:path w="11352" h="5336" fill="none" extrusionOk="0">
                  <a:moveTo>
                    <a:pt x="1364" y="1"/>
                  </a:moveTo>
                  <a:lnTo>
                    <a:pt x="1364" y="1"/>
                  </a:lnTo>
                  <a:lnTo>
                    <a:pt x="1" y="522"/>
                  </a:lnTo>
                  <a:lnTo>
                    <a:pt x="1" y="522"/>
                  </a:lnTo>
                  <a:lnTo>
                    <a:pt x="402" y="643"/>
                  </a:lnTo>
                  <a:lnTo>
                    <a:pt x="763" y="783"/>
                  </a:lnTo>
                  <a:lnTo>
                    <a:pt x="1144" y="944"/>
                  </a:lnTo>
                  <a:lnTo>
                    <a:pt x="1485" y="1144"/>
                  </a:lnTo>
                  <a:lnTo>
                    <a:pt x="1826" y="1345"/>
                  </a:lnTo>
                  <a:lnTo>
                    <a:pt x="2146" y="1565"/>
                  </a:lnTo>
                  <a:lnTo>
                    <a:pt x="2447" y="1826"/>
                  </a:lnTo>
                  <a:lnTo>
                    <a:pt x="2708" y="2107"/>
                  </a:lnTo>
                  <a:lnTo>
                    <a:pt x="2708" y="2107"/>
                  </a:lnTo>
                  <a:lnTo>
                    <a:pt x="2868" y="2267"/>
                  </a:lnTo>
                  <a:lnTo>
                    <a:pt x="2989" y="2448"/>
                  </a:lnTo>
                  <a:lnTo>
                    <a:pt x="3109" y="2648"/>
                  </a:lnTo>
                  <a:lnTo>
                    <a:pt x="3209" y="2829"/>
                  </a:lnTo>
                  <a:lnTo>
                    <a:pt x="3310" y="3029"/>
                  </a:lnTo>
                  <a:lnTo>
                    <a:pt x="3370" y="3230"/>
                  </a:lnTo>
                  <a:lnTo>
                    <a:pt x="3430" y="3450"/>
                  </a:lnTo>
                  <a:lnTo>
                    <a:pt x="3490" y="3651"/>
                  </a:lnTo>
                  <a:lnTo>
                    <a:pt x="3510" y="3872"/>
                  </a:lnTo>
                  <a:lnTo>
                    <a:pt x="3530" y="4072"/>
                  </a:lnTo>
                  <a:lnTo>
                    <a:pt x="3510" y="4293"/>
                  </a:lnTo>
                  <a:lnTo>
                    <a:pt x="3490" y="4513"/>
                  </a:lnTo>
                  <a:lnTo>
                    <a:pt x="3430" y="4714"/>
                  </a:lnTo>
                  <a:lnTo>
                    <a:pt x="3370" y="4934"/>
                  </a:lnTo>
                  <a:lnTo>
                    <a:pt x="3270" y="5135"/>
                  </a:lnTo>
                  <a:lnTo>
                    <a:pt x="3169" y="5336"/>
                  </a:lnTo>
                  <a:lnTo>
                    <a:pt x="3169" y="5336"/>
                  </a:lnTo>
                  <a:lnTo>
                    <a:pt x="3310" y="5315"/>
                  </a:lnTo>
                  <a:lnTo>
                    <a:pt x="3310" y="5315"/>
                  </a:lnTo>
                  <a:lnTo>
                    <a:pt x="5576" y="5175"/>
                  </a:lnTo>
                  <a:lnTo>
                    <a:pt x="7702" y="5035"/>
                  </a:lnTo>
                  <a:lnTo>
                    <a:pt x="9647" y="4934"/>
                  </a:lnTo>
                  <a:lnTo>
                    <a:pt x="11352" y="4874"/>
                  </a:lnTo>
                  <a:lnTo>
                    <a:pt x="11352" y="4874"/>
                  </a:lnTo>
                  <a:lnTo>
                    <a:pt x="11291" y="4714"/>
                  </a:lnTo>
                  <a:lnTo>
                    <a:pt x="11231" y="4553"/>
                  </a:lnTo>
                  <a:lnTo>
                    <a:pt x="11151" y="4393"/>
                  </a:lnTo>
                  <a:lnTo>
                    <a:pt x="11051" y="4233"/>
                  </a:lnTo>
                  <a:lnTo>
                    <a:pt x="10790" y="3912"/>
                  </a:lnTo>
                  <a:lnTo>
                    <a:pt x="10489" y="3571"/>
                  </a:lnTo>
                  <a:lnTo>
                    <a:pt x="10128" y="3250"/>
                  </a:lnTo>
                  <a:lnTo>
                    <a:pt x="9727" y="2929"/>
                  </a:lnTo>
                  <a:lnTo>
                    <a:pt x="9266" y="2608"/>
                  </a:lnTo>
                  <a:lnTo>
                    <a:pt x="8764" y="2287"/>
                  </a:lnTo>
                  <a:lnTo>
                    <a:pt x="8243" y="2006"/>
                  </a:lnTo>
                  <a:lnTo>
                    <a:pt x="7682" y="1706"/>
                  </a:lnTo>
                  <a:lnTo>
                    <a:pt x="7080" y="1445"/>
                  </a:lnTo>
                  <a:lnTo>
                    <a:pt x="6478" y="1184"/>
                  </a:lnTo>
                  <a:lnTo>
                    <a:pt x="5857" y="964"/>
                  </a:lnTo>
                  <a:lnTo>
                    <a:pt x="5215" y="763"/>
                  </a:lnTo>
                  <a:lnTo>
                    <a:pt x="4573" y="563"/>
                  </a:lnTo>
                  <a:lnTo>
                    <a:pt x="3911" y="422"/>
                  </a:lnTo>
                  <a:lnTo>
                    <a:pt x="3911" y="422"/>
                  </a:lnTo>
                  <a:lnTo>
                    <a:pt x="3330" y="302"/>
                  </a:lnTo>
                  <a:lnTo>
                    <a:pt x="2708" y="202"/>
                  </a:lnTo>
                  <a:lnTo>
                    <a:pt x="2046" y="101"/>
                  </a:lnTo>
                  <a:lnTo>
                    <a:pt x="13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42"/>
            <p:cNvSpPr/>
            <p:nvPr/>
          </p:nvSpPr>
          <p:spPr>
            <a:xfrm>
              <a:off x="11771450" y="4171988"/>
              <a:ext cx="79250" cy="11075"/>
            </a:xfrm>
            <a:custGeom>
              <a:avLst/>
              <a:gdLst/>
              <a:ahLst/>
              <a:cxnLst/>
              <a:rect l="l" t="t" r="r" b="b"/>
              <a:pathLst>
                <a:path w="3170" h="443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803" y="121"/>
                  </a:lnTo>
                  <a:lnTo>
                    <a:pt x="1605" y="282"/>
                  </a:lnTo>
                  <a:lnTo>
                    <a:pt x="1605" y="282"/>
                  </a:lnTo>
                  <a:lnTo>
                    <a:pt x="2447" y="442"/>
                  </a:lnTo>
                  <a:lnTo>
                    <a:pt x="2447" y="442"/>
                  </a:lnTo>
                  <a:lnTo>
                    <a:pt x="2949" y="242"/>
                  </a:lnTo>
                  <a:lnTo>
                    <a:pt x="2949" y="242"/>
                  </a:lnTo>
                  <a:lnTo>
                    <a:pt x="3169" y="161"/>
                  </a:lnTo>
                  <a:lnTo>
                    <a:pt x="3169" y="161"/>
                  </a:lnTo>
                  <a:lnTo>
                    <a:pt x="1625" y="6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42"/>
            <p:cNvSpPr/>
            <p:nvPr/>
          </p:nvSpPr>
          <p:spPr>
            <a:xfrm>
              <a:off x="11246025" y="4817763"/>
              <a:ext cx="920525" cy="297325"/>
            </a:xfrm>
            <a:custGeom>
              <a:avLst/>
              <a:gdLst/>
              <a:ahLst/>
              <a:cxnLst/>
              <a:rect l="l" t="t" r="r" b="b"/>
              <a:pathLst>
                <a:path w="36821" h="11893" extrusionOk="0">
                  <a:moveTo>
                    <a:pt x="2467" y="0"/>
                  </a:moveTo>
                  <a:lnTo>
                    <a:pt x="1886" y="381"/>
                  </a:lnTo>
                  <a:lnTo>
                    <a:pt x="1384" y="742"/>
                  </a:lnTo>
                  <a:lnTo>
                    <a:pt x="963" y="1103"/>
                  </a:lnTo>
                  <a:lnTo>
                    <a:pt x="602" y="1444"/>
                  </a:lnTo>
                  <a:lnTo>
                    <a:pt x="321" y="1745"/>
                  </a:lnTo>
                  <a:lnTo>
                    <a:pt x="201" y="1885"/>
                  </a:lnTo>
                  <a:lnTo>
                    <a:pt x="121" y="2026"/>
                  </a:lnTo>
                  <a:lnTo>
                    <a:pt x="61" y="2146"/>
                  </a:lnTo>
                  <a:lnTo>
                    <a:pt x="21" y="2266"/>
                  </a:lnTo>
                  <a:lnTo>
                    <a:pt x="1" y="2367"/>
                  </a:lnTo>
                  <a:lnTo>
                    <a:pt x="21" y="2467"/>
                  </a:lnTo>
                  <a:lnTo>
                    <a:pt x="301" y="3710"/>
                  </a:lnTo>
                  <a:lnTo>
                    <a:pt x="522" y="4633"/>
                  </a:lnTo>
                  <a:lnTo>
                    <a:pt x="783" y="5656"/>
                  </a:lnTo>
                  <a:lnTo>
                    <a:pt x="1063" y="6658"/>
                  </a:lnTo>
                  <a:lnTo>
                    <a:pt x="1204" y="7120"/>
                  </a:lnTo>
                  <a:lnTo>
                    <a:pt x="1344" y="7541"/>
                  </a:lnTo>
                  <a:lnTo>
                    <a:pt x="1485" y="7922"/>
                  </a:lnTo>
                  <a:lnTo>
                    <a:pt x="1625" y="8223"/>
                  </a:lnTo>
                  <a:lnTo>
                    <a:pt x="1745" y="8443"/>
                  </a:lnTo>
                  <a:lnTo>
                    <a:pt x="1805" y="8523"/>
                  </a:lnTo>
                  <a:lnTo>
                    <a:pt x="1866" y="8584"/>
                  </a:lnTo>
                  <a:lnTo>
                    <a:pt x="2046" y="8684"/>
                  </a:lnTo>
                  <a:lnTo>
                    <a:pt x="2347" y="8824"/>
                  </a:lnTo>
                  <a:lnTo>
                    <a:pt x="2768" y="9005"/>
                  </a:lnTo>
                  <a:lnTo>
                    <a:pt x="3310" y="9205"/>
                  </a:lnTo>
                  <a:lnTo>
                    <a:pt x="3951" y="9426"/>
                  </a:lnTo>
                  <a:lnTo>
                    <a:pt x="4693" y="9666"/>
                  </a:lnTo>
                  <a:lnTo>
                    <a:pt x="5536" y="9927"/>
                  </a:lnTo>
                  <a:lnTo>
                    <a:pt x="6478" y="10188"/>
                  </a:lnTo>
                  <a:lnTo>
                    <a:pt x="7481" y="10449"/>
                  </a:lnTo>
                  <a:lnTo>
                    <a:pt x="8584" y="10709"/>
                  </a:lnTo>
                  <a:lnTo>
                    <a:pt x="9747" y="10950"/>
                  </a:lnTo>
                  <a:lnTo>
                    <a:pt x="10970" y="11191"/>
                  </a:lnTo>
                  <a:lnTo>
                    <a:pt x="12274" y="11391"/>
                  </a:lnTo>
                  <a:lnTo>
                    <a:pt x="13618" y="11572"/>
                  </a:lnTo>
                  <a:lnTo>
                    <a:pt x="15021" y="11732"/>
                  </a:lnTo>
                  <a:lnTo>
                    <a:pt x="16445" y="11832"/>
                  </a:lnTo>
                  <a:lnTo>
                    <a:pt x="17308" y="11872"/>
                  </a:lnTo>
                  <a:lnTo>
                    <a:pt x="18150" y="11893"/>
                  </a:lnTo>
                  <a:lnTo>
                    <a:pt x="18992" y="11893"/>
                  </a:lnTo>
                  <a:lnTo>
                    <a:pt x="19834" y="11872"/>
                  </a:lnTo>
                  <a:lnTo>
                    <a:pt x="20677" y="11812"/>
                  </a:lnTo>
                  <a:lnTo>
                    <a:pt x="21499" y="11752"/>
                  </a:lnTo>
                  <a:lnTo>
                    <a:pt x="22321" y="11672"/>
                  </a:lnTo>
                  <a:lnTo>
                    <a:pt x="23143" y="11572"/>
                  </a:lnTo>
                  <a:lnTo>
                    <a:pt x="23946" y="11451"/>
                  </a:lnTo>
                  <a:lnTo>
                    <a:pt x="24728" y="11331"/>
                  </a:lnTo>
                  <a:lnTo>
                    <a:pt x="25510" y="11191"/>
                  </a:lnTo>
                  <a:lnTo>
                    <a:pt x="26272" y="11050"/>
                  </a:lnTo>
                  <a:lnTo>
                    <a:pt x="27736" y="10749"/>
                  </a:lnTo>
                  <a:lnTo>
                    <a:pt x="29120" y="10408"/>
                  </a:lnTo>
                  <a:lnTo>
                    <a:pt x="30403" y="10047"/>
                  </a:lnTo>
                  <a:lnTo>
                    <a:pt x="31586" y="9707"/>
                  </a:lnTo>
                  <a:lnTo>
                    <a:pt x="32649" y="9386"/>
                  </a:lnTo>
                  <a:lnTo>
                    <a:pt x="33572" y="9065"/>
                  </a:lnTo>
                  <a:lnTo>
                    <a:pt x="34334" y="8784"/>
                  </a:lnTo>
                  <a:lnTo>
                    <a:pt x="34956" y="8563"/>
                  </a:lnTo>
                  <a:lnTo>
                    <a:pt x="35637" y="8303"/>
                  </a:lnTo>
                  <a:lnTo>
                    <a:pt x="35738" y="8243"/>
                  </a:lnTo>
                  <a:lnTo>
                    <a:pt x="35818" y="8142"/>
                  </a:lnTo>
                  <a:lnTo>
                    <a:pt x="35898" y="8022"/>
                  </a:lnTo>
                  <a:lnTo>
                    <a:pt x="35978" y="7841"/>
                  </a:lnTo>
                  <a:lnTo>
                    <a:pt x="36059" y="7661"/>
                  </a:lnTo>
                  <a:lnTo>
                    <a:pt x="36139" y="7420"/>
                  </a:lnTo>
                  <a:lnTo>
                    <a:pt x="36259" y="6899"/>
                  </a:lnTo>
                  <a:lnTo>
                    <a:pt x="36420" y="6137"/>
                  </a:lnTo>
                  <a:lnTo>
                    <a:pt x="36560" y="5315"/>
                  </a:lnTo>
                  <a:lnTo>
                    <a:pt x="36680" y="4472"/>
                  </a:lnTo>
                  <a:lnTo>
                    <a:pt x="36760" y="3630"/>
                  </a:lnTo>
                  <a:lnTo>
                    <a:pt x="36801" y="2888"/>
                  </a:lnTo>
                  <a:lnTo>
                    <a:pt x="36821" y="2246"/>
                  </a:lnTo>
                  <a:lnTo>
                    <a:pt x="36801" y="1785"/>
                  </a:lnTo>
                  <a:lnTo>
                    <a:pt x="36760" y="1645"/>
                  </a:lnTo>
                  <a:lnTo>
                    <a:pt x="36740" y="1544"/>
                  </a:lnTo>
                  <a:lnTo>
                    <a:pt x="36660" y="1464"/>
                  </a:lnTo>
                  <a:lnTo>
                    <a:pt x="36540" y="1344"/>
                  </a:lnTo>
                  <a:lnTo>
                    <a:pt x="36179" y="1023"/>
                  </a:lnTo>
                  <a:lnTo>
                    <a:pt x="35678" y="622"/>
                  </a:lnTo>
                  <a:lnTo>
                    <a:pt x="35036" y="161"/>
                  </a:lnTo>
                  <a:lnTo>
                    <a:pt x="34895" y="1183"/>
                  </a:lnTo>
                  <a:lnTo>
                    <a:pt x="34815" y="1665"/>
                  </a:lnTo>
                  <a:lnTo>
                    <a:pt x="34735" y="2086"/>
                  </a:lnTo>
                  <a:lnTo>
                    <a:pt x="34635" y="2467"/>
                  </a:lnTo>
                  <a:lnTo>
                    <a:pt x="34534" y="2748"/>
                  </a:lnTo>
                  <a:lnTo>
                    <a:pt x="34474" y="2868"/>
                  </a:lnTo>
                  <a:lnTo>
                    <a:pt x="34414" y="2968"/>
                  </a:lnTo>
                  <a:lnTo>
                    <a:pt x="34354" y="3028"/>
                  </a:lnTo>
                  <a:lnTo>
                    <a:pt x="34294" y="3069"/>
                  </a:lnTo>
                  <a:lnTo>
                    <a:pt x="33752" y="3269"/>
                  </a:lnTo>
                  <a:lnTo>
                    <a:pt x="32729" y="3650"/>
                  </a:lnTo>
                  <a:lnTo>
                    <a:pt x="32028" y="3891"/>
                  </a:lnTo>
                  <a:lnTo>
                    <a:pt x="31245" y="4151"/>
                  </a:lnTo>
                  <a:lnTo>
                    <a:pt x="30363" y="4432"/>
                  </a:lnTo>
                  <a:lnTo>
                    <a:pt x="29380" y="4713"/>
                  </a:lnTo>
                  <a:lnTo>
                    <a:pt x="28338" y="4994"/>
                  </a:lnTo>
                  <a:lnTo>
                    <a:pt x="27215" y="5275"/>
                  </a:lnTo>
                  <a:lnTo>
                    <a:pt x="26031" y="5535"/>
                  </a:lnTo>
                  <a:lnTo>
                    <a:pt x="24808" y="5776"/>
                  </a:lnTo>
                  <a:lnTo>
                    <a:pt x="23524" y="5976"/>
                  </a:lnTo>
                  <a:lnTo>
                    <a:pt x="22221" y="6157"/>
                  </a:lnTo>
                  <a:lnTo>
                    <a:pt x="21539" y="6217"/>
                  </a:lnTo>
                  <a:lnTo>
                    <a:pt x="20877" y="6277"/>
                  </a:lnTo>
                  <a:lnTo>
                    <a:pt x="20195" y="6337"/>
                  </a:lnTo>
                  <a:lnTo>
                    <a:pt x="19514" y="6357"/>
                  </a:lnTo>
                  <a:lnTo>
                    <a:pt x="18792" y="6378"/>
                  </a:lnTo>
                  <a:lnTo>
                    <a:pt x="18070" y="6378"/>
                  </a:lnTo>
                  <a:lnTo>
                    <a:pt x="17328" y="6357"/>
                  </a:lnTo>
                  <a:lnTo>
                    <a:pt x="16606" y="6337"/>
                  </a:lnTo>
                  <a:lnTo>
                    <a:pt x="15282" y="6217"/>
                  </a:lnTo>
                  <a:lnTo>
                    <a:pt x="13999" y="6097"/>
                  </a:lnTo>
                  <a:lnTo>
                    <a:pt x="12755" y="5916"/>
                  </a:lnTo>
                  <a:lnTo>
                    <a:pt x="11572" y="5736"/>
                  </a:lnTo>
                  <a:lnTo>
                    <a:pt x="10429" y="5515"/>
                  </a:lnTo>
                  <a:lnTo>
                    <a:pt x="9346" y="5295"/>
                  </a:lnTo>
                  <a:lnTo>
                    <a:pt x="8343" y="5054"/>
                  </a:lnTo>
                  <a:lnTo>
                    <a:pt x="7421" y="4813"/>
                  </a:lnTo>
                  <a:lnTo>
                    <a:pt x="6558" y="4573"/>
                  </a:lnTo>
                  <a:lnTo>
                    <a:pt x="5776" y="4332"/>
                  </a:lnTo>
                  <a:lnTo>
                    <a:pt x="5094" y="4111"/>
                  </a:lnTo>
                  <a:lnTo>
                    <a:pt x="4513" y="3911"/>
                  </a:lnTo>
                  <a:lnTo>
                    <a:pt x="4011" y="3730"/>
                  </a:lnTo>
                  <a:lnTo>
                    <a:pt x="3610" y="3550"/>
                  </a:lnTo>
                  <a:lnTo>
                    <a:pt x="3350" y="3429"/>
                  </a:lnTo>
                  <a:lnTo>
                    <a:pt x="3169" y="3329"/>
                  </a:lnTo>
                  <a:lnTo>
                    <a:pt x="3109" y="3269"/>
                  </a:lnTo>
                  <a:lnTo>
                    <a:pt x="3069" y="3169"/>
                  </a:lnTo>
                  <a:lnTo>
                    <a:pt x="3029" y="3048"/>
                  </a:lnTo>
                  <a:lnTo>
                    <a:pt x="2989" y="2908"/>
                  </a:lnTo>
                  <a:lnTo>
                    <a:pt x="2908" y="2547"/>
                  </a:lnTo>
                  <a:lnTo>
                    <a:pt x="2828" y="2126"/>
                  </a:lnTo>
                  <a:lnTo>
                    <a:pt x="2688" y="1103"/>
                  </a:lnTo>
                  <a:lnTo>
                    <a:pt x="2588" y="542"/>
                  </a:lnTo>
                  <a:lnTo>
                    <a:pt x="246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42"/>
            <p:cNvSpPr/>
            <p:nvPr/>
          </p:nvSpPr>
          <p:spPr>
            <a:xfrm>
              <a:off x="11246025" y="4817763"/>
              <a:ext cx="920525" cy="297325"/>
            </a:xfrm>
            <a:custGeom>
              <a:avLst/>
              <a:gdLst/>
              <a:ahLst/>
              <a:cxnLst/>
              <a:rect l="l" t="t" r="r" b="b"/>
              <a:pathLst>
                <a:path w="36821" h="11893" fill="none" extrusionOk="0">
                  <a:moveTo>
                    <a:pt x="36259" y="6899"/>
                  </a:moveTo>
                  <a:lnTo>
                    <a:pt x="36259" y="6899"/>
                  </a:lnTo>
                  <a:lnTo>
                    <a:pt x="36139" y="7420"/>
                  </a:lnTo>
                  <a:lnTo>
                    <a:pt x="36059" y="7661"/>
                  </a:lnTo>
                  <a:lnTo>
                    <a:pt x="35978" y="7841"/>
                  </a:lnTo>
                  <a:lnTo>
                    <a:pt x="35898" y="8022"/>
                  </a:lnTo>
                  <a:lnTo>
                    <a:pt x="35818" y="8142"/>
                  </a:lnTo>
                  <a:lnTo>
                    <a:pt x="35738" y="8243"/>
                  </a:lnTo>
                  <a:lnTo>
                    <a:pt x="35637" y="8303"/>
                  </a:lnTo>
                  <a:lnTo>
                    <a:pt x="35637" y="8303"/>
                  </a:lnTo>
                  <a:lnTo>
                    <a:pt x="34956" y="8563"/>
                  </a:lnTo>
                  <a:lnTo>
                    <a:pt x="34334" y="8784"/>
                  </a:lnTo>
                  <a:lnTo>
                    <a:pt x="33572" y="9065"/>
                  </a:lnTo>
                  <a:lnTo>
                    <a:pt x="32649" y="9386"/>
                  </a:lnTo>
                  <a:lnTo>
                    <a:pt x="31586" y="9707"/>
                  </a:lnTo>
                  <a:lnTo>
                    <a:pt x="30403" y="10047"/>
                  </a:lnTo>
                  <a:lnTo>
                    <a:pt x="29120" y="10408"/>
                  </a:lnTo>
                  <a:lnTo>
                    <a:pt x="27736" y="10749"/>
                  </a:lnTo>
                  <a:lnTo>
                    <a:pt x="26272" y="11050"/>
                  </a:lnTo>
                  <a:lnTo>
                    <a:pt x="25510" y="11191"/>
                  </a:lnTo>
                  <a:lnTo>
                    <a:pt x="24728" y="11331"/>
                  </a:lnTo>
                  <a:lnTo>
                    <a:pt x="23946" y="11451"/>
                  </a:lnTo>
                  <a:lnTo>
                    <a:pt x="23143" y="11572"/>
                  </a:lnTo>
                  <a:lnTo>
                    <a:pt x="22321" y="11672"/>
                  </a:lnTo>
                  <a:lnTo>
                    <a:pt x="21499" y="11752"/>
                  </a:lnTo>
                  <a:lnTo>
                    <a:pt x="20677" y="11812"/>
                  </a:lnTo>
                  <a:lnTo>
                    <a:pt x="19834" y="11872"/>
                  </a:lnTo>
                  <a:lnTo>
                    <a:pt x="18992" y="11893"/>
                  </a:lnTo>
                  <a:lnTo>
                    <a:pt x="18150" y="11893"/>
                  </a:lnTo>
                  <a:lnTo>
                    <a:pt x="17308" y="11872"/>
                  </a:lnTo>
                  <a:lnTo>
                    <a:pt x="16445" y="11832"/>
                  </a:lnTo>
                  <a:lnTo>
                    <a:pt x="16445" y="11832"/>
                  </a:lnTo>
                  <a:lnTo>
                    <a:pt x="15021" y="11732"/>
                  </a:lnTo>
                  <a:lnTo>
                    <a:pt x="13618" y="11572"/>
                  </a:lnTo>
                  <a:lnTo>
                    <a:pt x="12274" y="11391"/>
                  </a:lnTo>
                  <a:lnTo>
                    <a:pt x="10970" y="11191"/>
                  </a:lnTo>
                  <a:lnTo>
                    <a:pt x="9747" y="10950"/>
                  </a:lnTo>
                  <a:lnTo>
                    <a:pt x="8584" y="10709"/>
                  </a:lnTo>
                  <a:lnTo>
                    <a:pt x="7481" y="10449"/>
                  </a:lnTo>
                  <a:lnTo>
                    <a:pt x="6478" y="10188"/>
                  </a:lnTo>
                  <a:lnTo>
                    <a:pt x="5536" y="9927"/>
                  </a:lnTo>
                  <a:lnTo>
                    <a:pt x="4693" y="9666"/>
                  </a:lnTo>
                  <a:lnTo>
                    <a:pt x="3951" y="9426"/>
                  </a:lnTo>
                  <a:lnTo>
                    <a:pt x="3310" y="9205"/>
                  </a:lnTo>
                  <a:lnTo>
                    <a:pt x="2768" y="9005"/>
                  </a:lnTo>
                  <a:lnTo>
                    <a:pt x="2347" y="8824"/>
                  </a:lnTo>
                  <a:lnTo>
                    <a:pt x="2046" y="8684"/>
                  </a:lnTo>
                  <a:lnTo>
                    <a:pt x="1866" y="8584"/>
                  </a:lnTo>
                  <a:lnTo>
                    <a:pt x="1866" y="8584"/>
                  </a:lnTo>
                  <a:lnTo>
                    <a:pt x="1805" y="8523"/>
                  </a:lnTo>
                  <a:lnTo>
                    <a:pt x="1745" y="8443"/>
                  </a:lnTo>
                  <a:lnTo>
                    <a:pt x="1625" y="8223"/>
                  </a:lnTo>
                  <a:lnTo>
                    <a:pt x="1485" y="7922"/>
                  </a:lnTo>
                  <a:lnTo>
                    <a:pt x="1344" y="7541"/>
                  </a:lnTo>
                  <a:lnTo>
                    <a:pt x="1204" y="7120"/>
                  </a:lnTo>
                  <a:lnTo>
                    <a:pt x="1063" y="6658"/>
                  </a:lnTo>
                  <a:lnTo>
                    <a:pt x="783" y="5656"/>
                  </a:lnTo>
                  <a:lnTo>
                    <a:pt x="522" y="4633"/>
                  </a:lnTo>
                  <a:lnTo>
                    <a:pt x="301" y="3710"/>
                  </a:lnTo>
                  <a:lnTo>
                    <a:pt x="21" y="2467"/>
                  </a:lnTo>
                  <a:lnTo>
                    <a:pt x="21" y="2467"/>
                  </a:lnTo>
                  <a:lnTo>
                    <a:pt x="1" y="2367"/>
                  </a:lnTo>
                  <a:lnTo>
                    <a:pt x="21" y="2266"/>
                  </a:lnTo>
                  <a:lnTo>
                    <a:pt x="61" y="2146"/>
                  </a:lnTo>
                  <a:lnTo>
                    <a:pt x="121" y="2026"/>
                  </a:lnTo>
                  <a:lnTo>
                    <a:pt x="201" y="1885"/>
                  </a:lnTo>
                  <a:lnTo>
                    <a:pt x="321" y="1745"/>
                  </a:lnTo>
                  <a:lnTo>
                    <a:pt x="602" y="1444"/>
                  </a:lnTo>
                  <a:lnTo>
                    <a:pt x="963" y="1103"/>
                  </a:lnTo>
                  <a:lnTo>
                    <a:pt x="1384" y="742"/>
                  </a:lnTo>
                  <a:lnTo>
                    <a:pt x="1886" y="381"/>
                  </a:lnTo>
                  <a:lnTo>
                    <a:pt x="2467" y="0"/>
                  </a:lnTo>
                  <a:lnTo>
                    <a:pt x="2467" y="0"/>
                  </a:lnTo>
                  <a:lnTo>
                    <a:pt x="2588" y="542"/>
                  </a:lnTo>
                  <a:lnTo>
                    <a:pt x="2688" y="1103"/>
                  </a:lnTo>
                  <a:lnTo>
                    <a:pt x="2828" y="2126"/>
                  </a:lnTo>
                  <a:lnTo>
                    <a:pt x="2908" y="2547"/>
                  </a:lnTo>
                  <a:lnTo>
                    <a:pt x="2989" y="2908"/>
                  </a:lnTo>
                  <a:lnTo>
                    <a:pt x="3029" y="3048"/>
                  </a:lnTo>
                  <a:lnTo>
                    <a:pt x="3069" y="3169"/>
                  </a:lnTo>
                  <a:lnTo>
                    <a:pt x="3109" y="3269"/>
                  </a:lnTo>
                  <a:lnTo>
                    <a:pt x="3169" y="3329"/>
                  </a:lnTo>
                  <a:lnTo>
                    <a:pt x="3169" y="3329"/>
                  </a:lnTo>
                  <a:lnTo>
                    <a:pt x="3350" y="3429"/>
                  </a:lnTo>
                  <a:lnTo>
                    <a:pt x="3610" y="3550"/>
                  </a:lnTo>
                  <a:lnTo>
                    <a:pt x="4011" y="3730"/>
                  </a:lnTo>
                  <a:lnTo>
                    <a:pt x="4513" y="3911"/>
                  </a:lnTo>
                  <a:lnTo>
                    <a:pt x="5094" y="4111"/>
                  </a:lnTo>
                  <a:lnTo>
                    <a:pt x="5776" y="4332"/>
                  </a:lnTo>
                  <a:lnTo>
                    <a:pt x="6558" y="4573"/>
                  </a:lnTo>
                  <a:lnTo>
                    <a:pt x="7421" y="4813"/>
                  </a:lnTo>
                  <a:lnTo>
                    <a:pt x="8343" y="5054"/>
                  </a:lnTo>
                  <a:lnTo>
                    <a:pt x="9346" y="5295"/>
                  </a:lnTo>
                  <a:lnTo>
                    <a:pt x="10429" y="5515"/>
                  </a:lnTo>
                  <a:lnTo>
                    <a:pt x="11572" y="5736"/>
                  </a:lnTo>
                  <a:lnTo>
                    <a:pt x="12755" y="5916"/>
                  </a:lnTo>
                  <a:lnTo>
                    <a:pt x="13999" y="6097"/>
                  </a:lnTo>
                  <a:lnTo>
                    <a:pt x="15282" y="6217"/>
                  </a:lnTo>
                  <a:lnTo>
                    <a:pt x="16606" y="6337"/>
                  </a:lnTo>
                  <a:lnTo>
                    <a:pt x="16606" y="6337"/>
                  </a:lnTo>
                  <a:lnTo>
                    <a:pt x="17328" y="6357"/>
                  </a:lnTo>
                  <a:lnTo>
                    <a:pt x="18070" y="6378"/>
                  </a:lnTo>
                  <a:lnTo>
                    <a:pt x="18792" y="6378"/>
                  </a:lnTo>
                  <a:lnTo>
                    <a:pt x="19514" y="6357"/>
                  </a:lnTo>
                  <a:lnTo>
                    <a:pt x="19514" y="6357"/>
                  </a:lnTo>
                  <a:lnTo>
                    <a:pt x="20195" y="6337"/>
                  </a:lnTo>
                  <a:lnTo>
                    <a:pt x="20877" y="6277"/>
                  </a:lnTo>
                  <a:lnTo>
                    <a:pt x="21539" y="6217"/>
                  </a:lnTo>
                  <a:lnTo>
                    <a:pt x="22221" y="6157"/>
                  </a:lnTo>
                  <a:lnTo>
                    <a:pt x="23524" y="5976"/>
                  </a:lnTo>
                  <a:lnTo>
                    <a:pt x="24808" y="5776"/>
                  </a:lnTo>
                  <a:lnTo>
                    <a:pt x="26031" y="5535"/>
                  </a:lnTo>
                  <a:lnTo>
                    <a:pt x="27215" y="5275"/>
                  </a:lnTo>
                  <a:lnTo>
                    <a:pt x="28338" y="4994"/>
                  </a:lnTo>
                  <a:lnTo>
                    <a:pt x="29380" y="4713"/>
                  </a:lnTo>
                  <a:lnTo>
                    <a:pt x="30363" y="4432"/>
                  </a:lnTo>
                  <a:lnTo>
                    <a:pt x="31245" y="4151"/>
                  </a:lnTo>
                  <a:lnTo>
                    <a:pt x="32028" y="3891"/>
                  </a:lnTo>
                  <a:lnTo>
                    <a:pt x="32729" y="3650"/>
                  </a:lnTo>
                  <a:lnTo>
                    <a:pt x="33752" y="3269"/>
                  </a:lnTo>
                  <a:lnTo>
                    <a:pt x="34294" y="3069"/>
                  </a:lnTo>
                  <a:lnTo>
                    <a:pt x="34294" y="3069"/>
                  </a:lnTo>
                  <a:lnTo>
                    <a:pt x="34354" y="3028"/>
                  </a:lnTo>
                  <a:lnTo>
                    <a:pt x="34414" y="2968"/>
                  </a:lnTo>
                  <a:lnTo>
                    <a:pt x="34474" y="2868"/>
                  </a:lnTo>
                  <a:lnTo>
                    <a:pt x="34534" y="2748"/>
                  </a:lnTo>
                  <a:lnTo>
                    <a:pt x="34635" y="2467"/>
                  </a:lnTo>
                  <a:lnTo>
                    <a:pt x="34735" y="2086"/>
                  </a:lnTo>
                  <a:lnTo>
                    <a:pt x="34815" y="1665"/>
                  </a:lnTo>
                  <a:lnTo>
                    <a:pt x="34895" y="1183"/>
                  </a:lnTo>
                  <a:lnTo>
                    <a:pt x="35036" y="161"/>
                  </a:lnTo>
                  <a:lnTo>
                    <a:pt x="35036" y="161"/>
                  </a:lnTo>
                  <a:lnTo>
                    <a:pt x="35678" y="622"/>
                  </a:lnTo>
                  <a:lnTo>
                    <a:pt x="36179" y="1023"/>
                  </a:lnTo>
                  <a:lnTo>
                    <a:pt x="36540" y="1344"/>
                  </a:lnTo>
                  <a:lnTo>
                    <a:pt x="36660" y="1464"/>
                  </a:lnTo>
                  <a:lnTo>
                    <a:pt x="36740" y="1544"/>
                  </a:lnTo>
                  <a:lnTo>
                    <a:pt x="36740" y="1544"/>
                  </a:lnTo>
                  <a:lnTo>
                    <a:pt x="36760" y="1645"/>
                  </a:lnTo>
                  <a:lnTo>
                    <a:pt x="36801" y="1785"/>
                  </a:lnTo>
                  <a:lnTo>
                    <a:pt x="36821" y="2246"/>
                  </a:lnTo>
                  <a:lnTo>
                    <a:pt x="36801" y="2888"/>
                  </a:lnTo>
                  <a:lnTo>
                    <a:pt x="36760" y="3630"/>
                  </a:lnTo>
                  <a:lnTo>
                    <a:pt x="36680" y="4472"/>
                  </a:lnTo>
                  <a:lnTo>
                    <a:pt x="36560" y="5315"/>
                  </a:lnTo>
                  <a:lnTo>
                    <a:pt x="36420" y="6137"/>
                  </a:lnTo>
                  <a:lnTo>
                    <a:pt x="36259" y="689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42"/>
            <p:cNvSpPr/>
            <p:nvPr/>
          </p:nvSpPr>
          <p:spPr>
            <a:xfrm>
              <a:off x="11246025" y="4817763"/>
              <a:ext cx="906500" cy="297325"/>
            </a:xfrm>
            <a:custGeom>
              <a:avLst/>
              <a:gdLst/>
              <a:ahLst/>
              <a:cxnLst/>
              <a:rect l="l" t="t" r="r" b="b"/>
              <a:pathLst>
                <a:path w="36260" h="11893" extrusionOk="0">
                  <a:moveTo>
                    <a:pt x="2467" y="0"/>
                  </a:moveTo>
                  <a:lnTo>
                    <a:pt x="1926" y="361"/>
                  </a:lnTo>
                  <a:lnTo>
                    <a:pt x="1445" y="722"/>
                  </a:lnTo>
                  <a:lnTo>
                    <a:pt x="1023" y="1043"/>
                  </a:lnTo>
                  <a:lnTo>
                    <a:pt x="662" y="1364"/>
                  </a:lnTo>
                  <a:lnTo>
                    <a:pt x="382" y="1665"/>
                  </a:lnTo>
                  <a:lnTo>
                    <a:pt x="181" y="1925"/>
                  </a:lnTo>
                  <a:lnTo>
                    <a:pt x="101" y="2066"/>
                  </a:lnTo>
                  <a:lnTo>
                    <a:pt x="41" y="2186"/>
                  </a:lnTo>
                  <a:lnTo>
                    <a:pt x="21" y="2286"/>
                  </a:lnTo>
                  <a:lnTo>
                    <a:pt x="1" y="2387"/>
                  </a:lnTo>
                  <a:lnTo>
                    <a:pt x="21" y="2467"/>
                  </a:lnTo>
                  <a:lnTo>
                    <a:pt x="301" y="3710"/>
                  </a:lnTo>
                  <a:lnTo>
                    <a:pt x="522" y="4633"/>
                  </a:lnTo>
                  <a:lnTo>
                    <a:pt x="783" y="5656"/>
                  </a:lnTo>
                  <a:lnTo>
                    <a:pt x="1063" y="6658"/>
                  </a:lnTo>
                  <a:lnTo>
                    <a:pt x="1204" y="7120"/>
                  </a:lnTo>
                  <a:lnTo>
                    <a:pt x="1344" y="7541"/>
                  </a:lnTo>
                  <a:lnTo>
                    <a:pt x="1485" y="7922"/>
                  </a:lnTo>
                  <a:lnTo>
                    <a:pt x="1625" y="8223"/>
                  </a:lnTo>
                  <a:lnTo>
                    <a:pt x="1745" y="8443"/>
                  </a:lnTo>
                  <a:lnTo>
                    <a:pt x="1805" y="8523"/>
                  </a:lnTo>
                  <a:lnTo>
                    <a:pt x="1866" y="8584"/>
                  </a:lnTo>
                  <a:lnTo>
                    <a:pt x="2046" y="8684"/>
                  </a:lnTo>
                  <a:lnTo>
                    <a:pt x="2347" y="8824"/>
                  </a:lnTo>
                  <a:lnTo>
                    <a:pt x="2768" y="9005"/>
                  </a:lnTo>
                  <a:lnTo>
                    <a:pt x="3310" y="9205"/>
                  </a:lnTo>
                  <a:lnTo>
                    <a:pt x="3951" y="9426"/>
                  </a:lnTo>
                  <a:lnTo>
                    <a:pt x="4693" y="9666"/>
                  </a:lnTo>
                  <a:lnTo>
                    <a:pt x="5536" y="9927"/>
                  </a:lnTo>
                  <a:lnTo>
                    <a:pt x="6478" y="10188"/>
                  </a:lnTo>
                  <a:lnTo>
                    <a:pt x="7481" y="10449"/>
                  </a:lnTo>
                  <a:lnTo>
                    <a:pt x="8584" y="10709"/>
                  </a:lnTo>
                  <a:lnTo>
                    <a:pt x="9747" y="10950"/>
                  </a:lnTo>
                  <a:lnTo>
                    <a:pt x="10970" y="11191"/>
                  </a:lnTo>
                  <a:lnTo>
                    <a:pt x="12274" y="11391"/>
                  </a:lnTo>
                  <a:lnTo>
                    <a:pt x="13618" y="11572"/>
                  </a:lnTo>
                  <a:lnTo>
                    <a:pt x="15021" y="11732"/>
                  </a:lnTo>
                  <a:lnTo>
                    <a:pt x="16445" y="11832"/>
                  </a:lnTo>
                  <a:lnTo>
                    <a:pt x="17408" y="11872"/>
                  </a:lnTo>
                  <a:lnTo>
                    <a:pt x="18350" y="11893"/>
                  </a:lnTo>
                  <a:lnTo>
                    <a:pt x="19133" y="11893"/>
                  </a:lnTo>
                  <a:lnTo>
                    <a:pt x="19915" y="11852"/>
                  </a:lnTo>
                  <a:lnTo>
                    <a:pt x="20697" y="11812"/>
                  </a:lnTo>
                  <a:lnTo>
                    <a:pt x="21479" y="11752"/>
                  </a:lnTo>
                  <a:lnTo>
                    <a:pt x="22241" y="11672"/>
                  </a:lnTo>
                  <a:lnTo>
                    <a:pt x="23003" y="11592"/>
                  </a:lnTo>
                  <a:lnTo>
                    <a:pt x="23745" y="11491"/>
                  </a:lnTo>
                  <a:lnTo>
                    <a:pt x="24487" y="11371"/>
                  </a:lnTo>
                  <a:lnTo>
                    <a:pt x="25931" y="11130"/>
                  </a:lnTo>
                  <a:lnTo>
                    <a:pt x="27315" y="10830"/>
                  </a:lnTo>
                  <a:lnTo>
                    <a:pt x="28618" y="10529"/>
                  </a:lnTo>
                  <a:lnTo>
                    <a:pt x="29862" y="10208"/>
                  </a:lnTo>
                  <a:lnTo>
                    <a:pt x="31005" y="9887"/>
                  </a:lnTo>
                  <a:lnTo>
                    <a:pt x="32048" y="9566"/>
                  </a:lnTo>
                  <a:lnTo>
                    <a:pt x="32990" y="9265"/>
                  </a:lnTo>
                  <a:lnTo>
                    <a:pt x="33792" y="8985"/>
                  </a:lnTo>
                  <a:lnTo>
                    <a:pt x="35016" y="8543"/>
                  </a:lnTo>
                  <a:lnTo>
                    <a:pt x="35637" y="8303"/>
                  </a:lnTo>
                  <a:lnTo>
                    <a:pt x="35738" y="8243"/>
                  </a:lnTo>
                  <a:lnTo>
                    <a:pt x="35818" y="8142"/>
                  </a:lnTo>
                  <a:lnTo>
                    <a:pt x="35898" y="8022"/>
                  </a:lnTo>
                  <a:lnTo>
                    <a:pt x="35978" y="7841"/>
                  </a:lnTo>
                  <a:lnTo>
                    <a:pt x="36059" y="7661"/>
                  </a:lnTo>
                  <a:lnTo>
                    <a:pt x="36139" y="7420"/>
                  </a:lnTo>
                  <a:lnTo>
                    <a:pt x="36259" y="6899"/>
                  </a:lnTo>
                  <a:lnTo>
                    <a:pt x="35016" y="7340"/>
                  </a:lnTo>
                  <a:lnTo>
                    <a:pt x="33752" y="7741"/>
                  </a:lnTo>
                  <a:lnTo>
                    <a:pt x="32469" y="8142"/>
                  </a:lnTo>
                  <a:lnTo>
                    <a:pt x="31205" y="8503"/>
                  </a:lnTo>
                  <a:lnTo>
                    <a:pt x="29922" y="8844"/>
                  </a:lnTo>
                  <a:lnTo>
                    <a:pt x="28618" y="9145"/>
                  </a:lnTo>
                  <a:lnTo>
                    <a:pt x="27335" y="9406"/>
                  </a:lnTo>
                  <a:lnTo>
                    <a:pt x="26031" y="9646"/>
                  </a:lnTo>
                  <a:lnTo>
                    <a:pt x="24728" y="9847"/>
                  </a:lnTo>
                  <a:lnTo>
                    <a:pt x="23404" y="10007"/>
                  </a:lnTo>
                  <a:lnTo>
                    <a:pt x="22742" y="10088"/>
                  </a:lnTo>
                  <a:lnTo>
                    <a:pt x="22081" y="10128"/>
                  </a:lnTo>
                  <a:lnTo>
                    <a:pt x="21419" y="10168"/>
                  </a:lnTo>
                  <a:lnTo>
                    <a:pt x="20737" y="10188"/>
                  </a:lnTo>
                  <a:lnTo>
                    <a:pt x="20035" y="10168"/>
                  </a:lnTo>
                  <a:lnTo>
                    <a:pt x="19333" y="10128"/>
                  </a:lnTo>
                  <a:lnTo>
                    <a:pt x="18631" y="10027"/>
                  </a:lnTo>
                  <a:lnTo>
                    <a:pt x="17929" y="9907"/>
                  </a:lnTo>
                  <a:lnTo>
                    <a:pt x="17649" y="9847"/>
                  </a:lnTo>
                  <a:lnTo>
                    <a:pt x="17348" y="9747"/>
                  </a:lnTo>
                  <a:lnTo>
                    <a:pt x="17047" y="9606"/>
                  </a:lnTo>
                  <a:lnTo>
                    <a:pt x="16786" y="9466"/>
                  </a:lnTo>
                  <a:lnTo>
                    <a:pt x="16525" y="9305"/>
                  </a:lnTo>
                  <a:lnTo>
                    <a:pt x="16305" y="9105"/>
                  </a:lnTo>
                  <a:lnTo>
                    <a:pt x="16225" y="9005"/>
                  </a:lnTo>
                  <a:lnTo>
                    <a:pt x="16144" y="8904"/>
                  </a:lnTo>
                  <a:lnTo>
                    <a:pt x="16084" y="8784"/>
                  </a:lnTo>
                  <a:lnTo>
                    <a:pt x="16044" y="8684"/>
                  </a:lnTo>
                  <a:lnTo>
                    <a:pt x="16024" y="8563"/>
                  </a:lnTo>
                  <a:lnTo>
                    <a:pt x="16004" y="8443"/>
                  </a:lnTo>
                  <a:lnTo>
                    <a:pt x="16024" y="8323"/>
                  </a:lnTo>
                  <a:lnTo>
                    <a:pt x="16064" y="8202"/>
                  </a:lnTo>
                  <a:lnTo>
                    <a:pt x="16124" y="8062"/>
                  </a:lnTo>
                  <a:lnTo>
                    <a:pt x="16205" y="7942"/>
                  </a:lnTo>
                  <a:lnTo>
                    <a:pt x="16325" y="7801"/>
                  </a:lnTo>
                  <a:lnTo>
                    <a:pt x="16465" y="7681"/>
                  </a:lnTo>
                  <a:lnTo>
                    <a:pt x="16646" y="7541"/>
                  </a:lnTo>
                  <a:lnTo>
                    <a:pt x="16846" y="7400"/>
                  </a:lnTo>
                  <a:lnTo>
                    <a:pt x="17067" y="7260"/>
                  </a:lnTo>
                  <a:lnTo>
                    <a:pt x="17348" y="7140"/>
                  </a:lnTo>
                  <a:lnTo>
                    <a:pt x="17649" y="6999"/>
                  </a:lnTo>
                  <a:lnTo>
                    <a:pt x="17989" y="6859"/>
                  </a:lnTo>
                  <a:lnTo>
                    <a:pt x="18350" y="6718"/>
                  </a:lnTo>
                  <a:lnTo>
                    <a:pt x="18772" y="6578"/>
                  </a:lnTo>
                  <a:lnTo>
                    <a:pt x="19514" y="6357"/>
                  </a:lnTo>
                  <a:lnTo>
                    <a:pt x="18912" y="6378"/>
                  </a:lnTo>
                  <a:lnTo>
                    <a:pt x="17448" y="6378"/>
                  </a:lnTo>
                  <a:lnTo>
                    <a:pt x="16606" y="6337"/>
                  </a:lnTo>
                  <a:lnTo>
                    <a:pt x="15282" y="6217"/>
                  </a:lnTo>
                  <a:lnTo>
                    <a:pt x="13999" y="6097"/>
                  </a:lnTo>
                  <a:lnTo>
                    <a:pt x="12755" y="5916"/>
                  </a:lnTo>
                  <a:lnTo>
                    <a:pt x="11572" y="5736"/>
                  </a:lnTo>
                  <a:lnTo>
                    <a:pt x="10429" y="5515"/>
                  </a:lnTo>
                  <a:lnTo>
                    <a:pt x="9346" y="5295"/>
                  </a:lnTo>
                  <a:lnTo>
                    <a:pt x="8343" y="5054"/>
                  </a:lnTo>
                  <a:lnTo>
                    <a:pt x="7421" y="4813"/>
                  </a:lnTo>
                  <a:lnTo>
                    <a:pt x="6558" y="4573"/>
                  </a:lnTo>
                  <a:lnTo>
                    <a:pt x="5776" y="4332"/>
                  </a:lnTo>
                  <a:lnTo>
                    <a:pt x="5094" y="4111"/>
                  </a:lnTo>
                  <a:lnTo>
                    <a:pt x="4513" y="3911"/>
                  </a:lnTo>
                  <a:lnTo>
                    <a:pt x="4011" y="3730"/>
                  </a:lnTo>
                  <a:lnTo>
                    <a:pt x="3610" y="3550"/>
                  </a:lnTo>
                  <a:lnTo>
                    <a:pt x="3350" y="3429"/>
                  </a:lnTo>
                  <a:lnTo>
                    <a:pt x="3169" y="3329"/>
                  </a:lnTo>
                  <a:lnTo>
                    <a:pt x="3109" y="3269"/>
                  </a:lnTo>
                  <a:lnTo>
                    <a:pt x="3069" y="3169"/>
                  </a:lnTo>
                  <a:lnTo>
                    <a:pt x="3029" y="3048"/>
                  </a:lnTo>
                  <a:lnTo>
                    <a:pt x="2989" y="2908"/>
                  </a:lnTo>
                  <a:lnTo>
                    <a:pt x="2908" y="2547"/>
                  </a:lnTo>
                  <a:lnTo>
                    <a:pt x="2828" y="2126"/>
                  </a:lnTo>
                  <a:lnTo>
                    <a:pt x="2688" y="1103"/>
                  </a:lnTo>
                  <a:lnTo>
                    <a:pt x="2588" y="562"/>
                  </a:lnTo>
                  <a:lnTo>
                    <a:pt x="2467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42"/>
            <p:cNvSpPr/>
            <p:nvPr/>
          </p:nvSpPr>
          <p:spPr>
            <a:xfrm>
              <a:off x="11246025" y="4817763"/>
              <a:ext cx="906500" cy="297325"/>
            </a:xfrm>
            <a:custGeom>
              <a:avLst/>
              <a:gdLst/>
              <a:ahLst/>
              <a:cxnLst/>
              <a:rect l="l" t="t" r="r" b="b"/>
              <a:pathLst>
                <a:path w="36260" h="11893" fill="none" extrusionOk="0">
                  <a:moveTo>
                    <a:pt x="2467" y="0"/>
                  </a:moveTo>
                  <a:lnTo>
                    <a:pt x="2467" y="0"/>
                  </a:lnTo>
                  <a:lnTo>
                    <a:pt x="1926" y="361"/>
                  </a:lnTo>
                  <a:lnTo>
                    <a:pt x="1445" y="722"/>
                  </a:lnTo>
                  <a:lnTo>
                    <a:pt x="1023" y="1043"/>
                  </a:lnTo>
                  <a:lnTo>
                    <a:pt x="662" y="1364"/>
                  </a:lnTo>
                  <a:lnTo>
                    <a:pt x="382" y="1665"/>
                  </a:lnTo>
                  <a:lnTo>
                    <a:pt x="181" y="1925"/>
                  </a:lnTo>
                  <a:lnTo>
                    <a:pt x="101" y="2066"/>
                  </a:lnTo>
                  <a:lnTo>
                    <a:pt x="41" y="2186"/>
                  </a:lnTo>
                  <a:lnTo>
                    <a:pt x="21" y="2286"/>
                  </a:lnTo>
                  <a:lnTo>
                    <a:pt x="1" y="2387"/>
                  </a:lnTo>
                  <a:lnTo>
                    <a:pt x="1" y="2387"/>
                  </a:lnTo>
                  <a:lnTo>
                    <a:pt x="21" y="2467"/>
                  </a:lnTo>
                  <a:lnTo>
                    <a:pt x="21" y="2467"/>
                  </a:lnTo>
                  <a:lnTo>
                    <a:pt x="301" y="3710"/>
                  </a:lnTo>
                  <a:lnTo>
                    <a:pt x="522" y="4633"/>
                  </a:lnTo>
                  <a:lnTo>
                    <a:pt x="783" y="5656"/>
                  </a:lnTo>
                  <a:lnTo>
                    <a:pt x="1063" y="6658"/>
                  </a:lnTo>
                  <a:lnTo>
                    <a:pt x="1204" y="7120"/>
                  </a:lnTo>
                  <a:lnTo>
                    <a:pt x="1344" y="7541"/>
                  </a:lnTo>
                  <a:lnTo>
                    <a:pt x="1485" y="7922"/>
                  </a:lnTo>
                  <a:lnTo>
                    <a:pt x="1625" y="8223"/>
                  </a:lnTo>
                  <a:lnTo>
                    <a:pt x="1745" y="8443"/>
                  </a:lnTo>
                  <a:lnTo>
                    <a:pt x="1805" y="8523"/>
                  </a:lnTo>
                  <a:lnTo>
                    <a:pt x="1866" y="8584"/>
                  </a:lnTo>
                  <a:lnTo>
                    <a:pt x="1866" y="8584"/>
                  </a:lnTo>
                  <a:lnTo>
                    <a:pt x="2046" y="8684"/>
                  </a:lnTo>
                  <a:lnTo>
                    <a:pt x="2347" y="8824"/>
                  </a:lnTo>
                  <a:lnTo>
                    <a:pt x="2768" y="9005"/>
                  </a:lnTo>
                  <a:lnTo>
                    <a:pt x="3310" y="9205"/>
                  </a:lnTo>
                  <a:lnTo>
                    <a:pt x="3951" y="9426"/>
                  </a:lnTo>
                  <a:lnTo>
                    <a:pt x="4693" y="9666"/>
                  </a:lnTo>
                  <a:lnTo>
                    <a:pt x="5536" y="9927"/>
                  </a:lnTo>
                  <a:lnTo>
                    <a:pt x="6478" y="10188"/>
                  </a:lnTo>
                  <a:lnTo>
                    <a:pt x="7481" y="10449"/>
                  </a:lnTo>
                  <a:lnTo>
                    <a:pt x="8584" y="10709"/>
                  </a:lnTo>
                  <a:lnTo>
                    <a:pt x="9747" y="10950"/>
                  </a:lnTo>
                  <a:lnTo>
                    <a:pt x="10970" y="11191"/>
                  </a:lnTo>
                  <a:lnTo>
                    <a:pt x="12274" y="11391"/>
                  </a:lnTo>
                  <a:lnTo>
                    <a:pt x="13618" y="11572"/>
                  </a:lnTo>
                  <a:lnTo>
                    <a:pt x="15021" y="11732"/>
                  </a:lnTo>
                  <a:lnTo>
                    <a:pt x="16445" y="11832"/>
                  </a:lnTo>
                  <a:lnTo>
                    <a:pt x="16445" y="11832"/>
                  </a:lnTo>
                  <a:lnTo>
                    <a:pt x="17408" y="11872"/>
                  </a:lnTo>
                  <a:lnTo>
                    <a:pt x="18350" y="11893"/>
                  </a:lnTo>
                  <a:lnTo>
                    <a:pt x="18350" y="11893"/>
                  </a:lnTo>
                  <a:lnTo>
                    <a:pt x="19133" y="11893"/>
                  </a:lnTo>
                  <a:lnTo>
                    <a:pt x="19915" y="11852"/>
                  </a:lnTo>
                  <a:lnTo>
                    <a:pt x="20697" y="11812"/>
                  </a:lnTo>
                  <a:lnTo>
                    <a:pt x="21479" y="11752"/>
                  </a:lnTo>
                  <a:lnTo>
                    <a:pt x="22241" y="11672"/>
                  </a:lnTo>
                  <a:lnTo>
                    <a:pt x="23003" y="11592"/>
                  </a:lnTo>
                  <a:lnTo>
                    <a:pt x="23745" y="11491"/>
                  </a:lnTo>
                  <a:lnTo>
                    <a:pt x="24487" y="11371"/>
                  </a:lnTo>
                  <a:lnTo>
                    <a:pt x="25931" y="11130"/>
                  </a:lnTo>
                  <a:lnTo>
                    <a:pt x="27315" y="10830"/>
                  </a:lnTo>
                  <a:lnTo>
                    <a:pt x="28618" y="10529"/>
                  </a:lnTo>
                  <a:lnTo>
                    <a:pt x="29862" y="10208"/>
                  </a:lnTo>
                  <a:lnTo>
                    <a:pt x="31005" y="9887"/>
                  </a:lnTo>
                  <a:lnTo>
                    <a:pt x="32048" y="9566"/>
                  </a:lnTo>
                  <a:lnTo>
                    <a:pt x="32990" y="9265"/>
                  </a:lnTo>
                  <a:lnTo>
                    <a:pt x="33792" y="8985"/>
                  </a:lnTo>
                  <a:lnTo>
                    <a:pt x="35016" y="8543"/>
                  </a:lnTo>
                  <a:lnTo>
                    <a:pt x="35637" y="8303"/>
                  </a:lnTo>
                  <a:lnTo>
                    <a:pt x="35637" y="8303"/>
                  </a:lnTo>
                  <a:lnTo>
                    <a:pt x="35738" y="8243"/>
                  </a:lnTo>
                  <a:lnTo>
                    <a:pt x="35818" y="8142"/>
                  </a:lnTo>
                  <a:lnTo>
                    <a:pt x="35898" y="8022"/>
                  </a:lnTo>
                  <a:lnTo>
                    <a:pt x="35978" y="7841"/>
                  </a:lnTo>
                  <a:lnTo>
                    <a:pt x="36059" y="7661"/>
                  </a:lnTo>
                  <a:lnTo>
                    <a:pt x="36139" y="7420"/>
                  </a:lnTo>
                  <a:lnTo>
                    <a:pt x="36259" y="6899"/>
                  </a:lnTo>
                  <a:lnTo>
                    <a:pt x="36259" y="6899"/>
                  </a:lnTo>
                  <a:lnTo>
                    <a:pt x="35016" y="7340"/>
                  </a:lnTo>
                  <a:lnTo>
                    <a:pt x="33752" y="7741"/>
                  </a:lnTo>
                  <a:lnTo>
                    <a:pt x="32469" y="8142"/>
                  </a:lnTo>
                  <a:lnTo>
                    <a:pt x="31205" y="8503"/>
                  </a:lnTo>
                  <a:lnTo>
                    <a:pt x="29922" y="8844"/>
                  </a:lnTo>
                  <a:lnTo>
                    <a:pt x="28618" y="9145"/>
                  </a:lnTo>
                  <a:lnTo>
                    <a:pt x="27335" y="9406"/>
                  </a:lnTo>
                  <a:lnTo>
                    <a:pt x="26031" y="9646"/>
                  </a:lnTo>
                  <a:lnTo>
                    <a:pt x="26031" y="9646"/>
                  </a:lnTo>
                  <a:lnTo>
                    <a:pt x="24728" y="9847"/>
                  </a:lnTo>
                  <a:lnTo>
                    <a:pt x="23404" y="10007"/>
                  </a:lnTo>
                  <a:lnTo>
                    <a:pt x="22742" y="10088"/>
                  </a:lnTo>
                  <a:lnTo>
                    <a:pt x="22081" y="10128"/>
                  </a:lnTo>
                  <a:lnTo>
                    <a:pt x="21419" y="10168"/>
                  </a:lnTo>
                  <a:lnTo>
                    <a:pt x="20737" y="10188"/>
                  </a:lnTo>
                  <a:lnTo>
                    <a:pt x="20737" y="10188"/>
                  </a:lnTo>
                  <a:lnTo>
                    <a:pt x="20035" y="10168"/>
                  </a:lnTo>
                  <a:lnTo>
                    <a:pt x="19333" y="10128"/>
                  </a:lnTo>
                  <a:lnTo>
                    <a:pt x="18631" y="10027"/>
                  </a:lnTo>
                  <a:lnTo>
                    <a:pt x="17929" y="9907"/>
                  </a:lnTo>
                  <a:lnTo>
                    <a:pt x="17929" y="9907"/>
                  </a:lnTo>
                  <a:lnTo>
                    <a:pt x="17649" y="9847"/>
                  </a:lnTo>
                  <a:lnTo>
                    <a:pt x="17348" y="9747"/>
                  </a:lnTo>
                  <a:lnTo>
                    <a:pt x="17047" y="9606"/>
                  </a:lnTo>
                  <a:lnTo>
                    <a:pt x="16786" y="9466"/>
                  </a:lnTo>
                  <a:lnTo>
                    <a:pt x="16525" y="9305"/>
                  </a:lnTo>
                  <a:lnTo>
                    <a:pt x="16305" y="9105"/>
                  </a:lnTo>
                  <a:lnTo>
                    <a:pt x="16225" y="9005"/>
                  </a:lnTo>
                  <a:lnTo>
                    <a:pt x="16144" y="8904"/>
                  </a:lnTo>
                  <a:lnTo>
                    <a:pt x="16084" y="8784"/>
                  </a:lnTo>
                  <a:lnTo>
                    <a:pt x="16044" y="8684"/>
                  </a:lnTo>
                  <a:lnTo>
                    <a:pt x="16024" y="8563"/>
                  </a:lnTo>
                  <a:lnTo>
                    <a:pt x="16004" y="8443"/>
                  </a:lnTo>
                  <a:lnTo>
                    <a:pt x="16024" y="8323"/>
                  </a:lnTo>
                  <a:lnTo>
                    <a:pt x="16064" y="8202"/>
                  </a:lnTo>
                  <a:lnTo>
                    <a:pt x="16124" y="8062"/>
                  </a:lnTo>
                  <a:lnTo>
                    <a:pt x="16205" y="7942"/>
                  </a:lnTo>
                  <a:lnTo>
                    <a:pt x="16325" y="7801"/>
                  </a:lnTo>
                  <a:lnTo>
                    <a:pt x="16465" y="7681"/>
                  </a:lnTo>
                  <a:lnTo>
                    <a:pt x="16646" y="7541"/>
                  </a:lnTo>
                  <a:lnTo>
                    <a:pt x="16846" y="7400"/>
                  </a:lnTo>
                  <a:lnTo>
                    <a:pt x="17067" y="7260"/>
                  </a:lnTo>
                  <a:lnTo>
                    <a:pt x="17348" y="7140"/>
                  </a:lnTo>
                  <a:lnTo>
                    <a:pt x="17649" y="6999"/>
                  </a:lnTo>
                  <a:lnTo>
                    <a:pt x="17989" y="6859"/>
                  </a:lnTo>
                  <a:lnTo>
                    <a:pt x="18350" y="6718"/>
                  </a:lnTo>
                  <a:lnTo>
                    <a:pt x="18772" y="6578"/>
                  </a:lnTo>
                  <a:lnTo>
                    <a:pt x="18772" y="6578"/>
                  </a:lnTo>
                  <a:lnTo>
                    <a:pt x="19514" y="6357"/>
                  </a:lnTo>
                  <a:lnTo>
                    <a:pt x="19514" y="6357"/>
                  </a:lnTo>
                  <a:lnTo>
                    <a:pt x="18912" y="6378"/>
                  </a:lnTo>
                  <a:lnTo>
                    <a:pt x="18310" y="6378"/>
                  </a:lnTo>
                  <a:lnTo>
                    <a:pt x="18310" y="6378"/>
                  </a:lnTo>
                  <a:lnTo>
                    <a:pt x="17448" y="6378"/>
                  </a:lnTo>
                  <a:lnTo>
                    <a:pt x="16606" y="6337"/>
                  </a:lnTo>
                  <a:lnTo>
                    <a:pt x="16606" y="6337"/>
                  </a:lnTo>
                  <a:lnTo>
                    <a:pt x="15282" y="6217"/>
                  </a:lnTo>
                  <a:lnTo>
                    <a:pt x="13999" y="6097"/>
                  </a:lnTo>
                  <a:lnTo>
                    <a:pt x="12755" y="5916"/>
                  </a:lnTo>
                  <a:lnTo>
                    <a:pt x="11572" y="5736"/>
                  </a:lnTo>
                  <a:lnTo>
                    <a:pt x="10429" y="5515"/>
                  </a:lnTo>
                  <a:lnTo>
                    <a:pt x="9346" y="5295"/>
                  </a:lnTo>
                  <a:lnTo>
                    <a:pt x="8343" y="5054"/>
                  </a:lnTo>
                  <a:lnTo>
                    <a:pt x="7421" y="4813"/>
                  </a:lnTo>
                  <a:lnTo>
                    <a:pt x="6558" y="4573"/>
                  </a:lnTo>
                  <a:lnTo>
                    <a:pt x="5776" y="4332"/>
                  </a:lnTo>
                  <a:lnTo>
                    <a:pt x="5094" y="4111"/>
                  </a:lnTo>
                  <a:lnTo>
                    <a:pt x="4513" y="3911"/>
                  </a:lnTo>
                  <a:lnTo>
                    <a:pt x="4011" y="3730"/>
                  </a:lnTo>
                  <a:lnTo>
                    <a:pt x="3610" y="3550"/>
                  </a:lnTo>
                  <a:lnTo>
                    <a:pt x="3350" y="3429"/>
                  </a:lnTo>
                  <a:lnTo>
                    <a:pt x="3169" y="3329"/>
                  </a:lnTo>
                  <a:lnTo>
                    <a:pt x="3169" y="3329"/>
                  </a:lnTo>
                  <a:lnTo>
                    <a:pt x="3109" y="3269"/>
                  </a:lnTo>
                  <a:lnTo>
                    <a:pt x="3069" y="3169"/>
                  </a:lnTo>
                  <a:lnTo>
                    <a:pt x="3029" y="3048"/>
                  </a:lnTo>
                  <a:lnTo>
                    <a:pt x="2989" y="2908"/>
                  </a:lnTo>
                  <a:lnTo>
                    <a:pt x="2908" y="2547"/>
                  </a:lnTo>
                  <a:lnTo>
                    <a:pt x="2828" y="2126"/>
                  </a:lnTo>
                  <a:lnTo>
                    <a:pt x="2688" y="1103"/>
                  </a:lnTo>
                  <a:lnTo>
                    <a:pt x="2588" y="562"/>
                  </a:lnTo>
                  <a:lnTo>
                    <a:pt x="2467" y="0"/>
                  </a:lnTo>
                  <a:lnTo>
                    <a:pt x="2467" y="0"/>
                  </a:lnTo>
                  <a:lnTo>
                    <a:pt x="246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42"/>
            <p:cNvSpPr/>
            <p:nvPr/>
          </p:nvSpPr>
          <p:spPr>
            <a:xfrm>
              <a:off x="11258050" y="4416663"/>
              <a:ext cx="873900" cy="619200"/>
            </a:xfrm>
            <a:custGeom>
              <a:avLst/>
              <a:gdLst/>
              <a:ahLst/>
              <a:cxnLst/>
              <a:rect l="l" t="t" r="r" b="b"/>
              <a:pathLst>
                <a:path w="34956" h="24768" extrusionOk="0">
                  <a:moveTo>
                    <a:pt x="61" y="1"/>
                  </a:moveTo>
                  <a:lnTo>
                    <a:pt x="21" y="41"/>
                  </a:lnTo>
                  <a:lnTo>
                    <a:pt x="1" y="61"/>
                  </a:lnTo>
                  <a:lnTo>
                    <a:pt x="1" y="101"/>
                  </a:lnTo>
                  <a:lnTo>
                    <a:pt x="1" y="141"/>
                  </a:lnTo>
                  <a:lnTo>
                    <a:pt x="282" y="823"/>
                  </a:lnTo>
                  <a:lnTo>
                    <a:pt x="542" y="1505"/>
                  </a:lnTo>
                  <a:lnTo>
                    <a:pt x="783" y="2186"/>
                  </a:lnTo>
                  <a:lnTo>
                    <a:pt x="1024" y="2888"/>
                  </a:lnTo>
                  <a:lnTo>
                    <a:pt x="1224" y="3590"/>
                  </a:lnTo>
                  <a:lnTo>
                    <a:pt x="1425" y="4292"/>
                  </a:lnTo>
                  <a:lnTo>
                    <a:pt x="1806" y="5696"/>
                  </a:lnTo>
                  <a:lnTo>
                    <a:pt x="2528" y="8524"/>
                  </a:lnTo>
                  <a:lnTo>
                    <a:pt x="2909" y="9948"/>
                  </a:lnTo>
                  <a:lnTo>
                    <a:pt x="3310" y="11351"/>
                  </a:lnTo>
                  <a:lnTo>
                    <a:pt x="3831" y="12936"/>
                  </a:lnTo>
                  <a:lnTo>
                    <a:pt x="4453" y="14741"/>
                  </a:lnTo>
                  <a:lnTo>
                    <a:pt x="5135" y="16646"/>
                  </a:lnTo>
                  <a:lnTo>
                    <a:pt x="5817" y="18491"/>
                  </a:lnTo>
                  <a:lnTo>
                    <a:pt x="6960" y="21539"/>
                  </a:lnTo>
                  <a:lnTo>
                    <a:pt x="7441" y="22823"/>
                  </a:lnTo>
                  <a:lnTo>
                    <a:pt x="7461" y="22903"/>
                  </a:lnTo>
                  <a:lnTo>
                    <a:pt x="7501" y="22983"/>
                  </a:lnTo>
                  <a:lnTo>
                    <a:pt x="7561" y="23023"/>
                  </a:lnTo>
                  <a:lnTo>
                    <a:pt x="7722" y="23023"/>
                  </a:lnTo>
                  <a:lnTo>
                    <a:pt x="7802" y="22983"/>
                  </a:lnTo>
                  <a:lnTo>
                    <a:pt x="7862" y="22923"/>
                  </a:lnTo>
                  <a:lnTo>
                    <a:pt x="7882" y="22823"/>
                  </a:lnTo>
                  <a:lnTo>
                    <a:pt x="8584" y="17929"/>
                  </a:lnTo>
                  <a:lnTo>
                    <a:pt x="9286" y="13036"/>
                  </a:lnTo>
                  <a:lnTo>
                    <a:pt x="10028" y="8143"/>
                  </a:lnTo>
                  <a:lnTo>
                    <a:pt x="10409" y="5696"/>
                  </a:lnTo>
                  <a:lnTo>
                    <a:pt x="10810" y="3249"/>
                  </a:lnTo>
                  <a:lnTo>
                    <a:pt x="10951" y="3891"/>
                  </a:lnTo>
                  <a:lnTo>
                    <a:pt x="11131" y="4513"/>
                  </a:lnTo>
                  <a:lnTo>
                    <a:pt x="11332" y="5134"/>
                  </a:lnTo>
                  <a:lnTo>
                    <a:pt x="11532" y="5776"/>
                  </a:lnTo>
                  <a:lnTo>
                    <a:pt x="11973" y="7020"/>
                  </a:lnTo>
                  <a:lnTo>
                    <a:pt x="12395" y="8243"/>
                  </a:lnTo>
                  <a:lnTo>
                    <a:pt x="13337" y="11031"/>
                  </a:lnTo>
                  <a:lnTo>
                    <a:pt x="14280" y="13818"/>
                  </a:lnTo>
                  <a:lnTo>
                    <a:pt x="15202" y="16485"/>
                  </a:lnTo>
                  <a:lnTo>
                    <a:pt x="16125" y="19133"/>
                  </a:lnTo>
                  <a:lnTo>
                    <a:pt x="17107" y="21780"/>
                  </a:lnTo>
                  <a:lnTo>
                    <a:pt x="18110" y="24427"/>
                  </a:lnTo>
                  <a:lnTo>
                    <a:pt x="18190" y="24527"/>
                  </a:lnTo>
                  <a:lnTo>
                    <a:pt x="18331" y="24688"/>
                  </a:lnTo>
                  <a:lnTo>
                    <a:pt x="18411" y="24748"/>
                  </a:lnTo>
                  <a:lnTo>
                    <a:pt x="18491" y="24768"/>
                  </a:lnTo>
                  <a:lnTo>
                    <a:pt x="18551" y="24768"/>
                  </a:lnTo>
                  <a:lnTo>
                    <a:pt x="18571" y="24748"/>
                  </a:lnTo>
                  <a:lnTo>
                    <a:pt x="18591" y="24728"/>
                  </a:lnTo>
                  <a:lnTo>
                    <a:pt x="19875" y="19173"/>
                  </a:lnTo>
                  <a:lnTo>
                    <a:pt x="20497" y="16405"/>
                  </a:lnTo>
                  <a:lnTo>
                    <a:pt x="21098" y="13618"/>
                  </a:lnTo>
                  <a:lnTo>
                    <a:pt x="21640" y="11111"/>
                  </a:lnTo>
                  <a:lnTo>
                    <a:pt x="22161" y="8604"/>
                  </a:lnTo>
                  <a:lnTo>
                    <a:pt x="22402" y="7340"/>
                  </a:lnTo>
                  <a:lnTo>
                    <a:pt x="22622" y="6077"/>
                  </a:lnTo>
                  <a:lnTo>
                    <a:pt x="22843" y="4814"/>
                  </a:lnTo>
                  <a:lnTo>
                    <a:pt x="23023" y="3530"/>
                  </a:lnTo>
                  <a:lnTo>
                    <a:pt x="23344" y="4774"/>
                  </a:lnTo>
                  <a:lnTo>
                    <a:pt x="23705" y="5997"/>
                  </a:lnTo>
                  <a:lnTo>
                    <a:pt x="24066" y="7240"/>
                  </a:lnTo>
                  <a:lnTo>
                    <a:pt x="24447" y="8464"/>
                  </a:lnTo>
                  <a:lnTo>
                    <a:pt x="25249" y="10890"/>
                  </a:lnTo>
                  <a:lnTo>
                    <a:pt x="26052" y="13317"/>
                  </a:lnTo>
                  <a:lnTo>
                    <a:pt x="26914" y="15924"/>
                  </a:lnTo>
                  <a:lnTo>
                    <a:pt x="27796" y="18491"/>
                  </a:lnTo>
                  <a:lnTo>
                    <a:pt x="28719" y="21078"/>
                  </a:lnTo>
                  <a:lnTo>
                    <a:pt x="29661" y="23645"/>
                  </a:lnTo>
                  <a:lnTo>
                    <a:pt x="29702" y="23685"/>
                  </a:lnTo>
                  <a:lnTo>
                    <a:pt x="29762" y="23745"/>
                  </a:lnTo>
                  <a:lnTo>
                    <a:pt x="29942" y="23885"/>
                  </a:lnTo>
                  <a:lnTo>
                    <a:pt x="30043" y="23926"/>
                  </a:lnTo>
                  <a:lnTo>
                    <a:pt x="30123" y="23946"/>
                  </a:lnTo>
                  <a:lnTo>
                    <a:pt x="30203" y="23926"/>
                  </a:lnTo>
                  <a:lnTo>
                    <a:pt x="30223" y="23906"/>
                  </a:lnTo>
                  <a:lnTo>
                    <a:pt x="30243" y="23865"/>
                  </a:lnTo>
                  <a:lnTo>
                    <a:pt x="30604" y="22401"/>
                  </a:lnTo>
                  <a:lnTo>
                    <a:pt x="30945" y="20917"/>
                  </a:lnTo>
                  <a:lnTo>
                    <a:pt x="31286" y="19433"/>
                  </a:lnTo>
                  <a:lnTo>
                    <a:pt x="31607" y="17949"/>
                  </a:lnTo>
                  <a:lnTo>
                    <a:pt x="32228" y="14981"/>
                  </a:lnTo>
                  <a:lnTo>
                    <a:pt x="32830" y="11993"/>
                  </a:lnTo>
                  <a:lnTo>
                    <a:pt x="33432" y="9125"/>
                  </a:lnTo>
                  <a:lnTo>
                    <a:pt x="34013" y="6217"/>
                  </a:lnTo>
                  <a:lnTo>
                    <a:pt x="34274" y="4774"/>
                  </a:lnTo>
                  <a:lnTo>
                    <a:pt x="34535" y="3330"/>
                  </a:lnTo>
                  <a:lnTo>
                    <a:pt x="34755" y="1866"/>
                  </a:lnTo>
                  <a:lnTo>
                    <a:pt x="34956" y="422"/>
                  </a:lnTo>
                  <a:lnTo>
                    <a:pt x="34956" y="382"/>
                  </a:lnTo>
                  <a:lnTo>
                    <a:pt x="34936" y="362"/>
                  </a:lnTo>
                  <a:lnTo>
                    <a:pt x="34896" y="341"/>
                  </a:lnTo>
                  <a:lnTo>
                    <a:pt x="34836" y="341"/>
                  </a:lnTo>
                  <a:lnTo>
                    <a:pt x="34815" y="362"/>
                  </a:lnTo>
                  <a:lnTo>
                    <a:pt x="34815" y="382"/>
                  </a:lnTo>
                  <a:lnTo>
                    <a:pt x="34475" y="1846"/>
                  </a:lnTo>
                  <a:lnTo>
                    <a:pt x="34174" y="3310"/>
                  </a:lnTo>
                  <a:lnTo>
                    <a:pt x="33893" y="4774"/>
                  </a:lnTo>
                  <a:lnTo>
                    <a:pt x="33612" y="6237"/>
                  </a:lnTo>
                  <a:lnTo>
                    <a:pt x="33051" y="9165"/>
                  </a:lnTo>
                  <a:lnTo>
                    <a:pt x="32770" y="10649"/>
                  </a:lnTo>
                  <a:lnTo>
                    <a:pt x="32489" y="12093"/>
                  </a:lnTo>
                  <a:lnTo>
                    <a:pt x="31867" y="14921"/>
                  </a:lnTo>
                  <a:lnTo>
                    <a:pt x="31246" y="17749"/>
                  </a:lnTo>
                  <a:lnTo>
                    <a:pt x="30624" y="20576"/>
                  </a:lnTo>
                  <a:lnTo>
                    <a:pt x="30002" y="23404"/>
                  </a:lnTo>
                  <a:lnTo>
                    <a:pt x="29080" y="20877"/>
                  </a:lnTo>
                  <a:lnTo>
                    <a:pt x="28177" y="18330"/>
                  </a:lnTo>
                  <a:lnTo>
                    <a:pt x="27295" y="15783"/>
                  </a:lnTo>
                  <a:lnTo>
                    <a:pt x="26433" y="13237"/>
                  </a:lnTo>
                  <a:lnTo>
                    <a:pt x="25410" y="10148"/>
                  </a:lnTo>
                  <a:lnTo>
                    <a:pt x="24327" y="6739"/>
                  </a:lnTo>
                  <a:lnTo>
                    <a:pt x="23124" y="2808"/>
                  </a:lnTo>
                  <a:lnTo>
                    <a:pt x="23104" y="2768"/>
                  </a:lnTo>
                  <a:lnTo>
                    <a:pt x="22983" y="2768"/>
                  </a:lnTo>
                  <a:lnTo>
                    <a:pt x="22883" y="2808"/>
                  </a:lnTo>
                  <a:lnTo>
                    <a:pt x="22863" y="2848"/>
                  </a:lnTo>
                  <a:lnTo>
                    <a:pt x="22843" y="2868"/>
                  </a:lnTo>
                  <a:lnTo>
                    <a:pt x="22622" y="4092"/>
                  </a:lnTo>
                  <a:lnTo>
                    <a:pt x="22041" y="6980"/>
                  </a:lnTo>
                  <a:lnTo>
                    <a:pt x="21319" y="10509"/>
                  </a:lnTo>
                  <a:lnTo>
                    <a:pt x="20637" y="13698"/>
                  </a:lnTo>
                  <a:lnTo>
                    <a:pt x="19554" y="18852"/>
                  </a:lnTo>
                  <a:lnTo>
                    <a:pt x="18992" y="21439"/>
                  </a:lnTo>
                  <a:lnTo>
                    <a:pt x="18411" y="24006"/>
                  </a:lnTo>
                  <a:lnTo>
                    <a:pt x="17428" y="21339"/>
                  </a:lnTo>
                  <a:lnTo>
                    <a:pt x="16446" y="18671"/>
                  </a:lnTo>
                  <a:lnTo>
                    <a:pt x="15503" y="16004"/>
                  </a:lnTo>
                  <a:lnTo>
                    <a:pt x="14580" y="13317"/>
                  </a:lnTo>
                  <a:lnTo>
                    <a:pt x="12756" y="7942"/>
                  </a:lnTo>
                  <a:lnTo>
                    <a:pt x="12334" y="6659"/>
                  </a:lnTo>
                  <a:lnTo>
                    <a:pt x="11893" y="5375"/>
                  </a:lnTo>
                  <a:lnTo>
                    <a:pt x="11673" y="4713"/>
                  </a:lnTo>
                  <a:lnTo>
                    <a:pt x="11432" y="4092"/>
                  </a:lnTo>
                  <a:lnTo>
                    <a:pt x="11171" y="3450"/>
                  </a:lnTo>
                  <a:lnTo>
                    <a:pt x="10890" y="2848"/>
                  </a:lnTo>
                  <a:lnTo>
                    <a:pt x="10850" y="2828"/>
                  </a:lnTo>
                  <a:lnTo>
                    <a:pt x="10770" y="2808"/>
                  </a:lnTo>
                  <a:lnTo>
                    <a:pt x="10690" y="2788"/>
                  </a:lnTo>
                  <a:lnTo>
                    <a:pt x="10670" y="2808"/>
                  </a:lnTo>
                  <a:lnTo>
                    <a:pt x="10650" y="2848"/>
                  </a:lnTo>
                  <a:lnTo>
                    <a:pt x="9808" y="7561"/>
                  </a:lnTo>
                  <a:lnTo>
                    <a:pt x="9386" y="9928"/>
                  </a:lnTo>
                  <a:lnTo>
                    <a:pt x="9005" y="12294"/>
                  </a:lnTo>
                  <a:lnTo>
                    <a:pt x="8624" y="14660"/>
                  </a:lnTo>
                  <a:lnTo>
                    <a:pt x="8263" y="17027"/>
                  </a:lnTo>
                  <a:lnTo>
                    <a:pt x="7902" y="19393"/>
                  </a:lnTo>
                  <a:lnTo>
                    <a:pt x="7581" y="21780"/>
                  </a:lnTo>
                  <a:lnTo>
                    <a:pt x="7100" y="20416"/>
                  </a:lnTo>
                  <a:lnTo>
                    <a:pt x="6599" y="19052"/>
                  </a:lnTo>
                  <a:lnTo>
                    <a:pt x="5596" y="16345"/>
                  </a:lnTo>
                  <a:lnTo>
                    <a:pt x="5095" y="14981"/>
                  </a:lnTo>
                  <a:lnTo>
                    <a:pt x="4613" y="13618"/>
                  </a:lnTo>
                  <a:lnTo>
                    <a:pt x="4152" y="12234"/>
                  </a:lnTo>
                  <a:lnTo>
                    <a:pt x="3711" y="10850"/>
                  </a:lnTo>
                  <a:lnTo>
                    <a:pt x="3310" y="9486"/>
                  </a:lnTo>
                  <a:lnTo>
                    <a:pt x="2929" y="8123"/>
                  </a:lnTo>
                  <a:lnTo>
                    <a:pt x="2528" y="6759"/>
                  </a:lnTo>
                  <a:lnTo>
                    <a:pt x="2127" y="5395"/>
                  </a:lnTo>
                  <a:lnTo>
                    <a:pt x="1706" y="4052"/>
                  </a:lnTo>
                  <a:lnTo>
                    <a:pt x="1244" y="2708"/>
                  </a:lnTo>
                  <a:lnTo>
                    <a:pt x="1004" y="2026"/>
                  </a:lnTo>
                  <a:lnTo>
                    <a:pt x="743" y="1364"/>
                  </a:lnTo>
                  <a:lnTo>
                    <a:pt x="482" y="702"/>
                  </a:lnTo>
                  <a:lnTo>
                    <a:pt x="201" y="61"/>
                  </a:lnTo>
                  <a:lnTo>
                    <a:pt x="161" y="21"/>
                  </a:lnTo>
                  <a:lnTo>
                    <a:pt x="14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42"/>
            <p:cNvSpPr/>
            <p:nvPr/>
          </p:nvSpPr>
          <p:spPr>
            <a:xfrm>
              <a:off x="11241025" y="4391588"/>
              <a:ext cx="49150" cy="49175"/>
            </a:xfrm>
            <a:custGeom>
              <a:avLst/>
              <a:gdLst/>
              <a:ahLst/>
              <a:cxnLst/>
              <a:rect l="l" t="t" r="r" b="b"/>
              <a:pathLst>
                <a:path w="1966" h="1967" extrusionOk="0">
                  <a:moveTo>
                    <a:pt x="822" y="1"/>
                  </a:moveTo>
                  <a:lnTo>
                    <a:pt x="722" y="21"/>
                  </a:lnTo>
                  <a:lnTo>
                    <a:pt x="622" y="61"/>
                  </a:lnTo>
                  <a:lnTo>
                    <a:pt x="521" y="101"/>
                  </a:lnTo>
                  <a:lnTo>
                    <a:pt x="421" y="161"/>
                  </a:lnTo>
                  <a:lnTo>
                    <a:pt x="261" y="302"/>
                  </a:lnTo>
                  <a:lnTo>
                    <a:pt x="140" y="482"/>
                  </a:lnTo>
                  <a:lnTo>
                    <a:pt x="40" y="683"/>
                  </a:lnTo>
                  <a:lnTo>
                    <a:pt x="0" y="883"/>
                  </a:lnTo>
                  <a:lnTo>
                    <a:pt x="0" y="1004"/>
                  </a:lnTo>
                  <a:lnTo>
                    <a:pt x="0" y="1124"/>
                  </a:lnTo>
                  <a:lnTo>
                    <a:pt x="40" y="1284"/>
                  </a:lnTo>
                  <a:lnTo>
                    <a:pt x="100" y="1445"/>
                  </a:lnTo>
                  <a:lnTo>
                    <a:pt x="201" y="1605"/>
                  </a:lnTo>
                  <a:lnTo>
                    <a:pt x="341" y="1725"/>
                  </a:lnTo>
                  <a:lnTo>
                    <a:pt x="501" y="1846"/>
                  </a:lnTo>
                  <a:lnTo>
                    <a:pt x="682" y="1926"/>
                  </a:lnTo>
                  <a:lnTo>
                    <a:pt x="882" y="1966"/>
                  </a:lnTo>
                  <a:lnTo>
                    <a:pt x="1103" y="1966"/>
                  </a:lnTo>
                  <a:lnTo>
                    <a:pt x="1243" y="1946"/>
                  </a:lnTo>
                  <a:lnTo>
                    <a:pt x="1384" y="1906"/>
                  </a:lnTo>
                  <a:lnTo>
                    <a:pt x="1504" y="1846"/>
                  </a:lnTo>
                  <a:lnTo>
                    <a:pt x="1604" y="1766"/>
                  </a:lnTo>
                  <a:lnTo>
                    <a:pt x="1705" y="1665"/>
                  </a:lnTo>
                  <a:lnTo>
                    <a:pt x="1785" y="1565"/>
                  </a:lnTo>
                  <a:lnTo>
                    <a:pt x="1865" y="1445"/>
                  </a:lnTo>
                  <a:lnTo>
                    <a:pt x="1905" y="1304"/>
                  </a:lnTo>
                  <a:lnTo>
                    <a:pt x="1945" y="1204"/>
                  </a:lnTo>
                  <a:lnTo>
                    <a:pt x="1965" y="1084"/>
                  </a:lnTo>
                  <a:lnTo>
                    <a:pt x="1965" y="963"/>
                  </a:lnTo>
                  <a:lnTo>
                    <a:pt x="1965" y="863"/>
                  </a:lnTo>
                  <a:lnTo>
                    <a:pt x="1945" y="743"/>
                  </a:lnTo>
                  <a:lnTo>
                    <a:pt x="1905" y="643"/>
                  </a:lnTo>
                  <a:lnTo>
                    <a:pt x="1865" y="542"/>
                  </a:lnTo>
                  <a:lnTo>
                    <a:pt x="1805" y="442"/>
                  </a:lnTo>
                  <a:lnTo>
                    <a:pt x="1745" y="362"/>
                  </a:lnTo>
                  <a:lnTo>
                    <a:pt x="1665" y="282"/>
                  </a:lnTo>
                  <a:lnTo>
                    <a:pt x="1584" y="201"/>
                  </a:lnTo>
                  <a:lnTo>
                    <a:pt x="1504" y="141"/>
                  </a:lnTo>
                  <a:lnTo>
                    <a:pt x="1404" y="81"/>
                  </a:lnTo>
                  <a:lnTo>
                    <a:pt x="1284" y="41"/>
                  </a:lnTo>
                  <a:lnTo>
                    <a:pt x="1183" y="21"/>
                  </a:lnTo>
                  <a:lnTo>
                    <a:pt x="10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42"/>
            <p:cNvSpPr/>
            <p:nvPr/>
          </p:nvSpPr>
          <p:spPr>
            <a:xfrm>
              <a:off x="11700750" y="5008263"/>
              <a:ext cx="49175" cy="49175"/>
            </a:xfrm>
            <a:custGeom>
              <a:avLst/>
              <a:gdLst/>
              <a:ahLst/>
              <a:cxnLst/>
              <a:rect l="l" t="t" r="r" b="b"/>
              <a:pathLst>
                <a:path w="1967" h="1967" extrusionOk="0">
                  <a:moveTo>
                    <a:pt x="823" y="1"/>
                  </a:moveTo>
                  <a:lnTo>
                    <a:pt x="723" y="21"/>
                  </a:lnTo>
                  <a:lnTo>
                    <a:pt x="623" y="61"/>
                  </a:lnTo>
                  <a:lnTo>
                    <a:pt x="522" y="121"/>
                  </a:lnTo>
                  <a:lnTo>
                    <a:pt x="442" y="161"/>
                  </a:lnTo>
                  <a:lnTo>
                    <a:pt x="282" y="302"/>
                  </a:lnTo>
                  <a:lnTo>
                    <a:pt x="141" y="482"/>
                  </a:lnTo>
                  <a:lnTo>
                    <a:pt x="61" y="683"/>
                  </a:lnTo>
                  <a:lnTo>
                    <a:pt x="1" y="903"/>
                  </a:lnTo>
                  <a:lnTo>
                    <a:pt x="1" y="1004"/>
                  </a:lnTo>
                  <a:lnTo>
                    <a:pt x="1" y="1124"/>
                  </a:lnTo>
                  <a:lnTo>
                    <a:pt x="41" y="1284"/>
                  </a:lnTo>
                  <a:lnTo>
                    <a:pt x="101" y="1445"/>
                  </a:lnTo>
                  <a:lnTo>
                    <a:pt x="222" y="1605"/>
                  </a:lnTo>
                  <a:lnTo>
                    <a:pt x="342" y="1746"/>
                  </a:lnTo>
                  <a:lnTo>
                    <a:pt x="502" y="1846"/>
                  </a:lnTo>
                  <a:lnTo>
                    <a:pt x="683" y="1926"/>
                  </a:lnTo>
                  <a:lnTo>
                    <a:pt x="883" y="1966"/>
                  </a:lnTo>
                  <a:lnTo>
                    <a:pt x="1124" y="1966"/>
                  </a:lnTo>
                  <a:lnTo>
                    <a:pt x="1244" y="1946"/>
                  </a:lnTo>
                  <a:lnTo>
                    <a:pt x="1385" y="1906"/>
                  </a:lnTo>
                  <a:lnTo>
                    <a:pt x="1505" y="1846"/>
                  </a:lnTo>
                  <a:lnTo>
                    <a:pt x="1605" y="1766"/>
                  </a:lnTo>
                  <a:lnTo>
                    <a:pt x="1706" y="1665"/>
                  </a:lnTo>
                  <a:lnTo>
                    <a:pt x="1786" y="1565"/>
                  </a:lnTo>
                  <a:lnTo>
                    <a:pt x="1866" y="1445"/>
                  </a:lnTo>
                  <a:lnTo>
                    <a:pt x="1906" y="1324"/>
                  </a:lnTo>
                  <a:lnTo>
                    <a:pt x="1946" y="1204"/>
                  </a:lnTo>
                  <a:lnTo>
                    <a:pt x="1966" y="1084"/>
                  </a:lnTo>
                  <a:lnTo>
                    <a:pt x="1966" y="964"/>
                  </a:lnTo>
                  <a:lnTo>
                    <a:pt x="1966" y="863"/>
                  </a:lnTo>
                  <a:lnTo>
                    <a:pt x="1946" y="743"/>
                  </a:lnTo>
                  <a:lnTo>
                    <a:pt x="1906" y="643"/>
                  </a:lnTo>
                  <a:lnTo>
                    <a:pt x="1866" y="542"/>
                  </a:lnTo>
                  <a:lnTo>
                    <a:pt x="1806" y="442"/>
                  </a:lnTo>
                  <a:lnTo>
                    <a:pt x="1746" y="362"/>
                  </a:lnTo>
                  <a:lnTo>
                    <a:pt x="1666" y="282"/>
                  </a:lnTo>
                  <a:lnTo>
                    <a:pt x="1585" y="201"/>
                  </a:lnTo>
                  <a:lnTo>
                    <a:pt x="1505" y="141"/>
                  </a:lnTo>
                  <a:lnTo>
                    <a:pt x="1405" y="81"/>
                  </a:lnTo>
                  <a:lnTo>
                    <a:pt x="1284" y="41"/>
                  </a:lnTo>
                  <a:lnTo>
                    <a:pt x="1184" y="21"/>
                  </a:lnTo>
                  <a:lnTo>
                    <a:pt x="10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42"/>
            <p:cNvSpPr/>
            <p:nvPr/>
          </p:nvSpPr>
          <p:spPr>
            <a:xfrm>
              <a:off x="11503725" y="4464788"/>
              <a:ext cx="49650" cy="49175"/>
            </a:xfrm>
            <a:custGeom>
              <a:avLst/>
              <a:gdLst/>
              <a:ahLst/>
              <a:cxnLst/>
              <a:rect l="l" t="t" r="r" b="b"/>
              <a:pathLst>
                <a:path w="1986" h="1967" extrusionOk="0">
                  <a:moveTo>
                    <a:pt x="843" y="1"/>
                  </a:moveTo>
                  <a:lnTo>
                    <a:pt x="723" y="21"/>
                  </a:lnTo>
                  <a:lnTo>
                    <a:pt x="622" y="61"/>
                  </a:lnTo>
                  <a:lnTo>
                    <a:pt x="522" y="101"/>
                  </a:lnTo>
                  <a:lnTo>
                    <a:pt x="442" y="161"/>
                  </a:lnTo>
                  <a:lnTo>
                    <a:pt x="281" y="302"/>
                  </a:lnTo>
                  <a:lnTo>
                    <a:pt x="141" y="482"/>
                  </a:lnTo>
                  <a:lnTo>
                    <a:pt x="61" y="683"/>
                  </a:lnTo>
                  <a:lnTo>
                    <a:pt x="1" y="883"/>
                  </a:lnTo>
                  <a:lnTo>
                    <a:pt x="1" y="1003"/>
                  </a:lnTo>
                  <a:lnTo>
                    <a:pt x="1" y="1124"/>
                  </a:lnTo>
                  <a:lnTo>
                    <a:pt x="41" y="1284"/>
                  </a:lnTo>
                  <a:lnTo>
                    <a:pt x="121" y="1445"/>
                  </a:lnTo>
                  <a:lnTo>
                    <a:pt x="221" y="1605"/>
                  </a:lnTo>
                  <a:lnTo>
                    <a:pt x="342" y="1725"/>
                  </a:lnTo>
                  <a:lnTo>
                    <a:pt x="502" y="1846"/>
                  </a:lnTo>
                  <a:lnTo>
                    <a:pt x="682" y="1926"/>
                  </a:lnTo>
                  <a:lnTo>
                    <a:pt x="903" y="1966"/>
                  </a:lnTo>
                  <a:lnTo>
                    <a:pt x="1124" y="1966"/>
                  </a:lnTo>
                  <a:lnTo>
                    <a:pt x="1264" y="1946"/>
                  </a:lnTo>
                  <a:lnTo>
                    <a:pt x="1384" y="1906"/>
                  </a:lnTo>
                  <a:lnTo>
                    <a:pt x="1505" y="1846"/>
                  </a:lnTo>
                  <a:lnTo>
                    <a:pt x="1605" y="1766"/>
                  </a:lnTo>
                  <a:lnTo>
                    <a:pt x="1705" y="1665"/>
                  </a:lnTo>
                  <a:lnTo>
                    <a:pt x="1785" y="1565"/>
                  </a:lnTo>
                  <a:lnTo>
                    <a:pt x="1866" y="1445"/>
                  </a:lnTo>
                  <a:lnTo>
                    <a:pt x="1926" y="1324"/>
                  </a:lnTo>
                  <a:lnTo>
                    <a:pt x="1946" y="1204"/>
                  </a:lnTo>
                  <a:lnTo>
                    <a:pt x="1966" y="1084"/>
                  </a:lnTo>
                  <a:lnTo>
                    <a:pt x="1986" y="963"/>
                  </a:lnTo>
                  <a:lnTo>
                    <a:pt x="1966" y="863"/>
                  </a:lnTo>
                  <a:lnTo>
                    <a:pt x="1946" y="743"/>
                  </a:lnTo>
                  <a:lnTo>
                    <a:pt x="1906" y="643"/>
                  </a:lnTo>
                  <a:lnTo>
                    <a:pt x="1866" y="542"/>
                  </a:lnTo>
                  <a:lnTo>
                    <a:pt x="1826" y="442"/>
                  </a:lnTo>
                  <a:lnTo>
                    <a:pt x="1745" y="362"/>
                  </a:lnTo>
                  <a:lnTo>
                    <a:pt x="1685" y="282"/>
                  </a:lnTo>
                  <a:lnTo>
                    <a:pt x="1585" y="201"/>
                  </a:lnTo>
                  <a:lnTo>
                    <a:pt x="1505" y="141"/>
                  </a:lnTo>
                  <a:lnTo>
                    <a:pt x="1404" y="81"/>
                  </a:lnTo>
                  <a:lnTo>
                    <a:pt x="1284" y="41"/>
                  </a:lnTo>
                  <a:lnTo>
                    <a:pt x="1184" y="21"/>
                  </a:lnTo>
                  <a:lnTo>
                    <a:pt x="10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42"/>
            <p:cNvSpPr/>
            <p:nvPr/>
          </p:nvSpPr>
          <p:spPr>
            <a:xfrm>
              <a:off x="11419000" y="4969163"/>
              <a:ext cx="49150" cy="49675"/>
            </a:xfrm>
            <a:custGeom>
              <a:avLst/>
              <a:gdLst/>
              <a:ahLst/>
              <a:cxnLst/>
              <a:rect l="l" t="t" r="r" b="b"/>
              <a:pathLst>
                <a:path w="1966" h="1987" extrusionOk="0">
                  <a:moveTo>
                    <a:pt x="943" y="1"/>
                  </a:moveTo>
                  <a:lnTo>
                    <a:pt x="823" y="21"/>
                  </a:lnTo>
                  <a:lnTo>
                    <a:pt x="722" y="41"/>
                  </a:lnTo>
                  <a:lnTo>
                    <a:pt x="622" y="81"/>
                  </a:lnTo>
                  <a:lnTo>
                    <a:pt x="522" y="121"/>
                  </a:lnTo>
                  <a:lnTo>
                    <a:pt x="422" y="181"/>
                  </a:lnTo>
                  <a:lnTo>
                    <a:pt x="261" y="322"/>
                  </a:lnTo>
                  <a:lnTo>
                    <a:pt x="141" y="502"/>
                  </a:lnTo>
                  <a:lnTo>
                    <a:pt x="61" y="682"/>
                  </a:lnTo>
                  <a:lnTo>
                    <a:pt x="0" y="903"/>
                  </a:lnTo>
                  <a:lnTo>
                    <a:pt x="0" y="1023"/>
                  </a:lnTo>
                  <a:lnTo>
                    <a:pt x="0" y="1124"/>
                  </a:lnTo>
                  <a:lnTo>
                    <a:pt x="40" y="1304"/>
                  </a:lnTo>
                  <a:lnTo>
                    <a:pt x="101" y="1465"/>
                  </a:lnTo>
                  <a:lnTo>
                    <a:pt x="201" y="1625"/>
                  </a:lnTo>
                  <a:lnTo>
                    <a:pt x="341" y="1745"/>
                  </a:lnTo>
                  <a:lnTo>
                    <a:pt x="502" y="1866"/>
                  </a:lnTo>
                  <a:lnTo>
                    <a:pt x="682" y="1946"/>
                  </a:lnTo>
                  <a:lnTo>
                    <a:pt x="883" y="1986"/>
                  </a:lnTo>
                  <a:lnTo>
                    <a:pt x="1123" y="1986"/>
                  </a:lnTo>
                  <a:lnTo>
                    <a:pt x="1244" y="1966"/>
                  </a:lnTo>
                  <a:lnTo>
                    <a:pt x="1384" y="1926"/>
                  </a:lnTo>
                  <a:lnTo>
                    <a:pt x="1504" y="1846"/>
                  </a:lnTo>
                  <a:lnTo>
                    <a:pt x="1605" y="1785"/>
                  </a:lnTo>
                  <a:lnTo>
                    <a:pt x="1705" y="1685"/>
                  </a:lnTo>
                  <a:lnTo>
                    <a:pt x="1785" y="1585"/>
                  </a:lnTo>
                  <a:lnTo>
                    <a:pt x="1865" y="1465"/>
                  </a:lnTo>
                  <a:lnTo>
                    <a:pt x="1906" y="1324"/>
                  </a:lnTo>
                  <a:lnTo>
                    <a:pt x="1946" y="1224"/>
                  </a:lnTo>
                  <a:lnTo>
                    <a:pt x="1966" y="1104"/>
                  </a:lnTo>
                  <a:lnTo>
                    <a:pt x="1966" y="983"/>
                  </a:lnTo>
                  <a:lnTo>
                    <a:pt x="1966" y="863"/>
                  </a:lnTo>
                  <a:lnTo>
                    <a:pt x="1946" y="763"/>
                  </a:lnTo>
                  <a:lnTo>
                    <a:pt x="1906" y="662"/>
                  </a:lnTo>
                  <a:lnTo>
                    <a:pt x="1865" y="562"/>
                  </a:lnTo>
                  <a:lnTo>
                    <a:pt x="1805" y="462"/>
                  </a:lnTo>
                  <a:lnTo>
                    <a:pt x="1745" y="382"/>
                  </a:lnTo>
                  <a:lnTo>
                    <a:pt x="1665" y="281"/>
                  </a:lnTo>
                  <a:lnTo>
                    <a:pt x="1585" y="221"/>
                  </a:lnTo>
                  <a:lnTo>
                    <a:pt x="1504" y="161"/>
                  </a:lnTo>
                  <a:lnTo>
                    <a:pt x="1404" y="101"/>
                  </a:lnTo>
                  <a:lnTo>
                    <a:pt x="1284" y="61"/>
                  </a:lnTo>
                  <a:lnTo>
                    <a:pt x="1184" y="21"/>
                  </a:lnTo>
                  <a:lnTo>
                    <a:pt x="1063" y="21"/>
                  </a:lnTo>
                  <a:lnTo>
                    <a:pt x="9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42"/>
            <p:cNvSpPr/>
            <p:nvPr/>
          </p:nvSpPr>
          <p:spPr>
            <a:xfrm>
              <a:off x="12105350" y="4403638"/>
              <a:ext cx="49675" cy="49650"/>
            </a:xfrm>
            <a:custGeom>
              <a:avLst/>
              <a:gdLst/>
              <a:ahLst/>
              <a:cxnLst/>
              <a:rect l="l" t="t" r="r" b="b"/>
              <a:pathLst>
                <a:path w="1987" h="1986" extrusionOk="0">
                  <a:moveTo>
                    <a:pt x="944" y="0"/>
                  </a:moveTo>
                  <a:lnTo>
                    <a:pt x="843" y="20"/>
                  </a:lnTo>
                  <a:lnTo>
                    <a:pt x="743" y="40"/>
                  </a:lnTo>
                  <a:lnTo>
                    <a:pt x="623" y="80"/>
                  </a:lnTo>
                  <a:lnTo>
                    <a:pt x="542" y="120"/>
                  </a:lnTo>
                  <a:lnTo>
                    <a:pt x="442" y="181"/>
                  </a:lnTo>
                  <a:lnTo>
                    <a:pt x="282" y="321"/>
                  </a:lnTo>
                  <a:lnTo>
                    <a:pt x="161" y="481"/>
                  </a:lnTo>
                  <a:lnTo>
                    <a:pt x="61" y="682"/>
                  </a:lnTo>
                  <a:lnTo>
                    <a:pt x="21" y="903"/>
                  </a:lnTo>
                  <a:lnTo>
                    <a:pt x="1" y="1023"/>
                  </a:lnTo>
                  <a:lnTo>
                    <a:pt x="21" y="1123"/>
                  </a:lnTo>
                  <a:lnTo>
                    <a:pt x="41" y="1304"/>
                  </a:lnTo>
                  <a:lnTo>
                    <a:pt x="121" y="1464"/>
                  </a:lnTo>
                  <a:lnTo>
                    <a:pt x="222" y="1604"/>
                  </a:lnTo>
                  <a:lnTo>
                    <a:pt x="362" y="1745"/>
                  </a:lnTo>
                  <a:lnTo>
                    <a:pt x="522" y="1865"/>
                  </a:lnTo>
                  <a:lnTo>
                    <a:pt x="703" y="1925"/>
                  </a:lnTo>
                  <a:lnTo>
                    <a:pt x="903" y="1986"/>
                  </a:lnTo>
                  <a:lnTo>
                    <a:pt x="1124" y="1986"/>
                  </a:lnTo>
                  <a:lnTo>
                    <a:pt x="1264" y="1965"/>
                  </a:lnTo>
                  <a:lnTo>
                    <a:pt x="1385" y="1905"/>
                  </a:lnTo>
                  <a:lnTo>
                    <a:pt x="1505" y="1845"/>
                  </a:lnTo>
                  <a:lnTo>
                    <a:pt x="1625" y="1765"/>
                  </a:lnTo>
                  <a:lnTo>
                    <a:pt x="1706" y="1685"/>
                  </a:lnTo>
                  <a:lnTo>
                    <a:pt x="1806" y="1564"/>
                  </a:lnTo>
                  <a:lnTo>
                    <a:pt x="1866" y="1444"/>
                  </a:lnTo>
                  <a:lnTo>
                    <a:pt x="1926" y="1324"/>
                  </a:lnTo>
                  <a:lnTo>
                    <a:pt x="1966" y="1203"/>
                  </a:lnTo>
                  <a:lnTo>
                    <a:pt x="1986" y="1103"/>
                  </a:lnTo>
                  <a:lnTo>
                    <a:pt x="1986" y="983"/>
                  </a:lnTo>
                  <a:lnTo>
                    <a:pt x="1986" y="862"/>
                  </a:lnTo>
                  <a:lnTo>
                    <a:pt x="1946" y="762"/>
                  </a:lnTo>
                  <a:lnTo>
                    <a:pt x="1926" y="662"/>
                  </a:lnTo>
                  <a:lnTo>
                    <a:pt x="1886" y="542"/>
                  </a:lnTo>
                  <a:lnTo>
                    <a:pt x="1826" y="461"/>
                  </a:lnTo>
                  <a:lnTo>
                    <a:pt x="1766" y="361"/>
                  </a:lnTo>
                  <a:lnTo>
                    <a:pt x="1686" y="281"/>
                  </a:lnTo>
                  <a:lnTo>
                    <a:pt x="1605" y="221"/>
                  </a:lnTo>
                  <a:lnTo>
                    <a:pt x="1505" y="161"/>
                  </a:lnTo>
                  <a:lnTo>
                    <a:pt x="1405" y="100"/>
                  </a:lnTo>
                  <a:lnTo>
                    <a:pt x="1305" y="60"/>
                  </a:lnTo>
                  <a:lnTo>
                    <a:pt x="1184" y="20"/>
                  </a:lnTo>
                  <a:lnTo>
                    <a:pt x="10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42"/>
            <p:cNvSpPr/>
            <p:nvPr/>
          </p:nvSpPr>
          <p:spPr>
            <a:xfrm>
              <a:off x="11812575" y="4458288"/>
              <a:ext cx="49150" cy="49650"/>
            </a:xfrm>
            <a:custGeom>
              <a:avLst/>
              <a:gdLst/>
              <a:ahLst/>
              <a:cxnLst/>
              <a:rect l="l" t="t" r="r" b="b"/>
              <a:pathLst>
                <a:path w="1966" h="1986" extrusionOk="0">
                  <a:moveTo>
                    <a:pt x="943" y="0"/>
                  </a:moveTo>
                  <a:lnTo>
                    <a:pt x="822" y="20"/>
                  </a:lnTo>
                  <a:lnTo>
                    <a:pt x="722" y="40"/>
                  </a:lnTo>
                  <a:lnTo>
                    <a:pt x="622" y="80"/>
                  </a:lnTo>
                  <a:lnTo>
                    <a:pt x="522" y="120"/>
                  </a:lnTo>
                  <a:lnTo>
                    <a:pt x="441" y="181"/>
                  </a:lnTo>
                  <a:lnTo>
                    <a:pt x="281" y="321"/>
                  </a:lnTo>
                  <a:lnTo>
                    <a:pt x="141" y="481"/>
                  </a:lnTo>
                  <a:lnTo>
                    <a:pt x="60" y="682"/>
                  </a:lnTo>
                  <a:lnTo>
                    <a:pt x="0" y="903"/>
                  </a:lnTo>
                  <a:lnTo>
                    <a:pt x="0" y="1023"/>
                  </a:lnTo>
                  <a:lnTo>
                    <a:pt x="0" y="1123"/>
                  </a:lnTo>
                  <a:lnTo>
                    <a:pt x="40" y="1304"/>
                  </a:lnTo>
                  <a:lnTo>
                    <a:pt x="100" y="1464"/>
                  </a:lnTo>
                  <a:lnTo>
                    <a:pt x="221" y="1604"/>
                  </a:lnTo>
                  <a:lnTo>
                    <a:pt x="341" y="1745"/>
                  </a:lnTo>
                  <a:lnTo>
                    <a:pt x="502" y="1865"/>
                  </a:lnTo>
                  <a:lnTo>
                    <a:pt x="682" y="1945"/>
                  </a:lnTo>
                  <a:lnTo>
                    <a:pt x="883" y="1985"/>
                  </a:lnTo>
                  <a:lnTo>
                    <a:pt x="1123" y="1985"/>
                  </a:lnTo>
                  <a:lnTo>
                    <a:pt x="1244" y="1965"/>
                  </a:lnTo>
                  <a:lnTo>
                    <a:pt x="1384" y="1905"/>
                  </a:lnTo>
                  <a:lnTo>
                    <a:pt x="1504" y="1845"/>
                  </a:lnTo>
                  <a:lnTo>
                    <a:pt x="1605" y="1765"/>
                  </a:lnTo>
                  <a:lnTo>
                    <a:pt x="1705" y="1685"/>
                  </a:lnTo>
                  <a:lnTo>
                    <a:pt x="1785" y="1564"/>
                  </a:lnTo>
                  <a:lnTo>
                    <a:pt x="1865" y="1444"/>
                  </a:lnTo>
                  <a:lnTo>
                    <a:pt x="1905" y="1324"/>
                  </a:lnTo>
                  <a:lnTo>
                    <a:pt x="1945" y="1203"/>
                  </a:lnTo>
                  <a:lnTo>
                    <a:pt x="1965" y="1103"/>
                  </a:lnTo>
                  <a:lnTo>
                    <a:pt x="1965" y="983"/>
                  </a:lnTo>
                  <a:lnTo>
                    <a:pt x="1965" y="862"/>
                  </a:lnTo>
                  <a:lnTo>
                    <a:pt x="1945" y="762"/>
                  </a:lnTo>
                  <a:lnTo>
                    <a:pt x="1905" y="662"/>
                  </a:lnTo>
                  <a:lnTo>
                    <a:pt x="1865" y="542"/>
                  </a:lnTo>
                  <a:lnTo>
                    <a:pt x="1805" y="461"/>
                  </a:lnTo>
                  <a:lnTo>
                    <a:pt x="1745" y="361"/>
                  </a:lnTo>
                  <a:lnTo>
                    <a:pt x="1665" y="281"/>
                  </a:lnTo>
                  <a:lnTo>
                    <a:pt x="1584" y="221"/>
                  </a:lnTo>
                  <a:lnTo>
                    <a:pt x="1504" y="160"/>
                  </a:lnTo>
                  <a:lnTo>
                    <a:pt x="1404" y="100"/>
                  </a:lnTo>
                  <a:lnTo>
                    <a:pt x="1284" y="60"/>
                  </a:lnTo>
                  <a:lnTo>
                    <a:pt x="1183" y="20"/>
                  </a:lnTo>
                  <a:lnTo>
                    <a:pt x="10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42"/>
            <p:cNvSpPr/>
            <p:nvPr/>
          </p:nvSpPr>
          <p:spPr>
            <a:xfrm>
              <a:off x="11982525" y="4983213"/>
              <a:ext cx="49650" cy="49650"/>
            </a:xfrm>
            <a:custGeom>
              <a:avLst/>
              <a:gdLst/>
              <a:ahLst/>
              <a:cxnLst/>
              <a:rect l="l" t="t" r="r" b="b"/>
              <a:pathLst>
                <a:path w="1986" h="1986" extrusionOk="0">
                  <a:moveTo>
                    <a:pt x="943" y="0"/>
                  </a:moveTo>
                  <a:lnTo>
                    <a:pt x="843" y="20"/>
                  </a:lnTo>
                  <a:lnTo>
                    <a:pt x="723" y="40"/>
                  </a:lnTo>
                  <a:lnTo>
                    <a:pt x="622" y="80"/>
                  </a:lnTo>
                  <a:lnTo>
                    <a:pt x="522" y="120"/>
                  </a:lnTo>
                  <a:lnTo>
                    <a:pt x="442" y="181"/>
                  </a:lnTo>
                  <a:lnTo>
                    <a:pt x="281" y="321"/>
                  </a:lnTo>
                  <a:lnTo>
                    <a:pt x="141" y="502"/>
                  </a:lnTo>
                  <a:lnTo>
                    <a:pt x="61" y="682"/>
                  </a:lnTo>
                  <a:lnTo>
                    <a:pt x="1" y="903"/>
                  </a:lnTo>
                  <a:lnTo>
                    <a:pt x="1" y="1023"/>
                  </a:lnTo>
                  <a:lnTo>
                    <a:pt x="1" y="1123"/>
                  </a:lnTo>
                  <a:lnTo>
                    <a:pt x="41" y="1304"/>
                  </a:lnTo>
                  <a:lnTo>
                    <a:pt x="121" y="1464"/>
                  </a:lnTo>
                  <a:lnTo>
                    <a:pt x="221" y="1625"/>
                  </a:lnTo>
                  <a:lnTo>
                    <a:pt x="342" y="1745"/>
                  </a:lnTo>
                  <a:lnTo>
                    <a:pt x="502" y="1865"/>
                  </a:lnTo>
                  <a:lnTo>
                    <a:pt x="682" y="1945"/>
                  </a:lnTo>
                  <a:lnTo>
                    <a:pt x="903" y="1986"/>
                  </a:lnTo>
                  <a:lnTo>
                    <a:pt x="1124" y="1986"/>
                  </a:lnTo>
                  <a:lnTo>
                    <a:pt x="1264" y="1966"/>
                  </a:lnTo>
                  <a:lnTo>
                    <a:pt x="1384" y="1925"/>
                  </a:lnTo>
                  <a:lnTo>
                    <a:pt x="1505" y="1845"/>
                  </a:lnTo>
                  <a:lnTo>
                    <a:pt x="1605" y="1785"/>
                  </a:lnTo>
                  <a:lnTo>
                    <a:pt x="1705" y="1685"/>
                  </a:lnTo>
                  <a:lnTo>
                    <a:pt x="1785" y="1584"/>
                  </a:lnTo>
                  <a:lnTo>
                    <a:pt x="1866" y="1464"/>
                  </a:lnTo>
                  <a:lnTo>
                    <a:pt x="1926" y="1324"/>
                  </a:lnTo>
                  <a:lnTo>
                    <a:pt x="1946" y="1223"/>
                  </a:lnTo>
                  <a:lnTo>
                    <a:pt x="1966" y="1103"/>
                  </a:lnTo>
                  <a:lnTo>
                    <a:pt x="1986" y="983"/>
                  </a:lnTo>
                  <a:lnTo>
                    <a:pt x="1966" y="863"/>
                  </a:lnTo>
                  <a:lnTo>
                    <a:pt x="1946" y="762"/>
                  </a:lnTo>
                  <a:lnTo>
                    <a:pt x="1926" y="662"/>
                  </a:lnTo>
                  <a:lnTo>
                    <a:pt x="1866" y="562"/>
                  </a:lnTo>
                  <a:lnTo>
                    <a:pt x="1826" y="461"/>
                  </a:lnTo>
                  <a:lnTo>
                    <a:pt x="1745" y="381"/>
                  </a:lnTo>
                  <a:lnTo>
                    <a:pt x="1685" y="281"/>
                  </a:lnTo>
                  <a:lnTo>
                    <a:pt x="1585" y="221"/>
                  </a:lnTo>
                  <a:lnTo>
                    <a:pt x="1505" y="161"/>
                  </a:lnTo>
                  <a:lnTo>
                    <a:pt x="1404" y="100"/>
                  </a:lnTo>
                  <a:lnTo>
                    <a:pt x="1304" y="60"/>
                  </a:lnTo>
                  <a:lnTo>
                    <a:pt x="1184" y="20"/>
                  </a:lnTo>
                  <a:lnTo>
                    <a:pt x="1064" y="20"/>
                  </a:lnTo>
                  <a:lnTo>
                    <a:pt x="9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42"/>
            <p:cNvSpPr/>
            <p:nvPr/>
          </p:nvSpPr>
          <p:spPr>
            <a:xfrm>
              <a:off x="11386900" y="4083763"/>
              <a:ext cx="726000" cy="320400"/>
            </a:xfrm>
            <a:custGeom>
              <a:avLst/>
              <a:gdLst/>
              <a:ahLst/>
              <a:cxnLst/>
              <a:rect l="l" t="t" r="r" b="b"/>
              <a:pathLst>
                <a:path w="29040" h="12816" extrusionOk="0">
                  <a:moveTo>
                    <a:pt x="28699" y="0"/>
                  </a:moveTo>
                  <a:lnTo>
                    <a:pt x="28518" y="20"/>
                  </a:lnTo>
                  <a:lnTo>
                    <a:pt x="28258" y="81"/>
                  </a:lnTo>
                  <a:lnTo>
                    <a:pt x="27897" y="181"/>
                  </a:lnTo>
                  <a:lnTo>
                    <a:pt x="27476" y="301"/>
                  </a:lnTo>
                  <a:lnTo>
                    <a:pt x="26433" y="662"/>
                  </a:lnTo>
                  <a:lnTo>
                    <a:pt x="25149" y="1123"/>
                  </a:lnTo>
                  <a:lnTo>
                    <a:pt x="23645" y="1685"/>
                  </a:lnTo>
                  <a:lnTo>
                    <a:pt x="21981" y="2327"/>
                  </a:lnTo>
                  <a:lnTo>
                    <a:pt x="18331" y="3771"/>
                  </a:lnTo>
                  <a:lnTo>
                    <a:pt x="17749" y="3991"/>
                  </a:lnTo>
                  <a:lnTo>
                    <a:pt x="16786" y="4392"/>
                  </a:lnTo>
                  <a:lnTo>
                    <a:pt x="12876" y="5957"/>
                  </a:lnTo>
                  <a:lnTo>
                    <a:pt x="6418" y="8564"/>
                  </a:lnTo>
                  <a:lnTo>
                    <a:pt x="6077" y="8644"/>
                  </a:lnTo>
                  <a:lnTo>
                    <a:pt x="5757" y="8724"/>
                  </a:lnTo>
                  <a:lnTo>
                    <a:pt x="5095" y="8844"/>
                  </a:lnTo>
                  <a:lnTo>
                    <a:pt x="4473" y="8925"/>
                  </a:lnTo>
                  <a:lnTo>
                    <a:pt x="3871" y="9005"/>
                  </a:lnTo>
                  <a:lnTo>
                    <a:pt x="3270" y="9085"/>
                  </a:lnTo>
                  <a:lnTo>
                    <a:pt x="2688" y="9185"/>
                  </a:lnTo>
                  <a:lnTo>
                    <a:pt x="2407" y="9266"/>
                  </a:lnTo>
                  <a:lnTo>
                    <a:pt x="2107" y="9346"/>
                  </a:lnTo>
                  <a:lnTo>
                    <a:pt x="1826" y="9466"/>
                  </a:lnTo>
                  <a:lnTo>
                    <a:pt x="1525" y="9586"/>
                  </a:lnTo>
                  <a:lnTo>
                    <a:pt x="1324" y="9687"/>
                  </a:lnTo>
                  <a:lnTo>
                    <a:pt x="984" y="9907"/>
                  </a:lnTo>
                  <a:lnTo>
                    <a:pt x="643" y="10148"/>
                  </a:lnTo>
                  <a:lnTo>
                    <a:pt x="482" y="10288"/>
                  </a:lnTo>
                  <a:lnTo>
                    <a:pt x="342" y="10429"/>
                  </a:lnTo>
                  <a:lnTo>
                    <a:pt x="221" y="10569"/>
                  </a:lnTo>
                  <a:lnTo>
                    <a:pt x="141" y="10729"/>
                  </a:lnTo>
                  <a:lnTo>
                    <a:pt x="61" y="10890"/>
                  </a:lnTo>
                  <a:lnTo>
                    <a:pt x="21" y="11050"/>
                  </a:lnTo>
                  <a:lnTo>
                    <a:pt x="1" y="11231"/>
                  </a:lnTo>
                  <a:lnTo>
                    <a:pt x="1" y="11391"/>
                  </a:lnTo>
                  <a:lnTo>
                    <a:pt x="41" y="11552"/>
                  </a:lnTo>
                  <a:lnTo>
                    <a:pt x="81" y="11712"/>
                  </a:lnTo>
                  <a:lnTo>
                    <a:pt x="141" y="11853"/>
                  </a:lnTo>
                  <a:lnTo>
                    <a:pt x="221" y="12013"/>
                  </a:lnTo>
                  <a:lnTo>
                    <a:pt x="322" y="12153"/>
                  </a:lnTo>
                  <a:lnTo>
                    <a:pt x="422" y="12274"/>
                  </a:lnTo>
                  <a:lnTo>
                    <a:pt x="562" y="12394"/>
                  </a:lnTo>
                  <a:lnTo>
                    <a:pt x="683" y="12494"/>
                  </a:lnTo>
                  <a:lnTo>
                    <a:pt x="823" y="12575"/>
                  </a:lnTo>
                  <a:lnTo>
                    <a:pt x="984" y="12655"/>
                  </a:lnTo>
                  <a:lnTo>
                    <a:pt x="1144" y="12715"/>
                  </a:lnTo>
                  <a:lnTo>
                    <a:pt x="1304" y="12755"/>
                  </a:lnTo>
                  <a:lnTo>
                    <a:pt x="1485" y="12795"/>
                  </a:lnTo>
                  <a:lnTo>
                    <a:pt x="1645" y="12815"/>
                  </a:lnTo>
                  <a:lnTo>
                    <a:pt x="1826" y="12815"/>
                  </a:lnTo>
                  <a:lnTo>
                    <a:pt x="1986" y="12795"/>
                  </a:lnTo>
                  <a:lnTo>
                    <a:pt x="2327" y="12735"/>
                  </a:lnTo>
                  <a:lnTo>
                    <a:pt x="2648" y="12655"/>
                  </a:lnTo>
                  <a:lnTo>
                    <a:pt x="2969" y="12514"/>
                  </a:lnTo>
                  <a:lnTo>
                    <a:pt x="3310" y="12354"/>
                  </a:lnTo>
                  <a:lnTo>
                    <a:pt x="3611" y="12153"/>
                  </a:lnTo>
                  <a:lnTo>
                    <a:pt x="3932" y="11933"/>
                  </a:lnTo>
                  <a:lnTo>
                    <a:pt x="4533" y="11472"/>
                  </a:lnTo>
                  <a:lnTo>
                    <a:pt x="5135" y="11010"/>
                  </a:lnTo>
                  <a:lnTo>
                    <a:pt x="5696" y="10569"/>
                  </a:lnTo>
                  <a:lnTo>
                    <a:pt x="5957" y="10369"/>
                  </a:lnTo>
                  <a:lnTo>
                    <a:pt x="6218" y="10208"/>
                  </a:lnTo>
                  <a:lnTo>
                    <a:pt x="6779" y="9887"/>
                  </a:lnTo>
                  <a:lnTo>
                    <a:pt x="7461" y="9526"/>
                  </a:lnTo>
                  <a:lnTo>
                    <a:pt x="8263" y="9145"/>
                  </a:lnTo>
                  <a:lnTo>
                    <a:pt x="9166" y="8724"/>
                  </a:lnTo>
                  <a:lnTo>
                    <a:pt x="10169" y="8283"/>
                  </a:lnTo>
                  <a:lnTo>
                    <a:pt x="11231" y="7842"/>
                  </a:lnTo>
                  <a:lnTo>
                    <a:pt x="13538" y="6879"/>
                  </a:lnTo>
                  <a:lnTo>
                    <a:pt x="15423" y="6137"/>
                  </a:lnTo>
                  <a:lnTo>
                    <a:pt x="17328" y="5395"/>
                  </a:lnTo>
                  <a:lnTo>
                    <a:pt x="17348" y="5395"/>
                  </a:lnTo>
                  <a:lnTo>
                    <a:pt x="18230" y="5054"/>
                  </a:lnTo>
                  <a:lnTo>
                    <a:pt x="18832" y="4813"/>
                  </a:lnTo>
                  <a:lnTo>
                    <a:pt x="22322" y="3490"/>
                  </a:lnTo>
                  <a:lnTo>
                    <a:pt x="25310" y="2367"/>
                  </a:lnTo>
                  <a:lnTo>
                    <a:pt x="27455" y="1565"/>
                  </a:lnTo>
                  <a:lnTo>
                    <a:pt x="28117" y="1284"/>
                  </a:lnTo>
                  <a:lnTo>
                    <a:pt x="28458" y="1143"/>
                  </a:lnTo>
                  <a:lnTo>
                    <a:pt x="28558" y="1083"/>
                  </a:lnTo>
                  <a:lnTo>
                    <a:pt x="28659" y="1003"/>
                  </a:lnTo>
                  <a:lnTo>
                    <a:pt x="28819" y="843"/>
                  </a:lnTo>
                  <a:lnTo>
                    <a:pt x="28940" y="642"/>
                  </a:lnTo>
                  <a:lnTo>
                    <a:pt x="29020" y="462"/>
                  </a:lnTo>
                  <a:lnTo>
                    <a:pt x="29040" y="361"/>
                  </a:lnTo>
                  <a:lnTo>
                    <a:pt x="29040" y="281"/>
                  </a:lnTo>
                  <a:lnTo>
                    <a:pt x="29040" y="201"/>
                  </a:lnTo>
                  <a:lnTo>
                    <a:pt x="29000" y="141"/>
                  </a:lnTo>
                  <a:lnTo>
                    <a:pt x="28960" y="81"/>
                  </a:lnTo>
                  <a:lnTo>
                    <a:pt x="28899" y="40"/>
                  </a:lnTo>
                  <a:lnTo>
                    <a:pt x="28799" y="20"/>
                  </a:lnTo>
                  <a:lnTo>
                    <a:pt x="286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42"/>
            <p:cNvSpPr/>
            <p:nvPr/>
          </p:nvSpPr>
          <p:spPr>
            <a:xfrm>
              <a:off x="11386900" y="4083763"/>
              <a:ext cx="726000" cy="320400"/>
            </a:xfrm>
            <a:custGeom>
              <a:avLst/>
              <a:gdLst/>
              <a:ahLst/>
              <a:cxnLst/>
              <a:rect l="l" t="t" r="r" b="b"/>
              <a:pathLst>
                <a:path w="29040" h="12816" fill="none" extrusionOk="0">
                  <a:moveTo>
                    <a:pt x="28458" y="1143"/>
                  </a:moveTo>
                  <a:lnTo>
                    <a:pt x="28458" y="1143"/>
                  </a:lnTo>
                  <a:lnTo>
                    <a:pt x="28117" y="1284"/>
                  </a:lnTo>
                  <a:lnTo>
                    <a:pt x="27455" y="1565"/>
                  </a:lnTo>
                  <a:lnTo>
                    <a:pt x="25310" y="2367"/>
                  </a:lnTo>
                  <a:lnTo>
                    <a:pt x="22322" y="3490"/>
                  </a:lnTo>
                  <a:lnTo>
                    <a:pt x="18832" y="4813"/>
                  </a:lnTo>
                  <a:lnTo>
                    <a:pt x="18832" y="4813"/>
                  </a:lnTo>
                  <a:lnTo>
                    <a:pt x="18230" y="5054"/>
                  </a:lnTo>
                  <a:lnTo>
                    <a:pt x="18230" y="5054"/>
                  </a:lnTo>
                  <a:lnTo>
                    <a:pt x="17348" y="5395"/>
                  </a:lnTo>
                  <a:lnTo>
                    <a:pt x="17348" y="5395"/>
                  </a:lnTo>
                  <a:lnTo>
                    <a:pt x="17328" y="5395"/>
                  </a:lnTo>
                  <a:lnTo>
                    <a:pt x="17328" y="5395"/>
                  </a:lnTo>
                  <a:lnTo>
                    <a:pt x="15423" y="6137"/>
                  </a:lnTo>
                  <a:lnTo>
                    <a:pt x="13538" y="6879"/>
                  </a:lnTo>
                  <a:lnTo>
                    <a:pt x="13538" y="6879"/>
                  </a:lnTo>
                  <a:lnTo>
                    <a:pt x="11231" y="7842"/>
                  </a:lnTo>
                  <a:lnTo>
                    <a:pt x="10169" y="8283"/>
                  </a:lnTo>
                  <a:lnTo>
                    <a:pt x="9166" y="8724"/>
                  </a:lnTo>
                  <a:lnTo>
                    <a:pt x="8263" y="9145"/>
                  </a:lnTo>
                  <a:lnTo>
                    <a:pt x="7461" y="9526"/>
                  </a:lnTo>
                  <a:lnTo>
                    <a:pt x="6779" y="9887"/>
                  </a:lnTo>
                  <a:lnTo>
                    <a:pt x="6218" y="10208"/>
                  </a:lnTo>
                  <a:lnTo>
                    <a:pt x="6218" y="10208"/>
                  </a:lnTo>
                  <a:lnTo>
                    <a:pt x="5957" y="10369"/>
                  </a:lnTo>
                  <a:lnTo>
                    <a:pt x="5696" y="10569"/>
                  </a:lnTo>
                  <a:lnTo>
                    <a:pt x="5135" y="11010"/>
                  </a:lnTo>
                  <a:lnTo>
                    <a:pt x="4533" y="11472"/>
                  </a:lnTo>
                  <a:lnTo>
                    <a:pt x="3932" y="11933"/>
                  </a:lnTo>
                  <a:lnTo>
                    <a:pt x="3611" y="12153"/>
                  </a:lnTo>
                  <a:lnTo>
                    <a:pt x="3310" y="12354"/>
                  </a:lnTo>
                  <a:lnTo>
                    <a:pt x="2969" y="12514"/>
                  </a:lnTo>
                  <a:lnTo>
                    <a:pt x="2648" y="12655"/>
                  </a:lnTo>
                  <a:lnTo>
                    <a:pt x="2327" y="12735"/>
                  </a:lnTo>
                  <a:lnTo>
                    <a:pt x="1986" y="12795"/>
                  </a:lnTo>
                  <a:lnTo>
                    <a:pt x="1826" y="12815"/>
                  </a:lnTo>
                  <a:lnTo>
                    <a:pt x="1645" y="12815"/>
                  </a:lnTo>
                  <a:lnTo>
                    <a:pt x="1485" y="12795"/>
                  </a:lnTo>
                  <a:lnTo>
                    <a:pt x="1304" y="12755"/>
                  </a:lnTo>
                  <a:lnTo>
                    <a:pt x="1304" y="12755"/>
                  </a:lnTo>
                  <a:lnTo>
                    <a:pt x="1144" y="12715"/>
                  </a:lnTo>
                  <a:lnTo>
                    <a:pt x="984" y="12655"/>
                  </a:lnTo>
                  <a:lnTo>
                    <a:pt x="823" y="12575"/>
                  </a:lnTo>
                  <a:lnTo>
                    <a:pt x="683" y="12494"/>
                  </a:lnTo>
                  <a:lnTo>
                    <a:pt x="562" y="12394"/>
                  </a:lnTo>
                  <a:lnTo>
                    <a:pt x="422" y="12274"/>
                  </a:lnTo>
                  <a:lnTo>
                    <a:pt x="322" y="12153"/>
                  </a:lnTo>
                  <a:lnTo>
                    <a:pt x="221" y="12013"/>
                  </a:lnTo>
                  <a:lnTo>
                    <a:pt x="141" y="11853"/>
                  </a:lnTo>
                  <a:lnTo>
                    <a:pt x="81" y="11712"/>
                  </a:lnTo>
                  <a:lnTo>
                    <a:pt x="41" y="11552"/>
                  </a:lnTo>
                  <a:lnTo>
                    <a:pt x="1" y="11391"/>
                  </a:lnTo>
                  <a:lnTo>
                    <a:pt x="1" y="11231"/>
                  </a:lnTo>
                  <a:lnTo>
                    <a:pt x="21" y="11050"/>
                  </a:lnTo>
                  <a:lnTo>
                    <a:pt x="61" y="10890"/>
                  </a:lnTo>
                  <a:lnTo>
                    <a:pt x="141" y="10729"/>
                  </a:lnTo>
                  <a:lnTo>
                    <a:pt x="141" y="10729"/>
                  </a:lnTo>
                  <a:lnTo>
                    <a:pt x="221" y="10569"/>
                  </a:lnTo>
                  <a:lnTo>
                    <a:pt x="342" y="10429"/>
                  </a:lnTo>
                  <a:lnTo>
                    <a:pt x="482" y="10288"/>
                  </a:lnTo>
                  <a:lnTo>
                    <a:pt x="643" y="10148"/>
                  </a:lnTo>
                  <a:lnTo>
                    <a:pt x="984" y="9907"/>
                  </a:lnTo>
                  <a:lnTo>
                    <a:pt x="1324" y="9687"/>
                  </a:lnTo>
                  <a:lnTo>
                    <a:pt x="1324" y="9687"/>
                  </a:lnTo>
                  <a:lnTo>
                    <a:pt x="1525" y="9586"/>
                  </a:lnTo>
                  <a:lnTo>
                    <a:pt x="1525" y="9586"/>
                  </a:lnTo>
                  <a:lnTo>
                    <a:pt x="1826" y="9466"/>
                  </a:lnTo>
                  <a:lnTo>
                    <a:pt x="2107" y="9346"/>
                  </a:lnTo>
                  <a:lnTo>
                    <a:pt x="2407" y="9266"/>
                  </a:lnTo>
                  <a:lnTo>
                    <a:pt x="2688" y="9185"/>
                  </a:lnTo>
                  <a:lnTo>
                    <a:pt x="3270" y="9085"/>
                  </a:lnTo>
                  <a:lnTo>
                    <a:pt x="3871" y="9005"/>
                  </a:lnTo>
                  <a:lnTo>
                    <a:pt x="4473" y="8925"/>
                  </a:lnTo>
                  <a:lnTo>
                    <a:pt x="5095" y="8844"/>
                  </a:lnTo>
                  <a:lnTo>
                    <a:pt x="5757" y="8724"/>
                  </a:lnTo>
                  <a:lnTo>
                    <a:pt x="6077" y="8644"/>
                  </a:lnTo>
                  <a:lnTo>
                    <a:pt x="6418" y="8564"/>
                  </a:lnTo>
                  <a:lnTo>
                    <a:pt x="6418" y="8564"/>
                  </a:lnTo>
                  <a:lnTo>
                    <a:pt x="12876" y="5957"/>
                  </a:lnTo>
                  <a:lnTo>
                    <a:pt x="12876" y="5957"/>
                  </a:lnTo>
                  <a:lnTo>
                    <a:pt x="16786" y="4392"/>
                  </a:lnTo>
                  <a:lnTo>
                    <a:pt x="16786" y="4392"/>
                  </a:lnTo>
                  <a:lnTo>
                    <a:pt x="17749" y="3991"/>
                  </a:lnTo>
                  <a:lnTo>
                    <a:pt x="17749" y="3991"/>
                  </a:lnTo>
                  <a:lnTo>
                    <a:pt x="18331" y="3771"/>
                  </a:lnTo>
                  <a:lnTo>
                    <a:pt x="18331" y="3771"/>
                  </a:lnTo>
                  <a:lnTo>
                    <a:pt x="21981" y="2327"/>
                  </a:lnTo>
                  <a:lnTo>
                    <a:pt x="23645" y="1685"/>
                  </a:lnTo>
                  <a:lnTo>
                    <a:pt x="25149" y="1123"/>
                  </a:lnTo>
                  <a:lnTo>
                    <a:pt x="26433" y="662"/>
                  </a:lnTo>
                  <a:lnTo>
                    <a:pt x="27476" y="301"/>
                  </a:lnTo>
                  <a:lnTo>
                    <a:pt x="27897" y="181"/>
                  </a:lnTo>
                  <a:lnTo>
                    <a:pt x="28258" y="81"/>
                  </a:lnTo>
                  <a:lnTo>
                    <a:pt x="28518" y="20"/>
                  </a:lnTo>
                  <a:lnTo>
                    <a:pt x="28699" y="0"/>
                  </a:lnTo>
                  <a:lnTo>
                    <a:pt x="28699" y="0"/>
                  </a:lnTo>
                  <a:lnTo>
                    <a:pt x="28799" y="20"/>
                  </a:lnTo>
                  <a:lnTo>
                    <a:pt x="28899" y="40"/>
                  </a:lnTo>
                  <a:lnTo>
                    <a:pt x="28960" y="81"/>
                  </a:lnTo>
                  <a:lnTo>
                    <a:pt x="29000" y="141"/>
                  </a:lnTo>
                  <a:lnTo>
                    <a:pt x="29040" y="201"/>
                  </a:lnTo>
                  <a:lnTo>
                    <a:pt x="29040" y="281"/>
                  </a:lnTo>
                  <a:lnTo>
                    <a:pt x="29040" y="361"/>
                  </a:lnTo>
                  <a:lnTo>
                    <a:pt x="29020" y="462"/>
                  </a:lnTo>
                  <a:lnTo>
                    <a:pt x="28940" y="642"/>
                  </a:lnTo>
                  <a:lnTo>
                    <a:pt x="28819" y="843"/>
                  </a:lnTo>
                  <a:lnTo>
                    <a:pt x="28659" y="1003"/>
                  </a:lnTo>
                  <a:lnTo>
                    <a:pt x="28558" y="1083"/>
                  </a:lnTo>
                  <a:lnTo>
                    <a:pt x="28458" y="114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42"/>
            <p:cNvSpPr/>
            <p:nvPr/>
          </p:nvSpPr>
          <p:spPr>
            <a:xfrm>
              <a:off x="11708775" y="4193563"/>
              <a:ext cx="111325" cy="62200"/>
            </a:xfrm>
            <a:custGeom>
              <a:avLst/>
              <a:gdLst/>
              <a:ahLst/>
              <a:cxnLst/>
              <a:rect l="l" t="t" r="r" b="b"/>
              <a:pathLst>
                <a:path w="4453" h="2488" extrusionOk="0">
                  <a:moveTo>
                    <a:pt x="3911" y="0"/>
                  </a:moveTo>
                  <a:lnTo>
                    <a:pt x="1" y="1565"/>
                  </a:lnTo>
                  <a:lnTo>
                    <a:pt x="161" y="1705"/>
                  </a:lnTo>
                  <a:lnTo>
                    <a:pt x="302" y="1845"/>
                  </a:lnTo>
                  <a:lnTo>
                    <a:pt x="442" y="2026"/>
                  </a:lnTo>
                  <a:lnTo>
                    <a:pt x="542" y="2206"/>
                  </a:lnTo>
                  <a:lnTo>
                    <a:pt x="623" y="2347"/>
                  </a:lnTo>
                  <a:lnTo>
                    <a:pt x="663" y="2487"/>
                  </a:lnTo>
                  <a:lnTo>
                    <a:pt x="2548" y="1745"/>
                  </a:lnTo>
                  <a:lnTo>
                    <a:pt x="4453" y="1003"/>
                  </a:lnTo>
                  <a:lnTo>
                    <a:pt x="4353" y="722"/>
                  </a:lnTo>
                  <a:lnTo>
                    <a:pt x="4232" y="462"/>
                  </a:lnTo>
                  <a:lnTo>
                    <a:pt x="4072" y="221"/>
                  </a:lnTo>
                  <a:lnTo>
                    <a:pt x="39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42"/>
            <p:cNvSpPr/>
            <p:nvPr/>
          </p:nvSpPr>
          <p:spPr>
            <a:xfrm>
              <a:off x="11708775" y="4193563"/>
              <a:ext cx="111325" cy="62200"/>
            </a:xfrm>
            <a:custGeom>
              <a:avLst/>
              <a:gdLst/>
              <a:ahLst/>
              <a:cxnLst/>
              <a:rect l="l" t="t" r="r" b="b"/>
              <a:pathLst>
                <a:path w="4453" h="2488" fill="none" extrusionOk="0">
                  <a:moveTo>
                    <a:pt x="4453" y="1003"/>
                  </a:moveTo>
                  <a:lnTo>
                    <a:pt x="4453" y="1003"/>
                  </a:lnTo>
                  <a:lnTo>
                    <a:pt x="2548" y="1745"/>
                  </a:lnTo>
                  <a:lnTo>
                    <a:pt x="663" y="2487"/>
                  </a:lnTo>
                  <a:lnTo>
                    <a:pt x="663" y="2487"/>
                  </a:lnTo>
                  <a:lnTo>
                    <a:pt x="623" y="2347"/>
                  </a:lnTo>
                  <a:lnTo>
                    <a:pt x="542" y="2206"/>
                  </a:lnTo>
                  <a:lnTo>
                    <a:pt x="542" y="2206"/>
                  </a:lnTo>
                  <a:lnTo>
                    <a:pt x="442" y="2026"/>
                  </a:lnTo>
                  <a:lnTo>
                    <a:pt x="302" y="1845"/>
                  </a:lnTo>
                  <a:lnTo>
                    <a:pt x="161" y="1705"/>
                  </a:lnTo>
                  <a:lnTo>
                    <a:pt x="1" y="1565"/>
                  </a:lnTo>
                  <a:lnTo>
                    <a:pt x="1" y="1565"/>
                  </a:lnTo>
                  <a:lnTo>
                    <a:pt x="3911" y="0"/>
                  </a:lnTo>
                  <a:lnTo>
                    <a:pt x="3911" y="0"/>
                  </a:lnTo>
                  <a:lnTo>
                    <a:pt x="4072" y="221"/>
                  </a:lnTo>
                  <a:lnTo>
                    <a:pt x="4232" y="462"/>
                  </a:lnTo>
                  <a:lnTo>
                    <a:pt x="4353" y="722"/>
                  </a:lnTo>
                  <a:lnTo>
                    <a:pt x="4453" y="100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42"/>
            <p:cNvSpPr/>
            <p:nvPr/>
          </p:nvSpPr>
          <p:spPr>
            <a:xfrm>
              <a:off x="11830625" y="4178013"/>
              <a:ext cx="27100" cy="32125"/>
            </a:xfrm>
            <a:custGeom>
              <a:avLst/>
              <a:gdLst/>
              <a:ahLst/>
              <a:cxnLst/>
              <a:rect l="l" t="t" r="r" b="b"/>
              <a:pathLst>
                <a:path w="1084" h="1285" extrusionOk="0">
                  <a:moveTo>
                    <a:pt x="582" y="1"/>
                  </a:moveTo>
                  <a:lnTo>
                    <a:pt x="0" y="221"/>
                  </a:lnTo>
                  <a:lnTo>
                    <a:pt x="161" y="462"/>
                  </a:lnTo>
                  <a:lnTo>
                    <a:pt x="281" y="723"/>
                  </a:lnTo>
                  <a:lnTo>
                    <a:pt x="401" y="983"/>
                  </a:lnTo>
                  <a:lnTo>
                    <a:pt x="481" y="1284"/>
                  </a:lnTo>
                  <a:lnTo>
                    <a:pt x="1083" y="1043"/>
                  </a:lnTo>
                  <a:lnTo>
                    <a:pt x="1003" y="763"/>
                  </a:lnTo>
                  <a:lnTo>
                    <a:pt x="883" y="502"/>
                  </a:lnTo>
                  <a:lnTo>
                    <a:pt x="742" y="241"/>
                  </a:lnTo>
                  <a:lnTo>
                    <a:pt x="5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42"/>
            <p:cNvSpPr/>
            <p:nvPr/>
          </p:nvSpPr>
          <p:spPr>
            <a:xfrm>
              <a:off x="11386900" y="4250713"/>
              <a:ext cx="338450" cy="153450"/>
            </a:xfrm>
            <a:custGeom>
              <a:avLst/>
              <a:gdLst/>
              <a:ahLst/>
              <a:cxnLst/>
              <a:rect l="l" t="t" r="r" b="b"/>
              <a:pathLst>
                <a:path w="13538" h="6138" extrusionOk="0">
                  <a:moveTo>
                    <a:pt x="13457" y="0"/>
                  </a:moveTo>
                  <a:lnTo>
                    <a:pt x="11853" y="542"/>
                  </a:lnTo>
                  <a:lnTo>
                    <a:pt x="10529" y="1003"/>
                  </a:lnTo>
                  <a:lnTo>
                    <a:pt x="9206" y="1485"/>
                  </a:lnTo>
                  <a:lnTo>
                    <a:pt x="8544" y="1745"/>
                  </a:lnTo>
                  <a:lnTo>
                    <a:pt x="7902" y="2006"/>
                  </a:lnTo>
                  <a:lnTo>
                    <a:pt x="7261" y="2287"/>
                  </a:lnTo>
                  <a:lnTo>
                    <a:pt x="6619" y="2588"/>
                  </a:lnTo>
                  <a:lnTo>
                    <a:pt x="5977" y="2928"/>
                  </a:lnTo>
                  <a:lnTo>
                    <a:pt x="6278" y="2928"/>
                  </a:lnTo>
                  <a:lnTo>
                    <a:pt x="6579" y="2948"/>
                  </a:lnTo>
                  <a:lnTo>
                    <a:pt x="7120" y="3009"/>
                  </a:lnTo>
                  <a:lnTo>
                    <a:pt x="7722" y="2728"/>
                  </a:lnTo>
                  <a:lnTo>
                    <a:pt x="8404" y="2407"/>
                  </a:lnTo>
                  <a:lnTo>
                    <a:pt x="9928" y="1725"/>
                  </a:lnTo>
                  <a:lnTo>
                    <a:pt x="11653" y="983"/>
                  </a:lnTo>
                  <a:lnTo>
                    <a:pt x="13538" y="201"/>
                  </a:lnTo>
                  <a:lnTo>
                    <a:pt x="13457" y="0"/>
                  </a:lnTo>
                  <a:close/>
                  <a:moveTo>
                    <a:pt x="1324" y="3009"/>
                  </a:moveTo>
                  <a:lnTo>
                    <a:pt x="984" y="3229"/>
                  </a:lnTo>
                  <a:lnTo>
                    <a:pt x="643" y="3470"/>
                  </a:lnTo>
                  <a:lnTo>
                    <a:pt x="482" y="3610"/>
                  </a:lnTo>
                  <a:lnTo>
                    <a:pt x="342" y="3751"/>
                  </a:lnTo>
                  <a:lnTo>
                    <a:pt x="221" y="3891"/>
                  </a:lnTo>
                  <a:lnTo>
                    <a:pt x="141" y="4051"/>
                  </a:lnTo>
                  <a:lnTo>
                    <a:pt x="81" y="4192"/>
                  </a:lnTo>
                  <a:lnTo>
                    <a:pt x="41" y="4332"/>
                  </a:lnTo>
                  <a:lnTo>
                    <a:pt x="21" y="4473"/>
                  </a:lnTo>
                  <a:lnTo>
                    <a:pt x="1" y="4613"/>
                  </a:lnTo>
                  <a:lnTo>
                    <a:pt x="21" y="4733"/>
                  </a:lnTo>
                  <a:lnTo>
                    <a:pt x="41" y="4854"/>
                  </a:lnTo>
                  <a:lnTo>
                    <a:pt x="61" y="4994"/>
                  </a:lnTo>
                  <a:lnTo>
                    <a:pt x="101" y="5114"/>
                  </a:lnTo>
                  <a:lnTo>
                    <a:pt x="242" y="5335"/>
                  </a:lnTo>
                  <a:lnTo>
                    <a:pt x="402" y="5556"/>
                  </a:lnTo>
                  <a:lnTo>
                    <a:pt x="582" y="5736"/>
                  </a:lnTo>
                  <a:lnTo>
                    <a:pt x="803" y="5897"/>
                  </a:lnTo>
                  <a:lnTo>
                    <a:pt x="1044" y="6017"/>
                  </a:lnTo>
                  <a:lnTo>
                    <a:pt x="1304" y="6077"/>
                  </a:lnTo>
                  <a:lnTo>
                    <a:pt x="1525" y="6117"/>
                  </a:lnTo>
                  <a:lnTo>
                    <a:pt x="1766" y="6137"/>
                  </a:lnTo>
                  <a:lnTo>
                    <a:pt x="2006" y="6117"/>
                  </a:lnTo>
                  <a:lnTo>
                    <a:pt x="2247" y="6077"/>
                  </a:lnTo>
                  <a:lnTo>
                    <a:pt x="2468" y="6017"/>
                  </a:lnTo>
                  <a:lnTo>
                    <a:pt x="2708" y="5937"/>
                  </a:lnTo>
                  <a:lnTo>
                    <a:pt x="2949" y="5856"/>
                  </a:lnTo>
                  <a:lnTo>
                    <a:pt x="3169" y="5736"/>
                  </a:lnTo>
                  <a:lnTo>
                    <a:pt x="3410" y="5616"/>
                  </a:lnTo>
                  <a:lnTo>
                    <a:pt x="3631" y="5475"/>
                  </a:lnTo>
                  <a:lnTo>
                    <a:pt x="3490" y="5255"/>
                  </a:lnTo>
                  <a:lnTo>
                    <a:pt x="3390" y="5014"/>
                  </a:lnTo>
                  <a:lnTo>
                    <a:pt x="3310" y="4753"/>
                  </a:lnTo>
                  <a:lnTo>
                    <a:pt x="3290" y="4513"/>
                  </a:lnTo>
                  <a:lnTo>
                    <a:pt x="3290" y="4433"/>
                  </a:lnTo>
                  <a:lnTo>
                    <a:pt x="2989" y="4553"/>
                  </a:lnTo>
                  <a:lnTo>
                    <a:pt x="2648" y="4653"/>
                  </a:lnTo>
                  <a:lnTo>
                    <a:pt x="2327" y="4733"/>
                  </a:lnTo>
                  <a:lnTo>
                    <a:pt x="2167" y="4753"/>
                  </a:lnTo>
                  <a:lnTo>
                    <a:pt x="1866" y="4753"/>
                  </a:lnTo>
                  <a:lnTo>
                    <a:pt x="1746" y="4733"/>
                  </a:lnTo>
                  <a:lnTo>
                    <a:pt x="1625" y="4693"/>
                  </a:lnTo>
                  <a:lnTo>
                    <a:pt x="1505" y="4653"/>
                  </a:lnTo>
                  <a:lnTo>
                    <a:pt x="1405" y="4593"/>
                  </a:lnTo>
                  <a:lnTo>
                    <a:pt x="1304" y="4513"/>
                  </a:lnTo>
                  <a:lnTo>
                    <a:pt x="1204" y="4433"/>
                  </a:lnTo>
                  <a:lnTo>
                    <a:pt x="1124" y="4312"/>
                  </a:lnTo>
                  <a:lnTo>
                    <a:pt x="1044" y="4112"/>
                  </a:lnTo>
                  <a:lnTo>
                    <a:pt x="984" y="3931"/>
                  </a:lnTo>
                  <a:lnTo>
                    <a:pt x="984" y="3771"/>
                  </a:lnTo>
                  <a:lnTo>
                    <a:pt x="1004" y="3610"/>
                  </a:lnTo>
                  <a:lnTo>
                    <a:pt x="1044" y="3470"/>
                  </a:lnTo>
                  <a:lnTo>
                    <a:pt x="1124" y="3309"/>
                  </a:lnTo>
                  <a:lnTo>
                    <a:pt x="1324" y="3009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42"/>
            <p:cNvSpPr/>
            <p:nvPr/>
          </p:nvSpPr>
          <p:spPr>
            <a:xfrm>
              <a:off x="11386900" y="4325913"/>
              <a:ext cx="90775" cy="78250"/>
            </a:xfrm>
            <a:custGeom>
              <a:avLst/>
              <a:gdLst/>
              <a:ahLst/>
              <a:cxnLst/>
              <a:rect l="l" t="t" r="r" b="b"/>
              <a:pathLst>
                <a:path w="3631" h="3130" fill="none" extrusionOk="0">
                  <a:moveTo>
                    <a:pt x="1324" y="1"/>
                  </a:moveTo>
                  <a:lnTo>
                    <a:pt x="1324" y="1"/>
                  </a:lnTo>
                  <a:lnTo>
                    <a:pt x="984" y="221"/>
                  </a:lnTo>
                  <a:lnTo>
                    <a:pt x="643" y="462"/>
                  </a:lnTo>
                  <a:lnTo>
                    <a:pt x="482" y="602"/>
                  </a:lnTo>
                  <a:lnTo>
                    <a:pt x="342" y="743"/>
                  </a:lnTo>
                  <a:lnTo>
                    <a:pt x="221" y="883"/>
                  </a:lnTo>
                  <a:lnTo>
                    <a:pt x="141" y="1043"/>
                  </a:lnTo>
                  <a:lnTo>
                    <a:pt x="141" y="1043"/>
                  </a:lnTo>
                  <a:lnTo>
                    <a:pt x="81" y="1184"/>
                  </a:lnTo>
                  <a:lnTo>
                    <a:pt x="41" y="1324"/>
                  </a:lnTo>
                  <a:lnTo>
                    <a:pt x="21" y="1465"/>
                  </a:lnTo>
                  <a:lnTo>
                    <a:pt x="1" y="1605"/>
                  </a:lnTo>
                  <a:lnTo>
                    <a:pt x="1" y="1605"/>
                  </a:lnTo>
                  <a:lnTo>
                    <a:pt x="21" y="1725"/>
                  </a:lnTo>
                  <a:lnTo>
                    <a:pt x="41" y="1846"/>
                  </a:lnTo>
                  <a:lnTo>
                    <a:pt x="61" y="1986"/>
                  </a:lnTo>
                  <a:lnTo>
                    <a:pt x="101" y="2106"/>
                  </a:lnTo>
                  <a:lnTo>
                    <a:pt x="242" y="2327"/>
                  </a:lnTo>
                  <a:lnTo>
                    <a:pt x="402" y="2548"/>
                  </a:lnTo>
                  <a:lnTo>
                    <a:pt x="582" y="2728"/>
                  </a:lnTo>
                  <a:lnTo>
                    <a:pt x="803" y="2889"/>
                  </a:lnTo>
                  <a:lnTo>
                    <a:pt x="1044" y="3009"/>
                  </a:lnTo>
                  <a:lnTo>
                    <a:pt x="1304" y="3069"/>
                  </a:lnTo>
                  <a:lnTo>
                    <a:pt x="1304" y="3069"/>
                  </a:lnTo>
                  <a:lnTo>
                    <a:pt x="1525" y="3109"/>
                  </a:lnTo>
                  <a:lnTo>
                    <a:pt x="1766" y="3129"/>
                  </a:lnTo>
                  <a:lnTo>
                    <a:pt x="1766" y="3129"/>
                  </a:lnTo>
                  <a:lnTo>
                    <a:pt x="2006" y="3109"/>
                  </a:lnTo>
                  <a:lnTo>
                    <a:pt x="2247" y="3069"/>
                  </a:lnTo>
                  <a:lnTo>
                    <a:pt x="2468" y="3009"/>
                  </a:lnTo>
                  <a:lnTo>
                    <a:pt x="2708" y="2929"/>
                  </a:lnTo>
                  <a:lnTo>
                    <a:pt x="2949" y="2848"/>
                  </a:lnTo>
                  <a:lnTo>
                    <a:pt x="3169" y="2728"/>
                  </a:lnTo>
                  <a:lnTo>
                    <a:pt x="3410" y="2608"/>
                  </a:lnTo>
                  <a:lnTo>
                    <a:pt x="3631" y="2467"/>
                  </a:lnTo>
                  <a:lnTo>
                    <a:pt x="3631" y="2467"/>
                  </a:lnTo>
                  <a:lnTo>
                    <a:pt x="3490" y="2247"/>
                  </a:lnTo>
                  <a:lnTo>
                    <a:pt x="3390" y="2006"/>
                  </a:lnTo>
                  <a:lnTo>
                    <a:pt x="3310" y="1745"/>
                  </a:lnTo>
                  <a:lnTo>
                    <a:pt x="3290" y="1505"/>
                  </a:lnTo>
                  <a:lnTo>
                    <a:pt x="3290" y="1505"/>
                  </a:lnTo>
                  <a:lnTo>
                    <a:pt x="3290" y="1425"/>
                  </a:lnTo>
                  <a:lnTo>
                    <a:pt x="3290" y="1425"/>
                  </a:lnTo>
                  <a:lnTo>
                    <a:pt x="2989" y="1545"/>
                  </a:lnTo>
                  <a:lnTo>
                    <a:pt x="2648" y="1645"/>
                  </a:lnTo>
                  <a:lnTo>
                    <a:pt x="2327" y="1725"/>
                  </a:lnTo>
                  <a:lnTo>
                    <a:pt x="2167" y="1745"/>
                  </a:lnTo>
                  <a:lnTo>
                    <a:pt x="2006" y="1745"/>
                  </a:lnTo>
                  <a:lnTo>
                    <a:pt x="2006" y="1745"/>
                  </a:lnTo>
                  <a:lnTo>
                    <a:pt x="1866" y="1745"/>
                  </a:lnTo>
                  <a:lnTo>
                    <a:pt x="1746" y="1725"/>
                  </a:lnTo>
                  <a:lnTo>
                    <a:pt x="1625" y="1685"/>
                  </a:lnTo>
                  <a:lnTo>
                    <a:pt x="1505" y="1645"/>
                  </a:lnTo>
                  <a:lnTo>
                    <a:pt x="1405" y="1585"/>
                  </a:lnTo>
                  <a:lnTo>
                    <a:pt x="1304" y="1505"/>
                  </a:lnTo>
                  <a:lnTo>
                    <a:pt x="1204" y="1425"/>
                  </a:lnTo>
                  <a:lnTo>
                    <a:pt x="1124" y="1304"/>
                  </a:lnTo>
                  <a:lnTo>
                    <a:pt x="1124" y="1304"/>
                  </a:lnTo>
                  <a:lnTo>
                    <a:pt x="1044" y="1104"/>
                  </a:lnTo>
                  <a:lnTo>
                    <a:pt x="984" y="923"/>
                  </a:lnTo>
                  <a:lnTo>
                    <a:pt x="984" y="763"/>
                  </a:lnTo>
                  <a:lnTo>
                    <a:pt x="1004" y="602"/>
                  </a:lnTo>
                  <a:lnTo>
                    <a:pt x="1044" y="462"/>
                  </a:lnTo>
                  <a:lnTo>
                    <a:pt x="1124" y="301"/>
                  </a:lnTo>
                  <a:lnTo>
                    <a:pt x="132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42"/>
            <p:cNvSpPr/>
            <p:nvPr/>
          </p:nvSpPr>
          <p:spPr>
            <a:xfrm>
              <a:off x="11723325" y="4218613"/>
              <a:ext cx="96775" cy="37150"/>
            </a:xfrm>
            <a:custGeom>
              <a:avLst/>
              <a:gdLst/>
              <a:ahLst/>
              <a:cxnLst/>
              <a:rect l="l" t="t" r="r" b="b"/>
              <a:pathLst>
                <a:path w="3871" h="1486" extrusionOk="0">
                  <a:moveTo>
                    <a:pt x="3871" y="1"/>
                  </a:moveTo>
                  <a:lnTo>
                    <a:pt x="1926" y="643"/>
                  </a:lnTo>
                  <a:lnTo>
                    <a:pt x="0" y="1284"/>
                  </a:lnTo>
                  <a:lnTo>
                    <a:pt x="81" y="1485"/>
                  </a:lnTo>
                  <a:lnTo>
                    <a:pt x="1966" y="743"/>
                  </a:lnTo>
                  <a:lnTo>
                    <a:pt x="387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42"/>
            <p:cNvSpPr/>
            <p:nvPr/>
          </p:nvSpPr>
          <p:spPr>
            <a:xfrm>
              <a:off x="11948925" y="4314888"/>
              <a:ext cx="19600" cy="30100"/>
            </a:xfrm>
            <a:custGeom>
              <a:avLst/>
              <a:gdLst/>
              <a:ahLst/>
              <a:cxnLst/>
              <a:rect l="l" t="t" r="r" b="b"/>
              <a:pathLst>
                <a:path w="784" h="1204" extrusionOk="0">
                  <a:moveTo>
                    <a:pt x="623" y="0"/>
                  </a:moveTo>
                  <a:lnTo>
                    <a:pt x="1" y="61"/>
                  </a:lnTo>
                  <a:lnTo>
                    <a:pt x="81" y="321"/>
                  </a:lnTo>
                  <a:lnTo>
                    <a:pt x="121" y="602"/>
                  </a:lnTo>
                  <a:lnTo>
                    <a:pt x="141" y="903"/>
                  </a:lnTo>
                  <a:lnTo>
                    <a:pt x="141" y="1204"/>
                  </a:lnTo>
                  <a:lnTo>
                    <a:pt x="783" y="1164"/>
                  </a:lnTo>
                  <a:lnTo>
                    <a:pt x="783" y="863"/>
                  </a:lnTo>
                  <a:lnTo>
                    <a:pt x="743" y="562"/>
                  </a:lnTo>
                  <a:lnTo>
                    <a:pt x="703" y="281"/>
                  </a:lnTo>
                  <a:lnTo>
                    <a:pt x="623" y="0"/>
                  </a:lnTo>
                  <a:close/>
                </a:path>
              </a:pathLst>
            </a:custGeom>
            <a:solidFill>
              <a:srgbClr val="CC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42"/>
            <p:cNvSpPr/>
            <p:nvPr/>
          </p:nvSpPr>
          <p:spPr>
            <a:xfrm>
              <a:off x="11948925" y="4314888"/>
              <a:ext cx="19600" cy="30100"/>
            </a:xfrm>
            <a:custGeom>
              <a:avLst/>
              <a:gdLst/>
              <a:ahLst/>
              <a:cxnLst/>
              <a:rect l="l" t="t" r="r" b="b"/>
              <a:pathLst>
                <a:path w="784" h="1204" fill="none" extrusionOk="0">
                  <a:moveTo>
                    <a:pt x="783" y="1164"/>
                  </a:moveTo>
                  <a:lnTo>
                    <a:pt x="783" y="1164"/>
                  </a:lnTo>
                  <a:lnTo>
                    <a:pt x="141" y="1204"/>
                  </a:lnTo>
                  <a:lnTo>
                    <a:pt x="141" y="1204"/>
                  </a:lnTo>
                  <a:lnTo>
                    <a:pt x="141" y="903"/>
                  </a:lnTo>
                  <a:lnTo>
                    <a:pt x="121" y="602"/>
                  </a:lnTo>
                  <a:lnTo>
                    <a:pt x="81" y="32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623" y="0"/>
                  </a:lnTo>
                  <a:lnTo>
                    <a:pt x="623" y="0"/>
                  </a:lnTo>
                  <a:lnTo>
                    <a:pt x="703" y="281"/>
                  </a:lnTo>
                  <a:lnTo>
                    <a:pt x="743" y="562"/>
                  </a:lnTo>
                  <a:lnTo>
                    <a:pt x="783" y="863"/>
                  </a:lnTo>
                  <a:lnTo>
                    <a:pt x="783" y="11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42"/>
            <p:cNvSpPr/>
            <p:nvPr/>
          </p:nvSpPr>
          <p:spPr>
            <a:xfrm>
              <a:off x="11469125" y="4302863"/>
              <a:ext cx="777150" cy="103300"/>
            </a:xfrm>
            <a:custGeom>
              <a:avLst/>
              <a:gdLst/>
              <a:ahLst/>
              <a:cxnLst/>
              <a:rect l="l" t="t" r="r" b="b"/>
              <a:pathLst>
                <a:path w="31086" h="4132" extrusionOk="0">
                  <a:moveTo>
                    <a:pt x="29581" y="0"/>
                  </a:moveTo>
                  <a:lnTo>
                    <a:pt x="28478" y="20"/>
                  </a:lnTo>
                  <a:lnTo>
                    <a:pt x="27094" y="60"/>
                  </a:lnTo>
                  <a:lnTo>
                    <a:pt x="25510" y="141"/>
                  </a:lnTo>
                  <a:lnTo>
                    <a:pt x="23725" y="241"/>
                  </a:lnTo>
                  <a:lnTo>
                    <a:pt x="19815" y="481"/>
                  </a:lnTo>
                  <a:lnTo>
                    <a:pt x="19193" y="542"/>
                  </a:lnTo>
                  <a:lnTo>
                    <a:pt x="18150" y="602"/>
                  </a:lnTo>
                  <a:lnTo>
                    <a:pt x="13939" y="903"/>
                  </a:lnTo>
                  <a:lnTo>
                    <a:pt x="7000" y="1404"/>
                  </a:lnTo>
                  <a:lnTo>
                    <a:pt x="6659" y="1384"/>
                  </a:lnTo>
                  <a:lnTo>
                    <a:pt x="6318" y="1344"/>
                  </a:lnTo>
                  <a:lnTo>
                    <a:pt x="5676" y="1264"/>
                  </a:lnTo>
                  <a:lnTo>
                    <a:pt x="5055" y="1143"/>
                  </a:lnTo>
                  <a:lnTo>
                    <a:pt x="4453" y="1043"/>
                  </a:lnTo>
                  <a:lnTo>
                    <a:pt x="3851" y="943"/>
                  </a:lnTo>
                  <a:lnTo>
                    <a:pt x="3270" y="862"/>
                  </a:lnTo>
                  <a:lnTo>
                    <a:pt x="2969" y="842"/>
                  </a:lnTo>
                  <a:lnTo>
                    <a:pt x="2367" y="842"/>
                  </a:lnTo>
                  <a:lnTo>
                    <a:pt x="2046" y="883"/>
                  </a:lnTo>
                  <a:lnTo>
                    <a:pt x="1625" y="963"/>
                  </a:lnTo>
                  <a:lnTo>
                    <a:pt x="1405" y="1023"/>
                  </a:lnTo>
                  <a:lnTo>
                    <a:pt x="1164" y="1103"/>
                  </a:lnTo>
                  <a:lnTo>
                    <a:pt x="923" y="1183"/>
                  </a:lnTo>
                  <a:lnTo>
                    <a:pt x="703" y="1284"/>
                  </a:lnTo>
                  <a:lnTo>
                    <a:pt x="522" y="1404"/>
                  </a:lnTo>
                  <a:lnTo>
                    <a:pt x="362" y="1544"/>
                  </a:lnTo>
                  <a:lnTo>
                    <a:pt x="241" y="1665"/>
                  </a:lnTo>
                  <a:lnTo>
                    <a:pt x="161" y="1825"/>
                  </a:lnTo>
                  <a:lnTo>
                    <a:pt x="81" y="1965"/>
                  </a:lnTo>
                  <a:lnTo>
                    <a:pt x="41" y="2126"/>
                  </a:lnTo>
                  <a:lnTo>
                    <a:pt x="21" y="2286"/>
                  </a:lnTo>
                  <a:lnTo>
                    <a:pt x="1" y="2467"/>
                  </a:lnTo>
                  <a:lnTo>
                    <a:pt x="21" y="2627"/>
                  </a:lnTo>
                  <a:lnTo>
                    <a:pt x="61" y="2788"/>
                  </a:lnTo>
                  <a:lnTo>
                    <a:pt x="101" y="2948"/>
                  </a:lnTo>
                  <a:lnTo>
                    <a:pt x="161" y="3109"/>
                  </a:lnTo>
                  <a:lnTo>
                    <a:pt x="241" y="3249"/>
                  </a:lnTo>
                  <a:lnTo>
                    <a:pt x="342" y="3389"/>
                  </a:lnTo>
                  <a:lnTo>
                    <a:pt x="462" y="3530"/>
                  </a:lnTo>
                  <a:lnTo>
                    <a:pt x="582" y="3630"/>
                  </a:lnTo>
                  <a:lnTo>
                    <a:pt x="703" y="3750"/>
                  </a:lnTo>
                  <a:lnTo>
                    <a:pt x="843" y="3831"/>
                  </a:lnTo>
                  <a:lnTo>
                    <a:pt x="1004" y="3911"/>
                  </a:lnTo>
                  <a:lnTo>
                    <a:pt x="1164" y="3991"/>
                  </a:lnTo>
                  <a:lnTo>
                    <a:pt x="1324" y="4031"/>
                  </a:lnTo>
                  <a:lnTo>
                    <a:pt x="1485" y="4071"/>
                  </a:lnTo>
                  <a:lnTo>
                    <a:pt x="1826" y="4131"/>
                  </a:lnTo>
                  <a:lnTo>
                    <a:pt x="2167" y="4131"/>
                  </a:lnTo>
                  <a:lnTo>
                    <a:pt x="2528" y="4111"/>
                  </a:lnTo>
                  <a:lnTo>
                    <a:pt x="2869" y="4051"/>
                  </a:lnTo>
                  <a:lnTo>
                    <a:pt x="3230" y="3971"/>
                  </a:lnTo>
                  <a:lnTo>
                    <a:pt x="3591" y="3851"/>
                  </a:lnTo>
                  <a:lnTo>
                    <a:pt x="4313" y="3610"/>
                  </a:lnTo>
                  <a:lnTo>
                    <a:pt x="5034" y="3329"/>
                  </a:lnTo>
                  <a:lnTo>
                    <a:pt x="5696" y="3089"/>
                  </a:lnTo>
                  <a:lnTo>
                    <a:pt x="6017" y="2988"/>
                  </a:lnTo>
                  <a:lnTo>
                    <a:pt x="6318" y="2908"/>
                  </a:lnTo>
                  <a:lnTo>
                    <a:pt x="6940" y="2768"/>
                  </a:lnTo>
                  <a:lnTo>
                    <a:pt x="7702" y="2647"/>
                  </a:lnTo>
                  <a:lnTo>
                    <a:pt x="8584" y="2527"/>
                  </a:lnTo>
                  <a:lnTo>
                    <a:pt x="9567" y="2407"/>
                  </a:lnTo>
                  <a:lnTo>
                    <a:pt x="10650" y="2286"/>
                  </a:lnTo>
                  <a:lnTo>
                    <a:pt x="11813" y="2186"/>
                  </a:lnTo>
                  <a:lnTo>
                    <a:pt x="14300" y="1986"/>
                  </a:lnTo>
                  <a:lnTo>
                    <a:pt x="16305" y="1845"/>
                  </a:lnTo>
                  <a:lnTo>
                    <a:pt x="18351" y="1725"/>
                  </a:lnTo>
                  <a:lnTo>
                    <a:pt x="19333" y="1685"/>
                  </a:lnTo>
                  <a:lnTo>
                    <a:pt x="19975" y="1645"/>
                  </a:lnTo>
                  <a:lnTo>
                    <a:pt x="23846" y="1444"/>
                  </a:lnTo>
                  <a:lnTo>
                    <a:pt x="28217" y="1223"/>
                  </a:lnTo>
                  <a:lnTo>
                    <a:pt x="29581" y="1163"/>
                  </a:lnTo>
                  <a:lnTo>
                    <a:pt x="30022" y="1123"/>
                  </a:lnTo>
                  <a:lnTo>
                    <a:pt x="30263" y="1103"/>
                  </a:lnTo>
                  <a:lnTo>
                    <a:pt x="30363" y="1063"/>
                  </a:lnTo>
                  <a:lnTo>
                    <a:pt x="30484" y="1023"/>
                  </a:lnTo>
                  <a:lnTo>
                    <a:pt x="30684" y="903"/>
                  </a:lnTo>
                  <a:lnTo>
                    <a:pt x="30865" y="762"/>
                  </a:lnTo>
                  <a:lnTo>
                    <a:pt x="31005" y="622"/>
                  </a:lnTo>
                  <a:lnTo>
                    <a:pt x="31045" y="542"/>
                  </a:lnTo>
                  <a:lnTo>
                    <a:pt x="31085" y="461"/>
                  </a:lnTo>
                  <a:lnTo>
                    <a:pt x="31085" y="381"/>
                  </a:lnTo>
                  <a:lnTo>
                    <a:pt x="31085" y="301"/>
                  </a:lnTo>
                  <a:lnTo>
                    <a:pt x="31065" y="241"/>
                  </a:lnTo>
                  <a:lnTo>
                    <a:pt x="31005" y="181"/>
                  </a:lnTo>
                  <a:lnTo>
                    <a:pt x="30925" y="120"/>
                  </a:lnTo>
                  <a:lnTo>
                    <a:pt x="30825" y="80"/>
                  </a:lnTo>
                  <a:lnTo>
                    <a:pt x="30644" y="40"/>
                  </a:lnTo>
                  <a:lnTo>
                    <a:pt x="30383" y="20"/>
                  </a:lnTo>
                  <a:lnTo>
                    <a:pt x="2958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42"/>
            <p:cNvSpPr/>
            <p:nvPr/>
          </p:nvSpPr>
          <p:spPr>
            <a:xfrm>
              <a:off x="11469125" y="4302863"/>
              <a:ext cx="777150" cy="103300"/>
            </a:xfrm>
            <a:custGeom>
              <a:avLst/>
              <a:gdLst/>
              <a:ahLst/>
              <a:cxnLst/>
              <a:rect l="l" t="t" r="r" b="b"/>
              <a:pathLst>
                <a:path w="31086" h="4132" fill="none" extrusionOk="0">
                  <a:moveTo>
                    <a:pt x="30263" y="1103"/>
                  </a:moveTo>
                  <a:lnTo>
                    <a:pt x="30263" y="1103"/>
                  </a:lnTo>
                  <a:lnTo>
                    <a:pt x="30022" y="1123"/>
                  </a:lnTo>
                  <a:lnTo>
                    <a:pt x="29581" y="1163"/>
                  </a:lnTo>
                  <a:lnTo>
                    <a:pt x="28217" y="1223"/>
                  </a:lnTo>
                  <a:lnTo>
                    <a:pt x="23846" y="1444"/>
                  </a:lnTo>
                  <a:lnTo>
                    <a:pt x="23846" y="1444"/>
                  </a:lnTo>
                  <a:lnTo>
                    <a:pt x="19975" y="1645"/>
                  </a:lnTo>
                  <a:lnTo>
                    <a:pt x="19975" y="1645"/>
                  </a:lnTo>
                  <a:lnTo>
                    <a:pt x="19333" y="1685"/>
                  </a:lnTo>
                  <a:lnTo>
                    <a:pt x="19333" y="1685"/>
                  </a:lnTo>
                  <a:lnTo>
                    <a:pt x="18351" y="1725"/>
                  </a:lnTo>
                  <a:lnTo>
                    <a:pt x="18351" y="1725"/>
                  </a:lnTo>
                  <a:lnTo>
                    <a:pt x="16305" y="1845"/>
                  </a:lnTo>
                  <a:lnTo>
                    <a:pt x="14300" y="1986"/>
                  </a:lnTo>
                  <a:lnTo>
                    <a:pt x="14300" y="1986"/>
                  </a:lnTo>
                  <a:lnTo>
                    <a:pt x="11813" y="2186"/>
                  </a:lnTo>
                  <a:lnTo>
                    <a:pt x="10650" y="2286"/>
                  </a:lnTo>
                  <a:lnTo>
                    <a:pt x="9567" y="2407"/>
                  </a:lnTo>
                  <a:lnTo>
                    <a:pt x="8584" y="2527"/>
                  </a:lnTo>
                  <a:lnTo>
                    <a:pt x="7702" y="2647"/>
                  </a:lnTo>
                  <a:lnTo>
                    <a:pt x="6940" y="2768"/>
                  </a:lnTo>
                  <a:lnTo>
                    <a:pt x="6318" y="2908"/>
                  </a:lnTo>
                  <a:lnTo>
                    <a:pt x="6318" y="2908"/>
                  </a:lnTo>
                  <a:lnTo>
                    <a:pt x="6017" y="2988"/>
                  </a:lnTo>
                  <a:lnTo>
                    <a:pt x="5696" y="3089"/>
                  </a:lnTo>
                  <a:lnTo>
                    <a:pt x="5034" y="3329"/>
                  </a:lnTo>
                  <a:lnTo>
                    <a:pt x="4313" y="3610"/>
                  </a:lnTo>
                  <a:lnTo>
                    <a:pt x="3591" y="3851"/>
                  </a:lnTo>
                  <a:lnTo>
                    <a:pt x="3230" y="3971"/>
                  </a:lnTo>
                  <a:lnTo>
                    <a:pt x="2869" y="4051"/>
                  </a:lnTo>
                  <a:lnTo>
                    <a:pt x="2528" y="4111"/>
                  </a:lnTo>
                  <a:lnTo>
                    <a:pt x="2167" y="4131"/>
                  </a:lnTo>
                  <a:lnTo>
                    <a:pt x="1826" y="4131"/>
                  </a:lnTo>
                  <a:lnTo>
                    <a:pt x="1485" y="4071"/>
                  </a:lnTo>
                  <a:lnTo>
                    <a:pt x="1324" y="4031"/>
                  </a:lnTo>
                  <a:lnTo>
                    <a:pt x="1164" y="3991"/>
                  </a:lnTo>
                  <a:lnTo>
                    <a:pt x="1004" y="3911"/>
                  </a:lnTo>
                  <a:lnTo>
                    <a:pt x="843" y="3831"/>
                  </a:lnTo>
                  <a:lnTo>
                    <a:pt x="843" y="3831"/>
                  </a:lnTo>
                  <a:lnTo>
                    <a:pt x="703" y="3750"/>
                  </a:lnTo>
                  <a:lnTo>
                    <a:pt x="582" y="3630"/>
                  </a:lnTo>
                  <a:lnTo>
                    <a:pt x="462" y="3530"/>
                  </a:lnTo>
                  <a:lnTo>
                    <a:pt x="342" y="3389"/>
                  </a:lnTo>
                  <a:lnTo>
                    <a:pt x="241" y="3249"/>
                  </a:lnTo>
                  <a:lnTo>
                    <a:pt x="161" y="3109"/>
                  </a:lnTo>
                  <a:lnTo>
                    <a:pt x="101" y="2948"/>
                  </a:lnTo>
                  <a:lnTo>
                    <a:pt x="61" y="2788"/>
                  </a:lnTo>
                  <a:lnTo>
                    <a:pt x="21" y="2627"/>
                  </a:lnTo>
                  <a:lnTo>
                    <a:pt x="1" y="2467"/>
                  </a:lnTo>
                  <a:lnTo>
                    <a:pt x="21" y="2286"/>
                  </a:lnTo>
                  <a:lnTo>
                    <a:pt x="41" y="2126"/>
                  </a:lnTo>
                  <a:lnTo>
                    <a:pt x="81" y="1965"/>
                  </a:lnTo>
                  <a:lnTo>
                    <a:pt x="161" y="1825"/>
                  </a:lnTo>
                  <a:lnTo>
                    <a:pt x="241" y="1665"/>
                  </a:lnTo>
                  <a:lnTo>
                    <a:pt x="362" y="1544"/>
                  </a:lnTo>
                  <a:lnTo>
                    <a:pt x="362" y="1544"/>
                  </a:lnTo>
                  <a:lnTo>
                    <a:pt x="522" y="1404"/>
                  </a:lnTo>
                  <a:lnTo>
                    <a:pt x="703" y="1284"/>
                  </a:lnTo>
                  <a:lnTo>
                    <a:pt x="923" y="1183"/>
                  </a:lnTo>
                  <a:lnTo>
                    <a:pt x="1164" y="1103"/>
                  </a:lnTo>
                  <a:lnTo>
                    <a:pt x="1405" y="1023"/>
                  </a:lnTo>
                  <a:lnTo>
                    <a:pt x="1625" y="963"/>
                  </a:lnTo>
                  <a:lnTo>
                    <a:pt x="2046" y="883"/>
                  </a:lnTo>
                  <a:lnTo>
                    <a:pt x="2046" y="883"/>
                  </a:lnTo>
                  <a:lnTo>
                    <a:pt x="2046" y="883"/>
                  </a:lnTo>
                  <a:lnTo>
                    <a:pt x="2367" y="842"/>
                  </a:lnTo>
                  <a:lnTo>
                    <a:pt x="2668" y="842"/>
                  </a:lnTo>
                  <a:lnTo>
                    <a:pt x="2969" y="842"/>
                  </a:lnTo>
                  <a:lnTo>
                    <a:pt x="3270" y="862"/>
                  </a:lnTo>
                  <a:lnTo>
                    <a:pt x="3851" y="943"/>
                  </a:lnTo>
                  <a:lnTo>
                    <a:pt x="4453" y="1043"/>
                  </a:lnTo>
                  <a:lnTo>
                    <a:pt x="5055" y="1143"/>
                  </a:lnTo>
                  <a:lnTo>
                    <a:pt x="5676" y="1264"/>
                  </a:lnTo>
                  <a:lnTo>
                    <a:pt x="6318" y="1344"/>
                  </a:lnTo>
                  <a:lnTo>
                    <a:pt x="6659" y="1384"/>
                  </a:lnTo>
                  <a:lnTo>
                    <a:pt x="7000" y="1404"/>
                  </a:lnTo>
                  <a:lnTo>
                    <a:pt x="7000" y="1404"/>
                  </a:lnTo>
                  <a:lnTo>
                    <a:pt x="13939" y="903"/>
                  </a:lnTo>
                  <a:lnTo>
                    <a:pt x="13939" y="903"/>
                  </a:lnTo>
                  <a:lnTo>
                    <a:pt x="18150" y="602"/>
                  </a:lnTo>
                  <a:lnTo>
                    <a:pt x="18150" y="602"/>
                  </a:lnTo>
                  <a:lnTo>
                    <a:pt x="19193" y="542"/>
                  </a:lnTo>
                  <a:lnTo>
                    <a:pt x="19193" y="542"/>
                  </a:lnTo>
                  <a:lnTo>
                    <a:pt x="19815" y="481"/>
                  </a:lnTo>
                  <a:lnTo>
                    <a:pt x="19815" y="481"/>
                  </a:lnTo>
                  <a:lnTo>
                    <a:pt x="23725" y="241"/>
                  </a:lnTo>
                  <a:lnTo>
                    <a:pt x="25510" y="141"/>
                  </a:lnTo>
                  <a:lnTo>
                    <a:pt x="27094" y="60"/>
                  </a:lnTo>
                  <a:lnTo>
                    <a:pt x="28478" y="20"/>
                  </a:lnTo>
                  <a:lnTo>
                    <a:pt x="29581" y="0"/>
                  </a:lnTo>
                  <a:lnTo>
                    <a:pt x="30383" y="20"/>
                  </a:lnTo>
                  <a:lnTo>
                    <a:pt x="30644" y="40"/>
                  </a:lnTo>
                  <a:lnTo>
                    <a:pt x="30825" y="80"/>
                  </a:lnTo>
                  <a:lnTo>
                    <a:pt x="30825" y="80"/>
                  </a:lnTo>
                  <a:lnTo>
                    <a:pt x="30925" y="120"/>
                  </a:lnTo>
                  <a:lnTo>
                    <a:pt x="31005" y="181"/>
                  </a:lnTo>
                  <a:lnTo>
                    <a:pt x="31065" y="241"/>
                  </a:lnTo>
                  <a:lnTo>
                    <a:pt x="31085" y="301"/>
                  </a:lnTo>
                  <a:lnTo>
                    <a:pt x="31085" y="381"/>
                  </a:lnTo>
                  <a:lnTo>
                    <a:pt x="31085" y="461"/>
                  </a:lnTo>
                  <a:lnTo>
                    <a:pt x="31045" y="542"/>
                  </a:lnTo>
                  <a:lnTo>
                    <a:pt x="31005" y="622"/>
                  </a:lnTo>
                  <a:lnTo>
                    <a:pt x="30865" y="762"/>
                  </a:lnTo>
                  <a:lnTo>
                    <a:pt x="30684" y="903"/>
                  </a:lnTo>
                  <a:lnTo>
                    <a:pt x="30484" y="1023"/>
                  </a:lnTo>
                  <a:lnTo>
                    <a:pt x="30363" y="1063"/>
                  </a:lnTo>
                  <a:lnTo>
                    <a:pt x="30263" y="110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42"/>
            <p:cNvSpPr/>
            <p:nvPr/>
          </p:nvSpPr>
          <p:spPr>
            <a:xfrm>
              <a:off x="11817575" y="4317888"/>
              <a:ext cx="110325" cy="34625"/>
            </a:xfrm>
            <a:custGeom>
              <a:avLst/>
              <a:gdLst/>
              <a:ahLst/>
              <a:cxnLst/>
              <a:rect l="l" t="t" r="r" b="b"/>
              <a:pathLst>
                <a:path w="4413" h="1385" extrusionOk="0">
                  <a:moveTo>
                    <a:pt x="4212" y="1"/>
                  </a:moveTo>
                  <a:lnTo>
                    <a:pt x="1" y="302"/>
                  </a:lnTo>
                  <a:lnTo>
                    <a:pt x="121" y="482"/>
                  </a:lnTo>
                  <a:lnTo>
                    <a:pt x="201" y="663"/>
                  </a:lnTo>
                  <a:lnTo>
                    <a:pt x="281" y="863"/>
                  </a:lnTo>
                  <a:lnTo>
                    <a:pt x="342" y="1084"/>
                  </a:lnTo>
                  <a:lnTo>
                    <a:pt x="362" y="1224"/>
                  </a:lnTo>
                  <a:lnTo>
                    <a:pt x="362" y="1385"/>
                  </a:lnTo>
                  <a:lnTo>
                    <a:pt x="2367" y="1244"/>
                  </a:lnTo>
                  <a:lnTo>
                    <a:pt x="4413" y="1124"/>
                  </a:lnTo>
                  <a:lnTo>
                    <a:pt x="4413" y="843"/>
                  </a:lnTo>
                  <a:lnTo>
                    <a:pt x="4373" y="542"/>
                  </a:lnTo>
                  <a:lnTo>
                    <a:pt x="4292" y="261"/>
                  </a:lnTo>
                  <a:lnTo>
                    <a:pt x="42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42"/>
            <p:cNvSpPr/>
            <p:nvPr/>
          </p:nvSpPr>
          <p:spPr>
            <a:xfrm>
              <a:off x="11817575" y="4317888"/>
              <a:ext cx="110325" cy="34625"/>
            </a:xfrm>
            <a:custGeom>
              <a:avLst/>
              <a:gdLst/>
              <a:ahLst/>
              <a:cxnLst/>
              <a:rect l="l" t="t" r="r" b="b"/>
              <a:pathLst>
                <a:path w="4413" h="1385" fill="none" extrusionOk="0">
                  <a:moveTo>
                    <a:pt x="4413" y="1124"/>
                  </a:moveTo>
                  <a:lnTo>
                    <a:pt x="4413" y="1124"/>
                  </a:lnTo>
                  <a:lnTo>
                    <a:pt x="2367" y="1244"/>
                  </a:lnTo>
                  <a:lnTo>
                    <a:pt x="362" y="1385"/>
                  </a:lnTo>
                  <a:lnTo>
                    <a:pt x="362" y="1385"/>
                  </a:lnTo>
                  <a:lnTo>
                    <a:pt x="362" y="1224"/>
                  </a:lnTo>
                  <a:lnTo>
                    <a:pt x="342" y="1084"/>
                  </a:lnTo>
                  <a:lnTo>
                    <a:pt x="342" y="1084"/>
                  </a:lnTo>
                  <a:lnTo>
                    <a:pt x="281" y="863"/>
                  </a:lnTo>
                  <a:lnTo>
                    <a:pt x="201" y="663"/>
                  </a:lnTo>
                  <a:lnTo>
                    <a:pt x="121" y="482"/>
                  </a:lnTo>
                  <a:lnTo>
                    <a:pt x="1" y="302"/>
                  </a:lnTo>
                  <a:lnTo>
                    <a:pt x="1" y="302"/>
                  </a:lnTo>
                  <a:lnTo>
                    <a:pt x="4212" y="1"/>
                  </a:lnTo>
                  <a:lnTo>
                    <a:pt x="4212" y="1"/>
                  </a:lnTo>
                  <a:lnTo>
                    <a:pt x="4292" y="261"/>
                  </a:lnTo>
                  <a:lnTo>
                    <a:pt x="4373" y="542"/>
                  </a:lnTo>
                  <a:lnTo>
                    <a:pt x="4413" y="843"/>
                  </a:lnTo>
                  <a:lnTo>
                    <a:pt x="4413" y="112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42"/>
            <p:cNvSpPr/>
            <p:nvPr/>
          </p:nvSpPr>
          <p:spPr>
            <a:xfrm>
              <a:off x="11469125" y="4324913"/>
              <a:ext cx="596150" cy="81250"/>
            </a:xfrm>
            <a:custGeom>
              <a:avLst/>
              <a:gdLst/>
              <a:ahLst/>
              <a:cxnLst/>
              <a:rect l="l" t="t" r="r" b="b"/>
              <a:pathLst>
                <a:path w="23846" h="3250" extrusionOk="0">
                  <a:moveTo>
                    <a:pt x="2026" y="1"/>
                  </a:moveTo>
                  <a:lnTo>
                    <a:pt x="2018" y="6"/>
                  </a:lnTo>
                  <a:lnTo>
                    <a:pt x="2018" y="6"/>
                  </a:lnTo>
                  <a:lnTo>
                    <a:pt x="2046" y="1"/>
                  </a:lnTo>
                  <a:close/>
                  <a:moveTo>
                    <a:pt x="21259" y="482"/>
                  </a:moveTo>
                  <a:lnTo>
                    <a:pt x="19795" y="502"/>
                  </a:lnTo>
                  <a:lnTo>
                    <a:pt x="18351" y="542"/>
                  </a:lnTo>
                  <a:lnTo>
                    <a:pt x="18351" y="843"/>
                  </a:lnTo>
                  <a:lnTo>
                    <a:pt x="19333" y="803"/>
                  </a:lnTo>
                  <a:lnTo>
                    <a:pt x="19975" y="763"/>
                  </a:lnTo>
                  <a:lnTo>
                    <a:pt x="23846" y="562"/>
                  </a:lnTo>
                  <a:lnTo>
                    <a:pt x="23204" y="522"/>
                  </a:lnTo>
                  <a:lnTo>
                    <a:pt x="22562" y="502"/>
                  </a:lnTo>
                  <a:lnTo>
                    <a:pt x="21259" y="482"/>
                  </a:lnTo>
                  <a:close/>
                  <a:moveTo>
                    <a:pt x="2018" y="6"/>
                  </a:moveTo>
                  <a:lnTo>
                    <a:pt x="1625" y="81"/>
                  </a:lnTo>
                  <a:lnTo>
                    <a:pt x="1405" y="141"/>
                  </a:lnTo>
                  <a:lnTo>
                    <a:pt x="1164" y="221"/>
                  </a:lnTo>
                  <a:lnTo>
                    <a:pt x="923" y="301"/>
                  </a:lnTo>
                  <a:lnTo>
                    <a:pt x="703" y="402"/>
                  </a:lnTo>
                  <a:lnTo>
                    <a:pt x="522" y="522"/>
                  </a:lnTo>
                  <a:lnTo>
                    <a:pt x="362" y="662"/>
                  </a:lnTo>
                  <a:lnTo>
                    <a:pt x="282" y="743"/>
                  </a:lnTo>
                  <a:lnTo>
                    <a:pt x="201" y="863"/>
                  </a:lnTo>
                  <a:lnTo>
                    <a:pt x="141" y="963"/>
                  </a:lnTo>
                  <a:lnTo>
                    <a:pt x="101" y="1063"/>
                  </a:lnTo>
                  <a:lnTo>
                    <a:pt x="21" y="1304"/>
                  </a:lnTo>
                  <a:lnTo>
                    <a:pt x="1" y="1545"/>
                  </a:lnTo>
                  <a:lnTo>
                    <a:pt x="21" y="1745"/>
                  </a:lnTo>
                  <a:lnTo>
                    <a:pt x="61" y="1946"/>
                  </a:lnTo>
                  <a:lnTo>
                    <a:pt x="141" y="2146"/>
                  </a:lnTo>
                  <a:lnTo>
                    <a:pt x="241" y="2347"/>
                  </a:lnTo>
                  <a:lnTo>
                    <a:pt x="362" y="2527"/>
                  </a:lnTo>
                  <a:lnTo>
                    <a:pt x="502" y="2688"/>
                  </a:lnTo>
                  <a:lnTo>
                    <a:pt x="663" y="2828"/>
                  </a:lnTo>
                  <a:lnTo>
                    <a:pt x="843" y="2949"/>
                  </a:lnTo>
                  <a:lnTo>
                    <a:pt x="1144" y="3089"/>
                  </a:lnTo>
                  <a:lnTo>
                    <a:pt x="1445" y="3189"/>
                  </a:lnTo>
                  <a:lnTo>
                    <a:pt x="1746" y="3229"/>
                  </a:lnTo>
                  <a:lnTo>
                    <a:pt x="2066" y="3249"/>
                  </a:lnTo>
                  <a:lnTo>
                    <a:pt x="2327" y="3249"/>
                  </a:lnTo>
                  <a:lnTo>
                    <a:pt x="2608" y="3209"/>
                  </a:lnTo>
                  <a:lnTo>
                    <a:pt x="2869" y="3169"/>
                  </a:lnTo>
                  <a:lnTo>
                    <a:pt x="3149" y="3109"/>
                  </a:lnTo>
                  <a:lnTo>
                    <a:pt x="3711" y="2949"/>
                  </a:lnTo>
                  <a:lnTo>
                    <a:pt x="4272" y="2748"/>
                  </a:lnTo>
                  <a:lnTo>
                    <a:pt x="5335" y="2327"/>
                  </a:lnTo>
                  <a:lnTo>
                    <a:pt x="5837" y="2146"/>
                  </a:lnTo>
                  <a:lnTo>
                    <a:pt x="6318" y="2026"/>
                  </a:lnTo>
                  <a:lnTo>
                    <a:pt x="6940" y="1886"/>
                  </a:lnTo>
                  <a:lnTo>
                    <a:pt x="7702" y="1765"/>
                  </a:lnTo>
                  <a:lnTo>
                    <a:pt x="8584" y="1645"/>
                  </a:lnTo>
                  <a:lnTo>
                    <a:pt x="9567" y="1525"/>
                  </a:lnTo>
                  <a:lnTo>
                    <a:pt x="10650" y="1404"/>
                  </a:lnTo>
                  <a:lnTo>
                    <a:pt x="11813" y="1304"/>
                  </a:lnTo>
                  <a:lnTo>
                    <a:pt x="14300" y="1104"/>
                  </a:lnTo>
                  <a:lnTo>
                    <a:pt x="14300" y="943"/>
                  </a:lnTo>
                  <a:lnTo>
                    <a:pt x="14280" y="803"/>
                  </a:lnTo>
                  <a:lnTo>
                    <a:pt x="14260" y="763"/>
                  </a:lnTo>
                  <a:lnTo>
                    <a:pt x="12876" y="823"/>
                  </a:lnTo>
                  <a:lnTo>
                    <a:pt x="11472" y="863"/>
                  </a:lnTo>
                  <a:lnTo>
                    <a:pt x="10068" y="923"/>
                  </a:lnTo>
                  <a:lnTo>
                    <a:pt x="9366" y="983"/>
                  </a:lnTo>
                  <a:lnTo>
                    <a:pt x="8664" y="1043"/>
                  </a:lnTo>
                  <a:lnTo>
                    <a:pt x="7962" y="1124"/>
                  </a:lnTo>
                  <a:lnTo>
                    <a:pt x="7261" y="1224"/>
                  </a:lnTo>
                  <a:lnTo>
                    <a:pt x="6519" y="1364"/>
                  </a:lnTo>
                  <a:lnTo>
                    <a:pt x="5777" y="1505"/>
                  </a:lnTo>
                  <a:lnTo>
                    <a:pt x="5034" y="1665"/>
                  </a:lnTo>
                  <a:lnTo>
                    <a:pt x="4292" y="1805"/>
                  </a:lnTo>
                  <a:lnTo>
                    <a:pt x="3591" y="1926"/>
                  </a:lnTo>
                  <a:lnTo>
                    <a:pt x="3210" y="1986"/>
                  </a:lnTo>
                  <a:lnTo>
                    <a:pt x="2849" y="2006"/>
                  </a:lnTo>
                  <a:lnTo>
                    <a:pt x="2668" y="1986"/>
                  </a:lnTo>
                  <a:lnTo>
                    <a:pt x="2508" y="1966"/>
                  </a:lnTo>
                  <a:lnTo>
                    <a:pt x="2267" y="1926"/>
                  </a:lnTo>
                  <a:lnTo>
                    <a:pt x="2066" y="1846"/>
                  </a:lnTo>
                  <a:lnTo>
                    <a:pt x="1886" y="1765"/>
                  </a:lnTo>
                  <a:lnTo>
                    <a:pt x="1726" y="1665"/>
                  </a:lnTo>
                  <a:lnTo>
                    <a:pt x="1605" y="1545"/>
                  </a:lnTo>
                  <a:lnTo>
                    <a:pt x="1505" y="1404"/>
                  </a:lnTo>
                  <a:lnTo>
                    <a:pt x="1445" y="1284"/>
                  </a:lnTo>
                  <a:lnTo>
                    <a:pt x="1385" y="1124"/>
                  </a:lnTo>
                  <a:lnTo>
                    <a:pt x="1365" y="983"/>
                  </a:lnTo>
                  <a:lnTo>
                    <a:pt x="1385" y="823"/>
                  </a:lnTo>
                  <a:lnTo>
                    <a:pt x="1425" y="682"/>
                  </a:lnTo>
                  <a:lnTo>
                    <a:pt x="1485" y="542"/>
                  </a:lnTo>
                  <a:lnTo>
                    <a:pt x="1585" y="382"/>
                  </a:lnTo>
                  <a:lnTo>
                    <a:pt x="1705" y="261"/>
                  </a:lnTo>
                  <a:lnTo>
                    <a:pt x="1846" y="121"/>
                  </a:lnTo>
                  <a:lnTo>
                    <a:pt x="2018" y="6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42"/>
            <p:cNvSpPr/>
            <p:nvPr/>
          </p:nvSpPr>
          <p:spPr>
            <a:xfrm>
              <a:off x="11825600" y="4338463"/>
              <a:ext cx="102300" cy="14050"/>
            </a:xfrm>
            <a:custGeom>
              <a:avLst/>
              <a:gdLst/>
              <a:ahLst/>
              <a:cxnLst/>
              <a:rect l="l" t="t" r="r" b="b"/>
              <a:pathLst>
                <a:path w="4092" h="562" extrusionOk="0">
                  <a:moveTo>
                    <a:pt x="4092" y="0"/>
                  </a:moveTo>
                  <a:lnTo>
                    <a:pt x="2046" y="100"/>
                  </a:lnTo>
                  <a:lnTo>
                    <a:pt x="1" y="221"/>
                  </a:lnTo>
                  <a:lnTo>
                    <a:pt x="21" y="261"/>
                  </a:lnTo>
                  <a:lnTo>
                    <a:pt x="41" y="401"/>
                  </a:lnTo>
                  <a:lnTo>
                    <a:pt x="41" y="562"/>
                  </a:lnTo>
                  <a:lnTo>
                    <a:pt x="3209" y="361"/>
                  </a:lnTo>
                  <a:lnTo>
                    <a:pt x="4092" y="301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67" name="Google Shape;8567;p42"/>
          <p:cNvGrpSpPr/>
          <p:nvPr/>
        </p:nvGrpSpPr>
        <p:grpSpPr>
          <a:xfrm>
            <a:off x="6961713" y="-153575"/>
            <a:ext cx="260625" cy="1230500"/>
            <a:chOff x="6815325" y="0"/>
            <a:chExt cx="260625" cy="1230500"/>
          </a:xfrm>
        </p:grpSpPr>
        <p:sp>
          <p:nvSpPr>
            <p:cNvPr id="8568" name="Google Shape;8568;p42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extrusionOk="0">
                  <a:moveTo>
                    <a:pt x="1" y="36662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8569;p42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fill="none" extrusionOk="0">
                  <a:moveTo>
                    <a:pt x="1" y="36662"/>
                  </a:move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42"/>
            <p:cNvSpPr/>
            <p:nvPr/>
          </p:nvSpPr>
          <p:spPr>
            <a:xfrm>
              <a:off x="6933275" y="0"/>
              <a:ext cx="19675" cy="916575"/>
            </a:xfrm>
            <a:custGeom>
              <a:avLst/>
              <a:gdLst/>
              <a:ahLst/>
              <a:cxnLst/>
              <a:rect l="l" t="t" r="r" b="b"/>
              <a:pathLst>
                <a:path w="787" h="36663" extrusionOk="0">
                  <a:moveTo>
                    <a:pt x="0" y="0"/>
                  </a:moveTo>
                  <a:lnTo>
                    <a:pt x="0" y="36662"/>
                  </a:lnTo>
                  <a:lnTo>
                    <a:pt x="787" y="36662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42"/>
            <p:cNvSpPr/>
            <p:nvPr/>
          </p:nvSpPr>
          <p:spPr>
            <a:xfrm>
              <a:off x="6815325" y="847475"/>
              <a:ext cx="260625" cy="383025"/>
            </a:xfrm>
            <a:custGeom>
              <a:avLst/>
              <a:gdLst/>
              <a:ahLst/>
              <a:cxnLst/>
              <a:rect l="l" t="t" r="r" b="b"/>
              <a:pathLst>
                <a:path w="10425" h="15321" extrusionOk="0">
                  <a:moveTo>
                    <a:pt x="7077" y="0"/>
                  </a:moveTo>
                  <a:lnTo>
                    <a:pt x="6718" y="23"/>
                  </a:lnTo>
                  <a:lnTo>
                    <a:pt x="6358" y="45"/>
                  </a:lnTo>
                  <a:lnTo>
                    <a:pt x="5999" y="90"/>
                  </a:lnTo>
                  <a:lnTo>
                    <a:pt x="5662" y="157"/>
                  </a:lnTo>
                  <a:lnTo>
                    <a:pt x="5303" y="247"/>
                  </a:lnTo>
                  <a:lnTo>
                    <a:pt x="4966" y="360"/>
                  </a:lnTo>
                  <a:lnTo>
                    <a:pt x="4651" y="472"/>
                  </a:lnTo>
                  <a:lnTo>
                    <a:pt x="4314" y="607"/>
                  </a:lnTo>
                  <a:lnTo>
                    <a:pt x="4000" y="764"/>
                  </a:lnTo>
                  <a:lnTo>
                    <a:pt x="3708" y="944"/>
                  </a:lnTo>
                  <a:lnTo>
                    <a:pt x="3416" y="1123"/>
                  </a:lnTo>
                  <a:lnTo>
                    <a:pt x="3123" y="1326"/>
                  </a:lnTo>
                  <a:lnTo>
                    <a:pt x="2831" y="1528"/>
                  </a:lnTo>
                  <a:lnTo>
                    <a:pt x="2584" y="1752"/>
                  </a:lnTo>
                  <a:lnTo>
                    <a:pt x="2315" y="1999"/>
                  </a:lnTo>
                  <a:lnTo>
                    <a:pt x="2068" y="2247"/>
                  </a:lnTo>
                  <a:lnTo>
                    <a:pt x="1843" y="2516"/>
                  </a:lnTo>
                  <a:lnTo>
                    <a:pt x="1618" y="2808"/>
                  </a:lnTo>
                  <a:lnTo>
                    <a:pt x="1394" y="3078"/>
                  </a:lnTo>
                  <a:lnTo>
                    <a:pt x="1214" y="3392"/>
                  </a:lnTo>
                  <a:lnTo>
                    <a:pt x="1012" y="3707"/>
                  </a:lnTo>
                  <a:lnTo>
                    <a:pt x="855" y="4021"/>
                  </a:lnTo>
                  <a:lnTo>
                    <a:pt x="697" y="4336"/>
                  </a:lnTo>
                  <a:lnTo>
                    <a:pt x="563" y="4695"/>
                  </a:lnTo>
                  <a:lnTo>
                    <a:pt x="428" y="5032"/>
                  </a:lnTo>
                  <a:lnTo>
                    <a:pt x="315" y="5392"/>
                  </a:lnTo>
                  <a:lnTo>
                    <a:pt x="226" y="5751"/>
                  </a:lnTo>
                  <a:lnTo>
                    <a:pt x="136" y="6110"/>
                  </a:lnTo>
                  <a:lnTo>
                    <a:pt x="68" y="6492"/>
                  </a:lnTo>
                  <a:lnTo>
                    <a:pt x="23" y="6874"/>
                  </a:lnTo>
                  <a:lnTo>
                    <a:pt x="1" y="7256"/>
                  </a:lnTo>
                  <a:lnTo>
                    <a:pt x="1" y="7661"/>
                  </a:lnTo>
                  <a:lnTo>
                    <a:pt x="1" y="8042"/>
                  </a:lnTo>
                  <a:lnTo>
                    <a:pt x="23" y="8447"/>
                  </a:lnTo>
                  <a:lnTo>
                    <a:pt x="68" y="8829"/>
                  </a:lnTo>
                  <a:lnTo>
                    <a:pt x="136" y="9211"/>
                  </a:lnTo>
                  <a:lnTo>
                    <a:pt x="226" y="9570"/>
                  </a:lnTo>
                  <a:lnTo>
                    <a:pt x="315" y="9929"/>
                  </a:lnTo>
                  <a:lnTo>
                    <a:pt x="428" y="10289"/>
                  </a:lnTo>
                  <a:lnTo>
                    <a:pt x="563" y="10648"/>
                  </a:lnTo>
                  <a:lnTo>
                    <a:pt x="697" y="10985"/>
                  </a:lnTo>
                  <a:lnTo>
                    <a:pt x="855" y="11322"/>
                  </a:lnTo>
                  <a:lnTo>
                    <a:pt x="1012" y="11637"/>
                  </a:lnTo>
                  <a:lnTo>
                    <a:pt x="1214" y="11951"/>
                  </a:lnTo>
                  <a:lnTo>
                    <a:pt x="1394" y="12243"/>
                  </a:lnTo>
                  <a:lnTo>
                    <a:pt x="1618" y="12535"/>
                  </a:lnTo>
                  <a:lnTo>
                    <a:pt x="1843" y="12805"/>
                  </a:lnTo>
                  <a:lnTo>
                    <a:pt x="2068" y="13075"/>
                  </a:lnTo>
                  <a:lnTo>
                    <a:pt x="2315" y="13344"/>
                  </a:lnTo>
                  <a:lnTo>
                    <a:pt x="2584" y="13569"/>
                  </a:lnTo>
                  <a:lnTo>
                    <a:pt x="2831" y="13793"/>
                  </a:lnTo>
                  <a:lnTo>
                    <a:pt x="3123" y="14018"/>
                  </a:lnTo>
                  <a:lnTo>
                    <a:pt x="3416" y="14220"/>
                  </a:lnTo>
                  <a:lnTo>
                    <a:pt x="3708" y="14400"/>
                  </a:lnTo>
                  <a:lnTo>
                    <a:pt x="4000" y="14580"/>
                  </a:lnTo>
                  <a:lnTo>
                    <a:pt x="4314" y="14714"/>
                  </a:lnTo>
                  <a:lnTo>
                    <a:pt x="4651" y="14872"/>
                  </a:lnTo>
                  <a:lnTo>
                    <a:pt x="4966" y="14984"/>
                  </a:lnTo>
                  <a:lnTo>
                    <a:pt x="5303" y="15074"/>
                  </a:lnTo>
                  <a:lnTo>
                    <a:pt x="5662" y="15164"/>
                  </a:lnTo>
                  <a:lnTo>
                    <a:pt x="5999" y="15231"/>
                  </a:lnTo>
                  <a:lnTo>
                    <a:pt x="6358" y="15276"/>
                  </a:lnTo>
                  <a:lnTo>
                    <a:pt x="6718" y="15321"/>
                  </a:lnTo>
                  <a:lnTo>
                    <a:pt x="7504" y="15321"/>
                  </a:lnTo>
                  <a:lnTo>
                    <a:pt x="7931" y="15276"/>
                  </a:lnTo>
                  <a:lnTo>
                    <a:pt x="8335" y="15209"/>
                  </a:lnTo>
                  <a:lnTo>
                    <a:pt x="8762" y="15119"/>
                  </a:lnTo>
                  <a:lnTo>
                    <a:pt x="9144" y="14984"/>
                  </a:lnTo>
                  <a:lnTo>
                    <a:pt x="9548" y="14849"/>
                  </a:lnTo>
                  <a:lnTo>
                    <a:pt x="9908" y="14692"/>
                  </a:lnTo>
                  <a:lnTo>
                    <a:pt x="10267" y="14512"/>
                  </a:lnTo>
                  <a:lnTo>
                    <a:pt x="9863" y="14243"/>
                  </a:lnTo>
                  <a:lnTo>
                    <a:pt x="9481" y="13951"/>
                  </a:lnTo>
                  <a:lnTo>
                    <a:pt x="9122" y="13636"/>
                  </a:lnTo>
                  <a:lnTo>
                    <a:pt x="8762" y="13299"/>
                  </a:lnTo>
                  <a:lnTo>
                    <a:pt x="8425" y="12940"/>
                  </a:lnTo>
                  <a:lnTo>
                    <a:pt x="8133" y="12558"/>
                  </a:lnTo>
                  <a:lnTo>
                    <a:pt x="7841" y="12153"/>
                  </a:lnTo>
                  <a:lnTo>
                    <a:pt x="7594" y="11727"/>
                  </a:lnTo>
                  <a:lnTo>
                    <a:pt x="7347" y="11300"/>
                  </a:lnTo>
                  <a:lnTo>
                    <a:pt x="7145" y="10828"/>
                  </a:lnTo>
                  <a:lnTo>
                    <a:pt x="6987" y="10356"/>
                  </a:lnTo>
                  <a:lnTo>
                    <a:pt x="6830" y="9862"/>
                  </a:lnTo>
                  <a:lnTo>
                    <a:pt x="6718" y="9345"/>
                  </a:lnTo>
                  <a:lnTo>
                    <a:pt x="6628" y="8829"/>
                  </a:lnTo>
                  <a:lnTo>
                    <a:pt x="6583" y="8290"/>
                  </a:lnTo>
                  <a:lnTo>
                    <a:pt x="6561" y="7750"/>
                  </a:lnTo>
                  <a:lnTo>
                    <a:pt x="6583" y="7211"/>
                  </a:lnTo>
                  <a:lnTo>
                    <a:pt x="6628" y="6650"/>
                  </a:lnTo>
                  <a:lnTo>
                    <a:pt x="6718" y="6133"/>
                  </a:lnTo>
                  <a:lnTo>
                    <a:pt x="6830" y="5616"/>
                  </a:lnTo>
                  <a:lnTo>
                    <a:pt x="6987" y="5100"/>
                  </a:lnTo>
                  <a:lnTo>
                    <a:pt x="7167" y="4605"/>
                  </a:lnTo>
                  <a:lnTo>
                    <a:pt x="7392" y="4134"/>
                  </a:lnTo>
                  <a:lnTo>
                    <a:pt x="7639" y="3684"/>
                  </a:lnTo>
                  <a:lnTo>
                    <a:pt x="7908" y="3257"/>
                  </a:lnTo>
                  <a:lnTo>
                    <a:pt x="8200" y="2853"/>
                  </a:lnTo>
                  <a:lnTo>
                    <a:pt x="8515" y="2449"/>
                  </a:lnTo>
                  <a:lnTo>
                    <a:pt x="8852" y="2089"/>
                  </a:lnTo>
                  <a:lnTo>
                    <a:pt x="9211" y="1752"/>
                  </a:lnTo>
                  <a:lnTo>
                    <a:pt x="9616" y="1438"/>
                  </a:lnTo>
                  <a:lnTo>
                    <a:pt x="10020" y="1168"/>
                  </a:lnTo>
                  <a:lnTo>
                    <a:pt x="10424" y="921"/>
                  </a:lnTo>
                  <a:lnTo>
                    <a:pt x="10065" y="719"/>
                  </a:lnTo>
                  <a:lnTo>
                    <a:pt x="9661" y="517"/>
                  </a:lnTo>
                  <a:lnTo>
                    <a:pt x="9256" y="382"/>
                  </a:lnTo>
                  <a:lnTo>
                    <a:pt x="8852" y="247"/>
                  </a:lnTo>
                  <a:lnTo>
                    <a:pt x="8425" y="135"/>
                  </a:lnTo>
                  <a:lnTo>
                    <a:pt x="7976" y="68"/>
                  </a:lnTo>
                  <a:lnTo>
                    <a:pt x="7527" y="23"/>
                  </a:lnTo>
                  <a:lnTo>
                    <a:pt x="70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72" name="Google Shape;8572;p42"/>
          <p:cNvGrpSpPr/>
          <p:nvPr/>
        </p:nvGrpSpPr>
        <p:grpSpPr>
          <a:xfrm>
            <a:off x="3761613" y="-153575"/>
            <a:ext cx="599250" cy="1418100"/>
            <a:chOff x="310050" y="-1175"/>
            <a:chExt cx="599250" cy="1418100"/>
          </a:xfrm>
        </p:grpSpPr>
        <p:grpSp>
          <p:nvGrpSpPr>
            <p:cNvPr id="8573" name="Google Shape;8573;p42"/>
            <p:cNvGrpSpPr/>
            <p:nvPr/>
          </p:nvGrpSpPr>
          <p:grpSpPr>
            <a:xfrm>
              <a:off x="310050" y="-1175"/>
              <a:ext cx="599250" cy="1418100"/>
              <a:chOff x="310050" y="0"/>
              <a:chExt cx="599250" cy="1418100"/>
            </a:xfrm>
          </p:grpSpPr>
          <p:sp>
            <p:nvSpPr>
              <p:cNvPr id="8574" name="Google Shape;8574;p42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extrusionOk="0">
                    <a:moveTo>
                      <a:pt x="1" y="36662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5" name="Google Shape;8575;p42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fill="none" extrusionOk="0">
                    <a:moveTo>
                      <a:pt x="1" y="36662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6" name="Google Shape;8576;p42"/>
              <p:cNvSpPr/>
              <p:nvPr/>
            </p:nvSpPr>
            <p:spPr>
              <a:xfrm>
                <a:off x="598700" y="0"/>
                <a:ext cx="19700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36663" extrusionOk="0">
                    <a:moveTo>
                      <a:pt x="1" y="0"/>
                    </a:moveTo>
                    <a:lnTo>
                      <a:pt x="1" y="36662"/>
                    </a:lnTo>
                    <a:lnTo>
                      <a:pt x="787" y="36662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7" name="Google Shape;8577;p42"/>
              <p:cNvSpPr/>
              <p:nvPr/>
            </p:nvSpPr>
            <p:spPr>
              <a:xfrm>
                <a:off x="310050" y="847475"/>
                <a:ext cx="599250" cy="570625"/>
              </a:xfrm>
              <a:custGeom>
                <a:avLst/>
                <a:gdLst/>
                <a:ahLst/>
                <a:cxnLst/>
                <a:rect l="l" t="t" r="r" b="b"/>
                <a:pathLst>
                  <a:path w="23970" h="22825" extrusionOk="0">
                    <a:moveTo>
                      <a:pt x="11996" y="0"/>
                    </a:moveTo>
                    <a:lnTo>
                      <a:pt x="7503" y="6425"/>
                    </a:lnTo>
                    <a:lnTo>
                      <a:pt x="0" y="8716"/>
                    </a:lnTo>
                    <a:lnTo>
                      <a:pt x="4718" y="14984"/>
                    </a:lnTo>
                    <a:lnTo>
                      <a:pt x="4560" y="22824"/>
                    </a:lnTo>
                    <a:lnTo>
                      <a:pt x="11996" y="20286"/>
                    </a:lnTo>
                    <a:lnTo>
                      <a:pt x="19409" y="22824"/>
                    </a:lnTo>
                    <a:lnTo>
                      <a:pt x="19252" y="14984"/>
                    </a:lnTo>
                    <a:lnTo>
                      <a:pt x="23970" y="8716"/>
                    </a:lnTo>
                    <a:lnTo>
                      <a:pt x="16489" y="6425"/>
                    </a:lnTo>
                    <a:lnTo>
                      <a:pt x="1199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578" name="Google Shape;8578;p42"/>
            <p:cNvSpPr/>
            <p:nvPr/>
          </p:nvSpPr>
          <p:spPr>
            <a:xfrm>
              <a:off x="445600" y="979650"/>
              <a:ext cx="328149" cy="312474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79" name="Google Shape;8579;p42"/>
          <p:cNvGrpSpPr/>
          <p:nvPr/>
        </p:nvGrpSpPr>
        <p:grpSpPr>
          <a:xfrm>
            <a:off x="8381088" y="-153575"/>
            <a:ext cx="297100" cy="2315550"/>
            <a:chOff x="8234700" y="-1175"/>
            <a:chExt cx="297100" cy="2315550"/>
          </a:xfrm>
        </p:grpSpPr>
        <p:grpSp>
          <p:nvGrpSpPr>
            <p:cNvPr id="8580" name="Google Shape;8580;p42"/>
            <p:cNvGrpSpPr/>
            <p:nvPr/>
          </p:nvGrpSpPr>
          <p:grpSpPr>
            <a:xfrm>
              <a:off x="8234700" y="-1175"/>
              <a:ext cx="297100" cy="2315550"/>
              <a:chOff x="8234700" y="-5937"/>
              <a:chExt cx="297100" cy="2315550"/>
            </a:xfrm>
          </p:grpSpPr>
          <p:sp>
            <p:nvSpPr>
              <p:cNvPr id="8581" name="Google Shape;8581;p42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extrusionOk="0">
                    <a:moveTo>
                      <a:pt x="0" y="8689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2" name="Google Shape;8582;p42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fill="none" extrusionOk="0">
                    <a:moveTo>
                      <a:pt x="0" y="86893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3" name="Google Shape;8583;p42"/>
              <p:cNvSpPr/>
              <p:nvPr/>
            </p:nvSpPr>
            <p:spPr>
              <a:xfrm>
                <a:off x="8374525" y="-5937"/>
                <a:ext cx="19700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86894" extrusionOk="0">
                    <a:moveTo>
                      <a:pt x="1" y="0"/>
                    </a:moveTo>
                    <a:lnTo>
                      <a:pt x="1" y="86893"/>
                    </a:lnTo>
                    <a:lnTo>
                      <a:pt x="787" y="86893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4" name="Google Shape;8584;p42"/>
              <p:cNvSpPr/>
              <p:nvPr/>
            </p:nvSpPr>
            <p:spPr>
              <a:xfrm>
                <a:off x="8234700" y="2027088"/>
                <a:ext cx="297100" cy="282525"/>
              </a:xfrm>
              <a:custGeom>
                <a:avLst/>
                <a:gdLst/>
                <a:ahLst/>
                <a:cxnLst/>
                <a:rect l="l" t="t" r="r" b="b"/>
                <a:pathLst>
                  <a:path w="11884" h="11301" extrusionOk="0">
                    <a:moveTo>
                      <a:pt x="5931" y="1"/>
                    </a:moveTo>
                    <a:lnTo>
                      <a:pt x="3707" y="3191"/>
                    </a:lnTo>
                    <a:lnTo>
                      <a:pt x="0" y="4314"/>
                    </a:lnTo>
                    <a:lnTo>
                      <a:pt x="2337" y="7437"/>
                    </a:lnTo>
                    <a:lnTo>
                      <a:pt x="2269" y="11301"/>
                    </a:lnTo>
                    <a:lnTo>
                      <a:pt x="5931" y="10043"/>
                    </a:lnTo>
                    <a:lnTo>
                      <a:pt x="9615" y="11301"/>
                    </a:lnTo>
                    <a:lnTo>
                      <a:pt x="9548" y="7437"/>
                    </a:lnTo>
                    <a:lnTo>
                      <a:pt x="11884" y="4314"/>
                    </a:lnTo>
                    <a:lnTo>
                      <a:pt x="8155" y="3191"/>
                    </a:lnTo>
                    <a:lnTo>
                      <a:pt x="593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585" name="Google Shape;8585;p42"/>
            <p:cNvSpPr/>
            <p:nvPr/>
          </p:nvSpPr>
          <p:spPr>
            <a:xfrm>
              <a:off x="8309450" y="2109800"/>
              <a:ext cx="147595" cy="140545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86" name="Google Shape;8586;p42"/>
          <p:cNvGrpSpPr/>
          <p:nvPr/>
        </p:nvGrpSpPr>
        <p:grpSpPr>
          <a:xfrm>
            <a:off x="4999863" y="-153575"/>
            <a:ext cx="599250" cy="1418100"/>
            <a:chOff x="310050" y="-1175"/>
            <a:chExt cx="599250" cy="1418100"/>
          </a:xfrm>
        </p:grpSpPr>
        <p:grpSp>
          <p:nvGrpSpPr>
            <p:cNvPr id="8587" name="Google Shape;8587;p42"/>
            <p:cNvGrpSpPr/>
            <p:nvPr/>
          </p:nvGrpSpPr>
          <p:grpSpPr>
            <a:xfrm>
              <a:off x="310050" y="-1175"/>
              <a:ext cx="599250" cy="1418100"/>
              <a:chOff x="310050" y="0"/>
              <a:chExt cx="599250" cy="1418100"/>
            </a:xfrm>
          </p:grpSpPr>
          <p:sp>
            <p:nvSpPr>
              <p:cNvPr id="8588" name="Google Shape;8588;p42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extrusionOk="0">
                    <a:moveTo>
                      <a:pt x="1" y="36662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9" name="Google Shape;8589;p42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fill="none" extrusionOk="0">
                    <a:moveTo>
                      <a:pt x="1" y="36662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0" name="Google Shape;8590;p42"/>
              <p:cNvSpPr/>
              <p:nvPr/>
            </p:nvSpPr>
            <p:spPr>
              <a:xfrm>
                <a:off x="598700" y="0"/>
                <a:ext cx="19700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36663" extrusionOk="0">
                    <a:moveTo>
                      <a:pt x="1" y="0"/>
                    </a:moveTo>
                    <a:lnTo>
                      <a:pt x="1" y="36662"/>
                    </a:lnTo>
                    <a:lnTo>
                      <a:pt x="787" y="36662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1" name="Google Shape;8591;p42"/>
              <p:cNvSpPr/>
              <p:nvPr/>
            </p:nvSpPr>
            <p:spPr>
              <a:xfrm>
                <a:off x="310050" y="847475"/>
                <a:ext cx="599250" cy="570625"/>
              </a:xfrm>
              <a:custGeom>
                <a:avLst/>
                <a:gdLst/>
                <a:ahLst/>
                <a:cxnLst/>
                <a:rect l="l" t="t" r="r" b="b"/>
                <a:pathLst>
                  <a:path w="23970" h="22825" extrusionOk="0">
                    <a:moveTo>
                      <a:pt x="11996" y="0"/>
                    </a:moveTo>
                    <a:lnTo>
                      <a:pt x="7503" y="6425"/>
                    </a:lnTo>
                    <a:lnTo>
                      <a:pt x="0" y="8716"/>
                    </a:lnTo>
                    <a:lnTo>
                      <a:pt x="4718" y="14984"/>
                    </a:lnTo>
                    <a:lnTo>
                      <a:pt x="4560" y="22824"/>
                    </a:lnTo>
                    <a:lnTo>
                      <a:pt x="11996" y="20286"/>
                    </a:lnTo>
                    <a:lnTo>
                      <a:pt x="19409" y="22824"/>
                    </a:lnTo>
                    <a:lnTo>
                      <a:pt x="19252" y="14984"/>
                    </a:lnTo>
                    <a:lnTo>
                      <a:pt x="23970" y="8716"/>
                    </a:lnTo>
                    <a:lnTo>
                      <a:pt x="16489" y="6425"/>
                    </a:lnTo>
                    <a:lnTo>
                      <a:pt x="1199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592" name="Google Shape;8592;p42"/>
            <p:cNvSpPr/>
            <p:nvPr/>
          </p:nvSpPr>
          <p:spPr>
            <a:xfrm>
              <a:off x="445600" y="979650"/>
              <a:ext cx="328149" cy="312474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3" name="Google Shape;8593;p42"/>
          <p:cNvGrpSpPr/>
          <p:nvPr/>
        </p:nvGrpSpPr>
        <p:grpSpPr>
          <a:xfrm>
            <a:off x="465813" y="-153575"/>
            <a:ext cx="297100" cy="2315550"/>
            <a:chOff x="8234700" y="-1175"/>
            <a:chExt cx="297100" cy="2315550"/>
          </a:xfrm>
        </p:grpSpPr>
        <p:grpSp>
          <p:nvGrpSpPr>
            <p:cNvPr id="8594" name="Google Shape;8594;p42"/>
            <p:cNvGrpSpPr/>
            <p:nvPr/>
          </p:nvGrpSpPr>
          <p:grpSpPr>
            <a:xfrm>
              <a:off x="8234700" y="-1175"/>
              <a:ext cx="297100" cy="2315550"/>
              <a:chOff x="8234700" y="-5937"/>
              <a:chExt cx="297100" cy="2315550"/>
            </a:xfrm>
          </p:grpSpPr>
          <p:sp>
            <p:nvSpPr>
              <p:cNvPr id="8595" name="Google Shape;8595;p42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extrusionOk="0">
                    <a:moveTo>
                      <a:pt x="0" y="8689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6" name="Google Shape;8596;p42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fill="none" extrusionOk="0">
                    <a:moveTo>
                      <a:pt x="0" y="86893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7" name="Google Shape;8597;p42"/>
              <p:cNvSpPr/>
              <p:nvPr/>
            </p:nvSpPr>
            <p:spPr>
              <a:xfrm>
                <a:off x="8374525" y="-5937"/>
                <a:ext cx="19700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86894" extrusionOk="0">
                    <a:moveTo>
                      <a:pt x="1" y="0"/>
                    </a:moveTo>
                    <a:lnTo>
                      <a:pt x="1" y="86893"/>
                    </a:lnTo>
                    <a:lnTo>
                      <a:pt x="787" y="86893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8" name="Google Shape;8598;p42"/>
              <p:cNvSpPr/>
              <p:nvPr/>
            </p:nvSpPr>
            <p:spPr>
              <a:xfrm>
                <a:off x="8234700" y="2027088"/>
                <a:ext cx="297100" cy="282525"/>
              </a:xfrm>
              <a:custGeom>
                <a:avLst/>
                <a:gdLst/>
                <a:ahLst/>
                <a:cxnLst/>
                <a:rect l="l" t="t" r="r" b="b"/>
                <a:pathLst>
                  <a:path w="11884" h="11301" extrusionOk="0">
                    <a:moveTo>
                      <a:pt x="5931" y="1"/>
                    </a:moveTo>
                    <a:lnTo>
                      <a:pt x="3707" y="3191"/>
                    </a:lnTo>
                    <a:lnTo>
                      <a:pt x="0" y="4314"/>
                    </a:lnTo>
                    <a:lnTo>
                      <a:pt x="2337" y="7437"/>
                    </a:lnTo>
                    <a:lnTo>
                      <a:pt x="2269" y="11301"/>
                    </a:lnTo>
                    <a:lnTo>
                      <a:pt x="5931" y="10043"/>
                    </a:lnTo>
                    <a:lnTo>
                      <a:pt x="9615" y="11301"/>
                    </a:lnTo>
                    <a:lnTo>
                      <a:pt x="9548" y="7437"/>
                    </a:lnTo>
                    <a:lnTo>
                      <a:pt x="11884" y="4314"/>
                    </a:lnTo>
                    <a:lnTo>
                      <a:pt x="8155" y="3191"/>
                    </a:lnTo>
                    <a:lnTo>
                      <a:pt x="593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599" name="Google Shape;8599;p42"/>
            <p:cNvSpPr/>
            <p:nvPr/>
          </p:nvSpPr>
          <p:spPr>
            <a:xfrm>
              <a:off x="8309450" y="2109800"/>
              <a:ext cx="147595" cy="140545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" name="fun-kids-playful-comic-carefree-game-happy-positive-music-57026">
            <a:hlinkClick r:id="" action="ppaction://media"/>
            <a:extLst>
              <a:ext uri="{FF2B5EF4-FFF2-40B4-BE49-F238E27FC236}">
                <a16:creationId xmlns:a16="http://schemas.microsoft.com/office/drawing/2014/main" id="{C3F9B4E6-50EE-471E-475B-DBC0F184F60C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2680333" y="2166502"/>
            <a:ext cx="244475" cy="244475"/>
          </a:xfrm>
          <a:prstGeom prst="rect">
            <a:avLst/>
          </a:prstGeom>
        </p:spPr>
      </p:pic>
      <p:grpSp>
        <p:nvGrpSpPr>
          <p:cNvPr id="35" name="Group 34">
            <a:extLst>
              <a:ext uri="{FF2B5EF4-FFF2-40B4-BE49-F238E27FC236}">
                <a16:creationId xmlns:a16="http://schemas.microsoft.com/office/drawing/2014/main" id="{4AE00B45-1310-FAB1-6F32-EDB73B37EFEF}"/>
              </a:ext>
            </a:extLst>
          </p:cNvPr>
          <p:cNvGrpSpPr/>
          <p:nvPr/>
        </p:nvGrpSpPr>
        <p:grpSpPr>
          <a:xfrm>
            <a:off x="3770852" y="320530"/>
            <a:ext cx="5173451" cy="2866584"/>
            <a:chOff x="3828744" y="306922"/>
            <a:chExt cx="5173451" cy="2866584"/>
          </a:xfrm>
        </p:grpSpPr>
        <p:sp>
          <p:nvSpPr>
            <p:cNvPr id="22" name="Rectangle: Rounded Corners 21">
              <a:extLst>
                <a:ext uri="{FF2B5EF4-FFF2-40B4-BE49-F238E27FC236}">
                  <a16:creationId xmlns:a16="http://schemas.microsoft.com/office/drawing/2014/main" id="{B0D3752E-3BF0-1560-9447-E691A2A573CB}"/>
                </a:ext>
              </a:extLst>
            </p:cNvPr>
            <p:cNvSpPr/>
            <p:nvPr/>
          </p:nvSpPr>
          <p:spPr>
            <a:xfrm>
              <a:off x="3828744" y="306922"/>
              <a:ext cx="5173451" cy="2866584"/>
            </a:xfrm>
            <a:prstGeom prst="round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id="{0CCEC084-5AC9-2584-F1ED-FDC39780F638}"/>
                </a:ext>
              </a:extLst>
            </p:cNvPr>
            <p:cNvSpPr/>
            <p:nvPr/>
          </p:nvSpPr>
          <p:spPr>
            <a:xfrm>
              <a:off x="4052935" y="463294"/>
              <a:ext cx="490446" cy="519120"/>
            </a:xfrm>
            <a:prstGeom prst="roundRect">
              <a:avLst/>
            </a:prstGeom>
            <a:solidFill>
              <a:srgbClr val="FFFFF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000" dirty="0">
                  <a:solidFill>
                    <a:schemeClr val="tx1"/>
                  </a:solidFill>
                  <a:latin typeface=".VnVogue" panose="020B7200000000000000" pitchFamily="34" charset="0"/>
                </a:rPr>
                <a:t>1</a:t>
              </a:r>
            </a:p>
          </p:txBody>
        </p:sp>
      </p:grpSp>
      <p:pic>
        <p:nvPicPr>
          <p:cNvPr id="11" name="Picture 10">
            <a:extLst>
              <a:ext uri="{FF2B5EF4-FFF2-40B4-BE49-F238E27FC236}">
                <a16:creationId xmlns:a16="http://schemas.microsoft.com/office/drawing/2014/main" id="{96F2214D-2E3F-37BC-D762-0A8F59B73615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10000" b="90000" l="10000" r="90000">
                        <a14:foregroundMark x1="77000" y1="36863" x2="86000" y2="43137"/>
                        <a14:foregroundMark x1="10333" y1="72941" x2="18333" y2="72941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20891533">
            <a:off x="61084" y="4458817"/>
            <a:ext cx="799660" cy="67971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38368941-8890-7E93-6944-A006E4CB0100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0000" b="90000" l="10000" r="90000">
                        <a14:foregroundMark x1="75907" y1="74797" x2="77075" y2="75660"/>
                        <a14:foregroundMark x1="64723" y1="66537" x2="71330" y2="71417"/>
                        <a14:foregroundMark x1="81406" y1="66391" x2="82174" y2="42357"/>
                        <a14:backgroundMark x1="54237" y1="16270" x2="52203" y2="54365"/>
                        <a14:backgroundMark x1="52203" y1="54365" x2="53898" y2="23413"/>
                        <a14:backgroundMark x1="53220" y1="17857" x2="52881" y2="25794"/>
                        <a14:backgroundMark x1="53898" y1="18651" x2="53559" y2="20238"/>
                        <a14:backgroundMark x1="53559" y1="55556" x2="51525" y2="59524"/>
                        <a14:backgroundMark x1="68475" y1="26190" x2="85424" y2="38492"/>
                        <a14:backgroundMark x1="67797" y1="26587" x2="72542" y2="24603"/>
                        <a14:backgroundMark x1="52203" y1="54762" x2="54237" y2="55952"/>
                        <a14:backgroundMark x1="76271" y1="77381" x2="82712" y2="75397"/>
                        <a14:backgroundMark x1="77288" y1="76587" x2="75932" y2="77381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834555">
            <a:off x="941579" y="4470289"/>
            <a:ext cx="799660" cy="68310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FA785AD3-55A2-3A63-DEC1-9C4F851F8DF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10000" b="90000" l="10000" r="90000">
                        <a14:foregroundMark x1="77000" y1="36863" x2="86000" y2="43137"/>
                        <a14:foregroundMark x1="10333" y1="72941" x2="18333" y2="72941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20891533">
            <a:off x="1870218" y="4432485"/>
            <a:ext cx="799660" cy="67971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1415E707-4954-0ACF-9E92-7344A3EDBB1D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0000" b="90000" l="10000" r="90000">
                        <a14:foregroundMark x1="75907" y1="74797" x2="77075" y2="75660"/>
                        <a14:foregroundMark x1="64723" y1="66537" x2="71330" y2="71417"/>
                        <a14:foregroundMark x1="81406" y1="66391" x2="82174" y2="42357"/>
                        <a14:backgroundMark x1="54237" y1="16270" x2="52203" y2="54365"/>
                        <a14:backgroundMark x1="52203" y1="54365" x2="53898" y2="23413"/>
                        <a14:backgroundMark x1="53220" y1="17857" x2="52881" y2="25794"/>
                        <a14:backgroundMark x1="53898" y1="18651" x2="53559" y2="20238"/>
                        <a14:backgroundMark x1="53559" y1="55556" x2="51525" y2="59524"/>
                        <a14:backgroundMark x1="68475" y1="26190" x2="85424" y2="38492"/>
                        <a14:backgroundMark x1="67797" y1="26587" x2="72542" y2="24603"/>
                        <a14:backgroundMark x1="52203" y1="54762" x2="54237" y2="55952"/>
                        <a14:backgroundMark x1="76271" y1="77381" x2="82712" y2="75397"/>
                        <a14:backgroundMark x1="77288" y1="76587" x2="75932" y2="77381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834555">
            <a:off x="2750713" y="4443957"/>
            <a:ext cx="799660" cy="68310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9BF1406F-12D5-EBC4-7B3E-5FB0DD656000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10000" b="90000" l="10000" r="90000">
                        <a14:foregroundMark x1="77000" y1="36863" x2="86000" y2="43137"/>
                        <a14:foregroundMark x1="10333" y1="72941" x2="18333" y2="72941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20891533">
            <a:off x="3720483" y="4416170"/>
            <a:ext cx="799660" cy="67971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242AA5E2-758F-3854-A379-4120A4148087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0000" b="90000" l="10000" r="90000">
                        <a14:foregroundMark x1="75907" y1="74797" x2="77075" y2="75660"/>
                        <a14:foregroundMark x1="64723" y1="66537" x2="71330" y2="71417"/>
                        <a14:foregroundMark x1="81406" y1="66391" x2="82174" y2="42357"/>
                        <a14:backgroundMark x1="54237" y1="16270" x2="52203" y2="54365"/>
                        <a14:backgroundMark x1="52203" y1="54365" x2="53898" y2="23413"/>
                        <a14:backgroundMark x1="53220" y1="17857" x2="52881" y2="25794"/>
                        <a14:backgroundMark x1="53898" y1="18651" x2="53559" y2="20238"/>
                        <a14:backgroundMark x1="53559" y1="55556" x2="51525" y2="59524"/>
                        <a14:backgroundMark x1="68475" y1="26190" x2="85424" y2="38492"/>
                        <a14:backgroundMark x1="67797" y1="26587" x2="72542" y2="24603"/>
                        <a14:backgroundMark x1="52203" y1="54762" x2="54237" y2="55952"/>
                        <a14:backgroundMark x1="76271" y1="77381" x2="82712" y2="75397"/>
                        <a14:backgroundMark x1="77288" y1="76587" x2="75932" y2="77381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834555">
            <a:off x="4600978" y="4427642"/>
            <a:ext cx="799660" cy="68310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CBD4ED1B-AE7B-B30D-5220-D39E20D681C2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10000" b="90000" l="10000" r="90000">
                        <a14:foregroundMark x1="77000" y1="36863" x2="86000" y2="43137"/>
                        <a14:foregroundMark x1="10333" y1="72941" x2="18333" y2="72941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20891533">
            <a:off x="5532101" y="4362683"/>
            <a:ext cx="799660" cy="67971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7F381689-2930-23E0-6D6C-5801B93372D4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0000" b="90000" l="10000" r="90000">
                        <a14:foregroundMark x1="75907" y1="74797" x2="77075" y2="75660"/>
                        <a14:foregroundMark x1="64723" y1="66537" x2="71330" y2="71417"/>
                        <a14:foregroundMark x1="81406" y1="66391" x2="82174" y2="42357"/>
                        <a14:backgroundMark x1="54237" y1="16270" x2="52203" y2="54365"/>
                        <a14:backgroundMark x1="52203" y1="54365" x2="53898" y2="23413"/>
                        <a14:backgroundMark x1="53220" y1="17857" x2="52881" y2="25794"/>
                        <a14:backgroundMark x1="53898" y1="18651" x2="53559" y2="20238"/>
                        <a14:backgroundMark x1="53559" y1="55556" x2="51525" y2="59524"/>
                        <a14:backgroundMark x1="68475" y1="26190" x2="85424" y2="38492"/>
                        <a14:backgroundMark x1="67797" y1="26587" x2="72542" y2="24603"/>
                        <a14:backgroundMark x1="52203" y1="54762" x2="54237" y2="55952"/>
                        <a14:backgroundMark x1="76271" y1="77381" x2="82712" y2="75397"/>
                        <a14:backgroundMark x1="77288" y1="76587" x2="75932" y2="77381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834555">
            <a:off x="6335009" y="4387321"/>
            <a:ext cx="799660" cy="68310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64554815-2853-E4B0-D404-86DDA3C6C87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10000" b="90000" l="10000" r="90000">
                        <a14:foregroundMark x1="77000" y1="36863" x2="86000" y2="43137"/>
                        <a14:foregroundMark x1="10333" y1="72941" x2="18333" y2="72941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20891533">
            <a:off x="7343425" y="4389163"/>
            <a:ext cx="799660" cy="67971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5245F230-76FA-B1A9-C71B-0A21086B2DE1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0000" b="90000" l="10000" r="90000">
                        <a14:foregroundMark x1="75907" y1="74797" x2="77075" y2="75660"/>
                        <a14:foregroundMark x1="64723" y1="66537" x2="71330" y2="71417"/>
                        <a14:foregroundMark x1="81406" y1="66391" x2="82174" y2="42357"/>
                        <a14:backgroundMark x1="54237" y1="16270" x2="52203" y2="54365"/>
                        <a14:backgroundMark x1="52203" y1="54365" x2="53898" y2="23413"/>
                        <a14:backgroundMark x1="53220" y1="17857" x2="52881" y2="25794"/>
                        <a14:backgroundMark x1="53898" y1="18651" x2="53559" y2="20238"/>
                        <a14:backgroundMark x1="53559" y1="55556" x2="51525" y2="59524"/>
                        <a14:backgroundMark x1="68475" y1="26190" x2="85424" y2="38492"/>
                        <a14:backgroundMark x1="67797" y1="26587" x2="72542" y2="24603"/>
                        <a14:backgroundMark x1="52203" y1="54762" x2="54237" y2="55952"/>
                        <a14:backgroundMark x1="76271" y1="77381" x2="82712" y2="75397"/>
                        <a14:backgroundMark x1="77288" y1="76587" x2="75932" y2="77381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834555">
            <a:off x="8223920" y="4400635"/>
            <a:ext cx="799660" cy="68310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mc:AlternateContent xmlns:mc="http://schemas.openxmlformats.org/markup-compatibility/2006">
        <mc:Choice xmlns:p14="http://schemas.microsoft.com/office/powerpoint/2010/main" xmlns:aink="http://schemas.microsoft.com/office/drawing/2016/ink" Requires="p14 aink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E63D2E5-09E7-1AB7-C487-5F36A7BCCFE4}"/>
                  </a:ext>
                </a:extLst>
              </p14:cNvPr>
              <p14:cNvContentPartPr/>
              <p14:nvPr/>
            </p14:nvContentPartPr>
            <p14:xfrm>
              <a:off x="6306278" y="688050"/>
              <a:ext cx="226440" cy="5040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E63D2E5-09E7-1AB7-C487-5F36A7BCCFE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288278" y="580410"/>
                <a:ext cx="262080" cy="719640"/>
              </a:xfrm>
              <a:prstGeom prst="rect">
                <a:avLst/>
              </a:prstGeom>
            </p:spPr>
          </p:pic>
        </mc:Fallback>
      </mc:AlternateContent>
      <p:grpSp>
        <p:nvGrpSpPr>
          <p:cNvPr id="29" name="Group 28">
            <a:extLst>
              <a:ext uri="{FF2B5EF4-FFF2-40B4-BE49-F238E27FC236}">
                <a16:creationId xmlns:a16="http://schemas.microsoft.com/office/drawing/2014/main" id="{09DE9766-F976-F85B-0666-B72C62DD45A3}"/>
              </a:ext>
            </a:extLst>
          </p:cNvPr>
          <p:cNvGrpSpPr/>
          <p:nvPr/>
        </p:nvGrpSpPr>
        <p:grpSpPr>
          <a:xfrm>
            <a:off x="5129798" y="644310"/>
            <a:ext cx="2455560" cy="1927440"/>
            <a:chOff x="5075078" y="410279"/>
            <a:chExt cx="2455560" cy="1927440"/>
          </a:xfrm>
        </p:grpSpPr>
        <mc:AlternateContent xmlns:mc="http://schemas.openxmlformats.org/markup-compatibility/2006">
          <mc:Choice xmlns:p14="http://schemas.microsoft.com/office/powerpoint/2010/main" xmlns:aink="http://schemas.microsoft.com/office/drawing/2016/ink" Requires="p14 aink">
            <p:contentPart p14:bwMode="auto" r:id="rId12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DCB0FDAB-7A3C-5940-9FA1-EE61CEAE5CFA}"/>
                    </a:ext>
                  </a:extLst>
                </p14:cNvPr>
                <p14:cNvContentPartPr/>
                <p14:nvPr/>
              </p14:nvContentPartPr>
              <p14:xfrm>
                <a:off x="5075078" y="659399"/>
                <a:ext cx="2455560" cy="1678320"/>
              </p14:xfrm>
            </p:contentPart>
          </mc:Choice>
          <mc:Fallback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DCB0FDAB-7A3C-5940-9FA1-EE61CEAE5CFA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5057438" y="551759"/>
                  <a:ext cx="2491200" cy="18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xmlns:aink="http://schemas.microsoft.com/office/drawing/2016/ink" Requires="p14 aink">
            <p:contentPart p14:bwMode="auto" r:id="rId14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8A12ECB3-935B-1E50-1BD6-31C7C0F014E2}"/>
                    </a:ext>
                  </a:extLst>
                </p14:cNvPr>
                <p14:cNvContentPartPr/>
                <p14:nvPr/>
              </p14:nvContentPartPr>
              <p14:xfrm>
                <a:off x="5697878" y="410279"/>
                <a:ext cx="551520" cy="519120"/>
              </p14:xfrm>
            </p:contentPart>
          </mc:Choice>
          <mc:Fallback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8A12ECB3-935B-1E50-1BD6-31C7C0F014E2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5679878" y="302279"/>
                  <a:ext cx="587160" cy="73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xmlns:aink="http://schemas.microsoft.com/office/drawing/2016/ink" Requires="p14 aink">
            <p:contentPart p14:bwMode="auto" r:id="rId16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E442F9C7-4506-FAA7-3DDF-A64FF1F634E4}"/>
                    </a:ext>
                  </a:extLst>
                </p14:cNvPr>
                <p14:cNvContentPartPr/>
                <p14:nvPr/>
              </p14:nvContentPartPr>
              <p14:xfrm>
                <a:off x="5926478" y="596399"/>
                <a:ext cx="138240" cy="219240"/>
              </p14:xfrm>
            </p:contentPart>
          </mc:Choice>
          <mc:Fallback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E442F9C7-4506-FAA7-3DDF-A64FF1F634E4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5908838" y="488399"/>
                  <a:ext cx="173880" cy="434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72AA888D-A17A-4352-1BC6-1979C360C01E}"/>
              </a:ext>
            </a:extLst>
          </p:cNvPr>
          <p:cNvGrpSpPr/>
          <p:nvPr/>
        </p:nvGrpSpPr>
        <p:grpSpPr>
          <a:xfrm>
            <a:off x="5536238" y="1683220"/>
            <a:ext cx="514080" cy="605520"/>
            <a:chOff x="5476478" y="1404959"/>
            <a:chExt cx="514080" cy="605520"/>
          </a:xfrm>
        </p:grpSpPr>
        <mc:AlternateContent xmlns:mc="http://schemas.openxmlformats.org/markup-compatibility/2006">
          <mc:Choice xmlns:p14="http://schemas.microsoft.com/office/powerpoint/2010/main" xmlns:aink="http://schemas.microsoft.com/office/drawing/2016/ink" Requires="p14 aink">
            <p:contentPart p14:bwMode="auto" r:id="rId18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3BE6AE19-0317-3281-2915-CF3684EA7497}"/>
                    </a:ext>
                  </a:extLst>
                </p14:cNvPr>
                <p14:cNvContentPartPr/>
                <p14:nvPr/>
              </p14:nvContentPartPr>
              <p14:xfrm>
                <a:off x="5476478" y="1520879"/>
                <a:ext cx="514080" cy="489600"/>
              </p14:xfrm>
            </p:contentPart>
          </mc:Choice>
          <mc:Fallback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3BE6AE19-0317-3281-2915-CF3684EA7497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5458838" y="1412879"/>
                  <a:ext cx="549720" cy="70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xmlns:aink="http://schemas.microsoft.com/office/drawing/2016/ink" Requires="p14 aink">
            <p:contentPart p14:bwMode="auto" r:id="rId20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099A6E52-906C-FD24-ACE9-449FF52FF58F}"/>
                    </a:ext>
                  </a:extLst>
                </p14:cNvPr>
                <p14:cNvContentPartPr/>
                <p14:nvPr/>
              </p14:nvContentPartPr>
              <p14:xfrm>
                <a:off x="5520398" y="1404959"/>
                <a:ext cx="439200" cy="570240"/>
              </p14:xfrm>
            </p:contentPart>
          </mc:Choice>
          <mc:Fallback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099A6E52-906C-FD24-ACE9-449FF52FF58F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5502398" y="1296959"/>
                  <a:ext cx="474840" cy="7858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xmlns:aink="http://schemas.microsoft.com/office/drawing/2016/ink" Requires="p14 aink">
          <p:contentPart p14:bwMode="auto" r:id="rId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26B62B5-559D-FF6A-A99C-A720351C014F}"/>
                  </a:ext>
                </a:extLst>
              </p14:cNvPr>
              <p14:cNvContentPartPr/>
              <p14:nvPr/>
            </p14:nvContentPartPr>
            <p14:xfrm>
              <a:off x="6735249" y="1803100"/>
              <a:ext cx="469800" cy="48564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26B62B5-559D-FF6A-A99C-A720351C014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17609" y="1695460"/>
                <a:ext cx="505440" cy="701280"/>
              </a:xfrm>
              <a:prstGeom prst="rect">
                <a:avLst/>
              </a:prstGeom>
            </p:spPr>
          </p:pic>
        </mc:Fallback>
      </mc:AlternateContent>
      <p:grpSp>
        <p:nvGrpSpPr>
          <p:cNvPr id="37" name="Group 36">
            <a:extLst>
              <a:ext uri="{FF2B5EF4-FFF2-40B4-BE49-F238E27FC236}">
                <a16:creationId xmlns:a16="http://schemas.microsoft.com/office/drawing/2014/main" id="{B982B7D6-B191-FD83-F65E-A17C3541FE1C}"/>
              </a:ext>
            </a:extLst>
          </p:cNvPr>
          <p:cNvGrpSpPr/>
          <p:nvPr/>
        </p:nvGrpSpPr>
        <p:grpSpPr>
          <a:xfrm>
            <a:off x="4040152" y="3278580"/>
            <a:ext cx="4653982" cy="584775"/>
            <a:chOff x="4040152" y="3278580"/>
            <a:chExt cx="4653982" cy="584775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D9BE4181-1DB9-4E1E-594A-95E67923113A}"/>
                </a:ext>
              </a:extLst>
            </p:cNvPr>
            <p:cNvSpPr txBox="1"/>
            <p:nvPr/>
          </p:nvSpPr>
          <p:spPr>
            <a:xfrm>
              <a:off x="4136803" y="3278580"/>
              <a:ext cx="4557331" cy="584775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dirty="0">
                  <a:solidFill>
                    <a:srgbClr val="FFFFFF"/>
                  </a:solidFill>
                  <a:latin typeface=".VnVogue" panose="020B7200000000000000" pitchFamily="34" charset="0"/>
                </a:rPr>
                <a:t>This is an apple</a:t>
              </a:r>
              <a:r>
                <a:rPr lang="en-US" sz="2800" dirty="0">
                  <a:solidFill>
                    <a:srgbClr val="FFFFFF"/>
                  </a:solidFill>
                  <a:latin typeface=".VnVogue" panose="020B7200000000000000" pitchFamily="34" charset="0"/>
                </a:rPr>
                <a:t>.</a:t>
              </a:r>
              <a:r>
                <a:rPr lang="en-US" dirty="0"/>
                <a:t> </a:t>
              </a:r>
            </a:p>
          </p:txBody>
        </p:sp>
        <p:sp>
          <p:nvSpPr>
            <p:cNvPr id="36" name="Rectangle: Rounded Corners 35">
              <a:extLst>
                <a:ext uri="{FF2B5EF4-FFF2-40B4-BE49-F238E27FC236}">
                  <a16:creationId xmlns:a16="http://schemas.microsoft.com/office/drawing/2014/main" id="{F4E7E194-7F5A-A5D3-99A5-9F4EB2204EC6}"/>
                </a:ext>
              </a:extLst>
            </p:cNvPr>
            <p:cNvSpPr/>
            <p:nvPr/>
          </p:nvSpPr>
          <p:spPr>
            <a:xfrm>
              <a:off x="4040152" y="3297026"/>
              <a:ext cx="490446" cy="519120"/>
            </a:xfrm>
            <a:prstGeom prst="roundRect">
              <a:avLst/>
            </a:prstGeom>
            <a:solidFill>
              <a:srgbClr val="FFFFF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000" dirty="0">
                  <a:solidFill>
                    <a:schemeClr val="tx1"/>
                  </a:solidFill>
                  <a:latin typeface=".VnVogue" panose="020B7200000000000000" pitchFamily="34" charset="0"/>
                </a:rPr>
                <a:t>2</a:t>
              </a:r>
            </a:p>
          </p:txBody>
        </p:sp>
      </p:grpSp>
      <p:pic>
        <p:nvPicPr>
          <p:cNvPr id="38" name="Picture 37" descr="A picture containing toy, doll, vector graphics&#10;&#10;Description automatically generated">
            <a:extLst>
              <a:ext uri="{FF2B5EF4-FFF2-40B4-BE49-F238E27FC236}">
                <a16:creationId xmlns:a16="http://schemas.microsoft.com/office/drawing/2014/main" id="{92DE1737-CF6B-B562-F4E1-588BB20438B6}"/>
              </a:ext>
            </a:extLst>
          </p:cNvPr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258456" y="1315367"/>
            <a:ext cx="3242630" cy="2302103"/>
          </a:xfrm>
          <a:prstGeom prst="rect">
            <a:avLst/>
          </a:prstGeom>
        </p:spPr>
      </p:pic>
      <p:sp>
        <p:nvSpPr>
          <p:cNvPr id="39" name="Google Shape;6525;p30">
            <a:extLst>
              <a:ext uri="{FF2B5EF4-FFF2-40B4-BE49-F238E27FC236}">
                <a16:creationId xmlns:a16="http://schemas.microsoft.com/office/drawing/2014/main" id="{CE2C9F28-9B79-8A4B-BE22-41B34E7DF3B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49420" y="736461"/>
            <a:ext cx="3944113" cy="51912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dirty="0"/>
              <a:t>Work in pairs</a:t>
            </a:r>
            <a:endParaRPr sz="3200" dirty="0"/>
          </a:p>
        </p:txBody>
      </p:sp>
    </p:spTree>
    <p:extLst>
      <p:ext uri="{BB962C8B-B14F-4D97-AF65-F5344CB8AC3E}">
        <p14:creationId xmlns:p14="http://schemas.microsoft.com/office/powerpoint/2010/main" val="5813014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6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3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drawProgress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3000"/>
                            </p:stCondLst>
                            <p:childTnLst>
                              <p:par>
                                <p:cTn id="16" presetID="6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drawProgress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0"/>
                            </p:stCondLst>
                            <p:childTnLst>
                              <p:par>
                                <p:cTn id="20" presetID="6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drawProgress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7000"/>
                            </p:stCondLst>
                            <p:childTnLst>
                              <p:par>
                                <p:cTn id="24" presetID="6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drawProgress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7" dur="131239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8" fill="remove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41"/>
                </p:tgtEl>
              </p:cMediaNode>
            </p:audio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18" name="Google Shape;6918;p32"/>
          <p:cNvGrpSpPr/>
          <p:nvPr/>
        </p:nvGrpSpPr>
        <p:grpSpPr>
          <a:xfrm>
            <a:off x="8430981" y="3473946"/>
            <a:ext cx="506158" cy="1594508"/>
            <a:chOff x="16129525" y="2597825"/>
            <a:chExt cx="908400" cy="2505550"/>
          </a:xfrm>
        </p:grpSpPr>
        <p:sp>
          <p:nvSpPr>
            <p:cNvPr id="6919" name="Google Shape;6919;p32"/>
            <p:cNvSpPr/>
            <p:nvPr/>
          </p:nvSpPr>
          <p:spPr>
            <a:xfrm>
              <a:off x="16129525" y="4968075"/>
              <a:ext cx="908400" cy="1353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32"/>
            <p:cNvSpPr/>
            <p:nvPr/>
          </p:nvSpPr>
          <p:spPr>
            <a:xfrm>
              <a:off x="16140225" y="3564750"/>
              <a:ext cx="180425" cy="696325"/>
            </a:xfrm>
            <a:custGeom>
              <a:avLst/>
              <a:gdLst/>
              <a:ahLst/>
              <a:cxnLst/>
              <a:rect l="l" t="t" r="r" b="b"/>
              <a:pathLst>
                <a:path w="7217" h="27853" extrusionOk="0">
                  <a:moveTo>
                    <a:pt x="0" y="1"/>
                  </a:moveTo>
                  <a:lnTo>
                    <a:pt x="130" y="3112"/>
                  </a:lnTo>
                  <a:lnTo>
                    <a:pt x="216" y="6526"/>
                  </a:lnTo>
                  <a:lnTo>
                    <a:pt x="367" y="13916"/>
                  </a:lnTo>
                  <a:lnTo>
                    <a:pt x="540" y="21306"/>
                  </a:lnTo>
                  <a:lnTo>
                    <a:pt x="627" y="24741"/>
                  </a:lnTo>
                  <a:lnTo>
                    <a:pt x="756" y="27853"/>
                  </a:lnTo>
                  <a:lnTo>
                    <a:pt x="6180" y="27853"/>
                  </a:lnTo>
                  <a:lnTo>
                    <a:pt x="6309" y="24741"/>
                  </a:lnTo>
                  <a:lnTo>
                    <a:pt x="6439" y="21306"/>
                  </a:lnTo>
                  <a:lnTo>
                    <a:pt x="6698" y="13916"/>
                  </a:lnTo>
                  <a:lnTo>
                    <a:pt x="6958" y="6526"/>
                  </a:lnTo>
                  <a:lnTo>
                    <a:pt x="7087" y="3112"/>
                  </a:lnTo>
                  <a:lnTo>
                    <a:pt x="72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32"/>
            <p:cNvSpPr/>
            <p:nvPr/>
          </p:nvSpPr>
          <p:spPr>
            <a:xfrm>
              <a:off x="16824625" y="3564750"/>
              <a:ext cx="180450" cy="696325"/>
            </a:xfrm>
            <a:custGeom>
              <a:avLst/>
              <a:gdLst/>
              <a:ahLst/>
              <a:cxnLst/>
              <a:rect l="l" t="t" r="r" b="b"/>
              <a:pathLst>
                <a:path w="7218" h="27853" extrusionOk="0">
                  <a:moveTo>
                    <a:pt x="1" y="1"/>
                  </a:moveTo>
                  <a:lnTo>
                    <a:pt x="130" y="3112"/>
                  </a:lnTo>
                  <a:lnTo>
                    <a:pt x="260" y="6526"/>
                  </a:lnTo>
                  <a:lnTo>
                    <a:pt x="519" y="13916"/>
                  </a:lnTo>
                  <a:lnTo>
                    <a:pt x="779" y="21306"/>
                  </a:lnTo>
                  <a:lnTo>
                    <a:pt x="908" y="24741"/>
                  </a:lnTo>
                  <a:lnTo>
                    <a:pt x="1038" y="27853"/>
                  </a:lnTo>
                  <a:lnTo>
                    <a:pt x="6483" y="27853"/>
                  </a:lnTo>
                  <a:lnTo>
                    <a:pt x="6591" y="24741"/>
                  </a:lnTo>
                  <a:lnTo>
                    <a:pt x="6699" y="21306"/>
                  </a:lnTo>
                  <a:lnTo>
                    <a:pt x="6850" y="13916"/>
                  </a:lnTo>
                  <a:lnTo>
                    <a:pt x="7002" y="6526"/>
                  </a:lnTo>
                  <a:lnTo>
                    <a:pt x="7110" y="3112"/>
                  </a:lnTo>
                  <a:lnTo>
                    <a:pt x="72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32"/>
            <p:cNvSpPr/>
            <p:nvPr/>
          </p:nvSpPr>
          <p:spPr>
            <a:xfrm>
              <a:off x="16228275" y="3067250"/>
              <a:ext cx="244725" cy="485100"/>
            </a:xfrm>
            <a:custGeom>
              <a:avLst/>
              <a:gdLst/>
              <a:ahLst/>
              <a:cxnLst/>
              <a:rect l="l" t="t" r="r" b="b"/>
              <a:pathLst>
                <a:path w="9789" h="19404" extrusionOk="0">
                  <a:moveTo>
                    <a:pt x="6331" y="0"/>
                  </a:moveTo>
                  <a:lnTo>
                    <a:pt x="6201" y="22"/>
                  </a:lnTo>
                  <a:lnTo>
                    <a:pt x="6072" y="65"/>
                  </a:lnTo>
                  <a:lnTo>
                    <a:pt x="5942" y="108"/>
                  </a:lnTo>
                  <a:lnTo>
                    <a:pt x="5812" y="173"/>
                  </a:lnTo>
                  <a:lnTo>
                    <a:pt x="5683" y="259"/>
                  </a:lnTo>
                  <a:lnTo>
                    <a:pt x="5553" y="346"/>
                  </a:lnTo>
                  <a:lnTo>
                    <a:pt x="5316" y="584"/>
                  </a:lnTo>
                  <a:lnTo>
                    <a:pt x="5078" y="864"/>
                  </a:lnTo>
                  <a:lnTo>
                    <a:pt x="4840" y="1189"/>
                  </a:lnTo>
                  <a:lnTo>
                    <a:pt x="4624" y="1556"/>
                  </a:lnTo>
                  <a:lnTo>
                    <a:pt x="4430" y="1966"/>
                  </a:lnTo>
                  <a:lnTo>
                    <a:pt x="4235" y="2399"/>
                  </a:lnTo>
                  <a:lnTo>
                    <a:pt x="4062" y="2874"/>
                  </a:lnTo>
                  <a:lnTo>
                    <a:pt x="3911" y="3349"/>
                  </a:lnTo>
                  <a:lnTo>
                    <a:pt x="3760" y="3868"/>
                  </a:lnTo>
                  <a:lnTo>
                    <a:pt x="3652" y="4387"/>
                  </a:lnTo>
                  <a:lnTo>
                    <a:pt x="3544" y="4905"/>
                  </a:lnTo>
                  <a:lnTo>
                    <a:pt x="3457" y="5424"/>
                  </a:lnTo>
                  <a:lnTo>
                    <a:pt x="3392" y="5964"/>
                  </a:lnTo>
                  <a:lnTo>
                    <a:pt x="3349" y="6223"/>
                  </a:lnTo>
                  <a:lnTo>
                    <a:pt x="3284" y="6526"/>
                  </a:lnTo>
                  <a:lnTo>
                    <a:pt x="3220" y="6828"/>
                  </a:lnTo>
                  <a:lnTo>
                    <a:pt x="3112" y="7152"/>
                  </a:lnTo>
                  <a:lnTo>
                    <a:pt x="2874" y="7822"/>
                  </a:lnTo>
                  <a:lnTo>
                    <a:pt x="2571" y="8535"/>
                  </a:lnTo>
                  <a:lnTo>
                    <a:pt x="1902" y="10091"/>
                  </a:lnTo>
                  <a:lnTo>
                    <a:pt x="1188" y="11711"/>
                  </a:lnTo>
                  <a:lnTo>
                    <a:pt x="864" y="12533"/>
                  </a:lnTo>
                  <a:lnTo>
                    <a:pt x="562" y="13354"/>
                  </a:lnTo>
                  <a:lnTo>
                    <a:pt x="324" y="14153"/>
                  </a:lnTo>
                  <a:lnTo>
                    <a:pt x="216" y="14542"/>
                  </a:lnTo>
                  <a:lnTo>
                    <a:pt x="130" y="14909"/>
                  </a:lnTo>
                  <a:lnTo>
                    <a:pt x="65" y="15298"/>
                  </a:lnTo>
                  <a:lnTo>
                    <a:pt x="22" y="15644"/>
                  </a:lnTo>
                  <a:lnTo>
                    <a:pt x="0" y="16011"/>
                  </a:lnTo>
                  <a:lnTo>
                    <a:pt x="0" y="16357"/>
                  </a:lnTo>
                  <a:lnTo>
                    <a:pt x="43" y="16681"/>
                  </a:lnTo>
                  <a:lnTo>
                    <a:pt x="87" y="17005"/>
                  </a:lnTo>
                  <a:lnTo>
                    <a:pt x="173" y="17286"/>
                  </a:lnTo>
                  <a:lnTo>
                    <a:pt x="303" y="17589"/>
                  </a:lnTo>
                  <a:lnTo>
                    <a:pt x="454" y="17848"/>
                  </a:lnTo>
                  <a:lnTo>
                    <a:pt x="627" y="18086"/>
                  </a:lnTo>
                  <a:lnTo>
                    <a:pt x="821" y="18302"/>
                  </a:lnTo>
                  <a:lnTo>
                    <a:pt x="1059" y="18496"/>
                  </a:lnTo>
                  <a:lnTo>
                    <a:pt x="1297" y="18669"/>
                  </a:lnTo>
                  <a:lnTo>
                    <a:pt x="1577" y="18820"/>
                  </a:lnTo>
                  <a:lnTo>
                    <a:pt x="1858" y="18950"/>
                  </a:lnTo>
                  <a:lnTo>
                    <a:pt x="2161" y="19058"/>
                  </a:lnTo>
                  <a:lnTo>
                    <a:pt x="2485" y="19166"/>
                  </a:lnTo>
                  <a:lnTo>
                    <a:pt x="2809" y="19231"/>
                  </a:lnTo>
                  <a:lnTo>
                    <a:pt x="3155" y="19296"/>
                  </a:lnTo>
                  <a:lnTo>
                    <a:pt x="3500" y="19339"/>
                  </a:lnTo>
                  <a:lnTo>
                    <a:pt x="3868" y="19382"/>
                  </a:lnTo>
                  <a:lnTo>
                    <a:pt x="4214" y="19404"/>
                  </a:lnTo>
                  <a:lnTo>
                    <a:pt x="4948" y="19404"/>
                  </a:lnTo>
                  <a:lnTo>
                    <a:pt x="5683" y="19339"/>
                  </a:lnTo>
                  <a:lnTo>
                    <a:pt x="6396" y="19253"/>
                  </a:lnTo>
                  <a:lnTo>
                    <a:pt x="7066" y="19144"/>
                  </a:lnTo>
                  <a:lnTo>
                    <a:pt x="7692" y="18993"/>
                  </a:lnTo>
                  <a:lnTo>
                    <a:pt x="8254" y="18842"/>
                  </a:lnTo>
                  <a:lnTo>
                    <a:pt x="8751" y="18669"/>
                  </a:lnTo>
                  <a:lnTo>
                    <a:pt x="9140" y="18475"/>
                  </a:lnTo>
                  <a:lnTo>
                    <a:pt x="9291" y="18388"/>
                  </a:lnTo>
                  <a:lnTo>
                    <a:pt x="9399" y="18302"/>
                  </a:lnTo>
                  <a:lnTo>
                    <a:pt x="9464" y="18237"/>
                  </a:lnTo>
                  <a:lnTo>
                    <a:pt x="9507" y="18172"/>
                  </a:lnTo>
                  <a:lnTo>
                    <a:pt x="9594" y="17934"/>
                  </a:lnTo>
                  <a:lnTo>
                    <a:pt x="9659" y="17632"/>
                  </a:lnTo>
                  <a:lnTo>
                    <a:pt x="9702" y="17243"/>
                  </a:lnTo>
                  <a:lnTo>
                    <a:pt x="9745" y="16789"/>
                  </a:lnTo>
                  <a:lnTo>
                    <a:pt x="9767" y="16249"/>
                  </a:lnTo>
                  <a:lnTo>
                    <a:pt x="9788" y="15666"/>
                  </a:lnTo>
                  <a:lnTo>
                    <a:pt x="9767" y="15039"/>
                  </a:lnTo>
                  <a:lnTo>
                    <a:pt x="9723" y="13613"/>
                  </a:lnTo>
                  <a:lnTo>
                    <a:pt x="9615" y="12057"/>
                  </a:lnTo>
                  <a:lnTo>
                    <a:pt x="9464" y="10437"/>
                  </a:lnTo>
                  <a:lnTo>
                    <a:pt x="9270" y="8751"/>
                  </a:lnTo>
                  <a:lnTo>
                    <a:pt x="9032" y="7087"/>
                  </a:lnTo>
                  <a:lnTo>
                    <a:pt x="8881" y="6288"/>
                  </a:lnTo>
                  <a:lnTo>
                    <a:pt x="8751" y="5489"/>
                  </a:lnTo>
                  <a:lnTo>
                    <a:pt x="8578" y="4732"/>
                  </a:lnTo>
                  <a:lnTo>
                    <a:pt x="8427" y="3998"/>
                  </a:lnTo>
                  <a:lnTo>
                    <a:pt x="8254" y="3306"/>
                  </a:lnTo>
                  <a:lnTo>
                    <a:pt x="8060" y="2680"/>
                  </a:lnTo>
                  <a:lnTo>
                    <a:pt x="7865" y="2096"/>
                  </a:lnTo>
                  <a:lnTo>
                    <a:pt x="7671" y="1556"/>
                  </a:lnTo>
                  <a:lnTo>
                    <a:pt x="7476" y="1102"/>
                  </a:lnTo>
                  <a:lnTo>
                    <a:pt x="7260" y="713"/>
                  </a:lnTo>
                  <a:lnTo>
                    <a:pt x="7152" y="540"/>
                  </a:lnTo>
                  <a:lnTo>
                    <a:pt x="7023" y="411"/>
                  </a:lnTo>
                  <a:lnTo>
                    <a:pt x="6914" y="281"/>
                  </a:lnTo>
                  <a:lnTo>
                    <a:pt x="6806" y="173"/>
                  </a:lnTo>
                  <a:lnTo>
                    <a:pt x="6698" y="108"/>
                  </a:lnTo>
                  <a:lnTo>
                    <a:pt x="6569" y="43"/>
                  </a:lnTo>
                  <a:lnTo>
                    <a:pt x="6461" y="22"/>
                  </a:lnTo>
                  <a:lnTo>
                    <a:pt x="633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32"/>
            <p:cNvSpPr/>
            <p:nvPr/>
          </p:nvSpPr>
          <p:spPr>
            <a:xfrm>
              <a:off x="16228275" y="3067250"/>
              <a:ext cx="244725" cy="485100"/>
            </a:xfrm>
            <a:custGeom>
              <a:avLst/>
              <a:gdLst/>
              <a:ahLst/>
              <a:cxnLst/>
              <a:rect l="l" t="t" r="r" b="b"/>
              <a:pathLst>
                <a:path w="9789" h="19404" fill="none" extrusionOk="0">
                  <a:moveTo>
                    <a:pt x="6331" y="0"/>
                  </a:moveTo>
                  <a:lnTo>
                    <a:pt x="6331" y="0"/>
                  </a:lnTo>
                  <a:lnTo>
                    <a:pt x="6201" y="22"/>
                  </a:lnTo>
                  <a:lnTo>
                    <a:pt x="6072" y="65"/>
                  </a:lnTo>
                  <a:lnTo>
                    <a:pt x="5942" y="108"/>
                  </a:lnTo>
                  <a:lnTo>
                    <a:pt x="5812" y="173"/>
                  </a:lnTo>
                  <a:lnTo>
                    <a:pt x="5683" y="259"/>
                  </a:lnTo>
                  <a:lnTo>
                    <a:pt x="5553" y="346"/>
                  </a:lnTo>
                  <a:lnTo>
                    <a:pt x="5316" y="584"/>
                  </a:lnTo>
                  <a:lnTo>
                    <a:pt x="5078" y="864"/>
                  </a:lnTo>
                  <a:lnTo>
                    <a:pt x="4840" y="1189"/>
                  </a:lnTo>
                  <a:lnTo>
                    <a:pt x="4624" y="1556"/>
                  </a:lnTo>
                  <a:lnTo>
                    <a:pt x="4430" y="1966"/>
                  </a:lnTo>
                  <a:lnTo>
                    <a:pt x="4235" y="2399"/>
                  </a:lnTo>
                  <a:lnTo>
                    <a:pt x="4062" y="2874"/>
                  </a:lnTo>
                  <a:lnTo>
                    <a:pt x="3911" y="3349"/>
                  </a:lnTo>
                  <a:lnTo>
                    <a:pt x="3760" y="3868"/>
                  </a:lnTo>
                  <a:lnTo>
                    <a:pt x="3652" y="4387"/>
                  </a:lnTo>
                  <a:lnTo>
                    <a:pt x="3544" y="4905"/>
                  </a:lnTo>
                  <a:lnTo>
                    <a:pt x="3457" y="5424"/>
                  </a:lnTo>
                  <a:lnTo>
                    <a:pt x="3392" y="5964"/>
                  </a:lnTo>
                  <a:lnTo>
                    <a:pt x="3392" y="5964"/>
                  </a:lnTo>
                  <a:lnTo>
                    <a:pt x="3349" y="6223"/>
                  </a:lnTo>
                  <a:lnTo>
                    <a:pt x="3284" y="6526"/>
                  </a:lnTo>
                  <a:lnTo>
                    <a:pt x="3220" y="6828"/>
                  </a:lnTo>
                  <a:lnTo>
                    <a:pt x="3112" y="7152"/>
                  </a:lnTo>
                  <a:lnTo>
                    <a:pt x="2874" y="7822"/>
                  </a:lnTo>
                  <a:lnTo>
                    <a:pt x="2571" y="8535"/>
                  </a:lnTo>
                  <a:lnTo>
                    <a:pt x="1902" y="10091"/>
                  </a:lnTo>
                  <a:lnTo>
                    <a:pt x="1188" y="11711"/>
                  </a:lnTo>
                  <a:lnTo>
                    <a:pt x="864" y="12533"/>
                  </a:lnTo>
                  <a:lnTo>
                    <a:pt x="562" y="13354"/>
                  </a:lnTo>
                  <a:lnTo>
                    <a:pt x="324" y="14153"/>
                  </a:lnTo>
                  <a:lnTo>
                    <a:pt x="216" y="14542"/>
                  </a:lnTo>
                  <a:lnTo>
                    <a:pt x="130" y="14909"/>
                  </a:lnTo>
                  <a:lnTo>
                    <a:pt x="65" y="15298"/>
                  </a:lnTo>
                  <a:lnTo>
                    <a:pt x="22" y="15644"/>
                  </a:lnTo>
                  <a:lnTo>
                    <a:pt x="0" y="16011"/>
                  </a:lnTo>
                  <a:lnTo>
                    <a:pt x="0" y="16357"/>
                  </a:lnTo>
                  <a:lnTo>
                    <a:pt x="43" y="16681"/>
                  </a:lnTo>
                  <a:lnTo>
                    <a:pt x="87" y="17005"/>
                  </a:lnTo>
                  <a:lnTo>
                    <a:pt x="173" y="17286"/>
                  </a:lnTo>
                  <a:lnTo>
                    <a:pt x="303" y="17589"/>
                  </a:lnTo>
                  <a:lnTo>
                    <a:pt x="303" y="17589"/>
                  </a:lnTo>
                  <a:lnTo>
                    <a:pt x="454" y="17848"/>
                  </a:lnTo>
                  <a:lnTo>
                    <a:pt x="627" y="18086"/>
                  </a:lnTo>
                  <a:lnTo>
                    <a:pt x="821" y="18302"/>
                  </a:lnTo>
                  <a:lnTo>
                    <a:pt x="1059" y="18496"/>
                  </a:lnTo>
                  <a:lnTo>
                    <a:pt x="1297" y="18669"/>
                  </a:lnTo>
                  <a:lnTo>
                    <a:pt x="1577" y="18820"/>
                  </a:lnTo>
                  <a:lnTo>
                    <a:pt x="1858" y="18950"/>
                  </a:lnTo>
                  <a:lnTo>
                    <a:pt x="2161" y="19058"/>
                  </a:lnTo>
                  <a:lnTo>
                    <a:pt x="2485" y="19166"/>
                  </a:lnTo>
                  <a:lnTo>
                    <a:pt x="2809" y="19231"/>
                  </a:lnTo>
                  <a:lnTo>
                    <a:pt x="3155" y="19296"/>
                  </a:lnTo>
                  <a:lnTo>
                    <a:pt x="3500" y="19339"/>
                  </a:lnTo>
                  <a:lnTo>
                    <a:pt x="3868" y="19382"/>
                  </a:lnTo>
                  <a:lnTo>
                    <a:pt x="4214" y="19404"/>
                  </a:lnTo>
                  <a:lnTo>
                    <a:pt x="4948" y="19404"/>
                  </a:lnTo>
                  <a:lnTo>
                    <a:pt x="5683" y="19339"/>
                  </a:lnTo>
                  <a:lnTo>
                    <a:pt x="6396" y="19253"/>
                  </a:lnTo>
                  <a:lnTo>
                    <a:pt x="7066" y="19144"/>
                  </a:lnTo>
                  <a:lnTo>
                    <a:pt x="7692" y="18993"/>
                  </a:lnTo>
                  <a:lnTo>
                    <a:pt x="8254" y="18842"/>
                  </a:lnTo>
                  <a:lnTo>
                    <a:pt x="8751" y="18669"/>
                  </a:lnTo>
                  <a:lnTo>
                    <a:pt x="9140" y="18475"/>
                  </a:lnTo>
                  <a:lnTo>
                    <a:pt x="9291" y="18388"/>
                  </a:lnTo>
                  <a:lnTo>
                    <a:pt x="9399" y="18302"/>
                  </a:lnTo>
                  <a:lnTo>
                    <a:pt x="9399" y="18302"/>
                  </a:lnTo>
                  <a:lnTo>
                    <a:pt x="9464" y="18237"/>
                  </a:lnTo>
                  <a:lnTo>
                    <a:pt x="9507" y="18172"/>
                  </a:lnTo>
                  <a:lnTo>
                    <a:pt x="9594" y="17934"/>
                  </a:lnTo>
                  <a:lnTo>
                    <a:pt x="9659" y="17632"/>
                  </a:lnTo>
                  <a:lnTo>
                    <a:pt x="9702" y="17243"/>
                  </a:lnTo>
                  <a:lnTo>
                    <a:pt x="9745" y="16789"/>
                  </a:lnTo>
                  <a:lnTo>
                    <a:pt x="9767" y="16249"/>
                  </a:lnTo>
                  <a:lnTo>
                    <a:pt x="9788" y="15666"/>
                  </a:lnTo>
                  <a:lnTo>
                    <a:pt x="9767" y="15039"/>
                  </a:lnTo>
                  <a:lnTo>
                    <a:pt x="9723" y="13613"/>
                  </a:lnTo>
                  <a:lnTo>
                    <a:pt x="9615" y="12057"/>
                  </a:lnTo>
                  <a:lnTo>
                    <a:pt x="9464" y="10437"/>
                  </a:lnTo>
                  <a:lnTo>
                    <a:pt x="9270" y="8751"/>
                  </a:lnTo>
                  <a:lnTo>
                    <a:pt x="9032" y="7087"/>
                  </a:lnTo>
                  <a:lnTo>
                    <a:pt x="8881" y="6288"/>
                  </a:lnTo>
                  <a:lnTo>
                    <a:pt x="8751" y="5489"/>
                  </a:lnTo>
                  <a:lnTo>
                    <a:pt x="8578" y="4732"/>
                  </a:lnTo>
                  <a:lnTo>
                    <a:pt x="8427" y="3998"/>
                  </a:lnTo>
                  <a:lnTo>
                    <a:pt x="8254" y="3306"/>
                  </a:lnTo>
                  <a:lnTo>
                    <a:pt x="8060" y="2680"/>
                  </a:lnTo>
                  <a:lnTo>
                    <a:pt x="7865" y="2096"/>
                  </a:lnTo>
                  <a:lnTo>
                    <a:pt x="7671" y="1556"/>
                  </a:lnTo>
                  <a:lnTo>
                    <a:pt x="7476" y="1102"/>
                  </a:lnTo>
                  <a:lnTo>
                    <a:pt x="7260" y="713"/>
                  </a:lnTo>
                  <a:lnTo>
                    <a:pt x="7152" y="540"/>
                  </a:lnTo>
                  <a:lnTo>
                    <a:pt x="7023" y="411"/>
                  </a:lnTo>
                  <a:lnTo>
                    <a:pt x="6914" y="281"/>
                  </a:lnTo>
                  <a:lnTo>
                    <a:pt x="6806" y="173"/>
                  </a:lnTo>
                  <a:lnTo>
                    <a:pt x="6698" y="108"/>
                  </a:lnTo>
                  <a:lnTo>
                    <a:pt x="6569" y="43"/>
                  </a:lnTo>
                  <a:lnTo>
                    <a:pt x="6461" y="22"/>
                  </a:lnTo>
                  <a:lnTo>
                    <a:pt x="63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32"/>
            <p:cNvSpPr/>
            <p:nvPr/>
          </p:nvSpPr>
          <p:spPr>
            <a:xfrm>
              <a:off x="16682025" y="3067775"/>
              <a:ext cx="244175" cy="484575"/>
            </a:xfrm>
            <a:custGeom>
              <a:avLst/>
              <a:gdLst/>
              <a:ahLst/>
              <a:cxnLst/>
              <a:rect l="l" t="t" r="r" b="b"/>
              <a:pathLst>
                <a:path w="9767" h="19383" extrusionOk="0">
                  <a:moveTo>
                    <a:pt x="3350" y="1"/>
                  </a:moveTo>
                  <a:lnTo>
                    <a:pt x="3220" y="44"/>
                  </a:lnTo>
                  <a:lnTo>
                    <a:pt x="3112" y="87"/>
                  </a:lnTo>
                  <a:lnTo>
                    <a:pt x="2982" y="174"/>
                  </a:lnTo>
                  <a:lnTo>
                    <a:pt x="2874" y="260"/>
                  </a:lnTo>
                  <a:lnTo>
                    <a:pt x="2766" y="390"/>
                  </a:lnTo>
                  <a:lnTo>
                    <a:pt x="2658" y="541"/>
                  </a:lnTo>
                  <a:lnTo>
                    <a:pt x="2528" y="692"/>
                  </a:lnTo>
                  <a:lnTo>
                    <a:pt x="2334" y="1081"/>
                  </a:lnTo>
                  <a:lnTo>
                    <a:pt x="2118" y="1557"/>
                  </a:lnTo>
                  <a:lnTo>
                    <a:pt x="1923" y="2075"/>
                  </a:lnTo>
                  <a:lnTo>
                    <a:pt x="1729" y="2659"/>
                  </a:lnTo>
                  <a:lnTo>
                    <a:pt x="1534" y="3307"/>
                  </a:lnTo>
                  <a:lnTo>
                    <a:pt x="1362" y="3977"/>
                  </a:lnTo>
                  <a:lnTo>
                    <a:pt x="1210" y="4711"/>
                  </a:lnTo>
                  <a:lnTo>
                    <a:pt x="1038" y="5468"/>
                  </a:lnTo>
                  <a:lnTo>
                    <a:pt x="886" y="6267"/>
                  </a:lnTo>
                  <a:lnTo>
                    <a:pt x="757" y="7066"/>
                  </a:lnTo>
                  <a:lnTo>
                    <a:pt x="519" y="8730"/>
                  </a:lnTo>
                  <a:lnTo>
                    <a:pt x="303" y="10416"/>
                  </a:lnTo>
                  <a:lnTo>
                    <a:pt x="152" y="12058"/>
                  </a:lnTo>
                  <a:lnTo>
                    <a:pt x="44" y="13614"/>
                  </a:lnTo>
                  <a:lnTo>
                    <a:pt x="0" y="15018"/>
                  </a:lnTo>
                  <a:lnTo>
                    <a:pt x="0" y="15666"/>
                  </a:lnTo>
                  <a:lnTo>
                    <a:pt x="0" y="16250"/>
                  </a:lnTo>
                  <a:lnTo>
                    <a:pt x="22" y="16768"/>
                  </a:lnTo>
                  <a:lnTo>
                    <a:pt x="65" y="17222"/>
                  </a:lnTo>
                  <a:lnTo>
                    <a:pt x="108" y="17611"/>
                  </a:lnTo>
                  <a:lnTo>
                    <a:pt x="173" y="17935"/>
                  </a:lnTo>
                  <a:lnTo>
                    <a:pt x="260" y="18151"/>
                  </a:lnTo>
                  <a:lnTo>
                    <a:pt x="303" y="18238"/>
                  </a:lnTo>
                  <a:lnTo>
                    <a:pt x="368" y="18281"/>
                  </a:lnTo>
                  <a:lnTo>
                    <a:pt x="476" y="18367"/>
                  </a:lnTo>
                  <a:lnTo>
                    <a:pt x="649" y="18475"/>
                  </a:lnTo>
                  <a:lnTo>
                    <a:pt x="1016" y="18648"/>
                  </a:lnTo>
                  <a:lnTo>
                    <a:pt x="1513" y="18821"/>
                  </a:lnTo>
                  <a:lnTo>
                    <a:pt x="2075" y="18994"/>
                  </a:lnTo>
                  <a:lnTo>
                    <a:pt x="2701" y="19123"/>
                  </a:lnTo>
                  <a:lnTo>
                    <a:pt x="3371" y="19253"/>
                  </a:lnTo>
                  <a:lnTo>
                    <a:pt x="4084" y="19340"/>
                  </a:lnTo>
                  <a:lnTo>
                    <a:pt x="4819" y="19383"/>
                  </a:lnTo>
                  <a:lnTo>
                    <a:pt x="5532" y="19383"/>
                  </a:lnTo>
                  <a:lnTo>
                    <a:pt x="5899" y="19361"/>
                  </a:lnTo>
                  <a:lnTo>
                    <a:pt x="6267" y="19340"/>
                  </a:lnTo>
                  <a:lnTo>
                    <a:pt x="6612" y="19296"/>
                  </a:lnTo>
                  <a:lnTo>
                    <a:pt x="6958" y="19232"/>
                  </a:lnTo>
                  <a:lnTo>
                    <a:pt x="7282" y="19145"/>
                  </a:lnTo>
                  <a:lnTo>
                    <a:pt x="7606" y="19059"/>
                  </a:lnTo>
                  <a:lnTo>
                    <a:pt x="7909" y="18951"/>
                  </a:lnTo>
                  <a:lnTo>
                    <a:pt x="8190" y="18821"/>
                  </a:lnTo>
                  <a:lnTo>
                    <a:pt x="8471" y="18670"/>
                  </a:lnTo>
                  <a:lnTo>
                    <a:pt x="8708" y="18497"/>
                  </a:lnTo>
                  <a:lnTo>
                    <a:pt x="8946" y="18302"/>
                  </a:lnTo>
                  <a:lnTo>
                    <a:pt x="9140" y="18086"/>
                  </a:lnTo>
                  <a:lnTo>
                    <a:pt x="9335" y="17849"/>
                  </a:lnTo>
                  <a:lnTo>
                    <a:pt x="9464" y="17568"/>
                  </a:lnTo>
                  <a:lnTo>
                    <a:pt x="9594" y="17287"/>
                  </a:lnTo>
                  <a:lnTo>
                    <a:pt x="9681" y="16984"/>
                  </a:lnTo>
                  <a:lnTo>
                    <a:pt x="9745" y="16682"/>
                  </a:lnTo>
                  <a:lnTo>
                    <a:pt x="9767" y="16358"/>
                  </a:lnTo>
                  <a:lnTo>
                    <a:pt x="9767" y="16012"/>
                  </a:lnTo>
                  <a:lnTo>
                    <a:pt x="9745" y="15645"/>
                  </a:lnTo>
                  <a:lnTo>
                    <a:pt x="9702" y="15277"/>
                  </a:lnTo>
                  <a:lnTo>
                    <a:pt x="9637" y="14910"/>
                  </a:lnTo>
                  <a:lnTo>
                    <a:pt x="9551" y="14521"/>
                  </a:lnTo>
                  <a:lnTo>
                    <a:pt x="9464" y="14132"/>
                  </a:lnTo>
                  <a:lnTo>
                    <a:pt x="9205" y="13354"/>
                  </a:lnTo>
                  <a:lnTo>
                    <a:pt x="8903" y="12533"/>
                  </a:lnTo>
                  <a:lnTo>
                    <a:pt x="8579" y="11712"/>
                  </a:lnTo>
                  <a:lnTo>
                    <a:pt x="7865" y="10092"/>
                  </a:lnTo>
                  <a:lnTo>
                    <a:pt x="7196" y="8536"/>
                  </a:lnTo>
                  <a:lnTo>
                    <a:pt x="6915" y="7823"/>
                  </a:lnTo>
                  <a:lnTo>
                    <a:pt x="6677" y="7131"/>
                  </a:lnTo>
                  <a:lnTo>
                    <a:pt x="6569" y="6807"/>
                  </a:lnTo>
                  <a:lnTo>
                    <a:pt x="6504" y="6505"/>
                  </a:lnTo>
                  <a:lnTo>
                    <a:pt x="6439" y="6224"/>
                  </a:lnTo>
                  <a:lnTo>
                    <a:pt x="6396" y="5943"/>
                  </a:lnTo>
                  <a:lnTo>
                    <a:pt x="6331" y="5424"/>
                  </a:lnTo>
                  <a:lnTo>
                    <a:pt x="6245" y="4906"/>
                  </a:lnTo>
                  <a:lnTo>
                    <a:pt x="6137" y="4366"/>
                  </a:lnTo>
                  <a:lnTo>
                    <a:pt x="6029" y="3847"/>
                  </a:lnTo>
                  <a:lnTo>
                    <a:pt x="5878" y="3350"/>
                  </a:lnTo>
                  <a:lnTo>
                    <a:pt x="5726" y="2853"/>
                  </a:lnTo>
                  <a:lnTo>
                    <a:pt x="5553" y="2399"/>
                  </a:lnTo>
                  <a:lnTo>
                    <a:pt x="5359" y="1945"/>
                  </a:lnTo>
                  <a:lnTo>
                    <a:pt x="5165" y="1557"/>
                  </a:lnTo>
                  <a:lnTo>
                    <a:pt x="4948" y="1189"/>
                  </a:lnTo>
                  <a:lnTo>
                    <a:pt x="4711" y="843"/>
                  </a:lnTo>
                  <a:lnTo>
                    <a:pt x="4473" y="563"/>
                  </a:lnTo>
                  <a:lnTo>
                    <a:pt x="4235" y="347"/>
                  </a:lnTo>
                  <a:lnTo>
                    <a:pt x="4106" y="238"/>
                  </a:lnTo>
                  <a:lnTo>
                    <a:pt x="3976" y="152"/>
                  </a:lnTo>
                  <a:lnTo>
                    <a:pt x="3846" y="87"/>
                  </a:lnTo>
                  <a:lnTo>
                    <a:pt x="3717" y="44"/>
                  </a:lnTo>
                  <a:lnTo>
                    <a:pt x="3587" y="22"/>
                  </a:lnTo>
                  <a:lnTo>
                    <a:pt x="345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32"/>
            <p:cNvSpPr/>
            <p:nvPr/>
          </p:nvSpPr>
          <p:spPr>
            <a:xfrm>
              <a:off x="16682025" y="3067775"/>
              <a:ext cx="244175" cy="484575"/>
            </a:xfrm>
            <a:custGeom>
              <a:avLst/>
              <a:gdLst/>
              <a:ahLst/>
              <a:cxnLst/>
              <a:rect l="l" t="t" r="r" b="b"/>
              <a:pathLst>
                <a:path w="9767" h="19383" fill="none" extrusionOk="0">
                  <a:moveTo>
                    <a:pt x="3458" y="1"/>
                  </a:moveTo>
                  <a:lnTo>
                    <a:pt x="3458" y="1"/>
                  </a:lnTo>
                  <a:lnTo>
                    <a:pt x="3587" y="22"/>
                  </a:lnTo>
                  <a:lnTo>
                    <a:pt x="3717" y="44"/>
                  </a:lnTo>
                  <a:lnTo>
                    <a:pt x="3846" y="87"/>
                  </a:lnTo>
                  <a:lnTo>
                    <a:pt x="3976" y="152"/>
                  </a:lnTo>
                  <a:lnTo>
                    <a:pt x="4106" y="238"/>
                  </a:lnTo>
                  <a:lnTo>
                    <a:pt x="4235" y="347"/>
                  </a:lnTo>
                  <a:lnTo>
                    <a:pt x="4473" y="563"/>
                  </a:lnTo>
                  <a:lnTo>
                    <a:pt x="4711" y="843"/>
                  </a:lnTo>
                  <a:lnTo>
                    <a:pt x="4948" y="1189"/>
                  </a:lnTo>
                  <a:lnTo>
                    <a:pt x="5165" y="1557"/>
                  </a:lnTo>
                  <a:lnTo>
                    <a:pt x="5359" y="1945"/>
                  </a:lnTo>
                  <a:lnTo>
                    <a:pt x="5553" y="2399"/>
                  </a:lnTo>
                  <a:lnTo>
                    <a:pt x="5726" y="2853"/>
                  </a:lnTo>
                  <a:lnTo>
                    <a:pt x="5878" y="3350"/>
                  </a:lnTo>
                  <a:lnTo>
                    <a:pt x="6029" y="3847"/>
                  </a:lnTo>
                  <a:lnTo>
                    <a:pt x="6137" y="4366"/>
                  </a:lnTo>
                  <a:lnTo>
                    <a:pt x="6245" y="4906"/>
                  </a:lnTo>
                  <a:lnTo>
                    <a:pt x="6331" y="5424"/>
                  </a:lnTo>
                  <a:lnTo>
                    <a:pt x="6396" y="5943"/>
                  </a:lnTo>
                  <a:lnTo>
                    <a:pt x="6396" y="5943"/>
                  </a:lnTo>
                  <a:lnTo>
                    <a:pt x="6439" y="6224"/>
                  </a:lnTo>
                  <a:lnTo>
                    <a:pt x="6504" y="6505"/>
                  </a:lnTo>
                  <a:lnTo>
                    <a:pt x="6569" y="6807"/>
                  </a:lnTo>
                  <a:lnTo>
                    <a:pt x="6677" y="7131"/>
                  </a:lnTo>
                  <a:lnTo>
                    <a:pt x="6915" y="7823"/>
                  </a:lnTo>
                  <a:lnTo>
                    <a:pt x="7196" y="8536"/>
                  </a:lnTo>
                  <a:lnTo>
                    <a:pt x="7865" y="10092"/>
                  </a:lnTo>
                  <a:lnTo>
                    <a:pt x="8579" y="11712"/>
                  </a:lnTo>
                  <a:lnTo>
                    <a:pt x="8903" y="12533"/>
                  </a:lnTo>
                  <a:lnTo>
                    <a:pt x="9205" y="13354"/>
                  </a:lnTo>
                  <a:lnTo>
                    <a:pt x="9464" y="14132"/>
                  </a:lnTo>
                  <a:lnTo>
                    <a:pt x="9551" y="14521"/>
                  </a:lnTo>
                  <a:lnTo>
                    <a:pt x="9637" y="14910"/>
                  </a:lnTo>
                  <a:lnTo>
                    <a:pt x="9702" y="15277"/>
                  </a:lnTo>
                  <a:lnTo>
                    <a:pt x="9745" y="15645"/>
                  </a:lnTo>
                  <a:lnTo>
                    <a:pt x="9767" y="16012"/>
                  </a:lnTo>
                  <a:lnTo>
                    <a:pt x="9767" y="16358"/>
                  </a:lnTo>
                  <a:lnTo>
                    <a:pt x="9745" y="16682"/>
                  </a:lnTo>
                  <a:lnTo>
                    <a:pt x="9681" y="16984"/>
                  </a:lnTo>
                  <a:lnTo>
                    <a:pt x="9594" y="17287"/>
                  </a:lnTo>
                  <a:lnTo>
                    <a:pt x="9464" y="17568"/>
                  </a:lnTo>
                  <a:lnTo>
                    <a:pt x="9464" y="17568"/>
                  </a:lnTo>
                  <a:lnTo>
                    <a:pt x="9335" y="17849"/>
                  </a:lnTo>
                  <a:lnTo>
                    <a:pt x="9140" y="18086"/>
                  </a:lnTo>
                  <a:lnTo>
                    <a:pt x="8946" y="18302"/>
                  </a:lnTo>
                  <a:lnTo>
                    <a:pt x="8708" y="18497"/>
                  </a:lnTo>
                  <a:lnTo>
                    <a:pt x="8471" y="18670"/>
                  </a:lnTo>
                  <a:lnTo>
                    <a:pt x="8190" y="18821"/>
                  </a:lnTo>
                  <a:lnTo>
                    <a:pt x="7909" y="18951"/>
                  </a:lnTo>
                  <a:lnTo>
                    <a:pt x="7606" y="19059"/>
                  </a:lnTo>
                  <a:lnTo>
                    <a:pt x="7282" y="19145"/>
                  </a:lnTo>
                  <a:lnTo>
                    <a:pt x="6958" y="19232"/>
                  </a:lnTo>
                  <a:lnTo>
                    <a:pt x="6612" y="19296"/>
                  </a:lnTo>
                  <a:lnTo>
                    <a:pt x="6267" y="19340"/>
                  </a:lnTo>
                  <a:lnTo>
                    <a:pt x="5899" y="19361"/>
                  </a:lnTo>
                  <a:lnTo>
                    <a:pt x="5532" y="19383"/>
                  </a:lnTo>
                  <a:lnTo>
                    <a:pt x="4819" y="19383"/>
                  </a:lnTo>
                  <a:lnTo>
                    <a:pt x="4084" y="19340"/>
                  </a:lnTo>
                  <a:lnTo>
                    <a:pt x="3371" y="19253"/>
                  </a:lnTo>
                  <a:lnTo>
                    <a:pt x="2701" y="19123"/>
                  </a:lnTo>
                  <a:lnTo>
                    <a:pt x="2075" y="18994"/>
                  </a:lnTo>
                  <a:lnTo>
                    <a:pt x="1513" y="18821"/>
                  </a:lnTo>
                  <a:lnTo>
                    <a:pt x="1016" y="18648"/>
                  </a:lnTo>
                  <a:lnTo>
                    <a:pt x="649" y="18475"/>
                  </a:lnTo>
                  <a:lnTo>
                    <a:pt x="476" y="18367"/>
                  </a:lnTo>
                  <a:lnTo>
                    <a:pt x="368" y="18281"/>
                  </a:lnTo>
                  <a:lnTo>
                    <a:pt x="368" y="18281"/>
                  </a:lnTo>
                  <a:lnTo>
                    <a:pt x="303" y="18238"/>
                  </a:lnTo>
                  <a:lnTo>
                    <a:pt x="260" y="18151"/>
                  </a:lnTo>
                  <a:lnTo>
                    <a:pt x="173" y="17935"/>
                  </a:lnTo>
                  <a:lnTo>
                    <a:pt x="108" y="17611"/>
                  </a:lnTo>
                  <a:lnTo>
                    <a:pt x="65" y="17222"/>
                  </a:lnTo>
                  <a:lnTo>
                    <a:pt x="22" y="16768"/>
                  </a:lnTo>
                  <a:lnTo>
                    <a:pt x="0" y="16250"/>
                  </a:lnTo>
                  <a:lnTo>
                    <a:pt x="0" y="15666"/>
                  </a:lnTo>
                  <a:lnTo>
                    <a:pt x="0" y="15018"/>
                  </a:lnTo>
                  <a:lnTo>
                    <a:pt x="44" y="13614"/>
                  </a:lnTo>
                  <a:lnTo>
                    <a:pt x="152" y="12058"/>
                  </a:lnTo>
                  <a:lnTo>
                    <a:pt x="303" y="10416"/>
                  </a:lnTo>
                  <a:lnTo>
                    <a:pt x="519" y="8730"/>
                  </a:lnTo>
                  <a:lnTo>
                    <a:pt x="757" y="7066"/>
                  </a:lnTo>
                  <a:lnTo>
                    <a:pt x="886" y="6267"/>
                  </a:lnTo>
                  <a:lnTo>
                    <a:pt x="1038" y="5468"/>
                  </a:lnTo>
                  <a:lnTo>
                    <a:pt x="1210" y="4711"/>
                  </a:lnTo>
                  <a:lnTo>
                    <a:pt x="1362" y="3977"/>
                  </a:lnTo>
                  <a:lnTo>
                    <a:pt x="1534" y="3307"/>
                  </a:lnTo>
                  <a:lnTo>
                    <a:pt x="1729" y="2659"/>
                  </a:lnTo>
                  <a:lnTo>
                    <a:pt x="1923" y="2075"/>
                  </a:lnTo>
                  <a:lnTo>
                    <a:pt x="2118" y="1557"/>
                  </a:lnTo>
                  <a:lnTo>
                    <a:pt x="2334" y="1081"/>
                  </a:lnTo>
                  <a:lnTo>
                    <a:pt x="2528" y="692"/>
                  </a:lnTo>
                  <a:lnTo>
                    <a:pt x="2658" y="541"/>
                  </a:lnTo>
                  <a:lnTo>
                    <a:pt x="2766" y="390"/>
                  </a:lnTo>
                  <a:lnTo>
                    <a:pt x="2874" y="260"/>
                  </a:lnTo>
                  <a:lnTo>
                    <a:pt x="2982" y="174"/>
                  </a:lnTo>
                  <a:lnTo>
                    <a:pt x="3112" y="87"/>
                  </a:lnTo>
                  <a:lnTo>
                    <a:pt x="3220" y="44"/>
                  </a:lnTo>
                  <a:lnTo>
                    <a:pt x="3350" y="1"/>
                  </a:lnTo>
                  <a:lnTo>
                    <a:pt x="345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32"/>
            <p:cNvSpPr/>
            <p:nvPr/>
          </p:nvSpPr>
          <p:spPr>
            <a:xfrm>
              <a:off x="16343325" y="4264300"/>
              <a:ext cx="173425" cy="742250"/>
            </a:xfrm>
            <a:custGeom>
              <a:avLst/>
              <a:gdLst/>
              <a:ahLst/>
              <a:cxnLst/>
              <a:rect l="l" t="t" r="r" b="b"/>
              <a:pathLst>
                <a:path w="6937" h="29690" extrusionOk="0">
                  <a:moveTo>
                    <a:pt x="0" y="1"/>
                  </a:moveTo>
                  <a:lnTo>
                    <a:pt x="0" y="29689"/>
                  </a:lnTo>
                  <a:lnTo>
                    <a:pt x="6936" y="29689"/>
                  </a:lnTo>
                  <a:lnTo>
                    <a:pt x="693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32"/>
            <p:cNvSpPr/>
            <p:nvPr/>
          </p:nvSpPr>
          <p:spPr>
            <a:xfrm>
              <a:off x="16343325" y="4264300"/>
              <a:ext cx="27025" cy="742250"/>
            </a:xfrm>
            <a:custGeom>
              <a:avLst/>
              <a:gdLst/>
              <a:ahLst/>
              <a:cxnLst/>
              <a:rect l="l" t="t" r="r" b="b"/>
              <a:pathLst>
                <a:path w="1081" h="29690" extrusionOk="0">
                  <a:moveTo>
                    <a:pt x="0" y="1"/>
                  </a:moveTo>
                  <a:lnTo>
                    <a:pt x="0" y="29689"/>
                  </a:lnTo>
                  <a:lnTo>
                    <a:pt x="1081" y="29689"/>
                  </a:lnTo>
                  <a:lnTo>
                    <a:pt x="108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32"/>
            <p:cNvSpPr/>
            <p:nvPr/>
          </p:nvSpPr>
          <p:spPr>
            <a:xfrm>
              <a:off x="16622600" y="4264300"/>
              <a:ext cx="173425" cy="742250"/>
            </a:xfrm>
            <a:custGeom>
              <a:avLst/>
              <a:gdLst/>
              <a:ahLst/>
              <a:cxnLst/>
              <a:rect l="l" t="t" r="r" b="b"/>
              <a:pathLst>
                <a:path w="6937" h="29690" extrusionOk="0">
                  <a:moveTo>
                    <a:pt x="1" y="1"/>
                  </a:moveTo>
                  <a:lnTo>
                    <a:pt x="1" y="29689"/>
                  </a:lnTo>
                  <a:lnTo>
                    <a:pt x="6937" y="29689"/>
                  </a:lnTo>
                  <a:lnTo>
                    <a:pt x="693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32"/>
            <p:cNvSpPr/>
            <p:nvPr/>
          </p:nvSpPr>
          <p:spPr>
            <a:xfrm>
              <a:off x="16769000" y="4264300"/>
              <a:ext cx="27025" cy="742250"/>
            </a:xfrm>
            <a:custGeom>
              <a:avLst/>
              <a:gdLst/>
              <a:ahLst/>
              <a:cxnLst/>
              <a:rect l="l" t="t" r="r" b="b"/>
              <a:pathLst>
                <a:path w="1081" h="29690" extrusionOk="0">
                  <a:moveTo>
                    <a:pt x="0" y="1"/>
                  </a:moveTo>
                  <a:lnTo>
                    <a:pt x="0" y="29689"/>
                  </a:lnTo>
                  <a:lnTo>
                    <a:pt x="1081" y="29689"/>
                  </a:lnTo>
                  <a:lnTo>
                    <a:pt x="108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32"/>
            <p:cNvSpPr/>
            <p:nvPr/>
          </p:nvSpPr>
          <p:spPr>
            <a:xfrm>
              <a:off x="16284975" y="4009325"/>
              <a:ext cx="584525" cy="314425"/>
            </a:xfrm>
            <a:custGeom>
              <a:avLst/>
              <a:gdLst/>
              <a:ahLst/>
              <a:cxnLst/>
              <a:rect l="l" t="t" r="r" b="b"/>
              <a:pathLst>
                <a:path w="23381" h="12577" extrusionOk="0">
                  <a:moveTo>
                    <a:pt x="1124" y="1"/>
                  </a:moveTo>
                  <a:lnTo>
                    <a:pt x="1" y="12576"/>
                  </a:lnTo>
                  <a:lnTo>
                    <a:pt x="23380" y="12576"/>
                  </a:lnTo>
                  <a:lnTo>
                    <a:pt x="2225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32"/>
            <p:cNvSpPr/>
            <p:nvPr/>
          </p:nvSpPr>
          <p:spPr>
            <a:xfrm>
              <a:off x="16514025" y="2597825"/>
              <a:ext cx="129675" cy="108050"/>
            </a:xfrm>
            <a:custGeom>
              <a:avLst/>
              <a:gdLst/>
              <a:ahLst/>
              <a:cxnLst/>
              <a:rect l="l" t="t" r="r" b="b"/>
              <a:pathLst>
                <a:path w="5187" h="4322" extrusionOk="0">
                  <a:moveTo>
                    <a:pt x="2334" y="0"/>
                  </a:moveTo>
                  <a:lnTo>
                    <a:pt x="2075" y="43"/>
                  </a:lnTo>
                  <a:lnTo>
                    <a:pt x="1815" y="87"/>
                  </a:lnTo>
                  <a:lnTo>
                    <a:pt x="1578" y="151"/>
                  </a:lnTo>
                  <a:lnTo>
                    <a:pt x="1362" y="260"/>
                  </a:lnTo>
                  <a:lnTo>
                    <a:pt x="1146" y="368"/>
                  </a:lnTo>
                  <a:lnTo>
                    <a:pt x="930" y="476"/>
                  </a:lnTo>
                  <a:lnTo>
                    <a:pt x="757" y="627"/>
                  </a:lnTo>
                  <a:lnTo>
                    <a:pt x="584" y="778"/>
                  </a:lnTo>
                  <a:lnTo>
                    <a:pt x="433" y="951"/>
                  </a:lnTo>
                  <a:lnTo>
                    <a:pt x="303" y="1124"/>
                  </a:lnTo>
                  <a:lnTo>
                    <a:pt x="195" y="1318"/>
                  </a:lnTo>
                  <a:lnTo>
                    <a:pt x="108" y="1513"/>
                  </a:lnTo>
                  <a:lnTo>
                    <a:pt x="44" y="1729"/>
                  </a:lnTo>
                  <a:lnTo>
                    <a:pt x="0" y="1945"/>
                  </a:lnTo>
                  <a:lnTo>
                    <a:pt x="0" y="2161"/>
                  </a:lnTo>
                  <a:lnTo>
                    <a:pt x="0" y="2377"/>
                  </a:lnTo>
                  <a:lnTo>
                    <a:pt x="44" y="2593"/>
                  </a:lnTo>
                  <a:lnTo>
                    <a:pt x="108" y="2809"/>
                  </a:lnTo>
                  <a:lnTo>
                    <a:pt x="195" y="3004"/>
                  </a:lnTo>
                  <a:lnTo>
                    <a:pt x="303" y="3198"/>
                  </a:lnTo>
                  <a:lnTo>
                    <a:pt x="433" y="3371"/>
                  </a:lnTo>
                  <a:lnTo>
                    <a:pt x="584" y="3544"/>
                  </a:lnTo>
                  <a:lnTo>
                    <a:pt x="757" y="3695"/>
                  </a:lnTo>
                  <a:lnTo>
                    <a:pt x="930" y="3825"/>
                  </a:lnTo>
                  <a:lnTo>
                    <a:pt x="1146" y="3954"/>
                  </a:lnTo>
                  <a:lnTo>
                    <a:pt x="1362" y="4062"/>
                  </a:lnTo>
                  <a:lnTo>
                    <a:pt x="1578" y="4149"/>
                  </a:lnTo>
                  <a:lnTo>
                    <a:pt x="1815" y="4235"/>
                  </a:lnTo>
                  <a:lnTo>
                    <a:pt x="2075" y="4279"/>
                  </a:lnTo>
                  <a:lnTo>
                    <a:pt x="2334" y="4322"/>
                  </a:lnTo>
                  <a:lnTo>
                    <a:pt x="2853" y="4322"/>
                  </a:lnTo>
                  <a:lnTo>
                    <a:pt x="3112" y="4279"/>
                  </a:lnTo>
                  <a:lnTo>
                    <a:pt x="3371" y="4235"/>
                  </a:lnTo>
                  <a:lnTo>
                    <a:pt x="3609" y="4149"/>
                  </a:lnTo>
                  <a:lnTo>
                    <a:pt x="3825" y="4062"/>
                  </a:lnTo>
                  <a:lnTo>
                    <a:pt x="4041" y="3954"/>
                  </a:lnTo>
                  <a:lnTo>
                    <a:pt x="4236" y="3825"/>
                  </a:lnTo>
                  <a:lnTo>
                    <a:pt x="4430" y="3695"/>
                  </a:lnTo>
                  <a:lnTo>
                    <a:pt x="4603" y="3544"/>
                  </a:lnTo>
                  <a:lnTo>
                    <a:pt x="4754" y="3371"/>
                  </a:lnTo>
                  <a:lnTo>
                    <a:pt x="4884" y="3198"/>
                  </a:lnTo>
                  <a:lnTo>
                    <a:pt x="4992" y="3004"/>
                  </a:lnTo>
                  <a:lnTo>
                    <a:pt x="5078" y="2809"/>
                  </a:lnTo>
                  <a:lnTo>
                    <a:pt x="5143" y="2593"/>
                  </a:lnTo>
                  <a:lnTo>
                    <a:pt x="5186" y="2377"/>
                  </a:lnTo>
                  <a:lnTo>
                    <a:pt x="5186" y="2161"/>
                  </a:lnTo>
                  <a:lnTo>
                    <a:pt x="5186" y="1945"/>
                  </a:lnTo>
                  <a:lnTo>
                    <a:pt x="5143" y="1729"/>
                  </a:lnTo>
                  <a:lnTo>
                    <a:pt x="5078" y="1513"/>
                  </a:lnTo>
                  <a:lnTo>
                    <a:pt x="4992" y="1318"/>
                  </a:lnTo>
                  <a:lnTo>
                    <a:pt x="4884" y="1124"/>
                  </a:lnTo>
                  <a:lnTo>
                    <a:pt x="4754" y="951"/>
                  </a:lnTo>
                  <a:lnTo>
                    <a:pt x="4603" y="778"/>
                  </a:lnTo>
                  <a:lnTo>
                    <a:pt x="4430" y="627"/>
                  </a:lnTo>
                  <a:lnTo>
                    <a:pt x="4236" y="476"/>
                  </a:lnTo>
                  <a:lnTo>
                    <a:pt x="4041" y="368"/>
                  </a:lnTo>
                  <a:lnTo>
                    <a:pt x="3825" y="260"/>
                  </a:lnTo>
                  <a:lnTo>
                    <a:pt x="3609" y="151"/>
                  </a:lnTo>
                  <a:lnTo>
                    <a:pt x="3371" y="87"/>
                  </a:lnTo>
                  <a:lnTo>
                    <a:pt x="3112" y="43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32"/>
            <p:cNvSpPr/>
            <p:nvPr/>
          </p:nvSpPr>
          <p:spPr>
            <a:xfrm>
              <a:off x="16348725" y="3035900"/>
              <a:ext cx="457575" cy="519700"/>
            </a:xfrm>
            <a:custGeom>
              <a:avLst/>
              <a:gdLst/>
              <a:ahLst/>
              <a:cxnLst/>
              <a:rect l="l" t="t" r="r" b="b"/>
              <a:pathLst>
                <a:path w="18303" h="20788" extrusionOk="0">
                  <a:moveTo>
                    <a:pt x="9119" y="1"/>
                  </a:moveTo>
                  <a:lnTo>
                    <a:pt x="8060" y="23"/>
                  </a:lnTo>
                  <a:lnTo>
                    <a:pt x="7001" y="87"/>
                  </a:lnTo>
                  <a:lnTo>
                    <a:pt x="5943" y="195"/>
                  </a:lnTo>
                  <a:lnTo>
                    <a:pt x="4884" y="325"/>
                  </a:lnTo>
                  <a:lnTo>
                    <a:pt x="3847" y="520"/>
                  </a:lnTo>
                  <a:lnTo>
                    <a:pt x="2788" y="714"/>
                  </a:lnTo>
                  <a:lnTo>
                    <a:pt x="1751" y="973"/>
                  </a:lnTo>
                  <a:lnTo>
                    <a:pt x="735" y="1254"/>
                  </a:lnTo>
                  <a:lnTo>
                    <a:pt x="541" y="2464"/>
                  </a:lnTo>
                  <a:lnTo>
                    <a:pt x="389" y="3631"/>
                  </a:lnTo>
                  <a:lnTo>
                    <a:pt x="260" y="4798"/>
                  </a:lnTo>
                  <a:lnTo>
                    <a:pt x="152" y="5943"/>
                  </a:lnTo>
                  <a:lnTo>
                    <a:pt x="65" y="7067"/>
                  </a:lnTo>
                  <a:lnTo>
                    <a:pt x="22" y="8190"/>
                  </a:lnTo>
                  <a:lnTo>
                    <a:pt x="1" y="9292"/>
                  </a:lnTo>
                  <a:lnTo>
                    <a:pt x="1" y="10416"/>
                  </a:lnTo>
                  <a:lnTo>
                    <a:pt x="22" y="11518"/>
                  </a:lnTo>
                  <a:lnTo>
                    <a:pt x="65" y="12641"/>
                  </a:lnTo>
                  <a:lnTo>
                    <a:pt x="130" y="13743"/>
                  </a:lnTo>
                  <a:lnTo>
                    <a:pt x="238" y="14889"/>
                  </a:lnTo>
                  <a:lnTo>
                    <a:pt x="368" y="16012"/>
                  </a:lnTo>
                  <a:lnTo>
                    <a:pt x="519" y="17179"/>
                  </a:lnTo>
                  <a:lnTo>
                    <a:pt x="692" y="18346"/>
                  </a:lnTo>
                  <a:lnTo>
                    <a:pt x="886" y="19556"/>
                  </a:lnTo>
                  <a:lnTo>
                    <a:pt x="1902" y="19837"/>
                  </a:lnTo>
                  <a:lnTo>
                    <a:pt x="2918" y="20074"/>
                  </a:lnTo>
                  <a:lnTo>
                    <a:pt x="3933" y="20290"/>
                  </a:lnTo>
                  <a:lnTo>
                    <a:pt x="4970" y="20463"/>
                  </a:lnTo>
                  <a:lnTo>
                    <a:pt x="6007" y="20593"/>
                  </a:lnTo>
                  <a:lnTo>
                    <a:pt x="7045" y="20701"/>
                  </a:lnTo>
                  <a:lnTo>
                    <a:pt x="8082" y="20766"/>
                  </a:lnTo>
                  <a:lnTo>
                    <a:pt x="9119" y="20787"/>
                  </a:lnTo>
                  <a:lnTo>
                    <a:pt x="10156" y="20787"/>
                  </a:lnTo>
                  <a:lnTo>
                    <a:pt x="11193" y="20744"/>
                  </a:lnTo>
                  <a:lnTo>
                    <a:pt x="12252" y="20658"/>
                  </a:lnTo>
                  <a:lnTo>
                    <a:pt x="13289" y="20550"/>
                  </a:lnTo>
                  <a:lnTo>
                    <a:pt x="14305" y="20398"/>
                  </a:lnTo>
                  <a:lnTo>
                    <a:pt x="15342" y="20204"/>
                  </a:lnTo>
                  <a:lnTo>
                    <a:pt x="16357" y="19988"/>
                  </a:lnTo>
                  <a:lnTo>
                    <a:pt x="17373" y="19729"/>
                  </a:lnTo>
                  <a:lnTo>
                    <a:pt x="17589" y="18497"/>
                  </a:lnTo>
                  <a:lnTo>
                    <a:pt x="17762" y="17309"/>
                  </a:lnTo>
                  <a:lnTo>
                    <a:pt x="17913" y="16120"/>
                  </a:lnTo>
                  <a:lnTo>
                    <a:pt x="18043" y="14975"/>
                  </a:lnTo>
                  <a:lnTo>
                    <a:pt x="18151" y="13808"/>
                  </a:lnTo>
                  <a:lnTo>
                    <a:pt x="18216" y="12685"/>
                  </a:lnTo>
                  <a:lnTo>
                    <a:pt x="18280" y="11539"/>
                  </a:lnTo>
                  <a:lnTo>
                    <a:pt x="18302" y="10416"/>
                  </a:lnTo>
                  <a:lnTo>
                    <a:pt x="18302" y="9271"/>
                  </a:lnTo>
                  <a:lnTo>
                    <a:pt x="18259" y="8147"/>
                  </a:lnTo>
                  <a:lnTo>
                    <a:pt x="18216" y="7002"/>
                  </a:lnTo>
                  <a:lnTo>
                    <a:pt x="18129" y="5857"/>
                  </a:lnTo>
                  <a:lnTo>
                    <a:pt x="18021" y="4690"/>
                  </a:lnTo>
                  <a:lnTo>
                    <a:pt x="17892" y="3501"/>
                  </a:lnTo>
                  <a:lnTo>
                    <a:pt x="17719" y="2291"/>
                  </a:lnTo>
                  <a:lnTo>
                    <a:pt x="17546" y="1081"/>
                  </a:lnTo>
                  <a:lnTo>
                    <a:pt x="16509" y="822"/>
                  </a:lnTo>
                  <a:lnTo>
                    <a:pt x="15472" y="584"/>
                  </a:lnTo>
                  <a:lnTo>
                    <a:pt x="14413" y="390"/>
                  </a:lnTo>
                  <a:lnTo>
                    <a:pt x="13354" y="239"/>
                  </a:lnTo>
                  <a:lnTo>
                    <a:pt x="12295" y="131"/>
                  </a:lnTo>
                  <a:lnTo>
                    <a:pt x="11236" y="44"/>
                  </a:lnTo>
                  <a:lnTo>
                    <a:pt x="101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32"/>
            <p:cNvSpPr/>
            <p:nvPr/>
          </p:nvSpPr>
          <p:spPr>
            <a:xfrm>
              <a:off x="16348725" y="3035900"/>
              <a:ext cx="457575" cy="519700"/>
            </a:xfrm>
            <a:custGeom>
              <a:avLst/>
              <a:gdLst/>
              <a:ahLst/>
              <a:cxnLst/>
              <a:rect l="l" t="t" r="r" b="b"/>
              <a:pathLst>
                <a:path w="18303" h="20788" fill="none" extrusionOk="0">
                  <a:moveTo>
                    <a:pt x="17373" y="19729"/>
                  </a:moveTo>
                  <a:lnTo>
                    <a:pt x="17373" y="19729"/>
                  </a:lnTo>
                  <a:lnTo>
                    <a:pt x="16357" y="19988"/>
                  </a:lnTo>
                  <a:lnTo>
                    <a:pt x="15342" y="20204"/>
                  </a:lnTo>
                  <a:lnTo>
                    <a:pt x="14305" y="20398"/>
                  </a:lnTo>
                  <a:lnTo>
                    <a:pt x="13289" y="20550"/>
                  </a:lnTo>
                  <a:lnTo>
                    <a:pt x="12252" y="20658"/>
                  </a:lnTo>
                  <a:lnTo>
                    <a:pt x="11193" y="20744"/>
                  </a:lnTo>
                  <a:lnTo>
                    <a:pt x="10156" y="20787"/>
                  </a:lnTo>
                  <a:lnTo>
                    <a:pt x="9119" y="20787"/>
                  </a:lnTo>
                  <a:lnTo>
                    <a:pt x="8082" y="20766"/>
                  </a:lnTo>
                  <a:lnTo>
                    <a:pt x="7045" y="20701"/>
                  </a:lnTo>
                  <a:lnTo>
                    <a:pt x="6007" y="20593"/>
                  </a:lnTo>
                  <a:lnTo>
                    <a:pt x="4970" y="20463"/>
                  </a:lnTo>
                  <a:lnTo>
                    <a:pt x="3933" y="20290"/>
                  </a:lnTo>
                  <a:lnTo>
                    <a:pt x="2918" y="20074"/>
                  </a:lnTo>
                  <a:lnTo>
                    <a:pt x="1902" y="19837"/>
                  </a:lnTo>
                  <a:lnTo>
                    <a:pt x="886" y="19556"/>
                  </a:lnTo>
                  <a:lnTo>
                    <a:pt x="886" y="19556"/>
                  </a:lnTo>
                  <a:lnTo>
                    <a:pt x="692" y="18346"/>
                  </a:lnTo>
                  <a:lnTo>
                    <a:pt x="519" y="17179"/>
                  </a:lnTo>
                  <a:lnTo>
                    <a:pt x="368" y="16012"/>
                  </a:lnTo>
                  <a:lnTo>
                    <a:pt x="238" y="14889"/>
                  </a:lnTo>
                  <a:lnTo>
                    <a:pt x="130" y="13743"/>
                  </a:lnTo>
                  <a:lnTo>
                    <a:pt x="65" y="12641"/>
                  </a:lnTo>
                  <a:lnTo>
                    <a:pt x="22" y="11518"/>
                  </a:lnTo>
                  <a:lnTo>
                    <a:pt x="1" y="10416"/>
                  </a:lnTo>
                  <a:lnTo>
                    <a:pt x="1" y="9292"/>
                  </a:lnTo>
                  <a:lnTo>
                    <a:pt x="22" y="8190"/>
                  </a:lnTo>
                  <a:lnTo>
                    <a:pt x="65" y="7067"/>
                  </a:lnTo>
                  <a:lnTo>
                    <a:pt x="152" y="5943"/>
                  </a:lnTo>
                  <a:lnTo>
                    <a:pt x="260" y="4798"/>
                  </a:lnTo>
                  <a:lnTo>
                    <a:pt x="389" y="3631"/>
                  </a:lnTo>
                  <a:lnTo>
                    <a:pt x="541" y="2464"/>
                  </a:lnTo>
                  <a:lnTo>
                    <a:pt x="735" y="1254"/>
                  </a:lnTo>
                  <a:lnTo>
                    <a:pt x="735" y="1254"/>
                  </a:lnTo>
                  <a:lnTo>
                    <a:pt x="1751" y="973"/>
                  </a:lnTo>
                  <a:lnTo>
                    <a:pt x="2788" y="714"/>
                  </a:lnTo>
                  <a:lnTo>
                    <a:pt x="3847" y="520"/>
                  </a:lnTo>
                  <a:lnTo>
                    <a:pt x="4884" y="325"/>
                  </a:lnTo>
                  <a:lnTo>
                    <a:pt x="5943" y="195"/>
                  </a:lnTo>
                  <a:lnTo>
                    <a:pt x="7001" y="87"/>
                  </a:lnTo>
                  <a:lnTo>
                    <a:pt x="8060" y="23"/>
                  </a:lnTo>
                  <a:lnTo>
                    <a:pt x="9119" y="1"/>
                  </a:lnTo>
                  <a:lnTo>
                    <a:pt x="10178" y="1"/>
                  </a:lnTo>
                  <a:lnTo>
                    <a:pt x="11236" y="44"/>
                  </a:lnTo>
                  <a:lnTo>
                    <a:pt x="12295" y="131"/>
                  </a:lnTo>
                  <a:lnTo>
                    <a:pt x="13354" y="239"/>
                  </a:lnTo>
                  <a:lnTo>
                    <a:pt x="14413" y="390"/>
                  </a:lnTo>
                  <a:lnTo>
                    <a:pt x="15472" y="584"/>
                  </a:lnTo>
                  <a:lnTo>
                    <a:pt x="16509" y="822"/>
                  </a:lnTo>
                  <a:lnTo>
                    <a:pt x="17546" y="1081"/>
                  </a:lnTo>
                  <a:lnTo>
                    <a:pt x="17546" y="1081"/>
                  </a:lnTo>
                  <a:lnTo>
                    <a:pt x="17719" y="2291"/>
                  </a:lnTo>
                  <a:lnTo>
                    <a:pt x="17892" y="3501"/>
                  </a:lnTo>
                  <a:lnTo>
                    <a:pt x="18021" y="4690"/>
                  </a:lnTo>
                  <a:lnTo>
                    <a:pt x="18129" y="5857"/>
                  </a:lnTo>
                  <a:lnTo>
                    <a:pt x="18216" y="7002"/>
                  </a:lnTo>
                  <a:lnTo>
                    <a:pt x="18259" y="8147"/>
                  </a:lnTo>
                  <a:lnTo>
                    <a:pt x="18302" y="9271"/>
                  </a:lnTo>
                  <a:lnTo>
                    <a:pt x="18302" y="10416"/>
                  </a:lnTo>
                  <a:lnTo>
                    <a:pt x="18280" y="11539"/>
                  </a:lnTo>
                  <a:lnTo>
                    <a:pt x="18216" y="12685"/>
                  </a:lnTo>
                  <a:lnTo>
                    <a:pt x="18151" y="13808"/>
                  </a:lnTo>
                  <a:lnTo>
                    <a:pt x="18043" y="14975"/>
                  </a:lnTo>
                  <a:lnTo>
                    <a:pt x="17913" y="16120"/>
                  </a:lnTo>
                  <a:lnTo>
                    <a:pt x="17762" y="17309"/>
                  </a:lnTo>
                  <a:lnTo>
                    <a:pt x="17589" y="18497"/>
                  </a:lnTo>
                  <a:lnTo>
                    <a:pt x="17373" y="197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32"/>
            <p:cNvSpPr/>
            <p:nvPr/>
          </p:nvSpPr>
          <p:spPr>
            <a:xfrm>
              <a:off x="16346575" y="2635100"/>
              <a:ext cx="461325" cy="439200"/>
            </a:xfrm>
            <a:custGeom>
              <a:avLst/>
              <a:gdLst/>
              <a:ahLst/>
              <a:cxnLst/>
              <a:rect l="l" t="t" r="r" b="b"/>
              <a:pathLst>
                <a:path w="18453" h="17568" extrusionOk="0">
                  <a:moveTo>
                    <a:pt x="8254" y="0"/>
                  </a:moveTo>
                  <a:lnTo>
                    <a:pt x="7260" y="22"/>
                  </a:lnTo>
                  <a:lnTo>
                    <a:pt x="6288" y="65"/>
                  </a:lnTo>
                  <a:lnTo>
                    <a:pt x="5294" y="130"/>
                  </a:lnTo>
                  <a:lnTo>
                    <a:pt x="4322" y="195"/>
                  </a:lnTo>
                  <a:lnTo>
                    <a:pt x="3328" y="281"/>
                  </a:lnTo>
                  <a:lnTo>
                    <a:pt x="2355" y="389"/>
                  </a:lnTo>
                  <a:lnTo>
                    <a:pt x="1383" y="519"/>
                  </a:lnTo>
                  <a:lnTo>
                    <a:pt x="1145" y="562"/>
                  </a:lnTo>
                  <a:lnTo>
                    <a:pt x="908" y="670"/>
                  </a:lnTo>
                  <a:lnTo>
                    <a:pt x="692" y="800"/>
                  </a:lnTo>
                  <a:lnTo>
                    <a:pt x="475" y="994"/>
                  </a:lnTo>
                  <a:lnTo>
                    <a:pt x="324" y="1189"/>
                  </a:lnTo>
                  <a:lnTo>
                    <a:pt x="195" y="1405"/>
                  </a:lnTo>
                  <a:lnTo>
                    <a:pt x="108" y="1642"/>
                  </a:lnTo>
                  <a:lnTo>
                    <a:pt x="65" y="1880"/>
                  </a:lnTo>
                  <a:lnTo>
                    <a:pt x="22" y="2788"/>
                  </a:lnTo>
                  <a:lnTo>
                    <a:pt x="0" y="3695"/>
                  </a:lnTo>
                  <a:lnTo>
                    <a:pt x="0" y="5510"/>
                  </a:lnTo>
                  <a:lnTo>
                    <a:pt x="43" y="7325"/>
                  </a:lnTo>
                  <a:lnTo>
                    <a:pt x="130" y="9119"/>
                  </a:lnTo>
                  <a:lnTo>
                    <a:pt x="259" y="10934"/>
                  </a:lnTo>
                  <a:lnTo>
                    <a:pt x="432" y="12727"/>
                  </a:lnTo>
                  <a:lnTo>
                    <a:pt x="648" y="14520"/>
                  </a:lnTo>
                  <a:lnTo>
                    <a:pt x="908" y="16292"/>
                  </a:lnTo>
                  <a:lnTo>
                    <a:pt x="972" y="16508"/>
                  </a:lnTo>
                  <a:lnTo>
                    <a:pt x="1059" y="16724"/>
                  </a:lnTo>
                  <a:lnTo>
                    <a:pt x="1189" y="16897"/>
                  </a:lnTo>
                  <a:lnTo>
                    <a:pt x="1361" y="17070"/>
                  </a:lnTo>
                  <a:lnTo>
                    <a:pt x="1534" y="17200"/>
                  </a:lnTo>
                  <a:lnTo>
                    <a:pt x="1750" y="17308"/>
                  </a:lnTo>
                  <a:lnTo>
                    <a:pt x="1966" y="17373"/>
                  </a:lnTo>
                  <a:lnTo>
                    <a:pt x="2204" y="17416"/>
                  </a:lnTo>
                  <a:lnTo>
                    <a:pt x="3954" y="17481"/>
                  </a:lnTo>
                  <a:lnTo>
                    <a:pt x="5704" y="17524"/>
                  </a:lnTo>
                  <a:lnTo>
                    <a:pt x="7476" y="17545"/>
                  </a:lnTo>
                  <a:lnTo>
                    <a:pt x="9227" y="17567"/>
                  </a:lnTo>
                  <a:lnTo>
                    <a:pt x="10998" y="17545"/>
                  </a:lnTo>
                  <a:lnTo>
                    <a:pt x="12749" y="17524"/>
                  </a:lnTo>
                  <a:lnTo>
                    <a:pt x="14499" y="17481"/>
                  </a:lnTo>
                  <a:lnTo>
                    <a:pt x="16271" y="17416"/>
                  </a:lnTo>
                  <a:lnTo>
                    <a:pt x="16487" y="17373"/>
                  </a:lnTo>
                  <a:lnTo>
                    <a:pt x="16703" y="17308"/>
                  </a:lnTo>
                  <a:lnTo>
                    <a:pt x="16919" y="17200"/>
                  </a:lnTo>
                  <a:lnTo>
                    <a:pt x="17092" y="17070"/>
                  </a:lnTo>
                  <a:lnTo>
                    <a:pt x="17264" y="16897"/>
                  </a:lnTo>
                  <a:lnTo>
                    <a:pt x="17394" y="16724"/>
                  </a:lnTo>
                  <a:lnTo>
                    <a:pt x="17481" y="16508"/>
                  </a:lnTo>
                  <a:lnTo>
                    <a:pt x="17545" y="16292"/>
                  </a:lnTo>
                  <a:lnTo>
                    <a:pt x="17805" y="14520"/>
                  </a:lnTo>
                  <a:lnTo>
                    <a:pt x="18021" y="12727"/>
                  </a:lnTo>
                  <a:lnTo>
                    <a:pt x="18194" y="10934"/>
                  </a:lnTo>
                  <a:lnTo>
                    <a:pt x="18345" y="9119"/>
                  </a:lnTo>
                  <a:lnTo>
                    <a:pt x="18431" y="7325"/>
                  </a:lnTo>
                  <a:lnTo>
                    <a:pt x="18453" y="5510"/>
                  </a:lnTo>
                  <a:lnTo>
                    <a:pt x="18453" y="3695"/>
                  </a:lnTo>
                  <a:lnTo>
                    <a:pt x="18431" y="2788"/>
                  </a:lnTo>
                  <a:lnTo>
                    <a:pt x="18388" y="1880"/>
                  </a:lnTo>
                  <a:lnTo>
                    <a:pt x="18345" y="1642"/>
                  </a:lnTo>
                  <a:lnTo>
                    <a:pt x="18280" y="1405"/>
                  </a:lnTo>
                  <a:lnTo>
                    <a:pt x="18150" y="1189"/>
                  </a:lnTo>
                  <a:lnTo>
                    <a:pt x="17978" y="994"/>
                  </a:lnTo>
                  <a:lnTo>
                    <a:pt x="17783" y="800"/>
                  </a:lnTo>
                  <a:lnTo>
                    <a:pt x="17545" y="670"/>
                  </a:lnTo>
                  <a:lnTo>
                    <a:pt x="17329" y="562"/>
                  </a:lnTo>
                  <a:lnTo>
                    <a:pt x="17092" y="519"/>
                  </a:lnTo>
                  <a:lnTo>
                    <a:pt x="16098" y="389"/>
                  </a:lnTo>
                  <a:lnTo>
                    <a:pt x="15125" y="281"/>
                  </a:lnTo>
                  <a:lnTo>
                    <a:pt x="14131" y="195"/>
                  </a:lnTo>
                  <a:lnTo>
                    <a:pt x="13159" y="130"/>
                  </a:lnTo>
                  <a:lnTo>
                    <a:pt x="12187" y="65"/>
                  </a:lnTo>
                  <a:lnTo>
                    <a:pt x="11193" y="22"/>
                  </a:lnTo>
                  <a:lnTo>
                    <a:pt x="1022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32"/>
            <p:cNvSpPr/>
            <p:nvPr/>
          </p:nvSpPr>
          <p:spPr>
            <a:xfrm>
              <a:off x="16528600" y="2815525"/>
              <a:ext cx="97275" cy="148025"/>
            </a:xfrm>
            <a:custGeom>
              <a:avLst/>
              <a:gdLst/>
              <a:ahLst/>
              <a:cxnLst/>
              <a:rect l="l" t="t" r="r" b="b"/>
              <a:pathLst>
                <a:path w="3891" h="5921" extrusionOk="0">
                  <a:moveTo>
                    <a:pt x="1946" y="0"/>
                  </a:moveTo>
                  <a:lnTo>
                    <a:pt x="1751" y="22"/>
                  </a:lnTo>
                  <a:lnTo>
                    <a:pt x="1557" y="65"/>
                  </a:lnTo>
                  <a:lnTo>
                    <a:pt x="1362" y="130"/>
                  </a:lnTo>
                  <a:lnTo>
                    <a:pt x="1189" y="238"/>
                  </a:lnTo>
                  <a:lnTo>
                    <a:pt x="1016" y="367"/>
                  </a:lnTo>
                  <a:lnTo>
                    <a:pt x="865" y="519"/>
                  </a:lnTo>
                  <a:lnTo>
                    <a:pt x="714" y="670"/>
                  </a:lnTo>
                  <a:lnTo>
                    <a:pt x="563" y="864"/>
                  </a:lnTo>
                  <a:lnTo>
                    <a:pt x="433" y="1080"/>
                  </a:lnTo>
                  <a:lnTo>
                    <a:pt x="325" y="1318"/>
                  </a:lnTo>
                  <a:lnTo>
                    <a:pt x="239" y="1556"/>
                  </a:lnTo>
                  <a:lnTo>
                    <a:pt x="152" y="1815"/>
                  </a:lnTo>
                  <a:lnTo>
                    <a:pt x="87" y="2074"/>
                  </a:lnTo>
                  <a:lnTo>
                    <a:pt x="44" y="2377"/>
                  </a:lnTo>
                  <a:lnTo>
                    <a:pt x="1" y="2658"/>
                  </a:lnTo>
                  <a:lnTo>
                    <a:pt x="1" y="2960"/>
                  </a:lnTo>
                  <a:lnTo>
                    <a:pt x="1" y="3263"/>
                  </a:lnTo>
                  <a:lnTo>
                    <a:pt x="44" y="3565"/>
                  </a:lnTo>
                  <a:lnTo>
                    <a:pt x="87" y="3846"/>
                  </a:lnTo>
                  <a:lnTo>
                    <a:pt x="152" y="4127"/>
                  </a:lnTo>
                  <a:lnTo>
                    <a:pt x="239" y="4386"/>
                  </a:lnTo>
                  <a:lnTo>
                    <a:pt x="325" y="4624"/>
                  </a:lnTo>
                  <a:lnTo>
                    <a:pt x="433" y="4840"/>
                  </a:lnTo>
                  <a:lnTo>
                    <a:pt x="563" y="5056"/>
                  </a:lnTo>
                  <a:lnTo>
                    <a:pt x="714" y="5251"/>
                  </a:lnTo>
                  <a:lnTo>
                    <a:pt x="865" y="5424"/>
                  </a:lnTo>
                  <a:lnTo>
                    <a:pt x="1016" y="5575"/>
                  </a:lnTo>
                  <a:lnTo>
                    <a:pt x="1189" y="5683"/>
                  </a:lnTo>
                  <a:lnTo>
                    <a:pt x="1362" y="5791"/>
                  </a:lnTo>
                  <a:lnTo>
                    <a:pt x="1557" y="5856"/>
                  </a:lnTo>
                  <a:lnTo>
                    <a:pt x="1751" y="5921"/>
                  </a:lnTo>
                  <a:lnTo>
                    <a:pt x="2140" y="5921"/>
                  </a:lnTo>
                  <a:lnTo>
                    <a:pt x="2334" y="5856"/>
                  </a:lnTo>
                  <a:lnTo>
                    <a:pt x="2529" y="5791"/>
                  </a:lnTo>
                  <a:lnTo>
                    <a:pt x="2702" y="5683"/>
                  </a:lnTo>
                  <a:lnTo>
                    <a:pt x="2875" y="5575"/>
                  </a:lnTo>
                  <a:lnTo>
                    <a:pt x="3047" y="5424"/>
                  </a:lnTo>
                  <a:lnTo>
                    <a:pt x="3199" y="5251"/>
                  </a:lnTo>
                  <a:lnTo>
                    <a:pt x="3328" y="5056"/>
                  </a:lnTo>
                  <a:lnTo>
                    <a:pt x="3458" y="4840"/>
                  </a:lnTo>
                  <a:lnTo>
                    <a:pt x="3566" y="4624"/>
                  </a:lnTo>
                  <a:lnTo>
                    <a:pt x="3653" y="4386"/>
                  </a:lnTo>
                  <a:lnTo>
                    <a:pt x="3739" y="4127"/>
                  </a:lnTo>
                  <a:lnTo>
                    <a:pt x="3804" y="3846"/>
                  </a:lnTo>
                  <a:lnTo>
                    <a:pt x="3869" y="3565"/>
                  </a:lnTo>
                  <a:lnTo>
                    <a:pt x="3890" y="3263"/>
                  </a:lnTo>
                  <a:lnTo>
                    <a:pt x="3890" y="2960"/>
                  </a:lnTo>
                  <a:lnTo>
                    <a:pt x="3890" y="2658"/>
                  </a:lnTo>
                  <a:lnTo>
                    <a:pt x="3869" y="2377"/>
                  </a:lnTo>
                  <a:lnTo>
                    <a:pt x="3804" y="2074"/>
                  </a:lnTo>
                  <a:lnTo>
                    <a:pt x="3739" y="1815"/>
                  </a:lnTo>
                  <a:lnTo>
                    <a:pt x="3653" y="1556"/>
                  </a:lnTo>
                  <a:lnTo>
                    <a:pt x="3566" y="1318"/>
                  </a:lnTo>
                  <a:lnTo>
                    <a:pt x="3458" y="1080"/>
                  </a:lnTo>
                  <a:lnTo>
                    <a:pt x="3328" y="864"/>
                  </a:lnTo>
                  <a:lnTo>
                    <a:pt x="3199" y="670"/>
                  </a:lnTo>
                  <a:lnTo>
                    <a:pt x="3047" y="519"/>
                  </a:lnTo>
                  <a:lnTo>
                    <a:pt x="2875" y="367"/>
                  </a:lnTo>
                  <a:lnTo>
                    <a:pt x="2702" y="238"/>
                  </a:lnTo>
                  <a:lnTo>
                    <a:pt x="2529" y="130"/>
                  </a:lnTo>
                  <a:lnTo>
                    <a:pt x="2334" y="65"/>
                  </a:lnTo>
                  <a:lnTo>
                    <a:pt x="2140" y="22"/>
                  </a:lnTo>
                  <a:lnTo>
                    <a:pt x="1946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32"/>
            <p:cNvSpPr/>
            <p:nvPr/>
          </p:nvSpPr>
          <p:spPr>
            <a:xfrm>
              <a:off x="16550225" y="2837125"/>
              <a:ext cx="54025" cy="104825"/>
            </a:xfrm>
            <a:custGeom>
              <a:avLst/>
              <a:gdLst/>
              <a:ahLst/>
              <a:cxnLst/>
              <a:rect l="l" t="t" r="r" b="b"/>
              <a:pathLst>
                <a:path w="2161" h="4193" extrusionOk="0">
                  <a:moveTo>
                    <a:pt x="1081" y="0"/>
                  </a:moveTo>
                  <a:lnTo>
                    <a:pt x="994" y="22"/>
                  </a:lnTo>
                  <a:lnTo>
                    <a:pt x="886" y="44"/>
                  </a:lnTo>
                  <a:lnTo>
                    <a:pt x="800" y="87"/>
                  </a:lnTo>
                  <a:lnTo>
                    <a:pt x="692" y="173"/>
                  </a:lnTo>
                  <a:lnTo>
                    <a:pt x="605" y="260"/>
                  </a:lnTo>
                  <a:lnTo>
                    <a:pt x="519" y="346"/>
                  </a:lnTo>
                  <a:lnTo>
                    <a:pt x="346" y="605"/>
                  </a:lnTo>
                  <a:lnTo>
                    <a:pt x="216" y="930"/>
                  </a:lnTo>
                  <a:lnTo>
                    <a:pt x="108" y="1275"/>
                  </a:lnTo>
                  <a:lnTo>
                    <a:pt x="22" y="1664"/>
                  </a:lnTo>
                  <a:lnTo>
                    <a:pt x="0" y="1880"/>
                  </a:lnTo>
                  <a:lnTo>
                    <a:pt x="0" y="2096"/>
                  </a:lnTo>
                  <a:lnTo>
                    <a:pt x="0" y="2312"/>
                  </a:lnTo>
                  <a:lnTo>
                    <a:pt x="22" y="2528"/>
                  </a:lnTo>
                  <a:lnTo>
                    <a:pt x="108" y="2917"/>
                  </a:lnTo>
                  <a:lnTo>
                    <a:pt x="216" y="3285"/>
                  </a:lnTo>
                  <a:lnTo>
                    <a:pt x="346" y="3587"/>
                  </a:lnTo>
                  <a:lnTo>
                    <a:pt x="519" y="3847"/>
                  </a:lnTo>
                  <a:lnTo>
                    <a:pt x="605" y="3955"/>
                  </a:lnTo>
                  <a:lnTo>
                    <a:pt x="692" y="4041"/>
                  </a:lnTo>
                  <a:lnTo>
                    <a:pt x="800" y="4106"/>
                  </a:lnTo>
                  <a:lnTo>
                    <a:pt x="886" y="4149"/>
                  </a:lnTo>
                  <a:lnTo>
                    <a:pt x="994" y="4192"/>
                  </a:lnTo>
                  <a:lnTo>
                    <a:pt x="1167" y="4192"/>
                  </a:lnTo>
                  <a:lnTo>
                    <a:pt x="1275" y="4149"/>
                  </a:lnTo>
                  <a:lnTo>
                    <a:pt x="1361" y="4106"/>
                  </a:lnTo>
                  <a:lnTo>
                    <a:pt x="1469" y="4041"/>
                  </a:lnTo>
                  <a:lnTo>
                    <a:pt x="1556" y="3955"/>
                  </a:lnTo>
                  <a:lnTo>
                    <a:pt x="1642" y="3847"/>
                  </a:lnTo>
                  <a:lnTo>
                    <a:pt x="1815" y="3587"/>
                  </a:lnTo>
                  <a:lnTo>
                    <a:pt x="1945" y="3285"/>
                  </a:lnTo>
                  <a:lnTo>
                    <a:pt x="2074" y="2917"/>
                  </a:lnTo>
                  <a:lnTo>
                    <a:pt x="2139" y="2528"/>
                  </a:lnTo>
                  <a:lnTo>
                    <a:pt x="2161" y="2312"/>
                  </a:lnTo>
                  <a:lnTo>
                    <a:pt x="2161" y="2096"/>
                  </a:lnTo>
                  <a:lnTo>
                    <a:pt x="2161" y="1880"/>
                  </a:lnTo>
                  <a:lnTo>
                    <a:pt x="2139" y="1664"/>
                  </a:lnTo>
                  <a:lnTo>
                    <a:pt x="2074" y="1275"/>
                  </a:lnTo>
                  <a:lnTo>
                    <a:pt x="1945" y="930"/>
                  </a:lnTo>
                  <a:lnTo>
                    <a:pt x="1815" y="605"/>
                  </a:lnTo>
                  <a:lnTo>
                    <a:pt x="1642" y="346"/>
                  </a:lnTo>
                  <a:lnTo>
                    <a:pt x="1556" y="260"/>
                  </a:lnTo>
                  <a:lnTo>
                    <a:pt x="1469" y="173"/>
                  </a:lnTo>
                  <a:lnTo>
                    <a:pt x="1361" y="87"/>
                  </a:lnTo>
                  <a:lnTo>
                    <a:pt x="1275" y="44"/>
                  </a:lnTo>
                  <a:lnTo>
                    <a:pt x="1167" y="22"/>
                  </a:lnTo>
                  <a:lnTo>
                    <a:pt x="108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32"/>
            <p:cNvSpPr/>
            <p:nvPr/>
          </p:nvSpPr>
          <p:spPr>
            <a:xfrm>
              <a:off x="16330900" y="3048875"/>
              <a:ext cx="492675" cy="38375"/>
            </a:xfrm>
            <a:custGeom>
              <a:avLst/>
              <a:gdLst/>
              <a:ahLst/>
              <a:cxnLst/>
              <a:rect l="l" t="t" r="r" b="b"/>
              <a:pathLst>
                <a:path w="19707" h="1535" extrusionOk="0">
                  <a:moveTo>
                    <a:pt x="606" y="1"/>
                  </a:moveTo>
                  <a:lnTo>
                    <a:pt x="476" y="44"/>
                  </a:lnTo>
                  <a:lnTo>
                    <a:pt x="346" y="130"/>
                  </a:lnTo>
                  <a:lnTo>
                    <a:pt x="217" y="217"/>
                  </a:lnTo>
                  <a:lnTo>
                    <a:pt x="130" y="325"/>
                  </a:lnTo>
                  <a:lnTo>
                    <a:pt x="65" y="454"/>
                  </a:lnTo>
                  <a:lnTo>
                    <a:pt x="22" y="606"/>
                  </a:lnTo>
                  <a:lnTo>
                    <a:pt x="0" y="757"/>
                  </a:lnTo>
                  <a:lnTo>
                    <a:pt x="22" y="908"/>
                  </a:lnTo>
                  <a:lnTo>
                    <a:pt x="65" y="1059"/>
                  </a:lnTo>
                  <a:lnTo>
                    <a:pt x="130" y="1189"/>
                  </a:lnTo>
                  <a:lnTo>
                    <a:pt x="217" y="1297"/>
                  </a:lnTo>
                  <a:lnTo>
                    <a:pt x="346" y="1405"/>
                  </a:lnTo>
                  <a:lnTo>
                    <a:pt x="476" y="1470"/>
                  </a:lnTo>
                  <a:lnTo>
                    <a:pt x="606" y="1513"/>
                  </a:lnTo>
                  <a:lnTo>
                    <a:pt x="778" y="1535"/>
                  </a:lnTo>
                  <a:lnTo>
                    <a:pt x="18950" y="1535"/>
                  </a:lnTo>
                  <a:lnTo>
                    <a:pt x="19102" y="1513"/>
                  </a:lnTo>
                  <a:lnTo>
                    <a:pt x="19231" y="1470"/>
                  </a:lnTo>
                  <a:lnTo>
                    <a:pt x="19361" y="1405"/>
                  </a:lnTo>
                  <a:lnTo>
                    <a:pt x="19490" y="1297"/>
                  </a:lnTo>
                  <a:lnTo>
                    <a:pt x="19577" y="1189"/>
                  </a:lnTo>
                  <a:lnTo>
                    <a:pt x="19642" y="1059"/>
                  </a:lnTo>
                  <a:lnTo>
                    <a:pt x="19685" y="908"/>
                  </a:lnTo>
                  <a:lnTo>
                    <a:pt x="19707" y="757"/>
                  </a:lnTo>
                  <a:lnTo>
                    <a:pt x="19685" y="606"/>
                  </a:lnTo>
                  <a:lnTo>
                    <a:pt x="19642" y="454"/>
                  </a:lnTo>
                  <a:lnTo>
                    <a:pt x="19577" y="325"/>
                  </a:lnTo>
                  <a:lnTo>
                    <a:pt x="19490" y="217"/>
                  </a:lnTo>
                  <a:lnTo>
                    <a:pt x="19361" y="130"/>
                  </a:lnTo>
                  <a:lnTo>
                    <a:pt x="19231" y="44"/>
                  </a:lnTo>
                  <a:lnTo>
                    <a:pt x="1910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32"/>
            <p:cNvSpPr/>
            <p:nvPr/>
          </p:nvSpPr>
          <p:spPr>
            <a:xfrm>
              <a:off x="16395725" y="3319500"/>
              <a:ext cx="195025" cy="121575"/>
            </a:xfrm>
            <a:custGeom>
              <a:avLst/>
              <a:gdLst/>
              <a:ahLst/>
              <a:cxnLst/>
              <a:rect l="l" t="t" r="r" b="b"/>
              <a:pathLst>
                <a:path w="7801" h="4863" extrusionOk="0">
                  <a:moveTo>
                    <a:pt x="5986" y="1"/>
                  </a:moveTo>
                  <a:lnTo>
                    <a:pt x="5813" y="23"/>
                  </a:lnTo>
                  <a:lnTo>
                    <a:pt x="5640" y="87"/>
                  </a:lnTo>
                  <a:lnTo>
                    <a:pt x="5445" y="174"/>
                  </a:lnTo>
                  <a:lnTo>
                    <a:pt x="5273" y="303"/>
                  </a:lnTo>
                  <a:lnTo>
                    <a:pt x="5057" y="455"/>
                  </a:lnTo>
                  <a:lnTo>
                    <a:pt x="4862" y="628"/>
                  </a:lnTo>
                  <a:lnTo>
                    <a:pt x="4646" y="844"/>
                  </a:lnTo>
                  <a:lnTo>
                    <a:pt x="4430" y="1103"/>
                  </a:lnTo>
                  <a:lnTo>
                    <a:pt x="3933" y="1708"/>
                  </a:lnTo>
                  <a:lnTo>
                    <a:pt x="3738" y="1946"/>
                  </a:lnTo>
                  <a:lnTo>
                    <a:pt x="3522" y="2183"/>
                  </a:lnTo>
                  <a:lnTo>
                    <a:pt x="3285" y="2399"/>
                  </a:lnTo>
                  <a:lnTo>
                    <a:pt x="3047" y="2594"/>
                  </a:lnTo>
                  <a:lnTo>
                    <a:pt x="2788" y="2788"/>
                  </a:lnTo>
                  <a:lnTo>
                    <a:pt x="2528" y="2961"/>
                  </a:lnTo>
                  <a:lnTo>
                    <a:pt x="2248" y="3134"/>
                  </a:lnTo>
                  <a:lnTo>
                    <a:pt x="1988" y="3264"/>
                  </a:lnTo>
                  <a:lnTo>
                    <a:pt x="1707" y="3393"/>
                  </a:lnTo>
                  <a:lnTo>
                    <a:pt x="1448" y="3501"/>
                  </a:lnTo>
                  <a:lnTo>
                    <a:pt x="1167" y="3566"/>
                  </a:lnTo>
                  <a:lnTo>
                    <a:pt x="908" y="3631"/>
                  </a:lnTo>
                  <a:lnTo>
                    <a:pt x="670" y="3653"/>
                  </a:lnTo>
                  <a:lnTo>
                    <a:pt x="433" y="3653"/>
                  </a:lnTo>
                  <a:lnTo>
                    <a:pt x="195" y="3631"/>
                  </a:lnTo>
                  <a:lnTo>
                    <a:pt x="0" y="3588"/>
                  </a:lnTo>
                  <a:lnTo>
                    <a:pt x="389" y="3825"/>
                  </a:lnTo>
                  <a:lnTo>
                    <a:pt x="778" y="4063"/>
                  </a:lnTo>
                  <a:lnTo>
                    <a:pt x="1210" y="4258"/>
                  </a:lnTo>
                  <a:lnTo>
                    <a:pt x="1643" y="4430"/>
                  </a:lnTo>
                  <a:lnTo>
                    <a:pt x="2118" y="4582"/>
                  </a:lnTo>
                  <a:lnTo>
                    <a:pt x="2572" y="4711"/>
                  </a:lnTo>
                  <a:lnTo>
                    <a:pt x="3047" y="4798"/>
                  </a:lnTo>
                  <a:lnTo>
                    <a:pt x="3501" y="4863"/>
                  </a:lnTo>
                  <a:lnTo>
                    <a:pt x="3976" y="4863"/>
                  </a:lnTo>
                  <a:lnTo>
                    <a:pt x="4430" y="4841"/>
                  </a:lnTo>
                  <a:lnTo>
                    <a:pt x="4884" y="4776"/>
                  </a:lnTo>
                  <a:lnTo>
                    <a:pt x="5316" y="4668"/>
                  </a:lnTo>
                  <a:lnTo>
                    <a:pt x="5510" y="4603"/>
                  </a:lnTo>
                  <a:lnTo>
                    <a:pt x="5705" y="4517"/>
                  </a:lnTo>
                  <a:lnTo>
                    <a:pt x="5899" y="4409"/>
                  </a:lnTo>
                  <a:lnTo>
                    <a:pt x="6094" y="4301"/>
                  </a:lnTo>
                  <a:lnTo>
                    <a:pt x="6288" y="4193"/>
                  </a:lnTo>
                  <a:lnTo>
                    <a:pt x="6461" y="4063"/>
                  </a:lnTo>
                  <a:lnTo>
                    <a:pt x="6612" y="3912"/>
                  </a:lnTo>
                  <a:lnTo>
                    <a:pt x="6764" y="3739"/>
                  </a:lnTo>
                  <a:lnTo>
                    <a:pt x="7044" y="3415"/>
                  </a:lnTo>
                  <a:lnTo>
                    <a:pt x="7282" y="3112"/>
                  </a:lnTo>
                  <a:lnTo>
                    <a:pt x="7455" y="2832"/>
                  </a:lnTo>
                  <a:lnTo>
                    <a:pt x="7606" y="2551"/>
                  </a:lnTo>
                  <a:lnTo>
                    <a:pt x="7693" y="2291"/>
                  </a:lnTo>
                  <a:lnTo>
                    <a:pt x="7757" y="2054"/>
                  </a:lnTo>
                  <a:lnTo>
                    <a:pt x="7801" y="1838"/>
                  </a:lnTo>
                  <a:lnTo>
                    <a:pt x="7801" y="1621"/>
                  </a:lnTo>
                  <a:lnTo>
                    <a:pt x="7757" y="1427"/>
                  </a:lnTo>
                  <a:lnTo>
                    <a:pt x="7714" y="1233"/>
                  </a:lnTo>
                  <a:lnTo>
                    <a:pt x="7628" y="1081"/>
                  </a:lnTo>
                  <a:lnTo>
                    <a:pt x="7541" y="908"/>
                  </a:lnTo>
                  <a:lnTo>
                    <a:pt x="7412" y="779"/>
                  </a:lnTo>
                  <a:lnTo>
                    <a:pt x="7304" y="649"/>
                  </a:lnTo>
                  <a:lnTo>
                    <a:pt x="7152" y="520"/>
                  </a:lnTo>
                  <a:lnTo>
                    <a:pt x="7023" y="411"/>
                  </a:lnTo>
                  <a:lnTo>
                    <a:pt x="6850" y="282"/>
                  </a:lnTo>
                  <a:lnTo>
                    <a:pt x="6677" y="174"/>
                  </a:lnTo>
                  <a:lnTo>
                    <a:pt x="6504" y="87"/>
                  </a:lnTo>
                  <a:lnTo>
                    <a:pt x="6331" y="44"/>
                  </a:lnTo>
                  <a:lnTo>
                    <a:pt x="615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32"/>
            <p:cNvSpPr/>
            <p:nvPr/>
          </p:nvSpPr>
          <p:spPr>
            <a:xfrm>
              <a:off x="16563725" y="3319500"/>
              <a:ext cx="195025" cy="121575"/>
            </a:xfrm>
            <a:custGeom>
              <a:avLst/>
              <a:gdLst/>
              <a:ahLst/>
              <a:cxnLst/>
              <a:rect l="l" t="t" r="r" b="b"/>
              <a:pathLst>
                <a:path w="7801" h="4863" extrusionOk="0">
                  <a:moveTo>
                    <a:pt x="1642" y="1"/>
                  </a:moveTo>
                  <a:lnTo>
                    <a:pt x="1470" y="44"/>
                  </a:lnTo>
                  <a:lnTo>
                    <a:pt x="1297" y="87"/>
                  </a:lnTo>
                  <a:lnTo>
                    <a:pt x="1124" y="174"/>
                  </a:lnTo>
                  <a:lnTo>
                    <a:pt x="973" y="282"/>
                  </a:lnTo>
                  <a:lnTo>
                    <a:pt x="778" y="411"/>
                  </a:lnTo>
                  <a:lnTo>
                    <a:pt x="649" y="520"/>
                  </a:lnTo>
                  <a:lnTo>
                    <a:pt x="519" y="649"/>
                  </a:lnTo>
                  <a:lnTo>
                    <a:pt x="389" y="779"/>
                  </a:lnTo>
                  <a:lnTo>
                    <a:pt x="281" y="908"/>
                  </a:lnTo>
                  <a:lnTo>
                    <a:pt x="173" y="1081"/>
                  </a:lnTo>
                  <a:lnTo>
                    <a:pt x="87" y="1233"/>
                  </a:lnTo>
                  <a:lnTo>
                    <a:pt x="44" y="1427"/>
                  </a:lnTo>
                  <a:lnTo>
                    <a:pt x="22" y="1621"/>
                  </a:lnTo>
                  <a:lnTo>
                    <a:pt x="0" y="1838"/>
                  </a:lnTo>
                  <a:lnTo>
                    <a:pt x="44" y="2054"/>
                  </a:lnTo>
                  <a:lnTo>
                    <a:pt x="108" y="2291"/>
                  </a:lnTo>
                  <a:lnTo>
                    <a:pt x="195" y="2551"/>
                  </a:lnTo>
                  <a:lnTo>
                    <a:pt x="346" y="2832"/>
                  </a:lnTo>
                  <a:lnTo>
                    <a:pt x="519" y="3112"/>
                  </a:lnTo>
                  <a:lnTo>
                    <a:pt x="757" y="3415"/>
                  </a:lnTo>
                  <a:lnTo>
                    <a:pt x="1037" y="3739"/>
                  </a:lnTo>
                  <a:lnTo>
                    <a:pt x="1189" y="3912"/>
                  </a:lnTo>
                  <a:lnTo>
                    <a:pt x="1362" y="4063"/>
                  </a:lnTo>
                  <a:lnTo>
                    <a:pt x="1534" y="4193"/>
                  </a:lnTo>
                  <a:lnTo>
                    <a:pt x="1707" y="4301"/>
                  </a:lnTo>
                  <a:lnTo>
                    <a:pt x="1902" y="4409"/>
                  </a:lnTo>
                  <a:lnTo>
                    <a:pt x="2096" y="4517"/>
                  </a:lnTo>
                  <a:lnTo>
                    <a:pt x="2291" y="4603"/>
                  </a:lnTo>
                  <a:lnTo>
                    <a:pt x="2507" y="4668"/>
                  </a:lnTo>
                  <a:lnTo>
                    <a:pt x="2917" y="4776"/>
                  </a:lnTo>
                  <a:lnTo>
                    <a:pt x="3371" y="4841"/>
                  </a:lnTo>
                  <a:lnTo>
                    <a:pt x="3825" y="4863"/>
                  </a:lnTo>
                  <a:lnTo>
                    <a:pt x="4300" y="4863"/>
                  </a:lnTo>
                  <a:lnTo>
                    <a:pt x="4754" y="4798"/>
                  </a:lnTo>
                  <a:lnTo>
                    <a:pt x="5229" y="4711"/>
                  </a:lnTo>
                  <a:lnTo>
                    <a:pt x="5705" y="4582"/>
                  </a:lnTo>
                  <a:lnTo>
                    <a:pt x="6158" y="4430"/>
                  </a:lnTo>
                  <a:lnTo>
                    <a:pt x="6591" y="4258"/>
                  </a:lnTo>
                  <a:lnTo>
                    <a:pt x="7023" y="4063"/>
                  </a:lnTo>
                  <a:lnTo>
                    <a:pt x="7433" y="3825"/>
                  </a:lnTo>
                  <a:lnTo>
                    <a:pt x="7801" y="3588"/>
                  </a:lnTo>
                  <a:lnTo>
                    <a:pt x="7606" y="3631"/>
                  </a:lnTo>
                  <a:lnTo>
                    <a:pt x="7390" y="3653"/>
                  </a:lnTo>
                  <a:lnTo>
                    <a:pt x="7152" y="3653"/>
                  </a:lnTo>
                  <a:lnTo>
                    <a:pt x="6893" y="3631"/>
                  </a:lnTo>
                  <a:lnTo>
                    <a:pt x="6634" y="3566"/>
                  </a:lnTo>
                  <a:lnTo>
                    <a:pt x="6375" y="3501"/>
                  </a:lnTo>
                  <a:lnTo>
                    <a:pt x="6094" y="3393"/>
                  </a:lnTo>
                  <a:lnTo>
                    <a:pt x="5813" y="3264"/>
                  </a:lnTo>
                  <a:lnTo>
                    <a:pt x="5553" y="3134"/>
                  </a:lnTo>
                  <a:lnTo>
                    <a:pt x="5273" y="2961"/>
                  </a:lnTo>
                  <a:lnTo>
                    <a:pt x="5013" y="2788"/>
                  </a:lnTo>
                  <a:lnTo>
                    <a:pt x="4754" y="2594"/>
                  </a:lnTo>
                  <a:lnTo>
                    <a:pt x="4516" y="2399"/>
                  </a:lnTo>
                  <a:lnTo>
                    <a:pt x="4279" y="2183"/>
                  </a:lnTo>
                  <a:lnTo>
                    <a:pt x="4063" y="1946"/>
                  </a:lnTo>
                  <a:lnTo>
                    <a:pt x="3868" y="1708"/>
                  </a:lnTo>
                  <a:lnTo>
                    <a:pt x="3393" y="1103"/>
                  </a:lnTo>
                  <a:lnTo>
                    <a:pt x="3155" y="844"/>
                  </a:lnTo>
                  <a:lnTo>
                    <a:pt x="2939" y="628"/>
                  </a:lnTo>
                  <a:lnTo>
                    <a:pt x="2744" y="455"/>
                  </a:lnTo>
                  <a:lnTo>
                    <a:pt x="2550" y="303"/>
                  </a:lnTo>
                  <a:lnTo>
                    <a:pt x="2356" y="174"/>
                  </a:lnTo>
                  <a:lnTo>
                    <a:pt x="2161" y="87"/>
                  </a:lnTo>
                  <a:lnTo>
                    <a:pt x="1988" y="23"/>
                  </a:lnTo>
                  <a:lnTo>
                    <a:pt x="181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32"/>
            <p:cNvSpPr/>
            <p:nvPr/>
          </p:nvSpPr>
          <p:spPr>
            <a:xfrm>
              <a:off x="16640975" y="3230925"/>
              <a:ext cx="27575" cy="34600"/>
            </a:xfrm>
            <a:custGeom>
              <a:avLst/>
              <a:gdLst/>
              <a:ahLst/>
              <a:cxnLst/>
              <a:rect l="l" t="t" r="r" b="b"/>
              <a:pathLst>
                <a:path w="1103" h="1384" extrusionOk="0">
                  <a:moveTo>
                    <a:pt x="432" y="0"/>
                  </a:moveTo>
                  <a:lnTo>
                    <a:pt x="324" y="43"/>
                  </a:lnTo>
                  <a:lnTo>
                    <a:pt x="238" y="108"/>
                  </a:lnTo>
                  <a:lnTo>
                    <a:pt x="151" y="195"/>
                  </a:lnTo>
                  <a:lnTo>
                    <a:pt x="87" y="303"/>
                  </a:lnTo>
                  <a:lnTo>
                    <a:pt x="43" y="411"/>
                  </a:lnTo>
                  <a:lnTo>
                    <a:pt x="0" y="540"/>
                  </a:lnTo>
                  <a:lnTo>
                    <a:pt x="0" y="692"/>
                  </a:lnTo>
                  <a:lnTo>
                    <a:pt x="0" y="821"/>
                  </a:lnTo>
                  <a:lnTo>
                    <a:pt x="43" y="951"/>
                  </a:lnTo>
                  <a:lnTo>
                    <a:pt x="87" y="1081"/>
                  </a:lnTo>
                  <a:lnTo>
                    <a:pt x="151" y="1189"/>
                  </a:lnTo>
                  <a:lnTo>
                    <a:pt x="238" y="1275"/>
                  </a:lnTo>
                  <a:lnTo>
                    <a:pt x="324" y="1340"/>
                  </a:lnTo>
                  <a:lnTo>
                    <a:pt x="432" y="1383"/>
                  </a:lnTo>
                  <a:lnTo>
                    <a:pt x="648" y="1383"/>
                  </a:lnTo>
                  <a:lnTo>
                    <a:pt x="756" y="1340"/>
                  </a:lnTo>
                  <a:lnTo>
                    <a:pt x="843" y="1275"/>
                  </a:lnTo>
                  <a:lnTo>
                    <a:pt x="929" y="1189"/>
                  </a:lnTo>
                  <a:lnTo>
                    <a:pt x="994" y="1081"/>
                  </a:lnTo>
                  <a:lnTo>
                    <a:pt x="1059" y="951"/>
                  </a:lnTo>
                  <a:lnTo>
                    <a:pt x="1081" y="821"/>
                  </a:lnTo>
                  <a:lnTo>
                    <a:pt x="1102" y="692"/>
                  </a:lnTo>
                  <a:lnTo>
                    <a:pt x="1081" y="540"/>
                  </a:lnTo>
                  <a:lnTo>
                    <a:pt x="1059" y="411"/>
                  </a:lnTo>
                  <a:lnTo>
                    <a:pt x="994" y="303"/>
                  </a:lnTo>
                  <a:lnTo>
                    <a:pt x="929" y="195"/>
                  </a:lnTo>
                  <a:lnTo>
                    <a:pt x="843" y="108"/>
                  </a:lnTo>
                  <a:lnTo>
                    <a:pt x="756" y="43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32"/>
            <p:cNvSpPr/>
            <p:nvPr/>
          </p:nvSpPr>
          <p:spPr>
            <a:xfrm>
              <a:off x="16487025" y="3230925"/>
              <a:ext cx="27575" cy="34600"/>
            </a:xfrm>
            <a:custGeom>
              <a:avLst/>
              <a:gdLst/>
              <a:ahLst/>
              <a:cxnLst/>
              <a:rect l="l" t="t" r="r" b="b"/>
              <a:pathLst>
                <a:path w="1103" h="1384" extrusionOk="0">
                  <a:moveTo>
                    <a:pt x="432" y="0"/>
                  </a:moveTo>
                  <a:lnTo>
                    <a:pt x="346" y="43"/>
                  </a:lnTo>
                  <a:lnTo>
                    <a:pt x="238" y="108"/>
                  </a:lnTo>
                  <a:lnTo>
                    <a:pt x="173" y="195"/>
                  </a:lnTo>
                  <a:lnTo>
                    <a:pt x="108" y="303"/>
                  </a:lnTo>
                  <a:lnTo>
                    <a:pt x="43" y="411"/>
                  </a:lnTo>
                  <a:lnTo>
                    <a:pt x="22" y="540"/>
                  </a:lnTo>
                  <a:lnTo>
                    <a:pt x="0" y="692"/>
                  </a:lnTo>
                  <a:lnTo>
                    <a:pt x="22" y="821"/>
                  </a:lnTo>
                  <a:lnTo>
                    <a:pt x="43" y="951"/>
                  </a:lnTo>
                  <a:lnTo>
                    <a:pt x="108" y="1081"/>
                  </a:lnTo>
                  <a:lnTo>
                    <a:pt x="173" y="1189"/>
                  </a:lnTo>
                  <a:lnTo>
                    <a:pt x="238" y="1275"/>
                  </a:lnTo>
                  <a:lnTo>
                    <a:pt x="346" y="1340"/>
                  </a:lnTo>
                  <a:lnTo>
                    <a:pt x="432" y="1383"/>
                  </a:lnTo>
                  <a:lnTo>
                    <a:pt x="670" y="1383"/>
                  </a:lnTo>
                  <a:lnTo>
                    <a:pt x="756" y="1340"/>
                  </a:lnTo>
                  <a:lnTo>
                    <a:pt x="864" y="1275"/>
                  </a:lnTo>
                  <a:lnTo>
                    <a:pt x="951" y="1189"/>
                  </a:lnTo>
                  <a:lnTo>
                    <a:pt x="1016" y="1081"/>
                  </a:lnTo>
                  <a:lnTo>
                    <a:pt x="1059" y="951"/>
                  </a:lnTo>
                  <a:lnTo>
                    <a:pt x="1080" y="821"/>
                  </a:lnTo>
                  <a:lnTo>
                    <a:pt x="1102" y="692"/>
                  </a:lnTo>
                  <a:lnTo>
                    <a:pt x="1080" y="540"/>
                  </a:lnTo>
                  <a:lnTo>
                    <a:pt x="1059" y="411"/>
                  </a:lnTo>
                  <a:lnTo>
                    <a:pt x="1016" y="303"/>
                  </a:lnTo>
                  <a:lnTo>
                    <a:pt x="951" y="195"/>
                  </a:lnTo>
                  <a:lnTo>
                    <a:pt x="864" y="108"/>
                  </a:lnTo>
                  <a:lnTo>
                    <a:pt x="756" y="43"/>
                  </a:lnTo>
                  <a:lnTo>
                    <a:pt x="67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32"/>
            <p:cNvSpPr/>
            <p:nvPr/>
          </p:nvSpPr>
          <p:spPr>
            <a:xfrm>
              <a:off x="16624750" y="3157450"/>
              <a:ext cx="107525" cy="39475"/>
            </a:xfrm>
            <a:custGeom>
              <a:avLst/>
              <a:gdLst/>
              <a:ahLst/>
              <a:cxnLst/>
              <a:rect l="l" t="t" r="r" b="b"/>
              <a:pathLst>
                <a:path w="4301" h="1579" extrusionOk="0">
                  <a:moveTo>
                    <a:pt x="563" y="1"/>
                  </a:moveTo>
                  <a:lnTo>
                    <a:pt x="455" y="22"/>
                  </a:lnTo>
                  <a:lnTo>
                    <a:pt x="347" y="65"/>
                  </a:lnTo>
                  <a:lnTo>
                    <a:pt x="260" y="130"/>
                  </a:lnTo>
                  <a:lnTo>
                    <a:pt x="195" y="195"/>
                  </a:lnTo>
                  <a:lnTo>
                    <a:pt x="87" y="282"/>
                  </a:lnTo>
                  <a:lnTo>
                    <a:pt x="44" y="390"/>
                  </a:lnTo>
                  <a:lnTo>
                    <a:pt x="1" y="519"/>
                  </a:lnTo>
                  <a:lnTo>
                    <a:pt x="23" y="670"/>
                  </a:lnTo>
                  <a:lnTo>
                    <a:pt x="87" y="800"/>
                  </a:lnTo>
                  <a:lnTo>
                    <a:pt x="174" y="951"/>
                  </a:lnTo>
                  <a:lnTo>
                    <a:pt x="325" y="1059"/>
                  </a:lnTo>
                  <a:lnTo>
                    <a:pt x="498" y="1167"/>
                  </a:lnTo>
                  <a:lnTo>
                    <a:pt x="757" y="1189"/>
                  </a:lnTo>
                  <a:lnTo>
                    <a:pt x="1146" y="1211"/>
                  </a:lnTo>
                  <a:lnTo>
                    <a:pt x="2119" y="1232"/>
                  </a:lnTo>
                  <a:lnTo>
                    <a:pt x="2659" y="1276"/>
                  </a:lnTo>
                  <a:lnTo>
                    <a:pt x="3199" y="1340"/>
                  </a:lnTo>
                  <a:lnTo>
                    <a:pt x="3437" y="1384"/>
                  </a:lnTo>
                  <a:lnTo>
                    <a:pt x="3674" y="1448"/>
                  </a:lnTo>
                  <a:lnTo>
                    <a:pt x="3890" y="1513"/>
                  </a:lnTo>
                  <a:lnTo>
                    <a:pt x="4063" y="1578"/>
                  </a:lnTo>
                  <a:lnTo>
                    <a:pt x="4171" y="1578"/>
                  </a:lnTo>
                  <a:lnTo>
                    <a:pt x="4236" y="1556"/>
                  </a:lnTo>
                  <a:lnTo>
                    <a:pt x="4279" y="1513"/>
                  </a:lnTo>
                  <a:lnTo>
                    <a:pt x="4301" y="1470"/>
                  </a:lnTo>
                  <a:lnTo>
                    <a:pt x="4279" y="1427"/>
                  </a:lnTo>
                  <a:lnTo>
                    <a:pt x="4236" y="1362"/>
                  </a:lnTo>
                  <a:lnTo>
                    <a:pt x="4085" y="1211"/>
                  </a:lnTo>
                  <a:lnTo>
                    <a:pt x="3847" y="1059"/>
                  </a:lnTo>
                  <a:lnTo>
                    <a:pt x="3545" y="887"/>
                  </a:lnTo>
                  <a:lnTo>
                    <a:pt x="3199" y="714"/>
                  </a:lnTo>
                  <a:lnTo>
                    <a:pt x="2810" y="541"/>
                  </a:lnTo>
                  <a:lnTo>
                    <a:pt x="2399" y="390"/>
                  </a:lnTo>
                  <a:lnTo>
                    <a:pt x="1989" y="238"/>
                  </a:lnTo>
                  <a:lnTo>
                    <a:pt x="1600" y="130"/>
                  </a:lnTo>
                  <a:lnTo>
                    <a:pt x="1211" y="44"/>
                  </a:lnTo>
                  <a:lnTo>
                    <a:pt x="86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32"/>
            <p:cNvSpPr/>
            <p:nvPr/>
          </p:nvSpPr>
          <p:spPr>
            <a:xfrm>
              <a:off x="16422725" y="3157450"/>
              <a:ext cx="107000" cy="39475"/>
            </a:xfrm>
            <a:custGeom>
              <a:avLst/>
              <a:gdLst/>
              <a:ahLst/>
              <a:cxnLst/>
              <a:rect l="l" t="t" r="r" b="b"/>
              <a:pathLst>
                <a:path w="4280" h="1579" extrusionOk="0">
                  <a:moveTo>
                    <a:pt x="3415" y="1"/>
                  </a:moveTo>
                  <a:lnTo>
                    <a:pt x="3069" y="44"/>
                  </a:lnTo>
                  <a:lnTo>
                    <a:pt x="2702" y="130"/>
                  </a:lnTo>
                  <a:lnTo>
                    <a:pt x="2291" y="238"/>
                  </a:lnTo>
                  <a:lnTo>
                    <a:pt x="1881" y="390"/>
                  </a:lnTo>
                  <a:lnTo>
                    <a:pt x="1470" y="541"/>
                  </a:lnTo>
                  <a:lnTo>
                    <a:pt x="1081" y="714"/>
                  </a:lnTo>
                  <a:lnTo>
                    <a:pt x="735" y="887"/>
                  </a:lnTo>
                  <a:lnTo>
                    <a:pt x="433" y="1059"/>
                  </a:lnTo>
                  <a:lnTo>
                    <a:pt x="195" y="1211"/>
                  </a:lnTo>
                  <a:lnTo>
                    <a:pt x="44" y="1362"/>
                  </a:lnTo>
                  <a:lnTo>
                    <a:pt x="1" y="1427"/>
                  </a:lnTo>
                  <a:lnTo>
                    <a:pt x="1" y="1470"/>
                  </a:lnTo>
                  <a:lnTo>
                    <a:pt x="1" y="1513"/>
                  </a:lnTo>
                  <a:lnTo>
                    <a:pt x="44" y="1556"/>
                  </a:lnTo>
                  <a:lnTo>
                    <a:pt x="109" y="1578"/>
                  </a:lnTo>
                  <a:lnTo>
                    <a:pt x="217" y="1578"/>
                  </a:lnTo>
                  <a:lnTo>
                    <a:pt x="411" y="1513"/>
                  </a:lnTo>
                  <a:lnTo>
                    <a:pt x="606" y="1448"/>
                  </a:lnTo>
                  <a:lnTo>
                    <a:pt x="843" y="1384"/>
                  </a:lnTo>
                  <a:lnTo>
                    <a:pt x="1103" y="1340"/>
                  </a:lnTo>
                  <a:lnTo>
                    <a:pt x="1621" y="1276"/>
                  </a:lnTo>
                  <a:lnTo>
                    <a:pt x="2162" y="1232"/>
                  </a:lnTo>
                  <a:lnTo>
                    <a:pt x="3155" y="1211"/>
                  </a:lnTo>
                  <a:lnTo>
                    <a:pt x="3523" y="1189"/>
                  </a:lnTo>
                  <a:lnTo>
                    <a:pt x="3782" y="1167"/>
                  </a:lnTo>
                  <a:lnTo>
                    <a:pt x="3955" y="1059"/>
                  </a:lnTo>
                  <a:lnTo>
                    <a:pt x="4106" y="951"/>
                  </a:lnTo>
                  <a:lnTo>
                    <a:pt x="4193" y="800"/>
                  </a:lnTo>
                  <a:lnTo>
                    <a:pt x="4257" y="670"/>
                  </a:lnTo>
                  <a:lnTo>
                    <a:pt x="4279" y="519"/>
                  </a:lnTo>
                  <a:lnTo>
                    <a:pt x="4257" y="390"/>
                  </a:lnTo>
                  <a:lnTo>
                    <a:pt x="4193" y="282"/>
                  </a:lnTo>
                  <a:lnTo>
                    <a:pt x="4085" y="195"/>
                  </a:lnTo>
                  <a:lnTo>
                    <a:pt x="4020" y="130"/>
                  </a:lnTo>
                  <a:lnTo>
                    <a:pt x="3933" y="65"/>
                  </a:lnTo>
                  <a:lnTo>
                    <a:pt x="3825" y="22"/>
                  </a:lnTo>
                  <a:lnTo>
                    <a:pt x="37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32"/>
            <p:cNvSpPr/>
            <p:nvPr/>
          </p:nvSpPr>
          <p:spPr>
            <a:xfrm>
              <a:off x="16313075" y="3508025"/>
              <a:ext cx="528325" cy="501325"/>
            </a:xfrm>
            <a:custGeom>
              <a:avLst/>
              <a:gdLst/>
              <a:ahLst/>
              <a:cxnLst/>
              <a:rect l="l" t="t" r="r" b="b"/>
              <a:pathLst>
                <a:path w="21133" h="20053" extrusionOk="0">
                  <a:moveTo>
                    <a:pt x="0" y="1"/>
                  </a:moveTo>
                  <a:lnTo>
                    <a:pt x="0" y="20053"/>
                  </a:lnTo>
                  <a:lnTo>
                    <a:pt x="21133" y="20053"/>
                  </a:lnTo>
                  <a:lnTo>
                    <a:pt x="21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32"/>
            <p:cNvSpPr/>
            <p:nvPr/>
          </p:nvSpPr>
          <p:spPr>
            <a:xfrm>
              <a:off x="16426525" y="3663600"/>
              <a:ext cx="301425" cy="10850"/>
            </a:xfrm>
            <a:custGeom>
              <a:avLst/>
              <a:gdLst/>
              <a:ahLst/>
              <a:cxnLst/>
              <a:rect l="l" t="t" r="r" b="b"/>
              <a:pathLst>
                <a:path w="12057" h="434" extrusionOk="0">
                  <a:moveTo>
                    <a:pt x="130" y="1"/>
                  </a:moveTo>
                  <a:lnTo>
                    <a:pt x="65" y="66"/>
                  </a:lnTo>
                  <a:lnTo>
                    <a:pt x="22" y="131"/>
                  </a:lnTo>
                  <a:lnTo>
                    <a:pt x="0" y="217"/>
                  </a:lnTo>
                  <a:lnTo>
                    <a:pt x="22" y="303"/>
                  </a:lnTo>
                  <a:lnTo>
                    <a:pt x="65" y="368"/>
                  </a:lnTo>
                  <a:lnTo>
                    <a:pt x="130" y="411"/>
                  </a:lnTo>
                  <a:lnTo>
                    <a:pt x="216" y="433"/>
                  </a:lnTo>
                  <a:lnTo>
                    <a:pt x="11841" y="433"/>
                  </a:lnTo>
                  <a:lnTo>
                    <a:pt x="11927" y="411"/>
                  </a:lnTo>
                  <a:lnTo>
                    <a:pt x="11992" y="368"/>
                  </a:lnTo>
                  <a:lnTo>
                    <a:pt x="12035" y="303"/>
                  </a:lnTo>
                  <a:lnTo>
                    <a:pt x="12057" y="217"/>
                  </a:lnTo>
                  <a:lnTo>
                    <a:pt x="12035" y="131"/>
                  </a:lnTo>
                  <a:lnTo>
                    <a:pt x="11992" y="66"/>
                  </a:lnTo>
                  <a:lnTo>
                    <a:pt x="11927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32"/>
            <p:cNvSpPr/>
            <p:nvPr/>
          </p:nvSpPr>
          <p:spPr>
            <a:xfrm>
              <a:off x="16395725" y="3632275"/>
              <a:ext cx="72950" cy="72950"/>
            </a:xfrm>
            <a:custGeom>
              <a:avLst/>
              <a:gdLst/>
              <a:ahLst/>
              <a:cxnLst/>
              <a:rect l="l" t="t" r="r" b="b"/>
              <a:pathLst>
                <a:path w="2918" h="2918" extrusionOk="0">
                  <a:moveTo>
                    <a:pt x="1448" y="1"/>
                  </a:moveTo>
                  <a:lnTo>
                    <a:pt x="1297" y="22"/>
                  </a:lnTo>
                  <a:lnTo>
                    <a:pt x="1167" y="44"/>
                  </a:lnTo>
                  <a:lnTo>
                    <a:pt x="1016" y="66"/>
                  </a:lnTo>
                  <a:lnTo>
                    <a:pt x="886" y="130"/>
                  </a:lnTo>
                  <a:lnTo>
                    <a:pt x="757" y="195"/>
                  </a:lnTo>
                  <a:lnTo>
                    <a:pt x="649" y="260"/>
                  </a:lnTo>
                  <a:lnTo>
                    <a:pt x="519" y="346"/>
                  </a:lnTo>
                  <a:lnTo>
                    <a:pt x="433" y="433"/>
                  </a:lnTo>
                  <a:lnTo>
                    <a:pt x="325" y="541"/>
                  </a:lnTo>
                  <a:lnTo>
                    <a:pt x="260" y="649"/>
                  </a:lnTo>
                  <a:lnTo>
                    <a:pt x="173" y="779"/>
                  </a:lnTo>
                  <a:lnTo>
                    <a:pt x="108" y="887"/>
                  </a:lnTo>
                  <a:lnTo>
                    <a:pt x="65" y="1038"/>
                  </a:lnTo>
                  <a:lnTo>
                    <a:pt x="22" y="1167"/>
                  </a:lnTo>
                  <a:lnTo>
                    <a:pt x="0" y="1319"/>
                  </a:lnTo>
                  <a:lnTo>
                    <a:pt x="0" y="1470"/>
                  </a:lnTo>
                  <a:lnTo>
                    <a:pt x="0" y="1621"/>
                  </a:lnTo>
                  <a:lnTo>
                    <a:pt x="22" y="1751"/>
                  </a:lnTo>
                  <a:lnTo>
                    <a:pt x="65" y="1902"/>
                  </a:lnTo>
                  <a:lnTo>
                    <a:pt x="108" y="2032"/>
                  </a:lnTo>
                  <a:lnTo>
                    <a:pt x="173" y="2161"/>
                  </a:lnTo>
                  <a:lnTo>
                    <a:pt x="260" y="2269"/>
                  </a:lnTo>
                  <a:lnTo>
                    <a:pt x="325" y="2378"/>
                  </a:lnTo>
                  <a:lnTo>
                    <a:pt x="433" y="2486"/>
                  </a:lnTo>
                  <a:lnTo>
                    <a:pt x="519" y="2594"/>
                  </a:lnTo>
                  <a:lnTo>
                    <a:pt x="649" y="2658"/>
                  </a:lnTo>
                  <a:lnTo>
                    <a:pt x="757" y="2745"/>
                  </a:lnTo>
                  <a:lnTo>
                    <a:pt x="886" y="2810"/>
                  </a:lnTo>
                  <a:lnTo>
                    <a:pt x="1016" y="2853"/>
                  </a:lnTo>
                  <a:lnTo>
                    <a:pt x="1167" y="2896"/>
                  </a:lnTo>
                  <a:lnTo>
                    <a:pt x="1297" y="2918"/>
                  </a:lnTo>
                  <a:lnTo>
                    <a:pt x="1599" y="2918"/>
                  </a:lnTo>
                  <a:lnTo>
                    <a:pt x="1751" y="2896"/>
                  </a:lnTo>
                  <a:lnTo>
                    <a:pt x="1880" y="2853"/>
                  </a:lnTo>
                  <a:lnTo>
                    <a:pt x="2010" y="2810"/>
                  </a:lnTo>
                  <a:lnTo>
                    <a:pt x="2140" y="2745"/>
                  </a:lnTo>
                  <a:lnTo>
                    <a:pt x="2269" y="2658"/>
                  </a:lnTo>
                  <a:lnTo>
                    <a:pt x="2377" y="2594"/>
                  </a:lnTo>
                  <a:lnTo>
                    <a:pt x="2485" y="2486"/>
                  </a:lnTo>
                  <a:lnTo>
                    <a:pt x="2572" y="2378"/>
                  </a:lnTo>
                  <a:lnTo>
                    <a:pt x="2658" y="2269"/>
                  </a:lnTo>
                  <a:lnTo>
                    <a:pt x="2723" y="2161"/>
                  </a:lnTo>
                  <a:lnTo>
                    <a:pt x="2788" y="2032"/>
                  </a:lnTo>
                  <a:lnTo>
                    <a:pt x="2831" y="1902"/>
                  </a:lnTo>
                  <a:lnTo>
                    <a:pt x="2874" y="1751"/>
                  </a:lnTo>
                  <a:lnTo>
                    <a:pt x="2896" y="1621"/>
                  </a:lnTo>
                  <a:lnTo>
                    <a:pt x="2917" y="1470"/>
                  </a:lnTo>
                  <a:lnTo>
                    <a:pt x="2896" y="1319"/>
                  </a:lnTo>
                  <a:lnTo>
                    <a:pt x="2874" y="1167"/>
                  </a:lnTo>
                  <a:lnTo>
                    <a:pt x="2831" y="1038"/>
                  </a:lnTo>
                  <a:lnTo>
                    <a:pt x="2788" y="887"/>
                  </a:lnTo>
                  <a:lnTo>
                    <a:pt x="2723" y="779"/>
                  </a:lnTo>
                  <a:lnTo>
                    <a:pt x="2658" y="649"/>
                  </a:lnTo>
                  <a:lnTo>
                    <a:pt x="2572" y="541"/>
                  </a:lnTo>
                  <a:lnTo>
                    <a:pt x="2485" y="433"/>
                  </a:lnTo>
                  <a:lnTo>
                    <a:pt x="2377" y="346"/>
                  </a:lnTo>
                  <a:lnTo>
                    <a:pt x="2269" y="260"/>
                  </a:lnTo>
                  <a:lnTo>
                    <a:pt x="2140" y="195"/>
                  </a:lnTo>
                  <a:lnTo>
                    <a:pt x="2010" y="130"/>
                  </a:lnTo>
                  <a:lnTo>
                    <a:pt x="1880" y="66"/>
                  </a:lnTo>
                  <a:lnTo>
                    <a:pt x="1751" y="44"/>
                  </a:lnTo>
                  <a:lnTo>
                    <a:pt x="1599" y="22"/>
                  </a:lnTo>
                  <a:lnTo>
                    <a:pt x="14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32"/>
            <p:cNvSpPr/>
            <p:nvPr/>
          </p:nvSpPr>
          <p:spPr>
            <a:xfrm>
              <a:off x="16686350" y="3632275"/>
              <a:ext cx="72400" cy="72950"/>
            </a:xfrm>
            <a:custGeom>
              <a:avLst/>
              <a:gdLst/>
              <a:ahLst/>
              <a:cxnLst/>
              <a:rect l="l" t="t" r="r" b="b"/>
              <a:pathLst>
                <a:path w="2896" h="2918" extrusionOk="0">
                  <a:moveTo>
                    <a:pt x="1448" y="1"/>
                  </a:moveTo>
                  <a:lnTo>
                    <a:pt x="1297" y="22"/>
                  </a:lnTo>
                  <a:lnTo>
                    <a:pt x="1145" y="44"/>
                  </a:lnTo>
                  <a:lnTo>
                    <a:pt x="1016" y="66"/>
                  </a:lnTo>
                  <a:lnTo>
                    <a:pt x="886" y="130"/>
                  </a:lnTo>
                  <a:lnTo>
                    <a:pt x="756" y="195"/>
                  </a:lnTo>
                  <a:lnTo>
                    <a:pt x="627" y="260"/>
                  </a:lnTo>
                  <a:lnTo>
                    <a:pt x="519" y="346"/>
                  </a:lnTo>
                  <a:lnTo>
                    <a:pt x="411" y="433"/>
                  </a:lnTo>
                  <a:lnTo>
                    <a:pt x="324" y="541"/>
                  </a:lnTo>
                  <a:lnTo>
                    <a:pt x="238" y="649"/>
                  </a:lnTo>
                  <a:lnTo>
                    <a:pt x="173" y="779"/>
                  </a:lnTo>
                  <a:lnTo>
                    <a:pt x="108" y="887"/>
                  </a:lnTo>
                  <a:lnTo>
                    <a:pt x="65" y="1038"/>
                  </a:lnTo>
                  <a:lnTo>
                    <a:pt x="22" y="1167"/>
                  </a:lnTo>
                  <a:lnTo>
                    <a:pt x="0" y="1319"/>
                  </a:lnTo>
                  <a:lnTo>
                    <a:pt x="0" y="1470"/>
                  </a:lnTo>
                  <a:lnTo>
                    <a:pt x="0" y="1621"/>
                  </a:lnTo>
                  <a:lnTo>
                    <a:pt x="22" y="1751"/>
                  </a:lnTo>
                  <a:lnTo>
                    <a:pt x="65" y="1902"/>
                  </a:lnTo>
                  <a:lnTo>
                    <a:pt x="108" y="2032"/>
                  </a:lnTo>
                  <a:lnTo>
                    <a:pt x="173" y="2161"/>
                  </a:lnTo>
                  <a:lnTo>
                    <a:pt x="238" y="2269"/>
                  </a:lnTo>
                  <a:lnTo>
                    <a:pt x="324" y="2378"/>
                  </a:lnTo>
                  <a:lnTo>
                    <a:pt x="411" y="2486"/>
                  </a:lnTo>
                  <a:lnTo>
                    <a:pt x="519" y="2594"/>
                  </a:lnTo>
                  <a:lnTo>
                    <a:pt x="627" y="2658"/>
                  </a:lnTo>
                  <a:lnTo>
                    <a:pt x="756" y="2745"/>
                  </a:lnTo>
                  <a:lnTo>
                    <a:pt x="886" y="2810"/>
                  </a:lnTo>
                  <a:lnTo>
                    <a:pt x="1016" y="2853"/>
                  </a:lnTo>
                  <a:lnTo>
                    <a:pt x="1145" y="2896"/>
                  </a:lnTo>
                  <a:lnTo>
                    <a:pt x="1297" y="2918"/>
                  </a:lnTo>
                  <a:lnTo>
                    <a:pt x="1599" y="2918"/>
                  </a:lnTo>
                  <a:lnTo>
                    <a:pt x="1729" y="2896"/>
                  </a:lnTo>
                  <a:lnTo>
                    <a:pt x="1880" y="2853"/>
                  </a:lnTo>
                  <a:lnTo>
                    <a:pt x="2010" y="2810"/>
                  </a:lnTo>
                  <a:lnTo>
                    <a:pt x="2139" y="2745"/>
                  </a:lnTo>
                  <a:lnTo>
                    <a:pt x="2269" y="2658"/>
                  </a:lnTo>
                  <a:lnTo>
                    <a:pt x="2377" y="2594"/>
                  </a:lnTo>
                  <a:lnTo>
                    <a:pt x="2463" y="2486"/>
                  </a:lnTo>
                  <a:lnTo>
                    <a:pt x="2572" y="2378"/>
                  </a:lnTo>
                  <a:lnTo>
                    <a:pt x="2658" y="2269"/>
                  </a:lnTo>
                  <a:lnTo>
                    <a:pt x="2723" y="2161"/>
                  </a:lnTo>
                  <a:lnTo>
                    <a:pt x="2788" y="2032"/>
                  </a:lnTo>
                  <a:lnTo>
                    <a:pt x="2831" y="1902"/>
                  </a:lnTo>
                  <a:lnTo>
                    <a:pt x="2874" y="1751"/>
                  </a:lnTo>
                  <a:lnTo>
                    <a:pt x="2896" y="1621"/>
                  </a:lnTo>
                  <a:lnTo>
                    <a:pt x="2896" y="1470"/>
                  </a:lnTo>
                  <a:lnTo>
                    <a:pt x="2896" y="1319"/>
                  </a:lnTo>
                  <a:lnTo>
                    <a:pt x="2874" y="1167"/>
                  </a:lnTo>
                  <a:lnTo>
                    <a:pt x="2831" y="1038"/>
                  </a:lnTo>
                  <a:lnTo>
                    <a:pt x="2788" y="887"/>
                  </a:lnTo>
                  <a:lnTo>
                    <a:pt x="2723" y="779"/>
                  </a:lnTo>
                  <a:lnTo>
                    <a:pt x="2658" y="649"/>
                  </a:lnTo>
                  <a:lnTo>
                    <a:pt x="2572" y="541"/>
                  </a:lnTo>
                  <a:lnTo>
                    <a:pt x="2463" y="433"/>
                  </a:lnTo>
                  <a:lnTo>
                    <a:pt x="2377" y="346"/>
                  </a:lnTo>
                  <a:lnTo>
                    <a:pt x="2269" y="260"/>
                  </a:lnTo>
                  <a:lnTo>
                    <a:pt x="2139" y="195"/>
                  </a:lnTo>
                  <a:lnTo>
                    <a:pt x="2010" y="130"/>
                  </a:lnTo>
                  <a:lnTo>
                    <a:pt x="1880" y="66"/>
                  </a:lnTo>
                  <a:lnTo>
                    <a:pt x="1729" y="44"/>
                  </a:lnTo>
                  <a:lnTo>
                    <a:pt x="1599" y="22"/>
                  </a:lnTo>
                  <a:lnTo>
                    <a:pt x="14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32"/>
            <p:cNvSpPr/>
            <p:nvPr/>
          </p:nvSpPr>
          <p:spPr>
            <a:xfrm>
              <a:off x="16703100" y="3649575"/>
              <a:ext cx="38375" cy="38375"/>
            </a:xfrm>
            <a:custGeom>
              <a:avLst/>
              <a:gdLst/>
              <a:ahLst/>
              <a:cxnLst/>
              <a:rect l="l" t="t" r="r" b="b"/>
              <a:pathLst>
                <a:path w="1535" h="1535" extrusionOk="0">
                  <a:moveTo>
                    <a:pt x="778" y="0"/>
                  </a:moveTo>
                  <a:lnTo>
                    <a:pt x="627" y="22"/>
                  </a:lnTo>
                  <a:lnTo>
                    <a:pt x="475" y="65"/>
                  </a:lnTo>
                  <a:lnTo>
                    <a:pt x="346" y="130"/>
                  </a:lnTo>
                  <a:lnTo>
                    <a:pt x="238" y="238"/>
                  </a:lnTo>
                  <a:lnTo>
                    <a:pt x="130" y="346"/>
                  </a:lnTo>
                  <a:lnTo>
                    <a:pt x="65" y="475"/>
                  </a:lnTo>
                  <a:lnTo>
                    <a:pt x="22" y="605"/>
                  </a:lnTo>
                  <a:lnTo>
                    <a:pt x="0" y="778"/>
                  </a:lnTo>
                  <a:lnTo>
                    <a:pt x="22" y="929"/>
                  </a:lnTo>
                  <a:lnTo>
                    <a:pt x="65" y="1081"/>
                  </a:lnTo>
                  <a:lnTo>
                    <a:pt x="130" y="1210"/>
                  </a:lnTo>
                  <a:lnTo>
                    <a:pt x="238" y="1318"/>
                  </a:lnTo>
                  <a:lnTo>
                    <a:pt x="346" y="1405"/>
                  </a:lnTo>
                  <a:lnTo>
                    <a:pt x="475" y="1469"/>
                  </a:lnTo>
                  <a:lnTo>
                    <a:pt x="627" y="1534"/>
                  </a:lnTo>
                  <a:lnTo>
                    <a:pt x="929" y="1534"/>
                  </a:lnTo>
                  <a:lnTo>
                    <a:pt x="1080" y="1469"/>
                  </a:lnTo>
                  <a:lnTo>
                    <a:pt x="1210" y="1405"/>
                  </a:lnTo>
                  <a:lnTo>
                    <a:pt x="1318" y="1318"/>
                  </a:lnTo>
                  <a:lnTo>
                    <a:pt x="1405" y="1210"/>
                  </a:lnTo>
                  <a:lnTo>
                    <a:pt x="1491" y="1081"/>
                  </a:lnTo>
                  <a:lnTo>
                    <a:pt x="1534" y="929"/>
                  </a:lnTo>
                  <a:lnTo>
                    <a:pt x="1534" y="778"/>
                  </a:lnTo>
                  <a:lnTo>
                    <a:pt x="1534" y="605"/>
                  </a:lnTo>
                  <a:lnTo>
                    <a:pt x="1491" y="475"/>
                  </a:lnTo>
                  <a:lnTo>
                    <a:pt x="1405" y="346"/>
                  </a:lnTo>
                  <a:lnTo>
                    <a:pt x="1318" y="238"/>
                  </a:lnTo>
                  <a:lnTo>
                    <a:pt x="1210" y="130"/>
                  </a:lnTo>
                  <a:lnTo>
                    <a:pt x="1080" y="65"/>
                  </a:lnTo>
                  <a:lnTo>
                    <a:pt x="929" y="22"/>
                  </a:lnTo>
                  <a:lnTo>
                    <a:pt x="77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32"/>
            <p:cNvSpPr/>
            <p:nvPr/>
          </p:nvSpPr>
          <p:spPr>
            <a:xfrm>
              <a:off x="16413000" y="3649575"/>
              <a:ext cx="38375" cy="38375"/>
            </a:xfrm>
            <a:custGeom>
              <a:avLst/>
              <a:gdLst/>
              <a:ahLst/>
              <a:cxnLst/>
              <a:rect l="l" t="t" r="r" b="b"/>
              <a:pathLst>
                <a:path w="1535" h="1535" extrusionOk="0">
                  <a:moveTo>
                    <a:pt x="757" y="0"/>
                  </a:moveTo>
                  <a:lnTo>
                    <a:pt x="606" y="22"/>
                  </a:lnTo>
                  <a:lnTo>
                    <a:pt x="455" y="65"/>
                  </a:lnTo>
                  <a:lnTo>
                    <a:pt x="325" y="130"/>
                  </a:lnTo>
                  <a:lnTo>
                    <a:pt x="217" y="238"/>
                  </a:lnTo>
                  <a:lnTo>
                    <a:pt x="130" y="346"/>
                  </a:lnTo>
                  <a:lnTo>
                    <a:pt x="44" y="475"/>
                  </a:lnTo>
                  <a:lnTo>
                    <a:pt x="1" y="605"/>
                  </a:lnTo>
                  <a:lnTo>
                    <a:pt x="1" y="778"/>
                  </a:lnTo>
                  <a:lnTo>
                    <a:pt x="1" y="929"/>
                  </a:lnTo>
                  <a:lnTo>
                    <a:pt x="44" y="1081"/>
                  </a:lnTo>
                  <a:lnTo>
                    <a:pt x="130" y="1210"/>
                  </a:lnTo>
                  <a:lnTo>
                    <a:pt x="217" y="1318"/>
                  </a:lnTo>
                  <a:lnTo>
                    <a:pt x="325" y="1405"/>
                  </a:lnTo>
                  <a:lnTo>
                    <a:pt x="455" y="1469"/>
                  </a:lnTo>
                  <a:lnTo>
                    <a:pt x="606" y="1534"/>
                  </a:lnTo>
                  <a:lnTo>
                    <a:pt x="908" y="1534"/>
                  </a:lnTo>
                  <a:lnTo>
                    <a:pt x="1060" y="1469"/>
                  </a:lnTo>
                  <a:lnTo>
                    <a:pt x="1189" y="1405"/>
                  </a:lnTo>
                  <a:lnTo>
                    <a:pt x="1297" y="1318"/>
                  </a:lnTo>
                  <a:lnTo>
                    <a:pt x="1405" y="1210"/>
                  </a:lnTo>
                  <a:lnTo>
                    <a:pt x="1470" y="1081"/>
                  </a:lnTo>
                  <a:lnTo>
                    <a:pt x="1513" y="929"/>
                  </a:lnTo>
                  <a:lnTo>
                    <a:pt x="1535" y="778"/>
                  </a:lnTo>
                  <a:lnTo>
                    <a:pt x="1513" y="605"/>
                  </a:lnTo>
                  <a:lnTo>
                    <a:pt x="1470" y="475"/>
                  </a:lnTo>
                  <a:lnTo>
                    <a:pt x="1405" y="346"/>
                  </a:lnTo>
                  <a:lnTo>
                    <a:pt x="1297" y="238"/>
                  </a:lnTo>
                  <a:lnTo>
                    <a:pt x="1189" y="130"/>
                  </a:lnTo>
                  <a:lnTo>
                    <a:pt x="1060" y="65"/>
                  </a:lnTo>
                  <a:lnTo>
                    <a:pt x="908" y="22"/>
                  </a:lnTo>
                  <a:lnTo>
                    <a:pt x="75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32"/>
            <p:cNvSpPr/>
            <p:nvPr/>
          </p:nvSpPr>
          <p:spPr>
            <a:xfrm>
              <a:off x="16426525" y="3768400"/>
              <a:ext cx="301425" cy="10825"/>
            </a:xfrm>
            <a:custGeom>
              <a:avLst/>
              <a:gdLst/>
              <a:ahLst/>
              <a:cxnLst/>
              <a:rect l="l" t="t" r="r" b="b"/>
              <a:pathLst>
                <a:path w="12057" h="433" extrusionOk="0">
                  <a:moveTo>
                    <a:pt x="130" y="1"/>
                  </a:moveTo>
                  <a:lnTo>
                    <a:pt x="65" y="66"/>
                  </a:lnTo>
                  <a:lnTo>
                    <a:pt x="22" y="130"/>
                  </a:lnTo>
                  <a:lnTo>
                    <a:pt x="0" y="217"/>
                  </a:lnTo>
                  <a:lnTo>
                    <a:pt x="22" y="303"/>
                  </a:lnTo>
                  <a:lnTo>
                    <a:pt x="65" y="368"/>
                  </a:lnTo>
                  <a:lnTo>
                    <a:pt x="130" y="411"/>
                  </a:lnTo>
                  <a:lnTo>
                    <a:pt x="216" y="433"/>
                  </a:lnTo>
                  <a:lnTo>
                    <a:pt x="11841" y="433"/>
                  </a:lnTo>
                  <a:lnTo>
                    <a:pt x="11927" y="411"/>
                  </a:lnTo>
                  <a:lnTo>
                    <a:pt x="11992" y="368"/>
                  </a:lnTo>
                  <a:lnTo>
                    <a:pt x="12035" y="303"/>
                  </a:lnTo>
                  <a:lnTo>
                    <a:pt x="12057" y="217"/>
                  </a:lnTo>
                  <a:lnTo>
                    <a:pt x="12035" y="130"/>
                  </a:lnTo>
                  <a:lnTo>
                    <a:pt x="11992" y="66"/>
                  </a:lnTo>
                  <a:lnTo>
                    <a:pt x="11927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32"/>
            <p:cNvSpPr/>
            <p:nvPr/>
          </p:nvSpPr>
          <p:spPr>
            <a:xfrm>
              <a:off x="16395725" y="3737075"/>
              <a:ext cx="72950" cy="72950"/>
            </a:xfrm>
            <a:custGeom>
              <a:avLst/>
              <a:gdLst/>
              <a:ahLst/>
              <a:cxnLst/>
              <a:rect l="l" t="t" r="r" b="b"/>
              <a:pathLst>
                <a:path w="2918" h="2918" extrusionOk="0">
                  <a:moveTo>
                    <a:pt x="1448" y="1"/>
                  </a:moveTo>
                  <a:lnTo>
                    <a:pt x="1297" y="22"/>
                  </a:lnTo>
                  <a:lnTo>
                    <a:pt x="1167" y="44"/>
                  </a:lnTo>
                  <a:lnTo>
                    <a:pt x="1016" y="65"/>
                  </a:lnTo>
                  <a:lnTo>
                    <a:pt x="886" y="130"/>
                  </a:lnTo>
                  <a:lnTo>
                    <a:pt x="757" y="173"/>
                  </a:lnTo>
                  <a:lnTo>
                    <a:pt x="649" y="260"/>
                  </a:lnTo>
                  <a:lnTo>
                    <a:pt x="519" y="346"/>
                  </a:lnTo>
                  <a:lnTo>
                    <a:pt x="433" y="433"/>
                  </a:lnTo>
                  <a:lnTo>
                    <a:pt x="325" y="541"/>
                  </a:lnTo>
                  <a:lnTo>
                    <a:pt x="260" y="649"/>
                  </a:lnTo>
                  <a:lnTo>
                    <a:pt x="173" y="778"/>
                  </a:lnTo>
                  <a:lnTo>
                    <a:pt x="108" y="886"/>
                  </a:lnTo>
                  <a:lnTo>
                    <a:pt x="65" y="1038"/>
                  </a:lnTo>
                  <a:lnTo>
                    <a:pt x="22" y="1167"/>
                  </a:lnTo>
                  <a:lnTo>
                    <a:pt x="0" y="1319"/>
                  </a:lnTo>
                  <a:lnTo>
                    <a:pt x="0" y="1470"/>
                  </a:lnTo>
                  <a:lnTo>
                    <a:pt x="0" y="1600"/>
                  </a:lnTo>
                  <a:lnTo>
                    <a:pt x="22" y="1751"/>
                  </a:lnTo>
                  <a:lnTo>
                    <a:pt x="65" y="1902"/>
                  </a:lnTo>
                  <a:lnTo>
                    <a:pt x="108" y="2032"/>
                  </a:lnTo>
                  <a:lnTo>
                    <a:pt x="173" y="2161"/>
                  </a:lnTo>
                  <a:lnTo>
                    <a:pt x="260" y="2269"/>
                  </a:lnTo>
                  <a:lnTo>
                    <a:pt x="325" y="2377"/>
                  </a:lnTo>
                  <a:lnTo>
                    <a:pt x="433" y="2485"/>
                  </a:lnTo>
                  <a:lnTo>
                    <a:pt x="519" y="2593"/>
                  </a:lnTo>
                  <a:lnTo>
                    <a:pt x="649" y="2658"/>
                  </a:lnTo>
                  <a:lnTo>
                    <a:pt x="757" y="2745"/>
                  </a:lnTo>
                  <a:lnTo>
                    <a:pt x="886" y="2810"/>
                  </a:lnTo>
                  <a:lnTo>
                    <a:pt x="1016" y="2853"/>
                  </a:lnTo>
                  <a:lnTo>
                    <a:pt x="1167" y="2874"/>
                  </a:lnTo>
                  <a:lnTo>
                    <a:pt x="1297" y="2918"/>
                  </a:lnTo>
                  <a:lnTo>
                    <a:pt x="1599" y="2918"/>
                  </a:lnTo>
                  <a:lnTo>
                    <a:pt x="1751" y="2874"/>
                  </a:lnTo>
                  <a:lnTo>
                    <a:pt x="1880" y="2853"/>
                  </a:lnTo>
                  <a:lnTo>
                    <a:pt x="2010" y="2810"/>
                  </a:lnTo>
                  <a:lnTo>
                    <a:pt x="2140" y="2745"/>
                  </a:lnTo>
                  <a:lnTo>
                    <a:pt x="2269" y="2658"/>
                  </a:lnTo>
                  <a:lnTo>
                    <a:pt x="2377" y="2593"/>
                  </a:lnTo>
                  <a:lnTo>
                    <a:pt x="2485" y="2485"/>
                  </a:lnTo>
                  <a:lnTo>
                    <a:pt x="2572" y="2377"/>
                  </a:lnTo>
                  <a:lnTo>
                    <a:pt x="2658" y="2269"/>
                  </a:lnTo>
                  <a:lnTo>
                    <a:pt x="2723" y="2161"/>
                  </a:lnTo>
                  <a:lnTo>
                    <a:pt x="2788" y="2032"/>
                  </a:lnTo>
                  <a:lnTo>
                    <a:pt x="2831" y="1902"/>
                  </a:lnTo>
                  <a:lnTo>
                    <a:pt x="2874" y="1751"/>
                  </a:lnTo>
                  <a:lnTo>
                    <a:pt x="2896" y="1600"/>
                  </a:lnTo>
                  <a:lnTo>
                    <a:pt x="2917" y="1470"/>
                  </a:lnTo>
                  <a:lnTo>
                    <a:pt x="2896" y="1319"/>
                  </a:lnTo>
                  <a:lnTo>
                    <a:pt x="2874" y="1167"/>
                  </a:lnTo>
                  <a:lnTo>
                    <a:pt x="2831" y="1038"/>
                  </a:lnTo>
                  <a:lnTo>
                    <a:pt x="2788" y="886"/>
                  </a:lnTo>
                  <a:lnTo>
                    <a:pt x="2723" y="778"/>
                  </a:lnTo>
                  <a:lnTo>
                    <a:pt x="2658" y="649"/>
                  </a:lnTo>
                  <a:lnTo>
                    <a:pt x="2572" y="541"/>
                  </a:lnTo>
                  <a:lnTo>
                    <a:pt x="2485" y="433"/>
                  </a:lnTo>
                  <a:lnTo>
                    <a:pt x="2377" y="346"/>
                  </a:lnTo>
                  <a:lnTo>
                    <a:pt x="2269" y="260"/>
                  </a:lnTo>
                  <a:lnTo>
                    <a:pt x="2140" y="173"/>
                  </a:lnTo>
                  <a:lnTo>
                    <a:pt x="2010" y="130"/>
                  </a:lnTo>
                  <a:lnTo>
                    <a:pt x="1880" y="65"/>
                  </a:lnTo>
                  <a:lnTo>
                    <a:pt x="1751" y="44"/>
                  </a:lnTo>
                  <a:lnTo>
                    <a:pt x="1599" y="22"/>
                  </a:lnTo>
                  <a:lnTo>
                    <a:pt x="1448" y="1"/>
                  </a:lnTo>
                  <a:close/>
                </a:path>
              </a:pathLst>
            </a:custGeom>
            <a:solidFill>
              <a:srgbClr val="F2B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32"/>
            <p:cNvSpPr/>
            <p:nvPr/>
          </p:nvSpPr>
          <p:spPr>
            <a:xfrm>
              <a:off x="16686350" y="3737075"/>
              <a:ext cx="72400" cy="72950"/>
            </a:xfrm>
            <a:custGeom>
              <a:avLst/>
              <a:gdLst/>
              <a:ahLst/>
              <a:cxnLst/>
              <a:rect l="l" t="t" r="r" b="b"/>
              <a:pathLst>
                <a:path w="2896" h="2918" extrusionOk="0">
                  <a:moveTo>
                    <a:pt x="1448" y="1"/>
                  </a:moveTo>
                  <a:lnTo>
                    <a:pt x="1297" y="22"/>
                  </a:lnTo>
                  <a:lnTo>
                    <a:pt x="1145" y="44"/>
                  </a:lnTo>
                  <a:lnTo>
                    <a:pt x="1016" y="65"/>
                  </a:lnTo>
                  <a:lnTo>
                    <a:pt x="886" y="130"/>
                  </a:lnTo>
                  <a:lnTo>
                    <a:pt x="756" y="173"/>
                  </a:lnTo>
                  <a:lnTo>
                    <a:pt x="627" y="260"/>
                  </a:lnTo>
                  <a:lnTo>
                    <a:pt x="519" y="346"/>
                  </a:lnTo>
                  <a:lnTo>
                    <a:pt x="411" y="433"/>
                  </a:lnTo>
                  <a:lnTo>
                    <a:pt x="324" y="541"/>
                  </a:lnTo>
                  <a:lnTo>
                    <a:pt x="238" y="649"/>
                  </a:lnTo>
                  <a:lnTo>
                    <a:pt x="173" y="778"/>
                  </a:lnTo>
                  <a:lnTo>
                    <a:pt x="108" y="886"/>
                  </a:lnTo>
                  <a:lnTo>
                    <a:pt x="65" y="1038"/>
                  </a:lnTo>
                  <a:lnTo>
                    <a:pt x="22" y="1167"/>
                  </a:lnTo>
                  <a:lnTo>
                    <a:pt x="0" y="1319"/>
                  </a:lnTo>
                  <a:lnTo>
                    <a:pt x="0" y="1470"/>
                  </a:lnTo>
                  <a:lnTo>
                    <a:pt x="0" y="1600"/>
                  </a:lnTo>
                  <a:lnTo>
                    <a:pt x="22" y="1751"/>
                  </a:lnTo>
                  <a:lnTo>
                    <a:pt x="65" y="1902"/>
                  </a:lnTo>
                  <a:lnTo>
                    <a:pt x="108" y="2032"/>
                  </a:lnTo>
                  <a:lnTo>
                    <a:pt x="173" y="2161"/>
                  </a:lnTo>
                  <a:lnTo>
                    <a:pt x="238" y="2269"/>
                  </a:lnTo>
                  <a:lnTo>
                    <a:pt x="324" y="2377"/>
                  </a:lnTo>
                  <a:lnTo>
                    <a:pt x="411" y="2485"/>
                  </a:lnTo>
                  <a:lnTo>
                    <a:pt x="519" y="2593"/>
                  </a:lnTo>
                  <a:lnTo>
                    <a:pt x="627" y="2658"/>
                  </a:lnTo>
                  <a:lnTo>
                    <a:pt x="756" y="2745"/>
                  </a:lnTo>
                  <a:lnTo>
                    <a:pt x="886" y="2810"/>
                  </a:lnTo>
                  <a:lnTo>
                    <a:pt x="1016" y="2853"/>
                  </a:lnTo>
                  <a:lnTo>
                    <a:pt x="1145" y="2874"/>
                  </a:lnTo>
                  <a:lnTo>
                    <a:pt x="1297" y="2918"/>
                  </a:lnTo>
                  <a:lnTo>
                    <a:pt x="1599" y="2918"/>
                  </a:lnTo>
                  <a:lnTo>
                    <a:pt x="1729" y="2874"/>
                  </a:lnTo>
                  <a:lnTo>
                    <a:pt x="1880" y="2853"/>
                  </a:lnTo>
                  <a:lnTo>
                    <a:pt x="2010" y="2810"/>
                  </a:lnTo>
                  <a:lnTo>
                    <a:pt x="2139" y="2745"/>
                  </a:lnTo>
                  <a:lnTo>
                    <a:pt x="2269" y="2658"/>
                  </a:lnTo>
                  <a:lnTo>
                    <a:pt x="2377" y="2593"/>
                  </a:lnTo>
                  <a:lnTo>
                    <a:pt x="2463" y="2485"/>
                  </a:lnTo>
                  <a:lnTo>
                    <a:pt x="2572" y="2377"/>
                  </a:lnTo>
                  <a:lnTo>
                    <a:pt x="2658" y="2269"/>
                  </a:lnTo>
                  <a:lnTo>
                    <a:pt x="2723" y="2161"/>
                  </a:lnTo>
                  <a:lnTo>
                    <a:pt x="2788" y="2032"/>
                  </a:lnTo>
                  <a:lnTo>
                    <a:pt x="2831" y="1902"/>
                  </a:lnTo>
                  <a:lnTo>
                    <a:pt x="2874" y="1751"/>
                  </a:lnTo>
                  <a:lnTo>
                    <a:pt x="2896" y="1600"/>
                  </a:lnTo>
                  <a:lnTo>
                    <a:pt x="2896" y="1470"/>
                  </a:lnTo>
                  <a:lnTo>
                    <a:pt x="2896" y="1319"/>
                  </a:lnTo>
                  <a:lnTo>
                    <a:pt x="2874" y="1167"/>
                  </a:lnTo>
                  <a:lnTo>
                    <a:pt x="2831" y="1038"/>
                  </a:lnTo>
                  <a:lnTo>
                    <a:pt x="2788" y="886"/>
                  </a:lnTo>
                  <a:lnTo>
                    <a:pt x="2723" y="778"/>
                  </a:lnTo>
                  <a:lnTo>
                    <a:pt x="2658" y="649"/>
                  </a:lnTo>
                  <a:lnTo>
                    <a:pt x="2572" y="541"/>
                  </a:lnTo>
                  <a:lnTo>
                    <a:pt x="2463" y="433"/>
                  </a:lnTo>
                  <a:lnTo>
                    <a:pt x="2377" y="346"/>
                  </a:lnTo>
                  <a:lnTo>
                    <a:pt x="2269" y="260"/>
                  </a:lnTo>
                  <a:lnTo>
                    <a:pt x="2139" y="173"/>
                  </a:lnTo>
                  <a:lnTo>
                    <a:pt x="2010" y="130"/>
                  </a:lnTo>
                  <a:lnTo>
                    <a:pt x="1880" y="65"/>
                  </a:lnTo>
                  <a:lnTo>
                    <a:pt x="1729" y="44"/>
                  </a:lnTo>
                  <a:lnTo>
                    <a:pt x="1599" y="22"/>
                  </a:lnTo>
                  <a:lnTo>
                    <a:pt x="14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32"/>
            <p:cNvSpPr/>
            <p:nvPr/>
          </p:nvSpPr>
          <p:spPr>
            <a:xfrm>
              <a:off x="16703100" y="3754350"/>
              <a:ext cx="38375" cy="38400"/>
            </a:xfrm>
            <a:custGeom>
              <a:avLst/>
              <a:gdLst/>
              <a:ahLst/>
              <a:cxnLst/>
              <a:rect l="l" t="t" r="r" b="b"/>
              <a:pathLst>
                <a:path w="1535" h="1536" extrusionOk="0">
                  <a:moveTo>
                    <a:pt x="778" y="1"/>
                  </a:moveTo>
                  <a:lnTo>
                    <a:pt x="627" y="23"/>
                  </a:lnTo>
                  <a:lnTo>
                    <a:pt x="475" y="66"/>
                  </a:lnTo>
                  <a:lnTo>
                    <a:pt x="346" y="131"/>
                  </a:lnTo>
                  <a:lnTo>
                    <a:pt x="238" y="217"/>
                  </a:lnTo>
                  <a:lnTo>
                    <a:pt x="130" y="347"/>
                  </a:lnTo>
                  <a:lnTo>
                    <a:pt x="65" y="476"/>
                  </a:lnTo>
                  <a:lnTo>
                    <a:pt x="22" y="606"/>
                  </a:lnTo>
                  <a:lnTo>
                    <a:pt x="0" y="779"/>
                  </a:lnTo>
                  <a:lnTo>
                    <a:pt x="22" y="930"/>
                  </a:lnTo>
                  <a:lnTo>
                    <a:pt x="65" y="1060"/>
                  </a:lnTo>
                  <a:lnTo>
                    <a:pt x="130" y="1189"/>
                  </a:lnTo>
                  <a:lnTo>
                    <a:pt x="238" y="1319"/>
                  </a:lnTo>
                  <a:lnTo>
                    <a:pt x="346" y="1405"/>
                  </a:lnTo>
                  <a:lnTo>
                    <a:pt x="475" y="1470"/>
                  </a:lnTo>
                  <a:lnTo>
                    <a:pt x="627" y="1514"/>
                  </a:lnTo>
                  <a:lnTo>
                    <a:pt x="778" y="1535"/>
                  </a:lnTo>
                  <a:lnTo>
                    <a:pt x="929" y="1514"/>
                  </a:lnTo>
                  <a:lnTo>
                    <a:pt x="1080" y="1470"/>
                  </a:lnTo>
                  <a:lnTo>
                    <a:pt x="1210" y="1405"/>
                  </a:lnTo>
                  <a:lnTo>
                    <a:pt x="1318" y="1319"/>
                  </a:lnTo>
                  <a:lnTo>
                    <a:pt x="1405" y="1189"/>
                  </a:lnTo>
                  <a:lnTo>
                    <a:pt x="1491" y="1060"/>
                  </a:lnTo>
                  <a:lnTo>
                    <a:pt x="1534" y="930"/>
                  </a:lnTo>
                  <a:lnTo>
                    <a:pt x="1534" y="779"/>
                  </a:lnTo>
                  <a:lnTo>
                    <a:pt x="1534" y="606"/>
                  </a:lnTo>
                  <a:lnTo>
                    <a:pt x="1491" y="476"/>
                  </a:lnTo>
                  <a:lnTo>
                    <a:pt x="1405" y="347"/>
                  </a:lnTo>
                  <a:lnTo>
                    <a:pt x="1318" y="217"/>
                  </a:lnTo>
                  <a:lnTo>
                    <a:pt x="1210" y="131"/>
                  </a:lnTo>
                  <a:lnTo>
                    <a:pt x="1080" y="66"/>
                  </a:lnTo>
                  <a:lnTo>
                    <a:pt x="929" y="23"/>
                  </a:lnTo>
                  <a:lnTo>
                    <a:pt x="7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32"/>
            <p:cNvSpPr/>
            <p:nvPr/>
          </p:nvSpPr>
          <p:spPr>
            <a:xfrm>
              <a:off x="16413000" y="3754350"/>
              <a:ext cx="38375" cy="38400"/>
            </a:xfrm>
            <a:custGeom>
              <a:avLst/>
              <a:gdLst/>
              <a:ahLst/>
              <a:cxnLst/>
              <a:rect l="l" t="t" r="r" b="b"/>
              <a:pathLst>
                <a:path w="1535" h="1536" extrusionOk="0">
                  <a:moveTo>
                    <a:pt x="757" y="1"/>
                  </a:moveTo>
                  <a:lnTo>
                    <a:pt x="606" y="23"/>
                  </a:lnTo>
                  <a:lnTo>
                    <a:pt x="455" y="66"/>
                  </a:lnTo>
                  <a:lnTo>
                    <a:pt x="325" y="131"/>
                  </a:lnTo>
                  <a:lnTo>
                    <a:pt x="217" y="217"/>
                  </a:lnTo>
                  <a:lnTo>
                    <a:pt x="130" y="347"/>
                  </a:lnTo>
                  <a:lnTo>
                    <a:pt x="44" y="476"/>
                  </a:lnTo>
                  <a:lnTo>
                    <a:pt x="1" y="606"/>
                  </a:lnTo>
                  <a:lnTo>
                    <a:pt x="1" y="779"/>
                  </a:lnTo>
                  <a:lnTo>
                    <a:pt x="1" y="930"/>
                  </a:lnTo>
                  <a:lnTo>
                    <a:pt x="44" y="1060"/>
                  </a:lnTo>
                  <a:lnTo>
                    <a:pt x="130" y="1189"/>
                  </a:lnTo>
                  <a:lnTo>
                    <a:pt x="217" y="1319"/>
                  </a:lnTo>
                  <a:lnTo>
                    <a:pt x="325" y="1405"/>
                  </a:lnTo>
                  <a:lnTo>
                    <a:pt x="455" y="1470"/>
                  </a:lnTo>
                  <a:lnTo>
                    <a:pt x="606" y="1514"/>
                  </a:lnTo>
                  <a:lnTo>
                    <a:pt x="757" y="1535"/>
                  </a:lnTo>
                  <a:lnTo>
                    <a:pt x="908" y="1514"/>
                  </a:lnTo>
                  <a:lnTo>
                    <a:pt x="1060" y="1470"/>
                  </a:lnTo>
                  <a:lnTo>
                    <a:pt x="1189" y="1405"/>
                  </a:lnTo>
                  <a:lnTo>
                    <a:pt x="1297" y="1319"/>
                  </a:lnTo>
                  <a:lnTo>
                    <a:pt x="1405" y="1189"/>
                  </a:lnTo>
                  <a:lnTo>
                    <a:pt x="1470" y="1060"/>
                  </a:lnTo>
                  <a:lnTo>
                    <a:pt x="1513" y="930"/>
                  </a:lnTo>
                  <a:lnTo>
                    <a:pt x="1535" y="779"/>
                  </a:lnTo>
                  <a:lnTo>
                    <a:pt x="1513" y="606"/>
                  </a:lnTo>
                  <a:lnTo>
                    <a:pt x="1470" y="476"/>
                  </a:lnTo>
                  <a:lnTo>
                    <a:pt x="1405" y="347"/>
                  </a:lnTo>
                  <a:lnTo>
                    <a:pt x="1297" y="217"/>
                  </a:lnTo>
                  <a:lnTo>
                    <a:pt x="1189" y="131"/>
                  </a:lnTo>
                  <a:lnTo>
                    <a:pt x="1060" y="66"/>
                  </a:lnTo>
                  <a:lnTo>
                    <a:pt x="908" y="23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32"/>
            <p:cNvSpPr/>
            <p:nvPr/>
          </p:nvSpPr>
          <p:spPr>
            <a:xfrm>
              <a:off x="16426525" y="3869975"/>
              <a:ext cx="301425" cy="10825"/>
            </a:xfrm>
            <a:custGeom>
              <a:avLst/>
              <a:gdLst/>
              <a:ahLst/>
              <a:cxnLst/>
              <a:rect l="l" t="t" r="r" b="b"/>
              <a:pathLst>
                <a:path w="12057" h="433" extrusionOk="0">
                  <a:moveTo>
                    <a:pt x="216" y="0"/>
                  </a:moveTo>
                  <a:lnTo>
                    <a:pt x="130" y="22"/>
                  </a:lnTo>
                  <a:lnTo>
                    <a:pt x="65" y="65"/>
                  </a:lnTo>
                  <a:lnTo>
                    <a:pt x="22" y="130"/>
                  </a:lnTo>
                  <a:lnTo>
                    <a:pt x="0" y="216"/>
                  </a:lnTo>
                  <a:lnTo>
                    <a:pt x="22" y="303"/>
                  </a:lnTo>
                  <a:lnTo>
                    <a:pt x="65" y="367"/>
                  </a:lnTo>
                  <a:lnTo>
                    <a:pt x="130" y="411"/>
                  </a:lnTo>
                  <a:lnTo>
                    <a:pt x="216" y="432"/>
                  </a:lnTo>
                  <a:lnTo>
                    <a:pt x="11841" y="432"/>
                  </a:lnTo>
                  <a:lnTo>
                    <a:pt x="11927" y="411"/>
                  </a:lnTo>
                  <a:lnTo>
                    <a:pt x="11992" y="367"/>
                  </a:lnTo>
                  <a:lnTo>
                    <a:pt x="12035" y="303"/>
                  </a:lnTo>
                  <a:lnTo>
                    <a:pt x="12057" y="216"/>
                  </a:lnTo>
                  <a:lnTo>
                    <a:pt x="12035" y="130"/>
                  </a:lnTo>
                  <a:lnTo>
                    <a:pt x="11992" y="65"/>
                  </a:lnTo>
                  <a:lnTo>
                    <a:pt x="11927" y="22"/>
                  </a:lnTo>
                  <a:lnTo>
                    <a:pt x="11841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32"/>
            <p:cNvSpPr/>
            <p:nvPr/>
          </p:nvSpPr>
          <p:spPr>
            <a:xfrm>
              <a:off x="16395725" y="3839175"/>
              <a:ext cx="72950" cy="72400"/>
            </a:xfrm>
            <a:custGeom>
              <a:avLst/>
              <a:gdLst/>
              <a:ahLst/>
              <a:cxnLst/>
              <a:rect l="l" t="t" r="r" b="b"/>
              <a:pathLst>
                <a:path w="2918" h="2896" extrusionOk="0">
                  <a:moveTo>
                    <a:pt x="1297" y="0"/>
                  </a:moveTo>
                  <a:lnTo>
                    <a:pt x="1167" y="22"/>
                  </a:lnTo>
                  <a:lnTo>
                    <a:pt x="1016" y="65"/>
                  </a:lnTo>
                  <a:lnTo>
                    <a:pt x="886" y="108"/>
                  </a:lnTo>
                  <a:lnTo>
                    <a:pt x="757" y="173"/>
                  </a:lnTo>
                  <a:lnTo>
                    <a:pt x="649" y="238"/>
                  </a:lnTo>
                  <a:lnTo>
                    <a:pt x="519" y="324"/>
                  </a:lnTo>
                  <a:lnTo>
                    <a:pt x="433" y="411"/>
                  </a:lnTo>
                  <a:lnTo>
                    <a:pt x="325" y="519"/>
                  </a:lnTo>
                  <a:lnTo>
                    <a:pt x="260" y="627"/>
                  </a:lnTo>
                  <a:lnTo>
                    <a:pt x="173" y="757"/>
                  </a:lnTo>
                  <a:lnTo>
                    <a:pt x="108" y="886"/>
                  </a:lnTo>
                  <a:lnTo>
                    <a:pt x="65" y="1016"/>
                  </a:lnTo>
                  <a:lnTo>
                    <a:pt x="22" y="1146"/>
                  </a:lnTo>
                  <a:lnTo>
                    <a:pt x="0" y="1297"/>
                  </a:lnTo>
                  <a:lnTo>
                    <a:pt x="0" y="1448"/>
                  </a:lnTo>
                  <a:lnTo>
                    <a:pt x="0" y="1599"/>
                  </a:lnTo>
                  <a:lnTo>
                    <a:pt x="22" y="1751"/>
                  </a:lnTo>
                  <a:lnTo>
                    <a:pt x="65" y="1880"/>
                  </a:lnTo>
                  <a:lnTo>
                    <a:pt x="108" y="2010"/>
                  </a:lnTo>
                  <a:lnTo>
                    <a:pt x="173" y="2140"/>
                  </a:lnTo>
                  <a:lnTo>
                    <a:pt x="260" y="2269"/>
                  </a:lnTo>
                  <a:lnTo>
                    <a:pt x="325" y="2377"/>
                  </a:lnTo>
                  <a:lnTo>
                    <a:pt x="433" y="2485"/>
                  </a:lnTo>
                  <a:lnTo>
                    <a:pt x="519" y="2572"/>
                  </a:lnTo>
                  <a:lnTo>
                    <a:pt x="649" y="2658"/>
                  </a:lnTo>
                  <a:lnTo>
                    <a:pt x="757" y="2723"/>
                  </a:lnTo>
                  <a:lnTo>
                    <a:pt x="886" y="2788"/>
                  </a:lnTo>
                  <a:lnTo>
                    <a:pt x="1016" y="2831"/>
                  </a:lnTo>
                  <a:lnTo>
                    <a:pt x="1167" y="2874"/>
                  </a:lnTo>
                  <a:lnTo>
                    <a:pt x="1297" y="2896"/>
                  </a:lnTo>
                  <a:lnTo>
                    <a:pt x="1599" y="2896"/>
                  </a:lnTo>
                  <a:lnTo>
                    <a:pt x="1751" y="2874"/>
                  </a:lnTo>
                  <a:lnTo>
                    <a:pt x="1880" y="2831"/>
                  </a:lnTo>
                  <a:lnTo>
                    <a:pt x="2010" y="2788"/>
                  </a:lnTo>
                  <a:lnTo>
                    <a:pt x="2140" y="2723"/>
                  </a:lnTo>
                  <a:lnTo>
                    <a:pt x="2269" y="2658"/>
                  </a:lnTo>
                  <a:lnTo>
                    <a:pt x="2377" y="2572"/>
                  </a:lnTo>
                  <a:lnTo>
                    <a:pt x="2485" y="2485"/>
                  </a:lnTo>
                  <a:lnTo>
                    <a:pt x="2572" y="2377"/>
                  </a:lnTo>
                  <a:lnTo>
                    <a:pt x="2658" y="2269"/>
                  </a:lnTo>
                  <a:lnTo>
                    <a:pt x="2723" y="2140"/>
                  </a:lnTo>
                  <a:lnTo>
                    <a:pt x="2788" y="2010"/>
                  </a:lnTo>
                  <a:lnTo>
                    <a:pt x="2831" y="1880"/>
                  </a:lnTo>
                  <a:lnTo>
                    <a:pt x="2874" y="1751"/>
                  </a:lnTo>
                  <a:lnTo>
                    <a:pt x="2896" y="1599"/>
                  </a:lnTo>
                  <a:lnTo>
                    <a:pt x="2917" y="1448"/>
                  </a:lnTo>
                  <a:lnTo>
                    <a:pt x="2896" y="1297"/>
                  </a:lnTo>
                  <a:lnTo>
                    <a:pt x="2874" y="1146"/>
                  </a:lnTo>
                  <a:lnTo>
                    <a:pt x="2831" y="1016"/>
                  </a:lnTo>
                  <a:lnTo>
                    <a:pt x="2788" y="886"/>
                  </a:lnTo>
                  <a:lnTo>
                    <a:pt x="2723" y="757"/>
                  </a:lnTo>
                  <a:lnTo>
                    <a:pt x="2658" y="627"/>
                  </a:lnTo>
                  <a:lnTo>
                    <a:pt x="2572" y="519"/>
                  </a:lnTo>
                  <a:lnTo>
                    <a:pt x="2485" y="411"/>
                  </a:lnTo>
                  <a:lnTo>
                    <a:pt x="2377" y="324"/>
                  </a:lnTo>
                  <a:lnTo>
                    <a:pt x="2269" y="238"/>
                  </a:lnTo>
                  <a:lnTo>
                    <a:pt x="2140" y="173"/>
                  </a:lnTo>
                  <a:lnTo>
                    <a:pt x="2010" y="108"/>
                  </a:lnTo>
                  <a:lnTo>
                    <a:pt x="1880" y="65"/>
                  </a:lnTo>
                  <a:lnTo>
                    <a:pt x="1751" y="22"/>
                  </a:lnTo>
                  <a:lnTo>
                    <a:pt x="15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32"/>
            <p:cNvSpPr/>
            <p:nvPr/>
          </p:nvSpPr>
          <p:spPr>
            <a:xfrm>
              <a:off x="16686350" y="38391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7" y="0"/>
                  </a:moveTo>
                  <a:lnTo>
                    <a:pt x="1145" y="22"/>
                  </a:lnTo>
                  <a:lnTo>
                    <a:pt x="1016" y="65"/>
                  </a:lnTo>
                  <a:lnTo>
                    <a:pt x="886" y="108"/>
                  </a:lnTo>
                  <a:lnTo>
                    <a:pt x="756" y="173"/>
                  </a:lnTo>
                  <a:lnTo>
                    <a:pt x="627" y="238"/>
                  </a:lnTo>
                  <a:lnTo>
                    <a:pt x="519" y="324"/>
                  </a:lnTo>
                  <a:lnTo>
                    <a:pt x="411" y="411"/>
                  </a:lnTo>
                  <a:lnTo>
                    <a:pt x="324" y="519"/>
                  </a:lnTo>
                  <a:lnTo>
                    <a:pt x="238" y="627"/>
                  </a:lnTo>
                  <a:lnTo>
                    <a:pt x="173" y="757"/>
                  </a:lnTo>
                  <a:lnTo>
                    <a:pt x="108" y="886"/>
                  </a:lnTo>
                  <a:lnTo>
                    <a:pt x="65" y="1016"/>
                  </a:lnTo>
                  <a:lnTo>
                    <a:pt x="22" y="1146"/>
                  </a:lnTo>
                  <a:lnTo>
                    <a:pt x="0" y="1297"/>
                  </a:lnTo>
                  <a:lnTo>
                    <a:pt x="0" y="1448"/>
                  </a:lnTo>
                  <a:lnTo>
                    <a:pt x="0" y="1599"/>
                  </a:lnTo>
                  <a:lnTo>
                    <a:pt x="22" y="1751"/>
                  </a:lnTo>
                  <a:lnTo>
                    <a:pt x="65" y="1880"/>
                  </a:lnTo>
                  <a:lnTo>
                    <a:pt x="108" y="2010"/>
                  </a:lnTo>
                  <a:lnTo>
                    <a:pt x="173" y="2140"/>
                  </a:lnTo>
                  <a:lnTo>
                    <a:pt x="238" y="2269"/>
                  </a:lnTo>
                  <a:lnTo>
                    <a:pt x="324" y="2377"/>
                  </a:lnTo>
                  <a:lnTo>
                    <a:pt x="411" y="2485"/>
                  </a:lnTo>
                  <a:lnTo>
                    <a:pt x="519" y="2572"/>
                  </a:lnTo>
                  <a:lnTo>
                    <a:pt x="627" y="2658"/>
                  </a:lnTo>
                  <a:lnTo>
                    <a:pt x="756" y="2723"/>
                  </a:lnTo>
                  <a:lnTo>
                    <a:pt x="886" y="2788"/>
                  </a:lnTo>
                  <a:lnTo>
                    <a:pt x="1016" y="2831"/>
                  </a:lnTo>
                  <a:lnTo>
                    <a:pt x="1145" y="2874"/>
                  </a:lnTo>
                  <a:lnTo>
                    <a:pt x="1297" y="2896"/>
                  </a:lnTo>
                  <a:lnTo>
                    <a:pt x="1599" y="2896"/>
                  </a:lnTo>
                  <a:lnTo>
                    <a:pt x="1729" y="2874"/>
                  </a:lnTo>
                  <a:lnTo>
                    <a:pt x="1880" y="2831"/>
                  </a:lnTo>
                  <a:lnTo>
                    <a:pt x="2010" y="2788"/>
                  </a:lnTo>
                  <a:lnTo>
                    <a:pt x="2139" y="2723"/>
                  </a:lnTo>
                  <a:lnTo>
                    <a:pt x="2269" y="2658"/>
                  </a:lnTo>
                  <a:lnTo>
                    <a:pt x="2377" y="2572"/>
                  </a:lnTo>
                  <a:lnTo>
                    <a:pt x="2463" y="2485"/>
                  </a:lnTo>
                  <a:lnTo>
                    <a:pt x="2572" y="2377"/>
                  </a:lnTo>
                  <a:lnTo>
                    <a:pt x="2658" y="2269"/>
                  </a:lnTo>
                  <a:lnTo>
                    <a:pt x="2723" y="2140"/>
                  </a:lnTo>
                  <a:lnTo>
                    <a:pt x="2788" y="2010"/>
                  </a:lnTo>
                  <a:lnTo>
                    <a:pt x="2831" y="1880"/>
                  </a:lnTo>
                  <a:lnTo>
                    <a:pt x="2874" y="1751"/>
                  </a:lnTo>
                  <a:lnTo>
                    <a:pt x="2896" y="1599"/>
                  </a:lnTo>
                  <a:lnTo>
                    <a:pt x="2896" y="1448"/>
                  </a:lnTo>
                  <a:lnTo>
                    <a:pt x="2896" y="1297"/>
                  </a:lnTo>
                  <a:lnTo>
                    <a:pt x="2874" y="1146"/>
                  </a:lnTo>
                  <a:lnTo>
                    <a:pt x="2831" y="1016"/>
                  </a:lnTo>
                  <a:lnTo>
                    <a:pt x="2788" y="886"/>
                  </a:lnTo>
                  <a:lnTo>
                    <a:pt x="2723" y="757"/>
                  </a:lnTo>
                  <a:lnTo>
                    <a:pt x="2658" y="627"/>
                  </a:lnTo>
                  <a:lnTo>
                    <a:pt x="2572" y="519"/>
                  </a:lnTo>
                  <a:lnTo>
                    <a:pt x="2463" y="411"/>
                  </a:lnTo>
                  <a:lnTo>
                    <a:pt x="2377" y="324"/>
                  </a:lnTo>
                  <a:lnTo>
                    <a:pt x="2269" y="238"/>
                  </a:lnTo>
                  <a:lnTo>
                    <a:pt x="2139" y="173"/>
                  </a:lnTo>
                  <a:lnTo>
                    <a:pt x="2010" y="108"/>
                  </a:lnTo>
                  <a:lnTo>
                    <a:pt x="1880" y="65"/>
                  </a:lnTo>
                  <a:lnTo>
                    <a:pt x="1729" y="22"/>
                  </a:lnTo>
                  <a:lnTo>
                    <a:pt x="15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32"/>
            <p:cNvSpPr/>
            <p:nvPr/>
          </p:nvSpPr>
          <p:spPr>
            <a:xfrm>
              <a:off x="16703100" y="3855925"/>
              <a:ext cx="38375" cy="38900"/>
            </a:xfrm>
            <a:custGeom>
              <a:avLst/>
              <a:gdLst/>
              <a:ahLst/>
              <a:cxnLst/>
              <a:rect l="l" t="t" r="r" b="b"/>
              <a:pathLst>
                <a:path w="1535" h="1556" extrusionOk="0">
                  <a:moveTo>
                    <a:pt x="778" y="0"/>
                  </a:moveTo>
                  <a:lnTo>
                    <a:pt x="627" y="22"/>
                  </a:lnTo>
                  <a:lnTo>
                    <a:pt x="475" y="65"/>
                  </a:lnTo>
                  <a:lnTo>
                    <a:pt x="346" y="151"/>
                  </a:lnTo>
                  <a:lnTo>
                    <a:pt x="238" y="238"/>
                  </a:lnTo>
                  <a:lnTo>
                    <a:pt x="130" y="346"/>
                  </a:lnTo>
                  <a:lnTo>
                    <a:pt x="65" y="476"/>
                  </a:lnTo>
                  <a:lnTo>
                    <a:pt x="22" y="627"/>
                  </a:lnTo>
                  <a:lnTo>
                    <a:pt x="0" y="778"/>
                  </a:lnTo>
                  <a:lnTo>
                    <a:pt x="22" y="929"/>
                  </a:lnTo>
                  <a:lnTo>
                    <a:pt x="65" y="1081"/>
                  </a:lnTo>
                  <a:lnTo>
                    <a:pt x="130" y="1210"/>
                  </a:lnTo>
                  <a:lnTo>
                    <a:pt x="238" y="1318"/>
                  </a:lnTo>
                  <a:lnTo>
                    <a:pt x="346" y="1426"/>
                  </a:lnTo>
                  <a:lnTo>
                    <a:pt x="475" y="1491"/>
                  </a:lnTo>
                  <a:lnTo>
                    <a:pt x="627" y="1534"/>
                  </a:lnTo>
                  <a:lnTo>
                    <a:pt x="778" y="1556"/>
                  </a:lnTo>
                  <a:lnTo>
                    <a:pt x="929" y="1534"/>
                  </a:lnTo>
                  <a:lnTo>
                    <a:pt x="1080" y="1491"/>
                  </a:lnTo>
                  <a:lnTo>
                    <a:pt x="1210" y="1426"/>
                  </a:lnTo>
                  <a:lnTo>
                    <a:pt x="1318" y="1318"/>
                  </a:lnTo>
                  <a:lnTo>
                    <a:pt x="1405" y="1210"/>
                  </a:lnTo>
                  <a:lnTo>
                    <a:pt x="1491" y="1081"/>
                  </a:lnTo>
                  <a:lnTo>
                    <a:pt x="1534" y="929"/>
                  </a:lnTo>
                  <a:lnTo>
                    <a:pt x="1534" y="778"/>
                  </a:lnTo>
                  <a:lnTo>
                    <a:pt x="1534" y="627"/>
                  </a:lnTo>
                  <a:lnTo>
                    <a:pt x="1491" y="476"/>
                  </a:lnTo>
                  <a:lnTo>
                    <a:pt x="1405" y="346"/>
                  </a:lnTo>
                  <a:lnTo>
                    <a:pt x="1318" y="238"/>
                  </a:lnTo>
                  <a:lnTo>
                    <a:pt x="1210" y="151"/>
                  </a:lnTo>
                  <a:lnTo>
                    <a:pt x="1080" y="65"/>
                  </a:lnTo>
                  <a:lnTo>
                    <a:pt x="929" y="22"/>
                  </a:lnTo>
                  <a:lnTo>
                    <a:pt x="77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32"/>
            <p:cNvSpPr/>
            <p:nvPr/>
          </p:nvSpPr>
          <p:spPr>
            <a:xfrm>
              <a:off x="16413000" y="3855925"/>
              <a:ext cx="38375" cy="38900"/>
            </a:xfrm>
            <a:custGeom>
              <a:avLst/>
              <a:gdLst/>
              <a:ahLst/>
              <a:cxnLst/>
              <a:rect l="l" t="t" r="r" b="b"/>
              <a:pathLst>
                <a:path w="1535" h="1556" extrusionOk="0">
                  <a:moveTo>
                    <a:pt x="757" y="0"/>
                  </a:moveTo>
                  <a:lnTo>
                    <a:pt x="606" y="22"/>
                  </a:lnTo>
                  <a:lnTo>
                    <a:pt x="455" y="65"/>
                  </a:lnTo>
                  <a:lnTo>
                    <a:pt x="325" y="151"/>
                  </a:lnTo>
                  <a:lnTo>
                    <a:pt x="217" y="238"/>
                  </a:lnTo>
                  <a:lnTo>
                    <a:pt x="130" y="346"/>
                  </a:lnTo>
                  <a:lnTo>
                    <a:pt x="44" y="476"/>
                  </a:lnTo>
                  <a:lnTo>
                    <a:pt x="1" y="627"/>
                  </a:lnTo>
                  <a:lnTo>
                    <a:pt x="1" y="778"/>
                  </a:lnTo>
                  <a:lnTo>
                    <a:pt x="1" y="929"/>
                  </a:lnTo>
                  <a:lnTo>
                    <a:pt x="44" y="1081"/>
                  </a:lnTo>
                  <a:lnTo>
                    <a:pt x="130" y="1210"/>
                  </a:lnTo>
                  <a:lnTo>
                    <a:pt x="217" y="1318"/>
                  </a:lnTo>
                  <a:lnTo>
                    <a:pt x="325" y="1426"/>
                  </a:lnTo>
                  <a:lnTo>
                    <a:pt x="455" y="1491"/>
                  </a:lnTo>
                  <a:lnTo>
                    <a:pt x="606" y="1534"/>
                  </a:lnTo>
                  <a:lnTo>
                    <a:pt x="757" y="1556"/>
                  </a:lnTo>
                  <a:lnTo>
                    <a:pt x="908" y="1534"/>
                  </a:lnTo>
                  <a:lnTo>
                    <a:pt x="1060" y="1491"/>
                  </a:lnTo>
                  <a:lnTo>
                    <a:pt x="1189" y="1426"/>
                  </a:lnTo>
                  <a:lnTo>
                    <a:pt x="1297" y="1318"/>
                  </a:lnTo>
                  <a:lnTo>
                    <a:pt x="1405" y="1210"/>
                  </a:lnTo>
                  <a:lnTo>
                    <a:pt x="1470" y="1081"/>
                  </a:lnTo>
                  <a:lnTo>
                    <a:pt x="1513" y="929"/>
                  </a:lnTo>
                  <a:lnTo>
                    <a:pt x="1535" y="778"/>
                  </a:lnTo>
                  <a:lnTo>
                    <a:pt x="1513" y="627"/>
                  </a:lnTo>
                  <a:lnTo>
                    <a:pt x="1470" y="476"/>
                  </a:lnTo>
                  <a:lnTo>
                    <a:pt x="1405" y="346"/>
                  </a:lnTo>
                  <a:lnTo>
                    <a:pt x="1297" y="238"/>
                  </a:lnTo>
                  <a:lnTo>
                    <a:pt x="1189" y="151"/>
                  </a:lnTo>
                  <a:lnTo>
                    <a:pt x="1060" y="65"/>
                  </a:lnTo>
                  <a:lnTo>
                    <a:pt x="908" y="22"/>
                  </a:lnTo>
                  <a:lnTo>
                    <a:pt x="75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32"/>
            <p:cNvSpPr/>
            <p:nvPr/>
          </p:nvSpPr>
          <p:spPr>
            <a:xfrm>
              <a:off x="16472425" y="4146000"/>
              <a:ext cx="214475" cy="177750"/>
            </a:xfrm>
            <a:custGeom>
              <a:avLst/>
              <a:gdLst/>
              <a:ahLst/>
              <a:cxnLst/>
              <a:rect l="l" t="t" r="r" b="b"/>
              <a:pathLst>
                <a:path w="8579" h="7110" extrusionOk="0">
                  <a:moveTo>
                    <a:pt x="4279" y="0"/>
                  </a:moveTo>
                  <a:lnTo>
                    <a:pt x="1" y="7109"/>
                  </a:lnTo>
                  <a:lnTo>
                    <a:pt x="8579" y="7109"/>
                  </a:lnTo>
                  <a:lnTo>
                    <a:pt x="4279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32"/>
            <p:cNvSpPr/>
            <p:nvPr/>
          </p:nvSpPr>
          <p:spPr>
            <a:xfrm>
              <a:off x="16310925" y="4019600"/>
              <a:ext cx="533175" cy="30275"/>
            </a:xfrm>
            <a:custGeom>
              <a:avLst/>
              <a:gdLst/>
              <a:ahLst/>
              <a:cxnLst/>
              <a:rect l="l" t="t" r="r" b="b"/>
              <a:pathLst>
                <a:path w="21327" h="1211" extrusionOk="0">
                  <a:moveTo>
                    <a:pt x="0" y="0"/>
                  </a:moveTo>
                  <a:lnTo>
                    <a:pt x="0" y="1210"/>
                  </a:lnTo>
                  <a:lnTo>
                    <a:pt x="21327" y="1210"/>
                  </a:lnTo>
                  <a:lnTo>
                    <a:pt x="2132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32"/>
            <p:cNvSpPr/>
            <p:nvPr/>
          </p:nvSpPr>
          <p:spPr>
            <a:xfrm>
              <a:off x="16309825" y="4929275"/>
              <a:ext cx="246350" cy="115625"/>
            </a:xfrm>
            <a:custGeom>
              <a:avLst/>
              <a:gdLst/>
              <a:ahLst/>
              <a:cxnLst/>
              <a:rect l="l" t="t" r="r" b="b"/>
              <a:pathLst>
                <a:path w="9854" h="4625" extrusionOk="0">
                  <a:moveTo>
                    <a:pt x="4927" y="0"/>
                  </a:moveTo>
                  <a:lnTo>
                    <a:pt x="4430" y="22"/>
                  </a:lnTo>
                  <a:lnTo>
                    <a:pt x="3955" y="87"/>
                  </a:lnTo>
                  <a:lnTo>
                    <a:pt x="3501" y="216"/>
                  </a:lnTo>
                  <a:lnTo>
                    <a:pt x="3069" y="368"/>
                  </a:lnTo>
                  <a:lnTo>
                    <a:pt x="2659" y="562"/>
                  </a:lnTo>
                  <a:lnTo>
                    <a:pt x="2248" y="778"/>
                  </a:lnTo>
                  <a:lnTo>
                    <a:pt x="1881" y="1059"/>
                  </a:lnTo>
                  <a:lnTo>
                    <a:pt x="1535" y="1340"/>
                  </a:lnTo>
                  <a:lnTo>
                    <a:pt x="1232" y="1664"/>
                  </a:lnTo>
                  <a:lnTo>
                    <a:pt x="930" y="2032"/>
                  </a:lnTo>
                  <a:lnTo>
                    <a:pt x="692" y="2399"/>
                  </a:lnTo>
                  <a:lnTo>
                    <a:pt x="476" y="2809"/>
                  </a:lnTo>
                  <a:lnTo>
                    <a:pt x="282" y="3242"/>
                  </a:lnTo>
                  <a:lnTo>
                    <a:pt x="152" y="3674"/>
                  </a:lnTo>
                  <a:lnTo>
                    <a:pt x="44" y="4149"/>
                  </a:lnTo>
                  <a:lnTo>
                    <a:pt x="1" y="4624"/>
                  </a:lnTo>
                  <a:lnTo>
                    <a:pt x="9854" y="4624"/>
                  </a:lnTo>
                  <a:lnTo>
                    <a:pt x="9789" y="4149"/>
                  </a:lnTo>
                  <a:lnTo>
                    <a:pt x="9703" y="3674"/>
                  </a:lnTo>
                  <a:lnTo>
                    <a:pt x="9551" y="3242"/>
                  </a:lnTo>
                  <a:lnTo>
                    <a:pt x="9378" y="2809"/>
                  </a:lnTo>
                  <a:lnTo>
                    <a:pt x="9162" y="2399"/>
                  </a:lnTo>
                  <a:lnTo>
                    <a:pt x="8903" y="2032"/>
                  </a:lnTo>
                  <a:lnTo>
                    <a:pt x="8622" y="1664"/>
                  </a:lnTo>
                  <a:lnTo>
                    <a:pt x="8298" y="1340"/>
                  </a:lnTo>
                  <a:lnTo>
                    <a:pt x="7952" y="1059"/>
                  </a:lnTo>
                  <a:lnTo>
                    <a:pt x="7585" y="778"/>
                  </a:lnTo>
                  <a:lnTo>
                    <a:pt x="7196" y="562"/>
                  </a:lnTo>
                  <a:lnTo>
                    <a:pt x="6764" y="368"/>
                  </a:lnTo>
                  <a:lnTo>
                    <a:pt x="6332" y="216"/>
                  </a:lnTo>
                  <a:lnTo>
                    <a:pt x="5878" y="87"/>
                  </a:lnTo>
                  <a:lnTo>
                    <a:pt x="5403" y="22"/>
                  </a:lnTo>
                  <a:lnTo>
                    <a:pt x="492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32"/>
            <p:cNvSpPr/>
            <p:nvPr/>
          </p:nvSpPr>
          <p:spPr>
            <a:xfrm>
              <a:off x="16583700" y="4929275"/>
              <a:ext cx="245825" cy="115625"/>
            </a:xfrm>
            <a:custGeom>
              <a:avLst/>
              <a:gdLst/>
              <a:ahLst/>
              <a:cxnLst/>
              <a:rect l="l" t="t" r="r" b="b"/>
              <a:pathLst>
                <a:path w="9833" h="4625" extrusionOk="0">
                  <a:moveTo>
                    <a:pt x="4906" y="0"/>
                  </a:moveTo>
                  <a:lnTo>
                    <a:pt x="4430" y="22"/>
                  </a:lnTo>
                  <a:lnTo>
                    <a:pt x="3955" y="87"/>
                  </a:lnTo>
                  <a:lnTo>
                    <a:pt x="3501" y="216"/>
                  </a:lnTo>
                  <a:lnTo>
                    <a:pt x="3069" y="368"/>
                  </a:lnTo>
                  <a:lnTo>
                    <a:pt x="2637" y="562"/>
                  </a:lnTo>
                  <a:lnTo>
                    <a:pt x="2248" y="778"/>
                  </a:lnTo>
                  <a:lnTo>
                    <a:pt x="1881" y="1059"/>
                  </a:lnTo>
                  <a:lnTo>
                    <a:pt x="1535" y="1340"/>
                  </a:lnTo>
                  <a:lnTo>
                    <a:pt x="1211" y="1664"/>
                  </a:lnTo>
                  <a:lnTo>
                    <a:pt x="930" y="2032"/>
                  </a:lnTo>
                  <a:lnTo>
                    <a:pt x="671" y="2399"/>
                  </a:lnTo>
                  <a:lnTo>
                    <a:pt x="455" y="2809"/>
                  </a:lnTo>
                  <a:lnTo>
                    <a:pt x="282" y="3242"/>
                  </a:lnTo>
                  <a:lnTo>
                    <a:pt x="152" y="3674"/>
                  </a:lnTo>
                  <a:lnTo>
                    <a:pt x="44" y="4149"/>
                  </a:lnTo>
                  <a:lnTo>
                    <a:pt x="1" y="4624"/>
                  </a:lnTo>
                  <a:lnTo>
                    <a:pt x="9832" y="4624"/>
                  </a:lnTo>
                  <a:lnTo>
                    <a:pt x="9789" y="4149"/>
                  </a:lnTo>
                  <a:lnTo>
                    <a:pt x="9681" y="3674"/>
                  </a:lnTo>
                  <a:lnTo>
                    <a:pt x="9551" y="3242"/>
                  </a:lnTo>
                  <a:lnTo>
                    <a:pt x="9357" y="2809"/>
                  </a:lnTo>
                  <a:lnTo>
                    <a:pt x="9141" y="2399"/>
                  </a:lnTo>
                  <a:lnTo>
                    <a:pt x="8903" y="2032"/>
                  </a:lnTo>
                  <a:lnTo>
                    <a:pt x="8622" y="1664"/>
                  </a:lnTo>
                  <a:lnTo>
                    <a:pt x="8298" y="1340"/>
                  </a:lnTo>
                  <a:lnTo>
                    <a:pt x="7952" y="1059"/>
                  </a:lnTo>
                  <a:lnTo>
                    <a:pt x="7585" y="778"/>
                  </a:lnTo>
                  <a:lnTo>
                    <a:pt x="7174" y="562"/>
                  </a:lnTo>
                  <a:lnTo>
                    <a:pt x="6764" y="368"/>
                  </a:lnTo>
                  <a:lnTo>
                    <a:pt x="6332" y="216"/>
                  </a:lnTo>
                  <a:lnTo>
                    <a:pt x="5878" y="87"/>
                  </a:lnTo>
                  <a:lnTo>
                    <a:pt x="5403" y="22"/>
                  </a:lnTo>
                  <a:lnTo>
                    <a:pt x="490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32"/>
            <p:cNvSpPr/>
            <p:nvPr/>
          </p:nvSpPr>
          <p:spPr>
            <a:xfrm>
              <a:off x="16545350" y="3256300"/>
              <a:ext cx="62700" cy="102675"/>
            </a:xfrm>
            <a:custGeom>
              <a:avLst/>
              <a:gdLst/>
              <a:ahLst/>
              <a:cxnLst/>
              <a:rect l="l" t="t" r="r" b="b"/>
              <a:pathLst>
                <a:path w="2508" h="4107" extrusionOk="0">
                  <a:moveTo>
                    <a:pt x="1232" y="1"/>
                  </a:moveTo>
                  <a:lnTo>
                    <a:pt x="1189" y="44"/>
                  </a:lnTo>
                  <a:lnTo>
                    <a:pt x="1081" y="130"/>
                  </a:lnTo>
                  <a:lnTo>
                    <a:pt x="973" y="282"/>
                  </a:lnTo>
                  <a:lnTo>
                    <a:pt x="865" y="498"/>
                  </a:lnTo>
                  <a:lnTo>
                    <a:pt x="649" y="995"/>
                  </a:lnTo>
                  <a:lnTo>
                    <a:pt x="454" y="1600"/>
                  </a:lnTo>
                  <a:lnTo>
                    <a:pt x="260" y="2205"/>
                  </a:lnTo>
                  <a:lnTo>
                    <a:pt x="130" y="2767"/>
                  </a:lnTo>
                  <a:lnTo>
                    <a:pt x="22" y="3199"/>
                  </a:lnTo>
                  <a:lnTo>
                    <a:pt x="1" y="3480"/>
                  </a:lnTo>
                  <a:lnTo>
                    <a:pt x="1" y="3544"/>
                  </a:lnTo>
                  <a:lnTo>
                    <a:pt x="22" y="3631"/>
                  </a:lnTo>
                  <a:lnTo>
                    <a:pt x="65" y="3696"/>
                  </a:lnTo>
                  <a:lnTo>
                    <a:pt x="109" y="3761"/>
                  </a:lnTo>
                  <a:lnTo>
                    <a:pt x="260" y="3869"/>
                  </a:lnTo>
                  <a:lnTo>
                    <a:pt x="433" y="3955"/>
                  </a:lnTo>
                  <a:lnTo>
                    <a:pt x="627" y="4041"/>
                  </a:lnTo>
                  <a:lnTo>
                    <a:pt x="843" y="4085"/>
                  </a:lnTo>
                  <a:lnTo>
                    <a:pt x="1059" y="4106"/>
                  </a:lnTo>
                  <a:lnTo>
                    <a:pt x="1276" y="4106"/>
                  </a:lnTo>
                  <a:lnTo>
                    <a:pt x="1492" y="4085"/>
                  </a:lnTo>
                  <a:lnTo>
                    <a:pt x="1729" y="4041"/>
                  </a:lnTo>
                  <a:lnTo>
                    <a:pt x="1945" y="3977"/>
                  </a:lnTo>
                  <a:lnTo>
                    <a:pt x="2140" y="3890"/>
                  </a:lnTo>
                  <a:lnTo>
                    <a:pt x="2313" y="3782"/>
                  </a:lnTo>
                  <a:lnTo>
                    <a:pt x="2377" y="3717"/>
                  </a:lnTo>
                  <a:lnTo>
                    <a:pt x="2421" y="3653"/>
                  </a:lnTo>
                  <a:lnTo>
                    <a:pt x="2464" y="3566"/>
                  </a:lnTo>
                  <a:lnTo>
                    <a:pt x="2486" y="3480"/>
                  </a:lnTo>
                  <a:lnTo>
                    <a:pt x="2507" y="3393"/>
                  </a:lnTo>
                  <a:lnTo>
                    <a:pt x="2486" y="3285"/>
                  </a:lnTo>
                  <a:lnTo>
                    <a:pt x="2334" y="2529"/>
                  </a:lnTo>
                  <a:lnTo>
                    <a:pt x="2226" y="1989"/>
                  </a:lnTo>
                  <a:lnTo>
                    <a:pt x="2075" y="1405"/>
                  </a:lnTo>
                  <a:lnTo>
                    <a:pt x="1902" y="865"/>
                  </a:lnTo>
                  <a:lnTo>
                    <a:pt x="1816" y="627"/>
                  </a:lnTo>
                  <a:lnTo>
                    <a:pt x="1729" y="411"/>
                  </a:lnTo>
                  <a:lnTo>
                    <a:pt x="1621" y="239"/>
                  </a:lnTo>
                  <a:lnTo>
                    <a:pt x="1513" y="109"/>
                  </a:lnTo>
                  <a:lnTo>
                    <a:pt x="1405" y="22"/>
                  </a:lnTo>
                  <a:lnTo>
                    <a:pt x="134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32"/>
            <p:cNvSpPr/>
            <p:nvPr/>
          </p:nvSpPr>
          <p:spPr>
            <a:xfrm>
              <a:off x="16158050" y="4209200"/>
              <a:ext cx="136150" cy="136700"/>
            </a:xfrm>
            <a:custGeom>
              <a:avLst/>
              <a:gdLst/>
              <a:ahLst/>
              <a:cxnLst/>
              <a:rect l="l" t="t" r="r" b="b"/>
              <a:pathLst>
                <a:path w="5446" h="5468" extrusionOk="0">
                  <a:moveTo>
                    <a:pt x="2723" y="1"/>
                  </a:moveTo>
                  <a:lnTo>
                    <a:pt x="2442" y="22"/>
                  </a:lnTo>
                  <a:lnTo>
                    <a:pt x="2182" y="65"/>
                  </a:lnTo>
                  <a:lnTo>
                    <a:pt x="1923" y="130"/>
                  </a:lnTo>
                  <a:lnTo>
                    <a:pt x="1664" y="217"/>
                  </a:lnTo>
                  <a:lnTo>
                    <a:pt x="1426" y="346"/>
                  </a:lnTo>
                  <a:lnTo>
                    <a:pt x="1210" y="476"/>
                  </a:lnTo>
                  <a:lnTo>
                    <a:pt x="994" y="627"/>
                  </a:lnTo>
                  <a:lnTo>
                    <a:pt x="800" y="800"/>
                  </a:lnTo>
                  <a:lnTo>
                    <a:pt x="627" y="995"/>
                  </a:lnTo>
                  <a:lnTo>
                    <a:pt x="475" y="1211"/>
                  </a:lnTo>
                  <a:lnTo>
                    <a:pt x="324" y="1427"/>
                  </a:lnTo>
                  <a:lnTo>
                    <a:pt x="216" y="1664"/>
                  </a:lnTo>
                  <a:lnTo>
                    <a:pt x="130" y="1924"/>
                  </a:lnTo>
                  <a:lnTo>
                    <a:pt x="65" y="2183"/>
                  </a:lnTo>
                  <a:lnTo>
                    <a:pt x="22" y="2464"/>
                  </a:lnTo>
                  <a:lnTo>
                    <a:pt x="0" y="2745"/>
                  </a:lnTo>
                  <a:lnTo>
                    <a:pt x="22" y="3026"/>
                  </a:lnTo>
                  <a:lnTo>
                    <a:pt x="65" y="3285"/>
                  </a:lnTo>
                  <a:lnTo>
                    <a:pt x="130" y="3544"/>
                  </a:lnTo>
                  <a:lnTo>
                    <a:pt x="216" y="3803"/>
                  </a:lnTo>
                  <a:lnTo>
                    <a:pt x="324" y="4041"/>
                  </a:lnTo>
                  <a:lnTo>
                    <a:pt x="475" y="4257"/>
                  </a:lnTo>
                  <a:lnTo>
                    <a:pt x="627" y="4473"/>
                  </a:lnTo>
                  <a:lnTo>
                    <a:pt x="800" y="4668"/>
                  </a:lnTo>
                  <a:lnTo>
                    <a:pt x="994" y="4841"/>
                  </a:lnTo>
                  <a:lnTo>
                    <a:pt x="1210" y="4992"/>
                  </a:lnTo>
                  <a:lnTo>
                    <a:pt x="1426" y="5143"/>
                  </a:lnTo>
                  <a:lnTo>
                    <a:pt x="1664" y="5251"/>
                  </a:lnTo>
                  <a:lnTo>
                    <a:pt x="1923" y="5338"/>
                  </a:lnTo>
                  <a:lnTo>
                    <a:pt x="2182" y="5402"/>
                  </a:lnTo>
                  <a:lnTo>
                    <a:pt x="2442" y="5446"/>
                  </a:lnTo>
                  <a:lnTo>
                    <a:pt x="2723" y="5467"/>
                  </a:lnTo>
                  <a:lnTo>
                    <a:pt x="3004" y="5446"/>
                  </a:lnTo>
                  <a:lnTo>
                    <a:pt x="3284" y="5402"/>
                  </a:lnTo>
                  <a:lnTo>
                    <a:pt x="3544" y="5338"/>
                  </a:lnTo>
                  <a:lnTo>
                    <a:pt x="3781" y="5251"/>
                  </a:lnTo>
                  <a:lnTo>
                    <a:pt x="4019" y="5143"/>
                  </a:lnTo>
                  <a:lnTo>
                    <a:pt x="4257" y="4992"/>
                  </a:lnTo>
                  <a:lnTo>
                    <a:pt x="4451" y="4841"/>
                  </a:lnTo>
                  <a:lnTo>
                    <a:pt x="4646" y="4668"/>
                  </a:lnTo>
                  <a:lnTo>
                    <a:pt x="4840" y="4473"/>
                  </a:lnTo>
                  <a:lnTo>
                    <a:pt x="4991" y="4257"/>
                  </a:lnTo>
                  <a:lnTo>
                    <a:pt x="5121" y="4041"/>
                  </a:lnTo>
                  <a:lnTo>
                    <a:pt x="5229" y="3803"/>
                  </a:lnTo>
                  <a:lnTo>
                    <a:pt x="5337" y="3544"/>
                  </a:lnTo>
                  <a:lnTo>
                    <a:pt x="5402" y="3285"/>
                  </a:lnTo>
                  <a:lnTo>
                    <a:pt x="5445" y="3026"/>
                  </a:lnTo>
                  <a:lnTo>
                    <a:pt x="5445" y="2745"/>
                  </a:lnTo>
                  <a:lnTo>
                    <a:pt x="5445" y="2464"/>
                  </a:lnTo>
                  <a:lnTo>
                    <a:pt x="5402" y="2183"/>
                  </a:lnTo>
                  <a:lnTo>
                    <a:pt x="5337" y="1924"/>
                  </a:lnTo>
                  <a:lnTo>
                    <a:pt x="5229" y="1664"/>
                  </a:lnTo>
                  <a:lnTo>
                    <a:pt x="5121" y="1427"/>
                  </a:lnTo>
                  <a:lnTo>
                    <a:pt x="4991" y="1211"/>
                  </a:lnTo>
                  <a:lnTo>
                    <a:pt x="4840" y="995"/>
                  </a:lnTo>
                  <a:lnTo>
                    <a:pt x="4646" y="800"/>
                  </a:lnTo>
                  <a:lnTo>
                    <a:pt x="4451" y="627"/>
                  </a:lnTo>
                  <a:lnTo>
                    <a:pt x="4257" y="476"/>
                  </a:lnTo>
                  <a:lnTo>
                    <a:pt x="4019" y="346"/>
                  </a:lnTo>
                  <a:lnTo>
                    <a:pt x="3781" y="217"/>
                  </a:lnTo>
                  <a:lnTo>
                    <a:pt x="3544" y="130"/>
                  </a:lnTo>
                  <a:lnTo>
                    <a:pt x="3284" y="65"/>
                  </a:lnTo>
                  <a:lnTo>
                    <a:pt x="3004" y="22"/>
                  </a:lnTo>
                  <a:lnTo>
                    <a:pt x="27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32"/>
            <p:cNvSpPr/>
            <p:nvPr/>
          </p:nvSpPr>
          <p:spPr>
            <a:xfrm>
              <a:off x="16140225" y="3564750"/>
              <a:ext cx="180425" cy="696325"/>
            </a:xfrm>
            <a:custGeom>
              <a:avLst/>
              <a:gdLst/>
              <a:ahLst/>
              <a:cxnLst/>
              <a:rect l="l" t="t" r="r" b="b"/>
              <a:pathLst>
                <a:path w="7217" h="27853" extrusionOk="0">
                  <a:moveTo>
                    <a:pt x="0" y="1"/>
                  </a:moveTo>
                  <a:lnTo>
                    <a:pt x="130" y="3112"/>
                  </a:lnTo>
                  <a:lnTo>
                    <a:pt x="216" y="6526"/>
                  </a:lnTo>
                  <a:lnTo>
                    <a:pt x="367" y="13916"/>
                  </a:lnTo>
                  <a:lnTo>
                    <a:pt x="540" y="21306"/>
                  </a:lnTo>
                  <a:lnTo>
                    <a:pt x="627" y="24741"/>
                  </a:lnTo>
                  <a:lnTo>
                    <a:pt x="756" y="27853"/>
                  </a:lnTo>
                  <a:lnTo>
                    <a:pt x="6180" y="27853"/>
                  </a:lnTo>
                  <a:lnTo>
                    <a:pt x="6309" y="24741"/>
                  </a:lnTo>
                  <a:lnTo>
                    <a:pt x="6439" y="21306"/>
                  </a:lnTo>
                  <a:lnTo>
                    <a:pt x="6698" y="13916"/>
                  </a:lnTo>
                  <a:lnTo>
                    <a:pt x="6958" y="6526"/>
                  </a:lnTo>
                  <a:lnTo>
                    <a:pt x="7087" y="3112"/>
                  </a:lnTo>
                  <a:lnTo>
                    <a:pt x="7217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32"/>
            <p:cNvSpPr/>
            <p:nvPr/>
          </p:nvSpPr>
          <p:spPr>
            <a:xfrm>
              <a:off x="16145625" y="4203800"/>
              <a:ext cx="162600" cy="68100"/>
            </a:xfrm>
            <a:custGeom>
              <a:avLst/>
              <a:gdLst/>
              <a:ahLst/>
              <a:cxnLst/>
              <a:rect l="l" t="t" r="r" b="b"/>
              <a:pathLst>
                <a:path w="6504" h="2724" extrusionOk="0">
                  <a:moveTo>
                    <a:pt x="0" y="0"/>
                  </a:moveTo>
                  <a:lnTo>
                    <a:pt x="108" y="2723"/>
                  </a:lnTo>
                  <a:lnTo>
                    <a:pt x="6396" y="2723"/>
                  </a:lnTo>
                  <a:lnTo>
                    <a:pt x="650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32"/>
            <p:cNvSpPr/>
            <p:nvPr/>
          </p:nvSpPr>
          <p:spPr>
            <a:xfrm>
              <a:off x="16286075" y="3546925"/>
              <a:ext cx="33500" cy="75650"/>
            </a:xfrm>
            <a:custGeom>
              <a:avLst/>
              <a:gdLst/>
              <a:ahLst/>
              <a:cxnLst/>
              <a:rect l="l" t="t" r="r" b="b"/>
              <a:pathLst>
                <a:path w="1340" h="3026" extrusionOk="0">
                  <a:moveTo>
                    <a:pt x="540" y="1"/>
                  </a:moveTo>
                  <a:lnTo>
                    <a:pt x="411" y="44"/>
                  </a:lnTo>
                  <a:lnTo>
                    <a:pt x="303" y="109"/>
                  </a:lnTo>
                  <a:lnTo>
                    <a:pt x="195" y="195"/>
                  </a:lnTo>
                  <a:lnTo>
                    <a:pt x="108" y="282"/>
                  </a:lnTo>
                  <a:lnTo>
                    <a:pt x="43" y="411"/>
                  </a:lnTo>
                  <a:lnTo>
                    <a:pt x="22" y="519"/>
                  </a:lnTo>
                  <a:lnTo>
                    <a:pt x="0" y="671"/>
                  </a:lnTo>
                  <a:lnTo>
                    <a:pt x="0" y="2356"/>
                  </a:lnTo>
                  <a:lnTo>
                    <a:pt x="22" y="2486"/>
                  </a:lnTo>
                  <a:lnTo>
                    <a:pt x="43" y="2615"/>
                  </a:lnTo>
                  <a:lnTo>
                    <a:pt x="108" y="2723"/>
                  </a:lnTo>
                  <a:lnTo>
                    <a:pt x="195" y="2831"/>
                  </a:lnTo>
                  <a:lnTo>
                    <a:pt x="303" y="2918"/>
                  </a:lnTo>
                  <a:lnTo>
                    <a:pt x="411" y="2961"/>
                  </a:lnTo>
                  <a:lnTo>
                    <a:pt x="540" y="3004"/>
                  </a:lnTo>
                  <a:lnTo>
                    <a:pt x="670" y="3026"/>
                  </a:lnTo>
                  <a:lnTo>
                    <a:pt x="800" y="3004"/>
                  </a:lnTo>
                  <a:lnTo>
                    <a:pt x="929" y="2961"/>
                  </a:lnTo>
                  <a:lnTo>
                    <a:pt x="1037" y="2918"/>
                  </a:lnTo>
                  <a:lnTo>
                    <a:pt x="1145" y="2831"/>
                  </a:lnTo>
                  <a:lnTo>
                    <a:pt x="1232" y="2723"/>
                  </a:lnTo>
                  <a:lnTo>
                    <a:pt x="1297" y="2615"/>
                  </a:lnTo>
                  <a:lnTo>
                    <a:pt x="1318" y="2486"/>
                  </a:lnTo>
                  <a:lnTo>
                    <a:pt x="1340" y="2356"/>
                  </a:lnTo>
                  <a:lnTo>
                    <a:pt x="1340" y="671"/>
                  </a:lnTo>
                  <a:lnTo>
                    <a:pt x="1318" y="519"/>
                  </a:lnTo>
                  <a:lnTo>
                    <a:pt x="1297" y="411"/>
                  </a:lnTo>
                  <a:lnTo>
                    <a:pt x="1232" y="282"/>
                  </a:lnTo>
                  <a:lnTo>
                    <a:pt x="1145" y="195"/>
                  </a:lnTo>
                  <a:lnTo>
                    <a:pt x="1037" y="109"/>
                  </a:lnTo>
                  <a:lnTo>
                    <a:pt x="929" y="4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32"/>
            <p:cNvSpPr/>
            <p:nvPr/>
          </p:nvSpPr>
          <p:spPr>
            <a:xfrm>
              <a:off x="16248800" y="3546925"/>
              <a:ext cx="33500" cy="75650"/>
            </a:xfrm>
            <a:custGeom>
              <a:avLst/>
              <a:gdLst/>
              <a:ahLst/>
              <a:cxnLst/>
              <a:rect l="l" t="t" r="r" b="b"/>
              <a:pathLst>
                <a:path w="1340" h="3026" extrusionOk="0">
                  <a:moveTo>
                    <a:pt x="519" y="1"/>
                  </a:moveTo>
                  <a:lnTo>
                    <a:pt x="411" y="44"/>
                  </a:lnTo>
                  <a:lnTo>
                    <a:pt x="281" y="109"/>
                  </a:lnTo>
                  <a:lnTo>
                    <a:pt x="195" y="195"/>
                  </a:lnTo>
                  <a:lnTo>
                    <a:pt x="108" y="282"/>
                  </a:lnTo>
                  <a:lnTo>
                    <a:pt x="43" y="411"/>
                  </a:lnTo>
                  <a:lnTo>
                    <a:pt x="0" y="519"/>
                  </a:lnTo>
                  <a:lnTo>
                    <a:pt x="0" y="671"/>
                  </a:lnTo>
                  <a:lnTo>
                    <a:pt x="0" y="2356"/>
                  </a:lnTo>
                  <a:lnTo>
                    <a:pt x="0" y="2486"/>
                  </a:lnTo>
                  <a:lnTo>
                    <a:pt x="43" y="2615"/>
                  </a:lnTo>
                  <a:lnTo>
                    <a:pt x="108" y="2723"/>
                  </a:lnTo>
                  <a:lnTo>
                    <a:pt x="195" y="2831"/>
                  </a:lnTo>
                  <a:lnTo>
                    <a:pt x="281" y="2918"/>
                  </a:lnTo>
                  <a:lnTo>
                    <a:pt x="411" y="2961"/>
                  </a:lnTo>
                  <a:lnTo>
                    <a:pt x="519" y="3004"/>
                  </a:lnTo>
                  <a:lnTo>
                    <a:pt x="670" y="3026"/>
                  </a:lnTo>
                  <a:lnTo>
                    <a:pt x="800" y="3004"/>
                  </a:lnTo>
                  <a:lnTo>
                    <a:pt x="929" y="2961"/>
                  </a:lnTo>
                  <a:lnTo>
                    <a:pt x="1037" y="2918"/>
                  </a:lnTo>
                  <a:lnTo>
                    <a:pt x="1145" y="2831"/>
                  </a:lnTo>
                  <a:lnTo>
                    <a:pt x="1210" y="2723"/>
                  </a:lnTo>
                  <a:lnTo>
                    <a:pt x="1275" y="2615"/>
                  </a:lnTo>
                  <a:lnTo>
                    <a:pt x="1318" y="2486"/>
                  </a:lnTo>
                  <a:lnTo>
                    <a:pt x="1340" y="2356"/>
                  </a:lnTo>
                  <a:lnTo>
                    <a:pt x="1340" y="671"/>
                  </a:lnTo>
                  <a:lnTo>
                    <a:pt x="1318" y="519"/>
                  </a:lnTo>
                  <a:lnTo>
                    <a:pt x="1275" y="411"/>
                  </a:lnTo>
                  <a:lnTo>
                    <a:pt x="1210" y="282"/>
                  </a:lnTo>
                  <a:lnTo>
                    <a:pt x="1145" y="195"/>
                  </a:lnTo>
                  <a:lnTo>
                    <a:pt x="1037" y="109"/>
                  </a:lnTo>
                  <a:lnTo>
                    <a:pt x="929" y="4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32"/>
            <p:cNvSpPr/>
            <p:nvPr/>
          </p:nvSpPr>
          <p:spPr>
            <a:xfrm>
              <a:off x="16210975" y="3546925"/>
              <a:ext cx="33525" cy="75650"/>
            </a:xfrm>
            <a:custGeom>
              <a:avLst/>
              <a:gdLst/>
              <a:ahLst/>
              <a:cxnLst/>
              <a:rect l="l" t="t" r="r" b="b"/>
              <a:pathLst>
                <a:path w="1341" h="3026" extrusionOk="0">
                  <a:moveTo>
                    <a:pt x="541" y="1"/>
                  </a:moveTo>
                  <a:lnTo>
                    <a:pt x="411" y="44"/>
                  </a:lnTo>
                  <a:lnTo>
                    <a:pt x="303" y="109"/>
                  </a:lnTo>
                  <a:lnTo>
                    <a:pt x="195" y="195"/>
                  </a:lnTo>
                  <a:lnTo>
                    <a:pt x="130" y="282"/>
                  </a:lnTo>
                  <a:lnTo>
                    <a:pt x="65" y="411"/>
                  </a:lnTo>
                  <a:lnTo>
                    <a:pt x="22" y="519"/>
                  </a:lnTo>
                  <a:lnTo>
                    <a:pt x="1" y="671"/>
                  </a:lnTo>
                  <a:lnTo>
                    <a:pt x="1" y="2356"/>
                  </a:lnTo>
                  <a:lnTo>
                    <a:pt x="22" y="2486"/>
                  </a:lnTo>
                  <a:lnTo>
                    <a:pt x="65" y="2615"/>
                  </a:lnTo>
                  <a:lnTo>
                    <a:pt x="130" y="2723"/>
                  </a:lnTo>
                  <a:lnTo>
                    <a:pt x="195" y="2831"/>
                  </a:lnTo>
                  <a:lnTo>
                    <a:pt x="303" y="2918"/>
                  </a:lnTo>
                  <a:lnTo>
                    <a:pt x="411" y="2961"/>
                  </a:lnTo>
                  <a:lnTo>
                    <a:pt x="541" y="3004"/>
                  </a:lnTo>
                  <a:lnTo>
                    <a:pt x="670" y="3026"/>
                  </a:lnTo>
                  <a:lnTo>
                    <a:pt x="822" y="3004"/>
                  </a:lnTo>
                  <a:lnTo>
                    <a:pt x="930" y="2961"/>
                  </a:lnTo>
                  <a:lnTo>
                    <a:pt x="1059" y="2918"/>
                  </a:lnTo>
                  <a:lnTo>
                    <a:pt x="1146" y="2831"/>
                  </a:lnTo>
                  <a:lnTo>
                    <a:pt x="1232" y="2723"/>
                  </a:lnTo>
                  <a:lnTo>
                    <a:pt x="1297" y="2615"/>
                  </a:lnTo>
                  <a:lnTo>
                    <a:pt x="1340" y="2486"/>
                  </a:lnTo>
                  <a:lnTo>
                    <a:pt x="1340" y="2356"/>
                  </a:lnTo>
                  <a:lnTo>
                    <a:pt x="1340" y="671"/>
                  </a:lnTo>
                  <a:lnTo>
                    <a:pt x="1340" y="519"/>
                  </a:lnTo>
                  <a:lnTo>
                    <a:pt x="1297" y="411"/>
                  </a:lnTo>
                  <a:lnTo>
                    <a:pt x="1232" y="282"/>
                  </a:lnTo>
                  <a:lnTo>
                    <a:pt x="1146" y="195"/>
                  </a:lnTo>
                  <a:lnTo>
                    <a:pt x="1059" y="109"/>
                  </a:lnTo>
                  <a:lnTo>
                    <a:pt x="930" y="44"/>
                  </a:lnTo>
                  <a:lnTo>
                    <a:pt x="8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32"/>
            <p:cNvSpPr/>
            <p:nvPr/>
          </p:nvSpPr>
          <p:spPr>
            <a:xfrm>
              <a:off x="16173700" y="3546925"/>
              <a:ext cx="33525" cy="75650"/>
            </a:xfrm>
            <a:custGeom>
              <a:avLst/>
              <a:gdLst/>
              <a:ahLst/>
              <a:cxnLst/>
              <a:rect l="l" t="t" r="r" b="b"/>
              <a:pathLst>
                <a:path w="1341" h="3026" extrusionOk="0">
                  <a:moveTo>
                    <a:pt x="541" y="1"/>
                  </a:moveTo>
                  <a:lnTo>
                    <a:pt x="411" y="44"/>
                  </a:lnTo>
                  <a:lnTo>
                    <a:pt x="303" y="109"/>
                  </a:lnTo>
                  <a:lnTo>
                    <a:pt x="195" y="195"/>
                  </a:lnTo>
                  <a:lnTo>
                    <a:pt x="109" y="282"/>
                  </a:lnTo>
                  <a:lnTo>
                    <a:pt x="66" y="411"/>
                  </a:lnTo>
                  <a:lnTo>
                    <a:pt x="22" y="519"/>
                  </a:lnTo>
                  <a:lnTo>
                    <a:pt x="1" y="671"/>
                  </a:lnTo>
                  <a:lnTo>
                    <a:pt x="1" y="2356"/>
                  </a:lnTo>
                  <a:lnTo>
                    <a:pt x="22" y="2486"/>
                  </a:lnTo>
                  <a:lnTo>
                    <a:pt x="66" y="2615"/>
                  </a:lnTo>
                  <a:lnTo>
                    <a:pt x="109" y="2723"/>
                  </a:lnTo>
                  <a:lnTo>
                    <a:pt x="195" y="2831"/>
                  </a:lnTo>
                  <a:lnTo>
                    <a:pt x="303" y="2918"/>
                  </a:lnTo>
                  <a:lnTo>
                    <a:pt x="411" y="2961"/>
                  </a:lnTo>
                  <a:lnTo>
                    <a:pt x="541" y="3004"/>
                  </a:lnTo>
                  <a:lnTo>
                    <a:pt x="671" y="3026"/>
                  </a:lnTo>
                  <a:lnTo>
                    <a:pt x="800" y="3004"/>
                  </a:lnTo>
                  <a:lnTo>
                    <a:pt x="930" y="2961"/>
                  </a:lnTo>
                  <a:lnTo>
                    <a:pt x="1038" y="2918"/>
                  </a:lnTo>
                  <a:lnTo>
                    <a:pt x="1146" y="2831"/>
                  </a:lnTo>
                  <a:lnTo>
                    <a:pt x="1232" y="2723"/>
                  </a:lnTo>
                  <a:lnTo>
                    <a:pt x="1297" y="2615"/>
                  </a:lnTo>
                  <a:lnTo>
                    <a:pt x="1319" y="2486"/>
                  </a:lnTo>
                  <a:lnTo>
                    <a:pt x="1340" y="2356"/>
                  </a:lnTo>
                  <a:lnTo>
                    <a:pt x="1340" y="671"/>
                  </a:lnTo>
                  <a:lnTo>
                    <a:pt x="1319" y="519"/>
                  </a:lnTo>
                  <a:lnTo>
                    <a:pt x="1297" y="411"/>
                  </a:lnTo>
                  <a:lnTo>
                    <a:pt x="1232" y="282"/>
                  </a:lnTo>
                  <a:lnTo>
                    <a:pt x="1146" y="195"/>
                  </a:lnTo>
                  <a:lnTo>
                    <a:pt x="1038" y="109"/>
                  </a:lnTo>
                  <a:lnTo>
                    <a:pt x="930" y="4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32"/>
            <p:cNvSpPr/>
            <p:nvPr/>
          </p:nvSpPr>
          <p:spPr>
            <a:xfrm>
              <a:off x="16136425" y="3546925"/>
              <a:ext cx="33525" cy="75650"/>
            </a:xfrm>
            <a:custGeom>
              <a:avLst/>
              <a:gdLst/>
              <a:ahLst/>
              <a:cxnLst/>
              <a:rect l="l" t="t" r="r" b="b"/>
              <a:pathLst>
                <a:path w="1341" h="3026" extrusionOk="0">
                  <a:moveTo>
                    <a:pt x="541" y="1"/>
                  </a:moveTo>
                  <a:lnTo>
                    <a:pt x="411" y="44"/>
                  </a:lnTo>
                  <a:lnTo>
                    <a:pt x="282" y="109"/>
                  </a:lnTo>
                  <a:lnTo>
                    <a:pt x="195" y="195"/>
                  </a:lnTo>
                  <a:lnTo>
                    <a:pt x="109" y="282"/>
                  </a:lnTo>
                  <a:lnTo>
                    <a:pt x="44" y="411"/>
                  </a:lnTo>
                  <a:lnTo>
                    <a:pt x="1" y="519"/>
                  </a:lnTo>
                  <a:lnTo>
                    <a:pt x="1" y="671"/>
                  </a:lnTo>
                  <a:lnTo>
                    <a:pt x="1" y="2356"/>
                  </a:lnTo>
                  <a:lnTo>
                    <a:pt x="1" y="2486"/>
                  </a:lnTo>
                  <a:lnTo>
                    <a:pt x="44" y="2615"/>
                  </a:lnTo>
                  <a:lnTo>
                    <a:pt x="109" y="2723"/>
                  </a:lnTo>
                  <a:lnTo>
                    <a:pt x="195" y="2831"/>
                  </a:lnTo>
                  <a:lnTo>
                    <a:pt x="282" y="2918"/>
                  </a:lnTo>
                  <a:lnTo>
                    <a:pt x="411" y="2961"/>
                  </a:lnTo>
                  <a:lnTo>
                    <a:pt x="541" y="3004"/>
                  </a:lnTo>
                  <a:lnTo>
                    <a:pt x="671" y="3026"/>
                  </a:lnTo>
                  <a:lnTo>
                    <a:pt x="800" y="3004"/>
                  </a:lnTo>
                  <a:lnTo>
                    <a:pt x="930" y="2961"/>
                  </a:lnTo>
                  <a:lnTo>
                    <a:pt x="1038" y="2918"/>
                  </a:lnTo>
                  <a:lnTo>
                    <a:pt x="1146" y="2831"/>
                  </a:lnTo>
                  <a:lnTo>
                    <a:pt x="1211" y="2723"/>
                  </a:lnTo>
                  <a:lnTo>
                    <a:pt x="1276" y="2615"/>
                  </a:lnTo>
                  <a:lnTo>
                    <a:pt x="1319" y="2486"/>
                  </a:lnTo>
                  <a:lnTo>
                    <a:pt x="1340" y="2356"/>
                  </a:lnTo>
                  <a:lnTo>
                    <a:pt x="1340" y="671"/>
                  </a:lnTo>
                  <a:lnTo>
                    <a:pt x="1319" y="519"/>
                  </a:lnTo>
                  <a:lnTo>
                    <a:pt x="1276" y="411"/>
                  </a:lnTo>
                  <a:lnTo>
                    <a:pt x="1211" y="282"/>
                  </a:lnTo>
                  <a:lnTo>
                    <a:pt x="1146" y="195"/>
                  </a:lnTo>
                  <a:lnTo>
                    <a:pt x="1038" y="109"/>
                  </a:lnTo>
                  <a:lnTo>
                    <a:pt x="930" y="4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32"/>
            <p:cNvSpPr/>
            <p:nvPr/>
          </p:nvSpPr>
          <p:spPr>
            <a:xfrm>
              <a:off x="16135900" y="3508575"/>
              <a:ext cx="183150" cy="55675"/>
            </a:xfrm>
            <a:custGeom>
              <a:avLst/>
              <a:gdLst/>
              <a:ahLst/>
              <a:cxnLst/>
              <a:rect l="l" t="t" r="r" b="b"/>
              <a:pathLst>
                <a:path w="7326" h="2227" extrusionOk="0">
                  <a:moveTo>
                    <a:pt x="0" y="1"/>
                  </a:moveTo>
                  <a:lnTo>
                    <a:pt x="0" y="2226"/>
                  </a:lnTo>
                  <a:lnTo>
                    <a:pt x="7325" y="2226"/>
                  </a:lnTo>
                  <a:lnTo>
                    <a:pt x="73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32"/>
            <p:cNvSpPr/>
            <p:nvPr/>
          </p:nvSpPr>
          <p:spPr>
            <a:xfrm>
              <a:off x="16485925" y="3986650"/>
              <a:ext cx="182625" cy="95625"/>
            </a:xfrm>
            <a:custGeom>
              <a:avLst/>
              <a:gdLst/>
              <a:ahLst/>
              <a:cxnLst/>
              <a:rect l="l" t="t" r="r" b="b"/>
              <a:pathLst>
                <a:path w="7305" h="3825" extrusionOk="0">
                  <a:moveTo>
                    <a:pt x="6008" y="1318"/>
                  </a:moveTo>
                  <a:lnTo>
                    <a:pt x="6008" y="2528"/>
                  </a:lnTo>
                  <a:lnTo>
                    <a:pt x="1319" y="2528"/>
                  </a:lnTo>
                  <a:lnTo>
                    <a:pt x="1319" y="1318"/>
                  </a:lnTo>
                  <a:close/>
                  <a:moveTo>
                    <a:pt x="1" y="0"/>
                  </a:moveTo>
                  <a:lnTo>
                    <a:pt x="1" y="3825"/>
                  </a:lnTo>
                  <a:lnTo>
                    <a:pt x="7304" y="3825"/>
                  </a:lnTo>
                  <a:lnTo>
                    <a:pt x="730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32"/>
            <p:cNvSpPr/>
            <p:nvPr/>
          </p:nvSpPr>
          <p:spPr>
            <a:xfrm>
              <a:off x="16851100" y="4209200"/>
              <a:ext cx="136150" cy="136700"/>
            </a:xfrm>
            <a:custGeom>
              <a:avLst/>
              <a:gdLst/>
              <a:ahLst/>
              <a:cxnLst/>
              <a:rect l="l" t="t" r="r" b="b"/>
              <a:pathLst>
                <a:path w="5446" h="5468" extrusionOk="0">
                  <a:moveTo>
                    <a:pt x="2723" y="1"/>
                  </a:moveTo>
                  <a:lnTo>
                    <a:pt x="2442" y="22"/>
                  </a:lnTo>
                  <a:lnTo>
                    <a:pt x="2183" y="65"/>
                  </a:lnTo>
                  <a:lnTo>
                    <a:pt x="1924" y="130"/>
                  </a:lnTo>
                  <a:lnTo>
                    <a:pt x="1664" y="217"/>
                  </a:lnTo>
                  <a:lnTo>
                    <a:pt x="1427" y="346"/>
                  </a:lnTo>
                  <a:lnTo>
                    <a:pt x="1211" y="476"/>
                  </a:lnTo>
                  <a:lnTo>
                    <a:pt x="994" y="627"/>
                  </a:lnTo>
                  <a:lnTo>
                    <a:pt x="800" y="800"/>
                  </a:lnTo>
                  <a:lnTo>
                    <a:pt x="627" y="995"/>
                  </a:lnTo>
                  <a:lnTo>
                    <a:pt x="454" y="1211"/>
                  </a:lnTo>
                  <a:lnTo>
                    <a:pt x="325" y="1427"/>
                  </a:lnTo>
                  <a:lnTo>
                    <a:pt x="217" y="1664"/>
                  </a:lnTo>
                  <a:lnTo>
                    <a:pt x="130" y="1924"/>
                  </a:lnTo>
                  <a:lnTo>
                    <a:pt x="44" y="2183"/>
                  </a:lnTo>
                  <a:lnTo>
                    <a:pt x="22" y="2464"/>
                  </a:lnTo>
                  <a:lnTo>
                    <a:pt x="1" y="2745"/>
                  </a:lnTo>
                  <a:lnTo>
                    <a:pt x="22" y="3026"/>
                  </a:lnTo>
                  <a:lnTo>
                    <a:pt x="44" y="3285"/>
                  </a:lnTo>
                  <a:lnTo>
                    <a:pt x="130" y="3544"/>
                  </a:lnTo>
                  <a:lnTo>
                    <a:pt x="217" y="3803"/>
                  </a:lnTo>
                  <a:lnTo>
                    <a:pt x="325" y="4041"/>
                  </a:lnTo>
                  <a:lnTo>
                    <a:pt x="454" y="4257"/>
                  </a:lnTo>
                  <a:lnTo>
                    <a:pt x="627" y="4473"/>
                  </a:lnTo>
                  <a:lnTo>
                    <a:pt x="800" y="4668"/>
                  </a:lnTo>
                  <a:lnTo>
                    <a:pt x="994" y="4841"/>
                  </a:lnTo>
                  <a:lnTo>
                    <a:pt x="1211" y="4992"/>
                  </a:lnTo>
                  <a:lnTo>
                    <a:pt x="1427" y="5143"/>
                  </a:lnTo>
                  <a:lnTo>
                    <a:pt x="1664" y="5251"/>
                  </a:lnTo>
                  <a:lnTo>
                    <a:pt x="1924" y="5338"/>
                  </a:lnTo>
                  <a:lnTo>
                    <a:pt x="2183" y="5402"/>
                  </a:lnTo>
                  <a:lnTo>
                    <a:pt x="2442" y="5446"/>
                  </a:lnTo>
                  <a:lnTo>
                    <a:pt x="2723" y="5467"/>
                  </a:lnTo>
                  <a:lnTo>
                    <a:pt x="3004" y="5446"/>
                  </a:lnTo>
                  <a:lnTo>
                    <a:pt x="3285" y="5402"/>
                  </a:lnTo>
                  <a:lnTo>
                    <a:pt x="3544" y="5338"/>
                  </a:lnTo>
                  <a:lnTo>
                    <a:pt x="3782" y="5251"/>
                  </a:lnTo>
                  <a:lnTo>
                    <a:pt x="4020" y="5143"/>
                  </a:lnTo>
                  <a:lnTo>
                    <a:pt x="4257" y="4992"/>
                  </a:lnTo>
                  <a:lnTo>
                    <a:pt x="4452" y="4841"/>
                  </a:lnTo>
                  <a:lnTo>
                    <a:pt x="4646" y="4668"/>
                  </a:lnTo>
                  <a:lnTo>
                    <a:pt x="4841" y="4473"/>
                  </a:lnTo>
                  <a:lnTo>
                    <a:pt x="4992" y="4257"/>
                  </a:lnTo>
                  <a:lnTo>
                    <a:pt x="5121" y="4041"/>
                  </a:lnTo>
                  <a:lnTo>
                    <a:pt x="5230" y="3803"/>
                  </a:lnTo>
                  <a:lnTo>
                    <a:pt x="5338" y="3544"/>
                  </a:lnTo>
                  <a:lnTo>
                    <a:pt x="5402" y="3285"/>
                  </a:lnTo>
                  <a:lnTo>
                    <a:pt x="5446" y="3026"/>
                  </a:lnTo>
                  <a:lnTo>
                    <a:pt x="5446" y="2745"/>
                  </a:lnTo>
                  <a:lnTo>
                    <a:pt x="5446" y="2464"/>
                  </a:lnTo>
                  <a:lnTo>
                    <a:pt x="5402" y="2183"/>
                  </a:lnTo>
                  <a:lnTo>
                    <a:pt x="5338" y="1924"/>
                  </a:lnTo>
                  <a:lnTo>
                    <a:pt x="5230" y="1664"/>
                  </a:lnTo>
                  <a:lnTo>
                    <a:pt x="5121" y="1427"/>
                  </a:lnTo>
                  <a:lnTo>
                    <a:pt x="4992" y="1211"/>
                  </a:lnTo>
                  <a:lnTo>
                    <a:pt x="4841" y="995"/>
                  </a:lnTo>
                  <a:lnTo>
                    <a:pt x="4646" y="800"/>
                  </a:lnTo>
                  <a:lnTo>
                    <a:pt x="4452" y="627"/>
                  </a:lnTo>
                  <a:lnTo>
                    <a:pt x="4257" y="476"/>
                  </a:lnTo>
                  <a:lnTo>
                    <a:pt x="4020" y="346"/>
                  </a:lnTo>
                  <a:lnTo>
                    <a:pt x="3782" y="217"/>
                  </a:lnTo>
                  <a:lnTo>
                    <a:pt x="3544" y="130"/>
                  </a:lnTo>
                  <a:lnTo>
                    <a:pt x="3285" y="65"/>
                  </a:lnTo>
                  <a:lnTo>
                    <a:pt x="3004" y="22"/>
                  </a:lnTo>
                  <a:lnTo>
                    <a:pt x="27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32"/>
            <p:cNvSpPr/>
            <p:nvPr/>
          </p:nvSpPr>
          <p:spPr>
            <a:xfrm>
              <a:off x="16824625" y="3564750"/>
              <a:ext cx="180450" cy="696325"/>
            </a:xfrm>
            <a:custGeom>
              <a:avLst/>
              <a:gdLst/>
              <a:ahLst/>
              <a:cxnLst/>
              <a:rect l="l" t="t" r="r" b="b"/>
              <a:pathLst>
                <a:path w="7218" h="27853" extrusionOk="0">
                  <a:moveTo>
                    <a:pt x="1" y="1"/>
                  </a:moveTo>
                  <a:lnTo>
                    <a:pt x="130" y="3112"/>
                  </a:lnTo>
                  <a:lnTo>
                    <a:pt x="260" y="6526"/>
                  </a:lnTo>
                  <a:lnTo>
                    <a:pt x="519" y="13916"/>
                  </a:lnTo>
                  <a:lnTo>
                    <a:pt x="779" y="21306"/>
                  </a:lnTo>
                  <a:lnTo>
                    <a:pt x="908" y="24741"/>
                  </a:lnTo>
                  <a:lnTo>
                    <a:pt x="1038" y="27853"/>
                  </a:lnTo>
                  <a:lnTo>
                    <a:pt x="6483" y="27853"/>
                  </a:lnTo>
                  <a:lnTo>
                    <a:pt x="6591" y="24741"/>
                  </a:lnTo>
                  <a:lnTo>
                    <a:pt x="6699" y="21306"/>
                  </a:lnTo>
                  <a:lnTo>
                    <a:pt x="6850" y="13916"/>
                  </a:lnTo>
                  <a:lnTo>
                    <a:pt x="7002" y="6526"/>
                  </a:lnTo>
                  <a:lnTo>
                    <a:pt x="7110" y="3112"/>
                  </a:lnTo>
                  <a:lnTo>
                    <a:pt x="7218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32"/>
            <p:cNvSpPr/>
            <p:nvPr/>
          </p:nvSpPr>
          <p:spPr>
            <a:xfrm>
              <a:off x="16837050" y="4203800"/>
              <a:ext cx="162625" cy="68100"/>
            </a:xfrm>
            <a:custGeom>
              <a:avLst/>
              <a:gdLst/>
              <a:ahLst/>
              <a:cxnLst/>
              <a:rect l="l" t="t" r="r" b="b"/>
              <a:pathLst>
                <a:path w="6505" h="2724" extrusionOk="0">
                  <a:moveTo>
                    <a:pt x="1" y="0"/>
                  </a:moveTo>
                  <a:lnTo>
                    <a:pt x="130" y="2723"/>
                  </a:lnTo>
                  <a:lnTo>
                    <a:pt x="6397" y="2723"/>
                  </a:lnTo>
                  <a:lnTo>
                    <a:pt x="650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32"/>
            <p:cNvSpPr/>
            <p:nvPr/>
          </p:nvSpPr>
          <p:spPr>
            <a:xfrm>
              <a:off x="16825700" y="3546925"/>
              <a:ext cx="33525" cy="75650"/>
            </a:xfrm>
            <a:custGeom>
              <a:avLst/>
              <a:gdLst/>
              <a:ahLst/>
              <a:cxnLst/>
              <a:rect l="l" t="t" r="r" b="b"/>
              <a:pathLst>
                <a:path w="1341" h="3026" extrusionOk="0">
                  <a:moveTo>
                    <a:pt x="541" y="1"/>
                  </a:moveTo>
                  <a:lnTo>
                    <a:pt x="411" y="44"/>
                  </a:lnTo>
                  <a:lnTo>
                    <a:pt x="303" y="109"/>
                  </a:lnTo>
                  <a:lnTo>
                    <a:pt x="195" y="195"/>
                  </a:lnTo>
                  <a:lnTo>
                    <a:pt x="131" y="282"/>
                  </a:lnTo>
                  <a:lnTo>
                    <a:pt x="66" y="411"/>
                  </a:lnTo>
                  <a:lnTo>
                    <a:pt x="23" y="519"/>
                  </a:lnTo>
                  <a:lnTo>
                    <a:pt x="1" y="671"/>
                  </a:lnTo>
                  <a:lnTo>
                    <a:pt x="1" y="2356"/>
                  </a:lnTo>
                  <a:lnTo>
                    <a:pt x="23" y="2486"/>
                  </a:lnTo>
                  <a:lnTo>
                    <a:pt x="66" y="2615"/>
                  </a:lnTo>
                  <a:lnTo>
                    <a:pt x="131" y="2723"/>
                  </a:lnTo>
                  <a:lnTo>
                    <a:pt x="195" y="2831"/>
                  </a:lnTo>
                  <a:lnTo>
                    <a:pt x="303" y="2918"/>
                  </a:lnTo>
                  <a:lnTo>
                    <a:pt x="411" y="2961"/>
                  </a:lnTo>
                  <a:lnTo>
                    <a:pt x="541" y="3004"/>
                  </a:lnTo>
                  <a:lnTo>
                    <a:pt x="671" y="3026"/>
                  </a:lnTo>
                  <a:lnTo>
                    <a:pt x="822" y="3004"/>
                  </a:lnTo>
                  <a:lnTo>
                    <a:pt x="930" y="2961"/>
                  </a:lnTo>
                  <a:lnTo>
                    <a:pt x="1060" y="2918"/>
                  </a:lnTo>
                  <a:lnTo>
                    <a:pt x="1146" y="2831"/>
                  </a:lnTo>
                  <a:lnTo>
                    <a:pt x="1233" y="2723"/>
                  </a:lnTo>
                  <a:lnTo>
                    <a:pt x="1297" y="2615"/>
                  </a:lnTo>
                  <a:lnTo>
                    <a:pt x="1341" y="2486"/>
                  </a:lnTo>
                  <a:lnTo>
                    <a:pt x="1341" y="2356"/>
                  </a:lnTo>
                  <a:lnTo>
                    <a:pt x="1341" y="671"/>
                  </a:lnTo>
                  <a:lnTo>
                    <a:pt x="1341" y="519"/>
                  </a:lnTo>
                  <a:lnTo>
                    <a:pt x="1297" y="411"/>
                  </a:lnTo>
                  <a:lnTo>
                    <a:pt x="1233" y="282"/>
                  </a:lnTo>
                  <a:lnTo>
                    <a:pt x="1146" y="195"/>
                  </a:lnTo>
                  <a:lnTo>
                    <a:pt x="1060" y="109"/>
                  </a:lnTo>
                  <a:lnTo>
                    <a:pt x="930" y="44"/>
                  </a:lnTo>
                  <a:lnTo>
                    <a:pt x="8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32"/>
            <p:cNvSpPr/>
            <p:nvPr/>
          </p:nvSpPr>
          <p:spPr>
            <a:xfrm>
              <a:off x="16863525" y="3546925"/>
              <a:ext cx="33525" cy="75650"/>
            </a:xfrm>
            <a:custGeom>
              <a:avLst/>
              <a:gdLst/>
              <a:ahLst/>
              <a:cxnLst/>
              <a:rect l="l" t="t" r="r" b="b"/>
              <a:pathLst>
                <a:path w="1341" h="3026" extrusionOk="0">
                  <a:moveTo>
                    <a:pt x="519" y="1"/>
                  </a:moveTo>
                  <a:lnTo>
                    <a:pt x="411" y="44"/>
                  </a:lnTo>
                  <a:lnTo>
                    <a:pt x="281" y="109"/>
                  </a:lnTo>
                  <a:lnTo>
                    <a:pt x="195" y="195"/>
                  </a:lnTo>
                  <a:lnTo>
                    <a:pt x="109" y="282"/>
                  </a:lnTo>
                  <a:lnTo>
                    <a:pt x="44" y="411"/>
                  </a:lnTo>
                  <a:lnTo>
                    <a:pt x="0" y="519"/>
                  </a:lnTo>
                  <a:lnTo>
                    <a:pt x="0" y="671"/>
                  </a:lnTo>
                  <a:lnTo>
                    <a:pt x="0" y="2356"/>
                  </a:lnTo>
                  <a:lnTo>
                    <a:pt x="0" y="2486"/>
                  </a:lnTo>
                  <a:lnTo>
                    <a:pt x="44" y="2615"/>
                  </a:lnTo>
                  <a:lnTo>
                    <a:pt x="109" y="2723"/>
                  </a:lnTo>
                  <a:lnTo>
                    <a:pt x="195" y="2831"/>
                  </a:lnTo>
                  <a:lnTo>
                    <a:pt x="281" y="2918"/>
                  </a:lnTo>
                  <a:lnTo>
                    <a:pt x="411" y="2961"/>
                  </a:lnTo>
                  <a:lnTo>
                    <a:pt x="519" y="3004"/>
                  </a:lnTo>
                  <a:lnTo>
                    <a:pt x="670" y="3026"/>
                  </a:lnTo>
                  <a:lnTo>
                    <a:pt x="800" y="3004"/>
                  </a:lnTo>
                  <a:lnTo>
                    <a:pt x="930" y="2961"/>
                  </a:lnTo>
                  <a:lnTo>
                    <a:pt x="1038" y="2918"/>
                  </a:lnTo>
                  <a:lnTo>
                    <a:pt x="1146" y="2831"/>
                  </a:lnTo>
                  <a:lnTo>
                    <a:pt x="1211" y="2723"/>
                  </a:lnTo>
                  <a:lnTo>
                    <a:pt x="1275" y="2615"/>
                  </a:lnTo>
                  <a:lnTo>
                    <a:pt x="1319" y="2486"/>
                  </a:lnTo>
                  <a:lnTo>
                    <a:pt x="1340" y="2356"/>
                  </a:lnTo>
                  <a:lnTo>
                    <a:pt x="1340" y="671"/>
                  </a:lnTo>
                  <a:lnTo>
                    <a:pt x="1319" y="519"/>
                  </a:lnTo>
                  <a:lnTo>
                    <a:pt x="1275" y="411"/>
                  </a:lnTo>
                  <a:lnTo>
                    <a:pt x="1211" y="282"/>
                  </a:lnTo>
                  <a:lnTo>
                    <a:pt x="1146" y="195"/>
                  </a:lnTo>
                  <a:lnTo>
                    <a:pt x="1038" y="109"/>
                  </a:lnTo>
                  <a:lnTo>
                    <a:pt x="930" y="4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32"/>
            <p:cNvSpPr/>
            <p:nvPr/>
          </p:nvSpPr>
          <p:spPr>
            <a:xfrm>
              <a:off x="16900800" y="3546925"/>
              <a:ext cx="33525" cy="75650"/>
            </a:xfrm>
            <a:custGeom>
              <a:avLst/>
              <a:gdLst/>
              <a:ahLst/>
              <a:cxnLst/>
              <a:rect l="l" t="t" r="r" b="b"/>
              <a:pathLst>
                <a:path w="1341" h="3026" extrusionOk="0">
                  <a:moveTo>
                    <a:pt x="541" y="1"/>
                  </a:moveTo>
                  <a:lnTo>
                    <a:pt x="411" y="44"/>
                  </a:lnTo>
                  <a:lnTo>
                    <a:pt x="303" y="109"/>
                  </a:lnTo>
                  <a:lnTo>
                    <a:pt x="195" y="195"/>
                  </a:lnTo>
                  <a:lnTo>
                    <a:pt x="108" y="282"/>
                  </a:lnTo>
                  <a:lnTo>
                    <a:pt x="44" y="411"/>
                  </a:lnTo>
                  <a:lnTo>
                    <a:pt x="22" y="519"/>
                  </a:lnTo>
                  <a:lnTo>
                    <a:pt x="0" y="671"/>
                  </a:lnTo>
                  <a:lnTo>
                    <a:pt x="0" y="2356"/>
                  </a:lnTo>
                  <a:lnTo>
                    <a:pt x="22" y="2486"/>
                  </a:lnTo>
                  <a:lnTo>
                    <a:pt x="44" y="2615"/>
                  </a:lnTo>
                  <a:lnTo>
                    <a:pt x="108" y="2723"/>
                  </a:lnTo>
                  <a:lnTo>
                    <a:pt x="195" y="2831"/>
                  </a:lnTo>
                  <a:lnTo>
                    <a:pt x="303" y="2918"/>
                  </a:lnTo>
                  <a:lnTo>
                    <a:pt x="411" y="2961"/>
                  </a:lnTo>
                  <a:lnTo>
                    <a:pt x="541" y="3004"/>
                  </a:lnTo>
                  <a:lnTo>
                    <a:pt x="670" y="3026"/>
                  </a:lnTo>
                  <a:lnTo>
                    <a:pt x="800" y="3004"/>
                  </a:lnTo>
                  <a:lnTo>
                    <a:pt x="930" y="2961"/>
                  </a:lnTo>
                  <a:lnTo>
                    <a:pt x="1038" y="2918"/>
                  </a:lnTo>
                  <a:lnTo>
                    <a:pt x="1146" y="2831"/>
                  </a:lnTo>
                  <a:lnTo>
                    <a:pt x="1232" y="2723"/>
                  </a:lnTo>
                  <a:lnTo>
                    <a:pt x="1275" y="2615"/>
                  </a:lnTo>
                  <a:lnTo>
                    <a:pt x="1318" y="2486"/>
                  </a:lnTo>
                  <a:lnTo>
                    <a:pt x="1340" y="2356"/>
                  </a:lnTo>
                  <a:lnTo>
                    <a:pt x="1340" y="671"/>
                  </a:lnTo>
                  <a:lnTo>
                    <a:pt x="1318" y="519"/>
                  </a:lnTo>
                  <a:lnTo>
                    <a:pt x="1275" y="411"/>
                  </a:lnTo>
                  <a:lnTo>
                    <a:pt x="1232" y="282"/>
                  </a:lnTo>
                  <a:lnTo>
                    <a:pt x="1146" y="195"/>
                  </a:lnTo>
                  <a:lnTo>
                    <a:pt x="1038" y="109"/>
                  </a:lnTo>
                  <a:lnTo>
                    <a:pt x="930" y="4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32"/>
            <p:cNvSpPr/>
            <p:nvPr/>
          </p:nvSpPr>
          <p:spPr>
            <a:xfrm>
              <a:off x="16938075" y="3546925"/>
              <a:ext cx="33500" cy="75650"/>
            </a:xfrm>
            <a:custGeom>
              <a:avLst/>
              <a:gdLst/>
              <a:ahLst/>
              <a:cxnLst/>
              <a:rect l="l" t="t" r="r" b="b"/>
              <a:pathLst>
                <a:path w="1340" h="3026" extrusionOk="0">
                  <a:moveTo>
                    <a:pt x="541" y="1"/>
                  </a:moveTo>
                  <a:lnTo>
                    <a:pt x="411" y="44"/>
                  </a:lnTo>
                  <a:lnTo>
                    <a:pt x="303" y="109"/>
                  </a:lnTo>
                  <a:lnTo>
                    <a:pt x="195" y="195"/>
                  </a:lnTo>
                  <a:lnTo>
                    <a:pt x="130" y="282"/>
                  </a:lnTo>
                  <a:lnTo>
                    <a:pt x="65" y="411"/>
                  </a:lnTo>
                  <a:lnTo>
                    <a:pt x="22" y="519"/>
                  </a:lnTo>
                  <a:lnTo>
                    <a:pt x="0" y="671"/>
                  </a:lnTo>
                  <a:lnTo>
                    <a:pt x="0" y="2356"/>
                  </a:lnTo>
                  <a:lnTo>
                    <a:pt x="22" y="2486"/>
                  </a:lnTo>
                  <a:lnTo>
                    <a:pt x="65" y="2615"/>
                  </a:lnTo>
                  <a:lnTo>
                    <a:pt x="130" y="2723"/>
                  </a:lnTo>
                  <a:lnTo>
                    <a:pt x="195" y="2831"/>
                  </a:lnTo>
                  <a:lnTo>
                    <a:pt x="303" y="2918"/>
                  </a:lnTo>
                  <a:lnTo>
                    <a:pt x="411" y="2961"/>
                  </a:lnTo>
                  <a:lnTo>
                    <a:pt x="541" y="3004"/>
                  </a:lnTo>
                  <a:lnTo>
                    <a:pt x="670" y="3026"/>
                  </a:lnTo>
                  <a:lnTo>
                    <a:pt x="800" y="3004"/>
                  </a:lnTo>
                  <a:lnTo>
                    <a:pt x="929" y="2961"/>
                  </a:lnTo>
                  <a:lnTo>
                    <a:pt x="1059" y="2918"/>
                  </a:lnTo>
                  <a:lnTo>
                    <a:pt x="1146" y="2831"/>
                  </a:lnTo>
                  <a:lnTo>
                    <a:pt x="1232" y="2723"/>
                  </a:lnTo>
                  <a:lnTo>
                    <a:pt x="1297" y="2615"/>
                  </a:lnTo>
                  <a:lnTo>
                    <a:pt x="1340" y="2486"/>
                  </a:lnTo>
                  <a:lnTo>
                    <a:pt x="1340" y="2356"/>
                  </a:lnTo>
                  <a:lnTo>
                    <a:pt x="1340" y="671"/>
                  </a:lnTo>
                  <a:lnTo>
                    <a:pt x="1340" y="519"/>
                  </a:lnTo>
                  <a:lnTo>
                    <a:pt x="1297" y="411"/>
                  </a:lnTo>
                  <a:lnTo>
                    <a:pt x="1232" y="282"/>
                  </a:lnTo>
                  <a:lnTo>
                    <a:pt x="1146" y="195"/>
                  </a:lnTo>
                  <a:lnTo>
                    <a:pt x="1059" y="109"/>
                  </a:lnTo>
                  <a:lnTo>
                    <a:pt x="929" y="4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32"/>
            <p:cNvSpPr/>
            <p:nvPr/>
          </p:nvSpPr>
          <p:spPr>
            <a:xfrm>
              <a:off x="16975875" y="3546925"/>
              <a:ext cx="33525" cy="75650"/>
            </a:xfrm>
            <a:custGeom>
              <a:avLst/>
              <a:gdLst/>
              <a:ahLst/>
              <a:cxnLst/>
              <a:rect l="l" t="t" r="r" b="b"/>
              <a:pathLst>
                <a:path w="1341" h="3026" extrusionOk="0">
                  <a:moveTo>
                    <a:pt x="519" y="1"/>
                  </a:moveTo>
                  <a:lnTo>
                    <a:pt x="390" y="44"/>
                  </a:lnTo>
                  <a:lnTo>
                    <a:pt x="282" y="109"/>
                  </a:lnTo>
                  <a:lnTo>
                    <a:pt x="195" y="195"/>
                  </a:lnTo>
                  <a:lnTo>
                    <a:pt x="109" y="282"/>
                  </a:lnTo>
                  <a:lnTo>
                    <a:pt x="44" y="411"/>
                  </a:lnTo>
                  <a:lnTo>
                    <a:pt x="1" y="519"/>
                  </a:lnTo>
                  <a:lnTo>
                    <a:pt x="1" y="671"/>
                  </a:lnTo>
                  <a:lnTo>
                    <a:pt x="1" y="2356"/>
                  </a:lnTo>
                  <a:lnTo>
                    <a:pt x="1" y="2486"/>
                  </a:lnTo>
                  <a:lnTo>
                    <a:pt x="44" y="2615"/>
                  </a:lnTo>
                  <a:lnTo>
                    <a:pt x="109" y="2723"/>
                  </a:lnTo>
                  <a:lnTo>
                    <a:pt x="195" y="2831"/>
                  </a:lnTo>
                  <a:lnTo>
                    <a:pt x="282" y="2918"/>
                  </a:lnTo>
                  <a:lnTo>
                    <a:pt x="390" y="2961"/>
                  </a:lnTo>
                  <a:lnTo>
                    <a:pt x="519" y="3004"/>
                  </a:lnTo>
                  <a:lnTo>
                    <a:pt x="671" y="3026"/>
                  </a:lnTo>
                  <a:lnTo>
                    <a:pt x="800" y="3004"/>
                  </a:lnTo>
                  <a:lnTo>
                    <a:pt x="930" y="2961"/>
                  </a:lnTo>
                  <a:lnTo>
                    <a:pt x="1038" y="2918"/>
                  </a:lnTo>
                  <a:lnTo>
                    <a:pt x="1124" y="2831"/>
                  </a:lnTo>
                  <a:lnTo>
                    <a:pt x="1211" y="2723"/>
                  </a:lnTo>
                  <a:lnTo>
                    <a:pt x="1276" y="2615"/>
                  </a:lnTo>
                  <a:lnTo>
                    <a:pt x="1319" y="2486"/>
                  </a:lnTo>
                  <a:lnTo>
                    <a:pt x="1341" y="2356"/>
                  </a:lnTo>
                  <a:lnTo>
                    <a:pt x="1341" y="671"/>
                  </a:lnTo>
                  <a:lnTo>
                    <a:pt x="1319" y="519"/>
                  </a:lnTo>
                  <a:lnTo>
                    <a:pt x="1276" y="411"/>
                  </a:lnTo>
                  <a:lnTo>
                    <a:pt x="1211" y="282"/>
                  </a:lnTo>
                  <a:lnTo>
                    <a:pt x="1124" y="195"/>
                  </a:lnTo>
                  <a:lnTo>
                    <a:pt x="1038" y="109"/>
                  </a:lnTo>
                  <a:lnTo>
                    <a:pt x="930" y="4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32"/>
            <p:cNvSpPr/>
            <p:nvPr/>
          </p:nvSpPr>
          <p:spPr>
            <a:xfrm>
              <a:off x="16826250" y="3508575"/>
              <a:ext cx="183150" cy="55675"/>
            </a:xfrm>
            <a:custGeom>
              <a:avLst/>
              <a:gdLst/>
              <a:ahLst/>
              <a:cxnLst/>
              <a:rect l="l" t="t" r="r" b="b"/>
              <a:pathLst>
                <a:path w="7326" h="2227" extrusionOk="0">
                  <a:moveTo>
                    <a:pt x="1" y="1"/>
                  </a:moveTo>
                  <a:lnTo>
                    <a:pt x="1" y="2226"/>
                  </a:lnTo>
                  <a:lnTo>
                    <a:pt x="7326" y="2226"/>
                  </a:lnTo>
                  <a:lnTo>
                    <a:pt x="732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32"/>
            <p:cNvSpPr/>
            <p:nvPr/>
          </p:nvSpPr>
          <p:spPr>
            <a:xfrm>
              <a:off x="16573450" y="2853325"/>
              <a:ext cx="20550" cy="21100"/>
            </a:xfrm>
            <a:custGeom>
              <a:avLst/>
              <a:gdLst/>
              <a:ahLst/>
              <a:cxnLst/>
              <a:rect l="l" t="t" r="r" b="b"/>
              <a:pathLst>
                <a:path w="822" h="844" extrusionOk="0">
                  <a:moveTo>
                    <a:pt x="432" y="1"/>
                  </a:moveTo>
                  <a:lnTo>
                    <a:pt x="346" y="22"/>
                  </a:lnTo>
                  <a:lnTo>
                    <a:pt x="260" y="44"/>
                  </a:lnTo>
                  <a:lnTo>
                    <a:pt x="195" y="87"/>
                  </a:lnTo>
                  <a:lnTo>
                    <a:pt x="130" y="130"/>
                  </a:lnTo>
                  <a:lnTo>
                    <a:pt x="65" y="195"/>
                  </a:lnTo>
                  <a:lnTo>
                    <a:pt x="22" y="260"/>
                  </a:lnTo>
                  <a:lnTo>
                    <a:pt x="0" y="346"/>
                  </a:lnTo>
                  <a:lnTo>
                    <a:pt x="0" y="454"/>
                  </a:lnTo>
                  <a:lnTo>
                    <a:pt x="0" y="584"/>
                  </a:lnTo>
                  <a:lnTo>
                    <a:pt x="43" y="670"/>
                  </a:lnTo>
                  <a:lnTo>
                    <a:pt x="108" y="757"/>
                  </a:lnTo>
                  <a:lnTo>
                    <a:pt x="195" y="800"/>
                  </a:lnTo>
                  <a:lnTo>
                    <a:pt x="303" y="843"/>
                  </a:lnTo>
                  <a:lnTo>
                    <a:pt x="411" y="843"/>
                  </a:lnTo>
                  <a:lnTo>
                    <a:pt x="519" y="822"/>
                  </a:lnTo>
                  <a:lnTo>
                    <a:pt x="605" y="778"/>
                  </a:lnTo>
                  <a:lnTo>
                    <a:pt x="692" y="714"/>
                  </a:lnTo>
                  <a:lnTo>
                    <a:pt x="757" y="627"/>
                  </a:lnTo>
                  <a:lnTo>
                    <a:pt x="800" y="519"/>
                  </a:lnTo>
                  <a:lnTo>
                    <a:pt x="821" y="411"/>
                  </a:lnTo>
                  <a:lnTo>
                    <a:pt x="821" y="303"/>
                  </a:lnTo>
                  <a:lnTo>
                    <a:pt x="800" y="217"/>
                  </a:lnTo>
                  <a:lnTo>
                    <a:pt x="735" y="130"/>
                  </a:lnTo>
                  <a:lnTo>
                    <a:pt x="670" y="65"/>
                  </a:lnTo>
                  <a:lnTo>
                    <a:pt x="562" y="22"/>
                  </a:lnTo>
                  <a:lnTo>
                    <a:pt x="4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32"/>
            <p:cNvSpPr/>
            <p:nvPr/>
          </p:nvSpPr>
          <p:spPr>
            <a:xfrm>
              <a:off x="16395725" y="3319500"/>
              <a:ext cx="55650" cy="40000"/>
            </a:xfrm>
            <a:custGeom>
              <a:avLst/>
              <a:gdLst/>
              <a:ahLst/>
              <a:cxnLst/>
              <a:rect l="l" t="t" r="r" b="b"/>
              <a:pathLst>
                <a:path w="2226" h="1600" extrusionOk="0">
                  <a:moveTo>
                    <a:pt x="1102" y="1"/>
                  </a:moveTo>
                  <a:lnTo>
                    <a:pt x="886" y="23"/>
                  </a:lnTo>
                  <a:lnTo>
                    <a:pt x="670" y="66"/>
                  </a:lnTo>
                  <a:lnTo>
                    <a:pt x="497" y="131"/>
                  </a:lnTo>
                  <a:lnTo>
                    <a:pt x="325" y="239"/>
                  </a:lnTo>
                  <a:lnTo>
                    <a:pt x="195" y="347"/>
                  </a:lnTo>
                  <a:lnTo>
                    <a:pt x="87" y="476"/>
                  </a:lnTo>
                  <a:lnTo>
                    <a:pt x="22" y="628"/>
                  </a:lnTo>
                  <a:lnTo>
                    <a:pt x="0" y="800"/>
                  </a:lnTo>
                  <a:lnTo>
                    <a:pt x="22" y="952"/>
                  </a:lnTo>
                  <a:lnTo>
                    <a:pt x="87" y="1103"/>
                  </a:lnTo>
                  <a:lnTo>
                    <a:pt x="195" y="1233"/>
                  </a:lnTo>
                  <a:lnTo>
                    <a:pt x="325" y="1362"/>
                  </a:lnTo>
                  <a:lnTo>
                    <a:pt x="497" y="1449"/>
                  </a:lnTo>
                  <a:lnTo>
                    <a:pt x="670" y="1535"/>
                  </a:lnTo>
                  <a:lnTo>
                    <a:pt x="886" y="1578"/>
                  </a:lnTo>
                  <a:lnTo>
                    <a:pt x="1102" y="1600"/>
                  </a:lnTo>
                  <a:lnTo>
                    <a:pt x="1340" y="1578"/>
                  </a:lnTo>
                  <a:lnTo>
                    <a:pt x="1535" y="1535"/>
                  </a:lnTo>
                  <a:lnTo>
                    <a:pt x="1729" y="1449"/>
                  </a:lnTo>
                  <a:lnTo>
                    <a:pt x="1902" y="1362"/>
                  </a:lnTo>
                  <a:lnTo>
                    <a:pt x="2031" y="1233"/>
                  </a:lnTo>
                  <a:lnTo>
                    <a:pt x="2140" y="1103"/>
                  </a:lnTo>
                  <a:lnTo>
                    <a:pt x="2204" y="952"/>
                  </a:lnTo>
                  <a:lnTo>
                    <a:pt x="2226" y="800"/>
                  </a:lnTo>
                  <a:lnTo>
                    <a:pt x="2204" y="628"/>
                  </a:lnTo>
                  <a:lnTo>
                    <a:pt x="2140" y="476"/>
                  </a:lnTo>
                  <a:lnTo>
                    <a:pt x="2031" y="347"/>
                  </a:lnTo>
                  <a:lnTo>
                    <a:pt x="1902" y="239"/>
                  </a:lnTo>
                  <a:lnTo>
                    <a:pt x="1729" y="131"/>
                  </a:lnTo>
                  <a:lnTo>
                    <a:pt x="1535" y="66"/>
                  </a:lnTo>
                  <a:lnTo>
                    <a:pt x="1340" y="23"/>
                  </a:lnTo>
                  <a:lnTo>
                    <a:pt x="11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32"/>
            <p:cNvSpPr/>
            <p:nvPr/>
          </p:nvSpPr>
          <p:spPr>
            <a:xfrm>
              <a:off x="16395725" y="3319500"/>
              <a:ext cx="55650" cy="40000"/>
            </a:xfrm>
            <a:custGeom>
              <a:avLst/>
              <a:gdLst/>
              <a:ahLst/>
              <a:cxnLst/>
              <a:rect l="l" t="t" r="r" b="b"/>
              <a:pathLst>
                <a:path w="2226" h="1600" fill="none" extrusionOk="0">
                  <a:moveTo>
                    <a:pt x="1102" y="1"/>
                  </a:moveTo>
                  <a:lnTo>
                    <a:pt x="1102" y="1"/>
                  </a:lnTo>
                  <a:lnTo>
                    <a:pt x="886" y="23"/>
                  </a:lnTo>
                  <a:lnTo>
                    <a:pt x="670" y="66"/>
                  </a:lnTo>
                  <a:lnTo>
                    <a:pt x="497" y="131"/>
                  </a:lnTo>
                  <a:lnTo>
                    <a:pt x="325" y="239"/>
                  </a:lnTo>
                  <a:lnTo>
                    <a:pt x="195" y="347"/>
                  </a:lnTo>
                  <a:lnTo>
                    <a:pt x="87" y="476"/>
                  </a:lnTo>
                  <a:lnTo>
                    <a:pt x="22" y="628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22" y="952"/>
                  </a:lnTo>
                  <a:lnTo>
                    <a:pt x="87" y="1103"/>
                  </a:lnTo>
                  <a:lnTo>
                    <a:pt x="195" y="1233"/>
                  </a:lnTo>
                  <a:lnTo>
                    <a:pt x="325" y="1362"/>
                  </a:lnTo>
                  <a:lnTo>
                    <a:pt x="497" y="1449"/>
                  </a:lnTo>
                  <a:lnTo>
                    <a:pt x="670" y="1535"/>
                  </a:lnTo>
                  <a:lnTo>
                    <a:pt x="886" y="1578"/>
                  </a:lnTo>
                  <a:lnTo>
                    <a:pt x="1102" y="1600"/>
                  </a:lnTo>
                  <a:lnTo>
                    <a:pt x="1102" y="1600"/>
                  </a:lnTo>
                  <a:lnTo>
                    <a:pt x="1340" y="1578"/>
                  </a:lnTo>
                  <a:lnTo>
                    <a:pt x="1535" y="1535"/>
                  </a:lnTo>
                  <a:lnTo>
                    <a:pt x="1729" y="1449"/>
                  </a:lnTo>
                  <a:lnTo>
                    <a:pt x="1902" y="1362"/>
                  </a:lnTo>
                  <a:lnTo>
                    <a:pt x="2031" y="1233"/>
                  </a:lnTo>
                  <a:lnTo>
                    <a:pt x="2140" y="1103"/>
                  </a:lnTo>
                  <a:lnTo>
                    <a:pt x="2204" y="952"/>
                  </a:lnTo>
                  <a:lnTo>
                    <a:pt x="2226" y="800"/>
                  </a:lnTo>
                  <a:lnTo>
                    <a:pt x="2226" y="800"/>
                  </a:lnTo>
                  <a:lnTo>
                    <a:pt x="2204" y="628"/>
                  </a:lnTo>
                  <a:lnTo>
                    <a:pt x="2140" y="476"/>
                  </a:lnTo>
                  <a:lnTo>
                    <a:pt x="2031" y="347"/>
                  </a:lnTo>
                  <a:lnTo>
                    <a:pt x="1902" y="239"/>
                  </a:lnTo>
                  <a:lnTo>
                    <a:pt x="1729" y="131"/>
                  </a:lnTo>
                  <a:lnTo>
                    <a:pt x="1535" y="66"/>
                  </a:lnTo>
                  <a:lnTo>
                    <a:pt x="1340" y="23"/>
                  </a:lnTo>
                  <a:lnTo>
                    <a:pt x="11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32"/>
            <p:cNvSpPr/>
            <p:nvPr/>
          </p:nvSpPr>
          <p:spPr>
            <a:xfrm>
              <a:off x="16704175" y="3319500"/>
              <a:ext cx="55650" cy="40000"/>
            </a:xfrm>
            <a:custGeom>
              <a:avLst/>
              <a:gdLst/>
              <a:ahLst/>
              <a:cxnLst/>
              <a:rect l="l" t="t" r="r" b="b"/>
              <a:pathLst>
                <a:path w="2226" h="1600" extrusionOk="0">
                  <a:moveTo>
                    <a:pt x="1124" y="1"/>
                  </a:moveTo>
                  <a:lnTo>
                    <a:pt x="886" y="23"/>
                  </a:lnTo>
                  <a:lnTo>
                    <a:pt x="692" y="66"/>
                  </a:lnTo>
                  <a:lnTo>
                    <a:pt x="497" y="131"/>
                  </a:lnTo>
                  <a:lnTo>
                    <a:pt x="324" y="239"/>
                  </a:lnTo>
                  <a:lnTo>
                    <a:pt x="195" y="347"/>
                  </a:lnTo>
                  <a:lnTo>
                    <a:pt x="87" y="476"/>
                  </a:lnTo>
                  <a:lnTo>
                    <a:pt x="22" y="628"/>
                  </a:lnTo>
                  <a:lnTo>
                    <a:pt x="0" y="800"/>
                  </a:lnTo>
                  <a:lnTo>
                    <a:pt x="22" y="952"/>
                  </a:lnTo>
                  <a:lnTo>
                    <a:pt x="87" y="1103"/>
                  </a:lnTo>
                  <a:lnTo>
                    <a:pt x="195" y="1233"/>
                  </a:lnTo>
                  <a:lnTo>
                    <a:pt x="324" y="1362"/>
                  </a:lnTo>
                  <a:lnTo>
                    <a:pt x="497" y="1449"/>
                  </a:lnTo>
                  <a:lnTo>
                    <a:pt x="692" y="1535"/>
                  </a:lnTo>
                  <a:lnTo>
                    <a:pt x="886" y="1578"/>
                  </a:lnTo>
                  <a:lnTo>
                    <a:pt x="1124" y="1600"/>
                  </a:lnTo>
                  <a:lnTo>
                    <a:pt x="1340" y="1578"/>
                  </a:lnTo>
                  <a:lnTo>
                    <a:pt x="1556" y="1535"/>
                  </a:lnTo>
                  <a:lnTo>
                    <a:pt x="1729" y="1449"/>
                  </a:lnTo>
                  <a:lnTo>
                    <a:pt x="1902" y="1362"/>
                  </a:lnTo>
                  <a:lnTo>
                    <a:pt x="2031" y="1233"/>
                  </a:lnTo>
                  <a:lnTo>
                    <a:pt x="2139" y="1103"/>
                  </a:lnTo>
                  <a:lnTo>
                    <a:pt x="2204" y="952"/>
                  </a:lnTo>
                  <a:lnTo>
                    <a:pt x="2226" y="800"/>
                  </a:lnTo>
                  <a:lnTo>
                    <a:pt x="2204" y="628"/>
                  </a:lnTo>
                  <a:lnTo>
                    <a:pt x="2139" y="476"/>
                  </a:lnTo>
                  <a:lnTo>
                    <a:pt x="2031" y="347"/>
                  </a:lnTo>
                  <a:lnTo>
                    <a:pt x="1902" y="239"/>
                  </a:lnTo>
                  <a:lnTo>
                    <a:pt x="1729" y="131"/>
                  </a:lnTo>
                  <a:lnTo>
                    <a:pt x="1556" y="66"/>
                  </a:lnTo>
                  <a:lnTo>
                    <a:pt x="1340" y="23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32"/>
            <p:cNvSpPr/>
            <p:nvPr/>
          </p:nvSpPr>
          <p:spPr>
            <a:xfrm>
              <a:off x="16704175" y="3319500"/>
              <a:ext cx="55650" cy="40000"/>
            </a:xfrm>
            <a:custGeom>
              <a:avLst/>
              <a:gdLst/>
              <a:ahLst/>
              <a:cxnLst/>
              <a:rect l="l" t="t" r="r" b="b"/>
              <a:pathLst>
                <a:path w="2226" h="1600" fill="none" extrusionOk="0">
                  <a:moveTo>
                    <a:pt x="1124" y="1"/>
                  </a:moveTo>
                  <a:lnTo>
                    <a:pt x="1124" y="1"/>
                  </a:lnTo>
                  <a:lnTo>
                    <a:pt x="886" y="23"/>
                  </a:lnTo>
                  <a:lnTo>
                    <a:pt x="692" y="66"/>
                  </a:lnTo>
                  <a:lnTo>
                    <a:pt x="497" y="131"/>
                  </a:lnTo>
                  <a:lnTo>
                    <a:pt x="324" y="239"/>
                  </a:lnTo>
                  <a:lnTo>
                    <a:pt x="195" y="347"/>
                  </a:lnTo>
                  <a:lnTo>
                    <a:pt x="87" y="476"/>
                  </a:lnTo>
                  <a:lnTo>
                    <a:pt x="22" y="628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22" y="952"/>
                  </a:lnTo>
                  <a:lnTo>
                    <a:pt x="87" y="1103"/>
                  </a:lnTo>
                  <a:lnTo>
                    <a:pt x="195" y="1233"/>
                  </a:lnTo>
                  <a:lnTo>
                    <a:pt x="324" y="1362"/>
                  </a:lnTo>
                  <a:lnTo>
                    <a:pt x="497" y="1449"/>
                  </a:lnTo>
                  <a:lnTo>
                    <a:pt x="692" y="1535"/>
                  </a:lnTo>
                  <a:lnTo>
                    <a:pt x="886" y="1578"/>
                  </a:lnTo>
                  <a:lnTo>
                    <a:pt x="1124" y="1600"/>
                  </a:lnTo>
                  <a:lnTo>
                    <a:pt x="1124" y="1600"/>
                  </a:lnTo>
                  <a:lnTo>
                    <a:pt x="1340" y="1578"/>
                  </a:lnTo>
                  <a:lnTo>
                    <a:pt x="1556" y="1535"/>
                  </a:lnTo>
                  <a:lnTo>
                    <a:pt x="1729" y="1449"/>
                  </a:lnTo>
                  <a:lnTo>
                    <a:pt x="1902" y="1362"/>
                  </a:lnTo>
                  <a:lnTo>
                    <a:pt x="2031" y="1233"/>
                  </a:lnTo>
                  <a:lnTo>
                    <a:pt x="2139" y="1103"/>
                  </a:lnTo>
                  <a:lnTo>
                    <a:pt x="2204" y="952"/>
                  </a:lnTo>
                  <a:lnTo>
                    <a:pt x="2226" y="800"/>
                  </a:lnTo>
                  <a:lnTo>
                    <a:pt x="2226" y="800"/>
                  </a:lnTo>
                  <a:lnTo>
                    <a:pt x="2204" y="628"/>
                  </a:lnTo>
                  <a:lnTo>
                    <a:pt x="2139" y="476"/>
                  </a:lnTo>
                  <a:lnTo>
                    <a:pt x="2031" y="347"/>
                  </a:lnTo>
                  <a:lnTo>
                    <a:pt x="1902" y="239"/>
                  </a:lnTo>
                  <a:lnTo>
                    <a:pt x="1729" y="131"/>
                  </a:lnTo>
                  <a:lnTo>
                    <a:pt x="1556" y="66"/>
                  </a:lnTo>
                  <a:lnTo>
                    <a:pt x="1340" y="23"/>
                  </a:lnTo>
                  <a:lnTo>
                    <a:pt x="112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89" name="Google Shape;6989;p32"/>
          <p:cNvGrpSpPr/>
          <p:nvPr/>
        </p:nvGrpSpPr>
        <p:grpSpPr>
          <a:xfrm>
            <a:off x="6764813" y="-77375"/>
            <a:ext cx="260625" cy="1230500"/>
            <a:chOff x="6815325" y="0"/>
            <a:chExt cx="260625" cy="1230500"/>
          </a:xfrm>
        </p:grpSpPr>
        <p:sp>
          <p:nvSpPr>
            <p:cNvPr id="6990" name="Google Shape;6990;p32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extrusionOk="0">
                  <a:moveTo>
                    <a:pt x="1" y="36662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32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fill="none" extrusionOk="0">
                  <a:moveTo>
                    <a:pt x="1" y="36662"/>
                  </a:move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32"/>
            <p:cNvSpPr/>
            <p:nvPr/>
          </p:nvSpPr>
          <p:spPr>
            <a:xfrm>
              <a:off x="6933275" y="0"/>
              <a:ext cx="19675" cy="916575"/>
            </a:xfrm>
            <a:custGeom>
              <a:avLst/>
              <a:gdLst/>
              <a:ahLst/>
              <a:cxnLst/>
              <a:rect l="l" t="t" r="r" b="b"/>
              <a:pathLst>
                <a:path w="787" h="36663" extrusionOk="0">
                  <a:moveTo>
                    <a:pt x="0" y="0"/>
                  </a:moveTo>
                  <a:lnTo>
                    <a:pt x="0" y="36662"/>
                  </a:lnTo>
                  <a:lnTo>
                    <a:pt x="787" y="36662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32"/>
            <p:cNvSpPr/>
            <p:nvPr/>
          </p:nvSpPr>
          <p:spPr>
            <a:xfrm>
              <a:off x="6815325" y="847475"/>
              <a:ext cx="260625" cy="383025"/>
            </a:xfrm>
            <a:custGeom>
              <a:avLst/>
              <a:gdLst/>
              <a:ahLst/>
              <a:cxnLst/>
              <a:rect l="l" t="t" r="r" b="b"/>
              <a:pathLst>
                <a:path w="10425" h="15321" extrusionOk="0">
                  <a:moveTo>
                    <a:pt x="7077" y="0"/>
                  </a:moveTo>
                  <a:lnTo>
                    <a:pt x="6718" y="23"/>
                  </a:lnTo>
                  <a:lnTo>
                    <a:pt x="6358" y="45"/>
                  </a:lnTo>
                  <a:lnTo>
                    <a:pt x="5999" y="90"/>
                  </a:lnTo>
                  <a:lnTo>
                    <a:pt x="5662" y="157"/>
                  </a:lnTo>
                  <a:lnTo>
                    <a:pt x="5303" y="247"/>
                  </a:lnTo>
                  <a:lnTo>
                    <a:pt x="4966" y="360"/>
                  </a:lnTo>
                  <a:lnTo>
                    <a:pt x="4651" y="472"/>
                  </a:lnTo>
                  <a:lnTo>
                    <a:pt x="4314" y="607"/>
                  </a:lnTo>
                  <a:lnTo>
                    <a:pt x="4000" y="764"/>
                  </a:lnTo>
                  <a:lnTo>
                    <a:pt x="3708" y="944"/>
                  </a:lnTo>
                  <a:lnTo>
                    <a:pt x="3416" y="1123"/>
                  </a:lnTo>
                  <a:lnTo>
                    <a:pt x="3123" y="1326"/>
                  </a:lnTo>
                  <a:lnTo>
                    <a:pt x="2831" y="1528"/>
                  </a:lnTo>
                  <a:lnTo>
                    <a:pt x="2584" y="1752"/>
                  </a:lnTo>
                  <a:lnTo>
                    <a:pt x="2315" y="1999"/>
                  </a:lnTo>
                  <a:lnTo>
                    <a:pt x="2068" y="2247"/>
                  </a:lnTo>
                  <a:lnTo>
                    <a:pt x="1843" y="2516"/>
                  </a:lnTo>
                  <a:lnTo>
                    <a:pt x="1618" y="2808"/>
                  </a:lnTo>
                  <a:lnTo>
                    <a:pt x="1394" y="3078"/>
                  </a:lnTo>
                  <a:lnTo>
                    <a:pt x="1214" y="3392"/>
                  </a:lnTo>
                  <a:lnTo>
                    <a:pt x="1012" y="3707"/>
                  </a:lnTo>
                  <a:lnTo>
                    <a:pt x="855" y="4021"/>
                  </a:lnTo>
                  <a:lnTo>
                    <a:pt x="697" y="4336"/>
                  </a:lnTo>
                  <a:lnTo>
                    <a:pt x="563" y="4695"/>
                  </a:lnTo>
                  <a:lnTo>
                    <a:pt x="428" y="5032"/>
                  </a:lnTo>
                  <a:lnTo>
                    <a:pt x="315" y="5392"/>
                  </a:lnTo>
                  <a:lnTo>
                    <a:pt x="226" y="5751"/>
                  </a:lnTo>
                  <a:lnTo>
                    <a:pt x="136" y="6110"/>
                  </a:lnTo>
                  <a:lnTo>
                    <a:pt x="68" y="6492"/>
                  </a:lnTo>
                  <a:lnTo>
                    <a:pt x="23" y="6874"/>
                  </a:lnTo>
                  <a:lnTo>
                    <a:pt x="1" y="7256"/>
                  </a:lnTo>
                  <a:lnTo>
                    <a:pt x="1" y="7661"/>
                  </a:lnTo>
                  <a:lnTo>
                    <a:pt x="1" y="8042"/>
                  </a:lnTo>
                  <a:lnTo>
                    <a:pt x="23" y="8447"/>
                  </a:lnTo>
                  <a:lnTo>
                    <a:pt x="68" y="8829"/>
                  </a:lnTo>
                  <a:lnTo>
                    <a:pt x="136" y="9211"/>
                  </a:lnTo>
                  <a:lnTo>
                    <a:pt x="226" y="9570"/>
                  </a:lnTo>
                  <a:lnTo>
                    <a:pt x="315" y="9929"/>
                  </a:lnTo>
                  <a:lnTo>
                    <a:pt x="428" y="10289"/>
                  </a:lnTo>
                  <a:lnTo>
                    <a:pt x="563" y="10648"/>
                  </a:lnTo>
                  <a:lnTo>
                    <a:pt x="697" y="10985"/>
                  </a:lnTo>
                  <a:lnTo>
                    <a:pt x="855" y="11322"/>
                  </a:lnTo>
                  <a:lnTo>
                    <a:pt x="1012" y="11637"/>
                  </a:lnTo>
                  <a:lnTo>
                    <a:pt x="1214" y="11951"/>
                  </a:lnTo>
                  <a:lnTo>
                    <a:pt x="1394" y="12243"/>
                  </a:lnTo>
                  <a:lnTo>
                    <a:pt x="1618" y="12535"/>
                  </a:lnTo>
                  <a:lnTo>
                    <a:pt x="1843" y="12805"/>
                  </a:lnTo>
                  <a:lnTo>
                    <a:pt x="2068" y="13075"/>
                  </a:lnTo>
                  <a:lnTo>
                    <a:pt x="2315" y="13344"/>
                  </a:lnTo>
                  <a:lnTo>
                    <a:pt x="2584" y="13569"/>
                  </a:lnTo>
                  <a:lnTo>
                    <a:pt x="2831" y="13793"/>
                  </a:lnTo>
                  <a:lnTo>
                    <a:pt x="3123" y="14018"/>
                  </a:lnTo>
                  <a:lnTo>
                    <a:pt x="3416" y="14220"/>
                  </a:lnTo>
                  <a:lnTo>
                    <a:pt x="3708" y="14400"/>
                  </a:lnTo>
                  <a:lnTo>
                    <a:pt x="4000" y="14580"/>
                  </a:lnTo>
                  <a:lnTo>
                    <a:pt x="4314" y="14714"/>
                  </a:lnTo>
                  <a:lnTo>
                    <a:pt x="4651" y="14872"/>
                  </a:lnTo>
                  <a:lnTo>
                    <a:pt x="4966" y="14984"/>
                  </a:lnTo>
                  <a:lnTo>
                    <a:pt x="5303" y="15074"/>
                  </a:lnTo>
                  <a:lnTo>
                    <a:pt x="5662" y="15164"/>
                  </a:lnTo>
                  <a:lnTo>
                    <a:pt x="5999" y="15231"/>
                  </a:lnTo>
                  <a:lnTo>
                    <a:pt x="6358" y="15276"/>
                  </a:lnTo>
                  <a:lnTo>
                    <a:pt x="6718" y="15321"/>
                  </a:lnTo>
                  <a:lnTo>
                    <a:pt x="7504" y="15321"/>
                  </a:lnTo>
                  <a:lnTo>
                    <a:pt x="7931" y="15276"/>
                  </a:lnTo>
                  <a:lnTo>
                    <a:pt x="8335" y="15209"/>
                  </a:lnTo>
                  <a:lnTo>
                    <a:pt x="8762" y="15119"/>
                  </a:lnTo>
                  <a:lnTo>
                    <a:pt x="9144" y="14984"/>
                  </a:lnTo>
                  <a:lnTo>
                    <a:pt x="9548" y="14849"/>
                  </a:lnTo>
                  <a:lnTo>
                    <a:pt x="9908" y="14692"/>
                  </a:lnTo>
                  <a:lnTo>
                    <a:pt x="10267" y="14512"/>
                  </a:lnTo>
                  <a:lnTo>
                    <a:pt x="9863" y="14243"/>
                  </a:lnTo>
                  <a:lnTo>
                    <a:pt x="9481" y="13951"/>
                  </a:lnTo>
                  <a:lnTo>
                    <a:pt x="9122" y="13636"/>
                  </a:lnTo>
                  <a:lnTo>
                    <a:pt x="8762" y="13299"/>
                  </a:lnTo>
                  <a:lnTo>
                    <a:pt x="8425" y="12940"/>
                  </a:lnTo>
                  <a:lnTo>
                    <a:pt x="8133" y="12558"/>
                  </a:lnTo>
                  <a:lnTo>
                    <a:pt x="7841" y="12153"/>
                  </a:lnTo>
                  <a:lnTo>
                    <a:pt x="7594" y="11727"/>
                  </a:lnTo>
                  <a:lnTo>
                    <a:pt x="7347" y="11300"/>
                  </a:lnTo>
                  <a:lnTo>
                    <a:pt x="7145" y="10828"/>
                  </a:lnTo>
                  <a:lnTo>
                    <a:pt x="6987" y="10356"/>
                  </a:lnTo>
                  <a:lnTo>
                    <a:pt x="6830" y="9862"/>
                  </a:lnTo>
                  <a:lnTo>
                    <a:pt x="6718" y="9345"/>
                  </a:lnTo>
                  <a:lnTo>
                    <a:pt x="6628" y="8829"/>
                  </a:lnTo>
                  <a:lnTo>
                    <a:pt x="6583" y="8290"/>
                  </a:lnTo>
                  <a:lnTo>
                    <a:pt x="6561" y="7750"/>
                  </a:lnTo>
                  <a:lnTo>
                    <a:pt x="6583" y="7211"/>
                  </a:lnTo>
                  <a:lnTo>
                    <a:pt x="6628" y="6650"/>
                  </a:lnTo>
                  <a:lnTo>
                    <a:pt x="6718" y="6133"/>
                  </a:lnTo>
                  <a:lnTo>
                    <a:pt x="6830" y="5616"/>
                  </a:lnTo>
                  <a:lnTo>
                    <a:pt x="6987" y="5100"/>
                  </a:lnTo>
                  <a:lnTo>
                    <a:pt x="7167" y="4605"/>
                  </a:lnTo>
                  <a:lnTo>
                    <a:pt x="7392" y="4134"/>
                  </a:lnTo>
                  <a:lnTo>
                    <a:pt x="7639" y="3684"/>
                  </a:lnTo>
                  <a:lnTo>
                    <a:pt x="7908" y="3257"/>
                  </a:lnTo>
                  <a:lnTo>
                    <a:pt x="8200" y="2853"/>
                  </a:lnTo>
                  <a:lnTo>
                    <a:pt x="8515" y="2449"/>
                  </a:lnTo>
                  <a:lnTo>
                    <a:pt x="8852" y="2089"/>
                  </a:lnTo>
                  <a:lnTo>
                    <a:pt x="9211" y="1752"/>
                  </a:lnTo>
                  <a:lnTo>
                    <a:pt x="9616" y="1438"/>
                  </a:lnTo>
                  <a:lnTo>
                    <a:pt x="10020" y="1168"/>
                  </a:lnTo>
                  <a:lnTo>
                    <a:pt x="10424" y="921"/>
                  </a:lnTo>
                  <a:lnTo>
                    <a:pt x="10065" y="719"/>
                  </a:lnTo>
                  <a:lnTo>
                    <a:pt x="9661" y="517"/>
                  </a:lnTo>
                  <a:lnTo>
                    <a:pt x="9256" y="382"/>
                  </a:lnTo>
                  <a:lnTo>
                    <a:pt x="8852" y="247"/>
                  </a:lnTo>
                  <a:lnTo>
                    <a:pt x="8425" y="135"/>
                  </a:lnTo>
                  <a:lnTo>
                    <a:pt x="7976" y="68"/>
                  </a:lnTo>
                  <a:lnTo>
                    <a:pt x="7527" y="23"/>
                  </a:lnTo>
                  <a:lnTo>
                    <a:pt x="70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94" name="Google Shape;6994;p32"/>
          <p:cNvGrpSpPr/>
          <p:nvPr/>
        </p:nvGrpSpPr>
        <p:grpSpPr>
          <a:xfrm>
            <a:off x="4564838" y="-77375"/>
            <a:ext cx="599250" cy="1418100"/>
            <a:chOff x="310050" y="-1175"/>
            <a:chExt cx="599250" cy="1418100"/>
          </a:xfrm>
        </p:grpSpPr>
        <p:grpSp>
          <p:nvGrpSpPr>
            <p:cNvPr id="6995" name="Google Shape;6995;p32"/>
            <p:cNvGrpSpPr/>
            <p:nvPr/>
          </p:nvGrpSpPr>
          <p:grpSpPr>
            <a:xfrm>
              <a:off x="310050" y="-1175"/>
              <a:ext cx="599250" cy="1418100"/>
              <a:chOff x="310050" y="0"/>
              <a:chExt cx="599250" cy="1418100"/>
            </a:xfrm>
          </p:grpSpPr>
          <p:sp>
            <p:nvSpPr>
              <p:cNvPr id="6996" name="Google Shape;6996;p32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extrusionOk="0">
                    <a:moveTo>
                      <a:pt x="1" y="36662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7" name="Google Shape;6997;p32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fill="none" extrusionOk="0">
                    <a:moveTo>
                      <a:pt x="1" y="36662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8" name="Google Shape;6998;p32"/>
              <p:cNvSpPr/>
              <p:nvPr/>
            </p:nvSpPr>
            <p:spPr>
              <a:xfrm>
                <a:off x="598700" y="0"/>
                <a:ext cx="19700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36663" extrusionOk="0">
                    <a:moveTo>
                      <a:pt x="1" y="0"/>
                    </a:moveTo>
                    <a:lnTo>
                      <a:pt x="1" y="36662"/>
                    </a:lnTo>
                    <a:lnTo>
                      <a:pt x="787" y="36662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9" name="Google Shape;6999;p32"/>
              <p:cNvSpPr/>
              <p:nvPr/>
            </p:nvSpPr>
            <p:spPr>
              <a:xfrm>
                <a:off x="310050" y="847475"/>
                <a:ext cx="599250" cy="570625"/>
              </a:xfrm>
              <a:custGeom>
                <a:avLst/>
                <a:gdLst/>
                <a:ahLst/>
                <a:cxnLst/>
                <a:rect l="l" t="t" r="r" b="b"/>
                <a:pathLst>
                  <a:path w="23970" h="22825" extrusionOk="0">
                    <a:moveTo>
                      <a:pt x="11996" y="0"/>
                    </a:moveTo>
                    <a:lnTo>
                      <a:pt x="7503" y="6425"/>
                    </a:lnTo>
                    <a:lnTo>
                      <a:pt x="0" y="8716"/>
                    </a:lnTo>
                    <a:lnTo>
                      <a:pt x="4718" y="14984"/>
                    </a:lnTo>
                    <a:lnTo>
                      <a:pt x="4560" y="22824"/>
                    </a:lnTo>
                    <a:lnTo>
                      <a:pt x="11996" y="20286"/>
                    </a:lnTo>
                    <a:lnTo>
                      <a:pt x="19409" y="22824"/>
                    </a:lnTo>
                    <a:lnTo>
                      <a:pt x="19252" y="14984"/>
                    </a:lnTo>
                    <a:lnTo>
                      <a:pt x="23970" y="8716"/>
                    </a:lnTo>
                    <a:lnTo>
                      <a:pt x="16489" y="6425"/>
                    </a:lnTo>
                    <a:lnTo>
                      <a:pt x="1199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000" name="Google Shape;7000;p32"/>
            <p:cNvSpPr/>
            <p:nvPr/>
          </p:nvSpPr>
          <p:spPr>
            <a:xfrm>
              <a:off x="445600" y="979650"/>
              <a:ext cx="328149" cy="312474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01" name="Google Shape;7001;p32"/>
          <p:cNvGrpSpPr/>
          <p:nvPr/>
        </p:nvGrpSpPr>
        <p:grpSpPr>
          <a:xfrm>
            <a:off x="8184188" y="-77375"/>
            <a:ext cx="297100" cy="2315550"/>
            <a:chOff x="8234700" y="-1175"/>
            <a:chExt cx="297100" cy="2315550"/>
          </a:xfrm>
        </p:grpSpPr>
        <p:grpSp>
          <p:nvGrpSpPr>
            <p:cNvPr id="7002" name="Google Shape;7002;p32"/>
            <p:cNvGrpSpPr/>
            <p:nvPr/>
          </p:nvGrpSpPr>
          <p:grpSpPr>
            <a:xfrm>
              <a:off x="8234700" y="-1175"/>
              <a:ext cx="297100" cy="2315550"/>
              <a:chOff x="8234700" y="-5937"/>
              <a:chExt cx="297100" cy="2315550"/>
            </a:xfrm>
          </p:grpSpPr>
          <p:sp>
            <p:nvSpPr>
              <p:cNvPr id="7003" name="Google Shape;7003;p32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extrusionOk="0">
                    <a:moveTo>
                      <a:pt x="0" y="8689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4" name="Google Shape;7004;p32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fill="none" extrusionOk="0">
                    <a:moveTo>
                      <a:pt x="0" y="86893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5" name="Google Shape;7005;p32"/>
              <p:cNvSpPr/>
              <p:nvPr/>
            </p:nvSpPr>
            <p:spPr>
              <a:xfrm>
                <a:off x="8374525" y="-5937"/>
                <a:ext cx="19700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86894" extrusionOk="0">
                    <a:moveTo>
                      <a:pt x="1" y="0"/>
                    </a:moveTo>
                    <a:lnTo>
                      <a:pt x="1" y="86893"/>
                    </a:lnTo>
                    <a:lnTo>
                      <a:pt x="787" y="86893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6" name="Google Shape;7006;p32"/>
              <p:cNvSpPr/>
              <p:nvPr/>
            </p:nvSpPr>
            <p:spPr>
              <a:xfrm>
                <a:off x="8234700" y="2027088"/>
                <a:ext cx="297100" cy="282525"/>
              </a:xfrm>
              <a:custGeom>
                <a:avLst/>
                <a:gdLst/>
                <a:ahLst/>
                <a:cxnLst/>
                <a:rect l="l" t="t" r="r" b="b"/>
                <a:pathLst>
                  <a:path w="11884" h="11301" extrusionOk="0">
                    <a:moveTo>
                      <a:pt x="5931" y="1"/>
                    </a:moveTo>
                    <a:lnTo>
                      <a:pt x="3707" y="3191"/>
                    </a:lnTo>
                    <a:lnTo>
                      <a:pt x="0" y="4314"/>
                    </a:lnTo>
                    <a:lnTo>
                      <a:pt x="2337" y="7437"/>
                    </a:lnTo>
                    <a:lnTo>
                      <a:pt x="2269" y="11301"/>
                    </a:lnTo>
                    <a:lnTo>
                      <a:pt x="5931" y="10043"/>
                    </a:lnTo>
                    <a:lnTo>
                      <a:pt x="9615" y="11301"/>
                    </a:lnTo>
                    <a:lnTo>
                      <a:pt x="9548" y="7437"/>
                    </a:lnTo>
                    <a:lnTo>
                      <a:pt x="11884" y="4314"/>
                    </a:lnTo>
                    <a:lnTo>
                      <a:pt x="8155" y="3191"/>
                    </a:lnTo>
                    <a:lnTo>
                      <a:pt x="593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007" name="Google Shape;7007;p32"/>
            <p:cNvSpPr/>
            <p:nvPr/>
          </p:nvSpPr>
          <p:spPr>
            <a:xfrm>
              <a:off x="8309450" y="2109800"/>
              <a:ext cx="147595" cy="140545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08" name="Google Shape;7008;p32"/>
          <p:cNvGrpSpPr/>
          <p:nvPr/>
        </p:nvGrpSpPr>
        <p:grpSpPr>
          <a:xfrm>
            <a:off x="662713" y="-77375"/>
            <a:ext cx="297100" cy="2315550"/>
            <a:chOff x="8234700" y="-1175"/>
            <a:chExt cx="297100" cy="2315550"/>
          </a:xfrm>
        </p:grpSpPr>
        <p:grpSp>
          <p:nvGrpSpPr>
            <p:cNvPr id="7009" name="Google Shape;7009;p32"/>
            <p:cNvGrpSpPr/>
            <p:nvPr/>
          </p:nvGrpSpPr>
          <p:grpSpPr>
            <a:xfrm>
              <a:off x="8234700" y="-1175"/>
              <a:ext cx="297100" cy="2315550"/>
              <a:chOff x="8234700" y="-5937"/>
              <a:chExt cx="297100" cy="2315550"/>
            </a:xfrm>
          </p:grpSpPr>
          <p:sp>
            <p:nvSpPr>
              <p:cNvPr id="7010" name="Google Shape;7010;p32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extrusionOk="0">
                    <a:moveTo>
                      <a:pt x="0" y="8689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1" name="Google Shape;7011;p32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fill="none" extrusionOk="0">
                    <a:moveTo>
                      <a:pt x="0" y="86893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2" name="Google Shape;7012;p32"/>
              <p:cNvSpPr/>
              <p:nvPr/>
            </p:nvSpPr>
            <p:spPr>
              <a:xfrm>
                <a:off x="8374525" y="-5937"/>
                <a:ext cx="19700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86894" extrusionOk="0">
                    <a:moveTo>
                      <a:pt x="1" y="0"/>
                    </a:moveTo>
                    <a:lnTo>
                      <a:pt x="1" y="86893"/>
                    </a:lnTo>
                    <a:lnTo>
                      <a:pt x="787" y="86893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3" name="Google Shape;7013;p32"/>
              <p:cNvSpPr/>
              <p:nvPr/>
            </p:nvSpPr>
            <p:spPr>
              <a:xfrm>
                <a:off x="8234700" y="2027088"/>
                <a:ext cx="297100" cy="282525"/>
              </a:xfrm>
              <a:custGeom>
                <a:avLst/>
                <a:gdLst/>
                <a:ahLst/>
                <a:cxnLst/>
                <a:rect l="l" t="t" r="r" b="b"/>
                <a:pathLst>
                  <a:path w="11884" h="11301" extrusionOk="0">
                    <a:moveTo>
                      <a:pt x="5931" y="1"/>
                    </a:moveTo>
                    <a:lnTo>
                      <a:pt x="3707" y="3191"/>
                    </a:lnTo>
                    <a:lnTo>
                      <a:pt x="0" y="4314"/>
                    </a:lnTo>
                    <a:lnTo>
                      <a:pt x="2337" y="7437"/>
                    </a:lnTo>
                    <a:lnTo>
                      <a:pt x="2269" y="11301"/>
                    </a:lnTo>
                    <a:lnTo>
                      <a:pt x="5931" y="10043"/>
                    </a:lnTo>
                    <a:lnTo>
                      <a:pt x="9615" y="11301"/>
                    </a:lnTo>
                    <a:lnTo>
                      <a:pt x="9548" y="7437"/>
                    </a:lnTo>
                    <a:lnTo>
                      <a:pt x="11884" y="4314"/>
                    </a:lnTo>
                    <a:lnTo>
                      <a:pt x="8155" y="3191"/>
                    </a:lnTo>
                    <a:lnTo>
                      <a:pt x="593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014" name="Google Shape;7014;p32"/>
            <p:cNvSpPr/>
            <p:nvPr/>
          </p:nvSpPr>
          <p:spPr>
            <a:xfrm>
              <a:off x="8309450" y="2109800"/>
              <a:ext cx="147595" cy="140545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15" name="Picture 214" descr="A picture containing text, toy, doll&#10;&#10;Description automatically generated">
            <a:extLst>
              <a:ext uri="{FF2B5EF4-FFF2-40B4-BE49-F238E27FC236}">
                <a16:creationId xmlns:a16="http://schemas.microsoft.com/office/drawing/2014/main" id="{3FCB268A-B5F4-B02E-2542-DE86894C693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9768" y="-264849"/>
            <a:ext cx="5117638" cy="5117638"/>
          </a:xfrm>
          <a:prstGeom prst="rect">
            <a:avLst/>
          </a:prstGeom>
        </p:spPr>
      </p:pic>
      <p:sp>
        <p:nvSpPr>
          <p:cNvPr id="216" name="Google Shape;3251;p48">
            <a:extLst>
              <a:ext uri="{FF2B5EF4-FFF2-40B4-BE49-F238E27FC236}">
                <a16:creationId xmlns:a16="http://schemas.microsoft.com/office/drawing/2014/main" id="{896EC4A7-6297-7C31-00A7-B4FA2B395E72}"/>
              </a:ext>
            </a:extLst>
          </p:cNvPr>
          <p:cNvSpPr txBox="1">
            <a:spLocks/>
          </p:cNvSpPr>
          <p:nvPr/>
        </p:nvSpPr>
        <p:spPr>
          <a:xfrm>
            <a:off x="2828197" y="2511926"/>
            <a:ext cx="5288120" cy="155875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>
              <a:spcBef>
                <a:spcPts val="0"/>
              </a:spcBef>
            </a:pPr>
            <a:r>
              <a:rPr lang="en-US" sz="8000" dirty="0">
                <a:solidFill>
                  <a:schemeClr val="accent2">
                    <a:lumMod val="50000"/>
                  </a:schemeClr>
                </a:solidFill>
                <a:latin typeface="Jumble" panose="02000503000000020004" pitchFamily="2" charset="0"/>
              </a:rPr>
              <a:t>Good job!</a:t>
            </a:r>
          </a:p>
        </p:txBody>
      </p:sp>
    </p:spTree>
    <p:extLst>
      <p:ext uri="{BB962C8B-B14F-4D97-AF65-F5344CB8AC3E}">
        <p14:creationId xmlns:p14="http://schemas.microsoft.com/office/powerpoint/2010/main" val="22039384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6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7" name="Google Shape;8607;p43"/>
          <p:cNvSpPr txBox="1">
            <a:spLocks noGrp="1"/>
          </p:cNvSpPr>
          <p:nvPr>
            <p:ph type="title"/>
          </p:nvPr>
        </p:nvSpPr>
        <p:spPr>
          <a:xfrm>
            <a:off x="2342909" y="185741"/>
            <a:ext cx="42885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Homework</a:t>
            </a:r>
            <a:endParaRPr dirty="0"/>
          </a:p>
        </p:txBody>
      </p:sp>
      <p:grpSp>
        <p:nvGrpSpPr>
          <p:cNvPr id="8610" name="Google Shape;8610;p43"/>
          <p:cNvGrpSpPr/>
          <p:nvPr/>
        </p:nvGrpSpPr>
        <p:grpSpPr>
          <a:xfrm flipH="1">
            <a:off x="1630121" y="839200"/>
            <a:ext cx="975629" cy="1712965"/>
            <a:chOff x="10840075" y="2678300"/>
            <a:chExt cx="1616250" cy="2398644"/>
          </a:xfrm>
        </p:grpSpPr>
        <p:sp>
          <p:nvSpPr>
            <p:cNvPr id="8611" name="Google Shape;8611;p43"/>
            <p:cNvSpPr/>
            <p:nvPr/>
          </p:nvSpPr>
          <p:spPr>
            <a:xfrm>
              <a:off x="11029175" y="4899944"/>
              <a:ext cx="1417500" cy="1770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612" name="Google Shape;8612;p43"/>
            <p:cNvGrpSpPr/>
            <p:nvPr/>
          </p:nvGrpSpPr>
          <p:grpSpPr>
            <a:xfrm>
              <a:off x="10840075" y="2678300"/>
              <a:ext cx="1616250" cy="2366600"/>
              <a:chOff x="10840075" y="2678300"/>
              <a:chExt cx="1616250" cy="2366600"/>
            </a:xfrm>
          </p:grpSpPr>
          <p:sp>
            <p:nvSpPr>
              <p:cNvPr id="8613" name="Google Shape;8613;p43"/>
              <p:cNvSpPr/>
              <p:nvPr/>
            </p:nvSpPr>
            <p:spPr>
              <a:xfrm>
                <a:off x="11083150" y="4162750"/>
                <a:ext cx="381925" cy="528325"/>
              </a:xfrm>
              <a:custGeom>
                <a:avLst/>
                <a:gdLst/>
                <a:ahLst/>
                <a:cxnLst/>
                <a:rect l="l" t="t" r="r" b="b"/>
                <a:pathLst>
                  <a:path w="15277" h="21133" extrusionOk="0">
                    <a:moveTo>
                      <a:pt x="14045" y="0"/>
                    </a:moveTo>
                    <a:lnTo>
                      <a:pt x="13894" y="22"/>
                    </a:lnTo>
                    <a:lnTo>
                      <a:pt x="13591" y="65"/>
                    </a:lnTo>
                    <a:lnTo>
                      <a:pt x="13289" y="151"/>
                    </a:lnTo>
                    <a:lnTo>
                      <a:pt x="12943" y="303"/>
                    </a:lnTo>
                    <a:lnTo>
                      <a:pt x="12598" y="497"/>
                    </a:lnTo>
                    <a:lnTo>
                      <a:pt x="12230" y="735"/>
                    </a:lnTo>
                    <a:lnTo>
                      <a:pt x="11841" y="994"/>
                    </a:lnTo>
                    <a:lnTo>
                      <a:pt x="11452" y="1297"/>
                    </a:lnTo>
                    <a:lnTo>
                      <a:pt x="11042" y="1621"/>
                    </a:lnTo>
                    <a:lnTo>
                      <a:pt x="10653" y="1988"/>
                    </a:lnTo>
                    <a:lnTo>
                      <a:pt x="10242" y="2377"/>
                    </a:lnTo>
                    <a:lnTo>
                      <a:pt x="9832" y="2766"/>
                    </a:lnTo>
                    <a:lnTo>
                      <a:pt x="9011" y="3609"/>
                    </a:lnTo>
                    <a:lnTo>
                      <a:pt x="8211" y="4495"/>
                    </a:lnTo>
                    <a:lnTo>
                      <a:pt x="7433" y="5380"/>
                    </a:lnTo>
                    <a:lnTo>
                      <a:pt x="6720" y="6245"/>
                    </a:lnTo>
                    <a:lnTo>
                      <a:pt x="6072" y="7044"/>
                    </a:lnTo>
                    <a:lnTo>
                      <a:pt x="5510" y="7779"/>
                    </a:lnTo>
                    <a:lnTo>
                      <a:pt x="5035" y="8427"/>
                    </a:lnTo>
                    <a:lnTo>
                      <a:pt x="4689" y="8924"/>
                    </a:lnTo>
                    <a:lnTo>
                      <a:pt x="3868" y="10156"/>
                    </a:lnTo>
                    <a:lnTo>
                      <a:pt x="3328" y="10998"/>
                    </a:lnTo>
                    <a:lnTo>
                      <a:pt x="2766" y="11949"/>
                    </a:lnTo>
                    <a:lnTo>
                      <a:pt x="2183" y="12965"/>
                    </a:lnTo>
                    <a:lnTo>
                      <a:pt x="1599" y="14045"/>
                    </a:lnTo>
                    <a:lnTo>
                      <a:pt x="1340" y="14585"/>
                    </a:lnTo>
                    <a:lnTo>
                      <a:pt x="1081" y="15147"/>
                    </a:lnTo>
                    <a:lnTo>
                      <a:pt x="843" y="15687"/>
                    </a:lnTo>
                    <a:lnTo>
                      <a:pt x="627" y="16227"/>
                    </a:lnTo>
                    <a:lnTo>
                      <a:pt x="454" y="16746"/>
                    </a:lnTo>
                    <a:lnTo>
                      <a:pt x="281" y="17265"/>
                    </a:lnTo>
                    <a:lnTo>
                      <a:pt x="152" y="17783"/>
                    </a:lnTo>
                    <a:lnTo>
                      <a:pt x="65" y="18259"/>
                    </a:lnTo>
                    <a:lnTo>
                      <a:pt x="22" y="18712"/>
                    </a:lnTo>
                    <a:lnTo>
                      <a:pt x="0" y="19144"/>
                    </a:lnTo>
                    <a:lnTo>
                      <a:pt x="22" y="19339"/>
                    </a:lnTo>
                    <a:lnTo>
                      <a:pt x="44" y="19533"/>
                    </a:lnTo>
                    <a:lnTo>
                      <a:pt x="87" y="19728"/>
                    </a:lnTo>
                    <a:lnTo>
                      <a:pt x="130" y="19901"/>
                    </a:lnTo>
                    <a:lnTo>
                      <a:pt x="195" y="20074"/>
                    </a:lnTo>
                    <a:lnTo>
                      <a:pt x="281" y="20225"/>
                    </a:lnTo>
                    <a:lnTo>
                      <a:pt x="368" y="20376"/>
                    </a:lnTo>
                    <a:lnTo>
                      <a:pt x="476" y="20506"/>
                    </a:lnTo>
                    <a:lnTo>
                      <a:pt x="605" y="20614"/>
                    </a:lnTo>
                    <a:lnTo>
                      <a:pt x="735" y="20743"/>
                    </a:lnTo>
                    <a:lnTo>
                      <a:pt x="908" y="20830"/>
                    </a:lnTo>
                    <a:lnTo>
                      <a:pt x="1081" y="20916"/>
                    </a:lnTo>
                    <a:lnTo>
                      <a:pt x="1254" y="20981"/>
                    </a:lnTo>
                    <a:lnTo>
                      <a:pt x="1470" y="21046"/>
                    </a:lnTo>
                    <a:lnTo>
                      <a:pt x="1686" y="21089"/>
                    </a:lnTo>
                    <a:lnTo>
                      <a:pt x="1945" y="21111"/>
                    </a:lnTo>
                    <a:lnTo>
                      <a:pt x="2204" y="21132"/>
                    </a:lnTo>
                    <a:lnTo>
                      <a:pt x="2485" y="21132"/>
                    </a:lnTo>
                    <a:lnTo>
                      <a:pt x="2788" y="21111"/>
                    </a:lnTo>
                    <a:lnTo>
                      <a:pt x="3112" y="21089"/>
                    </a:lnTo>
                    <a:lnTo>
                      <a:pt x="3587" y="21003"/>
                    </a:lnTo>
                    <a:lnTo>
                      <a:pt x="4041" y="20895"/>
                    </a:lnTo>
                    <a:lnTo>
                      <a:pt x="4473" y="20765"/>
                    </a:lnTo>
                    <a:lnTo>
                      <a:pt x="4884" y="20592"/>
                    </a:lnTo>
                    <a:lnTo>
                      <a:pt x="5273" y="20419"/>
                    </a:lnTo>
                    <a:lnTo>
                      <a:pt x="5618" y="20203"/>
                    </a:lnTo>
                    <a:lnTo>
                      <a:pt x="5964" y="19987"/>
                    </a:lnTo>
                    <a:lnTo>
                      <a:pt x="6288" y="19728"/>
                    </a:lnTo>
                    <a:lnTo>
                      <a:pt x="6591" y="19469"/>
                    </a:lnTo>
                    <a:lnTo>
                      <a:pt x="6872" y="19188"/>
                    </a:lnTo>
                    <a:lnTo>
                      <a:pt x="7152" y="18885"/>
                    </a:lnTo>
                    <a:lnTo>
                      <a:pt x="7412" y="18583"/>
                    </a:lnTo>
                    <a:lnTo>
                      <a:pt x="7649" y="18259"/>
                    </a:lnTo>
                    <a:lnTo>
                      <a:pt x="7866" y="17934"/>
                    </a:lnTo>
                    <a:lnTo>
                      <a:pt x="8082" y="17589"/>
                    </a:lnTo>
                    <a:lnTo>
                      <a:pt x="8276" y="17243"/>
                    </a:lnTo>
                    <a:lnTo>
                      <a:pt x="8643" y="16530"/>
                    </a:lnTo>
                    <a:lnTo>
                      <a:pt x="8967" y="15795"/>
                    </a:lnTo>
                    <a:lnTo>
                      <a:pt x="9248" y="15061"/>
                    </a:lnTo>
                    <a:lnTo>
                      <a:pt x="9529" y="14348"/>
                    </a:lnTo>
                    <a:lnTo>
                      <a:pt x="10026" y="12986"/>
                    </a:lnTo>
                    <a:lnTo>
                      <a:pt x="10286" y="12381"/>
                    </a:lnTo>
                    <a:lnTo>
                      <a:pt x="10545" y="11819"/>
                    </a:lnTo>
                    <a:lnTo>
                      <a:pt x="10826" y="11279"/>
                    </a:lnTo>
                    <a:lnTo>
                      <a:pt x="11171" y="10674"/>
                    </a:lnTo>
                    <a:lnTo>
                      <a:pt x="11993" y="9313"/>
                    </a:lnTo>
                    <a:lnTo>
                      <a:pt x="12900" y="7779"/>
                    </a:lnTo>
                    <a:lnTo>
                      <a:pt x="13354" y="7001"/>
                    </a:lnTo>
                    <a:lnTo>
                      <a:pt x="13786" y="6180"/>
                    </a:lnTo>
                    <a:lnTo>
                      <a:pt x="14196" y="5380"/>
                    </a:lnTo>
                    <a:lnTo>
                      <a:pt x="14542" y="4603"/>
                    </a:lnTo>
                    <a:lnTo>
                      <a:pt x="14845" y="3825"/>
                    </a:lnTo>
                    <a:lnTo>
                      <a:pt x="14974" y="3457"/>
                    </a:lnTo>
                    <a:lnTo>
                      <a:pt x="15061" y="3090"/>
                    </a:lnTo>
                    <a:lnTo>
                      <a:pt x="15147" y="2744"/>
                    </a:lnTo>
                    <a:lnTo>
                      <a:pt x="15212" y="2399"/>
                    </a:lnTo>
                    <a:lnTo>
                      <a:pt x="15255" y="2074"/>
                    </a:lnTo>
                    <a:lnTo>
                      <a:pt x="15277" y="1750"/>
                    </a:lnTo>
                    <a:lnTo>
                      <a:pt x="15255" y="1448"/>
                    </a:lnTo>
                    <a:lnTo>
                      <a:pt x="15212" y="1167"/>
                    </a:lnTo>
                    <a:lnTo>
                      <a:pt x="15126" y="908"/>
                    </a:lnTo>
                    <a:lnTo>
                      <a:pt x="15018" y="648"/>
                    </a:lnTo>
                    <a:lnTo>
                      <a:pt x="14953" y="519"/>
                    </a:lnTo>
                    <a:lnTo>
                      <a:pt x="14866" y="389"/>
                    </a:lnTo>
                    <a:lnTo>
                      <a:pt x="14758" y="303"/>
                    </a:lnTo>
                    <a:lnTo>
                      <a:pt x="14650" y="216"/>
                    </a:lnTo>
                    <a:lnTo>
                      <a:pt x="14542" y="130"/>
                    </a:lnTo>
                    <a:lnTo>
                      <a:pt x="14434" y="87"/>
                    </a:lnTo>
                    <a:lnTo>
                      <a:pt x="14305" y="43"/>
                    </a:lnTo>
                    <a:lnTo>
                      <a:pt x="14175" y="22"/>
                    </a:lnTo>
                    <a:lnTo>
                      <a:pt x="14045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4" name="Google Shape;8614;p43"/>
              <p:cNvSpPr/>
              <p:nvPr/>
            </p:nvSpPr>
            <p:spPr>
              <a:xfrm>
                <a:off x="11200375" y="4162750"/>
                <a:ext cx="264175" cy="286850"/>
              </a:xfrm>
              <a:custGeom>
                <a:avLst/>
                <a:gdLst/>
                <a:ahLst/>
                <a:cxnLst/>
                <a:rect l="l" t="t" r="r" b="b"/>
                <a:pathLst>
                  <a:path w="10567" h="11474" extrusionOk="0">
                    <a:moveTo>
                      <a:pt x="9356" y="0"/>
                    </a:moveTo>
                    <a:lnTo>
                      <a:pt x="9205" y="22"/>
                    </a:lnTo>
                    <a:lnTo>
                      <a:pt x="8902" y="65"/>
                    </a:lnTo>
                    <a:lnTo>
                      <a:pt x="8600" y="151"/>
                    </a:lnTo>
                    <a:lnTo>
                      <a:pt x="8254" y="303"/>
                    </a:lnTo>
                    <a:lnTo>
                      <a:pt x="7909" y="497"/>
                    </a:lnTo>
                    <a:lnTo>
                      <a:pt x="7541" y="735"/>
                    </a:lnTo>
                    <a:lnTo>
                      <a:pt x="7152" y="994"/>
                    </a:lnTo>
                    <a:lnTo>
                      <a:pt x="6763" y="1297"/>
                    </a:lnTo>
                    <a:lnTo>
                      <a:pt x="6374" y="1621"/>
                    </a:lnTo>
                    <a:lnTo>
                      <a:pt x="5964" y="1988"/>
                    </a:lnTo>
                    <a:lnTo>
                      <a:pt x="5553" y="2355"/>
                    </a:lnTo>
                    <a:lnTo>
                      <a:pt x="5143" y="2766"/>
                    </a:lnTo>
                    <a:lnTo>
                      <a:pt x="4322" y="3609"/>
                    </a:lnTo>
                    <a:lnTo>
                      <a:pt x="3522" y="4473"/>
                    </a:lnTo>
                    <a:lnTo>
                      <a:pt x="2766" y="5359"/>
                    </a:lnTo>
                    <a:lnTo>
                      <a:pt x="2031" y="6223"/>
                    </a:lnTo>
                    <a:lnTo>
                      <a:pt x="1383" y="7044"/>
                    </a:lnTo>
                    <a:lnTo>
                      <a:pt x="821" y="7779"/>
                    </a:lnTo>
                    <a:lnTo>
                      <a:pt x="346" y="8405"/>
                    </a:lnTo>
                    <a:lnTo>
                      <a:pt x="0" y="8924"/>
                    </a:lnTo>
                    <a:lnTo>
                      <a:pt x="346" y="9162"/>
                    </a:lnTo>
                    <a:lnTo>
                      <a:pt x="713" y="9399"/>
                    </a:lnTo>
                    <a:lnTo>
                      <a:pt x="1081" y="9637"/>
                    </a:lnTo>
                    <a:lnTo>
                      <a:pt x="1448" y="9832"/>
                    </a:lnTo>
                    <a:lnTo>
                      <a:pt x="1837" y="10048"/>
                    </a:lnTo>
                    <a:lnTo>
                      <a:pt x="2204" y="10221"/>
                    </a:lnTo>
                    <a:lnTo>
                      <a:pt x="2982" y="10545"/>
                    </a:lnTo>
                    <a:lnTo>
                      <a:pt x="3760" y="10826"/>
                    </a:lnTo>
                    <a:lnTo>
                      <a:pt x="4538" y="11085"/>
                    </a:lnTo>
                    <a:lnTo>
                      <a:pt x="5294" y="11279"/>
                    </a:lnTo>
                    <a:lnTo>
                      <a:pt x="6029" y="11474"/>
                    </a:lnTo>
                    <a:lnTo>
                      <a:pt x="6353" y="10912"/>
                    </a:lnTo>
                    <a:lnTo>
                      <a:pt x="6720" y="10285"/>
                    </a:lnTo>
                    <a:lnTo>
                      <a:pt x="7541" y="8924"/>
                    </a:lnTo>
                    <a:lnTo>
                      <a:pt x="8406" y="7455"/>
                    </a:lnTo>
                    <a:lnTo>
                      <a:pt x="8838" y="6677"/>
                    </a:lnTo>
                    <a:lnTo>
                      <a:pt x="9227" y="5921"/>
                    </a:lnTo>
                    <a:lnTo>
                      <a:pt x="9616" y="5143"/>
                    </a:lnTo>
                    <a:lnTo>
                      <a:pt x="9940" y="4408"/>
                    </a:lnTo>
                    <a:lnTo>
                      <a:pt x="10199" y="3673"/>
                    </a:lnTo>
                    <a:lnTo>
                      <a:pt x="10329" y="3328"/>
                    </a:lnTo>
                    <a:lnTo>
                      <a:pt x="10415" y="2982"/>
                    </a:lnTo>
                    <a:lnTo>
                      <a:pt x="10480" y="2636"/>
                    </a:lnTo>
                    <a:lnTo>
                      <a:pt x="10545" y="2312"/>
                    </a:lnTo>
                    <a:lnTo>
                      <a:pt x="10566" y="2010"/>
                    </a:lnTo>
                    <a:lnTo>
                      <a:pt x="10566" y="1707"/>
                    </a:lnTo>
                    <a:lnTo>
                      <a:pt x="10566" y="1426"/>
                    </a:lnTo>
                    <a:lnTo>
                      <a:pt x="10523" y="1145"/>
                    </a:lnTo>
                    <a:lnTo>
                      <a:pt x="10437" y="886"/>
                    </a:lnTo>
                    <a:lnTo>
                      <a:pt x="10329" y="648"/>
                    </a:lnTo>
                    <a:lnTo>
                      <a:pt x="10264" y="519"/>
                    </a:lnTo>
                    <a:lnTo>
                      <a:pt x="10177" y="389"/>
                    </a:lnTo>
                    <a:lnTo>
                      <a:pt x="10069" y="303"/>
                    </a:lnTo>
                    <a:lnTo>
                      <a:pt x="9961" y="216"/>
                    </a:lnTo>
                    <a:lnTo>
                      <a:pt x="9853" y="130"/>
                    </a:lnTo>
                    <a:lnTo>
                      <a:pt x="9745" y="87"/>
                    </a:lnTo>
                    <a:lnTo>
                      <a:pt x="9616" y="43"/>
                    </a:lnTo>
                    <a:lnTo>
                      <a:pt x="9486" y="22"/>
                    </a:lnTo>
                    <a:lnTo>
                      <a:pt x="935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5" name="Google Shape;8615;p43"/>
              <p:cNvSpPr/>
              <p:nvPr/>
            </p:nvSpPr>
            <p:spPr>
              <a:xfrm>
                <a:off x="11200375" y="4162750"/>
                <a:ext cx="264175" cy="286850"/>
              </a:xfrm>
              <a:custGeom>
                <a:avLst/>
                <a:gdLst/>
                <a:ahLst/>
                <a:cxnLst/>
                <a:rect l="l" t="t" r="r" b="b"/>
                <a:pathLst>
                  <a:path w="10567" h="11474" extrusionOk="0">
                    <a:moveTo>
                      <a:pt x="9356" y="0"/>
                    </a:moveTo>
                    <a:lnTo>
                      <a:pt x="9205" y="22"/>
                    </a:lnTo>
                    <a:lnTo>
                      <a:pt x="8902" y="65"/>
                    </a:lnTo>
                    <a:lnTo>
                      <a:pt x="8600" y="151"/>
                    </a:lnTo>
                    <a:lnTo>
                      <a:pt x="8254" y="303"/>
                    </a:lnTo>
                    <a:lnTo>
                      <a:pt x="7909" y="497"/>
                    </a:lnTo>
                    <a:lnTo>
                      <a:pt x="7541" y="735"/>
                    </a:lnTo>
                    <a:lnTo>
                      <a:pt x="7152" y="994"/>
                    </a:lnTo>
                    <a:lnTo>
                      <a:pt x="6763" y="1297"/>
                    </a:lnTo>
                    <a:lnTo>
                      <a:pt x="6374" y="1621"/>
                    </a:lnTo>
                    <a:lnTo>
                      <a:pt x="5964" y="1988"/>
                    </a:lnTo>
                    <a:lnTo>
                      <a:pt x="5553" y="2355"/>
                    </a:lnTo>
                    <a:lnTo>
                      <a:pt x="5143" y="2766"/>
                    </a:lnTo>
                    <a:lnTo>
                      <a:pt x="4322" y="3609"/>
                    </a:lnTo>
                    <a:lnTo>
                      <a:pt x="3522" y="4473"/>
                    </a:lnTo>
                    <a:lnTo>
                      <a:pt x="2766" y="5359"/>
                    </a:lnTo>
                    <a:lnTo>
                      <a:pt x="2031" y="6223"/>
                    </a:lnTo>
                    <a:lnTo>
                      <a:pt x="1383" y="7044"/>
                    </a:lnTo>
                    <a:lnTo>
                      <a:pt x="821" y="7779"/>
                    </a:lnTo>
                    <a:lnTo>
                      <a:pt x="346" y="8405"/>
                    </a:lnTo>
                    <a:lnTo>
                      <a:pt x="0" y="8924"/>
                    </a:lnTo>
                    <a:lnTo>
                      <a:pt x="346" y="9162"/>
                    </a:lnTo>
                    <a:lnTo>
                      <a:pt x="713" y="9399"/>
                    </a:lnTo>
                    <a:lnTo>
                      <a:pt x="1081" y="9637"/>
                    </a:lnTo>
                    <a:lnTo>
                      <a:pt x="1448" y="9832"/>
                    </a:lnTo>
                    <a:lnTo>
                      <a:pt x="1837" y="10048"/>
                    </a:lnTo>
                    <a:lnTo>
                      <a:pt x="2204" y="10221"/>
                    </a:lnTo>
                    <a:lnTo>
                      <a:pt x="2982" y="10545"/>
                    </a:lnTo>
                    <a:lnTo>
                      <a:pt x="3760" y="10826"/>
                    </a:lnTo>
                    <a:lnTo>
                      <a:pt x="4538" y="11085"/>
                    </a:lnTo>
                    <a:lnTo>
                      <a:pt x="5294" y="11279"/>
                    </a:lnTo>
                    <a:lnTo>
                      <a:pt x="6029" y="11474"/>
                    </a:lnTo>
                    <a:lnTo>
                      <a:pt x="6353" y="10912"/>
                    </a:lnTo>
                    <a:lnTo>
                      <a:pt x="6720" y="10285"/>
                    </a:lnTo>
                    <a:lnTo>
                      <a:pt x="7541" y="8924"/>
                    </a:lnTo>
                    <a:lnTo>
                      <a:pt x="8406" y="7455"/>
                    </a:lnTo>
                    <a:lnTo>
                      <a:pt x="8838" y="6677"/>
                    </a:lnTo>
                    <a:lnTo>
                      <a:pt x="9227" y="5921"/>
                    </a:lnTo>
                    <a:lnTo>
                      <a:pt x="9616" y="5143"/>
                    </a:lnTo>
                    <a:lnTo>
                      <a:pt x="9940" y="4408"/>
                    </a:lnTo>
                    <a:lnTo>
                      <a:pt x="10199" y="3673"/>
                    </a:lnTo>
                    <a:lnTo>
                      <a:pt x="10329" y="3328"/>
                    </a:lnTo>
                    <a:lnTo>
                      <a:pt x="10415" y="2982"/>
                    </a:lnTo>
                    <a:lnTo>
                      <a:pt x="10480" y="2636"/>
                    </a:lnTo>
                    <a:lnTo>
                      <a:pt x="10545" y="2312"/>
                    </a:lnTo>
                    <a:lnTo>
                      <a:pt x="10566" y="2010"/>
                    </a:lnTo>
                    <a:lnTo>
                      <a:pt x="10566" y="1707"/>
                    </a:lnTo>
                    <a:lnTo>
                      <a:pt x="10566" y="1426"/>
                    </a:lnTo>
                    <a:lnTo>
                      <a:pt x="10523" y="1145"/>
                    </a:lnTo>
                    <a:lnTo>
                      <a:pt x="10437" y="886"/>
                    </a:lnTo>
                    <a:lnTo>
                      <a:pt x="10329" y="648"/>
                    </a:lnTo>
                    <a:lnTo>
                      <a:pt x="10264" y="519"/>
                    </a:lnTo>
                    <a:lnTo>
                      <a:pt x="10177" y="389"/>
                    </a:lnTo>
                    <a:lnTo>
                      <a:pt x="10069" y="303"/>
                    </a:lnTo>
                    <a:lnTo>
                      <a:pt x="9961" y="216"/>
                    </a:lnTo>
                    <a:lnTo>
                      <a:pt x="9853" y="130"/>
                    </a:lnTo>
                    <a:lnTo>
                      <a:pt x="9745" y="87"/>
                    </a:lnTo>
                    <a:lnTo>
                      <a:pt x="9616" y="43"/>
                    </a:lnTo>
                    <a:lnTo>
                      <a:pt x="9486" y="22"/>
                    </a:lnTo>
                    <a:lnTo>
                      <a:pt x="9356" y="0"/>
                    </a:lnTo>
                    <a:close/>
                  </a:path>
                </a:pathLst>
              </a:custGeom>
              <a:solidFill>
                <a:srgbClr val="424242">
                  <a:alpha val="162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6" name="Google Shape;8616;p43"/>
              <p:cNvSpPr/>
              <p:nvPr/>
            </p:nvSpPr>
            <p:spPr>
              <a:xfrm>
                <a:off x="12044150" y="4138975"/>
                <a:ext cx="412175" cy="506175"/>
              </a:xfrm>
              <a:custGeom>
                <a:avLst/>
                <a:gdLst/>
                <a:ahLst/>
                <a:cxnLst/>
                <a:rect l="l" t="t" r="r" b="b"/>
                <a:pathLst>
                  <a:path w="16487" h="20247" extrusionOk="0">
                    <a:moveTo>
                      <a:pt x="1080" y="0"/>
                    </a:moveTo>
                    <a:lnTo>
                      <a:pt x="951" y="22"/>
                    </a:lnTo>
                    <a:lnTo>
                      <a:pt x="821" y="65"/>
                    </a:lnTo>
                    <a:lnTo>
                      <a:pt x="713" y="108"/>
                    </a:lnTo>
                    <a:lnTo>
                      <a:pt x="605" y="173"/>
                    </a:lnTo>
                    <a:lnTo>
                      <a:pt x="497" y="260"/>
                    </a:lnTo>
                    <a:lnTo>
                      <a:pt x="389" y="346"/>
                    </a:lnTo>
                    <a:lnTo>
                      <a:pt x="303" y="454"/>
                    </a:lnTo>
                    <a:lnTo>
                      <a:pt x="238" y="584"/>
                    </a:lnTo>
                    <a:lnTo>
                      <a:pt x="151" y="735"/>
                    </a:lnTo>
                    <a:lnTo>
                      <a:pt x="65" y="973"/>
                    </a:lnTo>
                    <a:lnTo>
                      <a:pt x="22" y="1254"/>
                    </a:lnTo>
                    <a:lnTo>
                      <a:pt x="0" y="1535"/>
                    </a:lnTo>
                    <a:lnTo>
                      <a:pt x="0" y="1837"/>
                    </a:lnTo>
                    <a:lnTo>
                      <a:pt x="22" y="2161"/>
                    </a:lnTo>
                    <a:lnTo>
                      <a:pt x="87" y="2485"/>
                    </a:lnTo>
                    <a:lnTo>
                      <a:pt x="173" y="2809"/>
                    </a:lnTo>
                    <a:lnTo>
                      <a:pt x="281" y="3155"/>
                    </a:lnTo>
                    <a:lnTo>
                      <a:pt x="411" y="3522"/>
                    </a:lnTo>
                    <a:lnTo>
                      <a:pt x="562" y="3890"/>
                    </a:lnTo>
                    <a:lnTo>
                      <a:pt x="929" y="4624"/>
                    </a:lnTo>
                    <a:lnTo>
                      <a:pt x="1340" y="5381"/>
                    </a:lnTo>
                    <a:lnTo>
                      <a:pt x="1794" y="6159"/>
                    </a:lnTo>
                    <a:lnTo>
                      <a:pt x="2290" y="6915"/>
                    </a:lnTo>
                    <a:lnTo>
                      <a:pt x="2787" y="7693"/>
                    </a:lnTo>
                    <a:lnTo>
                      <a:pt x="3803" y="9140"/>
                    </a:lnTo>
                    <a:lnTo>
                      <a:pt x="4732" y="10437"/>
                    </a:lnTo>
                    <a:lnTo>
                      <a:pt x="5121" y="11020"/>
                    </a:lnTo>
                    <a:lnTo>
                      <a:pt x="5445" y="11539"/>
                    </a:lnTo>
                    <a:lnTo>
                      <a:pt x="5748" y="12079"/>
                    </a:lnTo>
                    <a:lnTo>
                      <a:pt x="6050" y="12662"/>
                    </a:lnTo>
                    <a:lnTo>
                      <a:pt x="6634" y="13981"/>
                    </a:lnTo>
                    <a:lnTo>
                      <a:pt x="6958" y="14672"/>
                    </a:lnTo>
                    <a:lnTo>
                      <a:pt x="7303" y="15385"/>
                    </a:lnTo>
                    <a:lnTo>
                      <a:pt x="7692" y="16076"/>
                    </a:lnTo>
                    <a:lnTo>
                      <a:pt x="8103" y="16768"/>
                    </a:lnTo>
                    <a:lnTo>
                      <a:pt x="8319" y="17114"/>
                    </a:lnTo>
                    <a:lnTo>
                      <a:pt x="8557" y="17438"/>
                    </a:lnTo>
                    <a:lnTo>
                      <a:pt x="8816" y="17740"/>
                    </a:lnTo>
                    <a:lnTo>
                      <a:pt x="9075" y="18043"/>
                    </a:lnTo>
                    <a:lnTo>
                      <a:pt x="9335" y="18345"/>
                    </a:lnTo>
                    <a:lnTo>
                      <a:pt x="9637" y="18626"/>
                    </a:lnTo>
                    <a:lnTo>
                      <a:pt x="9940" y="18885"/>
                    </a:lnTo>
                    <a:lnTo>
                      <a:pt x="10264" y="19123"/>
                    </a:lnTo>
                    <a:lnTo>
                      <a:pt x="10588" y="19339"/>
                    </a:lnTo>
                    <a:lnTo>
                      <a:pt x="10955" y="19555"/>
                    </a:lnTo>
                    <a:lnTo>
                      <a:pt x="11344" y="19728"/>
                    </a:lnTo>
                    <a:lnTo>
                      <a:pt x="11733" y="19879"/>
                    </a:lnTo>
                    <a:lnTo>
                      <a:pt x="12144" y="20009"/>
                    </a:lnTo>
                    <a:lnTo>
                      <a:pt x="12597" y="20117"/>
                    </a:lnTo>
                    <a:lnTo>
                      <a:pt x="13051" y="20182"/>
                    </a:lnTo>
                    <a:lnTo>
                      <a:pt x="13548" y="20225"/>
                    </a:lnTo>
                    <a:lnTo>
                      <a:pt x="13872" y="20247"/>
                    </a:lnTo>
                    <a:lnTo>
                      <a:pt x="14175" y="20247"/>
                    </a:lnTo>
                    <a:lnTo>
                      <a:pt x="14434" y="20225"/>
                    </a:lnTo>
                    <a:lnTo>
                      <a:pt x="14715" y="20182"/>
                    </a:lnTo>
                    <a:lnTo>
                      <a:pt x="14952" y="20139"/>
                    </a:lnTo>
                    <a:lnTo>
                      <a:pt x="15169" y="20074"/>
                    </a:lnTo>
                    <a:lnTo>
                      <a:pt x="15363" y="20009"/>
                    </a:lnTo>
                    <a:lnTo>
                      <a:pt x="15557" y="19923"/>
                    </a:lnTo>
                    <a:lnTo>
                      <a:pt x="15709" y="19815"/>
                    </a:lnTo>
                    <a:lnTo>
                      <a:pt x="15860" y="19707"/>
                    </a:lnTo>
                    <a:lnTo>
                      <a:pt x="15990" y="19598"/>
                    </a:lnTo>
                    <a:lnTo>
                      <a:pt x="16119" y="19469"/>
                    </a:lnTo>
                    <a:lnTo>
                      <a:pt x="16206" y="19318"/>
                    </a:lnTo>
                    <a:lnTo>
                      <a:pt x="16292" y="19166"/>
                    </a:lnTo>
                    <a:lnTo>
                      <a:pt x="16357" y="18993"/>
                    </a:lnTo>
                    <a:lnTo>
                      <a:pt x="16400" y="18842"/>
                    </a:lnTo>
                    <a:lnTo>
                      <a:pt x="16443" y="18648"/>
                    </a:lnTo>
                    <a:lnTo>
                      <a:pt x="16465" y="18475"/>
                    </a:lnTo>
                    <a:lnTo>
                      <a:pt x="16487" y="18259"/>
                    </a:lnTo>
                    <a:lnTo>
                      <a:pt x="16487" y="18064"/>
                    </a:lnTo>
                    <a:lnTo>
                      <a:pt x="16443" y="17632"/>
                    </a:lnTo>
                    <a:lnTo>
                      <a:pt x="16357" y="17178"/>
                    </a:lnTo>
                    <a:lnTo>
                      <a:pt x="16227" y="16725"/>
                    </a:lnTo>
                    <a:lnTo>
                      <a:pt x="16076" y="16228"/>
                    </a:lnTo>
                    <a:lnTo>
                      <a:pt x="15882" y="15731"/>
                    </a:lnTo>
                    <a:lnTo>
                      <a:pt x="15644" y="15212"/>
                    </a:lnTo>
                    <a:lnTo>
                      <a:pt x="15385" y="14672"/>
                    </a:lnTo>
                    <a:lnTo>
                      <a:pt x="15125" y="14153"/>
                    </a:lnTo>
                    <a:lnTo>
                      <a:pt x="14823" y="13635"/>
                    </a:lnTo>
                    <a:lnTo>
                      <a:pt x="14520" y="13095"/>
                    </a:lnTo>
                    <a:lnTo>
                      <a:pt x="13872" y="12079"/>
                    </a:lnTo>
                    <a:lnTo>
                      <a:pt x="13224" y="11085"/>
                    </a:lnTo>
                    <a:lnTo>
                      <a:pt x="12576" y="10178"/>
                    </a:lnTo>
                    <a:lnTo>
                      <a:pt x="11992" y="9400"/>
                    </a:lnTo>
                    <a:lnTo>
                      <a:pt x="11085" y="8211"/>
                    </a:lnTo>
                    <a:lnTo>
                      <a:pt x="10696" y="7736"/>
                    </a:lnTo>
                    <a:lnTo>
                      <a:pt x="10177" y="7153"/>
                    </a:lnTo>
                    <a:lnTo>
                      <a:pt x="9551" y="6461"/>
                    </a:lnTo>
                    <a:lnTo>
                      <a:pt x="8838" y="5683"/>
                    </a:lnTo>
                    <a:lnTo>
                      <a:pt x="8060" y="4884"/>
                    </a:lnTo>
                    <a:lnTo>
                      <a:pt x="7239" y="4041"/>
                    </a:lnTo>
                    <a:lnTo>
                      <a:pt x="6374" y="3242"/>
                    </a:lnTo>
                    <a:lnTo>
                      <a:pt x="5488" y="2464"/>
                    </a:lnTo>
                    <a:lnTo>
                      <a:pt x="5056" y="2075"/>
                    </a:lnTo>
                    <a:lnTo>
                      <a:pt x="4624" y="1729"/>
                    </a:lnTo>
                    <a:lnTo>
                      <a:pt x="4192" y="1405"/>
                    </a:lnTo>
                    <a:lnTo>
                      <a:pt x="3760" y="1102"/>
                    </a:lnTo>
                    <a:lnTo>
                      <a:pt x="3349" y="843"/>
                    </a:lnTo>
                    <a:lnTo>
                      <a:pt x="2960" y="605"/>
                    </a:lnTo>
                    <a:lnTo>
                      <a:pt x="2571" y="389"/>
                    </a:lnTo>
                    <a:lnTo>
                      <a:pt x="2204" y="238"/>
                    </a:lnTo>
                    <a:lnTo>
                      <a:pt x="1858" y="108"/>
                    </a:lnTo>
                    <a:lnTo>
                      <a:pt x="1534" y="22"/>
                    </a:lnTo>
                    <a:lnTo>
                      <a:pt x="1232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7" name="Google Shape;8617;p43"/>
              <p:cNvSpPr/>
              <p:nvPr/>
            </p:nvSpPr>
            <p:spPr>
              <a:xfrm>
                <a:off x="12044150" y="4138975"/>
                <a:ext cx="277125" cy="279850"/>
              </a:xfrm>
              <a:custGeom>
                <a:avLst/>
                <a:gdLst/>
                <a:ahLst/>
                <a:cxnLst/>
                <a:rect l="l" t="t" r="r" b="b"/>
                <a:pathLst>
                  <a:path w="11085" h="11194" extrusionOk="0">
                    <a:moveTo>
                      <a:pt x="1080" y="0"/>
                    </a:moveTo>
                    <a:lnTo>
                      <a:pt x="951" y="22"/>
                    </a:lnTo>
                    <a:lnTo>
                      <a:pt x="821" y="65"/>
                    </a:lnTo>
                    <a:lnTo>
                      <a:pt x="713" y="108"/>
                    </a:lnTo>
                    <a:lnTo>
                      <a:pt x="605" y="173"/>
                    </a:lnTo>
                    <a:lnTo>
                      <a:pt x="497" y="260"/>
                    </a:lnTo>
                    <a:lnTo>
                      <a:pt x="389" y="346"/>
                    </a:lnTo>
                    <a:lnTo>
                      <a:pt x="303" y="454"/>
                    </a:lnTo>
                    <a:lnTo>
                      <a:pt x="238" y="584"/>
                    </a:lnTo>
                    <a:lnTo>
                      <a:pt x="151" y="735"/>
                    </a:lnTo>
                    <a:lnTo>
                      <a:pt x="65" y="973"/>
                    </a:lnTo>
                    <a:lnTo>
                      <a:pt x="22" y="1232"/>
                    </a:lnTo>
                    <a:lnTo>
                      <a:pt x="0" y="1513"/>
                    </a:lnTo>
                    <a:lnTo>
                      <a:pt x="0" y="1794"/>
                    </a:lnTo>
                    <a:lnTo>
                      <a:pt x="22" y="2096"/>
                    </a:lnTo>
                    <a:lnTo>
                      <a:pt x="87" y="2399"/>
                    </a:lnTo>
                    <a:lnTo>
                      <a:pt x="151" y="2723"/>
                    </a:lnTo>
                    <a:lnTo>
                      <a:pt x="259" y="3047"/>
                    </a:lnTo>
                    <a:lnTo>
                      <a:pt x="367" y="3393"/>
                    </a:lnTo>
                    <a:lnTo>
                      <a:pt x="497" y="3739"/>
                    </a:lnTo>
                    <a:lnTo>
                      <a:pt x="821" y="4430"/>
                    </a:lnTo>
                    <a:lnTo>
                      <a:pt x="1210" y="5165"/>
                    </a:lnTo>
                    <a:lnTo>
                      <a:pt x="1642" y="5899"/>
                    </a:lnTo>
                    <a:lnTo>
                      <a:pt x="2096" y="6634"/>
                    </a:lnTo>
                    <a:lnTo>
                      <a:pt x="2571" y="7369"/>
                    </a:lnTo>
                    <a:lnTo>
                      <a:pt x="3565" y="8773"/>
                    </a:lnTo>
                    <a:lnTo>
                      <a:pt x="4473" y="10070"/>
                    </a:lnTo>
                    <a:lnTo>
                      <a:pt x="4883" y="10653"/>
                    </a:lnTo>
                    <a:lnTo>
                      <a:pt x="5229" y="11193"/>
                    </a:lnTo>
                    <a:lnTo>
                      <a:pt x="5964" y="10955"/>
                    </a:lnTo>
                    <a:lnTo>
                      <a:pt x="6698" y="10696"/>
                    </a:lnTo>
                    <a:lnTo>
                      <a:pt x="7455" y="10394"/>
                    </a:lnTo>
                    <a:lnTo>
                      <a:pt x="8211" y="10048"/>
                    </a:lnTo>
                    <a:lnTo>
                      <a:pt x="8967" y="9681"/>
                    </a:lnTo>
                    <a:lnTo>
                      <a:pt x="9335" y="9465"/>
                    </a:lnTo>
                    <a:lnTo>
                      <a:pt x="9680" y="9248"/>
                    </a:lnTo>
                    <a:lnTo>
                      <a:pt x="10048" y="9011"/>
                    </a:lnTo>
                    <a:lnTo>
                      <a:pt x="10393" y="8751"/>
                    </a:lnTo>
                    <a:lnTo>
                      <a:pt x="10739" y="8492"/>
                    </a:lnTo>
                    <a:lnTo>
                      <a:pt x="11085" y="8211"/>
                    </a:lnTo>
                    <a:lnTo>
                      <a:pt x="10674" y="7736"/>
                    </a:lnTo>
                    <a:lnTo>
                      <a:pt x="10177" y="7131"/>
                    </a:lnTo>
                    <a:lnTo>
                      <a:pt x="9551" y="6439"/>
                    </a:lnTo>
                    <a:lnTo>
                      <a:pt x="8838" y="5683"/>
                    </a:lnTo>
                    <a:lnTo>
                      <a:pt x="8060" y="4862"/>
                    </a:lnTo>
                    <a:lnTo>
                      <a:pt x="7239" y="4041"/>
                    </a:lnTo>
                    <a:lnTo>
                      <a:pt x="6374" y="3220"/>
                    </a:lnTo>
                    <a:lnTo>
                      <a:pt x="5488" y="2442"/>
                    </a:lnTo>
                    <a:lnTo>
                      <a:pt x="5056" y="2075"/>
                    </a:lnTo>
                    <a:lnTo>
                      <a:pt x="4624" y="1729"/>
                    </a:lnTo>
                    <a:lnTo>
                      <a:pt x="4192" y="1405"/>
                    </a:lnTo>
                    <a:lnTo>
                      <a:pt x="3760" y="1102"/>
                    </a:lnTo>
                    <a:lnTo>
                      <a:pt x="3349" y="843"/>
                    </a:lnTo>
                    <a:lnTo>
                      <a:pt x="2960" y="584"/>
                    </a:lnTo>
                    <a:lnTo>
                      <a:pt x="2571" y="389"/>
                    </a:lnTo>
                    <a:lnTo>
                      <a:pt x="2204" y="216"/>
                    </a:lnTo>
                    <a:lnTo>
                      <a:pt x="1858" y="108"/>
                    </a:lnTo>
                    <a:lnTo>
                      <a:pt x="1534" y="22"/>
                    </a:lnTo>
                    <a:lnTo>
                      <a:pt x="123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8" name="Google Shape;8618;p43"/>
              <p:cNvSpPr/>
              <p:nvPr/>
            </p:nvSpPr>
            <p:spPr>
              <a:xfrm>
                <a:off x="11734625" y="2678300"/>
                <a:ext cx="387325" cy="748200"/>
              </a:xfrm>
              <a:custGeom>
                <a:avLst/>
                <a:gdLst/>
                <a:ahLst/>
                <a:cxnLst/>
                <a:rect l="l" t="t" r="r" b="b"/>
                <a:pathLst>
                  <a:path w="15493" h="29928" extrusionOk="0">
                    <a:moveTo>
                      <a:pt x="10199" y="1"/>
                    </a:moveTo>
                    <a:lnTo>
                      <a:pt x="9680" y="44"/>
                    </a:lnTo>
                    <a:lnTo>
                      <a:pt x="9162" y="152"/>
                    </a:lnTo>
                    <a:lnTo>
                      <a:pt x="8643" y="303"/>
                    </a:lnTo>
                    <a:lnTo>
                      <a:pt x="8103" y="498"/>
                    </a:lnTo>
                    <a:lnTo>
                      <a:pt x="7563" y="735"/>
                    </a:lnTo>
                    <a:lnTo>
                      <a:pt x="7022" y="1059"/>
                    </a:lnTo>
                    <a:lnTo>
                      <a:pt x="6482" y="1405"/>
                    </a:lnTo>
                    <a:lnTo>
                      <a:pt x="5964" y="1837"/>
                    </a:lnTo>
                    <a:lnTo>
                      <a:pt x="5423" y="2313"/>
                    </a:lnTo>
                    <a:lnTo>
                      <a:pt x="4883" y="2874"/>
                    </a:lnTo>
                    <a:lnTo>
                      <a:pt x="4365" y="3458"/>
                    </a:lnTo>
                    <a:lnTo>
                      <a:pt x="3868" y="4084"/>
                    </a:lnTo>
                    <a:lnTo>
                      <a:pt x="3414" y="4754"/>
                    </a:lnTo>
                    <a:lnTo>
                      <a:pt x="3003" y="5424"/>
                    </a:lnTo>
                    <a:lnTo>
                      <a:pt x="2615" y="6116"/>
                    </a:lnTo>
                    <a:lnTo>
                      <a:pt x="2269" y="6850"/>
                    </a:lnTo>
                    <a:lnTo>
                      <a:pt x="1945" y="7585"/>
                    </a:lnTo>
                    <a:lnTo>
                      <a:pt x="1642" y="8341"/>
                    </a:lnTo>
                    <a:lnTo>
                      <a:pt x="1383" y="9119"/>
                    </a:lnTo>
                    <a:lnTo>
                      <a:pt x="1145" y="9918"/>
                    </a:lnTo>
                    <a:lnTo>
                      <a:pt x="929" y="10740"/>
                    </a:lnTo>
                    <a:lnTo>
                      <a:pt x="735" y="11561"/>
                    </a:lnTo>
                    <a:lnTo>
                      <a:pt x="562" y="12382"/>
                    </a:lnTo>
                    <a:lnTo>
                      <a:pt x="432" y="13224"/>
                    </a:lnTo>
                    <a:lnTo>
                      <a:pt x="303" y="14089"/>
                    </a:lnTo>
                    <a:lnTo>
                      <a:pt x="216" y="14931"/>
                    </a:lnTo>
                    <a:lnTo>
                      <a:pt x="130" y="15796"/>
                    </a:lnTo>
                    <a:lnTo>
                      <a:pt x="65" y="16660"/>
                    </a:lnTo>
                    <a:lnTo>
                      <a:pt x="22" y="17524"/>
                    </a:lnTo>
                    <a:lnTo>
                      <a:pt x="0" y="18389"/>
                    </a:lnTo>
                    <a:lnTo>
                      <a:pt x="0" y="19253"/>
                    </a:lnTo>
                    <a:lnTo>
                      <a:pt x="0" y="20096"/>
                    </a:lnTo>
                    <a:lnTo>
                      <a:pt x="22" y="20960"/>
                    </a:lnTo>
                    <a:lnTo>
                      <a:pt x="86" y="22645"/>
                    </a:lnTo>
                    <a:lnTo>
                      <a:pt x="216" y="24287"/>
                    </a:lnTo>
                    <a:lnTo>
                      <a:pt x="389" y="25886"/>
                    </a:lnTo>
                    <a:lnTo>
                      <a:pt x="562" y="27421"/>
                    </a:lnTo>
                    <a:lnTo>
                      <a:pt x="691" y="27550"/>
                    </a:lnTo>
                    <a:lnTo>
                      <a:pt x="864" y="27745"/>
                    </a:lnTo>
                    <a:lnTo>
                      <a:pt x="1210" y="28220"/>
                    </a:lnTo>
                    <a:lnTo>
                      <a:pt x="1642" y="28739"/>
                    </a:lnTo>
                    <a:lnTo>
                      <a:pt x="1880" y="28998"/>
                    </a:lnTo>
                    <a:lnTo>
                      <a:pt x="2118" y="29257"/>
                    </a:lnTo>
                    <a:lnTo>
                      <a:pt x="2398" y="29473"/>
                    </a:lnTo>
                    <a:lnTo>
                      <a:pt x="2679" y="29668"/>
                    </a:lnTo>
                    <a:lnTo>
                      <a:pt x="2809" y="29754"/>
                    </a:lnTo>
                    <a:lnTo>
                      <a:pt x="2960" y="29819"/>
                    </a:lnTo>
                    <a:lnTo>
                      <a:pt x="3111" y="29862"/>
                    </a:lnTo>
                    <a:lnTo>
                      <a:pt x="3284" y="29905"/>
                    </a:lnTo>
                    <a:lnTo>
                      <a:pt x="3436" y="29927"/>
                    </a:lnTo>
                    <a:lnTo>
                      <a:pt x="3608" y="29927"/>
                    </a:lnTo>
                    <a:lnTo>
                      <a:pt x="3760" y="29905"/>
                    </a:lnTo>
                    <a:lnTo>
                      <a:pt x="3933" y="29862"/>
                    </a:lnTo>
                    <a:lnTo>
                      <a:pt x="4105" y="29797"/>
                    </a:lnTo>
                    <a:lnTo>
                      <a:pt x="4278" y="29711"/>
                    </a:lnTo>
                    <a:lnTo>
                      <a:pt x="4451" y="29603"/>
                    </a:lnTo>
                    <a:lnTo>
                      <a:pt x="4646" y="29473"/>
                    </a:lnTo>
                    <a:lnTo>
                      <a:pt x="5186" y="28155"/>
                    </a:lnTo>
                    <a:lnTo>
                      <a:pt x="5748" y="26859"/>
                    </a:lnTo>
                    <a:lnTo>
                      <a:pt x="6353" y="25562"/>
                    </a:lnTo>
                    <a:lnTo>
                      <a:pt x="6979" y="24287"/>
                    </a:lnTo>
                    <a:lnTo>
                      <a:pt x="7606" y="23013"/>
                    </a:lnTo>
                    <a:lnTo>
                      <a:pt x="8254" y="21738"/>
                    </a:lnTo>
                    <a:lnTo>
                      <a:pt x="9572" y="19188"/>
                    </a:lnTo>
                    <a:lnTo>
                      <a:pt x="10890" y="16660"/>
                    </a:lnTo>
                    <a:lnTo>
                      <a:pt x="12208" y="14132"/>
                    </a:lnTo>
                    <a:lnTo>
                      <a:pt x="12835" y="12879"/>
                    </a:lnTo>
                    <a:lnTo>
                      <a:pt x="13461" y="11604"/>
                    </a:lnTo>
                    <a:lnTo>
                      <a:pt x="14066" y="10351"/>
                    </a:lnTo>
                    <a:lnTo>
                      <a:pt x="14650" y="9076"/>
                    </a:lnTo>
                    <a:lnTo>
                      <a:pt x="14931" y="8384"/>
                    </a:lnTo>
                    <a:lnTo>
                      <a:pt x="15147" y="7715"/>
                    </a:lnTo>
                    <a:lnTo>
                      <a:pt x="15320" y="7045"/>
                    </a:lnTo>
                    <a:lnTo>
                      <a:pt x="15428" y="6418"/>
                    </a:lnTo>
                    <a:lnTo>
                      <a:pt x="15493" y="5813"/>
                    </a:lnTo>
                    <a:lnTo>
                      <a:pt x="15493" y="5230"/>
                    </a:lnTo>
                    <a:lnTo>
                      <a:pt x="15471" y="4646"/>
                    </a:lnTo>
                    <a:lnTo>
                      <a:pt x="15385" y="4106"/>
                    </a:lnTo>
                    <a:lnTo>
                      <a:pt x="15255" y="3609"/>
                    </a:lnTo>
                    <a:lnTo>
                      <a:pt x="15104" y="3112"/>
                    </a:lnTo>
                    <a:lnTo>
                      <a:pt x="14888" y="2658"/>
                    </a:lnTo>
                    <a:lnTo>
                      <a:pt x="14650" y="2248"/>
                    </a:lnTo>
                    <a:lnTo>
                      <a:pt x="14391" y="1859"/>
                    </a:lnTo>
                    <a:lnTo>
                      <a:pt x="14066" y="1492"/>
                    </a:lnTo>
                    <a:lnTo>
                      <a:pt x="13742" y="1167"/>
                    </a:lnTo>
                    <a:lnTo>
                      <a:pt x="13375" y="887"/>
                    </a:lnTo>
                    <a:lnTo>
                      <a:pt x="12986" y="627"/>
                    </a:lnTo>
                    <a:lnTo>
                      <a:pt x="12554" y="411"/>
                    </a:lnTo>
                    <a:lnTo>
                      <a:pt x="12122" y="238"/>
                    </a:lnTo>
                    <a:lnTo>
                      <a:pt x="11668" y="109"/>
                    </a:lnTo>
                    <a:lnTo>
                      <a:pt x="11193" y="22"/>
                    </a:lnTo>
                    <a:lnTo>
                      <a:pt x="10696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9" name="Google Shape;8619;p43"/>
              <p:cNvSpPr/>
              <p:nvPr/>
            </p:nvSpPr>
            <p:spPr>
              <a:xfrm>
                <a:off x="10840075" y="2932725"/>
                <a:ext cx="599625" cy="608825"/>
              </a:xfrm>
              <a:custGeom>
                <a:avLst/>
                <a:gdLst/>
                <a:ahLst/>
                <a:cxnLst/>
                <a:rect l="l" t="t" r="r" b="b"/>
                <a:pathLst>
                  <a:path w="23985" h="24353" extrusionOk="0">
                    <a:moveTo>
                      <a:pt x="5661" y="1"/>
                    </a:moveTo>
                    <a:lnTo>
                      <a:pt x="5078" y="22"/>
                    </a:lnTo>
                    <a:lnTo>
                      <a:pt x="4494" y="87"/>
                    </a:lnTo>
                    <a:lnTo>
                      <a:pt x="3954" y="195"/>
                    </a:lnTo>
                    <a:lnTo>
                      <a:pt x="3457" y="346"/>
                    </a:lnTo>
                    <a:lnTo>
                      <a:pt x="2982" y="541"/>
                    </a:lnTo>
                    <a:lnTo>
                      <a:pt x="2528" y="757"/>
                    </a:lnTo>
                    <a:lnTo>
                      <a:pt x="2096" y="1016"/>
                    </a:lnTo>
                    <a:lnTo>
                      <a:pt x="1729" y="1319"/>
                    </a:lnTo>
                    <a:lnTo>
                      <a:pt x="1361" y="1643"/>
                    </a:lnTo>
                    <a:lnTo>
                      <a:pt x="1059" y="1989"/>
                    </a:lnTo>
                    <a:lnTo>
                      <a:pt x="778" y="2356"/>
                    </a:lnTo>
                    <a:lnTo>
                      <a:pt x="540" y="2767"/>
                    </a:lnTo>
                    <a:lnTo>
                      <a:pt x="346" y="3177"/>
                    </a:lnTo>
                    <a:lnTo>
                      <a:pt x="194" y="3631"/>
                    </a:lnTo>
                    <a:lnTo>
                      <a:pt x="86" y="4085"/>
                    </a:lnTo>
                    <a:lnTo>
                      <a:pt x="22" y="4560"/>
                    </a:lnTo>
                    <a:lnTo>
                      <a:pt x="0" y="5035"/>
                    </a:lnTo>
                    <a:lnTo>
                      <a:pt x="22" y="5532"/>
                    </a:lnTo>
                    <a:lnTo>
                      <a:pt x="86" y="6051"/>
                    </a:lnTo>
                    <a:lnTo>
                      <a:pt x="216" y="6569"/>
                    </a:lnTo>
                    <a:lnTo>
                      <a:pt x="389" y="7066"/>
                    </a:lnTo>
                    <a:lnTo>
                      <a:pt x="605" y="7585"/>
                    </a:lnTo>
                    <a:lnTo>
                      <a:pt x="886" y="8125"/>
                    </a:lnTo>
                    <a:lnTo>
                      <a:pt x="1210" y="8622"/>
                    </a:lnTo>
                    <a:lnTo>
                      <a:pt x="1599" y="9141"/>
                    </a:lnTo>
                    <a:lnTo>
                      <a:pt x="2053" y="9659"/>
                    </a:lnTo>
                    <a:lnTo>
                      <a:pt x="2550" y="10156"/>
                    </a:lnTo>
                    <a:lnTo>
                      <a:pt x="3111" y="10632"/>
                    </a:lnTo>
                    <a:lnTo>
                      <a:pt x="4213" y="11518"/>
                    </a:lnTo>
                    <a:lnTo>
                      <a:pt x="5315" y="12360"/>
                    </a:lnTo>
                    <a:lnTo>
                      <a:pt x="6461" y="13225"/>
                    </a:lnTo>
                    <a:lnTo>
                      <a:pt x="7584" y="14067"/>
                    </a:lnTo>
                    <a:lnTo>
                      <a:pt x="9896" y="15709"/>
                    </a:lnTo>
                    <a:lnTo>
                      <a:pt x="12230" y="17373"/>
                    </a:lnTo>
                    <a:lnTo>
                      <a:pt x="14542" y="19037"/>
                    </a:lnTo>
                    <a:lnTo>
                      <a:pt x="15709" y="19880"/>
                    </a:lnTo>
                    <a:lnTo>
                      <a:pt x="16854" y="20722"/>
                    </a:lnTo>
                    <a:lnTo>
                      <a:pt x="17977" y="21608"/>
                    </a:lnTo>
                    <a:lnTo>
                      <a:pt x="19101" y="22473"/>
                    </a:lnTo>
                    <a:lnTo>
                      <a:pt x="20203" y="23380"/>
                    </a:lnTo>
                    <a:lnTo>
                      <a:pt x="21283" y="24309"/>
                    </a:lnTo>
                    <a:lnTo>
                      <a:pt x="21499" y="24331"/>
                    </a:lnTo>
                    <a:lnTo>
                      <a:pt x="21716" y="24352"/>
                    </a:lnTo>
                    <a:lnTo>
                      <a:pt x="21910" y="24352"/>
                    </a:lnTo>
                    <a:lnTo>
                      <a:pt x="22083" y="24331"/>
                    </a:lnTo>
                    <a:lnTo>
                      <a:pt x="22256" y="24288"/>
                    </a:lnTo>
                    <a:lnTo>
                      <a:pt x="22407" y="24223"/>
                    </a:lnTo>
                    <a:lnTo>
                      <a:pt x="22558" y="24158"/>
                    </a:lnTo>
                    <a:lnTo>
                      <a:pt x="22688" y="24072"/>
                    </a:lnTo>
                    <a:lnTo>
                      <a:pt x="22818" y="23964"/>
                    </a:lnTo>
                    <a:lnTo>
                      <a:pt x="22926" y="23855"/>
                    </a:lnTo>
                    <a:lnTo>
                      <a:pt x="23034" y="23726"/>
                    </a:lnTo>
                    <a:lnTo>
                      <a:pt x="23120" y="23596"/>
                    </a:lnTo>
                    <a:lnTo>
                      <a:pt x="23293" y="23294"/>
                    </a:lnTo>
                    <a:lnTo>
                      <a:pt x="23423" y="22970"/>
                    </a:lnTo>
                    <a:lnTo>
                      <a:pt x="23531" y="22624"/>
                    </a:lnTo>
                    <a:lnTo>
                      <a:pt x="23617" y="22300"/>
                    </a:lnTo>
                    <a:lnTo>
                      <a:pt x="23768" y="21630"/>
                    </a:lnTo>
                    <a:lnTo>
                      <a:pt x="23876" y="21047"/>
                    </a:lnTo>
                    <a:lnTo>
                      <a:pt x="23919" y="20809"/>
                    </a:lnTo>
                    <a:lnTo>
                      <a:pt x="23984" y="20614"/>
                    </a:lnTo>
                    <a:lnTo>
                      <a:pt x="23444" y="19167"/>
                    </a:lnTo>
                    <a:lnTo>
                      <a:pt x="22882" y="17676"/>
                    </a:lnTo>
                    <a:lnTo>
                      <a:pt x="22234" y="16163"/>
                    </a:lnTo>
                    <a:lnTo>
                      <a:pt x="21543" y="14607"/>
                    </a:lnTo>
                    <a:lnTo>
                      <a:pt x="21175" y="13851"/>
                    </a:lnTo>
                    <a:lnTo>
                      <a:pt x="20786" y="13073"/>
                    </a:lnTo>
                    <a:lnTo>
                      <a:pt x="20397" y="12317"/>
                    </a:lnTo>
                    <a:lnTo>
                      <a:pt x="19987" y="11561"/>
                    </a:lnTo>
                    <a:lnTo>
                      <a:pt x="19555" y="10805"/>
                    </a:lnTo>
                    <a:lnTo>
                      <a:pt x="19101" y="10070"/>
                    </a:lnTo>
                    <a:lnTo>
                      <a:pt x="18647" y="9335"/>
                    </a:lnTo>
                    <a:lnTo>
                      <a:pt x="18172" y="8622"/>
                    </a:lnTo>
                    <a:lnTo>
                      <a:pt x="17675" y="7909"/>
                    </a:lnTo>
                    <a:lnTo>
                      <a:pt x="17178" y="7218"/>
                    </a:lnTo>
                    <a:lnTo>
                      <a:pt x="16638" y="6569"/>
                    </a:lnTo>
                    <a:lnTo>
                      <a:pt x="16098" y="5921"/>
                    </a:lnTo>
                    <a:lnTo>
                      <a:pt x="15536" y="5295"/>
                    </a:lnTo>
                    <a:lnTo>
                      <a:pt x="14974" y="4690"/>
                    </a:lnTo>
                    <a:lnTo>
                      <a:pt x="14391" y="4106"/>
                    </a:lnTo>
                    <a:lnTo>
                      <a:pt x="13764" y="3566"/>
                    </a:lnTo>
                    <a:lnTo>
                      <a:pt x="13137" y="3047"/>
                    </a:lnTo>
                    <a:lnTo>
                      <a:pt x="12511" y="2572"/>
                    </a:lnTo>
                    <a:lnTo>
                      <a:pt x="11841" y="2118"/>
                    </a:lnTo>
                    <a:lnTo>
                      <a:pt x="11171" y="1708"/>
                    </a:lnTo>
                    <a:lnTo>
                      <a:pt x="10480" y="1319"/>
                    </a:lnTo>
                    <a:lnTo>
                      <a:pt x="9767" y="995"/>
                    </a:lnTo>
                    <a:lnTo>
                      <a:pt x="9032" y="692"/>
                    </a:lnTo>
                    <a:lnTo>
                      <a:pt x="8276" y="433"/>
                    </a:lnTo>
                    <a:lnTo>
                      <a:pt x="7584" y="260"/>
                    </a:lnTo>
                    <a:lnTo>
                      <a:pt x="6936" y="109"/>
                    </a:lnTo>
                    <a:lnTo>
                      <a:pt x="6288" y="44"/>
                    </a:lnTo>
                    <a:lnTo>
                      <a:pt x="5661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0" name="Google Shape;8620;p43"/>
              <p:cNvSpPr/>
              <p:nvPr/>
            </p:nvSpPr>
            <p:spPr>
              <a:xfrm>
                <a:off x="12044150" y="4138975"/>
                <a:ext cx="277125" cy="279850"/>
              </a:xfrm>
              <a:custGeom>
                <a:avLst/>
                <a:gdLst/>
                <a:ahLst/>
                <a:cxnLst/>
                <a:rect l="l" t="t" r="r" b="b"/>
                <a:pathLst>
                  <a:path w="11085" h="11194" extrusionOk="0">
                    <a:moveTo>
                      <a:pt x="1080" y="0"/>
                    </a:moveTo>
                    <a:lnTo>
                      <a:pt x="951" y="22"/>
                    </a:lnTo>
                    <a:lnTo>
                      <a:pt x="821" y="65"/>
                    </a:lnTo>
                    <a:lnTo>
                      <a:pt x="713" y="108"/>
                    </a:lnTo>
                    <a:lnTo>
                      <a:pt x="605" y="173"/>
                    </a:lnTo>
                    <a:lnTo>
                      <a:pt x="497" y="260"/>
                    </a:lnTo>
                    <a:lnTo>
                      <a:pt x="389" y="346"/>
                    </a:lnTo>
                    <a:lnTo>
                      <a:pt x="303" y="454"/>
                    </a:lnTo>
                    <a:lnTo>
                      <a:pt x="238" y="584"/>
                    </a:lnTo>
                    <a:lnTo>
                      <a:pt x="151" y="735"/>
                    </a:lnTo>
                    <a:lnTo>
                      <a:pt x="65" y="973"/>
                    </a:lnTo>
                    <a:lnTo>
                      <a:pt x="22" y="1232"/>
                    </a:lnTo>
                    <a:lnTo>
                      <a:pt x="0" y="1513"/>
                    </a:lnTo>
                    <a:lnTo>
                      <a:pt x="0" y="1794"/>
                    </a:lnTo>
                    <a:lnTo>
                      <a:pt x="22" y="2096"/>
                    </a:lnTo>
                    <a:lnTo>
                      <a:pt x="87" y="2399"/>
                    </a:lnTo>
                    <a:lnTo>
                      <a:pt x="151" y="2723"/>
                    </a:lnTo>
                    <a:lnTo>
                      <a:pt x="259" y="3047"/>
                    </a:lnTo>
                    <a:lnTo>
                      <a:pt x="367" y="3393"/>
                    </a:lnTo>
                    <a:lnTo>
                      <a:pt x="497" y="3739"/>
                    </a:lnTo>
                    <a:lnTo>
                      <a:pt x="821" y="4430"/>
                    </a:lnTo>
                    <a:lnTo>
                      <a:pt x="1210" y="5165"/>
                    </a:lnTo>
                    <a:lnTo>
                      <a:pt x="1642" y="5899"/>
                    </a:lnTo>
                    <a:lnTo>
                      <a:pt x="2096" y="6634"/>
                    </a:lnTo>
                    <a:lnTo>
                      <a:pt x="2571" y="7369"/>
                    </a:lnTo>
                    <a:lnTo>
                      <a:pt x="3565" y="8773"/>
                    </a:lnTo>
                    <a:lnTo>
                      <a:pt x="4473" y="10070"/>
                    </a:lnTo>
                    <a:lnTo>
                      <a:pt x="4883" y="10653"/>
                    </a:lnTo>
                    <a:lnTo>
                      <a:pt x="5229" y="11193"/>
                    </a:lnTo>
                    <a:lnTo>
                      <a:pt x="5964" y="10955"/>
                    </a:lnTo>
                    <a:lnTo>
                      <a:pt x="6698" y="10696"/>
                    </a:lnTo>
                    <a:lnTo>
                      <a:pt x="7455" y="10394"/>
                    </a:lnTo>
                    <a:lnTo>
                      <a:pt x="8211" y="10048"/>
                    </a:lnTo>
                    <a:lnTo>
                      <a:pt x="8967" y="9681"/>
                    </a:lnTo>
                    <a:lnTo>
                      <a:pt x="9335" y="9465"/>
                    </a:lnTo>
                    <a:lnTo>
                      <a:pt x="9680" y="9248"/>
                    </a:lnTo>
                    <a:lnTo>
                      <a:pt x="10048" y="9011"/>
                    </a:lnTo>
                    <a:lnTo>
                      <a:pt x="10393" y="8751"/>
                    </a:lnTo>
                    <a:lnTo>
                      <a:pt x="10739" y="8492"/>
                    </a:lnTo>
                    <a:lnTo>
                      <a:pt x="11085" y="8211"/>
                    </a:lnTo>
                    <a:lnTo>
                      <a:pt x="10674" y="7736"/>
                    </a:lnTo>
                    <a:lnTo>
                      <a:pt x="10177" y="7131"/>
                    </a:lnTo>
                    <a:lnTo>
                      <a:pt x="9551" y="6439"/>
                    </a:lnTo>
                    <a:lnTo>
                      <a:pt x="8838" y="5683"/>
                    </a:lnTo>
                    <a:lnTo>
                      <a:pt x="8060" y="4862"/>
                    </a:lnTo>
                    <a:lnTo>
                      <a:pt x="7239" y="4041"/>
                    </a:lnTo>
                    <a:lnTo>
                      <a:pt x="6374" y="3220"/>
                    </a:lnTo>
                    <a:lnTo>
                      <a:pt x="5488" y="2442"/>
                    </a:lnTo>
                    <a:lnTo>
                      <a:pt x="5056" y="2075"/>
                    </a:lnTo>
                    <a:lnTo>
                      <a:pt x="4624" y="1729"/>
                    </a:lnTo>
                    <a:lnTo>
                      <a:pt x="4192" y="1405"/>
                    </a:lnTo>
                    <a:lnTo>
                      <a:pt x="3760" y="1102"/>
                    </a:lnTo>
                    <a:lnTo>
                      <a:pt x="3349" y="843"/>
                    </a:lnTo>
                    <a:lnTo>
                      <a:pt x="2960" y="584"/>
                    </a:lnTo>
                    <a:lnTo>
                      <a:pt x="2571" y="389"/>
                    </a:lnTo>
                    <a:lnTo>
                      <a:pt x="2204" y="216"/>
                    </a:lnTo>
                    <a:lnTo>
                      <a:pt x="1858" y="108"/>
                    </a:lnTo>
                    <a:lnTo>
                      <a:pt x="1534" y="22"/>
                    </a:lnTo>
                    <a:lnTo>
                      <a:pt x="1232" y="0"/>
                    </a:lnTo>
                    <a:close/>
                  </a:path>
                </a:pathLst>
              </a:custGeom>
              <a:solidFill>
                <a:srgbClr val="424242">
                  <a:alpha val="162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1" name="Google Shape;8621;p43"/>
              <p:cNvSpPr/>
              <p:nvPr/>
            </p:nvSpPr>
            <p:spPr>
              <a:xfrm>
                <a:off x="11304625" y="4043350"/>
                <a:ext cx="896725" cy="910250"/>
              </a:xfrm>
              <a:custGeom>
                <a:avLst/>
                <a:gdLst/>
                <a:ahLst/>
                <a:cxnLst/>
                <a:rect l="l" t="t" r="r" b="b"/>
                <a:pathLst>
                  <a:path w="35869" h="36410" extrusionOk="0">
                    <a:moveTo>
                      <a:pt x="18324" y="1"/>
                    </a:moveTo>
                    <a:lnTo>
                      <a:pt x="17827" y="22"/>
                    </a:lnTo>
                    <a:lnTo>
                      <a:pt x="16941" y="87"/>
                    </a:lnTo>
                    <a:lnTo>
                      <a:pt x="16055" y="217"/>
                    </a:lnTo>
                    <a:lnTo>
                      <a:pt x="15169" y="368"/>
                    </a:lnTo>
                    <a:lnTo>
                      <a:pt x="14326" y="563"/>
                    </a:lnTo>
                    <a:lnTo>
                      <a:pt x="13484" y="800"/>
                    </a:lnTo>
                    <a:lnTo>
                      <a:pt x="12641" y="1060"/>
                    </a:lnTo>
                    <a:lnTo>
                      <a:pt x="11841" y="1384"/>
                    </a:lnTo>
                    <a:lnTo>
                      <a:pt x="11042" y="1729"/>
                    </a:lnTo>
                    <a:lnTo>
                      <a:pt x="10286" y="2118"/>
                    </a:lnTo>
                    <a:lnTo>
                      <a:pt x="9529" y="2529"/>
                    </a:lnTo>
                    <a:lnTo>
                      <a:pt x="8795" y="2983"/>
                    </a:lnTo>
                    <a:lnTo>
                      <a:pt x="8082" y="3458"/>
                    </a:lnTo>
                    <a:lnTo>
                      <a:pt x="7412" y="3955"/>
                    </a:lnTo>
                    <a:lnTo>
                      <a:pt x="6742" y="4517"/>
                    </a:lnTo>
                    <a:lnTo>
                      <a:pt x="6115" y="5079"/>
                    </a:lnTo>
                    <a:lnTo>
                      <a:pt x="5510" y="5662"/>
                    </a:lnTo>
                    <a:lnTo>
                      <a:pt x="4927" y="6289"/>
                    </a:lnTo>
                    <a:lnTo>
                      <a:pt x="4365" y="6937"/>
                    </a:lnTo>
                    <a:lnTo>
                      <a:pt x="3847" y="7607"/>
                    </a:lnTo>
                    <a:lnTo>
                      <a:pt x="3350" y="8298"/>
                    </a:lnTo>
                    <a:lnTo>
                      <a:pt x="2874" y="9033"/>
                    </a:lnTo>
                    <a:lnTo>
                      <a:pt x="2442" y="9767"/>
                    </a:lnTo>
                    <a:lnTo>
                      <a:pt x="2032" y="10524"/>
                    </a:lnTo>
                    <a:lnTo>
                      <a:pt x="1664" y="11280"/>
                    </a:lnTo>
                    <a:lnTo>
                      <a:pt x="1340" y="12080"/>
                    </a:lnTo>
                    <a:lnTo>
                      <a:pt x="1038" y="12879"/>
                    </a:lnTo>
                    <a:lnTo>
                      <a:pt x="778" y="13722"/>
                    </a:lnTo>
                    <a:lnTo>
                      <a:pt x="541" y="14543"/>
                    </a:lnTo>
                    <a:lnTo>
                      <a:pt x="346" y="15407"/>
                    </a:lnTo>
                    <a:lnTo>
                      <a:pt x="195" y="16250"/>
                    </a:lnTo>
                    <a:lnTo>
                      <a:pt x="87" y="17136"/>
                    </a:lnTo>
                    <a:lnTo>
                      <a:pt x="22" y="18000"/>
                    </a:lnTo>
                    <a:lnTo>
                      <a:pt x="0" y="18929"/>
                    </a:lnTo>
                    <a:lnTo>
                      <a:pt x="22" y="19858"/>
                    </a:lnTo>
                    <a:lnTo>
                      <a:pt x="87" y="20766"/>
                    </a:lnTo>
                    <a:lnTo>
                      <a:pt x="217" y="21652"/>
                    </a:lnTo>
                    <a:lnTo>
                      <a:pt x="368" y="22516"/>
                    </a:lnTo>
                    <a:lnTo>
                      <a:pt x="584" y="23359"/>
                    </a:lnTo>
                    <a:lnTo>
                      <a:pt x="843" y="24180"/>
                    </a:lnTo>
                    <a:lnTo>
                      <a:pt x="1146" y="25001"/>
                    </a:lnTo>
                    <a:lnTo>
                      <a:pt x="1470" y="25800"/>
                    </a:lnTo>
                    <a:lnTo>
                      <a:pt x="1859" y="26557"/>
                    </a:lnTo>
                    <a:lnTo>
                      <a:pt x="2269" y="27313"/>
                    </a:lnTo>
                    <a:lnTo>
                      <a:pt x="2723" y="28026"/>
                    </a:lnTo>
                    <a:lnTo>
                      <a:pt x="3220" y="28739"/>
                    </a:lnTo>
                    <a:lnTo>
                      <a:pt x="3739" y="29409"/>
                    </a:lnTo>
                    <a:lnTo>
                      <a:pt x="4300" y="30057"/>
                    </a:lnTo>
                    <a:lnTo>
                      <a:pt x="4884" y="30684"/>
                    </a:lnTo>
                    <a:lnTo>
                      <a:pt x="5489" y="31267"/>
                    </a:lnTo>
                    <a:lnTo>
                      <a:pt x="6137" y="31850"/>
                    </a:lnTo>
                    <a:lnTo>
                      <a:pt x="6828" y="32391"/>
                    </a:lnTo>
                    <a:lnTo>
                      <a:pt x="7520" y="32888"/>
                    </a:lnTo>
                    <a:lnTo>
                      <a:pt x="8255" y="33363"/>
                    </a:lnTo>
                    <a:lnTo>
                      <a:pt x="8989" y="33817"/>
                    </a:lnTo>
                    <a:lnTo>
                      <a:pt x="9767" y="34227"/>
                    </a:lnTo>
                    <a:lnTo>
                      <a:pt x="10567" y="34616"/>
                    </a:lnTo>
                    <a:lnTo>
                      <a:pt x="11388" y="34962"/>
                    </a:lnTo>
                    <a:lnTo>
                      <a:pt x="12209" y="35264"/>
                    </a:lnTo>
                    <a:lnTo>
                      <a:pt x="13051" y="35545"/>
                    </a:lnTo>
                    <a:lnTo>
                      <a:pt x="13937" y="35783"/>
                    </a:lnTo>
                    <a:lnTo>
                      <a:pt x="14802" y="35999"/>
                    </a:lnTo>
                    <a:lnTo>
                      <a:pt x="15709" y="36150"/>
                    </a:lnTo>
                    <a:lnTo>
                      <a:pt x="16617" y="36280"/>
                    </a:lnTo>
                    <a:lnTo>
                      <a:pt x="17524" y="36366"/>
                    </a:lnTo>
                    <a:lnTo>
                      <a:pt x="18021" y="36388"/>
                    </a:lnTo>
                    <a:lnTo>
                      <a:pt x="18540" y="36410"/>
                    </a:lnTo>
                    <a:lnTo>
                      <a:pt x="19512" y="36410"/>
                    </a:lnTo>
                    <a:lnTo>
                      <a:pt x="20009" y="36388"/>
                    </a:lnTo>
                    <a:lnTo>
                      <a:pt x="20484" y="36345"/>
                    </a:lnTo>
                    <a:lnTo>
                      <a:pt x="20960" y="36280"/>
                    </a:lnTo>
                    <a:lnTo>
                      <a:pt x="21435" y="36237"/>
                    </a:lnTo>
                    <a:lnTo>
                      <a:pt x="21910" y="36150"/>
                    </a:lnTo>
                    <a:lnTo>
                      <a:pt x="22364" y="36064"/>
                    </a:lnTo>
                    <a:lnTo>
                      <a:pt x="23272" y="35848"/>
                    </a:lnTo>
                    <a:lnTo>
                      <a:pt x="24158" y="35589"/>
                    </a:lnTo>
                    <a:lnTo>
                      <a:pt x="25000" y="35286"/>
                    </a:lnTo>
                    <a:lnTo>
                      <a:pt x="25843" y="34940"/>
                    </a:lnTo>
                    <a:lnTo>
                      <a:pt x="26642" y="34551"/>
                    </a:lnTo>
                    <a:lnTo>
                      <a:pt x="27420" y="34119"/>
                    </a:lnTo>
                    <a:lnTo>
                      <a:pt x="28177" y="33665"/>
                    </a:lnTo>
                    <a:lnTo>
                      <a:pt x="28911" y="33147"/>
                    </a:lnTo>
                    <a:lnTo>
                      <a:pt x="29603" y="32607"/>
                    </a:lnTo>
                    <a:lnTo>
                      <a:pt x="30251" y="32045"/>
                    </a:lnTo>
                    <a:lnTo>
                      <a:pt x="30878" y="31418"/>
                    </a:lnTo>
                    <a:lnTo>
                      <a:pt x="31483" y="30792"/>
                    </a:lnTo>
                    <a:lnTo>
                      <a:pt x="32044" y="30100"/>
                    </a:lnTo>
                    <a:lnTo>
                      <a:pt x="32585" y="29409"/>
                    </a:lnTo>
                    <a:lnTo>
                      <a:pt x="33060" y="28674"/>
                    </a:lnTo>
                    <a:lnTo>
                      <a:pt x="33514" y="27918"/>
                    </a:lnTo>
                    <a:lnTo>
                      <a:pt x="33946" y="27140"/>
                    </a:lnTo>
                    <a:lnTo>
                      <a:pt x="34313" y="26340"/>
                    </a:lnTo>
                    <a:lnTo>
                      <a:pt x="34659" y="25519"/>
                    </a:lnTo>
                    <a:lnTo>
                      <a:pt x="34961" y="24677"/>
                    </a:lnTo>
                    <a:lnTo>
                      <a:pt x="35221" y="23812"/>
                    </a:lnTo>
                    <a:lnTo>
                      <a:pt x="35437" y="22948"/>
                    </a:lnTo>
                    <a:lnTo>
                      <a:pt x="35610" y="22041"/>
                    </a:lnTo>
                    <a:lnTo>
                      <a:pt x="35739" y="21133"/>
                    </a:lnTo>
                    <a:lnTo>
                      <a:pt x="35826" y="20226"/>
                    </a:lnTo>
                    <a:lnTo>
                      <a:pt x="35869" y="19296"/>
                    </a:lnTo>
                    <a:lnTo>
                      <a:pt x="35869" y="18346"/>
                    </a:lnTo>
                    <a:lnTo>
                      <a:pt x="35804" y="17460"/>
                    </a:lnTo>
                    <a:lnTo>
                      <a:pt x="35718" y="16574"/>
                    </a:lnTo>
                    <a:lnTo>
                      <a:pt x="35588" y="15710"/>
                    </a:lnTo>
                    <a:lnTo>
                      <a:pt x="35415" y="14824"/>
                    </a:lnTo>
                    <a:lnTo>
                      <a:pt x="35221" y="13959"/>
                    </a:lnTo>
                    <a:lnTo>
                      <a:pt x="34983" y="13095"/>
                    </a:lnTo>
                    <a:lnTo>
                      <a:pt x="34702" y="12252"/>
                    </a:lnTo>
                    <a:lnTo>
                      <a:pt x="34378" y="11431"/>
                    </a:lnTo>
                    <a:lnTo>
                      <a:pt x="34032" y="10610"/>
                    </a:lnTo>
                    <a:lnTo>
                      <a:pt x="33665" y="9811"/>
                    </a:lnTo>
                    <a:lnTo>
                      <a:pt x="33233" y="9011"/>
                    </a:lnTo>
                    <a:lnTo>
                      <a:pt x="32779" y="8255"/>
                    </a:lnTo>
                    <a:lnTo>
                      <a:pt x="32304" y="7520"/>
                    </a:lnTo>
                    <a:lnTo>
                      <a:pt x="31785" y="6786"/>
                    </a:lnTo>
                    <a:lnTo>
                      <a:pt x="31245" y="6094"/>
                    </a:lnTo>
                    <a:lnTo>
                      <a:pt x="30661" y="5446"/>
                    </a:lnTo>
                    <a:lnTo>
                      <a:pt x="30056" y="4798"/>
                    </a:lnTo>
                    <a:lnTo>
                      <a:pt x="29430" y="4193"/>
                    </a:lnTo>
                    <a:lnTo>
                      <a:pt x="28760" y="3631"/>
                    </a:lnTo>
                    <a:lnTo>
                      <a:pt x="28069" y="3091"/>
                    </a:lnTo>
                    <a:lnTo>
                      <a:pt x="27356" y="2594"/>
                    </a:lnTo>
                    <a:lnTo>
                      <a:pt x="26621" y="2118"/>
                    </a:lnTo>
                    <a:lnTo>
                      <a:pt x="25843" y="1708"/>
                    </a:lnTo>
                    <a:lnTo>
                      <a:pt x="25044" y="1319"/>
                    </a:lnTo>
                    <a:lnTo>
                      <a:pt x="24222" y="995"/>
                    </a:lnTo>
                    <a:lnTo>
                      <a:pt x="23812" y="844"/>
                    </a:lnTo>
                    <a:lnTo>
                      <a:pt x="23380" y="692"/>
                    </a:lnTo>
                    <a:lnTo>
                      <a:pt x="22948" y="563"/>
                    </a:lnTo>
                    <a:lnTo>
                      <a:pt x="22515" y="455"/>
                    </a:lnTo>
                    <a:lnTo>
                      <a:pt x="22062" y="347"/>
                    </a:lnTo>
                    <a:lnTo>
                      <a:pt x="21608" y="260"/>
                    </a:lnTo>
                    <a:lnTo>
                      <a:pt x="21154" y="174"/>
                    </a:lnTo>
                    <a:lnTo>
                      <a:pt x="20700" y="131"/>
                    </a:lnTo>
                    <a:lnTo>
                      <a:pt x="20247" y="66"/>
                    </a:lnTo>
                    <a:lnTo>
                      <a:pt x="19771" y="22"/>
                    </a:lnTo>
                    <a:lnTo>
                      <a:pt x="19296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2" name="Google Shape;8622;p43"/>
              <p:cNvSpPr/>
              <p:nvPr/>
            </p:nvSpPr>
            <p:spPr>
              <a:xfrm>
                <a:off x="11097200" y="4756950"/>
                <a:ext cx="554800" cy="287950"/>
              </a:xfrm>
              <a:custGeom>
                <a:avLst/>
                <a:gdLst/>
                <a:ahLst/>
                <a:cxnLst/>
                <a:rect l="l" t="t" r="r" b="b"/>
                <a:pathLst>
                  <a:path w="22192" h="11518" extrusionOk="0">
                    <a:moveTo>
                      <a:pt x="14023" y="0"/>
                    </a:moveTo>
                    <a:lnTo>
                      <a:pt x="13548" y="22"/>
                    </a:lnTo>
                    <a:lnTo>
                      <a:pt x="13029" y="65"/>
                    </a:lnTo>
                    <a:lnTo>
                      <a:pt x="11949" y="195"/>
                    </a:lnTo>
                    <a:lnTo>
                      <a:pt x="10804" y="368"/>
                    </a:lnTo>
                    <a:lnTo>
                      <a:pt x="9594" y="605"/>
                    </a:lnTo>
                    <a:lnTo>
                      <a:pt x="8384" y="886"/>
                    </a:lnTo>
                    <a:lnTo>
                      <a:pt x="7174" y="1210"/>
                    </a:lnTo>
                    <a:lnTo>
                      <a:pt x="5985" y="1578"/>
                    </a:lnTo>
                    <a:lnTo>
                      <a:pt x="4840" y="1945"/>
                    </a:lnTo>
                    <a:lnTo>
                      <a:pt x="3760" y="2377"/>
                    </a:lnTo>
                    <a:lnTo>
                      <a:pt x="3263" y="2593"/>
                    </a:lnTo>
                    <a:lnTo>
                      <a:pt x="2788" y="2809"/>
                    </a:lnTo>
                    <a:lnTo>
                      <a:pt x="2334" y="3026"/>
                    </a:lnTo>
                    <a:lnTo>
                      <a:pt x="1902" y="3263"/>
                    </a:lnTo>
                    <a:lnTo>
                      <a:pt x="1534" y="3479"/>
                    </a:lnTo>
                    <a:lnTo>
                      <a:pt x="1167" y="3717"/>
                    </a:lnTo>
                    <a:lnTo>
                      <a:pt x="864" y="3955"/>
                    </a:lnTo>
                    <a:lnTo>
                      <a:pt x="605" y="4192"/>
                    </a:lnTo>
                    <a:lnTo>
                      <a:pt x="389" y="4430"/>
                    </a:lnTo>
                    <a:lnTo>
                      <a:pt x="216" y="4646"/>
                    </a:lnTo>
                    <a:lnTo>
                      <a:pt x="108" y="4884"/>
                    </a:lnTo>
                    <a:lnTo>
                      <a:pt x="65" y="5013"/>
                    </a:lnTo>
                    <a:lnTo>
                      <a:pt x="43" y="5121"/>
                    </a:lnTo>
                    <a:lnTo>
                      <a:pt x="22" y="5359"/>
                    </a:lnTo>
                    <a:lnTo>
                      <a:pt x="0" y="5597"/>
                    </a:lnTo>
                    <a:lnTo>
                      <a:pt x="22" y="5834"/>
                    </a:lnTo>
                    <a:lnTo>
                      <a:pt x="43" y="6072"/>
                    </a:lnTo>
                    <a:lnTo>
                      <a:pt x="108" y="6331"/>
                    </a:lnTo>
                    <a:lnTo>
                      <a:pt x="173" y="6569"/>
                    </a:lnTo>
                    <a:lnTo>
                      <a:pt x="259" y="6828"/>
                    </a:lnTo>
                    <a:lnTo>
                      <a:pt x="367" y="7066"/>
                    </a:lnTo>
                    <a:lnTo>
                      <a:pt x="497" y="7325"/>
                    </a:lnTo>
                    <a:lnTo>
                      <a:pt x="627" y="7563"/>
                    </a:lnTo>
                    <a:lnTo>
                      <a:pt x="778" y="7822"/>
                    </a:lnTo>
                    <a:lnTo>
                      <a:pt x="951" y="8060"/>
                    </a:lnTo>
                    <a:lnTo>
                      <a:pt x="1145" y="8298"/>
                    </a:lnTo>
                    <a:lnTo>
                      <a:pt x="1340" y="8535"/>
                    </a:lnTo>
                    <a:lnTo>
                      <a:pt x="1578" y="8773"/>
                    </a:lnTo>
                    <a:lnTo>
                      <a:pt x="1794" y="9011"/>
                    </a:lnTo>
                    <a:lnTo>
                      <a:pt x="2053" y="9227"/>
                    </a:lnTo>
                    <a:lnTo>
                      <a:pt x="2312" y="9443"/>
                    </a:lnTo>
                    <a:lnTo>
                      <a:pt x="2593" y="9659"/>
                    </a:lnTo>
                    <a:lnTo>
                      <a:pt x="2874" y="9853"/>
                    </a:lnTo>
                    <a:lnTo>
                      <a:pt x="3198" y="10048"/>
                    </a:lnTo>
                    <a:lnTo>
                      <a:pt x="3501" y="10242"/>
                    </a:lnTo>
                    <a:lnTo>
                      <a:pt x="3846" y="10415"/>
                    </a:lnTo>
                    <a:lnTo>
                      <a:pt x="4170" y="10588"/>
                    </a:lnTo>
                    <a:lnTo>
                      <a:pt x="4538" y="10739"/>
                    </a:lnTo>
                    <a:lnTo>
                      <a:pt x="4905" y="10869"/>
                    </a:lnTo>
                    <a:lnTo>
                      <a:pt x="5272" y="11020"/>
                    </a:lnTo>
                    <a:lnTo>
                      <a:pt x="5661" y="11128"/>
                    </a:lnTo>
                    <a:lnTo>
                      <a:pt x="6072" y="11236"/>
                    </a:lnTo>
                    <a:lnTo>
                      <a:pt x="6482" y="11323"/>
                    </a:lnTo>
                    <a:lnTo>
                      <a:pt x="6893" y="11409"/>
                    </a:lnTo>
                    <a:lnTo>
                      <a:pt x="7325" y="11474"/>
                    </a:lnTo>
                    <a:lnTo>
                      <a:pt x="7779" y="11496"/>
                    </a:lnTo>
                    <a:lnTo>
                      <a:pt x="8233" y="11517"/>
                    </a:lnTo>
                    <a:lnTo>
                      <a:pt x="8686" y="11517"/>
                    </a:lnTo>
                    <a:lnTo>
                      <a:pt x="9162" y="11496"/>
                    </a:lnTo>
                    <a:lnTo>
                      <a:pt x="9659" y="11431"/>
                    </a:lnTo>
                    <a:lnTo>
                      <a:pt x="10134" y="11366"/>
                    </a:lnTo>
                    <a:lnTo>
                      <a:pt x="10631" y="11280"/>
                    </a:lnTo>
                    <a:lnTo>
                      <a:pt x="11150" y="11172"/>
                    </a:lnTo>
                    <a:lnTo>
                      <a:pt x="11647" y="11064"/>
                    </a:lnTo>
                    <a:lnTo>
                      <a:pt x="12165" y="10912"/>
                    </a:lnTo>
                    <a:lnTo>
                      <a:pt x="12684" y="10761"/>
                    </a:lnTo>
                    <a:lnTo>
                      <a:pt x="13202" y="10588"/>
                    </a:lnTo>
                    <a:lnTo>
                      <a:pt x="14240" y="10221"/>
                    </a:lnTo>
                    <a:lnTo>
                      <a:pt x="15255" y="9810"/>
                    </a:lnTo>
                    <a:lnTo>
                      <a:pt x="16271" y="9357"/>
                    </a:lnTo>
                    <a:lnTo>
                      <a:pt x="17265" y="8881"/>
                    </a:lnTo>
                    <a:lnTo>
                      <a:pt x="18215" y="8384"/>
                    </a:lnTo>
                    <a:lnTo>
                      <a:pt x="19123" y="7866"/>
                    </a:lnTo>
                    <a:lnTo>
                      <a:pt x="19987" y="7347"/>
                    </a:lnTo>
                    <a:lnTo>
                      <a:pt x="20808" y="6850"/>
                    </a:lnTo>
                    <a:lnTo>
                      <a:pt x="21543" y="6353"/>
                    </a:lnTo>
                    <a:lnTo>
                      <a:pt x="22191" y="5878"/>
                    </a:lnTo>
                    <a:lnTo>
                      <a:pt x="1490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3" name="Google Shape;8623;p43"/>
              <p:cNvSpPr/>
              <p:nvPr/>
            </p:nvSpPr>
            <p:spPr>
              <a:xfrm>
                <a:off x="11877225" y="4710500"/>
                <a:ext cx="539675" cy="307925"/>
              </a:xfrm>
              <a:custGeom>
                <a:avLst/>
                <a:gdLst/>
                <a:ahLst/>
                <a:cxnLst/>
                <a:rect l="l" t="t" r="r" b="b"/>
                <a:pathLst>
                  <a:path w="21587" h="12317" extrusionOk="0">
                    <a:moveTo>
                      <a:pt x="15385" y="0"/>
                    </a:moveTo>
                    <a:lnTo>
                      <a:pt x="14953" y="22"/>
                    </a:lnTo>
                    <a:lnTo>
                      <a:pt x="14521" y="43"/>
                    </a:lnTo>
                    <a:lnTo>
                      <a:pt x="14088" y="108"/>
                    </a:lnTo>
                    <a:lnTo>
                      <a:pt x="13203" y="238"/>
                    </a:lnTo>
                    <a:lnTo>
                      <a:pt x="12295" y="389"/>
                    </a:lnTo>
                    <a:lnTo>
                      <a:pt x="11388" y="584"/>
                    </a:lnTo>
                    <a:lnTo>
                      <a:pt x="9529" y="1016"/>
                    </a:lnTo>
                    <a:lnTo>
                      <a:pt x="8600" y="1232"/>
                    </a:lnTo>
                    <a:lnTo>
                      <a:pt x="7649" y="1448"/>
                    </a:lnTo>
                    <a:lnTo>
                      <a:pt x="6720" y="1621"/>
                    </a:lnTo>
                    <a:lnTo>
                      <a:pt x="5770" y="1772"/>
                    </a:lnTo>
                    <a:lnTo>
                      <a:pt x="0" y="7455"/>
                    </a:lnTo>
                    <a:lnTo>
                      <a:pt x="368" y="7865"/>
                    </a:lnTo>
                    <a:lnTo>
                      <a:pt x="778" y="8254"/>
                    </a:lnTo>
                    <a:lnTo>
                      <a:pt x="1210" y="8622"/>
                    </a:lnTo>
                    <a:lnTo>
                      <a:pt x="1643" y="8967"/>
                    </a:lnTo>
                    <a:lnTo>
                      <a:pt x="2096" y="9313"/>
                    </a:lnTo>
                    <a:lnTo>
                      <a:pt x="2572" y="9637"/>
                    </a:lnTo>
                    <a:lnTo>
                      <a:pt x="3047" y="9918"/>
                    </a:lnTo>
                    <a:lnTo>
                      <a:pt x="3544" y="10199"/>
                    </a:lnTo>
                    <a:lnTo>
                      <a:pt x="4063" y="10480"/>
                    </a:lnTo>
                    <a:lnTo>
                      <a:pt x="4581" y="10718"/>
                    </a:lnTo>
                    <a:lnTo>
                      <a:pt x="5121" y="10955"/>
                    </a:lnTo>
                    <a:lnTo>
                      <a:pt x="5662" y="11150"/>
                    </a:lnTo>
                    <a:lnTo>
                      <a:pt x="6202" y="11344"/>
                    </a:lnTo>
                    <a:lnTo>
                      <a:pt x="6742" y="11517"/>
                    </a:lnTo>
                    <a:lnTo>
                      <a:pt x="7304" y="11690"/>
                    </a:lnTo>
                    <a:lnTo>
                      <a:pt x="7866" y="11820"/>
                    </a:lnTo>
                    <a:lnTo>
                      <a:pt x="8427" y="11949"/>
                    </a:lnTo>
                    <a:lnTo>
                      <a:pt x="8989" y="12036"/>
                    </a:lnTo>
                    <a:lnTo>
                      <a:pt x="9551" y="12144"/>
                    </a:lnTo>
                    <a:lnTo>
                      <a:pt x="10113" y="12208"/>
                    </a:lnTo>
                    <a:lnTo>
                      <a:pt x="10674" y="12252"/>
                    </a:lnTo>
                    <a:lnTo>
                      <a:pt x="11236" y="12295"/>
                    </a:lnTo>
                    <a:lnTo>
                      <a:pt x="11798" y="12317"/>
                    </a:lnTo>
                    <a:lnTo>
                      <a:pt x="12338" y="12317"/>
                    </a:lnTo>
                    <a:lnTo>
                      <a:pt x="12878" y="12295"/>
                    </a:lnTo>
                    <a:lnTo>
                      <a:pt x="13419" y="12273"/>
                    </a:lnTo>
                    <a:lnTo>
                      <a:pt x="13937" y="12208"/>
                    </a:lnTo>
                    <a:lnTo>
                      <a:pt x="14456" y="12144"/>
                    </a:lnTo>
                    <a:lnTo>
                      <a:pt x="14953" y="12057"/>
                    </a:lnTo>
                    <a:lnTo>
                      <a:pt x="15450" y="11971"/>
                    </a:lnTo>
                    <a:lnTo>
                      <a:pt x="15925" y="11841"/>
                    </a:lnTo>
                    <a:lnTo>
                      <a:pt x="16379" y="11711"/>
                    </a:lnTo>
                    <a:lnTo>
                      <a:pt x="16833" y="11560"/>
                    </a:lnTo>
                    <a:lnTo>
                      <a:pt x="17243" y="11366"/>
                    </a:lnTo>
                    <a:lnTo>
                      <a:pt x="17675" y="11171"/>
                    </a:lnTo>
                    <a:lnTo>
                      <a:pt x="18064" y="10934"/>
                    </a:lnTo>
                    <a:lnTo>
                      <a:pt x="18432" y="10674"/>
                    </a:lnTo>
                    <a:lnTo>
                      <a:pt x="18799" y="10393"/>
                    </a:lnTo>
                    <a:lnTo>
                      <a:pt x="19145" y="10091"/>
                    </a:lnTo>
                    <a:lnTo>
                      <a:pt x="19469" y="9767"/>
                    </a:lnTo>
                    <a:lnTo>
                      <a:pt x="19771" y="9443"/>
                    </a:lnTo>
                    <a:lnTo>
                      <a:pt x="20052" y="9097"/>
                    </a:lnTo>
                    <a:lnTo>
                      <a:pt x="20311" y="8730"/>
                    </a:lnTo>
                    <a:lnTo>
                      <a:pt x="20549" y="8362"/>
                    </a:lnTo>
                    <a:lnTo>
                      <a:pt x="20765" y="7973"/>
                    </a:lnTo>
                    <a:lnTo>
                      <a:pt x="20960" y="7584"/>
                    </a:lnTo>
                    <a:lnTo>
                      <a:pt x="21133" y="7196"/>
                    </a:lnTo>
                    <a:lnTo>
                      <a:pt x="21262" y="6807"/>
                    </a:lnTo>
                    <a:lnTo>
                      <a:pt x="21392" y="6396"/>
                    </a:lnTo>
                    <a:lnTo>
                      <a:pt x="21478" y="5985"/>
                    </a:lnTo>
                    <a:lnTo>
                      <a:pt x="21543" y="5597"/>
                    </a:lnTo>
                    <a:lnTo>
                      <a:pt x="21586" y="5186"/>
                    </a:lnTo>
                    <a:lnTo>
                      <a:pt x="21586" y="4797"/>
                    </a:lnTo>
                    <a:lnTo>
                      <a:pt x="21586" y="4387"/>
                    </a:lnTo>
                    <a:lnTo>
                      <a:pt x="21521" y="3998"/>
                    </a:lnTo>
                    <a:lnTo>
                      <a:pt x="21457" y="3630"/>
                    </a:lnTo>
                    <a:lnTo>
                      <a:pt x="21349" y="3263"/>
                    </a:lnTo>
                    <a:lnTo>
                      <a:pt x="21219" y="2896"/>
                    </a:lnTo>
                    <a:lnTo>
                      <a:pt x="21046" y="2572"/>
                    </a:lnTo>
                    <a:lnTo>
                      <a:pt x="20830" y="2226"/>
                    </a:lnTo>
                    <a:lnTo>
                      <a:pt x="20592" y="1923"/>
                    </a:lnTo>
                    <a:lnTo>
                      <a:pt x="20333" y="1621"/>
                    </a:lnTo>
                    <a:lnTo>
                      <a:pt x="20031" y="1361"/>
                    </a:lnTo>
                    <a:lnTo>
                      <a:pt x="19685" y="1102"/>
                    </a:lnTo>
                    <a:lnTo>
                      <a:pt x="19339" y="886"/>
                    </a:lnTo>
                    <a:lnTo>
                      <a:pt x="18972" y="692"/>
                    </a:lnTo>
                    <a:lnTo>
                      <a:pt x="18604" y="519"/>
                    </a:lnTo>
                    <a:lnTo>
                      <a:pt x="18216" y="368"/>
                    </a:lnTo>
                    <a:lnTo>
                      <a:pt x="17827" y="259"/>
                    </a:lnTo>
                    <a:lnTo>
                      <a:pt x="17438" y="151"/>
                    </a:lnTo>
                    <a:lnTo>
                      <a:pt x="17027" y="87"/>
                    </a:lnTo>
                    <a:lnTo>
                      <a:pt x="16617" y="43"/>
                    </a:lnTo>
                    <a:lnTo>
                      <a:pt x="1620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4" name="Google Shape;8624;p43"/>
              <p:cNvSpPr/>
              <p:nvPr/>
            </p:nvSpPr>
            <p:spPr>
              <a:xfrm>
                <a:off x="11304625" y="4043350"/>
                <a:ext cx="896725" cy="595875"/>
              </a:xfrm>
              <a:custGeom>
                <a:avLst/>
                <a:gdLst/>
                <a:ahLst/>
                <a:cxnLst/>
                <a:rect l="l" t="t" r="r" b="b"/>
                <a:pathLst>
                  <a:path w="35869" h="23835" extrusionOk="0">
                    <a:moveTo>
                      <a:pt x="18324" y="1"/>
                    </a:moveTo>
                    <a:lnTo>
                      <a:pt x="17827" y="22"/>
                    </a:lnTo>
                    <a:lnTo>
                      <a:pt x="16941" y="87"/>
                    </a:lnTo>
                    <a:lnTo>
                      <a:pt x="16055" y="217"/>
                    </a:lnTo>
                    <a:lnTo>
                      <a:pt x="15169" y="368"/>
                    </a:lnTo>
                    <a:lnTo>
                      <a:pt x="14326" y="563"/>
                    </a:lnTo>
                    <a:lnTo>
                      <a:pt x="13484" y="800"/>
                    </a:lnTo>
                    <a:lnTo>
                      <a:pt x="12641" y="1060"/>
                    </a:lnTo>
                    <a:lnTo>
                      <a:pt x="11841" y="1384"/>
                    </a:lnTo>
                    <a:lnTo>
                      <a:pt x="11042" y="1729"/>
                    </a:lnTo>
                    <a:lnTo>
                      <a:pt x="10286" y="2118"/>
                    </a:lnTo>
                    <a:lnTo>
                      <a:pt x="9529" y="2529"/>
                    </a:lnTo>
                    <a:lnTo>
                      <a:pt x="8795" y="2983"/>
                    </a:lnTo>
                    <a:lnTo>
                      <a:pt x="8082" y="3458"/>
                    </a:lnTo>
                    <a:lnTo>
                      <a:pt x="7412" y="3977"/>
                    </a:lnTo>
                    <a:lnTo>
                      <a:pt x="6742" y="4517"/>
                    </a:lnTo>
                    <a:lnTo>
                      <a:pt x="6115" y="5079"/>
                    </a:lnTo>
                    <a:lnTo>
                      <a:pt x="5510" y="5684"/>
                    </a:lnTo>
                    <a:lnTo>
                      <a:pt x="4927" y="6289"/>
                    </a:lnTo>
                    <a:lnTo>
                      <a:pt x="4365" y="6937"/>
                    </a:lnTo>
                    <a:lnTo>
                      <a:pt x="3847" y="7607"/>
                    </a:lnTo>
                    <a:lnTo>
                      <a:pt x="3350" y="8298"/>
                    </a:lnTo>
                    <a:lnTo>
                      <a:pt x="2874" y="9033"/>
                    </a:lnTo>
                    <a:lnTo>
                      <a:pt x="2442" y="9767"/>
                    </a:lnTo>
                    <a:lnTo>
                      <a:pt x="2032" y="10524"/>
                    </a:lnTo>
                    <a:lnTo>
                      <a:pt x="1664" y="11280"/>
                    </a:lnTo>
                    <a:lnTo>
                      <a:pt x="1340" y="12080"/>
                    </a:lnTo>
                    <a:lnTo>
                      <a:pt x="1038" y="12879"/>
                    </a:lnTo>
                    <a:lnTo>
                      <a:pt x="778" y="13722"/>
                    </a:lnTo>
                    <a:lnTo>
                      <a:pt x="541" y="14543"/>
                    </a:lnTo>
                    <a:lnTo>
                      <a:pt x="346" y="15407"/>
                    </a:lnTo>
                    <a:lnTo>
                      <a:pt x="195" y="16250"/>
                    </a:lnTo>
                    <a:lnTo>
                      <a:pt x="87" y="17136"/>
                    </a:lnTo>
                    <a:lnTo>
                      <a:pt x="22" y="18000"/>
                    </a:lnTo>
                    <a:lnTo>
                      <a:pt x="0" y="18540"/>
                    </a:lnTo>
                    <a:lnTo>
                      <a:pt x="0" y="19059"/>
                    </a:lnTo>
                    <a:lnTo>
                      <a:pt x="0" y="19577"/>
                    </a:lnTo>
                    <a:lnTo>
                      <a:pt x="44" y="20096"/>
                    </a:lnTo>
                    <a:lnTo>
                      <a:pt x="87" y="20614"/>
                    </a:lnTo>
                    <a:lnTo>
                      <a:pt x="130" y="21111"/>
                    </a:lnTo>
                    <a:lnTo>
                      <a:pt x="217" y="21630"/>
                    </a:lnTo>
                    <a:lnTo>
                      <a:pt x="303" y="22105"/>
                    </a:lnTo>
                    <a:lnTo>
                      <a:pt x="1621" y="22430"/>
                    </a:lnTo>
                    <a:lnTo>
                      <a:pt x="2961" y="22732"/>
                    </a:lnTo>
                    <a:lnTo>
                      <a:pt x="4300" y="22970"/>
                    </a:lnTo>
                    <a:lnTo>
                      <a:pt x="5618" y="23186"/>
                    </a:lnTo>
                    <a:lnTo>
                      <a:pt x="6958" y="23380"/>
                    </a:lnTo>
                    <a:lnTo>
                      <a:pt x="8276" y="23532"/>
                    </a:lnTo>
                    <a:lnTo>
                      <a:pt x="9573" y="23640"/>
                    </a:lnTo>
                    <a:lnTo>
                      <a:pt x="10869" y="23748"/>
                    </a:lnTo>
                    <a:lnTo>
                      <a:pt x="12165" y="23791"/>
                    </a:lnTo>
                    <a:lnTo>
                      <a:pt x="13440" y="23834"/>
                    </a:lnTo>
                    <a:lnTo>
                      <a:pt x="15947" y="23834"/>
                    </a:lnTo>
                    <a:lnTo>
                      <a:pt x="17178" y="23791"/>
                    </a:lnTo>
                    <a:lnTo>
                      <a:pt x="18410" y="23726"/>
                    </a:lnTo>
                    <a:lnTo>
                      <a:pt x="19598" y="23640"/>
                    </a:lnTo>
                    <a:lnTo>
                      <a:pt x="20787" y="23553"/>
                    </a:lnTo>
                    <a:lnTo>
                      <a:pt x="21932" y="23423"/>
                    </a:lnTo>
                    <a:lnTo>
                      <a:pt x="23077" y="23294"/>
                    </a:lnTo>
                    <a:lnTo>
                      <a:pt x="24179" y="23143"/>
                    </a:lnTo>
                    <a:lnTo>
                      <a:pt x="25260" y="22991"/>
                    </a:lnTo>
                    <a:lnTo>
                      <a:pt x="26318" y="22818"/>
                    </a:lnTo>
                    <a:lnTo>
                      <a:pt x="27356" y="22624"/>
                    </a:lnTo>
                    <a:lnTo>
                      <a:pt x="28349" y="22430"/>
                    </a:lnTo>
                    <a:lnTo>
                      <a:pt x="29322" y="22235"/>
                    </a:lnTo>
                    <a:lnTo>
                      <a:pt x="30251" y="22019"/>
                    </a:lnTo>
                    <a:lnTo>
                      <a:pt x="31158" y="21803"/>
                    </a:lnTo>
                    <a:lnTo>
                      <a:pt x="32865" y="21349"/>
                    </a:lnTo>
                    <a:lnTo>
                      <a:pt x="34421" y="20917"/>
                    </a:lnTo>
                    <a:lnTo>
                      <a:pt x="35804" y="20463"/>
                    </a:lnTo>
                    <a:lnTo>
                      <a:pt x="35847" y="19945"/>
                    </a:lnTo>
                    <a:lnTo>
                      <a:pt x="35869" y="19404"/>
                    </a:lnTo>
                    <a:lnTo>
                      <a:pt x="35869" y="18886"/>
                    </a:lnTo>
                    <a:lnTo>
                      <a:pt x="35869" y="18346"/>
                    </a:lnTo>
                    <a:lnTo>
                      <a:pt x="35804" y="17460"/>
                    </a:lnTo>
                    <a:lnTo>
                      <a:pt x="35718" y="16574"/>
                    </a:lnTo>
                    <a:lnTo>
                      <a:pt x="35588" y="15710"/>
                    </a:lnTo>
                    <a:lnTo>
                      <a:pt x="35415" y="14824"/>
                    </a:lnTo>
                    <a:lnTo>
                      <a:pt x="35221" y="13959"/>
                    </a:lnTo>
                    <a:lnTo>
                      <a:pt x="34983" y="13095"/>
                    </a:lnTo>
                    <a:lnTo>
                      <a:pt x="34702" y="12252"/>
                    </a:lnTo>
                    <a:lnTo>
                      <a:pt x="34378" y="11431"/>
                    </a:lnTo>
                    <a:lnTo>
                      <a:pt x="34032" y="10610"/>
                    </a:lnTo>
                    <a:lnTo>
                      <a:pt x="33665" y="9811"/>
                    </a:lnTo>
                    <a:lnTo>
                      <a:pt x="33233" y="9011"/>
                    </a:lnTo>
                    <a:lnTo>
                      <a:pt x="32779" y="8255"/>
                    </a:lnTo>
                    <a:lnTo>
                      <a:pt x="32304" y="7520"/>
                    </a:lnTo>
                    <a:lnTo>
                      <a:pt x="31785" y="6786"/>
                    </a:lnTo>
                    <a:lnTo>
                      <a:pt x="31245" y="6094"/>
                    </a:lnTo>
                    <a:lnTo>
                      <a:pt x="30683" y="5446"/>
                    </a:lnTo>
                    <a:lnTo>
                      <a:pt x="30078" y="4798"/>
                    </a:lnTo>
                    <a:lnTo>
                      <a:pt x="29430" y="4193"/>
                    </a:lnTo>
                    <a:lnTo>
                      <a:pt x="28760" y="3631"/>
                    </a:lnTo>
                    <a:lnTo>
                      <a:pt x="28069" y="3091"/>
                    </a:lnTo>
                    <a:lnTo>
                      <a:pt x="27356" y="2594"/>
                    </a:lnTo>
                    <a:lnTo>
                      <a:pt x="26621" y="2118"/>
                    </a:lnTo>
                    <a:lnTo>
                      <a:pt x="25843" y="1708"/>
                    </a:lnTo>
                    <a:lnTo>
                      <a:pt x="25044" y="1319"/>
                    </a:lnTo>
                    <a:lnTo>
                      <a:pt x="24222" y="995"/>
                    </a:lnTo>
                    <a:lnTo>
                      <a:pt x="23812" y="844"/>
                    </a:lnTo>
                    <a:lnTo>
                      <a:pt x="23380" y="692"/>
                    </a:lnTo>
                    <a:lnTo>
                      <a:pt x="22948" y="563"/>
                    </a:lnTo>
                    <a:lnTo>
                      <a:pt x="22515" y="455"/>
                    </a:lnTo>
                    <a:lnTo>
                      <a:pt x="22062" y="347"/>
                    </a:lnTo>
                    <a:lnTo>
                      <a:pt x="21608" y="260"/>
                    </a:lnTo>
                    <a:lnTo>
                      <a:pt x="21154" y="195"/>
                    </a:lnTo>
                    <a:lnTo>
                      <a:pt x="20700" y="131"/>
                    </a:lnTo>
                    <a:lnTo>
                      <a:pt x="20247" y="66"/>
                    </a:lnTo>
                    <a:lnTo>
                      <a:pt x="19771" y="22"/>
                    </a:lnTo>
                    <a:lnTo>
                      <a:pt x="1929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5" name="Google Shape;8625;p43"/>
              <p:cNvSpPr/>
              <p:nvPr/>
            </p:nvSpPr>
            <p:spPr>
              <a:xfrm>
                <a:off x="11710850" y="4225400"/>
                <a:ext cx="53500" cy="135075"/>
              </a:xfrm>
              <a:custGeom>
                <a:avLst/>
                <a:gdLst/>
                <a:ahLst/>
                <a:cxnLst/>
                <a:rect l="l" t="t" r="r" b="b"/>
                <a:pathLst>
                  <a:path w="2140" h="5403" extrusionOk="0">
                    <a:moveTo>
                      <a:pt x="757" y="1"/>
                    </a:moveTo>
                    <a:lnTo>
                      <a:pt x="0" y="2896"/>
                    </a:lnTo>
                    <a:lnTo>
                      <a:pt x="1642" y="5403"/>
                    </a:lnTo>
                    <a:lnTo>
                      <a:pt x="1707" y="5186"/>
                    </a:lnTo>
                    <a:lnTo>
                      <a:pt x="2139" y="2507"/>
                    </a:lnTo>
                    <a:lnTo>
                      <a:pt x="75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6" name="Google Shape;8626;p43"/>
              <p:cNvSpPr/>
              <p:nvPr/>
            </p:nvSpPr>
            <p:spPr>
              <a:xfrm>
                <a:off x="11617400" y="4304800"/>
                <a:ext cx="116700" cy="6647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2659" extrusionOk="0">
                    <a:moveTo>
                      <a:pt x="0" y="1"/>
                    </a:moveTo>
                    <a:lnTo>
                      <a:pt x="1491" y="2140"/>
                    </a:lnTo>
                    <a:lnTo>
                      <a:pt x="4667" y="2659"/>
                    </a:lnTo>
                    <a:lnTo>
                      <a:pt x="3198" y="52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7" name="Google Shape;8627;p43"/>
              <p:cNvSpPr/>
              <p:nvPr/>
            </p:nvSpPr>
            <p:spPr>
              <a:xfrm>
                <a:off x="11774575" y="4242700"/>
                <a:ext cx="60525" cy="117775"/>
              </a:xfrm>
              <a:custGeom>
                <a:avLst/>
                <a:gdLst/>
                <a:ahLst/>
                <a:cxnLst/>
                <a:rect l="l" t="t" r="r" b="b"/>
                <a:pathLst>
                  <a:path w="2421" h="4711" extrusionOk="0">
                    <a:moveTo>
                      <a:pt x="2421" y="0"/>
                    </a:moveTo>
                    <a:lnTo>
                      <a:pt x="476" y="1772"/>
                    </a:lnTo>
                    <a:lnTo>
                      <a:pt x="1" y="4711"/>
                    </a:lnTo>
                    <a:lnTo>
                      <a:pt x="2227" y="2982"/>
                    </a:lnTo>
                    <a:lnTo>
                      <a:pt x="2421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8" name="Google Shape;8628;p43"/>
              <p:cNvSpPr/>
              <p:nvPr/>
            </p:nvSpPr>
            <p:spPr>
              <a:xfrm>
                <a:off x="11784300" y="4340475"/>
                <a:ext cx="1318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5274" h="2075" extrusionOk="0">
                    <a:moveTo>
                      <a:pt x="2097" y="0"/>
                    </a:moveTo>
                    <a:lnTo>
                      <a:pt x="1" y="1556"/>
                    </a:lnTo>
                    <a:lnTo>
                      <a:pt x="3199" y="2074"/>
                    </a:lnTo>
                    <a:lnTo>
                      <a:pt x="5273" y="519"/>
                    </a:lnTo>
                    <a:lnTo>
                      <a:pt x="209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9" name="Google Shape;8629;p43"/>
              <p:cNvSpPr/>
              <p:nvPr/>
            </p:nvSpPr>
            <p:spPr>
              <a:xfrm>
                <a:off x="11751350" y="4406900"/>
                <a:ext cx="54050" cy="135075"/>
              </a:xfrm>
              <a:custGeom>
                <a:avLst/>
                <a:gdLst/>
                <a:ahLst/>
                <a:cxnLst/>
                <a:rect l="l" t="t" r="r" b="b"/>
                <a:pathLst>
                  <a:path w="2162" h="5403" extrusionOk="0">
                    <a:moveTo>
                      <a:pt x="498" y="1"/>
                    </a:moveTo>
                    <a:lnTo>
                      <a:pt x="455" y="217"/>
                    </a:lnTo>
                    <a:lnTo>
                      <a:pt x="1" y="2896"/>
                    </a:lnTo>
                    <a:lnTo>
                      <a:pt x="1405" y="5403"/>
                    </a:lnTo>
                    <a:lnTo>
                      <a:pt x="2162" y="2507"/>
                    </a:lnTo>
                    <a:lnTo>
                      <a:pt x="49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0" name="Google Shape;8630;p43"/>
              <p:cNvSpPr/>
              <p:nvPr/>
            </p:nvSpPr>
            <p:spPr>
              <a:xfrm>
                <a:off x="11782150" y="4395575"/>
                <a:ext cx="116700" cy="6700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2680" extrusionOk="0">
                    <a:moveTo>
                      <a:pt x="0" y="0"/>
                    </a:moveTo>
                    <a:lnTo>
                      <a:pt x="1470" y="2161"/>
                    </a:lnTo>
                    <a:lnTo>
                      <a:pt x="4668" y="2679"/>
                    </a:lnTo>
                    <a:lnTo>
                      <a:pt x="3177" y="5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1" name="Google Shape;8631;p43"/>
              <p:cNvSpPr/>
              <p:nvPr/>
            </p:nvSpPr>
            <p:spPr>
              <a:xfrm>
                <a:off x="11681125" y="4406375"/>
                <a:ext cx="60525" cy="118325"/>
              </a:xfrm>
              <a:custGeom>
                <a:avLst/>
                <a:gdLst/>
                <a:ahLst/>
                <a:cxnLst/>
                <a:rect l="l" t="t" r="r" b="b"/>
                <a:pathLst>
                  <a:path w="2421" h="4733" extrusionOk="0">
                    <a:moveTo>
                      <a:pt x="2421" y="0"/>
                    </a:moveTo>
                    <a:lnTo>
                      <a:pt x="195" y="1750"/>
                    </a:lnTo>
                    <a:lnTo>
                      <a:pt x="1" y="4732"/>
                    </a:lnTo>
                    <a:lnTo>
                      <a:pt x="1946" y="2960"/>
                    </a:lnTo>
                    <a:lnTo>
                      <a:pt x="2421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2" name="Google Shape;8632;p43"/>
              <p:cNvSpPr/>
              <p:nvPr/>
            </p:nvSpPr>
            <p:spPr>
              <a:xfrm>
                <a:off x="11599575" y="4374500"/>
                <a:ext cx="131825" cy="52425"/>
              </a:xfrm>
              <a:custGeom>
                <a:avLst/>
                <a:gdLst/>
                <a:ahLst/>
                <a:cxnLst/>
                <a:rect l="l" t="t" r="r" b="b"/>
                <a:pathLst>
                  <a:path w="5273" h="2097" extrusionOk="0">
                    <a:moveTo>
                      <a:pt x="2096" y="0"/>
                    </a:moveTo>
                    <a:lnTo>
                      <a:pt x="0" y="1578"/>
                    </a:lnTo>
                    <a:lnTo>
                      <a:pt x="3198" y="2096"/>
                    </a:lnTo>
                    <a:lnTo>
                      <a:pt x="5272" y="519"/>
                    </a:lnTo>
                    <a:lnTo>
                      <a:pt x="209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3" name="Google Shape;8633;p43"/>
              <p:cNvSpPr/>
              <p:nvPr/>
            </p:nvSpPr>
            <p:spPr>
              <a:xfrm>
                <a:off x="11749200" y="4369625"/>
                <a:ext cx="22175" cy="21650"/>
              </a:xfrm>
              <a:custGeom>
                <a:avLst/>
                <a:gdLst/>
                <a:ahLst/>
                <a:cxnLst/>
                <a:rect l="l" t="t" r="r" b="b"/>
                <a:pathLst>
                  <a:path w="887" h="866" extrusionOk="0">
                    <a:moveTo>
                      <a:pt x="346" y="1"/>
                    </a:moveTo>
                    <a:lnTo>
                      <a:pt x="260" y="22"/>
                    </a:lnTo>
                    <a:lnTo>
                      <a:pt x="195" y="66"/>
                    </a:lnTo>
                    <a:lnTo>
                      <a:pt x="130" y="130"/>
                    </a:lnTo>
                    <a:lnTo>
                      <a:pt x="65" y="195"/>
                    </a:lnTo>
                    <a:lnTo>
                      <a:pt x="44" y="282"/>
                    </a:lnTo>
                    <a:lnTo>
                      <a:pt x="22" y="368"/>
                    </a:lnTo>
                    <a:lnTo>
                      <a:pt x="0" y="455"/>
                    </a:lnTo>
                    <a:lnTo>
                      <a:pt x="22" y="541"/>
                    </a:lnTo>
                    <a:lnTo>
                      <a:pt x="44" y="606"/>
                    </a:lnTo>
                    <a:lnTo>
                      <a:pt x="87" y="692"/>
                    </a:lnTo>
                    <a:lnTo>
                      <a:pt x="152" y="736"/>
                    </a:lnTo>
                    <a:lnTo>
                      <a:pt x="216" y="800"/>
                    </a:lnTo>
                    <a:lnTo>
                      <a:pt x="281" y="844"/>
                    </a:lnTo>
                    <a:lnTo>
                      <a:pt x="368" y="865"/>
                    </a:lnTo>
                    <a:lnTo>
                      <a:pt x="454" y="865"/>
                    </a:lnTo>
                    <a:lnTo>
                      <a:pt x="541" y="844"/>
                    </a:lnTo>
                    <a:lnTo>
                      <a:pt x="627" y="822"/>
                    </a:lnTo>
                    <a:lnTo>
                      <a:pt x="692" y="779"/>
                    </a:lnTo>
                    <a:lnTo>
                      <a:pt x="757" y="736"/>
                    </a:lnTo>
                    <a:lnTo>
                      <a:pt x="821" y="649"/>
                    </a:lnTo>
                    <a:lnTo>
                      <a:pt x="843" y="584"/>
                    </a:lnTo>
                    <a:lnTo>
                      <a:pt x="865" y="498"/>
                    </a:lnTo>
                    <a:lnTo>
                      <a:pt x="886" y="411"/>
                    </a:lnTo>
                    <a:lnTo>
                      <a:pt x="865" y="325"/>
                    </a:lnTo>
                    <a:lnTo>
                      <a:pt x="843" y="239"/>
                    </a:lnTo>
                    <a:lnTo>
                      <a:pt x="800" y="174"/>
                    </a:lnTo>
                    <a:lnTo>
                      <a:pt x="735" y="109"/>
                    </a:lnTo>
                    <a:lnTo>
                      <a:pt x="670" y="66"/>
                    </a:lnTo>
                    <a:lnTo>
                      <a:pt x="605" y="22"/>
                    </a:lnTo>
                    <a:lnTo>
                      <a:pt x="51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4" name="Google Shape;8634;p43"/>
              <p:cNvSpPr/>
              <p:nvPr/>
            </p:nvSpPr>
            <p:spPr>
              <a:xfrm>
                <a:off x="11734625" y="2678300"/>
                <a:ext cx="387325" cy="748200"/>
              </a:xfrm>
              <a:custGeom>
                <a:avLst/>
                <a:gdLst/>
                <a:ahLst/>
                <a:cxnLst/>
                <a:rect l="l" t="t" r="r" b="b"/>
                <a:pathLst>
                  <a:path w="15493" h="29928" extrusionOk="0">
                    <a:moveTo>
                      <a:pt x="10199" y="1"/>
                    </a:moveTo>
                    <a:lnTo>
                      <a:pt x="9680" y="44"/>
                    </a:lnTo>
                    <a:lnTo>
                      <a:pt x="9162" y="152"/>
                    </a:lnTo>
                    <a:lnTo>
                      <a:pt x="8643" y="303"/>
                    </a:lnTo>
                    <a:lnTo>
                      <a:pt x="8103" y="498"/>
                    </a:lnTo>
                    <a:lnTo>
                      <a:pt x="7563" y="735"/>
                    </a:lnTo>
                    <a:lnTo>
                      <a:pt x="7022" y="1059"/>
                    </a:lnTo>
                    <a:lnTo>
                      <a:pt x="6482" y="1405"/>
                    </a:lnTo>
                    <a:lnTo>
                      <a:pt x="5964" y="1837"/>
                    </a:lnTo>
                    <a:lnTo>
                      <a:pt x="5423" y="2313"/>
                    </a:lnTo>
                    <a:lnTo>
                      <a:pt x="4883" y="2874"/>
                    </a:lnTo>
                    <a:lnTo>
                      <a:pt x="4365" y="3458"/>
                    </a:lnTo>
                    <a:lnTo>
                      <a:pt x="3868" y="4084"/>
                    </a:lnTo>
                    <a:lnTo>
                      <a:pt x="3414" y="4754"/>
                    </a:lnTo>
                    <a:lnTo>
                      <a:pt x="3003" y="5424"/>
                    </a:lnTo>
                    <a:lnTo>
                      <a:pt x="2615" y="6116"/>
                    </a:lnTo>
                    <a:lnTo>
                      <a:pt x="2269" y="6850"/>
                    </a:lnTo>
                    <a:lnTo>
                      <a:pt x="1945" y="7585"/>
                    </a:lnTo>
                    <a:lnTo>
                      <a:pt x="1642" y="8341"/>
                    </a:lnTo>
                    <a:lnTo>
                      <a:pt x="1383" y="9119"/>
                    </a:lnTo>
                    <a:lnTo>
                      <a:pt x="1145" y="9918"/>
                    </a:lnTo>
                    <a:lnTo>
                      <a:pt x="929" y="10740"/>
                    </a:lnTo>
                    <a:lnTo>
                      <a:pt x="735" y="11561"/>
                    </a:lnTo>
                    <a:lnTo>
                      <a:pt x="562" y="12382"/>
                    </a:lnTo>
                    <a:lnTo>
                      <a:pt x="432" y="13224"/>
                    </a:lnTo>
                    <a:lnTo>
                      <a:pt x="303" y="14089"/>
                    </a:lnTo>
                    <a:lnTo>
                      <a:pt x="216" y="14931"/>
                    </a:lnTo>
                    <a:lnTo>
                      <a:pt x="130" y="15796"/>
                    </a:lnTo>
                    <a:lnTo>
                      <a:pt x="65" y="16660"/>
                    </a:lnTo>
                    <a:lnTo>
                      <a:pt x="22" y="17524"/>
                    </a:lnTo>
                    <a:lnTo>
                      <a:pt x="0" y="18389"/>
                    </a:lnTo>
                    <a:lnTo>
                      <a:pt x="0" y="19253"/>
                    </a:lnTo>
                    <a:lnTo>
                      <a:pt x="0" y="20096"/>
                    </a:lnTo>
                    <a:lnTo>
                      <a:pt x="22" y="20960"/>
                    </a:lnTo>
                    <a:lnTo>
                      <a:pt x="86" y="22645"/>
                    </a:lnTo>
                    <a:lnTo>
                      <a:pt x="216" y="24287"/>
                    </a:lnTo>
                    <a:lnTo>
                      <a:pt x="389" y="25886"/>
                    </a:lnTo>
                    <a:lnTo>
                      <a:pt x="562" y="27421"/>
                    </a:lnTo>
                    <a:lnTo>
                      <a:pt x="691" y="27550"/>
                    </a:lnTo>
                    <a:lnTo>
                      <a:pt x="864" y="27745"/>
                    </a:lnTo>
                    <a:lnTo>
                      <a:pt x="1210" y="28220"/>
                    </a:lnTo>
                    <a:lnTo>
                      <a:pt x="1642" y="28739"/>
                    </a:lnTo>
                    <a:lnTo>
                      <a:pt x="1880" y="28998"/>
                    </a:lnTo>
                    <a:lnTo>
                      <a:pt x="2118" y="29257"/>
                    </a:lnTo>
                    <a:lnTo>
                      <a:pt x="2398" y="29473"/>
                    </a:lnTo>
                    <a:lnTo>
                      <a:pt x="2679" y="29668"/>
                    </a:lnTo>
                    <a:lnTo>
                      <a:pt x="2809" y="29754"/>
                    </a:lnTo>
                    <a:lnTo>
                      <a:pt x="2960" y="29819"/>
                    </a:lnTo>
                    <a:lnTo>
                      <a:pt x="3111" y="29862"/>
                    </a:lnTo>
                    <a:lnTo>
                      <a:pt x="3284" y="29905"/>
                    </a:lnTo>
                    <a:lnTo>
                      <a:pt x="3436" y="29927"/>
                    </a:lnTo>
                    <a:lnTo>
                      <a:pt x="3608" y="29927"/>
                    </a:lnTo>
                    <a:lnTo>
                      <a:pt x="3760" y="29905"/>
                    </a:lnTo>
                    <a:lnTo>
                      <a:pt x="3933" y="29862"/>
                    </a:lnTo>
                    <a:lnTo>
                      <a:pt x="4105" y="29797"/>
                    </a:lnTo>
                    <a:lnTo>
                      <a:pt x="4278" y="29711"/>
                    </a:lnTo>
                    <a:lnTo>
                      <a:pt x="4451" y="29603"/>
                    </a:lnTo>
                    <a:lnTo>
                      <a:pt x="4646" y="29473"/>
                    </a:lnTo>
                    <a:lnTo>
                      <a:pt x="5186" y="28155"/>
                    </a:lnTo>
                    <a:lnTo>
                      <a:pt x="5748" y="26859"/>
                    </a:lnTo>
                    <a:lnTo>
                      <a:pt x="6353" y="25562"/>
                    </a:lnTo>
                    <a:lnTo>
                      <a:pt x="6979" y="24287"/>
                    </a:lnTo>
                    <a:lnTo>
                      <a:pt x="7606" y="23013"/>
                    </a:lnTo>
                    <a:lnTo>
                      <a:pt x="8254" y="21738"/>
                    </a:lnTo>
                    <a:lnTo>
                      <a:pt x="9572" y="19188"/>
                    </a:lnTo>
                    <a:lnTo>
                      <a:pt x="10890" y="16660"/>
                    </a:lnTo>
                    <a:lnTo>
                      <a:pt x="12208" y="14132"/>
                    </a:lnTo>
                    <a:lnTo>
                      <a:pt x="12835" y="12879"/>
                    </a:lnTo>
                    <a:lnTo>
                      <a:pt x="13461" y="11604"/>
                    </a:lnTo>
                    <a:lnTo>
                      <a:pt x="14066" y="10351"/>
                    </a:lnTo>
                    <a:lnTo>
                      <a:pt x="14650" y="9076"/>
                    </a:lnTo>
                    <a:lnTo>
                      <a:pt x="14931" y="8384"/>
                    </a:lnTo>
                    <a:lnTo>
                      <a:pt x="15147" y="7715"/>
                    </a:lnTo>
                    <a:lnTo>
                      <a:pt x="15320" y="7045"/>
                    </a:lnTo>
                    <a:lnTo>
                      <a:pt x="15428" y="6418"/>
                    </a:lnTo>
                    <a:lnTo>
                      <a:pt x="15493" y="5813"/>
                    </a:lnTo>
                    <a:lnTo>
                      <a:pt x="15493" y="5230"/>
                    </a:lnTo>
                    <a:lnTo>
                      <a:pt x="15471" y="4646"/>
                    </a:lnTo>
                    <a:lnTo>
                      <a:pt x="15385" y="4106"/>
                    </a:lnTo>
                    <a:lnTo>
                      <a:pt x="15255" y="3609"/>
                    </a:lnTo>
                    <a:lnTo>
                      <a:pt x="15104" y="3112"/>
                    </a:lnTo>
                    <a:lnTo>
                      <a:pt x="14888" y="2658"/>
                    </a:lnTo>
                    <a:lnTo>
                      <a:pt x="14650" y="2248"/>
                    </a:lnTo>
                    <a:lnTo>
                      <a:pt x="14391" y="1859"/>
                    </a:lnTo>
                    <a:lnTo>
                      <a:pt x="14066" y="1492"/>
                    </a:lnTo>
                    <a:lnTo>
                      <a:pt x="13742" y="1167"/>
                    </a:lnTo>
                    <a:lnTo>
                      <a:pt x="13375" y="887"/>
                    </a:lnTo>
                    <a:lnTo>
                      <a:pt x="12986" y="627"/>
                    </a:lnTo>
                    <a:lnTo>
                      <a:pt x="12554" y="411"/>
                    </a:lnTo>
                    <a:lnTo>
                      <a:pt x="12122" y="238"/>
                    </a:lnTo>
                    <a:lnTo>
                      <a:pt x="11668" y="109"/>
                    </a:lnTo>
                    <a:lnTo>
                      <a:pt x="11193" y="22"/>
                    </a:lnTo>
                    <a:lnTo>
                      <a:pt x="10696" y="1"/>
                    </a:lnTo>
                    <a:close/>
                  </a:path>
                </a:pathLst>
              </a:custGeom>
              <a:solidFill>
                <a:srgbClr val="424242">
                  <a:alpha val="55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5" name="Google Shape;8635;p43"/>
              <p:cNvSpPr/>
              <p:nvPr/>
            </p:nvSpPr>
            <p:spPr>
              <a:xfrm>
                <a:off x="10840075" y="2932725"/>
                <a:ext cx="599625" cy="608825"/>
              </a:xfrm>
              <a:custGeom>
                <a:avLst/>
                <a:gdLst/>
                <a:ahLst/>
                <a:cxnLst/>
                <a:rect l="l" t="t" r="r" b="b"/>
                <a:pathLst>
                  <a:path w="23985" h="24353" extrusionOk="0">
                    <a:moveTo>
                      <a:pt x="5661" y="1"/>
                    </a:moveTo>
                    <a:lnTo>
                      <a:pt x="5078" y="22"/>
                    </a:lnTo>
                    <a:lnTo>
                      <a:pt x="4494" y="87"/>
                    </a:lnTo>
                    <a:lnTo>
                      <a:pt x="3954" y="195"/>
                    </a:lnTo>
                    <a:lnTo>
                      <a:pt x="3457" y="346"/>
                    </a:lnTo>
                    <a:lnTo>
                      <a:pt x="2982" y="541"/>
                    </a:lnTo>
                    <a:lnTo>
                      <a:pt x="2528" y="757"/>
                    </a:lnTo>
                    <a:lnTo>
                      <a:pt x="2096" y="1016"/>
                    </a:lnTo>
                    <a:lnTo>
                      <a:pt x="1729" y="1319"/>
                    </a:lnTo>
                    <a:lnTo>
                      <a:pt x="1361" y="1643"/>
                    </a:lnTo>
                    <a:lnTo>
                      <a:pt x="1059" y="1989"/>
                    </a:lnTo>
                    <a:lnTo>
                      <a:pt x="778" y="2356"/>
                    </a:lnTo>
                    <a:lnTo>
                      <a:pt x="540" y="2767"/>
                    </a:lnTo>
                    <a:lnTo>
                      <a:pt x="346" y="3177"/>
                    </a:lnTo>
                    <a:lnTo>
                      <a:pt x="194" y="3631"/>
                    </a:lnTo>
                    <a:lnTo>
                      <a:pt x="86" y="4085"/>
                    </a:lnTo>
                    <a:lnTo>
                      <a:pt x="22" y="4560"/>
                    </a:lnTo>
                    <a:lnTo>
                      <a:pt x="0" y="5035"/>
                    </a:lnTo>
                    <a:lnTo>
                      <a:pt x="22" y="5532"/>
                    </a:lnTo>
                    <a:lnTo>
                      <a:pt x="86" y="6051"/>
                    </a:lnTo>
                    <a:lnTo>
                      <a:pt x="216" y="6569"/>
                    </a:lnTo>
                    <a:lnTo>
                      <a:pt x="389" y="7066"/>
                    </a:lnTo>
                    <a:lnTo>
                      <a:pt x="605" y="7585"/>
                    </a:lnTo>
                    <a:lnTo>
                      <a:pt x="886" y="8125"/>
                    </a:lnTo>
                    <a:lnTo>
                      <a:pt x="1210" y="8622"/>
                    </a:lnTo>
                    <a:lnTo>
                      <a:pt x="1599" y="9141"/>
                    </a:lnTo>
                    <a:lnTo>
                      <a:pt x="2053" y="9659"/>
                    </a:lnTo>
                    <a:lnTo>
                      <a:pt x="2550" y="10156"/>
                    </a:lnTo>
                    <a:lnTo>
                      <a:pt x="3111" y="10632"/>
                    </a:lnTo>
                    <a:lnTo>
                      <a:pt x="4213" y="11518"/>
                    </a:lnTo>
                    <a:lnTo>
                      <a:pt x="5315" y="12360"/>
                    </a:lnTo>
                    <a:lnTo>
                      <a:pt x="6461" y="13225"/>
                    </a:lnTo>
                    <a:lnTo>
                      <a:pt x="7584" y="14067"/>
                    </a:lnTo>
                    <a:lnTo>
                      <a:pt x="9896" y="15709"/>
                    </a:lnTo>
                    <a:lnTo>
                      <a:pt x="12230" y="17373"/>
                    </a:lnTo>
                    <a:lnTo>
                      <a:pt x="14542" y="19037"/>
                    </a:lnTo>
                    <a:lnTo>
                      <a:pt x="15709" y="19880"/>
                    </a:lnTo>
                    <a:lnTo>
                      <a:pt x="16854" y="20722"/>
                    </a:lnTo>
                    <a:lnTo>
                      <a:pt x="17977" y="21608"/>
                    </a:lnTo>
                    <a:lnTo>
                      <a:pt x="19101" y="22473"/>
                    </a:lnTo>
                    <a:lnTo>
                      <a:pt x="20203" y="23380"/>
                    </a:lnTo>
                    <a:lnTo>
                      <a:pt x="21283" y="24309"/>
                    </a:lnTo>
                    <a:lnTo>
                      <a:pt x="21499" y="24331"/>
                    </a:lnTo>
                    <a:lnTo>
                      <a:pt x="21716" y="24352"/>
                    </a:lnTo>
                    <a:lnTo>
                      <a:pt x="21910" y="24352"/>
                    </a:lnTo>
                    <a:lnTo>
                      <a:pt x="22083" y="24331"/>
                    </a:lnTo>
                    <a:lnTo>
                      <a:pt x="22256" y="24288"/>
                    </a:lnTo>
                    <a:lnTo>
                      <a:pt x="22407" y="24223"/>
                    </a:lnTo>
                    <a:lnTo>
                      <a:pt x="22558" y="24158"/>
                    </a:lnTo>
                    <a:lnTo>
                      <a:pt x="22688" y="24072"/>
                    </a:lnTo>
                    <a:lnTo>
                      <a:pt x="22818" y="23964"/>
                    </a:lnTo>
                    <a:lnTo>
                      <a:pt x="22926" y="23855"/>
                    </a:lnTo>
                    <a:lnTo>
                      <a:pt x="23034" y="23726"/>
                    </a:lnTo>
                    <a:lnTo>
                      <a:pt x="23120" y="23596"/>
                    </a:lnTo>
                    <a:lnTo>
                      <a:pt x="23293" y="23294"/>
                    </a:lnTo>
                    <a:lnTo>
                      <a:pt x="23423" y="22970"/>
                    </a:lnTo>
                    <a:lnTo>
                      <a:pt x="23531" y="22624"/>
                    </a:lnTo>
                    <a:lnTo>
                      <a:pt x="23617" y="22300"/>
                    </a:lnTo>
                    <a:lnTo>
                      <a:pt x="23768" y="21630"/>
                    </a:lnTo>
                    <a:lnTo>
                      <a:pt x="23876" y="21047"/>
                    </a:lnTo>
                    <a:lnTo>
                      <a:pt x="23919" y="20809"/>
                    </a:lnTo>
                    <a:lnTo>
                      <a:pt x="23984" y="20614"/>
                    </a:lnTo>
                    <a:lnTo>
                      <a:pt x="23444" y="19167"/>
                    </a:lnTo>
                    <a:lnTo>
                      <a:pt x="22882" y="17676"/>
                    </a:lnTo>
                    <a:lnTo>
                      <a:pt x="22234" y="16163"/>
                    </a:lnTo>
                    <a:lnTo>
                      <a:pt x="21543" y="14607"/>
                    </a:lnTo>
                    <a:lnTo>
                      <a:pt x="21175" y="13851"/>
                    </a:lnTo>
                    <a:lnTo>
                      <a:pt x="20786" y="13073"/>
                    </a:lnTo>
                    <a:lnTo>
                      <a:pt x="20397" y="12317"/>
                    </a:lnTo>
                    <a:lnTo>
                      <a:pt x="19987" y="11561"/>
                    </a:lnTo>
                    <a:lnTo>
                      <a:pt x="19555" y="10805"/>
                    </a:lnTo>
                    <a:lnTo>
                      <a:pt x="19101" y="10070"/>
                    </a:lnTo>
                    <a:lnTo>
                      <a:pt x="18647" y="9335"/>
                    </a:lnTo>
                    <a:lnTo>
                      <a:pt x="18172" y="8622"/>
                    </a:lnTo>
                    <a:lnTo>
                      <a:pt x="17675" y="7909"/>
                    </a:lnTo>
                    <a:lnTo>
                      <a:pt x="17178" y="7218"/>
                    </a:lnTo>
                    <a:lnTo>
                      <a:pt x="16638" y="6569"/>
                    </a:lnTo>
                    <a:lnTo>
                      <a:pt x="16098" y="5921"/>
                    </a:lnTo>
                    <a:lnTo>
                      <a:pt x="15536" y="5295"/>
                    </a:lnTo>
                    <a:lnTo>
                      <a:pt x="14974" y="4690"/>
                    </a:lnTo>
                    <a:lnTo>
                      <a:pt x="14391" y="4106"/>
                    </a:lnTo>
                    <a:lnTo>
                      <a:pt x="13764" y="3566"/>
                    </a:lnTo>
                    <a:lnTo>
                      <a:pt x="13137" y="3047"/>
                    </a:lnTo>
                    <a:lnTo>
                      <a:pt x="12511" y="2572"/>
                    </a:lnTo>
                    <a:lnTo>
                      <a:pt x="11841" y="2118"/>
                    </a:lnTo>
                    <a:lnTo>
                      <a:pt x="11171" y="1708"/>
                    </a:lnTo>
                    <a:lnTo>
                      <a:pt x="10480" y="1319"/>
                    </a:lnTo>
                    <a:lnTo>
                      <a:pt x="9767" y="995"/>
                    </a:lnTo>
                    <a:lnTo>
                      <a:pt x="9032" y="692"/>
                    </a:lnTo>
                    <a:lnTo>
                      <a:pt x="8276" y="433"/>
                    </a:lnTo>
                    <a:lnTo>
                      <a:pt x="7584" y="260"/>
                    </a:lnTo>
                    <a:lnTo>
                      <a:pt x="6936" y="109"/>
                    </a:lnTo>
                    <a:lnTo>
                      <a:pt x="6288" y="44"/>
                    </a:lnTo>
                    <a:lnTo>
                      <a:pt x="5661" y="1"/>
                    </a:lnTo>
                    <a:close/>
                  </a:path>
                </a:pathLst>
              </a:custGeom>
              <a:solidFill>
                <a:srgbClr val="424242">
                  <a:alpha val="55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6" name="Google Shape;8636;p43"/>
              <p:cNvSpPr/>
              <p:nvPr/>
            </p:nvSpPr>
            <p:spPr>
              <a:xfrm>
                <a:off x="11127450" y="3207700"/>
                <a:ext cx="284700" cy="298200"/>
              </a:xfrm>
              <a:custGeom>
                <a:avLst/>
                <a:gdLst/>
                <a:ahLst/>
                <a:cxnLst/>
                <a:rect l="l" t="t" r="r" b="b"/>
                <a:pathLst>
                  <a:path w="11388" h="11928" extrusionOk="0">
                    <a:moveTo>
                      <a:pt x="2485" y="0"/>
                    </a:moveTo>
                    <a:lnTo>
                      <a:pt x="1923" y="22"/>
                    </a:lnTo>
                    <a:lnTo>
                      <a:pt x="1664" y="43"/>
                    </a:lnTo>
                    <a:lnTo>
                      <a:pt x="1426" y="65"/>
                    </a:lnTo>
                    <a:lnTo>
                      <a:pt x="1210" y="108"/>
                    </a:lnTo>
                    <a:lnTo>
                      <a:pt x="1016" y="173"/>
                    </a:lnTo>
                    <a:lnTo>
                      <a:pt x="843" y="216"/>
                    </a:lnTo>
                    <a:lnTo>
                      <a:pt x="692" y="303"/>
                    </a:lnTo>
                    <a:lnTo>
                      <a:pt x="540" y="367"/>
                    </a:lnTo>
                    <a:lnTo>
                      <a:pt x="432" y="475"/>
                    </a:lnTo>
                    <a:lnTo>
                      <a:pt x="324" y="562"/>
                    </a:lnTo>
                    <a:lnTo>
                      <a:pt x="238" y="670"/>
                    </a:lnTo>
                    <a:lnTo>
                      <a:pt x="151" y="778"/>
                    </a:lnTo>
                    <a:lnTo>
                      <a:pt x="108" y="886"/>
                    </a:lnTo>
                    <a:lnTo>
                      <a:pt x="65" y="1016"/>
                    </a:lnTo>
                    <a:lnTo>
                      <a:pt x="22" y="1124"/>
                    </a:lnTo>
                    <a:lnTo>
                      <a:pt x="0" y="1253"/>
                    </a:lnTo>
                    <a:lnTo>
                      <a:pt x="0" y="1383"/>
                    </a:lnTo>
                    <a:lnTo>
                      <a:pt x="43" y="1664"/>
                    </a:lnTo>
                    <a:lnTo>
                      <a:pt x="108" y="1945"/>
                    </a:lnTo>
                    <a:lnTo>
                      <a:pt x="238" y="2226"/>
                    </a:lnTo>
                    <a:lnTo>
                      <a:pt x="411" y="2528"/>
                    </a:lnTo>
                    <a:lnTo>
                      <a:pt x="605" y="2809"/>
                    </a:lnTo>
                    <a:lnTo>
                      <a:pt x="821" y="3090"/>
                    </a:lnTo>
                    <a:lnTo>
                      <a:pt x="1081" y="3349"/>
                    </a:lnTo>
                    <a:lnTo>
                      <a:pt x="1880" y="4105"/>
                    </a:lnTo>
                    <a:lnTo>
                      <a:pt x="3068" y="5207"/>
                    </a:lnTo>
                    <a:lnTo>
                      <a:pt x="6094" y="7952"/>
                    </a:lnTo>
                    <a:lnTo>
                      <a:pt x="8946" y="10544"/>
                    </a:lnTo>
                    <a:lnTo>
                      <a:pt x="9918" y="11452"/>
                    </a:lnTo>
                    <a:lnTo>
                      <a:pt x="10393" y="11927"/>
                    </a:lnTo>
                    <a:lnTo>
                      <a:pt x="11387" y="11106"/>
                    </a:lnTo>
                    <a:lnTo>
                      <a:pt x="11193" y="10609"/>
                    </a:lnTo>
                    <a:lnTo>
                      <a:pt x="10912" y="9983"/>
                    </a:lnTo>
                    <a:lnTo>
                      <a:pt x="10566" y="9226"/>
                    </a:lnTo>
                    <a:lnTo>
                      <a:pt x="10134" y="8405"/>
                    </a:lnTo>
                    <a:lnTo>
                      <a:pt x="9637" y="7519"/>
                    </a:lnTo>
                    <a:lnTo>
                      <a:pt x="9097" y="6590"/>
                    </a:lnTo>
                    <a:lnTo>
                      <a:pt x="8514" y="5661"/>
                    </a:lnTo>
                    <a:lnTo>
                      <a:pt x="7887" y="4710"/>
                    </a:lnTo>
                    <a:lnTo>
                      <a:pt x="7217" y="3803"/>
                    </a:lnTo>
                    <a:lnTo>
                      <a:pt x="6547" y="2939"/>
                    </a:lnTo>
                    <a:lnTo>
                      <a:pt x="6202" y="2528"/>
                    </a:lnTo>
                    <a:lnTo>
                      <a:pt x="5856" y="2139"/>
                    </a:lnTo>
                    <a:lnTo>
                      <a:pt x="5488" y="1772"/>
                    </a:lnTo>
                    <a:lnTo>
                      <a:pt x="5143" y="1448"/>
                    </a:lnTo>
                    <a:lnTo>
                      <a:pt x="4797" y="1145"/>
                    </a:lnTo>
                    <a:lnTo>
                      <a:pt x="4451" y="864"/>
                    </a:lnTo>
                    <a:lnTo>
                      <a:pt x="4106" y="605"/>
                    </a:lnTo>
                    <a:lnTo>
                      <a:pt x="3781" y="411"/>
                    </a:lnTo>
                    <a:lnTo>
                      <a:pt x="3436" y="238"/>
                    </a:lnTo>
                    <a:lnTo>
                      <a:pt x="3112" y="108"/>
                    </a:lnTo>
                    <a:lnTo>
                      <a:pt x="2809" y="43"/>
                    </a:lnTo>
                    <a:lnTo>
                      <a:pt x="248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7" name="Google Shape;8637;p43"/>
              <p:cNvSpPr/>
              <p:nvPr/>
            </p:nvSpPr>
            <p:spPr>
              <a:xfrm>
                <a:off x="11791325" y="3020250"/>
                <a:ext cx="149125" cy="369500"/>
              </a:xfrm>
              <a:custGeom>
                <a:avLst/>
                <a:gdLst/>
                <a:ahLst/>
                <a:cxnLst/>
                <a:rect l="l" t="t" r="r" b="b"/>
                <a:pathLst>
                  <a:path w="5965" h="14780" extrusionOk="0">
                    <a:moveTo>
                      <a:pt x="4495" y="0"/>
                    </a:moveTo>
                    <a:lnTo>
                      <a:pt x="4322" y="43"/>
                    </a:lnTo>
                    <a:lnTo>
                      <a:pt x="4128" y="87"/>
                    </a:lnTo>
                    <a:lnTo>
                      <a:pt x="3912" y="130"/>
                    </a:lnTo>
                    <a:lnTo>
                      <a:pt x="3696" y="216"/>
                    </a:lnTo>
                    <a:lnTo>
                      <a:pt x="3458" y="303"/>
                    </a:lnTo>
                    <a:lnTo>
                      <a:pt x="2939" y="562"/>
                    </a:lnTo>
                    <a:lnTo>
                      <a:pt x="2680" y="735"/>
                    </a:lnTo>
                    <a:lnTo>
                      <a:pt x="2442" y="951"/>
                    </a:lnTo>
                    <a:lnTo>
                      <a:pt x="2205" y="1210"/>
                    </a:lnTo>
                    <a:lnTo>
                      <a:pt x="1989" y="1513"/>
                    </a:lnTo>
                    <a:lnTo>
                      <a:pt x="1773" y="1858"/>
                    </a:lnTo>
                    <a:lnTo>
                      <a:pt x="1578" y="2226"/>
                    </a:lnTo>
                    <a:lnTo>
                      <a:pt x="1405" y="2636"/>
                    </a:lnTo>
                    <a:lnTo>
                      <a:pt x="1232" y="3068"/>
                    </a:lnTo>
                    <a:lnTo>
                      <a:pt x="1081" y="3522"/>
                    </a:lnTo>
                    <a:lnTo>
                      <a:pt x="952" y="4019"/>
                    </a:lnTo>
                    <a:lnTo>
                      <a:pt x="822" y="4516"/>
                    </a:lnTo>
                    <a:lnTo>
                      <a:pt x="692" y="5035"/>
                    </a:lnTo>
                    <a:lnTo>
                      <a:pt x="476" y="6115"/>
                    </a:lnTo>
                    <a:lnTo>
                      <a:pt x="325" y="7217"/>
                    </a:lnTo>
                    <a:lnTo>
                      <a:pt x="195" y="8341"/>
                    </a:lnTo>
                    <a:lnTo>
                      <a:pt x="87" y="9464"/>
                    </a:lnTo>
                    <a:lnTo>
                      <a:pt x="44" y="10523"/>
                    </a:lnTo>
                    <a:lnTo>
                      <a:pt x="1" y="11539"/>
                    </a:lnTo>
                    <a:lnTo>
                      <a:pt x="1" y="12468"/>
                    </a:lnTo>
                    <a:lnTo>
                      <a:pt x="22" y="13289"/>
                    </a:lnTo>
                    <a:lnTo>
                      <a:pt x="66" y="13980"/>
                    </a:lnTo>
                    <a:lnTo>
                      <a:pt x="130" y="14520"/>
                    </a:lnTo>
                    <a:lnTo>
                      <a:pt x="1384" y="14780"/>
                    </a:lnTo>
                    <a:lnTo>
                      <a:pt x="1600" y="14153"/>
                    </a:lnTo>
                    <a:lnTo>
                      <a:pt x="2054" y="12900"/>
                    </a:lnTo>
                    <a:lnTo>
                      <a:pt x="3393" y="9291"/>
                    </a:lnTo>
                    <a:lnTo>
                      <a:pt x="4819" y="5445"/>
                    </a:lnTo>
                    <a:lnTo>
                      <a:pt x="5381" y="3933"/>
                    </a:lnTo>
                    <a:lnTo>
                      <a:pt x="5727" y="2896"/>
                    </a:lnTo>
                    <a:lnTo>
                      <a:pt x="5835" y="2550"/>
                    </a:lnTo>
                    <a:lnTo>
                      <a:pt x="5921" y="2204"/>
                    </a:lnTo>
                    <a:lnTo>
                      <a:pt x="5964" y="1858"/>
                    </a:lnTo>
                    <a:lnTo>
                      <a:pt x="5964" y="1513"/>
                    </a:lnTo>
                    <a:lnTo>
                      <a:pt x="5943" y="1210"/>
                    </a:lnTo>
                    <a:lnTo>
                      <a:pt x="5878" y="929"/>
                    </a:lnTo>
                    <a:lnTo>
                      <a:pt x="5792" y="670"/>
                    </a:lnTo>
                    <a:lnTo>
                      <a:pt x="5727" y="540"/>
                    </a:lnTo>
                    <a:lnTo>
                      <a:pt x="5640" y="432"/>
                    </a:lnTo>
                    <a:lnTo>
                      <a:pt x="5576" y="346"/>
                    </a:lnTo>
                    <a:lnTo>
                      <a:pt x="5467" y="259"/>
                    </a:lnTo>
                    <a:lnTo>
                      <a:pt x="5359" y="173"/>
                    </a:lnTo>
                    <a:lnTo>
                      <a:pt x="5251" y="108"/>
                    </a:lnTo>
                    <a:lnTo>
                      <a:pt x="5122" y="65"/>
                    </a:lnTo>
                    <a:lnTo>
                      <a:pt x="4992" y="22"/>
                    </a:lnTo>
                    <a:lnTo>
                      <a:pt x="484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8" name="Google Shape;8638;p43"/>
              <p:cNvSpPr/>
              <p:nvPr/>
            </p:nvSpPr>
            <p:spPr>
              <a:xfrm>
                <a:off x="11244675" y="3352450"/>
                <a:ext cx="874575" cy="874600"/>
              </a:xfrm>
              <a:custGeom>
                <a:avLst/>
                <a:gdLst/>
                <a:ahLst/>
                <a:cxnLst/>
                <a:rect l="l" t="t" r="r" b="b"/>
                <a:pathLst>
                  <a:path w="34983" h="34984" extrusionOk="0">
                    <a:moveTo>
                      <a:pt x="17221" y="1"/>
                    </a:moveTo>
                    <a:lnTo>
                      <a:pt x="16314" y="44"/>
                    </a:lnTo>
                    <a:lnTo>
                      <a:pt x="15428" y="109"/>
                    </a:lnTo>
                    <a:lnTo>
                      <a:pt x="14542" y="239"/>
                    </a:lnTo>
                    <a:lnTo>
                      <a:pt x="13678" y="411"/>
                    </a:lnTo>
                    <a:lnTo>
                      <a:pt x="12835" y="627"/>
                    </a:lnTo>
                    <a:lnTo>
                      <a:pt x="11992" y="865"/>
                    </a:lnTo>
                    <a:lnTo>
                      <a:pt x="11171" y="1168"/>
                    </a:lnTo>
                    <a:lnTo>
                      <a:pt x="10393" y="1492"/>
                    </a:lnTo>
                    <a:lnTo>
                      <a:pt x="9615" y="1859"/>
                    </a:lnTo>
                    <a:lnTo>
                      <a:pt x="8859" y="2270"/>
                    </a:lnTo>
                    <a:lnTo>
                      <a:pt x="8146" y="2702"/>
                    </a:lnTo>
                    <a:lnTo>
                      <a:pt x="7433" y="3177"/>
                    </a:lnTo>
                    <a:lnTo>
                      <a:pt x="6763" y="3674"/>
                    </a:lnTo>
                    <a:lnTo>
                      <a:pt x="6115" y="4193"/>
                    </a:lnTo>
                    <a:lnTo>
                      <a:pt x="5488" y="4754"/>
                    </a:lnTo>
                    <a:lnTo>
                      <a:pt x="4883" y="5360"/>
                    </a:lnTo>
                    <a:lnTo>
                      <a:pt x="4322" y="5965"/>
                    </a:lnTo>
                    <a:lnTo>
                      <a:pt x="3781" y="6613"/>
                    </a:lnTo>
                    <a:lnTo>
                      <a:pt x="3284" y="7283"/>
                    </a:lnTo>
                    <a:lnTo>
                      <a:pt x="2809" y="7974"/>
                    </a:lnTo>
                    <a:lnTo>
                      <a:pt x="2355" y="8687"/>
                    </a:lnTo>
                    <a:lnTo>
                      <a:pt x="1945" y="9443"/>
                    </a:lnTo>
                    <a:lnTo>
                      <a:pt x="1577" y="10200"/>
                    </a:lnTo>
                    <a:lnTo>
                      <a:pt x="1253" y="10977"/>
                    </a:lnTo>
                    <a:lnTo>
                      <a:pt x="951" y="11777"/>
                    </a:lnTo>
                    <a:lnTo>
                      <a:pt x="691" y="12576"/>
                    </a:lnTo>
                    <a:lnTo>
                      <a:pt x="475" y="13419"/>
                    </a:lnTo>
                    <a:lnTo>
                      <a:pt x="281" y="14262"/>
                    </a:lnTo>
                    <a:lnTo>
                      <a:pt x="151" y="15105"/>
                    </a:lnTo>
                    <a:lnTo>
                      <a:pt x="65" y="15990"/>
                    </a:lnTo>
                    <a:lnTo>
                      <a:pt x="0" y="16855"/>
                    </a:lnTo>
                    <a:lnTo>
                      <a:pt x="0" y="17762"/>
                    </a:lnTo>
                    <a:lnTo>
                      <a:pt x="22" y="18648"/>
                    </a:lnTo>
                    <a:lnTo>
                      <a:pt x="108" y="19556"/>
                    </a:lnTo>
                    <a:lnTo>
                      <a:pt x="238" y="20442"/>
                    </a:lnTo>
                    <a:lnTo>
                      <a:pt x="411" y="21306"/>
                    </a:lnTo>
                    <a:lnTo>
                      <a:pt x="627" y="22149"/>
                    </a:lnTo>
                    <a:lnTo>
                      <a:pt x="864" y="22991"/>
                    </a:lnTo>
                    <a:lnTo>
                      <a:pt x="1167" y="23791"/>
                    </a:lnTo>
                    <a:lnTo>
                      <a:pt x="1491" y="24590"/>
                    </a:lnTo>
                    <a:lnTo>
                      <a:pt x="1858" y="25368"/>
                    </a:lnTo>
                    <a:lnTo>
                      <a:pt x="2269" y="26103"/>
                    </a:lnTo>
                    <a:lnTo>
                      <a:pt x="2701" y="26837"/>
                    </a:lnTo>
                    <a:lnTo>
                      <a:pt x="3155" y="27529"/>
                    </a:lnTo>
                    <a:lnTo>
                      <a:pt x="3673" y="28220"/>
                    </a:lnTo>
                    <a:lnTo>
                      <a:pt x="4192" y="28869"/>
                    </a:lnTo>
                    <a:lnTo>
                      <a:pt x="4754" y="29495"/>
                    </a:lnTo>
                    <a:lnTo>
                      <a:pt x="5359" y="30079"/>
                    </a:lnTo>
                    <a:lnTo>
                      <a:pt x="5964" y="30662"/>
                    </a:lnTo>
                    <a:lnTo>
                      <a:pt x="6612" y="31202"/>
                    </a:lnTo>
                    <a:lnTo>
                      <a:pt x="7282" y="31699"/>
                    </a:lnTo>
                    <a:lnTo>
                      <a:pt x="7973" y="32174"/>
                    </a:lnTo>
                    <a:lnTo>
                      <a:pt x="8686" y="32607"/>
                    </a:lnTo>
                    <a:lnTo>
                      <a:pt x="9442" y="33017"/>
                    </a:lnTo>
                    <a:lnTo>
                      <a:pt x="10199" y="33384"/>
                    </a:lnTo>
                    <a:lnTo>
                      <a:pt x="10977" y="33730"/>
                    </a:lnTo>
                    <a:lnTo>
                      <a:pt x="11776" y="34033"/>
                    </a:lnTo>
                    <a:lnTo>
                      <a:pt x="12576" y="34292"/>
                    </a:lnTo>
                    <a:lnTo>
                      <a:pt x="13418" y="34508"/>
                    </a:lnTo>
                    <a:lnTo>
                      <a:pt x="14261" y="34681"/>
                    </a:lnTo>
                    <a:lnTo>
                      <a:pt x="15104" y="34832"/>
                    </a:lnTo>
                    <a:lnTo>
                      <a:pt x="15990" y="34919"/>
                    </a:lnTo>
                    <a:lnTo>
                      <a:pt x="16854" y="34962"/>
                    </a:lnTo>
                    <a:lnTo>
                      <a:pt x="17761" y="34983"/>
                    </a:lnTo>
                    <a:lnTo>
                      <a:pt x="18647" y="34940"/>
                    </a:lnTo>
                    <a:lnTo>
                      <a:pt x="19555" y="34854"/>
                    </a:lnTo>
                    <a:lnTo>
                      <a:pt x="20441" y="34724"/>
                    </a:lnTo>
                    <a:lnTo>
                      <a:pt x="21305" y="34573"/>
                    </a:lnTo>
                    <a:lnTo>
                      <a:pt x="22148" y="34357"/>
                    </a:lnTo>
                    <a:lnTo>
                      <a:pt x="22969" y="34098"/>
                    </a:lnTo>
                    <a:lnTo>
                      <a:pt x="23790" y="33817"/>
                    </a:lnTo>
                    <a:lnTo>
                      <a:pt x="24589" y="33471"/>
                    </a:lnTo>
                    <a:lnTo>
                      <a:pt x="25346" y="33125"/>
                    </a:lnTo>
                    <a:lnTo>
                      <a:pt x="26102" y="32715"/>
                    </a:lnTo>
                    <a:lnTo>
                      <a:pt x="26837" y="32283"/>
                    </a:lnTo>
                    <a:lnTo>
                      <a:pt x="27528" y="31807"/>
                    </a:lnTo>
                    <a:lnTo>
                      <a:pt x="28219" y="31310"/>
                    </a:lnTo>
                    <a:lnTo>
                      <a:pt x="28868" y="30770"/>
                    </a:lnTo>
                    <a:lnTo>
                      <a:pt x="29494" y="30208"/>
                    </a:lnTo>
                    <a:lnTo>
                      <a:pt x="30078" y="29625"/>
                    </a:lnTo>
                    <a:lnTo>
                      <a:pt x="30661" y="28998"/>
                    </a:lnTo>
                    <a:lnTo>
                      <a:pt x="31180" y="28350"/>
                    </a:lnTo>
                    <a:lnTo>
                      <a:pt x="31698" y="27680"/>
                    </a:lnTo>
                    <a:lnTo>
                      <a:pt x="32174" y="26989"/>
                    </a:lnTo>
                    <a:lnTo>
                      <a:pt x="32606" y="26276"/>
                    </a:lnTo>
                    <a:lnTo>
                      <a:pt x="33016" y="25541"/>
                    </a:lnTo>
                    <a:lnTo>
                      <a:pt x="33384" y="24785"/>
                    </a:lnTo>
                    <a:lnTo>
                      <a:pt x="33729" y="24007"/>
                    </a:lnTo>
                    <a:lnTo>
                      <a:pt x="34032" y="23207"/>
                    </a:lnTo>
                    <a:lnTo>
                      <a:pt x="34291" y="22386"/>
                    </a:lnTo>
                    <a:lnTo>
                      <a:pt x="34507" y="21565"/>
                    </a:lnTo>
                    <a:lnTo>
                      <a:pt x="34680" y="20722"/>
                    </a:lnTo>
                    <a:lnTo>
                      <a:pt x="34810" y="19858"/>
                    </a:lnTo>
                    <a:lnTo>
                      <a:pt x="34918" y="18994"/>
                    </a:lnTo>
                    <a:lnTo>
                      <a:pt x="34961" y="18108"/>
                    </a:lnTo>
                    <a:lnTo>
                      <a:pt x="34983" y="17222"/>
                    </a:lnTo>
                    <a:lnTo>
                      <a:pt x="34939" y="16315"/>
                    </a:lnTo>
                    <a:lnTo>
                      <a:pt x="34853" y="15429"/>
                    </a:lnTo>
                    <a:lnTo>
                      <a:pt x="34723" y="14543"/>
                    </a:lnTo>
                    <a:lnTo>
                      <a:pt x="34550" y="13678"/>
                    </a:lnTo>
                    <a:lnTo>
                      <a:pt x="34356" y="12836"/>
                    </a:lnTo>
                    <a:lnTo>
                      <a:pt x="34097" y="11993"/>
                    </a:lnTo>
                    <a:lnTo>
                      <a:pt x="33816" y="11172"/>
                    </a:lnTo>
                    <a:lnTo>
                      <a:pt x="33470" y="10394"/>
                    </a:lnTo>
                    <a:lnTo>
                      <a:pt x="33103" y="9616"/>
                    </a:lnTo>
                    <a:lnTo>
                      <a:pt x="32714" y="8860"/>
                    </a:lnTo>
                    <a:lnTo>
                      <a:pt x="32282" y="8147"/>
                    </a:lnTo>
                    <a:lnTo>
                      <a:pt x="31806" y="7434"/>
                    </a:lnTo>
                    <a:lnTo>
                      <a:pt x="31309" y="6764"/>
                    </a:lnTo>
                    <a:lnTo>
                      <a:pt x="30769" y="6116"/>
                    </a:lnTo>
                    <a:lnTo>
                      <a:pt x="30207" y="5489"/>
                    </a:lnTo>
                    <a:lnTo>
                      <a:pt x="29624" y="4884"/>
                    </a:lnTo>
                    <a:lnTo>
                      <a:pt x="28997" y="4322"/>
                    </a:lnTo>
                    <a:lnTo>
                      <a:pt x="28349" y="3782"/>
                    </a:lnTo>
                    <a:lnTo>
                      <a:pt x="27679" y="3285"/>
                    </a:lnTo>
                    <a:lnTo>
                      <a:pt x="26988" y="2810"/>
                    </a:lnTo>
                    <a:lnTo>
                      <a:pt x="26275" y="2356"/>
                    </a:lnTo>
                    <a:lnTo>
                      <a:pt x="25540" y="1946"/>
                    </a:lnTo>
                    <a:lnTo>
                      <a:pt x="24784" y="1578"/>
                    </a:lnTo>
                    <a:lnTo>
                      <a:pt x="24006" y="1254"/>
                    </a:lnTo>
                    <a:lnTo>
                      <a:pt x="23206" y="952"/>
                    </a:lnTo>
                    <a:lnTo>
                      <a:pt x="22385" y="692"/>
                    </a:lnTo>
                    <a:lnTo>
                      <a:pt x="21564" y="476"/>
                    </a:lnTo>
                    <a:lnTo>
                      <a:pt x="20722" y="282"/>
                    </a:lnTo>
                    <a:lnTo>
                      <a:pt x="19857" y="152"/>
                    </a:lnTo>
                    <a:lnTo>
                      <a:pt x="18993" y="66"/>
                    </a:lnTo>
                    <a:lnTo>
                      <a:pt x="181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9" name="Google Shape;8639;p43"/>
              <p:cNvSpPr/>
              <p:nvPr/>
            </p:nvSpPr>
            <p:spPr>
              <a:xfrm>
                <a:off x="11507725" y="3671175"/>
                <a:ext cx="61075" cy="83200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3328" extrusionOk="0">
                    <a:moveTo>
                      <a:pt x="1103" y="0"/>
                    </a:moveTo>
                    <a:lnTo>
                      <a:pt x="973" y="22"/>
                    </a:lnTo>
                    <a:lnTo>
                      <a:pt x="865" y="65"/>
                    </a:lnTo>
                    <a:lnTo>
                      <a:pt x="736" y="108"/>
                    </a:lnTo>
                    <a:lnTo>
                      <a:pt x="627" y="173"/>
                    </a:lnTo>
                    <a:lnTo>
                      <a:pt x="519" y="238"/>
                    </a:lnTo>
                    <a:lnTo>
                      <a:pt x="433" y="346"/>
                    </a:lnTo>
                    <a:lnTo>
                      <a:pt x="347" y="454"/>
                    </a:lnTo>
                    <a:lnTo>
                      <a:pt x="260" y="584"/>
                    </a:lnTo>
                    <a:lnTo>
                      <a:pt x="131" y="843"/>
                    </a:lnTo>
                    <a:lnTo>
                      <a:pt x="44" y="1124"/>
                    </a:lnTo>
                    <a:lnTo>
                      <a:pt x="1" y="1426"/>
                    </a:lnTo>
                    <a:lnTo>
                      <a:pt x="1" y="1750"/>
                    </a:lnTo>
                    <a:lnTo>
                      <a:pt x="44" y="2075"/>
                    </a:lnTo>
                    <a:lnTo>
                      <a:pt x="131" y="2356"/>
                    </a:lnTo>
                    <a:lnTo>
                      <a:pt x="260" y="2636"/>
                    </a:lnTo>
                    <a:lnTo>
                      <a:pt x="411" y="2874"/>
                    </a:lnTo>
                    <a:lnTo>
                      <a:pt x="606" y="3047"/>
                    </a:lnTo>
                    <a:lnTo>
                      <a:pt x="692" y="3133"/>
                    </a:lnTo>
                    <a:lnTo>
                      <a:pt x="800" y="3198"/>
                    </a:lnTo>
                    <a:lnTo>
                      <a:pt x="908" y="3263"/>
                    </a:lnTo>
                    <a:lnTo>
                      <a:pt x="1038" y="3285"/>
                    </a:lnTo>
                    <a:lnTo>
                      <a:pt x="1146" y="3306"/>
                    </a:lnTo>
                    <a:lnTo>
                      <a:pt x="1276" y="3328"/>
                    </a:lnTo>
                    <a:lnTo>
                      <a:pt x="1341" y="3328"/>
                    </a:lnTo>
                    <a:lnTo>
                      <a:pt x="1449" y="3306"/>
                    </a:lnTo>
                    <a:lnTo>
                      <a:pt x="1578" y="3263"/>
                    </a:lnTo>
                    <a:lnTo>
                      <a:pt x="1686" y="3220"/>
                    </a:lnTo>
                    <a:lnTo>
                      <a:pt x="1794" y="3155"/>
                    </a:lnTo>
                    <a:lnTo>
                      <a:pt x="1902" y="3090"/>
                    </a:lnTo>
                    <a:lnTo>
                      <a:pt x="1989" y="2982"/>
                    </a:lnTo>
                    <a:lnTo>
                      <a:pt x="2075" y="2896"/>
                    </a:lnTo>
                    <a:lnTo>
                      <a:pt x="2162" y="2788"/>
                    </a:lnTo>
                    <a:lnTo>
                      <a:pt x="2291" y="2528"/>
                    </a:lnTo>
                    <a:lnTo>
                      <a:pt x="2378" y="2226"/>
                    </a:lnTo>
                    <a:lnTo>
                      <a:pt x="2443" y="1923"/>
                    </a:lnTo>
                    <a:lnTo>
                      <a:pt x="2443" y="1578"/>
                    </a:lnTo>
                    <a:lnTo>
                      <a:pt x="2399" y="1254"/>
                    </a:lnTo>
                    <a:lnTo>
                      <a:pt x="2291" y="951"/>
                    </a:lnTo>
                    <a:lnTo>
                      <a:pt x="2162" y="670"/>
                    </a:lnTo>
                    <a:lnTo>
                      <a:pt x="2010" y="432"/>
                    </a:lnTo>
                    <a:lnTo>
                      <a:pt x="1902" y="324"/>
                    </a:lnTo>
                    <a:lnTo>
                      <a:pt x="1816" y="238"/>
                    </a:lnTo>
                    <a:lnTo>
                      <a:pt x="1708" y="173"/>
                    </a:lnTo>
                    <a:lnTo>
                      <a:pt x="1600" y="108"/>
                    </a:lnTo>
                    <a:lnTo>
                      <a:pt x="1470" y="43"/>
                    </a:lnTo>
                    <a:lnTo>
                      <a:pt x="1362" y="22"/>
                    </a:lnTo>
                    <a:lnTo>
                      <a:pt x="123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0" name="Google Shape;8640;p43"/>
              <p:cNvSpPr/>
              <p:nvPr/>
            </p:nvSpPr>
            <p:spPr>
              <a:xfrm>
                <a:off x="11783225" y="3652800"/>
                <a:ext cx="61075" cy="83225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3329" extrusionOk="0">
                    <a:moveTo>
                      <a:pt x="1124" y="1"/>
                    </a:moveTo>
                    <a:lnTo>
                      <a:pt x="995" y="22"/>
                    </a:lnTo>
                    <a:lnTo>
                      <a:pt x="865" y="44"/>
                    </a:lnTo>
                    <a:lnTo>
                      <a:pt x="757" y="109"/>
                    </a:lnTo>
                    <a:lnTo>
                      <a:pt x="649" y="173"/>
                    </a:lnTo>
                    <a:lnTo>
                      <a:pt x="541" y="238"/>
                    </a:lnTo>
                    <a:lnTo>
                      <a:pt x="454" y="325"/>
                    </a:lnTo>
                    <a:lnTo>
                      <a:pt x="368" y="433"/>
                    </a:lnTo>
                    <a:lnTo>
                      <a:pt x="282" y="541"/>
                    </a:lnTo>
                    <a:lnTo>
                      <a:pt x="152" y="800"/>
                    </a:lnTo>
                    <a:lnTo>
                      <a:pt x="66" y="1081"/>
                    </a:lnTo>
                    <a:lnTo>
                      <a:pt x="1" y="1405"/>
                    </a:lnTo>
                    <a:lnTo>
                      <a:pt x="1" y="1751"/>
                    </a:lnTo>
                    <a:lnTo>
                      <a:pt x="44" y="2053"/>
                    </a:lnTo>
                    <a:lnTo>
                      <a:pt x="130" y="2356"/>
                    </a:lnTo>
                    <a:lnTo>
                      <a:pt x="260" y="2637"/>
                    </a:lnTo>
                    <a:lnTo>
                      <a:pt x="411" y="2853"/>
                    </a:lnTo>
                    <a:lnTo>
                      <a:pt x="606" y="3047"/>
                    </a:lnTo>
                    <a:lnTo>
                      <a:pt x="714" y="3134"/>
                    </a:lnTo>
                    <a:lnTo>
                      <a:pt x="822" y="3199"/>
                    </a:lnTo>
                    <a:lnTo>
                      <a:pt x="930" y="3242"/>
                    </a:lnTo>
                    <a:lnTo>
                      <a:pt x="1038" y="3285"/>
                    </a:lnTo>
                    <a:lnTo>
                      <a:pt x="1146" y="3307"/>
                    </a:lnTo>
                    <a:lnTo>
                      <a:pt x="1276" y="3328"/>
                    </a:lnTo>
                    <a:lnTo>
                      <a:pt x="1340" y="3328"/>
                    </a:lnTo>
                    <a:lnTo>
                      <a:pt x="1470" y="3307"/>
                    </a:lnTo>
                    <a:lnTo>
                      <a:pt x="1578" y="3263"/>
                    </a:lnTo>
                    <a:lnTo>
                      <a:pt x="1708" y="3220"/>
                    </a:lnTo>
                    <a:lnTo>
                      <a:pt x="1816" y="3155"/>
                    </a:lnTo>
                    <a:lnTo>
                      <a:pt x="1924" y="3069"/>
                    </a:lnTo>
                    <a:lnTo>
                      <a:pt x="2010" y="2982"/>
                    </a:lnTo>
                    <a:lnTo>
                      <a:pt x="2097" y="2874"/>
                    </a:lnTo>
                    <a:lnTo>
                      <a:pt x="2183" y="2745"/>
                    </a:lnTo>
                    <a:lnTo>
                      <a:pt x="2313" y="2485"/>
                    </a:lnTo>
                    <a:lnTo>
                      <a:pt x="2399" y="2205"/>
                    </a:lnTo>
                    <a:lnTo>
                      <a:pt x="2442" y="1902"/>
                    </a:lnTo>
                    <a:lnTo>
                      <a:pt x="2442" y="1578"/>
                    </a:lnTo>
                    <a:lnTo>
                      <a:pt x="2399" y="1254"/>
                    </a:lnTo>
                    <a:lnTo>
                      <a:pt x="2313" y="951"/>
                    </a:lnTo>
                    <a:lnTo>
                      <a:pt x="2183" y="692"/>
                    </a:lnTo>
                    <a:lnTo>
                      <a:pt x="2032" y="454"/>
                    </a:lnTo>
                    <a:lnTo>
                      <a:pt x="1859" y="260"/>
                    </a:lnTo>
                    <a:lnTo>
                      <a:pt x="1751" y="195"/>
                    </a:lnTo>
                    <a:lnTo>
                      <a:pt x="1643" y="130"/>
                    </a:lnTo>
                    <a:lnTo>
                      <a:pt x="1535" y="65"/>
                    </a:lnTo>
                    <a:lnTo>
                      <a:pt x="1427" y="22"/>
                    </a:lnTo>
                    <a:lnTo>
                      <a:pt x="129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1" name="Google Shape;8641;p43"/>
              <p:cNvSpPr/>
              <p:nvPr/>
            </p:nvSpPr>
            <p:spPr>
              <a:xfrm>
                <a:off x="11587150" y="3786225"/>
                <a:ext cx="195025" cy="121575"/>
              </a:xfrm>
              <a:custGeom>
                <a:avLst/>
                <a:gdLst/>
                <a:ahLst/>
                <a:cxnLst/>
                <a:rect l="l" t="t" r="r" b="b"/>
                <a:pathLst>
                  <a:path w="7801" h="4863" extrusionOk="0">
                    <a:moveTo>
                      <a:pt x="3911" y="1"/>
                    </a:moveTo>
                    <a:lnTo>
                      <a:pt x="3501" y="44"/>
                    </a:lnTo>
                    <a:lnTo>
                      <a:pt x="3198" y="109"/>
                    </a:lnTo>
                    <a:lnTo>
                      <a:pt x="2874" y="174"/>
                    </a:lnTo>
                    <a:lnTo>
                      <a:pt x="2550" y="260"/>
                    </a:lnTo>
                    <a:lnTo>
                      <a:pt x="2226" y="368"/>
                    </a:lnTo>
                    <a:lnTo>
                      <a:pt x="1923" y="476"/>
                    </a:lnTo>
                    <a:lnTo>
                      <a:pt x="1621" y="606"/>
                    </a:lnTo>
                    <a:lnTo>
                      <a:pt x="1340" y="735"/>
                    </a:lnTo>
                    <a:lnTo>
                      <a:pt x="1081" y="865"/>
                    </a:lnTo>
                    <a:lnTo>
                      <a:pt x="843" y="1016"/>
                    </a:lnTo>
                    <a:lnTo>
                      <a:pt x="605" y="1189"/>
                    </a:lnTo>
                    <a:lnTo>
                      <a:pt x="411" y="1340"/>
                    </a:lnTo>
                    <a:lnTo>
                      <a:pt x="259" y="1492"/>
                    </a:lnTo>
                    <a:lnTo>
                      <a:pt x="130" y="1664"/>
                    </a:lnTo>
                    <a:lnTo>
                      <a:pt x="43" y="1816"/>
                    </a:lnTo>
                    <a:lnTo>
                      <a:pt x="0" y="1989"/>
                    </a:lnTo>
                    <a:lnTo>
                      <a:pt x="0" y="2140"/>
                    </a:lnTo>
                    <a:lnTo>
                      <a:pt x="22" y="2334"/>
                    </a:lnTo>
                    <a:lnTo>
                      <a:pt x="108" y="2529"/>
                    </a:lnTo>
                    <a:lnTo>
                      <a:pt x="195" y="2745"/>
                    </a:lnTo>
                    <a:lnTo>
                      <a:pt x="324" y="2961"/>
                    </a:lnTo>
                    <a:lnTo>
                      <a:pt x="476" y="3177"/>
                    </a:lnTo>
                    <a:lnTo>
                      <a:pt x="670" y="3415"/>
                    </a:lnTo>
                    <a:lnTo>
                      <a:pt x="886" y="3631"/>
                    </a:lnTo>
                    <a:lnTo>
                      <a:pt x="1124" y="3847"/>
                    </a:lnTo>
                    <a:lnTo>
                      <a:pt x="1383" y="4063"/>
                    </a:lnTo>
                    <a:lnTo>
                      <a:pt x="1664" y="4236"/>
                    </a:lnTo>
                    <a:lnTo>
                      <a:pt x="1966" y="4409"/>
                    </a:lnTo>
                    <a:lnTo>
                      <a:pt x="2312" y="4560"/>
                    </a:lnTo>
                    <a:lnTo>
                      <a:pt x="2658" y="4690"/>
                    </a:lnTo>
                    <a:lnTo>
                      <a:pt x="3025" y="4776"/>
                    </a:lnTo>
                    <a:lnTo>
                      <a:pt x="3414" y="4841"/>
                    </a:lnTo>
                    <a:lnTo>
                      <a:pt x="3825" y="4862"/>
                    </a:lnTo>
                    <a:lnTo>
                      <a:pt x="4019" y="4862"/>
                    </a:lnTo>
                    <a:lnTo>
                      <a:pt x="4451" y="4819"/>
                    </a:lnTo>
                    <a:lnTo>
                      <a:pt x="4883" y="4733"/>
                    </a:lnTo>
                    <a:lnTo>
                      <a:pt x="5272" y="4603"/>
                    </a:lnTo>
                    <a:lnTo>
                      <a:pt x="5618" y="4430"/>
                    </a:lnTo>
                    <a:lnTo>
                      <a:pt x="5964" y="4236"/>
                    </a:lnTo>
                    <a:lnTo>
                      <a:pt x="6266" y="4020"/>
                    </a:lnTo>
                    <a:lnTo>
                      <a:pt x="6547" y="3782"/>
                    </a:lnTo>
                    <a:lnTo>
                      <a:pt x="6807" y="3523"/>
                    </a:lnTo>
                    <a:lnTo>
                      <a:pt x="7023" y="3263"/>
                    </a:lnTo>
                    <a:lnTo>
                      <a:pt x="7239" y="3004"/>
                    </a:lnTo>
                    <a:lnTo>
                      <a:pt x="7390" y="2723"/>
                    </a:lnTo>
                    <a:lnTo>
                      <a:pt x="7541" y="2464"/>
                    </a:lnTo>
                    <a:lnTo>
                      <a:pt x="7649" y="2205"/>
                    </a:lnTo>
                    <a:lnTo>
                      <a:pt x="7736" y="1967"/>
                    </a:lnTo>
                    <a:lnTo>
                      <a:pt x="7779" y="1751"/>
                    </a:lnTo>
                    <a:lnTo>
                      <a:pt x="7800" y="1578"/>
                    </a:lnTo>
                    <a:lnTo>
                      <a:pt x="7800" y="1405"/>
                    </a:lnTo>
                    <a:lnTo>
                      <a:pt x="7757" y="1232"/>
                    </a:lnTo>
                    <a:lnTo>
                      <a:pt x="7671" y="1081"/>
                    </a:lnTo>
                    <a:lnTo>
                      <a:pt x="7541" y="930"/>
                    </a:lnTo>
                    <a:lnTo>
                      <a:pt x="7433" y="822"/>
                    </a:lnTo>
                    <a:lnTo>
                      <a:pt x="7303" y="735"/>
                    </a:lnTo>
                    <a:lnTo>
                      <a:pt x="7001" y="562"/>
                    </a:lnTo>
                    <a:lnTo>
                      <a:pt x="6655" y="390"/>
                    </a:lnTo>
                    <a:lnTo>
                      <a:pt x="6245" y="260"/>
                    </a:lnTo>
                    <a:lnTo>
                      <a:pt x="5813" y="152"/>
                    </a:lnTo>
                    <a:lnTo>
                      <a:pt x="5337" y="66"/>
                    </a:lnTo>
                    <a:lnTo>
                      <a:pt x="484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2" name="Google Shape;8642;p43"/>
              <p:cNvSpPr/>
              <p:nvPr/>
            </p:nvSpPr>
            <p:spPr>
              <a:xfrm>
                <a:off x="11589850" y="3894275"/>
                <a:ext cx="207450" cy="117775"/>
              </a:xfrm>
              <a:custGeom>
                <a:avLst/>
                <a:gdLst/>
                <a:ahLst/>
                <a:cxnLst/>
                <a:rect l="l" t="t" r="r" b="b"/>
                <a:pathLst>
                  <a:path w="8298" h="4711" extrusionOk="0">
                    <a:moveTo>
                      <a:pt x="3868" y="0"/>
                    </a:moveTo>
                    <a:lnTo>
                      <a:pt x="3803" y="43"/>
                    </a:lnTo>
                    <a:lnTo>
                      <a:pt x="3738" y="87"/>
                    </a:lnTo>
                    <a:lnTo>
                      <a:pt x="3673" y="130"/>
                    </a:lnTo>
                    <a:lnTo>
                      <a:pt x="3630" y="195"/>
                    </a:lnTo>
                    <a:lnTo>
                      <a:pt x="3609" y="259"/>
                    </a:lnTo>
                    <a:lnTo>
                      <a:pt x="3587" y="346"/>
                    </a:lnTo>
                    <a:lnTo>
                      <a:pt x="3587" y="432"/>
                    </a:lnTo>
                    <a:lnTo>
                      <a:pt x="3803" y="3868"/>
                    </a:lnTo>
                    <a:lnTo>
                      <a:pt x="3436" y="3846"/>
                    </a:lnTo>
                    <a:lnTo>
                      <a:pt x="3068" y="3782"/>
                    </a:lnTo>
                    <a:lnTo>
                      <a:pt x="2680" y="3695"/>
                    </a:lnTo>
                    <a:lnTo>
                      <a:pt x="2291" y="3587"/>
                    </a:lnTo>
                    <a:lnTo>
                      <a:pt x="1880" y="3436"/>
                    </a:lnTo>
                    <a:lnTo>
                      <a:pt x="1470" y="3263"/>
                    </a:lnTo>
                    <a:lnTo>
                      <a:pt x="1059" y="3047"/>
                    </a:lnTo>
                    <a:lnTo>
                      <a:pt x="627" y="2809"/>
                    </a:lnTo>
                    <a:lnTo>
                      <a:pt x="540" y="2766"/>
                    </a:lnTo>
                    <a:lnTo>
                      <a:pt x="476" y="2744"/>
                    </a:lnTo>
                    <a:lnTo>
                      <a:pt x="389" y="2744"/>
                    </a:lnTo>
                    <a:lnTo>
                      <a:pt x="303" y="2766"/>
                    </a:lnTo>
                    <a:lnTo>
                      <a:pt x="238" y="2788"/>
                    </a:lnTo>
                    <a:lnTo>
                      <a:pt x="173" y="2831"/>
                    </a:lnTo>
                    <a:lnTo>
                      <a:pt x="108" y="2874"/>
                    </a:lnTo>
                    <a:lnTo>
                      <a:pt x="65" y="2939"/>
                    </a:lnTo>
                    <a:lnTo>
                      <a:pt x="22" y="3025"/>
                    </a:lnTo>
                    <a:lnTo>
                      <a:pt x="0" y="3112"/>
                    </a:lnTo>
                    <a:lnTo>
                      <a:pt x="0" y="3177"/>
                    </a:lnTo>
                    <a:lnTo>
                      <a:pt x="22" y="3263"/>
                    </a:lnTo>
                    <a:lnTo>
                      <a:pt x="43" y="3328"/>
                    </a:lnTo>
                    <a:lnTo>
                      <a:pt x="87" y="3393"/>
                    </a:lnTo>
                    <a:lnTo>
                      <a:pt x="151" y="3457"/>
                    </a:lnTo>
                    <a:lnTo>
                      <a:pt x="216" y="3501"/>
                    </a:lnTo>
                    <a:lnTo>
                      <a:pt x="713" y="3782"/>
                    </a:lnTo>
                    <a:lnTo>
                      <a:pt x="1210" y="4041"/>
                    </a:lnTo>
                    <a:lnTo>
                      <a:pt x="1686" y="4235"/>
                    </a:lnTo>
                    <a:lnTo>
                      <a:pt x="2139" y="4408"/>
                    </a:lnTo>
                    <a:lnTo>
                      <a:pt x="2615" y="4538"/>
                    </a:lnTo>
                    <a:lnTo>
                      <a:pt x="3047" y="4624"/>
                    </a:lnTo>
                    <a:lnTo>
                      <a:pt x="3501" y="4689"/>
                    </a:lnTo>
                    <a:lnTo>
                      <a:pt x="3933" y="4711"/>
                    </a:lnTo>
                    <a:lnTo>
                      <a:pt x="4192" y="4689"/>
                    </a:lnTo>
                    <a:lnTo>
                      <a:pt x="4451" y="4667"/>
                    </a:lnTo>
                    <a:lnTo>
                      <a:pt x="4711" y="4646"/>
                    </a:lnTo>
                    <a:lnTo>
                      <a:pt x="4970" y="4603"/>
                    </a:lnTo>
                    <a:lnTo>
                      <a:pt x="5229" y="4538"/>
                    </a:lnTo>
                    <a:lnTo>
                      <a:pt x="5489" y="4473"/>
                    </a:lnTo>
                    <a:lnTo>
                      <a:pt x="6007" y="4278"/>
                    </a:lnTo>
                    <a:lnTo>
                      <a:pt x="6526" y="4041"/>
                    </a:lnTo>
                    <a:lnTo>
                      <a:pt x="7066" y="3738"/>
                    </a:lnTo>
                    <a:lnTo>
                      <a:pt x="7584" y="3393"/>
                    </a:lnTo>
                    <a:lnTo>
                      <a:pt x="8146" y="2982"/>
                    </a:lnTo>
                    <a:lnTo>
                      <a:pt x="8211" y="2917"/>
                    </a:lnTo>
                    <a:lnTo>
                      <a:pt x="8254" y="2852"/>
                    </a:lnTo>
                    <a:lnTo>
                      <a:pt x="8276" y="2788"/>
                    </a:lnTo>
                    <a:lnTo>
                      <a:pt x="8297" y="2701"/>
                    </a:lnTo>
                    <a:lnTo>
                      <a:pt x="8297" y="2636"/>
                    </a:lnTo>
                    <a:lnTo>
                      <a:pt x="8297" y="2550"/>
                    </a:lnTo>
                    <a:lnTo>
                      <a:pt x="8254" y="2485"/>
                    </a:lnTo>
                    <a:lnTo>
                      <a:pt x="8211" y="2399"/>
                    </a:lnTo>
                    <a:lnTo>
                      <a:pt x="8168" y="2334"/>
                    </a:lnTo>
                    <a:lnTo>
                      <a:pt x="8081" y="2291"/>
                    </a:lnTo>
                    <a:lnTo>
                      <a:pt x="8017" y="2269"/>
                    </a:lnTo>
                    <a:lnTo>
                      <a:pt x="7952" y="2247"/>
                    </a:lnTo>
                    <a:lnTo>
                      <a:pt x="7865" y="2247"/>
                    </a:lnTo>
                    <a:lnTo>
                      <a:pt x="7779" y="2269"/>
                    </a:lnTo>
                    <a:lnTo>
                      <a:pt x="7714" y="2291"/>
                    </a:lnTo>
                    <a:lnTo>
                      <a:pt x="7649" y="2334"/>
                    </a:lnTo>
                    <a:lnTo>
                      <a:pt x="7239" y="2636"/>
                    </a:lnTo>
                    <a:lnTo>
                      <a:pt x="6850" y="2896"/>
                    </a:lnTo>
                    <a:lnTo>
                      <a:pt x="6482" y="3133"/>
                    </a:lnTo>
                    <a:lnTo>
                      <a:pt x="6094" y="3328"/>
                    </a:lnTo>
                    <a:lnTo>
                      <a:pt x="5726" y="3501"/>
                    </a:lnTo>
                    <a:lnTo>
                      <a:pt x="5359" y="3630"/>
                    </a:lnTo>
                    <a:lnTo>
                      <a:pt x="4992" y="3738"/>
                    </a:lnTo>
                    <a:lnTo>
                      <a:pt x="4624" y="3825"/>
                    </a:lnTo>
                    <a:lnTo>
                      <a:pt x="4387" y="368"/>
                    </a:lnTo>
                    <a:lnTo>
                      <a:pt x="4387" y="303"/>
                    </a:lnTo>
                    <a:lnTo>
                      <a:pt x="4343" y="216"/>
                    </a:lnTo>
                    <a:lnTo>
                      <a:pt x="4300" y="151"/>
                    </a:lnTo>
                    <a:lnTo>
                      <a:pt x="4257" y="87"/>
                    </a:lnTo>
                    <a:lnTo>
                      <a:pt x="4192" y="43"/>
                    </a:lnTo>
                    <a:lnTo>
                      <a:pt x="4127" y="22"/>
                    </a:lnTo>
                    <a:lnTo>
                      <a:pt x="404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3" name="Google Shape;8643;p43"/>
              <p:cNvSpPr/>
              <p:nvPr/>
            </p:nvSpPr>
            <p:spPr>
              <a:xfrm>
                <a:off x="11613600" y="3813775"/>
                <a:ext cx="54600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2184" h="1492" extrusionOk="0">
                    <a:moveTo>
                      <a:pt x="1773" y="1"/>
                    </a:moveTo>
                    <a:lnTo>
                      <a:pt x="1513" y="44"/>
                    </a:lnTo>
                    <a:lnTo>
                      <a:pt x="1276" y="87"/>
                    </a:lnTo>
                    <a:lnTo>
                      <a:pt x="1038" y="152"/>
                    </a:lnTo>
                    <a:lnTo>
                      <a:pt x="822" y="260"/>
                    </a:lnTo>
                    <a:lnTo>
                      <a:pt x="606" y="368"/>
                    </a:lnTo>
                    <a:lnTo>
                      <a:pt x="390" y="498"/>
                    </a:lnTo>
                    <a:lnTo>
                      <a:pt x="217" y="671"/>
                    </a:lnTo>
                    <a:lnTo>
                      <a:pt x="66" y="865"/>
                    </a:lnTo>
                    <a:lnTo>
                      <a:pt x="1" y="951"/>
                    </a:lnTo>
                    <a:lnTo>
                      <a:pt x="1" y="1059"/>
                    </a:lnTo>
                    <a:lnTo>
                      <a:pt x="1" y="1167"/>
                    </a:lnTo>
                    <a:lnTo>
                      <a:pt x="66" y="1276"/>
                    </a:lnTo>
                    <a:lnTo>
                      <a:pt x="131" y="1362"/>
                    </a:lnTo>
                    <a:lnTo>
                      <a:pt x="217" y="1427"/>
                    </a:lnTo>
                    <a:lnTo>
                      <a:pt x="303" y="1470"/>
                    </a:lnTo>
                    <a:lnTo>
                      <a:pt x="411" y="1492"/>
                    </a:lnTo>
                    <a:lnTo>
                      <a:pt x="628" y="1448"/>
                    </a:lnTo>
                    <a:lnTo>
                      <a:pt x="800" y="1405"/>
                    </a:lnTo>
                    <a:lnTo>
                      <a:pt x="995" y="1340"/>
                    </a:lnTo>
                    <a:lnTo>
                      <a:pt x="1168" y="1254"/>
                    </a:lnTo>
                    <a:lnTo>
                      <a:pt x="1492" y="1059"/>
                    </a:lnTo>
                    <a:lnTo>
                      <a:pt x="1838" y="865"/>
                    </a:lnTo>
                    <a:lnTo>
                      <a:pt x="1924" y="822"/>
                    </a:lnTo>
                    <a:lnTo>
                      <a:pt x="1967" y="757"/>
                    </a:lnTo>
                    <a:lnTo>
                      <a:pt x="2054" y="692"/>
                    </a:lnTo>
                    <a:lnTo>
                      <a:pt x="2118" y="627"/>
                    </a:lnTo>
                    <a:lnTo>
                      <a:pt x="2162" y="519"/>
                    </a:lnTo>
                    <a:lnTo>
                      <a:pt x="2183" y="411"/>
                    </a:lnTo>
                    <a:lnTo>
                      <a:pt x="2162" y="346"/>
                    </a:lnTo>
                    <a:lnTo>
                      <a:pt x="2140" y="260"/>
                    </a:lnTo>
                    <a:lnTo>
                      <a:pt x="2097" y="195"/>
                    </a:lnTo>
                    <a:lnTo>
                      <a:pt x="2054" y="130"/>
                    </a:lnTo>
                    <a:lnTo>
                      <a:pt x="1989" y="65"/>
                    </a:lnTo>
                    <a:lnTo>
                      <a:pt x="1924" y="22"/>
                    </a:lnTo>
                    <a:lnTo>
                      <a:pt x="1838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644" name="Google Shape;8644;p43"/>
          <p:cNvGrpSpPr/>
          <p:nvPr/>
        </p:nvGrpSpPr>
        <p:grpSpPr>
          <a:xfrm rot="1441904">
            <a:off x="6208482" y="3417216"/>
            <a:ext cx="1677583" cy="1301870"/>
            <a:chOff x="8222575" y="3882950"/>
            <a:chExt cx="2306300" cy="1838263"/>
          </a:xfrm>
        </p:grpSpPr>
        <p:sp>
          <p:nvSpPr>
            <p:cNvPr id="8645" name="Google Shape;8645;p43"/>
            <p:cNvSpPr/>
            <p:nvPr/>
          </p:nvSpPr>
          <p:spPr>
            <a:xfrm>
              <a:off x="8266575" y="5442513"/>
              <a:ext cx="2262300" cy="2787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43"/>
            <p:cNvSpPr/>
            <p:nvPr/>
          </p:nvSpPr>
          <p:spPr>
            <a:xfrm>
              <a:off x="8364975" y="5252175"/>
              <a:ext cx="1865075" cy="312875"/>
            </a:xfrm>
            <a:custGeom>
              <a:avLst/>
              <a:gdLst/>
              <a:ahLst/>
              <a:cxnLst/>
              <a:rect l="l" t="t" r="r" b="b"/>
              <a:pathLst>
                <a:path w="74603" h="12515" extrusionOk="0">
                  <a:moveTo>
                    <a:pt x="71514" y="0"/>
                  </a:moveTo>
                  <a:lnTo>
                    <a:pt x="71274" y="41"/>
                  </a:lnTo>
                  <a:lnTo>
                    <a:pt x="71033" y="121"/>
                  </a:lnTo>
                  <a:lnTo>
                    <a:pt x="70813" y="221"/>
                  </a:lnTo>
                  <a:lnTo>
                    <a:pt x="69449" y="903"/>
                  </a:lnTo>
                  <a:lnTo>
                    <a:pt x="68085" y="1545"/>
                  </a:lnTo>
                  <a:lnTo>
                    <a:pt x="66701" y="2126"/>
                  </a:lnTo>
                  <a:lnTo>
                    <a:pt x="65298" y="2688"/>
                  </a:lnTo>
                  <a:lnTo>
                    <a:pt x="66120" y="4533"/>
                  </a:lnTo>
                  <a:lnTo>
                    <a:pt x="66862" y="6217"/>
                  </a:lnTo>
                  <a:lnTo>
                    <a:pt x="67744" y="5796"/>
                  </a:lnTo>
                  <a:lnTo>
                    <a:pt x="68587" y="5415"/>
                  </a:lnTo>
                  <a:lnTo>
                    <a:pt x="69369" y="5014"/>
                  </a:lnTo>
                  <a:lnTo>
                    <a:pt x="70111" y="4653"/>
                  </a:lnTo>
                  <a:lnTo>
                    <a:pt x="71434" y="3951"/>
                  </a:lnTo>
                  <a:lnTo>
                    <a:pt x="72537" y="3309"/>
                  </a:lnTo>
                  <a:lnTo>
                    <a:pt x="73400" y="2768"/>
                  </a:lnTo>
                  <a:lnTo>
                    <a:pt x="74041" y="2347"/>
                  </a:lnTo>
                  <a:lnTo>
                    <a:pt x="74442" y="2026"/>
                  </a:lnTo>
                  <a:lnTo>
                    <a:pt x="74563" y="1926"/>
                  </a:lnTo>
                  <a:lnTo>
                    <a:pt x="74603" y="1865"/>
                  </a:lnTo>
                  <a:lnTo>
                    <a:pt x="74603" y="1825"/>
                  </a:lnTo>
                  <a:lnTo>
                    <a:pt x="74583" y="1725"/>
                  </a:lnTo>
                  <a:lnTo>
                    <a:pt x="74543" y="1605"/>
                  </a:lnTo>
                  <a:lnTo>
                    <a:pt x="74463" y="1464"/>
                  </a:lnTo>
                  <a:lnTo>
                    <a:pt x="74362" y="1324"/>
                  </a:lnTo>
                  <a:lnTo>
                    <a:pt x="74222" y="1184"/>
                  </a:lnTo>
                  <a:lnTo>
                    <a:pt x="74081" y="1023"/>
                  </a:lnTo>
                  <a:lnTo>
                    <a:pt x="73901" y="863"/>
                  </a:lnTo>
                  <a:lnTo>
                    <a:pt x="73700" y="722"/>
                  </a:lnTo>
                  <a:lnTo>
                    <a:pt x="73500" y="582"/>
                  </a:lnTo>
                  <a:lnTo>
                    <a:pt x="73279" y="442"/>
                  </a:lnTo>
                  <a:lnTo>
                    <a:pt x="73039" y="321"/>
                  </a:lnTo>
                  <a:lnTo>
                    <a:pt x="72798" y="221"/>
                  </a:lnTo>
                  <a:lnTo>
                    <a:pt x="72537" y="121"/>
                  </a:lnTo>
                  <a:lnTo>
                    <a:pt x="72277" y="61"/>
                  </a:lnTo>
                  <a:lnTo>
                    <a:pt x="72016" y="20"/>
                  </a:lnTo>
                  <a:lnTo>
                    <a:pt x="71755" y="0"/>
                  </a:lnTo>
                  <a:close/>
                  <a:moveTo>
                    <a:pt x="2848" y="0"/>
                  </a:moveTo>
                  <a:lnTo>
                    <a:pt x="2587" y="20"/>
                  </a:lnTo>
                  <a:lnTo>
                    <a:pt x="2327" y="61"/>
                  </a:lnTo>
                  <a:lnTo>
                    <a:pt x="2066" y="121"/>
                  </a:lnTo>
                  <a:lnTo>
                    <a:pt x="1805" y="201"/>
                  </a:lnTo>
                  <a:lnTo>
                    <a:pt x="1564" y="321"/>
                  </a:lnTo>
                  <a:lnTo>
                    <a:pt x="1324" y="442"/>
                  </a:lnTo>
                  <a:lnTo>
                    <a:pt x="1103" y="582"/>
                  </a:lnTo>
                  <a:lnTo>
                    <a:pt x="903" y="722"/>
                  </a:lnTo>
                  <a:lnTo>
                    <a:pt x="702" y="863"/>
                  </a:lnTo>
                  <a:lnTo>
                    <a:pt x="522" y="1023"/>
                  </a:lnTo>
                  <a:lnTo>
                    <a:pt x="381" y="1164"/>
                  </a:lnTo>
                  <a:lnTo>
                    <a:pt x="241" y="1324"/>
                  </a:lnTo>
                  <a:lnTo>
                    <a:pt x="141" y="1464"/>
                  </a:lnTo>
                  <a:lnTo>
                    <a:pt x="60" y="1585"/>
                  </a:lnTo>
                  <a:lnTo>
                    <a:pt x="20" y="1705"/>
                  </a:lnTo>
                  <a:lnTo>
                    <a:pt x="0" y="1805"/>
                  </a:lnTo>
                  <a:lnTo>
                    <a:pt x="0" y="1865"/>
                  </a:lnTo>
                  <a:lnTo>
                    <a:pt x="40" y="1906"/>
                  </a:lnTo>
                  <a:lnTo>
                    <a:pt x="121" y="1986"/>
                  </a:lnTo>
                  <a:lnTo>
                    <a:pt x="381" y="2206"/>
                  </a:lnTo>
                  <a:lnTo>
                    <a:pt x="822" y="2527"/>
                  </a:lnTo>
                  <a:lnTo>
                    <a:pt x="1424" y="2908"/>
                  </a:lnTo>
                  <a:lnTo>
                    <a:pt x="2166" y="3370"/>
                  </a:lnTo>
                  <a:lnTo>
                    <a:pt x="3069" y="3891"/>
                  </a:lnTo>
                  <a:lnTo>
                    <a:pt x="4131" y="4453"/>
                  </a:lnTo>
                  <a:lnTo>
                    <a:pt x="5315" y="5074"/>
                  </a:lnTo>
                  <a:lnTo>
                    <a:pt x="6638" y="5716"/>
                  </a:lnTo>
                  <a:lnTo>
                    <a:pt x="8102" y="6358"/>
                  </a:lnTo>
                  <a:lnTo>
                    <a:pt x="9687" y="7040"/>
                  </a:lnTo>
                  <a:lnTo>
                    <a:pt x="10529" y="7380"/>
                  </a:lnTo>
                  <a:lnTo>
                    <a:pt x="11411" y="7721"/>
                  </a:lnTo>
                  <a:lnTo>
                    <a:pt x="12314" y="8042"/>
                  </a:lnTo>
                  <a:lnTo>
                    <a:pt x="13236" y="8383"/>
                  </a:lnTo>
                  <a:lnTo>
                    <a:pt x="14199" y="8704"/>
                  </a:lnTo>
                  <a:lnTo>
                    <a:pt x="15202" y="9025"/>
                  </a:lnTo>
                  <a:lnTo>
                    <a:pt x="16204" y="9346"/>
                  </a:lnTo>
                  <a:lnTo>
                    <a:pt x="17247" y="9647"/>
                  </a:lnTo>
                  <a:lnTo>
                    <a:pt x="18310" y="9947"/>
                  </a:lnTo>
                  <a:lnTo>
                    <a:pt x="19413" y="10248"/>
                  </a:lnTo>
                  <a:lnTo>
                    <a:pt x="19373" y="10128"/>
                  </a:lnTo>
                  <a:lnTo>
                    <a:pt x="19333" y="10008"/>
                  </a:lnTo>
                  <a:lnTo>
                    <a:pt x="19333" y="9988"/>
                  </a:lnTo>
                  <a:lnTo>
                    <a:pt x="19373" y="9827"/>
                  </a:lnTo>
                  <a:lnTo>
                    <a:pt x="19453" y="9546"/>
                  </a:lnTo>
                  <a:lnTo>
                    <a:pt x="19774" y="8704"/>
                  </a:lnTo>
                  <a:lnTo>
                    <a:pt x="20255" y="7501"/>
                  </a:lnTo>
                  <a:lnTo>
                    <a:pt x="20877" y="6037"/>
                  </a:lnTo>
                  <a:lnTo>
                    <a:pt x="19894" y="5836"/>
                  </a:lnTo>
                  <a:lnTo>
                    <a:pt x="18912" y="5616"/>
                  </a:lnTo>
                  <a:lnTo>
                    <a:pt x="17929" y="5375"/>
                  </a:lnTo>
                  <a:lnTo>
                    <a:pt x="16926" y="5134"/>
                  </a:lnTo>
                  <a:lnTo>
                    <a:pt x="15643" y="4793"/>
                  </a:lnTo>
                  <a:lnTo>
                    <a:pt x="15061" y="5535"/>
                  </a:lnTo>
                  <a:lnTo>
                    <a:pt x="14600" y="6097"/>
                  </a:lnTo>
                  <a:lnTo>
                    <a:pt x="14259" y="6498"/>
                  </a:lnTo>
                  <a:lnTo>
                    <a:pt x="14159" y="6598"/>
                  </a:lnTo>
                  <a:lnTo>
                    <a:pt x="14078" y="6659"/>
                  </a:lnTo>
                  <a:lnTo>
                    <a:pt x="13898" y="6739"/>
                  </a:lnTo>
                  <a:lnTo>
                    <a:pt x="13717" y="6799"/>
                  </a:lnTo>
                  <a:lnTo>
                    <a:pt x="13557" y="6819"/>
                  </a:lnTo>
                  <a:lnTo>
                    <a:pt x="13377" y="6839"/>
                  </a:lnTo>
                  <a:lnTo>
                    <a:pt x="13156" y="6819"/>
                  </a:lnTo>
                  <a:lnTo>
                    <a:pt x="12955" y="6759"/>
                  </a:lnTo>
                  <a:lnTo>
                    <a:pt x="12755" y="6699"/>
                  </a:lnTo>
                  <a:lnTo>
                    <a:pt x="12574" y="6598"/>
                  </a:lnTo>
                  <a:lnTo>
                    <a:pt x="12434" y="6458"/>
                  </a:lnTo>
                  <a:lnTo>
                    <a:pt x="12294" y="6318"/>
                  </a:lnTo>
                  <a:lnTo>
                    <a:pt x="12213" y="6157"/>
                  </a:lnTo>
                  <a:lnTo>
                    <a:pt x="12153" y="5977"/>
                  </a:lnTo>
                  <a:lnTo>
                    <a:pt x="12153" y="5957"/>
                  </a:lnTo>
                  <a:lnTo>
                    <a:pt x="12173" y="5856"/>
                  </a:lnTo>
                  <a:lnTo>
                    <a:pt x="12193" y="5716"/>
                  </a:lnTo>
                  <a:lnTo>
                    <a:pt x="12354" y="5295"/>
                  </a:lnTo>
                  <a:lnTo>
                    <a:pt x="12574" y="4693"/>
                  </a:lnTo>
                  <a:lnTo>
                    <a:pt x="12875" y="3951"/>
                  </a:lnTo>
                  <a:lnTo>
                    <a:pt x="11732" y="3570"/>
                  </a:lnTo>
                  <a:lnTo>
                    <a:pt x="10589" y="3169"/>
                  </a:lnTo>
                  <a:lnTo>
                    <a:pt x="9426" y="2748"/>
                  </a:lnTo>
                  <a:lnTo>
                    <a:pt x="8283" y="2287"/>
                  </a:lnTo>
                  <a:lnTo>
                    <a:pt x="7160" y="1805"/>
                  </a:lnTo>
                  <a:lnTo>
                    <a:pt x="6017" y="1304"/>
                  </a:lnTo>
                  <a:lnTo>
                    <a:pt x="4893" y="783"/>
                  </a:lnTo>
                  <a:lnTo>
                    <a:pt x="3791" y="221"/>
                  </a:lnTo>
                  <a:lnTo>
                    <a:pt x="3550" y="121"/>
                  </a:lnTo>
                  <a:lnTo>
                    <a:pt x="3329" y="41"/>
                  </a:lnTo>
                  <a:lnTo>
                    <a:pt x="3089" y="0"/>
                  </a:lnTo>
                  <a:close/>
                  <a:moveTo>
                    <a:pt x="61106" y="4152"/>
                  </a:moveTo>
                  <a:lnTo>
                    <a:pt x="60103" y="4453"/>
                  </a:lnTo>
                  <a:lnTo>
                    <a:pt x="59101" y="4753"/>
                  </a:lnTo>
                  <a:lnTo>
                    <a:pt x="58098" y="5014"/>
                  </a:lnTo>
                  <a:lnTo>
                    <a:pt x="57115" y="5275"/>
                  </a:lnTo>
                  <a:lnTo>
                    <a:pt x="57396" y="5977"/>
                  </a:lnTo>
                  <a:lnTo>
                    <a:pt x="57617" y="6538"/>
                  </a:lnTo>
                  <a:lnTo>
                    <a:pt x="57737" y="6939"/>
                  </a:lnTo>
                  <a:lnTo>
                    <a:pt x="57777" y="7060"/>
                  </a:lnTo>
                  <a:lnTo>
                    <a:pt x="57797" y="7160"/>
                  </a:lnTo>
                  <a:lnTo>
                    <a:pt x="57797" y="7180"/>
                  </a:lnTo>
                  <a:lnTo>
                    <a:pt x="57737" y="7360"/>
                  </a:lnTo>
                  <a:lnTo>
                    <a:pt x="57637" y="7521"/>
                  </a:lnTo>
                  <a:lnTo>
                    <a:pt x="57516" y="7661"/>
                  </a:lnTo>
                  <a:lnTo>
                    <a:pt x="57356" y="7782"/>
                  </a:lnTo>
                  <a:lnTo>
                    <a:pt x="57196" y="7882"/>
                  </a:lnTo>
                  <a:lnTo>
                    <a:pt x="56995" y="7962"/>
                  </a:lnTo>
                  <a:lnTo>
                    <a:pt x="56774" y="8002"/>
                  </a:lnTo>
                  <a:lnTo>
                    <a:pt x="56574" y="8022"/>
                  </a:lnTo>
                  <a:lnTo>
                    <a:pt x="56393" y="8022"/>
                  </a:lnTo>
                  <a:lnTo>
                    <a:pt x="56213" y="7982"/>
                  </a:lnTo>
                  <a:lnTo>
                    <a:pt x="56052" y="7942"/>
                  </a:lnTo>
                  <a:lnTo>
                    <a:pt x="55872" y="7862"/>
                  </a:lnTo>
                  <a:lnTo>
                    <a:pt x="55792" y="7802"/>
                  </a:lnTo>
                  <a:lnTo>
                    <a:pt x="55671" y="7681"/>
                  </a:lnTo>
                  <a:lnTo>
                    <a:pt x="55331" y="7280"/>
                  </a:lnTo>
                  <a:lnTo>
                    <a:pt x="54849" y="6699"/>
                  </a:lnTo>
                  <a:lnTo>
                    <a:pt x="54268" y="5937"/>
                  </a:lnTo>
                  <a:lnTo>
                    <a:pt x="52924" y="6197"/>
                  </a:lnTo>
                  <a:lnTo>
                    <a:pt x="51600" y="6458"/>
                  </a:lnTo>
                  <a:lnTo>
                    <a:pt x="50297" y="6679"/>
                  </a:lnTo>
                  <a:lnTo>
                    <a:pt x="49033" y="6859"/>
                  </a:lnTo>
                  <a:lnTo>
                    <a:pt x="47810" y="7040"/>
                  </a:lnTo>
                  <a:lnTo>
                    <a:pt x="46607" y="7200"/>
                  </a:lnTo>
                  <a:lnTo>
                    <a:pt x="45444" y="7320"/>
                  </a:lnTo>
                  <a:lnTo>
                    <a:pt x="44341" y="7441"/>
                  </a:lnTo>
                  <a:lnTo>
                    <a:pt x="43258" y="7521"/>
                  </a:lnTo>
                  <a:lnTo>
                    <a:pt x="42235" y="7601"/>
                  </a:lnTo>
                  <a:lnTo>
                    <a:pt x="40350" y="7721"/>
                  </a:lnTo>
                  <a:lnTo>
                    <a:pt x="38705" y="7782"/>
                  </a:lnTo>
                  <a:lnTo>
                    <a:pt x="37302" y="7802"/>
                  </a:lnTo>
                  <a:lnTo>
                    <a:pt x="36219" y="7782"/>
                  </a:lnTo>
                  <a:lnTo>
                    <a:pt x="34955" y="7741"/>
                  </a:lnTo>
                  <a:lnTo>
                    <a:pt x="33551" y="7681"/>
                  </a:lnTo>
                  <a:lnTo>
                    <a:pt x="32007" y="7581"/>
                  </a:lnTo>
                  <a:lnTo>
                    <a:pt x="30323" y="7441"/>
                  </a:lnTo>
                  <a:lnTo>
                    <a:pt x="28538" y="7260"/>
                  </a:lnTo>
                  <a:lnTo>
                    <a:pt x="26653" y="7020"/>
                  </a:lnTo>
                  <a:lnTo>
                    <a:pt x="24667" y="6739"/>
                  </a:lnTo>
                  <a:lnTo>
                    <a:pt x="23544" y="8223"/>
                  </a:lnTo>
                  <a:lnTo>
                    <a:pt x="22622" y="9446"/>
                  </a:lnTo>
                  <a:lnTo>
                    <a:pt x="21920" y="10308"/>
                  </a:lnTo>
                  <a:lnTo>
                    <a:pt x="21679" y="10589"/>
                  </a:lnTo>
                  <a:lnTo>
                    <a:pt x="21499" y="10750"/>
                  </a:lnTo>
                  <a:lnTo>
                    <a:pt x="23304" y="11131"/>
                  </a:lnTo>
                  <a:lnTo>
                    <a:pt x="24226" y="11291"/>
                  </a:lnTo>
                  <a:lnTo>
                    <a:pt x="25149" y="11472"/>
                  </a:lnTo>
                  <a:lnTo>
                    <a:pt x="26091" y="11612"/>
                  </a:lnTo>
                  <a:lnTo>
                    <a:pt x="27054" y="11772"/>
                  </a:lnTo>
                  <a:lnTo>
                    <a:pt x="28036" y="11893"/>
                  </a:lnTo>
                  <a:lnTo>
                    <a:pt x="29019" y="12033"/>
                  </a:lnTo>
                  <a:lnTo>
                    <a:pt x="30002" y="12133"/>
                  </a:lnTo>
                  <a:lnTo>
                    <a:pt x="31024" y="12234"/>
                  </a:lnTo>
                  <a:lnTo>
                    <a:pt x="32027" y="12314"/>
                  </a:lnTo>
                  <a:lnTo>
                    <a:pt x="33070" y="12394"/>
                  </a:lnTo>
                  <a:lnTo>
                    <a:pt x="34113" y="12434"/>
                  </a:lnTo>
                  <a:lnTo>
                    <a:pt x="35156" y="12474"/>
                  </a:lnTo>
                  <a:lnTo>
                    <a:pt x="36219" y="12514"/>
                  </a:lnTo>
                  <a:lnTo>
                    <a:pt x="38284" y="12514"/>
                  </a:lnTo>
                  <a:lnTo>
                    <a:pt x="39267" y="12494"/>
                  </a:lnTo>
                  <a:lnTo>
                    <a:pt x="40250" y="12454"/>
                  </a:lnTo>
                  <a:lnTo>
                    <a:pt x="41212" y="12414"/>
                  </a:lnTo>
                  <a:lnTo>
                    <a:pt x="42155" y="12354"/>
                  </a:lnTo>
                  <a:lnTo>
                    <a:pt x="43097" y="12274"/>
                  </a:lnTo>
                  <a:lnTo>
                    <a:pt x="44040" y="12194"/>
                  </a:lnTo>
                  <a:lnTo>
                    <a:pt x="44962" y="12093"/>
                  </a:lnTo>
                  <a:lnTo>
                    <a:pt x="46767" y="11873"/>
                  </a:lnTo>
                  <a:lnTo>
                    <a:pt x="48552" y="11612"/>
                  </a:lnTo>
                  <a:lnTo>
                    <a:pt x="50277" y="11311"/>
                  </a:lnTo>
                  <a:lnTo>
                    <a:pt x="51961" y="10990"/>
                  </a:lnTo>
                  <a:lnTo>
                    <a:pt x="53606" y="10629"/>
                  </a:lnTo>
                  <a:lnTo>
                    <a:pt x="55190" y="10248"/>
                  </a:lnTo>
                  <a:lnTo>
                    <a:pt x="56714" y="9827"/>
                  </a:lnTo>
                  <a:lnTo>
                    <a:pt x="58198" y="9406"/>
                  </a:lnTo>
                  <a:lnTo>
                    <a:pt x="59642" y="8965"/>
                  </a:lnTo>
                  <a:lnTo>
                    <a:pt x="61026" y="8504"/>
                  </a:lnTo>
                  <a:lnTo>
                    <a:pt x="62330" y="8022"/>
                  </a:lnTo>
                  <a:lnTo>
                    <a:pt x="63593" y="7561"/>
                  </a:lnTo>
                  <a:lnTo>
                    <a:pt x="62410" y="5957"/>
                  </a:lnTo>
                  <a:lnTo>
                    <a:pt x="61106" y="415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43"/>
            <p:cNvSpPr/>
            <p:nvPr/>
          </p:nvSpPr>
          <p:spPr>
            <a:xfrm>
              <a:off x="9935725" y="4378800"/>
              <a:ext cx="500900" cy="650300"/>
            </a:xfrm>
            <a:custGeom>
              <a:avLst/>
              <a:gdLst/>
              <a:ahLst/>
              <a:cxnLst/>
              <a:rect l="l" t="t" r="r" b="b"/>
              <a:pathLst>
                <a:path w="20036" h="26012" extrusionOk="0">
                  <a:moveTo>
                    <a:pt x="7682" y="0"/>
                  </a:moveTo>
                  <a:lnTo>
                    <a:pt x="7241" y="20"/>
                  </a:lnTo>
                  <a:lnTo>
                    <a:pt x="6799" y="61"/>
                  </a:lnTo>
                  <a:lnTo>
                    <a:pt x="6358" y="121"/>
                  </a:lnTo>
                  <a:lnTo>
                    <a:pt x="5917" y="221"/>
                  </a:lnTo>
                  <a:lnTo>
                    <a:pt x="5476" y="321"/>
                  </a:lnTo>
                  <a:lnTo>
                    <a:pt x="5055" y="442"/>
                  </a:lnTo>
                  <a:lnTo>
                    <a:pt x="4633" y="602"/>
                  </a:lnTo>
                  <a:lnTo>
                    <a:pt x="4212" y="762"/>
                  </a:lnTo>
                  <a:lnTo>
                    <a:pt x="3811" y="943"/>
                  </a:lnTo>
                  <a:lnTo>
                    <a:pt x="3410" y="1164"/>
                  </a:lnTo>
                  <a:lnTo>
                    <a:pt x="3009" y="1384"/>
                  </a:lnTo>
                  <a:lnTo>
                    <a:pt x="2628" y="1645"/>
                  </a:lnTo>
                  <a:lnTo>
                    <a:pt x="2267" y="1906"/>
                  </a:lnTo>
                  <a:lnTo>
                    <a:pt x="1906" y="2186"/>
                  </a:lnTo>
                  <a:lnTo>
                    <a:pt x="1565" y="2507"/>
                  </a:lnTo>
                  <a:lnTo>
                    <a:pt x="1224" y="2828"/>
                  </a:lnTo>
                  <a:lnTo>
                    <a:pt x="923" y="3169"/>
                  </a:lnTo>
                  <a:lnTo>
                    <a:pt x="623" y="3530"/>
                  </a:lnTo>
                  <a:lnTo>
                    <a:pt x="342" y="3911"/>
                  </a:lnTo>
                  <a:lnTo>
                    <a:pt x="262" y="3911"/>
                  </a:lnTo>
                  <a:lnTo>
                    <a:pt x="201" y="3931"/>
                  </a:lnTo>
                  <a:lnTo>
                    <a:pt x="141" y="3951"/>
                  </a:lnTo>
                  <a:lnTo>
                    <a:pt x="81" y="3991"/>
                  </a:lnTo>
                  <a:lnTo>
                    <a:pt x="41" y="4031"/>
                  </a:lnTo>
                  <a:lnTo>
                    <a:pt x="1" y="4092"/>
                  </a:lnTo>
                  <a:lnTo>
                    <a:pt x="1" y="4172"/>
                  </a:lnTo>
                  <a:lnTo>
                    <a:pt x="1" y="4252"/>
                  </a:lnTo>
                  <a:lnTo>
                    <a:pt x="1" y="4292"/>
                  </a:lnTo>
                  <a:lnTo>
                    <a:pt x="101" y="4533"/>
                  </a:lnTo>
                  <a:lnTo>
                    <a:pt x="181" y="4733"/>
                  </a:lnTo>
                  <a:lnTo>
                    <a:pt x="282" y="4994"/>
                  </a:lnTo>
                  <a:lnTo>
                    <a:pt x="422" y="5255"/>
                  </a:lnTo>
                  <a:lnTo>
                    <a:pt x="582" y="5495"/>
                  </a:lnTo>
                  <a:lnTo>
                    <a:pt x="743" y="5736"/>
                  </a:lnTo>
                  <a:lnTo>
                    <a:pt x="863" y="5856"/>
                  </a:lnTo>
                  <a:lnTo>
                    <a:pt x="1004" y="5957"/>
                  </a:lnTo>
                  <a:lnTo>
                    <a:pt x="1104" y="6037"/>
                  </a:lnTo>
                  <a:lnTo>
                    <a:pt x="1244" y="6077"/>
                  </a:lnTo>
                  <a:lnTo>
                    <a:pt x="1365" y="6117"/>
                  </a:lnTo>
                  <a:lnTo>
                    <a:pt x="1505" y="6137"/>
                  </a:lnTo>
                  <a:lnTo>
                    <a:pt x="1685" y="6137"/>
                  </a:lnTo>
                  <a:lnTo>
                    <a:pt x="1866" y="6077"/>
                  </a:lnTo>
                  <a:lnTo>
                    <a:pt x="2046" y="5997"/>
                  </a:lnTo>
                  <a:lnTo>
                    <a:pt x="2227" y="5916"/>
                  </a:lnTo>
                  <a:lnTo>
                    <a:pt x="2588" y="5696"/>
                  </a:lnTo>
                  <a:lnTo>
                    <a:pt x="2909" y="5515"/>
                  </a:lnTo>
                  <a:lnTo>
                    <a:pt x="3410" y="5275"/>
                  </a:lnTo>
                  <a:lnTo>
                    <a:pt x="3912" y="5094"/>
                  </a:lnTo>
                  <a:lnTo>
                    <a:pt x="4172" y="4994"/>
                  </a:lnTo>
                  <a:lnTo>
                    <a:pt x="4433" y="4934"/>
                  </a:lnTo>
                  <a:lnTo>
                    <a:pt x="4714" y="4874"/>
                  </a:lnTo>
                  <a:lnTo>
                    <a:pt x="4974" y="4813"/>
                  </a:lnTo>
                  <a:lnTo>
                    <a:pt x="5315" y="4793"/>
                  </a:lnTo>
                  <a:lnTo>
                    <a:pt x="5636" y="4773"/>
                  </a:lnTo>
                  <a:lnTo>
                    <a:pt x="5937" y="4793"/>
                  </a:lnTo>
                  <a:lnTo>
                    <a:pt x="6218" y="4834"/>
                  </a:lnTo>
                  <a:lnTo>
                    <a:pt x="6499" y="4894"/>
                  </a:lnTo>
                  <a:lnTo>
                    <a:pt x="6759" y="4974"/>
                  </a:lnTo>
                  <a:lnTo>
                    <a:pt x="7000" y="5074"/>
                  </a:lnTo>
                  <a:lnTo>
                    <a:pt x="7241" y="5195"/>
                  </a:lnTo>
                  <a:lnTo>
                    <a:pt x="7461" y="5335"/>
                  </a:lnTo>
                  <a:lnTo>
                    <a:pt x="7662" y="5475"/>
                  </a:lnTo>
                  <a:lnTo>
                    <a:pt x="7862" y="5656"/>
                  </a:lnTo>
                  <a:lnTo>
                    <a:pt x="8043" y="5836"/>
                  </a:lnTo>
                  <a:lnTo>
                    <a:pt x="8223" y="6037"/>
                  </a:lnTo>
                  <a:lnTo>
                    <a:pt x="8384" y="6237"/>
                  </a:lnTo>
                  <a:lnTo>
                    <a:pt x="8524" y="6478"/>
                  </a:lnTo>
                  <a:lnTo>
                    <a:pt x="8664" y="6699"/>
                  </a:lnTo>
                  <a:lnTo>
                    <a:pt x="8785" y="6939"/>
                  </a:lnTo>
                  <a:lnTo>
                    <a:pt x="8905" y="7200"/>
                  </a:lnTo>
                  <a:lnTo>
                    <a:pt x="9106" y="7721"/>
                  </a:lnTo>
                  <a:lnTo>
                    <a:pt x="9286" y="8263"/>
                  </a:lnTo>
                  <a:lnTo>
                    <a:pt x="9427" y="8824"/>
                  </a:lnTo>
                  <a:lnTo>
                    <a:pt x="9527" y="9406"/>
                  </a:lnTo>
                  <a:lnTo>
                    <a:pt x="9607" y="9967"/>
                  </a:lnTo>
                  <a:lnTo>
                    <a:pt x="9667" y="10529"/>
                  </a:lnTo>
                  <a:lnTo>
                    <a:pt x="9707" y="11050"/>
                  </a:lnTo>
                  <a:lnTo>
                    <a:pt x="9707" y="11612"/>
                  </a:lnTo>
                  <a:lnTo>
                    <a:pt x="9727" y="12194"/>
                  </a:lnTo>
                  <a:lnTo>
                    <a:pt x="9687" y="13337"/>
                  </a:lnTo>
                  <a:lnTo>
                    <a:pt x="9627" y="14520"/>
                  </a:lnTo>
                  <a:lnTo>
                    <a:pt x="9527" y="15703"/>
                  </a:lnTo>
                  <a:lnTo>
                    <a:pt x="9427" y="16886"/>
                  </a:lnTo>
                  <a:lnTo>
                    <a:pt x="9346" y="18110"/>
                  </a:lnTo>
                  <a:lnTo>
                    <a:pt x="9286" y="19353"/>
                  </a:lnTo>
                  <a:lnTo>
                    <a:pt x="9266" y="19975"/>
                  </a:lnTo>
                  <a:lnTo>
                    <a:pt x="9266" y="20596"/>
                  </a:lnTo>
                  <a:lnTo>
                    <a:pt x="9286" y="21058"/>
                  </a:lnTo>
                  <a:lnTo>
                    <a:pt x="9346" y="21499"/>
                  </a:lnTo>
                  <a:lnTo>
                    <a:pt x="9447" y="21920"/>
                  </a:lnTo>
                  <a:lnTo>
                    <a:pt x="9567" y="22321"/>
                  </a:lnTo>
                  <a:lnTo>
                    <a:pt x="9727" y="22722"/>
                  </a:lnTo>
                  <a:lnTo>
                    <a:pt x="9928" y="23103"/>
                  </a:lnTo>
                  <a:lnTo>
                    <a:pt x="10128" y="23464"/>
                  </a:lnTo>
                  <a:lnTo>
                    <a:pt x="10369" y="23805"/>
                  </a:lnTo>
                  <a:lnTo>
                    <a:pt x="10630" y="24126"/>
                  </a:lnTo>
                  <a:lnTo>
                    <a:pt x="10931" y="24407"/>
                  </a:lnTo>
                  <a:lnTo>
                    <a:pt x="11231" y="24688"/>
                  </a:lnTo>
                  <a:lnTo>
                    <a:pt x="11552" y="24948"/>
                  </a:lnTo>
                  <a:lnTo>
                    <a:pt x="11893" y="25169"/>
                  </a:lnTo>
                  <a:lnTo>
                    <a:pt x="12254" y="25369"/>
                  </a:lnTo>
                  <a:lnTo>
                    <a:pt x="12615" y="25550"/>
                  </a:lnTo>
                  <a:lnTo>
                    <a:pt x="12996" y="25710"/>
                  </a:lnTo>
                  <a:lnTo>
                    <a:pt x="13397" y="25831"/>
                  </a:lnTo>
                  <a:lnTo>
                    <a:pt x="13818" y="25931"/>
                  </a:lnTo>
                  <a:lnTo>
                    <a:pt x="14159" y="25991"/>
                  </a:lnTo>
                  <a:lnTo>
                    <a:pt x="14220" y="25991"/>
                  </a:lnTo>
                  <a:lnTo>
                    <a:pt x="14601" y="26011"/>
                  </a:lnTo>
                  <a:lnTo>
                    <a:pt x="14962" y="26011"/>
                  </a:lnTo>
                  <a:lnTo>
                    <a:pt x="15343" y="25991"/>
                  </a:lnTo>
                  <a:lnTo>
                    <a:pt x="15704" y="25931"/>
                  </a:lnTo>
                  <a:lnTo>
                    <a:pt x="16085" y="25851"/>
                  </a:lnTo>
                  <a:lnTo>
                    <a:pt x="16446" y="25730"/>
                  </a:lnTo>
                  <a:lnTo>
                    <a:pt x="16787" y="25590"/>
                  </a:lnTo>
                  <a:lnTo>
                    <a:pt x="17147" y="25409"/>
                  </a:lnTo>
                  <a:lnTo>
                    <a:pt x="17388" y="25269"/>
                  </a:lnTo>
                  <a:lnTo>
                    <a:pt x="17609" y="25129"/>
                  </a:lnTo>
                  <a:lnTo>
                    <a:pt x="17829" y="24968"/>
                  </a:lnTo>
                  <a:lnTo>
                    <a:pt x="18030" y="24788"/>
                  </a:lnTo>
                  <a:lnTo>
                    <a:pt x="18230" y="24587"/>
                  </a:lnTo>
                  <a:lnTo>
                    <a:pt x="18551" y="24266"/>
                  </a:lnTo>
                  <a:lnTo>
                    <a:pt x="18852" y="23905"/>
                  </a:lnTo>
                  <a:lnTo>
                    <a:pt x="19133" y="23484"/>
                  </a:lnTo>
                  <a:lnTo>
                    <a:pt x="19394" y="23043"/>
                  </a:lnTo>
                  <a:lnTo>
                    <a:pt x="19534" y="22762"/>
                  </a:lnTo>
                  <a:lnTo>
                    <a:pt x="19654" y="22421"/>
                  </a:lnTo>
                  <a:lnTo>
                    <a:pt x="19755" y="22020"/>
                  </a:lnTo>
                  <a:lnTo>
                    <a:pt x="19835" y="21579"/>
                  </a:lnTo>
                  <a:lnTo>
                    <a:pt x="19915" y="21078"/>
                  </a:lnTo>
                  <a:lnTo>
                    <a:pt x="19975" y="20536"/>
                  </a:lnTo>
                  <a:lnTo>
                    <a:pt x="20015" y="19955"/>
                  </a:lnTo>
                  <a:lnTo>
                    <a:pt x="20035" y="19333"/>
                  </a:lnTo>
                  <a:lnTo>
                    <a:pt x="20035" y="18671"/>
                  </a:lnTo>
                  <a:lnTo>
                    <a:pt x="20015" y="17989"/>
                  </a:lnTo>
                  <a:lnTo>
                    <a:pt x="19975" y="17287"/>
                  </a:lnTo>
                  <a:lnTo>
                    <a:pt x="19915" y="16545"/>
                  </a:lnTo>
                  <a:lnTo>
                    <a:pt x="19835" y="15783"/>
                  </a:lnTo>
                  <a:lnTo>
                    <a:pt x="19735" y="15001"/>
                  </a:lnTo>
                  <a:lnTo>
                    <a:pt x="19594" y="14219"/>
                  </a:lnTo>
                  <a:lnTo>
                    <a:pt x="19454" y="13417"/>
                  </a:lnTo>
                  <a:lnTo>
                    <a:pt x="19273" y="12595"/>
                  </a:lnTo>
                  <a:lnTo>
                    <a:pt x="19073" y="11792"/>
                  </a:lnTo>
                  <a:lnTo>
                    <a:pt x="18852" y="10970"/>
                  </a:lnTo>
                  <a:lnTo>
                    <a:pt x="18591" y="10148"/>
                  </a:lnTo>
                  <a:lnTo>
                    <a:pt x="18311" y="9346"/>
                  </a:lnTo>
                  <a:lnTo>
                    <a:pt x="18010" y="8544"/>
                  </a:lnTo>
                  <a:lnTo>
                    <a:pt x="17669" y="7761"/>
                  </a:lnTo>
                  <a:lnTo>
                    <a:pt x="17288" y="6999"/>
                  </a:lnTo>
                  <a:lnTo>
                    <a:pt x="16887" y="6237"/>
                  </a:lnTo>
                  <a:lnTo>
                    <a:pt x="16466" y="5515"/>
                  </a:lnTo>
                  <a:lnTo>
                    <a:pt x="16004" y="4813"/>
                  </a:lnTo>
                  <a:lnTo>
                    <a:pt x="15503" y="4132"/>
                  </a:lnTo>
                  <a:lnTo>
                    <a:pt x="15242" y="3811"/>
                  </a:lnTo>
                  <a:lnTo>
                    <a:pt x="14982" y="3490"/>
                  </a:lnTo>
                  <a:lnTo>
                    <a:pt x="14701" y="3169"/>
                  </a:lnTo>
                  <a:lnTo>
                    <a:pt x="14420" y="2868"/>
                  </a:lnTo>
                  <a:lnTo>
                    <a:pt x="14119" y="2587"/>
                  </a:lnTo>
                  <a:lnTo>
                    <a:pt x="13818" y="2307"/>
                  </a:lnTo>
                  <a:lnTo>
                    <a:pt x="13518" y="2046"/>
                  </a:lnTo>
                  <a:lnTo>
                    <a:pt x="13197" y="1785"/>
                  </a:lnTo>
                  <a:lnTo>
                    <a:pt x="12796" y="1504"/>
                  </a:lnTo>
                  <a:lnTo>
                    <a:pt x="12415" y="1244"/>
                  </a:lnTo>
                  <a:lnTo>
                    <a:pt x="12014" y="1023"/>
                  </a:lnTo>
                  <a:lnTo>
                    <a:pt x="11612" y="823"/>
                  </a:lnTo>
                  <a:lnTo>
                    <a:pt x="11191" y="622"/>
                  </a:lnTo>
                  <a:lnTo>
                    <a:pt x="10770" y="482"/>
                  </a:lnTo>
                  <a:lnTo>
                    <a:pt x="10329" y="341"/>
                  </a:lnTo>
                  <a:lnTo>
                    <a:pt x="9908" y="221"/>
                  </a:lnTo>
                  <a:lnTo>
                    <a:pt x="9467" y="141"/>
                  </a:lnTo>
                  <a:lnTo>
                    <a:pt x="9025" y="61"/>
                  </a:lnTo>
                  <a:lnTo>
                    <a:pt x="8584" y="20"/>
                  </a:lnTo>
                  <a:lnTo>
                    <a:pt x="81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43"/>
            <p:cNvSpPr/>
            <p:nvPr/>
          </p:nvSpPr>
          <p:spPr>
            <a:xfrm>
              <a:off x="9935725" y="4378800"/>
              <a:ext cx="500900" cy="650300"/>
            </a:xfrm>
            <a:custGeom>
              <a:avLst/>
              <a:gdLst/>
              <a:ahLst/>
              <a:cxnLst/>
              <a:rect l="l" t="t" r="r" b="b"/>
              <a:pathLst>
                <a:path w="20036" h="26012" fill="none" extrusionOk="0">
                  <a:moveTo>
                    <a:pt x="19394" y="23043"/>
                  </a:moveTo>
                  <a:lnTo>
                    <a:pt x="19394" y="23043"/>
                  </a:lnTo>
                  <a:lnTo>
                    <a:pt x="19133" y="23484"/>
                  </a:lnTo>
                  <a:lnTo>
                    <a:pt x="18852" y="23905"/>
                  </a:lnTo>
                  <a:lnTo>
                    <a:pt x="18551" y="24266"/>
                  </a:lnTo>
                  <a:lnTo>
                    <a:pt x="18230" y="24587"/>
                  </a:lnTo>
                  <a:lnTo>
                    <a:pt x="18230" y="24587"/>
                  </a:lnTo>
                  <a:lnTo>
                    <a:pt x="18030" y="24788"/>
                  </a:lnTo>
                  <a:lnTo>
                    <a:pt x="17829" y="24968"/>
                  </a:lnTo>
                  <a:lnTo>
                    <a:pt x="17609" y="25129"/>
                  </a:lnTo>
                  <a:lnTo>
                    <a:pt x="17388" y="25269"/>
                  </a:lnTo>
                  <a:lnTo>
                    <a:pt x="17388" y="25269"/>
                  </a:lnTo>
                  <a:lnTo>
                    <a:pt x="17147" y="25409"/>
                  </a:lnTo>
                  <a:lnTo>
                    <a:pt x="17147" y="25409"/>
                  </a:lnTo>
                  <a:lnTo>
                    <a:pt x="16787" y="25590"/>
                  </a:lnTo>
                  <a:lnTo>
                    <a:pt x="16446" y="25730"/>
                  </a:lnTo>
                  <a:lnTo>
                    <a:pt x="16085" y="25851"/>
                  </a:lnTo>
                  <a:lnTo>
                    <a:pt x="15704" y="25931"/>
                  </a:lnTo>
                  <a:lnTo>
                    <a:pt x="15343" y="25991"/>
                  </a:lnTo>
                  <a:lnTo>
                    <a:pt x="14962" y="26011"/>
                  </a:lnTo>
                  <a:lnTo>
                    <a:pt x="14601" y="26011"/>
                  </a:lnTo>
                  <a:lnTo>
                    <a:pt x="14220" y="25991"/>
                  </a:lnTo>
                  <a:lnTo>
                    <a:pt x="14220" y="25991"/>
                  </a:lnTo>
                  <a:lnTo>
                    <a:pt x="14179" y="25991"/>
                  </a:lnTo>
                  <a:lnTo>
                    <a:pt x="14159" y="25991"/>
                  </a:lnTo>
                  <a:lnTo>
                    <a:pt x="14159" y="25991"/>
                  </a:lnTo>
                  <a:lnTo>
                    <a:pt x="13818" y="25931"/>
                  </a:lnTo>
                  <a:lnTo>
                    <a:pt x="13818" y="25931"/>
                  </a:lnTo>
                  <a:lnTo>
                    <a:pt x="13818" y="25931"/>
                  </a:lnTo>
                  <a:lnTo>
                    <a:pt x="13397" y="25831"/>
                  </a:lnTo>
                  <a:lnTo>
                    <a:pt x="12996" y="25710"/>
                  </a:lnTo>
                  <a:lnTo>
                    <a:pt x="12996" y="25710"/>
                  </a:lnTo>
                  <a:lnTo>
                    <a:pt x="12615" y="25550"/>
                  </a:lnTo>
                  <a:lnTo>
                    <a:pt x="12254" y="25369"/>
                  </a:lnTo>
                  <a:lnTo>
                    <a:pt x="11893" y="25169"/>
                  </a:lnTo>
                  <a:lnTo>
                    <a:pt x="11552" y="24948"/>
                  </a:lnTo>
                  <a:lnTo>
                    <a:pt x="11231" y="24688"/>
                  </a:lnTo>
                  <a:lnTo>
                    <a:pt x="10931" y="24407"/>
                  </a:lnTo>
                  <a:lnTo>
                    <a:pt x="10630" y="24126"/>
                  </a:lnTo>
                  <a:lnTo>
                    <a:pt x="10369" y="23805"/>
                  </a:lnTo>
                  <a:lnTo>
                    <a:pt x="10128" y="23464"/>
                  </a:lnTo>
                  <a:lnTo>
                    <a:pt x="9928" y="23103"/>
                  </a:lnTo>
                  <a:lnTo>
                    <a:pt x="9727" y="22722"/>
                  </a:lnTo>
                  <a:lnTo>
                    <a:pt x="9567" y="22321"/>
                  </a:lnTo>
                  <a:lnTo>
                    <a:pt x="9447" y="21920"/>
                  </a:lnTo>
                  <a:lnTo>
                    <a:pt x="9346" y="21499"/>
                  </a:lnTo>
                  <a:lnTo>
                    <a:pt x="9286" y="21058"/>
                  </a:lnTo>
                  <a:lnTo>
                    <a:pt x="9266" y="20596"/>
                  </a:lnTo>
                  <a:lnTo>
                    <a:pt x="9266" y="20596"/>
                  </a:lnTo>
                  <a:lnTo>
                    <a:pt x="9266" y="19975"/>
                  </a:lnTo>
                  <a:lnTo>
                    <a:pt x="9286" y="19353"/>
                  </a:lnTo>
                  <a:lnTo>
                    <a:pt x="9346" y="18110"/>
                  </a:lnTo>
                  <a:lnTo>
                    <a:pt x="9427" y="16886"/>
                  </a:lnTo>
                  <a:lnTo>
                    <a:pt x="9527" y="15703"/>
                  </a:lnTo>
                  <a:lnTo>
                    <a:pt x="9627" y="14520"/>
                  </a:lnTo>
                  <a:lnTo>
                    <a:pt x="9687" y="13337"/>
                  </a:lnTo>
                  <a:lnTo>
                    <a:pt x="9727" y="12194"/>
                  </a:lnTo>
                  <a:lnTo>
                    <a:pt x="9707" y="11612"/>
                  </a:lnTo>
                  <a:lnTo>
                    <a:pt x="9707" y="11050"/>
                  </a:lnTo>
                  <a:lnTo>
                    <a:pt x="9707" y="11050"/>
                  </a:lnTo>
                  <a:lnTo>
                    <a:pt x="9667" y="10529"/>
                  </a:lnTo>
                  <a:lnTo>
                    <a:pt x="9607" y="9967"/>
                  </a:lnTo>
                  <a:lnTo>
                    <a:pt x="9527" y="9406"/>
                  </a:lnTo>
                  <a:lnTo>
                    <a:pt x="9427" y="8824"/>
                  </a:lnTo>
                  <a:lnTo>
                    <a:pt x="9286" y="8263"/>
                  </a:lnTo>
                  <a:lnTo>
                    <a:pt x="9106" y="7721"/>
                  </a:lnTo>
                  <a:lnTo>
                    <a:pt x="8905" y="7200"/>
                  </a:lnTo>
                  <a:lnTo>
                    <a:pt x="8785" y="6939"/>
                  </a:lnTo>
                  <a:lnTo>
                    <a:pt x="8664" y="6699"/>
                  </a:lnTo>
                  <a:lnTo>
                    <a:pt x="8524" y="6478"/>
                  </a:lnTo>
                  <a:lnTo>
                    <a:pt x="8384" y="6237"/>
                  </a:lnTo>
                  <a:lnTo>
                    <a:pt x="8223" y="6037"/>
                  </a:lnTo>
                  <a:lnTo>
                    <a:pt x="8043" y="5836"/>
                  </a:lnTo>
                  <a:lnTo>
                    <a:pt x="7862" y="5656"/>
                  </a:lnTo>
                  <a:lnTo>
                    <a:pt x="7662" y="5475"/>
                  </a:lnTo>
                  <a:lnTo>
                    <a:pt x="7461" y="5335"/>
                  </a:lnTo>
                  <a:lnTo>
                    <a:pt x="7241" y="5195"/>
                  </a:lnTo>
                  <a:lnTo>
                    <a:pt x="7000" y="5074"/>
                  </a:lnTo>
                  <a:lnTo>
                    <a:pt x="6759" y="4974"/>
                  </a:lnTo>
                  <a:lnTo>
                    <a:pt x="6499" y="4894"/>
                  </a:lnTo>
                  <a:lnTo>
                    <a:pt x="6218" y="4834"/>
                  </a:lnTo>
                  <a:lnTo>
                    <a:pt x="5937" y="4793"/>
                  </a:lnTo>
                  <a:lnTo>
                    <a:pt x="5636" y="4773"/>
                  </a:lnTo>
                  <a:lnTo>
                    <a:pt x="5315" y="4793"/>
                  </a:lnTo>
                  <a:lnTo>
                    <a:pt x="4974" y="4813"/>
                  </a:lnTo>
                  <a:lnTo>
                    <a:pt x="4974" y="4813"/>
                  </a:lnTo>
                  <a:lnTo>
                    <a:pt x="4714" y="4874"/>
                  </a:lnTo>
                  <a:lnTo>
                    <a:pt x="4433" y="4934"/>
                  </a:lnTo>
                  <a:lnTo>
                    <a:pt x="4172" y="4994"/>
                  </a:lnTo>
                  <a:lnTo>
                    <a:pt x="3912" y="5094"/>
                  </a:lnTo>
                  <a:lnTo>
                    <a:pt x="3410" y="5275"/>
                  </a:lnTo>
                  <a:lnTo>
                    <a:pt x="2909" y="5515"/>
                  </a:lnTo>
                  <a:lnTo>
                    <a:pt x="2909" y="5515"/>
                  </a:lnTo>
                  <a:lnTo>
                    <a:pt x="2588" y="5696"/>
                  </a:lnTo>
                  <a:lnTo>
                    <a:pt x="2227" y="5916"/>
                  </a:lnTo>
                  <a:lnTo>
                    <a:pt x="2046" y="5997"/>
                  </a:lnTo>
                  <a:lnTo>
                    <a:pt x="1866" y="6077"/>
                  </a:lnTo>
                  <a:lnTo>
                    <a:pt x="1685" y="6137"/>
                  </a:lnTo>
                  <a:lnTo>
                    <a:pt x="1505" y="6137"/>
                  </a:lnTo>
                  <a:lnTo>
                    <a:pt x="1505" y="6137"/>
                  </a:lnTo>
                  <a:lnTo>
                    <a:pt x="1365" y="6117"/>
                  </a:lnTo>
                  <a:lnTo>
                    <a:pt x="1244" y="6077"/>
                  </a:lnTo>
                  <a:lnTo>
                    <a:pt x="1104" y="6037"/>
                  </a:lnTo>
                  <a:lnTo>
                    <a:pt x="1004" y="5957"/>
                  </a:lnTo>
                  <a:lnTo>
                    <a:pt x="1004" y="5957"/>
                  </a:lnTo>
                  <a:lnTo>
                    <a:pt x="863" y="5856"/>
                  </a:lnTo>
                  <a:lnTo>
                    <a:pt x="743" y="5736"/>
                  </a:lnTo>
                  <a:lnTo>
                    <a:pt x="743" y="5736"/>
                  </a:lnTo>
                  <a:lnTo>
                    <a:pt x="582" y="5495"/>
                  </a:lnTo>
                  <a:lnTo>
                    <a:pt x="422" y="5255"/>
                  </a:lnTo>
                  <a:lnTo>
                    <a:pt x="282" y="4994"/>
                  </a:lnTo>
                  <a:lnTo>
                    <a:pt x="181" y="4733"/>
                  </a:lnTo>
                  <a:lnTo>
                    <a:pt x="181" y="4733"/>
                  </a:lnTo>
                  <a:lnTo>
                    <a:pt x="101" y="4533"/>
                  </a:lnTo>
                  <a:lnTo>
                    <a:pt x="101" y="4533"/>
                  </a:lnTo>
                  <a:lnTo>
                    <a:pt x="1" y="4292"/>
                  </a:lnTo>
                  <a:lnTo>
                    <a:pt x="1" y="4292"/>
                  </a:lnTo>
                  <a:lnTo>
                    <a:pt x="1" y="4252"/>
                  </a:lnTo>
                  <a:lnTo>
                    <a:pt x="1" y="4252"/>
                  </a:lnTo>
                  <a:lnTo>
                    <a:pt x="1" y="4172"/>
                  </a:lnTo>
                  <a:lnTo>
                    <a:pt x="1" y="4092"/>
                  </a:lnTo>
                  <a:lnTo>
                    <a:pt x="41" y="4031"/>
                  </a:lnTo>
                  <a:lnTo>
                    <a:pt x="81" y="3991"/>
                  </a:lnTo>
                  <a:lnTo>
                    <a:pt x="141" y="3951"/>
                  </a:lnTo>
                  <a:lnTo>
                    <a:pt x="201" y="3931"/>
                  </a:lnTo>
                  <a:lnTo>
                    <a:pt x="262" y="3911"/>
                  </a:lnTo>
                  <a:lnTo>
                    <a:pt x="342" y="3911"/>
                  </a:lnTo>
                  <a:lnTo>
                    <a:pt x="342" y="3911"/>
                  </a:lnTo>
                  <a:lnTo>
                    <a:pt x="623" y="3530"/>
                  </a:lnTo>
                  <a:lnTo>
                    <a:pt x="923" y="3169"/>
                  </a:lnTo>
                  <a:lnTo>
                    <a:pt x="1224" y="2828"/>
                  </a:lnTo>
                  <a:lnTo>
                    <a:pt x="1565" y="2507"/>
                  </a:lnTo>
                  <a:lnTo>
                    <a:pt x="1906" y="2186"/>
                  </a:lnTo>
                  <a:lnTo>
                    <a:pt x="2267" y="1906"/>
                  </a:lnTo>
                  <a:lnTo>
                    <a:pt x="2628" y="1645"/>
                  </a:lnTo>
                  <a:lnTo>
                    <a:pt x="3009" y="1384"/>
                  </a:lnTo>
                  <a:lnTo>
                    <a:pt x="3410" y="1164"/>
                  </a:lnTo>
                  <a:lnTo>
                    <a:pt x="3811" y="943"/>
                  </a:lnTo>
                  <a:lnTo>
                    <a:pt x="4212" y="762"/>
                  </a:lnTo>
                  <a:lnTo>
                    <a:pt x="4633" y="602"/>
                  </a:lnTo>
                  <a:lnTo>
                    <a:pt x="5055" y="442"/>
                  </a:lnTo>
                  <a:lnTo>
                    <a:pt x="5476" y="321"/>
                  </a:lnTo>
                  <a:lnTo>
                    <a:pt x="5917" y="221"/>
                  </a:lnTo>
                  <a:lnTo>
                    <a:pt x="6358" y="121"/>
                  </a:lnTo>
                  <a:lnTo>
                    <a:pt x="6799" y="61"/>
                  </a:lnTo>
                  <a:lnTo>
                    <a:pt x="7241" y="20"/>
                  </a:lnTo>
                  <a:lnTo>
                    <a:pt x="7682" y="0"/>
                  </a:lnTo>
                  <a:lnTo>
                    <a:pt x="8123" y="0"/>
                  </a:lnTo>
                  <a:lnTo>
                    <a:pt x="8584" y="20"/>
                  </a:lnTo>
                  <a:lnTo>
                    <a:pt x="9025" y="61"/>
                  </a:lnTo>
                  <a:lnTo>
                    <a:pt x="9467" y="141"/>
                  </a:lnTo>
                  <a:lnTo>
                    <a:pt x="9908" y="221"/>
                  </a:lnTo>
                  <a:lnTo>
                    <a:pt x="10329" y="341"/>
                  </a:lnTo>
                  <a:lnTo>
                    <a:pt x="10770" y="482"/>
                  </a:lnTo>
                  <a:lnTo>
                    <a:pt x="11191" y="622"/>
                  </a:lnTo>
                  <a:lnTo>
                    <a:pt x="11612" y="823"/>
                  </a:lnTo>
                  <a:lnTo>
                    <a:pt x="12014" y="1023"/>
                  </a:lnTo>
                  <a:lnTo>
                    <a:pt x="12415" y="1244"/>
                  </a:lnTo>
                  <a:lnTo>
                    <a:pt x="12796" y="1504"/>
                  </a:lnTo>
                  <a:lnTo>
                    <a:pt x="13197" y="1785"/>
                  </a:lnTo>
                  <a:lnTo>
                    <a:pt x="13197" y="1785"/>
                  </a:lnTo>
                  <a:lnTo>
                    <a:pt x="13518" y="2046"/>
                  </a:lnTo>
                  <a:lnTo>
                    <a:pt x="13818" y="2307"/>
                  </a:lnTo>
                  <a:lnTo>
                    <a:pt x="14119" y="2587"/>
                  </a:lnTo>
                  <a:lnTo>
                    <a:pt x="14420" y="2868"/>
                  </a:lnTo>
                  <a:lnTo>
                    <a:pt x="14701" y="3169"/>
                  </a:lnTo>
                  <a:lnTo>
                    <a:pt x="14982" y="3490"/>
                  </a:lnTo>
                  <a:lnTo>
                    <a:pt x="15242" y="3811"/>
                  </a:lnTo>
                  <a:lnTo>
                    <a:pt x="15503" y="4132"/>
                  </a:lnTo>
                  <a:lnTo>
                    <a:pt x="16004" y="4813"/>
                  </a:lnTo>
                  <a:lnTo>
                    <a:pt x="16466" y="5515"/>
                  </a:lnTo>
                  <a:lnTo>
                    <a:pt x="16887" y="6237"/>
                  </a:lnTo>
                  <a:lnTo>
                    <a:pt x="17288" y="6999"/>
                  </a:lnTo>
                  <a:lnTo>
                    <a:pt x="17669" y="7761"/>
                  </a:lnTo>
                  <a:lnTo>
                    <a:pt x="18010" y="8544"/>
                  </a:lnTo>
                  <a:lnTo>
                    <a:pt x="18311" y="9346"/>
                  </a:lnTo>
                  <a:lnTo>
                    <a:pt x="18591" y="10148"/>
                  </a:lnTo>
                  <a:lnTo>
                    <a:pt x="18852" y="10970"/>
                  </a:lnTo>
                  <a:lnTo>
                    <a:pt x="19073" y="11792"/>
                  </a:lnTo>
                  <a:lnTo>
                    <a:pt x="19273" y="12595"/>
                  </a:lnTo>
                  <a:lnTo>
                    <a:pt x="19454" y="13417"/>
                  </a:lnTo>
                  <a:lnTo>
                    <a:pt x="19594" y="14219"/>
                  </a:lnTo>
                  <a:lnTo>
                    <a:pt x="19735" y="15001"/>
                  </a:lnTo>
                  <a:lnTo>
                    <a:pt x="19835" y="15783"/>
                  </a:lnTo>
                  <a:lnTo>
                    <a:pt x="19915" y="16545"/>
                  </a:lnTo>
                  <a:lnTo>
                    <a:pt x="19975" y="17287"/>
                  </a:lnTo>
                  <a:lnTo>
                    <a:pt x="20015" y="17989"/>
                  </a:lnTo>
                  <a:lnTo>
                    <a:pt x="20035" y="18671"/>
                  </a:lnTo>
                  <a:lnTo>
                    <a:pt x="20035" y="19333"/>
                  </a:lnTo>
                  <a:lnTo>
                    <a:pt x="20015" y="19955"/>
                  </a:lnTo>
                  <a:lnTo>
                    <a:pt x="19975" y="20536"/>
                  </a:lnTo>
                  <a:lnTo>
                    <a:pt x="19915" y="21078"/>
                  </a:lnTo>
                  <a:lnTo>
                    <a:pt x="19835" y="21579"/>
                  </a:lnTo>
                  <a:lnTo>
                    <a:pt x="19755" y="22020"/>
                  </a:lnTo>
                  <a:lnTo>
                    <a:pt x="19654" y="22421"/>
                  </a:lnTo>
                  <a:lnTo>
                    <a:pt x="19534" y="22762"/>
                  </a:lnTo>
                  <a:lnTo>
                    <a:pt x="19394" y="2304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43"/>
            <p:cNvSpPr/>
            <p:nvPr/>
          </p:nvSpPr>
          <p:spPr>
            <a:xfrm>
              <a:off x="9969325" y="4403375"/>
              <a:ext cx="438225" cy="607175"/>
            </a:xfrm>
            <a:custGeom>
              <a:avLst/>
              <a:gdLst/>
              <a:ahLst/>
              <a:cxnLst/>
              <a:rect l="l" t="t" r="r" b="b"/>
              <a:pathLst>
                <a:path w="17529" h="24287" extrusionOk="0">
                  <a:moveTo>
                    <a:pt x="5856" y="0"/>
                  </a:moveTo>
                  <a:lnTo>
                    <a:pt x="5536" y="20"/>
                  </a:lnTo>
                  <a:lnTo>
                    <a:pt x="4874" y="100"/>
                  </a:lnTo>
                  <a:lnTo>
                    <a:pt x="4212" y="221"/>
                  </a:lnTo>
                  <a:lnTo>
                    <a:pt x="3570" y="381"/>
                  </a:lnTo>
                  <a:lnTo>
                    <a:pt x="2949" y="582"/>
                  </a:lnTo>
                  <a:lnTo>
                    <a:pt x="2327" y="822"/>
                  </a:lnTo>
                  <a:lnTo>
                    <a:pt x="1725" y="1103"/>
                  </a:lnTo>
                  <a:lnTo>
                    <a:pt x="1124" y="1424"/>
                  </a:lnTo>
                  <a:lnTo>
                    <a:pt x="562" y="1765"/>
                  </a:lnTo>
                  <a:lnTo>
                    <a:pt x="1" y="2146"/>
                  </a:lnTo>
                  <a:lnTo>
                    <a:pt x="382" y="2306"/>
                  </a:lnTo>
                  <a:lnTo>
                    <a:pt x="983" y="1905"/>
                  </a:lnTo>
                  <a:lnTo>
                    <a:pt x="1605" y="1544"/>
                  </a:lnTo>
                  <a:lnTo>
                    <a:pt x="2247" y="1223"/>
                  </a:lnTo>
                  <a:lnTo>
                    <a:pt x="2588" y="1083"/>
                  </a:lnTo>
                  <a:lnTo>
                    <a:pt x="2908" y="963"/>
                  </a:lnTo>
                  <a:lnTo>
                    <a:pt x="3249" y="842"/>
                  </a:lnTo>
                  <a:lnTo>
                    <a:pt x="3590" y="722"/>
                  </a:lnTo>
                  <a:lnTo>
                    <a:pt x="3951" y="622"/>
                  </a:lnTo>
                  <a:lnTo>
                    <a:pt x="4312" y="542"/>
                  </a:lnTo>
                  <a:lnTo>
                    <a:pt x="4673" y="481"/>
                  </a:lnTo>
                  <a:lnTo>
                    <a:pt x="5034" y="421"/>
                  </a:lnTo>
                  <a:lnTo>
                    <a:pt x="5395" y="381"/>
                  </a:lnTo>
                  <a:lnTo>
                    <a:pt x="5776" y="341"/>
                  </a:lnTo>
                  <a:lnTo>
                    <a:pt x="6518" y="341"/>
                  </a:lnTo>
                  <a:lnTo>
                    <a:pt x="6819" y="361"/>
                  </a:lnTo>
                  <a:lnTo>
                    <a:pt x="7421" y="421"/>
                  </a:lnTo>
                  <a:lnTo>
                    <a:pt x="8002" y="542"/>
                  </a:lnTo>
                  <a:lnTo>
                    <a:pt x="8584" y="702"/>
                  </a:lnTo>
                  <a:lnTo>
                    <a:pt x="9125" y="903"/>
                  </a:lnTo>
                  <a:lnTo>
                    <a:pt x="9667" y="1143"/>
                  </a:lnTo>
                  <a:lnTo>
                    <a:pt x="10168" y="1424"/>
                  </a:lnTo>
                  <a:lnTo>
                    <a:pt x="10670" y="1745"/>
                  </a:lnTo>
                  <a:lnTo>
                    <a:pt x="11131" y="2086"/>
                  </a:lnTo>
                  <a:lnTo>
                    <a:pt x="11572" y="2467"/>
                  </a:lnTo>
                  <a:lnTo>
                    <a:pt x="12013" y="2868"/>
                  </a:lnTo>
                  <a:lnTo>
                    <a:pt x="12414" y="3309"/>
                  </a:lnTo>
                  <a:lnTo>
                    <a:pt x="12795" y="3770"/>
                  </a:lnTo>
                  <a:lnTo>
                    <a:pt x="13156" y="4272"/>
                  </a:lnTo>
                  <a:lnTo>
                    <a:pt x="13477" y="4793"/>
                  </a:lnTo>
                  <a:lnTo>
                    <a:pt x="13798" y="5315"/>
                  </a:lnTo>
                  <a:lnTo>
                    <a:pt x="14079" y="5876"/>
                  </a:lnTo>
                  <a:lnTo>
                    <a:pt x="14360" y="6458"/>
                  </a:lnTo>
                  <a:lnTo>
                    <a:pt x="14620" y="7039"/>
                  </a:lnTo>
                  <a:lnTo>
                    <a:pt x="14861" y="7621"/>
                  </a:lnTo>
                  <a:lnTo>
                    <a:pt x="15082" y="8222"/>
                  </a:lnTo>
                  <a:lnTo>
                    <a:pt x="15282" y="8844"/>
                  </a:lnTo>
                  <a:lnTo>
                    <a:pt x="15483" y="9446"/>
                  </a:lnTo>
                  <a:lnTo>
                    <a:pt x="15683" y="10067"/>
                  </a:lnTo>
                  <a:lnTo>
                    <a:pt x="15844" y="10709"/>
                  </a:lnTo>
                  <a:lnTo>
                    <a:pt x="16004" y="11331"/>
                  </a:lnTo>
                  <a:lnTo>
                    <a:pt x="16305" y="12594"/>
                  </a:lnTo>
                  <a:lnTo>
                    <a:pt x="16546" y="13858"/>
                  </a:lnTo>
                  <a:lnTo>
                    <a:pt x="16766" y="15101"/>
                  </a:lnTo>
                  <a:lnTo>
                    <a:pt x="16886" y="15743"/>
                  </a:lnTo>
                  <a:lnTo>
                    <a:pt x="16967" y="16405"/>
                  </a:lnTo>
                  <a:lnTo>
                    <a:pt x="17047" y="17066"/>
                  </a:lnTo>
                  <a:lnTo>
                    <a:pt x="17107" y="17728"/>
                  </a:lnTo>
                  <a:lnTo>
                    <a:pt x="17147" y="18390"/>
                  </a:lnTo>
                  <a:lnTo>
                    <a:pt x="17187" y="19052"/>
                  </a:lnTo>
                  <a:lnTo>
                    <a:pt x="17187" y="19714"/>
                  </a:lnTo>
                  <a:lnTo>
                    <a:pt x="17187" y="20375"/>
                  </a:lnTo>
                  <a:lnTo>
                    <a:pt x="17167" y="20917"/>
                  </a:lnTo>
                  <a:lnTo>
                    <a:pt x="17107" y="21438"/>
                  </a:lnTo>
                  <a:lnTo>
                    <a:pt x="17027" y="21960"/>
                  </a:lnTo>
                  <a:lnTo>
                    <a:pt x="16927" y="22461"/>
                  </a:lnTo>
                  <a:lnTo>
                    <a:pt x="16786" y="22963"/>
                  </a:lnTo>
                  <a:lnTo>
                    <a:pt x="16686" y="23203"/>
                  </a:lnTo>
                  <a:lnTo>
                    <a:pt x="16586" y="23444"/>
                  </a:lnTo>
                  <a:lnTo>
                    <a:pt x="16465" y="23664"/>
                  </a:lnTo>
                  <a:lnTo>
                    <a:pt x="16345" y="23885"/>
                  </a:lnTo>
                  <a:lnTo>
                    <a:pt x="16205" y="24086"/>
                  </a:lnTo>
                  <a:lnTo>
                    <a:pt x="16044" y="24286"/>
                  </a:lnTo>
                  <a:lnTo>
                    <a:pt x="16044" y="24286"/>
                  </a:lnTo>
                  <a:lnTo>
                    <a:pt x="16265" y="24146"/>
                  </a:lnTo>
                  <a:lnTo>
                    <a:pt x="16485" y="23985"/>
                  </a:lnTo>
                  <a:lnTo>
                    <a:pt x="16686" y="23805"/>
                  </a:lnTo>
                  <a:lnTo>
                    <a:pt x="16886" y="23604"/>
                  </a:lnTo>
                  <a:lnTo>
                    <a:pt x="17007" y="23344"/>
                  </a:lnTo>
                  <a:lnTo>
                    <a:pt x="17107" y="23063"/>
                  </a:lnTo>
                  <a:lnTo>
                    <a:pt x="17207" y="22782"/>
                  </a:lnTo>
                  <a:lnTo>
                    <a:pt x="17288" y="22481"/>
                  </a:lnTo>
                  <a:lnTo>
                    <a:pt x="17348" y="22180"/>
                  </a:lnTo>
                  <a:lnTo>
                    <a:pt x="17408" y="21880"/>
                  </a:lnTo>
                  <a:lnTo>
                    <a:pt x="17468" y="21278"/>
                  </a:lnTo>
                  <a:lnTo>
                    <a:pt x="17528" y="20656"/>
                  </a:lnTo>
                  <a:lnTo>
                    <a:pt x="17528" y="20035"/>
                  </a:lnTo>
                  <a:lnTo>
                    <a:pt x="17528" y="19433"/>
                  </a:lnTo>
                  <a:lnTo>
                    <a:pt x="17508" y="18851"/>
                  </a:lnTo>
                  <a:lnTo>
                    <a:pt x="17488" y="18250"/>
                  </a:lnTo>
                  <a:lnTo>
                    <a:pt x="17448" y="17648"/>
                  </a:lnTo>
                  <a:lnTo>
                    <a:pt x="17388" y="17046"/>
                  </a:lnTo>
                  <a:lnTo>
                    <a:pt x="17328" y="16465"/>
                  </a:lnTo>
                  <a:lnTo>
                    <a:pt x="17147" y="15262"/>
                  </a:lnTo>
                  <a:lnTo>
                    <a:pt x="16947" y="14078"/>
                  </a:lnTo>
                  <a:lnTo>
                    <a:pt x="16686" y="12915"/>
                  </a:lnTo>
                  <a:lnTo>
                    <a:pt x="16405" y="11752"/>
                  </a:lnTo>
                  <a:lnTo>
                    <a:pt x="16104" y="10589"/>
                  </a:lnTo>
                  <a:lnTo>
                    <a:pt x="15763" y="9426"/>
                  </a:lnTo>
                  <a:lnTo>
                    <a:pt x="15463" y="8443"/>
                  </a:lnTo>
                  <a:lnTo>
                    <a:pt x="15122" y="7460"/>
                  </a:lnTo>
                  <a:lnTo>
                    <a:pt x="14921" y="6979"/>
                  </a:lnTo>
                  <a:lnTo>
                    <a:pt x="14741" y="6498"/>
                  </a:lnTo>
                  <a:lnTo>
                    <a:pt x="14520" y="6016"/>
                  </a:lnTo>
                  <a:lnTo>
                    <a:pt x="14299" y="5555"/>
                  </a:lnTo>
                  <a:lnTo>
                    <a:pt x="14059" y="5094"/>
                  </a:lnTo>
                  <a:lnTo>
                    <a:pt x="13798" y="4653"/>
                  </a:lnTo>
                  <a:lnTo>
                    <a:pt x="13517" y="4212"/>
                  </a:lnTo>
                  <a:lnTo>
                    <a:pt x="13237" y="3790"/>
                  </a:lnTo>
                  <a:lnTo>
                    <a:pt x="12916" y="3369"/>
                  </a:lnTo>
                  <a:lnTo>
                    <a:pt x="12595" y="2968"/>
                  </a:lnTo>
                  <a:lnTo>
                    <a:pt x="12234" y="2587"/>
                  </a:lnTo>
                  <a:lnTo>
                    <a:pt x="11853" y="2226"/>
                  </a:lnTo>
                  <a:lnTo>
                    <a:pt x="11572" y="1945"/>
                  </a:lnTo>
                  <a:lnTo>
                    <a:pt x="11251" y="1705"/>
                  </a:lnTo>
                  <a:lnTo>
                    <a:pt x="10930" y="1464"/>
                  </a:lnTo>
                  <a:lnTo>
                    <a:pt x="10609" y="1263"/>
                  </a:lnTo>
                  <a:lnTo>
                    <a:pt x="10268" y="1063"/>
                  </a:lnTo>
                  <a:lnTo>
                    <a:pt x="9928" y="882"/>
                  </a:lnTo>
                  <a:lnTo>
                    <a:pt x="9587" y="702"/>
                  </a:lnTo>
                  <a:lnTo>
                    <a:pt x="9226" y="562"/>
                  </a:lnTo>
                  <a:lnTo>
                    <a:pt x="8865" y="421"/>
                  </a:lnTo>
                  <a:lnTo>
                    <a:pt x="8484" y="321"/>
                  </a:lnTo>
                  <a:lnTo>
                    <a:pt x="8123" y="221"/>
                  </a:lnTo>
                  <a:lnTo>
                    <a:pt x="7742" y="140"/>
                  </a:lnTo>
                  <a:lnTo>
                    <a:pt x="7361" y="80"/>
                  </a:lnTo>
                  <a:lnTo>
                    <a:pt x="6980" y="40"/>
                  </a:lnTo>
                  <a:lnTo>
                    <a:pt x="6578" y="20"/>
                  </a:lnTo>
                  <a:lnTo>
                    <a:pt x="619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43"/>
            <p:cNvSpPr/>
            <p:nvPr/>
          </p:nvSpPr>
          <p:spPr>
            <a:xfrm>
              <a:off x="10290200" y="5028575"/>
              <a:ext cx="1525" cy="525"/>
            </a:xfrm>
            <a:custGeom>
              <a:avLst/>
              <a:gdLst/>
              <a:ahLst/>
              <a:cxnLst/>
              <a:rect l="l" t="t" r="r" b="b"/>
              <a:pathLst>
                <a:path w="61" h="21" extrusionOk="0">
                  <a:moveTo>
                    <a:pt x="0" y="0"/>
                  </a:moveTo>
                  <a:lnTo>
                    <a:pt x="61" y="2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DEDA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43"/>
            <p:cNvSpPr/>
            <p:nvPr/>
          </p:nvSpPr>
          <p:spPr>
            <a:xfrm>
              <a:off x="10290200" y="5028575"/>
              <a:ext cx="1525" cy="525"/>
            </a:xfrm>
            <a:custGeom>
              <a:avLst/>
              <a:gdLst/>
              <a:ahLst/>
              <a:cxnLst/>
              <a:rect l="l" t="t" r="r" b="b"/>
              <a:pathLst>
                <a:path w="61" h="2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43"/>
            <p:cNvSpPr/>
            <p:nvPr/>
          </p:nvSpPr>
          <p:spPr>
            <a:xfrm>
              <a:off x="10217500" y="4514175"/>
              <a:ext cx="54675" cy="468800"/>
            </a:xfrm>
            <a:custGeom>
              <a:avLst/>
              <a:gdLst/>
              <a:ahLst/>
              <a:cxnLst/>
              <a:rect l="l" t="t" r="r" b="b"/>
              <a:pathLst>
                <a:path w="2187" h="18752" extrusionOk="0">
                  <a:moveTo>
                    <a:pt x="1" y="0"/>
                  </a:moveTo>
                  <a:lnTo>
                    <a:pt x="321" y="461"/>
                  </a:lnTo>
                  <a:lnTo>
                    <a:pt x="622" y="963"/>
                  </a:lnTo>
                  <a:lnTo>
                    <a:pt x="883" y="1484"/>
                  </a:lnTo>
                  <a:lnTo>
                    <a:pt x="1124" y="2026"/>
                  </a:lnTo>
                  <a:lnTo>
                    <a:pt x="1324" y="2567"/>
                  </a:lnTo>
                  <a:lnTo>
                    <a:pt x="1505" y="3149"/>
                  </a:lnTo>
                  <a:lnTo>
                    <a:pt x="1645" y="3730"/>
                  </a:lnTo>
                  <a:lnTo>
                    <a:pt x="1745" y="4332"/>
                  </a:lnTo>
                  <a:lnTo>
                    <a:pt x="1846" y="4934"/>
                  </a:lnTo>
                  <a:lnTo>
                    <a:pt x="1906" y="5535"/>
                  </a:lnTo>
                  <a:lnTo>
                    <a:pt x="1926" y="6137"/>
                  </a:lnTo>
                  <a:lnTo>
                    <a:pt x="1946" y="6758"/>
                  </a:lnTo>
                  <a:lnTo>
                    <a:pt x="1926" y="7360"/>
                  </a:lnTo>
                  <a:lnTo>
                    <a:pt x="1886" y="7962"/>
                  </a:lnTo>
                  <a:lnTo>
                    <a:pt x="1825" y="8543"/>
                  </a:lnTo>
                  <a:lnTo>
                    <a:pt x="1745" y="9125"/>
                  </a:lnTo>
                  <a:lnTo>
                    <a:pt x="1505" y="12975"/>
                  </a:lnTo>
                  <a:lnTo>
                    <a:pt x="1424" y="14098"/>
                  </a:lnTo>
                  <a:lnTo>
                    <a:pt x="1344" y="15222"/>
                  </a:lnTo>
                  <a:lnTo>
                    <a:pt x="1344" y="15783"/>
                  </a:lnTo>
                  <a:lnTo>
                    <a:pt x="1344" y="16345"/>
                  </a:lnTo>
                  <a:lnTo>
                    <a:pt x="1364" y="16906"/>
                  </a:lnTo>
                  <a:lnTo>
                    <a:pt x="1424" y="17468"/>
                  </a:lnTo>
                  <a:lnTo>
                    <a:pt x="1464" y="17809"/>
                  </a:lnTo>
                  <a:lnTo>
                    <a:pt x="1545" y="18170"/>
                  </a:lnTo>
                  <a:lnTo>
                    <a:pt x="1745" y="18450"/>
                  </a:lnTo>
                  <a:lnTo>
                    <a:pt x="1986" y="18751"/>
                  </a:lnTo>
                  <a:lnTo>
                    <a:pt x="1906" y="18410"/>
                  </a:lnTo>
                  <a:lnTo>
                    <a:pt x="1846" y="18089"/>
                  </a:lnTo>
                  <a:lnTo>
                    <a:pt x="1785" y="17748"/>
                  </a:lnTo>
                  <a:lnTo>
                    <a:pt x="1745" y="17407"/>
                  </a:lnTo>
                  <a:lnTo>
                    <a:pt x="1685" y="16726"/>
                  </a:lnTo>
                  <a:lnTo>
                    <a:pt x="1645" y="16024"/>
                  </a:lnTo>
                  <a:lnTo>
                    <a:pt x="1665" y="15322"/>
                  </a:lnTo>
                  <a:lnTo>
                    <a:pt x="1685" y="14640"/>
                  </a:lnTo>
                  <a:lnTo>
                    <a:pt x="1765" y="13336"/>
                  </a:lnTo>
                  <a:lnTo>
                    <a:pt x="1846" y="12213"/>
                  </a:lnTo>
                  <a:lnTo>
                    <a:pt x="1946" y="11070"/>
                  </a:lnTo>
                  <a:lnTo>
                    <a:pt x="2046" y="9927"/>
                  </a:lnTo>
                  <a:lnTo>
                    <a:pt x="2126" y="8784"/>
                  </a:lnTo>
                  <a:lnTo>
                    <a:pt x="2186" y="7641"/>
                  </a:lnTo>
                  <a:lnTo>
                    <a:pt x="2186" y="7079"/>
                  </a:lnTo>
                  <a:lnTo>
                    <a:pt x="2186" y="6498"/>
                  </a:lnTo>
                  <a:lnTo>
                    <a:pt x="2166" y="5936"/>
                  </a:lnTo>
                  <a:lnTo>
                    <a:pt x="2126" y="5375"/>
                  </a:lnTo>
                  <a:lnTo>
                    <a:pt x="2066" y="4813"/>
                  </a:lnTo>
                  <a:lnTo>
                    <a:pt x="1986" y="4252"/>
                  </a:lnTo>
                  <a:lnTo>
                    <a:pt x="1866" y="3670"/>
                  </a:lnTo>
                  <a:lnTo>
                    <a:pt x="1725" y="3089"/>
                  </a:lnTo>
                  <a:lnTo>
                    <a:pt x="1525" y="2527"/>
                  </a:lnTo>
                  <a:lnTo>
                    <a:pt x="1304" y="1965"/>
                  </a:lnTo>
                  <a:lnTo>
                    <a:pt x="1043" y="1444"/>
                  </a:lnTo>
                  <a:lnTo>
                    <a:pt x="883" y="1183"/>
                  </a:lnTo>
                  <a:lnTo>
                    <a:pt x="722" y="923"/>
                  </a:lnTo>
                  <a:lnTo>
                    <a:pt x="562" y="682"/>
                  </a:lnTo>
                  <a:lnTo>
                    <a:pt x="382" y="441"/>
                  </a:lnTo>
                  <a:lnTo>
                    <a:pt x="201" y="2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43"/>
            <p:cNvSpPr/>
            <p:nvPr/>
          </p:nvSpPr>
          <p:spPr>
            <a:xfrm>
              <a:off x="10289700" y="5028575"/>
              <a:ext cx="1525" cy="25"/>
            </a:xfrm>
            <a:custGeom>
              <a:avLst/>
              <a:gdLst/>
              <a:ahLst/>
              <a:cxnLst/>
              <a:rect l="l" t="t" r="r" b="b"/>
              <a:pathLst>
                <a:path w="61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43"/>
            <p:cNvSpPr/>
            <p:nvPr/>
          </p:nvSpPr>
          <p:spPr>
            <a:xfrm>
              <a:off x="10267125" y="4982950"/>
              <a:ext cx="97300" cy="46650"/>
            </a:xfrm>
            <a:custGeom>
              <a:avLst/>
              <a:gdLst/>
              <a:ahLst/>
              <a:cxnLst/>
              <a:rect l="l" t="t" r="r" b="b"/>
              <a:pathLst>
                <a:path w="3892" h="1866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81" y="501"/>
                  </a:lnTo>
                  <a:lnTo>
                    <a:pt x="282" y="742"/>
                  </a:lnTo>
                  <a:lnTo>
                    <a:pt x="402" y="963"/>
                  </a:lnTo>
                  <a:lnTo>
                    <a:pt x="522" y="1203"/>
                  </a:lnTo>
                  <a:lnTo>
                    <a:pt x="663" y="1424"/>
                  </a:lnTo>
                  <a:lnTo>
                    <a:pt x="803" y="1625"/>
                  </a:lnTo>
                  <a:lnTo>
                    <a:pt x="964" y="1825"/>
                  </a:lnTo>
                  <a:lnTo>
                    <a:pt x="964" y="1825"/>
                  </a:lnTo>
                  <a:lnTo>
                    <a:pt x="964" y="1825"/>
                  </a:lnTo>
                  <a:lnTo>
                    <a:pt x="1244" y="1845"/>
                  </a:lnTo>
                  <a:lnTo>
                    <a:pt x="1525" y="1865"/>
                  </a:lnTo>
                  <a:lnTo>
                    <a:pt x="1525" y="1865"/>
                  </a:lnTo>
                  <a:lnTo>
                    <a:pt x="1826" y="1845"/>
                  </a:lnTo>
                  <a:lnTo>
                    <a:pt x="2127" y="1825"/>
                  </a:lnTo>
                  <a:lnTo>
                    <a:pt x="2428" y="1765"/>
                  </a:lnTo>
                  <a:lnTo>
                    <a:pt x="2728" y="1705"/>
                  </a:lnTo>
                  <a:lnTo>
                    <a:pt x="3029" y="1625"/>
                  </a:lnTo>
                  <a:lnTo>
                    <a:pt x="3310" y="1524"/>
                  </a:lnTo>
                  <a:lnTo>
                    <a:pt x="3611" y="1384"/>
                  </a:lnTo>
                  <a:lnTo>
                    <a:pt x="3891" y="1243"/>
                  </a:lnTo>
                  <a:lnTo>
                    <a:pt x="3891" y="1243"/>
                  </a:lnTo>
                  <a:lnTo>
                    <a:pt x="3470" y="1304"/>
                  </a:lnTo>
                  <a:lnTo>
                    <a:pt x="3029" y="1324"/>
                  </a:lnTo>
                  <a:lnTo>
                    <a:pt x="3029" y="1324"/>
                  </a:lnTo>
                  <a:lnTo>
                    <a:pt x="2668" y="1304"/>
                  </a:lnTo>
                  <a:lnTo>
                    <a:pt x="2287" y="1264"/>
                  </a:lnTo>
                  <a:lnTo>
                    <a:pt x="1926" y="1183"/>
                  </a:lnTo>
                  <a:lnTo>
                    <a:pt x="1565" y="1063"/>
                  </a:lnTo>
                  <a:lnTo>
                    <a:pt x="1204" y="903"/>
                  </a:lnTo>
                  <a:lnTo>
                    <a:pt x="843" y="702"/>
                  </a:lnTo>
                  <a:lnTo>
                    <a:pt x="522" y="441"/>
                  </a:lnTo>
                  <a:lnTo>
                    <a:pt x="181" y="161"/>
                  </a:lnTo>
                  <a:lnTo>
                    <a:pt x="181" y="161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43"/>
            <p:cNvSpPr/>
            <p:nvPr/>
          </p:nvSpPr>
          <p:spPr>
            <a:xfrm>
              <a:off x="10048050" y="4477075"/>
              <a:ext cx="229650" cy="544500"/>
            </a:xfrm>
            <a:custGeom>
              <a:avLst/>
              <a:gdLst/>
              <a:ahLst/>
              <a:cxnLst/>
              <a:rect l="l" t="t" r="r" b="b"/>
              <a:pathLst>
                <a:path w="9186" h="21780" fill="none" extrusionOk="0">
                  <a:moveTo>
                    <a:pt x="2467" y="0"/>
                  </a:moveTo>
                  <a:lnTo>
                    <a:pt x="2467" y="0"/>
                  </a:lnTo>
                  <a:lnTo>
                    <a:pt x="1845" y="20"/>
                  </a:lnTo>
                  <a:lnTo>
                    <a:pt x="1243" y="80"/>
                  </a:lnTo>
                  <a:lnTo>
                    <a:pt x="622" y="201"/>
                  </a:lnTo>
                  <a:lnTo>
                    <a:pt x="0" y="341"/>
                  </a:lnTo>
                  <a:lnTo>
                    <a:pt x="0" y="341"/>
                  </a:lnTo>
                  <a:lnTo>
                    <a:pt x="381" y="301"/>
                  </a:lnTo>
                  <a:lnTo>
                    <a:pt x="742" y="301"/>
                  </a:lnTo>
                  <a:lnTo>
                    <a:pt x="742" y="301"/>
                  </a:lnTo>
                  <a:lnTo>
                    <a:pt x="1143" y="301"/>
                  </a:lnTo>
                  <a:lnTo>
                    <a:pt x="1544" y="341"/>
                  </a:lnTo>
                  <a:lnTo>
                    <a:pt x="1925" y="401"/>
                  </a:lnTo>
                  <a:lnTo>
                    <a:pt x="2326" y="481"/>
                  </a:lnTo>
                  <a:lnTo>
                    <a:pt x="2326" y="481"/>
                  </a:lnTo>
                  <a:lnTo>
                    <a:pt x="2768" y="622"/>
                  </a:lnTo>
                  <a:lnTo>
                    <a:pt x="3209" y="782"/>
                  </a:lnTo>
                  <a:lnTo>
                    <a:pt x="3610" y="963"/>
                  </a:lnTo>
                  <a:lnTo>
                    <a:pt x="3991" y="1183"/>
                  </a:lnTo>
                  <a:lnTo>
                    <a:pt x="4372" y="1404"/>
                  </a:lnTo>
                  <a:lnTo>
                    <a:pt x="4713" y="1685"/>
                  </a:lnTo>
                  <a:lnTo>
                    <a:pt x="5034" y="1965"/>
                  </a:lnTo>
                  <a:lnTo>
                    <a:pt x="5335" y="2286"/>
                  </a:lnTo>
                  <a:lnTo>
                    <a:pt x="5615" y="2607"/>
                  </a:lnTo>
                  <a:lnTo>
                    <a:pt x="5876" y="2968"/>
                  </a:lnTo>
                  <a:lnTo>
                    <a:pt x="6117" y="3329"/>
                  </a:lnTo>
                  <a:lnTo>
                    <a:pt x="6317" y="3730"/>
                  </a:lnTo>
                  <a:lnTo>
                    <a:pt x="6518" y="4131"/>
                  </a:lnTo>
                  <a:lnTo>
                    <a:pt x="6678" y="4552"/>
                  </a:lnTo>
                  <a:lnTo>
                    <a:pt x="6819" y="4974"/>
                  </a:lnTo>
                  <a:lnTo>
                    <a:pt x="6919" y="5435"/>
                  </a:lnTo>
                  <a:lnTo>
                    <a:pt x="6919" y="5435"/>
                  </a:lnTo>
                  <a:lnTo>
                    <a:pt x="7039" y="6036"/>
                  </a:lnTo>
                  <a:lnTo>
                    <a:pt x="7140" y="6638"/>
                  </a:lnTo>
                  <a:lnTo>
                    <a:pt x="7200" y="7240"/>
                  </a:lnTo>
                  <a:lnTo>
                    <a:pt x="7260" y="7841"/>
                  </a:lnTo>
                  <a:lnTo>
                    <a:pt x="7280" y="8443"/>
                  </a:lnTo>
                  <a:lnTo>
                    <a:pt x="7280" y="9045"/>
                  </a:lnTo>
                  <a:lnTo>
                    <a:pt x="7280" y="9666"/>
                  </a:lnTo>
                  <a:lnTo>
                    <a:pt x="7260" y="10268"/>
                  </a:lnTo>
                  <a:lnTo>
                    <a:pt x="7200" y="11491"/>
                  </a:lnTo>
                  <a:lnTo>
                    <a:pt x="7119" y="12715"/>
                  </a:lnTo>
                  <a:lnTo>
                    <a:pt x="7059" y="13918"/>
                  </a:lnTo>
                  <a:lnTo>
                    <a:pt x="7019" y="15141"/>
                  </a:lnTo>
                  <a:lnTo>
                    <a:pt x="7019" y="15141"/>
                  </a:lnTo>
                  <a:lnTo>
                    <a:pt x="7019" y="16044"/>
                  </a:lnTo>
                  <a:lnTo>
                    <a:pt x="7039" y="16505"/>
                  </a:lnTo>
                  <a:lnTo>
                    <a:pt x="7079" y="16986"/>
                  </a:lnTo>
                  <a:lnTo>
                    <a:pt x="7119" y="17468"/>
                  </a:lnTo>
                  <a:lnTo>
                    <a:pt x="7180" y="17949"/>
                  </a:lnTo>
                  <a:lnTo>
                    <a:pt x="7280" y="18410"/>
                  </a:lnTo>
                  <a:lnTo>
                    <a:pt x="7380" y="18871"/>
                  </a:lnTo>
                  <a:lnTo>
                    <a:pt x="7500" y="19313"/>
                  </a:lnTo>
                  <a:lnTo>
                    <a:pt x="7661" y="19754"/>
                  </a:lnTo>
                  <a:lnTo>
                    <a:pt x="7841" y="20155"/>
                  </a:lnTo>
                  <a:lnTo>
                    <a:pt x="8042" y="20556"/>
                  </a:lnTo>
                  <a:lnTo>
                    <a:pt x="8283" y="20917"/>
                  </a:lnTo>
                  <a:lnTo>
                    <a:pt x="8543" y="21238"/>
                  </a:lnTo>
                  <a:lnTo>
                    <a:pt x="8704" y="21398"/>
                  </a:lnTo>
                  <a:lnTo>
                    <a:pt x="8844" y="21539"/>
                  </a:lnTo>
                  <a:lnTo>
                    <a:pt x="9005" y="21659"/>
                  </a:lnTo>
                  <a:lnTo>
                    <a:pt x="9185" y="21779"/>
                  </a:lnTo>
                  <a:lnTo>
                    <a:pt x="9185" y="21779"/>
                  </a:lnTo>
                  <a:lnTo>
                    <a:pt x="9045" y="21539"/>
                  </a:lnTo>
                  <a:lnTo>
                    <a:pt x="8904" y="21278"/>
                  </a:lnTo>
                  <a:lnTo>
                    <a:pt x="8764" y="21017"/>
                  </a:lnTo>
                  <a:lnTo>
                    <a:pt x="8664" y="20757"/>
                  </a:lnTo>
                  <a:lnTo>
                    <a:pt x="8543" y="20476"/>
                  </a:lnTo>
                  <a:lnTo>
                    <a:pt x="8463" y="20215"/>
                  </a:lnTo>
                  <a:lnTo>
                    <a:pt x="8323" y="19654"/>
                  </a:lnTo>
                  <a:lnTo>
                    <a:pt x="8323" y="19654"/>
                  </a:lnTo>
                  <a:lnTo>
                    <a:pt x="8182" y="19433"/>
                  </a:lnTo>
                  <a:lnTo>
                    <a:pt x="8042" y="19192"/>
                  </a:lnTo>
                  <a:lnTo>
                    <a:pt x="7942" y="18972"/>
                  </a:lnTo>
                  <a:lnTo>
                    <a:pt x="7841" y="18731"/>
                  </a:lnTo>
                  <a:lnTo>
                    <a:pt x="7761" y="18490"/>
                  </a:lnTo>
                  <a:lnTo>
                    <a:pt x="7681" y="18230"/>
                  </a:lnTo>
                  <a:lnTo>
                    <a:pt x="7621" y="17989"/>
                  </a:lnTo>
                  <a:lnTo>
                    <a:pt x="7581" y="17728"/>
                  </a:lnTo>
                  <a:lnTo>
                    <a:pt x="7521" y="17227"/>
                  </a:lnTo>
                  <a:lnTo>
                    <a:pt x="7500" y="16685"/>
                  </a:lnTo>
                  <a:lnTo>
                    <a:pt x="7521" y="16164"/>
                  </a:lnTo>
                  <a:lnTo>
                    <a:pt x="7561" y="15623"/>
                  </a:lnTo>
                  <a:lnTo>
                    <a:pt x="7621" y="15081"/>
                  </a:lnTo>
                  <a:lnTo>
                    <a:pt x="7701" y="14540"/>
                  </a:lnTo>
                  <a:lnTo>
                    <a:pt x="7801" y="13998"/>
                  </a:lnTo>
                  <a:lnTo>
                    <a:pt x="7922" y="13477"/>
                  </a:lnTo>
                  <a:lnTo>
                    <a:pt x="8162" y="12434"/>
                  </a:lnTo>
                  <a:lnTo>
                    <a:pt x="8383" y="11451"/>
                  </a:lnTo>
                  <a:lnTo>
                    <a:pt x="8383" y="11451"/>
                  </a:lnTo>
                  <a:lnTo>
                    <a:pt x="8523" y="10609"/>
                  </a:lnTo>
                  <a:lnTo>
                    <a:pt x="8523" y="10609"/>
                  </a:lnTo>
                  <a:lnTo>
                    <a:pt x="8563" y="9947"/>
                  </a:lnTo>
                  <a:lnTo>
                    <a:pt x="8563" y="9947"/>
                  </a:lnTo>
                  <a:lnTo>
                    <a:pt x="8624" y="8804"/>
                  </a:lnTo>
                  <a:lnTo>
                    <a:pt x="8624" y="8222"/>
                  </a:lnTo>
                  <a:lnTo>
                    <a:pt x="8624" y="7641"/>
                  </a:lnTo>
                  <a:lnTo>
                    <a:pt x="8603" y="7059"/>
                  </a:lnTo>
                  <a:lnTo>
                    <a:pt x="8543" y="6478"/>
                  </a:lnTo>
                  <a:lnTo>
                    <a:pt x="8483" y="5896"/>
                  </a:lnTo>
                  <a:lnTo>
                    <a:pt x="8383" y="5315"/>
                  </a:lnTo>
                  <a:lnTo>
                    <a:pt x="8242" y="4753"/>
                  </a:lnTo>
                  <a:lnTo>
                    <a:pt x="8082" y="4191"/>
                  </a:lnTo>
                  <a:lnTo>
                    <a:pt x="7882" y="3670"/>
                  </a:lnTo>
                  <a:lnTo>
                    <a:pt x="7641" y="3149"/>
                  </a:lnTo>
                  <a:lnTo>
                    <a:pt x="7500" y="2908"/>
                  </a:lnTo>
                  <a:lnTo>
                    <a:pt x="7360" y="2647"/>
                  </a:lnTo>
                  <a:lnTo>
                    <a:pt x="7200" y="2427"/>
                  </a:lnTo>
                  <a:lnTo>
                    <a:pt x="7019" y="2186"/>
                  </a:lnTo>
                  <a:lnTo>
                    <a:pt x="6839" y="1965"/>
                  </a:lnTo>
                  <a:lnTo>
                    <a:pt x="6638" y="1745"/>
                  </a:lnTo>
                  <a:lnTo>
                    <a:pt x="6438" y="1524"/>
                  </a:lnTo>
                  <a:lnTo>
                    <a:pt x="6217" y="1324"/>
                  </a:lnTo>
                  <a:lnTo>
                    <a:pt x="6217" y="1324"/>
                  </a:lnTo>
                  <a:lnTo>
                    <a:pt x="5996" y="1163"/>
                  </a:lnTo>
                  <a:lnTo>
                    <a:pt x="5776" y="983"/>
                  </a:lnTo>
                  <a:lnTo>
                    <a:pt x="5555" y="842"/>
                  </a:lnTo>
                  <a:lnTo>
                    <a:pt x="5335" y="702"/>
                  </a:lnTo>
                  <a:lnTo>
                    <a:pt x="5114" y="582"/>
                  </a:lnTo>
                  <a:lnTo>
                    <a:pt x="4873" y="481"/>
                  </a:lnTo>
                  <a:lnTo>
                    <a:pt x="4653" y="381"/>
                  </a:lnTo>
                  <a:lnTo>
                    <a:pt x="4412" y="301"/>
                  </a:lnTo>
                  <a:lnTo>
                    <a:pt x="3931" y="161"/>
                  </a:lnTo>
                  <a:lnTo>
                    <a:pt x="3449" y="60"/>
                  </a:lnTo>
                  <a:lnTo>
                    <a:pt x="2948" y="0"/>
                  </a:lnTo>
                  <a:lnTo>
                    <a:pt x="246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43"/>
            <p:cNvSpPr/>
            <p:nvPr/>
          </p:nvSpPr>
          <p:spPr>
            <a:xfrm>
              <a:off x="9994400" y="4450500"/>
              <a:ext cx="223125" cy="63700"/>
            </a:xfrm>
            <a:custGeom>
              <a:avLst/>
              <a:gdLst/>
              <a:ahLst/>
              <a:cxnLst/>
              <a:rect l="l" t="t" r="r" b="b"/>
              <a:pathLst>
                <a:path w="8925" h="2548" fill="none" extrusionOk="0">
                  <a:moveTo>
                    <a:pt x="3570" y="0"/>
                  </a:moveTo>
                  <a:lnTo>
                    <a:pt x="3570" y="0"/>
                  </a:lnTo>
                  <a:lnTo>
                    <a:pt x="3109" y="20"/>
                  </a:lnTo>
                  <a:lnTo>
                    <a:pt x="2647" y="60"/>
                  </a:lnTo>
                  <a:lnTo>
                    <a:pt x="2206" y="121"/>
                  </a:lnTo>
                  <a:lnTo>
                    <a:pt x="1745" y="221"/>
                  </a:lnTo>
                  <a:lnTo>
                    <a:pt x="1304" y="321"/>
                  </a:lnTo>
                  <a:lnTo>
                    <a:pt x="863" y="461"/>
                  </a:lnTo>
                  <a:lnTo>
                    <a:pt x="421" y="602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201" y="943"/>
                  </a:lnTo>
                  <a:lnTo>
                    <a:pt x="381" y="1123"/>
                  </a:lnTo>
                  <a:lnTo>
                    <a:pt x="562" y="1344"/>
                  </a:lnTo>
                  <a:lnTo>
                    <a:pt x="742" y="1564"/>
                  </a:lnTo>
                  <a:lnTo>
                    <a:pt x="742" y="1564"/>
                  </a:lnTo>
                  <a:lnTo>
                    <a:pt x="1183" y="1384"/>
                  </a:lnTo>
                  <a:lnTo>
                    <a:pt x="1645" y="1244"/>
                  </a:lnTo>
                  <a:lnTo>
                    <a:pt x="2106" y="1103"/>
                  </a:lnTo>
                  <a:lnTo>
                    <a:pt x="2567" y="983"/>
                  </a:lnTo>
                  <a:lnTo>
                    <a:pt x="3029" y="883"/>
                  </a:lnTo>
                  <a:lnTo>
                    <a:pt x="3510" y="822"/>
                  </a:lnTo>
                  <a:lnTo>
                    <a:pt x="3971" y="782"/>
                  </a:lnTo>
                  <a:lnTo>
                    <a:pt x="4452" y="762"/>
                  </a:lnTo>
                  <a:lnTo>
                    <a:pt x="4452" y="762"/>
                  </a:lnTo>
                  <a:lnTo>
                    <a:pt x="4793" y="782"/>
                  </a:lnTo>
                  <a:lnTo>
                    <a:pt x="5154" y="802"/>
                  </a:lnTo>
                  <a:lnTo>
                    <a:pt x="5495" y="842"/>
                  </a:lnTo>
                  <a:lnTo>
                    <a:pt x="5836" y="903"/>
                  </a:lnTo>
                  <a:lnTo>
                    <a:pt x="6177" y="983"/>
                  </a:lnTo>
                  <a:lnTo>
                    <a:pt x="6518" y="1083"/>
                  </a:lnTo>
                  <a:lnTo>
                    <a:pt x="6859" y="1183"/>
                  </a:lnTo>
                  <a:lnTo>
                    <a:pt x="7180" y="1324"/>
                  </a:lnTo>
                  <a:lnTo>
                    <a:pt x="7180" y="1324"/>
                  </a:lnTo>
                  <a:lnTo>
                    <a:pt x="7440" y="1444"/>
                  </a:lnTo>
                  <a:lnTo>
                    <a:pt x="7681" y="1584"/>
                  </a:lnTo>
                  <a:lnTo>
                    <a:pt x="7902" y="1705"/>
                  </a:lnTo>
                  <a:lnTo>
                    <a:pt x="8122" y="1865"/>
                  </a:lnTo>
                  <a:lnTo>
                    <a:pt x="8343" y="2026"/>
                  </a:lnTo>
                  <a:lnTo>
                    <a:pt x="8543" y="2186"/>
                  </a:lnTo>
                  <a:lnTo>
                    <a:pt x="8925" y="2547"/>
                  </a:lnTo>
                  <a:lnTo>
                    <a:pt x="8925" y="2547"/>
                  </a:lnTo>
                  <a:lnTo>
                    <a:pt x="8564" y="2126"/>
                  </a:lnTo>
                  <a:lnTo>
                    <a:pt x="8183" y="1745"/>
                  </a:lnTo>
                  <a:lnTo>
                    <a:pt x="7962" y="1564"/>
                  </a:lnTo>
                  <a:lnTo>
                    <a:pt x="7761" y="1384"/>
                  </a:lnTo>
                  <a:lnTo>
                    <a:pt x="7521" y="1224"/>
                  </a:lnTo>
                  <a:lnTo>
                    <a:pt x="7300" y="1063"/>
                  </a:lnTo>
                  <a:lnTo>
                    <a:pt x="7059" y="903"/>
                  </a:lnTo>
                  <a:lnTo>
                    <a:pt x="6799" y="782"/>
                  </a:lnTo>
                  <a:lnTo>
                    <a:pt x="6538" y="642"/>
                  </a:lnTo>
                  <a:lnTo>
                    <a:pt x="6257" y="522"/>
                  </a:lnTo>
                  <a:lnTo>
                    <a:pt x="5977" y="421"/>
                  </a:lnTo>
                  <a:lnTo>
                    <a:pt x="5696" y="321"/>
                  </a:lnTo>
                  <a:lnTo>
                    <a:pt x="5395" y="241"/>
                  </a:lnTo>
                  <a:lnTo>
                    <a:pt x="5074" y="161"/>
                  </a:lnTo>
                  <a:lnTo>
                    <a:pt x="5074" y="161"/>
                  </a:lnTo>
                  <a:lnTo>
                    <a:pt x="4693" y="100"/>
                  </a:lnTo>
                  <a:lnTo>
                    <a:pt x="4332" y="40"/>
                  </a:lnTo>
                  <a:lnTo>
                    <a:pt x="3951" y="20"/>
                  </a:lnTo>
                  <a:lnTo>
                    <a:pt x="357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43"/>
            <p:cNvSpPr/>
            <p:nvPr/>
          </p:nvSpPr>
          <p:spPr>
            <a:xfrm>
              <a:off x="10012950" y="4469550"/>
              <a:ext cx="278275" cy="559050"/>
            </a:xfrm>
            <a:custGeom>
              <a:avLst/>
              <a:gdLst/>
              <a:ahLst/>
              <a:cxnLst/>
              <a:rect l="l" t="t" r="r" b="b"/>
              <a:pathLst>
                <a:path w="11131" h="22362" extrusionOk="0">
                  <a:moveTo>
                    <a:pt x="3710" y="0"/>
                  </a:moveTo>
                  <a:lnTo>
                    <a:pt x="3229" y="20"/>
                  </a:lnTo>
                  <a:lnTo>
                    <a:pt x="2768" y="60"/>
                  </a:lnTo>
                  <a:lnTo>
                    <a:pt x="2287" y="121"/>
                  </a:lnTo>
                  <a:lnTo>
                    <a:pt x="1825" y="221"/>
                  </a:lnTo>
                  <a:lnTo>
                    <a:pt x="1364" y="341"/>
                  </a:lnTo>
                  <a:lnTo>
                    <a:pt x="903" y="482"/>
                  </a:lnTo>
                  <a:lnTo>
                    <a:pt x="441" y="622"/>
                  </a:lnTo>
                  <a:lnTo>
                    <a:pt x="0" y="802"/>
                  </a:lnTo>
                  <a:lnTo>
                    <a:pt x="161" y="1043"/>
                  </a:lnTo>
                  <a:lnTo>
                    <a:pt x="301" y="1284"/>
                  </a:lnTo>
                  <a:lnTo>
                    <a:pt x="762" y="1183"/>
                  </a:lnTo>
                  <a:lnTo>
                    <a:pt x="1244" y="1103"/>
                  </a:lnTo>
                  <a:lnTo>
                    <a:pt x="1705" y="1043"/>
                  </a:lnTo>
                  <a:lnTo>
                    <a:pt x="2166" y="1023"/>
                  </a:lnTo>
                  <a:lnTo>
                    <a:pt x="2587" y="1043"/>
                  </a:lnTo>
                  <a:lnTo>
                    <a:pt x="3008" y="1083"/>
                  </a:lnTo>
                  <a:lnTo>
                    <a:pt x="3430" y="1163"/>
                  </a:lnTo>
                  <a:lnTo>
                    <a:pt x="3851" y="1264"/>
                  </a:lnTo>
                  <a:lnTo>
                    <a:pt x="4252" y="1404"/>
                  </a:lnTo>
                  <a:lnTo>
                    <a:pt x="4673" y="1585"/>
                  </a:lnTo>
                  <a:lnTo>
                    <a:pt x="5074" y="1785"/>
                  </a:lnTo>
                  <a:lnTo>
                    <a:pt x="5475" y="2026"/>
                  </a:lnTo>
                  <a:lnTo>
                    <a:pt x="5736" y="2226"/>
                  </a:lnTo>
                  <a:lnTo>
                    <a:pt x="5977" y="2427"/>
                  </a:lnTo>
                  <a:lnTo>
                    <a:pt x="6217" y="2627"/>
                  </a:lnTo>
                  <a:lnTo>
                    <a:pt x="6438" y="2848"/>
                  </a:lnTo>
                  <a:lnTo>
                    <a:pt x="6638" y="3089"/>
                  </a:lnTo>
                  <a:lnTo>
                    <a:pt x="6819" y="3329"/>
                  </a:lnTo>
                  <a:lnTo>
                    <a:pt x="6979" y="3570"/>
                  </a:lnTo>
                  <a:lnTo>
                    <a:pt x="7140" y="3831"/>
                  </a:lnTo>
                  <a:lnTo>
                    <a:pt x="7280" y="4091"/>
                  </a:lnTo>
                  <a:lnTo>
                    <a:pt x="7420" y="4372"/>
                  </a:lnTo>
                  <a:lnTo>
                    <a:pt x="7541" y="4653"/>
                  </a:lnTo>
                  <a:lnTo>
                    <a:pt x="7641" y="4934"/>
                  </a:lnTo>
                  <a:lnTo>
                    <a:pt x="7822" y="5515"/>
                  </a:lnTo>
                  <a:lnTo>
                    <a:pt x="7982" y="6137"/>
                  </a:lnTo>
                  <a:lnTo>
                    <a:pt x="8082" y="6759"/>
                  </a:lnTo>
                  <a:lnTo>
                    <a:pt x="8162" y="7380"/>
                  </a:lnTo>
                  <a:lnTo>
                    <a:pt x="8203" y="8022"/>
                  </a:lnTo>
                  <a:lnTo>
                    <a:pt x="8243" y="8644"/>
                  </a:lnTo>
                  <a:lnTo>
                    <a:pt x="8243" y="9286"/>
                  </a:lnTo>
                  <a:lnTo>
                    <a:pt x="8243" y="9907"/>
                  </a:lnTo>
                  <a:lnTo>
                    <a:pt x="8203" y="11110"/>
                  </a:lnTo>
                  <a:lnTo>
                    <a:pt x="8142" y="12193"/>
                  </a:lnTo>
                  <a:lnTo>
                    <a:pt x="8062" y="13316"/>
                  </a:lnTo>
                  <a:lnTo>
                    <a:pt x="7982" y="14460"/>
                  </a:lnTo>
                  <a:lnTo>
                    <a:pt x="7942" y="15603"/>
                  </a:lnTo>
                  <a:lnTo>
                    <a:pt x="7942" y="16164"/>
                  </a:lnTo>
                  <a:lnTo>
                    <a:pt x="7942" y="16726"/>
                  </a:lnTo>
                  <a:lnTo>
                    <a:pt x="7982" y="17287"/>
                  </a:lnTo>
                  <a:lnTo>
                    <a:pt x="8022" y="17849"/>
                  </a:lnTo>
                  <a:lnTo>
                    <a:pt x="8102" y="18410"/>
                  </a:lnTo>
                  <a:lnTo>
                    <a:pt x="8223" y="18952"/>
                  </a:lnTo>
                  <a:lnTo>
                    <a:pt x="8363" y="19493"/>
                  </a:lnTo>
                  <a:lnTo>
                    <a:pt x="8523" y="20015"/>
                  </a:lnTo>
                  <a:lnTo>
                    <a:pt x="8644" y="20275"/>
                  </a:lnTo>
                  <a:lnTo>
                    <a:pt x="8764" y="20556"/>
                  </a:lnTo>
                  <a:lnTo>
                    <a:pt x="8904" y="20837"/>
                  </a:lnTo>
                  <a:lnTo>
                    <a:pt x="9085" y="21098"/>
                  </a:lnTo>
                  <a:lnTo>
                    <a:pt x="9265" y="21358"/>
                  </a:lnTo>
                  <a:lnTo>
                    <a:pt x="9466" y="21619"/>
                  </a:lnTo>
                  <a:lnTo>
                    <a:pt x="9667" y="21860"/>
                  </a:lnTo>
                  <a:lnTo>
                    <a:pt x="9907" y="22080"/>
                  </a:lnTo>
                  <a:lnTo>
                    <a:pt x="10308" y="22201"/>
                  </a:lnTo>
                  <a:lnTo>
                    <a:pt x="10729" y="22301"/>
                  </a:lnTo>
                  <a:lnTo>
                    <a:pt x="10729" y="22301"/>
                  </a:lnTo>
                  <a:lnTo>
                    <a:pt x="10589" y="22100"/>
                  </a:lnTo>
                  <a:lnTo>
                    <a:pt x="10589" y="22100"/>
                  </a:lnTo>
                  <a:lnTo>
                    <a:pt x="10830" y="22241"/>
                  </a:lnTo>
                  <a:lnTo>
                    <a:pt x="11070" y="22361"/>
                  </a:lnTo>
                  <a:lnTo>
                    <a:pt x="11131" y="22361"/>
                  </a:lnTo>
                  <a:lnTo>
                    <a:pt x="10970" y="22161"/>
                  </a:lnTo>
                  <a:lnTo>
                    <a:pt x="10830" y="21960"/>
                  </a:lnTo>
                  <a:lnTo>
                    <a:pt x="10689" y="21739"/>
                  </a:lnTo>
                  <a:lnTo>
                    <a:pt x="10569" y="21499"/>
                  </a:lnTo>
                  <a:lnTo>
                    <a:pt x="10449" y="21278"/>
                  </a:lnTo>
                  <a:lnTo>
                    <a:pt x="10348" y="21037"/>
                  </a:lnTo>
                  <a:lnTo>
                    <a:pt x="10168" y="20536"/>
                  </a:lnTo>
                  <a:lnTo>
                    <a:pt x="9927" y="20235"/>
                  </a:lnTo>
                  <a:lnTo>
                    <a:pt x="9727" y="19955"/>
                  </a:lnTo>
                  <a:lnTo>
                    <a:pt x="9867" y="20516"/>
                  </a:lnTo>
                  <a:lnTo>
                    <a:pt x="9947" y="20777"/>
                  </a:lnTo>
                  <a:lnTo>
                    <a:pt x="10068" y="21058"/>
                  </a:lnTo>
                  <a:lnTo>
                    <a:pt x="10168" y="21318"/>
                  </a:lnTo>
                  <a:lnTo>
                    <a:pt x="10308" y="21579"/>
                  </a:lnTo>
                  <a:lnTo>
                    <a:pt x="10449" y="21840"/>
                  </a:lnTo>
                  <a:lnTo>
                    <a:pt x="10589" y="22080"/>
                  </a:lnTo>
                  <a:lnTo>
                    <a:pt x="10409" y="21960"/>
                  </a:lnTo>
                  <a:lnTo>
                    <a:pt x="10248" y="21840"/>
                  </a:lnTo>
                  <a:lnTo>
                    <a:pt x="10108" y="21699"/>
                  </a:lnTo>
                  <a:lnTo>
                    <a:pt x="9947" y="21539"/>
                  </a:lnTo>
                  <a:lnTo>
                    <a:pt x="9687" y="21218"/>
                  </a:lnTo>
                  <a:lnTo>
                    <a:pt x="9446" y="20857"/>
                  </a:lnTo>
                  <a:lnTo>
                    <a:pt x="9245" y="20456"/>
                  </a:lnTo>
                  <a:lnTo>
                    <a:pt x="9065" y="20055"/>
                  </a:lnTo>
                  <a:lnTo>
                    <a:pt x="8904" y="19614"/>
                  </a:lnTo>
                  <a:lnTo>
                    <a:pt x="8784" y="19172"/>
                  </a:lnTo>
                  <a:lnTo>
                    <a:pt x="8684" y="18711"/>
                  </a:lnTo>
                  <a:lnTo>
                    <a:pt x="8584" y="18250"/>
                  </a:lnTo>
                  <a:lnTo>
                    <a:pt x="8523" y="17769"/>
                  </a:lnTo>
                  <a:lnTo>
                    <a:pt x="8483" y="17287"/>
                  </a:lnTo>
                  <a:lnTo>
                    <a:pt x="8443" y="16806"/>
                  </a:lnTo>
                  <a:lnTo>
                    <a:pt x="8423" y="16345"/>
                  </a:lnTo>
                  <a:lnTo>
                    <a:pt x="8423" y="15442"/>
                  </a:lnTo>
                  <a:lnTo>
                    <a:pt x="8463" y="14219"/>
                  </a:lnTo>
                  <a:lnTo>
                    <a:pt x="8523" y="13016"/>
                  </a:lnTo>
                  <a:lnTo>
                    <a:pt x="8604" y="11792"/>
                  </a:lnTo>
                  <a:lnTo>
                    <a:pt x="8664" y="10569"/>
                  </a:lnTo>
                  <a:lnTo>
                    <a:pt x="8684" y="9967"/>
                  </a:lnTo>
                  <a:lnTo>
                    <a:pt x="8684" y="9346"/>
                  </a:lnTo>
                  <a:lnTo>
                    <a:pt x="8684" y="8744"/>
                  </a:lnTo>
                  <a:lnTo>
                    <a:pt x="8664" y="8142"/>
                  </a:lnTo>
                  <a:lnTo>
                    <a:pt x="8604" y="7541"/>
                  </a:lnTo>
                  <a:lnTo>
                    <a:pt x="8544" y="6939"/>
                  </a:lnTo>
                  <a:lnTo>
                    <a:pt x="8443" y="6337"/>
                  </a:lnTo>
                  <a:lnTo>
                    <a:pt x="8323" y="5736"/>
                  </a:lnTo>
                  <a:lnTo>
                    <a:pt x="8223" y="5275"/>
                  </a:lnTo>
                  <a:lnTo>
                    <a:pt x="8082" y="4853"/>
                  </a:lnTo>
                  <a:lnTo>
                    <a:pt x="7922" y="4432"/>
                  </a:lnTo>
                  <a:lnTo>
                    <a:pt x="7721" y="4031"/>
                  </a:lnTo>
                  <a:lnTo>
                    <a:pt x="7521" y="3630"/>
                  </a:lnTo>
                  <a:lnTo>
                    <a:pt x="7280" y="3269"/>
                  </a:lnTo>
                  <a:lnTo>
                    <a:pt x="7019" y="2908"/>
                  </a:lnTo>
                  <a:lnTo>
                    <a:pt x="6739" y="2587"/>
                  </a:lnTo>
                  <a:lnTo>
                    <a:pt x="6438" y="2266"/>
                  </a:lnTo>
                  <a:lnTo>
                    <a:pt x="6117" y="1986"/>
                  </a:lnTo>
                  <a:lnTo>
                    <a:pt x="5776" y="1705"/>
                  </a:lnTo>
                  <a:lnTo>
                    <a:pt x="5395" y="1484"/>
                  </a:lnTo>
                  <a:lnTo>
                    <a:pt x="5014" y="1264"/>
                  </a:lnTo>
                  <a:lnTo>
                    <a:pt x="4613" y="1083"/>
                  </a:lnTo>
                  <a:lnTo>
                    <a:pt x="4172" y="923"/>
                  </a:lnTo>
                  <a:lnTo>
                    <a:pt x="3730" y="782"/>
                  </a:lnTo>
                  <a:lnTo>
                    <a:pt x="3329" y="702"/>
                  </a:lnTo>
                  <a:lnTo>
                    <a:pt x="2948" y="642"/>
                  </a:lnTo>
                  <a:lnTo>
                    <a:pt x="2547" y="602"/>
                  </a:lnTo>
                  <a:lnTo>
                    <a:pt x="1785" y="602"/>
                  </a:lnTo>
                  <a:lnTo>
                    <a:pt x="1404" y="642"/>
                  </a:lnTo>
                  <a:lnTo>
                    <a:pt x="2026" y="502"/>
                  </a:lnTo>
                  <a:lnTo>
                    <a:pt x="2647" y="381"/>
                  </a:lnTo>
                  <a:lnTo>
                    <a:pt x="3249" y="321"/>
                  </a:lnTo>
                  <a:lnTo>
                    <a:pt x="3871" y="301"/>
                  </a:lnTo>
                  <a:lnTo>
                    <a:pt x="4352" y="301"/>
                  </a:lnTo>
                  <a:lnTo>
                    <a:pt x="4853" y="361"/>
                  </a:lnTo>
                  <a:lnTo>
                    <a:pt x="5335" y="462"/>
                  </a:lnTo>
                  <a:lnTo>
                    <a:pt x="5816" y="602"/>
                  </a:lnTo>
                  <a:lnTo>
                    <a:pt x="6057" y="682"/>
                  </a:lnTo>
                  <a:lnTo>
                    <a:pt x="6277" y="782"/>
                  </a:lnTo>
                  <a:lnTo>
                    <a:pt x="6518" y="883"/>
                  </a:lnTo>
                  <a:lnTo>
                    <a:pt x="6739" y="1003"/>
                  </a:lnTo>
                  <a:lnTo>
                    <a:pt x="6959" y="1143"/>
                  </a:lnTo>
                  <a:lnTo>
                    <a:pt x="7180" y="1284"/>
                  </a:lnTo>
                  <a:lnTo>
                    <a:pt x="7400" y="1464"/>
                  </a:lnTo>
                  <a:lnTo>
                    <a:pt x="7621" y="1625"/>
                  </a:lnTo>
                  <a:lnTo>
                    <a:pt x="7842" y="1825"/>
                  </a:lnTo>
                  <a:lnTo>
                    <a:pt x="8042" y="2046"/>
                  </a:lnTo>
                  <a:lnTo>
                    <a:pt x="8243" y="2266"/>
                  </a:lnTo>
                  <a:lnTo>
                    <a:pt x="8423" y="2487"/>
                  </a:lnTo>
                  <a:lnTo>
                    <a:pt x="8604" y="2728"/>
                  </a:lnTo>
                  <a:lnTo>
                    <a:pt x="8764" y="2948"/>
                  </a:lnTo>
                  <a:lnTo>
                    <a:pt x="8904" y="3209"/>
                  </a:lnTo>
                  <a:lnTo>
                    <a:pt x="9045" y="3450"/>
                  </a:lnTo>
                  <a:lnTo>
                    <a:pt x="9286" y="3971"/>
                  </a:lnTo>
                  <a:lnTo>
                    <a:pt x="9486" y="4492"/>
                  </a:lnTo>
                  <a:lnTo>
                    <a:pt x="9646" y="5054"/>
                  </a:lnTo>
                  <a:lnTo>
                    <a:pt x="9787" y="5616"/>
                  </a:lnTo>
                  <a:lnTo>
                    <a:pt x="9887" y="6197"/>
                  </a:lnTo>
                  <a:lnTo>
                    <a:pt x="9947" y="6779"/>
                  </a:lnTo>
                  <a:lnTo>
                    <a:pt x="10007" y="7360"/>
                  </a:lnTo>
                  <a:lnTo>
                    <a:pt x="10028" y="7942"/>
                  </a:lnTo>
                  <a:lnTo>
                    <a:pt x="10028" y="8523"/>
                  </a:lnTo>
                  <a:lnTo>
                    <a:pt x="10028" y="9105"/>
                  </a:lnTo>
                  <a:lnTo>
                    <a:pt x="9967" y="10248"/>
                  </a:lnTo>
                  <a:lnTo>
                    <a:pt x="9927" y="10910"/>
                  </a:lnTo>
                  <a:lnTo>
                    <a:pt x="10007" y="10328"/>
                  </a:lnTo>
                  <a:lnTo>
                    <a:pt x="10068" y="9747"/>
                  </a:lnTo>
                  <a:lnTo>
                    <a:pt x="10108" y="9145"/>
                  </a:lnTo>
                  <a:lnTo>
                    <a:pt x="10128" y="8543"/>
                  </a:lnTo>
                  <a:lnTo>
                    <a:pt x="10108" y="7922"/>
                  </a:lnTo>
                  <a:lnTo>
                    <a:pt x="10088" y="7320"/>
                  </a:lnTo>
                  <a:lnTo>
                    <a:pt x="10028" y="6719"/>
                  </a:lnTo>
                  <a:lnTo>
                    <a:pt x="9927" y="6117"/>
                  </a:lnTo>
                  <a:lnTo>
                    <a:pt x="9827" y="5515"/>
                  </a:lnTo>
                  <a:lnTo>
                    <a:pt x="9687" y="4934"/>
                  </a:lnTo>
                  <a:lnTo>
                    <a:pt x="9506" y="4352"/>
                  </a:lnTo>
                  <a:lnTo>
                    <a:pt x="9306" y="3811"/>
                  </a:lnTo>
                  <a:lnTo>
                    <a:pt x="9065" y="3269"/>
                  </a:lnTo>
                  <a:lnTo>
                    <a:pt x="8804" y="2748"/>
                  </a:lnTo>
                  <a:lnTo>
                    <a:pt x="8503" y="2246"/>
                  </a:lnTo>
                  <a:lnTo>
                    <a:pt x="8183" y="1785"/>
                  </a:lnTo>
                  <a:lnTo>
                    <a:pt x="7801" y="1424"/>
                  </a:lnTo>
                  <a:lnTo>
                    <a:pt x="7601" y="1264"/>
                  </a:lnTo>
                  <a:lnTo>
                    <a:pt x="7380" y="1103"/>
                  </a:lnTo>
                  <a:lnTo>
                    <a:pt x="7160" y="943"/>
                  </a:lnTo>
                  <a:lnTo>
                    <a:pt x="6939" y="822"/>
                  </a:lnTo>
                  <a:lnTo>
                    <a:pt x="6698" y="682"/>
                  </a:lnTo>
                  <a:lnTo>
                    <a:pt x="6438" y="562"/>
                  </a:lnTo>
                  <a:lnTo>
                    <a:pt x="6117" y="421"/>
                  </a:lnTo>
                  <a:lnTo>
                    <a:pt x="5776" y="321"/>
                  </a:lnTo>
                  <a:lnTo>
                    <a:pt x="5435" y="221"/>
                  </a:lnTo>
                  <a:lnTo>
                    <a:pt x="5094" y="141"/>
                  </a:lnTo>
                  <a:lnTo>
                    <a:pt x="4753" y="80"/>
                  </a:lnTo>
                  <a:lnTo>
                    <a:pt x="4412" y="40"/>
                  </a:lnTo>
                  <a:lnTo>
                    <a:pt x="4051" y="20"/>
                  </a:lnTo>
                  <a:lnTo>
                    <a:pt x="37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43"/>
            <p:cNvSpPr/>
            <p:nvPr/>
          </p:nvSpPr>
          <p:spPr>
            <a:xfrm>
              <a:off x="10277675" y="5022050"/>
              <a:ext cx="12050" cy="6550"/>
            </a:xfrm>
            <a:custGeom>
              <a:avLst/>
              <a:gdLst/>
              <a:ahLst/>
              <a:cxnLst/>
              <a:rect l="l" t="t" r="r" b="b"/>
              <a:pathLst>
                <a:path w="482" h="262" extrusionOk="0">
                  <a:moveTo>
                    <a:pt x="0" y="0"/>
                  </a:moveTo>
                  <a:lnTo>
                    <a:pt x="140" y="201"/>
                  </a:lnTo>
                  <a:lnTo>
                    <a:pt x="481" y="261"/>
                  </a:lnTo>
                  <a:lnTo>
                    <a:pt x="241" y="1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C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43"/>
            <p:cNvSpPr/>
            <p:nvPr/>
          </p:nvSpPr>
          <p:spPr>
            <a:xfrm>
              <a:off x="10277675" y="5022050"/>
              <a:ext cx="12050" cy="6550"/>
            </a:xfrm>
            <a:custGeom>
              <a:avLst/>
              <a:gdLst/>
              <a:ahLst/>
              <a:cxnLst/>
              <a:rect l="l" t="t" r="r" b="b"/>
              <a:pathLst>
                <a:path w="482" h="262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481" y="261"/>
                  </a:lnTo>
                  <a:lnTo>
                    <a:pt x="481" y="261"/>
                  </a:lnTo>
                  <a:lnTo>
                    <a:pt x="241" y="14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43"/>
            <p:cNvSpPr/>
            <p:nvPr/>
          </p:nvSpPr>
          <p:spPr>
            <a:xfrm>
              <a:off x="10277675" y="5022050"/>
              <a:ext cx="12050" cy="6550"/>
            </a:xfrm>
            <a:custGeom>
              <a:avLst/>
              <a:gdLst/>
              <a:ahLst/>
              <a:cxnLst/>
              <a:rect l="l" t="t" r="r" b="b"/>
              <a:pathLst>
                <a:path w="482" h="262" extrusionOk="0">
                  <a:moveTo>
                    <a:pt x="0" y="0"/>
                  </a:moveTo>
                  <a:lnTo>
                    <a:pt x="0" y="0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41" y="141"/>
                  </a:lnTo>
                  <a:lnTo>
                    <a:pt x="481" y="261"/>
                  </a:lnTo>
                  <a:lnTo>
                    <a:pt x="481" y="261"/>
                  </a:lnTo>
                  <a:lnTo>
                    <a:pt x="481" y="261"/>
                  </a:lnTo>
                  <a:lnTo>
                    <a:pt x="241" y="1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C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43"/>
            <p:cNvSpPr/>
            <p:nvPr/>
          </p:nvSpPr>
          <p:spPr>
            <a:xfrm>
              <a:off x="10277675" y="5022050"/>
              <a:ext cx="3525" cy="5025"/>
            </a:xfrm>
            <a:custGeom>
              <a:avLst/>
              <a:gdLst/>
              <a:ahLst/>
              <a:cxnLst/>
              <a:rect l="l" t="t" r="r" b="b"/>
              <a:pathLst>
                <a:path w="141" h="20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43"/>
            <p:cNvSpPr/>
            <p:nvPr/>
          </p:nvSpPr>
          <p:spPr>
            <a:xfrm>
              <a:off x="10277675" y="5022050"/>
              <a:ext cx="12050" cy="6550"/>
            </a:xfrm>
            <a:custGeom>
              <a:avLst/>
              <a:gdLst/>
              <a:ahLst/>
              <a:cxnLst/>
              <a:rect l="l" t="t" r="r" b="b"/>
              <a:pathLst>
                <a:path w="482" h="262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41" y="141"/>
                  </a:lnTo>
                  <a:lnTo>
                    <a:pt x="481" y="261"/>
                  </a:lnTo>
                  <a:lnTo>
                    <a:pt x="481" y="261"/>
                  </a:lnTo>
                  <a:lnTo>
                    <a:pt x="481" y="261"/>
                  </a:lnTo>
                  <a:lnTo>
                    <a:pt x="241" y="14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43"/>
            <p:cNvSpPr/>
            <p:nvPr/>
          </p:nvSpPr>
          <p:spPr>
            <a:xfrm>
              <a:off x="8482800" y="3920050"/>
              <a:ext cx="143900" cy="186525"/>
            </a:xfrm>
            <a:custGeom>
              <a:avLst/>
              <a:gdLst/>
              <a:ahLst/>
              <a:cxnLst/>
              <a:rect l="l" t="t" r="r" b="b"/>
              <a:pathLst>
                <a:path w="5756" h="7461" extrusionOk="0">
                  <a:moveTo>
                    <a:pt x="1123" y="0"/>
                  </a:moveTo>
                  <a:lnTo>
                    <a:pt x="983" y="21"/>
                  </a:lnTo>
                  <a:lnTo>
                    <a:pt x="842" y="61"/>
                  </a:lnTo>
                  <a:lnTo>
                    <a:pt x="702" y="141"/>
                  </a:lnTo>
                  <a:lnTo>
                    <a:pt x="582" y="221"/>
                  </a:lnTo>
                  <a:lnTo>
                    <a:pt x="481" y="321"/>
                  </a:lnTo>
                  <a:lnTo>
                    <a:pt x="381" y="422"/>
                  </a:lnTo>
                  <a:lnTo>
                    <a:pt x="301" y="562"/>
                  </a:lnTo>
                  <a:lnTo>
                    <a:pt x="221" y="722"/>
                  </a:lnTo>
                  <a:lnTo>
                    <a:pt x="160" y="903"/>
                  </a:lnTo>
                  <a:lnTo>
                    <a:pt x="100" y="1083"/>
                  </a:lnTo>
                  <a:lnTo>
                    <a:pt x="60" y="1284"/>
                  </a:lnTo>
                  <a:lnTo>
                    <a:pt x="0" y="1725"/>
                  </a:lnTo>
                  <a:lnTo>
                    <a:pt x="0" y="2206"/>
                  </a:lnTo>
                  <a:lnTo>
                    <a:pt x="0" y="2728"/>
                  </a:lnTo>
                  <a:lnTo>
                    <a:pt x="40" y="3269"/>
                  </a:lnTo>
                  <a:lnTo>
                    <a:pt x="100" y="3811"/>
                  </a:lnTo>
                  <a:lnTo>
                    <a:pt x="180" y="4372"/>
                  </a:lnTo>
                  <a:lnTo>
                    <a:pt x="281" y="4914"/>
                  </a:lnTo>
                  <a:lnTo>
                    <a:pt x="501" y="5937"/>
                  </a:lnTo>
                  <a:lnTo>
                    <a:pt x="722" y="6799"/>
                  </a:lnTo>
                  <a:lnTo>
                    <a:pt x="902" y="7461"/>
                  </a:lnTo>
                  <a:lnTo>
                    <a:pt x="5756" y="6719"/>
                  </a:lnTo>
                  <a:lnTo>
                    <a:pt x="5615" y="6217"/>
                  </a:lnTo>
                  <a:lnTo>
                    <a:pt x="5475" y="5736"/>
                  </a:lnTo>
                  <a:lnTo>
                    <a:pt x="5335" y="5275"/>
                  </a:lnTo>
                  <a:lnTo>
                    <a:pt x="5174" y="4834"/>
                  </a:lnTo>
                  <a:lnTo>
                    <a:pt x="5014" y="4412"/>
                  </a:lnTo>
                  <a:lnTo>
                    <a:pt x="4853" y="4011"/>
                  </a:lnTo>
                  <a:lnTo>
                    <a:pt x="4673" y="3630"/>
                  </a:lnTo>
                  <a:lnTo>
                    <a:pt x="4492" y="3249"/>
                  </a:lnTo>
                  <a:lnTo>
                    <a:pt x="4131" y="2588"/>
                  </a:lnTo>
                  <a:lnTo>
                    <a:pt x="3951" y="2287"/>
                  </a:lnTo>
                  <a:lnTo>
                    <a:pt x="3770" y="1986"/>
                  </a:lnTo>
                  <a:lnTo>
                    <a:pt x="3590" y="1725"/>
                  </a:lnTo>
                  <a:lnTo>
                    <a:pt x="3389" y="1485"/>
                  </a:lnTo>
                  <a:lnTo>
                    <a:pt x="3209" y="1244"/>
                  </a:lnTo>
                  <a:lnTo>
                    <a:pt x="3008" y="1043"/>
                  </a:lnTo>
                  <a:lnTo>
                    <a:pt x="2828" y="843"/>
                  </a:lnTo>
                  <a:lnTo>
                    <a:pt x="2647" y="682"/>
                  </a:lnTo>
                  <a:lnTo>
                    <a:pt x="2467" y="522"/>
                  </a:lnTo>
                  <a:lnTo>
                    <a:pt x="2286" y="382"/>
                  </a:lnTo>
                  <a:lnTo>
                    <a:pt x="2106" y="281"/>
                  </a:lnTo>
                  <a:lnTo>
                    <a:pt x="1925" y="181"/>
                  </a:lnTo>
                  <a:lnTo>
                    <a:pt x="1745" y="101"/>
                  </a:lnTo>
                  <a:lnTo>
                    <a:pt x="1584" y="61"/>
                  </a:lnTo>
                  <a:lnTo>
                    <a:pt x="1424" y="21"/>
                  </a:lnTo>
                  <a:lnTo>
                    <a:pt x="126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43"/>
            <p:cNvSpPr/>
            <p:nvPr/>
          </p:nvSpPr>
          <p:spPr>
            <a:xfrm>
              <a:off x="8482800" y="3920050"/>
              <a:ext cx="143900" cy="186525"/>
            </a:xfrm>
            <a:custGeom>
              <a:avLst/>
              <a:gdLst/>
              <a:ahLst/>
              <a:cxnLst/>
              <a:rect l="l" t="t" r="r" b="b"/>
              <a:pathLst>
                <a:path w="5756" h="7461" fill="none" extrusionOk="0">
                  <a:moveTo>
                    <a:pt x="902" y="7461"/>
                  </a:moveTo>
                  <a:lnTo>
                    <a:pt x="902" y="7461"/>
                  </a:lnTo>
                  <a:lnTo>
                    <a:pt x="722" y="6799"/>
                  </a:lnTo>
                  <a:lnTo>
                    <a:pt x="501" y="5937"/>
                  </a:lnTo>
                  <a:lnTo>
                    <a:pt x="281" y="4914"/>
                  </a:lnTo>
                  <a:lnTo>
                    <a:pt x="180" y="4372"/>
                  </a:lnTo>
                  <a:lnTo>
                    <a:pt x="100" y="3811"/>
                  </a:lnTo>
                  <a:lnTo>
                    <a:pt x="40" y="3269"/>
                  </a:lnTo>
                  <a:lnTo>
                    <a:pt x="0" y="2728"/>
                  </a:lnTo>
                  <a:lnTo>
                    <a:pt x="0" y="2206"/>
                  </a:lnTo>
                  <a:lnTo>
                    <a:pt x="0" y="1725"/>
                  </a:lnTo>
                  <a:lnTo>
                    <a:pt x="60" y="1284"/>
                  </a:lnTo>
                  <a:lnTo>
                    <a:pt x="100" y="1083"/>
                  </a:lnTo>
                  <a:lnTo>
                    <a:pt x="160" y="903"/>
                  </a:lnTo>
                  <a:lnTo>
                    <a:pt x="221" y="722"/>
                  </a:lnTo>
                  <a:lnTo>
                    <a:pt x="301" y="562"/>
                  </a:lnTo>
                  <a:lnTo>
                    <a:pt x="381" y="422"/>
                  </a:lnTo>
                  <a:lnTo>
                    <a:pt x="481" y="321"/>
                  </a:lnTo>
                  <a:lnTo>
                    <a:pt x="481" y="321"/>
                  </a:lnTo>
                  <a:lnTo>
                    <a:pt x="582" y="221"/>
                  </a:lnTo>
                  <a:lnTo>
                    <a:pt x="702" y="141"/>
                  </a:lnTo>
                  <a:lnTo>
                    <a:pt x="842" y="61"/>
                  </a:lnTo>
                  <a:lnTo>
                    <a:pt x="983" y="21"/>
                  </a:lnTo>
                  <a:lnTo>
                    <a:pt x="1123" y="0"/>
                  </a:lnTo>
                  <a:lnTo>
                    <a:pt x="1263" y="0"/>
                  </a:lnTo>
                  <a:lnTo>
                    <a:pt x="1424" y="21"/>
                  </a:lnTo>
                  <a:lnTo>
                    <a:pt x="1584" y="61"/>
                  </a:lnTo>
                  <a:lnTo>
                    <a:pt x="1745" y="101"/>
                  </a:lnTo>
                  <a:lnTo>
                    <a:pt x="1925" y="181"/>
                  </a:lnTo>
                  <a:lnTo>
                    <a:pt x="2106" y="281"/>
                  </a:lnTo>
                  <a:lnTo>
                    <a:pt x="2286" y="382"/>
                  </a:lnTo>
                  <a:lnTo>
                    <a:pt x="2467" y="522"/>
                  </a:lnTo>
                  <a:lnTo>
                    <a:pt x="2647" y="682"/>
                  </a:lnTo>
                  <a:lnTo>
                    <a:pt x="2828" y="843"/>
                  </a:lnTo>
                  <a:lnTo>
                    <a:pt x="3008" y="1043"/>
                  </a:lnTo>
                  <a:lnTo>
                    <a:pt x="3209" y="1244"/>
                  </a:lnTo>
                  <a:lnTo>
                    <a:pt x="3389" y="1485"/>
                  </a:lnTo>
                  <a:lnTo>
                    <a:pt x="3590" y="1725"/>
                  </a:lnTo>
                  <a:lnTo>
                    <a:pt x="3770" y="1986"/>
                  </a:lnTo>
                  <a:lnTo>
                    <a:pt x="3951" y="2287"/>
                  </a:lnTo>
                  <a:lnTo>
                    <a:pt x="4131" y="2588"/>
                  </a:lnTo>
                  <a:lnTo>
                    <a:pt x="4492" y="3249"/>
                  </a:lnTo>
                  <a:lnTo>
                    <a:pt x="4673" y="3630"/>
                  </a:lnTo>
                  <a:lnTo>
                    <a:pt x="4853" y="4011"/>
                  </a:lnTo>
                  <a:lnTo>
                    <a:pt x="5014" y="4412"/>
                  </a:lnTo>
                  <a:lnTo>
                    <a:pt x="5174" y="4834"/>
                  </a:lnTo>
                  <a:lnTo>
                    <a:pt x="5335" y="5275"/>
                  </a:lnTo>
                  <a:lnTo>
                    <a:pt x="5475" y="5736"/>
                  </a:lnTo>
                  <a:lnTo>
                    <a:pt x="5615" y="6217"/>
                  </a:lnTo>
                  <a:lnTo>
                    <a:pt x="5756" y="6719"/>
                  </a:lnTo>
                  <a:lnTo>
                    <a:pt x="902" y="746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43"/>
            <p:cNvSpPr/>
            <p:nvPr/>
          </p:nvSpPr>
          <p:spPr>
            <a:xfrm>
              <a:off x="8364975" y="5252175"/>
              <a:ext cx="1865075" cy="312875"/>
            </a:xfrm>
            <a:custGeom>
              <a:avLst/>
              <a:gdLst/>
              <a:ahLst/>
              <a:cxnLst/>
              <a:rect l="l" t="t" r="r" b="b"/>
              <a:pathLst>
                <a:path w="74603" h="12515" fill="none" extrusionOk="0">
                  <a:moveTo>
                    <a:pt x="74603" y="1865"/>
                  </a:moveTo>
                  <a:lnTo>
                    <a:pt x="74603" y="1865"/>
                  </a:lnTo>
                  <a:lnTo>
                    <a:pt x="74543" y="1946"/>
                  </a:lnTo>
                  <a:lnTo>
                    <a:pt x="74402" y="2066"/>
                  </a:lnTo>
                  <a:lnTo>
                    <a:pt x="74162" y="2247"/>
                  </a:lnTo>
                  <a:lnTo>
                    <a:pt x="73841" y="2487"/>
                  </a:lnTo>
                  <a:lnTo>
                    <a:pt x="73440" y="2748"/>
                  </a:lnTo>
                  <a:lnTo>
                    <a:pt x="72958" y="3049"/>
                  </a:lnTo>
                  <a:lnTo>
                    <a:pt x="72397" y="3390"/>
                  </a:lnTo>
                  <a:lnTo>
                    <a:pt x="71755" y="3771"/>
                  </a:lnTo>
                  <a:lnTo>
                    <a:pt x="71033" y="4152"/>
                  </a:lnTo>
                  <a:lnTo>
                    <a:pt x="70251" y="4573"/>
                  </a:lnTo>
                  <a:lnTo>
                    <a:pt x="69389" y="5014"/>
                  </a:lnTo>
                  <a:lnTo>
                    <a:pt x="68446" y="5475"/>
                  </a:lnTo>
                  <a:lnTo>
                    <a:pt x="67443" y="5937"/>
                  </a:lnTo>
                  <a:lnTo>
                    <a:pt x="66360" y="6418"/>
                  </a:lnTo>
                  <a:lnTo>
                    <a:pt x="65217" y="6919"/>
                  </a:lnTo>
                  <a:lnTo>
                    <a:pt x="64014" y="7401"/>
                  </a:lnTo>
                  <a:lnTo>
                    <a:pt x="62751" y="7882"/>
                  </a:lnTo>
                  <a:lnTo>
                    <a:pt x="61407" y="8363"/>
                  </a:lnTo>
                  <a:lnTo>
                    <a:pt x="60023" y="8824"/>
                  </a:lnTo>
                  <a:lnTo>
                    <a:pt x="58579" y="9286"/>
                  </a:lnTo>
                  <a:lnTo>
                    <a:pt x="57075" y="9727"/>
                  </a:lnTo>
                  <a:lnTo>
                    <a:pt x="55511" y="10148"/>
                  </a:lnTo>
                  <a:lnTo>
                    <a:pt x="53907" y="10549"/>
                  </a:lnTo>
                  <a:lnTo>
                    <a:pt x="52242" y="10930"/>
                  </a:lnTo>
                  <a:lnTo>
                    <a:pt x="50538" y="11271"/>
                  </a:lnTo>
                  <a:lnTo>
                    <a:pt x="48773" y="11572"/>
                  </a:lnTo>
                  <a:lnTo>
                    <a:pt x="46968" y="11853"/>
                  </a:lnTo>
                  <a:lnTo>
                    <a:pt x="46045" y="11973"/>
                  </a:lnTo>
                  <a:lnTo>
                    <a:pt x="45123" y="12073"/>
                  </a:lnTo>
                  <a:lnTo>
                    <a:pt x="44180" y="12174"/>
                  </a:lnTo>
                  <a:lnTo>
                    <a:pt x="43218" y="12274"/>
                  </a:lnTo>
                  <a:lnTo>
                    <a:pt x="42255" y="12334"/>
                  </a:lnTo>
                  <a:lnTo>
                    <a:pt x="41292" y="12394"/>
                  </a:lnTo>
                  <a:lnTo>
                    <a:pt x="40310" y="12454"/>
                  </a:lnTo>
                  <a:lnTo>
                    <a:pt x="39307" y="12494"/>
                  </a:lnTo>
                  <a:lnTo>
                    <a:pt x="38304" y="12514"/>
                  </a:lnTo>
                  <a:lnTo>
                    <a:pt x="37302" y="12514"/>
                  </a:lnTo>
                  <a:lnTo>
                    <a:pt x="37302" y="12514"/>
                  </a:lnTo>
                  <a:lnTo>
                    <a:pt x="36299" y="12514"/>
                  </a:lnTo>
                  <a:lnTo>
                    <a:pt x="35296" y="12494"/>
                  </a:lnTo>
                  <a:lnTo>
                    <a:pt x="34293" y="12454"/>
                  </a:lnTo>
                  <a:lnTo>
                    <a:pt x="33311" y="12394"/>
                  </a:lnTo>
                  <a:lnTo>
                    <a:pt x="32348" y="12334"/>
                  </a:lnTo>
                  <a:lnTo>
                    <a:pt x="31385" y="12274"/>
                  </a:lnTo>
                  <a:lnTo>
                    <a:pt x="30423" y="12174"/>
                  </a:lnTo>
                  <a:lnTo>
                    <a:pt x="29480" y="12073"/>
                  </a:lnTo>
                  <a:lnTo>
                    <a:pt x="28558" y="11973"/>
                  </a:lnTo>
                  <a:lnTo>
                    <a:pt x="27635" y="11853"/>
                  </a:lnTo>
                  <a:lnTo>
                    <a:pt x="25830" y="11572"/>
                  </a:lnTo>
                  <a:lnTo>
                    <a:pt x="24066" y="11271"/>
                  </a:lnTo>
                  <a:lnTo>
                    <a:pt x="22361" y="10930"/>
                  </a:lnTo>
                  <a:lnTo>
                    <a:pt x="20696" y="10549"/>
                  </a:lnTo>
                  <a:lnTo>
                    <a:pt x="19092" y="10148"/>
                  </a:lnTo>
                  <a:lnTo>
                    <a:pt x="17528" y="9727"/>
                  </a:lnTo>
                  <a:lnTo>
                    <a:pt x="16024" y="9286"/>
                  </a:lnTo>
                  <a:lnTo>
                    <a:pt x="14580" y="8824"/>
                  </a:lnTo>
                  <a:lnTo>
                    <a:pt x="13176" y="8363"/>
                  </a:lnTo>
                  <a:lnTo>
                    <a:pt x="11852" y="7882"/>
                  </a:lnTo>
                  <a:lnTo>
                    <a:pt x="10589" y="7401"/>
                  </a:lnTo>
                  <a:lnTo>
                    <a:pt x="9386" y="6919"/>
                  </a:lnTo>
                  <a:lnTo>
                    <a:pt x="8243" y="6418"/>
                  </a:lnTo>
                  <a:lnTo>
                    <a:pt x="7160" y="5937"/>
                  </a:lnTo>
                  <a:lnTo>
                    <a:pt x="6157" y="5475"/>
                  </a:lnTo>
                  <a:lnTo>
                    <a:pt x="5214" y="5014"/>
                  </a:lnTo>
                  <a:lnTo>
                    <a:pt x="4352" y="4573"/>
                  </a:lnTo>
                  <a:lnTo>
                    <a:pt x="3570" y="4152"/>
                  </a:lnTo>
                  <a:lnTo>
                    <a:pt x="2848" y="3771"/>
                  </a:lnTo>
                  <a:lnTo>
                    <a:pt x="2206" y="3390"/>
                  </a:lnTo>
                  <a:lnTo>
                    <a:pt x="1645" y="3049"/>
                  </a:lnTo>
                  <a:lnTo>
                    <a:pt x="1163" y="2748"/>
                  </a:lnTo>
                  <a:lnTo>
                    <a:pt x="762" y="2487"/>
                  </a:lnTo>
                  <a:lnTo>
                    <a:pt x="441" y="2247"/>
                  </a:lnTo>
                  <a:lnTo>
                    <a:pt x="201" y="2066"/>
                  </a:lnTo>
                  <a:lnTo>
                    <a:pt x="60" y="1946"/>
                  </a:lnTo>
                  <a:lnTo>
                    <a:pt x="0" y="1865"/>
                  </a:lnTo>
                  <a:lnTo>
                    <a:pt x="0" y="1865"/>
                  </a:lnTo>
                  <a:lnTo>
                    <a:pt x="0" y="1805"/>
                  </a:lnTo>
                  <a:lnTo>
                    <a:pt x="0" y="1745"/>
                  </a:lnTo>
                  <a:lnTo>
                    <a:pt x="60" y="1605"/>
                  </a:lnTo>
                  <a:lnTo>
                    <a:pt x="161" y="1424"/>
                  </a:lnTo>
                  <a:lnTo>
                    <a:pt x="301" y="1244"/>
                  </a:lnTo>
                  <a:lnTo>
                    <a:pt x="482" y="1063"/>
                  </a:lnTo>
                  <a:lnTo>
                    <a:pt x="702" y="863"/>
                  </a:lnTo>
                  <a:lnTo>
                    <a:pt x="943" y="682"/>
                  </a:lnTo>
                  <a:lnTo>
                    <a:pt x="1203" y="502"/>
                  </a:lnTo>
                  <a:lnTo>
                    <a:pt x="1504" y="341"/>
                  </a:lnTo>
                  <a:lnTo>
                    <a:pt x="1805" y="201"/>
                  </a:lnTo>
                  <a:lnTo>
                    <a:pt x="2126" y="101"/>
                  </a:lnTo>
                  <a:lnTo>
                    <a:pt x="2467" y="20"/>
                  </a:lnTo>
                  <a:lnTo>
                    <a:pt x="2788" y="0"/>
                  </a:lnTo>
                  <a:lnTo>
                    <a:pt x="2968" y="0"/>
                  </a:lnTo>
                  <a:lnTo>
                    <a:pt x="3129" y="20"/>
                  </a:lnTo>
                  <a:lnTo>
                    <a:pt x="3289" y="41"/>
                  </a:lnTo>
                  <a:lnTo>
                    <a:pt x="3470" y="81"/>
                  </a:lnTo>
                  <a:lnTo>
                    <a:pt x="3630" y="141"/>
                  </a:lnTo>
                  <a:lnTo>
                    <a:pt x="3791" y="221"/>
                  </a:lnTo>
                  <a:lnTo>
                    <a:pt x="3791" y="221"/>
                  </a:lnTo>
                  <a:lnTo>
                    <a:pt x="4974" y="823"/>
                  </a:lnTo>
                  <a:lnTo>
                    <a:pt x="6177" y="1384"/>
                  </a:lnTo>
                  <a:lnTo>
                    <a:pt x="7400" y="1926"/>
                  </a:lnTo>
                  <a:lnTo>
                    <a:pt x="8624" y="2427"/>
                  </a:lnTo>
                  <a:lnTo>
                    <a:pt x="9847" y="2908"/>
                  </a:lnTo>
                  <a:lnTo>
                    <a:pt x="11070" y="3350"/>
                  </a:lnTo>
                  <a:lnTo>
                    <a:pt x="12314" y="3771"/>
                  </a:lnTo>
                  <a:lnTo>
                    <a:pt x="13537" y="4172"/>
                  </a:lnTo>
                  <a:lnTo>
                    <a:pt x="14760" y="4533"/>
                  </a:lnTo>
                  <a:lnTo>
                    <a:pt x="15984" y="4874"/>
                  </a:lnTo>
                  <a:lnTo>
                    <a:pt x="17207" y="5195"/>
                  </a:lnTo>
                  <a:lnTo>
                    <a:pt x="18410" y="5495"/>
                  </a:lnTo>
                  <a:lnTo>
                    <a:pt x="19593" y="5776"/>
                  </a:lnTo>
                  <a:lnTo>
                    <a:pt x="20777" y="6017"/>
                  </a:lnTo>
                  <a:lnTo>
                    <a:pt x="21940" y="6257"/>
                  </a:lnTo>
                  <a:lnTo>
                    <a:pt x="23083" y="6458"/>
                  </a:lnTo>
                  <a:lnTo>
                    <a:pt x="24226" y="6659"/>
                  </a:lnTo>
                  <a:lnTo>
                    <a:pt x="25329" y="6839"/>
                  </a:lnTo>
                  <a:lnTo>
                    <a:pt x="26412" y="6979"/>
                  </a:lnTo>
                  <a:lnTo>
                    <a:pt x="27455" y="7120"/>
                  </a:lnTo>
                  <a:lnTo>
                    <a:pt x="29480" y="7360"/>
                  </a:lnTo>
                  <a:lnTo>
                    <a:pt x="31365" y="7541"/>
                  </a:lnTo>
                  <a:lnTo>
                    <a:pt x="33110" y="7661"/>
                  </a:lnTo>
                  <a:lnTo>
                    <a:pt x="34694" y="7741"/>
                  </a:lnTo>
                  <a:lnTo>
                    <a:pt x="36098" y="7782"/>
                  </a:lnTo>
                  <a:lnTo>
                    <a:pt x="37302" y="7802"/>
                  </a:lnTo>
                  <a:lnTo>
                    <a:pt x="37302" y="7802"/>
                  </a:lnTo>
                  <a:lnTo>
                    <a:pt x="38505" y="7782"/>
                  </a:lnTo>
                  <a:lnTo>
                    <a:pt x="39909" y="7741"/>
                  </a:lnTo>
                  <a:lnTo>
                    <a:pt x="41493" y="7661"/>
                  </a:lnTo>
                  <a:lnTo>
                    <a:pt x="43238" y="7541"/>
                  </a:lnTo>
                  <a:lnTo>
                    <a:pt x="45123" y="7360"/>
                  </a:lnTo>
                  <a:lnTo>
                    <a:pt x="47148" y="7120"/>
                  </a:lnTo>
                  <a:lnTo>
                    <a:pt x="48191" y="6979"/>
                  </a:lnTo>
                  <a:lnTo>
                    <a:pt x="49274" y="6839"/>
                  </a:lnTo>
                  <a:lnTo>
                    <a:pt x="50377" y="6659"/>
                  </a:lnTo>
                  <a:lnTo>
                    <a:pt x="51500" y="6458"/>
                  </a:lnTo>
                  <a:lnTo>
                    <a:pt x="52663" y="6257"/>
                  </a:lnTo>
                  <a:lnTo>
                    <a:pt x="53826" y="6017"/>
                  </a:lnTo>
                  <a:lnTo>
                    <a:pt x="54990" y="5776"/>
                  </a:lnTo>
                  <a:lnTo>
                    <a:pt x="56193" y="5495"/>
                  </a:lnTo>
                  <a:lnTo>
                    <a:pt x="57396" y="5195"/>
                  </a:lnTo>
                  <a:lnTo>
                    <a:pt x="58619" y="4874"/>
                  </a:lnTo>
                  <a:lnTo>
                    <a:pt x="59823" y="4533"/>
                  </a:lnTo>
                  <a:lnTo>
                    <a:pt x="61066" y="4172"/>
                  </a:lnTo>
                  <a:lnTo>
                    <a:pt x="62289" y="3771"/>
                  </a:lnTo>
                  <a:lnTo>
                    <a:pt x="63513" y="3350"/>
                  </a:lnTo>
                  <a:lnTo>
                    <a:pt x="64756" y="2908"/>
                  </a:lnTo>
                  <a:lnTo>
                    <a:pt x="65979" y="2427"/>
                  </a:lnTo>
                  <a:lnTo>
                    <a:pt x="67203" y="1926"/>
                  </a:lnTo>
                  <a:lnTo>
                    <a:pt x="68406" y="1384"/>
                  </a:lnTo>
                  <a:lnTo>
                    <a:pt x="69609" y="823"/>
                  </a:lnTo>
                  <a:lnTo>
                    <a:pt x="70813" y="221"/>
                  </a:lnTo>
                  <a:lnTo>
                    <a:pt x="70813" y="221"/>
                  </a:lnTo>
                  <a:lnTo>
                    <a:pt x="70973" y="141"/>
                  </a:lnTo>
                  <a:lnTo>
                    <a:pt x="71133" y="81"/>
                  </a:lnTo>
                  <a:lnTo>
                    <a:pt x="71294" y="41"/>
                  </a:lnTo>
                  <a:lnTo>
                    <a:pt x="71474" y="20"/>
                  </a:lnTo>
                  <a:lnTo>
                    <a:pt x="71635" y="0"/>
                  </a:lnTo>
                  <a:lnTo>
                    <a:pt x="71795" y="0"/>
                  </a:lnTo>
                  <a:lnTo>
                    <a:pt x="72136" y="20"/>
                  </a:lnTo>
                  <a:lnTo>
                    <a:pt x="72457" y="101"/>
                  </a:lnTo>
                  <a:lnTo>
                    <a:pt x="72798" y="201"/>
                  </a:lnTo>
                  <a:lnTo>
                    <a:pt x="73099" y="341"/>
                  </a:lnTo>
                  <a:lnTo>
                    <a:pt x="73380" y="502"/>
                  </a:lnTo>
                  <a:lnTo>
                    <a:pt x="73660" y="682"/>
                  </a:lnTo>
                  <a:lnTo>
                    <a:pt x="73901" y="863"/>
                  </a:lnTo>
                  <a:lnTo>
                    <a:pt x="74122" y="1063"/>
                  </a:lnTo>
                  <a:lnTo>
                    <a:pt x="74302" y="1244"/>
                  </a:lnTo>
                  <a:lnTo>
                    <a:pt x="74442" y="1424"/>
                  </a:lnTo>
                  <a:lnTo>
                    <a:pt x="74543" y="1605"/>
                  </a:lnTo>
                  <a:lnTo>
                    <a:pt x="74603" y="1745"/>
                  </a:lnTo>
                  <a:lnTo>
                    <a:pt x="74603" y="1805"/>
                  </a:lnTo>
                  <a:lnTo>
                    <a:pt x="74603" y="186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43"/>
            <p:cNvSpPr/>
            <p:nvPr/>
          </p:nvSpPr>
          <p:spPr>
            <a:xfrm>
              <a:off x="8364975" y="5252175"/>
              <a:ext cx="1865075" cy="312875"/>
            </a:xfrm>
            <a:custGeom>
              <a:avLst/>
              <a:gdLst/>
              <a:ahLst/>
              <a:cxnLst/>
              <a:rect l="l" t="t" r="r" b="b"/>
              <a:pathLst>
                <a:path w="74603" h="12515" extrusionOk="0">
                  <a:moveTo>
                    <a:pt x="71514" y="0"/>
                  </a:moveTo>
                  <a:lnTo>
                    <a:pt x="71274" y="41"/>
                  </a:lnTo>
                  <a:lnTo>
                    <a:pt x="71033" y="121"/>
                  </a:lnTo>
                  <a:lnTo>
                    <a:pt x="70813" y="221"/>
                  </a:lnTo>
                  <a:lnTo>
                    <a:pt x="69449" y="903"/>
                  </a:lnTo>
                  <a:lnTo>
                    <a:pt x="68085" y="1545"/>
                  </a:lnTo>
                  <a:lnTo>
                    <a:pt x="66701" y="2126"/>
                  </a:lnTo>
                  <a:lnTo>
                    <a:pt x="65298" y="2688"/>
                  </a:lnTo>
                  <a:lnTo>
                    <a:pt x="66120" y="4533"/>
                  </a:lnTo>
                  <a:lnTo>
                    <a:pt x="66862" y="6217"/>
                  </a:lnTo>
                  <a:lnTo>
                    <a:pt x="67744" y="5796"/>
                  </a:lnTo>
                  <a:lnTo>
                    <a:pt x="68587" y="5415"/>
                  </a:lnTo>
                  <a:lnTo>
                    <a:pt x="69369" y="5014"/>
                  </a:lnTo>
                  <a:lnTo>
                    <a:pt x="70111" y="4653"/>
                  </a:lnTo>
                  <a:lnTo>
                    <a:pt x="71434" y="3951"/>
                  </a:lnTo>
                  <a:lnTo>
                    <a:pt x="72537" y="3309"/>
                  </a:lnTo>
                  <a:lnTo>
                    <a:pt x="73400" y="2768"/>
                  </a:lnTo>
                  <a:lnTo>
                    <a:pt x="74041" y="2347"/>
                  </a:lnTo>
                  <a:lnTo>
                    <a:pt x="74442" y="2026"/>
                  </a:lnTo>
                  <a:lnTo>
                    <a:pt x="74563" y="1926"/>
                  </a:lnTo>
                  <a:lnTo>
                    <a:pt x="74603" y="1865"/>
                  </a:lnTo>
                  <a:lnTo>
                    <a:pt x="74603" y="1825"/>
                  </a:lnTo>
                  <a:lnTo>
                    <a:pt x="74583" y="1725"/>
                  </a:lnTo>
                  <a:lnTo>
                    <a:pt x="74543" y="1605"/>
                  </a:lnTo>
                  <a:lnTo>
                    <a:pt x="74463" y="1464"/>
                  </a:lnTo>
                  <a:lnTo>
                    <a:pt x="74362" y="1324"/>
                  </a:lnTo>
                  <a:lnTo>
                    <a:pt x="74222" y="1184"/>
                  </a:lnTo>
                  <a:lnTo>
                    <a:pt x="74081" y="1023"/>
                  </a:lnTo>
                  <a:lnTo>
                    <a:pt x="73901" y="863"/>
                  </a:lnTo>
                  <a:lnTo>
                    <a:pt x="73700" y="722"/>
                  </a:lnTo>
                  <a:lnTo>
                    <a:pt x="73500" y="582"/>
                  </a:lnTo>
                  <a:lnTo>
                    <a:pt x="73279" y="442"/>
                  </a:lnTo>
                  <a:lnTo>
                    <a:pt x="73039" y="321"/>
                  </a:lnTo>
                  <a:lnTo>
                    <a:pt x="72798" y="221"/>
                  </a:lnTo>
                  <a:lnTo>
                    <a:pt x="72537" y="121"/>
                  </a:lnTo>
                  <a:lnTo>
                    <a:pt x="72277" y="61"/>
                  </a:lnTo>
                  <a:lnTo>
                    <a:pt x="72016" y="20"/>
                  </a:lnTo>
                  <a:lnTo>
                    <a:pt x="71755" y="0"/>
                  </a:lnTo>
                  <a:close/>
                  <a:moveTo>
                    <a:pt x="2848" y="0"/>
                  </a:moveTo>
                  <a:lnTo>
                    <a:pt x="2587" y="20"/>
                  </a:lnTo>
                  <a:lnTo>
                    <a:pt x="2327" y="61"/>
                  </a:lnTo>
                  <a:lnTo>
                    <a:pt x="2066" y="121"/>
                  </a:lnTo>
                  <a:lnTo>
                    <a:pt x="1805" y="201"/>
                  </a:lnTo>
                  <a:lnTo>
                    <a:pt x="1564" y="321"/>
                  </a:lnTo>
                  <a:lnTo>
                    <a:pt x="1324" y="442"/>
                  </a:lnTo>
                  <a:lnTo>
                    <a:pt x="1103" y="582"/>
                  </a:lnTo>
                  <a:lnTo>
                    <a:pt x="903" y="722"/>
                  </a:lnTo>
                  <a:lnTo>
                    <a:pt x="702" y="863"/>
                  </a:lnTo>
                  <a:lnTo>
                    <a:pt x="522" y="1023"/>
                  </a:lnTo>
                  <a:lnTo>
                    <a:pt x="381" y="1164"/>
                  </a:lnTo>
                  <a:lnTo>
                    <a:pt x="241" y="1324"/>
                  </a:lnTo>
                  <a:lnTo>
                    <a:pt x="141" y="1464"/>
                  </a:lnTo>
                  <a:lnTo>
                    <a:pt x="60" y="1585"/>
                  </a:lnTo>
                  <a:lnTo>
                    <a:pt x="20" y="1705"/>
                  </a:lnTo>
                  <a:lnTo>
                    <a:pt x="0" y="1805"/>
                  </a:lnTo>
                  <a:lnTo>
                    <a:pt x="0" y="1865"/>
                  </a:lnTo>
                  <a:lnTo>
                    <a:pt x="40" y="1906"/>
                  </a:lnTo>
                  <a:lnTo>
                    <a:pt x="121" y="1986"/>
                  </a:lnTo>
                  <a:lnTo>
                    <a:pt x="381" y="2206"/>
                  </a:lnTo>
                  <a:lnTo>
                    <a:pt x="822" y="2527"/>
                  </a:lnTo>
                  <a:lnTo>
                    <a:pt x="1424" y="2908"/>
                  </a:lnTo>
                  <a:lnTo>
                    <a:pt x="2166" y="3370"/>
                  </a:lnTo>
                  <a:lnTo>
                    <a:pt x="3069" y="3891"/>
                  </a:lnTo>
                  <a:lnTo>
                    <a:pt x="4131" y="4453"/>
                  </a:lnTo>
                  <a:lnTo>
                    <a:pt x="5315" y="5074"/>
                  </a:lnTo>
                  <a:lnTo>
                    <a:pt x="6638" y="5716"/>
                  </a:lnTo>
                  <a:lnTo>
                    <a:pt x="8102" y="6358"/>
                  </a:lnTo>
                  <a:lnTo>
                    <a:pt x="9687" y="7040"/>
                  </a:lnTo>
                  <a:lnTo>
                    <a:pt x="10529" y="7380"/>
                  </a:lnTo>
                  <a:lnTo>
                    <a:pt x="11411" y="7721"/>
                  </a:lnTo>
                  <a:lnTo>
                    <a:pt x="12314" y="8042"/>
                  </a:lnTo>
                  <a:lnTo>
                    <a:pt x="13236" y="8383"/>
                  </a:lnTo>
                  <a:lnTo>
                    <a:pt x="14199" y="8704"/>
                  </a:lnTo>
                  <a:lnTo>
                    <a:pt x="15202" y="9025"/>
                  </a:lnTo>
                  <a:lnTo>
                    <a:pt x="16204" y="9346"/>
                  </a:lnTo>
                  <a:lnTo>
                    <a:pt x="17247" y="9647"/>
                  </a:lnTo>
                  <a:lnTo>
                    <a:pt x="18310" y="9947"/>
                  </a:lnTo>
                  <a:lnTo>
                    <a:pt x="19413" y="10248"/>
                  </a:lnTo>
                  <a:lnTo>
                    <a:pt x="19373" y="10128"/>
                  </a:lnTo>
                  <a:lnTo>
                    <a:pt x="19333" y="10008"/>
                  </a:lnTo>
                  <a:lnTo>
                    <a:pt x="19333" y="9988"/>
                  </a:lnTo>
                  <a:lnTo>
                    <a:pt x="19373" y="9827"/>
                  </a:lnTo>
                  <a:lnTo>
                    <a:pt x="19453" y="9546"/>
                  </a:lnTo>
                  <a:lnTo>
                    <a:pt x="19774" y="8704"/>
                  </a:lnTo>
                  <a:lnTo>
                    <a:pt x="20255" y="7501"/>
                  </a:lnTo>
                  <a:lnTo>
                    <a:pt x="20877" y="6037"/>
                  </a:lnTo>
                  <a:lnTo>
                    <a:pt x="19894" y="5836"/>
                  </a:lnTo>
                  <a:lnTo>
                    <a:pt x="18912" y="5616"/>
                  </a:lnTo>
                  <a:lnTo>
                    <a:pt x="17929" y="5375"/>
                  </a:lnTo>
                  <a:lnTo>
                    <a:pt x="16926" y="5134"/>
                  </a:lnTo>
                  <a:lnTo>
                    <a:pt x="15643" y="4793"/>
                  </a:lnTo>
                  <a:lnTo>
                    <a:pt x="15061" y="5535"/>
                  </a:lnTo>
                  <a:lnTo>
                    <a:pt x="14600" y="6097"/>
                  </a:lnTo>
                  <a:lnTo>
                    <a:pt x="14259" y="6498"/>
                  </a:lnTo>
                  <a:lnTo>
                    <a:pt x="14159" y="6598"/>
                  </a:lnTo>
                  <a:lnTo>
                    <a:pt x="14078" y="6659"/>
                  </a:lnTo>
                  <a:lnTo>
                    <a:pt x="13898" y="6739"/>
                  </a:lnTo>
                  <a:lnTo>
                    <a:pt x="13717" y="6799"/>
                  </a:lnTo>
                  <a:lnTo>
                    <a:pt x="13557" y="6819"/>
                  </a:lnTo>
                  <a:lnTo>
                    <a:pt x="13377" y="6839"/>
                  </a:lnTo>
                  <a:lnTo>
                    <a:pt x="13156" y="6819"/>
                  </a:lnTo>
                  <a:lnTo>
                    <a:pt x="12955" y="6759"/>
                  </a:lnTo>
                  <a:lnTo>
                    <a:pt x="12755" y="6699"/>
                  </a:lnTo>
                  <a:lnTo>
                    <a:pt x="12574" y="6598"/>
                  </a:lnTo>
                  <a:lnTo>
                    <a:pt x="12434" y="6458"/>
                  </a:lnTo>
                  <a:lnTo>
                    <a:pt x="12294" y="6318"/>
                  </a:lnTo>
                  <a:lnTo>
                    <a:pt x="12213" y="6157"/>
                  </a:lnTo>
                  <a:lnTo>
                    <a:pt x="12153" y="5977"/>
                  </a:lnTo>
                  <a:lnTo>
                    <a:pt x="12153" y="5957"/>
                  </a:lnTo>
                  <a:lnTo>
                    <a:pt x="12173" y="5856"/>
                  </a:lnTo>
                  <a:lnTo>
                    <a:pt x="12193" y="5716"/>
                  </a:lnTo>
                  <a:lnTo>
                    <a:pt x="12354" y="5295"/>
                  </a:lnTo>
                  <a:lnTo>
                    <a:pt x="12574" y="4693"/>
                  </a:lnTo>
                  <a:lnTo>
                    <a:pt x="12875" y="3951"/>
                  </a:lnTo>
                  <a:lnTo>
                    <a:pt x="11732" y="3570"/>
                  </a:lnTo>
                  <a:lnTo>
                    <a:pt x="10589" y="3169"/>
                  </a:lnTo>
                  <a:lnTo>
                    <a:pt x="9426" y="2748"/>
                  </a:lnTo>
                  <a:lnTo>
                    <a:pt x="8283" y="2287"/>
                  </a:lnTo>
                  <a:lnTo>
                    <a:pt x="7160" y="1805"/>
                  </a:lnTo>
                  <a:lnTo>
                    <a:pt x="6017" y="1304"/>
                  </a:lnTo>
                  <a:lnTo>
                    <a:pt x="4893" y="783"/>
                  </a:lnTo>
                  <a:lnTo>
                    <a:pt x="3791" y="221"/>
                  </a:lnTo>
                  <a:lnTo>
                    <a:pt x="3550" y="121"/>
                  </a:lnTo>
                  <a:lnTo>
                    <a:pt x="3329" y="41"/>
                  </a:lnTo>
                  <a:lnTo>
                    <a:pt x="3089" y="0"/>
                  </a:lnTo>
                  <a:close/>
                  <a:moveTo>
                    <a:pt x="61106" y="4152"/>
                  </a:moveTo>
                  <a:lnTo>
                    <a:pt x="60103" y="4453"/>
                  </a:lnTo>
                  <a:lnTo>
                    <a:pt x="59101" y="4753"/>
                  </a:lnTo>
                  <a:lnTo>
                    <a:pt x="58098" y="5014"/>
                  </a:lnTo>
                  <a:lnTo>
                    <a:pt x="57115" y="5275"/>
                  </a:lnTo>
                  <a:lnTo>
                    <a:pt x="57396" y="5977"/>
                  </a:lnTo>
                  <a:lnTo>
                    <a:pt x="57617" y="6538"/>
                  </a:lnTo>
                  <a:lnTo>
                    <a:pt x="57737" y="6939"/>
                  </a:lnTo>
                  <a:lnTo>
                    <a:pt x="57777" y="7060"/>
                  </a:lnTo>
                  <a:lnTo>
                    <a:pt x="57797" y="7160"/>
                  </a:lnTo>
                  <a:lnTo>
                    <a:pt x="57797" y="7180"/>
                  </a:lnTo>
                  <a:lnTo>
                    <a:pt x="57737" y="7360"/>
                  </a:lnTo>
                  <a:lnTo>
                    <a:pt x="57637" y="7521"/>
                  </a:lnTo>
                  <a:lnTo>
                    <a:pt x="57516" y="7661"/>
                  </a:lnTo>
                  <a:lnTo>
                    <a:pt x="57356" y="7782"/>
                  </a:lnTo>
                  <a:lnTo>
                    <a:pt x="57196" y="7882"/>
                  </a:lnTo>
                  <a:lnTo>
                    <a:pt x="56995" y="7962"/>
                  </a:lnTo>
                  <a:lnTo>
                    <a:pt x="56774" y="8002"/>
                  </a:lnTo>
                  <a:lnTo>
                    <a:pt x="56574" y="8022"/>
                  </a:lnTo>
                  <a:lnTo>
                    <a:pt x="56393" y="8022"/>
                  </a:lnTo>
                  <a:lnTo>
                    <a:pt x="56213" y="7982"/>
                  </a:lnTo>
                  <a:lnTo>
                    <a:pt x="56052" y="7942"/>
                  </a:lnTo>
                  <a:lnTo>
                    <a:pt x="55872" y="7862"/>
                  </a:lnTo>
                  <a:lnTo>
                    <a:pt x="55792" y="7802"/>
                  </a:lnTo>
                  <a:lnTo>
                    <a:pt x="55671" y="7681"/>
                  </a:lnTo>
                  <a:lnTo>
                    <a:pt x="55331" y="7280"/>
                  </a:lnTo>
                  <a:lnTo>
                    <a:pt x="54849" y="6699"/>
                  </a:lnTo>
                  <a:lnTo>
                    <a:pt x="54268" y="5937"/>
                  </a:lnTo>
                  <a:lnTo>
                    <a:pt x="52924" y="6197"/>
                  </a:lnTo>
                  <a:lnTo>
                    <a:pt x="51600" y="6458"/>
                  </a:lnTo>
                  <a:lnTo>
                    <a:pt x="50297" y="6679"/>
                  </a:lnTo>
                  <a:lnTo>
                    <a:pt x="49033" y="6859"/>
                  </a:lnTo>
                  <a:lnTo>
                    <a:pt x="47810" y="7040"/>
                  </a:lnTo>
                  <a:lnTo>
                    <a:pt x="46607" y="7200"/>
                  </a:lnTo>
                  <a:lnTo>
                    <a:pt x="45444" y="7320"/>
                  </a:lnTo>
                  <a:lnTo>
                    <a:pt x="44341" y="7441"/>
                  </a:lnTo>
                  <a:lnTo>
                    <a:pt x="43258" y="7521"/>
                  </a:lnTo>
                  <a:lnTo>
                    <a:pt x="42235" y="7601"/>
                  </a:lnTo>
                  <a:lnTo>
                    <a:pt x="40350" y="7721"/>
                  </a:lnTo>
                  <a:lnTo>
                    <a:pt x="38705" y="7782"/>
                  </a:lnTo>
                  <a:lnTo>
                    <a:pt x="37302" y="7802"/>
                  </a:lnTo>
                  <a:lnTo>
                    <a:pt x="36219" y="7782"/>
                  </a:lnTo>
                  <a:lnTo>
                    <a:pt x="34955" y="7741"/>
                  </a:lnTo>
                  <a:lnTo>
                    <a:pt x="33551" y="7681"/>
                  </a:lnTo>
                  <a:lnTo>
                    <a:pt x="32007" y="7581"/>
                  </a:lnTo>
                  <a:lnTo>
                    <a:pt x="30323" y="7441"/>
                  </a:lnTo>
                  <a:lnTo>
                    <a:pt x="28538" y="7260"/>
                  </a:lnTo>
                  <a:lnTo>
                    <a:pt x="26653" y="7020"/>
                  </a:lnTo>
                  <a:lnTo>
                    <a:pt x="24667" y="6739"/>
                  </a:lnTo>
                  <a:lnTo>
                    <a:pt x="23544" y="8223"/>
                  </a:lnTo>
                  <a:lnTo>
                    <a:pt x="22622" y="9446"/>
                  </a:lnTo>
                  <a:lnTo>
                    <a:pt x="21920" y="10308"/>
                  </a:lnTo>
                  <a:lnTo>
                    <a:pt x="21679" y="10589"/>
                  </a:lnTo>
                  <a:lnTo>
                    <a:pt x="21499" y="10750"/>
                  </a:lnTo>
                  <a:lnTo>
                    <a:pt x="23304" y="11131"/>
                  </a:lnTo>
                  <a:lnTo>
                    <a:pt x="24226" y="11291"/>
                  </a:lnTo>
                  <a:lnTo>
                    <a:pt x="25149" y="11472"/>
                  </a:lnTo>
                  <a:lnTo>
                    <a:pt x="26091" y="11612"/>
                  </a:lnTo>
                  <a:lnTo>
                    <a:pt x="27054" y="11772"/>
                  </a:lnTo>
                  <a:lnTo>
                    <a:pt x="28036" y="11893"/>
                  </a:lnTo>
                  <a:lnTo>
                    <a:pt x="29019" y="12033"/>
                  </a:lnTo>
                  <a:lnTo>
                    <a:pt x="30002" y="12133"/>
                  </a:lnTo>
                  <a:lnTo>
                    <a:pt x="31024" y="12234"/>
                  </a:lnTo>
                  <a:lnTo>
                    <a:pt x="32027" y="12314"/>
                  </a:lnTo>
                  <a:lnTo>
                    <a:pt x="33070" y="12394"/>
                  </a:lnTo>
                  <a:lnTo>
                    <a:pt x="34113" y="12434"/>
                  </a:lnTo>
                  <a:lnTo>
                    <a:pt x="35156" y="12474"/>
                  </a:lnTo>
                  <a:lnTo>
                    <a:pt x="36219" y="12514"/>
                  </a:lnTo>
                  <a:lnTo>
                    <a:pt x="38284" y="12514"/>
                  </a:lnTo>
                  <a:lnTo>
                    <a:pt x="39267" y="12494"/>
                  </a:lnTo>
                  <a:lnTo>
                    <a:pt x="40250" y="12454"/>
                  </a:lnTo>
                  <a:lnTo>
                    <a:pt x="41212" y="12414"/>
                  </a:lnTo>
                  <a:lnTo>
                    <a:pt x="42155" y="12354"/>
                  </a:lnTo>
                  <a:lnTo>
                    <a:pt x="43097" y="12274"/>
                  </a:lnTo>
                  <a:lnTo>
                    <a:pt x="44040" y="12194"/>
                  </a:lnTo>
                  <a:lnTo>
                    <a:pt x="44962" y="12093"/>
                  </a:lnTo>
                  <a:lnTo>
                    <a:pt x="46767" y="11873"/>
                  </a:lnTo>
                  <a:lnTo>
                    <a:pt x="48552" y="11612"/>
                  </a:lnTo>
                  <a:lnTo>
                    <a:pt x="50277" y="11311"/>
                  </a:lnTo>
                  <a:lnTo>
                    <a:pt x="51961" y="10990"/>
                  </a:lnTo>
                  <a:lnTo>
                    <a:pt x="53606" y="10629"/>
                  </a:lnTo>
                  <a:lnTo>
                    <a:pt x="55190" y="10248"/>
                  </a:lnTo>
                  <a:lnTo>
                    <a:pt x="56714" y="9827"/>
                  </a:lnTo>
                  <a:lnTo>
                    <a:pt x="58198" y="9406"/>
                  </a:lnTo>
                  <a:lnTo>
                    <a:pt x="59642" y="8965"/>
                  </a:lnTo>
                  <a:lnTo>
                    <a:pt x="61026" y="8504"/>
                  </a:lnTo>
                  <a:lnTo>
                    <a:pt x="62330" y="8022"/>
                  </a:lnTo>
                  <a:lnTo>
                    <a:pt x="63593" y="7561"/>
                  </a:lnTo>
                  <a:lnTo>
                    <a:pt x="62410" y="5957"/>
                  </a:lnTo>
                  <a:lnTo>
                    <a:pt x="61106" y="4152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43"/>
            <p:cNvSpPr/>
            <p:nvPr/>
          </p:nvSpPr>
          <p:spPr>
            <a:xfrm>
              <a:off x="8364975" y="5252175"/>
              <a:ext cx="521925" cy="256225"/>
            </a:xfrm>
            <a:custGeom>
              <a:avLst/>
              <a:gdLst/>
              <a:ahLst/>
              <a:cxnLst/>
              <a:rect l="l" t="t" r="r" b="b"/>
              <a:pathLst>
                <a:path w="20877" h="10249" fill="none" extrusionOk="0">
                  <a:moveTo>
                    <a:pt x="2848" y="0"/>
                  </a:moveTo>
                  <a:lnTo>
                    <a:pt x="2848" y="0"/>
                  </a:lnTo>
                  <a:lnTo>
                    <a:pt x="2587" y="20"/>
                  </a:lnTo>
                  <a:lnTo>
                    <a:pt x="2327" y="61"/>
                  </a:lnTo>
                  <a:lnTo>
                    <a:pt x="2066" y="121"/>
                  </a:lnTo>
                  <a:lnTo>
                    <a:pt x="1805" y="201"/>
                  </a:lnTo>
                  <a:lnTo>
                    <a:pt x="1564" y="321"/>
                  </a:lnTo>
                  <a:lnTo>
                    <a:pt x="1324" y="442"/>
                  </a:lnTo>
                  <a:lnTo>
                    <a:pt x="1103" y="582"/>
                  </a:lnTo>
                  <a:lnTo>
                    <a:pt x="903" y="722"/>
                  </a:lnTo>
                  <a:lnTo>
                    <a:pt x="702" y="863"/>
                  </a:lnTo>
                  <a:lnTo>
                    <a:pt x="522" y="1023"/>
                  </a:lnTo>
                  <a:lnTo>
                    <a:pt x="381" y="1164"/>
                  </a:lnTo>
                  <a:lnTo>
                    <a:pt x="241" y="1324"/>
                  </a:lnTo>
                  <a:lnTo>
                    <a:pt x="141" y="1464"/>
                  </a:lnTo>
                  <a:lnTo>
                    <a:pt x="60" y="1585"/>
                  </a:lnTo>
                  <a:lnTo>
                    <a:pt x="20" y="1705"/>
                  </a:lnTo>
                  <a:lnTo>
                    <a:pt x="0" y="1805"/>
                  </a:lnTo>
                  <a:lnTo>
                    <a:pt x="0" y="1805"/>
                  </a:lnTo>
                  <a:lnTo>
                    <a:pt x="0" y="1865"/>
                  </a:lnTo>
                  <a:lnTo>
                    <a:pt x="0" y="1865"/>
                  </a:lnTo>
                  <a:lnTo>
                    <a:pt x="40" y="1906"/>
                  </a:lnTo>
                  <a:lnTo>
                    <a:pt x="121" y="1986"/>
                  </a:lnTo>
                  <a:lnTo>
                    <a:pt x="381" y="2206"/>
                  </a:lnTo>
                  <a:lnTo>
                    <a:pt x="822" y="2527"/>
                  </a:lnTo>
                  <a:lnTo>
                    <a:pt x="1424" y="2908"/>
                  </a:lnTo>
                  <a:lnTo>
                    <a:pt x="2166" y="3370"/>
                  </a:lnTo>
                  <a:lnTo>
                    <a:pt x="3069" y="3891"/>
                  </a:lnTo>
                  <a:lnTo>
                    <a:pt x="4131" y="4453"/>
                  </a:lnTo>
                  <a:lnTo>
                    <a:pt x="5315" y="5074"/>
                  </a:lnTo>
                  <a:lnTo>
                    <a:pt x="6638" y="5716"/>
                  </a:lnTo>
                  <a:lnTo>
                    <a:pt x="8102" y="6358"/>
                  </a:lnTo>
                  <a:lnTo>
                    <a:pt x="9687" y="7040"/>
                  </a:lnTo>
                  <a:lnTo>
                    <a:pt x="10529" y="7380"/>
                  </a:lnTo>
                  <a:lnTo>
                    <a:pt x="11411" y="7721"/>
                  </a:lnTo>
                  <a:lnTo>
                    <a:pt x="12314" y="8042"/>
                  </a:lnTo>
                  <a:lnTo>
                    <a:pt x="13236" y="8383"/>
                  </a:lnTo>
                  <a:lnTo>
                    <a:pt x="14199" y="8704"/>
                  </a:lnTo>
                  <a:lnTo>
                    <a:pt x="15202" y="9025"/>
                  </a:lnTo>
                  <a:lnTo>
                    <a:pt x="16204" y="9346"/>
                  </a:lnTo>
                  <a:lnTo>
                    <a:pt x="17247" y="9647"/>
                  </a:lnTo>
                  <a:lnTo>
                    <a:pt x="18310" y="9947"/>
                  </a:lnTo>
                  <a:lnTo>
                    <a:pt x="19413" y="10248"/>
                  </a:lnTo>
                  <a:lnTo>
                    <a:pt x="19413" y="10248"/>
                  </a:lnTo>
                  <a:lnTo>
                    <a:pt x="19373" y="10128"/>
                  </a:lnTo>
                  <a:lnTo>
                    <a:pt x="19333" y="10008"/>
                  </a:lnTo>
                  <a:lnTo>
                    <a:pt x="19333" y="10008"/>
                  </a:lnTo>
                  <a:lnTo>
                    <a:pt x="19333" y="9988"/>
                  </a:lnTo>
                  <a:lnTo>
                    <a:pt x="19333" y="9988"/>
                  </a:lnTo>
                  <a:lnTo>
                    <a:pt x="19373" y="9827"/>
                  </a:lnTo>
                  <a:lnTo>
                    <a:pt x="19453" y="9546"/>
                  </a:lnTo>
                  <a:lnTo>
                    <a:pt x="19774" y="8704"/>
                  </a:lnTo>
                  <a:lnTo>
                    <a:pt x="20255" y="7501"/>
                  </a:lnTo>
                  <a:lnTo>
                    <a:pt x="20877" y="6037"/>
                  </a:lnTo>
                  <a:lnTo>
                    <a:pt x="20877" y="6037"/>
                  </a:lnTo>
                  <a:lnTo>
                    <a:pt x="19894" y="5836"/>
                  </a:lnTo>
                  <a:lnTo>
                    <a:pt x="18912" y="5616"/>
                  </a:lnTo>
                  <a:lnTo>
                    <a:pt x="17929" y="5375"/>
                  </a:lnTo>
                  <a:lnTo>
                    <a:pt x="16926" y="5134"/>
                  </a:lnTo>
                  <a:lnTo>
                    <a:pt x="16926" y="5134"/>
                  </a:lnTo>
                  <a:lnTo>
                    <a:pt x="15643" y="4793"/>
                  </a:lnTo>
                  <a:lnTo>
                    <a:pt x="15643" y="4793"/>
                  </a:lnTo>
                  <a:lnTo>
                    <a:pt x="15061" y="5535"/>
                  </a:lnTo>
                  <a:lnTo>
                    <a:pt x="14600" y="6097"/>
                  </a:lnTo>
                  <a:lnTo>
                    <a:pt x="14259" y="6498"/>
                  </a:lnTo>
                  <a:lnTo>
                    <a:pt x="14159" y="6598"/>
                  </a:lnTo>
                  <a:lnTo>
                    <a:pt x="14078" y="6659"/>
                  </a:lnTo>
                  <a:lnTo>
                    <a:pt x="14078" y="6659"/>
                  </a:lnTo>
                  <a:lnTo>
                    <a:pt x="13898" y="6739"/>
                  </a:lnTo>
                  <a:lnTo>
                    <a:pt x="13717" y="6799"/>
                  </a:lnTo>
                  <a:lnTo>
                    <a:pt x="13557" y="6819"/>
                  </a:lnTo>
                  <a:lnTo>
                    <a:pt x="13377" y="6839"/>
                  </a:lnTo>
                  <a:lnTo>
                    <a:pt x="13377" y="6839"/>
                  </a:lnTo>
                  <a:lnTo>
                    <a:pt x="13156" y="6819"/>
                  </a:lnTo>
                  <a:lnTo>
                    <a:pt x="12955" y="6759"/>
                  </a:lnTo>
                  <a:lnTo>
                    <a:pt x="12755" y="6699"/>
                  </a:lnTo>
                  <a:lnTo>
                    <a:pt x="12574" y="6598"/>
                  </a:lnTo>
                  <a:lnTo>
                    <a:pt x="12434" y="6458"/>
                  </a:lnTo>
                  <a:lnTo>
                    <a:pt x="12294" y="6318"/>
                  </a:lnTo>
                  <a:lnTo>
                    <a:pt x="12213" y="6157"/>
                  </a:lnTo>
                  <a:lnTo>
                    <a:pt x="12153" y="5977"/>
                  </a:lnTo>
                  <a:lnTo>
                    <a:pt x="12153" y="5977"/>
                  </a:lnTo>
                  <a:lnTo>
                    <a:pt x="12153" y="5957"/>
                  </a:lnTo>
                  <a:lnTo>
                    <a:pt x="12153" y="5957"/>
                  </a:lnTo>
                  <a:lnTo>
                    <a:pt x="12173" y="5856"/>
                  </a:lnTo>
                  <a:lnTo>
                    <a:pt x="12193" y="5716"/>
                  </a:lnTo>
                  <a:lnTo>
                    <a:pt x="12354" y="5295"/>
                  </a:lnTo>
                  <a:lnTo>
                    <a:pt x="12574" y="4693"/>
                  </a:lnTo>
                  <a:lnTo>
                    <a:pt x="12875" y="3951"/>
                  </a:lnTo>
                  <a:lnTo>
                    <a:pt x="12875" y="3951"/>
                  </a:lnTo>
                  <a:lnTo>
                    <a:pt x="11732" y="3570"/>
                  </a:lnTo>
                  <a:lnTo>
                    <a:pt x="10589" y="3169"/>
                  </a:lnTo>
                  <a:lnTo>
                    <a:pt x="9426" y="2748"/>
                  </a:lnTo>
                  <a:lnTo>
                    <a:pt x="8283" y="2287"/>
                  </a:lnTo>
                  <a:lnTo>
                    <a:pt x="7160" y="1805"/>
                  </a:lnTo>
                  <a:lnTo>
                    <a:pt x="6017" y="1304"/>
                  </a:lnTo>
                  <a:lnTo>
                    <a:pt x="4893" y="783"/>
                  </a:lnTo>
                  <a:lnTo>
                    <a:pt x="3791" y="221"/>
                  </a:lnTo>
                  <a:lnTo>
                    <a:pt x="3791" y="221"/>
                  </a:lnTo>
                  <a:lnTo>
                    <a:pt x="3550" y="121"/>
                  </a:lnTo>
                  <a:lnTo>
                    <a:pt x="3329" y="41"/>
                  </a:lnTo>
                  <a:lnTo>
                    <a:pt x="3089" y="0"/>
                  </a:lnTo>
                  <a:lnTo>
                    <a:pt x="284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43"/>
            <p:cNvSpPr/>
            <p:nvPr/>
          </p:nvSpPr>
          <p:spPr>
            <a:xfrm>
              <a:off x="9997400" y="5252175"/>
              <a:ext cx="232650" cy="155450"/>
            </a:xfrm>
            <a:custGeom>
              <a:avLst/>
              <a:gdLst/>
              <a:ahLst/>
              <a:cxnLst/>
              <a:rect l="l" t="t" r="r" b="b"/>
              <a:pathLst>
                <a:path w="9306" h="6218" fill="none" extrusionOk="0">
                  <a:moveTo>
                    <a:pt x="6458" y="0"/>
                  </a:moveTo>
                  <a:lnTo>
                    <a:pt x="6458" y="0"/>
                  </a:lnTo>
                  <a:lnTo>
                    <a:pt x="6217" y="0"/>
                  </a:lnTo>
                  <a:lnTo>
                    <a:pt x="5977" y="41"/>
                  </a:lnTo>
                  <a:lnTo>
                    <a:pt x="5736" y="121"/>
                  </a:lnTo>
                  <a:lnTo>
                    <a:pt x="5516" y="221"/>
                  </a:lnTo>
                  <a:lnTo>
                    <a:pt x="5516" y="221"/>
                  </a:lnTo>
                  <a:lnTo>
                    <a:pt x="4152" y="903"/>
                  </a:lnTo>
                  <a:lnTo>
                    <a:pt x="2788" y="1545"/>
                  </a:lnTo>
                  <a:lnTo>
                    <a:pt x="1404" y="2126"/>
                  </a:lnTo>
                  <a:lnTo>
                    <a:pt x="1" y="2688"/>
                  </a:lnTo>
                  <a:lnTo>
                    <a:pt x="1" y="2688"/>
                  </a:lnTo>
                  <a:lnTo>
                    <a:pt x="823" y="4533"/>
                  </a:lnTo>
                  <a:lnTo>
                    <a:pt x="1565" y="6217"/>
                  </a:lnTo>
                  <a:lnTo>
                    <a:pt x="1565" y="6217"/>
                  </a:lnTo>
                  <a:lnTo>
                    <a:pt x="2447" y="5796"/>
                  </a:lnTo>
                  <a:lnTo>
                    <a:pt x="3290" y="5415"/>
                  </a:lnTo>
                  <a:lnTo>
                    <a:pt x="4072" y="5014"/>
                  </a:lnTo>
                  <a:lnTo>
                    <a:pt x="4814" y="4653"/>
                  </a:lnTo>
                  <a:lnTo>
                    <a:pt x="6137" y="3951"/>
                  </a:lnTo>
                  <a:lnTo>
                    <a:pt x="7240" y="3309"/>
                  </a:lnTo>
                  <a:lnTo>
                    <a:pt x="8103" y="2768"/>
                  </a:lnTo>
                  <a:lnTo>
                    <a:pt x="8744" y="2347"/>
                  </a:lnTo>
                  <a:lnTo>
                    <a:pt x="9145" y="2026"/>
                  </a:lnTo>
                  <a:lnTo>
                    <a:pt x="9266" y="1926"/>
                  </a:lnTo>
                  <a:lnTo>
                    <a:pt x="9306" y="1865"/>
                  </a:lnTo>
                  <a:lnTo>
                    <a:pt x="9306" y="1865"/>
                  </a:lnTo>
                  <a:lnTo>
                    <a:pt x="9306" y="1825"/>
                  </a:lnTo>
                  <a:lnTo>
                    <a:pt x="9306" y="1825"/>
                  </a:lnTo>
                  <a:lnTo>
                    <a:pt x="9286" y="1725"/>
                  </a:lnTo>
                  <a:lnTo>
                    <a:pt x="9246" y="1605"/>
                  </a:lnTo>
                  <a:lnTo>
                    <a:pt x="9166" y="1464"/>
                  </a:lnTo>
                  <a:lnTo>
                    <a:pt x="9065" y="1324"/>
                  </a:lnTo>
                  <a:lnTo>
                    <a:pt x="8925" y="1184"/>
                  </a:lnTo>
                  <a:lnTo>
                    <a:pt x="8784" y="1023"/>
                  </a:lnTo>
                  <a:lnTo>
                    <a:pt x="8604" y="863"/>
                  </a:lnTo>
                  <a:lnTo>
                    <a:pt x="8403" y="722"/>
                  </a:lnTo>
                  <a:lnTo>
                    <a:pt x="8203" y="582"/>
                  </a:lnTo>
                  <a:lnTo>
                    <a:pt x="7982" y="442"/>
                  </a:lnTo>
                  <a:lnTo>
                    <a:pt x="7742" y="321"/>
                  </a:lnTo>
                  <a:lnTo>
                    <a:pt x="7501" y="221"/>
                  </a:lnTo>
                  <a:lnTo>
                    <a:pt x="7240" y="121"/>
                  </a:lnTo>
                  <a:lnTo>
                    <a:pt x="6980" y="61"/>
                  </a:lnTo>
                  <a:lnTo>
                    <a:pt x="6719" y="20"/>
                  </a:lnTo>
                  <a:lnTo>
                    <a:pt x="645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43"/>
            <p:cNvSpPr/>
            <p:nvPr/>
          </p:nvSpPr>
          <p:spPr>
            <a:xfrm>
              <a:off x="8848275" y="5029575"/>
              <a:ext cx="397100" cy="496375"/>
            </a:xfrm>
            <a:custGeom>
              <a:avLst/>
              <a:gdLst/>
              <a:ahLst/>
              <a:cxnLst/>
              <a:rect l="l" t="t" r="r" b="b"/>
              <a:pathLst>
                <a:path w="15884" h="19855" extrusionOk="0">
                  <a:moveTo>
                    <a:pt x="8323" y="0"/>
                  </a:moveTo>
                  <a:lnTo>
                    <a:pt x="7000" y="2848"/>
                  </a:lnTo>
                  <a:lnTo>
                    <a:pt x="5656" y="5796"/>
                  </a:lnTo>
                  <a:lnTo>
                    <a:pt x="4112" y="9185"/>
                  </a:lnTo>
                  <a:lnTo>
                    <a:pt x="2568" y="12594"/>
                  </a:lnTo>
                  <a:lnTo>
                    <a:pt x="1244" y="15643"/>
                  </a:lnTo>
                  <a:lnTo>
                    <a:pt x="723" y="16886"/>
                  </a:lnTo>
                  <a:lnTo>
                    <a:pt x="322" y="17889"/>
                  </a:lnTo>
                  <a:lnTo>
                    <a:pt x="81" y="18571"/>
                  </a:lnTo>
                  <a:lnTo>
                    <a:pt x="21" y="18791"/>
                  </a:lnTo>
                  <a:lnTo>
                    <a:pt x="1" y="18912"/>
                  </a:lnTo>
                  <a:lnTo>
                    <a:pt x="41" y="19052"/>
                  </a:lnTo>
                  <a:lnTo>
                    <a:pt x="101" y="19172"/>
                  </a:lnTo>
                  <a:lnTo>
                    <a:pt x="161" y="19293"/>
                  </a:lnTo>
                  <a:lnTo>
                    <a:pt x="241" y="19393"/>
                  </a:lnTo>
                  <a:lnTo>
                    <a:pt x="342" y="19493"/>
                  </a:lnTo>
                  <a:lnTo>
                    <a:pt x="462" y="19573"/>
                  </a:lnTo>
                  <a:lnTo>
                    <a:pt x="582" y="19654"/>
                  </a:lnTo>
                  <a:lnTo>
                    <a:pt x="723" y="19714"/>
                  </a:lnTo>
                  <a:lnTo>
                    <a:pt x="883" y="19774"/>
                  </a:lnTo>
                  <a:lnTo>
                    <a:pt x="1044" y="19814"/>
                  </a:lnTo>
                  <a:lnTo>
                    <a:pt x="1224" y="19854"/>
                  </a:lnTo>
                  <a:lnTo>
                    <a:pt x="1384" y="19854"/>
                  </a:lnTo>
                  <a:lnTo>
                    <a:pt x="1585" y="19834"/>
                  </a:lnTo>
                  <a:lnTo>
                    <a:pt x="1766" y="19814"/>
                  </a:lnTo>
                  <a:lnTo>
                    <a:pt x="1946" y="19754"/>
                  </a:lnTo>
                  <a:lnTo>
                    <a:pt x="2127" y="19674"/>
                  </a:lnTo>
                  <a:lnTo>
                    <a:pt x="2207" y="19614"/>
                  </a:lnTo>
                  <a:lnTo>
                    <a:pt x="2307" y="19513"/>
                  </a:lnTo>
                  <a:lnTo>
                    <a:pt x="2628" y="19152"/>
                  </a:lnTo>
                  <a:lnTo>
                    <a:pt x="3049" y="18631"/>
                  </a:lnTo>
                  <a:lnTo>
                    <a:pt x="3590" y="17969"/>
                  </a:lnTo>
                  <a:lnTo>
                    <a:pt x="4894" y="16224"/>
                  </a:lnTo>
                  <a:lnTo>
                    <a:pt x="6458" y="14119"/>
                  </a:lnTo>
                  <a:lnTo>
                    <a:pt x="8183" y="11752"/>
                  </a:lnTo>
                  <a:lnTo>
                    <a:pt x="9928" y="9306"/>
                  </a:lnTo>
                  <a:lnTo>
                    <a:pt x="13177" y="4753"/>
                  </a:lnTo>
                  <a:lnTo>
                    <a:pt x="15884" y="923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43"/>
            <p:cNvSpPr/>
            <p:nvPr/>
          </p:nvSpPr>
          <p:spPr>
            <a:xfrm>
              <a:off x="8848275" y="5029575"/>
              <a:ext cx="397100" cy="496375"/>
            </a:xfrm>
            <a:custGeom>
              <a:avLst/>
              <a:gdLst/>
              <a:ahLst/>
              <a:cxnLst/>
              <a:rect l="l" t="t" r="r" b="b"/>
              <a:pathLst>
                <a:path w="15884" h="19855" fill="none" extrusionOk="0">
                  <a:moveTo>
                    <a:pt x="15884" y="923"/>
                  </a:moveTo>
                  <a:lnTo>
                    <a:pt x="15884" y="923"/>
                  </a:lnTo>
                  <a:lnTo>
                    <a:pt x="13177" y="4753"/>
                  </a:lnTo>
                  <a:lnTo>
                    <a:pt x="13177" y="4753"/>
                  </a:lnTo>
                  <a:lnTo>
                    <a:pt x="9928" y="9306"/>
                  </a:lnTo>
                  <a:lnTo>
                    <a:pt x="8183" y="11752"/>
                  </a:lnTo>
                  <a:lnTo>
                    <a:pt x="6458" y="14119"/>
                  </a:lnTo>
                  <a:lnTo>
                    <a:pt x="4894" y="16224"/>
                  </a:lnTo>
                  <a:lnTo>
                    <a:pt x="3590" y="17969"/>
                  </a:lnTo>
                  <a:lnTo>
                    <a:pt x="3049" y="18631"/>
                  </a:lnTo>
                  <a:lnTo>
                    <a:pt x="2628" y="19152"/>
                  </a:lnTo>
                  <a:lnTo>
                    <a:pt x="2307" y="19513"/>
                  </a:lnTo>
                  <a:lnTo>
                    <a:pt x="2207" y="19614"/>
                  </a:lnTo>
                  <a:lnTo>
                    <a:pt x="2127" y="19674"/>
                  </a:lnTo>
                  <a:lnTo>
                    <a:pt x="2127" y="19674"/>
                  </a:lnTo>
                  <a:lnTo>
                    <a:pt x="1946" y="19754"/>
                  </a:lnTo>
                  <a:lnTo>
                    <a:pt x="1766" y="19814"/>
                  </a:lnTo>
                  <a:lnTo>
                    <a:pt x="1585" y="19834"/>
                  </a:lnTo>
                  <a:lnTo>
                    <a:pt x="1384" y="19854"/>
                  </a:lnTo>
                  <a:lnTo>
                    <a:pt x="1224" y="19854"/>
                  </a:lnTo>
                  <a:lnTo>
                    <a:pt x="1044" y="19814"/>
                  </a:lnTo>
                  <a:lnTo>
                    <a:pt x="883" y="19774"/>
                  </a:lnTo>
                  <a:lnTo>
                    <a:pt x="723" y="19714"/>
                  </a:lnTo>
                  <a:lnTo>
                    <a:pt x="723" y="19714"/>
                  </a:lnTo>
                  <a:lnTo>
                    <a:pt x="582" y="19654"/>
                  </a:lnTo>
                  <a:lnTo>
                    <a:pt x="462" y="19573"/>
                  </a:lnTo>
                  <a:lnTo>
                    <a:pt x="342" y="19493"/>
                  </a:lnTo>
                  <a:lnTo>
                    <a:pt x="241" y="19393"/>
                  </a:lnTo>
                  <a:lnTo>
                    <a:pt x="161" y="19293"/>
                  </a:lnTo>
                  <a:lnTo>
                    <a:pt x="101" y="19172"/>
                  </a:lnTo>
                  <a:lnTo>
                    <a:pt x="41" y="19052"/>
                  </a:lnTo>
                  <a:lnTo>
                    <a:pt x="1" y="18912"/>
                  </a:lnTo>
                  <a:lnTo>
                    <a:pt x="1" y="18912"/>
                  </a:lnTo>
                  <a:lnTo>
                    <a:pt x="21" y="18791"/>
                  </a:lnTo>
                  <a:lnTo>
                    <a:pt x="81" y="18571"/>
                  </a:lnTo>
                  <a:lnTo>
                    <a:pt x="322" y="17889"/>
                  </a:lnTo>
                  <a:lnTo>
                    <a:pt x="723" y="16886"/>
                  </a:lnTo>
                  <a:lnTo>
                    <a:pt x="1244" y="15643"/>
                  </a:lnTo>
                  <a:lnTo>
                    <a:pt x="2568" y="12594"/>
                  </a:lnTo>
                  <a:lnTo>
                    <a:pt x="4112" y="9185"/>
                  </a:lnTo>
                  <a:lnTo>
                    <a:pt x="5656" y="5796"/>
                  </a:lnTo>
                  <a:lnTo>
                    <a:pt x="7000" y="2848"/>
                  </a:lnTo>
                  <a:lnTo>
                    <a:pt x="8323" y="0"/>
                  </a:lnTo>
                  <a:lnTo>
                    <a:pt x="15884" y="9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43"/>
            <p:cNvSpPr/>
            <p:nvPr/>
          </p:nvSpPr>
          <p:spPr>
            <a:xfrm>
              <a:off x="8848275" y="5119825"/>
              <a:ext cx="340950" cy="402600"/>
            </a:xfrm>
            <a:custGeom>
              <a:avLst/>
              <a:gdLst/>
              <a:ahLst/>
              <a:cxnLst/>
              <a:rect l="l" t="t" r="r" b="b"/>
              <a:pathLst>
                <a:path w="13638" h="16104" extrusionOk="0">
                  <a:moveTo>
                    <a:pt x="6659" y="0"/>
                  </a:moveTo>
                  <a:lnTo>
                    <a:pt x="5435" y="2667"/>
                  </a:lnTo>
                  <a:lnTo>
                    <a:pt x="4092" y="5635"/>
                  </a:lnTo>
                  <a:lnTo>
                    <a:pt x="2748" y="8603"/>
                  </a:lnTo>
                  <a:lnTo>
                    <a:pt x="1545" y="11331"/>
                  </a:lnTo>
                  <a:lnTo>
                    <a:pt x="923" y="12795"/>
                  </a:lnTo>
                  <a:lnTo>
                    <a:pt x="442" y="13998"/>
                  </a:lnTo>
                  <a:lnTo>
                    <a:pt x="121" y="14840"/>
                  </a:lnTo>
                  <a:lnTo>
                    <a:pt x="41" y="15121"/>
                  </a:lnTo>
                  <a:lnTo>
                    <a:pt x="1" y="15282"/>
                  </a:lnTo>
                  <a:lnTo>
                    <a:pt x="1" y="15302"/>
                  </a:lnTo>
                  <a:lnTo>
                    <a:pt x="41" y="15442"/>
                  </a:lnTo>
                  <a:lnTo>
                    <a:pt x="101" y="15562"/>
                  </a:lnTo>
                  <a:lnTo>
                    <a:pt x="161" y="15683"/>
                  </a:lnTo>
                  <a:lnTo>
                    <a:pt x="241" y="15783"/>
                  </a:lnTo>
                  <a:lnTo>
                    <a:pt x="342" y="15883"/>
                  </a:lnTo>
                  <a:lnTo>
                    <a:pt x="462" y="15963"/>
                  </a:lnTo>
                  <a:lnTo>
                    <a:pt x="582" y="16044"/>
                  </a:lnTo>
                  <a:lnTo>
                    <a:pt x="723" y="16104"/>
                  </a:lnTo>
                  <a:lnTo>
                    <a:pt x="763" y="15703"/>
                  </a:lnTo>
                  <a:lnTo>
                    <a:pt x="843" y="15282"/>
                  </a:lnTo>
                  <a:lnTo>
                    <a:pt x="923" y="14880"/>
                  </a:lnTo>
                  <a:lnTo>
                    <a:pt x="1024" y="14479"/>
                  </a:lnTo>
                  <a:lnTo>
                    <a:pt x="1144" y="14058"/>
                  </a:lnTo>
                  <a:lnTo>
                    <a:pt x="1264" y="13677"/>
                  </a:lnTo>
                  <a:lnTo>
                    <a:pt x="1565" y="12875"/>
                  </a:lnTo>
                  <a:lnTo>
                    <a:pt x="1886" y="12093"/>
                  </a:lnTo>
                  <a:lnTo>
                    <a:pt x="2247" y="11331"/>
                  </a:lnTo>
                  <a:lnTo>
                    <a:pt x="2608" y="10589"/>
                  </a:lnTo>
                  <a:lnTo>
                    <a:pt x="3009" y="9847"/>
                  </a:lnTo>
                  <a:lnTo>
                    <a:pt x="3831" y="8383"/>
                  </a:lnTo>
                  <a:lnTo>
                    <a:pt x="4252" y="7661"/>
                  </a:lnTo>
                  <a:lnTo>
                    <a:pt x="4693" y="6939"/>
                  </a:lnTo>
                  <a:lnTo>
                    <a:pt x="5175" y="6217"/>
                  </a:lnTo>
                  <a:lnTo>
                    <a:pt x="5676" y="5535"/>
                  </a:lnTo>
                  <a:lnTo>
                    <a:pt x="5937" y="5214"/>
                  </a:lnTo>
                  <a:lnTo>
                    <a:pt x="6198" y="4893"/>
                  </a:lnTo>
                  <a:lnTo>
                    <a:pt x="6478" y="4572"/>
                  </a:lnTo>
                  <a:lnTo>
                    <a:pt x="6779" y="4272"/>
                  </a:lnTo>
                  <a:lnTo>
                    <a:pt x="7120" y="3951"/>
                  </a:lnTo>
                  <a:lnTo>
                    <a:pt x="7461" y="3630"/>
                  </a:lnTo>
                  <a:lnTo>
                    <a:pt x="7822" y="3349"/>
                  </a:lnTo>
                  <a:lnTo>
                    <a:pt x="8203" y="3088"/>
                  </a:lnTo>
                  <a:lnTo>
                    <a:pt x="8584" y="2828"/>
                  </a:lnTo>
                  <a:lnTo>
                    <a:pt x="8965" y="2607"/>
                  </a:lnTo>
                  <a:lnTo>
                    <a:pt x="9366" y="2387"/>
                  </a:lnTo>
                  <a:lnTo>
                    <a:pt x="9767" y="2206"/>
                  </a:lnTo>
                  <a:lnTo>
                    <a:pt x="10168" y="2026"/>
                  </a:lnTo>
                  <a:lnTo>
                    <a:pt x="10589" y="1845"/>
                  </a:lnTo>
                  <a:lnTo>
                    <a:pt x="11011" y="1705"/>
                  </a:lnTo>
                  <a:lnTo>
                    <a:pt x="11432" y="1564"/>
                  </a:lnTo>
                  <a:lnTo>
                    <a:pt x="11853" y="1444"/>
                  </a:lnTo>
                  <a:lnTo>
                    <a:pt x="12294" y="1324"/>
                  </a:lnTo>
                  <a:lnTo>
                    <a:pt x="13177" y="1143"/>
                  </a:lnTo>
                  <a:lnTo>
                    <a:pt x="13638" y="501"/>
                  </a:lnTo>
                  <a:lnTo>
                    <a:pt x="11893" y="421"/>
                  </a:lnTo>
                  <a:lnTo>
                    <a:pt x="10148" y="301"/>
                  </a:lnTo>
                  <a:lnTo>
                    <a:pt x="8384" y="180"/>
                  </a:lnTo>
                  <a:lnTo>
                    <a:pt x="6659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43"/>
            <p:cNvSpPr/>
            <p:nvPr/>
          </p:nvSpPr>
          <p:spPr>
            <a:xfrm>
              <a:off x="8848275" y="5119825"/>
              <a:ext cx="340950" cy="402600"/>
            </a:xfrm>
            <a:custGeom>
              <a:avLst/>
              <a:gdLst/>
              <a:ahLst/>
              <a:cxnLst/>
              <a:rect l="l" t="t" r="r" b="b"/>
              <a:pathLst>
                <a:path w="13638" h="16104" fill="none" extrusionOk="0">
                  <a:moveTo>
                    <a:pt x="6659" y="0"/>
                  </a:moveTo>
                  <a:lnTo>
                    <a:pt x="6659" y="0"/>
                  </a:lnTo>
                  <a:lnTo>
                    <a:pt x="5435" y="2667"/>
                  </a:lnTo>
                  <a:lnTo>
                    <a:pt x="4092" y="5635"/>
                  </a:lnTo>
                  <a:lnTo>
                    <a:pt x="2748" y="8603"/>
                  </a:lnTo>
                  <a:lnTo>
                    <a:pt x="1545" y="11331"/>
                  </a:lnTo>
                  <a:lnTo>
                    <a:pt x="1545" y="11331"/>
                  </a:lnTo>
                  <a:lnTo>
                    <a:pt x="923" y="12795"/>
                  </a:lnTo>
                  <a:lnTo>
                    <a:pt x="442" y="13998"/>
                  </a:lnTo>
                  <a:lnTo>
                    <a:pt x="121" y="14840"/>
                  </a:lnTo>
                  <a:lnTo>
                    <a:pt x="41" y="15121"/>
                  </a:lnTo>
                  <a:lnTo>
                    <a:pt x="1" y="15282"/>
                  </a:lnTo>
                  <a:lnTo>
                    <a:pt x="1" y="15282"/>
                  </a:lnTo>
                  <a:lnTo>
                    <a:pt x="1" y="15302"/>
                  </a:lnTo>
                  <a:lnTo>
                    <a:pt x="1" y="15302"/>
                  </a:lnTo>
                  <a:lnTo>
                    <a:pt x="41" y="15442"/>
                  </a:lnTo>
                  <a:lnTo>
                    <a:pt x="101" y="15562"/>
                  </a:lnTo>
                  <a:lnTo>
                    <a:pt x="161" y="15683"/>
                  </a:lnTo>
                  <a:lnTo>
                    <a:pt x="241" y="15783"/>
                  </a:lnTo>
                  <a:lnTo>
                    <a:pt x="342" y="15883"/>
                  </a:lnTo>
                  <a:lnTo>
                    <a:pt x="462" y="15963"/>
                  </a:lnTo>
                  <a:lnTo>
                    <a:pt x="582" y="16044"/>
                  </a:lnTo>
                  <a:lnTo>
                    <a:pt x="723" y="16104"/>
                  </a:lnTo>
                  <a:lnTo>
                    <a:pt x="723" y="16104"/>
                  </a:lnTo>
                  <a:lnTo>
                    <a:pt x="763" y="15703"/>
                  </a:lnTo>
                  <a:lnTo>
                    <a:pt x="843" y="15282"/>
                  </a:lnTo>
                  <a:lnTo>
                    <a:pt x="923" y="14880"/>
                  </a:lnTo>
                  <a:lnTo>
                    <a:pt x="1024" y="14479"/>
                  </a:lnTo>
                  <a:lnTo>
                    <a:pt x="1144" y="14058"/>
                  </a:lnTo>
                  <a:lnTo>
                    <a:pt x="1264" y="13677"/>
                  </a:lnTo>
                  <a:lnTo>
                    <a:pt x="1565" y="12875"/>
                  </a:lnTo>
                  <a:lnTo>
                    <a:pt x="1886" y="12093"/>
                  </a:lnTo>
                  <a:lnTo>
                    <a:pt x="2247" y="11331"/>
                  </a:lnTo>
                  <a:lnTo>
                    <a:pt x="2608" y="10589"/>
                  </a:lnTo>
                  <a:lnTo>
                    <a:pt x="3009" y="9847"/>
                  </a:lnTo>
                  <a:lnTo>
                    <a:pt x="3009" y="9847"/>
                  </a:lnTo>
                  <a:lnTo>
                    <a:pt x="3831" y="8383"/>
                  </a:lnTo>
                  <a:lnTo>
                    <a:pt x="4252" y="7661"/>
                  </a:lnTo>
                  <a:lnTo>
                    <a:pt x="4693" y="6939"/>
                  </a:lnTo>
                  <a:lnTo>
                    <a:pt x="5175" y="6217"/>
                  </a:lnTo>
                  <a:lnTo>
                    <a:pt x="5676" y="5535"/>
                  </a:lnTo>
                  <a:lnTo>
                    <a:pt x="5937" y="5214"/>
                  </a:lnTo>
                  <a:lnTo>
                    <a:pt x="6198" y="4893"/>
                  </a:lnTo>
                  <a:lnTo>
                    <a:pt x="6478" y="4572"/>
                  </a:lnTo>
                  <a:lnTo>
                    <a:pt x="6779" y="4272"/>
                  </a:lnTo>
                  <a:lnTo>
                    <a:pt x="6779" y="4272"/>
                  </a:lnTo>
                  <a:lnTo>
                    <a:pt x="7120" y="3951"/>
                  </a:lnTo>
                  <a:lnTo>
                    <a:pt x="7461" y="3630"/>
                  </a:lnTo>
                  <a:lnTo>
                    <a:pt x="7822" y="3349"/>
                  </a:lnTo>
                  <a:lnTo>
                    <a:pt x="8203" y="3088"/>
                  </a:lnTo>
                  <a:lnTo>
                    <a:pt x="8584" y="2828"/>
                  </a:lnTo>
                  <a:lnTo>
                    <a:pt x="8965" y="2607"/>
                  </a:lnTo>
                  <a:lnTo>
                    <a:pt x="9366" y="2387"/>
                  </a:lnTo>
                  <a:lnTo>
                    <a:pt x="9767" y="2206"/>
                  </a:lnTo>
                  <a:lnTo>
                    <a:pt x="10168" y="2026"/>
                  </a:lnTo>
                  <a:lnTo>
                    <a:pt x="10589" y="1845"/>
                  </a:lnTo>
                  <a:lnTo>
                    <a:pt x="11011" y="1705"/>
                  </a:lnTo>
                  <a:lnTo>
                    <a:pt x="11432" y="1564"/>
                  </a:lnTo>
                  <a:lnTo>
                    <a:pt x="11853" y="1444"/>
                  </a:lnTo>
                  <a:lnTo>
                    <a:pt x="12294" y="1324"/>
                  </a:lnTo>
                  <a:lnTo>
                    <a:pt x="13177" y="1143"/>
                  </a:lnTo>
                  <a:lnTo>
                    <a:pt x="13177" y="1143"/>
                  </a:lnTo>
                  <a:lnTo>
                    <a:pt x="13638" y="501"/>
                  </a:lnTo>
                  <a:lnTo>
                    <a:pt x="13638" y="501"/>
                  </a:lnTo>
                  <a:lnTo>
                    <a:pt x="11893" y="421"/>
                  </a:lnTo>
                  <a:lnTo>
                    <a:pt x="10148" y="301"/>
                  </a:lnTo>
                  <a:lnTo>
                    <a:pt x="8384" y="180"/>
                  </a:lnTo>
                  <a:lnTo>
                    <a:pt x="66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3" name="Google Shape;8673;p43"/>
            <p:cNvSpPr/>
            <p:nvPr/>
          </p:nvSpPr>
          <p:spPr>
            <a:xfrm>
              <a:off x="8668800" y="4973925"/>
              <a:ext cx="359500" cy="448725"/>
            </a:xfrm>
            <a:custGeom>
              <a:avLst/>
              <a:gdLst/>
              <a:ahLst/>
              <a:cxnLst/>
              <a:rect l="l" t="t" r="r" b="b"/>
              <a:pathLst>
                <a:path w="14380" h="17949" extrusionOk="0">
                  <a:moveTo>
                    <a:pt x="7521" y="0"/>
                  </a:moveTo>
                  <a:lnTo>
                    <a:pt x="6337" y="2587"/>
                  </a:lnTo>
                  <a:lnTo>
                    <a:pt x="5114" y="5234"/>
                  </a:lnTo>
                  <a:lnTo>
                    <a:pt x="3710" y="8303"/>
                  </a:lnTo>
                  <a:lnTo>
                    <a:pt x="2327" y="11391"/>
                  </a:lnTo>
                  <a:lnTo>
                    <a:pt x="1123" y="14159"/>
                  </a:lnTo>
                  <a:lnTo>
                    <a:pt x="642" y="15282"/>
                  </a:lnTo>
                  <a:lnTo>
                    <a:pt x="281" y="16184"/>
                  </a:lnTo>
                  <a:lnTo>
                    <a:pt x="60" y="16806"/>
                  </a:lnTo>
                  <a:lnTo>
                    <a:pt x="0" y="17006"/>
                  </a:lnTo>
                  <a:lnTo>
                    <a:pt x="0" y="17107"/>
                  </a:lnTo>
                  <a:lnTo>
                    <a:pt x="40" y="17227"/>
                  </a:lnTo>
                  <a:lnTo>
                    <a:pt x="80" y="17347"/>
                  </a:lnTo>
                  <a:lnTo>
                    <a:pt x="161" y="17468"/>
                  </a:lnTo>
                  <a:lnTo>
                    <a:pt x="241" y="17568"/>
                  </a:lnTo>
                  <a:lnTo>
                    <a:pt x="341" y="17648"/>
                  </a:lnTo>
                  <a:lnTo>
                    <a:pt x="441" y="17728"/>
                  </a:lnTo>
                  <a:lnTo>
                    <a:pt x="562" y="17809"/>
                  </a:lnTo>
                  <a:lnTo>
                    <a:pt x="702" y="17869"/>
                  </a:lnTo>
                  <a:lnTo>
                    <a:pt x="843" y="17909"/>
                  </a:lnTo>
                  <a:lnTo>
                    <a:pt x="983" y="17949"/>
                  </a:lnTo>
                  <a:lnTo>
                    <a:pt x="1444" y="17949"/>
                  </a:lnTo>
                  <a:lnTo>
                    <a:pt x="1605" y="17909"/>
                  </a:lnTo>
                  <a:lnTo>
                    <a:pt x="1765" y="17869"/>
                  </a:lnTo>
                  <a:lnTo>
                    <a:pt x="1925" y="17789"/>
                  </a:lnTo>
                  <a:lnTo>
                    <a:pt x="2026" y="17708"/>
                  </a:lnTo>
                  <a:lnTo>
                    <a:pt x="2186" y="17528"/>
                  </a:lnTo>
                  <a:lnTo>
                    <a:pt x="2688" y="16946"/>
                  </a:lnTo>
                  <a:lnTo>
                    <a:pt x="3369" y="16084"/>
                  </a:lnTo>
                  <a:lnTo>
                    <a:pt x="4212" y="14961"/>
                  </a:lnTo>
                  <a:lnTo>
                    <a:pt x="6217" y="12253"/>
                  </a:lnTo>
                  <a:lnTo>
                    <a:pt x="8443" y="9165"/>
                  </a:lnTo>
                  <a:lnTo>
                    <a:pt x="10649" y="6077"/>
                  </a:lnTo>
                  <a:lnTo>
                    <a:pt x="12534" y="3409"/>
                  </a:lnTo>
                  <a:lnTo>
                    <a:pt x="14379" y="822"/>
                  </a:lnTo>
                  <a:lnTo>
                    <a:pt x="752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8674;p43"/>
            <p:cNvSpPr/>
            <p:nvPr/>
          </p:nvSpPr>
          <p:spPr>
            <a:xfrm>
              <a:off x="8668800" y="4973925"/>
              <a:ext cx="359500" cy="448725"/>
            </a:xfrm>
            <a:custGeom>
              <a:avLst/>
              <a:gdLst/>
              <a:ahLst/>
              <a:cxnLst/>
              <a:rect l="l" t="t" r="r" b="b"/>
              <a:pathLst>
                <a:path w="14380" h="17949" fill="none" extrusionOk="0">
                  <a:moveTo>
                    <a:pt x="7521" y="0"/>
                  </a:moveTo>
                  <a:lnTo>
                    <a:pt x="7521" y="0"/>
                  </a:lnTo>
                  <a:lnTo>
                    <a:pt x="6337" y="2587"/>
                  </a:lnTo>
                  <a:lnTo>
                    <a:pt x="5114" y="5234"/>
                  </a:lnTo>
                  <a:lnTo>
                    <a:pt x="3710" y="8303"/>
                  </a:lnTo>
                  <a:lnTo>
                    <a:pt x="2327" y="11391"/>
                  </a:lnTo>
                  <a:lnTo>
                    <a:pt x="1123" y="14159"/>
                  </a:lnTo>
                  <a:lnTo>
                    <a:pt x="642" y="15282"/>
                  </a:lnTo>
                  <a:lnTo>
                    <a:pt x="281" y="16184"/>
                  </a:lnTo>
                  <a:lnTo>
                    <a:pt x="60" y="16806"/>
                  </a:lnTo>
                  <a:lnTo>
                    <a:pt x="0" y="17006"/>
                  </a:lnTo>
                  <a:lnTo>
                    <a:pt x="0" y="17107"/>
                  </a:lnTo>
                  <a:lnTo>
                    <a:pt x="0" y="17107"/>
                  </a:lnTo>
                  <a:lnTo>
                    <a:pt x="40" y="17227"/>
                  </a:lnTo>
                  <a:lnTo>
                    <a:pt x="80" y="17347"/>
                  </a:lnTo>
                  <a:lnTo>
                    <a:pt x="161" y="17468"/>
                  </a:lnTo>
                  <a:lnTo>
                    <a:pt x="241" y="17568"/>
                  </a:lnTo>
                  <a:lnTo>
                    <a:pt x="341" y="17648"/>
                  </a:lnTo>
                  <a:lnTo>
                    <a:pt x="441" y="17728"/>
                  </a:lnTo>
                  <a:lnTo>
                    <a:pt x="562" y="17809"/>
                  </a:lnTo>
                  <a:lnTo>
                    <a:pt x="702" y="17869"/>
                  </a:lnTo>
                  <a:lnTo>
                    <a:pt x="843" y="17909"/>
                  </a:lnTo>
                  <a:lnTo>
                    <a:pt x="983" y="17949"/>
                  </a:lnTo>
                  <a:lnTo>
                    <a:pt x="1143" y="17949"/>
                  </a:lnTo>
                  <a:lnTo>
                    <a:pt x="1284" y="17949"/>
                  </a:lnTo>
                  <a:lnTo>
                    <a:pt x="1444" y="17949"/>
                  </a:lnTo>
                  <a:lnTo>
                    <a:pt x="1605" y="17909"/>
                  </a:lnTo>
                  <a:lnTo>
                    <a:pt x="1765" y="17869"/>
                  </a:lnTo>
                  <a:lnTo>
                    <a:pt x="1925" y="17789"/>
                  </a:lnTo>
                  <a:lnTo>
                    <a:pt x="1925" y="17789"/>
                  </a:lnTo>
                  <a:lnTo>
                    <a:pt x="2026" y="17708"/>
                  </a:lnTo>
                  <a:lnTo>
                    <a:pt x="2186" y="17528"/>
                  </a:lnTo>
                  <a:lnTo>
                    <a:pt x="2688" y="16946"/>
                  </a:lnTo>
                  <a:lnTo>
                    <a:pt x="3369" y="16084"/>
                  </a:lnTo>
                  <a:lnTo>
                    <a:pt x="4212" y="14961"/>
                  </a:lnTo>
                  <a:lnTo>
                    <a:pt x="6217" y="12253"/>
                  </a:lnTo>
                  <a:lnTo>
                    <a:pt x="8443" y="9165"/>
                  </a:lnTo>
                  <a:lnTo>
                    <a:pt x="10649" y="6077"/>
                  </a:lnTo>
                  <a:lnTo>
                    <a:pt x="12534" y="3409"/>
                  </a:lnTo>
                  <a:lnTo>
                    <a:pt x="14379" y="822"/>
                  </a:lnTo>
                  <a:lnTo>
                    <a:pt x="752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43"/>
            <p:cNvSpPr/>
            <p:nvPr/>
          </p:nvSpPr>
          <p:spPr>
            <a:xfrm>
              <a:off x="8668800" y="5072175"/>
              <a:ext cx="277275" cy="350975"/>
            </a:xfrm>
            <a:custGeom>
              <a:avLst/>
              <a:gdLst/>
              <a:ahLst/>
              <a:cxnLst/>
              <a:rect l="l" t="t" r="r" b="b"/>
              <a:pathLst>
                <a:path w="11091" h="14039" extrusionOk="0">
                  <a:moveTo>
                    <a:pt x="5716" y="1"/>
                  </a:moveTo>
                  <a:lnTo>
                    <a:pt x="4412" y="2808"/>
                  </a:lnTo>
                  <a:lnTo>
                    <a:pt x="3049" y="5857"/>
                  </a:lnTo>
                  <a:lnTo>
                    <a:pt x="1765" y="8745"/>
                  </a:lnTo>
                  <a:lnTo>
                    <a:pt x="1203" y="10028"/>
                  </a:lnTo>
                  <a:lnTo>
                    <a:pt x="722" y="11151"/>
                  </a:lnTo>
                  <a:lnTo>
                    <a:pt x="421" y="11893"/>
                  </a:lnTo>
                  <a:lnTo>
                    <a:pt x="201" y="12495"/>
                  </a:lnTo>
                  <a:lnTo>
                    <a:pt x="40" y="12916"/>
                  </a:lnTo>
                  <a:lnTo>
                    <a:pt x="20" y="13056"/>
                  </a:lnTo>
                  <a:lnTo>
                    <a:pt x="0" y="13157"/>
                  </a:lnTo>
                  <a:lnTo>
                    <a:pt x="0" y="13177"/>
                  </a:lnTo>
                  <a:lnTo>
                    <a:pt x="60" y="13357"/>
                  </a:lnTo>
                  <a:lnTo>
                    <a:pt x="141" y="13518"/>
                  </a:lnTo>
                  <a:lnTo>
                    <a:pt x="281" y="13658"/>
                  </a:lnTo>
                  <a:lnTo>
                    <a:pt x="421" y="13798"/>
                  </a:lnTo>
                  <a:lnTo>
                    <a:pt x="602" y="13899"/>
                  </a:lnTo>
                  <a:lnTo>
                    <a:pt x="802" y="13959"/>
                  </a:lnTo>
                  <a:lnTo>
                    <a:pt x="1003" y="14019"/>
                  </a:lnTo>
                  <a:lnTo>
                    <a:pt x="1224" y="14039"/>
                  </a:lnTo>
                  <a:lnTo>
                    <a:pt x="1404" y="14019"/>
                  </a:lnTo>
                  <a:lnTo>
                    <a:pt x="1564" y="13999"/>
                  </a:lnTo>
                  <a:lnTo>
                    <a:pt x="1745" y="13939"/>
                  </a:lnTo>
                  <a:lnTo>
                    <a:pt x="1925" y="13859"/>
                  </a:lnTo>
                  <a:lnTo>
                    <a:pt x="1986" y="13818"/>
                  </a:lnTo>
                  <a:lnTo>
                    <a:pt x="2066" y="13738"/>
                  </a:lnTo>
                  <a:lnTo>
                    <a:pt x="2327" y="13457"/>
                  </a:lnTo>
                  <a:lnTo>
                    <a:pt x="2667" y="13056"/>
                  </a:lnTo>
                  <a:lnTo>
                    <a:pt x="3089" y="12515"/>
                  </a:lnTo>
                  <a:lnTo>
                    <a:pt x="4131" y="11151"/>
                  </a:lnTo>
                  <a:lnTo>
                    <a:pt x="5375" y="9447"/>
                  </a:lnTo>
                  <a:lnTo>
                    <a:pt x="6779" y="7541"/>
                  </a:lnTo>
                  <a:lnTo>
                    <a:pt x="8243" y="5516"/>
                  </a:lnTo>
                  <a:lnTo>
                    <a:pt x="11090" y="1545"/>
                  </a:lnTo>
                  <a:lnTo>
                    <a:pt x="10248" y="1405"/>
                  </a:lnTo>
                  <a:lnTo>
                    <a:pt x="9446" y="1244"/>
                  </a:lnTo>
                  <a:lnTo>
                    <a:pt x="8684" y="1064"/>
                  </a:lnTo>
                  <a:lnTo>
                    <a:pt x="7982" y="883"/>
                  </a:lnTo>
                  <a:lnTo>
                    <a:pt x="7320" y="683"/>
                  </a:lnTo>
                  <a:lnTo>
                    <a:pt x="6718" y="462"/>
                  </a:lnTo>
                  <a:lnTo>
                    <a:pt x="6177" y="241"/>
                  </a:lnTo>
                  <a:lnTo>
                    <a:pt x="5716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43"/>
            <p:cNvSpPr/>
            <p:nvPr/>
          </p:nvSpPr>
          <p:spPr>
            <a:xfrm>
              <a:off x="8668800" y="5072175"/>
              <a:ext cx="277275" cy="350975"/>
            </a:xfrm>
            <a:custGeom>
              <a:avLst/>
              <a:gdLst/>
              <a:ahLst/>
              <a:cxnLst/>
              <a:rect l="l" t="t" r="r" b="b"/>
              <a:pathLst>
                <a:path w="11091" h="14039" fill="none" extrusionOk="0">
                  <a:moveTo>
                    <a:pt x="5716" y="1"/>
                  </a:moveTo>
                  <a:lnTo>
                    <a:pt x="5716" y="1"/>
                  </a:lnTo>
                  <a:lnTo>
                    <a:pt x="4412" y="2808"/>
                  </a:lnTo>
                  <a:lnTo>
                    <a:pt x="3049" y="5857"/>
                  </a:lnTo>
                  <a:lnTo>
                    <a:pt x="1765" y="8745"/>
                  </a:lnTo>
                  <a:lnTo>
                    <a:pt x="1203" y="10028"/>
                  </a:lnTo>
                  <a:lnTo>
                    <a:pt x="722" y="11151"/>
                  </a:lnTo>
                  <a:lnTo>
                    <a:pt x="722" y="11151"/>
                  </a:lnTo>
                  <a:lnTo>
                    <a:pt x="421" y="11893"/>
                  </a:lnTo>
                  <a:lnTo>
                    <a:pt x="201" y="12495"/>
                  </a:lnTo>
                  <a:lnTo>
                    <a:pt x="40" y="12916"/>
                  </a:lnTo>
                  <a:lnTo>
                    <a:pt x="20" y="13056"/>
                  </a:lnTo>
                  <a:lnTo>
                    <a:pt x="0" y="13157"/>
                  </a:lnTo>
                  <a:lnTo>
                    <a:pt x="0" y="13157"/>
                  </a:lnTo>
                  <a:lnTo>
                    <a:pt x="0" y="13177"/>
                  </a:lnTo>
                  <a:lnTo>
                    <a:pt x="0" y="13177"/>
                  </a:lnTo>
                  <a:lnTo>
                    <a:pt x="60" y="13357"/>
                  </a:lnTo>
                  <a:lnTo>
                    <a:pt x="141" y="13518"/>
                  </a:lnTo>
                  <a:lnTo>
                    <a:pt x="281" y="13658"/>
                  </a:lnTo>
                  <a:lnTo>
                    <a:pt x="421" y="13798"/>
                  </a:lnTo>
                  <a:lnTo>
                    <a:pt x="602" y="13899"/>
                  </a:lnTo>
                  <a:lnTo>
                    <a:pt x="802" y="13959"/>
                  </a:lnTo>
                  <a:lnTo>
                    <a:pt x="1003" y="14019"/>
                  </a:lnTo>
                  <a:lnTo>
                    <a:pt x="1224" y="14039"/>
                  </a:lnTo>
                  <a:lnTo>
                    <a:pt x="1224" y="14039"/>
                  </a:lnTo>
                  <a:lnTo>
                    <a:pt x="1404" y="14019"/>
                  </a:lnTo>
                  <a:lnTo>
                    <a:pt x="1564" y="13999"/>
                  </a:lnTo>
                  <a:lnTo>
                    <a:pt x="1745" y="13939"/>
                  </a:lnTo>
                  <a:lnTo>
                    <a:pt x="1925" y="13859"/>
                  </a:lnTo>
                  <a:lnTo>
                    <a:pt x="1925" y="13859"/>
                  </a:lnTo>
                  <a:lnTo>
                    <a:pt x="1986" y="13818"/>
                  </a:lnTo>
                  <a:lnTo>
                    <a:pt x="2066" y="13738"/>
                  </a:lnTo>
                  <a:lnTo>
                    <a:pt x="2327" y="13457"/>
                  </a:lnTo>
                  <a:lnTo>
                    <a:pt x="2667" y="13056"/>
                  </a:lnTo>
                  <a:lnTo>
                    <a:pt x="3089" y="12515"/>
                  </a:lnTo>
                  <a:lnTo>
                    <a:pt x="4131" y="11151"/>
                  </a:lnTo>
                  <a:lnTo>
                    <a:pt x="5375" y="9447"/>
                  </a:lnTo>
                  <a:lnTo>
                    <a:pt x="6779" y="7541"/>
                  </a:lnTo>
                  <a:lnTo>
                    <a:pt x="8243" y="5516"/>
                  </a:lnTo>
                  <a:lnTo>
                    <a:pt x="11090" y="1545"/>
                  </a:lnTo>
                  <a:lnTo>
                    <a:pt x="11090" y="1545"/>
                  </a:lnTo>
                  <a:lnTo>
                    <a:pt x="10248" y="1405"/>
                  </a:lnTo>
                  <a:lnTo>
                    <a:pt x="9446" y="1244"/>
                  </a:lnTo>
                  <a:lnTo>
                    <a:pt x="8684" y="1064"/>
                  </a:lnTo>
                  <a:lnTo>
                    <a:pt x="7982" y="883"/>
                  </a:lnTo>
                  <a:lnTo>
                    <a:pt x="7320" y="683"/>
                  </a:lnTo>
                  <a:lnTo>
                    <a:pt x="6718" y="462"/>
                  </a:lnTo>
                  <a:lnTo>
                    <a:pt x="6177" y="241"/>
                  </a:lnTo>
                  <a:lnTo>
                    <a:pt x="571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43"/>
            <p:cNvSpPr/>
            <p:nvPr/>
          </p:nvSpPr>
          <p:spPr>
            <a:xfrm>
              <a:off x="9676025" y="5029575"/>
              <a:ext cx="397100" cy="496375"/>
            </a:xfrm>
            <a:custGeom>
              <a:avLst/>
              <a:gdLst/>
              <a:ahLst/>
              <a:cxnLst/>
              <a:rect l="l" t="t" r="r" b="b"/>
              <a:pathLst>
                <a:path w="15884" h="19855" extrusionOk="0">
                  <a:moveTo>
                    <a:pt x="7561" y="0"/>
                  </a:moveTo>
                  <a:lnTo>
                    <a:pt x="1" y="923"/>
                  </a:lnTo>
                  <a:lnTo>
                    <a:pt x="1404" y="2928"/>
                  </a:lnTo>
                  <a:lnTo>
                    <a:pt x="4794" y="7701"/>
                  </a:lnTo>
                  <a:lnTo>
                    <a:pt x="6839" y="10529"/>
                  </a:lnTo>
                  <a:lnTo>
                    <a:pt x="8865" y="13336"/>
                  </a:lnTo>
                  <a:lnTo>
                    <a:pt x="10750" y="15903"/>
                  </a:lnTo>
                  <a:lnTo>
                    <a:pt x="11572" y="17006"/>
                  </a:lnTo>
                  <a:lnTo>
                    <a:pt x="12294" y="17969"/>
                  </a:lnTo>
                  <a:lnTo>
                    <a:pt x="12836" y="18631"/>
                  </a:lnTo>
                  <a:lnTo>
                    <a:pt x="13257" y="19152"/>
                  </a:lnTo>
                  <a:lnTo>
                    <a:pt x="13578" y="19513"/>
                  </a:lnTo>
                  <a:lnTo>
                    <a:pt x="13678" y="19614"/>
                  </a:lnTo>
                  <a:lnTo>
                    <a:pt x="13758" y="19674"/>
                  </a:lnTo>
                  <a:lnTo>
                    <a:pt x="13939" y="19754"/>
                  </a:lnTo>
                  <a:lnTo>
                    <a:pt x="14099" y="19794"/>
                  </a:lnTo>
                  <a:lnTo>
                    <a:pt x="14279" y="19834"/>
                  </a:lnTo>
                  <a:lnTo>
                    <a:pt x="14460" y="19854"/>
                  </a:lnTo>
                  <a:lnTo>
                    <a:pt x="14620" y="19854"/>
                  </a:lnTo>
                  <a:lnTo>
                    <a:pt x="14781" y="19834"/>
                  </a:lnTo>
                  <a:lnTo>
                    <a:pt x="14941" y="19794"/>
                  </a:lnTo>
                  <a:lnTo>
                    <a:pt x="15102" y="19754"/>
                  </a:lnTo>
                  <a:lnTo>
                    <a:pt x="15242" y="19694"/>
                  </a:lnTo>
                  <a:lnTo>
                    <a:pt x="15382" y="19614"/>
                  </a:lnTo>
                  <a:lnTo>
                    <a:pt x="15503" y="19513"/>
                  </a:lnTo>
                  <a:lnTo>
                    <a:pt x="15603" y="19413"/>
                  </a:lnTo>
                  <a:lnTo>
                    <a:pt x="15703" y="19313"/>
                  </a:lnTo>
                  <a:lnTo>
                    <a:pt x="15784" y="19192"/>
                  </a:lnTo>
                  <a:lnTo>
                    <a:pt x="15844" y="19052"/>
                  </a:lnTo>
                  <a:lnTo>
                    <a:pt x="15884" y="18912"/>
                  </a:lnTo>
                  <a:lnTo>
                    <a:pt x="15864" y="18831"/>
                  </a:lnTo>
                  <a:lnTo>
                    <a:pt x="15844" y="18691"/>
                  </a:lnTo>
                  <a:lnTo>
                    <a:pt x="15703" y="18250"/>
                  </a:lnTo>
                  <a:lnTo>
                    <a:pt x="15463" y="17628"/>
                  </a:lnTo>
                  <a:lnTo>
                    <a:pt x="15142" y="16826"/>
                  </a:lnTo>
                  <a:lnTo>
                    <a:pt x="14300" y="14821"/>
                  </a:lnTo>
                  <a:lnTo>
                    <a:pt x="13237" y="12434"/>
                  </a:lnTo>
                  <a:lnTo>
                    <a:pt x="12073" y="9827"/>
                  </a:lnTo>
                  <a:lnTo>
                    <a:pt x="10870" y="7180"/>
                  </a:lnTo>
                  <a:lnTo>
                    <a:pt x="8764" y="2587"/>
                  </a:lnTo>
                  <a:lnTo>
                    <a:pt x="75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43"/>
            <p:cNvSpPr/>
            <p:nvPr/>
          </p:nvSpPr>
          <p:spPr>
            <a:xfrm>
              <a:off x="9676025" y="5029575"/>
              <a:ext cx="397100" cy="496375"/>
            </a:xfrm>
            <a:custGeom>
              <a:avLst/>
              <a:gdLst/>
              <a:ahLst/>
              <a:cxnLst/>
              <a:rect l="l" t="t" r="r" b="b"/>
              <a:pathLst>
                <a:path w="15884" h="19855" fill="none" extrusionOk="0">
                  <a:moveTo>
                    <a:pt x="15884" y="18912"/>
                  </a:moveTo>
                  <a:lnTo>
                    <a:pt x="15884" y="18912"/>
                  </a:lnTo>
                  <a:lnTo>
                    <a:pt x="15844" y="19052"/>
                  </a:lnTo>
                  <a:lnTo>
                    <a:pt x="15784" y="19192"/>
                  </a:lnTo>
                  <a:lnTo>
                    <a:pt x="15703" y="19313"/>
                  </a:lnTo>
                  <a:lnTo>
                    <a:pt x="15603" y="19413"/>
                  </a:lnTo>
                  <a:lnTo>
                    <a:pt x="15503" y="19513"/>
                  </a:lnTo>
                  <a:lnTo>
                    <a:pt x="15382" y="19614"/>
                  </a:lnTo>
                  <a:lnTo>
                    <a:pt x="15242" y="19694"/>
                  </a:lnTo>
                  <a:lnTo>
                    <a:pt x="15102" y="19754"/>
                  </a:lnTo>
                  <a:lnTo>
                    <a:pt x="14941" y="19794"/>
                  </a:lnTo>
                  <a:lnTo>
                    <a:pt x="14781" y="19834"/>
                  </a:lnTo>
                  <a:lnTo>
                    <a:pt x="14620" y="19854"/>
                  </a:lnTo>
                  <a:lnTo>
                    <a:pt x="14460" y="19854"/>
                  </a:lnTo>
                  <a:lnTo>
                    <a:pt x="14279" y="19834"/>
                  </a:lnTo>
                  <a:lnTo>
                    <a:pt x="14099" y="19794"/>
                  </a:lnTo>
                  <a:lnTo>
                    <a:pt x="13939" y="19754"/>
                  </a:lnTo>
                  <a:lnTo>
                    <a:pt x="13758" y="19674"/>
                  </a:lnTo>
                  <a:lnTo>
                    <a:pt x="13758" y="19674"/>
                  </a:lnTo>
                  <a:lnTo>
                    <a:pt x="13678" y="19614"/>
                  </a:lnTo>
                  <a:lnTo>
                    <a:pt x="13578" y="19513"/>
                  </a:lnTo>
                  <a:lnTo>
                    <a:pt x="13257" y="19152"/>
                  </a:lnTo>
                  <a:lnTo>
                    <a:pt x="12836" y="18631"/>
                  </a:lnTo>
                  <a:lnTo>
                    <a:pt x="12294" y="17969"/>
                  </a:lnTo>
                  <a:lnTo>
                    <a:pt x="12294" y="17969"/>
                  </a:lnTo>
                  <a:lnTo>
                    <a:pt x="11572" y="17006"/>
                  </a:lnTo>
                  <a:lnTo>
                    <a:pt x="10750" y="15903"/>
                  </a:lnTo>
                  <a:lnTo>
                    <a:pt x="8865" y="13336"/>
                  </a:lnTo>
                  <a:lnTo>
                    <a:pt x="6839" y="10529"/>
                  </a:lnTo>
                  <a:lnTo>
                    <a:pt x="4794" y="7701"/>
                  </a:lnTo>
                  <a:lnTo>
                    <a:pt x="1404" y="2928"/>
                  </a:lnTo>
                  <a:lnTo>
                    <a:pt x="1" y="923"/>
                  </a:lnTo>
                  <a:lnTo>
                    <a:pt x="7561" y="0"/>
                  </a:lnTo>
                  <a:lnTo>
                    <a:pt x="7561" y="0"/>
                  </a:lnTo>
                  <a:lnTo>
                    <a:pt x="8764" y="2587"/>
                  </a:lnTo>
                  <a:lnTo>
                    <a:pt x="8764" y="2587"/>
                  </a:lnTo>
                  <a:lnTo>
                    <a:pt x="10870" y="7180"/>
                  </a:lnTo>
                  <a:lnTo>
                    <a:pt x="12073" y="9827"/>
                  </a:lnTo>
                  <a:lnTo>
                    <a:pt x="13237" y="12434"/>
                  </a:lnTo>
                  <a:lnTo>
                    <a:pt x="14300" y="14821"/>
                  </a:lnTo>
                  <a:lnTo>
                    <a:pt x="15142" y="16826"/>
                  </a:lnTo>
                  <a:lnTo>
                    <a:pt x="15463" y="17628"/>
                  </a:lnTo>
                  <a:lnTo>
                    <a:pt x="15703" y="18250"/>
                  </a:lnTo>
                  <a:lnTo>
                    <a:pt x="15844" y="18691"/>
                  </a:lnTo>
                  <a:lnTo>
                    <a:pt x="15864" y="18831"/>
                  </a:lnTo>
                  <a:lnTo>
                    <a:pt x="15884" y="189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43"/>
            <p:cNvSpPr/>
            <p:nvPr/>
          </p:nvSpPr>
          <p:spPr>
            <a:xfrm>
              <a:off x="9724650" y="5084725"/>
              <a:ext cx="258750" cy="394100"/>
            </a:xfrm>
            <a:custGeom>
              <a:avLst/>
              <a:gdLst/>
              <a:ahLst/>
              <a:cxnLst/>
              <a:rect l="l" t="t" r="r" b="b"/>
              <a:pathLst>
                <a:path w="10350" h="15764" extrusionOk="0">
                  <a:moveTo>
                    <a:pt x="6639" y="0"/>
                  </a:moveTo>
                  <a:lnTo>
                    <a:pt x="5917" y="241"/>
                  </a:lnTo>
                  <a:lnTo>
                    <a:pt x="5155" y="481"/>
                  </a:lnTo>
                  <a:lnTo>
                    <a:pt x="4373" y="682"/>
                  </a:lnTo>
                  <a:lnTo>
                    <a:pt x="3531" y="883"/>
                  </a:lnTo>
                  <a:lnTo>
                    <a:pt x="2688" y="1063"/>
                  </a:lnTo>
                  <a:lnTo>
                    <a:pt x="1806" y="1203"/>
                  </a:lnTo>
                  <a:lnTo>
                    <a:pt x="903" y="1344"/>
                  </a:lnTo>
                  <a:lnTo>
                    <a:pt x="1" y="1464"/>
                  </a:lnTo>
                  <a:lnTo>
                    <a:pt x="2428" y="4894"/>
                  </a:lnTo>
                  <a:lnTo>
                    <a:pt x="5275" y="8864"/>
                  </a:lnTo>
                  <a:lnTo>
                    <a:pt x="6699" y="10850"/>
                  </a:lnTo>
                  <a:lnTo>
                    <a:pt x="8063" y="12715"/>
                  </a:lnTo>
                  <a:lnTo>
                    <a:pt x="9306" y="14379"/>
                  </a:lnTo>
                  <a:lnTo>
                    <a:pt x="10349" y="15763"/>
                  </a:lnTo>
                  <a:lnTo>
                    <a:pt x="9467" y="14239"/>
                  </a:lnTo>
                  <a:lnTo>
                    <a:pt x="8604" y="12715"/>
                  </a:lnTo>
                  <a:lnTo>
                    <a:pt x="8183" y="11933"/>
                  </a:lnTo>
                  <a:lnTo>
                    <a:pt x="7762" y="11171"/>
                  </a:lnTo>
                  <a:lnTo>
                    <a:pt x="7381" y="10388"/>
                  </a:lnTo>
                  <a:lnTo>
                    <a:pt x="7000" y="9586"/>
                  </a:lnTo>
                  <a:lnTo>
                    <a:pt x="6378" y="8303"/>
                  </a:lnTo>
                  <a:lnTo>
                    <a:pt x="6098" y="7661"/>
                  </a:lnTo>
                  <a:lnTo>
                    <a:pt x="5817" y="6999"/>
                  </a:lnTo>
                  <a:lnTo>
                    <a:pt x="5556" y="6317"/>
                  </a:lnTo>
                  <a:lnTo>
                    <a:pt x="5335" y="5636"/>
                  </a:lnTo>
                  <a:lnTo>
                    <a:pt x="5235" y="5295"/>
                  </a:lnTo>
                  <a:lnTo>
                    <a:pt x="5155" y="4954"/>
                  </a:lnTo>
                  <a:lnTo>
                    <a:pt x="5095" y="4613"/>
                  </a:lnTo>
                  <a:lnTo>
                    <a:pt x="5035" y="4252"/>
                  </a:lnTo>
                  <a:lnTo>
                    <a:pt x="4995" y="3951"/>
                  </a:lnTo>
                  <a:lnTo>
                    <a:pt x="4995" y="3630"/>
                  </a:lnTo>
                  <a:lnTo>
                    <a:pt x="5015" y="3349"/>
                  </a:lnTo>
                  <a:lnTo>
                    <a:pt x="5035" y="3048"/>
                  </a:lnTo>
                  <a:lnTo>
                    <a:pt x="5095" y="2788"/>
                  </a:lnTo>
                  <a:lnTo>
                    <a:pt x="5175" y="2507"/>
                  </a:lnTo>
                  <a:lnTo>
                    <a:pt x="5255" y="2266"/>
                  </a:lnTo>
                  <a:lnTo>
                    <a:pt x="5376" y="2006"/>
                  </a:lnTo>
                  <a:lnTo>
                    <a:pt x="5496" y="1785"/>
                  </a:lnTo>
                  <a:lnTo>
                    <a:pt x="5636" y="1544"/>
                  </a:lnTo>
                  <a:lnTo>
                    <a:pt x="5797" y="1344"/>
                  </a:lnTo>
                  <a:lnTo>
                    <a:pt x="5977" y="1123"/>
                  </a:lnTo>
                  <a:lnTo>
                    <a:pt x="6158" y="923"/>
                  </a:lnTo>
                  <a:lnTo>
                    <a:pt x="6378" y="742"/>
                  </a:lnTo>
                  <a:lnTo>
                    <a:pt x="6579" y="562"/>
                  </a:lnTo>
                  <a:lnTo>
                    <a:pt x="6819" y="381"/>
                  </a:lnTo>
                  <a:lnTo>
                    <a:pt x="6639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43"/>
            <p:cNvSpPr/>
            <p:nvPr/>
          </p:nvSpPr>
          <p:spPr>
            <a:xfrm>
              <a:off x="9724650" y="5084725"/>
              <a:ext cx="258750" cy="394100"/>
            </a:xfrm>
            <a:custGeom>
              <a:avLst/>
              <a:gdLst/>
              <a:ahLst/>
              <a:cxnLst/>
              <a:rect l="l" t="t" r="r" b="b"/>
              <a:pathLst>
                <a:path w="10350" h="15764" fill="none" extrusionOk="0">
                  <a:moveTo>
                    <a:pt x="6639" y="0"/>
                  </a:moveTo>
                  <a:lnTo>
                    <a:pt x="6639" y="0"/>
                  </a:lnTo>
                  <a:lnTo>
                    <a:pt x="5917" y="241"/>
                  </a:lnTo>
                  <a:lnTo>
                    <a:pt x="5155" y="481"/>
                  </a:lnTo>
                  <a:lnTo>
                    <a:pt x="4373" y="682"/>
                  </a:lnTo>
                  <a:lnTo>
                    <a:pt x="3531" y="883"/>
                  </a:lnTo>
                  <a:lnTo>
                    <a:pt x="2688" y="1063"/>
                  </a:lnTo>
                  <a:lnTo>
                    <a:pt x="1806" y="1203"/>
                  </a:lnTo>
                  <a:lnTo>
                    <a:pt x="903" y="1344"/>
                  </a:lnTo>
                  <a:lnTo>
                    <a:pt x="1" y="1464"/>
                  </a:lnTo>
                  <a:lnTo>
                    <a:pt x="1" y="1464"/>
                  </a:lnTo>
                  <a:lnTo>
                    <a:pt x="2428" y="4894"/>
                  </a:lnTo>
                  <a:lnTo>
                    <a:pt x="5275" y="8864"/>
                  </a:lnTo>
                  <a:lnTo>
                    <a:pt x="6699" y="10850"/>
                  </a:lnTo>
                  <a:lnTo>
                    <a:pt x="8063" y="12715"/>
                  </a:lnTo>
                  <a:lnTo>
                    <a:pt x="9306" y="14379"/>
                  </a:lnTo>
                  <a:lnTo>
                    <a:pt x="10349" y="15763"/>
                  </a:lnTo>
                  <a:lnTo>
                    <a:pt x="10349" y="15763"/>
                  </a:lnTo>
                  <a:lnTo>
                    <a:pt x="9467" y="14239"/>
                  </a:lnTo>
                  <a:lnTo>
                    <a:pt x="8604" y="12715"/>
                  </a:lnTo>
                  <a:lnTo>
                    <a:pt x="8183" y="11933"/>
                  </a:lnTo>
                  <a:lnTo>
                    <a:pt x="7762" y="11171"/>
                  </a:lnTo>
                  <a:lnTo>
                    <a:pt x="7381" y="10388"/>
                  </a:lnTo>
                  <a:lnTo>
                    <a:pt x="7000" y="9586"/>
                  </a:lnTo>
                  <a:lnTo>
                    <a:pt x="7000" y="9586"/>
                  </a:lnTo>
                  <a:lnTo>
                    <a:pt x="6378" y="8303"/>
                  </a:lnTo>
                  <a:lnTo>
                    <a:pt x="6098" y="7661"/>
                  </a:lnTo>
                  <a:lnTo>
                    <a:pt x="5817" y="6999"/>
                  </a:lnTo>
                  <a:lnTo>
                    <a:pt x="5556" y="6317"/>
                  </a:lnTo>
                  <a:lnTo>
                    <a:pt x="5335" y="5636"/>
                  </a:lnTo>
                  <a:lnTo>
                    <a:pt x="5235" y="5295"/>
                  </a:lnTo>
                  <a:lnTo>
                    <a:pt x="5155" y="4954"/>
                  </a:lnTo>
                  <a:lnTo>
                    <a:pt x="5095" y="4613"/>
                  </a:lnTo>
                  <a:lnTo>
                    <a:pt x="5035" y="4252"/>
                  </a:lnTo>
                  <a:lnTo>
                    <a:pt x="5035" y="4252"/>
                  </a:lnTo>
                  <a:lnTo>
                    <a:pt x="4995" y="3951"/>
                  </a:lnTo>
                  <a:lnTo>
                    <a:pt x="4995" y="3630"/>
                  </a:lnTo>
                  <a:lnTo>
                    <a:pt x="5015" y="3349"/>
                  </a:lnTo>
                  <a:lnTo>
                    <a:pt x="5035" y="3048"/>
                  </a:lnTo>
                  <a:lnTo>
                    <a:pt x="5095" y="2788"/>
                  </a:lnTo>
                  <a:lnTo>
                    <a:pt x="5175" y="2507"/>
                  </a:lnTo>
                  <a:lnTo>
                    <a:pt x="5255" y="2266"/>
                  </a:lnTo>
                  <a:lnTo>
                    <a:pt x="5376" y="2006"/>
                  </a:lnTo>
                  <a:lnTo>
                    <a:pt x="5496" y="1785"/>
                  </a:lnTo>
                  <a:lnTo>
                    <a:pt x="5636" y="1544"/>
                  </a:lnTo>
                  <a:lnTo>
                    <a:pt x="5797" y="1344"/>
                  </a:lnTo>
                  <a:lnTo>
                    <a:pt x="5977" y="1123"/>
                  </a:lnTo>
                  <a:lnTo>
                    <a:pt x="6158" y="923"/>
                  </a:lnTo>
                  <a:lnTo>
                    <a:pt x="6378" y="742"/>
                  </a:lnTo>
                  <a:lnTo>
                    <a:pt x="6579" y="562"/>
                  </a:lnTo>
                  <a:lnTo>
                    <a:pt x="6819" y="381"/>
                  </a:lnTo>
                  <a:lnTo>
                    <a:pt x="6819" y="381"/>
                  </a:lnTo>
                  <a:lnTo>
                    <a:pt x="66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43"/>
            <p:cNvSpPr/>
            <p:nvPr/>
          </p:nvSpPr>
          <p:spPr>
            <a:xfrm>
              <a:off x="9450425" y="5004000"/>
              <a:ext cx="359500" cy="448750"/>
            </a:xfrm>
            <a:custGeom>
              <a:avLst/>
              <a:gdLst/>
              <a:ahLst/>
              <a:cxnLst/>
              <a:rect l="l" t="t" r="r" b="b"/>
              <a:pathLst>
                <a:path w="14380" h="17950" extrusionOk="0">
                  <a:moveTo>
                    <a:pt x="6839" y="0"/>
                  </a:moveTo>
                  <a:lnTo>
                    <a:pt x="0" y="823"/>
                  </a:lnTo>
                  <a:lnTo>
                    <a:pt x="1825" y="3410"/>
                  </a:lnTo>
                  <a:lnTo>
                    <a:pt x="3730" y="6077"/>
                  </a:lnTo>
                  <a:lnTo>
                    <a:pt x="5916" y="9145"/>
                  </a:lnTo>
                  <a:lnTo>
                    <a:pt x="8162" y="12234"/>
                  </a:lnTo>
                  <a:lnTo>
                    <a:pt x="10168" y="14961"/>
                  </a:lnTo>
                  <a:lnTo>
                    <a:pt x="11010" y="16064"/>
                  </a:lnTo>
                  <a:lnTo>
                    <a:pt x="11692" y="16947"/>
                  </a:lnTo>
                  <a:lnTo>
                    <a:pt x="12173" y="17528"/>
                  </a:lnTo>
                  <a:lnTo>
                    <a:pt x="12354" y="17709"/>
                  </a:lnTo>
                  <a:lnTo>
                    <a:pt x="12454" y="17789"/>
                  </a:lnTo>
                  <a:lnTo>
                    <a:pt x="12614" y="17849"/>
                  </a:lnTo>
                  <a:lnTo>
                    <a:pt x="12775" y="17909"/>
                  </a:lnTo>
                  <a:lnTo>
                    <a:pt x="12935" y="17929"/>
                  </a:lnTo>
                  <a:lnTo>
                    <a:pt x="13076" y="17949"/>
                  </a:lnTo>
                  <a:lnTo>
                    <a:pt x="13236" y="17949"/>
                  </a:lnTo>
                  <a:lnTo>
                    <a:pt x="13397" y="17929"/>
                  </a:lnTo>
                  <a:lnTo>
                    <a:pt x="13537" y="17909"/>
                  </a:lnTo>
                  <a:lnTo>
                    <a:pt x="13677" y="17849"/>
                  </a:lnTo>
                  <a:lnTo>
                    <a:pt x="13798" y="17809"/>
                  </a:lnTo>
                  <a:lnTo>
                    <a:pt x="13918" y="17729"/>
                  </a:lnTo>
                  <a:lnTo>
                    <a:pt x="14038" y="17648"/>
                  </a:lnTo>
                  <a:lnTo>
                    <a:pt x="14139" y="17548"/>
                  </a:lnTo>
                  <a:lnTo>
                    <a:pt x="14219" y="17448"/>
                  </a:lnTo>
                  <a:lnTo>
                    <a:pt x="14279" y="17348"/>
                  </a:lnTo>
                  <a:lnTo>
                    <a:pt x="14339" y="17227"/>
                  </a:lnTo>
                  <a:lnTo>
                    <a:pt x="14379" y="17107"/>
                  </a:lnTo>
                  <a:lnTo>
                    <a:pt x="14359" y="16987"/>
                  </a:lnTo>
                  <a:lnTo>
                    <a:pt x="14319" y="16806"/>
                  </a:lnTo>
                  <a:lnTo>
                    <a:pt x="14098" y="16164"/>
                  </a:lnTo>
                  <a:lnTo>
                    <a:pt x="13737" y="15262"/>
                  </a:lnTo>
                  <a:lnTo>
                    <a:pt x="13256" y="14139"/>
                  </a:lnTo>
                  <a:lnTo>
                    <a:pt x="12053" y="11391"/>
                  </a:lnTo>
                  <a:lnTo>
                    <a:pt x="10669" y="8303"/>
                  </a:lnTo>
                  <a:lnTo>
                    <a:pt x="9265" y="5235"/>
                  </a:lnTo>
                  <a:lnTo>
                    <a:pt x="8042" y="2567"/>
                  </a:lnTo>
                  <a:lnTo>
                    <a:pt x="683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43"/>
            <p:cNvSpPr/>
            <p:nvPr/>
          </p:nvSpPr>
          <p:spPr>
            <a:xfrm>
              <a:off x="9450425" y="5004000"/>
              <a:ext cx="359500" cy="448750"/>
            </a:xfrm>
            <a:custGeom>
              <a:avLst/>
              <a:gdLst/>
              <a:ahLst/>
              <a:cxnLst/>
              <a:rect l="l" t="t" r="r" b="b"/>
              <a:pathLst>
                <a:path w="14380" h="17950" fill="none" extrusionOk="0">
                  <a:moveTo>
                    <a:pt x="6839" y="0"/>
                  </a:moveTo>
                  <a:lnTo>
                    <a:pt x="6839" y="0"/>
                  </a:lnTo>
                  <a:lnTo>
                    <a:pt x="8042" y="2567"/>
                  </a:lnTo>
                  <a:lnTo>
                    <a:pt x="9265" y="5235"/>
                  </a:lnTo>
                  <a:lnTo>
                    <a:pt x="10669" y="8303"/>
                  </a:lnTo>
                  <a:lnTo>
                    <a:pt x="12053" y="11391"/>
                  </a:lnTo>
                  <a:lnTo>
                    <a:pt x="13256" y="14139"/>
                  </a:lnTo>
                  <a:lnTo>
                    <a:pt x="13737" y="15262"/>
                  </a:lnTo>
                  <a:lnTo>
                    <a:pt x="14098" y="16164"/>
                  </a:lnTo>
                  <a:lnTo>
                    <a:pt x="14319" y="16806"/>
                  </a:lnTo>
                  <a:lnTo>
                    <a:pt x="14359" y="16987"/>
                  </a:lnTo>
                  <a:lnTo>
                    <a:pt x="14379" y="17107"/>
                  </a:lnTo>
                  <a:lnTo>
                    <a:pt x="14379" y="17107"/>
                  </a:lnTo>
                  <a:lnTo>
                    <a:pt x="14339" y="17227"/>
                  </a:lnTo>
                  <a:lnTo>
                    <a:pt x="14279" y="17348"/>
                  </a:lnTo>
                  <a:lnTo>
                    <a:pt x="14219" y="17448"/>
                  </a:lnTo>
                  <a:lnTo>
                    <a:pt x="14139" y="17548"/>
                  </a:lnTo>
                  <a:lnTo>
                    <a:pt x="14038" y="17648"/>
                  </a:lnTo>
                  <a:lnTo>
                    <a:pt x="13918" y="17729"/>
                  </a:lnTo>
                  <a:lnTo>
                    <a:pt x="13798" y="17809"/>
                  </a:lnTo>
                  <a:lnTo>
                    <a:pt x="13677" y="17849"/>
                  </a:lnTo>
                  <a:lnTo>
                    <a:pt x="13537" y="17909"/>
                  </a:lnTo>
                  <a:lnTo>
                    <a:pt x="13397" y="17929"/>
                  </a:lnTo>
                  <a:lnTo>
                    <a:pt x="13236" y="17949"/>
                  </a:lnTo>
                  <a:lnTo>
                    <a:pt x="13076" y="17949"/>
                  </a:lnTo>
                  <a:lnTo>
                    <a:pt x="12935" y="17929"/>
                  </a:lnTo>
                  <a:lnTo>
                    <a:pt x="12775" y="17909"/>
                  </a:lnTo>
                  <a:lnTo>
                    <a:pt x="12614" y="17849"/>
                  </a:lnTo>
                  <a:lnTo>
                    <a:pt x="12454" y="17789"/>
                  </a:lnTo>
                  <a:lnTo>
                    <a:pt x="12454" y="17789"/>
                  </a:lnTo>
                  <a:lnTo>
                    <a:pt x="12354" y="17709"/>
                  </a:lnTo>
                  <a:lnTo>
                    <a:pt x="12173" y="17528"/>
                  </a:lnTo>
                  <a:lnTo>
                    <a:pt x="11692" y="16947"/>
                  </a:lnTo>
                  <a:lnTo>
                    <a:pt x="11010" y="16064"/>
                  </a:lnTo>
                  <a:lnTo>
                    <a:pt x="10168" y="14961"/>
                  </a:lnTo>
                  <a:lnTo>
                    <a:pt x="8162" y="12234"/>
                  </a:lnTo>
                  <a:lnTo>
                    <a:pt x="5916" y="9145"/>
                  </a:lnTo>
                  <a:lnTo>
                    <a:pt x="3730" y="6077"/>
                  </a:lnTo>
                  <a:lnTo>
                    <a:pt x="1825" y="3410"/>
                  </a:lnTo>
                  <a:lnTo>
                    <a:pt x="0" y="823"/>
                  </a:lnTo>
                  <a:lnTo>
                    <a:pt x="68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43"/>
            <p:cNvSpPr/>
            <p:nvPr/>
          </p:nvSpPr>
          <p:spPr>
            <a:xfrm>
              <a:off x="9528625" y="5126325"/>
              <a:ext cx="281300" cy="326425"/>
            </a:xfrm>
            <a:custGeom>
              <a:avLst/>
              <a:gdLst/>
              <a:ahLst/>
              <a:cxnLst/>
              <a:rect l="l" t="t" r="r" b="b"/>
              <a:pathLst>
                <a:path w="11252" h="13057" extrusionOk="0">
                  <a:moveTo>
                    <a:pt x="5977" y="1"/>
                  </a:moveTo>
                  <a:lnTo>
                    <a:pt x="4433" y="121"/>
                  </a:lnTo>
                  <a:lnTo>
                    <a:pt x="2909" y="221"/>
                  </a:lnTo>
                  <a:lnTo>
                    <a:pt x="1425" y="302"/>
                  </a:lnTo>
                  <a:lnTo>
                    <a:pt x="1" y="342"/>
                  </a:lnTo>
                  <a:lnTo>
                    <a:pt x="2848" y="4353"/>
                  </a:lnTo>
                  <a:lnTo>
                    <a:pt x="4352" y="6418"/>
                  </a:lnTo>
                  <a:lnTo>
                    <a:pt x="5776" y="8363"/>
                  </a:lnTo>
                  <a:lnTo>
                    <a:pt x="7060" y="10108"/>
                  </a:lnTo>
                  <a:lnTo>
                    <a:pt x="8143" y="11512"/>
                  </a:lnTo>
                  <a:lnTo>
                    <a:pt x="8564" y="12054"/>
                  </a:lnTo>
                  <a:lnTo>
                    <a:pt x="8925" y="12475"/>
                  </a:lnTo>
                  <a:lnTo>
                    <a:pt x="9166" y="12755"/>
                  </a:lnTo>
                  <a:lnTo>
                    <a:pt x="9266" y="12856"/>
                  </a:lnTo>
                  <a:lnTo>
                    <a:pt x="9326" y="12896"/>
                  </a:lnTo>
                  <a:lnTo>
                    <a:pt x="9506" y="12976"/>
                  </a:lnTo>
                  <a:lnTo>
                    <a:pt x="9667" y="13016"/>
                  </a:lnTo>
                  <a:lnTo>
                    <a:pt x="9847" y="13056"/>
                  </a:lnTo>
                  <a:lnTo>
                    <a:pt x="10028" y="13056"/>
                  </a:lnTo>
                  <a:lnTo>
                    <a:pt x="10228" y="13036"/>
                  </a:lnTo>
                  <a:lnTo>
                    <a:pt x="10449" y="12996"/>
                  </a:lnTo>
                  <a:lnTo>
                    <a:pt x="10650" y="12916"/>
                  </a:lnTo>
                  <a:lnTo>
                    <a:pt x="10810" y="12816"/>
                  </a:lnTo>
                  <a:lnTo>
                    <a:pt x="10970" y="12695"/>
                  </a:lnTo>
                  <a:lnTo>
                    <a:pt x="11091" y="12555"/>
                  </a:lnTo>
                  <a:lnTo>
                    <a:pt x="11191" y="12394"/>
                  </a:lnTo>
                  <a:lnTo>
                    <a:pt x="11251" y="12214"/>
                  </a:lnTo>
                  <a:lnTo>
                    <a:pt x="11251" y="12194"/>
                  </a:lnTo>
                  <a:lnTo>
                    <a:pt x="11231" y="12094"/>
                  </a:lnTo>
                  <a:lnTo>
                    <a:pt x="11191" y="11973"/>
                  </a:lnTo>
                  <a:lnTo>
                    <a:pt x="11071" y="11572"/>
                  </a:lnTo>
                  <a:lnTo>
                    <a:pt x="10850" y="11011"/>
                  </a:lnTo>
                  <a:lnTo>
                    <a:pt x="10569" y="10309"/>
                  </a:lnTo>
                  <a:lnTo>
                    <a:pt x="9787" y="8464"/>
                  </a:lnTo>
                  <a:lnTo>
                    <a:pt x="8905" y="6478"/>
                  </a:lnTo>
                  <a:lnTo>
                    <a:pt x="7942" y="4312"/>
                  </a:lnTo>
                  <a:lnTo>
                    <a:pt x="5977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43"/>
            <p:cNvSpPr/>
            <p:nvPr/>
          </p:nvSpPr>
          <p:spPr>
            <a:xfrm>
              <a:off x="9528625" y="5126325"/>
              <a:ext cx="281300" cy="326425"/>
            </a:xfrm>
            <a:custGeom>
              <a:avLst/>
              <a:gdLst/>
              <a:ahLst/>
              <a:cxnLst/>
              <a:rect l="l" t="t" r="r" b="b"/>
              <a:pathLst>
                <a:path w="11252" h="13057" fill="none" extrusionOk="0">
                  <a:moveTo>
                    <a:pt x="5977" y="1"/>
                  </a:moveTo>
                  <a:lnTo>
                    <a:pt x="5977" y="1"/>
                  </a:lnTo>
                  <a:lnTo>
                    <a:pt x="4433" y="121"/>
                  </a:lnTo>
                  <a:lnTo>
                    <a:pt x="2909" y="221"/>
                  </a:lnTo>
                  <a:lnTo>
                    <a:pt x="1425" y="302"/>
                  </a:lnTo>
                  <a:lnTo>
                    <a:pt x="1" y="342"/>
                  </a:lnTo>
                  <a:lnTo>
                    <a:pt x="1" y="342"/>
                  </a:lnTo>
                  <a:lnTo>
                    <a:pt x="2848" y="4353"/>
                  </a:lnTo>
                  <a:lnTo>
                    <a:pt x="4352" y="6418"/>
                  </a:lnTo>
                  <a:lnTo>
                    <a:pt x="5776" y="8363"/>
                  </a:lnTo>
                  <a:lnTo>
                    <a:pt x="7060" y="10108"/>
                  </a:lnTo>
                  <a:lnTo>
                    <a:pt x="8143" y="11512"/>
                  </a:lnTo>
                  <a:lnTo>
                    <a:pt x="8564" y="12054"/>
                  </a:lnTo>
                  <a:lnTo>
                    <a:pt x="8925" y="12475"/>
                  </a:lnTo>
                  <a:lnTo>
                    <a:pt x="9166" y="12755"/>
                  </a:lnTo>
                  <a:lnTo>
                    <a:pt x="9266" y="12856"/>
                  </a:lnTo>
                  <a:lnTo>
                    <a:pt x="9326" y="12896"/>
                  </a:lnTo>
                  <a:lnTo>
                    <a:pt x="9326" y="12896"/>
                  </a:lnTo>
                  <a:lnTo>
                    <a:pt x="9506" y="12976"/>
                  </a:lnTo>
                  <a:lnTo>
                    <a:pt x="9667" y="13016"/>
                  </a:lnTo>
                  <a:lnTo>
                    <a:pt x="9847" y="13056"/>
                  </a:lnTo>
                  <a:lnTo>
                    <a:pt x="10028" y="13056"/>
                  </a:lnTo>
                  <a:lnTo>
                    <a:pt x="10028" y="13056"/>
                  </a:lnTo>
                  <a:lnTo>
                    <a:pt x="10228" y="13036"/>
                  </a:lnTo>
                  <a:lnTo>
                    <a:pt x="10449" y="12996"/>
                  </a:lnTo>
                  <a:lnTo>
                    <a:pt x="10650" y="12916"/>
                  </a:lnTo>
                  <a:lnTo>
                    <a:pt x="10810" y="12816"/>
                  </a:lnTo>
                  <a:lnTo>
                    <a:pt x="10970" y="12695"/>
                  </a:lnTo>
                  <a:lnTo>
                    <a:pt x="11091" y="12555"/>
                  </a:lnTo>
                  <a:lnTo>
                    <a:pt x="11191" y="12394"/>
                  </a:lnTo>
                  <a:lnTo>
                    <a:pt x="11251" y="12214"/>
                  </a:lnTo>
                  <a:lnTo>
                    <a:pt x="11251" y="12214"/>
                  </a:lnTo>
                  <a:lnTo>
                    <a:pt x="11251" y="12194"/>
                  </a:lnTo>
                  <a:lnTo>
                    <a:pt x="11251" y="12194"/>
                  </a:lnTo>
                  <a:lnTo>
                    <a:pt x="11231" y="12094"/>
                  </a:lnTo>
                  <a:lnTo>
                    <a:pt x="11191" y="11973"/>
                  </a:lnTo>
                  <a:lnTo>
                    <a:pt x="11071" y="11572"/>
                  </a:lnTo>
                  <a:lnTo>
                    <a:pt x="10850" y="11011"/>
                  </a:lnTo>
                  <a:lnTo>
                    <a:pt x="10569" y="10309"/>
                  </a:lnTo>
                  <a:lnTo>
                    <a:pt x="10569" y="10309"/>
                  </a:lnTo>
                  <a:lnTo>
                    <a:pt x="10569" y="10309"/>
                  </a:lnTo>
                  <a:lnTo>
                    <a:pt x="9787" y="8464"/>
                  </a:lnTo>
                  <a:lnTo>
                    <a:pt x="9787" y="8464"/>
                  </a:lnTo>
                  <a:lnTo>
                    <a:pt x="8905" y="6478"/>
                  </a:lnTo>
                  <a:lnTo>
                    <a:pt x="7942" y="4312"/>
                  </a:lnTo>
                  <a:lnTo>
                    <a:pt x="597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43"/>
            <p:cNvSpPr/>
            <p:nvPr/>
          </p:nvSpPr>
          <p:spPr>
            <a:xfrm>
              <a:off x="8256675" y="3979700"/>
              <a:ext cx="1797900" cy="1156175"/>
            </a:xfrm>
            <a:custGeom>
              <a:avLst/>
              <a:gdLst/>
              <a:ahLst/>
              <a:cxnLst/>
              <a:rect l="l" t="t" r="r" b="b"/>
              <a:pathLst>
                <a:path w="71916" h="46247" extrusionOk="0">
                  <a:moveTo>
                    <a:pt x="15964" y="1"/>
                  </a:moveTo>
                  <a:lnTo>
                    <a:pt x="15783" y="41"/>
                  </a:lnTo>
                  <a:lnTo>
                    <a:pt x="15603" y="81"/>
                  </a:lnTo>
                  <a:lnTo>
                    <a:pt x="15402" y="141"/>
                  </a:lnTo>
                  <a:lnTo>
                    <a:pt x="14941" y="302"/>
                  </a:lnTo>
                  <a:lnTo>
                    <a:pt x="14460" y="542"/>
                  </a:lnTo>
                  <a:lnTo>
                    <a:pt x="13918" y="823"/>
                  </a:lnTo>
                  <a:lnTo>
                    <a:pt x="13337" y="1164"/>
                  </a:lnTo>
                  <a:lnTo>
                    <a:pt x="12715" y="1545"/>
                  </a:lnTo>
                  <a:lnTo>
                    <a:pt x="12073" y="1966"/>
                  </a:lnTo>
                  <a:lnTo>
                    <a:pt x="11411" y="2428"/>
                  </a:lnTo>
                  <a:lnTo>
                    <a:pt x="10710" y="2929"/>
                  </a:lnTo>
                  <a:lnTo>
                    <a:pt x="10008" y="3450"/>
                  </a:lnTo>
                  <a:lnTo>
                    <a:pt x="9306" y="4012"/>
                  </a:lnTo>
                  <a:lnTo>
                    <a:pt x="8584" y="4573"/>
                  </a:lnTo>
                  <a:lnTo>
                    <a:pt x="7862" y="5175"/>
                  </a:lnTo>
                  <a:lnTo>
                    <a:pt x="6438" y="6378"/>
                  </a:lnTo>
                  <a:lnTo>
                    <a:pt x="5154" y="7521"/>
                  </a:lnTo>
                  <a:lnTo>
                    <a:pt x="3971" y="8665"/>
                  </a:lnTo>
                  <a:lnTo>
                    <a:pt x="3249" y="9346"/>
                  </a:lnTo>
                  <a:lnTo>
                    <a:pt x="2608" y="10028"/>
                  </a:lnTo>
                  <a:lnTo>
                    <a:pt x="2006" y="10670"/>
                  </a:lnTo>
                  <a:lnTo>
                    <a:pt x="1484" y="11272"/>
                  </a:lnTo>
                  <a:lnTo>
                    <a:pt x="1023" y="11833"/>
                  </a:lnTo>
                  <a:lnTo>
                    <a:pt x="662" y="12335"/>
                  </a:lnTo>
                  <a:lnTo>
                    <a:pt x="522" y="12555"/>
                  </a:lnTo>
                  <a:lnTo>
                    <a:pt x="402" y="12776"/>
                  </a:lnTo>
                  <a:lnTo>
                    <a:pt x="301" y="12956"/>
                  </a:lnTo>
                  <a:lnTo>
                    <a:pt x="221" y="13137"/>
                  </a:lnTo>
                  <a:lnTo>
                    <a:pt x="141" y="13397"/>
                  </a:lnTo>
                  <a:lnTo>
                    <a:pt x="81" y="13658"/>
                  </a:lnTo>
                  <a:lnTo>
                    <a:pt x="41" y="13939"/>
                  </a:lnTo>
                  <a:lnTo>
                    <a:pt x="0" y="14200"/>
                  </a:lnTo>
                  <a:lnTo>
                    <a:pt x="0" y="14480"/>
                  </a:lnTo>
                  <a:lnTo>
                    <a:pt x="0" y="14761"/>
                  </a:lnTo>
                  <a:lnTo>
                    <a:pt x="41" y="15022"/>
                  </a:lnTo>
                  <a:lnTo>
                    <a:pt x="81" y="15303"/>
                  </a:lnTo>
                  <a:lnTo>
                    <a:pt x="121" y="15583"/>
                  </a:lnTo>
                  <a:lnTo>
                    <a:pt x="201" y="15844"/>
                  </a:lnTo>
                  <a:lnTo>
                    <a:pt x="281" y="16125"/>
                  </a:lnTo>
                  <a:lnTo>
                    <a:pt x="381" y="16386"/>
                  </a:lnTo>
                  <a:lnTo>
                    <a:pt x="482" y="16646"/>
                  </a:lnTo>
                  <a:lnTo>
                    <a:pt x="602" y="16907"/>
                  </a:lnTo>
                  <a:lnTo>
                    <a:pt x="863" y="17428"/>
                  </a:lnTo>
                  <a:lnTo>
                    <a:pt x="1184" y="17910"/>
                  </a:lnTo>
                  <a:lnTo>
                    <a:pt x="1525" y="18351"/>
                  </a:lnTo>
                  <a:lnTo>
                    <a:pt x="1886" y="18772"/>
                  </a:lnTo>
                  <a:lnTo>
                    <a:pt x="2267" y="19133"/>
                  </a:lnTo>
                  <a:lnTo>
                    <a:pt x="2688" y="19474"/>
                  </a:lnTo>
                  <a:lnTo>
                    <a:pt x="2888" y="19614"/>
                  </a:lnTo>
                  <a:lnTo>
                    <a:pt x="3109" y="19755"/>
                  </a:lnTo>
                  <a:lnTo>
                    <a:pt x="3309" y="19855"/>
                  </a:lnTo>
                  <a:lnTo>
                    <a:pt x="3530" y="19955"/>
                  </a:lnTo>
                  <a:lnTo>
                    <a:pt x="3731" y="20056"/>
                  </a:lnTo>
                  <a:lnTo>
                    <a:pt x="3951" y="20116"/>
                  </a:lnTo>
                  <a:lnTo>
                    <a:pt x="4212" y="20176"/>
                  </a:lnTo>
                  <a:lnTo>
                    <a:pt x="4493" y="20216"/>
                  </a:lnTo>
                  <a:lnTo>
                    <a:pt x="4834" y="20236"/>
                  </a:lnTo>
                  <a:lnTo>
                    <a:pt x="5195" y="20256"/>
                  </a:lnTo>
                  <a:lnTo>
                    <a:pt x="5576" y="20256"/>
                  </a:lnTo>
                  <a:lnTo>
                    <a:pt x="5997" y="20236"/>
                  </a:lnTo>
                  <a:lnTo>
                    <a:pt x="6879" y="20156"/>
                  </a:lnTo>
                  <a:lnTo>
                    <a:pt x="7822" y="20056"/>
                  </a:lnTo>
                  <a:lnTo>
                    <a:pt x="8824" y="19915"/>
                  </a:lnTo>
                  <a:lnTo>
                    <a:pt x="9807" y="19775"/>
                  </a:lnTo>
                  <a:lnTo>
                    <a:pt x="10790" y="19614"/>
                  </a:lnTo>
                  <a:lnTo>
                    <a:pt x="13497" y="19133"/>
                  </a:lnTo>
                  <a:lnTo>
                    <a:pt x="14400" y="18993"/>
                  </a:lnTo>
                  <a:lnTo>
                    <a:pt x="14680" y="18973"/>
                  </a:lnTo>
                  <a:lnTo>
                    <a:pt x="14821" y="18993"/>
                  </a:lnTo>
                  <a:lnTo>
                    <a:pt x="14841" y="19013"/>
                  </a:lnTo>
                  <a:lnTo>
                    <a:pt x="14881" y="19053"/>
                  </a:lnTo>
                  <a:lnTo>
                    <a:pt x="14941" y="19253"/>
                  </a:lnTo>
                  <a:lnTo>
                    <a:pt x="15101" y="19975"/>
                  </a:lnTo>
                  <a:lnTo>
                    <a:pt x="15322" y="21098"/>
                  </a:lnTo>
                  <a:lnTo>
                    <a:pt x="15583" y="22542"/>
                  </a:lnTo>
                  <a:lnTo>
                    <a:pt x="16245" y="26172"/>
                  </a:lnTo>
                  <a:lnTo>
                    <a:pt x="16626" y="28238"/>
                  </a:lnTo>
                  <a:lnTo>
                    <a:pt x="17067" y="30404"/>
                  </a:lnTo>
                  <a:lnTo>
                    <a:pt x="17568" y="32590"/>
                  </a:lnTo>
                  <a:lnTo>
                    <a:pt x="17829" y="33673"/>
                  </a:lnTo>
                  <a:lnTo>
                    <a:pt x="18090" y="34735"/>
                  </a:lnTo>
                  <a:lnTo>
                    <a:pt x="18370" y="35798"/>
                  </a:lnTo>
                  <a:lnTo>
                    <a:pt x="18671" y="36801"/>
                  </a:lnTo>
                  <a:lnTo>
                    <a:pt x="18972" y="37784"/>
                  </a:lnTo>
                  <a:lnTo>
                    <a:pt x="19273" y="38726"/>
                  </a:lnTo>
                  <a:lnTo>
                    <a:pt x="19594" y="39609"/>
                  </a:lnTo>
                  <a:lnTo>
                    <a:pt x="19935" y="40411"/>
                  </a:lnTo>
                  <a:lnTo>
                    <a:pt x="20276" y="41173"/>
                  </a:lnTo>
                  <a:lnTo>
                    <a:pt x="20616" y="41855"/>
                  </a:lnTo>
                  <a:lnTo>
                    <a:pt x="20797" y="42156"/>
                  </a:lnTo>
                  <a:lnTo>
                    <a:pt x="20977" y="42436"/>
                  </a:lnTo>
                  <a:lnTo>
                    <a:pt x="21158" y="42697"/>
                  </a:lnTo>
                  <a:lnTo>
                    <a:pt x="21358" y="42938"/>
                  </a:lnTo>
                  <a:lnTo>
                    <a:pt x="21539" y="43158"/>
                  </a:lnTo>
                  <a:lnTo>
                    <a:pt x="21739" y="43339"/>
                  </a:lnTo>
                  <a:lnTo>
                    <a:pt x="21920" y="43519"/>
                  </a:lnTo>
                  <a:lnTo>
                    <a:pt x="22121" y="43640"/>
                  </a:lnTo>
                  <a:lnTo>
                    <a:pt x="22562" y="43880"/>
                  </a:lnTo>
                  <a:lnTo>
                    <a:pt x="23043" y="44101"/>
                  </a:lnTo>
                  <a:lnTo>
                    <a:pt x="23585" y="44301"/>
                  </a:lnTo>
                  <a:lnTo>
                    <a:pt x="24166" y="44502"/>
                  </a:lnTo>
                  <a:lnTo>
                    <a:pt x="24808" y="44682"/>
                  </a:lnTo>
                  <a:lnTo>
                    <a:pt x="25510" y="44843"/>
                  </a:lnTo>
                  <a:lnTo>
                    <a:pt x="26232" y="45003"/>
                  </a:lnTo>
                  <a:lnTo>
                    <a:pt x="26994" y="45144"/>
                  </a:lnTo>
                  <a:lnTo>
                    <a:pt x="27776" y="45284"/>
                  </a:lnTo>
                  <a:lnTo>
                    <a:pt x="28598" y="45404"/>
                  </a:lnTo>
                  <a:lnTo>
                    <a:pt x="29460" y="45505"/>
                  </a:lnTo>
                  <a:lnTo>
                    <a:pt x="30323" y="45605"/>
                  </a:lnTo>
                  <a:lnTo>
                    <a:pt x="32108" y="45785"/>
                  </a:lnTo>
                  <a:lnTo>
                    <a:pt x="33913" y="45926"/>
                  </a:lnTo>
                  <a:lnTo>
                    <a:pt x="35717" y="46026"/>
                  </a:lnTo>
                  <a:lnTo>
                    <a:pt x="37502" y="46106"/>
                  </a:lnTo>
                  <a:lnTo>
                    <a:pt x="39227" y="46167"/>
                  </a:lnTo>
                  <a:lnTo>
                    <a:pt x="40851" y="46207"/>
                  </a:lnTo>
                  <a:lnTo>
                    <a:pt x="43719" y="46247"/>
                  </a:lnTo>
                  <a:lnTo>
                    <a:pt x="48051" y="46247"/>
                  </a:lnTo>
                  <a:lnTo>
                    <a:pt x="49455" y="46227"/>
                  </a:lnTo>
                  <a:lnTo>
                    <a:pt x="51039" y="46207"/>
                  </a:lnTo>
                  <a:lnTo>
                    <a:pt x="52724" y="46146"/>
                  </a:lnTo>
                  <a:lnTo>
                    <a:pt x="54488" y="46046"/>
                  </a:lnTo>
                  <a:lnTo>
                    <a:pt x="56313" y="45926"/>
                  </a:lnTo>
                  <a:lnTo>
                    <a:pt x="57216" y="45826"/>
                  </a:lnTo>
                  <a:lnTo>
                    <a:pt x="58138" y="45745"/>
                  </a:lnTo>
                  <a:lnTo>
                    <a:pt x="58921" y="45645"/>
                  </a:lnTo>
                  <a:lnTo>
                    <a:pt x="59703" y="45545"/>
                  </a:lnTo>
                  <a:lnTo>
                    <a:pt x="60485" y="45425"/>
                  </a:lnTo>
                  <a:lnTo>
                    <a:pt x="61247" y="45284"/>
                  </a:lnTo>
                  <a:lnTo>
                    <a:pt x="61989" y="45144"/>
                  </a:lnTo>
                  <a:lnTo>
                    <a:pt x="62711" y="44983"/>
                  </a:lnTo>
                  <a:lnTo>
                    <a:pt x="63393" y="44803"/>
                  </a:lnTo>
                  <a:lnTo>
                    <a:pt x="64075" y="44622"/>
                  </a:lnTo>
                  <a:lnTo>
                    <a:pt x="64716" y="44422"/>
                  </a:lnTo>
                  <a:lnTo>
                    <a:pt x="65338" y="44201"/>
                  </a:lnTo>
                  <a:lnTo>
                    <a:pt x="65920" y="43961"/>
                  </a:lnTo>
                  <a:lnTo>
                    <a:pt x="66461" y="43720"/>
                  </a:lnTo>
                  <a:lnTo>
                    <a:pt x="66962" y="43439"/>
                  </a:lnTo>
                  <a:lnTo>
                    <a:pt x="67424" y="43158"/>
                  </a:lnTo>
                  <a:lnTo>
                    <a:pt x="67845" y="42837"/>
                  </a:lnTo>
                  <a:lnTo>
                    <a:pt x="68025" y="42677"/>
                  </a:lnTo>
                  <a:lnTo>
                    <a:pt x="68206" y="42517"/>
                  </a:lnTo>
                  <a:lnTo>
                    <a:pt x="68386" y="42316"/>
                  </a:lnTo>
                  <a:lnTo>
                    <a:pt x="68567" y="42116"/>
                  </a:lnTo>
                  <a:lnTo>
                    <a:pt x="68747" y="41875"/>
                  </a:lnTo>
                  <a:lnTo>
                    <a:pt x="68908" y="41634"/>
                  </a:lnTo>
                  <a:lnTo>
                    <a:pt x="69249" y="41093"/>
                  </a:lnTo>
                  <a:lnTo>
                    <a:pt x="69549" y="40491"/>
                  </a:lnTo>
                  <a:lnTo>
                    <a:pt x="69850" y="39829"/>
                  </a:lnTo>
                  <a:lnTo>
                    <a:pt x="70131" y="39107"/>
                  </a:lnTo>
                  <a:lnTo>
                    <a:pt x="70392" y="38365"/>
                  </a:lnTo>
                  <a:lnTo>
                    <a:pt x="70652" y="37563"/>
                  </a:lnTo>
                  <a:lnTo>
                    <a:pt x="70873" y="36721"/>
                  </a:lnTo>
                  <a:lnTo>
                    <a:pt x="71074" y="35858"/>
                  </a:lnTo>
                  <a:lnTo>
                    <a:pt x="71254" y="34956"/>
                  </a:lnTo>
                  <a:lnTo>
                    <a:pt x="71435" y="34054"/>
                  </a:lnTo>
                  <a:lnTo>
                    <a:pt x="71575" y="33131"/>
                  </a:lnTo>
                  <a:lnTo>
                    <a:pt x="71695" y="32189"/>
                  </a:lnTo>
                  <a:lnTo>
                    <a:pt x="71775" y="31246"/>
                  </a:lnTo>
                  <a:lnTo>
                    <a:pt x="71856" y="30303"/>
                  </a:lnTo>
                  <a:lnTo>
                    <a:pt x="71896" y="29361"/>
                  </a:lnTo>
                  <a:lnTo>
                    <a:pt x="71916" y="28418"/>
                  </a:lnTo>
                  <a:lnTo>
                    <a:pt x="71916" y="27516"/>
                  </a:lnTo>
                  <a:lnTo>
                    <a:pt x="71876" y="26613"/>
                  </a:lnTo>
                  <a:lnTo>
                    <a:pt x="71816" y="25751"/>
                  </a:lnTo>
                  <a:lnTo>
                    <a:pt x="71715" y="24909"/>
                  </a:lnTo>
                  <a:lnTo>
                    <a:pt x="71595" y="24107"/>
                  </a:lnTo>
                  <a:lnTo>
                    <a:pt x="71435" y="23344"/>
                  </a:lnTo>
                  <a:lnTo>
                    <a:pt x="71254" y="22622"/>
                  </a:lnTo>
                  <a:lnTo>
                    <a:pt x="71033" y="21961"/>
                  </a:lnTo>
                  <a:lnTo>
                    <a:pt x="70913" y="21640"/>
                  </a:lnTo>
                  <a:lnTo>
                    <a:pt x="70793" y="21339"/>
                  </a:lnTo>
                  <a:lnTo>
                    <a:pt x="70652" y="21058"/>
                  </a:lnTo>
                  <a:lnTo>
                    <a:pt x="70512" y="20798"/>
                  </a:lnTo>
                  <a:lnTo>
                    <a:pt x="70352" y="20537"/>
                  </a:lnTo>
                  <a:lnTo>
                    <a:pt x="70191" y="20316"/>
                  </a:lnTo>
                  <a:lnTo>
                    <a:pt x="70011" y="20096"/>
                  </a:lnTo>
                  <a:lnTo>
                    <a:pt x="69830" y="19895"/>
                  </a:lnTo>
                  <a:lnTo>
                    <a:pt x="69650" y="19715"/>
                  </a:lnTo>
                  <a:lnTo>
                    <a:pt x="69449" y="19574"/>
                  </a:lnTo>
                  <a:lnTo>
                    <a:pt x="69229" y="19434"/>
                  </a:lnTo>
                  <a:lnTo>
                    <a:pt x="69028" y="19313"/>
                  </a:lnTo>
                  <a:lnTo>
                    <a:pt x="68587" y="19133"/>
                  </a:lnTo>
                  <a:lnTo>
                    <a:pt x="68105" y="18953"/>
                  </a:lnTo>
                  <a:lnTo>
                    <a:pt x="67584" y="18792"/>
                  </a:lnTo>
                  <a:lnTo>
                    <a:pt x="67002" y="18632"/>
                  </a:lnTo>
                  <a:lnTo>
                    <a:pt x="66381" y="18491"/>
                  </a:lnTo>
                  <a:lnTo>
                    <a:pt x="65739" y="18371"/>
                  </a:lnTo>
                  <a:lnTo>
                    <a:pt x="65057" y="18251"/>
                  </a:lnTo>
                  <a:lnTo>
                    <a:pt x="64335" y="18150"/>
                  </a:lnTo>
                  <a:lnTo>
                    <a:pt x="63573" y="18050"/>
                  </a:lnTo>
                  <a:lnTo>
                    <a:pt x="62791" y="17950"/>
                  </a:lnTo>
                  <a:lnTo>
                    <a:pt x="61127" y="17809"/>
                  </a:lnTo>
                  <a:lnTo>
                    <a:pt x="59382" y="17689"/>
                  </a:lnTo>
                  <a:lnTo>
                    <a:pt x="57577" y="17609"/>
                  </a:lnTo>
                  <a:lnTo>
                    <a:pt x="56554" y="17569"/>
                  </a:lnTo>
                  <a:lnTo>
                    <a:pt x="55511" y="17549"/>
                  </a:lnTo>
                  <a:lnTo>
                    <a:pt x="53486" y="17509"/>
                  </a:lnTo>
                  <a:lnTo>
                    <a:pt x="49375" y="17509"/>
                  </a:lnTo>
                  <a:lnTo>
                    <a:pt x="47329" y="17529"/>
                  </a:lnTo>
                  <a:lnTo>
                    <a:pt x="43418" y="17609"/>
                  </a:lnTo>
                  <a:lnTo>
                    <a:pt x="39809" y="17709"/>
                  </a:lnTo>
                  <a:lnTo>
                    <a:pt x="38124" y="17749"/>
                  </a:lnTo>
                  <a:lnTo>
                    <a:pt x="37743" y="17749"/>
                  </a:lnTo>
                  <a:lnTo>
                    <a:pt x="36480" y="17789"/>
                  </a:lnTo>
                  <a:lnTo>
                    <a:pt x="34875" y="17809"/>
                  </a:lnTo>
                  <a:lnTo>
                    <a:pt x="33592" y="17809"/>
                  </a:lnTo>
                  <a:lnTo>
                    <a:pt x="33090" y="17789"/>
                  </a:lnTo>
                  <a:lnTo>
                    <a:pt x="32689" y="17769"/>
                  </a:lnTo>
                  <a:lnTo>
                    <a:pt x="32388" y="17729"/>
                  </a:lnTo>
                  <a:lnTo>
                    <a:pt x="32188" y="17689"/>
                  </a:lnTo>
                  <a:lnTo>
                    <a:pt x="32027" y="17609"/>
                  </a:lnTo>
                  <a:lnTo>
                    <a:pt x="31847" y="17448"/>
                  </a:lnTo>
                  <a:lnTo>
                    <a:pt x="31626" y="17228"/>
                  </a:lnTo>
                  <a:lnTo>
                    <a:pt x="31366" y="16967"/>
                  </a:lnTo>
                  <a:lnTo>
                    <a:pt x="31105" y="16626"/>
                  </a:lnTo>
                  <a:lnTo>
                    <a:pt x="30804" y="16265"/>
                  </a:lnTo>
                  <a:lnTo>
                    <a:pt x="30122" y="15363"/>
                  </a:lnTo>
                  <a:lnTo>
                    <a:pt x="29380" y="14320"/>
                  </a:lnTo>
                  <a:lnTo>
                    <a:pt x="28538" y="13137"/>
                  </a:lnTo>
                  <a:lnTo>
                    <a:pt x="26693" y="10530"/>
                  </a:lnTo>
                  <a:lnTo>
                    <a:pt x="25710" y="9146"/>
                  </a:lnTo>
                  <a:lnTo>
                    <a:pt x="24688" y="7762"/>
                  </a:lnTo>
                  <a:lnTo>
                    <a:pt x="23645" y="6398"/>
                  </a:lnTo>
                  <a:lnTo>
                    <a:pt x="22602" y="5095"/>
                  </a:lnTo>
                  <a:lnTo>
                    <a:pt x="22080" y="4473"/>
                  </a:lnTo>
                  <a:lnTo>
                    <a:pt x="21559" y="3871"/>
                  </a:lnTo>
                  <a:lnTo>
                    <a:pt x="21038" y="3310"/>
                  </a:lnTo>
                  <a:lnTo>
                    <a:pt x="20536" y="2768"/>
                  </a:lnTo>
                  <a:lnTo>
                    <a:pt x="20015" y="2267"/>
                  </a:lnTo>
                  <a:lnTo>
                    <a:pt x="19534" y="1806"/>
                  </a:lnTo>
                  <a:lnTo>
                    <a:pt x="19032" y="1385"/>
                  </a:lnTo>
                  <a:lnTo>
                    <a:pt x="18551" y="1024"/>
                  </a:lnTo>
                  <a:lnTo>
                    <a:pt x="18250" y="803"/>
                  </a:lnTo>
                  <a:lnTo>
                    <a:pt x="17969" y="623"/>
                  </a:lnTo>
                  <a:lnTo>
                    <a:pt x="17688" y="462"/>
                  </a:lnTo>
                  <a:lnTo>
                    <a:pt x="17408" y="322"/>
                  </a:lnTo>
                  <a:lnTo>
                    <a:pt x="17127" y="202"/>
                  </a:lnTo>
                  <a:lnTo>
                    <a:pt x="16866" y="121"/>
                  </a:lnTo>
                  <a:lnTo>
                    <a:pt x="16606" y="41"/>
                  </a:lnTo>
                  <a:lnTo>
                    <a:pt x="1634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43"/>
            <p:cNvSpPr/>
            <p:nvPr/>
          </p:nvSpPr>
          <p:spPr>
            <a:xfrm>
              <a:off x="8256675" y="3979700"/>
              <a:ext cx="1797900" cy="1156175"/>
            </a:xfrm>
            <a:custGeom>
              <a:avLst/>
              <a:gdLst/>
              <a:ahLst/>
              <a:cxnLst/>
              <a:rect l="l" t="t" r="r" b="b"/>
              <a:pathLst>
                <a:path w="71916" h="46247" fill="none" extrusionOk="0">
                  <a:moveTo>
                    <a:pt x="68206" y="42517"/>
                  </a:moveTo>
                  <a:lnTo>
                    <a:pt x="68206" y="42517"/>
                  </a:lnTo>
                  <a:lnTo>
                    <a:pt x="68025" y="42677"/>
                  </a:lnTo>
                  <a:lnTo>
                    <a:pt x="67845" y="42837"/>
                  </a:lnTo>
                  <a:lnTo>
                    <a:pt x="67424" y="43158"/>
                  </a:lnTo>
                  <a:lnTo>
                    <a:pt x="66962" y="43439"/>
                  </a:lnTo>
                  <a:lnTo>
                    <a:pt x="66461" y="43720"/>
                  </a:lnTo>
                  <a:lnTo>
                    <a:pt x="65920" y="43961"/>
                  </a:lnTo>
                  <a:lnTo>
                    <a:pt x="65338" y="44201"/>
                  </a:lnTo>
                  <a:lnTo>
                    <a:pt x="64716" y="44422"/>
                  </a:lnTo>
                  <a:lnTo>
                    <a:pt x="64075" y="44622"/>
                  </a:lnTo>
                  <a:lnTo>
                    <a:pt x="63393" y="44803"/>
                  </a:lnTo>
                  <a:lnTo>
                    <a:pt x="62711" y="44983"/>
                  </a:lnTo>
                  <a:lnTo>
                    <a:pt x="61989" y="45144"/>
                  </a:lnTo>
                  <a:lnTo>
                    <a:pt x="61247" y="45284"/>
                  </a:lnTo>
                  <a:lnTo>
                    <a:pt x="60485" y="45425"/>
                  </a:lnTo>
                  <a:lnTo>
                    <a:pt x="59703" y="45545"/>
                  </a:lnTo>
                  <a:lnTo>
                    <a:pt x="58921" y="45645"/>
                  </a:lnTo>
                  <a:lnTo>
                    <a:pt x="58138" y="45745"/>
                  </a:lnTo>
                  <a:lnTo>
                    <a:pt x="58138" y="45745"/>
                  </a:lnTo>
                  <a:lnTo>
                    <a:pt x="57216" y="45826"/>
                  </a:lnTo>
                  <a:lnTo>
                    <a:pt x="56313" y="45926"/>
                  </a:lnTo>
                  <a:lnTo>
                    <a:pt x="54488" y="46046"/>
                  </a:lnTo>
                  <a:lnTo>
                    <a:pt x="52724" y="46146"/>
                  </a:lnTo>
                  <a:lnTo>
                    <a:pt x="51039" y="46207"/>
                  </a:lnTo>
                  <a:lnTo>
                    <a:pt x="49455" y="46227"/>
                  </a:lnTo>
                  <a:lnTo>
                    <a:pt x="48051" y="46247"/>
                  </a:lnTo>
                  <a:lnTo>
                    <a:pt x="45825" y="46247"/>
                  </a:lnTo>
                  <a:lnTo>
                    <a:pt x="45825" y="46247"/>
                  </a:lnTo>
                  <a:lnTo>
                    <a:pt x="43719" y="46247"/>
                  </a:lnTo>
                  <a:lnTo>
                    <a:pt x="40851" y="46207"/>
                  </a:lnTo>
                  <a:lnTo>
                    <a:pt x="39227" y="46167"/>
                  </a:lnTo>
                  <a:lnTo>
                    <a:pt x="37502" y="46106"/>
                  </a:lnTo>
                  <a:lnTo>
                    <a:pt x="35717" y="46026"/>
                  </a:lnTo>
                  <a:lnTo>
                    <a:pt x="33913" y="45926"/>
                  </a:lnTo>
                  <a:lnTo>
                    <a:pt x="32108" y="45785"/>
                  </a:lnTo>
                  <a:lnTo>
                    <a:pt x="30323" y="45605"/>
                  </a:lnTo>
                  <a:lnTo>
                    <a:pt x="29460" y="45505"/>
                  </a:lnTo>
                  <a:lnTo>
                    <a:pt x="28598" y="45404"/>
                  </a:lnTo>
                  <a:lnTo>
                    <a:pt x="27776" y="45284"/>
                  </a:lnTo>
                  <a:lnTo>
                    <a:pt x="26994" y="45144"/>
                  </a:lnTo>
                  <a:lnTo>
                    <a:pt x="26232" y="45003"/>
                  </a:lnTo>
                  <a:lnTo>
                    <a:pt x="25510" y="44843"/>
                  </a:lnTo>
                  <a:lnTo>
                    <a:pt x="24808" y="44682"/>
                  </a:lnTo>
                  <a:lnTo>
                    <a:pt x="24166" y="44502"/>
                  </a:lnTo>
                  <a:lnTo>
                    <a:pt x="23585" y="44301"/>
                  </a:lnTo>
                  <a:lnTo>
                    <a:pt x="23043" y="44101"/>
                  </a:lnTo>
                  <a:lnTo>
                    <a:pt x="22562" y="43880"/>
                  </a:lnTo>
                  <a:lnTo>
                    <a:pt x="22121" y="43640"/>
                  </a:lnTo>
                  <a:lnTo>
                    <a:pt x="22121" y="43640"/>
                  </a:lnTo>
                  <a:lnTo>
                    <a:pt x="21920" y="43519"/>
                  </a:lnTo>
                  <a:lnTo>
                    <a:pt x="21739" y="43339"/>
                  </a:lnTo>
                  <a:lnTo>
                    <a:pt x="21539" y="43158"/>
                  </a:lnTo>
                  <a:lnTo>
                    <a:pt x="21358" y="42938"/>
                  </a:lnTo>
                  <a:lnTo>
                    <a:pt x="21158" y="42697"/>
                  </a:lnTo>
                  <a:lnTo>
                    <a:pt x="20977" y="42436"/>
                  </a:lnTo>
                  <a:lnTo>
                    <a:pt x="20797" y="42156"/>
                  </a:lnTo>
                  <a:lnTo>
                    <a:pt x="20616" y="41855"/>
                  </a:lnTo>
                  <a:lnTo>
                    <a:pt x="20276" y="41173"/>
                  </a:lnTo>
                  <a:lnTo>
                    <a:pt x="19935" y="40411"/>
                  </a:lnTo>
                  <a:lnTo>
                    <a:pt x="19594" y="39609"/>
                  </a:lnTo>
                  <a:lnTo>
                    <a:pt x="19273" y="38726"/>
                  </a:lnTo>
                  <a:lnTo>
                    <a:pt x="18972" y="37784"/>
                  </a:lnTo>
                  <a:lnTo>
                    <a:pt x="18671" y="36801"/>
                  </a:lnTo>
                  <a:lnTo>
                    <a:pt x="18370" y="35798"/>
                  </a:lnTo>
                  <a:lnTo>
                    <a:pt x="18090" y="34735"/>
                  </a:lnTo>
                  <a:lnTo>
                    <a:pt x="17829" y="33673"/>
                  </a:lnTo>
                  <a:lnTo>
                    <a:pt x="17568" y="32590"/>
                  </a:lnTo>
                  <a:lnTo>
                    <a:pt x="17067" y="30404"/>
                  </a:lnTo>
                  <a:lnTo>
                    <a:pt x="16626" y="28238"/>
                  </a:lnTo>
                  <a:lnTo>
                    <a:pt x="16245" y="26172"/>
                  </a:lnTo>
                  <a:lnTo>
                    <a:pt x="15583" y="22542"/>
                  </a:lnTo>
                  <a:lnTo>
                    <a:pt x="15322" y="21098"/>
                  </a:lnTo>
                  <a:lnTo>
                    <a:pt x="15101" y="19975"/>
                  </a:lnTo>
                  <a:lnTo>
                    <a:pt x="14941" y="19253"/>
                  </a:lnTo>
                  <a:lnTo>
                    <a:pt x="14881" y="19053"/>
                  </a:lnTo>
                  <a:lnTo>
                    <a:pt x="14841" y="19013"/>
                  </a:lnTo>
                  <a:lnTo>
                    <a:pt x="14821" y="18993"/>
                  </a:lnTo>
                  <a:lnTo>
                    <a:pt x="14821" y="18993"/>
                  </a:lnTo>
                  <a:lnTo>
                    <a:pt x="14680" y="18973"/>
                  </a:lnTo>
                  <a:lnTo>
                    <a:pt x="14400" y="18993"/>
                  </a:lnTo>
                  <a:lnTo>
                    <a:pt x="13497" y="19133"/>
                  </a:lnTo>
                  <a:lnTo>
                    <a:pt x="10790" y="19614"/>
                  </a:lnTo>
                  <a:lnTo>
                    <a:pt x="10790" y="19614"/>
                  </a:lnTo>
                  <a:lnTo>
                    <a:pt x="9807" y="19775"/>
                  </a:lnTo>
                  <a:lnTo>
                    <a:pt x="8824" y="19915"/>
                  </a:lnTo>
                  <a:lnTo>
                    <a:pt x="7822" y="20056"/>
                  </a:lnTo>
                  <a:lnTo>
                    <a:pt x="6879" y="20156"/>
                  </a:lnTo>
                  <a:lnTo>
                    <a:pt x="5997" y="20236"/>
                  </a:lnTo>
                  <a:lnTo>
                    <a:pt x="5576" y="20256"/>
                  </a:lnTo>
                  <a:lnTo>
                    <a:pt x="5195" y="20256"/>
                  </a:lnTo>
                  <a:lnTo>
                    <a:pt x="4834" y="20236"/>
                  </a:lnTo>
                  <a:lnTo>
                    <a:pt x="4493" y="20216"/>
                  </a:lnTo>
                  <a:lnTo>
                    <a:pt x="4212" y="20176"/>
                  </a:lnTo>
                  <a:lnTo>
                    <a:pt x="3951" y="20116"/>
                  </a:lnTo>
                  <a:lnTo>
                    <a:pt x="3951" y="20116"/>
                  </a:lnTo>
                  <a:lnTo>
                    <a:pt x="3731" y="20056"/>
                  </a:lnTo>
                  <a:lnTo>
                    <a:pt x="3530" y="19955"/>
                  </a:lnTo>
                  <a:lnTo>
                    <a:pt x="3309" y="19855"/>
                  </a:lnTo>
                  <a:lnTo>
                    <a:pt x="3109" y="19755"/>
                  </a:lnTo>
                  <a:lnTo>
                    <a:pt x="2888" y="19614"/>
                  </a:lnTo>
                  <a:lnTo>
                    <a:pt x="2688" y="19474"/>
                  </a:lnTo>
                  <a:lnTo>
                    <a:pt x="2267" y="19133"/>
                  </a:lnTo>
                  <a:lnTo>
                    <a:pt x="1886" y="18772"/>
                  </a:lnTo>
                  <a:lnTo>
                    <a:pt x="1525" y="18351"/>
                  </a:lnTo>
                  <a:lnTo>
                    <a:pt x="1184" y="17910"/>
                  </a:lnTo>
                  <a:lnTo>
                    <a:pt x="863" y="17428"/>
                  </a:lnTo>
                  <a:lnTo>
                    <a:pt x="602" y="16907"/>
                  </a:lnTo>
                  <a:lnTo>
                    <a:pt x="482" y="16646"/>
                  </a:lnTo>
                  <a:lnTo>
                    <a:pt x="381" y="16386"/>
                  </a:lnTo>
                  <a:lnTo>
                    <a:pt x="281" y="16125"/>
                  </a:lnTo>
                  <a:lnTo>
                    <a:pt x="201" y="15844"/>
                  </a:lnTo>
                  <a:lnTo>
                    <a:pt x="121" y="15583"/>
                  </a:lnTo>
                  <a:lnTo>
                    <a:pt x="81" y="15303"/>
                  </a:lnTo>
                  <a:lnTo>
                    <a:pt x="41" y="15022"/>
                  </a:lnTo>
                  <a:lnTo>
                    <a:pt x="0" y="14761"/>
                  </a:lnTo>
                  <a:lnTo>
                    <a:pt x="0" y="14480"/>
                  </a:lnTo>
                  <a:lnTo>
                    <a:pt x="0" y="14200"/>
                  </a:lnTo>
                  <a:lnTo>
                    <a:pt x="41" y="13939"/>
                  </a:lnTo>
                  <a:lnTo>
                    <a:pt x="81" y="13658"/>
                  </a:lnTo>
                  <a:lnTo>
                    <a:pt x="141" y="13397"/>
                  </a:lnTo>
                  <a:lnTo>
                    <a:pt x="221" y="13137"/>
                  </a:lnTo>
                  <a:lnTo>
                    <a:pt x="221" y="13137"/>
                  </a:lnTo>
                  <a:lnTo>
                    <a:pt x="301" y="12956"/>
                  </a:lnTo>
                  <a:lnTo>
                    <a:pt x="402" y="12776"/>
                  </a:lnTo>
                  <a:lnTo>
                    <a:pt x="522" y="12555"/>
                  </a:lnTo>
                  <a:lnTo>
                    <a:pt x="662" y="12335"/>
                  </a:lnTo>
                  <a:lnTo>
                    <a:pt x="1023" y="11833"/>
                  </a:lnTo>
                  <a:lnTo>
                    <a:pt x="1484" y="11272"/>
                  </a:lnTo>
                  <a:lnTo>
                    <a:pt x="2006" y="10670"/>
                  </a:lnTo>
                  <a:lnTo>
                    <a:pt x="2608" y="10028"/>
                  </a:lnTo>
                  <a:lnTo>
                    <a:pt x="3249" y="9346"/>
                  </a:lnTo>
                  <a:lnTo>
                    <a:pt x="3971" y="8665"/>
                  </a:lnTo>
                  <a:lnTo>
                    <a:pt x="3971" y="8665"/>
                  </a:lnTo>
                  <a:lnTo>
                    <a:pt x="5154" y="7521"/>
                  </a:lnTo>
                  <a:lnTo>
                    <a:pt x="6438" y="6378"/>
                  </a:lnTo>
                  <a:lnTo>
                    <a:pt x="6438" y="6378"/>
                  </a:lnTo>
                  <a:lnTo>
                    <a:pt x="7862" y="5175"/>
                  </a:lnTo>
                  <a:lnTo>
                    <a:pt x="8584" y="4573"/>
                  </a:lnTo>
                  <a:lnTo>
                    <a:pt x="9306" y="4012"/>
                  </a:lnTo>
                  <a:lnTo>
                    <a:pt x="10008" y="3450"/>
                  </a:lnTo>
                  <a:lnTo>
                    <a:pt x="10710" y="2929"/>
                  </a:lnTo>
                  <a:lnTo>
                    <a:pt x="11411" y="2428"/>
                  </a:lnTo>
                  <a:lnTo>
                    <a:pt x="12073" y="1966"/>
                  </a:lnTo>
                  <a:lnTo>
                    <a:pt x="12715" y="1545"/>
                  </a:lnTo>
                  <a:lnTo>
                    <a:pt x="13337" y="1164"/>
                  </a:lnTo>
                  <a:lnTo>
                    <a:pt x="13918" y="823"/>
                  </a:lnTo>
                  <a:lnTo>
                    <a:pt x="14460" y="542"/>
                  </a:lnTo>
                  <a:lnTo>
                    <a:pt x="14941" y="302"/>
                  </a:lnTo>
                  <a:lnTo>
                    <a:pt x="15402" y="141"/>
                  </a:lnTo>
                  <a:lnTo>
                    <a:pt x="15603" y="81"/>
                  </a:lnTo>
                  <a:lnTo>
                    <a:pt x="15783" y="41"/>
                  </a:lnTo>
                  <a:lnTo>
                    <a:pt x="15964" y="1"/>
                  </a:lnTo>
                  <a:lnTo>
                    <a:pt x="16124" y="1"/>
                  </a:lnTo>
                  <a:lnTo>
                    <a:pt x="16124" y="1"/>
                  </a:lnTo>
                  <a:lnTo>
                    <a:pt x="16345" y="1"/>
                  </a:lnTo>
                  <a:lnTo>
                    <a:pt x="16345" y="1"/>
                  </a:lnTo>
                  <a:lnTo>
                    <a:pt x="16606" y="41"/>
                  </a:lnTo>
                  <a:lnTo>
                    <a:pt x="16866" y="121"/>
                  </a:lnTo>
                  <a:lnTo>
                    <a:pt x="17127" y="202"/>
                  </a:lnTo>
                  <a:lnTo>
                    <a:pt x="17408" y="322"/>
                  </a:lnTo>
                  <a:lnTo>
                    <a:pt x="17688" y="462"/>
                  </a:lnTo>
                  <a:lnTo>
                    <a:pt x="17969" y="623"/>
                  </a:lnTo>
                  <a:lnTo>
                    <a:pt x="18250" y="803"/>
                  </a:lnTo>
                  <a:lnTo>
                    <a:pt x="18551" y="1024"/>
                  </a:lnTo>
                  <a:lnTo>
                    <a:pt x="18551" y="1024"/>
                  </a:lnTo>
                  <a:lnTo>
                    <a:pt x="19032" y="1385"/>
                  </a:lnTo>
                  <a:lnTo>
                    <a:pt x="19534" y="1806"/>
                  </a:lnTo>
                  <a:lnTo>
                    <a:pt x="20015" y="2267"/>
                  </a:lnTo>
                  <a:lnTo>
                    <a:pt x="20536" y="2768"/>
                  </a:lnTo>
                  <a:lnTo>
                    <a:pt x="21038" y="3310"/>
                  </a:lnTo>
                  <a:lnTo>
                    <a:pt x="21559" y="3871"/>
                  </a:lnTo>
                  <a:lnTo>
                    <a:pt x="22080" y="4473"/>
                  </a:lnTo>
                  <a:lnTo>
                    <a:pt x="22602" y="5095"/>
                  </a:lnTo>
                  <a:lnTo>
                    <a:pt x="23645" y="6398"/>
                  </a:lnTo>
                  <a:lnTo>
                    <a:pt x="24688" y="7762"/>
                  </a:lnTo>
                  <a:lnTo>
                    <a:pt x="25710" y="9146"/>
                  </a:lnTo>
                  <a:lnTo>
                    <a:pt x="26693" y="10530"/>
                  </a:lnTo>
                  <a:lnTo>
                    <a:pt x="28538" y="13137"/>
                  </a:lnTo>
                  <a:lnTo>
                    <a:pt x="29380" y="14320"/>
                  </a:lnTo>
                  <a:lnTo>
                    <a:pt x="30122" y="15363"/>
                  </a:lnTo>
                  <a:lnTo>
                    <a:pt x="30804" y="16265"/>
                  </a:lnTo>
                  <a:lnTo>
                    <a:pt x="31105" y="16626"/>
                  </a:lnTo>
                  <a:lnTo>
                    <a:pt x="31366" y="16967"/>
                  </a:lnTo>
                  <a:lnTo>
                    <a:pt x="31626" y="17228"/>
                  </a:lnTo>
                  <a:lnTo>
                    <a:pt x="31847" y="17448"/>
                  </a:lnTo>
                  <a:lnTo>
                    <a:pt x="32027" y="17609"/>
                  </a:lnTo>
                  <a:lnTo>
                    <a:pt x="32188" y="17689"/>
                  </a:lnTo>
                  <a:lnTo>
                    <a:pt x="32188" y="17689"/>
                  </a:lnTo>
                  <a:lnTo>
                    <a:pt x="32388" y="17729"/>
                  </a:lnTo>
                  <a:lnTo>
                    <a:pt x="32689" y="17769"/>
                  </a:lnTo>
                  <a:lnTo>
                    <a:pt x="33090" y="17789"/>
                  </a:lnTo>
                  <a:lnTo>
                    <a:pt x="33592" y="17809"/>
                  </a:lnTo>
                  <a:lnTo>
                    <a:pt x="34875" y="17809"/>
                  </a:lnTo>
                  <a:lnTo>
                    <a:pt x="36480" y="17789"/>
                  </a:lnTo>
                  <a:lnTo>
                    <a:pt x="36480" y="17789"/>
                  </a:lnTo>
                  <a:lnTo>
                    <a:pt x="37743" y="17749"/>
                  </a:lnTo>
                  <a:lnTo>
                    <a:pt x="37743" y="17749"/>
                  </a:lnTo>
                  <a:lnTo>
                    <a:pt x="38124" y="17749"/>
                  </a:lnTo>
                  <a:lnTo>
                    <a:pt x="38124" y="17749"/>
                  </a:lnTo>
                  <a:lnTo>
                    <a:pt x="39809" y="17709"/>
                  </a:lnTo>
                  <a:lnTo>
                    <a:pt x="39809" y="17709"/>
                  </a:lnTo>
                  <a:lnTo>
                    <a:pt x="43418" y="17609"/>
                  </a:lnTo>
                  <a:lnTo>
                    <a:pt x="47329" y="17529"/>
                  </a:lnTo>
                  <a:lnTo>
                    <a:pt x="49375" y="17509"/>
                  </a:lnTo>
                  <a:lnTo>
                    <a:pt x="51420" y="17509"/>
                  </a:lnTo>
                  <a:lnTo>
                    <a:pt x="53486" y="17509"/>
                  </a:lnTo>
                  <a:lnTo>
                    <a:pt x="55511" y="17549"/>
                  </a:lnTo>
                  <a:lnTo>
                    <a:pt x="55511" y="17549"/>
                  </a:lnTo>
                  <a:lnTo>
                    <a:pt x="56554" y="17569"/>
                  </a:lnTo>
                  <a:lnTo>
                    <a:pt x="57577" y="17609"/>
                  </a:lnTo>
                  <a:lnTo>
                    <a:pt x="57577" y="17609"/>
                  </a:lnTo>
                  <a:lnTo>
                    <a:pt x="59382" y="17689"/>
                  </a:lnTo>
                  <a:lnTo>
                    <a:pt x="61127" y="17809"/>
                  </a:lnTo>
                  <a:lnTo>
                    <a:pt x="62791" y="17950"/>
                  </a:lnTo>
                  <a:lnTo>
                    <a:pt x="63573" y="18050"/>
                  </a:lnTo>
                  <a:lnTo>
                    <a:pt x="64335" y="18150"/>
                  </a:lnTo>
                  <a:lnTo>
                    <a:pt x="65057" y="18251"/>
                  </a:lnTo>
                  <a:lnTo>
                    <a:pt x="65739" y="18371"/>
                  </a:lnTo>
                  <a:lnTo>
                    <a:pt x="66381" y="18491"/>
                  </a:lnTo>
                  <a:lnTo>
                    <a:pt x="67002" y="18632"/>
                  </a:lnTo>
                  <a:lnTo>
                    <a:pt x="67584" y="18792"/>
                  </a:lnTo>
                  <a:lnTo>
                    <a:pt x="68105" y="18953"/>
                  </a:lnTo>
                  <a:lnTo>
                    <a:pt x="68587" y="19133"/>
                  </a:lnTo>
                  <a:lnTo>
                    <a:pt x="69028" y="19313"/>
                  </a:lnTo>
                  <a:lnTo>
                    <a:pt x="69028" y="19313"/>
                  </a:lnTo>
                  <a:lnTo>
                    <a:pt x="69229" y="19434"/>
                  </a:lnTo>
                  <a:lnTo>
                    <a:pt x="69449" y="19574"/>
                  </a:lnTo>
                  <a:lnTo>
                    <a:pt x="69650" y="19715"/>
                  </a:lnTo>
                  <a:lnTo>
                    <a:pt x="69830" y="19895"/>
                  </a:lnTo>
                  <a:lnTo>
                    <a:pt x="70011" y="20096"/>
                  </a:lnTo>
                  <a:lnTo>
                    <a:pt x="70191" y="20316"/>
                  </a:lnTo>
                  <a:lnTo>
                    <a:pt x="70352" y="20537"/>
                  </a:lnTo>
                  <a:lnTo>
                    <a:pt x="70512" y="20798"/>
                  </a:lnTo>
                  <a:lnTo>
                    <a:pt x="70652" y="21058"/>
                  </a:lnTo>
                  <a:lnTo>
                    <a:pt x="70793" y="21339"/>
                  </a:lnTo>
                  <a:lnTo>
                    <a:pt x="70913" y="21640"/>
                  </a:lnTo>
                  <a:lnTo>
                    <a:pt x="71033" y="21961"/>
                  </a:lnTo>
                  <a:lnTo>
                    <a:pt x="71254" y="22622"/>
                  </a:lnTo>
                  <a:lnTo>
                    <a:pt x="71435" y="23344"/>
                  </a:lnTo>
                  <a:lnTo>
                    <a:pt x="71595" y="24107"/>
                  </a:lnTo>
                  <a:lnTo>
                    <a:pt x="71715" y="24909"/>
                  </a:lnTo>
                  <a:lnTo>
                    <a:pt x="71816" y="25751"/>
                  </a:lnTo>
                  <a:lnTo>
                    <a:pt x="71876" y="26613"/>
                  </a:lnTo>
                  <a:lnTo>
                    <a:pt x="71916" y="27516"/>
                  </a:lnTo>
                  <a:lnTo>
                    <a:pt x="71916" y="28418"/>
                  </a:lnTo>
                  <a:lnTo>
                    <a:pt x="71896" y="29361"/>
                  </a:lnTo>
                  <a:lnTo>
                    <a:pt x="71856" y="30303"/>
                  </a:lnTo>
                  <a:lnTo>
                    <a:pt x="71775" y="31246"/>
                  </a:lnTo>
                  <a:lnTo>
                    <a:pt x="71695" y="32189"/>
                  </a:lnTo>
                  <a:lnTo>
                    <a:pt x="71575" y="33131"/>
                  </a:lnTo>
                  <a:lnTo>
                    <a:pt x="71435" y="34054"/>
                  </a:lnTo>
                  <a:lnTo>
                    <a:pt x="71254" y="34956"/>
                  </a:lnTo>
                  <a:lnTo>
                    <a:pt x="71074" y="35858"/>
                  </a:lnTo>
                  <a:lnTo>
                    <a:pt x="70873" y="36721"/>
                  </a:lnTo>
                  <a:lnTo>
                    <a:pt x="70652" y="37563"/>
                  </a:lnTo>
                  <a:lnTo>
                    <a:pt x="70392" y="38365"/>
                  </a:lnTo>
                  <a:lnTo>
                    <a:pt x="70131" y="39107"/>
                  </a:lnTo>
                  <a:lnTo>
                    <a:pt x="69850" y="39829"/>
                  </a:lnTo>
                  <a:lnTo>
                    <a:pt x="69549" y="40491"/>
                  </a:lnTo>
                  <a:lnTo>
                    <a:pt x="69249" y="41093"/>
                  </a:lnTo>
                  <a:lnTo>
                    <a:pt x="68908" y="41634"/>
                  </a:lnTo>
                  <a:lnTo>
                    <a:pt x="68747" y="41875"/>
                  </a:lnTo>
                  <a:lnTo>
                    <a:pt x="68567" y="42116"/>
                  </a:lnTo>
                  <a:lnTo>
                    <a:pt x="68386" y="42316"/>
                  </a:lnTo>
                  <a:lnTo>
                    <a:pt x="68206" y="425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43"/>
            <p:cNvSpPr/>
            <p:nvPr/>
          </p:nvSpPr>
          <p:spPr>
            <a:xfrm>
              <a:off x="8256675" y="3979700"/>
              <a:ext cx="1453475" cy="1156175"/>
            </a:xfrm>
            <a:custGeom>
              <a:avLst/>
              <a:gdLst/>
              <a:ahLst/>
              <a:cxnLst/>
              <a:rect l="l" t="t" r="r" b="b"/>
              <a:pathLst>
                <a:path w="58139" h="46247" extrusionOk="0">
                  <a:moveTo>
                    <a:pt x="16064" y="1"/>
                  </a:moveTo>
                  <a:lnTo>
                    <a:pt x="15864" y="21"/>
                  </a:lnTo>
                  <a:lnTo>
                    <a:pt x="15623" y="61"/>
                  </a:lnTo>
                  <a:lnTo>
                    <a:pt x="15362" y="141"/>
                  </a:lnTo>
                  <a:lnTo>
                    <a:pt x="15101" y="242"/>
                  </a:lnTo>
                  <a:lnTo>
                    <a:pt x="14620" y="442"/>
                  </a:lnTo>
                  <a:lnTo>
                    <a:pt x="14099" y="723"/>
                  </a:lnTo>
                  <a:lnTo>
                    <a:pt x="13858" y="964"/>
                  </a:lnTo>
                  <a:lnTo>
                    <a:pt x="13637" y="1224"/>
                  </a:lnTo>
                  <a:lnTo>
                    <a:pt x="13437" y="1485"/>
                  </a:lnTo>
                  <a:lnTo>
                    <a:pt x="13256" y="1726"/>
                  </a:lnTo>
                  <a:lnTo>
                    <a:pt x="12936" y="2227"/>
                  </a:lnTo>
                  <a:lnTo>
                    <a:pt x="12655" y="2708"/>
                  </a:lnTo>
                  <a:lnTo>
                    <a:pt x="13457" y="2067"/>
                  </a:lnTo>
                  <a:lnTo>
                    <a:pt x="14279" y="1465"/>
                  </a:lnTo>
                  <a:lnTo>
                    <a:pt x="15142" y="903"/>
                  </a:lnTo>
                  <a:lnTo>
                    <a:pt x="16004" y="382"/>
                  </a:lnTo>
                  <a:lnTo>
                    <a:pt x="16104" y="422"/>
                  </a:lnTo>
                  <a:lnTo>
                    <a:pt x="16204" y="442"/>
                  </a:lnTo>
                  <a:lnTo>
                    <a:pt x="16285" y="442"/>
                  </a:lnTo>
                  <a:lnTo>
                    <a:pt x="16365" y="402"/>
                  </a:lnTo>
                  <a:lnTo>
                    <a:pt x="16405" y="342"/>
                  </a:lnTo>
                  <a:lnTo>
                    <a:pt x="16445" y="262"/>
                  </a:lnTo>
                  <a:lnTo>
                    <a:pt x="16465" y="202"/>
                  </a:lnTo>
                  <a:lnTo>
                    <a:pt x="16465" y="121"/>
                  </a:lnTo>
                  <a:lnTo>
                    <a:pt x="16425" y="61"/>
                  </a:lnTo>
                  <a:lnTo>
                    <a:pt x="16345" y="1"/>
                  </a:lnTo>
                  <a:close/>
                  <a:moveTo>
                    <a:pt x="7601" y="8885"/>
                  </a:moveTo>
                  <a:lnTo>
                    <a:pt x="7421" y="8985"/>
                  </a:lnTo>
                  <a:lnTo>
                    <a:pt x="7140" y="9126"/>
                  </a:lnTo>
                  <a:lnTo>
                    <a:pt x="6859" y="9246"/>
                  </a:lnTo>
                  <a:lnTo>
                    <a:pt x="6298" y="9447"/>
                  </a:lnTo>
                  <a:lnTo>
                    <a:pt x="5736" y="9607"/>
                  </a:lnTo>
                  <a:lnTo>
                    <a:pt x="5174" y="9707"/>
                  </a:lnTo>
                  <a:lnTo>
                    <a:pt x="6578" y="11412"/>
                  </a:lnTo>
                  <a:lnTo>
                    <a:pt x="6699" y="10991"/>
                  </a:lnTo>
                  <a:lnTo>
                    <a:pt x="6839" y="10590"/>
                  </a:lnTo>
                  <a:lnTo>
                    <a:pt x="7020" y="10169"/>
                  </a:lnTo>
                  <a:lnTo>
                    <a:pt x="7200" y="9727"/>
                  </a:lnTo>
                  <a:lnTo>
                    <a:pt x="7401" y="9306"/>
                  </a:lnTo>
                  <a:lnTo>
                    <a:pt x="7601" y="8885"/>
                  </a:lnTo>
                  <a:close/>
                  <a:moveTo>
                    <a:pt x="2608" y="10028"/>
                  </a:moveTo>
                  <a:lnTo>
                    <a:pt x="2146" y="10510"/>
                  </a:lnTo>
                  <a:lnTo>
                    <a:pt x="1725" y="10971"/>
                  </a:lnTo>
                  <a:lnTo>
                    <a:pt x="1364" y="11412"/>
                  </a:lnTo>
                  <a:lnTo>
                    <a:pt x="1023" y="11833"/>
                  </a:lnTo>
                  <a:lnTo>
                    <a:pt x="742" y="12214"/>
                  </a:lnTo>
                  <a:lnTo>
                    <a:pt x="522" y="12555"/>
                  </a:lnTo>
                  <a:lnTo>
                    <a:pt x="341" y="12876"/>
                  </a:lnTo>
                  <a:lnTo>
                    <a:pt x="221" y="13137"/>
                  </a:lnTo>
                  <a:lnTo>
                    <a:pt x="121" y="13458"/>
                  </a:lnTo>
                  <a:lnTo>
                    <a:pt x="61" y="13798"/>
                  </a:lnTo>
                  <a:lnTo>
                    <a:pt x="20" y="14139"/>
                  </a:lnTo>
                  <a:lnTo>
                    <a:pt x="0" y="14460"/>
                  </a:lnTo>
                  <a:lnTo>
                    <a:pt x="20" y="14942"/>
                  </a:lnTo>
                  <a:lnTo>
                    <a:pt x="101" y="15403"/>
                  </a:lnTo>
                  <a:lnTo>
                    <a:pt x="201" y="15864"/>
                  </a:lnTo>
                  <a:lnTo>
                    <a:pt x="341" y="16325"/>
                  </a:lnTo>
                  <a:lnTo>
                    <a:pt x="522" y="16767"/>
                  </a:lnTo>
                  <a:lnTo>
                    <a:pt x="742" y="17188"/>
                  </a:lnTo>
                  <a:lnTo>
                    <a:pt x="983" y="17609"/>
                  </a:lnTo>
                  <a:lnTo>
                    <a:pt x="1264" y="18010"/>
                  </a:lnTo>
                  <a:lnTo>
                    <a:pt x="1545" y="18391"/>
                  </a:lnTo>
                  <a:lnTo>
                    <a:pt x="1866" y="18732"/>
                  </a:lnTo>
                  <a:lnTo>
                    <a:pt x="2186" y="19053"/>
                  </a:lnTo>
                  <a:lnTo>
                    <a:pt x="2527" y="19354"/>
                  </a:lnTo>
                  <a:lnTo>
                    <a:pt x="2868" y="19614"/>
                  </a:lnTo>
                  <a:lnTo>
                    <a:pt x="3229" y="19815"/>
                  </a:lnTo>
                  <a:lnTo>
                    <a:pt x="3590" y="19995"/>
                  </a:lnTo>
                  <a:lnTo>
                    <a:pt x="3951" y="20116"/>
                  </a:lnTo>
                  <a:lnTo>
                    <a:pt x="4212" y="20176"/>
                  </a:lnTo>
                  <a:lnTo>
                    <a:pt x="4533" y="20216"/>
                  </a:lnTo>
                  <a:lnTo>
                    <a:pt x="4874" y="20236"/>
                  </a:lnTo>
                  <a:lnTo>
                    <a:pt x="5255" y="20256"/>
                  </a:lnTo>
                  <a:lnTo>
                    <a:pt x="5836" y="20236"/>
                  </a:lnTo>
                  <a:lnTo>
                    <a:pt x="6478" y="20196"/>
                  </a:lnTo>
                  <a:lnTo>
                    <a:pt x="7160" y="20136"/>
                  </a:lnTo>
                  <a:lnTo>
                    <a:pt x="7882" y="20056"/>
                  </a:lnTo>
                  <a:lnTo>
                    <a:pt x="9326" y="19855"/>
                  </a:lnTo>
                  <a:lnTo>
                    <a:pt x="10790" y="19614"/>
                  </a:lnTo>
                  <a:lnTo>
                    <a:pt x="11010" y="19574"/>
                  </a:lnTo>
                  <a:lnTo>
                    <a:pt x="10930" y="19554"/>
                  </a:lnTo>
                  <a:lnTo>
                    <a:pt x="10850" y="19474"/>
                  </a:lnTo>
                  <a:lnTo>
                    <a:pt x="10589" y="19233"/>
                  </a:lnTo>
                  <a:lnTo>
                    <a:pt x="10228" y="18892"/>
                  </a:lnTo>
                  <a:lnTo>
                    <a:pt x="9807" y="18431"/>
                  </a:lnTo>
                  <a:lnTo>
                    <a:pt x="8744" y="17248"/>
                  </a:lnTo>
                  <a:lnTo>
                    <a:pt x="7521" y="15844"/>
                  </a:lnTo>
                  <a:lnTo>
                    <a:pt x="7320" y="15664"/>
                  </a:lnTo>
                  <a:lnTo>
                    <a:pt x="7140" y="15483"/>
                  </a:lnTo>
                  <a:lnTo>
                    <a:pt x="6979" y="15262"/>
                  </a:lnTo>
                  <a:lnTo>
                    <a:pt x="6839" y="15042"/>
                  </a:lnTo>
                  <a:lnTo>
                    <a:pt x="5275" y="13217"/>
                  </a:lnTo>
                  <a:lnTo>
                    <a:pt x="3931" y="11613"/>
                  </a:lnTo>
                  <a:lnTo>
                    <a:pt x="2608" y="10028"/>
                  </a:lnTo>
                  <a:close/>
                  <a:moveTo>
                    <a:pt x="17428" y="15523"/>
                  </a:moveTo>
                  <a:lnTo>
                    <a:pt x="16646" y="15744"/>
                  </a:lnTo>
                  <a:lnTo>
                    <a:pt x="15843" y="15944"/>
                  </a:lnTo>
                  <a:lnTo>
                    <a:pt x="15041" y="16125"/>
                  </a:lnTo>
                  <a:lnTo>
                    <a:pt x="14199" y="16305"/>
                  </a:lnTo>
                  <a:lnTo>
                    <a:pt x="13377" y="16446"/>
                  </a:lnTo>
                  <a:lnTo>
                    <a:pt x="12534" y="16566"/>
                  </a:lnTo>
                  <a:lnTo>
                    <a:pt x="11692" y="16646"/>
                  </a:lnTo>
                  <a:lnTo>
                    <a:pt x="11271" y="16666"/>
                  </a:lnTo>
                  <a:lnTo>
                    <a:pt x="10870" y="16666"/>
                  </a:lnTo>
                  <a:lnTo>
                    <a:pt x="12314" y="18451"/>
                  </a:lnTo>
                  <a:lnTo>
                    <a:pt x="12735" y="19013"/>
                  </a:lnTo>
                  <a:lnTo>
                    <a:pt x="12916" y="19233"/>
                  </a:lnTo>
                  <a:lnTo>
                    <a:pt x="14059" y="19053"/>
                  </a:lnTo>
                  <a:lnTo>
                    <a:pt x="14460" y="18993"/>
                  </a:lnTo>
                  <a:lnTo>
                    <a:pt x="14720" y="18973"/>
                  </a:lnTo>
                  <a:lnTo>
                    <a:pt x="14821" y="18993"/>
                  </a:lnTo>
                  <a:lnTo>
                    <a:pt x="14841" y="19013"/>
                  </a:lnTo>
                  <a:lnTo>
                    <a:pt x="14881" y="19053"/>
                  </a:lnTo>
                  <a:lnTo>
                    <a:pt x="14941" y="19253"/>
                  </a:lnTo>
                  <a:lnTo>
                    <a:pt x="15101" y="19975"/>
                  </a:lnTo>
                  <a:lnTo>
                    <a:pt x="15322" y="21098"/>
                  </a:lnTo>
                  <a:lnTo>
                    <a:pt x="15583" y="22542"/>
                  </a:lnTo>
                  <a:lnTo>
                    <a:pt x="16245" y="26172"/>
                  </a:lnTo>
                  <a:lnTo>
                    <a:pt x="16626" y="28238"/>
                  </a:lnTo>
                  <a:lnTo>
                    <a:pt x="17067" y="30404"/>
                  </a:lnTo>
                  <a:lnTo>
                    <a:pt x="17568" y="32590"/>
                  </a:lnTo>
                  <a:lnTo>
                    <a:pt x="17829" y="33673"/>
                  </a:lnTo>
                  <a:lnTo>
                    <a:pt x="18090" y="34735"/>
                  </a:lnTo>
                  <a:lnTo>
                    <a:pt x="18370" y="35798"/>
                  </a:lnTo>
                  <a:lnTo>
                    <a:pt x="18671" y="36801"/>
                  </a:lnTo>
                  <a:lnTo>
                    <a:pt x="18972" y="37784"/>
                  </a:lnTo>
                  <a:lnTo>
                    <a:pt x="19273" y="38726"/>
                  </a:lnTo>
                  <a:lnTo>
                    <a:pt x="19594" y="39609"/>
                  </a:lnTo>
                  <a:lnTo>
                    <a:pt x="19935" y="40411"/>
                  </a:lnTo>
                  <a:lnTo>
                    <a:pt x="20276" y="41173"/>
                  </a:lnTo>
                  <a:lnTo>
                    <a:pt x="20616" y="41855"/>
                  </a:lnTo>
                  <a:lnTo>
                    <a:pt x="20797" y="42156"/>
                  </a:lnTo>
                  <a:lnTo>
                    <a:pt x="20977" y="42436"/>
                  </a:lnTo>
                  <a:lnTo>
                    <a:pt x="21158" y="42697"/>
                  </a:lnTo>
                  <a:lnTo>
                    <a:pt x="21358" y="42938"/>
                  </a:lnTo>
                  <a:lnTo>
                    <a:pt x="21539" y="43158"/>
                  </a:lnTo>
                  <a:lnTo>
                    <a:pt x="21739" y="43339"/>
                  </a:lnTo>
                  <a:lnTo>
                    <a:pt x="21920" y="43519"/>
                  </a:lnTo>
                  <a:lnTo>
                    <a:pt x="22121" y="43640"/>
                  </a:lnTo>
                  <a:lnTo>
                    <a:pt x="22562" y="43880"/>
                  </a:lnTo>
                  <a:lnTo>
                    <a:pt x="23043" y="44101"/>
                  </a:lnTo>
                  <a:lnTo>
                    <a:pt x="23585" y="44301"/>
                  </a:lnTo>
                  <a:lnTo>
                    <a:pt x="24166" y="44502"/>
                  </a:lnTo>
                  <a:lnTo>
                    <a:pt x="24808" y="44682"/>
                  </a:lnTo>
                  <a:lnTo>
                    <a:pt x="25510" y="44843"/>
                  </a:lnTo>
                  <a:lnTo>
                    <a:pt x="26232" y="45003"/>
                  </a:lnTo>
                  <a:lnTo>
                    <a:pt x="26994" y="45144"/>
                  </a:lnTo>
                  <a:lnTo>
                    <a:pt x="27776" y="45284"/>
                  </a:lnTo>
                  <a:lnTo>
                    <a:pt x="28598" y="45404"/>
                  </a:lnTo>
                  <a:lnTo>
                    <a:pt x="29460" y="45505"/>
                  </a:lnTo>
                  <a:lnTo>
                    <a:pt x="30323" y="45605"/>
                  </a:lnTo>
                  <a:lnTo>
                    <a:pt x="32108" y="45785"/>
                  </a:lnTo>
                  <a:lnTo>
                    <a:pt x="33913" y="45926"/>
                  </a:lnTo>
                  <a:lnTo>
                    <a:pt x="35717" y="46026"/>
                  </a:lnTo>
                  <a:lnTo>
                    <a:pt x="37502" y="46106"/>
                  </a:lnTo>
                  <a:lnTo>
                    <a:pt x="39227" y="46167"/>
                  </a:lnTo>
                  <a:lnTo>
                    <a:pt x="40851" y="46207"/>
                  </a:lnTo>
                  <a:lnTo>
                    <a:pt x="43719" y="46247"/>
                  </a:lnTo>
                  <a:lnTo>
                    <a:pt x="47008" y="46247"/>
                  </a:lnTo>
                  <a:lnTo>
                    <a:pt x="49274" y="46227"/>
                  </a:lnTo>
                  <a:lnTo>
                    <a:pt x="50598" y="46207"/>
                  </a:lnTo>
                  <a:lnTo>
                    <a:pt x="52002" y="46167"/>
                  </a:lnTo>
                  <a:lnTo>
                    <a:pt x="53486" y="46106"/>
                  </a:lnTo>
                  <a:lnTo>
                    <a:pt x="55010" y="46026"/>
                  </a:lnTo>
                  <a:lnTo>
                    <a:pt x="56574" y="45886"/>
                  </a:lnTo>
                  <a:lnTo>
                    <a:pt x="58138" y="45745"/>
                  </a:lnTo>
                  <a:lnTo>
                    <a:pt x="56494" y="45745"/>
                  </a:lnTo>
                  <a:lnTo>
                    <a:pt x="55632" y="45705"/>
                  </a:lnTo>
                  <a:lnTo>
                    <a:pt x="54749" y="45665"/>
                  </a:lnTo>
                  <a:lnTo>
                    <a:pt x="53887" y="45625"/>
                  </a:lnTo>
                  <a:lnTo>
                    <a:pt x="53024" y="45545"/>
                  </a:lnTo>
                  <a:lnTo>
                    <a:pt x="52142" y="45465"/>
                  </a:lnTo>
                  <a:lnTo>
                    <a:pt x="51280" y="45384"/>
                  </a:lnTo>
                  <a:lnTo>
                    <a:pt x="50417" y="45264"/>
                  </a:lnTo>
                  <a:lnTo>
                    <a:pt x="48693" y="45023"/>
                  </a:lnTo>
                  <a:lnTo>
                    <a:pt x="46968" y="44723"/>
                  </a:lnTo>
                  <a:lnTo>
                    <a:pt x="45263" y="44402"/>
                  </a:lnTo>
                  <a:lnTo>
                    <a:pt x="43579" y="44021"/>
                  </a:lnTo>
                  <a:lnTo>
                    <a:pt x="41894" y="43620"/>
                  </a:lnTo>
                  <a:lnTo>
                    <a:pt x="40190" y="43198"/>
                  </a:lnTo>
                  <a:lnTo>
                    <a:pt x="38505" y="42737"/>
                  </a:lnTo>
                  <a:lnTo>
                    <a:pt x="37663" y="42497"/>
                  </a:lnTo>
                  <a:lnTo>
                    <a:pt x="36820" y="42236"/>
                  </a:lnTo>
                  <a:lnTo>
                    <a:pt x="35978" y="41955"/>
                  </a:lnTo>
                  <a:lnTo>
                    <a:pt x="35156" y="41654"/>
                  </a:lnTo>
                  <a:lnTo>
                    <a:pt x="34334" y="41353"/>
                  </a:lnTo>
                  <a:lnTo>
                    <a:pt x="33511" y="41033"/>
                  </a:lnTo>
                  <a:lnTo>
                    <a:pt x="32709" y="40692"/>
                  </a:lnTo>
                  <a:lnTo>
                    <a:pt x="31927" y="40331"/>
                  </a:lnTo>
                  <a:lnTo>
                    <a:pt x="31145" y="39950"/>
                  </a:lnTo>
                  <a:lnTo>
                    <a:pt x="30363" y="39528"/>
                  </a:lnTo>
                  <a:lnTo>
                    <a:pt x="29621" y="39107"/>
                  </a:lnTo>
                  <a:lnTo>
                    <a:pt x="28899" y="38666"/>
                  </a:lnTo>
                  <a:lnTo>
                    <a:pt x="28197" y="38185"/>
                  </a:lnTo>
                  <a:lnTo>
                    <a:pt x="27535" y="37683"/>
                  </a:lnTo>
                  <a:lnTo>
                    <a:pt x="26893" y="37162"/>
                  </a:lnTo>
                  <a:lnTo>
                    <a:pt x="26272" y="36601"/>
                  </a:lnTo>
                  <a:lnTo>
                    <a:pt x="25670" y="36039"/>
                  </a:lnTo>
                  <a:lnTo>
                    <a:pt x="25089" y="35437"/>
                  </a:lnTo>
                  <a:lnTo>
                    <a:pt x="24547" y="34816"/>
                  </a:lnTo>
                  <a:lnTo>
                    <a:pt x="24026" y="34174"/>
                  </a:lnTo>
                  <a:lnTo>
                    <a:pt x="23524" y="33512"/>
                  </a:lnTo>
                  <a:lnTo>
                    <a:pt x="23043" y="32830"/>
                  </a:lnTo>
                  <a:lnTo>
                    <a:pt x="22602" y="32128"/>
                  </a:lnTo>
                  <a:lnTo>
                    <a:pt x="22181" y="31386"/>
                  </a:lnTo>
                  <a:lnTo>
                    <a:pt x="21780" y="30644"/>
                  </a:lnTo>
                  <a:lnTo>
                    <a:pt x="21399" y="29862"/>
                  </a:lnTo>
                  <a:lnTo>
                    <a:pt x="21018" y="29020"/>
                  </a:lnTo>
                  <a:lnTo>
                    <a:pt x="20677" y="28178"/>
                  </a:lnTo>
                  <a:lnTo>
                    <a:pt x="20356" y="27315"/>
                  </a:lnTo>
                  <a:lnTo>
                    <a:pt x="20055" y="26433"/>
                  </a:lnTo>
                  <a:lnTo>
                    <a:pt x="19774" y="25571"/>
                  </a:lnTo>
                  <a:lnTo>
                    <a:pt x="19513" y="24688"/>
                  </a:lnTo>
                  <a:lnTo>
                    <a:pt x="19273" y="23786"/>
                  </a:lnTo>
                  <a:lnTo>
                    <a:pt x="19052" y="22883"/>
                  </a:lnTo>
                  <a:lnTo>
                    <a:pt x="18832" y="22001"/>
                  </a:lnTo>
                  <a:lnTo>
                    <a:pt x="18651" y="21098"/>
                  </a:lnTo>
                  <a:lnTo>
                    <a:pt x="18270" y="19273"/>
                  </a:lnTo>
                  <a:lnTo>
                    <a:pt x="17949" y="17468"/>
                  </a:lnTo>
                  <a:lnTo>
                    <a:pt x="17628" y="15644"/>
                  </a:lnTo>
                  <a:lnTo>
                    <a:pt x="17608" y="15603"/>
                  </a:lnTo>
                  <a:lnTo>
                    <a:pt x="17568" y="15563"/>
                  </a:lnTo>
                  <a:lnTo>
                    <a:pt x="17528" y="15523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43"/>
            <p:cNvSpPr/>
            <p:nvPr/>
          </p:nvSpPr>
          <p:spPr>
            <a:xfrm>
              <a:off x="8528400" y="4367775"/>
              <a:ext cx="1181750" cy="768100"/>
            </a:xfrm>
            <a:custGeom>
              <a:avLst/>
              <a:gdLst/>
              <a:ahLst/>
              <a:cxnLst/>
              <a:rect l="l" t="t" r="r" b="b"/>
              <a:pathLst>
                <a:path w="47270" h="30724" fill="none" extrusionOk="0">
                  <a:moveTo>
                    <a:pt x="6599" y="0"/>
                  </a:moveTo>
                  <a:lnTo>
                    <a:pt x="6599" y="0"/>
                  </a:lnTo>
                  <a:lnTo>
                    <a:pt x="6559" y="0"/>
                  </a:lnTo>
                  <a:lnTo>
                    <a:pt x="6559" y="0"/>
                  </a:lnTo>
                  <a:lnTo>
                    <a:pt x="5777" y="221"/>
                  </a:lnTo>
                  <a:lnTo>
                    <a:pt x="4974" y="421"/>
                  </a:lnTo>
                  <a:lnTo>
                    <a:pt x="4172" y="602"/>
                  </a:lnTo>
                  <a:lnTo>
                    <a:pt x="3330" y="782"/>
                  </a:lnTo>
                  <a:lnTo>
                    <a:pt x="2508" y="923"/>
                  </a:lnTo>
                  <a:lnTo>
                    <a:pt x="1665" y="1043"/>
                  </a:lnTo>
                  <a:lnTo>
                    <a:pt x="823" y="1123"/>
                  </a:lnTo>
                  <a:lnTo>
                    <a:pt x="402" y="1143"/>
                  </a:lnTo>
                  <a:lnTo>
                    <a:pt x="1" y="1143"/>
                  </a:lnTo>
                  <a:lnTo>
                    <a:pt x="1" y="1143"/>
                  </a:lnTo>
                  <a:lnTo>
                    <a:pt x="1445" y="2928"/>
                  </a:lnTo>
                  <a:lnTo>
                    <a:pt x="1866" y="3490"/>
                  </a:lnTo>
                  <a:lnTo>
                    <a:pt x="2047" y="3710"/>
                  </a:lnTo>
                  <a:lnTo>
                    <a:pt x="2047" y="3710"/>
                  </a:lnTo>
                  <a:lnTo>
                    <a:pt x="2047" y="3710"/>
                  </a:lnTo>
                  <a:lnTo>
                    <a:pt x="2047" y="3710"/>
                  </a:lnTo>
                  <a:lnTo>
                    <a:pt x="3190" y="3530"/>
                  </a:lnTo>
                  <a:lnTo>
                    <a:pt x="3591" y="3470"/>
                  </a:lnTo>
                  <a:lnTo>
                    <a:pt x="3851" y="3450"/>
                  </a:lnTo>
                  <a:lnTo>
                    <a:pt x="3851" y="3450"/>
                  </a:lnTo>
                  <a:lnTo>
                    <a:pt x="3952" y="3470"/>
                  </a:lnTo>
                  <a:lnTo>
                    <a:pt x="3952" y="3470"/>
                  </a:lnTo>
                  <a:lnTo>
                    <a:pt x="3972" y="3490"/>
                  </a:lnTo>
                  <a:lnTo>
                    <a:pt x="4012" y="3530"/>
                  </a:lnTo>
                  <a:lnTo>
                    <a:pt x="4072" y="3730"/>
                  </a:lnTo>
                  <a:lnTo>
                    <a:pt x="4232" y="4452"/>
                  </a:lnTo>
                  <a:lnTo>
                    <a:pt x="4453" y="5575"/>
                  </a:lnTo>
                  <a:lnTo>
                    <a:pt x="4714" y="7019"/>
                  </a:lnTo>
                  <a:lnTo>
                    <a:pt x="5376" y="10649"/>
                  </a:lnTo>
                  <a:lnTo>
                    <a:pt x="5757" y="12715"/>
                  </a:lnTo>
                  <a:lnTo>
                    <a:pt x="6198" y="14881"/>
                  </a:lnTo>
                  <a:lnTo>
                    <a:pt x="6699" y="17067"/>
                  </a:lnTo>
                  <a:lnTo>
                    <a:pt x="6960" y="18150"/>
                  </a:lnTo>
                  <a:lnTo>
                    <a:pt x="7221" y="19212"/>
                  </a:lnTo>
                  <a:lnTo>
                    <a:pt x="7501" y="20275"/>
                  </a:lnTo>
                  <a:lnTo>
                    <a:pt x="7802" y="21278"/>
                  </a:lnTo>
                  <a:lnTo>
                    <a:pt x="8103" y="22261"/>
                  </a:lnTo>
                  <a:lnTo>
                    <a:pt x="8404" y="23203"/>
                  </a:lnTo>
                  <a:lnTo>
                    <a:pt x="8725" y="24086"/>
                  </a:lnTo>
                  <a:lnTo>
                    <a:pt x="9066" y="24888"/>
                  </a:lnTo>
                  <a:lnTo>
                    <a:pt x="9407" y="25650"/>
                  </a:lnTo>
                  <a:lnTo>
                    <a:pt x="9747" y="26332"/>
                  </a:lnTo>
                  <a:lnTo>
                    <a:pt x="9928" y="26633"/>
                  </a:lnTo>
                  <a:lnTo>
                    <a:pt x="10108" y="26913"/>
                  </a:lnTo>
                  <a:lnTo>
                    <a:pt x="10289" y="27174"/>
                  </a:lnTo>
                  <a:lnTo>
                    <a:pt x="10489" y="27415"/>
                  </a:lnTo>
                  <a:lnTo>
                    <a:pt x="10670" y="27635"/>
                  </a:lnTo>
                  <a:lnTo>
                    <a:pt x="10870" y="27816"/>
                  </a:lnTo>
                  <a:lnTo>
                    <a:pt x="11051" y="27996"/>
                  </a:lnTo>
                  <a:lnTo>
                    <a:pt x="11252" y="28117"/>
                  </a:lnTo>
                  <a:lnTo>
                    <a:pt x="11252" y="28117"/>
                  </a:lnTo>
                  <a:lnTo>
                    <a:pt x="11693" y="28357"/>
                  </a:lnTo>
                  <a:lnTo>
                    <a:pt x="12174" y="28578"/>
                  </a:lnTo>
                  <a:lnTo>
                    <a:pt x="12716" y="28778"/>
                  </a:lnTo>
                  <a:lnTo>
                    <a:pt x="13297" y="28979"/>
                  </a:lnTo>
                  <a:lnTo>
                    <a:pt x="13939" y="29159"/>
                  </a:lnTo>
                  <a:lnTo>
                    <a:pt x="14641" y="29320"/>
                  </a:lnTo>
                  <a:lnTo>
                    <a:pt x="15363" y="29480"/>
                  </a:lnTo>
                  <a:lnTo>
                    <a:pt x="16125" y="29621"/>
                  </a:lnTo>
                  <a:lnTo>
                    <a:pt x="16907" y="29761"/>
                  </a:lnTo>
                  <a:lnTo>
                    <a:pt x="17729" y="29881"/>
                  </a:lnTo>
                  <a:lnTo>
                    <a:pt x="18591" y="29982"/>
                  </a:lnTo>
                  <a:lnTo>
                    <a:pt x="19454" y="30082"/>
                  </a:lnTo>
                  <a:lnTo>
                    <a:pt x="21239" y="30262"/>
                  </a:lnTo>
                  <a:lnTo>
                    <a:pt x="23044" y="30403"/>
                  </a:lnTo>
                  <a:lnTo>
                    <a:pt x="24848" y="30503"/>
                  </a:lnTo>
                  <a:lnTo>
                    <a:pt x="26633" y="30583"/>
                  </a:lnTo>
                  <a:lnTo>
                    <a:pt x="28358" y="30644"/>
                  </a:lnTo>
                  <a:lnTo>
                    <a:pt x="29982" y="30684"/>
                  </a:lnTo>
                  <a:lnTo>
                    <a:pt x="32850" y="30724"/>
                  </a:lnTo>
                  <a:lnTo>
                    <a:pt x="34956" y="30724"/>
                  </a:lnTo>
                  <a:lnTo>
                    <a:pt x="34956" y="30724"/>
                  </a:lnTo>
                  <a:lnTo>
                    <a:pt x="36139" y="30724"/>
                  </a:lnTo>
                  <a:lnTo>
                    <a:pt x="36139" y="30724"/>
                  </a:lnTo>
                  <a:lnTo>
                    <a:pt x="38405" y="30704"/>
                  </a:lnTo>
                  <a:lnTo>
                    <a:pt x="39729" y="30684"/>
                  </a:lnTo>
                  <a:lnTo>
                    <a:pt x="41133" y="30644"/>
                  </a:lnTo>
                  <a:lnTo>
                    <a:pt x="42617" y="30583"/>
                  </a:lnTo>
                  <a:lnTo>
                    <a:pt x="44141" y="30503"/>
                  </a:lnTo>
                  <a:lnTo>
                    <a:pt x="45705" y="30363"/>
                  </a:lnTo>
                  <a:lnTo>
                    <a:pt x="47269" y="30222"/>
                  </a:lnTo>
                  <a:lnTo>
                    <a:pt x="47269" y="30222"/>
                  </a:lnTo>
                  <a:lnTo>
                    <a:pt x="46487" y="30222"/>
                  </a:lnTo>
                  <a:lnTo>
                    <a:pt x="46487" y="30222"/>
                  </a:lnTo>
                  <a:lnTo>
                    <a:pt x="45625" y="30222"/>
                  </a:lnTo>
                  <a:lnTo>
                    <a:pt x="44763" y="30182"/>
                  </a:lnTo>
                  <a:lnTo>
                    <a:pt x="43880" y="30142"/>
                  </a:lnTo>
                  <a:lnTo>
                    <a:pt x="43018" y="30102"/>
                  </a:lnTo>
                  <a:lnTo>
                    <a:pt x="42155" y="30022"/>
                  </a:lnTo>
                  <a:lnTo>
                    <a:pt x="41273" y="29942"/>
                  </a:lnTo>
                  <a:lnTo>
                    <a:pt x="40411" y="29861"/>
                  </a:lnTo>
                  <a:lnTo>
                    <a:pt x="39548" y="29741"/>
                  </a:lnTo>
                  <a:lnTo>
                    <a:pt x="37824" y="29500"/>
                  </a:lnTo>
                  <a:lnTo>
                    <a:pt x="36099" y="29200"/>
                  </a:lnTo>
                  <a:lnTo>
                    <a:pt x="34394" y="28879"/>
                  </a:lnTo>
                  <a:lnTo>
                    <a:pt x="32710" y="28498"/>
                  </a:lnTo>
                  <a:lnTo>
                    <a:pt x="32710" y="28498"/>
                  </a:lnTo>
                  <a:lnTo>
                    <a:pt x="31025" y="28097"/>
                  </a:lnTo>
                  <a:lnTo>
                    <a:pt x="29321" y="27675"/>
                  </a:lnTo>
                  <a:lnTo>
                    <a:pt x="27636" y="27214"/>
                  </a:lnTo>
                  <a:lnTo>
                    <a:pt x="26794" y="26974"/>
                  </a:lnTo>
                  <a:lnTo>
                    <a:pt x="25951" y="26713"/>
                  </a:lnTo>
                  <a:lnTo>
                    <a:pt x="25109" y="26432"/>
                  </a:lnTo>
                  <a:lnTo>
                    <a:pt x="24287" y="26131"/>
                  </a:lnTo>
                  <a:lnTo>
                    <a:pt x="23465" y="25830"/>
                  </a:lnTo>
                  <a:lnTo>
                    <a:pt x="22642" y="25510"/>
                  </a:lnTo>
                  <a:lnTo>
                    <a:pt x="21840" y="25169"/>
                  </a:lnTo>
                  <a:lnTo>
                    <a:pt x="21058" y="24808"/>
                  </a:lnTo>
                  <a:lnTo>
                    <a:pt x="20276" y="24427"/>
                  </a:lnTo>
                  <a:lnTo>
                    <a:pt x="19494" y="24005"/>
                  </a:lnTo>
                  <a:lnTo>
                    <a:pt x="19494" y="24005"/>
                  </a:lnTo>
                  <a:lnTo>
                    <a:pt x="18752" y="23584"/>
                  </a:lnTo>
                  <a:lnTo>
                    <a:pt x="18030" y="23143"/>
                  </a:lnTo>
                  <a:lnTo>
                    <a:pt x="17328" y="22662"/>
                  </a:lnTo>
                  <a:lnTo>
                    <a:pt x="16666" y="22160"/>
                  </a:lnTo>
                  <a:lnTo>
                    <a:pt x="16024" y="21639"/>
                  </a:lnTo>
                  <a:lnTo>
                    <a:pt x="15403" y="21078"/>
                  </a:lnTo>
                  <a:lnTo>
                    <a:pt x="14801" y="20516"/>
                  </a:lnTo>
                  <a:lnTo>
                    <a:pt x="14220" y="19914"/>
                  </a:lnTo>
                  <a:lnTo>
                    <a:pt x="13678" y="19293"/>
                  </a:lnTo>
                  <a:lnTo>
                    <a:pt x="13157" y="18651"/>
                  </a:lnTo>
                  <a:lnTo>
                    <a:pt x="12655" y="17989"/>
                  </a:lnTo>
                  <a:lnTo>
                    <a:pt x="12174" y="17307"/>
                  </a:lnTo>
                  <a:lnTo>
                    <a:pt x="11733" y="16605"/>
                  </a:lnTo>
                  <a:lnTo>
                    <a:pt x="11312" y="15863"/>
                  </a:lnTo>
                  <a:lnTo>
                    <a:pt x="10911" y="15121"/>
                  </a:lnTo>
                  <a:lnTo>
                    <a:pt x="10530" y="14339"/>
                  </a:lnTo>
                  <a:lnTo>
                    <a:pt x="10530" y="14339"/>
                  </a:lnTo>
                  <a:lnTo>
                    <a:pt x="10149" y="13497"/>
                  </a:lnTo>
                  <a:lnTo>
                    <a:pt x="9808" y="12655"/>
                  </a:lnTo>
                  <a:lnTo>
                    <a:pt x="9487" y="11792"/>
                  </a:lnTo>
                  <a:lnTo>
                    <a:pt x="9186" y="10910"/>
                  </a:lnTo>
                  <a:lnTo>
                    <a:pt x="8905" y="10048"/>
                  </a:lnTo>
                  <a:lnTo>
                    <a:pt x="8644" y="9165"/>
                  </a:lnTo>
                  <a:lnTo>
                    <a:pt x="8404" y="8263"/>
                  </a:lnTo>
                  <a:lnTo>
                    <a:pt x="8183" y="7360"/>
                  </a:lnTo>
                  <a:lnTo>
                    <a:pt x="7963" y="6478"/>
                  </a:lnTo>
                  <a:lnTo>
                    <a:pt x="7782" y="5575"/>
                  </a:lnTo>
                  <a:lnTo>
                    <a:pt x="7401" y="3750"/>
                  </a:lnTo>
                  <a:lnTo>
                    <a:pt x="7080" y="1945"/>
                  </a:lnTo>
                  <a:lnTo>
                    <a:pt x="6759" y="121"/>
                  </a:lnTo>
                  <a:lnTo>
                    <a:pt x="6759" y="121"/>
                  </a:lnTo>
                  <a:lnTo>
                    <a:pt x="6739" y="80"/>
                  </a:lnTo>
                  <a:lnTo>
                    <a:pt x="6699" y="40"/>
                  </a:lnTo>
                  <a:lnTo>
                    <a:pt x="6659" y="0"/>
                  </a:lnTo>
                  <a:lnTo>
                    <a:pt x="65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43"/>
            <p:cNvSpPr/>
            <p:nvPr/>
          </p:nvSpPr>
          <p:spPr>
            <a:xfrm>
              <a:off x="8256675" y="4230400"/>
              <a:ext cx="275275" cy="255725"/>
            </a:xfrm>
            <a:custGeom>
              <a:avLst/>
              <a:gdLst/>
              <a:ahLst/>
              <a:cxnLst/>
              <a:rect l="l" t="t" r="r" b="b"/>
              <a:pathLst>
                <a:path w="11011" h="10229" fill="none" extrusionOk="0">
                  <a:moveTo>
                    <a:pt x="2608" y="0"/>
                  </a:moveTo>
                  <a:lnTo>
                    <a:pt x="2608" y="0"/>
                  </a:lnTo>
                  <a:lnTo>
                    <a:pt x="2146" y="482"/>
                  </a:lnTo>
                  <a:lnTo>
                    <a:pt x="1725" y="943"/>
                  </a:lnTo>
                  <a:lnTo>
                    <a:pt x="1364" y="1384"/>
                  </a:lnTo>
                  <a:lnTo>
                    <a:pt x="1023" y="1805"/>
                  </a:lnTo>
                  <a:lnTo>
                    <a:pt x="742" y="2186"/>
                  </a:lnTo>
                  <a:lnTo>
                    <a:pt x="522" y="2527"/>
                  </a:lnTo>
                  <a:lnTo>
                    <a:pt x="341" y="2848"/>
                  </a:lnTo>
                  <a:lnTo>
                    <a:pt x="221" y="3109"/>
                  </a:lnTo>
                  <a:lnTo>
                    <a:pt x="221" y="3109"/>
                  </a:lnTo>
                  <a:lnTo>
                    <a:pt x="121" y="3430"/>
                  </a:lnTo>
                  <a:lnTo>
                    <a:pt x="61" y="3770"/>
                  </a:lnTo>
                  <a:lnTo>
                    <a:pt x="20" y="4111"/>
                  </a:lnTo>
                  <a:lnTo>
                    <a:pt x="0" y="4432"/>
                  </a:lnTo>
                  <a:lnTo>
                    <a:pt x="0" y="4432"/>
                  </a:lnTo>
                  <a:lnTo>
                    <a:pt x="20" y="4914"/>
                  </a:lnTo>
                  <a:lnTo>
                    <a:pt x="101" y="5375"/>
                  </a:lnTo>
                  <a:lnTo>
                    <a:pt x="201" y="5836"/>
                  </a:lnTo>
                  <a:lnTo>
                    <a:pt x="341" y="6297"/>
                  </a:lnTo>
                  <a:lnTo>
                    <a:pt x="522" y="6739"/>
                  </a:lnTo>
                  <a:lnTo>
                    <a:pt x="742" y="7160"/>
                  </a:lnTo>
                  <a:lnTo>
                    <a:pt x="983" y="7581"/>
                  </a:lnTo>
                  <a:lnTo>
                    <a:pt x="1264" y="7982"/>
                  </a:lnTo>
                  <a:lnTo>
                    <a:pt x="1545" y="8363"/>
                  </a:lnTo>
                  <a:lnTo>
                    <a:pt x="1866" y="8704"/>
                  </a:lnTo>
                  <a:lnTo>
                    <a:pt x="2186" y="9025"/>
                  </a:lnTo>
                  <a:lnTo>
                    <a:pt x="2527" y="9326"/>
                  </a:lnTo>
                  <a:lnTo>
                    <a:pt x="2868" y="9586"/>
                  </a:lnTo>
                  <a:lnTo>
                    <a:pt x="3229" y="9787"/>
                  </a:lnTo>
                  <a:lnTo>
                    <a:pt x="3590" y="9967"/>
                  </a:lnTo>
                  <a:lnTo>
                    <a:pt x="3951" y="10088"/>
                  </a:lnTo>
                  <a:lnTo>
                    <a:pt x="3951" y="10088"/>
                  </a:lnTo>
                  <a:lnTo>
                    <a:pt x="4212" y="10148"/>
                  </a:lnTo>
                  <a:lnTo>
                    <a:pt x="4533" y="10188"/>
                  </a:lnTo>
                  <a:lnTo>
                    <a:pt x="4874" y="10208"/>
                  </a:lnTo>
                  <a:lnTo>
                    <a:pt x="5255" y="10228"/>
                  </a:lnTo>
                  <a:lnTo>
                    <a:pt x="5255" y="10228"/>
                  </a:lnTo>
                  <a:lnTo>
                    <a:pt x="5836" y="10208"/>
                  </a:lnTo>
                  <a:lnTo>
                    <a:pt x="6478" y="10168"/>
                  </a:lnTo>
                  <a:lnTo>
                    <a:pt x="7160" y="10108"/>
                  </a:lnTo>
                  <a:lnTo>
                    <a:pt x="7882" y="10028"/>
                  </a:lnTo>
                  <a:lnTo>
                    <a:pt x="9326" y="9827"/>
                  </a:lnTo>
                  <a:lnTo>
                    <a:pt x="10790" y="9586"/>
                  </a:lnTo>
                  <a:lnTo>
                    <a:pt x="10790" y="9586"/>
                  </a:lnTo>
                  <a:lnTo>
                    <a:pt x="11010" y="9546"/>
                  </a:lnTo>
                  <a:lnTo>
                    <a:pt x="11010" y="9546"/>
                  </a:lnTo>
                  <a:lnTo>
                    <a:pt x="11010" y="9546"/>
                  </a:lnTo>
                  <a:lnTo>
                    <a:pt x="11010" y="9546"/>
                  </a:lnTo>
                  <a:lnTo>
                    <a:pt x="10930" y="9526"/>
                  </a:lnTo>
                  <a:lnTo>
                    <a:pt x="10850" y="9446"/>
                  </a:lnTo>
                  <a:lnTo>
                    <a:pt x="10589" y="9205"/>
                  </a:lnTo>
                  <a:lnTo>
                    <a:pt x="10228" y="8864"/>
                  </a:lnTo>
                  <a:lnTo>
                    <a:pt x="9807" y="8403"/>
                  </a:lnTo>
                  <a:lnTo>
                    <a:pt x="8744" y="7220"/>
                  </a:lnTo>
                  <a:lnTo>
                    <a:pt x="7521" y="5816"/>
                  </a:lnTo>
                  <a:lnTo>
                    <a:pt x="7521" y="5816"/>
                  </a:lnTo>
                  <a:lnTo>
                    <a:pt x="7320" y="5636"/>
                  </a:lnTo>
                  <a:lnTo>
                    <a:pt x="7140" y="5455"/>
                  </a:lnTo>
                  <a:lnTo>
                    <a:pt x="6979" y="5234"/>
                  </a:lnTo>
                  <a:lnTo>
                    <a:pt x="6839" y="5014"/>
                  </a:lnTo>
                  <a:lnTo>
                    <a:pt x="6839" y="5014"/>
                  </a:lnTo>
                  <a:lnTo>
                    <a:pt x="5275" y="3189"/>
                  </a:lnTo>
                  <a:lnTo>
                    <a:pt x="3931" y="1585"/>
                  </a:lnTo>
                  <a:lnTo>
                    <a:pt x="2608" y="0"/>
                  </a:lnTo>
                  <a:lnTo>
                    <a:pt x="2608" y="0"/>
                  </a:lnTo>
                  <a:lnTo>
                    <a:pt x="260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43"/>
            <p:cNvSpPr/>
            <p:nvPr/>
          </p:nvSpPr>
          <p:spPr>
            <a:xfrm>
              <a:off x="8386025" y="4201825"/>
              <a:ext cx="60700" cy="63175"/>
            </a:xfrm>
            <a:custGeom>
              <a:avLst/>
              <a:gdLst/>
              <a:ahLst/>
              <a:cxnLst/>
              <a:rect l="l" t="t" r="r" b="b"/>
              <a:pathLst>
                <a:path w="2428" h="2527" fill="none" extrusionOk="0">
                  <a:moveTo>
                    <a:pt x="2427" y="0"/>
                  </a:moveTo>
                  <a:lnTo>
                    <a:pt x="2427" y="0"/>
                  </a:lnTo>
                  <a:lnTo>
                    <a:pt x="2247" y="100"/>
                  </a:lnTo>
                  <a:lnTo>
                    <a:pt x="2247" y="100"/>
                  </a:lnTo>
                  <a:lnTo>
                    <a:pt x="1966" y="241"/>
                  </a:lnTo>
                  <a:lnTo>
                    <a:pt x="1685" y="361"/>
                  </a:lnTo>
                  <a:lnTo>
                    <a:pt x="1124" y="562"/>
                  </a:lnTo>
                  <a:lnTo>
                    <a:pt x="562" y="722"/>
                  </a:lnTo>
                  <a:lnTo>
                    <a:pt x="0" y="822"/>
                  </a:lnTo>
                  <a:lnTo>
                    <a:pt x="0" y="822"/>
                  </a:lnTo>
                  <a:lnTo>
                    <a:pt x="1404" y="2527"/>
                  </a:lnTo>
                  <a:lnTo>
                    <a:pt x="1404" y="2527"/>
                  </a:lnTo>
                  <a:lnTo>
                    <a:pt x="1525" y="2106"/>
                  </a:lnTo>
                  <a:lnTo>
                    <a:pt x="1665" y="1705"/>
                  </a:lnTo>
                  <a:lnTo>
                    <a:pt x="1665" y="1705"/>
                  </a:lnTo>
                  <a:lnTo>
                    <a:pt x="1846" y="1284"/>
                  </a:lnTo>
                  <a:lnTo>
                    <a:pt x="2026" y="842"/>
                  </a:lnTo>
                  <a:lnTo>
                    <a:pt x="2227" y="421"/>
                  </a:lnTo>
                  <a:lnTo>
                    <a:pt x="242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43"/>
            <p:cNvSpPr/>
            <p:nvPr/>
          </p:nvSpPr>
          <p:spPr>
            <a:xfrm>
              <a:off x="8573025" y="3979700"/>
              <a:ext cx="95300" cy="67725"/>
            </a:xfrm>
            <a:custGeom>
              <a:avLst/>
              <a:gdLst/>
              <a:ahLst/>
              <a:cxnLst/>
              <a:rect l="l" t="t" r="r" b="b"/>
              <a:pathLst>
                <a:path w="3812" h="2709" fill="none" extrusionOk="0">
                  <a:moveTo>
                    <a:pt x="3470" y="1"/>
                  </a:moveTo>
                  <a:lnTo>
                    <a:pt x="3470" y="1"/>
                  </a:lnTo>
                  <a:lnTo>
                    <a:pt x="3470" y="1"/>
                  </a:lnTo>
                  <a:lnTo>
                    <a:pt x="3470" y="1"/>
                  </a:lnTo>
                  <a:lnTo>
                    <a:pt x="347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30" y="1"/>
                  </a:lnTo>
                  <a:lnTo>
                    <a:pt x="3430" y="1"/>
                  </a:lnTo>
                  <a:lnTo>
                    <a:pt x="3430" y="1"/>
                  </a:lnTo>
                  <a:lnTo>
                    <a:pt x="343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210" y="21"/>
                  </a:lnTo>
                  <a:lnTo>
                    <a:pt x="2969" y="61"/>
                  </a:lnTo>
                  <a:lnTo>
                    <a:pt x="2708" y="141"/>
                  </a:lnTo>
                  <a:lnTo>
                    <a:pt x="2447" y="242"/>
                  </a:lnTo>
                  <a:lnTo>
                    <a:pt x="2447" y="242"/>
                  </a:lnTo>
                  <a:lnTo>
                    <a:pt x="1966" y="442"/>
                  </a:lnTo>
                  <a:lnTo>
                    <a:pt x="1445" y="723"/>
                  </a:lnTo>
                  <a:lnTo>
                    <a:pt x="1445" y="723"/>
                  </a:lnTo>
                  <a:lnTo>
                    <a:pt x="1445" y="723"/>
                  </a:lnTo>
                  <a:lnTo>
                    <a:pt x="1204" y="964"/>
                  </a:lnTo>
                  <a:lnTo>
                    <a:pt x="983" y="1224"/>
                  </a:lnTo>
                  <a:lnTo>
                    <a:pt x="783" y="1485"/>
                  </a:lnTo>
                  <a:lnTo>
                    <a:pt x="602" y="1726"/>
                  </a:lnTo>
                  <a:lnTo>
                    <a:pt x="282" y="2227"/>
                  </a:lnTo>
                  <a:lnTo>
                    <a:pt x="1" y="2708"/>
                  </a:lnTo>
                  <a:lnTo>
                    <a:pt x="1" y="2708"/>
                  </a:lnTo>
                  <a:lnTo>
                    <a:pt x="803" y="2067"/>
                  </a:lnTo>
                  <a:lnTo>
                    <a:pt x="1625" y="1465"/>
                  </a:lnTo>
                  <a:lnTo>
                    <a:pt x="2488" y="903"/>
                  </a:lnTo>
                  <a:lnTo>
                    <a:pt x="3350" y="382"/>
                  </a:lnTo>
                  <a:lnTo>
                    <a:pt x="3350" y="382"/>
                  </a:lnTo>
                  <a:lnTo>
                    <a:pt x="3450" y="422"/>
                  </a:lnTo>
                  <a:lnTo>
                    <a:pt x="3450" y="422"/>
                  </a:lnTo>
                  <a:lnTo>
                    <a:pt x="3550" y="442"/>
                  </a:lnTo>
                  <a:lnTo>
                    <a:pt x="3550" y="442"/>
                  </a:lnTo>
                  <a:lnTo>
                    <a:pt x="3631" y="442"/>
                  </a:lnTo>
                  <a:lnTo>
                    <a:pt x="3711" y="402"/>
                  </a:lnTo>
                  <a:lnTo>
                    <a:pt x="3751" y="342"/>
                  </a:lnTo>
                  <a:lnTo>
                    <a:pt x="3791" y="262"/>
                  </a:lnTo>
                  <a:lnTo>
                    <a:pt x="3811" y="202"/>
                  </a:lnTo>
                  <a:lnTo>
                    <a:pt x="3811" y="121"/>
                  </a:lnTo>
                  <a:lnTo>
                    <a:pt x="3771" y="61"/>
                  </a:lnTo>
                  <a:lnTo>
                    <a:pt x="3691" y="1"/>
                  </a:lnTo>
                  <a:lnTo>
                    <a:pt x="3691" y="1"/>
                  </a:lnTo>
                  <a:lnTo>
                    <a:pt x="3691" y="1"/>
                  </a:lnTo>
                  <a:lnTo>
                    <a:pt x="347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43"/>
            <p:cNvSpPr/>
            <p:nvPr/>
          </p:nvSpPr>
          <p:spPr>
            <a:xfrm>
              <a:off x="9069375" y="4416900"/>
              <a:ext cx="762100" cy="505900"/>
            </a:xfrm>
            <a:custGeom>
              <a:avLst/>
              <a:gdLst/>
              <a:ahLst/>
              <a:cxnLst/>
              <a:rect l="l" t="t" r="r" b="b"/>
              <a:pathLst>
                <a:path w="30484" h="20236" extrusionOk="0">
                  <a:moveTo>
                    <a:pt x="17067" y="1"/>
                  </a:moveTo>
                  <a:lnTo>
                    <a:pt x="14781" y="41"/>
                  </a:lnTo>
                  <a:lnTo>
                    <a:pt x="10329" y="121"/>
                  </a:lnTo>
                  <a:lnTo>
                    <a:pt x="6278" y="221"/>
                  </a:lnTo>
                  <a:lnTo>
                    <a:pt x="3931" y="281"/>
                  </a:lnTo>
                  <a:lnTo>
                    <a:pt x="3450" y="642"/>
                  </a:lnTo>
                  <a:lnTo>
                    <a:pt x="3009" y="1023"/>
                  </a:lnTo>
                  <a:lnTo>
                    <a:pt x="2588" y="1444"/>
                  </a:lnTo>
                  <a:lnTo>
                    <a:pt x="2207" y="1866"/>
                  </a:lnTo>
                  <a:lnTo>
                    <a:pt x="1846" y="2327"/>
                  </a:lnTo>
                  <a:lnTo>
                    <a:pt x="1505" y="2808"/>
                  </a:lnTo>
                  <a:lnTo>
                    <a:pt x="1204" y="3289"/>
                  </a:lnTo>
                  <a:lnTo>
                    <a:pt x="923" y="3811"/>
                  </a:lnTo>
                  <a:lnTo>
                    <a:pt x="683" y="4332"/>
                  </a:lnTo>
                  <a:lnTo>
                    <a:pt x="482" y="4874"/>
                  </a:lnTo>
                  <a:lnTo>
                    <a:pt x="322" y="5435"/>
                  </a:lnTo>
                  <a:lnTo>
                    <a:pt x="181" y="5997"/>
                  </a:lnTo>
                  <a:lnTo>
                    <a:pt x="81" y="6578"/>
                  </a:lnTo>
                  <a:lnTo>
                    <a:pt x="21" y="7180"/>
                  </a:lnTo>
                  <a:lnTo>
                    <a:pt x="1" y="7762"/>
                  </a:lnTo>
                  <a:lnTo>
                    <a:pt x="21" y="8383"/>
                  </a:lnTo>
                  <a:lnTo>
                    <a:pt x="241" y="11331"/>
                  </a:lnTo>
                  <a:lnTo>
                    <a:pt x="282" y="11793"/>
                  </a:lnTo>
                  <a:lnTo>
                    <a:pt x="362" y="12254"/>
                  </a:lnTo>
                  <a:lnTo>
                    <a:pt x="442" y="12715"/>
                  </a:lnTo>
                  <a:lnTo>
                    <a:pt x="562" y="13156"/>
                  </a:lnTo>
                  <a:lnTo>
                    <a:pt x="703" y="13598"/>
                  </a:lnTo>
                  <a:lnTo>
                    <a:pt x="843" y="14019"/>
                  </a:lnTo>
                  <a:lnTo>
                    <a:pt x="1024" y="14440"/>
                  </a:lnTo>
                  <a:lnTo>
                    <a:pt x="1224" y="14841"/>
                  </a:lnTo>
                  <a:lnTo>
                    <a:pt x="1445" y="15222"/>
                  </a:lnTo>
                  <a:lnTo>
                    <a:pt x="1685" y="15623"/>
                  </a:lnTo>
                  <a:lnTo>
                    <a:pt x="1926" y="15984"/>
                  </a:lnTo>
                  <a:lnTo>
                    <a:pt x="2207" y="16345"/>
                  </a:lnTo>
                  <a:lnTo>
                    <a:pt x="2508" y="16706"/>
                  </a:lnTo>
                  <a:lnTo>
                    <a:pt x="2808" y="17027"/>
                  </a:lnTo>
                  <a:lnTo>
                    <a:pt x="3129" y="17348"/>
                  </a:lnTo>
                  <a:lnTo>
                    <a:pt x="3470" y="17669"/>
                  </a:lnTo>
                  <a:lnTo>
                    <a:pt x="3811" y="17949"/>
                  </a:lnTo>
                  <a:lnTo>
                    <a:pt x="4172" y="18230"/>
                  </a:lnTo>
                  <a:lnTo>
                    <a:pt x="4553" y="18491"/>
                  </a:lnTo>
                  <a:lnTo>
                    <a:pt x="4954" y="18731"/>
                  </a:lnTo>
                  <a:lnTo>
                    <a:pt x="5355" y="18972"/>
                  </a:lnTo>
                  <a:lnTo>
                    <a:pt x="5776" y="19173"/>
                  </a:lnTo>
                  <a:lnTo>
                    <a:pt x="6198" y="19373"/>
                  </a:lnTo>
                  <a:lnTo>
                    <a:pt x="6639" y="19534"/>
                  </a:lnTo>
                  <a:lnTo>
                    <a:pt x="7100" y="19694"/>
                  </a:lnTo>
                  <a:lnTo>
                    <a:pt x="7561" y="19834"/>
                  </a:lnTo>
                  <a:lnTo>
                    <a:pt x="8023" y="19955"/>
                  </a:lnTo>
                  <a:lnTo>
                    <a:pt x="8504" y="20055"/>
                  </a:lnTo>
                  <a:lnTo>
                    <a:pt x="8985" y="20135"/>
                  </a:lnTo>
                  <a:lnTo>
                    <a:pt x="9466" y="20175"/>
                  </a:lnTo>
                  <a:lnTo>
                    <a:pt x="9968" y="20216"/>
                  </a:lnTo>
                  <a:lnTo>
                    <a:pt x="10469" y="20236"/>
                  </a:lnTo>
                  <a:lnTo>
                    <a:pt x="20015" y="20236"/>
                  </a:lnTo>
                  <a:lnTo>
                    <a:pt x="20516" y="20216"/>
                  </a:lnTo>
                  <a:lnTo>
                    <a:pt x="21018" y="20175"/>
                  </a:lnTo>
                  <a:lnTo>
                    <a:pt x="21499" y="20135"/>
                  </a:lnTo>
                  <a:lnTo>
                    <a:pt x="22001" y="20055"/>
                  </a:lnTo>
                  <a:lnTo>
                    <a:pt x="22462" y="19955"/>
                  </a:lnTo>
                  <a:lnTo>
                    <a:pt x="22943" y="19834"/>
                  </a:lnTo>
                  <a:lnTo>
                    <a:pt x="23384" y="19694"/>
                  </a:lnTo>
                  <a:lnTo>
                    <a:pt x="23846" y="19534"/>
                  </a:lnTo>
                  <a:lnTo>
                    <a:pt x="24287" y="19373"/>
                  </a:lnTo>
                  <a:lnTo>
                    <a:pt x="24708" y="19173"/>
                  </a:lnTo>
                  <a:lnTo>
                    <a:pt x="25129" y="18972"/>
                  </a:lnTo>
                  <a:lnTo>
                    <a:pt x="25530" y="18731"/>
                  </a:lnTo>
                  <a:lnTo>
                    <a:pt x="25931" y="18491"/>
                  </a:lnTo>
                  <a:lnTo>
                    <a:pt x="26312" y="18230"/>
                  </a:lnTo>
                  <a:lnTo>
                    <a:pt x="26673" y="17949"/>
                  </a:lnTo>
                  <a:lnTo>
                    <a:pt x="27034" y="17669"/>
                  </a:lnTo>
                  <a:lnTo>
                    <a:pt x="27355" y="17348"/>
                  </a:lnTo>
                  <a:lnTo>
                    <a:pt x="27676" y="17027"/>
                  </a:lnTo>
                  <a:lnTo>
                    <a:pt x="27997" y="16706"/>
                  </a:lnTo>
                  <a:lnTo>
                    <a:pt x="28278" y="16345"/>
                  </a:lnTo>
                  <a:lnTo>
                    <a:pt x="28558" y="15984"/>
                  </a:lnTo>
                  <a:lnTo>
                    <a:pt x="28799" y="15623"/>
                  </a:lnTo>
                  <a:lnTo>
                    <a:pt x="29040" y="15222"/>
                  </a:lnTo>
                  <a:lnTo>
                    <a:pt x="29260" y="14841"/>
                  </a:lnTo>
                  <a:lnTo>
                    <a:pt x="29461" y="14440"/>
                  </a:lnTo>
                  <a:lnTo>
                    <a:pt x="29641" y="14019"/>
                  </a:lnTo>
                  <a:lnTo>
                    <a:pt x="29802" y="13598"/>
                  </a:lnTo>
                  <a:lnTo>
                    <a:pt x="29922" y="13156"/>
                  </a:lnTo>
                  <a:lnTo>
                    <a:pt x="30042" y="12715"/>
                  </a:lnTo>
                  <a:lnTo>
                    <a:pt x="30143" y="12254"/>
                  </a:lnTo>
                  <a:lnTo>
                    <a:pt x="30203" y="11793"/>
                  </a:lnTo>
                  <a:lnTo>
                    <a:pt x="30243" y="11331"/>
                  </a:lnTo>
                  <a:lnTo>
                    <a:pt x="30464" y="8383"/>
                  </a:lnTo>
                  <a:lnTo>
                    <a:pt x="30484" y="7762"/>
                  </a:lnTo>
                  <a:lnTo>
                    <a:pt x="30464" y="7140"/>
                  </a:lnTo>
                  <a:lnTo>
                    <a:pt x="30403" y="6538"/>
                  </a:lnTo>
                  <a:lnTo>
                    <a:pt x="30283" y="5937"/>
                  </a:lnTo>
                  <a:lnTo>
                    <a:pt x="30143" y="5355"/>
                  </a:lnTo>
                  <a:lnTo>
                    <a:pt x="29962" y="4774"/>
                  </a:lnTo>
                  <a:lnTo>
                    <a:pt x="29742" y="4232"/>
                  </a:lnTo>
                  <a:lnTo>
                    <a:pt x="29501" y="3691"/>
                  </a:lnTo>
                  <a:lnTo>
                    <a:pt x="29200" y="3169"/>
                  </a:lnTo>
                  <a:lnTo>
                    <a:pt x="28879" y="2668"/>
                  </a:lnTo>
                  <a:lnTo>
                    <a:pt x="28538" y="2186"/>
                  </a:lnTo>
                  <a:lnTo>
                    <a:pt x="28157" y="1725"/>
                  </a:lnTo>
                  <a:lnTo>
                    <a:pt x="27736" y="1284"/>
                  </a:lnTo>
                  <a:lnTo>
                    <a:pt x="27295" y="863"/>
                  </a:lnTo>
                  <a:lnTo>
                    <a:pt x="26834" y="482"/>
                  </a:lnTo>
                  <a:lnTo>
                    <a:pt x="26352" y="121"/>
                  </a:lnTo>
                  <a:lnTo>
                    <a:pt x="25189" y="81"/>
                  </a:lnTo>
                  <a:lnTo>
                    <a:pt x="24026" y="41"/>
                  </a:lnTo>
                  <a:lnTo>
                    <a:pt x="21720" y="21"/>
                  </a:lnTo>
                  <a:lnTo>
                    <a:pt x="1939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43"/>
            <p:cNvSpPr/>
            <p:nvPr/>
          </p:nvSpPr>
          <p:spPr>
            <a:xfrm>
              <a:off x="9161125" y="4416900"/>
              <a:ext cx="579100" cy="406625"/>
            </a:xfrm>
            <a:custGeom>
              <a:avLst/>
              <a:gdLst/>
              <a:ahLst/>
              <a:cxnLst/>
              <a:rect l="l" t="t" r="r" b="b"/>
              <a:pathLst>
                <a:path w="23164" h="16265" extrusionOk="0">
                  <a:moveTo>
                    <a:pt x="13397" y="1"/>
                  </a:moveTo>
                  <a:lnTo>
                    <a:pt x="11111" y="41"/>
                  </a:lnTo>
                  <a:lnTo>
                    <a:pt x="6659" y="121"/>
                  </a:lnTo>
                  <a:lnTo>
                    <a:pt x="2608" y="221"/>
                  </a:lnTo>
                  <a:lnTo>
                    <a:pt x="2287" y="522"/>
                  </a:lnTo>
                  <a:lnTo>
                    <a:pt x="1986" y="823"/>
                  </a:lnTo>
                  <a:lnTo>
                    <a:pt x="1705" y="1164"/>
                  </a:lnTo>
                  <a:lnTo>
                    <a:pt x="1445" y="1505"/>
                  </a:lnTo>
                  <a:lnTo>
                    <a:pt x="1204" y="1866"/>
                  </a:lnTo>
                  <a:lnTo>
                    <a:pt x="983" y="2247"/>
                  </a:lnTo>
                  <a:lnTo>
                    <a:pt x="783" y="2628"/>
                  </a:lnTo>
                  <a:lnTo>
                    <a:pt x="602" y="3029"/>
                  </a:lnTo>
                  <a:lnTo>
                    <a:pt x="442" y="3430"/>
                  </a:lnTo>
                  <a:lnTo>
                    <a:pt x="302" y="3851"/>
                  </a:lnTo>
                  <a:lnTo>
                    <a:pt x="181" y="4272"/>
                  </a:lnTo>
                  <a:lnTo>
                    <a:pt x="101" y="4713"/>
                  </a:lnTo>
                  <a:lnTo>
                    <a:pt x="41" y="5175"/>
                  </a:lnTo>
                  <a:lnTo>
                    <a:pt x="1" y="5616"/>
                  </a:lnTo>
                  <a:lnTo>
                    <a:pt x="1" y="6077"/>
                  </a:lnTo>
                  <a:lnTo>
                    <a:pt x="1" y="6538"/>
                  </a:lnTo>
                  <a:lnTo>
                    <a:pt x="161" y="8965"/>
                  </a:lnTo>
                  <a:lnTo>
                    <a:pt x="201" y="9346"/>
                  </a:lnTo>
                  <a:lnTo>
                    <a:pt x="261" y="9727"/>
                  </a:lnTo>
                  <a:lnTo>
                    <a:pt x="322" y="10088"/>
                  </a:lnTo>
                  <a:lnTo>
                    <a:pt x="422" y="10449"/>
                  </a:lnTo>
                  <a:lnTo>
                    <a:pt x="522" y="10810"/>
                  </a:lnTo>
                  <a:lnTo>
                    <a:pt x="642" y="11171"/>
                  </a:lnTo>
                  <a:lnTo>
                    <a:pt x="763" y="11512"/>
                  </a:lnTo>
                  <a:lnTo>
                    <a:pt x="923" y="11833"/>
                  </a:lnTo>
                  <a:lnTo>
                    <a:pt x="1084" y="12154"/>
                  </a:lnTo>
                  <a:lnTo>
                    <a:pt x="1264" y="12474"/>
                  </a:lnTo>
                  <a:lnTo>
                    <a:pt x="1465" y="12775"/>
                  </a:lnTo>
                  <a:lnTo>
                    <a:pt x="1665" y="13076"/>
                  </a:lnTo>
                  <a:lnTo>
                    <a:pt x="1886" y="13357"/>
                  </a:lnTo>
                  <a:lnTo>
                    <a:pt x="2126" y="13638"/>
                  </a:lnTo>
                  <a:lnTo>
                    <a:pt x="2367" y="13898"/>
                  </a:lnTo>
                  <a:lnTo>
                    <a:pt x="2628" y="14159"/>
                  </a:lnTo>
                  <a:lnTo>
                    <a:pt x="2889" y="14380"/>
                  </a:lnTo>
                  <a:lnTo>
                    <a:pt x="3169" y="14620"/>
                  </a:lnTo>
                  <a:lnTo>
                    <a:pt x="3450" y="14821"/>
                  </a:lnTo>
                  <a:lnTo>
                    <a:pt x="3751" y="15021"/>
                  </a:lnTo>
                  <a:lnTo>
                    <a:pt x="4052" y="15222"/>
                  </a:lnTo>
                  <a:lnTo>
                    <a:pt x="4373" y="15382"/>
                  </a:lnTo>
                  <a:lnTo>
                    <a:pt x="4714" y="15543"/>
                  </a:lnTo>
                  <a:lnTo>
                    <a:pt x="5034" y="15703"/>
                  </a:lnTo>
                  <a:lnTo>
                    <a:pt x="5375" y="15824"/>
                  </a:lnTo>
                  <a:lnTo>
                    <a:pt x="5736" y="15944"/>
                  </a:lnTo>
                  <a:lnTo>
                    <a:pt x="6077" y="16024"/>
                  </a:lnTo>
                  <a:lnTo>
                    <a:pt x="6438" y="16104"/>
                  </a:lnTo>
                  <a:lnTo>
                    <a:pt x="6819" y="16164"/>
                  </a:lnTo>
                  <a:lnTo>
                    <a:pt x="7180" y="16225"/>
                  </a:lnTo>
                  <a:lnTo>
                    <a:pt x="7561" y="16245"/>
                  </a:lnTo>
                  <a:lnTo>
                    <a:pt x="7942" y="16265"/>
                  </a:lnTo>
                  <a:lnTo>
                    <a:pt x="15202" y="16265"/>
                  </a:lnTo>
                  <a:lnTo>
                    <a:pt x="15583" y="16245"/>
                  </a:lnTo>
                  <a:lnTo>
                    <a:pt x="15964" y="16225"/>
                  </a:lnTo>
                  <a:lnTo>
                    <a:pt x="16325" y="16164"/>
                  </a:lnTo>
                  <a:lnTo>
                    <a:pt x="16706" y="16104"/>
                  </a:lnTo>
                  <a:lnTo>
                    <a:pt x="17067" y="16024"/>
                  </a:lnTo>
                  <a:lnTo>
                    <a:pt x="17428" y="15944"/>
                  </a:lnTo>
                  <a:lnTo>
                    <a:pt x="17769" y="15824"/>
                  </a:lnTo>
                  <a:lnTo>
                    <a:pt x="18110" y="15703"/>
                  </a:lnTo>
                  <a:lnTo>
                    <a:pt x="18451" y="15543"/>
                  </a:lnTo>
                  <a:lnTo>
                    <a:pt x="18772" y="15382"/>
                  </a:lnTo>
                  <a:lnTo>
                    <a:pt x="19093" y="15222"/>
                  </a:lnTo>
                  <a:lnTo>
                    <a:pt x="19393" y="15021"/>
                  </a:lnTo>
                  <a:lnTo>
                    <a:pt x="19694" y="14821"/>
                  </a:lnTo>
                  <a:lnTo>
                    <a:pt x="19975" y="14620"/>
                  </a:lnTo>
                  <a:lnTo>
                    <a:pt x="20256" y="14380"/>
                  </a:lnTo>
                  <a:lnTo>
                    <a:pt x="20537" y="14159"/>
                  </a:lnTo>
                  <a:lnTo>
                    <a:pt x="20777" y="13898"/>
                  </a:lnTo>
                  <a:lnTo>
                    <a:pt x="21038" y="13638"/>
                  </a:lnTo>
                  <a:lnTo>
                    <a:pt x="21258" y="13357"/>
                  </a:lnTo>
                  <a:lnTo>
                    <a:pt x="21479" y="13076"/>
                  </a:lnTo>
                  <a:lnTo>
                    <a:pt x="21680" y="12775"/>
                  </a:lnTo>
                  <a:lnTo>
                    <a:pt x="21880" y="12474"/>
                  </a:lnTo>
                  <a:lnTo>
                    <a:pt x="22061" y="12154"/>
                  </a:lnTo>
                  <a:lnTo>
                    <a:pt x="22221" y="11833"/>
                  </a:lnTo>
                  <a:lnTo>
                    <a:pt x="22382" y="11512"/>
                  </a:lnTo>
                  <a:lnTo>
                    <a:pt x="22522" y="11171"/>
                  </a:lnTo>
                  <a:lnTo>
                    <a:pt x="22622" y="10810"/>
                  </a:lnTo>
                  <a:lnTo>
                    <a:pt x="22743" y="10449"/>
                  </a:lnTo>
                  <a:lnTo>
                    <a:pt x="22823" y="10088"/>
                  </a:lnTo>
                  <a:lnTo>
                    <a:pt x="22883" y="9727"/>
                  </a:lnTo>
                  <a:lnTo>
                    <a:pt x="22943" y="9346"/>
                  </a:lnTo>
                  <a:lnTo>
                    <a:pt x="22983" y="8965"/>
                  </a:lnTo>
                  <a:lnTo>
                    <a:pt x="23144" y="6538"/>
                  </a:lnTo>
                  <a:lnTo>
                    <a:pt x="23164" y="6057"/>
                  </a:lnTo>
                  <a:lnTo>
                    <a:pt x="23144" y="5596"/>
                  </a:lnTo>
                  <a:lnTo>
                    <a:pt x="23103" y="5114"/>
                  </a:lnTo>
                  <a:lnTo>
                    <a:pt x="23023" y="4653"/>
                  </a:lnTo>
                  <a:lnTo>
                    <a:pt x="22943" y="4192"/>
                  </a:lnTo>
                  <a:lnTo>
                    <a:pt x="22823" y="3751"/>
                  </a:lnTo>
                  <a:lnTo>
                    <a:pt x="22662" y="3330"/>
                  </a:lnTo>
                  <a:lnTo>
                    <a:pt x="22502" y="2908"/>
                  </a:lnTo>
                  <a:lnTo>
                    <a:pt x="22301" y="2487"/>
                  </a:lnTo>
                  <a:lnTo>
                    <a:pt x="22081" y="2086"/>
                  </a:lnTo>
                  <a:lnTo>
                    <a:pt x="21840" y="1705"/>
                  </a:lnTo>
                  <a:lnTo>
                    <a:pt x="21579" y="1344"/>
                  </a:lnTo>
                  <a:lnTo>
                    <a:pt x="21299" y="1003"/>
                  </a:lnTo>
                  <a:lnTo>
                    <a:pt x="20998" y="662"/>
                  </a:lnTo>
                  <a:lnTo>
                    <a:pt x="20677" y="341"/>
                  </a:lnTo>
                  <a:lnTo>
                    <a:pt x="20356" y="41"/>
                  </a:lnTo>
                  <a:lnTo>
                    <a:pt x="18050" y="21"/>
                  </a:lnTo>
                  <a:lnTo>
                    <a:pt x="1572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43"/>
            <p:cNvSpPr/>
            <p:nvPr/>
          </p:nvSpPr>
          <p:spPr>
            <a:xfrm>
              <a:off x="8488800" y="5379025"/>
              <a:ext cx="1865100" cy="313375"/>
            </a:xfrm>
            <a:custGeom>
              <a:avLst/>
              <a:gdLst/>
              <a:ahLst/>
              <a:cxnLst/>
              <a:rect l="l" t="t" r="r" b="b"/>
              <a:pathLst>
                <a:path w="74604" h="12535" extrusionOk="0">
                  <a:moveTo>
                    <a:pt x="2808" y="0"/>
                  </a:moveTo>
                  <a:lnTo>
                    <a:pt x="2467" y="40"/>
                  </a:lnTo>
                  <a:lnTo>
                    <a:pt x="2126" y="121"/>
                  </a:lnTo>
                  <a:lnTo>
                    <a:pt x="1806" y="221"/>
                  </a:lnTo>
                  <a:lnTo>
                    <a:pt x="1505" y="361"/>
                  </a:lnTo>
                  <a:lnTo>
                    <a:pt x="1224" y="522"/>
                  </a:lnTo>
                  <a:lnTo>
                    <a:pt x="943" y="702"/>
                  </a:lnTo>
                  <a:lnTo>
                    <a:pt x="703" y="883"/>
                  </a:lnTo>
                  <a:lnTo>
                    <a:pt x="482" y="1083"/>
                  </a:lnTo>
                  <a:lnTo>
                    <a:pt x="301" y="1264"/>
                  </a:lnTo>
                  <a:lnTo>
                    <a:pt x="161" y="1444"/>
                  </a:lnTo>
                  <a:lnTo>
                    <a:pt x="61" y="1605"/>
                  </a:lnTo>
                  <a:lnTo>
                    <a:pt x="21" y="1765"/>
                  </a:lnTo>
                  <a:lnTo>
                    <a:pt x="1" y="1825"/>
                  </a:lnTo>
                  <a:lnTo>
                    <a:pt x="1" y="1885"/>
                  </a:lnTo>
                  <a:lnTo>
                    <a:pt x="61" y="1966"/>
                  </a:lnTo>
                  <a:lnTo>
                    <a:pt x="221" y="2086"/>
                  </a:lnTo>
                  <a:lnTo>
                    <a:pt x="442" y="2266"/>
                  </a:lnTo>
                  <a:lnTo>
                    <a:pt x="763" y="2487"/>
                  </a:lnTo>
                  <a:lnTo>
                    <a:pt x="1164" y="2768"/>
                  </a:lnTo>
                  <a:lnTo>
                    <a:pt x="1645" y="3069"/>
                  </a:lnTo>
                  <a:lnTo>
                    <a:pt x="2207" y="3409"/>
                  </a:lnTo>
                  <a:lnTo>
                    <a:pt x="2848" y="3770"/>
                  </a:lnTo>
                  <a:lnTo>
                    <a:pt x="3570" y="4172"/>
                  </a:lnTo>
                  <a:lnTo>
                    <a:pt x="4352" y="4593"/>
                  </a:lnTo>
                  <a:lnTo>
                    <a:pt x="5215" y="5034"/>
                  </a:lnTo>
                  <a:lnTo>
                    <a:pt x="6157" y="5495"/>
                  </a:lnTo>
                  <a:lnTo>
                    <a:pt x="7160" y="5956"/>
                  </a:lnTo>
                  <a:lnTo>
                    <a:pt x="8243" y="6438"/>
                  </a:lnTo>
                  <a:lnTo>
                    <a:pt x="9386" y="6919"/>
                  </a:lnTo>
                  <a:lnTo>
                    <a:pt x="10589" y="7400"/>
                  </a:lnTo>
                  <a:lnTo>
                    <a:pt x="11853" y="7902"/>
                  </a:lnTo>
                  <a:lnTo>
                    <a:pt x="13176" y="8363"/>
                  </a:lnTo>
                  <a:lnTo>
                    <a:pt x="14580" y="8844"/>
                  </a:lnTo>
                  <a:lnTo>
                    <a:pt x="16024" y="9306"/>
                  </a:lnTo>
                  <a:lnTo>
                    <a:pt x="17528" y="9747"/>
                  </a:lnTo>
                  <a:lnTo>
                    <a:pt x="19093" y="10168"/>
                  </a:lnTo>
                  <a:lnTo>
                    <a:pt x="20697" y="10569"/>
                  </a:lnTo>
                  <a:lnTo>
                    <a:pt x="22361" y="10930"/>
                  </a:lnTo>
                  <a:lnTo>
                    <a:pt x="24066" y="11291"/>
                  </a:lnTo>
                  <a:lnTo>
                    <a:pt x="25831" y="11592"/>
                  </a:lnTo>
                  <a:lnTo>
                    <a:pt x="27636" y="11852"/>
                  </a:lnTo>
                  <a:lnTo>
                    <a:pt x="28558" y="11973"/>
                  </a:lnTo>
                  <a:lnTo>
                    <a:pt x="29501" y="12093"/>
                  </a:lnTo>
                  <a:lnTo>
                    <a:pt x="30423" y="12193"/>
                  </a:lnTo>
                  <a:lnTo>
                    <a:pt x="31386" y="12274"/>
                  </a:lnTo>
                  <a:lnTo>
                    <a:pt x="32349" y="12354"/>
                  </a:lnTo>
                  <a:lnTo>
                    <a:pt x="33311" y="12414"/>
                  </a:lnTo>
                  <a:lnTo>
                    <a:pt x="34294" y="12454"/>
                  </a:lnTo>
                  <a:lnTo>
                    <a:pt x="35297" y="12494"/>
                  </a:lnTo>
                  <a:lnTo>
                    <a:pt x="36299" y="12514"/>
                  </a:lnTo>
                  <a:lnTo>
                    <a:pt x="37302" y="12534"/>
                  </a:lnTo>
                  <a:lnTo>
                    <a:pt x="38305" y="12514"/>
                  </a:lnTo>
                  <a:lnTo>
                    <a:pt x="39307" y="12494"/>
                  </a:lnTo>
                  <a:lnTo>
                    <a:pt x="40310" y="12454"/>
                  </a:lnTo>
                  <a:lnTo>
                    <a:pt x="41293" y="12414"/>
                  </a:lnTo>
                  <a:lnTo>
                    <a:pt x="42255" y="12354"/>
                  </a:lnTo>
                  <a:lnTo>
                    <a:pt x="43218" y="12274"/>
                  </a:lnTo>
                  <a:lnTo>
                    <a:pt x="44181" y="12193"/>
                  </a:lnTo>
                  <a:lnTo>
                    <a:pt x="45123" y="12093"/>
                  </a:lnTo>
                  <a:lnTo>
                    <a:pt x="46046" y="11973"/>
                  </a:lnTo>
                  <a:lnTo>
                    <a:pt x="46968" y="11852"/>
                  </a:lnTo>
                  <a:lnTo>
                    <a:pt x="48773" y="11592"/>
                  </a:lnTo>
                  <a:lnTo>
                    <a:pt x="50538" y="11291"/>
                  </a:lnTo>
                  <a:lnTo>
                    <a:pt x="52243" y="10930"/>
                  </a:lnTo>
                  <a:lnTo>
                    <a:pt x="53907" y="10569"/>
                  </a:lnTo>
                  <a:lnTo>
                    <a:pt x="55511" y="10168"/>
                  </a:lnTo>
                  <a:lnTo>
                    <a:pt x="57076" y="9747"/>
                  </a:lnTo>
                  <a:lnTo>
                    <a:pt x="58580" y="9306"/>
                  </a:lnTo>
                  <a:lnTo>
                    <a:pt x="60024" y="8844"/>
                  </a:lnTo>
                  <a:lnTo>
                    <a:pt x="61428" y="8363"/>
                  </a:lnTo>
                  <a:lnTo>
                    <a:pt x="62751" y="7902"/>
                  </a:lnTo>
                  <a:lnTo>
                    <a:pt x="64015" y="7400"/>
                  </a:lnTo>
                  <a:lnTo>
                    <a:pt x="65218" y="6919"/>
                  </a:lnTo>
                  <a:lnTo>
                    <a:pt x="66361" y="6438"/>
                  </a:lnTo>
                  <a:lnTo>
                    <a:pt x="67444" y="5956"/>
                  </a:lnTo>
                  <a:lnTo>
                    <a:pt x="68447" y="5495"/>
                  </a:lnTo>
                  <a:lnTo>
                    <a:pt x="69389" y="5034"/>
                  </a:lnTo>
                  <a:lnTo>
                    <a:pt x="70252" y="4593"/>
                  </a:lnTo>
                  <a:lnTo>
                    <a:pt x="71034" y="4172"/>
                  </a:lnTo>
                  <a:lnTo>
                    <a:pt x="71756" y="3770"/>
                  </a:lnTo>
                  <a:lnTo>
                    <a:pt x="72397" y="3409"/>
                  </a:lnTo>
                  <a:lnTo>
                    <a:pt x="72959" y="3069"/>
                  </a:lnTo>
                  <a:lnTo>
                    <a:pt x="73440" y="2768"/>
                  </a:lnTo>
                  <a:lnTo>
                    <a:pt x="73841" y="2487"/>
                  </a:lnTo>
                  <a:lnTo>
                    <a:pt x="74162" y="2266"/>
                  </a:lnTo>
                  <a:lnTo>
                    <a:pt x="74403" y="2086"/>
                  </a:lnTo>
                  <a:lnTo>
                    <a:pt x="74543" y="1966"/>
                  </a:lnTo>
                  <a:lnTo>
                    <a:pt x="74603" y="1885"/>
                  </a:lnTo>
                  <a:lnTo>
                    <a:pt x="74603" y="1825"/>
                  </a:lnTo>
                  <a:lnTo>
                    <a:pt x="74603" y="1765"/>
                  </a:lnTo>
                  <a:lnTo>
                    <a:pt x="74543" y="1605"/>
                  </a:lnTo>
                  <a:lnTo>
                    <a:pt x="74443" y="1444"/>
                  </a:lnTo>
                  <a:lnTo>
                    <a:pt x="74303" y="1264"/>
                  </a:lnTo>
                  <a:lnTo>
                    <a:pt x="74122" y="1083"/>
                  </a:lnTo>
                  <a:lnTo>
                    <a:pt x="73901" y="883"/>
                  </a:lnTo>
                  <a:lnTo>
                    <a:pt x="73661" y="702"/>
                  </a:lnTo>
                  <a:lnTo>
                    <a:pt x="73400" y="522"/>
                  </a:lnTo>
                  <a:lnTo>
                    <a:pt x="73099" y="361"/>
                  </a:lnTo>
                  <a:lnTo>
                    <a:pt x="72798" y="221"/>
                  </a:lnTo>
                  <a:lnTo>
                    <a:pt x="72478" y="121"/>
                  </a:lnTo>
                  <a:lnTo>
                    <a:pt x="72137" y="40"/>
                  </a:lnTo>
                  <a:lnTo>
                    <a:pt x="71796" y="0"/>
                  </a:lnTo>
                  <a:lnTo>
                    <a:pt x="71635" y="20"/>
                  </a:lnTo>
                  <a:lnTo>
                    <a:pt x="71475" y="20"/>
                  </a:lnTo>
                  <a:lnTo>
                    <a:pt x="71294" y="60"/>
                  </a:lnTo>
                  <a:lnTo>
                    <a:pt x="71134" y="100"/>
                  </a:lnTo>
                  <a:lnTo>
                    <a:pt x="70973" y="161"/>
                  </a:lnTo>
                  <a:lnTo>
                    <a:pt x="70813" y="221"/>
                  </a:lnTo>
                  <a:lnTo>
                    <a:pt x="69630" y="822"/>
                  </a:lnTo>
                  <a:lnTo>
                    <a:pt x="68407" y="1404"/>
                  </a:lnTo>
                  <a:lnTo>
                    <a:pt x="67203" y="1925"/>
                  </a:lnTo>
                  <a:lnTo>
                    <a:pt x="65980" y="2447"/>
                  </a:lnTo>
                  <a:lnTo>
                    <a:pt x="64757" y="2908"/>
                  </a:lnTo>
                  <a:lnTo>
                    <a:pt x="63513" y="3369"/>
                  </a:lnTo>
                  <a:lnTo>
                    <a:pt x="62290" y="3791"/>
                  </a:lnTo>
                  <a:lnTo>
                    <a:pt x="61067" y="4192"/>
                  </a:lnTo>
                  <a:lnTo>
                    <a:pt x="59843" y="4553"/>
                  </a:lnTo>
                  <a:lnTo>
                    <a:pt x="58620" y="4894"/>
                  </a:lnTo>
                  <a:lnTo>
                    <a:pt x="57397" y="5214"/>
                  </a:lnTo>
                  <a:lnTo>
                    <a:pt x="56193" y="5515"/>
                  </a:lnTo>
                  <a:lnTo>
                    <a:pt x="54990" y="5776"/>
                  </a:lnTo>
                  <a:lnTo>
                    <a:pt x="53827" y="6037"/>
                  </a:lnTo>
                  <a:lnTo>
                    <a:pt x="52664" y="6277"/>
                  </a:lnTo>
                  <a:lnTo>
                    <a:pt x="51501" y="6478"/>
                  </a:lnTo>
                  <a:lnTo>
                    <a:pt x="50378" y="6678"/>
                  </a:lnTo>
                  <a:lnTo>
                    <a:pt x="49275" y="6839"/>
                  </a:lnTo>
                  <a:lnTo>
                    <a:pt x="48192" y="6999"/>
                  </a:lnTo>
                  <a:lnTo>
                    <a:pt x="47149" y="7140"/>
                  </a:lnTo>
                  <a:lnTo>
                    <a:pt x="45123" y="7380"/>
                  </a:lnTo>
                  <a:lnTo>
                    <a:pt x="43238" y="7541"/>
                  </a:lnTo>
                  <a:lnTo>
                    <a:pt x="41493" y="7661"/>
                  </a:lnTo>
                  <a:lnTo>
                    <a:pt x="39909" y="7741"/>
                  </a:lnTo>
                  <a:lnTo>
                    <a:pt x="38505" y="7801"/>
                  </a:lnTo>
                  <a:lnTo>
                    <a:pt x="36099" y="7801"/>
                  </a:lnTo>
                  <a:lnTo>
                    <a:pt x="34695" y="7741"/>
                  </a:lnTo>
                  <a:lnTo>
                    <a:pt x="33111" y="7661"/>
                  </a:lnTo>
                  <a:lnTo>
                    <a:pt x="31366" y="7541"/>
                  </a:lnTo>
                  <a:lnTo>
                    <a:pt x="29481" y="7380"/>
                  </a:lnTo>
                  <a:lnTo>
                    <a:pt x="27455" y="7140"/>
                  </a:lnTo>
                  <a:lnTo>
                    <a:pt x="26412" y="6999"/>
                  </a:lnTo>
                  <a:lnTo>
                    <a:pt x="25329" y="6839"/>
                  </a:lnTo>
                  <a:lnTo>
                    <a:pt x="24226" y="6678"/>
                  </a:lnTo>
                  <a:lnTo>
                    <a:pt x="23103" y="6478"/>
                  </a:lnTo>
                  <a:lnTo>
                    <a:pt x="21940" y="6277"/>
                  </a:lnTo>
                  <a:lnTo>
                    <a:pt x="20777" y="6037"/>
                  </a:lnTo>
                  <a:lnTo>
                    <a:pt x="19614" y="5776"/>
                  </a:lnTo>
                  <a:lnTo>
                    <a:pt x="18411" y="5515"/>
                  </a:lnTo>
                  <a:lnTo>
                    <a:pt x="17207" y="5214"/>
                  </a:lnTo>
                  <a:lnTo>
                    <a:pt x="15984" y="4894"/>
                  </a:lnTo>
                  <a:lnTo>
                    <a:pt x="14761" y="4553"/>
                  </a:lnTo>
                  <a:lnTo>
                    <a:pt x="13537" y="4192"/>
                  </a:lnTo>
                  <a:lnTo>
                    <a:pt x="12314" y="3791"/>
                  </a:lnTo>
                  <a:lnTo>
                    <a:pt x="11091" y="3369"/>
                  </a:lnTo>
                  <a:lnTo>
                    <a:pt x="9847" y="2908"/>
                  </a:lnTo>
                  <a:lnTo>
                    <a:pt x="8624" y="2447"/>
                  </a:lnTo>
                  <a:lnTo>
                    <a:pt x="7401" y="1925"/>
                  </a:lnTo>
                  <a:lnTo>
                    <a:pt x="6197" y="1404"/>
                  </a:lnTo>
                  <a:lnTo>
                    <a:pt x="4974" y="822"/>
                  </a:lnTo>
                  <a:lnTo>
                    <a:pt x="3791" y="221"/>
                  </a:lnTo>
                  <a:lnTo>
                    <a:pt x="3631" y="161"/>
                  </a:lnTo>
                  <a:lnTo>
                    <a:pt x="3470" y="100"/>
                  </a:lnTo>
                  <a:lnTo>
                    <a:pt x="3310" y="60"/>
                  </a:lnTo>
                  <a:lnTo>
                    <a:pt x="3129" y="20"/>
                  </a:lnTo>
                  <a:lnTo>
                    <a:pt x="2969" y="20"/>
                  </a:lnTo>
                  <a:lnTo>
                    <a:pt x="280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43"/>
            <p:cNvSpPr/>
            <p:nvPr/>
          </p:nvSpPr>
          <p:spPr>
            <a:xfrm>
              <a:off x="8544450" y="4249450"/>
              <a:ext cx="70225" cy="70700"/>
            </a:xfrm>
            <a:custGeom>
              <a:avLst/>
              <a:gdLst/>
              <a:ahLst/>
              <a:cxnLst/>
              <a:rect l="l" t="t" r="r" b="b"/>
              <a:pathLst>
                <a:path w="2809" h="2828" extrusionOk="0">
                  <a:moveTo>
                    <a:pt x="1344" y="0"/>
                  </a:moveTo>
                  <a:lnTo>
                    <a:pt x="1184" y="20"/>
                  </a:lnTo>
                  <a:lnTo>
                    <a:pt x="1023" y="60"/>
                  </a:lnTo>
                  <a:lnTo>
                    <a:pt x="883" y="101"/>
                  </a:lnTo>
                  <a:lnTo>
                    <a:pt x="743" y="161"/>
                  </a:lnTo>
                  <a:lnTo>
                    <a:pt x="622" y="241"/>
                  </a:lnTo>
                  <a:lnTo>
                    <a:pt x="502" y="341"/>
                  </a:lnTo>
                  <a:lnTo>
                    <a:pt x="382" y="442"/>
                  </a:lnTo>
                  <a:lnTo>
                    <a:pt x="281" y="562"/>
                  </a:lnTo>
                  <a:lnTo>
                    <a:pt x="201" y="702"/>
                  </a:lnTo>
                  <a:lnTo>
                    <a:pt x="141" y="823"/>
                  </a:lnTo>
                  <a:lnTo>
                    <a:pt x="81" y="983"/>
                  </a:lnTo>
                  <a:lnTo>
                    <a:pt x="41" y="1123"/>
                  </a:lnTo>
                  <a:lnTo>
                    <a:pt x="1" y="1284"/>
                  </a:lnTo>
                  <a:lnTo>
                    <a:pt x="1" y="1444"/>
                  </a:lnTo>
                  <a:lnTo>
                    <a:pt x="1" y="1605"/>
                  </a:lnTo>
                  <a:lnTo>
                    <a:pt x="21" y="1725"/>
                  </a:lnTo>
                  <a:lnTo>
                    <a:pt x="61" y="1845"/>
                  </a:lnTo>
                  <a:lnTo>
                    <a:pt x="161" y="2066"/>
                  </a:lnTo>
                  <a:lnTo>
                    <a:pt x="302" y="2287"/>
                  </a:lnTo>
                  <a:lnTo>
                    <a:pt x="382" y="2387"/>
                  </a:lnTo>
                  <a:lnTo>
                    <a:pt x="482" y="2487"/>
                  </a:lnTo>
                  <a:lnTo>
                    <a:pt x="602" y="2567"/>
                  </a:lnTo>
                  <a:lnTo>
                    <a:pt x="723" y="2627"/>
                  </a:lnTo>
                  <a:lnTo>
                    <a:pt x="843" y="2708"/>
                  </a:lnTo>
                  <a:lnTo>
                    <a:pt x="983" y="2748"/>
                  </a:lnTo>
                  <a:lnTo>
                    <a:pt x="1124" y="2788"/>
                  </a:lnTo>
                  <a:lnTo>
                    <a:pt x="1264" y="2808"/>
                  </a:lnTo>
                  <a:lnTo>
                    <a:pt x="1425" y="2828"/>
                  </a:lnTo>
                  <a:lnTo>
                    <a:pt x="1585" y="2808"/>
                  </a:lnTo>
                  <a:lnTo>
                    <a:pt x="1786" y="2788"/>
                  </a:lnTo>
                  <a:lnTo>
                    <a:pt x="1966" y="2708"/>
                  </a:lnTo>
                  <a:lnTo>
                    <a:pt x="2126" y="2627"/>
                  </a:lnTo>
                  <a:lnTo>
                    <a:pt x="2287" y="2507"/>
                  </a:lnTo>
                  <a:lnTo>
                    <a:pt x="2427" y="2387"/>
                  </a:lnTo>
                  <a:lnTo>
                    <a:pt x="2548" y="2226"/>
                  </a:lnTo>
                  <a:lnTo>
                    <a:pt x="2648" y="2066"/>
                  </a:lnTo>
                  <a:lnTo>
                    <a:pt x="2728" y="1885"/>
                  </a:lnTo>
                  <a:lnTo>
                    <a:pt x="2768" y="1725"/>
                  </a:lnTo>
                  <a:lnTo>
                    <a:pt x="2788" y="1545"/>
                  </a:lnTo>
                  <a:lnTo>
                    <a:pt x="2808" y="1384"/>
                  </a:lnTo>
                  <a:lnTo>
                    <a:pt x="2788" y="1224"/>
                  </a:lnTo>
                  <a:lnTo>
                    <a:pt x="2768" y="1083"/>
                  </a:lnTo>
                  <a:lnTo>
                    <a:pt x="2728" y="923"/>
                  </a:lnTo>
                  <a:lnTo>
                    <a:pt x="2648" y="782"/>
                  </a:lnTo>
                  <a:lnTo>
                    <a:pt x="2568" y="642"/>
                  </a:lnTo>
                  <a:lnTo>
                    <a:pt x="2487" y="522"/>
                  </a:lnTo>
                  <a:lnTo>
                    <a:pt x="2387" y="401"/>
                  </a:lnTo>
                  <a:lnTo>
                    <a:pt x="2267" y="301"/>
                  </a:lnTo>
                  <a:lnTo>
                    <a:pt x="2126" y="221"/>
                  </a:lnTo>
                  <a:lnTo>
                    <a:pt x="1986" y="141"/>
                  </a:lnTo>
                  <a:lnTo>
                    <a:pt x="1826" y="81"/>
                  </a:lnTo>
                  <a:lnTo>
                    <a:pt x="1665" y="40"/>
                  </a:lnTo>
                  <a:lnTo>
                    <a:pt x="1505" y="20"/>
                  </a:lnTo>
                  <a:lnTo>
                    <a:pt x="134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43"/>
            <p:cNvSpPr/>
            <p:nvPr/>
          </p:nvSpPr>
          <p:spPr>
            <a:xfrm>
              <a:off x="8321350" y="4191275"/>
              <a:ext cx="258225" cy="278800"/>
            </a:xfrm>
            <a:custGeom>
              <a:avLst/>
              <a:gdLst/>
              <a:ahLst/>
              <a:cxnLst/>
              <a:rect l="l" t="t" r="r" b="b"/>
              <a:pathLst>
                <a:path w="10329" h="11152" extrusionOk="0">
                  <a:moveTo>
                    <a:pt x="1565" y="1"/>
                  </a:moveTo>
                  <a:lnTo>
                    <a:pt x="1484" y="41"/>
                  </a:lnTo>
                  <a:lnTo>
                    <a:pt x="1384" y="81"/>
                  </a:lnTo>
                  <a:lnTo>
                    <a:pt x="1124" y="262"/>
                  </a:lnTo>
                  <a:lnTo>
                    <a:pt x="843" y="502"/>
                  </a:lnTo>
                  <a:lnTo>
                    <a:pt x="562" y="763"/>
                  </a:lnTo>
                  <a:lnTo>
                    <a:pt x="321" y="1044"/>
                  </a:lnTo>
                  <a:lnTo>
                    <a:pt x="121" y="1284"/>
                  </a:lnTo>
                  <a:lnTo>
                    <a:pt x="61" y="1385"/>
                  </a:lnTo>
                  <a:lnTo>
                    <a:pt x="0" y="1465"/>
                  </a:lnTo>
                  <a:lnTo>
                    <a:pt x="0" y="1525"/>
                  </a:lnTo>
                  <a:lnTo>
                    <a:pt x="21" y="1565"/>
                  </a:lnTo>
                  <a:lnTo>
                    <a:pt x="1244" y="3029"/>
                  </a:lnTo>
                  <a:lnTo>
                    <a:pt x="2507" y="4553"/>
                  </a:lnTo>
                  <a:lnTo>
                    <a:pt x="3991" y="6278"/>
                  </a:lnTo>
                  <a:lnTo>
                    <a:pt x="5495" y="8023"/>
                  </a:lnTo>
                  <a:lnTo>
                    <a:pt x="6839" y="9567"/>
                  </a:lnTo>
                  <a:lnTo>
                    <a:pt x="7421" y="10189"/>
                  </a:lnTo>
                  <a:lnTo>
                    <a:pt x="7882" y="10670"/>
                  </a:lnTo>
                  <a:lnTo>
                    <a:pt x="8223" y="10991"/>
                  </a:lnTo>
                  <a:lnTo>
                    <a:pt x="8343" y="11071"/>
                  </a:lnTo>
                  <a:lnTo>
                    <a:pt x="8423" y="11111"/>
                  </a:lnTo>
                  <a:lnTo>
                    <a:pt x="8664" y="11151"/>
                  </a:lnTo>
                  <a:lnTo>
                    <a:pt x="8985" y="11151"/>
                  </a:lnTo>
                  <a:lnTo>
                    <a:pt x="9306" y="11131"/>
                  </a:lnTo>
                  <a:lnTo>
                    <a:pt x="9627" y="11091"/>
                  </a:lnTo>
                  <a:lnTo>
                    <a:pt x="9927" y="11031"/>
                  </a:lnTo>
                  <a:lnTo>
                    <a:pt x="10148" y="10951"/>
                  </a:lnTo>
                  <a:lnTo>
                    <a:pt x="10228" y="10911"/>
                  </a:lnTo>
                  <a:lnTo>
                    <a:pt x="10288" y="10871"/>
                  </a:lnTo>
                  <a:lnTo>
                    <a:pt x="10329" y="10830"/>
                  </a:lnTo>
                  <a:lnTo>
                    <a:pt x="10329" y="10770"/>
                  </a:lnTo>
                  <a:lnTo>
                    <a:pt x="10208" y="10610"/>
                  </a:lnTo>
                  <a:lnTo>
                    <a:pt x="9907" y="10249"/>
                  </a:lnTo>
                  <a:lnTo>
                    <a:pt x="8905" y="8985"/>
                  </a:lnTo>
                  <a:lnTo>
                    <a:pt x="5917" y="5295"/>
                  </a:lnTo>
                  <a:lnTo>
                    <a:pt x="156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43"/>
            <p:cNvSpPr/>
            <p:nvPr/>
          </p:nvSpPr>
          <p:spPr>
            <a:xfrm>
              <a:off x="8321350" y="4191275"/>
              <a:ext cx="258225" cy="278800"/>
            </a:xfrm>
            <a:custGeom>
              <a:avLst/>
              <a:gdLst/>
              <a:ahLst/>
              <a:cxnLst/>
              <a:rect l="l" t="t" r="r" b="b"/>
              <a:pathLst>
                <a:path w="10329" h="11152" fill="none" extrusionOk="0">
                  <a:moveTo>
                    <a:pt x="21" y="1565"/>
                  </a:moveTo>
                  <a:lnTo>
                    <a:pt x="21" y="1565"/>
                  </a:lnTo>
                  <a:lnTo>
                    <a:pt x="0" y="1525"/>
                  </a:lnTo>
                  <a:lnTo>
                    <a:pt x="0" y="1465"/>
                  </a:lnTo>
                  <a:lnTo>
                    <a:pt x="61" y="1385"/>
                  </a:lnTo>
                  <a:lnTo>
                    <a:pt x="121" y="1284"/>
                  </a:lnTo>
                  <a:lnTo>
                    <a:pt x="321" y="1044"/>
                  </a:lnTo>
                  <a:lnTo>
                    <a:pt x="562" y="763"/>
                  </a:lnTo>
                  <a:lnTo>
                    <a:pt x="843" y="502"/>
                  </a:lnTo>
                  <a:lnTo>
                    <a:pt x="1124" y="262"/>
                  </a:lnTo>
                  <a:lnTo>
                    <a:pt x="1384" y="81"/>
                  </a:lnTo>
                  <a:lnTo>
                    <a:pt x="1484" y="41"/>
                  </a:lnTo>
                  <a:lnTo>
                    <a:pt x="1565" y="1"/>
                  </a:lnTo>
                  <a:lnTo>
                    <a:pt x="1565" y="1"/>
                  </a:lnTo>
                  <a:lnTo>
                    <a:pt x="5917" y="5295"/>
                  </a:lnTo>
                  <a:lnTo>
                    <a:pt x="8905" y="8985"/>
                  </a:lnTo>
                  <a:lnTo>
                    <a:pt x="9907" y="10249"/>
                  </a:lnTo>
                  <a:lnTo>
                    <a:pt x="10208" y="10610"/>
                  </a:lnTo>
                  <a:lnTo>
                    <a:pt x="10329" y="10770"/>
                  </a:lnTo>
                  <a:lnTo>
                    <a:pt x="10329" y="10770"/>
                  </a:lnTo>
                  <a:lnTo>
                    <a:pt x="10329" y="10830"/>
                  </a:lnTo>
                  <a:lnTo>
                    <a:pt x="10288" y="10871"/>
                  </a:lnTo>
                  <a:lnTo>
                    <a:pt x="10228" y="10911"/>
                  </a:lnTo>
                  <a:lnTo>
                    <a:pt x="10148" y="10951"/>
                  </a:lnTo>
                  <a:lnTo>
                    <a:pt x="9927" y="11031"/>
                  </a:lnTo>
                  <a:lnTo>
                    <a:pt x="9627" y="11091"/>
                  </a:lnTo>
                  <a:lnTo>
                    <a:pt x="9306" y="11131"/>
                  </a:lnTo>
                  <a:lnTo>
                    <a:pt x="8985" y="11151"/>
                  </a:lnTo>
                  <a:lnTo>
                    <a:pt x="8664" y="11151"/>
                  </a:lnTo>
                  <a:lnTo>
                    <a:pt x="8423" y="11111"/>
                  </a:lnTo>
                  <a:lnTo>
                    <a:pt x="8423" y="11111"/>
                  </a:lnTo>
                  <a:lnTo>
                    <a:pt x="8343" y="11071"/>
                  </a:lnTo>
                  <a:lnTo>
                    <a:pt x="8223" y="10991"/>
                  </a:lnTo>
                  <a:lnTo>
                    <a:pt x="7882" y="10670"/>
                  </a:lnTo>
                  <a:lnTo>
                    <a:pt x="7421" y="10189"/>
                  </a:lnTo>
                  <a:lnTo>
                    <a:pt x="6839" y="9567"/>
                  </a:lnTo>
                  <a:lnTo>
                    <a:pt x="5495" y="8023"/>
                  </a:lnTo>
                  <a:lnTo>
                    <a:pt x="3991" y="6278"/>
                  </a:lnTo>
                  <a:lnTo>
                    <a:pt x="2507" y="4553"/>
                  </a:lnTo>
                  <a:lnTo>
                    <a:pt x="1244" y="3029"/>
                  </a:lnTo>
                  <a:lnTo>
                    <a:pt x="21" y="156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43"/>
            <p:cNvSpPr/>
            <p:nvPr/>
          </p:nvSpPr>
          <p:spPr>
            <a:xfrm>
              <a:off x="8521400" y="4178250"/>
              <a:ext cx="392075" cy="246700"/>
            </a:xfrm>
            <a:custGeom>
              <a:avLst/>
              <a:gdLst/>
              <a:ahLst/>
              <a:cxnLst/>
              <a:rect l="l" t="t" r="r" b="b"/>
              <a:pathLst>
                <a:path w="15683" h="9868" extrusionOk="0">
                  <a:moveTo>
                    <a:pt x="14339" y="1"/>
                  </a:moveTo>
                  <a:lnTo>
                    <a:pt x="14239" y="21"/>
                  </a:lnTo>
                  <a:lnTo>
                    <a:pt x="13998" y="121"/>
                  </a:lnTo>
                  <a:lnTo>
                    <a:pt x="13497" y="422"/>
                  </a:lnTo>
                  <a:lnTo>
                    <a:pt x="11812" y="1384"/>
                  </a:lnTo>
                  <a:lnTo>
                    <a:pt x="6939" y="4252"/>
                  </a:lnTo>
                  <a:lnTo>
                    <a:pt x="2166" y="7100"/>
                  </a:lnTo>
                  <a:lnTo>
                    <a:pt x="0" y="8383"/>
                  </a:lnTo>
                  <a:lnTo>
                    <a:pt x="1203" y="9867"/>
                  </a:lnTo>
                  <a:lnTo>
                    <a:pt x="3450" y="8704"/>
                  </a:lnTo>
                  <a:lnTo>
                    <a:pt x="5756" y="7501"/>
                  </a:lnTo>
                  <a:lnTo>
                    <a:pt x="8423" y="6097"/>
                  </a:lnTo>
                  <a:lnTo>
                    <a:pt x="11070" y="4693"/>
                  </a:lnTo>
                  <a:lnTo>
                    <a:pt x="13397" y="3410"/>
                  </a:lnTo>
                  <a:lnTo>
                    <a:pt x="14319" y="2888"/>
                  </a:lnTo>
                  <a:lnTo>
                    <a:pt x="15041" y="2447"/>
                  </a:lnTo>
                  <a:lnTo>
                    <a:pt x="15502" y="2146"/>
                  </a:lnTo>
                  <a:lnTo>
                    <a:pt x="15623" y="2046"/>
                  </a:lnTo>
                  <a:lnTo>
                    <a:pt x="15683" y="1986"/>
                  </a:lnTo>
                  <a:lnTo>
                    <a:pt x="15683" y="1866"/>
                  </a:lnTo>
                  <a:lnTo>
                    <a:pt x="15643" y="1745"/>
                  </a:lnTo>
                  <a:lnTo>
                    <a:pt x="15603" y="1605"/>
                  </a:lnTo>
                  <a:lnTo>
                    <a:pt x="15542" y="1444"/>
                  </a:lnTo>
                  <a:lnTo>
                    <a:pt x="15362" y="1104"/>
                  </a:lnTo>
                  <a:lnTo>
                    <a:pt x="15141" y="763"/>
                  </a:lnTo>
                  <a:lnTo>
                    <a:pt x="14901" y="442"/>
                  </a:lnTo>
                  <a:lnTo>
                    <a:pt x="14780" y="321"/>
                  </a:lnTo>
                  <a:lnTo>
                    <a:pt x="14660" y="201"/>
                  </a:lnTo>
                  <a:lnTo>
                    <a:pt x="14540" y="101"/>
                  </a:lnTo>
                  <a:lnTo>
                    <a:pt x="14439" y="41"/>
                  </a:lnTo>
                  <a:lnTo>
                    <a:pt x="143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43"/>
            <p:cNvSpPr/>
            <p:nvPr/>
          </p:nvSpPr>
          <p:spPr>
            <a:xfrm>
              <a:off x="8222575" y="3901000"/>
              <a:ext cx="946100" cy="523950"/>
            </a:xfrm>
            <a:custGeom>
              <a:avLst/>
              <a:gdLst/>
              <a:ahLst/>
              <a:cxnLst/>
              <a:rect l="l" t="t" r="r" b="b"/>
              <a:pathLst>
                <a:path w="37844" h="20958" extrusionOk="0">
                  <a:moveTo>
                    <a:pt x="21720" y="0"/>
                  </a:moveTo>
                  <a:lnTo>
                    <a:pt x="21198" y="20"/>
                  </a:lnTo>
                  <a:lnTo>
                    <a:pt x="20697" y="61"/>
                  </a:lnTo>
                  <a:lnTo>
                    <a:pt x="20196" y="141"/>
                  </a:lnTo>
                  <a:lnTo>
                    <a:pt x="19714" y="241"/>
                  </a:lnTo>
                  <a:lnTo>
                    <a:pt x="19213" y="361"/>
                  </a:lnTo>
                  <a:lnTo>
                    <a:pt x="18712" y="502"/>
                  </a:lnTo>
                  <a:lnTo>
                    <a:pt x="18230" y="662"/>
                  </a:lnTo>
                  <a:lnTo>
                    <a:pt x="17749" y="823"/>
                  </a:lnTo>
                  <a:lnTo>
                    <a:pt x="17268" y="1023"/>
                  </a:lnTo>
                  <a:lnTo>
                    <a:pt x="16786" y="1244"/>
                  </a:lnTo>
                  <a:lnTo>
                    <a:pt x="16305" y="1464"/>
                  </a:lnTo>
                  <a:lnTo>
                    <a:pt x="15844" y="1705"/>
                  </a:lnTo>
                  <a:lnTo>
                    <a:pt x="15383" y="1946"/>
                  </a:lnTo>
                  <a:lnTo>
                    <a:pt x="14941" y="2226"/>
                  </a:lnTo>
                  <a:lnTo>
                    <a:pt x="14500" y="2487"/>
                  </a:lnTo>
                  <a:lnTo>
                    <a:pt x="14059" y="2788"/>
                  </a:lnTo>
                  <a:lnTo>
                    <a:pt x="13638" y="3069"/>
                  </a:lnTo>
                  <a:lnTo>
                    <a:pt x="13417" y="3229"/>
                  </a:lnTo>
                  <a:lnTo>
                    <a:pt x="13257" y="3309"/>
                  </a:lnTo>
                  <a:lnTo>
                    <a:pt x="13076" y="3370"/>
                  </a:lnTo>
                  <a:lnTo>
                    <a:pt x="12856" y="3430"/>
                  </a:lnTo>
                  <a:lnTo>
                    <a:pt x="12615" y="3490"/>
                  </a:lnTo>
                  <a:lnTo>
                    <a:pt x="12094" y="3550"/>
                  </a:lnTo>
                  <a:lnTo>
                    <a:pt x="11492" y="3590"/>
                  </a:lnTo>
                  <a:lnTo>
                    <a:pt x="10850" y="3610"/>
                  </a:lnTo>
                  <a:lnTo>
                    <a:pt x="10148" y="3610"/>
                  </a:lnTo>
                  <a:lnTo>
                    <a:pt x="8624" y="3590"/>
                  </a:lnTo>
                  <a:lnTo>
                    <a:pt x="7080" y="3570"/>
                  </a:lnTo>
                  <a:lnTo>
                    <a:pt x="6318" y="3570"/>
                  </a:lnTo>
                  <a:lnTo>
                    <a:pt x="5556" y="3590"/>
                  </a:lnTo>
                  <a:lnTo>
                    <a:pt x="4834" y="3630"/>
                  </a:lnTo>
                  <a:lnTo>
                    <a:pt x="4132" y="3690"/>
                  </a:lnTo>
                  <a:lnTo>
                    <a:pt x="3490" y="3791"/>
                  </a:lnTo>
                  <a:lnTo>
                    <a:pt x="3189" y="3871"/>
                  </a:lnTo>
                  <a:lnTo>
                    <a:pt x="2889" y="3931"/>
                  </a:lnTo>
                  <a:lnTo>
                    <a:pt x="2708" y="3991"/>
                  </a:lnTo>
                  <a:lnTo>
                    <a:pt x="2508" y="4071"/>
                  </a:lnTo>
                  <a:lnTo>
                    <a:pt x="2327" y="4172"/>
                  </a:lnTo>
                  <a:lnTo>
                    <a:pt x="2147" y="4292"/>
                  </a:lnTo>
                  <a:lnTo>
                    <a:pt x="1946" y="4412"/>
                  </a:lnTo>
                  <a:lnTo>
                    <a:pt x="1766" y="4553"/>
                  </a:lnTo>
                  <a:lnTo>
                    <a:pt x="1605" y="4693"/>
                  </a:lnTo>
                  <a:lnTo>
                    <a:pt x="1425" y="4874"/>
                  </a:lnTo>
                  <a:lnTo>
                    <a:pt x="1264" y="5054"/>
                  </a:lnTo>
                  <a:lnTo>
                    <a:pt x="1104" y="5235"/>
                  </a:lnTo>
                  <a:lnTo>
                    <a:pt x="943" y="5435"/>
                  </a:lnTo>
                  <a:lnTo>
                    <a:pt x="803" y="5636"/>
                  </a:lnTo>
                  <a:lnTo>
                    <a:pt x="683" y="5856"/>
                  </a:lnTo>
                  <a:lnTo>
                    <a:pt x="542" y="6097"/>
                  </a:lnTo>
                  <a:lnTo>
                    <a:pt x="442" y="6318"/>
                  </a:lnTo>
                  <a:lnTo>
                    <a:pt x="342" y="6558"/>
                  </a:lnTo>
                  <a:lnTo>
                    <a:pt x="241" y="6819"/>
                  </a:lnTo>
                  <a:lnTo>
                    <a:pt x="181" y="7080"/>
                  </a:lnTo>
                  <a:lnTo>
                    <a:pt x="101" y="7340"/>
                  </a:lnTo>
                  <a:lnTo>
                    <a:pt x="61" y="7601"/>
                  </a:lnTo>
                  <a:lnTo>
                    <a:pt x="21" y="7862"/>
                  </a:lnTo>
                  <a:lnTo>
                    <a:pt x="1" y="8143"/>
                  </a:lnTo>
                  <a:lnTo>
                    <a:pt x="1" y="8423"/>
                  </a:lnTo>
                  <a:lnTo>
                    <a:pt x="21" y="8704"/>
                  </a:lnTo>
                  <a:lnTo>
                    <a:pt x="61" y="8965"/>
                  </a:lnTo>
                  <a:lnTo>
                    <a:pt x="121" y="9246"/>
                  </a:lnTo>
                  <a:lnTo>
                    <a:pt x="181" y="9526"/>
                  </a:lnTo>
                  <a:lnTo>
                    <a:pt x="281" y="9807"/>
                  </a:lnTo>
                  <a:lnTo>
                    <a:pt x="402" y="10088"/>
                  </a:lnTo>
                  <a:lnTo>
                    <a:pt x="542" y="10369"/>
                  </a:lnTo>
                  <a:lnTo>
                    <a:pt x="703" y="10629"/>
                  </a:lnTo>
                  <a:lnTo>
                    <a:pt x="883" y="10910"/>
                  </a:lnTo>
                  <a:lnTo>
                    <a:pt x="1044" y="11091"/>
                  </a:lnTo>
                  <a:lnTo>
                    <a:pt x="1164" y="11251"/>
                  </a:lnTo>
                  <a:lnTo>
                    <a:pt x="1184" y="11271"/>
                  </a:lnTo>
                  <a:lnTo>
                    <a:pt x="1384" y="11472"/>
                  </a:lnTo>
                  <a:lnTo>
                    <a:pt x="1625" y="11672"/>
                  </a:lnTo>
                  <a:lnTo>
                    <a:pt x="1926" y="11913"/>
                  </a:lnTo>
                  <a:lnTo>
                    <a:pt x="2267" y="12113"/>
                  </a:lnTo>
                  <a:lnTo>
                    <a:pt x="2628" y="12314"/>
                  </a:lnTo>
                  <a:lnTo>
                    <a:pt x="3009" y="12494"/>
                  </a:lnTo>
                  <a:lnTo>
                    <a:pt x="3410" y="12635"/>
                  </a:lnTo>
                  <a:lnTo>
                    <a:pt x="3851" y="12755"/>
                  </a:lnTo>
                  <a:lnTo>
                    <a:pt x="4292" y="12855"/>
                  </a:lnTo>
                  <a:lnTo>
                    <a:pt x="4754" y="12916"/>
                  </a:lnTo>
                  <a:lnTo>
                    <a:pt x="5215" y="12936"/>
                  </a:lnTo>
                  <a:lnTo>
                    <a:pt x="5716" y="12936"/>
                  </a:lnTo>
                  <a:lnTo>
                    <a:pt x="6218" y="12916"/>
                  </a:lnTo>
                  <a:lnTo>
                    <a:pt x="6719" y="12835"/>
                  </a:lnTo>
                  <a:lnTo>
                    <a:pt x="7220" y="12715"/>
                  </a:lnTo>
                  <a:lnTo>
                    <a:pt x="7742" y="12575"/>
                  </a:lnTo>
                  <a:lnTo>
                    <a:pt x="8263" y="12374"/>
                  </a:lnTo>
                  <a:lnTo>
                    <a:pt x="8785" y="12133"/>
                  </a:lnTo>
                  <a:lnTo>
                    <a:pt x="9065" y="11993"/>
                  </a:lnTo>
                  <a:lnTo>
                    <a:pt x="9346" y="11813"/>
                  </a:lnTo>
                  <a:lnTo>
                    <a:pt x="9607" y="11652"/>
                  </a:lnTo>
                  <a:lnTo>
                    <a:pt x="9888" y="11452"/>
                  </a:lnTo>
                  <a:lnTo>
                    <a:pt x="10168" y="11251"/>
                  </a:lnTo>
                  <a:lnTo>
                    <a:pt x="10429" y="11030"/>
                  </a:lnTo>
                  <a:lnTo>
                    <a:pt x="10710" y="10790"/>
                  </a:lnTo>
                  <a:lnTo>
                    <a:pt x="10971" y="10529"/>
                  </a:lnTo>
                  <a:lnTo>
                    <a:pt x="11251" y="10268"/>
                  </a:lnTo>
                  <a:lnTo>
                    <a:pt x="11512" y="9968"/>
                  </a:lnTo>
                  <a:lnTo>
                    <a:pt x="11753" y="9667"/>
                  </a:lnTo>
                  <a:lnTo>
                    <a:pt x="12013" y="9366"/>
                  </a:lnTo>
                  <a:lnTo>
                    <a:pt x="12274" y="9025"/>
                  </a:lnTo>
                  <a:lnTo>
                    <a:pt x="12515" y="8664"/>
                  </a:lnTo>
                  <a:lnTo>
                    <a:pt x="12755" y="8303"/>
                  </a:lnTo>
                  <a:lnTo>
                    <a:pt x="12996" y="7902"/>
                  </a:lnTo>
                  <a:lnTo>
                    <a:pt x="13217" y="7481"/>
                  </a:lnTo>
                  <a:lnTo>
                    <a:pt x="13437" y="7019"/>
                  </a:lnTo>
                  <a:lnTo>
                    <a:pt x="13678" y="6538"/>
                  </a:lnTo>
                  <a:lnTo>
                    <a:pt x="13919" y="6037"/>
                  </a:lnTo>
                  <a:lnTo>
                    <a:pt x="14219" y="5515"/>
                  </a:lnTo>
                  <a:lnTo>
                    <a:pt x="14560" y="4974"/>
                  </a:lnTo>
                  <a:lnTo>
                    <a:pt x="14761" y="4693"/>
                  </a:lnTo>
                  <a:lnTo>
                    <a:pt x="14961" y="4412"/>
                  </a:lnTo>
                  <a:lnTo>
                    <a:pt x="15202" y="4152"/>
                  </a:lnTo>
                  <a:lnTo>
                    <a:pt x="15463" y="3871"/>
                  </a:lnTo>
                  <a:lnTo>
                    <a:pt x="15483" y="3851"/>
                  </a:lnTo>
                  <a:lnTo>
                    <a:pt x="16084" y="3550"/>
                  </a:lnTo>
                  <a:lnTo>
                    <a:pt x="16365" y="3430"/>
                  </a:lnTo>
                  <a:lnTo>
                    <a:pt x="16626" y="3329"/>
                  </a:lnTo>
                  <a:lnTo>
                    <a:pt x="16867" y="3249"/>
                  </a:lnTo>
                  <a:lnTo>
                    <a:pt x="17087" y="3189"/>
                  </a:lnTo>
                  <a:lnTo>
                    <a:pt x="17308" y="3149"/>
                  </a:lnTo>
                  <a:lnTo>
                    <a:pt x="17709" y="3149"/>
                  </a:lnTo>
                  <a:lnTo>
                    <a:pt x="17970" y="3189"/>
                  </a:lnTo>
                  <a:lnTo>
                    <a:pt x="18230" y="3269"/>
                  </a:lnTo>
                  <a:lnTo>
                    <a:pt x="18491" y="3350"/>
                  </a:lnTo>
                  <a:lnTo>
                    <a:pt x="18772" y="3470"/>
                  </a:lnTo>
                  <a:lnTo>
                    <a:pt x="19052" y="3610"/>
                  </a:lnTo>
                  <a:lnTo>
                    <a:pt x="19333" y="3771"/>
                  </a:lnTo>
                  <a:lnTo>
                    <a:pt x="19614" y="3951"/>
                  </a:lnTo>
                  <a:lnTo>
                    <a:pt x="19915" y="4172"/>
                  </a:lnTo>
                  <a:lnTo>
                    <a:pt x="20336" y="4493"/>
                  </a:lnTo>
                  <a:lnTo>
                    <a:pt x="20777" y="4854"/>
                  </a:lnTo>
                  <a:lnTo>
                    <a:pt x="21218" y="5255"/>
                  </a:lnTo>
                  <a:lnTo>
                    <a:pt x="21660" y="5676"/>
                  </a:lnTo>
                  <a:lnTo>
                    <a:pt x="22101" y="6137"/>
                  </a:lnTo>
                  <a:lnTo>
                    <a:pt x="22562" y="6618"/>
                  </a:lnTo>
                  <a:lnTo>
                    <a:pt x="23023" y="7120"/>
                  </a:lnTo>
                  <a:lnTo>
                    <a:pt x="23485" y="7661"/>
                  </a:lnTo>
                  <a:lnTo>
                    <a:pt x="24407" y="8764"/>
                  </a:lnTo>
                  <a:lnTo>
                    <a:pt x="25330" y="9947"/>
                  </a:lnTo>
                  <a:lnTo>
                    <a:pt x="26232" y="11151"/>
                  </a:lnTo>
                  <a:lnTo>
                    <a:pt x="27134" y="12374"/>
                  </a:lnTo>
                  <a:lnTo>
                    <a:pt x="27997" y="13577"/>
                  </a:lnTo>
                  <a:lnTo>
                    <a:pt x="28839" y="14761"/>
                  </a:lnTo>
                  <a:lnTo>
                    <a:pt x="30383" y="16987"/>
                  </a:lnTo>
                  <a:lnTo>
                    <a:pt x="31085" y="17969"/>
                  </a:lnTo>
                  <a:lnTo>
                    <a:pt x="31727" y="18832"/>
                  </a:lnTo>
                  <a:lnTo>
                    <a:pt x="32288" y="19574"/>
                  </a:lnTo>
                  <a:lnTo>
                    <a:pt x="32790" y="20175"/>
                  </a:lnTo>
                  <a:lnTo>
                    <a:pt x="32970" y="20376"/>
                  </a:lnTo>
                  <a:lnTo>
                    <a:pt x="33151" y="20536"/>
                  </a:lnTo>
                  <a:lnTo>
                    <a:pt x="33311" y="20677"/>
                  </a:lnTo>
                  <a:lnTo>
                    <a:pt x="33432" y="20777"/>
                  </a:lnTo>
                  <a:lnTo>
                    <a:pt x="33552" y="20837"/>
                  </a:lnTo>
                  <a:lnTo>
                    <a:pt x="33732" y="20877"/>
                  </a:lnTo>
                  <a:lnTo>
                    <a:pt x="33993" y="20917"/>
                  </a:lnTo>
                  <a:lnTo>
                    <a:pt x="34354" y="20937"/>
                  </a:lnTo>
                  <a:lnTo>
                    <a:pt x="34795" y="20937"/>
                  </a:lnTo>
                  <a:lnTo>
                    <a:pt x="34996" y="20957"/>
                  </a:lnTo>
                  <a:lnTo>
                    <a:pt x="35858" y="20957"/>
                  </a:lnTo>
                  <a:lnTo>
                    <a:pt x="36881" y="20937"/>
                  </a:lnTo>
                  <a:lnTo>
                    <a:pt x="37844" y="20937"/>
                  </a:lnTo>
                  <a:lnTo>
                    <a:pt x="37643" y="20336"/>
                  </a:lnTo>
                  <a:lnTo>
                    <a:pt x="37362" y="19433"/>
                  </a:lnTo>
                  <a:lnTo>
                    <a:pt x="37001" y="18270"/>
                  </a:lnTo>
                  <a:lnTo>
                    <a:pt x="36540" y="16906"/>
                  </a:lnTo>
                  <a:lnTo>
                    <a:pt x="35999" y="15362"/>
                  </a:lnTo>
                  <a:lnTo>
                    <a:pt x="35678" y="14560"/>
                  </a:lnTo>
                  <a:lnTo>
                    <a:pt x="35357" y="13718"/>
                  </a:lnTo>
                  <a:lnTo>
                    <a:pt x="34996" y="12855"/>
                  </a:lnTo>
                  <a:lnTo>
                    <a:pt x="34615" y="11973"/>
                  </a:lnTo>
                  <a:lnTo>
                    <a:pt x="34214" y="11091"/>
                  </a:lnTo>
                  <a:lnTo>
                    <a:pt x="33772" y="10208"/>
                  </a:lnTo>
                  <a:lnTo>
                    <a:pt x="33311" y="9326"/>
                  </a:lnTo>
                  <a:lnTo>
                    <a:pt x="32830" y="8443"/>
                  </a:lnTo>
                  <a:lnTo>
                    <a:pt x="32329" y="7581"/>
                  </a:lnTo>
                  <a:lnTo>
                    <a:pt x="31787" y="6739"/>
                  </a:lnTo>
                  <a:lnTo>
                    <a:pt x="31226" y="5916"/>
                  </a:lnTo>
                  <a:lnTo>
                    <a:pt x="30644" y="5134"/>
                  </a:lnTo>
                  <a:lnTo>
                    <a:pt x="30042" y="4372"/>
                  </a:lnTo>
                  <a:lnTo>
                    <a:pt x="29721" y="4011"/>
                  </a:lnTo>
                  <a:lnTo>
                    <a:pt x="29401" y="3670"/>
                  </a:lnTo>
                  <a:lnTo>
                    <a:pt x="29060" y="3329"/>
                  </a:lnTo>
                  <a:lnTo>
                    <a:pt x="28739" y="3009"/>
                  </a:lnTo>
                  <a:lnTo>
                    <a:pt x="28378" y="2688"/>
                  </a:lnTo>
                  <a:lnTo>
                    <a:pt x="28037" y="2387"/>
                  </a:lnTo>
                  <a:lnTo>
                    <a:pt x="27676" y="2106"/>
                  </a:lnTo>
                  <a:lnTo>
                    <a:pt x="27315" y="1825"/>
                  </a:lnTo>
                  <a:lnTo>
                    <a:pt x="26934" y="1585"/>
                  </a:lnTo>
                  <a:lnTo>
                    <a:pt x="26553" y="1344"/>
                  </a:lnTo>
                  <a:lnTo>
                    <a:pt x="26172" y="1123"/>
                  </a:lnTo>
                  <a:lnTo>
                    <a:pt x="25791" y="903"/>
                  </a:lnTo>
                  <a:lnTo>
                    <a:pt x="25390" y="722"/>
                  </a:lnTo>
                  <a:lnTo>
                    <a:pt x="24969" y="562"/>
                  </a:lnTo>
                  <a:lnTo>
                    <a:pt x="24567" y="422"/>
                  </a:lnTo>
                  <a:lnTo>
                    <a:pt x="24146" y="281"/>
                  </a:lnTo>
                  <a:lnTo>
                    <a:pt x="23705" y="181"/>
                  </a:lnTo>
                  <a:lnTo>
                    <a:pt x="23284" y="101"/>
                  </a:lnTo>
                  <a:lnTo>
                    <a:pt x="22763" y="41"/>
                  </a:lnTo>
                  <a:lnTo>
                    <a:pt x="222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43"/>
            <p:cNvSpPr/>
            <p:nvPr/>
          </p:nvSpPr>
          <p:spPr>
            <a:xfrm>
              <a:off x="8222575" y="3901000"/>
              <a:ext cx="946100" cy="523950"/>
            </a:xfrm>
            <a:custGeom>
              <a:avLst/>
              <a:gdLst/>
              <a:ahLst/>
              <a:cxnLst/>
              <a:rect l="l" t="t" r="r" b="b"/>
              <a:pathLst>
                <a:path w="37844" h="20958" fill="none" extrusionOk="0">
                  <a:moveTo>
                    <a:pt x="37844" y="20937"/>
                  </a:moveTo>
                  <a:lnTo>
                    <a:pt x="37844" y="20937"/>
                  </a:lnTo>
                  <a:lnTo>
                    <a:pt x="37001" y="20937"/>
                  </a:lnTo>
                  <a:lnTo>
                    <a:pt x="36881" y="20937"/>
                  </a:lnTo>
                  <a:lnTo>
                    <a:pt x="36881" y="20937"/>
                  </a:lnTo>
                  <a:lnTo>
                    <a:pt x="35858" y="20957"/>
                  </a:lnTo>
                  <a:lnTo>
                    <a:pt x="34996" y="20957"/>
                  </a:lnTo>
                  <a:lnTo>
                    <a:pt x="34996" y="20957"/>
                  </a:lnTo>
                  <a:lnTo>
                    <a:pt x="34795" y="20937"/>
                  </a:lnTo>
                  <a:lnTo>
                    <a:pt x="34795" y="20937"/>
                  </a:lnTo>
                  <a:lnTo>
                    <a:pt x="34354" y="20937"/>
                  </a:lnTo>
                  <a:lnTo>
                    <a:pt x="33993" y="20917"/>
                  </a:lnTo>
                  <a:lnTo>
                    <a:pt x="33732" y="20877"/>
                  </a:lnTo>
                  <a:lnTo>
                    <a:pt x="33552" y="20837"/>
                  </a:lnTo>
                  <a:lnTo>
                    <a:pt x="33552" y="20837"/>
                  </a:lnTo>
                  <a:lnTo>
                    <a:pt x="33432" y="20777"/>
                  </a:lnTo>
                  <a:lnTo>
                    <a:pt x="33432" y="20777"/>
                  </a:lnTo>
                  <a:lnTo>
                    <a:pt x="33311" y="20677"/>
                  </a:lnTo>
                  <a:lnTo>
                    <a:pt x="33151" y="20536"/>
                  </a:lnTo>
                  <a:lnTo>
                    <a:pt x="32970" y="20376"/>
                  </a:lnTo>
                  <a:lnTo>
                    <a:pt x="32790" y="20175"/>
                  </a:lnTo>
                  <a:lnTo>
                    <a:pt x="32790" y="20175"/>
                  </a:lnTo>
                  <a:lnTo>
                    <a:pt x="32288" y="19574"/>
                  </a:lnTo>
                  <a:lnTo>
                    <a:pt x="31727" y="18832"/>
                  </a:lnTo>
                  <a:lnTo>
                    <a:pt x="31085" y="17969"/>
                  </a:lnTo>
                  <a:lnTo>
                    <a:pt x="30383" y="16987"/>
                  </a:lnTo>
                  <a:lnTo>
                    <a:pt x="28839" y="14761"/>
                  </a:lnTo>
                  <a:lnTo>
                    <a:pt x="27997" y="13577"/>
                  </a:lnTo>
                  <a:lnTo>
                    <a:pt x="27134" y="12374"/>
                  </a:lnTo>
                  <a:lnTo>
                    <a:pt x="26232" y="11151"/>
                  </a:lnTo>
                  <a:lnTo>
                    <a:pt x="25330" y="9947"/>
                  </a:lnTo>
                  <a:lnTo>
                    <a:pt x="24407" y="8764"/>
                  </a:lnTo>
                  <a:lnTo>
                    <a:pt x="23485" y="7661"/>
                  </a:lnTo>
                  <a:lnTo>
                    <a:pt x="23023" y="7120"/>
                  </a:lnTo>
                  <a:lnTo>
                    <a:pt x="22562" y="6618"/>
                  </a:lnTo>
                  <a:lnTo>
                    <a:pt x="22101" y="6137"/>
                  </a:lnTo>
                  <a:lnTo>
                    <a:pt x="21660" y="5676"/>
                  </a:lnTo>
                  <a:lnTo>
                    <a:pt x="21218" y="5255"/>
                  </a:lnTo>
                  <a:lnTo>
                    <a:pt x="20777" y="4854"/>
                  </a:lnTo>
                  <a:lnTo>
                    <a:pt x="20336" y="4493"/>
                  </a:lnTo>
                  <a:lnTo>
                    <a:pt x="19915" y="4172"/>
                  </a:lnTo>
                  <a:lnTo>
                    <a:pt x="19915" y="4172"/>
                  </a:lnTo>
                  <a:lnTo>
                    <a:pt x="19614" y="3951"/>
                  </a:lnTo>
                  <a:lnTo>
                    <a:pt x="19333" y="3771"/>
                  </a:lnTo>
                  <a:lnTo>
                    <a:pt x="19052" y="3610"/>
                  </a:lnTo>
                  <a:lnTo>
                    <a:pt x="18772" y="3470"/>
                  </a:lnTo>
                  <a:lnTo>
                    <a:pt x="18491" y="3350"/>
                  </a:lnTo>
                  <a:lnTo>
                    <a:pt x="18230" y="3269"/>
                  </a:lnTo>
                  <a:lnTo>
                    <a:pt x="17970" y="3189"/>
                  </a:lnTo>
                  <a:lnTo>
                    <a:pt x="17709" y="3149"/>
                  </a:lnTo>
                  <a:lnTo>
                    <a:pt x="17709" y="3149"/>
                  </a:lnTo>
                  <a:lnTo>
                    <a:pt x="17488" y="3149"/>
                  </a:lnTo>
                  <a:lnTo>
                    <a:pt x="17488" y="3149"/>
                  </a:lnTo>
                  <a:lnTo>
                    <a:pt x="17308" y="3149"/>
                  </a:lnTo>
                  <a:lnTo>
                    <a:pt x="17087" y="3189"/>
                  </a:lnTo>
                  <a:lnTo>
                    <a:pt x="16867" y="3249"/>
                  </a:lnTo>
                  <a:lnTo>
                    <a:pt x="16626" y="3329"/>
                  </a:lnTo>
                  <a:lnTo>
                    <a:pt x="16365" y="3430"/>
                  </a:lnTo>
                  <a:lnTo>
                    <a:pt x="16084" y="3550"/>
                  </a:lnTo>
                  <a:lnTo>
                    <a:pt x="15483" y="3851"/>
                  </a:lnTo>
                  <a:lnTo>
                    <a:pt x="15463" y="3871"/>
                  </a:lnTo>
                  <a:lnTo>
                    <a:pt x="15463" y="3871"/>
                  </a:lnTo>
                  <a:lnTo>
                    <a:pt x="15202" y="4152"/>
                  </a:lnTo>
                  <a:lnTo>
                    <a:pt x="14961" y="4412"/>
                  </a:lnTo>
                  <a:lnTo>
                    <a:pt x="14761" y="4693"/>
                  </a:lnTo>
                  <a:lnTo>
                    <a:pt x="14560" y="4974"/>
                  </a:lnTo>
                  <a:lnTo>
                    <a:pt x="14219" y="5515"/>
                  </a:lnTo>
                  <a:lnTo>
                    <a:pt x="13919" y="6037"/>
                  </a:lnTo>
                  <a:lnTo>
                    <a:pt x="13678" y="6538"/>
                  </a:lnTo>
                  <a:lnTo>
                    <a:pt x="13437" y="7019"/>
                  </a:lnTo>
                  <a:lnTo>
                    <a:pt x="13217" y="7481"/>
                  </a:lnTo>
                  <a:lnTo>
                    <a:pt x="12996" y="7902"/>
                  </a:lnTo>
                  <a:lnTo>
                    <a:pt x="12996" y="7902"/>
                  </a:lnTo>
                  <a:lnTo>
                    <a:pt x="12755" y="8303"/>
                  </a:lnTo>
                  <a:lnTo>
                    <a:pt x="12515" y="8664"/>
                  </a:lnTo>
                  <a:lnTo>
                    <a:pt x="12274" y="9025"/>
                  </a:lnTo>
                  <a:lnTo>
                    <a:pt x="12013" y="9366"/>
                  </a:lnTo>
                  <a:lnTo>
                    <a:pt x="11753" y="9667"/>
                  </a:lnTo>
                  <a:lnTo>
                    <a:pt x="11512" y="9968"/>
                  </a:lnTo>
                  <a:lnTo>
                    <a:pt x="11251" y="10268"/>
                  </a:lnTo>
                  <a:lnTo>
                    <a:pt x="10971" y="10529"/>
                  </a:lnTo>
                  <a:lnTo>
                    <a:pt x="10710" y="10790"/>
                  </a:lnTo>
                  <a:lnTo>
                    <a:pt x="10429" y="11030"/>
                  </a:lnTo>
                  <a:lnTo>
                    <a:pt x="10168" y="11251"/>
                  </a:lnTo>
                  <a:lnTo>
                    <a:pt x="9888" y="11452"/>
                  </a:lnTo>
                  <a:lnTo>
                    <a:pt x="9607" y="11652"/>
                  </a:lnTo>
                  <a:lnTo>
                    <a:pt x="9346" y="11813"/>
                  </a:lnTo>
                  <a:lnTo>
                    <a:pt x="9065" y="11993"/>
                  </a:lnTo>
                  <a:lnTo>
                    <a:pt x="8785" y="12133"/>
                  </a:lnTo>
                  <a:lnTo>
                    <a:pt x="8785" y="12133"/>
                  </a:lnTo>
                  <a:lnTo>
                    <a:pt x="8263" y="12374"/>
                  </a:lnTo>
                  <a:lnTo>
                    <a:pt x="7742" y="12575"/>
                  </a:lnTo>
                  <a:lnTo>
                    <a:pt x="7220" y="12715"/>
                  </a:lnTo>
                  <a:lnTo>
                    <a:pt x="6719" y="12835"/>
                  </a:lnTo>
                  <a:lnTo>
                    <a:pt x="6218" y="12916"/>
                  </a:lnTo>
                  <a:lnTo>
                    <a:pt x="5716" y="12936"/>
                  </a:lnTo>
                  <a:lnTo>
                    <a:pt x="5215" y="12936"/>
                  </a:lnTo>
                  <a:lnTo>
                    <a:pt x="4754" y="12916"/>
                  </a:lnTo>
                  <a:lnTo>
                    <a:pt x="4292" y="12855"/>
                  </a:lnTo>
                  <a:lnTo>
                    <a:pt x="3851" y="12755"/>
                  </a:lnTo>
                  <a:lnTo>
                    <a:pt x="3410" y="12635"/>
                  </a:lnTo>
                  <a:lnTo>
                    <a:pt x="3009" y="12494"/>
                  </a:lnTo>
                  <a:lnTo>
                    <a:pt x="2628" y="12314"/>
                  </a:lnTo>
                  <a:lnTo>
                    <a:pt x="2267" y="12113"/>
                  </a:lnTo>
                  <a:lnTo>
                    <a:pt x="1926" y="11913"/>
                  </a:lnTo>
                  <a:lnTo>
                    <a:pt x="1625" y="11672"/>
                  </a:lnTo>
                  <a:lnTo>
                    <a:pt x="1625" y="11672"/>
                  </a:lnTo>
                  <a:lnTo>
                    <a:pt x="1384" y="11472"/>
                  </a:lnTo>
                  <a:lnTo>
                    <a:pt x="1184" y="11271"/>
                  </a:lnTo>
                  <a:lnTo>
                    <a:pt x="1184" y="11271"/>
                  </a:lnTo>
                  <a:lnTo>
                    <a:pt x="1164" y="11251"/>
                  </a:lnTo>
                  <a:lnTo>
                    <a:pt x="1164" y="11251"/>
                  </a:lnTo>
                  <a:lnTo>
                    <a:pt x="1044" y="11091"/>
                  </a:lnTo>
                  <a:lnTo>
                    <a:pt x="1044" y="11091"/>
                  </a:lnTo>
                  <a:lnTo>
                    <a:pt x="883" y="10910"/>
                  </a:lnTo>
                  <a:lnTo>
                    <a:pt x="883" y="10910"/>
                  </a:lnTo>
                  <a:lnTo>
                    <a:pt x="703" y="10629"/>
                  </a:lnTo>
                  <a:lnTo>
                    <a:pt x="542" y="10369"/>
                  </a:lnTo>
                  <a:lnTo>
                    <a:pt x="402" y="10088"/>
                  </a:lnTo>
                  <a:lnTo>
                    <a:pt x="281" y="9807"/>
                  </a:lnTo>
                  <a:lnTo>
                    <a:pt x="181" y="9526"/>
                  </a:lnTo>
                  <a:lnTo>
                    <a:pt x="121" y="9246"/>
                  </a:lnTo>
                  <a:lnTo>
                    <a:pt x="61" y="8965"/>
                  </a:lnTo>
                  <a:lnTo>
                    <a:pt x="21" y="8704"/>
                  </a:lnTo>
                  <a:lnTo>
                    <a:pt x="1" y="8423"/>
                  </a:lnTo>
                  <a:lnTo>
                    <a:pt x="1" y="8143"/>
                  </a:lnTo>
                  <a:lnTo>
                    <a:pt x="21" y="7862"/>
                  </a:lnTo>
                  <a:lnTo>
                    <a:pt x="61" y="7601"/>
                  </a:lnTo>
                  <a:lnTo>
                    <a:pt x="101" y="7340"/>
                  </a:lnTo>
                  <a:lnTo>
                    <a:pt x="181" y="7080"/>
                  </a:lnTo>
                  <a:lnTo>
                    <a:pt x="241" y="6819"/>
                  </a:lnTo>
                  <a:lnTo>
                    <a:pt x="342" y="6558"/>
                  </a:lnTo>
                  <a:lnTo>
                    <a:pt x="442" y="6318"/>
                  </a:lnTo>
                  <a:lnTo>
                    <a:pt x="542" y="6097"/>
                  </a:lnTo>
                  <a:lnTo>
                    <a:pt x="683" y="5856"/>
                  </a:lnTo>
                  <a:lnTo>
                    <a:pt x="803" y="5636"/>
                  </a:lnTo>
                  <a:lnTo>
                    <a:pt x="943" y="5435"/>
                  </a:lnTo>
                  <a:lnTo>
                    <a:pt x="1104" y="5235"/>
                  </a:lnTo>
                  <a:lnTo>
                    <a:pt x="1264" y="5054"/>
                  </a:lnTo>
                  <a:lnTo>
                    <a:pt x="1425" y="4874"/>
                  </a:lnTo>
                  <a:lnTo>
                    <a:pt x="1605" y="4693"/>
                  </a:lnTo>
                  <a:lnTo>
                    <a:pt x="1766" y="4553"/>
                  </a:lnTo>
                  <a:lnTo>
                    <a:pt x="1946" y="4412"/>
                  </a:lnTo>
                  <a:lnTo>
                    <a:pt x="2147" y="4292"/>
                  </a:lnTo>
                  <a:lnTo>
                    <a:pt x="2327" y="4172"/>
                  </a:lnTo>
                  <a:lnTo>
                    <a:pt x="2508" y="4071"/>
                  </a:lnTo>
                  <a:lnTo>
                    <a:pt x="2708" y="3991"/>
                  </a:lnTo>
                  <a:lnTo>
                    <a:pt x="2889" y="3931"/>
                  </a:lnTo>
                  <a:lnTo>
                    <a:pt x="2889" y="3931"/>
                  </a:lnTo>
                  <a:lnTo>
                    <a:pt x="3189" y="3871"/>
                  </a:lnTo>
                  <a:lnTo>
                    <a:pt x="3490" y="3791"/>
                  </a:lnTo>
                  <a:lnTo>
                    <a:pt x="4132" y="3690"/>
                  </a:lnTo>
                  <a:lnTo>
                    <a:pt x="4834" y="3630"/>
                  </a:lnTo>
                  <a:lnTo>
                    <a:pt x="5556" y="3590"/>
                  </a:lnTo>
                  <a:lnTo>
                    <a:pt x="6318" y="3570"/>
                  </a:lnTo>
                  <a:lnTo>
                    <a:pt x="7080" y="3570"/>
                  </a:lnTo>
                  <a:lnTo>
                    <a:pt x="8624" y="3590"/>
                  </a:lnTo>
                  <a:lnTo>
                    <a:pt x="8624" y="3590"/>
                  </a:lnTo>
                  <a:lnTo>
                    <a:pt x="10148" y="3610"/>
                  </a:lnTo>
                  <a:lnTo>
                    <a:pt x="10850" y="3610"/>
                  </a:lnTo>
                  <a:lnTo>
                    <a:pt x="11492" y="3590"/>
                  </a:lnTo>
                  <a:lnTo>
                    <a:pt x="12094" y="3550"/>
                  </a:lnTo>
                  <a:lnTo>
                    <a:pt x="12615" y="3490"/>
                  </a:lnTo>
                  <a:lnTo>
                    <a:pt x="12856" y="3430"/>
                  </a:lnTo>
                  <a:lnTo>
                    <a:pt x="13076" y="3370"/>
                  </a:lnTo>
                  <a:lnTo>
                    <a:pt x="13257" y="3309"/>
                  </a:lnTo>
                  <a:lnTo>
                    <a:pt x="13417" y="3229"/>
                  </a:lnTo>
                  <a:lnTo>
                    <a:pt x="13417" y="3229"/>
                  </a:lnTo>
                  <a:lnTo>
                    <a:pt x="13638" y="3069"/>
                  </a:lnTo>
                  <a:lnTo>
                    <a:pt x="13638" y="3069"/>
                  </a:lnTo>
                  <a:lnTo>
                    <a:pt x="14059" y="2788"/>
                  </a:lnTo>
                  <a:lnTo>
                    <a:pt x="14500" y="2487"/>
                  </a:lnTo>
                  <a:lnTo>
                    <a:pt x="14941" y="2226"/>
                  </a:lnTo>
                  <a:lnTo>
                    <a:pt x="15383" y="1946"/>
                  </a:lnTo>
                  <a:lnTo>
                    <a:pt x="15844" y="1705"/>
                  </a:lnTo>
                  <a:lnTo>
                    <a:pt x="16305" y="1464"/>
                  </a:lnTo>
                  <a:lnTo>
                    <a:pt x="16786" y="1244"/>
                  </a:lnTo>
                  <a:lnTo>
                    <a:pt x="17268" y="1023"/>
                  </a:lnTo>
                  <a:lnTo>
                    <a:pt x="17749" y="823"/>
                  </a:lnTo>
                  <a:lnTo>
                    <a:pt x="18230" y="662"/>
                  </a:lnTo>
                  <a:lnTo>
                    <a:pt x="18712" y="502"/>
                  </a:lnTo>
                  <a:lnTo>
                    <a:pt x="19213" y="361"/>
                  </a:lnTo>
                  <a:lnTo>
                    <a:pt x="19714" y="241"/>
                  </a:lnTo>
                  <a:lnTo>
                    <a:pt x="20196" y="141"/>
                  </a:lnTo>
                  <a:lnTo>
                    <a:pt x="20697" y="61"/>
                  </a:lnTo>
                  <a:lnTo>
                    <a:pt x="21198" y="20"/>
                  </a:lnTo>
                  <a:lnTo>
                    <a:pt x="21198" y="20"/>
                  </a:lnTo>
                  <a:lnTo>
                    <a:pt x="21720" y="0"/>
                  </a:lnTo>
                  <a:lnTo>
                    <a:pt x="22241" y="0"/>
                  </a:lnTo>
                  <a:lnTo>
                    <a:pt x="22763" y="41"/>
                  </a:lnTo>
                  <a:lnTo>
                    <a:pt x="23284" y="101"/>
                  </a:lnTo>
                  <a:lnTo>
                    <a:pt x="23284" y="101"/>
                  </a:lnTo>
                  <a:lnTo>
                    <a:pt x="23705" y="181"/>
                  </a:lnTo>
                  <a:lnTo>
                    <a:pt x="24146" y="281"/>
                  </a:lnTo>
                  <a:lnTo>
                    <a:pt x="24567" y="422"/>
                  </a:lnTo>
                  <a:lnTo>
                    <a:pt x="24969" y="562"/>
                  </a:lnTo>
                  <a:lnTo>
                    <a:pt x="25390" y="722"/>
                  </a:lnTo>
                  <a:lnTo>
                    <a:pt x="25791" y="903"/>
                  </a:lnTo>
                  <a:lnTo>
                    <a:pt x="26172" y="1123"/>
                  </a:lnTo>
                  <a:lnTo>
                    <a:pt x="26553" y="1344"/>
                  </a:lnTo>
                  <a:lnTo>
                    <a:pt x="26934" y="1585"/>
                  </a:lnTo>
                  <a:lnTo>
                    <a:pt x="27315" y="1825"/>
                  </a:lnTo>
                  <a:lnTo>
                    <a:pt x="27676" y="2106"/>
                  </a:lnTo>
                  <a:lnTo>
                    <a:pt x="28037" y="2387"/>
                  </a:lnTo>
                  <a:lnTo>
                    <a:pt x="28378" y="2688"/>
                  </a:lnTo>
                  <a:lnTo>
                    <a:pt x="28739" y="3009"/>
                  </a:lnTo>
                  <a:lnTo>
                    <a:pt x="29060" y="3329"/>
                  </a:lnTo>
                  <a:lnTo>
                    <a:pt x="29401" y="3670"/>
                  </a:lnTo>
                  <a:lnTo>
                    <a:pt x="29721" y="4011"/>
                  </a:lnTo>
                  <a:lnTo>
                    <a:pt x="30042" y="4372"/>
                  </a:lnTo>
                  <a:lnTo>
                    <a:pt x="30644" y="5134"/>
                  </a:lnTo>
                  <a:lnTo>
                    <a:pt x="31226" y="5916"/>
                  </a:lnTo>
                  <a:lnTo>
                    <a:pt x="31787" y="6739"/>
                  </a:lnTo>
                  <a:lnTo>
                    <a:pt x="32329" y="7581"/>
                  </a:lnTo>
                  <a:lnTo>
                    <a:pt x="32830" y="8443"/>
                  </a:lnTo>
                  <a:lnTo>
                    <a:pt x="33311" y="9326"/>
                  </a:lnTo>
                  <a:lnTo>
                    <a:pt x="33772" y="10208"/>
                  </a:lnTo>
                  <a:lnTo>
                    <a:pt x="34214" y="11091"/>
                  </a:lnTo>
                  <a:lnTo>
                    <a:pt x="34615" y="11973"/>
                  </a:lnTo>
                  <a:lnTo>
                    <a:pt x="34996" y="12855"/>
                  </a:lnTo>
                  <a:lnTo>
                    <a:pt x="35357" y="13718"/>
                  </a:lnTo>
                  <a:lnTo>
                    <a:pt x="35678" y="14560"/>
                  </a:lnTo>
                  <a:lnTo>
                    <a:pt x="35999" y="15362"/>
                  </a:lnTo>
                  <a:lnTo>
                    <a:pt x="36540" y="16906"/>
                  </a:lnTo>
                  <a:lnTo>
                    <a:pt x="37001" y="18270"/>
                  </a:lnTo>
                  <a:lnTo>
                    <a:pt x="37362" y="19433"/>
                  </a:lnTo>
                  <a:lnTo>
                    <a:pt x="37643" y="20336"/>
                  </a:lnTo>
                  <a:lnTo>
                    <a:pt x="37844" y="20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43"/>
            <p:cNvSpPr/>
            <p:nvPr/>
          </p:nvSpPr>
          <p:spPr>
            <a:xfrm>
              <a:off x="8369975" y="3928575"/>
              <a:ext cx="777650" cy="496375"/>
            </a:xfrm>
            <a:custGeom>
              <a:avLst/>
              <a:gdLst/>
              <a:ahLst/>
              <a:cxnLst/>
              <a:rect l="l" t="t" r="r" b="b"/>
              <a:pathLst>
                <a:path w="31106" h="19855" extrusionOk="0">
                  <a:moveTo>
                    <a:pt x="14741" y="2106"/>
                  </a:moveTo>
                  <a:lnTo>
                    <a:pt x="15022" y="2206"/>
                  </a:lnTo>
                  <a:lnTo>
                    <a:pt x="15302" y="2307"/>
                  </a:lnTo>
                  <a:lnTo>
                    <a:pt x="15583" y="2427"/>
                  </a:lnTo>
                  <a:lnTo>
                    <a:pt x="15864" y="2547"/>
                  </a:lnTo>
                  <a:lnTo>
                    <a:pt x="16405" y="2868"/>
                  </a:lnTo>
                  <a:lnTo>
                    <a:pt x="16947" y="3209"/>
                  </a:lnTo>
                  <a:lnTo>
                    <a:pt x="17448" y="3570"/>
                  </a:lnTo>
                  <a:lnTo>
                    <a:pt x="17950" y="3951"/>
                  </a:lnTo>
                  <a:lnTo>
                    <a:pt x="18391" y="4352"/>
                  </a:lnTo>
                  <a:lnTo>
                    <a:pt x="18832" y="4713"/>
                  </a:lnTo>
                  <a:lnTo>
                    <a:pt x="19273" y="5134"/>
                  </a:lnTo>
                  <a:lnTo>
                    <a:pt x="19714" y="5576"/>
                  </a:lnTo>
                  <a:lnTo>
                    <a:pt x="20135" y="6017"/>
                  </a:lnTo>
                  <a:lnTo>
                    <a:pt x="20537" y="6478"/>
                  </a:lnTo>
                  <a:lnTo>
                    <a:pt x="20938" y="6959"/>
                  </a:lnTo>
                  <a:lnTo>
                    <a:pt x="21299" y="7441"/>
                  </a:lnTo>
                  <a:lnTo>
                    <a:pt x="21680" y="7942"/>
                  </a:lnTo>
                  <a:lnTo>
                    <a:pt x="22021" y="8443"/>
                  </a:lnTo>
                  <a:lnTo>
                    <a:pt x="22522" y="9225"/>
                  </a:lnTo>
                  <a:lnTo>
                    <a:pt x="22983" y="10008"/>
                  </a:lnTo>
                  <a:lnTo>
                    <a:pt x="23404" y="10810"/>
                  </a:lnTo>
                  <a:lnTo>
                    <a:pt x="23805" y="11612"/>
                  </a:lnTo>
                  <a:lnTo>
                    <a:pt x="24186" y="12434"/>
                  </a:lnTo>
                  <a:lnTo>
                    <a:pt x="24547" y="13256"/>
                  </a:lnTo>
                  <a:lnTo>
                    <a:pt x="25249" y="14921"/>
                  </a:lnTo>
                  <a:lnTo>
                    <a:pt x="24527" y="13658"/>
                  </a:lnTo>
                  <a:lnTo>
                    <a:pt x="23765" y="12414"/>
                  </a:lnTo>
                  <a:lnTo>
                    <a:pt x="22983" y="11191"/>
                  </a:lnTo>
                  <a:lnTo>
                    <a:pt x="22141" y="9988"/>
                  </a:lnTo>
                  <a:lnTo>
                    <a:pt x="21299" y="8804"/>
                  </a:lnTo>
                  <a:lnTo>
                    <a:pt x="20396" y="7661"/>
                  </a:lnTo>
                  <a:lnTo>
                    <a:pt x="19474" y="6538"/>
                  </a:lnTo>
                  <a:lnTo>
                    <a:pt x="18531" y="5455"/>
                  </a:lnTo>
                  <a:lnTo>
                    <a:pt x="17689" y="4513"/>
                  </a:lnTo>
                  <a:lnTo>
                    <a:pt x="17248" y="4051"/>
                  </a:lnTo>
                  <a:lnTo>
                    <a:pt x="16786" y="3610"/>
                  </a:lnTo>
                  <a:lnTo>
                    <a:pt x="16305" y="3169"/>
                  </a:lnTo>
                  <a:lnTo>
                    <a:pt x="15804" y="2788"/>
                  </a:lnTo>
                  <a:lnTo>
                    <a:pt x="15282" y="2427"/>
                  </a:lnTo>
                  <a:lnTo>
                    <a:pt x="15022" y="2267"/>
                  </a:lnTo>
                  <a:lnTo>
                    <a:pt x="14741" y="2106"/>
                  </a:lnTo>
                  <a:close/>
                  <a:moveTo>
                    <a:pt x="14921" y="0"/>
                  </a:moveTo>
                  <a:lnTo>
                    <a:pt x="14540" y="41"/>
                  </a:lnTo>
                  <a:lnTo>
                    <a:pt x="14039" y="101"/>
                  </a:lnTo>
                  <a:lnTo>
                    <a:pt x="13517" y="201"/>
                  </a:lnTo>
                  <a:lnTo>
                    <a:pt x="13016" y="321"/>
                  </a:lnTo>
                  <a:lnTo>
                    <a:pt x="12535" y="462"/>
                  </a:lnTo>
                  <a:lnTo>
                    <a:pt x="11532" y="1123"/>
                  </a:lnTo>
                  <a:lnTo>
                    <a:pt x="12053" y="943"/>
                  </a:lnTo>
                  <a:lnTo>
                    <a:pt x="10991" y="1504"/>
                  </a:lnTo>
                  <a:lnTo>
                    <a:pt x="9848" y="2267"/>
                  </a:lnTo>
                  <a:lnTo>
                    <a:pt x="9266" y="2628"/>
                  </a:lnTo>
                  <a:lnTo>
                    <a:pt x="8684" y="2989"/>
                  </a:lnTo>
                  <a:lnTo>
                    <a:pt x="8404" y="3229"/>
                  </a:lnTo>
                  <a:lnTo>
                    <a:pt x="8123" y="3470"/>
                  </a:lnTo>
                  <a:lnTo>
                    <a:pt x="7581" y="4011"/>
                  </a:lnTo>
                  <a:lnTo>
                    <a:pt x="7060" y="4573"/>
                  </a:lnTo>
                  <a:lnTo>
                    <a:pt x="6579" y="5154"/>
                  </a:lnTo>
                  <a:lnTo>
                    <a:pt x="5616" y="6338"/>
                  </a:lnTo>
                  <a:lnTo>
                    <a:pt x="5155" y="6919"/>
                  </a:lnTo>
                  <a:lnTo>
                    <a:pt x="4693" y="7481"/>
                  </a:lnTo>
                  <a:lnTo>
                    <a:pt x="4212" y="8042"/>
                  </a:lnTo>
                  <a:lnTo>
                    <a:pt x="3691" y="8544"/>
                  </a:lnTo>
                  <a:lnTo>
                    <a:pt x="3430" y="8784"/>
                  </a:lnTo>
                  <a:lnTo>
                    <a:pt x="3169" y="9025"/>
                  </a:lnTo>
                  <a:lnTo>
                    <a:pt x="2889" y="9246"/>
                  </a:lnTo>
                  <a:lnTo>
                    <a:pt x="2608" y="9466"/>
                  </a:lnTo>
                  <a:lnTo>
                    <a:pt x="2307" y="9667"/>
                  </a:lnTo>
                  <a:lnTo>
                    <a:pt x="2006" y="9847"/>
                  </a:lnTo>
                  <a:lnTo>
                    <a:pt x="1705" y="10028"/>
                  </a:lnTo>
                  <a:lnTo>
                    <a:pt x="1385" y="10168"/>
                  </a:lnTo>
                  <a:lnTo>
                    <a:pt x="1044" y="10308"/>
                  </a:lnTo>
                  <a:lnTo>
                    <a:pt x="703" y="10429"/>
                  </a:lnTo>
                  <a:lnTo>
                    <a:pt x="362" y="10529"/>
                  </a:lnTo>
                  <a:lnTo>
                    <a:pt x="1" y="10629"/>
                  </a:lnTo>
                  <a:lnTo>
                    <a:pt x="221" y="10750"/>
                  </a:lnTo>
                  <a:lnTo>
                    <a:pt x="462" y="10850"/>
                  </a:lnTo>
                  <a:lnTo>
                    <a:pt x="883" y="10730"/>
                  </a:lnTo>
                  <a:lnTo>
                    <a:pt x="1304" y="10589"/>
                  </a:lnTo>
                  <a:lnTo>
                    <a:pt x="1565" y="10469"/>
                  </a:lnTo>
                  <a:lnTo>
                    <a:pt x="1806" y="10349"/>
                  </a:lnTo>
                  <a:lnTo>
                    <a:pt x="2307" y="10088"/>
                  </a:lnTo>
                  <a:lnTo>
                    <a:pt x="2768" y="9767"/>
                  </a:lnTo>
                  <a:lnTo>
                    <a:pt x="3209" y="9446"/>
                  </a:lnTo>
                  <a:lnTo>
                    <a:pt x="3611" y="9085"/>
                  </a:lnTo>
                  <a:lnTo>
                    <a:pt x="4012" y="8704"/>
                  </a:lnTo>
                  <a:lnTo>
                    <a:pt x="4393" y="8303"/>
                  </a:lnTo>
                  <a:lnTo>
                    <a:pt x="4754" y="7882"/>
                  </a:lnTo>
                  <a:lnTo>
                    <a:pt x="5115" y="7461"/>
                  </a:lnTo>
                  <a:lnTo>
                    <a:pt x="5476" y="7019"/>
                  </a:lnTo>
                  <a:lnTo>
                    <a:pt x="6157" y="6137"/>
                  </a:lnTo>
                  <a:lnTo>
                    <a:pt x="6859" y="5275"/>
                  </a:lnTo>
                  <a:lnTo>
                    <a:pt x="7220" y="4854"/>
                  </a:lnTo>
                  <a:lnTo>
                    <a:pt x="7581" y="4432"/>
                  </a:lnTo>
                  <a:lnTo>
                    <a:pt x="8063" y="3971"/>
                  </a:lnTo>
                  <a:lnTo>
                    <a:pt x="8544" y="3510"/>
                  </a:lnTo>
                  <a:lnTo>
                    <a:pt x="8825" y="3289"/>
                  </a:lnTo>
                  <a:lnTo>
                    <a:pt x="9085" y="3069"/>
                  </a:lnTo>
                  <a:lnTo>
                    <a:pt x="9366" y="2868"/>
                  </a:lnTo>
                  <a:lnTo>
                    <a:pt x="9647" y="2688"/>
                  </a:lnTo>
                  <a:lnTo>
                    <a:pt x="9948" y="2507"/>
                  </a:lnTo>
                  <a:lnTo>
                    <a:pt x="10249" y="2347"/>
                  </a:lnTo>
                  <a:lnTo>
                    <a:pt x="10549" y="2206"/>
                  </a:lnTo>
                  <a:lnTo>
                    <a:pt x="10870" y="2086"/>
                  </a:lnTo>
                  <a:lnTo>
                    <a:pt x="11191" y="1966"/>
                  </a:lnTo>
                  <a:lnTo>
                    <a:pt x="11512" y="1886"/>
                  </a:lnTo>
                  <a:lnTo>
                    <a:pt x="11853" y="1825"/>
                  </a:lnTo>
                  <a:lnTo>
                    <a:pt x="12174" y="1785"/>
                  </a:lnTo>
                  <a:lnTo>
                    <a:pt x="12816" y="1785"/>
                  </a:lnTo>
                  <a:lnTo>
                    <a:pt x="13136" y="1825"/>
                  </a:lnTo>
                  <a:lnTo>
                    <a:pt x="13437" y="1886"/>
                  </a:lnTo>
                  <a:lnTo>
                    <a:pt x="13738" y="1966"/>
                  </a:lnTo>
                  <a:lnTo>
                    <a:pt x="14039" y="2086"/>
                  </a:lnTo>
                  <a:lnTo>
                    <a:pt x="14340" y="2206"/>
                  </a:lnTo>
                  <a:lnTo>
                    <a:pt x="14620" y="2347"/>
                  </a:lnTo>
                  <a:lnTo>
                    <a:pt x="14901" y="2487"/>
                  </a:lnTo>
                  <a:lnTo>
                    <a:pt x="15182" y="2668"/>
                  </a:lnTo>
                  <a:lnTo>
                    <a:pt x="15443" y="2848"/>
                  </a:lnTo>
                  <a:lnTo>
                    <a:pt x="15964" y="3229"/>
                  </a:lnTo>
                  <a:lnTo>
                    <a:pt x="16445" y="3670"/>
                  </a:lnTo>
                  <a:lnTo>
                    <a:pt x="16907" y="4112"/>
                  </a:lnTo>
                  <a:lnTo>
                    <a:pt x="17809" y="5034"/>
                  </a:lnTo>
                  <a:lnTo>
                    <a:pt x="18692" y="5997"/>
                  </a:lnTo>
                  <a:lnTo>
                    <a:pt x="19534" y="6999"/>
                  </a:lnTo>
                  <a:lnTo>
                    <a:pt x="20336" y="8002"/>
                  </a:lnTo>
                  <a:lnTo>
                    <a:pt x="21118" y="9045"/>
                  </a:lnTo>
                  <a:lnTo>
                    <a:pt x="21880" y="10108"/>
                  </a:lnTo>
                  <a:lnTo>
                    <a:pt x="22622" y="11171"/>
                  </a:lnTo>
                  <a:lnTo>
                    <a:pt x="23324" y="12254"/>
                  </a:lnTo>
                  <a:lnTo>
                    <a:pt x="23825" y="13076"/>
                  </a:lnTo>
                  <a:lnTo>
                    <a:pt x="24307" y="13918"/>
                  </a:lnTo>
                  <a:lnTo>
                    <a:pt x="24788" y="14761"/>
                  </a:lnTo>
                  <a:lnTo>
                    <a:pt x="25229" y="15603"/>
                  </a:lnTo>
                  <a:lnTo>
                    <a:pt x="25670" y="16445"/>
                  </a:lnTo>
                  <a:lnTo>
                    <a:pt x="26092" y="17328"/>
                  </a:lnTo>
                  <a:lnTo>
                    <a:pt x="26493" y="18190"/>
                  </a:lnTo>
                  <a:lnTo>
                    <a:pt x="26894" y="19072"/>
                  </a:lnTo>
                  <a:lnTo>
                    <a:pt x="27074" y="19273"/>
                  </a:lnTo>
                  <a:lnTo>
                    <a:pt x="27255" y="19433"/>
                  </a:lnTo>
                  <a:lnTo>
                    <a:pt x="27415" y="19574"/>
                  </a:lnTo>
                  <a:lnTo>
                    <a:pt x="27536" y="19674"/>
                  </a:lnTo>
                  <a:lnTo>
                    <a:pt x="27114" y="18671"/>
                  </a:lnTo>
                  <a:lnTo>
                    <a:pt x="26653" y="17689"/>
                  </a:lnTo>
                  <a:lnTo>
                    <a:pt x="26653" y="17668"/>
                  </a:lnTo>
                  <a:lnTo>
                    <a:pt x="26453" y="17007"/>
                  </a:lnTo>
                  <a:lnTo>
                    <a:pt x="26232" y="16325"/>
                  </a:lnTo>
                  <a:lnTo>
                    <a:pt x="25991" y="15643"/>
                  </a:lnTo>
                  <a:lnTo>
                    <a:pt x="25751" y="14981"/>
                  </a:lnTo>
                  <a:lnTo>
                    <a:pt x="25470" y="14299"/>
                  </a:lnTo>
                  <a:lnTo>
                    <a:pt x="25189" y="13637"/>
                  </a:lnTo>
                  <a:lnTo>
                    <a:pt x="24888" y="12976"/>
                  </a:lnTo>
                  <a:lnTo>
                    <a:pt x="24588" y="12314"/>
                  </a:lnTo>
                  <a:lnTo>
                    <a:pt x="24247" y="11652"/>
                  </a:lnTo>
                  <a:lnTo>
                    <a:pt x="23906" y="11010"/>
                  </a:lnTo>
                  <a:lnTo>
                    <a:pt x="23545" y="10389"/>
                  </a:lnTo>
                  <a:lnTo>
                    <a:pt x="23184" y="9767"/>
                  </a:lnTo>
                  <a:lnTo>
                    <a:pt x="22803" y="9145"/>
                  </a:lnTo>
                  <a:lnTo>
                    <a:pt x="22422" y="8564"/>
                  </a:lnTo>
                  <a:lnTo>
                    <a:pt x="22001" y="7982"/>
                  </a:lnTo>
                  <a:lnTo>
                    <a:pt x="21599" y="7401"/>
                  </a:lnTo>
                  <a:lnTo>
                    <a:pt x="21218" y="6919"/>
                  </a:lnTo>
                  <a:lnTo>
                    <a:pt x="20817" y="6438"/>
                  </a:lnTo>
                  <a:lnTo>
                    <a:pt x="20396" y="5977"/>
                  </a:lnTo>
                  <a:lnTo>
                    <a:pt x="19975" y="5515"/>
                  </a:lnTo>
                  <a:lnTo>
                    <a:pt x="19534" y="5074"/>
                  </a:lnTo>
                  <a:lnTo>
                    <a:pt x="19093" y="4653"/>
                  </a:lnTo>
                  <a:lnTo>
                    <a:pt x="18611" y="4252"/>
                  </a:lnTo>
                  <a:lnTo>
                    <a:pt x="18130" y="3851"/>
                  </a:lnTo>
                  <a:lnTo>
                    <a:pt x="17729" y="3530"/>
                  </a:lnTo>
                  <a:lnTo>
                    <a:pt x="17288" y="3209"/>
                  </a:lnTo>
                  <a:lnTo>
                    <a:pt x="16826" y="2888"/>
                  </a:lnTo>
                  <a:lnTo>
                    <a:pt x="16345" y="2607"/>
                  </a:lnTo>
                  <a:lnTo>
                    <a:pt x="15844" y="2347"/>
                  </a:lnTo>
                  <a:lnTo>
                    <a:pt x="15583" y="2226"/>
                  </a:lnTo>
                  <a:lnTo>
                    <a:pt x="15342" y="2126"/>
                  </a:lnTo>
                  <a:lnTo>
                    <a:pt x="15082" y="2046"/>
                  </a:lnTo>
                  <a:lnTo>
                    <a:pt x="14821" y="1986"/>
                  </a:lnTo>
                  <a:lnTo>
                    <a:pt x="14560" y="1926"/>
                  </a:lnTo>
                  <a:lnTo>
                    <a:pt x="14300" y="1906"/>
                  </a:lnTo>
                  <a:lnTo>
                    <a:pt x="13858" y="1745"/>
                  </a:lnTo>
                  <a:lnTo>
                    <a:pt x="13397" y="1625"/>
                  </a:lnTo>
                  <a:lnTo>
                    <a:pt x="13156" y="1565"/>
                  </a:lnTo>
                  <a:lnTo>
                    <a:pt x="12916" y="1545"/>
                  </a:lnTo>
                  <a:lnTo>
                    <a:pt x="12675" y="1525"/>
                  </a:lnTo>
                  <a:lnTo>
                    <a:pt x="12414" y="1504"/>
                  </a:lnTo>
                  <a:lnTo>
                    <a:pt x="12174" y="1525"/>
                  </a:lnTo>
                  <a:lnTo>
                    <a:pt x="11933" y="1545"/>
                  </a:lnTo>
                  <a:lnTo>
                    <a:pt x="11672" y="1565"/>
                  </a:lnTo>
                  <a:lnTo>
                    <a:pt x="11432" y="1625"/>
                  </a:lnTo>
                  <a:lnTo>
                    <a:pt x="11151" y="1685"/>
                  </a:lnTo>
                  <a:lnTo>
                    <a:pt x="10870" y="1765"/>
                  </a:lnTo>
                  <a:lnTo>
                    <a:pt x="10610" y="1865"/>
                  </a:lnTo>
                  <a:lnTo>
                    <a:pt x="10349" y="1966"/>
                  </a:lnTo>
                  <a:lnTo>
                    <a:pt x="10870" y="1705"/>
                  </a:lnTo>
                  <a:lnTo>
                    <a:pt x="11372" y="1424"/>
                  </a:lnTo>
                  <a:lnTo>
                    <a:pt x="11873" y="1123"/>
                  </a:lnTo>
                  <a:lnTo>
                    <a:pt x="12374" y="823"/>
                  </a:lnTo>
                  <a:lnTo>
                    <a:pt x="12836" y="682"/>
                  </a:lnTo>
                  <a:lnTo>
                    <a:pt x="13297" y="562"/>
                  </a:lnTo>
                  <a:lnTo>
                    <a:pt x="13778" y="462"/>
                  </a:lnTo>
                  <a:lnTo>
                    <a:pt x="14259" y="381"/>
                  </a:lnTo>
                  <a:lnTo>
                    <a:pt x="14761" y="321"/>
                  </a:lnTo>
                  <a:lnTo>
                    <a:pt x="15282" y="301"/>
                  </a:lnTo>
                  <a:lnTo>
                    <a:pt x="15824" y="321"/>
                  </a:lnTo>
                  <a:lnTo>
                    <a:pt x="16365" y="381"/>
                  </a:lnTo>
                  <a:lnTo>
                    <a:pt x="16907" y="462"/>
                  </a:lnTo>
                  <a:lnTo>
                    <a:pt x="17428" y="582"/>
                  </a:lnTo>
                  <a:lnTo>
                    <a:pt x="17950" y="722"/>
                  </a:lnTo>
                  <a:lnTo>
                    <a:pt x="18471" y="903"/>
                  </a:lnTo>
                  <a:lnTo>
                    <a:pt x="18972" y="1103"/>
                  </a:lnTo>
                  <a:lnTo>
                    <a:pt x="19474" y="1344"/>
                  </a:lnTo>
                  <a:lnTo>
                    <a:pt x="19935" y="1585"/>
                  </a:lnTo>
                  <a:lnTo>
                    <a:pt x="20376" y="1825"/>
                  </a:lnTo>
                  <a:lnTo>
                    <a:pt x="20797" y="2106"/>
                  </a:lnTo>
                  <a:lnTo>
                    <a:pt x="21218" y="2407"/>
                  </a:lnTo>
                  <a:lnTo>
                    <a:pt x="21619" y="2708"/>
                  </a:lnTo>
                  <a:lnTo>
                    <a:pt x="22021" y="3049"/>
                  </a:lnTo>
                  <a:lnTo>
                    <a:pt x="22402" y="3390"/>
                  </a:lnTo>
                  <a:lnTo>
                    <a:pt x="22763" y="3731"/>
                  </a:lnTo>
                  <a:lnTo>
                    <a:pt x="23043" y="4132"/>
                  </a:lnTo>
                  <a:lnTo>
                    <a:pt x="23324" y="4533"/>
                  </a:lnTo>
                  <a:lnTo>
                    <a:pt x="23565" y="4974"/>
                  </a:lnTo>
                  <a:lnTo>
                    <a:pt x="23805" y="5415"/>
                  </a:lnTo>
                  <a:lnTo>
                    <a:pt x="24247" y="6298"/>
                  </a:lnTo>
                  <a:lnTo>
                    <a:pt x="24668" y="7160"/>
                  </a:lnTo>
                  <a:lnTo>
                    <a:pt x="24969" y="7802"/>
                  </a:lnTo>
                  <a:lnTo>
                    <a:pt x="25269" y="8443"/>
                  </a:lnTo>
                  <a:lnTo>
                    <a:pt x="25811" y="9727"/>
                  </a:lnTo>
                  <a:lnTo>
                    <a:pt x="26312" y="11050"/>
                  </a:lnTo>
                  <a:lnTo>
                    <a:pt x="26773" y="12374"/>
                  </a:lnTo>
                  <a:lnTo>
                    <a:pt x="27355" y="14199"/>
                  </a:lnTo>
                  <a:lnTo>
                    <a:pt x="27917" y="16064"/>
                  </a:lnTo>
                  <a:lnTo>
                    <a:pt x="28197" y="17007"/>
                  </a:lnTo>
                  <a:lnTo>
                    <a:pt x="28438" y="17949"/>
                  </a:lnTo>
                  <a:lnTo>
                    <a:pt x="28679" y="18892"/>
                  </a:lnTo>
                  <a:lnTo>
                    <a:pt x="28899" y="19834"/>
                  </a:lnTo>
                  <a:lnTo>
                    <a:pt x="29100" y="19854"/>
                  </a:lnTo>
                  <a:lnTo>
                    <a:pt x="28799" y="18471"/>
                  </a:lnTo>
                  <a:lnTo>
                    <a:pt x="28458" y="17107"/>
                  </a:lnTo>
                  <a:lnTo>
                    <a:pt x="28077" y="15683"/>
                  </a:lnTo>
                  <a:lnTo>
                    <a:pt x="27676" y="14279"/>
                  </a:lnTo>
                  <a:lnTo>
                    <a:pt x="27235" y="12875"/>
                  </a:lnTo>
                  <a:lnTo>
                    <a:pt x="26773" y="11492"/>
                  </a:lnTo>
                  <a:lnTo>
                    <a:pt x="26312" y="10228"/>
                  </a:lnTo>
                  <a:lnTo>
                    <a:pt x="25811" y="8985"/>
                  </a:lnTo>
                  <a:lnTo>
                    <a:pt x="25530" y="8363"/>
                  </a:lnTo>
                  <a:lnTo>
                    <a:pt x="25269" y="7762"/>
                  </a:lnTo>
                  <a:lnTo>
                    <a:pt x="24969" y="7160"/>
                  </a:lnTo>
                  <a:lnTo>
                    <a:pt x="24688" y="6558"/>
                  </a:lnTo>
                  <a:lnTo>
                    <a:pt x="24287" y="5776"/>
                  </a:lnTo>
                  <a:lnTo>
                    <a:pt x="23866" y="4954"/>
                  </a:lnTo>
                  <a:lnTo>
                    <a:pt x="24207" y="5375"/>
                  </a:lnTo>
                  <a:lnTo>
                    <a:pt x="24527" y="5816"/>
                  </a:lnTo>
                  <a:lnTo>
                    <a:pt x="24848" y="6257"/>
                  </a:lnTo>
                  <a:lnTo>
                    <a:pt x="25149" y="6699"/>
                  </a:lnTo>
                  <a:lnTo>
                    <a:pt x="25731" y="7621"/>
                  </a:lnTo>
                  <a:lnTo>
                    <a:pt x="26272" y="8564"/>
                  </a:lnTo>
                  <a:lnTo>
                    <a:pt x="26633" y="9246"/>
                  </a:lnTo>
                  <a:lnTo>
                    <a:pt x="26994" y="9927"/>
                  </a:lnTo>
                  <a:lnTo>
                    <a:pt x="27335" y="10609"/>
                  </a:lnTo>
                  <a:lnTo>
                    <a:pt x="27676" y="11291"/>
                  </a:lnTo>
                  <a:lnTo>
                    <a:pt x="28298" y="12675"/>
                  </a:lnTo>
                  <a:lnTo>
                    <a:pt x="28899" y="14099"/>
                  </a:lnTo>
                  <a:lnTo>
                    <a:pt x="29461" y="15523"/>
                  </a:lnTo>
                  <a:lnTo>
                    <a:pt x="29982" y="16946"/>
                  </a:lnTo>
                  <a:lnTo>
                    <a:pt x="30504" y="18390"/>
                  </a:lnTo>
                  <a:lnTo>
                    <a:pt x="30985" y="19834"/>
                  </a:lnTo>
                  <a:lnTo>
                    <a:pt x="31105" y="19834"/>
                  </a:lnTo>
                  <a:lnTo>
                    <a:pt x="30905" y="19112"/>
                  </a:lnTo>
                  <a:lnTo>
                    <a:pt x="30684" y="18390"/>
                  </a:lnTo>
                  <a:lnTo>
                    <a:pt x="30464" y="17648"/>
                  </a:lnTo>
                  <a:lnTo>
                    <a:pt x="30243" y="16926"/>
                  </a:lnTo>
                  <a:lnTo>
                    <a:pt x="29982" y="16204"/>
                  </a:lnTo>
                  <a:lnTo>
                    <a:pt x="29742" y="15503"/>
                  </a:lnTo>
                  <a:lnTo>
                    <a:pt x="29180" y="14079"/>
                  </a:lnTo>
                  <a:lnTo>
                    <a:pt x="28598" y="12675"/>
                  </a:lnTo>
                  <a:lnTo>
                    <a:pt x="27977" y="11271"/>
                  </a:lnTo>
                  <a:lnTo>
                    <a:pt x="27295" y="9907"/>
                  </a:lnTo>
                  <a:lnTo>
                    <a:pt x="26613" y="8564"/>
                  </a:lnTo>
                  <a:lnTo>
                    <a:pt x="26292" y="7982"/>
                  </a:lnTo>
                  <a:lnTo>
                    <a:pt x="25951" y="7401"/>
                  </a:lnTo>
                  <a:lnTo>
                    <a:pt x="25590" y="6839"/>
                  </a:lnTo>
                  <a:lnTo>
                    <a:pt x="25229" y="6257"/>
                  </a:lnTo>
                  <a:lnTo>
                    <a:pt x="24848" y="5716"/>
                  </a:lnTo>
                  <a:lnTo>
                    <a:pt x="24447" y="5174"/>
                  </a:lnTo>
                  <a:lnTo>
                    <a:pt x="24026" y="4653"/>
                  </a:lnTo>
                  <a:lnTo>
                    <a:pt x="23585" y="4152"/>
                  </a:lnTo>
                  <a:lnTo>
                    <a:pt x="23124" y="3650"/>
                  </a:lnTo>
                  <a:lnTo>
                    <a:pt x="22642" y="3189"/>
                  </a:lnTo>
                  <a:lnTo>
                    <a:pt x="22141" y="2748"/>
                  </a:lnTo>
                  <a:lnTo>
                    <a:pt x="21640" y="2327"/>
                  </a:lnTo>
                  <a:lnTo>
                    <a:pt x="21098" y="1926"/>
                  </a:lnTo>
                  <a:lnTo>
                    <a:pt x="20537" y="1565"/>
                  </a:lnTo>
                  <a:lnTo>
                    <a:pt x="19955" y="1244"/>
                  </a:lnTo>
                  <a:lnTo>
                    <a:pt x="19333" y="943"/>
                  </a:lnTo>
                  <a:lnTo>
                    <a:pt x="18852" y="722"/>
                  </a:lnTo>
                  <a:lnTo>
                    <a:pt x="18371" y="542"/>
                  </a:lnTo>
                  <a:lnTo>
                    <a:pt x="17869" y="381"/>
                  </a:lnTo>
                  <a:lnTo>
                    <a:pt x="17348" y="241"/>
                  </a:lnTo>
                  <a:lnTo>
                    <a:pt x="16847" y="141"/>
                  </a:lnTo>
                  <a:lnTo>
                    <a:pt x="16325" y="61"/>
                  </a:lnTo>
                  <a:lnTo>
                    <a:pt x="15804" y="20"/>
                  </a:lnTo>
                  <a:lnTo>
                    <a:pt x="1528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43"/>
            <p:cNvSpPr/>
            <p:nvPr/>
          </p:nvSpPr>
          <p:spPr>
            <a:xfrm>
              <a:off x="8222575" y="3901500"/>
              <a:ext cx="529975" cy="323400"/>
            </a:xfrm>
            <a:custGeom>
              <a:avLst/>
              <a:gdLst/>
              <a:ahLst/>
              <a:cxnLst/>
              <a:rect l="l" t="t" r="r" b="b"/>
              <a:pathLst>
                <a:path w="21199" h="12936" extrusionOk="0">
                  <a:moveTo>
                    <a:pt x="17428" y="2206"/>
                  </a:moveTo>
                  <a:lnTo>
                    <a:pt x="16385" y="2628"/>
                  </a:lnTo>
                  <a:lnTo>
                    <a:pt x="15342" y="3069"/>
                  </a:lnTo>
                  <a:lnTo>
                    <a:pt x="14821" y="3289"/>
                  </a:lnTo>
                  <a:lnTo>
                    <a:pt x="14280" y="3470"/>
                  </a:lnTo>
                  <a:lnTo>
                    <a:pt x="13718" y="3650"/>
                  </a:lnTo>
                  <a:lnTo>
                    <a:pt x="13177" y="3811"/>
                  </a:lnTo>
                  <a:lnTo>
                    <a:pt x="12635" y="3951"/>
                  </a:lnTo>
                  <a:lnTo>
                    <a:pt x="12074" y="4092"/>
                  </a:lnTo>
                  <a:lnTo>
                    <a:pt x="11512" y="4192"/>
                  </a:lnTo>
                  <a:lnTo>
                    <a:pt x="10930" y="4272"/>
                  </a:lnTo>
                  <a:lnTo>
                    <a:pt x="10249" y="4372"/>
                  </a:lnTo>
                  <a:lnTo>
                    <a:pt x="9567" y="4433"/>
                  </a:lnTo>
                  <a:lnTo>
                    <a:pt x="8203" y="4573"/>
                  </a:lnTo>
                  <a:lnTo>
                    <a:pt x="7521" y="4653"/>
                  </a:lnTo>
                  <a:lnTo>
                    <a:pt x="6859" y="4733"/>
                  </a:lnTo>
                  <a:lnTo>
                    <a:pt x="6178" y="4834"/>
                  </a:lnTo>
                  <a:lnTo>
                    <a:pt x="5516" y="4974"/>
                  </a:lnTo>
                  <a:lnTo>
                    <a:pt x="4854" y="5134"/>
                  </a:lnTo>
                  <a:lnTo>
                    <a:pt x="4192" y="5335"/>
                  </a:lnTo>
                  <a:lnTo>
                    <a:pt x="3871" y="5455"/>
                  </a:lnTo>
                  <a:lnTo>
                    <a:pt x="3550" y="5596"/>
                  </a:lnTo>
                  <a:lnTo>
                    <a:pt x="3230" y="5736"/>
                  </a:lnTo>
                  <a:lnTo>
                    <a:pt x="2949" y="5896"/>
                  </a:lnTo>
                  <a:lnTo>
                    <a:pt x="2648" y="6077"/>
                  </a:lnTo>
                  <a:lnTo>
                    <a:pt x="2387" y="6278"/>
                  </a:lnTo>
                  <a:lnTo>
                    <a:pt x="2127" y="6498"/>
                  </a:lnTo>
                  <a:lnTo>
                    <a:pt x="1906" y="6739"/>
                  </a:lnTo>
                  <a:lnTo>
                    <a:pt x="1685" y="6979"/>
                  </a:lnTo>
                  <a:lnTo>
                    <a:pt x="1505" y="7260"/>
                  </a:lnTo>
                  <a:lnTo>
                    <a:pt x="1324" y="7581"/>
                  </a:lnTo>
                  <a:lnTo>
                    <a:pt x="1184" y="7902"/>
                  </a:lnTo>
                  <a:lnTo>
                    <a:pt x="1084" y="8183"/>
                  </a:lnTo>
                  <a:lnTo>
                    <a:pt x="1024" y="8484"/>
                  </a:lnTo>
                  <a:lnTo>
                    <a:pt x="963" y="8764"/>
                  </a:lnTo>
                  <a:lnTo>
                    <a:pt x="943" y="9065"/>
                  </a:lnTo>
                  <a:lnTo>
                    <a:pt x="923" y="9346"/>
                  </a:lnTo>
                  <a:lnTo>
                    <a:pt x="943" y="9647"/>
                  </a:lnTo>
                  <a:lnTo>
                    <a:pt x="983" y="9927"/>
                  </a:lnTo>
                  <a:lnTo>
                    <a:pt x="1024" y="10208"/>
                  </a:lnTo>
                  <a:lnTo>
                    <a:pt x="1044" y="9907"/>
                  </a:lnTo>
                  <a:lnTo>
                    <a:pt x="1084" y="9627"/>
                  </a:lnTo>
                  <a:lnTo>
                    <a:pt x="1164" y="9326"/>
                  </a:lnTo>
                  <a:lnTo>
                    <a:pt x="1264" y="9045"/>
                  </a:lnTo>
                  <a:lnTo>
                    <a:pt x="1384" y="8764"/>
                  </a:lnTo>
                  <a:lnTo>
                    <a:pt x="1545" y="8484"/>
                  </a:lnTo>
                  <a:lnTo>
                    <a:pt x="1725" y="8223"/>
                  </a:lnTo>
                  <a:lnTo>
                    <a:pt x="1926" y="7962"/>
                  </a:lnTo>
                  <a:lnTo>
                    <a:pt x="2147" y="7742"/>
                  </a:lnTo>
                  <a:lnTo>
                    <a:pt x="2367" y="7521"/>
                  </a:lnTo>
                  <a:lnTo>
                    <a:pt x="2628" y="7320"/>
                  </a:lnTo>
                  <a:lnTo>
                    <a:pt x="2889" y="7120"/>
                  </a:lnTo>
                  <a:lnTo>
                    <a:pt x="3149" y="6959"/>
                  </a:lnTo>
                  <a:lnTo>
                    <a:pt x="3430" y="6799"/>
                  </a:lnTo>
                  <a:lnTo>
                    <a:pt x="3711" y="6639"/>
                  </a:lnTo>
                  <a:lnTo>
                    <a:pt x="4012" y="6518"/>
                  </a:lnTo>
                  <a:lnTo>
                    <a:pt x="4613" y="6278"/>
                  </a:lnTo>
                  <a:lnTo>
                    <a:pt x="5235" y="6077"/>
                  </a:lnTo>
                  <a:lnTo>
                    <a:pt x="5857" y="5896"/>
                  </a:lnTo>
                  <a:lnTo>
                    <a:pt x="6478" y="5756"/>
                  </a:lnTo>
                  <a:lnTo>
                    <a:pt x="7260" y="5576"/>
                  </a:lnTo>
                  <a:lnTo>
                    <a:pt x="8063" y="5415"/>
                  </a:lnTo>
                  <a:lnTo>
                    <a:pt x="9647" y="5094"/>
                  </a:lnTo>
                  <a:lnTo>
                    <a:pt x="10449" y="4934"/>
                  </a:lnTo>
                  <a:lnTo>
                    <a:pt x="11231" y="4753"/>
                  </a:lnTo>
                  <a:lnTo>
                    <a:pt x="12013" y="4533"/>
                  </a:lnTo>
                  <a:lnTo>
                    <a:pt x="12795" y="4312"/>
                  </a:lnTo>
                  <a:lnTo>
                    <a:pt x="13838" y="3931"/>
                  </a:lnTo>
                  <a:lnTo>
                    <a:pt x="14881" y="3530"/>
                  </a:lnTo>
                  <a:lnTo>
                    <a:pt x="15884" y="3069"/>
                  </a:lnTo>
                  <a:lnTo>
                    <a:pt x="16887" y="2587"/>
                  </a:lnTo>
                  <a:lnTo>
                    <a:pt x="17428" y="2206"/>
                  </a:lnTo>
                  <a:close/>
                  <a:moveTo>
                    <a:pt x="21198" y="0"/>
                  </a:moveTo>
                  <a:lnTo>
                    <a:pt x="20737" y="41"/>
                  </a:lnTo>
                  <a:lnTo>
                    <a:pt x="20276" y="101"/>
                  </a:lnTo>
                  <a:lnTo>
                    <a:pt x="19815" y="201"/>
                  </a:lnTo>
                  <a:lnTo>
                    <a:pt x="19353" y="301"/>
                  </a:lnTo>
                  <a:lnTo>
                    <a:pt x="18912" y="422"/>
                  </a:lnTo>
                  <a:lnTo>
                    <a:pt x="18451" y="562"/>
                  </a:lnTo>
                  <a:lnTo>
                    <a:pt x="17990" y="722"/>
                  </a:lnTo>
                  <a:lnTo>
                    <a:pt x="17548" y="883"/>
                  </a:lnTo>
                  <a:lnTo>
                    <a:pt x="17107" y="1063"/>
                  </a:lnTo>
                  <a:lnTo>
                    <a:pt x="16666" y="1264"/>
                  </a:lnTo>
                  <a:lnTo>
                    <a:pt x="16245" y="1484"/>
                  </a:lnTo>
                  <a:lnTo>
                    <a:pt x="15804" y="1705"/>
                  </a:lnTo>
                  <a:lnTo>
                    <a:pt x="15383" y="1946"/>
                  </a:lnTo>
                  <a:lnTo>
                    <a:pt x="14961" y="2186"/>
                  </a:lnTo>
                  <a:lnTo>
                    <a:pt x="14159" y="2708"/>
                  </a:lnTo>
                  <a:lnTo>
                    <a:pt x="13638" y="3049"/>
                  </a:lnTo>
                  <a:lnTo>
                    <a:pt x="13417" y="3209"/>
                  </a:lnTo>
                  <a:lnTo>
                    <a:pt x="13177" y="3309"/>
                  </a:lnTo>
                  <a:lnTo>
                    <a:pt x="12896" y="3410"/>
                  </a:lnTo>
                  <a:lnTo>
                    <a:pt x="12575" y="3470"/>
                  </a:lnTo>
                  <a:lnTo>
                    <a:pt x="12194" y="3530"/>
                  </a:lnTo>
                  <a:lnTo>
                    <a:pt x="11793" y="3550"/>
                  </a:lnTo>
                  <a:lnTo>
                    <a:pt x="11372" y="3590"/>
                  </a:lnTo>
                  <a:lnTo>
                    <a:pt x="10389" y="3590"/>
                  </a:lnTo>
                  <a:lnTo>
                    <a:pt x="8624" y="3570"/>
                  </a:lnTo>
                  <a:lnTo>
                    <a:pt x="7722" y="3550"/>
                  </a:lnTo>
                  <a:lnTo>
                    <a:pt x="6799" y="3550"/>
                  </a:lnTo>
                  <a:lnTo>
                    <a:pt x="5716" y="3570"/>
                  </a:lnTo>
                  <a:lnTo>
                    <a:pt x="5215" y="3590"/>
                  </a:lnTo>
                  <a:lnTo>
                    <a:pt x="4693" y="3630"/>
                  </a:lnTo>
                  <a:lnTo>
                    <a:pt x="4212" y="3670"/>
                  </a:lnTo>
                  <a:lnTo>
                    <a:pt x="3751" y="3731"/>
                  </a:lnTo>
                  <a:lnTo>
                    <a:pt x="3310" y="3811"/>
                  </a:lnTo>
                  <a:lnTo>
                    <a:pt x="2889" y="3911"/>
                  </a:lnTo>
                  <a:lnTo>
                    <a:pt x="2628" y="4011"/>
                  </a:lnTo>
                  <a:lnTo>
                    <a:pt x="2367" y="4132"/>
                  </a:lnTo>
                  <a:lnTo>
                    <a:pt x="2106" y="4292"/>
                  </a:lnTo>
                  <a:lnTo>
                    <a:pt x="1846" y="4473"/>
                  </a:lnTo>
                  <a:lnTo>
                    <a:pt x="1585" y="4693"/>
                  </a:lnTo>
                  <a:lnTo>
                    <a:pt x="1344" y="4934"/>
                  </a:lnTo>
                  <a:lnTo>
                    <a:pt x="1124" y="5195"/>
                  </a:lnTo>
                  <a:lnTo>
                    <a:pt x="903" y="5475"/>
                  </a:lnTo>
                  <a:lnTo>
                    <a:pt x="723" y="5776"/>
                  </a:lnTo>
                  <a:lnTo>
                    <a:pt x="542" y="6097"/>
                  </a:lnTo>
                  <a:lnTo>
                    <a:pt x="382" y="6418"/>
                  </a:lnTo>
                  <a:lnTo>
                    <a:pt x="261" y="6779"/>
                  </a:lnTo>
                  <a:lnTo>
                    <a:pt x="141" y="7140"/>
                  </a:lnTo>
                  <a:lnTo>
                    <a:pt x="81" y="7501"/>
                  </a:lnTo>
                  <a:lnTo>
                    <a:pt x="21" y="7882"/>
                  </a:lnTo>
                  <a:lnTo>
                    <a:pt x="1" y="8263"/>
                  </a:lnTo>
                  <a:lnTo>
                    <a:pt x="21" y="8604"/>
                  </a:lnTo>
                  <a:lnTo>
                    <a:pt x="61" y="8925"/>
                  </a:lnTo>
                  <a:lnTo>
                    <a:pt x="121" y="9266"/>
                  </a:lnTo>
                  <a:lnTo>
                    <a:pt x="221" y="9587"/>
                  </a:lnTo>
                  <a:lnTo>
                    <a:pt x="342" y="9907"/>
                  </a:lnTo>
                  <a:lnTo>
                    <a:pt x="482" y="10248"/>
                  </a:lnTo>
                  <a:lnTo>
                    <a:pt x="663" y="10569"/>
                  </a:lnTo>
                  <a:lnTo>
                    <a:pt x="883" y="10890"/>
                  </a:lnTo>
                  <a:lnTo>
                    <a:pt x="1064" y="10990"/>
                  </a:lnTo>
                  <a:lnTo>
                    <a:pt x="1064" y="10990"/>
                  </a:lnTo>
                  <a:lnTo>
                    <a:pt x="943" y="10690"/>
                  </a:lnTo>
                  <a:lnTo>
                    <a:pt x="863" y="10409"/>
                  </a:lnTo>
                  <a:lnTo>
                    <a:pt x="803" y="10108"/>
                  </a:lnTo>
                  <a:lnTo>
                    <a:pt x="763" y="9807"/>
                  </a:lnTo>
                  <a:lnTo>
                    <a:pt x="743" y="9486"/>
                  </a:lnTo>
                  <a:lnTo>
                    <a:pt x="723" y="9185"/>
                  </a:lnTo>
                  <a:lnTo>
                    <a:pt x="743" y="8865"/>
                  </a:lnTo>
                  <a:lnTo>
                    <a:pt x="783" y="8564"/>
                  </a:lnTo>
                  <a:lnTo>
                    <a:pt x="843" y="8243"/>
                  </a:lnTo>
                  <a:lnTo>
                    <a:pt x="943" y="7962"/>
                  </a:lnTo>
                  <a:lnTo>
                    <a:pt x="1044" y="7681"/>
                  </a:lnTo>
                  <a:lnTo>
                    <a:pt x="1164" y="7401"/>
                  </a:lnTo>
                  <a:lnTo>
                    <a:pt x="1284" y="7160"/>
                  </a:lnTo>
                  <a:lnTo>
                    <a:pt x="1445" y="6919"/>
                  </a:lnTo>
                  <a:lnTo>
                    <a:pt x="1625" y="6699"/>
                  </a:lnTo>
                  <a:lnTo>
                    <a:pt x="1806" y="6478"/>
                  </a:lnTo>
                  <a:lnTo>
                    <a:pt x="2006" y="6278"/>
                  </a:lnTo>
                  <a:lnTo>
                    <a:pt x="2227" y="6077"/>
                  </a:lnTo>
                  <a:lnTo>
                    <a:pt x="2447" y="5896"/>
                  </a:lnTo>
                  <a:lnTo>
                    <a:pt x="2688" y="5736"/>
                  </a:lnTo>
                  <a:lnTo>
                    <a:pt x="2929" y="5576"/>
                  </a:lnTo>
                  <a:lnTo>
                    <a:pt x="3209" y="5435"/>
                  </a:lnTo>
                  <a:lnTo>
                    <a:pt x="3470" y="5315"/>
                  </a:lnTo>
                  <a:lnTo>
                    <a:pt x="3751" y="5175"/>
                  </a:lnTo>
                  <a:lnTo>
                    <a:pt x="4072" y="5054"/>
                  </a:lnTo>
                  <a:lnTo>
                    <a:pt x="4393" y="4954"/>
                  </a:lnTo>
                  <a:lnTo>
                    <a:pt x="5034" y="4753"/>
                  </a:lnTo>
                  <a:lnTo>
                    <a:pt x="5696" y="4593"/>
                  </a:lnTo>
                  <a:lnTo>
                    <a:pt x="6358" y="4473"/>
                  </a:lnTo>
                  <a:lnTo>
                    <a:pt x="7020" y="4372"/>
                  </a:lnTo>
                  <a:lnTo>
                    <a:pt x="7702" y="4292"/>
                  </a:lnTo>
                  <a:lnTo>
                    <a:pt x="9045" y="4152"/>
                  </a:lnTo>
                  <a:lnTo>
                    <a:pt x="9827" y="4072"/>
                  </a:lnTo>
                  <a:lnTo>
                    <a:pt x="10610" y="3971"/>
                  </a:lnTo>
                  <a:lnTo>
                    <a:pt x="11372" y="3851"/>
                  </a:lnTo>
                  <a:lnTo>
                    <a:pt x="12134" y="3711"/>
                  </a:lnTo>
                  <a:lnTo>
                    <a:pt x="12876" y="3550"/>
                  </a:lnTo>
                  <a:lnTo>
                    <a:pt x="13638" y="3350"/>
                  </a:lnTo>
                  <a:lnTo>
                    <a:pt x="14380" y="3109"/>
                  </a:lnTo>
                  <a:lnTo>
                    <a:pt x="15122" y="2828"/>
                  </a:lnTo>
                  <a:lnTo>
                    <a:pt x="16766" y="2146"/>
                  </a:lnTo>
                  <a:lnTo>
                    <a:pt x="17589" y="1825"/>
                  </a:lnTo>
                  <a:lnTo>
                    <a:pt x="18010" y="1685"/>
                  </a:lnTo>
                  <a:lnTo>
                    <a:pt x="18431" y="1545"/>
                  </a:lnTo>
                  <a:lnTo>
                    <a:pt x="18992" y="1164"/>
                  </a:lnTo>
                  <a:lnTo>
                    <a:pt x="19574" y="823"/>
                  </a:lnTo>
                  <a:lnTo>
                    <a:pt x="20176" y="482"/>
                  </a:lnTo>
                  <a:lnTo>
                    <a:pt x="20777" y="181"/>
                  </a:lnTo>
                  <a:lnTo>
                    <a:pt x="21198" y="0"/>
                  </a:lnTo>
                  <a:close/>
                  <a:moveTo>
                    <a:pt x="1164" y="11231"/>
                  </a:moveTo>
                  <a:lnTo>
                    <a:pt x="1184" y="11251"/>
                  </a:lnTo>
                  <a:lnTo>
                    <a:pt x="1184" y="11231"/>
                  </a:lnTo>
                  <a:close/>
                  <a:moveTo>
                    <a:pt x="15643" y="3350"/>
                  </a:moveTo>
                  <a:lnTo>
                    <a:pt x="14901" y="3690"/>
                  </a:lnTo>
                  <a:lnTo>
                    <a:pt x="14139" y="3991"/>
                  </a:lnTo>
                  <a:lnTo>
                    <a:pt x="13377" y="4292"/>
                  </a:lnTo>
                  <a:lnTo>
                    <a:pt x="12615" y="4553"/>
                  </a:lnTo>
                  <a:lnTo>
                    <a:pt x="11833" y="4814"/>
                  </a:lnTo>
                  <a:lnTo>
                    <a:pt x="11031" y="5034"/>
                  </a:lnTo>
                  <a:lnTo>
                    <a:pt x="10249" y="5235"/>
                  </a:lnTo>
                  <a:lnTo>
                    <a:pt x="9426" y="5415"/>
                  </a:lnTo>
                  <a:lnTo>
                    <a:pt x="8043" y="5676"/>
                  </a:lnTo>
                  <a:lnTo>
                    <a:pt x="7341" y="5816"/>
                  </a:lnTo>
                  <a:lnTo>
                    <a:pt x="6659" y="5957"/>
                  </a:lnTo>
                  <a:lnTo>
                    <a:pt x="5957" y="6117"/>
                  </a:lnTo>
                  <a:lnTo>
                    <a:pt x="5275" y="6298"/>
                  </a:lnTo>
                  <a:lnTo>
                    <a:pt x="4613" y="6538"/>
                  </a:lnTo>
                  <a:lnTo>
                    <a:pt x="4292" y="6659"/>
                  </a:lnTo>
                  <a:lnTo>
                    <a:pt x="3972" y="6799"/>
                  </a:lnTo>
                  <a:lnTo>
                    <a:pt x="3671" y="6959"/>
                  </a:lnTo>
                  <a:lnTo>
                    <a:pt x="3370" y="7120"/>
                  </a:lnTo>
                  <a:lnTo>
                    <a:pt x="3089" y="7300"/>
                  </a:lnTo>
                  <a:lnTo>
                    <a:pt x="2828" y="7501"/>
                  </a:lnTo>
                  <a:lnTo>
                    <a:pt x="2568" y="7721"/>
                  </a:lnTo>
                  <a:lnTo>
                    <a:pt x="2307" y="7942"/>
                  </a:lnTo>
                  <a:lnTo>
                    <a:pt x="2086" y="8203"/>
                  </a:lnTo>
                  <a:lnTo>
                    <a:pt x="1886" y="8463"/>
                  </a:lnTo>
                  <a:lnTo>
                    <a:pt x="1685" y="8724"/>
                  </a:lnTo>
                  <a:lnTo>
                    <a:pt x="1525" y="9005"/>
                  </a:lnTo>
                  <a:lnTo>
                    <a:pt x="1405" y="9306"/>
                  </a:lnTo>
                  <a:lnTo>
                    <a:pt x="1304" y="9607"/>
                  </a:lnTo>
                  <a:lnTo>
                    <a:pt x="1224" y="9927"/>
                  </a:lnTo>
                  <a:lnTo>
                    <a:pt x="1184" y="10248"/>
                  </a:lnTo>
                  <a:lnTo>
                    <a:pt x="1184" y="10569"/>
                  </a:lnTo>
                  <a:lnTo>
                    <a:pt x="1224" y="10910"/>
                  </a:lnTo>
                  <a:lnTo>
                    <a:pt x="1324" y="11131"/>
                  </a:lnTo>
                  <a:lnTo>
                    <a:pt x="1705" y="11291"/>
                  </a:lnTo>
                  <a:lnTo>
                    <a:pt x="2086" y="11432"/>
                  </a:lnTo>
                  <a:lnTo>
                    <a:pt x="2487" y="11552"/>
                  </a:lnTo>
                  <a:lnTo>
                    <a:pt x="2889" y="11652"/>
                  </a:lnTo>
                  <a:lnTo>
                    <a:pt x="3290" y="11732"/>
                  </a:lnTo>
                  <a:lnTo>
                    <a:pt x="3691" y="11793"/>
                  </a:lnTo>
                  <a:lnTo>
                    <a:pt x="4112" y="11833"/>
                  </a:lnTo>
                  <a:lnTo>
                    <a:pt x="4834" y="11833"/>
                  </a:lnTo>
                  <a:lnTo>
                    <a:pt x="5135" y="11813"/>
                  </a:lnTo>
                  <a:lnTo>
                    <a:pt x="5435" y="11772"/>
                  </a:lnTo>
                  <a:lnTo>
                    <a:pt x="5736" y="11732"/>
                  </a:lnTo>
                  <a:lnTo>
                    <a:pt x="5897" y="11712"/>
                  </a:lnTo>
                  <a:lnTo>
                    <a:pt x="5716" y="11592"/>
                  </a:lnTo>
                  <a:lnTo>
                    <a:pt x="5556" y="11472"/>
                  </a:lnTo>
                  <a:lnTo>
                    <a:pt x="5395" y="11331"/>
                  </a:lnTo>
                  <a:lnTo>
                    <a:pt x="5255" y="11191"/>
                  </a:lnTo>
                  <a:lnTo>
                    <a:pt x="5115" y="11030"/>
                  </a:lnTo>
                  <a:lnTo>
                    <a:pt x="4974" y="10870"/>
                  </a:lnTo>
                  <a:lnTo>
                    <a:pt x="4834" y="10690"/>
                  </a:lnTo>
                  <a:lnTo>
                    <a:pt x="4714" y="10509"/>
                  </a:lnTo>
                  <a:lnTo>
                    <a:pt x="4533" y="10148"/>
                  </a:lnTo>
                  <a:lnTo>
                    <a:pt x="4413" y="9807"/>
                  </a:lnTo>
                  <a:lnTo>
                    <a:pt x="4312" y="9466"/>
                  </a:lnTo>
                  <a:lnTo>
                    <a:pt x="4252" y="9125"/>
                  </a:lnTo>
                  <a:lnTo>
                    <a:pt x="4232" y="8804"/>
                  </a:lnTo>
                  <a:lnTo>
                    <a:pt x="4252" y="8484"/>
                  </a:lnTo>
                  <a:lnTo>
                    <a:pt x="4312" y="8163"/>
                  </a:lnTo>
                  <a:lnTo>
                    <a:pt x="4413" y="7862"/>
                  </a:lnTo>
                  <a:lnTo>
                    <a:pt x="4553" y="7561"/>
                  </a:lnTo>
                  <a:lnTo>
                    <a:pt x="4714" y="7300"/>
                  </a:lnTo>
                  <a:lnTo>
                    <a:pt x="4914" y="7040"/>
                  </a:lnTo>
                  <a:lnTo>
                    <a:pt x="5155" y="6799"/>
                  </a:lnTo>
                  <a:lnTo>
                    <a:pt x="5415" y="6598"/>
                  </a:lnTo>
                  <a:lnTo>
                    <a:pt x="5716" y="6398"/>
                  </a:lnTo>
                  <a:lnTo>
                    <a:pt x="6057" y="6237"/>
                  </a:lnTo>
                  <a:lnTo>
                    <a:pt x="6418" y="6117"/>
                  </a:lnTo>
                  <a:lnTo>
                    <a:pt x="6960" y="5957"/>
                  </a:lnTo>
                  <a:lnTo>
                    <a:pt x="7501" y="5836"/>
                  </a:lnTo>
                  <a:lnTo>
                    <a:pt x="8063" y="5756"/>
                  </a:lnTo>
                  <a:lnTo>
                    <a:pt x="8624" y="5696"/>
                  </a:lnTo>
                  <a:lnTo>
                    <a:pt x="9747" y="5576"/>
                  </a:lnTo>
                  <a:lnTo>
                    <a:pt x="10309" y="5515"/>
                  </a:lnTo>
                  <a:lnTo>
                    <a:pt x="10850" y="5435"/>
                  </a:lnTo>
                  <a:lnTo>
                    <a:pt x="11332" y="5335"/>
                  </a:lnTo>
                  <a:lnTo>
                    <a:pt x="11793" y="5215"/>
                  </a:lnTo>
                  <a:lnTo>
                    <a:pt x="12254" y="5094"/>
                  </a:lnTo>
                  <a:lnTo>
                    <a:pt x="12695" y="4934"/>
                  </a:lnTo>
                  <a:lnTo>
                    <a:pt x="13156" y="4773"/>
                  </a:lnTo>
                  <a:lnTo>
                    <a:pt x="13578" y="4573"/>
                  </a:lnTo>
                  <a:lnTo>
                    <a:pt x="14019" y="4372"/>
                  </a:lnTo>
                  <a:lnTo>
                    <a:pt x="14440" y="4152"/>
                  </a:lnTo>
                  <a:lnTo>
                    <a:pt x="14580" y="4072"/>
                  </a:lnTo>
                  <a:lnTo>
                    <a:pt x="14841" y="3871"/>
                  </a:lnTo>
                  <a:lnTo>
                    <a:pt x="15102" y="3690"/>
                  </a:lnTo>
                  <a:lnTo>
                    <a:pt x="15362" y="3510"/>
                  </a:lnTo>
                  <a:lnTo>
                    <a:pt x="15643" y="3350"/>
                  </a:lnTo>
                  <a:close/>
                  <a:moveTo>
                    <a:pt x="1445" y="11371"/>
                  </a:moveTo>
                  <a:lnTo>
                    <a:pt x="1625" y="11652"/>
                  </a:lnTo>
                  <a:lnTo>
                    <a:pt x="1986" y="11933"/>
                  </a:lnTo>
                  <a:lnTo>
                    <a:pt x="2387" y="12174"/>
                  </a:lnTo>
                  <a:lnTo>
                    <a:pt x="2828" y="12394"/>
                  </a:lnTo>
                  <a:lnTo>
                    <a:pt x="3310" y="12575"/>
                  </a:lnTo>
                  <a:lnTo>
                    <a:pt x="3811" y="12735"/>
                  </a:lnTo>
                  <a:lnTo>
                    <a:pt x="4332" y="12835"/>
                  </a:lnTo>
                  <a:lnTo>
                    <a:pt x="4894" y="12896"/>
                  </a:lnTo>
                  <a:lnTo>
                    <a:pt x="5456" y="12936"/>
                  </a:lnTo>
                  <a:lnTo>
                    <a:pt x="5857" y="12916"/>
                  </a:lnTo>
                  <a:lnTo>
                    <a:pt x="6258" y="12875"/>
                  </a:lnTo>
                  <a:lnTo>
                    <a:pt x="6679" y="12815"/>
                  </a:lnTo>
                  <a:lnTo>
                    <a:pt x="7100" y="12735"/>
                  </a:lnTo>
                  <a:lnTo>
                    <a:pt x="7521" y="12615"/>
                  </a:lnTo>
                  <a:lnTo>
                    <a:pt x="7942" y="12474"/>
                  </a:lnTo>
                  <a:lnTo>
                    <a:pt x="8363" y="12314"/>
                  </a:lnTo>
                  <a:lnTo>
                    <a:pt x="8785" y="12113"/>
                  </a:lnTo>
                  <a:lnTo>
                    <a:pt x="8785" y="12113"/>
                  </a:lnTo>
                  <a:lnTo>
                    <a:pt x="8544" y="12174"/>
                  </a:lnTo>
                  <a:lnTo>
                    <a:pt x="8303" y="12194"/>
                  </a:lnTo>
                  <a:lnTo>
                    <a:pt x="8063" y="12234"/>
                  </a:lnTo>
                  <a:lnTo>
                    <a:pt x="7802" y="12234"/>
                  </a:lnTo>
                  <a:lnTo>
                    <a:pt x="7441" y="12214"/>
                  </a:lnTo>
                  <a:lnTo>
                    <a:pt x="7060" y="12154"/>
                  </a:lnTo>
                  <a:lnTo>
                    <a:pt x="6699" y="12073"/>
                  </a:lnTo>
                  <a:lnTo>
                    <a:pt x="6358" y="11933"/>
                  </a:lnTo>
                  <a:lnTo>
                    <a:pt x="5917" y="12033"/>
                  </a:lnTo>
                  <a:lnTo>
                    <a:pt x="5496" y="12093"/>
                  </a:lnTo>
                  <a:lnTo>
                    <a:pt x="5075" y="12133"/>
                  </a:lnTo>
                  <a:lnTo>
                    <a:pt x="4653" y="12154"/>
                  </a:lnTo>
                  <a:lnTo>
                    <a:pt x="4232" y="12133"/>
                  </a:lnTo>
                  <a:lnTo>
                    <a:pt x="3831" y="12093"/>
                  </a:lnTo>
                  <a:lnTo>
                    <a:pt x="3410" y="12033"/>
                  </a:lnTo>
                  <a:lnTo>
                    <a:pt x="3009" y="11953"/>
                  </a:lnTo>
                  <a:lnTo>
                    <a:pt x="2608" y="11853"/>
                  </a:lnTo>
                  <a:lnTo>
                    <a:pt x="2227" y="11712"/>
                  </a:lnTo>
                  <a:lnTo>
                    <a:pt x="1826" y="11552"/>
                  </a:lnTo>
                  <a:lnTo>
                    <a:pt x="1445" y="1137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43"/>
            <p:cNvSpPr/>
            <p:nvPr/>
          </p:nvSpPr>
          <p:spPr>
            <a:xfrm>
              <a:off x="8258675" y="4185775"/>
              <a:ext cx="183525" cy="39125"/>
            </a:xfrm>
            <a:custGeom>
              <a:avLst/>
              <a:gdLst/>
              <a:ahLst/>
              <a:cxnLst/>
              <a:rect l="l" t="t" r="r" b="b"/>
              <a:pathLst>
                <a:path w="7341" h="156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81" y="281"/>
                  </a:lnTo>
                  <a:lnTo>
                    <a:pt x="181" y="281"/>
                  </a:lnTo>
                  <a:lnTo>
                    <a:pt x="181" y="281"/>
                  </a:lnTo>
                  <a:lnTo>
                    <a:pt x="542" y="562"/>
                  </a:lnTo>
                  <a:lnTo>
                    <a:pt x="943" y="803"/>
                  </a:lnTo>
                  <a:lnTo>
                    <a:pt x="1384" y="1023"/>
                  </a:lnTo>
                  <a:lnTo>
                    <a:pt x="1866" y="1204"/>
                  </a:lnTo>
                  <a:lnTo>
                    <a:pt x="2367" y="1364"/>
                  </a:lnTo>
                  <a:lnTo>
                    <a:pt x="2888" y="1464"/>
                  </a:lnTo>
                  <a:lnTo>
                    <a:pt x="3450" y="1525"/>
                  </a:lnTo>
                  <a:lnTo>
                    <a:pt x="4012" y="1565"/>
                  </a:lnTo>
                  <a:lnTo>
                    <a:pt x="4012" y="1565"/>
                  </a:lnTo>
                  <a:lnTo>
                    <a:pt x="4413" y="1545"/>
                  </a:lnTo>
                  <a:lnTo>
                    <a:pt x="4814" y="1504"/>
                  </a:lnTo>
                  <a:lnTo>
                    <a:pt x="5235" y="1444"/>
                  </a:lnTo>
                  <a:lnTo>
                    <a:pt x="5656" y="1364"/>
                  </a:lnTo>
                  <a:lnTo>
                    <a:pt x="6077" y="1244"/>
                  </a:lnTo>
                  <a:lnTo>
                    <a:pt x="6498" y="1103"/>
                  </a:lnTo>
                  <a:lnTo>
                    <a:pt x="6919" y="943"/>
                  </a:lnTo>
                  <a:lnTo>
                    <a:pt x="7341" y="742"/>
                  </a:lnTo>
                  <a:lnTo>
                    <a:pt x="7341" y="742"/>
                  </a:lnTo>
                  <a:lnTo>
                    <a:pt x="7100" y="803"/>
                  </a:lnTo>
                  <a:lnTo>
                    <a:pt x="6859" y="823"/>
                  </a:lnTo>
                  <a:lnTo>
                    <a:pt x="6619" y="863"/>
                  </a:lnTo>
                  <a:lnTo>
                    <a:pt x="6358" y="863"/>
                  </a:lnTo>
                  <a:lnTo>
                    <a:pt x="6358" y="863"/>
                  </a:lnTo>
                  <a:lnTo>
                    <a:pt x="5997" y="843"/>
                  </a:lnTo>
                  <a:lnTo>
                    <a:pt x="5616" y="783"/>
                  </a:lnTo>
                  <a:lnTo>
                    <a:pt x="5255" y="702"/>
                  </a:lnTo>
                  <a:lnTo>
                    <a:pt x="4914" y="562"/>
                  </a:lnTo>
                  <a:lnTo>
                    <a:pt x="4914" y="562"/>
                  </a:lnTo>
                  <a:lnTo>
                    <a:pt x="4473" y="662"/>
                  </a:lnTo>
                  <a:lnTo>
                    <a:pt x="4052" y="722"/>
                  </a:lnTo>
                  <a:lnTo>
                    <a:pt x="3631" y="762"/>
                  </a:lnTo>
                  <a:lnTo>
                    <a:pt x="3209" y="783"/>
                  </a:lnTo>
                  <a:lnTo>
                    <a:pt x="3209" y="783"/>
                  </a:lnTo>
                  <a:lnTo>
                    <a:pt x="2788" y="762"/>
                  </a:lnTo>
                  <a:lnTo>
                    <a:pt x="2387" y="722"/>
                  </a:lnTo>
                  <a:lnTo>
                    <a:pt x="1966" y="662"/>
                  </a:lnTo>
                  <a:lnTo>
                    <a:pt x="1565" y="582"/>
                  </a:lnTo>
                  <a:lnTo>
                    <a:pt x="1164" y="482"/>
                  </a:lnTo>
                  <a:lnTo>
                    <a:pt x="783" y="341"/>
                  </a:lnTo>
                  <a:lnTo>
                    <a:pt x="382" y="181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43"/>
            <p:cNvSpPr/>
            <p:nvPr/>
          </p:nvSpPr>
          <p:spPr>
            <a:xfrm>
              <a:off x="8251650" y="4182250"/>
              <a:ext cx="525" cy="550"/>
            </a:xfrm>
            <a:custGeom>
              <a:avLst/>
              <a:gdLst/>
              <a:ahLst/>
              <a:cxnLst/>
              <a:rect l="l" t="t" r="r" b="b"/>
              <a:pathLst>
                <a:path w="21" h="22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43"/>
            <p:cNvSpPr/>
            <p:nvPr/>
          </p:nvSpPr>
          <p:spPr>
            <a:xfrm>
              <a:off x="8252150" y="3985225"/>
              <a:ext cx="361525" cy="212100"/>
            </a:xfrm>
            <a:custGeom>
              <a:avLst/>
              <a:gdLst/>
              <a:ahLst/>
              <a:cxnLst/>
              <a:rect l="l" t="t" r="r" b="b"/>
              <a:pathLst>
                <a:path w="14461" h="8484" fill="none" extrusionOk="0">
                  <a:moveTo>
                    <a:pt x="14460" y="1"/>
                  </a:moveTo>
                  <a:lnTo>
                    <a:pt x="14460" y="1"/>
                  </a:lnTo>
                  <a:lnTo>
                    <a:pt x="13718" y="341"/>
                  </a:lnTo>
                  <a:lnTo>
                    <a:pt x="12956" y="642"/>
                  </a:lnTo>
                  <a:lnTo>
                    <a:pt x="12194" y="943"/>
                  </a:lnTo>
                  <a:lnTo>
                    <a:pt x="11432" y="1204"/>
                  </a:lnTo>
                  <a:lnTo>
                    <a:pt x="10650" y="1465"/>
                  </a:lnTo>
                  <a:lnTo>
                    <a:pt x="9848" y="1685"/>
                  </a:lnTo>
                  <a:lnTo>
                    <a:pt x="9066" y="1886"/>
                  </a:lnTo>
                  <a:lnTo>
                    <a:pt x="8243" y="2066"/>
                  </a:lnTo>
                  <a:lnTo>
                    <a:pt x="8243" y="2066"/>
                  </a:lnTo>
                  <a:lnTo>
                    <a:pt x="6860" y="2327"/>
                  </a:lnTo>
                  <a:lnTo>
                    <a:pt x="6158" y="2467"/>
                  </a:lnTo>
                  <a:lnTo>
                    <a:pt x="5476" y="2608"/>
                  </a:lnTo>
                  <a:lnTo>
                    <a:pt x="4774" y="2768"/>
                  </a:lnTo>
                  <a:lnTo>
                    <a:pt x="4092" y="2949"/>
                  </a:lnTo>
                  <a:lnTo>
                    <a:pt x="3430" y="3189"/>
                  </a:lnTo>
                  <a:lnTo>
                    <a:pt x="3109" y="3310"/>
                  </a:lnTo>
                  <a:lnTo>
                    <a:pt x="2789" y="3450"/>
                  </a:lnTo>
                  <a:lnTo>
                    <a:pt x="2789" y="3450"/>
                  </a:lnTo>
                  <a:lnTo>
                    <a:pt x="2488" y="3610"/>
                  </a:lnTo>
                  <a:lnTo>
                    <a:pt x="2187" y="3771"/>
                  </a:lnTo>
                  <a:lnTo>
                    <a:pt x="1906" y="3951"/>
                  </a:lnTo>
                  <a:lnTo>
                    <a:pt x="1645" y="4152"/>
                  </a:lnTo>
                  <a:lnTo>
                    <a:pt x="1385" y="4372"/>
                  </a:lnTo>
                  <a:lnTo>
                    <a:pt x="1124" y="4593"/>
                  </a:lnTo>
                  <a:lnTo>
                    <a:pt x="903" y="4854"/>
                  </a:lnTo>
                  <a:lnTo>
                    <a:pt x="703" y="5114"/>
                  </a:lnTo>
                  <a:lnTo>
                    <a:pt x="502" y="5375"/>
                  </a:lnTo>
                  <a:lnTo>
                    <a:pt x="342" y="5656"/>
                  </a:lnTo>
                  <a:lnTo>
                    <a:pt x="222" y="5957"/>
                  </a:lnTo>
                  <a:lnTo>
                    <a:pt x="121" y="6258"/>
                  </a:lnTo>
                  <a:lnTo>
                    <a:pt x="41" y="6578"/>
                  </a:lnTo>
                  <a:lnTo>
                    <a:pt x="1" y="6899"/>
                  </a:lnTo>
                  <a:lnTo>
                    <a:pt x="1" y="7220"/>
                  </a:lnTo>
                  <a:lnTo>
                    <a:pt x="41" y="7561"/>
                  </a:lnTo>
                  <a:lnTo>
                    <a:pt x="41" y="7561"/>
                  </a:lnTo>
                  <a:lnTo>
                    <a:pt x="141" y="7782"/>
                  </a:lnTo>
                  <a:lnTo>
                    <a:pt x="141" y="7782"/>
                  </a:lnTo>
                  <a:lnTo>
                    <a:pt x="522" y="7942"/>
                  </a:lnTo>
                  <a:lnTo>
                    <a:pt x="903" y="8083"/>
                  </a:lnTo>
                  <a:lnTo>
                    <a:pt x="1304" y="8203"/>
                  </a:lnTo>
                  <a:lnTo>
                    <a:pt x="1706" y="8303"/>
                  </a:lnTo>
                  <a:lnTo>
                    <a:pt x="2107" y="8383"/>
                  </a:lnTo>
                  <a:lnTo>
                    <a:pt x="2508" y="8444"/>
                  </a:lnTo>
                  <a:lnTo>
                    <a:pt x="2929" y="8484"/>
                  </a:lnTo>
                  <a:lnTo>
                    <a:pt x="3330" y="8484"/>
                  </a:lnTo>
                  <a:lnTo>
                    <a:pt x="3330" y="8484"/>
                  </a:lnTo>
                  <a:lnTo>
                    <a:pt x="3651" y="8484"/>
                  </a:lnTo>
                  <a:lnTo>
                    <a:pt x="3952" y="8464"/>
                  </a:lnTo>
                  <a:lnTo>
                    <a:pt x="4252" y="8423"/>
                  </a:lnTo>
                  <a:lnTo>
                    <a:pt x="4553" y="8383"/>
                  </a:lnTo>
                  <a:lnTo>
                    <a:pt x="4553" y="8383"/>
                  </a:lnTo>
                  <a:lnTo>
                    <a:pt x="4714" y="8363"/>
                  </a:lnTo>
                  <a:lnTo>
                    <a:pt x="4714" y="8363"/>
                  </a:lnTo>
                  <a:lnTo>
                    <a:pt x="4533" y="8243"/>
                  </a:lnTo>
                  <a:lnTo>
                    <a:pt x="4373" y="8123"/>
                  </a:lnTo>
                  <a:lnTo>
                    <a:pt x="4212" y="7982"/>
                  </a:lnTo>
                  <a:lnTo>
                    <a:pt x="4072" y="7842"/>
                  </a:lnTo>
                  <a:lnTo>
                    <a:pt x="3932" y="7681"/>
                  </a:lnTo>
                  <a:lnTo>
                    <a:pt x="3791" y="7521"/>
                  </a:lnTo>
                  <a:lnTo>
                    <a:pt x="3651" y="7341"/>
                  </a:lnTo>
                  <a:lnTo>
                    <a:pt x="3531" y="7160"/>
                  </a:lnTo>
                  <a:lnTo>
                    <a:pt x="3531" y="7160"/>
                  </a:lnTo>
                  <a:lnTo>
                    <a:pt x="3350" y="6799"/>
                  </a:lnTo>
                  <a:lnTo>
                    <a:pt x="3230" y="6458"/>
                  </a:lnTo>
                  <a:lnTo>
                    <a:pt x="3129" y="6117"/>
                  </a:lnTo>
                  <a:lnTo>
                    <a:pt x="3069" y="5776"/>
                  </a:lnTo>
                  <a:lnTo>
                    <a:pt x="3049" y="5455"/>
                  </a:lnTo>
                  <a:lnTo>
                    <a:pt x="3069" y="5135"/>
                  </a:lnTo>
                  <a:lnTo>
                    <a:pt x="3129" y="4814"/>
                  </a:lnTo>
                  <a:lnTo>
                    <a:pt x="3230" y="4513"/>
                  </a:lnTo>
                  <a:lnTo>
                    <a:pt x="3370" y="4212"/>
                  </a:lnTo>
                  <a:lnTo>
                    <a:pt x="3531" y="3951"/>
                  </a:lnTo>
                  <a:lnTo>
                    <a:pt x="3731" y="3691"/>
                  </a:lnTo>
                  <a:lnTo>
                    <a:pt x="3972" y="3450"/>
                  </a:lnTo>
                  <a:lnTo>
                    <a:pt x="4232" y="3249"/>
                  </a:lnTo>
                  <a:lnTo>
                    <a:pt x="4533" y="3049"/>
                  </a:lnTo>
                  <a:lnTo>
                    <a:pt x="4874" y="2888"/>
                  </a:lnTo>
                  <a:lnTo>
                    <a:pt x="5235" y="2768"/>
                  </a:lnTo>
                  <a:lnTo>
                    <a:pt x="5235" y="2768"/>
                  </a:lnTo>
                  <a:lnTo>
                    <a:pt x="5777" y="2608"/>
                  </a:lnTo>
                  <a:lnTo>
                    <a:pt x="6318" y="2487"/>
                  </a:lnTo>
                  <a:lnTo>
                    <a:pt x="6880" y="2407"/>
                  </a:lnTo>
                  <a:lnTo>
                    <a:pt x="7441" y="2347"/>
                  </a:lnTo>
                  <a:lnTo>
                    <a:pt x="8564" y="2227"/>
                  </a:lnTo>
                  <a:lnTo>
                    <a:pt x="9126" y="2166"/>
                  </a:lnTo>
                  <a:lnTo>
                    <a:pt x="9667" y="2086"/>
                  </a:lnTo>
                  <a:lnTo>
                    <a:pt x="9667" y="2086"/>
                  </a:lnTo>
                  <a:lnTo>
                    <a:pt x="10149" y="1986"/>
                  </a:lnTo>
                  <a:lnTo>
                    <a:pt x="10610" y="1866"/>
                  </a:lnTo>
                  <a:lnTo>
                    <a:pt x="11071" y="1745"/>
                  </a:lnTo>
                  <a:lnTo>
                    <a:pt x="11512" y="1585"/>
                  </a:lnTo>
                  <a:lnTo>
                    <a:pt x="11973" y="1424"/>
                  </a:lnTo>
                  <a:lnTo>
                    <a:pt x="12395" y="1224"/>
                  </a:lnTo>
                  <a:lnTo>
                    <a:pt x="12836" y="1023"/>
                  </a:lnTo>
                  <a:lnTo>
                    <a:pt x="13257" y="803"/>
                  </a:lnTo>
                  <a:lnTo>
                    <a:pt x="13257" y="803"/>
                  </a:lnTo>
                  <a:lnTo>
                    <a:pt x="13397" y="723"/>
                  </a:lnTo>
                  <a:lnTo>
                    <a:pt x="13397" y="723"/>
                  </a:lnTo>
                  <a:lnTo>
                    <a:pt x="13658" y="522"/>
                  </a:lnTo>
                  <a:lnTo>
                    <a:pt x="13919" y="341"/>
                  </a:lnTo>
                  <a:lnTo>
                    <a:pt x="14179" y="161"/>
                  </a:lnTo>
                  <a:lnTo>
                    <a:pt x="1446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43"/>
            <p:cNvSpPr/>
            <p:nvPr/>
          </p:nvSpPr>
          <p:spPr>
            <a:xfrm>
              <a:off x="8245650" y="3956650"/>
              <a:ext cx="412650" cy="200075"/>
            </a:xfrm>
            <a:custGeom>
              <a:avLst/>
              <a:gdLst/>
              <a:ahLst/>
              <a:cxnLst/>
              <a:rect l="l" t="t" r="r" b="b"/>
              <a:pathLst>
                <a:path w="16506" h="8003" fill="none" extrusionOk="0">
                  <a:moveTo>
                    <a:pt x="16505" y="0"/>
                  </a:moveTo>
                  <a:lnTo>
                    <a:pt x="16505" y="0"/>
                  </a:lnTo>
                  <a:lnTo>
                    <a:pt x="15462" y="422"/>
                  </a:lnTo>
                  <a:lnTo>
                    <a:pt x="14419" y="863"/>
                  </a:lnTo>
                  <a:lnTo>
                    <a:pt x="14419" y="863"/>
                  </a:lnTo>
                  <a:lnTo>
                    <a:pt x="13898" y="1083"/>
                  </a:lnTo>
                  <a:lnTo>
                    <a:pt x="13357" y="1264"/>
                  </a:lnTo>
                  <a:lnTo>
                    <a:pt x="12795" y="1444"/>
                  </a:lnTo>
                  <a:lnTo>
                    <a:pt x="12254" y="1605"/>
                  </a:lnTo>
                  <a:lnTo>
                    <a:pt x="11712" y="1745"/>
                  </a:lnTo>
                  <a:lnTo>
                    <a:pt x="11151" y="1886"/>
                  </a:lnTo>
                  <a:lnTo>
                    <a:pt x="10589" y="1986"/>
                  </a:lnTo>
                  <a:lnTo>
                    <a:pt x="10007" y="2066"/>
                  </a:lnTo>
                  <a:lnTo>
                    <a:pt x="10007" y="2066"/>
                  </a:lnTo>
                  <a:lnTo>
                    <a:pt x="9326" y="2166"/>
                  </a:lnTo>
                  <a:lnTo>
                    <a:pt x="8644" y="2227"/>
                  </a:lnTo>
                  <a:lnTo>
                    <a:pt x="7280" y="2367"/>
                  </a:lnTo>
                  <a:lnTo>
                    <a:pt x="6598" y="2447"/>
                  </a:lnTo>
                  <a:lnTo>
                    <a:pt x="5936" y="2527"/>
                  </a:lnTo>
                  <a:lnTo>
                    <a:pt x="5255" y="2628"/>
                  </a:lnTo>
                  <a:lnTo>
                    <a:pt x="4593" y="2768"/>
                  </a:lnTo>
                  <a:lnTo>
                    <a:pt x="4593" y="2768"/>
                  </a:lnTo>
                  <a:lnTo>
                    <a:pt x="3931" y="2928"/>
                  </a:lnTo>
                  <a:lnTo>
                    <a:pt x="3269" y="3129"/>
                  </a:lnTo>
                  <a:lnTo>
                    <a:pt x="2948" y="3249"/>
                  </a:lnTo>
                  <a:lnTo>
                    <a:pt x="2627" y="3390"/>
                  </a:lnTo>
                  <a:lnTo>
                    <a:pt x="2307" y="3530"/>
                  </a:lnTo>
                  <a:lnTo>
                    <a:pt x="2026" y="3690"/>
                  </a:lnTo>
                  <a:lnTo>
                    <a:pt x="1725" y="3871"/>
                  </a:lnTo>
                  <a:lnTo>
                    <a:pt x="1464" y="4072"/>
                  </a:lnTo>
                  <a:lnTo>
                    <a:pt x="1204" y="4292"/>
                  </a:lnTo>
                  <a:lnTo>
                    <a:pt x="983" y="4533"/>
                  </a:lnTo>
                  <a:lnTo>
                    <a:pt x="762" y="4773"/>
                  </a:lnTo>
                  <a:lnTo>
                    <a:pt x="582" y="5054"/>
                  </a:lnTo>
                  <a:lnTo>
                    <a:pt x="401" y="5375"/>
                  </a:lnTo>
                  <a:lnTo>
                    <a:pt x="261" y="5696"/>
                  </a:lnTo>
                  <a:lnTo>
                    <a:pt x="261" y="5696"/>
                  </a:lnTo>
                  <a:lnTo>
                    <a:pt x="161" y="5977"/>
                  </a:lnTo>
                  <a:lnTo>
                    <a:pt x="101" y="6278"/>
                  </a:lnTo>
                  <a:lnTo>
                    <a:pt x="40" y="6558"/>
                  </a:lnTo>
                  <a:lnTo>
                    <a:pt x="20" y="6859"/>
                  </a:lnTo>
                  <a:lnTo>
                    <a:pt x="0" y="7140"/>
                  </a:lnTo>
                  <a:lnTo>
                    <a:pt x="20" y="7441"/>
                  </a:lnTo>
                  <a:lnTo>
                    <a:pt x="60" y="7721"/>
                  </a:lnTo>
                  <a:lnTo>
                    <a:pt x="101" y="8002"/>
                  </a:lnTo>
                  <a:lnTo>
                    <a:pt x="101" y="8002"/>
                  </a:lnTo>
                  <a:lnTo>
                    <a:pt x="121" y="7701"/>
                  </a:lnTo>
                  <a:lnTo>
                    <a:pt x="161" y="7421"/>
                  </a:lnTo>
                  <a:lnTo>
                    <a:pt x="241" y="7120"/>
                  </a:lnTo>
                  <a:lnTo>
                    <a:pt x="341" y="6839"/>
                  </a:lnTo>
                  <a:lnTo>
                    <a:pt x="461" y="6558"/>
                  </a:lnTo>
                  <a:lnTo>
                    <a:pt x="622" y="6278"/>
                  </a:lnTo>
                  <a:lnTo>
                    <a:pt x="802" y="6017"/>
                  </a:lnTo>
                  <a:lnTo>
                    <a:pt x="1003" y="5756"/>
                  </a:lnTo>
                  <a:lnTo>
                    <a:pt x="1003" y="5756"/>
                  </a:lnTo>
                  <a:lnTo>
                    <a:pt x="1224" y="5536"/>
                  </a:lnTo>
                  <a:lnTo>
                    <a:pt x="1444" y="5315"/>
                  </a:lnTo>
                  <a:lnTo>
                    <a:pt x="1705" y="5114"/>
                  </a:lnTo>
                  <a:lnTo>
                    <a:pt x="1966" y="4914"/>
                  </a:lnTo>
                  <a:lnTo>
                    <a:pt x="2226" y="4753"/>
                  </a:lnTo>
                  <a:lnTo>
                    <a:pt x="2507" y="4593"/>
                  </a:lnTo>
                  <a:lnTo>
                    <a:pt x="2788" y="4433"/>
                  </a:lnTo>
                  <a:lnTo>
                    <a:pt x="3089" y="4312"/>
                  </a:lnTo>
                  <a:lnTo>
                    <a:pt x="3690" y="4072"/>
                  </a:lnTo>
                  <a:lnTo>
                    <a:pt x="4312" y="3871"/>
                  </a:lnTo>
                  <a:lnTo>
                    <a:pt x="4934" y="3690"/>
                  </a:lnTo>
                  <a:lnTo>
                    <a:pt x="5555" y="3550"/>
                  </a:lnTo>
                  <a:lnTo>
                    <a:pt x="5555" y="3550"/>
                  </a:lnTo>
                  <a:lnTo>
                    <a:pt x="6337" y="3370"/>
                  </a:lnTo>
                  <a:lnTo>
                    <a:pt x="7140" y="3209"/>
                  </a:lnTo>
                  <a:lnTo>
                    <a:pt x="8724" y="2888"/>
                  </a:lnTo>
                  <a:lnTo>
                    <a:pt x="9526" y="2728"/>
                  </a:lnTo>
                  <a:lnTo>
                    <a:pt x="10308" y="2547"/>
                  </a:lnTo>
                  <a:lnTo>
                    <a:pt x="11090" y="2327"/>
                  </a:lnTo>
                  <a:lnTo>
                    <a:pt x="11872" y="2106"/>
                  </a:lnTo>
                  <a:lnTo>
                    <a:pt x="11872" y="2106"/>
                  </a:lnTo>
                  <a:lnTo>
                    <a:pt x="12915" y="1725"/>
                  </a:lnTo>
                  <a:lnTo>
                    <a:pt x="13958" y="1324"/>
                  </a:lnTo>
                  <a:lnTo>
                    <a:pt x="14961" y="863"/>
                  </a:lnTo>
                  <a:lnTo>
                    <a:pt x="15964" y="381"/>
                  </a:lnTo>
                  <a:lnTo>
                    <a:pt x="15964" y="381"/>
                  </a:lnTo>
                  <a:lnTo>
                    <a:pt x="1650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43"/>
            <p:cNvSpPr/>
            <p:nvPr/>
          </p:nvSpPr>
          <p:spPr>
            <a:xfrm>
              <a:off x="8240625" y="3940100"/>
              <a:ext cx="442725" cy="265250"/>
            </a:xfrm>
            <a:custGeom>
              <a:avLst/>
              <a:gdLst/>
              <a:ahLst/>
              <a:cxnLst/>
              <a:rect l="l" t="t" r="r" b="b"/>
              <a:pathLst>
                <a:path w="17709" h="10610" extrusionOk="0">
                  <a:moveTo>
                    <a:pt x="17709" y="1"/>
                  </a:moveTo>
                  <a:lnTo>
                    <a:pt x="17288" y="141"/>
                  </a:lnTo>
                  <a:lnTo>
                    <a:pt x="16867" y="281"/>
                  </a:lnTo>
                  <a:lnTo>
                    <a:pt x="16044" y="602"/>
                  </a:lnTo>
                  <a:lnTo>
                    <a:pt x="14400" y="1284"/>
                  </a:lnTo>
                  <a:lnTo>
                    <a:pt x="13658" y="1565"/>
                  </a:lnTo>
                  <a:lnTo>
                    <a:pt x="12916" y="1806"/>
                  </a:lnTo>
                  <a:lnTo>
                    <a:pt x="12154" y="2006"/>
                  </a:lnTo>
                  <a:lnTo>
                    <a:pt x="11412" y="2167"/>
                  </a:lnTo>
                  <a:lnTo>
                    <a:pt x="10650" y="2307"/>
                  </a:lnTo>
                  <a:lnTo>
                    <a:pt x="9888" y="2427"/>
                  </a:lnTo>
                  <a:lnTo>
                    <a:pt x="9105" y="2528"/>
                  </a:lnTo>
                  <a:lnTo>
                    <a:pt x="8323" y="2608"/>
                  </a:lnTo>
                  <a:lnTo>
                    <a:pt x="6980" y="2748"/>
                  </a:lnTo>
                  <a:lnTo>
                    <a:pt x="6298" y="2828"/>
                  </a:lnTo>
                  <a:lnTo>
                    <a:pt x="5636" y="2929"/>
                  </a:lnTo>
                  <a:lnTo>
                    <a:pt x="4974" y="3049"/>
                  </a:lnTo>
                  <a:lnTo>
                    <a:pt x="4312" y="3209"/>
                  </a:lnTo>
                  <a:lnTo>
                    <a:pt x="3671" y="3410"/>
                  </a:lnTo>
                  <a:lnTo>
                    <a:pt x="3350" y="3510"/>
                  </a:lnTo>
                  <a:lnTo>
                    <a:pt x="3029" y="3631"/>
                  </a:lnTo>
                  <a:lnTo>
                    <a:pt x="2748" y="3771"/>
                  </a:lnTo>
                  <a:lnTo>
                    <a:pt x="2487" y="3891"/>
                  </a:lnTo>
                  <a:lnTo>
                    <a:pt x="2207" y="4032"/>
                  </a:lnTo>
                  <a:lnTo>
                    <a:pt x="1966" y="4192"/>
                  </a:lnTo>
                  <a:lnTo>
                    <a:pt x="1725" y="4352"/>
                  </a:lnTo>
                  <a:lnTo>
                    <a:pt x="1505" y="4533"/>
                  </a:lnTo>
                  <a:lnTo>
                    <a:pt x="1284" y="4734"/>
                  </a:lnTo>
                  <a:lnTo>
                    <a:pt x="1084" y="4934"/>
                  </a:lnTo>
                  <a:lnTo>
                    <a:pt x="903" y="5155"/>
                  </a:lnTo>
                  <a:lnTo>
                    <a:pt x="723" y="5375"/>
                  </a:lnTo>
                  <a:lnTo>
                    <a:pt x="562" y="5616"/>
                  </a:lnTo>
                  <a:lnTo>
                    <a:pt x="442" y="5857"/>
                  </a:lnTo>
                  <a:lnTo>
                    <a:pt x="322" y="6137"/>
                  </a:lnTo>
                  <a:lnTo>
                    <a:pt x="221" y="6418"/>
                  </a:lnTo>
                  <a:lnTo>
                    <a:pt x="121" y="6699"/>
                  </a:lnTo>
                  <a:lnTo>
                    <a:pt x="61" y="7020"/>
                  </a:lnTo>
                  <a:lnTo>
                    <a:pt x="21" y="7321"/>
                  </a:lnTo>
                  <a:lnTo>
                    <a:pt x="1" y="7641"/>
                  </a:lnTo>
                  <a:lnTo>
                    <a:pt x="21" y="7942"/>
                  </a:lnTo>
                  <a:lnTo>
                    <a:pt x="41" y="8263"/>
                  </a:lnTo>
                  <a:lnTo>
                    <a:pt x="81" y="8564"/>
                  </a:lnTo>
                  <a:lnTo>
                    <a:pt x="141" y="8865"/>
                  </a:lnTo>
                  <a:lnTo>
                    <a:pt x="221" y="9146"/>
                  </a:lnTo>
                  <a:lnTo>
                    <a:pt x="342" y="9446"/>
                  </a:lnTo>
                  <a:lnTo>
                    <a:pt x="342" y="9446"/>
                  </a:lnTo>
                  <a:lnTo>
                    <a:pt x="161" y="9346"/>
                  </a:lnTo>
                  <a:lnTo>
                    <a:pt x="322" y="9527"/>
                  </a:lnTo>
                  <a:lnTo>
                    <a:pt x="442" y="9687"/>
                  </a:lnTo>
                  <a:lnTo>
                    <a:pt x="462" y="9687"/>
                  </a:lnTo>
                  <a:lnTo>
                    <a:pt x="462" y="9707"/>
                  </a:lnTo>
                  <a:lnTo>
                    <a:pt x="662" y="9908"/>
                  </a:lnTo>
                  <a:lnTo>
                    <a:pt x="903" y="10108"/>
                  </a:lnTo>
                  <a:lnTo>
                    <a:pt x="723" y="9827"/>
                  </a:lnTo>
                  <a:lnTo>
                    <a:pt x="723" y="9827"/>
                  </a:lnTo>
                  <a:lnTo>
                    <a:pt x="1104" y="10008"/>
                  </a:lnTo>
                  <a:lnTo>
                    <a:pt x="1505" y="10168"/>
                  </a:lnTo>
                  <a:lnTo>
                    <a:pt x="1886" y="10309"/>
                  </a:lnTo>
                  <a:lnTo>
                    <a:pt x="2287" y="10409"/>
                  </a:lnTo>
                  <a:lnTo>
                    <a:pt x="2688" y="10489"/>
                  </a:lnTo>
                  <a:lnTo>
                    <a:pt x="3109" y="10549"/>
                  </a:lnTo>
                  <a:lnTo>
                    <a:pt x="3510" y="10589"/>
                  </a:lnTo>
                  <a:lnTo>
                    <a:pt x="3931" y="10610"/>
                  </a:lnTo>
                  <a:lnTo>
                    <a:pt x="4353" y="10589"/>
                  </a:lnTo>
                  <a:lnTo>
                    <a:pt x="4774" y="10549"/>
                  </a:lnTo>
                  <a:lnTo>
                    <a:pt x="5195" y="10489"/>
                  </a:lnTo>
                  <a:lnTo>
                    <a:pt x="5636" y="10389"/>
                  </a:lnTo>
                  <a:lnTo>
                    <a:pt x="5395" y="10289"/>
                  </a:lnTo>
                  <a:lnTo>
                    <a:pt x="5175" y="10168"/>
                  </a:lnTo>
                  <a:lnTo>
                    <a:pt x="5014" y="10188"/>
                  </a:lnTo>
                  <a:lnTo>
                    <a:pt x="4713" y="10228"/>
                  </a:lnTo>
                  <a:lnTo>
                    <a:pt x="4413" y="10269"/>
                  </a:lnTo>
                  <a:lnTo>
                    <a:pt x="4112" y="10289"/>
                  </a:lnTo>
                  <a:lnTo>
                    <a:pt x="3390" y="10289"/>
                  </a:lnTo>
                  <a:lnTo>
                    <a:pt x="2969" y="10249"/>
                  </a:lnTo>
                  <a:lnTo>
                    <a:pt x="2568" y="10188"/>
                  </a:lnTo>
                  <a:lnTo>
                    <a:pt x="2167" y="10108"/>
                  </a:lnTo>
                  <a:lnTo>
                    <a:pt x="1765" y="10008"/>
                  </a:lnTo>
                  <a:lnTo>
                    <a:pt x="1364" y="9888"/>
                  </a:lnTo>
                  <a:lnTo>
                    <a:pt x="983" y="9747"/>
                  </a:lnTo>
                  <a:lnTo>
                    <a:pt x="602" y="9587"/>
                  </a:lnTo>
                  <a:lnTo>
                    <a:pt x="502" y="9366"/>
                  </a:lnTo>
                  <a:lnTo>
                    <a:pt x="462" y="9025"/>
                  </a:lnTo>
                  <a:lnTo>
                    <a:pt x="462" y="8704"/>
                  </a:lnTo>
                  <a:lnTo>
                    <a:pt x="502" y="8383"/>
                  </a:lnTo>
                  <a:lnTo>
                    <a:pt x="582" y="8063"/>
                  </a:lnTo>
                  <a:lnTo>
                    <a:pt x="683" y="7762"/>
                  </a:lnTo>
                  <a:lnTo>
                    <a:pt x="803" y="7461"/>
                  </a:lnTo>
                  <a:lnTo>
                    <a:pt x="963" y="7180"/>
                  </a:lnTo>
                  <a:lnTo>
                    <a:pt x="1164" y="6919"/>
                  </a:lnTo>
                  <a:lnTo>
                    <a:pt x="1364" y="6659"/>
                  </a:lnTo>
                  <a:lnTo>
                    <a:pt x="1585" y="6398"/>
                  </a:lnTo>
                  <a:lnTo>
                    <a:pt x="1846" y="6177"/>
                  </a:lnTo>
                  <a:lnTo>
                    <a:pt x="2106" y="5957"/>
                  </a:lnTo>
                  <a:lnTo>
                    <a:pt x="2367" y="5756"/>
                  </a:lnTo>
                  <a:lnTo>
                    <a:pt x="2648" y="5576"/>
                  </a:lnTo>
                  <a:lnTo>
                    <a:pt x="2949" y="5415"/>
                  </a:lnTo>
                  <a:lnTo>
                    <a:pt x="3250" y="5255"/>
                  </a:lnTo>
                  <a:lnTo>
                    <a:pt x="3570" y="5115"/>
                  </a:lnTo>
                  <a:lnTo>
                    <a:pt x="3891" y="4994"/>
                  </a:lnTo>
                  <a:lnTo>
                    <a:pt x="4553" y="4754"/>
                  </a:lnTo>
                  <a:lnTo>
                    <a:pt x="5235" y="4573"/>
                  </a:lnTo>
                  <a:lnTo>
                    <a:pt x="5937" y="4413"/>
                  </a:lnTo>
                  <a:lnTo>
                    <a:pt x="6619" y="4272"/>
                  </a:lnTo>
                  <a:lnTo>
                    <a:pt x="7321" y="4132"/>
                  </a:lnTo>
                  <a:lnTo>
                    <a:pt x="8704" y="3871"/>
                  </a:lnTo>
                  <a:lnTo>
                    <a:pt x="9527" y="3691"/>
                  </a:lnTo>
                  <a:lnTo>
                    <a:pt x="10309" y="3490"/>
                  </a:lnTo>
                  <a:lnTo>
                    <a:pt x="11111" y="3270"/>
                  </a:lnTo>
                  <a:lnTo>
                    <a:pt x="11893" y="3009"/>
                  </a:lnTo>
                  <a:lnTo>
                    <a:pt x="12655" y="2748"/>
                  </a:lnTo>
                  <a:lnTo>
                    <a:pt x="13417" y="2447"/>
                  </a:lnTo>
                  <a:lnTo>
                    <a:pt x="14179" y="2146"/>
                  </a:lnTo>
                  <a:lnTo>
                    <a:pt x="14921" y="1806"/>
                  </a:lnTo>
                  <a:lnTo>
                    <a:pt x="14640" y="1966"/>
                  </a:lnTo>
                  <a:lnTo>
                    <a:pt x="14380" y="2146"/>
                  </a:lnTo>
                  <a:lnTo>
                    <a:pt x="14119" y="2327"/>
                  </a:lnTo>
                  <a:lnTo>
                    <a:pt x="13858" y="2528"/>
                  </a:lnTo>
                  <a:lnTo>
                    <a:pt x="14440" y="2167"/>
                  </a:lnTo>
                  <a:lnTo>
                    <a:pt x="15022" y="1806"/>
                  </a:lnTo>
                  <a:lnTo>
                    <a:pt x="16165" y="1043"/>
                  </a:lnTo>
                  <a:lnTo>
                    <a:pt x="16165" y="1043"/>
                  </a:lnTo>
                  <a:lnTo>
                    <a:pt x="15162" y="1525"/>
                  </a:lnTo>
                  <a:lnTo>
                    <a:pt x="14159" y="1986"/>
                  </a:lnTo>
                  <a:lnTo>
                    <a:pt x="13116" y="2387"/>
                  </a:lnTo>
                  <a:lnTo>
                    <a:pt x="12073" y="2768"/>
                  </a:lnTo>
                  <a:lnTo>
                    <a:pt x="11291" y="2989"/>
                  </a:lnTo>
                  <a:lnTo>
                    <a:pt x="10509" y="3209"/>
                  </a:lnTo>
                  <a:lnTo>
                    <a:pt x="9727" y="3390"/>
                  </a:lnTo>
                  <a:lnTo>
                    <a:pt x="8925" y="3550"/>
                  </a:lnTo>
                  <a:lnTo>
                    <a:pt x="7341" y="3871"/>
                  </a:lnTo>
                  <a:lnTo>
                    <a:pt x="6538" y="4032"/>
                  </a:lnTo>
                  <a:lnTo>
                    <a:pt x="5756" y="4212"/>
                  </a:lnTo>
                  <a:lnTo>
                    <a:pt x="5135" y="4352"/>
                  </a:lnTo>
                  <a:lnTo>
                    <a:pt x="4513" y="4533"/>
                  </a:lnTo>
                  <a:lnTo>
                    <a:pt x="3891" y="4734"/>
                  </a:lnTo>
                  <a:lnTo>
                    <a:pt x="3290" y="4974"/>
                  </a:lnTo>
                  <a:lnTo>
                    <a:pt x="2989" y="5095"/>
                  </a:lnTo>
                  <a:lnTo>
                    <a:pt x="2708" y="5255"/>
                  </a:lnTo>
                  <a:lnTo>
                    <a:pt x="2427" y="5415"/>
                  </a:lnTo>
                  <a:lnTo>
                    <a:pt x="2167" y="5576"/>
                  </a:lnTo>
                  <a:lnTo>
                    <a:pt x="1906" y="5776"/>
                  </a:lnTo>
                  <a:lnTo>
                    <a:pt x="1645" y="5977"/>
                  </a:lnTo>
                  <a:lnTo>
                    <a:pt x="1425" y="6198"/>
                  </a:lnTo>
                  <a:lnTo>
                    <a:pt x="1204" y="6418"/>
                  </a:lnTo>
                  <a:lnTo>
                    <a:pt x="1003" y="6679"/>
                  </a:lnTo>
                  <a:lnTo>
                    <a:pt x="823" y="6940"/>
                  </a:lnTo>
                  <a:lnTo>
                    <a:pt x="662" y="7220"/>
                  </a:lnTo>
                  <a:lnTo>
                    <a:pt x="542" y="7501"/>
                  </a:lnTo>
                  <a:lnTo>
                    <a:pt x="442" y="7782"/>
                  </a:lnTo>
                  <a:lnTo>
                    <a:pt x="362" y="8083"/>
                  </a:lnTo>
                  <a:lnTo>
                    <a:pt x="322" y="8363"/>
                  </a:lnTo>
                  <a:lnTo>
                    <a:pt x="302" y="8664"/>
                  </a:lnTo>
                  <a:lnTo>
                    <a:pt x="261" y="8383"/>
                  </a:lnTo>
                  <a:lnTo>
                    <a:pt x="221" y="8103"/>
                  </a:lnTo>
                  <a:lnTo>
                    <a:pt x="201" y="7802"/>
                  </a:lnTo>
                  <a:lnTo>
                    <a:pt x="221" y="7521"/>
                  </a:lnTo>
                  <a:lnTo>
                    <a:pt x="241" y="7220"/>
                  </a:lnTo>
                  <a:lnTo>
                    <a:pt x="302" y="6940"/>
                  </a:lnTo>
                  <a:lnTo>
                    <a:pt x="362" y="6639"/>
                  </a:lnTo>
                  <a:lnTo>
                    <a:pt x="462" y="6358"/>
                  </a:lnTo>
                  <a:lnTo>
                    <a:pt x="602" y="6037"/>
                  </a:lnTo>
                  <a:lnTo>
                    <a:pt x="783" y="5716"/>
                  </a:lnTo>
                  <a:lnTo>
                    <a:pt x="963" y="5435"/>
                  </a:lnTo>
                  <a:lnTo>
                    <a:pt x="1184" y="5195"/>
                  </a:lnTo>
                  <a:lnTo>
                    <a:pt x="1405" y="4954"/>
                  </a:lnTo>
                  <a:lnTo>
                    <a:pt x="1665" y="4734"/>
                  </a:lnTo>
                  <a:lnTo>
                    <a:pt x="1926" y="4533"/>
                  </a:lnTo>
                  <a:lnTo>
                    <a:pt x="2227" y="4352"/>
                  </a:lnTo>
                  <a:lnTo>
                    <a:pt x="2508" y="4192"/>
                  </a:lnTo>
                  <a:lnTo>
                    <a:pt x="2828" y="4052"/>
                  </a:lnTo>
                  <a:lnTo>
                    <a:pt x="3149" y="3911"/>
                  </a:lnTo>
                  <a:lnTo>
                    <a:pt x="3470" y="3791"/>
                  </a:lnTo>
                  <a:lnTo>
                    <a:pt x="4132" y="3590"/>
                  </a:lnTo>
                  <a:lnTo>
                    <a:pt x="4794" y="3430"/>
                  </a:lnTo>
                  <a:lnTo>
                    <a:pt x="5456" y="3290"/>
                  </a:lnTo>
                  <a:lnTo>
                    <a:pt x="6137" y="3189"/>
                  </a:lnTo>
                  <a:lnTo>
                    <a:pt x="6799" y="3109"/>
                  </a:lnTo>
                  <a:lnTo>
                    <a:pt x="7481" y="3029"/>
                  </a:lnTo>
                  <a:lnTo>
                    <a:pt x="8845" y="2889"/>
                  </a:lnTo>
                  <a:lnTo>
                    <a:pt x="9527" y="2828"/>
                  </a:lnTo>
                  <a:lnTo>
                    <a:pt x="10208" y="2728"/>
                  </a:lnTo>
                  <a:lnTo>
                    <a:pt x="10790" y="2648"/>
                  </a:lnTo>
                  <a:lnTo>
                    <a:pt x="11352" y="2548"/>
                  </a:lnTo>
                  <a:lnTo>
                    <a:pt x="11913" y="2407"/>
                  </a:lnTo>
                  <a:lnTo>
                    <a:pt x="12455" y="2267"/>
                  </a:lnTo>
                  <a:lnTo>
                    <a:pt x="12996" y="2106"/>
                  </a:lnTo>
                  <a:lnTo>
                    <a:pt x="13558" y="1926"/>
                  </a:lnTo>
                  <a:lnTo>
                    <a:pt x="14099" y="1745"/>
                  </a:lnTo>
                  <a:lnTo>
                    <a:pt x="14620" y="1525"/>
                  </a:lnTo>
                  <a:lnTo>
                    <a:pt x="15663" y="1084"/>
                  </a:lnTo>
                  <a:lnTo>
                    <a:pt x="16706" y="662"/>
                  </a:lnTo>
                  <a:lnTo>
                    <a:pt x="1770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43"/>
            <p:cNvSpPr/>
            <p:nvPr/>
          </p:nvSpPr>
          <p:spPr>
            <a:xfrm>
              <a:off x="8626675" y="3882950"/>
              <a:ext cx="123375" cy="190050"/>
            </a:xfrm>
            <a:custGeom>
              <a:avLst/>
              <a:gdLst/>
              <a:ahLst/>
              <a:cxnLst/>
              <a:rect l="l" t="t" r="r" b="b"/>
              <a:pathLst>
                <a:path w="4935" h="7602" extrusionOk="0">
                  <a:moveTo>
                    <a:pt x="1665" y="0"/>
                  </a:moveTo>
                  <a:lnTo>
                    <a:pt x="1525" y="41"/>
                  </a:lnTo>
                  <a:lnTo>
                    <a:pt x="1384" y="81"/>
                  </a:lnTo>
                  <a:lnTo>
                    <a:pt x="1264" y="161"/>
                  </a:lnTo>
                  <a:lnTo>
                    <a:pt x="1144" y="261"/>
                  </a:lnTo>
                  <a:lnTo>
                    <a:pt x="1023" y="361"/>
                  </a:lnTo>
                  <a:lnTo>
                    <a:pt x="903" y="502"/>
                  </a:lnTo>
                  <a:lnTo>
                    <a:pt x="803" y="662"/>
                  </a:lnTo>
                  <a:lnTo>
                    <a:pt x="723" y="823"/>
                  </a:lnTo>
                  <a:lnTo>
                    <a:pt x="622" y="1023"/>
                  </a:lnTo>
                  <a:lnTo>
                    <a:pt x="482" y="1444"/>
                  </a:lnTo>
                  <a:lnTo>
                    <a:pt x="342" y="1906"/>
                  </a:lnTo>
                  <a:lnTo>
                    <a:pt x="241" y="2407"/>
                  </a:lnTo>
                  <a:lnTo>
                    <a:pt x="161" y="2928"/>
                  </a:lnTo>
                  <a:lnTo>
                    <a:pt x="101" y="3490"/>
                  </a:lnTo>
                  <a:lnTo>
                    <a:pt x="61" y="4031"/>
                  </a:lnTo>
                  <a:lnTo>
                    <a:pt x="21" y="4593"/>
                  </a:lnTo>
                  <a:lnTo>
                    <a:pt x="1" y="5636"/>
                  </a:lnTo>
                  <a:lnTo>
                    <a:pt x="1" y="6538"/>
                  </a:lnTo>
                  <a:lnTo>
                    <a:pt x="41" y="7220"/>
                  </a:lnTo>
                  <a:lnTo>
                    <a:pt x="4934" y="7601"/>
                  </a:lnTo>
                  <a:lnTo>
                    <a:pt x="4934" y="7601"/>
                  </a:lnTo>
                  <a:lnTo>
                    <a:pt x="4914" y="7080"/>
                  </a:lnTo>
                  <a:lnTo>
                    <a:pt x="4894" y="6578"/>
                  </a:lnTo>
                  <a:lnTo>
                    <a:pt x="4854" y="6097"/>
                  </a:lnTo>
                  <a:lnTo>
                    <a:pt x="4794" y="5636"/>
                  </a:lnTo>
                  <a:lnTo>
                    <a:pt x="4734" y="5175"/>
                  </a:lnTo>
                  <a:lnTo>
                    <a:pt x="4673" y="4753"/>
                  </a:lnTo>
                  <a:lnTo>
                    <a:pt x="4593" y="4332"/>
                  </a:lnTo>
                  <a:lnTo>
                    <a:pt x="4493" y="3951"/>
                  </a:lnTo>
                  <a:lnTo>
                    <a:pt x="4312" y="3209"/>
                  </a:lnTo>
                  <a:lnTo>
                    <a:pt x="4192" y="2868"/>
                  </a:lnTo>
                  <a:lnTo>
                    <a:pt x="4072" y="2547"/>
                  </a:lnTo>
                  <a:lnTo>
                    <a:pt x="3951" y="2247"/>
                  </a:lnTo>
                  <a:lnTo>
                    <a:pt x="3831" y="1966"/>
                  </a:lnTo>
                  <a:lnTo>
                    <a:pt x="3691" y="1685"/>
                  </a:lnTo>
                  <a:lnTo>
                    <a:pt x="3570" y="1444"/>
                  </a:lnTo>
                  <a:lnTo>
                    <a:pt x="3430" y="1224"/>
                  </a:lnTo>
                  <a:lnTo>
                    <a:pt x="3290" y="1003"/>
                  </a:lnTo>
                  <a:lnTo>
                    <a:pt x="3129" y="823"/>
                  </a:lnTo>
                  <a:lnTo>
                    <a:pt x="2989" y="642"/>
                  </a:lnTo>
                  <a:lnTo>
                    <a:pt x="2848" y="502"/>
                  </a:lnTo>
                  <a:lnTo>
                    <a:pt x="2688" y="361"/>
                  </a:lnTo>
                  <a:lnTo>
                    <a:pt x="2548" y="261"/>
                  </a:lnTo>
                  <a:lnTo>
                    <a:pt x="2387" y="161"/>
                  </a:lnTo>
                  <a:lnTo>
                    <a:pt x="2247" y="81"/>
                  </a:lnTo>
                  <a:lnTo>
                    <a:pt x="2086" y="41"/>
                  </a:lnTo>
                  <a:lnTo>
                    <a:pt x="194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09" name="Google Shape;8709;p43"/>
          <p:cNvGrpSpPr/>
          <p:nvPr/>
        </p:nvGrpSpPr>
        <p:grpSpPr>
          <a:xfrm>
            <a:off x="252600" y="-75750"/>
            <a:ext cx="260625" cy="1230500"/>
            <a:chOff x="6815325" y="0"/>
            <a:chExt cx="260625" cy="1230500"/>
          </a:xfrm>
        </p:grpSpPr>
        <p:sp>
          <p:nvSpPr>
            <p:cNvPr id="8710" name="Google Shape;8710;p43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extrusionOk="0">
                  <a:moveTo>
                    <a:pt x="1" y="36662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43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fill="none" extrusionOk="0">
                  <a:moveTo>
                    <a:pt x="1" y="36662"/>
                  </a:move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43"/>
            <p:cNvSpPr/>
            <p:nvPr/>
          </p:nvSpPr>
          <p:spPr>
            <a:xfrm>
              <a:off x="6933275" y="0"/>
              <a:ext cx="19675" cy="916575"/>
            </a:xfrm>
            <a:custGeom>
              <a:avLst/>
              <a:gdLst/>
              <a:ahLst/>
              <a:cxnLst/>
              <a:rect l="l" t="t" r="r" b="b"/>
              <a:pathLst>
                <a:path w="787" h="36663" extrusionOk="0">
                  <a:moveTo>
                    <a:pt x="0" y="0"/>
                  </a:moveTo>
                  <a:lnTo>
                    <a:pt x="0" y="36662"/>
                  </a:lnTo>
                  <a:lnTo>
                    <a:pt x="787" y="36662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43"/>
            <p:cNvSpPr/>
            <p:nvPr/>
          </p:nvSpPr>
          <p:spPr>
            <a:xfrm>
              <a:off x="6815325" y="847475"/>
              <a:ext cx="260625" cy="383025"/>
            </a:xfrm>
            <a:custGeom>
              <a:avLst/>
              <a:gdLst/>
              <a:ahLst/>
              <a:cxnLst/>
              <a:rect l="l" t="t" r="r" b="b"/>
              <a:pathLst>
                <a:path w="10425" h="15321" extrusionOk="0">
                  <a:moveTo>
                    <a:pt x="7077" y="0"/>
                  </a:moveTo>
                  <a:lnTo>
                    <a:pt x="6718" y="23"/>
                  </a:lnTo>
                  <a:lnTo>
                    <a:pt x="6358" y="45"/>
                  </a:lnTo>
                  <a:lnTo>
                    <a:pt x="5999" y="90"/>
                  </a:lnTo>
                  <a:lnTo>
                    <a:pt x="5662" y="157"/>
                  </a:lnTo>
                  <a:lnTo>
                    <a:pt x="5303" y="247"/>
                  </a:lnTo>
                  <a:lnTo>
                    <a:pt x="4966" y="360"/>
                  </a:lnTo>
                  <a:lnTo>
                    <a:pt x="4651" y="472"/>
                  </a:lnTo>
                  <a:lnTo>
                    <a:pt x="4314" y="607"/>
                  </a:lnTo>
                  <a:lnTo>
                    <a:pt x="4000" y="764"/>
                  </a:lnTo>
                  <a:lnTo>
                    <a:pt x="3708" y="944"/>
                  </a:lnTo>
                  <a:lnTo>
                    <a:pt x="3416" y="1123"/>
                  </a:lnTo>
                  <a:lnTo>
                    <a:pt x="3123" y="1326"/>
                  </a:lnTo>
                  <a:lnTo>
                    <a:pt x="2831" y="1528"/>
                  </a:lnTo>
                  <a:lnTo>
                    <a:pt x="2584" y="1752"/>
                  </a:lnTo>
                  <a:lnTo>
                    <a:pt x="2315" y="1999"/>
                  </a:lnTo>
                  <a:lnTo>
                    <a:pt x="2068" y="2247"/>
                  </a:lnTo>
                  <a:lnTo>
                    <a:pt x="1843" y="2516"/>
                  </a:lnTo>
                  <a:lnTo>
                    <a:pt x="1618" y="2808"/>
                  </a:lnTo>
                  <a:lnTo>
                    <a:pt x="1394" y="3078"/>
                  </a:lnTo>
                  <a:lnTo>
                    <a:pt x="1214" y="3392"/>
                  </a:lnTo>
                  <a:lnTo>
                    <a:pt x="1012" y="3707"/>
                  </a:lnTo>
                  <a:lnTo>
                    <a:pt x="855" y="4021"/>
                  </a:lnTo>
                  <a:lnTo>
                    <a:pt x="697" y="4336"/>
                  </a:lnTo>
                  <a:lnTo>
                    <a:pt x="563" y="4695"/>
                  </a:lnTo>
                  <a:lnTo>
                    <a:pt x="428" y="5032"/>
                  </a:lnTo>
                  <a:lnTo>
                    <a:pt x="315" y="5392"/>
                  </a:lnTo>
                  <a:lnTo>
                    <a:pt x="226" y="5751"/>
                  </a:lnTo>
                  <a:lnTo>
                    <a:pt x="136" y="6110"/>
                  </a:lnTo>
                  <a:lnTo>
                    <a:pt x="68" y="6492"/>
                  </a:lnTo>
                  <a:lnTo>
                    <a:pt x="23" y="6874"/>
                  </a:lnTo>
                  <a:lnTo>
                    <a:pt x="1" y="7256"/>
                  </a:lnTo>
                  <a:lnTo>
                    <a:pt x="1" y="7661"/>
                  </a:lnTo>
                  <a:lnTo>
                    <a:pt x="1" y="8042"/>
                  </a:lnTo>
                  <a:lnTo>
                    <a:pt x="23" y="8447"/>
                  </a:lnTo>
                  <a:lnTo>
                    <a:pt x="68" y="8829"/>
                  </a:lnTo>
                  <a:lnTo>
                    <a:pt x="136" y="9211"/>
                  </a:lnTo>
                  <a:lnTo>
                    <a:pt x="226" y="9570"/>
                  </a:lnTo>
                  <a:lnTo>
                    <a:pt x="315" y="9929"/>
                  </a:lnTo>
                  <a:lnTo>
                    <a:pt x="428" y="10289"/>
                  </a:lnTo>
                  <a:lnTo>
                    <a:pt x="563" y="10648"/>
                  </a:lnTo>
                  <a:lnTo>
                    <a:pt x="697" y="10985"/>
                  </a:lnTo>
                  <a:lnTo>
                    <a:pt x="855" y="11322"/>
                  </a:lnTo>
                  <a:lnTo>
                    <a:pt x="1012" y="11637"/>
                  </a:lnTo>
                  <a:lnTo>
                    <a:pt x="1214" y="11951"/>
                  </a:lnTo>
                  <a:lnTo>
                    <a:pt x="1394" y="12243"/>
                  </a:lnTo>
                  <a:lnTo>
                    <a:pt x="1618" y="12535"/>
                  </a:lnTo>
                  <a:lnTo>
                    <a:pt x="1843" y="12805"/>
                  </a:lnTo>
                  <a:lnTo>
                    <a:pt x="2068" y="13075"/>
                  </a:lnTo>
                  <a:lnTo>
                    <a:pt x="2315" y="13344"/>
                  </a:lnTo>
                  <a:lnTo>
                    <a:pt x="2584" y="13569"/>
                  </a:lnTo>
                  <a:lnTo>
                    <a:pt x="2831" y="13793"/>
                  </a:lnTo>
                  <a:lnTo>
                    <a:pt x="3123" y="14018"/>
                  </a:lnTo>
                  <a:lnTo>
                    <a:pt x="3416" y="14220"/>
                  </a:lnTo>
                  <a:lnTo>
                    <a:pt x="3708" y="14400"/>
                  </a:lnTo>
                  <a:lnTo>
                    <a:pt x="4000" y="14580"/>
                  </a:lnTo>
                  <a:lnTo>
                    <a:pt x="4314" y="14714"/>
                  </a:lnTo>
                  <a:lnTo>
                    <a:pt x="4651" y="14872"/>
                  </a:lnTo>
                  <a:lnTo>
                    <a:pt x="4966" y="14984"/>
                  </a:lnTo>
                  <a:lnTo>
                    <a:pt x="5303" y="15074"/>
                  </a:lnTo>
                  <a:lnTo>
                    <a:pt x="5662" y="15164"/>
                  </a:lnTo>
                  <a:lnTo>
                    <a:pt x="5999" y="15231"/>
                  </a:lnTo>
                  <a:lnTo>
                    <a:pt x="6358" y="15276"/>
                  </a:lnTo>
                  <a:lnTo>
                    <a:pt x="6718" y="15321"/>
                  </a:lnTo>
                  <a:lnTo>
                    <a:pt x="7504" y="15321"/>
                  </a:lnTo>
                  <a:lnTo>
                    <a:pt x="7931" y="15276"/>
                  </a:lnTo>
                  <a:lnTo>
                    <a:pt x="8335" y="15209"/>
                  </a:lnTo>
                  <a:lnTo>
                    <a:pt x="8762" y="15119"/>
                  </a:lnTo>
                  <a:lnTo>
                    <a:pt x="9144" y="14984"/>
                  </a:lnTo>
                  <a:lnTo>
                    <a:pt x="9548" y="14849"/>
                  </a:lnTo>
                  <a:lnTo>
                    <a:pt x="9908" y="14692"/>
                  </a:lnTo>
                  <a:lnTo>
                    <a:pt x="10267" y="14512"/>
                  </a:lnTo>
                  <a:lnTo>
                    <a:pt x="9863" y="14243"/>
                  </a:lnTo>
                  <a:lnTo>
                    <a:pt x="9481" y="13951"/>
                  </a:lnTo>
                  <a:lnTo>
                    <a:pt x="9122" y="13636"/>
                  </a:lnTo>
                  <a:lnTo>
                    <a:pt x="8762" y="13299"/>
                  </a:lnTo>
                  <a:lnTo>
                    <a:pt x="8425" y="12940"/>
                  </a:lnTo>
                  <a:lnTo>
                    <a:pt x="8133" y="12558"/>
                  </a:lnTo>
                  <a:lnTo>
                    <a:pt x="7841" y="12153"/>
                  </a:lnTo>
                  <a:lnTo>
                    <a:pt x="7594" y="11727"/>
                  </a:lnTo>
                  <a:lnTo>
                    <a:pt x="7347" y="11300"/>
                  </a:lnTo>
                  <a:lnTo>
                    <a:pt x="7145" y="10828"/>
                  </a:lnTo>
                  <a:lnTo>
                    <a:pt x="6987" y="10356"/>
                  </a:lnTo>
                  <a:lnTo>
                    <a:pt x="6830" y="9862"/>
                  </a:lnTo>
                  <a:lnTo>
                    <a:pt x="6718" y="9345"/>
                  </a:lnTo>
                  <a:lnTo>
                    <a:pt x="6628" y="8829"/>
                  </a:lnTo>
                  <a:lnTo>
                    <a:pt x="6583" y="8290"/>
                  </a:lnTo>
                  <a:lnTo>
                    <a:pt x="6561" y="7750"/>
                  </a:lnTo>
                  <a:lnTo>
                    <a:pt x="6583" y="7211"/>
                  </a:lnTo>
                  <a:lnTo>
                    <a:pt x="6628" y="6650"/>
                  </a:lnTo>
                  <a:lnTo>
                    <a:pt x="6718" y="6133"/>
                  </a:lnTo>
                  <a:lnTo>
                    <a:pt x="6830" y="5616"/>
                  </a:lnTo>
                  <a:lnTo>
                    <a:pt x="6987" y="5100"/>
                  </a:lnTo>
                  <a:lnTo>
                    <a:pt x="7167" y="4605"/>
                  </a:lnTo>
                  <a:lnTo>
                    <a:pt x="7392" y="4134"/>
                  </a:lnTo>
                  <a:lnTo>
                    <a:pt x="7639" y="3684"/>
                  </a:lnTo>
                  <a:lnTo>
                    <a:pt x="7908" y="3257"/>
                  </a:lnTo>
                  <a:lnTo>
                    <a:pt x="8200" y="2853"/>
                  </a:lnTo>
                  <a:lnTo>
                    <a:pt x="8515" y="2449"/>
                  </a:lnTo>
                  <a:lnTo>
                    <a:pt x="8852" y="2089"/>
                  </a:lnTo>
                  <a:lnTo>
                    <a:pt x="9211" y="1752"/>
                  </a:lnTo>
                  <a:lnTo>
                    <a:pt x="9616" y="1438"/>
                  </a:lnTo>
                  <a:lnTo>
                    <a:pt x="10020" y="1168"/>
                  </a:lnTo>
                  <a:lnTo>
                    <a:pt x="10424" y="921"/>
                  </a:lnTo>
                  <a:lnTo>
                    <a:pt x="10065" y="719"/>
                  </a:lnTo>
                  <a:lnTo>
                    <a:pt x="9661" y="517"/>
                  </a:lnTo>
                  <a:lnTo>
                    <a:pt x="9256" y="382"/>
                  </a:lnTo>
                  <a:lnTo>
                    <a:pt x="8852" y="247"/>
                  </a:lnTo>
                  <a:lnTo>
                    <a:pt x="8425" y="135"/>
                  </a:lnTo>
                  <a:lnTo>
                    <a:pt x="7976" y="68"/>
                  </a:lnTo>
                  <a:lnTo>
                    <a:pt x="7527" y="23"/>
                  </a:lnTo>
                  <a:lnTo>
                    <a:pt x="70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14" name="Google Shape;8714;p43"/>
          <p:cNvGrpSpPr/>
          <p:nvPr/>
        </p:nvGrpSpPr>
        <p:grpSpPr>
          <a:xfrm>
            <a:off x="8227000" y="-77375"/>
            <a:ext cx="599250" cy="1418100"/>
            <a:chOff x="310050" y="-1175"/>
            <a:chExt cx="599250" cy="1418100"/>
          </a:xfrm>
        </p:grpSpPr>
        <p:grpSp>
          <p:nvGrpSpPr>
            <p:cNvPr id="8715" name="Google Shape;8715;p43"/>
            <p:cNvGrpSpPr/>
            <p:nvPr/>
          </p:nvGrpSpPr>
          <p:grpSpPr>
            <a:xfrm>
              <a:off x="310050" y="-1175"/>
              <a:ext cx="599250" cy="1418100"/>
              <a:chOff x="310050" y="0"/>
              <a:chExt cx="599250" cy="1418100"/>
            </a:xfrm>
          </p:grpSpPr>
          <p:sp>
            <p:nvSpPr>
              <p:cNvPr id="8716" name="Google Shape;8716;p43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extrusionOk="0">
                    <a:moveTo>
                      <a:pt x="1" y="36662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7" name="Google Shape;8717;p43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fill="none" extrusionOk="0">
                    <a:moveTo>
                      <a:pt x="1" y="36662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8" name="Google Shape;8718;p43"/>
              <p:cNvSpPr/>
              <p:nvPr/>
            </p:nvSpPr>
            <p:spPr>
              <a:xfrm>
                <a:off x="598700" y="0"/>
                <a:ext cx="19700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36663" extrusionOk="0">
                    <a:moveTo>
                      <a:pt x="1" y="0"/>
                    </a:moveTo>
                    <a:lnTo>
                      <a:pt x="1" y="36662"/>
                    </a:lnTo>
                    <a:lnTo>
                      <a:pt x="787" y="36662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9" name="Google Shape;8719;p43"/>
              <p:cNvSpPr/>
              <p:nvPr/>
            </p:nvSpPr>
            <p:spPr>
              <a:xfrm>
                <a:off x="310050" y="847475"/>
                <a:ext cx="599250" cy="570625"/>
              </a:xfrm>
              <a:custGeom>
                <a:avLst/>
                <a:gdLst/>
                <a:ahLst/>
                <a:cxnLst/>
                <a:rect l="l" t="t" r="r" b="b"/>
                <a:pathLst>
                  <a:path w="23970" h="22825" extrusionOk="0">
                    <a:moveTo>
                      <a:pt x="11996" y="0"/>
                    </a:moveTo>
                    <a:lnTo>
                      <a:pt x="7503" y="6425"/>
                    </a:lnTo>
                    <a:lnTo>
                      <a:pt x="0" y="8716"/>
                    </a:lnTo>
                    <a:lnTo>
                      <a:pt x="4718" y="14984"/>
                    </a:lnTo>
                    <a:lnTo>
                      <a:pt x="4560" y="22824"/>
                    </a:lnTo>
                    <a:lnTo>
                      <a:pt x="11996" y="20286"/>
                    </a:lnTo>
                    <a:lnTo>
                      <a:pt x="19409" y="22824"/>
                    </a:lnTo>
                    <a:lnTo>
                      <a:pt x="19252" y="14984"/>
                    </a:lnTo>
                    <a:lnTo>
                      <a:pt x="23970" y="8716"/>
                    </a:lnTo>
                    <a:lnTo>
                      <a:pt x="16489" y="6425"/>
                    </a:lnTo>
                    <a:lnTo>
                      <a:pt x="1199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720" name="Google Shape;8720;p43"/>
            <p:cNvSpPr/>
            <p:nvPr/>
          </p:nvSpPr>
          <p:spPr>
            <a:xfrm>
              <a:off x="445600" y="979650"/>
              <a:ext cx="328149" cy="312474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21" name="Google Shape;8721;p43"/>
          <p:cNvGrpSpPr/>
          <p:nvPr/>
        </p:nvGrpSpPr>
        <p:grpSpPr>
          <a:xfrm>
            <a:off x="7929900" y="-77375"/>
            <a:ext cx="297100" cy="2315550"/>
            <a:chOff x="8234700" y="-1175"/>
            <a:chExt cx="297100" cy="2315550"/>
          </a:xfrm>
        </p:grpSpPr>
        <p:grpSp>
          <p:nvGrpSpPr>
            <p:cNvPr id="8722" name="Google Shape;8722;p43"/>
            <p:cNvGrpSpPr/>
            <p:nvPr/>
          </p:nvGrpSpPr>
          <p:grpSpPr>
            <a:xfrm>
              <a:off x="8234700" y="-1175"/>
              <a:ext cx="297100" cy="2315550"/>
              <a:chOff x="8234700" y="-5937"/>
              <a:chExt cx="297100" cy="2315550"/>
            </a:xfrm>
          </p:grpSpPr>
          <p:sp>
            <p:nvSpPr>
              <p:cNvPr id="8723" name="Google Shape;8723;p43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extrusionOk="0">
                    <a:moveTo>
                      <a:pt x="0" y="8689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4" name="Google Shape;8724;p43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fill="none" extrusionOk="0">
                    <a:moveTo>
                      <a:pt x="0" y="86893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5" name="Google Shape;8725;p43"/>
              <p:cNvSpPr/>
              <p:nvPr/>
            </p:nvSpPr>
            <p:spPr>
              <a:xfrm>
                <a:off x="8374525" y="-5937"/>
                <a:ext cx="19700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86894" extrusionOk="0">
                    <a:moveTo>
                      <a:pt x="1" y="0"/>
                    </a:moveTo>
                    <a:lnTo>
                      <a:pt x="1" y="86893"/>
                    </a:lnTo>
                    <a:lnTo>
                      <a:pt x="787" y="86893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6" name="Google Shape;8726;p43"/>
              <p:cNvSpPr/>
              <p:nvPr/>
            </p:nvSpPr>
            <p:spPr>
              <a:xfrm>
                <a:off x="8234700" y="2027088"/>
                <a:ext cx="297100" cy="282525"/>
              </a:xfrm>
              <a:custGeom>
                <a:avLst/>
                <a:gdLst/>
                <a:ahLst/>
                <a:cxnLst/>
                <a:rect l="l" t="t" r="r" b="b"/>
                <a:pathLst>
                  <a:path w="11884" h="11301" extrusionOk="0">
                    <a:moveTo>
                      <a:pt x="5931" y="1"/>
                    </a:moveTo>
                    <a:lnTo>
                      <a:pt x="3707" y="3191"/>
                    </a:lnTo>
                    <a:lnTo>
                      <a:pt x="0" y="4314"/>
                    </a:lnTo>
                    <a:lnTo>
                      <a:pt x="2337" y="7437"/>
                    </a:lnTo>
                    <a:lnTo>
                      <a:pt x="2269" y="11301"/>
                    </a:lnTo>
                    <a:lnTo>
                      <a:pt x="5931" y="10043"/>
                    </a:lnTo>
                    <a:lnTo>
                      <a:pt x="9615" y="11301"/>
                    </a:lnTo>
                    <a:lnTo>
                      <a:pt x="9548" y="7437"/>
                    </a:lnTo>
                    <a:lnTo>
                      <a:pt x="11884" y="4314"/>
                    </a:lnTo>
                    <a:lnTo>
                      <a:pt x="8155" y="3191"/>
                    </a:lnTo>
                    <a:lnTo>
                      <a:pt x="593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727" name="Google Shape;8727;p43"/>
            <p:cNvSpPr/>
            <p:nvPr/>
          </p:nvSpPr>
          <p:spPr>
            <a:xfrm>
              <a:off x="8309450" y="2109800"/>
              <a:ext cx="147595" cy="140545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28" name="Google Shape;8728;p43"/>
          <p:cNvGrpSpPr/>
          <p:nvPr/>
        </p:nvGrpSpPr>
        <p:grpSpPr>
          <a:xfrm>
            <a:off x="995550" y="-12300"/>
            <a:ext cx="260625" cy="1561450"/>
            <a:chOff x="6815325" y="-330950"/>
            <a:chExt cx="260625" cy="1561450"/>
          </a:xfrm>
        </p:grpSpPr>
        <p:sp>
          <p:nvSpPr>
            <p:cNvPr id="8729" name="Google Shape;8729;p43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extrusionOk="0">
                  <a:moveTo>
                    <a:pt x="1" y="36662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43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fill="none" extrusionOk="0">
                  <a:moveTo>
                    <a:pt x="1" y="36662"/>
                  </a:move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43"/>
            <p:cNvSpPr/>
            <p:nvPr/>
          </p:nvSpPr>
          <p:spPr>
            <a:xfrm>
              <a:off x="6933275" y="-330950"/>
              <a:ext cx="19675" cy="1247550"/>
            </a:xfrm>
            <a:custGeom>
              <a:avLst/>
              <a:gdLst/>
              <a:ahLst/>
              <a:cxnLst/>
              <a:rect l="l" t="t" r="r" b="b"/>
              <a:pathLst>
                <a:path w="787" h="36663" extrusionOk="0">
                  <a:moveTo>
                    <a:pt x="0" y="0"/>
                  </a:moveTo>
                  <a:lnTo>
                    <a:pt x="0" y="36662"/>
                  </a:lnTo>
                  <a:lnTo>
                    <a:pt x="787" y="36662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43"/>
            <p:cNvSpPr/>
            <p:nvPr/>
          </p:nvSpPr>
          <p:spPr>
            <a:xfrm>
              <a:off x="6815325" y="847475"/>
              <a:ext cx="260625" cy="383025"/>
            </a:xfrm>
            <a:custGeom>
              <a:avLst/>
              <a:gdLst/>
              <a:ahLst/>
              <a:cxnLst/>
              <a:rect l="l" t="t" r="r" b="b"/>
              <a:pathLst>
                <a:path w="10425" h="15321" extrusionOk="0">
                  <a:moveTo>
                    <a:pt x="7077" y="0"/>
                  </a:moveTo>
                  <a:lnTo>
                    <a:pt x="6718" y="23"/>
                  </a:lnTo>
                  <a:lnTo>
                    <a:pt x="6358" y="45"/>
                  </a:lnTo>
                  <a:lnTo>
                    <a:pt x="5999" y="90"/>
                  </a:lnTo>
                  <a:lnTo>
                    <a:pt x="5662" y="157"/>
                  </a:lnTo>
                  <a:lnTo>
                    <a:pt x="5303" y="247"/>
                  </a:lnTo>
                  <a:lnTo>
                    <a:pt x="4966" y="360"/>
                  </a:lnTo>
                  <a:lnTo>
                    <a:pt x="4651" y="472"/>
                  </a:lnTo>
                  <a:lnTo>
                    <a:pt x="4314" y="607"/>
                  </a:lnTo>
                  <a:lnTo>
                    <a:pt x="4000" y="764"/>
                  </a:lnTo>
                  <a:lnTo>
                    <a:pt x="3708" y="944"/>
                  </a:lnTo>
                  <a:lnTo>
                    <a:pt x="3416" y="1123"/>
                  </a:lnTo>
                  <a:lnTo>
                    <a:pt x="3123" y="1326"/>
                  </a:lnTo>
                  <a:lnTo>
                    <a:pt x="2831" y="1528"/>
                  </a:lnTo>
                  <a:lnTo>
                    <a:pt x="2584" y="1752"/>
                  </a:lnTo>
                  <a:lnTo>
                    <a:pt x="2315" y="1999"/>
                  </a:lnTo>
                  <a:lnTo>
                    <a:pt x="2068" y="2247"/>
                  </a:lnTo>
                  <a:lnTo>
                    <a:pt x="1843" y="2516"/>
                  </a:lnTo>
                  <a:lnTo>
                    <a:pt x="1618" y="2808"/>
                  </a:lnTo>
                  <a:lnTo>
                    <a:pt x="1394" y="3078"/>
                  </a:lnTo>
                  <a:lnTo>
                    <a:pt x="1214" y="3392"/>
                  </a:lnTo>
                  <a:lnTo>
                    <a:pt x="1012" y="3707"/>
                  </a:lnTo>
                  <a:lnTo>
                    <a:pt x="855" y="4021"/>
                  </a:lnTo>
                  <a:lnTo>
                    <a:pt x="697" y="4336"/>
                  </a:lnTo>
                  <a:lnTo>
                    <a:pt x="563" y="4695"/>
                  </a:lnTo>
                  <a:lnTo>
                    <a:pt x="428" y="5032"/>
                  </a:lnTo>
                  <a:lnTo>
                    <a:pt x="315" y="5392"/>
                  </a:lnTo>
                  <a:lnTo>
                    <a:pt x="226" y="5751"/>
                  </a:lnTo>
                  <a:lnTo>
                    <a:pt x="136" y="6110"/>
                  </a:lnTo>
                  <a:lnTo>
                    <a:pt x="68" y="6492"/>
                  </a:lnTo>
                  <a:lnTo>
                    <a:pt x="23" y="6874"/>
                  </a:lnTo>
                  <a:lnTo>
                    <a:pt x="1" y="7256"/>
                  </a:lnTo>
                  <a:lnTo>
                    <a:pt x="1" y="7661"/>
                  </a:lnTo>
                  <a:lnTo>
                    <a:pt x="1" y="8042"/>
                  </a:lnTo>
                  <a:lnTo>
                    <a:pt x="23" y="8447"/>
                  </a:lnTo>
                  <a:lnTo>
                    <a:pt x="68" y="8829"/>
                  </a:lnTo>
                  <a:lnTo>
                    <a:pt x="136" y="9211"/>
                  </a:lnTo>
                  <a:lnTo>
                    <a:pt x="226" y="9570"/>
                  </a:lnTo>
                  <a:lnTo>
                    <a:pt x="315" y="9929"/>
                  </a:lnTo>
                  <a:lnTo>
                    <a:pt x="428" y="10289"/>
                  </a:lnTo>
                  <a:lnTo>
                    <a:pt x="563" y="10648"/>
                  </a:lnTo>
                  <a:lnTo>
                    <a:pt x="697" y="10985"/>
                  </a:lnTo>
                  <a:lnTo>
                    <a:pt x="855" y="11322"/>
                  </a:lnTo>
                  <a:lnTo>
                    <a:pt x="1012" y="11637"/>
                  </a:lnTo>
                  <a:lnTo>
                    <a:pt x="1214" y="11951"/>
                  </a:lnTo>
                  <a:lnTo>
                    <a:pt x="1394" y="12243"/>
                  </a:lnTo>
                  <a:lnTo>
                    <a:pt x="1618" y="12535"/>
                  </a:lnTo>
                  <a:lnTo>
                    <a:pt x="1843" y="12805"/>
                  </a:lnTo>
                  <a:lnTo>
                    <a:pt x="2068" y="13075"/>
                  </a:lnTo>
                  <a:lnTo>
                    <a:pt x="2315" y="13344"/>
                  </a:lnTo>
                  <a:lnTo>
                    <a:pt x="2584" y="13569"/>
                  </a:lnTo>
                  <a:lnTo>
                    <a:pt x="2831" y="13793"/>
                  </a:lnTo>
                  <a:lnTo>
                    <a:pt x="3123" y="14018"/>
                  </a:lnTo>
                  <a:lnTo>
                    <a:pt x="3416" y="14220"/>
                  </a:lnTo>
                  <a:lnTo>
                    <a:pt x="3708" y="14400"/>
                  </a:lnTo>
                  <a:lnTo>
                    <a:pt x="4000" y="14580"/>
                  </a:lnTo>
                  <a:lnTo>
                    <a:pt x="4314" y="14714"/>
                  </a:lnTo>
                  <a:lnTo>
                    <a:pt x="4651" y="14872"/>
                  </a:lnTo>
                  <a:lnTo>
                    <a:pt x="4966" y="14984"/>
                  </a:lnTo>
                  <a:lnTo>
                    <a:pt x="5303" y="15074"/>
                  </a:lnTo>
                  <a:lnTo>
                    <a:pt x="5662" y="15164"/>
                  </a:lnTo>
                  <a:lnTo>
                    <a:pt x="5999" y="15231"/>
                  </a:lnTo>
                  <a:lnTo>
                    <a:pt x="6358" y="15276"/>
                  </a:lnTo>
                  <a:lnTo>
                    <a:pt x="6718" y="15321"/>
                  </a:lnTo>
                  <a:lnTo>
                    <a:pt x="7504" y="15321"/>
                  </a:lnTo>
                  <a:lnTo>
                    <a:pt x="7931" y="15276"/>
                  </a:lnTo>
                  <a:lnTo>
                    <a:pt x="8335" y="15209"/>
                  </a:lnTo>
                  <a:lnTo>
                    <a:pt x="8762" y="15119"/>
                  </a:lnTo>
                  <a:lnTo>
                    <a:pt x="9144" y="14984"/>
                  </a:lnTo>
                  <a:lnTo>
                    <a:pt x="9548" y="14849"/>
                  </a:lnTo>
                  <a:lnTo>
                    <a:pt x="9908" y="14692"/>
                  </a:lnTo>
                  <a:lnTo>
                    <a:pt x="10267" y="14512"/>
                  </a:lnTo>
                  <a:lnTo>
                    <a:pt x="9863" y="14243"/>
                  </a:lnTo>
                  <a:lnTo>
                    <a:pt x="9481" y="13951"/>
                  </a:lnTo>
                  <a:lnTo>
                    <a:pt x="9122" y="13636"/>
                  </a:lnTo>
                  <a:lnTo>
                    <a:pt x="8762" y="13299"/>
                  </a:lnTo>
                  <a:lnTo>
                    <a:pt x="8425" y="12940"/>
                  </a:lnTo>
                  <a:lnTo>
                    <a:pt x="8133" y="12558"/>
                  </a:lnTo>
                  <a:lnTo>
                    <a:pt x="7841" y="12153"/>
                  </a:lnTo>
                  <a:lnTo>
                    <a:pt x="7594" y="11727"/>
                  </a:lnTo>
                  <a:lnTo>
                    <a:pt x="7347" y="11300"/>
                  </a:lnTo>
                  <a:lnTo>
                    <a:pt x="7145" y="10828"/>
                  </a:lnTo>
                  <a:lnTo>
                    <a:pt x="6987" y="10356"/>
                  </a:lnTo>
                  <a:lnTo>
                    <a:pt x="6830" y="9862"/>
                  </a:lnTo>
                  <a:lnTo>
                    <a:pt x="6718" y="9345"/>
                  </a:lnTo>
                  <a:lnTo>
                    <a:pt x="6628" y="8829"/>
                  </a:lnTo>
                  <a:lnTo>
                    <a:pt x="6583" y="8290"/>
                  </a:lnTo>
                  <a:lnTo>
                    <a:pt x="6561" y="7750"/>
                  </a:lnTo>
                  <a:lnTo>
                    <a:pt x="6583" y="7211"/>
                  </a:lnTo>
                  <a:lnTo>
                    <a:pt x="6628" y="6650"/>
                  </a:lnTo>
                  <a:lnTo>
                    <a:pt x="6718" y="6133"/>
                  </a:lnTo>
                  <a:lnTo>
                    <a:pt x="6830" y="5616"/>
                  </a:lnTo>
                  <a:lnTo>
                    <a:pt x="6987" y="5100"/>
                  </a:lnTo>
                  <a:lnTo>
                    <a:pt x="7167" y="4605"/>
                  </a:lnTo>
                  <a:lnTo>
                    <a:pt x="7392" y="4134"/>
                  </a:lnTo>
                  <a:lnTo>
                    <a:pt x="7639" y="3684"/>
                  </a:lnTo>
                  <a:lnTo>
                    <a:pt x="7908" y="3257"/>
                  </a:lnTo>
                  <a:lnTo>
                    <a:pt x="8200" y="2853"/>
                  </a:lnTo>
                  <a:lnTo>
                    <a:pt x="8515" y="2449"/>
                  </a:lnTo>
                  <a:lnTo>
                    <a:pt x="8852" y="2089"/>
                  </a:lnTo>
                  <a:lnTo>
                    <a:pt x="9211" y="1752"/>
                  </a:lnTo>
                  <a:lnTo>
                    <a:pt x="9616" y="1438"/>
                  </a:lnTo>
                  <a:lnTo>
                    <a:pt x="10020" y="1168"/>
                  </a:lnTo>
                  <a:lnTo>
                    <a:pt x="10424" y="921"/>
                  </a:lnTo>
                  <a:lnTo>
                    <a:pt x="10065" y="719"/>
                  </a:lnTo>
                  <a:lnTo>
                    <a:pt x="9661" y="517"/>
                  </a:lnTo>
                  <a:lnTo>
                    <a:pt x="9256" y="382"/>
                  </a:lnTo>
                  <a:lnTo>
                    <a:pt x="8852" y="247"/>
                  </a:lnTo>
                  <a:lnTo>
                    <a:pt x="8425" y="135"/>
                  </a:lnTo>
                  <a:lnTo>
                    <a:pt x="7976" y="68"/>
                  </a:lnTo>
                  <a:lnTo>
                    <a:pt x="7527" y="23"/>
                  </a:lnTo>
                  <a:lnTo>
                    <a:pt x="70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3" name="Picture 12">
            <a:extLst>
              <a:ext uri="{FF2B5EF4-FFF2-40B4-BE49-F238E27FC236}">
                <a16:creationId xmlns:a16="http://schemas.microsoft.com/office/drawing/2014/main" id="{C827EB18-71D0-4443-1849-5347BA52171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024117" y="857906"/>
            <a:ext cx="2898267" cy="414634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78" name="Google Shape;9878;p47"/>
          <p:cNvSpPr txBox="1">
            <a:spLocks noGrp="1"/>
          </p:cNvSpPr>
          <p:nvPr>
            <p:ph type="title"/>
          </p:nvPr>
        </p:nvSpPr>
        <p:spPr>
          <a:xfrm>
            <a:off x="-46763" y="431372"/>
            <a:ext cx="7704000" cy="138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Goodbye!</a:t>
            </a:r>
            <a:br>
              <a:rPr lang="en" dirty="0"/>
            </a:br>
            <a:r>
              <a:rPr lang="en" dirty="0"/>
              <a:t>See you later!</a:t>
            </a:r>
            <a:endParaRPr dirty="0"/>
          </a:p>
        </p:txBody>
      </p:sp>
      <p:grpSp>
        <p:nvGrpSpPr>
          <p:cNvPr id="9879" name="Google Shape;9879;p47"/>
          <p:cNvGrpSpPr/>
          <p:nvPr/>
        </p:nvGrpSpPr>
        <p:grpSpPr>
          <a:xfrm>
            <a:off x="993075" y="2123600"/>
            <a:ext cx="2000850" cy="2189075"/>
            <a:chOff x="713225" y="2199800"/>
            <a:chExt cx="2000850" cy="2189075"/>
          </a:xfrm>
        </p:grpSpPr>
        <p:sp>
          <p:nvSpPr>
            <p:cNvPr id="9880" name="Google Shape;9880;p47"/>
            <p:cNvSpPr/>
            <p:nvPr/>
          </p:nvSpPr>
          <p:spPr>
            <a:xfrm>
              <a:off x="1499975" y="2446925"/>
              <a:ext cx="236650" cy="427350"/>
            </a:xfrm>
            <a:custGeom>
              <a:avLst/>
              <a:gdLst/>
              <a:ahLst/>
              <a:cxnLst/>
              <a:rect l="l" t="t" r="r" b="b"/>
              <a:pathLst>
                <a:path w="9466" h="17094" extrusionOk="0">
                  <a:moveTo>
                    <a:pt x="5851" y="0"/>
                  </a:moveTo>
                  <a:lnTo>
                    <a:pt x="5632" y="20"/>
                  </a:lnTo>
                  <a:lnTo>
                    <a:pt x="5432" y="40"/>
                  </a:lnTo>
                  <a:lnTo>
                    <a:pt x="5212" y="80"/>
                  </a:lnTo>
                  <a:lnTo>
                    <a:pt x="5013" y="140"/>
                  </a:lnTo>
                  <a:lnTo>
                    <a:pt x="4813" y="220"/>
                  </a:lnTo>
                  <a:lnTo>
                    <a:pt x="4613" y="320"/>
                  </a:lnTo>
                  <a:lnTo>
                    <a:pt x="4434" y="419"/>
                  </a:lnTo>
                  <a:lnTo>
                    <a:pt x="4254" y="539"/>
                  </a:lnTo>
                  <a:lnTo>
                    <a:pt x="3874" y="839"/>
                  </a:lnTo>
                  <a:lnTo>
                    <a:pt x="3515" y="1178"/>
                  </a:lnTo>
                  <a:lnTo>
                    <a:pt x="3196" y="1518"/>
                  </a:lnTo>
                  <a:lnTo>
                    <a:pt x="2876" y="1897"/>
                  </a:lnTo>
                  <a:lnTo>
                    <a:pt x="2597" y="2296"/>
                  </a:lnTo>
                  <a:lnTo>
                    <a:pt x="2317" y="2716"/>
                  </a:lnTo>
                  <a:lnTo>
                    <a:pt x="2057" y="3135"/>
                  </a:lnTo>
                  <a:lnTo>
                    <a:pt x="1838" y="3554"/>
                  </a:lnTo>
                  <a:lnTo>
                    <a:pt x="1618" y="3974"/>
                  </a:lnTo>
                  <a:lnTo>
                    <a:pt x="1418" y="4413"/>
                  </a:lnTo>
                  <a:lnTo>
                    <a:pt x="1239" y="4852"/>
                  </a:lnTo>
                  <a:lnTo>
                    <a:pt x="1059" y="5312"/>
                  </a:lnTo>
                  <a:lnTo>
                    <a:pt x="899" y="5751"/>
                  </a:lnTo>
                  <a:lnTo>
                    <a:pt x="759" y="6230"/>
                  </a:lnTo>
                  <a:lnTo>
                    <a:pt x="640" y="6690"/>
                  </a:lnTo>
                  <a:lnTo>
                    <a:pt x="520" y="7169"/>
                  </a:lnTo>
                  <a:lnTo>
                    <a:pt x="420" y="7728"/>
                  </a:lnTo>
                  <a:lnTo>
                    <a:pt x="300" y="8307"/>
                  </a:lnTo>
                  <a:lnTo>
                    <a:pt x="220" y="8886"/>
                  </a:lnTo>
                  <a:lnTo>
                    <a:pt x="160" y="9465"/>
                  </a:lnTo>
                  <a:lnTo>
                    <a:pt x="100" y="10064"/>
                  </a:lnTo>
                  <a:lnTo>
                    <a:pt x="61" y="10643"/>
                  </a:lnTo>
                  <a:lnTo>
                    <a:pt x="1" y="11841"/>
                  </a:lnTo>
                  <a:lnTo>
                    <a:pt x="1" y="12460"/>
                  </a:lnTo>
                  <a:lnTo>
                    <a:pt x="1" y="13079"/>
                  </a:lnTo>
                  <a:lnTo>
                    <a:pt x="61" y="14337"/>
                  </a:lnTo>
                  <a:lnTo>
                    <a:pt x="140" y="15576"/>
                  </a:lnTo>
                  <a:lnTo>
                    <a:pt x="240" y="16834"/>
                  </a:lnTo>
                  <a:lnTo>
                    <a:pt x="260" y="16953"/>
                  </a:lnTo>
                  <a:lnTo>
                    <a:pt x="320" y="17033"/>
                  </a:lnTo>
                  <a:lnTo>
                    <a:pt x="400" y="17093"/>
                  </a:lnTo>
                  <a:lnTo>
                    <a:pt x="580" y="17093"/>
                  </a:lnTo>
                  <a:lnTo>
                    <a:pt x="660" y="17033"/>
                  </a:lnTo>
                  <a:lnTo>
                    <a:pt x="719" y="16953"/>
                  </a:lnTo>
                  <a:lnTo>
                    <a:pt x="739" y="16854"/>
                  </a:lnTo>
                  <a:lnTo>
                    <a:pt x="739" y="16774"/>
                  </a:lnTo>
                  <a:lnTo>
                    <a:pt x="859" y="16794"/>
                  </a:lnTo>
                  <a:lnTo>
                    <a:pt x="999" y="16794"/>
                  </a:lnTo>
                  <a:lnTo>
                    <a:pt x="1099" y="16774"/>
                  </a:lnTo>
                  <a:lnTo>
                    <a:pt x="1219" y="16714"/>
                  </a:lnTo>
                  <a:lnTo>
                    <a:pt x="1638" y="16374"/>
                  </a:lnTo>
                  <a:lnTo>
                    <a:pt x="2057" y="16035"/>
                  </a:lnTo>
                  <a:lnTo>
                    <a:pt x="2457" y="15675"/>
                  </a:lnTo>
                  <a:lnTo>
                    <a:pt x="2856" y="15296"/>
                  </a:lnTo>
                  <a:lnTo>
                    <a:pt x="3635" y="14517"/>
                  </a:lnTo>
                  <a:lnTo>
                    <a:pt x="4374" y="13718"/>
                  </a:lnTo>
                  <a:lnTo>
                    <a:pt x="5033" y="13000"/>
                  </a:lnTo>
                  <a:lnTo>
                    <a:pt x="5672" y="12261"/>
                  </a:lnTo>
                  <a:lnTo>
                    <a:pt x="6311" y="11522"/>
                  </a:lnTo>
                  <a:lnTo>
                    <a:pt x="6910" y="10743"/>
                  </a:lnTo>
                  <a:lnTo>
                    <a:pt x="7449" y="9984"/>
                  </a:lnTo>
                  <a:lnTo>
                    <a:pt x="7708" y="9605"/>
                  </a:lnTo>
                  <a:lnTo>
                    <a:pt x="7968" y="9186"/>
                  </a:lnTo>
                  <a:lnTo>
                    <a:pt x="8208" y="8766"/>
                  </a:lnTo>
                  <a:lnTo>
                    <a:pt x="8427" y="8347"/>
                  </a:lnTo>
                  <a:lnTo>
                    <a:pt x="8647" y="7908"/>
                  </a:lnTo>
                  <a:lnTo>
                    <a:pt x="8847" y="7448"/>
                  </a:lnTo>
                  <a:lnTo>
                    <a:pt x="9026" y="6989"/>
                  </a:lnTo>
                  <a:lnTo>
                    <a:pt x="9166" y="6510"/>
                  </a:lnTo>
                  <a:lnTo>
                    <a:pt x="9306" y="6051"/>
                  </a:lnTo>
                  <a:lnTo>
                    <a:pt x="9386" y="5551"/>
                  </a:lnTo>
                  <a:lnTo>
                    <a:pt x="9446" y="5072"/>
                  </a:lnTo>
                  <a:lnTo>
                    <a:pt x="9466" y="4573"/>
                  </a:lnTo>
                  <a:lnTo>
                    <a:pt x="9466" y="4074"/>
                  </a:lnTo>
                  <a:lnTo>
                    <a:pt x="9406" y="3574"/>
                  </a:lnTo>
                  <a:lnTo>
                    <a:pt x="9306" y="3135"/>
                  </a:lnTo>
                  <a:lnTo>
                    <a:pt x="9166" y="2696"/>
                  </a:lnTo>
                  <a:lnTo>
                    <a:pt x="8986" y="2276"/>
                  </a:lnTo>
                  <a:lnTo>
                    <a:pt x="8787" y="1877"/>
                  </a:lnTo>
                  <a:lnTo>
                    <a:pt x="8527" y="1498"/>
                  </a:lnTo>
                  <a:lnTo>
                    <a:pt x="8387" y="1318"/>
                  </a:lnTo>
                  <a:lnTo>
                    <a:pt x="8248" y="1158"/>
                  </a:lnTo>
                  <a:lnTo>
                    <a:pt x="8088" y="979"/>
                  </a:lnTo>
                  <a:lnTo>
                    <a:pt x="7908" y="839"/>
                  </a:lnTo>
                  <a:lnTo>
                    <a:pt x="7728" y="679"/>
                  </a:lnTo>
                  <a:lnTo>
                    <a:pt x="7549" y="539"/>
                  </a:lnTo>
                  <a:lnTo>
                    <a:pt x="7349" y="419"/>
                  </a:lnTo>
                  <a:lnTo>
                    <a:pt x="7129" y="300"/>
                  </a:lnTo>
                  <a:lnTo>
                    <a:pt x="6930" y="220"/>
                  </a:lnTo>
                  <a:lnTo>
                    <a:pt x="6710" y="140"/>
                  </a:lnTo>
                  <a:lnTo>
                    <a:pt x="6490" y="80"/>
                  </a:lnTo>
                  <a:lnTo>
                    <a:pt x="6291" y="40"/>
                  </a:lnTo>
                  <a:lnTo>
                    <a:pt x="6071" y="20"/>
                  </a:lnTo>
                  <a:lnTo>
                    <a:pt x="585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1" name="Google Shape;9881;p47"/>
            <p:cNvSpPr/>
            <p:nvPr/>
          </p:nvSpPr>
          <p:spPr>
            <a:xfrm>
              <a:off x="1499975" y="2446925"/>
              <a:ext cx="236650" cy="427350"/>
            </a:xfrm>
            <a:custGeom>
              <a:avLst/>
              <a:gdLst/>
              <a:ahLst/>
              <a:cxnLst/>
              <a:rect l="l" t="t" r="r" b="b"/>
              <a:pathLst>
                <a:path w="9466" h="17094" fill="none" extrusionOk="0">
                  <a:moveTo>
                    <a:pt x="7549" y="539"/>
                  </a:moveTo>
                  <a:lnTo>
                    <a:pt x="7549" y="539"/>
                  </a:lnTo>
                  <a:lnTo>
                    <a:pt x="7349" y="419"/>
                  </a:lnTo>
                  <a:lnTo>
                    <a:pt x="7129" y="300"/>
                  </a:lnTo>
                  <a:lnTo>
                    <a:pt x="6930" y="220"/>
                  </a:lnTo>
                  <a:lnTo>
                    <a:pt x="6710" y="140"/>
                  </a:lnTo>
                  <a:lnTo>
                    <a:pt x="6490" y="80"/>
                  </a:lnTo>
                  <a:lnTo>
                    <a:pt x="6291" y="40"/>
                  </a:lnTo>
                  <a:lnTo>
                    <a:pt x="6071" y="20"/>
                  </a:lnTo>
                  <a:lnTo>
                    <a:pt x="5851" y="0"/>
                  </a:lnTo>
                  <a:lnTo>
                    <a:pt x="5632" y="20"/>
                  </a:lnTo>
                  <a:lnTo>
                    <a:pt x="5432" y="40"/>
                  </a:lnTo>
                  <a:lnTo>
                    <a:pt x="5212" y="80"/>
                  </a:lnTo>
                  <a:lnTo>
                    <a:pt x="5013" y="140"/>
                  </a:lnTo>
                  <a:lnTo>
                    <a:pt x="4813" y="220"/>
                  </a:lnTo>
                  <a:lnTo>
                    <a:pt x="4613" y="320"/>
                  </a:lnTo>
                  <a:lnTo>
                    <a:pt x="4434" y="419"/>
                  </a:lnTo>
                  <a:lnTo>
                    <a:pt x="4254" y="539"/>
                  </a:lnTo>
                  <a:lnTo>
                    <a:pt x="4254" y="539"/>
                  </a:lnTo>
                  <a:lnTo>
                    <a:pt x="3874" y="839"/>
                  </a:lnTo>
                  <a:lnTo>
                    <a:pt x="3515" y="1178"/>
                  </a:lnTo>
                  <a:lnTo>
                    <a:pt x="3196" y="1518"/>
                  </a:lnTo>
                  <a:lnTo>
                    <a:pt x="2876" y="1897"/>
                  </a:lnTo>
                  <a:lnTo>
                    <a:pt x="2597" y="2296"/>
                  </a:lnTo>
                  <a:lnTo>
                    <a:pt x="2317" y="2716"/>
                  </a:lnTo>
                  <a:lnTo>
                    <a:pt x="2057" y="3135"/>
                  </a:lnTo>
                  <a:lnTo>
                    <a:pt x="1838" y="3554"/>
                  </a:lnTo>
                  <a:lnTo>
                    <a:pt x="1838" y="3554"/>
                  </a:lnTo>
                  <a:lnTo>
                    <a:pt x="1618" y="3974"/>
                  </a:lnTo>
                  <a:lnTo>
                    <a:pt x="1418" y="4413"/>
                  </a:lnTo>
                  <a:lnTo>
                    <a:pt x="1239" y="4852"/>
                  </a:lnTo>
                  <a:lnTo>
                    <a:pt x="1059" y="5312"/>
                  </a:lnTo>
                  <a:lnTo>
                    <a:pt x="899" y="5751"/>
                  </a:lnTo>
                  <a:lnTo>
                    <a:pt x="759" y="6230"/>
                  </a:lnTo>
                  <a:lnTo>
                    <a:pt x="640" y="6690"/>
                  </a:lnTo>
                  <a:lnTo>
                    <a:pt x="520" y="7169"/>
                  </a:lnTo>
                  <a:lnTo>
                    <a:pt x="520" y="7169"/>
                  </a:lnTo>
                  <a:lnTo>
                    <a:pt x="420" y="7728"/>
                  </a:lnTo>
                  <a:lnTo>
                    <a:pt x="300" y="8307"/>
                  </a:lnTo>
                  <a:lnTo>
                    <a:pt x="220" y="8886"/>
                  </a:lnTo>
                  <a:lnTo>
                    <a:pt x="160" y="9465"/>
                  </a:lnTo>
                  <a:lnTo>
                    <a:pt x="100" y="10064"/>
                  </a:lnTo>
                  <a:lnTo>
                    <a:pt x="61" y="10643"/>
                  </a:lnTo>
                  <a:lnTo>
                    <a:pt x="1" y="11841"/>
                  </a:lnTo>
                  <a:lnTo>
                    <a:pt x="1" y="11841"/>
                  </a:lnTo>
                  <a:lnTo>
                    <a:pt x="1" y="12460"/>
                  </a:lnTo>
                  <a:lnTo>
                    <a:pt x="1" y="13079"/>
                  </a:lnTo>
                  <a:lnTo>
                    <a:pt x="61" y="14337"/>
                  </a:lnTo>
                  <a:lnTo>
                    <a:pt x="140" y="15576"/>
                  </a:lnTo>
                  <a:lnTo>
                    <a:pt x="240" y="16834"/>
                  </a:lnTo>
                  <a:lnTo>
                    <a:pt x="240" y="16834"/>
                  </a:lnTo>
                  <a:lnTo>
                    <a:pt x="260" y="16953"/>
                  </a:lnTo>
                  <a:lnTo>
                    <a:pt x="320" y="17033"/>
                  </a:lnTo>
                  <a:lnTo>
                    <a:pt x="400" y="17093"/>
                  </a:lnTo>
                  <a:lnTo>
                    <a:pt x="500" y="17093"/>
                  </a:lnTo>
                  <a:lnTo>
                    <a:pt x="580" y="17093"/>
                  </a:lnTo>
                  <a:lnTo>
                    <a:pt x="660" y="17033"/>
                  </a:lnTo>
                  <a:lnTo>
                    <a:pt x="719" y="16953"/>
                  </a:lnTo>
                  <a:lnTo>
                    <a:pt x="739" y="16854"/>
                  </a:lnTo>
                  <a:lnTo>
                    <a:pt x="739" y="16854"/>
                  </a:lnTo>
                  <a:lnTo>
                    <a:pt x="739" y="16774"/>
                  </a:lnTo>
                  <a:lnTo>
                    <a:pt x="739" y="16774"/>
                  </a:lnTo>
                  <a:lnTo>
                    <a:pt x="859" y="16794"/>
                  </a:lnTo>
                  <a:lnTo>
                    <a:pt x="999" y="16794"/>
                  </a:lnTo>
                  <a:lnTo>
                    <a:pt x="1099" y="16774"/>
                  </a:lnTo>
                  <a:lnTo>
                    <a:pt x="1219" y="16714"/>
                  </a:lnTo>
                  <a:lnTo>
                    <a:pt x="1219" y="16714"/>
                  </a:lnTo>
                  <a:lnTo>
                    <a:pt x="1638" y="16374"/>
                  </a:lnTo>
                  <a:lnTo>
                    <a:pt x="2057" y="16035"/>
                  </a:lnTo>
                  <a:lnTo>
                    <a:pt x="2457" y="15675"/>
                  </a:lnTo>
                  <a:lnTo>
                    <a:pt x="2856" y="15296"/>
                  </a:lnTo>
                  <a:lnTo>
                    <a:pt x="3635" y="14517"/>
                  </a:lnTo>
                  <a:lnTo>
                    <a:pt x="4374" y="13718"/>
                  </a:lnTo>
                  <a:lnTo>
                    <a:pt x="4374" y="13718"/>
                  </a:lnTo>
                  <a:lnTo>
                    <a:pt x="5033" y="13000"/>
                  </a:lnTo>
                  <a:lnTo>
                    <a:pt x="5672" y="12261"/>
                  </a:lnTo>
                  <a:lnTo>
                    <a:pt x="6311" y="11522"/>
                  </a:lnTo>
                  <a:lnTo>
                    <a:pt x="6910" y="10743"/>
                  </a:lnTo>
                  <a:lnTo>
                    <a:pt x="6910" y="10743"/>
                  </a:lnTo>
                  <a:lnTo>
                    <a:pt x="7449" y="9984"/>
                  </a:lnTo>
                  <a:lnTo>
                    <a:pt x="7708" y="9605"/>
                  </a:lnTo>
                  <a:lnTo>
                    <a:pt x="7968" y="9186"/>
                  </a:lnTo>
                  <a:lnTo>
                    <a:pt x="8208" y="8766"/>
                  </a:lnTo>
                  <a:lnTo>
                    <a:pt x="8427" y="8347"/>
                  </a:lnTo>
                  <a:lnTo>
                    <a:pt x="8647" y="7908"/>
                  </a:lnTo>
                  <a:lnTo>
                    <a:pt x="8847" y="7448"/>
                  </a:lnTo>
                  <a:lnTo>
                    <a:pt x="9026" y="6989"/>
                  </a:lnTo>
                  <a:lnTo>
                    <a:pt x="9166" y="6510"/>
                  </a:lnTo>
                  <a:lnTo>
                    <a:pt x="9306" y="6051"/>
                  </a:lnTo>
                  <a:lnTo>
                    <a:pt x="9386" y="5551"/>
                  </a:lnTo>
                  <a:lnTo>
                    <a:pt x="9446" y="5072"/>
                  </a:lnTo>
                  <a:lnTo>
                    <a:pt x="9466" y="4573"/>
                  </a:lnTo>
                  <a:lnTo>
                    <a:pt x="9466" y="4074"/>
                  </a:lnTo>
                  <a:lnTo>
                    <a:pt x="9406" y="3574"/>
                  </a:lnTo>
                  <a:lnTo>
                    <a:pt x="9406" y="3574"/>
                  </a:lnTo>
                  <a:lnTo>
                    <a:pt x="9306" y="3135"/>
                  </a:lnTo>
                  <a:lnTo>
                    <a:pt x="9166" y="2696"/>
                  </a:lnTo>
                  <a:lnTo>
                    <a:pt x="8986" y="2276"/>
                  </a:lnTo>
                  <a:lnTo>
                    <a:pt x="8787" y="1877"/>
                  </a:lnTo>
                  <a:lnTo>
                    <a:pt x="8527" y="1498"/>
                  </a:lnTo>
                  <a:lnTo>
                    <a:pt x="8387" y="1318"/>
                  </a:lnTo>
                  <a:lnTo>
                    <a:pt x="8248" y="1158"/>
                  </a:lnTo>
                  <a:lnTo>
                    <a:pt x="8088" y="979"/>
                  </a:lnTo>
                  <a:lnTo>
                    <a:pt x="7908" y="839"/>
                  </a:lnTo>
                  <a:lnTo>
                    <a:pt x="7728" y="679"/>
                  </a:lnTo>
                  <a:lnTo>
                    <a:pt x="7549" y="5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47"/>
            <p:cNvSpPr/>
            <p:nvPr/>
          </p:nvSpPr>
          <p:spPr>
            <a:xfrm>
              <a:off x="1716625" y="2587200"/>
              <a:ext cx="18000" cy="25475"/>
            </a:xfrm>
            <a:custGeom>
              <a:avLst/>
              <a:gdLst/>
              <a:ahLst/>
              <a:cxnLst/>
              <a:rect l="l" t="t" r="r" b="b"/>
              <a:pathLst>
                <a:path w="720" h="1019" extrusionOk="0">
                  <a:moveTo>
                    <a:pt x="720" y="0"/>
                  </a:moveTo>
                  <a:lnTo>
                    <a:pt x="360" y="320"/>
                  </a:lnTo>
                  <a:lnTo>
                    <a:pt x="1" y="599"/>
                  </a:lnTo>
                  <a:lnTo>
                    <a:pt x="480" y="1019"/>
                  </a:lnTo>
                  <a:lnTo>
                    <a:pt x="620" y="519"/>
                  </a:lnTo>
                  <a:lnTo>
                    <a:pt x="720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47"/>
            <p:cNvSpPr/>
            <p:nvPr/>
          </p:nvSpPr>
          <p:spPr>
            <a:xfrm>
              <a:off x="1418100" y="2199800"/>
              <a:ext cx="194725" cy="688450"/>
            </a:xfrm>
            <a:custGeom>
              <a:avLst/>
              <a:gdLst/>
              <a:ahLst/>
              <a:cxnLst/>
              <a:rect l="l" t="t" r="r" b="b"/>
              <a:pathLst>
                <a:path w="7789" h="27538" extrusionOk="0">
                  <a:moveTo>
                    <a:pt x="1219" y="1"/>
                  </a:moveTo>
                  <a:lnTo>
                    <a:pt x="1119" y="21"/>
                  </a:lnTo>
                  <a:lnTo>
                    <a:pt x="1039" y="41"/>
                  </a:lnTo>
                  <a:lnTo>
                    <a:pt x="959" y="100"/>
                  </a:lnTo>
                  <a:lnTo>
                    <a:pt x="899" y="160"/>
                  </a:lnTo>
                  <a:lnTo>
                    <a:pt x="819" y="220"/>
                  </a:lnTo>
                  <a:lnTo>
                    <a:pt x="780" y="320"/>
                  </a:lnTo>
                  <a:lnTo>
                    <a:pt x="740" y="400"/>
                  </a:lnTo>
                  <a:lnTo>
                    <a:pt x="740" y="520"/>
                  </a:lnTo>
                  <a:lnTo>
                    <a:pt x="1" y="18931"/>
                  </a:lnTo>
                  <a:lnTo>
                    <a:pt x="1" y="19350"/>
                  </a:lnTo>
                  <a:lnTo>
                    <a:pt x="21" y="19789"/>
                  </a:lnTo>
                  <a:lnTo>
                    <a:pt x="81" y="20189"/>
                  </a:lnTo>
                  <a:lnTo>
                    <a:pt x="161" y="20608"/>
                  </a:lnTo>
                  <a:lnTo>
                    <a:pt x="260" y="21008"/>
                  </a:lnTo>
                  <a:lnTo>
                    <a:pt x="380" y="21387"/>
                  </a:lnTo>
                  <a:lnTo>
                    <a:pt x="540" y="21786"/>
                  </a:lnTo>
                  <a:lnTo>
                    <a:pt x="700" y="22146"/>
                  </a:lnTo>
                  <a:lnTo>
                    <a:pt x="899" y="22505"/>
                  </a:lnTo>
                  <a:lnTo>
                    <a:pt x="1099" y="22865"/>
                  </a:lnTo>
                  <a:lnTo>
                    <a:pt x="1319" y="23204"/>
                  </a:lnTo>
                  <a:lnTo>
                    <a:pt x="1558" y="23524"/>
                  </a:lnTo>
                  <a:lnTo>
                    <a:pt x="1798" y="23843"/>
                  </a:lnTo>
                  <a:lnTo>
                    <a:pt x="2038" y="24143"/>
                  </a:lnTo>
                  <a:lnTo>
                    <a:pt x="2317" y="24442"/>
                  </a:lnTo>
                  <a:lnTo>
                    <a:pt x="2577" y="24722"/>
                  </a:lnTo>
                  <a:lnTo>
                    <a:pt x="2976" y="25101"/>
                  </a:lnTo>
                  <a:lnTo>
                    <a:pt x="3535" y="25620"/>
                  </a:lnTo>
                  <a:lnTo>
                    <a:pt x="3855" y="25900"/>
                  </a:lnTo>
                  <a:lnTo>
                    <a:pt x="4214" y="26179"/>
                  </a:lnTo>
                  <a:lnTo>
                    <a:pt x="4574" y="26459"/>
                  </a:lnTo>
                  <a:lnTo>
                    <a:pt x="4953" y="26739"/>
                  </a:lnTo>
                  <a:lnTo>
                    <a:pt x="5332" y="26978"/>
                  </a:lnTo>
                  <a:lnTo>
                    <a:pt x="5712" y="27178"/>
                  </a:lnTo>
                  <a:lnTo>
                    <a:pt x="6091" y="27358"/>
                  </a:lnTo>
                  <a:lnTo>
                    <a:pt x="6431" y="27477"/>
                  </a:lnTo>
                  <a:lnTo>
                    <a:pt x="6610" y="27517"/>
                  </a:lnTo>
                  <a:lnTo>
                    <a:pt x="6770" y="27537"/>
                  </a:lnTo>
                  <a:lnTo>
                    <a:pt x="6930" y="27537"/>
                  </a:lnTo>
                  <a:lnTo>
                    <a:pt x="7070" y="27517"/>
                  </a:lnTo>
                  <a:lnTo>
                    <a:pt x="7209" y="27477"/>
                  </a:lnTo>
                  <a:lnTo>
                    <a:pt x="7329" y="27437"/>
                  </a:lnTo>
                  <a:lnTo>
                    <a:pt x="7449" y="27358"/>
                  </a:lnTo>
                  <a:lnTo>
                    <a:pt x="7549" y="27258"/>
                  </a:lnTo>
                  <a:lnTo>
                    <a:pt x="7629" y="27158"/>
                  </a:lnTo>
                  <a:lnTo>
                    <a:pt x="7689" y="27038"/>
                  </a:lnTo>
                  <a:lnTo>
                    <a:pt x="7729" y="26918"/>
                  </a:lnTo>
                  <a:lnTo>
                    <a:pt x="7749" y="26798"/>
                  </a:lnTo>
                  <a:lnTo>
                    <a:pt x="7788" y="26519"/>
                  </a:lnTo>
                  <a:lnTo>
                    <a:pt x="7769" y="26239"/>
                  </a:lnTo>
                  <a:lnTo>
                    <a:pt x="7749" y="25920"/>
                  </a:lnTo>
                  <a:lnTo>
                    <a:pt x="7569" y="24702"/>
                  </a:lnTo>
                  <a:lnTo>
                    <a:pt x="7369" y="23484"/>
                  </a:lnTo>
                  <a:lnTo>
                    <a:pt x="7149" y="22286"/>
                  </a:lnTo>
                  <a:lnTo>
                    <a:pt x="6930" y="21087"/>
                  </a:lnTo>
                  <a:lnTo>
                    <a:pt x="6670" y="19889"/>
                  </a:lnTo>
                  <a:lnTo>
                    <a:pt x="6411" y="18691"/>
                  </a:lnTo>
                  <a:lnTo>
                    <a:pt x="6151" y="17493"/>
                  </a:lnTo>
                  <a:lnTo>
                    <a:pt x="5852" y="16295"/>
                  </a:lnTo>
                  <a:lnTo>
                    <a:pt x="5352" y="14318"/>
                  </a:lnTo>
                  <a:lnTo>
                    <a:pt x="4833" y="12341"/>
                  </a:lnTo>
                  <a:lnTo>
                    <a:pt x="3755" y="8407"/>
                  </a:lnTo>
                  <a:lnTo>
                    <a:pt x="3216" y="6431"/>
                  </a:lnTo>
                  <a:lnTo>
                    <a:pt x="2697" y="4454"/>
                  </a:lnTo>
                  <a:lnTo>
                    <a:pt x="2197" y="2477"/>
                  </a:lnTo>
                  <a:lnTo>
                    <a:pt x="1718" y="480"/>
                  </a:lnTo>
                  <a:lnTo>
                    <a:pt x="1698" y="380"/>
                  </a:lnTo>
                  <a:lnTo>
                    <a:pt x="1658" y="280"/>
                  </a:lnTo>
                  <a:lnTo>
                    <a:pt x="1598" y="200"/>
                  </a:lnTo>
                  <a:lnTo>
                    <a:pt x="1538" y="140"/>
                  </a:lnTo>
                  <a:lnTo>
                    <a:pt x="1478" y="81"/>
                  </a:lnTo>
                  <a:lnTo>
                    <a:pt x="1399" y="41"/>
                  </a:lnTo>
                  <a:lnTo>
                    <a:pt x="129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47"/>
            <p:cNvSpPr/>
            <p:nvPr/>
          </p:nvSpPr>
          <p:spPr>
            <a:xfrm>
              <a:off x="1418100" y="2199800"/>
              <a:ext cx="194725" cy="688450"/>
            </a:xfrm>
            <a:custGeom>
              <a:avLst/>
              <a:gdLst/>
              <a:ahLst/>
              <a:cxnLst/>
              <a:rect l="l" t="t" r="r" b="b"/>
              <a:pathLst>
                <a:path w="7789" h="27538" fill="none" extrusionOk="0">
                  <a:moveTo>
                    <a:pt x="7769" y="26239"/>
                  </a:moveTo>
                  <a:lnTo>
                    <a:pt x="7769" y="26239"/>
                  </a:lnTo>
                  <a:lnTo>
                    <a:pt x="7749" y="25920"/>
                  </a:lnTo>
                  <a:lnTo>
                    <a:pt x="7749" y="25920"/>
                  </a:lnTo>
                  <a:lnTo>
                    <a:pt x="7569" y="24702"/>
                  </a:lnTo>
                  <a:lnTo>
                    <a:pt x="7369" y="23484"/>
                  </a:lnTo>
                  <a:lnTo>
                    <a:pt x="7149" y="22286"/>
                  </a:lnTo>
                  <a:lnTo>
                    <a:pt x="6930" y="21087"/>
                  </a:lnTo>
                  <a:lnTo>
                    <a:pt x="6670" y="19889"/>
                  </a:lnTo>
                  <a:lnTo>
                    <a:pt x="6411" y="18691"/>
                  </a:lnTo>
                  <a:lnTo>
                    <a:pt x="6151" y="17493"/>
                  </a:lnTo>
                  <a:lnTo>
                    <a:pt x="5852" y="16295"/>
                  </a:lnTo>
                  <a:lnTo>
                    <a:pt x="5852" y="16295"/>
                  </a:lnTo>
                  <a:lnTo>
                    <a:pt x="5352" y="14318"/>
                  </a:lnTo>
                  <a:lnTo>
                    <a:pt x="4833" y="12341"/>
                  </a:lnTo>
                  <a:lnTo>
                    <a:pt x="3755" y="8407"/>
                  </a:lnTo>
                  <a:lnTo>
                    <a:pt x="3216" y="6431"/>
                  </a:lnTo>
                  <a:lnTo>
                    <a:pt x="2697" y="4454"/>
                  </a:lnTo>
                  <a:lnTo>
                    <a:pt x="2197" y="2477"/>
                  </a:lnTo>
                  <a:lnTo>
                    <a:pt x="1718" y="480"/>
                  </a:lnTo>
                  <a:lnTo>
                    <a:pt x="1718" y="480"/>
                  </a:lnTo>
                  <a:lnTo>
                    <a:pt x="1698" y="380"/>
                  </a:lnTo>
                  <a:lnTo>
                    <a:pt x="1658" y="280"/>
                  </a:lnTo>
                  <a:lnTo>
                    <a:pt x="1598" y="200"/>
                  </a:lnTo>
                  <a:lnTo>
                    <a:pt x="1538" y="140"/>
                  </a:lnTo>
                  <a:lnTo>
                    <a:pt x="1478" y="81"/>
                  </a:lnTo>
                  <a:lnTo>
                    <a:pt x="1399" y="41"/>
                  </a:lnTo>
                  <a:lnTo>
                    <a:pt x="1299" y="1"/>
                  </a:lnTo>
                  <a:lnTo>
                    <a:pt x="1219" y="1"/>
                  </a:lnTo>
                  <a:lnTo>
                    <a:pt x="1219" y="1"/>
                  </a:lnTo>
                  <a:lnTo>
                    <a:pt x="1119" y="21"/>
                  </a:lnTo>
                  <a:lnTo>
                    <a:pt x="1039" y="41"/>
                  </a:lnTo>
                  <a:lnTo>
                    <a:pt x="959" y="100"/>
                  </a:lnTo>
                  <a:lnTo>
                    <a:pt x="899" y="160"/>
                  </a:lnTo>
                  <a:lnTo>
                    <a:pt x="819" y="220"/>
                  </a:lnTo>
                  <a:lnTo>
                    <a:pt x="780" y="320"/>
                  </a:lnTo>
                  <a:lnTo>
                    <a:pt x="740" y="400"/>
                  </a:lnTo>
                  <a:lnTo>
                    <a:pt x="740" y="520"/>
                  </a:lnTo>
                  <a:lnTo>
                    <a:pt x="740" y="520"/>
                  </a:lnTo>
                  <a:lnTo>
                    <a:pt x="1" y="18931"/>
                  </a:lnTo>
                  <a:lnTo>
                    <a:pt x="1" y="18931"/>
                  </a:lnTo>
                  <a:lnTo>
                    <a:pt x="1" y="19350"/>
                  </a:lnTo>
                  <a:lnTo>
                    <a:pt x="21" y="19789"/>
                  </a:lnTo>
                  <a:lnTo>
                    <a:pt x="81" y="20189"/>
                  </a:lnTo>
                  <a:lnTo>
                    <a:pt x="161" y="20608"/>
                  </a:lnTo>
                  <a:lnTo>
                    <a:pt x="260" y="21008"/>
                  </a:lnTo>
                  <a:lnTo>
                    <a:pt x="380" y="21387"/>
                  </a:lnTo>
                  <a:lnTo>
                    <a:pt x="540" y="21786"/>
                  </a:lnTo>
                  <a:lnTo>
                    <a:pt x="700" y="22146"/>
                  </a:lnTo>
                  <a:lnTo>
                    <a:pt x="899" y="22505"/>
                  </a:lnTo>
                  <a:lnTo>
                    <a:pt x="1099" y="22865"/>
                  </a:lnTo>
                  <a:lnTo>
                    <a:pt x="1319" y="23204"/>
                  </a:lnTo>
                  <a:lnTo>
                    <a:pt x="1558" y="23524"/>
                  </a:lnTo>
                  <a:lnTo>
                    <a:pt x="1798" y="23843"/>
                  </a:lnTo>
                  <a:lnTo>
                    <a:pt x="2038" y="24143"/>
                  </a:lnTo>
                  <a:lnTo>
                    <a:pt x="2317" y="24442"/>
                  </a:lnTo>
                  <a:lnTo>
                    <a:pt x="2577" y="24722"/>
                  </a:lnTo>
                  <a:lnTo>
                    <a:pt x="2577" y="24722"/>
                  </a:lnTo>
                  <a:lnTo>
                    <a:pt x="2976" y="25101"/>
                  </a:lnTo>
                  <a:lnTo>
                    <a:pt x="3535" y="25620"/>
                  </a:lnTo>
                  <a:lnTo>
                    <a:pt x="3855" y="25900"/>
                  </a:lnTo>
                  <a:lnTo>
                    <a:pt x="4214" y="26179"/>
                  </a:lnTo>
                  <a:lnTo>
                    <a:pt x="4574" y="26459"/>
                  </a:lnTo>
                  <a:lnTo>
                    <a:pt x="4953" y="26739"/>
                  </a:lnTo>
                  <a:lnTo>
                    <a:pt x="5332" y="26978"/>
                  </a:lnTo>
                  <a:lnTo>
                    <a:pt x="5712" y="27178"/>
                  </a:lnTo>
                  <a:lnTo>
                    <a:pt x="6091" y="27358"/>
                  </a:lnTo>
                  <a:lnTo>
                    <a:pt x="6431" y="27477"/>
                  </a:lnTo>
                  <a:lnTo>
                    <a:pt x="6610" y="27517"/>
                  </a:lnTo>
                  <a:lnTo>
                    <a:pt x="6770" y="27537"/>
                  </a:lnTo>
                  <a:lnTo>
                    <a:pt x="6930" y="27537"/>
                  </a:lnTo>
                  <a:lnTo>
                    <a:pt x="7070" y="27517"/>
                  </a:lnTo>
                  <a:lnTo>
                    <a:pt x="7209" y="27477"/>
                  </a:lnTo>
                  <a:lnTo>
                    <a:pt x="7329" y="27437"/>
                  </a:lnTo>
                  <a:lnTo>
                    <a:pt x="7449" y="27358"/>
                  </a:lnTo>
                  <a:lnTo>
                    <a:pt x="7549" y="27258"/>
                  </a:lnTo>
                  <a:lnTo>
                    <a:pt x="7549" y="27258"/>
                  </a:lnTo>
                  <a:lnTo>
                    <a:pt x="7629" y="27158"/>
                  </a:lnTo>
                  <a:lnTo>
                    <a:pt x="7689" y="27038"/>
                  </a:lnTo>
                  <a:lnTo>
                    <a:pt x="7729" y="26918"/>
                  </a:lnTo>
                  <a:lnTo>
                    <a:pt x="7749" y="26798"/>
                  </a:lnTo>
                  <a:lnTo>
                    <a:pt x="7788" y="26519"/>
                  </a:lnTo>
                  <a:lnTo>
                    <a:pt x="7769" y="262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9885;p47"/>
            <p:cNvSpPr/>
            <p:nvPr/>
          </p:nvSpPr>
          <p:spPr>
            <a:xfrm>
              <a:off x="1433075" y="2199800"/>
              <a:ext cx="48450" cy="99375"/>
            </a:xfrm>
            <a:custGeom>
              <a:avLst/>
              <a:gdLst/>
              <a:ahLst/>
              <a:cxnLst/>
              <a:rect l="l" t="t" r="r" b="b"/>
              <a:pathLst>
                <a:path w="1938" h="3975" extrusionOk="0">
                  <a:moveTo>
                    <a:pt x="620" y="1"/>
                  </a:moveTo>
                  <a:lnTo>
                    <a:pt x="520" y="21"/>
                  </a:lnTo>
                  <a:lnTo>
                    <a:pt x="440" y="41"/>
                  </a:lnTo>
                  <a:lnTo>
                    <a:pt x="360" y="100"/>
                  </a:lnTo>
                  <a:lnTo>
                    <a:pt x="300" y="160"/>
                  </a:lnTo>
                  <a:lnTo>
                    <a:pt x="220" y="220"/>
                  </a:lnTo>
                  <a:lnTo>
                    <a:pt x="181" y="320"/>
                  </a:lnTo>
                  <a:lnTo>
                    <a:pt x="141" y="400"/>
                  </a:lnTo>
                  <a:lnTo>
                    <a:pt x="141" y="520"/>
                  </a:lnTo>
                  <a:lnTo>
                    <a:pt x="1" y="3974"/>
                  </a:lnTo>
                  <a:lnTo>
                    <a:pt x="1" y="3974"/>
                  </a:lnTo>
                  <a:lnTo>
                    <a:pt x="979" y="3914"/>
                  </a:lnTo>
                  <a:lnTo>
                    <a:pt x="1938" y="3875"/>
                  </a:lnTo>
                  <a:lnTo>
                    <a:pt x="1518" y="2177"/>
                  </a:lnTo>
                  <a:lnTo>
                    <a:pt x="1119" y="480"/>
                  </a:lnTo>
                  <a:lnTo>
                    <a:pt x="1099" y="380"/>
                  </a:lnTo>
                  <a:lnTo>
                    <a:pt x="1059" y="280"/>
                  </a:lnTo>
                  <a:lnTo>
                    <a:pt x="999" y="200"/>
                  </a:lnTo>
                  <a:lnTo>
                    <a:pt x="939" y="140"/>
                  </a:lnTo>
                  <a:lnTo>
                    <a:pt x="879" y="81"/>
                  </a:lnTo>
                  <a:lnTo>
                    <a:pt x="800" y="41"/>
                  </a:lnTo>
                  <a:lnTo>
                    <a:pt x="700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9886;p47"/>
            <p:cNvSpPr/>
            <p:nvPr/>
          </p:nvSpPr>
          <p:spPr>
            <a:xfrm>
              <a:off x="1427600" y="2372525"/>
              <a:ext cx="87875" cy="57450"/>
            </a:xfrm>
            <a:custGeom>
              <a:avLst/>
              <a:gdLst/>
              <a:ahLst/>
              <a:cxnLst/>
              <a:rect l="l" t="t" r="r" b="b"/>
              <a:pathLst>
                <a:path w="3515" h="2298" extrusionOk="0">
                  <a:moveTo>
                    <a:pt x="2956" y="1"/>
                  </a:moveTo>
                  <a:lnTo>
                    <a:pt x="80" y="440"/>
                  </a:lnTo>
                  <a:lnTo>
                    <a:pt x="0" y="2297"/>
                  </a:lnTo>
                  <a:lnTo>
                    <a:pt x="879" y="2197"/>
                  </a:lnTo>
                  <a:lnTo>
                    <a:pt x="1757" y="2117"/>
                  </a:lnTo>
                  <a:lnTo>
                    <a:pt x="2636" y="2058"/>
                  </a:lnTo>
                  <a:lnTo>
                    <a:pt x="3515" y="2018"/>
                  </a:lnTo>
                  <a:lnTo>
                    <a:pt x="2956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47"/>
            <p:cNvSpPr/>
            <p:nvPr/>
          </p:nvSpPr>
          <p:spPr>
            <a:xfrm>
              <a:off x="1422600" y="2506825"/>
              <a:ext cx="129825" cy="51950"/>
            </a:xfrm>
            <a:custGeom>
              <a:avLst/>
              <a:gdLst/>
              <a:ahLst/>
              <a:cxnLst/>
              <a:rect l="l" t="t" r="r" b="b"/>
              <a:pathLst>
                <a:path w="5193" h="2078" extrusionOk="0">
                  <a:moveTo>
                    <a:pt x="1099" y="0"/>
                  </a:moveTo>
                  <a:lnTo>
                    <a:pt x="80" y="40"/>
                  </a:lnTo>
                  <a:lnTo>
                    <a:pt x="0" y="1797"/>
                  </a:lnTo>
                  <a:lnTo>
                    <a:pt x="639" y="1797"/>
                  </a:lnTo>
                  <a:lnTo>
                    <a:pt x="1259" y="1817"/>
                  </a:lnTo>
                  <a:lnTo>
                    <a:pt x="2517" y="1877"/>
                  </a:lnTo>
                  <a:lnTo>
                    <a:pt x="3775" y="1957"/>
                  </a:lnTo>
                  <a:lnTo>
                    <a:pt x="5033" y="2077"/>
                  </a:lnTo>
                  <a:lnTo>
                    <a:pt x="5192" y="2077"/>
                  </a:lnTo>
                  <a:lnTo>
                    <a:pt x="4633" y="20"/>
                  </a:lnTo>
                  <a:lnTo>
                    <a:pt x="4154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9888;p47"/>
            <p:cNvSpPr/>
            <p:nvPr/>
          </p:nvSpPr>
          <p:spPr>
            <a:xfrm>
              <a:off x="1422600" y="2506825"/>
              <a:ext cx="129825" cy="51950"/>
            </a:xfrm>
            <a:custGeom>
              <a:avLst/>
              <a:gdLst/>
              <a:ahLst/>
              <a:cxnLst/>
              <a:rect l="l" t="t" r="r" b="b"/>
              <a:pathLst>
                <a:path w="5193" h="2078" fill="none" extrusionOk="0">
                  <a:moveTo>
                    <a:pt x="5033" y="2077"/>
                  </a:moveTo>
                  <a:lnTo>
                    <a:pt x="5033" y="2077"/>
                  </a:lnTo>
                  <a:lnTo>
                    <a:pt x="5192" y="2077"/>
                  </a:lnTo>
                  <a:lnTo>
                    <a:pt x="5192" y="2077"/>
                  </a:lnTo>
                  <a:lnTo>
                    <a:pt x="4633" y="20"/>
                  </a:lnTo>
                  <a:lnTo>
                    <a:pt x="4633" y="20"/>
                  </a:lnTo>
                  <a:lnTo>
                    <a:pt x="4154" y="0"/>
                  </a:lnTo>
                  <a:lnTo>
                    <a:pt x="4154" y="0"/>
                  </a:lnTo>
                  <a:lnTo>
                    <a:pt x="3136" y="0"/>
                  </a:lnTo>
                  <a:lnTo>
                    <a:pt x="2117" y="0"/>
                  </a:lnTo>
                  <a:lnTo>
                    <a:pt x="1099" y="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0" y="1797"/>
                  </a:lnTo>
                  <a:lnTo>
                    <a:pt x="0" y="1797"/>
                  </a:lnTo>
                  <a:lnTo>
                    <a:pt x="639" y="1797"/>
                  </a:lnTo>
                  <a:lnTo>
                    <a:pt x="1259" y="1817"/>
                  </a:lnTo>
                  <a:lnTo>
                    <a:pt x="2517" y="1877"/>
                  </a:lnTo>
                  <a:lnTo>
                    <a:pt x="3775" y="1957"/>
                  </a:lnTo>
                  <a:lnTo>
                    <a:pt x="5033" y="2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9889;p47"/>
            <p:cNvSpPr/>
            <p:nvPr/>
          </p:nvSpPr>
          <p:spPr>
            <a:xfrm>
              <a:off x="1418100" y="2625625"/>
              <a:ext cx="170750" cy="88900"/>
            </a:xfrm>
            <a:custGeom>
              <a:avLst/>
              <a:gdLst/>
              <a:ahLst/>
              <a:cxnLst/>
              <a:rect l="l" t="t" r="r" b="b"/>
              <a:pathLst>
                <a:path w="6830" h="3556" extrusionOk="0">
                  <a:moveTo>
                    <a:pt x="61" y="1"/>
                  </a:moveTo>
                  <a:lnTo>
                    <a:pt x="1" y="1898"/>
                  </a:lnTo>
                  <a:lnTo>
                    <a:pt x="1" y="2197"/>
                  </a:lnTo>
                  <a:lnTo>
                    <a:pt x="1" y="2477"/>
                  </a:lnTo>
                  <a:lnTo>
                    <a:pt x="819" y="2597"/>
                  </a:lnTo>
                  <a:lnTo>
                    <a:pt x="1658" y="2717"/>
                  </a:lnTo>
                  <a:lnTo>
                    <a:pt x="3296" y="2996"/>
                  </a:lnTo>
                  <a:lnTo>
                    <a:pt x="4933" y="3276"/>
                  </a:lnTo>
                  <a:lnTo>
                    <a:pt x="5752" y="3415"/>
                  </a:lnTo>
                  <a:lnTo>
                    <a:pt x="6550" y="3535"/>
                  </a:lnTo>
                  <a:lnTo>
                    <a:pt x="6830" y="3555"/>
                  </a:lnTo>
                  <a:lnTo>
                    <a:pt x="6510" y="2098"/>
                  </a:lnTo>
                  <a:lnTo>
                    <a:pt x="6191" y="640"/>
                  </a:lnTo>
                  <a:lnTo>
                    <a:pt x="4973" y="520"/>
                  </a:lnTo>
                  <a:lnTo>
                    <a:pt x="2517" y="260"/>
                  </a:lnTo>
                  <a:lnTo>
                    <a:pt x="1299" y="141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9890;p47"/>
            <p:cNvSpPr/>
            <p:nvPr/>
          </p:nvSpPr>
          <p:spPr>
            <a:xfrm>
              <a:off x="1418100" y="2625625"/>
              <a:ext cx="170750" cy="88900"/>
            </a:xfrm>
            <a:custGeom>
              <a:avLst/>
              <a:gdLst/>
              <a:ahLst/>
              <a:cxnLst/>
              <a:rect l="l" t="t" r="r" b="b"/>
              <a:pathLst>
                <a:path w="6830" h="3556" fill="none" extrusionOk="0">
                  <a:moveTo>
                    <a:pt x="6550" y="3535"/>
                  </a:moveTo>
                  <a:lnTo>
                    <a:pt x="6550" y="3535"/>
                  </a:lnTo>
                  <a:lnTo>
                    <a:pt x="6830" y="3555"/>
                  </a:lnTo>
                  <a:lnTo>
                    <a:pt x="6830" y="3555"/>
                  </a:lnTo>
                  <a:lnTo>
                    <a:pt x="6510" y="2098"/>
                  </a:lnTo>
                  <a:lnTo>
                    <a:pt x="6191" y="640"/>
                  </a:lnTo>
                  <a:lnTo>
                    <a:pt x="6191" y="640"/>
                  </a:lnTo>
                  <a:lnTo>
                    <a:pt x="4973" y="520"/>
                  </a:lnTo>
                  <a:lnTo>
                    <a:pt x="4973" y="520"/>
                  </a:lnTo>
                  <a:lnTo>
                    <a:pt x="2517" y="260"/>
                  </a:lnTo>
                  <a:lnTo>
                    <a:pt x="1299" y="14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1" y="1898"/>
                  </a:lnTo>
                  <a:lnTo>
                    <a:pt x="1" y="1898"/>
                  </a:lnTo>
                  <a:lnTo>
                    <a:pt x="1" y="2197"/>
                  </a:lnTo>
                  <a:lnTo>
                    <a:pt x="1" y="2477"/>
                  </a:lnTo>
                  <a:lnTo>
                    <a:pt x="1" y="2477"/>
                  </a:lnTo>
                  <a:lnTo>
                    <a:pt x="819" y="2597"/>
                  </a:lnTo>
                  <a:lnTo>
                    <a:pt x="1658" y="2717"/>
                  </a:lnTo>
                  <a:lnTo>
                    <a:pt x="3296" y="2996"/>
                  </a:lnTo>
                  <a:lnTo>
                    <a:pt x="4933" y="3276"/>
                  </a:lnTo>
                  <a:lnTo>
                    <a:pt x="5752" y="3415"/>
                  </a:lnTo>
                  <a:lnTo>
                    <a:pt x="6550" y="35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47"/>
            <p:cNvSpPr/>
            <p:nvPr/>
          </p:nvSpPr>
          <p:spPr>
            <a:xfrm>
              <a:off x="1437575" y="2756425"/>
              <a:ext cx="175250" cy="131825"/>
            </a:xfrm>
            <a:custGeom>
              <a:avLst/>
              <a:gdLst/>
              <a:ahLst/>
              <a:cxnLst/>
              <a:rect l="l" t="t" r="r" b="b"/>
              <a:pathLst>
                <a:path w="7010" h="5273" extrusionOk="0">
                  <a:moveTo>
                    <a:pt x="1" y="1"/>
                  </a:moveTo>
                  <a:lnTo>
                    <a:pt x="180" y="360"/>
                  </a:lnTo>
                  <a:lnTo>
                    <a:pt x="380" y="679"/>
                  </a:lnTo>
                  <a:lnTo>
                    <a:pt x="580" y="999"/>
                  </a:lnTo>
                  <a:lnTo>
                    <a:pt x="819" y="1318"/>
                  </a:lnTo>
                  <a:lnTo>
                    <a:pt x="1039" y="1618"/>
                  </a:lnTo>
                  <a:lnTo>
                    <a:pt x="1298" y="1918"/>
                  </a:lnTo>
                  <a:lnTo>
                    <a:pt x="1538" y="2197"/>
                  </a:lnTo>
                  <a:lnTo>
                    <a:pt x="1798" y="2457"/>
                  </a:lnTo>
                  <a:lnTo>
                    <a:pt x="2197" y="2836"/>
                  </a:lnTo>
                  <a:lnTo>
                    <a:pt x="2756" y="3355"/>
                  </a:lnTo>
                  <a:lnTo>
                    <a:pt x="3076" y="3635"/>
                  </a:lnTo>
                  <a:lnTo>
                    <a:pt x="3435" y="3914"/>
                  </a:lnTo>
                  <a:lnTo>
                    <a:pt x="3795" y="4194"/>
                  </a:lnTo>
                  <a:lnTo>
                    <a:pt x="4174" y="4474"/>
                  </a:lnTo>
                  <a:lnTo>
                    <a:pt x="4553" y="4713"/>
                  </a:lnTo>
                  <a:lnTo>
                    <a:pt x="4933" y="4913"/>
                  </a:lnTo>
                  <a:lnTo>
                    <a:pt x="5312" y="5093"/>
                  </a:lnTo>
                  <a:lnTo>
                    <a:pt x="5652" y="5212"/>
                  </a:lnTo>
                  <a:lnTo>
                    <a:pt x="5831" y="5252"/>
                  </a:lnTo>
                  <a:lnTo>
                    <a:pt x="5991" y="5272"/>
                  </a:lnTo>
                  <a:lnTo>
                    <a:pt x="6151" y="5272"/>
                  </a:lnTo>
                  <a:lnTo>
                    <a:pt x="6291" y="5252"/>
                  </a:lnTo>
                  <a:lnTo>
                    <a:pt x="6430" y="5212"/>
                  </a:lnTo>
                  <a:lnTo>
                    <a:pt x="6550" y="5172"/>
                  </a:lnTo>
                  <a:lnTo>
                    <a:pt x="6670" y="5093"/>
                  </a:lnTo>
                  <a:lnTo>
                    <a:pt x="6770" y="4993"/>
                  </a:lnTo>
                  <a:lnTo>
                    <a:pt x="6850" y="4893"/>
                  </a:lnTo>
                  <a:lnTo>
                    <a:pt x="6910" y="4773"/>
                  </a:lnTo>
                  <a:lnTo>
                    <a:pt x="6950" y="4653"/>
                  </a:lnTo>
                  <a:lnTo>
                    <a:pt x="6970" y="4533"/>
                  </a:lnTo>
                  <a:lnTo>
                    <a:pt x="7009" y="4254"/>
                  </a:lnTo>
                  <a:lnTo>
                    <a:pt x="6990" y="3974"/>
                  </a:lnTo>
                  <a:lnTo>
                    <a:pt x="6970" y="3655"/>
                  </a:lnTo>
                  <a:lnTo>
                    <a:pt x="6790" y="2517"/>
                  </a:lnTo>
                  <a:lnTo>
                    <a:pt x="6610" y="1378"/>
                  </a:lnTo>
                  <a:lnTo>
                    <a:pt x="5452" y="1179"/>
                  </a:lnTo>
                  <a:lnTo>
                    <a:pt x="4074" y="919"/>
                  </a:lnTo>
                  <a:lnTo>
                    <a:pt x="2716" y="62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58F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47"/>
            <p:cNvSpPr/>
            <p:nvPr/>
          </p:nvSpPr>
          <p:spPr>
            <a:xfrm>
              <a:off x="1437575" y="2756425"/>
              <a:ext cx="175250" cy="131825"/>
            </a:xfrm>
            <a:custGeom>
              <a:avLst/>
              <a:gdLst/>
              <a:ahLst/>
              <a:cxnLst/>
              <a:rect l="l" t="t" r="r" b="b"/>
              <a:pathLst>
                <a:path w="7010" h="5273" fill="none" extrusionOk="0">
                  <a:moveTo>
                    <a:pt x="6970" y="3655"/>
                  </a:moveTo>
                  <a:lnTo>
                    <a:pt x="6970" y="3655"/>
                  </a:lnTo>
                  <a:lnTo>
                    <a:pt x="6790" y="2517"/>
                  </a:lnTo>
                  <a:lnTo>
                    <a:pt x="6610" y="1378"/>
                  </a:lnTo>
                  <a:lnTo>
                    <a:pt x="6610" y="1378"/>
                  </a:lnTo>
                  <a:lnTo>
                    <a:pt x="5452" y="1179"/>
                  </a:lnTo>
                  <a:lnTo>
                    <a:pt x="5452" y="1179"/>
                  </a:lnTo>
                  <a:lnTo>
                    <a:pt x="4074" y="919"/>
                  </a:lnTo>
                  <a:lnTo>
                    <a:pt x="2716" y="6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80" y="360"/>
                  </a:lnTo>
                  <a:lnTo>
                    <a:pt x="380" y="679"/>
                  </a:lnTo>
                  <a:lnTo>
                    <a:pt x="580" y="999"/>
                  </a:lnTo>
                  <a:lnTo>
                    <a:pt x="819" y="1318"/>
                  </a:lnTo>
                  <a:lnTo>
                    <a:pt x="1039" y="1618"/>
                  </a:lnTo>
                  <a:lnTo>
                    <a:pt x="1298" y="1918"/>
                  </a:lnTo>
                  <a:lnTo>
                    <a:pt x="1538" y="2197"/>
                  </a:lnTo>
                  <a:lnTo>
                    <a:pt x="1798" y="2457"/>
                  </a:lnTo>
                  <a:lnTo>
                    <a:pt x="1798" y="2457"/>
                  </a:lnTo>
                  <a:lnTo>
                    <a:pt x="2197" y="2836"/>
                  </a:lnTo>
                  <a:lnTo>
                    <a:pt x="2756" y="3355"/>
                  </a:lnTo>
                  <a:lnTo>
                    <a:pt x="3076" y="3635"/>
                  </a:lnTo>
                  <a:lnTo>
                    <a:pt x="3435" y="3914"/>
                  </a:lnTo>
                  <a:lnTo>
                    <a:pt x="3795" y="4194"/>
                  </a:lnTo>
                  <a:lnTo>
                    <a:pt x="4174" y="4474"/>
                  </a:lnTo>
                  <a:lnTo>
                    <a:pt x="4553" y="4713"/>
                  </a:lnTo>
                  <a:lnTo>
                    <a:pt x="4933" y="4913"/>
                  </a:lnTo>
                  <a:lnTo>
                    <a:pt x="5312" y="5093"/>
                  </a:lnTo>
                  <a:lnTo>
                    <a:pt x="5652" y="5212"/>
                  </a:lnTo>
                  <a:lnTo>
                    <a:pt x="5831" y="5252"/>
                  </a:lnTo>
                  <a:lnTo>
                    <a:pt x="5991" y="5272"/>
                  </a:lnTo>
                  <a:lnTo>
                    <a:pt x="6151" y="5272"/>
                  </a:lnTo>
                  <a:lnTo>
                    <a:pt x="6291" y="5252"/>
                  </a:lnTo>
                  <a:lnTo>
                    <a:pt x="6430" y="5212"/>
                  </a:lnTo>
                  <a:lnTo>
                    <a:pt x="6550" y="5172"/>
                  </a:lnTo>
                  <a:lnTo>
                    <a:pt x="6670" y="5093"/>
                  </a:lnTo>
                  <a:lnTo>
                    <a:pt x="6770" y="4993"/>
                  </a:lnTo>
                  <a:lnTo>
                    <a:pt x="6770" y="4993"/>
                  </a:lnTo>
                  <a:lnTo>
                    <a:pt x="6850" y="4893"/>
                  </a:lnTo>
                  <a:lnTo>
                    <a:pt x="6910" y="4773"/>
                  </a:lnTo>
                  <a:lnTo>
                    <a:pt x="6950" y="4653"/>
                  </a:lnTo>
                  <a:lnTo>
                    <a:pt x="6970" y="4533"/>
                  </a:lnTo>
                  <a:lnTo>
                    <a:pt x="7009" y="4254"/>
                  </a:lnTo>
                  <a:lnTo>
                    <a:pt x="6990" y="3974"/>
                  </a:lnTo>
                  <a:lnTo>
                    <a:pt x="6990" y="3974"/>
                  </a:lnTo>
                  <a:lnTo>
                    <a:pt x="6970" y="365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9893;p47"/>
            <p:cNvSpPr/>
            <p:nvPr/>
          </p:nvSpPr>
          <p:spPr>
            <a:xfrm>
              <a:off x="1420100" y="2481850"/>
              <a:ext cx="5525" cy="143800"/>
            </a:xfrm>
            <a:custGeom>
              <a:avLst/>
              <a:gdLst/>
              <a:ahLst/>
              <a:cxnLst/>
              <a:rect l="l" t="t" r="r" b="b"/>
              <a:pathLst>
                <a:path w="221" h="5752" extrusionOk="0">
                  <a:moveTo>
                    <a:pt x="220" y="1"/>
                  </a:moveTo>
                  <a:lnTo>
                    <a:pt x="140" y="1778"/>
                  </a:lnTo>
                  <a:lnTo>
                    <a:pt x="180" y="1039"/>
                  </a:lnTo>
                  <a:lnTo>
                    <a:pt x="220" y="21"/>
                  </a:lnTo>
                  <a:lnTo>
                    <a:pt x="220" y="1"/>
                  </a:lnTo>
                  <a:close/>
                  <a:moveTo>
                    <a:pt x="100" y="2796"/>
                  </a:moveTo>
                  <a:lnTo>
                    <a:pt x="1" y="5752"/>
                  </a:lnTo>
                  <a:lnTo>
                    <a:pt x="120" y="2796"/>
                  </a:lnTo>
                  <a:close/>
                </a:path>
              </a:pathLst>
            </a:custGeom>
            <a:solidFill>
              <a:srgbClr val="FFE2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9894;p47"/>
            <p:cNvSpPr/>
            <p:nvPr/>
          </p:nvSpPr>
          <p:spPr>
            <a:xfrm>
              <a:off x="1420100" y="2551750"/>
              <a:ext cx="3025" cy="73900"/>
            </a:xfrm>
            <a:custGeom>
              <a:avLst/>
              <a:gdLst/>
              <a:ahLst/>
              <a:cxnLst/>
              <a:rect l="l" t="t" r="r" b="b"/>
              <a:pathLst>
                <a:path w="121" h="2956" fill="none" extrusionOk="0">
                  <a:moveTo>
                    <a:pt x="120" y="0"/>
                  </a:moveTo>
                  <a:lnTo>
                    <a:pt x="120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" y="2956"/>
                  </a:lnTo>
                  <a:lnTo>
                    <a:pt x="1" y="2956"/>
                  </a:lnTo>
                  <a:lnTo>
                    <a:pt x="1" y="2956"/>
                  </a:lnTo>
                  <a:lnTo>
                    <a:pt x="1" y="2956"/>
                  </a:lnTo>
                  <a:lnTo>
                    <a:pt x="1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9895;p47"/>
            <p:cNvSpPr/>
            <p:nvPr/>
          </p:nvSpPr>
          <p:spPr>
            <a:xfrm>
              <a:off x="1423600" y="2481850"/>
              <a:ext cx="2025" cy="44475"/>
            </a:xfrm>
            <a:custGeom>
              <a:avLst/>
              <a:gdLst/>
              <a:ahLst/>
              <a:cxnLst/>
              <a:rect l="l" t="t" r="r" b="b"/>
              <a:pathLst>
                <a:path w="81" h="1779" fill="none" extrusionOk="0">
                  <a:moveTo>
                    <a:pt x="80" y="1"/>
                  </a:moveTo>
                  <a:lnTo>
                    <a:pt x="80" y="1"/>
                  </a:lnTo>
                  <a:lnTo>
                    <a:pt x="0" y="1778"/>
                  </a:lnTo>
                  <a:lnTo>
                    <a:pt x="0" y="1778"/>
                  </a:lnTo>
                  <a:lnTo>
                    <a:pt x="40" y="1039"/>
                  </a:lnTo>
                  <a:lnTo>
                    <a:pt x="40" y="1039"/>
                  </a:lnTo>
                  <a:lnTo>
                    <a:pt x="40" y="1039"/>
                  </a:lnTo>
                  <a:lnTo>
                    <a:pt x="40" y="1039"/>
                  </a:lnTo>
                  <a:lnTo>
                    <a:pt x="80" y="21"/>
                  </a:lnTo>
                  <a:lnTo>
                    <a:pt x="80" y="21"/>
                  </a:lnTo>
                  <a:lnTo>
                    <a:pt x="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47"/>
            <p:cNvSpPr/>
            <p:nvPr/>
          </p:nvSpPr>
          <p:spPr>
            <a:xfrm>
              <a:off x="1420100" y="2482350"/>
              <a:ext cx="144300" cy="156275"/>
            </a:xfrm>
            <a:custGeom>
              <a:avLst/>
              <a:gdLst/>
              <a:ahLst/>
              <a:cxnLst/>
              <a:rect l="l" t="t" r="r" b="b"/>
              <a:pathLst>
                <a:path w="5772" h="6251" extrusionOk="0">
                  <a:moveTo>
                    <a:pt x="220" y="1"/>
                  </a:moveTo>
                  <a:lnTo>
                    <a:pt x="180" y="1019"/>
                  </a:lnTo>
                  <a:lnTo>
                    <a:pt x="959" y="999"/>
                  </a:lnTo>
                  <a:lnTo>
                    <a:pt x="580" y="500"/>
                  </a:lnTo>
                  <a:lnTo>
                    <a:pt x="220" y="1"/>
                  </a:lnTo>
                  <a:close/>
                  <a:moveTo>
                    <a:pt x="120" y="2776"/>
                  </a:moveTo>
                  <a:lnTo>
                    <a:pt x="1" y="5732"/>
                  </a:lnTo>
                  <a:lnTo>
                    <a:pt x="1219" y="5872"/>
                  </a:lnTo>
                  <a:lnTo>
                    <a:pt x="2437" y="5991"/>
                  </a:lnTo>
                  <a:lnTo>
                    <a:pt x="4893" y="6251"/>
                  </a:lnTo>
                  <a:lnTo>
                    <a:pt x="4953" y="6251"/>
                  </a:lnTo>
                  <a:lnTo>
                    <a:pt x="5592" y="5213"/>
                  </a:lnTo>
                  <a:lnTo>
                    <a:pt x="5632" y="5233"/>
                  </a:lnTo>
                  <a:lnTo>
                    <a:pt x="5772" y="4993"/>
                  </a:lnTo>
                  <a:lnTo>
                    <a:pt x="5492" y="3895"/>
                  </a:lnTo>
                  <a:lnTo>
                    <a:pt x="4993" y="3675"/>
                  </a:lnTo>
                  <a:lnTo>
                    <a:pt x="4474" y="3455"/>
                  </a:lnTo>
                  <a:lnTo>
                    <a:pt x="3495" y="2956"/>
                  </a:lnTo>
                  <a:lnTo>
                    <a:pt x="3375" y="2896"/>
                  </a:lnTo>
                  <a:lnTo>
                    <a:pt x="1918" y="2816"/>
                  </a:lnTo>
                  <a:lnTo>
                    <a:pt x="1199" y="2796"/>
                  </a:lnTo>
                  <a:lnTo>
                    <a:pt x="480" y="2776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47"/>
            <p:cNvSpPr/>
            <p:nvPr/>
          </p:nvSpPr>
          <p:spPr>
            <a:xfrm>
              <a:off x="1420100" y="2551750"/>
              <a:ext cx="144300" cy="86875"/>
            </a:xfrm>
            <a:custGeom>
              <a:avLst/>
              <a:gdLst/>
              <a:ahLst/>
              <a:cxnLst/>
              <a:rect l="l" t="t" r="r" b="b"/>
              <a:pathLst>
                <a:path w="5772" h="3475" fill="none" extrusionOk="0">
                  <a:moveTo>
                    <a:pt x="480" y="0"/>
                  </a:moveTo>
                  <a:lnTo>
                    <a:pt x="480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" y="2956"/>
                  </a:lnTo>
                  <a:lnTo>
                    <a:pt x="1" y="2956"/>
                  </a:lnTo>
                  <a:lnTo>
                    <a:pt x="1219" y="3096"/>
                  </a:lnTo>
                  <a:lnTo>
                    <a:pt x="2437" y="3215"/>
                  </a:lnTo>
                  <a:lnTo>
                    <a:pt x="4893" y="3475"/>
                  </a:lnTo>
                  <a:lnTo>
                    <a:pt x="4893" y="3475"/>
                  </a:lnTo>
                  <a:lnTo>
                    <a:pt x="4953" y="3475"/>
                  </a:lnTo>
                  <a:lnTo>
                    <a:pt x="4953" y="3475"/>
                  </a:lnTo>
                  <a:lnTo>
                    <a:pt x="5592" y="2437"/>
                  </a:lnTo>
                  <a:lnTo>
                    <a:pt x="5592" y="2437"/>
                  </a:lnTo>
                  <a:lnTo>
                    <a:pt x="5632" y="2457"/>
                  </a:lnTo>
                  <a:lnTo>
                    <a:pt x="5632" y="2457"/>
                  </a:lnTo>
                  <a:lnTo>
                    <a:pt x="5772" y="2217"/>
                  </a:lnTo>
                  <a:lnTo>
                    <a:pt x="5772" y="2217"/>
                  </a:lnTo>
                  <a:lnTo>
                    <a:pt x="5492" y="1119"/>
                  </a:lnTo>
                  <a:lnTo>
                    <a:pt x="5492" y="1119"/>
                  </a:lnTo>
                  <a:lnTo>
                    <a:pt x="4993" y="899"/>
                  </a:lnTo>
                  <a:lnTo>
                    <a:pt x="4474" y="679"/>
                  </a:lnTo>
                  <a:lnTo>
                    <a:pt x="3495" y="180"/>
                  </a:lnTo>
                  <a:lnTo>
                    <a:pt x="3495" y="180"/>
                  </a:lnTo>
                  <a:lnTo>
                    <a:pt x="3375" y="120"/>
                  </a:lnTo>
                  <a:lnTo>
                    <a:pt x="3375" y="120"/>
                  </a:lnTo>
                  <a:lnTo>
                    <a:pt x="1918" y="40"/>
                  </a:lnTo>
                  <a:lnTo>
                    <a:pt x="1199" y="20"/>
                  </a:lnTo>
                  <a:lnTo>
                    <a:pt x="4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9898;p47"/>
            <p:cNvSpPr/>
            <p:nvPr/>
          </p:nvSpPr>
          <p:spPr>
            <a:xfrm>
              <a:off x="1424600" y="2482350"/>
              <a:ext cx="19500" cy="25500"/>
            </a:xfrm>
            <a:custGeom>
              <a:avLst/>
              <a:gdLst/>
              <a:ahLst/>
              <a:cxnLst/>
              <a:rect l="l" t="t" r="r" b="b"/>
              <a:pathLst>
                <a:path w="780" h="1020" fill="none" extrusionOk="0">
                  <a:moveTo>
                    <a:pt x="40" y="1"/>
                  </a:moveTo>
                  <a:lnTo>
                    <a:pt x="40" y="1"/>
                  </a:lnTo>
                  <a:lnTo>
                    <a:pt x="0" y="1019"/>
                  </a:lnTo>
                  <a:lnTo>
                    <a:pt x="0" y="1019"/>
                  </a:lnTo>
                  <a:lnTo>
                    <a:pt x="779" y="999"/>
                  </a:lnTo>
                  <a:lnTo>
                    <a:pt x="779" y="999"/>
                  </a:lnTo>
                  <a:lnTo>
                    <a:pt x="400" y="500"/>
                  </a:lnTo>
                  <a:lnTo>
                    <a:pt x="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47"/>
            <p:cNvSpPr/>
            <p:nvPr/>
          </p:nvSpPr>
          <p:spPr>
            <a:xfrm>
              <a:off x="1422600" y="2507325"/>
              <a:ext cx="81900" cy="47450"/>
            </a:xfrm>
            <a:custGeom>
              <a:avLst/>
              <a:gdLst/>
              <a:ahLst/>
              <a:cxnLst/>
              <a:rect l="l" t="t" r="r" b="b"/>
              <a:pathLst>
                <a:path w="3276" h="1898" extrusionOk="0">
                  <a:moveTo>
                    <a:pt x="859" y="0"/>
                  </a:moveTo>
                  <a:lnTo>
                    <a:pt x="80" y="20"/>
                  </a:lnTo>
                  <a:lnTo>
                    <a:pt x="40" y="759"/>
                  </a:lnTo>
                  <a:lnTo>
                    <a:pt x="0" y="1777"/>
                  </a:lnTo>
                  <a:lnTo>
                    <a:pt x="380" y="1777"/>
                  </a:lnTo>
                  <a:lnTo>
                    <a:pt x="1099" y="1797"/>
                  </a:lnTo>
                  <a:lnTo>
                    <a:pt x="1818" y="1817"/>
                  </a:lnTo>
                  <a:lnTo>
                    <a:pt x="3275" y="1897"/>
                  </a:lnTo>
                  <a:lnTo>
                    <a:pt x="2916" y="1698"/>
                  </a:lnTo>
                  <a:lnTo>
                    <a:pt x="2576" y="1498"/>
                  </a:lnTo>
                  <a:lnTo>
                    <a:pt x="2257" y="1258"/>
                  </a:lnTo>
                  <a:lnTo>
                    <a:pt x="1957" y="1039"/>
                  </a:lnTo>
                  <a:lnTo>
                    <a:pt x="1658" y="779"/>
                  </a:lnTo>
                  <a:lnTo>
                    <a:pt x="1378" y="539"/>
                  </a:lnTo>
                  <a:lnTo>
                    <a:pt x="1119" y="260"/>
                  </a:lnTo>
                  <a:lnTo>
                    <a:pt x="859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47"/>
            <p:cNvSpPr/>
            <p:nvPr/>
          </p:nvSpPr>
          <p:spPr>
            <a:xfrm>
              <a:off x="1422600" y="2507325"/>
              <a:ext cx="81900" cy="47450"/>
            </a:xfrm>
            <a:custGeom>
              <a:avLst/>
              <a:gdLst/>
              <a:ahLst/>
              <a:cxnLst/>
              <a:rect l="l" t="t" r="r" b="b"/>
              <a:pathLst>
                <a:path w="3276" h="1898" fill="none" extrusionOk="0">
                  <a:moveTo>
                    <a:pt x="859" y="0"/>
                  </a:moveTo>
                  <a:lnTo>
                    <a:pt x="859" y="0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40" y="759"/>
                  </a:lnTo>
                  <a:lnTo>
                    <a:pt x="40" y="759"/>
                  </a:lnTo>
                  <a:lnTo>
                    <a:pt x="0" y="1777"/>
                  </a:lnTo>
                  <a:lnTo>
                    <a:pt x="0" y="1777"/>
                  </a:lnTo>
                  <a:lnTo>
                    <a:pt x="20" y="1777"/>
                  </a:lnTo>
                  <a:lnTo>
                    <a:pt x="20" y="1777"/>
                  </a:lnTo>
                  <a:lnTo>
                    <a:pt x="380" y="1777"/>
                  </a:lnTo>
                  <a:lnTo>
                    <a:pt x="380" y="1777"/>
                  </a:lnTo>
                  <a:lnTo>
                    <a:pt x="1099" y="1797"/>
                  </a:lnTo>
                  <a:lnTo>
                    <a:pt x="1818" y="1817"/>
                  </a:lnTo>
                  <a:lnTo>
                    <a:pt x="3275" y="1897"/>
                  </a:lnTo>
                  <a:lnTo>
                    <a:pt x="3275" y="1897"/>
                  </a:lnTo>
                  <a:lnTo>
                    <a:pt x="2916" y="1698"/>
                  </a:lnTo>
                  <a:lnTo>
                    <a:pt x="2576" y="1498"/>
                  </a:lnTo>
                  <a:lnTo>
                    <a:pt x="2257" y="1258"/>
                  </a:lnTo>
                  <a:lnTo>
                    <a:pt x="1957" y="1039"/>
                  </a:lnTo>
                  <a:lnTo>
                    <a:pt x="1658" y="779"/>
                  </a:lnTo>
                  <a:lnTo>
                    <a:pt x="1378" y="539"/>
                  </a:lnTo>
                  <a:lnTo>
                    <a:pt x="1119" y="260"/>
                  </a:lnTo>
                  <a:lnTo>
                    <a:pt x="8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9901;p47"/>
            <p:cNvSpPr/>
            <p:nvPr/>
          </p:nvSpPr>
          <p:spPr>
            <a:xfrm>
              <a:off x="1499975" y="2700525"/>
              <a:ext cx="5025" cy="3000"/>
            </a:xfrm>
            <a:custGeom>
              <a:avLst/>
              <a:gdLst/>
              <a:ahLst/>
              <a:cxnLst/>
              <a:rect l="l" t="t" r="r" b="b"/>
              <a:pathLst>
                <a:path w="201" h="120" extrusionOk="0">
                  <a:moveTo>
                    <a:pt x="1" y="0"/>
                  </a:moveTo>
                  <a:lnTo>
                    <a:pt x="160" y="120"/>
                  </a:lnTo>
                  <a:lnTo>
                    <a:pt x="200" y="40"/>
                  </a:lnTo>
                  <a:lnTo>
                    <a:pt x="200" y="2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A6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2" name="Google Shape;9902;p47"/>
            <p:cNvSpPr/>
            <p:nvPr/>
          </p:nvSpPr>
          <p:spPr>
            <a:xfrm>
              <a:off x="1499975" y="2700525"/>
              <a:ext cx="5025" cy="3000"/>
            </a:xfrm>
            <a:custGeom>
              <a:avLst/>
              <a:gdLst/>
              <a:ahLst/>
              <a:cxnLst/>
              <a:rect l="l" t="t" r="r" b="b"/>
              <a:pathLst>
                <a:path w="201" h="12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200" y="40"/>
                  </a:lnTo>
                  <a:lnTo>
                    <a:pt x="200" y="40"/>
                  </a:lnTo>
                  <a:lnTo>
                    <a:pt x="200" y="20"/>
                  </a:lnTo>
                  <a:lnTo>
                    <a:pt x="200" y="2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3" name="Google Shape;9903;p47"/>
            <p:cNvSpPr/>
            <p:nvPr/>
          </p:nvSpPr>
          <p:spPr>
            <a:xfrm>
              <a:off x="1419100" y="2625625"/>
              <a:ext cx="124825" cy="75425"/>
            </a:xfrm>
            <a:custGeom>
              <a:avLst/>
              <a:gdLst/>
              <a:ahLst/>
              <a:cxnLst/>
              <a:rect l="l" t="t" r="r" b="b"/>
              <a:pathLst>
                <a:path w="4993" h="3017" extrusionOk="0">
                  <a:moveTo>
                    <a:pt x="41" y="1"/>
                  </a:moveTo>
                  <a:lnTo>
                    <a:pt x="1" y="839"/>
                  </a:lnTo>
                  <a:lnTo>
                    <a:pt x="859" y="1319"/>
                  </a:lnTo>
                  <a:lnTo>
                    <a:pt x="1678" y="1838"/>
                  </a:lnTo>
                  <a:lnTo>
                    <a:pt x="2477" y="2397"/>
                  </a:lnTo>
                  <a:lnTo>
                    <a:pt x="3236" y="2996"/>
                  </a:lnTo>
                  <a:lnTo>
                    <a:pt x="3435" y="3016"/>
                  </a:lnTo>
                  <a:lnTo>
                    <a:pt x="3555" y="2796"/>
                  </a:lnTo>
                  <a:lnTo>
                    <a:pt x="3695" y="2577"/>
                  </a:lnTo>
                  <a:lnTo>
                    <a:pt x="4993" y="520"/>
                  </a:lnTo>
                  <a:lnTo>
                    <a:pt x="4933" y="520"/>
                  </a:lnTo>
                  <a:lnTo>
                    <a:pt x="2477" y="260"/>
                  </a:lnTo>
                  <a:lnTo>
                    <a:pt x="1259" y="141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9904;p47"/>
            <p:cNvSpPr/>
            <p:nvPr/>
          </p:nvSpPr>
          <p:spPr>
            <a:xfrm>
              <a:off x="1419100" y="2625625"/>
              <a:ext cx="124825" cy="75425"/>
            </a:xfrm>
            <a:custGeom>
              <a:avLst/>
              <a:gdLst/>
              <a:ahLst/>
              <a:cxnLst/>
              <a:rect l="l" t="t" r="r" b="b"/>
              <a:pathLst>
                <a:path w="4993" h="3017" fill="none" extrusionOk="0">
                  <a:moveTo>
                    <a:pt x="41" y="1"/>
                  </a:moveTo>
                  <a:lnTo>
                    <a:pt x="41" y="1"/>
                  </a:lnTo>
                  <a:lnTo>
                    <a:pt x="1" y="839"/>
                  </a:lnTo>
                  <a:lnTo>
                    <a:pt x="1" y="839"/>
                  </a:lnTo>
                  <a:lnTo>
                    <a:pt x="859" y="1319"/>
                  </a:lnTo>
                  <a:lnTo>
                    <a:pt x="1678" y="1838"/>
                  </a:lnTo>
                  <a:lnTo>
                    <a:pt x="2477" y="2397"/>
                  </a:lnTo>
                  <a:lnTo>
                    <a:pt x="3236" y="2996"/>
                  </a:lnTo>
                  <a:lnTo>
                    <a:pt x="3236" y="2996"/>
                  </a:lnTo>
                  <a:lnTo>
                    <a:pt x="3435" y="3016"/>
                  </a:lnTo>
                  <a:lnTo>
                    <a:pt x="3435" y="3016"/>
                  </a:lnTo>
                  <a:lnTo>
                    <a:pt x="3555" y="2796"/>
                  </a:lnTo>
                  <a:lnTo>
                    <a:pt x="3695" y="2577"/>
                  </a:lnTo>
                  <a:lnTo>
                    <a:pt x="3695" y="2577"/>
                  </a:lnTo>
                  <a:lnTo>
                    <a:pt x="4993" y="520"/>
                  </a:lnTo>
                  <a:lnTo>
                    <a:pt x="4993" y="520"/>
                  </a:lnTo>
                  <a:lnTo>
                    <a:pt x="4933" y="520"/>
                  </a:lnTo>
                  <a:lnTo>
                    <a:pt x="4933" y="520"/>
                  </a:lnTo>
                  <a:lnTo>
                    <a:pt x="2477" y="260"/>
                  </a:lnTo>
                  <a:lnTo>
                    <a:pt x="1259" y="14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9905;p47"/>
            <p:cNvSpPr/>
            <p:nvPr/>
          </p:nvSpPr>
          <p:spPr>
            <a:xfrm>
              <a:off x="1498475" y="2534275"/>
              <a:ext cx="329000" cy="849700"/>
            </a:xfrm>
            <a:custGeom>
              <a:avLst/>
              <a:gdLst/>
              <a:ahLst/>
              <a:cxnLst/>
              <a:rect l="l" t="t" r="r" b="b"/>
              <a:pathLst>
                <a:path w="13160" h="33988" extrusionOk="0">
                  <a:moveTo>
                    <a:pt x="4653" y="1"/>
                  </a:moveTo>
                  <a:lnTo>
                    <a:pt x="4534" y="21"/>
                  </a:lnTo>
                  <a:lnTo>
                    <a:pt x="4434" y="60"/>
                  </a:lnTo>
                  <a:lnTo>
                    <a:pt x="4334" y="140"/>
                  </a:lnTo>
                  <a:lnTo>
                    <a:pt x="4234" y="260"/>
                  </a:lnTo>
                  <a:lnTo>
                    <a:pt x="3295" y="1858"/>
                  </a:lnTo>
                  <a:lnTo>
                    <a:pt x="2317" y="3435"/>
                  </a:lnTo>
                  <a:lnTo>
                    <a:pt x="340" y="6570"/>
                  </a:lnTo>
                  <a:lnTo>
                    <a:pt x="140" y="6890"/>
                  </a:lnTo>
                  <a:lnTo>
                    <a:pt x="81" y="7069"/>
                  </a:lnTo>
                  <a:lnTo>
                    <a:pt x="21" y="7249"/>
                  </a:lnTo>
                  <a:lnTo>
                    <a:pt x="1" y="7409"/>
                  </a:lnTo>
                  <a:lnTo>
                    <a:pt x="21" y="7569"/>
                  </a:lnTo>
                  <a:lnTo>
                    <a:pt x="41" y="7708"/>
                  </a:lnTo>
                  <a:lnTo>
                    <a:pt x="81" y="7868"/>
                  </a:lnTo>
                  <a:lnTo>
                    <a:pt x="140" y="8008"/>
                  </a:lnTo>
                  <a:lnTo>
                    <a:pt x="220" y="8148"/>
                  </a:lnTo>
                  <a:lnTo>
                    <a:pt x="400" y="8427"/>
                  </a:lnTo>
                  <a:lnTo>
                    <a:pt x="799" y="8966"/>
                  </a:lnTo>
                  <a:lnTo>
                    <a:pt x="979" y="9246"/>
                  </a:lnTo>
                  <a:lnTo>
                    <a:pt x="1119" y="9506"/>
                  </a:lnTo>
                  <a:lnTo>
                    <a:pt x="1259" y="9845"/>
                  </a:lnTo>
                  <a:lnTo>
                    <a:pt x="1379" y="10185"/>
                  </a:lnTo>
                  <a:lnTo>
                    <a:pt x="1478" y="10524"/>
                  </a:lnTo>
                  <a:lnTo>
                    <a:pt x="1578" y="10863"/>
                  </a:lnTo>
                  <a:lnTo>
                    <a:pt x="1638" y="11223"/>
                  </a:lnTo>
                  <a:lnTo>
                    <a:pt x="1698" y="11562"/>
                  </a:lnTo>
                  <a:lnTo>
                    <a:pt x="1738" y="11922"/>
                  </a:lnTo>
                  <a:lnTo>
                    <a:pt x="1778" y="12281"/>
                  </a:lnTo>
                  <a:lnTo>
                    <a:pt x="2037" y="16654"/>
                  </a:lnTo>
                  <a:lnTo>
                    <a:pt x="2277" y="21027"/>
                  </a:lnTo>
                  <a:lnTo>
                    <a:pt x="2537" y="25401"/>
                  </a:lnTo>
                  <a:lnTo>
                    <a:pt x="2816" y="29774"/>
                  </a:lnTo>
                  <a:lnTo>
                    <a:pt x="2836" y="30153"/>
                  </a:lnTo>
                  <a:lnTo>
                    <a:pt x="2896" y="30513"/>
                  </a:lnTo>
                  <a:lnTo>
                    <a:pt x="2936" y="30712"/>
                  </a:lnTo>
                  <a:lnTo>
                    <a:pt x="2976" y="30892"/>
                  </a:lnTo>
                  <a:lnTo>
                    <a:pt x="3036" y="31072"/>
                  </a:lnTo>
                  <a:lnTo>
                    <a:pt x="3116" y="31231"/>
                  </a:lnTo>
                  <a:lnTo>
                    <a:pt x="3256" y="31471"/>
                  </a:lnTo>
                  <a:lnTo>
                    <a:pt x="3435" y="31691"/>
                  </a:lnTo>
                  <a:lnTo>
                    <a:pt x="3635" y="31890"/>
                  </a:lnTo>
                  <a:lnTo>
                    <a:pt x="3855" y="32070"/>
                  </a:lnTo>
                  <a:lnTo>
                    <a:pt x="4094" y="32230"/>
                  </a:lnTo>
                  <a:lnTo>
                    <a:pt x="4334" y="32390"/>
                  </a:lnTo>
                  <a:lnTo>
                    <a:pt x="4853" y="32649"/>
                  </a:lnTo>
                  <a:lnTo>
                    <a:pt x="5572" y="32989"/>
                  </a:lnTo>
                  <a:lnTo>
                    <a:pt x="6391" y="33348"/>
                  </a:lnTo>
                  <a:lnTo>
                    <a:pt x="6810" y="33528"/>
                  </a:lnTo>
                  <a:lnTo>
                    <a:pt x="7249" y="33688"/>
                  </a:lnTo>
                  <a:lnTo>
                    <a:pt x="7689" y="33827"/>
                  </a:lnTo>
                  <a:lnTo>
                    <a:pt x="8128" y="33927"/>
                  </a:lnTo>
                  <a:lnTo>
                    <a:pt x="8547" y="33987"/>
                  </a:lnTo>
                  <a:lnTo>
                    <a:pt x="9166" y="33987"/>
                  </a:lnTo>
                  <a:lnTo>
                    <a:pt x="9346" y="33947"/>
                  </a:lnTo>
                  <a:lnTo>
                    <a:pt x="9546" y="33907"/>
                  </a:lnTo>
                  <a:lnTo>
                    <a:pt x="9725" y="33847"/>
                  </a:lnTo>
                  <a:lnTo>
                    <a:pt x="9885" y="33767"/>
                  </a:lnTo>
                  <a:lnTo>
                    <a:pt x="10045" y="33668"/>
                  </a:lnTo>
                  <a:lnTo>
                    <a:pt x="10205" y="33548"/>
                  </a:lnTo>
                  <a:lnTo>
                    <a:pt x="10344" y="33408"/>
                  </a:lnTo>
                  <a:lnTo>
                    <a:pt x="10464" y="33228"/>
                  </a:lnTo>
                  <a:lnTo>
                    <a:pt x="10584" y="33049"/>
                  </a:lnTo>
                  <a:lnTo>
                    <a:pt x="10684" y="32849"/>
                  </a:lnTo>
                  <a:lnTo>
                    <a:pt x="10784" y="32609"/>
                  </a:lnTo>
                  <a:lnTo>
                    <a:pt x="11123" y="31591"/>
                  </a:lnTo>
                  <a:lnTo>
                    <a:pt x="11423" y="30552"/>
                  </a:lnTo>
                  <a:lnTo>
                    <a:pt x="11702" y="29534"/>
                  </a:lnTo>
                  <a:lnTo>
                    <a:pt x="11962" y="28476"/>
                  </a:lnTo>
                  <a:lnTo>
                    <a:pt x="12201" y="27437"/>
                  </a:lnTo>
                  <a:lnTo>
                    <a:pt x="12401" y="26379"/>
                  </a:lnTo>
                  <a:lnTo>
                    <a:pt x="12601" y="25321"/>
                  </a:lnTo>
                  <a:lnTo>
                    <a:pt x="12741" y="24262"/>
                  </a:lnTo>
                  <a:lnTo>
                    <a:pt x="12880" y="23204"/>
                  </a:lnTo>
                  <a:lnTo>
                    <a:pt x="12980" y="22126"/>
                  </a:lnTo>
                  <a:lnTo>
                    <a:pt x="13080" y="21067"/>
                  </a:lnTo>
                  <a:lnTo>
                    <a:pt x="13120" y="19989"/>
                  </a:lnTo>
                  <a:lnTo>
                    <a:pt x="13160" y="18911"/>
                  </a:lnTo>
                  <a:lnTo>
                    <a:pt x="13160" y="17852"/>
                  </a:lnTo>
                  <a:lnTo>
                    <a:pt x="13140" y="16774"/>
                  </a:lnTo>
                  <a:lnTo>
                    <a:pt x="13100" y="15696"/>
                  </a:lnTo>
                  <a:lnTo>
                    <a:pt x="13020" y="14638"/>
                  </a:lnTo>
                  <a:lnTo>
                    <a:pt x="12940" y="13579"/>
                  </a:lnTo>
                  <a:lnTo>
                    <a:pt x="12840" y="12521"/>
                  </a:lnTo>
                  <a:lnTo>
                    <a:pt x="12701" y="11463"/>
                  </a:lnTo>
                  <a:lnTo>
                    <a:pt x="12581" y="10704"/>
                  </a:lnTo>
                  <a:lnTo>
                    <a:pt x="12441" y="9925"/>
                  </a:lnTo>
                  <a:lnTo>
                    <a:pt x="12281" y="9166"/>
                  </a:lnTo>
                  <a:lnTo>
                    <a:pt x="12082" y="8407"/>
                  </a:lnTo>
                  <a:lnTo>
                    <a:pt x="11902" y="7768"/>
                  </a:lnTo>
                  <a:lnTo>
                    <a:pt x="11682" y="7149"/>
                  </a:lnTo>
                  <a:lnTo>
                    <a:pt x="11423" y="6510"/>
                  </a:lnTo>
                  <a:lnTo>
                    <a:pt x="11143" y="5891"/>
                  </a:lnTo>
                  <a:lnTo>
                    <a:pt x="10844" y="5292"/>
                  </a:lnTo>
                  <a:lnTo>
                    <a:pt x="10504" y="4713"/>
                  </a:lnTo>
                  <a:lnTo>
                    <a:pt x="10304" y="4434"/>
                  </a:lnTo>
                  <a:lnTo>
                    <a:pt x="10125" y="4174"/>
                  </a:lnTo>
                  <a:lnTo>
                    <a:pt x="9905" y="3914"/>
                  </a:lnTo>
                  <a:lnTo>
                    <a:pt x="9705" y="3655"/>
                  </a:lnTo>
                  <a:lnTo>
                    <a:pt x="9446" y="3395"/>
                  </a:lnTo>
                  <a:lnTo>
                    <a:pt x="9206" y="3136"/>
                  </a:lnTo>
                  <a:lnTo>
                    <a:pt x="8927" y="2896"/>
                  </a:lnTo>
                  <a:lnTo>
                    <a:pt x="8667" y="2656"/>
                  </a:lnTo>
                  <a:lnTo>
                    <a:pt x="8088" y="2217"/>
                  </a:lnTo>
                  <a:lnTo>
                    <a:pt x="7489" y="1798"/>
                  </a:lnTo>
                  <a:lnTo>
                    <a:pt x="6291" y="979"/>
                  </a:lnTo>
                  <a:lnTo>
                    <a:pt x="5692" y="580"/>
                  </a:lnTo>
                  <a:lnTo>
                    <a:pt x="5133" y="140"/>
                  </a:lnTo>
                  <a:lnTo>
                    <a:pt x="5013" y="80"/>
                  </a:lnTo>
                  <a:lnTo>
                    <a:pt x="4893" y="21"/>
                  </a:lnTo>
                  <a:lnTo>
                    <a:pt x="477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9906;p47"/>
            <p:cNvSpPr/>
            <p:nvPr/>
          </p:nvSpPr>
          <p:spPr>
            <a:xfrm>
              <a:off x="1498475" y="2534275"/>
              <a:ext cx="329000" cy="849700"/>
            </a:xfrm>
            <a:custGeom>
              <a:avLst/>
              <a:gdLst/>
              <a:ahLst/>
              <a:cxnLst/>
              <a:rect l="l" t="t" r="r" b="b"/>
              <a:pathLst>
                <a:path w="13160" h="33988" fill="none" extrusionOk="0">
                  <a:moveTo>
                    <a:pt x="12701" y="11463"/>
                  </a:moveTo>
                  <a:lnTo>
                    <a:pt x="12701" y="11463"/>
                  </a:lnTo>
                  <a:lnTo>
                    <a:pt x="12581" y="10704"/>
                  </a:lnTo>
                  <a:lnTo>
                    <a:pt x="12441" y="9925"/>
                  </a:lnTo>
                  <a:lnTo>
                    <a:pt x="12281" y="9166"/>
                  </a:lnTo>
                  <a:lnTo>
                    <a:pt x="12082" y="8407"/>
                  </a:lnTo>
                  <a:lnTo>
                    <a:pt x="12082" y="8407"/>
                  </a:lnTo>
                  <a:lnTo>
                    <a:pt x="11902" y="7768"/>
                  </a:lnTo>
                  <a:lnTo>
                    <a:pt x="11682" y="7149"/>
                  </a:lnTo>
                  <a:lnTo>
                    <a:pt x="11423" y="6510"/>
                  </a:lnTo>
                  <a:lnTo>
                    <a:pt x="11143" y="5891"/>
                  </a:lnTo>
                  <a:lnTo>
                    <a:pt x="10844" y="5292"/>
                  </a:lnTo>
                  <a:lnTo>
                    <a:pt x="10504" y="4713"/>
                  </a:lnTo>
                  <a:lnTo>
                    <a:pt x="10304" y="4434"/>
                  </a:lnTo>
                  <a:lnTo>
                    <a:pt x="10125" y="4174"/>
                  </a:lnTo>
                  <a:lnTo>
                    <a:pt x="9905" y="3914"/>
                  </a:lnTo>
                  <a:lnTo>
                    <a:pt x="9705" y="3655"/>
                  </a:lnTo>
                  <a:lnTo>
                    <a:pt x="9705" y="3655"/>
                  </a:lnTo>
                  <a:lnTo>
                    <a:pt x="9446" y="3395"/>
                  </a:lnTo>
                  <a:lnTo>
                    <a:pt x="9206" y="3136"/>
                  </a:lnTo>
                  <a:lnTo>
                    <a:pt x="8927" y="2896"/>
                  </a:lnTo>
                  <a:lnTo>
                    <a:pt x="8667" y="2656"/>
                  </a:lnTo>
                  <a:lnTo>
                    <a:pt x="8088" y="2217"/>
                  </a:lnTo>
                  <a:lnTo>
                    <a:pt x="7489" y="1798"/>
                  </a:lnTo>
                  <a:lnTo>
                    <a:pt x="6291" y="979"/>
                  </a:lnTo>
                  <a:lnTo>
                    <a:pt x="5692" y="580"/>
                  </a:lnTo>
                  <a:lnTo>
                    <a:pt x="5133" y="140"/>
                  </a:lnTo>
                  <a:lnTo>
                    <a:pt x="5133" y="140"/>
                  </a:lnTo>
                  <a:lnTo>
                    <a:pt x="5013" y="80"/>
                  </a:lnTo>
                  <a:lnTo>
                    <a:pt x="4893" y="21"/>
                  </a:lnTo>
                  <a:lnTo>
                    <a:pt x="4773" y="1"/>
                  </a:lnTo>
                  <a:lnTo>
                    <a:pt x="4653" y="1"/>
                  </a:lnTo>
                  <a:lnTo>
                    <a:pt x="4534" y="21"/>
                  </a:lnTo>
                  <a:lnTo>
                    <a:pt x="4434" y="60"/>
                  </a:lnTo>
                  <a:lnTo>
                    <a:pt x="4334" y="140"/>
                  </a:lnTo>
                  <a:lnTo>
                    <a:pt x="4234" y="260"/>
                  </a:lnTo>
                  <a:lnTo>
                    <a:pt x="4234" y="260"/>
                  </a:lnTo>
                  <a:lnTo>
                    <a:pt x="3295" y="1858"/>
                  </a:lnTo>
                  <a:lnTo>
                    <a:pt x="2317" y="3435"/>
                  </a:lnTo>
                  <a:lnTo>
                    <a:pt x="340" y="6570"/>
                  </a:lnTo>
                  <a:lnTo>
                    <a:pt x="340" y="6570"/>
                  </a:lnTo>
                  <a:lnTo>
                    <a:pt x="140" y="6890"/>
                  </a:lnTo>
                  <a:lnTo>
                    <a:pt x="81" y="7069"/>
                  </a:lnTo>
                  <a:lnTo>
                    <a:pt x="21" y="7249"/>
                  </a:lnTo>
                  <a:lnTo>
                    <a:pt x="21" y="7249"/>
                  </a:lnTo>
                  <a:lnTo>
                    <a:pt x="1" y="7409"/>
                  </a:lnTo>
                  <a:lnTo>
                    <a:pt x="21" y="7569"/>
                  </a:lnTo>
                  <a:lnTo>
                    <a:pt x="41" y="7708"/>
                  </a:lnTo>
                  <a:lnTo>
                    <a:pt x="81" y="7868"/>
                  </a:lnTo>
                  <a:lnTo>
                    <a:pt x="140" y="8008"/>
                  </a:lnTo>
                  <a:lnTo>
                    <a:pt x="220" y="8148"/>
                  </a:lnTo>
                  <a:lnTo>
                    <a:pt x="400" y="8427"/>
                  </a:lnTo>
                  <a:lnTo>
                    <a:pt x="799" y="8966"/>
                  </a:lnTo>
                  <a:lnTo>
                    <a:pt x="979" y="9246"/>
                  </a:lnTo>
                  <a:lnTo>
                    <a:pt x="1119" y="9506"/>
                  </a:lnTo>
                  <a:lnTo>
                    <a:pt x="1119" y="9506"/>
                  </a:lnTo>
                  <a:lnTo>
                    <a:pt x="1259" y="9845"/>
                  </a:lnTo>
                  <a:lnTo>
                    <a:pt x="1379" y="10185"/>
                  </a:lnTo>
                  <a:lnTo>
                    <a:pt x="1478" y="10524"/>
                  </a:lnTo>
                  <a:lnTo>
                    <a:pt x="1578" y="10863"/>
                  </a:lnTo>
                  <a:lnTo>
                    <a:pt x="1638" y="11223"/>
                  </a:lnTo>
                  <a:lnTo>
                    <a:pt x="1698" y="11562"/>
                  </a:lnTo>
                  <a:lnTo>
                    <a:pt x="1738" y="11922"/>
                  </a:lnTo>
                  <a:lnTo>
                    <a:pt x="1778" y="12281"/>
                  </a:lnTo>
                  <a:lnTo>
                    <a:pt x="1778" y="12281"/>
                  </a:lnTo>
                  <a:lnTo>
                    <a:pt x="2037" y="16654"/>
                  </a:lnTo>
                  <a:lnTo>
                    <a:pt x="2277" y="21027"/>
                  </a:lnTo>
                  <a:lnTo>
                    <a:pt x="2537" y="25401"/>
                  </a:lnTo>
                  <a:lnTo>
                    <a:pt x="2816" y="29774"/>
                  </a:lnTo>
                  <a:lnTo>
                    <a:pt x="2816" y="29774"/>
                  </a:lnTo>
                  <a:lnTo>
                    <a:pt x="2836" y="30153"/>
                  </a:lnTo>
                  <a:lnTo>
                    <a:pt x="2896" y="30513"/>
                  </a:lnTo>
                  <a:lnTo>
                    <a:pt x="2936" y="30712"/>
                  </a:lnTo>
                  <a:lnTo>
                    <a:pt x="2976" y="30892"/>
                  </a:lnTo>
                  <a:lnTo>
                    <a:pt x="3036" y="31072"/>
                  </a:lnTo>
                  <a:lnTo>
                    <a:pt x="3116" y="31231"/>
                  </a:lnTo>
                  <a:lnTo>
                    <a:pt x="3116" y="31231"/>
                  </a:lnTo>
                  <a:lnTo>
                    <a:pt x="3256" y="31471"/>
                  </a:lnTo>
                  <a:lnTo>
                    <a:pt x="3435" y="31691"/>
                  </a:lnTo>
                  <a:lnTo>
                    <a:pt x="3635" y="31890"/>
                  </a:lnTo>
                  <a:lnTo>
                    <a:pt x="3855" y="32070"/>
                  </a:lnTo>
                  <a:lnTo>
                    <a:pt x="4094" y="32230"/>
                  </a:lnTo>
                  <a:lnTo>
                    <a:pt x="4334" y="32390"/>
                  </a:lnTo>
                  <a:lnTo>
                    <a:pt x="4853" y="32649"/>
                  </a:lnTo>
                  <a:lnTo>
                    <a:pt x="4853" y="32649"/>
                  </a:lnTo>
                  <a:lnTo>
                    <a:pt x="5572" y="32989"/>
                  </a:lnTo>
                  <a:lnTo>
                    <a:pt x="6391" y="33348"/>
                  </a:lnTo>
                  <a:lnTo>
                    <a:pt x="6810" y="33528"/>
                  </a:lnTo>
                  <a:lnTo>
                    <a:pt x="7249" y="33688"/>
                  </a:lnTo>
                  <a:lnTo>
                    <a:pt x="7689" y="33827"/>
                  </a:lnTo>
                  <a:lnTo>
                    <a:pt x="8128" y="33927"/>
                  </a:lnTo>
                  <a:lnTo>
                    <a:pt x="8547" y="33987"/>
                  </a:lnTo>
                  <a:lnTo>
                    <a:pt x="8767" y="33987"/>
                  </a:lnTo>
                  <a:lnTo>
                    <a:pt x="8967" y="33987"/>
                  </a:lnTo>
                  <a:lnTo>
                    <a:pt x="9166" y="33987"/>
                  </a:lnTo>
                  <a:lnTo>
                    <a:pt x="9346" y="33947"/>
                  </a:lnTo>
                  <a:lnTo>
                    <a:pt x="9546" y="33907"/>
                  </a:lnTo>
                  <a:lnTo>
                    <a:pt x="9725" y="33847"/>
                  </a:lnTo>
                  <a:lnTo>
                    <a:pt x="9885" y="33767"/>
                  </a:lnTo>
                  <a:lnTo>
                    <a:pt x="10045" y="33668"/>
                  </a:lnTo>
                  <a:lnTo>
                    <a:pt x="10205" y="33548"/>
                  </a:lnTo>
                  <a:lnTo>
                    <a:pt x="10344" y="33408"/>
                  </a:lnTo>
                  <a:lnTo>
                    <a:pt x="10464" y="33228"/>
                  </a:lnTo>
                  <a:lnTo>
                    <a:pt x="10584" y="33049"/>
                  </a:lnTo>
                  <a:lnTo>
                    <a:pt x="10684" y="32849"/>
                  </a:lnTo>
                  <a:lnTo>
                    <a:pt x="10784" y="32609"/>
                  </a:lnTo>
                  <a:lnTo>
                    <a:pt x="10784" y="32609"/>
                  </a:lnTo>
                  <a:lnTo>
                    <a:pt x="11123" y="31591"/>
                  </a:lnTo>
                  <a:lnTo>
                    <a:pt x="11423" y="30552"/>
                  </a:lnTo>
                  <a:lnTo>
                    <a:pt x="11702" y="29534"/>
                  </a:lnTo>
                  <a:lnTo>
                    <a:pt x="11962" y="28476"/>
                  </a:lnTo>
                  <a:lnTo>
                    <a:pt x="12201" y="27437"/>
                  </a:lnTo>
                  <a:lnTo>
                    <a:pt x="12401" y="26379"/>
                  </a:lnTo>
                  <a:lnTo>
                    <a:pt x="12601" y="25321"/>
                  </a:lnTo>
                  <a:lnTo>
                    <a:pt x="12741" y="24262"/>
                  </a:lnTo>
                  <a:lnTo>
                    <a:pt x="12880" y="23204"/>
                  </a:lnTo>
                  <a:lnTo>
                    <a:pt x="12980" y="22126"/>
                  </a:lnTo>
                  <a:lnTo>
                    <a:pt x="13080" y="21067"/>
                  </a:lnTo>
                  <a:lnTo>
                    <a:pt x="13120" y="19989"/>
                  </a:lnTo>
                  <a:lnTo>
                    <a:pt x="13160" y="18911"/>
                  </a:lnTo>
                  <a:lnTo>
                    <a:pt x="13160" y="17852"/>
                  </a:lnTo>
                  <a:lnTo>
                    <a:pt x="13140" y="16774"/>
                  </a:lnTo>
                  <a:lnTo>
                    <a:pt x="13100" y="15696"/>
                  </a:lnTo>
                  <a:lnTo>
                    <a:pt x="13100" y="15696"/>
                  </a:lnTo>
                  <a:lnTo>
                    <a:pt x="13020" y="14638"/>
                  </a:lnTo>
                  <a:lnTo>
                    <a:pt x="12940" y="13579"/>
                  </a:lnTo>
                  <a:lnTo>
                    <a:pt x="12840" y="12521"/>
                  </a:lnTo>
                  <a:lnTo>
                    <a:pt x="12701" y="1146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47"/>
            <p:cNvSpPr/>
            <p:nvPr/>
          </p:nvSpPr>
          <p:spPr>
            <a:xfrm>
              <a:off x="1529425" y="2585700"/>
              <a:ext cx="239650" cy="230150"/>
            </a:xfrm>
            <a:custGeom>
              <a:avLst/>
              <a:gdLst/>
              <a:ahLst/>
              <a:cxnLst/>
              <a:rect l="l" t="t" r="r" b="b"/>
              <a:pathLst>
                <a:path w="9586" h="9206" extrusionOk="0">
                  <a:moveTo>
                    <a:pt x="6630" y="0"/>
                  </a:moveTo>
                  <a:lnTo>
                    <a:pt x="5013" y="1917"/>
                  </a:lnTo>
                  <a:lnTo>
                    <a:pt x="3395" y="3794"/>
                  </a:lnTo>
                  <a:lnTo>
                    <a:pt x="121" y="7568"/>
                  </a:lnTo>
                  <a:lnTo>
                    <a:pt x="1" y="7708"/>
                  </a:lnTo>
                  <a:lnTo>
                    <a:pt x="121" y="8068"/>
                  </a:lnTo>
                  <a:lnTo>
                    <a:pt x="240" y="8447"/>
                  </a:lnTo>
                  <a:lnTo>
                    <a:pt x="320" y="8826"/>
                  </a:lnTo>
                  <a:lnTo>
                    <a:pt x="400" y="9206"/>
                  </a:lnTo>
                  <a:lnTo>
                    <a:pt x="2237" y="8028"/>
                  </a:lnTo>
                  <a:lnTo>
                    <a:pt x="4094" y="6830"/>
                  </a:lnTo>
                  <a:lnTo>
                    <a:pt x="5931" y="5651"/>
                  </a:lnTo>
                  <a:lnTo>
                    <a:pt x="7768" y="4433"/>
                  </a:lnTo>
                  <a:lnTo>
                    <a:pt x="9586" y="3215"/>
                  </a:lnTo>
                  <a:lnTo>
                    <a:pt x="9326" y="2776"/>
                  </a:lnTo>
                  <a:lnTo>
                    <a:pt x="9066" y="2377"/>
                  </a:lnTo>
                  <a:lnTo>
                    <a:pt x="8767" y="1977"/>
                  </a:lnTo>
                  <a:lnTo>
                    <a:pt x="8467" y="1598"/>
                  </a:lnTo>
                  <a:lnTo>
                    <a:pt x="8248" y="1378"/>
                  </a:lnTo>
                  <a:lnTo>
                    <a:pt x="8048" y="1158"/>
                  </a:lnTo>
                  <a:lnTo>
                    <a:pt x="7589" y="739"/>
                  </a:lnTo>
                  <a:lnTo>
                    <a:pt x="7110" y="360"/>
                  </a:lnTo>
                  <a:lnTo>
                    <a:pt x="6630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9908;p47"/>
            <p:cNvSpPr/>
            <p:nvPr/>
          </p:nvSpPr>
          <p:spPr>
            <a:xfrm>
              <a:off x="1529425" y="2585700"/>
              <a:ext cx="239650" cy="230150"/>
            </a:xfrm>
            <a:custGeom>
              <a:avLst/>
              <a:gdLst/>
              <a:ahLst/>
              <a:cxnLst/>
              <a:rect l="l" t="t" r="r" b="b"/>
              <a:pathLst>
                <a:path w="9586" h="9206" fill="none" extrusionOk="0">
                  <a:moveTo>
                    <a:pt x="2237" y="8028"/>
                  </a:moveTo>
                  <a:lnTo>
                    <a:pt x="2237" y="8028"/>
                  </a:lnTo>
                  <a:lnTo>
                    <a:pt x="4094" y="6830"/>
                  </a:lnTo>
                  <a:lnTo>
                    <a:pt x="5931" y="5651"/>
                  </a:lnTo>
                  <a:lnTo>
                    <a:pt x="7768" y="4433"/>
                  </a:lnTo>
                  <a:lnTo>
                    <a:pt x="9586" y="3215"/>
                  </a:lnTo>
                  <a:lnTo>
                    <a:pt x="9586" y="3215"/>
                  </a:lnTo>
                  <a:lnTo>
                    <a:pt x="9326" y="2776"/>
                  </a:lnTo>
                  <a:lnTo>
                    <a:pt x="9066" y="2377"/>
                  </a:lnTo>
                  <a:lnTo>
                    <a:pt x="8767" y="1977"/>
                  </a:lnTo>
                  <a:lnTo>
                    <a:pt x="8467" y="1598"/>
                  </a:lnTo>
                  <a:lnTo>
                    <a:pt x="8467" y="1598"/>
                  </a:lnTo>
                  <a:lnTo>
                    <a:pt x="8248" y="1378"/>
                  </a:lnTo>
                  <a:lnTo>
                    <a:pt x="8048" y="1158"/>
                  </a:lnTo>
                  <a:lnTo>
                    <a:pt x="7589" y="739"/>
                  </a:lnTo>
                  <a:lnTo>
                    <a:pt x="7110" y="360"/>
                  </a:lnTo>
                  <a:lnTo>
                    <a:pt x="6630" y="0"/>
                  </a:lnTo>
                  <a:lnTo>
                    <a:pt x="6630" y="0"/>
                  </a:lnTo>
                  <a:lnTo>
                    <a:pt x="5013" y="1917"/>
                  </a:lnTo>
                  <a:lnTo>
                    <a:pt x="3395" y="3794"/>
                  </a:lnTo>
                  <a:lnTo>
                    <a:pt x="121" y="7568"/>
                  </a:lnTo>
                  <a:lnTo>
                    <a:pt x="121" y="7568"/>
                  </a:lnTo>
                  <a:lnTo>
                    <a:pt x="1" y="7708"/>
                  </a:lnTo>
                  <a:lnTo>
                    <a:pt x="1" y="7708"/>
                  </a:lnTo>
                  <a:lnTo>
                    <a:pt x="121" y="8068"/>
                  </a:lnTo>
                  <a:lnTo>
                    <a:pt x="240" y="8447"/>
                  </a:lnTo>
                  <a:lnTo>
                    <a:pt x="320" y="8826"/>
                  </a:lnTo>
                  <a:lnTo>
                    <a:pt x="400" y="9206"/>
                  </a:lnTo>
                  <a:lnTo>
                    <a:pt x="400" y="9206"/>
                  </a:lnTo>
                  <a:lnTo>
                    <a:pt x="2237" y="802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9909;p47"/>
            <p:cNvSpPr/>
            <p:nvPr/>
          </p:nvSpPr>
          <p:spPr>
            <a:xfrm>
              <a:off x="1543900" y="2699525"/>
              <a:ext cx="276100" cy="202200"/>
            </a:xfrm>
            <a:custGeom>
              <a:avLst/>
              <a:gdLst/>
              <a:ahLst/>
              <a:cxnLst/>
              <a:rect l="l" t="t" r="r" b="b"/>
              <a:pathLst>
                <a:path w="11044" h="8088" extrusionOk="0">
                  <a:moveTo>
                    <a:pt x="9646" y="0"/>
                  </a:moveTo>
                  <a:lnTo>
                    <a:pt x="7948" y="1238"/>
                  </a:lnTo>
                  <a:lnTo>
                    <a:pt x="6231" y="2456"/>
                  </a:lnTo>
                  <a:lnTo>
                    <a:pt x="4494" y="3634"/>
                  </a:lnTo>
                  <a:lnTo>
                    <a:pt x="2776" y="4833"/>
                  </a:lnTo>
                  <a:lnTo>
                    <a:pt x="1399" y="5751"/>
                  </a:lnTo>
                  <a:lnTo>
                    <a:pt x="1" y="6650"/>
                  </a:lnTo>
                  <a:lnTo>
                    <a:pt x="101" y="8087"/>
                  </a:lnTo>
                  <a:lnTo>
                    <a:pt x="2437" y="7668"/>
                  </a:lnTo>
                  <a:lnTo>
                    <a:pt x="6730" y="6889"/>
                  </a:lnTo>
                  <a:lnTo>
                    <a:pt x="8887" y="6490"/>
                  </a:lnTo>
                  <a:lnTo>
                    <a:pt x="11043" y="6071"/>
                  </a:lnTo>
                  <a:lnTo>
                    <a:pt x="10884" y="4853"/>
                  </a:lnTo>
                  <a:lnTo>
                    <a:pt x="10764" y="4094"/>
                  </a:lnTo>
                  <a:lnTo>
                    <a:pt x="10624" y="3315"/>
                  </a:lnTo>
                  <a:lnTo>
                    <a:pt x="10464" y="2556"/>
                  </a:lnTo>
                  <a:lnTo>
                    <a:pt x="10265" y="1797"/>
                  </a:lnTo>
                  <a:lnTo>
                    <a:pt x="10125" y="1358"/>
                  </a:lnTo>
                  <a:lnTo>
                    <a:pt x="9985" y="899"/>
                  </a:lnTo>
                  <a:lnTo>
                    <a:pt x="9825" y="439"/>
                  </a:lnTo>
                  <a:lnTo>
                    <a:pt x="9646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0" name="Google Shape;9910;p47"/>
            <p:cNvSpPr/>
            <p:nvPr/>
          </p:nvSpPr>
          <p:spPr>
            <a:xfrm>
              <a:off x="1543900" y="2699525"/>
              <a:ext cx="276100" cy="202200"/>
            </a:xfrm>
            <a:custGeom>
              <a:avLst/>
              <a:gdLst/>
              <a:ahLst/>
              <a:cxnLst/>
              <a:rect l="l" t="t" r="r" b="b"/>
              <a:pathLst>
                <a:path w="11044" h="8088" fill="none" extrusionOk="0">
                  <a:moveTo>
                    <a:pt x="2437" y="7668"/>
                  </a:moveTo>
                  <a:lnTo>
                    <a:pt x="2437" y="7668"/>
                  </a:lnTo>
                  <a:lnTo>
                    <a:pt x="6730" y="6889"/>
                  </a:lnTo>
                  <a:lnTo>
                    <a:pt x="8887" y="6490"/>
                  </a:lnTo>
                  <a:lnTo>
                    <a:pt x="11043" y="6071"/>
                  </a:lnTo>
                  <a:lnTo>
                    <a:pt x="11043" y="6071"/>
                  </a:lnTo>
                  <a:lnTo>
                    <a:pt x="10884" y="4853"/>
                  </a:lnTo>
                  <a:lnTo>
                    <a:pt x="10884" y="4853"/>
                  </a:lnTo>
                  <a:lnTo>
                    <a:pt x="10764" y="4094"/>
                  </a:lnTo>
                  <a:lnTo>
                    <a:pt x="10624" y="3315"/>
                  </a:lnTo>
                  <a:lnTo>
                    <a:pt x="10464" y="2556"/>
                  </a:lnTo>
                  <a:lnTo>
                    <a:pt x="10265" y="1797"/>
                  </a:lnTo>
                  <a:lnTo>
                    <a:pt x="10265" y="1797"/>
                  </a:lnTo>
                  <a:lnTo>
                    <a:pt x="10125" y="1358"/>
                  </a:lnTo>
                  <a:lnTo>
                    <a:pt x="9985" y="899"/>
                  </a:lnTo>
                  <a:lnTo>
                    <a:pt x="9825" y="439"/>
                  </a:lnTo>
                  <a:lnTo>
                    <a:pt x="9646" y="0"/>
                  </a:lnTo>
                  <a:lnTo>
                    <a:pt x="9646" y="0"/>
                  </a:lnTo>
                  <a:lnTo>
                    <a:pt x="7948" y="1238"/>
                  </a:lnTo>
                  <a:lnTo>
                    <a:pt x="6231" y="2456"/>
                  </a:lnTo>
                  <a:lnTo>
                    <a:pt x="4494" y="3634"/>
                  </a:lnTo>
                  <a:lnTo>
                    <a:pt x="2776" y="4833"/>
                  </a:lnTo>
                  <a:lnTo>
                    <a:pt x="2776" y="4833"/>
                  </a:lnTo>
                  <a:lnTo>
                    <a:pt x="1399" y="5751"/>
                  </a:lnTo>
                  <a:lnTo>
                    <a:pt x="1" y="6650"/>
                  </a:lnTo>
                  <a:lnTo>
                    <a:pt x="1" y="6650"/>
                  </a:lnTo>
                  <a:lnTo>
                    <a:pt x="101" y="8087"/>
                  </a:lnTo>
                  <a:lnTo>
                    <a:pt x="101" y="8087"/>
                  </a:lnTo>
                  <a:lnTo>
                    <a:pt x="2437" y="766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1" name="Google Shape;9911;p47"/>
            <p:cNvSpPr/>
            <p:nvPr/>
          </p:nvSpPr>
          <p:spPr>
            <a:xfrm>
              <a:off x="1549400" y="2895200"/>
              <a:ext cx="278075" cy="97375"/>
            </a:xfrm>
            <a:custGeom>
              <a:avLst/>
              <a:gdLst/>
              <a:ahLst/>
              <a:cxnLst/>
              <a:rect l="l" t="t" r="r" b="b"/>
              <a:pathLst>
                <a:path w="11123" h="3895" extrusionOk="0">
                  <a:moveTo>
                    <a:pt x="10963" y="1"/>
                  </a:moveTo>
                  <a:lnTo>
                    <a:pt x="8866" y="500"/>
                  </a:lnTo>
                  <a:lnTo>
                    <a:pt x="6750" y="999"/>
                  </a:lnTo>
                  <a:lnTo>
                    <a:pt x="4613" y="1478"/>
                  </a:lnTo>
                  <a:lnTo>
                    <a:pt x="2497" y="1938"/>
                  </a:lnTo>
                  <a:lnTo>
                    <a:pt x="0" y="2437"/>
                  </a:lnTo>
                  <a:lnTo>
                    <a:pt x="80" y="3895"/>
                  </a:lnTo>
                  <a:lnTo>
                    <a:pt x="1638" y="3735"/>
                  </a:lnTo>
                  <a:lnTo>
                    <a:pt x="3215" y="3595"/>
                  </a:lnTo>
                  <a:lnTo>
                    <a:pt x="4194" y="3535"/>
                  </a:lnTo>
                  <a:lnTo>
                    <a:pt x="5192" y="3475"/>
                  </a:lnTo>
                  <a:lnTo>
                    <a:pt x="6171" y="3435"/>
                  </a:lnTo>
                  <a:lnTo>
                    <a:pt x="7169" y="3415"/>
                  </a:lnTo>
                  <a:lnTo>
                    <a:pt x="8148" y="3395"/>
                  </a:lnTo>
                  <a:lnTo>
                    <a:pt x="10124" y="3395"/>
                  </a:lnTo>
                  <a:lnTo>
                    <a:pt x="11123" y="3435"/>
                  </a:lnTo>
                  <a:lnTo>
                    <a:pt x="11103" y="2337"/>
                  </a:lnTo>
                  <a:lnTo>
                    <a:pt x="11063" y="1259"/>
                  </a:lnTo>
                  <a:lnTo>
                    <a:pt x="1096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2" name="Google Shape;9912;p47"/>
            <p:cNvSpPr/>
            <p:nvPr/>
          </p:nvSpPr>
          <p:spPr>
            <a:xfrm>
              <a:off x="1549400" y="2895200"/>
              <a:ext cx="278075" cy="97375"/>
            </a:xfrm>
            <a:custGeom>
              <a:avLst/>
              <a:gdLst/>
              <a:ahLst/>
              <a:cxnLst/>
              <a:rect l="l" t="t" r="r" b="b"/>
              <a:pathLst>
                <a:path w="11123" h="3895" fill="none" extrusionOk="0">
                  <a:moveTo>
                    <a:pt x="3215" y="3595"/>
                  </a:moveTo>
                  <a:lnTo>
                    <a:pt x="3215" y="3595"/>
                  </a:lnTo>
                  <a:lnTo>
                    <a:pt x="4194" y="3535"/>
                  </a:lnTo>
                  <a:lnTo>
                    <a:pt x="5192" y="3475"/>
                  </a:lnTo>
                  <a:lnTo>
                    <a:pt x="6171" y="3435"/>
                  </a:lnTo>
                  <a:lnTo>
                    <a:pt x="7169" y="3415"/>
                  </a:lnTo>
                  <a:lnTo>
                    <a:pt x="8148" y="3395"/>
                  </a:lnTo>
                  <a:lnTo>
                    <a:pt x="9146" y="3395"/>
                  </a:lnTo>
                  <a:lnTo>
                    <a:pt x="10124" y="3395"/>
                  </a:lnTo>
                  <a:lnTo>
                    <a:pt x="11123" y="3435"/>
                  </a:lnTo>
                  <a:lnTo>
                    <a:pt x="11123" y="3435"/>
                  </a:lnTo>
                  <a:lnTo>
                    <a:pt x="11103" y="2337"/>
                  </a:lnTo>
                  <a:lnTo>
                    <a:pt x="11063" y="1259"/>
                  </a:lnTo>
                  <a:lnTo>
                    <a:pt x="11063" y="1259"/>
                  </a:lnTo>
                  <a:lnTo>
                    <a:pt x="10963" y="1"/>
                  </a:lnTo>
                  <a:lnTo>
                    <a:pt x="10963" y="1"/>
                  </a:lnTo>
                  <a:lnTo>
                    <a:pt x="8866" y="500"/>
                  </a:lnTo>
                  <a:lnTo>
                    <a:pt x="6750" y="999"/>
                  </a:lnTo>
                  <a:lnTo>
                    <a:pt x="4613" y="1478"/>
                  </a:lnTo>
                  <a:lnTo>
                    <a:pt x="2497" y="1938"/>
                  </a:lnTo>
                  <a:lnTo>
                    <a:pt x="2497" y="1938"/>
                  </a:lnTo>
                  <a:lnTo>
                    <a:pt x="0" y="2437"/>
                  </a:lnTo>
                  <a:lnTo>
                    <a:pt x="0" y="2437"/>
                  </a:lnTo>
                  <a:lnTo>
                    <a:pt x="80" y="3895"/>
                  </a:lnTo>
                  <a:lnTo>
                    <a:pt x="80" y="3895"/>
                  </a:lnTo>
                  <a:lnTo>
                    <a:pt x="1638" y="3735"/>
                  </a:lnTo>
                  <a:lnTo>
                    <a:pt x="3215" y="359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3" name="Google Shape;9913;p47"/>
            <p:cNvSpPr/>
            <p:nvPr/>
          </p:nvSpPr>
          <p:spPr>
            <a:xfrm>
              <a:off x="1554400" y="3008525"/>
              <a:ext cx="273075" cy="78400"/>
            </a:xfrm>
            <a:custGeom>
              <a:avLst/>
              <a:gdLst/>
              <a:ahLst/>
              <a:cxnLst/>
              <a:rect l="l" t="t" r="r" b="b"/>
              <a:pathLst>
                <a:path w="10923" h="3136" extrusionOk="0">
                  <a:moveTo>
                    <a:pt x="10923" y="1"/>
                  </a:moveTo>
                  <a:lnTo>
                    <a:pt x="9845" y="21"/>
                  </a:lnTo>
                  <a:lnTo>
                    <a:pt x="8786" y="81"/>
                  </a:lnTo>
                  <a:lnTo>
                    <a:pt x="7728" y="160"/>
                  </a:lnTo>
                  <a:lnTo>
                    <a:pt x="6670" y="280"/>
                  </a:lnTo>
                  <a:lnTo>
                    <a:pt x="5611" y="420"/>
                  </a:lnTo>
                  <a:lnTo>
                    <a:pt x="4553" y="560"/>
                  </a:lnTo>
                  <a:lnTo>
                    <a:pt x="2436" y="879"/>
                  </a:lnTo>
                  <a:lnTo>
                    <a:pt x="0" y="1239"/>
                  </a:lnTo>
                  <a:lnTo>
                    <a:pt x="80" y="2637"/>
                  </a:lnTo>
                  <a:lnTo>
                    <a:pt x="3375" y="2856"/>
                  </a:lnTo>
                  <a:lnTo>
                    <a:pt x="5212" y="2976"/>
                  </a:lnTo>
                  <a:lnTo>
                    <a:pt x="7069" y="3056"/>
                  </a:lnTo>
                  <a:lnTo>
                    <a:pt x="8906" y="3116"/>
                  </a:lnTo>
                  <a:lnTo>
                    <a:pt x="10743" y="3136"/>
                  </a:lnTo>
                  <a:lnTo>
                    <a:pt x="10823" y="2357"/>
                  </a:lnTo>
                  <a:lnTo>
                    <a:pt x="10863" y="1578"/>
                  </a:lnTo>
                  <a:lnTo>
                    <a:pt x="10903" y="779"/>
                  </a:lnTo>
                  <a:lnTo>
                    <a:pt x="1092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4" name="Google Shape;9914;p47"/>
            <p:cNvSpPr/>
            <p:nvPr/>
          </p:nvSpPr>
          <p:spPr>
            <a:xfrm>
              <a:off x="1554400" y="3008525"/>
              <a:ext cx="273075" cy="78400"/>
            </a:xfrm>
            <a:custGeom>
              <a:avLst/>
              <a:gdLst/>
              <a:ahLst/>
              <a:cxnLst/>
              <a:rect l="l" t="t" r="r" b="b"/>
              <a:pathLst>
                <a:path w="10923" h="3136" fill="none" extrusionOk="0">
                  <a:moveTo>
                    <a:pt x="3375" y="2856"/>
                  </a:moveTo>
                  <a:lnTo>
                    <a:pt x="3375" y="2856"/>
                  </a:lnTo>
                  <a:lnTo>
                    <a:pt x="5212" y="2976"/>
                  </a:lnTo>
                  <a:lnTo>
                    <a:pt x="7069" y="3056"/>
                  </a:lnTo>
                  <a:lnTo>
                    <a:pt x="8906" y="3116"/>
                  </a:lnTo>
                  <a:lnTo>
                    <a:pt x="10743" y="3136"/>
                  </a:lnTo>
                  <a:lnTo>
                    <a:pt x="10743" y="3136"/>
                  </a:lnTo>
                  <a:lnTo>
                    <a:pt x="10823" y="2357"/>
                  </a:lnTo>
                  <a:lnTo>
                    <a:pt x="10863" y="1578"/>
                  </a:lnTo>
                  <a:lnTo>
                    <a:pt x="10903" y="779"/>
                  </a:lnTo>
                  <a:lnTo>
                    <a:pt x="10923" y="1"/>
                  </a:lnTo>
                  <a:lnTo>
                    <a:pt x="10923" y="1"/>
                  </a:lnTo>
                  <a:lnTo>
                    <a:pt x="9845" y="21"/>
                  </a:lnTo>
                  <a:lnTo>
                    <a:pt x="8786" y="81"/>
                  </a:lnTo>
                  <a:lnTo>
                    <a:pt x="7728" y="160"/>
                  </a:lnTo>
                  <a:lnTo>
                    <a:pt x="6670" y="280"/>
                  </a:lnTo>
                  <a:lnTo>
                    <a:pt x="5611" y="420"/>
                  </a:lnTo>
                  <a:lnTo>
                    <a:pt x="4553" y="560"/>
                  </a:lnTo>
                  <a:lnTo>
                    <a:pt x="2436" y="879"/>
                  </a:lnTo>
                  <a:lnTo>
                    <a:pt x="2436" y="879"/>
                  </a:lnTo>
                  <a:lnTo>
                    <a:pt x="0" y="1239"/>
                  </a:lnTo>
                  <a:lnTo>
                    <a:pt x="0" y="1239"/>
                  </a:lnTo>
                  <a:lnTo>
                    <a:pt x="80" y="2637"/>
                  </a:lnTo>
                  <a:lnTo>
                    <a:pt x="80" y="2637"/>
                  </a:lnTo>
                  <a:lnTo>
                    <a:pt x="3375" y="285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5" name="Google Shape;9915;p47"/>
            <p:cNvSpPr/>
            <p:nvPr/>
          </p:nvSpPr>
          <p:spPr>
            <a:xfrm>
              <a:off x="1559375" y="3126350"/>
              <a:ext cx="259125" cy="58925"/>
            </a:xfrm>
            <a:custGeom>
              <a:avLst/>
              <a:gdLst/>
              <a:ahLst/>
              <a:cxnLst/>
              <a:rect l="l" t="t" r="r" b="b"/>
              <a:pathLst>
                <a:path w="10365" h="2357" extrusionOk="0">
                  <a:moveTo>
                    <a:pt x="1" y="0"/>
                  </a:moveTo>
                  <a:lnTo>
                    <a:pt x="81" y="1398"/>
                  </a:lnTo>
                  <a:lnTo>
                    <a:pt x="2457" y="1698"/>
                  </a:lnTo>
                  <a:lnTo>
                    <a:pt x="3395" y="1817"/>
                  </a:lnTo>
                  <a:lnTo>
                    <a:pt x="4334" y="1917"/>
                  </a:lnTo>
                  <a:lnTo>
                    <a:pt x="6231" y="2057"/>
                  </a:lnTo>
                  <a:lnTo>
                    <a:pt x="8148" y="2197"/>
                  </a:lnTo>
                  <a:lnTo>
                    <a:pt x="9086" y="2257"/>
                  </a:lnTo>
                  <a:lnTo>
                    <a:pt x="10025" y="2357"/>
                  </a:lnTo>
                  <a:lnTo>
                    <a:pt x="10225" y="1258"/>
                  </a:lnTo>
                  <a:lnTo>
                    <a:pt x="10364" y="140"/>
                  </a:lnTo>
                  <a:lnTo>
                    <a:pt x="8647" y="200"/>
                  </a:lnTo>
                  <a:lnTo>
                    <a:pt x="6910" y="220"/>
                  </a:lnTo>
                  <a:lnTo>
                    <a:pt x="5193" y="220"/>
                  </a:lnTo>
                  <a:lnTo>
                    <a:pt x="3455" y="160"/>
                  </a:lnTo>
                  <a:lnTo>
                    <a:pt x="1718" y="1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47"/>
            <p:cNvSpPr/>
            <p:nvPr/>
          </p:nvSpPr>
          <p:spPr>
            <a:xfrm>
              <a:off x="1559375" y="3126350"/>
              <a:ext cx="259125" cy="58925"/>
            </a:xfrm>
            <a:custGeom>
              <a:avLst/>
              <a:gdLst/>
              <a:ahLst/>
              <a:cxnLst/>
              <a:rect l="l" t="t" r="r" b="b"/>
              <a:pathLst>
                <a:path w="10365" h="2357" fill="none" extrusionOk="0">
                  <a:moveTo>
                    <a:pt x="2457" y="1698"/>
                  </a:moveTo>
                  <a:lnTo>
                    <a:pt x="2457" y="1698"/>
                  </a:lnTo>
                  <a:lnTo>
                    <a:pt x="3395" y="1817"/>
                  </a:lnTo>
                  <a:lnTo>
                    <a:pt x="4334" y="1917"/>
                  </a:lnTo>
                  <a:lnTo>
                    <a:pt x="6231" y="2057"/>
                  </a:lnTo>
                  <a:lnTo>
                    <a:pt x="8148" y="2197"/>
                  </a:lnTo>
                  <a:lnTo>
                    <a:pt x="9086" y="2257"/>
                  </a:lnTo>
                  <a:lnTo>
                    <a:pt x="10025" y="2357"/>
                  </a:lnTo>
                  <a:lnTo>
                    <a:pt x="10025" y="2357"/>
                  </a:lnTo>
                  <a:lnTo>
                    <a:pt x="10225" y="1258"/>
                  </a:lnTo>
                  <a:lnTo>
                    <a:pt x="10364" y="140"/>
                  </a:lnTo>
                  <a:lnTo>
                    <a:pt x="10364" y="140"/>
                  </a:lnTo>
                  <a:lnTo>
                    <a:pt x="8647" y="200"/>
                  </a:lnTo>
                  <a:lnTo>
                    <a:pt x="6910" y="220"/>
                  </a:lnTo>
                  <a:lnTo>
                    <a:pt x="5193" y="220"/>
                  </a:lnTo>
                  <a:lnTo>
                    <a:pt x="3455" y="160"/>
                  </a:lnTo>
                  <a:lnTo>
                    <a:pt x="3455" y="160"/>
                  </a:lnTo>
                  <a:lnTo>
                    <a:pt x="1718" y="100"/>
                  </a:lnTo>
                  <a:lnTo>
                    <a:pt x="1" y="0"/>
                  </a:lnTo>
                  <a:lnTo>
                    <a:pt x="1" y="0"/>
                  </a:lnTo>
                  <a:lnTo>
                    <a:pt x="81" y="1398"/>
                  </a:lnTo>
                  <a:lnTo>
                    <a:pt x="81" y="1398"/>
                  </a:lnTo>
                  <a:lnTo>
                    <a:pt x="2457" y="16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7" name="Google Shape;9917;p47"/>
            <p:cNvSpPr/>
            <p:nvPr/>
          </p:nvSpPr>
          <p:spPr>
            <a:xfrm>
              <a:off x="1582350" y="3305550"/>
              <a:ext cx="199700" cy="78425"/>
            </a:xfrm>
            <a:custGeom>
              <a:avLst/>
              <a:gdLst/>
              <a:ahLst/>
              <a:cxnLst/>
              <a:rect l="l" t="t" r="r" b="b"/>
              <a:pathLst>
                <a:path w="7988" h="3137" extrusionOk="0">
                  <a:moveTo>
                    <a:pt x="7988" y="1"/>
                  </a:moveTo>
                  <a:lnTo>
                    <a:pt x="6989" y="101"/>
                  </a:lnTo>
                  <a:lnTo>
                    <a:pt x="5991" y="221"/>
                  </a:lnTo>
                  <a:lnTo>
                    <a:pt x="3994" y="480"/>
                  </a:lnTo>
                  <a:lnTo>
                    <a:pt x="3016" y="600"/>
                  </a:lnTo>
                  <a:lnTo>
                    <a:pt x="2017" y="680"/>
                  </a:lnTo>
                  <a:lnTo>
                    <a:pt x="999" y="740"/>
                  </a:lnTo>
                  <a:lnTo>
                    <a:pt x="0" y="740"/>
                  </a:lnTo>
                  <a:lnTo>
                    <a:pt x="140" y="920"/>
                  </a:lnTo>
                  <a:lnTo>
                    <a:pt x="320" y="1079"/>
                  </a:lnTo>
                  <a:lnTo>
                    <a:pt x="500" y="1219"/>
                  </a:lnTo>
                  <a:lnTo>
                    <a:pt x="679" y="1359"/>
                  </a:lnTo>
                  <a:lnTo>
                    <a:pt x="1079" y="1598"/>
                  </a:lnTo>
                  <a:lnTo>
                    <a:pt x="1498" y="1798"/>
                  </a:lnTo>
                  <a:lnTo>
                    <a:pt x="2217" y="2138"/>
                  </a:lnTo>
                  <a:lnTo>
                    <a:pt x="3036" y="2497"/>
                  </a:lnTo>
                  <a:lnTo>
                    <a:pt x="3455" y="2677"/>
                  </a:lnTo>
                  <a:lnTo>
                    <a:pt x="3894" y="2837"/>
                  </a:lnTo>
                  <a:lnTo>
                    <a:pt x="4334" y="2976"/>
                  </a:lnTo>
                  <a:lnTo>
                    <a:pt x="4773" y="3076"/>
                  </a:lnTo>
                  <a:lnTo>
                    <a:pt x="5192" y="3136"/>
                  </a:lnTo>
                  <a:lnTo>
                    <a:pt x="5811" y="3136"/>
                  </a:lnTo>
                  <a:lnTo>
                    <a:pt x="5991" y="3096"/>
                  </a:lnTo>
                  <a:lnTo>
                    <a:pt x="6191" y="3056"/>
                  </a:lnTo>
                  <a:lnTo>
                    <a:pt x="6370" y="2996"/>
                  </a:lnTo>
                  <a:lnTo>
                    <a:pt x="6530" y="2916"/>
                  </a:lnTo>
                  <a:lnTo>
                    <a:pt x="6690" y="2817"/>
                  </a:lnTo>
                  <a:lnTo>
                    <a:pt x="6850" y="2697"/>
                  </a:lnTo>
                  <a:lnTo>
                    <a:pt x="6989" y="2557"/>
                  </a:lnTo>
                  <a:lnTo>
                    <a:pt x="7109" y="2377"/>
                  </a:lnTo>
                  <a:lnTo>
                    <a:pt x="7229" y="2198"/>
                  </a:lnTo>
                  <a:lnTo>
                    <a:pt x="7329" y="1998"/>
                  </a:lnTo>
                  <a:lnTo>
                    <a:pt x="7429" y="1758"/>
                  </a:lnTo>
                  <a:lnTo>
                    <a:pt x="7708" y="880"/>
                  </a:lnTo>
                  <a:lnTo>
                    <a:pt x="798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8" name="Google Shape;9918;p47"/>
            <p:cNvSpPr/>
            <p:nvPr/>
          </p:nvSpPr>
          <p:spPr>
            <a:xfrm>
              <a:off x="1582350" y="3305550"/>
              <a:ext cx="199700" cy="78425"/>
            </a:xfrm>
            <a:custGeom>
              <a:avLst/>
              <a:gdLst/>
              <a:ahLst/>
              <a:cxnLst/>
              <a:rect l="l" t="t" r="r" b="b"/>
              <a:pathLst>
                <a:path w="7988" h="3137" fill="none" extrusionOk="0">
                  <a:moveTo>
                    <a:pt x="0" y="740"/>
                  </a:moveTo>
                  <a:lnTo>
                    <a:pt x="0" y="740"/>
                  </a:lnTo>
                  <a:lnTo>
                    <a:pt x="140" y="920"/>
                  </a:lnTo>
                  <a:lnTo>
                    <a:pt x="320" y="1079"/>
                  </a:lnTo>
                  <a:lnTo>
                    <a:pt x="500" y="1219"/>
                  </a:lnTo>
                  <a:lnTo>
                    <a:pt x="679" y="1359"/>
                  </a:lnTo>
                  <a:lnTo>
                    <a:pt x="1079" y="1598"/>
                  </a:lnTo>
                  <a:lnTo>
                    <a:pt x="1498" y="1798"/>
                  </a:lnTo>
                  <a:lnTo>
                    <a:pt x="1498" y="1798"/>
                  </a:lnTo>
                  <a:lnTo>
                    <a:pt x="2217" y="2138"/>
                  </a:lnTo>
                  <a:lnTo>
                    <a:pt x="3036" y="2497"/>
                  </a:lnTo>
                  <a:lnTo>
                    <a:pt x="3455" y="2677"/>
                  </a:lnTo>
                  <a:lnTo>
                    <a:pt x="3894" y="2837"/>
                  </a:lnTo>
                  <a:lnTo>
                    <a:pt x="4334" y="2976"/>
                  </a:lnTo>
                  <a:lnTo>
                    <a:pt x="4773" y="3076"/>
                  </a:lnTo>
                  <a:lnTo>
                    <a:pt x="5192" y="3136"/>
                  </a:lnTo>
                  <a:lnTo>
                    <a:pt x="5412" y="3136"/>
                  </a:lnTo>
                  <a:lnTo>
                    <a:pt x="5612" y="3136"/>
                  </a:lnTo>
                  <a:lnTo>
                    <a:pt x="5811" y="3136"/>
                  </a:lnTo>
                  <a:lnTo>
                    <a:pt x="5991" y="3096"/>
                  </a:lnTo>
                  <a:lnTo>
                    <a:pt x="6191" y="3056"/>
                  </a:lnTo>
                  <a:lnTo>
                    <a:pt x="6370" y="2996"/>
                  </a:lnTo>
                  <a:lnTo>
                    <a:pt x="6530" y="2916"/>
                  </a:lnTo>
                  <a:lnTo>
                    <a:pt x="6690" y="2817"/>
                  </a:lnTo>
                  <a:lnTo>
                    <a:pt x="6850" y="2697"/>
                  </a:lnTo>
                  <a:lnTo>
                    <a:pt x="6989" y="2557"/>
                  </a:lnTo>
                  <a:lnTo>
                    <a:pt x="7109" y="2377"/>
                  </a:lnTo>
                  <a:lnTo>
                    <a:pt x="7229" y="2198"/>
                  </a:lnTo>
                  <a:lnTo>
                    <a:pt x="7329" y="1998"/>
                  </a:lnTo>
                  <a:lnTo>
                    <a:pt x="7429" y="1758"/>
                  </a:lnTo>
                  <a:lnTo>
                    <a:pt x="7429" y="1758"/>
                  </a:lnTo>
                  <a:lnTo>
                    <a:pt x="7708" y="880"/>
                  </a:lnTo>
                  <a:lnTo>
                    <a:pt x="7988" y="1"/>
                  </a:lnTo>
                  <a:lnTo>
                    <a:pt x="7988" y="1"/>
                  </a:lnTo>
                  <a:lnTo>
                    <a:pt x="6989" y="101"/>
                  </a:lnTo>
                  <a:lnTo>
                    <a:pt x="5991" y="221"/>
                  </a:lnTo>
                  <a:lnTo>
                    <a:pt x="3994" y="480"/>
                  </a:lnTo>
                  <a:lnTo>
                    <a:pt x="3016" y="600"/>
                  </a:lnTo>
                  <a:lnTo>
                    <a:pt x="2017" y="680"/>
                  </a:lnTo>
                  <a:lnTo>
                    <a:pt x="999" y="740"/>
                  </a:lnTo>
                  <a:lnTo>
                    <a:pt x="500" y="740"/>
                  </a:lnTo>
                  <a:lnTo>
                    <a:pt x="0" y="7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9919;p47"/>
            <p:cNvSpPr/>
            <p:nvPr/>
          </p:nvSpPr>
          <p:spPr>
            <a:xfrm>
              <a:off x="1564375" y="3207225"/>
              <a:ext cx="239150" cy="66400"/>
            </a:xfrm>
            <a:custGeom>
              <a:avLst/>
              <a:gdLst/>
              <a:ahLst/>
              <a:cxnLst/>
              <a:rect l="l" t="t" r="r" b="b"/>
              <a:pathLst>
                <a:path w="9566" h="2656" extrusionOk="0">
                  <a:moveTo>
                    <a:pt x="1" y="0"/>
                  </a:moveTo>
                  <a:lnTo>
                    <a:pt x="160" y="2636"/>
                  </a:lnTo>
                  <a:lnTo>
                    <a:pt x="180" y="2636"/>
                  </a:lnTo>
                  <a:lnTo>
                    <a:pt x="759" y="2656"/>
                  </a:lnTo>
                  <a:lnTo>
                    <a:pt x="1318" y="2656"/>
                  </a:lnTo>
                  <a:lnTo>
                    <a:pt x="2477" y="2616"/>
                  </a:lnTo>
                  <a:lnTo>
                    <a:pt x="3615" y="2556"/>
                  </a:lnTo>
                  <a:lnTo>
                    <a:pt x="4773" y="2476"/>
                  </a:lnTo>
                  <a:lnTo>
                    <a:pt x="5871" y="2396"/>
                  </a:lnTo>
                  <a:lnTo>
                    <a:pt x="6950" y="2336"/>
                  </a:lnTo>
                  <a:lnTo>
                    <a:pt x="8048" y="2317"/>
                  </a:lnTo>
                  <a:lnTo>
                    <a:pt x="9146" y="2317"/>
                  </a:lnTo>
                  <a:lnTo>
                    <a:pt x="9366" y="1418"/>
                  </a:lnTo>
                  <a:lnTo>
                    <a:pt x="9565" y="499"/>
                  </a:lnTo>
                  <a:lnTo>
                    <a:pt x="8547" y="439"/>
                  </a:lnTo>
                  <a:lnTo>
                    <a:pt x="7529" y="400"/>
                  </a:lnTo>
                  <a:lnTo>
                    <a:pt x="5492" y="340"/>
                  </a:lnTo>
                  <a:lnTo>
                    <a:pt x="4473" y="320"/>
                  </a:lnTo>
                  <a:lnTo>
                    <a:pt x="3455" y="280"/>
                  </a:lnTo>
                  <a:lnTo>
                    <a:pt x="2437" y="220"/>
                  </a:lnTo>
                  <a:lnTo>
                    <a:pt x="1418" y="14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9920;p47"/>
            <p:cNvSpPr/>
            <p:nvPr/>
          </p:nvSpPr>
          <p:spPr>
            <a:xfrm>
              <a:off x="1564375" y="3207225"/>
              <a:ext cx="239150" cy="66400"/>
            </a:xfrm>
            <a:custGeom>
              <a:avLst/>
              <a:gdLst/>
              <a:ahLst/>
              <a:cxnLst/>
              <a:rect l="l" t="t" r="r" b="b"/>
              <a:pathLst>
                <a:path w="9566" h="2656" fill="none" extrusionOk="0">
                  <a:moveTo>
                    <a:pt x="180" y="2636"/>
                  </a:moveTo>
                  <a:lnTo>
                    <a:pt x="180" y="2636"/>
                  </a:lnTo>
                  <a:lnTo>
                    <a:pt x="759" y="2656"/>
                  </a:lnTo>
                  <a:lnTo>
                    <a:pt x="1318" y="2656"/>
                  </a:lnTo>
                  <a:lnTo>
                    <a:pt x="2477" y="2616"/>
                  </a:lnTo>
                  <a:lnTo>
                    <a:pt x="3615" y="2556"/>
                  </a:lnTo>
                  <a:lnTo>
                    <a:pt x="4773" y="2476"/>
                  </a:lnTo>
                  <a:lnTo>
                    <a:pt x="4773" y="2476"/>
                  </a:lnTo>
                  <a:lnTo>
                    <a:pt x="5871" y="2396"/>
                  </a:lnTo>
                  <a:lnTo>
                    <a:pt x="6950" y="2336"/>
                  </a:lnTo>
                  <a:lnTo>
                    <a:pt x="8048" y="2317"/>
                  </a:lnTo>
                  <a:lnTo>
                    <a:pt x="8587" y="2317"/>
                  </a:lnTo>
                  <a:lnTo>
                    <a:pt x="9146" y="2317"/>
                  </a:lnTo>
                  <a:lnTo>
                    <a:pt x="9146" y="2317"/>
                  </a:lnTo>
                  <a:lnTo>
                    <a:pt x="9366" y="1418"/>
                  </a:lnTo>
                  <a:lnTo>
                    <a:pt x="9565" y="499"/>
                  </a:lnTo>
                  <a:lnTo>
                    <a:pt x="9565" y="499"/>
                  </a:lnTo>
                  <a:lnTo>
                    <a:pt x="8547" y="439"/>
                  </a:lnTo>
                  <a:lnTo>
                    <a:pt x="7529" y="400"/>
                  </a:lnTo>
                  <a:lnTo>
                    <a:pt x="5492" y="340"/>
                  </a:lnTo>
                  <a:lnTo>
                    <a:pt x="4473" y="320"/>
                  </a:lnTo>
                  <a:lnTo>
                    <a:pt x="3455" y="280"/>
                  </a:lnTo>
                  <a:lnTo>
                    <a:pt x="2437" y="220"/>
                  </a:lnTo>
                  <a:lnTo>
                    <a:pt x="1418" y="140"/>
                  </a:lnTo>
                  <a:lnTo>
                    <a:pt x="1418" y="14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60" y="2636"/>
                  </a:lnTo>
                  <a:lnTo>
                    <a:pt x="180" y="263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1" name="Google Shape;9921;p47"/>
            <p:cNvSpPr/>
            <p:nvPr/>
          </p:nvSpPr>
          <p:spPr>
            <a:xfrm>
              <a:off x="1498475" y="2534275"/>
              <a:ext cx="167275" cy="207700"/>
            </a:xfrm>
            <a:custGeom>
              <a:avLst/>
              <a:gdLst/>
              <a:ahLst/>
              <a:cxnLst/>
              <a:rect l="l" t="t" r="r" b="b"/>
              <a:pathLst>
                <a:path w="6691" h="8308" extrusionOk="0">
                  <a:moveTo>
                    <a:pt x="4653" y="1"/>
                  </a:moveTo>
                  <a:lnTo>
                    <a:pt x="4534" y="21"/>
                  </a:lnTo>
                  <a:lnTo>
                    <a:pt x="4434" y="60"/>
                  </a:lnTo>
                  <a:lnTo>
                    <a:pt x="4334" y="140"/>
                  </a:lnTo>
                  <a:lnTo>
                    <a:pt x="4234" y="260"/>
                  </a:lnTo>
                  <a:lnTo>
                    <a:pt x="3295" y="1858"/>
                  </a:lnTo>
                  <a:lnTo>
                    <a:pt x="2317" y="3435"/>
                  </a:lnTo>
                  <a:lnTo>
                    <a:pt x="340" y="6570"/>
                  </a:lnTo>
                  <a:lnTo>
                    <a:pt x="140" y="6890"/>
                  </a:lnTo>
                  <a:lnTo>
                    <a:pt x="81" y="7069"/>
                  </a:lnTo>
                  <a:lnTo>
                    <a:pt x="21" y="7249"/>
                  </a:lnTo>
                  <a:lnTo>
                    <a:pt x="1" y="7389"/>
                  </a:lnTo>
                  <a:lnTo>
                    <a:pt x="21" y="7529"/>
                  </a:lnTo>
                  <a:lnTo>
                    <a:pt x="41" y="7649"/>
                  </a:lnTo>
                  <a:lnTo>
                    <a:pt x="61" y="7788"/>
                  </a:lnTo>
                  <a:lnTo>
                    <a:pt x="160" y="8048"/>
                  </a:lnTo>
                  <a:lnTo>
                    <a:pt x="320" y="8307"/>
                  </a:lnTo>
                  <a:lnTo>
                    <a:pt x="3515" y="4793"/>
                  </a:lnTo>
                  <a:lnTo>
                    <a:pt x="5113" y="3036"/>
                  </a:lnTo>
                  <a:lnTo>
                    <a:pt x="6690" y="1259"/>
                  </a:lnTo>
                  <a:lnTo>
                    <a:pt x="5891" y="719"/>
                  </a:lnTo>
                  <a:lnTo>
                    <a:pt x="5512" y="440"/>
                  </a:lnTo>
                  <a:lnTo>
                    <a:pt x="5133" y="140"/>
                  </a:lnTo>
                  <a:lnTo>
                    <a:pt x="5013" y="80"/>
                  </a:lnTo>
                  <a:lnTo>
                    <a:pt x="4893" y="21"/>
                  </a:lnTo>
                  <a:lnTo>
                    <a:pt x="477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2" name="Google Shape;9922;p47"/>
            <p:cNvSpPr/>
            <p:nvPr/>
          </p:nvSpPr>
          <p:spPr>
            <a:xfrm>
              <a:off x="1498475" y="2534275"/>
              <a:ext cx="167275" cy="207700"/>
            </a:xfrm>
            <a:custGeom>
              <a:avLst/>
              <a:gdLst/>
              <a:ahLst/>
              <a:cxnLst/>
              <a:rect l="l" t="t" r="r" b="b"/>
              <a:pathLst>
                <a:path w="6691" h="8308" fill="none" extrusionOk="0">
                  <a:moveTo>
                    <a:pt x="6690" y="1259"/>
                  </a:moveTo>
                  <a:lnTo>
                    <a:pt x="6690" y="1259"/>
                  </a:lnTo>
                  <a:lnTo>
                    <a:pt x="5891" y="719"/>
                  </a:lnTo>
                  <a:lnTo>
                    <a:pt x="5512" y="440"/>
                  </a:lnTo>
                  <a:lnTo>
                    <a:pt x="5133" y="140"/>
                  </a:lnTo>
                  <a:lnTo>
                    <a:pt x="5133" y="140"/>
                  </a:lnTo>
                  <a:lnTo>
                    <a:pt x="5013" y="80"/>
                  </a:lnTo>
                  <a:lnTo>
                    <a:pt x="4893" y="21"/>
                  </a:lnTo>
                  <a:lnTo>
                    <a:pt x="4773" y="1"/>
                  </a:lnTo>
                  <a:lnTo>
                    <a:pt x="4653" y="1"/>
                  </a:lnTo>
                  <a:lnTo>
                    <a:pt x="4534" y="21"/>
                  </a:lnTo>
                  <a:lnTo>
                    <a:pt x="4434" y="60"/>
                  </a:lnTo>
                  <a:lnTo>
                    <a:pt x="4334" y="140"/>
                  </a:lnTo>
                  <a:lnTo>
                    <a:pt x="4234" y="260"/>
                  </a:lnTo>
                  <a:lnTo>
                    <a:pt x="4234" y="260"/>
                  </a:lnTo>
                  <a:lnTo>
                    <a:pt x="3295" y="1858"/>
                  </a:lnTo>
                  <a:lnTo>
                    <a:pt x="2317" y="3435"/>
                  </a:lnTo>
                  <a:lnTo>
                    <a:pt x="340" y="6570"/>
                  </a:lnTo>
                  <a:lnTo>
                    <a:pt x="340" y="6570"/>
                  </a:lnTo>
                  <a:lnTo>
                    <a:pt x="140" y="6890"/>
                  </a:lnTo>
                  <a:lnTo>
                    <a:pt x="81" y="7069"/>
                  </a:lnTo>
                  <a:lnTo>
                    <a:pt x="21" y="7249"/>
                  </a:lnTo>
                  <a:lnTo>
                    <a:pt x="21" y="7249"/>
                  </a:lnTo>
                  <a:lnTo>
                    <a:pt x="1" y="7389"/>
                  </a:lnTo>
                  <a:lnTo>
                    <a:pt x="21" y="7529"/>
                  </a:lnTo>
                  <a:lnTo>
                    <a:pt x="41" y="7649"/>
                  </a:lnTo>
                  <a:lnTo>
                    <a:pt x="61" y="7788"/>
                  </a:lnTo>
                  <a:lnTo>
                    <a:pt x="160" y="8048"/>
                  </a:lnTo>
                  <a:lnTo>
                    <a:pt x="320" y="8307"/>
                  </a:lnTo>
                  <a:lnTo>
                    <a:pt x="320" y="8307"/>
                  </a:lnTo>
                  <a:lnTo>
                    <a:pt x="3515" y="4793"/>
                  </a:lnTo>
                  <a:lnTo>
                    <a:pt x="5113" y="3036"/>
                  </a:lnTo>
                  <a:lnTo>
                    <a:pt x="6690" y="12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3" name="Google Shape;9923;p47"/>
            <p:cNvSpPr/>
            <p:nvPr/>
          </p:nvSpPr>
          <p:spPr>
            <a:xfrm>
              <a:off x="1543900" y="2612650"/>
              <a:ext cx="17000" cy="25975"/>
            </a:xfrm>
            <a:custGeom>
              <a:avLst/>
              <a:gdLst/>
              <a:ahLst/>
              <a:cxnLst/>
              <a:rect l="l" t="t" r="r" b="b"/>
              <a:pathLst>
                <a:path w="680" h="1039" extrusionOk="0">
                  <a:moveTo>
                    <a:pt x="640" y="1"/>
                  </a:moveTo>
                  <a:lnTo>
                    <a:pt x="1" y="1039"/>
                  </a:lnTo>
                  <a:lnTo>
                    <a:pt x="41" y="1039"/>
                  </a:lnTo>
                  <a:lnTo>
                    <a:pt x="680" y="21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rgbClr val="C64A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4" name="Google Shape;9924;p47"/>
            <p:cNvSpPr/>
            <p:nvPr/>
          </p:nvSpPr>
          <p:spPr>
            <a:xfrm>
              <a:off x="1543900" y="2612650"/>
              <a:ext cx="17000" cy="25975"/>
            </a:xfrm>
            <a:custGeom>
              <a:avLst/>
              <a:gdLst/>
              <a:ahLst/>
              <a:cxnLst/>
              <a:rect l="l" t="t" r="r" b="b"/>
              <a:pathLst>
                <a:path w="680" h="1039" fill="none" extrusionOk="0">
                  <a:moveTo>
                    <a:pt x="640" y="1"/>
                  </a:moveTo>
                  <a:lnTo>
                    <a:pt x="640" y="1"/>
                  </a:lnTo>
                  <a:lnTo>
                    <a:pt x="1" y="1039"/>
                  </a:lnTo>
                  <a:lnTo>
                    <a:pt x="1" y="1039"/>
                  </a:lnTo>
                  <a:lnTo>
                    <a:pt x="41" y="1039"/>
                  </a:lnTo>
                  <a:lnTo>
                    <a:pt x="41" y="1039"/>
                  </a:lnTo>
                  <a:lnTo>
                    <a:pt x="680" y="21"/>
                  </a:lnTo>
                  <a:lnTo>
                    <a:pt x="680" y="21"/>
                  </a:lnTo>
                  <a:lnTo>
                    <a:pt x="6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47"/>
            <p:cNvSpPr/>
            <p:nvPr/>
          </p:nvSpPr>
          <p:spPr>
            <a:xfrm>
              <a:off x="1504975" y="2701025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0" y="0"/>
                  </a:moveTo>
                  <a:lnTo>
                    <a:pt x="0" y="2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C64A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47"/>
            <p:cNvSpPr/>
            <p:nvPr/>
          </p:nvSpPr>
          <p:spPr>
            <a:xfrm>
              <a:off x="1504975" y="2701025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9927;p47"/>
            <p:cNvSpPr/>
            <p:nvPr/>
          </p:nvSpPr>
          <p:spPr>
            <a:xfrm>
              <a:off x="1504975" y="2638600"/>
              <a:ext cx="39950" cy="62450"/>
            </a:xfrm>
            <a:custGeom>
              <a:avLst/>
              <a:gdLst/>
              <a:ahLst/>
              <a:cxnLst/>
              <a:rect l="l" t="t" r="r" b="b"/>
              <a:pathLst>
                <a:path w="1598" h="2498" extrusionOk="0">
                  <a:moveTo>
                    <a:pt x="1558" y="1"/>
                  </a:moveTo>
                  <a:lnTo>
                    <a:pt x="260" y="2058"/>
                  </a:lnTo>
                  <a:lnTo>
                    <a:pt x="120" y="2277"/>
                  </a:lnTo>
                  <a:lnTo>
                    <a:pt x="0" y="2497"/>
                  </a:lnTo>
                  <a:lnTo>
                    <a:pt x="20" y="2497"/>
                  </a:lnTo>
                  <a:lnTo>
                    <a:pt x="80" y="2397"/>
                  </a:lnTo>
                  <a:lnTo>
                    <a:pt x="1598" y="1"/>
                  </a:lnTo>
                  <a:close/>
                </a:path>
              </a:pathLst>
            </a:custGeom>
            <a:solidFill>
              <a:srgbClr val="B239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8" name="Google Shape;9928;p47"/>
            <p:cNvSpPr/>
            <p:nvPr/>
          </p:nvSpPr>
          <p:spPr>
            <a:xfrm>
              <a:off x="1504975" y="2638600"/>
              <a:ext cx="39950" cy="62450"/>
            </a:xfrm>
            <a:custGeom>
              <a:avLst/>
              <a:gdLst/>
              <a:ahLst/>
              <a:cxnLst/>
              <a:rect l="l" t="t" r="r" b="b"/>
              <a:pathLst>
                <a:path w="1598" h="2498" fill="none" extrusionOk="0">
                  <a:moveTo>
                    <a:pt x="1558" y="1"/>
                  </a:moveTo>
                  <a:lnTo>
                    <a:pt x="1558" y="1"/>
                  </a:lnTo>
                  <a:lnTo>
                    <a:pt x="260" y="2058"/>
                  </a:lnTo>
                  <a:lnTo>
                    <a:pt x="260" y="2058"/>
                  </a:lnTo>
                  <a:lnTo>
                    <a:pt x="120" y="2277"/>
                  </a:lnTo>
                  <a:lnTo>
                    <a:pt x="0" y="2497"/>
                  </a:lnTo>
                  <a:lnTo>
                    <a:pt x="0" y="2497"/>
                  </a:lnTo>
                  <a:lnTo>
                    <a:pt x="20" y="2497"/>
                  </a:lnTo>
                  <a:lnTo>
                    <a:pt x="20" y="2497"/>
                  </a:lnTo>
                  <a:lnTo>
                    <a:pt x="80" y="2397"/>
                  </a:lnTo>
                  <a:lnTo>
                    <a:pt x="80" y="2397"/>
                  </a:lnTo>
                  <a:lnTo>
                    <a:pt x="80" y="2397"/>
                  </a:lnTo>
                  <a:lnTo>
                    <a:pt x="1598" y="1"/>
                  </a:lnTo>
                  <a:lnTo>
                    <a:pt x="1598" y="1"/>
                  </a:lnTo>
                  <a:lnTo>
                    <a:pt x="155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9" name="Google Shape;9929;p47"/>
            <p:cNvSpPr/>
            <p:nvPr/>
          </p:nvSpPr>
          <p:spPr>
            <a:xfrm>
              <a:off x="1506975" y="2613150"/>
              <a:ext cx="265600" cy="605075"/>
            </a:xfrm>
            <a:custGeom>
              <a:avLst/>
              <a:gdLst/>
              <a:ahLst/>
              <a:cxnLst/>
              <a:rect l="l" t="t" r="r" b="b"/>
              <a:pathLst>
                <a:path w="10624" h="24203" extrusionOk="0">
                  <a:moveTo>
                    <a:pt x="2157" y="1"/>
                  </a:moveTo>
                  <a:lnTo>
                    <a:pt x="1464" y="1105"/>
                  </a:lnTo>
                  <a:lnTo>
                    <a:pt x="1518" y="1019"/>
                  </a:lnTo>
                  <a:lnTo>
                    <a:pt x="2157" y="1"/>
                  </a:lnTo>
                  <a:close/>
                  <a:moveTo>
                    <a:pt x="1464" y="1105"/>
                  </a:moveTo>
                  <a:lnTo>
                    <a:pt x="0" y="3415"/>
                  </a:lnTo>
                  <a:lnTo>
                    <a:pt x="1078" y="1718"/>
                  </a:lnTo>
                  <a:lnTo>
                    <a:pt x="1464" y="1105"/>
                  </a:lnTo>
                  <a:close/>
                  <a:moveTo>
                    <a:pt x="3754" y="999"/>
                  </a:moveTo>
                  <a:lnTo>
                    <a:pt x="699" y="4334"/>
                  </a:lnTo>
                  <a:lnTo>
                    <a:pt x="1298" y="4913"/>
                  </a:lnTo>
                  <a:lnTo>
                    <a:pt x="1837" y="5512"/>
                  </a:lnTo>
                  <a:lnTo>
                    <a:pt x="4833" y="2077"/>
                  </a:lnTo>
                  <a:lnTo>
                    <a:pt x="4573" y="1798"/>
                  </a:lnTo>
                  <a:lnTo>
                    <a:pt x="4313" y="1518"/>
                  </a:lnTo>
                  <a:lnTo>
                    <a:pt x="4034" y="1239"/>
                  </a:lnTo>
                  <a:lnTo>
                    <a:pt x="3754" y="999"/>
                  </a:lnTo>
                  <a:close/>
                  <a:moveTo>
                    <a:pt x="6610" y="4693"/>
                  </a:moveTo>
                  <a:lnTo>
                    <a:pt x="3135" y="6930"/>
                  </a:lnTo>
                  <a:lnTo>
                    <a:pt x="2995" y="7030"/>
                  </a:lnTo>
                  <a:lnTo>
                    <a:pt x="3235" y="7389"/>
                  </a:lnTo>
                  <a:lnTo>
                    <a:pt x="3455" y="7768"/>
                  </a:lnTo>
                  <a:lnTo>
                    <a:pt x="3674" y="8148"/>
                  </a:lnTo>
                  <a:lnTo>
                    <a:pt x="3874" y="8527"/>
                  </a:lnTo>
                  <a:lnTo>
                    <a:pt x="4253" y="8288"/>
                  </a:lnTo>
                  <a:lnTo>
                    <a:pt x="5831" y="7209"/>
                  </a:lnTo>
                  <a:lnTo>
                    <a:pt x="7408" y="6111"/>
                  </a:lnTo>
                  <a:lnTo>
                    <a:pt x="7029" y="5412"/>
                  </a:lnTo>
                  <a:lnTo>
                    <a:pt x="6610" y="4693"/>
                  </a:lnTo>
                  <a:close/>
                  <a:moveTo>
                    <a:pt x="9206" y="10165"/>
                  </a:moveTo>
                  <a:lnTo>
                    <a:pt x="4872" y="10943"/>
                  </a:lnTo>
                  <a:lnTo>
                    <a:pt x="5032" y="11443"/>
                  </a:lnTo>
                  <a:lnTo>
                    <a:pt x="5172" y="11942"/>
                  </a:lnTo>
                  <a:lnTo>
                    <a:pt x="5312" y="12441"/>
                  </a:lnTo>
                  <a:lnTo>
                    <a:pt x="5432" y="12960"/>
                  </a:lnTo>
                  <a:lnTo>
                    <a:pt x="7488" y="12501"/>
                  </a:lnTo>
                  <a:lnTo>
                    <a:pt x="9525" y="12042"/>
                  </a:lnTo>
                  <a:lnTo>
                    <a:pt x="9485" y="11542"/>
                  </a:lnTo>
                  <a:lnTo>
                    <a:pt x="9405" y="11083"/>
                  </a:lnTo>
                  <a:lnTo>
                    <a:pt x="9325" y="10604"/>
                  </a:lnTo>
                  <a:lnTo>
                    <a:pt x="9206" y="10165"/>
                  </a:lnTo>
                  <a:close/>
                  <a:moveTo>
                    <a:pt x="9485" y="14677"/>
                  </a:moveTo>
                  <a:lnTo>
                    <a:pt x="7628" y="14717"/>
                  </a:lnTo>
                  <a:lnTo>
                    <a:pt x="6710" y="14757"/>
                  </a:lnTo>
                  <a:lnTo>
                    <a:pt x="5791" y="14817"/>
                  </a:lnTo>
                  <a:lnTo>
                    <a:pt x="5891" y="15636"/>
                  </a:lnTo>
                  <a:lnTo>
                    <a:pt x="5991" y="16435"/>
                  </a:lnTo>
                  <a:lnTo>
                    <a:pt x="7688" y="16215"/>
                  </a:lnTo>
                  <a:lnTo>
                    <a:pt x="8527" y="16095"/>
                  </a:lnTo>
                  <a:lnTo>
                    <a:pt x="9385" y="16015"/>
                  </a:lnTo>
                  <a:lnTo>
                    <a:pt x="9485" y="14677"/>
                  </a:lnTo>
                  <a:close/>
                  <a:moveTo>
                    <a:pt x="6150" y="18731"/>
                  </a:moveTo>
                  <a:lnTo>
                    <a:pt x="6170" y="19730"/>
                  </a:lnTo>
                  <a:lnTo>
                    <a:pt x="6190" y="20708"/>
                  </a:lnTo>
                  <a:lnTo>
                    <a:pt x="7468" y="20748"/>
                  </a:lnTo>
                  <a:lnTo>
                    <a:pt x="9385" y="20748"/>
                  </a:lnTo>
                  <a:lnTo>
                    <a:pt x="9325" y="20289"/>
                  </a:lnTo>
                  <a:lnTo>
                    <a:pt x="9285" y="19829"/>
                  </a:lnTo>
                  <a:lnTo>
                    <a:pt x="9246" y="19350"/>
                  </a:lnTo>
                  <a:lnTo>
                    <a:pt x="9246" y="18871"/>
                  </a:lnTo>
                  <a:lnTo>
                    <a:pt x="7688" y="18811"/>
                  </a:lnTo>
                  <a:lnTo>
                    <a:pt x="6150" y="18731"/>
                  </a:lnTo>
                  <a:close/>
                  <a:moveTo>
                    <a:pt x="6210" y="22405"/>
                  </a:moveTo>
                  <a:lnTo>
                    <a:pt x="6210" y="23164"/>
                  </a:lnTo>
                  <a:lnTo>
                    <a:pt x="6230" y="24063"/>
                  </a:lnTo>
                  <a:lnTo>
                    <a:pt x="8427" y="24123"/>
                  </a:lnTo>
                  <a:lnTo>
                    <a:pt x="9525" y="24163"/>
                  </a:lnTo>
                  <a:lnTo>
                    <a:pt x="10623" y="24202"/>
                  </a:lnTo>
                  <a:lnTo>
                    <a:pt x="10623" y="24202"/>
                  </a:lnTo>
                  <a:lnTo>
                    <a:pt x="10424" y="23843"/>
                  </a:lnTo>
                  <a:lnTo>
                    <a:pt x="10224" y="23464"/>
                  </a:lnTo>
                  <a:lnTo>
                    <a:pt x="10064" y="23084"/>
                  </a:lnTo>
                  <a:lnTo>
                    <a:pt x="9905" y="22685"/>
                  </a:lnTo>
                  <a:lnTo>
                    <a:pt x="8047" y="22565"/>
                  </a:lnTo>
                  <a:lnTo>
                    <a:pt x="6210" y="2240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0" name="Google Shape;9930;p47"/>
            <p:cNvSpPr/>
            <p:nvPr/>
          </p:nvSpPr>
          <p:spPr>
            <a:xfrm>
              <a:off x="1662225" y="3173275"/>
              <a:ext cx="110350" cy="44950"/>
            </a:xfrm>
            <a:custGeom>
              <a:avLst/>
              <a:gdLst/>
              <a:ahLst/>
              <a:cxnLst/>
              <a:rect l="l" t="t" r="r" b="b"/>
              <a:pathLst>
                <a:path w="4414" h="1798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759"/>
                  </a:lnTo>
                  <a:lnTo>
                    <a:pt x="20" y="1658"/>
                  </a:lnTo>
                  <a:lnTo>
                    <a:pt x="20" y="1658"/>
                  </a:lnTo>
                  <a:lnTo>
                    <a:pt x="2217" y="1718"/>
                  </a:lnTo>
                  <a:lnTo>
                    <a:pt x="3315" y="1758"/>
                  </a:lnTo>
                  <a:lnTo>
                    <a:pt x="4413" y="1797"/>
                  </a:lnTo>
                  <a:lnTo>
                    <a:pt x="4413" y="1797"/>
                  </a:lnTo>
                  <a:lnTo>
                    <a:pt x="4214" y="1438"/>
                  </a:lnTo>
                  <a:lnTo>
                    <a:pt x="4014" y="1059"/>
                  </a:lnTo>
                  <a:lnTo>
                    <a:pt x="3854" y="679"/>
                  </a:lnTo>
                  <a:lnTo>
                    <a:pt x="3695" y="280"/>
                  </a:lnTo>
                  <a:lnTo>
                    <a:pt x="3695" y="280"/>
                  </a:lnTo>
                  <a:lnTo>
                    <a:pt x="1837" y="16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9931;p47"/>
            <p:cNvSpPr/>
            <p:nvPr/>
          </p:nvSpPr>
          <p:spPr>
            <a:xfrm>
              <a:off x="1660725" y="3081425"/>
              <a:ext cx="80900" cy="50425"/>
            </a:xfrm>
            <a:custGeom>
              <a:avLst/>
              <a:gdLst/>
              <a:ahLst/>
              <a:cxnLst/>
              <a:rect l="l" t="t" r="r" b="b"/>
              <a:pathLst>
                <a:path w="3236" h="2017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0" y="999"/>
                  </a:lnTo>
                  <a:lnTo>
                    <a:pt x="40" y="1977"/>
                  </a:lnTo>
                  <a:lnTo>
                    <a:pt x="40" y="1977"/>
                  </a:lnTo>
                  <a:lnTo>
                    <a:pt x="1318" y="2017"/>
                  </a:lnTo>
                  <a:lnTo>
                    <a:pt x="2616" y="2017"/>
                  </a:lnTo>
                  <a:lnTo>
                    <a:pt x="2616" y="2017"/>
                  </a:lnTo>
                  <a:lnTo>
                    <a:pt x="3235" y="2017"/>
                  </a:lnTo>
                  <a:lnTo>
                    <a:pt x="3235" y="2017"/>
                  </a:lnTo>
                  <a:lnTo>
                    <a:pt x="3175" y="1558"/>
                  </a:lnTo>
                  <a:lnTo>
                    <a:pt x="3135" y="1098"/>
                  </a:lnTo>
                  <a:lnTo>
                    <a:pt x="3096" y="619"/>
                  </a:lnTo>
                  <a:lnTo>
                    <a:pt x="3096" y="140"/>
                  </a:lnTo>
                  <a:lnTo>
                    <a:pt x="3096" y="140"/>
                  </a:lnTo>
                  <a:lnTo>
                    <a:pt x="1538" y="8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9932;p47"/>
            <p:cNvSpPr/>
            <p:nvPr/>
          </p:nvSpPr>
          <p:spPr>
            <a:xfrm>
              <a:off x="1651750" y="2980075"/>
              <a:ext cx="92375" cy="43950"/>
            </a:xfrm>
            <a:custGeom>
              <a:avLst/>
              <a:gdLst/>
              <a:ahLst/>
              <a:cxnLst/>
              <a:rect l="l" t="t" r="r" b="b"/>
              <a:pathLst>
                <a:path w="3695" h="1758" fill="none" extrusionOk="0">
                  <a:moveTo>
                    <a:pt x="3694" y="0"/>
                  </a:moveTo>
                  <a:lnTo>
                    <a:pt x="3694" y="0"/>
                  </a:lnTo>
                  <a:lnTo>
                    <a:pt x="1837" y="40"/>
                  </a:lnTo>
                  <a:lnTo>
                    <a:pt x="919" y="8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100" y="959"/>
                  </a:lnTo>
                  <a:lnTo>
                    <a:pt x="200" y="1758"/>
                  </a:lnTo>
                  <a:lnTo>
                    <a:pt x="200" y="1758"/>
                  </a:lnTo>
                  <a:lnTo>
                    <a:pt x="1897" y="1538"/>
                  </a:lnTo>
                  <a:lnTo>
                    <a:pt x="2736" y="1418"/>
                  </a:lnTo>
                  <a:lnTo>
                    <a:pt x="3594" y="1338"/>
                  </a:lnTo>
                  <a:lnTo>
                    <a:pt x="3594" y="1338"/>
                  </a:lnTo>
                  <a:lnTo>
                    <a:pt x="369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3" name="Google Shape;9933;p47"/>
            <p:cNvSpPr/>
            <p:nvPr/>
          </p:nvSpPr>
          <p:spPr>
            <a:xfrm>
              <a:off x="1628775" y="2867250"/>
              <a:ext cx="116350" cy="69925"/>
            </a:xfrm>
            <a:custGeom>
              <a:avLst/>
              <a:gdLst/>
              <a:ahLst/>
              <a:cxnLst/>
              <a:rect l="l" t="t" r="r" b="b"/>
              <a:pathLst>
                <a:path w="4654" h="2797" fill="none" extrusionOk="0">
                  <a:moveTo>
                    <a:pt x="4334" y="1"/>
                  </a:moveTo>
                  <a:lnTo>
                    <a:pt x="4334" y="1"/>
                  </a:lnTo>
                  <a:lnTo>
                    <a:pt x="0" y="779"/>
                  </a:lnTo>
                  <a:lnTo>
                    <a:pt x="0" y="779"/>
                  </a:lnTo>
                  <a:lnTo>
                    <a:pt x="160" y="1279"/>
                  </a:lnTo>
                  <a:lnTo>
                    <a:pt x="300" y="1778"/>
                  </a:lnTo>
                  <a:lnTo>
                    <a:pt x="440" y="2277"/>
                  </a:lnTo>
                  <a:lnTo>
                    <a:pt x="560" y="2796"/>
                  </a:lnTo>
                  <a:lnTo>
                    <a:pt x="560" y="2796"/>
                  </a:lnTo>
                  <a:lnTo>
                    <a:pt x="2616" y="2337"/>
                  </a:lnTo>
                  <a:lnTo>
                    <a:pt x="4653" y="1878"/>
                  </a:lnTo>
                  <a:lnTo>
                    <a:pt x="4653" y="1878"/>
                  </a:lnTo>
                  <a:lnTo>
                    <a:pt x="4613" y="1378"/>
                  </a:lnTo>
                  <a:lnTo>
                    <a:pt x="4533" y="919"/>
                  </a:lnTo>
                  <a:lnTo>
                    <a:pt x="4453" y="440"/>
                  </a:lnTo>
                  <a:lnTo>
                    <a:pt x="433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4" name="Google Shape;9934;p47"/>
            <p:cNvSpPr/>
            <p:nvPr/>
          </p:nvSpPr>
          <p:spPr>
            <a:xfrm>
              <a:off x="1581850" y="2730475"/>
              <a:ext cx="110350" cy="95875"/>
            </a:xfrm>
            <a:custGeom>
              <a:avLst/>
              <a:gdLst/>
              <a:ahLst/>
              <a:cxnLst/>
              <a:rect l="l" t="t" r="r" b="b"/>
              <a:pathLst>
                <a:path w="4414" h="3835" fill="none" extrusionOk="0">
                  <a:moveTo>
                    <a:pt x="3615" y="0"/>
                  </a:moveTo>
                  <a:lnTo>
                    <a:pt x="3615" y="0"/>
                  </a:lnTo>
                  <a:lnTo>
                    <a:pt x="140" y="2237"/>
                  </a:lnTo>
                  <a:lnTo>
                    <a:pt x="140" y="2237"/>
                  </a:lnTo>
                  <a:lnTo>
                    <a:pt x="0" y="2337"/>
                  </a:lnTo>
                  <a:lnTo>
                    <a:pt x="0" y="2337"/>
                  </a:lnTo>
                  <a:lnTo>
                    <a:pt x="240" y="2696"/>
                  </a:lnTo>
                  <a:lnTo>
                    <a:pt x="460" y="3075"/>
                  </a:lnTo>
                  <a:lnTo>
                    <a:pt x="679" y="3455"/>
                  </a:lnTo>
                  <a:lnTo>
                    <a:pt x="879" y="3834"/>
                  </a:lnTo>
                  <a:lnTo>
                    <a:pt x="879" y="3834"/>
                  </a:lnTo>
                  <a:lnTo>
                    <a:pt x="1258" y="3595"/>
                  </a:lnTo>
                  <a:lnTo>
                    <a:pt x="1258" y="3595"/>
                  </a:lnTo>
                  <a:lnTo>
                    <a:pt x="2836" y="2516"/>
                  </a:lnTo>
                  <a:lnTo>
                    <a:pt x="4413" y="1418"/>
                  </a:lnTo>
                  <a:lnTo>
                    <a:pt x="4413" y="1418"/>
                  </a:lnTo>
                  <a:lnTo>
                    <a:pt x="4034" y="719"/>
                  </a:lnTo>
                  <a:lnTo>
                    <a:pt x="361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5" name="Google Shape;9935;p47"/>
            <p:cNvSpPr/>
            <p:nvPr/>
          </p:nvSpPr>
          <p:spPr>
            <a:xfrm>
              <a:off x="1524450" y="2638125"/>
              <a:ext cx="103350" cy="112825"/>
            </a:xfrm>
            <a:custGeom>
              <a:avLst/>
              <a:gdLst/>
              <a:ahLst/>
              <a:cxnLst/>
              <a:rect l="l" t="t" r="r" b="b"/>
              <a:pathLst>
                <a:path w="4134" h="4513" fill="none" extrusionOk="0">
                  <a:moveTo>
                    <a:pt x="3055" y="0"/>
                  </a:moveTo>
                  <a:lnTo>
                    <a:pt x="3055" y="0"/>
                  </a:lnTo>
                  <a:lnTo>
                    <a:pt x="0" y="3335"/>
                  </a:lnTo>
                  <a:lnTo>
                    <a:pt x="0" y="3335"/>
                  </a:lnTo>
                  <a:lnTo>
                    <a:pt x="599" y="3914"/>
                  </a:lnTo>
                  <a:lnTo>
                    <a:pt x="1138" y="4513"/>
                  </a:lnTo>
                  <a:lnTo>
                    <a:pt x="1138" y="4513"/>
                  </a:lnTo>
                  <a:lnTo>
                    <a:pt x="4134" y="1078"/>
                  </a:lnTo>
                  <a:lnTo>
                    <a:pt x="4134" y="1078"/>
                  </a:lnTo>
                  <a:lnTo>
                    <a:pt x="3874" y="799"/>
                  </a:lnTo>
                  <a:lnTo>
                    <a:pt x="3614" y="519"/>
                  </a:lnTo>
                  <a:lnTo>
                    <a:pt x="3335" y="240"/>
                  </a:lnTo>
                  <a:lnTo>
                    <a:pt x="305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6" name="Google Shape;9936;p47"/>
            <p:cNvSpPr/>
            <p:nvPr/>
          </p:nvSpPr>
          <p:spPr>
            <a:xfrm>
              <a:off x="1506975" y="2613150"/>
              <a:ext cx="53925" cy="85400"/>
            </a:xfrm>
            <a:custGeom>
              <a:avLst/>
              <a:gdLst/>
              <a:ahLst/>
              <a:cxnLst/>
              <a:rect l="l" t="t" r="r" b="b"/>
              <a:pathLst>
                <a:path w="2157" h="3416" fill="none" extrusionOk="0">
                  <a:moveTo>
                    <a:pt x="2157" y="1"/>
                  </a:moveTo>
                  <a:lnTo>
                    <a:pt x="2157" y="1"/>
                  </a:lnTo>
                  <a:lnTo>
                    <a:pt x="1518" y="1019"/>
                  </a:lnTo>
                  <a:lnTo>
                    <a:pt x="1518" y="1019"/>
                  </a:lnTo>
                  <a:lnTo>
                    <a:pt x="0" y="3415"/>
                  </a:lnTo>
                  <a:lnTo>
                    <a:pt x="0" y="3415"/>
                  </a:lnTo>
                  <a:lnTo>
                    <a:pt x="1078" y="1718"/>
                  </a:lnTo>
                  <a:lnTo>
                    <a:pt x="2157" y="1"/>
                  </a:lnTo>
                  <a:lnTo>
                    <a:pt x="21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9937;p47"/>
            <p:cNvSpPr/>
            <p:nvPr/>
          </p:nvSpPr>
          <p:spPr>
            <a:xfrm>
              <a:off x="1552900" y="2665075"/>
              <a:ext cx="119325" cy="123825"/>
            </a:xfrm>
            <a:custGeom>
              <a:avLst/>
              <a:gdLst/>
              <a:ahLst/>
              <a:cxnLst/>
              <a:rect l="l" t="t" r="r" b="b"/>
              <a:pathLst>
                <a:path w="4773" h="4953" extrusionOk="0">
                  <a:moveTo>
                    <a:pt x="2996" y="0"/>
                  </a:moveTo>
                  <a:lnTo>
                    <a:pt x="0" y="3435"/>
                  </a:lnTo>
                  <a:lnTo>
                    <a:pt x="320" y="3814"/>
                  </a:lnTo>
                  <a:lnTo>
                    <a:pt x="599" y="4174"/>
                  </a:lnTo>
                  <a:lnTo>
                    <a:pt x="879" y="4553"/>
                  </a:lnTo>
                  <a:lnTo>
                    <a:pt x="1158" y="4953"/>
                  </a:lnTo>
                  <a:lnTo>
                    <a:pt x="1298" y="4853"/>
                  </a:lnTo>
                  <a:lnTo>
                    <a:pt x="4773" y="2616"/>
                  </a:lnTo>
                  <a:lnTo>
                    <a:pt x="4373" y="1937"/>
                  </a:lnTo>
                  <a:lnTo>
                    <a:pt x="3934" y="1258"/>
                  </a:lnTo>
                  <a:lnTo>
                    <a:pt x="3475" y="619"/>
                  </a:lnTo>
                  <a:lnTo>
                    <a:pt x="3235" y="300"/>
                  </a:lnTo>
                  <a:lnTo>
                    <a:pt x="2996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8" name="Google Shape;9938;p47"/>
            <p:cNvSpPr/>
            <p:nvPr/>
          </p:nvSpPr>
          <p:spPr>
            <a:xfrm>
              <a:off x="1552900" y="2665075"/>
              <a:ext cx="119325" cy="123825"/>
            </a:xfrm>
            <a:custGeom>
              <a:avLst/>
              <a:gdLst/>
              <a:ahLst/>
              <a:cxnLst/>
              <a:rect l="l" t="t" r="r" b="b"/>
              <a:pathLst>
                <a:path w="4773" h="4953" fill="none" extrusionOk="0">
                  <a:moveTo>
                    <a:pt x="2996" y="0"/>
                  </a:moveTo>
                  <a:lnTo>
                    <a:pt x="2996" y="0"/>
                  </a:lnTo>
                  <a:lnTo>
                    <a:pt x="0" y="3435"/>
                  </a:lnTo>
                  <a:lnTo>
                    <a:pt x="0" y="3435"/>
                  </a:lnTo>
                  <a:lnTo>
                    <a:pt x="320" y="3814"/>
                  </a:lnTo>
                  <a:lnTo>
                    <a:pt x="599" y="4174"/>
                  </a:lnTo>
                  <a:lnTo>
                    <a:pt x="879" y="4553"/>
                  </a:lnTo>
                  <a:lnTo>
                    <a:pt x="1158" y="4953"/>
                  </a:lnTo>
                  <a:lnTo>
                    <a:pt x="1158" y="4953"/>
                  </a:lnTo>
                  <a:lnTo>
                    <a:pt x="1298" y="4853"/>
                  </a:lnTo>
                  <a:lnTo>
                    <a:pt x="1298" y="4853"/>
                  </a:lnTo>
                  <a:lnTo>
                    <a:pt x="4773" y="2616"/>
                  </a:lnTo>
                  <a:lnTo>
                    <a:pt x="4773" y="2616"/>
                  </a:lnTo>
                  <a:lnTo>
                    <a:pt x="4373" y="1937"/>
                  </a:lnTo>
                  <a:lnTo>
                    <a:pt x="3934" y="1258"/>
                  </a:lnTo>
                  <a:lnTo>
                    <a:pt x="3475" y="619"/>
                  </a:lnTo>
                  <a:lnTo>
                    <a:pt x="3235" y="300"/>
                  </a:lnTo>
                  <a:lnTo>
                    <a:pt x="29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9" name="Google Shape;9939;p47"/>
            <p:cNvSpPr/>
            <p:nvPr/>
          </p:nvSpPr>
          <p:spPr>
            <a:xfrm>
              <a:off x="1603825" y="2765900"/>
              <a:ext cx="133300" cy="120850"/>
            </a:xfrm>
            <a:custGeom>
              <a:avLst/>
              <a:gdLst/>
              <a:ahLst/>
              <a:cxnLst/>
              <a:rect l="l" t="t" r="r" b="b"/>
              <a:pathLst>
                <a:path w="5332" h="4834" extrusionOk="0">
                  <a:moveTo>
                    <a:pt x="3534" y="1"/>
                  </a:moveTo>
                  <a:lnTo>
                    <a:pt x="1957" y="1099"/>
                  </a:lnTo>
                  <a:lnTo>
                    <a:pt x="379" y="2178"/>
                  </a:lnTo>
                  <a:lnTo>
                    <a:pt x="0" y="2417"/>
                  </a:lnTo>
                  <a:lnTo>
                    <a:pt x="280" y="3016"/>
                  </a:lnTo>
                  <a:lnTo>
                    <a:pt x="539" y="3615"/>
                  </a:lnTo>
                  <a:lnTo>
                    <a:pt x="779" y="4214"/>
                  </a:lnTo>
                  <a:lnTo>
                    <a:pt x="998" y="4833"/>
                  </a:lnTo>
                  <a:lnTo>
                    <a:pt x="5332" y="4055"/>
                  </a:lnTo>
                  <a:lnTo>
                    <a:pt x="5212" y="3655"/>
                  </a:lnTo>
                  <a:lnTo>
                    <a:pt x="5092" y="3276"/>
                  </a:lnTo>
                  <a:lnTo>
                    <a:pt x="4952" y="2896"/>
                  </a:lnTo>
                  <a:lnTo>
                    <a:pt x="4792" y="2537"/>
                  </a:lnTo>
                  <a:lnTo>
                    <a:pt x="4453" y="1778"/>
                  </a:lnTo>
                  <a:lnTo>
                    <a:pt x="4074" y="1019"/>
                  </a:lnTo>
                  <a:lnTo>
                    <a:pt x="3534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0" name="Google Shape;9940;p47"/>
            <p:cNvSpPr/>
            <p:nvPr/>
          </p:nvSpPr>
          <p:spPr>
            <a:xfrm>
              <a:off x="1642750" y="2914175"/>
              <a:ext cx="103375" cy="69425"/>
            </a:xfrm>
            <a:custGeom>
              <a:avLst/>
              <a:gdLst/>
              <a:ahLst/>
              <a:cxnLst/>
              <a:rect l="l" t="t" r="r" b="b"/>
              <a:pathLst>
                <a:path w="4135" h="2777" extrusionOk="0">
                  <a:moveTo>
                    <a:pt x="4094" y="1"/>
                  </a:moveTo>
                  <a:lnTo>
                    <a:pt x="2057" y="460"/>
                  </a:lnTo>
                  <a:lnTo>
                    <a:pt x="1" y="919"/>
                  </a:lnTo>
                  <a:lnTo>
                    <a:pt x="200" y="1838"/>
                  </a:lnTo>
                  <a:lnTo>
                    <a:pt x="360" y="2776"/>
                  </a:lnTo>
                  <a:lnTo>
                    <a:pt x="1279" y="2716"/>
                  </a:lnTo>
                  <a:lnTo>
                    <a:pt x="2197" y="2676"/>
                  </a:lnTo>
                  <a:lnTo>
                    <a:pt x="4054" y="2636"/>
                  </a:lnTo>
                  <a:lnTo>
                    <a:pt x="4094" y="1798"/>
                  </a:lnTo>
                  <a:lnTo>
                    <a:pt x="4134" y="959"/>
                  </a:lnTo>
                  <a:lnTo>
                    <a:pt x="4114" y="480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1" name="Google Shape;9941;p47"/>
            <p:cNvSpPr/>
            <p:nvPr/>
          </p:nvSpPr>
          <p:spPr>
            <a:xfrm>
              <a:off x="1642750" y="2914175"/>
              <a:ext cx="103375" cy="69425"/>
            </a:xfrm>
            <a:custGeom>
              <a:avLst/>
              <a:gdLst/>
              <a:ahLst/>
              <a:cxnLst/>
              <a:rect l="l" t="t" r="r" b="b"/>
              <a:pathLst>
                <a:path w="4135" h="2777" fill="none" extrusionOk="0">
                  <a:moveTo>
                    <a:pt x="4094" y="1"/>
                  </a:moveTo>
                  <a:lnTo>
                    <a:pt x="4094" y="1"/>
                  </a:lnTo>
                  <a:lnTo>
                    <a:pt x="2057" y="460"/>
                  </a:lnTo>
                  <a:lnTo>
                    <a:pt x="1" y="919"/>
                  </a:lnTo>
                  <a:lnTo>
                    <a:pt x="1" y="919"/>
                  </a:lnTo>
                  <a:lnTo>
                    <a:pt x="200" y="1838"/>
                  </a:lnTo>
                  <a:lnTo>
                    <a:pt x="360" y="2776"/>
                  </a:lnTo>
                  <a:lnTo>
                    <a:pt x="360" y="2776"/>
                  </a:lnTo>
                  <a:lnTo>
                    <a:pt x="1279" y="2716"/>
                  </a:lnTo>
                  <a:lnTo>
                    <a:pt x="2197" y="2676"/>
                  </a:lnTo>
                  <a:lnTo>
                    <a:pt x="4054" y="2636"/>
                  </a:lnTo>
                  <a:lnTo>
                    <a:pt x="4054" y="2636"/>
                  </a:lnTo>
                  <a:lnTo>
                    <a:pt x="4094" y="1798"/>
                  </a:lnTo>
                  <a:lnTo>
                    <a:pt x="4134" y="959"/>
                  </a:lnTo>
                  <a:lnTo>
                    <a:pt x="4134" y="959"/>
                  </a:lnTo>
                  <a:lnTo>
                    <a:pt x="4114" y="480"/>
                  </a:lnTo>
                  <a:lnTo>
                    <a:pt x="409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2" name="Google Shape;9942;p47"/>
            <p:cNvSpPr/>
            <p:nvPr/>
          </p:nvSpPr>
          <p:spPr>
            <a:xfrm>
              <a:off x="1656725" y="3013525"/>
              <a:ext cx="84900" cy="71400"/>
            </a:xfrm>
            <a:custGeom>
              <a:avLst/>
              <a:gdLst/>
              <a:ahLst/>
              <a:cxnLst/>
              <a:rect l="l" t="t" r="r" b="b"/>
              <a:pathLst>
                <a:path w="3396" h="2856" extrusionOk="0">
                  <a:moveTo>
                    <a:pt x="3395" y="0"/>
                  </a:moveTo>
                  <a:lnTo>
                    <a:pt x="2537" y="80"/>
                  </a:lnTo>
                  <a:lnTo>
                    <a:pt x="1698" y="200"/>
                  </a:lnTo>
                  <a:lnTo>
                    <a:pt x="1" y="420"/>
                  </a:lnTo>
                  <a:lnTo>
                    <a:pt x="101" y="1558"/>
                  </a:lnTo>
                  <a:lnTo>
                    <a:pt x="160" y="2716"/>
                  </a:lnTo>
                  <a:lnTo>
                    <a:pt x="1698" y="2796"/>
                  </a:lnTo>
                  <a:lnTo>
                    <a:pt x="3256" y="2856"/>
                  </a:lnTo>
                  <a:lnTo>
                    <a:pt x="3256" y="2836"/>
                  </a:lnTo>
                  <a:lnTo>
                    <a:pt x="3256" y="2137"/>
                  </a:lnTo>
                  <a:lnTo>
                    <a:pt x="3295" y="1418"/>
                  </a:lnTo>
                  <a:lnTo>
                    <a:pt x="339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3" name="Google Shape;9943;p47"/>
            <p:cNvSpPr/>
            <p:nvPr/>
          </p:nvSpPr>
          <p:spPr>
            <a:xfrm>
              <a:off x="1656725" y="3013525"/>
              <a:ext cx="84900" cy="71400"/>
            </a:xfrm>
            <a:custGeom>
              <a:avLst/>
              <a:gdLst/>
              <a:ahLst/>
              <a:cxnLst/>
              <a:rect l="l" t="t" r="r" b="b"/>
              <a:pathLst>
                <a:path w="3396" h="2856" fill="none" extrusionOk="0">
                  <a:moveTo>
                    <a:pt x="3395" y="0"/>
                  </a:moveTo>
                  <a:lnTo>
                    <a:pt x="3395" y="0"/>
                  </a:lnTo>
                  <a:lnTo>
                    <a:pt x="2537" y="80"/>
                  </a:lnTo>
                  <a:lnTo>
                    <a:pt x="1698" y="200"/>
                  </a:lnTo>
                  <a:lnTo>
                    <a:pt x="1" y="420"/>
                  </a:lnTo>
                  <a:lnTo>
                    <a:pt x="1" y="420"/>
                  </a:lnTo>
                  <a:lnTo>
                    <a:pt x="101" y="1558"/>
                  </a:lnTo>
                  <a:lnTo>
                    <a:pt x="160" y="2716"/>
                  </a:lnTo>
                  <a:lnTo>
                    <a:pt x="160" y="2716"/>
                  </a:lnTo>
                  <a:lnTo>
                    <a:pt x="1698" y="2796"/>
                  </a:lnTo>
                  <a:lnTo>
                    <a:pt x="3256" y="2856"/>
                  </a:lnTo>
                  <a:lnTo>
                    <a:pt x="3256" y="2856"/>
                  </a:lnTo>
                  <a:lnTo>
                    <a:pt x="3256" y="2836"/>
                  </a:lnTo>
                  <a:lnTo>
                    <a:pt x="3256" y="2836"/>
                  </a:lnTo>
                  <a:lnTo>
                    <a:pt x="3256" y="2137"/>
                  </a:lnTo>
                  <a:lnTo>
                    <a:pt x="3295" y="1418"/>
                  </a:lnTo>
                  <a:lnTo>
                    <a:pt x="339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4" name="Google Shape;9944;p47"/>
            <p:cNvSpPr/>
            <p:nvPr/>
          </p:nvSpPr>
          <p:spPr>
            <a:xfrm>
              <a:off x="1661725" y="3130825"/>
              <a:ext cx="92875" cy="49450"/>
            </a:xfrm>
            <a:custGeom>
              <a:avLst/>
              <a:gdLst/>
              <a:ahLst/>
              <a:cxnLst/>
              <a:rect l="l" t="t" r="r" b="b"/>
              <a:pathLst>
                <a:path w="3715" h="1978" extrusionOk="0">
                  <a:moveTo>
                    <a:pt x="0" y="1"/>
                  </a:moveTo>
                  <a:lnTo>
                    <a:pt x="0" y="920"/>
                  </a:lnTo>
                  <a:lnTo>
                    <a:pt x="20" y="1698"/>
                  </a:lnTo>
                  <a:lnTo>
                    <a:pt x="1857" y="1858"/>
                  </a:lnTo>
                  <a:lnTo>
                    <a:pt x="3715" y="1978"/>
                  </a:lnTo>
                  <a:lnTo>
                    <a:pt x="3555" y="1519"/>
                  </a:lnTo>
                  <a:lnTo>
                    <a:pt x="3415" y="1039"/>
                  </a:lnTo>
                  <a:lnTo>
                    <a:pt x="3295" y="540"/>
                  </a:lnTo>
                  <a:lnTo>
                    <a:pt x="3195" y="41"/>
                  </a:lnTo>
                  <a:lnTo>
                    <a:pt x="1278" y="4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5" name="Google Shape;9945;p47"/>
            <p:cNvSpPr/>
            <p:nvPr/>
          </p:nvSpPr>
          <p:spPr>
            <a:xfrm>
              <a:off x="1661725" y="3130825"/>
              <a:ext cx="92875" cy="49450"/>
            </a:xfrm>
            <a:custGeom>
              <a:avLst/>
              <a:gdLst/>
              <a:ahLst/>
              <a:cxnLst/>
              <a:rect l="l" t="t" r="r" b="b"/>
              <a:pathLst>
                <a:path w="3715" h="1978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920"/>
                  </a:lnTo>
                  <a:lnTo>
                    <a:pt x="0" y="920"/>
                  </a:lnTo>
                  <a:lnTo>
                    <a:pt x="20" y="1698"/>
                  </a:lnTo>
                  <a:lnTo>
                    <a:pt x="20" y="1698"/>
                  </a:lnTo>
                  <a:lnTo>
                    <a:pt x="1857" y="1858"/>
                  </a:lnTo>
                  <a:lnTo>
                    <a:pt x="3715" y="1978"/>
                  </a:lnTo>
                  <a:lnTo>
                    <a:pt x="3715" y="1978"/>
                  </a:lnTo>
                  <a:lnTo>
                    <a:pt x="3555" y="1519"/>
                  </a:lnTo>
                  <a:lnTo>
                    <a:pt x="3415" y="1039"/>
                  </a:lnTo>
                  <a:lnTo>
                    <a:pt x="3295" y="540"/>
                  </a:lnTo>
                  <a:lnTo>
                    <a:pt x="3195" y="41"/>
                  </a:lnTo>
                  <a:lnTo>
                    <a:pt x="3195" y="41"/>
                  </a:lnTo>
                  <a:lnTo>
                    <a:pt x="2576" y="41"/>
                  </a:lnTo>
                  <a:lnTo>
                    <a:pt x="2576" y="41"/>
                  </a:lnTo>
                  <a:lnTo>
                    <a:pt x="1278" y="4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6" name="Google Shape;9946;p47"/>
            <p:cNvSpPr/>
            <p:nvPr/>
          </p:nvSpPr>
          <p:spPr>
            <a:xfrm>
              <a:off x="1773550" y="3250650"/>
              <a:ext cx="33975" cy="84400"/>
            </a:xfrm>
            <a:custGeom>
              <a:avLst/>
              <a:gdLst/>
              <a:ahLst/>
              <a:cxnLst/>
              <a:rect l="l" t="t" r="r" b="b"/>
              <a:pathLst>
                <a:path w="1359" h="3376" extrusionOk="0">
                  <a:moveTo>
                    <a:pt x="919" y="0"/>
                  </a:moveTo>
                  <a:lnTo>
                    <a:pt x="719" y="819"/>
                  </a:lnTo>
                  <a:lnTo>
                    <a:pt x="500" y="1638"/>
                  </a:lnTo>
                  <a:lnTo>
                    <a:pt x="260" y="2457"/>
                  </a:lnTo>
                  <a:lnTo>
                    <a:pt x="0" y="3255"/>
                  </a:lnTo>
                  <a:lnTo>
                    <a:pt x="559" y="3375"/>
                  </a:lnTo>
                  <a:lnTo>
                    <a:pt x="779" y="2656"/>
                  </a:lnTo>
                  <a:lnTo>
                    <a:pt x="979" y="1917"/>
                  </a:lnTo>
                  <a:lnTo>
                    <a:pt x="1358" y="460"/>
                  </a:lnTo>
                  <a:lnTo>
                    <a:pt x="9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7" name="Google Shape;9947;p47"/>
            <p:cNvSpPr/>
            <p:nvPr/>
          </p:nvSpPr>
          <p:spPr>
            <a:xfrm>
              <a:off x="1643750" y="3250650"/>
              <a:ext cx="152775" cy="81400"/>
            </a:xfrm>
            <a:custGeom>
              <a:avLst/>
              <a:gdLst/>
              <a:ahLst/>
              <a:cxnLst/>
              <a:rect l="l" t="t" r="r" b="b"/>
              <a:pathLst>
                <a:path w="6111" h="3256" extrusionOk="0">
                  <a:moveTo>
                    <a:pt x="6111" y="0"/>
                  </a:moveTo>
                  <a:lnTo>
                    <a:pt x="5970" y="579"/>
                  </a:lnTo>
                  <a:lnTo>
                    <a:pt x="5970" y="579"/>
                  </a:lnTo>
                  <a:lnTo>
                    <a:pt x="5971" y="580"/>
                  </a:lnTo>
                  <a:lnTo>
                    <a:pt x="6111" y="0"/>
                  </a:lnTo>
                  <a:close/>
                  <a:moveTo>
                    <a:pt x="5532" y="2197"/>
                  </a:moveTo>
                  <a:lnTo>
                    <a:pt x="5528" y="2197"/>
                  </a:lnTo>
                  <a:lnTo>
                    <a:pt x="5528" y="2197"/>
                  </a:lnTo>
                  <a:lnTo>
                    <a:pt x="5487" y="2336"/>
                  </a:lnTo>
                  <a:lnTo>
                    <a:pt x="5532" y="2197"/>
                  </a:lnTo>
                  <a:close/>
                  <a:moveTo>
                    <a:pt x="5172" y="560"/>
                  </a:moveTo>
                  <a:lnTo>
                    <a:pt x="4274" y="580"/>
                  </a:lnTo>
                  <a:lnTo>
                    <a:pt x="3375" y="619"/>
                  </a:lnTo>
                  <a:lnTo>
                    <a:pt x="1598" y="739"/>
                  </a:lnTo>
                  <a:lnTo>
                    <a:pt x="640" y="819"/>
                  </a:lnTo>
                  <a:lnTo>
                    <a:pt x="600" y="1159"/>
                  </a:lnTo>
                  <a:lnTo>
                    <a:pt x="560" y="1498"/>
                  </a:lnTo>
                  <a:lnTo>
                    <a:pt x="500" y="1778"/>
                  </a:lnTo>
                  <a:lnTo>
                    <a:pt x="420" y="2037"/>
                  </a:lnTo>
                  <a:lnTo>
                    <a:pt x="340" y="2237"/>
                  </a:lnTo>
                  <a:lnTo>
                    <a:pt x="240" y="2397"/>
                  </a:lnTo>
                  <a:lnTo>
                    <a:pt x="200" y="2457"/>
                  </a:lnTo>
                  <a:lnTo>
                    <a:pt x="140" y="2497"/>
                  </a:lnTo>
                  <a:lnTo>
                    <a:pt x="80" y="2516"/>
                  </a:lnTo>
                  <a:lnTo>
                    <a:pt x="1" y="2516"/>
                  </a:lnTo>
                  <a:lnTo>
                    <a:pt x="200" y="2536"/>
                  </a:lnTo>
                  <a:lnTo>
                    <a:pt x="1438" y="2696"/>
                  </a:lnTo>
                  <a:lnTo>
                    <a:pt x="3475" y="2437"/>
                  </a:lnTo>
                  <a:lnTo>
                    <a:pt x="4513" y="2297"/>
                  </a:lnTo>
                  <a:lnTo>
                    <a:pt x="5528" y="2197"/>
                  </a:lnTo>
                  <a:lnTo>
                    <a:pt x="5528" y="2197"/>
                  </a:lnTo>
                  <a:lnTo>
                    <a:pt x="5692" y="1638"/>
                  </a:lnTo>
                  <a:lnTo>
                    <a:pt x="5911" y="819"/>
                  </a:lnTo>
                  <a:lnTo>
                    <a:pt x="5970" y="579"/>
                  </a:lnTo>
                  <a:lnTo>
                    <a:pt x="5970" y="579"/>
                  </a:lnTo>
                  <a:lnTo>
                    <a:pt x="5172" y="560"/>
                  </a:lnTo>
                  <a:close/>
                  <a:moveTo>
                    <a:pt x="5487" y="2336"/>
                  </a:moveTo>
                  <a:lnTo>
                    <a:pt x="5192" y="3255"/>
                  </a:lnTo>
                  <a:lnTo>
                    <a:pt x="5452" y="2457"/>
                  </a:lnTo>
                  <a:lnTo>
                    <a:pt x="5487" y="233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8" name="Google Shape;9948;p47"/>
            <p:cNvSpPr/>
            <p:nvPr/>
          </p:nvSpPr>
          <p:spPr>
            <a:xfrm>
              <a:off x="1643750" y="3250650"/>
              <a:ext cx="152775" cy="81400"/>
            </a:xfrm>
            <a:custGeom>
              <a:avLst/>
              <a:gdLst/>
              <a:ahLst/>
              <a:cxnLst/>
              <a:rect l="l" t="t" r="r" b="b"/>
              <a:pathLst>
                <a:path w="6111" h="3256" fill="none" extrusionOk="0">
                  <a:moveTo>
                    <a:pt x="6111" y="0"/>
                  </a:moveTo>
                  <a:lnTo>
                    <a:pt x="6111" y="0"/>
                  </a:lnTo>
                  <a:lnTo>
                    <a:pt x="5971" y="580"/>
                  </a:lnTo>
                  <a:lnTo>
                    <a:pt x="5971" y="580"/>
                  </a:lnTo>
                  <a:lnTo>
                    <a:pt x="5172" y="560"/>
                  </a:lnTo>
                  <a:lnTo>
                    <a:pt x="5172" y="560"/>
                  </a:lnTo>
                  <a:lnTo>
                    <a:pt x="4274" y="580"/>
                  </a:lnTo>
                  <a:lnTo>
                    <a:pt x="3375" y="619"/>
                  </a:lnTo>
                  <a:lnTo>
                    <a:pt x="1598" y="739"/>
                  </a:lnTo>
                  <a:lnTo>
                    <a:pt x="1598" y="739"/>
                  </a:lnTo>
                  <a:lnTo>
                    <a:pt x="640" y="819"/>
                  </a:lnTo>
                  <a:lnTo>
                    <a:pt x="640" y="819"/>
                  </a:lnTo>
                  <a:lnTo>
                    <a:pt x="600" y="1159"/>
                  </a:lnTo>
                  <a:lnTo>
                    <a:pt x="560" y="1498"/>
                  </a:lnTo>
                  <a:lnTo>
                    <a:pt x="500" y="1778"/>
                  </a:lnTo>
                  <a:lnTo>
                    <a:pt x="420" y="2037"/>
                  </a:lnTo>
                  <a:lnTo>
                    <a:pt x="340" y="2237"/>
                  </a:lnTo>
                  <a:lnTo>
                    <a:pt x="240" y="2397"/>
                  </a:lnTo>
                  <a:lnTo>
                    <a:pt x="200" y="2457"/>
                  </a:lnTo>
                  <a:lnTo>
                    <a:pt x="140" y="2497"/>
                  </a:lnTo>
                  <a:lnTo>
                    <a:pt x="80" y="2516"/>
                  </a:lnTo>
                  <a:lnTo>
                    <a:pt x="20" y="2516"/>
                  </a:lnTo>
                  <a:lnTo>
                    <a:pt x="20" y="2516"/>
                  </a:lnTo>
                  <a:lnTo>
                    <a:pt x="1" y="2516"/>
                  </a:lnTo>
                  <a:lnTo>
                    <a:pt x="1" y="2516"/>
                  </a:lnTo>
                  <a:lnTo>
                    <a:pt x="200" y="2536"/>
                  </a:lnTo>
                  <a:lnTo>
                    <a:pt x="200" y="2536"/>
                  </a:lnTo>
                  <a:lnTo>
                    <a:pt x="1438" y="2696"/>
                  </a:lnTo>
                  <a:lnTo>
                    <a:pt x="1438" y="2696"/>
                  </a:lnTo>
                  <a:lnTo>
                    <a:pt x="3475" y="2437"/>
                  </a:lnTo>
                  <a:lnTo>
                    <a:pt x="4513" y="2297"/>
                  </a:lnTo>
                  <a:lnTo>
                    <a:pt x="5532" y="2197"/>
                  </a:lnTo>
                  <a:lnTo>
                    <a:pt x="5532" y="2197"/>
                  </a:lnTo>
                  <a:lnTo>
                    <a:pt x="5532" y="2197"/>
                  </a:lnTo>
                  <a:lnTo>
                    <a:pt x="5532" y="2197"/>
                  </a:lnTo>
                  <a:lnTo>
                    <a:pt x="5192" y="3255"/>
                  </a:lnTo>
                  <a:lnTo>
                    <a:pt x="5192" y="3255"/>
                  </a:lnTo>
                  <a:lnTo>
                    <a:pt x="5192" y="3255"/>
                  </a:lnTo>
                  <a:lnTo>
                    <a:pt x="5192" y="3255"/>
                  </a:lnTo>
                  <a:lnTo>
                    <a:pt x="5452" y="2457"/>
                  </a:lnTo>
                  <a:lnTo>
                    <a:pt x="5692" y="1638"/>
                  </a:lnTo>
                  <a:lnTo>
                    <a:pt x="5911" y="819"/>
                  </a:lnTo>
                  <a:lnTo>
                    <a:pt x="6111" y="0"/>
                  </a:lnTo>
                  <a:lnTo>
                    <a:pt x="6111" y="0"/>
                  </a:lnTo>
                  <a:lnTo>
                    <a:pt x="611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9" name="Google Shape;9949;p47"/>
            <p:cNvSpPr/>
            <p:nvPr/>
          </p:nvSpPr>
          <p:spPr>
            <a:xfrm>
              <a:off x="1679700" y="3305550"/>
              <a:ext cx="102350" cy="26500"/>
            </a:xfrm>
            <a:custGeom>
              <a:avLst/>
              <a:gdLst/>
              <a:ahLst/>
              <a:cxnLst/>
              <a:rect l="l" t="t" r="r" b="b"/>
              <a:pathLst>
                <a:path w="4094" h="1060" extrusionOk="0">
                  <a:moveTo>
                    <a:pt x="4094" y="1"/>
                  </a:moveTo>
                  <a:lnTo>
                    <a:pt x="3075" y="101"/>
                  </a:lnTo>
                  <a:lnTo>
                    <a:pt x="2037" y="241"/>
                  </a:lnTo>
                  <a:lnTo>
                    <a:pt x="0" y="500"/>
                  </a:lnTo>
                  <a:lnTo>
                    <a:pt x="919" y="620"/>
                  </a:lnTo>
                  <a:lnTo>
                    <a:pt x="1857" y="740"/>
                  </a:lnTo>
                  <a:lnTo>
                    <a:pt x="2796" y="900"/>
                  </a:lnTo>
                  <a:lnTo>
                    <a:pt x="3754" y="1059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0" name="Google Shape;9950;p47"/>
            <p:cNvSpPr/>
            <p:nvPr/>
          </p:nvSpPr>
          <p:spPr>
            <a:xfrm>
              <a:off x="1679700" y="3305550"/>
              <a:ext cx="102350" cy="26500"/>
            </a:xfrm>
            <a:custGeom>
              <a:avLst/>
              <a:gdLst/>
              <a:ahLst/>
              <a:cxnLst/>
              <a:rect l="l" t="t" r="r" b="b"/>
              <a:pathLst>
                <a:path w="4094" h="1060" fill="none" extrusionOk="0">
                  <a:moveTo>
                    <a:pt x="4094" y="1"/>
                  </a:moveTo>
                  <a:lnTo>
                    <a:pt x="4094" y="1"/>
                  </a:lnTo>
                  <a:lnTo>
                    <a:pt x="3075" y="101"/>
                  </a:lnTo>
                  <a:lnTo>
                    <a:pt x="2037" y="241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919" y="620"/>
                  </a:lnTo>
                  <a:lnTo>
                    <a:pt x="1857" y="740"/>
                  </a:lnTo>
                  <a:lnTo>
                    <a:pt x="2796" y="900"/>
                  </a:lnTo>
                  <a:lnTo>
                    <a:pt x="3754" y="1059"/>
                  </a:lnTo>
                  <a:lnTo>
                    <a:pt x="3754" y="1059"/>
                  </a:lnTo>
                  <a:lnTo>
                    <a:pt x="409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47"/>
            <p:cNvSpPr/>
            <p:nvPr/>
          </p:nvSpPr>
          <p:spPr>
            <a:xfrm>
              <a:off x="1659725" y="3214700"/>
              <a:ext cx="136800" cy="56450"/>
            </a:xfrm>
            <a:custGeom>
              <a:avLst/>
              <a:gdLst/>
              <a:ahLst/>
              <a:cxnLst/>
              <a:rect l="l" t="t" r="r" b="b"/>
              <a:pathLst>
                <a:path w="5472" h="2258" extrusionOk="0">
                  <a:moveTo>
                    <a:pt x="120" y="1"/>
                  </a:moveTo>
                  <a:lnTo>
                    <a:pt x="80" y="1139"/>
                  </a:lnTo>
                  <a:lnTo>
                    <a:pt x="60" y="1718"/>
                  </a:lnTo>
                  <a:lnTo>
                    <a:pt x="1" y="2257"/>
                  </a:lnTo>
                  <a:lnTo>
                    <a:pt x="959" y="2177"/>
                  </a:lnTo>
                  <a:lnTo>
                    <a:pt x="2736" y="2057"/>
                  </a:lnTo>
                  <a:lnTo>
                    <a:pt x="3635" y="2018"/>
                  </a:lnTo>
                  <a:lnTo>
                    <a:pt x="4533" y="1998"/>
                  </a:lnTo>
                  <a:lnTo>
                    <a:pt x="5332" y="2018"/>
                  </a:lnTo>
                  <a:lnTo>
                    <a:pt x="5472" y="1438"/>
                  </a:lnTo>
                  <a:lnTo>
                    <a:pt x="5212" y="1119"/>
                  </a:lnTo>
                  <a:lnTo>
                    <a:pt x="4973" y="799"/>
                  </a:lnTo>
                  <a:lnTo>
                    <a:pt x="4733" y="480"/>
                  </a:lnTo>
                  <a:lnTo>
                    <a:pt x="4513" y="140"/>
                  </a:lnTo>
                  <a:lnTo>
                    <a:pt x="3415" y="101"/>
                  </a:lnTo>
                  <a:lnTo>
                    <a:pt x="2317" y="6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2" name="Google Shape;9952;p47"/>
            <p:cNvSpPr/>
            <p:nvPr/>
          </p:nvSpPr>
          <p:spPr>
            <a:xfrm>
              <a:off x="1659725" y="3214700"/>
              <a:ext cx="136800" cy="56450"/>
            </a:xfrm>
            <a:custGeom>
              <a:avLst/>
              <a:gdLst/>
              <a:ahLst/>
              <a:cxnLst/>
              <a:rect l="l" t="t" r="r" b="b"/>
              <a:pathLst>
                <a:path w="5472" h="2258" fill="none" extrusionOk="0">
                  <a:moveTo>
                    <a:pt x="120" y="1"/>
                  </a:moveTo>
                  <a:lnTo>
                    <a:pt x="120" y="1"/>
                  </a:lnTo>
                  <a:lnTo>
                    <a:pt x="80" y="1139"/>
                  </a:lnTo>
                  <a:lnTo>
                    <a:pt x="60" y="1718"/>
                  </a:lnTo>
                  <a:lnTo>
                    <a:pt x="1" y="2257"/>
                  </a:lnTo>
                  <a:lnTo>
                    <a:pt x="1" y="2257"/>
                  </a:lnTo>
                  <a:lnTo>
                    <a:pt x="959" y="2177"/>
                  </a:lnTo>
                  <a:lnTo>
                    <a:pt x="959" y="2177"/>
                  </a:lnTo>
                  <a:lnTo>
                    <a:pt x="2736" y="2057"/>
                  </a:lnTo>
                  <a:lnTo>
                    <a:pt x="3635" y="2018"/>
                  </a:lnTo>
                  <a:lnTo>
                    <a:pt x="4533" y="1998"/>
                  </a:lnTo>
                  <a:lnTo>
                    <a:pt x="4533" y="1998"/>
                  </a:lnTo>
                  <a:lnTo>
                    <a:pt x="5332" y="2018"/>
                  </a:lnTo>
                  <a:lnTo>
                    <a:pt x="5332" y="2018"/>
                  </a:lnTo>
                  <a:lnTo>
                    <a:pt x="5472" y="1438"/>
                  </a:lnTo>
                  <a:lnTo>
                    <a:pt x="5472" y="1438"/>
                  </a:lnTo>
                  <a:lnTo>
                    <a:pt x="5212" y="1119"/>
                  </a:lnTo>
                  <a:lnTo>
                    <a:pt x="4973" y="799"/>
                  </a:lnTo>
                  <a:lnTo>
                    <a:pt x="4733" y="480"/>
                  </a:lnTo>
                  <a:lnTo>
                    <a:pt x="4513" y="140"/>
                  </a:lnTo>
                  <a:lnTo>
                    <a:pt x="4513" y="140"/>
                  </a:lnTo>
                  <a:lnTo>
                    <a:pt x="3415" y="101"/>
                  </a:lnTo>
                  <a:lnTo>
                    <a:pt x="2317" y="61"/>
                  </a:lnTo>
                  <a:lnTo>
                    <a:pt x="1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3" name="Google Shape;9953;p47"/>
            <p:cNvSpPr/>
            <p:nvPr/>
          </p:nvSpPr>
          <p:spPr>
            <a:xfrm>
              <a:off x="1504475" y="2613150"/>
              <a:ext cx="96375" cy="108350"/>
            </a:xfrm>
            <a:custGeom>
              <a:avLst/>
              <a:gdLst/>
              <a:ahLst/>
              <a:cxnLst/>
              <a:rect l="l" t="t" r="r" b="b"/>
              <a:pathLst>
                <a:path w="3855" h="4334" extrusionOk="0">
                  <a:moveTo>
                    <a:pt x="2257" y="1"/>
                  </a:moveTo>
                  <a:lnTo>
                    <a:pt x="1178" y="1718"/>
                  </a:lnTo>
                  <a:lnTo>
                    <a:pt x="100" y="3415"/>
                  </a:lnTo>
                  <a:lnTo>
                    <a:pt x="40" y="3515"/>
                  </a:lnTo>
                  <a:lnTo>
                    <a:pt x="20" y="3535"/>
                  </a:lnTo>
                  <a:lnTo>
                    <a:pt x="0" y="3575"/>
                  </a:lnTo>
                  <a:lnTo>
                    <a:pt x="0" y="3615"/>
                  </a:lnTo>
                  <a:lnTo>
                    <a:pt x="619" y="4154"/>
                  </a:lnTo>
                  <a:lnTo>
                    <a:pt x="799" y="4334"/>
                  </a:lnTo>
                  <a:lnTo>
                    <a:pt x="3854" y="999"/>
                  </a:lnTo>
                  <a:lnTo>
                    <a:pt x="3475" y="699"/>
                  </a:lnTo>
                  <a:lnTo>
                    <a:pt x="3075" y="440"/>
                  </a:lnTo>
                  <a:lnTo>
                    <a:pt x="2676" y="200"/>
                  </a:lnTo>
                  <a:lnTo>
                    <a:pt x="2257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47"/>
            <p:cNvSpPr/>
            <p:nvPr/>
          </p:nvSpPr>
          <p:spPr>
            <a:xfrm>
              <a:off x="1504475" y="2613150"/>
              <a:ext cx="96375" cy="108350"/>
            </a:xfrm>
            <a:custGeom>
              <a:avLst/>
              <a:gdLst/>
              <a:ahLst/>
              <a:cxnLst/>
              <a:rect l="l" t="t" r="r" b="b"/>
              <a:pathLst>
                <a:path w="3855" h="4334" fill="none" extrusionOk="0">
                  <a:moveTo>
                    <a:pt x="2257" y="1"/>
                  </a:moveTo>
                  <a:lnTo>
                    <a:pt x="2257" y="1"/>
                  </a:lnTo>
                  <a:lnTo>
                    <a:pt x="1178" y="1718"/>
                  </a:lnTo>
                  <a:lnTo>
                    <a:pt x="100" y="3415"/>
                  </a:lnTo>
                  <a:lnTo>
                    <a:pt x="100" y="3415"/>
                  </a:lnTo>
                  <a:lnTo>
                    <a:pt x="100" y="3415"/>
                  </a:lnTo>
                  <a:lnTo>
                    <a:pt x="40" y="3515"/>
                  </a:lnTo>
                  <a:lnTo>
                    <a:pt x="40" y="3515"/>
                  </a:lnTo>
                  <a:lnTo>
                    <a:pt x="20" y="3535"/>
                  </a:lnTo>
                  <a:lnTo>
                    <a:pt x="20" y="3535"/>
                  </a:lnTo>
                  <a:lnTo>
                    <a:pt x="0" y="3575"/>
                  </a:lnTo>
                  <a:lnTo>
                    <a:pt x="0" y="3575"/>
                  </a:lnTo>
                  <a:lnTo>
                    <a:pt x="0" y="3615"/>
                  </a:lnTo>
                  <a:lnTo>
                    <a:pt x="0" y="3615"/>
                  </a:lnTo>
                  <a:lnTo>
                    <a:pt x="619" y="4154"/>
                  </a:lnTo>
                  <a:lnTo>
                    <a:pt x="619" y="4154"/>
                  </a:lnTo>
                  <a:lnTo>
                    <a:pt x="799" y="4334"/>
                  </a:lnTo>
                  <a:lnTo>
                    <a:pt x="799" y="4334"/>
                  </a:lnTo>
                  <a:lnTo>
                    <a:pt x="3854" y="999"/>
                  </a:lnTo>
                  <a:lnTo>
                    <a:pt x="3854" y="999"/>
                  </a:lnTo>
                  <a:lnTo>
                    <a:pt x="3475" y="699"/>
                  </a:lnTo>
                  <a:lnTo>
                    <a:pt x="3075" y="440"/>
                  </a:lnTo>
                  <a:lnTo>
                    <a:pt x="2676" y="200"/>
                  </a:lnTo>
                  <a:lnTo>
                    <a:pt x="22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47"/>
            <p:cNvSpPr/>
            <p:nvPr/>
          </p:nvSpPr>
          <p:spPr>
            <a:xfrm>
              <a:off x="2069075" y="3394925"/>
              <a:ext cx="645000" cy="802750"/>
            </a:xfrm>
            <a:custGeom>
              <a:avLst/>
              <a:gdLst/>
              <a:ahLst/>
              <a:cxnLst/>
              <a:rect l="l" t="t" r="r" b="b"/>
              <a:pathLst>
                <a:path w="25800" h="32110" extrusionOk="0">
                  <a:moveTo>
                    <a:pt x="11862" y="0"/>
                  </a:moveTo>
                  <a:lnTo>
                    <a:pt x="11323" y="20"/>
                  </a:lnTo>
                  <a:lnTo>
                    <a:pt x="10764" y="60"/>
                  </a:lnTo>
                  <a:lnTo>
                    <a:pt x="10224" y="140"/>
                  </a:lnTo>
                  <a:lnTo>
                    <a:pt x="9685" y="220"/>
                  </a:lnTo>
                  <a:lnTo>
                    <a:pt x="9146" y="340"/>
                  </a:lnTo>
                  <a:lnTo>
                    <a:pt x="8607" y="460"/>
                  </a:lnTo>
                  <a:lnTo>
                    <a:pt x="8088" y="619"/>
                  </a:lnTo>
                  <a:lnTo>
                    <a:pt x="7549" y="779"/>
                  </a:lnTo>
                  <a:lnTo>
                    <a:pt x="7050" y="979"/>
                  </a:lnTo>
                  <a:lnTo>
                    <a:pt x="6530" y="1198"/>
                  </a:lnTo>
                  <a:lnTo>
                    <a:pt x="5692" y="1578"/>
                  </a:lnTo>
                  <a:lnTo>
                    <a:pt x="5252" y="1798"/>
                  </a:lnTo>
                  <a:lnTo>
                    <a:pt x="4793" y="2037"/>
                  </a:lnTo>
                  <a:lnTo>
                    <a:pt x="4314" y="2317"/>
                  </a:lnTo>
                  <a:lnTo>
                    <a:pt x="3855" y="2596"/>
                  </a:lnTo>
                  <a:lnTo>
                    <a:pt x="3375" y="2896"/>
                  </a:lnTo>
                  <a:lnTo>
                    <a:pt x="2916" y="3215"/>
                  </a:lnTo>
                  <a:lnTo>
                    <a:pt x="2477" y="3535"/>
                  </a:lnTo>
                  <a:lnTo>
                    <a:pt x="2037" y="3894"/>
                  </a:lnTo>
                  <a:lnTo>
                    <a:pt x="1638" y="4254"/>
                  </a:lnTo>
                  <a:lnTo>
                    <a:pt x="1259" y="4613"/>
                  </a:lnTo>
                  <a:lnTo>
                    <a:pt x="919" y="4992"/>
                  </a:lnTo>
                  <a:lnTo>
                    <a:pt x="620" y="5392"/>
                  </a:lnTo>
                  <a:lnTo>
                    <a:pt x="360" y="5791"/>
                  </a:lnTo>
                  <a:lnTo>
                    <a:pt x="260" y="5991"/>
                  </a:lnTo>
                  <a:lnTo>
                    <a:pt x="160" y="6211"/>
                  </a:lnTo>
                  <a:lnTo>
                    <a:pt x="100" y="6370"/>
                  </a:lnTo>
                  <a:lnTo>
                    <a:pt x="61" y="6510"/>
                  </a:lnTo>
                  <a:lnTo>
                    <a:pt x="21" y="6670"/>
                  </a:lnTo>
                  <a:lnTo>
                    <a:pt x="1" y="6830"/>
                  </a:lnTo>
                  <a:lnTo>
                    <a:pt x="1" y="7149"/>
                  </a:lnTo>
                  <a:lnTo>
                    <a:pt x="41" y="7469"/>
                  </a:lnTo>
                  <a:lnTo>
                    <a:pt x="120" y="7788"/>
                  </a:lnTo>
                  <a:lnTo>
                    <a:pt x="240" y="8108"/>
                  </a:lnTo>
                  <a:lnTo>
                    <a:pt x="400" y="8387"/>
                  </a:lnTo>
                  <a:lnTo>
                    <a:pt x="580" y="8687"/>
                  </a:lnTo>
                  <a:lnTo>
                    <a:pt x="799" y="8946"/>
                  </a:lnTo>
                  <a:lnTo>
                    <a:pt x="1019" y="9206"/>
                  </a:lnTo>
                  <a:lnTo>
                    <a:pt x="1279" y="9426"/>
                  </a:lnTo>
                  <a:lnTo>
                    <a:pt x="1558" y="9645"/>
                  </a:lnTo>
                  <a:lnTo>
                    <a:pt x="1838" y="9805"/>
                  </a:lnTo>
                  <a:lnTo>
                    <a:pt x="2117" y="9965"/>
                  </a:lnTo>
                  <a:lnTo>
                    <a:pt x="2417" y="10084"/>
                  </a:lnTo>
                  <a:lnTo>
                    <a:pt x="2716" y="10164"/>
                  </a:lnTo>
                  <a:lnTo>
                    <a:pt x="2916" y="10184"/>
                  </a:lnTo>
                  <a:lnTo>
                    <a:pt x="3096" y="10204"/>
                  </a:lnTo>
                  <a:lnTo>
                    <a:pt x="3295" y="10204"/>
                  </a:lnTo>
                  <a:lnTo>
                    <a:pt x="3475" y="10164"/>
                  </a:lnTo>
                  <a:lnTo>
                    <a:pt x="3655" y="10144"/>
                  </a:lnTo>
                  <a:lnTo>
                    <a:pt x="3835" y="10084"/>
                  </a:lnTo>
                  <a:lnTo>
                    <a:pt x="4174" y="9945"/>
                  </a:lnTo>
                  <a:lnTo>
                    <a:pt x="4514" y="9785"/>
                  </a:lnTo>
                  <a:lnTo>
                    <a:pt x="4853" y="9605"/>
                  </a:lnTo>
                  <a:lnTo>
                    <a:pt x="5192" y="9426"/>
                  </a:lnTo>
                  <a:lnTo>
                    <a:pt x="5532" y="9246"/>
                  </a:lnTo>
                  <a:lnTo>
                    <a:pt x="5951" y="9066"/>
                  </a:lnTo>
                  <a:lnTo>
                    <a:pt x="6371" y="8946"/>
                  </a:lnTo>
                  <a:lnTo>
                    <a:pt x="6790" y="8846"/>
                  </a:lnTo>
                  <a:lnTo>
                    <a:pt x="7209" y="8806"/>
                  </a:lnTo>
                  <a:lnTo>
                    <a:pt x="7629" y="8787"/>
                  </a:lnTo>
                  <a:lnTo>
                    <a:pt x="8028" y="8826"/>
                  </a:lnTo>
                  <a:lnTo>
                    <a:pt x="8407" y="8906"/>
                  </a:lnTo>
                  <a:lnTo>
                    <a:pt x="8787" y="9006"/>
                  </a:lnTo>
                  <a:lnTo>
                    <a:pt x="9146" y="9166"/>
                  </a:lnTo>
                  <a:lnTo>
                    <a:pt x="9326" y="9266"/>
                  </a:lnTo>
                  <a:lnTo>
                    <a:pt x="9486" y="9366"/>
                  </a:lnTo>
                  <a:lnTo>
                    <a:pt x="9645" y="9485"/>
                  </a:lnTo>
                  <a:lnTo>
                    <a:pt x="9805" y="9605"/>
                  </a:lnTo>
                  <a:lnTo>
                    <a:pt x="9945" y="9745"/>
                  </a:lnTo>
                  <a:lnTo>
                    <a:pt x="10085" y="9885"/>
                  </a:lnTo>
                  <a:lnTo>
                    <a:pt x="10224" y="10045"/>
                  </a:lnTo>
                  <a:lnTo>
                    <a:pt x="10344" y="10224"/>
                  </a:lnTo>
                  <a:lnTo>
                    <a:pt x="10444" y="10404"/>
                  </a:lnTo>
                  <a:lnTo>
                    <a:pt x="10564" y="10584"/>
                  </a:lnTo>
                  <a:lnTo>
                    <a:pt x="10644" y="10783"/>
                  </a:lnTo>
                  <a:lnTo>
                    <a:pt x="10744" y="10983"/>
                  </a:lnTo>
                  <a:lnTo>
                    <a:pt x="10804" y="11223"/>
                  </a:lnTo>
                  <a:lnTo>
                    <a:pt x="10883" y="11442"/>
                  </a:lnTo>
                  <a:lnTo>
                    <a:pt x="10943" y="11722"/>
                  </a:lnTo>
                  <a:lnTo>
                    <a:pt x="10983" y="12001"/>
                  </a:lnTo>
                  <a:lnTo>
                    <a:pt x="11003" y="12281"/>
                  </a:lnTo>
                  <a:lnTo>
                    <a:pt x="11003" y="12581"/>
                  </a:lnTo>
                  <a:lnTo>
                    <a:pt x="11003" y="12860"/>
                  </a:lnTo>
                  <a:lnTo>
                    <a:pt x="10983" y="13140"/>
                  </a:lnTo>
                  <a:lnTo>
                    <a:pt x="10963" y="13419"/>
                  </a:lnTo>
                  <a:lnTo>
                    <a:pt x="10923" y="13719"/>
                  </a:lnTo>
                  <a:lnTo>
                    <a:pt x="10804" y="14298"/>
                  </a:lnTo>
                  <a:lnTo>
                    <a:pt x="10644" y="14877"/>
                  </a:lnTo>
                  <a:lnTo>
                    <a:pt x="10464" y="15436"/>
                  </a:lnTo>
                  <a:lnTo>
                    <a:pt x="10244" y="16015"/>
                  </a:lnTo>
                  <a:lnTo>
                    <a:pt x="9805" y="17173"/>
                  </a:lnTo>
                  <a:lnTo>
                    <a:pt x="9346" y="18312"/>
                  </a:lnTo>
                  <a:lnTo>
                    <a:pt x="9146" y="18891"/>
                  </a:lnTo>
                  <a:lnTo>
                    <a:pt x="8966" y="19450"/>
                  </a:lnTo>
                  <a:lnTo>
                    <a:pt x="8827" y="20009"/>
                  </a:lnTo>
                  <a:lnTo>
                    <a:pt x="8707" y="20548"/>
                  </a:lnTo>
                  <a:lnTo>
                    <a:pt x="8667" y="20927"/>
                  </a:lnTo>
                  <a:lnTo>
                    <a:pt x="8627" y="21287"/>
                  </a:lnTo>
                  <a:lnTo>
                    <a:pt x="8587" y="21666"/>
                  </a:lnTo>
                  <a:lnTo>
                    <a:pt x="8567" y="22046"/>
                  </a:lnTo>
                  <a:lnTo>
                    <a:pt x="8567" y="22405"/>
                  </a:lnTo>
                  <a:lnTo>
                    <a:pt x="8587" y="22784"/>
                  </a:lnTo>
                  <a:lnTo>
                    <a:pt x="8607" y="23164"/>
                  </a:lnTo>
                  <a:lnTo>
                    <a:pt x="8647" y="23523"/>
                  </a:lnTo>
                  <a:lnTo>
                    <a:pt x="8747" y="24262"/>
                  </a:lnTo>
                  <a:lnTo>
                    <a:pt x="8887" y="25001"/>
                  </a:lnTo>
                  <a:lnTo>
                    <a:pt x="9086" y="25720"/>
                  </a:lnTo>
                  <a:lnTo>
                    <a:pt x="9326" y="26419"/>
                  </a:lnTo>
                  <a:lnTo>
                    <a:pt x="9605" y="27118"/>
                  </a:lnTo>
                  <a:lnTo>
                    <a:pt x="9925" y="27777"/>
                  </a:lnTo>
                  <a:lnTo>
                    <a:pt x="10304" y="28436"/>
                  </a:lnTo>
                  <a:lnTo>
                    <a:pt x="10704" y="29055"/>
                  </a:lnTo>
                  <a:lnTo>
                    <a:pt x="10923" y="29354"/>
                  </a:lnTo>
                  <a:lnTo>
                    <a:pt x="11143" y="29654"/>
                  </a:lnTo>
                  <a:lnTo>
                    <a:pt x="11383" y="29953"/>
                  </a:lnTo>
                  <a:lnTo>
                    <a:pt x="11642" y="30233"/>
                  </a:lnTo>
                  <a:lnTo>
                    <a:pt x="11882" y="30492"/>
                  </a:lnTo>
                  <a:lnTo>
                    <a:pt x="12161" y="30752"/>
                  </a:lnTo>
                  <a:lnTo>
                    <a:pt x="12421" y="31012"/>
                  </a:lnTo>
                  <a:lnTo>
                    <a:pt x="12701" y="31251"/>
                  </a:lnTo>
                  <a:lnTo>
                    <a:pt x="13000" y="31491"/>
                  </a:lnTo>
                  <a:lnTo>
                    <a:pt x="13320" y="31690"/>
                  </a:lnTo>
                  <a:lnTo>
                    <a:pt x="13639" y="31870"/>
                  </a:lnTo>
                  <a:lnTo>
                    <a:pt x="13959" y="31990"/>
                  </a:lnTo>
                  <a:lnTo>
                    <a:pt x="14138" y="32050"/>
                  </a:lnTo>
                  <a:lnTo>
                    <a:pt x="14318" y="32090"/>
                  </a:lnTo>
                  <a:lnTo>
                    <a:pt x="14478" y="32110"/>
                  </a:lnTo>
                  <a:lnTo>
                    <a:pt x="14837" y="32110"/>
                  </a:lnTo>
                  <a:lnTo>
                    <a:pt x="15017" y="32090"/>
                  </a:lnTo>
                  <a:lnTo>
                    <a:pt x="15217" y="32050"/>
                  </a:lnTo>
                  <a:lnTo>
                    <a:pt x="15396" y="31990"/>
                  </a:lnTo>
                  <a:lnTo>
                    <a:pt x="15596" y="31910"/>
                  </a:lnTo>
                  <a:lnTo>
                    <a:pt x="15776" y="31830"/>
                  </a:lnTo>
                  <a:lnTo>
                    <a:pt x="16135" y="31631"/>
                  </a:lnTo>
                  <a:lnTo>
                    <a:pt x="16495" y="31391"/>
                  </a:lnTo>
                  <a:lnTo>
                    <a:pt x="16814" y="31151"/>
                  </a:lnTo>
                  <a:lnTo>
                    <a:pt x="17433" y="30672"/>
                  </a:lnTo>
                  <a:lnTo>
                    <a:pt x="18012" y="30193"/>
                  </a:lnTo>
                  <a:lnTo>
                    <a:pt x="18611" y="29714"/>
                  </a:lnTo>
                  <a:lnTo>
                    <a:pt x="19170" y="29214"/>
                  </a:lnTo>
                  <a:lnTo>
                    <a:pt x="19749" y="28695"/>
                  </a:lnTo>
                  <a:lnTo>
                    <a:pt x="20309" y="28176"/>
                  </a:lnTo>
                  <a:lnTo>
                    <a:pt x="21407" y="27118"/>
                  </a:lnTo>
                  <a:lnTo>
                    <a:pt x="22485" y="26019"/>
                  </a:lnTo>
                  <a:lnTo>
                    <a:pt x="23543" y="24921"/>
                  </a:lnTo>
                  <a:lnTo>
                    <a:pt x="24562" y="23783"/>
                  </a:lnTo>
                  <a:lnTo>
                    <a:pt x="25560" y="22625"/>
                  </a:lnTo>
                  <a:lnTo>
                    <a:pt x="25700" y="22465"/>
                  </a:lnTo>
                  <a:lnTo>
                    <a:pt x="25760" y="22365"/>
                  </a:lnTo>
                  <a:lnTo>
                    <a:pt x="25780" y="22265"/>
                  </a:lnTo>
                  <a:lnTo>
                    <a:pt x="25800" y="22165"/>
                  </a:lnTo>
                  <a:lnTo>
                    <a:pt x="25780" y="22066"/>
                  </a:lnTo>
                  <a:lnTo>
                    <a:pt x="25760" y="21966"/>
                  </a:lnTo>
                  <a:lnTo>
                    <a:pt x="25700" y="21866"/>
                  </a:lnTo>
                  <a:lnTo>
                    <a:pt x="25640" y="21786"/>
                  </a:lnTo>
                  <a:lnTo>
                    <a:pt x="25560" y="21706"/>
                  </a:lnTo>
                  <a:lnTo>
                    <a:pt x="25480" y="21646"/>
                  </a:lnTo>
                  <a:lnTo>
                    <a:pt x="25381" y="21586"/>
                  </a:lnTo>
                  <a:lnTo>
                    <a:pt x="25241" y="21546"/>
                  </a:lnTo>
                  <a:lnTo>
                    <a:pt x="25061" y="21506"/>
                  </a:lnTo>
                  <a:lnTo>
                    <a:pt x="24881" y="21487"/>
                  </a:lnTo>
                  <a:lnTo>
                    <a:pt x="24522" y="21487"/>
                  </a:lnTo>
                  <a:lnTo>
                    <a:pt x="23983" y="21467"/>
                  </a:lnTo>
                  <a:lnTo>
                    <a:pt x="23424" y="21427"/>
                  </a:lnTo>
                  <a:lnTo>
                    <a:pt x="22884" y="21347"/>
                  </a:lnTo>
                  <a:lnTo>
                    <a:pt x="22345" y="21227"/>
                  </a:lnTo>
                  <a:lnTo>
                    <a:pt x="21826" y="21067"/>
                  </a:lnTo>
                  <a:lnTo>
                    <a:pt x="21587" y="20987"/>
                  </a:lnTo>
                  <a:lnTo>
                    <a:pt x="21327" y="20867"/>
                  </a:lnTo>
                  <a:lnTo>
                    <a:pt x="21087" y="20748"/>
                  </a:lnTo>
                  <a:lnTo>
                    <a:pt x="20848" y="20628"/>
                  </a:lnTo>
                  <a:lnTo>
                    <a:pt x="20628" y="20468"/>
                  </a:lnTo>
                  <a:lnTo>
                    <a:pt x="20408" y="20328"/>
                  </a:lnTo>
                  <a:lnTo>
                    <a:pt x="20109" y="20069"/>
                  </a:lnTo>
                  <a:lnTo>
                    <a:pt x="19849" y="19829"/>
                  </a:lnTo>
                  <a:lnTo>
                    <a:pt x="19630" y="19590"/>
                  </a:lnTo>
                  <a:lnTo>
                    <a:pt x="19430" y="19330"/>
                  </a:lnTo>
                  <a:lnTo>
                    <a:pt x="19270" y="19070"/>
                  </a:lnTo>
                  <a:lnTo>
                    <a:pt x="19150" y="18811"/>
                  </a:lnTo>
                  <a:lnTo>
                    <a:pt x="19051" y="18551"/>
                  </a:lnTo>
                  <a:lnTo>
                    <a:pt x="18971" y="18292"/>
                  </a:lnTo>
                  <a:lnTo>
                    <a:pt x="18931" y="18032"/>
                  </a:lnTo>
                  <a:lnTo>
                    <a:pt x="18911" y="17752"/>
                  </a:lnTo>
                  <a:lnTo>
                    <a:pt x="18911" y="17493"/>
                  </a:lnTo>
                  <a:lnTo>
                    <a:pt x="18931" y="17213"/>
                  </a:lnTo>
                  <a:lnTo>
                    <a:pt x="18971" y="16954"/>
                  </a:lnTo>
                  <a:lnTo>
                    <a:pt x="19031" y="16674"/>
                  </a:lnTo>
                  <a:lnTo>
                    <a:pt x="19110" y="16395"/>
                  </a:lnTo>
                  <a:lnTo>
                    <a:pt x="19210" y="16115"/>
                  </a:lnTo>
                  <a:lnTo>
                    <a:pt x="19430" y="15576"/>
                  </a:lnTo>
                  <a:lnTo>
                    <a:pt x="19690" y="15017"/>
                  </a:lnTo>
                  <a:lnTo>
                    <a:pt x="19989" y="14478"/>
                  </a:lnTo>
                  <a:lnTo>
                    <a:pt x="20309" y="13938"/>
                  </a:lnTo>
                  <a:lnTo>
                    <a:pt x="20948" y="12900"/>
                  </a:lnTo>
                  <a:lnTo>
                    <a:pt x="21247" y="12381"/>
                  </a:lnTo>
                  <a:lnTo>
                    <a:pt x="21507" y="11882"/>
                  </a:lnTo>
                  <a:lnTo>
                    <a:pt x="21666" y="11542"/>
                  </a:lnTo>
                  <a:lnTo>
                    <a:pt x="21826" y="11203"/>
                  </a:lnTo>
                  <a:lnTo>
                    <a:pt x="21946" y="10843"/>
                  </a:lnTo>
                  <a:lnTo>
                    <a:pt x="22066" y="10464"/>
                  </a:lnTo>
                  <a:lnTo>
                    <a:pt x="22166" y="10104"/>
                  </a:lnTo>
                  <a:lnTo>
                    <a:pt x="22246" y="9725"/>
                  </a:lnTo>
                  <a:lnTo>
                    <a:pt x="22305" y="9346"/>
                  </a:lnTo>
                  <a:lnTo>
                    <a:pt x="22345" y="8966"/>
                  </a:lnTo>
                  <a:lnTo>
                    <a:pt x="22365" y="8587"/>
                  </a:lnTo>
                  <a:lnTo>
                    <a:pt x="22365" y="8207"/>
                  </a:lnTo>
                  <a:lnTo>
                    <a:pt x="22365" y="7828"/>
                  </a:lnTo>
                  <a:lnTo>
                    <a:pt x="22325" y="7449"/>
                  </a:lnTo>
                  <a:lnTo>
                    <a:pt x="22285" y="7069"/>
                  </a:lnTo>
                  <a:lnTo>
                    <a:pt x="22206" y="6690"/>
                  </a:lnTo>
                  <a:lnTo>
                    <a:pt x="22126" y="6330"/>
                  </a:lnTo>
                  <a:lnTo>
                    <a:pt x="22006" y="5971"/>
                  </a:lnTo>
                  <a:lnTo>
                    <a:pt x="21906" y="5671"/>
                  </a:lnTo>
                  <a:lnTo>
                    <a:pt x="21806" y="5392"/>
                  </a:lnTo>
                  <a:lnTo>
                    <a:pt x="21666" y="5132"/>
                  </a:lnTo>
                  <a:lnTo>
                    <a:pt x="21547" y="4873"/>
                  </a:lnTo>
                  <a:lnTo>
                    <a:pt x="21247" y="4373"/>
                  </a:lnTo>
                  <a:lnTo>
                    <a:pt x="20928" y="3894"/>
                  </a:lnTo>
                  <a:lnTo>
                    <a:pt x="20568" y="3455"/>
                  </a:lnTo>
                  <a:lnTo>
                    <a:pt x="20169" y="3036"/>
                  </a:lnTo>
                  <a:lnTo>
                    <a:pt x="19769" y="2656"/>
                  </a:lnTo>
                  <a:lnTo>
                    <a:pt x="19310" y="2297"/>
                  </a:lnTo>
                  <a:lnTo>
                    <a:pt x="18851" y="1957"/>
                  </a:lnTo>
                  <a:lnTo>
                    <a:pt x="18352" y="1658"/>
                  </a:lnTo>
                  <a:lnTo>
                    <a:pt x="17852" y="1378"/>
                  </a:lnTo>
                  <a:lnTo>
                    <a:pt x="17333" y="1139"/>
                  </a:lnTo>
                  <a:lnTo>
                    <a:pt x="16794" y="899"/>
                  </a:lnTo>
                  <a:lnTo>
                    <a:pt x="16255" y="699"/>
                  </a:lnTo>
                  <a:lnTo>
                    <a:pt x="15696" y="520"/>
                  </a:lnTo>
                  <a:lnTo>
                    <a:pt x="15137" y="380"/>
                  </a:lnTo>
                  <a:lnTo>
                    <a:pt x="14598" y="260"/>
                  </a:lnTo>
                  <a:lnTo>
                    <a:pt x="14058" y="160"/>
                  </a:lnTo>
                  <a:lnTo>
                    <a:pt x="13499" y="80"/>
                  </a:lnTo>
                  <a:lnTo>
                    <a:pt x="12960" y="40"/>
                  </a:lnTo>
                  <a:lnTo>
                    <a:pt x="124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6" name="Google Shape;9956;p47"/>
            <p:cNvSpPr/>
            <p:nvPr/>
          </p:nvSpPr>
          <p:spPr>
            <a:xfrm>
              <a:off x="2069075" y="3394925"/>
              <a:ext cx="645000" cy="802750"/>
            </a:xfrm>
            <a:custGeom>
              <a:avLst/>
              <a:gdLst/>
              <a:ahLst/>
              <a:cxnLst/>
              <a:rect l="l" t="t" r="r" b="b"/>
              <a:pathLst>
                <a:path w="25800" h="32110" fill="none" extrusionOk="0">
                  <a:moveTo>
                    <a:pt x="25241" y="21546"/>
                  </a:moveTo>
                  <a:lnTo>
                    <a:pt x="25241" y="21546"/>
                  </a:lnTo>
                  <a:lnTo>
                    <a:pt x="25061" y="21506"/>
                  </a:lnTo>
                  <a:lnTo>
                    <a:pt x="24881" y="21487"/>
                  </a:lnTo>
                  <a:lnTo>
                    <a:pt x="24522" y="21487"/>
                  </a:lnTo>
                  <a:lnTo>
                    <a:pt x="24522" y="21487"/>
                  </a:lnTo>
                  <a:lnTo>
                    <a:pt x="23983" y="21467"/>
                  </a:lnTo>
                  <a:lnTo>
                    <a:pt x="23424" y="21427"/>
                  </a:lnTo>
                  <a:lnTo>
                    <a:pt x="22884" y="21347"/>
                  </a:lnTo>
                  <a:lnTo>
                    <a:pt x="22345" y="21227"/>
                  </a:lnTo>
                  <a:lnTo>
                    <a:pt x="21826" y="21067"/>
                  </a:lnTo>
                  <a:lnTo>
                    <a:pt x="21587" y="20987"/>
                  </a:lnTo>
                  <a:lnTo>
                    <a:pt x="21327" y="20867"/>
                  </a:lnTo>
                  <a:lnTo>
                    <a:pt x="21087" y="20748"/>
                  </a:lnTo>
                  <a:lnTo>
                    <a:pt x="20848" y="20628"/>
                  </a:lnTo>
                  <a:lnTo>
                    <a:pt x="20628" y="20468"/>
                  </a:lnTo>
                  <a:lnTo>
                    <a:pt x="20408" y="20328"/>
                  </a:lnTo>
                  <a:lnTo>
                    <a:pt x="20408" y="20328"/>
                  </a:lnTo>
                  <a:lnTo>
                    <a:pt x="20109" y="20069"/>
                  </a:lnTo>
                  <a:lnTo>
                    <a:pt x="19849" y="19829"/>
                  </a:lnTo>
                  <a:lnTo>
                    <a:pt x="19630" y="19590"/>
                  </a:lnTo>
                  <a:lnTo>
                    <a:pt x="19430" y="19330"/>
                  </a:lnTo>
                  <a:lnTo>
                    <a:pt x="19270" y="19070"/>
                  </a:lnTo>
                  <a:lnTo>
                    <a:pt x="19150" y="18811"/>
                  </a:lnTo>
                  <a:lnTo>
                    <a:pt x="19051" y="18551"/>
                  </a:lnTo>
                  <a:lnTo>
                    <a:pt x="18971" y="18292"/>
                  </a:lnTo>
                  <a:lnTo>
                    <a:pt x="18931" y="18032"/>
                  </a:lnTo>
                  <a:lnTo>
                    <a:pt x="18911" y="17752"/>
                  </a:lnTo>
                  <a:lnTo>
                    <a:pt x="18911" y="17493"/>
                  </a:lnTo>
                  <a:lnTo>
                    <a:pt x="18931" y="17213"/>
                  </a:lnTo>
                  <a:lnTo>
                    <a:pt x="18971" y="16954"/>
                  </a:lnTo>
                  <a:lnTo>
                    <a:pt x="19031" y="16674"/>
                  </a:lnTo>
                  <a:lnTo>
                    <a:pt x="19110" y="16395"/>
                  </a:lnTo>
                  <a:lnTo>
                    <a:pt x="19210" y="16115"/>
                  </a:lnTo>
                  <a:lnTo>
                    <a:pt x="19430" y="15576"/>
                  </a:lnTo>
                  <a:lnTo>
                    <a:pt x="19690" y="15017"/>
                  </a:lnTo>
                  <a:lnTo>
                    <a:pt x="19989" y="14478"/>
                  </a:lnTo>
                  <a:lnTo>
                    <a:pt x="20309" y="13938"/>
                  </a:lnTo>
                  <a:lnTo>
                    <a:pt x="20948" y="12900"/>
                  </a:lnTo>
                  <a:lnTo>
                    <a:pt x="21247" y="12381"/>
                  </a:lnTo>
                  <a:lnTo>
                    <a:pt x="21507" y="11882"/>
                  </a:lnTo>
                  <a:lnTo>
                    <a:pt x="21507" y="11882"/>
                  </a:lnTo>
                  <a:lnTo>
                    <a:pt x="21666" y="11542"/>
                  </a:lnTo>
                  <a:lnTo>
                    <a:pt x="21826" y="11203"/>
                  </a:lnTo>
                  <a:lnTo>
                    <a:pt x="21946" y="10843"/>
                  </a:lnTo>
                  <a:lnTo>
                    <a:pt x="22066" y="10464"/>
                  </a:lnTo>
                  <a:lnTo>
                    <a:pt x="22166" y="10104"/>
                  </a:lnTo>
                  <a:lnTo>
                    <a:pt x="22246" y="9725"/>
                  </a:lnTo>
                  <a:lnTo>
                    <a:pt x="22305" y="9346"/>
                  </a:lnTo>
                  <a:lnTo>
                    <a:pt x="22345" y="8966"/>
                  </a:lnTo>
                  <a:lnTo>
                    <a:pt x="22365" y="8587"/>
                  </a:lnTo>
                  <a:lnTo>
                    <a:pt x="22365" y="8207"/>
                  </a:lnTo>
                  <a:lnTo>
                    <a:pt x="22365" y="7828"/>
                  </a:lnTo>
                  <a:lnTo>
                    <a:pt x="22325" y="7449"/>
                  </a:lnTo>
                  <a:lnTo>
                    <a:pt x="22285" y="7069"/>
                  </a:lnTo>
                  <a:lnTo>
                    <a:pt x="22206" y="6690"/>
                  </a:lnTo>
                  <a:lnTo>
                    <a:pt x="22126" y="6330"/>
                  </a:lnTo>
                  <a:lnTo>
                    <a:pt x="22006" y="5971"/>
                  </a:lnTo>
                  <a:lnTo>
                    <a:pt x="22006" y="5971"/>
                  </a:lnTo>
                  <a:lnTo>
                    <a:pt x="21906" y="5671"/>
                  </a:lnTo>
                  <a:lnTo>
                    <a:pt x="21806" y="5392"/>
                  </a:lnTo>
                  <a:lnTo>
                    <a:pt x="21666" y="5132"/>
                  </a:lnTo>
                  <a:lnTo>
                    <a:pt x="21547" y="4873"/>
                  </a:lnTo>
                  <a:lnTo>
                    <a:pt x="21247" y="4373"/>
                  </a:lnTo>
                  <a:lnTo>
                    <a:pt x="20928" y="3894"/>
                  </a:lnTo>
                  <a:lnTo>
                    <a:pt x="20568" y="3455"/>
                  </a:lnTo>
                  <a:lnTo>
                    <a:pt x="20169" y="3036"/>
                  </a:lnTo>
                  <a:lnTo>
                    <a:pt x="19769" y="2656"/>
                  </a:lnTo>
                  <a:lnTo>
                    <a:pt x="19310" y="2297"/>
                  </a:lnTo>
                  <a:lnTo>
                    <a:pt x="18851" y="1957"/>
                  </a:lnTo>
                  <a:lnTo>
                    <a:pt x="18352" y="1658"/>
                  </a:lnTo>
                  <a:lnTo>
                    <a:pt x="17852" y="1378"/>
                  </a:lnTo>
                  <a:lnTo>
                    <a:pt x="17333" y="1139"/>
                  </a:lnTo>
                  <a:lnTo>
                    <a:pt x="16794" y="899"/>
                  </a:lnTo>
                  <a:lnTo>
                    <a:pt x="16255" y="699"/>
                  </a:lnTo>
                  <a:lnTo>
                    <a:pt x="15696" y="520"/>
                  </a:lnTo>
                  <a:lnTo>
                    <a:pt x="15137" y="380"/>
                  </a:lnTo>
                  <a:lnTo>
                    <a:pt x="15137" y="380"/>
                  </a:lnTo>
                  <a:lnTo>
                    <a:pt x="14598" y="260"/>
                  </a:lnTo>
                  <a:lnTo>
                    <a:pt x="14058" y="160"/>
                  </a:lnTo>
                  <a:lnTo>
                    <a:pt x="13499" y="80"/>
                  </a:lnTo>
                  <a:lnTo>
                    <a:pt x="12960" y="40"/>
                  </a:lnTo>
                  <a:lnTo>
                    <a:pt x="12401" y="0"/>
                  </a:lnTo>
                  <a:lnTo>
                    <a:pt x="11862" y="0"/>
                  </a:lnTo>
                  <a:lnTo>
                    <a:pt x="11323" y="20"/>
                  </a:lnTo>
                  <a:lnTo>
                    <a:pt x="10764" y="60"/>
                  </a:lnTo>
                  <a:lnTo>
                    <a:pt x="10224" y="140"/>
                  </a:lnTo>
                  <a:lnTo>
                    <a:pt x="9685" y="220"/>
                  </a:lnTo>
                  <a:lnTo>
                    <a:pt x="9146" y="340"/>
                  </a:lnTo>
                  <a:lnTo>
                    <a:pt x="8607" y="460"/>
                  </a:lnTo>
                  <a:lnTo>
                    <a:pt x="8088" y="619"/>
                  </a:lnTo>
                  <a:lnTo>
                    <a:pt x="7549" y="779"/>
                  </a:lnTo>
                  <a:lnTo>
                    <a:pt x="7050" y="979"/>
                  </a:lnTo>
                  <a:lnTo>
                    <a:pt x="6530" y="1198"/>
                  </a:lnTo>
                  <a:lnTo>
                    <a:pt x="6530" y="1198"/>
                  </a:lnTo>
                  <a:lnTo>
                    <a:pt x="5692" y="1578"/>
                  </a:lnTo>
                  <a:lnTo>
                    <a:pt x="5252" y="1798"/>
                  </a:lnTo>
                  <a:lnTo>
                    <a:pt x="4793" y="2037"/>
                  </a:lnTo>
                  <a:lnTo>
                    <a:pt x="4314" y="2317"/>
                  </a:lnTo>
                  <a:lnTo>
                    <a:pt x="3855" y="2596"/>
                  </a:lnTo>
                  <a:lnTo>
                    <a:pt x="3375" y="2896"/>
                  </a:lnTo>
                  <a:lnTo>
                    <a:pt x="2916" y="3215"/>
                  </a:lnTo>
                  <a:lnTo>
                    <a:pt x="2477" y="3535"/>
                  </a:lnTo>
                  <a:lnTo>
                    <a:pt x="2037" y="3894"/>
                  </a:lnTo>
                  <a:lnTo>
                    <a:pt x="1638" y="4254"/>
                  </a:lnTo>
                  <a:lnTo>
                    <a:pt x="1259" y="4613"/>
                  </a:lnTo>
                  <a:lnTo>
                    <a:pt x="919" y="4992"/>
                  </a:lnTo>
                  <a:lnTo>
                    <a:pt x="620" y="5392"/>
                  </a:lnTo>
                  <a:lnTo>
                    <a:pt x="360" y="5791"/>
                  </a:lnTo>
                  <a:lnTo>
                    <a:pt x="260" y="5991"/>
                  </a:lnTo>
                  <a:lnTo>
                    <a:pt x="160" y="6211"/>
                  </a:lnTo>
                  <a:lnTo>
                    <a:pt x="160" y="6211"/>
                  </a:lnTo>
                  <a:lnTo>
                    <a:pt x="100" y="6370"/>
                  </a:lnTo>
                  <a:lnTo>
                    <a:pt x="61" y="6510"/>
                  </a:lnTo>
                  <a:lnTo>
                    <a:pt x="21" y="6670"/>
                  </a:lnTo>
                  <a:lnTo>
                    <a:pt x="1" y="6830"/>
                  </a:lnTo>
                  <a:lnTo>
                    <a:pt x="1" y="7149"/>
                  </a:lnTo>
                  <a:lnTo>
                    <a:pt x="41" y="7469"/>
                  </a:lnTo>
                  <a:lnTo>
                    <a:pt x="120" y="7788"/>
                  </a:lnTo>
                  <a:lnTo>
                    <a:pt x="240" y="8108"/>
                  </a:lnTo>
                  <a:lnTo>
                    <a:pt x="400" y="8387"/>
                  </a:lnTo>
                  <a:lnTo>
                    <a:pt x="580" y="8687"/>
                  </a:lnTo>
                  <a:lnTo>
                    <a:pt x="799" y="8946"/>
                  </a:lnTo>
                  <a:lnTo>
                    <a:pt x="1019" y="9206"/>
                  </a:lnTo>
                  <a:lnTo>
                    <a:pt x="1279" y="9426"/>
                  </a:lnTo>
                  <a:lnTo>
                    <a:pt x="1558" y="9645"/>
                  </a:lnTo>
                  <a:lnTo>
                    <a:pt x="1838" y="9805"/>
                  </a:lnTo>
                  <a:lnTo>
                    <a:pt x="2117" y="9965"/>
                  </a:lnTo>
                  <a:lnTo>
                    <a:pt x="2417" y="10084"/>
                  </a:lnTo>
                  <a:lnTo>
                    <a:pt x="2716" y="10164"/>
                  </a:lnTo>
                  <a:lnTo>
                    <a:pt x="2716" y="10164"/>
                  </a:lnTo>
                  <a:lnTo>
                    <a:pt x="2916" y="10184"/>
                  </a:lnTo>
                  <a:lnTo>
                    <a:pt x="3096" y="10204"/>
                  </a:lnTo>
                  <a:lnTo>
                    <a:pt x="3295" y="10204"/>
                  </a:lnTo>
                  <a:lnTo>
                    <a:pt x="3475" y="10164"/>
                  </a:lnTo>
                  <a:lnTo>
                    <a:pt x="3655" y="10144"/>
                  </a:lnTo>
                  <a:lnTo>
                    <a:pt x="3835" y="10084"/>
                  </a:lnTo>
                  <a:lnTo>
                    <a:pt x="4174" y="9945"/>
                  </a:lnTo>
                  <a:lnTo>
                    <a:pt x="4514" y="9785"/>
                  </a:lnTo>
                  <a:lnTo>
                    <a:pt x="4853" y="9605"/>
                  </a:lnTo>
                  <a:lnTo>
                    <a:pt x="5192" y="9426"/>
                  </a:lnTo>
                  <a:lnTo>
                    <a:pt x="5532" y="9246"/>
                  </a:lnTo>
                  <a:lnTo>
                    <a:pt x="5532" y="9246"/>
                  </a:lnTo>
                  <a:lnTo>
                    <a:pt x="5951" y="9066"/>
                  </a:lnTo>
                  <a:lnTo>
                    <a:pt x="6371" y="8946"/>
                  </a:lnTo>
                  <a:lnTo>
                    <a:pt x="6790" y="8846"/>
                  </a:lnTo>
                  <a:lnTo>
                    <a:pt x="7209" y="8806"/>
                  </a:lnTo>
                  <a:lnTo>
                    <a:pt x="7629" y="8787"/>
                  </a:lnTo>
                  <a:lnTo>
                    <a:pt x="8028" y="8826"/>
                  </a:lnTo>
                  <a:lnTo>
                    <a:pt x="8407" y="8906"/>
                  </a:lnTo>
                  <a:lnTo>
                    <a:pt x="8787" y="9006"/>
                  </a:lnTo>
                  <a:lnTo>
                    <a:pt x="9146" y="9166"/>
                  </a:lnTo>
                  <a:lnTo>
                    <a:pt x="9326" y="9266"/>
                  </a:lnTo>
                  <a:lnTo>
                    <a:pt x="9486" y="9366"/>
                  </a:lnTo>
                  <a:lnTo>
                    <a:pt x="9645" y="9485"/>
                  </a:lnTo>
                  <a:lnTo>
                    <a:pt x="9805" y="9605"/>
                  </a:lnTo>
                  <a:lnTo>
                    <a:pt x="9945" y="9745"/>
                  </a:lnTo>
                  <a:lnTo>
                    <a:pt x="10085" y="9885"/>
                  </a:lnTo>
                  <a:lnTo>
                    <a:pt x="10224" y="10045"/>
                  </a:lnTo>
                  <a:lnTo>
                    <a:pt x="10344" y="10224"/>
                  </a:lnTo>
                  <a:lnTo>
                    <a:pt x="10444" y="10404"/>
                  </a:lnTo>
                  <a:lnTo>
                    <a:pt x="10564" y="10584"/>
                  </a:lnTo>
                  <a:lnTo>
                    <a:pt x="10644" y="10783"/>
                  </a:lnTo>
                  <a:lnTo>
                    <a:pt x="10744" y="10983"/>
                  </a:lnTo>
                  <a:lnTo>
                    <a:pt x="10804" y="11223"/>
                  </a:lnTo>
                  <a:lnTo>
                    <a:pt x="10883" y="11442"/>
                  </a:lnTo>
                  <a:lnTo>
                    <a:pt x="10883" y="11442"/>
                  </a:lnTo>
                  <a:lnTo>
                    <a:pt x="10943" y="11722"/>
                  </a:lnTo>
                  <a:lnTo>
                    <a:pt x="10983" y="12001"/>
                  </a:lnTo>
                  <a:lnTo>
                    <a:pt x="11003" y="12281"/>
                  </a:lnTo>
                  <a:lnTo>
                    <a:pt x="11003" y="12581"/>
                  </a:lnTo>
                  <a:lnTo>
                    <a:pt x="11003" y="12860"/>
                  </a:lnTo>
                  <a:lnTo>
                    <a:pt x="10983" y="13140"/>
                  </a:lnTo>
                  <a:lnTo>
                    <a:pt x="10963" y="13419"/>
                  </a:lnTo>
                  <a:lnTo>
                    <a:pt x="10923" y="13719"/>
                  </a:lnTo>
                  <a:lnTo>
                    <a:pt x="10804" y="14298"/>
                  </a:lnTo>
                  <a:lnTo>
                    <a:pt x="10644" y="14877"/>
                  </a:lnTo>
                  <a:lnTo>
                    <a:pt x="10464" y="15436"/>
                  </a:lnTo>
                  <a:lnTo>
                    <a:pt x="10244" y="16015"/>
                  </a:lnTo>
                  <a:lnTo>
                    <a:pt x="9805" y="17173"/>
                  </a:lnTo>
                  <a:lnTo>
                    <a:pt x="9346" y="18312"/>
                  </a:lnTo>
                  <a:lnTo>
                    <a:pt x="9146" y="18891"/>
                  </a:lnTo>
                  <a:lnTo>
                    <a:pt x="8966" y="19450"/>
                  </a:lnTo>
                  <a:lnTo>
                    <a:pt x="8827" y="20009"/>
                  </a:lnTo>
                  <a:lnTo>
                    <a:pt x="8707" y="20548"/>
                  </a:lnTo>
                  <a:lnTo>
                    <a:pt x="8707" y="20548"/>
                  </a:lnTo>
                  <a:lnTo>
                    <a:pt x="8667" y="20927"/>
                  </a:lnTo>
                  <a:lnTo>
                    <a:pt x="8627" y="21287"/>
                  </a:lnTo>
                  <a:lnTo>
                    <a:pt x="8587" y="21666"/>
                  </a:lnTo>
                  <a:lnTo>
                    <a:pt x="8567" y="22046"/>
                  </a:lnTo>
                  <a:lnTo>
                    <a:pt x="8567" y="22405"/>
                  </a:lnTo>
                  <a:lnTo>
                    <a:pt x="8587" y="22784"/>
                  </a:lnTo>
                  <a:lnTo>
                    <a:pt x="8607" y="23164"/>
                  </a:lnTo>
                  <a:lnTo>
                    <a:pt x="8647" y="23523"/>
                  </a:lnTo>
                  <a:lnTo>
                    <a:pt x="8747" y="24262"/>
                  </a:lnTo>
                  <a:lnTo>
                    <a:pt x="8887" y="25001"/>
                  </a:lnTo>
                  <a:lnTo>
                    <a:pt x="9086" y="25720"/>
                  </a:lnTo>
                  <a:lnTo>
                    <a:pt x="9326" y="26419"/>
                  </a:lnTo>
                  <a:lnTo>
                    <a:pt x="9605" y="27118"/>
                  </a:lnTo>
                  <a:lnTo>
                    <a:pt x="9925" y="27777"/>
                  </a:lnTo>
                  <a:lnTo>
                    <a:pt x="10304" y="28436"/>
                  </a:lnTo>
                  <a:lnTo>
                    <a:pt x="10704" y="29055"/>
                  </a:lnTo>
                  <a:lnTo>
                    <a:pt x="10923" y="29354"/>
                  </a:lnTo>
                  <a:lnTo>
                    <a:pt x="11143" y="29654"/>
                  </a:lnTo>
                  <a:lnTo>
                    <a:pt x="11383" y="29953"/>
                  </a:lnTo>
                  <a:lnTo>
                    <a:pt x="11642" y="30233"/>
                  </a:lnTo>
                  <a:lnTo>
                    <a:pt x="11882" y="30492"/>
                  </a:lnTo>
                  <a:lnTo>
                    <a:pt x="12161" y="30752"/>
                  </a:lnTo>
                  <a:lnTo>
                    <a:pt x="12421" y="31012"/>
                  </a:lnTo>
                  <a:lnTo>
                    <a:pt x="12701" y="31251"/>
                  </a:lnTo>
                  <a:lnTo>
                    <a:pt x="12701" y="31251"/>
                  </a:lnTo>
                  <a:lnTo>
                    <a:pt x="13000" y="31491"/>
                  </a:lnTo>
                  <a:lnTo>
                    <a:pt x="13320" y="31690"/>
                  </a:lnTo>
                  <a:lnTo>
                    <a:pt x="13639" y="31870"/>
                  </a:lnTo>
                  <a:lnTo>
                    <a:pt x="13959" y="31990"/>
                  </a:lnTo>
                  <a:lnTo>
                    <a:pt x="14138" y="32050"/>
                  </a:lnTo>
                  <a:lnTo>
                    <a:pt x="14318" y="32090"/>
                  </a:lnTo>
                  <a:lnTo>
                    <a:pt x="14478" y="32110"/>
                  </a:lnTo>
                  <a:lnTo>
                    <a:pt x="14657" y="32110"/>
                  </a:lnTo>
                  <a:lnTo>
                    <a:pt x="14837" y="32110"/>
                  </a:lnTo>
                  <a:lnTo>
                    <a:pt x="15017" y="32090"/>
                  </a:lnTo>
                  <a:lnTo>
                    <a:pt x="15217" y="32050"/>
                  </a:lnTo>
                  <a:lnTo>
                    <a:pt x="15396" y="31990"/>
                  </a:lnTo>
                  <a:lnTo>
                    <a:pt x="15396" y="31990"/>
                  </a:lnTo>
                  <a:lnTo>
                    <a:pt x="15596" y="31910"/>
                  </a:lnTo>
                  <a:lnTo>
                    <a:pt x="15776" y="31830"/>
                  </a:lnTo>
                  <a:lnTo>
                    <a:pt x="16135" y="31631"/>
                  </a:lnTo>
                  <a:lnTo>
                    <a:pt x="16495" y="31391"/>
                  </a:lnTo>
                  <a:lnTo>
                    <a:pt x="16814" y="31151"/>
                  </a:lnTo>
                  <a:lnTo>
                    <a:pt x="16814" y="31151"/>
                  </a:lnTo>
                  <a:lnTo>
                    <a:pt x="17433" y="30672"/>
                  </a:lnTo>
                  <a:lnTo>
                    <a:pt x="18012" y="30193"/>
                  </a:lnTo>
                  <a:lnTo>
                    <a:pt x="18611" y="29714"/>
                  </a:lnTo>
                  <a:lnTo>
                    <a:pt x="19170" y="29214"/>
                  </a:lnTo>
                  <a:lnTo>
                    <a:pt x="19749" y="28695"/>
                  </a:lnTo>
                  <a:lnTo>
                    <a:pt x="20309" y="28176"/>
                  </a:lnTo>
                  <a:lnTo>
                    <a:pt x="21407" y="27118"/>
                  </a:lnTo>
                  <a:lnTo>
                    <a:pt x="22485" y="26019"/>
                  </a:lnTo>
                  <a:lnTo>
                    <a:pt x="23543" y="24921"/>
                  </a:lnTo>
                  <a:lnTo>
                    <a:pt x="24562" y="23783"/>
                  </a:lnTo>
                  <a:lnTo>
                    <a:pt x="25560" y="22625"/>
                  </a:lnTo>
                  <a:lnTo>
                    <a:pt x="25560" y="22625"/>
                  </a:lnTo>
                  <a:lnTo>
                    <a:pt x="25700" y="22465"/>
                  </a:lnTo>
                  <a:lnTo>
                    <a:pt x="25760" y="22365"/>
                  </a:lnTo>
                  <a:lnTo>
                    <a:pt x="25780" y="22265"/>
                  </a:lnTo>
                  <a:lnTo>
                    <a:pt x="25780" y="22265"/>
                  </a:lnTo>
                  <a:lnTo>
                    <a:pt x="25800" y="22165"/>
                  </a:lnTo>
                  <a:lnTo>
                    <a:pt x="25780" y="22066"/>
                  </a:lnTo>
                  <a:lnTo>
                    <a:pt x="25760" y="21966"/>
                  </a:lnTo>
                  <a:lnTo>
                    <a:pt x="25700" y="21866"/>
                  </a:lnTo>
                  <a:lnTo>
                    <a:pt x="25640" y="21786"/>
                  </a:lnTo>
                  <a:lnTo>
                    <a:pt x="25560" y="21706"/>
                  </a:lnTo>
                  <a:lnTo>
                    <a:pt x="25480" y="21646"/>
                  </a:lnTo>
                  <a:lnTo>
                    <a:pt x="25381" y="21586"/>
                  </a:lnTo>
                  <a:lnTo>
                    <a:pt x="25381" y="21586"/>
                  </a:lnTo>
                  <a:lnTo>
                    <a:pt x="25241" y="215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7" name="Google Shape;9957;p47"/>
            <p:cNvSpPr/>
            <p:nvPr/>
          </p:nvSpPr>
          <p:spPr>
            <a:xfrm>
              <a:off x="2069075" y="3394925"/>
              <a:ext cx="645000" cy="623550"/>
            </a:xfrm>
            <a:custGeom>
              <a:avLst/>
              <a:gdLst/>
              <a:ahLst/>
              <a:cxnLst/>
              <a:rect l="l" t="t" r="r" b="b"/>
              <a:pathLst>
                <a:path w="25800" h="24942" extrusionOk="0">
                  <a:moveTo>
                    <a:pt x="11862" y="0"/>
                  </a:moveTo>
                  <a:lnTo>
                    <a:pt x="11323" y="20"/>
                  </a:lnTo>
                  <a:lnTo>
                    <a:pt x="10764" y="60"/>
                  </a:lnTo>
                  <a:lnTo>
                    <a:pt x="10224" y="140"/>
                  </a:lnTo>
                  <a:lnTo>
                    <a:pt x="9685" y="220"/>
                  </a:lnTo>
                  <a:lnTo>
                    <a:pt x="9146" y="340"/>
                  </a:lnTo>
                  <a:lnTo>
                    <a:pt x="8607" y="460"/>
                  </a:lnTo>
                  <a:lnTo>
                    <a:pt x="8088" y="619"/>
                  </a:lnTo>
                  <a:lnTo>
                    <a:pt x="7549" y="779"/>
                  </a:lnTo>
                  <a:lnTo>
                    <a:pt x="7050" y="979"/>
                  </a:lnTo>
                  <a:lnTo>
                    <a:pt x="6530" y="1198"/>
                  </a:lnTo>
                  <a:lnTo>
                    <a:pt x="5692" y="1578"/>
                  </a:lnTo>
                  <a:lnTo>
                    <a:pt x="5252" y="1798"/>
                  </a:lnTo>
                  <a:lnTo>
                    <a:pt x="4793" y="2037"/>
                  </a:lnTo>
                  <a:lnTo>
                    <a:pt x="4314" y="2317"/>
                  </a:lnTo>
                  <a:lnTo>
                    <a:pt x="3855" y="2596"/>
                  </a:lnTo>
                  <a:lnTo>
                    <a:pt x="3375" y="2896"/>
                  </a:lnTo>
                  <a:lnTo>
                    <a:pt x="2916" y="3215"/>
                  </a:lnTo>
                  <a:lnTo>
                    <a:pt x="2477" y="3535"/>
                  </a:lnTo>
                  <a:lnTo>
                    <a:pt x="2037" y="3894"/>
                  </a:lnTo>
                  <a:lnTo>
                    <a:pt x="1638" y="4254"/>
                  </a:lnTo>
                  <a:lnTo>
                    <a:pt x="1259" y="4613"/>
                  </a:lnTo>
                  <a:lnTo>
                    <a:pt x="919" y="4992"/>
                  </a:lnTo>
                  <a:lnTo>
                    <a:pt x="620" y="5392"/>
                  </a:lnTo>
                  <a:lnTo>
                    <a:pt x="360" y="5791"/>
                  </a:lnTo>
                  <a:lnTo>
                    <a:pt x="260" y="5991"/>
                  </a:lnTo>
                  <a:lnTo>
                    <a:pt x="160" y="6211"/>
                  </a:lnTo>
                  <a:lnTo>
                    <a:pt x="100" y="6350"/>
                  </a:lnTo>
                  <a:lnTo>
                    <a:pt x="61" y="6510"/>
                  </a:lnTo>
                  <a:lnTo>
                    <a:pt x="1" y="6810"/>
                  </a:lnTo>
                  <a:lnTo>
                    <a:pt x="1" y="7109"/>
                  </a:lnTo>
                  <a:lnTo>
                    <a:pt x="21" y="7409"/>
                  </a:lnTo>
                  <a:lnTo>
                    <a:pt x="500" y="6989"/>
                  </a:lnTo>
                  <a:lnTo>
                    <a:pt x="999" y="6570"/>
                  </a:lnTo>
                  <a:lnTo>
                    <a:pt x="1518" y="6151"/>
                  </a:lnTo>
                  <a:lnTo>
                    <a:pt x="2077" y="5731"/>
                  </a:lnTo>
                  <a:lnTo>
                    <a:pt x="2636" y="5332"/>
                  </a:lnTo>
                  <a:lnTo>
                    <a:pt x="3236" y="4953"/>
                  </a:lnTo>
                  <a:lnTo>
                    <a:pt x="3835" y="4573"/>
                  </a:lnTo>
                  <a:lnTo>
                    <a:pt x="4454" y="4214"/>
                  </a:lnTo>
                  <a:lnTo>
                    <a:pt x="5093" y="3874"/>
                  </a:lnTo>
                  <a:lnTo>
                    <a:pt x="5752" y="3535"/>
                  </a:lnTo>
                  <a:lnTo>
                    <a:pt x="6411" y="3255"/>
                  </a:lnTo>
                  <a:lnTo>
                    <a:pt x="7069" y="2976"/>
                  </a:lnTo>
                  <a:lnTo>
                    <a:pt x="7728" y="2716"/>
                  </a:lnTo>
                  <a:lnTo>
                    <a:pt x="8407" y="2516"/>
                  </a:lnTo>
                  <a:lnTo>
                    <a:pt x="9066" y="2317"/>
                  </a:lnTo>
                  <a:lnTo>
                    <a:pt x="9745" y="2177"/>
                  </a:lnTo>
                  <a:lnTo>
                    <a:pt x="10404" y="2057"/>
                  </a:lnTo>
                  <a:lnTo>
                    <a:pt x="11063" y="1997"/>
                  </a:lnTo>
                  <a:lnTo>
                    <a:pt x="11722" y="1957"/>
                  </a:lnTo>
                  <a:lnTo>
                    <a:pt x="12361" y="1957"/>
                  </a:lnTo>
                  <a:lnTo>
                    <a:pt x="12681" y="1997"/>
                  </a:lnTo>
                  <a:lnTo>
                    <a:pt x="12980" y="2017"/>
                  </a:lnTo>
                  <a:lnTo>
                    <a:pt x="13300" y="2077"/>
                  </a:lnTo>
                  <a:lnTo>
                    <a:pt x="13599" y="2137"/>
                  </a:lnTo>
                  <a:lnTo>
                    <a:pt x="13899" y="2197"/>
                  </a:lnTo>
                  <a:lnTo>
                    <a:pt x="14198" y="2277"/>
                  </a:lnTo>
                  <a:lnTo>
                    <a:pt x="14478" y="2377"/>
                  </a:lnTo>
                  <a:lnTo>
                    <a:pt x="14757" y="2496"/>
                  </a:lnTo>
                  <a:lnTo>
                    <a:pt x="15037" y="2616"/>
                  </a:lnTo>
                  <a:lnTo>
                    <a:pt x="15316" y="2756"/>
                  </a:lnTo>
                  <a:lnTo>
                    <a:pt x="15596" y="2916"/>
                  </a:lnTo>
                  <a:lnTo>
                    <a:pt x="15856" y="3076"/>
                  </a:lnTo>
                  <a:lnTo>
                    <a:pt x="16115" y="3255"/>
                  </a:lnTo>
                  <a:lnTo>
                    <a:pt x="16355" y="3455"/>
                  </a:lnTo>
                  <a:lnTo>
                    <a:pt x="16594" y="3675"/>
                  </a:lnTo>
                  <a:lnTo>
                    <a:pt x="16834" y="3914"/>
                  </a:lnTo>
                  <a:lnTo>
                    <a:pt x="17054" y="4154"/>
                  </a:lnTo>
                  <a:lnTo>
                    <a:pt x="17273" y="4413"/>
                  </a:lnTo>
                  <a:lnTo>
                    <a:pt x="17493" y="4693"/>
                  </a:lnTo>
                  <a:lnTo>
                    <a:pt x="17693" y="4992"/>
                  </a:lnTo>
                  <a:lnTo>
                    <a:pt x="17892" y="5292"/>
                  </a:lnTo>
                  <a:lnTo>
                    <a:pt x="18072" y="5631"/>
                  </a:lnTo>
                  <a:lnTo>
                    <a:pt x="18252" y="5971"/>
                  </a:lnTo>
                  <a:lnTo>
                    <a:pt x="18412" y="6350"/>
                  </a:lnTo>
                  <a:lnTo>
                    <a:pt x="18571" y="6770"/>
                  </a:lnTo>
                  <a:lnTo>
                    <a:pt x="18711" y="7209"/>
                  </a:lnTo>
                  <a:lnTo>
                    <a:pt x="18811" y="7628"/>
                  </a:lnTo>
                  <a:lnTo>
                    <a:pt x="18891" y="8068"/>
                  </a:lnTo>
                  <a:lnTo>
                    <a:pt x="18931" y="8507"/>
                  </a:lnTo>
                  <a:lnTo>
                    <a:pt x="18951" y="8926"/>
                  </a:lnTo>
                  <a:lnTo>
                    <a:pt x="18951" y="9366"/>
                  </a:lnTo>
                  <a:lnTo>
                    <a:pt x="18911" y="9805"/>
                  </a:lnTo>
                  <a:lnTo>
                    <a:pt x="18871" y="10244"/>
                  </a:lnTo>
                  <a:lnTo>
                    <a:pt x="18811" y="10664"/>
                  </a:lnTo>
                  <a:lnTo>
                    <a:pt x="18731" y="11103"/>
                  </a:lnTo>
                  <a:lnTo>
                    <a:pt x="18651" y="11542"/>
                  </a:lnTo>
                  <a:lnTo>
                    <a:pt x="18451" y="12421"/>
                  </a:lnTo>
                  <a:lnTo>
                    <a:pt x="18232" y="13279"/>
                  </a:lnTo>
                  <a:lnTo>
                    <a:pt x="18012" y="14158"/>
                  </a:lnTo>
                  <a:lnTo>
                    <a:pt x="17813" y="15037"/>
                  </a:lnTo>
                  <a:lnTo>
                    <a:pt x="17633" y="15915"/>
                  </a:lnTo>
                  <a:lnTo>
                    <a:pt x="17553" y="16355"/>
                  </a:lnTo>
                  <a:lnTo>
                    <a:pt x="17513" y="16794"/>
                  </a:lnTo>
                  <a:lnTo>
                    <a:pt x="17473" y="17213"/>
                  </a:lnTo>
                  <a:lnTo>
                    <a:pt x="17453" y="17653"/>
                  </a:lnTo>
                  <a:lnTo>
                    <a:pt x="17453" y="18092"/>
                  </a:lnTo>
                  <a:lnTo>
                    <a:pt x="17473" y="18531"/>
                  </a:lnTo>
                  <a:lnTo>
                    <a:pt x="17533" y="18970"/>
                  </a:lnTo>
                  <a:lnTo>
                    <a:pt x="17613" y="19410"/>
                  </a:lnTo>
                  <a:lnTo>
                    <a:pt x="17733" y="19849"/>
                  </a:lnTo>
                  <a:lnTo>
                    <a:pt x="17872" y="20288"/>
                  </a:lnTo>
                  <a:lnTo>
                    <a:pt x="18032" y="20668"/>
                  </a:lnTo>
                  <a:lnTo>
                    <a:pt x="18212" y="21027"/>
                  </a:lnTo>
                  <a:lnTo>
                    <a:pt x="18432" y="21367"/>
                  </a:lnTo>
                  <a:lnTo>
                    <a:pt x="18651" y="21706"/>
                  </a:lnTo>
                  <a:lnTo>
                    <a:pt x="18911" y="22026"/>
                  </a:lnTo>
                  <a:lnTo>
                    <a:pt x="19190" y="22325"/>
                  </a:lnTo>
                  <a:lnTo>
                    <a:pt x="19490" y="22625"/>
                  </a:lnTo>
                  <a:lnTo>
                    <a:pt x="19789" y="22884"/>
                  </a:lnTo>
                  <a:lnTo>
                    <a:pt x="20109" y="23164"/>
                  </a:lnTo>
                  <a:lnTo>
                    <a:pt x="20448" y="23403"/>
                  </a:lnTo>
                  <a:lnTo>
                    <a:pt x="20788" y="23643"/>
                  </a:lnTo>
                  <a:lnTo>
                    <a:pt x="21147" y="23863"/>
                  </a:lnTo>
                  <a:lnTo>
                    <a:pt x="21507" y="24062"/>
                  </a:lnTo>
                  <a:lnTo>
                    <a:pt x="21866" y="24262"/>
                  </a:lnTo>
                  <a:lnTo>
                    <a:pt x="22226" y="24442"/>
                  </a:lnTo>
                  <a:lnTo>
                    <a:pt x="22585" y="24602"/>
                  </a:lnTo>
                  <a:lnTo>
                    <a:pt x="23044" y="24781"/>
                  </a:lnTo>
                  <a:lnTo>
                    <a:pt x="23504" y="24941"/>
                  </a:lnTo>
                  <a:lnTo>
                    <a:pt x="24542" y="23803"/>
                  </a:lnTo>
                  <a:lnTo>
                    <a:pt x="25560" y="22625"/>
                  </a:lnTo>
                  <a:lnTo>
                    <a:pt x="25700" y="22465"/>
                  </a:lnTo>
                  <a:lnTo>
                    <a:pt x="25760" y="22365"/>
                  </a:lnTo>
                  <a:lnTo>
                    <a:pt x="25780" y="22265"/>
                  </a:lnTo>
                  <a:lnTo>
                    <a:pt x="25800" y="22165"/>
                  </a:lnTo>
                  <a:lnTo>
                    <a:pt x="25780" y="22066"/>
                  </a:lnTo>
                  <a:lnTo>
                    <a:pt x="25760" y="21966"/>
                  </a:lnTo>
                  <a:lnTo>
                    <a:pt x="25700" y="21866"/>
                  </a:lnTo>
                  <a:lnTo>
                    <a:pt x="25640" y="21786"/>
                  </a:lnTo>
                  <a:lnTo>
                    <a:pt x="25560" y="21706"/>
                  </a:lnTo>
                  <a:lnTo>
                    <a:pt x="25480" y="21646"/>
                  </a:lnTo>
                  <a:lnTo>
                    <a:pt x="25381" y="21586"/>
                  </a:lnTo>
                  <a:lnTo>
                    <a:pt x="25241" y="21546"/>
                  </a:lnTo>
                  <a:lnTo>
                    <a:pt x="25061" y="21506"/>
                  </a:lnTo>
                  <a:lnTo>
                    <a:pt x="24881" y="21487"/>
                  </a:lnTo>
                  <a:lnTo>
                    <a:pt x="24522" y="21487"/>
                  </a:lnTo>
                  <a:lnTo>
                    <a:pt x="23983" y="21467"/>
                  </a:lnTo>
                  <a:lnTo>
                    <a:pt x="23424" y="21427"/>
                  </a:lnTo>
                  <a:lnTo>
                    <a:pt x="22884" y="21347"/>
                  </a:lnTo>
                  <a:lnTo>
                    <a:pt x="22345" y="21227"/>
                  </a:lnTo>
                  <a:lnTo>
                    <a:pt x="21826" y="21067"/>
                  </a:lnTo>
                  <a:lnTo>
                    <a:pt x="21587" y="20987"/>
                  </a:lnTo>
                  <a:lnTo>
                    <a:pt x="21327" y="20867"/>
                  </a:lnTo>
                  <a:lnTo>
                    <a:pt x="21087" y="20748"/>
                  </a:lnTo>
                  <a:lnTo>
                    <a:pt x="20848" y="20628"/>
                  </a:lnTo>
                  <a:lnTo>
                    <a:pt x="20628" y="20468"/>
                  </a:lnTo>
                  <a:lnTo>
                    <a:pt x="20408" y="20328"/>
                  </a:lnTo>
                  <a:lnTo>
                    <a:pt x="20109" y="20069"/>
                  </a:lnTo>
                  <a:lnTo>
                    <a:pt x="19849" y="19829"/>
                  </a:lnTo>
                  <a:lnTo>
                    <a:pt x="19630" y="19590"/>
                  </a:lnTo>
                  <a:lnTo>
                    <a:pt x="19430" y="19330"/>
                  </a:lnTo>
                  <a:lnTo>
                    <a:pt x="19270" y="19070"/>
                  </a:lnTo>
                  <a:lnTo>
                    <a:pt x="19150" y="18811"/>
                  </a:lnTo>
                  <a:lnTo>
                    <a:pt x="19051" y="18551"/>
                  </a:lnTo>
                  <a:lnTo>
                    <a:pt x="18971" y="18292"/>
                  </a:lnTo>
                  <a:lnTo>
                    <a:pt x="18931" y="18032"/>
                  </a:lnTo>
                  <a:lnTo>
                    <a:pt x="18911" y="17752"/>
                  </a:lnTo>
                  <a:lnTo>
                    <a:pt x="18911" y="17493"/>
                  </a:lnTo>
                  <a:lnTo>
                    <a:pt x="18931" y="17213"/>
                  </a:lnTo>
                  <a:lnTo>
                    <a:pt x="18971" y="16954"/>
                  </a:lnTo>
                  <a:lnTo>
                    <a:pt x="19031" y="16674"/>
                  </a:lnTo>
                  <a:lnTo>
                    <a:pt x="19110" y="16395"/>
                  </a:lnTo>
                  <a:lnTo>
                    <a:pt x="19210" y="16115"/>
                  </a:lnTo>
                  <a:lnTo>
                    <a:pt x="19430" y="15576"/>
                  </a:lnTo>
                  <a:lnTo>
                    <a:pt x="19690" y="15017"/>
                  </a:lnTo>
                  <a:lnTo>
                    <a:pt x="19989" y="14478"/>
                  </a:lnTo>
                  <a:lnTo>
                    <a:pt x="20309" y="13938"/>
                  </a:lnTo>
                  <a:lnTo>
                    <a:pt x="20948" y="12900"/>
                  </a:lnTo>
                  <a:lnTo>
                    <a:pt x="21247" y="12381"/>
                  </a:lnTo>
                  <a:lnTo>
                    <a:pt x="21507" y="11882"/>
                  </a:lnTo>
                  <a:lnTo>
                    <a:pt x="21666" y="11542"/>
                  </a:lnTo>
                  <a:lnTo>
                    <a:pt x="21826" y="11203"/>
                  </a:lnTo>
                  <a:lnTo>
                    <a:pt x="21946" y="10843"/>
                  </a:lnTo>
                  <a:lnTo>
                    <a:pt x="22066" y="10464"/>
                  </a:lnTo>
                  <a:lnTo>
                    <a:pt x="22166" y="10104"/>
                  </a:lnTo>
                  <a:lnTo>
                    <a:pt x="22246" y="9725"/>
                  </a:lnTo>
                  <a:lnTo>
                    <a:pt x="22305" y="9346"/>
                  </a:lnTo>
                  <a:lnTo>
                    <a:pt x="22345" y="8966"/>
                  </a:lnTo>
                  <a:lnTo>
                    <a:pt x="22365" y="8587"/>
                  </a:lnTo>
                  <a:lnTo>
                    <a:pt x="22365" y="8207"/>
                  </a:lnTo>
                  <a:lnTo>
                    <a:pt x="22365" y="7828"/>
                  </a:lnTo>
                  <a:lnTo>
                    <a:pt x="22325" y="7449"/>
                  </a:lnTo>
                  <a:lnTo>
                    <a:pt x="22285" y="7069"/>
                  </a:lnTo>
                  <a:lnTo>
                    <a:pt x="22206" y="6690"/>
                  </a:lnTo>
                  <a:lnTo>
                    <a:pt x="22126" y="6330"/>
                  </a:lnTo>
                  <a:lnTo>
                    <a:pt x="22006" y="5971"/>
                  </a:lnTo>
                  <a:lnTo>
                    <a:pt x="21906" y="5671"/>
                  </a:lnTo>
                  <a:lnTo>
                    <a:pt x="21806" y="5392"/>
                  </a:lnTo>
                  <a:lnTo>
                    <a:pt x="21666" y="5132"/>
                  </a:lnTo>
                  <a:lnTo>
                    <a:pt x="21547" y="4873"/>
                  </a:lnTo>
                  <a:lnTo>
                    <a:pt x="21247" y="4373"/>
                  </a:lnTo>
                  <a:lnTo>
                    <a:pt x="20928" y="3894"/>
                  </a:lnTo>
                  <a:lnTo>
                    <a:pt x="20568" y="3455"/>
                  </a:lnTo>
                  <a:lnTo>
                    <a:pt x="20169" y="3036"/>
                  </a:lnTo>
                  <a:lnTo>
                    <a:pt x="19769" y="2656"/>
                  </a:lnTo>
                  <a:lnTo>
                    <a:pt x="19310" y="2297"/>
                  </a:lnTo>
                  <a:lnTo>
                    <a:pt x="18851" y="1957"/>
                  </a:lnTo>
                  <a:lnTo>
                    <a:pt x="18352" y="1658"/>
                  </a:lnTo>
                  <a:lnTo>
                    <a:pt x="17852" y="1378"/>
                  </a:lnTo>
                  <a:lnTo>
                    <a:pt x="17333" y="1139"/>
                  </a:lnTo>
                  <a:lnTo>
                    <a:pt x="16794" y="899"/>
                  </a:lnTo>
                  <a:lnTo>
                    <a:pt x="16255" y="699"/>
                  </a:lnTo>
                  <a:lnTo>
                    <a:pt x="15696" y="520"/>
                  </a:lnTo>
                  <a:lnTo>
                    <a:pt x="15137" y="380"/>
                  </a:lnTo>
                  <a:lnTo>
                    <a:pt x="14598" y="260"/>
                  </a:lnTo>
                  <a:lnTo>
                    <a:pt x="14058" y="160"/>
                  </a:lnTo>
                  <a:lnTo>
                    <a:pt x="13499" y="80"/>
                  </a:lnTo>
                  <a:lnTo>
                    <a:pt x="12960" y="40"/>
                  </a:lnTo>
                  <a:lnTo>
                    <a:pt x="124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8" name="Google Shape;9958;p47"/>
            <p:cNvSpPr/>
            <p:nvPr/>
          </p:nvSpPr>
          <p:spPr>
            <a:xfrm>
              <a:off x="2069075" y="3394925"/>
              <a:ext cx="645000" cy="623550"/>
            </a:xfrm>
            <a:custGeom>
              <a:avLst/>
              <a:gdLst/>
              <a:ahLst/>
              <a:cxnLst/>
              <a:rect l="l" t="t" r="r" b="b"/>
              <a:pathLst>
                <a:path w="25800" h="24942" fill="none" extrusionOk="0">
                  <a:moveTo>
                    <a:pt x="18412" y="6350"/>
                  </a:moveTo>
                  <a:lnTo>
                    <a:pt x="18412" y="6350"/>
                  </a:lnTo>
                  <a:lnTo>
                    <a:pt x="18571" y="6770"/>
                  </a:lnTo>
                  <a:lnTo>
                    <a:pt x="18711" y="7209"/>
                  </a:lnTo>
                  <a:lnTo>
                    <a:pt x="18811" y="7628"/>
                  </a:lnTo>
                  <a:lnTo>
                    <a:pt x="18891" y="8068"/>
                  </a:lnTo>
                  <a:lnTo>
                    <a:pt x="18931" y="8507"/>
                  </a:lnTo>
                  <a:lnTo>
                    <a:pt x="18951" y="8926"/>
                  </a:lnTo>
                  <a:lnTo>
                    <a:pt x="18951" y="9366"/>
                  </a:lnTo>
                  <a:lnTo>
                    <a:pt x="18911" y="9805"/>
                  </a:lnTo>
                  <a:lnTo>
                    <a:pt x="18871" y="10244"/>
                  </a:lnTo>
                  <a:lnTo>
                    <a:pt x="18811" y="10664"/>
                  </a:lnTo>
                  <a:lnTo>
                    <a:pt x="18731" y="11103"/>
                  </a:lnTo>
                  <a:lnTo>
                    <a:pt x="18651" y="11542"/>
                  </a:lnTo>
                  <a:lnTo>
                    <a:pt x="18451" y="12421"/>
                  </a:lnTo>
                  <a:lnTo>
                    <a:pt x="18232" y="13279"/>
                  </a:lnTo>
                  <a:lnTo>
                    <a:pt x="18012" y="14158"/>
                  </a:lnTo>
                  <a:lnTo>
                    <a:pt x="17813" y="15037"/>
                  </a:lnTo>
                  <a:lnTo>
                    <a:pt x="17633" y="15915"/>
                  </a:lnTo>
                  <a:lnTo>
                    <a:pt x="17553" y="16355"/>
                  </a:lnTo>
                  <a:lnTo>
                    <a:pt x="17513" y="16794"/>
                  </a:lnTo>
                  <a:lnTo>
                    <a:pt x="17473" y="17213"/>
                  </a:lnTo>
                  <a:lnTo>
                    <a:pt x="17453" y="17653"/>
                  </a:lnTo>
                  <a:lnTo>
                    <a:pt x="17453" y="18092"/>
                  </a:lnTo>
                  <a:lnTo>
                    <a:pt x="17473" y="18531"/>
                  </a:lnTo>
                  <a:lnTo>
                    <a:pt x="17533" y="18970"/>
                  </a:lnTo>
                  <a:lnTo>
                    <a:pt x="17613" y="19410"/>
                  </a:lnTo>
                  <a:lnTo>
                    <a:pt x="17733" y="19849"/>
                  </a:lnTo>
                  <a:lnTo>
                    <a:pt x="17872" y="20288"/>
                  </a:lnTo>
                  <a:lnTo>
                    <a:pt x="17872" y="20288"/>
                  </a:lnTo>
                  <a:lnTo>
                    <a:pt x="18032" y="20668"/>
                  </a:lnTo>
                  <a:lnTo>
                    <a:pt x="18212" y="21027"/>
                  </a:lnTo>
                  <a:lnTo>
                    <a:pt x="18432" y="21367"/>
                  </a:lnTo>
                  <a:lnTo>
                    <a:pt x="18651" y="21706"/>
                  </a:lnTo>
                  <a:lnTo>
                    <a:pt x="18911" y="22026"/>
                  </a:lnTo>
                  <a:lnTo>
                    <a:pt x="19190" y="22325"/>
                  </a:lnTo>
                  <a:lnTo>
                    <a:pt x="19490" y="22625"/>
                  </a:lnTo>
                  <a:lnTo>
                    <a:pt x="19789" y="22884"/>
                  </a:lnTo>
                  <a:lnTo>
                    <a:pt x="20109" y="23164"/>
                  </a:lnTo>
                  <a:lnTo>
                    <a:pt x="20448" y="23403"/>
                  </a:lnTo>
                  <a:lnTo>
                    <a:pt x="20788" y="23643"/>
                  </a:lnTo>
                  <a:lnTo>
                    <a:pt x="21147" y="23863"/>
                  </a:lnTo>
                  <a:lnTo>
                    <a:pt x="21507" y="24062"/>
                  </a:lnTo>
                  <a:lnTo>
                    <a:pt x="21866" y="24262"/>
                  </a:lnTo>
                  <a:lnTo>
                    <a:pt x="22226" y="24442"/>
                  </a:lnTo>
                  <a:lnTo>
                    <a:pt x="22585" y="24602"/>
                  </a:lnTo>
                  <a:lnTo>
                    <a:pt x="22585" y="24602"/>
                  </a:lnTo>
                  <a:lnTo>
                    <a:pt x="23044" y="24781"/>
                  </a:lnTo>
                  <a:lnTo>
                    <a:pt x="23504" y="24941"/>
                  </a:lnTo>
                  <a:lnTo>
                    <a:pt x="23504" y="24941"/>
                  </a:lnTo>
                  <a:lnTo>
                    <a:pt x="24542" y="23803"/>
                  </a:lnTo>
                  <a:lnTo>
                    <a:pt x="25560" y="22625"/>
                  </a:lnTo>
                  <a:lnTo>
                    <a:pt x="25560" y="22625"/>
                  </a:lnTo>
                  <a:lnTo>
                    <a:pt x="25700" y="22465"/>
                  </a:lnTo>
                  <a:lnTo>
                    <a:pt x="25760" y="22365"/>
                  </a:lnTo>
                  <a:lnTo>
                    <a:pt x="25780" y="22265"/>
                  </a:lnTo>
                  <a:lnTo>
                    <a:pt x="25780" y="22265"/>
                  </a:lnTo>
                  <a:lnTo>
                    <a:pt x="25800" y="22165"/>
                  </a:lnTo>
                  <a:lnTo>
                    <a:pt x="25780" y="22066"/>
                  </a:lnTo>
                  <a:lnTo>
                    <a:pt x="25760" y="21966"/>
                  </a:lnTo>
                  <a:lnTo>
                    <a:pt x="25700" y="21866"/>
                  </a:lnTo>
                  <a:lnTo>
                    <a:pt x="25640" y="21786"/>
                  </a:lnTo>
                  <a:lnTo>
                    <a:pt x="25560" y="21706"/>
                  </a:lnTo>
                  <a:lnTo>
                    <a:pt x="25480" y="21646"/>
                  </a:lnTo>
                  <a:lnTo>
                    <a:pt x="25381" y="21586"/>
                  </a:lnTo>
                  <a:lnTo>
                    <a:pt x="25381" y="21586"/>
                  </a:lnTo>
                  <a:lnTo>
                    <a:pt x="25241" y="21546"/>
                  </a:lnTo>
                  <a:lnTo>
                    <a:pt x="25241" y="21546"/>
                  </a:lnTo>
                  <a:lnTo>
                    <a:pt x="25061" y="21506"/>
                  </a:lnTo>
                  <a:lnTo>
                    <a:pt x="24881" y="21487"/>
                  </a:lnTo>
                  <a:lnTo>
                    <a:pt x="24522" y="21487"/>
                  </a:lnTo>
                  <a:lnTo>
                    <a:pt x="24522" y="21487"/>
                  </a:lnTo>
                  <a:lnTo>
                    <a:pt x="23983" y="21467"/>
                  </a:lnTo>
                  <a:lnTo>
                    <a:pt x="23424" y="21427"/>
                  </a:lnTo>
                  <a:lnTo>
                    <a:pt x="22884" y="21347"/>
                  </a:lnTo>
                  <a:lnTo>
                    <a:pt x="22345" y="21227"/>
                  </a:lnTo>
                  <a:lnTo>
                    <a:pt x="21826" y="21067"/>
                  </a:lnTo>
                  <a:lnTo>
                    <a:pt x="21587" y="20987"/>
                  </a:lnTo>
                  <a:lnTo>
                    <a:pt x="21327" y="20867"/>
                  </a:lnTo>
                  <a:lnTo>
                    <a:pt x="21087" y="20748"/>
                  </a:lnTo>
                  <a:lnTo>
                    <a:pt x="20848" y="20628"/>
                  </a:lnTo>
                  <a:lnTo>
                    <a:pt x="20628" y="20468"/>
                  </a:lnTo>
                  <a:lnTo>
                    <a:pt x="20408" y="20328"/>
                  </a:lnTo>
                  <a:lnTo>
                    <a:pt x="20408" y="20328"/>
                  </a:lnTo>
                  <a:lnTo>
                    <a:pt x="20109" y="20069"/>
                  </a:lnTo>
                  <a:lnTo>
                    <a:pt x="19849" y="19829"/>
                  </a:lnTo>
                  <a:lnTo>
                    <a:pt x="19630" y="19590"/>
                  </a:lnTo>
                  <a:lnTo>
                    <a:pt x="19430" y="19330"/>
                  </a:lnTo>
                  <a:lnTo>
                    <a:pt x="19270" y="19070"/>
                  </a:lnTo>
                  <a:lnTo>
                    <a:pt x="19150" y="18811"/>
                  </a:lnTo>
                  <a:lnTo>
                    <a:pt x="19051" y="18551"/>
                  </a:lnTo>
                  <a:lnTo>
                    <a:pt x="18971" y="18292"/>
                  </a:lnTo>
                  <a:lnTo>
                    <a:pt x="18931" y="18032"/>
                  </a:lnTo>
                  <a:lnTo>
                    <a:pt x="18911" y="17752"/>
                  </a:lnTo>
                  <a:lnTo>
                    <a:pt x="18911" y="17493"/>
                  </a:lnTo>
                  <a:lnTo>
                    <a:pt x="18931" y="17213"/>
                  </a:lnTo>
                  <a:lnTo>
                    <a:pt x="18971" y="16954"/>
                  </a:lnTo>
                  <a:lnTo>
                    <a:pt x="19031" y="16674"/>
                  </a:lnTo>
                  <a:lnTo>
                    <a:pt x="19110" y="16395"/>
                  </a:lnTo>
                  <a:lnTo>
                    <a:pt x="19210" y="16115"/>
                  </a:lnTo>
                  <a:lnTo>
                    <a:pt x="19430" y="15576"/>
                  </a:lnTo>
                  <a:lnTo>
                    <a:pt x="19690" y="15017"/>
                  </a:lnTo>
                  <a:lnTo>
                    <a:pt x="19989" y="14478"/>
                  </a:lnTo>
                  <a:lnTo>
                    <a:pt x="20309" y="13938"/>
                  </a:lnTo>
                  <a:lnTo>
                    <a:pt x="20948" y="12900"/>
                  </a:lnTo>
                  <a:lnTo>
                    <a:pt x="21247" y="12381"/>
                  </a:lnTo>
                  <a:lnTo>
                    <a:pt x="21507" y="11882"/>
                  </a:lnTo>
                  <a:lnTo>
                    <a:pt x="21507" y="11882"/>
                  </a:lnTo>
                  <a:lnTo>
                    <a:pt x="21666" y="11542"/>
                  </a:lnTo>
                  <a:lnTo>
                    <a:pt x="21826" y="11203"/>
                  </a:lnTo>
                  <a:lnTo>
                    <a:pt x="21946" y="10843"/>
                  </a:lnTo>
                  <a:lnTo>
                    <a:pt x="22066" y="10464"/>
                  </a:lnTo>
                  <a:lnTo>
                    <a:pt x="22166" y="10104"/>
                  </a:lnTo>
                  <a:lnTo>
                    <a:pt x="22246" y="9725"/>
                  </a:lnTo>
                  <a:lnTo>
                    <a:pt x="22305" y="9346"/>
                  </a:lnTo>
                  <a:lnTo>
                    <a:pt x="22345" y="8966"/>
                  </a:lnTo>
                  <a:lnTo>
                    <a:pt x="22365" y="8587"/>
                  </a:lnTo>
                  <a:lnTo>
                    <a:pt x="22365" y="8207"/>
                  </a:lnTo>
                  <a:lnTo>
                    <a:pt x="22365" y="7828"/>
                  </a:lnTo>
                  <a:lnTo>
                    <a:pt x="22325" y="7449"/>
                  </a:lnTo>
                  <a:lnTo>
                    <a:pt x="22285" y="7069"/>
                  </a:lnTo>
                  <a:lnTo>
                    <a:pt x="22206" y="6690"/>
                  </a:lnTo>
                  <a:lnTo>
                    <a:pt x="22126" y="6330"/>
                  </a:lnTo>
                  <a:lnTo>
                    <a:pt x="22006" y="5971"/>
                  </a:lnTo>
                  <a:lnTo>
                    <a:pt x="22006" y="5971"/>
                  </a:lnTo>
                  <a:lnTo>
                    <a:pt x="21906" y="5671"/>
                  </a:lnTo>
                  <a:lnTo>
                    <a:pt x="21806" y="5392"/>
                  </a:lnTo>
                  <a:lnTo>
                    <a:pt x="21666" y="5132"/>
                  </a:lnTo>
                  <a:lnTo>
                    <a:pt x="21547" y="4873"/>
                  </a:lnTo>
                  <a:lnTo>
                    <a:pt x="21247" y="4373"/>
                  </a:lnTo>
                  <a:lnTo>
                    <a:pt x="20928" y="3894"/>
                  </a:lnTo>
                  <a:lnTo>
                    <a:pt x="20568" y="3455"/>
                  </a:lnTo>
                  <a:lnTo>
                    <a:pt x="20169" y="3036"/>
                  </a:lnTo>
                  <a:lnTo>
                    <a:pt x="19769" y="2656"/>
                  </a:lnTo>
                  <a:lnTo>
                    <a:pt x="19310" y="2297"/>
                  </a:lnTo>
                  <a:lnTo>
                    <a:pt x="18851" y="1957"/>
                  </a:lnTo>
                  <a:lnTo>
                    <a:pt x="18352" y="1658"/>
                  </a:lnTo>
                  <a:lnTo>
                    <a:pt x="17852" y="1378"/>
                  </a:lnTo>
                  <a:lnTo>
                    <a:pt x="17333" y="1139"/>
                  </a:lnTo>
                  <a:lnTo>
                    <a:pt x="16794" y="899"/>
                  </a:lnTo>
                  <a:lnTo>
                    <a:pt x="16255" y="699"/>
                  </a:lnTo>
                  <a:lnTo>
                    <a:pt x="15696" y="520"/>
                  </a:lnTo>
                  <a:lnTo>
                    <a:pt x="15137" y="380"/>
                  </a:lnTo>
                  <a:lnTo>
                    <a:pt x="15137" y="380"/>
                  </a:lnTo>
                  <a:lnTo>
                    <a:pt x="14598" y="260"/>
                  </a:lnTo>
                  <a:lnTo>
                    <a:pt x="14058" y="160"/>
                  </a:lnTo>
                  <a:lnTo>
                    <a:pt x="13499" y="80"/>
                  </a:lnTo>
                  <a:lnTo>
                    <a:pt x="12960" y="40"/>
                  </a:lnTo>
                  <a:lnTo>
                    <a:pt x="12401" y="0"/>
                  </a:lnTo>
                  <a:lnTo>
                    <a:pt x="11862" y="0"/>
                  </a:lnTo>
                  <a:lnTo>
                    <a:pt x="11323" y="20"/>
                  </a:lnTo>
                  <a:lnTo>
                    <a:pt x="10764" y="60"/>
                  </a:lnTo>
                  <a:lnTo>
                    <a:pt x="10224" y="140"/>
                  </a:lnTo>
                  <a:lnTo>
                    <a:pt x="9685" y="220"/>
                  </a:lnTo>
                  <a:lnTo>
                    <a:pt x="9146" y="340"/>
                  </a:lnTo>
                  <a:lnTo>
                    <a:pt x="8607" y="460"/>
                  </a:lnTo>
                  <a:lnTo>
                    <a:pt x="8088" y="619"/>
                  </a:lnTo>
                  <a:lnTo>
                    <a:pt x="7549" y="779"/>
                  </a:lnTo>
                  <a:lnTo>
                    <a:pt x="7050" y="979"/>
                  </a:lnTo>
                  <a:lnTo>
                    <a:pt x="6530" y="1198"/>
                  </a:lnTo>
                  <a:lnTo>
                    <a:pt x="6530" y="1198"/>
                  </a:lnTo>
                  <a:lnTo>
                    <a:pt x="5692" y="1578"/>
                  </a:lnTo>
                  <a:lnTo>
                    <a:pt x="5252" y="1798"/>
                  </a:lnTo>
                  <a:lnTo>
                    <a:pt x="4793" y="2037"/>
                  </a:lnTo>
                  <a:lnTo>
                    <a:pt x="4314" y="2317"/>
                  </a:lnTo>
                  <a:lnTo>
                    <a:pt x="3855" y="2596"/>
                  </a:lnTo>
                  <a:lnTo>
                    <a:pt x="3375" y="2896"/>
                  </a:lnTo>
                  <a:lnTo>
                    <a:pt x="2916" y="3215"/>
                  </a:lnTo>
                  <a:lnTo>
                    <a:pt x="2477" y="3535"/>
                  </a:lnTo>
                  <a:lnTo>
                    <a:pt x="2037" y="3894"/>
                  </a:lnTo>
                  <a:lnTo>
                    <a:pt x="1638" y="4254"/>
                  </a:lnTo>
                  <a:lnTo>
                    <a:pt x="1259" y="4613"/>
                  </a:lnTo>
                  <a:lnTo>
                    <a:pt x="919" y="4992"/>
                  </a:lnTo>
                  <a:lnTo>
                    <a:pt x="620" y="5392"/>
                  </a:lnTo>
                  <a:lnTo>
                    <a:pt x="360" y="5791"/>
                  </a:lnTo>
                  <a:lnTo>
                    <a:pt x="260" y="5991"/>
                  </a:lnTo>
                  <a:lnTo>
                    <a:pt x="160" y="6211"/>
                  </a:lnTo>
                  <a:lnTo>
                    <a:pt x="160" y="6211"/>
                  </a:lnTo>
                  <a:lnTo>
                    <a:pt x="100" y="6350"/>
                  </a:lnTo>
                  <a:lnTo>
                    <a:pt x="61" y="6510"/>
                  </a:lnTo>
                  <a:lnTo>
                    <a:pt x="1" y="6810"/>
                  </a:lnTo>
                  <a:lnTo>
                    <a:pt x="1" y="7109"/>
                  </a:lnTo>
                  <a:lnTo>
                    <a:pt x="21" y="7409"/>
                  </a:lnTo>
                  <a:lnTo>
                    <a:pt x="21" y="7409"/>
                  </a:lnTo>
                  <a:lnTo>
                    <a:pt x="500" y="6989"/>
                  </a:lnTo>
                  <a:lnTo>
                    <a:pt x="999" y="6570"/>
                  </a:lnTo>
                  <a:lnTo>
                    <a:pt x="1518" y="6151"/>
                  </a:lnTo>
                  <a:lnTo>
                    <a:pt x="2077" y="5731"/>
                  </a:lnTo>
                  <a:lnTo>
                    <a:pt x="2636" y="5332"/>
                  </a:lnTo>
                  <a:lnTo>
                    <a:pt x="3236" y="4953"/>
                  </a:lnTo>
                  <a:lnTo>
                    <a:pt x="3835" y="4573"/>
                  </a:lnTo>
                  <a:lnTo>
                    <a:pt x="4454" y="4214"/>
                  </a:lnTo>
                  <a:lnTo>
                    <a:pt x="5093" y="3874"/>
                  </a:lnTo>
                  <a:lnTo>
                    <a:pt x="5752" y="3535"/>
                  </a:lnTo>
                  <a:lnTo>
                    <a:pt x="6411" y="3255"/>
                  </a:lnTo>
                  <a:lnTo>
                    <a:pt x="7069" y="2976"/>
                  </a:lnTo>
                  <a:lnTo>
                    <a:pt x="7728" y="2716"/>
                  </a:lnTo>
                  <a:lnTo>
                    <a:pt x="8407" y="2516"/>
                  </a:lnTo>
                  <a:lnTo>
                    <a:pt x="9066" y="2317"/>
                  </a:lnTo>
                  <a:lnTo>
                    <a:pt x="9745" y="2177"/>
                  </a:lnTo>
                  <a:lnTo>
                    <a:pt x="10404" y="2057"/>
                  </a:lnTo>
                  <a:lnTo>
                    <a:pt x="11063" y="1997"/>
                  </a:lnTo>
                  <a:lnTo>
                    <a:pt x="11722" y="1957"/>
                  </a:lnTo>
                  <a:lnTo>
                    <a:pt x="12361" y="1957"/>
                  </a:lnTo>
                  <a:lnTo>
                    <a:pt x="12681" y="1997"/>
                  </a:lnTo>
                  <a:lnTo>
                    <a:pt x="12980" y="2017"/>
                  </a:lnTo>
                  <a:lnTo>
                    <a:pt x="13300" y="2077"/>
                  </a:lnTo>
                  <a:lnTo>
                    <a:pt x="13599" y="2137"/>
                  </a:lnTo>
                  <a:lnTo>
                    <a:pt x="13899" y="2197"/>
                  </a:lnTo>
                  <a:lnTo>
                    <a:pt x="14198" y="2277"/>
                  </a:lnTo>
                  <a:lnTo>
                    <a:pt x="14478" y="2377"/>
                  </a:lnTo>
                  <a:lnTo>
                    <a:pt x="14757" y="2496"/>
                  </a:lnTo>
                  <a:lnTo>
                    <a:pt x="15037" y="2616"/>
                  </a:lnTo>
                  <a:lnTo>
                    <a:pt x="15316" y="2756"/>
                  </a:lnTo>
                  <a:lnTo>
                    <a:pt x="15596" y="2916"/>
                  </a:lnTo>
                  <a:lnTo>
                    <a:pt x="15856" y="3076"/>
                  </a:lnTo>
                  <a:lnTo>
                    <a:pt x="16115" y="3255"/>
                  </a:lnTo>
                  <a:lnTo>
                    <a:pt x="16355" y="3455"/>
                  </a:lnTo>
                  <a:lnTo>
                    <a:pt x="16594" y="3675"/>
                  </a:lnTo>
                  <a:lnTo>
                    <a:pt x="16834" y="3914"/>
                  </a:lnTo>
                  <a:lnTo>
                    <a:pt x="17054" y="4154"/>
                  </a:lnTo>
                  <a:lnTo>
                    <a:pt x="17273" y="4413"/>
                  </a:lnTo>
                  <a:lnTo>
                    <a:pt x="17493" y="4693"/>
                  </a:lnTo>
                  <a:lnTo>
                    <a:pt x="17693" y="4992"/>
                  </a:lnTo>
                  <a:lnTo>
                    <a:pt x="17892" y="5292"/>
                  </a:lnTo>
                  <a:lnTo>
                    <a:pt x="18072" y="5631"/>
                  </a:lnTo>
                  <a:lnTo>
                    <a:pt x="18252" y="5971"/>
                  </a:lnTo>
                  <a:lnTo>
                    <a:pt x="18412" y="63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47"/>
            <p:cNvSpPr/>
            <p:nvPr/>
          </p:nvSpPr>
          <p:spPr>
            <a:xfrm>
              <a:off x="2081050" y="3475300"/>
              <a:ext cx="545675" cy="629025"/>
            </a:xfrm>
            <a:custGeom>
              <a:avLst/>
              <a:gdLst/>
              <a:ahLst/>
              <a:cxnLst/>
              <a:rect l="l" t="t" r="r" b="b"/>
              <a:pathLst>
                <a:path w="21827" h="25161" extrusionOk="0">
                  <a:moveTo>
                    <a:pt x="11203" y="0"/>
                  </a:moveTo>
                  <a:lnTo>
                    <a:pt x="10744" y="20"/>
                  </a:lnTo>
                  <a:lnTo>
                    <a:pt x="10285" y="80"/>
                  </a:lnTo>
                  <a:lnTo>
                    <a:pt x="9586" y="200"/>
                  </a:lnTo>
                  <a:lnTo>
                    <a:pt x="8887" y="360"/>
                  </a:lnTo>
                  <a:lnTo>
                    <a:pt x="8188" y="539"/>
                  </a:lnTo>
                  <a:lnTo>
                    <a:pt x="7489" y="759"/>
                  </a:lnTo>
                  <a:lnTo>
                    <a:pt x="6810" y="1019"/>
                  </a:lnTo>
                  <a:lnTo>
                    <a:pt x="6131" y="1278"/>
                  </a:lnTo>
                  <a:lnTo>
                    <a:pt x="5452" y="1598"/>
                  </a:lnTo>
                  <a:lnTo>
                    <a:pt x="4773" y="1917"/>
                  </a:lnTo>
                  <a:lnTo>
                    <a:pt x="4114" y="2277"/>
                  </a:lnTo>
                  <a:lnTo>
                    <a:pt x="3475" y="2656"/>
                  </a:lnTo>
                  <a:lnTo>
                    <a:pt x="2856" y="3055"/>
                  </a:lnTo>
                  <a:lnTo>
                    <a:pt x="2237" y="3475"/>
                  </a:lnTo>
                  <a:lnTo>
                    <a:pt x="1638" y="3914"/>
                  </a:lnTo>
                  <a:lnTo>
                    <a:pt x="1079" y="4373"/>
                  </a:lnTo>
                  <a:lnTo>
                    <a:pt x="520" y="4833"/>
                  </a:lnTo>
                  <a:lnTo>
                    <a:pt x="1" y="5312"/>
                  </a:lnTo>
                  <a:lnTo>
                    <a:pt x="161" y="5532"/>
                  </a:lnTo>
                  <a:lnTo>
                    <a:pt x="320" y="5751"/>
                  </a:lnTo>
                  <a:lnTo>
                    <a:pt x="520" y="5951"/>
                  </a:lnTo>
                  <a:lnTo>
                    <a:pt x="720" y="6131"/>
                  </a:lnTo>
                  <a:lnTo>
                    <a:pt x="919" y="6310"/>
                  </a:lnTo>
                  <a:lnTo>
                    <a:pt x="1139" y="6470"/>
                  </a:lnTo>
                  <a:lnTo>
                    <a:pt x="1359" y="6610"/>
                  </a:lnTo>
                  <a:lnTo>
                    <a:pt x="1598" y="6730"/>
                  </a:lnTo>
                  <a:lnTo>
                    <a:pt x="2098" y="6350"/>
                  </a:lnTo>
                  <a:lnTo>
                    <a:pt x="2617" y="5991"/>
                  </a:lnTo>
                  <a:lnTo>
                    <a:pt x="3156" y="5651"/>
                  </a:lnTo>
                  <a:lnTo>
                    <a:pt x="3715" y="5312"/>
                  </a:lnTo>
                  <a:lnTo>
                    <a:pt x="4274" y="5012"/>
                  </a:lnTo>
                  <a:lnTo>
                    <a:pt x="4853" y="4713"/>
                  </a:lnTo>
                  <a:lnTo>
                    <a:pt x="5452" y="4433"/>
                  </a:lnTo>
                  <a:lnTo>
                    <a:pt x="6051" y="4194"/>
                  </a:lnTo>
                  <a:lnTo>
                    <a:pt x="6650" y="3974"/>
                  </a:lnTo>
                  <a:lnTo>
                    <a:pt x="7249" y="3794"/>
                  </a:lnTo>
                  <a:lnTo>
                    <a:pt x="7848" y="3655"/>
                  </a:lnTo>
                  <a:lnTo>
                    <a:pt x="8448" y="3555"/>
                  </a:lnTo>
                  <a:lnTo>
                    <a:pt x="9067" y="3495"/>
                  </a:lnTo>
                  <a:lnTo>
                    <a:pt x="9366" y="3475"/>
                  </a:lnTo>
                  <a:lnTo>
                    <a:pt x="9666" y="3475"/>
                  </a:lnTo>
                  <a:lnTo>
                    <a:pt x="9965" y="3495"/>
                  </a:lnTo>
                  <a:lnTo>
                    <a:pt x="10245" y="3515"/>
                  </a:lnTo>
                  <a:lnTo>
                    <a:pt x="10544" y="3555"/>
                  </a:lnTo>
                  <a:lnTo>
                    <a:pt x="10844" y="3615"/>
                  </a:lnTo>
                  <a:lnTo>
                    <a:pt x="11103" y="3675"/>
                  </a:lnTo>
                  <a:lnTo>
                    <a:pt x="11343" y="3754"/>
                  </a:lnTo>
                  <a:lnTo>
                    <a:pt x="11583" y="3854"/>
                  </a:lnTo>
                  <a:lnTo>
                    <a:pt x="11802" y="3954"/>
                  </a:lnTo>
                  <a:lnTo>
                    <a:pt x="12002" y="4074"/>
                  </a:lnTo>
                  <a:lnTo>
                    <a:pt x="12202" y="4214"/>
                  </a:lnTo>
                  <a:lnTo>
                    <a:pt x="12381" y="4353"/>
                  </a:lnTo>
                  <a:lnTo>
                    <a:pt x="12541" y="4513"/>
                  </a:lnTo>
                  <a:lnTo>
                    <a:pt x="12701" y="4673"/>
                  </a:lnTo>
                  <a:lnTo>
                    <a:pt x="12841" y="4833"/>
                  </a:lnTo>
                  <a:lnTo>
                    <a:pt x="12980" y="5032"/>
                  </a:lnTo>
                  <a:lnTo>
                    <a:pt x="13100" y="5212"/>
                  </a:lnTo>
                  <a:lnTo>
                    <a:pt x="13220" y="5412"/>
                  </a:lnTo>
                  <a:lnTo>
                    <a:pt x="13320" y="5631"/>
                  </a:lnTo>
                  <a:lnTo>
                    <a:pt x="13500" y="6051"/>
                  </a:lnTo>
                  <a:lnTo>
                    <a:pt x="13659" y="6510"/>
                  </a:lnTo>
                  <a:lnTo>
                    <a:pt x="13779" y="6989"/>
                  </a:lnTo>
                  <a:lnTo>
                    <a:pt x="13859" y="7469"/>
                  </a:lnTo>
                  <a:lnTo>
                    <a:pt x="13919" y="7968"/>
                  </a:lnTo>
                  <a:lnTo>
                    <a:pt x="13959" y="8447"/>
                  </a:lnTo>
                  <a:lnTo>
                    <a:pt x="13999" y="8926"/>
                  </a:lnTo>
                  <a:lnTo>
                    <a:pt x="13999" y="9405"/>
                  </a:lnTo>
                  <a:lnTo>
                    <a:pt x="13999" y="9865"/>
                  </a:lnTo>
                  <a:lnTo>
                    <a:pt x="13959" y="10624"/>
                  </a:lnTo>
                  <a:lnTo>
                    <a:pt x="13899" y="11382"/>
                  </a:lnTo>
                  <a:lnTo>
                    <a:pt x="13819" y="12141"/>
                  </a:lnTo>
                  <a:lnTo>
                    <a:pt x="13739" y="12940"/>
                  </a:lnTo>
                  <a:lnTo>
                    <a:pt x="13559" y="14517"/>
                  </a:lnTo>
                  <a:lnTo>
                    <a:pt x="13500" y="15316"/>
                  </a:lnTo>
                  <a:lnTo>
                    <a:pt x="13440" y="16115"/>
                  </a:lnTo>
                  <a:lnTo>
                    <a:pt x="13440" y="16894"/>
                  </a:lnTo>
                  <a:lnTo>
                    <a:pt x="13440" y="17293"/>
                  </a:lnTo>
                  <a:lnTo>
                    <a:pt x="13460" y="17672"/>
                  </a:lnTo>
                  <a:lnTo>
                    <a:pt x="13500" y="18052"/>
                  </a:lnTo>
                  <a:lnTo>
                    <a:pt x="13540" y="18431"/>
                  </a:lnTo>
                  <a:lnTo>
                    <a:pt x="13619" y="18811"/>
                  </a:lnTo>
                  <a:lnTo>
                    <a:pt x="13699" y="19170"/>
                  </a:lnTo>
                  <a:lnTo>
                    <a:pt x="13779" y="19550"/>
                  </a:lnTo>
                  <a:lnTo>
                    <a:pt x="13899" y="19889"/>
                  </a:lnTo>
                  <a:lnTo>
                    <a:pt x="14039" y="20248"/>
                  </a:lnTo>
                  <a:lnTo>
                    <a:pt x="14178" y="20588"/>
                  </a:lnTo>
                  <a:lnTo>
                    <a:pt x="14358" y="20927"/>
                  </a:lnTo>
                  <a:lnTo>
                    <a:pt x="14558" y="21247"/>
                  </a:lnTo>
                  <a:lnTo>
                    <a:pt x="14778" y="21566"/>
                  </a:lnTo>
                  <a:lnTo>
                    <a:pt x="15037" y="21886"/>
                  </a:lnTo>
                  <a:lnTo>
                    <a:pt x="15257" y="22145"/>
                  </a:lnTo>
                  <a:lnTo>
                    <a:pt x="15496" y="22405"/>
                  </a:lnTo>
                  <a:lnTo>
                    <a:pt x="15756" y="22665"/>
                  </a:lnTo>
                  <a:lnTo>
                    <a:pt x="16016" y="22904"/>
                  </a:lnTo>
                  <a:lnTo>
                    <a:pt x="16555" y="23363"/>
                  </a:lnTo>
                  <a:lnTo>
                    <a:pt x="17134" y="23783"/>
                  </a:lnTo>
                  <a:lnTo>
                    <a:pt x="17733" y="24182"/>
                  </a:lnTo>
                  <a:lnTo>
                    <a:pt x="18352" y="24542"/>
                  </a:lnTo>
                  <a:lnTo>
                    <a:pt x="18971" y="24861"/>
                  </a:lnTo>
                  <a:lnTo>
                    <a:pt x="19610" y="25161"/>
                  </a:lnTo>
                  <a:lnTo>
                    <a:pt x="20748" y="24082"/>
                  </a:lnTo>
                  <a:lnTo>
                    <a:pt x="21826" y="22984"/>
                  </a:lnTo>
                  <a:lnTo>
                    <a:pt x="21387" y="22784"/>
                  </a:lnTo>
                  <a:lnTo>
                    <a:pt x="20968" y="22585"/>
                  </a:lnTo>
                  <a:lnTo>
                    <a:pt x="20548" y="22365"/>
                  </a:lnTo>
                  <a:lnTo>
                    <a:pt x="20149" y="22125"/>
                  </a:lnTo>
                  <a:lnTo>
                    <a:pt x="19770" y="21906"/>
                  </a:lnTo>
                  <a:lnTo>
                    <a:pt x="19410" y="21666"/>
                  </a:lnTo>
                  <a:lnTo>
                    <a:pt x="19071" y="21407"/>
                  </a:lnTo>
                  <a:lnTo>
                    <a:pt x="18751" y="21167"/>
                  </a:lnTo>
                  <a:lnTo>
                    <a:pt x="18432" y="20907"/>
                  </a:lnTo>
                  <a:lnTo>
                    <a:pt x="18132" y="20648"/>
                  </a:lnTo>
                  <a:lnTo>
                    <a:pt x="17853" y="20368"/>
                  </a:lnTo>
                  <a:lnTo>
                    <a:pt x="17593" y="20089"/>
                  </a:lnTo>
                  <a:lnTo>
                    <a:pt x="17353" y="19809"/>
                  </a:lnTo>
                  <a:lnTo>
                    <a:pt x="17134" y="19510"/>
                  </a:lnTo>
                  <a:lnTo>
                    <a:pt x="16934" y="19230"/>
                  </a:lnTo>
                  <a:lnTo>
                    <a:pt x="16734" y="18911"/>
                  </a:lnTo>
                  <a:lnTo>
                    <a:pt x="16555" y="18611"/>
                  </a:lnTo>
                  <a:lnTo>
                    <a:pt x="16395" y="18291"/>
                  </a:lnTo>
                  <a:lnTo>
                    <a:pt x="16255" y="17992"/>
                  </a:lnTo>
                  <a:lnTo>
                    <a:pt x="16135" y="17652"/>
                  </a:lnTo>
                  <a:lnTo>
                    <a:pt x="16016" y="17333"/>
                  </a:lnTo>
                  <a:lnTo>
                    <a:pt x="15916" y="16994"/>
                  </a:lnTo>
                  <a:lnTo>
                    <a:pt x="15836" y="16674"/>
                  </a:lnTo>
                  <a:lnTo>
                    <a:pt x="15756" y="16335"/>
                  </a:lnTo>
                  <a:lnTo>
                    <a:pt x="15696" y="15995"/>
                  </a:lnTo>
                  <a:lnTo>
                    <a:pt x="15656" y="15636"/>
                  </a:lnTo>
                  <a:lnTo>
                    <a:pt x="15616" y="15296"/>
                  </a:lnTo>
                  <a:lnTo>
                    <a:pt x="15596" y="14937"/>
                  </a:lnTo>
                  <a:lnTo>
                    <a:pt x="15576" y="14218"/>
                  </a:lnTo>
                  <a:lnTo>
                    <a:pt x="15616" y="13499"/>
                  </a:lnTo>
                  <a:lnTo>
                    <a:pt x="15676" y="12760"/>
                  </a:lnTo>
                  <a:lnTo>
                    <a:pt x="15776" y="12021"/>
                  </a:lnTo>
                  <a:lnTo>
                    <a:pt x="15916" y="11263"/>
                  </a:lnTo>
                  <a:lnTo>
                    <a:pt x="16075" y="10524"/>
                  </a:lnTo>
                  <a:lnTo>
                    <a:pt x="16335" y="9525"/>
                  </a:lnTo>
                  <a:lnTo>
                    <a:pt x="16595" y="8527"/>
                  </a:lnTo>
                  <a:lnTo>
                    <a:pt x="16714" y="8048"/>
                  </a:lnTo>
                  <a:lnTo>
                    <a:pt x="16814" y="7568"/>
                  </a:lnTo>
                  <a:lnTo>
                    <a:pt x="16914" y="7089"/>
                  </a:lnTo>
                  <a:lnTo>
                    <a:pt x="16974" y="6610"/>
                  </a:lnTo>
                  <a:lnTo>
                    <a:pt x="17014" y="6131"/>
                  </a:lnTo>
                  <a:lnTo>
                    <a:pt x="17034" y="5651"/>
                  </a:lnTo>
                  <a:lnTo>
                    <a:pt x="17014" y="5172"/>
                  </a:lnTo>
                  <a:lnTo>
                    <a:pt x="16934" y="4693"/>
                  </a:lnTo>
                  <a:lnTo>
                    <a:pt x="16834" y="4214"/>
                  </a:lnTo>
                  <a:lnTo>
                    <a:pt x="16754" y="3974"/>
                  </a:lnTo>
                  <a:lnTo>
                    <a:pt x="16675" y="3734"/>
                  </a:lnTo>
                  <a:lnTo>
                    <a:pt x="16575" y="3495"/>
                  </a:lnTo>
                  <a:lnTo>
                    <a:pt x="16475" y="3235"/>
                  </a:lnTo>
                  <a:lnTo>
                    <a:pt x="16335" y="2996"/>
                  </a:lnTo>
                  <a:lnTo>
                    <a:pt x="16195" y="2756"/>
                  </a:lnTo>
                  <a:lnTo>
                    <a:pt x="15936" y="2357"/>
                  </a:lnTo>
                  <a:lnTo>
                    <a:pt x="15656" y="1997"/>
                  </a:lnTo>
                  <a:lnTo>
                    <a:pt x="15377" y="1658"/>
                  </a:lnTo>
                  <a:lnTo>
                    <a:pt x="15057" y="1358"/>
                  </a:lnTo>
                  <a:lnTo>
                    <a:pt x="14738" y="1079"/>
                  </a:lnTo>
                  <a:lnTo>
                    <a:pt x="14398" y="839"/>
                  </a:lnTo>
                  <a:lnTo>
                    <a:pt x="14059" y="619"/>
                  </a:lnTo>
                  <a:lnTo>
                    <a:pt x="13679" y="460"/>
                  </a:lnTo>
                  <a:lnTo>
                    <a:pt x="13300" y="300"/>
                  </a:lnTo>
                  <a:lnTo>
                    <a:pt x="12901" y="180"/>
                  </a:lnTo>
                  <a:lnTo>
                    <a:pt x="12501" y="100"/>
                  </a:lnTo>
                  <a:lnTo>
                    <a:pt x="12082" y="40"/>
                  </a:lnTo>
                  <a:lnTo>
                    <a:pt x="116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0" name="Google Shape;9960;p47"/>
            <p:cNvSpPr/>
            <p:nvPr/>
          </p:nvSpPr>
          <p:spPr>
            <a:xfrm>
              <a:off x="2081050" y="3475300"/>
              <a:ext cx="545675" cy="629025"/>
            </a:xfrm>
            <a:custGeom>
              <a:avLst/>
              <a:gdLst/>
              <a:ahLst/>
              <a:cxnLst/>
              <a:rect l="l" t="t" r="r" b="b"/>
              <a:pathLst>
                <a:path w="21827" h="25161" fill="none" extrusionOk="0">
                  <a:moveTo>
                    <a:pt x="1598" y="6730"/>
                  </a:moveTo>
                  <a:lnTo>
                    <a:pt x="1598" y="6730"/>
                  </a:lnTo>
                  <a:lnTo>
                    <a:pt x="2098" y="6350"/>
                  </a:lnTo>
                  <a:lnTo>
                    <a:pt x="2617" y="5991"/>
                  </a:lnTo>
                  <a:lnTo>
                    <a:pt x="3156" y="5651"/>
                  </a:lnTo>
                  <a:lnTo>
                    <a:pt x="3715" y="5312"/>
                  </a:lnTo>
                  <a:lnTo>
                    <a:pt x="4274" y="5012"/>
                  </a:lnTo>
                  <a:lnTo>
                    <a:pt x="4853" y="4713"/>
                  </a:lnTo>
                  <a:lnTo>
                    <a:pt x="5452" y="4433"/>
                  </a:lnTo>
                  <a:lnTo>
                    <a:pt x="6051" y="4194"/>
                  </a:lnTo>
                  <a:lnTo>
                    <a:pt x="6650" y="3974"/>
                  </a:lnTo>
                  <a:lnTo>
                    <a:pt x="7249" y="3794"/>
                  </a:lnTo>
                  <a:lnTo>
                    <a:pt x="7848" y="3655"/>
                  </a:lnTo>
                  <a:lnTo>
                    <a:pt x="8448" y="3555"/>
                  </a:lnTo>
                  <a:lnTo>
                    <a:pt x="9067" y="3495"/>
                  </a:lnTo>
                  <a:lnTo>
                    <a:pt x="9366" y="3475"/>
                  </a:lnTo>
                  <a:lnTo>
                    <a:pt x="9666" y="3475"/>
                  </a:lnTo>
                  <a:lnTo>
                    <a:pt x="9965" y="3495"/>
                  </a:lnTo>
                  <a:lnTo>
                    <a:pt x="10245" y="3515"/>
                  </a:lnTo>
                  <a:lnTo>
                    <a:pt x="10544" y="3555"/>
                  </a:lnTo>
                  <a:lnTo>
                    <a:pt x="10844" y="3615"/>
                  </a:lnTo>
                  <a:lnTo>
                    <a:pt x="10844" y="3615"/>
                  </a:lnTo>
                  <a:lnTo>
                    <a:pt x="11103" y="3675"/>
                  </a:lnTo>
                  <a:lnTo>
                    <a:pt x="11343" y="3754"/>
                  </a:lnTo>
                  <a:lnTo>
                    <a:pt x="11583" y="3854"/>
                  </a:lnTo>
                  <a:lnTo>
                    <a:pt x="11802" y="3954"/>
                  </a:lnTo>
                  <a:lnTo>
                    <a:pt x="12002" y="4074"/>
                  </a:lnTo>
                  <a:lnTo>
                    <a:pt x="12202" y="4214"/>
                  </a:lnTo>
                  <a:lnTo>
                    <a:pt x="12381" y="4353"/>
                  </a:lnTo>
                  <a:lnTo>
                    <a:pt x="12541" y="4513"/>
                  </a:lnTo>
                  <a:lnTo>
                    <a:pt x="12701" y="4673"/>
                  </a:lnTo>
                  <a:lnTo>
                    <a:pt x="12841" y="4833"/>
                  </a:lnTo>
                  <a:lnTo>
                    <a:pt x="12980" y="5032"/>
                  </a:lnTo>
                  <a:lnTo>
                    <a:pt x="13100" y="5212"/>
                  </a:lnTo>
                  <a:lnTo>
                    <a:pt x="13220" y="5412"/>
                  </a:lnTo>
                  <a:lnTo>
                    <a:pt x="13320" y="5631"/>
                  </a:lnTo>
                  <a:lnTo>
                    <a:pt x="13500" y="6051"/>
                  </a:lnTo>
                  <a:lnTo>
                    <a:pt x="13659" y="6510"/>
                  </a:lnTo>
                  <a:lnTo>
                    <a:pt x="13779" y="6989"/>
                  </a:lnTo>
                  <a:lnTo>
                    <a:pt x="13859" y="7469"/>
                  </a:lnTo>
                  <a:lnTo>
                    <a:pt x="13919" y="7968"/>
                  </a:lnTo>
                  <a:lnTo>
                    <a:pt x="13959" y="8447"/>
                  </a:lnTo>
                  <a:lnTo>
                    <a:pt x="13999" y="8926"/>
                  </a:lnTo>
                  <a:lnTo>
                    <a:pt x="13999" y="9405"/>
                  </a:lnTo>
                  <a:lnTo>
                    <a:pt x="13999" y="9865"/>
                  </a:lnTo>
                  <a:lnTo>
                    <a:pt x="13999" y="9865"/>
                  </a:lnTo>
                  <a:lnTo>
                    <a:pt x="13959" y="10624"/>
                  </a:lnTo>
                  <a:lnTo>
                    <a:pt x="13899" y="11382"/>
                  </a:lnTo>
                  <a:lnTo>
                    <a:pt x="13819" y="12141"/>
                  </a:lnTo>
                  <a:lnTo>
                    <a:pt x="13739" y="12940"/>
                  </a:lnTo>
                  <a:lnTo>
                    <a:pt x="13559" y="14517"/>
                  </a:lnTo>
                  <a:lnTo>
                    <a:pt x="13500" y="15316"/>
                  </a:lnTo>
                  <a:lnTo>
                    <a:pt x="13440" y="16115"/>
                  </a:lnTo>
                  <a:lnTo>
                    <a:pt x="13440" y="16894"/>
                  </a:lnTo>
                  <a:lnTo>
                    <a:pt x="13440" y="17293"/>
                  </a:lnTo>
                  <a:lnTo>
                    <a:pt x="13460" y="17672"/>
                  </a:lnTo>
                  <a:lnTo>
                    <a:pt x="13500" y="18052"/>
                  </a:lnTo>
                  <a:lnTo>
                    <a:pt x="13540" y="18431"/>
                  </a:lnTo>
                  <a:lnTo>
                    <a:pt x="13619" y="18811"/>
                  </a:lnTo>
                  <a:lnTo>
                    <a:pt x="13699" y="19170"/>
                  </a:lnTo>
                  <a:lnTo>
                    <a:pt x="13779" y="19550"/>
                  </a:lnTo>
                  <a:lnTo>
                    <a:pt x="13899" y="19889"/>
                  </a:lnTo>
                  <a:lnTo>
                    <a:pt x="14039" y="20248"/>
                  </a:lnTo>
                  <a:lnTo>
                    <a:pt x="14178" y="20588"/>
                  </a:lnTo>
                  <a:lnTo>
                    <a:pt x="14358" y="20927"/>
                  </a:lnTo>
                  <a:lnTo>
                    <a:pt x="14558" y="21247"/>
                  </a:lnTo>
                  <a:lnTo>
                    <a:pt x="14778" y="21566"/>
                  </a:lnTo>
                  <a:lnTo>
                    <a:pt x="15037" y="21886"/>
                  </a:lnTo>
                  <a:lnTo>
                    <a:pt x="15037" y="21886"/>
                  </a:lnTo>
                  <a:lnTo>
                    <a:pt x="15257" y="22145"/>
                  </a:lnTo>
                  <a:lnTo>
                    <a:pt x="15496" y="22405"/>
                  </a:lnTo>
                  <a:lnTo>
                    <a:pt x="15756" y="22665"/>
                  </a:lnTo>
                  <a:lnTo>
                    <a:pt x="16016" y="22904"/>
                  </a:lnTo>
                  <a:lnTo>
                    <a:pt x="16555" y="23363"/>
                  </a:lnTo>
                  <a:lnTo>
                    <a:pt x="17134" y="23783"/>
                  </a:lnTo>
                  <a:lnTo>
                    <a:pt x="17733" y="24182"/>
                  </a:lnTo>
                  <a:lnTo>
                    <a:pt x="18352" y="24542"/>
                  </a:lnTo>
                  <a:lnTo>
                    <a:pt x="18971" y="24861"/>
                  </a:lnTo>
                  <a:lnTo>
                    <a:pt x="19610" y="25161"/>
                  </a:lnTo>
                  <a:lnTo>
                    <a:pt x="19610" y="25161"/>
                  </a:lnTo>
                  <a:lnTo>
                    <a:pt x="20748" y="24082"/>
                  </a:lnTo>
                  <a:lnTo>
                    <a:pt x="21826" y="22984"/>
                  </a:lnTo>
                  <a:lnTo>
                    <a:pt x="21826" y="22984"/>
                  </a:lnTo>
                  <a:lnTo>
                    <a:pt x="21387" y="22784"/>
                  </a:lnTo>
                  <a:lnTo>
                    <a:pt x="20968" y="22585"/>
                  </a:lnTo>
                  <a:lnTo>
                    <a:pt x="20548" y="22365"/>
                  </a:lnTo>
                  <a:lnTo>
                    <a:pt x="20149" y="22125"/>
                  </a:lnTo>
                  <a:lnTo>
                    <a:pt x="19770" y="21906"/>
                  </a:lnTo>
                  <a:lnTo>
                    <a:pt x="19410" y="21666"/>
                  </a:lnTo>
                  <a:lnTo>
                    <a:pt x="19071" y="21407"/>
                  </a:lnTo>
                  <a:lnTo>
                    <a:pt x="18751" y="21167"/>
                  </a:lnTo>
                  <a:lnTo>
                    <a:pt x="18751" y="21167"/>
                  </a:lnTo>
                  <a:lnTo>
                    <a:pt x="18432" y="20907"/>
                  </a:lnTo>
                  <a:lnTo>
                    <a:pt x="18132" y="20648"/>
                  </a:lnTo>
                  <a:lnTo>
                    <a:pt x="17853" y="20368"/>
                  </a:lnTo>
                  <a:lnTo>
                    <a:pt x="17593" y="20089"/>
                  </a:lnTo>
                  <a:lnTo>
                    <a:pt x="17353" y="19809"/>
                  </a:lnTo>
                  <a:lnTo>
                    <a:pt x="17134" y="19510"/>
                  </a:lnTo>
                  <a:lnTo>
                    <a:pt x="16934" y="19230"/>
                  </a:lnTo>
                  <a:lnTo>
                    <a:pt x="16734" y="18911"/>
                  </a:lnTo>
                  <a:lnTo>
                    <a:pt x="16555" y="18611"/>
                  </a:lnTo>
                  <a:lnTo>
                    <a:pt x="16395" y="18291"/>
                  </a:lnTo>
                  <a:lnTo>
                    <a:pt x="16255" y="17992"/>
                  </a:lnTo>
                  <a:lnTo>
                    <a:pt x="16135" y="17652"/>
                  </a:lnTo>
                  <a:lnTo>
                    <a:pt x="16016" y="17333"/>
                  </a:lnTo>
                  <a:lnTo>
                    <a:pt x="15916" y="16994"/>
                  </a:lnTo>
                  <a:lnTo>
                    <a:pt x="15836" y="16674"/>
                  </a:lnTo>
                  <a:lnTo>
                    <a:pt x="15756" y="16335"/>
                  </a:lnTo>
                  <a:lnTo>
                    <a:pt x="15696" y="15995"/>
                  </a:lnTo>
                  <a:lnTo>
                    <a:pt x="15656" y="15636"/>
                  </a:lnTo>
                  <a:lnTo>
                    <a:pt x="15616" y="15296"/>
                  </a:lnTo>
                  <a:lnTo>
                    <a:pt x="15596" y="14937"/>
                  </a:lnTo>
                  <a:lnTo>
                    <a:pt x="15576" y="14218"/>
                  </a:lnTo>
                  <a:lnTo>
                    <a:pt x="15616" y="13499"/>
                  </a:lnTo>
                  <a:lnTo>
                    <a:pt x="15676" y="12760"/>
                  </a:lnTo>
                  <a:lnTo>
                    <a:pt x="15776" y="12021"/>
                  </a:lnTo>
                  <a:lnTo>
                    <a:pt x="15916" y="11263"/>
                  </a:lnTo>
                  <a:lnTo>
                    <a:pt x="16075" y="10524"/>
                  </a:lnTo>
                  <a:lnTo>
                    <a:pt x="16075" y="10524"/>
                  </a:lnTo>
                  <a:lnTo>
                    <a:pt x="16335" y="9525"/>
                  </a:lnTo>
                  <a:lnTo>
                    <a:pt x="16595" y="8527"/>
                  </a:lnTo>
                  <a:lnTo>
                    <a:pt x="16714" y="8048"/>
                  </a:lnTo>
                  <a:lnTo>
                    <a:pt x="16814" y="7568"/>
                  </a:lnTo>
                  <a:lnTo>
                    <a:pt x="16914" y="7089"/>
                  </a:lnTo>
                  <a:lnTo>
                    <a:pt x="16974" y="6610"/>
                  </a:lnTo>
                  <a:lnTo>
                    <a:pt x="17014" y="6131"/>
                  </a:lnTo>
                  <a:lnTo>
                    <a:pt x="17034" y="5651"/>
                  </a:lnTo>
                  <a:lnTo>
                    <a:pt x="17014" y="5172"/>
                  </a:lnTo>
                  <a:lnTo>
                    <a:pt x="16934" y="4693"/>
                  </a:lnTo>
                  <a:lnTo>
                    <a:pt x="16834" y="4214"/>
                  </a:lnTo>
                  <a:lnTo>
                    <a:pt x="16754" y="3974"/>
                  </a:lnTo>
                  <a:lnTo>
                    <a:pt x="16675" y="3734"/>
                  </a:lnTo>
                  <a:lnTo>
                    <a:pt x="16575" y="3495"/>
                  </a:lnTo>
                  <a:lnTo>
                    <a:pt x="16475" y="3235"/>
                  </a:lnTo>
                  <a:lnTo>
                    <a:pt x="16335" y="2996"/>
                  </a:lnTo>
                  <a:lnTo>
                    <a:pt x="16195" y="2756"/>
                  </a:lnTo>
                  <a:lnTo>
                    <a:pt x="16195" y="2756"/>
                  </a:lnTo>
                  <a:lnTo>
                    <a:pt x="15936" y="2357"/>
                  </a:lnTo>
                  <a:lnTo>
                    <a:pt x="15656" y="1997"/>
                  </a:lnTo>
                  <a:lnTo>
                    <a:pt x="15377" y="1658"/>
                  </a:lnTo>
                  <a:lnTo>
                    <a:pt x="15057" y="1358"/>
                  </a:lnTo>
                  <a:lnTo>
                    <a:pt x="14738" y="1079"/>
                  </a:lnTo>
                  <a:lnTo>
                    <a:pt x="14398" y="839"/>
                  </a:lnTo>
                  <a:lnTo>
                    <a:pt x="14059" y="619"/>
                  </a:lnTo>
                  <a:lnTo>
                    <a:pt x="13679" y="460"/>
                  </a:lnTo>
                  <a:lnTo>
                    <a:pt x="13300" y="300"/>
                  </a:lnTo>
                  <a:lnTo>
                    <a:pt x="12901" y="180"/>
                  </a:lnTo>
                  <a:lnTo>
                    <a:pt x="12501" y="100"/>
                  </a:lnTo>
                  <a:lnTo>
                    <a:pt x="12082" y="40"/>
                  </a:lnTo>
                  <a:lnTo>
                    <a:pt x="11642" y="0"/>
                  </a:lnTo>
                  <a:lnTo>
                    <a:pt x="11203" y="0"/>
                  </a:lnTo>
                  <a:lnTo>
                    <a:pt x="10744" y="20"/>
                  </a:lnTo>
                  <a:lnTo>
                    <a:pt x="10285" y="80"/>
                  </a:lnTo>
                  <a:lnTo>
                    <a:pt x="10285" y="80"/>
                  </a:lnTo>
                  <a:lnTo>
                    <a:pt x="9586" y="200"/>
                  </a:lnTo>
                  <a:lnTo>
                    <a:pt x="8887" y="360"/>
                  </a:lnTo>
                  <a:lnTo>
                    <a:pt x="8188" y="539"/>
                  </a:lnTo>
                  <a:lnTo>
                    <a:pt x="7489" y="759"/>
                  </a:lnTo>
                  <a:lnTo>
                    <a:pt x="6810" y="1019"/>
                  </a:lnTo>
                  <a:lnTo>
                    <a:pt x="6131" y="1278"/>
                  </a:lnTo>
                  <a:lnTo>
                    <a:pt x="5452" y="1598"/>
                  </a:lnTo>
                  <a:lnTo>
                    <a:pt x="4773" y="1917"/>
                  </a:lnTo>
                  <a:lnTo>
                    <a:pt x="4114" y="2277"/>
                  </a:lnTo>
                  <a:lnTo>
                    <a:pt x="3475" y="2656"/>
                  </a:lnTo>
                  <a:lnTo>
                    <a:pt x="2856" y="3055"/>
                  </a:lnTo>
                  <a:lnTo>
                    <a:pt x="2237" y="3475"/>
                  </a:lnTo>
                  <a:lnTo>
                    <a:pt x="1638" y="3914"/>
                  </a:lnTo>
                  <a:lnTo>
                    <a:pt x="1079" y="4373"/>
                  </a:lnTo>
                  <a:lnTo>
                    <a:pt x="520" y="4833"/>
                  </a:lnTo>
                  <a:lnTo>
                    <a:pt x="1" y="5312"/>
                  </a:lnTo>
                  <a:lnTo>
                    <a:pt x="1" y="5312"/>
                  </a:lnTo>
                  <a:lnTo>
                    <a:pt x="161" y="5532"/>
                  </a:lnTo>
                  <a:lnTo>
                    <a:pt x="320" y="5751"/>
                  </a:lnTo>
                  <a:lnTo>
                    <a:pt x="520" y="5951"/>
                  </a:lnTo>
                  <a:lnTo>
                    <a:pt x="720" y="6131"/>
                  </a:lnTo>
                  <a:lnTo>
                    <a:pt x="919" y="6310"/>
                  </a:lnTo>
                  <a:lnTo>
                    <a:pt x="1139" y="6470"/>
                  </a:lnTo>
                  <a:lnTo>
                    <a:pt x="1359" y="6610"/>
                  </a:lnTo>
                  <a:lnTo>
                    <a:pt x="1598" y="673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1" name="Google Shape;9961;p47"/>
            <p:cNvSpPr/>
            <p:nvPr/>
          </p:nvSpPr>
          <p:spPr>
            <a:xfrm>
              <a:off x="2161425" y="3594100"/>
              <a:ext cx="377425" cy="603575"/>
            </a:xfrm>
            <a:custGeom>
              <a:avLst/>
              <a:gdLst/>
              <a:ahLst/>
              <a:cxnLst/>
              <a:rect l="l" t="t" r="r" b="b"/>
              <a:pathLst>
                <a:path w="15097" h="24143" extrusionOk="0">
                  <a:moveTo>
                    <a:pt x="6291" y="1"/>
                  </a:moveTo>
                  <a:lnTo>
                    <a:pt x="5951" y="21"/>
                  </a:lnTo>
                  <a:lnTo>
                    <a:pt x="5592" y="41"/>
                  </a:lnTo>
                  <a:lnTo>
                    <a:pt x="5233" y="101"/>
                  </a:lnTo>
                  <a:lnTo>
                    <a:pt x="4873" y="161"/>
                  </a:lnTo>
                  <a:lnTo>
                    <a:pt x="4534" y="240"/>
                  </a:lnTo>
                  <a:lnTo>
                    <a:pt x="3875" y="420"/>
                  </a:lnTo>
                  <a:lnTo>
                    <a:pt x="3375" y="580"/>
                  </a:lnTo>
                  <a:lnTo>
                    <a:pt x="2856" y="740"/>
                  </a:lnTo>
                  <a:lnTo>
                    <a:pt x="2377" y="939"/>
                  </a:lnTo>
                  <a:lnTo>
                    <a:pt x="1878" y="1159"/>
                  </a:lnTo>
                  <a:lnTo>
                    <a:pt x="1399" y="1379"/>
                  </a:lnTo>
                  <a:lnTo>
                    <a:pt x="919" y="1638"/>
                  </a:lnTo>
                  <a:lnTo>
                    <a:pt x="460" y="1878"/>
                  </a:lnTo>
                  <a:lnTo>
                    <a:pt x="1" y="2157"/>
                  </a:lnTo>
                  <a:lnTo>
                    <a:pt x="240" y="2078"/>
                  </a:lnTo>
                  <a:lnTo>
                    <a:pt x="460" y="1998"/>
                  </a:lnTo>
                  <a:lnTo>
                    <a:pt x="919" y="1778"/>
                  </a:lnTo>
                  <a:lnTo>
                    <a:pt x="1379" y="1518"/>
                  </a:lnTo>
                  <a:lnTo>
                    <a:pt x="1838" y="1279"/>
                  </a:lnTo>
                  <a:lnTo>
                    <a:pt x="2257" y="1099"/>
                  </a:lnTo>
                  <a:lnTo>
                    <a:pt x="2677" y="979"/>
                  </a:lnTo>
                  <a:lnTo>
                    <a:pt x="3096" y="879"/>
                  </a:lnTo>
                  <a:lnTo>
                    <a:pt x="3515" y="839"/>
                  </a:lnTo>
                  <a:lnTo>
                    <a:pt x="3935" y="820"/>
                  </a:lnTo>
                  <a:lnTo>
                    <a:pt x="4334" y="859"/>
                  </a:lnTo>
                  <a:lnTo>
                    <a:pt x="4713" y="939"/>
                  </a:lnTo>
                  <a:lnTo>
                    <a:pt x="5093" y="1039"/>
                  </a:lnTo>
                  <a:lnTo>
                    <a:pt x="5452" y="1199"/>
                  </a:lnTo>
                  <a:lnTo>
                    <a:pt x="5632" y="1299"/>
                  </a:lnTo>
                  <a:lnTo>
                    <a:pt x="5792" y="1399"/>
                  </a:lnTo>
                  <a:lnTo>
                    <a:pt x="5951" y="1518"/>
                  </a:lnTo>
                  <a:lnTo>
                    <a:pt x="6111" y="1638"/>
                  </a:lnTo>
                  <a:lnTo>
                    <a:pt x="6251" y="1778"/>
                  </a:lnTo>
                  <a:lnTo>
                    <a:pt x="6391" y="1918"/>
                  </a:lnTo>
                  <a:lnTo>
                    <a:pt x="6530" y="2078"/>
                  </a:lnTo>
                  <a:lnTo>
                    <a:pt x="6650" y="2257"/>
                  </a:lnTo>
                  <a:lnTo>
                    <a:pt x="6750" y="2437"/>
                  </a:lnTo>
                  <a:lnTo>
                    <a:pt x="6870" y="2617"/>
                  </a:lnTo>
                  <a:lnTo>
                    <a:pt x="6950" y="2816"/>
                  </a:lnTo>
                  <a:lnTo>
                    <a:pt x="7050" y="3016"/>
                  </a:lnTo>
                  <a:lnTo>
                    <a:pt x="7110" y="3256"/>
                  </a:lnTo>
                  <a:lnTo>
                    <a:pt x="7189" y="3475"/>
                  </a:lnTo>
                  <a:lnTo>
                    <a:pt x="7249" y="3755"/>
                  </a:lnTo>
                  <a:lnTo>
                    <a:pt x="7289" y="4034"/>
                  </a:lnTo>
                  <a:lnTo>
                    <a:pt x="7309" y="4314"/>
                  </a:lnTo>
                  <a:lnTo>
                    <a:pt x="7309" y="4614"/>
                  </a:lnTo>
                  <a:lnTo>
                    <a:pt x="7309" y="4893"/>
                  </a:lnTo>
                  <a:lnTo>
                    <a:pt x="7289" y="5173"/>
                  </a:lnTo>
                  <a:lnTo>
                    <a:pt x="7269" y="5452"/>
                  </a:lnTo>
                  <a:lnTo>
                    <a:pt x="7229" y="5752"/>
                  </a:lnTo>
                  <a:lnTo>
                    <a:pt x="7110" y="6331"/>
                  </a:lnTo>
                  <a:lnTo>
                    <a:pt x="6950" y="6910"/>
                  </a:lnTo>
                  <a:lnTo>
                    <a:pt x="6770" y="7469"/>
                  </a:lnTo>
                  <a:lnTo>
                    <a:pt x="6550" y="8048"/>
                  </a:lnTo>
                  <a:lnTo>
                    <a:pt x="6111" y="9206"/>
                  </a:lnTo>
                  <a:lnTo>
                    <a:pt x="5652" y="10345"/>
                  </a:lnTo>
                  <a:lnTo>
                    <a:pt x="5452" y="10924"/>
                  </a:lnTo>
                  <a:lnTo>
                    <a:pt x="5272" y="11483"/>
                  </a:lnTo>
                  <a:lnTo>
                    <a:pt x="5133" y="12042"/>
                  </a:lnTo>
                  <a:lnTo>
                    <a:pt x="5013" y="12581"/>
                  </a:lnTo>
                  <a:lnTo>
                    <a:pt x="4973" y="12960"/>
                  </a:lnTo>
                  <a:lnTo>
                    <a:pt x="4933" y="13320"/>
                  </a:lnTo>
                  <a:lnTo>
                    <a:pt x="4893" y="13699"/>
                  </a:lnTo>
                  <a:lnTo>
                    <a:pt x="4873" y="14079"/>
                  </a:lnTo>
                  <a:lnTo>
                    <a:pt x="4873" y="14438"/>
                  </a:lnTo>
                  <a:lnTo>
                    <a:pt x="4893" y="14817"/>
                  </a:lnTo>
                  <a:lnTo>
                    <a:pt x="4913" y="15197"/>
                  </a:lnTo>
                  <a:lnTo>
                    <a:pt x="4953" y="15556"/>
                  </a:lnTo>
                  <a:lnTo>
                    <a:pt x="5053" y="16295"/>
                  </a:lnTo>
                  <a:lnTo>
                    <a:pt x="5193" y="17034"/>
                  </a:lnTo>
                  <a:lnTo>
                    <a:pt x="5392" y="17753"/>
                  </a:lnTo>
                  <a:lnTo>
                    <a:pt x="5632" y="18452"/>
                  </a:lnTo>
                  <a:lnTo>
                    <a:pt x="5911" y="19151"/>
                  </a:lnTo>
                  <a:lnTo>
                    <a:pt x="6231" y="19810"/>
                  </a:lnTo>
                  <a:lnTo>
                    <a:pt x="6610" y="20469"/>
                  </a:lnTo>
                  <a:lnTo>
                    <a:pt x="7010" y="21088"/>
                  </a:lnTo>
                  <a:lnTo>
                    <a:pt x="7229" y="21387"/>
                  </a:lnTo>
                  <a:lnTo>
                    <a:pt x="7449" y="21687"/>
                  </a:lnTo>
                  <a:lnTo>
                    <a:pt x="7689" y="21986"/>
                  </a:lnTo>
                  <a:lnTo>
                    <a:pt x="7948" y="22266"/>
                  </a:lnTo>
                  <a:lnTo>
                    <a:pt x="8188" y="22525"/>
                  </a:lnTo>
                  <a:lnTo>
                    <a:pt x="8467" y="22785"/>
                  </a:lnTo>
                  <a:lnTo>
                    <a:pt x="8727" y="23045"/>
                  </a:lnTo>
                  <a:lnTo>
                    <a:pt x="9007" y="23284"/>
                  </a:lnTo>
                  <a:lnTo>
                    <a:pt x="9306" y="23524"/>
                  </a:lnTo>
                  <a:lnTo>
                    <a:pt x="9626" y="23723"/>
                  </a:lnTo>
                  <a:lnTo>
                    <a:pt x="9945" y="23903"/>
                  </a:lnTo>
                  <a:lnTo>
                    <a:pt x="10265" y="24023"/>
                  </a:lnTo>
                  <a:lnTo>
                    <a:pt x="10444" y="24083"/>
                  </a:lnTo>
                  <a:lnTo>
                    <a:pt x="10624" y="24123"/>
                  </a:lnTo>
                  <a:lnTo>
                    <a:pt x="10784" y="24143"/>
                  </a:lnTo>
                  <a:lnTo>
                    <a:pt x="11143" y="24143"/>
                  </a:lnTo>
                  <a:lnTo>
                    <a:pt x="11323" y="24123"/>
                  </a:lnTo>
                  <a:lnTo>
                    <a:pt x="11523" y="24083"/>
                  </a:lnTo>
                  <a:lnTo>
                    <a:pt x="11702" y="24023"/>
                  </a:lnTo>
                  <a:lnTo>
                    <a:pt x="11902" y="23943"/>
                  </a:lnTo>
                  <a:lnTo>
                    <a:pt x="12082" y="23863"/>
                  </a:lnTo>
                  <a:lnTo>
                    <a:pt x="12441" y="23664"/>
                  </a:lnTo>
                  <a:lnTo>
                    <a:pt x="12801" y="23424"/>
                  </a:lnTo>
                  <a:lnTo>
                    <a:pt x="13120" y="23184"/>
                  </a:lnTo>
                  <a:lnTo>
                    <a:pt x="14119" y="22386"/>
                  </a:lnTo>
                  <a:lnTo>
                    <a:pt x="15097" y="21587"/>
                  </a:lnTo>
                  <a:lnTo>
                    <a:pt x="14418" y="21227"/>
                  </a:lnTo>
                  <a:lnTo>
                    <a:pt x="13759" y="20828"/>
                  </a:lnTo>
                  <a:lnTo>
                    <a:pt x="13120" y="20409"/>
                  </a:lnTo>
                  <a:lnTo>
                    <a:pt x="12501" y="19949"/>
                  </a:lnTo>
                  <a:lnTo>
                    <a:pt x="12062" y="19590"/>
                  </a:lnTo>
                  <a:lnTo>
                    <a:pt x="11622" y="19211"/>
                  </a:lnTo>
                  <a:lnTo>
                    <a:pt x="11203" y="18811"/>
                  </a:lnTo>
                  <a:lnTo>
                    <a:pt x="10804" y="18372"/>
                  </a:lnTo>
                  <a:lnTo>
                    <a:pt x="10424" y="17933"/>
                  </a:lnTo>
                  <a:lnTo>
                    <a:pt x="10065" y="17473"/>
                  </a:lnTo>
                  <a:lnTo>
                    <a:pt x="9765" y="16974"/>
                  </a:lnTo>
                  <a:lnTo>
                    <a:pt x="9486" y="16475"/>
                  </a:lnTo>
                  <a:lnTo>
                    <a:pt x="9326" y="16115"/>
                  </a:lnTo>
                  <a:lnTo>
                    <a:pt x="9186" y="15756"/>
                  </a:lnTo>
                  <a:lnTo>
                    <a:pt x="9066" y="15397"/>
                  </a:lnTo>
                  <a:lnTo>
                    <a:pt x="8967" y="15037"/>
                  </a:lnTo>
                  <a:lnTo>
                    <a:pt x="8887" y="14658"/>
                  </a:lnTo>
                  <a:lnTo>
                    <a:pt x="8827" y="14298"/>
                  </a:lnTo>
                  <a:lnTo>
                    <a:pt x="8787" y="13919"/>
                  </a:lnTo>
                  <a:lnTo>
                    <a:pt x="8747" y="13539"/>
                  </a:lnTo>
                  <a:lnTo>
                    <a:pt x="8727" y="13180"/>
                  </a:lnTo>
                  <a:lnTo>
                    <a:pt x="8727" y="12801"/>
                  </a:lnTo>
                  <a:lnTo>
                    <a:pt x="8747" y="12042"/>
                  </a:lnTo>
                  <a:lnTo>
                    <a:pt x="8807" y="11283"/>
                  </a:lnTo>
                  <a:lnTo>
                    <a:pt x="8867" y="10524"/>
                  </a:lnTo>
                  <a:lnTo>
                    <a:pt x="9007" y="9246"/>
                  </a:lnTo>
                  <a:lnTo>
                    <a:pt x="9126" y="7988"/>
                  </a:lnTo>
                  <a:lnTo>
                    <a:pt x="9226" y="6710"/>
                  </a:lnTo>
                  <a:lnTo>
                    <a:pt x="9306" y="5432"/>
                  </a:lnTo>
                  <a:lnTo>
                    <a:pt x="9346" y="4414"/>
                  </a:lnTo>
                  <a:lnTo>
                    <a:pt x="9346" y="3895"/>
                  </a:lnTo>
                  <a:lnTo>
                    <a:pt x="9306" y="3375"/>
                  </a:lnTo>
                  <a:lnTo>
                    <a:pt x="9266" y="2856"/>
                  </a:lnTo>
                  <a:lnTo>
                    <a:pt x="9166" y="2357"/>
                  </a:lnTo>
                  <a:lnTo>
                    <a:pt x="9106" y="2117"/>
                  </a:lnTo>
                  <a:lnTo>
                    <a:pt x="9027" y="1878"/>
                  </a:lnTo>
                  <a:lnTo>
                    <a:pt x="8927" y="1638"/>
                  </a:lnTo>
                  <a:lnTo>
                    <a:pt x="8827" y="1399"/>
                  </a:lnTo>
                  <a:lnTo>
                    <a:pt x="8747" y="1239"/>
                  </a:lnTo>
                  <a:lnTo>
                    <a:pt x="8647" y="1079"/>
                  </a:lnTo>
                  <a:lnTo>
                    <a:pt x="8527" y="919"/>
                  </a:lnTo>
                  <a:lnTo>
                    <a:pt x="8427" y="800"/>
                  </a:lnTo>
                  <a:lnTo>
                    <a:pt x="8308" y="680"/>
                  </a:lnTo>
                  <a:lnTo>
                    <a:pt x="8168" y="560"/>
                  </a:lnTo>
                  <a:lnTo>
                    <a:pt x="8048" y="460"/>
                  </a:lnTo>
                  <a:lnTo>
                    <a:pt x="7908" y="380"/>
                  </a:lnTo>
                  <a:lnTo>
                    <a:pt x="7609" y="240"/>
                  </a:lnTo>
                  <a:lnTo>
                    <a:pt x="7309" y="121"/>
                  </a:lnTo>
                  <a:lnTo>
                    <a:pt x="6970" y="61"/>
                  </a:lnTo>
                  <a:lnTo>
                    <a:pt x="6630" y="21"/>
                  </a:lnTo>
                  <a:lnTo>
                    <a:pt x="62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47"/>
            <p:cNvSpPr/>
            <p:nvPr/>
          </p:nvSpPr>
          <p:spPr>
            <a:xfrm>
              <a:off x="2161425" y="3594100"/>
              <a:ext cx="377425" cy="603575"/>
            </a:xfrm>
            <a:custGeom>
              <a:avLst/>
              <a:gdLst/>
              <a:ahLst/>
              <a:cxnLst/>
              <a:rect l="l" t="t" r="r" b="b"/>
              <a:pathLst>
                <a:path w="15097" h="24143" fill="none" extrusionOk="0">
                  <a:moveTo>
                    <a:pt x="12501" y="19949"/>
                  </a:moveTo>
                  <a:lnTo>
                    <a:pt x="12501" y="19949"/>
                  </a:lnTo>
                  <a:lnTo>
                    <a:pt x="12062" y="19590"/>
                  </a:lnTo>
                  <a:lnTo>
                    <a:pt x="11622" y="19211"/>
                  </a:lnTo>
                  <a:lnTo>
                    <a:pt x="11203" y="18811"/>
                  </a:lnTo>
                  <a:lnTo>
                    <a:pt x="10804" y="18372"/>
                  </a:lnTo>
                  <a:lnTo>
                    <a:pt x="10424" y="17933"/>
                  </a:lnTo>
                  <a:lnTo>
                    <a:pt x="10065" y="17473"/>
                  </a:lnTo>
                  <a:lnTo>
                    <a:pt x="9765" y="16974"/>
                  </a:lnTo>
                  <a:lnTo>
                    <a:pt x="9486" y="16475"/>
                  </a:lnTo>
                  <a:lnTo>
                    <a:pt x="9486" y="16475"/>
                  </a:lnTo>
                  <a:lnTo>
                    <a:pt x="9326" y="16115"/>
                  </a:lnTo>
                  <a:lnTo>
                    <a:pt x="9186" y="15756"/>
                  </a:lnTo>
                  <a:lnTo>
                    <a:pt x="9066" y="15397"/>
                  </a:lnTo>
                  <a:lnTo>
                    <a:pt x="8967" y="15037"/>
                  </a:lnTo>
                  <a:lnTo>
                    <a:pt x="8887" y="14658"/>
                  </a:lnTo>
                  <a:lnTo>
                    <a:pt x="8827" y="14298"/>
                  </a:lnTo>
                  <a:lnTo>
                    <a:pt x="8787" y="13919"/>
                  </a:lnTo>
                  <a:lnTo>
                    <a:pt x="8747" y="13539"/>
                  </a:lnTo>
                  <a:lnTo>
                    <a:pt x="8727" y="13180"/>
                  </a:lnTo>
                  <a:lnTo>
                    <a:pt x="8727" y="12801"/>
                  </a:lnTo>
                  <a:lnTo>
                    <a:pt x="8747" y="12042"/>
                  </a:lnTo>
                  <a:lnTo>
                    <a:pt x="8807" y="11283"/>
                  </a:lnTo>
                  <a:lnTo>
                    <a:pt x="8867" y="10524"/>
                  </a:lnTo>
                  <a:lnTo>
                    <a:pt x="8867" y="10524"/>
                  </a:lnTo>
                  <a:lnTo>
                    <a:pt x="9007" y="9246"/>
                  </a:lnTo>
                  <a:lnTo>
                    <a:pt x="9126" y="7988"/>
                  </a:lnTo>
                  <a:lnTo>
                    <a:pt x="9226" y="6710"/>
                  </a:lnTo>
                  <a:lnTo>
                    <a:pt x="9306" y="5432"/>
                  </a:lnTo>
                  <a:lnTo>
                    <a:pt x="9306" y="5432"/>
                  </a:lnTo>
                  <a:lnTo>
                    <a:pt x="9346" y="4414"/>
                  </a:lnTo>
                  <a:lnTo>
                    <a:pt x="9346" y="3895"/>
                  </a:lnTo>
                  <a:lnTo>
                    <a:pt x="9306" y="3375"/>
                  </a:lnTo>
                  <a:lnTo>
                    <a:pt x="9266" y="2856"/>
                  </a:lnTo>
                  <a:lnTo>
                    <a:pt x="9166" y="2357"/>
                  </a:lnTo>
                  <a:lnTo>
                    <a:pt x="9106" y="2117"/>
                  </a:lnTo>
                  <a:lnTo>
                    <a:pt x="9027" y="1878"/>
                  </a:lnTo>
                  <a:lnTo>
                    <a:pt x="8927" y="1638"/>
                  </a:lnTo>
                  <a:lnTo>
                    <a:pt x="8827" y="1399"/>
                  </a:lnTo>
                  <a:lnTo>
                    <a:pt x="8827" y="1399"/>
                  </a:lnTo>
                  <a:lnTo>
                    <a:pt x="8747" y="1239"/>
                  </a:lnTo>
                  <a:lnTo>
                    <a:pt x="8647" y="1079"/>
                  </a:lnTo>
                  <a:lnTo>
                    <a:pt x="8527" y="919"/>
                  </a:lnTo>
                  <a:lnTo>
                    <a:pt x="8427" y="800"/>
                  </a:lnTo>
                  <a:lnTo>
                    <a:pt x="8308" y="680"/>
                  </a:lnTo>
                  <a:lnTo>
                    <a:pt x="8168" y="560"/>
                  </a:lnTo>
                  <a:lnTo>
                    <a:pt x="8048" y="460"/>
                  </a:lnTo>
                  <a:lnTo>
                    <a:pt x="7908" y="380"/>
                  </a:lnTo>
                  <a:lnTo>
                    <a:pt x="7609" y="240"/>
                  </a:lnTo>
                  <a:lnTo>
                    <a:pt x="7309" y="121"/>
                  </a:lnTo>
                  <a:lnTo>
                    <a:pt x="6970" y="61"/>
                  </a:lnTo>
                  <a:lnTo>
                    <a:pt x="6630" y="21"/>
                  </a:lnTo>
                  <a:lnTo>
                    <a:pt x="6291" y="1"/>
                  </a:lnTo>
                  <a:lnTo>
                    <a:pt x="5951" y="21"/>
                  </a:lnTo>
                  <a:lnTo>
                    <a:pt x="5592" y="41"/>
                  </a:lnTo>
                  <a:lnTo>
                    <a:pt x="5233" y="101"/>
                  </a:lnTo>
                  <a:lnTo>
                    <a:pt x="4873" y="161"/>
                  </a:lnTo>
                  <a:lnTo>
                    <a:pt x="4534" y="240"/>
                  </a:lnTo>
                  <a:lnTo>
                    <a:pt x="3875" y="420"/>
                  </a:lnTo>
                  <a:lnTo>
                    <a:pt x="3875" y="420"/>
                  </a:lnTo>
                  <a:lnTo>
                    <a:pt x="3375" y="580"/>
                  </a:lnTo>
                  <a:lnTo>
                    <a:pt x="2856" y="740"/>
                  </a:lnTo>
                  <a:lnTo>
                    <a:pt x="2377" y="939"/>
                  </a:lnTo>
                  <a:lnTo>
                    <a:pt x="1878" y="1159"/>
                  </a:lnTo>
                  <a:lnTo>
                    <a:pt x="1399" y="1379"/>
                  </a:lnTo>
                  <a:lnTo>
                    <a:pt x="919" y="1638"/>
                  </a:lnTo>
                  <a:lnTo>
                    <a:pt x="460" y="1878"/>
                  </a:lnTo>
                  <a:lnTo>
                    <a:pt x="1" y="2157"/>
                  </a:lnTo>
                  <a:lnTo>
                    <a:pt x="1" y="2157"/>
                  </a:lnTo>
                  <a:lnTo>
                    <a:pt x="240" y="2078"/>
                  </a:lnTo>
                  <a:lnTo>
                    <a:pt x="460" y="1998"/>
                  </a:lnTo>
                  <a:lnTo>
                    <a:pt x="919" y="1778"/>
                  </a:lnTo>
                  <a:lnTo>
                    <a:pt x="1379" y="1518"/>
                  </a:lnTo>
                  <a:lnTo>
                    <a:pt x="1838" y="1279"/>
                  </a:lnTo>
                  <a:lnTo>
                    <a:pt x="1838" y="1279"/>
                  </a:lnTo>
                  <a:lnTo>
                    <a:pt x="2257" y="1099"/>
                  </a:lnTo>
                  <a:lnTo>
                    <a:pt x="2677" y="979"/>
                  </a:lnTo>
                  <a:lnTo>
                    <a:pt x="3096" y="879"/>
                  </a:lnTo>
                  <a:lnTo>
                    <a:pt x="3515" y="839"/>
                  </a:lnTo>
                  <a:lnTo>
                    <a:pt x="3935" y="820"/>
                  </a:lnTo>
                  <a:lnTo>
                    <a:pt x="4334" y="859"/>
                  </a:lnTo>
                  <a:lnTo>
                    <a:pt x="4713" y="939"/>
                  </a:lnTo>
                  <a:lnTo>
                    <a:pt x="5093" y="1039"/>
                  </a:lnTo>
                  <a:lnTo>
                    <a:pt x="5452" y="1199"/>
                  </a:lnTo>
                  <a:lnTo>
                    <a:pt x="5632" y="1299"/>
                  </a:lnTo>
                  <a:lnTo>
                    <a:pt x="5792" y="1399"/>
                  </a:lnTo>
                  <a:lnTo>
                    <a:pt x="5951" y="1518"/>
                  </a:lnTo>
                  <a:lnTo>
                    <a:pt x="6111" y="1638"/>
                  </a:lnTo>
                  <a:lnTo>
                    <a:pt x="6251" y="1778"/>
                  </a:lnTo>
                  <a:lnTo>
                    <a:pt x="6391" y="1918"/>
                  </a:lnTo>
                  <a:lnTo>
                    <a:pt x="6530" y="2078"/>
                  </a:lnTo>
                  <a:lnTo>
                    <a:pt x="6650" y="2257"/>
                  </a:lnTo>
                  <a:lnTo>
                    <a:pt x="6750" y="2437"/>
                  </a:lnTo>
                  <a:lnTo>
                    <a:pt x="6870" y="2617"/>
                  </a:lnTo>
                  <a:lnTo>
                    <a:pt x="6950" y="2816"/>
                  </a:lnTo>
                  <a:lnTo>
                    <a:pt x="7050" y="3016"/>
                  </a:lnTo>
                  <a:lnTo>
                    <a:pt x="7110" y="3256"/>
                  </a:lnTo>
                  <a:lnTo>
                    <a:pt x="7189" y="3475"/>
                  </a:lnTo>
                  <a:lnTo>
                    <a:pt x="7189" y="3475"/>
                  </a:lnTo>
                  <a:lnTo>
                    <a:pt x="7249" y="3755"/>
                  </a:lnTo>
                  <a:lnTo>
                    <a:pt x="7289" y="4034"/>
                  </a:lnTo>
                  <a:lnTo>
                    <a:pt x="7309" y="4314"/>
                  </a:lnTo>
                  <a:lnTo>
                    <a:pt x="7309" y="4614"/>
                  </a:lnTo>
                  <a:lnTo>
                    <a:pt x="7309" y="4893"/>
                  </a:lnTo>
                  <a:lnTo>
                    <a:pt x="7289" y="5173"/>
                  </a:lnTo>
                  <a:lnTo>
                    <a:pt x="7269" y="5452"/>
                  </a:lnTo>
                  <a:lnTo>
                    <a:pt x="7229" y="5752"/>
                  </a:lnTo>
                  <a:lnTo>
                    <a:pt x="7110" y="6331"/>
                  </a:lnTo>
                  <a:lnTo>
                    <a:pt x="6950" y="6910"/>
                  </a:lnTo>
                  <a:lnTo>
                    <a:pt x="6770" y="7469"/>
                  </a:lnTo>
                  <a:lnTo>
                    <a:pt x="6550" y="8048"/>
                  </a:lnTo>
                  <a:lnTo>
                    <a:pt x="6111" y="9206"/>
                  </a:lnTo>
                  <a:lnTo>
                    <a:pt x="5652" y="10345"/>
                  </a:lnTo>
                  <a:lnTo>
                    <a:pt x="5452" y="10924"/>
                  </a:lnTo>
                  <a:lnTo>
                    <a:pt x="5272" y="11483"/>
                  </a:lnTo>
                  <a:lnTo>
                    <a:pt x="5133" y="12042"/>
                  </a:lnTo>
                  <a:lnTo>
                    <a:pt x="5013" y="12581"/>
                  </a:lnTo>
                  <a:lnTo>
                    <a:pt x="5013" y="12581"/>
                  </a:lnTo>
                  <a:lnTo>
                    <a:pt x="4973" y="12960"/>
                  </a:lnTo>
                  <a:lnTo>
                    <a:pt x="4933" y="13320"/>
                  </a:lnTo>
                  <a:lnTo>
                    <a:pt x="4893" y="13699"/>
                  </a:lnTo>
                  <a:lnTo>
                    <a:pt x="4873" y="14079"/>
                  </a:lnTo>
                  <a:lnTo>
                    <a:pt x="4873" y="14438"/>
                  </a:lnTo>
                  <a:lnTo>
                    <a:pt x="4893" y="14817"/>
                  </a:lnTo>
                  <a:lnTo>
                    <a:pt x="4913" y="15197"/>
                  </a:lnTo>
                  <a:lnTo>
                    <a:pt x="4953" y="15556"/>
                  </a:lnTo>
                  <a:lnTo>
                    <a:pt x="5053" y="16295"/>
                  </a:lnTo>
                  <a:lnTo>
                    <a:pt x="5193" y="17034"/>
                  </a:lnTo>
                  <a:lnTo>
                    <a:pt x="5392" y="17753"/>
                  </a:lnTo>
                  <a:lnTo>
                    <a:pt x="5632" y="18452"/>
                  </a:lnTo>
                  <a:lnTo>
                    <a:pt x="5911" y="19151"/>
                  </a:lnTo>
                  <a:lnTo>
                    <a:pt x="6231" y="19810"/>
                  </a:lnTo>
                  <a:lnTo>
                    <a:pt x="6610" y="20469"/>
                  </a:lnTo>
                  <a:lnTo>
                    <a:pt x="7010" y="21088"/>
                  </a:lnTo>
                  <a:lnTo>
                    <a:pt x="7229" y="21387"/>
                  </a:lnTo>
                  <a:lnTo>
                    <a:pt x="7449" y="21687"/>
                  </a:lnTo>
                  <a:lnTo>
                    <a:pt x="7689" y="21986"/>
                  </a:lnTo>
                  <a:lnTo>
                    <a:pt x="7948" y="22266"/>
                  </a:lnTo>
                  <a:lnTo>
                    <a:pt x="8188" y="22525"/>
                  </a:lnTo>
                  <a:lnTo>
                    <a:pt x="8467" y="22785"/>
                  </a:lnTo>
                  <a:lnTo>
                    <a:pt x="8727" y="23045"/>
                  </a:lnTo>
                  <a:lnTo>
                    <a:pt x="9007" y="23284"/>
                  </a:lnTo>
                  <a:lnTo>
                    <a:pt x="9007" y="23284"/>
                  </a:lnTo>
                  <a:lnTo>
                    <a:pt x="9306" y="23524"/>
                  </a:lnTo>
                  <a:lnTo>
                    <a:pt x="9626" y="23723"/>
                  </a:lnTo>
                  <a:lnTo>
                    <a:pt x="9945" y="23903"/>
                  </a:lnTo>
                  <a:lnTo>
                    <a:pt x="10265" y="24023"/>
                  </a:lnTo>
                  <a:lnTo>
                    <a:pt x="10444" y="24083"/>
                  </a:lnTo>
                  <a:lnTo>
                    <a:pt x="10624" y="24123"/>
                  </a:lnTo>
                  <a:lnTo>
                    <a:pt x="10784" y="24143"/>
                  </a:lnTo>
                  <a:lnTo>
                    <a:pt x="10963" y="24143"/>
                  </a:lnTo>
                  <a:lnTo>
                    <a:pt x="11143" y="24143"/>
                  </a:lnTo>
                  <a:lnTo>
                    <a:pt x="11323" y="24123"/>
                  </a:lnTo>
                  <a:lnTo>
                    <a:pt x="11523" y="24083"/>
                  </a:lnTo>
                  <a:lnTo>
                    <a:pt x="11702" y="24023"/>
                  </a:lnTo>
                  <a:lnTo>
                    <a:pt x="11702" y="24023"/>
                  </a:lnTo>
                  <a:lnTo>
                    <a:pt x="11902" y="23943"/>
                  </a:lnTo>
                  <a:lnTo>
                    <a:pt x="12082" y="23863"/>
                  </a:lnTo>
                  <a:lnTo>
                    <a:pt x="12441" y="23664"/>
                  </a:lnTo>
                  <a:lnTo>
                    <a:pt x="12801" y="23424"/>
                  </a:lnTo>
                  <a:lnTo>
                    <a:pt x="13120" y="23184"/>
                  </a:lnTo>
                  <a:lnTo>
                    <a:pt x="13120" y="23184"/>
                  </a:lnTo>
                  <a:lnTo>
                    <a:pt x="14119" y="22386"/>
                  </a:lnTo>
                  <a:lnTo>
                    <a:pt x="15097" y="21587"/>
                  </a:lnTo>
                  <a:lnTo>
                    <a:pt x="15097" y="21587"/>
                  </a:lnTo>
                  <a:lnTo>
                    <a:pt x="14418" y="21227"/>
                  </a:lnTo>
                  <a:lnTo>
                    <a:pt x="13759" y="20828"/>
                  </a:lnTo>
                  <a:lnTo>
                    <a:pt x="13120" y="20409"/>
                  </a:lnTo>
                  <a:lnTo>
                    <a:pt x="12501" y="199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3" name="Google Shape;9963;p47"/>
            <p:cNvSpPr/>
            <p:nvPr/>
          </p:nvSpPr>
          <p:spPr>
            <a:xfrm>
              <a:off x="2193875" y="34358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60" y="1"/>
                  </a:moveTo>
                  <a:lnTo>
                    <a:pt x="260" y="161"/>
                  </a:lnTo>
                  <a:lnTo>
                    <a:pt x="1" y="300"/>
                  </a:lnTo>
                  <a:lnTo>
                    <a:pt x="1" y="300"/>
                  </a:lnTo>
                  <a:lnTo>
                    <a:pt x="560" y="1"/>
                  </a:lnTo>
                  <a:close/>
                </a:path>
              </a:pathLst>
            </a:custGeom>
            <a:solidFill>
              <a:srgbClr val="C67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4" name="Google Shape;9964;p47"/>
            <p:cNvSpPr/>
            <p:nvPr/>
          </p:nvSpPr>
          <p:spPr>
            <a:xfrm>
              <a:off x="2190875" y="3444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5" name="Google Shape;9965;p47"/>
            <p:cNvSpPr/>
            <p:nvPr/>
          </p:nvSpPr>
          <p:spPr>
            <a:xfrm>
              <a:off x="2191375" y="34443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6" name="Google Shape;9966;p47"/>
            <p:cNvSpPr/>
            <p:nvPr/>
          </p:nvSpPr>
          <p:spPr>
            <a:xfrm>
              <a:off x="2191875" y="3444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7" name="Google Shape;9967;p47"/>
            <p:cNvSpPr/>
            <p:nvPr/>
          </p:nvSpPr>
          <p:spPr>
            <a:xfrm>
              <a:off x="2191875" y="34443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1" y="0"/>
                  </a:moveTo>
                  <a:lnTo>
                    <a:pt x="2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8" name="Google Shape;9968;p47"/>
            <p:cNvSpPr/>
            <p:nvPr/>
          </p:nvSpPr>
          <p:spPr>
            <a:xfrm>
              <a:off x="2192375" y="34438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1" y="0"/>
                  </a:moveTo>
                  <a:lnTo>
                    <a:pt x="2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9" name="Google Shape;9969;p47"/>
            <p:cNvSpPr/>
            <p:nvPr/>
          </p:nvSpPr>
          <p:spPr>
            <a:xfrm>
              <a:off x="2192875" y="344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0" name="Google Shape;9970;p47"/>
            <p:cNvSpPr/>
            <p:nvPr/>
          </p:nvSpPr>
          <p:spPr>
            <a:xfrm>
              <a:off x="2192875" y="3443350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fill="none" extrusionOk="0">
                  <a:moveTo>
                    <a:pt x="21" y="0"/>
                  </a:moveTo>
                  <a:lnTo>
                    <a:pt x="21" y="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1" name="Google Shape;9971;p47"/>
            <p:cNvSpPr/>
            <p:nvPr/>
          </p:nvSpPr>
          <p:spPr>
            <a:xfrm>
              <a:off x="2193375" y="34433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1" y="0"/>
                  </a:moveTo>
                  <a:lnTo>
                    <a:pt x="2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2" name="Google Shape;9972;p47"/>
            <p:cNvSpPr/>
            <p:nvPr/>
          </p:nvSpPr>
          <p:spPr>
            <a:xfrm>
              <a:off x="2193875" y="34358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fill="none" extrusionOk="0">
                  <a:moveTo>
                    <a:pt x="560" y="1"/>
                  </a:moveTo>
                  <a:lnTo>
                    <a:pt x="560" y="1"/>
                  </a:lnTo>
                  <a:lnTo>
                    <a:pt x="260" y="161"/>
                  </a:lnTo>
                  <a:lnTo>
                    <a:pt x="260" y="161"/>
                  </a:lnTo>
                  <a:lnTo>
                    <a:pt x="1" y="300"/>
                  </a:lnTo>
                  <a:lnTo>
                    <a:pt x="1" y="300"/>
                  </a:lnTo>
                  <a:lnTo>
                    <a:pt x="56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3" name="Google Shape;9973;p47"/>
            <p:cNvSpPr/>
            <p:nvPr/>
          </p:nvSpPr>
          <p:spPr>
            <a:xfrm>
              <a:off x="2123000" y="3434350"/>
              <a:ext cx="131800" cy="108875"/>
            </a:xfrm>
            <a:custGeom>
              <a:avLst/>
              <a:gdLst/>
              <a:ahLst/>
              <a:cxnLst/>
              <a:rect l="l" t="t" r="r" b="b"/>
              <a:pathLst>
                <a:path w="5272" h="4355" extrusionOk="0">
                  <a:moveTo>
                    <a:pt x="3535" y="1"/>
                  </a:moveTo>
                  <a:lnTo>
                    <a:pt x="3395" y="61"/>
                  </a:lnTo>
                  <a:lnTo>
                    <a:pt x="2836" y="360"/>
                  </a:lnTo>
                  <a:lnTo>
                    <a:pt x="3555" y="1"/>
                  </a:lnTo>
                  <a:close/>
                  <a:moveTo>
                    <a:pt x="2816" y="360"/>
                  </a:moveTo>
                  <a:lnTo>
                    <a:pt x="2796" y="380"/>
                  </a:lnTo>
                  <a:lnTo>
                    <a:pt x="2836" y="360"/>
                  </a:lnTo>
                  <a:close/>
                  <a:moveTo>
                    <a:pt x="2796" y="380"/>
                  </a:moveTo>
                  <a:lnTo>
                    <a:pt x="2796" y="380"/>
                  </a:lnTo>
                  <a:lnTo>
                    <a:pt x="2796" y="380"/>
                  </a:lnTo>
                  <a:lnTo>
                    <a:pt x="2796" y="380"/>
                  </a:lnTo>
                  <a:close/>
                  <a:moveTo>
                    <a:pt x="2796" y="380"/>
                  </a:moveTo>
                  <a:lnTo>
                    <a:pt x="2796" y="380"/>
                  </a:lnTo>
                  <a:lnTo>
                    <a:pt x="2796" y="380"/>
                  </a:lnTo>
                  <a:lnTo>
                    <a:pt x="2796" y="380"/>
                  </a:lnTo>
                  <a:close/>
                  <a:moveTo>
                    <a:pt x="2776" y="380"/>
                  </a:moveTo>
                  <a:lnTo>
                    <a:pt x="2776" y="390"/>
                  </a:lnTo>
                  <a:lnTo>
                    <a:pt x="2776" y="390"/>
                  </a:lnTo>
                  <a:lnTo>
                    <a:pt x="2796" y="380"/>
                  </a:lnTo>
                  <a:close/>
                  <a:moveTo>
                    <a:pt x="2776" y="390"/>
                  </a:moveTo>
                  <a:lnTo>
                    <a:pt x="2756" y="400"/>
                  </a:lnTo>
                  <a:lnTo>
                    <a:pt x="2776" y="400"/>
                  </a:lnTo>
                  <a:lnTo>
                    <a:pt x="2776" y="390"/>
                  </a:lnTo>
                  <a:close/>
                  <a:moveTo>
                    <a:pt x="2736" y="400"/>
                  </a:moveTo>
                  <a:lnTo>
                    <a:pt x="2736" y="410"/>
                  </a:lnTo>
                  <a:lnTo>
                    <a:pt x="2756" y="400"/>
                  </a:lnTo>
                  <a:close/>
                  <a:moveTo>
                    <a:pt x="2736" y="410"/>
                  </a:moveTo>
                  <a:lnTo>
                    <a:pt x="2676" y="440"/>
                  </a:lnTo>
                  <a:lnTo>
                    <a:pt x="2217" y="700"/>
                  </a:lnTo>
                  <a:lnTo>
                    <a:pt x="1757" y="979"/>
                  </a:lnTo>
                  <a:lnTo>
                    <a:pt x="1298" y="1259"/>
                  </a:lnTo>
                  <a:lnTo>
                    <a:pt x="859" y="1558"/>
                  </a:lnTo>
                  <a:lnTo>
                    <a:pt x="766" y="1626"/>
                  </a:lnTo>
                  <a:lnTo>
                    <a:pt x="1338" y="1239"/>
                  </a:lnTo>
                  <a:lnTo>
                    <a:pt x="2037" y="820"/>
                  </a:lnTo>
                  <a:lnTo>
                    <a:pt x="2716" y="420"/>
                  </a:lnTo>
                  <a:lnTo>
                    <a:pt x="2736" y="420"/>
                  </a:lnTo>
                  <a:lnTo>
                    <a:pt x="2736" y="410"/>
                  </a:lnTo>
                  <a:close/>
                  <a:moveTo>
                    <a:pt x="766" y="1626"/>
                  </a:moveTo>
                  <a:lnTo>
                    <a:pt x="659" y="1698"/>
                  </a:lnTo>
                  <a:lnTo>
                    <a:pt x="514" y="1809"/>
                  </a:lnTo>
                  <a:lnTo>
                    <a:pt x="514" y="1809"/>
                  </a:lnTo>
                  <a:lnTo>
                    <a:pt x="766" y="1626"/>
                  </a:lnTo>
                  <a:close/>
                  <a:moveTo>
                    <a:pt x="514" y="1809"/>
                  </a:moveTo>
                  <a:lnTo>
                    <a:pt x="420" y="1878"/>
                  </a:lnTo>
                  <a:lnTo>
                    <a:pt x="0" y="2197"/>
                  </a:lnTo>
                  <a:lnTo>
                    <a:pt x="320" y="1958"/>
                  </a:lnTo>
                  <a:lnTo>
                    <a:pt x="514" y="1809"/>
                  </a:lnTo>
                  <a:close/>
                  <a:moveTo>
                    <a:pt x="4433" y="1578"/>
                  </a:moveTo>
                  <a:lnTo>
                    <a:pt x="3555" y="1978"/>
                  </a:lnTo>
                  <a:lnTo>
                    <a:pt x="2696" y="2417"/>
                  </a:lnTo>
                  <a:lnTo>
                    <a:pt x="1857" y="2896"/>
                  </a:lnTo>
                  <a:lnTo>
                    <a:pt x="1039" y="3396"/>
                  </a:lnTo>
                  <a:lnTo>
                    <a:pt x="1378" y="3855"/>
                  </a:lnTo>
                  <a:lnTo>
                    <a:pt x="1718" y="4354"/>
                  </a:lnTo>
                  <a:lnTo>
                    <a:pt x="2576" y="3835"/>
                  </a:lnTo>
                  <a:lnTo>
                    <a:pt x="3015" y="3615"/>
                  </a:lnTo>
                  <a:lnTo>
                    <a:pt x="3455" y="3376"/>
                  </a:lnTo>
                  <a:lnTo>
                    <a:pt x="3894" y="3176"/>
                  </a:lnTo>
                  <a:lnTo>
                    <a:pt x="4353" y="2956"/>
                  </a:lnTo>
                  <a:lnTo>
                    <a:pt x="4813" y="2776"/>
                  </a:lnTo>
                  <a:lnTo>
                    <a:pt x="5272" y="2597"/>
                  </a:lnTo>
                  <a:lnTo>
                    <a:pt x="5032" y="2337"/>
                  </a:lnTo>
                  <a:lnTo>
                    <a:pt x="4813" y="2098"/>
                  </a:lnTo>
                  <a:lnTo>
                    <a:pt x="4613" y="1838"/>
                  </a:lnTo>
                  <a:lnTo>
                    <a:pt x="4433" y="1578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4" name="Google Shape;9974;p47"/>
            <p:cNvSpPr/>
            <p:nvPr/>
          </p:nvSpPr>
          <p:spPr>
            <a:xfrm>
              <a:off x="2148950" y="3473800"/>
              <a:ext cx="105850" cy="69425"/>
            </a:xfrm>
            <a:custGeom>
              <a:avLst/>
              <a:gdLst/>
              <a:ahLst/>
              <a:cxnLst/>
              <a:rect l="l" t="t" r="r" b="b"/>
              <a:pathLst>
                <a:path w="4234" h="2777" fill="none" extrusionOk="0">
                  <a:moveTo>
                    <a:pt x="3395" y="0"/>
                  </a:moveTo>
                  <a:lnTo>
                    <a:pt x="3395" y="0"/>
                  </a:lnTo>
                  <a:lnTo>
                    <a:pt x="2517" y="400"/>
                  </a:lnTo>
                  <a:lnTo>
                    <a:pt x="1658" y="839"/>
                  </a:lnTo>
                  <a:lnTo>
                    <a:pt x="819" y="1318"/>
                  </a:lnTo>
                  <a:lnTo>
                    <a:pt x="1" y="1818"/>
                  </a:lnTo>
                  <a:lnTo>
                    <a:pt x="1" y="1818"/>
                  </a:lnTo>
                  <a:lnTo>
                    <a:pt x="340" y="2277"/>
                  </a:lnTo>
                  <a:lnTo>
                    <a:pt x="680" y="2776"/>
                  </a:lnTo>
                  <a:lnTo>
                    <a:pt x="680" y="2776"/>
                  </a:lnTo>
                  <a:lnTo>
                    <a:pt x="1538" y="2257"/>
                  </a:lnTo>
                  <a:lnTo>
                    <a:pt x="1977" y="2037"/>
                  </a:lnTo>
                  <a:lnTo>
                    <a:pt x="2417" y="1798"/>
                  </a:lnTo>
                  <a:lnTo>
                    <a:pt x="2856" y="1598"/>
                  </a:lnTo>
                  <a:lnTo>
                    <a:pt x="3315" y="1378"/>
                  </a:lnTo>
                  <a:lnTo>
                    <a:pt x="3775" y="1198"/>
                  </a:lnTo>
                  <a:lnTo>
                    <a:pt x="4234" y="1019"/>
                  </a:lnTo>
                  <a:lnTo>
                    <a:pt x="4234" y="1019"/>
                  </a:lnTo>
                  <a:lnTo>
                    <a:pt x="3994" y="759"/>
                  </a:lnTo>
                  <a:lnTo>
                    <a:pt x="3775" y="520"/>
                  </a:lnTo>
                  <a:lnTo>
                    <a:pt x="3575" y="260"/>
                  </a:lnTo>
                  <a:lnTo>
                    <a:pt x="339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5" name="Google Shape;9975;p47"/>
            <p:cNvSpPr/>
            <p:nvPr/>
          </p:nvSpPr>
          <p:spPr>
            <a:xfrm>
              <a:off x="2123000" y="3434350"/>
              <a:ext cx="88875" cy="54950"/>
            </a:xfrm>
            <a:custGeom>
              <a:avLst/>
              <a:gdLst/>
              <a:ahLst/>
              <a:cxnLst/>
              <a:rect l="l" t="t" r="r" b="b"/>
              <a:pathLst>
                <a:path w="3555" h="2198" fill="none" extrusionOk="0">
                  <a:moveTo>
                    <a:pt x="3555" y="1"/>
                  </a:moveTo>
                  <a:lnTo>
                    <a:pt x="3555" y="1"/>
                  </a:lnTo>
                  <a:lnTo>
                    <a:pt x="3535" y="1"/>
                  </a:lnTo>
                  <a:lnTo>
                    <a:pt x="3535" y="1"/>
                  </a:lnTo>
                  <a:lnTo>
                    <a:pt x="3395" y="61"/>
                  </a:lnTo>
                  <a:lnTo>
                    <a:pt x="3395" y="61"/>
                  </a:lnTo>
                  <a:lnTo>
                    <a:pt x="2836" y="360"/>
                  </a:lnTo>
                  <a:lnTo>
                    <a:pt x="2836" y="360"/>
                  </a:lnTo>
                  <a:lnTo>
                    <a:pt x="2836" y="360"/>
                  </a:lnTo>
                  <a:lnTo>
                    <a:pt x="2816" y="360"/>
                  </a:lnTo>
                  <a:lnTo>
                    <a:pt x="2816" y="360"/>
                  </a:lnTo>
                  <a:lnTo>
                    <a:pt x="2816" y="360"/>
                  </a:lnTo>
                  <a:lnTo>
                    <a:pt x="2816" y="360"/>
                  </a:lnTo>
                  <a:lnTo>
                    <a:pt x="2796" y="380"/>
                  </a:lnTo>
                  <a:lnTo>
                    <a:pt x="2796" y="380"/>
                  </a:lnTo>
                  <a:lnTo>
                    <a:pt x="2796" y="380"/>
                  </a:lnTo>
                  <a:lnTo>
                    <a:pt x="2796" y="380"/>
                  </a:lnTo>
                  <a:lnTo>
                    <a:pt x="2796" y="380"/>
                  </a:lnTo>
                  <a:lnTo>
                    <a:pt x="2796" y="380"/>
                  </a:lnTo>
                  <a:lnTo>
                    <a:pt x="2796" y="380"/>
                  </a:lnTo>
                  <a:lnTo>
                    <a:pt x="2796" y="380"/>
                  </a:lnTo>
                  <a:lnTo>
                    <a:pt x="2776" y="380"/>
                  </a:lnTo>
                  <a:lnTo>
                    <a:pt x="2776" y="380"/>
                  </a:lnTo>
                  <a:lnTo>
                    <a:pt x="2776" y="400"/>
                  </a:lnTo>
                  <a:lnTo>
                    <a:pt x="2776" y="400"/>
                  </a:lnTo>
                  <a:lnTo>
                    <a:pt x="2756" y="400"/>
                  </a:lnTo>
                  <a:lnTo>
                    <a:pt x="2756" y="400"/>
                  </a:lnTo>
                  <a:lnTo>
                    <a:pt x="2756" y="400"/>
                  </a:lnTo>
                  <a:lnTo>
                    <a:pt x="2756" y="400"/>
                  </a:lnTo>
                  <a:lnTo>
                    <a:pt x="2756" y="400"/>
                  </a:lnTo>
                  <a:lnTo>
                    <a:pt x="2756" y="400"/>
                  </a:lnTo>
                  <a:lnTo>
                    <a:pt x="2736" y="400"/>
                  </a:lnTo>
                  <a:lnTo>
                    <a:pt x="2736" y="400"/>
                  </a:lnTo>
                  <a:lnTo>
                    <a:pt x="2736" y="420"/>
                  </a:lnTo>
                  <a:lnTo>
                    <a:pt x="2736" y="420"/>
                  </a:lnTo>
                  <a:lnTo>
                    <a:pt x="2716" y="420"/>
                  </a:lnTo>
                  <a:lnTo>
                    <a:pt x="2716" y="420"/>
                  </a:lnTo>
                  <a:lnTo>
                    <a:pt x="2716" y="420"/>
                  </a:lnTo>
                  <a:lnTo>
                    <a:pt x="2716" y="420"/>
                  </a:lnTo>
                  <a:lnTo>
                    <a:pt x="2037" y="820"/>
                  </a:lnTo>
                  <a:lnTo>
                    <a:pt x="1338" y="1239"/>
                  </a:lnTo>
                  <a:lnTo>
                    <a:pt x="659" y="1698"/>
                  </a:lnTo>
                  <a:lnTo>
                    <a:pt x="320" y="1958"/>
                  </a:lnTo>
                  <a:lnTo>
                    <a:pt x="0" y="2197"/>
                  </a:lnTo>
                  <a:lnTo>
                    <a:pt x="0" y="2197"/>
                  </a:lnTo>
                  <a:lnTo>
                    <a:pt x="0" y="2197"/>
                  </a:lnTo>
                  <a:lnTo>
                    <a:pt x="420" y="1878"/>
                  </a:lnTo>
                  <a:lnTo>
                    <a:pt x="859" y="1558"/>
                  </a:lnTo>
                  <a:lnTo>
                    <a:pt x="1298" y="1259"/>
                  </a:lnTo>
                  <a:lnTo>
                    <a:pt x="1757" y="979"/>
                  </a:lnTo>
                  <a:lnTo>
                    <a:pt x="2217" y="700"/>
                  </a:lnTo>
                  <a:lnTo>
                    <a:pt x="2676" y="440"/>
                  </a:lnTo>
                  <a:lnTo>
                    <a:pt x="35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6" name="Google Shape;9976;p47"/>
            <p:cNvSpPr/>
            <p:nvPr/>
          </p:nvSpPr>
          <p:spPr>
            <a:xfrm>
              <a:off x="2123000" y="3431875"/>
              <a:ext cx="110850" cy="87375"/>
            </a:xfrm>
            <a:custGeom>
              <a:avLst/>
              <a:gdLst/>
              <a:ahLst/>
              <a:cxnLst/>
              <a:rect l="l" t="t" r="r" b="b"/>
              <a:pathLst>
                <a:path w="4434" h="3495" extrusionOk="0">
                  <a:moveTo>
                    <a:pt x="3754" y="0"/>
                  </a:moveTo>
                  <a:lnTo>
                    <a:pt x="3555" y="100"/>
                  </a:lnTo>
                  <a:lnTo>
                    <a:pt x="2676" y="539"/>
                  </a:lnTo>
                  <a:lnTo>
                    <a:pt x="2217" y="799"/>
                  </a:lnTo>
                  <a:lnTo>
                    <a:pt x="1757" y="1078"/>
                  </a:lnTo>
                  <a:lnTo>
                    <a:pt x="1298" y="1358"/>
                  </a:lnTo>
                  <a:lnTo>
                    <a:pt x="859" y="1657"/>
                  </a:lnTo>
                  <a:lnTo>
                    <a:pt x="420" y="1977"/>
                  </a:lnTo>
                  <a:lnTo>
                    <a:pt x="0" y="2296"/>
                  </a:lnTo>
                  <a:lnTo>
                    <a:pt x="539" y="2875"/>
                  </a:lnTo>
                  <a:lnTo>
                    <a:pt x="1039" y="3495"/>
                  </a:lnTo>
                  <a:lnTo>
                    <a:pt x="1857" y="2995"/>
                  </a:lnTo>
                  <a:lnTo>
                    <a:pt x="2696" y="2516"/>
                  </a:lnTo>
                  <a:lnTo>
                    <a:pt x="3555" y="2077"/>
                  </a:lnTo>
                  <a:lnTo>
                    <a:pt x="4433" y="1677"/>
                  </a:lnTo>
                  <a:lnTo>
                    <a:pt x="4194" y="1278"/>
                  </a:lnTo>
                  <a:lnTo>
                    <a:pt x="3994" y="859"/>
                  </a:lnTo>
                  <a:lnTo>
                    <a:pt x="3914" y="639"/>
                  </a:lnTo>
                  <a:lnTo>
                    <a:pt x="3854" y="419"/>
                  </a:lnTo>
                  <a:lnTo>
                    <a:pt x="3794" y="220"/>
                  </a:lnTo>
                  <a:lnTo>
                    <a:pt x="3754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7" name="Google Shape;9977;p47"/>
            <p:cNvSpPr/>
            <p:nvPr/>
          </p:nvSpPr>
          <p:spPr>
            <a:xfrm>
              <a:off x="2123000" y="3431875"/>
              <a:ext cx="110850" cy="87375"/>
            </a:xfrm>
            <a:custGeom>
              <a:avLst/>
              <a:gdLst/>
              <a:ahLst/>
              <a:cxnLst/>
              <a:rect l="l" t="t" r="r" b="b"/>
              <a:pathLst>
                <a:path w="4434" h="3495" fill="none" extrusionOk="0">
                  <a:moveTo>
                    <a:pt x="3754" y="0"/>
                  </a:moveTo>
                  <a:lnTo>
                    <a:pt x="3754" y="0"/>
                  </a:lnTo>
                  <a:lnTo>
                    <a:pt x="3555" y="100"/>
                  </a:lnTo>
                  <a:lnTo>
                    <a:pt x="3555" y="100"/>
                  </a:lnTo>
                  <a:lnTo>
                    <a:pt x="2676" y="539"/>
                  </a:lnTo>
                  <a:lnTo>
                    <a:pt x="2217" y="799"/>
                  </a:lnTo>
                  <a:lnTo>
                    <a:pt x="1757" y="1078"/>
                  </a:lnTo>
                  <a:lnTo>
                    <a:pt x="1298" y="1358"/>
                  </a:lnTo>
                  <a:lnTo>
                    <a:pt x="859" y="1657"/>
                  </a:lnTo>
                  <a:lnTo>
                    <a:pt x="420" y="1977"/>
                  </a:lnTo>
                  <a:lnTo>
                    <a:pt x="0" y="2296"/>
                  </a:lnTo>
                  <a:lnTo>
                    <a:pt x="0" y="2296"/>
                  </a:lnTo>
                  <a:lnTo>
                    <a:pt x="539" y="2875"/>
                  </a:lnTo>
                  <a:lnTo>
                    <a:pt x="1039" y="3495"/>
                  </a:lnTo>
                  <a:lnTo>
                    <a:pt x="1039" y="3495"/>
                  </a:lnTo>
                  <a:lnTo>
                    <a:pt x="1857" y="2995"/>
                  </a:lnTo>
                  <a:lnTo>
                    <a:pt x="2696" y="2516"/>
                  </a:lnTo>
                  <a:lnTo>
                    <a:pt x="3555" y="2077"/>
                  </a:lnTo>
                  <a:lnTo>
                    <a:pt x="4433" y="1677"/>
                  </a:lnTo>
                  <a:lnTo>
                    <a:pt x="4433" y="1677"/>
                  </a:lnTo>
                  <a:lnTo>
                    <a:pt x="4194" y="1278"/>
                  </a:lnTo>
                  <a:lnTo>
                    <a:pt x="3994" y="859"/>
                  </a:lnTo>
                  <a:lnTo>
                    <a:pt x="3914" y="639"/>
                  </a:lnTo>
                  <a:lnTo>
                    <a:pt x="3854" y="419"/>
                  </a:lnTo>
                  <a:lnTo>
                    <a:pt x="3794" y="220"/>
                  </a:lnTo>
                  <a:lnTo>
                    <a:pt x="375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8" name="Google Shape;9978;p47"/>
            <p:cNvSpPr/>
            <p:nvPr/>
          </p:nvSpPr>
          <p:spPr>
            <a:xfrm>
              <a:off x="2193375" y="3562150"/>
              <a:ext cx="237650" cy="242150"/>
            </a:xfrm>
            <a:custGeom>
              <a:avLst/>
              <a:gdLst/>
              <a:ahLst/>
              <a:cxnLst/>
              <a:rect l="l" t="t" r="r" b="b"/>
              <a:pathLst>
                <a:path w="9506" h="9686" extrusionOk="0">
                  <a:moveTo>
                    <a:pt x="5013" y="1"/>
                  </a:moveTo>
                  <a:lnTo>
                    <a:pt x="4693" y="21"/>
                  </a:lnTo>
                  <a:lnTo>
                    <a:pt x="4374" y="41"/>
                  </a:lnTo>
                  <a:lnTo>
                    <a:pt x="4054" y="61"/>
                  </a:lnTo>
                  <a:lnTo>
                    <a:pt x="3755" y="121"/>
                  </a:lnTo>
                  <a:lnTo>
                    <a:pt x="3116" y="240"/>
                  </a:lnTo>
                  <a:lnTo>
                    <a:pt x="2477" y="400"/>
                  </a:lnTo>
                  <a:lnTo>
                    <a:pt x="1858" y="600"/>
                  </a:lnTo>
                  <a:lnTo>
                    <a:pt x="1239" y="839"/>
                  </a:lnTo>
                  <a:lnTo>
                    <a:pt x="620" y="1119"/>
                  </a:lnTo>
                  <a:lnTo>
                    <a:pt x="1" y="1419"/>
                  </a:lnTo>
                  <a:lnTo>
                    <a:pt x="220" y="1958"/>
                  </a:lnTo>
                  <a:lnTo>
                    <a:pt x="400" y="2537"/>
                  </a:lnTo>
                  <a:lnTo>
                    <a:pt x="939" y="2277"/>
                  </a:lnTo>
                  <a:lnTo>
                    <a:pt x="1478" y="2058"/>
                  </a:lnTo>
                  <a:lnTo>
                    <a:pt x="2038" y="1858"/>
                  </a:lnTo>
                  <a:lnTo>
                    <a:pt x="2597" y="1698"/>
                  </a:lnTo>
                  <a:lnTo>
                    <a:pt x="3176" y="1538"/>
                  </a:lnTo>
                  <a:lnTo>
                    <a:pt x="3775" y="1399"/>
                  </a:lnTo>
                  <a:lnTo>
                    <a:pt x="4094" y="1359"/>
                  </a:lnTo>
                  <a:lnTo>
                    <a:pt x="4394" y="1319"/>
                  </a:lnTo>
                  <a:lnTo>
                    <a:pt x="4713" y="1299"/>
                  </a:lnTo>
                  <a:lnTo>
                    <a:pt x="5013" y="1279"/>
                  </a:lnTo>
                  <a:lnTo>
                    <a:pt x="5392" y="1299"/>
                  </a:lnTo>
                  <a:lnTo>
                    <a:pt x="5772" y="1359"/>
                  </a:lnTo>
                  <a:lnTo>
                    <a:pt x="6131" y="1439"/>
                  </a:lnTo>
                  <a:lnTo>
                    <a:pt x="6311" y="1498"/>
                  </a:lnTo>
                  <a:lnTo>
                    <a:pt x="6471" y="1578"/>
                  </a:lnTo>
                  <a:lnTo>
                    <a:pt x="6650" y="1658"/>
                  </a:lnTo>
                  <a:lnTo>
                    <a:pt x="6790" y="1778"/>
                  </a:lnTo>
                  <a:lnTo>
                    <a:pt x="6950" y="1878"/>
                  </a:lnTo>
                  <a:lnTo>
                    <a:pt x="7090" y="2018"/>
                  </a:lnTo>
                  <a:lnTo>
                    <a:pt x="7209" y="2157"/>
                  </a:lnTo>
                  <a:lnTo>
                    <a:pt x="7329" y="2317"/>
                  </a:lnTo>
                  <a:lnTo>
                    <a:pt x="7449" y="2497"/>
                  </a:lnTo>
                  <a:lnTo>
                    <a:pt x="7549" y="2677"/>
                  </a:lnTo>
                  <a:lnTo>
                    <a:pt x="7649" y="2916"/>
                  </a:lnTo>
                  <a:lnTo>
                    <a:pt x="7749" y="3156"/>
                  </a:lnTo>
                  <a:lnTo>
                    <a:pt x="7828" y="3395"/>
                  </a:lnTo>
                  <a:lnTo>
                    <a:pt x="7888" y="3635"/>
                  </a:lnTo>
                  <a:lnTo>
                    <a:pt x="7988" y="4134"/>
                  </a:lnTo>
                  <a:lnTo>
                    <a:pt x="8028" y="4653"/>
                  </a:lnTo>
                  <a:lnTo>
                    <a:pt x="8068" y="5173"/>
                  </a:lnTo>
                  <a:lnTo>
                    <a:pt x="8068" y="5692"/>
                  </a:lnTo>
                  <a:lnTo>
                    <a:pt x="8028" y="6710"/>
                  </a:lnTo>
                  <a:lnTo>
                    <a:pt x="7928" y="8208"/>
                  </a:lnTo>
                  <a:lnTo>
                    <a:pt x="7808" y="9686"/>
                  </a:lnTo>
                  <a:lnTo>
                    <a:pt x="8088" y="9206"/>
                  </a:lnTo>
                  <a:lnTo>
                    <a:pt x="8368" y="8727"/>
                  </a:lnTo>
                  <a:lnTo>
                    <a:pt x="8627" y="8228"/>
                  </a:lnTo>
                  <a:lnTo>
                    <a:pt x="8867" y="7749"/>
                  </a:lnTo>
                  <a:lnTo>
                    <a:pt x="9086" y="7249"/>
                  </a:lnTo>
                  <a:lnTo>
                    <a:pt x="9266" y="6750"/>
                  </a:lnTo>
                  <a:lnTo>
                    <a:pt x="9406" y="6251"/>
                  </a:lnTo>
                  <a:lnTo>
                    <a:pt x="9506" y="5732"/>
                  </a:lnTo>
                  <a:lnTo>
                    <a:pt x="9486" y="5053"/>
                  </a:lnTo>
                  <a:lnTo>
                    <a:pt x="9426" y="4374"/>
                  </a:lnTo>
                  <a:lnTo>
                    <a:pt x="9366" y="4034"/>
                  </a:lnTo>
                  <a:lnTo>
                    <a:pt x="9326" y="3695"/>
                  </a:lnTo>
                  <a:lnTo>
                    <a:pt x="9246" y="3356"/>
                  </a:lnTo>
                  <a:lnTo>
                    <a:pt x="9166" y="3036"/>
                  </a:lnTo>
                  <a:lnTo>
                    <a:pt x="9047" y="2796"/>
                  </a:lnTo>
                  <a:lnTo>
                    <a:pt x="8927" y="2577"/>
                  </a:lnTo>
                  <a:lnTo>
                    <a:pt x="8787" y="2377"/>
                  </a:lnTo>
                  <a:lnTo>
                    <a:pt x="8647" y="2157"/>
                  </a:lnTo>
                  <a:lnTo>
                    <a:pt x="8328" y="1778"/>
                  </a:lnTo>
                  <a:lnTo>
                    <a:pt x="7968" y="1399"/>
                  </a:lnTo>
                  <a:lnTo>
                    <a:pt x="7589" y="1059"/>
                  </a:lnTo>
                  <a:lnTo>
                    <a:pt x="7189" y="740"/>
                  </a:lnTo>
                  <a:lnTo>
                    <a:pt x="6750" y="440"/>
                  </a:lnTo>
                  <a:lnTo>
                    <a:pt x="6311" y="141"/>
                  </a:lnTo>
                  <a:lnTo>
                    <a:pt x="5991" y="81"/>
                  </a:lnTo>
                  <a:lnTo>
                    <a:pt x="5672" y="41"/>
                  </a:lnTo>
                  <a:lnTo>
                    <a:pt x="5332" y="21"/>
                  </a:lnTo>
                  <a:lnTo>
                    <a:pt x="501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9" name="Google Shape;9979;p47"/>
            <p:cNvSpPr/>
            <p:nvPr/>
          </p:nvSpPr>
          <p:spPr>
            <a:xfrm>
              <a:off x="2193375" y="3562150"/>
              <a:ext cx="237650" cy="242150"/>
            </a:xfrm>
            <a:custGeom>
              <a:avLst/>
              <a:gdLst/>
              <a:ahLst/>
              <a:cxnLst/>
              <a:rect l="l" t="t" r="r" b="b"/>
              <a:pathLst>
                <a:path w="9506" h="9686" fill="none" extrusionOk="0">
                  <a:moveTo>
                    <a:pt x="5013" y="1"/>
                  </a:moveTo>
                  <a:lnTo>
                    <a:pt x="5013" y="1"/>
                  </a:lnTo>
                  <a:lnTo>
                    <a:pt x="4693" y="21"/>
                  </a:lnTo>
                  <a:lnTo>
                    <a:pt x="4374" y="41"/>
                  </a:lnTo>
                  <a:lnTo>
                    <a:pt x="4054" y="61"/>
                  </a:lnTo>
                  <a:lnTo>
                    <a:pt x="3755" y="121"/>
                  </a:lnTo>
                  <a:lnTo>
                    <a:pt x="3116" y="240"/>
                  </a:lnTo>
                  <a:lnTo>
                    <a:pt x="2477" y="400"/>
                  </a:lnTo>
                  <a:lnTo>
                    <a:pt x="1858" y="600"/>
                  </a:lnTo>
                  <a:lnTo>
                    <a:pt x="1239" y="839"/>
                  </a:lnTo>
                  <a:lnTo>
                    <a:pt x="620" y="1119"/>
                  </a:lnTo>
                  <a:lnTo>
                    <a:pt x="1" y="1419"/>
                  </a:lnTo>
                  <a:lnTo>
                    <a:pt x="1" y="1419"/>
                  </a:lnTo>
                  <a:lnTo>
                    <a:pt x="220" y="1958"/>
                  </a:lnTo>
                  <a:lnTo>
                    <a:pt x="400" y="2537"/>
                  </a:lnTo>
                  <a:lnTo>
                    <a:pt x="400" y="2537"/>
                  </a:lnTo>
                  <a:lnTo>
                    <a:pt x="939" y="2277"/>
                  </a:lnTo>
                  <a:lnTo>
                    <a:pt x="1478" y="2058"/>
                  </a:lnTo>
                  <a:lnTo>
                    <a:pt x="2038" y="1858"/>
                  </a:lnTo>
                  <a:lnTo>
                    <a:pt x="2597" y="1698"/>
                  </a:lnTo>
                  <a:lnTo>
                    <a:pt x="2597" y="1698"/>
                  </a:lnTo>
                  <a:lnTo>
                    <a:pt x="3176" y="1538"/>
                  </a:lnTo>
                  <a:lnTo>
                    <a:pt x="3775" y="1399"/>
                  </a:lnTo>
                  <a:lnTo>
                    <a:pt x="4094" y="1359"/>
                  </a:lnTo>
                  <a:lnTo>
                    <a:pt x="4394" y="1319"/>
                  </a:lnTo>
                  <a:lnTo>
                    <a:pt x="4713" y="1299"/>
                  </a:lnTo>
                  <a:lnTo>
                    <a:pt x="5013" y="1279"/>
                  </a:lnTo>
                  <a:lnTo>
                    <a:pt x="5013" y="1279"/>
                  </a:lnTo>
                  <a:lnTo>
                    <a:pt x="5392" y="1299"/>
                  </a:lnTo>
                  <a:lnTo>
                    <a:pt x="5772" y="1359"/>
                  </a:lnTo>
                  <a:lnTo>
                    <a:pt x="6131" y="1439"/>
                  </a:lnTo>
                  <a:lnTo>
                    <a:pt x="6311" y="1498"/>
                  </a:lnTo>
                  <a:lnTo>
                    <a:pt x="6471" y="1578"/>
                  </a:lnTo>
                  <a:lnTo>
                    <a:pt x="6650" y="1658"/>
                  </a:lnTo>
                  <a:lnTo>
                    <a:pt x="6790" y="1778"/>
                  </a:lnTo>
                  <a:lnTo>
                    <a:pt x="6950" y="1878"/>
                  </a:lnTo>
                  <a:lnTo>
                    <a:pt x="7090" y="2018"/>
                  </a:lnTo>
                  <a:lnTo>
                    <a:pt x="7209" y="2157"/>
                  </a:lnTo>
                  <a:lnTo>
                    <a:pt x="7329" y="2317"/>
                  </a:lnTo>
                  <a:lnTo>
                    <a:pt x="7449" y="2497"/>
                  </a:lnTo>
                  <a:lnTo>
                    <a:pt x="7549" y="2677"/>
                  </a:lnTo>
                  <a:lnTo>
                    <a:pt x="7549" y="2677"/>
                  </a:lnTo>
                  <a:lnTo>
                    <a:pt x="7649" y="2916"/>
                  </a:lnTo>
                  <a:lnTo>
                    <a:pt x="7749" y="3156"/>
                  </a:lnTo>
                  <a:lnTo>
                    <a:pt x="7828" y="3395"/>
                  </a:lnTo>
                  <a:lnTo>
                    <a:pt x="7888" y="3635"/>
                  </a:lnTo>
                  <a:lnTo>
                    <a:pt x="7988" y="4134"/>
                  </a:lnTo>
                  <a:lnTo>
                    <a:pt x="8028" y="4653"/>
                  </a:lnTo>
                  <a:lnTo>
                    <a:pt x="8068" y="5173"/>
                  </a:lnTo>
                  <a:lnTo>
                    <a:pt x="8068" y="5692"/>
                  </a:lnTo>
                  <a:lnTo>
                    <a:pt x="8028" y="6710"/>
                  </a:lnTo>
                  <a:lnTo>
                    <a:pt x="8028" y="6710"/>
                  </a:lnTo>
                  <a:lnTo>
                    <a:pt x="7928" y="8208"/>
                  </a:lnTo>
                  <a:lnTo>
                    <a:pt x="7808" y="9686"/>
                  </a:lnTo>
                  <a:lnTo>
                    <a:pt x="7808" y="9686"/>
                  </a:lnTo>
                  <a:lnTo>
                    <a:pt x="8088" y="9206"/>
                  </a:lnTo>
                  <a:lnTo>
                    <a:pt x="8368" y="8727"/>
                  </a:lnTo>
                  <a:lnTo>
                    <a:pt x="8627" y="8228"/>
                  </a:lnTo>
                  <a:lnTo>
                    <a:pt x="8867" y="7749"/>
                  </a:lnTo>
                  <a:lnTo>
                    <a:pt x="9086" y="7249"/>
                  </a:lnTo>
                  <a:lnTo>
                    <a:pt x="9266" y="6750"/>
                  </a:lnTo>
                  <a:lnTo>
                    <a:pt x="9406" y="6251"/>
                  </a:lnTo>
                  <a:lnTo>
                    <a:pt x="9506" y="5732"/>
                  </a:lnTo>
                  <a:lnTo>
                    <a:pt x="9506" y="5732"/>
                  </a:lnTo>
                  <a:lnTo>
                    <a:pt x="9486" y="5053"/>
                  </a:lnTo>
                  <a:lnTo>
                    <a:pt x="9426" y="4374"/>
                  </a:lnTo>
                  <a:lnTo>
                    <a:pt x="9366" y="4034"/>
                  </a:lnTo>
                  <a:lnTo>
                    <a:pt x="9326" y="3695"/>
                  </a:lnTo>
                  <a:lnTo>
                    <a:pt x="9246" y="3356"/>
                  </a:lnTo>
                  <a:lnTo>
                    <a:pt x="9166" y="3036"/>
                  </a:lnTo>
                  <a:lnTo>
                    <a:pt x="9166" y="3036"/>
                  </a:lnTo>
                  <a:lnTo>
                    <a:pt x="9047" y="2796"/>
                  </a:lnTo>
                  <a:lnTo>
                    <a:pt x="8927" y="2577"/>
                  </a:lnTo>
                  <a:lnTo>
                    <a:pt x="8787" y="2377"/>
                  </a:lnTo>
                  <a:lnTo>
                    <a:pt x="8647" y="2157"/>
                  </a:lnTo>
                  <a:lnTo>
                    <a:pt x="8328" y="1778"/>
                  </a:lnTo>
                  <a:lnTo>
                    <a:pt x="7968" y="1399"/>
                  </a:lnTo>
                  <a:lnTo>
                    <a:pt x="7589" y="1059"/>
                  </a:lnTo>
                  <a:lnTo>
                    <a:pt x="7189" y="740"/>
                  </a:lnTo>
                  <a:lnTo>
                    <a:pt x="6750" y="440"/>
                  </a:lnTo>
                  <a:lnTo>
                    <a:pt x="6311" y="141"/>
                  </a:lnTo>
                  <a:lnTo>
                    <a:pt x="6311" y="141"/>
                  </a:lnTo>
                  <a:lnTo>
                    <a:pt x="5991" y="81"/>
                  </a:lnTo>
                  <a:lnTo>
                    <a:pt x="5672" y="41"/>
                  </a:lnTo>
                  <a:lnTo>
                    <a:pt x="5332" y="21"/>
                  </a:lnTo>
                  <a:lnTo>
                    <a:pt x="501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0" name="Google Shape;9980;p47"/>
            <p:cNvSpPr/>
            <p:nvPr/>
          </p:nvSpPr>
          <p:spPr>
            <a:xfrm>
              <a:off x="2203875" y="3626050"/>
              <a:ext cx="3500" cy="1525"/>
            </a:xfrm>
            <a:custGeom>
              <a:avLst/>
              <a:gdLst/>
              <a:ahLst/>
              <a:cxnLst/>
              <a:rect l="l" t="t" r="r" b="b"/>
              <a:pathLst>
                <a:path w="140" h="61" extrusionOk="0">
                  <a:moveTo>
                    <a:pt x="140" y="1"/>
                  </a:moveTo>
                  <a:lnTo>
                    <a:pt x="140" y="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40" y="1"/>
                  </a:lnTo>
                  <a:close/>
                </a:path>
              </a:pathLst>
            </a:custGeom>
            <a:solidFill>
              <a:srgbClr val="C67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1" name="Google Shape;9981;p47"/>
            <p:cNvSpPr/>
            <p:nvPr/>
          </p:nvSpPr>
          <p:spPr>
            <a:xfrm>
              <a:off x="2203875" y="3626050"/>
              <a:ext cx="3500" cy="1525"/>
            </a:xfrm>
            <a:custGeom>
              <a:avLst/>
              <a:gdLst/>
              <a:ahLst/>
              <a:cxnLst/>
              <a:rect l="l" t="t" r="r" b="b"/>
              <a:pathLst>
                <a:path w="140" h="61" fill="none" extrusionOk="0">
                  <a:moveTo>
                    <a:pt x="140" y="1"/>
                  </a:moveTo>
                  <a:lnTo>
                    <a:pt x="140" y="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2" name="Google Shape;9982;p47"/>
            <p:cNvSpPr/>
            <p:nvPr/>
          </p:nvSpPr>
          <p:spPr>
            <a:xfrm>
              <a:off x="2203875" y="3626050"/>
              <a:ext cx="139800" cy="71925"/>
            </a:xfrm>
            <a:custGeom>
              <a:avLst/>
              <a:gdLst/>
              <a:ahLst/>
              <a:cxnLst/>
              <a:rect l="l" t="t" r="r" b="b"/>
              <a:pathLst>
                <a:path w="5592" h="2877" extrusionOk="0">
                  <a:moveTo>
                    <a:pt x="5591" y="2856"/>
                  </a:moveTo>
                  <a:lnTo>
                    <a:pt x="5591" y="2856"/>
                  </a:lnTo>
                  <a:lnTo>
                    <a:pt x="5591" y="2876"/>
                  </a:lnTo>
                  <a:lnTo>
                    <a:pt x="5591" y="2876"/>
                  </a:lnTo>
                  <a:lnTo>
                    <a:pt x="5591" y="2856"/>
                  </a:lnTo>
                  <a:close/>
                  <a:moveTo>
                    <a:pt x="5491" y="2197"/>
                  </a:moveTo>
                  <a:lnTo>
                    <a:pt x="5491" y="2197"/>
                  </a:lnTo>
                  <a:lnTo>
                    <a:pt x="5551" y="2537"/>
                  </a:lnTo>
                  <a:lnTo>
                    <a:pt x="5591" y="2856"/>
                  </a:lnTo>
                  <a:lnTo>
                    <a:pt x="5591" y="2856"/>
                  </a:lnTo>
                  <a:lnTo>
                    <a:pt x="5551" y="2537"/>
                  </a:lnTo>
                  <a:lnTo>
                    <a:pt x="5491" y="2197"/>
                  </a:lnTo>
                  <a:close/>
                  <a:moveTo>
                    <a:pt x="140" y="1"/>
                  </a:moveTo>
                  <a:lnTo>
                    <a:pt x="140" y="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40" y="1"/>
                  </a:lnTo>
                  <a:lnTo>
                    <a:pt x="140" y="1"/>
                  </a:lnTo>
                  <a:lnTo>
                    <a:pt x="140" y="1"/>
                  </a:lnTo>
                  <a:lnTo>
                    <a:pt x="140" y="1"/>
                  </a:lnTo>
                  <a:close/>
                </a:path>
              </a:pathLst>
            </a:custGeom>
            <a:solidFill>
              <a:srgbClr val="C638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3" name="Google Shape;9983;p47"/>
            <p:cNvSpPr/>
            <p:nvPr/>
          </p:nvSpPr>
          <p:spPr>
            <a:xfrm>
              <a:off x="2343650" y="36974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9984;p47"/>
            <p:cNvSpPr/>
            <p:nvPr/>
          </p:nvSpPr>
          <p:spPr>
            <a:xfrm>
              <a:off x="2341150" y="3680975"/>
              <a:ext cx="2525" cy="16500"/>
            </a:xfrm>
            <a:custGeom>
              <a:avLst/>
              <a:gdLst/>
              <a:ahLst/>
              <a:cxnLst/>
              <a:rect l="l" t="t" r="r" b="b"/>
              <a:pathLst>
                <a:path w="101" h="66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60" y="340"/>
                  </a:lnTo>
                  <a:lnTo>
                    <a:pt x="100" y="659"/>
                  </a:lnTo>
                  <a:lnTo>
                    <a:pt x="100" y="659"/>
                  </a:lnTo>
                  <a:lnTo>
                    <a:pt x="60" y="34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5" name="Google Shape;9985;p47"/>
            <p:cNvSpPr/>
            <p:nvPr/>
          </p:nvSpPr>
          <p:spPr>
            <a:xfrm>
              <a:off x="2203875" y="3626050"/>
              <a:ext cx="3500" cy="1525"/>
            </a:xfrm>
            <a:custGeom>
              <a:avLst/>
              <a:gdLst/>
              <a:ahLst/>
              <a:cxnLst/>
              <a:rect l="l" t="t" r="r" b="b"/>
              <a:pathLst>
                <a:path w="140" h="61" fill="none" extrusionOk="0">
                  <a:moveTo>
                    <a:pt x="140" y="1"/>
                  </a:moveTo>
                  <a:lnTo>
                    <a:pt x="140" y="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40" y="1"/>
                  </a:lnTo>
                  <a:lnTo>
                    <a:pt x="140" y="1"/>
                  </a:lnTo>
                  <a:lnTo>
                    <a:pt x="140" y="1"/>
                  </a:lnTo>
                  <a:lnTo>
                    <a:pt x="1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6" name="Google Shape;9986;p47"/>
            <p:cNvSpPr/>
            <p:nvPr/>
          </p:nvSpPr>
          <p:spPr>
            <a:xfrm>
              <a:off x="2295225" y="3746875"/>
              <a:ext cx="44950" cy="127825"/>
            </a:xfrm>
            <a:custGeom>
              <a:avLst/>
              <a:gdLst/>
              <a:ahLst/>
              <a:cxnLst/>
              <a:rect l="l" t="t" r="r" b="b"/>
              <a:pathLst>
                <a:path w="1798" h="5113" extrusionOk="0">
                  <a:moveTo>
                    <a:pt x="1798" y="0"/>
                  </a:moveTo>
                  <a:lnTo>
                    <a:pt x="1706" y="382"/>
                  </a:lnTo>
                  <a:lnTo>
                    <a:pt x="1718" y="340"/>
                  </a:lnTo>
                  <a:lnTo>
                    <a:pt x="1798" y="0"/>
                  </a:lnTo>
                  <a:close/>
                  <a:moveTo>
                    <a:pt x="1706" y="382"/>
                  </a:moveTo>
                  <a:lnTo>
                    <a:pt x="1618" y="699"/>
                  </a:lnTo>
                  <a:lnTo>
                    <a:pt x="1498" y="1098"/>
                  </a:lnTo>
                  <a:lnTo>
                    <a:pt x="1478" y="1158"/>
                  </a:lnTo>
                  <a:lnTo>
                    <a:pt x="1558" y="939"/>
                  </a:lnTo>
                  <a:lnTo>
                    <a:pt x="1678" y="499"/>
                  </a:lnTo>
                  <a:lnTo>
                    <a:pt x="1706" y="382"/>
                  </a:lnTo>
                  <a:close/>
                  <a:moveTo>
                    <a:pt x="1478" y="1158"/>
                  </a:moveTo>
                  <a:lnTo>
                    <a:pt x="1398" y="1378"/>
                  </a:lnTo>
                  <a:lnTo>
                    <a:pt x="1119" y="2147"/>
                  </a:lnTo>
                  <a:lnTo>
                    <a:pt x="1358" y="1518"/>
                  </a:lnTo>
                  <a:lnTo>
                    <a:pt x="1478" y="1158"/>
                  </a:lnTo>
                  <a:close/>
                  <a:moveTo>
                    <a:pt x="1119" y="2147"/>
                  </a:moveTo>
                  <a:lnTo>
                    <a:pt x="1039" y="2356"/>
                  </a:lnTo>
                  <a:lnTo>
                    <a:pt x="400" y="4014"/>
                  </a:lnTo>
                  <a:lnTo>
                    <a:pt x="1079" y="2257"/>
                  </a:lnTo>
                  <a:lnTo>
                    <a:pt x="1119" y="2147"/>
                  </a:lnTo>
                  <a:close/>
                  <a:moveTo>
                    <a:pt x="200" y="4553"/>
                  </a:moveTo>
                  <a:lnTo>
                    <a:pt x="0" y="5112"/>
                  </a:lnTo>
                  <a:lnTo>
                    <a:pt x="20" y="5092"/>
                  </a:lnTo>
                  <a:lnTo>
                    <a:pt x="200" y="4553"/>
                  </a:lnTo>
                  <a:close/>
                </a:path>
              </a:pathLst>
            </a:custGeom>
            <a:solidFill>
              <a:srgbClr val="C67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7" name="Google Shape;9987;p47"/>
            <p:cNvSpPr/>
            <p:nvPr/>
          </p:nvSpPr>
          <p:spPr>
            <a:xfrm>
              <a:off x="2295225" y="3875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8" name="Google Shape;9988;p47"/>
            <p:cNvSpPr/>
            <p:nvPr/>
          </p:nvSpPr>
          <p:spPr>
            <a:xfrm>
              <a:off x="2295225" y="38746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9" name="Google Shape;9989;p47"/>
            <p:cNvSpPr/>
            <p:nvPr/>
          </p:nvSpPr>
          <p:spPr>
            <a:xfrm>
              <a:off x="2295225" y="3860700"/>
              <a:ext cx="5025" cy="14000"/>
            </a:xfrm>
            <a:custGeom>
              <a:avLst/>
              <a:gdLst/>
              <a:ahLst/>
              <a:cxnLst/>
              <a:rect l="l" t="t" r="r" b="b"/>
              <a:pathLst>
                <a:path w="201" h="560" fill="none" extrusionOk="0">
                  <a:moveTo>
                    <a:pt x="200" y="0"/>
                  </a:moveTo>
                  <a:lnTo>
                    <a:pt x="200" y="0"/>
                  </a:lnTo>
                  <a:lnTo>
                    <a:pt x="20" y="539"/>
                  </a:lnTo>
                  <a:lnTo>
                    <a:pt x="20" y="539"/>
                  </a:lnTo>
                  <a:lnTo>
                    <a:pt x="0" y="559"/>
                  </a:lnTo>
                  <a:lnTo>
                    <a:pt x="0" y="559"/>
                  </a:lnTo>
                  <a:lnTo>
                    <a:pt x="2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0" name="Google Shape;9990;p47"/>
            <p:cNvSpPr/>
            <p:nvPr/>
          </p:nvSpPr>
          <p:spPr>
            <a:xfrm>
              <a:off x="2302700" y="385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1" name="Google Shape;9991;p47"/>
            <p:cNvSpPr/>
            <p:nvPr/>
          </p:nvSpPr>
          <p:spPr>
            <a:xfrm>
              <a:off x="2303200" y="3852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2" name="Google Shape;9992;p47"/>
            <p:cNvSpPr/>
            <p:nvPr/>
          </p:nvSpPr>
          <p:spPr>
            <a:xfrm>
              <a:off x="2303200" y="3851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3" name="Google Shape;9993;p47"/>
            <p:cNvSpPr/>
            <p:nvPr/>
          </p:nvSpPr>
          <p:spPr>
            <a:xfrm>
              <a:off x="2303200" y="385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4" name="Google Shape;9994;p47"/>
            <p:cNvSpPr/>
            <p:nvPr/>
          </p:nvSpPr>
          <p:spPr>
            <a:xfrm>
              <a:off x="2303700" y="385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5" name="Google Shape;9995;p47"/>
            <p:cNvSpPr/>
            <p:nvPr/>
          </p:nvSpPr>
          <p:spPr>
            <a:xfrm>
              <a:off x="2303700" y="385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6" name="Google Shape;9996;p47"/>
            <p:cNvSpPr/>
            <p:nvPr/>
          </p:nvSpPr>
          <p:spPr>
            <a:xfrm>
              <a:off x="2304200" y="3849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7" name="Google Shape;9997;p47"/>
            <p:cNvSpPr/>
            <p:nvPr/>
          </p:nvSpPr>
          <p:spPr>
            <a:xfrm>
              <a:off x="2304200" y="38492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8" name="Google Shape;9998;p47"/>
            <p:cNvSpPr/>
            <p:nvPr/>
          </p:nvSpPr>
          <p:spPr>
            <a:xfrm>
              <a:off x="2304200" y="3849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9" name="Google Shape;9999;p47"/>
            <p:cNvSpPr/>
            <p:nvPr/>
          </p:nvSpPr>
          <p:spPr>
            <a:xfrm>
              <a:off x="2304200" y="3848200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fill="none" extrusionOk="0">
                  <a:moveTo>
                    <a:pt x="21" y="1"/>
                  </a:moveTo>
                  <a:lnTo>
                    <a:pt x="21" y="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2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0" name="Google Shape;10000;p47"/>
            <p:cNvSpPr/>
            <p:nvPr/>
          </p:nvSpPr>
          <p:spPr>
            <a:xfrm>
              <a:off x="2304700" y="38477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1" name="Google Shape;10001;p47"/>
            <p:cNvSpPr/>
            <p:nvPr/>
          </p:nvSpPr>
          <p:spPr>
            <a:xfrm>
              <a:off x="2304700" y="3847200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fill="none" extrusionOk="0">
                  <a:moveTo>
                    <a:pt x="21" y="1"/>
                  </a:moveTo>
                  <a:lnTo>
                    <a:pt x="21" y="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2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2" name="Google Shape;10002;p47"/>
            <p:cNvSpPr/>
            <p:nvPr/>
          </p:nvSpPr>
          <p:spPr>
            <a:xfrm>
              <a:off x="2305200" y="3746875"/>
              <a:ext cx="34975" cy="100350"/>
            </a:xfrm>
            <a:custGeom>
              <a:avLst/>
              <a:gdLst/>
              <a:ahLst/>
              <a:cxnLst/>
              <a:rect l="l" t="t" r="r" b="b"/>
              <a:pathLst>
                <a:path w="1399" h="4014" fill="none" extrusionOk="0">
                  <a:moveTo>
                    <a:pt x="1399" y="0"/>
                  </a:moveTo>
                  <a:lnTo>
                    <a:pt x="1399" y="0"/>
                  </a:lnTo>
                  <a:lnTo>
                    <a:pt x="1279" y="499"/>
                  </a:lnTo>
                  <a:lnTo>
                    <a:pt x="1279" y="499"/>
                  </a:lnTo>
                  <a:lnTo>
                    <a:pt x="1159" y="939"/>
                  </a:lnTo>
                  <a:lnTo>
                    <a:pt x="999" y="1378"/>
                  </a:lnTo>
                  <a:lnTo>
                    <a:pt x="680" y="2257"/>
                  </a:lnTo>
                  <a:lnTo>
                    <a:pt x="1" y="4014"/>
                  </a:lnTo>
                  <a:lnTo>
                    <a:pt x="1" y="4014"/>
                  </a:lnTo>
                  <a:lnTo>
                    <a:pt x="640" y="2356"/>
                  </a:lnTo>
                  <a:lnTo>
                    <a:pt x="959" y="1518"/>
                  </a:lnTo>
                  <a:lnTo>
                    <a:pt x="1099" y="1098"/>
                  </a:lnTo>
                  <a:lnTo>
                    <a:pt x="1219" y="699"/>
                  </a:lnTo>
                  <a:lnTo>
                    <a:pt x="1219" y="699"/>
                  </a:lnTo>
                  <a:lnTo>
                    <a:pt x="1319" y="340"/>
                  </a:lnTo>
                  <a:lnTo>
                    <a:pt x="13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3" name="Google Shape;10003;p47"/>
            <p:cNvSpPr/>
            <p:nvPr/>
          </p:nvSpPr>
          <p:spPr>
            <a:xfrm>
              <a:off x="2340150" y="374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4" name="Google Shape;10004;p47"/>
            <p:cNvSpPr/>
            <p:nvPr/>
          </p:nvSpPr>
          <p:spPr>
            <a:xfrm>
              <a:off x="2341650" y="3739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5" name="Google Shape;10005;p47"/>
            <p:cNvSpPr/>
            <p:nvPr/>
          </p:nvSpPr>
          <p:spPr>
            <a:xfrm>
              <a:off x="2341650" y="3738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6" name="Google Shape;10006;p47"/>
            <p:cNvSpPr/>
            <p:nvPr/>
          </p:nvSpPr>
          <p:spPr>
            <a:xfrm>
              <a:off x="2341650" y="373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7" name="Google Shape;10007;p47"/>
            <p:cNvSpPr/>
            <p:nvPr/>
          </p:nvSpPr>
          <p:spPr>
            <a:xfrm>
              <a:off x="2341650" y="37378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47"/>
            <p:cNvSpPr/>
            <p:nvPr/>
          </p:nvSpPr>
          <p:spPr>
            <a:xfrm>
              <a:off x="2342150" y="37373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9" name="Google Shape;10009;p47"/>
            <p:cNvSpPr/>
            <p:nvPr/>
          </p:nvSpPr>
          <p:spPr>
            <a:xfrm>
              <a:off x="2342150" y="37368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0" name="Google Shape;10010;p47"/>
            <p:cNvSpPr/>
            <p:nvPr/>
          </p:nvSpPr>
          <p:spPr>
            <a:xfrm>
              <a:off x="2342150" y="37363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1" name="Google Shape;10011;p47"/>
            <p:cNvSpPr/>
            <p:nvPr/>
          </p:nvSpPr>
          <p:spPr>
            <a:xfrm>
              <a:off x="2342150" y="373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2" name="Google Shape;10012;p47"/>
            <p:cNvSpPr/>
            <p:nvPr/>
          </p:nvSpPr>
          <p:spPr>
            <a:xfrm>
              <a:off x="2342150" y="3735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3" name="Google Shape;10013;p47"/>
            <p:cNvSpPr/>
            <p:nvPr/>
          </p:nvSpPr>
          <p:spPr>
            <a:xfrm>
              <a:off x="2342150" y="3735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4" name="Google Shape;10014;p47"/>
            <p:cNvSpPr/>
            <p:nvPr/>
          </p:nvSpPr>
          <p:spPr>
            <a:xfrm>
              <a:off x="2294725" y="3764350"/>
              <a:ext cx="40950" cy="111850"/>
            </a:xfrm>
            <a:custGeom>
              <a:avLst/>
              <a:gdLst/>
              <a:ahLst/>
              <a:cxnLst/>
              <a:rect l="l" t="t" r="r" b="b"/>
              <a:pathLst>
                <a:path w="1638" h="4474" extrusionOk="0">
                  <a:moveTo>
                    <a:pt x="1638" y="0"/>
                  </a:moveTo>
                  <a:lnTo>
                    <a:pt x="1458" y="559"/>
                  </a:lnTo>
                  <a:lnTo>
                    <a:pt x="1258" y="1118"/>
                  </a:lnTo>
                  <a:lnTo>
                    <a:pt x="1091" y="1574"/>
                  </a:lnTo>
                  <a:lnTo>
                    <a:pt x="1378" y="819"/>
                  </a:lnTo>
                  <a:lnTo>
                    <a:pt x="1518" y="399"/>
                  </a:lnTo>
                  <a:lnTo>
                    <a:pt x="1638" y="0"/>
                  </a:lnTo>
                  <a:close/>
                  <a:moveTo>
                    <a:pt x="1091" y="1574"/>
                  </a:moveTo>
                  <a:lnTo>
                    <a:pt x="1059" y="1657"/>
                  </a:lnTo>
                  <a:lnTo>
                    <a:pt x="420" y="3315"/>
                  </a:lnTo>
                  <a:lnTo>
                    <a:pt x="400" y="3335"/>
                  </a:lnTo>
                  <a:lnTo>
                    <a:pt x="400" y="3355"/>
                  </a:lnTo>
                  <a:lnTo>
                    <a:pt x="380" y="3375"/>
                  </a:lnTo>
                  <a:lnTo>
                    <a:pt x="380" y="3395"/>
                  </a:lnTo>
                  <a:lnTo>
                    <a:pt x="380" y="3415"/>
                  </a:lnTo>
                  <a:lnTo>
                    <a:pt x="360" y="3435"/>
                  </a:lnTo>
                  <a:lnTo>
                    <a:pt x="360" y="3475"/>
                  </a:lnTo>
                  <a:lnTo>
                    <a:pt x="340" y="3475"/>
                  </a:lnTo>
                  <a:lnTo>
                    <a:pt x="340" y="3495"/>
                  </a:lnTo>
                  <a:lnTo>
                    <a:pt x="340" y="3527"/>
                  </a:lnTo>
                  <a:lnTo>
                    <a:pt x="400" y="3375"/>
                  </a:lnTo>
                  <a:lnTo>
                    <a:pt x="839" y="2257"/>
                  </a:lnTo>
                  <a:lnTo>
                    <a:pt x="1091" y="1574"/>
                  </a:lnTo>
                  <a:close/>
                  <a:moveTo>
                    <a:pt x="340" y="3527"/>
                  </a:moveTo>
                  <a:lnTo>
                    <a:pt x="335" y="3539"/>
                  </a:lnTo>
                  <a:lnTo>
                    <a:pt x="340" y="3535"/>
                  </a:lnTo>
                  <a:lnTo>
                    <a:pt x="340" y="3527"/>
                  </a:lnTo>
                  <a:close/>
                  <a:moveTo>
                    <a:pt x="335" y="3539"/>
                  </a:moveTo>
                  <a:lnTo>
                    <a:pt x="320" y="3554"/>
                  </a:lnTo>
                  <a:lnTo>
                    <a:pt x="227" y="3814"/>
                  </a:lnTo>
                  <a:lnTo>
                    <a:pt x="227" y="3814"/>
                  </a:lnTo>
                  <a:lnTo>
                    <a:pt x="335" y="3539"/>
                  </a:lnTo>
                  <a:close/>
                  <a:moveTo>
                    <a:pt x="227" y="3814"/>
                  </a:moveTo>
                  <a:lnTo>
                    <a:pt x="180" y="3934"/>
                  </a:lnTo>
                  <a:lnTo>
                    <a:pt x="20" y="4413"/>
                  </a:lnTo>
                  <a:lnTo>
                    <a:pt x="220" y="3854"/>
                  </a:lnTo>
                  <a:lnTo>
                    <a:pt x="220" y="3834"/>
                  </a:lnTo>
                  <a:lnTo>
                    <a:pt x="227" y="3814"/>
                  </a:lnTo>
                  <a:close/>
                  <a:moveTo>
                    <a:pt x="20" y="4413"/>
                  </a:moveTo>
                  <a:lnTo>
                    <a:pt x="0" y="4473"/>
                  </a:lnTo>
                  <a:lnTo>
                    <a:pt x="20" y="4433"/>
                  </a:lnTo>
                  <a:lnTo>
                    <a:pt x="20" y="4413"/>
                  </a:lnTo>
                  <a:close/>
                </a:path>
              </a:pathLst>
            </a:custGeom>
            <a:solidFill>
              <a:srgbClr val="C638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5" name="Google Shape;10015;p47"/>
            <p:cNvSpPr/>
            <p:nvPr/>
          </p:nvSpPr>
          <p:spPr>
            <a:xfrm>
              <a:off x="2291725" y="3885650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fill="none" extrusionOk="0">
                  <a:moveTo>
                    <a:pt x="21" y="0"/>
                  </a:moveTo>
                  <a:lnTo>
                    <a:pt x="21" y="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6" name="Google Shape;10016;p47"/>
            <p:cNvSpPr/>
            <p:nvPr/>
          </p:nvSpPr>
          <p:spPr>
            <a:xfrm>
              <a:off x="2294725" y="387667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7" name="Google Shape;10017;p47"/>
            <p:cNvSpPr/>
            <p:nvPr/>
          </p:nvSpPr>
          <p:spPr>
            <a:xfrm>
              <a:off x="2294725" y="3764350"/>
              <a:ext cx="40950" cy="111850"/>
            </a:xfrm>
            <a:custGeom>
              <a:avLst/>
              <a:gdLst/>
              <a:ahLst/>
              <a:cxnLst/>
              <a:rect l="l" t="t" r="r" b="b"/>
              <a:pathLst>
                <a:path w="1638" h="4474" fill="none" extrusionOk="0">
                  <a:moveTo>
                    <a:pt x="1638" y="0"/>
                  </a:moveTo>
                  <a:lnTo>
                    <a:pt x="1638" y="0"/>
                  </a:lnTo>
                  <a:lnTo>
                    <a:pt x="1518" y="399"/>
                  </a:lnTo>
                  <a:lnTo>
                    <a:pt x="1378" y="819"/>
                  </a:lnTo>
                  <a:lnTo>
                    <a:pt x="1059" y="1657"/>
                  </a:lnTo>
                  <a:lnTo>
                    <a:pt x="420" y="3315"/>
                  </a:lnTo>
                  <a:lnTo>
                    <a:pt x="420" y="3315"/>
                  </a:lnTo>
                  <a:lnTo>
                    <a:pt x="420" y="3315"/>
                  </a:lnTo>
                  <a:lnTo>
                    <a:pt x="420" y="3315"/>
                  </a:lnTo>
                  <a:lnTo>
                    <a:pt x="400" y="3335"/>
                  </a:lnTo>
                  <a:lnTo>
                    <a:pt x="400" y="3335"/>
                  </a:lnTo>
                  <a:lnTo>
                    <a:pt x="400" y="3335"/>
                  </a:lnTo>
                  <a:lnTo>
                    <a:pt x="400" y="3335"/>
                  </a:lnTo>
                  <a:lnTo>
                    <a:pt x="400" y="3355"/>
                  </a:lnTo>
                  <a:lnTo>
                    <a:pt x="400" y="3355"/>
                  </a:lnTo>
                  <a:lnTo>
                    <a:pt x="400" y="3355"/>
                  </a:lnTo>
                  <a:lnTo>
                    <a:pt x="400" y="3355"/>
                  </a:lnTo>
                  <a:lnTo>
                    <a:pt x="380" y="3375"/>
                  </a:lnTo>
                  <a:lnTo>
                    <a:pt x="380" y="3375"/>
                  </a:lnTo>
                  <a:lnTo>
                    <a:pt x="380" y="3395"/>
                  </a:lnTo>
                  <a:lnTo>
                    <a:pt x="380" y="3395"/>
                  </a:lnTo>
                  <a:lnTo>
                    <a:pt x="380" y="3395"/>
                  </a:lnTo>
                  <a:lnTo>
                    <a:pt x="380" y="3395"/>
                  </a:lnTo>
                  <a:lnTo>
                    <a:pt x="380" y="3395"/>
                  </a:lnTo>
                  <a:lnTo>
                    <a:pt x="380" y="3395"/>
                  </a:lnTo>
                  <a:lnTo>
                    <a:pt x="380" y="3415"/>
                  </a:lnTo>
                  <a:lnTo>
                    <a:pt x="380" y="3415"/>
                  </a:lnTo>
                  <a:lnTo>
                    <a:pt x="380" y="3415"/>
                  </a:lnTo>
                  <a:lnTo>
                    <a:pt x="380" y="3415"/>
                  </a:lnTo>
                  <a:lnTo>
                    <a:pt x="380" y="3415"/>
                  </a:lnTo>
                  <a:lnTo>
                    <a:pt x="380" y="3415"/>
                  </a:lnTo>
                  <a:lnTo>
                    <a:pt x="360" y="3435"/>
                  </a:lnTo>
                  <a:lnTo>
                    <a:pt x="360" y="3435"/>
                  </a:lnTo>
                  <a:lnTo>
                    <a:pt x="360" y="3435"/>
                  </a:lnTo>
                  <a:lnTo>
                    <a:pt x="360" y="3435"/>
                  </a:lnTo>
                  <a:lnTo>
                    <a:pt x="360" y="3475"/>
                  </a:lnTo>
                  <a:lnTo>
                    <a:pt x="360" y="3475"/>
                  </a:lnTo>
                  <a:lnTo>
                    <a:pt x="360" y="3475"/>
                  </a:lnTo>
                  <a:lnTo>
                    <a:pt x="360" y="3475"/>
                  </a:lnTo>
                  <a:lnTo>
                    <a:pt x="340" y="3475"/>
                  </a:lnTo>
                  <a:lnTo>
                    <a:pt x="340" y="3475"/>
                  </a:lnTo>
                  <a:lnTo>
                    <a:pt x="340" y="3475"/>
                  </a:lnTo>
                  <a:lnTo>
                    <a:pt x="340" y="3475"/>
                  </a:lnTo>
                  <a:lnTo>
                    <a:pt x="340" y="3495"/>
                  </a:lnTo>
                  <a:lnTo>
                    <a:pt x="340" y="3495"/>
                  </a:lnTo>
                  <a:lnTo>
                    <a:pt x="340" y="3495"/>
                  </a:lnTo>
                  <a:lnTo>
                    <a:pt x="340" y="3495"/>
                  </a:lnTo>
                  <a:lnTo>
                    <a:pt x="340" y="3535"/>
                  </a:lnTo>
                  <a:lnTo>
                    <a:pt x="340" y="3535"/>
                  </a:lnTo>
                  <a:lnTo>
                    <a:pt x="340" y="3535"/>
                  </a:lnTo>
                  <a:lnTo>
                    <a:pt x="320" y="3554"/>
                  </a:lnTo>
                  <a:lnTo>
                    <a:pt x="320" y="3554"/>
                  </a:lnTo>
                  <a:lnTo>
                    <a:pt x="320" y="3554"/>
                  </a:lnTo>
                  <a:lnTo>
                    <a:pt x="220" y="3834"/>
                  </a:lnTo>
                  <a:lnTo>
                    <a:pt x="220" y="3834"/>
                  </a:lnTo>
                  <a:lnTo>
                    <a:pt x="220" y="3854"/>
                  </a:lnTo>
                  <a:lnTo>
                    <a:pt x="220" y="3854"/>
                  </a:lnTo>
                  <a:lnTo>
                    <a:pt x="20" y="4413"/>
                  </a:lnTo>
                  <a:lnTo>
                    <a:pt x="20" y="4413"/>
                  </a:lnTo>
                  <a:lnTo>
                    <a:pt x="20" y="4413"/>
                  </a:lnTo>
                  <a:lnTo>
                    <a:pt x="20" y="4413"/>
                  </a:lnTo>
                  <a:lnTo>
                    <a:pt x="20" y="4433"/>
                  </a:lnTo>
                  <a:lnTo>
                    <a:pt x="20" y="4433"/>
                  </a:lnTo>
                  <a:lnTo>
                    <a:pt x="20" y="4433"/>
                  </a:lnTo>
                  <a:lnTo>
                    <a:pt x="20" y="4433"/>
                  </a:lnTo>
                  <a:lnTo>
                    <a:pt x="20" y="4433"/>
                  </a:lnTo>
                  <a:lnTo>
                    <a:pt x="20" y="4433"/>
                  </a:lnTo>
                  <a:lnTo>
                    <a:pt x="0" y="4473"/>
                  </a:lnTo>
                  <a:lnTo>
                    <a:pt x="0" y="4473"/>
                  </a:lnTo>
                  <a:lnTo>
                    <a:pt x="180" y="3934"/>
                  </a:lnTo>
                  <a:lnTo>
                    <a:pt x="400" y="3375"/>
                  </a:lnTo>
                  <a:lnTo>
                    <a:pt x="839" y="2257"/>
                  </a:lnTo>
                  <a:lnTo>
                    <a:pt x="1258" y="1118"/>
                  </a:lnTo>
                  <a:lnTo>
                    <a:pt x="1458" y="559"/>
                  </a:lnTo>
                  <a:lnTo>
                    <a:pt x="163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8" name="Google Shape;10018;p47"/>
            <p:cNvSpPr/>
            <p:nvPr/>
          </p:nvSpPr>
          <p:spPr>
            <a:xfrm>
              <a:off x="2286725" y="3886650"/>
              <a:ext cx="5025" cy="21975"/>
            </a:xfrm>
            <a:custGeom>
              <a:avLst/>
              <a:gdLst/>
              <a:ahLst/>
              <a:cxnLst/>
              <a:rect l="l" t="t" r="r" b="b"/>
              <a:pathLst>
                <a:path w="201" h="879" extrusionOk="0">
                  <a:moveTo>
                    <a:pt x="201" y="0"/>
                  </a:moveTo>
                  <a:lnTo>
                    <a:pt x="181" y="60"/>
                  </a:lnTo>
                  <a:lnTo>
                    <a:pt x="81" y="460"/>
                  </a:lnTo>
                  <a:lnTo>
                    <a:pt x="1" y="879"/>
                  </a:lnTo>
                  <a:lnTo>
                    <a:pt x="101" y="440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C67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9" name="Google Shape;10019;p47"/>
            <p:cNvSpPr/>
            <p:nvPr/>
          </p:nvSpPr>
          <p:spPr>
            <a:xfrm>
              <a:off x="2286725" y="3886650"/>
              <a:ext cx="5025" cy="21975"/>
            </a:xfrm>
            <a:custGeom>
              <a:avLst/>
              <a:gdLst/>
              <a:ahLst/>
              <a:cxnLst/>
              <a:rect l="l" t="t" r="r" b="b"/>
              <a:pathLst>
                <a:path w="201" h="879" fill="none" extrusionOk="0">
                  <a:moveTo>
                    <a:pt x="201" y="0"/>
                  </a:moveTo>
                  <a:lnTo>
                    <a:pt x="201" y="0"/>
                  </a:lnTo>
                  <a:lnTo>
                    <a:pt x="181" y="60"/>
                  </a:lnTo>
                  <a:lnTo>
                    <a:pt x="181" y="60"/>
                  </a:lnTo>
                  <a:lnTo>
                    <a:pt x="81" y="460"/>
                  </a:lnTo>
                  <a:lnTo>
                    <a:pt x="1" y="879"/>
                  </a:lnTo>
                  <a:lnTo>
                    <a:pt x="1" y="879"/>
                  </a:lnTo>
                  <a:lnTo>
                    <a:pt x="101" y="440"/>
                  </a:lnTo>
                  <a:lnTo>
                    <a:pt x="20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0" name="Google Shape;10020;p47"/>
            <p:cNvSpPr/>
            <p:nvPr/>
          </p:nvSpPr>
          <p:spPr>
            <a:xfrm>
              <a:off x="2289225" y="3886150"/>
              <a:ext cx="2525" cy="11500"/>
            </a:xfrm>
            <a:custGeom>
              <a:avLst/>
              <a:gdLst/>
              <a:ahLst/>
              <a:cxnLst/>
              <a:rect l="l" t="t" r="r" b="b"/>
              <a:pathLst>
                <a:path w="101" h="460" extrusionOk="0">
                  <a:moveTo>
                    <a:pt x="101" y="0"/>
                  </a:moveTo>
                  <a:lnTo>
                    <a:pt x="1" y="460"/>
                  </a:lnTo>
                  <a:lnTo>
                    <a:pt x="101" y="2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C638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1" name="Google Shape;10021;p47"/>
            <p:cNvSpPr/>
            <p:nvPr/>
          </p:nvSpPr>
          <p:spPr>
            <a:xfrm>
              <a:off x="2286725" y="3886150"/>
              <a:ext cx="5025" cy="22475"/>
            </a:xfrm>
            <a:custGeom>
              <a:avLst/>
              <a:gdLst/>
              <a:ahLst/>
              <a:cxnLst/>
              <a:rect l="l" t="t" r="r" b="b"/>
              <a:pathLst>
                <a:path w="201" h="899" fill="none" extrusionOk="0">
                  <a:moveTo>
                    <a:pt x="201" y="0"/>
                  </a:moveTo>
                  <a:lnTo>
                    <a:pt x="201" y="0"/>
                  </a:lnTo>
                  <a:lnTo>
                    <a:pt x="201" y="20"/>
                  </a:lnTo>
                  <a:lnTo>
                    <a:pt x="201" y="20"/>
                  </a:lnTo>
                  <a:lnTo>
                    <a:pt x="101" y="460"/>
                  </a:lnTo>
                  <a:lnTo>
                    <a:pt x="1" y="899"/>
                  </a:lnTo>
                  <a:lnTo>
                    <a:pt x="1" y="899"/>
                  </a:lnTo>
                  <a:lnTo>
                    <a:pt x="1" y="899"/>
                  </a:lnTo>
                  <a:lnTo>
                    <a:pt x="1" y="899"/>
                  </a:lnTo>
                  <a:lnTo>
                    <a:pt x="101" y="460"/>
                  </a:lnTo>
                  <a:lnTo>
                    <a:pt x="20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2" name="Google Shape;10022;p47"/>
            <p:cNvSpPr/>
            <p:nvPr/>
          </p:nvSpPr>
          <p:spPr>
            <a:xfrm>
              <a:off x="2283250" y="3940075"/>
              <a:ext cx="34450" cy="149775"/>
            </a:xfrm>
            <a:custGeom>
              <a:avLst/>
              <a:gdLst/>
              <a:ahLst/>
              <a:cxnLst/>
              <a:rect l="l" t="t" r="r" b="b"/>
              <a:pathLst>
                <a:path w="1378" h="5991" extrusionOk="0">
                  <a:moveTo>
                    <a:pt x="20" y="0"/>
                  </a:moveTo>
                  <a:lnTo>
                    <a:pt x="0" y="240"/>
                  </a:lnTo>
                  <a:lnTo>
                    <a:pt x="0" y="479"/>
                  </a:lnTo>
                  <a:lnTo>
                    <a:pt x="20" y="0"/>
                  </a:lnTo>
                  <a:close/>
                  <a:moveTo>
                    <a:pt x="0" y="479"/>
                  </a:moveTo>
                  <a:lnTo>
                    <a:pt x="0" y="799"/>
                  </a:lnTo>
                  <a:lnTo>
                    <a:pt x="15" y="1002"/>
                  </a:lnTo>
                  <a:lnTo>
                    <a:pt x="0" y="479"/>
                  </a:lnTo>
                  <a:close/>
                  <a:moveTo>
                    <a:pt x="15" y="1002"/>
                  </a:moveTo>
                  <a:lnTo>
                    <a:pt x="20" y="1198"/>
                  </a:lnTo>
                  <a:lnTo>
                    <a:pt x="100" y="1917"/>
                  </a:lnTo>
                  <a:lnTo>
                    <a:pt x="200" y="2616"/>
                  </a:lnTo>
                  <a:lnTo>
                    <a:pt x="232" y="2759"/>
                  </a:lnTo>
                  <a:lnTo>
                    <a:pt x="180" y="2456"/>
                  </a:lnTo>
                  <a:lnTo>
                    <a:pt x="100" y="1897"/>
                  </a:lnTo>
                  <a:lnTo>
                    <a:pt x="40" y="1358"/>
                  </a:lnTo>
                  <a:lnTo>
                    <a:pt x="15" y="1002"/>
                  </a:lnTo>
                  <a:close/>
                  <a:moveTo>
                    <a:pt x="232" y="2759"/>
                  </a:moveTo>
                  <a:lnTo>
                    <a:pt x="260" y="2915"/>
                  </a:lnTo>
                  <a:lnTo>
                    <a:pt x="360" y="3375"/>
                  </a:lnTo>
                  <a:lnTo>
                    <a:pt x="499" y="3814"/>
                  </a:lnTo>
                  <a:lnTo>
                    <a:pt x="546" y="3967"/>
                  </a:lnTo>
                  <a:lnTo>
                    <a:pt x="360" y="3315"/>
                  </a:lnTo>
                  <a:lnTo>
                    <a:pt x="232" y="2759"/>
                  </a:lnTo>
                  <a:close/>
                  <a:moveTo>
                    <a:pt x="546" y="3967"/>
                  </a:moveTo>
                  <a:lnTo>
                    <a:pt x="559" y="4014"/>
                  </a:lnTo>
                  <a:lnTo>
                    <a:pt x="574" y="4059"/>
                  </a:lnTo>
                  <a:lnTo>
                    <a:pt x="546" y="3967"/>
                  </a:lnTo>
                  <a:close/>
                  <a:moveTo>
                    <a:pt x="574" y="4059"/>
                  </a:moveTo>
                  <a:lnTo>
                    <a:pt x="639" y="4273"/>
                  </a:lnTo>
                  <a:lnTo>
                    <a:pt x="676" y="4376"/>
                  </a:lnTo>
                  <a:lnTo>
                    <a:pt x="574" y="4059"/>
                  </a:lnTo>
                  <a:close/>
                  <a:moveTo>
                    <a:pt x="676" y="4376"/>
                  </a:moveTo>
                  <a:lnTo>
                    <a:pt x="779" y="4693"/>
                  </a:lnTo>
                  <a:lnTo>
                    <a:pt x="900" y="4978"/>
                  </a:lnTo>
                  <a:lnTo>
                    <a:pt x="799" y="4713"/>
                  </a:lnTo>
                  <a:lnTo>
                    <a:pt x="676" y="4376"/>
                  </a:lnTo>
                  <a:close/>
                  <a:moveTo>
                    <a:pt x="900" y="4978"/>
                  </a:moveTo>
                  <a:lnTo>
                    <a:pt x="959" y="5132"/>
                  </a:lnTo>
                  <a:lnTo>
                    <a:pt x="1058" y="5352"/>
                  </a:lnTo>
                  <a:lnTo>
                    <a:pt x="900" y="4978"/>
                  </a:lnTo>
                  <a:close/>
                  <a:moveTo>
                    <a:pt x="1058" y="5352"/>
                  </a:moveTo>
                  <a:lnTo>
                    <a:pt x="1158" y="5571"/>
                  </a:lnTo>
                  <a:lnTo>
                    <a:pt x="1358" y="5971"/>
                  </a:lnTo>
                  <a:lnTo>
                    <a:pt x="1378" y="5991"/>
                  </a:lnTo>
                  <a:lnTo>
                    <a:pt x="1058" y="5352"/>
                  </a:lnTo>
                  <a:close/>
                </a:path>
              </a:pathLst>
            </a:custGeom>
            <a:solidFill>
              <a:srgbClr val="C67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3" name="Google Shape;10023;p47"/>
            <p:cNvSpPr/>
            <p:nvPr/>
          </p:nvSpPr>
          <p:spPr>
            <a:xfrm>
              <a:off x="2283250" y="3940075"/>
              <a:ext cx="34450" cy="149775"/>
            </a:xfrm>
            <a:custGeom>
              <a:avLst/>
              <a:gdLst/>
              <a:ahLst/>
              <a:cxnLst/>
              <a:rect l="l" t="t" r="r" b="b"/>
              <a:pathLst>
                <a:path w="1378" h="599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799"/>
                  </a:lnTo>
                  <a:lnTo>
                    <a:pt x="40" y="1358"/>
                  </a:lnTo>
                  <a:lnTo>
                    <a:pt x="100" y="1897"/>
                  </a:lnTo>
                  <a:lnTo>
                    <a:pt x="180" y="2456"/>
                  </a:lnTo>
                  <a:lnTo>
                    <a:pt x="180" y="2456"/>
                  </a:lnTo>
                  <a:lnTo>
                    <a:pt x="260" y="2915"/>
                  </a:lnTo>
                  <a:lnTo>
                    <a:pt x="360" y="3375"/>
                  </a:lnTo>
                  <a:lnTo>
                    <a:pt x="499" y="3814"/>
                  </a:lnTo>
                  <a:lnTo>
                    <a:pt x="639" y="4273"/>
                  </a:lnTo>
                  <a:lnTo>
                    <a:pt x="799" y="4713"/>
                  </a:lnTo>
                  <a:lnTo>
                    <a:pt x="959" y="5132"/>
                  </a:lnTo>
                  <a:lnTo>
                    <a:pt x="1158" y="5571"/>
                  </a:lnTo>
                  <a:lnTo>
                    <a:pt x="1358" y="5971"/>
                  </a:lnTo>
                  <a:lnTo>
                    <a:pt x="1358" y="5971"/>
                  </a:lnTo>
                  <a:lnTo>
                    <a:pt x="1378" y="5991"/>
                  </a:lnTo>
                  <a:lnTo>
                    <a:pt x="1378" y="5991"/>
                  </a:lnTo>
                  <a:lnTo>
                    <a:pt x="1058" y="5352"/>
                  </a:lnTo>
                  <a:lnTo>
                    <a:pt x="779" y="4693"/>
                  </a:lnTo>
                  <a:lnTo>
                    <a:pt x="559" y="4014"/>
                  </a:lnTo>
                  <a:lnTo>
                    <a:pt x="360" y="3315"/>
                  </a:lnTo>
                  <a:lnTo>
                    <a:pt x="200" y="2616"/>
                  </a:lnTo>
                  <a:lnTo>
                    <a:pt x="100" y="1917"/>
                  </a:lnTo>
                  <a:lnTo>
                    <a:pt x="20" y="1198"/>
                  </a:lnTo>
                  <a:lnTo>
                    <a:pt x="0" y="479"/>
                  </a:lnTo>
                  <a:lnTo>
                    <a:pt x="0" y="479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4" name="Google Shape;10024;p47"/>
            <p:cNvSpPr/>
            <p:nvPr/>
          </p:nvSpPr>
          <p:spPr>
            <a:xfrm>
              <a:off x="2283250" y="3939575"/>
              <a:ext cx="525" cy="12500"/>
            </a:xfrm>
            <a:custGeom>
              <a:avLst/>
              <a:gdLst/>
              <a:ahLst/>
              <a:cxnLst/>
              <a:rect l="l" t="t" r="r" b="b"/>
              <a:pathLst>
                <a:path w="21" h="500" extrusionOk="0">
                  <a:moveTo>
                    <a:pt x="20" y="0"/>
                  </a:moveTo>
                  <a:lnTo>
                    <a:pt x="0" y="499"/>
                  </a:lnTo>
                  <a:lnTo>
                    <a:pt x="20" y="2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C638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5" name="Google Shape;10025;p47"/>
            <p:cNvSpPr/>
            <p:nvPr/>
          </p:nvSpPr>
          <p:spPr>
            <a:xfrm>
              <a:off x="2283250" y="3939575"/>
              <a:ext cx="525" cy="12500"/>
            </a:xfrm>
            <a:custGeom>
              <a:avLst/>
              <a:gdLst/>
              <a:ahLst/>
              <a:cxnLst/>
              <a:rect l="l" t="t" r="r" b="b"/>
              <a:pathLst>
                <a:path w="21" h="500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0" y="499"/>
                  </a:lnTo>
                  <a:lnTo>
                    <a:pt x="0" y="499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6" name="Google Shape;10026;p47"/>
            <p:cNvSpPr/>
            <p:nvPr/>
          </p:nvSpPr>
          <p:spPr>
            <a:xfrm>
              <a:off x="2165925" y="3499250"/>
              <a:ext cx="266600" cy="206200"/>
            </a:xfrm>
            <a:custGeom>
              <a:avLst/>
              <a:gdLst/>
              <a:ahLst/>
              <a:cxnLst/>
              <a:rect l="l" t="t" r="r" b="b"/>
              <a:pathLst>
                <a:path w="10664" h="8248" extrusionOk="0">
                  <a:moveTo>
                    <a:pt x="3555" y="1"/>
                  </a:moveTo>
                  <a:lnTo>
                    <a:pt x="3096" y="180"/>
                  </a:lnTo>
                  <a:lnTo>
                    <a:pt x="2636" y="360"/>
                  </a:lnTo>
                  <a:lnTo>
                    <a:pt x="2177" y="580"/>
                  </a:lnTo>
                  <a:lnTo>
                    <a:pt x="1738" y="780"/>
                  </a:lnTo>
                  <a:lnTo>
                    <a:pt x="1298" y="1019"/>
                  </a:lnTo>
                  <a:lnTo>
                    <a:pt x="859" y="1239"/>
                  </a:lnTo>
                  <a:lnTo>
                    <a:pt x="1" y="1758"/>
                  </a:lnTo>
                  <a:lnTo>
                    <a:pt x="300" y="2277"/>
                  </a:lnTo>
                  <a:lnTo>
                    <a:pt x="600" y="2796"/>
                  </a:lnTo>
                  <a:lnTo>
                    <a:pt x="859" y="3355"/>
                  </a:lnTo>
                  <a:lnTo>
                    <a:pt x="1099" y="3935"/>
                  </a:lnTo>
                  <a:lnTo>
                    <a:pt x="1718" y="3635"/>
                  </a:lnTo>
                  <a:lnTo>
                    <a:pt x="2337" y="3355"/>
                  </a:lnTo>
                  <a:lnTo>
                    <a:pt x="2956" y="3116"/>
                  </a:lnTo>
                  <a:lnTo>
                    <a:pt x="3575" y="2916"/>
                  </a:lnTo>
                  <a:lnTo>
                    <a:pt x="4214" y="2756"/>
                  </a:lnTo>
                  <a:lnTo>
                    <a:pt x="4853" y="2637"/>
                  </a:lnTo>
                  <a:lnTo>
                    <a:pt x="5152" y="2577"/>
                  </a:lnTo>
                  <a:lnTo>
                    <a:pt x="5472" y="2557"/>
                  </a:lnTo>
                  <a:lnTo>
                    <a:pt x="5791" y="2537"/>
                  </a:lnTo>
                  <a:lnTo>
                    <a:pt x="6111" y="2517"/>
                  </a:lnTo>
                  <a:lnTo>
                    <a:pt x="6430" y="2537"/>
                  </a:lnTo>
                  <a:lnTo>
                    <a:pt x="6770" y="2557"/>
                  </a:lnTo>
                  <a:lnTo>
                    <a:pt x="7089" y="2597"/>
                  </a:lnTo>
                  <a:lnTo>
                    <a:pt x="7409" y="2657"/>
                  </a:lnTo>
                  <a:lnTo>
                    <a:pt x="6410" y="2018"/>
                  </a:lnTo>
                  <a:lnTo>
                    <a:pt x="5392" y="1399"/>
                  </a:lnTo>
                  <a:lnTo>
                    <a:pt x="4893" y="1079"/>
                  </a:lnTo>
                  <a:lnTo>
                    <a:pt x="4434" y="740"/>
                  </a:lnTo>
                  <a:lnTo>
                    <a:pt x="3994" y="400"/>
                  </a:lnTo>
                  <a:lnTo>
                    <a:pt x="3575" y="21"/>
                  </a:lnTo>
                  <a:lnTo>
                    <a:pt x="3555" y="1"/>
                  </a:lnTo>
                  <a:close/>
                  <a:moveTo>
                    <a:pt x="10264" y="5552"/>
                  </a:moveTo>
                  <a:lnTo>
                    <a:pt x="10344" y="5872"/>
                  </a:lnTo>
                  <a:lnTo>
                    <a:pt x="10424" y="6211"/>
                  </a:lnTo>
                  <a:lnTo>
                    <a:pt x="10464" y="6550"/>
                  </a:lnTo>
                  <a:lnTo>
                    <a:pt x="10524" y="6890"/>
                  </a:lnTo>
                  <a:lnTo>
                    <a:pt x="10584" y="7569"/>
                  </a:lnTo>
                  <a:lnTo>
                    <a:pt x="10604" y="8248"/>
                  </a:lnTo>
                  <a:lnTo>
                    <a:pt x="10644" y="7948"/>
                  </a:lnTo>
                  <a:lnTo>
                    <a:pt x="10664" y="7649"/>
                  </a:lnTo>
                  <a:lnTo>
                    <a:pt x="10664" y="7349"/>
                  </a:lnTo>
                  <a:lnTo>
                    <a:pt x="10644" y="7050"/>
                  </a:lnTo>
                  <a:lnTo>
                    <a:pt x="10624" y="6750"/>
                  </a:lnTo>
                  <a:lnTo>
                    <a:pt x="10564" y="6431"/>
                  </a:lnTo>
                  <a:lnTo>
                    <a:pt x="10484" y="6131"/>
                  </a:lnTo>
                  <a:lnTo>
                    <a:pt x="10384" y="5832"/>
                  </a:lnTo>
                  <a:lnTo>
                    <a:pt x="10264" y="5552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7" name="Google Shape;10027;p47"/>
            <p:cNvSpPr/>
            <p:nvPr/>
          </p:nvSpPr>
          <p:spPr>
            <a:xfrm>
              <a:off x="2422525" y="3638050"/>
              <a:ext cx="10000" cy="67400"/>
            </a:xfrm>
            <a:custGeom>
              <a:avLst/>
              <a:gdLst/>
              <a:ahLst/>
              <a:cxnLst/>
              <a:rect l="l" t="t" r="r" b="b"/>
              <a:pathLst>
                <a:path w="400" h="2696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80" y="320"/>
                  </a:lnTo>
                  <a:lnTo>
                    <a:pt x="160" y="659"/>
                  </a:lnTo>
                  <a:lnTo>
                    <a:pt x="200" y="998"/>
                  </a:lnTo>
                  <a:lnTo>
                    <a:pt x="260" y="1338"/>
                  </a:lnTo>
                  <a:lnTo>
                    <a:pt x="320" y="2017"/>
                  </a:lnTo>
                  <a:lnTo>
                    <a:pt x="340" y="2696"/>
                  </a:lnTo>
                  <a:lnTo>
                    <a:pt x="340" y="2696"/>
                  </a:lnTo>
                  <a:lnTo>
                    <a:pt x="380" y="2396"/>
                  </a:lnTo>
                  <a:lnTo>
                    <a:pt x="400" y="2097"/>
                  </a:lnTo>
                  <a:lnTo>
                    <a:pt x="400" y="1797"/>
                  </a:lnTo>
                  <a:lnTo>
                    <a:pt x="380" y="1498"/>
                  </a:lnTo>
                  <a:lnTo>
                    <a:pt x="360" y="1198"/>
                  </a:lnTo>
                  <a:lnTo>
                    <a:pt x="300" y="879"/>
                  </a:lnTo>
                  <a:lnTo>
                    <a:pt x="220" y="579"/>
                  </a:lnTo>
                  <a:lnTo>
                    <a:pt x="120" y="280"/>
                  </a:lnTo>
                  <a:lnTo>
                    <a:pt x="120" y="28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8" name="Google Shape;10028;p47"/>
            <p:cNvSpPr/>
            <p:nvPr/>
          </p:nvSpPr>
          <p:spPr>
            <a:xfrm>
              <a:off x="2165925" y="3499250"/>
              <a:ext cx="185225" cy="98375"/>
            </a:xfrm>
            <a:custGeom>
              <a:avLst/>
              <a:gdLst/>
              <a:ahLst/>
              <a:cxnLst/>
              <a:rect l="l" t="t" r="r" b="b"/>
              <a:pathLst>
                <a:path w="7409" h="3935" fill="none" extrusionOk="0">
                  <a:moveTo>
                    <a:pt x="3555" y="1"/>
                  </a:moveTo>
                  <a:lnTo>
                    <a:pt x="3555" y="1"/>
                  </a:lnTo>
                  <a:lnTo>
                    <a:pt x="3096" y="180"/>
                  </a:lnTo>
                  <a:lnTo>
                    <a:pt x="2636" y="360"/>
                  </a:lnTo>
                  <a:lnTo>
                    <a:pt x="2177" y="580"/>
                  </a:lnTo>
                  <a:lnTo>
                    <a:pt x="1738" y="780"/>
                  </a:lnTo>
                  <a:lnTo>
                    <a:pt x="1298" y="1019"/>
                  </a:lnTo>
                  <a:lnTo>
                    <a:pt x="859" y="1239"/>
                  </a:lnTo>
                  <a:lnTo>
                    <a:pt x="1" y="1758"/>
                  </a:lnTo>
                  <a:lnTo>
                    <a:pt x="1" y="1758"/>
                  </a:lnTo>
                  <a:lnTo>
                    <a:pt x="300" y="2277"/>
                  </a:lnTo>
                  <a:lnTo>
                    <a:pt x="600" y="2796"/>
                  </a:lnTo>
                  <a:lnTo>
                    <a:pt x="859" y="3355"/>
                  </a:lnTo>
                  <a:lnTo>
                    <a:pt x="1099" y="3935"/>
                  </a:lnTo>
                  <a:lnTo>
                    <a:pt x="1099" y="3935"/>
                  </a:lnTo>
                  <a:lnTo>
                    <a:pt x="1718" y="3635"/>
                  </a:lnTo>
                  <a:lnTo>
                    <a:pt x="2337" y="3355"/>
                  </a:lnTo>
                  <a:lnTo>
                    <a:pt x="2956" y="3116"/>
                  </a:lnTo>
                  <a:lnTo>
                    <a:pt x="3575" y="2916"/>
                  </a:lnTo>
                  <a:lnTo>
                    <a:pt x="4214" y="2756"/>
                  </a:lnTo>
                  <a:lnTo>
                    <a:pt x="4853" y="2637"/>
                  </a:lnTo>
                  <a:lnTo>
                    <a:pt x="5152" y="2577"/>
                  </a:lnTo>
                  <a:lnTo>
                    <a:pt x="5472" y="2557"/>
                  </a:lnTo>
                  <a:lnTo>
                    <a:pt x="5791" y="2537"/>
                  </a:lnTo>
                  <a:lnTo>
                    <a:pt x="6111" y="2517"/>
                  </a:lnTo>
                  <a:lnTo>
                    <a:pt x="6111" y="2517"/>
                  </a:lnTo>
                  <a:lnTo>
                    <a:pt x="6430" y="2537"/>
                  </a:lnTo>
                  <a:lnTo>
                    <a:pt x="6770" y="2557"/>
                  </a:lnTo>
                  <a:lnTo>
                    <a:pt x="7089" y="2597"/>
                  </a:lnTo>
                  <a:lnTo>
                    <a:pt x="7409" y="2657"/>
                  </a:lnTo>
                  <a:lnTo>
                    <a:pt x="7409" y="2657"/>
                  </a:lnTo>
                  <a:lnTo>
                    <a:pt x="6410" y="2018"/>
                  </a:lnTo>
                  <a:lnTo>
                    <a:pt x="5392" y="1399"/>
                  </a:lnTo>
                  <a:lnTo>
                    <a:pt x="4893" y="1079"/>
                  </a:lnTo>
                  <a:lnTo>
                    <a:pt x="4434" y="740"/>
                  </a:lnTo>
                  <a:lnTo>
                    <a:pt x="3994" y="400"/>
                  </a:lnTo>
                  <a:lnTo>
                    <a:pt x="3575" y="21"/>
                  </a:lnTo>
                  <a:lnTo>
                    <a:pt x="3575" y="21"/>
                  </a:lnTo>
                  <a:lnTo>
                    <a:pt x="35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9" name="Google Shape;10029;p47"/>
            <p:cNvSpPr/>
            <p:nvPr/>
          </p:nvSpPr>
          <p:spPr>
            <a:xfrm>
              <a:off x="2203375" y="3594100"/>
              <a:ext cx="191725" cy="508725"/>
            </a:xfrm>
            <a:custGeom>
              <a:avLst/>
              <a:gdLst/>
              <a:ahLst/>
              <a:cxnLst/>
              <a:rect l="l" t="t" r="r" b="b"/>
              <a:pathLst>
                <a:path w="7669" h="20349" extrusionOk="0">
                  <a:moveTo>
                    <a:pt x="4613" y="1"/>
                  </a:moveTo>
                  <a:lnTo>
                    <a:pt x="4313" y="21"/>
                  </a:lnTo>
                  <a:lnTo>
                    <a:pt x="3994" y="41"/>
                  </a:lnTo>
                  <a:lnTo>
                    <a:pt x="3694" y="81"/>
                  </a:lnTo>
                  <a:lnTo>
                    <a:pt x="3375" y="121"/>
                  </a:lnTo>
                  <a:lnTo>
                    <a:pt x="2776" y="260"/>
                  </a:lnTo>
                  <a:lnTo>
                    <a:pt x="2197" y="420"/>
                  </a:lnTo>
                  <a:lnTo>
                    <a:pt x="1638" y="580"/>
                  </a:lnTo>
                  <a:lnTo>
                    <a:pt x="1078" y="780"/>
                  </a:lnTo>
                  <a:lnTo>
                    <a:pt x="539" y="999"/>
                  </a:lnTo>
                  <a:lnTo>
                    <a:pt x="0" y="1259"/>
                  </a:lnTo>
                  <a:lnTo>
                    <a:pt x="20" y="1339"/>
                  </a:lnTo>
                  <a:lnTo>
                    <a:pt x="160" y="1279"/>
                  </a:lnTo>
                  <a:lnTo>
                    <a:pt x="400" y="1179"/>
                  </a:lnTo>
                  <a:lnTo>
                    <a:pt x="639" y="1079"/>
                  </a:lnTo>
                  <a:lnTo>
                    <a:pt x="899" y="999"/>
                  </a:lnTo>
                  <a:lnTo>
                    <a:pt x="1138" y="939"/>
                  </a:lnTo>
                  <a:lnTo>
                    <a:pt x="1398" y="879"/>
                  </a:lnTo>
                  <a:lnTo>
                    <a:pt x="1638" y="859"/>
                  </a:lnTo>
                  <a:lnTo>
                    <a:pt x="1897" y="820"/>
                  </a:lnTo>
                  <a:lnTo>
                    <a:pt x="2137" y="820"/>
                  </a:lnTo>
                  <a:lnTo>
                    <a:pt x="2416" y="839"/>
                  </a:lnTo>
                  <a:lnTo>
                    <a:pt x="2696" y="859"/>
                  </a:lnTo>
                  <a:lnTo>
                    <a:pt x="2975" y="919"/>
                  </a:lnTo>
                  <a:lnTo>
                    <a:pt x="3255" y="979"/>
                  </a:lnTo>
                  <a:lnTo>
                    <a:pt x="3515" y="1079"/>
                  </a:lnTo>
                  <a:lnTo>
                    <a:pt x="3754" y="1199"/>
                  </a:lnTo>
                  <a:lnTo>
                    <a:pt x="3994" y="1319"/>
                  </a:lnTo>
                  <a:lnTo>
                    <a:pt x="4233" y="1478"/>
                  </a:lnTo>
                  <a:lnTo>
                    <a:pt x="4453" y="1658"/>
                  </a:lnTo>
                  <a:lnTo>
                    <a:pt x="4653" y="1858"/>
                  </a:lnTo>
                  <a:lnTo>
                    <a:pt x="4833" y="2078"/>
                  </a:lnTo>
                  <a:lnTo>
                    <a:pt x="5012" y="2317"/>
                  </a:lnTo>
                  <a:lnTo>
                    <a:pt x="5152" y="2577"/>
                  </a:lnTo>
                  <a:lnTo>
                    <a:pt x="5292" y="2856"/>
                  </a:lnTo>
                  <a:lnTo>
                    <a:pt x="5412" y="3156"/>
                  </a:lnTo>
                  <a:lnTo>
                    <a:pt x="5511" y="3475"/>
                  </a:lnTo>
                  <a:lnTo>
                    <a:pt x="5571" y="3815"/>
                  </a:lnTo>
                  <a:lnTo>
                    <a:pt x="5611" y="4134"/>
                  </a:lnTo>
                  <a:lnTo>
                    <a:pt x="5611" y="4154"/>
                  </a:lnTo>
                  <a:lnTo>
                    <a:pt x="5631" y="4614"/>
                  </a:lnTo>
                  <a:lnTo>
                    <a:pt x="5631" y="5033"/>
                  </a:lnTo>
                  <a:lnTo>
                    <a:pt x="5591" y="5452"/>
                  </a:lnTo>
                  <a:lnTo>
                    <a:pt x="5551" y="5652"/>
                  </a:lnTo>
                  <a:lnTo>
                    <a:pt x="5551" y="5672"/>
                  </a:lnTo>
                  <a:lnTo>
                    <a:pt x="5551" y="5692"/>
                  </a:lnTo>
                  <a:lnTo>
                    <a:pt x="5551" y="5712"/>
                  </a:lnTo>
                  <a:lnTo>
                    <a:pt x="5551" y="5732"/>
                  </a:lnTo>
                  <a:lnTo>
                    <a:pt x="5551" y="5752"/>
                  </a:lnTo>
                  <a:lnTo>
                    <a:pt x="5531" y="5752"/>
                  </a:lnTo>
                  <a:lnTo>
                    <a:pt x="5531" y="5772"/>
                  </a:lnTo>
                  <a:lnTo>
                    <a:pt x="5531" y="5792"/>
                  </a:lnTo>
                  <a:lnTo>
                    <a:pt x="5531" y="5812"/>
                  </a:lnTo>
                  <a:lnTo>
                    <a:pt x="5491" y="6031"/>
                  </a:lnTo>
                  <a:lnTo>
                    <a:pt x="5472" y="6091"/>
                  </a:lnTo>
                  <a:lnTo>
                    <a:pt x="5472" y="6111"/>
                  </a:lnTo>
                  <a:lnTo>
                    <a:pt x="5392" y="6451"/>
                  </a:lnTo>
                  <a:lnTo>
                    <a:pt x="5292" y="6810"/>
                  </a:lnTo>
                  <a:lnTo>
                    <a:pt x="5112" y="7369"/>
                  </a:lnTo>
                  <a:lnTo>
                    <a:pt x="4912" y="7928"/>
                  </a:lnTo>
                  <a:lnTo>
                    <a:pt x="4493" y="9067"/>
                  </a:lnTo>
                  <a:lnTo>
                    <a:pt x="4054" y="10185"/>
                  </a:lnTo>
                  <a:lnTo>
                    <a:pt x="3834" y="10744"/>
                  </a:lnTo>
                  <a:lnTo>
                    <a:pt x="3654" y="11283"/>
                  </a:lnTo>
                  <a:lnTo>
                    <a:pt x="3654" y="11303"/>
                  </a:lnTo>
                  <a:lnTo>
                    <a:pt x="3555" y="11662"/>
                  </a:lnTo>
                  <a:lnTo>
                    <a:pt x="3535" y="11682"/>
                  </a:lnTo>
                  <a:lnTo>
                    <a:pt x="3435" y="12142"/>
                  </a:lnTo>
                  <a:lnTo>
                    <a:pt x="3335" y="12581"/>
                  </a:lnTo>
                  <a:lnTo>
                    <a:pt x="3255" y="13200"/>
                  </a:lnTo>
                  <a:lnTo>
                    <a:pt x="3215" y="13819"/>
                  </a:lnTo>
                  <a:lnTo>
                    <a:pt x="3195" y="14318"/>
                  </a:lnTo>
                  <a:lnTo>
                    <a:pt x="3215" y="15037"/>
                  </a:lnTo>
                  <a:lnTo>
                    <a:pt x="3295" y="15756"/>
                  </a:lnTo>
                  <a:lnTo>
                    <a:pt x="3395" y="16455"/>
                  </a:lnTo>
                  <a:lnTo>
                    <a:pt x="3555" y="17154"/>
                  </a:lnTo>
                  <a:lnTo>
                    <a:pt x="3754" y="17853"/>
                  </a:lnTo>
                  <a:lnTo>
                    <a:pt x="3974" y="18532"/>
                  </a:lnTo>
                  <a:lnTo>
                    <a:pt x="4253" y="19191"/>
                  </a:lnTo>
                  <a:lnTo>
                    <a:pt x="4573" y="19830"/>
                  </a:lnTo>
                  <a:lnTo>
                    <a:pt x="4852" y="20349"/>
                  </a:lnTo>
                  <a:lnTo>
                    <a:pt x="4733" y="19830"/>
                  </a:lnTo>
                  <a:lnTo>
                    <a:pt x="4613" y="19310"/>
                  </a:lnTo>
                  <a:lnTo>
                    <a:pt x="4533" y="18791"/>
                  </a:lnTo>
                  <a:lnTo>
                    <a:pt x="4453" y="18252"/>
                  </a:lnTo>
                  <a:lnTo>
                    <a:pt x="4393" y="17733"/>
                  </a:lnTo>
                  <a:lnTo>
                    <a:pt x="4373" y="17214"/>
                  </a:lnTo>
                  <a:lnTo>
                    <a:pt x="4353" y="16675"/>
                  </a:lnTo>
                  <a:lnTo>
                    <a:pt x="4353" y="16155"/>
                  </a:lnTo>
                  <a:lnTo>
                    <a:pt x="4393" y="15616"/>
                  </a:lnTo>
                  <a:lnTo>
                    <a:pt x="4453" y="15097"/>
                  </a:lnTo>
                  <a:lnTo>
                    <a:pt x="4513" y="14578"/>
                  </a:lnTo>
                  <a:lnTo>
                    <a:pt x="4633" y="14059"/>
                  </a:lnTo>
                  <a:lnTo>
                    <a:pt x="4753" y="13539"/>
                  </a:lnTo>
                  <a:lnTo>
                    <a:pt x="4912" y="13040"/>
                  </a:lnTo>
                  <a:lnTo>
                    <a:pt x="5092" y="12521"/>
                  </a:lnTo>
                  <a:lnTo>
                    <a:pt x="5292" y="12022"/>
                  </a:lnTo>
                  <a:lnTo>
                    <a:pt x="5491" y="11603"/>
                  </a:lnTo>
                  <a:lnTo>
                    <a:pt x="5731" y="11163"/>
                  </a:lnTo>
                  <a:lnTo>
                    <a:pt x="5971" y="10704"/>
                  </a:lnTo>
                  <a:lnTo>
                    <a:pt x="6250" y="10265"/>
                  </a:lnTo>
                  <a:lnTo>
                    <a:pt x="7408" y="8408"/>
                  </a:lnTo>
                  <a:lnTo>
                    <a:pt x="7528" y="6930"/>
                  </a:lnTo>
                  <a:lnTo>
                    <a:pt x="7628" y="5432"/>
                  </a:lnTo>
                  <a:lnTo>
                    <a:pt x="7668" y="4414"/>
                  </a:lnTo>
                  <a:lnTo>
                    <a:pt x="7668" y="3895"/>
                  </a:lnTo>
                  <a:lnTo>
                    <a:pt x="7628" y="3375"/>
                  </a:lnTo>
                  <a:lnTo>
                    <a:pt x="7588" y="2856"/>
                  </a:lnTo>
                  <a:lnTo>
                    <a:pt x="7488" y="2357"/>
                  </a:lnTo>
                  <a:lnTo>
                    <a:pt x="7428" y="2117"/>
                  </a:lnTo>
                  <a:lnTo>
                    <a:pt x="7349" y="1878"/>
                  </a:lnTo>
                  <a:lnTo>
                    <a:pt x="7249" y="1638"/>
                  </a:lnTo>
                  <a:lnTo>
                    <a:pt x="7149" y="1399"/>
                  </a:lnTo>
                  <a:lnTo>
                    <a:pt x="7049" y="1219"/>
                  </a:lnTo>
                  <a:lnTo>
                    <a:pt x="6929" y="1039"/>
                  </a:lnTo>
                  <a:lnTo>
                    <a:pt x="6809" y="879"/>
                  </a:lnTo>
                  <a:lnTo>
                    <a:pt x="6690" y="740"/>
                  </a:lnTo>
                  <a:lnTo>
                    <a:pt x="6550" y="600"/>
                  </a:lnTo>
                  <a:lnTo>
                    <a:pt x="6390" y="500"/>
                  </a:lnTo>
                  <a:lnTo>
                    <a:pt x="6250" y="380"/>
                  </a:lnTo>
                  <a:lnTo>
                    <a:pt x="6071" y="300"/>
                  </a:lnTo>
                  <a:lnTo>
                    <a:pt x="5911" y="220"/>
                  </a:lnTo>
                  <a:lnTo>
                    <a:pt x="5731" y="161"/>
                  </a:lnTo>
                  <a:lnTo>
                    <a:pt x="5372" y="81"/>
                  </a:lnTo>
                  <a:lnTo>
                    <a:pt x="4992" y="21"/>
                  </a:lnTo>
                  <a:lnTo>
                    <a:pt x="461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0" name="Google Shape;10030;p47"/>
            <p:cNvSpPr/>
            <p:nvPr/>
          </p:nvSpPr>
          <p:spPr>
            <a:xfrm>
              <a:off x="2203375" y="3594100"/>
              <a:ext cx="191725" cy="508725"/>
            </a:xfrm>
            <a:custGeom>
              <a:avLst/>
              <a:gdLst/>
              <a:ahLst/>
              <a:cxnLst/>
              <a:rect l="l" t="t" r="r" b="b"/>
              <a:pathLst>
                <a:path w="7669" h="20349" fill="none" extrusionOk="0">
                  <a:moveTo>
                    <a:pt x="4613" y="1"/>
                  </a:moveTo>
                  <a:lnTo>
                    <a:pt x="4613" y="1"/>
                  </a:lnTo>
                  <a:lnTo>
                    <a:pt x="4313" y="21"/>
                  </a:lnTo>
                  <a:lnTo>
                    <a:pt x="3994" y="41"/>
                  </a:lnTo>
                  <a:lnTo>
                    <a:pt x="3694" y="81"/>
                  </a:lnTo>
                  <a:lnTo>
                    <a:pt x="3375" y="121"/>
                  </a:lnTo>
                  <a:lnTo>
                    <a:pt x="2776" y="260"/>
                  </a:lnTo>
                  <a:lnTo>
                    <a:pt x="2197" y="420"/>
                  </a:lnTo>
                  <a:lnTo>
                    <a:pt x="2197" y="420"/>
                  </a:lnTo>
                  <a:lnTo>
                    <a:pt x="1638" y="580"/>
                  </a:lnTo>
                  <a:lnTo>
                    <a:pt x="1078" y="780"/>
                  </a:lnTo>
                  <a:lnTo>
                    <a:pt x="539" y="999"/>
                  </a:lnTo>
                  <a:lnTo>
                    <a:pt x="0" y="1259"/>
                  </a:lnTo>
                  <a:lnTo>
                    <a:pt x="0" y="1259"/>
                  </a:lnTo>
                  <a:lnTo>
                    <a:pt x="20" y="1339"/>
                  </a:lnTo>
                  <a:lnTo>
                    <a:pt x="20" y="1339"/>
                  </a:lnTo>
                  <a:lnTo>
                    <a:pt x="160" y="1279"/>
                  </a:lnTo>
                  <a:lnTo>
                    <a:pt x="160" y="1279"/>
                  </a:lnTo>
                  <a:lnTo>
                    <a:pt x="160" y="1279"/>
                  </a:lnTo>
                  <a:lnTo>
                    <a:pt x="400" y="1179"/>
                  </a:lnTo>
                  <a:lnTo>
                    <a:pt x="639" y="1079"/>
                  </a:lnTo>
                  <a:lnTo>
                    <a:pt x="899" y="999"/>
                  </a:lnTo>
                  <a:lnTo>
                    <a:pt x="1138" y="939"/>
                  </a:lnTo>
                  <a:lnTo>
                    <a:pt x="1398" y="879"/>
                  </a:lnTo>
                  <a:lnTo>
                    <a:pt x="1638" y="859"/>
                  </a:lnTo>
                  <a:lnTo>
                    <a:pt x="1897" y="820"/>
                  </a:lnTo>
                  <a:lnTo>
                    <a:pt x="2137" y="820"/>
                  </a:lnTo>
                  <a:lnTo>
                    <a:pt x="2137" y="820"/>
                  </a:lnTo>
                  <a:lnTo>
                    <a:pt x="2416" y="839"/>
                  </a:lnTo>
                  <a:lnTo>
                    <a:pt x="2696" y="859"/>
                  </a:lnTo>
                  <a:lnTo>
                    <a:pt x="2975" y="919"/>
                  </a:lnTo>
                  <a:lnTo>
                    <a:pt x="3255" y="979"/>
                  </a:lnTo>
                  <a:lnTo>
                    <a:pt x="3515" y="1079"/>
                  </a:lnTo>
                  <a:lnTo>
                    <a:pt x="3754" y="1199"/>
                  </a:lnTo>
                  <a:lnTo>
                    <a:pt x="3994" y="1319"/>
                  </a:lnTo>
                  <a:lnTo>
                    <a:pt x="4233" y="1478"/>
                  </a:lnTo>
                  <a:lnTo>
                    <a:pt x="4453" y="1658"/>
                  </a:lnTo>
                  <a:lnTo>
                    <a:pt x="4653" y="1858"/>
                  </a:lnTo>
                  <a:lnTo>
                    <a:pt x="4833" y="2078"/>
                  </a:lnTo>
                  <a:lnTo>
                    <a:pt x="5012" y="2317"/>
                  </a:lnTo>
                  <a:lnTo>
                    <a:pt x="5152" y="2577"/>
                  </a:lnTo>
                  <a:lnTo>
                    <a:pt x="5292" y="2856"/>
                  </a:lnTo>
                  <a:lnTo>
                    <a:pt x="5412" y="3156"/>
                  </a:lnTo>
                  <a:lnTo>
                    <a:pt x="5511" y="3475"/>
                  </a:lnTo>
                  <a:lnTo>
                    <a:pt x="5511" y="3475"/>
                  </a:lnTo>
                  <a:lnTo>
                    <a:pt x="5511" y="3475"/>
                  </a:lnTo>
                  <a:lnTo>
                    <a:pt x="5571" y="3815"/>
                  </a:lnTo>
                  <a:lnTo>
                    <a:pt x="5611" y="4134"/>
                  </a:lnTo>
                  <a:lnTo>
                    <a:pt x="5611" y="4134"/>
                  </a:lnTo>
                  <a:lnTo>
                    <a:pt x="5611" y="4134"/>
                  </a:lnTo>
                  <a:lnTo>
                    <a:pt x="5611" y="4134"/>
                  </a:lnTo>
                  <a:lnTo>
                    <a:pt x="5611" y="4154"/>
                  </a:lnTo>
                  <a:lnTo>
                    <a:pt x="5611" y="4154"/>
                  </a:lnTo>
                  <a:lnTo>
                    <a:pt x="5631" y="4614"/>
                  </a:lnTo>
                  <a:lnTo>
                    <a:pt x="5631" y="4614"/>
                  </a:lnTo>
                  <a:lnTo>
                    <a:pt x="5631" y="5033"/>
                  </a:lnTo>
                  <a:lnTo>
                    <a:pt x="5591" y="5452"/>
                  </a:lnTo>
                  <a:lnTo>
                    <a:pt x="5591" y="5452"/>
                  </a:lnTo>
                  <a:lnTo>
                    <a:pt x="5551" y="5652"/>
                  </a:lnTo>
                  <a:lnTo>
                    <a:pt x="5551" y="5652"/>
                  </a:lnTo>
                  <a:lnTo>
                    <a:pt x="5551" y="5652"/>
                  </a:lnTo>
                  <a:lnTo>
                    <a:pt x="5551" y="5672"/>
                  </a:lnTo>
                  <a:lnTo>
                    <a:pt x="5551" y="5672"/>
                  </a:lnTo>
                  <a:lnTo>
                    <a:pt x="5551" y="5672"/>
                  </a:lnTo>
                  <a:lnTo>
                    <a:pt x="5551" y="5672"/>
                  </a:lnTo>
                  <a:lnTo>
                    <a:pt x="5551" y="5692"/>
                  </a:lnTo>
                  <a:lnTo>
                    <a:pt x="5551" y="5692"/>
                  </a:lnTo>
                  <a:lnTo>
                    <a:pt x="5551" y="5692"/>
                  </a:lnTo>
                  <a:lnTo>
                    <a:pt x="5551" y="5692"/>
                  </a:lnTo>
                  <a:lnTo>
                    <a:pt x="5551" y="5692"/>
                  </a:lnTo>
                  <a:lnTo>
                    <a:pt x="5551" y="5692"/>
                  </a:lnTo>
                  <a:lnTo>
                    <a:pt x="5551" y="5712"/>
                  </a:lnTo>
                  <a:lnTo>
                    <a:pt x="5551" y="5712"/>
                  </a:lnTo>
                  <a:lnTo>
                    <a:pt x="5551" y="5712"/>
                  </a:lnTo>
                  <a:lnTo>
                    <a:pt x="5551" y="5712"/>
                  </a:lnTo>
                  <a:lnTo>
                    <a:pt x="5551" y="5732"/>
                  </a:lnTo>
                  <a:lnTo>
                    <a:pt x="5551" y="5732"/>
                  </a:lnTo>
                  <a:lnTo>
                    <a:pt x="5551" y="5732"/>
                  </a:lnTo>
                  <a:lnTo>
                    <a:pt x="5551" y="5732"/>
                  </a:lnTo>
                  <a:lnTo>
                    <a:pt x="5551" y="5752"/>
                  </a:lnTo>
                  <a:lnTo>
                    <a:pt x="5551" y="5752"/>
                  </a:lnTo>
                  <a:lnTo>
                    <a:pt x="5551" y="5752"/>
                  </a:lnTo>
                  <a:lnTo>
                    <a:pt x="5551" y="5752"/>
                  </a:lnTo>
                  <a:lnTo>
                    <a:pt x="5531" y="5752"/>
                  </a:lnTo>
                  <a:lnTo>
                    <a:pt x="5531" y="5752"/>
                  </a:lnTo>
                  <a:lnTo>
                    <a:pt x="5531" y="5772"/>
                  </a:lnTo>
                  <a:lnTo>
                    <a:pt x="5531" y="5772"/>
                  </a:lnTo>
                  <a:lnTo>
                    <a:pt x="5531" y="5772"/>
                  </a:lnTo>
                  <a:lnTo>
                    <a:pt x="5531" y="5772"/>
                  </a:lnTo>
                  <a:lnTo>
                    <a:pt x="5531" y="5792"/>
                  </a:lnTo>
                  <a:lnTo>
                    <a:pt x="5531" y="5792"/>
                  </a:lnTo>
                  <a:lnTo>
                    <a:pt x="5531" y="5792"/>
                  </a:lnTo>
                  <a:lnTo>
                    <a:pt x="5531" y="5792"/>
                  </a:lnTo>
                  <a:lnTo>
                    <a:pt x="5531" y="5812"/>
                  </a:lnTo>
                  <a:lnTo>
                    <a:pt x="5531" y="5812"/>
                  </a:lnTo>
                  <a:lnTo>
                    <a:pt x="5531" y="5812"/>
                  </a:lnTo>
                  <a:lnTo>
                    <a:pt x="5531" y="5812"/>
                  </a:lnTo>
                  <a:lnTo>
                    <a:pt x="5491" y="6031"/>
                  </a:lnTo>
                  <a:lnTo>
                    <a:pt x="5491" y="6031"/>
                  </a:lnTo>
                  <a:lnTo>
                    <a:pt x="5472" y="6091"/>
                  </a:lnTo>
                  <a:lnTo>
                    <a:pt x="5472" y="6091"/>
                  </a:lnTo>
                  <a:lnTo>
                    <a:pt x="5472" y="6091"/>
                  </a:lnTo>
                  <a:lnTo>
                    <a:pt x="5472" y="6091"/>
                  </a:lnTo>
                  <a:lnTo>
                    <a:pt x="5472" y="6111"/>
                  </a:lnTo>
                  <a:lnTo>
                    <a:pt x="5472" y="6111"/>
                  </a:lnTo>
                  <a:lnTo>
                    <a:pt x="5392" y="6451"/>
                  </a:lnTo>
                  <a:lnTo>
                    <a:pt x="5292" y="6810"/>
                  </a:lnTo>
                  <a:lnTo>
                    <a:pt x="5292" y="6810"/>
                  </a:lnTo>
                  <a:lnTo>
                    <a:pt x="5112" y="7369"/>
                  </a:lnTo>
                  <a:lnTo>
                    <a:pt x="4912" y="7928"/>
                  </a:lnTo>
                  <a:lnTo>
                    <a:pt x="4493" y="9067"/>
                  </a:lnTo>
                  <a:lnTo>
                    <a:pt x="4054" y="10185"/>
                  </a:lnTo>
                  <a:lnTo>
                    <a:pt x="3834" y="10744"/>
                  </a:lnTo>
                  <a:lnTo>
                    <a:pt x="3654" y="11283"/>
                  </a:lnTo>
                  <a:lnTo>
                    <a:pt x="3654" y="11283"/>
                  </a:lnTo>
                  <a:lnTo>
                    <a:pt x="3654" y="11303"/>
                  </a:lnTo>
                  <a:lnTo>
                    <a:pt x="3654" y="11303"/>
                  </a:lnTo>
                  <a:lnTo>
                    <a:pt x="3654" y="11303"/>
                  </a:lnTo>
                  <a:lnTo>
                    <a:pt x="3654" y="11303"/>
                  </a:lnTo>
                  <a:lnTo>
                    <a:pt x="3555" y="11662"/>
                  </a:lnTo>
                  <a:lnTo>
                    <a:pt x="3555" y="11662"/>
                  </a:lnTo>
                  <a:lnTo>
                    <a:pt x="3535" y="11682"/>
                  </a:lnTo>
                  <a:lnTo>
                    <a:pt x="3535" y="11682"/>
                  </a:lnTo>
                  <a:lnTo>
                    <a:pt x="3535" y="11682"/>
                  </a:lnTo>
                  <a:lnTo>
                    <a:pt x="3535" y="11682"/>
                  </a:lnTo>
                  <a:lnTo>
                    <a:pt x="3435" y="12142"/>
                  </a:lnTo>
                  <a:lnTo>
                    <a:pt x="3335" y="12581"/>
                  </a:lnTo>
                  <a:lnTo>
                    <a:pt x="3335" y="12581"/>
                  </a:lnTo>
                  <a:lnTo>
                    <a:pt x="3335" y="12581"/>
                  </a:lnTo>
                  <a:lnTo>
                    <a:pt x="3335" y="12581"/>
                  </a:lnTo>
                  <a:lnTo>
                    <a:pt x="3335" y="12581"/>
                  </a:lnTo>
                  <a:lnTo>
                    <a:pt x="3335" y="12581"/>
                  </a:lnTo>
                  <a:lnTo>
                    <a:pt x="3255" y="13200"/>
                  </a:lnTo>
                  <a:lnTo>
                    <a:pt x="3215" y="13819"/>
                  </a:lnTo>
                  <a:lnTo>
                    <a:pt x="3215" y="13819"/>
                  </a:lnTo>
                  <a:lnTo>
                    <a:pt x="3195" y="14318"/>
                  </a:lnTo>
                  <a:lnTo>
                    <a:pt x="3195" y="14318"/>
                  </a:lnTo>
                  <a:lnTo>
                    <a:pt x="3215" y="15037"/>
                  </a:lnTo>
                  <a:lnTo>
                    <a:pt x="3295" y="15756"/>
                  </a:lnTo>
                  <a:lnTo>
                    <a:pt x="3395" y="16455"/>
                  </a:lnTo>
                  <a:lnTo>
                    <a:pt x="3555" y="17154"/>
                  </a:lnTo>
                  <a:lnTo>
                    <a:pt x="3754" y="17853"/>
                  </a:lnTo>
                  <a:lnTo>
                    <a:pt x="3974" y="18532"/>
                  </a:lnTo>
                  <a:lnTo>
                    <a:pt x="4253" y="19191"/>
                  </a:lnTo>
                  <a:lnTo>
                    <a:pt x="4573" y="19830"/>
                  </a:lnTo>
                  <a:lnTo>
                    <a:pt x="4573" y="19830"/>
                  </a:lnTo>
                  <a:lnTo>
                    <a:pt x="4852" y="20349"/>
                  </a:lnTo>
                  <a:lnTo>
                    <a:pt x="4852" y="20349"/>
                  </a:lnTo>
                  <a:lnTo>
                    <a:pt x="4733" y="19830"/>
                  </a:lnTo>
                  <a:lnTo>
                    <a:pt x="4613" y="19310"/>
                  </a:lnTo>
                  <a:lnTo>
                    <a:pt x="4533" y="18791"/>
                  </a:lnTo>
                  <a:lnTo>
                    <a:pt x="4453" y="18252"/>
                  </a:lnTo>
                  <a:lnTo>
                    <a:pt x="4393" y="17733"/>
                  </a:lnTo>
                  <a:lnTo>
                    <a:pt x="4373" y="17214"/>
                  </a:lnTo>
                  <a:lnTo>
                    <a:pt x="4353" y="16675"/>
                  </a:lnTo>
                  <a:lnTo>
                    <a:pt x="4353" y="16155"/>
                  </a:lnTo>
                  <a:lnTo>
                    <a:pt x="4393" y="15616"/>
                  </a:lnTo>
                  <a:lnTo>
                    <a:pt x="4453" y="15097"/>
                  </a:lnTo>
                  <a:lnTo>
                    <a:pt x="4513" y="14578"/>
                  </a:lnTo>
                  <a:lnTo>
                    <a:pt x="4633" y="14059"/>
                  </a:lnTo>
                  <a:lnTo>
                    <a:pt x="4753" y="13539"/>
                  </a:lnTo>
                  <a:lnTo>
                    <a:pt x="4912" y="13040"/>
                  </a:lnTo>
                  <a:lnTo>
                    <a:pt x="5092" y="12521"/>
                  </a:lnTo>
                  <a:lnTo>
                    <a:pt x="5292" y="12022"/>
                  </a:lnTo>
                  <a:lnTo>
                    <a:pt x="5292" y="12022"/>
                  </a:lnTo>
                  <a:lnTo>
                    <a:pt x="5491" y="11603"/>
                  </a:lnTo>
                  <a:lnTo>
                    <a:pt x="5731" y="11163"/>
                  </a:lnTo>
                  <a:lnTo>
                    <a:pt x="5971" y="10704"/>
                  </a:lnTo>
                  <a:lnTo>
                    <a:pt x="6250" y="10265"/>
                  </a:lnTo>
                  <a:lnTo>
                    <a:pt x="7408" y="8408"/>
                  </a:lnTo>
                  <a:lnTo>
                    <a:pt x="7408" y="8408"/>
                  </a:lnTo>
                  <a:lnTo>
                    <a:pt x="7528" y="6930"/>
                  </a:lnTo>
                  <a:lnTo>
                    <a:pt x="7628" y="5432"/>
                  </a:lnTo>
                  <a:lnTo>
                    <a:pt x="7628" y="5432"/>
                  </a:lnTo>
                  <a:lnTo>
                    <a:pt x="7668" y="4414"/>
                  </a:lnTo>
                  <a:lnTo>
                    <a:pt x="7668" y="3895"/>
                  </a:lnTo>
                  <a:lnTo>
                    <a:pt x="7628" y="3375"/>
                  </a:lnTo>
                  <a:lnTo>
                    <a:pt x="7588" y="2856"/>
                  </a:lnTo>
                  <a:lnTo>
                    <a:pt x="7488" y="2357"/>
                  </a:lnTo>
                  <a:lnTo>
                    <a:pt x="7428" y="2117"/>
                  </a:lnTo>
                  <a:lnTo>
                    <a:pt x="7349" y="1878"/>
                  </a:lnTo>
                  <a:lnTo>
                    <a:pt x="7249" y="1638"/>
                  </a:lnTo>
                  <a:lnTo>
                    <a:pt x="7149" y="1399"/>
                  </a:lnTo>
                  <a:lnTo>
                    <a:pt x="7149" y="1399"/>
                  </a:lnTo>
                  <a:lnTo>
                    <a:pt x="7049" y="1219"/>
                  </a:lnTo>
                  <a:lnTo>
                    <a:pt x="6929" y="1039"/>
                  </a:lnTo>
                  <a:lnTo>
                    <a:pt x="6809" y="879"/>
                  </a:lnTo>
                  <a:lnTo>
                    <a:pt x="6690" y="740"/>
                  </a:lnTo>
                  <a:lnTo>
                    <a:pt x="6550" y="600"/>
                  </a:lnTo>
                  <a:lnTo>
                    <a:pt x="6390" y="500"/>
                  </a:lnTo>
                  <a:lnTo>
                    <a:pt x="6250" y="380"/>
                  </a:lnTo>
                  <a:lnTo>
                    <a:pt x="6071" y="300"/>
                  </a:lnTo>
                  <a:lnTo>
                    <a:pt x="5911" y="220"/>
                  </a:lnTo>
                  <a:lnTo>
                    <a:pt x="5731" y="161"/>
                  </a:lnTo>
                  <a:lnTo>
                    <a:pt x="5372" y="81"/>
                  </a:lnTo>
                  <a:lnTo>
                    <a:pt x="4992" y="21"/>
                  </a:lnTo>
                  <a:lnTo>
                    <a:pt x="461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1" name="Google Shape;10031;p47"/>
            <p:cNvSpPr/>
            <p:nvPr/>
          </p:nvSpPr>
          <p:spPr>
            <a:xfrm>
              <a:off x="713225" y="3311550"/>
              <a:ext cx="551150" cy="326525"/>
            </a:xfrm>
            <a:custGeom>
              <a:avLst/>
              <a:gdLst/>
              <a:ahLst/>
              <a:cxnLst/>
              <a:rect l="l" t="t" r="r" b="b"/>
              <a:pathLst>
                <a:path w="22046" h="13061" extrusionOk="0">
                  <a:moveTo>
                    <a:pt x="3635" y="1"/>
                  </a:moveTo>
                  <a:lnTo>
                    <a:pt x="3255" y="41"/>
                  </a:lnTo>
                  <a:lnTo>
                    <a:pt x="3075" y="80"/>
                  </a:lnTo>
                  <a:lnTo>
                    <a:pt x="2896" y="120"/>
                  </a:lnTo>
                  <a:lnTo>
                    <a:pt x="2736" y="180"/>
                  </a:lnTo>
                  <a:lnTo>
                    <a:pt x="2576" y="260"/>
                  </a:lnTo>
                  <a:lnTo>
                    <a:pt x="2416" y="360"/>
                  </a:lnTo>
                  <a:lnTo>
                    <a:pt x="2277" y="480"/>
                  </a:lnTo>
                  <a:lnTo>
                    <a:pt x="2097" y="680"/>
                  </a:lnTo>
                  <a:lnTo>
                    <a:pt x="1957" y="879"/>
                  </a:lnTo>
                  <a:lnTo>
                    <a:pt x="1837" y="1099"/>
                  </a:lnTo>
                  <a:lnTo>
                    <a:pt x="1718" y="1338"/>
                  </a:lnTo>
                  <a:lnTo>
                    <a:pt x="1438" y="1958"/>
                  </a:lnTo>
                  <a:lnTo>
                    <a:pt x="1158" y="2616"/>
                  </a:lnTo>
                  <a:lnTo>
                    <a:pt x="939" y="3255"/>
                  </a:lnTo>
                  <a:lnTo>
                    <a:pt x="719" y="3934"/>
                  </a:lnTo>
                  <a:lnTo>
                    <a:pt x="539" y="4593"/>
                  </a:lnTo>
                  <a:lnTo>
                    <a:pt x="380" y="5272"/>
                  </a:lnTo>
                  <a:lnTo>
                    <a:pt x="260" y="5951"/>
                  </a:lnTo>
                  <a:lnTo>
                    <a:pt x="160" y="6650"/>
                  </a:lnTo>
                  <a:lnTo>
                    <a:pt x="100" y="7149"/>
                  </a:lnTo>
                  <a:lnTo>
                    <a:pt x="40" y="7649"/>
                  </a:lnTo>
                  <a:lnTo>
                    <a:pt x="20" y="8128"/>
                  </a:lnTo>
                  <a:lnTo>
                    <a:pt x="0" y="8607"/>
                  </a:lnTo>
                  <a:lnTo>
                    <a:pt x="20" y="9066"/>
                  </a:lnTo>
                  <a:lnTo>
                    <a:pt x="60" y="9526"/>
                  </a:lnTo>
                  <a:lnTo>
                    <a:pt x="140" y="9945"/>
                  </a:lnTo>
                  <a:lnTo>
                    <a:pt x="240" y="10364"/>
                  </a:lnTo>
                  <a:lnTo>
                    <a:pt x="320" y="10564"/>
                  </a:lnTo>
                  <a:lnTo>
                    <a:pt x="400" y="10744"/>
                  </a:lnTo>
                  <a:lnTo>
                    <a:pt x="480" y="10923"/>
                  </a:lnTo>
                  <a:lnTo>
                    <a:pt x="579" y="11103"/>
                  </a:lnTo>
                  <a:lnTo>
                    <a:pt x="699" y="11283"/>
                  </a:lnTo>
                  <a:lnTo>
                    <a:pt x="839" y="11443"/>
                  </a:lnTo>
                  <a:lnTo>
                    <a:pt x="979" y="11582"/>
                  </a:lnTo>
                  <a:lnTo>
                    <a:pt x="1119" y="11722"/>
                  </a:lnTo>
                  <a:lnTo>
                    <a:pt x="1298" y="11862"/>
                  </a:lnTo>
                  <a:lnTo>
                    <a:pt x="1478" y="12002"/>
                  </a:lnTo>
                  <a:lnTo>
                    <a:pt x="1678" y="12122"/>
                  </a:lnTo>
                  <a:lnTo>
                    <a:pt x="1897" y="12221"/>
                  </a:lnTo>
                  <a:lnTo>
                    <a:pt x="2117" y="12321"/>
                  </a:lnTo>
                  <a:lnTo>
                    <a:pt x="2377" y="12401"/>
                  </a:lnTo>
                  <a:lnTo>
                    <a:pt x="2636" y="12481"/>
                  </a:lnTo>
                  <a:lnTo>
                    <a:pt x="2916" y="12541"/>
                  </a:lnTo>
                  <a:lnTo>
                    <a:pt x="3495" y="12661"/>
                  </a:lnTo>
                  <a:lnTo>
                    <a:pt x="4074" y="12761"/>
                  </a:lnTo>
                  <a:lnTo>
                    <a:pt x="4673" y="12840"/>
                  </a:lnTo>
                  <a:lnTo>
                    <a:pt x="5252" y="12920"/>
                  </a:lnTo>
                  <a:lnTo>
                    <a:pt x="5851" y="12960"/>
                  </a:lnTo>
                  <a:lnTo>
                    <a:pt x="6430" y="13000"/>
                  </a:lnTo>
                  <a:lnTo>
                    <a:pt x="7029" y="13040"/>
                  </a:lnTo>
                  <a:lnTo>
                    <a:pt x="7608" y="13060"/>
                  </a:lnTo>
                  <a:lnTo>
                    <a:pt x="8786" y="13040"/>
                  </a:lnTo>
                  <a:lnTo>
                    <a:pt x="9985" y="13000"/>
                  </a:lnTo>
                  <a:lnTo>
                    <a:pt x="11163" y="12900"/>
                  </a:lnTo>
                  <a:lnTo>
                    <a:pt x="12341" y="12780"/>
                  </a:lnTo>
                  <a:lnTo>
                    <a:pt x="13359" y="12621"/>
                  </a:lnTo>
                  <a:lnTo>
                    <a:pt x="14378" y="12441"/>
                  </a:lnTo>
                  <a:lnTo>
                    <a:pt x="16414" y="12042"/>
                  </a:lnTo>
                  <a:lnTo>
                    <a:pt x="17393" y="11862"/>
                  </a:lnTo>
                  <a:lnTo>
                    <a:pt x="17872" y="11762"/>
                  </a:lnTo>
                  <a:lnTo>
                    <a:pt x="18371" y="11662"/>
                  </a:lnTo>
                  <a:lnTo>
                    <a:pt x="18851" y="11522"/>
                  </a:lnTo>
                  <a:lnTo>
                    <a:pt x="19310" y="11343"/>
                  </a:lnTo>
                  <a:lnTo>
                    <a:pt x="19529" y="11243"/>
                  </a:lnTo>
                  <a:lnTo>
                    <a:pt x="19749" y="11123"/>
                  </a:lnTo>
                  <a:lnTo>
                    <a:pt x="19949" y="11003"/>
                  </a:lnTo>
                  <a:lnTo>
                    <a:pt x="20168" y="10863"/>
                  </a:lnTo>
                  <a:lnTo>
                    <a:pt x="20388" y="10664"/>
                  </a:lnTo>
                  <a:lnTo>
                    <a:pt x="20608" y="10444"/>
                  </a:lnTo>
                  <a:lnTo>
                    <a:pt x="20807" y="10225"/>
                  </a:lnTo>
                  <a:lnTo>
                    <a:pt x="20987" y="9965"/>
                  </a:lnTo>
                  <a:lnTo>
                    <a:pt x="21147" y="9705"/>
                  </a:lnTo>
                  <a:lnTo>
                    <a:pt x="21287" y="9426"/>
                  </a:lnTo>
                  <a:lnTo>
                    <a:pt x="21426" y="9146"/>
                  </a:lnTo>
                  <a:lnTo>
                    <a:pt x="21546" y="8847"/>
                  </a:lnTo>
                  <a:lnTo>
                    <a:pt x="21646" y="8547"/>
                  </a:lnTo>
                  <a:lnTo>
                    <a:pt x="21746" y="8228"/>
                  </a:lnTo>
                  <a:lnTo>
                    <a:pt x="21826" y="7928"/>
                  </a:lnTo>
                  <a:lnTo>
                    <a:pt x="21886" y="7609"/>
                  </a:lnTo>
                  <a:lnTo>
                    <a:pt x="21986" y="7010"/>
                  </a:lnTo>
                  <a:lnTo>
                    <a:pt x="22045" y="6411"/>
                  </a:lnTo>
                  <a:lnTo>
                    <a:pt x="22045" y="6131"/>
                  </a:lnTo>
                  <a:lnTo>
                    <a:pt x="22045" y="5851"/>
                  </a:lnTo>
                  <a:lnTo>
                    <a:pt x="22026" y="5592"/>
                  </a:lnTo>
                  <a:lnTo>
                    <a:pt x="22006" y="5352"/>
                  </a:lnTo>
                  <a:lnTo>
                    <a:pt x="21946" y="5113"/>
                  </a:lnTo>
                  <a:lnTo>
                    <a:pt x="21886" y="4893"/>
                  </a:lnTo>
                  <a:lnTo>
                    <a:pt x="21826" y="4673"/>
                  </a:lnTo>
                  <a:lnTo>
                    <a:pt x="21726" y="4474"/>
                  </a:lnTo>
                  <a:lnTo>
                    <a:pt x="21566" y="4154"/>
                  </a:lnTo>
                  <a:lnTo>
                    <a:pt x="21347" y="3855"/>
                  </a:lnTo>
                  <a:lnTo>
                    <a:pt x="21107" y="3575"/>
                  </a:lnTo>
                  <a:lnTo>
                    <a:pt x="20827" y="3335"/>
                  </a:lnTo>
                  <a:lnTo>
                    <a:pt x="20548" y="3116"/>
                  </a:lnTo>
                  <a:lnTo>
                    <a:pt x="20228" y="2936"/>
                  </a:lnTo>
                  <a:lnTo>
                    <a:pt x="19889" y="2756"/>
                  </a:lnTo>
                  <a:lnTo>
                    <a:pt x="19529" y="2597"/>
                  </a:lnTo>
                  <a:lnTo>
                    <a:pt x="19150" y="2457"/>
                  </a:lnTo>
                  <a:lnTo>
                    <a:pt x="18771" y="2317"/>
                  </a:lnTo>
                  <a:lnTo>
                    <a:pt x="17972" y="2097"/>
                  </a:lnTo>
                  <a:lnTo>
                    <a:pt x="16354" y="1678"/>
                  </a:lnTo>
                  <a:lnTo>
                    <a:pt x="15436" y="1458"/>
                  </a:lnTo>
                  <a:lnTo>
                    <a:pt x="14497" y="1239"/>
                  </a:lnTo>
                  <a:lnTo>
                    <a:pt x="13559" y="1039"/>
                  </a:lnTo>
                  <a:lnTo>
                    <a:pt x="12620" y="859"/>
                  </a:lnTo>
                  <a:lnTo>
                    <a:pt x="11682" y="680"/>
                  </a:lnTo>
                  <a:lnTo>
                    <a:pt x="10743" y="540"/>
                  </a:lnTo>
                  <a:lnTo>
                    <a:pt x="9805" y="400"/>
                  </a:lnTo>
                  <a:lnTo>
                    <a:pt x="8846" y="280"/>
                  </a:lnTo>
                  <a:lnTo>
                    <a:pt x="7928" y="200"/>
                  </a:lnTo>
                  <a:lnTo>
                    <a:pt x="6989" y="120"/>
                  </a:lnTo>
                  <a:lnTo>
                    <a:pt x="6051" y="80"/>
                  </a:lnTo>
                  <a:lnTo>
                    <a:pt x="5112" y="41"/>
                  </a:lnTo>
                  <a:lnTo>
                    <a:pt x="439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2" name="Google Shape;10032;p47"/>
            <p:cNvSpPr/>
            <p:nvPr/>
          </p:nvSpPr>
          <p:spPr>
            <a:xfrm>
              <a:off x="713225" y="3311550"/>
              <a:ext cx="551150" cy="326525"/>
            </a:xfrm>
            <a:custGeom>
              <a:avLst/>
              <a:gdLst/>
              <a:ahLst/>
              <a:cxnLst/>
              <a:rect l="l" t="t" r="r" b="b"/>
              <a:pathLst>
                <a:path w="22046" h="13061" fill="none" extrusionOk="0">
                  <a:moveTo>
                    <a:pt x="21726" y="4474"/>
                  </a:moveTo>
                  <a:lnTo>
                    <a:pt x="21726" y="4474"/>
                  </a:lnTo>
                  <a:lnTo>
                    <a:pt x="21566" y="4154"/>
                  </a:lnTo>
                  <a:lnTo>
                    <a:pt x="21347" y="3855"/>
                  </a:lnTo>
                  <a:lnTo>
                    <a:pt x="21107" y="3575"/>
                  </a:lnTo>
                  <a:lnTo>
                    <a:pt x="20827" y="3335"/>
                  </a:lnTo>
                  <a:lnTo>
                    <a:pt x="20548" y="3116"/>
                  </a:lnTo>
                  <a:lnTo>
                    <a:pt x="20228" y="2936"/>
                  </a:lnTo>
                  <a:lnTo>
                    <a:pt x="19889" y="2756"/>
                  </a:lnTo>
                  <a:lnTo>
                    <a:pt x="19529" y="2597"/>
                  </a:lnTo>
                  <a:lnTo>
                    <a:pt x="19150" y="2457"/>
                  </a:lnTo>
                  <a:lnTo>
                    <a:pt x="18771" y="2317"/>
                  </a:lnTo>
                  <a:lnTo>
                    <a:pt x="17972" y="2097"/>
                  </a:lnTo>
                  <a:lnTo>
                    <a:pt x="16354" y="1678"/>
                  </a:lnTo>
                  <a:lnTo>
                    <a:pt x="16354" y="1678"/>
                  </a:lnTo>
                  <a:lnTo>
                    <a:pt x="15436" y="1458"/>
                  </a:lnTo>
                  <a:lnTo>
                    <a:pt x="14497" y="1239"/>
                  </a:lnTo>
                  <a:lnTo>
                    <a:pt x="13559" y="1039"/>
                  </a:lnTo>
                  <a:lnTo>
                    <a:pt x="12620" y="859"/>
                  </a:lnTo>
                  <a:lnTo>
                    <a:pt x="11682" y="680"/>
                  </a:lnTo>
                  <a:lnTo>
                    <a:pt x="10743" y="540"/>
                  </a:lnTo>
                  <a:lnTo>
                    <a:pt x="9805" y="400"/>
                  </a:lnTo>
                  <a:lnTo>
                    <a:pt x="8846" y="280"/>
                  </a:lnTo>
                  <a:lnTo>
                    <a:pt x="8846" y="280"/>
                  </a:lnTo>
                  <a:lnTo>
                    <a:pt x="7928" y="200"/>
                  </a:lnTo>
                  <a:lnTo>
                    <a:pt x="6989" y="120"/>
                  </a:lnTo>
                  <a:lnTo>
                    <a:pt x="6051" y="80"/>
                  </a:lnTo>
                  <a:lnTo>
                    <a:pt x="5112" y="41"/>
                  </a:lnTo>
                  <a:lnTo>
                    <a:pt x="5112" y="41"/>
                  </a:lnTo>
                  <a:lnTo>
                    <a:pt x="4393" y="1"/>
                  </a:lnTo>
                  <a:lnTo>
                    <a:pt x="4014" y="1"/>
                  </a:lnTo>
                  <a:lnTo>
                    <a:pt x="3635" y="1"/>
                  </a:lnTo>
                  <a:lnTo>
                    <a:pt x="3255" y="41"/>
                  </a:lnTo>
                  <a:lnTo>
                    <a:pt x="3075" y="80"/>
                  </a:lnTo>
                  <a:lnTo>
                    <a:pt x="2896" y="120"/>
                  </a:lnTo>
                  <a:lnTo>
                    <a:pt x="2736" y="180"/>
                  </a:lnTo>
                  <a:lnTo>
                    <a:pt x="2576" y="260"/>
                  </a:lnTo>
                  <a:lnTo>
                    <a:pt x="2416" y="360"/>
                  </a:lnTo>
                  <a:lnTo>
                    <a:pt x="2277" y="480"/>
                  </a:lnTo>
                  <a:lnTo>
                    <a:pt x="2277" y="480"/>
                  </a:lnTo>
                  <a:lnTo>
                    <a:pt x="2097" y="680"/>
                  </a:lnTo>
                  <a:lnTo>
                    <a:pt x="1957" y="879"/>
                  </a:lnTo>
                  <a:lnTo>
                    <a:pt x="1837" y="1099"/>
                  </a:lnTo>
                  <a:lnTo>
                    <a:pt x="1718" y="1338"/>
                  </a:lnTo>
                  <a:lnTo>
                    <a:pt x="1718" y="1338"/>
                  </a:lnTo>
                  <a:lnTo>
                    <a:pt x="1438" y="1958"/>
                  </a:lnTo>
                  <a:lnTo>
                    <a:pt x="1158" y="2616"/>
                  </a:lnTo>
                  <a:lnTo>
                    <a:pt x="939" y="3255"/>
                  </a:lnTo>
                  <a:lnTo>
                    <a:pt x="719" y="3934"/>
                  </a:lnTo>
                  <a:lnTo>
                    <a:pt x="539" y="4593"/>
                  </a:lnTo>
                  <a:lnTo>
                    <a:pt x="380" y="5272"/>
                  </a:lnTo>
                  <a:lnTo>
                    <a:pt x="260" y="5951"/>
                  </a:lnTo>
                  <a:lnTo>
                    <a:pt x="160" y="6650"/>
                  </a:lnTo>
                  <a:lnTo>
                    <a:pt x="160" y="6650"/>
                  </a:lnTo>
                  <a:lnTo>
                    <a:pt x="100" y="7149"/>
                  </a:lnTo>
                  <a:lnTo>
                    <a:pt x="40" y="7649"/>
                  </a:lnTo>
                  <a:lnTo>
                    <a:pt x="20" y="8128"/>
                  </a:lnTo>
                  <a:lnTo>
                    <a:pt x="0" y="8607"/>
                  </a:lnTo>
                  <a:lnTo>
                    <a:pt x="20" y="9066"/>
                  </a:lnTo>
                  <a:lnTo>
                    <a:pt x="60" y="9526"/>
                  </a:lnTo>
                  <a:lnTo>
                    <a:pt x="140" y="9945"/>
                  </a:lnTo>
                  <a:lnTo>
                    <a:pt x="240" y="10364"/>
                  </a:lnTo>
                  <a:lnTo>
                    <a:pt x="320" y="10564"/>
                  </a:lnTo>
                  <a:lnTo>
                    <a:pt x="400" y="10744"/>
                  </a:lnTo>
                  <a:lnTo>
                    <a:pt x="480" y="10923"/>
                  </a:lnTo>
                  <a:lnTo>
                    <a:pt x="579" y="11103"/>
                  </a:lnTo>
                  <a:lnTo>
                    <a:pt x="699" y="11283"/>
                  </a:lnTo>
                  <a:lnTo>
                    <a:pt x="839" y="11443"/>
                  </a:lnTo>
                  <a:lnTo>
                    <a:pt x="979" y="11582"/>
                  </a:lnTo>
                  <a:lnTo>
                    <a:pt x="1119" y="11722"/>
                  </a:lnTo>
                  <a:lnTo>
                    <a:pt x="1298" y="11862"/>
                  </a:lnTo>
                  <a:lnTo>
                    <a:pt x="1478" y="12002"/>
                  </a:lnTo>
                  <a:lnTo>
                    <a:pt x="1678" y="12122"/>
                  </a:lnTo>
                  <a:lnTo>
                    <a:pt x="1897" y="12221"/>
                  </a:lnTo>
                  <a:lnTo>
                    <a:pt x="2117" y="12321"/>
                  </a:lnTo>
                  <a:lnTo>
                    <a:pt x="2377" y="12401"/>
                  </a:lnTo>
                  <a:lnTo>
                    <a:pt x="2636" y="12481"/>
                  </a:lnTo>
                  <a:lnTo>
                    <a:pt x="2916" y="12541"/>
                  </a:lnTo>
                  <a:lnTo>
                    <a:pt x="2916" y="12541"/>
                  </a:lnTo>
                  <a:lnTo>
                    <a:pt x="3495" y="12661"/>
                  </a:lnTo>
                  <a:lnTo>
                    <a:pt x="4074" y="12761"/>
                  </a:lnTo>
                  <a:lnTo>
                    <a:pt x="4673" y="12840"/>
                  </a:lnTo>
                  <a:lnTo>
                    <a:pt x="5252" y="12920"/>
                  </a:lnTo>
                  <a:lnTo>
                    <a:pt x="5851" y="12960"/>
                  </a:lnTo>
                  <a:lnTo>
                    <a:pt x="6430" y="13000"/>
                  </a:lnTo>
                  <a:lnTo>
                    <a:pt x="7029" y="13040"/>
                  </a:lnTo>
                  <a:lnTo>
                    <a:pt x="7608" y="13060"/>
                  </a:lnTo>
                  <a:lnTo>
                    <a:pt x="8786" y="13040"/>
                  </a:lnTo>
                  <a:lnTo>
                    <a:pt x="9985" y="13000"/>
                  </a:lnTo>
                  <a:lnTo>
                    <a:pt x="11163" y="12900"/>
                  </a:lnTo>
                  <a:lnTo>
                    <a:pt x="12341" y="12780"/>
                  </a:lnTo>
                  <a:lnTo>
                    <a:pt x="12341" y="12780"/>
                  </a:lnTo>
                  <a:lnTo>
                    <a:pt x="13359" y="12621"/>
                  </a:lnTo>
                  <a:lnTo>
                    <a:pt x="14378" y="12441"/>
                  </a:lnTo>
                  <a:lnTo>
                    <a:pt x="16414" y="12042"/>
                  </a:lnTo>
                  <a:lnTo>
                    <a:pt x="16414" y="12042"/>
                  </a:lnTo>
                  <a:lnTo>
                    <a:pt x="17393" y="11862"/>
                  </a:lnTo>
                  <a:lnTo>
                    <a:pt x="17872" y="11762"/>
                  </a:lnTo>
                  <a:lnTo>
                    <a:pt x="18371" y="11662"/>
                  </a:lnTo>
                  <a:lnTo>
                    <a:pt x="18851" y="11522"/>
                  </a:lnTo>
                  <a:lnTo>
                    <a:pt x="19310" y="11343"/>
                  </a:lnTo>
                  <a:lnTo>
                    <a:pt x="19529" y="11243"/>
                  </a:lnTo>
                  <a:lnTo>
                    <a:pt x="19749" y="11123"/>
                  </a:lnTo>
                  <a:lnTo>
                    <a:pt x="19949" y="11003"/>
                  </a:lnTo>
                  <a:lnTo>
                    <a:pt x="20168" y="10863"/>
                  </a:lnTo>
                  <a:lnTo>
                    <a:pt x="20168" y="10863"/>
                  </a:lnTo>
                  <a:lnTo>
                    <a:pt x="20388" y="10664"/>
                  </a:lnTo>
                  <a:lnTo>
                    <a:pt x="20608" y="10444"/>
                  </a:lnTo>
                  <a:lnTo>
                    <a:pt x="20807" y="10225"/>
                  </a:lnTo>
                  <a:lnTo>
                    <a:pt x="20987" y="9965"/>
                  </a:lnTo>
                  <a:lnTo>
                    <a:pt x="21147" y="9705"/>
                  </a:lnTo>
                  <a:lnTo>
                    <a:pt x="21287" y="9426"/>
                  </a:lnTo>
                  <a:lnTo>
                    <a:pt x="21426" y="9146"/>
                  </a:lnTo>
                  <a:lnTo>
                    <a:pt x="21546" y="8847"/>
                  </a:lnTo>
                  <a:lnTo>
                    <a:pt x="21646" y="8547"/>
                  </a:lnTo>
                  <a:lnTo>
                    <a:pt x="21746" y="8228"/>
                  </a:lnTo>
                  <a:lnTo>
                    <a:pt x="21826" y="7928"/>
                  </a:lnTo>
                  <a:lnTo>
                    <a:pt x="21886" y="7609"/>
                  </a:lnTo>
                  <a:lnTo>
                    <a:pt x="21986" y="7010"/>
                  </a:lnTo>
                  <a:lnTo>
                    <a:pt x="22045" y="6411"/>
                  </a:lnTo>
                  <a:lnTo>
                    <a:pt x="22045" y="6411"/>
                  </a:lnTo>
                  <a:lnTo>
                    <a:pt x="22045" y="6131"/>
                  </a:lnTo>
                  <a:lnTo>
                    <a:pt x="22045" y="5851"/>
                  </a:lnTo>
                  <a:lnTo>
                    <a:pt x="22026" y="5592"/>
                  </a:lnTo>
                  <a:lnTo>
                    <a:pt x="22006" y="5352"/>
                  </a:lnTo>
                  <a:lnTo>
                    <a:pt x="21946" y="5113"/>
                  </a:lnTo>
                  <a:lnTo>
                    <a:pt x="21886" y="4893"/>
                  </a:lnTo>
                  <a:lnTo>
                    <a:pt x="21826" y="4673"/>
                  </a:lnTo>
                  <a:lnTo>
                    <a:pt x="21726" y="447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3" name="Google Shape;10033;p47"/>
            <p:cNvSpPr/>
            <p:nvPr/>
          </p:nvSpPr>
          <p:spPr>
            <a:xfrm>
              <a:off x="713225" y="3311550"/>
              <a:ext cx="176750" cy="326025"/>
            </a:xfrm>
            <a:custGeom>
              <a:avLst/>
              <a:gdLst/>
              <a:ahLst/>
              <a:cxnLst/>
              <a:rect l="l" t="t" r="r" b="b"/>
              <a:pathLst>
                <a:path w="7070" h="13041" extrusionOk="0">
                  <a:moveTo>
                    <a:pt x="3635" y="1"/>
                  </a:moveTo>
                  <a:lnTo>
                    <a:pt x="3255" y="41"/>
                  </a:lnTo>
                  <a:lnTo>
                    <a:pt x="3075" y="80"/>
                  </a:lnTo>
                  <a:lnTo>
                    <a:pt x="2896" y="120"/>
                  </a:lnTo>
                  <a:lnTo>
                    <a:pt x="2736" y="180"/>
                  </a:lnTo>
                  <a:lnTo>
                    <a:pt x="2576" y="260"/>
                  </a:lnTo>
                  <a:lnTo>
                    <a:pt x="2416" y="360"/>
                  </a:lnTo>
                  <a:lnTo>
                    <a:pt x="2277" y="480"/>
                  </a:lnTo>
                  <a:lnTo>
                    <a:pt x="2097" y="680"/>
                  </a:lnTo>
                  <a:lnTo>
                    <a:pt x="1957" y="879"/>
                  </a:lnTo>
                  <a:lnTo>
                    <a:pt x="1837" y="1099"/>
                  </a:lnTo>
                  <a:lnTo>
                    <a:pt x="1718" y="1338"/>
                  </a:lnTo>
                  <a:lnTo>
                    <a:pt x="1438" y="1958"/>
                  </a:lnTo>
                  <a:lnTo>
                    <a:pt x="1158" y="2616"/>
                  </a:lnTo>
                  <a:lnTo>
                    <a:pt x="939" y="3255"/>
                  </a:lnTo>
                  <a:lnTo>
                    <a:pt x="719" y="3934"/>
                  </a:lnTo>
                  <a:lnTo>
                    <a:pt x="539" y="4593"/>
                  </a:lnTo>
                  <a:lnTo>
                    <a:pt x="380" y="5272"/>
                  </a:lnTo>
                  <a:lnTo>
                    <a:pt x="260" y="5951"/>
                  </a:lnTo>
                  <a:lnTo>
                    <a:pt x="160" y="6650"/>
                  </a:lnTo>
                  <a:lnTo>
                    <a:pt x="100" y="7149"/>
                  </a:lnTo>
                  <a:lnTo>
                    <a:pt x="40" y="7649"/>
                  </a:lnTo>
                  <a:lnTo>
                    <a:pt x="20" y="8128"/>
                  </a:lnTo>
                  <a:lnTo>
                    <a:pt x="0" y="8607"/>
                  </a:lnTo>
                  <a:lnTo>
                    <a:pt x="20" y="9066"/>
                  </a:lnTo>
                  <a:lnTo>
                    <a:pt x="60" y="9526"/>
                  </a:lnTo>
                  <a:lnTo>
                    <a:pt x="140" y="9945"/>
                  </a:lnTo>
                  <a:lnTo>
                    <a:pt x="240" y="10364"/>
                  </a:lnTo>
                  <a:lnTo>
                    <a:pt x="320" y="10564"/>
                  </a:lnTo>
                  <a:lnTo>
                    <a:pt x="400" y="10744"/>
                  </a:lnTo>
                  <a:lnTo>
                    <a:pt x="480" y="10923"/>
                  </a:lnTo>
                  <a:lnTo>
                    <a:pt x="579" y="11103"/>
                  </a:lnTo>
                  <a:lnTo>
                    <a:pt x="699" y="11283"/>
                  </a:lnTo>
                  <a:lnTo>
                    <a:pt x="839" y="11443"/>
                  </a:lnTo>
                  <a:lnTo>
                    <a:pt x="979" y="11582"/>
                  </a:lnTo>
                  <a:lnTo>
                    <a:pt x="1119" y="11722"/>
                  </a:lnTo>
                  <a:lnTo>
                    <a:pt x="1298" y="11862"/>
                  </a:lnTo>
                  <a:lnTo>
                    <a:pt x="1478" y="12002"/>
                  </a:lnTo>
                  <a:lnTo>
                    <a:pt x="1678" y="12122"/>
                  </a:lnTo>
                  <a:lnTo>
                    <a:pt x="1897" y="12221"/>
                  </a:lnTo>
                  <a:lnTo>
                    <a:pt x="2117" y="12321"/>
                  </a:lnTo>
                  <a:lnTo>
                    <a:pt x="2377" y="12401"/>
                  </a:lnTo>
                  <a:lnTo>
                    <a:pt x="2636" y="12481"/>
                  </a:lnTo>
                  <a:lnTo>
                    <a:pt x="2916" y="12541"/>
                  </a:lnTo>
                  <a:lnTo>
                    <a:pt x="3435" y="12641"/>
                  </a:lnTo>
                  <a:lnTo>
                    <a:pt x="3954" y="12741"/>
                  </a:lnTo>
                  <a:lnTo>
                    <a:pt x="4992" y="12880"/>
                  </a:lnTo>
                  <a:lnTo>
                    <a:pt x="6031" y="12980"/>
                  </a:lnTo>
                  <a:lnTo>
                    <a:pt x="7069" y="13040"/>
                  </a:lnTo>
                  <a:lnTo>
                    <a:pt x="6869" y="12601"/>
                  </a:lnTo>
                  <a:lnTo>
                    <a:pt x="6690" y="12161"/>
                  </a:lnTo>
                  <a:lnTo>
                    <a:pt x="6510" y="11702"/>
                  </a:lnTo>
                  <a:lnTo>
                    <a:pt x="6370" y="11243"/>
                  </a:lnTo>
                  <a:lnTo>
                    <a:pt x="6230" y="10764"/>
                  </a:lnTo>
                  <a:lnTo>
                    <a:pt x="6111" y="10304"/>
                  </a:lnTo>
                  <a:lnTo>
                    <a:pt x="6011" y="9825"/>
                  </a:lnTo>
                  <a:lnTo>
                    <a:pt x="5931" y="9326"/>
                  </a:lnTo>
                  <a:lnTo>
                    <a:pt x="5851" y="8847"/>
                  </a:lnTo>
                  <a:lnTo>
                    <a:pt x="5791" y="8367"/>
                  </a:lnTo>
                  <a:lnTo>
                    <a:pt x="5751" y="7908"/>
                  </a:lnTo>
                  <a:lnTo>
                    <a:pt x="5711" y="7429"/>
                  </a:lnTo>
                  <a:lnTo>
                    <a:pt x="5691" y="6530"/>
                  </a:lnTo>
                  <a:lnTo>
                    <a:pt x="5691" y="5652"/>
                  </a:lnTo>
                  <a:lnTo>
                    <a:pt x="5751" y="4913"/>
                  </a:lnTo>
                  <a:lnTo>
                    <a:pt x="5811" y="4194"/>
                  </a:lnTo>
                  <a:lnTo>
                    <a:pt x="5911" y="3495"/>
                  </a:lnTo>
                  <a:lnTo>
                    <a:pt x="6031" y="2796"/>
                  </a:lnTo>
                  <a:lnTo>
                    <a:pt x="6191" y="2097"/>
                  </a:lnTo>
                  <a:lnTo>
                    <a:pt x="6350" y="1438"/>
                  </a:lnTo>
                  <a:lnTo>
                    <a:pt x="6550" y="759"/>
                  </a:lnTo>
                  <a:lnTo>
                    <a:pt x="6770" y="120"/>
                  </a:lnTo>
                  <a:lnTo>
                    <a:pt x="5951" y="80"/>
                  </a:lnTo>
                  <a:lnTo>
                    <a:pt x="5112" y="41"/>
                  </a:lnTo>
                  <a:lnTo>
                    <a:pt x="43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4" name="Google Shape;10034;p47"/>
            <p:cNvSpPr/>
            <p:nvPr/>
          </p:nvSpPr>
          <p:spPr>
            <a:xfrm>
              <a:off x="713225" y="3311550"/>
              <a:ext cx="176750" cy="326025"/>
            </a:xfrm>
            <a:custGeom>
              <a:avLst/>
              <a:gdLst/>
              <a:ahLst/>
              <a:cxnLst/>
              <a:rect l="l" t="t" r="r" b="b"/>
              <a:pathLst>
                <a:path w="7070" h="13041" fill="none" extrusionOk="0">
                  <a:moveTo>
                    <a:pt x="5691" y="5652"/>
                  </a:moveTo>
                  <a:lnTo>
                    <a:pt x="5691" y="5652"/>
                  </a:lnTo>
                  <a:lnTo>
                    <a:pt x="5751" y="4913"/>
                  </a:lnTo>
                  <a:lnTo>
                    <a:pt x="5811" y="4194"/>
                  </a:lnTo>
                  <a:lnTo>
                    <a:pt x="5911" y="3495"/>
                  </a:lnTo>
                  <a:lnTo>
                    <a:pt x="6031" y="2796"/>
                  </a:lnTo>
                  <a:lnTo>
                    <a:pt x="6191" y="2097"/>
                  </a:lnTo>
                  <a:lnTo>
                    <a:pt x="6350" y="1438"/>
                  </a:lnTo>
                  <a:lnTo>
                    <a:pt x="6550" y="759"/>
                  </a:lnTo>
                  <a:lnTo>
                    <a:pt x="6770" y="120"/>
                  </a:lnTo>
                  <a:lnTo>
                    <a:pt x="6770" y="120"/>
                  </a:lnTo>
                  <a:lnTo>
                    <a:pt x="5951" y="80"/>
                  </a:lnTo>
                  <a:lnTo>
                    <a:pt x="5112" y="41"/>
                  </a:lnTo>
                  <a:lnTo>
                    <a:pt x="5112" y="41"/>
                  </a:lnTo>
                  <a:lnTo>
                    <a:pt x="4393" y="1"/>
                  </a:lnTo>
                  <a:lnTo>
                    <a:pt x="4014" y="1"/>
                  </a:lnTo>
                  <a:lnTo>
                    <a:pt x="3635" y="1"/>
                  </a:lnTo>
                  <a:lnTo>
                    <a:pt x="3255" y="41"/>
                  </a:lnTo>
                  <a:lnTo>
                    <a:pt x="3075" y="80"/>
                  </a:lnTo>
                  <a:lnTo>
                    <a:pt x="2896" y="120"/>
                  </a:lnTo>
                  <a:lnTo>
                    <a:pt x="2736" y="180"/>
                  </a:lnTo>
                  <a:lnTo>
                    <a:pt x="2576" y="260"/>
                  </a:lnTo>
                  <a:lnTo>
                    <a:pt x="2416" y="360"/>
                  </a:lnTo>
                  <a:lnTo>
                    <a:pt x="2277" y="480"/>
                  </a:lnTo>
                  <a:lnTo>
                    <a:pt x="2277" y="480"/>
                  </a:lnTo>
                  <a:lnTo>
                    <a:pt x="2097" y="680"/>
                  </a:lnTo>
                  <a:lnTo>
                    <a:pt x="1957" y="879"/>
                  </a:lnTo>
                  <a:lnTo>
                    <a:pt x="1837" y="1099"/>
                  </a:lnTo>
                  <a:lnTo>
                    <a:pt x="1718" y="1338"/>
                  </a:lnTo>
                  <a:lnTo>
                    <a:pt x="1718" y="1338"/>
                  </a:lnTo>
                  <a:lnTo>
                    <a:pt x="1438" y="1958"/>
                  </a:lnTo>
                  <a:lnTo>
                    <a:pt x="1158" y="2616"/>
                  </a:lnTo>
                  <a:lnTo>
                    <a:pt x="939" y="3255"/>
                  </a:lnTo>
                  <a:lnTo>
                    <a:pt x="719" y="3934"/>
                  </a:lnTo>
                  <a:lnTo>
                    <a:pt x="539" y="4593"/>
                  </a:lnTo>
                  <a:lnTo>
                    <a:pt x="380" y="5272"/>
                  </a:lnTo>
                  <a:lnTo>
                    <a:pt x="260" y="5951"/>
                  </a:lnTo>
                  <a:lnTo>
                    <a:pt x="160" y="6650"/>
                  </a:lnTo>
                  <a:lnTo>
                    <a:pt x="160" y="6650"/>
                  </a:lnTo>
                  <a:lnTo>
                    <a:pt x="100" y="7149"/>
                  </a:lnTo>
                  <a:lnTo>
                    <a:pt x="40" y="7649"/>
                  </a:lnTo>
                  <a:lnTo>
                    <a:pt x="20" y="8128"/>
                  </a:lnTo>
                  <a:lnTo>
                    <a:pt x="0" y="8607"/>
                  </a:lnTo>
                  <a:lnTo>
                    <a:pt x="20" y="9066"/>
                  </a:lnTo>
                  <a:lnTo>
                    <a:pt x="60" y="9526"/>
                  </a:lnTo>
                  <a:lnTo>
                    <a:pt x="140" y="9945"/>
                  </a:lnTo>
                  <a:lnTo>
                    <a:pt x="240" y="10364"/>
                  </a:lnTo>
                  <a:lnTo>
                    <a:pt x="320" y="10564"/>
                  </a:lnTo>
                  <a:lnTo>
                    <a:pt x="400" y="10744"/>
                  </a:lnTo>
                  <a:lnTo>
                    <a:pt x="480" y="10923"/>
                  </a:lnTo>
                  <a:lnTo>
                    <a:pt x="579" y="11103"/>
                  </a:lnTo>
                  <a:lnTo>
                    <a:pt x="699" y="11283"/>
                  </a:lnTo>
                  <a:lnTo>
                    <a:pt x="839" y="11443"/>
                  </a:lnTo>
                  <a:lnTo>
                    <a:pt x="979" y="11582"/>
                  </a:lnTo>
                  <a:lnTo>
                    <a:pt x="1119" y="11722"/>
                  </a:lnTo>
                  <a:lnTo>
                    <a:pt x="1298" y="11862"/>
                  </a:lnTo>
                  <a:lnTo>
                    <a:pt x="1478" y="12002"/>
                  </a:lnTo>
                  <a:lnTo>
                    <a:pt x="1678" y="12122"/>
                  </a:lnTo>
                  <a:lnTo>
                    <a:pt x="1897" y="12221"/>
                  </a:lnTo>
                  <a:lnTo>
                    <a:pt x="2117" y="12321"/>
                  </a:lnTo>
                  <a:lnTo>
                    <a:pt x="2377" y="12401"/>
                  </a:lnTo>
                  <a:lnTo>
                    <a:pt x="2636" y="12481"/>
                  </a:lnTo>
                  <a:lnTo>
                    <a:pt x="2916" y="12541"/>
                  </a:lnTo>
                  <a:lnTo>
                    <a:pt x="2916" y="12541"/>
                  </a:lnTo>
                  <a:lnTo>
                    <a:pt x="3435" y="12641"/>
                  </a:lnTo>
                  <a:lnTo>
                    <a:pt x="3954" y="12741"/>
                  </a:lnTo>
                  <a:lnTo>
                    <a:pt x="4992" y="12880"/>
                  </a:lnTo>
                  <a:lnTo>
                    <a:pt x="6031" y="12980"/>
                  </a:lnTo>
                  <a:lnTo>
                    <a:pt x="7069" y="13040"/>
                  </a:lnTo>
                  <a:lnTo>
                    <a:pt x="7069" y="13040"/>
                  </a:lnTo>
                  <a:lnTo>
                    <a:pt x="6869" y="12601"/>
                  </a:lnTo>
                  <a:lnTo>
                    <a:pt x="6690" y="12161"/>
                  </a:lnTo>
                  <a:lnTo>
                    <a:pt x="6510" y="11702"/>
                  </a:lnTo>
                  <a:lnTo>
                    <a:pt x="6370" y="11243"/>
                  </a:lnTo>
                  <a:lnTo>
                    <a:pt x="6230" y="10764"/>
                  </a:lnTo>
                  <a:lnTo>
                    <a:pt x="6111" y="10304"/>
                  </a:lnTo>
                  <a:lnTo>
                    <a:pt x="6011" y="9825"/>
                  </a:lnTo>
                  <a:lnTo>
                    <a:pt x="5931" y="9326"/>
                  </a:lnTo>
                  <a:lnTo>
                    <a:pt x="5851" y="8847"/>
                  </a:lnTo>
                  <a:lnTo>
                    <a:pt x="5791" y="8367"/>
                  </a:lnTo>
                  <a:lnTo>
                    <a:pt x="5751" y="7908"/>
                  </a:lnTo>
                  <a:lnTo>
                    <a:pt x="5711" y="7429"/>
                  </a:lnTo>
                  <a:lnTo>
                    <a:pt x="5691" y="6530"/>
                  </a:lnTo>
                  <a:lnTo>
                    <a:pt x="5691" y="565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5" name="Google Shape;10035;p47"/>
            <p:cNvSpPr/>
            <p:nvPr/>
          </p:nvSpPr>
          <p:spPr>
            <a:xfrm>
              <a:off x="950850" y="3352975"/>
              <a:ext cx="273100" cy="284100"/>
            </a:xfrm>
            <a:custGeom>
              <a:avLst/>
              <a:gdLst/>
              <a:ahLst/>
              <a:cxnLst/>
              <a:rect l="l" t="t" r="r" b="b"/>
              <a:pathLst>
                <a:path w="10924" h="11364" extrusionOk="0">
                  <a:moveTo>
                    <a:pt x="0" y="11363"/>
                  </a:moveTo>
                  <a:lnTo>
                    <a:pt x="0" y="11363"/>
                  </a:lnTo>
                  <a:lnTo>
                    <a:pt x="0" y="11363"/>
                  </a:lnTo>
                  <a:lnTo>
                    <a:pt x="0" y="11363"/>
                  </a:lnTo>
                  <a:lnTo>
                    <a:pt x="0" y="11363"/>
                  </a:lnTo>
                  <a:close/>
                  <a:moveTo>
                    <a:pt x="60" y="11363"/>
                  </a:moveTo>
                  <a:lnTo>
                    <a:pt x="60" y="11363"/>
                  </a:lnTo>
                  <a:lnTo>
                    <a:pt x="40" y="11363"/>
                  </a:lnTo>
                  <a:lnTo>
                    <a:pt x="40" y="11363"/>
                  </a:lnTo>
                  <a:lnTo>
                    <a:pt x="60" y="11363"/>
                  </a:lnTo>
                  <a:close/>
                  <a:moveTo>
                    <a:pt x="100" y="11363"/>
                  </a:moveTo>
                  <a:lnTo>
                    <a:pt x="100" y="11363"/>
                  </a:lnTo>
                  <a:lnTo>
                    <a:pt x="60" y="11363"/>
                  </a:lnTo>
                  <a:lnTo>
                    <a:pt x="60" y="11363"/>
                  </a:lnTo>
                  <a:lnTo>
                    <a:pt x="100" y="11363"/>
                  </a:lnTo>
                  <a:close/>
                  <a:moveTo>
                    <a:pt x="2756" y="11123"/>
                  </a:moveTo>
                  <a:lnTo>
                    <a:pt x="2756" y="11123"/>
                  </a:lnTo>
                  <a:lnTo>
                    <a:pt x="2097" y="11203"/>
                  </a:lnTo>
                  <a:lnTo>
                    <a:pt x="1438" y="11263"/>
                  </a:lnTo>
                  <a:lnTo>
                    <a:pt x="759" y="11323"/>
                  </a:lnTo>
                  <a:lnTo>
                    <a:pt x="100" y="11363"/>
                  </a:lnTo>
                  <a:lnTo>
                    <a:pt x="100" y="11363"/>
                  </a:lnTo>
                  <a:lnTo>
                    <a:pt x="759" y="11323"/>
                  </a:lnTo>
                  <a:lnTo>
                    <a:pt x="1438" y="11263"/>
                  </a:lnTo>
                  <a:lnTo>
                    <a:pt x="2097" y="11203"/>
                  </a:lnTo>
                  <a:lnTo>
                    <a:pt x="2756" y="11123"/>
                  </a:lnTo>
                  <a:close/>
                  <a:moveTo>
                    <a:pt x="6830" y="21"/>
                  </a:moveTo>
                  <a:lnTo>
                    <a:pt x="6830" y="21"/>
                  </a:lnTo>
                  <a:lnTo>
                    <a:pt x="6849" y="21"/>
                  </a:lnTo>
                  <a:lnTo>
                    <a:pt x="6849" y="21"/>
                  </a:lnTo>
                  <a:lnTo>
                    <a:pt x="7928" y="301"/>
                  </a:lnTo>
                  <a:lnTo>
                    <a:pt x="8467" y="440"/>
                  </a:lnTo>
                  <a:lnTo>
                    <a:pt x="9006" y="580"/>
                  </a:lnTo>
                  <a:lnTo>
                    <a:pt x="9525" y="760"/>
                  </a:lnTo>
                  <a:lnTo>
                    <a:pt x="10004" y="940"/>
                  </a:lnTo>
                  <a:lnTo>
                    <a:pt x="10484" y="1159"/>
                  </a:lnTo>
                  <a:lnTo>
                    <a:pt x="10703" y="1279"/>
                  </a:lnTo>
                  <a:lnTo>
                    <a:pt x="10923" y="1399"/>
                  </a:lnTo>
                  <a:lnTo>
                    <a:pt x="10923" y="1399"/>
                  </a:lnTo>
                  <a:lnTo>
                    <a:pt x="10923" y="1399"/>
                  </a:lnTo>
                  <a:lnTo>
                    <a:pt x="10703" y="1279"/>
                  </a:lnTo>
                  <a:lnTo>
                    <a:pt x="10484" y="1159"/>
                  </a:lnTo>
                  <a:lnTo>
                    <a:pt x="10004" y="940"/>
                  </a:lnTo>
                  <a:lnTo>
                    <a:pt x="9525" y="760"/>
                  </a:lnTo>
                  <a:lnTo>
                    <a:pt x="9006" y="580"/>
                  </a:lnTo>
                  <a:lnTo>
                    <a:pt x="8467" y="440"/>
                  </a:lnTo>
                  <a:lnTo>
                    <a:pt x="7928" y="301"/>
                  </a:lnTo>
                  <a:lnTo>
                    <a:pt x="6849" y="21"/>
                  </a:lnTo>
                  <a:lnTo>
                    <a:pt x="6849" y="21"/>
                  </a:lnTo>
                  <a:lnTo>
                    <a:pt x="6830" y="21"/>
                  </a:lnTo>
                  <a:close/>
                  <a:moveTo>
                    <a:pt x="6790" y="21"/>
                  </a:moveTo>
                  <a:lnTo>
                    <a:pt x="6790" y="21"/>
                  </a:lnTo>
                  <a:lnTo>
                    <a:pt x="6830" y="21"/>
                  </a:lnTo>
                  <a:lnTo>
                    <a:pt x="6830" y="21"/>
                  </a:lnTo>
                  <a:lnTo>
                    <a:pt x="6790" y="21"/>
                  </a:lnTo>
                  <a:close/>
                  <a:moveTo>
                    <a:pt x="6770" y="1"/>
                  </a:moveTo>
                  <a:lnTo>
                    <a:pt x="6770" y="1"/>
                  </a:lnTo>
                  <a:lnTo>
                    <a:pt x="6790" y="21"/>
                  </a:lnTo>
                  <a:lnTo>
                    <a:pt x="6790" y="21"/>
                  </a:lnTo>
                  <a:lnTo>
                    <a:pt x="6770" y="1"/>
                  </a:lnTo>
                  <a:close/>
                  <a:moveTo>
                    <a:pt x="6750" y="1"/>
                  </a:moveTo>
                  <a:lnTo>
                    <a:pt x="6750" y="1"/>
                  </a:lnTo>
                  <a:lnTo>
                    <a:pt x="6750" y="1"/>
                  </a:lnTo>
                  <a:lnTo>
                    <a:pt x="6750" y="1"/>
                  </a:lnTo>
                  <a:lnTo>
                    <a:pt x="6750" y="1"/>
                  </a:lnTo>
                  <a:close/>
                </a:path>
              </a:pathLst>
            </a:custGeom>
            <a:solidFill>
              <a:srgbClr val="D2A8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6" name="Google Shape;10036;p47"/>
            <p:cNvSpPr/>
            <p:nvPr/>
          </p:nvSpPr>
          <p:spPr>
            <a:xfrm>
              <a:off x="950850" y="363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7" name="Google Shape;10037;p47"/>
            <p:cNvSpPr/>
            <p:nvPr/>
          </p:nvSpPr>
          <p:spPr>
            <a:xfrm>
              <a:off x="951850" y="36370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0"/>
                  </a:moveTo>
                  <a:lnTo>
                    <a:pt x="2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8" name="Google Shape;10038;p47"/>
            <p:cNvSpPr/>
            <p:nvPr/>
          </p:nvSpPr>
          <p:spPr>
            <a:xfrm>
              <a:off x="952350" y="3637050"/>
              <a:ext cx="1025" cy="25"/>
            </a:xfrm>
            <a:custGeom>
              <a:avLst/>
              <a:gdLst/>
              <a:ahLst/>
              <a:cxnLst/>
              <a:rect l="l" t="t" r="r" b="b"/>
              <a:pathLst>
                <a:path w="41" h="1" fill="none" extrusionOk="0">
                  <a:moveTo>
                    <a:pt x="40" y="0"/>
                  </a:moveTo>
                  <a:lnTo>
                    <a:pt x="4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9" name="Google Shape;10039;p47"/>
            <p:cNvSpPr/>
            <p:nvPr/>
          </p:nvSpPr>
          <p:spPr>
            <a:xfrm>
              <a:off x="953350" y="3631050"/>
              <a:ext cx="66400" cy="6025"/>
            </a:xfrm>
            <a:custGeom>
              <a:avLst/>
              <a:gdLst/>
              <a:ahLst/>
              <a:cxnLst/>
              <a:rect l="l" t="t" r="r" b="b"/>
              <a:pathLst>
                <a:path w="2656" h="241" fill="none" extrusionOk="0">
                  <a:moveTo>
                    <a:pt x="2656" y="0"/>
                  </a:moveTo>
                  <a:lnTo>
                    <a:pt x="2656" y="0"/>
                  </a:lnTo>
                  <a:lnTo>
                    <a:pt x="1997" y="80"/>
                  </a:lnTo>
                  <a:lnTo>
                    <a:pt x="1338" y="140"/>
                  </a:lnTo>
                  <a:lnTo>
                    <a:pt x="659" y="200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659" y="200"/>
                  </a:lnTo>
                  <a:lnTo>
                    <a:pt x="1338" y="140"/>
                  </a:lnTo>
                  <a:lnTo>
                    <a:pt x="1997" y="80"/>
                  </a:lnTo>
                  <a:lnTo>
                    <a:pt x="265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0" name="Google Shape;10040;p47"/>
            <p:cNvSpPr/>
            <p:nvPr/>
          </p:nvSpPr>
          <p:spPr>
            <a:xfrm>
              <a:off x="1121575" y="3353475"/>
              <a:ext cx="102375" cy="34475"/>
            </a:xfrm>
            <a:custGeom>
              <a:avLst/>
              <a:gdLst/>
              <a:ahLst/>
              <a:cxnLst/>
              <a:rect l="l" t="t" r="r" b="b"/>
              <a:pathLst>
                <a:path w="4095" h="1379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099" y="281"/>
                  </a:lnTo>
                  <a:lnTo>
                    <a:pt x="1638" y="420"/>
                  </a:lnTo>
                  <a:lnTo>
                    <a:pt x="2177" y="560"/>
                  </a:lnTo>
                  <a:lnTo>
                    <a:pt x="2696" y="740"/>
                  </a:lnTo>
                  <a:lnTo>
                    <a:pt x="3175" y="920"/>
                  </a:lnTo>
                  <a:lnTo>
                    <a:pt x="3655" y="1139"/>
                  </a:lnTo>
                  <a:lnTo>
                    <a:pt x="3874" y="1259"/>
                  </a:lnTo>
                  <a:lnTo>
                    <a:pt x="4094" y="1379"/>
                  </a:lnTo>
                  <a:lnTo>
                    <a:pt x="4094" y="1379"/>
                  </a:lnTo>
                  <a:lnTo>
                    <a:pt x="4094" y="1379"/>
                  </a:lnTo>
                  <a:lnTo>
                    <a:pt x="3874" y="1259"/>
                  </a:lnTo>
                  <a:lnTo>
                    <a:pt x="3655" y="1139"/>
                  </a:lnTo>
                  <a:lnTo>
                    <a:pt x="3175" y="920"/>
                  </a:lnTo>
                  <a:lnTo>
                    <a:pt x="2696" y="740"/>
                  </a:lnTo>
                  <a:lnTo>
                    <a:pt x="2177" y="560"/>
                  </a:lnTo>
                  <a:lnTo>
                    <a:pt x="1638" y="420"/>
                  </a:lnTo>
                  <a:lnTo>
                    <a:pt x="1099" y="28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1" name="Google Shape;10041;p47"/>
            <p:cNvSpPr/>
            <p:nvPr/>
          </p:nvSpPr>
          <p:spPr>
            <a:xfrm>
              <a:off x="1120575" y="3353475"/>
              <a:ext cx="1025" cy="25"/>
            </a:xfrm>
            <a:custGeom>
              <a:avLst/>
              <a:gdLst/>
              <a:ahLst/>
              <a:cxnLst/>
              <a:rect l="l" t="t" r="r" b="b"/>
              <a:pathLst>
                <a:path w="4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2" name="Google Shape;10042;p47"/>
            <p:cNvSpPr/>
            <p:nvPr/>
          </p:nvSpPr>
          <p:spPr>
            <a:xfrm>
              <a:off x="1120075" y="3352975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3" name="Google Shape;10043;p47"/>
            <p:cNvSpPr/>
            <p:nvPr/>
          </p:nvSpPr>
          <p:spPr>
            <a:xfrm>
              <a:off x="1119575" y="3352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4" name="Google Shape;10044;p47"/>
            <p:cNvSpPr/>
            <p:nvPr/>
          </p:nvSpPr>
          <p:spPr>
            <a:xfrm>
              <a:off x="787100" y="3334025"/>
              <a:ext cx="436850" cy="304050"/>
            </a:xfrm>
            <a:custGeom>
              <a:avLst/>
              <a:gdLst/>
              <a:ahLst/>
              <a:cxnLst/>
              <a:rect l="l" t="t" r="r" b="b"/>
              <a:pathLst>
                <a:path w="17474" h="12162" extrusionOk="0">
                  <a:moveTo>
                    <a:pt x="1" y="11662"/>
                  </a:moveTo>
                  <a:lnTo>
                    <a:pt x="500" y="11762"/>
                  </a:lnTo>
                  <a:lnTo>
                    <a:pt x="846" y="11815"/>
                  </a:lnTo>
                  <a:lnTo>
                    <a:pt x="846" y="11815"/>
                  </a:lnTo>
                  <a:lnTo>
                    <a:pt x="640" y="11782"/>
                  </a:lnTo>
                  <a:lnTo>
                    <a:pt x="1" y="11662"/>
                  </a:lnTo>
                  <a:close/>
                  <a:moveTo>
                    <a:pt x="846" y="11815"/>
                  </a:moveTo>
                  <a:lnTo>
                    <a:pt x="1259" y="11881"/>
                  </a:lnTo>
                  <a:lnTo>
                    <a:pt x="1898" y="11961"/>
                  </a:lnTo>
                  <a:lnTo>
                    <a:pt x="2057" y="11981"/>
                  </a:lnTo>
                  <a:lnTo>
                    <a:pt x="1019" y="11842"/>
                  </a:lnTo>
                  <a:lnTo>
                    <a:pt x="846" y="11815"/>
                  </a:lnTo>
                  <a:close/>
                  <a:moveTo>
                    <a:pt x="2057" y="11981"/>
                  </a:moveTo>
                  <a:lnTo>
                    <a:pt x="2057" y="11981"/>
                  </a:lnTo>
                  <a:lnTo>
                    <a:pt x="2057" y="11981"/>
                  </a:lnTo>
                  <a:lnTo>
                    <a:pt x="2057" y="11981"/>
                  </a:lnTo>
                  <a:lnTo>
                    <a:pt x="2057" y="11981"/>
                  </a:lnTo>
                  <a:close/>
                  <a:moveTo>
                    <a:pt x="2057" y="11981"/>
                  </a:moveTo>
                  <a:lnTo>
                    <a:pt x="2537" y="12041"/>
                  </a:lnTo>
                  <a:lnTo>
                    <a:pt x="2882" y="12062"/>
                  </a:lnTo>
                  <a:lnTo>
                    <a:pt x="2882" y="12062"/>
                  </a:lnTo>
                  <a:lnTo>
                    <a:pt x="2057" y="11981"/>
                  </a:lnTo>
                  <a:close/>
                  <a:moveTo>
                    <a:pt x="2882" y="12062"/>
                  </a:moveTo>
                  <a:lnTo>
                    <a:pt x="3076" y="12081"/>
                  </a:lnTo>
                  <a:lnTo>
                    <a:pt x="4114" y="12141"/>
                  </a:lnTo>
                  <a:lnTo>
                    <a:pt x="4109" y="12130"/>
                  </a:lnTo>
                  <a:lnTo>
                    <a:pt x="4109" y="12130"/>
                  </a:lnTo>
                  <a:lnTo>
                    <a:pt x="3835" y="12121"/>
                  </a:lnTo>
                  <a:lnTo>
                    <a:pt x="3196" y="12081"/>
                  </a:lnTo>
                  <a:lnTo>
                    <a:pt x="2882" y="12062"/>
                  </a:lnTo>
                  <a:close/>
                  <a:moveTo>
                    <a:pt x="9885" y="0"/>
                  </a:moveTo>
                  <a:lnTo>
                    <a:pt x="9665" y="459"/>
                  </a:lnTo>
                  <a:lnTo>
                    <a:pt x="9426" y="899"/>
                  </a:lnTo>
                  <a:lnTo>
                    <a:pt x="9166" y="1338"/>
                  </a:lnTo>
                  <a:lnTo>
                    <a:pt x="8887" y="1757"/>
                  </a:lnTo>
                  <a:lnTo>
                    <a:pt x="8587" y="2177"/>
                  </a:lnTo>
                  <a:lnTo>
                    <a:pt x="8288" y="2576"/>
                  </a:lnTo>
                  <a:lnTo>
                    <a:pt x="7948" y="2956"/>
                  </a:lnTo>
                  <a:lnTo>
                    <a:pt x="7609" y="3335"/>
                  </a:lnTo>
                  <a:lnTo>
                    <a:pt x="7269" y="3694"/>
                  </a:lnTo>
                  <a:lnTo>
                    <a:pt x="6890" y="4054"/>
                  </a:lnTo>
                  <a:lnTo>
                    <a:pt x="6510" y="4393"/>
                  </a:lnTo>
                  <a:lnTo>
                    <a:pt x="6131" y="4713"/>
                  </a:lnTo>
                  <a:lnTo>
                    <a:pt x="5732" y="5032"/>
                  </a:lnTo>
                  <a:lnTo>
                    <a:pt x="5332" y="5352"/>
                  </a:lnTo>
                  <a:lnTo>
                    <a:pt x="4494" y="5951"/>
                  </a:lnTo>
                  <a:lnTo>
                    <a:pt x="3715" y="6530"/>
                  </a:lnTo>
                  <a:lnTo>
                    <a:pt x="2816" y="7149"/>
                  </a:lnTo>
                  <a:lnTo>
                    <a:pt x="2876" y="7788"/>
                  </a:lnTo>
                  <a:lnTo>
                    <a:pt x="2976" y="8427"/>
                  </a:lnTo>
                  <a:lnTo>
                    <a:pt x="3096" y="9086"/>
                  </a:lnTo>
                  <a:lnTo>
                    <a:pt x="3236" y="9705"/>
                  </a:lnTo>
                  <a:lnTo>
                    <a:pt x="3415" y="10344"/>
                  </a:lnTo>
                  <a:lnTo>
                    <a:pt x="3615" y="10963"/>
                  </a:lnTo>
                  <a:lnTo>
                    <a:pt x="3855" y="11562"/>
                  </a:lnTo>
                  <a:lnTo>
                    <a:pt x="4109" y="12130"/>
                  </a:lnTo>
                  <a:lnTo>
                    <a:pt x="4109" y="12130"/>
                  </a:lnTo>
                  <a:lnTo>
                    <a:pt x="4474" y="12141"/>
                  </a:lnTo>
                  <a:lnTo>
                    <a:pt x="5113" y="12161"/>
                  </a:lnTo>
                  <a:lnTo>
                    <a:pt x="5831" y="12141"/>
                  </a:lnTo>
                  <a:lnTo>
                    <a:pt x="6550" y="12121"/>
                  </a:lnTo>
                  <a:lnTo>
                    <a:pt x="6650" y="12121"/>
                  </a:lnTo>
                  <a:lnTo>
                    <a:pt x="7309" y="12081"/>
                  </a:lnTo>
                  <a:lnTo>
                    <a:pt x="7988" y="12021"/>
                  </a:lnTo>
                  <a:lnTo>
                    <a:pt x="8647" y="11961"/>
                  </a:lnTo>
                  <a:lnTo>
                    <a:pt x="9306" y="11881"/>
                  </a:lnTo>
                  <a:lnTo>
                    <a:pt x="9386" y="11881"/>
                  </a:lnTo>
                  <a:lnTo>
                    <a:pt x="10404" y="11722"/>
                  </a:lnTo>
                  <a:lnTo>
                    <a:pt x="11423" y="11542"/>
                  </a:lnTo>
                  <a:lnTo>
                    <a:pt x="13459" y="11143"/>
                  </a:lnTo>
                  <a:lnTo>
                    <a:pt x="14618" y="10923"/>
                  </a:lnTo>
                  <a:lnTo>
                    <a:pt x="14638" y="10524"/>
                  </a:lnTo>
                  <a:lnTo>
                    <a:pt x="14677" y="10124"/>
                  </a:lnTo>
                  <a:lnTo>
                    <a:pt x="14717" y="9725"/>
                  </a:lnTo>
                  <a:lnTo>
                    <a:pt x="14777" y="9306"/>
                  </a:lnTo>
                  <a:lnTo>
                    <a:pt x="14917" y="8507"/>
                  </a:lnTo>
                  <a:lnTo>
                    <a:pt x="15117" y="7688"/>
                  </a:lnTo>
                  <a:lnTo>
                    <a:pt x="15316" y="6989"/>
                  </a:lnTo>
                  <a:lnTo>
                    <a:pt x="15556" y="6270"/>
                  </a:lnTo>
                  <a:lnTo>
                    <a:pt x="15836" y="5571"/>
                  </a:lnTo>
                  <a:lnTo>
                    <a:pt x="16115" y="4873"/>
                  </a:lnTo>
                  <a:lnTo>
                    <a:pt x="16435" y="4194"/>
                  </a:lnTo>
                  <a:lnTo>
                    <a:pt x="16754" y="3495"/>
                  </a:lnTo>
                  <a:lnTo>
                    <a:pt x="17114" y="2836"/>
                  </a:lnTo>
                  <a:lnTo>
                    <a:pt x="17473" y="2157"/>
                  </a:lnTo>
                  <a:lnTo>
                    <a:pt x="17253" y="2037"/>
                  </a:lnTo>
                  <a:lnTo>
                    <a:pt x="17034" y="1917"/>
                  </a:lnTo>
                  <a:lnTo>
                    <a:pt x="16554" y="1698"/>
                  </a:lnTo>
                  <a:lnTo>
                    <a:pt x="16075" y="1518"/>
                  </a:lnTo>
                  <a:lnTo>
                    <a:pt x="15556" y="1338"/>
                  </a:lnTo>
                  <a:lnTo>
                    <a:pt x="15017" y="1198"/>
                  </a:lnTo>
                  <a:lnTo>
                    <a:pt x="14478" y="1059"/>
                  </a:lnTo>
                  <a:lnTo>
                    <a:pt x="13399" y="779"/>
                  </a:lnTo>
                  <a:lnTo>
                    <a:pt x="13340" y="779"/>
                  </a:lnTo>
                  <a:lnTo>
                    <a:pt x="13320" y="759"/>
                  </a:lnTo>
                  <a:lnTo>
                    <a:pt x="13300" y="759"/>
                  </a:lnTo>
                  <a:lnTo>
                    <a:pt x="12441" y="539"/>
                  </a:lnTo>
                  <a:lnTo>
                    <a:pt x="11602" y="360"/>
                  </a:lnTo>
                  <a:lnTo>
                    <a:pt x="10744" y="160"/>
                  </a:lnTo>
                  <a:lnTo>
                    <a:pt x="988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5" name="Google Shape;10045;p47"/>
            <p:cNvSpPr/>
            <p:nvPr/>
          </p:nvSpPr>
          <p:spPr>
            <a:xfrm>
              <a:off x="786100" y="3625050"/>
              <a:ext cx="1025" cy="525"/>
            </a:xfrm>
            <a:custGeom>
              <a:avLst/>
              <a:gdLst/>
              <a:ahLst/>
              <a:cxnLst/>
              <a:rect l="l" t="t" r="r" b="b"/>
              <a:pathLst>
                <a:path w="4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6" name="Google Shape;10046;p47"/>
            <p:cNvSpPr/>
            <p:nvPr/>
          </p:nvSpPr>
          <p:spPr>
            <a:xfrm>
              <a:off x="785600" y="3625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7" name="Google Shape;10047;p47"/>
            <p:cNvSpPr/>
            <p:nvPr/>
          </p:nvSpPr>
          <p:spPr>
            <a:xfrm>
              <a:off x="785600" y="3625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8" name="Google Shape;10048;p47"/>
            <p:cNvSpPr/>
            <p:nvPr/>
          </p:nvSpPr>
          <p:spPr>
            <a:xfrm>
              <a:off x="785100" y="3625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9" name="Google Shape;10049;p47"/>
            <p:cNvSpPr/>
            <p:nvPr/>
          </p:nvSpPr>
          <p:spPr>
            <a:xfrm>
              <a:off x="784100" y="3625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47"/>
            <p:cNvSpPr/>
            <p:nvPr/>
          </p:nvSpPr>
          <p:spPr>
            <a:xfrm>
              <a:off x="783600" y="3624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47"/>
            <p:cNvSpPr/>
            <p:nvPr/>
          </p:nvSpPr>
          <p:spPr>
            <a:xfrm>
              <a:off x="787100" y="3334025"/>
              <a:ext cx="436850" cy="304050"/>
            </a:xfrm>
            <a:custGeom>
              <a:avLst/>
              <a:gdLst/>
              <a:ahLst/>
              <a:cxnLst/>
              <a:rect l="l" t="t" r="r" b="b"/>
              <a:pathLst>
                <a:path w="17474" h="12162" fill="none" extrusionOk="0">
                  <a:moveTo>
                    <a:pt x="9885" y="0"/>
                  </a:moveTo>
                  <a:lnTo>
                    <a:pt x="9885" y="0"/>
                  </a:lnTo>
                  <a:lnTo>
                    <a:pt x="9665" y="459"/>
                  </a:lnTo>
                  <a:lnTo>
                    <a:pt x="9426" y="899"/>
                  </a:lnTo>
                  <a:lnTo>
                    <a:pt x="9166" y="1338"/>
                  </a:lnTo>
                  <a:lnTo>
                    <a:pt x="8887" y="1757"/>
                  </a:lnTo>
                  <a:lnTo>
                    <a:pt x="8587" y="2177"/>
                  </a:lnTo>
                  <a:lnTo>
                    <a:pt x="8288" y="2576"/>
                  </a:lnTo>
                  <a:lnTo>
                    <a:pt x="7948" y="2956"/>
                  </a:lnTo>
                  <a:lnTo>
                    <a:pt x="7609" y="3335"/>
                  </a:lnTo>
                  <a:lnTo>
                    <a:pt x="7269" y="3694"/>
                  </a:lnTo>
                  <a:lnTo>
                    <a:pt x="6890" y="4054"/>
                  </a:lnTo>
                  <a:lnTo>
                    <a:pt x="6510" y="4393"/>
                  </a:lnTo>
                  <a:lnTo>
                    <a:pt x="6131" y="4713"/>
                  </a:lnTo>
                  <a:lnTo>
                    <a:pt x="5732" y="5032"/>
                  </a:lnTo>
                  <a:lnTo>
                    <a:pt x="5332" y="5352"/>
                  </a:lnTo>
                  <a:lnTo>
                    <a:pt x="4494" y="5951"/>
                  </a:lnTo>
                  <a:lnTo>
                    <a:pt x="4494" y="5951"/>
                  </a:lnTo>
                  <a:lnTo>
                    <a:pt x="3715" y="6530"/>
                  </a:lnTo>
                  <a:lnTo>
                    <a:pt x="3715" y="6530"/>
                  </a:lnTo>
                  <a:lnTo>
                    <a:pt x="2816" y="7149"/>
                  </a:lnTo>
                  <a:lnTo>
                    <a:pt x="2816" y="7149"/>
                  </a:lnTo>
                  <a:lnTo>
                    <a:pt x="2876" y="7788"/>
                  </a:lnTo>
                  <a:lnTo>
                    <a:pt x="2976" y="8427"/>
                  </a:lnTo>
                  <a:lnTo>
                    <a:pt x="3096" y="9086"/>
                  </a:lnTo>
                  <a:lnTo>
                    <a:pt x="3236" y="9705"/>
                  </a:lnTo>
                  <a:lnTo>
                    <a:pt x="3415" y="10344"/>
                  </a:lnTo>
                  <a:lnTo>
                    <a:pt x="3615" y="10963"/>
                  </a:lnTo>
                  <a:lnTo>
                    <a:pt x="3855" y="11562"/>
                  </a:lnTo>
                  <a:lnTo>
                    <a:pt x="4114" y="12141"/>
                  </a:lnTo>
                  <a:lnTo>
                    <a:pt x="4114" y="12141"/>
                  </a:lnTo>
                  <a:lnTo>
                    <a:pt x="3076" y="12081"/>
                  </a:lnTo>
                  <a:lnTo>
                    <a:pt x="2057" y="11981"/>
                  </a:lnTo>
                  <a:lnTo>
                    <a:pt x="1019" y="11842"/>
                  </a:lnTo>
                  <a:lnTo>
                    <a:pt x="500" y="11762"/>
                  </a:lnTo>
                  <a:lnTo>
                    <a:pt x="1" y="11662"/>
                  </a:lnTo>
                  <a:lnTo>
                    <a:pt x="1" y="11662"/>
                  </a:lnTo>
                  <a:lnTo>
                    <a:pt x="640" y="11782"/>
                  </a:lnTo>
                  <a:lnTo>
                    <a:pt x="1259" y="11881"/>
                  </a:lnTo>
                  <a:lnTo>
                    <a:pt x="1898" y="11961"/>
                  </a:lnTo>
                  <a:lnTo>
                    <a:pt x="2537" y="12041"/>
                  </a:lnTo>
                  <a:lnTo>
                    <a:pt x="3196" y="12081"/>
                  </a:lnTo>
                  <a:lnTo>
                    <a:pt x="3835" y="12121"/>
                  </a:lnTo>
                  <a:lnTo>
                    <a:pt x="4474" y="12141"/>
                  </a:lnTo>
                  <a:lnTo>
                    <a:pt x="5113" y="12161"/>
                  </a:lnTo>
                  <a:lnTo>
                    <a:pt x="5113" y="12161"/>
                  </a:lnTo>
                  <a:lnTo>
                    <a:pt x="5831" y="12141"/>
                  </a:lnTo>
                  <a:lnTo>
                    <a:pt x="6550" y="12121"/>
                  </a:lnTo>
                  <a:lnTo>
                    <a:pt x="6550" y="12121"/>
                  </a:lnTo>
                  <a:lnTo>
                    <a:pt x="6550" y="12121"/>
                  </a:lnTo>
                  <a:lnTo>
                    <a:pt x="6550" y="12121"/>
                  </a:lnTo>
                  <a:lnTo>
                    <a:pt x="6590" y="12121"/>
                  </a:lnTo>
                  <a:lnTo>
                    <a:pt x="6590" y="12121"/>
                  </a:lnTo>
                  <a:lnTo>
                    <a:pt x="6610" y="12121"/>
                  </a:lnTo>
                  <a:lnTo>
                    <a:pt x="6610" y="12121"/>
                  </a:lnTo>
                  <a:lnTo>
                    <a:pt x="6610" y="12121"/>
                  </a:lnTo>
                  <a:lnTo>
                    <a:pt x="6610" y="12121"/>
                  </a:lnTo>
                  <a:lnTo>
                    <a:pt x="6650" y="12121"/>
                  </a:lnTo>
                  <a:lnTo>
                    <a:pt x="6650" y="12121"/>
                  </a:lnTo>
                  <a:lnTo>
                    <a:pt x="6650" y="12121"/>
                  </a:lnTo>
                  <a:lnTo>
                    <a:pt x="6650" y="12121"/>
                  </a:lnTo>
                  <a:lnTo>
                    <a:pt x="7309" y="12081"/>
                  </a:lnTo>
                  <a:lnTo>
                    <a:pt x="7988" y="12021"/>
                  </a:lnTo>
                  <a:lnTo>
                    <a:pt x="8647" y="11961"/>
                  </a:lnTo>
                  <a:lnTo>
                    <a:pt x="9306" y="11881"/>
                  </a:lnTo>
                  <a:lnTo>
                    <a:pt x="9306" y="11881"/>
                  </a:lnTo>
                  <a:lnTo>
                    <a:pt x="9386" y="11881"/>
                  </a:lnTo>
                  <a:lnTo>
                    <a:pt x="9386" y="11881"/>
                  </a:lnTo>
                  <a:lnTo>
                    <a:pt x="10404" y="11722"/>
                  </a:lnTo>
                  <a:lnTo>
                    <a:pt x="11423" y="11542"/>
                  </a:lnTo>
                  <a:lnTo>
                    <a:pt x="13459" y="11143"/>
                  </a:lnTo>
                  <a:lnTo>
                    <a:pt x="13459" y="11143"/>
                  </a:lnTo>
                  <a:lnTo>
                    <a:pt x="14618" y="10923"/>
                  </a:lnTo>
                  <a:lnTo>
                    <a:pt x="14618" y="10923"/>
                  </a:lnTo>
                  <a:lnTo>
                    <a:pt x="14638" y="10524"/>
                  </a:lnTo>
                  <a:lnTo>
                    <a:pt x="14677" y="10124"/>
                  </a:lnTo>
                  <a:lnTo>
                    <a:pt x="14717" y="9725"/>
                  </a:lnTo>
                  <a:lnTo>
                    <a:pt x="14777" y="9306"/>
                  </a:lnTo>
                  <a:lnTo>
                    <a:pt x="14917" y="8507"/>
                  </a:lnTo>
                  <a:lnTo>
                    <a:pt x="15117" y="7688"/>
                  </a:lnTo>
                  <a:lnTo>
                    <a:pt x="15117" y="7688"/>
                  </a:lnTo>
                  <a:lnTo>
                    <a:pt x="15316" y="6989"/>
                  </a:lnTo>
                  <a:lnTo>
                    <a:pt x="15556" y="6270"/>
                  </a:lnTo>
                  <a:lnTo>
                    <a:pt x="15836" y="5571"/>
                  </a:lnTo>
                  <a:lnTo>
                    <a:pt x="16115" y="4873"/>
                  </a:lnTo>
                  <a:lnTo>
                    <a:pt x="16435" y="4194"/>
                  </a:lnTo>
                  <a:lnTo>
                    <a:pt x="16754" y="3495"/>
                  </a:lnTo>
                  <a:lnTo>
                    <a:pt x="17114" y="2836"/>
                  </a:lnTo>
                  <a:lnTo>
                    <a:pt x="17473" y="2157"/>
                  </a:lnTo>
                  <a:lnTo>
                    <a:pt x="17473" y="2157"/>
                  </a:lnTo>
                  <a:lnTo>
                    <a:pt x="17253" y="2037"/>
                  </a:lnTo>
                  <a:lnTo>
                    <a:pt x="17034" y="1917"/>
                  </a:lnTo>
                  <a:lnTo>
                    <a:pt x="16554" y="1698"/>
                  </a:lnTo>
                  <a:lnTo>
                    <a:pt x="16075" y="1518"/>
                  </a:lnTo>
                  <a:lnTo>
                    <a:pt x="15556" y="1338"/>
                  </a:lnTo>
                  <a:lnTo>
                    <a:pt x="15017" y="1198"/>
                  </a:lnTo>
                  <a:lnTo>
                    <a:pt x="14478" y="1059"/>
                  </a:lnTo>
                  <a:lnTo>
                    <a:pt x="13399" y="779"/>
                  </a:lnTo>
                  <a:lnTo>
                    <a:pt x="13399" y="779"/>
                  </a:lnTo>
                  <a:lnTo>
                    <a:pt x="13380" y="779"/>
                  </a:lnTo>
                  <a:lnTo>
                    <a:pt x="13380" y="779"/>
                  </a:lnTo>
                  <a:lnTo>
                    <a:pt x="13380" y="779"/>
                  </a:lnTo>
                  <a:lnTo>
                    <a:pt x="13380" y="779"/>
                  </a:lnTo>
                  <a:lnTo>
                    <a:pt x="13340" y="779"/>
                  </a:lnTo>
                  <a:lnTo>
                    <a:pt x="13340" y="779"/>
                  </a:lnTo>
                  <a:lnTo>
                    <a:pt x="13340" y="779"/>
                  </a:lnTo>
                  <a:lnTo>
                    <a:pt x="13340" y="779"/>
                  </a:lnTo>
                  <a:lnTo>
                    <a:pt x="13320" y="759"/>
                  </a:lnTo>
                  <a:lnTo>
                    <a:pt x="13320" y="759"/>
                  </a:lnTo>
                  <a:lnTo>
                    <a:pt x="13300" y="759"/>
                  </a:lnTo>
                  <a:lnTo>
                    <a:pt x="13300" y="759"/>
                  </a:lnTo>
                  <a:lnTo>
                    <a:pt x="13300" y="759"/>
                  </a:lnTo>
                  <a:lnTo>
                    <a:pt x="13300" y="759"/>
                  </a:lnTo>
                  <a:lnTo>
                    <a:pt x="12441" y="539"/>
                  </a:lnTo>
                  <a:lnTo>
                    <a:pt x="11602" y="360"/>
                  </a:lnTo>
                  <a:lnTo>
                    <a:pt x="10744" y="160"/>
                  </a:lnTo>
                  <a:lnTo>
                    <a:pt x="988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47"/>
            <p:cNvSpPr/>
            <p:nvPr/>
          </p:nvSpPr>
          <p:spPr>
            <a:xfrm>
              <a:off x="723200" y="3512725"/>
              <a:ext cx="166775" cy="124850"/>
            </a:xfrm>
            <a:custGeom>
              <a:avLst/>
              <a:gdLst/>
              <a:ahLst/>
              <a:cxnLst/>
              <a:rect l="l" t="t" r="r" b="b"/>
              <a:pathLst>
                <a:path w="6671" h="4994" extrusionOk="0">
                  <a:moveTo>
                    <a:pt x="5372" y="1"/>
                  </a:moveTo>
                  <a:lnTo>
                    <a:pt x="4733" y="420"/>
                  </a:lnTo>
                  <a:lnTo>
                    <a:pt x="4074" y="800"/>
                  </a:lnTo>
                  <a:lnTo>
                    <a:pt x="3435" y="1179"/>
                  </a:lnTo>
                  <a:lnTo>
                    <a:pt x="2756" y="1519"/>
                  </a:lnTo>
                  <a:lnTo>
                    <a:pt x="2077" y="1858"/>
                  </a:lnTo>
                  <a:lnTo>
                    <a:pt x="1398" y="2178"/>
                  </a:lnTo>
                  <a:lnTo>
                    <a:pt x="720" y="2457"/>
                  </a:lnTo>
                  <a:lnTo>
                    <a:pt x="1" y="2737"/>
                  </a:lnTo>
                  <a:lnTo>
                    <a:pt x="180" y="3036"/>
                  </a:lnTo>
                  <a:lnTo>
                    <a:pt x="380" y="3316"/>
                  </a:lnTo>
                  <a:lnTo>
                    <a:pt x="600" y="3575"/>
                  </a:lnTo>
                  <a:lnTo>
                    <a:pt x="879" y="3815"/>
                  </a:lnTo>
                  <a:lnTo>
                    <a:pt x="1199" y="4015"/>
                  </a:lnTo>
                  <a:lnTo>
                    <a:pt x="1558" y="4194"/>
                  </a:lnTo>
                  <a:lnTo>
                    <a:pt x="1978" y="4354"/>
                  </a:lnTo>
                  <a:lnTo>
                    <a:pt x="2417" y="4474"/>
                  </a:lnTo>
                  <a:lnTo>
                    <a:pt x="2437" y="4494"/>
                  </a:lnTo>
                  <a:lnTo>
                    <a:pt x="2517" y="4494"/>
                  </a:lnTo>
                  <a:lnTo>
                    <a:pt x="2557" y="4514"/>
                  </a:lnTo>
                  <a:lnTo>
                    <a:pt x="3056" y="4614"/>
                  </a:lnTo>
                  <a:lnTo>
                    <a:pt x="3575" y="4694"/>
                  </a:lnTo>
                  <a:lnTo>
                    <a:pt x="4613" y="4833"/>
                  </a:lnTo>
                  <a:lnTo>
                    <a:pt x="5632" y="4933"/>
                  </a:lnTo>
                  <a:lnTo>
                    <a:pt x="6670" y="4993"/>
                  </a:lnTo>
                  <a:lnTo>
                    <a:pt x="6411" y="4414"/>
                  </a:lnTo>
                  <a:lnTo>
                    <a:pt x="6171" y="3815"/>
                  </a:lnTo>
                  <a:lnTo>
                    <a:pt x="5971" y="3196"/>
                  </a:lnTo>
                  <a:lnTo>
                    <a:pt x="5792" y="2557"/>
                  </a:lnTo>
                  <a:lnTo>
                    <a:pt x="5652" y="1938"/>
                  </a:lnTo>
                  <a:lnTo>
                    <a:pt x="5532" y="1279"/>
                  </a:lnTo>
                  <a:lnTo>
                    <a:pt x="5432" y="640"/>
                  </a:lnTo>
                  <a:lnTo>
                    <a:pt x="537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47"/>
            <p:cNvSpPr/>
            <p:nvPr/>
          </p:nvSpPr>
          <p:spPr>
            <a:xfrm>
              <a:off x="723200" y="3512725"/>
              <a:ext cx="166775" cy="124850"/>
            </a:xfrm>
            <a:custGeom>
              <a:avLst/>
              <a:gdLst/>
              <a:ahLst/>
              <a:cxnLst/>
              <a:rect l="l" t="t" r="r" b="b"/>
              <a:pathLst>
                <a:path w="6671" h="4994" fill="none" extrusionOk="0">
                  <a:moveTo>
                    <a:pt x="5372" y="1"/>
                  </a:moveTo>
                  <a:lnTo>
                    <a:pt x="5372" y="1"/>
                  </a:lnTo>
                  <a:lnTo>
                    <a:pt x="4733" y="420"/>
                  </a:lnTo>
                  <a:lnTo>
                    <a:pt x="4074" y="800"/>
                  </a:lnTo>
                  <a:lnTo>
                    <a:pt x="3435" y="1179"/>
                  </a:lnTo>
                  <a:lnTo>
                    <a:pt x="2756" y="1519"/>
                  </a:lnTo>
                  <a:lnTo>
                    <a:pt x="2077" y="1858"/>
                  </a:lnTo>
                  <a:lnTo>
                    <a:pt x="1398" y="2178"/>
                  </a:lnTo>
                  <a:lnTo>
                    <a:pt x="720" y="2457"/>
                  </a:lnTo>
                  <a:lnTo>
                    <a:pt x="1" y="2737"/>
                  </a:lnTo>
                  <a:lnTo>
                    <a:pt x="1" y="2737"/>
                  </a:lnTo>
                  <a:lnTo>
                    <a:pt x="180" y="3036"/>
                  </a:lnTo>
                  <a:lnTo>
                    <a:pt x="380" y="3316"/>
                  </a:lnTo>
                  <a:lnTo>
                    <a:pt x="600" y="3575"/>
                  </a:lnTo>
                  <a:lnTo>
                    <a:pt x="879" y="3815"/>
                  </a:lnTo>
                  <a:lnTo>
                    <a:pt x="1199" y="4015"/>
                  </a:lnTo>
                  <a:lnTo>
                    <a:pt x="1558" y="4194"/>
                  </a:lnTo>
                  <a:lnTo>
                    <a:pt x="1978" y="4354"/>
                  </a:lnTo>
                  <a:lnTo>
                    <a:pt x="2417" y="4474"/>
                  </a:lnTo>
                  <a:lnTo>
                    <a:pt x="2417" y="4474"/>
                  </a:lnTo>
                  <a:lnTo>
                    <a:pt x="2417" y="4474"/>
                  </a:lnTo>
                  <a:lnTo>
                    <a:pt x="2437" y="4494"/>
                  </a:lnTo>
                  <a:lnTo>
                    <a:pt x="2437" y="4494"/>
                  </a:lnTo>
                  <a:lnTo>
                    <a:pt x="2437" y="4494"/>
                  </a:lnTo>
                  <a:lnTo>
                    <a:pt x="2437" y="4494"/>
                  </a:lnTo>
                  <a:lnTo>
                    <a:pt x="2477" y="4494"/>
                  </a:lnTo>
                  <a:lnTo>
                    <a:pt x="2477" y="4494"/>
                  </a:lnTo>
                  <a:lnTo>
                    <a:pt x="2477" y="4494"/>
                  </a:lnTo>
                  <a:lnTo>
                    <a:pt x="2477" y="4494"/>
                  </a:lnTo>
                  <a:lnTo>
                    <a:pt x="2497" y="4494"/>
                  </a:lnTo>
                  <a:lnTo>
                    <a:pt x="2497" y="4494"/>
                  </a:lnTo>
                  <a:lnTo>
                    <a:pt x="2497" y="4494"/>
                  </a:lnTo>
                  <a:lnTo>
                    <a:pt x="2497" y="4494"/>
                  </a:lnTo>
                  <a:lnTo>
                    <a:pt x="2497" y="4494"/>
                  </a:lnTo>
                  <a:lnTo>
                    <a:pt x="2497" y="4494"/>
                  </a:lnTo>
                  <a:lnTo>
                    <a:pt x="2497" y="4494"/>
                  </a:lnTo>
                  <a:lnTo>
                    <a:pt x="2497" y="4494"/>
                  </a:lnTo>
                  <a:lnTo>
                    <a:pt x="2517" y="4494"/>
                  </a:lnTo>
                  <a:lnTo>
                    <a:pt x="2517" y="4494"/>
                  </a:lnTo>
                  <a:lnTo>
                    <a:pt x="2517" y="4494"/>
                  </a:lnTo>
                  <a:lnTo>
                    <a:pt x="2557" y="4514"/>
                  </a:lnTo>
                  <a:lnTo>
                    <a:pt x="2557" y="4514"/>
                  </a:lnTo>
                  <a:lnTo>
                    <a:pt x="2557" y="4514"/>
                  </a:lnTo>
                  <a:lnTo>
                    <a:pt x="2557" y="4514"/>
                  </a:lnTo>
                  <a:lnTo>
                    <a:pt x="3056" y="4614"/>
                  </a:lnTo>
                  <a:lnTo>
                    <a:pt x="3575" y="4694"/>
                  </a:lnTo>
                  <a:lnTo>
                    <a:pt x="4613" y="4833"/>
                  </a:lnTo>
                  <a:lnTo>
                    <a:pt x="5632" y="4933"/>
                  </a:lnTo>
                  <a:lnTo>
                    <a:pt x="6670" y="4993"/>
                  </a:lnTo>
                  <a:lnTo>
                    <a:pt x="6670" y="4993"/>
                  </a:lnTo>
                  <a:lnTo>
                    <a:pt x="6411" y="4414"/>
                  </a:lnTo>
                  <a:lnTo>
                    <a:pt x="6171" y="3815"/>
                  </a:lnTo>
                  <a:lnTo>
                    <a:pt x="5971" y="3196"/>
                  </a:lnTo>
                  <a:lnTo>
                    <a:pt x="5792" y="2557"/>
                  </a:lnTo>
                  <a:lnTo>
                    <a:pt x="5652" y="1938"/>
                  </a:lnTo>
                  <a:lnTo>
                    <a:pt x="5532" y="1279"/>
                  </a:lnTo>
                  <a:lnTo>
                    <a:pt x="5432" y="640"/>
                  </a:lnTo>
                  <a:lnTo>
                    <a:pt x="537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47"/>
            <p:cNvSpPr/>
            <p:nvPr/>
          </p:nvSpPr>
          <p:spPr>
            <a:xfrm>
              <a:off x="1352700" y="3737875"/>
              <a:ext cx="383925" cy="558150"/>
            </a:xfrm>
            <a:custGeom>
              <a:avLst/>
              <a:gdLst/>
              <a:ahLst/>
              <a:cxnLst/>
              <a:rect l="l" t="t" r="r" b="b"/>
              <a:pathLst>
                <a:path w="15357" h="22326" extrusionOk="0">
                  <a:moveTo>
                    <a:pt x="9805" y="1"/>
                  </a:moveTo>
                  <a:lnTo>
                    <a:pt x="9586" y="21"/>
                  </a:lnTo>
                  <a:lnTo>
                    <a:pt x="9366" y="41"/>
                  </a:lnTo>
                  <a:lnTo>
                    <a:pt x="9007" y="121"/>
                  </a:lnTo>
                  <a:lnTo>
                    <a:pt x="8667" y="240"/>
                  </a:lnTo>
                  <a:lnTo>
                    <a:pt x="8348" y="400"/>
                  </a:lnTo>
                  <a:lnTo>
                    <a:pt x="8028" y="600"/>
                  </a:lnTo>
                  <a:lnTo>
                    <a:pt x="7749" y="819"/>
                  </a:lnTo>
                  <a:lnTo>
                    <a:pt x="7469" y="1079"/>
                  </a:lnTo>
                  <a:lnTo>
                    <a:pt x="7210" y="1359"/>
                  </a:lnTo>
                  <a:lnTo>
                    <a:pt x="6950" y="1658"/>
                  </a:lnTo>
                  <a:lnTo>
                    <a:pt x="6710" y="1978"/>
                  </a:lnTo>
                  <a:lnTo>
                    <a:pt x="6491" y="2297"/>
                  </a:lnTo>
                  <a:lnTo>
                    <a:pt x="6051" y="3016"/>
                  </a:lnTo>
                  <a:lnTo>
                    <a:pt x="5213" y="4454"/>
                  </a:lnTo>
                  <a:lnTo>
                    <a:pt x="4733" y="5272"/>
                  </a:lnTo>
                  <a:lnTo>
                    <a:pt x="4274" y="6111"/>
                  </a:lnTo>
                  <a:lnTo>
                    <a:pt x="3815" y="6950"/>
                  </a:lnTo>
                  <a:lnTo>
                    <a:pt x="3376" y="7808"/>
                  </a:lnTo>
                  <a:lnTo>
                    <a:pt x="2956" y="8667"/>
                  </a:lnTo>
                  <a:lnTo>
                    <a:pt x="2557" y="9526"/>
                  </a:lnTo>
                  <a:lnTo>
                    <a:pt x="2177" y="10404"/>
                  </a:lnTo>
                  <a:lnTo>
                    <a:pt x="1798" y="11283"/>
                  </a:lnTo>
                  <a:lnTo>
                    <a:pt x="1459" y="12162"/>
                  </a:lnTo>
                  <a:lnTo>
                    <a:pt x="1139" y="13020"/>
                  </a:lnTo>
                  <a:lnTo>
                    <a:pt x="840" y="13919"/>
                  </a:lnTo>
                  <a:lnTo>
                    <a:pt x="540" y="14797"/>
                  </a:lnTo>
                  <a:lnTo>
                    <a:pt x="300" y="15496"/>
                  </a:lnTo>
                  <a:lnTo>
                    <a:pt x="181" y="15856"/>
                  </a:lnTo>
                  <a:lnTo>
                    <a:pt x="81" y="16215"/>
                  </a:lnTo>
                  <a:lnTo>
                    <a:pt x="21" y="16595"/>
                  </a:lnTo>
                  <a:lnTo>
                    <a:pt x="21" y="16774"/>
                  </a:lnTo>
                  <a:lnTo>
                    <a:pt x="1" y="16954"/>
                  </a:lnTo>
                  <a:lnTo>
                    <a:pt x="21" y="17134"/>
                  </a:lnTo>
                  <a:lnTo>
                    <a:pt x="61" y="17313"/>
                  </a:lnTo>
                  <a:lnTo>
                    <a:pt x="121" y="17493"/>
                  </a:lnTo>
                  <a:lnTo>
                    <a:pt x="181" y="17653"/>
                  </a:lnTo>
                  <a:lnTo>
                    <a:pt x="320" y="17873"/>
                  </a:lnTo>
                  <a:lnTo>
                    <a:pt x="480" y="18072"/>
                  </a:lnTo>
                  <a:lnTo>
                    <a:pt x="660" y="18252"/>
                  </a:lnTo>
                  <a:lnTo>
                    <a:pt x="840" y="18432"/>
                  </a:lnTo>
                  <a:lnTo>
                    <a:pt x="1379" y="18871"/>
                  </a:lnTo>
                  <a:lnTo>
                    <a:pt x="1918" y="19310"/>
                  </a:lnTo>
                  <a:lnTo>
                    <a:pt x="2477" y="19710"/>
                  </a:lnTo>
                  <a:lnTo>
                    <a:pt x="3076" y="20089"/>
                  </a:lnTo>
                  <a:lnTo>
                    <a:pt x="3655" y="20449"/>
                  </a:lnTo>
                  <a:lnTo>
                    <a:pt x="4274" y="20788"/>
                  </a:lnTo>
                  <a:lnTo>
                    <a:pt x="4893" y="21108"/>
                  </a:lnTo>
                  <a:lnTo>
                    <a:pt x="5532" y="21387"/>
                  </a:lnTo>
                  <a:lnTo>
                    <a:pt x="5991" y="21587"/>
                  </a:lnTo>
                  <a:lnTo>
                    <a:pt x="6451" y="21766"/>
                  </a:lnTo>
                  <a:lnTo>
                    <a:pt x="6910" y="21926"/>
                  </a:lnTo>
                  <a:lnTo>
                    <a:pt x="7369" y="22066"/>
                  </a:lnTo>
                  <a:lnTo>
                    <a:pt x="7829" y="22186"/>
                  </a:lnTo>
                  <a:lnTo>
                    <a:pt x="8268" y="22266"/>
                  </a:lnTo>
                  <a:lnTo>
                    <a:pt x="8707" y="22326"/>
                  </a:lnTo>
                  <a:lnTo>
                    <a:pt x="9126" y="22326"/>
                  </a:lnTo>
                  <a:lnTo>
                    <a:pt x="9326" y="22306"/>
                  </a:lnTo>
                  <a:lnTo>
                    <a:pt x="9526" y="22286"/>
                  </a:lnTo>
                  <a:lnTo>
                    <a:pt x="9726" y="22246"/>
                  </a:lnTo>
                  <a:lnTo>
                    <a:pt x="9925" y="22206"/>
                  </a:lnTo>
                  <a:lnTo>
                    <a:pt x="10125" y="22146"/>
                  </a:lnTo>
                  <a:lnTo>
                    <a:pt x="10325" y="22066"/>
                  </a:lnTo>
                  <a:lnTo>
                    <a:pt x="10504" y="21966"/>
                  </a:lnTo>
                  <a:lnTo>
                    <a:pt x="10684" y="21846"/>
                  </a:lnTo>
                  <a:lnTo>
                    <a:pt x="10864" y="21727"/>
                  </a:lnTo>
                  <a:lnTo>
                    <a:pt x="11023" y="21587"/>
                  </a:lnTo>
                  <a:lnTo>
                    <a:pt x="11203" y="21427"/>
                  </a:lnTo>
                  <a:lnTo>
                    <a:pt x="11363" y="21247"/>
                  </a:lnTo>
                  <a:lnTo>
                    <a:pt x="11523" y="21048"/>
                  </a:lnTo>
                  <a:lnTo>
                    <a:pt x="11682" y="20848"/>
                  </a:lnTo>
                  <a:lnTo>
                    <a:pt x="11822" y="20608"/>
                  </a:lnTo>
                  <a:lnTo>
                    <a:pt x="11962" y="20349"/>
                  </a:lnTo>
                  <a:lnTo>
                    <a:pt x="12242" y="19830"/>
                  </a:lnTo>
                  <a:lnTo>
                    <a:pt x="12481" y="19290"/>
                  </a:lnTo>
                  <a:lnTo>
                    <a:pt x="12721" y="18751"/>
                  </a:lnTo>
                  <a:lnTo>
                    <a:pt x="12960" y="18212"/>
                  </a:lnTo>
                  <a:lnTo>
                    <a:pt x="13160" y="17653"/>
                  </a:lnTo>
                  <a:lnTo>
                    <a:pt x="13380" y="17094"/>
                  </a:lnTo>
                  <a:lnTo>
                    <a:pt x="13559" y="16535"/>
                  </a:lnTo>
                  <a:lnTo>
                    <a:pt x="13739" y="15976"/>
                  </a:lnTo>
                  <a:lnTo>
                    <a:pt x="14059" y="14837"/>
                  </a:lnTo>
                  <a:lnTo>
                    <a:pt x="14338" y="13699"/>
                  </a:lnTo>
                  <a:lnTo>
                    <a:pt x="14558" y="12541"/>
                  </a:lnTo>
                  <a:lnTo>
                    <a:pt x="14758" y="11363"/>
                  </a:lnTo>
                  <a:lnTo>
                    <a:pt x="14897" y="10344"/>
                  </a:lnTo>
                  <a:lnTo>
                    <a:pt x="14997" y="9306"/>
                  </a:lnTo>
                  <a:lnTo>
                    <a:pt x="15177" y="7229"/>
                  </a:lnTo>
                  <a:lnTo>
                    <a:pt x="15277" y="6251"/>
                  </a:lnTo>
                  <a:lnTo>
                    <a:pt x="15337" y="5752"/>
                  </a:lnTo>
                  <a:lnTo>
                    <a:pt x="15357" y="5252"/>
                  </a:lnTo>
                  <a:lnTo>
                    <a:pt x="15357" y="4773"/>
                  </a:lnTo>
                  <a:lnTo>
                    <a:pt x="15317" y="4274"/>
                  </a:lnTo>
                  <a:lnTo>
                    <a:pt x="15277" y="4034"/>
                  </a:lnTo>
                  <a:lnTo>
                    <a:pt x="15217" y="3795"/>
                  </a:lnTo>
                  <a:lnTo>
                    <a:pt x="15157" y="3555"/>
                  </a:lnTo>
                  <a:lnTo>
                    <a:pt x="15077" y="3316"/>
                  </a:lnTo>
                  <a:lnTo>
                    <a:pt x="14957" y="3036"/>
                  </a:lnTo>
                  <a:lnTo>
                    <a:pt x="14798" y="2776"/>
                  </a:lnTo>
                  <a:lnTo>
                    <a:pt x="14638" y="2517"/>
                  </a:lnTo>
                  <a:lnTo>
                    <a:pt x="14438" y="2277"/>
                  </a:lnTo>
                  <a:lnTo>
                    <a:pt x="14238" y="2058"/>
                  </a:lnTo>
                  <a:lnTo>
                    <a:pt x="14019" y="1838"/>
                  </a:lnTo>
                  <a:lnTo>
                    <a:pt x="13759" y="1618"/>
                  </a:lnTo>
                  <a:lnTo>
                    <a:pt x="13520" y="1438"/>
                  </a:lnTo>
                  <a:lnTo>
                    <a:pt x="13260" y="1239"/>
                  </a:lnTo>
                  <a:lnTo>
                    <a:pt x="12980" y="1079"/>
                  </a:lnTo>
                  <a:lnTo>
                    <a:pt x="12701" y="919"/>
                  </a:lnTo>
                  <a:lnTo>
                    <a:pt x="12421" y="760"/>
                  </a:lnTo>
                  <a:lnTo>
                    <a:pt x="11862" y="500"/>
                  </a:lnTo>
                  <a:lnTo>
                    <a:pt x="11323" y="280"/>
                  </a:lnTo>
                  <a:lnTo>
                    <a:pt x="11043" y="200"/>
                  </a:lnTo>
                  <a:lnTo>
                    <a:pt x="10784" y="121"/>
                  </a:lnTo>
                  <a:lnTo>
                    <a:pt x="10524" y="61"/>
                  </a:lnTo>
                  <a:lnTo>
                    <a:pt x="10285" y="41"/>
                  </a:lnTo>
                  <a:lnTo>
                    <a:pt x="10045" y="21"/>
                  </a:lnTo>
                  <a:lnTo>
                    <a:pt x="980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47"/>
            <p:cNvSpPr/>
            <p:nvPr/>
          </p:nvSpPr>
          <p:spPr>
            <a:xfrm>
              <a:off x="1352700" y="3737875"/>
              <a:ext cx="383925" cy="558150"/>
            </a:xfrm>
            <a:custGeom>
              <a:avLst/>
              <a:gdLst/>
              <a:ahLst/>
              <a:cxnLst/>
              <a:rect l="l" t="t" r="r" b="b"/>
              <a:pathLst>
                <a:path w="15357" h="22326" fill="none" extrusionOk="0">
                  <a:moveTo>
                    <a:pt x="9366" y="41"/>
                  </a:moveTo>
                  <a:lnTo>
                    <a:pt x="9366" y="41"/>
                  </a:lnTo>
                  <a:lnTo>
                    <a:pt x="9007" y="121"/>
                  </a:lnTo>
                  <a:lnTo>
                    <a:pt x="8667" y="240"/>
                  </a:lnTo>
                  <a:lnTo>
                    <a:pt x="8348" y="400"/>
                  </a:lnTo>
                  <a:lnTo>
                    <a:pt x="8028" y="600"/>
                  </a:lnTo>
                  <a:lnTo>
                    <a:pt x="7749" y="819"/>
                  </a:lnTo>
                  <a:lnTo>
                    <a:pt x="7469" y="1079"/>
                  </a:lnTo>
                  <a:lnTo>
                    <a:pt x="7210" y="1359"/>
                  </a:lnTo>
                  <a:lnTo>
                    <a:pt x="6950" y="1658"/>
                  </a:lnTo>
                  <a:lnTo>
                    <a:pt x="6710" y="1978"/>
                  </a:lnTo>
                  <a:lnTo>
                    <a:pt x="6491" y="2297"/>
                  </a:lnTo>
                  <a:lnTo>
                    <a:pt x="6051" y="3016"/>
                  </a:lnTo>
                  <a:lnTo>
                    <a:pt x="5213" y="4454"/>
                  </a:lnTo>
                  <a:lnTo>
                    <a:pt x="5213" y="4454"/>
                  </a:lnTo>
                  <a:lnTo>
                    <a:pt x="4733" y="5272"/>
                  </a:lnTo>
                  <a:lnTo>
                    <a:pt x="4274" y="6111"/>
                  </a:lnTo>
                  <a:lnTo>
                    <a:pt x="3815" y="6950"/>
                  </a:lnTo>
                  <a:lnTo>
                    <a:pt x="3376" y="7808"/>
                  </a:lnTo>
                  <a:lnTo>
                    <a:pt x="2956" y="8667"/>
                  </a:lnTo>
                  <a:lnTo>
                    <a:pt x="2557" y="9526"/>
                  </a:lnTo>
                  <a:lnTo>
                    <a:pt x="2177" y="10404"/>
                  </a:lnTo>
                  <a:lnTo>
                    <a:pt x="1798" y="11283"/>
                  </a:lnTo>
                  <a:lnTo>
                    <a:pt x="1798" y="11283"/>
                  </a:lnTo>
                  <a:lnTo>
                    <a:pt x="1459" y="12162"/>
                  </a:lnTo>
                  <a:lnTo>
                    <a:pt x="1139" y="13020"/>
                  </a:lnTo>
                  <a:lnTo>
                    <a:pt x="840" y="13919"/>
                  </a:lnTo>
                  <a:lnTo>
                    <a:pt x="540" y="14797"/>
                  </a:lnTo>
                  <a:lnTo>
                    <a:pt x="540" y="14797"/>
                  </a:lnTo>
                  <a:lnTo>
                    <a:pt x="300" y="15496"/>
                  </a:lnTo>
                  <a:lnTo>
                    <a:pt x="181" y="15856"/>
                  </a:lnTo>
                  <a:lnTo>
                    <a:pt x="81" y="16215"/>
                  </a:lnTo>
                  <a:lnTo>
                    <a:pt x="21" y="16595"/>
                  </a:lnTo>
                  <a:lnTo>
                    <a:pt x="21" y="16774"/>
                  </a:lnTo>
                  <a:lnTo>
                    <a:pt x="1" y="16954"/>
                  </a:lnTo>
                  <a:lnTo>
                    <a:pt x="21" y="17134"/>
                  </a:lnTo>
                  <a:lnTo>
                    <a:pt x="61" y="17313"/>
                  </a:lnTo>
                  <a:lnTo>
                    <a:pt x="121" y="17493"/>
                  </a:lnTo>
                  <a:lnTo>
                    <a:pt x="181" y="17653"/>
                  </a:lnTo>
                  <a:lnTo>
                    <a:pt x="181" y="17653"/>
                  </a:lnTo>
                  <a:lnTo>
                    <a:pt x="320" y="17873"/>
                  </a:lnTo>
                  <a:lnTo>
                    <a:pt x="480" y="18072"/>
                  </a:lnTo>
                  <a:lnTo>
                    <a:pt x="660" y="18252"/>
                  </a:lnTo>
                  <a:lnTo>
                    <a:pt x="840" y="18432"/>
                  </a:lnTo>
                  <a:lnTo>
                    <a:pt x="840" y="18432"/>
                  </a:lnTo>
                  <a:lnTo>
                    <a:pt x="1379" y="18871"/>
                  </a:lnTo>
                  <a:lnTo>
                    <a:pt x="1918" y="19310"/>
                  </a:lnTo>
                  <a:lnTo>
                    <a:pt x="2477" y="19710"/>
                  </a:lnTo>
                  <a:lnTo>
                    <a:pt x="3076" y="20089"/>
                  </a:lnTo>
                  <a:lnTo>
                    <a:pt x="3655" y="20449"/>
                  </a:lnTo>
                  <a:lnTo>
                    <a:pt x="4274" y="20788"/>
                  </a:lnTo>
                  <a:lnTo>
                    <a:pt x="4893" y="21108"/>
                  </a:lnTo>
                  <a:lnTo>
                    <a:pt x="5532" y="21387"/>
                  </a:lnTo>
                  <a:lnTo>
                    <a:pt x="5532" y="21387"/>
                  </a:lnTo>
                  <a:lnTo>
                    <a:pt x="5991" y="21587"/>
                  </a:lnTo>
                  <a:lnTo>
                    <a:pt x="6451" y="21766"/>
                  </a:lnTo>
                  <a:lnTo>
                    <a:pt x="6910" y="21926"/>
                  </a:lnTo>
                  <a:lnTo>
                    <a:pt x="7369" y="22066"/>
                  </a:lnTo>
                  <a:lnTo>
                    <a:pt x="7829" y="22186"/>
                  </a:lnTo>
                  <a:lnTo>
                    <a:pt x="8268" y="22266"/>
                  </a:lnTo>
                  <a:lnTo>
                    <a:pt x="8707" y="22326"/>
                  </a:lnTo>
                  <a:lnTo>
                    <a:pt x="9126" y="22326"/>
                  </a:lnTo>
                  <a:lnTo>
                    <a:pt x="9326" y="22306"/>
                  </a:lnTo>
                  <a:lnTo>
                    <a:pt x="9526" y="22286"/>
                  </a:lnTo>
                  <a:lnTo>
                    <a:pt x="9726" y="22246"/>
                  </a:lnTo>
                  <a:lnTo>
                    <a:pt x="9925" y="22206"/>
                  </a:lnTo>
                  <a:lnTo>
                    <a:pt x="10125" y="22146"/>
                  </a:lnTo>
                  <a:lnTo>
                    <a:pt x="10325" y="22066"/>
                  </a:lnTo>
                  <a:lnTo>
                    <a:pt x="10504" y="21966"/>
                  </a:lnTo>
                  <a:lnTo>
                    <a:pt x="10684" y="21846"/>
                  </a:lnTo>
                  <a:lnTo>
                    <a:pt x="10864" y="21727"/>
                  </a:lnTo>
                  <a:lnTo>
                    <a:pt x="11023" y="21587"/>
                  </a:lnTo>
                  <a:lnTo>
                    <a:pt x="11203" y="21427"/>
                  </a:lnTo>
                  <a:lnTo>
                    <a:pt x="11363" y="21247"/>
                  </a:lnTo>
                  <a:lnTo>
                    <a:pt x="11523" y="21048"/>
                  </a:lnTo>
                  <a:lnTo>
                    <a:pt x="11682" y="20848"/>
                  </a:lnTo>
                  <a:lnTo>
                    <a:pt x="11822" y="20608"/>
                  </a:lnTo>
                  <a:lnTo>
                    <a:pt x="11962" y="20349"/>
                  </a:lnTo>
                  <a:lnTo>
                    <a:pt x="11962" y="20349"/>
                  </a:lnTo>
                  <a:lnTo>
                    <a:pt x="12242" y="19830"/>
                  </a:lnTo>
                  <a:lnTo>
                    <a:pt x="12481" y="19290"/>
                  </a:lnTo>
                  <a:lnTo>
                    <a:pt x="12721" y="18751"/>
                  </a:lnTo>
                  <a:lnTo>
                    <a:pt x="12960" y="18212"/>
                  </a:lnTo>
                  <a:lnTo>
                    <a:pt x="13160" y="17653"/>
                  </a:lnTo>
                  <a:lnTo>
                    <a:pt x="13380" y="17094"/>
                  </a:lnTo>
                  <a:lnTo>
                    <a:pt x="13559" y="16535"/>
                  </a:lnTo>
                  <a:lnTo>
                    <a:pt x="13739" y="15976"/>
                  </a:lnTo>
                  <a:lnTo>
                    <a:pt x="14059" y="14837"/>
                  </a:lnTo>
                  <a:lnTo>
                    <a:pt x="14338" y="13699"/>
                  </a:lnTo>
                  <a:lnTo>
                    <a:pt x="14558" y="12541"/>
                  </a:lnTo>
                  <a:lnTo>
                    <a:pt x="14758" y="11363"/>
                  </a:lnTo>
                  <a:lnTo>
                    <a:pt x="14758" y="11363"/>
                  </a:lnTo>
                  <a:lnTo>
                    <a:pt x="14897" y="10344"/>
                  </a:lnTo>
                  <a:lnTo>
                    <a:pt x="14997" y="9306"/>
                  </a:lnTo>
                  <a:lnTo>
                    <a:pt x="15177" y="7229"/>
                  </a:lnTo>
                  <a:lnTo>
                    <a:pt x="15177" y="7229"/>
                  </a:lnTo>
                  <a:lnTo>
                    <a:pt x="15277" y="6251"/>
                  </a:lnTo>
                  <a:lnTo>
                    <a:pt x="15337" y="5752"/>
                  </a:lnTo>
                  <a:lnTo>
                    <a:pt x="15357" y="5252"/>
                  </a:lnTo>
                  <a:lnTo>
                    <a:pt x="15357" y="4773"/>
                  </a:lnTo>
                  <a:lnTo>
                    <a:pt x="15317" y="4274"/>
                  </a:lnTo>
                  <a:lnTo>
                    <a:pt x="15277" y="4034"/>
                  </a:lnTo>
                  <a:lnTo>
                    <a:pt x="15217" y="3795"/>
                  </a:lnTo>
                  <a:lnTo>
                    <a:pt x="15157" y="3555"/>
                  </a:lnTo>
                  <a:lnTo>
                    <a:pt x="15077" y="3316"/>
                  </a:lnTo>
                  <a:lnTo>
                    <a:pt x="15077" y="3316"/>
                  </a:lnTo>
                  <a:lnTo>
                    <a:pt x="14957" y="3036"/>
                  </a:lnTo>
                  <a:lnTo>
                    <a:pt x="14798" y="2776"/>
                  </a:lnTo>
                  <a:lnTo>
                    <a:pt x="14638" y="2517"/>
                  </a:lnTo>
                  <a:lnTo>
                    <a:pt x="14438" y="2277"/>
                  </a:lnTo>
                  <a:lnTo>
                    <a:pt x="14238" y="2058"/>
                  </a:lnTo>
                  <a:lnTo>
                    <a:pt x="14019" y="1838"/>
                  </a:lnTo>
                  <a:lnTo>
                    <a:pt x="13759" y="1618"/>
                  </a:lnTo>
                  <a:lnTo>
                    <a:pt x="13520" y="1438"/>
                  </a:lnTo>
                  <a:lnTo>
                    <a:pt x="13260" y="1239"/>
                  </a:lnTo>
                  <a:lnTo>
                    <a:pt x="12980" y="1079"/>
                  </a:lnTo>
                  <a:lnTo>
                    <a:pt x="12701" y="919"/>
                  </a:lnTo>
                  <a:lnTo>
                    <a:pt x="12421" y="760"/>
                  </a:lnTo>
                  <a:lnTo>
                    <a:pt x="11862" y="500"/>
                  </a:lnTo>
                  <a:lnTo>
                    <a:pt x="11323" y="280"/>
                  </a:lnTo>
                  <a:lnTo>
                    <a:pt x="11323" y="280"/>
                  </a:lnTo>
                  <a:lnTo>
                    <a:pt x="11043" y="200"/>
                  </a:lnTo>
                  <a:lnTo>
                    <a:pt x="10784" y="121"/>
                  </a:lnTo>
                  <a:lnTo>
                    <a:pt x="10524" y="61"/>
                  </a:lnTo>
                  <a:lnTo>
                    <a:pt x="10285" y="41"/>
                  </a:lnTo>
                  <a:lnTo>
                    <a:pt x="10045" y="21"/>
                  </a:lnTo>
                  <a:lnTo>
                    <a:pt x="9805" y="1"/>
                  </a:lnTo>
                  <a:lnTo>
                    <a:pt x="9586" y="21"/>
                  </a:lnTo>
                  <a:lnTo>
                    <a:pt x="9366" y="4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47"/>
            <p:cNvSpPr/>
            <p:nvPr/>
          </p:nvSpPr>
          <p:spPr>
            <a:xfrm>
              <a:off x="1352700" y="4068850"/>
              <a:ext cx="339500" cy="227175"/>
            </a:xfrm>
            <a:custGeom>
              <a:avLst/>
              <a:gdLst/>
              <a:ahLst/>
              <a:cxnLst/>
              <a:rect l="l" t="t" r="r" b="b"/>
              <a:pathLst>
                <a:path w="13580" h="9087" extrusionOk="0">
                  <a:moveTo>
                    <a:pt x="1059" y="1"/>
                  </a:moveTo>
                  <a:lnTo>
                    <a:pt x="800" y="780"/>
                  </a:lnTo>
                  <a:lnTo>
                    <a:pt x="540" y="1558"/>
                  </a:lnTo>
                  <a:lnTo>
                    <a:pt x="300" y="2257"/>
                  </a:lnTo>
                  <a:lnTo>
                    <a:pt x="181" y="2617"/>
                  </a:lnTo>
                  <a:lnTo>
                    <a:pt x="81" y="2976"/>
                  </a:lnTo>
                  <a:lnTo>
                    <a:pt x="21" y="3356"/>
                  </a:lnTo>
                  <a:lnTo>
                    <a:pt x="21" y="3535"/>
                  </a:lnTo>
                  <a:lnTo>
                    <a:pt x="1" y="3715"/>
                  </a:lnTo>
                  <a:lnTo>
                    <a:pt x="21" y="3895"/>
                  </a:lnTo>
                  <a:lnTo>
                    <a:pt x="61" y="4074"/>
                  </a:lnTo>
                  <a:lnTo>
                    <a:pt x="121" y="4254"/>
                  </a:lnTo>
                  <a:lnTo>
                    <a:pt x="181" y="4414"/>
                  </a:lnTo>
                  <a:lnTo>
                    <a:pt x="320" y="4634"/>
                  </a:lnTo>
                  <a:lnTo>
                    <a:pt x="480" y="4833"/>
                  </a:lnTo>
                  <a:lnTo>
                    <a:pt x="660" y="5013"/>
                  </a:lnTo>
                  <a:lnTo>
                    <a:pt x="840" y="5193"/>
                  </a:lnTo>
                  <a:lnTo>
                    <a:pt x="1379" y="5632"/>
                  </a:lnTo>
                  <a:lnTo>
                    <a:pt x="1918" y="6071"/>
                  </a:lnTo>
                  <a:lnTo>
                    <a:pt x="2477" y="6471"/>
                  </a:lnTo>
                  <a:lnTo>
                    <a:pt x="3076" y="6850"/>
                  </a:lnTo>
                  <a:lnTo>
                    <a:pt x="3655" y="7210"/>
                  </a:lnTo>
                  <a:lnTo>
                    <a:pt x="4274" y="7549"/>
                  </a:lnTo>
                  <a:lnTo>
                    <a:pt x="4893" y="7869"/>
                  </a:lnTo>
                  <a:lnTo>
                    <a:pt x="5532" y="8148"/>
                  </a:lnTo>
                  <a:lnTo>
                    <a:pt x="5991" y="8348"/>
                  </a:lnTo>
                  <a:lnTo>
                    <a:pt x="6451" y="8527"/>
                  </a:lnTo>
                  <a:lnTo>
                    <a:pt x="6910" y="8687"/>
                  </a:lnTo>
                  <a:lnTo>
                    <a:pt x="7369" y="8827"/>
                  </a:lnTo>
                  <a:lnTo>
                    <a:pt x="7829" y="8947"/>
                  </a:lnTo>
                  <a:lnTo>
                    <a:pt x="8268" y="9027"/>
                  </a:lnTo>
                  <a:lnTo>
                    <a:pt x="8707" y="9087"/>
                  </a:lnTo>
                  <a:lnTo>
                    <a:pt x="9126" y="9087"/>
                  </a:lnTo>
                  <a:lnTo>
                    <a:pt x="9326" y="9067"/>
                  </a:lnTo>
                  <a:lnTo>
                    <a:pt x="9526" y="9047"/>
                  </a:lnTo>
                  <a:lnTo>
                    <a:pt x="9726" y="9007"/>
                  </a:lnTo>
                  <a:lnTo>
                    <a:pt x="9925" y="8967"/>
                  </a:lnTo>
                  <a:lnTo>
                    <a:pt x="10125" y="8907"/>
                  </a:lnTo>
                  <a:lnTo>
                    <a:pt x="10325" y="8827"/>
                  </a:lnTo>
                  <a:lnTo>
                    <a:pt x="10504" y="8727"/>
                  </a:lnTo>
                  <a:lnTo>
                    <a:pt x="10684" y="8607"/>
                  </a:lnTo>
                  <a:lnTo>
                    <a:pt x="10864" y="8488"/>
                  </a:lnTo>
                  <a:lnTo>
                    <a:pt x="11023" y="8348"/>
                  </a:lnTo>
                  <a:lnTo>
                    <a:pt x="11203" y="8188"/>
                  </a:lnTo>
                  <a:lnTo>
                    <a:pt x="11363" y="8008"/>
                  </a:lnTo>
                  <a:lnTo>
                    <a:pt x="11523" y="7809"/>
                  </a:lnTo>
                  <a:lnTo>
                    <a:pt x="11682" y="7609"/>
                  </a:lnTo>
                  <a:lnTo>
                    <a:pt x="11822" y="7369"/>
                  </a:lnTo>
                  <a:lnTo>
                    <a:pt x="11962" y="7110"/>
                  </a:lnTo>
                  <a:lnTo>
                    <a:pt x="12202" y="6650"/>
                  </a:lnTo>
                  <a:lnTo>
                    <a:pt x="12421" y="6171"/>
                  </a:lnTo>
                  <a:lnTo>
                    <a:pt x="12841" y="5213"/>
                  </a:lnTo>
                  <a:lnTo>
                    <a:pt x="13220" y="4234"/>
                  </a:lnTo>
                  <a:lnTo>
                    <a:pt x="13579" y="3256"/>
                  </a:lnTo>
                  <a:lnTo>
                    <a:pt x="13100" y="3336"/>
                  </a:lnTo>
                  <a:lnTo>
                    <a:pt x="12621" y="3396"/>
                  </a:lnTo>
                  <a:lnTo>
                    <a:pt x="12142" y="3435"/>
                  </a:lnTo>
                  <a:lnTo>
                    <a:pt x="11163" y="3435"/>
                  </a:lnTo>
                  <a:lnTo>
                    <a:pt x="10684" y="3416"/>
                  </a:lnTo>
                  <a:lnTo>
                    <a:pt x="10185" y="3396"/>
                  </a:lnTo>
                  <a:lnTo>
                    <a:pt x="9706" y="3336"/>
                  </a:lnTo>
                  <a:lnTo>
                    <a:pt x="9226" y="3276"/>
                  </a:lnTo>
                  <a:lnTo>
                    <a:pt x="8747" y="3196"/>
                  </a:lnTo>
                  <a:lnTo>
                    <a:pt x="8268" y="3116"/>
                  </a:lnTo>
                  <a:lnTo>
                    <a:pt x="7809" y="3016"/>
                  </a:lnTo>
                  <a:lnTo>
                    <a:pt x="6930" y="2796"/>
                  </a:lnTo>
                  <a:lnTo>
                    <a:pt x="6091" y="2537"/>
                  </a:lnTo>
                  <a:lnTo>
                    <a:pt x="5392" y="2297"/>
                  </a:lnTo>
                  <a:lnTo>
                    <a:pt x="4733" y="2038"/>
                  </a:lnTo>
                  <a:lnTo>
                    <a:pt x="4074" y="1738"/>
                  </a:lnTo>
                  <a:lnTo>
                    <a:pt x="3435" y="1439"/>
                  </a:lnTo>
                  <a:lnTo>
                    <a:pt x="2816" y="1099"/>
                  </a:lnTo>
                  <a:lnTo>
                    <a:pt x="2217" y="760"/>
                  </a:lnTo>
                  <a:lnTo>
                    <a:pt x="1638" y="380"/>
                  </a:lnTo>
                  <a:lnTo>
                    <a:pt x="105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47"/>
            <p:cNvSpPr/>
            <p:nvPr/>
          </p:nvSpPr>
          <p:spPr>
            <a:xfrm>
              <a:off x="1352700" y="4068850"/>
              <a:ext cx="339500" cy="227175"/>
            </a:xfrm>
            <a:custGeom>
              <a:avLst/>
              <a:gdLst/>
              <a:ahLst/>
              <a:cxnLst/>
              <a:rect l="l" t="t" r="r" b="b"/>
              <a:pathLst>
                <a:path w="13580" h="9087" fill="none" extrusionOk="0">
                  <a:moveTo>
                    <a:pt x="6091" y="2537"/>
                  </a:moveTo>
                  <a:lnTo>
                    <a:pt x="6091" y="2537"/>
                  </a:lnTo>
                  <a:lnTo>
                    <a:pt x="5392" y="2297"/>
                  </a:lnTo>
                  <a:lnTo>
                    <a:pt x="4733" y="2038"/>
                  </a:lnTo>
                  <a:lnTo>
                    <a:pt x="4074" y="1738"/>
                  </a:lnTo>
                  <a:lnTo>
                    <a:pt x="3435" y="1439"/>
                  </a:lnTo>
                  <a:lnTo>
                    <a:pt x="2816" y="1099"/>
                  </a:lnTo>
                  <a:lnTo>
                    <a:pt x="2217" y="760"/>
                  </a:lnTo>
                  <a:lnTo>
                    <a:pt x="1638" y="380"/>
                  </a:lnTo>
                  <a:lnTo>
                    <a:pt x="1059" y="1"/>
                  </a:lnTo>
                  <a:lnTo>
                    <a:pt x="1059" y="1"/>
                  </a:lnTo>
                  <a:lnTo>
                    <a:pt x="800" y="780"/>
                  </a:lnTo>
                  <a:lnTo>
                    <a:pt x="540" y="1558"/>
                  </a:lnTo>
                  <a:lnTo>
                    <a:pt x="540" y="1558"/>
                  </a:lnTo>
                  <a:lnTo>
                    <a:pt x="300" y="2257"/>
                  </a:lnTo>
                  <a:lnTo>
                    <a:pt x="181" y="2617"/>
                  </a:lnTo>
                  <a:lnTo>
                    <a:pt x="81" y="2976"/>
                  </a:lnTo>
                  <a:lnTo>
                    <a:pt x="21" y="3356"/>
                  </a:lnTo>
                  <a:lnTo>
                    <a:pt x="21" y="3535"/>
                  </a:lnTo>
                  <a:lnTo>
                    <a:pt x="1" y="3715"/>
                  </a:lnTo>
                  <a:lnTo>
                    <a:pt x="21" y="3895"/>
                  </a:lnTo>
                  <a:lnTo>
                    <a:pt x="61" y="4074"/>
                  </a:lnTo>
                  <a:lnTo>
                    <a:pt x="121" y="4254"/>
                  </a:lnTo>
                  <a:lnTo>
                    <a:pt x="181" y="4414"/>
                  </a:lnTo>
                  <a:lnTo>
                    <a:pt x="181" y="4414"/>
                  </a:lnTo>
                  <a:lnTo>
                    <a:pt x="320" y="4634"/>
                  </a:lnTo>
                  <a:lnTo>
                    <a:pt x="480" y="4833"/>
                  </a:lnTo>
                  <a:lnTo>
                    <a:pt x="660" y="5013"/>
                  </a:lnTo>
                  <a:lnTo>
                    <a:pt x="840" y="5193"/>
                  </a:lnTo>
                  <a:lnTo>
                    <a:pt x="840" y="5193"/>
                  </a:lnTo>
                  <a:lnTo>
                    <a:pt x="1379" y="5632"/>
                  </a:lnTo>
                  <a:lnTo>
                    <a:pt x="1918" y="6071"/>
                  </a:lnTo>
                  <a:lnTo>
                    <a:pt x="2477" y="6471"/>
                  </a:lnTo>
                  <a:lnTo>
                    <a:pt x="3076" y="6850"/>
                  </a:lnTo>
                  <a:lnTo>
                    <a:pt x="3655" y="7210"/>
                  </a:lnTo>
                  <a:lnTo>
                    <a:pt x="4274" y="7549"/>
                  </a:lnTo>
                  <a:lnTo>
                    <a:pt x="4893" y="7869"/>
                  </a:lnTo>
                  <a:lnTo>
                    <a:pt x="5532" y="8148"/>
                  </a:lnTo>
                  <a:lnTo>
                    <a:pt x="5532" y="8148"/>
                  </a:lnTo>
                  <a:lnTo>
                    <a:pt x="5991" y="8348"/>
                  </a:lnTo>
                  <a:lnTo>
                    <a:pt x="6451" y="8527"/>
                  </a:lnTo>
                  <a:lnTo>
                    <a:pt x="6910" y="8687"/>
                  </a:lnTo>
                  <a:lnTo>
                    <a:pt x="7369" y="8827"/>
                  </a:lnTo>
                  <a:lnTo>
                    <a:pt x="7829" y="8947"/>
                  </a:lnTo>
                  <a:lnTo>
                    <a:pt x="8268" y="9027"/>
                  </a:lnTo>
                  <a:lnTo>
                    <a:pt x="8707" y="9087"/>
                  </a:lnTo>
                  <a:lnTo>
                    <a:pt x="9126" y="9087"/>
                  </a:lnTo>
                  <a:lnTo>
                    <a:pt x="9326" y="9067"/>
                  </a:lnTo>
                  <a:lnTo>
                    <a:pt x="9526" y="9047"/>
                  </a:lnTo>
                  <a:lnTo>
                    <a:pt x="9726" y="9007"/>
                  </a:lnTo>
                  <a:lnTo>
                    <a:pt x="9925" y="8967"/>
                  </a:lnTo>
                  <a:lnTo>
                    <a:pt x="10125" y="8907"/>
                  </a:lnTo>
                  <a:lnTo>
                    <a:pt x="10325" y="8827"/>
                  </a:lnTo>
                  <a:lnTo>
                    <a:pt x="10504" y="8727"/>
                  </a:lnTo>
                  <a:lnTo>
                    <a:pt x="10684" y="8607"/>
                  </a:lnTo>
                  <a:lnTo>
                    <a:pt x="10864" y="8488"/>
                  </a:lnTo>
                  <a:lnTo>
                    <a:pt x="11023" y="8348"/>
                  </a:lnTo>
                  <a:lnTo>
                    <a:pt x="11203" y="8188"/>
                  </a:lnTo>
                  <a:lnTo>
                    <a:pt x="11363" y="8008"/>
                  </a:lnTo>
                  <a:lnTo>
                    <a:pt x="11523" y="7809"/>
                  </a:lnTo>
                  <a:lnTo>
                    <a:pt x="11682" y="7609"/>
                  </a:lnTo>
                  <a:lnTo>
                    <a:pt x="11822" y="7369"/>
                  </a:lnTo>
                  <a:lnTo>
                    <a:pt x="11962" y="7110"/>
                  </a:lnTo>
                  <a:lnTo>
                    <a:pt x="11962" y="7110"/>
                  </a:lnTo>
                  <a:lnTo>
                    <a:pt x="12202" y="6650"/>
                  </a:lnTo>
                  <a:lnTo>
                    <a:pt x="12421" y="6171"/>
                  </a:lnTo>
                  <a:lnTo>
                    <a:pt x="12841" y="5213"/>
                  </a:lnTo>
                  <a:lnTo>
                    <a:pt x="13220" y="4234"/>
                  </a:lnTo>
                  <a:lnTo>
                    <a:pt x="13579" y="3256"/>
                  </a:lnTo>
                  <a:lnTo>
                    <a:pt x="13579" y="3256"/>
                  </a:lnTo>
                  <a:lnTo>
                    <a:pt x="13100" y="3336"/>
                  </a:lnTo>
                  <a:lnTo>
                    <a:pt x="12621" y="3396"/>
                  </a:lnTo>
                  <a:lnTo>
                    <a:pt x="12142" y="3435"/>
                  </a:lnTo>
                  <a:lnTo>
                    <a:pt x="11662" y="3435"/>
                  </a:lnTo>
                  <a:lnTo>
                    <a:pt x="11163" y="3435"/>
                  </a:lnTo>
                  <a:lnTo>
                    <a:pt x="10684" y="3416"/>
                  </a:lnTo>
                  <a:lnTo>
                    <a:pt x="10185" y="3396"/>
                  </a:lnTo>
                  <a:lnTo>
                    <a:pt x="9706" y="3336"/>
                  </a:lnTo>
                  <a:lnTo>
                    <a:pt x="9226" y="3276"/>
                  </a:lnTo>
                  <a:lnTo>
                    <a:pt x="8747" y="3196"/>
                  </a:lnTo>
                  <a:lnTo>
                    <a:pt x="8268" y="3116"/>
                  </a:lnTo>
                  <a:lnTo>
                    <a:pt x="7809" y="3016"/>
                  </a:lnTo>
                  <a:lnTo>
                    <a:pt x="6930" y="2796"/>
                  </a:lnTo>
                  <a:lnTo>
                    <a:pt x="6091" y="25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47"/>
            <p:cNvSpPr/>
            <p:nvPr/>
          </p:nvSpPr>
          <p:spPr>
            <a:xfrm>
              <a:off x="1651250" y="4246575"/>
              <a:ext cx="500" cy="1025"/>
            </a:xfrm>
            <a:custGeom>
              <a:avLst/>
              <a:gdLst/>
              <a:ahLst/>
              <a:cxnLst/>
              <a:rect l="l" t="t" r="r" b="b"/>
              <a:pathLst>
                <a:path w="20" h="41" extrusionOk="0">
                  <a:moveTo>
                    <a:pt x="0" y="41"/>
                  </a:move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close/>
                  <a:moveTo>
                    <a:pt x="20" y="21"/>
                  </a:moveTo>
                  <a:lnTo>
                    <a:pt x="2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20" y="21"/>
                  </a:lnTo>
                  <a:close/>
                  <a:moveTo>
                    <a:pt x="20" y="21"/>
                  </a:move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close/>
                  <a:moveTo>
                    <a:pt x="20" y="1"/>
                  </a:moveTo>
                  <a:lnTo>
                    <a:pt x="20" y="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rgbClr val="D2A8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47"/>
            <p:cNvSpPr/>
            <p:nvPr/>
          </p:nvSpPr>
          <p:spPr>
            <a:xfrm>
              <a:off x="1651250" y="424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47"/>
            <p:cNvSpPr/>
            <p:nvPr/>
          </p:nvSpPr>
          <p:spPr>
            <a:xfrm>
              <a:off x="1651250" y="4247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47"/>
            <p:cNvSpPr/>
            <p:nvPr/>
          </p:nvSpPr>
          <p:spPr>
            <a:xfrm>
              <a:off x="1651750" y="424707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47"/>
            <p:cNvSpPr/>
            <p:nvPr/>
          </p:nvSpPr>
          <p:spPr>
            <a:xfrm>
              <a:off x="1651750" y="4246575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47"/>
            <p:cNvSpPr/>
            <p:nvPr/>
          </p:nvSpPr>
          <p:spPr>
            <a:xfrm>
              <a:off x="1458550" y="3945050"/>
              <a:ext cx="231650" cy="289075"/>
            </a:xfrm>
            <a:custGeom>
              <a:avLst/>
              <a:gdLst/>
              <a:ahLst/>
              <a:cxnLst/>
              <a:rect l="l" t="t" r="r" b="b"/>
              <a:pathLst>
                <a:path w="9266" h="11563" extrusionOk="0">
                  <a:moveTo>
                    <a:pt x="0" y="1"/>
                  </a:moveTo>
                  <a:lnTo>
                    <a:pt x="300" y="320"/>
                  </a:lnTo>
                  <a:lnTo>
                    <a:pt x="579" y="660"/>
                  </a:lnTo>
                  <a:lnTo>
                    <a:pt x="859" y="999"/>
                  </a:lnTo>
                  <a:lnTo>
                    <a:pt x="1138" y="1359"/>
                  </a:lnTo>
                  <a:lnTo>
                    <a:pt x="1378" y="1718"/>
                  </a:lnTo>
                  <a:lnTo>
                    <a:pt x="1638" y="2097"/>
                  </a:lnTo>
                  <a:lnTo>
                    <a:pt x="1857" y="2477"/>
                  </a:lnTo>
                  <a:lnTo>
                    <a:pt x="2077" y="2856"/>
                  </a:lnTo>
                  <a:lnTo>
                    <a:pt x="2297" y="3256"/>
                  </a:lnTo>
                  <a:lnTo>
                    <a:pt x="2496" y="3655"/>
                  </a:lnTo>
                  <a:lnTo>
                    <a:pt x="2856" y="4474"/>
                  </a:lnTo>
                  <a:lnTo>
                    <a:pt x="3195" y="5292"/>
                  </a:lnTo>
                  <a:lnTo>
                    <a:pt x="3495" y="6151"/>
                  </a:lnTo>
                  <a:lnTo>
                    <a:pt x="3834" y="7070"/>
                  </a:lnTo>
                  <a:lnTo>
                    <a:pt x="4194" y="8108"/>
                  </a:lnTo>
                  <a:lnTo>
                    <a:pt x="4932" y="8228"/>
                  </a:lnTo>
                  <a:lnTo>
                    <a:pt x="5671" y="8308"/>
                  </a:lnTo>
                  <a:lnTo>
                    <a:pt x="6430" y="8368"/>
                  </a:lnTo>
                  <a:lnTo>
                    <a:pt x="7189" y="8387"/>
                  </a:lnTo>
                  <a:lnTo>
                    <a:pt x="7588" y="8387"/>
                  </a:lnTo>
                  <a:lnTo>
                    <a:pt x="7968" y="8368"/>
                  </a:lnTo>
                  <a:lnTo>
                    <a:pt x="8367" y="8348"/>
                  </a:lnTo>
                  <a:lnTo>
                    <a:pt x="8746" y="8308"/>
                  </a:lnTo>
                  <a:lnTo>
                    <a:pt x="8806" y="7090"/>
                  </a:lnTo>
                  <a:lnTo>
                    <a:pt x="8886" y="5911"/>
                  </a:lnTo>
                  <a:lnTo>
                    <a:pt x="8986" y="4753"/>
                  </a:lnTo>
                  <a:lnTo>
                    <a:pt x="9106" y="3575"/>
                  </a:lnTo>
                  <a:lnTo>
                    <a:pt x="9266" y="2417"/>
                  </a:lnTo>
                  <a:lnTo>
                    <a:pt x="8387" y="2237"/>
                  </a:lnTo>
                  <a:lnTo>
                    <a:pt x="7508" y="2077"/>
                  </a:lnTo>
                  <a:lnTo>
                    <a:pt x="6650" y="1878"/>
                  </a:lnTo>
                  <a:lnTo>
                    <a:pt x="5791" y="1678"/>
                  </a:lnTo>
                  <a:lnTo>
                    <a:pt x="4134" y="1239"/>
                  </a:lnTo>
                  <a:lnTo>
                    <a:pt x="2516" y="799"/>
                  </a:lnTo>
                  <a:lnTo>
                    <a:pt x="1258" y="420"/>
                  </a:lnTo>
                  <a:lnTo>
                    <a:pt x="0" y="1"/>
                  </a:lnTo>
                  <a:close/>
                  <a:moveTo>
                    <a:pt x="8687" y="9965"/>
                  </a:moveTo>
                  <a:lnTo>
                    <a:pt x="8467" y="10504"/>
                  </a:lnTo>
                  <a:lnTo>
                    <a:pt x="8687" y="9985"/>
                  </a:lnTo>
                  <a:lnTo>
                    <a:pt x="8687" y="9965"/>
                  </a:lnTo>
                  <a:close/>
                  <a:moveTo>
                    <a:pt x="8467" y="10504"/>
                  </a:moveTo>
                  <a:lnTo>
                    <a:pt x="8247" y="11023"/>
                  </a:lnTo>
                  <a:lnTo>
                    <a:pt x="7988" y="11562"/>
                  </a:lnTo>
                  <a:lnTo>
                    <a:pt x="8247" y="11043"/>
                  </a:lnTo>
                  <a:lnTo>
                    <a:pt x="8467" y="10504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47"/>
            <p:cNvSpPr/>
            <p:nvPr/>
          </p:nvSpPr>
          <p:spPr>
            <a:xfrm>
              <a:off x="1651250" y="424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47"/>
            <p:cNvSpPr/>
            <p:nvPr/>
          </p:nvSpPr>
          <p:spPr>
            <a:xfrm>
              <a:off x="1651250" y="4247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2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47"/>
            <p:cNvSpPr/>
            <p:nvPr/>
          </p:nvSpPr>
          <p:spPr>
            <a:xfrm>
              <a:off x="1651750" y="424707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47"/>
            <p:cNvSpPr/>
            <p:nvPr/>
          </p:nvSpPr>
          <p:spPr>
            <a:xfrm>
              <a:off x="1651750" y="4246575"/>
              <a:ext cx="0" cy="525"/>
            </a:xfrm>
            <a:custGeom>
              <a:avLst/>
              <a:gdLst/>
              <a:ahLst/>
              <a:cxnLst/>
              <a:rect l="l" t="t" r="r" b="b"/>
              <a:pathLst>
                <a:path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47"/>
            <p:cNvSpPr/>
            <p:nvPr/>
          </p:nvSpPr>
          <p:spPr>
            <a:xfrm>
              <a:off x="1651750" y="4194175"/>
              <a:ext cx="23975" cy="52425"/>
            </a:xfrm>
            <a:custGeom>
              <a:avLst/>
              <a:gdLst/>
              <a:ahLst/>
              <a:cxnLst/>
              <a:rect l="l" t="t" r="r" b="b"/>
              <a:pathLst>
                <a:path w="959" h="2097" fill="none" extrusionOk="0">
                  <a:moveTo>
                    <a:pt x="959" y="0"/>
                  </a:moveTo>
                  <a:lnTo>
                    <a:pt x="959" y="0"/>
                  </a:lnTo>
                  <a:lnTo>
                    <a:pt x="739" y="539"/>
                  </a:lnTo>
                  <a:lnTo>
                    <a:pt x="519" y="1058"/>
                  </a:lnTo>
                  <a:lnTo>
                    <a:pt x="260" y="1597"/>
                  </a:lnTo>
                  <a:lnTo>
                    <a:pt x="0" y="2097"/>
                  </a:lnTo>
                  <a:lnTo>
                    <a:pt x="0" y="2097"/>
                  </a:lnTo>
                  <a:lnTo>
                    <a:pt x="260" y="1597"/>
                  </a:lnTo>
                  <a:lnTo>
                    <a:pt x="519" y="1078"/>
                  </a:lnTo>
                  <a:lnTo>
                    <a:pt x="739" y="539"/>
                  </a:lnTo>
                  <a:lnTo>
                    <a:pt x="959" y="20"/>
                  </a:lnTo>
                  <a:lnTo>
                    <a:pt x="959" y="20"/>
                  </a:lnTo>
                  <a:lnTo>
                    <a:pt x="9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47"/>
            <p:cNvSpPr/>
            <p:nvPr/>
          </p:nvSpPr>
          <p:spPr>
            <a:xfrm>
              <a:off x="1458550" y="3945050"/>
              <a:ext cx="231650" cy="209700"/>
            </a:xfrm>
            <a:custGeom>
              <a:avLst/>
              <a:gdLst/>
              <a:ahLst/>
              <a:cxnLst/>
              <a:rect l="l" t="t" r="r" b="b"/>
              <a:pathLst>
                <a:path w="9266" h="8388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00" y="320"/>
                  </a:lnTo>
                  <a:lnTo>
                    <a:pt x="579" y="660"/>
                  </a:lnTo>
                  <a:lnTo>
                    <a:pt x="859" y="999"/>
                  </a:lnTo>
                  <a:lnTo>
                    <a:pt x="1138" y="1359"/>
                  </a:lnTo>
                  <a:lnTo>
                    <a:pt x="1378" y="1718"/>
                  </a:lnTo>
                  <a:lnTo>
                    <a:pt x="1638" y="2097"/>
                  </a:lnTo>
                  <a:lnTo>
                    <a:pt x="1857" y="2477"/>
                  </a:lnTo>
                  <a:lnTo>
                    <a:pt x="2077" y="2856"/>
                  </a:lnTo>
                  <a:lnTo>
                    <a:pt x="2297" y="3256"/>
                  </a:lnTo>
                  <a:lnTo>
                    <a:pt x="2496" y="3655"/>
                  </a:lnTo>
                  <a:lnTo>
                    <a:pt x="2856" y="4474"/>
                  </a:lnTo>
                  <a:lnTo>
                    <a:pt x="3195" y="5292"/>
                  </a:lnTo>
                  <a:lnTo>
                    <a:pt x="3495" y="6151"/>
                  </a:lnTo>
                  <a:lnTo>
                    <a:pt x="3495" y="6151"/>
                  </a:lnTo>
                  <a:lnTo>
                    <a:pt x="3834" y="7070"/>
                  </a:lnTo>
                  <a:lnTo>
                    <a:pt x="3834" y="7070"/>
                  </a:lnTo>
                  <a:lnTo>
                    <a:pt x="4194" y="8108"/>
                  </a:lnTo>
                  <a:lnTo>
                    <a:pt x="4194" y="8108"/>
                  </a:lnTo>
                  <a:lnTo>
                    <a:pt x="4932" y="8228"/>
                  </a:lnTo>
                  <a:lnTo>
                    <a:pt x="5671" y="8308"/>
                  </a:lnTo>
                  <a:lnTo>
                    <a:pt x="6430" y="8368"/>
                  </a:lnTo>
                  <a:lnTo>
                    <a:pt x="7189" y="8387"/>
                  </a:lnTo>
                  <a:lnTo>
                    <a:pt x="7189" y="8387"/>
                  </a:lnTo>
                  <a:lnTo>
                    <a:pt x="7588" y="8387"/>
                  </a:lnTo>
                  <a:lnTo>
                    <a:pt x="7968" y="8368"/>
                  </a:lnTo>
                  <a:lnTo>
                    <a:pt x="8367" y="8348"/>
                  </a:lnTo>
                  <a:lnTo>
                    <a:pt x="8746" y="8308"/>
                  </a:lnTo>
                  <a:lnTo>
                    <a:pt x="8746" y="8308"/>
                  </a:lnTo>
                  <a:lnTo>
                    <a:pt x="8806" y="7090"/>
                  </a:lnTo>
                  <a:lnTo>
                    <a:pt x="8806" y="7090"/>
                  </a:lnTo>
                  <a:lnTo>
                    <a:pt x="8886" y="5911"/>
                  </a:lnTo>
                  <a:lnTo>
                    <a:pt x="8986" y="4753"/>
                  </a:lnTo>
                  <a:lnTo>
                    <a:pt x="9106" y="3575"/>
                  </a:lnTo>
                  <a:lnTo>
                    <a:pt x="9266" y="2417"/>
                  </a:lnTo>
                  <a:lnTo>
                    <a:pt x="9266" y="2417"/>
                  </a:lnTo>
                  <a:lnTo>
                    <a:pt x="8387" y="2237"/>
                  </a:lnTo>
                  <a:lnTo>
                    <a:pt x="7508" y="2077"/>
                  </a:lnTo>
                  <a:lnTo>
                    <a:pt x="6650" y="1878"/>
                  </a:lnTo>
                  <a:lnTo>
                    <a:pt x="5791" y="1678"/>
                  </a:lnTo>
                  <a:lnTo>
                    <a:pt x="4134" y="1239"/>
                  </a:lnTo>
                  <a:lnTo>
                    <a:pt x="2516" y="799"/>
                  </a:lnTo>
                  <a:lnTo>
                    <a:pt x="2516" y="799"/>
                  </a:lnTo>
                  <a:lnTo>
                    <a:pt x="1258" y="420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47"/>
            <p:cNvSpPr/>
            <p:nvPr/>
          </p:nvSpPr>
          <p:spPr>
            <a:xfrm>
              <a:off x="1563375" y="4147725"/>
              <a:ext cx="113850" cy="147300"/>
            </a:xfrm>
            <a:custGeom>
              <a:avLst/>
              <a:gdLst/>
              <a:ahLst/>
              <a:cxnLst/>
              <a:rect l="l" t="t" r="r" b="b"/>
              <a:pathLst>
                <a:path w="4554" h="5892" extrusionOk="0">
                  <a:moveTo>
                    <a:pt x="1" y="1"/>
                  </a:moveTo>
                  <a:lnTo>
                    <a:pt x="220" y="720"/>
                  </a:lnTo>
                  <a:lnTo>
                    <a:pt x="420" y="1439"/>
                  </a:lnTo>
                  <a:lnTo>
                    <a:pt x="580" y="2178"/>
                  </a:lnTo>
                  <a:lnTo>
                    <a:pt x="739" y="2916"/>
                  </a:lnTo>
                  <a:lnTo>
                    <a:pt x="879" y="3655"/>
                  </a:lnTo>
                  <a:lnTo>
                    <a:pt x="979" y="4394"/>
                  </a:lnTo>
                  <a:lnTo>
                    <a:pt x="1079" y="5133"/>
                  </a:lnTo>
                  <a:lnTo>
                    <a:pt x="1139" y="5892"/>
                  </a:lnTo>
                  <a:lnTo>
                    <a:pt x="1478" y="5812"/>
                  </a:lnTo>
                  <a:lnTo>
                    <a:pt x="1818" y="5692"/>
                  </a:lnTo>
                  <a:lnTo>
                    <a:pt x="2137" y="5532"/>
                  </a:lnTo>
                  <a:lnTo>
                    <a:pt x="2437" y="5333"/>
                  </a:lnTo>
                  <a:lnTo>
                    <a:pt x="2736" y="5073"/>
                  </a:lnTo>
                  <a:lnTo>
                    <a:pt x="3016" y="4773"/>
                  </a:lnTo>
                  <a:lnTo>
                    <a:pt x="3275" y="4414"/>
                  </a:lnTo>
                  <a:lnTo>
                    <a:pt x="3515" y="3995"/>
                  </a:lnTo>
                  <a:lnTo>
                    <a:pt x="3515" y="3975"/>
                  </a:lnTo>
                  <a:lnTo>
                    <a:pt x="3535" y="3975"/>
                  </a:lnTo>
                  <a:lnTo>
                    <a:pt x="3535" y="3955"/>
                  </a:lnTo>
                  <a:lnTo>
                    <a:pt x="3795" y="3455"/>
                  </a:lnTo>
                  <a:lnTo>
                    <a:pt x="4054" y="2916"/>
                  </a:lnTo>
                  <a:lnTo>
                    <a:pt x="4274" y="2397"/>
                  </a:lnTo>
                  <a:lnTo>
                    <a:pt x="4494" y="1858"/>
                  </a:lnTo>
                  <a:lnTo>
                    <a:pt x="4513" y="1019"/>
                  </a:lnTo>
                  <a:lnTo>
                    <a:pt x="4553" y="201"/>
                  </a:lnTo>
                  <a:lnTo>
                    <a:pt x="4174" y="241"/>
                  </a:lnTo>
                  <a:lnTo>
                    <a:pt x="3775" y="261"/>
                  </a:lnTo>
                  <a:lnTo>
                    <a:pt x="3395" y="280"/>
                  </a:lnTo>
                  <a:lnTo>
                    <a:pt x="2996" y="280"/>
                  </a:lnTo>
                  <a:lnTo>
                    <a:pt x="2237" y="261"/>
                  </a:lnTo>
                  <a:lnTo>
                    <a:pt x="1478" y="201"/>
                  </a:lnTo>
                  <a:lnTo>
                    <a:pt x="739" y="12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47"/>
            <p:cNvSpPr/>
            <p:nvPr/>
          </p:nvSpPr>
          <p:spPr>
            <a:xfrm>
              <a:off x="1563375" y="4147725"/>
              <a:ext cx="113850" cy="147300"/>
            </a:xfrm>
            <a:custGeom>
              <a:avLst/>
              <a:gdLst/>
              <a:ahLst/>
              <a:cxnLst/>
              <a:rect l="l" t="t" r="r" b="b"/>
              <a:pathLst>
                <a:path w="4554" h="5892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220" y="720"/>
                  </a:lnTo>
                  <a:lnTo>
                    <a:pt x="420" y="1439"/>
                  </a:lnTo>
                  <a:lnTo>
                    <a:pt x="580" y="2178"/>
                  </a:lnTo>
                  <a:lnTo>
                    <a:pt x="739" y="2916"/>
                  </a:lnTo>
                  <a:lnTo>
                    <a:pt x="879" y="3655"/>
                  </a:lnTo>
                  <a:lnTo>
                    <a:pt x="979" y="4394"/>
                  </a:lnTo>
                  <a:lnTo>
                    <a:pt x="1079" y="5133"/>
                  </a:lnTo>
                  <a:lnTo>
                    <a:pt x="1139" y="5892"/>
                  </a:lnTo>
                  <a:lnTo>
                    <a:pt x="1139" y="5892"/>
                  </a:lnTo>
                  <a:lnTo>
                    <a:pt x="1478" y="5812"/>
                  </a:lnTo>
                  <a:lnTo>
                    <a:pt x="1818" y="5692"/>
                  </a:lnTo>
                  <a:lnTo>
                    <a:pt x="2137" y="5532"/>
                  </a:lnTo>
                  <a:lnTo>
                    <a:pt x="2437" y="5333"/>
                  </a:lnTo>
                  <a:lnTo>
                    <a:pt x="2736" y="5073"/>
                  </a:lnTo>
                  <a:lnTo>
                    <a:pt x="3016" y="4773"/>
                  </a:lnTo>
                  <a:lnTo>
                    <a:pt x="3275" y="4414"/>
                  </a:lnTo>
                  <a:lnTo>
                    <a:pt x="3515" y="3995"/>
                  </a:lnTo>
                  <a:lnTo>
                    <a:pt x="3515" y="3995"/>
                  </a:lnTo>
                  <a:lnTo>
                    <a:pt x="3515" y="3995"/>
                  </a:lnTo>
                  <a:lnTo>
                    <a:pt x="3515" y="3995"/>
                  </a:lnTo>
                  <a:lnTo>
                    <a:pt x="3515" y="3975"/>
                  </a:lnTo>
                  <a:lnTo>
                    <a:pt x="3515" y="3975"/>
                  </a:lnTo>
                  <a:lnTo>
                    <a:pt x="3535" y="3975"/>
                  </a:lnTo>
                  <a:lnTo>
                    <a:pt x="3535" y="3975"/>
                  </a:lnTo>
                  <a:lnTo>
                    <a:pt x="3535" y="3975"/>
                  </a:lnTo>
                  <a:lnTo>
                    <a:pt x="3535" y="3975"/>
                  </a:lnTo>
                  <a:lnTo>
                    <a:pt x="3535" y="3975"/>
                  </a:lnTo>
                  <a:lnTo>
                    <a:pt x="3535" y="3975"/>
                  </a:lnTo>
                  <a:lnTo>
                    <a:pt x="3535" y="3975"/>
                  </a:lnTo>
                  <a:lnTo>
                    <a:pt x="3535" y="3975"/>
                  </a:lnTo>
                  <a:lnTo>
                    <a:pt x="3535" y="3955"/>
                  </a:lnTo>
                  <a:lnTo>
                    <a:pt x="3535" y="3955"/>
                  </a:lnTo>
                  <a:lnTo>
                    <a:pt x="3535" y="3955"/>
                  </a:lnTo>
                  <a:lnTo>
                    <a:pt x="3535" y="3955"/>
                  </a:lnTo>
                  <a:lnTo>
                    <a:pt x="3795" y="3455"/>
                  </a:lnTo>
                  <a:lnTo>
                    <a:pt x="4054" y="2916"/>
                  </a:lnTo>
                  <a:lnTo>
                    <a:pt x="4274" y="2397"/>
                  </a:lnTo>
                  <a:lnTo>
                    <a:pt x="4494" y="1858"/>
                  </a:lnTo>
                  <a:lnTo>
                    <a:pt x="4494" y="1858"/>
                  </a:lnTo>
                  <a:lnTo>
                    <a:pt x="4513" y="1019"/>
                  </a:lnTo>
                  <a:lnTo>
                    <a:pt x="4553" y="201"/>
                  </a:lnTo>
                  <a:lnTo>
                    <a:pt x="4553" y="201"/>
                  </a:lnTo>
                  <a:lnTo>
                    <a:pt x="4174" y="241"/>
                  </a:lnTo>
                  <a:lnTo>
                    <a:pt x="3775" y="261"/>
                  </a:lnTo>
                  <a:lnTo>
                    <a:pt x="3395" y="280"/>
                  </a:lnTo>
                  <a:lnTo>
                    <a:pt x="2996" y="280"/>
                  </a:lnTo>
                  <a:lnTo>
                    <a:pt x="2996" y="280"/>
                  </a:lnTo>
                  <a:lnTo>
                    <a:pt x="2237" y="261"/>
                  </a:lnTo>
                  <a:lnTo>
                    <a:pt x="1478" y="201"/>
                  </a:lnTo>
                  <a:lnTo>
                    <a:pt x="739" y="12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47"/>
            <p:cNvSpPr/>
            <p:nvPr/>
          </p:nvSpPr>
          <p:spPr>
            <a:xfrm>
              <a:off x="879950" y="2589700"/>
              <a:ext cx="1335925" cy="1429275"/>
            </a:xfrm>
            <a:custGeom>
              <a:avLst/>
              <a:gdLst/>
              <a:ahLst/>
              <a:cxnLst/>
              <a:rect l="l" t="t" r="r" b="b"/>
              <a:pathLst>
                <a:path w="53437" h="57171" extrusionOk="0">
                  <a:moveTo>
                    <a:pt x="12261" y="0"/>
                  </a:moveTo>
                  <a:lnTo>
                    <a:pt x="11782" y="20"/>
                  </a:lnTo>
                  <a:lnTo>
                    <a:pt x="11303" y="60"/>
                  </a:lnTo>
                  <a:lnTo>
                    <a:pt x="10804" y="120"/>
                  </a:lnTo>
                  <a:lnTo>
                    <a:pt x="10305" y="200"/>
                  </a:lnTo>
                  <a:lnTo>
                    <a:pt x="9825" y="280"/>
                  </a:lnTo>
                  <a:lnTo>
                    <a:pt x="9346" y="399"/>
                  </a:lnTo>
                  <a:lnTo>
                    <a:pt x="8867" y="519"/>
                  </a:lnTo>
                  <a:lnTo>
                    <a:pt x="8388" y="659"/>
                  </a:lnTo>
                  <a:lnTo>
                    <a:pt x="7908" y="799"/>
                  </a:lnTo>
                  <a:lnTo>
                    <a:pt x="7449" y="979"/>
                  </a:lnTo>
                  <a:lnTo>
                    <a:pt x="6990" y="1158"/>
                  </a:lnTo>
                  <a:lnTo>
                    <a:pt x="6550" y="1358"/>
                  </a:lnTo>
                  <a:lnTo>
                    <a:pt x="6111" y="1578"/>
                  </a:lnTo>
                  <a:lnTo>
                    <a:pt x="5672" y="1817"/>
                  </a:lnTo>
                  <a:lnTo>
                    <a:pt x="5252" y="2057"/>
                  </a:lnTo>
                  <a:lnTo>
                    <a:pt x="4833" y="2336"/>
                  </a:lnTo>
                  <a:lnTo>
                    <a:pt x="4434" y="2616"/>
                  </a:lnTo>
                  <a:lnTo>
                    <a:pt x="4054" y="2896"/>
                  </a:lnTo>
                  <a:lnTo>
                    <a:pt x="3675" y="3215"/>
                  </a:lnTo>
                  <a:lnTo>
                    <a:pt x="3316" y="3535"/>
                  </a:lnTo>
                  <a:lnTo>
                    <a:pt x="2976" y="3874"/>
                  </a:lnTo>
                  <a:lnTo>
                    <a:pt x="2637" y="4213"/>
                  </a:lnTo>
                  <a:lnTo>
                    <a:pt x="2317" y="4593"/>
                  </a:lnTo>
                  <a:lnTo>
                    <a:pt x="2018" y="4972"/>
                  </a:lnTo>
                  <a:lnTo>
                    <a:pt x="1738" y="5352"/>
                  </a:lnTo>
                  <a:lnTo>
                    <a:pt x="1478" y="5771"/>
                  </a:lnTo>
                  <a:lnTo>
                    <a:pt x="1239" y="6190"/>
                  </a:lnTo>
                  <a:lnTo>
                    <a:pt x="1019" y="6610"/>
                  </a:lnTo>
                  <a:lnTo>
                    <a:pt x="800" y="7069"/>
                  </a:lnTo>
                  <a:lnTo>
                    <a:pt x="620" y="7528"/>
                  </a:lnTo>
                  <a:lnTo>
                    <a:pt x="460" y="7987"/>
                  </a:lnTo>
                  <a:lnTo>
                    <a:pt x="320" y="8487"/>
                  </a:lnTo>
                  <a:lnTo>
                    <a:pt x="200" y="8986"/>
                  </a:lnTo>
                  <a:lnTo>
                    <a:pt x="121" y="9485"/>
                  </a:lnTo>
                  <a:lnTo>
                    <a:pt x="41" y="10024"/>
                  </a:lnTo>
                  <a:lnTo>
                    <a:pt x="1" y="10563"/>
                  </a:lnTo>
                  <a:lnTo>
                    <a:pt x="1" y="11103"/>
                  </a:lnTo>
                  <a:lnTo>
                    <a:pt x="1" y="11622"/>
                  </a:lnTo>
                  <a:lnTo>
                    <a:pt x="41" y="12141"/>
                  </a:lnTo>
                  <a:lnTo>
                    <a:pt x="121" y="12660"/>
                  </a:lnTo>
                  <a:lnTo>
                    <a:pt x="200" y="13159"/>
                  </a:lnTo>
                  <a:lnTo>
                    <a:pt x="320" y="13659"/>
                  </a:lnTo>
                  <a:lnTo>
                    <a:pt x="460" y="14138"/>
                  </a:lnTo>
                  <a:lnTo>
                    <a:pt x="620" y="14617"/>
                  </a:lnTo>
                  <a:lnTo>
                    <a:pt x="819" y="15096"/>
                  </a:lnTo>
                  <a:lnTo>
                    <a:pt x="1019" y="15556"/>
                  </a:lnTo>
                  <a:lnTo>
                    <a:pt x="1259" y="15995"/>
                  </a:lnTo>
                  <a:lnTo>
                    <a:pt x="1498" y="16434"/>
                  </a:lnTo>
                  <a:lnTo>
                    <a:pt x="1778" y="16854"/>
                  </a:lnTo>
                  <a:lnTo>
                    <a:pt x="2077" y="17253"/>
                  </a:lnTo>
                  <a:lnTo>
                    <a:pt x="2377" y="17652"/>
                  </a:lnTo>
                  <a:lnTo>
                    <a:pt x="2716" y="18032"/>
                  </a:lnTo>
                  <a:lnTo>
                    <a:pt x="3056" y="18391"/>
                  </a:lnTo>
                  <a:lnTo>
                    <a:pt x="3435" y="18731"/>
                  </a:lnTo>
                  <a:lnTo>
                    <a:pt x="3815" y="19050"/>
                  </a:lnTo>
                  <a:lnTo>
                    <a:pt x="4214" y="19370"/>
                  </a:lnTo>
                  <a:lnTo>
                    <a:pt x="4633" y="19649"/>
                  </a:lnTo>
                  <a:lnTo>
                    <a:pt x="5053" y="19929"/>
                  </a:lnTo>
                  <a:lnTo>
                    <a:pt x="5512" y="20168"/>
                  </a:lnTo>
                  <a:lnTo>
                    <a:pt x="5971" y="20408"/>
                  </a:lnTo>
                  <a:lnTo>
                    <a:pt x="6431" y="20628"/>
                  </a:lnTo>
                  <a:lnTo>
                    <a:pt x="6930" y="20807"/>
                  </a:lnTo>
                  <a:lnTo>
                    <a:pt x="7429" y="20967"/>
                  </a:lnTo>
                  <a:lnTo>
                    <a:pt x="7928" y="21107"/>
                  </a:lnTo>
                  <a:lnTo>
                    <a:pt x="8447" y="21227"/>
                  </a:lnTo>
                  <a:lnTo>
                    <a:pt x="8987" y="21326"/>
                  </a:lnTo>
                  <a:lnTo>
                    <a:pt x="9606" y="21406"/>
                  </a:lnTo>
                  <a:lnTo>
                    <a:pt x="10225" y="21486"/>
                  </a:lnTo>
                  <a:lnTo>
                    <a:pt x="11483" y="21586"/>
                  </a:lnTo>
                  <a:lnTo>
                    <a:pt x="12761" y="21666"/>
                  </a:lnTo>
                  <a:lnTo>
                    <a:pt x="14039" y="21706"/>
                  </a:lnTo>
                  <a:lnTo>
                    <a:pt x="15297" y="21726"/>
                  </a:lnTo>
                  <a:lnTo>
                    <a:pt x="16575" y="21726"/>
                  </a:lnTo>
                  <a:lnTo>
                    <a:pt x="19091" y="21706"/>
                  </a:lnTo>
                  <a:lnTo>
                    <a:pt x="20668" y="21686"/>
                  </a:lnTo>
                  <a:lnTo>
                    <a:pt x="19889" y="22704"/>
                  </a:lnTo>
                  <a:lnTo>
                    <a:pt x="19131" y="23723"/>
                  </a:lnTo>
                  <a:lnTo>
                    <a:pt x="18392" y="24761"/>
                  </a:lnTo>
                  <a:lnTo>
                    <a:pt x="17673" y="25819"/>
                  </a:lnTo>
                  <a:lnTo>
                    <a:pt x="16754" y="27177"/>
                  </a:lnTo>
                  <a:lnTo>
                    <a:pt x="15836" y="28555"/>
                  </a:lnTo>
                  <a:lnTo>
                    <a:pt x="14937" y="29953"/>
                  </a:lnTo>
                  <a:lnTo>
                    <a:pt x="14498" y="30672"/>
                  </a:lnTo>
                  <a:lnTo>
                    <a:pt x="14059" y="31411"/>
                  </a:lnTo>
                  <a:lnTo>
                    <a:pt x="13639" y="32129"/>
                  </a:lnTo>
                  <a:lnTo>
                    <a:pt x="13260" y="32868"/>
                  </a:lnTo>
                  <a:lnTo>
                    <a:pt x="12880" y="33627"/>
                  </a:lnTo>
                  <a:lnTo>
                    <a:pt x="12521" y="34386"/>
                  </a:lnTo>
                  <a:lnTo>
                    <a:pt x="12202" y="35145"/>
                  </a:lnTo>
                  <a:lnTo>
                    <a:pt x="11902" y="35904"/>
                  </a:lnTo>
                  <a:lnTo>
                    <a:pt x="11622" y="36682"/>
                  </a:lnTo>
                  <a:lnTo>
                    <a:pt x="11403" y="37461"/>
                  </a:lnTo>
                  <a:lnTo>
                    <a:pt x="11203" y="38280"/>
                  </a:lnTo>
                  <a:lnTo>
                    <a:pt x="11063" y="39079"/>
                  </a:lnTo>
                  <a:lnTo>
                    <a:pt x="11003" y="39498"/>
                  </a:lnTo>
                  <a:lnTo>
                    <a:pt x="10963" y="39897"/>
                  </a:lnTo>
                  <a:lnTo>
                    <a:pt x="10924" y="40297"/>
                  </a:lnTo>
                  <a:lnTo>
                    <a:pt x="10904" y="40696"/>
                  </a:lnTo>
                  <a:lnTo>
                    <a:pt x="10904" y="41115"/>
                  </a:lnTo>
                  <a:lnTo>
                    <a:pt x="10904" y="41515"/>
                  </a:lnTo>
                  <a:lnTo>
                    <a:pt x="10924" y="41914"/>
                  </a:lnTo>
                  <a:lnTo>
                    <a:pt x="10943" y="42313"/>
                  </a:lnTo>
                  <a:lnTo>
                    <a:pt x="11003" y="42713"/>
                  </a:lnTo>
                  <a:lnTo>
                    <a:pt x="11043" y="43092"/>
                  </a:lnTo>
                  <a:lnTo>
                    <a:pt x="11123" y="43492"/>
                  </a:lnTo>
                  <a:lnTo>
                    <a:pt x="11203" y="43891"/>
                  </a:lnTo>
                  <a:lnTo>
                    <a:pt x="11303" y="44270"/>
                  </a:lnTo>
                  <a:lnTo>
                    <a:pt x="11403" y="44650"/>
                  </a:lnTo>
                  <a:lnTo>
                    <a:pt x="11523" y="45029"/>
                  </a:lnTo>
                  <a:lnTo>
                    <a:pt x="11662" y="45389"/>
                  </a:lnTo>
                  <a:lnTo>
                    <a:pt x="11802" y="45768"/>
                  </a:lnTo>
                  <a:lnTo>
                    <a:pt x="11982" y="46127"/>
                  </a:lnTo>
                  <a:lnTo>
                    <a:pt x="12142" y="46487"/>
                  </a:lnTo>
                  <a:lnTo>
                    <a:pt x="12341" y="46846"/>
                  </a:lnTo>
                  <a:lnTo>
                    <a:pt x="12541" y="47186"/>
                  </a:lnTo>
                  <a:lnTo>
                    <a:pt x="12761" y="47525"/>
                  </a:lnTo>
                  <a:lnTo>
                    <a:pt x="13000" y="47865"/>
                  </a:lnTo>
                  <a:lnTo>
                    <a:pt x="13240" y="48184"/>
                  </a:lnTo>
                  <a:lnTo>
                    <a:pt x="13499" y="48504"/>
                  </a:lnTo>
                  <a:lnTo>
                    <a:pt x="13779" y="48823"/>
                  </a:lnTo>
                  <a:lnTo>
                    <a:pt x="14059" y="49123"/>
                  </a:lnTo>
                  <a:lnTo>
                    <a:pt x="14358" y="49422"/>
                  </a:lnTo>
                  <a:lnTo>
                    <a:pt x="14957" y="49941"/>
                  </a:lnTo>
                  <a:lnTo>
                    <a:pt x="15556" y="50441"/>
                  </a:lnTo>
                  <a:lnTo>
                    <a:pt x="16195" y="50900"/>
                  </a:lnTo>
                  <a:lnTo>
                    <a:pt x="16854" y="51339"/>
                  </a:lnTo>
                  <a:lnTo>
                    <a:pt x="17533" y="51759"/>
                  </a:lnTo>
                  <a:lnTo>
                    <a:pt x="18232" y="52138"/>
                  </a:lnTo>
                  <a:lnTo>
                    <a:pt x="18951" y="52517"/>
                  </a:lnTo>
                  <a:lnTo>
                    <a:pt x="19670" y="52857"/>
                  </a:lnTo>
                  <a:lnTo>
                    <a:pt x="20409" y="53176"/>
                  </a:lnTo>
                  <a:lnTo>
                    <a:pt x="21147" y="53496"/>
                  </a:lnTo>
                  <a:lnTo>
                    <a:pt x="21906" y="53775"/>
                  </a:lnTo>
                  <a:lnTo>
                    <a:pt x="22645" y="54055"/>
                  </a:lnTo>
                  <a:lnTo>
                    <a:pt x="23404" y="54315"/>
                  </a:lnTo>
                  <a:lnTo>
                    <a:pt x="24163" y="54554"/>
                  </a:lnTo>
                  <a:lnTo>
                    <a:pt x="25660" y="55013"/>
                  </a:lnTo>
                  <a:lnTo>
                    <a:pt x="27138" y="55433"/>
                  </a:lnTo>
                  <a:lnTo>
                    <a:pt x="28675" y="55832"/>
                  </a:lnTo>
                  <a:lnTo>
                    <a:pt x="30253" y="56192"/>
                  </a:lnTo>
                  <a:lnTo>
                    <a:pt x="31052" y="56371"/>
                  </a:lnTo>
                  <a:lnTo>
                    <a:pt x="31850" y="56531"/>
                  </a:lnTo>
                  <a:lnTo>
                    <a:pt x="32669" y="56671"/>
                  </a:lnTo>
                  <a:lnTo>
                    <a:pt x="33488" y="56791"/>
                  </a:lnTo>
                  <a:lnTo>
                    <a:pt x="34307" y="56910"/>
                  </a:lnTo>
                  <a:lnTo>
                    <a:pt x="35125" y="57010"/>
                  </a:lnTo>
                  <a:lnTo>
                    <a:pt x="35944" y="57070"/>
                  </a:lnTo>
                  <a:lnTo>
                    <a:pt x="36763" y="57130"/>
                  </a:lnTo>
                  <a:lnTo>
                    <a:pt x="37581" y="57170"/>
                  </a:lnTo>
                  <a:lnTo>
                    <a:pt x="38400" y="57170"/>
                  </a:lnTo>
                  <a:lnTo>
                    <a:pt x="39199" y="57150"/>
                  </a:lnTo>
                  <a:lnTo>
                    <a:pt x="40018" y="57110"/>
                  </a:lnTo>
                  <a:lnTo>
                    <a:pt x="40816" y="57050"/>
                  </a:lnTo>
                  <a:lnTo>
                    <a:pt x="41615" y="56930"/>
                  </a:lnTo>
                  <a:lnTo>
                    <a:pt x="42394" y="56811"/>
                  </a:lnTo>
                  <a:lnTo>
                    <a:pt x="43173" y="56631"/>
                  </a:lnTo>
                  <a:lnTo>
                    <a:pt x="43931" y="56431"/>
                  </a:lnTo>
                  <a:lnTo>
                    <a:pt x="44690" y="56212"/>
                  </a:lnTo>
                  <a:lnTo>
                    <a:pt x="45429" y="55932"/>
                  </a:lnTo>
                  <a:lnTo>
                    <a:pt x="46148" y="55612"/>
                  </a:lnTo>
                  <a:lnTo>
                    <a:pt x="46847" y="55273"/>
                  </a:lnTo>
                  <a:lnTo>
                    <a:pt x="47546" y="54874"/>
                  </a:lnTo>
                  <a:lnTo>
                    <a:pt x="48205" y="54434"/>
                  </a:lnTo>
                  <a:lnTo>
                    <a:pt x="48544" y="54195"/>
                  </a:lnTo>
                  <a:lnTo>
                    <a:pt x="48864" y="53955"/>
                  </a:lnTo>
                  <a:lnTo>
                    <a:pt x="49183" y="53696"/>
                  </a:lnTo>
                  <a:lnTo>
                    <a:pt x="49503" y="53416"/>
                  </a:lnTo>
                  <a:lnTo>
                    <a:pt x="49802" y="53136"/>
                  </a:lnTo>
                  <a:lnTo>
                    <a:pt x="50102" y="52837"/>
                  </a:lnTo>
                  <a:lnTo>
                    <a:pt x="50381" y="52557"/>
                  </a:lnTo>
                  <a:lnTo>
                    <a:pt x="50641" y="52278"/>
                  </a:lnTo>
                  <a:lnTo>
                    <a:pt x="50880" y="51978"/>
                  </a:lnTo>
                  <a:lnTo>
                    <a:pt x="51120" y="51679"/>
                  </a:lnTo>
                  <a:lnTo>
                    <a:pt x="51360" y="51379"/>
                  </a:lnTo>
                  <a:lnTo>
                    <a:pt x="51559" y="51060"/>
                  </a:lnTo>
                  <a:lnTo>
                    <a:pt x="51759" y="50740"/>
                  </a:lnTo>
                  <a:lnTo>
                    <a:pt x="51959" y="50401"/>
                  </a:lnTo>
                  <a:lnTo>
                    <a:pt x="52138" y="50081"/>
                  </a:lnTo>
                  <a:lnTo>
                    <a:pt x="52318" y="49742"/>
                  </a:lnTo>
                  <a:lnTo>
                    <a:pt x="52478" y="49402"/>
                  </a:lnTo>
                  <a:lnTo>
                    <a:pt x="52618" y="49063"/>
                  </a:lnTo>
                  <a:lnTo>
                    <a:pt x="52757" y="48703"/>
                  </a:lnTo>
                  <a:lnTo>
                    <a:pt x="52877" y="48344"/>
                  </a:lnTo>
                  <a:lnTo>
                    <a:pt x="52977" y="47985"/>
                  </a:lnTo>
                  <a:lnTo>
                    <a:pt x="53077" y="47625"/>
                  </a:lnTo>
                  <a:lnTo>
                    <a:pt x="53157" y="47266"/>
                  </a:lnTo>
                  <a:lnTo>
                    <a:pt x="53237" y="46906"/>
                  </a:lnTo>
                  <a:lnTo>
                    <a:pt x="53297" y="46527"/>
                  </a:lnTo>
                  <a:lnTo>
                    <a:pt x="53356" y="46167"/>
                  </a:lnTo>
                  <a:lnTo>
                    <a:pt x="53396" y="45788"/>
                  </a:lnTo>
                  <a:lnTo>
                    <a:pt x="53416" y="45409"/>
                  </a:lnTo>
                  <a:lnTo>
                    <a:pt x="53436" y="45029"/>
                  </a:lnTo>
                  <a:lnTo>
                    <a:pt x="53436" y="44650"/>
                  </a:lnTo>
                  <a:lnTo>
                    <a:pt x="53416" y="44270"/>
                  </a:lnTo>
                  <a:lnTo>
                    <a:pt x="53396" y="43891"/>
                  </a:lnTo>
                  <a:lnTo>
                    <a:pt x="53356" y="43512"/>
                  </a:lnTo>
                  <a:lnTo>
                    <a:pt x="53317" y="43132"/>
                  </a:lnTo>
                  <a:lnTo>
                    <a:pt x="53257" y="42753"/>
                  </a:lnTo>
                  <a:lnTo>
                    <a:pt x="53177" y="42373"/>
                  </a:lnTo>
                  <a:lnTo>
                    <a:pt x="53097" y="41994"/>
                  </a:lnTo>
                  <a:lnTo>
                    <a:pt x="52997" y="41635"/>
                  </a:lnTo>
                  <a:lnTo>
                    <a:pt x="52857" y="41195"/>
                  </a:lnTo>
                  <a:lnTo>
                    <a:pt x="52718" y="40776"/>
                  </a:lnTo>
                  <a:lnTo>
                    <a:pt x="52558" y="40357"/>
                  </a:lnTo>
                  <a:lnTo>
                    <a:pt x="52398" y="39957"/>
                  </a:lnTo>
                  <a:lnTo>
                    <a:pt x="52218" y="39558"/>
                  </a:lnTo>
                  <a:lnTo>
                    <a:pt x="52039" y="39178"/>
                  </a:lnTo>
                  <a:lnTo>
                    <a:pt x="51839" y="38799"/>
                  </a:lnTo>
                  <a:lnTo>
                    <a:pt x="51619" y="38440"/>
                  </a:lnTo>
                  <a:lnTo>
                    <a:pt x="51400" y="38080"/>
                  </a:lnTo>
                  <a:lnTo>
                    <a:pt x="51160" y="37741"/>
                  </a:lnTo>
                  <a:lnTo>
                    <a:pt x="50920" y="37401"/>
                  </a:lnTo>
                  <a:lnTo>
                    <a:pt x="50681" y="37062"/>
                  </a:lnTo>
                  <a:lnTo>
                    <a:pt x="50421" y="36742"/>
                  </a:lnTo>
                  <a:lnTo>
                    <a:pt x="50142" y="36443"/>
                  </a:lnTo>
                  <a:lnTo>
                    <a:pt x="49862" y="36143"/>
                  </a:lnTo>
                  <a:lnTo>
                    <a:pt x="49582" y="35844"/>
                  </a:lnTo>
                  <a:lnTo>
                    <a:pt x="48983" y="35265"/>
                  </a:lnTo>
                  <a:lnTo>
                    <a:pt x="48344" y="34745"/>
                  </a:lnTo>
                  <a:lnTo>
                    <a:pt x="47685" y="34246"/>
                  </a:lnTo>
                  <a:lnTo>
                    <a:pt x="46987" y="33767"/>
                  </a:lnTo>
                  <a:lnTo>
                    <a:pt x="46288" y="33308"/>
                  </a:lnTo>
                  <a:lnTo>
                    <a:pt x="45549" y="32908"/>
                  </a:lnTo>
                  <a:lnTo>
                    <a:pt x="44790" y="32509"/>
                  </a:lnTo>
                  <a:lnTo>
                    <a:pt x="44011" y="32149"/>
                  </a:lnTo>
                  <a:lnTo>
                    <a:pt x="43213" y="31810"/>
                  </a:lnTo>
                  <a:lnTo>
                    <a:pt x="42414" y="31490"/>
                  </a:lnTo>
                  <a:lnTo>
                    <a:pt x="41575" y="31191"/>
                  </a:lnTo>
                  <a:lnTo>
                    <a:pt x="40756" y="30911"/>
                  </a:lnTo>
                  <a:lnTo>
                    <a:pt x="39918" y="30672"/>
                  </a:lnTo>
                  <a:lnTo>
                    <a:pt x="39079" y="30432"/>
                  </a:lnTo>
                  <a:lnTo>
                    <a:pt x="38220" y="30232"/>
                  </a:lnTo>
                  <a:lnTo>
                    <a:pt x="37362" y="30033"/>
                  </a:lnTo>
                  <a:lnTo>
                    <a:pt x="36523" y="29853"/>
                  </a:lnTo>
                  <a:lnTo>
                    <a:pt x="35664" y="29693"/>
                  </a:lnTo>
                  <a:lnTo>
                    <a:pt x="34826" y="29534"/>
                  </a:lnTo>
                  <a:lnTo>
                    <a:pt x="33987" y="29394"/>
                  </a:lnTo>
                  <a:lnTo>
                    <a:pt x="32350" y="29174"/>
                  </a:lnTo>
                  <a:lnTo>
                    <a:pt x="30752" y="28974"/>
                  </a:lnTo>
                  <a:lnTo>
                    <a:pt x="30553" y="28954"/>
                  </a:lnTo>
                  <a:lnTo>
                    <a:pt x="30632" y="28954"/>
                  </a:lnTo>
                  <a:lnTo>
                    <a:pt x="30712" y="28915"/>
                  </a:lnTo>
                  <a:lnTo>
                    <a:pt x="30792" y="28835"/>
                  </a:lnTo>
                  <a:lnTo>
                    <a:pt x="30852" y="28735"/>
                  </a:lnTo>
                  <a:lnTo>
                    <a:pt x="30932" y="28615"/>
                  </a:lnTo>
                  <a:lnTo>
                    <a:pt x="30972" y="28475"/>
                  </a:lnTo>
                  <a:lnTo>
                    <a:pt x="31072" y="28096"/>
                  </a:lnTo>
                  <a:lnTo>
                    <a:pt x="31152" y="27657"/>
                  </a:lnTo>
                  <a:lnTo>
                    <a:pt x="31211" y="27157"/>
                  </a:lnTo>
                  <a:lnTo>
                    <a:pt x="31251" y="26618"/>
                  </a:lnTo>
                  <a:lnTo>
                    <a:pt x="31271" y="26059"/>
                  </a:lnTo>
                  <a:lnTo>
                    <a:pt x="31311" y="24921"/>
                  </a:lnTo>
                  <a:lnTo>
                    <a:pt x="31291" y="23882"/>
                  </a:lnTo>
                  <a:lnTo>
                    <a:pt x="31271" y="22565"/>
                  </a:lnTo>
                  <a:lnTo>
                    <a:pt x="31271" y="21366"/>
                  </a:lnTo>
                  <a:lnTo>
                    <a:pt x="31251" y="20168"/>
                  </a:lnTo>
                  <a:lnTo>
                    <a:pt x="31192" y="18970"/>
                  </a:lnTo>
                  <a:lnTo>
                    <a:pt x="31112" y="17772"/>
                  </a:lnTo>
                  <a:lnTo>
                    <a:pt x="30972" y="16594"/>
                  </a:lnTo>
                  <a:lnTo>
                    <a:pt x="30912" y="15995"/>
                  </a:lnTo>
                  <a:lnTo>
                    <a:pt x="30812" y="15416"/>
                  </a:lnTo>
                  <a:lnTo>
                    <a:pt x="30712" y="14837"/>
                  </a:lnTo>
                  <a:lnTo>
                    <a:pt x="30592" y="14258"/>
                  </a:lnTo>
                  <a:lnTo>
                    <a:pt x="30473" y="13698"/>
                  </a:lnTo>
                  <a:lnTo>
                    <a:pt x="30333" y="13119"/>
                  </a:lnTo>
                  <a:lnTo>
                    <a:pt x="30173" y="12560"/>
                  </a:lnTo>
                  <a:lnTo>
                    <a:pt x="29993" y="12021"/>
                  </a:lnTo>
                  <a:lnTo>
                    <a:pt x="29814" y="11462"/>
                  </a:lnTo>
                  <a:lnTo>
                    <a:pt x="29614" y="10923"/>
                  </a:lnTo>
                  <a:lnTo>
                    <a:pt x="29394" y="10384"/>
                  </a:lnTo>
                  <a:lnTo>
                    <a:pt x="29155" y="9865"/>
                  </a:lnTo>
                  <a:lnTo>
                    <a:pt x="28895" y="9345"/>
                  </a:lnTo>
                  <a:lnTo>
                    <a:pt x="28616" y="8846"/>
                  </a:lnTo>
                  <a:lnTo>
                    <a:pt x="28316" y="8327"/>
                  </a:lnTo>
                  <a:lnTo>
                    <a:pt x="27997" y="7848"/>
                  </a:lnTo>
                  <a:lnTo>
                    <a:pt x="27657" y="7368"/>
                  </a:lnTo>
                  <a:lnTo>
                    <a:pt x="27278" y="6889"/>
                  </a:lnTo>
                  <a:lnTo>
                    <a:pt x="26898" y="6430"/>
                  </a:lnTo>
                  <a:lnTo>
                    <a:pt x="26499" y="5971"/>
                  </a:lnTo>
                  <a:lnTo>
                    <a:pt x="26060" y="5531"/>
                  </a:lnTo>
                  <a:lnTo>
                    <a:pt x="25600" y="5092"/>
                  </a:lnTo>
                  <a:lnTo>
                    <a:pt x="24862" y="4473"/>
                  </a:lnTo>
                  <a:lnTo>
                    <a:pt x="24103" y="3874"/>
                  </a:lnTo>
                  <a:lnTo>
                    <a:pt x="23304" y="3315"/>
                  </a:lnTo>
                  <a:lnTo>
                    <a:pt x="22485" y="2796"/>
                  </a:lnTo>
                  <a:lnTo>
                    <a:pt x="21627" y="2296"/>
                  </a:lnTo>
                  <a:lnTo>
                    <a:pt x="20768" y="1857"/>
                  </a:lnTo>
                  <a:lnTo>
                    <a:pt x="19869" y="1458"/>
                  </a:lnTo>
                  <a:lnTo>
                    <a:pt x="19410" y="1278"/>
                  </a:lnTo>
                  <a:lnTo>
                    <a:pt x="18951" y="1098"/>
                  </a:lnTo>
                  <a:lnTo>
                    <a:pt x="18492" y="939"/>
                  </a:lnTo>
                  <a:lnTo>
                    <a:pt x="18032" y="799"/>
                  </a:lnTo>
                  <a:lnTo>
                    <a:pt x="17553" y="659"/>
                  </a:lnTo>
                  <a:lnTo>
                    <a:pt x="17094" y="539"/>
                  </a:lnTo>
                  <a:lnTo>
                    <a:pt x="16615" y="419"/>
                  </a:lnTo>
                  <a:lnTo>
                    <a:pt x="16135" y="320"/>
                  </a:lnTo>
                  <a:lnTo>
                    <a:pt x="15656" y="240"/>
                  </a:lnTo>
                  <a:lnTo>
                    <a:pt x="15177" y="160"/>
                  </a:lnTo>
                  <a:lnTo>
                    <a:pt x="14698" y="100"/>
                  </a:lnTo>
                  <a:lnTo>
                    <a:pt x="14218" y="40"/>
                  </a:lnTo>
                  <a:lnTo>
                    <a:pt x="13719" y="20"/>
                  </a:lnTo>
                  <a:lnTo>
                    <a:pt x="132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47"/>
            <p:cNvSpPr/>
            <p:nvPr/>
          </p:nvSpPr>
          <p:spPr>
            <a:xfrm>
              <a:off x="879950" y="2589700"/>
              <a:ext cx="1335925" cy="1429275"/>
            </a:xfrm>
            <a:custGeom>
              <a:avLst/>
              <a:gdLst/>
              <a:ahLst/>
              <a:cxnLst/>
              <a:rect l="l" t="t" r="r" b="b"/>
              <a:pathLst>
                <a:path w="53437" h="57171" fill="none" extrusionOk="0">
                  <a:moveTo>
                    <a:pt x="52997" y="41635"/>
                  </a:moveTo>
                  <a:lnTo>
                    <a:pt x="52997" y="41635"/>
                  </a:lnTo>
                  <a:lnTo>
                    <a:pt x="52857" y="41195"/>
                  </a:lnTo>
                  <a:lnTo>
                    <a:pt x="52718" y="40776"/>
                  </a:lnTo>
                  <a:lnTo>
                    <a:pt x="52558" y="40357"/>
                  </a:lnTo>
                  <a:lnTo>
                    <a:pt x="52398" y="39957"/>
                  </a:lnTo>
                  <a:lnTo>
                    <a:pt x="52218" y="39558"/>
                  </a:lnTo>
                  <a:lnTo>
                    <a:pt x="52039" y="39178"/>
                  </a:lnTo>
                  <a:lnTo>
                    <a:pt x="51839" y="38799"/>
                  </a:lnTo>
                  <a:lnTo>
                    <a:pt x="51619" y="38440"/>
                  </a:lnTo>
                  <a:lnTo>
                    <a:pt x="51400" y="38080"/>
                  </a:lnTo>
                  <a:lnTo>
                    <a:pt x="51160" y="37741"/>
                  </a:lnTo>
                  <a:lnTo>
                    <a:pt x="50920" y="37401"/>
                  </a:lnTo>
                  <a:lnTo>
                    <a:pt x="50681" y="37062"/>
                  </a:lnTo>
                  <a:lnTo>
                    <a:pt x="50421" y="36742"/>
                  </a:lnTo>
                  <a:lnTo>
                    <a:pt x="50142" y="36443"/>
                  </a:lnTo>
                  <a:lnTo>
                    <a:pt x="49862" y="36143"/>
                  </a:lnTo>
                  <a:lnTo>
                    <a:pt x="49582" y="35844"/>
                  </a:lnTo>
                  <a:lnTo>
                    <a:pt x="48983" y="35265"/>
                  </a:lnTo>
                  <a:lnTo>
                    <a:pt x="48344" y="34745"/>
                  </a:lnTo>
                  <a:lnTo>
                    <a:pt x="47685" y="34246"/>
                  </a:lnTo>
                  <a:lnTo>
                    <a:pt x="46987" y="33767"/>
                  </a:lnTo>
                  <a:lnTo>
                    <a:pt x="46288" y="33308"/>
                  </a:lnTo>
                  <a:lnTo>
                    <a:pt x="45549" y="32908"/>
                  </a:lnTo>
                  <a:lnTo>
                    <a:pt x="44790" y="32509"/>
                  </a:lnTo>
                  <a:lnTo>
                    <a:pt x="44011" y="32149"/>
                  </a:lnTo>
                  <a:lnTo>
                    <a:pt x="43213" y="31810"/>
                  </a:lnTo>
                  <a:lnTo>
                    <a:pt x="42414" y="31490"/>
                  </a:lnTo>
                  <a:lnTo>
                    <a:pt x="41575" y="31191"/>
                  </a:lnTo>
                  <a:lnTo>
                    <a:pt x="40756" y="30911"/>
                  </a:lnTo>
                  <a:lnTo>
                    <a:pt x="39918" y="30672"/>
                  </a:lnTo>
                  <a:lnTo>
                    <a:pt x="39079" y="30432"/>
                  </a:lnTo>
                  <a:lnTo>
                    <a:pt x="38220" y="30232"/>
                  </a:lnTo>
                  <a:lnTo>
                    <a:pt x="37362" y="30033"/>
                  </a:lnTo>
                  <a:lnTo>
                    <a:pt x="36523" y="29853"/>
                  </a:lnTo>
                  <a:lnTo>
                    <a:pt x="35664" y="29693"/>
                  </a:lnTo>
                  <a:lnTo>
                    <a:pt x="34826" y="29534"/>
                  </a:lnTo>
                  <a:lnTo>
                    <a:pt x="33987" y="29394"/>
                  </a:lnTo>
                  <a:lnTo>
                    <a:pt x="32350" y="29174"/>
                  </a:lnTo>
                  <a:lnTo>
                    <a:pt x="30752" y="28974"/>
                  </a:lnTo>
                  <a:lnTo>
                    <a:pt x="30752" y="28974"/>
                  </a:lnTo>
                  <a:lnTo>
                    <a:pt x="30553" y="28954"/>
                  </a:lnTo>
                  <a:lnTo>
                    <a:pt x="30553" y="28954"/>
                  </a:lnTo>
                  <a:lnTo>
                    <a:pt x="30632" y="28954"/>
                  </a:lnTo>
                  <a:lnTo>
                    <a:pt x="30712" y="28915"/>
                  </a:lnTo>
                  <a:lnTo>
                    <a:pt x="30792" y="28835"/>
                  </a:lnTo>
                  <a:lnTo>
                    <a:pt x="30852" y="28735"/>
                  </a:lnTo>
                  <a:lnTo>
                    <a:pt x="30932" y="28615"/>
                  </a:lnTo>
                  <a:lnTo>
                    <a:pt x="30972" y="28475"/>
                  </a:lnTo>
                  <a:lnTo>
                    <a:pt x="31072" y="28096"/>
                  </a:lnTo>
                  <a:lnTo>
                    <a:pt x="31152" y="27657"/>
                  </a:lnTo>
                  <a:lnTo>
                    <a:pt x="31211" y="27157"/>
                  </a:lnTo>
                  <a:lnTo>
                    <a:pt x="31251" y="26618"/>
                  </a:lnTo>
                  <a:lnTo>
                    <a:pt x="31271" y="26059"/>
                  </a:lnTo>
                  <a:lnTo>
                    <a:pt x="31311" y="24921"/>
                  </a:lnTo>
                  <a:lnTo>
                    <a:pt x="31291" y="23882"/>
                  </a:lnTo>
                  <a:lnTo>
                    <a:pt x="31271" y="22565"/>
                  </a:lnTo>
                  <a:lnTo>
                    <a:pt x="31271" y="22565"/>
                  </a:lnTo>
                  <a:lnTo>
                    <a:pt x="31271" y="21366"/>
                  </a:lnTo>
                  <a:lnTo>
                    <a:pt x="31251" y="20168"/>
                  </a:lnTo>
                  <a:lnTo>
                    <a:pt x="31192" y="18970"/>
                  </a:lnTo>
                  <a:lnTo>
                    <a:pt x="31112" y="17772"/>
                  </a:lnTo>
                  <a:lnTo>
                    <a:pt x="30972" y="16594"/>
                  </a:lnTo>
                  <a:lnTo>
                    <a:pt x="30912" y="15995"/>
                  </a:lnTo>
                  <a:lnTo>
                    <a:pt x="30812" y="15416"/>
                  </a:lnTo>
                  <a:lnTo>
                    <a:pt x="30712" y="14837"/>
                  </a:lnTo>
                  <a:lnTo>
                    <a:pt x="30592" y="14258"/>
                  </a:lnTo>
                  <a:lnTo>
                    <a:pt x="30473" y="13698"/>
                  </a:lnTo>
                  <a:lnTo>
                    <a:pt x="30333" y="13119"/>
                  </a:lnTo>
                  <a:lnTo>
                    <a:pt x="30173" y="12560"/>
                  </a:lnTo>
                  <a:lnTo>
                    <a:pt x="29993" y="12021"/>
                  </a:lnTo>
                  <a:lnTo>
                    <a:pt x="29814" y="11462"/>
                  </a:lnTo>
                  <a:lnTo>
                    <a:pt x="29614" y="10923"/>
                  </a:lnTo>
                  <a:lnTo>
                    <a:pt x="29394" y="10384"/>
                  </a:lnTo>
                  <a:lnTo>
                    <a:pt x="29155" y="9865"/>
                  </a:lnTo>
                  <a:lnTo>
                    <a:pt x="28895" y="9345"/>
                  </a:lnTo>
                  <a:lnTo>
                    <a:pt x="28616" y="8846"/>
                  </a:lnTo>
                  <a:lnTo>
                    <a:pt x="28316" y="8327"/>
                  </a:lnTo>
                  <a:lnTo>
                    <a:pt x="27997" y="7848"/>
                  </a:lnTo>
                  <a:lnTo>
                    <a:pt x="27657" y="7368"/>
                  </a:lnTo>
                  <a:lnTo>
                    <a:pt x="27278" y="6889"/>
                  </a:lnTo>
                  <a:lnTo>
                    <a:pt x="26898" y="6430"/>
                  </a:lnTo>
                  <a:lnTo>
                    <a:pt x="26499" y="5971"/>
                  </a:lnTo>
                  <a:lnTo>
                    <a:pt x="26060" y="5531"/>
                  </a:lnTo>
                  <a:lnTo>
                    <a:pt x="25600" y="5092"/>
                  </a:lnTo>
                  <a:lnTo>
                    <a:pt x="25600" y="5092"/>
                  </a:lnTo>
                  <a:lnTo>
                    <a:pt x="24862" y="4473"/>
                  </a:lnTo>
                  <a:lnTo>
                    <a:pt x="24103" y="3874"/>
                  </a:lnTo>
                  <a:lnTo>
                    <a:pt x="23304" y="3315"/>
                  </a:lnTo>
                  <a:lnTo>
                    <a:pt x="22485" y="2796"/>
                  </a:lnTo>
                  <a:lnTo>
                    <a:pt x="21627" y="2296"/>
                  </a:lnTo>
                  <a:lnTo>
                    <a:pt x="20768" y="1857"/>
                  </a:lnTo>
                  <a:lnTo>
                    <a:pt x="19869" y="1458"/>
                  </a:lnTo>
                  <a:lnTo>
                    <a:pt x="19410" y="1278"/>
                  </a:lnTo>
                  <a:lnTo>
                    <a:pt x="18951" y="1098"/>
                  </a:lnTo>
                  <a:lnTo>
                    <a:pt x="18492" y="939"/>
                  </a:lnTo>
                  <a:lnTo>
                    <a:pt x="18032" y="799"/>
                  </a:lnTo>
                  <a:lnTo>
                    <a:pt x="17553" y="659"/>
                  </a:lnTo>
                  <a:lnTo>
                    <a:pt x="17094" y="539"/>
                  </a:lnTo>
                  <a:lnTo>
                    <a:pt x="16615" y="419"/>
                  </a:lnTo>
                  <a:lnTo>
                    <a:pt x="16135" y="320"/>
                  </a:lnTo>
                  <a:lnTo>
                    <a:pt x="15656" y="240"/>
                  </a:lnTo>
                  <a:lnTo>
                    <a:pt x="15177" y="160"/>
                  </a:lnTo>
                  <a:lnTo>
                    <a:pt x="14698" y="100"/>
                  </a:lnTo>
                  <a:lnTo>
                    <a:pt x="14218" y="40"/>
                  </a:lnTo>
                  <a:lnTo>
                    <a:pt x="13719" y="20"/>
                  </a:lnTo>
                  <a:lnTo>
                    <a:pt x="13240" y="0"/>
                  </a:lnTo>
                  <a:lnTo>
                    <a:pt x="12761" y="0"/>
                  </a:lnTo>
                  <a:lnTo>
                    <a:pt x="12261" y="0"/>
                  </a:lnTo>
                  <a:lnTo>
                    <a:pt x="11782" y="20"/>
                  </a:lnTo>
                  <a:lnTo>
                    <a:pt x="11303" y="60"/>
                  </a:lnTo>
                  <a:lnTo>
                    <a:pt x="11303" y="60"/>
                  </a:lnTo>
                  <a:lnTo>
                    <a:pt x="10804" y="120"/>
                  </a:lnTo>
                  <a:lnTo>
                    <a:pt x="10305" y="200"/>
                  </a:lnTo>
                  <a:lnTo>
                    <a:pt x="9825" y="280"/>
                  </a:lnTo>
                  <a:lnTo>
                    <a:pt x="9346" y="399"/>
                  </a:lnTo>
                  <a:lnTo>
                    <a:pt x="8867" y="519"/>
                  </a:lnTo>
                  <a:lnTo>
                    <a:pt x="8388" y="659"/>
                  </a:lnTo>
                  <a:lnTo>
                    <a:pt x="7908" y="799"/>
                  </a:lnTo>
                  <a:lnTo>
                    <a:pt x="7449" y="979"/>
                  </a:lnTo>
                  <a:lnTo>
                    <a:pt x="6990" y="1158"/>
                  </a:lnTo>
                  <a:lnTo>
                    <a:pt x="6550" y="1358"/>
                  </a:lnTo>
                  <a:lnTo>
                    <a:pt x="6111" y="1578"/>
                  </a:lnTo>
                  <a:lnTo>
                    <a:pt x="5672" y="1817"/>
                  </a:lnTo>
                  <a:lnTo>
                    <a:pt x="5252" y="2057"/>
                  </a:lnTo>
                  <a:lnTo>
                    <a:pt x="4833" y="2336"/>
                  </a:lnTo>
                  <a:lnTo>
                    <a:pt x="4434" y="2616"/>
                  </a:lnTo>
                  <a:lnTo>
                    <a:pt x="4054" y="2896"/>
                  </a:lnTo>
                  <a:lnTo>
                    <a:pt x="3675" y="3215"/>
                  </a:lnTo>
                  <a:lnTo>
                    <a:pt x="3316" y="3535"/>
                  </a:lnTo>
                  <a:lnTo>
                    <a:pt x="2976" y="3874"/>
                  </a:lnTo>
                  <a:lnTo>
                    <a:pt x="2637" y="4213"/>
                  </a:lnTo>
                  <a:lnTo>
                    <a:pt x="2317" y="4593"/>
                  </a:lnTo>
                  <a:lnTo>
                    <a:pt x="2018" y="4972"/>
                  </a:lnTo>
                  <a:lnTo>
                    <a:pt x="1738" y="5352"/>
                  </a:lnTo>
                  <a:lnTo>
                    <a:pt x="1478" y="5771"/>
                  </a:lnTo>
                  <a:lnTo>
                    <a:pt x="1239" y="6190"/>
                  </a:lnTo>
                  <a:lnTo>
                    <a:pt x="1019" y="6610"/>
                  </a:lnTo>
                  <a:lnTo>
                    <a:pt x="800" y="7069"/>
                  </a:lnTo>
                  <a:lnTo>
                    <a:pt x="620" y="7528"/>
                  </a:lnTo>
                  <a:lnTo>
                    <a:pt x="460" y="7987"/>
                  </a:lnTo>
                  <a:lnTo>
                    <a:pt x="320" y="8487"/>
                  </a:lnTo>
                  <a:lnTo>
                    <a:pt x="200" y="8986"/>
                  </a:lnTo>
                  <a:lnTo>
                    <a:pt x="121" y="9485"/>
                  </a:lnTo>
                  <a:lnTo>
                    <a:pt x="121" y="9485"/>
                  </a:lnTo>
                  <a:lnTo>
                    <a:pt x="41" y="10024"/>
                  </a:lnTo>
                  <a:lnTo>
                    <a:pt x="1" y="10563"/>
                  </a:lnTo>
                  <a:lnTo>
                    <a:pt x="1" y="11103"/>
                  </a:lnTo>
                  <a:lnTo>
                    <a:pt x="1" y="11622"/>
                  </a:lnTo>
                  <a:lnTo>
                    <a:pt x="41" y="12141"/>
                  </a:lnTo>
                  <a:lnTo>
                    <a:pt x="121" y="12660"/>
                  </a:lnTo>
                  <a:lnTo>
                    <a:pt x="200" y="13159"/>
                  </a:lnTo>
                  <a:lnTo>
                    <a:pt x="320" y="13659"/>
                  </a:lnTo>
                  <a:lnTo>
                    <a:pt x="460" y="14138"/>
                  </a:lnTo>
                  <a:lnTo>
                    <a:pt x="620" y="14617"/>
                  </a:lnTo>
                  <a:lnTo>
                    <a:pt x="819" y="15096"/>
                  </a:lnTo>
                  <a:lnTo>
                    <a:pt x="1019" y="15556"/>
                  </a:lnTo>
                  <a:lnTo>
                    <a:pt x="1259" y="15995"/>
                  </a:lnTo>
                  <a:lnTo>
                    <a:pt x="1498" y="16434"/>
                  </a:lnTo>
                  <a:lnTo>
                    <a:pt x="1778" y="16854"/>
                  </a:lnTo>
                  <a:lnTo>
                    <a:pt x="2077" y="17253"/>
                  </a:lnTo>
                  <a:lnTo>
                    <a:pt x="2377" y="17652"/>
                  </a:lnTo>
                  <a:lnTo>
                    <a:pt x="2716" y="18032"/>
                  </a:lnTo>
                  <a:lnTo>
                    <a:pt x="3056" y="18391"/>
                  </a:lnTo>
                  <a:lnTo>
                    <a:pt x="3435" y="18731"/>
                  </a:lnTo>
                  <a:lnTo>
                    <a:pt x="3815" y="19050"/>
                  </a:lnTo>
                  <a:lnTo>
                    <a:pt x="4214" y="19370"/>
                  </a:lnTo>
                  <a:lnTo>
                    <a:pt x="4633" y="19649"/>
                  </a:lnTo>
                  <a:lnTo>
                    <a:pt x="5053" y="19929"/>
                  </a:lnTo>
                  <a:lnTo>
                    <a:pt x="5512" y="20168"/>
                  </a:lnTo>
                  <a:lnTo>
                    <a:pt x="5971" y="20408"/>
                  </a:lnTo>
                  <a:lnTo>
                    <a:pt x="6431" y="20628"/>
                  </a:lnTo>
                  <a:lnTo>
                    <a:pt x="6930" y="20807"/>
                  </a:lnTo>
                  <a:lnTo>
                    <a:pt x="7429" y="20967"/>
                  </a:lnTo>
                  <a:lnTo>
                    <a:pt x="7928" y="21107"/>
                  </a:lnTo>
                  <a:lnTo>
                    <a:pt x="8447" y="21227"/>
                  </a:lnTo>
                  <a:lnTo>
                    <a:pt x="8987" y="21326"/>
                  </a:lnTo>
                  <a:lnTo>
                    <a:pt x="8987" y="21326"/>
                  </a:lnTo>
                  <a:lnTo>
                    <a:pt x="9606" y="21406"/>
                  </a:lnTo>
                  <a:lnTo>
                    <a:pt x="10225" y="21486"/>
                  </a:lnTo>
                  <a:lnTo>
                    <a:pt x="11483" y="21586"/>
                  </a:lnTo>
                  <a:lnTo>
                    <a:pt x="12761" y="21666"/>
                  </a:lnTo>
                  <a:lnTo>
                    <a:pt x="14039" y="21706"/>
                  </a:lnTo>
                  <a:lnTo>
                    <a:pt x="15297" y="21726"/>
                  </a:lnTo>
                  <a:lnTo>
                    <a:pt x="16575" y="21726"/>
                  </a:lnTo>
                  <a:lnTo>
                    <a:pt x="19091" y="21706"/>
                  </a:lnTo>
                  <a:lnTo>
                    <a:pt x="19091" y="21706"/>
                  </a:lnTo>
                  <a:lnTo>
                    <a:pt x="20668" y="21686"/>
                  </a:lnTo>
                  <a:lnTo>
                    <a:pt x="20668" y="21686"/>
                  </a:lnTo>
                  <a:lnTo>
                    <a:pt x="19889" y="22704"/>
                  </a:lnTo>
                  <a:lnTo>
                    <a:pt x="19131" y="23723"/>
                  </a:lnTo>
                  <a:lnTo>
                    <a:pt x="18392" y="24761"/>
                  </a:lnTo>
                  <a:lnTo>
                    <a:pt x="17673" y="25819"/>
                  </a:lnTo>
                  <a:lnTo>
                    <a:pt x="17673" y="25819"/>
                  </a:lnTo>
                  <a:lnTo>
                    <a:pt x="16754" y="27177"/>
                  </a:lnTo>
                  <a:lnTo>
                    <a:pt x="15836" y="28555"/>
                  </a:lnTo>
                  <a:lnTo>
                    <a:pt x="14937" y="29953"/>
                  </a:lnTo>
                  <a:lnTo>
                    <a:pt x="14498" y="30672"/>
                  </a:lnTo>
                  <a:lnTo>
                    <a:pt x="14059" y="31411"/>
                  </a:lnTo>
                  <a:lnTo>
                    <a:pt x="13639" y="32129"/>
                  </a:lnTo>
                  <a:lnTo>
                    <a:pt x="13260" y="32868"/>
                  </a:lnTo>
                  <a:lnTo>
                    <a:pt x="12880" y="33627"/>
                  </a:lnTo>
                  <a:lnTo>
                    <a:pt x="12521" y="34386"/>
                  </a:lnTo>
                  <a:lnTo>
                    <a:pt x="12202" y="35145"/>
                  </a:lnTo>
                  <a:lnTo>
                    <a:pt x="11902" y="35904"/>
                  </a:lnTo>
                  <a:lnTo>
                    <a:pt x="11622" y="36682"/>
                  </a:lnTo>
                  <a:lnTo>
                    <a:pt x="11403" y="37461"/>
                  </a:lnTo>
                  <a:lnTo>
                    <a:pt x="11403" y="37461"/>
                  </a:lnTo>
                  <a:lnTo>
                    <a:pt x="11203" y="38280"/>
                  </a:lnTo>
                  <a:lnTo>
                    <a:pt x="11063" y="39079"/>
                  </a:lnTo>
                  <a:lnTo>
                    <a:pt x="11003" y="39498"/>
                  </a:lnTo>
                  <a:lnTo>
                    <a:pt x="10963" y="39897"/>
                  </a:lnTo>
                  <a:lnTo>
                    <a:pt x="10924" y="40297"/>
                  </a:lnTo>
                  <a:lnTo>
                    <a:pt x="10904" y="40696"/>
                  </a:lnTo>
                  <a:lnTo>
                    <a:pt x="10904" y="41115"/>
                  </a:lnTo>
                  <a:lnTo>
                    <a:pt x="10904" y="41515"/>
                  </a:lnTo>
                  <a:lnTo>
                    <a:pt x="10924" y="41914"/>
                  </a:lnTo>
                  <a:lnTo>
                    <a:pt x="10943" y="42313"/>
                  </a:lnTo>
                  <a:lnTo>
                    <a:pt x="11003" y="42713"/>
                  </a:lnTo>
                  <a:lnTo>
                    <a:pt x="11043" y="43092"/>
                  </a:lnTo>
                  <a:lnTo>
                    <a:pt x="11123" y="43492"/>
                  </a:lnTo>
                  <a:lnTo>
                    <a:pt x="11203" y="43891"/>
                  </a:lnTo>
                  <a:lnTo>
                    <a:pt x="11303" y="44270"/>
                  </a:lnTo>
                  <a:lnTo>
                    <a:pt x="11403" y="44650"/>
                  </a:lnTo>
                  <a:lnTo>
                    <a:pt x="11523" y="45029"/>
                  </a:lnTo>
                  <a:lnTo>
                    <a:pt x="11662" y="45389"/>
                  </a:lnTo>
                  <a:lnTo>
                    <a:pt x="11802" y="45768"/>
                  </a:lnTo>
                  <a:lnTo>
                    <a:pt x="11982" y="46127"/>
                  </a:lnTo>
                  <a:lnTo>
                    <a:pt x="12142" y="46487"/>
                  </a:lnTo>
                  <a:lnTo>
                    <a:pt x="12341" y="46846"/>
                  </a:lnTo>
                  <a:lnTo>
                    <a:pt x="12541" y="47186"/>
                  </a:lnTo>
                  <a:lnTo>
                    <a:pt x="12761" y="47525"/>
                  </a:lnTo>
                  <a:lnTo>
                    <a:pt x="13000" y="47865"/>
                  </a:lnTo>
                  <a:lnTo>
                    <a:pt x="13240" y="48184"/>
                  </a:lnTo>
                  <a:lnTo>
                    <a:pt x="13499" y="48504"/>
                  </a:lnTo>
                  <a:lnTo>
                    <a:pt x="13779" y="48823"/>
                  </a:lnTo>
                  <a:lnTo>
                    <a:pt x="14059" y="49123"/>
                  </a:lnTo>
                  <a:lnTo>
                    <a:pt x="14358" y="49422"/>
                  </a:lnTo>
                  <a:lnTo>
                    <a:pt x="14358" y="49422"/>
                  </a:lnTo>
                  <a:lnTo>
                    <a:pt x="14957" y="49941"/>
                  </a:lnTo>
                  <a:lnTo>
                    <a:pt x="15556" y="50441"/>
                  </a:lnTo>
                  <a:lnTo>
                    <a:pt x="16195" y="50900"/>
                  </a:lnTo>
                  <a:lnTo>
                    <a:pt x="16854" y="51339"/>
                  </a:lnTo>
                  <a:lnTo>
                    <a:pt x="17533" y="51759"/>
                  </a:lnTo>
                  <a:lnTo>
                    <a:pt x="18232" y="52138"/>
                  </a:lnTo>
                  <a:lnTo>
                    <a:pt x="18951" y="52517"/>
                  </a:lnTo>
                  <a:lnTo>
                    <a:pt x="19670" y="52857"/>
                  </a:lnTo>
                  <a:lnTo>
                    <a:pt x="20409" y="53176"/>
                  </a:lnTo>
                  <a:lnTo>
                    <a:pt x="21147" y="53496"/>
                  </a:lnTo>
                  <a:lnTo>
                    <a:pt x="21906" y="53775"/>
                  </a:lnTo>
                  <a:lnTo>
                    <a:pt x="22645" y="54055"/>
                  </a:lnTo>
                  <a:lnTo>
                    <a:pt x="23404" y="54315"/>
                  </a:lnTo>
                  <a:lnTo>
                    <a:pt x="24163" y="54554"/>
                  </a:lnTo>
                  <a:lnTo>
                    <a:pt x="25660" y="55013"/>
                  </a:lnTo>
                  <a:lnTo>
                    <a:pt x="25660" y="55013"/>
                  </a:lnTo>
                  <a:lnTo>
                    <a:pt x="27138" y="55433"/>
                  </a:lnTo>
                  <a:lnTo>
                    <a:pt x="28675" y="55832"/>
                  </a:lnTo>
                  <a:lnTo>
                    <a:pt x="30253" y="56192"/>
                  </a:lnTo>
                  <a:lnTo>
                    <a:pt x="31052" y="56371"/>
                  </a:lnTo>
                  <a:lnTo>
                    <a:pt x="31850" y="56531"/>
                  </a:lnTo>
                  <a:lnTo>
                    <a:pt x="32669" y="56671"/>
                  </a:lnTo>
                  <a:lnTo>
                    <a:pt x="33488" y="56791"/>
                  </a:lnTo>
                  <a:lnTo>
                    <a:pt x="34307" y="56910"/>
                  </a:lnTo>
                  <a:lnTo>
                    <a:pt x="35125" y="57010"/>
                  </a:lnTo>
                  <a:lnTo>
                    <a:pt x="35944" y="57070"/>
                  </a:lnTo>
                  <a:lnTo>
                    <a:pt x="36763" y="57130"/>
                  </a:lnTo>
                  <a:lnTo>
                    <a:pt x="37581" y="57170"/>
                  </a:lnTo>
                  <a:lnTo>
                    <a:pt x="38400" y="57170"/>
                  </a:lnTo>
                  <a:lnTo>
                    <a:pt x="39199" y="57150"/>
                  </a:lnTo>
                  <a:lnTo>
                    <a:pt x="40018" y="57110"/>
                  </a:lnTo>
                  <a:lnTo>
                    <a:pt x="40816" y="57050"/>
                  </a:lnTo>
                  <a:lnTo>
                    <a:pt x="41615" y="56930"/>
                  </a:lnTo>
                  <a:lnTo>
                    <a:pt x="42394" y="56811"/>
                  </a:lnTo>
                  <a:lnTo>
                    <a:pt x="43173" y="56631"/>
                  </a:lnTo>
                  <a:lnTo>
                    <a:pt x="43931" y="56431"/>
                  </a:lnTo>
                  <a:lnTo>
                    <a:pt x="44690" y="56212"/>
                  </a:lnTo>
                  <a:lnTo>
                    <a:pt x="45429" y="55932"/>
                  </a:lnTo>
                  <a:lnTo>
                    <a:pt x="46148" y="55612"/>
                  </a:lnTo>
                  <a:lnTo>
                    <a:pt x="46847" y="55273"/>
                  </a:lnTo>
                  <a:lnTo>
                    <a:pt x="47546" y="54874"/>
                  </a:lnTo>
                  <a:lnTo>
                    <a:pt x="48205" y="54434"/>
                  </a:lnTo>
                  <a:lnTo>
                    <a:pt x="48544" y="54195"/>
                  </a:lnTo>
                  <a:lnTo>
                    <a:pt x="48864" y="53955"/>
                  </a:lnTo>
                  <a:lnTo>
                    <a:pt x="49183" y="53696"/>
                  </a:lnTo>
                  <a:lnTo>
                    <a:pt x="49503" y="53416"/>
                  </a:lnTo>
                  <a:lnTo>
                    <a:pt x="49802" y="53136"/>
                  </a:lnTo>
                  <a:lnTo>
                    <a:pt x="50102" y="52837"/>
                  </a:lnTo>
                  <a:lnTo>
                    <a:pt x="50102" y="52837"/>
                  </a:lnTo>
                  <a:lnTo>
                    <a:pt x="50381" y="52557"/>
                  </a:lnTo>
                  <a:lnTo>
                    <a:pt x="50641" y="52278"/>
                  </a:lnTo>
                  <a:lnTo>
                    <a:pt x="50880" y="51978"/>
                  </a:lnTo>
                  <a:lnTo>
                    <a:pt x="51120" y="51679"/>
                  </a:lnTo>
                  <a:lnTo>
                    <a:pt x="51360" y="51379"/>
                  </a:lnTo>
                  <a:lnTo>
                    <a:pt x="51559" y="51060"/>
                  </a:lnTo>
                  <a:lnTo>
                    <a:pt x="51759" y="50740"/>
                  </a:lnTo>
                  <a:lnTo>
                    <a:pt x="51959" y="50401"/>
                  </a:lnTo>
                  <a:lnTo>
                    <a:pt x="52138" y="50081"/>
                  </a:lnTo>
                  <a:lnTo>
                    <a:pt x="52318" y="49742"/>
                  </a:lnTo>
                  <a:lnTo>
                    <a:pt x="52478" y="49402"/>
                  </a:lnTo>
                  <a:lnTo>
                    <a:pt x="52618" y="49063"/>
                  </a:lnTo>
                  <a:lnTo>
                    <a:pt x="52757" y="48703"/>
                  </a:lnTo>
                  <a:lnTo>
                    <a:pt x="52877" y="48344"/>
                  </a:lnTo>
                  <a:lnTo>
                    <a:pt x="52977" y="47985"/>
                  </a:lnTo>
                  <a:lnTo>
                    <a:pt x="53077" y="47625"/>
                  </a:lnTo>
                  <a:lnTo>
                    <a:pt x="53157" y="47266"/>
                  </a:lnTo>
                  <a:lnTo>
                    <a:pt x="53237" y="46906"/>
                  </a:lnTo>
                  <a:lnTo>
                    <a:pt x="53297" y="46527"/>
                  </a:lnTo>
                  <a:lnTo>
                    <a:pt x="53356" y="46167"/>
                  </a:lnTo>
                  <a:lnTo>
                    <a:pt x="53396" y="45788"/>
                  </a:lnTo>
                  <a:lnTo>
                    <a:pt x="53416" y="45409"/>
                  </a:lnTo>
                  <a:lnTo>
                    <a:pt x="53436" y="45029"/>
                  </a:lnTo>
                  <a:lnTo>
                    <a:pt x="53436" y="44650"/>
                  </a:lnTo>
                  <a:lnTo>
                    <a:pt x="53416" y="44270"/>
                  </a:lnTo>
                  <a:lnTo>
                    <a:pt x="53396" y="43891"/>
                  </a:lnTo>
                  <a:lnTo>
                    <a:pt x="53356" y="43512"/>
                  </a:lnTo>
                  <a:lnTo>
                    <a:pt x="53317" y="43132"/>
                  </a:lnTo>
                  <a:lnTo>
                    <a:pt x="53257" y="42753"/>
                  </a:lnTo>
                  <a:lnTo>
                    <a:pt x="53177" y="42373"/>
                  </a:lnTo>
                  <a:lnTo>
                    <a:pt x="53097" y="41994"/>
                  </a:lnTo>
                  <a:lnTo>
                    <a:pt x="52997" y="416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47"/>
            <p:cNvSpPr/>
            <p:nvPr/>
          </p:nvSpPr>
          <p:spPr>
            <a:xfrm>
              <a:off x="1536425" y="2592675"/>
              <a:ext cx="378925" cy="305550"/>
            </a:xfrm>
            <a:custGeom>
              <a:avLst/>
              <a:gdLst/>
              <a:ahLst/>
              <a:cxnLst/>
              <a:rect l="l" t="t" r="r" b="b"/>
              <a:pathLst>
                <a:path w="15157" h="12222" extrusionOk="0">
                  <a:moveTo>
                    <a:pt x="12201" y="1"/>
                  </a:moveTo>
                  <a:lnTo>
                    <a:pt x="11981" y="21"/>
                  </a:lnTo>
                  <a:lnTo>
                    <a:pt x="11502" y="81"/>
                  </a:lnTo>
                  <a:lnTo>
                    <a:pt x="11023" y="161"/>
                  </a:lnTo>
                  <a:lnTo>
                    <a:pt x="10564" y="300"/>
                  </a:lnTo>
                  <a:lnTo>
                    <a:pt x="10104" y="460"/>
                  </a:lnTo>
                  <a:lnTo>
                    <a:pt x="9645" y="640"/>
                  </a:lnTo>
                  <a:lnTo>
                    <a:pt x="9186" y="860"/>
                  </a:lnTo>
                  <a:lnTo>
                    <a:pt x="8766" y="1079"/>
                  </a:lnTo>
                  <a:lnTo>
                    <a:pt x="8347" y="1319"/>
                  </a:lnTo>
                  <a:lnTo>
                    <a:pt x="7928" y="1558"/>
                  </a:lnTo>
                  <a:lnTo>
                    <a:pt x="7528" y="1838"/>
                  </a:lnTo>
                  <a:lnTo>
                    <a:pt x="7149" y="2118"/>
                  </a:lnTo>
                  <a:lnTo>
                    <a:pt x="6770" y="2417"/>
                  </a:lnTo>
                  <a:lnTo>
                    <a:pt x="6410" y="2717"/>
                  </a:lnTo>
                  <a:lnTo>
                    <a:pt x="6031" y="3036"/>
                  </a:lnTo>
                  <a:lnTo>
                    <a:pt x="5691" y="3376"/>
                  </a:lnTo>
                  <a:lnTo>
                    <a:pt x="5352" y="3715"/>
                  </a:lnTo>
                  <a:lnTo>
                    <a:pt x="4952" y="4134"/>
                  </a:lnTo>
                  <a:lnTo>
                    <a:pt x="4553" y="4574"/>
                  </a:lnTo>
                  <a:lnTo>
                    <a:pt x="4194" y="5033"/>
                  </a:lnTo>
                  <a:lnTo>
                    <a:pt x="3814" y="5492"/>
                  </a:lnTo>
                  <a:lnTo>
                    <a:pt x="3475" y="5971"/>
                  </a:lnTo>
                  <a:lnTo>
                    <a:pt x="3115" y="6451"/>
                  </a:lnTo>
                  <a:lnTo>
                    <a:pt x="2456" y="7429"/>
                  </a:lnTo>
                  <a:lnTo>
                    <a:pt x="2137" y="7948"/>
                  </a:lnTo>
                  <a:lnTo>
                    <a:pt x="1817" y="8488"/>
                  </a:lnTo>
                  <a:lnTo>
                    <a:pt x="1198" y="9586"/>
                  </a:lnTo>
                  <a:lnTo>
                    <a:pt x="619" y="10704"/>
                  </a:lnTo>
                  <a:lnTo>
                    <a:pt x="40" y="11802"/>
                  </a:lnTo>
                  <a:lnTo>
                    <a:pt x="0" y="11922"/>
                  </a:lnTo>
                  <a:lnTo>
                    <a:pt x="20" y="12022"/>
                  </a:lnTo>
                  <a:lnTo>
                    <a:pt x="60" y="12102"/>
                  </a:lnTo>
                  <a:lnTo>
                    <a:pt x="120" y="12182"/>
                  </a:lnTo>
                  <a:lnTo>
                    <a:pt x="220" y="12202"/>
                  </a:lnTo>
                  <a:lnTo>
                    <a:pt x="300" y="12202"/>
                  </a:lnTo>
                  <a:lnTo>
                    <a:pt x="400" y="12182"/>
                  </a:lnTo>
                  <a:lnTo>
                    <a:pt x="480" y="12082"/>
                  </a:lnTo>
                  <a:lnTo>
                    <a:pt x="519" y="12022"/>
                  </a:lnTo>
                  <a:lnTo>
                    <a:pt x="599" y="12102"/>
                  </a:lnTo>
                  <a:lnTo>
                    <a:pt x="699" y="12182"/>
                  </a:lnTo>
                  <a:lnTo>
                    <a:pt x="819" y="12222"/>
                  </a:lnTo>
                  <a:lnTo>
                    <a:pt x="939" y="12222"/>
                  </a:lnTo>
                  <a:lnTo>
                    <a:pt x="1478" y="12162"/>
                  </a:lnTo>
                  <a:lnTo>
                    <a:pt x="2017" y="12082"/>
                  </a:lnTo>
                  <a:lnTo>
                    <a:pt x="2556" y="11982"/>
                  </a:lnTo>
                  <a:lnTo>
                    <a:pt x="3095" y="11862"/>
                  </a:lnTo>
                  <a:lnTo>
                    <a:pt x="4154" y="11603"/>
                  </a:lnTo>
                  <a:lnTo>
                    <a:pt x="5212" y="11303"/>
                  </a:lnTo>
                  <a:lnTo>
                    <a:pt x="6151" y="11043"/>
                  </a:lnTo>
                  <a:lnTo>
                    <a:pt x="7069" y="10744"/>
                  </a:lnTo>
                  <a:lnTo>
                    <a:pt x="8008" y="10444"/>
                  </a:lnTo>
                  <a:lnTo>
                    <a:pt x="8926" y="10105"/>
                  </a:lnTo>
                  <a:lnTo>
                    <a:pt x="9765" y="9746"/>
                  </a:lnTo>
                  <a:lnTo>
                    <a:pt x="10184" y="9546"/>
                  </a:lnTo>
                  <a:lnTo>
                    <a:pt x="10624" y="9326"/>
                  </a:lnTo>
                  <a:lnTo>
                    <a:pt x="11043" y="9087"/>
                  </a:lnTo>
                  <a:lnTo>
                    <a:pt x="11482" y="8847"/>
                  </a:lnTo>
                  <a:lnTo>
                    <a:pt x="11882" y="8587"/>
                  </a:lnTo>
                  <a:lnTo>
                    <a:pt x="12301" y="8308"/>
                  </a:lnTo>
                  <a:lnTo>
                    <a:pt x="12680" y="8008"/>
                  </a:lnTo>
                  <a:lnTo>
                    <a:pt x="13060" y="7689"/>
                  </a:lnTo>
                  <a:lnTo>
                    <a:pt x="13419" y="7329"/>
                  </a:lnTo>
                  <a:lnTo>
                    <a:pt x="13739" y="6970"/>
                  </a:lnTo>
                  <a:lnTo>
                    <a:pt x="14038" y="6591"/>
                  </a:lnTo>
                  <a:lnTo>
                    <a:pt x="14318" y="6171"/>
                  </a:lnTo>
                  <a:lnTo>
                    <a:pt x="14577" y="5752"/>
                  </a:lnTo>
                  <a:lnTo>
                    <a:pt x="14777" y="5293"/>
                  </a:lnTo>
                  <a:lnTo>
                    <a:pt x="14937" y="4853"/>
                  </a:lnTo>
                  <a:lnTo>
                    <a:pt x="15057" y="4414"/>
                  </a:lnTo>
                  <a:lnTo>
                    <a:pt x="15116" y="3955"/>
                  </a:lnTo>
                  <a:lnTo>
                    <a:pt x="15156" y="3515"/>
                  </a:lnTo>
                  <a:lnTo>
                    <a:pt x="15136" y="3056"/>
                  </a:lnTo>
                  <a:lnTo>
                    <a:pt x="15096" y="2836"/>
                  </a:lnTo>
                  <a:lnTo>
                    <a:pt x="15057" y="2617"/>
                  </a:lnTo>
                  <a:lnTo>
                    <a:pt x="15017" y="2397"/>
                  </a:lnTo>
                  <a:lnTo>
                    <a:pt x="14957" y="2177"/>
                  </a:lnTo>
                  <a:lnTo>
                    <a:pt x="14877" y="1958"/>
                  </a:lnTo>
                  <a:lnTo>
                    <a:pt x="14777" y="1738"/>
                  </a:lnTo>
                  <a:lnTo>
                    <a:pt x="14677" y="1518"/>
                  </a:lnTo>
                  <a:lnTo>
                    <a:pt x="14557" y="1319"/>
                  </a:lnTo>
                  <a:lnTo>
                    <a:pt x="14437" y="1119"/>
                  </a:lnTo>
                  <a:lnTo>
                    <a:pt x="14298" y="959"/>
                  </a:lnTo>
                  <a:lnTo>
                    <a:pt x="14138" y="800"/>
                  </a:lnTo>
                  <a:lnTo>
                    <a:pt x="13978" y="640"/>
                  </a:lnTo>
                  <a:lnTo>
                    <a:pt x="13799" y="520"/>
                  </a:lnTo>
                  <a:lnTo>
                    <a:pt x="13619" y="400"/>
                  </a:lnTo>
                  <a:lnTo>
                    <a:pt x="13439" y="300"/>
                  </a:lnTo>
                  <a:lnTo>
                    <a:pt x="13239" y="201"/>
                  </a:lnTo>
                  <a:lnTo>
                    <a:pt x="13040" y="141"/>
                  </a:lnTo>
                  <a:lnTo>
                    <a:pt x="12840" y="81"/>
                  </a:lnTo>
                  <a:lnTo>
                    <a:pt x="12620" y="41"/>
                  </a:lnTo>
                  <a:lnTo>
                    <a:pt x="12421" y="21"/>
                  </a:lnTo>
                  <a:lnTo>
                    <a:pt x="1220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47"/>
            <p:cNvSpPr/>
            <p:nvPr/>
          </p:nvSpPr>
          <p:spPr>
            <a:xfrm>
              <a:off x="1625775" y="2660575"/>
              <a:ext cx="228675" cy="189225"/>
            </a:xfrm>
            <a:custGeom>
              <a:avLst/>
              <a:gdLst/>
              <a:ahLst/>
              <a:cxnLst/>
              <a:rect l="l" t="t" r="r" b="b"/>
              <a:pathLst>
                <a:path w="9147" h="7569" extrusionOk="0">
                  <a:moveTo>
                    <a:pt x="6750" y="1"/>
                  </a:moveTo>
                  <a:lnTo>
                    <a:pt x="6470" y="21"/>
                  </a:lnTo>
                  <a:lnTo>
                    <a:pt x="6191" y="61"/>
                  </a:lnTo>
                  <a:lnTo>
                    <a:pt x="5931" y="100"/>
                  </a:lnTo>
                  <a:lnTo>
                    <a:pt x="5672" y="180"/>
                  </a:lnTo>
                  <a:lnTo>
                    <a:pt x="5412" y="280"/>
                  </a:lnTo>
                  <a:lnTo>
                    <a:pt x="5172" y="400"/>
                  </a:lnTo>
                  <a:lnTo>
                    <a:pt x="4913" y="540"/>
                  </a:lnTo>
                  <a:lnTo>
                    <a:pt x="4673" y="700"/>
                  </a:lnTo>
                  <a:lnTo>
                    <a:pt x="4434" y="859"/>
                  </a:lnTo>
                  <a:lnTo>
                    <a:pt x="4214" y="1039"/>
                  </a:lnTo>
                  <a:lnTo>
                    <a:pt x="3974" y="1239"/>
                  </a:lnTo>
                  <a:lnTo>
                    <a:pt x="3755" y="1438"/>
                  </a:lnTo>
                  <a:lnTo>
                    <a:pt x="3335" y="1898"/>
                  </a:lnTo>
                  <a:lnTo>
                    <a:pt x="2916" y="2357"/>
                  </a:lnTo>
                  <a:lnTo>
                    <a:pt x="2537" y="2856"/>
                  </a:lnTo>
                  <a:lnTo>
                    <a:pt x="2157" y="3375"/>
                  </a:lnTo>
                  <a:lnTo>
                    <a:pt x="1798" y="3875"/>
                  </a:lnTo>
                  <a:lnTo>
                    <a:pt x="1159" y="4873"/>
                  </a:lnTo>
                  <a:lnTo>
                    <a:pt x="620" y="5752"/>
                  </a:lnTo>
                  <a:lnTo>
                    <a:pt x="440" y="6051"/>
                  </a:lnTo>
                  <a:lnTo>
                    <a:pt x="240" y="6411"/>
                  </a:lnTo>
                  <a:lnTo>
                    <a:pt x="100" y="6770"/>
                  </a:lnTo>
                  <a:lnTo>
                    <a:pt x="41" y="6950"/>
                  </a:lnTo>
                  <a:lnTo>
                    <a:pt x="21" y="7109"/>
                  </a:lnTo>
                  <a:lnTo>
                    <a:pt x="1" y="7249"/>
                  </a:lnTo>
                  <a:lnTo>
                    <a:pt x="21" y="7369"/>
                  </a:lnTo>
                  <a:lnTo>
                    <a:pt x="81" y="7469"/>
                  </a:lnTo>
                  <a:lnTo>
                    <a:pt x="120" y="7509"/>
                  </a:lnTo>
                  <a:lnTo>
                    <a:pt x="180" y="7529"/>
                  </a:lnTo>
                  <a:lnTo>
                    <a:pt x="240" y="7549"/>
                  </a:lnTo>
                  <a:lnTo>
                    <a:pt x="320" y="7569"/>
                  </a:lnTo>
                  <a:lnTo>
                    <a:pt x="500" y="7549"/>
                  </a:lnTo>
                  <a:lnTo>
                    <a:pt x="720" y="7489"/>
                  </a:lnTo>
                  <a:lnTo>
                    <a:pt x="999" y="7389"/>
                  </a:lnTo>
                  <a:lnTo>
                    <a:pt x="6770" y="4813"/>
                  </a:lnTo>
                  <a:lnTo>
                    <a:pt x="7209" y="4613"/>
                  </a:lnTo>
                  <a:lnTo>
                    <a:pt x="7649" y="4394"/>
                  </a:lnTo>
                  <a:lnTo>
                    <a:pt x="7868" y="4254"/>
                  </a:lnTo>
                  <a:lnTo>
                    <a:pt x="8088" y="4134"/>
                  </a:lnTo>
                  <a:lnTo>
                    <a:pt x="8268" y="3974"/>
                  </a:lnTo>
                  <a:lnTo>
                    <a:pt x="8467" y="3815"/>
                  </a:lnTo>
                  <a:lnTo>
                    <a:pt x="8587" y="3695"/>
                  </a:lnTo>
                  <a:lnTo>
                    <a:pt x="8687" y="3575"/>
                  </a:lnTo>
                  <a:lnTo>
                    <a:pt x="8867" y="3315"/>
                  </a:lnTo>
                  <a:lnTo>
                    <a:pt x="9006" y="3036"/>
                  </a:lnTo>
                  <a:lnTo>
                    <a:pt x="9086" y="2756"/>
                  </a:lnTo>
                  <a:lnTo>
                    <a:pt x="9146" y="2457"/>
                  </a:lnTo>
                  <a:lnTo>
                    <a:pt x="9146" y="2177"/>
                  </a:lnTo>
                  <a:lnTo>
                    <a:pt x="9106" y="1878"/>
                  </a:lnTo>
                  <a:lnTo>
                    <a:pt x="9046" y="1598"/>
                  </a:lnTo>
                  <a:lnTo>
                    <a:pt x="8947" y="1338"/>
                  </a:lnTo>
                  <a:lnTo>
                    <a:pt x="8807" y="1079"/>
                  </a:lnTo>
                  <a:lnTo>
                    <a:pt x="8627" y="839"/>
                  </a:lnTo>
                  <a:lnTo>
                    <a:pt x="8427" y="620"/>
                  </a:lnTo>
                  <a:lnTo>
                    <a:pt x="8188" y="440"/>
                  </a:lnTo>
                  <a:lnTo>
                    <a:pt x="7908" y="280"/>
                  </a:lnTo>
                  <a:lnTo>
                    <a:pt x="7629" y="160"/>
                  </a:lnTo>
                  <a:lnTo>
                    <a:pt x="7309" y="61"/>
                  </a:lnTo>
                  <a:lnTo>
                    <a:pt x="7030" y="21"/>
                  </a:lnTo>
                  <a:lnTo>
                    <a:pt x="675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6" name="Google Shape;10076;p47"/>
            <p:cNvSpPr/>
            <p:nvPr/>
          </p:nvSpPr>
          <p:spPr>
            <a:xfrm>
              <a:off x="1625775" y="2710500"/>
              <a:ext cx="91875" cy="139300"/>
            </a:xfrm>
            <a:custGeom>
              <a:avLst/>
              <a:gdLst/>
              <a:ahLst/>
              <a:cxnLst/>
              <a:rect l="l" t="t" r="r" b="b"/>
              <a:pathLst>
                <a:path w="3675" h="5572" extrusionOk="0">
                  <a:moveTo>
                    <a:pt x="3236" y="0"/>
                  </a:moveTo>
                  <a:lnTo>
                    <a:pt x="2856" y="460"/>
                  </a:lnTo>
                  <a:lnTo>
                    <a:pt x="2477" y="939"/>
                  </a:lnTo>
                  <a:lnTo>
                    <a:pt x="2117" y="1438"/>
                  </a:lnTo>
                  <a:lnTo>
                    <a:pt x="1778" y="1937"/>
                  </a:lnTo>
                  <a:lnTo>
                    <a:pt x="1159" y="2896"/>
                  </a:lnTo>
                  <a:lnTo>
                    <a:pt x="620" y="3755"/>
                  </a:lnTo>
                  <a:lnTo>
                    <a:pt x="440" y="4054"/>
                  </a:lnTo>
                  <a:lnTo>
                    <a:pt x="240" y="4414"/>
                  </a:lnTo>
                  <a:lnTo>
                    <a:pt x="100" y="4773"/>
                  </a:lnTo>
                  <a:lnTo>
                    <a:pt x="41" y="4953"/>
                  </a:lnTo>
                  <a:lnTo>
                    <a:pt x="21" y="5112"/>
                  </a:lnTo>
                  <a:lnTo>
                    <a:pt x="1" y="5252"/>
                  </a:lnTo>
                  <a:lnTo>
                    <a:pt x="21" y="5372"/>
                  </a:lnTo>
                  <a:lnTo>
                    <a:pt x="81" y="5472"/>
                  </a:lnTo>
                  <a:lnTo>
                    <a:pt x="120" y="5512"/>
                  </a:lnTo>
                  <a:lnTo>
                    <a:pt x="180" y="5532"/>
                  </a:lnTo>
                  <a:lnTo>
                    <a:pt x="240" y="5552"/>
                  </a:lnTo>
                  <a:lnTo>
                    <a:pt x="320" y="5572"/>
                  </a:lnTo>
                  <a:lnTo>
                    <a:pt x="500" y="5552"/>
                  </a:lnTo>
                  <a:lnTo>
                    <a:pt x="720" y="5492"/>
                  </a:lnTo>
                  <a:lnTo>
                    <a:pt x="999" y="5392"/>
                  </a:lnTo>
                  <a:lnTo>
                    <a:pt x="3575" y="4234"/>
                  </a:lnTo>
                  <a:lnTo>
                    <a:pt x="3675" y="3615"/>
                  </a:lnTo>
                  <a:lnTo>
                    <a:pt x="3555" y="2896"/>
                  </a:lnTo>
                  <a:lnTo>
                    <a:pt x="3475" y="2177"/>
                  </a:lnTo>
                  <a:lnTo>
                    <a:pt x="3315" y="739"/>
                  </a:lnTo>
                  <a:lnTo>
                    <a:pt x="3236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7" name="Google Shape;10077;p47"/>
            <p:cNvSpPr/>
            <p:nvPr/>
          </p:nvSpPr>
          <p:spPr>
            <a:xfrm>
              <a:off x="2132475" y="3909100"/>
              <a:ext cx="2025" cy="1525"/>
            </a:xfrm>
            <a:custGeom>
              <a:avLst/>
              <a:gdLst/>
              <a:ahLst/>
              <a:cxnLst/>
              <a:rect l="l" t="t" r="r" b="b"/>
              <a:pathLst>
                <a:path w="81" h="61" extrusionOk="0">
                  <a:moveTo>
                    <a:pt x="21" y="61"/>
                  </a:moveTo>
                  <a:lnTo>
                    <a:pt x="21" y="6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1" y="61"/>
                  </a:lnTo>
                  <a:close/>
                  <a:moveTo>
                    <a:pt x="41" y="41"/>
                  </a:moveTo>
                  <a:lnTo>
                    <a:pt x="41" y="41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41" y="41"/>
                  </a:lnTo>
                  <a:close/>
                  <a:moveTo>
                    <a:pt x="61" y="21"/>
                  </a:moveTo>
                  <a:lnTo>
                    <a:pt x="61" y="21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61" y="21"/>
                  </a:lnTo>
                  <a:close/>
                  <a:moveTo>
                    <a:pt x="61" y="1"/>
                  </a:moveTo>
                  <a:lnTo>
                    <a:pt x="61" y="1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1" y="1"/>
                  </a:lnTo>
                  <a:close/>
                  <a:moveTo>
                    <a:pt x="81" y="1"/>
                  </a:moveTo>
                  <a:lnTo>
                    <a:pt x="81" y="1"/>
                  </a:lnTo>
                  <a:lnTo>
                    <a:pt x="81" y="1"/>
                  </a:ln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EEDE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47"/>
            <p:cNvSpPr/>
            <p:nvPr/>
          </p:nvSpPr>
          <p:spPr>
            <a:xfrm>
              <a:off x="2132475" y="391060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1" y="1"/>
                  </a:moveTo>
                  <a:lnTo>
                    <a:pt x="2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47"/>
            <p:cNvSpPr/>
            <p:nvPr/>
          </p:nvSpPr>
          <p:spPr>
            <a:xfrm>
              <a:off x="2132975" y="391010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1" y="1"/>
                  </a:moveTo>
                  <a:lnTo>
                    <a:pt x="2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47"/>
            <p:cNvSpPr/>
            <p:nvPr/>
          </p:nvSpPr>
          <p:spPr>
            <a:xfrm>
              <a:off x="2133475" y="390960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1" y="1"/>
                  </a:moveTo>
                  <a:lnTo>
                    <a:pt x="2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47"/>
            <p:cNvSpPr/>
            <p:nvPr/>
          </p:nvSpPr>
          <p:spPr>
            <a:xfrm>
              <a:off x="2133975" y="39091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47"/>
            <p:cNvSpPr/>
            <p:nvPr/>
          </p:nvSpPr>
          <p:spPr>
            <a:xfrm>
              <a:off x="2134475" y="390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47"/>
            <p:cNvSpPr/>
            <p:nvPr/>
          </p:nvSpPr>
          <p:spPr>
            <a:xfrm>
              <a:off x="1152525" y="3155800"/>
              <a:ext cx="1063350" cy="849675"/>
            </a:xfrm>
            <a:custGeom>
              <a:avLst/>
              <a:gdLst/>
              <a:ahLst/>
              <a:cxnLst/>
              <a:rect l="l" t="t" r="r" b="b"/>
              <a:pathLst>
                <a:path w="42534" h="33987" extrusionOk="0">
                  <a:moveTo>
                    <a:pt x="9026" y="0"/>
                  </a:moveTo>
                  <a:lnTo>
                    <a:pt x="8447" y="799"/>
                  </a:lnTo>
                  <a:lnTo>
                    <a:pt x="7888" y="1578"/>
                  </a:lnTo>
                  <a:lnTo>
                    <a:pt x="6770" y="3175"/>
                  </a:lnTo>
                  <a:lnTo>
                    <a:pt x="5771" y="4653"/>
                  </a:lnTo>
                  <a:lnTo>
                    <a:pt x="4773" y="6151"/>
                  </a:lnTo>
                  <a:lnTo>
                    <a:pt x="4274" y="6929"/>
                  </a:lnTo>
                  <a:lnTo>
                    <a:pt x="3795" y="7708"/>
                  </a:lnTo>
                  <a:lnTo>
                    <a:pt x="3315" y="8487"/>
                  </a:lnTo>
                  <a:lnTo>
                    <a:pt x="2856" y="9286"/>
                  </a:lnTo>
                  <a:lnTo>
                    <a:pt x="2497" y="9965"/>
                  </a:lnTo>
                  <a:lnTo>
                    <a:pt x="2137" y="10624"/>
                  </a:lnTo>
                  <a:lnTo>
                    <a:pt x="1818" y="11323"/>
                  </a:lnTo>
                  <a:lnTo>
                    <a:pt x="1498" y="12002"/>
                  </a:lnTo>
                  <a:lnTo>
                    <a:pt x="1219" y="12700"/>
                  </a:lnTo>
                  <a:lnTo>
                    <a:pt x="939" y="13399"/>
                  </a:lnTo>
                  <a:lnTo>
                    <a:pt x="699" y="14118"/>
                  </a:lnTo>
                  <a:lnTo>
                    <a:pt x="500" y="14817"/>
                  </a:lnTo>
                  <a:lnTo>
                    <a:pt x="300" y="15636"/>
                  </a:lnTo>
                  <a:lnTo>
                    <a:pt x="160" y="16435"/>
                  </a:lnTo>
                  <a:lnTo>
                    <a:pt x="100" y="16854"/>
                  </a:lnTo>
                  <a:lnTo>
                    <a:pt x="60" y="17253"/>
                  </a:lnTo>
                  <a:lnTo>
                    <a:pt x="21" y="17653"/>
                  </a:lnTo>
                  <a:lnTo>
                    <a:pt x="1" y="18052"/>
                  </a:lnTo>
                  <a:lnTo>
                    <a:pt x="1" y="18491"/>
                  </a:lnTo>
                  <a:lnTo>
                    <a:pt x="1" y="19030"/>
                  </a:lnTo>
                  <a:lnTo>
                    <a:pt x="40" y="19590"/>
                  </a:lnTo>
                  <a:lnTo>
                    <a:pt x="100" y="20129"/>
                  </a:lnTo>
                  <a:lnTo>
                    <a:pt x="180" y="20648"/>
                  </a:lnTo>
                  <a:lnTo>
                    <a:pt x="280" y="21187"/>
                  </a:lnTo>
                  <a:lnTo>
                    <a:pt x="420" y="21706"/>
                  </a:lnTo>
                  <a:lnTo>
                    <a:pt x="580" y="22225"/>
                  </a:lnTo>
                  <a:lnTo>
                    <a:pt x="759" y="22725"/>
                  </a:lnTo>
                  <a:lnTo>
                    <a:pt x="1518" y="22026"/>
                  </a:lnTo>
                  <a:lnTo>
                    <a:pt x="2277" y="21327"/>
                  </a:lnTo>
                  <a:lnTo>
                    <a:pt x="3056" y="20628"/>
                  </a:lnTo>
                  <a:lnTo>
                    <a:pt x="3854" y="19949"/>
                  </a:lnTo>
                  <a:lnTo>
                    <a:pt x="4633" y="19290"/>
                  </a:lnTo>
                  <a:lnTo>
                    <a:pt x="5432" y="18631"/>
                  </a:lnTo>
                  <a:lnTo>
                    <a:pt x="6251" y="17992"/>
                  </a:lnTo>
                  <a:lnTo>
                    <a:pt x="7049" y="17373"/>
                  </a:lnTo>
                  <a:lnTo>
                    <a:pt x="7569" y="16994"/>
                  </a:lnTo>
                  <a:lnTo>
                    <a:pt x="8088" y="16654"/>
                  </a:lnTo>
                  <a:lnTo>
                    <a:pt x="7968" y="15835"/>
                  </a:lnTo>
                  <a:lnTo>
                    <a:pt x="7848" y="14817"/>
                  </a:lnTo>
                  <a:lnTo>
                    <a:pt x="7768" y="13799"/>
                  </a:lnTo>
                  <a:lnTo>
                    <a:pt x="7708" y="12780"/>
                  </a:lnTo>
                  <a:lnTo>
                    <a:pt x="7688" y="11762"/>
                  </a:lnTo>
                  <a:lnTo>
                    <a:pt x="7668" y="10743"/>
                  </a:lnTo>
                  <a:lnTo>
                    <a:pt x="7688" y="9725"/>
                  </a:lnTo>
                  <a:lnTo>
                    <a:pt x="7728" y="8707"/>
                  </a:lnTo>
                  <a:lnTo>
                    <a:pt x="7788" y="7688"/>
                  </a:lnTo>
                  <a:lnTo>
                    <a:pt x="7868" y="6670"/>
                  </a:lnTo>
                  <a:lnTo>
                    <a:pt x="7988" y="5652"/>
                  </a:lnTo>
                  <a:lnTo>
                    <a:pt x="8108" y="4633"/>
                  </a:lnTo>
                  <a:lnTo>
                    <a:pt x="8267" y="3615"/>
                  </a:lnTo>
                  <a:lnTo>
                    <a:pt x="8427" y="2656"/>
                  </a:lnTo>
                  <a:lnTo>
                    <a:pt x="8607" y="1698"/>
                  </a:lnTo>
                  <a:lnTo>
                    <a:pt x="8667" y="1298"/>
                  </a:lnTo>
                  <a:lnTo>
                    <a:pt x="8747" y="819"/>
                  </a:lnTo>
                  <a:lnTo>
                    <a:pt x="8807" y="579"/>
                  </a:lnTo>
                  <a:lnTo>
                    <a:pt x="8867" y="360"/>
                  </a:lnTo>
                  <a:lnTo>
                    <a:pt x="8926" y="160"/>
                  </a:lnTo>
                  <a:lnTo>
                    <a:pt x="9026" y="0"/>
                  </a:lnTo>
                  <a:close/>
                  <a:moveTo>
                    <a:pt x="42434" y="20768"/>
                  </a:moveTo>
                  <a:lnTo>
                    <a:pt x="42054" y="21387"/>
                  </a:lnTo>
                  <a:lnTo>
                    <a:pt x="41655" y="21986"/>
                  </a:lnTo>
                  <a:lnTo>
                    <a:pt x="41275" y="22485"/>
                  </a:lnTo>
                  <a:lnTo>
                    <a:pt x="40876" y="22984"/>
                  </a:lnTo>
                  <a:lnTo>
                    <a:pt x="40477" y="23443"/>
                  </a:lnTo>
                  <a:lnTo>
                    <a:pt x="40057" y="23903"/>
                  </a:lnTo>
                  <a:lnTo>
                    <a:pt x="39618" y="24342"/>
                  </a:lnTo>
                  <a:lnTo>
                    <a:pt x="39159" y="24781"/>
                  </a:lnTo>
                  <a:lnTo>
                    <a:pt x="38699" y="25181"/>
                  </a:lnTo>
                  <a:lnTo>
                    <a:pt x="38240" y="25580"/>
                  </a:lnTo>
                  <a:lnTo>
                    <a:pt x="37741" y="25960"/>
                  </a:lnTo>
                  <a:lnTo>
                    <a:pt x="37242" y="26299"/>
                  </a:lnTo>
                  <a:lnTo>
                    <a:pt x="36743" y="26658"/>
                  </a:lnTo>
                  <a:lnTo>
                    <a:pt x="36223" y="26978"/>
                  </a:lnTo>
                  <a:lnTo>
                    <a:pt x="35704" y="27277"/>
                  </a:lnTo>
                  <a:lnTo>
                    <a:pt x="35165" y="27577"/>
                  </a:lnTo>
                  <a:lnTo>
                    <a:pt x="34606" y="27837"/>
                  </a:lnTo>
                  <a:lnTo>
                    <a:pt x="34067" y="28096"/>
                  </a:lnTo>
                  <a:lnTo>
                    <a:pt x="34286" y="29194"/>
                  </a:lnTo>
                  <a:lnTo>
                    <a:pt x="34486" y="30293"/>
                  </a:lnTo>
                  <a:lnTo>
                    <a:pt x="34846" y="32389"/>
                  </a:lnTo>
                  <a:lnTo>
                    <a:pt x="34945" y="33108"/>
                  </a:lnTo>
                  <a:lnTo>
                    <a:pt x="35524" y="32829"/>
                  </a:lnTo>
                  <a:lnTo>
                    <a:pt x="36084" y="32549"/>
                  </a:lnTo>
                  <a:lnTo>
                    <a:pt x="36643" y="32230"/>
                  </a:lnTo>
                  <a:lnTo>
                    <a:pt x="37182" y="31870"/>
                  </a:lnTo>
                  <a:lnTo>
                    <a:pt x="37701" y="31511"/>
                  </a:lnTo>
                  <a:lnTo>
                    <a:pt x="38220" y="31091"/>
                  </a:lnTo>
                  <a:lnTo>
                    <a:pt x="38719" y="30672"/>
                  </a:lnTo>
                  <a:lnTo>
                    <a:pt x="39199" y="30193"/>
                  </a:lnTo>
                  <a:lnTo>
                    <a:pt x="39219" y="30193"/>
                  </a:lnTo>
                  <a:lnTo>
                    <a:pt x="39219" y="30173"/>
                  </a:lnTo>
                  <a:lnTo>
                    <a:pt x="39239" y="30173"/>
                  </a:lnTo>
                  <a:lnTo>
                    <a:pt x="39239" y="30153"/>
                  </a:lnTo>
                  <a:lnTo>
                    <a:pt x="39259" y="30153"/>
                  </a:lnTo>
                  <a:lnTo>
                    <a:pt x="39259" y="30133"/>
                  </a:lnTo>
                  <a:lnTo>
                    <a:pt x="39279" y="30133"/>
                  </a:lnTo>
                  <a:lnTo>
                    <a:pt x="39718" y="29634"/>
                  </a:lnTo>
                  <a:lnTo>
                    <a:pt x="40137" y="29135"/>
                  </a:lnTo>
                  <a:lnTo>
                    <a:pt x="40517" y="28615"/>
                  </a:lnTo>
                  <a:lnTo>
                    <a:pt x="40876" y="28076"/>
                  </a:lnTo>
                  <a:lnTo>
                    <a:pt x="41195" y="27537"/>
                  </a:lnTo>
                  <a:lnTo>
                    <a:pt x="41475" y="26958"/>
                  </a:lnTo>
                  <a:lnTo>
                    <a:pt x="41715" y="26379"/>
                  </a:lnTo>
                  <a:lnTo>
                    <a:pt x="41934" y="25780"/>
                  </a:lnTo>
                  <a:lnTo>
                    <a:pt x="42114" y="25181"/>
                  </a:lnTo>
                  <a:lnTo>
                    <a:pt x="42274" y="24562"/>
                  </a:lnTo>
                  <a:lnTo>
                    <a:pt x="42394" y="23943"/>
                  </a:lnTo>
                  <a:lnTo>
                    <a:pt x="42473" y="23324"/>
                  </a:lnTo>
                  <a:lnTo>
                    <a:pt x="42513" y="22685"/>
                  </a:lnTo>
                  <a:lnTo>
                    <a:pt x="42533" y="22046"/>
                  </a:lnTo>
                  <a:lnTo>
                    <a:pt x="42493" y="21407"/>
                  </a:lnTo>
                  <a:lnTo>
                    <a:pt x="42434" y="20768"/>
                  </a:lnTo>
                  <a:close/>
                  <a:moveTo>
                    <a:pt x="12601" y="25460"/>
                  </a:moveTo>
                  <a:lnTo>
                    <a:pt x="12361" y="26159"/>
                  </a:lnTo>
                  <a:lnTo>
                    <a:pt x="12121" y="26858"/>
                  </a:lnTo>
                  <a:lnTo>
                    <a:pt x="11842" y="27557"/>
                  </a:lnTo>
                  <a:lnTo>
                    <a:pt x="11562" y="28256"/>
                  </a:lnTo>
                  <a:lnTo>
                    <a:pt x="10963" y="29594"/>
                  </a:lnTo>
                  <a:lnTo>
                    <a:pt x="10364" y="30892"/>
                  </a:lnTo>
                  <a:lnTo>
                    <a:pt x="11462" y="31311"/>
                  </a:lnTo>
                  <a:lnTo>
                    <a:pt x="12561" y="31691"/>
                  </a:lnTo>
                  <a:lnTo>
                    <a:pt x="13659" y="32030"/>
                  </a:lnTo>
                  <a:lnTo>
                    <a:pt x="14757" y="32369"/>
                  </a:lnTo>
                  <a:lnTo>
                    <a:pt x="16375" y="32809"/>
                  </a:lnTo>
                  <a:lnTo>
                    <a:pt x="18032" y="33248"/>
                  </a:lnTo>
                  <a:lnTo>
                    <a:pt x="18891" y="33448"/>
                  </a:lnTo>
                  <a:lnTo>
                    <a:pt x="19749" y="33647"/>
                  </a:lnTo>
                  <a:lnTo>
                    <a:pt x="20628" y="33807"/>
                  </a:lnTo>
                  <a:lnTo>
                    <a:pt x="21507" y="33987"/>
                  </a:lnTo>
                  <a:lnTo>
                    <a:pt x="21666" y="32909"/>
                  </a:lnTo>
                  <a:lnTo>
                    <a:pt x="21846" y="31850"/>
                  </a:lnTo>
                  <a:lnTo>
                    <a:pt x="22046" y="30772"/>
                  </a:lnTo>
                  <a:lnTo>
                    <a:pt x="22265" y="29714"/>
                  </a:lnTo>
                  <a:lnTo>
                    <a:pt x="21527" y="29594"/>
                  </a:lnTo>
                  <a:lnTo>
                    <a:pt x="20788" y="29454"/>
                  </a:lnTo>
                  <a:lnTo>
                    <a:pt x="20049" y="29294"/>
                  </a:lnTo>
                  <a:lnTo>
                    <a:pt x="19310" y="29095"/>
                  </a:lnTo>
                  <a:lnTo>
                    <a:pt x="18591" y="28875"/>
                  </a:lnTo>
                  <a:lnTo>
                    <a:pt x="17872" y="28635"/>
                  </a:lnTo>
                  <a:lnTo>
                    <a:pt x="17173" y="28356"/>
                  </a:lnTo>
                  <a:lnTo>
                    <a:pt x="16475" y="28056"/>
                  </a:lnTo>
                  <a:lnTo>
                    <a:pt x="15915" y="27797"/>
                  </a:lnTo>
                  <a:lnTo>
                    <a:pt x="15396" y="27517"/>
                  </a:lnTo>
                  <a:lnTo>
                    <a:pt x="14897" y="27218"/>
                  </a:lnTo>
                  <a:lnTo>
                    <a:pt x="14398" y="26898"/>
                  </a:lnTo>
                  <a:lnTo>
                    <a:pt x="13919" y="26579"/>
                  </a:lnTo>
                  <a:lnTo>
                    <a:pt x="13459" y="26219"/>
                  </a:lnTo>
                  <a:lnTo>
                    <a:pt x="13020" y="25840"/>
                  </a:lnTo>
                  <a:lnTo>
                    <a:pt x="12601" y="2546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47"/>
            <p:cNvSpPr/>
            <p:nvPr/>
          </p:nvSpPr>
          <p:spPr>
            <a:xfrm>
              <a:off x="1411625" y="3792300"/>
              <a:ext cx="297550" cy="213175"/>
            </a:xfrm>
            <a:custGeom>
              <a:avLst/>
              <a:gdLst/>
              <a:ahLst/>
              <a:cxnLst/>
              <a:rect l="l" t="t" r="r" b="b"/>
              <a:pathLst>
                <a:path w="11902" h="8527" fill="none" extrusionOk="0">
                  <a:moveTo>
                    <a:pt x="2237" y="0"/>
                  </a:moveTo>
                  <a:lnTo>
                    <a:pt x="2237" y="0"/>
                  </a:lnTo>
                  <a:lnTo>
                    <a:pt x="1997" y="699"/>
                  </a:lnTo>
                  <a:lnTo>
                    <a:pt x="1757" y="1398"/>
                  </a:lnTo>
                  <a:lnTo>
                    <a:pt x="1478" y="2097"/>
                  </a:lnTo>
                  <a:lnTo>
                    <a:pt x="1198" y="2796"/>
                  </a:lnTo>
                  <a:lnTo>
                    <a:pt x="599" y="4134"/>
                  </a:lnTo>
                  <a:lnTo>
                    <a:pt x="0" y="5432"/>
                  </a:lnTo>
                  <a:lnTo>
                    <a:pt x="0" y="5432"/>
                  </a:lnTo>
                  <a:lnTo>
                    <a:pt x="1098" y="5851"/>
                  </a:lnTo>
                  <a:lnTo>
                    <a:pt x="2197" y="6231"/>
                  </a:lnTo>
                  <a:lnTo>
                    <a:pt x="3295" y="6570"/>
                  </a:lnTo>
                  <a:lnTo>
                    <a:pt x="4393" y="6909"/>
                  </a:lnTo>
                  <a:lnTo>
                    <a:pt x="4393" y="6909"/>
                  </a:lnTo>
                  <a:lnTo>
                    <a:pt x="6011" y="7349"/>
                  </a:lnTo>
                  <a:lnTo>
                    <a:pt x="7668" y="7788"/>
                  </a:lnTo>
                  <a:lnTo>
                    <a:pt x="8527" y="7988"/>
                  </a:lnTo>
                  <a:lnTo>
                    <a:pt x="9385" y="8187"/>
                  </a:lnTo>
                  <a:lnTo>
                    <a:pt x="10264" y="8347"/>
                  </a:lnTo>
                  <a:lnTo>
                    <a:pt x="11143" y="8527"/>
                  </a:lnTo>
                  <a:lnTo>
                    <a:pt x="11143" y="8527"/>
                  </a:lnTo>
                  <a:lnTo>
                    <a:pt x="11302" y="7449"/>
                  </a:lnTo>
                  <a:lnTo>
                    <a:pt x="11482" y="6390"/>
                  </a:lnTo>
                  <a:lnTo>
                    <a:pt x="11682" y="5312"/>
                  </a:lnTo>
                  <a:lnTo>
                    <a:pt x="11901" y="4254"/>
                  </a:lnTo>
                  <a:lnTo>
                    <a:pt x="11901" y="4254"/>
                  </a:lnTo>
                  <a:lnTo>
                    <a:pt x="11163" y="4134"/>
                  </a:lnTo>
                  <a:lnTo>
                    <a:pt x="10424" y="3994"/>
                  </a:lnTo>
                  <a:lnTo>
                    <a:pt x="9685" y="3834"/>
                  </a:lnTo>
                  <a:lnTo>
                    <a:pt x="8946" y="3635"/>
                  </a:lnTo>
                  <a:lnTo>
                    <a:pt x="8227" y="3415"/>
                  </a:lnTo>
                  <a:lnTo>
                    <a:pt x="7508" y="3175"/>
                  </a:lnTo>
                  <a:lnTo>
                    <a:pt x="6809" y="2896"/>
                  </a:lnTo>
                  <a:lnTo>
                    <a:pt x="6111" y="2596"/>
                  </a:lnTo>
                  <a:lnTo>
                    <a:pt x="6111" y="2596"/>
                  </a:lnTo>
                  <a:lnTo>
                    <a:pt x="5551" y="2337"/>
                  </a:lnTo>
                  <a:lnTo>
                    <a:pt x="5032" y="2057"/>
                  </a:lnTo>
                  <a:lnTo>
                    <a:pt x="4533" y="1758"/>
                  </a:lnTo>
                  <a:lnTo>
                    <a:pt x="4034" y="1438"/>
                  </a:lnTo>
                  <a:lnTo>
                    <a:pt x="3555" y="1119"/>
                  </a:lnTo>
                  <a:lnTo>
                    <a:pt x="3095" y="759"/>
                  </a:lnTo>
                  <a:lnTo>
                    <a:pt x="2656" y="380"/>
                  </a:lnTo>
                  <a:lnTo>
                    <a:pt x="22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47"/>
            <p:cNvSpPr/>
            <p:nvPr/>
          </p:nvSpPr>
          <p:spPr>
            <a:xfrm>
              <a:off x="2004175" y="3674975"/>
              <a:ext cx="211700" cy="308550"/>
            </a:xfrm>
            <a:custGeom>
              <a:avLst/>
              <a:gdLst/>
              <a:ahLst/>
              <a:cxnLst/>
              <a:rect l="l" t="t" r="r" b="b"/>
              <a:pathLst>
                <a:path w="8468" h="12342" fill="none" extrusionOk="0">
                  <a:moveTo>
                    <a:pt x="8368" y="1"/>
                  </a:moveTo>
                  <a:lnTo>
                    <a:pt x="8368" y="1"/>
                  </a:lnTo>
                  <a:lnTo>
                    <a:pt x="7988" y="620"/>
                  </a:lnTo>
                  <a:lnTo>
                    <a:pt x="7589" y="1219"/>
                  </a:lnTo>
                  <a:lnTo>
                    <a:pt x="7589" y="1219"/>
                  </a:lnTo>
                  <a:lnTo>
                    <a:pt x="7209" y="1718"/>
                  </a:lnTo>
                  <a:lnTo>
                    <a:pt x="6810" y="2217"/>
                  </a:lnTo>
                  <a:lnTo>
                    <a:pt x="6411" y="2676"/>
                  </a:lnTo>
                  <a:lnTo>
                    <a:pt x="5991" y="3136"/>
                  </a:lnTo>
                  <a:lnTo>
                    <a:pt x="5552" y="3575"/>
                  </a:lnTo>
                  <a:lnTo>
                    <a:pt x="5093" y="4014"/>
                  </a:lnTo>
                  <a:lnTo>
                    <a:pt x="4633" y="4414"/>
                  </a:lnTo>
                  <a:lnTo>
                    <a:pt x="4174" y="4813"/>
                  </a:lnTo>
                  <a:lnTo>
                    <a:pt x="3675" y="5193"/>
                  </a:lnTo>
                  <a:lnTo>
                    <a:pt x="3176" y="5532"/>
                  </a:lnTo>
                  <a:lnTo>
                    <a:pt x="2677" y="5891"/>
                  </a:lnTo>
                  <a:lnTo>
                    <a:pt x="2157" y="6211"/>
                  </a:lnTo>
                  <a:lnTo>
                    <a:pt x="1638" y="6510"/>
                  </a:lnTo>
                  <a:lnTo>
                    <a:pt x="1099" y="6810"/>
                  </a:lnTo>
                  <a:lnTo>
                    <a:pt x="540" y="7070"/>
                  </a:lnTo>
                  <a:lnTo>
                    <a:pt x="1" y="7329"/>
                  </a:lnTo>
                  <a:lnTo>
                    <a:pt x="1" y="7329"/>
                  </a:lnTo>
                  <a:lnTo>
                    <a:pt x="220" y="8427"/>
                  </a:lnTo>
                  <a:lnTo>
                    <a:pt x="420" y="9526"/>
                  </a:lnTo>
                  <a:lnTo>
                    <a:pt x="780" y="11622"/>
                  </a:lnTo>
                  <a:lnTo>
                    <a:pt x="780" y="11622"/>
                  </a:lnTo>
                  <a:lnTo>
                    <a:pt x="780" y="11622"/>
                  </a:lnTo>
                  <a:lnTo>
                    <a:pt x="879" y="12341"/>
                  </a:lnTo>
                  <a:lnTo>
                    <a:pt x="879" y="12341"/>
                  </a:lnTo>
                  <a:lnTo>
                    <a:pt x="1458" y="12062"/>
                  </a:lnTo>
                  <a:lnTo>
                    <a:pt x="2018" y="11782"/>
                  </a:lnTo>
                  <a:lnTo>
                    <a:pt x="2577" y="11463"/>
                  </a:lnTo>
                  <a:lnTo>
                    <a:pt x="3116" y="11103"/>
                  </a:lnTo>
                  <a:lnTo>
                    <a:pt x="3635" y="10744"/>
                  </a:lnTo>
                  <a:lnTo>
                    <a:pt x="4154" y="10324"/>
                  </a:lnTo>
                  <a:lnTo>
                    <a:pt x="4653" y="9905"/>
                  </a:lnTo>
                  <a:lnTo>
                    <a:pt x="5133" y="9426"/>
                  </a:lnTo>
                  <a:lnTo>
                    <a:pt x="5133" y="9426"/>
                  </a:lnTo>
                  <a:lnTo>
                    <a:pt x="5133" y="9426"/>
                  </a:lnTo>
                  <a:lnTo>
                    <a:pt x="5153" y="9426"/>
                  </a:lnTo>
                  <a:lnTo>
                    <a:pt x="5153" y="9426"/>
                  </a:lnTo>
                  <a:lnTo>
                    <a:pt x="5153" y="9406"/>
                  </a:lnTo>
                  <a:lnTo>
                    <a:pt x="5153" y="9406"/>
                  </a:lnTo>
                  <a:lnTo>
                    <a:pt x="5173" y="9406"/>
                  </a:lnTo>
                  <a:lnTo>
                    <a:pt x="5173" y="9406"/>
                  </a:lnTo>
                  <a:lnTo>
                    <a:pt x="5173" y="9386"/>
                  </a:lnTo>
                  <a:lnTo>
                    <a:pt x="5173" y="9386"/>
                  </a:lnTo>
                  <a:lnTo>
                    <a:pt x="5193" y="9386"/>
                  </a:lnTo>
                  <a:lnTo>
                    <a:pt x="5193" y="9386"/>
                  </a:lnTo>
                  <a:lnTo>
                    <a:pt x="5193" y="9386"/>
                  </a:lnTo>
                  <a:lnTo>
                    <a:pt x="5193" y="9386"/>
                  </a:lnTo>
                  <a:lnTo>
                    <a:pt x="5193" y="9366"/>
                  </a:lnTo>
                  <a:lnTo>
                    <a:pt x="5193" y="9366"/>
                  </a:lnTo>
                  <a:lnTo>
                    <a:pt x="5213" y="9366"/>
                  </a:lnTo>
                  <a:lnTo>
                    <a:pt x="5213" y="9366"/>
                  </a:lnTo>
                  <a:lnTo>
                    <a:pt x="5213" y="9366"/>
                  </a:lnTo>
                  <a:lnTo>
                    <a:pt x="5213" y="9366"/>
                  </a:lnTo>
                  <a:lnTo>
                    <a:pt x="5652" y="8867"/>
                  </a:lnTo>
                  <a:lnTo>
                    <a:pt x="6071" y="8368"/>
                  </a:lnTo>
                  <a:lnTo>
                    <a:pt x="6451" y="7848"/>
                  </a:lnTo>
                  <a:lnTo>
                    <a:pt x="6810" y="7309"/>
                  </a:lnTo>
                  <a:lnTo>
                    <a:pt x="7129" y="6770"/>
                  </a:lnTo>
                  <a:lnTo>
                    <a:pt x="7409" y="6191"/>
                  </a:lnTo>
                  <a:lnTo>
                    <a:pt x="7649" y="5612"/>
                  </a:lnTo>
                  <a:lnTo>
                    <a:pt x="7868" y="5013"/>
                  </a:lnTo>
                  <a:lnTo>
                    <a:pt x="8048" y="4414"/>
                  </a:lnTo>
                  <a:lnTo>
                    <a:pt x="8208" y="3795"/>
                  </a:lnTo>
                  <a:lnTo>
                    <a:pt x="8328" y="3176"/>
                  </a:lnTo>
                  <a:lnTo>
                    <a:pt x="8407" y="2557"/>
                  </a:lnTo>
                  <a:lnTo>
                    <a:pt x="8447" y="1918"/>
                  </a:lnTo>
                  <a:lnTo>
                    <a:pt x="8467" y="1279"/>
                  </a:lnTo>
                  <a:lnTo>
                    <a:pt x="8427" y="640"/>
                  </a:lnTo>
                  <a:lnTo>
                    <a:pt x="836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47"/>
            <p:cNvSpPr/>
            <p:nvPr/>
          </p:nvSpPr>
          <p:spPr>
            <a:xfrm>
              <a:off x="1152525" y="3155800"/>
              <a:ext cx="225675" cy="568125"/>
            </a:xfrm>
            <a:custGeom>
              <a:avLst/>
              <a:gdLst/>
              <a:ahLst/>
              <a:cxnLst/>
              <a:rect l="l" t="t" r="r" b="b"/>
              <a:pathLst>
                <a:path w="9027" h="22725" fill="none" extrusionOk="0">
                  <a:moveTo>
                    <a:pt x="9026" y="0"/>
                  </a:moveTo>
                  <a:lnTo>
                    <a:pt x="9026" y="0"/>
                  </a:lnTo>
                  <a:lnTo>
                    <a:pt x="8447" y="799"/>
                  </a:lnTo>
                  <a:lnTo>
                    <a:pt x="7888" y="1578"/>
                  </a:lnTo>
                  <a:lnTo>
                    <a:pt x="6770" y="3175"/>
                  </a:lnTo>
                  <a:lnTo>
                    <a:pt x="6770" y="3175"/>
                  </a:lnTo>
                  <a:lnTo>
                    <a:pt x="6770" y="3175"/>
                  </a:lnTo>
                  <a:lnTo>
                    <a:pt x="5771" y="4653"/>
                  </a:lnTo>
                  <a:lnTo>
                    <a:pt x="4773" y="6151"/>
                  </a:lnTo>
                  <a:lnTo>
                    <a:pt x="4274" y="6929"/>
                  </a:lnTo>
                  <a:lnTo>
                    <a:pt x="3795" y="7708"/>
                  </a:lnTo>
                  <a:lnTo>
                    <a:pt x="3315" y="8487"/>
                  </a:lnTo>
                  <a:lnTo>
                    <a:pt x="2856" y="9286"/>
                  </a:lnTo>
                  <a:lnTo>
                    <a:pt x="2856" y="9286"/>
                  </a:lnTo>
                  <a:lnTo>
                    <a:pt x="2497" y="9965"/>
                  </a:lnTo>
                  <a:lnTo>
                    <a:pt x="2137" y="10624"/>
                  </a:lnTo>
                  <a:lnTo>
                    <a:pt x="1818" y="11323"/>
                  </a:lnTo>
                  <a:lnTo>
                    <a:pt x="1498" y="12002"/>
                  </a:lnTo>
                  <a:lnTo>
                    <a:pt x="1219" y="12700"/>
                  </a:lnTo>
                  <a:lnTo>
                    <a:pt x="939" y="13399"/>
                  </a:lnTo>
                  <a:lnTo>
                    <a:pt x="699" y="14118"/>
                  </a:lnTo>
                  <a:lnTo>
                    <a:pt x="500" y="14817"/>
                  </a:lnTo>
                  <a:lnTo>
                    <a:pt x="500" y="14817"/>
                  </a:lnTo>
                  <a:lnTo>
                    <a:pt x="300" y="15636"/>
                  </a:lnTo>
                  <a:lnTo>
                    <a:pt x="160" y="16435"/>
                  </a:lnTo>
                  <a:lnTo>
                    <a:pt x="100" y="16854"/>
                  </a:lnTo>
                  <a:lnTo>
                    <a:pt x="60" y="17253"/>
                  </a:lnTo>
                  <a:lnTo>
                    <a:pt x="21" y="17653"/>
                  </a:lnTo>
                  <a:lnTo>
                    <a:pt x="1" y="18052"/>
                  </a:lnTo>
                  <a:lnTo>
                    <a:pt x="1" y="18052"/>
                  </a:lnTo>
                  <a:lnTo>
                    <a:pt x="1" y="18491"/>
                  </a:lnTo>
                  <a:lnTo>
                    <a:pt x="1" y="18491"/>
                  </a:lnTo>
                  <a:lnTo>
                    <a:pt x="1" y="19030"/>
                  </a:lnTo>
                  <a:lnTo>
                    <a:pt x="40" y="19590"/>
                  </a:lnTo>
                  <a:lnTo>
                    <a:pt x="100" y="20129"/>
                  </a:lnTo>
                  <a:lnTo>
                    <a:pt x="180" y="20648"/>
                  </a:lnTo>
                  <a:lnTo>
                    <a:pt x="280" y="21187"/>
                  </a:lnTo>
                  <a:lnTo>
                    <a:pt x="420" y="21706"/>
                  </a:lnTo>
                  <a:lnTo>
                    <a:pt x="580" y="22225"/>
                  </a:lnTo>
                  <a:lnTo>
                    <a:pt x="759" y="22725"/>
                  </a:lnTo>
                  <a:lnTo>
                    <a:pt x="759" y="22725"/>
                  </a:lnTo>
                  <a:lnTo>
                    <a:pt x="1518" y="22026"/>
                  </a:lnTo>
                  <a:lnTo>
                    <a:pt x="2277" y="21327"/>
                  </a:lnTo>
                  <a:lnTo>
                    <a:pt x="3056" y="20628"/>
                  </a:lnTo>
                  <a:lnTo>
                    <a:pt x="3854" y="19949"/>
                  </a:lnTo>
                  <a:lnTo>
                    <a:pt x="4633" y="19290"/>
                  </a:lnTo>
                  <a:lnTo>
                    <a:pt x="5432" y="18631"/>
                  </a:lnTo>
                  <a:lnTo>
                    <a:pt x="6251" y="17992"/>
                  </a:lnTo>
                  <a:lnTo>
                    <a:pt x="7049" y="17373"/>
                  </a:lnTo>
                  <a:lnTo>
                    <a:pt x="7049" y="17373"/>
                  </a:lnTo>
                  <a:lnTo>
                    <a:pt x="7569" y="16994"/>
                  </a:lnTo>
                  <a:lnTo>
                    <a:pt x="8088" y="16654"/>
                  </a:lnTo>
                  <a:lnTo>
                    <a:pt x="8088" y="16654"/>
                  </a:lnTo>
                  <a:lnTo>
                    <a:pt x="7968" y="15835"/>
                  </a:lnTo>
                  <a:lnTo>
                    <a:pt x="7968" y="15835"/>
                  </a:lnTo>
                  <a:lnTo>
                    <a:pt x="7848" y="14817"/>
                  </a:lnTo>
                  <a:lnTo>
                    <a:pt x="7768" y="13799"/>
                  </a:lnTo>
                  <a:lnTo>
                    <a:pt x="7708" y="12780"/>
                  </a:lnTo>
                  <a:lnTo>
                    <a:pt x="7688" y="11762"/>
                  </a:lnTo>
                  <a:lnTo>
                    <a:pt x="7668" y="10743"/>
                  </a:lnTo>
                  <a:lnTo>
                    <a:pt x="7688" y="9725"/>
                  </a:lnTo>
                  <a:lnTo>
                    <a:pt x="7728" y="8707"/>
                  </a:lnTo>
                  <a:lnTo>
                    <a:pt x="7788" y="7688"/>
                  </a:lnTo>
                  <a:lnTo>
                    <a:pt x="7788" y="7688"/>
                  </a:lnTo>
                  <a:lnTo>
                    <a:pt x="7868" y="6670"/>
                  </a:lnTo>
                  <a:lnTo>
                    <a:pt x="7988" y="5652"/>
                  </a:lnTo>
                  <a:lnTo>
                    <a:pt x="8108" y="4633"/>
                  </a:lnTo>
                  <a:lnTo>
                    <a:pt x="8267" y="3615"/>
                  </a:lnTo>
                  <a:lnTo>
                    <a:pt x="8267" y="3615"/>
                  </a:lnTo>
                  <a:lnTo>
                    <a:pt x="8427" y="2656"/>
                  </a:lnTo>
                  <a:lnTo>
                    <a:pt x="8607" y="1698"/>
                  </a:lnTo>
                  <a:lnTo>
                    <a:pt x="8607" y="1698"/>
                  </a:lnTo>
                  <a:lnTo>
                    <a:pt x="8667" y="1298"/>
                  </a:lnTo>
                  <a:lnTo>
                    <a:pt x="8747" y="819"/>
                  </a:lnTo>
                  <a:lnTo>
                    <a:pt x="8807" y="579"/>
                  </a:lnTo>
                  <a:lnTo>
                    <a:pt x="8867" y="360"/>
                  </a:lnTo>
                  <a:lnTo>
                    <a:pt x="8926" y="160"/>
                  </a:lnTo>
                  <a:lnTo>
                    <a:pt x="902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47"/>
            <p:cNvSpPr/>
            <p:nvPr/>
          </p:nvSpPr>
          <p:spPr>
            <a:xfrm>
              <a:off x="1357200" y="3131825"/>
              <a:ext cx="38475" cy="1025"/>
            </a:xfrm>
            <a:custGeom>
              <a:avLst/>
              <a:gdLst/>
              <a:ahLst/>
              <a:cxnLst/>
              <a:rect l="l" t="t" r="r" b="b"/>
              <a:pathLst>
                <a:path w="1539" h="41" extrusionOk="0">
                  <a:moveTo>
                    <a:pt x="1538" y="1"/>
                  </a:moveTo>
                  <a:lnTo>
                    <a:pt x="1" y="21"/>
                  </a:lnTo>
                  <a:lnTo>
                    <a:pt x="21" y="21"/>
                  </a:lnTo>
                  <a:lnTo>
                    <a:pt x="1458" y="41"/>
                  </a:lnTo>
                  <a:lnTo>
                    <a:pt x="1538" y="1"/>
                  </a:lnTo>
                  <a:close/>
                </a:path>
              </a:pathLst>
            </a:custGeom>
            <a:solidFill>
              <a:srgbClr val="D9B5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47"/>
            <p:cNvSpPr/>
            <p:nvPr/>
          </p:nvSpPr>
          <p:spPr>
            <a:xfrm>
              <a:off x="1357200" y="3131825"/>
              <a:ext cx="38475" cy="1025"/>
            </a:xfrm>
            <a:custGeom>
              <a:avLst/>
              <a:gdLst/>
              <a:ahLst/>
              <a:cxnLst/>
              <a:rect l="l" t="t" r="r" b="b"/>
              <a:pathLst>
                <a:path w="1539" h="41" fill="none" extrusionOk="0">
                  <a:moveTo>
                    <a:pt x="1538" y="1"/>
                  </a:moveTo>
                  <a:lnTo>
                    <a:pt x="1538" y="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1458" y="41"/>
                  </a:lnTo>
                  <a:lnTo>
                    <a:pt x="1458" y="41"/>
                  </a:lnTo>
                  <a:lnTo>
                    <a:pt x="153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47"/>
            <p:cNvSpPr/>
            <p:nvPr/>
          </p:nvSpPr>
          <p:spPr>
            <a:xfrm>
              <a:off x="1104100" y="31228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47"/>
            <p:cNvSpPr/>
            <p:nvPr/>
          </p:nvSpPr>
          <p:spPr>
            <a:xfrm>
              <a:off x="1103600" y="31228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47"/>
            <p:cNvSpPr/>
            <p:nvPr/>
          </p:nvSpPr>
          <p:spPr>
            <a:xfrm>
              <a:off x="1103600" y="3122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47"/>
            <p:cNvSpPr/>
            <p:nvPr/>
          </p:nvSpPr>
          <p:spPr>
            <a:xfrm>
              <a:off x="1103100" y="3122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47"/>
            <p:cNvSpPr/>
            <p:nvPr/>
          </p:nvSpPr>
          <p:spPr>
            <a:xfrm>
              <a:off x="1102600" y="3122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47"/>
            <p:cNvSpPr/>
            <p:nvPr/>
          </p:nvSpPr>
          <p:spPr>
            <a:xfrm>
              <a:off x="1102100" y="3122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5" name="Google Shape;10095;p47"/>
            <p:cNvSpPr/>
            <p:nvPr/>
          </p:nvSpPr>
          <p:spPr>
            <a:xfrm>
              <a:off x="1101600" y="31223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6" name="Google Shape;10096;p47"/>
            <p:cNvSpPr/>
            <p:nvPr/>
          </p:nvSpPr>
          <p:spPr>
            <a:xfrm>
              <a:off x="1101100" y="31223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47"/>
            <p:cNvSpPr/>
            <p:nvPr/>
          </p:nvSpPr>
          <p:spPr>
            <a:xfrm>
              <a:off x="1101100" y="3122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47"/>
            <p:cNvSpPr/>
            <p:nvPr/>
          </p:nvSpPr>
          <p:spPr>
            <a:xfrm>
              <a:off x="1100600" y="3122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47"/>
            <p:cNvSpPr/>
            <p:nvPr/>
          </p:nvSpPr>
          <p:spPr>
            <a:xfrm>
              <a:off x="1100100" y="3121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47"/>
            <p:cNvSpPr/>
            <p:nvPr/>
          </p:nvSpPr>
          <p:spPr>
            <a:xfrm>
              <a:off x="1099600" y="31218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47"/>
            <p:cNvSpPr/>
            <p:nvPr/>
          </p:nvSpPr>
          <p:spPr>
            <a:xfrm>
              <a:off x="1099600" y="3121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47"/>
            <p:cNvSpPr/>
            <p:nvPr/>
          </p:nvSpPr>
          <p:spPr>
            <a:xfrm>
              <a:off x="1099100" y="3121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47"/>
            <p:cNvSpPr/>
            <p:nvPr/>
          </p:nvSpPr>
          <p:spPr>
            <a:xfrm>
              <a:off x="879950" y="2850275"/>
              <a:ext cx="552150" cy="282575"/>
            </a:xfrm>
            <a:custGeom>
              <a:avLst/>
              <a:gdLst/>
              <a:ahLst/>
              <a:cxnLst/>
              <a:rect l="l" t="t" r="r" b="b"/>
              <a:pathLst>
                <a:path w="22086" h="11303" extrusionOk="0">
                  <a:moveTo>
                    <a:pt x="21" y="1"/>
                  </a:moveTo>
                  <a:lnTo>
                    <a:pt x="1" y="500"/>
                  </a:lnTo>
                  <a:lnTo>
                    <a:pt x="1" y="999"/>
                  </a:lnTo>
                  <a:lnTo>
                    <a:pt x="21" y="1478"/>
                  </a:lnTo>
                  <a:lnTo>
                    <a:pt x="81" y="1958"/>
                  </a:lnTo>
                  <a:lnTo>
                    <a:pt x="161" y="2437"/>
                  </a:lnTo>
                  <a:lnTo>
                    <a:pt x="240" y="2916"/>
                  </a:lnTo>
                  <a:lnTo>
                    <a:pt x="360" y="3375"/>
                  </a:lnTo>
                  <a:lnTo>
                    <a:pt x="500" y="3815"/>
                  </a:lnTo>
                  <a:lnTo>
                    <a:pt x="660" y="4274"/>
                  </a:lnTo>
                  <a:lnTo>
                    <a:pt x="839" y="4693"/>
                  </a:lnTo>
                  <a:lnTo>
                    <a:pt x="1019" y="5133"/>
                  </a:lnTo>
                  <a:lnTo>
                    <a:pt x="1239" y="5552"/>
                  </a:lnTo>
                  <a:lnTo>
                    <a:pt x="1478" y="5951"/>
                  </a:lnTo>
                  <a:lnTo>
                    <a:pt x="1718" y="6351"/>
                  </a:lnTo>
                  <a:lnTo>
                    <a:pt x="1998" y="6730"/>
                  </a:lnTo>
                  <a:lnTo>
                    <a:pt x="2277" y="7089"/>
                  </a:lnTo>
                  <a:lnTo>
                    <a:pt x="2577" y="7449"/>
                  </a:lnTo>
                  <a:lnTo>
                    <a:pt x="2896" y="7788"/>
                  </a:lnTo>
                  <a:lnTo>
                    <a:pt x="3236" y="8128"/>
                  </a:lnTo>
                  <a:lnTo>
                    <a:pt x="3575" y="8427"/>
                  </a:lnTo>
                  <a:lnTo>
                    <a:pt x="3935" y="8727"/>
                  </a:lnTo>
                  <a:lnTo>
                    <a:pt x="4314" y="9026"/>
                  </a:lnTo>
                  <a:lnTo>
                    <a:pt x="4713" y="9286"/>
                  </a:lnTo>
                  <a:lnTo>
                    <a:pt x="5113" y="9526"/>
                  </a:lnTo>
                  <a:lnTo>
                    <a:pt x="5532" y="9765"/>
                  </a:lnTo>
                  <a:lnTo>
                    <a:pt x="5971" y="9985"/>
                  </a:lnTo>
                  <a:lnTo>
                    <a:pt x="6411" y="10185"/>
                  </a:lnTo>
                  <a:lnTo>
                    <a:pt x="6850" y="10364"/>
                  </a:lnTo>
                  <a:lnTo>
                    <a:pt x="7309" y="10524"/>
                  </a:lnTo>
                  <a:lnTo>
                    <a:pt x="7788" y="10644"/>
                  </a:lnTo>
                  <a:lnTo>
                    <a:pt x="8268" y="10764"/>
                  </a:lnTo>
                  <a:lnTo>
                    <a:pt x="8767" y="10864"/>
                  </a:lnTo>
                  <a:lnTo>
                    <a:pt x="8807" y="10864"/>
                  </a:lnTo>
                  <a:lnTo>
                    <a:pt x="8827" y="10884"/>
                  </a:lnTo>
                  <a:lnTo>
                    <a:pt x="8947" y="10884"/>
                  </a:lnTo>
                  <a:lnTo>
                    <a:pt x="8947" y="10903"/>
                  </a:lnTo>
                  <a:lnTo>
                    <a:pt x="8987" y="10903"/>
                  </a:lnTo>
                  <a:lnTo>
                    <a:pt x="9845" y="11023"/>
                  </a:lnTo>
                  <a:lnTo>
                    <a:pt x="10724" y="11103"/>
                  </a:lnTo>
                  <a:lnTo>
                    <a:pt x="11602" y="11183"/>
                  </a:lnTo>
                  <a:lnTo>
                    <a:pt x="12481" y="11223"/>
                  </a:lnTo>
                  <a:lnTo>
                    <a:pt x="13360" y="11263"/>
                  </a:lnTo>
                  <a:lnTo>
                    <a:pt x="14238" y="11283"/>
                  </a:lnTo>
                  <a:lnTo>
                    <a:pt x="16015" y="11303"/>
                  </a:lnTo>
                  <a:lnTo>
                    <a:pt x="19091" y="11283"/>
                  </a:lnTo>
                  <a:lnTo>
                    <a:pt x="20628" y="11263"/>
                  </a:lnTo>
                  <a:lnTo>
                    <a:pt x="21147" y="11023"/>
                  </a:lnTo>
                  <a:lnTo>
                    <a:pt x="22086" y="10364"/>
                  </a:lnTo>
                  <a:lnTo>
                    <a:pt x="21147" y="10284"/>
                  </a:lnTo>
                  <a:lnTo>
                    <a:pt x="20109" y="10145"/>
                  </a:lnTo>
                  <a:lnTo>
                    <a:pt x="18991" y="9965"/>
                  </a:lnTo>
                  <a:lnTo>
                    <a:pt x="17853" y="9765"/>
                  </a:lnTo>
                  <a:lnTo>
                    <a:pt x="16734" y="9546"/>
                  </a:lnTo>
                  <a:lnTo>
                    <a:pt x="15636" y="9306"/>
                  </a:lnTo>
                  <a:lnTo>
                    <a:pt x="14658" y="9066"/>
                  </a:lnTo>
                  <a:lnTo>
                    <a:pt x="13779" y="8827"/>
                  </a:lnTo>
                  <a:lnTo>
                    <a:pt x="11742" y="8208"/>
                  </a:lnTo>
                  <a:lnTo>
                    <a:pt x="10704" y="7888"/>
                  </a:lnTo>
                  <a:lnTo>
                    <a:pt x="9685" y="7549"/>
                  </a:lnTo>
                  <a:lnTo>
                    <a:pt x="8667" y="7209"/>
                  </a:lnTo>
                  <a:lnTo>
                    <a:pt x="7669" y="6850"/>
                  </a:lnTo>
                  <a:lnTo>
                    <a:pt x="6670" y="6450"/>
                  </a:lnTo>
                  <a:lnTo>
                    <a:pt x="5692" y="6031"/>
                  </a:lnTo>
                  <a:lnTo>
                    <a:pt x="5213" y="5792"/>
                  </a:lnTo>
                  <a:lnTo>
                    <a:pt x="4753" y="5532"/>
                  </a:lnTo>
                  <a:lnTo>
                    <a:pt x="4294" y="5252"/>
                  </a:lnTo>
                  <a:lnTo>
                    <a:pt x="3855" y="4973"/>
                  </a:lnTo>
                  <a:lnTo>
                    <a:pt x="3435" y="4653"/>
                  </a:lnTo>
                  <a:lnTo>
                    <a:pt x="3036" y="4334"/>
                  </a:lnTo>
                  <a:lnTo>
                    <a:pt x="2637" y="3974"/>
                  </a:lnTo>
                  <a:lnTo>
                    <a:pt x="2277" y="3615"/>
                  </a:lnTo>
                  <a:lnTo>
                    <a:pt x="1918" y="3236"/>
                  </a:lnTo>
                  <a:lnTo>
                    <a:pt x="1578" y="2836"/>
                  </a:lnTo>
                  <a:lnTo>
                    <a:pt x="1279" y="2417"/>
                  </a:lnTo>
                  <a:lnTo>
                    <a:pt x="979" y="1998"/>
                  </a:lnTo>
                  <a:lnTo>
                    <a:pt x="720" y="1538"/>
                  </a:lnTo>
                  <a:lnTo>
                    <a:pt x="480" y="1079"/>
                  </a:lnTo>
                  <a:lnTo>
                    <a:pt x="240" y="600"/>
                  </a:lnTo>
                  <a:lnTo>
                    <a:pt x="41" y="81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4" name="Google Shape;10104;p47"/>
            <p:cNvSpPr/>
            <p:nvPr/>
          </p:nvSpPr>
          <p:spPr>
            <a:xfrm>
              <a:off x="879950" y="2850275"/>
              <a:ext cx="552150" cy="282575"/>
            </a:xfrm>
            <a:custGeom>
              <a:avLst/>
              <a:gdLst/>
              <a:ahLst/>
              <a:cxnLst/>
              <a:rect l="l" t="t" r="r" b="b"/>
              <a:pathLst>
                <a:path w="22086" h="11303" fill="none" extrusionOk="0">
                  <a:moveTo>
                    <a:pt x="21" y="1"/>
                  </a:moveTo>
                  <a:lnTo>
                    <a:pt x="21" y="1"/>
                  </a:lnTo>
                  <a:lnTo>
                    <a:pt x="1" y="500"/>
                  </a:lnTo>
                  <a:lnTo>
                    <a:pt x="1" y="999"/>
                  </a:lnTo>
                  <a:lnTo>
                    <a:pt x="21" y="1478"/>
                  </a:lnTo>
                  <a:lnTo>
                    <a:pt x="81" y="1958"/>
                  </a:lnTo>
                  <a:lnTo>
                    <a:pt x="161" y="2437"/>
                  </a:lnTo>
                  <a:lnTo>
                    <a:pt x="240" y="2916"/>
                  </a:lnTo>
                  <a:lnTo>
                    <a:pt x="360" y="3375"/>
                  </a:lnTo>
                  <a:lnTo>
                    <a:pt x="500" y="3815"/>
                  </a:lnTo>
                  <a:lnTo>
                    <a:pt x="660" y="4274"/>
                  </a:lnTo>
                  <a:lnTo>
                    <a:pt x="839" y="4693"/>
                  </a:lnTo>
                  <a:lnTo>
                    <a:pt x="1019" y="5133"/>
                  </a:lnTo>
                  <a:lnTo>
                    <a:pt x="1239" y="5552"/>
                  </a:lnTo>
                  <a:lnTo>
                    <a:pt x="1478" y="5951"/>
                  </a:lnTo>
                  <a:lnTo>
                    <a:pt x="1718" y="6351"/>
                  </a:lnTo>
                  <a:lnTo>
                    <a:pt x="1998" y="6730"/>
                  </a:lnTo>
                  <a:lnTo>
                    <a:pt x="2277" y="7089"/>
                  </a:lnTo>
                  <a:lnTo>
                    <a:pt x="2577" y="7449"/>
                  </a:lnTo>
                  <a:lnTo>
                    <a:pt x="2896" y="7788"/>
                  </a:lnTo>
                  <a:lnTo>
                    <a:pt x="3236" y="8128"/>
                  </a:lnTo>
                  <a:lnTo>
                    <a:pt x="3575" y="8427"/>
                  </a:lnTo>
                  <a:lnTo>
                    <a:pt x="3935" y="8727"/>
                  </a:lnTo>
                  <a:lnTo>
                    <a:pt x="4314" y="9026"/>
                  </a:lnTo>
                  <a:lnTo>
                    <a:pt x="4713" y="9286"/>
                  </a:lnTo>
                  <a:lnTo>
                    <a:pt x="5113" y="9526"/>
                  </a:lnTo>
                  <a:lnTo>
                    <a:pt x="5532" y="9765"/>
                  </a:lnTo>
                  <a:lnTo>
                    <a:pt x="5971" y="9985"/>
                  </a:lnTo>
                  <a:lnTo>
                    <a:pt x="6411" y="10185"/>
                  </a:lnTo>
                  <a:lnTo>
                    <a:pt x="6850" y="10364"/>
                  </a:lnTo>
                  <a:lnTo>
                    <a:pt x="7309" y="10524"/>
                  </a:lnTo>
                  <a:lnTo>
                    <a:pt x="7788" y="10644"/>
                  </a:lnTo>
                  <a:lnTo>
                    <a:pt x="8268" y="10764"/>
                  </a:lnTo>
                  <a:lnTo>
                    <a:pt x="8767" y="10864"/>
                  </a:lnTo>
                  <a:lnTo>
                    <a:pt x="8767" y="10864"/>
                  </a:lnTo>
                  <a:lnTo>
                    <a:pt x="8767" y="10864"/>
                  </a:lnTo>
                  <a:lnTo>
                    <a:pt x="8767" y="10864"/>
                  </a:lnTo>
                  <a:lnTo>
                    <a:pt x="8787" y="10864"/>
                  </a:lnTo>
                  <a:lnTo>
                    <a:pt x="8787" y="10864"/>
                  </a:lnTo>
                  <a:lnTo>
                    <a:pt x="8787" y="10864"/>
                  </a:lnTo>
                  <a:lnTo>
                    <a:pt x="8787" y="10864"/>
                  </a:lnTo>
                  <a:lnTo>
                    <a:pt x="8787" y="10864"/>
                  </a:lnTo>
                  <a:lnTo>
                    <a:pt x="8787" y="10864"/>
                  </a:lnTo>
                  <a:lnTo>
                    <a:pt x="8807" y="10864"/>
                  </a:lnTo>
                  <a:lnTo>
                    <a:pt x="8807" y="10864"/>
                  </a:lnTo>
                  <a:lnTo>
                    <a:pt x="8807" y="10864"/>
                  </a:lnTo>
                  <a:lnTo>
                    <a:pt x="8807" y="10864"/>
                  </a:lnTo>
                  <a:lnTo>
                    <a:pt x="8807" y="10864"/>
                  </a:lnTo>
                  <a:lnTo>
                    <a:pt x="8807" y="10864"/>
                  </a:lnTo>
                  <a:lnTo>
                    <a:pt x="8827" y="10884"/>
                  </a:lnTo>
                  <a:lnTo>
                    <a:pt x="8827" y="10884"/>
                  </a:lnTo>
                  <a:lnTo>
                    <a:pt x="8827" y="10884"/>
                  </a:lnTo>
                  <a:lnTo>
                    <a:pt x="8827" y="10884"/>
                  </a:lnTo>
                  <a:lnTo>
                    <a:pt x="8847" y="10884"/>
                  </a:lnTo>
                  <a:lnTo>
                    <a:pt x="8847" y="10884"/>
                  </a:lnTo>
                  <a:lnTo>
                    <a:pt x="8847" y="10884"/>
                  </a:lnTo>
                  <a:lnTo>
                    <a:pt x="8847" y="10884"/>
                  </a:lnTo>
                  <a:lnTo>
                    <a:pt x="8847" y="10884"/>
                  </a:lnTo>
                  <a:lnTo>
                    <a:pt x="8847" y="10884"/>
                  </a:lnTo>
                  <a:lnTo>
                    <a:pt x="8867" y="10884"/>
                  </a:lnTo>
                  <a:lnTo>
                    <a:pt x="8867" y="10884"/>
                  </a:lnTo>
                  <a:lnTo>
                    <a:pt x="8867" y="10884"/>
                  </a:lnTo>
                  <a:lnTo>
                    <a:pt x="8867" y="10884"/>
                  </a:lnTo>
                  <a:lnTo>
                    <a:pt x="8887" y="10884"/>
                  </a:lnTo>
                  <a:lnTo>
                    <a:pt x="8887" y="10884"/>
                  </a:lnTo>
                  <a:lnTo>
                    <a:pt x="8887" y="10884"/>
                  </a:lnTo>
                  <a:lnTo>
                    <a:pt x="8887" y="10884"/>
                  </a:lnTo>
                  <a:lnTo>
                    <a:pt x="8887" y="10884"/>
                  </a:lnTo>
                  <a:lnTo>
                    <a:pt x="8887" y="10884"/>
                  </a:lnTo>
                  <a:lnTo>
                    <a:pt x="8907" y="10884"/>
                  </a:lnTo>
                  <a:lnTo>
                    <a:pt x="8907" y="10884"/>
                  </a:lnTo>
                  <a:lnTo>
                    <a:pt x="8907" y="10884"/>
                  </a:lnTo>
                  <a:lnTo>
                    <a:pt x="8907" y="10884"/>
                  </a:lnTo>
                  <a:lnTo>
                    <a:pt x="8927" y="10884"/>
                  </a:lnTo>
                  <a:lnTo>
                    <a:pt x="8927" y="10884"/>
                  </a:lnTo>
                  <a:lnTo>
                    <a:pt x="8927" y="10884"/>
                  </a:lnTo>
                  <a:lnTo>
                    <a:pt x="8927" y="10884"/>
                  </a:lnTo>
                  <a:lnTo>
                    <a:pt x="8947" y="10884"/>
                  </a:lnTo>
                  <a:lnTo>
                    <a:pt x="8947" y="10884"/>
                  </a:lnTo>
                  <a:lnTo>
                    <a:pt x="8947" y="10884"/>
                  </a:lnTo>
                  <a:lnTo>
                    <a:pt x="8947" y="10884"/>
                  </a:lnTo>
                  <a:lnTo>
                    <a:pt x="8947" y="10903"/>
                  </a:lnTo>
                  <a:lnTo>
                    <a:pt x="8947" y="10903"/>
                  </a:lnTo>
                  <a:lnTo>
                    <a:pt x="8967" y="10903"/>
                  </a:lnTo>
                  <a:lnTo>
                    <a:pt x="8967" y="10903"/>
                  </a:lnTo>
                  <a:lnTo>
                    <a:pt x="8967" y="10903"/>
                  </a:lnTo>
                  <a:lnTo>
                    <a:pt x="8967" y="10903"/>
                  </a:lnTo>
                  <a:lnTo>
                    <a:pt x="8987" y="10903"/>
                  </a:lnTo>
                  <a:lnTo>
                    <a:pt x="8987" y="10903"/>
                  </a:lnTo>
                  <a:lnTo>
                    <a:pt x="8987" y="10903"/>
                  </a:lnTo>
                  <a:lnTo>
                    <a:pt x="9845" y="11023"/>
                  </a:lnTo>
                  <a:lnTo>
                    <a:pt x="10724" y="11103"/>
                  </a:lnTo>
                  <a:lnTo>
                    <a:pt x="11602" y="11183"/>
                  </a:lnTo>
                  <a:lnTo>
                    <a:pt x="12481" y="11223"/>
                  </a:lnTo>
                  <a:lnTo>
                    <a:pt x="13360" y="11263"/>
                  </a:lnTo>
                  <a:lnTo>
                    <a:pt x="14238" y="11283"/>
                  </a:lnTo>
                  <a:lnTo>
                    <a:pt x="16015" y="11303"/>
                  </a:lnTo>
                  <a:lnTo>
                    <a:pt x="16015" y="11303"/>
                  </a:lnTo>
                  <a:lnTo>
                    <a:pt x="19091" y="11283"/>
                  </a:lnTo>
                  <a:lnTo>
                    <a:pt x="19091" y="11283"/>
                  </a:lnTo>
                  <a:lnTo>
                    <a:pt x="19091" y="11283"/>
                  </a:lnTo>
                  <a:lnTo>
                    <a:pt x="20628" y="11263"/>
                  </a:lnTo>
                  <a:lnTo>
                    <a:pt x="20628" y="11263"/>
                  </a:lnTo>
                  <a:lnTo>
                    <a:pt x="21147" y="11023"/>
                  </a:lnTo>
                  <a:lnTo>
                    <a:pt x="21147" y="11023"/>
                  </a:lnTo>
                  <a:lnTo>
                    <a:pt x="22086" y="10364"/>
                  </a:lnTo>
                  <a:lnTo>
                    <a:pt x="22086" y="10364"/>
                  </a:lnTo>
                  <a:lnTo>
                    <a:pt x="21147" y="10284"/>
                  </a:lnTo>
                  <a:lnTo>
                    <a:pt x="20109" y="10145"/>
                  </a:lnTo>
                  <a:lnTo>
                    <a:pt x="18991" y="9965"/>
                  </a:lnTo>
                  <a:lnTo>
                    <a:pt x="17853" y="9765"/>
                  </a:lnTo>
                  <a:lnTo>
                    <a:pt x="16734" y="9546"/>
                  </a:lnTo>
                  <a:lnTo>
                    <a:pt x="15636" y="9306"/>
                  </a:lnTo>
                  <a:lnTo>
                    <a:pt x="14658" y="9066"/>
                  </a:lnTo>
                  <a:lnTo>
                    <a:pt x="13779" y="8827"/>
                  </a:lnTo>
                  <a:lnTo>
                    <a:pt x="13779" y="8827"/>
                  </a:lnTo>
                  <a:lnTo>
                    <a:pt x="11742" y="8208"/>
                  </a:lnTo>
                  <a:lnTo>
                    <a:pt x="10704" y="7888"/>
                  </a:lnTo>
                  <a:lnTo>
                    <a:pt x="9685" y="7549"/>
                  </a:lnTo>
                  <a:lnTo>
                    <a:pt x="8667" y="7209"/>
                  </a:lnTo>
                  <a:lnTo>
                    <a:pt x="7669" y="6850"/>
                  </a:lnTo>
                  <a:lnTo>
                    <a:pt x="6670" y="6450"/>
                  </a:lnTo>
                  <a:lnTo>
                    <a:pt x="5692" y="6031"/>
                  </a:lnTo>
                  <a:lnTo>
                    <a:pt x="5692" y="6031"/>
                  </a:lnTo>
                  <a:lnTo>
                    <a:pt x="5213" y="5792"/>
                  </a:lnTo>
                  <a:lnTo>
                    <a:pt x="4753" y="5532"/>
                  </a:lnTo>
                  <a:lnTo>
                    <a:pt x="4294" y="5252"/>
                  </a:lnTo>
                  <a:lnTo>
                    <a:pt x="3855" y="4973"/>
                  </a:lnTo>
                  <a:lnTo>
                    <a:pt x="3435" y="4653"/>
                  </a:lnTo>
                  <a:lnTo>
                    <a:pt x="3036" y="4334"/>
                  </a:lnTo>
                  <a:lnTo>
                    <a:pt x="2637" y="3974"/>
                  </a:lnTo>
                  <a:lnTo>
                    <a:pt x="2277" y="3615"/>
                  </a:lnTo>
                  <a:lnTo>
                    <a:pt x="1918" y="3236"/>
                  </a:lnTo>
                  <a:lnTo>
                    <a:pt x="1578" y="2836"/>
                  </a:lnTo>
                  <a:lnTo>
                    <a:pt x="1279" y="2417"/>
                  </a:lnTo>
                  <a:lnTo>
                    <a:pt x="979" y="1998"/>
                  </a:lnTo>
                  <a:lnTo>
                    <a:pt x="720" y="1538"/>
                  </a:lnTo>
                  <a:lnTo>
                    <a:pt x="480" y="1079"/>
                  </a:lnTo>
                  <a:lnTo>
                    <a:pt x="240" y="600"/>
                  </a:lnTo>
                  <a:lnTo>
                    <a:pt x="41" y="81"/>
                  </a:lnTo>
                  <a:lnTo>
                    <a:pt x="41" y="81"/>
                  </a:lnTo>
                  <a:lnTo>
                    <a:pt x="2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5" name="Google Shape;10105;p47"/>
            <p:cNvSpPr/>
            <p:nvPr/>
          </p:nvSpPr>
          <p:spPr>
            <a:xfrm>
              <a:off x="879950" y="2592675"/>
              <a:ext cx="343500" cy="526200"/>
            </a:xfrm>
            <a:custGeom>
              <a:avLst/>
              <a:gdLst/>
              <a:ahLst/>
              <a:cxnLst/>
              <a:rect l="l" t="t" r="r" b="b"/>
              <a:pathLst>
                <a:path w="13740" h="21048" extrusionOk="0">
                  <a:moveTo>
                    <a:pt x="10784" y="1"/>
                  </a:moveTo>
                  <a:lnTo>
                    <a:pt x="10305" y="81"/>
                  </a:lnTo>
                  <a:lnTo>
                    <a:pt x="9845" y="161"/>
                  </a:lnTo>
                  <a:lnTo>
                    <a:pt x="9366" y="260"/>
                  </a:lnTo>
                  <a:lnTo>
                    <a:pt x="8907" y="380"/>
                  </a:lnTo>
                  <a:lnTo>
                    <a:pt x="8447" y="520"/>
                  </a:lnTo>
                  <a:lnTo>
                    <a:pt x="7988" y="660"/>
                  </a:lnTo>
                  <a:lnTo>
                    <a:pt x="7529" y="820"/>
                  </a:lnTo>
                  <a:lnTo>
                    <a:pt x="7090" y="999"/>
                  </a:lnTo>
                  <a:lnTo>
                    <a:pt x="6650" y="1199"/>
                  </a:lnTo>
                  <a:lnTo>
                    <a:pt x="6231" y="1399"/>
                  </a:lnTo>
                  <a:lnTo>
                    <a:pt x="5812" y="1618"/>
                  </a:lnTo>
                  <a:lnTo>
                    <a:pt x="5392" y="1858"/>
                  </a:lnTo>
                  <a:lnTo>
                    <a:pt x="4993" y="2118"/>
                  </a:lnTo>
                  <a:lnTo>
                    <a:pt x="4613" y="2377"/>
                  </a:lnTo>
                  <a:lnTo>
                    <a:pt x="4234" y="2657"/>
                  </a:lnTo>
                  <a:lnTo>
                    <a:pt x="3855" y="2936"/>
                  </a:lnTo>
                  <a:lnTo>
                    <a:pt x="3495" y="3236"/>
                  </a:lnTo>
                  <a:lnTo>
                    <a:pt x="3156" y="3555"/>
                  </a:lnTo>
                  <a:lnTo>
                    <a:pt x="2836" y="3895"/>
                  </a:lnTo>
                  <a:lnTo>
                    <a:pt x="2517" y="4234"/>
                  </a:lnTo>
                  <a:lnTo>
                    <a:pt x="2217" y="4594"/>
                  </a:lnTo>
                  <a:lnTo>
                    <a:pt x="1938" y="4973"/>
                  </a:lnTo>
                  <a:lnTo>
                    <a:pt x="1658" y="5352"/>
                  </a:lnTo>
                  <a:lnTo>
                    <a:pt x="1419" y="5752"/>
                  </a:lnTo>
                  <a:lnTo>
                    <a:pt x="1179" y="6171"/>
                  </a:lnTo>
                  <a:lnTo>
                    <a:pt x="979" y="6591"/>
                  </a:lnTo>
                  <a:lnTo>
                    <a:pt x="780" y="7010"/>
                  </a:lnTo>
                  <a:lnTo>
                    <a:pt x="600" y="7469"/>
                  </a:lnTo>
                  <a:lnTo>
                    <a:pt x="440" y="7928"/>
                  </a:lnTo>
                  <a:lnTo>
                    <a:pt x="320" y="8388"/>
                  </a:lnTo>
                  <a:lnTo>
                    <a:pt x="200" y="8867"/>
                  </a:lnTo>
                  <a:lnTo>
                    <a:pt x="121" y="9366"/>
                  </a:lnTo>
                  <a:lnTo>
                    <a:pt x="61" y="9885"/>
                  </a:lnTo>
                  <a:lnTo>
                    <a:pt x="1" y="10404"/>
                  </a:lnTo>
                  <a:lnTo>
                    <a:pt x="1" y="10904"/>
                  </a:lnTo>
                  <a:lnTo>
                    <a:pt x="1" y="11403"/>
                  </a:lnTo>
                  <a:lnTo>
                    <a:pt x="41" y="11902"/>
                  </a:lnTo>
                  <a:lnTo>
                    <a:pt x="101" y="12381"/>
                  </a:lnTo>
                  <a:lnTo>
                    <a:pt x="180" y="12881"/>
                  </a:lnTo>
                  <a:lnTo>
                    <a:pt x="280" y="13340"/>
                  </a:lnTo>
                  <a:lnTo>
                    <a:pt x="400" y="13819"/>
                  </a:lnTo>
                  <a:lnTo>
                    <a:pt x="540" y="14278"/>
                  </a:lnTo>
                  <a:lnTo>
                    <a:pt x="720" y="14738"/>
                  </a:lnTo>
                  <a:lnTo>
                    <a:pt x="899" y="15177"/>
                  </a:lnTo>
                  <a:lnTo>
                    <a:pt x="1119" y="15596"/>
                  </a:lnTo>
                  <a:lnTo>
                    <a:pt x="1339" y="16016"/>
                  </a:lnTo>
                  <a:lnTo>
                    <a:pt x="1578" y="16435"/>
                  </a:lnTo>
                  <a:lnTo>
                    <a:pt x="1858" y="16834"/>
                  </a:lnTo>
                  <a:lnTo>
                    <a:pt x="2137" y="17214"/>
                  </a:lnTo>
                  <a:lnTo>
                    <a:pt x="2437" y="17573"/>
                  </a:lnTo>
                  <a:lnTo>
                    <a:pt x="2756" y="17933"/>
                  </a:lnTo>
                  <a:lnTo>
                    <a:pt x="3076" y="18272"/>
                  </a:lnTo>
                  <a:lnTo>
                    <a:pt x="3435" y="18612"/>
                  </a:lnTo>
                  <a:lnTo>
                    <a:pt x="3795" y="18911"/>
                  </a:lnTo>
                  <a:lnTo>
                    <a:pt x="4174" y="19211"/>
                  </a:lnTo>
                  <a:lnTo>
                    <a:pt x="4574" y="19490"/>
                  </a:lnTo>
                  <a:lnTo>
                    <a:pt x="4973" y="19750"/>
                  </a:lnTo>
                  <a:lnTo>
                    <a:pt x="5392" y="19989"/>
                  </a:lnTo>
                  <a:lnTo>
                    <a:pt x="5832" y="20229"/>
                  </a:lnTo>
                  <a:lnTo>
                    <a:pt x="6271" y="20429"/>
                  </a:lnTo>
                  <a:lnTo>
                    <a:pt x="6730" y="20608"/>
                  </a:lnTo>
                  <a:lnTo>
                    <a:pt x="7209" y="20788"/>
                  </a:lnTo>
                  <a:lnTo>
                    <a:pt x="7689" y="20928"/>
                  </a:lnTo>
                  <a:lnTo>
                    <a:pt x="8188" y="21048"/>
                  </a:lnTo>
                  <a:lnTo>
                    <a:pt x="9046" y="20109"/>
                  </a:lnTo>
                  <a:lnTo>
                    <a:pt x="9486" y="19630"/>
                  </a:lnTo>
                  <a:lnTo>
                    <a:pt x="9905" y="19131"/>
                  </a:lnTo>
                  <a:lnTo>
                    <a:pt x="10305" y="18632"/>
                  </a:lnTo>
                  <a:lnTo>
                    <a:pt x="10704" y="18112"/>
                  </a:lnTo>
                  <a:lnTo>
                    <a:pt x="11063" y="17573"/>
                  </a:lnTo>
                  <a:lnTo>
                    <a:pt x="11423" y="17014"/>
                  </a:lnTo>
                  <a:lnTo>
                    <a:pt x="11662" y="16555"/>
                  </a:lnTo>
                  <a:lnTo>
                    <a:pt x="11922" y="16096"/>
                  </a:lnTo>
                  <a:lnTo>
                    <a:pt x="12142" y="15636"/>
                  </a:lnTo>
                  <a:lnTo>
                    <a:pt x="12361" y="15157"/>
                  </a:lnTo>
                  <a:lnTo>
                    <a:pt x="12561" y="14658"/>
                  </a:lnTo>
                  <a:lnTo>
                    <a:pt x="12761" y="14179"/>
                  </a:lnTo>
                  <a:lnTo>
                    <a:pt x="12920" y="13679"/>
                  </a:lnTo>
                  <a:lnTo>
                    <a:pt x="13080" y="13180"/>
                  </a:lnTo>
                  <a:lnTo>
                    <a:pt x="13220" y="12681"/>
                  </a:lnTo>
                  <a:lnTo>
                    <a:pt x="13360" y="12162"/>
                  </a:lnTo>
                  <a:lnTo>
                    <a:pt x="13460" y="11663"/>
                  </a:lnTo>
                  <a:lnTo>
                    <a:pt x="13559" y="11143"/>
                  </a:lnTo>
                  <a:lnTo>
                    <a:pt x="13619" y="10624"/>
                  </a:lnTo>
                  <a:lnTo>
                    <a:pt x="13679" y="10105"/>
                  </a:lnTo>
                  <a:lnTo>
                    <a:pt x="13719" y="9586"/>
                  </a:lnTo>
                  <a:lnTo>
                    <a:pt x="13739" y="9067"/>
                  </a:lnTo>
                  <a:lnTo>
                    <a:pt x="13719" y="8468"/>
                  </a:lnTo>
                  <a:lnTo>
                    <a:pt x="13679" y="7888"/>
                  </a:lnTo>
                  <a:lnTo>
                    <a:pt x="13619" y="7309"/>
                  </a:lnTo>
                  <a:lnTo>
                    <a:pt x="13519" y="6730"/>
                  </a:lnTo>
                  <a:lnTo>
                    <a:pt x="13400" y="6171"/>
                  </a:lnTo>
                  <a:lnTo>
                    <a:pt x="13260" y="5612"/>
                  </a:lnTo>
                  <a:lnTo>
                    <a:pt x="13100" y="5073"/>
                  </a:lnTo>
                  <a:lnTo>
                    <a:pt x="12920" y="4534"/>
                  </a:lnTo>
                  <a:lnTo>
                    <a:pt x="12721" y="3995"/>
                  </a:lnTo>
                  <a:lnTo>
                    <a:pt x="12501" y="3455"/>
                  </a:lnTo>
                  <a:lnTo>
                    <a:pt x="12261" y="2936"/>
                  </a:lnTo>
                  <a:lnTo>
                    <a:pt x="12022" y="2397"/>
                  </a:lnTo>
                  <a:lnTo>
                    <a:pt x="11503" y="1359"/>
                  </a:lnTo>
                  <a:lnTo>
                    <a:pt x="10963" y="320"/>
                  </a:lnTo>
                  <a:lnTo>
                    <a:pt x="10784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6" name="Google Shape;10106;p47"/>
            <p:cNvSpPr/>
            <p:nvPr/>
          </p:nvSpPr>
          <p:spPr>
            <a:xfrm>
              <a:off x="1014250" y="2784875"/>
              <a:ext cx="62925" cy="115850"/>
            </a:xfrm>
            <a:custGeom>
              <a:avLst/>
              <a:gdLst/>
              <a:ahLst/>
              <a:cxnLst/>
              <a:rect l="l" t="t" r="r" b="b"/>
              <a:pathLst>
                <a:path w="2517" h="4634" extrusionOk="0">
                  <a:moveTo>
                    <a:pt x="1398" y="1"/>
                  </a:moveTo>
                  <a:lnTo>
                    <a:pt x="1258" y="41"/>
                  </a:lnTo>
                  <a:lnTo>
                    <a:pt x="1119" y="81"/>
                  </a:lnTo>
                  <a:lnTo>
                    <a:pt x="999" y="161"/>
                  </a:lnTo>
                  <a:lnTo>
                    <a:pt x="899" y="240"/>
                  </a:lnTo>
                  <a:lnTo>
                    <a:pt x="819" y="320"/>
                  </a:lnTo>
                  <a:lnTo>
                    <a:pt x="659" y="520"/>
                  </a:lnTo>
                  <a:lnTo>
                    <a:pt x="559" y="720"/>
                  </a:lnTo>
                  <a:lnTo>
                    <a:pt x="460" y="959"/>
                  </a:lnTo>
                  <a:lnTo>
                    <a:pt x="440" y="999"/>
                  </a:lnTo>
                  <a:lnTo>
                    <a:pt x="340" y="1199"/>
                  </a:lnTo>
                  <a:lnTo>
                    <a:pt x="260" y="1399"/>
                  </a:lnTo>
                  <a:lnTo>
                    <a:pt x="140" y="1798"/>
                  </a:lnTo>
                  <a:lnTo>
                    <a:pt x="80" y="2018"/>
                  </a:lnTo>
                  <a:lnTo>
                    <a:pt x="40" y="2257"/>
                  </a:lnTo>
                  <a:lnTo>
                    <a:pt x="0" y="2477"/>
                  </a:lnTo>
                  <a:lnTo>
                    <a:pt x="0" y="2697"/>
                  </a:lnTo>
                  <a:lnTo>
                    <a:pt x="0" y="3156"/>
                  </a:lnTo>
                  <a:lnTo>
                    <a:pt x="40" y="3615"/>
                  </a:lnTo>
                  <a:lnTo>
                    <a:pt x="100" y="3855"/>
                  </a:lnTo>
                  <a:lnTo>
                    <a:pt x="140" y="3975"/>
                  </a:lnTo>
                  <a:lnTo>
                    <a:pt x="200" y="4094"/>
                  </a:lnTo>
                  <a:lnTo>
                    <a:pt x="260" y="4194"/>
                  </a:lnTo>
                  <a:lnTo>
                    <a:pt x="340" y="4294"/>
                  </a:lnTo>
                  <a:lnTo>
                    <a:pt x="440" y="4394"/>
                  </a:lnTo>
                  <a:lnTo>
                    <a:pt x="539" y="4474"/>
                  </a:lnTo>
                  <a:lnTo>
                    <a:pt x="679" y="4534"/>
                  </a:lnTo>
                  <a:lnTo>
                    <a:pt x="819" y="4594"/>
                  </a:lnTo>
                  <a:lnTo>
                    <a:pt x="959" y="4614"/>
                  </a:lnTo>
                  <a:lnTo>
                    <a:pt x="1099" y="4633"/>
                  </a:lnTo>
                  <a:lnTo>
                    <a:pt x="1238" y="4614"/>
                  </a:lnTo>
                  <a:lnTo>
                    <a:pt x="1378" y="4594"/>
                  </a:lnTo>
                  <a:lnTo>
                    <a:pt x="1498" y="4534"/>
                  </a:lnTo>
                  <a:lnTo>
                    <a:pt x="1618" y="4474"/>
                  </a:lnTo>
                  <a:lnTo>
                    <a:pt x="1738" y="4394"/>
                  </a:lnTo>
                  <a:lnTo>
                    <a:pt x="1817" y="4314"/>
                  </a:lnTo>
                  <a:lnTo>
                    <a:pt x="1977" y="4114"/>
                  </a:lnTo>
                  <a:lnTo>
                    <a:pt x="2097" y="3895"/>
                  </a:lnTo>
                  <a:lnTo>
                    <a:pt x="2197" y="3655"/>
                  </a:lnTo>
                  <a:lnTo>
                    <a:pt x="2337" y="3276"/>
                  </a:lnTo>
                  <a:lnTo>
                    <a:pt x="2436" y="2856"/>
                  </a:lnTo>
                  <a:lnTo>
                    <a:pt x="2476" y="2577"/>
                  </a:lnTo>
                  <a:lnTo>
                    <a:pt x="2516" y="2297"/>
                  </a:lnTo>
                  <a:lnTo>
                    <a:pt x="2516" y="2018"/>
                  </a:lnTo>
                  <a:lnTo>
                    <a:pt x="2496" y="1738"/>
                  </a:lnTo>
                  <a:lnTo>
                    <a:pt x="2496" y="1558"/>
                  </a:lnTo>
                  <a:lnTo>
                    <a:pt x="2496" y="1498"/>
                  </a:lnTo>
                  <a:lnTo>
                    <a:pt x="2456" y="1219"/>
                  </a:lnTo>
                  <a:lnTo>
                    <a:pt x="2436" y="1079"/>
                  </a:lnTo>
                  <a:lnTo>
                    <a:pt x="2397" y="939"/>
                  </a:lnTo>
                  <a:lnTo>
                    <a:pt x="2337" y="760"/>
                  </a:lnTo>
                  <a:lnTo>
                    <a:pt x="2277" y="560"/>
                  </a:lnTo>
                  <a:lnTo>
                    <a:pt x="2177" y="400"/>
                  </a:lnTo>
                  <a:lnTo>
                    <a:pt x="2057" y="240"/>
                  </a:lnTo>
                  <a:lnTo>
                    <a:pt x="1937" y="161"/>
                  </a:lnTo>
                  <a:lnTo>
                    <a:pt x="1817" y="81"/>
                  </a:lnTo>
                  <a:lnTo>
                    <a:pt x="1678" y="41"/>
                  </a:lnTo>
                  <a:lnTo>
                    <a:pt x="15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7" name="Google Shape;10107;p47"/>
            <p:cNvSpPr/>
            <p:nvPr/>
          </p:nvSpPr>
          <p:spPr>
            <a:xfrm>
              <a:off x="1353200" y="2803350"/>
              <a:ext cx="121850" cy="96375"/>
            </a:xfrm>
            <a:custGeom>
              <a:avLst/>
              <a:gdLst/>
              <a:ahLst/>
              <a:cxnLst/>
              <a:rect l="l" t="t" r="r" b="b"/>
              <a:pathLst>
                <a:path w="4874" h="3855" extrusionOk="0">
                  <a:moveTo>
                    <a:pt x="640" y="1"/>
                  </a:moveTo>
                  <a:lnTo>
                    <a:pt x="520" y="41"/>
                  </a:lnTo>
                  <a:lnTo>
                    <a:pt x="460" y="61"/>
                  </a:lnTo>
                  <a:lnTo>
                    <a:pt x="420" y="120"/>
                  </a:lnTo>
                  <a:lnTo>
                    <a:pt x="320" y="240"/>
                  </a:lnTo>
                  <a:lnTo>
                    <a:pt x="240" y="380"/>
                  </a:lnTo>
                  <a:lnTo>
                    <a:pt x="181" y="540"/>
                  </a:lnTo>
                  <a:lnTo>
                    <a:pt x="141" y="680"/>
                  </a:lnTo>
                  <a:lnTo>
                    <a:pt x="81" y="999"/>
                  </a:lnTo>
                  <a:lnTo>
                    <a:pt x="41" y="1319"/>
                  </a:lnTo>
                  <a:lnTo>
                    <a:pt x="21" y="1578"/>
                  </a:lnTo>
                  <a:lnTo>
                    <a:pt x="1" y="1818"/>
                  </a:lnTo>
                  <a:lnTo>
                    <a:pt x="21" y="2077"/>
                  </a:lnTo>
                  <a:lnTo>
                    <a:pt x="41" y="2337"/>
                  </a:lnTo>
                  <a:lnTo>
                    <a:pt x="121" y="2597"/>
                  </a:lnTo>
                  <a:lnTo>
                    <a:pt x="221" y="2836"/>
                  </a:lnTo>
                  <a:lnTo>
                    <a:pt x="340" y="3056"/>
                  </a:lnTo>
                  <a:lnTo>
                    <a:pt x="520" y="3255"/>
                  </a:lnTo>
                  <a:lnTo>
                    <a:pt x="700" y="3435"/>
                  </a:lnTo>
                  <a:lnTo>
                    <a:pt x="919" y="3575"/>
                  </a:lnTo>
                  <a:lnTo>
                    <a:pt x="1159" y="3695"/>
                  </a:lnTo>
                  <a:lnTo>
                    <a:pt x="1419" y="3775"/>
                  </a:lnTo>
                  <a:lnTo>
                    <a:pt x="1658" y="3835"/>
                  </a:lnTo>
                  <a:lnTo>
                    <a:pt x="1918" y="3855"/>
                  </a:lnTo>
                  <a:lnTo>
                    <a:pt x="2177" y="3835"/>
                  </a:lnTo>
                  <a:lnTo>
                    <a:pt x="2437" y="3795"/>
                  </a:lnTo>
                  <a:lnTo>
                    <a:pt x="2697" y="3735"/>
                  </a:lnTo>
                  <a:lnTo>
                    <a:pt x="2936" y="3635"/>
                  </a:lnTo>
                  <a:lnTo>
                    <a:pt x="3176" y="3515"/>
                  </a:lnTo>
                  <a:lnTo>
                    <a:pt x="3396" y="3395"/>
                  </a:lnTo>
                  <a:lnTo>
                    <a:pt x="3615" y="3236"/>
                  </a:lnTo>
                  <a:lnTo>
                    <a:pt x="3815" y="3056"/>
                  </a:lnTo>
                  <a:lnTo>
                    <a:pt x="3995" y="2876"/>
                  </a:lnTo>
                  <a:lnTo>
                    <a:pt x="4174" y="2676"/>
                  </a:lnTo>
                  <a:lnTo>
                    <a:pt x="4374" y="2437"/>
                  </a:lnTo>
                  <a:lnTo>
                    <a:pt x="4554" y="2197"/>
                  </a:lnTo>
                  <a:lnTo>
                    <a:pt x="4733" y="1938"/>
                  </a:lnTo>
                  <a:lnTo>
                    <a:pt x="4793" y="1818"/>
                  </a:lnTo>
                  <a:lnTo>
                    <a:pt x="4853" y="1678"/>
                  </a:lnTo>
                  <a:lnTo>
                    <a:pt x="4873" y="1598"/>
                  </a:lnTo>
                  <a:lnTo>
                    <a:pt x="4873" y="1498"/>
                  </a:lnTo>
                  <a:lnTo>
                    <a:pt x="4853" y="1398"/>
                  </a:lnTo>
                  <a:lnTo>
                    <a:pt x="4833" y="1319"/>
                  </a:lnTo>
                  <a:lnTo>
                    <a:pt x="4793" y="1239"/>
                  </a:lnTo>
                  <a:lnTo>
                    <a:pt x="4733" y="1159"/>
                  </a:lnTo>
                  <a:lnTo>
                    <a:pt x="4673" y="1099"/>
                  </a:lnTo>
                  <a:lnTo>
                    <a:pt x="4594" y="1039"/>
                  </a:lnTo>
                  <a:lnTo>
                    <a:pt x="4514" y="999"/>
                  </a:lnTo>
                  <a:lnTo>
                    <a:pt x="4414" y="979"/>
                  </a:lnTo>
                  <a:lnTo>
                    <a:pt x="4334" y="959"/>
                  </a:lnTo>
                  <a:lnTo>
                    <a:pt x="4234" y="979"/>
                  </a:lnTo>
                  <a:lnTo>
                    <a:pt x="4154" y="999"/>
                  </a:lnTo>
                  <a:lnTo>
                    <a:pt x="4074" y="1019"/>
                  </a:lnTo>
                  <a:lnTo>
                    <a:pt x="3995" y="1079"/>
                  </a:lnTo>
                  <a:lnTo>
                    <a:pt x="3915" y="1139"/>
                  </a:lnTo>
                  <a:lnTo>
                    <a:pt x="3815" y="1219"/>
                  </a:lnTo>
                  <a:lnTo>
                    <a:pt x="3735" y="1339"/>
                  </a:lnTo>
                  <a:lnTo>
                    <a:pt x="3595" y="1558"/>
                  </a:lnTo>
                  <a:lnTo>
                    <a:pt x="3396" y="1798"/>
                  </a:lnTo>
                  <a:lnTo>
                    <a:pt x="3136" y="2097"/>
                  </a:lnTo>
                  <a:lnTo>
                    <a:pt x="2876" y="2357"/>
                  </a:lnTo>
                  <a:lnTo>
                    <a:pt x="2577" y="2537"/>
                  </a:lnTo>
                  <a:lnTo>
                    <a:pt x="2437" y="2616"/>
                  </a:lnTo>
                  <a:lnTo>
                    <a:pt x="2337" y="2656"/>
                  </a:lnTo>
                  <a:lnTo>
                    <a:pt x="2138" y="2696"/>
                  </a:lnTo>
                  <a:lnTo>
                    <a:pt x="2078" y="2716"/>
                  </a:lnTo>
                  <a:lnTo>
                    <a:pt x="1798" y="2716"/>
                  </a:lnTo>
                  <a:lnTo>
                    <a:pt x="1638" y="2676"/>
                  </a:lnTo>
                  <a:lnTo>
                    <a:pt x="1538" y="2636"/>
                  </a:lnTo>
                  <a:lnTo>
                    <a:pt x="1419" y="2577"/>
                  </a:lnTo>
                  <a:lnTo>
                    <a:pt x="1379" y="2537"/>
                  </a:lnTo>
                  <a:lnTo>
                    <a:pt x="1359" y="2517"/>
                  </a:lnTo>
                  <a:lnTo>
                    <a:pt x="1259" y="2417"/>
                  </a:lnTo>
                  <a:lnTo>
                    <a:pt x="1199" y="2297"/>
                  </a:lnTo>
                  <a:lnTo>
                    <a:pt x="1159" y="2257"/>
                  </a:lnTo>
                  <a:lnTo>
                    <a:pt x="1159" y="2217"/>
                  </a:lnTo>
                  <a:lnTo>
                    <a:pt x="1119" y="2057"/>
                  </a:lnTo>
                  <a:lnTo>
                    <a:pt x="1119" y="1938"/>
                  </a:lnTo>
                  <a:lnTo>
                    <a:pt x="1099" y="1718"/>
                  </a:lnTo>
                  <a:lnTo>
                    <a:pt x="1119" y="1319"/>
                  </a:lnTo>
                  <a:lnTo>
                    <a:pt x="1159" y="859"/>
                  </a:lnTo>
                  <a:lnTo>
                    <a:pt x="1159" y="640"/>
                  </a:lnTo>
                  <a:lnTo>
                    <a:pt x="1159" y="420"/>
                  </a:lnTo>
                  <a:lnTo>
                    <a:pt x="1119" y="300"/>
                  </a:lnTo>
                  <a:lnTo>
                    <a:pt x="1079" y="180"/>
                  </a:lnTo>
                  <a:lnTo>
                    <a:pt x="999" y="80"/>
                  </a:lnTo>
                  <a:lnTo>
                    <a:pt x="899" y="21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8" name="Google Shape;10108;p47"/>
            <p:cNvSpPr/>
            <p:nvPr/>
          </p:nvSpPr>
          <p:spPr>
            <a:xfrm>
              <a:off x="1076150" y="2959100"/>
              <a:ext cx="334500" cy="160275"/>
            </a:xfrm>
            <a:custGeom>
              <a:avLst/>
              <a:gdLst/>
              <a:ahLst/>
              <a:cxnLst/>
              <a:rect l="l" t="t" r="r" b="b"/>
              <a:pathLst>
                <a:path w="13380" h="6411" extrusionOk="0">
                  <a:moveTo>
                    <a:pt x="9725" y="1"/>
                  </a:moveTo>
                  <a:lnTo>
                    <a:pt x="9525" y="21"/>
                  </a:lnTo>
                  <a:lnTo>
                    <a:pt x="9346" y="61"/>
                  </a:lnTo>
                  <a:lnTo>
                    <a:pt x="9166" y="121"/>
                  </a:lnTo>
                  <a:lnTo>
                    <a:pt x="8986" y="200"/>
                  </a:lnTo>
                  <a:lnTo>
                    <a:pt x="8926" y="260"/>
                  </a:lnTo>
                  <a:lnTo>
                    <a:pt x="8886" y="320"/>
                  </a:lnTo>
                  <a:lnTo>
                    <a:pt x="8866" y="380"/>
                  </a:lnTo>
                  <a:lnTo>
                    <a:pt x="8866" y="460"/>
                  </a:lnTo>
                  <a:lnTo>
                    <a:pt x="8886" y="540"/>
                  </a:lnTo>
                  <a:lnTo>
                    <a:pt x="8926" y="600"/>
                  </a:lnTo>
                  <a:lnTo>
                    <a:pt x="8986" y="640"/>
                  </a:lnTo>
                  <a:lnTo>
                    <a:pt x="9046" y="680"/>
                  </a:lnTo>
                  <a:lnTo>
                    <a:pt x="9346" y="760"/>
                  </a:lnTo>
                  <a:lnTo>
                    <a:pt x="9665" y="820"/>
                  </a:lnTo>
                  <a:lnTo>
                    <a:pt x="9965" y="899"/>
                  </a:lnTo>
                  <a:lnTo>
                    <a:pt x="10264" y="979"/>
                  </a:lnTo>
                  <a:lnTo>
                    <a:pt x="10524" y="1079"/>
                  </a:lnTo>
                  <a:lnTo>
                    <a:pt x="10404" y="1139"/>
                  </a:lnTo>
                  <a:lnTo>
                    <a:pt x="10324" y="1219"/>
                  </a:lnTo>
                  <a:lnTo>
                    <a:pt x="10144" y="1419"/>
                  </a:lnTo>
                  <a:lnTo>
                    <a:pt x="9885" y="1718"/>
                  </a:lnTo>
                  <a:lnTo>
                    <a:pt x="9625" y="1998"/>
                  </a:lnTo>
                  <a:lnTo>
                    <a:pt x="9126" y="2497"/>
                  </a:lnTo>
                  <a:lnTo>
                    <a:pt x="8567" y="2976"/>
                  </a:lnTo>
                  <a:lnTo>
                    <a:pt x="8287" y="3216"/>
                  </a:lnTo>
                  <a:lnTo>
                    <a:pt x="7968" y="3435"/>
                  </a:lnTo>
                  <a:lnTo>
                    <a:pt x="7668" y="3655"/>
                  </a:lnTo>
                  <a:lnTo>
                    <a:pt x="7329" y="3855"/>
                  </a:lnTo>
                  <a:lnTo>
                    <a:pt x="7009" y="4054"/>
                  </a:lnTo>
                  <a:lnTo>
                    <a:pt x="6670" y="4234"/>
                  </a:lnTo>
                  <a:lnTo>
                    <a:pt x="5991" y="4554"/>
                  </a:lnTo>
                  <a:lnTo>
                    <a:pt x="5651" y="4713"/>
                  </a:lnTo>
                  <a:lnTo>
                    <a:pt x="5312" y="4853"/>
                  </a:lnTo>
                  <a:lnTo>
                    <a:pt x="4613" y="5093"/>
                  </a:lnTo>
                  <a:lnTo>
                    <a:pt x="3894" y="5272"/>
                  </a:lnTo>
                  <a:lnTo>
                    <a:pt x="3155" y="5432"/>
                  </a:lnTo>
                  <a:lnTo>
                    <a:pt x="2417" y="5552"/>
                  </a:lnTo>
                  <a:lnTo>
                    <a:pt x="2057" y="5612"/>
                  </a:lnTo>
                  <a:lnTo>
                    <a:pt x="1678" y="5632"/>
                  </a:lnTo>
                  <a:lnTo>
                    <a:pt x="1298" y="5652"/>
                  </a:lnTo>
                  <a:lnTo>
                    <a:pt x="919" y="5652"/>
                  </a:lnTo>
                  <a:lnTo>
                    <a:pt x="540" y="5672"/>
                  </a:lnTo>
                  <a:lnTo>
                    <a:pt x="360" y="5692"/>
                  </a:lnTo>
                  <a:lnTo>
                    <a:pt x="180" y="5732"/>
                  </a:lnTo>
                  <a:lnTo>
                    <a:pt x="120" y="5752"/>
                  </a:lnTo>
                  <a:lnTo>
                    <a:pt x="60" y="5812"/>
                  </a:lnTo>
                  <a:lnTo>
                    <a:pt x="20" y="5872"/>
                  </a:lnTo>
                  <a:lnTo>
                    <a:pt x="0" y="5931"/>
                  </a:lnTo>
                  <a:lnTo>
                    <a:pt x="0" y="6011"/>
                  </a:lnTo>
                  <a:lnTo>
                    <a:pt x="20" y="6071"/>
                  </a:lnTo>
                  <a:lnTo>
                    <a:pt x="60" y="6131"/>
                  </a:lnTo>
                  <a:lnTo>
                    <a:pt x="120" y="6191"/>
                  </a:lnTo>
                  <a:lnTo>
                    <a:pt x="300" y="6251"/>
                  </a:lnTo>
                  <a:lnTo>
                    <a:pt x="480" y="6311"/>
                  </a:lnTo>
                  <a:lnTo>
                    <a:pt x="679" y="6351"/>
                  </a:lnTo>
                  <a:lnTo>
                    <a:pt x="879" y="6371"/>
                  </a:lnTo>
                  <a:lnTo>
                    <a:pt x="1298" y="6391"/>
                  </a:lnTo>
                  <a:lnTo>
                    <a:pt x="1678" y="6391"/>
                  </a:lnTo>
                  <a:lnTo>
                    <a:pt x="2077" y="6411"/>
                  </a:lnTo>
                  <a:lnTo>
                    <a:pt x="2457" y="6391"/>
                  </a:lnTo>
                  <a:lnTo>
                    <a:pt x="2836" y="6371"/>
                  </a:lnTo>
                  <a:lnTo>
                    <a:pt x="3235" y="6311"/>
                  </a:lnTo>
                  <a:lnTo>
                    <a:pt x="3635" y="6251"/>
                  </a:lnTo>
                  <a:lnTo>
                    <a:pt x="4034" y="6171"/>
                  </a:lnTo>
                  <a:lnTo>
                    <a:pt x="4433" y="6071"/>
                  </a:lnTo>
                  <a:lnTo>
                    <a:pt x="4833" y="5971"/>
                  </a:lnTo>
                  <a:lnTo>
                    <a:pt x="5212" y="5852"/>
                  </a:lnTo>
                  <a:lnTo>
                    <a:pt x="5612" y="5712"/>
                  </a:lnTo>
                  <a:lnTo>
                    <a:pt x="5991" y="5572"/>
                  </a:lnTo>
                  <a:lnTo>
                    <a:pt x="6370" y="5412"/>
                  </a:lnTo>
                  <a:lnTo>
                    <a:pt x="6730" y="5253"/>
                  </a:lnTo>
                  <a:lnTo>
                    <a:pt x="7089" y="5073"/>
                  </a:lnTo>
                  <a:lnTo>
                    <a:pt x="7449" y="4873"/>
                  </a:lnTo>
                  <a:lnTo>
                    <a:pt x="7788" y="4673"/>
                  </a:lnTo>
                  <a:lnTo>
                    <a:pt x="8148" y="4454"/>
                  </a:lnTo>
                  <a:lnTo>
                    <a:pt x="8467" y="4234"/>
                  </a:lnTo>
                  <a:lnTo>
                    <a:pt x="8806" y="3995"/>
                  </a:lnTo>
                  <a:lnTo>
                    <a:pt x="9126" y="3755"/>
                  </a:lnTo>
                  <a:lnTo>
                    <a:pt x="9645" y="3316"/>
                  </a:lnTo>
                  <a:lnTo>
                    <a:pt x="10144" y="2856"/>
                  </a:lnTo>
                  <a:lnTo>
                    <a:pt x="10244" y="2776"/>
                  </a:lnTo>
                  <a:lnTo>
                    <a:pt x="10324" y="2697"/>
                  </a:lnTo>
                  <a:lnTo>
                    <a:pt x="10504" y="2517"/>
                  </a:lnTo>
                  <a:lnTo>
                    <a:pt x="10584" y="2397"/>
                  </a:lnTo>
                  <a:lnTo>
                    <a:pt x="10743" y="2237"/>
                  </a:lnTo>
                  <a:lnTo>
                    <a:pt x="10903" y="2078"/>
                  </a:lnTo>
                  <a:lnTo>
                    <a:pt x="11023" y="1898"/>
                  </a:lnTo>
                  <a:lnTo>
                    <a:pt x="11103" y="1698"/>
                  </a:lnTo>
                  <a:lnTo>
                    <a:pt x="11223" y="1478"/>
                  </a:lnTo>
                  <a:lnTo>
                    <a:pt x="11283" y="1518"/>
                  </a:lnTo>
                  <a:lnTo>
                    <a:pt x="11502" y="1718"/>
                  </a:lnTo>
                  <a:lnTo>
                    <a:pt x="11702" y="1918"/>
                  </a:lnTo>
                  <a:lnTo>
                    <a:pt x="11882" y="2157"/>
                  </a:lnTo>
                  <a:lnTo>
                    <a:pt x="12021" y="2397"/>
                  </a:lnTo>
                  <a:lnTo>
                    <a:pt x="12161" y="2657"/>
                  </a:lnTo>
                  <a:lnTo>
                    <a:pt x="12261" y="2896"/>
                  </a:lnTo>
                  <a:lnTo>
                    <a:pt x="12341" y="3216"/>
                  </a:lnTo>
                  <a:lnTo>
                    <a:pt x="12361" y="3375"/>
                  </a:lnTo>
                  <a:lnTo>
                    <a:pt x="12421" y="3535"/>
                  </a:lnTo>
                  <a:lnTo>
                    <a:pt x="12461" y="3635"/>
                  </a:lnTo>
                  <a:lnTo>
                    <a:pt x="12501" y="3715"/>
                  </a:lnTo>
                  <a:lnTo>
                    <a:pt x="12581" y="3775"/>
                  </a:lnTo>
                  <a:lnTo>
                    <a:pt x="12640" y="3815"/>
                  </a:lnTo>
                  <a:lnTo>
                    <a:pt x="12720" y="3855"/>
                  </a:lnTo>
                  <a:lnTo>
                    <a:pt x="12800" y="3875"/>
                  </a:lnTo>
                  <a:lnTo>
                    <a:pt x="12880" y="3895"/>
                  </a:lnTo>
                  <a:lnTo>
                    <a:pt x="12960" y="3875"/>
                  </a:lnTo>
                  <a:lnTo>
                    <a:pt x="13040" y="3875"/>
                  </a:lnTo>
                  <a:lnTo>
                    <a:pt x="13100" y="3835"/>
                  </a:lnTo>
                  <a:lnTo>
                    <a:pt x="13180" y="3795"/>
                  </a:lnTo>
                  <a:lnTo>
                    <a:pt x="13239" y="3735"/>
                  </a:lnTo>
                  <a:lnTo>
                    <a:pt x="13299" y="3675"/>
                  </a:lnTo>
                  <a:lnTo>
                    <a:pt x="13339" y="3595"/>
                  </a:lnTo>
                  <a:lnTo>
                    <a:pt x="13359" y="3515"/>
                  </a:lnTo>
                  <a:lnTo>
                    <a:pt x="13379" y="3415"/>
                  </a:lnTo>
                  <a:lnTo>
                    <a:pt x="13379" y="3216"/>
                  </a:lnTo>
                  <a:lnTo>
                    <a:pt x="13359" y="3036"/>
                  </a:lnTo>
                  <a:lnTo>
                    <a:pt x="13319" y="2836"/>
                  </a:lnTo>
                  <a:lnTo>
                    <a:pt x="13239" y="2637"/>
                  </a:lnTo>
                  <a:lnTo>
                    <a:pt x="13100" y="2257"/>
                  </a:lnTo>
                  <a:lnTo>
                    <a:pt x="12920" y="1918"/>
                  </a:lnTo>
                  <a:lnTo>
                    <a:pt x="12700" y="1578"/>
                  </a:lnTo>
                  <a:lnTo>
                    <a:pt x="12461" y="1279"/>
                  </a:lnTo>
                  <a:lnTo>
                    <a:pt x="12181" y="999"/>
                  </a:lnTo>
                  <a:lnTo>
                    <a:pt x="11882" y="740"/>
                  </a:lnTo>
                  <a:lnTo>
                    <a:pt x="11582" y="520"/>
                  </a:lnTo>
                  <a:lnTo>
                    <a:pt x="11243" y="340"/>
                  </a:lnTo>
                  <a:lnTo>
                    <a:pt x="10863" y="181"/>
                  </a:lnTo>
                  <a:lnTo>
                    <a:pt x="10484" y="81"/>
                  </a:lnTo>
                  <a:lnTo>
                    <a:pt x="10304" y="41"/>
                  </a:lnTo>
                  <a:lnTo>
                    <a:pt x="10104" y="21"/>
                  </a:lnTo>
                  <a:lnTo>
                    <a:pt x="990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9" name="Google Shape;10109;p47"/>
            <p:cNvSpPr/>
            <p:nvPr/>
          </p:nvSpPr>
          <p:spPr>
            <a:xfrm>
              <a:off x="1420600" y="2897200"/>
              <a:ext cx="104375" cy="103875"/>
            </a:xfrm>
            <a:custGeom>
              <a:avLst/>
              <a:gdLst/>
              <a:ahLst/>
              <a:cxnLst/>
              <a:rect l="l" t="t" r="r" b="b"/>
              <a:pathLst>
                <a:path w="4175" h="4155" extrusionOk="0">
                  <a:moveTo>
                    <a:pt x="1997" y="1"/>
                  </a:moveTo>
                  <a:lnTo>
                    <a:pt x="1838" y="21"/>
                  </a:lnTo>
                  <a:lnTo>
                    <a:pt x="1658" y="61"/>
                  </a:lnTo>
                  <a:lnTo>
                    <a:pt x="1498" y="101"/>
                  </a:lnTo>
                  <a:lnTo>
                    <a:pt x="1339" y="160"/>
                  </a:lnTo>
                  <a:lnTo>
                    <a:pt x="1179" y="220"/>
                  </a:lnTo>
                  <a:lnTo>
                    <a:pt x="1019" y="300"/>
                  </a:lnTo>
                  <a:lnTo>
                    <a:pt x="879" y="400"/>
                  </a:lnTo>
                  <a:lnTo>
                    <a:pt x="739" y="500"/>
                  </a:lnTo>
                  <a:lnTo>
                    <a:pt x="620" y="620"/>
                  </a:lnTo>
                  <a:lnTo>
                    <a:pt x="500" y="740"/>
                  </a:lnTo>
                  <a:lnTo>
                    <a:pt x="400" y="879"/>
                  </a:lnTo>
                  <a:lnTo>
                    <a:pt x="300" y="1019"/>
                  </a:lnTo>
                  <a:lnTo>
                    <a:pt x="220" y="1159"/>
                  </a:lnTo>
                  <a:lnTo>
                    <a:pt x="140" y="1319"/>
                  </a:lnTo>
                  <a:lnTo>
                    <a:pt x="80" y="1478"/>
                  </a:lnTo>
                  <a:lnTo>
                    <a:pt x="41" y="1658"/>
                  </a:lnTo>
                  <a:lnTo>
                    <a:pt x="21" y="1838"/>
                  </a:lnTo>
                  <a:lnTo>
                    <a:pt x="1" y="1998"/>
                  </a:lnTo>
                  <a:lnTo>
                    <a:pt x="1" y="2177"/>
                  </a:lnTo>
                  <a:lnTo>
                    <a:pt x="21" y="2357"/>
                  </a:lnTo>
                  <a:lnTo>
                    <a:pt x="41" y="2537"/>
                  </a:lnTo>
                  <a:lnTo>
                    <a:pt x="80" y="2696"/>
                  </a:lnTo>
                  <a:lnTo>
                    <a:pt x="120" y="2856"/>
                  </a:lnTo>
                  <a:lnTo>
                    <a:pt x="200" y="3016"/>
                  </a:lnTo>
                  <a:lnTo>
                    <a:pt x="280" y="3216"/>
                  </a:lnTo>
                  <a:lnTo>
                    <a:pt x="400" y="3395"/>
                  </a:lnTo>
                  <a:lnTo>
                    <a:pt x="520" y="3555"/>
                  </a:lnTo>
                  <a:lnTo>
                    <a:pt x="660" y="3695"/>
                  </a:lnTo>
                  <a:lnTo>
                    <a:pt x="819" y="3795"/>
                  </a:lnTo>
                  <a:lnTo>
                    <a:pt x="959" y="3895"/>
                  </a:lnTo>
                  <a:lnTo>
                    <a:pt x="1139" y="3994"/>
                  </a:lnTo>
                  <a:lnTo>
                    <a:pt x="1299" y="4054"/>
                  </a:lnTo>
                  <a:lnTo>
                    <a:pt x="1478" y="4094"/>
                  </a:lnTo>
                  <a:lnTo>
                    <a:pt x="1658" y="4134"/>
                  </a:lnTo>
                  <a:lnTo>
                    <a:pt x="1858" y="4154"/>
                  </a:lnTo>
                  <a:lnTo>
                    <a:pt x="2037" y="4154"/>
                  </a:lnTo>
                  <a:lnTo>
                    <a:pt x="2217" y="4134"/>
                  </a:lnTo>
                  <a:lnTo>
                    <a:pt x="2417" y="4094"/>
                  </a:lnTo>
                  <a:lnTo>
                    <a:pt x="2597" y="4054"/>
                  </a:lnTo>
                  <a:lnTo>
                    <a:pt x="2776" y="3974"/>
                  </a:lnTo>
                  <a:lnTo>
                    <a:pt x="2936" y="3895"/>
                  </a:lnTo>
                  <a:lnTo>
                    <a:pt x="3116" y="3795"/>
                  </a:lnTo>
                  <a:lnTo>
                    <a:pt x="3255" y="3695"/>
                  </a:lnTo>
                  <a:lnTo>
                    <a:pt x="3375" y="3595"/>
                  </a:lnTo>
                  <a:lnTo>
                    <a:pt x="3515" y="3475"/>
                  </a:lnTo>
                  <a:lnTo>
                    <a:pt x="3615" y="3355"/>
                  </a:lnTo>
                  <a:lnTo>
                    <a:pt x="3735" y="3216"/>
                  </a:lnTo>
                  <a:lnTo>
                    <a:pt x="3835" y="3076"/>
                  </a:lnTo>
                  <a:lnTo>
                    <a:pt x="3914" y="2936"/>
                  </a:lnTo>
                  <a:lnTo>
                    <a:pt x="3994" y="2776"/>
                  </a:lnTo>
                  <a:lnTo>
                    <a:pt x="4054" y="2617"/>
                  </a:lnTo>
                  <a:lnTo>
                    <a:pt x="4114" y="2457"/>
                  </a:lnTo>
                  <a:lnTo>
                    <a:pt x="4154" y="2297"/>
                  </a:lnTo>
                  <a:lnTo>
                    <a:pt x="4174" y="2117"/>
                  </a:lnTo>
                  <a:lnTo>
                    <a:pt x="4174" y="1958"/>
                  </a:lnTo>
                  <a:lnTo>
                    <a:pt x="4174" y="1778"/>
                  </a:lnTo>
                  <a:lnTo>
                    <a:pt x="4154" y="1618"/>
                  </a:lnTo>
                  <a:lnTo>
                    <a:pt x="4114" y="1438"/>
                  </a:lnTo>
                  <a:lnTo>
                    <a:pt x="4054" y="1279"/>
                  </a:lnTo>
                  <a:lnTo>
                    <a:pt x="3974" y="1119"/>
                  </a:lnTo>
                  <a:lnTo>
                    <a:pt x="3894" y="979"/>
                  </a:lnTo>
                  <a:lnTo>
                    <a:pt x="3795" y="819"/>
                  </a:lnTo>
                  <a:lnTo>
                    <a:pt x="3695" y="700"/>
                  </a:lnTo>
                  <a:lnTo>
                    <a:pt x="3575" y="580"/>
                  </a:lnTo>
                  <a:lnTo>
                    <a:pt x="3455" y="460"/>
                  </a:lnTo>
                  <a:lnTo>
                    <a:pt x="3315" y="360"/>
                  </a:lnTo>
                  <a:lnTo>
                    <a:pt x="3156" y="260"/>
                  </a:lnTo>
                  <a:lnTo>
                    <a:pt x="3016" y="180"/>
                  </a:lnTo>
                  <a:lnTo>
                    <a:pt x="2856" y="121"/>
                  </a:lnTo>
                  <a:lnTo>
                    <a:pt x="2696" y="61"/>
                  </a:lnTo>
                  <a:lnTo>
                    <a:pt x="2517" y="21"/>
                  </a:lnTo>
                  <a:lnTo>
                    <a:pt x="23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0" name="Google Shape;10110;p47"/>
            <p:cNvSpPr/>
            <p:nvPr/>
          </p:nvSpPr>
          <p:spPr>
            <a:xfrm>
              <a:off x="1675700" y="3625550"/>
              <a:ext cx="371450" cy="763325"/>
            </a:xfrm>
            <a:custGeom>
              <a:avLst/>
              <a:gdLst/>
              <a:ahLst/>
              <a:cxnLst/>
              <a:rect l="l" t="t" r="r" b="b"/>
              <a:pathLst>
                <a:path w="14858" h="30533" extrusionOk="0">
                  <a:moveTo>
                    <a:pt x="6450" y="1"/>
                  </a:moveTo>
                  <a:lnTo>
                    <a:pt x="6131" y="41"/>
                  </a:lnTo>
                  <a:lnTo>
                    <a:pt x="5831" y="101"/>
                  </a:lnTo>
                  <a:lnTo>
                    <a:pt x="5532" y="220"/>
                  </a:lnTo>
                  <a:lnTo>
                    <a:pt x="5232" y="400"/>
                  </a:lnTo>
                  <a:lnTo>
                    <a:pt x="4953" y="600"/>
                  </a:lnTo>
                  <a:lnTo>
                    <a:pt x="4693" y="859"/>
                  </a:lnTo>
                  <a:lnTo>
                    <a:pt x="4433" y="1159"/>
                  </a:lnTo>
                  <a:lnTo>
                    <a:pt x="4254" y="1419"/>
                  </a:lnTo>
                  <a:lnTo>
                    <a:pt x="4094" y="1698"/>
                  </a:lnTo>
                  <a:lnTo>
                    <a:pt x="3934" y="1978"/>
                  </a:lnTo>
                  <a:lnTo>
                    <a:pt x="3814" y="2277"/>
                  </a:lnTo>
                  <a:lnTo>
                    <a:pt x="3575" y="2876"/>
                  </a:lnTo>
                  <a:lnTo>
                    <a:pt x="3375" y="3475"/>
                  </a:lnTo>
                  <a:lnTo>
                    <a:pt x="3056" y="4454"/>
                  </a:lnTo>
                  <a:lnTo>
                    <a:pt x="2756" y="5452"/>
                  </a:lnTo>
                  <a:lnTo>
                    <a:pt x="2457" y="6471"/>
                  </a:lnTo>
                  <a:lnTo>
                    <a:pt x="2177" y="7469"/>
                  </a:lnTo>
                  <a:lnTo>
                    <a:pt x="1917" y="8487"/>
                  </a:lnTo>
                  <a:lnTo>
                    <a:pt x="1658" y="9506"/>
                  </a:lnTo>
                  <a:lnTo>
                    <a:pt x="1418" y="10544"/>
                  </a:lnTo>
                  <a:lnTo>
                    <a:pt x="1199" y="11563"/>
                  </a:lnTo>
                  <a:lnTo>
                    <a:pt x="999" y="12601"/>
                  </a:lnTo>
                  <a:lnTo>
                    <a:pt x="819" y="13639"/>
                  </a:lnTo>
                  <a:lnTo>
                    <a:pt x="659" y="14678"/>
                  </a:lnTo>
                  <a:lnTo>
                    <a:pt x="500" y="15716"/>
                  </a:lnTo>
                  <a:lnTo>
                    <a:pt x="380" y="16754"/>
                  </a:lnTo>
                  <a:lnTo>
                    <a:pt x="280" y="17793"/>
                  </a:lnTo>
                  <a:lnTo>
                    <a:pt x="180" y="18831"/>
                  </a:lnTo>
                  <a:lnTo>
                    <a:pt x="120" y="19870"/>
                  </a:lnTo>
                  <a:lnTo>
                    <a:pt x="60" y="21307"/>
                  </a:lnTo>
                  <a:lnTo>
                    <a:pt x="20" y="22086"/>
                  </a:lnTo>
                  <a:lnTo>
                    <a:pt x="1" y="22865"/>
                  </a:lnTo>
                  <a:lnTo>
                    <a:pt x="20" y="23684"/>
                  </a:lnTo>
                  <a:lnTo>
                    <a:pt x="40" y="24482"/>
                  </a:lnTo>
                  <a:lnTo>
                    <a:pt x="120" y="25261"/>
                  </a:lnTo>
                  <a:lnTo>
                    <a:pt x="220" y="26040"/>
                  </a:lnTo>
                  <a:lnTo>
                    <a:pt x="300" y="26419"/>
                  </a:lnTo>
                  <a:lnTo>
                    <a:pt x="380" y="26779"/>
                  </a:lnTo>
                  <a:lnTo>
                    <a:pt x="460" y="27138"/>
                  </a:lnTo>
                  <a:lnTo>
                    <a:pt x="580" y="27478"/>
                  </a:lnTo>
                  <a:lnTo>
                    <a:pt x="699" y="27817"/>
                  </a:lnTo>
                  <a:lnTo>
                    <a:pt x="839" y="28137"/>
                  </a:lnTo>
                  <a:lnTo>
                    <a:pt x="999" y="28436"/>
                  </a:lnTo>
                  <a:lnTo>
                    <a:pt x="1179" y="28736"/>
                  </a:lnTo>
                  <a:lnTo>
                    <a:pt x="1378" y="28995"/>
                  </a:lnTo>
                  <a:lnTo>
                    <a:pt x="1598" y="29255"/>
                  </a:lnTo>
                  <a:lnTo>
                    <a:pt x="1818" y="29494"/>
                  </a:lnTo>
                  <a:lnTo>
                    <a:pt x="2077" y="29714"/>
                  </a:lnTo>
                  <a:lnTo>
                    <a:pt x="2357" y="29894"/>
                  </a:lnTo>
                  <a:lnTo>
                    <a:pt x="2656" y="30073"/>
                  </a:lnTo>
                  <a:lnTo>
                    <a:pt x="2976" y="30213"/>
                  </a:lnTo>
                  <a:lnTo>
                    <a:pt x="3315" y="30333"/>
                  </a:lnTo>
                  <a:lnTo>
                    <a:pt x="3575" y="30393"/>
                  </a:lnTo>
                  <a:lnTo>
                    <a:pt x="3854" y="30453"/>
                  </a:lnTo>
                  <a:lnTo>
                    <a:pt x="4134" y="30493"/>
                  </a:lnTo>
                  <a:lnTo>
                    <a:pt x="4394" y="30513"/>
                  </a:lnTo>
                  <a:lnTo>
                    <a:pt x="4953" y="30533"/>
                  </a:lnTo>
                  <a:lnTo>
                    <a:pt x="5512" y="30513"/>
                  </a:lnTo>
                  <a:lnTo>
                    <a:pt x="6091" y="30453"/>
                  </a:lnTo>
                  <a:lnTo>
                    <a:pt x="6630" y="30373"/>
                  </a:lnTo>
                  <a:lnTo>
                    <a:pt x="7728" y="30213"/>
                  </a:lnTo>
                  <a:lnTo>
                    <a:pt x="9086" y="29974"/>
                  </a:lnTo>
                  <a:lnTo>
                    <a:pt x="10464" y="29694"/>
                  </a:lnTo>
                  <a:lnTo>
                    <a:pt x="11822" y="29375"/>
                  </a:lnTo>
                  <a:lnTo>
                    <a:pt x="13180" y="29035"/>
                  </a:lnTo>
                  <a:lnTo>
                    <a:pt x="13379" y="28955"/>
                  </a:lnTo>
                  <a:lnTo>
                    <a:pt x="13579" y="28855"/>
                  </a:lnTo>
                  <a:lnTo>
                    <a:pt x="13759" y="28736"/>
                  </a:lnTo>
                  <a:lnTo>
                    <a:pt x="13919" y="28596"/>
                  </a:lnTo>
                  <a:lnTo>
                    <a:pt x="14078" y="28416"/>
                  </a:lnTo>
                  <a:lnTo>
                    <a:pt x="14218" y="28236"/>
                  </a:lnTo>
                  <a:lnTo>
                    <a:pt x="14338" y="28037"/>
                  </a:lnTo>
                  <a:lnTo>
                    <a:pt x="14458" y="27817"/>
                  </a:lnTo>
                  <a:lnTo>
                    <a:pt x="14558" y="27597"/>
                  </a:lnTo>
                  <a:lnTo>
                    <a:pt x="14637" y="27358"/>
                  </a:lnTo>
                  <a:lnTo>
                    <a:pt x="14717" y="27118"/>
                  </a:lnTo>
                  <a:lnTo>
                    <a:pt x="14757" y="26859"/>
                  </a:lnTo>
                  <a:lnTo>
                    <a:pt x="14817" y="26619"/>
                  </a:lnTo>
                  <a:lnTo>
                    <a:pt x="14837" y="26359"/>
                  </a:lnTo>
                  <a:lnTo>
                    <a:pt x="14857" y="26120"/>
                  </a:lnTo>
                  <a:lnTo>
                    <a:pt x="14857" y="25880"/>
                  </a:lnTo>
                  <a:lnTo>
                    <a:pt x="14737" y="22805"/>
                  </a:lnTo>
                  <a:lnTo>
                    <a:pt x="14677" y="21267"/>
                  </a:lnTo>
                  <a:lnTo>
                    <a:pt x="14577" y="19730"/>
                  </a:lnTo>
                  <a:lnTo>
                    <a:pt x="14478" y="18192"/>
                  </a:lnTo>
                  <a:lnTo>
                    <a:pt x="14318" y="16655"/>
                  </a:lnTo>
                  <a:lnTo>
                    <a:pt x="14138" y="15117"/>
                  </a:lnTo>
                  <a:lnTo>
                    <a:pt x="13919" y="13599"/>
                  </a:lnTo>
                  <a:lnTo>
                    <a:pt x="13639" y="11982"/>
                  </a:lnTo>
                  <a:lnTo>
                    <a:pt x="13499" y="11163"/>
                  </a:lnTo>
                  <a:lnTo>
                    <a:pt x="13339" y="10325"/>
                  </a:lnTo>
                  <a:lnTo>
                    <a:pt x="13180" y="9486"/>
                  </a:lnTo>
                  <a:lnTo>
                    <a:pt x="12980" y="8627"/>
                  </a:lnTo>
                  <a:lnTo>
                    <a:pt x="12760" y="7789"/>
                  </a:lnTo>
                  <a:lnTo>
                    <a:pt x="12521" y="6970"/>
                  </a:lnTo>
                  <a:lnTo>
                    <a:pt x="12241" y="6151"/>
                  </a:lnTo>
                  <a:lnTo>
                    <a:pt x="11942" y="5332"/>
                  </a:lnTo>
                  <a:lnTo>
                    <a:pt x="11602" y="4554"/>
                  </a:lnTo>
                  <a:lnTo>
                    <a:pt x="11402" y="4174"/>
                  </a:lnTo>
                  <a:lnTo>
                    <a:pt x="11203" y="3815"/>
                  </a:lnTo>
                  <a:lnTo>
                    <a:pt x="11003" y="3455"/>
                  </a:lnTo>
                  <a:lnTo>
                    <a:pt x="10783" y="3096"/>
                  </a:lnTo>
                  <a:lnTo>
                    <a:pt x="10544" y="2737"/>
                  </a:lnTo>
                  <a:lnTo>
                    <a:pt x="10304" y="2417"/>
                  </a:lnTo>
                  <a:lnTo>
                    <a:pt x="10045" y="2078"/>
                  </a:lnTo>
                  <a:lnTo>
                    <a:pt x="9785" y="1758"/>
                  </a:lnTo>
                  <a:lnTo>
                    <a:pt x="9505" y="1459"/>
                  </a:lnTo>
                  <a:lnTo>
                    <a:pt x="9206" y="1179"/>
                  </a:lnTo>
                  <a:lnTo>
                    <a:pt x="8926" y="919"/>
                  </a:lnTo>
                  <a:lnTo>
                    <a:pt x="8627" y="700"/>
                  </a:lnTo>
                  <a:lnTo>
                    <a:pt x="8327" y="500"/>
                  </a:lnTo>
                  <a:lnTo>
                    <a:pt x="8028" y="340"/>
                  </a:lnTo>
                  <a:lnTo>
                    <a:pt x="7708" y="201"/>
                  </a:lnTo>
                  <a:lnTo>
                    <a:pt x="7409" y="101"/>
                  </a:lnTo>
                  <a:lnTo>
                    <a:pt x="7089" y="21"/>
                  </a:lnTo>
                  <a:lnTo>
                    <a:pt x="677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1" name="Google Shape;10111;p47"/>
            <p:cNvSpPr/>
            <p:nvPr/>
          </p:nvSpPr>
          <p:spPr>
            <a:xfrm>
              <a:off x="1675700" y="3625550"/>
              <a:ext cx="371450" cy="763325"/>
            </a:xfrm>
            <a:custGeom>
              <a:avLst/>
              <a:gdLst/>
              <a:ahLst/>
              <a:cxnLst/>
              <a:rect l="l" t="t" r="r" b="b"/>
              <a:pathLst>
                <a:path w="14858" h="30533" fill="none" extrusionOk="0">
                  <a:moveTo>
                    <a:pt x="13919" y="13599"/>
                  </a:moveTo>
                  <a:lnTo>
                    <a:pt x="13919" y="13599"/>
                  </a:lnTo>
                  <a:lnTo>
                    <a:pt x="13639" y="11982"/>
                  </a:lnTo>
                  <a:lnTo>
                    <a:pt x="13499" y="11163"/>
                  </a:lnTo>
                  <a:lnTo>
                    <a:pt x="13339" y="10325"/>
                  </a:lnTo>
                  <a:lnTo>
                    <a:pt x="13180" y="9486"/>
                  </a:lnTo>
                  <a:lnTo>
                    <a:pt x="12980" y="8627"/>
                  </a:lnTo>
                  <a:lnTo>
                    <a:pt x="12760" y="7789"/>
                  </a:lnTo>
                  <a:lnTo>
                    <a:pt x="12521" y="6970"/>
                  </a:lnTo>
                  <a:lnTo>
                    <a:pt x="12241" y="6151"/>
                  </a:lnTo>
                  <a:lnTo>
                    <a:pt x="11942" y="5332"/>
                  </a:lnTo>
                  <a:lnTo>
                    <a:pt x="11602" y="4554"/>
                  </a:lnTo>
                  <a:lnTo>
                    <a:pt x="11402" y="4174"/>
                  </a:lnTo>
                  <a:lnTo>
                    <a:pt x="11203" y="3815"/>
                  </a:lnTo>
                  <a:lnTo>
                    <a:pt x="11003" y="3455"/>
                  </a:lnTo>
                  <a:lnTo>
                    <a:pt x="10783" y="3096"/>
                  </a:lnTo>
                  <a:lnTo>
                    <a:pt x="10544" y="2737"/>
                  </a:lnTo>
                  <a:lnTo>
                    <a:pt x="10304" y="2417"/>
                  </a:lnTo>
                  <a:lnTo>
                    <a:pt x="10045" y="2078"/>
                  </a:lnTo>
                  <a:lnTo>
                    <a:pt x="9785" y="1758"/>
                  </a:lnTo>
                  <a:lnTo>
                    <a:pt x="9505" y="1459"/>
                  </a:lnTo>
                  <a:lnTo>
                    <a:pt x="9206" y="1179"/>
                  </a:lnTo>
                  <a:lnTo>
                    <a:pt x="9206" y="1179"/>
                  </a:lnTo>
                  <a:lnTo>
                    <a:pt x="8926" y="919"/>
                  </a:lnTo>
                  <a:lnTo>
                    <a:pt x="8627" y="700"/>
                  </a:lnTo>
                  <a:lnTo>
                    <a:pt x="8327" y="500"/>
                  </a:lnTo>
                  <a:lnTo>
                    <a:pt x="8028" y="340"/>
                  </a:lnTo>
                  <a:lnTo>
                    <a:pt x="7708" y="201"/>
                  </a:lnTo>
                  <a:lnTo>
                    <a:pt x="7409" y="101"/>
                  </a:lnTo>
                  <a:lnTo>
                    <a:pt x="7089" y="21"/>
                  </a:lnTo>
                  <a:lnTo>
                    <a:pt x="6770" y="1"/>
                  </a:lnTo>
                  <a:lnTo>
                    <a:pt x="6450" y="1"/>
                  </a:lnTo>
                  <a:lnTo>
                    <a:pt x="6131" y="41"/>
                  </a:lnTo>
                  <a:lnTo>
                    <a:pt x="5831" y="101"/>
                  </a:lnTo>
                  <a:lnTo>
                    <a:pt x="5532" y="220"/>
                  </a:lnTo>
                  <a:lnTo>
                    <a:pt x="5232" y="400"/>
                  </a:lnTo>
                  <a:lnTo>
                    <a:pt x="4953" y="600"/>
                  </a:lnTo>
                  <a:lnTo>
                    <a:pt x="4693" y="859"/>
                  </a:lnTo>
                  <a:lnTo>
                    <a:pt x="4433" y="1159"/>
                  </a:lnTo>
                  <a:lnTo>
                    <a:pt x="4433" y="1159"/>
                  </a:lnTo>
                  <a:lnTo>
                    <a:pt x="4254" y="1419"/>
                  </a:lnTo>
                  <a:lnTo>
                    <a:pt x="4094" y="1698"/>
                  </a:lnTo>
                  <a:lnTo>
                    <a:pt x="3934" y="1978"/>
                  </a:lnTo>
                  <a:lnTo>
                    <a:pt x="3814" y="2277"/>
                  </a:lnTo>
                  <a:lnTo>
                    <a:pt x="3575" y="2876"/>
                  </a:lnTo>
                  <a:lnTo>
                    <a:pt x="3375" y="3475"/>
                  </a:lnTo>
                  <a:lnTo>
                    <a:pt x="3375" y="3475"/>
                  </a:lnTo>
                  <a:lnTo>
                    <a:pt x="3056" y="4454"/>
                  </a:lnTo>
                  <a:lnTo>
                    <a:pt x="2756" y="5452"/>
                  </a:lnTo>
                  <a:lnTo>
                    <a:pt x="2457" y="6471"/>
                  </a:lnTo>
                  <a:lnTo>
                    <a:pt x="2177" y="7469"/>
                  </a:lnTo>
                  <a:lnTo>
                    <a:pt x="1917" y="8487"/>
                  </a:lnTo>
                  <a:lnTo>
                    <a:pt x="1658" y="9506"/>
                  </a:lnTo>
                  <a:lnTo>
                    <a:pt x="1418" y="10544"/>
                  </a:lnTo>
                  <a:lnTo>
                    <a:pt x="1199" y="11563"/>
                  </a:lnTo>
                  <a:lnTo>
                    <a:pt x="999" y="12601"/>
                  </a:lnTo>
                  <a:lnTo>
                    <a:pt x="819" y="13639"/>
                  </a:lnTo>
                  <a:lnTo>
                    <a:pt x="659" y="14678"/>
                  </a:lnTo>
                  <a:lnTo>
                    <a:pt x="500" y="15716"/>
                  </a:lnTo>
                  <a:lnTo>
                    <a:pt x="380" y="16754"/>
                  </a:lnTo>
                  <a:lnTo>
                    <a:pt x="280" y="17793"/>
                  </a:lnTo>
                  <a:lnTo>
                    <a:pt x="180" y="18831"/>
                  </a:lnTo>
                  <a:lnTo>
                    <a:pt x="120" y="19870"/>
                  </a:lnTo>
                  <a:lnTo>
                    <a:pt x="120" y="19870"/>
                  </a:lnTo>
                  <a:lnTo>
                    <a:pt x="60" y="21307"/>
                  </a:lnTo>
                  <a:lnTo>
                    <a:pt x="20" y="22086"/>
                  </a:lnTo>
                  <a:lnTo>
                    <a:pt x="1" y="22865"/>
                  </a:lnTo>
                  <a:lnTo>
                    <a:pt x="20" y="23684"/>
                  </a:lnTo>
                  <a:lnTo>
                    <a:pt x="40" y="24482"/>
                  </a:lnTo>
                  <a:lnTo>
                    <a:pt x="120" y="25261"/>
                  </a:lnTo>
                  <a:lnTo>
                    <a:pt x="220" y="26040"/>
                  </a:lnTo>
                  <a:lnTo>
                    <a:pt x="300" y="26419"/>
                  </a:lnTo>
                  <a:lnTo>
                    <a:pt x="380" y="26779"/>
                  </a:lnTo>
                  <a:lnTo>
                    <a:pt x="460" y="27138"/>
                  </a:lnTo>
                  <a:lnTo>
                    <a:pt x="580" y="27478"/>
                  </a:lnTo>
                  <a:lnTo>
                    <a:pt x="699" y="27817"/>
                  </a:lnTo>
                  <a:lnTo>
                    <a:pt x="839" y="28137"/>
                  </a:lnTo>
                  <a:lnTo>
                    <a:pt x="999" y="28436"/>
                  </a:lnTo>
                  <a:lnTo>
                    <a:pt x="1179" y="28736"/>
                  </a:lnTo>
                  <a:lnTo>
                    <a:pt x="1378" y="28995"/>
                  </a:lnTo>
                  <a:lnTo>
                    <a:pt x="1598" y="29255"/>
                  </a:lnTo>
                  <a:lnTo>
                    <a:pt x="1818" y="29494"/>
                  </a:lnTo>
                  <a:lnTo>
                    <a:pt x="2077" y="29714"/>
                  </a:lnTo>
                  <a:lnTo>
                    <a:pt x="2357" y="29894"/>
                  </a:lnTo>
                  <a:lnTo>
                    <a:pt x="2656" y="30073"/>
                  </a:lnTo>
                  <a:lnTo>
                    <a:pt x="2976" y="30213"/>
                  </a:lnTo>
                  <a:lnTo>
                    <a:pt x="3315" y="30333"/>
                  </a:lnTo>
                  <a:lnTo>
                    <a:pt x="3315" y="30333"/>
                  </a:lnTo>
                  <a:lnTo>
                    <a:pt x="3575" y="30393"/>
                  </a:lnTo>
                  <a:lnTo>
                    <a:pt x="3854" y="30453"/>
                  </a:lnTo>
                  <a:lnTo>
                    <a:pt x="4134" y="30493"/>
                  </a:lnTo>
                  <a:lnTo>
                    <a:pt x="4394" y="30513"/>
                  </a:lnTo>
                  <a:lnTo>
                    <a:pt x="4953" y="30533"/>
                  </a:lnTo>
                  <a:lnTo>
                    <a:pt x="5512" y="30513"/>
                  </a:lnTo>
                  <a:lnTo>
                    <a:pt x="6091" y="30453"/>
                  </a:lnTo>
                  <a:lnTo>
                    <a:pt x="6630" y="30373"/>
                  </a:lnTo>
                  <a:lnTo>
                    <a:pt x="7728" y="30213"/>
                  </a:lnTo>
                  <a:lnTo>
                    <a:pt x="7728" y="30213"/>
                  </a:lnTo>
                  <a:lnTo>
                    <a:pt x="9086" y="29974"/>
                  </a:lnTo>
                  <a:lnTo>
                    <a:pt x="10464" y="29694"/>
                  </a:lnTo>
                  <a:lnTo>
                    <a:pt x="11822" y="29375"/>
                  </a:lnTo>
                  <a:lnTo>
                    <a:pt x="13180" y="29035"/>
                  </a:lnTo>
                  <a:lnTo>
                    <a:pt x="13180" y="29035"/>
                  </a:lnTo>
                  <a:lnTo>
                    <a:pt x="13379" y="28955"/>
                  </a:lnTo>
                  <a:lnTo>
                    <a:pt x="13579" y="28855"/>
                  </a:lnTo>
                  <a:lnTo>
                    <a:pt x="13759" y="28736"/>
                  </a:lnTo>
                  <a:lnTo>
                    <a:pt x="13919" y="28596"/>
                  </a:lnTo>
                  <a:lnTo>
                    <a:pt x="14078" y="28416"/>
                  </a:lnTo>
                  <a:lnTo>
                    <a:pt x="14218" y="28236"/>
                  </a:lnTo>
                  <a:lnTo>
                    <a:pt x="14338" y="28037"/>
                  </a:lnTo>
                  <a:lnTo>
                    <a:pt x="14458" y="27817"/>
                  </a:lnTo>
                  <a:lnTo>
                    <a:pt x="14558" y="27597"/>
                  </a:lnTo>
                  <a:lnTo>
                    <a:pt x="14637" y="27358"/>
                  </a:lnTo>
                  <a:lnTo>
                    <a:pt x="14717" y="27118"/>
                  </a:lnTo>
                  <a:lnTo>
                    <a:pt x="14757" y="26859"/>
                  </a:lnTo>
                  <a:lnTo>
                    <a:pt x="14817" y="26619"/>
                  </a:lnTo>
                  <a:lnTo>
                    <a:pt x="14837" y="26359"/>
                  </a:lnTo>
                  <a:lnTo>
                    <a:pt x="14857" y="26120"/>
                  </a:lnTo>
                  <a:lnTo>
                    <a:pt x="14857" y="25880"/>
                  </a:lnTo>
                  <a:lnTo>
                    <a:pt x="14857" y="25880"/>
                  </a:lnTo>
                  <a:lnTo>
                    <a:pt x="14737" y="22805"/>
                  </a:lnTo>
                  <a:lnTo>
                    <a:pt x="14677" y="21267"/>
                  </a:lnTo>
                  <a:lnTo>
                    <a:pt x="14577" y="19730"/>
                  </a:lnTo>
                  <a:lnTo>
                    <a:pt x="14478" y="18192"/>
                  </a:lnTo>
                  <a:lnTo>
                    <a:pt x="14318" y="16655"/>
                  </a:lnTo>
                  <a:lnTo>
                    <a:pt x="14138" y="15117"/>
                  </a:lnTo>
                  <a:lnTo>
                    <a:pt x="13919" y="1359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2" name="Google Shape;10112;p47"/>
            <p:cNvSpPr/>
            <p:nvPr/>
          </p:nvSpPr>
          <p:spPr>
            <a:xfrm>
              <a:off x="1676200" y="4194175"/>
              <a:ext cx="370950" cy="194700"/>
            </a:xfrm>
            <a:custGeom>
              <a:avLst/>
              <a:gdLst/>
              <a:ahLst/>
              <a:cxnLst/>
              <a:rect l="l" t="t" r="r" b="b"/>
              <a:pathLst>
                <a:path w="14838" h="7788" extrusionOk="0">
                  <a:moveTo>
                    <a:pt x="14717" y="0"/>
                  </a:moveTo>
                  <a:lnTo>
                    <a:pt x="13819" y="220"/>
                  </a:lnTo>
                  <a:lnTo>
                    <a:pt x="12900" y="399"/>
                  </a:lnTo>
                  <a:lnTo>
                    <a:pt x="11982" y="539"/>
                  </a:lnTo>
                  <a:lnTo>
                    <a:pt x="11063" y="679"/>
                  </a:lnTo>
                  <a:lnTo>
                    <a:pt x="10144" y="799"/>
                  </a:lnTo>
                  <a:lnTo>
                    <a:pt x="9206" y="879"/>
                  </a:lnTo>
                  <a:lnTo>
                    <a:pt x="8287" y="958"/>
                  </a:lnTo>
                  <a:lnTo>
                    <a:pt x="7349" y="1018"/>
                  </a:lnTo>
                  <a:lnTo>
                    <a:pt x="3675" y="1238"/>
                  </a:lnTo>
                  <a:lnTo>
                    <a:pt x="1838" y="1318"/>
                  </a:lnTo>
                  <a:lnTo>
                    <a:pt x="919" y="1338"/>
                  </a:lnTo>
                  <a:lnTo>
                    <a:pt x="0" y="1358"/>
                  </a:lnTo>
                  <a:lnTo>
                    <a:pt x="40" y="1877"/>
                  </a:lnTo>
                  <a:lnTo>
                    <a:pt x="80" y="2396"/>
                  </a:lnTo>
                  <a:lnTo>
                    <a:pt x="140" y="2915"/>
                  </a:lnTo>
                  <a:lnTo>
                    <a:pt x="220" y="3415"/>
                  </a:lnTo>
                  <a:lnTo>
                    <a:pt x="320" y="3894"/>
                  </a:lnTo>
                  <a:lnTo>
                    <a:pt x="440" y="4353"/>
                  </a:lnTo>
                  <a:lnTo>
                    <a:pt x="580" y="4812"/>
                  </a:lnTo>
                  <a:lnTo>
                    <a:pt x="759" y="5232"/>
                  </a:lnTo>
                  <a:lnTo>
                    <a:pt x="959" y="5651"/>
                  </a:lnTo>
                  <a:lnTo>
                    <a:pt x="1199" y="6031"/>
                  </a:lnTo>
                  <a:lnTo>
                    <a:pt x="1458" y="6370"/>
                  </a:lnTo>
                  <a:lnTo>
                    <a:pt x="1598" y="6530"/>
                  </a:lnTo>
                  <a:lnTo>
                    <a:pt x="1738" y="6689"/>
                  </a:lnTo>
                  <a:lnTo>
                    <a:pt x="1897" y="6829"/>
                  </a:lnTo>
                  <a:lnTo>
                    <a:pt x="2077" y="6969"/>
                  </a:lnTo>
                  <a:lnTo>
                    <a:pt x="2257" y="7109"/>
                  </a:lnTo>
                  <a:lnTo>
                    <a:pt x="2437" y="7229"/>
                  </a:lnTo>
                  <a:lnTo>
                    <a:pt x="2636" y="7328"/>
                  </a:lnTo>
                  <a:lnTo>
                    <a:pt x="2856" y="7428"/>
                  </a:lnTo>
                  <a:lnTo>
                    <a:pt x="3076" y="7508"/>
                  </a:lnTo>
                  <a:lnTo>
                    <a:pt x="3295" y="7588"/>
                  </a:lnTo>
                  <a:lnTo>
                    <a:pt x="3555" y="7648"/>
                  </a:lnTo>
                  <a:lnTo>
                    <a:pt x="3834" y="7708"/>
                  </a:lnTo>
                  <a:lnTo>
                    <a:pt x="4114" y="7748"/>
                  </a:lnTo>
                  <a:lnTo>
                    <a:pt x="4374" y="7768"/>
                  </a:lnTo>
                  <a:lnTo>
                    <a:pt x="4933" y="7788"/>
                  </a:lnTo>
                  <a:lnTo>
                    <a:pt x="5492" y="7768"/>
                  </a:lnTo>
                  <a:lnTo>
                    <a:pt x="6071" y="7708"/>
                  </a:lnTo>
                  <a:lnTo>
                    <a:pt x="6610" y="7628"/>
                  </a:lnTo>
                  <a:lnTo>
                    <a:pt x="7708" y="7468"/>
                  </a:lnTo>
                  <a:lnTo>
                    <a:pt x="9066" y="7229"/>
                  </a:lnTo>
                  <a:lnTo>
                    <a:pt x="10444" y="6949"/>
                  </a:lnTo>
                  <a:lnTo>
                    <a:pt x="11802" y="6630"/>
                  </a:lnTo>
                  <a:lnTo>
                    <a:pt x="13160" y="6290"/>
                  </a:lnTo>
                  <a:lnTo>
                    <a:pt x="13359" y="6210"/>
                  </a:lnTo>
                  <a:lnTo>
                    <a:pt x="13559" y="6110"/>
                  </a:lnTo>
                  <a:lnTo>
                    <a:pt x="13739" y="5991"/>
                  </a:lnTo>
                  <a:lnTo>
                    <a:pt x="13899" y="5851"/>
                  </a:lnTo>
                  <a:lnTo>
                    <a:pt x="14058" y="5671"/>
                  </a:lnTo>
                  <a:lnTo>
                    <a:pt x="14198" y="5491"/>
                  </a:lnTo>
                  <a:lnTo>
                    <a:pt x="14318" y="5292"/>
                  </a:lnTo>
                  <a:lnTo>
                    <a:pt x="14438" y="5072"/>
                  </a:lnTo>
                  <a:lnTo>
                    <a:pt x="14538" y="4852"/>
                  </a:lnTo>
                  <a:lnTo>
                    <a:pt x="14617" y="4613"/>
                  </a:lnTo>
                  <a:lnTo>
                    <a:pt x="14697" y="4373"/>
                  </a:lnTo>
                  <a:lnTo>
                    <a:pt x="14737" y="4114"/>
                  </a:lnTo>
                  <a:lnTo>
                    <a:pt x="14797" y="3874"/>
                  </a:lnTo>
                  <a:lnTo>
                    <a:pt x="14817" y="3614"/>
                  </a:lnTo>
                  <a:lnTo>
                    <a:pt x="14837" y="3375"/>
                  </a:lnTo>
                  <a:lnTo>
                    <a:pt x="14837" y="3135"/>
                  </a:lnTo>
                  <a:lnTo>
                    <a:pt x="1471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3" name="Google Shape;10113;p47"/>
            <p:cNvSpPr/>
            <p:nvPr/>
          </p:nvSpPr>
          <p:spPr>
            <a:xfrm>
              <a:off x="1676200" y="4194175"/>
              <a:ext cx="370950" cy="194700"/>
            </a:xfrm>
            <a:custGeom>
              <a:avLst/>
              <a:gdLst/>
              <a:ahLst/>
              <a:cxnLst/>
              <a:rect l="l" t="t" r="r" b="b"/>
              <a:pathLst>
                <a:path w="14838" h="7788" fill="none" extrusionOk="0">
                  <a:moveTo>
                    <a:pt x="7349" y="1018"/>
                  </a:moveTo>
                  <a:lnTo>
                    <a:pt x="7349" y="1018"/>
                  </a:lnTo>
                  <a:lnTo>
                    <a:pt x="3675" y="1238"/>
                  </a:lnTo>
                  <a:lnTo>
                    <a:pt x="1838" y="1318"/>
                  </a:lnTo>
                  <a:lnTo>
                    <a:pt x="919" y="1338"/>
                  </a:lnTo>
                  <a:lnTo>
                    <a:pt x="0" y="1358"/>
                  </a:lnTo>
                  <a:lnTo>
                    <a:pt x="0" y="1358"/>
                  </a:lnTo>
                  <a:lnTo>
                    <a:pt x="40" y="1877"/>
                  </a:lnTo>
                  <a:lnTo>
                    <a:pt x="80" y="2396"/>
                  </a:lnTo>
                  <a:lnTo>
                    <a:pt x="140" y="2915"/>
                  </a:lnTo>
                  <a:lnTo>
                    <a:pt x="220" y="3415"/>
                  </a:lnTo>
                  <a:lnTo>
                    <a:pt x="320" y="3894"/>
                  </a:lnTo>
                  <a:lnTo>
                    <a:pt x="440" y="4353"/>
                  </a:lnTo>
                  <a:lnTo>
                    <a:pt x="580" y="4812"/>
                  </a:lnTo>
                  <a:lnTo>
                    <a:pt x="759" y="5232"/>
                  </a:lnTo>
                  <a:lnTo>
                    <a:pt x="959" y="5651"/>
                  </a:lnTo>
                  <a:lnTo>
                    <a:pt x="1199" y="6031"/>
                  </a:lnTo>
                  <a:lnTo>
                    <a:pt x="1458" y="6370"/>
                  </a:lnTo>
                  <a:lnTo>
                    <a:pt x="1598" y="6530"/>
                  </a:lnTo>
                  <a:lnTo>
                    <a:pt x="1738" y="6689"/>
                  </a:lnTo>
                  <a:lnTo>
                    <a:pt x="1897" y="6829"/>
                  </a:lnTo>
                  <a:lnTo>
                    <a:pt x="2077" y="6969"/>
                  </a:lnTo>
                  <a:lnTo>
                    <a:pt x="2257" y="7109"/>
                  </a:lnTo>
                  <a:lnTo>
                    <a:pt x="2437" y="7229"/>
                  </a:lnTo>
                  <a:lnTo>
                    <a:pt x="2636" y="7328"/>
                  </a:lnTo>
                  <a:lnTo>
                    <a:pt x="2856" y="7428"/>
                  </a:lnTo>
                  <a:lnTo>
                    <a:pt x="3076" y="7508"/>
                  </a:lnTo>
                  <a:lnTo>
                    <a:pt x="3295" y="7588"/>
                  </a:lnTo>
                  <a:lnTo>
                    <a:pt x="3295" y="7588"/>
                  </a:lnTo>
                  <a:lnTo>
                    <a:pt x="3555" y="7648"/>
                  </a:lnTo>
                  <a:lnTo>
                    <a:pt x="3834" y="7708"/>
                  </a:lnTo>
                  <a:lnTo>
                    <a:pt x="4114" y="7748"/>
                  </a:lnTo>
                  <a:lnTo>
                    <a:pt x="4374" y="7768"/>
                  </a:lnTo>
                  <a:lnTo>
                    <a:pt x="4933" y="7788"/>
                  </a:lnTo>
                  <a:lnTo>
                    <a:pt x="5492" y="7768"/>
                  </a:lnTo>
                  <a:lnTo>
                    <a:pt x="6071" y="7708"/>
                  </a:lnTo>
                  <a:lnTo>
                    <a:pt x="6610" y="7628"/>
                  </a:lnTo>
                  <a:lnTo>
                    <a:pt x="7708" y="7468"/>
                  </a:lnTo>
                  <a:lnTo>
                    <a:pt x="7708" y="7468"/>
                  </a:lnTo>
                  <a:lnTo>
                    <a:pt x="9066" y="7229"/>
                  </a:lnTo>
                  <a:lnTo>
                    <a:pt x="10444" y="6949"/>
                  </a:lnTo>
                  <a:lnTo>
                    <a:pt x="11802" y="6630"/>
                  </a:lnTo>
                  <a:lnTo>
                    <a:pt x="13160" y="6290"/>
                  </a:lnTo>
                  <a:lnTo>
                    <a:pt x="13160" y="6290"/>
                  </a:lnTo>
                  <a:lnTo>
                    <a:pt x="13359" y="6210"/>
                  </a:lnTo>
                  <a:lnTo>
                    <a:pt x="13559" y="6110"/>
                  </a:lnTo>
                  <a:lnTo>
                    <a:pt x="13739" y="5991"/>
                  </a:lnTo>
                  <a:lnTo>
                    <a:pt x="13899" y="5851"/>
                  </a:lnTo>
                  <a:lnTo>
                    <a:pt x="14058" y="5671"/>
                  </a:lnTo>
                  <a:lnTo>
                    <a:pt x="14198" y="5491"/>
                  </a:lnTo>
                  <a:lnTo>
                    <a:pt x="14318" y="5292"/>
                  </a:lnTo>
                  <a:lnTo>
                    <a:pt x="14438" y="5072"/>
                  </a:lnTo>
                  <a:lnTo>
                    <a:pt x="14538" y="4852"/>
                  </a:lnTo>
                  <a:lnTo>
                    <a:pt x="14617" y="4613"/>
                  </a:lnTo>
                  <a:lnTo>
                    <a:pt x="14697" y="4373"/>
                  </a:lnTo>
                  <a:lnTo>
                    <a:pt x="14737" y="4114"/>
                  </a:lnTo>
                  <a:lnTo>
                    <a:pt x="14797" y="3874"/>
                  </a:lnTo>
                  <a:lnTo>
                    <a:pt x="14817" y="3614"/>
                  </a:lnTo>
                  <a:lnTo>
                    <a:pt x="14837" y="3375"/>
                  </a:lnTo>
                  <a:lnTo>
                    <a:pt x="14837" y="3135"/>
                  </a:lnTo>
                  <a:lnTo>
                    <a:pt x="14837" y="3135"/>
                  </a:lnTo>
                  <a:lnTo>
                    <a:pt x="14717" y="0"/>
                  </a:lnTo>
                  <a:lnTo>
                    <a:pt x="14717" y="0"/>
                  </a:lnTo>
                  <a:lnTo>
                    <a:pt x="13819" y="220"/>
                  </a:lnTo>
                  <a:lnTo>
                    <a:pt x="12900" y="399"/>
                  </a:lnTo>
                  <a:lnTo>
                    <a:pt x="11982" y="539"/>
                  </a:lnTo>
                  <a:lnTo>
                    <a:pt x="11063" y="679"/>
                  </a:lnTo>
                  <a:lnTo>
                    <a:pt x="10144" y="799"/>
                  </a:lnTo>
                  <a:lnTo>
                    <a:pt x="9206" y="879"/>
                  </a:lnTo>
                  <a:lnTo>
                    <a:pt x="8287" y="958"/>
                  </a:lnTo>
                  <a:lnTo>
                    <a:pt x="7349" y="10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4" name="Google Shape;10114;p47"/>
            <p:cNvSpPr/>
            <p:nvPr/>
          </p:nvSpPr>
          <p:spPr>
            <a:xfrm>
              <a:off x="1901850" y="3651025"/>
              <a:ext cx="71400" cy="105850"/>
            </a:xfrm>
            <a:custGeom>
              <a:avLst/>
              <a:gdLst/>
              <a:ahLst/>
              <a:cxnLst/>
              <a:rect l="l" t="t" r="r" b="b"/>
              <a:pathLst>
                <a:path w="2856" h="4234" extrusionOk="0">
                  <a:moveTo>
                    <a:pt x="0" y="0"/>
                  </a:moveTo>
                  <a:lnTo>
                    <a:pt x="0" y="0"/>
                  </a:lnTo>
                  <a:lnTo>
                    <a:pt x="160" y="160"/>
                  </a:lnTo>
                  <a:lnTo>
                    <a:pt x="160" y="160"/>
                  </a:lnTo>
                  <a:lnTo>
                    <a:pt x="579" y="579"/>
                  </a:lnTo>
                  <a:lnTo>
                    <a:pt x="999" y="1039"/>
                  </a:lnTo>
                  <a:lnTo>
                    <a:pt x="1358" y="1538"/>
                  </a:lnTo>
                  <a:lnTo>
                    <a:pt x="1717" y="2037"/>
                  </a:lnTo>
                  <a:lnTo>
                    <a:pt x="2037" y="2556"/>
                  </a:lnTo>
                  <a:lnTo>
                    <a:pt x="2337" y="3095"/>
                  </a:lnTo>
                  <a:lnTo>
                    <a:pt x="2596" y="3654"/>
                  </a:lnTo>
                  <a:lnTo>
                    <a:pt x="2856" y="4234"/>
                  </a:lnTo>
                  <a:lnTo>
                    <a:pt x="2856" y="4234"/>
                  </a:lnTo>
                  <a:lnTo>
                    <a:pt x="2596" y="3654"/>
                  </a:lnTo>
                  <a:lnTo>
                    <a:pt x="2337" y="3095"/>
                  </a:lnTo>
                  <a:lnTo>
                    <a:pt x="2037" y="2556"/>
                  </a:lnTo>
                  <a:lnTo>
                    <a:pt x="1717" y="2037"/>
                  </a:lnTo>
                  <a:lnTo>
                    <a:pt x="1358" y="1538"/>
                  </a:lnTo>
                  <a:lnTo>
                    <a:pt x="999" y="1039"/>
                  </a:lnTo>
                  <a:lnTo>
                    <a:pt x="579" y="579"/>
                  </a:lnTo>
                  <a:lnTo>
                    <a:pt x="160" y="160"/>
                  </a:lnTo>
                  <a:lnTo>
                    <a:pt x="160" y="1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8C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5" name="Google Shape;10115;p47"/>
            <p:cNvSpPr/>
            <p:nvPr/>
          </p:nvSpPr>
          <p:spPr>
            <a:xfrm>
              <a:off x="1901850" y="3651025"/>
              <a:ext cx="71400" cy="105850"/>
            </a:xfrm>
            <a:custGeom>
              <a:avLst/>
              <a:gdLst/>
              <a:ahLst/>
              <a:cxnLst/>
              <a:rect l="l" t="t" r="r" b="b"/>
              <a:pathLst>
                <a:path w="2856" h="423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60" y="160"/>
                  </a:lnTo>
                  <a:lnTo>
                    <a:pt x="160" y="160"/>
                  </a:lnTo>
                  <a:lnTo>
                    <a:pt x="579" y="579"/>
                  </a:lnTo>
                  <a:lnTo>
                    <a:pt x="999" y="1039"/>
                  </a:lnTo>
                  <a:lnTo>
                    <a:pt x="1358" y="1538"/>
                  </a:lnTo>
                  <a:lnTo>
                    <a:pt x="1717" y="2037"/>
                  </a:lnTo>
                  <a:lnTo>
                    <a:pt x="2037" y="2556"/>
                  </a:lnTo>
                  <a:lnTo>
                    <a:pt x="2337" y="3095"/>
                  </a:lnTo>
                  <a:lnTo>
                    <a:pt x="2596" y="3654"/>
                  </a:lnTo>
                  <a:lnTo>
                    <a:pt x="2856" y="4234"/>
                  </a:lnTo>
                  <a:lnTo>
                    <a:pt x="2856" y="4234"/>
                  </a:lnTo>
                  <a:lnTo>
                    <a:pt x="2596" y="3654"/>
                  </a:lnTo>
                  <a:lnTo>
                    <a:pt x="2337" y="3095"/>
                  </a:lnTo>
                  <a:lnTo>
                    <a:pt x="2037" y="2556"/>
                  </a:lnTo>
                  <a:lnTo>
                    <a:pt x="1717" y="2037"/>
                  </a:lnTo>
                  <a:lnTo>
                    <a:pt x="1358" y="1538"/>
                  </a:lnTo>
                  <a:lnTo>
                    <a:pt x="999" y="1039"/>
                  </a:lnTo>
                  <a:lnTo>
                    <a:pt x="579" y="579"/>
                  </a:lnTo>
                  <a:lnTo>
                    <a:pt x="160" y="160"/>
                  </a:lnTo>
                  <a:lnTo>
                    <a:pt x="160" y="16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6" name="Google Shape;10116;p47"/>
            <p:cNvSpPr/>
            <p:nvPr/>
          </p:nvSpPr>
          <p:spPr>
            <a:xfrm>
              <a:off x="2026150" y="3983500"/>
              <a:ext cx="18000" cy="212175"/>
            </a:xfrm>
            <a:custGeom>
              <a:avLst/>
              <a:gdLst/>
              <a:ahLst/>
              <a:cxnLst/>
              <a:rect l="l" t="t" r="r" b="b"/>
              <a:pathLst>
                <a:path w="720" h="8487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60" y="1039"/>
                  </a:lnTo>
                  <a:lnTo>
                    <a:pt x="280" y="2097"/>
                  </a:lnTo>
                  <a:lnTo>
                    <a:pt x="380" y="3155"/>
                  </a:lnTo>
                  <a:lnTo>
                    <a:pt x="480" y="4234"/>
                  </a:lnTo>
                  <a:lnTo>
                    <a:pt x="559" y="5292"/>
                  </a:lnTo>
                  <a:lnTo>
                    <a:pt x="619" y="6350"/>
                  </a:lnTo>
                  <a:lnTo>
                    <a:pt x="719" y="8487"/>
                  </a:lnTo>
                  <a:lnTo>
                    <a:pt x="719" y="8487"/>
                  </a:lnTo>
                  <a:lnTo>
                    <a:pt x="619" y="6350"/>
                  </a:lnTo>
                  <a:lnTo>
                    <a:pt x="559" y="5292"/>
                  </a:lnTo>
                  <a:lnTo>
                    <a:pt x="480" y="4234"/>
                  </a:lnTo>
                  <a:lnTo>
                    <a:pt x="380" y="3155"/>
                  </a:lnTo>
                  <a:lnTo>
                    <a:pt x="280" y="2097"/>
                  </a:lnTo>
                  <a:lnTo>
                    <a:pt x="160" y="10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8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7" name="Google Shape;10117;p47"/>
            <p:cNvSpPr/>
            <p:nvPr/>
          </p:nvSpPr>
          <p:spPr>
            <a:xfrm>
              <a:off x="2026150" y="3983500"/>
              <a:ext cx="18000" cy="212175"/>
            </a:xfrm>
            <a:custGeom>
              <a:avLst/>
              <a:gdLst/>
              <a:ahLst/>
              <a:cxnLst/>
              <a:rect l="l" t="t" r="r" b="b"/>
              <a:pathLst>
                <a:path w="720" h="8487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60" y="1039"/>
                  </a:lnTo>
                  <a:lnTo>
                    <a:pt x="280" y="2097"/>
                  </a:lnTo>
                  <a:lnTo>
                    <a:pt x="380" y="3155"/>
                  </a:lnTo>
                  <a:lnTo>
                    <a:pt x="480" y="4234"/>
                  </a:lnTo>
                  <a:lnTo>
                    <a:pt x="559" y="5292"/>
                  </a:lnTo>
                  <a:lnTo>
                    <a:pt x="619" y="6350"/>
                  </a:lnTo>
                  <a:lnTo>
                    <a:pt x="719" y="8487"/>
                  </a:lnTo>
                  <a:lnTo>
                    <a:pt x="719" y="8487"/>
                  </a:lnTo>
                  <a:lnTo>
                    <a:pt x="619" y="6350"/>
                  </a:lnTo>
                  <a:lnTo>
                    <a:pt x="559" y="5292"/>
                  </a:lnTo>
                  <a:lnTo>
                    <a:pt x="480" y="4234"/>
                  </a:lnTo>
                  <a:lnTo>
                    <a:pt x="380" y="3155"/>
                  </a:lnTo>
                  <a:lnTo>
                    <a:pt x="280" y="2097"/>
                  </a:lnTo>
                  <a:lnTo>
                    <a:pt x="160" y="103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8" name="Google Shape;10118;p47"/>
            <p:cNvSpPr/>
            <p:nvPr/>
          </p:nvSpPr>
          <p:spPr>
            <a:xfrm>
              <a:off x="1756075" y="4382875"/>
              <a:ext cx="2525" cy="1025"/>
            </a:xfrm>
            <a:custGeom>
              <a:avLst/>
              <a:gdLst/>
              <a:ahLst/>
              <a:cxnLst/>
              <a:rect l="l" t="t" r="r" b="b"/>
              <a:pathLst>
                <a:path w="101" h="41" extrusionOk="0">
                  <a:moveTo>
                    <a:pt x="80" y="40"/>
                  </a:moveTo>
                  <a:lnTo>
                    <a:pt x="80" y="40"/>
                  </a:lnTo>
                  <a:lnTo>
                    <a:pt x="100" y="40"/>
                  </a:lnTo>
                  <a:lnTo>
                    <a:pt x="100" y="40"/>
                  </a:lnTo>
                  <a:lnTo>
                    <a:pt x="80" y="40"/>
                  </a:lnTo>
                  <a:close/>
                  <a:moveTo>
                    <a:pt x="80" y="40"/>
                  </a:move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close/>
                  <a:moveTo>
                    <a:pt x="80" y="20"/>
                  </a:moveTo>
                  <a:lnTo>
                    <a:pt x="80" y="2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20"/>
                  </a:lnTo>
                  <a:close/>
                  <a:moveTo>
                    <a:pt x="60" y="20"/>
                  </a:move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close/>
                  <a:moveTo>
                    <a:pt x="60" y="20"/>
                  </a:move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close/>
                  <a:moveTo>
                    <a:pt x="40" y="20"/>
                  </a:moveTo>
                  <a:lnTo>
                    <a:pt x="4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40" y="20"/>
                  </a:lnTo>
                  <a:close/>
                  <a:moveTo>
                    <a:pt x="40" y="20"/>
                  </a:move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close/>
                  <a:moveTo>
                    <a:pt x="20" y="20"/>
                  </a:moveTo>
                  <a:lnTo>
                    <a:pt x="2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8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9" name="Google Shape;10119;p47"/>
            <p:cNvSpPr/>
            <p:nvPr/>
          </p:nvSpPr>
          <p:spPr>
            <a:xfrm>
              <a:off x="1758075" y="43838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0" name="Google Shape;10120;p47"/>
            <p:cNvSpPr/>
            <p:nvPr/>
          </p:nvSpPr>
          <p:spPr>
            <a:xfrm>
              <a:off x="1758075" y="4383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1" name="Google Shape;10121;p47"/>
            <p:cNvSpPr/>
            <p:nvPr/>
          </p:nvSpPr>
          <p:spPr>
            <a:xfrm>
              <a:off x="1758075" y="438337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2" name="Google Shape;10122;p47"/>
            <p:cNvSpPr/>
            <p:nvPr/>
          </p:nvSpPr>
          <p:spPr>
            <a:xfrm>
              <a:off x="1757575" y="438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3" name="Google Shape;10123;p47"/>
            <p:cNvSpPr/>
            <p:nvPr/>
          </p:nvSpPr>
          <p:spPr>
            <a:xfrm>
              <a:off x="1757575" y="438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4" name="Google Shape;10124;p47"/>
            <p:cNvSpPr/>
            <p:nvPr/>
          </p:nvSpPr>
          <p:spPr>
            <a:xfrm>
              <a:off x="1757075" y="4383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5" name="Google Shape;10125;p47"/>
            <p:cNvSpPr/>
            <p:nvPr/>
          </p:nvSpPr>
          <p:spPr>
            <a:xfrm>
              <a:off x="1757075" y="438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6" name="Google Shape;10126;p47"/>
            <p:cNvSpPr/>
            <p:nvPr/>
          </p:nvSpPr>
          <p:spPr>
            <a:xfrm>
              <a:off x="1756575" y="4383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7" name="Google Shape;10127;p47"/>
            <p:cNvSpPr/>
            <p:nvPr/>
          </p:nvSpPr>
          <p:spPr>
            <a:xfrm>
              <a:off x="1756075" y="438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8" name="Google Shape;10128;p47"/>
            <p:cNvSpPr/>
            <p:nvPr/>
          </p:nvSpPr>
          <p:spPr>
            <a:xfrm>
              <a:off x="1756075" y="438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9" name="Google Shape;10129;p47"/>
            <p:cNvSpPr/>
            <p:nvPr/>
          </p:nvSpPr>
          <p:spPr>
            <a:xfrm>
              <a:off x="1819975" y="3628050"/>
              <a:ext cx="227175" cy="644525"/>
            </a:xfrm>
            <a:custGeom>
              <a:avLst/>
              <a:gdLst/>
              <a:ahLst/>
              <a:cxnLst/>
              <a:rect l="l" t="t" r="r" b="b"/>
              <a:pathLst>
                <a:path w="9087" h="25781" extrusionOk="0">
                  <a:moveTo>
                    <a:pt x="1598" y="1"/>
                  </a:moveTo>
                  <a:lnTo>
                    <a:pt x="1778" y="420"/>
                  </a:lnTo>
                  <a:lnTo>
                    <a:pt x="1917" y="859"/>
                  </a:lnTo>
                  <a:lnTo>
                    <a:pt x="2057" y="1279"/>
                  </a:lnTo>
                  <a:lnTo>
                    <a:pt x="2157" y="1738"/>
                  </a:lnTo>
                  <a:lnTo>
                    <a:pt x="2377" y="2637"/>
                  </a:lnTo>
                  <a:lnTo>
                    <a:pt x="2536" y="3555"/>
                  </a:lnTo>
                  <a:lnTo>
                    <a:pt x="2756" y="4893"/>
                  </a:lnTo>
                  <a:lnTo>
                    <a:pt x="2936" y="6231"/>
                  </a:lnTo>
                  <a:lnTo>
                    <a:pt x="3016" y="6910"/>
                  </a:lnTo>
                  <a:lnTo>
                    <a:pt x="3076" y="7589"/>
                  </a:lnTo>
                  <a:lnTo>
                    <a:pt x="3115" y="8248"/>
                  </a:lnTo>
                  <a:lnTo>
                    <a:pt x="3155" y="8927"/>
                  </a:lnTo>
                  <a:lnTo>
                    <a:pt x="3195" y="10205"/>
                  </a:lnTo>
                  <a:lnTo>
                    <a:pt x="3195" y="11503"/>
                  </a:lnTo>
                  <a:lnTo>
                    <a:pt x="3175" y="12820"/>
                  </a:lnTo>
                  <a:lnTo>
                    <a:pt x="3115" y="14138"/>
                  </a:lnTo>
                  <a:lnTo>
                    <a:pt x="3056" y="14797"/>
                  </a:lnTo>
                  <a:lnTo>
                    <a:pt x="2996" y="15456"/>
                  </a:lnTo>
                  <a:lnTo>
                    <a:pt x="2916" y="16095"/>
                  </a:lnTo>
                  <a:lnTo>
                    <a:pt x="2816" y="16754"/>
                  </a:lnTo>
                  <a:lnTo>
                    <a:pt x="2716" y="17393"/>
                  </a:lnTo>
                  <a:lnTo>
                    <a:pt x="2576" y="18012"/>
                  </a:lnTo>
                  <a:lnTo>
                    <a:pt x="2437" y="18631"/>
                  </a:lnTo>
                  <a:lnTo>
                    <a:pt x="2257" y="19250"/>
                  </a:lnTo>
                  <a:lnTo>
                    <a:pt x="2057" y="19869"/>
                  </a:lnTo>
                  <a:lnTo>
                    <a:pt x="1857" y="20468"/>
                  </a:lnTo>
                  <a:lnTo>
                    <a:pt x="1598" y="21048"/>
                  </a:lnTo>
                  <a:lnTo>
                    <a:pt x="1338" y="21627"/>
                  </a:lnTo>
                  <a:lnTo>
                    <a:pt x="1039" y="22186"/>
                  </a:lnTo>
                  <a:lnTo>
                    <a:pt x="719" y="22725"/>
                  </a:lnTo>
                  <a:lnTo>
                    <a:pt x="380" y="23244"/>
                  </a:lnTo>
                  <a:lnTo>
                    <a:pt x="0" y="23763"/>
                  </a:lnTo>
                  <a:lnTo>
                    <a:pt x="1598" y="23663"/>
                  </a:lnTo>
                  <a:lnTo>
                    <a:pt x="2536" y="23603"/>
                  </a:lnTo>
                  <a:lnTo>
                    <a:pt x="3455" y="23524"/>
                  </a:lnTo>
                  <a:lnTo>
                    <a:pt x="4393" y="23444"/>
                  </a:lnTo>
                  <a:lnTo>
                    <a:pt x="5312" y="23324"/>
                  </a:lnTo>
                  <a:lnTo>
                    <a:pt x="6231" y="23184"/>
                  </a:lnTo>
                  <a:lnTo>
                    <a:pt x="7149" y="23044"/>
                  </a:lnTo>
                  <a:lnTo>
                    <a:pt x="8068" y="22865"/>
                  </a:lnTo>
                  <a:lnTo>
                    <a:pt x="8963" y="22646"/>
                  </a:lnTo>
                  <a:lnTo>
                    <a:pt x="8963" y="22646"/>
                  </a:lnTo>
                  <a:lnTo>
                    <a:pt x="8866" y="20568"/>
                  </a:lnTo>
                  <a:lnTo>
                    <a:pt x="8806" y="19510"/>
                  </a:lnTo>
                  <a:lnTo>
                    <a:pt x="8727" y="18452"/>
                  </a:lnTo>
                  <a:lnTo>
                    <a:pt x="8627" y="17373"/>
                  </a:lnTo>
                  <a:lnTo>
                    <a:pt x="8527" y="16315"/>
                  </a:lnTo>
                  <a:lnTo>
                    <a:pt x="8407" y="15257"/>
                  </a:lnTo>
                  <a:lnTo>
                    <a:pt x="8247" y="14218"/>
                  </a:lnTo>
                  <a:lnTo>
                    <a:pt x="8148" y="13499"/>
                  </a:lnTo>
                  <a:lnTo>
                    <a:pt x="7808" y="11463"/>
                  </a:lnTo>
                  <a:lnTo>
                    <a:pt x="7608" y="10404"/>
                  </a:lnTo>
                  <a:lnTo>
                    <a:pt x="7389" y="9326"/>
                  </a:lnTo>
                  <a:lnTo>
                    <a:pt x="7149" y="8268"/>
                  </a:lnTo>
                  <a:lnTo>
                    <a:pt x="6850" y="7209"/>
                  </a:lnTo>
                  <a:lnTo>
                    <a:pt x="6690" y="6690"/>
                  </a:lnTo>
                  <a:lnTo>
                    <a:pt x="6510" y="6171"/>
                  </a:lnTo>
                  <a:lnTo>
                    <a:pt x="6330" y="5652"/>
                  </a:lnTo>
                  <a:lnTo>
                    <a:pt x="6131" y="5153"/>
                  </a:lnTo>
                  <a:lnTo>
                    <a:pt x="5871" y="4573"/>
                  </a:lnTo>
                  <a:lnTo>
                    <a:pt x="5612" y="4014"/>
                  </a:lnTo>
                  <a:lnTo>
                    <a:pt x="5312" y="3475"/>
                  </a:lnTo>
                  <a:lnTo>
                    <a:pt x="4992" y="2956"/>
                  </a:lnTo>
                  <a:lnTo>
                    <a:pt x="4633" y="2457"/>
                  </a:lnTo>
                  <a:lnTo>
                    <a:pt x="4274" y="1958"/>
                  </a:lnTo>
                  <a:lnTo>
                    <a:pt x="3854" y="1498"/>
                  </a:lnTo>
                  <a:lnTo>
                    <a:pt x="3435" y="1079"/>
                  </a:lnTo>
                  <a:lnTo>
                    <a:pt x="3275" y="919"/>
                  </a:lnTo>
                  <a:lnTo>
                    <a:pt x="3076" y="759"/>
                  </a:lnTo>
                  <a:lnTo>
                    <a:pt x="2876" y="620"/>
                  </a:lnTo>
                  <a:lnTo>
                    <a:pt x="2676" y="480"/>
                  </a:lnTo>
                  <a:lnTo>
                    <a:pt x="2457" y="340"/>
                  </a:lnTo>
                  <a:lnTo>
                    <a:pt x="2257" y="240"/>
                  </a:lnTo>
                  <a:lnTo>
                    <a:pt x="2037" y="140"/>
                  </a:lnTo>
                  <a:lnTo>
                    <a:pt x="1818" y="61"/>
                  </a:lnTo>
                  <a:lnTo>
                    <a:pt x="1598" y="1"/>
                  </a:lnTo>
                  <a:close/>
                  <a:moveTo>
                    <a:pt x="8966" y="22645"/>
                  </a:moveTo>
                  <a:lnTo>
                    <a:pt x="8963" y="22646"/>
                  </a:lnTo>
                  <a:lnTo>
                    <a:pt x="8963" y="22646"/>
                  </a:lnTo>
                  <a:lnTo>
                    <a:pt x="8966" y="22705"/>
                  </a:lnTo>
                  <a:lnTo>
                    <a:pt x="9086" y="25780"/>
                  </a:lnTo>
                  <a:lnTo>
                    <a:pt x="8966" y="22645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0" name="Google Shape;10130;p47"/>
            <p:cNvSpPr/>
            <p:nvPr/>
          </p:nvSpPr>
          <p:spPr>
            <a:xfrm>
              <a:off x="1758075" y="43838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1" name="Google Shape;10131;p47"/>
            <p:cNvSpPr/>
            <p:nvPr/>
          </p:nvSpPr>
          <p:spPr>
            <a:xfrm>
              <a:off x="1758075" y="4383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2" name="Google Shape;10132;p47"/>
            <p:cNvSpPr/>
            <p:nvPr/>
          </p:nvSpPr>
          <p:spPr>
            <a:xfrm>
              <a:off x="1757575" y="438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3" name="Google Shape;10133;p47"/>
            <p:cNvSpPr/>
            <p:nvPr/>
          </p:nvSpPr>
          <p:spPr>
            <a:xfrm>
              <a:off x="1757075" y="4383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4" name="Google Shape;10134;p47"/>
            <p:cNvSpPr/>
            <p:nvPr/>
          </p:nvSpPr>
          <p:spPr>
            <a:xfrm>
              <a:off x="1756575" y="43833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5" name="Google Shape;10135;p47"/>
            <p:cNvSpPr/>
            <p:nvPr/>
          </p:nvSpPr>
          <p:spPr>
            <a:xfrm>
              <a:off x="1756575" y="438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6" name="Google Shape;10136;p47"/>
            <p:cNvSpPr/>
            <p:nvPr/>
          </p:nvSpPr>
          <p:spPr>
            <a:xfrm>
              <a:off x="1756075" y="4382875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7" name="Google Shape;10137;p47"/>
            <p:cNvSpPr/>
            <p:nvPr/>
          </p:nvSpPr>
          <p:spPr>
            <a:xfrm>
              <a:off x="1755575" y="43828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8" name="Google Shape;10138;p47"/>
            <p:cNvSpPr/>
            <p:nvPr/>
          </p:nvSpPr>
          <p:spPr>
            <a:xfrm>
              <a:off x="1755575" y="438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9" name="Google Shape;10139;p47"/>
            <p:cNvSpPr/>
            <p:nvPr/>
          </p:nvSpPr>
          <p:spPr>
            <a:xfrm>
              <a:off x="1755075" y="438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0" name="Google Shape;10140;p47"/>
            <p:cNvSpPr/>
            <p:nvPr/>
          </p:nvSpPr>
          <p:spPr>
            <a:xfrm>
              <a:off x="1754575" y="438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1" name="Google Shape;10141;p47"/>
            <p:cNvSpPr/>
            <p:nvPr/>
          </p:nvSpPr>
          <p:spPr>
            <a:xfrm>
              <a:off x="1819975" y="3628050"/>
              <a:ext cx="227175" cy="647500"/>
            </a:xfrm>
            <a:custGeom>
              <a:avLst/>
              <a:gdLst/>
              <a:ahLst/>
              <a:cxnLst/>
              <a:rect l="l" t="t" r="r" b="b"/>
              <a:pathLst>
                <a:path w="9087" h="25900" fill="none" extrusionOk="0">
                  <a:moveTo>
                    <a:pt x="1598" y="1"/>
                  </a:moveTo>
                  <a:lnTo>
                    <a:pt x="1598" y="1"/>
                  </a:lnTo>
                  <a:lnTo>
                    <a:pt x="1778" y="420"/>
                  </a:lnTo>
                  <a:lnTo>
                    <a:pt x="1917" y="859"/>
                  </a:lnTo>
                  <a:lnTo>
                    <a:pt x="2057" y="1279"/>
                  </a:lnTo>
                  <a:lnTo>
                    <a:pt x="2157" y="1738"/>
                  </a:lnTo>
                  <a:lnTo>
                    <a:pt x="2377" y="2637"/>
                  </a:lnTo>
                  <a:lnTo>
                    <a:pt x="2536" y="3555"/>
                  </a:lnTo>
                  <a:lnTo>
                    <a:pt x="2536" y="3555"/>
                  </a:lnTo>
                  <a:lnTo>
                    <a:pt x="2756" y="4893"/>
                  </a:lnTo>
                  <a:lnTo>
                    <a:pt x="2936" y="6231"/>
                  </a:lnTo>
                  <a:lnTo>
                    <a:pt x="3016" y="6910"/>
                  </a:lnTo>
                  <a:lnTo>
                    <a:pt x="3076" y="7589"/>
                  </a:lnTo>
                  <a:lnTo>
                    <a:pt x="3115" y="8248"/>
                  </a:lnTo>
                  <a:lnTo>
                    <a:pt x="3155" y="8927"/>
                  </a:lnTo>
                  <a:lnTo>
                    <a:pt x="3155" y="8927"/>
                  </a:lnTo>
                  <a:lnTo>
                    <a:pt x="3195" y="10205"/>
                  </a:lnTo>
                  <a:lnTo>
                    <a:pt x="3195" y="11503"/>
                  </a:lnTo>
                  <a:lnTo>
                    <a:pt x="3175" y="12820"/>
                  </a:lnTo>
                  <a:lnTo>
                    <a:pt x="3115" y="14138"/>
                  </a:lnTo>
                  <a:lnTo>
                    <a:pt x="3056" y="14797"/>
                  </a:lnTo>
                  <a:lnTo>
                    <a:pt x="2996" y="15456"/>
                  </a:lnTo>
                  <a:lnTo>
                    <a:pt x="2916" y="16095"/>
                  </a:lnTo>
                  <a:lnTo>
                    <a:pt x="2816" y="16754"/>
                  </a:lnTo>
                  <a:lnTo>
                    <a:pt x="2716" y="17393"/>
                  </a:lnTo>
                  <a:lnTo>
                    <a:pt x="2576" y="18012"/>
                  </a:lnTo>
                  <a:lnTo>
                    <a:pt x="2437" y="18631"/>
                  </a:lnTo>
                  <a:lnTo>
                    <a:pt x="2257" y="19250"/>
                  </a:lnTo>
                  <a:lnTo>
                    <a:pt x="2257" y="19250"/>
                  </a:lnTo>
                  <a:lnTo>
                    <a:pt x="2057" y="19869"/>
                  </a:lnTo>
                  <a:lnTo>
                    <a:pt x="1857" y="20468"/>
                  </a:lnTo>
                  <a:lnTo>
                    <a:pt x="1598" y="21048"/>
                  </a:lnTo>
                  <a:lnTo>
                    <a:pt x="1338" y="21627"/>
                  </a:lnTo>
                  <a:lnTo>
                    <a:pt x="1039" y="22186"/>
                  </a:lnTo>
                  <a:lnTo>
                    <a:pt x="719" y="22725"/>
                  </a:lnTo>
                  <a:lnTo>
                    <a:pt x="380" y="23244"/>
                  </a:lnTo>
                  <a:lnTo>
                    <a:pt x="0" y="23763"/>
                  </a:lnTo>
                  <a:lnTo>
                    <a:pt x="0" y="23763"/>
                  </a:lnTo>
                  <a:lnTo>
                    <a:pt x="1598" y="23663"/>
                  </a:lnTo>
                  <a:lnTo>
                    <a:pt x="1598" y="23663"/>
                  </a:lnTo>
                  <a:lnTo>
                    <a:pt x="2536" y="23603"/>
                  </a:lnTo>
                  <a:lnTo>
                    <a:pt x="3455" y="23524"/>
                  </a:lnTo>
                  <a:lnTo>
                    <a:pt x="4393" y="23444"/>
                  </a:lnTo>
                  <a:lnTo>
                    <a:pt x="5312" y="23324"/>
                  </a:lnTo>
                  <a:lnTo>
                    <a:pt x="6231" y="23184"/>
                  </a:lnTo>
                  <a:lnTo>
                    <a:pt x="7149" y="23044"/>
                  </a:lnTo>
                  <a:lnTo>
                    <a:pt x="8068" y="22865"/>
                  </a:lnTo>
                  <a:lnTo>
                    <a:pt x="8966" y="22645"/>
                  </a:lnTo>
                  <a:lnTo>
                    <a:pt x="8966" y="22645"/>
                  </a:lnTo>
                  <a:lnTo>
                    <a:pt x="9086" y="25780"/>
                  </a:lnTo>
                  <a:lnTo>
                    <a:pt x="9086" y="25780"/>
                  </a:lnTo>
                  <a:lnTo>
                    <a:pt x="9086" y="25900"/>
                  </a:lnTo>
                  <a:lnTo>
                    <a:pt x="9086" y="25900"/>
                  </a:lnTo>
                  <a:lnTo>
                    <a:pt x="9086" y="25780"/>
                  </a:lnTo>
                  <a:lnTo>
                    <a:pt x="9086" y="25780"/>
                  </a:lnTo>
                  <a:lnTo>
                    <a:pt x="8966" y="22705"/>
                  </a:lnTo>
                  <a:lnTo>
                    <a:pt x="8966" y="22705"/>
                  </a:lnTo>
                  <a:lnTo>
                    <a:pt x="8866" y="20568"/>
                  </a:lnTo>
                  <a:lnTo>
                    <a:pt x="8806" y="19510"/>
                  </a:lnTo>
                  <a:lnTo>
                    <a:pt x="8727" y="18452"/>
                  </a:lnTo>
                  <a:lnTo>
                    <a:pt x="8627" y="17373"/>
                  </a:lnTo>
                  <a:lnTo>
                    <a:pt x="8527" y="16315"/>
                  </a:lnTo>
                  <a:lnTo>
                    <a:pt x="8407" y="15257"/>
                  </a:lnTo>
                  <a:lnTo>
                    <a:pt x="8247" y="14218"/>
                  </a:lnTo>
                  <a:lnTo>
                    <a:pt x="8247" y="14218"/>
                  </a:lnTo>
                  <a:lnTo>
                    <a:pt x="8247" y="14218"/>
                  </a:lnTo>
                  <a:lnTo>
                    <a:pt x="8148" y="13499"/>
                  </a:lnTo>
                  <a:lnTo>
                    <a:pt x="8148" y="13499"/>
                  </a:lnTo>
                  <a:lnTo>
                    <a:pt x="8148" y="13499"/>
                  </a:lnTo>
                  <a:lnTo>
                    <a:pt x="7808" y="11463"/>
                  </a:lnTo>
                  <a:lnTo>
                    <a:pt x="7608" y="10404"/>
                  </a:lnTo>
                  <a:lnTo>
                    <a:pt x="7389" y="9326"/>
                  </a:lnTo>
                  <a:lnTo>
                    <a:pt x="7149" y="8268"/>
                  </a:lnTo>
                  <a:lnTo>
                    <a:pt x="6850" y="7209"/>
                  </a:lnTo>
                  <a:lnTo>
                    <a:pt x="6690" y="6690"/>
                  </a:lnTo>
                  <a:lnTo>
                    <a:pt x="6510" y="6171"/>
                  </a:lnTo>
                  <a:lnTo>
                    <a:pt x="6330" y="5652"/>
                  </a:lnTo>
                  <a:lnTo>
                    <a:pt x="6131" y="5153"/>
                  </a:lnTo>
                  <a:lnTo>
                    <a:pt x="6131" y="5153"/>
                  </a:lnTo>
                  <a:lnTo>
                    <a:pt x="5871" y="4573"/>
                  </a:lnTo>
                  <a:lnTo>
                    <a:pt x="5612" y="4014"/>
                  </a:lnTo>
                  <a:lnTo>
                    <a:pt x="5312" y="3475"/>
                  </a:lnTo>
                  <a:lnTo>
                    <a:pt x="4992" y="2956"/>
                  </a:lnTo>
                  <a:lnTo>
                    <a:pt x="4633" y="2457"/>
                  </a:lnTo>
                  <a:lnTo>
                    <a:pt x="4274" y="1958"/>
                  </a:lnTo>
                  <a:lnTo>
                    <a:pt x="3854" y="1498"/>
                  </a:lnTo>
                  <a:lnTo>
                    <a:pt x="3435" y="1079"/>
                  </a:lnTo>
                  <a:lnTo>
                    <a:pt x="3435" y="1079"/>
                  </a:lnTo>
                  <a:lnTo>
                    <a:pt x="3275" y="919"/>
                  </a:lnTo>
                  <a:lnTo>
                    <a:pt x="3275" y="919"/>
                  </a:lnTo>
                  <a:lnTo>
                    <a:pt x="3076" y="759"/>
                  </a:lnTo>
                  <a:lnTo>
                    <a:pt x="2876" y="620"/>
                  </a:lnTo>
                  <a:lnTo>
                    <a:pt x="2676" y="480"/>
                  </a:lnTo>
                  <a:lnTo>
                    <a:pt x="2457" y="340"/>
                  </a:lnTo>
                  <a:lnTo>
                    <a:pt x="2257" y="240"/>
                  </a:lnTo>
                  <a:lnTo>
                    <a:pt x="2037" y="140"/>
                  </a:lnTo>
                  <a:lnTo>
                    <a:pt x="1818" y="61"/>
                  </a:lnTo>
                  <a:lnTo>
                    <a:pt x="159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2" name="Google Shape;10142;p47"/>
            <p:cNvSpPr/>
            <p:nvPr/>
          </p:nvSpPr>
          <p:spPr>
            <a:xfrm>
              <a:off x="1688675" y="4194175"/>
              <a:ext cx="358475" cy="194700"/>
            </a:xfrm>
            <a:custGeom>
              <a:avLst/>
              <a:gdLst/>
              <a:ahLst/>
              <a:cxnLst/>
              <a:rect l="l" t="t" r="r" b="b"/>
              <a:pathLst>
                <a:path w="14339" h="7788" extrusionOk="0">
                  <a:moveTo>
                    <a:pt x="14218" y="0"/>
                  </a:moveTo>
                  <a:lnTo>
                    <a:pt x="13320" y="220"/>
                  </a:lnTo>
                  <a:lnTo>
                    <a:pt x="12401" y="399"/>
                  </a:lnTo>
                  <a:lnTo>
                    <a:pt x="11483" y="539"/>
                  </a:lnTo>
                  <a:lnTo>
                    <a:pt x="10564" y="679"/>
                  </a:lnTo>
                  <a:lnTo>
                    <a:pt x="9645" y="799"/>
                  </a:lnTo>
                  <a:lnTo>
                    <a:pt x="8707" y="879"/>
                  </a:lnTo>
                  <a:lnTo>
                    <a:pt x="7788" y="958"/>
                  </a:lnTo>
                  <a:lnTo>
                    <a:pt x="6850" y="1018"/>
                  </a:lnTo>
                  <a:lnTo>
                    <a:pt x="5252" y="1118"/>
                  </a:lnTo>
                  <a:lnTo>
                    <a:pt x="4873" y="1558"/>
                  </a:lnTo>
                  <a:lnTo>
                    <a:pt x="4474" y="1997"/>
                  </a:lnTo>
                  <a:lnTo>
                    <a:pt x="4034" y="2416"/>
                  </a:lnTo>
                  <a:lnTo>
                    <a:pt x="3595" y="2796"/>
                  </a:lnTo>
                  <a:lnTo>
                    <a:pt x="3116" y="3155"/>
                  </a:lnTo>
                  <a:lnTo>
                    <a:pt x="2597" y="3475"/>
                  </a:lnTo>
                  <a:lnTo>
                    <a:pt x="2077" y="3774"/>
                  </a:lnTo>
                  <a:lnTo>
                    <a:pt x="1518" y="4054"/>
                  </a:lnTo>
                  <a:lnTo>
                    <a:pt x="1139" y="4193"/>
                  </a:lnTo>
                  <a:lnTo>
                    <a:pt x="759" y="4333"/>
                  </a:lnTo>
                  <a:lnTo>
                    <a:pt x="380" y="4453"/>
                  </a:lnTo>
                  <a:lnTo>
                    <a:pt x="1" y="4533"/>
                  </a:lnTo>
                  <a:lnTo>
                    <a:pt x="180" y="5052"/>
                  </a:lnTo>
                  <a:lnTo>
                    <a:pt x="280" y="5292"/>
                  </a:lnTo>
                  <a:lnTo>
                    <a:pt x="400" y="5531"/>
                  </a:lnTo>
                  <a:lnTo>
                    <a:pt x="520" y="5751"/>
                  </a:lnTo>
                  <a:lnTo>
                    <a:pt x="660" y="5971"/>
                  </a:lnTo>
                  <a:lnTo>
                    <a:pt x="799" y="6190"/>
                  </a:lnTo>
                  <a:lnTo>
                    <a:pt x="959" y="6390"/>
                  </a:lnTo>
                  <a:lnTo>
                    <a:pt x="1119" y="6570"/>
                  </a:lnTo>
                  <a:lnTo>
                    <a:pt x="1299" y="6749"/>
                  </a:lnTo>
                  <a:lnTo>
                    <a:pt x="1498" y="6909"/>
                  </a:lnTo>
                  <a:lnTo>
                    <a:pt x="1698" y="7069"/>
                  </a:lnTo>
                  <a:lnTo>
                    <a:pt x="1918" y="7209"/>
                  </a:lnTo>
                  <a:lnTo>
                    <a:pt x="2137" y="7328"/>
                  </a:lnTo>
                  <a:lnTo>
                    <a:pt x="2377" y="7428"/>
                  </a:lnTo>
                  <a:lnTo>
                    <a:pt x="2637" y="7528"/>
                  </a:lnTo>
                  <a:lnTo>
                    <a:pt x="2656" y="7548"/>
                  </a:lnTo>
                  <a:lnTo>
                    <a:pt x="2696" y="7548"/>
                  </a:lnTo>
                  <a:lnTo>
                    <a:pt x="2716" y="7568"/>
                  </a:lnTo>
                  <a:lnTo>
                    <a:pt x="2776" y="7568"/>
                  </a:lnTo>
                  <a:lnTo>
                    <a:pt x="2776" y="7588"/>
                  </a:lnTo>
                  <a:lnTo>
                    <a:pt x="2796" y="7588"/>
                  </a:lnTo>
                  <a:lnTo>
                    <a:pt x="3176" y="7688"/>
                  </a:lnTo>
                  <a:lnTo>
                    <a:pt x="3575" y="7748"/>
                  </a:lnTo>
                  <a:lnTo>
                    <a:pt x="3954" y="7788"/>
                  </a:lnTo>
                  <a:lnTo>
                    <a:pt x="4713" y="7788"/>
                  </a:lnTo>
                  <a:lnTo>
                    <a:pt x="5073" y="7768"/>
                  </a:lnTo>
                  <a:lnTo>
                    <a:pt x="5792" y="7688"/>
                  </a:lnTo>
                  <a:lnTo>
                    <a:pt x="6510" y="7568"/>
                  </a:lnTo>
                  <a:lnTo>
                    <a:pt x="7209" y="7468"/>
                  </a:lnTo>
                  <a:lnTo>
                    <a:pt x="8567" y="7229"/>
                  </a:lnTo>
                  <a:lnTo>
                    <a:pt x="9945" y="6949"/>
                  </a:lnTo>
                  <a:lnTo>
                    <a:pt x="11303" y="6630"/>
                  </a:lnTo>
                  <a:lnTo>
                    <a:pt x="12661" y="6290"/>
                  </a:lnTo>
                  <a:lnTo>
                    <a:pt x="12860" y="6210"/>
                  </a:lnTo>
                  <a:lnTo>
                    <a:pt x="13040" y="6130"/>
                  </a:lnTo>
                  <a:lnTo>
                    <a:pt x="13220" y="6011"/>
                  </a:lnTo>
                  <a:lnTo>
                    <a:pt x="13380" y="5871"/>
                  </a:lnTo>
                  <a:lnTo>
                    <a:pt x="13539" y="5711"/>
                  </a:lnTo>
                  <a:lnTo>
                    <a:pt x="13679" y="5531"/>
                  </a:lnTo>
                  <a:lnTo>
                    <a:pt x="13799" y="5332"/>
                  </a:lnTo>
                  <a:lnTo>
                    <a:pt x="13899" y="5132"/>
                  </a:lnTo>
                  <a:lnTo>
                    <a:pt x="13999" y="4912"/>
                  </a:lnTo>
                  <a:lnTo>
                    <a:pt x="14098" y="4693"/>
                  </a:lnTo>
                  <a:lnTo>
                    <a:pt x="14158" y="4453"/>
                  </a:lnTo>
                  <a:lnTo>
                    <a:pt x="14218" y="4213"/>
                  </a:lnTo>
                  <a:lnTo>
                    <a:pt x="14278" y="3974"/>
                  </a:lnTo>
                  <a:lnTo>
                    <a:pt x="14298" y="3734"/>
                  </a:lnTo>
                  <a:lnTo>
                    <a:pt x="14318" y="3495"/>
                  </a:lnTo>
                  <a:lnTo>
                    <a:pt x="14338" y="3255"/>
                  </a:lnTo>
                  <a:lnTo>
                    <a:pt x="14338" y="3135"/>
                  </a:lnTo>
                  <a:lnTo>
                    <a:pt x="14218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3" name="Google Shape;10143;p47"/>
            <p:cNvSpPr/>
            <p:nvPr/>
          </p:nvSpPr>
          <p:spPr>
            <a:xfrm>
              <a:off x="1688675" y="4194175"/>
              <a:ext cx="358475" cy="194700"/>
            </a:xfrm>
            <a:custGeom>
              <a:avLst/>
              <a:gdLst/>
              <a:ahLst/>
              <a:cxnLst/>
              <a:rect l="l" t="t" r="r" b="b"/>
              <a:pathLst>
                <a:path w="14339" h="7788" fill="none" extrusionOk="0">
                  <a:moveTo>
                    <a:pt x="14218" y="0"/>
                  </a:moveTo>
                  <a:lnTo>
                    <a:pt x="14218" y="0"/>
                  </a:lnTo>
                  <a:lnTo>
                    <a:pt x="13320" y="220"/>
                  </a:lnTo>
                  <a:lnTo>
                    <a:pt x="12401" y="399"/>
                  </a:lnTo>
                  <a:lnTo>
                    <a:pt x="11483" y="539"/>
                  </a:lnTo>
                  <a:lnTo>
                    <a:pt x="10564" y="679"/>
                  </a:lnTo>
                  <a:lnTo>
                    <a:pt x="9645" y="799"/>
                  </a:lnTo>
                  <a:lnTo>
                    <a:pt x="8707" y="879"/>
                  </a:lnTo>
                  <a:lnTo>
                    <a:pt x="7788" y="958"/>
                  </a:lnTo>
                  <a:lnTo>
                    <a:pt x="6850" y="1018"/>
                  </a:lnTo>
                  <a:lnTo>
                    <a:pt x="6850" y="1018"/>
                  </a:lnTo>
                  <a:lnTo>
                    <a:pt x="5252" y="1118"/>
                  </a:lnTo>
                  <a:lnTo>
                    <a:pt x="5252" y="1118"/>
                  </a:lnTo>
                  <a:lnTo>
                    <a:pt x="4873" y="1558"/>
                  </a:lnTo>
                  <a:lnTo>
                    <a:pt x="4474" y="1997"/>
                  </a:lnTo>
                  <a:lnTo>
                    <a:pt x="4034" y="2416"/>
                  </a:lnTo>
                  <a:lnTo>
                    <a:pt x="3595" y="2796"/>
                  </a:lnTo>
                  <a:lnTo>
                    <a:pt x="3116" y="3155"/>
                  </a:lnTo>
                  <a:lnTo>
                    <a:pt x="2597" y="3475"/>
                  </a:lnTo>
                  <a:lnTo>
                    <a:pt x="2077" y="3774"/>
                  </a:lnTo>
                  <a:lnTo>
                    <a:pt x="1518" y="4054"/>
                  </a:lnTo>
                  <a:lnTo>
                    <a:pt x="1518" y="4054"/>
                  </a:lnTo>
                  <a:lnTo>
                    <a:pt x="1139" y="4193"/>
                  </a:lnTo>
                  <a:lnTo>
                    <a:pt x="759" y="4333"/>
                  </a:lnTo>
                  <a:lnTo>
                    <a:pt x="380" y="4453"/>
                  </a:lnTo>
                  <a:lnTo>
                    <a:pt x="1" y="4533"/>
                  </a:lnTo>
                  <a:lnTo>
                    <a:pt x="1" y="4533"/>
                  </a:lnTo>
                  <a:lnTo>
                    <a:pt x="180" y="5052"/>
                  </a:lnTo>
                  <a:lnTo>
                    <a:pt x="280" y="5292"/>
                  </a:lnTo>
                  <a:lnTo>
                    <a:pt x="400" y="5531"/>
                  </a:lnTo>
                  <a:lnTo>
                    <a:pt x="520" y="5751"/>
                  </a:lnTo>
                  <a:lnTo>
                    <a:pt x="660" y="5971"/>
                  </a:lnTo>
                  <a:lnTo>
                    <a:pt x="799" y="6190"/>
                  </a:lnTo>
                  <a:lnTo>
                    <a:pt x="959" y="6390"/>
                  </a:lnTo>
                  <a:lnTo>
                    <a:pt x="1119" y="6570"/>
                  </a:lnTo>
                  <a:lnTo>
                    <a:pt x="1299" y="6749"/>
                  </a:lnTo>
                  <a:lnTo>
                    <a:pt x="1498" y="6909"/>
                  </a:lnTo>
                  <a:lnTo>
                    <a:pt x="1698" y="7069"/>
                  </a:lnTo>
                  <a:lnTo>
                    <a:pt x="1918" y="7209"/>
                  </a:lnTo>
                  <a:lnTo>
                    <a:pt x="2137" y="7328"/>
                  </a:lnTo>
                  <a:lnTo>
                    <a:pt x="2377" y="7428"/>
                  </a:lnTo>
                  <a:lnTo>
                    <a:pt x="2637" y="7528"/>
                  </a:lnTo>
                  <a:lnTo>
                    <a:pt x="2637" y="7528"/>
                  </a:lnTo>
                  <a:lnTo>
                    <a:pt x="2637" y="7528"/>
                  </a:lnTo>
                  <a:lnTo>
                    <a:pt x="2656" y="7548"/>
                  </a:lnTo>
                  <a:lnTo>
                    <a:pt x="2656" y="7548"/>
                  </a:lnTo>
                  <a:lnTo>
                    <a:pt x="2656" y="7548"/>
                  </a:lnTo>
                  <a:lnTo>
                    <a:pt x="2656" y="7548"/>
                  </a:lnTo>
                  <a:lnTo>
                    <a:pt x="2676" y="7548"/>
                  </a:lnTo>
                  <a:lnTo>
                    <a:pt x="2676" y="7548"/>
                  </a:lnTo>
                  <a:lnTo>
                    <a:pt x="2676" y="7548"/>
                  </a:lnTo>
                  <a:lnTo>
                    <a:pt x="2676" y="7548"/>
                  </a:lnTo>
                  <a:lnTo>
                    <a:pt x="2676" y="7548"/>
                  </a:lnTo>
                  <a:lnTo>
                    <a:pt x="2676" y="7548"/>
                  </a:lnTo>
                  <a:lnTo>
                    <a:pt x="2696" y="7548"/>
                  </a:lnTo>
                  <a:lnTo>
                    <a:pt x="2696" y="7548"/>
                  </a:lnTo>
                  <a:lnTo>
                    <a:pt x="2696" y="7548"/>
                  </a:lnTo>
                  <a:lnTo>
                    <a:pt x="2696" y="7548"/>
                  </a:lnTo>
                  <a:lnTo>
                    <a:pt x="2716" y="7568"/>
                  </a:lnTo>
                  <a:lnTo>
                    <a:pt x="2716" y="7568"/>
                  </a:lnTo>
                  <a:lnTo>
                    <a:pt x="2716" y="7568"/>
                  </a:lnTo>
                  <a:lnTo>
                    <a:pt x="2716" y="7568"/>
                  </a:lnTo>
                  <a:lnTo>
                    <a:pt x="2716" y="7568"/>
                  </a:lnTo>
                  <a:lnTo>
                    <a:pt x="2716" y="7568"/>
                  </a:lnTo>
                  <a:lnTo>
                    <a:pt x="2716" y="7568"/>
                  </a:lnTo>
                  <a:lnTo>
                    <a:pt x="2716" y="7568"/>
                  </a:lnTo>
                  <a:lnTo>
                    <a:pt x="2716" y="7568"/>
                  </a:lnTo>
                  <a:lnTo>
                    <a:pt x="2716" y="7568"/>
                  </a:lnTo>
                  <a:lnTo>
                    <a:pt x="2736" y="7568"/>
                  </a:lnTo>
                  <a:lnTo>
                    <a:pt x="2736" y="7568"/>
                  </a:lnTo>
                  <a:lnTo>
                    <a:pt x="2736" y="7568"/>
                  </a:lnTo>
                  <a:lnTo>
                    <a:pt x="2736" y="7568"/>
                  </a:lnTo>
                  <a:lnTo>
                    <a:pt x="2736" y="7568"/>
                  </a:lnTo>
                  <a:lnTo>
                    <a:pt x="2736" y="7568"/>
                  </a:lnTo>
                  <a:lnTo>
                    <a:pt x="2756" y="7568"/>
                  </a:lnTo>
                  <a:lnTo>
                    <a:pt x="2756" y="7568"/>
                  </a:lnTo>
                  <a:lnTo>
                    <a:pt x="2756" y="7568"/>
                  </a:lnTo>
                  <a:lnTo>
                    <a:pt x="2756" y="7568"/>
                  </a:lnTo>
                  <a:lnTo>
                    <a:pt x="2756" y="7568"/>
                  </a:lnTo>
                  <a:lnTo>
                    <a:pt x="2756" y="7568"/>
                  </a:lnTo>
                  <a:lnTo>
                    <a:pt x="2756" y="7568"/>
                  </a:lnTo>
                  <a:lnTo>
                    <a:pt x="2756" y="7568"/>
                  </a:lnTo>
                  <a:lnTo>
                    <a:pt x="2756" y="7568"/>
                  </a:lnTo>
                  <a:lnTo>
                    <a:pt x="2756" y="7568"/>
                  </a:lnTo>
                  <a:lnTo>
                    <a:pt x="2776" y="7568"/>
                  </a:lnTo>
                  <a:lnTo>
                    <a:pt x="2776" y="7568"/>
                  </a:lnTo>
                  <a:lnTo>
                    <a:pt x="2776" y="7588"/>
                  </a:lnTo>
                  <a:lnTo>
                    <a:pt x="2776" y="7588"/>
                  </a:lnTo>
                  <a:lnTo>
                    <a:pt x="2776" y="7588"/>
                  </a:lnTo>
                  <a:lnTo>
                    <a:pt x="2776" y="7588"/>
                  </a:lnTo>
                  <a:lnTo>
                    <a:pt x="2776" y="7588"/>
                  </a:lnTo>
                  <a:lnTo>
                    <a:pt x="2776" y="7588"/>
                  </a:lnTo>
                  <a:lnTo>
                    <a:pt x="2776" y="7588"/>
                  </a:lnTo>
                  <a:lnTo>
                    <a:pt x="2776" y="7588"/>
                  </a:lnTo>
                  <a:lnTo>
                    <a:pt x="2796" y="7588"/>
                  </a:lnTo>
                  <a:lnTo>
                    <a:pt x="2796" y="7588"/>
                  </a:lnTo>
                  <a:lnTo>
                    <a:pt x="2796" y="7588"/>
                  </a:lnTo>
                  <a:lnTo>
                    <a:pt x="3176" y="7688"/>
                  </a:lnTo>
                  <a:lnTo>
                    <a:pt x="3575" y="7748"/>
                  </a:lnTo>
                  <a:lnTo>
                    <a:pt x="3954" y="7788"/>
                  </a:lnTo>
                  <a:lnTo>
                    <a:pt x="4354" y="7788"/>
                  </a:lnTo>
                  <a:lnTo>
                    <a:pt x="4354" y="7788"/>
                  </a:lnTo>
                  <a:lnTo>
                    <a:pt x="4713" y="7788"/>
                  </a:lnTo>
                  <a:lnTo>
                    <a:pt x="5073" y="7768"/>
                  </a:lnTo>
                  <a:lnTo>
                    <a:pt x="5792" y="7688"/>
                  </a:lnTo>
                  <a:lnTo>
                    <a:pt x="6510" y="7568"/>
                  </a:lnTo>
                  <a:lnTo>
                    <a:pt x="7209" y="7468"/>
                  </a:lnTo>
                  <a:lnTo>
                    <a:pt x="7209" y="7468"/>
                  </a:lnTo>
                  <a:lnTo>
                    <a:pt x="8567" y="7229"/>
                  </a:lnTo>
                  <a:lnTo>
                    <a:pt x="9945" y="6949"/>
                  </a:lnTo>
                  <a:lnTo>
                    <a:pt x="11303" y="6630"/>
                  </a:lnTo>
                  <a:lnTo>
                    <a:pt x="12661" y="6290"/>
                  </a:lnTo>
                  <a:lnTo>
                    <a:pt x="12661" y="6290"/>
                  </a:lnTo>
                  <a:lnTo>
                    <a:pt x="12860" y="6210"/>
                  </a:lnTo>
                  <a:lnTo>
                    <a:pt x="13040" y="6130"/>
                  </a:lnTo>
                  <a:lnTo>
                    <a:pt x="13220" y="6011"/>
                  </a:lnTo>
                  <a:lnTo>
                    <a:pt x="13380" y="5871"/>
                  </a:lnTo>
                  <a:lnTo>
                    <a:pt x="13539" y="5711"/>
                  </a:lnTo>
                  <a:lnTo>
                    <a:pt x="13679" y="5531"/>
                  </a:lnTo>
                  <a:lnTo>
                    <a:pt x="13799" y="5332"/>
                  </a:lnTo>
                  <a:lnTo>
                    <a:pt x="13899" y="5132"/>
                  </a:lnTo>
                  <a:lnTo>
                    <a:pt x="13999" y="4912"/>
                  </a:lnTo>
                  <a:lnTo>
                    <a:pt x="14098" y="4693"/>
                  </a:lnTo>
                  <a:lnTo>
                    <a:pt x="14158" y="4453"/>
                  </a:lnTo>
                  <a:lnTo>
                    <a:pt x="14218" y="4213"/>
                  </a:lnTo>
                  <a:lnTo>
                    <a:pt x="14278" y="3974"/>
                  </a:lnTo>
                  <a:lnTo>
                    <a:pt x="14298" y="3734"/>
                  </a:lnTo>
                  <a:lnTo>
                    <a:pt x="14318" y="3495"/>
                  </a:lnTo>
                  <a:lnTo>
                    <a:pt x="14338" y="3255"/>
                  </a:lnTo>
                  <a:lnTo>
                    <a:pt x="14338" y="3255"/>
                  </a:lnTo>
                  <a:lnTo>
                    <a:pt x="14338" y="3135"/>
                  </a:lnTo>
                  <a:lnTo>
                    <a:pt x="14338" y="3135"/>
                  </a:lnTo>
                  <a:lnTo>
                    <a:pt x="1421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4" name="Google Shape;10144;p47"/>
            <p:cNvSpPr/>
            <p:nvPr/>
          </p:nvSpPr>
          <p:spPr>
            <a:xfrm>
              <a:off x="1684675" y="3973500"/>
              <a:ext cx="25500" cy="8525"/>
            </a:xfrm>
            <a:custGeom>
              <a:avLst/>
              <a:gdLst/>
              <a:ahLst/>
              <a:cxnLst/>
              <a:rect l="l" t="t" r="r" b="b"/>
              <a:pathLst>
                <a:path w="1020" h="341" extrusionOk="0">
                  <a:moveTo>
                    <a:pt x="121" y="1"/>
                  </a:moveTo>
                  <a:lnTo>
                    <a:pt x="81" y="21"/>
                  </a:lnTo>
                  <a:lnTo>
                    <a:pt x="41" y="41"/>
                  </a:lnTo>
                  <a:lnTo>
                    <a:pt x="1" y="101"/>
                  </a:lnTo>
                  <a:lnTo>
                    <a:pt x="1" y="141"/>
                  </a:lnTo>
                  <a:lnTo>
                    <a:pt x="21" y="201"/>
                  </a:lnTo>
                  <a:lnTo>
                    <a:pt x="41" y="241"/>
                  </a:lnTo>
                  <a:lnTo>
                    <a:pt x="81" y="260"/>
                  </a:lnTo>
                  <a:lnTo>
                    <a:pt x="141" y="260"/>
                  </a:lnTo>
                  <a:lnTo>
                    <a:pt x="340" y="280"/>
                  </a:lnTo>
                  <a:lnTo>
                    <a:pt x="420" y="280"/>
                  </a:lnTo>
                  <a:lnTo>
                    <a:pt x="500" y="300"/>
                  </a:lnTo>
                  <a:lnTo>
                    <a:pt x="700" y="320"/>
                  </a:lnTo>
                  <a:lnTo>
                    <a:pt x="820" y="340"/>
                  </a:lnTo>
                  <a:lnTo>
                    <a:pt x="939" y="320"/>
                  </a:lnTo>
                  <a:lnTo>
                    <a:pt x="979" y="300"/>
                  </a:lnTo>
                  <a:lnTo>
                    <a:pt x="999" y="280"/>
                  </a:lnTo>
                  <a:lnTo>
                    <a:pt x="1019" y="201"/>
                  </a:lnTo>
                  <a:lnTo>
                    <a:pt x="1019" y="161"/>
                  </a:lnTo>
                  <a:lnTo>
                    <a:pt x="1019" y="141"/>
                  </a:lnTo>
                  <a:lnTo>
                    <a:pt x="959" y="81"/>
                  </a:lnTo>
                  <a:lnTo>
                    <a:pt x="900" y="61"/>
                  </a:lnTo>
                  <a:lnTo>
                    <a:pt x="840" y="41"/>
                  </a:lnTo>
                  <a:lnTo>
                    <a:pt x="740" y="21"/>
                  </a:lnTo>
                  <a:lnTo>
                    <a:pt x="540" y="21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5" name="Google Shape;10145;p47"/>
            <p:cNvSpPr/>
            <p:nvPr/>
          </p:nvSpPr>
          <p:spPr>
            <a:xfrm>
              <a:off x="1686675" y="3940075"/>
              <a:ext cx="27000" cy="11000"/>
            </a:xfrm>
            <a:custGeom>
              <a:avLst/>
              <a:gdLst/>
              <a:ahLst/>
              <a:cxnLst/>
              <a:rect l="l" t="t" r="r" b="b"/>
              <a:pathLst>
                <a:path w="1080" h="440" extrusionOk="0">
                  <a:moveTo>
                    <a:pt x="101" y="0"/>
                  </a:moveTo>
                  <a:lnTo>
                    <a:pt x="61" y="20"/>
                  </a:lnTo>
                  <a:lnTo>
                    <a:pt x="21" y="40"/>
                  </a:lnTo>
                  <a:lnTo>
                    <a:pt x="1" y="100"/>
                  </a:lnTo>
                  <a:lnTo>
                    <a:pt x="1" y="140"/>
                  </a:lnTo>
                  <a:lnTo>
                    <a:pt x="21" y="180"/>
                  </a:lnTo>
                  <a:lnTo>
                    <a:pt x="61" y="220"/>
                  </a:lnTo>
                  <a:lnTo>
                    <a:pt x="101" y="240"/>
                  </a:lnTo>
                  <a:lnTo>
                    <a:pt x="520" y="339"/>
                  </a:lnTo>
                  <a:lnTo>
                    <a:pt x="740" y="399"/>
                  </a:lnTo>
                  <a:lnTo>
                    <a:pt x="839" y="419"/>
                  </a:lnTo>
                  <a:lnTo>
                    <a:pt x="919" y="439"/>
                  </a:lnTo>
                  <a:lnTo>
                    <a:pt x="999" y="419"/>
                  </a:lnTo>
                  <a:lnTo>
                    <a:pt x="1039" y="419"/>
                  </a:lnTo>
                  <a:lnTo>
                    <a:pt x="1059" y="379"/>
                  </a:lnTo>
                  <a:lnTo>
                    <a:pt x="1079" y="320"/>
                  </a:lnTo>
                  <a:lnTo>
                    <a:pt x="1079" y="240"/>
                  </a:lnTo>
                  <a:lnTo>
                    <a:pt x="1039" y="180"/>
                  </a:lnTo>
                  <a:lnTo>
                    <a:pt x="979" y="160"/>
                  </a:lnTo>
                  <a:lnTo>
                    <a:pt x="919" y="140"/>
                  </a:lnTo>
                  <a:lnTo>
                    <a:pt x="800" y="100"/>
                  </a:lnTo>
                  <a:lnTo>
                    <a:pt x="580" y="60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6" name="Google Shape;10146;p47"/>
            <p:cNvSpPr/>
            <p:nvPr/>
          </p:nvSpPr>
          <p:spPr>
            <a:xfrm>
              <a:off x="1697675" y="3900125"/>
              <a:ext cx="21475" cy="10000"/>
            </a:xfrm>
            <a:custGeom>
              <a:avLst/>
              <a:gdLst/>
              <a:ahLst/>
              <a:cxnLst/>
              <a:rect l="l" t="t" r="r" b="b"/>
              <a:pathLst>
                <a:path w="859" h="400" extrusionOk="0">
                  <a:moveTo>
                    <a:pt x="120" y="1"/>
                  </a:moveTo>
                  <a:lnTo>
                    <a:pt x="80" y="20"/>
                  </a:lnTo>
                  <a:lnTo>
                    <a:pt x="40" y="40"/>
                  </a:lnTo>
                  <a:lnTo>
                    <a:pt x="20" y="80"/>
                  </a:lnTo>
                  <a:lnTo>
                    <a:pt x="0" y="120"/>
                  </a:lnTo>
                  <a:lnTo>
                    <a:pt x="0" y="160"/>
                  </a:lnTo>
                  <a:lnTo>
                    <a:pt x="0" y="200"/>
                  </a:lnTo>
                  <a:lnTo>
                    <a:pt x="40" y="240"/>
                  </a:lnTo>
                  <a:lnTo>
                    <a:pt x="80" y="280"/>
                  </a:lnTo>
                  <a:lnTo>
                    <a:pt x="160" y="300"/>
                  </a:lnTo>
                  <a:lnTo>
                    <a:pt x="240" y="340"/>
                  </a:lnTo>
                  <a:lnTo>
                    <a:pt x="380" y="360"/>
                  </a:lnTo>
                  <a:lnTo>
                    <a:pt x="539" y="400"/>
                  </a:lnTo>
                  <a:lnTo>
                    <a:pt x="759" y="400"/>
                  </a:lnTo>
                  <a:lnTo>
                    <a:pt x="799" y="360"/>
                  </a:lnTo>
                  <a:lnTo>
                    <a:pt x="839" y="320"/>
                  </a:lnTo>
                  <a:lnTo>
                    <a:pt x="859" y="260"/>
                  </a:lnTo>
                  <a:lnTo>
                    <a:pt x="859" y="220"/>
                  </a:lnTo>
                  <a:lnTo>
                    <a:pt x="839" y="160"/>
                  </a:lnTo>
                  <a:lnTo>
                    <a:pt x="799" y="120"/>
                  </a:lnTo>
                  <a:lnTo>
                    <a:pt x="759" y="80"/>
                  </a:lnTo>
                  <a:lnTo>
                    <a:pt x="679" y="60"/>
                  </a:lnTo>
                  <a:lnTo>
                    <a:pt x="599" y="40"/>
                  </a:lnTo>
                  <a:lnTo>
                    <a:pt x="439" y="20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7" name="Google Shape;10147;p47"/>
            <p:cNvSpPr/>
            <p:nvPr/>
          </p:nvSpPr>
          <p:spPr>
            <a:xfrm>
              <a:off x="1702150" y="3858200"/>
              <a:ext cx="31475" cy="8500"/>
            </a:xfrm>
            <a:custGeom>
              <a:avLst/>
              <a:gdLst/>
              <a:ahLst/>
              <a:cxnLst/>
              <a:rect l="l" t="t" r="r" b="b"/>
              <a:pathLst>
                <a:path w="1259" h="340" extrusionOk="0">
                  <a:moveTo>
                    <a:pt x="121" y="0"/>
                  </a:moveTo>
                  <a:lnTo>
                    <a:pt x="61" y="20"/>
                  </a:lnTo>
                  <a:lnTo>
                    <a:pt x="21" y="60"/>
                  </a:lnTo>
                  <a:lnTo>
                    <a:pt x="1" y="120"/>
                  </a:lnTo>
                  <a:lnTo>
                    <a:pt x="1" y="180"/>
                  </a:lnTo>
                  <a:lnTo>
                    <a:pt x="21" y="220"/>
                  </a:lnTo>
                  <a:lnTo>
                    <a:pt x="61" y="260"/>
                  </a:lnTo>
                  <a:lnTo>
                    <a:pt x="121" y="280"/>
                  </a:lnTo>
                  <a:lnTo>
                    <a:pt x="380" y="320"/>
                  </a:lnTo>
                  <a:lnTo>
                    <a:pt x="640" y="340"/>
                  </a:lnTo>
                  <a:lnTo>
                    <a:pt x="1039" y="340"/>
                  </a:lnTo>
                  <a:lnTo>
                    <a:pt x="1119" y="320"/>
                  </a:lnTo>
                  <a:lnTo>
                    <a:pt x="1179" y="300"/>
                  </a:lnTo>
                  <a:lnTo>
                    <a:pt x="1239" y="240"/>
                  </a:lnTo>
                  <a:lnTo>
                    <a:pt x="1259" y="160"/>
                  </a:lnTo>
                  <a:lnTo>
                    <a:pt x="1239" y="80"/>
                  </a:lnTo>
                  <a:lnTo>
                    <a:pt x="1199" y="60"/>
                  </a:lnTo>
                  <a:lnTo>
                    <a:pt x="1179" y="40"/>
                  </a:lnTo>
                  <a:lnTo>
                    <a:pt x="1099" y="20"/>
                  </a:lnTo>
                  <a:lnTo>
                    <a:pt x="879" y="20"/>
                  </a:lnTo>
                  <a:lnTo>
                    <a:pt x="640" y="40"/>
                  </a:lnTo>
                  <a:lnTo>
                    <a:pt x="400" y="20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8" name="Google Shape;10148;p47"/>
            <p:cNvSpPr/>
            <p:nvPr/>
          </p:nvSpPr>
          <p:spPr>
            <a:xfrm>
              <a:off x="1713150" y="3804275"/>
              <a:ext cx="30975" cy="9500"/>
            </a:xfrm>
            <a:custGeom>
              <a:avLst/>
              <a:gdLst/>
              <a:ahLst/>
              <a:cxnLst/>
              <a:rect l="l" t="t" r="r" b="b"/>
              <a:pathLst>
                <a:path w="1239" h="380" extrusionOk="0">
                  <a:moveTo>
                    <a:pt x="619" y="1"/>
                  </a:moveTo>
                  <a:lnTo>
                    <a:pt x="380" y="21"/>
                  </a:lnTo>
                  <a:lnTo>
                    <a:pt x="260" y="41"/>
                  </a:lnTo>
                  <a:lnTo>
                    <a:pt x="140" y="60"/>
                  </a:lnTo>
                  <a:lnTo>
                    <a:pt x="80" y="80"/>
                  </a:lnTo>
                  <a:lnTo>
                    <a:pt x="40" y="100"/>
                  </a:lnTo>
                  <a:lnTo>
                    <a:pt x="20" y="140"/>
                  </a:lnTo>
                  <a:lnTo>
                    <a:pt x="0" y="180"/>
                  </a:lnTo>
                  <a:lnTo>
                    <a:pt x="0" y="240"/>
                  </a:lnTo>
                  <a:lnTo>
                    <a:pt x="40" y="280"/>
                  </a:lnTo>
                  <a:lnTo>
                    <a:pt x="60" y="320"/>
                  </a:lnTo>
                  <a:lnTo>
                    <a:pt x="120" y="340"/>
                  </a:lnTo>
                  <a:lnTo>
                    <a:pt x="400" y="360"/>
                  </a:lnTo>
                  <a:lnTo>
                    <a:pt x="859" y="360"/>
                  </a:lnTo>
                  <a:lnTo>
                    <a:pt x="999" y="380"/>
                  </a:lnTo>
                  <a:lnTo>
                    <a:pt x="1038" y="380"/>
                  </a:lnTo>
                  <a:lnTo>
                    <a:pt x="1118" y="360"/>
                  </a:lnTo>
                  <a:lnTo>
                    <a:pt x="1158" y="340"/>
                  </a:lnTo>
                  <a:lnTo>
                    <a:pt x="1218" y="280"/>
                  </a:lnTo>
                  <a:lnTo>
                    <a:pt x="1238" y="200"/>
                  </a:lnTo>
                  <a:lnTo>
                    <a:pt x="1218" y="140"/>
                  </a:lnTo>
                  <a:lnTo>
                    <a:pt x="1178" y="60"/>
                  </a:lnTo>
                  <a:lnTo>
                    <a:pt x="1098" y="21"/>
                  </a:lnTo>
                  <a:lnTo>
                    <a:pt x="1019" y="21"/>
                  </a:lnTo>
                  <a:lnTo>
                    <a:pt x="85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9" name="Google Shape;10149;p47"/>
            <p:cNvSpPr/>
            <p:nvPr/>
          </p:nvSpPr>
          <p:spPr>
            <a:xfrm>
              <a:off x="1724125" y="3772325"/>
              <a:ext cx="27975" cy="12000"/>
            </a:xfrm>
            <a:custGeom>
              <a:avLst/>
              <a:gdLst/>
              <a:ahLst/>
              <a:cxnLst/>
              <a:rect l="l" t="t" r="r" b="b"/>
              <a:pathLst>
                <a:path w="1119" h="480" extrusionOk="0">
                  <a:moveTo>
                    <a:pt x="100" y="1"/>
                  </a:moveTo>
                  <a:lnTo>
                    <a:pt x="40" y="41"/>
                  </a:lnTo>
                  <a:lnTo>
                    <a:pt x="0" y="100"/>
                  </a:lnTo>
                  <a:lnTo>
                    <a:pt x="0" y="160"/>
                  </a:lnTo>
                  <a:lnTo>
                    <a:pt x="0" y="200"/>
                  </a:lnTo>
                  <a:lnTo>
                    <a:pt x="40" y="220"/>
                  </a:lnTo>
                  <a:lnTo>
                    <a:pt x="140" y="300"/>
                  </a:lnTo>
                  <a:lnTo>
                    <a:pt x="240" y="340"/>
                  </a:lnTo>
                  <a:lnTo>
                    <a:pt x="500" y="400"/>
                  </a:lnTo>
                  <a:lnTo>
                    <a:pt x="699" y="440"/>
                  </a:lnTo>
                  <a:lnTo>
                    <a:pt x="839" y="480"/>
                  </a:lnTo>
                  <a:lnTo>
                    <a:pt x="959" y="480"/>
                  </a:lnTo>
                  <a:lnTo>
                    <a:pt x="1019" y="460"/>
                  </a:lnTo>
                  <a:lnTo>
                    <a:pt x="1059" y="440"/>
                  </a:lnTo>
                  <a:lnTo>
                    <a:pt x="1099" y="400"/>
                  </a:lnTo>
                  <a:lnTo>
                    <a:pt x="1119" y="340"/>
                  </a:lnTo>
                  <a:lnTo>
                    <a:pt x="1119" y="300"/>
                  </a:lnTo>
                  <a:lnTo>
                    <a:pt x="1099" y="240"/>
                  </a:lnTo>
                  <a:lnTo>
                    <a:pt x="1079" y="200"/>
                  </a:lnTo>
                  <a:lnTo>
                    <a:pt x="1019" y="160"/>
                  </a:lnTo>
                  <a:lnTo>
                    <a:pt x="899" y="120"/>
                  </a:lnTo>
                  <a:lnTo>
                    <a:pt x="779" y="100"/>
                  </a:lnTo>
                  <a:lnTo>
                    <a:pt x="560" y="60"/>
                  </a:lnTo>
                  <a:lnTo>
                    <a:pt x="36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0" name="Google Shape;10150;p47"/>
            <p:cNvSpPr/>
            <p:nvPr/>
          </p:nvSpPr>
          <p:spPr>
            <a:xfrm>
              <a:off x="1740100" y="3729900"/>
              <a:ext cx="25975" cy="11000"/>
            </a:xfrm>
            <a:custGeom>
              <a:avLst/>
              <a:gdLst/>
              <a:ahLst/>
              <a:cxnLst/>
              <a:rect l="l" t="t" r="r" b="b"/>
              <a:pathLst>
                <a:path w="1039" h="440" extrusionOk="0">
                  <a:moveTo>
                    <a:pt x="120" y="0"/>
                  </a:moveTo>
                  <a:lnTo>
                    <a:pt x="60" y="20"/>
                  </a:lnTo>
                  <a:lnTo>
                    <a:pt x="20" y="40"/>
                  </a:lnTo>
                  <a:lnTo>
                    <a:pt x="0" y="100"/>
                  </a:lnTo>
                  <a:lnTo>
                    <a:pt x="0" y="140"/>
                  </a:lnTo>
                  <a:lnTo>
                    <a:pt x="20" y="200"/>
                  </a:lnTo>
                  <a:lnTo>
                    <a:pt x="60" y="240"/>
                  </a:lnTo>
                  <a:lnTo>
                    <a:pt x="120" y="260"/>
                  </a:lnTo>
                  <a:lnTo>
                    <a:pt x="500" y="340"/>
                  </a:lnTo>
                  <a:lnTo>
                    <a:pt x="580" y="360"/>
                  </a:lnTo>
                  <a:lnTo>
                    <a:pt x="639" y="380"/>
                  </a:lnTo>
                  <a:lnTo>
                    <a:pt x="659" y="380"/>
                  </a:lnTo>
                  <a:lnTo>
                    <a:pt x="759" y="420"/>
                  </a:lnTo>
                  <a:lnTo>
                    <a:pt x="819" y="440"/>
                  </a:lnTo>
                  <a:lnTo>
                    <a:pt x="939" y="440"/>
                  </a:lnTo>
                  <a:lnTo>
                    <a:pt x="979" y="420"/>
                  </a:lnTo>
                  <a:lnTo>
                    <a:pt x="1019" y="380"/>
                  </a:lnTo>
                  <a:lnTo>
                    <a:pt x="1039" y="320"/>
                  </a:lnTo>
                  <a:lnTo>
                    <a:pt x="1039" y="280"/>
                  </a:lnTo>
                  <a:lnTo>
                    <a:pt x="1019" y="240"/>
                  </a:lnTo>
                  <a:lnTo>
                    <a:pt x="999" y="200"/>
                  </a:lnTo>
                  <a:lnTo>
                    <a:pt x="959" y="160"/>
                  </a:lnTo>
                  <a:lnTo>
                    <a:pt x="839" y="120"/>
                  </a:lnTo>
                  <a:lnTo>
                    <a:pt x="739" y="120"/>
                  </a:lnTo>
                  <a:lnTo>
                    <a:pt x="540" y="6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1" name="Google Shape;10151;p47"/>
            <p:cNvSpPr/>
            <p:nvPr/>
          </p:nvSpPr>
          <p:spPr>
            <a:xfrm>
              <a:off x="1753075" y="3688450"/>
              <a:ext cx="25475" cy="16000"/>
            </a:xfrm>
            <a:custGeom>
              <a:avLst/>
              <a:gdLst/>
              <a:ahLst/>
              <a:cxnLst/>
              <a:rect l="l" t="t" r="r" b="b"/>
              <a:pathLst>
                <a:path w="1019" h="640" extrusionOk="0">
                  <a:moveTo>
                    <a:pt x="100" y="1"/>
                  </a:moveTo>
                  <a:lnTo>
                    <a:pt x="61" y="41"/>
                  </a:lnTo>
                  <a:lnTo>
                    <a:pt x="21" y="81"/>
                  </a:lnTo>
                  <a:lnTo>
                    <a:pt x="1" y="141"/>
                  </a:lnTo>
                  <a:lnTo>
                    <a:pt x="21" y="181"/>
                  </a:lnTo>
                  <a:lnTo>
                    <a:pt x="41" y="221"/>
                  </a:lnTo>
                  <a:lnTo>
                    <a:pt x="80" y="260"/>
                  </a:lnTo>
                  <a:lnTo>
                    <a:pt x="440" y="480"/>
                  </a:lnTo>
                  <a:lnTo>
                    <a:pt x="620" y="560"/>
                  </a:lnTo>
                  <a:lnTo>
                    <a:pt x="700" y="620"/>
                  </a:lnTo>
                  <a:lnTo>
                    <a:pt x="779" y="640"/>
                  </a:lnTo>
                  <a:lnTo>
                    <a:pt x="899" y="640"/>
                  </a:lnTo>
                  <a:lnTo>
                    <a:pt x="959" y="600"/>
                  </a:lnTo>
                  <a:lnTo>
                    <a:pt x="999" y="540"/>
                  </a:lnTo>
                  <a:lnTo>
                    <a:pt x="1019" y="480"/>
                  </a:lnTo>
                  <a:lnTo>
                    <a:pt x="999" y="420"/>
                  </a:lnTo>
                  <a:lnTo>
                    <a:pt x="979" y="360"/>
                  </a:lnTo>
                  <a:lnTo>
                    <a:pt x="939" y="320"/>
                  </a:lnTo>
                  <a:lnTo>
                    <a:pt x="859" y="280"/>
                  </a:lnTo>
                  <a:lnTo>
                    <a:pt x="779" y="240"/>
                  </a:lnTo>
                  <a:lnTo>
                    <a:pt x="600" y="161"/>
                  </a:lnTo>
                  <a:lnTo>
                    <a:pt x="200" y="21"/>
                  </a:lnTo>
                  <a:lnTo>
                    <a:pt x="16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2" name="Google Shape;10152;p47"/>
            <p:cNvSpPr/>
            <p:nvPr/>
          </p:nvSpPr>
          <p:spPr>
            <a:xfrm>
              <a:off x="1774050" y="3639025"/>
              <a:ext cx="24975" cy="22000"/>
            </a:xfrm>
            <a:custGeom>
              <a:avLst/>
              <a:gdLst/>
              <a:ahLst/>
              <a:cxnLst/>
              <a:rect l="l" t="t" r="r" b="b"/>
              <a:pathLst>
                <a:path w="999" h="880" extrusionOk="0">
                  <a:moveTo>
                    <a:pt x="140" y="1"/>
                  </a:moveTo>
                  <a:lnTo>
                    <a:pt x="80" y="21"/>
                  </a:lnTo>
                  <a:lnTo>
                    <a:pt x="40" y="41"/>
                  </a:lnTo>
                  <a:lnTo>
                    <a:pt x="20" y="101"/>
                  </a:lnTo>
                  <a:lnTo>
                    <a:pt x="0" y="141"/>
                  </a:lnTo>
                  <a:lnTo>
                    <a:pt x="20" y="201"/>
                  </a:lnTo>
                  <a:lnTo>
                    <a:pt x="60" y="241"/>
                  </a:lnTo>
                  <a:lnTo>
                    <a:pt x="220" y="420"/>
                  </a:lnTo>
                  <a:lnTo>
                    <a:pt x="380" y="580"/>
                  </a:lnTo>
                  <a:lnTo>
                    <a:pt x="559" y="720"/>
                  </a:lnTo>
                  <a:lnTo>
                    <a:pt x="659" y="800"/>
                  </a:lnTo>
                  <a:lnTo>
                    <a:pt x="699" y="840"/>
                  </a:lnTo>
                  <a:lnTo>
                    <a:pt x="759" y="880"/>
                  </a:lnTo>
                  <a:lnTo>
                    <a:pt x="879" y="880"/>
                  </a:lnTo>
                  <a:lnTo>
                    <a:pt x="919" y="860"/>
                  </a:lnTo>
                  <a:lnTo>
                    <a:pt x="979" y="800"/>
                  </a:lnTo>
                  <a:lnTo>
                    <a:pt x="999" y="740"/>
                  </a:lnTo>
                  <a:lnTo>
                    <a:pt x="999" y="660"/>
                  </a:lnTo>
                  <a:lnTo>
                    <a:pt x="959" y="600"/>
                  </a:lnTo>
                  <a:lnTo>
                    <a:pt x="919" y="540"/>
                  </a:lnTo>
                  <a:lnTo>
                    <a:pt x="799" y="460"/>
                  </a:lnTo>
                  <a:lnTo>
                    <a:pt x="619" y="301"/>
                  </a:lnTo>
                  <a:lnTo>
                    <a:pt x="440" y="161"/>
                  </a:lnTo>
                  <a:lnTo>
                    <a:pt x="240" y="41"/>
                  </a:lnTo>
                  <a:lnTo>
                    <a:pt x="18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3" name="Google Shape;10153;p47"/>
            <p:cNvSpPr/>
            <p:nvPr/>
          </p:nvSpPr>
          <p:spPr>
            <a:xfrm>
              <a:off x="1823475" y="3607075"/>
              <a:ext cx="14000" cy="32975"/>
            </a:xfrm>
            <a:custGeom>
              <a:avLst/>
              <a:gdLst/>
              <a:ahLst/>
              <a:cxnLst/>
              <a:rect l="l" t="t" r="r" b="b"/>
              <a:pathLst>
                <a:path w="560" h="1319" extrusionOk="0">
                  <a:moveTo>
                    <a:pt x="80" y="1"/>
                  </a:moveTo>
                  <a:lnTo>
                    <a:pt x="40" y="41"/>
                  </a:lnTo>
                  <a:lnTo>
                    <a:pt x="20" y="61"/>
                  </a:lnTo>
                  <a:lnTo>
                    <a:pt x="0" y="101"/>
                  </a:lnTo>
                  <a:lnTo>
                    <a:pt x="20" y="161"/>
                  </a:lnTo>
                  <a:lnTo>
                    <a:pt x="100" y="400"/>
                  </a:lnTo>
                  <a:lnTo>
                    <a:pt x="160" y="640"/>
                  </a:lnTo>
                  <a:lnTo>
                    <a:pt x="180" y="900"/>
                  </a:lnTo>
                  <a:lnTo>
                    <a:pt x="200" y="1059"/>
                  </a:lnTo>
                  <a:lnTo>
                    <a:pt x="200" y="1119"/>
                  </a:lnTo>
                  <a:lnTo>
                    <a:pt x="220" y="1199"/>
                  </a:lnTo>
                  <a:lnTo>
                    <a:pt x="260" y="1259"/>
                  </a:lnTo>
                  <a:lnTo>
                    <a:pt x="300" y="1279"/>
                  </a:lnTo>
                  <a:lnTo>
                    <a:pt x="340" y="1299"/>
                  </a:lnTo>
                  <a:lnTo>
                    <a:pt x="400" y="1319"/>
                  </a:lnTo>
                  <a:lnTo>
                    <a:pt x="439" y="1299"/>
                  </a:lnTo>
                  <a:lnTo>
                    <a:pt x="499" y="1279"/>
                  </a:lnTo>
                  <a:lnTo>
                    <a:pt x="539" y="1239"/>
                  </a:lnTo>
                  <a:lnTo>
                    <a:pt x="559" y="1179"/>
                  </a:lnTo>
                  <a:lnTo>
                    <a:pt x="559" y="1099"/>
                  </a:lnTo>
                  <a:lnTo>
                    <a:pt x="559" y="1019"/>
                  </a:lnTo>
                  <a:lnTo>
                    <a:pt x="539" y="880"/>
                  </a:lnTo>
                  <a:lnTo>
                    <a:pt x="459" y="580"/>
                  </a:lnTo>
                  <a:lnTo>
                    <a:pt x="360" y="301"/>
                  </a:lnTo>
                  <a:lnTo>
                    <a:pt x="220" y="41"/>
                  </a:lnTo>
                  <a:lnTo>
                    <a:pt x="200" y="21"/>
                  </a:lnTo>
                  <a:lnTo>
                    <a:pt x="16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4" name="Google Shape;10154;p47"/>
            <p:cNvSpPr/>
            <p:nvPr/>
          </p:nvSpPr>
          <p:spPr>
            <a:xfrm>
              <a:off x="1867900" y="3616575"/>
              <a:ext cx="14500" cy="28975"/>
            </a:xfrm>
            <a:custGeom>
              <a:avLst/>
              <a:gdLst/>
              <a:ahLst/>
              <a:cxnLst/>
              <a:rect l="l" t="t" r="r" b="b"/>
              <a:pathLst>
                <a:path w="580" h="1159" extrusionOk="0">
                  <a:moveTo>
                    <a:pt x="440" y="0"/>
                  </a:moveTo>
                  <a:lnTo>
                    <a:pt x="400" y="20"/>
                  </a:lnTo>
                  <a:lnTo>
                    <a:pt x="360" y="40"/>
                  </a:lnTo>
                  <a:lnTo>
                    <a:pt x="320" y="80"/>
                  </a:lnTo>
                  <a:lnTo>
                    <a:pt x="140" y="500"/>
                  </a:lnTo>
                  <a:lnTo>
                    <a:pt x="80" y="699"/>
                  </a:lnTo>
                  <a:lnTo>
                    <a:pt x="40" y="819"/>
                  </a:lnTo>
                  <a:lnTo>
                    <a:pt x="0" y="879"/>
                  </a:lnTo>
                  <a:lnTo>
                    <a:pt x="0" y="959"/>
                  </a:lnTo>
                  <a:lnTo>
                    <a:pt x="0" y="1019"/>
                  </a:lnTo>
                  <a:lnTo>
                    <a:pt x="20" y="1079"/>
                  </a:lnTo>
                  <a:lnTo>
                    <a:pt x="60" y="1119"/>
                  </a:lnTo>
                  <a:lnTo>
                    <a:pt x="100" y="1159"/>
                  </a:lnTo>
                  <a:lnTo>
                    <a:pt x="240" y="1159"/>
                  </a:lnTo>
                  <a:lnTo>
                    <a:pt x="280" y="1119"/>
                  </a:lnTo>
                  <a:lnTo>
                    <a:pt x="320" y="1059"/>
                  </a:lnTo>
                  <a:lnTo>
                    <a:pt x="360" y="999"/>
                  </a:lnTo>
                  <a:lnTo>
                    <a:pt x="380" y="939"/>
                  </a:lnTo>
                  <a:lnTo>
                    <a:pt x="400" y="819"/>
                  </a:lnTo>
                  <a:lnTo>
                    <a:pt x="480" y="599"/>
                  </a:lnTo>
                  <a:lnTo>
                    <a:pt x="579" y="160"/>
                  </a:lnTo>
                  <a:lnTo>
                    <a:pt x="579" y="120"/>
                  </a:lnTo>
                  <a:lnTo>
                    <a:pt x="559" y="80"/>
                  </a:lnTo>
                  <a:lnTo>
                    <a:pt x="520" y="40"/>
                  </a:lnTo>
                  <a:lnTo>
                    <a:pt x="480" y="20"/>
                  </a:lnTo>
                  <a:lnTo>
                    <a:pt x="44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5" name="Google Shape;10155;p47"/>
            <p:cNvSpPr/>
            <p:nvPr/>
          </p:nvSpPr>
          <p:spPr>
            <a:xfrm>
              <a:off x="1904350" y="3654025"/>
              <a:ext cx="20475" cy="21475"/>
            </a:xfrm>
            <a:custGeom>
              <a:avLst/>
              <a:gdLst/>
              <a:ahLst/>
              <a:cxnLst/>
              <a:rect l="l" t="t" r="r" b="b"/>
              <a:pathLst>
                <a:path w="819" h="859" extrusionOk="0">
                  <a:moveTo>
                    <a:pt x="679" y="0"/>
                  </a:moveTo>
                  <a:lnTo>
                    <a:pt x="359" y="280"/>
                  </a:lnTo>
                  <a:lnTo>
                    <a:pt x="200" y="399"/>
                  </a:lnTo>
                  <a:lnTo>
                    <a:pt x="100" y="499"/>
                  </a:lnTo>
                  <a:lnTo>
                    <a:pt x="40" y="539"/>
                  </a:lnTo>
                  <a:lnTo>
                    <a:pt x="0" y="599"/>
                  </a:lnTo>
                  <a:lnTo>
                    <a:pt x="0" y="659"/>
                  </a:lnTo>
                  <a:lnTo>
                    <a:pt x="0" y="699"/>
                  </a:lnTo>
                  <a:lnTo>
                    <a:pt x="0" y="759"/>
                  </a:lnTo>
                  <a:lnTo>
                    <a:pt x="40" y="799"/>
                  </a:lnTo>
                  <a:lnTo>
                    <a:pt x="80" y="819"/>
                  </a:lnTo>
                  <a:lnTo>
                    <a:pt x="120" y="839"/>
                  </a:lnTo>
                  <a:lnTo>
                    <a:pt x="160" y="859"/>
                  </a:lnTo>
                  <a:lnTo>
                    <a:pt x="220" y="839"/>
                  </a:lnTo>
                  <a:lnTo>
                    <a:pt x="300" y="779"/>
                  </a:lnTo>
                  <a:lnTo>
                    <a:pt x="340" y="739"/>
                  </a:lnTo>
                  <a:lnTo>
                    <a:pt x="419" y="659"/>
                  </a:lnTo>
                  <a:lnTo>
                    <a:pt x="539" y="479"/>
                  </a:lnTo>
                  <a:lnTo>
                    <a:pt x="799" y="140"/>
                  </a:lnTo>
                  <a:lnTo>
                    <a:pt x="819" y="80"/>
                  </a:lnTo>
                  <a:lnTo>
                    <a:pt x="819" y="60"/>
                  </a:lnTo>
                  <a:lnTo>
                    <a:pt x="799" y="20"/>
                  </a:lnTo>
                  <a:lnTo>
                    <a:pt x="73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6" name="Google Shape;10156;p47"/>
            <p:cNvSpPr/>
            <p:nvPr/>
          </p:nvSpPr>
          <p:spPr>
            <a:xfrm>
              <a:off x="1934300" y="3704425"/>
              <a:ext cx="25475" cy="19500"/>
            </a:xfrm>
            <a:custGeom>
              <a:avLst/>
              <a:gdLst/>
              <a:ahLst/>
              <a:cxnLst/>
              <a:rect l="l" t="t" r="r" b="b"/>
              <a:pathLst>
                <a:path w="1019" h="780" extrusionOk="0">
                  <a:moveTo>
                    <a:pt x="939" y="1"/>
                  </a:moveTo>
                  <a:lnTo>
                    <a:pt x="919" y="21"/>
                  </a:lnTo>
                  <a:lnTo>
                    <a:pt x="799" y="61"/>
                  </a:lnTo>
                  <a:lnTo>
                    <a:pt x="699" y="101"/>
                  </a:lnTo>
                  <a:lnTo>
                    <a:pt x="499" y="201"/>
                  </a:lnTo>
                  <a:lnTo>
                    <a:pt x="280" y="320"/>
                  </a:lnTo>
                  <a:lnTo>
                    <a:pt x="180" y="360"/>
                  </a:lnTo>
                  <a:lnTo>
                    <a:pt x="120" y="400"/>
                  </a:lnTo>
                  <a:lnTo>
                    <a:pt x="40" y="460"/>
                  </a:lnTo>
                  <a:lnTo>
                    <a:pt x="20" y="520"/>
                  </a:lnTo>
                  <a:lnTo>
                    <a:pt x="0" y="580"/>
                  </a:lnTo>
                  <a:lnTo>
                    <a:pt x="0" y="640"/>
                  </a:lnTo>
                  <a:lnTo>
                    <a:pt x="40" y="700"/>
                  </a:lnTo>
                  <a:lnTo>
                    <a:pt x="80" y="740"/>
                  </a:lnTo>
                  <a:lnTo>
                    <a:pt x="140" y="780"/>
                  </a:lnTo>
                  <a:lnTo>
                    <a:pt x="260" y="780"/>
                  </a:lnTo>
                  <a:lnTo>
                    <a:pt x="340" y="740"/>
                  </a:lnTo>
                  <a:lnTo>
                    <a:pt x="400" y="700"/>
                  </a:lnTo>
                  <a:lnTo>
                    <a:pt x="479" y="620"/>
                  </a:lnTo>
                  <a:lnTo>
                    <a:pt x="659" y="480"/>
                  </a:lnTo>
                  <a:lnTo>
                    <a:pt x="819" y="340"/>
                  </a:lnTo>
                  <a:lnTo>
                    <a:pt x="999" y="161"/>
                  </a:lnTo>
                  <a:lnTo>
                    <a:pt x="1019" y="121"/>
                  </a:lnTo>
                  <a:lnTo>
                    <a:pt x="1019" y="81"/>
                  </a:lnTo>
                  <a:lnTo>
                    <a:pt x="1019" y="61"/>
                  </a:lnTo>
                  <a:lnTo>
                    <a:pt x="979" y="21"/>
                  </a:lnTo>
                  <a:lnTo>
                    <a:pt x="93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7" name="Google Shape;10157;p47"/>
            <p:cNvSpPr/>
            <p:nvPr/>
          </p:nvSpPr>
          <p:spPr>
            <a:xfrm>
              <a:off x="1951775" y="3740875"/>
              <a:ext cx="33450" cy="21000"/>
            </a:xfrm>
            <a:custGeom>
              <a:avLst/>
              <a:gdLst/>
              <a:ahLst/>
              <a:cxnLst/>
              <a:rect l="l" t="t" r="r" b="b"/>
              <a:pathLst>
                <a:path w="1338" h="840" extrusionOk="0">
                  <a:moveTo>
                    <a:pt x="1138" y="1"/>
                  </a:moveTo>
                  <a:lnTo>
                    <a:pt x="839" y="120"/>
                  </a:lnTo>
                  <a:lnTo>
                    <a:pt x="539" y="240"/>
                  </a:lnTo>
                  <a:lnTo>
                    <a:pt x="240" y="420"/>
                  </a:lnTo>
                  <a:lnTo>
                    <a:pt x="140" y="460"/>
                  </a:lnTo>
                  <a:lnTo>
                    <a:pt x="60" y="540"/>
                  </a:lnTo>
                  <a:lnTo>
                    <a:pt x="20" y="580"/>
                  </a:lnTo>
                  <a:lnTo>
                    <a:pt x="0" y="620"/>
                  </a:lnTo>
                  <a:lnTo>
                    <a:pt x="0" y="679"/>
                  </a:lnTo>
                  <a:lnTo>
                    <a:pt x="20" y="739"/>
                  </a:lnTo>
                  <a:lnTo>
                    <a:pt x="60" y="799"/>
                  </a:lnTo>
                  <a:lnTo>
                    <a:pt x="120" y="819"/>
                  </a:lnTo>
                  <a:lnTo>
                    <a:pt x="200" y="839"/>
                  </a:lnTo>
                  <a:lnTo>
                    <a:pt x="260" y="819"/>
                  </a:lnTo>
                  <a:lnTo>
                    <a:pt x="340" y="779"/>
                  </a:lnTo>
                  <a:lnTo>
                    <a:pt x="419" y="739"/>
                  </a:lnTo>
                  <a:lnTo>
                    <a:pt x="719" y="580"/>
                  </a:lnTo>
                  <a:lnTo>
                    <a:pt x="1278" y="260"/>
                  </a:lnTo>
                  <a:lnTo>
                    <a:pt x="1318" y="220"/>
                  </a:lnTo>
                  <a:lnTo>
                    <a:pt x="1338" y="180"/>
                  </a:lnTo>
                  <a:lnTo>
                    <a:pt x="1338" y="120"/>
                  </a:lnTo>
                  <a:lnTo>
                    <a:pt x="1318" y="80"/>
                  </a:lnTo>
                  <a:lnTo>
                    <a:pt x="1278" y="40"/>
                  </a:lnTo>
                  <a:lnTo>
                    <a:pt x="12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8" name="Google Shape;10158;p47"/>
            <p:cNvSpPr/>
            <p:nvPr/>
          </p:nvSpPr>
          <p:spPr>
            <a:xfrm>
              <a:off x="1974725" y="3782300"/>
              <a:ext cx="26475" cy="17500"/>
            </a:xfrm>
            <a:custGeom>
              <a:avLst/>
              <a:gdLst/>
              <a:ahLst/>
              <a:cxnLst/>
              <a:rect l="l" t="t" r="r" b="b"/>
              <a:pathLst>
                <a:path w="1059" h="700" extrusionOk="0">
                  <a:moveTo>
                    <a:pt x="899" y="1"/>
                  </a:moveTo>
                  <a:lnTo>
                    <a:pt x="859" y="21"/>
                  </a:lnTo>
                  <a:lnTo>
                    <a:pt x="660" y="101"/>
                  </a:lnTo>
                  <a:lnTo>
                    <a:pt x="460" y="181"/>
                  </a:lnTo>
                  <a:lnTo>
                    <a:pt x="260" y="281"/>
                  </a:lnTo>
                  <a:lnTo>
                    <a:pt x="140" y="340"/>
                  </a:lnTo>
                  <a:lnTo>
                    <a:pt x="80" y="360"/>
                  </a:lnTo>
                  <a:lnTo>
                    <a:pt x="41" y="420"/>
                  </a:lnTo>
                  <a:lnTo>
                    <a:pt x="1" y="500"/>
                  </a:lnTo>
                  <a:lnTo>
                    <a:pt x="1" y="560"/>
                  </a:lnTo>
                  <a:lnTo>
                    <a:pt x="41" y="620"/>
                  </a:lnTo>
                  <a:lnTo>
                    <a:pt x="80" y="660"/>
                  </a:lnTo>
                  <a:lnTo>
                    <a:pt x="140" y="700"/>
                  </a:lnTo>
                  <a:lnTo>
                    <a:pt x="220" y="700"/>
                  </a:lnTo>
                  <a:lnTo>
                    <a:pt x="300" y="680"/>
                  </a:lnTo>
                  <a:lnTo>
                    <a:pt x="440" y="600"/>
                  </a:lnTo>
                  <a:lnTo>
                    <a:pt x="620" y="500"/>
                  </a:lnTo>
                  <a:lnTo>
                    <a:pt x="799" y="400"/>
                  </a:lnTo>
                  <a:lnTo>
                    <a:pt x="979" y="281"/>
                  </a:lnTo>
                  <a:lnTo>
                    <a:pt x="1019" y="241"/>
                  </a:lnTo>
                  <a:lnTo>
                    <a:pt x="1039" y="181"/>
                  </a:lnTo>
                  <a:lnTo>
                    <a:pt x="1059" y="141"/>
                  </a:lnTo>
                  <a:lnTo>
                    <a:pt x="1039" y="81"/>
                  </a:lnTo>
                  <a:lnTo>
                    <a:pt x="999" y="41"/>
                  </a:lnTo>
                  <a:lnTo>
                    <a:pt x="959" y="21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9" name="Google Shape;10159;p47"/>
            <p:cNvSpPr/>
            <p:nvPr/>
          </p:nvSpPr>
          <p:spPr>
            <a:xfrm>
              <a:off x="1987700" y="3830725"/>
              <a:ext cx="27500" cy="17000"/>
            </a:xfrm>
            <a:custGeom>
              <a:avLst/>
              <a:gdLst/>
              <a:ahLst/>
              <a:cxnLst/>
              <a:rect l="l" t="t" r="r" b="b"/>
              <a:pathLst>
                <a:path w="1100" h="680" extrusionOk="0">
                  <a:moveTo>
                    <a:pt x="899" y="1"/>
                  </a:moveTo>
                  <a:lnTo>
                    <a:pt x="700" y="61"/>
                  </a:lnTo>
                  <a:lnTo>
                    <a:pt x="480" y="121"/>
                  </a:lnTo>
                  <a:lnTo>
                    <a:pt x="300" y="201"/>
                  </a:lnTo>
                  <a:lnTo>
                    <a:pt x="181" y="260"/>
                  </a:lnTo>
                  <a:lnTo>
                    <a:pt x="81" y="320"/>
                  </a:lnTo>
                  <a:lnTo>
                    <a:pt x="21" y="380"/>
                  </a:lnTo>
                  <a:lnTo>
                    <a:pt x="1" y="440"/>
                  </a:lnTo>
                  <a:lnTo>
                    <a:pt x="1" y="500"/>
                  </a:lnTo>
                  <a:lnTo>
                    <a:pt x="21" y="560"/>
                  </a:lnTo>
                  <a:lnTo>
                    <a:pt x="61" y="620"/>
                  </a:lnTo>
                  <a:lnTo>
                    <a:pt x="101" y="660"/>
                  </a:lnTo>
                  <a:lnTo>
                    <a:pt x="181" y="680"/>
                  </a:lnTo>
                  <a:lnTo>
                    <a:pt x="240" y="660"/>
                  </a:lnTo>
                  <a:lnTo>
                    <a:pt x="360" y="620"/>
                  </a:lnTo>
                  <a:lnTo>
                    <a:pt x="460" y="560"/>
                  </a:lnTo>
                  <a:lnTo>
                    <a:pt x="540" y="500"/>
                  </a:lnTo>
                  <a:lnTo>
                    <a:pt x="600" y="480"/>
                  </a:lnTo>
                  <a:lnTo>
                    <a:pt x="620" y="460"/>
                  </a:lnTo>
                  <a:lnTo>
                    <a:pt x="700" y="420"/>
                  </a:lnTo>
                  <a:lnTo>
                    <a:pt x="780" y="380"/>
                  </a:lnTo>
                  <a:lnTo>
                    <a:pt x="800" y="380"/>
                  </a:lnTo>
                  <a:lnTo>
                    <a:pt x="819" y="360"/>
                  </a:lnTo>
                  <a:lnTo>
                    <a:pt x="839" y="360"/>
                  </a:lnTo>
                  <a:lnTo>
                    <a:pt x="899" y="320"/>
                  </a:lnTo>
                  <a:lnTo>
                    <a:pt x="999" y="280"/>
                  </a:lnTo>
                  <a:lnTo>
                    <a:pt x="1039" y="241"/>
                  </a:lnTo>
                  <a:lnTo>
                    <a:pt x="1079" y="201"/>
                  </a:lnTo>
                  <a:lnTo>
                    <a:pt x="1099" y="161"/>
                  </a:lnTo>
                  <a:lnTo>
                    <a:pt x="1079" y="101"/>
                  </a:lnTo>
                  <a:lnTo>
                    <a:pt x="1059" y="41"/>
                  </a:lnTo>
                  <a:lnTo>
                    <a:pt x="999" y="21"/>
                  </a:lnTo>
                  <a:lnTo>
                    <a:pt x="95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0" name="Google Shape;10160;p47"/>
            <p:cNvSpPr/>
            <p:nvPr/>
          </p:nvSpPr>
          <p:spPr>
            <a:xfrm>
              <a:off x="1987200" y="3869675"/>
              <a:ext cx="37975" cy="19000"/>
            </a:xfrm>
            <a:custGeom>
              <a:avLst/>
              <a:gdLst/>
              <a:ahLst/>
              <a:cxnLst/>
              <a:rect l="l" t="t" r="r" b="b"/>
              <a:pathLst>
                <a:path w="1519" h="760" extrusionOk="0">
                  <a:moveTo>
                    <a:pt x="1259" y="0"/>
                  </a:moveTo>
                  <a:lnTo>
                    <a:pt x="1059" y="60"/>
                  </a:lnTo>
                  <a:lnTo>
                    <a:pt x="740" y="160"/>
                  </a:lnTo>
                  <a:lnTo>
                    <a:pt x="420" y="260"/>
                  </a:lnTo>
                  <a:lnTo>
                    <a:pt x="260" y="320"/>
                  </a:lnTo>
                  <a:lnTo>
                    <a:pt x="161" y="360"/>
                  </a:lnTo>
                  <a:lnTo>
                    <a:pt x="81" y="400"/>
                  </a:lnTo>
                  <a:lnTo>
                    <a:pt x="21" y="480"/>
                  </a:lnTo>
                  <a:lnTo>
                    <a:pt x="1" y="540"/>
                  </a:lnTo>
                  <a:lnTo>
                    <a:pt x="21" y="619"/>
                  </a:lnTo>
                  <a:lnTo>
                    <a:pt x="61" y="699"/>
                  </a:lnTo>
                  <a:lnTo>
                    <a:pt x="121" y="739"/>
                  </a:lnTo>
                  <a:lnTo>
                    <a:pt x="220" y="759"/>
                  </a:lnTo>
                  <a:lnTo>
                    <a:pt x="300" y="759"/>
                  </a:lnTo>
                  <a:lnTo>
                    <a:pt x="380" y="739"/>
                  </a:lnTo>
                  <a:lnTo>
                    <a:pt x="560" y="659"/>
                  </a:lnTo>
                  <a:lnTo>
                    <a:pt x="859" y="540"/>
                  </a:lnTo>
                  <a:lnTo>
                    <a:pt x="1179" y="420"/>
                  </a:lnTo>
                  <a:lnTo>
                    <a:pt x="1379" y="340"/>
                  </a:lnTo>
                  <a:lnTo>
                    <a:pt x="1459" y="280"/>
                  </a:lnTo>
                  <a:lnTo>
                    <a:pt x="1498" y="240"/>
                  </a:lnTo>
                  <a:lnTo>
                    <a:pt x="1518" y="200"/>
                  </a:lnTo>
                  <a:lnTo>
                    <a:pt x="1518" y="160"/>
                  </a:lnTo>
                  <a:lnTo>
                    <a:pt x="1518" y="100"/>
                  </a:lnTo>
                  <a:lnTo>
                    <a:pt x="1498" y="60"/>
                  </a:lnTo>
                  <a:lnTo>
                    <a:pt x="1459" y="20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1" name="Google Shape;10161;p47"/>
            <p:cNvSpPr/>
            <p:nvPr/>
          </p:nvSpPr>
          <p:spPr>
            <a:xfrm>
              <a:off x="2002175" y="3924575"/>
              <a:ext cx="29475" cy="14525"/>
            </a:xfrm>
            <a:custGeom>
              <a:avLst/>
              <a:gdLst/>
              <a:ahLst/>
              <a:cxnLst/>
              <a:rect l="l" t="t" r="r" b="b"/>
              <a:pathLst>
                <a:path w="1179" h="581" extrusionOk="0">
                  <a:moveTo>
                    <a:pt x="899" y="1"/>
                  </a:moveTo>
                  <a:lnTo>
                    <a:pt x="780" y="21"/>
                  </a:lnTo>
                  <a:lnTo>
                    <a:pt x="660" y="21"/>
                  </a:lnTo>
                  <a:lnTo>
                    <a:pt x="540" y="61"/>
                  </a:lnTo>
                  <a:lnTo>
                    <a:pt x="340" y="101"/>
                  </a:lnTo>
                  <a:lnTo>
                    <a:pt x="141" y="181"/>
                  </a:lnTo>
                  <a:lnTo>
                    <a:pt x="81" y="201"/>
                  </a:lnTo>
                  <a:lnTo>
                    <a:pt x="41" y="261"/>
                  </a:lnTo>
                  <a:lnTo>
                    <a:pt x="1" y="320"/>
                  </a:lnTo>
                  <a:lnTo>
                    <a:pt x="1" y="400"/>
                  </a:lnTo>
                  <a:lnTo>
                    <a:pt x="21" y="440"/>
                  </a:lnTo>
                  <a:lnTo>
                    <a:pt x="41" y="500"/>
                  </a:lnTo>
                  <a:lnTo>
                    <a:pt x="101" y="560"/>
                  </a:lnTo>
                  <a:lnTo>
                    <a:pt x="161" y="580"/>
                  </a:lnTo>
                  <a:lnTo>
                    <a:pt x="221" y="580"/>
                  </a:lnTo>
                  <a:lnTo>
                    <a:pt x="460" y="540"/>
                  </a:lnTo>
                  <a:lnTo>
                    <a:pt x="680" y="480"/>
                  </a:lnTo>
                  <a:lnTo>
                    <a:pt x="780" y="440"/>
                  </a:lnTo>
                  <a:lnTo>
                    <a:pt x="879" y="400"/>
                  </a:lnTo>
                  <a:lnTo>
                    <a:pt x="979" y="340"/>
                  </a:lnTo>
                  <a:lnTo>
                    <a:pt x="1059" y="281"/>
                  </a:lnTo>
                  <a:lnTo>
                    <a:pt x="1139" y="241"/>
                  </a:lnTo>
                  <a:lnTo>
                    <a:pt x="1159" y="221"/>
                  </a:lnTo>
                  <a:lnTo>
                    <a:pt x="1179" y="181"/>
                  </a:lnTo>
                  <a:lnTo>
                    <a:pt x="1179" y="141"/>
                  </a:lnTo>
                  <a:lnTo>
                    <a:pt x="1179" y="101"/>
                  </a:lnTo>
                  <a:lnTo>
                    <a:pt x="1159" y="81"/>
                  </a:lnTo>
                  <a:lnTo>
                    <a:pt x="1119" y="41"/>
                  </a:lnTo>
                  <a:lnTo>
                    <a:pt x="1059" y="21"/>
                  </a:lnTo>
                  <a:lnTo>
                    <a:pt x="999" y="21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2" name="Google Shape;10162;p47"/>
            <p:cNvSpPr/>
            <p:nvPr/>
          </p:nvSpPr>
          <p:spPr>
            <a:xfrm>
              <a:off x="924875" y="3553175"/>
              <a:ext cx="562150" cy="704425"/>
            </a:xfrm>
            <a:custGeom>
              <a:avLst/>
              <a:gdLst/>
              <a:ahLst/>
              <a:cxnLst/>
              <a:rect l="l" t="t" r="r" b="b"/>
              <a:pathLst>
                <a:path w="22486" h="28177" extrusionOk="0">
                  <a:moveTo>
                    <a:pt x="19450" y="0"/>
                  </a:moveTo>
                  <a:lnTo>
                    <a:pt x="19111" y="20"/>
                  </a:lnTo>
                  <a:lnTo>
                    <a:pt x="18731" y="80"/>
                  </a:lnTo>
                  <a:lnTo>
                    <a:pt x="18352" y="180"/>
                  </a:lnTo>
                  <a:lnTo>
                    <a:pt x="18052" y="300"/>
                  </a:lnTo>
                  <a:lnTo>
                    <a:pt x="17773" y="420"/>
                  </a:lnTo>
                  <a:lnTo>
                    <a:pt x="17493" y="579"/>
                  </a:lnTo>
                  <a:lnTo>
                    <a:pt x="17214" y="739"/>
                  </a:lnTo>
                  <a:lnTo>
                    <a:pt x="16675" y="1099"/>
                  </a:lnTo>
                  <a:lnTo>
                    <a:pt x="16155" y="1478"/>
                  </a:lnTo>
                  <a:lnTo>
                    <a:pt x="15337" y="2117"/>
                  </a:lnTo>
                  <a:lnTo>
                    <a:pt x="14538" y="2756"/>
                  </a:lnTo>
                  <a:lnTo>
                    <a:pt x="13719" y="3415"/>
                  </a:lnTo>
                  <a:lnTo>
                    <a:pt x="12921" y="4094"/>
                  </a:lnTo>
                  <a:lnTo>
                    <a:pt x="12122" y="4773"/>
                  </a:lnTo>
                  <a:lnTo>
                    <a:pt x="11323" y="5472"/>
                  </a:lnTo>
                  <a:lnTo>
                    <a:pt x="10544" y="6191"/>
                  </a:lnTo>
                  <a:lnTo>
                    <a:pt x="9785" y="6910"/>
                  </a:lnTo>
                  <a:lnTo>
                    <a:pt x="9027" y="7648"/>
                  </a:lnTo>
                  <a:lnTo>
                    <a:pt x="8288" y="8387"/>
                  </a:lnTo>
                  <a:lnTo>
                    <a:pt x="7569" y="9146"/>
                  </a:lnTo>
                  <a:lnTo>
                    <a:pt x="6850" y="9925"/>
                  </a:lnTo>
                  <a:lnTo>
                    <a:pt x="6151" y="10704"/>
                  </a:lnTo>
                  <a:lnTo>
                    <a:pt x="5472" y="11502"/>
                  </a:lnTo>
                  <a:lnTo>
                    <a:pt x="4813" y="12301"/>
                  </a:lnTo>
                  <a:lnTo>
                    <a:pt x="4174" y="13120"/>
                  </a:lnTo>
                  <a:lnTo>
                    <a:pt x="3296" y="14258"/>
                  </a:lnTo>
                  <a:lnTo>
                    <a:pt x="2836" y="14877"/>
                  </a:lnTo>
                  <a:lnTo>
                    <a:pt x="2377" y="15516"/>
                  </a:lnTo>
                  <a:lnTo>
                    <a:pt x="1918" y="16195"/>
                  </a:lnTo>
                  <a:lnTo>
                    <a:pt x="1499" y="16854"/>
                  </a:lnTo>
                  <a:lnTo>
                    <a:pt x="1099" y="17553"/>
                  </a:lnTo>
                  <a:lnTo>
                    <a:pt x="740" y="18252"/>
                  </a:lnTo>
                  <a:lnTo>
                    <a:pt x="600" y="18591"/>
                  </a:lnTo>
                  <a:lnTo>
                    <a:pt x="460" y="18951"/>
                  </a:lnTo>
                  <a:lnTo>
                    <a:pt x="320" y="19290"/>
                  </a:lnTo>
                  <a:lnTo>
                    <a:pt x="221" y="19629"/>
                  </a:lnTo>
                  <a:lnTo>
                    <a:pt x="141" y="19989"/>
                  </a:lnTo>
                  <a:lnTo>
                    <a:pt x="61" y="20328"/>
                  </a:lnTo>
                  <a:lnTo>
                    <a:pt x="21" y="20668"/>
                  </a:lnTo>
                  <a:lnTo>
                    <a:pt x="1" y="21007"/>
                  </a:lnTo>
                  <a:lnTo>
                    <a:pt x="1" y="21347"/>
                  </a:lnTo>
                  <a:lnTo>
                    <a:pt x="41" y="21666"/>
                  </a:lnTo>
                  <a:lnTo>
                    <a:pt x="101" y="22006"/>
                  </a:lnTo>
                  <a:lnTo>
                    <a:pt x="181" y="22325"/>
                  </a:lnTo>
                  <a:lnTo>
                    <a:pt x="300" y="22625"/>
                  </a:lnTo>
                  <a:lnTo>
                    <a:pt x="460" y="22944"/>
                  </a:lnTo>
                  <a:lnTo>
                    <a:pt x="640" y="23244"/>
                  </a:lnTo>
                  <a:lnTo>
                    <a:pt x="840" y="23543"/>
                  </a:lnTo>
                  <a:lnTo>
                    <a:pt x="1019" y="23743"/>
                  </a:lnTo>
                  <a:lnTo>
                    <a:pt x="1219" y="23943"/>
                  </a:lnTo>
                  <a:lnTo>
                    <a:pt x="1419" y="24142"/>
                  </a:lnTo>
                  <a:lnTo>
                    <a:pt x="1638" y="24322"/>
                  </a:lnTo>
                  <a:lnTo>
                    <a:pt x="2078" y="24642"/>
                  </a:lnTo>
                  <a:lnTo>
                    <a:pt x="2557" y="24941"/>
                  </a:lnTo>
                  <a:lnTo>
                    <a:pt x="3056" y="25221"/>
                  </a:lnTo>
                  <a:lnTo>
                    <a:pt x="3555" y="25480"/>
                  </a:lnTo>
                  <a:lnTo>
                    <a:pt x="4534" y="25940"/>
                  </a:lnTo>
                  <a:lnTo>
                    <a:pt x="5812" y="26519"/>
                  </a:lnTo>
                  <a:lnTo>
                    <a:pt x="7090" y="27078"/>
                  </a:lnTo>
                  <a:lnTo>
                    <a:pt x="8388" y="27597"/>
                  </a:lnTo>
                  <a:lnTo>
                    <a:pt x="9706" y="28076"/>
                  </a:lnTo>
                  <a:lnTo>
                    <a:pt x="9905" y="28136"/>
                  </a:lnTo>
                  <a:lnTo>
                    <a:pt x="10125" y="28176"/>
                  </a:lnTo>
                  <a:lnTo>
                    <a:pt x="10345" y="28176"/>
                  </a:lnTo>
                  <a:lnTo>
                    <a:pt x="10564" y="28136"/>
                  </a:lnTo>
                  <a:lnTo>
                    <a:pt x="10784" y="28096"/>
                  </a:lnTo>
                  <a:lnTo>
                    <a:pt x="11004" y="28016"/>
                  </a:lnTo>
                  <a:lnTo>
                    <a:pt x="11223" y="27916"/>
                  </a:lnTo>
                  <a:lnTo>
                    <a:pt x="11443" y="27817"/>
                  </a:lnTo>
                  <a:lnTo>
                    <a:pt x="11643" y="27677"/>
                  </a:lnTo>
                  <a:lnTo>
                    <a:pt x="11862" y="27537"/>
                  </a:lnTo>
                  <a:lnTo>
                    <a:pt x="12042" y="27377"/>
                  </a:lnTo>
                  <a:lnTo>
                    <a:pt x="12242" y="27198"/>
                  </a:lnTo>
                  <a:lnTo>
                    <a:pt x="12421" y="27018"/>
                  </a:lnTo>
                  <a:lnTo>
                    <a:pt x="12581" y="26838"/>
                  </a:lnTo>
                  <a:lnTo>
                    <a:pt x="12741" y="26638"/>
                  </a:lnTo>
                  <a:lnTo>
                    <a:pt x="12861" y="26439"/>
                  </a:lnTo>
                  <a:lnTo>
                    <a:pt x="14538" y="23843"/>
                  </a:lnTo>
                  <a:lnTo>
                    <a:pt x="15357" y="22545"/>
                  </a:lnTo>
                  <a:lnTo>
                    <a:pt x="16155" y="21227"/>
                  </a:lnTo>
                  <a:lnTo>
                    <a:pt x="16934" y="19889"/>
                  </a:lnTo>
                  <a:lnTo>
                    <a:pt x="17673" y="18551"/>
                  </a:lnTo>
                  <a:lnTo>
                    <a:pt x="18392" y="17193"/>
                  </a:lnTo>
                  <a:lnTo>
                    <a:pt x="19091" y="15815"/>
                  </a:lnTo>
                  <a:lnTo>
                    <a:pt x="19770" y="14338"/>
                  </a:lnTo>
                  <a:lnTo>
                    <a:pt x="20129" y="13559"/>
                  </a:lnTo>
                  <a:lnTo>
                    <a:pt x="20469" y="12780"/>
                  </a:lnTo>
                  <a:lnTo>
                    <a:pt x="20808" y="12001"/>
                  </a:lnTo>
                  <a:lnTo>
                    <a:pt x="21128" y="11183"/>
                  </a:lnTo>
                  <a:lnTo>
                    <a:pt x="21427" y="10364"/>
                  </a:lnTo>
                  <a:lnTo>
                    <a:pt x="21707" y="9545"/>
                  </a:lnTo>
                  <a:lnTo>
                    <a:pt x="21946" y="8727"/>
                  </a:lnTo>
                  <a:lnTo>
                    <a:pt x="22146" y="7888"/>
                  </a:lnTo>
                  <a:lnTo>
                    <a:pt x="22306" y="7049"/>
                  </a:lnTo>
                  <a:lnTo>
                    <a:pt x="22366" y="6630"/>
                  </a:lnTo>
                  <a:lnTo>
                    <a:pt x="22426" y="6211"/>
                  </a:lnTo>
                  <a:lnTo>
                    <a:pt x="22465" y="5791"/>
                  </a:lnTo>
                  <a:lnTo>
                    <a:pt x="22485" y="5372"/>
                  </a:lnTo>
                  <a:lnTo>
                    <a:pt x="22485" y="4973"/>
                  </a:lnTo>
                  <a:lnTo>
                    <a:pt x="22485" y="4553"/>
                  </a:lnTo>
                  <a:lnTo>
                    <a:pt x="22445" y="4134"/>
                  </a:lnTo>
                  <a:lnTo>
                    <a:pt x="22406" y="3715"/>
                  </a:lnTo>
                  <a:lnTo>
                    <a:pt x="22346" y="3315"/>
                  </a:lnTo>
                  <a:lnTo>
                    <a:pt x="22286" y="2896"/>
                  </a:lnTo>
                  <a:lnTo>
                    <a:pt x="22186" y="2536"/>
                  </a:lnTo>
                  <a:lnTo>
                    <a:pt x="22066" y="2197"/>
                  </a:lnTo>
                  <a:lnTo>
                    <a:pt x="21946" y="1857"/>
                  </a:lnTo>
                  <a:lnTo>
                    <a:pt x="21787" y="1558"/>
                  </a:lnTo>
                  <a:lnTo>
                    <a:pt x="21607" y="1258"/>
                  </a:lnTo>
                  <a:lnTo>
                    <a:pt x="21407" y="999"/>
                  </a:lnTo>
                  <a:lnTo>
                    <a:pt x="21187" y="759"/>
                  </a:lnTo>
                  <a:lnTo>
                    <a:pt x="20948" y="540"/>
                  </a:lnTo>
                  <a:lnTo>
                    <a:pt x="20688" y="360"/>
                  </a:lnTo>
                  <a:lnTo>
                    <a:pt x="20409" y="220"/>
                  </a:lnTo>
                  <a:lnTo>
                    <a:pt x="20109" y="120"/>
                  </a:lnTo>
                  <a:lnTo>
                    <a:pt x="19790" y="40"/>
                  </a:lnTo>
                  <a:lnTo>
                    <a:pt x="1945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3" name="Google Shape;10163;p47"/>
            <p:cNvSpPr/>
            <p:nvPr/>
          </p:nvSpPr>
          <p:spPr>
            <a:xfrm>
              <a:off x="924875" y="3553175"/>
              <a:ext cx="562150" cy="704425"/>
            </a:xfrm>
            <a:custGeom>
              <a:avLst/>
              <a:gdLst/>
              <a:ahLst/>
              <a:cxnLst/>
              <a:rect l="l" t="t" r="r" b="b"/>
              <a:pathLst>
                <a:path w="22486" h="28177" fill="none" extrusionOk="0">
                  <a:moveTo>
                    <a:pt x="19091" y="15815"/>
                  </a:moveTo>
                  <a:lnTo>
                    <a:pt x="19091" y="15815"/>
                  </a:lnTo>
                  <a:lnTo>
                    <a:pt x="19770" y="14338"/>
                  </a:lnTo>
                  <a:lnTo>
                    <a:pt x="20129" y="13559"/>
                  </a:lnTo>
                  <a:lnTo>
                    <a:pt x="20469" y="12780"/>
                  </a:lnTo>
                  <a:lnTo>
                    <a:pt x="20808" y="12001"/>
                  </a:lnTo>
                  <a:lnTo>
                    <a:pt x="21128" y="11183"/>
                  </a:lnTo>
                  <a:lnTo>
                    <a:pt x="21427" y="10364"/>
                  </a:lnTo>
                  <a:lnTo>
                    <a:pt x="21707" y="9545"/>
                  </a:lnTo>
                  <a:lnTo>
                    <a:pt x="21946" y="8727"/>
                  </a:lnTo>
                  <a:lnTo>
                    <a:pt x="22146" y="7888"/>
                  </a:lnTo>
                  <a:lnTo>
                    <a:pt x="22306" y="7049"/>
                  </a:lnTo>
                  <a:lnTo>
                    <a:pt x="22366" y="6630"/>
                  </a:lnTo>
                  <a:lnTo>
                    <a:pt x="22426" y="6211"/>
                  </a:lnTo>
                  <a:lnTo>
                    <a:pt x="22465" y="5791"/>
                  </a:lnTo>
                  <a:lnTo>
                    <a:pt x="22485" y="5372"/>
                  </a:lnTo>
                  <a:lnTo>
                    <a:pt x="22485" y="4973"/>
                  </a:lnTo>
                  <a:lnTo>
                    <a:pt x="22485" y="4553"/>
                  </a:lnTo>
                  <a:lnTo>
                    <a:pt x="22445" y="4134"/>
                  </a:lnTo>
                  <a:lnTo>
                    <a:pt x="22406" y="3715"/>
                  </a:lnTo>
                  <a:lnTo>
                    <a:pt x="22346" y="3315"/>
                  </a:lnTo>
                  <a:lnTo>
                    <a:pt x="22286" y="2896"/>
                  </a:lnTo>
                  <a:lnTo>
                    <a:pt x="22286" y="2896"/>
                  </a:lnTo>
                  <a:lnTo>
                    <a:pt x="22186" y="2536"/>
                  </a:lnTo>
                  <a:lnTo>
                    <a:pt x="22066" y="2197"/>
                  </a:lnTo>
                  <a:lnTo>
                    <a:pt x="21946" y="1857"/>
                  </a:lnTo>
                  <a:lnTo>
                    <a:pt x="21787" y="1558"/>
                  </a:lnTo>
                  <a:lnTo>
                    <a:pt x="21607" y="1258"/>
                  </a:lnTo>
                  <a:lnTo>
                    <a:pt x="21407" y="999"/>
                  </a:lnTo>
                  <a:lnTo>
                    <a:pt x="21187" y="759"/>
                  </a:lnTo>
                  <a:lnTo>
                    <a:pt x="20948" y="540"/>
                  </a:lnTo>
                  <a:lnTo>
                    <a:pt x="20688" y="360"/>
                  </a:lnTo>
                  <a:lnTo>
                    <a:pt x="20409" y="220"/>
                  </a:lnTo>
                  <a:lnTo>
                    <a:pt x="20109" y="120"/>
                  </a:lnTo>
                  <a:lnTo>
                    <a:pt x="19790" y="40"/>
                  </a:lnTo>
                  <a:lnTo>
                    <a:pt x="19450" y="0"/>
                  </a:lnTo>
                  <a:lnTo>
                    <a:pt x="19111" y="20"/>
                  </a:lnTo>
                  <a:lnTo>
                    <a:pt x="18731" y="80"/>
                  </a:lnTo>
                  <a:lnTo>
                    <a:pt x="18352" y="180"/>
                  </a:lnTo>
                  <a:lnTo>
                    <a:pt x="18352" y="180"/>
                  </a:lnTo>
                  <a:lnTo>
                    <a:pt x="18052" y="300"/>
                  </a:lnTo>
                  <a:lnTo>
                    <a:pt x="17773" y="420"/>
                  </a:lnTo>
                  <a:lnTo>
                    <a:pt x="17493" y="579"/>
                  </a:lnTo>
                  <a:lnTo>
                    <a:pt x="17214" y="739"/>
                  </a:lnTo>
                  <a:lnTo>
                    <a:pt x="16675" y="1099"/>
                  </a:lnTo>
                  <a:lnTo>
                    <a:pt x="16155" y="1478"/>
                  </a:lnTo>
                  <a:lnTo>
                    <a:pt x="16155" y="1478"/>
                  </a:lnTo>
                  <a:lnTo>
                    <a:pt x="15337" y="2117"/>
                  </a:lnTo>
                  <a:lnTo>
                    <a:pt x="14538" y="2756"/>
                  </a:lnTo>
                  <a:lnTo>
                    <a:pt x="13719" y="3415"/>
                  </a:lnTo>
                  <a:lnTo>
                    <a:pt x="12921" y="4094"/>
                  </a:lnTo>
                  <a:lnTo>
                    <a:pt x="12122" y="4773"/>
                  </a:lnTo>
                  <a:lnTo>
                    <a:pt x="11323" y="5472"/>
                  </a:lnTo>
                  <a:lnTo>
                    <a:pt x="10544" y="6191"/>
                  </a:lnTo>
                  <a:lnTo>
                    <a:pt x="9785" y="6910"/>
                  </a:lnTo>
                  <a:lnTo>
                    <a:pt x="9027" y="7648"/>
                  </a:lnTo>
                  <a:lnTo>
                    <a:pt x="8288" y="8387"/>
                  </a:lnTo>
                  <a:lnTo>
                    <a:pt x="7569" y="9146"/>
                  </a:lnTo>
                  <a:lnTo>
                    <a:pt x="6850" y="9925"/>
                  </a:lnTo>
                  <a:lnTo>
                    <a:pt x="6151" y="10704"/>
                  </a:lnTo>
                  <a:lnTo>
                    <a:pt x="5472" y="11502"/>
                  </a:lnTo>
                  <a:lnTo>
                    <a:pt x="4813" y="12301"/>
                  </a:lnTo>
                  <a:lnTo>
                    <a:pt x="4174" y="13120"/>
                  </a:lnTo>
                  <a:lnTo>
                    <a:pt x="4174" y="13120"/>
                  </a:lnTo>
                  <a:lnTo>
                    <a:pt x="3296" y="14258"/>
                  </a:lnTo>
                  <a:lnTo>
                    <a:pt x="2836" y="14877"/>
                  </a:lnTo>
                  <a:lnTo>
                    <a:pt x="2377" y="15516"/>
                  </a:lnTo>
                  <a:lnTo>
                    <a:pt x="1918" y="16195"/>
                  </a:lnTo>
                  <a:lnTo>
                    <a:pt x="1499" y="16854"/>
                  </a:lnTo>
                  <a:lnTo>
                    <a:pt x="1099" y="17553"/>
                  </a:lnTo>
                  <a:lnTo>
                    <a:pt x="740" y="18252"/>
                  </a:lnTo>
                  <a:lnTo>
                    <a:pt x="600" y="18591"/>
                  </a:lnTo>
                  <a:lnTo>
                    <a:pt x="460" y="18951"/>
                  </a:lnTo>
                  <a:lnTo>
                    <a:pt x="320" y="19290"/>
                  </a:lnTo>
                  <a:lnTo>
                    <a:pt x="221" y="19629"/>
                  </a:lnTo>
                  <a:lnTo>
                    <a:pt x="141" y="19989"/>
                  </a:lnTo>
                  <a:lnTo>
                    <a:pt x="61" y="20328"/>
                  </a:lnTo>
                  <a:lnTo>
                    <a:pt x="21" y="20668"/>
                  </a:lnTo>
                  <a:lnTo>
                    <a:pt x="1" y="21007"/>
                  </a:lnTo>
                  <a:lnTo>
                    <a:pt x="1" y="21347"/>
                  </a:lnTo>
                  <a:lnTo>
                    <a:pt x="41" y="21666"/>
                  </a:lnTo>
                  <a:lnTo>
                    <a:pt x="101" y="22006"/>
                  </a:lnTo>
                  <a:lnTo>
                    <a:pt x="181" y="22325"/>
                  </a:lnTo>
                  <a:lnTo>
                    <a:pt x="300" y="22625"/>
                  </a:lnTo>
                  <a:lnTo>
                    <a:pt x="460" y="22944"/>
                  </a:lnTo>
                  <a:lnTo>
                    <a:pt x="640" y="23244"/>
                  </a:lnTo>
                  <a:lnTo>
                    <a:pt x="840" y="23543"/>
                  </a:lnTo>
                  <a:lnTo>
                    <a:pt x="840" y="23543"/>
                  </a:lnTo>
                  <a:lnTo>
                    <a:pt x="1019" y="23743"/>
                  </a:lnTo>
                  <a:lnTo>
                    <a:pt x="1219" y="23943"/>
                  </a:lnTo>
                  <a:lnTo>
                    <a:pt x="1419" y="24142"/>
                  </a:lnTo>
                  <a:lnTo>
                    <a:pt x="1638" y="24322"/>
                  </a:lnTo>
                  <a:lnTo>
                    <a:pt x="2078" y="24642"/>
                  </a:lnTo>
                  <a:lnTo>
                    <a:pt x="2557" y="24941"/>
                  </a:lnTo>
                  <a:lnTo>
                    <a:pt x="3056" y="25221"/>
                  </a:lnTo>
                  <a:lnTo>
                    <a:pt x="3555" y="25480"/>
                  </a:lnTo>
                  <a:lnTo>
                    <a:pt x="4534" y="25940"/>
                  </a:lnTo>
                  <a:lnTo>
                    <a:pt x="4534" y="25940"/>
                  </a:lnTo>
                  <a:lnTo>
                    <a:pt x="5812" y="26519"/>
                  </a:lnTo>
                  <a:lnTo>
                    <a:pt x="7090" y="27078"/>
                  </a:lnTo>
                  <a:lnTo>
                    <a:pt x="8388" y="27597"/>
                  </a:lnTo>
                  <a:lnTo>
                    <a:pt x="9706" y="28076"/>
                  </a:lnTo>
                  <a:lnTo>
                    <a:pt x="9706" y="28076"/>
                  </a:lnTo>
                  <a:lnTo>
                    <a:pt x="9905" y="28136"/>
                  </a:lnTo>
                  <a:lnTo>
                    <a:pt x="10125" y="28176"/>
                  </a:lnTo>
                  <a:lnTo>
                    <a:pt x="10345" y="28176"/>
                  </a:lnTo>
                  <a:lnTo>
                    <a:pt x="10564" y="28136"/>
                  </a:lnTo>
                  <a:lnTo>
                    <a:pt x="10784" y="28096"/>
                  </a:lnTo>
                  <a:lnTo>
                    <a:pt x="11004" y="28016"/>
                  </a:lnTo>
                  <a:lnTo>
                    <a:pt x="11223" y="27916"/>
                  </a:lnTo>
                  <a:lnTo>
                    <a:pt x="11443" y="27817"/>
                  </a:lnTo>
                  <a:lnTo>
                    <a:pt x="11643" y="27677"/>
                  </a:lnTo>
                  <a:lnTo>
                    <a:pt x="11862" y="27537"/>
                  </a:lnTo>
                  <a:lnTo>
                    <a:pt x="12042" y="27377"/>
                  </a:lnTo>
                  <a:lnTo>
                    <a:pt x="12242" y="27198"/>
                  </a:lnTo>
                  <a:lnTo>
                    <a:pt x="12421" y="27018"/>
                  </a:lnTo>
                  <a:lnTo>
                    <a:pt x="12581" y="26838"/>
                  </a:lnTo>
                  <a:lnTo>
                    <a:pt x="12741" y="26638"/>
                  </a:lnTo>
                  <a:lnTo>
                    <a:pt x="12861" y="26439"/>
                  </a:lnTo>
                  <a:lnTo>
                    <a:pt x="12861" y="26439"/>
                  </a:lnTo>
                  <a:lnTo>
                    <a:pt x="14538" y="23843"/>
                  </a:lnTo>
                  <a:lnTo>
                    <a:pt x="15357" y="22545"/>
                  </a:lnTo>
                  <a:lnTo>
                    <a:pt x="16155" y="21227"/>
                  </a:lnTo>
                  <a:lnTo>
                    <a:pt x="16934" y="19889"/>
                  </a:lnTo>
                  <a:lnTo>
                    <a:pt x="17673" y="18551"/>
                  </a:lnTo>
                  <a:lnTo>
                    <a:pt x="18392" y="17193"/>
                  </a:lnTo>
                  <a:lnTo>
                    <a:pt x="19091" y="1581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4" name="Google Shape;10164;p47"/>
            <p:cNvSpPr/>
            <p:nvPr/>
          </p:nvSpPr>
          <p:spPr>
            <a:xfrm>
              <a:off x="924875" y="3967025"/>
              <a:ext cx="363950" cy="290575"/>
            </a:xfrm>
            <a:custGeom>
              <a:avLst/>
              <a:gdLst/>
              <a:ahLst/>
              <a:cxnLst/>
              <a:rect l="l" t="t" r="r" b="b"/>
              <a:pathLst>
                <a:path w="14558" h="11623" extrusionOk="0">
                  <a:moveTo>
                    <a:pt x="1678" y="0"/>
                  </a:moveTo>
                  <a:lnTo>
                    <a:pt x="1419" y="440"/>
                  </a:lnTo>
                  <a:lnTo>
                    <a:pt x="1159" y="899"/>
                  </a:lnTo>
                  <a:lnTo>
                    <a:pt x="919" y="1338"/>
                  </a:lnTo>
                  <a:lnTo>
                    <a:pt x="700" y="1797"/>
                  </a:lnTo>
                  <a:lnTo>
                    <a:pt x="500" y="2257"/>
                  </a:lnTo>
                  <a:lnTo>
                    <a:pt x="340" y="2716"/>
                  </a:lnTo>
                  <a:lnTo>
                    <a:pt x="201" y="3155"/>
                  </a:lnTo>
                  <a:lnTo>
                    <a:pt x="101" y="3615"/>
                  </a:lnTo>
                  <a:lnTo>
                    <a:pt x="21" y="4054"/>
                  </a:lnTo>
                  <a:lnTo>
                    <a:pt x="1" y="4513"/>
                  </a:lnTo>
                  <a:lnTo>
                    <a:pt x="21" y="4933"/>
                  </a:lnTo>
                  <a:lnTo>
                    <a:pt x="41" y="5152"/>
                  </a:lnTo>
                  <a:lnTo>
                    <a:pt x="81" y="5372"/>
                  </a:lnTo>
                  <a:lnTo>
                    <a:pt x="141" y="5572"/>
                  </a:lnTo>
                  <a:lnTo>
                    <a:pt x="201" y="5791"/>
                  </a:lnTo>
                  <a:lnTo>
                    <a:pt x="261" y="5991"/>
                  </a:lnTo>
                  <a:lnTo>
                    <a:pt x="360" y="6191"/>
                  </a:lnTo>
                  <a:lnTo>
                    <a:pt x="460" y="6410"/>
                  </a:lnTo>
                  <a:lnTo>
                    <a:pt x="580" y="6590"/>
                  </a:lnTo>
                  <a:lnTo>
                    <a:pt x="700" y="6790"/>
                  </a:lnTo>
                  <a:lnTo>
                    <a:pt x="840" y="6989"/>
                  </a:lnTo>
                  <a:lnTo>
                    <a:pt x="1019" y="7189"/>
                  </a:lnTo>
                  <a:lnTo>
                    <a:pt x="1219" y="7389"/>
                  </a:lnTo>
                  <a:lnTo>
                    <a:pt x="1419" y="7588"/>
                  </a:lnTo>
                  <a:lnTo>
                    <a:pt x="1638" y="7768"/>
                  </a:lnTo>
                  <a:lnTo>
                    <a:pt x="2078" y="8088"/>
                  </a:lnTo>
                  <a:lnTo>
                    <a:pt x="2557" y="8387"/>
                  </a:lnTo>
                  <a:lnTo>
                    <a:pt x="3056" y="8667"/>
                  </a:lnTo>
                  <a:lnTo>
                    <a:pt x="3555" y="8926"/>
                  </a:lnTo>
                  <a:lnTo>
                    <a:pt x="4534" y="9386"/>
                  </a:lnTo>
                  <a:lnTo>
                    <a:pt x="5812" y="9965"/>
                  </a:lnTo>
                  <a:lnTo>
                    <a:pt x="7090" y="10524"/>
                  </a:lnTo>
                  <a:lnTo>
                    <a:pt x="8388" y="11043"/>
                  </a:lnTo>
                  <a:lnTo>
                    <a:pt x="9706" y="11522"/>
                  </a:lnTo>
                  <a:lnTo>
                    <a:pt x="9905" y="11582"/>
                  </a:lnTo>
                  <a:lnTo>
                    <a:pt x="10125" y="11622"/>
                  </a:lnTo>
                  <a:lnTo>
                    <a:pt x="10345" y="11622"/>
                  </a:lnTo>
                  <a:lnTo>
                    <a:pt x="10564" y="11582"/>
                  </a:lnTo>
                  <a:lnTo>
                    <a:pt x="10784" y="11542"/>
                  </a:lnTo>
                  <a:lnTo>
                    <a:pt x="11004" y="11462"/>
                  </a:lnTo>
                  <a:lnTo>
                    <a:pt x="11223" y="11362"/>
                  </a:lnTo>
                  <a:lnTo>
                    <a:pt x="11443" y="11263"/>
                  </a:lnTo>
                  <a:lnTo>
                    <a:pt x="11643" y="11123"/>
                  </a:lnTo>
                  <a:lnTo>
                    <a:pt x="11862" y="10983"/>
                  </a:lnTo>
                  <a:lnTo>
                    <a:pt x="12042" y="10823"/>
                  </a:lnTo>
                  <a:lnTo>
                    <a:pt x="12242" y="10644"/>
                  </a:lnTo>
                  <a:lnTo>
                    <a:pt x="12421" y="10464"/>
                  </a:lnTo>
                  <a:lnTo>
                    <a:pt x="12581" y="10284"/>
                  </a:lnTo>
                  <a:lnTo>
                    <a:pt x="12741" y="10084"/>
                  </a:lnTo>
                  <a:lnTo>
                    <a:pt x="12861" y="9885"/>
                  </a:lnTo>
                  <a:lnTo>
                    <a:pt x="14558" y="7249"/>
                  </a:lnTo>
                  <a:lnTo>
                    <a:pt x="13699" y="6909"/>
                  </a:lnTo>
                  <a:lnTo>
                    <a:pt x="12841" y="6530"/>
                  </a:lnTo>
                  <a:lnTo>
                    <a:pt x="12002" y="6151"/>
                  </a:lnTo>
                  <a:lnTo>
                    <a:pt x="11163" y="5731"/>
                  </a:lnTo>
                  <a:lnTo>
                    <a:pt x="10345" y="5292"/>
                  </a:lnTo>
                  <a:lnTo>
                    <a:pt x="9526" y="4833"/>
                  </a:lnTo>
                  <a:lnTo>
                    <a:pt x="8727" y="4373"/>
                  </a:lnTo>
                  <a:lnTo>
                    <a:pt x="7928" y="3894"/>
                  </a:lnTo>
                  <a:lnTo>
                    <a:pt x="4773" y="1977"/>
                  </a:lnTo>
                  <a:lnTo>
                    <a:pt x="3216" y="999"/>
                  </a:lnTo>
                  <a:lnTo>
                    <a:pt x="2437" y="500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5" name="Google Shape;10165;p47"/>
            <p:cNvSpPr/>
            <p:nvPr/>
          </p:nvSpPr>
          <p:spPr>
            <a:xfrm>
              <a:off x="924875" y="3967025"/>
              <a:ext cx="363950" cy="290575"/>
            </a:xfrm>
            <a:custGeom>
              <a:avLst/>
              <a:gdLst/>
              <a:ahLst/>
              <a:cxnLst/>
              <a:rect l="l" t="t" r="r" b="b"/>
              <a:pathLst>
                <a:path w="14558" h="11623" fill="none" extrusionOk="0">
                  <a:moveTo>
                    <a:pt x="7928" y="3894"/>
                  </a:moveTo>
                  <a:lnTo>
                    <a:pt x="7928" y="3894"/>
                  </a:lnTo>
                  <a:lnTo>
                    <a:pt x="4773" y="1977"/>
                  </a:lnTo>
                  <a:lnTo>
                    <a:pt x="3216" y="999"/>
                  </a:lnTo>
                  <a:lnTo>
                    <a:pt x="2437" y="500"/>
                  </a:lnTo>
                  <a:lnTo>
                    <a:pt x="1678" y="0"/>
                  </a:lnTo>
                  <a:lnTo>
                    <a:pt x="1678" y="0"/>
                  </a:lnTo>
                  <a:lnTo>
                    <a:pt x="1419" y="440"/>
                  </a:lnTo>
                  <a:lnTo>
                    <a:pt x="1159" y="899"/>
                  </a:lnTo>
                  <a:lnTo>
                    <a:pt x="919" y="1338"/>
                  </a:lnTo>
                  <a:lnTo>
                    <a:pt x="700" y="1797"/>
                  </a:lnTo>
                  <a:lnTo>
                    <a:pt x="500" y="2257"/>
                  </a:lnTo>
                  <a:lnTo>
                    <a:pt x="340" y="2716"/>
                  </a:lnTo>
                  <a:lnTo>
                    <a:pt x="201" y="3155"/>
                  </a:lnTo>
                  <a:lnTo>
                    <a:pt x="101" y="3615"/>
                  </a:lnTo>
                  <a:lnTo>
                    <a:pt x="21" y="4054"/>
                  </a:lnTo>
                  <a:lnTo>
                    <a:pt x="1" y="4513"/>
                  </a:lnTo>
                  <a:lnTo>
                    <a:pt x="21" y="4933"/>
                  </a:lnTo>
                  <a:lnTo>
                    <a:pt x="41" y="5152"/>
                  </a:lnTo>
                  <a:lnTo>
                    <a:pt x="81" y="5372"/>
                  </a:lnTo>
                  <a:lnTo>
                    <a:pt x="141" y="5572"/>
                  </a:lnTo>
                  <a:lnTo>
                    <a:pt x="201" y="5791"/>
                  </a:lnTo>
                  <a:lnTo>
                    <a:pt x="261" y="5991"/>
                  </a:lnTo>
                  <a:lnTo>
                    <a:pt x="360" y="6191"/>
                  </a:lnTo>
                  <a:lnTo>
                    <a:pt x="460" y="6410"/>
                  </a:lnTo>
                  <a:lnTo>
                    <a:pt x="580" y="6590"/>
                  </a:lnTo>
                  <a:lnTo>
                    <a:pt x="700" y="6790"/>
                  </a:lnTo>
                  <a:lnTo>
                    <a:pt x="840" y="6989"/>
                  </a:lnTo>
                  <a:lnTo>
                    <a:pt x="840" y="6989"/>
                  </a:lnTo>
                  <a:lnTo>
                    <a:pt x="1019" y="7189"/>
                  </a:lnTo>
                  <a:lnTo>
                    <a:pt x="1219" y="7389"/>
                  </a:lnTo>
                  <a:lnTo>
                    <a:pt x="1419" y="7588"/>
                  </a:lnTo>
                  <a:lnTo>
                    <a:pt x="1638" y="7768"/>
                  </a:lnTo>
                  <a:lnTo>
                    <a:pt x="2078" y="8088"/>
                  </a:lnTo>
                  <a:lnTo>
                    <a:pt x="2557" y="8387"/>
                  </a:lnTo>
                  <a:lnTo>
                    <a:pt x="3056" y="8667"/>
                  </a:lnTo>
                  <a:lnTo>
                    <a:pt x="3555" y="8926"/>
                  </a:lnTo>
                  <a:lnTo>
                    <a:pt x="4534" y="9386"/>
                  </a:lnTo>
                  <a:lnTo>
                    <a:pt x="4534" y="9386"/>
                  </a:lnTo>
                  <a:lnTo>
                    <a:pt x="5812" y="9965"/>
                  </a:lnTo>
                  <a:lnTo>
                    <a:pt x="7090" y="10524"/>
                  </a:lnTo>
                  <a:lnTo>
                    <a:pt x="8388" y="11043"/>
                  </a:lnTo>
                  <a:lnTo>
                    <a:pt x="9706" y="11522"/>
                  </a:lnTo>
                  <a:lnTo>
                    <a:pt x="9706" y="11522"/>
                  </a:lnTo>
                  <a:lnTo>
                    <a:pt x="9905" y="11582"/>
                  </a:lnTo>
                  <a:lnTo>
                    <a:pt x="10125" y="11622"/>
                  </a:lnTo>
                  <a:lnTo>
                    <a:pt x="10345" y="11622"/>
                  </a:lnTo>
                  <a:lnTo>
                    <a:pt x="10564" y="11582"/>
                  </a:lnTo>
                  <a:lnTo>
                    <a:pt x="10784" y="11542"/>
                  </a:lnTo>
                  <a:lnTo>
                    <a:pt x="11004" y="11462"/>
                  </a:lnTo>
                  <a:lnTo>
                    <a:pt x="11223" y="11362"/>
                  </a:lnTo>
                  <a:lnTo>
                    <a:pt x="11443" y="11263"/>
                  </a:lnTo>
                  <a:lnTo>
                    <a:pt x="11643" y="11123"/>
                  </a:lnTo>
                  <a:lnTo>
                    <a:pt x="11862" y="10983"/>
                  </a:lnTo>
                  <a:lnTo>
                    <a:pt x="12042" y="10823"/>
                  </a:lnTo>
                  <a:lnTo>
                    <a:pt x="12242" y="10644"/>
                  </a:lnTo>
                  <a:lnTo>
                    <a:pt x="12421" y="10464"/>
                  </a:lnTo>
                  <a:lnTo>
                    <a:pt x="12581" y="10284"/>
                  </a:lnTo>
                  <a:lnTo>
                    <a:pt x="12741" y="10084"/>
                  </a:lnTo>
                  <a:lnTo>
                    <a:pt x="12861" y="9885"/>
                  </a:lnTo>
                  <a:lnTo>
                    <a:pt x="12861" y="9885"/>
                  </a:lnTo>
                  <a:lnTo>
                    <a:pt x="14558" y="7249"/>
                  </a:lnTo>
                  <a:lnTo>
                    <a:pt x="14558" y="7249"/>
                  </a:lnTo>
                  <a:lnTo>
                    <a:pt x="13699" y="6909"/>
                  </a:lnTo>
                  <a:lnTo>
                    <a:pt x="12841" y="6530"/>
                  </a:lnTo>
                  <a:lnTo>
                    <a:pt x="12002" y="6151"/>
                  </a:lnTo>
                  <a:lnTo>
                    <a:pt x="11163" y="5731"/>
                  </a:lnTo>
                  <a:lnTo>
                    <a:pt x="10345" y="5292"/>
                  </a:lnTo>
                  <a:lnTo>
                    <a:pt x="9526" y="4833"/>
                  </a:lnTo>
                  <a:lnTo>
                    <a:pt x="8727" y="4373"/>
                  </a:lnTo>
                  <a:lnTo>
                    <a:pt x="7928" y="38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6" name="Google Shape;10166;p47"/>
            <p:cNvSpPr/>
            <p:nvPr/>
          </p:nvSpPr>
          <p:spPr>
            <a:xfrm>
              <a:off x="1248375" y="3954050"/>
              <a:ext cx="150775" cy="257600"/>
            </a:xfrm>
            <a:custGeom>
              <a:avLst/>
              <a:gdLst/>
              <a:ahLst/>
              <a:cxnLst/>
              <a:rect l="l" t="t" r="r" b="b"/>
              <a:pathLst>
                <a:path w="6031" h="10304" extrusionOk="0">
                  <a:moveTo>
                    <a:pt x="6031" y="0"/>
                  </a:moveTo>
                  <a:lnTo>
                    <a:pt x="5388" y="1305"/>
                  </a:lnTo>
                  <a:lnTo>
                    <a:pt x="5392" y="1298"/>
                  </a:lnTo>
                  <a:lnTo>
                    <a:pt x="6031" y="0"/>
                  </a:lnTo>
                  <a:close/>
                  <a:moveTo>
                    <a:pt x="5388" y="1305"/>
                  </a:moveTo>
                  <a:lnTo>
                    <a:pt x="4693" y="2596"/>
                  </a:lnTo>
                  <a:lnTo>
                    <a:pt x="4184" y="3515"/>
                  </a:lnTo>
                  <a:lnTo>
                    <a:pt x="4673" y="2656"/>
                  </a:lnTo>
                  <a:lnTo>
                    <a:pt x="5372" y="1338"/>
                  </a:lnTo>
                  <a:lnTo>
                    <a:pt x="5388" y="1305"/>
                  </a:lnTo>
                  <a:close/>
                  <a:moveTo>
                    <a:pt x="4184" y="3515"/>
                  </a:moveTo>
                  <a:lnTo>
                    <a:pt x="3934" y="3954"/>
                  </a:lnTo>
                  <a:lnTo>
                    <a:pt x="3175" y="5232"/>
                  </a:lnTo>
                  <a:lnTo>
                    <a:pt x="2517" y="6313"/>
                  </a:lnTo>
                  <a:lnTo>
                    <a:pt x="2517" y="6313"/>
                  </a:lnTo>
                  <a:lnTo>
                    <a:pt x="3235" y="5152"/>
                  </a:lnTo>
                  <a:lnTo>
                    <a:pt x="3974" y="3894"/>
                  </a:lnTo>
                  <a:lnTo>
                    <a:pt x="4184" y="3515"/>
                  </a:lnTo>
                  <a:close/>
                  <a:moveTo>
                    <a:pt x="2517" y="6313"/>
                  </a:moveTo>
                  <a:lnTo>
                    <a:pt x="2457" y="6410"/>
                  </a:lnTo>
                  <a:lnTo>
                    <a:pt x="1678" y="7668"/>
                  </a:lnTo>
                  <a:lnTo>
                    <a:pt x="100" y="10144"/>
                  </a:lnTo>
                  <a:lnTo>
                    <a:pt x="1" y="10304"/>
                  </a:lnTo>
                  <a:lnTo>
                    <a:pt x="1618" y="7788"/>
                  </a:lnTo>
                  <a:lnTo>
                    <a:pt x="2397" y="6510"/>
                  </a:lnTo>
                  <a:lnTo>
                    <a:pt x="2517" y="6313"/>
                  </a:lnTo>
                  <a:close/>
                </a:path>
              </a:pathLst>
            </a:custGeom>
            <a:solidFill>
              <a:srgbClr val="D2A8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7" name="Google Shape;10167;p47"/>
            <p:cNvSpPr/>
            <p:nvPr/>
          </p:nvSpPr>
          <p:spPr>
            <a:xfrm>
              <a:off x="1248375" y="3954050"/>
              <a:ext cx="150775" cy="257600"/>
            </a:xfrm>
            <a:custGeom>
              <a:avLst/>
              <a:gdLst/>
              <a:ahLst/>
              <a:cxnLst/>
              <a:rect l="l" t="t" r="r" b="b"/>
              <a:pathLst>
                <a:path w="6031" h="10304" fill="none" extrusionOk="0">
                  <a:moveTo>
                    <a:pt x="6031" y="0"/>
                  </a:moveTo>
                  <a:lnTo>
                    <a:pt x="6031" y="0"/>
                  </a:lnTo>
                  <a:lnTo>
                    <a:pt x="5392" y="1298"/>
                  </a:lnTo>
                  <a:lnTo>
                    <a:pt x="4693" y="2596"/>
                  </a:lnTo>
                  <a:lnTo>
                    <a:pt x="3974" y="3894"/>
                  </a:lnTo>
                  <a:lnTo>
                    <a:pt x="3235" y="5152"/>
                  </a:lnTo>
                  <a:lnTo>
                    <a:pt x="2457" y="6410"/>
                  </a:lnTo>
                  <a:lnTo>
                    <a:pt x="1678" y="7668"/>
                  </a:lnTo>
                  <a:lnTo>
                    <a:pt x="100" y="10144"/>
                  </a:lnTo>
                  <a:lnTo>
                    <a:pt x="100" y="10144"/>
                  </a:lnTo>
                  <a:lnTo>
                    <a:pt x="1" y="10304"/>
                  </a:lnTo>
                  <a:lnTo>
                    <a:pt x="1" y="10304"/>
                  </a:lnTo>
                  <a:lnTo>
                    <a:pt x="1618" y="7788"/>
                  </a:lnTo>
                  <a:lnTo>
                    <a:pt x="2397" y="6510"/>
                  </a:lnTo>
                  <a:lnTo>
                    <a:pt x="3175" y="5232"/>
                  </a:lnTo>
                  <a:lnTo>
                    <a:pt x="3934" y="3954"/>
                  </a:lnTo>
                  <a:lnTo>
                    <a:pt x="4673" y="2656"/>
                  </a:lnTo>
                  <a:lnTo>
                    <a:pt x="5372" y="1338"/>
                  </a:lnTo>
                  <a:lnTo>
                    <a:pt x="60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8" name="Google Shape;10168;p47"/>
            <p:cNvSpPr/>
            <p:nvPr/>
          </p:nvSpPr>
          <p:spPr>
            <a:xfrm>
              <a:off x="1088625" y="3577625"/>
              <a:ext cx="398400" cy="630050"/>
            </a:xfrm>
            <a:custGeom>
              <a:avLst/>
              <a:gdLst/>
              <a:ahLst/>
              <a:cxnLst/>
              <a:rect l="l" t="t" r="r" b="b"/>
              <a:pathLst>
                <a:path w="15936" h="25202" extrusionOk="0">
                  <a:moveTo>
                    <a:pt x="14837" y="1"/>
                  </a:moveTo>
                  <a:lnTo>
                    <a:pt x="14737" y="440"/>
                  </a:lnTo>
                  <a:lnTo>
                    <a:pt x="14598" y="879"/>
                  </a:lnTo>
                  <a:lnTo>
                    <a:pt x="14458" y="1319"/>
                  </a:lnTo>
                  <a:lnTo>
                    <a:pt x="14318" y="1758"/>
                  </a:lnTo>
                  <a:lnTo>
                    <a:pt x="13959" y="2597"/>
                  </a:lnTo>
                  <a:lnTo>
                    <a:pt x="13579" y="3455"/>
                  </a:lnTo>
                  <a:lnTo>
                    <a:pt x="13000" y="4673"/>
                  </a:lnTo>
                  <a:lnTo>
                    <a:pt x="12381" y="5892"/>
                  </a:lnTo>
                  <a:lnTo>
                    <a:pt x="12062" y="6491"/>
                  </a:lnTo>
                  <a:lnTo>
                    <a:pt x="11722" y="7070"/>
                  </a:lnTo>
                  <a:lnTo>
                    <a:pt x="11383" y="7669"/>
                  </a:lnTo>
                  <a:lnTo>
                    <a:pt x="11023" y="8228"/>
                  </a:lnTo>
                  <a:lnTo>
                    <a:pt x="10324" y="9306"/>
                  </a:lnTo>
                  <a:lnTo>
                    <a:pt x="9605" y="10365"/>
                  </a:lnTo>
                  <a:lnTo>
                    <a:pt x="8827" y="11443"/>
                  </a:lnTo>
                  <a:lnTo>
                    <a:pt x="8028" y="12481"/>
                  </a:lnTo>
                  <a:lnTo>
                    <a:pt x="7609" y="13000"/>
                  </a:lnTo>
                  <a:lnTo>
                    <a:pt x="7189" y="13500"/>
                  </a:lnTo>
                  <a:lnTo>
                    <a:pt x="6750" y="13999"/>
                  </a:lnTo>
                  <a:lnTo>
                    <a:pt x="6311" y="14478"/>
                  </a:lnTo>
                  <a:lnTo>
                    <a:pt x="5851" y="14937"/>
                  </a:lnTo>
                  <a:lnTo>
                    <a:pt x="5392" y="15377"/>
                  </a:lnTo>
                  <a:lnTo>
                    <a:pt x="4913" y="15816"/>
                  </a:lnTo>
                  <a:lnTo>
                    <a:pt x="4414" y="16215"/>
                  </a:lnTo>
                  <a:lnTo>
                    <a:pt x="3914" y="16595"/>
                  </a:lnTo>
                  <a:lnTo>
                    <a:pt x="3395" y="16974"/>
                  </a:lnTo>
                  <a:lnTo>
                    <a:pt x="2856" y="17314"/>
                  </a:lnTo>
                  <a:lnTo>
                    <a:pt x="2317" y="17633"/>
                  </a:lnTo>
                  <a:lnTo>
                    <a:pt x="1758" y="17933"/>
                  </a:lnTo>
                  <a:lnTo>
                    <a:pt x="1179" y="18192"/>
                  </a:lnTo>
                  <a:lnTo>
                    <a:pt x="600" y="18432"/>
                  </a:lnTo>
                  <a:lnTo>
                    <a:pt x="1" y="18632"/>
                  </a:lnTo>
                  <a:lnTo>
                    <a:pt x="1378" y="19470"/>
                  </a:lnTo>
                  <a:lnTo>
                    <a:pt x="2177" y="19949"/>
                  </a:lnTo>
                  <a:lnTo>
                    <a:pt x="2976" y="20409"/>
                  </a:lnTo>
                  <a:lnTo>
                    <a:pt x="3795" y="20868"/>
                  </a:lnTo>
                  <a:lnTo>
                    <a:pt x="4613" y="21307"/>
                  </a:lnTo>
                  <a:lnTo>
                    <a:pt x="5452" y="21727"/>
                  </a:lnTo>
                  <a:lnTo>
                    <a:pt x="6291" y="22106"/>
                  </a:lnTo>
                  <a:lnTo>
                    <a:pt x="7149" y="22485"/>
                  </a:lnTo>
                  <a:lnTo>
                    <a:pt x="8005" y="22824"/>
                  </a:lnTo>
                  <a:lnTo>
                    <a:pt x="8005" y="22824"/>
                  </a:lnTo>
                  <a:lnTo>
                    <a:pt x="8068" y="22725"/>
                  </a:lnTo>
                  <a:lnTo>
                    <a:pt x="8847" y="21467"/>
                  </a:lnTo>
                  <a:lnTo>
                    <a:pt x="9625" y="20209"/>
                  </a:lnTo>
                  <a:lnTo>
                    <a:pt x="10364" y="18951"/>
                  </a:lnTo>
                  <a:lnTo>
                    <a:pt x="11083" y="17653"/>
                  </a:lnTo>
                  <a:lnTo>
                    <a:pt x="11782" y="16355"/>
                  </a:lnTo>
                  <a:lnTo>
                    <a:pt x="12421" y="15057"/>
                  </a:lnTo>
                  <a:lnTo>
                    <a:pt x="12541" y="14837"/>
                  </a:lnTo>
                  <a:lnTo>
                    <a:pt x="13120" y="13599"/>
                  </a:lnTo>
                  <a:lnTo>
                    <a:pt x="13699" y="12301"/>
                  </a:lnTo>
                  <a:lnTo>
                    <a:pt x="14278" y="10984"/>
                  </a:lnTo>
                  <a:lnTo>
                    <a:pt x="14558" y="10305"/>
                  </a:lnTo>
                  <a:lnTo>
                    <a:pt x="14817" y="9606"/>
                  </a:lnTo>
                  <a:lnTo>
                    <a:pt x="15037" y="8927"/>
                  </a:lnTo>
                  <a:lnTo>
                    <a:pt x="15256" y="8228"/>
                  </a:lnTo>
                  <a:lnTo>
                    <a:pt x="15456" y="7529"/>
                  </a:lnTo>
                  <a:lnTo>
                    <a:pt x="15616" y="6830"/>
                  </a:lnTo>
                  <a:lnTo>
                    <a:pt x="15756" y="6131"/>
                  </a:lnTo>
                  <a:lnTo>
                    <a:pt x="15856" y="5412"/>
                  </a:lnTo>
                  <a:lnTo>
                    <a:pt x="15915" y="4713"/>
                  </a:lnTo>
                  <a:lnTo>
                    <a:pt x="15935" y="4015"/>
                  </a:lnTo>
                  <a:lnTo>
                    <a:pt x="15935" y="3495"/>
                  </a:lnTo>
                  <a:lnTo>
                    <a:pt x="15895" y="2956"/>
                  </a:lnTo>
                  <a:lnTo>
                    <a:pt x="15816" y="2437"/>
                  </a:lnTo>
                  <a:lnTo>
                    <a:pt x="15736" y="1918"/>
                  </a:lnTo>
                  <a:lnTo>
                    <a:pt x="15696" y="1818"/>
                  </a:lnTo>
                  <a:lnTo>
                    <a:pt x="15636" y="1558"/>
                  </a:lnTo>
                  <a:lnTo>
                    <a:pt x="15556" y="1299"/>
                  </a:lnTo>
                  <a:lnTo>
                    <a:pt x="15456" y="1059"/>
                  </a:lnTo>
                  <a:lnTo>
                    <a:pt x="15356" y="820"/>
                  </a:lnTo>
                  <a:lnTo>
                    <a:pt x="15237" y="600"/>
                  </a:lnTo>
                  <a:lnTo>
                    <a:pt x="15117" y="380"/>
                  </a:lnTo>
                  <a:lnTo>
                    <a:pt x="14977" y="181"/>
                  </a:lnTo>
                  <a:lnTo>
                    <a:pt x="14837" y="1"/>
                  </a:lnTo>
                  <a:close/>
                  <a:moveTo>
                    <a:pt x="8005" y="22824"/>
                  </a:moveTo>
                  <a:lnTo>
                    <a:pt x="6490" y="25201"/>
                  </a:lnTo>
                  <a:lnTo>
                    <a:pt x="8008" y="22825"/>
                  </a:lnTo>
                  <a:lnTo>
                    <a:pt x="8005" y="22824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9" name="Google Shape;10169;p47"/>
            <p:cNvSpPr/>
            <p:nvPr/>
          </p:nvSpPr>
          <p:spPr>
            <a:xfrm>
              <a:off x="944350" y="4139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0" name="Google Shape;10170;p47"/>
            <p:cNvSpPr/>
            <p:nvPr/>
          </p:nvSpPr>
          <p:spPr>
            <a:xfrm>
              <a:off x="1088625" y="3577625"/>
              <a:ext cx="398400" cy="630050"/>
            </a:xfrm>
            <a:custGeom>
              <a:avLst/>
              <a:gdLst/>
              <a:ahLst/>
              <a:cxnLst/>
              <a:rect l="l" t="t" r="r" b="b"/>
              <a:pathLst>
                <a:path w="15936" h="25202" fill="none" extrusionOk="0">
                  <a:moveTo>
                    <a:pt x="14837" y="1"/>
                  </a:moveTo>
                  <a:lnTo>
                    <a:pt x="14837" y="1"/>
                  </a:lnTo>
                  <a:lnTo>
                    <a:pt x="14737" y="440"/>
                  </a:lnTo>
                  <a:lnTo>
                    <a:pt x="14598" y="879"/>
                  </a:lnTo>
                  <a:lnTo>
                    <a:pt x="14458" y="1319"/>
                  </a:lnTo>
                  <a:lnTo>
                    <a:pt x="14318" y="1758"/>
                  </a:lnTo>
                  <a:lnTo>
                    <a:pt x="13959" y="2597"/>
                  </a:lnTo>
                  <a:lnTo>
                    <a:pt x="13579" y="3455"/>
                  </a:lnTo>
                  <a:lnTo>
                    <a:pt x="13579" y="3455"/>
                  </a:lnTo>
                  <a:lnTo>
                    <a:pt x="13000" y="4673"/>
                  </a:lnTo>
                  <a:lnTo>
                    <a:pt x="12381" y="5892"/>
                  </a:lnTo>
                  <a:lnTo>
                    <a:pt x="12062" y="6491"/>
                  </a:lnTo>
                  <a:lnTo>
                    <a:pt x="11722" y="7070"/>
                  </a:lnTo>
                  <a:lnTo>
                    <a:pt x="11383" y="7669"/>
                  </a:lnTo>
                  <a:lnTo>
                    <a:pt x="11023" y="8228"/>
                  </a:lnTo>
                  <a:lnTo>
                    <a:pt x="11023" y="8228"/>
                  </a:lnTo>
                  <a:lnTo>
                    <a:pt x="10324" y="9306"/>
                  </a:lnTo>
                  <a:lnTo>
                    <a:pt x="9605" y="10365"/>
                  </a:lnTo>
                  <a:lnTo>
                    <a:pt x="8827" y="11443"/>
                  </a:lnTo>
                  <a:lnTo>
                    <a:pt x="8028" y="12481"/>
                  </a:lnTo>
                  <a:lnTo>
                    <a:pt x="7609" y="13000"/>
                  </a:lnTo>
                  <a:lnTo>
                    <a:pt x="7189" y="13500"/>
                  </a:lnTo>
                  <a:lnTo>
                    <a:pt x="6750" y="13999"/>
                  </a:lnTo>
                  <a:lnTo>
                    <a:pt x="6311" y="14478"/>
                  </a:lnTo>
                  <a:lnTo>
                    <a:pt x="5851" y="14937"/>
                  </a:lnTo>
                  <a:lnTo>
                    <a:pt x="5392" y="15377"/>
                  </a:lnTo>
                  <a:lnTo>
                    <a:pt x="4913" y="15816"/>
                  </a:lnTo>
                  <a:lnTo>
                    <a:pt x="4414" y="16215"/>
                  </a:lnTo>
                  <a:lnTo>
                    <a:pt x="4414" y="16215"/>
                  </a:lnTo>
                  <a:lnTo>
                    <a:pt x="3914" y="16595"/>
                  </a:lnTo>
                  <a:lnTo>
                    <a:pt x="3395" y="16974"/>
                  </a:lnTo>
                  <a:lnTo>
                    <a:pt x="2856" y="17314"/>
                  </a:lnTo>
                  <a:lnTo>
                    <a:pt x="2317" y="17633"/>
                  </a:lnTo>
                  <a:lnTo>
                    <a:pt x="1758" y="17933"/>
                  </a:lnTo>
                  <a:lnTo>
                    <a:pt x="1179" y="18192"/>
                  </a:lnTo>
                  <a:lnTo>
                    <a:pt x="600" y="18432"/>
                  </a:lnTo>
                  <a:lnTo>
                    <a:pt x="1" y="18632"/>
                  </a:lnTo>
                  <a:lnTo>
                    <a:pt x="1" y="18632"/>
                  </a:lnTo>
                  <a:lnTo>
                    <a:pt x="1378" y="19470"/>
                  </a:lnTo>
                  <a:lnTo>
                    <a:pt x="1378" y="19470"/>
                  </a:lnTo>
                  <a:lnTo>
                    <a:pt x="2177" y="19949"/>
                  </a:lnTo>
                  <a:lnTo>
                    <a:pt x="2976" y="20409"/>
                  </a:lnTo>
                  <a:lnTo>
                    <a:pt x="3795" y="20868"/>
                  </a:lnTo>
                  <a:lnTo>
                    <a:pt x="4613" y="21307"/>
                  </a:lnTo>
                  <a:lnTo>
                    <a:pt x="5452" y="21727"/>
                  </a:lnTo>
                  <a:lnTo>
                    <a:pt x="6291" y="22106"/>
                  </a:lnTo>
                  <a:lnTo>
                    <a:pt x="7149" y="22485"/>
                  </a:lnTo>
                  <a:lnTo>
                    <a:pt x="8008" y="22825"/>
                  </a:lnTo>
                  <a:lnTo>
                    <a:pt x="8008" y="22825"/>
                  </a:lnTo>
                  <a:lnTo>
                    <a:pt x="6490" y="25201"/>
                  </a:lnTo>
                  <a:lnTo>
                    <a:pt x="6490" y="25201"/>
                  </a:lnTo>
                  <a:lnTo>
                    <a:pt x="8068" y="22725"/>
                  </a:lnTo>
                  <a:lnTo>
                    <a:pt x="8847" y="21467"/>
                  </a:lnTo>
                  <a:lnTo>
                    <a:pt x="9625" y="20209"/>
                  </a:lnTo>
                  <a:lnTo>
                    <a:pt x="10364" y="18951"/>
                  </a:lnTo>
                  <a:lnTo>
                    <a:pt x="11083" y="17653"/>
                  </a:lnTo>
                  <a:lnTo>
                    <a:pt x="11782" y="16355"/>
                  </a:lnTo>
                  <a:lnTo>
                    <a:pt x="12421" y="15057"/>
                  </a:lnTo>
                  <a:lnTo>
                    <a:pt x="12421" y="15057"/>
                  </a:lnTo>
                  <a:lnTo>
                    <a:pt x="12541" y="14837"/>
                  </a:lnTo>
                  <a:lnTo>
                    <a:pt x="12541" y="14837"/>
                  </a:lnTo>
                  <a:lnTo>
                    <a:pt x="13120" y="13599"/>
                  </a:lnTo>
                  <a:lnTo>
                    <a:pt x="13699" y="12301"/>
                  </a:lnTo>
                  <a:lnTo>
                    <a:pt x="14278" y="10984"/>
                  </a:lnTo>
                  <a:lnTo>
                    <a:pt x="14558" y="10305"/>
                  </a:lnTo>
                  <a:lnTo>
                    <a:pt x="14817" y="9606"/>
                  </a:lnTo>
                  <a:lnTo>
                    <a:pt x="15037" y="8927"/>
                  </a:lnTo>
                  <a:lnTo>
                    <a:pt x="15256" y="8228"/>
                  </a:lnTo>
                  <a:lnTo>
                    <a:pt x="15456" y="7529"/>
                  </a:lnTo>
                  <a:lnTo>
                    <a:pt x="15616" y="6830"/>
                  </a:lnTo>
                  <a:lnTo>
                    <a:pt x="15756" y="6131"/>
                  </a:lnTo>
                  <a:lnTo>
                    <a:pt x="15856" y="5412"/>
                  </a:lnTo>
                  <a:lnTo>
                    <a:pt x="15915" y="4713"/>
                  </a:lnTo>
                  <a:lnTo>
                    <a:pt x="15935" y="4015"/>
                  </a:lnTo>
                  <a:lnTo>
                    <a:pt x="15935" y="4015"/>
                  </a:lnTo>
                  <a:lnTo>
                    <a:pt x="15935" y="3495"/>
                  </a:lnTo>
                  <a:lnTo>
                    <a:pt x="15895" y="2956"/>
                  </a:lnTo>
                  <a:lnTo>
                    <a:pt x="15816" y="2437"/>
                  </a:lnTo>
                  <a:lnTo>
                    <a:pt x="15736" y="1918"/>
                  </a:lnTo>
                  <a:lnTo>
                    <a:pt x="15736" y="1918"/>
                  </a:lnTo>
                  <a:lnTo>
                    <a:pt x="15696" y="1818"/>
                  </a:lnTo>
                  <a:lnTo>
                    <a:pt x="15696" y="1818"/>
                  </a:lnTo>
                  <a:lnTo>
                    <a:pt x="15636" y="1558"/>
                  </a:lnTo>
                  <a:lnTo>
                    <a:pt x="15556" y="1299"/>
                  </a:lnTo>
                  <a:lnTo>
                    <a:pt x="15456" y="1059"/>
                  </a:lnTo>
                  <a:lnTo>
                    <a:pt x="15356" y="820"/>
                  </a:lnTo>
                  <a:lnTo>
                    <a:pt x="15237" y="600"/>
                  </a:lnTo>
                  <a:lnTo>
                    <a:pt x="15117" y="380"/>
                  </a:lnTo>
                  <a:lnTo>
                    <a:pt x="14977" y="181"/>
                  </a:lnTo>
                  <a:lnTo>
                    <a:pt x="1483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1" name="Google Shape;10171;p47"/>
            <p:cNvSpPr/>
            <p:nvPr/>
          </p:nvSpPr>
          <p:spPr>
            <a:xfrm>
              <a:off x="944350" y="41392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1" y="2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2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2A8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2" name="Google Shape;10172;p47"/>
            <p:cNvSpPr/>
            <p:nvPr/>
          </p:nvSpPr>
          <p:spPr>
            <a:xfrm>
              <a:off x="944350" y="4139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3" name="Google Shape;10173;p47"/>
            <p:cNvSpPr/>
            <p:nvPr/>
          </p:nvSpPr>
          <p:spPr>
            <a:xfrm>
              <a:off x="944350" y="413925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4" name="Google Shape;10174;p47"/>
            <p:cNvSpPr/>
            <p:nvPr/>
          </p:nvSpPr>
          <p:spPr>
            <a:xfrm>
              <a:off x="944350" y="4139750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21" y="20"/>
                  </a:moveTo>
                  <a:lnTo>
                    <a:pt x="21" y="20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21" y="2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28A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5" name="Google Shape;10175;p47"/>
            <p:cNvSpPr/>
            <p:nvPr/>
          </p:nvSpPr>
          <p:spPr>
            <a:xfrm>
              <a:off x="944850" y="4140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6" name="Google Shape;10176;p47"/>
            <p:cNvSpPr/>
            <p:nvPr/>
          </p:nvSpPr>
          <p:spPr>
            <a:xfrm>
              <a:off x="944350" y="4139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7" name="Google Shape;10177;p47"/>
            <p:cNvSpPr/>
            <p:nvPr/>
          </p:nvSpPr>
          <p:spPr>
            <a:xfrm>
              <a:off x="944850" y="4140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2A8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8" name="Google Shape;10178;p47"/>
            <p:cNvSpPr/>
            <p:nvPr/>
          </p:nvSpPr>
          <p:spPr>
            <a:xfrm>
              <a:off x="944850" y="4140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9" name="Google Shape;10179;p47"/>
            <p:cNvSpPr/>
            <p:nvPr/>
          </p:nvSpPr>
          <p:spPr>
            <a:xfrm>
              <a:off x="944850" y="4140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28A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0" name="Google Shape;10180;p47"/>
            <p:cNvSpPr/>
            <p:nvPr/>
          </p:nvSpPr>
          <p:spPr>
            <a:xfrm>
              <a:off x="944850" y="4140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1" name="Google Shape;10181;p47"/>
            <p:cNvSpPr/>
            <p:nvPr/>
          </p:nvSpPr>
          <p:spPr>
            <a:xfrm>
              <a:off x="944850" y="4140250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21" y="20"/>
                  </a:moveTo>
                  <a:lnTo>
                    <a:pt x="21" y="20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21" y="2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2A8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2" name="Google Shape;10182;p47"/>
            <p:cNvSpPr/>
            <p:nvPr/>
          </p:nvSpPr>
          <p:spPr>
            <a:xfrm>
              <a:off x="945350" y="414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3" name="Google Shape;10183;p47"/>
            <p:cNvSpPr/>
            <p:nvPr/>
          </p:nvSpPr>
          <p:spPr>
            <a:xfrm>
              <a:off x="944850" y="41402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4" name="Google Shape;10184;p47"/>
            <p:cNvSpPr/>
            <p:nvPr/>
          </p:nvSpPr>
          <p:spPr>
            <a:xfrm>
              <a:off x="945350" y="414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28A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5" name="Google Shape;10185;p47"/>
            <p:cNvSpPr/>
            <p:nvPr/>
          </p:nvSpPr>
          <p:spPr>
            <a:xfrm>
              <a:off x="945350" y="414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6" name="Google Shape;10186;p47"/>
            <p:cNvSpPr/>
            <p:nvPr/>
          </p:nvSpPr>
          <p:spPr>
            <a:xfrm>
              <a:off x="945350" y="414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2A8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7" name="Google Shape;10187;p47"/>
            <p:cNvSpPr/>
            <p:nvPr/>
          </p:nvSpPr>
          <p:spPr>
            <a:xfrm>
              <a:off x="945350" y="414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8" name="Google Shape;10188;p47"/>
            <p:cNvSpPr/>
            <p:nvPr/>
          </p:nvSpPr>
          <p:spPr>
            <a:xfrm>
              <a:off x="945350" y="414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28A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9" name="Google Shape;10189;p47"/>
            <p:cNvSpPr/>
            <p:nvPr/>
          </p:nvSpPr>
          <p:spPr>
            <a:xfrm>
              <a:off x="945350" y="414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0" name="Google Shape;10190;p47"/>
            <p:cNvSpPr/>
            <p:nvPr/>
          </p:nvSpPr>
          <p:spPr>
            <a:xfrm>
              <a:off x="945350" y="414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2A8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1" name="Google Shape;10191;p47"/>
            <p:cNvSpPr/>
            <p:nvPr/>
          </p:nvSpPr>
          <p:spPr>
            <a:xfrm>
              <a:off x="945350" y="414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2" name="Google Shape;10192;p47"/>
            <p:cNvSpPr/>
            <p:nvPr/>
          </p:nvSpPr>
          <p:spPr>
            <a:xfrm>
              <a:off x="945350" y="414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28A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3" name="Google Shape;10193;p47"/>
            <p:cNvSpPr/>
            <p:nvPr/>
          </p:nvSpPr>
          <p:spPr>
            <a:xfrm>
              <a:off x="945350" y="4140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4" name="Google Shape;10194;p47"/>
            <p:cNvSpPr/>
            <p:nvPr/>
          </p:nvSpPr>
          <p:spPr>
            <a:xfrm>
              <a:off x="945850" y="414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2A8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5" name="Google Shape;10195;p47"/>
            <p:cNvSpPr/>
            <p:nvPr/>
          </p:nvSpPr>
          <p:spPr>
            <a:xfrm>
              <a:off x="945850" y="414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6" name="Google Shape;10196;p47"/>
            <p:cNvSpPr/>
            <p:nvPr/>
          </p:nvSpPr>
          <p:spPr>
            <a:xfrm>
              <a:off x="945850" y="414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7" name="Google Shape;10197;p47"/>
            <p:cNvSpPr/>
            <p:nvPr/>
          </p:nvSpPr>
          <p:spPr>
            <a:xfrm>
              <a:off x="945850" y="414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8" name="Google Shape;10198;p47"/>
            <p:cNvSpPr/>
            <p:nvPr/>
          </p:nvSpPr>
          <p:spPr>
            <a:xfrm>
              <a:off x="945850" y="414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28A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9" name="Google Shape;10199;p47"/>
            <p:cNvSpPr/>
            <p:nvPr/>
          </p:nvSpPr>
          <p:spPr>
            <a:xfrm>
              <a:off x="945850" y="414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0" name="Google Shape;10200;p47"/>
            <p:cNvSpPr/>
            <p:nvPr/>
          </p:nvSpPr>
          <p:spPr>
            <a:xfrm>
              <a:off x="1246375" y="4212625"/>
              <a:ext cx="1025" cy="1525"/>
            </a:xfrm>
            <a:custGeom>
              <a:avLst/>
              <a:gdLst/>
              <a:ahLst/>
              <a:cxnLst/>
              <a:rect l="l" t="t" r="r" b="b"/>
              <a:pathLst>
                <a:path w="41" h="61" extrusionOk="0">
                  <a:moveTo>
                    <a:pt x="41" y="1"/>
                  </a:moveTo>
                  <a:lnTo>
                    <a:pt x="41" y="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D2A8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1" name="Google Shape;10201;p47"/>
            <p:cNvSpPr/>
            <p:nvPr/>
          </p:nvSpPr>
          <p:spPr>
            <a:xfrm>
              <a:off x="1246375" y="4212625"/>
              <a:ext cx="1025" cy="1525"/>
            </a:xfrm>
            <a:custGeom>
              <a:avLst/>
              <a:gdLst/>
              <a:ahLst/>
              <a:cxnLst/>
              <a:rect l="l" t="t" r="r" b="b"/>
              <a:pathLst>
                <a:path w="41" h="61" fill="none" extrusionOk="0">
                  <a:moveTo>
                    <a:pt x="41" y="1"/>
                  </a:moveTo>
                  <a:lnTo>
                    <a:pt x="41" y="1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2" name="Google Shape;10202;p47"/>
            <p:cNvSpPr/>
            <p:nvPr/>
          </p:nvSpPr>
          <p:spPr>
            <a:xfrm>
              <a:off x="924875" y="4038900"/>
              <a:ext cx="363950" cy="218700"/>
            </a:xfrm>
            <a:custGeom>
              <a:avLst/>
              <a:gdLst/>
              <a:ahLst/>
              <a:cxnLst/>
              <a:rect l="l" t="t" r="r" b="b"/>
              <a:pathLst>
                <a:path w="14558" h="8748" extrusionOk="0">
                  <a:moveTo>
                    <a:pt x="280" y="1"/>
                  </a:moveTo>
                  <a:lnTo>
                    <a:pt x="141" y="540"/>
                  </a:lnTo>
                  <a:lnTo>
                    <a:pt x="81" y="800"/>
                  </a:lnTo>
                  <a:lnTo>
                    <a:pt x="41" y="1059"/>
                  </a:lnTo>
                  <a:lnTo>
                    <a:pt x="21" y="1319"/>
                  </a:lnTo>
                  <a:lnTo>
                    <a:pt x="1" y="1578"/>
                  </a:lnTo>
                  <a:lnTo>
                    <a:pt x="1" y="1838"/>
                  </a:lnTo>
                  <a:lnTo>
                    <a:pt x="21" y="2097"/>
                  </a:lnTo>
                  <a:lnTo>
                    <a:pt x="61" y="2357"/>
                  </a:lnTo>
                  <a:lnTo>
                    <a:pt x="101" y="2597"/>
                  </a:lnTo>
                  <a:lnTo>
                    <a:pt x="161" y="2836"/>
                  </a:lnTo>
                  <a:lnTo>
                    <a:pt x="261" y="3076"/>
                  </a:lnTo>
                  <a:lnTo>
                    <a:pt x="360" y="3316"/>
                  </a:lnTo>
                  <a:lnTo>
                    <a:pt x="480" y="3555"/>
                  </a:lnTo>
                  <a:lnTo>
                    <a:pt x="620" y="3795"/>
                  </a:lnTo>
                  <a:lnTo>
                    <a:pt x="780" y="4014"/>
                  </a:lnTo>
                  <a:lnTo>
                    <a:pt x="780" y="4034"/>
                  </a:lnTo>
                  <a:lnTo>
                    <a:pt x="800" y="4054"/>
                  </a:lnTo>
                  <a:lnTo>
                    <a:pt x="820" y="4054"/>
                  </a:lnTo>
                  <a:lnTo>
                    <a:pt x="820" y="4074"/>
                  </a:lnTo>
                  <a:lnTo>
                    <a:pt x="840" y="4094"/>
                  </a:lnTo>
                  <a:lnTo>
                    <a:pt x="840" y="4114"/>
                  </a:lnTo>
                  <a:lnTo>
                    <a:pt x="1019" y="4314"/>
                  </a:lnTo>
                  <a:lnTo>
                    <a:pt x="1219" y="4514"/>
                  </a:lnTo>
                  <a:lnTo>
                    <a:pt x="1419" y="4713"/>
                  </a:lnTo>
                  <a:lnTo>
                    <a:pt x="1638" y="4893"/>
                  </a:lnTo>
                  <a:lnTo>
                    <a:pt x="2078" y="5213"/>
                  </a:lnTo>
                  <a:lnTo>
                    <a:pt x="2557" y="5512"/>
                  </a:lnTo>
                  <a:lnTo>
                    <a:pt x="3056" y="5792"/>
                  </a:lnTo>
                  <a:lnTo>
                    <a:pt x="3555" y="6051"/>
                  </a:lnTo>
                  <a:lnTo>
                    <a:pt x="4534" y="6511"/>
                  </a:lnTo>
                  <a:lnTo>
                    <a:pt x="5812" y="7090"/>
                  </a:lnTo>
                  <a:lnTo>
                    <a:pt x="7090" y="7649"/>
                  </a:lnTo>
                  <a:lnTo>
                    <a:pt x="8388" y="8168"/>
                  </a:lnTo>
                  <a:lnTo>
                    <a:pt x="9706" y="8647"/>
                  </a:lnTo>
                  <a:lnTo>
                    <a:pt x="9825" y="8687"/>
                  </a:lnTo>
                  <a:lnTo>
                    <a:pt x="9965" y="8727"/>
                  </a:lnTo>
                  <a:lnTo>
                    <a:pt x="10225" y="8747"/>
                  </a:lnTo>
                  <a:lnTo>
                    <a:pt x="10424" y="8727"/>
                  </a:lnTo>
                  <a:lnTo>
                    <a:pt x="10604" y="8707"/>
                  </a:lnTo>
                  <a:lnTo>
                    <a:pt x="10784" y="8667"/>
                  </a:lnTo>
                  <a:lnTo>
                    <a:pt x="10984" y="8607"/>
                  </a:lnTo>
                  <a:lnTo>
                    <a:pt x="11163" y="8527"/>
                  </a:lnTo>
                  <a:lnTo>
                    <a:pt x="11343" y="8428"/>
                  </a:lnTo>
                  <a:lnTo>
                    <a:pt x="11523" y="8328"/>
                  </a:lnTo>
                  <a:lnTo>
                    <a:pt x="11702" y="8208"/>
                  </a:lnTo>
                  <a:lnTo>
                    <a:pt x="12042" y="7948"/>
                  </a:lnTo>
                  <a:lnTo>
                    <a:pt x="12341" y="7649"/>
                  </a:lnTo>
                  <a:lnTo>
                    <a:pt x="12621" y="7349"/>
                  </a:lnTo>
                  <a:lnTo>
                    <a:pt x="12861" y="7010"/>
                  </a:lnTo>
                  <a:lnTo>
                    <a:pt x="12901" y="6950"/>
                  </a:lnTo>
                  <a:lnTo>
                    <a:pt x="12941" y="6910"/>
                  </a:lnTo>
                  <a:lnTo>
                    <a:pt x="13040" y="6750"/>
                  </a:lnTo>
                  <a:lnTo>
                    <a:pt x="14558" y="4374"/>
                  </a:lnTo>
                  <a:lnTo>
                    <a:pt x="13699" y="4034"/>
                  </a:lnTo>
                  <a:lnTo>
                    <a:pt x="12841" y="3655"/>
                  </a:lnTo>
                  <a:lnTo>
                    <a:pt x="12002" y="3276"/>
                  </a:lnTo>
                  <a:lnTo>
                    <a:pt x="11163" y="2856"/>
                  </a:lnTo>
                  <a:lnTo>
                    <a:pt x="10345" y="2417"/>
                  </a:lnTo>
                  <a:lnTo>
                    <a:pt x="9526" y="1958"/>
                  </a:lnTo>
                  <a:lnTo>
                    <a:pt x="8727" y="1498"/>
                  </a:lnTo>
                  <a:lnTo>
                    <a:pt x="7928" y="1019"/>
                  </a:lnTo>
                  <a:lnTo>
                    <a:pt x="6551" y="181"/>
                  </a:lnTo>
                  <a:lnTo>
                    <a:pt x="6191" y="280"/>
                  </a:lnTo>
                  <a:lnTo>
                    <a:pt x="5832" y="380"/>
                  </a:lnTo>
                  <a:lnTo>
                    <a:pt x="5452" y="460"/>
                  </a:lnTo>
                  <a:lnTo>
                    <a:pt x="5093" y="520"/>
                  </a:lnTo>
                  <a:lnTo>
                    <a:pt x="4713" y="580"/>
                  </a:lnTo>
                  <a:lnTo>
                    <a:pt x="4334" y="620"/>
                  </a:lnTo>
                  <a:lnTo>
                    <a:pt x="3955" y="640"/>
                  </a:lnTo>
                  <a:lnTo>
                    <a:pt x="3136" y="640"/>
                  </a:lnTo>
                  <a:lnTo>
                    <a:pt x="2697" y="600"/>
                  </a:lnTo>
                  <a:lnTo>
                    <a:pt x="2257" y="540"/>
                  </a:lnTo>
                  <a:lnTo>
                    <a:pt x="1818" y="480"/>
                  </a:lnTo>
                  <a:lnTo>
                    <a:pt x="1399" y="380"/>
                  </a:lnTo>
                  <a:lnTo>
                    <a:pt x="1019" y="280"/>
                  </a:lnTo>
                  <a:lnTo>
                    <a:pt x="640" y="161"/>
                  </a:lnTo>
                  <a:lnTo>
                    <a:pt x="280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3" name="Google Shape;10203;p47"/>
            <p:cNvSpPr/>
            <p:nvPr/>
          </p:nvSpPr>
          <p:spPr>
            <a:xfrm>
              <a:off x="924875" y="4038900"/>
              <a:ext cx="363950" cy="218700"/>
            </a:xfrm>
            <a:custGeom>
              <a:avLst/>
              <a:gdLst/>
              <a:ahLst/>
              <a:cxnLst/>
              <a:rect l="l" t="t" r="r" b="b"/>
              <a:pathLst>
                <a:path w="14558" h="8748" fill="none" extrusionOk="0">
                  <a:moveTo>
                    <a:pt x="280" y="1"/>
                  </a:moveTo>
                  <a:lnTo>
                    <a:pt x="280" y="1"/>
                  </a:lnTo>
                  <a:lnTo>
                    <a:pt x="141" y="540"/>
                  </a:lnTo>
                  <a:lnTo>
                    <a:pt x="81" y="800"/>
                  </a:lnTo>
                  <a:lnTo>
                    <a:pt x="41" y="1059"/>
                  </a:lnTo>
                  <a:lnTo>
                    <a:pt x="21" y="1319"/>
                  </a:lnTo>
                  <a:lnTo>
                    <a:pt x="1" y="1578"/>
                  </a:lnTo>
                  <a:lnTo>
                    <a:pt x="1" y="1838"/>
                  </a:lnTo>
                  <a:lnTo>
                    <a:pt x="21" y="2097"/>
                  </a:lnTo>
                  <a:lnTo>
                    <a:pt x="61" y="2357"/>
                  </a:lnTo>
                  <a:lnTo>
                    <a:pt x="101" y="2597"/>
                  </a:lnTo>
                  <a:lnTo>
                    <a:pt x="161" y="2836"/>
                  </a:lnTo>
                  <a:lnTo>
                    <a:pt x="261" y="3076"/>
                  </a:lnTo>
                  <a:lnTo>
                    <a:pt x="360" y="3316"/>
                  </a:lnTo>
                  <a:lnTo>
                    <a:pt x="480" y="3555"/>
                  </a:lnTo>
                  <a:lnTo>
                    <a:pt x="620" y="3795"/>
                  </a:lnTo>
                  <a:lnTo>
                    <a:pt x="780" y="4014"/>
                  </a:lnTo>
                  <a:lnTo>
                    <a:pt x="780" y="4014"/>
                  </a:lnTo>
                  <a:lnTo>
                    <a:pt x="780" y="4014"/>
                  </a:lnTo>
                  <a:lnTo>
                    <a:pt x="780" y="4014"/>
                  </a:lnTo>
                  <a:lnTo>
                    <a:pt x="780" y="4014"/>
                  </a:lnTo>
                  <a:lnTo>
                    <a:pt x="780" y="4014"/>
                  </a:lnTo>
                  <a:lnTo>
                    <a:pt x="780" y="4034"/>
                  </a:lnTo>
                  <a:lnTo>
                    <a:pt x="780" y="4034"/>
                  </a:lnTo>
                  <a:lnTo>
                    <a:pt x="780" y="4034"/>
                  </a:lnTo>
                  <a:lnTo>
                    <a:pt x="780" y="4034"/>
                  </a:lnTo>
                  <a:lnTo>
                    <a:pt x="780" y="4034"/>
                  </a:lnTo>
                  <a:lnTo>
                    <a:pt x="780" y="4034"/>
                  </a:lnTo>
                  <a:lnTo>
                    <a:pt x="780" y="4034"/>
                  </a:lnTo>
                  <a:lnTo>
                    <a:pt x="780" y="4034"/>
                  </a:lnTo>
                  <a:lnTo>
                    <a:pt x="800" y="4054"/>
                  </a:lnTo>
                  <a:lnTo>
                    <a:pt x="800" y="4054"/>
                  </a:lnTo>
                  <a:lnTo>
                    <a:pt x="800" y="4054"/>
                  </a:lnTo>
                  <a:lnTo>
                    <a:pt x="800" y="4054"/>
                  </a:lnTo>
                  <a:lnTo>
                    <a:pt x="800" y="4054"/>
                  </a:lnTo>
                  <a:lnTo>
                    <a:pt x="800" y="4054"/>
                  </a:lnTo>
                  <a:lnTo>
                    <a:pt x="800" y="4054"/>
                  </a:lnTo>
                  <a:lnTo>
                    <a:pt x="800" y="4054"/>
                  </a:lnTo>
                  <a:lnTo>
                    <a:pt x="800" y="4054"/>
                  </a:lnTo>
                  <a:lnTo>
                    <a:pt x="800" y="4054"/>
                  </a:lnTo>
                  <a:lnTo>
                    <a:pt x="800" y="4054"/>
                  </a:lnTo>
                  <a:lnTo>
                    <a:pt x="800" y="4054"/>
                  </a:lnTo>
                  <a:lnTo>
                    <a:pt x="820" y="4054"/>
                  </a:lnTo>
                  <a:lnTo>
                    <a:pt x="820" y="4054"/>
                  </a:lnTo>
                  <a:lnTo>
                    <a:pt x="820" y="4074"/>
                  </a:lnTo>
                  <a:lnTo>
                    <a:pt x="820" y="4074"/>
                  </a:lnTo>
                  <a:lnTo>
                    <a:pt x="820" y="4074"/>
                  </a:lnTo>
                  <a:lnTo>
                    <a:pt x="820" y="4074"/>
                  </a:lnTo>
                  <a:lnTo>
                    <a:pt x="820" y="4074"/>
                  </a:lnTo>
                  <a:lnTo>
                    <a:pt x="820" y="4074"/>
                  </a:lnTo>
                  <a:lnTo>
                    <a:pt x="820" y="4074"/>
                  </a:lnTo>
                  <a:lnTo>
                    <a:pt x="820" y="4074"/>
                  </a:lnTo>
                  <a:lnTo>
                    <a:pt x="820" y="4074"/>
                  </a:lnTo>
                  <a:lnTo>
                    <a:pt x="820" y="4074"/>
                  </a:lnTo>
                  <a:lnTo>
                    <a:pt x="820" y="4074"/>
                  </a:lnTo>
                  <a:lnTo>
                    <a:pt x="820" y="4074"/>
                  </a:lnTo>
                  <a:lnTo>
                    <a:pt x="820" y="4074"/>
                  </a:lnTo>
                  <a:lnTo>
                    <a:pt x="820" y="4074"/>
                  </a:lnTo>
                  <a:lnTo>
                    <a:pt x="820" y="4074"/>
                  </a:lnTo>
                  <a:lnTo>
                    <a:pt x="820" y="4074"/>
                  </a:lnTo>
                  <a:lnTo>
                    <a:pt x="820" y="4074"/>
                  </a:lnTo>
                  <a:lnTo>
                    <a:pt x="820" y="4074"/>
                  </a:lnTo>
                  <a:lnTo>
                    <a:pt x="840" y="4094"/>
                  </a:lnTo>
                  <a:lnTo>
                    <a:pt x="840" y="4094"/>
                  </a:lnTo>
                  <a:lnTo>
                    <a:pt x="840" y="4094"/>
                  </a:lnTo>
                  <a:lnTo>
                    <a:pt x="840" y="4094"/>
                  </a:lnTo>
                  <a:lnTo>
                    <a:pt x="840" y="4094"/>
                  </a:lnTo>
                  <a:lnTo>
                    <a:pt x="840" y="4094"/>
                  </a:lnTo>
                  <a:lnTo>
                    <a:pt x="840" y="4094"/>
                  </a:lnTo>
                  <a:lnTo>
                    <a:pt x="840" y="4094"/>
                  </a:lnTo>
                  <a:lnTo>
                    <a:pt x="840" y="4094"/>
                  </a:lnTo>
                  <a:lnTo>
                    <a:pt x="840" y="4094"/>
                  </a:lnTo>
                  <a:lnTo>
                    <a:pt x="840" y="4094"/>
                  </a:lnTo>
                  <a:lnTo>
                    <a:pt x="840" y="4094"/>
                  </a:lnTo>
                  <a:lnTo>
                    <a:pt x="840" y="4094"/>
                  </a:lnTo>
                  <a:lnTo>
                    <a:pt x="840" y="4094"/>
                  </a:lnTo>
                  <a:lnTo>
                    <a:pt x="840" y="4114"/>
                  </a:lnTo>
                  <a:lnTo>
                    <a:pt x="840" y="4114"/>
                  </a:lnTo>
                  <a:lnTo>
                    <a:pt x="1019" y="4314"/>
                  </a:lnTo>
                  <a:lnTo>
                    <a:pt x="1219" y="4514"/>
                  </a:lnTo>
                  <a:lnTo>
                    <a:pt x="1419" y="4713"/>
                  </a:lnTo>
                  <a:lnTo>
                    <a:pt x="1638" y="4893"/>
                  </a:lnTo>
                  <a:lnTo>
                    <a:pt x="2078" y="5213"/>
                  </a:lnTo>
                  <a:lnTo>
                    <a:pt x="2557" y="5512"/>
                  </a:lnTo>
                  <a:lnTo>
                    <a:pt x="3056" y="5792"/>
                  </a:lnTo>
                  <a:lnTo>
                    <a:pt x="3555" y="6051"/>
                  </a:lnTo>
                  <a:lnTo>
                    <a:pt x="4534" y="6511"/>
                  </a:lnTo>
                  <a:lnTo>
                    <a:pt x="4534" y="6511"/>
                  </a:lnTo>
                  <a:lnTo>
                    <a:pt x="5812" y="7090"/>
                  </a:lnTo>
                  <a:lnTo>
                    <a:pt x="7090" y="7649"/>
                  </a:lnTo>
                  <a:lnTo>
                    <a:pt x="8388" y="8168"/>
                  </a:lnTo>
                  <a:lnTo>
                    <a:pt x="9706" y="8647"/>
                  </a:lnTo>
                  <a:lnTo>
                    <a:pt x="9706" y="8647"/>
                  </a:lnTo>
                  <a:lnTo>
                    <a:pt x="9825" y="8687"/>
                  </a:lnTo>
                  <a:lnTo>
                    <a:pt x="9965" y="8727"/>
                  </a:lnTo>
                  <a:lnTo>
                    <a:pt x="10225" y="8747"/>
                  </a:lnTo>
                  <a:lnTo>
                    <a:pt x="10225" y="8747"/>
                  </a:lnTo>
                  <a:lnTo>
                    <a:pt x="10424" y="8727"/>
                  </a:lnTo>
                  <a:lnTo>
                    <a:pt x="10604" y="8707"/>
                  </a:lnTo>
                  <a:lnTo>
                    <a:pt x="10784" y="8667"/>
                  </a:lnTo>
                  <a:lnTo>
                    <a:pt x="10984" y="8607"/>
                  </a:lnTo>
                  <a:lnTo>
                    <a:pt x="11163" y="8527"/>
                  </a:lnTo>
                  <a:lnTo>
                    <a:pt x="11343" y="8428"/>
                  </a:lnTo>
                  <a:lnTo>
                    <a:pt x="11523" y="8328"/>
                  </a:lnTo>
                  <a:lnTo>
                    <a:pt x="11702" y="8208"/>
                  </a:lnTo>
                  <a:lnTo>
                    <a:pt x="12042" y="7948"/>
                  </a:lnTo>
                  <a:lnTo>
                    <a:pt x="12341" y="7649"/>
                  </a:lnTo>
                  <a:lnTo>
                    <a:pt x="12621" y="7349"/>
                  </a:lnTo>
                  <a:lnTo>
                    <a:pt x="12861" y="7010"/>
                  </a:lnTo>
                  <a:lnTo>
                    <a:pt x="12861" y="7010"/>
                  </a:lnTo>
                  <a:lnTo>
                    <a:pt x="12861" y="7010"/>
                  </a:lnTo>
                  <a:lnTo>
                    <a:pt x="12901" y="6950"/>
                  </a:lnTo>
                  <a:lnTo>
                    <a:pt x="12901" y="6950"/>
                  </a:lnTo>
                  <a:lnTo>
                    <a:pt x="12941" y="6910"/>
                  </a:lnTo>
                  <a:lnTo>
                    <a:pt x="12941" y="6910"/>
                  </a:lnTo>
                  <a:lnTo>
                    <a:pt x="13040" y="6750"/>
                  </a:lnTo>
                  <a:lnTo>
                    <a:pt x="13040" y="6750"/>
                  </a:lnTo>
                  <a:lnTo>
                    <a:pt x="14558" y="4374"/>
                  </a:lnTo>
                  <a:lnTo>
                    <a:pt x="14558" y="4374"/>
                  </a:lnTo>
                  <a:lnTo>
                    <a:pt x="13699" y="4034"/>
                  </a:lnTo>
                  <a:lnTo>
                    <a:pt x="12841" y="3655"/>
                  </a:lnTo>
                  <a:lnTo>
                    <a:pt x="12002" y="3276"/>
                  </a:lnTo>
                  <a:lnTo>
                    <a:pt x="11163" y="2856"/>
                  </a:lnTo>
                  <a:lnTo>
                    <a:pt x="10345" y="2417"/>
                  </a:lnTo>
                  <a:lnTo>
                    <a:pt x="9526" y="1958"/>
                  </a:lnTo>
                  <a:lnTo>
                    <a:pt x="8727" y="1498"/>
                  </a:lnTo>
                  <a:lnTo>
                    <a:pt x="7928" y="1019"/>
                  </a:lnTo>
                  <a:lnTo>
                    <a:pt x="7928" y="1019"/>
                  </a:lnTo>
                  <a:lnTo>
                    <a:pt x="6551" y="181"/>
                  </a:lnTo>
                  <a:lnTo>
                    <a:pt x="6551" y="181"/>
                  </a:lnTo>
                  <a:lnTo>
                    <a:pt x="6191" y="280"/>
                  </a:lnTo>
                  <a:lnTo>
                    <a:pt x="5832" y="380"/>
                  </a:lnTo>
                  <a:lnTo>
                    <a:pt x="5452" y="460"/>
                  </a:lnTo>
                  <a:lnTo>
                    <a:pt x="5093" y="520"/>
                  </a:lnTo>
                  <a:lnTo>
                    <a:pt x="4713" y="580"/>
                  </a:lnTo>
                  <a:lnTo>
                    <a:pt x="4334" y="620"/>
                  </a:lnTo>
                  <a:lnTo>
                    <a:pt x="3955" y="640"/>
                  </a:lnTo>
                  <a:lnTo>
                    <a:pt x="3575" y="640"/>
                  </a:lnTo>
                  <a:lnTo>
                    <a:pt x="3575" y="640"/>
                  </a:lnTo>
                  <a:lnTo>
                    <a:pt x="3136" y="640"/>
                  </a:lnTo>
                  <a:lnTo>
                    <a:pt x="2697" y="600"/>
                  </a:lnTo>
                  <a:lnTo>
                    <a:pt x="2257" y="540"/>
                  </a:lnTo>
                  <a:lnTo>
                    <a:pt x="1818" y="480"/>
                  </a:lnTo>
                  <a:lnTo>
                    <a:pt x="1818" y="480"/>
                  </a:lnTo>
                  <a:lnTo>
                    <a:pt x="1399" y="380"/>
                  </a:lnTo>
                  <a:lnTo>
                    <a:pt x="1019" y="280"/>
                  </a:lnTo>
                  <a:lnTo>
                    <a:pt x="640" y="161"/>
                  </a:lnTo>
                  <a:lnTo>
                    <a:pt x="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4" name="Google Shape;10204;p47"/>
            <p:cNvSpPr/>
            <p:nvPr/>
          </p:nvSpPr>
          <p:spPr>
            <a:xfrm>
              <a:off x="1195950" y="3678475"/>
              <a:ext cx="27000" cy="22000"/>
            </a:xfrm>
            <a:custGeom>
              <a:avLst/>
              <a:gdLst/>
              <a:ahLst/>
              <a:cxnLst/>
              <a:rect l="l" t="t" r="r" b="b"/>
              <a:pathLst>
                <a:path w="1080" h="880" extrusionOk="0">
                  <a:moveTo>
                    <a:pt x="141" y="0"/>
                  </a:moveTo>
                  <a:lnTo>
                    <a:pt x="81" y="20"/>
                  </a:lnTo>
                  <a:lnTo>
                    <a:pt x="41" y="40"/>
                  </a:lnTo>
                  <a:lnTo>
                    <a:pt x="1" y="100"/>
                  </a:lnTo>
                  <a:lnTo>
                    <a:pt x="1" y="140"/>
                  </a:lnTo>
                  <a:lnTo>
                    <a:pt x="1" y="200"/>
                  </a:lnTo>
                  <a:lnTo>
                    <a:pt x="41" y="240"/>
                  </a:lnTo>
                  <a:lnTo>
                    <a:pt x="240" y="420"/>
                  </a:lnTo>
                  <a:lnTo>
                    <a:pt x="440" y="600"/>
                  </a:lnTo>
                  <a:lnTo>
                    <a:pt x="640" y="739"/>
                  </a:lnTo>
                  <a:lnTo>
                    <a:pt x="780" y="819"/>
                  </a:lnTo>
                  <a:lnTo>
                    <a:pt x="839" y="859"/>
                  </a:lnTo>
                  <a:lnTo>
                    <a:pt x="919" y="879"/>
                  </a:lnTo>
                  <a:lnTo>
                    <a:pt x="999" y="839"/>
                  </a:lnTo>
                  <a:lnTo>
                    <a:pt x="1039" y="799"/>
                  </a:lnTo>
                  <a:lnTo>
                    <a:pt x="1079" y="719"/>
                  </a:lnTo>
                  <a:lnTo>
                    <a:pt x="1059" y="679"/>
                  </a:lnTo>
                  <a:lnTo>
                    <a:pt x="1059" y="639"/>
                  </a:lnTo>
                  <a:lnTo>
                    <a:pt x="999" y="580"/>
                  </a:lnTo>
                  <a:lnTo>
                    <a:pt x="939" y="540"/>
                  </a:lnTo>
                  <a:lnTo>
                    <a:pt x="800" y="460"/>
                  </a:lnTo>
                  <a:lnTo>
                    <a:pt x="600" y="340"/>
                  </a:lnTo>
                  <a:lnTo>
                    <a:pt x="420" y="200"/>
                  </a:lnTo>
                  <a:lnTo>
                    <a:pt x="240" y="40"/>
                  </a:lnTo>
                  <a:lnTo>
                    <a:pt x="200" y="20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5" name="Google Shape;10205;p47"/>
            <p:cNvSpPr/>
            <p:nvPr/>
          </p:nvSpPr>
          <p:spPr>
            <a:xfrm>
              <a:off x="1234900" y="3642025"/>
              <a:ext cx="26975" cy="20500"/>
            </a:xfrm>
            <a:custGeom>
              <a:avLst/>
              <a:gdLst/>
              <a:ahLst/>
              <a:cxnLst/>
              <a:rect l="l" t="t" r="r" b="b"/>
              <a:pathLst>
                <a:path w="1079" h="820" extrusionOk="0">
                  <a:moveTo>
                    <a:pt x="80" y="1"/>
                  </a:moveTo>
                  <a:lnTo>
                    <a:pt x="40" y="41"/>
                  </a:lnTo>
                  <a:lnTo>
                    <a:pt x="0" y="81"/>
                  </a:lnTo>
                  <a:lnTo>
                    <a:pt x="0" y="141"/>
                  </a:lnTo>
                  <a:lnTo>
                    <a:pt x="20" y="181"/>
                  </a:lnTo>
                  <a:lnTo>
                    <a:pt x="40" y="220"/>
                  </a:lnTo>
                  <a:lnTo>
                    <a:pt x="260" y="400"/>
                  </a:lnTo>
                  <a:lnTo>
                    <a:pt x="440" y="540"/>
                  </a:lnTo>
                  <a:lnTo>
                    <a:pt x="639" y="680"/>
                  </a:lnTo>
                  <a:lnTo>
                    <a:pt x="739" y="760"/>
                  </a:lnTo>
                  <a:lnTo>
                    <a:pt x="759" y="760"/>
                  </a:lnTo>
                  <a:lnTo>
                    <a:pt x="779" y="780"/>
                  </a:lnTo>
                  <a:lnTo>
                    <a:pt x="839" y="819"/>
                  </a:lnTo>
                  <a:lnTo>
                    <a:pt x="899" y="819"/>
                  </a:lnTo>
                  <a:lnTo>
                    <a:pt x="979" y="800"/>
                  </a:lnTo>
                  <a:lnTo>
                    <a:pt x="1039" y="760"/>
                  </a:lnTo>
                  <a:lnTo>
                    <a:pt x="1079" y="680"/>
                  </a:lnTo>
                  <a:lnTo>
                    <a:pt x="1059" y="620"/>
                  </a:lnTo>
                  <a:lnTo>
                    <a:pt x="1039" y="540"/>
                  </a:lnTo>
                  <a:lnTo>
                    <a:pt x="979" y="480"/>
                  </a:lnTo>
                  <a:lnTo>
                    <a:pt x="839" y="380"/>
                  </a:lnTo>
                  <a:lnTo>
                    <a:pt x="639" y="240"/>
                  </a:lnTo>
                  <a:lnTo>
                    <a:pt x="440" y="121"/>
                  </a:lnTo>
                  <a:lnTo>
                    <a:pt x="340" y="61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6" name="Google Shape;10206;p47"/>
            <p:cNvSpPr/>
            <p:nvPr/>
          </p:nvSpPr>
          <p:spPr>
            <a:xfrm>
              <a:off x="1262850" y="3620075"/>
              <a:ext cx="22000" cy="22975"/>
            </a:xfrm>
            <a:custGeom>
              <a:avLst/>
              <a:gdLst/>
              <a:ahLst/>
              <a:cxnLst/>
              <a:rect l="l" t="t" r="r" b="b"/>
              <a:pathLst>
                <a:path w="880" h="919" extrusionOk="0">
                  <a:moveTo>
                    <a:pt x="120" y="0"/>
                  </a:moveTo>
                  <a:lnTo>
                    <a:pt x="60" y="40"/>
                  </a:lnTo>
                  <a:lnTo>
                    <a:pt x="1" y="100"/>
                  </a:lnTo>
                  <a:lnTo>
                    <a:pt x="1" y="120"/>
                  </a:lnTo>
                  <a:lnTo>
                    <a:pt x="1" y="160"/>
                  </a:lnTo>
                  <a:lnTo>
                    <a:pt x="60" y="280"/>
                  </a:lnTo>
                  <a:lnTo>
                    <a:pt x="120" y="380"/>
                  </a:lnTo>
                  <a:lnTo>
                    <a:pt x="280" y="559"/>
                  </a:lnTo>
                  <a:lnTo>
                    <a:pt x="440" y="739"/>
                  </a:lnTo>
                  <a:lnTo>
                    <a:pt x="520" y="819"/>
                  </a:lnTo>
                  <a:lnTo>
                    <a:pt x="620" y="899"/>
                  </a:lnTo>
                  <a:lnTo>
                    <a:pt x="680" y="919"/>
                  </a:lnTo>
                  <a:lnTo>
                    <a:pt x="779" y="919"/>
                  </a:lnTo>
                  <a:lnTo>
                    <a:pt x="819" y="879"/>
                  </a:lnTo>
                  <a:lnTo>
                    <a:pt x="859" y="839"/>
                  </a:lnTo>
                  <a:lnTo>
                    <a:pt x="879" y="779"/>
                  </a:lnTo>
                  <a:lnTo>
                    <a:pt x="879" y="739"/>
                  </a:lnTo>
                  <a:lnTo>
                    <a:pt x="859" y="679"/>
                  </a:lnTo>
                  <a:lnTo>
                    <a:pt x="779" y="579"/>
                  </a:lnTo>
                  <a:lnTo>
                    <a:pt x="699" y="479"/>
                  </a:lnTo>
                  <a:lnTo>
                    <a:pt x="540" y="320"/>
                  </a:lnTo>
                  <a:lnTo>
                    <a:pt x="400" y="180"/>
                  </a:lnTo>
                  <a:lnTo>
                    <a:pt x="300" y="100"/>
                  </a:lnTo>
                  <a:lnTo>
                    <a:pt x="180" y="2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7" name="Google Shape;10207;p47"/>
            <p:cNvSpPr/>
            <p:nvPr/>
          </p:nvSpPr>
          <p:spPr>
            <a:xfrm>
              <a:off x="1300300" y="3594600"/>
              <a:ext cx="19975" cy="21000"/>
            </a:xfrm>
            <a:custGeom>
              <a:avLst/>
              <a:gdLst/>
              <a:ahLst/>
              <a:cxnLst/>
              <a:rect l="l" t="t" r="r" b="b"/>
              <a:pathLst>
                <a:path w="799" h="840" extrusionOk="0">
                  <a:moveTo>
                    <a:pt x="100" y="1"/>
                  </a:moveTo>
                  <a:lnTo>
                    <a:pt x="40" y="21"/>
                  </a:lnTo>
                  <a:lnTo>
                    <a:pt x="20" y="81"/>
                  </a:lnTo>
                  <a:lnTo>
                    <a:pt x="0" y="121"/>
                  </a:lnTo>
                  <a:lnTo>
                    <a:pt x="20" y="180"/>
                  </a:lnTo>
                  <a:lnTo>
                    <a:pt x="40" y="220"/>
                  </a:lnTo>
                  <a:lnTo>
                    <a:pt x="320" y="500"/>
                  </a:lnTo>
                  <a:lnTo>
                    <a:pt x="380" y="580"/>
                  </a:lnTo>
                  <a:lnTo>
                    <a:pt x="420" y="620"/>
                  </a:lnTo>
                  <a:lnTo>
                    <a:pt x="420" y="640"/>
                  </a:lnTo>
                  <a:lnTo>
                    <a:pt x="479" y="720"/>
                  </a:lnTo>
                  <a:lnTo>
                    <a:pt x="519" y="780"/>
                  </a:lnTo>
                  <a:lnTo>
                    <a:pt x="579" y="819"/>
                  </a:lnTo>
                  <a:lnTo>
                    <a:pt x="619" y="839"/>
                  </a:lnTo>
                  <a:lnTo>
                    <a:pt x="719" y="839"/>
                  </a:lnTo>
                  <a:lnTo>
                    <a:pt x="759" y="800"/>
                  </a:lnTo>
                  <a:lnTo>
                    <a:pt x="799" y="760"/>
                  </a:lnTo>
                  <a:lnTo>
                    <a:pt x="799" y="720"/>
                  </a:lnTo>
                  <a:lnTo>
                    <a:pt x="799" y="680"/>
                  </a:lnTo>
                  <a:lnTo>
                    <a:pt x="799" y="620"/>
                  </a:lnTo>
                  <a:lnTo>
                    <a:pt x="719" y="540"/>
                  </a:lnTo>
                  <a:lnTo>
                    <a:pt x="639" y="460"/>
                  </a:lnTo>
                  <a:lnTo>
                    <a:pt x="519" y="320"/>
                  </a:lnTo>
                  <a:lnTo>
                    <a:pt x="240" y="41"/>
                  </a:lnTo>
                  <a:lnTo>
                    <a:pt x="20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8" name="Google Shape;10208;p47"/>
            <p:cNvSpPr/>
            <p:nvPr/>
          </p:nvSpPr>
          <p:spPr>
            <a:xfrm>
              <a:off x="1334750" y="3568150"/>
              <a:ext cx="16975" cy="24475"/>
            </a:xfrm>
            <a:custGeom>
              <a:avLst/>
              <a:gdLst/>
              <a:ahLst/>
              <a:cxnLst/>
              <a:rect l="l" t="t" r="r" b="b"/>
              <a:pathLst>
                <a:path w="679" h="979" extrusionOk="0">
                  <a:moveTo>
                    <a:pt x="60" y="0"/>
                  </a:moveTo>
                  <a:lnTo>
                    <a:pt x="20" y="40"/>
                  </a:lnTo>
                  <a:lnTo>
                    <a:pt x="0" y="100"/>
                  </a:lnTo>
                  <a:lnTo>
                    <a:pt x="0" y="140"/>
                  </a:lnTo>
                  <a:lnTo>
                    <a:pt x="20" y="200"/>
                  </a:lnTo>
                  <a:lnTo>
                    <a:pt x="180" y="580"/>
                  </a:lnTo>
                  <a:lnTo>
                    <a:pt x="280" y="759"/>
                  </a:lnTo>
                  <a:lnTo>
                    <a:pt x="320" y="839"/>
                  </a:lnTo>
                  <a:lnTo>
                    <a:pt x="379" y="919"/>
                  </a:lnTo>
                  <a:lnTo>
                    <a:pt x="419" y="939"/>
                  </a:lnTo>
                  <a:lnTo>
                    <a:pt x="479" y="979"/>
                  </a:lnTo>
                  <a:lnTo>
                    <a:pt x="539" y="979"/>
                  </a:lnTo>
                  <a:lnTo>
                    <a:pt x="599" y="959"/>
                  </a:lnTo>
                  <a:lnTo>
                    <a:pt x="659" y="919"/>
                  </a:lnTo>
                  <a:lnTo>
                    <a:pt x="679" y="859"/>
                  </a:lnTo>
                  <a:lnTo>
                    <a:pt x="679" y="799"/>
                  </a:lnTo>
                  <a:lnTo>
                    <a:pt x="679" y="739"/>
                  </a:lnTo>
                  <a:lnTo>
                    <a:pt x="639" y="659"/>
                  </a:lnTo>
                  <a:lnTo>
                    <a:pt x="599" y="580"/>
                  </a:lnTo>
                  <a:lnTo>
                    <a:pt x="499" y="400"/>
                  </a:lnTo>
                  <a:lnTo>
                    <a:pt x="260" y="60"/>
                  </a:lnTo>
                  <a:lnTo>
                    <a:pt x="220" y="2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9" name="Google Shape;10209;p47"/>
            <p:cNvSpPr/>
            <p:nvPr/>
          </p:nvSpPr>
          <p:spPr>
            <a:xfrm>
              <a:off x="1380175" y="3539200"/>
              <a:ext cx="13500" cy="29475"/>
            </a:xfrm>
            <a:custGeom>
              <a:avLst/>
              <a:gdLst/>
              <a:ahLst/>
              <a:cxnLst/>
              <a:rect l="l" t="t" r="r" b="b"/>
              <a:pathLst>
                <a:path w="540" h="1179" extrusionOk="0">
                  <a:moveTo>
                    <a:pt x="100" y="0"/>
                  </a:moveTo>
                  <a:lnTo>
                    <a:pt x="40" y="40"/>
                  </a:lnTo>
                  <a:lnTo>
                    <a:pt x="20" y="80"/>
                  </a:lnTo>
                  <a:lnTo>
                    <a:pt x="0" y="120"/>
                  </a:lnTo>
                  <a:lnTo>
                    <a:pt x="0" y="180"/>
                  </a:lnTo>
                  <a:lnTo>
                    <a:pt x="20" y="420"/>
                  </a:lnTo>
                  <a:lnTo>
                    <a:pt x="80" y="639"/>
                  </a:lnTo>
                  <a:lnTo>
                    <a:pt x="140" y="859"/>
                  </a:lnTo>
                  <a:lnTo>
                    <a:pt x="160" y="979"/>
                  </a:lnTo>
                  <a:lnTo>
                    <a:pt x="180" y="1039"/>
                  </a:lnTo>
                  <a:lnTo>
                    <a:pt x="220" y="1099"/>
                  </a:lnTo>
                  <a:lnTo>
                    <a:pt x="280" y="1158"/>
                  </a:lnTo>
                  <a:lnTo>
                    <a:pt x="320" y="1178"/>
                  </a:lnTo>
                  <a:lnTo>
                    <a:pt x="360" y="1178"/>
                  </a:lnTo>
                  <a:lnTo>
                    <a:pt x="439" y="1158"/>
                  </a:lnTo>
                  <a:lnTo>
                    <a:pt x="499" y="1119"/>
                  </a:lnTo>
                  <a:lnTo>
                    <a:pt x="539" y="1059"/>
                  </a:lnTo>
                  <a:lnTo>
                    <a:pt x="539" y="979"/>
                  </a:lnTo>
                  <a:lnTo>
                    <a:pt x="539" y="919"/>
                  </a:lnTo>
                  <a:lnTo>
                    <a:pt x="479" y="779"/>
                  </a:lnTo>
                  <a:lnTo>
                    <a:pt x="420" y="539"/>
                  </a:lnTo>
                  <a:lnTo>
                    <a:pt x="340" y="320"/>
                  </a:lnTo>
                  <a:lnTo>
                    <a:pt x="260" y="100"/>
                  </a:lnTo>
                  <a:lnTo>
                    <a:pt x="240" y="60"/>
                  </a:lnTo>
                  <a:lnTo>
                    <a:pt x="200" y="2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0" name="Google Shape;10210;p47"/>
            <p:cNvSpPr/>
            <p:nvPr/>
          </p:nvSpPr>
          <p:spPr>
            <a:xfrm>
              <a:off x="1428600" y="3540700"/>
              <a:ext cx="16500" cy="31975"/>
            </a:xfrm>
            <a:custGeom>
              <a:avLst/>
              <a:gdLst/>
              <a:ahLst/>
              <a:cxnLst/>
              <a:rect l="l" t="t" r="r" b="b"/>
              <a:pathLst>
                <a:path w="660" h="1279" extrusionOk="0">
                  <a:moveTo>
                    <a:pt x="559" y="0"/>
                  </a:moveTo>
                  <a:lnTo>
                    <a:pt x="519" y="20"/>
                  </a:lnTo>
                  <a:lnTo>
                    <a:pt x="479" y="20"/>
                  </a:lnTo>
                  <a:lnTo>
                    <a:pt x="439" y="60"/>
                  </a:lnTo>
                  <a:lnTo>
                    <a:pt x="419" y="100"/>
                  </a:lnTo>
                  <a:lnTo>
                    <a:pt x="360" y="340"/>
                  </a:lnTo>
                  <a:lnTo>
                    <a:pt x="260" y="579"/>
                  </a:lnTo>
                  <a:lnTo>
                    <a:pt x="140" y="799"/>
                  </a:lnTo>
                  <a:lnTo>
                    <a:pt x="60" y="939"/>
                  </a:lnTo>
                  <a:lnTo>
                    <a:pt x="40" y="999"/>
                  </a:lnTo>
                  <a:lnTo>
                    <a:pt x="0" y="1078"/>
                  </a:lnTo>
                  <a:lnTo>
                    <a:pt x="0" y="1138"/>
                  </a:lnTo>
                  <a:lnTo>
                    <a:pt x="20" y="1178"/>
                  </a:lnTo>
                  <a:lnTo>
                    <a:pt x="40" y="1238"/>
                  </a:lnTo>
                  <a:lnTo>
                    <a:pt x="80" y="1258"/>
                  </a:lnTo>
                  <a:lnTo>
                    <a:pt x="140" y="1278"/>
                  </a:lnTo>
                  <a:lnTo>
                    <a:pt x="240" y="1278"/>
                  </a:lnTo>
                  <a:lnTo>
                    <a:pt x="300" y="1238"/>
                  </a:lnTo>
                  <a:lnTo>
                    <a:pt x="340" y="1178"/>
                  </a:lnTo>
                  <a:lnTo>
                    <a:pt x="380" y="1118"/>
                  </a:lnTo>
                  <a:lnTo>
                    <a:pt x="439" y="979"/>
                  </a:lnTo>
                  <a:lnTo>
                    <a:pt x="559" y="699"/>
                  </a:lnTo>
                  <a:lnTo>
                    <a:pt x="619" y="420"/>
                  </a:lnTo>
                  <a:lnTo>
                    <a:pt x="659" y="120"/>
                  </a:lnTo>
                  <a:lnTo>
                    <a:pt x="659" y="80"/>
                  </a:lnTo>
                  <a:lnTo>
                    <a:pt x="639" y="40"/>
                  </a:lnTo>
                  <a:lnTo>
                    <a:pt x="599" y="2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1" name="Google Shape;10211;p47"/>
            <p:cNvSpPr/>
            <p:nvPr/>
          </p:nvSpPr>
          <p:spPr>
            <a:xfrm>
              <a:off x="1457550" y="3578625"/>
              <a:ext cx="25475" cy="21000"/>
            </a:xfrm>
            <a:custGeom>
              <a:avLst/>
              <a:gdLst/>
              <a:ahLst/>
              <a:cxnLst/>
              <a:rect l="l" t="t" r="r" b="b"/>
              <a:pathLst>
                <a:path w="1019" h="840" extrusionOk="0">
                  <a:moveTo>
                    <a:pt x="859" y="1"/>
                  </a:moveTo>
                  <a:lnTo>
                    <a:pt x="819" y="21"/>
                  </a:lnTo>
                  <a:lnTo>
                    <a:pt x="440" y="260"/>
                  </a:lnTo>
                  <a:lnTo>
                    <a:pt x="240" y="380"/>
                  </a:lnTo>
                  <a:lnTo>
                    <a:pt x="160" y="460"/>
                  </a:lnTo>
                  <a:lnTo>
                    <a:pt x="100" y="500"/>
                  </a:lnTo>
                  <a:lnTo>
                    <a:pt x="40" y="540"/>
                  </a:lnTo>
                  <a:lnTo>
                    <a:pt x="0" y="600"/>
                  </a:lnTo>
                  <a:lnTo>
                    <a:pt x="0" y="660"/>
                  </a:lnTo>
                  <a:lnTo>
                    <a:pt x="0" y="720"/>
                  </a:lnTo>
                  <a:lnTo>
                    <a:pt x="20" y="780"/>
                  </a:lnTo>
                  <a:lnTo>
                    <a:pt x="80" y="819"/>
                  </a:lnTo>
                  <a:lnTo>
                    <a:pt x="120" y="839"/>
                  </a:lnTo>
                  <a:lnTo>
                    <a:pt x="180" y="839"/>
                  </a:lnTo>
                  <a:lnTo>
                    <a:pt x="260" y="819"/>
                  </a:lnTo>
                  <a:lnTo>
                    <a:pt x="320" y="780"/>
                  </a:lnTo>
                  <a:lnTo>
                    <a:pt x="380" y="740"/>
                  </a:lnTo>
                  <a:lnTo>
                    <a:pt x="460" y="680"/>
                  </a:lnTo>
                  <a:lnTo>
                    <a:pt x="639" y="540"/>
                  </a:lnTo>
                  <a:lnTo>
                    <a:pt x="979" y="220"/>
                  </a:lnTo>
                  <a:lnTo>
                    <a:pt x="999" y="180"/>
                  </a:lnTo>
                  <a:lnTo>
                    <a:pt x="1019" y="141"/>
                  </a:lnTo>
                  <a:lnTo>
                    <a:pt x="999" y="101"/>
                  </a:lnTo>
                  <a:lnTo>
                    <a:pt x="979" y="61"/>
                  </a:lnTo>
                  <a:lnTo>
                    <a:pt x="939" y="21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2" name="Google Shape;10212;p47"/>
            <p:cNvSpPr/>
            <p:nvPr/>
          </p:nvSpPr>
          <p:spPr>
            <a:xfrm>
              <a:off x="1470525" y="3634050"/>
              <a:ext cx="26975" cy="10500"/>
            </a:xfrm>
            <a:custGeom>
              <a:avLst/>
              <a:gdLst/>
              <a:ahLst/>
              <a:cxnLst/>
              <a:rect l="l" t="t" r="r" b="b"/>
              <a:pathLst>
                <a:path w="1079" h="420" extrusionOk="0">
                  <a:moveTo>
                    <a:pt x="979" y="0"/>
                  </a:moveTo>
                  <a:lnTo>
                    <a:pt x="560" y="40"/>
                  </a:lnTo>
                  <a:lnTo>
                    <a:pt x="360" y="60"/>
                  </a:lnTo>
                  <a:lnTo>
                    <a:pt x="220" y="60"/>
                  </a:lnTo>
                  <a:lnTo>
                    <a:pt x="140" y="80"/>
                  </a:lnTo>
                  <a:lnTo>
                    <a:pt x="80" y="120"/>
                  </a:lnTo>
                  <a:lnTo>
                    <a:pt x="40" y="140"/>
                  </a:lnTo>
                  <a:lnTo>
                    <a:pt x="20" y="180"/>
                  </a:lnTo>
                  <a:lnTo>
                    <a:pt x="0" y="220"/>
                  </a:lnTo>
                  <a:lnTo>
                    <a:pt x="0" y="280"/>
                  </a:lnTo>
                  <a:lnTo>
                    <a:pt x="20" y="320"/>
                  </a:lnTo>
                  <a:lnTo>
                    <a:pt x="40" y="360"/>
                  </a:lnTo>
                  <a:lnTo>
                    <a:pt x="80" y="400"/>
                  </a:lnTo>
                  <a:lnTo>
                    <a:pt x="120" y="420"/>
                  </a:lnTo>
                  <a:lnTo>
                    <a:pt x="280" y="420"/>
                  </a:lnTo>
                  <a:lnTo>
                    <a:pt x="400" y="380"/>
                  </a:lnTo>
                  <a:lnTo>
                    <a:pt x="600" y="320"/>
                  </a:lnTo>
                  <a:lnTo>
                    <a:pt x="999" y="180"/>
                  </a:lnTo>
                  <a:lnTo>
                    <a:pt x="1059" y="140"/>
                  </a:lnTo>
                  <a:lnTo>
                    <a:pt x="1059" y="120"/>
                  </a:lnTo>
                  <a:lnTo>
                    <a:pt x="1079" y="80"/>
                  </a:lnTo>
                  <a:lnTo>
                    <a:pt x="1039" y="20"/>
                  </a:lnTo>
                  <a:lnTo>
                    <a:pt x="1019" y="20"/>
                  </a:lnTo>
                  <a:lnTo>
                    <a:pt x="97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3" name="Google Shape;10213;p47"/>
            <p:cNvSpPr/>
            <p:nvPr/>
          </p:nvSpPr>
          <p:spPr>
            <a:xfrm>
              <a:off x="1468025" y="3692450"/>
              <a:ext cx="28975" cy="10500"/>
            </a:xfrm>
            <a:custGeom>
              <a:avLst/>
              <a:gdLst/>
              <a:ahLst/>
              <a:cxnLst/>
              <a:rect l="l" t="t" r="r" b="b"/>
              <a:pathLst>
                <a:path w="1159" h="420" extrusionOk="0">
                  <a:moveTo>
                    <a:pt x="220" y="1"/>
                  </a:moveTo>
                  <a:lnTo>
                    <a:pt x="140" y="21"/>
                  </a:lnTo>
                  <a:lnTo>
                    <a:pt x="80" y="41"/>
                  </a:lnTo>
                  <a:lnTo>
                    <a:pt x="41" y="80"/>
                  </a:lnTo>
                  <a:lnTo>
                    <a:pt x="1" y="140"/>
                  </a:lnTo>
                  <a:lnTo>
                    <a:pt x="1" y="200"/>
                  </a:lnTo>
                  <a:lnTo>
                    <a:pt x="1" y="280"/>
                  </a:lnTo>
                  <a:lnTo>
                    <a:pt x="41" y="320"/>
                  </a:lnTo>
                  <a:lnTo>
                    <a:pt x="80" y="360"/>
                  </a:lnTo>
                  <a:lnTo>
                    <a:pt x="140" y="400"/>
                  </a:lnTo>
                  <a:lnTo>
                    <a:pt x="220" y="420"/>
                  </a:lnTo>
                  <a:lnTo>
                    <a:pt x="300" y="400"/>
                  </a:lnTo>
                  <a:lnTo>
                    <a:pt x="400" y="400"/>
                  </a:lnTo>
                  <a:lnTo>
                    <a:pt x="620" y="380"/>
                  </a:lnTo>
                  <a:lnTo>
                    <a:pt x="839" y="360"/>
                  </a:lnTo>
                  <a:lnTo>
                    <a:pt x="1079" y="320"/>
                  </a:lnTo>
                  <a:lnTo>
                    <a:pt x="1139" y="300"/>
                  </a:lnTo>
                  <a:lnTo>
                    <a:pt x="1159" y="260"/>
                  </a:lnTo>
                  <a:lnTo>
                    <a:pt x="1159" y="240"/>
                  </a:lnTo>
                  <a:lnTo>
                    <a:pt x="1159" y="180"/>
                  </a:lnTo>
                  <a:lnTo>
                    <a:pt x="1139" y="160"/>
                  </a:lnTo>
                  <a:lnTo>
                    <a:pt x="1099" y="140"/>
                  </a:lnTo>
                  <a:lnTo>
                    <a:pt x="979" y="120"/>
                  </a:lnTo>
                  <a:lnTo>
                    <a:pt x="879" y="100"/>
                  </a:lnTo>
                  <a:lnTo>
                    <a:pt x="660" y="61"/>
                  </a:lnTo>
                  <a:lnTo>
                    <a:pt x="420" y="21"/>
                  </a:lnTo>
                  <a:lnTo>
                    <a:pt x="300" y="21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4" name="Google Shape;10214;p47"/>
            <p:cNvSpPr/>
            <p:nvPr/>
          </p:nvSpPr>
          <p:spPr>
            <a:xfrm>
              <a:off x="1460550" y="3734375"/>
              <a:ext cx="36450" cy="11525"/>
            </a:xfrm>
            <a:custGeom>
              <a:avLst/>
              <a:gdLst/>
              <a:ahLst/>
              <a:cxnLst/>
              <a:rect l="l" t="t" r="r" b="b"/>
              <a:pathLst>
                <a:path w="1458" h="461" extrusionOk="0">
                  <a:moveTo>
                    <a:pt x="140" y="1"/>
                  </a:moveTo>
                  <a:lnTo>
                    <a:pt x="100" y="21"/>
                  </a:lnTo>
                  <a:lnTo>
                    <a:pt x="40" y="61"/>
                  </a:lnTo>
                  <a:lnTo>
                    <a:pt x="20" y="101"/>
                  </a:lnTo>
                  <a:lnTo>
                    <a:pt x="0" y="161"/>
                  </a:lnTo>
                  <a:lnTo>
                    <a:pt x="0" y="221"/>
                  </a:lnTo>
                  <a:lnTo>
                    <a:pt x="40" y="281"/>
                  </a:lnTo>
                  <a:lnTo>
                    <a:pt x="80" y="320"/>
                  </a:lnTo>
                  <a:lnTo>
                    <a:pt x="160" y="360"/>
                  </a:lnTo>
                  <a:lnTo>
                    <a:pt x="240" y="380"/>
                  </a:lnTo>
                  <a:lnTo>
                    <a:pt x="340" y="380"/>
                  </a:lnTo>
                  <a:lnTo>
                    <a:pt x="659" y="400"/>
                  </a:lnTo>
                  <a:lnTo>
                    <a:pt x="1298" y="460"/>
                  </a:lnTo>
                  <a:lnTo>
                    <a:pt x="1358" y="460"/>
                  </a:lnTo>
                  <a:lnTo>
                    <a:pt x="1398" y="440"/>
                  </a:lnTo>
                  <a:lnTo>
                    <a:pt x="1438" y="400"/>
                  </a:lnTo>
                  <a:lnTo>
                    <a:pt x="1458" y="340"/>
                  </a:lnTo>
                  <a:lnTo>
                    <a:pt x="1438" y="300"/>
                  </a:lnTo>
                  <a:lnTo>
                    <a:pt x="1418" y="241"/>
                  </a:lnTo>
                  <a:lnTo>
                    <a:pt x="1398" y="201"/>
                  </a:lnTo>
                  <a:lnTo>
                    <a:pt x="1338" y="181"/>
                  </a:lnTo>
                  <a:lnTo>
                    <a:pt x="1038" y="101"/>
                  </a:lnTo>
                  <a:lnTo>
                    <a:pt x="719" y="41"/>
                  </a:lnTo>
                  <a:lnTo>
                    <a:pt x="36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5" name="Google Shape;10215;p47"/>
            <p:cNvSpPr/>
            <p:nvPr/>
          </p:nvSpPr>
          <p:spPr>
            <a:xfrm>
              <a:off x="1458050" y="3778825"/>
              <a:ext cx="27975" cy="10500"/>
            </a:xfrm>
            <a:custGeom>
              <a:avLst/>
              <a:gdLst/>
              <a:ahLst/>
              <a:cxnLst/>
              <a:rect l="l" t="t" r="r" b="b"/>
              <a:pathLst>
                <a:path w="1119" h="420" extrusionOk="0">
                  <a:moveTo>
                    <a:pt x="100" y="0"/>
                  </a:moveTo>
                  <a:lnTo>
                    <a:pt x="40" y="60"/>
                  </a:lnTo>
                  <a:lnTo>
                    <a:pt x="0" y="100"/>
                  </a:lnTo>
                  <a:lnTo>
                    <a:pt x="0" y="180"/>
                  </a:lnTo>
                  <a:lnTo>
                    <a:pt x="0" y="240"/>
                  </a:lnTo>
                  <a:lnTo>
                    <a:pt x="40" y="300"/>
                  </a:lnTo>
                  <a:lnTo>
                    <a:pt x="100" y="340"/>
                  </a:lnTo>
                  <a:lnTo>
                    <a:pt x="180" y="360"/>
                  </a:lnTo>
                  <a:lnTo>
                    <a:pt x="320" y="380"/>
                  </a:lnTo>
                  <a:lnTo>
                    <a:pt x="539" y="400"/>
                  </a:lnTo>
                  <a:lnTo>
                    <a:pt x="759" y="420"/>
                  </a:lnTo>
                  <a:lnTo>
                    <a:pt x="1019" y="420"/>
                  </a:lnTo>
                  <a:lnTo>
                    <a:pt x="1079" y="400"/>
                  </a:lnTo>
                  <a:lnTo>
                    <a:pt x="1099" y="360"/>
                  </a:lnTo>
                  <a:lnTo>
                    <a:pt x="1118" y="300"/>
                  </a:lnTo>
                  <a:lnTo>
                    <a:pt x="1118" y="240"/>
                  </a:lnTo>
                  <a:lnTo>
                    <a:pt x="1099" y="200"/>
                  </a:lnTo>
                  <a:lnTo>
                    <a:pt x="1059" y="160"/>
                  </a:lnTo>
                  <a:lnTo>
                    <a:pt x="1019" y="140"/>
                  </a:lnTo>
                  <a:lnTo>
                    <a:pt x="799" y="80"/>
                  </a:lnTo>
                  <a:lnTo>
                    <a:pt x="579" y="60"/>
                  </a:lnTo>
                  <a:lnTo>
                    <a:pt x="380" y="20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6" name="Google Shape;10216;p47"/>
            <p:cNvSpPr/>
            <p:nvPr/>
          </p:nvSpPr>
          <p:spPr>
            <a:xfrm>
              <a:off x="1441075" y="3824750"/>
              <a:ext cx="28975" cy="12000"/>
            </a:xfrm>
            <a:custGeom>
              <a:avLst/>
              <a:gdLst/>
              <a:ahLst/>
              <a:cxnLst/>
              <a:rect l="l" t="t" r="r" b="b"/>
              <a:pathLst>
                <a:path w="1159" h="480" extrusionOk="0">
                  <a:moveTo>
                    <a:pt x="200" y="0"/>
                  </a:moveTo>
                  <a:lnTo>
                    <a:pt x="120" y="20"/>
                  </a:lnTo>
                  <a:lnTo>
                    <a:pt x="80" y="40"/>
                  </a:lnTo>
                  <a:lnTo>
                    <a:pt x="20" y="100"/>
                  </a:lnTo>
                  <a:lnTo>
                    <a:pt x="0" y="160"/>
                  </a:lnTo>
                  <a:lnTo>
                    <a:pt x="0" y="240"/>
                  </a:lnTo>
                  <a:lnTo>
                    <a:pt x="40" y="300"/>
                  </a:lnTo>
                  <a:lnTo>
                    <a:pt x="80" y="340"/>
                  </a:lnTo>
                  <a:lnTo>
                    <a:pt x="140" y="380"/>
                  </a:lnTo>
                  <a:lnTo>
                    <a:pt x="260" y="400"/>
                  </a:lnTo>
                  <a:lnTo>
                    <a:pt x="380" y="400"/>
                  </a:lnTo>
                  <a:lnTo>
                    <a:pt x="480" y="420"/>
                  </a:lnTo>
                  <a:lnTo>
                    <a:pt x="559" y="420"/>
                  </a:lnTo>
                  <a:lnTo>
                    <a:pt x="659" y="440"/>
                  </a:lnTo>
                  <a:lnTo>
                    <a:pt x="739" y="460"/>
                  </a:lnTo>
                  <a:lnTo>
                    <a:pt x="879" y="460"/>
                  </a:lnTo>
                  <a:lnTo>
                    <a:pt x="979" y="480"/>
                  </a:lnTo>
                  <a:lnTo>
                    <a:pt x="1099" y="480"/>
                  </a:lnTo>
                  <a:lnTo>
                    <a:pt x="1139" y="440"/>
                  </a:lnTo>
                  <a:lnTo>
                    <a:pt x="1158" y="380"/>
                  </a:lnTo>
                  <a:lnTo>
                    <a:pt x="1158" y="320"/>
                  </a:lnTo>
                  <a:lnTo>
                    <a:pt x="1139" y="280"/>
                  </a:lnTo>
                  <a:lnTo>
                    <a:pt x="1099" y="240"/>
                  </a:lnTo>
                  <a:lnTo>
                    <a:pt x="1059" y="200"/>
                  </a:lnTo>
                  <a:lnTo>
                    <a:pt x="859" y="140"/>
                  </a:lnTo>
                  <a:lnTo>
                    <a:pt x="659" y="80"/>
                  </a:lnTo>
                  <a:lnTo>
                    <a:pt x="460" y="20"/>
                  </a:lnTo>
                  <a:lnTo>
                    <a:pt x="32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7" name="Google Shape;10217;p47"/>
            <p:cNvSpPr/>
            <p:nvPr/>
          </p:nvSpPr>
          <p:spPr>
            <a:xfrm>
              <a:off x="1417600" y="3858200"/>
              <a:ext cx="38975" cy="17500"/>
            </a:xfrm>
            <a:custGeom>
              <a:avLst/>
              <a:gdLst/>
              <a:ahLst/>
              <a:cxnLst/>
              <a:rect l="l" t="t" r="r" b="b"/>
              <a:pathLst>
                <a:path w="1559" h="700" extrusionOk="0">
                  <a:moveTo>
                    <a:pt x="200" y="0"/>
                  </a:moveTo>
                  <a:lnTo>
                    <a:pt x="121" y="40"/>
                  </a:lnTo>
                  <a:lnTo>
                    <a:pt x="61" y="80"/>
                  </a:lnTo>
                  <a:lnTo>
                    <a:pt x="21" y="160"/>
                  </a:lnTo>
                  <a:lnTo>
                    <a:pt x="1" y="240"/>
                  </a:lnTo>
                  <a:lnTo>
                    <a:pt x="41" y="300"/>
                  </a:lnTo>
                  <a:lnTo>
                    <a:pt x="101" y="380"/>
                  </a:lnTo>
                  <a:lnTo>
                    <a:pt x="181" y="420"/>
                  </a:lnTo>
                  <a:lnTo>
                    <a:pt x="260" y="439"/>
                  </a:lnTo>
                  <a:lnTo>
                    <a:pt x="440" y="479"/>
                  </a:lnTo>
                  <a:lnTo>
                    <a:pt x="760" y="559"/>
                  </a:lnTo>
                  <a:lnTo>
                    <a:pt x="1099" y="639"/>
                  </a:lnTo>
                  <a:lnTo>
                    <a:pt x="1299" y="699"/>
                  </a:lnTo>
                  <a:lnTo>
                    <a:pt x="1399" y="699"/>
                  </a:lnTo>
                  <a:lnTo>
                    <a:pt x="1439" y="679"/>
                  </a:lnTo>
                  <a:lnTo>
                    <a:pt x="1478" y="659"/>
                  </a:lnTo>
                  <a:lnTo>
                    <a:pt x="1518" y="619"/>
                  </a:lnTo>
                  <a:lnTo>
                    <a:pt x="1558" y="579"/>
                  </a:lnTo>
                  <a:lnTo>
                    <a:pt x="1558" y="519"/>
                  </a:lnTo>
                  <a:lnTo>
                    <a:pt x="1538" y="459"/>
                  </a:lnTo>
                  <a:lnTo>
                    <a:pt x="1518" y="420"/>
                  </a:lnTo>
                  <a:lnTo>
                    <a:pt x="1478" y="400"/>
                  </a:lnTo>
                  <a:lnTo>
                    <a:pt x="1379" y="340"/>
                  </a:lnTo>
                  <a:lnTo>
                    <a:pt x="1199" y="280"/>
                  </a:lnTo>
                  <a:lnTo>
                    <a:pt x="859" y="180"/>
                  </a:lnTo>
                  <a:lnTo>
                    <a:pt x="540" y="80"/>
                  </a:lnTo>
                  <a:lnTo>
                    <a:pt x="380" y="20"/>
                  </a:lnTo>
                  <a:lnTo>
                    <a:pt x="2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8" name="Google Shape;10218;p47"/>
            <p:cNvSpPr/>
            <p:nvPr/>
          </p:nvSpPr>
          <p:spPr>
            <a:xfrm>
              <a:off x="1401625" y="3908125"/>
              <a:ext cx="28975" cy="15500"/>
            </a:xfrm>
            <a:custGeom>
              <a:avLst/>
              <a:gdLst/>
              <a:ahLst/>
              <a:cxnLst/>
              <a:rect l="l" t="t" r="r" b="b"/>
              <a:pathLst>
                <a:path w="1159" h="620" extrusionOk="0">
                  <a:moveTo>
                    <a:pt x="121" y="0"/>
                  </a:moveTo>
                  <a:lnTo>
                    <a:pt x="61" y="40"/>
                  </a:lnTo>
                  <a:lnTo>
                    <a:pt x="21" y="100"/>
                  </a:lnTo>
                  <a:lnTo>
                    <a:pt x="1" y="140"/>
                  </a:lnTo>
                  <a:lnTo>
                    <a:pt x="1" y="220"/>
                  </a:lnTo>
                  <a:lnTo>
                    <a:pt x="1" y="280"/>
                  </a:lnTo>
                  <a:lnTo>
                    <a:pt x="41" y="339"/>
                  </a:lnTo>
                  <a:lnTo>
                    <a:pt x="101" y="379"/>
                  </a:lnTo>
                  <a:lnTo>
                    <a:pt x="320" y="479"/>
                  </a:lnTo>
                  <a:lnTo>
                    <a:pt x="540" y="559"/>
                  </a:lnTo>
                  <a:lnTo>
                    <a:pt x="640" y="579"/>
                  </a:lnTo>
                  <a:lnTo>
                    <a:pt x="740" y="599"/>
                  </a:lnTo>
                  <a:lnTo>
                    <a:pt x="859" y="619"/>
                  </a:lnTo>
                  <a:lnTo>
                    <a:pt x="1079" y="619"/>
                  </a:lnTo>
                  <a:lnTo>
                    <a:pt x="1099" y="599"/>
                  </a:lnTo>
                  <a:lnTo>
                    <a:pt x="1139" y="559"/>
                  </a:lnTo>
                  <a:lnTo>
                    <a:pt x="1159" y="539"/>
                  </a:lnTo>
                  <a:lnTo>
                    <a:pt x="1159" y="499"/>
                  </a:lnTo>
                  <a:lnTo>
                    <a:pt x="1139" y="459"/>
                  </a:lnTo>
                  <a:lnTo>
                    <a:pt x="1099" y="399"/>
                  </a:lnTo>
                  <a:lnTo>
                    <a:pt x="1059" y="359"/>
                  </a:lnTo>
                  <a:lnTo>
                    <a:pt x="979" y="280"/>
                  </a:lnTo>
                  <a:lnTo>
                    <a:pt x="879" y="240"/>
                  </a:lnTo>
                  <a:lnTo>
                    <a:pt x="780" y="180"/>
                  </a:lnTo>
                  <a:lnTo>
                    <a:pt x="660" y="140"/>
                  </a:lnTo>
                  <a:lnTo>
                    <a:pt x="460" y="6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19" name="Google Shape;10219;p47"/>
          <p:cNvGrpSpPr/>
          <p:nvPr/>
        </p:nvGrpSpPr>
        <p:grpSpPr>
          <a:xfrm>
            <a:off x="3674450" y="2489550"/>
            <a:ext cx="1972400" cy="1589000"/>
            <a:chOff x="3371450" y="2425775"/>
            <a:chExt cx="1972400" cy="1589000"/>
          </a:xfrm>
        </p:grpSpPr>
        <p:sp>
          <p:nvSpPr>
            <p:cNvPr id="10220" name="Google Shape;10220;p47"/>
            <p:cNvSpPr/>
            <p:nvPr/>
          </p:nvSpPr>
          <p:spPr>
            <a:xfrm>
              <a:off x="3587600" y="3615900"/>
              <a:ext cx="1597525" cy="231650"/>
            </a:xfrm>
            <a:custGeom>
              <a:avLst/>
              <a:gdLst/>
              <a:ahLst/>
              <a:cxnLst/>
              <a:rect l="l" t="t" r="r" b="b"/>
              <a:pathLst>
                <a:path w="63901" h="9266" extrusionOk="0">
                  <a:moveTo>
                    <a:pt x="1" y="0"/>
                  </a:moveTo>
                  <a:lnTo>
                    <a:pt x="1" y="9266"/>
                  </a:lnTo>
                  <a:lnTo>
                    <a:pt x="54635" y="9266"/>
                  </a:lnTo>
                  <a:lnTo>
                    <a:pt x="55114" y="9246"/>
                  </a:lnTo>
                  <a:lnTo>
                    <a:pt x="55573" y="9226"/>
                  </a:lnTo>
                  <a:lnTo>
                    <a:pt x="56052" y="9166"/>
                  </a:lnTo>
                  <a:lnTo>
                    <a:pt x="56512" y="9066"/>
                  </a:lnTo>
                  <a:lnTo>
                    <a:pt x="56951" y="8966"/>
                  </a:lnTo>
                  <a:lnTo>
                    <a:pt x="57390" y="8846"/>
                  </a:lnTo>
                  <a:lnTo>
                    <a:pt x="57830" y="8706"/>
                  </a:lnTo>
                  <a:lnTo>
                    <a:pt x="58249" y="8527"/>
                  </a:lnTo>
                  <a:lnTo>
                    <a:pt x="58648" y="8347"/>
                  </a:lnTo>
                  <a:lnTo>
                    <a:pt x="59048" y="8147"/>
                  </a:lnTo>
                  <a:lnTo>
                    <a:pt x="59447" y="7928"/>
                  </a:lnTo>
                  <a:lnTo>
                    <a:pt x="59807" y="7688"/>
                  </a:lnTo>
                  <a:lnTo>
                    <a:pt x="60186" y="7428"/>
                  </a:lnTo>
                  <a:lnTo>
                    <a:pt x="60525" y="7149"/>
                  </a:lnTo>
                  <a:lnTo>
                    <a:pt x="60865" y="6849"/>
                  </a:lnTo>
                  <a:lnTo>
                    <a:pt x="61184" y="6550"/>
                  </a:lnTo>
                  <a:lnTo>
                    <a:pt x="61484" y="6230"/>
                  </a:lnTo>
                  <a:lnTo>
                    <a:pt x="61783" y="5891"/>
                  </a:lnTo>
                  <a:lnTo>
                    <a:pt x="62063" y="5551"/>
                  </a:lnTo>
                  <a:lnTo>
                    <a:pt x="62323" y="5172"/>
                  </a:lnTo>
                  <a:lnTo>
                    <a:pt x="62562" y="4813"/>
                  </a:lnTo>
                  <a:lnTo>
                    <a:pt x="62782" y="4413"/>
                  </a:lnTo>
                  <a:lnTo>
                    <a:pt x="62981" y="4014"/>
                  </a:lnTo>
                  <a:lnTo>
                    <a:pt x="63161" y="3614"/>
                  </a:lnTo>
                  <a:lnTo>
                    <a:pt x="63341" y="3195"/>
                  </a:lnTo>
                  <a:lnTo>
                    <a:pt x="63481" y="2756"/>
                  </a:lnTo>
                  <a:lnTo>
                    <a:pt x="63601" y="2316"/>
                  </a:lnTo>
                  <a:lnTo>
                    <a:pt x="63700" y="1877"/>
                  </a:lnTo>
                  <a:lnTo>
                    <a:pt x="63780" y="1418"/>
                  </a:lnTo>
                  <a:lnTo>
                    <a:pt x="63840" y="959"/>
                  </a:lnTo>
                  <a:lnTo>
                    <a:pt x="63880" y="479"/>
                  </a:lnTo>
                  <a:lnTo>
                    <a:pt x="639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1" name="Google Shape;10221;p47"/>
            <p:cNvSpPr/>
            <p:nvPr/>
          </p:nvSpPr>
          <p:spPr>
            <a:xfrm>
              <a:off x="3587600" y="3615900"/>
              <a:ext cx="1597525" cy="198700"/>
            </a:xfrm>
            <a:custGeom>
              <a:avLst/>
              <a:gdLst/>
              <a:ahLst/>
              <a:cxnLst/>
              <a:rect l="l" t="t" r="r" b="b"/>
              <a:pathLst>
                <a:path w="63901" h="7948" extrusionOk="0">
                  <a:moveTo>
                    <a:pt x="1" y="0"/>
                  </a:moveTo>
                  <a:lnTo>
                    <a:pt x="1" y="7568"/>
                  </a:lnTo>
                  <a:lnTo>
                    <a:pt x="301" y="7648"/>
                  </a:lnTo>
                  <a:lnTo>
                    <a:pt x="660" y="7388"/>
                  </a:lnTo>
                  <a:lnTo>
                    <a:pt x="880" y="7249"/>
                  </a:lnTo>
                  <a:lnTo>
                    <a:pt x="1139" y="7129"/>
                  </a:lnTo>
                  <a:lnTo>
                    <a:pt x="1379" y="7029"/>
                  </a:lnTo>
                  <a:lnTo>
                    <a:pt x="1638" y="6929"/>
                  </a:lnTo>
                  <a:lnTo>
                    <a:pt x="2058" y="6809"/>
                  </a:lnTo>
                  <a:lnTo>
                    <a:pt x="2477" y="6710"/>
                  </a:lnTo>
                  <a:lnTo>
                    <a:pt x="2896" y="6650"/>
                  </a:lnTo>
                  <a:lnTo>
                    <a:pt x="3316" y="6630"/>
                  </a:lnTo>
                  <a:lnTo>
                    <a:pt x="4154" y="6630"/>
                  </a:lnTo>
                  <a:lnTo>
                    <a:pt x="4574" y="6670"/>
                  </a:lnTo>
                  <a:lnTo>
                    <a:pt x="4993" y="6710"/>
                  </a:lnTo>
                  <a:lnTo>
                    <a:pt x="5832" y="6829"/>
                  </a:lnTo>
                  <a:lnTo>
                    <a:pt x="6670" y="6969"/>
                  </a:lnTo>
                  <a:lnTo>
                    <a:pt x="7489" y="7109"/>
                  </a:lnTo>
                  <a:lnTo>
                    <a:pt x="7908" y="7149"/>
                  </a:lnTo>
                  <a:lnTo>
                    <a:pt x="8328" y="7189"/>
                  </a:lnTo>
                  <a:lnTo>
                    <a:pt x="8787" y="7229"/>
                  </a:lnTo>
                  <a:lnTo>
                    <a:pt x="10145" y="7229"/>
                  </a:lnTo>
                  <a:lnTo>
                    <a:pt x="11064" y="7189"/>
                  </a:lnTo>
                  <a:lnTo>
                    <a:pt x="11962" y="7129"/>
                  </a:lnTo>
                  <a:lnTo>
                    <a:pt x="12881" y="7029"/>
                  </a:lnTo>
                  <a:lnTo>
                    <a:pt x="13779" y="6929"/>
                  </a:lnTo>
                  <a:lnTo>
                    <a:pt x="15596" y="6750"/>
                  </a:lnTo>
                  <a:lnTo>
                    <a:pt x="16934" y="6650"/>
                  </a:lnTo>
                  <a:lnTo>
                    <a:pt x="18272" y="6550"/>
                  </a:lnTo>
                  <a:lnTo>
                    <a:pt x="19630" y="6510"/>
                  </a:lnTo>
                  <a:lnTo>
                    <a:pt x="20968" y="6490"/>
                  </a:lnTo>
                  <a:lnTo>
                    <a:pt x="22326" y="6510"/>
                  </a:lnTo>
                  <a:lnTo>
                    <a:pt x="23664" y="6570"/>
                  </a:lnTo>
                  <a:lnTo>
                    <a:pt x="25001" y="6670"/>
                  </a:lnTo>
                  <a:lnTo>
                    <a:pt x="26339" y="6809"/>
                  </a:lnTo>
                  <a:lnTo>
                    <a:pt x="27677" y="6989"/>
                  </a:lnTo>
                  <a:lnTo>
                    <a:pt x="28995" y="7209"/>
                  </a:lnTo>
                  <a:lnTo>
                    <a:pt x="30333" y="7428"/>
                  </a:lnTo>
                  <a:lnTo>
                    <a:pt x="31651" y="7628"/>
                  </a:lnTo>
                  <a:lnTo>
                    <a:pt x="32310" y="7728"/>
                  </a:lnTo>
                  <a:lnTo>
                    <a:pt x="32989" y="7808"/>
                  </a:lnTo>
                  <a:lnTo>
                    <a:pt x="33648" y="7868"/>
                  </a:lnTo>
                  <a:lnTo>
                    <a:pt x="34307" y="7908"/>
                  </a:lnTo>
                  <a:lnTo>
                    <a:pt x="34966" y="7948"/>
                  </a:lnTo>
                  <a:lnTo>
                    <a:pt x="35645" y="7948"/>
                  </a:lnTo>
                  <a:lnTo>
                    <a:pt x="36304" y="7928"/>
                  </a:lnTo>
                  <a:lnTo>
                    <a:pt x="36963" y="7888"/>
                  </a:lnTo>
                  <a:lnTo>
                    <a:pt x="37522" y="7828"/>
                  </a:lnTo>
                  <a:lnTo>
                    <a:pt x="38081" y="7748"/>
                  </a:lnTo>
                  <a:lnTo>
                    <a:pt x="38620" y="7648"/>
                  </a:lnTo>
                  <a:lnTo>
                    <a:pt x="39159" y="7548"/>
                  </a:lnTo>
                  <a:lnTo>
                    <a:pt x="40257" y="7329"/>
                  </a:lnTo>
                  <a:lnTo>
                    <a:pt x="41336" y="7089"/>
                  </a:lnTo>
                  <a:lnTo>
                    <a:pt x="42434" y="6869"/>
                  </a:lnTo>
                  <a:lnTo>
                    <a:pt x="42973" y="6769"/>
                  </a:lnTo>
                  <a:lnTo>
                    <a:pt x="43512" y="6690"/>
                  </a:lnTo>
                  <a:lnTo>
                    <a:pt x="44071" y="6610"/>
                  </a:lnTo>
                  <a:lnTo>
                    <a:pt x="44611" y="6570"/>
                  </a:lnTo>
                  <a:lnTo>
                    <a:pt x="45170" y="6530"/>
                  </a:lnTo>
                  <a:lnTo>
                    <a:pt x="45709" y="6530"/>
                  </a:lnTo>
                  <a:lnTo>
                    <a:pt x="46168" y="6550"/>
                  </a:lnTo>
                  <a:lnTo>
                    <a:pt x="46607" y="6590"/>
                  </a:lnTo>
                  <a:lnTo>
                    <a:pt x="47047" y="6650"/>
                  </a:lnTo>
                  <a:lnTo>
                    <a:pt x="47486" y="6710"/>
                  </a:lnTo>
                  <a:lnTo>
                    <a:pt x="48345" y="6869"/>
                  </a:lnTo>
                  <a:lnTo>
                    <a:pt x="49223" y="7049"/>
                  </a:lnTo>
                  <a:lnTo>
                    <a:pt x="50960" y="7428"/>
                  </a:lnTo>
                  <a:lnTo>
                    <a:pt x="51819" y="7608"/>
                  </a:lnTo>
                  <a:lnTo>
                    <a:pt x="52698" y="7748"/>
                  </a:lnTo>
                  <a:lnTo>
                    <a:pt x="53137" y="7808"/>
                  </a:lnTo>
                  <a:lnTo>
                    <a:pt x="53556" y="7848"/>
                  </a:lnTo>
                  <a:lnTo>
                    <a:pt x="53996" y="7868"/>
                  </a:lnTo>
                  <a:lnTo>
                    <a:pt x="55314" y="7868"/>
                  </a:lnTo>
                  <a:lnTo>
                    <a:pt x="56192" y="7828"/>
                  </a:lnTo>
                  <a:lnTo>
                    <a:pt x="57929" y="7708"/>
                  </a:lnTo>
                  <a:lnTo>
                    <a:pt x="58808" y="7648"/>
                  </a:lnTo>
                  <a:lnTo>
                    <a:pt x="59687" y="7628"/>
                  </a:lnTo>
                  <a:lnTo>
                    <a:pt x="59906" y="7628"/>
                  </a:lnTo>
                  <a:lnTo>
                    <a:pt x="60346" y="7289"/>
                  </a:lnTo>
                  <a:lnTo>
                    <a:pt x="60765" y="6949"/>
                  </a:lnTo>
                  <a:lnTo>
                    <a:pt x="61164" y="6570"/>
                  </a:lnTo>
                  <a:lnTo>
                    <a:pt x="61544" y="6170"/>
                  </a:lnTo>
                  <a:lnTo>
                    <a:pt x="61903" y="5751"/>
                  </a:lnTo>
                  <a:lnTo>
                    <a:pt x="62223" y="5312"/>
                  </a:lnTo>
                  <a:lnTo>
                    <a:pt x="62522" y="4852"/>
                  </a:lnTo>
                  <a:lnTo>
                    <a:pt x="62802" y="4373"/>
                  </a:lnTo>
                  <a:lnTo>
                    <a:pt x="63041" y="3874"/>
                  </a:lnTo>
                  <a:lnTo>
                    <a:pt x="63261" y="3355"/>
                  </a:lnTo>
                  <a:lnTo>
                    <a:pt x="63461" y="2836"/>
                  </a:lnTo>
                  <a:lnTo>
                    <a:pt x="63620" y="2297"/>
                  </a:lnTo>
                  <a:lnTo>
                    <a:pt x="63740" y="1737"/>
                  </a:lnTo>
                  <a:lnTo>
                    <a:pt x="63820" y="1178"/>
                  </a:lnTo>
                  <a:lnTo>
                    <a:pt x="63880" y="599"/>
                  </a:lnTo>
                  <a:lnTo>
                    <a:pt x="63900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2" name="Google Shape;10222;p47"/>
            <p:cNvSpPr/>
            <p:nvPr/>
          </p:nvSpPr>
          <p:spPr>
            <a:xfrm>
              <a:off x="3587600" y="3500075"/>
              <a:ext cx="1676900" cy="231650"/>
            </a:xfrm>
            <a:custGeom>
              <a:avLst/>
              <a:gdLst/>
              <a:ahLst/>
              <a:cxnLst/>
              <a:rect l="l" t="t" r="r" b="b"/>
              <a:pathLst>
                <a:path w="67076" h="9266" extrusionOk="0">
                  <a:moveTo>
                    <a:pt x="1" y="0"/>
                  </a:moveTo>
                  <a:lnTo>
                    <a:pt x="1" y="9266"/>
                  </a:lnTo>
                  <a:lnTo>
                    <a:pt x="67075" y="9266"/>
                  </a:lnTo>
                  <a:lnTo>
                    <a:pt x="6707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3" name="Google Shape;10223;p47"/>
            <p:cNvSpPr/>
            <p:nvPr/>
          </p:nvSpPr>
          <p:spPr>
            <a:xfrm>
              <a:off x="3587600" y="3500075"/>
              <a:ext cx="1676900" cy="190725"/>
            </a:xfrm>
            <a:custGeom>
              <a:avLst/>
              <a:gdLst/>
              <a:ahLst/>
              <a:cxnLst/>
              <a:rect l="l" t="t" r="r" b="b"/>
              <a:pathLst>
                <a:path w="67076" h="7629" extrusionOk="0">
                  <a:moveTo>
                    <a:pt x="1" y="0"/>
                  </a:moveTo>
                  <a:lnTo>
                    <a:pt x="1" y="6750"/>
                  </a:lnTo>
                  <a:lnTo>
                    <a:pt x="340" y="6890"/>
                  </a:lnTo>
                  <a:lnTo>
                    <a:pt x="700" y="7029"/>
                  </a:lnTo>
                  <a:lnTo>
                    <a:pt x="1059" y="7129"/>
                  </a:lnTo>
                  <a:lnTo>
                    <a:pt x="1419" y="7209"/>
                  </a:lnTo>
                  <a:lnTo>
                    <a:pt x="1658" y="7249"/>
                  </a:lnTo>
                  <a:lnTo>
                    <a:pt x="1898" y="7269"/>
                  </a:lnTo>
                  <a:lnTo>
                    <a:pt x="2377" y="7269"/>
                  </a:lnTo>
                  <a:lnTo>
                    <a:pt x="2637" y="7229"/>
                  </a:lnTo>
                  <a:lnTo>
                    <a:pt x="2876" y="7189"/>
                  </a:lnTo>
                  <a:lnTo>
                    <a:pt x="3116" y="7109"/>
                  </a:lnTo>
                  <a:lnTo>
                    <a:pt x="3356" y="7029"/>
                  </a:lnTo>
                  <a:lnTo>
                    <a:pt x="3555" y="6930"/>
                  </a:lnTo>
                  <a:lnTo>
                    <a:pt x="3755" y="6790"/>
                  </a:lnTo>
                  <a:lnTo>
                    <a:pt x="3955" y="6650"/>
                  </a:lnTo>
                  <a:lnTo>
                    <a:pt x="4134" y="6470"/>
                  </a:lnTo>
                  <a:lnTo>
                    <a:pt x="4314" y="6291"/>
                  </a:lnTo>
                  <a:lnTo>
                    <a:pt x="4474" y="6071"/>
                  </a:lnTo>
                  <a:lnTo>
                    <a:pt x="4634" y="5851"/>
                  </a:lnTo>
                  <a:lnTo>
                    <a:pt x="4773" y="5632"/>
                  </a:lnTo>
                  <a:lnTo>
                    <a:pt x="4833" y="5532"/>
                  </a:lnTo>
                  <a:lnTo>
                    <a:pt x="4893" y="5452"/>
                  </a:lnTo>
                  <a:lnTo>
                    <a:pt x="4993" y="5392"/>
                  </a:lnTo>
                  <a:lnTo>
                    <a:pt x="5073" y="5332"/>
                  </a:lnTo>
                  <a:lnTo>
                    <a:pt x="5173" y="5292"/>
                  </a:lnTo>
                  <a:lnTo>
                    <a:pt x="5273" y="5252"/>
                  </a:lnTo>
                  <a:lnTo>
                    <a:pt x="5372" y="5232"/>
                  </a:lnTo>
                  <a:lnTo>
                    <a:pt x="5572" y="5232"/>
                  </a:lnTo>
                  <a:lnTo>
                    <a:pt x="5672" y="5252"/>
                  </a:lnTo>
                  <a:lnTo>
                    <a:pt x="5772" y="5292"/>
                  </a:lnTo>
                  <a:lnTo>
                    <a:pt x="5872" y="5332"/>
                  </a:lnTo>
                  <a:lnTo>
                    <a:pt x="5952" y="5392"/>
                  </a:lnTo>
                  <a:lnTo>
                    <a:pt x="6031" y="5452"/>
                  </a:lnTo>
                  <a:lnTo>
                    <a:pt x="6111" y="5532"/>
                  </a:lnTo>
                  <a:lnTo>
                    <a:pt x="6171" y="5632"/>
                  </a:lnTo>
                  <a:lnTo>
                    <a:pt x="6271" y="5811"/>
                  </a:lnTo>
                  <a:lnTo>
                    <a:pt x="6391" y="5991"/>
                  </a:lnTo>
                  <a:lnTo>
                    <a:pt x="6531" y="6151"/>
                  </a:lnTo>
                  <a:lnTo>
                    <a:pt x="6650" y="6291"/>
                  </a:lnTo>
                  <a:lnTo>
                    <a:pt x="6790" y="6430"/>
                  </a:lnTo>
                  <a:lnTo>
                    <a:pt x="6950" y="6570"/>
                  </a:lnTo>
                  <a:lnTo>
                    <a:pt x="7110" y="6690"/>
                  </a:lnTo>
                  <a:lnTo>
                    <a:pt x="7269" y="6810"/>
                  </a:lnTo>
                  <a:lnTo>
                    <a:pt x="7649" y="7009"/>
                  </a:lnTo>
                  <a:lnTo>
                    <a:pt x="7829" y="7109"/>
                  </a:lnTo>
                  <a:lnTo>
                    <a:pt x="7928" y="7149"/>
                  </a:lnTo>
                  <a:lnTo>
                    <a:pt x="8148" y="7209"/>
                  </a:lnTo>
                  <a:lnTo>
                    <a:pt x="8368" y="7269"/>
                  </a:lnTo>
                  <a:lnTo>
                    <a:pt x="8567" y="7329"/>
                  </a:lnTo>
                  <a:lnTo>
                    <a:pt x="8647" y="7329"/>
                  </a:lnTo>
                  <a:lnTo>
                    <a:pt x="8867" y="7349"/>
                  </a:lnTo>
                  <a:lnTo>
                    <a:pt x="9266" y="7349"/>
                  </a:lnTo>
                  <a:lnTo>
                    <a:pt x="9406" y="7329"/>
                  </a:lnTo>
                  <a:lnTo>
                    <a:pt x="9726" y="7269"/>
                  </a:lnTo>
                  <a:lnTo>
                    <a:pt x="9925" y="7189"/>
                  </a:lnTo>
                  <a:lnTo>
                    <a:pt x="10005" y="7169"/>
                  </a:lnTo>
                  <a:lnTo>
                    <a:pt x="10165" y="7069"/>
                  </a:lnTo>
                  <a:lnTo>
                    <a:pt x="10345" y="6949"/>
                  </a:lnTo>
                  <a:lnTo>
                    <a:pt x="10405" y="6890"/>
                  </a:lnTo>
                  <a:lnTo>
                    <a:pt x="10564" y="6750"/>
                  </a:lnTo>
                  <a:lnTo>
                    <a:pt x="10704" y="6590"/>
                  </a:lnTo>
                  <a:lnTo>
                    <a:pt x="10764" y="6490"/>
                  </a:lnTo>
                  <a:lnTo>
                    <a:pt x="10904" y="6271"/>
                  </a:lnTo>
                  <a:lnTo>
                    <a:pt x="11024" y="6051"/>
                  </a:lnTo>
                  <a:lnTo>
                    <a:pt x="11103" y="5891"/>
                  </a:lnTo>
                  <a:lnTo>
                    <a:pt x="11243" y="5771"/>
                  </a:lnTo>
                  <a:lnTo>
                    <a:pt x="11383" y="5691"/>
                  </a:lnTo>
                  <a:lnTo>
                    <a:pt x="11563" y="5632"/>
                  </a:lnTo>
                  <a:lnTo>
                    <a:pt x="11722" y="5612"/>
                  </a:lnTo>
                  <a:lnTo>
                    <a:pt x="11902" y="5612"/>
                  </a:lnTo>
                  <a:lnTo>
                    <a:pt x="12082" y="5652"/>
                  </a:lnTo>
                  <a:lnTo>
                    <a:pt x="12242" y="5731"/>
                  </a:lnTo>
                  <a:lnTo>
                    <a:pt x="12501" y="5891"/>
                  </a:lnTo>
                  <a:lnTo>
                    <a:pt x="12801" y="6031"/>
                  </a:lnTo>
                  <a:lnTo>
                    <a:pt x="13020" y="6131"/>
                  </a:lnTo>
                  <a:lnTo>
                    <a:pt x="13100" y="6171"/>
                  </a:lnTo>
                  <a:lnTo>
                    <a:pt x="13200" y="6211"/>
                  </a:lnTo>
                  <a:lnTo>
                    <a:pt x="13779" y="6410"/>
                  </a:lnTo>
                  <a:lnTo>
                    <a:pt x="14378" y="6590"/>
                  </a:lnTo>
                  <a:lnTo>
                    <a:pt x="15017" y="6730"/>
                  </a:lnTo>
                  <a:lnTo>
                    <a:pt x="15596" y="6830"/>
                  </a:lnTo>
                  <a:lnTo>
                    <a:pt x="16175" y="6890"/>
                  </a:lnTo>
                  <a:lnTo>
                    <a:pt x="16834" y="6890"/>
                  </a:lnTo>
                  <a:lnTo>
                    <a:pt x="17413" y="6870"/>
                  </a:lnTo>
                  <a:lnTo>
                    <a:pt x="17693" y="6850"/>
                  </a:lnTo>
                  <a:lnTo>
                    <a:pt x="17953" y="6810"/>
                  </a:lnTo>
                  <a:lnTo>
                    <a:pt x="18232" y="6750"/>
                  </a:lnTo>
                  <a:lnTo>
                    <a:pt x="18512" y="6690"/>
                  </a:lnTo>
                  <a:lnTo>
                    <a:pt x="18811" y="6590"/>
                  </a:lnTo>
                  <a:lnTo>
                    <a:pt x="19111" y="6490"/>
                  </a:lnTo>
                  <a:lnTo>
                    <a:pt x="19330" y="6390"/>
                  </a:lnTo>
                  <a:lnTo>
                    <a:pt x="19550" y="6271"/>
                  </a:lnTo>
                  <a:lnTo>
                    <a:pt x="19850" y="6091"/>
                  </a:lnTo>
                  <a:lnTo>
                    <a:pt x="20029" y="5951"/>
                  </a:lnTo>
                  <a:lnTo>
                    <a:pt x="20189" y="5811"/>
                  </a:lnTo>
                  <a:lnTo>
                    <a:pt x="20409" y="5612"/>
                  </a:lnTo>
                  <a:lnTo>
                    <a:pt x="20568" y="5412"/>
                  </a:lnTo>
                  <a:lnTo>
                    <a:pt x="20728" y="5212"/>
                  </a:lnTo>
                  <a:lnTo>
                    <a:pt x="20848" y="5052"/>
                  </a:lnTo>
                  <a:lnTo>
                    <a:pt x="21028" y="4913"/>
                  </a:lnTo>
                  <a:lnTo>
                    <a:pt x="21227" y="4813"/>
                  </a:lnTo>
                  <a:lnTo>
                    <a:pt x="21427" y="4753"/>
                  </a:lnTo>
                  <a:lnTo>
                    <a:pt x="21527" y="4733"/>
                  </a:lnTo>
                  <a:lnTo>
                    <a:pt x="21647" y="4733"/>
                  </a:lnTo>
                  <a:lnTo>
                    <a:pt x="21747" y="4753"/>
                  </a:lnTo>
                  <a:lnTo>
                    <a:pt x="21846" y="4773"/>
                  </a:lnTo>
                  <a:lnTo>
                    <a:pt x="21946" y="4813"/>
                  </a:lnTo>
                  <a:lnTo>
                    <a:pt x="22046" y="4873"/>
                  </a:lnTo>
                  <a:lnTo>
                    <a:pt x="22126" y="4933"/>
                  </a:lnTo>
                  <a:lnTo>
                    <a:pt x="22206" y="5013"/>
                  </a:lnTo>
                  <a:lnTo>
                    <a:pt x="22426" y="5252"/>
                  </a:lnTo>
                  <a:lnTo>
                    <a:pt x="22625" y="5472"/>
                  </a:lnTo>
                  <a:lnTo>
                    <a:pt x="22825" y="5652"/>
                  </a:lnTo>
                  <a:lnTo>
                    <a:pt x="23045" y="5811"/>
                  </a:lnTo>
                  <a:lnTo>
                    <a:pt x="23264" y="5971"/>
                  </a:lnTo>
                  <a:lnTo>
                    <a:pt x="23484" y="6131"/>
                  </a:lnTo>
                  <a:lnTo>
                    <a:pt x="23743" y="6271"/>
                  </a:lnTo>
                  <a:lnTo>
                    <a:pt x="24023" y="6410"/>
                  </a:lnTo>
                  <a:lnTo>
                    <a:pt x="24263" y="6530"/>
                  </a:lnTo>
                  <a:lnTo>
                    <a:pt x="24522" y="6610"/>
                  </a:lnTo>
                  <a:lnTo>
                    <a:pt x="25061" y="6790"/>
                  </a:lnTo>
                  <a:lnTo>
                    <a:pt x="25401" y="6870"/>
                  </a:lnTo>
                  <a:lnTo>
                    <a:pt x="25740" y="6930"/>
                  </a:lnTo>
                  <a:lnTo>
                    <a:pt x="25920" y="6949"/>
                  </a:lnTo>
                  <a:lnTo>
                    <a:pt x="26140" y="6969"/>
                  </a:lnTo>
                  <a:lnTo>
                    <a:pt x="26459" y="6989"/>
                  </a:lnTo>
                  <a:lnTo>
                    <a:pt x="26779" y="6989"/>
                  </a:lnTo>
                  <a:lnTo>
                    <a:pt x="27398" y="6969"/>
                  </a:lnTo>
                  <a:lnTo>
                    <a:pt x="27458" y="6949"/>
                  </a:lnTo>
                  <a:lnTo>
                    <a:pt x="27498" y="6949"/>
                  </a:lnTo>
                  <a:lnTo>
                    <a:pt x="27837" y="6890"/>
                  </a:lnTo>
                  <a:lnTo>
                    <a:pt x="28117" y="6810"/>
                  </a:lnTo>
                  <a:lnTo>
                    <a:pt x="28416" y="6710"/>
                  </a:lnTo>
                  <a:lnTo>
                    <a:pt x="28616" y="6650"/>
                  </a:lnTo>
                  <a:lnTo>
                    <a:pt x="28776" y="6570"/>
                  </a:lnTo>
                  <a:lnTo>
                    <a:pt x="29075" y="6430"/>
                  </a:lnTo>
                  <a:lnTo>
                    <a:pt x="29335" y="6251"/>
                  </a:lnTo>
                  <a:lnTo>
                    <a:pt x="29514" y="6131"/>
                  </a:lnTo>
                  <a:lnTo>
                    <a:pt x="29654" y="6011"/>
                  </a:lnTo>
                  <a:lnTo>
                    <a:pt x="29894" y="5791"/>
                  </a:lnTo>
                  <a:lnTo>
                    <a:pt x="30133" y="5552"/>
                  </a:lnTo>
                  <a:lnTo>
                    <a:pt x="30253" y="5432"/>
                  </a:lnTo>
                  <a:lnTo>
                    <a:pt x="30393" y="5352"/>
                  </a:lnTo>
                  <a:lnTo>
                    <a:pt x="30533" y="5292"/>
                  </a:lnTo>
                  <a:lnTo>
                    <a:pt x="30712" y="5272"/>
                  </a:lnTo>
                  <a:lnTo>
                    <a:pt x="30872" y="5252"/>
                  </a:lnTo>
                  <a:lnTo>
                    <a:pt x="31052" y="5272"/>
                  </a:lnTo>
                  <a:lnTo>
                    <a:pt x="31212" y="5332"/>
                  </a:lnTo>
                  <a:lnTo>
                    <a:pt x="31351" y="5392"/>
                  </a:lnTo>
                  <a:lnTo>
                    <a:pt x="31891" y="5751"/>
                  </a:lnTo>
                  <a:lnTo>
                    <a:pt x="32450" y="6111"/>
                  </a:lnTo>
                  <a:lnTo>
                    <a:pt x="33009" y="6470"/>
                  </a:lnTo>
                  <a:lnTo>
                    <a:pt x="33568" y="6810"/>
                  </a:lnTo>
                  <a:lnTo>
                    <a:pt x="34047" y="7049"/>
                  </a:lnTo>
                  <a:lnTo>
                    <a:pt x="34307" y="7169"/>
                  </a:lnTo>
                  <a:lnTo>
                    <a:pt x="34566" y="7269"/>
                  </a:lnTo>
                  <a:lnTo>
                    <a:pt x="34806" y="7349"/>
                  </a:lnTo>
                  <a:lnTo>
                    <a:pt x="35086" y="7409"/>
                  </a:lnTo>
                  <a:lnTo>
                    <a:pt x="35345" y="7469"/>
                  </a:lnTo>
                  <a:lnTo>
                    <a:pt x="35585" y="7489"/>
                  </a:lnTo>
                  <a:lnTo>
                    <a:pt x="35944" y="7509"/>
                  </a:lnTo>
                  <a:lnTo>
                    <a:pt x="36324" y="7509"/>
                  </a:lnTo>
                  <a:lnTo>
                    <a:pt x="36683" y="7489"/>
                  </a:lnTo>
                  <a:lnTo>
                    <a:pt x="37042" y="7449"/>
                  </a:lnTo>
                  <a:lnTo>
                    <a:pt x="37402" y="7409"/>
                  </a:lnTo>
                  <a:lnTo>
                    <a:pt x="37761" y="7329"/>
                  </a:lnTo>
                  <a:lnTo>
                    <a:pt x="38141" y="7249"/>
                  </a:lnTo>
                  <a:lnTo>
                    <a:pt x="38500" y="7169"/>
                  </a:lnTo>
                  <a:lnTo>
                    <a:pt x="38840" y="7069"/>
                  </a:lnTo>
                  <a:lnTo>
                    <a:pt x="39199" y="6949"/>
                  </a:lnTo>
                  <a:lnTo>
                    <a:pt x="39898" y="6690"/>
                  </a:lnTo>
                  <a:lnTo>
                    <a:pt x="40577" y="6370"/>
                  </a:lnTo>
                  <a:lnTo>
                    <a:pt x="41216" y="6051"/>
                  </a:lnTo>
                  <a:lnTo>
                    <a:pt x="41655" y="5791"/>
                  </a:lnTo>
                  <a:lnTo>
                    <a:pt x="42075" y="5552"/>
                  </a:lnTo>
                  <a:lnTo>
                    <a:pt x="42514" y="5312"/>
                  </a:lnTo>
                  <a:lnTo>
                    <a:pt x="42733" y="5192"/>
                  </a:lnTo>
                  <a:lnTo>
                    <a:pt x="42973" y="5112"/>
                  </a:lnTo>
                  <a:lnTo>
                    <a:pt x="43253" y="5033"/>
                  </a:lnTo>
                  <a:lnTo>
                    <a:pt x="43532" y="4993"/>
                  </a:lnTo>
                  <a:lnTo>
                    <a:pt x="43792" y="4993"/>
                  </a:lnTo>
                  <a:lnTo>
                    <a:pt x="44051" y="5033"/>
                  </a:lnTo>
                  <a:lnTo>
                    <a:pt x="44331" y="5112"/>
                  </a:lnTo>
                  <a:lnTo>
                    <a:pt x="44571" y="5212"/>
                  </a:lnTo>
                  <a:lnTo>
                    <a:pt x="44830" y="5352"/>
                  </a:lnTo>
                  <a:lnTo>
                    <a:pt x="45070" y="5492"/>
                  </a:lnTo>
                  <a:lnTo>
                    <a:pt x="45269" y="5671"/>
                  </a:lnTo>
                  <a:lnTo>
                    <a:pt x="45489" y="5831"/>
                  </a:lnTo>
                  <a:lnTo>
                    <a:pt x="45869" y="6191"/>
                  </a:lnTo>
                  <a:lnTo>
                    <a:pt x="46248" y="6550"/>
                  </a:lnTo>
                  <a:lnTo>
                    <a:pt x="46647" y="6910"/>
                  </a:lnTo>
                  <a:lnTo>
                    <a:pt x="46907" y="7129"/>
                  </a:lnTo>
                  <a:lnTo>
                    <a:pt x="46907" y="7149"/>
                  </a:lnTo>
                  <a:lnTo>
                    <a:pt x="46967" y="7169"/>
                  </a:lnTo>
                  <a:lnTo>
                    <a:pt x="47366" y="7429"/>
                  </a:lnTo>
                  <a:lnTo>
                    <a:pt x="47406" y="7449"/>
                  </a:lnTo>
                  <a:lnTo>
                    <a:pt x="47426" y="7449"/>
                  </a:lnTo>
                  <a:lnTo>
                    <a:pt x="47666" y="7529"/>
                  </a:lnTo>
                  <a:lnTo>
                    <a:pt x="47925" y="7569"/>
                  </a:lnTo>
                  <a:lnTo>
                    <a:pt x="48165" y="7608"/>
                  </a:lnTo>
                  <a:lnTo>
                    <a:pt x="48484" y="7628"/>
                  </a:lnTo>
                  <a:lnTo>
                    <a:pt x="48804" y="7608"/>
                  </a:lnTo>
                  <a:lnTo>
                    <a:pt x="49123" y="7588"/>
                  </a:lnTo>
                  <a:lnTo>
                    <a:pt x="49423" y="7549"/>
                  </a:lnTo>
                  <a:lnTo>
                    <a:pt x="49742" y="7469"/>
                  </a:lnTo>
                  <a:lnTo>
                    <a:pt x="50042" y="7389"/>
                  </a:lnTo>
                  <a:lnTo>
                    <a:pt x="50341" y="7289"/>
                  </a:lnTo>
                  <a:lnTo>
                    <a:pt x="50661" y="7169"/>
                  </a:lnTo>
                  <a:lnTo>
                    <a:pt x="51180" y="6969"/>
                  </a:lnTo>
                  <a:lnTo>
                    <a:pt x="51420" y="6830"/>
                  </a:lnTo>
                  <a:lnTo>
                    <a:pt x="51659" y="6690"/>
                  </a:lnTo>
                  <a:lnTo>
                    <a:pt x="52039" y="6430"/>
                  </a:lnTo>
                  <a:lnTo>
                    <a:pt x="52398" y="6151"/>
                  </a:lnTo>
                  <a:lnTo>
                    <a:pt x="52658" y="5991"/>
                  </a:lnTo>
                  <a:lnTo>
                    <a:pt x="52917" y="5831"/>
                  </a:lnTo>
                  <a:lnTo>
                    <a:pt x="53177" y="5711"/>
                  </a:lnTo>
                  <a:lnTo>
                    <a:pt x="53457" y="5632"/>
                  </a:lnTo>
                  <a:lnTo>
                    <a:pt x="53736" y="5572"/>
                  </a:lnTo>
                  <a:lnTo>
                    <a:pt x="54016" y="5552"/>
                  </a:lnTo>
                  <a:lnTo>
                    <a:pt x="54315" y="5592"/>
                  </a:lnTo>
                  <a:lnTo>
                    <a:pt x="54615" y="5652"/>
                  </a:lnTo>
                  <a:lnTo>
                    <a:pt x="54874" y="5751"/>
                  </a:lnTo>
                  <a:lnTo>
                    <a:pt x="55114" y="5851"/>
                  </a:lnTo>
                  <a:lnTo>
                    <a:pt x="55354" y="5991"/>
                  </a:lnTo>
                  <a:lnTo>
                    <a:pt x="55573" y="6131"/>
                  </a:lnTo>
                  <a:lnTo>
                    <a:pt x="56032" y="6430"/>
                  </a:lnTo>
                  <a:lnTo>
                    <a:pt x="56492" y="6710"/>
                  </a:lnTo>
                  <a:lnTo>
                    <a:pt x="56711" y="6830"/>
                  </a:lnTo>
                  <a:lnTo>
                    <a:pt x="56891" y="6890"/>
                  </a:lnTo>
                  <a:lnTo>
                    <a:pt x="57051" y="6910"/>
                  </a:lnTo>
                  <a:lnTo>
                    <a:pt x="57271" y="6930"/>
                  </a:lnTo>
                  <a:lnTo>
                    <a:pt x="57570" y="6930"/>
                  </a:lnTo>
                  <a:lnTo>
                    <a:pt x="57830" y="6910"/>
                  </a:lnTo>
                  <a:lnTo>
                    <a:pt x="58109" y="6850"/>
                  </a:lnTo>
                  <a:lnTo>
                    <a:pt x="58389" y="6790"/>
                  </a:lnTo>
                  <a:lnTo>
                    <a:pt x="58708" y="6690"/>
                  </a:lnTo>
                  <a:lnTo>
                    <a:pt x="59008" y="6570"/>
                  </a:lnTo>
                  <a:lnTo>
                    <a:pt x="59287" y="6450"/>
                  </a:lnTo>
                  <a:lnTo>
                    <a:pt x="59587" y="6291"/>
                  </a:lnTo>
                  <a:lnTo>
                    <a:pt x="60146" y="5991"/>
                  </a:lnTo>
                  <a:lnTo>
                    <a:pt x="60306" y="5891"/>
                  </a:lnTo>
                  <a:lnTo>
                    <a:pt x="60326" y="5871"/>
                  </a:lnTo>
                  <a:lnTo>
                    <a:pt x="60346" y="5871"/>
                  </a:lnTo>
                  <a:lnTo>
                    <a:pt x="60745" y="5472"/>
                  </a:lnTo>
                  <a:lnTo>
                    <a:pt x="60945" y="5272"/>
                  </a:lnTo>
                  <a:lnTo>
                    <a:pt x="61164" y="5072"/>
                  </a:lnTo>
                  <a:lnTo>
                    <a:pt x="61404" y="4893"/>
                  </a:lnTo>
                  <a:lnTo>
                    <a:pt x="61644" y="4753"/>
                  </a:lnTo>
                  <a:lnTo>
                    <a:pt x="61903" y="4633"/>
                  </a:lnTo>
                  <a:lnTo>
                    <a:pt x="62163" y="4553"/>
                  </a:lnTo>
                  <a:lnTo>
                    <a:pt x="62442" y="4513"/>
                  </a:lnTo>
                  <a:lnTo>
                    <a:pt x="62602" y="4493"/>
                  </a:lnTo>
                  <a:lnTo>
                    <a:pt x="62822" y="4473"/>
                  </a:lnTo>
                  <a:lnTo>
                    <a:pt x="63141" y="4513"/>
                  </a:lnTo>
                  <a:lnTo>
                    <a:pt x="63461" y="4573"/>
                  </a:lnTo>
                  <a:lnTo>
                    <a:pt x="63740" y="4673"/>
                  </a:lnTo>
                  <a:lnTo>
                    <a:pt x="64020" y="4793"/>
                  </a:lnTo>
                  <a:lnTo>
                    <a:pt x="64279" y="4953"/>
                  </a:lnTo>
                  <a:lnTo>
                    <a:pt x="64539" y="5092"/>
                  </a:lnTo>
                  <a:lnTo>
                    <a:pt x="65038" y="5432"/>
                  </a:lnTo>
                  <a:lnTo>
                    <a:pt x="65537" y="5771"/>
                  </a:lnTo>
                  <a:lnTo>
                    <a:pt x="65777" y="5911"/>
                  </a:lnTo>
                  <a:lnTo>
                    <a:pt x="66017" y="6051"/>
                  </a:lnTo>
                  <a:lnTo>
                    <a:pt x="66196" y="6151"/>
                  </a:lnTo>
                  <a:lnTo>
                    <a:pt x="66376" y="6191"/>
                  </a:lnTo>
                  <a:lnTo>
                    <a:pt x="66775" y="6291"/>
                  </a:lnTo>
                  <a:lnTo>
                    <a:pt x="67075" y="6291"/>
                  </a:lnTo>
                  <a:lnTo>
                    <a:pt x="6707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4" name="Google Shape;10224;p47"/>
            <p:cNvSpPr/>
            <p:nvPr/>
          </p:nvSpPr>
          <p:spPr>
            <a:xfrm>
              <a:off x="3587600" y="3517050"/>
              <a:ext cx="1676900" cy="38450"/>
            </a:xfrm>
            <a:custGeom>
              <a:avLst/>
              <a:gdLst/>
              <a:ahLst/>
              <a:cxnLst/>
              <a:rect l="l" t="t" r="r" b="b"/>
              <a:pathLst>
                <a:path w="67076" h="1538" extrusionOk="0">
                  <a:moveTo>
                    <a:pt x="1" y="0"/>
                  </a:moveTo>
                  <a:lnTo>
                    <a:pt x="1" y="1538"/>
                  </a:lnTo>
                  <a:lnTo>
                    <a:pt x="67075" y="1538"/>
                  </a:lnTo>
                  <a:lnTo>
                    <a:pt x="6707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5" name="Google Shape;10225;p47"/>
            <p:cNvSpPr/>
            <p:nvPr/>
          </p:nvSpPr>
          <p:spPr>
            <a:xfrm>
              <a:off x="3406900" y="3441175"/>
              <a:ext cx="1857600" cy="420850"/>
            </a:xfrm>
            <a:custGeom>
              <a:avLst/>
              <a:gdLst/>
              <a:ahLst/>
              <a:cxnLst/>
              <a:rect l="l" t="t" r="r" b="b"/>
              <a:pathLst>
                <a:path w="74304" h="16834" extrusionOk="0">
                  <a:moveTo>
                    <a:pt x="8547" y="0"/>
                  </a:moveTo>
                  <a:lnTo>
                    <a:pt x="8247" y="60"/>
                  </a:lnTo>
                  <a:lnTo>
                    <a:pt x="7808" y="160"/>
                  </a:lnTo>
                  <a:lnTo>
                    <a:pt x="7548" y="240"/>
                  </a:lnTo>
                  <a:lnTo>
                    <a:pt x="7249" y="360"/>
                  </a:lnTo>
                  <a:lnTo>
                    <a:pt x="6909" y="479"/>
                  </a:lnTo>
                  <a:lnTo>
                    <a:pt x="6570" y="639"/>
                  </a:lnTo>
                  <a:lnTo>
                    <a:pt x="6211" y="839"/>
                  </a:lnTo>
                  <a:lnTo>
                    <a:pt x="5811" y="1058"/>
                  </a:lnTo>
                  <a:lnTo>
                    <a:pt x="5412" y="1318"/>
                  </a:lnTo>
                  <a:lnTo>
                    <a:pt x="5012" y="1618"/>
                  </a:lnTo>
                  <a:lnTo>
                    <a:pt x="4613" y="1957"/>
                  </a:lnTo>
                  <a:lnTo>
                    <a:pt x="4194" y="2356"/>
                  </a:lnTo>
                  <a:lnTo>
                    <a:pt x="3774" y="2796"/>
                  </a:lnTo>
                  <a:lnTo>
                    <a:pt x="3375" y="3275"/>
                  </a:lnTo>
                  <a:lnTo>
                    <a:pt x="2976" y="3814"/>
                  </a:lnTo>
                  <a:lnTo>
                    <a:pt x="2596" y="4413"/>
                  </a:lnTo>
                  <a:lnTo>
                    <a:pt x="2217" y="5052"/>
                  </a:lnTo>
                  <a:lnTo>
                    <a:pt x="1857" y="5771"/>
                  </a:lnTo>
                  <a:lnTo>
                    <a:pt x="1518" y="6550"/>
                  </a:lnTo>
                  <a:lnTo>
                    <a:pt x="1358" y="6949"/>
                  </a:lnTo>
                  <a:lnTo>
                    <a:pt x="1218" y="7389"/>
                  </a:lnTo>
                  <a:lnTo>
                    <a:pt x="1059" y="7828"/>
                  </a:lnTo>
                  <a:lnTo>
                    <a:pt x="939" y="8287"/>
                  </a:lnTo>
                  <a:lnTo>
                    <a:pt x="799" y="8786"/>
                  </a:lnTo>
                  <a:lnTo>
                    <a:pt x="679" y="9286"/>
                  </a:lnTo>
                  <a:lnTo>
                    <a:pt x="560" y="9805"/>
                  </a:lnTo>
                  <a:lnTo>
                    <a:pt x="460" y="10344"/>
                  </a:lnTo>
                  <a:lnTo>
                    <a:pt x="360" y="10883"/>
                  </a:lnTo>
                  <a:lnTo>
                    <a:pt x="280" y="11462"/>
                  </a:lnTo>
                  <a:lnTo>
                    <a:pt x="200" y="12061"/>
                  </a:lnTo>
                  <a:lnTo>
                    <a:pt x="140" y="12680"/>
                  </a:lnTo>
                  <a:lnTo>
                    <a:pt x="100" y="13319"/>
                  </a:lnTo>
                  <a:lnTo>
                    <a:pt x="60" y="13978"/>
                  </a:lnTo>
                  <a:lnTo>
                    <a:pt x="20" y="14657"/>
                  </a:lnTo>
                  <a:lnTo>
                    <a:pt x="0" y="15356"/>
                  </a:lnTo>
                  <a:lnTo>
                    <a:pt x="0" y="16075"/>
                  </a:lnTo>
                  <a:lnTo>
                    <a:pt x="20" y="16834"/>
                  </a:lnTo>
                  <a:lnTo>
                    <a:pt x="12640" y="16834"/>
                  </a:lnTo>
                  <a:lnTo>
                    <a:pt x="12561" y="16294"/>
                  </a:lnTo>
                  <a:lnTo>
                    <a:pt x="12481" y="15695"/>
                  </a:lnTo>
                  <a:lnTo>
                    <a:pt x="12381" y="14917"/>
                  </a:lnTo>
                  <a:lnTo>
                    <a:pt x="12281" y="13978"/>
                  </a:lnTo>
                  <a:lnTo>
                    <a:pt x="12201" y="12920"/>
                  </a:lnTo>
                  <a:lnTo>
                    <a:pt x="12141" y="11782"/>
                  </a:lnTo>
                  <a:lnTo>
                    <a:pt x="12101" y="10603"/>
                  </a:lnTo>
                  <a:lnTo>
                    <a:pt x="12101" y="10004"/>
                  </a:lnTo>
                  <a:lnTo>
                    <a:pt x="12121" y="9405"/>
                  </a:lnTo>
                  <a:lnTo>
                    <a:pt x="12161" y="8806"/>
                  </a:lnTo>
                  <a:lnTo>
                    <a:pt x="12201" y="8227"/>
                  </a:lnTo>
                  <a:lnTo>
                    <a:pt x="12281" y="7668"/>
                  </a:lnTo>
                  <a:lnTo>
                    <a:pt x="12361" y="7109"/>
                  </a:lnTo>
                  <a:lnTo>
                    <a:pt x="12461" y="6570"/>
                  </a:lnTo>
                  <a:lnTo>
                    <a:pt x="12600" y="6071"/>
                  </a:lnTo>
                  <a:lnTo>
                    <a:pt x="12740" y="5611"/>
                  </a:lnTo>
                  <a:lnTo>
                    <a:pt x="12920" y="5172"/>
                  </a:lnTo>
                  <a:lnTo>
                    <a:pt x="13120" y="4773"/>
                  </a:lnTo>
                  <a:lnTo>
                    <a:pt x="13239" y="4593"/>
                  </a:lnTo>
                  <a:lnTo>
                    <a:pt x="13359" y="4413"/>
                  </a:lnTo>
                  <a:lnTo>
                    <a:pt x="13499" y="4253"/>
                  </a:lnTo>
                  <a:lnTo>
                    <a:pt x="13619" y="4114"/>
                  </a:lnTo>
                  <a:lnTo>
                    <a:pt x="13779" y="3974"/>
                  </a:lnTo>
                  <a:lnTo>
                    <a:pt x="13918" y="3854"/>
                  </a:lnTo>
                  <a:lnTo>
                    <a:pt x="14078" y="3734"/>
                  </a:lnTo>
                  <a:lnTo>
                    <a:pt x="14258" y="3654"/>
                  </a:lnTo>
                  <a:lnTo>
                    <a:pt x="14418" y="3575"/>
                  </a:lnTo>
                  <a:lnTo>
                    <a:pt x="14617" y="3515"/>
                  </a:lnTo>
                  <a:lnTo>
                    <a:pt x="74303" y="3515"/>
                  </a:lnTo>
                  <a:lnTo>
                    <a:pt x="74303" y="1138"/>
                  </a:lnTo>
                  <a:lnTo>
                    <a:pt x="74283" y="899"/>
                  </a:lnTo>
                  <a:lnTo>
                    <a:pt x="74203" y="679"/>
                  </a:lnTo>
                  <a:lnTo>
                    <a:pt x="74103" y="499"/>
                  </a:lnTo>
                  <a:lnTo>
                    <a:pt x="73964" y="320"/>
                  </a:lnTo>
                  <a:lnTo>
                    <a:pt x="73804" y="180"/>
                  </a:lnTo>
                  <a:lnTo>
                    <a:pt x="73604" y="80"/>
                  </a:lnTo>
                  <a:lnTo>
                    <a:pt x="73384" y="20"/>
                  </a:lnTo>
                  <a:lnTo>
                    <a:pt x="731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6" name="Google Shape;10226;p47"/>
            <p:cNvSpPr/>
            <p:nvPr/>
          </p:nvSpPr>
          <p:spPr>
            <a:xfrm>
              <a:off x="3541675" y="3484100"/>
              <a:ext cx="1722825" cy="377925"/>
            </a:xfrm>
            <a:custGeom>
              <a:avLst/>
              <a:gdLst/>
              <a:ahLst/>
              <a:cxnLst/>
              <a:rect l="l" t="t" r="r" b="b"/>
              <a:pathLst>
                <a:path w="68913" h="15117" extrusionOk="0">
                  <a:moveTo>
                    <a:pt x="68912" y="0"/>
                  </a:moveTo>
                  <a:lnTo>
                    <a:pt x="68233" y="80"/>
                  </a:lnTo>
                  <a:lnTo>
                    <a:pt x="67574" y="120"/>
                  </a:lnTo>
                  <a:lnTo>
                    <a:pt x="66895" y="160"/>
                  </a:lnTo>
                  <a:lnTo>
                    <a:pt x="66216" y="180"/>
                  </a:lnTo>
                  <a:lnTo>
                    <a:pt x="63501" y="180"/>
                  </a:lnTo>
                  <a:lnTo>
                    <a:pt x="61783" y="200"/>
                  </a:lnTo>
                  <a:lnTo>
                    <a:pt x="56572" y="200"/>
                  </a:lnTo>
                  <a:lnTo>
                    <a:pt x="44171" y="220"/>
                  </a:lnTo>
                  <a:lnTo>
                    <a:pt x="37961" y="220"/>
                  </a:lnTo>
                  <a:lnTo>
                    <a:pt x="31751" y="240"/>
                  </a:lnTo>
                  <a:lnTo>
                    <a:pt x="22585" y="280"/>
                  </a:lnTo>
                  <a:lnTo>
                    <a:pt x="13420" y="300"/>
                  </a:lnTo>
                  <a:lnTo>
                    <a:pt x="9865" y="300"/>
                  </a:lnTo>
                  <a:lnTo>
                    <a:pt x="9007" y="340"/>
                  </a:lnTo>
                  <a:lnTo>
                    <a:pt x="8168" y="420"/>
                  </a:lnTo>
                  <a:lnTo>
                    <a:pt x="7769" y="460"/>
                  </a:lnTo>
                  <a:lnTo>
                    <a:pt x="7369" y="520"/>
                  </a:lnTo>
                  <a:lnTo>
                    <a:pt x="6970" y="599"/>
                  </a:lnTo>
                  <a:lnTo>
                    <a:pt x="6590" y="699"/>
                  </a:lnTo>
                  <a:lnTo>
                    <a:pt x="6211" y="799"/>
                  </a:lnTo>
                  <a:lnTo>
                    <a:pt x="5832" y="919"/>
                  </a:lnTo>
                  <a:lnTo>
                    <a:pt x="5472" y="1059"/>
                  </a:lnTo>
                  <a:lnTo>
                    <a:pt x="5113" y="1219"/>
                  </a:lnTo>
                  <a:lnTo>
                    <a:pt x="4773" y="1398"/>
                  </a:lnTo>
                  <a:lnTo>
                    <a:pt x="4434" y="1598"/>
                  </a:lnTo>
                  <a:lnTo>
                    <a:pt x="4114" y="1818"/>
                  </a:lnTo>
                  <a:lnTo>
                    <a:pt x="3815" y="2057"/>
                  </a:lnTo>
                  <a:lnTo>
                    <a:pt x="3515" y="2337"/>
                  </a:lnTo>
                  <a:lnTo>
                    <a:pt x="3216" y="2616"/>
                  </a:lnTo>
                  <a:lnTo>
                    <a:pt x="2956" y="2956"/>
                  </a:lnTo>
                  <a:lnTo>
                    <a:pt x="2697" y="3295"/>
                  </a:lnTo>
                  <a:lnTo>
                    <a:pt x="2437" y="3675"/>
                  </a:lnTo>
                  <a:lnTo>
                    <a:pt x="2197" y="4094"/>
                  </a:lnTo>
                  <a:lnTo>
                    <a:pt x="1998" y="4533"/>
                  </a:lnTo>
                  <a:lnTo>
                    <a:pt x="1778" y="5013"/>
                  </a:lnTo>
                  <a:lnTo>
                    <a:pt x="1399" y="6051"/>
                  </a:lnTo>
                  <a:lnTo>
                    <a:pt x="1219" y="6590"/>
                  </a:lnTo>
                  <a:lnTo>
                    <a:pt x="1039" y="7129"/>
                  </a:lnTo>
                  <a:lnTo>
                    <a:pt x="879" y="7708"/>
                  </a:lnTo>
                  <a:lnTo>
                    <a:pt x="740" y="8287"/>
                  </a:lnTo>
                  <a:lnTo>
                    <a:pt x="580" y="8866"/>
                  </a:lnTo>
                  <a:lnTo>
                    <a:pt x="460" y="9446"/>
                  </a:lnTo>
                  <a:lnTo>
                    <a:pt x="340" y="10025"/>
                  </a:lnTo>
                  <a:lnTo>
                    <a:pt x="240" y="10624"/>
                  </a:lnTo>
                  <a:lnTo>
                    <a:pt x="161" y="11203"/>
                  </a:lnTo>
                  <a:lnTo>
                    <a:pt x="81" y="11802"/>
                  </a:lnTo>
                  <a:lnTo>
                    <a:pt x="41" y="12361"/>
                  </a:lnTo>
                  <a:lnTo>
                    <a:pt x="1" y="12940"/>
                  </a:lnTo>
                  <a:lnTo>
                    <a:pt x="1" y="13499"/>
                  </a:lnTo>
                  <a:lnTo>
                    <a:pt x="1" y="14038"/>
                  </a:lnTo>
                  <a:lnTo>
                    <a:pt x="41" y="14677"/>
                  </a:lnTo>
                  <a:lnTo>
                    <a:pt x="81" y="14857"/>
                  </a:lnTo>
                  <a:lnTo>
                    <a:pt x="101" y="14917"/>
                  </a:lnTo>
                  <a:lnTo>
                    <a:pt x="141" y="14957"/>
                  </a:lnTo>
                  <a:lnTo>
                    <a:pt x="181" y="14997"/>
                  </a:lnTo>
                  <a:lnTo>
                    <a:pt x="240" y="15017"/>
                  </a:lnTo>
                  <a:lnTo>
                    <a:pt x="400" y="15057"/>
                  </a:lnTo>
                  <a:lnTo>
                    <a:pt x="959" y="15117"/>
                  </a:lnTo>
                  <a:lnTo>
                    <a:pt x="2177" y="15117"/>
                  </a:lnTo>
                  <a:lnTo>
                    <a:pt x="4294" y="15057"/>
                  </a:lnTo>
                  <a:lnTo>
                    <a:pt x="5392" y="15037"/>
                  </a:lnTo>
                  <a:lnTo>
                    <a:pt x="6331" y="15037"/>
                  </a:lnTo>
                  <a:lnTo>
                    <a:pt x="6990" y="15057"/>
                  </a:lnTo>
                  <a:lnTo>
                    <a:pt x="7190" y="15077"/>
                  </a:lnTo>
                  <a:lnTo>
                    <a:pt x="7229" y="15097"/>
                  </a:lnTo>
                  <a:lnTo>
                    <a:pt x="7249" y="15117"/>
                  </a:lnTo>
                  <a:lnTo>
                    <a:pt x="7170" y="14577"/>
                  </a:lnTo>
                  <a:lnTo>
                    <a:pt x="7090" y="13978"/>
                  </a:lnTo>
                  <a:lnTo>
                    <a:pt x="6990" y="13200"/>
                  </a:lnTo>
                  <a:lnTo>
                    <a:pt x="6890" y="12261"/>
                  </a:lnTo>
                  <a:lnTo>
                    <a:pt x="6810" y="11203"/>
                  </a:lnTo>
                  <a:lnTo>
                    <a:pt x="6750" y="10065"/>
                  </a:lnTo>
                  <a:lnTo>
                    <a:pt x="6710" y="8886"/>
                  </a:lnTo>
                  <a:lnTo>
                    <a:pt x="6710" y="8287"/>
                  </a:lnTo>
                  <a:lnTo>
                    <a:pt x="6730" y="7688"/>
                  </a:lnTo>
                  <a:lnTo>
                    <a:pt x="6770" y="7089"/>
                  </a:lnTo>
                  <a:lnTo>
                    <a:pt x="6810" y="6510"/>
                  </a:lnTo>
                  <a:lnTo>
                    <a:pt x="6890" y="5951"/>
                  </a:lnTo>
                  <a:lnTo>
                    <a:pt x="6970" y="5392"/>
                  </a:lnTo>
                  <a:lnTo>
                    <a:pt x="7070" y="4853"/>
                  </a:lnTo>
                  <a:lnTo>
                    <a:pt x="7209" y="4354"/>
                  </a:lnTo>
                  <a:lnTo>
                    <a:pt x="7349" y="3894"/>
                  </a:lnTo>
                  <a:lnTo>
                    <a:pt x="7529" y="3455"/>
                  </a:lnTo>
                  <a:lnTo>
                    <a:pt x="7729" y="3056"/>
                  </a:lnTo>
                  <a:lnTo>
                    <a:pt x="7848" y="2876"/>
                  </a:lnTo>
                  <a:lnTo>
                    <a:pt x="7968" y="2696"/>
                  </a:lnTo>
                  <a:lnTo>
                    <a:pt x="8108" y="2536"/>
                  </a:lnTo>
                  <a:lnTo>
                    <a:pt x="8228" y="2397"/>
                  </a:lnTo>
                  <a:lnTo>
                    <a:pt x="8388" y="2257"/>
                  </a:lnTo>
                  <a:lnTo>
                    <a:pt x="8527" y="2137"/>
                  </a:lnTo>
                  <a:lnTo>
                    <a:pt x="8687" y="2017"/>
                  </a:lnTo>
                  <a:lnTo>
                    <a:pt x="8867" y="1937"/>
                  </a:lnTo>
                  <a:lnTo>
                    <a:pt x="9027" y="1858"/>
                  </a:lnTo>
                  <a:lnTo>
                    <a:pt x="9226" y="1798"/>
                  </a:lnTo>
                  <a:lnTo>
                    <a:pt x="68912" y="1798"/>
                  </a:lnTo>
                  <a:lnTo>
                    <a:pt x="68912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7" name="Google Shape;10227;p47"/>
            <p:cNvSpPr/>
            <p:nvPr/>
          </p:nvSpPr>
          <p:spPr>
            <a:xfrm>
              <a:off x="3371450" y="3833050"/>
              <a:ext cx="373450" cy="87375"/>
            </a:xfrm>
            <a:custGeom>
              <a:avLst/>
              <a:gdLst/>
              <a:ahLst/>
              <a:cxnLst/>
              <a:rect l="l" t="t" r="r" b="b"/>
              <a:pathLst>
                <a:path w="14938" h="3495" extrusionOk="0">
                  <a:moveTo>
                    <a:pt x="1738" y="0"/>
                  </a:moveTo>
                  <a:lnTo>
                    <a:pt x="1558" y="20"/>
                  </a:lnTo>
                  <a:lnTo>
                    <a:pt x="1398" y="40"/>
                  </a:lnTo>
                  <a:lnTo>
                    <a:pt x="1219" y="80"/>
                  </a:lnTo>
                  <a:lnTo>
                    <a:pt x="1059" y="140"/>
                  </a:lnTo>
                  <a:lnTo>
                    <a:pt x="919" y="220"/>
                  </a:lnTo>
                  <a:lnTo>
                    <a:pt x="759" y="300"/>
                  </a:lnTo>
                  <a:lnTo>
                    <a:pt x="640" y="400"/>
                  </a:lnTo>
                  <a:lnTo>
                    <a:pt x="500" y="520"/>
                  </a:lnTo>
                  <a:lnTo>
                    <a:pt x="400" y="639"/>
                  </a:lnTo>
                  <a:lnTo>
                    <a:pt x="300" y="779"/>
                  </a:lnTo>
                  <a:lnTo>
                    <a:pt x="200" y="919"/>
                  </a:lnTo>
                  <a:lnTo>
                    <a:pt x="140" y="1079"/>
                  </a:lnTo>
                  <a:lnTo>
                    <a:pt x="81" y="1239"/>
                  </a:lnTo>
                  <a:lnTo>
                    <a:pt x="41" y="1398"/>
                  </a:lnTo>
                  <a:lnTo>
                    <a:pt x="1" y="1578"/>
                  </a:lnTo>
                  <a:lnTo>
                    <a:pt x="1" y="1758"/>
                  </a:lnTo>
                  <a:lnTo>
                    <a:pt x="1" y="1937"/>
                  </a:lnTo>
                  <a:lnTo>
                    <a:pt x="41" y="2117"/>
                  </a:lnTo>
                  <a:lnTo>
                    <a:pt x="81" y="2277"/>
                  </a:lnTo>
                  <a:lnTo>
                    <a:pt x="140" y="2437"/>
                  </a:lnTo>
                  <a:lnTo>
                    <a:pt x="200" y="2596"/>
                  </a:lnTo>
                  <a:lnTo>
                    <a:pt x="300" y="2736"/>
                  </a:lnTo>
                  <a:lnTo>
                    <a:pt x="400" y="2876"/>
                  </a:lnTo>
                  <a:lnTo>
                    <a:pt x="500" y="2996"/>
                  </a:lnTo>
                  <a:lnTo>
                    <a:pt x="640" y="3116"/>
                  </a:lnTo>
                  <a:lnTo>
                    <a:pt x="759" y="3215"/>
                  </a:lnTo>
                  <a:lnTo>
                    <a:pt x="919" y="3295"/>
                  </a:lnTo>
                  <a:lnTo>
                    <a:pt x="1059" y="3375"/>
                  </a:lnTo>
                  <a:lnTo>
                    <a:pt x="1219" y="3435"/>
                  </a:lnTo>
                  <a:lnTo>
                    <a:pt x="1398" y="3475"/>
                  </a:lnTo>
                  <a:lnTo>
                    <a:pt x="1558" y="3495"/>
                  </a:lnTo>
                  <a:lnTo>
                    <a:pt x="13380" y="3495"/>
                  </a:lnTo>
                  <a:lnTo>
                    <a:pt x="13559" y="3475"/>
                  </a:lnTo>
                  <a:lnTo>
                    <a:pt x="13719" y="3435"/>
                  </a:lnTo>
                  <a:lnTo>
                    <a:pt x="13879" y="3375"/>
                  </a:lnTo>
                  <a:lnTo>
                    <a:pt x="14038" y="3295"/>
                  </a:lnTo>
                  <a:lnTo>
                    <a:pt x="14178" y="3215"/>
                  </a:lnTo>
                  <a:lnTo>
                    <a:pt x="14318" y="3116"/>
                  </a:lnTo>
                  <a:lnTo>
                    <a:pt x="14438" y="2996"/>
                  </a:lnTo>
                  <a:lnTo>
                    <a:pt x="14538" y="2876"/>
                  </a:lnTo>
                  <a:lnTo>
                    <a:pt x="14657" y="2736"/>
                  </a:lnTo>
                  <a:lnTo>
                    <a:pt x="14737" y="2596"/>
                  </a:lnTo>
                  <a:lnTo>
                    <a:pt x="14817" y="2437"/>
                  </a:lnTo>
                  <a:lnTo>
                    <a:pt x="14877" y="2277"/>
                  </a:lnTo>
                  <a:lnTo>
                    <a:pt x="14917" y="2117"/>
                  </a:lnTo>
                  <a:lnTo>
                    <a:pt x="14937" y="1937"/>
                  </a:lnTo>
                  <a:lnTo>
                    <a:pt x="14937" y="1758"/>
                  </a:lnTo>
                  <a:lnTo>
                    <a:pt x="14937" y="1578"/>
                  </a:lnTo>
                  <a:lnTo>
                    <a:pt x="14917" y="1398"/>
                  </a:lnTo>
                  <a:lnTo>
                    <a:pt x="14877" y="1239"/>
                  </a:lnTo>
                  <a:lnTo>
                    <a:pt x="14817" y="1079"/>
                  </a:lnTo>
                  <a:lnTo>
                    <a:pt x="14737" y="919"/>
                  </a:lnTo>
                  <a:lnTo>
                    <a:pt x="14657" y="779"/>
                  </a:lnTo>
                  <a:lnTo>
                    <a:pt x="14538" y="639"/>
                  </a:lnTo>
                  <a:lnTo>
                    <a:pt x="14438" y="520"/>
                  </a:lnTo>
                  <a:lnTo>
                    <a:pt x="14318" y="400"/>
                  </a:lnTo>
                  <a:lnTo>
                    <a:pt x="14178" y="300"/>
                  </a:lnTo>
                  <a:lnTo>
                    <a:pt x="14038" y="220"/>
                  </a:lnTo>
                  <a:lnTo>
                    <a:pt x="13879" y="140"/>
                  </a:lnTo>
                  <a:lnTo>
                    <a:pt x="13719" y="80"/>
                  </a:lnTo>
                  <a:lnTo>
                    <a:pt x="13559" y="40"/>
                  </a:lnTo>
                  <a:lnTo>
                    <a:pt x="13380" y="20"/>
                  </a:lnTo>
                  <a:lnTo>
                    <a:pt x="13200" y="0"/>
                  </a:lnTo>
                  <a:close/>
                </a:path>
              </a:pathLst>
            </a:custGeom>
            <a:solidFill>
              <a:srgbClr val="C95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8" name="Google Shape;10228;p47"/>
            <p:cNvSpPr/>
            <p:nvPr/>
          </p:nvSpPr>
          <p:spPr>
            <a:xfrm>
              <a:off x="3371450" y="3857500"/>
              <a:ext cx="373450" cy="62925"/>
            </a:xfrm>
            <a:custGeom>
              <a:avLst/>
              <a:gdLst/>
              <a:ahLst/>
              <a:cxnLst/>
              <a:rect l="l" t="t" r="r" b="b"/>
              <a:pathLst>
                <a:path w="14938" h="2517" extrusionOk="0">
                  <a:moveTo>
                    <a:pt x="14757" y="1"/>
                  </a:moveTo>
                  <a:lnTo>
                    <a:pt x="14318" y="141"/>
                  </a:lnTo>
                  <a:lnTo>
                    <a:pt x="13859" y="241"/>
                  </a:lnTo>
                  <a:lnTo>
                    <a:pt x="13380" y="340"/>
                  </a:lnTo>
                  <a:lnTo>
                    <a:pt x="12900" y="400"/>
                  </a:lnTo>
                  <a:lnTo>
                    <a:pt x="12760" y="400"/>
                  </a:lnTo>
                  <a:lnTo>
                    <a:pt x="12561" y="460"/>
                  </a:lnTo>
                  <a:lnTo>
                    <a:pt x="11702" y="700"/>
                  </a:lnTo>
                  <a:lnTo>
                    <a:pt x="10824" y="880"/>
                  </a:lnTo>
                  <a:lnTo>
                    <a:pt x="9945" y="1039"/>
                  </a:lnTo>
                  <a:lnTo>
                    <a:pt x="9046" y="1159"/>
                  </a:lnTo>
                  <a:lnTo>
                    <a:pt x="8168" y="1239"/>
                  </a:lnTo>
                  <a:lnTo>
                    <a:pt x="7269" y="1279"/>
                  </a:lnTo>
                  <a:lnTo>
                    <a:pt x="6371" y="1279"/>
                  </a:lnTo>
                  <a:lnTo>
                    <a:pt x="5472" y="1259"/>
                  </a:lnTo>
                  <a:lnTo>
                    <a:pt x="4813" y="1219"/>
                  </a:lnTo>
                  <a:lnTo>
                    <a:pt x="4134" y="1159"/>
                  </a:lnTo>
                  <a:lnTo>
                    <a:pt x="3435" y="1079"/>
                  </a:lnTo>
                  <a:lnTo>
                    <a:pt x="2756" y="979"/>
                  </a:lnTo>
                  <a:lnTo>
                    <a:pt x="2057" y="860"/>
                  </a:lnTo>
                  <a:lnTo>
                    <a:pt x="1378" y="700"/>
                  </a:lnTo>
                  <a:lnTo>
                    <a:pt x="719" y="500"/>
                  </a:lnTo>
                  <a:lnTo>
                    <a:pt x="400" y="380"/>
                  </a:lnTo>
                  <a:lnTo>
                    <a:pt x="81" y="261"/>
                  </a:lnTo>
                  <a:lnTo>
                    <a:pt x="21" y="500"/>
                  </a:lnTo>
                  <a:lnTo>
                    <a:pt x="1" y="780"/>
                  </a:lnTo>
                  <a:lnTo>
                    <a:pt x="1" y="959"/>
                  </a:lnTo>
                  <a:lnTo>
                    <a:pt x="41" y="1139"/>
                  </a:lnTo>
                  <a:lnTo>
                    <a:pt x="81" y="1299"/>
                  </a:lnTo>
                  <a:lnTo>
                    <a:pt x="140" y="1459"/>
                  </a:lnTo>
                  <a:lnTo>
                    <a:pt x="200" y="1618"/>
                  </a:lnTo>
                  <a:lnTo>
                    <a:pt x="300" y="1758"/>
                  </a:lnTo>
                  <a:lnTo>
                    <a:pt x="400" y="1898"/>
                  </a:lnTo>
                  <a:lnTo>
                    <a:pt x="500" y="2018"/>
                  </a:lnTo>
                  <a:lnTo>
                    <a:pt x="640" y="2138"/>
                  </a:lnTo>
                  <a:lnTo>
                    <a:pt x="759" y="2237"/>
                  </a:lnTo>
                  <a:lnTo>
                    <a:pt x="919" y="2317"/>
                  </a:lnTo>
                  <a:lnTo>
                    <a:pt x="1059" y="2397"/>
                  </a:lnTo>
                  <a:lnTo>
                    <a:pt x="1219" y="2457"/>
                  </a:lnTo>
                  <a:lnTo>
                    <a:pt x="1398" y="2497"/>
                  </a:lnTo>
                  <a:lnTo>
                    <a:pt x="1558" y="2517"/>
                  </a:lnTo>
                  <a:lnTo>
                    <a:pt x="13380" y="2517"/>
                  </a:lnTo>
                  <a:lnTo>
                    <a:pt x="13559" y="2497"/>
                  </a:lnTo>
                  <a:lnTo>
                    <a:pt x="13719" y="2457"/>
                  </a:lnTo>
                  <a:lnTo>
                    <a:pt x="13879" y="2397"/>
                  </a:lnTo>
                  <a:lnTo>
                    <a:pt x="14038" y="2317"/>
                  </a:lnTo>
                  <a:lnTo>
                    <a:pt x="14178" y="2237"/>
                  </a:lnTo>
                  <a:lnTo>
                    <a:pt x="14318" y="2138"/>
                  </a:lnTo>
                  <a:lnTo>
                    <a:pt x="14438" y="2018"/>
                  </a:lnTo>
                  <a:lnTo>
                    <a:pt x="14538" y="1898"/>
                  </a:lnTo>
                  <a:lnTo>
                    <a:pt x="14657" y="1758"/>
                  </a:lnTo>
                  <a:lnTo>
                    <a:pt x="14737" y="1618"/>
                  </a:lnTo>
                  <a:lnTo>
                    <a:pt x="14817" y="1459"/>
                  </a:lnTo>
                  <a:lnTo>
                    <a:pt x="14877" y="1299"/>
                  </a:lnTo>
                  <a:lnTo>
                    <a:pt x="14917" y="1139"/>
                  </a:lnTo>
                  <a:lnTo>
                    <a:pt x="14937" y="959"/>
                  </a:lnTo>
                  <a:lnTo>
                    <a:pt x="14937" y="780"/>
                  </a:lnTo>
                  <a:lnTo>
                    <a:pt x="14937" y="580"/>
                  </a:lnTo>
                  <a:lnTo>
                    <a:pt x="14897" y="380"/>
                  </a:lnTo>
                  <a:lnTo>
                    <a:pt x="14837" y="181"/>
                  </a:lnTo>
                  <a:lnTo>
                    <a:pt x="14757" y="1"/>
                  </a:lnTo>
                  <a:close/>
                </a:path>
              </a:pathLst>
            </a:custGeom>
            <a:solidFill>
              <a:srgbClr val="AA46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9" name="Google Shape;10229;p47"/>
            <p:cNvSpPr/>
            <p:nvPr/>
          </p:nvSpPr>
          <p:spPr>
            <a:xfrm>
              <a:off x="3712925" y="2867575"/>
              <a:ext cx="840175" cy="573625"/>
            </a:xfrm>
            <a:custGeom>
              <a:avLst/>
              <a:gdLst/>
              <a:ahLst/>
              <a:cxnLst/>
              <a:rect l="l" t="t" r="r" b="b"/>
              <a:pathLst>
                <a:path w="33607" h="22945" extrusionOk="0">
                  <a:moveTo>
                    <a:pt x="0" y="0"/>
                  </a:moveTo>
                  <a:lnTo>
                    <a:pt x="0" y="22944"/>
                  </a:lnTo>
                  <a:lnTo>
                    <a:pt x="33607" y="22944"/>
                  </a:lnTo>
                  <a:lnTo>
                    <a:pt x="3360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0" name="Google Shape;10230;p47"/>
            <p:cNvSpPr/>
            <p:nvPr/>
          </p:nvSpPr>
          <p:spPr>
            <a:xfrm>
              <a:off x="3712925" y="3031800"/>
              <a:ext cx="840175" cy="409400"/>
            </a:xfrm>
            <a:custGeom>
              <a:avLst/>
              <a:gdLst/>
              <a:ahLst/>
              <a:cxnLst/>
              <a:rect l="l" t="t" r="r" b="b"/>
              <a:pathLst>
                <a:path w="33607" h="16376" extrusionOk="0">
                  <a:moveTo>
                    <a:pt x="33607" y="1"/>
                  </a:moveTo>
                  <a:lnTo>
                    <a:pt x="32708" y="500"/>
                  </a:lnTo>
                  <a:lnTo>
                    <a:pt x="31810" y="959"/>
                  </a:lnTo>
                  <a:lnTo>
                    <a:pt x="30891" y="1399"/>
                  </a:lnTo>
                  <a:lnTo>
                    <a:pt x="29973" y="1798"/>
                  </a:lnTo>
                  <a:lnTo>
                    <a:pt x="28595" y="2377"/>
                  </a:lnTo>
                  <a:lnTo>
                    <a:pt x="27197" y="2896"/>
                  </a:lnTo>
                  <a:lnTo>
                    <a:pt x="25779" y="3376"/>
                  </a:lnTo>
                  <a:lnTo>
                    <a:pt x="24342" y="3815"/>
                  </a:lnTo>
                  <a:lnTo>
                    <a:pt x="22924" y="4234"/>
                  </a:lnTo>
                  <a:lnTo>
                    <a:pt x="21466" y="4594"/>
                  </a:lnTo>
                  <a:lnTo>
                    <a:pt x="20008" y="4953"/>
                  </a:lnTo>
                  <a:lnTo>
                    <a:pt x="18551" y="5253"/>
                  </a:lnTo>
                  <a:lnTo>
                    <a:pt x="17033" y="5552"/>
                  </a:lnTo>
                  <a:lnTo>
                    <a:pt x="15516" y="5792"/>
                  </a:lnTo>
                  <a:lnTo>
                    <a:pt x="13998" y="6011"/>
                  </a:lnTo>
                  <a:lnTo>
                    <a:pt x="13239" y="6111"/>
                  </a:lnTo>
                  <a:lnTo>
                    <a:pt x="12460" y="6171"/>
                  </a:lnTo>
                  <a:lnTo>
                    <a:pt x="11702" y="6231"/>
                  </a:lnTo>
                  <a:lnTo>
                    <a:pt x="10923" y="6291"/>
                  </a:lnTo>
                  <a:lnTo>
                    <a:pt x="10164" y="6311"/>
                  </a:lnTo>
                  <a:lnTo>
                    <a:pt x="9405" y="6331"/>
                  </a:lnTo>
                  <a:lnTo>
                    <a:pt x="8626" y="6331"/>
                  </a:lnTo>
                  <a:lnTo>
                    <a:pt x="7868" y="6311"/>
                  </a:lnTo>
                  <a:lnTo>
                    <a:pt x="7089" y="6271"/>
                  </a:lnTo>
                  <a:lnTo>
                    <a:pt x="6330" y="6191"/>
                  </a:lnTo>
                  <a:lnTo>
                    <a:pt x="5531" y="6111"/>
                  </a:lnTo>
                  <a:lnTo>
                    <a:pt x="4733" y="5991"/>
                  </a:lnTo>
                  <a:lnTo>
                    <a:pt x="3934" y="5852"/>
                  </a:lnTo>
                  <a:lnTo>
                    <a:pt x="3135" y="5692"/>
                  </a:lnTo>
                  <a:lnTo>
                    <a:pt x="2336" y="5512"/>
                  </a:lnTo>
                  <a:lnTo>
                    <a:pt x="1538" y="5273"/>
                  </a:lnTo>
                  <a:lnTo>
                    <a:pt x="759" y="5013"/>
                  </a:lnTo>
                  <a:lnTo>
                    <a:pt x="0" y="4733"/>
                  </a:lnTo>
                  <a:lnTo>
                    <a:pt x="0" y="16375"/>
                  </a:lnTo>
                  <a:lnTo>
                    <a:pt x="33607" y="16375"/>
                  </a:lnTo>
                  <a:lnTo>
                    <a:pt x="33607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1" name="Google Shape;10231;p47"/>
            <p:cNvSpPr/>
            <p:nvPr/>
          </p:nvSpPr>
          <p:spPr>
            <a:xfrm>
              <a:off x="3469800" y="2847600"/>
              <a:ext cx="232150" cy="572125"/>
            </a:xfrm>
            <a:custGeom>
              <a:avLst/>
              <a:gdLst/>
              <a:ahLst/>
              <a:cxnLst/>
              <a:rect l="l" t="t" r="r" b="b"/>
              <a:pathLst>
                <a:path w="9286" h="22885" extrusionOk="0">
                  <a:moveTo>
                    <a:pt x="9286" y="1"/>
                  </a:moveTo>
                  <a:lnTo>
                    <a:pt x="8807" y="20"/>
                  </a:lnTo>
                  <a:lnTo>
                    <a:pt x="8347" y="60"/>
                  </a:lnTo>
                  <a:lnTo>
                    <a:pt x="7868" y="140"/>
                  </a:lnTo>
                  <a:lnTo>
                    <a:pt x="7409" y="240"/>
                  </a:lnTo>
                  <a:lnTo>
                    <a:pt x="6969" y="360"/>
                  </a:lnTo>
                  <a:lnTo>
                    <a:pt x="6530" y="520"/>
                  </a:lnTo>
                  <a:lnTo>
                    <a:pt x="6091" y="699"/>
                  </a:lnTo>
                  <a:lnTo>
                    <a:pt x="5671" y="899"/>
                  </a:lnTo>
                  <a:lnTo>
                    <a:pt x="5252" y="1139"/>
                  </a:lnTo>
                  <a:lnTo>
                    <a:pt x="4853" y="1378"/>
                  </a:lnTo>
                  <a:lnTo>
                    <a:pt x="4473" y="1658"/>
                  </a:lnTo>
                  <a:lnTo>
                    <a:pt x="4094" y="1957"/>
                  </a:lnTo>
                  <a:lnTo>
                    <a:pt x="3735" y="2277"/>
                  </a:lnTo>
                  <a:lnTo>
                    <a:pt x="3375" y="2616"/>
                  </a:lnTo>
                  <a:lnTo>
                    <a:pt x="3036" y="2976"/>
                  </a:lnTo>
                  <a:lnTo>
                    <a:pt x="2716" y="3355"/>
                  </a:lnTo>
                  <a:lnTo>
                    <a:pt x="2417" y="3755"/>
                  </a:lnTo>
                  <a:lnTo>
                    <a:pt x="2117" y="4174"/>
                  </a:lnTo>
                  <a:lnTo>
                    <a:pt x="1838" y="4593"/>
                  </a:lnTo>
                  <a:lnTo>
                    <a:pt x="1578" y="5053"/>
                  </a:lnTo>
                  <a:lnTo>
                    <a:pt x="1338" y="5512"/>
                  </a:lnTo>
                  <a:lnTo>
                    <a:pt x="1119" y="5991"/>
                  </a:lnTo>
                  <a:lnTo>
                    <a:pt x="919" y="6490"/>
                  </a:lnTo>
                  <a:lnTo>
                    <a:pt x="719" y="6990"/>
                  </a:lnTo>
                  <a:lnTo>
                    <a:pt x="560" y="7509"/>
                  </a:lnTo>
                  <a:lnTo>
                    <a:pt x="420" y="8048"/>
                  </a:lnTo>
                  <a:lnTo>
                    <a:pt x="280" y="8587"/>
                  </a:lnTo>
                  <a:lnTo>
                    <a:pt x="180" y="9146"/>
                  </a:lnTo>
                  <a:lnTo>
                    <a:pt x="100" y="9705"/>
                  </a:lnTo>
                  <a:lnTo>
                    <a:pt x="40" y="10264"/>
                  </a:lnTo>
                  <a:lnTo>
                    <a:pt x="0" y="10863"/>
                  </a:lnTo>
                  <a:lnTo>
                    <a:pt x="0" y="11443"/>
                  </a:lnTo>
                  <a:lnTo>
                    <a:pt x="0" y="12042"/>
                  </a:lnTo>
                  <a:lnTo>
                    <a:pt x="40" y="12621"/>
                  </a:lnTo>
                  <a:lnTo>
                    <a:pt x="100" y="13180"/>
                  </a:lnTo>
                  <a:lnTo>
                    <a:pt x="180" y="13759"/>
                  </a:lnTo>
                  <a:lnTo>
                    <a:pt x="280" y="14298"/>
                  </a:lnTo>
                  <a:lnTo>
                    <a:pt x="420" y="14837"/>
                  </a:lnTo>
                  <a:lnTo>
                    <a:pt x="560" y="15376"/>
                  </a:lnTo>
                  <a:lnTo>
                    <a:pt x="719" y="15895"/>
                  </a:lnTo>
                  <a:lnTo>
                    <a:pt x="919" y="16415"/>
                  </a:lnTo>
                  <a:lnTo>
                    <a:pt x="1119" y="16894"/>
                  </a:lnTo>
                  <a:lnTo>
                    <a:pt x="1338" y="17373"/>
                  </a:lnTo>
                  <a:lnTo>
                    <a:pt x="1578" y="17832"/>
                  </a:lnTo>
                  <a:lnTo>
                    <a:pt x="1838" y="18292"/>
                  </a:lnTo>
                  <a:lnTo>
                    <a:pt x="2117" y="18731"/>
                  </a:lnTo>
                  <a:lnTo>
                    <a:pt x="2417" y="19130"/>
                  </a:lnTo>
                  <a:lnTo>
                    <a:pt x="2716" y="19530"/>
                  </a:lnTo>
                  <a:lnTo>
                    <a:pt x="3036" y="19909"/>
                  </a:lnTo>
                  <a:lnTo>
                    <a:pt x="3375" y="20269"/>
                  </a:lnTo>
                  <a:lnTo>
                    <a:pt x="3735" y="20608"/>
                  </a:lnTo>
                  <a:lnTo>
                    <a:pt x="4094" y="20928"/>
                  </a:lnTo>
                  <a:lnTo>
                    <a:pt x="4473" y="21227"/>
                  </a:lnTo>
                  <a:lnTo>
                    <a:pt x="4853" y="21507"/>
                  </a:lnTo>
                  <a:lnTo>
                    <a:pt x="5252" y="21766"/>
                  </a:lnTo>
                  <a:lnTo>
                    <a:pt x="5671" y="21986"/>
                  </a:lnTo>
                  <a:lnTo>
                    <a:pt x="6091" y="22186"/>
                  </a:lnTo>
                  <a:lnTo>
                    <a:pt x="6530" y="22365"/>
                  </a:lnTo>
                  <a:lnTo>
                    <a:pt x="6969" y="22525"/>
                  </a:lnTo>
                  <a:lnTo>
                    <a:pt x="7409" y="22645"/>
                  </a:lnTo>
                  <a:lnTo>
                    <a:pt x="7868" y="22765"/>
                  </a:lnTo>
                  <a:lnTo>
                    <a:pt x="8347" y="22825"/>
                  </a:lnTo>
                  <a:lnTo>
                    <a:pt x="8807" y="22865"/>
                  </a:lnTo>
                  <a:lnTo>
                    <a:pt x="9286" y="22884"/>
                  </a:lnTo>
                  <a:lnTo>
                    <a:pt x="928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2" name="Google Shape;10232;p47"/>
            <p:cNvSpPr/>
            <p:nvPr/>
          </p:nvSpPr>
          <p:spPr>
            <a:xfrm>
              <a:off x="3469800" y="2847600"/>
              <a:ext cx="232150" cy="572125"/>
            </a:xfrm>
            <a:custGeom>
              <a:avLst/>
              <a:gdLst/>
              <a:ahLst/>
              <a:cxnLst/>
              <a:rect l="l" t="t" r="r" b="b"/>
              <a:pathLst>
                <a:path w="9286" h="22885" fill="none" extrusionOk="0">
                  <a:moveTo>
                    <a:pt x="9286" y="22884"/>
                  </a:moveTo>
                  <a:lnTo>
                    <a:pt x="9286" y="22884"/>
                  </a:lnTo>
                  <a:lnTo>
                    <a:pt x="8807" y="22865"/>
                  </a:lnTo>
                  <a:lnTo>
                    <a:pt x="8347" y="22825"/>
                  </a:lnTo>
                  <a:lnTo>
                    <a:pt x="7868" y="22765"/>
                  </a:lnTo>
                  <a:lnTo>
                    <a:pt x="7409" y="22645"/>
                  </a:lnTo>
                  <a:lnTo>
                    <a:pt x="6969" y="22525"/>
                  </a:lnTo>
                  <a:lnTo>
                    <a:pt x="6530" y="22365"/>
                  </a:lnTo>
                  <a:lnTo>
                    <a:pt x="6091" y="22186"/>
                  </a:lnTo>
                  <a:lnTo>
                    <a:pt x="5671" y="21986"/>
                  </a:lnTo>
                  <a:lnTo>
                    <a:pt x="5252" y="21766"/>
                  </a:lnTo>
                  <a:lnTo>
                    <a:pt x="4853" y="21507"/>
                  </a:lnTo>
                  <a:lnTo>
                    <a:pt x="4473" y="21227"/>
                  </a:lnTo>
                  <a:lnTo>
                    <a:pt x="4094" y="20928"/>
                  </a:lnTo>
                  <a:lnTo>
                    <a:pt x="3735" y="20608"/>
                  </a:lnTo>
                  <a:lnTo>
                    <a:pt x="3375" y="20269"/>
                  </a:lnTo>
                  <a:lnTo>
                    <a:pt x="3036" y="19909"/>
                  </a:lnTo>
                  <a:lnTo>
                    <a:pt x="2716" y="19530"/>
                  </a:lnTo>
                  <a:lnTo>
                    <a:pt x="2417" y="19130"/>
                  </a:lnTo>
                  <a:lnTo>
                    <a:pt x="2117" y="18731"/>
                  </a:lnTo>
                  <a:lnTo>
                    <a:pt x="1838" y="18292"/>
                  </a:lnTo>
                  <a:lnTo>
                    <a:pt x="1578" y="17832"/>
                  </a:lnTo>
                  <a:lnTo>
                    <a:pt x="1338" y="17373"/>
                  </a:lnTo>
                  <a:lnTo>
                    <a:pt x="1119" y="16894"/>
                  </a:lnTo>
                  <a:lnTo>
                    <a:pt x="919" y="16415"/>
                  </a:lnTo>
                  <a:lnTo>
                    <a:pt x="719" y="15895"/>
                  </a:lnTo>
                  <a:lnTo>
                    <a:pt x="560" y="15376"/>
                  </a:lnTo>
                  <a:lnTo>
                    <a:pt x="420" y="14837"/>
                  </a:lnTo>
                  <a:lnTo>
                    <a:pt x="280" y="14298"/>
                  </a:lnTo>
                  <a:lnTo>
                    <a:pt x="180" y="13759"/>
                  </a:lnTo>
                  <a:lnTo>
                    <a:pt x="100" y="13180"/>
                  </a:lnTo>
                  <a:lnTo>
                    <a:pt x="40" y="12621"/>
                  </a:lnTo>
                  <a:lnTo>
                    <a:pt x="0" y="12042"/>
                  </a:lnTo>
                  <a:lnTo>
                    <a:pt x="0" y="11443"/>
                  </a:lnTo>
                  <a:lnTo>
                    <a:pt x="0" y="11443"/>
                  </a:lnTo>
                  <a:lnTo>
                    <a:pt x="0" y="10863"/>
                  </a:lnTo>
                  <a:lnTo>
                    <a:pt x="40" y="10264"/>
                  </a:lnTo>
                  <a:lnTo>
                    <a:pt x="100" y="9705"/>
                  </a:lnTo>
                  <a:lnTo>
                    <a:pt x="180" y="9146"/>
                  </a:lnTo>
                  <a:lnTo>
                    <a:pt x="280" y="8587"/>
                  </a:lnTo>
                  <a:lnTo>
                    <a:pt x="420" y="8048"/>
                  </a:lnTo>
                  <a:lnTo>
                    <a:pt x="560" y="7509"/>
                  </a:lnTo>
                  <a:lnTo>
                    <a:pt x="719" y="6990"/>
                  </a:lnTo>
                  <a:lnTo>
                    <a:pt x="919" y="6490"/>
                  </a:lnTo>
                  <a:lnTo>
                    <a:pt x="1119" y="5991"/>
                  </a:lnTo>
                  <a:lnTo>
                    <a:pt x="1338" y="5512"/>
                  </a:lnTo>
                  <a:lnTo>
                    <a:pt x="1578" y="5053"/>
                  </a:lnTo>
                  <a:lnTo>
                    <a:pt x="1838" y="4593"/>
                  </a:lnTo>
                  <a:lnTo>
                    <a:pt x="2117" y="4174"/>
                  </a:lnTo>
                  <a:lnTo>
                    <a:pt x="2417" y="3755"/>
                  </a:lnTo>
                  <a:lnTo>
                    <a:pt x="2716" y="3355"/>
                  </a:lnTo>
                  <a:lnTo>
                    <a:pt x="3036" y="2976"/>
                  </a:lnTo>
                  <a:lnTo>
                    <a:pt x="3375" y="2616"/>
                  </a:lnTo>
                  <a:lnTo>
                    <a:pt x="3735" y="2277"/>
                  </a:lnTo>
                  <a:lnTo>
                    <a:pt x="4094" y="1957"/>
                  </a:lnTo>
                  <a:lnTo>
                    <a:pt x="4473" y="1658"/>
                  </a:lnTo>
                  <a:lnTo>
                    <a:pt x="4853" y="1378"/>
                  </a:lnTo>
                  <a:lnTo>
                    <a:pt x="5252" y="1139"/>
                  </a:lnTo>
                  <a:lnTo>
                    <a:pt x="5671" y="899"/>
                  </a:lnTo>
                  <a:lnTo>
                    <a:pt x="6091" y="699"/>
                  </a:lnTo>
                  <a:lnTo>
                    <a:pt x="6530" y="520"/>
                  </a:lnTo>
                  <a:lnTo>
                    <a:pt x="6969" y="360"/>
                  </a:lnTo>
                  <a:lnTo>
                    <a:pt x="7409" y="240"/>
                  </a:lnTo>
                  <a:lnTo>
                    <a:pt x="7868" y="140"/>
                  </a:lnTo>
                  <a:lnTo>
                    <a:pt x="8347" y="60"/>
                  </a:lnTo>
                  <a:lnTo>
                    <a:pt x="8807" y="20"/>
                  </a:lnTo>
                  <a:lnTo>
                    <a:pt x="92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3" name="Google Shape;10233;p47"/>
            <p:cNvSpPr/>
            <p:nvPr/>
          </p:nvSpPr>
          <p:spPr>
            <a:xfrm>
              <a:off x="3509225" y="3209025"/>
              <a:ext cx="180750" cy="186250"/>
            </a:xfrm>
            <a:custGeom>
              <a:avLst/>
              <a:gdLst/>
              <a:ahLst/>
              <a:cxnLst/>
              <a:rect l="l" t="t" r="r" b="b"/>
              <a:pathLst>
                <a:path w="7230" h="7450" extrusionOk="0">
                  <a:moveTo>
                    <a:pt x="7230" y="1"/>
                  </a:moveTo>
                  <a:lnTo>
                    <a:pt x="7010" y="300"/>
                  </a:lnTo>
                  <a:lnTo>
                    <a:pt x="6730" y="600"/>
                  </a:lnTo>
                  <a:lnTo>
                    <a:pt x="6431" y="859"/>
                  </a:lnTo>
                  <a:lnTo>
                    <a:pt x="6071" y="1159"/>
                  </a:lnTo>
                  <a:lnTo>
                    <a:pt x="5712" y="1419"/>
                  </a:lnTo>
                  <a:lnTo>
                    <a:pt x="5352" y="1658"/>
                  </a:lnTo>
                  <a:lnTo>
                    <a:pt x="4973" y="1878"/>
                  </a:lnTo>
                  <a:lnTo>
                    <a:pt x="4594" y="2077"/>
                  </a:lnTo>
                  <a:lnTo>
                    <a:pt x="4194" y="2237"/>
                  </a:lnTo>
                  <a:lnTo>
                    <a:pt x="3795" y="2377"/>
                  </a:lnTo>
                  <a:lnTo>
                    <a:pt x="3396" y="2497"/>
                  </a:lnTo>
                  <a:lnTo>
                    <a:pt x="2976" y="2557"/>
                  </a:lnTo>
                  <a:lnTo>
                    <a:pt x="2557" y="2617"/>
                  </a:lnTo>
                  <a:lnTo>
                    <a:pt x="2138" y="2617"/>
                  </a:lnTo>
                  <a:lnTo>
                    <a:pt x="1718" y="2597"/>
                  </a:lnTo>
                  <a:lnTo>
                    <a:pt x="1299" y="2517"/>
                  </a:lnTo>
                  <a:lnTo>
                    <a:pt x="860" y="2417"/>
                  </a:lnTo>
                  <a:lnTo>
                    <a:pt x="420" y="2277"/>
                  </a:lnTo>
                  <a:lnTo>
                    <a:pt x="1" y="2097"/>
                  </a:lnTo>
                  <a:lnTo>
                    <a:pt x="280" y="2677"/>
                  </a:lnTo>
                  <a:lnTo>
                    <a:pt x="580" y="3236"/>
                  </a:lnTo>
                  <a:lnTo>
                    <a:pt x="900" y="3775"/>
                  </a:lnTo>
                  <a:lnTo>
                    <a:pt x="1279" y="4274"/>
                  </a:lnTo>
                  <a:lnTo>
                    <a:pt x="1658" y="4753"/>
                  </a:lnTo>
                  <a:lnTo>
                    <a:pt x="2058" y="5193"/>
                  </a:lnTo>
                  <a:lnTo>
                    <a:pt x="2497" y="5592"/>
                  </a:lnTo>
                  <a:lnTo>
                    <a:pt x="2956" y="5971"/>
                  </a:lnTo>
                  <a:lnTo>
                    <a:pt x="3436" y="6291"/>
                  </a:lnTo>
                  <a:lnTo>
                    <a:pt x="3935" y="6590"/>
                  </a:lnTo>
                  <a:lnTo>
                    <a:pt x="4454" y="6850"/>
                  </a:lnTo>
                  <a:lnTo>
                    <a:pt x="4973" y="7050"/>
                  </a:lnTo>
                  <a:lnTo>
                    <a:pt x="5512" y="7229"/>
                  </a:lnTo>
                  <a:lnTo>
                    <a:pt x="5792" y="7289"/>
                  </a:lnTo>
                  <a:lnTo>
                    <a:pt x="6071" y="7349"/>
                  </a:lnTo>
                  <a:lnTo>
                    <a:pt x="6371" y="7389"/>
                  </a:lnTo>
                  <a:lnTo>
                    <a:pt x="6650" y="7409"/>
                  </a:lnTo>
                  <a:lnTo>
                    <a:pt x="6950" y="7429"/>
                  </a:lnTo>
                  <a:lnTo>
                    <a:pt x="7230" y="7449"/>
                  </a:lnTo>
                  <a:lnTo>
                    <a:pt x="7230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4" name="Google Shape;10234;p47"/>
            <p:cNvSpPr/>
            <p:nvPr/>
          </p:nvSpPr>
          <p:spPr>
            <a:xfrm>
              <a:off x="3633550" y="2798675"/>
              <a:ext cx="172250" cy="642525"/>
            </a:xfrm>
            <a:custGeom>
              <a:avLst/>
              <a:gdLst/>
              <a:ahLst/>
              <a:cxnLst/>
              <a:rect l="l" t="t" r="r" b="b"/>
              <a:pathLst>
                <a:path w="6890" h="25701" extrusionOk="0">
                  <a:moveTo>
                    <a:pt x="539" y="1"/>
                  </a:moveTo>
                  <a:lnTo>
                    <a:pt x="419" y="41"/>
                  </a:lnTo>
                  <a:lnTo>
                    <a:pt x="300" y="100"/>
                  </a:lnTo>
                  <a:lnTo>
                    <a:pt x="200" y="180"/>
                  </a:lnTo>
                  <a:lnTo>
                    <a:pt x="120" y="280"/>
                  </a:lnTo>
                  <a:lnTo>
                    <a:pt x="60" y="400"/>
                  </a:lnTo>
                  <a:lnTo>
                    <a:pt x="20" y="520"/>
                  </a:lnTo>
                  <a:lnTo>
                    <a:pt x="0" y="660"/>
                  </a:lnTo>
                  <a:lnTo>
                    <a:pt x="0" y="25081"/>
                  </a:lnTo>
                  <a:lnTo>
                    <a:pt x="20" y="25221"/>
                  </a:lnTo>
                  <a:lnTo>
                    <a:pt x="60" y="25321"/>
                  </a:lnTo>
                  <a:lnTo>
                    <a:pt x="120" y="25441"/>
                  </a:lnTo>
                  <a:lnTo>
                    <a:pt x="180" y="25520"/>
                  </a:lnTo>
                  <a:lnTo>
                    <a:pt x="280" y="25600"/>
                  </a:lnTo>
                  <a:lnTo>
                    <a:pt x="379" y="25660"/>
                  </a:lnTo>
                  <a:lnTo>
                    <a:pt x="499" y="25700"/>
                  </a:lnTo>
                  <a:lnTo>
                    <a:pt x="6889" y="25700"/>
                  </a:lnTo>
                  <a:lnTo>
                    <a:pt x="6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5" name="Google Shape;10235;p47"/>
            <p:cNvSpPr/>
            <p:nvPr/>
          </p:nvSpPr>
          <p:spPr>
            <a:xfrm>
              <a:off x="3633550" y="2798675"/>
              <a:ext cx="172250" cy="642525"/>
            </a:xfrm>
            <a:custGeom>
              <a:avLst/>
              <a:gdLst/>
              <a:ahLst/>
              <a:cxnLst/>
              <a:rect l="l" t="t" r="r" b="b"/>
              <a:pathLst>
                <a:path w="6890" h="25701" extrusionOk="0">
                  <a:moveTo>
                    <a:pt x="5911" y="1"/>
                  </a:moveTo>
                  <a:lnTo>
                    <a:pt x="6051" y="420"/>
                  </a:lnTo>
                  <a:lnTo>
                    <a:pt x="6130" y="839"/>
                  </a:lnTo>
                  <a:lnTo>
                    <a:pt x="6190" y="1279"/>
                  </a:lnTo>
                  <a:lnTo>
                    <a:pt x="6210" y="1738"/>
                  </a:lnTo>
                  <a:lnTo>
                    <a:pt x="6230" y="2177"/>
                  </a:lnTo>
                  <a:lnTo>
                    <a:pt x="6210" y="2636"/>
                  </a:lnTo>
                  <a:lnTo>
                    <a:pt x="6150" y="3555"/>
                  </a:lnTo>
                  <a:lnTo>
                    <a:pt x="6051" y="4633"/>
                  </a:lnTo>
                  <a:lnTo>
                    <a:pt x="5931" y="5692"/>
                  </a:lnTo>
                  <a:lnTo>
                    <a:pt x="5851" y="6211"/>
                  </a:lnTo>
                  <a:lnTo>
                    <a:pt x="5751" y="6730"/>
                  </a:lnTo>
                  <a:lnTo>
                    <a:pt x="5631" y="7269"/>
                  </a:lnTo>
                  <a:lnTo>
                    <a:pt x="5491" y="7788"/>
                  </a:lnTo>
                  <a:lnTo>
                    <a:pt x="5332" y="8308"/>
                  </a:lnTo>
                  <a:lnTo>
                    <a:pt x="5132" y="8827"/>
                  </a:lnTo>
                  <a:lnTo>
                    <a:pt x="4912" y="9326"/>
                  </a:lnTo>
                  <a:lnTo>
                    <a:pt x="4653" y="9785"/>
                  </a:lnTo>
                  <a:lnTo>
                    <a:pt x="4393" y="10244"/>
                  </a:lnTo>
                  <a:lnTo>
                    <a:pt x="4094" y="10664"/>
                  </a:lnTo>
                  <a:lnTo>
                    <a:pt x="3794" y="11063"/>
                  </a:lnTo>
                  <a:lnTo>
                    <a:pt x="3455" y="11443"/>
                  </a:lnTo>
                  <a:lnTo>
                    <a:pt x="3095" y="11822"/>
                  </a:lnTo>
                  <a:lnTo>
                    <a:pt x="2716" y="12161"/>
                  </a:lnTo>
                  <a:lnTo>
                    <a:pt x="2316" y="12481"/>
                  </a:lnTo>
                  <a:lnTo>
                    <a:pt x="1897" y="12780"/>
                  </a:lnTo>
                  <a:lnTo>
                    <a:pt x="1458" y="13060"/>
                  </a:lnTo>
                  <a:lnTo>
                    <a:pt x="998" y="13320"/>
                  </a:lnTo>
                  <a:lnTo>
                    <a:pt x="499" y="13559"/>
                  </a:lnTo>
                  <a:lnTo>
                    <a:pt x="0" y="13779"/>
                  </a:lnTo>
                  <a:lnTo>
                    <a:pt x="0" y="23404"/>
                  </a:lnTo>
                  <a:lnTo>
                    <a:pt x="20" y="23643"/>
                  </a:lnTo>
                  <a:lnTo>
                    <a:pt x="60" y="23863"/>
                  </a:lnTo>
                  <a:lnTo>
                    <a:pt x="120" y="24083"/>
                  </a:lnTo>
                  <a:lnTo>
                    <a:pt x="180" y="24302"/>
                  </a:lnTo>
                  <a:lnTo>
                    <a:pt x="280" y="24502"/>
                  </a:lnTo>
                  <a:lnTo>
                    <a:pt x="399" y="24702"/>
                  </a:lnTo>
                  <a:lnTo>
                    <a:pt x="539" y="24861"/>
                  </a:lnTo>
                  <a:lnTo>
                    <a:pt x="679" y="25041"/>
                  </a:lnTo>
                  <a:lnTo>
                    <a:pt x="839" y="25181"/>
                  </a:lnTo>
                  <a:lnTo>
                    <a:pt x="1018" y="25321"/>
                  </a:lnTo>
                  <a:lnTo>
                    <a:pt x="1218" y="25421"/>
                  </a:lnTo>
                  <a:lnTo>
                    <a:pt x="1418" y="25520"/>
                  </a:lnTo>
                  <a:lnTo>
                    <a:pt x="1618" y="25600"/>
                  </a:lnTo>
                  <a:lnTo>
                    <a:pt x="1837" y="25660"/>
                  </a:lnTo>
                  <a:lnTo>
                    <a:pt x="2077" y="25700"/>
                  </a:lnTo>
                  <a:lnTo>
                    <a:pt x="6889" y="25700"/>
                  </a:lnTo>
                  <a:lnTo>
                    <a:pt x="6889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6" name="Google Shape;10236;p47"/>
            <p:cNvSpPr/>
            <p:nvPr/>
          </p:nvSpPr>
          <p:spPr>
            <a:xfrm>
              <a:off x="3683450" y="3337825"/>
              <a:ext cx="79400" cy="79400"/>
            </a:xfrm>
            <a:custGeom>
              <a:avLst/>
              <a:gdLst/>
              <a:ahLst/>
              <a:cxnLst/>
              <a:rect l="l" t="t" r="r" b="b"/>
              <a:pathLst>
                <a:path w="3176" h="3176" extrusionOk="0">
                  <a:moveTo>
                    <a:pt x="1419" y="1"/>
                  </a:moveTo>
                  <a:lnTo>
                    <a:pt x="1259" y="21"/>
                  </a:lnTo>
                  <a:lnTo>
                    <a:pt x="1119" y="61"/>
                  </a:lnTo>
                  <a:lnTo>
                    <a:pt x="959" y="120"/>
                  </a:lnTo>
                  <a:lnTo>
                    <a:pt x="820" y="180"/>
                  </a:lnTo>
                  <a:lnTo>
                    <a:pt x="700" y="260"/>
                  </a:lnTo>
                  <a:lnTo>
                    <a:pt x="580" y="360"/>
                  </a:lnTo>
                  <a:lnTo>
                    <a:pt x="460" y="460"/>
                  </a:lnTo>
                  <a:lnTo>
                    <a:pt x="360" y="580"/>
                  </a:lnTo>
                  <a:lnTo>
                    <a:pt x="261" y="700"/>
                  </a:lnTo>
                  <a:lnTo>
                    <a:pt x="181" y="819"/>
                  </a:lnTo>
                  <a:lnTo>
                    <a:pt x="121" y="959"/>
                  </a:lnTo>
                  <a:lnTo>
                    <a:pt x="61" y="1119"/>
                  </a:lnTo>
                  <a:lnTo>
                    <a:pt x="21" y="1259"/>
                  </a:lnTo>
                  <a:lnTo>
                    <a:pt x="1" y="1418"/>
                  </a:lnTo>
                  <a:lnTo>
                    <a:pt x="1" y="1578"/>
                  </a:lnTo>
                  <a:lnTo>
                    <a:pt x="1" y="1758"/>
                  </a:lnTo>
                  <a:lnTo>
                    <a:pt x="21" y="1918"/>
                  </a:lnTo>
                  <a:lnTo>
                    <a:pt x="61" y="2057"/>
                  </a:lnTo>
                  <a:lnTo>
                    <a:pt x="121" y="2217"/>
                  </a:lnTo>
                  <a:lnTo>
                    <a:pt x="181" y="2357"/>
                  </a:lnTo>
                  <a:lnTo>
                    <a:pt x="261" y="2477"/>
                  </a:lnTo>
                  <a:lnTo>
                    <a:pt x="360" y="2597"/>
                  </a:lnTo>
                  <a:lnTo>
                    <a:pt x="460" y="2716"/>
                  </a:lnTo>
                  <a:lnTo>
                    <a:pt x="580" y="2816"/>
                  </a:lnTo>
                  <a:lnTo>
                    <a:pt x="700" y="2916"/>
                  </a:lnTo>
                  <a:lnTo>
                    <a:pt x="820" y="2996"/>
                  </a:lnTo>
                  <a:lnTo>
                    <a:pt x="959" y="3056"/>
                  </a:lnTo>
                  <a:lnTo>
                    <a:pt x="1119" y="3116"/>
                  </a:lnTo>
                  <a:lnTo>
                    <a:pt x="1259" y="3156"/>
                  </a:lnTo>
                  <a:lnTo>
                    <a:pt x="1419" y="3176"/>
                  </a:lnTo>
                  <a:lnTo>
                    <a:pt x="1758" y="3176"/>
                  </a:lnTo>
                  <a:lnTo>
                    <a:pt x="1898" y="3156"/>
                  </a:lnTo>
                  <a:lnTo>
                    <a:pt x="2058" y="3116"/>
                  </a:lnTo>
                  <a:lnTo>
                    <a:pt x="2197" y="3056"/>
                  </a:lnTo>
                  <a:lnTo>
                    <a:pt x="2337" y="2996"/>
                  </a:lnTo>
                  <a:lnTo>
                    <a:pt x="2477" y="2916"/>
                  </a:lnTo>
                  <a:lnTo>
                    <a:pt x="2597" y="2816"/>
                  </a:lnTo>
                  <a:lnTo>
                    <a:pt x="2717" y="2716"/>
                  </a:lnTo>
                  <a:lnTo>
                    <a:pt x="2816" y="2597"/>
                  </a:lnTo>
                  <a:lnTo>
                    <a:pt x="2896" y="2477"/>
                  </a:lnTo>
                  <a:lnTo>
                    <a:pt x="2976" y="2357"/>
                  </a:lnTo>
                  <a:lnTo>
                    <a:pt x="3056" y="2217"/>
                  </a:lnTo>
                  <a:lnTo>
                    <a:pt x="3116" y="2057"/>
                  </a:lnTo>
                  <a:lnTo>
                    <a:pt x="3136" y="1918"/>
                  </a:lnTo>
                  <a:lnTo>
                    <a:pt x="3176" y="1758"/>
                  </a:lnTo>
                  <a:lnTo>
                    <a:pt x="3176" y="1578"/>
                  </a:lnTo>
                  <a:lnTo>
                    <a:pt x="3176" y="1418"/>
                  </a:lnTo>
                  <a:lnTo>
                    <a:pt x="3136" y="1259"/>
                  </a:lnTo>
                  <a:lnTo>
                    <a:pt x="3116" y="1119"/>
                  </a:lnTo>
                  <a:lnTo>
                    <a:pt x="3056" y="959"/>
                  </a:lnTo>
                  <a:lnTo>
                    <a:pt x="2976" y="819"/>
                  </a:lnTo>
                  <a:lnTo>
                    <a:pt x="2896" y="700"/>
                  </a:lnTo>
                  <a:lnTo>
                    <a:pt x="2816" y="580"/>
                  </a:lnTo>
                  <a:lnTo>
                    <a:pt x="2717" y="460"/>
                  </a:lnTo>
                  <a:lnTo>
                    <a:pt x="2597" y="360"/>
                  </a:lnTo>
                  <a:lnTo>
                    <a:pt x="2477" y="260"/>
                  </a:lnTo>
                  <a:lnTo>
                    <a:pt x="2337" y="180"/>
                  </a:lnTo>
                  <a:lnTo>
                    <a:pt x="2197" y="120"/>
                  </a:lnTo>
                  <a:lnTo>
                    <a:pt x="2058" y="61"/>
                  </a:lnTo>
                  <a:lnTo>
                    <a:pt x="1898" y="21"/>
                  </a:lnTo>
                  <a:lnTo>
                    <a:pt x="175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7" name="Google Shape;10237;p47"/>
            <p:cNvSpPr/>
            <p:nvPr/>
          </p:nvSpPr>
          <p:spPr>
            <a:xfrm>
              <a:off x="3688450" y="3362300"/>
              <a:ext cx="69425" cy="47950"/>
            </a:xfrm>
            <a:custGeom>
              <a:avLst/>
              <a:gdLst/>
              <a:ahLst/>
              <a:cxnLst/>
              <a:rect l="l" t="t" r="r" b="b"/>
              <a:pathLst>
                <a:path w="2777" h="1918" extrusionOk="0">
                  <a:moveTo>
                    <a:pt x="2656" y="0"/>
                  </a:moveTo>
                  <a:lnTo>
                    <a:pt x="2537" y="200"/>
                  </a:lnTo>
                  <a:lnTo>
                    <a:pt x="2377" y="360"/>
                  </a:lnTo>
                  <a:lnTo>
                    <a:pt x="2097" y="579"/>
                  </a:lnTo>
                  <a:lnTo>
                    <a:pt x="1918" y="719"/>
                  </a:lnTo>
                  <a:lnTo>
                    <a:pt x="1758" y="799"/>
                  </a:lnTo>
                  <a:lnTo>
                    <a:pt x="1578" y="859"/>
                  </a:lnTo>
                  <a:lnTo>
                    <a:pt x="1398" y="899"/>
                  </a:lnTo>
                  <a:lnTo>
                    <a:pt x="1039" y="899"/>
                  </a:lnTo>
                  <a:lnTo>
                    <a:pt x="859" y="859"/>
                  </a:lnTo>
                  <a:lnTo>
                    <a:pt x="700" y="799"/>
                  </a:lnTo>
                  <a:lnTo>
                    <a:pt x="540" y="719"/>
                  </a:lnTo>
                  <a:lnTo>
                    <a:pt x="400" y="659"/>
                  </a:lnTo>
                  <a:lnTo>
                    <a:pt x="260" y="579"/>
                  </a:lnTo>
                  <a:lnTo>
                    <a:pt x="120" y="479"/>
                  </a:lnTo>
                  <a:lnTo>
                    <a:pt x="21" y="380"/>
                  </a:lnTo>
                  <a:lnTo>
                    <a:pt x="1" y="519"/>
                  </a:lnTo>
                  <a:lnTo>
                    <a:pt x="21" y="679"/>
                  </a:lnTo>
                  <a:lnTo>
                    <a:pt x="41" y="799"/>
                  </a:lnTo>
                  <a:lnTo>
                    <a:pt x="61" y="939"/>
                  </a:lnTo>
                  <a:lnTo>
                    <a:pt x="120" y="1058"/>
                  </a:lnTo>
                  <a:lnTo>
                    <a:pt x="180" y="1178"/>
                  </a:lnTo>
                  <a:lnTo>
                    <a:pt x="240" y="1298"/>
                  </a:lnTo>
                  <a:lnTo>
                    <a:pt x="320" y="1398"/>
                  </a:lnTo>
                  <a:lnTo>
                    <a:pt x="400" y="1498"/>
                  </a:lnTo>
                  <a:lnTo>
                    <a:pt x="500" y="1598"/>
                  </a:lnTo>
                  <a:lnTo>
                    <a:pt x="620" y="1677"/>
                  </a:lnTo>
                  <a:lnTo>
                    <a:pt x="719" y="1737"/>
                  </a:lnTo>
                  <a:lnTo>
                    <a:pt x="839" y="1797"/>
                  </a:lnTo>
                  <a:lnTo>
                    <a:pt x="979" y="1857"/>
                  </a:lnTo>
                  <a:lnTo>
                    <a:pt x="1099" y="1877"/>
                  </a:lnTo>
                  <a:lnTo>
                    <a:pt x="1239" y="1897"/>
                  </a:lnTo>
                  <a:lnTo>
                    <a:pt x="1378" y="1917"/>
                  </a:lnTo>
                  <a:lnTo>
                    <a:pt x="1518" y="1897"/>
                  </a:lnTo>
                  <a:lnTo>
                    <a:pt x="1658" y="1877"/>
                  </a:lnTo>
                  <a:lnTo>
                    <a:pt x="1798" y="1857"/>
                  </a:lnTo>
                  <a:lnTo>
                    <a:pt x="1918" y="1797"/>
                  </a:lnTo>
                  <a:lnTo>
                    <a:pt x="2037" y="1737"/>
                  </a:lnTo>
                  <a:lnTo>
                    <a:pt x="2157" y="1677"/>
                  </a:lnTo>
                  <a:lnTo>
                    <a:pt x="2257" y="1598"/>
                  </a:lnTo>
                  <a:lnTo>
                    <a:pt x="2357" y="1498"/>
                  </a:lnTo>
                  <a:lnTo>
                    <a:pt x="2457" y="1398"/>
                  </a:lnTo>
                  <a:lnTo>
                    <a:pt x="2537" y="1298"/>
                  </a:lnTo>
                  <a:lnTo>
                    <a:pt x="2597" y="1178"/>
                  </a:lnTo>
                  <a:lnTo>
                    <a:pt x="2656" y="1058"/>
                  </a:lnTo>
                  <a:lnTo>
                    <a:pt x="2696" y="939"/>
                  </a:lnTo>
                  <a:lnTo>
                    <a:pt x="2736" y="799"/>
                  </a:lnTo>
                  <a:lnTo>
                    <a:pt x="2756" y="679"/>
                  </a:lnTo>
                  <a:lnTo>
                    <a:pt x="2776" y="519"/>
                  </a:lnTo>
                  <a:lnTo>
                    <a:pt x="2756" y="380"/>
                  </a:lnTo>
                  <a:lnTo>
                    <a:pt x="2736" y="260"/>
                  </a:lnTo>
                  <a:lnTo>
                    <a:pt x="2696" y="120"/>
                  </a:lnTo>
                  <a:lnTo>
                    <a:pt x="2656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8" name="Google Shape;10238;p47"/>
            <p:cNvSpPr/>
            <p:nvPr/>
          </p:nvSpPr>
          <p:spPr>
            <a:xfrm>
              <a:off x="3707925" y="3345325"/>
              <a:ext cx="26975" cy="28475"/>
            </a:xfrm>
            <a:custGeom>
              <a:avLst/>
              <a:gdLst/>
              <a:ahLst/>
              <a:cxnLst/>
              <a:rect l="l" t="t" r="r" b="b"/>
              <a:pathLst>
                <a:path w="1079" h="1139" extrusionOk="0">
                  <a:moveTo>
                    <a:pt x="579" y="0"/>
                  </a:moveTo>
                  <a:lnTo>
                    <a:pt x="420" y="40"/>
                  </a:lnTo>
                  <a:lnTo>
                    <a:pt x="300" y="100"/>
                  </a:lnTo>
                  <a:lnTo>
                    <a:pt x="180" y="200"/>
                  </a:lnTo>
                  <a:lnTo>
                    <a:pt x="80" y="340"/>
                  </a:lnTo>
                  <a:lnTo>
                    <a:pt x="20" y="479"/>
                  </a:lnTo>
                  <a:lnTo>
                    <a:pt x="0" y="619"/>
                  </a:lnTo>
                  <a:lnTo>
                    <a:pt x="0" y="699"/>
                  </a:lnTo>
                  <a:lnTo>
                    <a:pt x="20" y="779"/>
                  </a:lnTo>
                  <a:lnTo>
                    <a:pt x="60" y="879"/>
                  </a:lnTo>
                  <a:lnTo>
                    <a:pt x="140" y="959"/>
                  </a:lnTo>
                  <a:lnTo>
                    <a:pt x="240" y="1039"/>
                  </a:lnTo>
                  <a:lnTo>
                    <a:pt x="340" y="1098"/>
                  </a:lnTo>
                  <a:lnTo>
                    <a:pt x="460" y="1118"/>
                  </a:lnTo>
                  <a:lnTo>
                    <a:pt x="559" y="1138"/>
                  </a:lnTo>
                  <a:lnTo>
                    <a:pt x="679" y="1118"/>
                  </a:lnTo>
                  <a:lnTo>
                    <a:pt x="799" y="1078"/>
                  </a:lnTo>
                  <a:lnTo>
                    <a:pt x="879" y="1019"/>
                  </a:lnTo>
                  <a:lnTo>
                    <a:pt x="959" y="959"/>
                  </a:lnTo>
                  <a:lnTo>
                    <a:pt x="1019" y="859"/>
                  </a:lnTo>
                  <a:lnTo>
                    <a:pt x="1059" y="759"/>
                  </a:lnTo>
                  <a:lnTo>
                    <a:pt x="1079" y="659"/>
                  </a:lnTo>
                  <a:lnTo>
                    <a:pt x="1079" y="559"/>
                  </a:lnTo>
                  <a:lnTo>
                    <a:pt x="1079" y="439"/>
                  </a:lnTo>
                  <a:lnTo>
                    <a:pt x="1039" y="340"/>
                  </a:lnTo>
                  <a:lnTo>
                    <a:pt x="999" y="240"/>
                  </a:lnTo>
                  <a:lnTo>
                    <a:pt x="939" y="140"/>
                  </a:lnTo>
                  <a:lnTo>
                    <a:pt x="839" y="60"/>
                  </a:lnTo>
                  <a:lnTo>
                    <a:pt x="719" y="20"/>
                  </a:lnTo>
                  <a:lnTo>
                    <a:pt x="65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9" name="Google Shape;10239;p47"/>
            <p:cNvSpPr/>
            <p:nvPr/>
          </p:nvSpPr>
          <p:spPr>
            <a:xfrm>
              <a:off x="3683450" y="3212525"/>
              <a:ext cx="79400" cy="79400"/>
            </a:xfrm>
            <a:custGeom>
              <a:avLst/>
              <a:gdLst/>
              <a:ahLst/>
              <a:cxnLst/>
              <a:rect l="l" t="t" r="r" b="b"/>
              <a:pathLst>
                <a:path w="3176" h="3176" extrusionOk="0">
                  <a:moveTo>
                    <a:pt x="1419" y="1"/>
                  </a:moveTo>
                  <a:lnTo>
                    <a:pt x="1259" y="21"/>
                  </a:lnTo>
                  <a:lnTo>
                    <a:pt x="1119" y="60"/>
                  </a:lnTo>
                  <a:lnTo>
                    <a:pt x="959" y="120"/>
                  </a:lnTo>
                  <a:lnTo>
                    <a:pt x="820" y="180"/>
                  </a:lnTo>
                  <a:lnTo>
                    <a:pt x="700" y="260"/>
                  </a:lnTo>
                  <a:lnTo>
                    <a:pt x="580" y="360"/>
                  </a:lnTo>
                  <a:lnTo>
                    <a:pt x="460" y="460"/>
                  </a:lnTo>
                  <a:lnTo>
                    <a:pt x="360" y="580"/>
                  </a:lnTo>
                  <a:lnTo>
                    <a:pt x="261" y="699"/>
                  </a:lnTo>
                  <a:lnTo>
                    <a:pt x="181" y="819"/>
                  </a:lnTo>
                  <a:lnTo>
                    <a:pt x="121" y="959"/>
                  </a:lnTo>
                  <a:lnTo>
                    <a:pt x="61" y="1119"/>
                  </a:lnTo>
                  <a:lnTo>
                    <a:pt x="21" y="1259"/>
                  </a:lnTo>
                  <a:lnTo>
                    <a:pt x="1" y="1418"/>
                  </a:lnTo>
                  <a:lnTo>
                    <a:pt x="1" y="1578"/>
                  </a:lnTo>
                  <a:lnTo>
                    <a:pt x="1" y="1758"/>
                  </a:lnTo>
                  <a:lnTo>
                    <a:pt x="21" y="1918"/>
                  </a:lnTo>
                  <a:lnTo>
                    <a:pt x="61" y="2057"/>
                  </a:lnTo>
                  <a:lnTo>
                    <a:pt x="121" y="2217"/>
                  </a:lnTo>
                  <a:lnTo>
                    <a:pt x="181" y="2337"/>
                  </a:lnTo>
                  <a:lnTo>
                    <a:pt x="261" y="2477"/>
                  </a:lnTo>
                  <a:lnTo>
                    <a:pt x="360" y="2596"/>
                  </a:lnTo>
                  <a:lnTo>
                    <a:pt x="460" y="2716"/>
                  </a:lnTo>
                  <a:lnTo>
                    <a:pt x="580" y="2816"/>
                  </a:lnTo>
                  <a:lnTo>
                    <a:pt x="700" y="2916"/>
                  </a:lnTo>
                  <a:lnTo>
                    <a:pt x="820" y="2996"/>
                  </a:lnTo>
                  <a:lnTo>
                    <a:pt x="959" y="3056"/>
                  </a:lnTo>
                  <a:lnTo>
                    <a:pt x="1119" y="3116"/>
                  </a:lnTo>
                  <a:lnTo>
                    <a:pt x="1259" y="3156"/>
                  </a:lnTo>
                  <a:lnTo>
                    <a:pt x="1419" y="3176"/>
                  </a:lnTo>
                  <a:lnTo>
                    <a:pt x="1758" y="3176"/>
                  </a:lnTo>
                  <a:lnTo>
                    <a:pt x="1898" y="3156"/>
                  </a:lnTo>
                  <a:lnTo>
                    <a:pt x="2058" y="3116"/>
                  </a:lnTo>
                  <a:lnTo>
                    <a:pt x="2197" y="3056"/>
                  </a:lnTo>
                  <a:lnTo>
                    <a:pt x="2337" y="2996"/>
                  </a:lnTo>
                  <a:lnTo>
                    <a:pt x="2477" y="2916"/>
                  </a:lnTo>
                  <a:lnTo>
                    <a:pt x="2597" y="2816"/>
                  </a:lnTo>
                  <a:lnTo>
                    <a:pt x="2717" y="2716"/>
                  </a:lnTo>
                  <a:lnTo>
                    <a:pt x="2816" y="2596"/>
                  </a:lnTo>
                  <a:lnTo>
                    <a:pt x="2896" y="2477"/>
                  </a:lnTo>
                  <a:lnTo>
                    <a:pt x="2976" y="2337"/>
                  </a:lnTo>
                  <a:lnTo>
                    <a:pt x="3056" y="2217"/>
                  </a:lnTo>
                  <a:lnTo>
                    <a:pt x="3116" y="2057"/>
                  </a:lnTo>
                  <a:lnTo>
                    <a:pt x="3136" y="1918"/>
                  </a:lnTo>
                  <a:lnTo>
                    <a:pt x="3176" y="1758"/>
                  </a:lnTo>
                  <a:lnTo>
                    <a:pt x="3176" y="1578"/>
                  </a:lnTo>
                  <a:lnTo>
                    <a:pt x="3176" y="1418"/>
                  </a:lnTo>
                  <a:lnTo>
                    <a:pt x="3136" y="1259"/>
                  </a:lnTo>
                  <a:lnTo>
                    <a:pt x="3116" y="1119"/>
                  </a:lnTo>
                  <a:lnTo>
                    <a:pt x="3056" y="959"/>
                  </a:lnTo>
                  <a:lnTo>
                    <a:pt x="2976" y="819"/>
                  </a:lnTo>
                  <a:lnTo>
                    <a:pt x="2896" y="699"/>
                  </a:lnTo>
                  <a:lnTo>
                    <a:pt x="2816" y="580"/>
                  </a:lnTo>
                  <a:lnTo>
                    <a:pt x="2717" y="460"/>
                  </a:lnTo>
                  <a:lnTo>
                    <a:pt x="2597" y="360"/>
                  </a:lnTo>
                  <a:lnTo>
                    <a:pt x="2477" y="260"/>
                  </a:lnTo>
                  <a:lnTo>
                    <a:pt x="2337" y="180"/>
                  </a:lnTo>
                  <a:lnTo>
                    <a:pt x="2197" y="120"/>
                  </a:lnTo>
                  <a:lnTo>
                    <a:pt x="2058" y="60"/>
                  </a:lnTo>
                  <a:lnTo>
                    <a:pt x="1898" y="21"/>
                  </a:lnTo>
                  <a:lnTo>
                    <a:pt x="175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0" name="Google Shape;10240;p47"/>
            <p:cNvSpPr/>
            <p:nvPr/>
          </p:nvSpPr>
          <p:spPr>
            <a:xfrm>
              <a:off x="3688450" y="3237000"/>
              <a:ext cx="69425" cy="47925"/>
            </a:xfrm>
            <a:custGeom>
              <a:avLst/>
              <a:gdLst/>
              <a:ahLst/>
              <a:cxnLst/>
              <a:rect l="l" t="t" r="r" b="b"/>
              <a:pathLst>
                <a:path w="2777" h="1917" extrusionOk="0">
                  <a:moveTo>
                    <a:pt x="2656" y="0"/>
                  </a:moveTo>
                  <a:lnTo>
                    <a:pt x="2537" y="200"/>
                  </a:lnTo>
                  <a:lnTo>
                    <a:pt x="2377" y="359"/>
                  </a:lnTo>
                  <a:lnTo>
                    <a:pt x="2097" y="579"/>
                  </a:lnTo>
                  <a:lnTo>
                    <a:pt x="1918" y="719"/>
                  </a:lnTo>
                  <a:lnTo>
                    <a:pt x="1758" y="799"/>
                  </a:lnTo>
                  <a:lnTo>
                    <a:pt x="1578" y="859"/>
                  </a:lnTo>
                  <a:lnTo>
                    <a:pt x="1398" y="899"/>
                  </a:lnTo>
                  <a:lnTo>
                    <a:pt x="1039" y="899"/>
                  </a:lnTo>
                  <a:lnTo>
                    <a:pt x="859" y="859"/>
                  </a:lnTo>
                  <a:lnTo>
                    <a:pt x="700" y="799"/>
                  </a:lnTo>
                  <a:lnTo>
                    <a:pt x="540" y="719"/>
                  </a:lnTo>
                  <a:lnTo>
                    <a:pt x="400" y="659"/>
                  </a:lnTo>
                  <a:lnTo>
                    <a:pt x="260" y="579"/>
                  </a:lnTo>
                  <a:lnTo>
                    <a:pt x="120" y="479"/>
                  </a:lnTo>
                  <a:lnTo>
                    <a:pt x="21" y="379"/>
                  </a:lnTo>
                  <a:lnTo>
                    <a:pt x="1" y="519"/>
                  </a:lnTo>
                  <a:lnTo>
                    <a:pt x="21" y="679"/>
                  </a:lnTo>
                  <a:lnTo>
                    <a:pt x="41" y="799"/>
                  </a:lnTo>
                  <a:lnTo>
                    <a:pt x="61" y="939"/>
                  </a:lnTo>
                  <a:lnTo>
                    <a:pt x="120" y="1058"/>
                  </a:lnTo>
                  <a:lnTo>
                    <a:pt x="180" y="1178"/>
                  </a:lnTo>
                  <a:lnTo>
                    <a:pt x="240" y="1298"/>
                  </a:lnTo>
                  <a:lnTo>
                    <a:pt x="320" y="1398"/>
                  </a:lnTo>
                  <a:lnTo>
                    <a:pt x="400" y="1498"/>
                  </a:lnTo>
                  <a:lnTo>
                    <a:pt x="500" y="1597"/>
                  </a:lnTo>
                  <a:lnTo>
                    <a:pt x="620" y="1677"/>
                  </a:lnTo>
                  <a:lnTo>
                    <a:pt x="719" y="1737"/>
                  </a:lnTo>
                  <a:lnTo>
                    <a:pt x="839" y="1797"/>
                  </a:lnTo>
                  <a:lnTo>
                    <a:pt x="979" y="1857"/>
                  </a:lnTo>
                  <a:lnTo>
                    <a:pt x="1099" y="1877"/>
                  </a:lnTo>
                  <a:lnTo>
                    <a:pt x="1239" y="1897"/>
                  </a:lnTo>
                  <a:lnTo>
                    <a:pt x="1378" y="1917"/>
                  </a:lnTo>
                  <a:lnTo>
                    <a:pt x="1518" y="1897"/>
                  </a:lnTo>
                  <a:lnTo>
                    <a:pt x="1658" y="1877"/>
                  </a:lnTo>
                  <a:lnTo>
                    <a:pt x="1798" y="1857"/>
                  </a:lnTo>
                  <a:lnTo>
                    <a:pt x="1918" y="1797"/>
                  </a:lnTo>
                  <a:lnTo>
                    <a:pt x="2037" y="1737"/>
                  </a:lnTo>
                  <a:lnTo>
                    <a:pt x="2157" y="1677"/>
                  </a:lnTo>
                  <a:lnTo>
                    <a:pt x="2257" y="1597"/>
                  </a:lnTo>
                  <a:lnTo>
                    <a:pt x="2357" y="1498"/>
                  </a:lnTo>
                  <a:lnTo>
                    <a:pt x="2457" y="1398"/>
                  </a:lnTo>
                  <a:lnTo>
                    <a:pt x="2537" y="1298"/>
                  </a:lnTo>
                  <a:lnTo>
                    <a:pt x="2597" y="1178"/>
                  </a:lnTo>
                  <a:lnTo>
                    <a:pt x="2656" y="1058"/>
                  </a:lnTo>
                  <a:lnTo>
                    <a:pt x="2696" y="939"/>
                  </a:lnTo>
                  <a:lnTo>
                    <a:pt x="2736" y="799"/>
                  </a:lnTo>
                  <a:lnTo>
                    <a:pt x="2756" y="679"/>
                  </a:lnTo>
                  <a:lnTo>
                    <a:pt x="2776" y="519"/>
                  </a:lnTo>
                  <a:lnTo>
                    <a:pt x="2756" y="379"/>
                  </a:lnTo>
                  <a:lnTo>
                    <a:pt x="2736" y="260"/>
                  </a:lnTo>
                  <a:lnTo>
                    <a:pt x="2696" y="120"/>
                  </a:lnTo>
                  <a:lnTo>
                    <a:pt x="2656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1" name="Google Shape;10241;p47"/>
            <p:cNvSpPr/>
            <p:nvPr/>
          </p:nvSpPr>
          <p:spPr>
            <a:xfrm>
              <a:off x="3707925" y="3220025"/>
              <a:ext cx="26975" cy="28475"/>
            </a:xfrm>
            <a:custGeom>
              <a:avLst/>
              <a:gdLst/>
              <a:ahLst/>
              <a:cxnLst/>
              <a:rect l="l" t="t" r="r" b="b"/>
              <a:pathLst>
                <a:path w="1079" h="1139" extrusionOk="0">
                  <a:moveTo>
                    <a:pt x="579" y="0"/>
                  </a:moveTo>
                  <a:lnTo>
                    <a:pt x="420" y="40"/>
                  </a:lnTo>
                  <a:lnTo>
                    <a:pt x="300" y="100"/>
                  </a:lnTo>
                  <a:lnTo>
                    <a:pt x="180" y="200"/>
                  </a:lnTo>
                  <a:lnTo>
                    <a:pt x="80" y="340"/>
                  </a:lnTo>
                  <a:lnTo>
                    <a:pt x="20" y="479"/>
                  </a:lnTo>
                  <a:lnTo>
                    <a:pt x="0" y="619"/>
                  </a:lnTo>
                  <a:lnTo>
                    <a:pt x="0" y="699"/>
                  </a:lnTo>
                  <a:lnTo>
                    <a:pt x="20" y="779"/>
                  </a:lnTo>
                  <a:lnTo>
                    <a:pt x="60" y="879"/>
                  </a:lnTo>
                  <a:lnTo>
                    <a:pt x="140" y="959"/>
                  </a:lnTo>
                  <a:lnTo>
                    <a:pt x="240" y="1038"/>
                  </a:lnTo>
                  <a:lnTo>
                    <a:pt x="340" y="1098"/>
                  </a:lnTo>
                  <a:lnTo>
                    <a:pt x="460" y="1118"/>
                  </a:lnTo>
                  <a:lnTo>
                    <a:pt x="559" y="1138"/>
                  </a:lnTo>
                  <a:lnTo>
                    <a:pt x="679" y="1118"/>
                  </a:lnTo>
                  <a:lnTo>
                    <a:pt x="799" y="1078"/>
                  </a:lnTo>
                  <a:lnTo>
                    <a:pt x="879" y="1018"/>
                  </a:lnTo>
                  <a:lnTo>
                    <a:pt x="959" y="959"/>
                  </a:lnTo>
                  <a:lnTo>
                    <a:pt x="1019" y="859"/>
                  </a:lnTo>
                  <a:lnTo>
                    <a:pt x="1059" y="759"/>
                  </a:lnTo>
                  <a:lnTo>
                    <a:pt x="1079" y="659"/>
                  </a:lnTo>
                  <a:lnTo>
                    <a:pt x="1079" y="559"/>
                  </a:lnTo>
                  <a:lnTo>
                    <a:pt x="1079" y="439"/>
                  </a:lnTo>
                  <a:lnTo>
                    <a:pt x="1039" y="340"/>
                  </a:lnTo>
                  <a:lnTo>
                    <a:pt x="999" y="240"/>
                  </a:lnTo>
                  <a:lnTo>
                    <a:pt x="939" y="140"/>
                  </a:lnTo>
                  <a:lnTo>
                    <a:pt x="839" y="60"/>
                  </a:lnTo>
                  <a:lnTo>
                    <a:pt x="719" y="20"/>
                  </a:lnTo>
                  <a:lnTo>
                    <a:pt x="65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2" name="Google Shape;10242;p47"/>
            <p:cNvSpPr/>
            <p:nvPr/>
          </p:nvSpPr>
          <p:spPr>
            <a:xfrm>
              <a:off x="3683450" y="3087225"/>
              <a:ext cx="79400" cy="79400"/>
            </a:xfrm>
            <a:custGeom>
              <a:avLst/>
              <a:gdLst/>
              <a:ahLst/>
              <a:cxnLst/>
              <a:rect l="l" t="t" r="r" b="b"/>
              <a:pathLst>
                <a:path w="3176" h="3176" extrusionOk="0">
                  <a:moveTo>
                    <a:pt x="1419" y="0"/>
                  </a:moveTo>
                  <a:lnTo>
                    <a:pt x="1259" y="20"/>
                  </a:lnTo>
                  <a:lnTo>
                    <a:pt x="1119" y="60"/>
                  </a:lnTo>
                  <a:lnTo>
                    <a:pt x="959" y="120"/>
                  </a:lnTo>
                  <a:lnTo>
                    <a:pt x="820" y="180"/>
                  </a:lnTo>
                  <a:lnTo>
                    <a:pt x="700" y="260"/>
                  </a:lnTo>
                  <a:lnTo>
                    <a:pt x="580" y="360"/>
                  </a:lnTo>
                  <a:lnTo>
                    <a:pt x="460" y="460"/>
                  </a:lnTo>
                  <a:lnTo>
                    <a:pt x="360" y="580"/>
                  </a:lnTo>
                  <a:lnTo>
                    <a:pt x="261" y="699"/>
                  </a:lnTo>
                  <a:lnTo>
                    <a:pt x="181" y="819"/>
                  </a:lnTo>
                  <a:lnTo>
                    <a:pt x="121" y="959"/>
                  </a:lnTo>
                  <a:lnTo>
                    <a:pt x="61" y="1119"/>
                  </a:lnTo>
                  <a:lnTo>
                    <a:pt x="21" y="1258"/>
                  </a:lnTo>
                  <a:lnTo>
                    <a:pt x="1" y="1418"/>
                  </a:lnTo>
                  <a:lnTo>
                    <a:pt x="1" y="1578"/>
                  </a:lnTo>
                  <a:lnTo>
                    <a:pt x="1" y="1758"/>
                  </a:lnTo>
                  <a:lnTo>
                    <a:pt x="21" y="1917"/>
                  </a:lnTo>
                  <a:lnTo>
                    <a:pt x="61" y="2057"/>
                  </a:lnTo>
                  <a:lnTo>
                    <a:pt x="121" y="2217"/>
                  </a:lnTo>
                  <a:lnTo>
                    <a:pt x="181" y="2337"/>
                  </a:lnTo>
                  <a:lnTo>
                    <a:pt x="261" y="2477"/>
                  </a:lnTo>
                  <a:lnTo>
                    <a:pt x="360" y="2596"/>
                  </a:lnTo>
                  <a:lnTo>
                    <a:pt x="460" y="2716"/>
                  </a:lnTo>
                  <a:lnTo>
                    <a:pt x="580" y="2816"/>
                  </a:lnTo>
                  <a:lnTo>
                    <a:pt x="700" y="2916"/>
                  </a:lnTo>
                  <a:lnTo>
                    <a:pt x="820" y="2996"/>
                  </a:lnTo>
                  <a:lnTo>
                    <a:pt x="959" y="3056"/>
                  </a:lnTo>
                  <a:lnTo>
                    <a:pt x="1119" y="3116"/>
                  </a:lnTo>
                  <a:lnTo>
                    <a:pt x="1259" y="3155"/>
                  </a:lnTo>
                  <a:lnTo>
                    <a:pt x="1419" y="3175"/>
                  </a:lnTo>
                  <a:lnTo>
                    <a:pt x="1758" y="3175"/>
                  </a:lnTo>
                  <a:lnTo>
                    <a:pt x="1898" y="3155"/>
                  </a:lnTo>
                  <a:lnTo>
                    <a:pt x="2058" y="3116"/>
                  </a:lnTo>
                  <a:lnTo>
                    <a:pt x="2197" y="3056"/>
                  </a:lnTo>
                  <a:lnTo>
                    <a:pt x="2337" y="2996"/>
                  </a:lnTo>
                  <a:lnTo>
                    <a:pt x="2477" y="2916"/>
                  </a:lnTo>
                  <a:lnTo>
                    <a:pt x="2597" y="2816"/>
                  </a:lnTo>
                  <a:lnTo>
                    <a:pt x="2717" y="2716"/>
                  </a:lnTo>
                  <a:lnTo>
                    <a:pt x="2816" y="2596"/>
                  </a:lnTo>
                  <a:lnTo>
                    <a:pt x="2896" y="2477"/>
                  </a:lnTo>
                  <a:lnTo>
                    <a:pt x="2976" y="2337"/>
                  </a:lnTo>
                  <a:lnTo>
                    <a:pt x="3056" y="2217"/>
                  </a:lnTo>
                  <a:lnTo>
                    <a:pt x="3116" y="2057"/>
                  </a:lnTo>
                  <a:lnTo>
                    <a:pt x="3136" y="1917"/>
                  </a:lnTo>
                  <a:lnTo>
                    <a:pt x="3176" y="1758"/>
                  </a:lnTo>
                  <a:lnTo>
                    <a:pt x="3176" y="1578"/>
                  </a:lnTo>
                  <a:lnTo>
                    <a:pt x="3176" y="1418"/>
                  </a:lnTo>
                  <a:lnTo>
                    <a:pt x="3136" y="1258"/>
                  </a:lnTo>
                  <a:lnTo>
                    <a:pt x="3116" y="1119"/>
                  </a:lnTo>
                  <a:lnTo>
                    <a:pt x="3056" y="959"/>
                  </a:lnTo>
                  <a:lnTo>
                    <a:pt x="2976" y="819"/>
                  </a:lnTo>
                  <a:lnTo>
                    <a:pt x="2896" y="699"/>
                  </a:lnTo>
                  <a:lnTo>
                    <a:pt x="2816" y="580"/>
                  </a:lnTo>
                  <a:lnTo>
                    <a:pt x="2717" y="460"/>
                  </a:lnTo>
                  <a:lnTo>
                    <a:pt x="2597" y="360"/>
                  </a:lnTo>
                  <a:lnTo>
                    <a:pt x="2477" y="260"/>
                  </a:lnTo>
                  <a:lnTo>
                    <a:pt x="2337" y="180"/>
                  </a:lnTo>
                  <a:lnTo>
                    <a:pt x="2197" y="120"/>
                  </a:lnTo>
                  <a:lnTo>
                    <a:pt x="2058" y="60"/>
                  </a:lnTo>
                  <a:lnTo>
                    <a:pt x="1898" y="20"/>
                  </a:ln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3" name="Google Shape;10243;p47"/>
            <p:cNvSpPr/>
            <p:nvPr/>
          </p:nvSpPr>
          <p:spPr>
            <a:xfrm>
              <a:off x="3688450" y="3111675"/>
              <a:ext cx="69425" cy="47950"/>
            </a:xfrm>
            <a:custGeom>
              <a:avLst/>
              <a:gdLst/>
              <a:ahLst/>
              <a:cxnLst/>
              <a:rect l="l" t="t" r="r" b="b"/>
              <a:pathLst>
                <a:path w="2777" h="1918" extrusionOk="0">
                  <a:moveTo>
                    <a:pt x="2656" y="1"/>
                  </a:moveTo>
                  <a:lnTo>
                    <a:pt x="2537" y="201"/>
                  </a:lnTo>
                  <a:lnTo>
                    <a:pt x="2377" y="360"/>
                  </a:lnTo>
                  <a:lnTo>
                    <a:pt x="2097" y="580"/>
                  </a:lnTo>
                  <a:lnTo>
                    <a:pt x="1918" y="720"/>
                  </a:lnTo>
                  <a:lnTo>
                    <a:pt x="1758" y="800"/>
                  </a:lnTo>
                  <a:lnTo>
                    <a:pt x="1578" y="860"/>
                  </a:lnTo>
                  <a:lnTo>
                    <a:pt x="1398" y="899"/>
                  </a:lnTo>
                  <a:lnTo>
                    <a:pt x="1039" y="899"/>
                  </a:lnTo>
                  <a:lnTo>
                    <a:pt x="859" y="860"/>
                  </a:lnTo>
                  <a:lnTo>
                    <a:pt x="700" y="800"/>
                  </a:lnTo>
                  <a:lnTo>
                    <a:pt x="540" y="720"/>
                  </a:lnTo>
                  <a:lnTo>
                    <a:pt x="400" y="660"/>
                  </a:lnTo>
                  <a:lnTo>
                    <a:pt x="260" y="580"/>
                  </a:lnTo>
                  <a:lnTo>
                    <a:pt x="120" y="480"/>
                  </a:lnTo>
                  <a:lnTo>
                    <a:pt x="21" y="380"/>
                  </a:lnTo>
                  <a:lnTo>
                    <a:pt x="1" y="520"/>
                  </a:lnTo>
                  <a:lnTo>
                    <a:pt x="21" y="660"/>
                  </a:lnTo>
                  <a:lnTo>
                    <a:pt x="41" y="800"/>
                  </a:lnTo>
                  <a:lnTo>
                    <a:pt x="61" y="939"/>
                  </a:lnTo>
                  <a:lnTo>
                    <a:pt x="120" y="1059"/>
                  </a:lnTo>
                  <a:lnTo>
                    <a:pt x="180" y="1179"/>
                  </a:lnTo>
                  <a:lnTo>
                    <a:pt x="240" y="1299"/>
                  </a:lnTo>
                  <a:lnTo>
                    <a:pt x="320" y="1399"/>
                  </a:lnTo>
                  <a:lnTo>
                    <a:pt x="400" y="1499"/>
                  </a:lnTo>
                  <a:lnTo>
                    <a:pt x="500" y="1598"/>
                  </a:lnTo>
                  <a:lnTo>
                    <a:pt x="620" y="1678"/>
                  </a:lnTo>
                  <a:lnTo>
                    <a:pt x="719" y="1738"/>
                  </a:lnTo>
                  <a:lnTo>
                    <a:pt x="839" y="1798"/>
                  </a:lnTo>
                  <a:lnTo>
                    <a:pt x="979" y="1858"/>
                  </a:lnTo>
                  <a:lnTo>
                    <a:pt x="1099" y="1878"/>
                  </a:lnTo>
                  <a:lnTo>
                    <a:pt x="1239" y="1898"/>
                  </a:lnTo>
                  <a:lnTo>
                    <a:pt x="1378" y="1918"/>
                  </a:lnTo>
                  <a:lnTo>
                    <a:pt x="1518" y="1898"/>
                  </a:lnTo>
                  <a:lnTo>
                    <a:pt x="1658" y="1878"/>
                  </a:lnTo>
                  <a:lnTo>
                    <a:pt x="1798" y="1858"/>
                  </a:lnTo>
                  <a:lnTo>
                    <a:pt x="1918" y="1798"/>
                  </a:lnTo>
                  <a:lnTo>
                    <a:pt x="2037" y="1738"/>
                  </a:lnTo>
                  <a:lnTo>
                    <a:pt x="2157" y="1678"/>
                  </a:lnTo>
                  <a:lnTo>
                    <a:pt x="2257" y="1598"/>
                  </a:lnTo>
                  <a:lnTo>
                    <a:pt x="2357" y="1499"/>
                  </a:lnTo>
                  <a:lnTo>
                    <a:pt x="2457" y="1399"/>
                  </a:lnTo>
                  <a:lnTo>
                    <a:pt x="2537" y="1299"/>
                  </a:lnTo>
                  <a:lnTo>
                    <a:pt x="2597" y="1179"/>
                  </a:lnTo>
                  <a:lnTo>
                    <a:pt x="2656" y="1059"/>
                  </a:lnTo>
                  <a:lnTo>
                    <a:pt x="2696" y="939"/>
                  </a:lnTo>
                  <a:lnTo>
                    <a:pt x="2736" y="800"/>
                  </a:lnTo>
                  <a:lnTo>
                    <a:pt x="2756" y="660"/>
                  </a:lnTo>
                  <a:lnTo>
                    <a:pt x="2776" y="520"/>
                  </a:lnTo>
                  <a:lnTo>
                    <a:pt x="2756" y="380"/>
                  </a:lnTo>
                  <a:lnTo>
                    <a:pt x="2736" y="260"/>
                  </a:lnTo>
                  <a:lnTo>
                    <a:pt x="2696" y="121"/>
                  </a:lnTo>
                  <a:lnTo>
                    <a:pt x="2656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4" name="Google Shape;10244;p47"/>
            <p:cNvSpPr/>
            <p:nvPr/>
          </p:nvSpPr>
          <p:spPr>
            <a:xfrm>
              <a:off x="3707925" y="3094700"/>
              <a:ext cx="26975" cy="28500"/>
            </a:xfrm>
            <a:custGeom>
              <a:avLst/>
              <a:gdLst/>
              <a:ahLst/>
              <a:cxnLst/>
              <a:rect l="l" t="t" r="r" b="b"/>
              <a:pathLst>
                <a:path w="1079" h="1140" extrusionOk="0">
                  <a:moveTo>
                    <a:pt x="579" y="1"/>
                  </a:moveTo>
                  <a:lnTo>
                    <a:pt x="420" y="41"/>
                  </a:lnTo>
                  <a:lnTo>
                    <a:pt x="300" y="101"/>
                  </a:lnTo>
                  <a:lnTo>
                    <a:pt x="180" y="201"/>
                  </a:lnTo>
                  <a:lnTo>
                    <a:pt x="80" y="340"/>
                  </a:lnTo>
                  <a:lnTo>
                    <a:pt x="20" y="480"/>
                  </a:lnTo>
                  <a:lnTo>
                    <a:pt x="0" y="620"/>
                  </a:lnTo>
                  <a:lnTo>
                    <a:pt x="0" y="700"/>
                  </a:lnTo>
                  <a:lnTo>
                    <a:pt x="20" y="780"/>
                  </a:lnTo>
                  <a:lnTo>
                    <a:pt x="60" y="880"/>
                  </a:lnTo>
                  <a:lnTo>
                    <a:pt x="140" y="959"/>
                  </a:lnTo>
                  <a:lnTo>
                    <a:pt x="240" y="1039"/>
                  </a:lnTo>
                  <a:lnTo>
                    <a:pt x="340" y="1099"/>
                  </a:lnTo>
                  <a:lnTo>
                    <a:pt x="460" y="1119"/>
                  </a:lnTo>
                  <a:lnTo>
                    <a:pt x="559" y="1139"/>
                  </a:lnTo>
                  <a:lnTo>
                    <a:pt x="679" y="1119"/>
                  </a:lnTo>
                  <a:lnTo>
                    <a:pt x="799" y="1079"/>
                  </a:lnTo>
                  <a:lnTo>
                    <a:pt x="879" y="1019"/>
                  </a:lnTo>
                  <a:lnTo>
                    <a:pt x="959" y="959"/>
                  </a:lnTo>
                  <a:lnTo>
                    <a:pt x="1019" y="860"/>
                  </a:lnTo>
                  <a:lnTo>
                    <a:pt x="1059" y="760"/>
                  </a:lnTo>
                  <a:lnTo>
                    <a:pt x="1079" y="660"/>
                  </a:lnTo>
                  <a:lnTo>
                    <a:pt x="1079" y="560"/>
                  </a:lnTo>
                  <a:lnTo>
                    <a:pt x="1079" y="440"/>
                  </a:lnTo>
                  <a:lnTo>
                    <a:pt x="1039" y="340"/>
                  </a:lnTo>
                  <a:lnTo>
                    <a:pt x="999" y="241"/>
                  </a:lnTo>
                  <a:lnTo>
                    <a:pt x="939" y="141"/>
                  </a:lnTo>
                  <a:lnTo>
                    <a:pt x="839" y="61"/>
                  </a:lnTo>
                  <a:lnTo>
                    <a:pt x="719" y="21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5" name="Google Shape;10245;p47"/>
            <p:cNvSpPr/>
            <p:nvPr/>
          </p:nvSpPr>
          <p:spPr>
            <a:xfrm>
              <a:off x="3683450" y="2961925"/>
              <a:ext cx="79400" cy="79400"/>
            </a:xfrm>
            <a:custGeom>
              <a:avLst/>
              <a:gdLst/>
              <a:ahLst/>
              <a:cxnLst/>
              <a:rect l="l" t="t" r="r" b="b"/>
              <a:pathLst>
                <a:path w="3176" h="3176" extrusionOk="0">
                  <a:moveTo>
                    <a:pt x="1419" y="0"/>
                  </a:moveTo>
                  <a:lnTo>
                    <a:pt x="1259" y="20"/>
                  </a:lnTo>
                  <a:lnTo>
                    <a:pt x="1119" y="60"/>
                  </a:lnTo>
                  <a:lnTo>
                    <a:pt x="959" y="120"/>
                  </a:lnTo>
                  <a:lnTo>
                    <a:pt x="820" y="180"/>
                  </a:lnTo>
                  <a:lnTo>
                    <a:pt x="700" y="260"/>
                  </a:lnTo>
                  <a:lnTo>
                    <a:pt x="580" y="360"/>
                  </a:lnTo>
                  <a:lnTo>
                    <a:pt x="460" y="460"/>
                  </a:lnTo>
                  <a:lnTo>
                    <a:pt x="360" y="579"/>
                  </a:lnTo>
                  <a:lnTo>
                    <a:pt x="261" y="699"/>
                  </a:lnTo>
                  <a:lnTo>
                    <a:pt x="181" y="819"/>
                  </a:lnTo>
                  <a:lnTo>
                    <a:pt x="121" y="959"/>
                  </a:lnTo>
                  <a:lnTo>
                    <a:pt x="61" y="1119"/>
                  </a:lnTo>
                  <a:lnTo>
                    <a:pt x="21" y="1258"/>
                  </a:lnTo>
                  <a:lnTo>
                    <a:pt x="1" y="1418"/>
                  </a:lnTo>
                  <a:lnTo>
                    <a:pt x="1" y="1578"/>
                  </a:lnTo>
                  <a:lnTo>
                    <a:pt x="1" y="1758"/>
                  </a:lnTo>
                  <a:lnTo>
                    <a:pt x="21" y="1917"/>
                  </a:lnTo>
                  <a:lnTo>
                    <a:pt x="61" y="2057"/>
                  </a:lnTo>
                  <a:lnTo>
                    <a:pt x="121" y="2217"/>
                  </a:lnTo>
                  <a:lnTo>
                    <a:pt x="181" y="2337"/>
                  </a:lnTo>
                  <a:lnTo>
                    <a:pt x="261" y="2476"/>
                  </a:lnTo>
                  <a:lnTo>
                    <a:pt x="360" y="2596"/>
                  </a:lnTo>
                  <a:lnTo>
                    <a:pt x="460" y="2716"/>
                  </a:lnTo>
                  <a:lnTo>
                    <a:pt x="580" y="2816"/>
                  </a:lnTo>
                  <a:lnTo>
                    <a:pt x="700" y="2916"/>
                  </a:lnTo>
                  <a:lnTo>
                    <a:pt x="820" y="2996"/>
                  </a:lnTo>
                  <a:lnTo>
                    <a:pt x="959" y="3056"/>
                  </a:lnTo>
                  <a:lnTo>
                    <a:pt x="1119" y="3115"/>
                  </a:lnTo>
                  <a:lnTo>
                    <a:pt x="1259" y="3155"/>
                  </a:lnTo>
                  <a:lnTo>
                    <a:pt x="1419" y="3175"/>
                  </a:lnTo>
                  <a:lnTo>
                    <a:pt x="1758" y="3175"/>
                  </a:lnTo>
                  <a:lnTo>
                    <a:pt x="1898" y="3155"/>
                  </a:lnTo>
                  <a:lnTo>
                    <a:pt x="2058" y="3115"/>
                  </a:lnTo>
                  <a:lnTo>
                    <a:pt x="2197" y="3056"/>
                  </a:lnTo>
                  <a:lnTo>
                    <a:pt x="2337" y="2996"/>
                  </a:lnTo>
                  <a:lnTo>
                    <a:pt x="2477" y="2916"/>
                  </a:lnTo>
                  <a:lnTo>
                    <a:pt x="2597" y="2816"/>
                  </a:lnTo>
                  <a:lnTo>
                    <a:pt x="2717" y="2716"/>
                  </a:lnTo>
                  <a:lnTo>
                    <a:pt x="2816" y="2596"/>
                  </a:lnTo>
                  <a:lnTo>
                    <a:pt x="2896" y="2476"/>
                  </a:lnTo>
                  <a:lnTo>
                    <a:pt x="2976" y="2337"/>
                  </a:lnTo>
                  <a:lnTo>
                    <a:pt x="3056" y="2217"/>
                  </a:lnTo>
                  <a:lnTo>
                    <a:pt x="3116" y="2057"/>
                  </a:lnTo>
                  <a:lnTo>
                    <a:pt x="3136" y="1917"/>
                  </a:lnTo>
                  <a:lnTo>
                    <a:pt x="3176" y="1758"/>
                  </a:lnTo>
                  <a:lnTo>
                    <a:pt x="3176" y="1578"/>
                  </a:lnTo>
                  <a:lnTo>
                    <a:pt x="3176" y="1418"/>
                  </a:lnTo>
                  <a:lnTo>
                    <a:pt x="3136" y="1258"/>
                  </a:lnTo>
                  <a:lnTo>
                    <a:pt x="3116" y="1119"/>
                  </a:lnTo>
                  <a:lnTo>
                    <a:pt x="3056" y="959"/>
                  </a:lnTo>
                  <a:lnTo>
                    <a:pt x="2976" y="819"/>
                  </a:lnTo>
                  <a:lnTo>
                    <a:pt x="2896" y="699"/>
                  </a:lnTo>
                  <a:lnTo>
                    <a:pt x="2816" y="579"/>
                  </a:lnTo>
                  <a:lnTo>
                    <a:pt x="2717" y="460"/>
                  </a:lnTo>
                  <a:lnTo>
                    <a:pt x="2597" y="360"/>
                  </a:lnTo>
                  <a:lnTo>
                    <a:pt x="2477" y="260"/>
                  </a:lnTo>
                  <a:lnTo>
                    <a:pt x="2337" y="180"/>
                  </a:lnTo>
                  <a:lnTo>
                    <a:pt x="2197" y="120"/>
                  </a:lnTo>
                  <a:lnTo>
                    <a:pt x="2058" y="60"/>
                  </a:lnTo>
                  <a:lnTo>
                    <a:pt x="1898" y="20"/>
                  </a:ln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6" name="Google Shape;10246;p47"/>
            <p:cNvSpPr/>
            <p:nvPr/>
          </p:nvSpPr>
          <p:spPr>
            <a:xfrm>
              <a:off x="3688450" y="2986375"/>
              <a:ext cx="69425" cy="47950"/>
            </a:xfrm>
            <a:custGeom>
              <a:avLst/>
              <a:gdLst/>
              <a:ahLst/>
              <a:cxnLst/>
              <a:rect l="l" t="t" r="r" b="b"/>
              <a:pathLst>
                <a:path w="2777" h="1918" extrusionOk="0">
                  <a:moveTo>
                    <a:pt x="2656" y="1"/>
                  </a:moveTo>
                  <a:lnTo>
                    <a:pt x="2537" y="200"/>
                  </a:lnTo>
                  <a:lnTo>
                    <a:pt x="2377" y="360"/>
                  </a:lnTo>
                  <a:lnTo>
                    <a:pt x="2097" y="580"/>
                  </a:lnTo>
                  <a:lnTo>
                    <a:pt x="1918" y="720"/>
                  </a:lnTo>
                  <a:lnTo>
                    <a:pt x="1758" y="800"/>
                  </a:lnTo>
                  <a:lnTo>
                    <a:pt x="1578" y="859"/>
                  </a:lnTo>
                  <a:lnTo>
                    <a:pt x="1398" y="899"/>
                  </a:lnTo>
                  <a:lnTo>
                    <a:pt x="1039" y="899"/>
                  </a:lnTo>
                  <a:lnTo>
                    <a:pt x="859" y="859"/>
                  </a:lnTo>
                  <a:lnTo>
                    <a:pt x="700" y="800"/>
                  </a:lnTo>
                  <a:lnTo>
                    <a:pt x="540" y="720"/>
                  </a:lnTo>
                  <a:lnTo>
                    <a:pt x="400" y="660"/>
                  </a:lnTo>
                  <a:lnTo>
                    <a:pt x="260" y="580"/>
                  </a:lnTo>
                  <a:lnTo>
                    <a:pt x="120" y="480"/>
                  </a:lnTo>
                  <a:lnTo>
                    <a:pt x="21" y="380"/>
                  </a:lnTo>
                  <a:lnTo>
                    <a:pt x="1" y="520"/>
                  </a:lnTo>
                  <a:lnTo>
                    <a:pt x="21" y="660"/>
                  </a:lnTo>
                  <a:lnTo>
                    <a:pt x="41" y="800"/>
                  </a:lnTo>
                  <a:lnTo>
                    <a:pt x="61" y="939"/>
                  </a:lnTo>
                  <a:lnTo>
                    <a:pt x="120" y="1059"/>
                  </a:lnTo>
                  <a:lnTo>
                    <a:pt x="180" y="1179"/>
                  </a:lnTo>
                  <a:lnTo>
                    <a:pt x="240" y="1299"/>
                  </a:lnTo>
                  <a:lnTo>
                    <a:pt x="320" y="1399"/>
                  </a:lnTo>
                  <a:lnTo>
                    <a:pt x="400" y="1498"/>
                  </a:lnTo>
                  <a:lnTo>
                    <a:pt x="500" y="1598"/>
                  </a:lnTo>
                  <a:lnTo>
                    <a:pt x="620" y="1678"/>
                  </a:lnTo>
                  <a:lnTo>
                    <a:pt x="719" y="1738"/>
                  </a:lnTo>
                  <a:lnTo>
                    <a:pt x="839" y="1798"/>
                  </a:lnTo>
                  <a:lnTo>
                    <a:pt x="979" y="1858"/>
                  </a:lnTo>
                  <a:lnTo>
                    <a:pt x="1099" y="1878"/>
                  </a:lnTo>
                  <a:lnTo>
                    <a:pt x="1239" y="1898"/>
                  </a:lnTo>
                  <a:lnTo>
                    <a:pt x="1378" y="1918"/>
                  </a:lnTo>
                  <a:lnTo>
                    <a:pt x="1518" y="1898"/>
                  </a:lnTo>
                  <a:lnTo>
                    <a:pt x="1658" y="1878"/>
                  </a:lnTo>
                  <a:lnTo>
                    <a:pt x="1798" y="1858"/>
                  </a:lnTo>
                  <a:lnTo>
                    <a:pt x="1918" y="1798"/>
                  </a:lnTo>
                  <a:lnTo>
                    <a:pt x="2037" y="1738"/>
                  </a:lnTo>
                  <a:lnTo>
                    <a:pt x="2157" y="1678"/>
                  </a:lnTo>
                  <a:lnTo>
                    <a:pt x="2257" y="1598"/>
                  </a:lnTo>
                  <a:lnTo>
                    <a:pt x="2357" y="1498"/>
                  </a:lnTo>
                  <a:lnTo>
                    <a:pt x="2457" y="1399"/>
                  </a:lnTo>
                  <a:lnTo>
                    <a:pt x="2537" y="1299"/>
                  </a:lnTo>
                  <a:lnTo>
                    <a:pt x="2597" y="1179"/>
                  </a:lnTo>
                  <a:lnTo>
                    <a:pt x="2656" y="1059"/>
                  </a:lnTo>
                  <a:lnTo>
                    <a:pt x="2696" y="939"/>
                  </a:lnTo>
                  <a:lnTo>
                    <a:pt x="2736" y="800"/>
                  </a:lnTo>
                  <a:lnTo>
                    <a:pt x="2756" y="660"/>
                  </a:lnTo>
                  <a:lnTo>
                    <a:pt x="2776" y="520"/>
                  </a:lnTo>
                  <a:lnTo>
                    <a:pt x="2756" y="380"/>
                  </a:lnTo>
                  <a:lnTo>
                    <a:pt x="2736" y="260"/>
                  </a:lnTo>
                  <a:lnTo>
                    <a:pt x="2696" y="121"/>
                  </a:lnTo>
                  <a:lnTo>
                    <a:pt x="2656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7" name="Google Shape;10247;p47"/>
            <p:cNvSpPr/>
            <p:nvPr/>
          </p:nvSpPr>
          <p:spPr>
            <a:xfrm>
              <a:off x="3707925" y="2969400"/>
              <a:ext cx="26975" cy="28500"/>
            </a:xfrm>
            <a:custGeom>
              <a:avLst/>
              <a:gdLst/>
              <a:ahLst/>
              <a:cxnLst/>
              <a:rect l="l" t="t" r="r" b="b"/>
              <a:pathLst>
                <a:path w="1079" h="1140" extrusionOk="0">
                  <a:moveTo>
                    <a:pt x="579" y="1"/>
                  </a:moveTo>
                  <a:lnTo>
                    <a:pt x="420" y="41"/>
                  </a:lnTo>
                  <a:lnTo>
                    <a:pt x="300" y="101"/>
                  </a:lnTo>
                  <a:lnTo>
                    <a:pt x="180" y="201"/>
                  </a:lnTo>
                  <a:lnTo>
                    <a:pt x="80" y="340"/>
                  </a:lnTo>
                  <a:lnTo>
                    <a:pt x="20" y="480"/>
                  </a:lnTo>
                  <a:lnTo>
                    <a:pt x="0" y="620"/>
                  </a:lnTo>
                  <a:lnTo>
                    <a:pt x="0" y="700"/>
                  </a:lnTo>
                  <a:lnTo>
                    <a:pt x="20" y="780"/>
                  </a:lnTo>
                  <a:lnTo>
                    <a:pt x="60" y="879"/>
                  </a:lnTo>
                  <a:lnTo>
                    <a:pt x="140" y="959"/>
                  </a:lnTo>
                  <a:lnTo>
                    <a:pt x="240" y="1039"/>
                  </a:lnTo>
                  <a:lnTo>
                    <a:pt x="340" y="1099"/>
                  </a:lnTo>
                  <a:lnTo>
                    <a:pt x="460" y="1119"/>
                  </a:lnTo>
                  <a:lnTo>
                    <a:pt x="559" y="1139"/>
                  </a:lnTo>
                  <a:lnTo>
                    <a:pt x="679" y="1119"/>
                  </a:lnTo>
                  <a:lnTo>
                    <a:pt x="799" y="1079"/>
                  </a:lnTo>
                  <a:lnTo>
                    <a:pt x="879" y="1019"/>
                  </a:lnTo>
                  <a:lnTo>
                    <a:pt x="959" y="959"/>
                  </a:lnTo>
                  <a:lnTo>
                    <a:pt x="1019" y="860"/>
                  </a:lnTo>
                  <a:lnTo>
                    <a:pt x="1059" y="760"/>
                  </a:lnTo>
                  <a:lnTo>
                    <a:pt x="1079" y="660"/>
                  </a:lnTo>
                  <a:lnTo>
                    <a:pt x="1079" y="560"/>
                  </a:lnTo>
                  <a:lnTo>
                    <a:pt x="1079" y="440"/>
                  </a:lnTo>
                  <a:lnTo>
                    <a:pt x="1039" y="340"/>
                  </a:lnTo>
                  <a:lnTo>
                    <a:pt x="999" y="240"/>
                  </a:lnTo>
                  <a:lnTo>
                    <a:pt x="939" y="141"/>
                  </a:lnTo>
                  <a:lnTo>
                    <a:pt x="839" y="61"/>
                  </a:lnTo>
                  <a:lnTo>
                    <a:pt x="719" y="21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8" name="Google Shape;10248;p47"/>
            <p:cNvSpPr/>
            <p:nvPr/>
          </p:nvSpPr>
          <p:spPr>
            <a:xfrm>
              <a:off x="3683450" y="2836625"/>
              <a:ext cx="79400" cy="79400"/>
            </a:xfrm>
            <a:custGeom>
              <a:avLst/>
              <a:gdLst/>
              <a:ahLst/>
              <a:cxnLst/>
              <a:rect l="l" t="t" r="r" b="b"/>
              <a:pathLst>
                <a:path w="3176" h="3176" extrusionOk="0">
                  <a:moveTo>
                    <a:pt x="1419" y="0"/>
                  </a:moveTo>
                  <a:lnTo>
                    <a:pt x="1259" y="20"/>
                  </a:lnTo>
                  <a:lnTo>
                    <a:pt x="1119" y="60"/>
                  </a:lnTo>
                  <a:lnTo>
                    <a:pt x="959" y="120"/>
                  </a:lnTo>
                  <a:lnTo>
                    <a:pt x="820" y="180"/>
                  </a:lnTo>
                  <a:lnTo>
                    <a:pt x="700" y="260"/>
                  </a:lnTo>
                  <a:lnTo>
                    <a:pt x="580" y="360"/>
                  </a:lnTo>
                  <a:lnTo>
                    <a:pt x="460" y="459"/>
                  </a:lnTo>
                  <a:lnTo>
                    <a:pt x="360" y="579"/>
                  </a:lnTo>
                  <a:lnTo>
                    <a:pt x="261" y="699"/>
                  </a:lnTo>
                  <a:lnTo>
                    <a:pt x="181" y="819"/>
                  </a:lnTo>
                  <a:lnTo>
                    <a:pt x="121" y="959"/>
                  </a:lnTo>
                  <a:lnTo>
                    <a:pt x="61" y="1118"/>
                  </a:lnTo>
                  <a:lnTo>
                    <a:pt x="21" y="1258"/>
                  </a:lnTo>
                  <a:lnTo>
                    <a:pt x="1" y="1418"/>
                  </a:lnTo>
                  <a:lnTo>
                    <a:pt x="1" y="1578"/>
                  </a:lnTo>
                  <a:lnTo>
                    <a:pt x="1" y="1757"/>
                  </a:lnTo>
                  <a:lnTo>
                    <a:pt x="21" y="1917"/>
                  </a:lnTo>
                  <a:lnTo>
                    <a:pt x="61" y="2057"/>
                  </a:lnTo>
                  <a:lnTo>
                    <a:pt x="121" y="2197"/>
                  </a:lnTo>
                  <a:lnTo>
                    <a:pt x="181" y="2337"/>
                  </a:lnTo>
                  <a:lnTo>
                    <a:pt x="261" y="2476"/>
                  </a:lnTo>
                  <a:lnTo>
                    <a:pt x="360" y="2596"/>
                  </a:lnTo>
                  <a:lnTo>
                    <a:pt x="460" y="2716"/>
                  </a:lnTo>
                  <a:lnTo>
                    <a:pt x="580" y="2816"/>
                  </a:lnTo>
                  <a:lnTo>
                    <a:pt x="700" y="2916"/>
                  </a:lnTo>
                  <a:lnTo>
                    <a:pt x="820" y="2996"/>
                  </a:lnTo>
                  <a:lnTo>
                    <a:pt x="959" y="3055"/>
                  </a:lnTo>
                  <a:lnTo>
                    <a:pt x="1119" y="3115"/>
                  </a:lnTo>
                  <a:lnTo>
                    <a:pt x="1259" y="3155"/>
                  </a:lnTo>
                  <a:lnTo>
                    <a:pt x="1419" y="3175"/>
                  </a:lnTo>
                  <a:lnTo>
                    <a:pt x="1758" y="3175"/>
                  </a:lnTo>
                  <a:lnTo>
                    <a:pt x="1898" y="3155"/>
                  </a:lnTo>
                  <a:lnTo>
                    <a:pt x="2058" y="3115"/>
                  </a:lnTo>
                  <a:lnTo>
                    <a:pt x="2197" y="3055"/>
                  </a:lnTo>
                  <a:lnTo>
                    <a:pt x="2337" y="2996"/>
                  </a:lnTo>
                  <a:lnTo>
                    <a:pt x="2477" y="2916"/>
                  </a:lnTo>
                  <a:lnTo>
                    <a:pt x="2597" y="2816"/>
                  </a:lnTo>
                  <a:lnTo>
                    <a:pt x="2717" y="2716"/>
                  </a:lnTo>
                  <a:lnTo>
                    <a:pt x="2816" y="2596"/>
                  </a:lnTo>
                  <a:lnTo>
                    <a:pt x="2896" y="2476"/>
                  </a:lnTo>
                  <a:lnTo>
                    <a:pt x="2976" y="2337"/>
                  </a:lnTo>
                  <a:lnTo>
                    <a:pt x="3056" y="2197"/>
                  </a:lnTo>
                  <a:lnTo>
                    <a:pt x="3116" y="2057"/>
                  </a:lnTo>
                  <a:lnTo>
                    <a:pt x="3136" y="1917"/>
                  </a:lnTo>
                  <a:lnTo>
                    <a:pt x="3176" y="1757"/>
                  </a:lnTo>
                  <a:lnTo>
                    <a:pt x="3176" y="1578"/>
                  </a:lnTo>
                  <a:lnTo>
                    <a:pt x="3176" y="1418"/>
                  </a:lnTo>
                  <a:lnTo>
                    <a:pt x="3136" y="1258"/>
                  </a:lnTo>
                  <a:lnTo>
                    <a:pt x="3116" y="1118"/>
                  </a:lnTo>
                  <a:lnTo>
                    <a:pt x="3056" y="959"/>
                  </a:lnTo>
                  <a:lnTo>
                    <a:pt x="2976" y="819"/>
                  </a:lnTo>
                  <a:lnTo>
                    <a:pt x="2896" y="699"/>
                  </a:lnTo>
                  <a:lnTo>
                    <a:pt x="2816" y="579"/>
                  </a:lnTo>
                  <a:lnTo>
                    <a:pt x="2717" y="459"/>
                  </a:lnTo>
                  <a:lnTo>
                    <a:pt x="2597" y="360"/>
                  </a:lnTo>
                  <a:lnTo>
                    <a:pt x="2477" y="260"/>
                  </a:lnTo>
                  <a:lnTo>
                    <a:pt x="2337" y="180"/>
                  </a:lnTo>
                  <a:lnTo>
                    <a:pt x="2197" y="120"/>
                  </a:lnTo>
                  <a:lnTo>
                    <a:pt x="2058" y="60"/>
                  </a:lnTo>
                  <a:lnTo>
                    <a:pt x="1898" y="20"/>
                  </a:ln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9" name="Google Shape;10249;p47"/>
            <p:cNvSpPr/>
            <p:nvPr/>
          </p:nvSpPr>
          <p:spPr>
            <a:xfrm>
              <a:off x="3688450" y="2861075"/>
              <a:ext cx="69425" cy="47950"/>
            </a:xfrm>
            <a:custGeom>
              <a:avLst/>
              <a:gdLst/>
              <a:ahLst/>
              <a:cxnLst/>
              <a:rect l="l" t="t" r="r" b="b"/>
              <a:pathLst>
                <a:path w="2777" h="1918" extrusionOk="0">
                  <a:moveTo>
                    <a:pt x="2656" y="1"/>
                  </a:moveTo>
                  <a:lnTo>
                    <a:pt x="2537" y="200"/>
                  </a:lnTo>
                  <a:lnTo>
                    <a:pt x="2377" y="360"/>
                  </a:lnTo>
                  <a:lnTo>
                    <a:pt x="2097" y="580"/>
                  </a:lnTo>
                  <a:lnTo>
                    <a:pt x="1918" y="720"/>
                  </a:lnTo>
                  <a:lnTo>
                    <a:pt x="1758" y="799"/>
                  </a:lnTo>
                  <a:lnTo>
                    <a:pt x="1578" y="859"/>
                  </a:lnTo>
                  <a:lnTo>
                    <a:pt x="1398" y="899"/>
                  </a:lnTo>
                  <a:lnTo>
                    <a:pt x="1039" y="899"/>
                  </a:lnTo>
                  <a:lnTo>
                    <a:pt x="859" y="859"/>
                  </a:lnTo>
                  <a:lnTo>
                    <a:pt x="700" y="799"/>
                  </a:lnTo>
                  <a:lnTo>
                    <a:pt x="540" y="720"/>
                  </a:lnTo>
                  <a:lnTo>
                    <a:pt x="400" y="660"/>
                  </a:lnTo>
                  <a:lnTo>
                    <a:pt x="260" y="580"/>
                  </a:lnTo>
                  <a:lnTo>
                    <a:pt x="120" y="480"/>
                  </a:lnTo>
                  <a:lnTo>
                    <a:pt x="21" y="380"/>
                  </a:lnTo>
                  <a:lnTo>
                    <a:pt x="1" y="520"/>
                  </a:lnTo>
                  <a:lnTo>
                    <a:pt x="21" y="660"/>
                  </a:lnTo>
                  <a:lnTo>
                    <a:pt x="41" y="799"/>
                  </a:lnTo>
                  <a:lnTo>
                    <a:pt x="61" y="939"/>
                  </a:lnTo>
                  <a:lnTo>
                    <a:pt x="120" y="1059"/>
                  </a:lnTo>
                  <a:lnTo>
                    <a:pt x="180" y="1179"/>
                  </a:lnTo>
                  <a:lnTo>
                    <a:pt x="240" y="1299"/>
                  </a:lnTo>
                  <a:lnTo>
                    <a:pt x="320" y="1398"/>
                  </a:lnTo>
                  <a:lnTo>
                    <a:pt x="400" y="1498"/>
                  </a:lnTo>
                  <a:lnTo>
                    <a:pt x="500" y="1598"/>
                  </a:lnTo>
                  <a:lnTo>
                    <a:pt x="620" y="1678"/>
                  </a:lnTo>
                  <a:lnTo>
                    <a:pt x="719" y="1738"/>
                  </a:lnTo>
                  <a:lnTo>
                    <a:pt x="839" y="1798"/>
                  </a:lnTo>
                  <a:lnTo>
                    <a:pt x="979" y="1838"/>
                  </a:lnTo>
                  <a:lnTo>
                    <a:pt x="1099" y="1878"/>
                  </a:lnTo>
                  <a:lnTo>
                    <a:pt x="1239" y="1898"/>
                  </a:lnTo>
                  <a:lnTo>
                    <a:pt x="1378" y="1918"/>
                  </a:lnTo>
                  <a:lnTo>
                    <a:pt x="1518" y="1898"/>
                  </a:lnTo>
                  <a:lnTo>
                    <a:pt x="1658" y="1878"/>
                  </a:lnTo>
                  <a:lnTo>
                    <a:pt x="1798" y="1838"/>
                  </a:lnTo>
                  <a:lnTo>
                    <a:pt x="1918" y="1798"/>
                  </a:lnTo>
                  <a:lnTo>
                    <a:pt x="2037" y="1738"/>
                  </a:lnTo>
                  <a:lnTo>
                    <a:pt x="2157" y="1678"/>
                  </a:lnTo>
                  <a:lnTo>
                    <a:pt x="2257" y="1598"/>
                  </a:lnTo>
                  <a:lnTo>
                    <a:pt x="2357" y="1498"/>
                  </a:lnTo>
                  <a:lnTo>
                    <a:pt x="2457" y="1398"/>
                  </a:lnTo>
                  <a:lnTo>
                    <a:pt x="2537" y="1299"/>
                  </a:lnTo>
                  <a:lnTo>
                    <a:pt x="2597" y="1179"/>
                  </a:lnTo>
                  <a:lnTo>
                    <a:pt x="2656" y="1059"/>
                  </a:lnTo>
                  <a:lnTo>
                    <a:pt x="2696" y="939"/>
                  </a:lnTo>
                  <a:lnTo>
                    <a:pt x="2736" y="799"/>
                  </a:lnTo>
                  <a:lnTo>
                    <a:pt x="2756" y="660"/>
                  </a:lnTo>
                  <a:lnTo>
                    <a:pt x="2776" y="520"/>
                  </a:lnTo>
                  <a:lnTo>
                    <a:pt x="2756" y="380"/>
                  </a:lnTo>
                  <a:lnTo>
                    <a:pt x="2736" y="260"/>
                  </a:lnTo>
                  <a:lnTo>
                    <a:pt x="2696" y="120"/>
                  </a:lnTo>
                  <a:lnTo>
                    <a:pt x="2656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0" name="Google Shape;10250;p47"/>
            <p:cNvSpPr/>
            <p:nvPr/>
          </p:nvSpPr>
          <p:spPr>
            <a:xfrm>
              <a:off x="3707925" y="2844100"/>
              <a:ext cx="26975" cy="28475"/>
            </a:xfrm>
            <a:custGeom>
              <a:avLst/>
              <a:gdLst/>
              <a:ahLst/>
              <a:cxnLst/>
              <a:rect l="l" t="t" r="r" b="b"/>
              <a:pathLst>
                <a:path w="1079" h="1139" extrusionOk="0">
                  <a:moveTo>
                    <a:pt x="579" y="1"/>
                  </a:moveTo>
                  <a:lnTo>
                    <a:pt x="420" y="41"/>
                  </a:lnTo>
                  <a:lnTo>
                    <a:pt x="300" y="101"/>
                  </a:lnTo>
                  <a:lnTo>
                    <a:pt x="180" y="200"/>
                  </a:lnTo>
                  <a:lnTo>
                    <a:pt x="80" y="340"/>
                  </a:lnTo>
                  <a:lnTo>
                    <a:pt x="20" y="480"/>
                  </a:lnTo>
                  <a:lnTo>
                    <a:pt x="0" y="620"/>
                  </a:lnTo>
                  <a:lnTo>
                    <a:pt x="0" y="700"/>
                  </a:lnTo>
                  <a:lnTo>
                    <a:pt x="20" y="780"/>
                  </a:lnTo>
                  <a:lnTo>
                    <a:pt x="60" y="879"/>
                  </a:lnTo>
                  <a:lnTo>
                    <a:pt x="140" y="959"/>
                  </a:lnTo>
                  <a:lnTo>
                    <a:pt x="240" y="1039"/>
                  </a:lnTo>
                  <a:lnTo>
                    <a:pt x="340" y="1099"/>
                  </a:lnTo>
                  <a:lnTo>
                    <a:pt x="460" y="1119"/>
                  </a:lnTo>
                  <a:lnTo>
                    <a:pt x="559" y="1139"/>
                  </a:lnTo>
                  <a:lnTo>
                    <a:pt x="679" y="1119"/>
                  </a:lnTo>
                  <a:lnTo>
                    <a:pt x="799" y="1079"/>
                  </a:lnTo>
                  <a:lnTo>
                    <a:pt x="879" y="1019"/>
                  </a:lnTo>
                  <a:lnTo>
                    <a:pt x="959" y="959"/>
                  </a:lnTo>
                  <a:lnTo>
                    <a:pt x="1019" y="859"/>
                  </a:lnTo>
                  <a:lnTo>
                    <a:pt x="1059" y="760"/>
                  </a:lnTo>
                  <a:lnTo>
                    <a:pt x="1079" y="660"/>
                  </a:lnTo>
                  <a:lnTo>
                    <a:pt x="1079" y="560"/>
                  </a:lnTo>
                  <a:lnTo>
                    <a:pt x="1079" y="440"/>
                  </a:lnTo>
                  <a:lnTo>
                    <a:pt x="1039" y="340"/>
                  </a:lnTo>
                  <a:lnTo>
                    <a:pt x="999" y="240"/>
                  </a:lnTo>
                  <a:lnTo>
                    <a:pt x="939" y="141"/>
                  </a:lnTo>
                  <a:lnTo>
                    <a:pt x="839" y="61"/>
                  </a:lnTo>
                  <a:lnTo>
                    <a:pt x="719" y="21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1" name="Google Shape;10251;p47"/>
            <p:cNvSpPr/>
            <p:nvPr/>
          </p:nvSpPr>
          <p:spPr>
            <a:xfrm>
              <a:off x="4453250" y="2496650"/>
              <a:ext cx="776800" cy="945550"/>
            </a:xfrm>
            <a:custGeom>
              <a:avLst/>
              <a:gdLst/>
              <a:ahLst/>
              <a:cxnLst/>
              <a:rect l="l" t="t" r="r" b="b"/>
              <a:pathLst>
                <a:path w="31072" h="37822" extrusionOk="0">
                  <a:moveTo>
                    <a:pt x="0" y="1"/>
                  </a:moveTo>
                  <a:lnTo>
                    <a:pt x="0" y="37821"/>
                  </a:lnTo>
                  <a:lnTo>
                    <a:pt x="31071" y="37821"/>
                  </a:lnTo>
                  <a:lnTo>
                    <a:pt x="310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2" name="Google Shape;10252;p47"/>
            <p:cNvSpPr/>
            <p:nvPr/>
          </p:nvSpPr>
          <p:spPr>
            <a:xfrm>
              <a:off x="4453250" y="2496650"/>
              <a:ext cx="776800" cy="945550"/>
            </a:xfrm>
            <a:custGeom>
              <a:avLst/>
              <a:gdLst/>
              <a:ahLst/>
              <a:cxnLst/>
              <a:rect l="l" t="t" r="r" b="b"/>
              <a:pathLst>
                <a:path w="31072" h="37822" extrusionOk="0">
                  <a:moveTo>
                    <a:pt x="0" y="1"/>
                  </a:moveTo>
                  <a:lnTo>
                    <a:pt x="0" y="4034"/>
                  </a:lnTo>
                  <a:lnTo>
                    <a:pt x="759" y="4214"/>
                  </a:lnTo>
                  <a:lnTo>
                    <a:pt x="1518" y="4434"/>
                  </a:lnTo>
                  <a:lnTo>
                    <a:pt x="2257" y="4673"/>
                  </a:lnTo>
                  <a:lnTo>
                    <a:pt x="2996" y="4933"/>
                  </a:lnTo>
                  <a:lnTo>
                    <a:pt x="3734" y="5212"/>
                  </a:lnTo>
                  <a:lnTo>
                    <a:pt x="4453" y="5532"/>
                  </a:lnTo>
                  <a:lnTo>
                    <a:pt x="5172" y="5871"/>
                  </a:lnTo>
                  <a:lnTo>
                    <a:pt x="5891" y="6211"/>
                  </a:lnTo>
                  <a:lnTo>
                    <a:pt x="6570" y="6590"/>
                  </a:lnTo>
                  <a:lnTo>
                    <a:pt x="7269" y="6990"/>
                  </a:lnTo>
                  <a:lnTo>
                    <a:pt x="7928" y="7389"/>
                  </a:lnTo>
                  <a:lnTo>
                    <a:pt x="8607" y="7828"/>
                  </a:lnTo>
                  <a:lnTo>
                    <a:pt x="9246" y="8268"/>
                  </a:lnTo>
                  <a:lnTo>
                    <a:pt x="9885" y="8707"/>
                  </a:lnTo>
                  <a:lnTo>
                    <a:pt x="10524" y="9186"/>
                  </a:lnTo>
                  <a:lnTo>
                    <a:pt x="11123" y="9645"/>
                  </a:lnTo>
                  <a:lnTo>
                    <a:pt x="11802" y="10205"/>
                  </a:lnTo>
                  <a:lnTo>
                    <a:pt x="12441" y="10784"/>
                  </a:lnTo>
                  <a:lnTo>
                    <a:pt x="13060" y="11403"/>
                  </a:lnTo>
                  <a:lnTo>
                    <a:pt x="13659" y="12022"/>
                  </a:lnTo>
                  <a:lnTo>
                    <a:pt x="14218" y="12681"/>
                  </a:lnTo>
                  <a:lnTo>
                    <a:pt x="14777" y="13360"/>
                  </a:lnTo>
                  <a:lnTo>
                    <a:pt x="15316" y="14039"/>
                  </a:lnTo>
                  <a:lnTo>
                    <a:pt x="15835" y="14737"/>
                  </a:lnTo>
                  <a:lnTo>
                    <a:pt x="16334" y="15456"/>
                  </a:lnTo>
                  <a:lnTo>
                    <a:pt x="16814" y="16195"/>
                  </a:lnTo>
                  <a:lnTo>
                    <a:pt x="17273" y="16934"/>
                  </a:lnTo>
                  <a:lnTo>
                    <a:pt x="17712" y="17713"/>
                  </a:lnTo>
                  <a:lnTo>
                    <a:pt x="18132" y="18492"/>
                  </a:lnTo>
                  <a:lnTo>
                    <a:pt x="18511" y="19270"/>
                  </a:lnTo>
                  <a:lnTo>
                    <a:pt x="18890" y="20069"/>
                  </a:lnTo>
                  <a:lnTo>
                    <a:pt x="19250" y="20868"/>
                  </a:lnTo>
                  <a:lnTo>
                    <a:pt x="19549" y="21627"/>
                  </a:lnTo>
                  <a:lnTo>
                    <a:pt x="19849" y="22405"/>
                  </a:lnTo>
                  <a:lnTo>
                    <a:pt x="20128" y="23164"/>
                  </a:lnTo>
                  <a:lnTo>
                    <a:pt x="20388" y="23943"/>
                  </a:lnTo>
                  <a:lnTo>
                    <a:pt x="20608" y="24742"/>
                  </a:lnTo>
                  <a:lnTo>
                    <a:pt x="20807" y="25540"/>
                  </a:lnTo>
                  <a:lnTo>
                    <a:pt x="20987" y="26339"/>
                  </a:lnTo>
                  <a:lnTo>
                    <a:pt x="21127" y="27138"/>
                  </a:lnTo>
                  <a:lnTo>
                    <a:pt x="21207" y="27877"/>
                  </a:lnTo>
                  <a:lnTo>
                    <a:pt x="21287" y="28616"/>
                  </a:lnTo>
                  <a:lnTo>
                    <a:pt x="21347" y="29334"/>
                  </a:lnTo>
                  <a:lnTo>
                    <a:pt x="21367" y="30073"/>
                  </a:lnTo>
                  <a:lnTo>
                    <a:pt x="21367" y="30812"/>
                  </a:lnTo>
                  <a:lnTo>
                    <a:pt x="21347" y="31551"/>
                  </a:lnTo>
                  <a:lnTo>
                    <a:pt x="21307" y="32290"/>
                  </a:lnTo>
                  <a:lnTo>
                    <a:pt x="21247" y="33009"/>
                  </a:lnTo>
                  <a:lnTo>
                    <a:pt x="21187" y="33628"/>
                  </a:lnTo>
                  <a:lnTo>
                    <a:pt x="21107" y="34227"/>
                  </a:lnTo>
                  <a:lnTo>
                    <a:pt x="20907" y="35445"/>
                  </a:lnTo>
                  <a:lnTo>
                    <a:pt x="20668" y="36643"/>
                  </a:lnTo>
                  <a:lnTo>
                    <a:pt x="20388" y="37821"/>
                  </a:lnTo>
                  <a:lnTo>
                    <a:pt x="31071" y="37821"/>
                  </a:lnTo>
                  <a:lnTo>
                    <a:pt x="3107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3" name="Google Shape;10253;p47"/>
            <p:cNvSpPr/>
            <p:nvPr/>
          </p:nvSpPr>
          <p:spPr>
            <a:xfrm>
              <a:off x="4583550" y="2767225"/>
              <a:ext cx="516700" cy="499750"/>
            </a:xfrm>
            <a:custGeom>
              <a:avLst/>
              <a:gdLst/>
              <a:ahLst/>
              <a:cxnLst/>
              <a:rect l="l" t="t" r="r" b="b"/>
              <a:pathLst>
                <a:path w="20668" h="19990" extrusionOk="0">
                  <a:moveTo>
                    <a:pt x="2217" y="1"/>
                  </a:moveTo>
                  <a:lnTo>
                    <a:pt x="1977" y="41"/>
                  </a:lnTo>
                  <a:lnTo>
                    <a:pt x="1737" y="100"/>
                  </a:lnTo>
                  <a:lnTo>
                    <a:pt x="1498" y="180"/>
                  </a:lnTo>
                  <a:lnTo>
                    <a:pt x="1298" y="300"/>
                  </a:lnTo>
                  <a:lnTo>
                    <a:pt x="1078" y="420"/>
                  </a:lnTo>
                  <a:lnTo>
                    <a:pt x="899" y="560"/>
                  </a:lnTo>
                  <a:lnTo>
                    <a:pt x="719" y="719"/>
                  </a:lnTo>
                  <a:lnTo>
                    <a:pt x="559" y="899"/>
                  </a:lnTo>
                  <a:lnTo>
                    <a:pt x="419" y="1079"/>
                  </a:lnTo>
                  <a:lnTo>
                    <a:pt x="300" y="1279"/>
                  </a:lnTo>
                  <a:lnTo>
                    <a:pt x="200" y="1498"/>
                  </a:lnTo>
                  <a:lnTo>
                    <a:pt x="100" y="1718"/>
                  </a:lnTo>
                  <a:lnTo>
                    <a:pt x="40" y="1958"/>
                  </a:lnTo>
                  <a:lnTo>
                    <a:pt x="20" y="2217"/>
                  </a:lnTo>
                  <a:lnTo>
                    <a:pt x="0" y="2457"/>
                  </a:lnTo>
                  <a:lnTo>
                    <a:pt x="0" y="19989"/>
                  </a:lnTo>
                  <a:lnTo>
                    <a:pt x="20667" y="19989"/>
                  </a:lnTo>
                  <a:lnTo>
                    <a:pt x="20667" y="2457"/>
                  </a:lnTo>
                  <a:lnTo>
                    <a:pt x="20647" y="2217"/>
                  </a:lnTo>
                  <a:lnTo>
                    <a:pt x="20607" y="1958"/>
                  </a:lnTo>
                  <a:lnTo>
                    <a:pt x="20548" y="1718"/>
                  </a:lnTo>
                  <a:lnTo>
                    <a:pt x="20468" y="1498"/>
                  </a:lnTo>
                  <a:lnTo>
                    <a:pt x="20368" y="1279"/>
                  </a:lnTo>
                  <a:lnTo>
                    <a:pt x="20248" y="1079"/>
                  </a:lnTo>
                  <a:lnTo>
                    <a:pt x="20088" y="899"/>
                  </a:lnTo>
                  <a:lnTo>
                    <a:pt x="19929" y="719"/>
                  </a:lnTo>
                  <a:lnTo>
                    <a:pt x="19769" y="560"/>
                  </a:lnTo>
                  <a:lnTo>
                    <a:pt x="19569" y="420"/>
                  </a:lnTo>
                  <a:lnTo>
                    <a:pt x="19369" y="300"/>
                  </a:lnTo>
                  <a:lnTo>
                    <a:pt x="19150" y="180"/>
                  </a:lnTo>
                  <a:lnTo>
                    <a:pt x="18930" y="100"/>
                  </a:lnTo>
                  <a:lnTo>
                    <a:pt x="18691" y="41"/>
                  </a:lnTo>
                  <a:lnTo>
                    <a:pt x="184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4" name="Google Shape;10254;p47"/>
            <p:cNvSpPr/>
            <p:nvPr/>
          </p:nvSpPr>
          <p:spPr>
            <a:xfrm>
              <a:off x="4839125" y="2767225"/>
              <a:ext cx="261125" cy="295550"/>
            </a:xfrm>
            <a:custGeom>
              <a:avLst/>
              <a:gdLst/>
              <a:ahLst/>
              <a:cxnLst/>
              <a:rect l="l" t="t" r="r" b="b"/>
              <a:pathLst>
                <a:path w="10445" h="11822" extrusionOk="0">
                  <a:moveTo>
                    <a:pt x="1" y="1"/>
                  </a:moveTo>
                  <a:lnTo>
                    <a:pt x="1059" y="1179"/>
                  </a:lnTo>
                  <a:lnTo>
                    <a:pt x="4334" y="4953"/>
                  </a:lnTo>
                  <a:lnTo>
                    <a:pt x="5991" y="6830"/>
                  </a:lnTo>
                  <a:lnTo>
                    <a:pt x="7649" y="8707"/>
                  </a:lnTo>
                  <a:lnTo>
                    <a:pt x="10444" y="11822"/>
                  </a:lnTo>
                  <a:lnTo>
                    <a:pt x="10444" y="10324"/>
                  </a:lnTo>
                  <a:lnTo>
                    <a:pt x="10424" y="9785"/>
                  </a:lnTo>
                  <a:lnTo>
                    <a:pt x="10384" y="9266"/>
                  </a:lnTo>
                  <a:lnTo>
                    <a:pt x="10325" y="8747"/>
                  </a:lnTo>
                  <a:lnTo>
                    <a:pt x="10225" y="8248"/>
                  </a:lnTo>
                  <a:lnTo>
                    <a:pt x="10105" y="7748"/>
                  </a:lnTo>
                  <a:lnTo>
                    <a:pt x="9965" y="7249"/>
                  </a:lnTo>
                  <a:lnTo>
                    <a:pt x="9805" y="6770"/>
                  </a:lnTo>
                  <a:lnTo>
                    <a:pt x="9626" y="6311"/>
                  </a:lnTo>
                  <a:lnTo>
                    <a:pt x="9426" y="5851"/>
                  </a:lnTo>
                  <a:lnTo>
                    <a:pt x="9186" y="5392"/>
                  </a:lnTo>
                  <a:lnTo>
                    <a:pt x="8947" y="4973"/>
                  </a:lnTo>
                  <a:lnTo>
                    <a:pt x="8667" y="4553"/>
                  </a:lnTo>
                  <a:lnTo>
                    <a:pt x="8388" y="4134"/>
                  </a:lnTo>
                  <a:lnTo>
                    <a:pt x="8068" y="3755"/>
                  </a:lnTo>
                  <a:lnTo>
                    <a:pt x="7749" y="3375"/>
                  </a:lnTo>
                  <a:lnTo>
                    <a:pt x="7409" y="3016"/>
                  </a:lnTo>
                  <a:lnTo>
                    <a:pt x="7050" y="2676"/>
                  </a:lnTo>
                  <a:lnTo>
                    <a:pt x="6670" y="2357"/>
                  </a:lnTo>
                  <a:lnTo>
                    <a:pt x="6291" y="2037"/>
                  </a:lnTo>
                  <a:lnTo>
                    <a:pt x="5892" y="1758"/>
                  </a:lnTo>
                  <a:lnTo>
                    <a:pt x="5472" y="1498"/>
                  </a:lnTo>
                  <a:lnTo>
                    <a:pt x="5033" y="1239"/>
                  </a:lnTo>
                  <a:lnTo>
                    <a:pt x="4594" y="1019"/>
                  </a:lnTo>
                  <a:lnTo>
                    <a:pt x="4134" y="799"/>
                  </a:lnTo>
                  <a:lnTo>
                    <a:pt x="3655" y="620"/>
                  </a:lnTo>
                  <a:lnTo>
                    <a:pt x="3176" y="460"/>
                  </a:lnTo>
                  <a:lnTo>
                    <a:pt x="2697" y="320"/>
                  </a:lnTo>
                  <a:lnTo>
                    <a:pt x="2197" y="200"/>
                  </a:lnTo>
                  <a:lnTo>
                    <a:pt x="1678" y="120"/>
                  </a:lnTo>
                  <a:lnTo>
                    <a:pt x="1159" y="41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5" name="Google Shape;10255;p47"/>
            <p:cNvSpPr/>
            <p:nvPr/>
          </p:nvSpPr>
          <p:spPr>
            <a:xfrm>
              <a:off x="4732800" y="2769725"/>
              <a:ext cx="367450" cy="483750"/>
            </a:xfrm>
            <a:custGeom>
              <a:avLst/>
              <a:gdLst/>
              <a:ahLst/>
              <a:cxnLst/>
              <a:rect l="l" t="t" r="r" b="b"/>
              <a:pathLst>
                <a:path w="14698" h="19350" extrusionOk="0">
                  <a:moveTo>
                    <a:pt x="2936" y="0"/>
                  </a:moveTo>
                  <a:lnTo>
                    <a:pt x="2537" y="60"/>
                  </a:lnTo>
                  <a:lnTo>
                    <a:pt x="2157" y="140"/>
                  </a:lnTo>
                  <a:lnTo>
                    <a:pt x="1798" y="220"/>
                  </a:lnTo>
                  <a:lnTo>
                    <a:pt x="1418" y="320"/>
                  </a:lnTo>
                  <a:lnTo>
                    <a:pt x="1059" y="440"/>
                  </a:lnTo>
                  <a:lnTo>
                    <a:pt x="700" y="560"/>
                  </a:lnTo>
                  <a:lnTo>
                    <a:pt x="340" y="699"/>
                  </a:lnTo>
                  <a:lnTo>
                    <a:pt x="1" y="859"/>
                  </a:lnTo>
                  <a:lnTo>
                    <a:pt x="1099" y="2177"/>
                  </a:lnTo>
                  <a:lnTo>
                    <a:pt x="2177" y="3475"/>
                  </a:lnTo>
                  <a:lnTo>
                    <a:pt x="3435" y="5013"/>
                  </a:lnTo>
                  <a:lnTo>
                    <a:pt x="4693" y="6530"/>
                  </a:lnTo>
                  <a:lnTo>
                    <a:pt x="7169" y="9605"/>
                  </a:lnTo>
                  <a:lnTo>
                    <a:pt x="9605" y="12720"/>
                  </a:lnTo>
                  <a:lnTo>
                    <a:pt x="12022" y="15835"/>
                  </a:lnTo>
                  <a:lnTo>
                    <a:pt x="13360" y="17593"/>
                  </a:lnTo>
                  <a:lnTo>
                    <a:pt x="14697" y="19350"/>
                  </a:lnTo>
                  <a:lnTo>
                    <a:pt x="14697" y="13879"/>
                  </a:lnTo>
                  <a:lnTo>
                    <a:pt x="13859" y="12940"/>
                  </a:lnTo>
                  <a:lnTo>
                    <a:pt x="10464" y="9066"/>
                  </a:lnTo>
                  <a:lnTo>
                    <a:pt x="8807" y="7129"/>
                  </a:lnTo>
                  <a:lnTo>
                    <a:pt x="7149" y="5152"/>
                  </a:lnTo>
                  <a:lnTo>
                    <a:pt x="6091" y="3854"/>
                  </a:lnTo>
                  <a:lnTo>
                    <a:pt x="5053" y="2556"/>
                  </a:lnTo>
                  <a:lnTo>
                    <a:pt x="3994" y="1278"/>
                  </a:lnTo>
                  <a:lnTo>
                    <a:pt x="2936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6" name="Google Shape;10256;p47"/>
            <p:cNvSpPr/>
            <p:nvPr/>
          </p:nvSpPr>
          <p:spPr>
            <a:xfrm>
              <a:off x="4630475" y="2813150"/>
              <a:ext cx="403875" cy="453825"/>
            </a:xfrm>
            <a:custGeom>
              <a:avLst/>
              <a:gdLst/>
              <a:ahLst/>
              <a:cxnLst/>
              <a:rect l="l" t="t" r="r" b="b"/>
              <a:pathLst>
                <a:path w="16155" h="18153" extrusionOk="0">
                  <a:moveTo>
                    <a:pt x="2576" y="1"/>
                  </a:moveTo>
                  <a:lnTo>
                    <a:pt x="2197" y="260"/>
                  </a:lnTo>
                  <a:lnTo>
                    <a:pt x="1837" y="540"/>
                  </a:lnTo>
                  <a:lnTo>
                    <a:pt x="1498" y="839"/>
                  </a:lnTo>
                  <a:lnTo>
                    <a:pt x="1178" y="1159"/>
                  </a:lnTo>
                  <a:lnTo>
                    <a:pt x="859" y="1478"/>
                  </a:lnTo>
                  <a:lnTo>
                    <a:pt x="559" y="1818"/>
                  </a:lnTo>
                  <a:lnTo>
                    <a:pt x="280" y="2177"/>
                  </a:lnTo>
                  <a:lnTo>
                    <a:pt x="0" y="2557"/>
                  </a:lnTo>
                  <a:lnTo>
                    <a:pt x="1777" y="5013"/>
                  </a:lnTo>
                  <a:lnTo>
                    <a:pt x="3534" y="7469"/>
                  </a:lnTo>
                  <a:lnTo>
                    <a:pt x="5272" y="9945"/>
                  </a:lnTo>
                  <a:lnTo>
                    <a:pt x="6110" y="11203"/>
                  </a:lnTo>
                  <a:lnTo>
                    <a:pt x="6949" y="12461"/>
                  </a:lnTo>
                  <a:lnTo>
                    <a:pt x="7828" y="13779"/>
                  </a:lnTo>
                  <a:lnTo>
                    <a:pt x="8686" y="15117"/>
                  </a:lnTo>
                  <a:lnTo>
                    <a:pt x="9505" y="16475"/>
                  </a:lnTo>
                  <a:lnTo>
                    <a:pt x="10304" y="17853"/>
                  </a:lnTo>
                  <a:lnTo>
                    <a:pt x="10484" y="18152"/>
                  </a:lnTo>
                  <a:lnTo>
                    <a:pt x="16155" y="18152"/>
                  </a:lnTo>
                  <a:lnTo>
                    <a:pt x="12620" y="13360"/>
                  </a:lnTo>
                  <a:lnTo>
                    <a:pt x="10843" y="10983"/>
                  </a:lnTo>
                  <a:lnTo>
                    <a:pt x="9046" y="8607"/>
                  </a:lnTo>
                  <a:lnTo>
                    <a:pt x="6749" y="5512"/>
                  </a:lnTo>
                  <a:lnTo>
                    <a:pt x="4413" y="2457"/>
                  </a:lnTo>
                  <a:lnTo>
                    <a:pt x="3515" y="1239"/>
                  </a:lnTo>
                  <a:lnTo>
                    <a:pt x="2596" y="41"/>
                  </a:lnTo>
                  <a:lnTo>
                    <a:pt x="2576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7" name="Google Shape;10257;p47"/>
            <p:cNvSpPr/>
            <p:nvPr/>
          </p:nvSpPr>
          <p:spPr>
            <a:xfrm>
              <a:off x="4583550" y="2939950"/>
              <a:ext cx="227650" cy="327025"/>
            </a:xfrm>
            <a:custGeom>
              <a:avLst/>
              <a:gdLst/>
              <a:ahLst/>
              <a:cxnLst/>
              <a:rect l="l" t="t" r="r" b="b"/>
              <a:pathLst>
                <a:path w="9106" h="13081" extrusionOk="0">
                  <a:moveTo>
                    <a:pt x="579" y="1"/>
                  </a:moveTo>
                  <a:lnTo>
                    <a:pt x="439" y="400"/>
                  </a:lnTo>
                  <a:lnTo>
                    <a:pt x="320" y="819"/>
                  </a:lnTo>
                  <a:lnTo>
                    <a:pt x="240" y="1239"/>
                  </a:lnTo>
                  <a:lnTo>
                    <a:pt x="140" y="1658"/>
                  </a:lnTo>
                  <a:lnTo>
                    <a:pt x="80" y="2097"/>
                  </a:lnTo>
                  <a:lnTo>
                    <a:pt x="40" y="2537"/>
                  </a:lnTo>
                  <a:lnTo>
                    <a:pt x="0" y="2976"/>
                  </a:lnTo>
                  <a:lnTo>
                    <a:pt x="0" y="3415"/>
                  </a:lnTo>
                  <a:lnTo>
                    <a:pt x="0" y="13080"/>
                  </a:lnTo>
                  <a:lnTo>
                    <a:pt x="9106" y="13080"/>
                  </a:lnTo>
                  <a:lnTo>
                    <a:pt x="8327" y="11762"/>
                  </a:lnTo>
                  <a:lnTo>
                    <a:pt x="7508" y="10444"/>
                  </a:lnTo>
                  <a:lnTo>
                    <a:pt x="6689" y="9126"/>
                  </a:lnTo>
                  <a:lnTo>
                    <a:pt x="5871" y="7828"/>
                  </a:lnTo>
                  <a:lnTo>
                    <a:pt x="5012" y="6550"/>
                  </a:lnTo>
                  <a:lnTo>
                    <a:pt x="4173" y="5272"/>
                  </a:lnTo>
                  <a:lnTo>
                    <a:pt x="2436" y="2716"/>
                  </a:lnTo>
                  <a:lnTo>
                    <a:pt x="579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8" name="Google Shape;10258;p47"/>
            <p:cNvSpPr/>
            <p:nvPr/>
          </p:nvSpPr>
          <p:spPr>
            <a:xfrm>
              <a:off x="4568550" y="2752250"/>
              <a:ext cx="546175" cy="529700"/>
            </a:xfrm>
            <a:custGeom>
              <a:avLst/>
              <a:gdLst/>
              <a:ahLst/>
              <a:cxnLst/>
              <a:rect l="l" t="t" r="r" b="b"/>
              <a:pathLst>
                <a:path w="21847" h="21188" extrusionOk="0">
                  <a:moveTo>
                    <a:pt x="10924" y="1179"/>
                  </a:moveTo>
                  <a:lnTo>
                    <a:pt x="11423" y="1199"/>
                  </a:lnTo>
                  <a:lnTo>
                    <a:pt x="11922" y="1239"/>
                  </a:lnTo>
                  <a:lnTo>
                    <a:pt x="12401" y="1298"/>
                  </a:lnTo>
                  <a:lnTo>
                    <a:pt x="12881" y="1378"/>
                  </a:lnTo>
                  <a:lnTo>
                    <a:pt x="13360" y="1498"/>
                  </a:lnTo>
                  <a:lnTo>
                    <a:pt x="13819" y="1618"/>
                  </a:lnTo>
                  <a:lnTo>
                    <a:pt x="14278" y="1778"/>
                  </a:lnTo>
                  <a:lnTo>
                    <a:pt x="14718" y="1957"/>
                  </a:lnTo>
                  <a:lnTo>
                    <a:pt x="15137" y="2137"/>
                  </a:lnTo>
                  <a:lnTo>
                    <a:pt x="15576" y="2357"/>
                  </a:lnTo>
                  <a:lnTo>
                    <a:pt x="15976" y="2596"/>
                  </a:lnTo>
                  <a:lnTo>
                    <a:pt x="16375" y="2856"/>
                  </a:lnTo>
                  <a:lnTo>
                    <a:pt x="16755" y="3116"/>
                  </a:lnTo>
                  <a:lnTo>
                    <a:pt x="17114" y="3415"/>
                  </a:lnTo>
                  <a:lnTo>
                    <a:pt x="17473" y="3715"/>
                  </a:lnTo>
                  <a:lnTo>
                    <a:pt x="17813" y="4034"/>
                  </a:lnTo>
                  <a:lnTo>
                    <a:pt x="18132" y="4374"/>
                  </a:lnTo>
                  <a:lnTo>
                    <a:pt x="18432" y="4733"/>
                  </a:lnTo>
                  <a:lnTo>
                    <a:pt x="18731" y="5093"/>
                  </a:lnTo>
                  <a:lnTo>
                    <a:pt x="19011" y="5492"/>
                  </a:lnTo>
                  <a:lnTo>
                    <a:pt x="19251" y="5871"/>
                  </a:lnTo>
                  <a:lnTo>
                    <a:pt x="19490" y="6291"/>
                  </a:lnTo>
                  <a:lnTo>
                    <a:pt x="19710" y="6710"/>
                  </a:lnTo>
                  <a:lnTo>
                    <a:pt x="19910" y="7129"/>
                  </a:lnTo>
                  <a:lnTo>
                    <a:pt x="20069" y="7569"/>
                  </a:lnTo>
                  <a:lnTo>
                    <a:pt x="20229" y="8028"/>
                  </a:lnTo>
                  <a:lnTo>
                    <a:pt x="20369" y="8487"/>
                  </a:lnTo>
                  <a:lnTo>
                    <a:pt x="20469" y="8966"/>
                  </a:lnTo>
                  <a:lnTo>
                    <a:pt x="20549" y="9446"/>
                  </a:lnTo>
                  <a:lnTo>
                    <a:pt x="20608" y="9925"/>
                  </a:lnTo>
                  <a:lnTo>
                    <a:pt x="20648" y="10424"/>
                  </a:lnTo>
                  <a:lnTo>
                    <a:pt x="20668" y="10923"/>
                  </a:lnTo>
                  <a:lnTo>
                    <a:pt x="20668" y="19989"/>
                  </a:lnTo>
                  <a:lnTo>
                    <a:pt x="1199" y="19989"/>
                  </a:lnTo>
                  <a:lnTo>
                    <a:pt x="1199" y="10923"/>
                  </a:lnTo>
                  <a:lnTo>
                    <a:pt x="1199" y="10424"/>
                  </a:lnTo>
                  <a:lnTo>
                    <a:pt x="1239" y="9925"/>
                  </a:lnTo>
                  <a:lnTo>
                    <a:pt x="1299" y="9446"/>
                  </a:lnTo>
                  <a:lnTo>
                    <a:pt x="1399" y="8966"/>
                  </a:lnTo>
                  <a:lnTo>
                    <a:pt x="1499" y="8487"/>
                  </a:lnTo>
                  <a:lnTo>
                    <a:pt x="1638" y="8028"/>
                  </a:lnTo>
                  <a:lnTo>
                    <a:pt x="1778" y="7569"/>
                  </a:lnTo>
                  <a:lnTo>
                    <a:pt x="1958" y="7129"/>
                  </a:lnTo>
                  <a:lnTo>
                    <a:pt x="2158" y="6710"/>
                  </a:lnTo>
                  <a:lnTo>
                    <a:pt x="2377" y="6291"/>
                  </a:lnTo>
                  <a:lnTo>
                    <a:pt x="2597" y="5871"/>
                  </a:lnTo>
                  <a:lnTo>
                    <a:pt x="2856" y="5492"/>
                  </a:lnTo>
                  <a:lnTo>
                    <a:pt x="3136" y="5093"/>
                  </a:lnTo>
                  <a:lnTo>
                    <a:pt x="3416" y="4733"/>
                  </a:lnTo>
                  <a:lnTo>
                    <a:pt x="3715" y="4374"/>
                  </a:lnTo>
                  <a:lnTo>
                    <a:pt x="4055" y="4034"/>
                  </a:lnTo>
                  <a:lnTo>
                    <a:pt x="4394" y="3715"/>
                  </a:lnTo>
                  <a:lnTo>
                    <a:pt x="4734" y="3415"/>
                  </a:lnTo>
                  <a:lnTo>
                    <a:pt x="5113" y="3116"/>
                  </a:lnTo>
                  <a:lnTo>
                    <a:pt x="5492" y="2856"/>
                  </a:lnTo>
                  <a:lnTo>
                    <a:pt x="5892" y="2596"/>
                  </a:lnTo>
                  <a:lnTo>
                    <a:pt x="6291" y="2357"/>
                  </a:lnTo>
                  <a:lnTo>
                    <a:pt x="6710" y="2137"/>
                  </a:lnTo>
                  <a:lnTo>
                    <a:pt x="7150" y="1957"/>
                  </a:lnTo>
                  <a:lnTo>
                    <a:pt x="7589" y="1778"/>
                  </a:lnTo>
                  <a:lnTo>
                    <a:pt x="8028" y="1618"/>
                  </a:lnTo>
                  <a:lnTo>
                    <a:pt x="8508" y="1498"/>
                  </a:lnTo>
                  <a:lnTo>
                    <a:pt x="8967" y="1378"/>
                  </a:lnTo>
                  <a:lnTo>
                    <a:pt x="9446" y="1298"/>
                  </a:lnTo>
                  <a:lnTo>
                    <a:pt x="9925" y="1239"/>
                  </a:lnTo>
                  <a:lnTo>
                    <a:pt x="10425" y="1199"/>
                  </a:lnTo>
                  <a:lnTo>
                    <a:pt x="10924" y="1179"/>
                  </a:lnTo>
                  <a:close/>
                  <a:moveTo>
                    <a:pt x="10924" y="1"/>
                  </a:moveTo>
                  <a:lnTo>
                    <a:pt x="10365" y="21"/>
                  </a:lnTo>
                  <a:lnTo>
                    <a:pt x="9806" y="60"/>
                  </a:lnTo>
                  <a:lnTo>
                    <a:pt x="9266" y="120"/>
                  </a:lnTo>
                  <a:lnTo>
                    <a:pt x="8727" y="220"/>
                  </a:lnTo>
                  <a:lnTo>
                    <a:pt x="8208" y="340"/>
                  </a:lnTo>
                  <a:lnTo>
                    <a:pt x="7689" y="500"/>
                  </a:lnTo>
                  <a:lnTo>
                    <a:pt x="7170" y="659"/>
                  </a:lnTo>
                  <a:lnTo>
                    <a:pt x="6690" y="859"/>
                  </a:lnTo>
                  <a:lnTo>
                    <a:pt x="6191" y="1079"/>
                  </a:lnTo>
                  <a:lnTo>
                    <a:pt x="5732" y="1318"/>
                  </a:lnTo>
                  <a:lnTo>
                    <a:pt x="5273" y="1578"/>
                  </a:lnTo>
                  <a:lnTo>
                    <a:pt x="4833" y="1858"/>
                  </a:lnTo>
                  <a:lnTo>
                    <a:pt x="4394" y="2177"/>
                  </a:lnTo>
                  <a:lnTo>
                    <a:pt x="3975" y="2497"/>
                  </a:lnTo>
                  <a:lnTo>
                    <a:pt x="3595" y="2836"/>
                  </a:lnTo>
                  <a:lnTo>
                    <a:pt x="3216" y="3196"/>
                  </a:lnTo>
                  <a:lnTo>
                    <a:pt x="2856" y="3575"/>
                  </a:lnTo>
                  <a:lnTo>
                    <a:pt x="2497" y="3974"/>
                  </a:lnTo>
                  <a:lnTo>
                    <a:pt x="2178" y="4394"/>
                  </a:lnTo>
                  <a:lnTo>
                    <a:pt x="1878" y="4813"/>
                  </a:lnTo>
                  <a:lnTo>
                    <a:pt x="1598" y="5272"/>
                  </a:lnTo>
                  <a:lnTo>
                    <a:pt x="1319" y="5712"/>
                  </a:lnTo>
                  <a:lnTo>
                    <a:pt x="1079" y="6191"/>
                  </a:lnTo>
                  <a:lnTo>
                    <a:pt x="860" y="6670"/>
                  </a:lnTo>
                  <a:lnTo>
                    <a:pt x="660" y="7169"/>
                  </a:lnTo>
                  <a:lnTo>
                    <a:pt x="500" y="7668"/>
                  </a:lnTo>
                  <a:lnTo>
                    <a:pt x="340" y="8188"/>
                  </a:lnTo>
                  <a:lnTo>
                    <a:pt x="221" y="8727"/>
                  </a:lnTo>
                  <a:lnTo>
                    <a:pt x="141" y="9266"/>
                  </a:lnTo>
                  <a:lnTo>
                    <a:pt x="61" y="9805"/>
                  </a:lnTo>
                  <a:lnTo>
                    <a:pt x="21" y="10364"/>
                  </a:lnTo>
                  <a:lnTo>
                    <a:pt x="1" y="10923"/>
                  </a:lnTo>
                  <a:lnTo>
                    <a:pt x="1" y="21187"/>
                  </a:lnTo>
                  <a:lnTo>
                    <a:pt x="21846" y="21187"/>
                  </a:lnTo>
                  <a:lnTo>
                    <a:pt x="21846" y="10923"/>
                  </a:lnTo>
                  <a:lnTo>
                    <a:pt x="21846" y="10364"/>
                  </a:lnTo>
                  <a:lnTo>
                    <a:pt x="21787" y="9805"/>
                  </a:lnTo>
                  <a:lnTo>
                    <a:pt x="21727" y="9266"/>
                  </a:lnTo>
                  <a:lnTo>
                    <a:pt x="21627" y="8727"/>
                  </a:lnTo>
                  <a:lnTo>
                    <a:pt x="21507" y="8188"/>
                  </a:lnTo>
                  <a:lnTo>
                    <a:pt x="21367" y="7668"/>
                  </a:lnTo>
                  <a:lnTo>
                    <a:pt x="21188" y="7169"/>
                  </a:lnTo>
                  <a:lnTo>
                    <a:pt x="20988" y="6670"/>
                  </a:lnTo>
                  <a:lnTo>
                    <a:pt x="20768" y="6191"/>
                  </a:lnTo>
                  <a:lnTo>
                    <a:pt x="20529" y="5712"/>
                  </a:lnTo>
                  <a:lnTo>
                    <a:pt x="20269" y="5272"/>
                  </a:lnTo>
                  <a:lnTo>
                    <a:pt x="19989" y="4813"/>
                  </a:lnTo>
                  <a:lnTo>
                    <a:pt x="19670" y="4394"/>
                  </a:lnTo>
                  <a:lnTo>
                    <a:pt x="19350" y="3974"/>
                  </a:lnTo>
                  <a:lnTo>
                    <a:pt x="19011" y="3575"/>
                  </a:lnTo>
                  <a:lnTo>
                    <a:pt x="18652" y="3196"/>
                  </a:lnTo>
                  <a:lnTo>
                    <a:pt x="18272" y="2836"/>
                  </a:lnTo>
                  <a:lnTo>
                    <a:pt x="17873" y="2497"/>
                  </a:lnTo>
                  <a:lnTo>
                    <a:pt x="17453" y="2177"/>
                  </a:lnTo>
                  <a:lnTo>
                    <a:pt x="17034" y="1858"/>
                  </a:lnTo>
                  <a:lnTo>
                    <a:pt x="16595" y="1578"/>
                  </a:lnTo>
                  <a:lnTo>
                    <a:pt x="16136" y="1318"/>
                  </a:lnTo>
                  <a:lnTo>
                    <a:pt x="15656" y="1079"/>
                  </a:lnTo>
                  <a:lnTo>
                    <a:pt x="15177" y="859"/>
                  </a:lnTo>
                  <a:lnTo>
                    <a:pt x="14678" y="659"/>
                  </a:lnTo>
                  <a:lnTo>
                    <a:pt x="14179" y="500"/>
                  </a:lnTo>
                  <a:lnTo>
                    <a:pt x="13659" y="340"/>
                  </a:lnTo>
                  <a:lnTo>
                    <a:pt x="13120" y="220"/>
                  </a:lnTo>
                  <a:lnTo>
                    <a:pt x="12581" y="120"/>
                  </a:lnTo>
                  <a:lnTo>
                    <a:pt x="12042" y="60"/>
                  </a:lnTo>
                  <a:lnTo>
                    <a:pt x="11483" y="21"/>
                  </a:lnTo>
                  <a:lnTo>
                    <a:pt x="1092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9" name="Google Shape;10259;p47"/>
            <p:cNvSpPr/>
            <p:nvPr/>
          </p:nvSpPr>
          <p:spPr>
            <a:xfrm>
              <a:off x="4399825" y="2425775"/>
              <a:ext cx="892125" cy="108350"/>
            </a:xfrm>
            <a:custGeom>
              <a:avLst/>
              <a:gdLst/>
              <a:ahLst/>
              <a:cxnLst/>
              <a:rect l="l" t="t" r="r" b="b"/>
              <a:pathLst>
                <a:path w="35685" h="4334" extrusionOk="0">
                  <a:moveTo>
                    <a:pt x="1698" y="0"/>
                  </a:moveTo>
                  <a:lnTo>
                    <a:pt x="1" y="4333"/>
                  </a:lnTo>
                  <a:lnTo>
                    <a:pt x="35684" y="4333"/>
                  </a:lnTo>
                  <a:lnTo>
                    <a:pt x="3400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0" name="Google Shape;10260;p47"/>
            <p:cNvSpPr/>
            <p:nvPr/>
          </p:nvSpPr>
          <p:spPr>
            <a:xfrm>
              <a:off x="4400325" y="2534100"/>
              <a:ext cx="892125" cy="148775"/>
            </a:xfrm>
            <a:custGeom>
              <a:avLst/>
              <a:gdLst/>
              <a:ahLst/>
              <a:cxnLst/>
              <a:rect l="l" t="t" r="r" b="b"/>
              <a:pathLst>
                <a:path w="35685" h="5951" extrusionOk="0">
                  <a:moveTo>
                    <a:pt x="1" y="0"/>
                  </a:moveTo>
                  <a:lnTo>
                    <a:pt x="1" y="2976"/>
                  </a:lnTo>
                  <a:lnTo>
                    <a:pt x="21" y="3275"/>
                  </a:lnTo>
                  <a:lnTo>
                    <a:pt x="61" y="3575"/>
                  </a:lnTo>
                  <a:lnTo>
                    <a:pt x="140" y="3854"/>
                  </a:lnTo>
                  <a:lnTo>
                    <a:pt x="240" y="4134"/>
                  </a:lnTo>
                  <a:lnTo>
                    <a:pt x="360" y="4393"/>
                  </a:lnTo>
                  <a:lnTo>
                    <a:pt x="500" y="4633"/>
                  </a:lnTo>
                  <a:lnTo>
                    <a:pt x="680" y="4853"/>
                  </a:lnTo>
                  <a:lnTo>
                    <a:pt x="879" y="5072"/>
                  </a:lnTo>
                  <a:lnTo>
                    <a:pt x="1079" y="5272"/>
                  </a:lnTo>
                  <a:lnTo>
                    <a:pt x="1319" y="5432"/>
                  </a:lnTo>
                  <a:lnTo>
                    <a:pt x="1558" y="5591"/>
                  </a:lnTo>
                  <a:lnTo>
                    <a:pt x="1818" y="5711"/>
                  </a:lnTo>
                  <a:lnTo>
                    <a:pt x="2077" y="5811"/>
                  </a:lnTo>
                  <a:lnTo>
                    <a:pt x="2377" y="5871"/>
                  </a:lnTo>
                  <a:lnTo>
                    <a:pt x="2656" y="5931"/>
                  </a:lnTo>
                  <a:lnTo>
                    <a:pt x="2976" y="5951"/>
                  </a:lnTo>
                  <a:lnTo>
                    <a:pt x="3275" y="5931"/>
                  </a:lnTo>
                  <a:lnTo>
                    <a:pt x="3555" y="5891"/>
                  </a:lnTo>
                  <a:lnTo>
                    <a:pt x="3835" y="5811"/>
                  </a:lnTo>
                  <a:lnTo>
                    <a:pt x="4114" y="5711"/>
                  </a:lnTo>
                  <a:lnTo>
                    <a:pt x="4374" y="5591"/>
                  </a:lnTo>
                  <a:lnTo>
                    <a:pt x="4613" y="5432"/>
                  </a:lnTo>
                  <a:lnTo>
                    <a:pt x="4833" y="5272"/>
                  </a:lnTo>
                  <a:lnTo>
                    <a:pt x="5053" y="5092"/>
                  </a:lnTo>
                  <a:lnTo>
                    <a:pt x="5252" y="4873"/>
                  </a:lnTo>
                  <a:lnTo>
                    <a:pt x="5412" y="4653"/>
                  </a:lnTo>
                  <a:lnTo>
                    <a:pt x="5572" y="4413"/>
                  </a:lnTo>
                  <a:lnTo>
                    <a:pt x="5692" y="4154"/>
                  </a:lnTo>
                  <a:lnTo>
                    <a:pt x="5791" y="3874"/>
                  </a:lnTo>
                  <a:lnTo>
                    <a:pt x="5871" y="3595"/>
                  </a:lnTo>
                  <a:lnTo>
                    <a:pt x="5911" y="3315"/>
                  </a:lnTo>
                  <a:lnTo>
                    <a:pt x="5931" y="3016"/>
                  </a:lnTo>
                  <a:lnTo>
                    <a:pt x="5971" y="3016"/>
                  </a:lnTo>
                  <a:lnTo>
                    <a:pt x="5991" y="3315"/>
                  </a:lnTo>
                  <a:lnTo>
                    <a:pt x="6031" y="3595"/>
                  </a:lnTo>
                  <a:lnTo>
                    <a:pt x="6111" y="3874"/>
                  </a:lnTo>
                  <a:lnTo>
                    <a:pt x="6211" y="4154"/>
                  </a:lnTo>
                  <a:lnTo>
                    <a:pt x="6331" y="4413"/>
                  </a:lnTo>
                  <a:lnTo>
                    <a:pt x="6490" y="4653"/>
                  </a:lnTo>
                  <a:lnTo>
                    <a:pt x="6650" y="4873"/>
                  </a:lnTo>
                  <a:lnTo>
                    <a:pt x="6850" y="5092"/>
                  </a:lnTo>
                  <a:lnTo>
                    <a:pt x="7049" y="5272"/>
                  </a:lnTo>
                  <a:lnTo>
                    <a:pt x="7289" y="5432"/>
                  </a:lnTo>
                  <a:lnTo>
                    <a:pt x="7529" y="5591"/>
                  </a:lnTo>
                  <a:lnTo>
                    <a:pt x="7788" y="5711"/>
                  </a:lnTo>
                  <a:lnTo>
                    <a:pt x="8048" y="5811"/>
                  </a:lnTo>
                  <a:lnTo>
                    <a:pt x="8347" y="5891"/>
                  </a:lnTo>
                  <a:lnTo>
                    <a:pt x="8627" y="5931"/>
                  </a:lnTo>
                  <a:lnTo>
                    <a:pt x="8927" y="5951"/>
                  </a:lnTo>
                  <a:lnTo>
                    <a:pt x="9226" y="5931"/>
                  </a:lnTo>
                  <a:lnTo>
                    <a:pt x="9526" y="5871"/>
                  </a:lnTo>
                  <a:lnTo>
                    <a:pt x="9805" y="5811"/>
                  </a:lnTo>
                  <a:lnTo>
                    <a:pt x="10085" y="5711"/>
                  </a:lnTo>
                  <a:lnTo>
                    <a:pt x="10344" y="5591"/>
                  </a:lnTo>
                  <a:lnTo>
                    <a:pt x="10584" y="5432"/>
                  </a:lnTo>
                  <a:lnTo>
                    <a:pt x="10824" y="5272"/>
                  </a:lnTo>
                  <a:lnTo>
                    <a:pt x="11023" y="5072"/>
                  </a:lnTo>
                  <a:lnTo>
                    <a:pt x="11223" y="4853"/>
                  </a:lnTo>
                  <a:lnTo>
                    <a:pt x="11383" y="4633"/>
                  </a:lnTo>
                  <a:lnTo>
                    <a:pt x="11542" y="4393"/>
                  </a:lnTo>
                  <a:lnTo>
                    <a:pt x="11662" y="4134"/>
                  </a:lnTo>
                  <a:lnTo>
                    <a:pt x="11762" y="3854"/>
                  </a:lnTo>
                  <a:lnTo>
                    <a:pt x="11842" y="3575"/>
                  </a:lnTo>
                  <a:lnTo>
                    <a:pt x="11882" y="3275"/>
                  </a:lnTo>
                  <a:lnTo>
                    <a:pt x="11902" y="2976"/>
                  </a:lnTo>
                  <a:lnTo>
                    <a:pt x="11922" y="3275"/>
                  </a:lnTo>
                  <a:lnTo>
                    <a:pt x="11962" y="3575"/>
                  </a:lnTo>
                  <a:lnTo>
                    <a:pt x="12022" y="3854"/>
                  </a:lnTo>
                  <a:lnTo>
                    <a:pt x="12121" y="4134"/>
                  </a:lnTo>
                  <a:lnTo>
                    <a:pt x="12261" y="4393"/>
                  </a:lnTo>
                  <a:lnTo>
                    <a:pt x="12401" y="4633"/>
                  </a:lnTo>
                  <a:lnTo>
                    <a:pt x="12581" y="4853"/>
                  </a:lnTo>
                  <a:lnTo>
                    <a:pt x="12760" y="5072"/>
                  </a:lnTo>
                  <a:lnTo>
                    <a:pt x="12980" y="5272"/>
                  </a:lnTo>
                  <a:lnTo>
                    <a:pt x="13200" y="5432"/>
                  </a:lnTo>
                  <a:lnTo>
                    <a:pt x="13459" y="5591"/>
                  </a:lnTo>
                  <a:lnTo>
                    <a:pt x="13699" y="5711"/>
                  </a:lnTo>
                  <a:lnTo>
                    <a:pt x="13979" y="5811"/>
                  </a:lnTo>
                  <a:lnTo>
                    <a:pt x="14258" y="5871"/>
                  </a:lnTo>
                  <a:lnTo>
                    <a:pt x="14558" y="5931"/>
                  </a:lnTo>
                  <a:lnTo>
                    <a:pt x="14857" y="5951"/>
                  </a:lnTo>
                  <a:lnTo>
                    <a:pt x="15157" y="5931"/>
                  </a:lnTo>
                  <a:lnTo>
                    <a:pt x="15456" y="5891"/>
                  </a:lnTo>
                  <a:lnTo>
                    <a:pt x="15736" y="5811"/>
                  </a:lnTo>
                  <a:lnTo>
                    <a:pt x="15995" y="5711"/>
                  </a:lnTo>
                  <a:lnTo>
                    <a:pt x="16255" y="5591"/>
                  </a:lnTo>
                  <a:lnTo>
                    <a:pt x="16495" y="5452"/>
                  </a:lnTo>
                  <a:lnTo>
                    <a:pt x="16714" y="5292"/>
                  </a:lnTo>
                  <a:lnTo>
                    <a:pt x="16934" y="5092"/>
                  </a:lnTo>
                  <a:lnTo>
                    <a:pt x="17114" y="4893"/>
                  </a:lnTo>
                  <a:lnTo>
                    <a:pt x="17293" y="4673"/>
                  </a:lnTo>
                  <a:lnTo>
                    <a:pt x="17433" y="4433"/>
                  </a:lnTo>
                  <a:lnTo>
                    <a:pt x="17573" y="4194"/>
                  </a:lnTo>
                  <a:lnTo>
                    <a:pt x="17673" y="3914"/>
                  </a:lnTo>
                  <a:lnTo>
                    <a:pt x="17753" y="3635"/>
                  </a:lnTo>
                  <a:lnTo>
                    <a:pt x="17793" y="3355"/>
                  </a:lnTo>
                  <a:lnTo>
                    <a:pt x="17832" y="3055"/>
                  </a:lnTo>
                  <a:lnTo>
                    <a:pt x="17872" y="3055"/>
                  </a:lnTo>
                  <a:lnTo>
                    <a:pt x="17892" y="3355"/>
                  </a:lnTo>
                  <a:lnTo>
                    <a:pt x="17932" y="3635"/>
                  </a:lnTo>
                  <a:lnTo>
                    <a:pt x="18012" y="3914"/>
                  </a:lnTo>
                  <a:lnTo>
                    <a:pt x="18112" y="4174"/>
                  </a:lnTo>
                  <a:lnTo>
                    <a:pt x="18252" y="4433"/>
                  </a:lnTo>
                  <a:lnTo>
                    <a:pt x="18392" y="4673"/>
                  </a:lnTo>
                  <a:lnTo>
                    <a:pt x="18571" y="4893"/>
                  </a:lnTo>
                  <a:lnTo>
                    <a:pt x="18751" y="5092"/>
                  </a:lnTo>
                  <a:lnTo>
                    <a:pt x="18971" y="5292"/>
                  </a:lnTo>
                  <a:lnTo>
                    <a:pt x="19190" y="5452"/>
                  </a:lnTo>
                  <a:lnTo>
                    <a:pt x="19430" y="5591"/>
                  </a:lnTo>
                  <a:lnTo>
                    <a:pt x="19690" y="5711"/>
                  </a:lnTo>
                  <a:lnTo>
                    <a:pt x="19969" y="5811"/>
                  </a:lnTo>
                  <a:lnTo>
                    <a:pt x="20249" y="5891"/>
                  </a:lnTo>
                  <a:lnTo>
                    <a:pt x="20528" y="5931"/>
                  </a:lnTo>
                  <a:lnTo>
                    <a:pt x="20828" y="5951"/>
                  </a:lnTo>
                  <a:lnTo>
                    <a:pt x="21127" y="5931"/>
                  </a:lnTo>
                  <a:lnTo>
                    <a:pt x="21427" y="5871"/>
                  </a:lnTo>
                  <a:lnTo>
                    <a:pt x="21706" y="5811"/>
                  </a:lnTo>
                  <a:lnTo>
                    <a:pt x="21986" y="5711"/>
                  </a:lnTo>
                  <a:lnTo>
                    <a:pt x="22245" y="5591"/>
                  </a:lnTo>
                  <a:lnTo>
                    <a:pt x="22485" y="5432"/>
                  </a:lnTo>
                  <a:lnTo>
                    <a:pt x="22705" y="5272"/>
                  </a:lnTo>
                  <a:lnTo>
                    <a:pt x="22924" y="5072"/>
                  </a:lnTo>
                  <a:lnTo>
                    <a:pt x="23124" y="4853"/>
                  </a:lnTo>
                  <a:lnTo>
                    <a:pt x="23284" y="4633"/>
                  </a:lnTo>
                  <a:lnTo>
                    <a:pt x="23444" y="4393"/>
                  </a:lnTo>
                  <a:lnTo>
                    <a:pt x="23563" y="4134"/>
                  </a:lnTo>
                  <a:lnTo>
                    <a:pt x="23663" y="3854"/>
                  </a:lnTo>
                  <a:lnTo>
                    <a:pt x="23723" y="3575"/>
                  </a:lnTo>
                  <a:lnTo>
                    <a:pt x="23783" y="3275"/>
                  </a:lnTo>
                  <a:lnTo>
                    <a:pt x="23803" y="2976"/>
                  </a:lnTo>
                  <a:lnTo>
                    <a:pt x="23803" y="3275"/>
                  </a:lnTo>
                  <a:lnTo>
                    <a:pt x="23863" y="3575"/>
                  </a:lnTo>
                  <a:lnTo>
                    <a:pt x="23923" y="3854"/>
                  </a:lnTo>
                  <a:lnTo>
                    <a:pt x="24023" y="4134"/>
                  </a:lnTo>
                  <a:lnTo>
                    <a:pt x="24142" y="4393"/>
                  </a:lnTo>
                  <a:lnTo>
                    <a:pt x="24302" y="4633"/>
                  </a:lnTo>
                  <a:lnTo>
                    <a:pt x="24462" y="4853"/>
                  </a:lnTo>
                  <a:lnTo>
                    <a:pt x="24662" y="5072"/>
                  </a:lnTo>
                  <a:lnTo>
                    <a:pt x="24881" y="5272"/>
                  </a:lnTo>
                  <a:lnTo>
                    <a:pt x="25101" y="5432"/>
                  </a:lnTo>
                  <a:lnTo>
                    <a:pt x="25341" y="5591"/>
                  </a:lnTo>
                  <a:lnTo>
                    <a:pt x="25600" y="5711"/>
                  </a:lnTo>
                  <a:lnTo>
                    <a:pt x="25880" y="5811"/>
                  </a:lnTo>
                  <a:lnTo>
                    <a:pt x="26159" y="5871"/>
                  </a:lnTo>
                  <a:lnTo>
                    <a:pt x="26459" y="5931"/>
                  </a:lnTo>
                  <a:lnTo>
                    <a:pt x="26758" y="5951"/>
                  </a:lnTo>
                  <a:lnTo>
                    <a:pt x="27058" y="5931"/>
                  </a:lnTo>
                  <a:lnTo>
                    <a:pt x="27357" y="5871"/>
                  </a:lnTo>
                  <a:lnTo>
                    <a:pt x="27637" y="5811"/>
                  </a:lnTo>
                  <a:lnTo>
                    <a:pt x="27917" y="5711"/>
                  </a:lnTo>
                  <a:lnTo>
                    <a:pt x="28176" y="5591"/>
                  </a:lnTo>
                  <a:lnTo>
                    <a:pt x="28416" y="5432"/>
                  </a:lnTo>
                  <a:lnTo>
                    <a:pt x="28635" y="5272"/>
                  </a:lnTo>
                  <a:lnTo>
                    <a:pt x="28855" y="5072"/>
                  </a:lnTo>
                  <a:lnTo>
                    <a:pt x="29055" y="4853"/>
                  </a:lnTo>
                  <a:lnTo>
                    <a:pt x="29214" y="4633"/>
                  </a:lnTo>
                  <a:lnTo>
                    <a:pt x="29374" y="4393"/>
                  </a:lnTo>
                  <a:lnTo>
                    <a:pt x="29494" y="4134"/>
                  </a:lnTo>
                  <a:lnTo>
                    <a:pt x="29594" y="3854"/>
                  </a:lnTo>
                  <a:lnTo>
                    <a:pt x="29674" y="3575"/>
                  </a:lnTo>
                  <a:lnTo>
                    <a:pt x="29714" y="3275"/>
                  </a:lnTo>
                  <a:lnTo>
                    <a:pt x="29734" y="2976"/>
                  </a:lnTo>
                  <a:lnTo>
                    <a:pt x="29734" y="2876"/>
                  </a:lnTo>
                  <a:lnTo>
                    <a:pt x="29754" y="2876"/>
                  </a:lnTo>
                  <a:lnTo>
                    <a:pt x="29754" y="2976"/>
                  </a:lnTo>
                  <a:lnTo>
                    <a:pt x="29774" y="3275"/>
                  </a:lnTo>
                  <a:lnTo>
                    <a:pt x="29814" y="3575"/>
                  </a:lnTo>
                  <a:lnTo>
                    <a:pt x="29893" y="3854"/>
                  </a:lnTo>
                  <a:lnTo>
                    <a:pt x="29993" y="4134"/>
                  </a:lnTo>
                  <a:lnTo>
                    <a:pt x="30113" y="4393"/>
                  </a:lnTo>
                  <a:lnTo>
                    <a:pt x="30273" y="4633"/>
                  </a:lnTo>
                  <a:lnTo>
                    <a:pt x="30433" y="4853"/>
                  </a:lnTo>
                  <a:lnTo>
                    <a:pt x="30632" y="5072"/>
                  </a:lnTo>
                  <a:lnTo>
                    <a:pt x="30832" y="5272"/>
                  </a:lnTo>
                  <a:lnTo>
                    <a:pt x="31072" y="5432"/>
                  </a:lnTo>
                  <a:lnTo>
                    <a:pt x="31311" y="5591"/>
                  </a:lnTo>
                  <a:lnTo>
                    <a:pt x="31571" y="5711"/>
                  </a:lnTo>
                  <a:lnTo>
                    <a:pt x="31850" y="5811"/>
                  </a:lnTo>
                  <a:lnTo>
                    <a:pt x="32130" y="5871"/>
                  </a:lnTo>
                  <a:lnTo>
                    <a:pt x="32429" y="5931"/>
                  </a:lnTo>
                  <a:lnTo>
                    <a:pt x="32729" y="5951"/>
                  </a:lnTo>
                  <a:lnTo>
                    <a:pt x="33028" y="5931"/>
                  </a:lnTo>
                  <a:lnTo>
                    <a:pt x="33328" y="5871"/>
                  </a:lnTo>
                  <a:lnTo>
                    <a:pt x="33608" y="5811"/>
                  </a:lnTo>
                  <a:lnTo>
                    <a:pt x="33887" y="5711"/>
                  </a:lnTo>
                  <a:lnTo>
                    <a:pt x="34147" y="5591"/>
                  </a:lnTo>
                  <a:lnTo>
                    <a:pt x="34386" y="5432"/>
                  </a:lnTo>
                  <a:lnTo>
                    <a:pt x="34606" y="5272"/>
                  </a:lnTo>
                  <a:lnTo>
                    <a:pt x="34826" y="5072"/>
                  </a:lnTo>
                  <a:lnTo>
                    <a:pt x="35005" y="4853"/>
                  </a:lnTo>
                  <a:lnTo>
                    <a:pt x="35185" y="4633"/>
                  </a:lnTo>
                  <a:lnTo>
                    <a:pt x="35325" y="4393"/>
                  </a:lnTo>
                  <a:lnTo>
                    <a:pt x="35465" y="4134"/>
                  </a:lnTo>
                  <a:lnTo>
                    <a:pt x="35564" y="3854"/>
                  </a:lnTo>
                  <a:lnTo>
                    <a:pt x="35624" y="3575"/>
                  </a:lnTo>
                  <a:lnTo>
                    <a:pt x="35664" y="3275"/>
                  </a:lnTo>
                  <a:lnTo>
                    <a:pt x="35684" y="2976"/>
                  </a:lnTo>
                  <a:lnTo>
                    <a:pt x="35684" y="0"/>
                  </a:lnTo>
                  <a:lnTo>
                    <a:pt x="29754" y="0"/>
                  </a:lnTo>
                  <a:lnTo>
                    <a:pt x="29754" y="80"/>
                  </a:lnTo>
                  <a:lnTo>
                    <a:pt x="29734" y="80"/>
                  </a:lnTo>
                  <a:lnTo>
                    <a:pt x="29734" y="0"/>
                  </a:lnTo>
                  <a:lnTo>
                    <a:pt x="17852" y="0"/>
                  </a:lnTo>
                  <a:lnTo>
                    <a:pt x="17852" y="20"/>
                  </a:lnTo>
                  <a:lnTo>
                    <a:pt x="17832" y="20"/>
                  </a:lnTo>
                  <a:lnTo>
                    <a:pt x="17832" y="0"/>
                  </a:lnTo>
                  <a:lnTo>
                    <a:pt x="5971" y="0"/>
                  </a:lnTo>
                  <a:lnTo>
                    <a:pt x="5971" y="60"/>
                  </a:lnTo>
                  <a:lnTo>
                    <a:pt x="5931" y="60"/>
                  </a:lnTo>
                  <a:lnTo>
                    <a:pt x="593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1" name="Google Shape;10261;p47"/>
            <p:cNvSpPr/>
            <p:nvPr/>
          </p:nvSpPr>
          <p:spPr>
            <a:xfrm>
              <a:off x="4399825" y="2555550"/>
              <a:ext cx="893625" cy="126825"/>
            </a:xfrm>
            <a:custGeom>
              <a:avLst/>
              <a:gdLst/>
              <a:ahLst/>
              <a:cxnLst/>
              <a:rect l="l" t="t" r="r" b="b"/>
              <a:pathLst>
                <a:path w="35745" h="5073" extrusionOk="0">
                  <a:moveTo>
                    <a:pt x="17673" y="1"/>
                  </a:moveTo>
                  <a:lnTo>
                    <a:pt x="17653" y="241"/>
                  </a:lnTo>
                  <a:lnTo>
                    <a:pt x="17613" y="500"/>
                  </a:lnTo>
                  <a:lnTo>
                    <a:pt x="17533" y="720"/>
                  </a:lnTo>
                  <a:lnTo>
                    <a:pt x="17433" y="959"/>
                  </a:lnTo>
                  <a:lnTo>
                    <a:pt x="17313" y="1179"/>
                  </a:lnTo>
                  <a:lnTo>
                    <a:pt x="17193" y="1399"/>
                  </a:lnTo>
                  <a:lnTo>
                    <a:pt x="17034" y="1598"/>
                  </a:lnTo>
                  <a:lnTo>
                    <a:pt x="16874" y="1778"/>
                  </a:lnTo>
                  <a:lnTo>
                    <a:pt x="16694" y="1958"/>
                  </a:lnTo>
                  <a:lnTo>
                    <a:pt x="16495" y="2118"/>
                  </a:lnTo>
                  <a:lnTo>
                    <a:pt x="16295" y="2257"/>
                  </a:lnTo>
                  <a:lnTo>
                    <a:pt x="16075" y="2377"/>
                  </a:lnTo>
                  <a:lnTo>
                    <a:pt x="15836" y="2477"/>
                  </a:lnTo>
                  <a:lnTo>
                    <a:pt x="15616" y="2557"/>
                  </a:lnTo>
                  <a:lnTo>
                    <a:pt x="15356" y="2617"/>
                  </a:lnTo>
                  <a:lnTo>
                    <a:pt x="15117" y="2657"/>
                  </a:lnTo>
                  <a:lnTo>
                    <a:pt x="14857" y="2657"/>
                  </a:lnTo>
                  <a:lnTo>
                    <a:pt x="14618" y="2637"/>
                  </a:lnTo>
                  <a:lnTo>
                    <a:pt x="14378" y="2597"/>
                  </a:lnTo>
                  <a:lnTo>
                    <a:pt x="14138" y="2537"/>
                  </a:lnTo>
                  <a:lnTo>
                    <a:pt x="13899" y="2457"/>
                  </a:lnTo>
                  <a:lnTo>
                    <a:pt x="13659" y="2357"/>
                  </a:lnTo>
                  <a:lnTo>
                    <a:pt x="13439" y="2237"/>
                  </a:lnTo>
                  <a:lnTo>
                    <a:pt x="13240" y="2098"/>
                  </a:lnTo>
                  <a:lnTo>
                    <a:pt x="13040" y="1958"/>
                  </a:lnTo>
                  <a:lnTo>
                    <a:pt x="12860" y="1778"/>
                  </a:lnTo>
                  <a:lnTo>
                    <a:pt x="12681" y="1598"/>
                  </a:lnTo>
                  <a:lnTo>
                    <a:pt x="12541" y="1399"/>
                  </a:lnTo>
                  <a:lnTo>
                    <a:pt x="12401" y="1179"/>
                  </a:lnTo>
                  <a:lnTo>
                    <a:pt x="12281" y="959"/>
                  </a:lnTo>
                  <a:lnTo>
                    <a:pt x="12201" y="740"/>
                  </a:lnTo>
                  <a:lnTo>
                    <a:pt x="12122" y="500"/>
                  </a:lnTo>
                  <a:lnTo>
                    <a:pt x="12122" y="560"/>
                  </a:lnTo>
                  <a:lnTo>
                    <a:pt x="12102" y="620"/>
                  </a:lnTo>
                  <a:lnTo>
                    <a:pt x="12002" y="760"/>
                  </a:lnTo>
                  <a:lnTo>
                    <a:pt x="11862" y="939"/>
                  </a:lnTo>
                  <a:lnTo>
                    <a:pt x="11682" y="1099"/>
                  </a:lnTo>
                  <a:lnTo>
                    <a:pt x="11303" y="1419"/>
                  </a:lnTo>
                  <a:lnTo>
                    <a:pt x="11023" y="1598"/>
                  </a:lnTo>
                  <a:lnTo>
                    <a:pt x="10664" y="1798"/>
                  </a:lnTo>
                  <a:lnTo>
                    <a:pt x="10284" y="1958"/>
                  </a:lnTo>
                  <a:lnTo>
                    <a:pt x="9885" y="2078"/>
                  </a:lnTo>
                  <a:lnTo>
                    <a:pt x="9466" y="2158"/>
                  </a:lnTo>
                  <a:lnTo>
                    <a:pt x="9246" y="2177"/>
                  </a:lnTo>
                  <a:lnTo>
                    <a:pt x="8807" y="2177"/>
                  </a:lnTo>
                  <a:lnTo>
                    <a:pt x="8607" y="2158"/>
                  </a:lnTo>
                  <a:lnTo>
                    <a:pt x="8387" y="2118"/>
                  </a:lnTo>
                  <a:lnTo>
                    <a:pt x="8168" y="2078"/>
                  </a:lnTo>
                  <a:lnTo>
                    <a:pt x="7968" y="2018"/>
                  </a:lnTo>
                  <a:lnTo>
                    <a:pt x="7748" y="1938"/>
                  </a:lnTo>
                  <a:lnTo>
                    <a:pt x="7549" y="1858"/>
                  </a:lnTo>
                  <a:lnTo>
                    <a:pt x="7369" y="1778"/>
                  </a:lnTo>
                  <a:lnTo>
                    <a:pt x="7169" y="1658"/>
                  </a:lnTo>
                  <a:lnTo>
                    <a:pt x="6990" y="1539"/>
                  </a:lnTo>
                  <a:lnTo>
                    <a:pt x="6810" y="1419"/>
                  </a:lnTo>
                  <a:lnTo>
                    <a:pt x="6650" y="1279"/>
                  </a:lnTo>
                  <a:lnTo>
                    <a:pt x="6490" y="1119"/>
                  </a:lnTo>
                  <a:lnTo>
                    <a:pt x="6331" y="959"/>
                  </a:lnTo>
                  <a:lnTo>
                    <a:pt x="6211" y="1159"/>
                  </a:lnTo>
                  <a:lnTo>
                    <a:pt x="6051" y="1339"/>
                  </a:lnTo>
                  <a:lnTo>
                    <a:pt x="5911" y="1499"/>
                  </a:lnTo>
                  <a:lnTo>
                    <a:pt x="5732" y="1658"/>
                  </a:lnTo>
                  <a:lnTo>
                    <a:pt x="5572" y="1818"/>
                  </a:lnTo>
                  <a:lnTo>
                    <a:pt x="5372" y="1958"/>
                  </a:lnTo>
                  <a:lnTo>
                    <a:pt x="5192" y="2078"/>
                  </a:lnTo>
                  <a:lnTo>
                    <a:pt x="4993" y="2197"/>
                  </a:lnTo>
                  <a:lnTo>
                    <a:pt x="4793" y="2297"/>
                  </a:lnTo>
                  <a:lnTo>
                    <a:pt x="4573" y="2397"/>
                  </a:lnTo>
                  <a:lnTo>
                    <a:pt x="4374" y="2477"/>
                  </a:lnTo>
                  <a:lnTo>
                    <a:pt x="4154" y="2557"/>
                  </a:lnTo>
                  <a:lnTo>
                    <a:pt x="3914" y="2597"/>
                  </a:lnTo>
                  <a:lnTo>
                    <a:pt x="3695" y="2657"/>
                  </a:lnTo>
                  <a:lnTo>
                    <a:pt x="3475" y="2677"/>
                  </a:lnTo>
                  <a:lnTo>
                    <a:pt x="3236" y="2697"/>
                  </a:lnTo>
                  <a:lnTo>
                    <a:pt x="2956" y="2697"/>
                  </a:lnTo>
                  <a:lnTo>
                    <a:pt x="2676" y="2677"/>
                  </a:lnTo>
                  <a:lnTo>
                    <a:pt x="2417" y="2637"/>
                  </a:lnTo>
                  <a:lnTo>
                    <a:pt x="2137" y="2577"/>
                  </a:lnTo>
                  <a:lnTo>
                    <a:pt x="1878" y="2497"/>
                  </a:lnTo>
                  <a:lnTo>
                    <a:pt x="1598" y="2417"/>
                  </a:lnTo>
                  <a:lnTo>
                    <a:pt x="1359" y="2297"/>
                  </a:lnTo>
                  <a:lnTo>
                    <a:pt x="1099" y="2158"/>
                  </a:lnTo>
                  <a:lnTo>
                    <a:pt x="1019" y="2098"/>
                  </a:lnTo>
                  <a:lnTo>
                    <a:pt x="899" y="1998"/>
                  </a:lnTo>
                  <a:lnTo>
                    <a:pt x="640" y="1778"/>
                  </a:lnTo>
                  <a:lnTo>
                    <a:pt x="400" y="1558"/>
                  </a:lnTo>
                  <a:lnTo>
                    <a:pt x="280" y="1479"/>
                  </a:lnTo>
                  <a:lnTo>
                    <a:pt x="200" y="1459"/>
                  </a:lnTo>
                  <a:lnTo>
                    <a:pt x="160" y="1459"/>
                  </a:lnTo>
                  <a:lnTo>
                    <a:pt x="120" y="1479"/>
                  </a:lnTo>
                  <a:lnTo>
                    <a:pt x="81" y="1499"/>
                  </a:lnTo>
                  <a:lnTo>
                    <a:pt x="61" y="1539"/>
                  </a:lnTo>
                  <a:lnTo>
                    <a:pt x="21" y="1658"/>
                  </a:lnTo>
                  <a:lnTo>
                    <a:pt x="1" y="1798"/>
                  </a:lnTo>
                  <a:lnTo>
                    <a:pt x="1" y="2078"/>
                  </a:lnTo>
                  <a:lnTo>
                    <a:pt x="21" y="2297"/>
                  </a:lnTo>
                  <a:lnTo>
                    <a:pt x="61" y="2557"/>
                  </a:lnTo>
                  <a:lnTo>
                    <a:pt x="120" y="2797"/>
                  </a:lnTo>
                  <a:lnTo>
                    <a:pt x="200" y="3016"/>
                  </a:lnTo>
                  <a:lnTo>
                    <a:pt x="300" y="3256"/>
                  </a:lnTo>
                  <a:lnTo>
                    <a:pt x="400" y="3475"/>
                  </a:lnTo>
                  <a:lnTo>
                    <a:pt x="540" y="3695"/>
                  </a:lnTo>
                  <a:lnTo>
                    <a:pt x="680" y="3895"/>
                  </a:lnTo>
                  <a:lnTo>
                    <a:pt x="839" y="4094"/>
                  </a:lnTo>
                  <a:lnTo>
                    <a:pt x="999" y="4254"/>
                  </a:lnTo>
                  <a:lnTo>
                    <a:pt x="1199" y="4434"/>
                  </a:lnTo>
                  <a:lnTo>
                    <a:pt x="1398" y="4574"/>
                  </a:lnTo>
                  <a:lnTo>
                    <a:pt x="1598" y="4714"/>
                  </a:lnTo>
                  <a:lnTo>
                    <a:pt x="1818" y="4813"/>
                  </a:lnTo>
                  <a:lnTo>
                    <a:pt x="2037" y="4913"/>
                  </a:lnTo>
                  <a:lnTo>
                    <a:pt x="2277" y="4993"/>
                  </a:lnTo>
                  <a:lnTo>
                    <a:pt x="2537" y="5033"/>
                  </a:lnTo>
                  <a:lnTo>
                    <a:pt x="2836" y="5073"/>
                  </a:lnTo>
                  <a:lnTo>
                    <a:pt x="3156" y="5053"/>
                  </a:lnTo>
                  <a:lnTo>
                    <a:pt x="3455" y="5013"/>
                  </a:lnTo>
                  <a:lnTo>
                    <a:pt x="3775" y="4933"/>
                  </a:lnTo>
                  <a:lnTo>
                    <a:pt x="4054" y="4833"/>
                  </a:lnTo>
                  <a:lnTo>
                    <a:pt x="4354" y="4694"/>
                  </a:lnTo>
                  <a:lnTo>
                    <a:pt x="4613" y="4514"/>
                  </a:lnTo>
                  <a:lnTo>
                    <a:pt x="4873" y="4334"/>
                  </a:lnTo>
                  <a:lnTo>
                    <a:pt x="5093" y="4114"/>
                  </a:lnTo>
                  <a:lnTo>
                    <a:pt x="5312" y="3875"/>
                  </a:lnTo>
                  <a:lnTo>
                    <a:pt x="5492" y="3635"/>
                  </a:lnTo>
                  <a:lnTo>
                    <a:pt x="5652" y="3356"/>
                  </a:lnTo>
                  <a:lnTo>
                    <a:pt x="5792" y="3076"/>
                  </a:lnTo>
                  <a:lnTo>
                    <a:pt x="5891" y="2777"/>
                  </a:lnTo>
                  <a:lnTo>
                    <a:pt x="5951" y="2477"/>
                  </a:lnTo>
                  <a:lnTo>
                    <a:pt x="5971" y="2158"/>
                  </a:lnTo>
                  <a:lnTo>
                    <a:pt x="5991" y="2437"/>
                  </a:lnTo>
                  <a:lnTo>
                    <a:pt x="6051" y="2717"/>
                  </a:lnTo>
                  <a:lnTo>
                    <a:pt x="6131" y="2996"/>
                  </a:lnTo>
                  <a:lnTo>
                    <a:pt x="6231" y="3256"/>
                  </a:lnTo>
                  <a:lnTo>
                    <a:pt x="6371" y="3515"/>
                  </a:lnTo>
                  <a:lnTo>
                    <a:pt x="6530" y="3755"/>
                  </a:lnTo>
                  <a:lnTo>
                    <a:pt x="6690" y="3995"/>
                  </a:lnTo>
                  <a:lnTo>
                    <a:pt x="6890" y="4194"/>
                  </a:lnTo>
                  <a:lnTo>
                    <a:pt x="7109" y="4394"/>
                  </a:lnTo>
                  <a:lnTo>
                    <a:pt x="7349" y="4574"/>
                  </a:lnTo>
                  <a:lnTo>
                    <a:pt x="7589" y="4714"/>
                  </a:lnTo>
                  <a:lnTo>
                    <a:pt x="7848" y="4833"/>
                  </a:lnTo>
                  <a:lnTo>
                    <a:pt x="8108" y="4953"/>
                  </a:lnTo>
                  <a:lnTo>
                    <a:pt x="8387" y="5013"/>
                  </a:lnTo>
                  <a:lnTo>
                    <a:pt x="8667" y="5073"/>
                  </a:lnTo>
                  <a:lnTo>
                    <a:pt x="9246" y="5073"/>
                  </a:lnTo>
                  <a:lnTo>
                    <a:pt x="9526" y="5013"/>
                  </a:lnTo>
                  <a:lnTo>
                    <a:pt x="9805" y="4933"/>
                  </a:lnTo>
                  <a:lnTo>
                    <a:pt x="10065" y="4833"/>
                  </a:lnTo>
                  <a:lnTo>
                    <a:pt x="10324" y="4714"/>
                  </a:lnTo>
                  <a:lnTo>
                    <a:pt x="10564" y="4554"/>
                  </a:lnTo>
                  <a:lnTo>
                    <a:pt x="10804" y="4374"/>
                  </a:lnTo>
                  <a:lnTo>
                    <a:pt x="11003" y="4194"/>
                  </a:lnTo>
                  <a:lnTo>
                    <a:pt x="11203" y="3975"/>
                  </a:lnTo>
                  <a:lnTo>
                    <a:pt x="11383" y="3755"/>
                  </a:lnTo>
                  <a:lnTo>
                    <a:pt x="11542" y="3495"/>
                  </a:lnTo>
                  <a:lnTo>
                    <a:pt x="11662" y="3256"/>
                  </a:lnTo>
                  <a:lnTo>
                    <a:pt x="11762" y="2976"/>
                  </a:lnTo>
                  <a:lnTo>
                    <a:pt x="11842" y="2717"/>
                  </a:lnTo>
                  <a:lnTo>
                    <a:pt x="11902" y="2417"/>
                  </a:lnTo>
                  <a:lnTo>
                    <a:pt x="11922" y="2138"/>
                  </a:lnTo>
                  <a:lnTo>
                    <a:pt x="11942" y="2417"/>
                  </a:lnTo>
                  <a:lnTo>
                    <a:pt x="11982" y="2697"/>
                  </a:lnTo>
                  <a:lnTo>
                    <a:pt x="12062" y="2976"/>
                  </a:lnTo>
                  <a:lnTo>
                    <a:pt x="12161" y="3236"/>
                  </a:lnTo>
                  <a:lnTo>
                    <a:pt x="12301" y="3495"/>
                  </a:lnTo>
                  <a:lnTo>
                    <a:pt x="12441" y="3735"/>
                  </a:lnTo>
                  <a:lnTo>
                    <a:pt x="12621" y="3975"/>
                  </a:lnTo>
                  <a:lnTo>
                    <a:pt x="12820" y="4174"/>
                  </a:lnTo>
                  <a:lnTo>
                    <a:pt x="13040" y="4374"/>
                  </a:lnTo>
                  <a:lnTo>
                    <a:pt x="13260" y="4554"/>
                  </a:lnTo>
                  <a:lnTo>
                    <a:pt x="13499" y="4694"/>
                  </a:lnTo>
                  <a:lnTo>
                    <a:pt x="13759" y="4833"/>
                  </a:lnTo>
                  <a:lnTo>
                    <a:pt x="14019" y="4933"/>
                  </a:lnTo>
                  <a:lnTo>
                    <a:pt x="14298" y="5013"/>
                  </a:lnTo>
                  <a:lnTo>
                    <a:pt x="14578" y="5053"/>
                  </a:lnTo>
                  <a:lnTo>
                    <a:pt x="14857" y="5073"/>
                  </a:lnTo>
                  <a:lnTo>
                    <a:pt x="15157" y="5073"/>
                  </a:lnTo>
                  <a:lnTo>
                    <a:pt x="15436" y="5033"/>
                  </a:lnTo>
                  <a:lnTo>
                    <a:pt x="15696" y="4953"/>
                  </a:lnTo>
                  <a:lnTo>
                    <a:pt x="15975" y="4853"/>
                  </a:lnTo>
                  <a:lnTo>
                    <a:pt x="16235" y="4733"/>
                  </a:lnTo>
                  <a:lnTo>
                    <a:pt x="16475" y="4574"/>
                  </a:lnTo>
                  <a:lnTo>
                    <a:pt x="16714" y="4414"/>
                  </a:lnTo>
                  <a:lnTo>
                    <a:pt x="16914" y="4214"/>
                  </a:lnTo>
                  <a:lnTo>
                    <a:pt x="17114" y="4015"/>
                  </a:lnTo>
                  <a:lnTo>
                    <a:pt x="17293" y="3795"/>
                  </a:lnTo>
                  <a:lnTo>
                    <a:pt x="17453" y="3555"/>
                  </a:lnTo>
                  <a:lnTo>
                    <a:pt x="17593" y="3296"/>
                  </a:lnTo>
                  <a:lnTo>
                    <a:pt x="17713" y="3036"/>
                  </a:lnTo>
                  <a:lnTo>
                    <a:pt x="17793" y="2757"/>
                  </a:lnTo>
                  <a:lnTo>
                    <a:pt x="17852" y="2477"/>
                  </a:lnTo>
                  <a:lnTo>
                    <a:pt x="17872" y="2197"/>
                  </a:lnTo>
                  <a:lnTo>
                    <a:pt x="17892" y="2477"/>
                  </a:lnTo>
                  <a:lnTo>
                    <a:pt x="17952" y="2757"/>
                  </a:lnTo>
                  <a:lnTo>
                    <a:pt x="18032" y="3036"/>
                  </a:lnTo>
                  <a:lnTo>
                    <a:pt x="18152" y="3296"/>
                  </a:lnTo>
                  <a:lnTo>
                    <a:pt x="18272" y="3555"/>
                  </a:lnTo>
                  <a:lnTo>
                    <a:pt x="18432" y="3795"/>
                  </a:lnTo>
                  <a:lnTo>
                    <a:pt x="18611" y="4015"/>
                  </a:lnTo>
                  <a:lnTo>
                    <a:pt x="18811" y="4214"/>
                  </a:lnTo>
                  <a:lnTo>
                    <a:pt x="19031" y="4414"/>
                  </a:lnTo>
                  <a:lnTo>
                    <a:pt x="19250" y="4574"/>
                  </a:lnTo>
                  <a:lnTo>
                    <a:pt x="19510" y="4733"/>
                  </a:lnTo>
                  <a:lnTo>
                    <a:pt x="19769" y="4853"/>
                  </a:lnTo>
                  <a:lnTo>
                    <a:pt x="20029" y="4953"/>
                  </a:lnTo>
                  <a:lnTo>
                    <a:pt x="20309" y="5033"/>
                  </a:lnTo>
                  <a:lnTo>
                    <a:pt x="20588" y="5073"/>
                  </a:lnTo>
                  <a:lnTo>
                    <a:pt x="20868" y="5073"/>
                  </a:lnTo>
                  <a:lnTo>
                    <a:pt x="21167" y="5053"/>
                  </a:lnTo>
                  <a:lnTo>
                    <a:pt x="21447" y="5013"/>
                  </a:lnTo>
                  <a:lnTo>
                    <a:pt x="21706" y="4933"/>
                  </a:lnTo>
                  <a:lnTo>
                    <a:pt x="21986" y="4833"/>
                  </a:lnTo>
                  <a:lnTo>
                    <a:pt x="22226" y="4694"/>
                  </a:lnTo>
                  <a:lnTo>
                    <a:pt x="22465" y="4554"/>
                  </a:lnTo>
                  <a:lnTo>
                    <a:pt x="22705" y="4374"/>
                  </a:lnTo>
                  <a:lnTo>
                    <a:pt x="22904" y="4174"/>
                  </a:lnTo>
                  <a:lnTo>
                    <a:pt x="23104" y="3975"/>
                  </a:lnTo>
                  <a:lnTo>
                    <a:pt x="23284" y="3735"/>
                  </a:lnTo>
                  <a:lnTo>
                    <a:pt x="23444" y="3495"/>
                  </a:lnTo>
                  <a:lnTo>
                    <a:pt x="23563" y="3236"/>
                  </a:lnTo>
                  <a:lnTo>
                    <a:pt x="23663" y="2976"/>
                  </a:lnTo>
                  <a:lnTo>
                    <a:pt x="23743" y="2697"/>
                  </a:lnTo>
                  <a:lnTo>
                    <a:pt x="23803" y="2417"/>
                  </a:lnTo>
                  <a:lnTo>
                    <a:pt x="23823" y="2138"/>
                  </a:lnTo>
                  <a:lnTo>
                    <a:pt x="23843" y="2437"/>
                  </a:lnTo>
                  <a:lnTo>
                    <a:pt x="23883" y="2717"/>
                  </a:lnTo>
                  <a:lnTo>
                    <a:pt x="23963" y="2996"/>
                  </a:lnTo>
                  <a:lnTo>
                    <a:pt x="24083" y="3256"/>
                  </a:lnTo>
                  <a:lnTo>
                    <a:pt x="24202" y="3515"/>
                  </a:lnTo>
                  <a:lnTo>
                    <a:pt x="24362" y="3775"/>
                  </a:lnTo>
                  <a:lnTo>
                    <a:pt x="24542" y="3995"/>
                  </a:lnTo>
                  <a:lnTo>
                    <a:pt x="24742" y="4214"/>
                  </a:lnTo>
                  <a:lnTo>
                    <a:pt x="24961" y="4394"/>
                  </a:lnTo>
                  <a:lnTo>
                    <a:pt x="25201" y="4574"/>
                  </a:lnTo>
                  <a:lnTo>
                    <a:pt x="25440" y="4733"/>
                  </a:lnTo>
                  <a:lnTo>
                    <a:pt x="25720" y="4853"/>
                  </a:lnTo>
                  <a:lnTo>
                    <a:pt x="25980" y="4953"/>
                  </a:lnTo>
                  <a:lnTo>
                    <a:pt x="26259" y="5033"/>
                  </a:lnTo>
                  <a:lnTo>
                    <a:pt x="26559" y="5073"/>
                  </a:lnTo>
                  <a:lnTo>
                    <a:pt x="26838" y="5073"/>
                  </a:lnTo>
                  <a:lnTo>
                    <a:pt x="27138" y="5053"/>
                  </a:lnTo>
                  <a:lnTo>
                    <a:pt x="27417" y="5013"/>
                  </a:lnTo>
                  <a:lnTo>
                    <a:pt x="27697" y="4913"/>
                  </a:lnTo>
                  <a:lnTo>
                    <a:pt x="27956" y="4813"/>
                  </a:lnTo>
                  <a:lnTo>
                    <a:pt x="28216" y="4674"/>
                  </a:lnTo>
                  <a:lnTo>
                    <a:pt x="28456" y="4514"/>
                  </a:lnTo>
                  <a:lnTo>
                    <a:pt x="28695" y="4334"/>
                  </a:lnTo>
                  <a:lnTo>
                    <a:pt x="28895" y="4114"/>
                  </a:lnTo>
                  <a:lnTo>
                    <a:pt x="29095" y="3895"/>
                  </a:lnTo>
                  <a:lnTo>
                    <a:pt x="29274" y="3655"/>
                  </a:lnTo>
                  <a:lnTo>
                    <a:pt x="29414" y="3416"/>
                  </a:lnTo>
                  <a:lnTo>
                    <a:pt x="29534" y="3156"/>
                  </a:lnTo>
                  <a:lnTo>
                    <a:pt x="29634" y="2876"/>
                  </a:lnTo>
                  <a:lnTo>
                    <a:pt x="29694" y="2597"/>
                  </a:lnTo>
                  <a:lnTo>
                    <a:pt x="29734" y="2297"/>
                  </a:lnTo>
                  <a:lnTo>
                    <a:pt x="29754" y="2018"/>
                  </a:lnTo>
                  <a:lnTo>
                    <a:pt x="29754" y="2337"/>
                  </a:lnTo>
                  <a:lnTo>
                    <a:pt x="29814" y="2657"/>
                  </a:lnTo>
                  <a:lnTo>
                    <a:pt x="29913" y="2956"/>
                  </a:lnTo>
                  <a:lnTo>
                    <a:pt x="30033" y="3236"/>
                  </a:lnTo>
                  <a:lnTo>
                    <a:pt x="30173" y="3515"/>
                  </a:lnTo>
                  <a:lnTo>
                    <a:pt x="30353" y="3795"/>
                  </a:lnTo>
                  <a:lnTo>
                    <a:pt x="30572" y="4035"/>
                  </a:lnTo>
                  <a:lnTo>
                    <a:pt x="30792" y="4254"/>
                  </a:lnTo>
                  <a:lnTo>
                    <a:pt x="31052" y="4454"/>
                  </a:lnTo>
                  <a:lnTo>
                    <a:pt x="31311" y="4634"/>
                  </a:lnTo>
                  <a:lnTo>
                    <a:pt x="31591" y="4793"/>
                  </a:lnTo>
                  <a:lnTo>
                    <a:pt x="31890" y="4913"/>
                  </a:lnTo>
                  <a:lnTo>
                    <a:pt x="32190" y="4993"/>
                  </a:lnTo>
                  <a:lnTo>
                    <a:pt x="32509" y="5053"/>
                  </a:lnTo>
                  <a:lnTo>
                    <a:pt x="32809" y="5073"/>
                  </a:lnTo>
                  <a:lnTo>
                    <a:pt x="33128" y="5053"/>
                  </a:lnTo>
                  <a:lnTo>
                    <a:pt x="33448" y="4993"/>
                  </a:lnTo>
                  <a:lnTo>
                    <a:pt x="33747" y="4893"/>
                  </a:lnTo>
                  <a:lnTo>
                    <a:pt x="34027" y="4773"/>
                  </a:lnTo>
                  <a:lnTo>
                    <a:pt x="34286" y="4614"/>
                  </a:lnTo>
                  <a:lnTo>
                    <a:pt x="34546" y="4434"/>
                  </a:lnTo>
                  <a:lnTo>
                    <a:pt x="34766" y="4214"/>
                  </a:lnTo>
                  <a:lnTo>
                    <a:pt x="34985" y="3995"/>
                  </a:lnTo>
                  <a:lnTo>
                    <a:pt x="35165" y="3735"/>
                  </a:lnTo>
                  <a:lnTo>
                    <a:pt x="35345" y="3475"/>
                  </a:lnTo>
                  <a:lnTo>
                    <a:pt x="35485" y="3196"/>
                  </a:lnTo>
                  <a:lnTo>
                    <a:pt x="35584" y="2896"/>
                  </a:lnTo>
                  <a:lnTo>
                    <a:pt x="35664" y="2597"/>
                  </a:lnTo>
                  <a:lnTo>
                    <a:pt x="35724" y="2297"/>
                  </a:lnTo>
                  <a:lnTo>
                    <a:pt x="35744" y="1978"/>
                  </a:lnTo>
                  <a:lnTo>
                    <a:pt x="35724" y="1678"/>
                  </a:lnTo>
                  <a:lnTo>
                    <a:pt x="35684" y="1359"/>
                  </a:lnTo>
                  <a:lnTo>
                    <a:pt x="35644" y="1259"/>
                  </a:lnTo>
                  <a:lnTo>
                    <a:pt x="35545" y="1479"/>
                  </a:lnTo>
                  <a:lnTo>
                    <a:pt x="35425" y="1698"/>
                  </a:lnTo>
                  <a:lnTo>
                    <a:pt x="35265" y="1918"/>
                  </a:lnTo>
                  <a:lnTo>
                    <a:pt x="35105" y="2098"/>
                  </a:lnTo>
                  <a:lnTo>
                    <a:pt x="34925" y="2277"/>
                  </a:lnTo>
                  <a:lnTo>
                    <a:pt x="34726" y="2437"/>
                  </a:lnTo>
                  <a:lnTo>
                    <a:pt x="34526" y="2597"/>
                  </a:lnTo>
                  <a:lnTo>
                    <a:pt x="34306" y="2717"/>
                  </a:lnTo>
                  <a:lnTo>
                    <a:pt x="34087" y="2836"/>
                  </a:lnTo>
                  <a:lnTo>
                    <a:pt x="33847" y="2936"/>
                  </a:lnTo>
                  <a:lnTo>
                    <a:pt x="33608" y="3016"/>
                  </a:lnTo>
                  <a:lnTo>
                    <a:pt x="33368" y="3076"/>
                  </a:lnTo>
                  <a:lnTo>
                    <a:pt x="33108" y="3116"/>
                  </a:lnTo>
                  <a:lnTo>
                    <a:pt x="32849" y="3136"/>
                  </a:lnTo>
                  <a:lnTo>
                    <a:pt x="32609" y="3136"/>
                  </a:lnTo>
                  <a:lnTo>
                    <a:pt x="32350" y="3096"/>
                  </a:lnTo>
                  <a:lnTo>
                    <a:pt x="32090" y="3056"/>
                  </a:lnTo>
                  <a:lnTo>
                    <a:pt x="31850" y="2996"/>
                  </a:lnTo>
                  <a:lnTo>
                    <a:pt x="31611" y="2896"/>
                  </a:lnTo>
                  <a:lnTo>
                    <a:pt x="31391" y="2797"/>
                  </a:lnTo>
                  <a:lnTo>
                    <a:pt x="31171" y="2677"/>
                  </a:lnTo>
                  <a:lnTo>
                    <a:pt x="30952" y="2537"/>
                  </a:lnTo>
                  <a:lnTo>
                    <a:pt x="30752" y="2377"/>
                  </a:lnTo>
                  <a:lnTo>
                    <a:pt x="30572" y="2217"/>
                  </a:lnTo>
                  <a:lnTo>
                    <a:pt x="30393" y="2018"/>
                  </a:lnTo>
                  <a:lnTo>
                    <a:pt x="30233" y="1838"/>
                  </a:lnTo>
                  <a:lnTo>
                    <a:pt x="30073" y="1618"/>
                  </a:lnTo>
                  <a:lnTo>
                    <a:pt x="29933" y="1399"/>
                  </a:lnTo>
                  <a:lnTo>
                    <a:pt x="29834" y="1179"/>
                  </a:lnTo>
                  <a:lnTo>
                    <a:pt x="29734" y="939"/>
                  </a:lnTo>
                  <a:lnTo>
                    <a:pt x="29634" y="700"/>
                  </a:lnTo>
                  <a:lnTo>
                    <a:pt x="29574" y="460"/>
                  </a:lnTo>
                  <a:lnTo>
                    <a:pt x="29534" y="700"/>
                  </a:lnTo>
                  <a:lnTo>
                    <a:pt x="29474" y="939"/>
                  </a:lnTo>
                  <a:lnTo>
                    <a:pt x="29394" y="1159"/>
                  </a:lnTo>
                  <a:lnTo>
                    <a:pt x="29294" y="1379"/>
                  </a:lnTo>
                  <a:lnTo>
                    <a:pt x="29175" y="1598"/>
                  </a:lnTo>
                  <a:lnTo>
                    <a:pt x="29035" y="1798"/>
                  </a:lnTo>
                  <a:lnTo>
                    <a:pt x="28895" y="1978"/>
                  </a:lnTo>
                  <a:lnTo>
                    <a:pt x="28715" y="2158"/>
                  </a:lnTo>
                  <a:lnTo>
                    <a:pt x="28536" y="2317"/>
                  </a:lnTo>
                  <a:lnTo>
                    <a:pt x="28356" y="2457"/>
                  </a:lnTo>
                  <a:lnTo>
                    <a:pt x="28156" y="2597"/>
                  </a:lnTo>
                  <a:lnTo>
                    <a:pt x="27937" y="2717"/>
                  </a:lnTo>
                  <a:lnTo>
                    <a:pt x="27717" y="2816"/>
                  </a:lnTo>
                  <a:lnTo>
                    <a:pt x="27497" y="2896"/>
                  </a:lnTo>
                  <a:lnTo>
                    <a:pt x="27258" y="2956"/>
                  </a:lnTo>
                  <a:lnTo>
                    <a:pt x="27018" y="2996"/>
                  </a:lnTo>
                  <a:lnTo>
                    <a:pt x="26539" y="2996"/>
                  </a:lnTo>
                  <a:lnTo>
                    <a:pt x="26299" y="2976"/>
                  </a:lnTo>
                  <a:lnTo>
                    <a:pt x="26059" y="2916"/>
                  </a:lnTo>
                  <a:lnTo>
                    <a:pt x="25820" y="2856"/>
                  </a:lnTo>
                  <a:lnTo>
                    <a:pt x="25600" y="2757"/>
                  </a:lnTo>
                  <a:lnTo>
                    <a:pt x="25381" y="2657"/>
                  </a:lnTo>
                  <a:lnTo>
                    <a:pt x="25181" y="2537"/>
                  </a:lnTo>
                  <a:lnTo>
                    <a:pt x="24981" y="2397"/>
                  </a:lnTo>
                  <a:lnTo>
                    <a:pt x="24782" y="2257"/>
                  </a:lnTo>
                  <a:lnTo>
                    <a:pt x="24602" y="2078"/>
                  </a:lnTo>
                  <a:lnTo>
                    <a:pt x="24442" y="1898"/>
                  </a:lnTo>
                  <a:lnTo>
                    <a:pt x="24302" y="1718"/>
                  </a:lnTo>
                  <a:lnTo>
                    <a:pt x="24182" y="1519"/>
                  </a:lnTo>
                  <a:lnTo>
                    <a:pt x="24063" y="1299"/>
                  </a:lnTo>
                  <a:lnTo>
                    <a:pt x="23963" y="1079"/>
                  </a:lnTo>
                  <a:lnTo>
                    <a:pt x="23823" y="1279"/>
                  </a:lnTo>
                  <a:lnTo>
                    <a:pt x="23663" y="1479"/>
                  </a:lnTo>
                  <a:lnTo>
                    <a:pt x="23504" y="1678"/>
                  </a:lnTo>
                  <a:lnTo>
                    <a:pt x="23324" y="1858"/>
                  </a:lnTo>
                  <a:lnTo>
                    <a:pt x="23124" y="2018"/>
                  </a:lnTo>
                  <a:lnTo>
                    <a:pt x="22904" y="2158"/>
                  </a:lnTo>
                  <a:lnTo>
                    <a:pt x="22685" y="2297"/>
                  </a:lnTo>
                  <a:lnTo>
                    <a:pt x="22465" y="2397"/>
                  </a:lnTo>
                  <a:lnTo>
                    <a:pt x="22226" y="2497"/>
                  </a:lnTo>
                  <a:lnTo>
                    <a:pt x="21986" y="2577"/>
                  </a:lnTo>
                  <a:lnTo>
                    <a:pt x="21726" y="2657"/>
                  </a:lnTo>
                  <a:lnTo>
                    <a:pt x="21487" y="2697"/>
                  </a:lnTo>
                  <a:lnTo>
                    <a:pt x="21227" y="2717"/>
                  </a:lnTo>
                  <a:lnTo>
                    <a:pt x="20968" y="2737"/>
                  </a:lnTo>
                  <a:lnTo>
                    <a:pt x="20708" y="2717"/>
                  </a:lnTo>
                  <a:lnTo>
                    <a:pt x="20468" y="2677"/>
                  </a:lnTo>
                  <a:lnTo>
                    <a:pt x="20209" y="2637"/>
                  </a:lnTo>
                  <a:lnTo>
                    <a:pt x="19969" y="2557"/>
                  </a:lnTo>
                  <a:lnTo>
                    <a:pt x="19729" y="2457"/>
                  </a:lnTo>
                  <a:lnTo>
                    <a:pt x="19490" y="2357"/>
                  </a:lnTo>
                  <a:lnTo>
                    <a:pt x="19270" y="2217"/>
                  </a:lnTo>
                  <a:lnTo>
                    <a:pt x="19051" y="2078"/>
                  </a:lnTo>
                  <a:lnTo>
                    <a:pt x="18851" y="1918"/>
                  </a:lnTo>
                  <a:lnTo>
                    <a:pt x="18671" y="1758"/>
                  </a:lnTo>
                  <a:lnTo>
                    <a:pt x="18491" y="1578"/>
                  </a:lnTo>
                  <a:lnTo>
                    <a:pt x="18332" y="1379"/>
                  </a:lnTo>
                  <a:lnTo>
                    <a:pt x="18172" y="1159"/>
                  </a:lnTo>
                  <a:lnTo>
                    <a:pt x="18032" y="959"/>
                  </a:lnTo>
                  <a:lnTo>
                    <a:pt x="17932" y="720"/>
                  </a:lnTo>
                  <a:lnTo>
                    <a:pt x="17832" y="480"/>
                  </a:lnTo>
                  <a:lnTo>
                    <a:pt x="17733" y="241"/>
                  </a:lnTo>
                  <a:lnTo>
                    <a:pt x="1767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2" name="Google Shape;10262;p47"/>
            <p:cNvSpPr/>
            <p:nvPr/>
          </p:nvSpPr>
          <p:spPr>
            <a:xfrm>
              <a:off x="4821675" y="3492575"/>
              <a:ext cx="497225" cy="497250"/>
            </a:xfrm>
            <a:custGeom>
              <a:avLst/>
              <a:gdLst/>
              <a:ahLst/>
              <a:cxnLst/>
              <a:rect l="l" t="t" r="r" b="b"/>
              <a:pathLst>
                <a:path w="19889" h="19890" extrusionOk="0">
                  <a:moveTo>
                    <a:pt x="9944" y="1"/>
                  </a:moveTo>
                  <a:lnTo>
                    <a:pt x="9425" y="21"/>
                  </a:lnTo>
                  <a:lnTo>
                    <a:pt x="8926" y="61"/>
                  </a:lnTo>
                  <a:lnTo>
                    <a:pt x="8427" y="121"/>
                  </a:lnTo>
                  <a:lnTo>
                    <a:pt x="7947" y="221"/>
                  </a:lnTo>
                  <a:lnTo>
                    <a:pt x="7468" y="320"/>
                  </a:lnTo>
                  <a:lnTo>
                    <a:pt x="6989" y="460"/>
                  </a:lnTo>
                  <a:lnTo>
                    <a:pt x="6530" y="620"/>
                  </a:lnTo>
                  <a:lnTo>
                    <a:pt x="6070" y="800"/>
                  </a:lnTo>
                  <a:lnTo>
                    <a:pt x="5631" y="999"/>
                  </a:lnTo>
                  <a:lnTo>
                    <a:pt x="5212" y="1219"/>
                  </a:lnTo>
                  <a:lnTo>
                    <a:pt x="4792" y="1459"/>
                  </a:lnTo>
                  <a:lnTo>
                    <a:pt x="4393" y="1698"/>
                  </a:lnTo>
                  <a:lnTo>
                    <a:pt x="3994" y="1978"/>
                  </a:lnTo>
                  <a:lnTo>
                    <a:pt x="3614" y="2277"/>
                  </a:lnTo>
                  <a:lnTo>
                    <a:pt x="3255" y="2597"/>
                  </a:lnTo>
                  <a:lnTo>
                    <a:pt x="2915" y="2916"/>
                  </a:lnTo>
                  <a:lnTo>
                    <a:pt x="2576" y="3276"/>
                  </a:lnTo>
                  <a:lnTo>
                    <a:pt x="2276" y="3635"/>
                  </a:lnTo>
                  <a:lnTo>
                    <a:pt x="1977" y="3995"/>
                  </a:lnTo>
                  <a:lnTo>
                    <a:pt x="1697" y="4394"/>
                  </a:lnTo>
                  <a:lnTo>
                    <a:pt x="1438" y="4793"/>
                  </a:lnTo>
                  <a:lnTo>
                    <a:pt x="1198" y="5213"/>
                  </a:lnTo>
                  <a:lnTo>
                    <a:pt x="978" y="5632"/>
                  </a:lnTo>
                  <a:lnTo>
                    <a:pt x="779" y="6091"/>
                  </a:lnTo>
                  <a:lnTo>
                    <a:pt x="599" y="6531"/>
                  </a:lnTo>
                  <a:lnTo>
                    <a:pt x="439" y="6990"/>
                  </a:lnTo>
                  <a:lnTo>
                    <a:pt x="319" y="7469"/>
                  </a:lnTo>
                  <a:lnTo>
                    <a:pt x="200" y="7948"/>
                  </a:lnTo>
                  <a:lnTo>
                    <a:pt x="120" y="8448"/>
                  </a:lnTo>
                  <a:lnTo>
                    <a:pt x="60" y="8927"/>
                  </a:lnTo>
                  <a:lnTo>
                    <a:pt x="20" y="9446"/>
                  </a:lnTo>
                  <a:lnTo>
                    <a:pt x="0" y="9945"/>
                  </a:lnTo>
                  <a:lnTo>
                    <a:pt x="20" y="10464"/>
                  </a:lnTo>
                  <a:lnTo>
                    <a:pt x="60" y="10964"/>
                  </a:lnTo>
                  <a:lnTo>
                    <a:pt x="120" y="11463"/>
                  </a:lnTo>
                  <a:lnTo>
                    <a:pt x="200" y="11962"/>
                  </a:lnTo>
                  <a:lnTo>
                    <a:pt x="319" y="12441"/>
                  </a:lnTo>
                  <a:lnTo>
                    <a:pt x="439" y="12901"/>
                  </a:lnTo>
                  <a:lnTo>
                    <a:pt x="599" y="13380"/>
                  </a:lnTo>
                  <a:lnTo>
                    <a:pt x="779" y="13819"/>
                  </a:lnTo>
                  <a:lnTo>
                    <a:pt x="978" y="14258"/>
                  </a:lnTo>
                  <a:lnTo>
                    <a:pt x="1198" y="14698"/>
                  </a:lnTo>
                  <a:lnTo>
                    <a:pt x="1438" y="15117"/>
                  </a:lnTo>
                  <a:lnTo>
                    <a:pt x="1697" y="15516"/>
                  </a:lnTo>
                  <a:lnTo>
                    <a:pt x="1977" y="15896"/>
                  </a:lnTo>
                  <a:lnTo>
                    <a:pt x="2276" y="16275"/>
                  </a:lnTo>
                  <a:lnTo>
                    <a:pt x="2576" y="16635"/>
                  </a:lnTo>
                  <a:lnTo>
                    <a:pt x="2915" y="16974"/>
                  </a:lnTo>
                  <a:lnTo>
                    <a:pt x="3255" y="17314"/>
                  </a:lnTo>
                  <a:lnTo>
                    <a:pt x="3614" y="17633"/>
                  </a:lnTo>
                  <a:lnTo>
                    <a:pt x="3994" y="17913"/>
                  </a:lnTo>
                  <a:lnTo>
                    <a:pt x="4393" y="18192"/>
                  </a:lnTo>
                  <a:lnTo>
                    <a:pt x="4792" y="18452"/>
                  </a:lnTo>
                  <a:lnTo>
                    <a:pt x="5212" y="18691"/>
                  </a:lnTo>
                  <a:lnTo>
                    <a:pt x="5631" y="18911"/>
                  </a:lnTo>
                  <a:lnTo>
                    <a:pt x="6070" y="19111"/>
                  </a:lnTo>
                  <a:lnTo>
                    <a:pt x="6530" y="19291"/>
                  </a:lnTo>
                  <a:lnTo>
                    <a:pt x="6989" y="19450"/>
                  </a:lnTo>
                  <a:lnTo>
                    <a:pt x="7468" y="19590"/>
                  </a:lnTo>
                  <a:lnTo>
                    <a:pt x="7947" y="19690"/>
                  </a:lnTo>
                  <a:lnTo>
                    <a:pt x="8427" y="19790"/>
                  </a:lnTo>
                  <a:lnTo>
                    <a:pt x="8926" y="19850"/>
                  </a:lnTo>
                  <a:lnTo>
                    <a:pt x="9425" y="19890"/>
                  </a:lnTo>
                  <a:lnTo>
                    <a:pt x="10463" y="19890"/>
                  </a:lnTo>
                  <a:lnTo>
                    <a:pt x="10963" y="19850"/>
                  </a:lnTo>
                  <a:lnTo>
                    <a:pt x="11462" y="19790"/>
                  </a:lnTo>
                  <a:lnTo>
                    <a:pt x="11941" y="19690"/>
                  </a:lnTo>
                  <a:lnTo>
                    <a:pt x="12420" y="19590"/>
                  </a:lnTo>
                  <a:lnTo>
                    <a:pt x="12900" y="19450"/>
                  </a:lnTo>
                  <a:lnTo>
                    <a:pt x="13359" y="19291"/>
                  </a:lnTo>
                  <a:lnTo>
                    <a:pt x="13818" y="19111"/>
                  </a:lnTo>
                  <a:lnTo>
                    <a:pt x="14257" y="18911"/>
                  </a:lnTo>
                  <a:lnTo>
                    <a:pt x="14677" y="18691"/>
                  </a:lnTo>
                  <a:lnTo>
                    <a:pt x="15096" y="18452"/>
                  </a:lnTo>
                  <a:lnTo>
                    <a:pt x="15496" y="18192"/>
                  </a:lnTo>
                  <a:lnTo>
                    <a:pt x="15895" y="17913"/>
                  </a:lnTo>
                  <a:lnTo>
                    <a:pt x="16274" y="17633"/>
                  </a:lnTo>
                  <a:lnTo>
                    <a:pt x="16634" y="17314"/>
                  </a:lnTo>
                  <a:lnTo>
                    <a:pt x="16973" y="16974"/>
                  </a:lnTo>
                  <a:lnTo>
                    <a:pt x="17313" y="16635"/>
                  </a:lnTo>
                  <a:lnTo>
                    <a:pt x="17612" y="16275"/>
                  </a:lnTo>
                  <a:lnTo>
                    <a:pt x="17912" y="15896"/>
                  </a:lnTo>
                  <a:lnTo>
                    <a:pt x="18191" y="15516"/>
                  </a:lnTo>
                  <a:lnTo>
                    <a:pt x="18451" y="15117"/>
                  </a:lnTo>
                  <a:lnTo>
                    <a:pt x="18690" y="14698"/>
                  </a:lnTo>
                  <a:lnTo>
                    <a:pt x="18910" y="14258"/>
                  </a:lnTo>
                  <a:lnTo>
                    <a:pt x="19110" y="13819"/>
                  </a:lnTo>
                  <a:lnTo>
                    <a:pt x="19290" y="13380"/>
                  </a:lnTo>
                  <a:lnTo>
                    <a:pt x="19449" y="12901"/>
                  </a:lnTo>
                  <a:lnTo>
                    <a:pt x="19569" y="12441"/>
                  </a:lnTo>
                  <a:lnTo>
                    <a:pt x="19689" y="11962"/>
                  </a:lnTo>
                  <a:lnTo>
                    <a:pt x="19769" y="11463"/>
                  </a:lnTo>
                  <a:lnTo>
                    <a:pt x="19829" y="10964"/>
                  </a:lnTo>
                  <a:lnTo>
                    <a:pt x="19869" y="10464"/>
                  </a:lnTo>
                  <a:lnTo>
                    <a:pt x="19889" y="9945"/>
                  </a:lnTo>
                  <a:lnTo>
                    <a:pt x="19869" y="9446"/>
                  </a:lnTo>
                  <a:lnTo>
                    <a:pt x="19829" y="8927"/>
                  </a:lnTo>
                  <a:lnTo>
                    <a:pt x="19769" y="8448"/>
                  </a:lnTo>
                  <a:lnTo>
                    <a:pt x="19689" y="7948"/>
                  </a:lnTo>
                  <a:lnTo>
                    <a:pt x="19569" y="7469"/>
                  </a:lnTo>
                  <a:lnTo>
                    <a:pt x="19449" y="6990"/>
                  </a:lnTo>
                  <a:lnTo>
                    <a:pt x="19290" y="6531"/>
                  </a:lnTo>
                  <a:lnTo>
                    <a:pt x="19110" y="6091"/>
                  </a:lnTo>
                  <a:lnTo>
                    <a:pt x="18910" y="5632"/>
                  </a:lnTo>
                  <a:lnTo>
                    <a:pt x="18690" y="5213"/>
                  </a:lnTo>
                  <a:lnTo>
                    <a:pt x="18451" y="4793"/>
                  </a:lnTo>
                  <a:lnTo>
                    <a:pt x="18191" y="4394"/>
                  </a:lnTo>
                  <a:lnTo>
                    <a:pt x="17912" y="3995"/>
                  </a:lnTo>
                  <a:lnTo>
                    <a:pt x="17612" y="3635"/>
                  </a:lnTo>
                  <a:lnTo>
                    <a:pt x="17313" y="3276"/>
                  </a:lnTo>
                  <a:lnTo>
                    <a:pt x="16973" y="2916"/>
                  </a:lnTo>
                  <a:lnTo>
                    <a:pt x="16634" y="2597"/>
                  </a:lnTo>
                  <a:lnTo>
                    <a:pt x="16274" y="2277"/>
                  </a:lnTo>
                  <a:lnTo>
                    <a:pt x="15895" y="1978"/>
                  </a:lnTo>
                  <a:lnTo>
                    <a:pt x="15496" y="1698"/>
                  </a:lnTo>
                  <a:lnTo>
                    <a:pt x="15096" y="1459"/>
                  </a:lnTo>
                  <a:lnTo>
                    <a:pt x="14677" y="1219"/>
                  </a:lnTo>
                  <a:lnTo>
                    <a:pt x="14257" y="999"/>
                  </a:lnTo>
                  <a:lnTo>
                    <a:pt x="13818" y="800"/>
                  </a:lnTo>
                  <a:lnTo>
                    <a:pt x="13359" y="620"/>
                  </a:lnTo>
                  <a:lnTo>
                    <a:pt x="12900" y="460"/>
                  </a:lnTo>
                  <a:lnTo>
                    <a:pt x="12420" y="320"/>
                  </a:lnTo>
                  <a:lnTo>
                    <a:pt x="11941" y="221"/>
                  </a:lnTo>
                  <a:lnTo>
                    <a:pt x="11462" y="121"/>
                  </a:lnTo>
                  <a:lnTo>
                    <a:pt x="10963" y="61"/>
                  </a:lnTo>
                  <a:lnTo>
                    <a:pt x="10463" y="21"/>
                  </a:lnTo>
                  <a:lnTo>
                    <a:pt x="99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3" name="Google Shape;10263;p47"/>
            <p:cNvSpPr/>
            <p:nvPr/>
          </p:nvSpPr>
          <p:spPr>
            <a:xfrm>
              <a:off x="4796700" y="3467625"/>
              <a:ext cx="547150" cy="547150"/>
            </a:xfrm>
            <a:custGeom>
              <a:avLst/>
              <a:gdLst/>
              <a:ahLst/>
              <a:cxnLst/>
              <a:rect l="l" t="t" r="r" b="b"/>
              <a:pathLst>
                <a:path w="21886" h="21886" extrusionOk="0">
                  <a:moveTo>
                    <a:pt x="11403" y="2017"/>
                  </a:moveTo>
                  <a:lnTo>
                    <a:pt x="11862" y="2057"/>
                  </a:lnTo>
                  <a:lnTo>
                    <a:pt x="12301" y="2117"/>
                  </a:lnTo>
                  <a:lnTo>
                    <a:pt x="12740" y="2197"/>
                  </a:lnTo>
                  <a:lnTo>
                    <a:pt x="13180" y="2297"/>
                  </a:lnTo>
                  <a:lnTo>
                    <a:pt x="13599" y="2417"/>
                  </a:lnTo>
                  <a:lnTo>
                    <a:pt x="14018" y="2556"/>
                  </a:lnTo>
                  <a:lnTo>
                    <a:pt x="14418" y="2716"/>
                  </a:lnTo>
                  <a:lnTo>
                    <a:pt x="14817" y="2896"/>
                  </a:lnTo>
                  <a:lnTo>
                    <a:pt x="15197" y="3096"/>
                  </a:lnTo>
                  <a:lnTo>
                    <a:pt x="15576" y="3315"/>
                  </a:lnTo>
                  <a:lnTo>
                    <a:pt x="15935" y="3535"/>
                  </a:lnTo>
                  <a:lnTo>
                    <a:pt x="16295" y="3794"/>
                  </a:lnTo>
                  <a:lnTo>
                    <a:pt x="16634" y="4054"/>
                  </a:lnTo>
                  <a:lnTo>
                    <a:pt x="16954" y="4334"/>
                  </a:lnTo>
                  <a:lnTo>
                    <a:pt x="17253" y="4633"/>
                  </a:lnTo>
                  <a:lnTo>
                    <a:pt x="17553" y="4933"/>
                  </a:lnTo>
                  <a:lnTo>
                    <a:pt x="17832" y="5272"/>
                  </a:lnTo>
                  <a:lnTo>
                    <a:pt x="18112" y="5612"/>
                  </a:lnTo>
                  <a:lnTo>
                    <a:pt x="18352" y="5951"/>
                  </a:lnTo>
                  <a:lnTo>
                    <a:pt x="18591" y="6311"/>
                  </a:lnTo>
                  <a:lnTo>
                    <a:pt x="18811" y="6690"/>
                  </a:lnTo>
                  <a:lnTo>
                    <a:pt x="18991" y="7069"/>
                  </a:lnTo>
                  <a:lnTo>
                    <a:pt x="19170" y="7469"/>
                  </a:lnTo>
                  <a:lnTo>
                    <a:pt x="19330" y="7888"/>
                  </a:lnTo>
                  <a:lnTo>
                    <a:pt x="19490" y="8287"/>
                  </a:lnTo>
                  <a:lnTo>
                    <a:pt x="19610" y="8727"/>
                  </a:lnTo>
                  <a:lnTo>
                    <a:pt x="19709" y="9146"/>
                  </a:lnTo>
                  <a:lnTo>
                    <a:pt x="19789" y="9585"/>
                  </a:lnTo>
                  <a:lnTo>
                    <a:pt x="19829" y="10045"/>
                  </a:lnTo>
                  <a:lnTo>
                    <a:pt x="19869" y="10484"/>
                  </a:lnTo>
                  <a:lnTo>
                    <a:pt x="19889" y="10943"/>
                  </a:lnTo>
                  <a:lnTo>
                    <a:pt x="19869" y="11403"/>
                  </a:lnTo>
                  <a:lnTo>
                    <a:pt x="19829" y="11862"/>
                  </a:lnTo>
                  <a:lnTo>
                    <a:pt x="19789" y="12301"/>
                  </a:lnTo>
                  <a:lnTo>
                    <a:pt x="19709" y="12740"/>
                  </a:lnTo>
                  <a:lnTo>
                    <a:pt x="19610" y="13180"/>
                  </a:lnTo>
                  <a:lnTo>
                    <a:pt x="19490" y="13599"/>
                  </a:lnTo>
                  <a:lnTo>
                    <a:pt x="19330" y="14018"/>
                  </a:lnTo>
                  <a:lnTo>
                    <a:pt x="19170" y="14418"/>
                  </a:lnTo>
                  <a:lnTo>
                    <a:pt x="18991" y="14817"/>
                  </a:lnTo>
                  <a:lnTo>
                    <a:pt x="18811" y="15217"/>
                  </a:lnTo>
                  <a:lnTo>
                    <a:pt x="18591" y="15576"/>
                  </a:lnTo>
                  <a:lnTo>
                    <a:pt x="18352" y="15955"/>
                  </a:lnTo>
                  <a:lnTo>
                    <a:pt x="18112" y="16295"/>
                  </a:lnTo>
                  <a:lnTo>
                    <a:pt x="17832" y="16634"/>
                  </a:lnTo>
                  <a:lnTo>
                    <a:pt x="17553" y="16954"/>
                  </a:lnTo>
                  <a:lnTo>
                    <a:pt x="17253" y="17273"/>
                  </a:lnTo>
                  <a:lnTo>
                    <a:pt x="16954" y="17573"/>
                  </a:lnTo>
                  <a:lnTo>
                    <a:pt x="16634" y="17852"/>
                  </a:lnTo>
                  <a:lnTo>
                    <a:pt x="16295" y="18112"/>
                  </a:lnTo>
                  <a:lnTo>
                    <a:pt x="15935" y="18372"/>
                  </a:lnTo>
                  <a:lnTo>
                    <a:pt x="15576" y="18591"/>
                  </a:lnTo>
                  <a:lnTo>
                    <a:pt x="15197" y="18811"/>
                  </a:lnTo>
                  <a:lnTo>
                    <a:pt x="14817" y="19011"/>
                  </a:lnTo>
                  <a:lnTo>
                    <a:pt x="14418" y="19190"/>
                  </a:lnTo>
                  <a:lnTo>
                    <a:pt x="14018" y="19350"/>
                  </a:lnTo>
                  <a:lnTo>
                    <a:pt x="13599" y="19490"/>
                  </a:lnTo>
                  <a:lnTo>
                    <a:pt x="13180" y="19610"/>
                  </a:lnTo>
                  <a:lnTo>
                    <a:pt x="12740" y="19709"/>
                  </a:lnTo>
                  <a:lnTo>
                    <a:pt x="12301" y="19789"/>
                  </a:lnTo>
                  <a:lnTo>
                    <a:pt x="11862" y="19849"/>
                  </a:lnTo>
                  <a:lnTo>
                    <a:pt x="11403" y="19869"/>
                  </a:lnTo>
                  <a:lnTo>
                    <a:pt x="10943" y="19889"/>
                  </a:lnTo>
                  <a:lnTo>
                    <a:pt x="10484" y="19869"/>
                  </a:lnTo>
                  <a:lnTo>
                    <a:pt x="10025" y="19849"/>
                  </a:lnTo>
                  <a:lnTo>
                    <a:pt x="9585" y="19789"/>
                  </a:lnTo>
                  <a:lnTo>
                    <a:pt x="9146" y="19709"/>
                  </a:lnTo>
                  <a:lnTo>
                    <a:pt x="8707" y="19610"/>
                  </a:lnTo>
                  <a:lnTo>
                    <a:pt x="8287" y="19490"/>
                  </a:lnTo>
                  <a:lnTo>
                    <a:pt x="7868" y="19350"/>
                  </a:lnTo>
                  <a:lnTo>
                    <a:pt x="7469" y="19190"/>
                  </a:lnTo>
                  <a:lnTo>
                    <a:pt x="7069" y="19011"/>
                  </a:lnTo>
                  <a:lnTo>
                    <a:pt x="6690" y="18811"/>
                  </a:lnTo>
                  <a:lnTo>
                    <a:pt x="6311" y="18591"/>
                  </a:lnTo>
                  <a:lnTo>
                    <a:pt x="5951" y="18372"/>
                  </a:lnTo>
                  <a:lnTo>
                    <a:pt x="5592" y="18112"/>
                  </a:lnTo>
                  <a:lnTo>
                    <a:pt x="5252" y="17852"/>
                  </a:lnTo>
                  <a:lnTo>
                    <a:pt x="4933" y="17573"/>
                  </a:lnTo>
                  <a:lnTo>
                    <a:pt x="4633" y="17273"/>
                  </a:lnTo>
                  <a:lnTo>
                    <a:pt x="4334" y="16954"/>
                  </a:lnTo>
                  <a:lnTo>
                    <a:pt x="4054" y="16634"/>
                  </a:lnTo>
                  <a:lnTo>
                    <a:pt x="3775" y="16295"/>
                  </a:lnTo>
                  <a:lnTo>
                    <a:pt x="3535" y="15955"/>
                  </a:lnTo>
                  <a:lnTo>
                    <a:pt x="3295" y="15576"/>
                  </a:lnTo>
                  <a:lnTo>
                    <a:pt x="3076" y="15217"/>
                  </a:lnTo>
                  <a:lnTo>
                    <a:pt x="2876" y="14817"/>
                  </a:lnTo>
                  <a:lnTo>
                    <a:pt x="2696" y="14418"/>
                  </a:lnTo>
                  <a:lnTo>
                    <a:pt x="2537" y="14018"/>
                  </a:lnTo>
                  <a:lnTo>
                    <a:pt x="2397" y="13599"/>
                  </a:lnTo>
                  <a:lnTo>
                    <a:pt x="2277" y="13180"/>
                  </a:lnTo>
                  <a:lnTo>
                    <a:pt x="2177" y="12740"/>
                  </a:lnTo>
                  <a:lnTo>
                    <a:pt x="2097" y="12301"/>
                  </a:lnTo>
                  <a:lnTo>
                    <a:pt x="2057" y="11862"/>
                  </a:lnTo>
                  <a:lnTo>
                    <a:pt x="2017" y="11403"/>
                  </a:lnTo>
                  <a:lnTo>
                    <a:pt x="1997" y="10943"/>
                  </a:lnTo>
                  <a:lnTo>
                    <a:pt x="2017" y="10484"/>
                  </a:lnTo>
                  <a:lnTo>
                    <a:pt x="2057" y="10045"/>
                  </a:lnTo>
                  <a:lnTo>
                    <a:pt x="2097" y="9585"/>
                  </a:lnTo>
                  <a:lnTo>
                    <a:pt x="2177" y="9146"/>
                  </a:lnTo>
                  <a:lnTo>
                    <a:pt x="2277" y="8727"/>
                  </a:lnTo>
                  <a:lnTo>
                    <a:pt x="2397" y="8287"/>
                  </a:lnTo>
                  <a:lnTo>
                    <a:pt x="2537" y="7888"/>
                  </a:lnTo>
                  <a:lnTo>
                    <a:pt x="2696" y="7469"/>
                  </a:lnTo>
                  <a:lnTo>
                    <a:pt x="2876" y="7069"/>
                  </a:lnTo>
                  <a:lnTo>
                    <a:pt x="3076" y="6690"/>
                  </a:lnTo>
                  <a:lnTo>
                    <a:pt x="3295" y="6311"/>
                  </a:lnTo>
                  <a:lnTo>
                    <a:pt x="3535" y="5951"/>
                  </a:lnTo>
                  <a:lnTo>
                    <a:pt x="3775" y="5612"/>
                  </a:lnTo>
                  <a:lnTo>
                    <a:pt x="4054" y="5272"/>
                  </a:lnTo>
                  <a:lnTo>
                    <a:pt x="4334" y="4933"/>
                  </a:lnTo>
                  <a:lnTo>
                    <a:pt x="4633" y="4633"/>
                  </a:lnTo>
                  <a:lnTo>
                    <a:pt x="4933" y="4334"/>
                  </a:lnTo>
                  <a:lnTo>
                    <a:pt x="5252" y="4054"/>
                  </a:lnTo>
                  <a:lnTo>
                    <a:pt x="5592" y="3794"/>
                  </a:lnTo>
                  <a:lnTo>
                    <a:pt x="5951" y="3535"/>
                  </a:lnTo>
                  <a:lnTo>
                    <a:pt x="6311" y="3315"/>
                  </a:lnTo>
                  <a:lnTo>
                    <a:pt x="6690" y="3096"/>
                  </a:lnTo>
                  <a:lnTo>
                    <a:pt x="7069" y="2896"/>
                  </a:lnTo>
                  <a:lnTo>
                    <a:pt x="7469" y="2716"/>
                  </a:lnTo>
                  <a:lnTo>
                    <a:pt x="7868" y="2556"/>
                  </a:lnTo>
                  <a:lnTo>
                    <a:pt x="8287" y="2417"/>
                  </a:lnTo>
                  <a:lnTo>
                    <a:pt x="8707" y="2297"/>
                  </a:lnTo>
                  <a:lnTo>
                    <a:pt x="9146" y="2197"/>
                  </a:lnTo>
                  <a:lnTo>
                    <a:pt x="9585" y="2117"/>
                  </a:lnTo>
                  <a:lnTo>
                    <a:pt x="10025" y="2057"/>
                  </a:lnTo>
                  <a:lnTo>
                    <a:pt x="10484" y="2017"/>
                  </a:lnTo>
                  <a:close/>
                  <a:moveTo>
                    <a:pt x="10943" y="0"/>
                  </a:moveTo>
                  <a:lnTo>
                    <a:pt x="10384" y="20"/>
                  </a:lnTo>
                  <a:lnTo>
                    <a:pt x="9825" y="60"/>
                  </a:lnTo>
                  <a:lnTo>
                    <a:pt x="9286" y="140"/>
                  </a:lnTo>
                  <a:lnTo>
                    <a:pt x="8747" y="220"/>
                  </a:lnTo>
                  <a:lnTo>
                    <a:pt x="8208" y="360"/>
                  </a:lnTo>
                  <a:lnTo>
                    <a:pt x="7688" y="500"/>
                  </a:lnTo>
                  <a:lnTo>
                    <a:pt x="7189" y="679"/>
                  </a:lnTo>
                  <a:lnTo>
                    <a:pt x="6690" y="859"/>
                  </a:lnTo>
                  <a:lnTo>
                    <a:pt x="6211" y="1079"/>
                  </a:lnTo>
                  <a:lnTo>
                    <a:pt x="5732" y="1318"/>
                  </a:lnTo>
                  <a:lnTo>
                    <a:pt x="5272" y="1598"/>
                  </a:lnTo>
                  <a:lnTo>
                    <a:pt x="4833" y="1878"/>
                  </a:lnTo>
                  <a:lnTo>
                    <a:pt x="4394" y="2177"/>
                  </a:lnTo>
                  <a:lnTo>
                    <a:pt x="3994" y="2517"/>
                  </a:lnTo>
                  <a:lnTo>
                    <a:pt x="3595" y="2856"/>
                  </a:lnTo>
                  <a:lnTo>
                    <a:pt x="3216" y="3215"/>
                  </a:lnTo>
                  <a:lnTo>
                    <a:pt x="2836" y="3595"/>
                  </a:lnTo>
                  <a:lnTo>
                    <a:pt x="2497" y="3994"/>
                  </a:lnTo>
                  <a:lnTo>
                    <a:pt x="2177" y="4414"/>
                  </a:lnTo>
                  <a:lnTo>
                    <a:pt x="1878" y="4833"/>
                  </a:lnTo>
                  <a:lnTo>
                    <a:pt x="1578" y="5272"/>
                  </a:lnTo>
                  <a:lnTo>
                    <a:pt x="1318" y="5731"/>
                  </a:lnTo>
                  <a:lnTo>
                    <a:pt x="1079" y="6211"/>
                  </a:lnTo>
                  <a:lnTo>
                    <a:pt x="859" y="6690"/>
                  </a:lnTo>
                  <a:lnTo>
                    <a:pt x="660" y="7189"/>
                  </a:lnTo>
                  <a:lnTo>
                    <a:pt x="500" y="7708"/>
                  </a:lnTo>
                  <a:lnTo>
                    <a:pt x="340" y="8228"/>
                  </a:lnTo>
                  <a:lnTo>
                    <a:pt x="220" y="8747"/>
                  </a:lnTo>
                  <a:lnTo>
                    <a:pt x="120" y="9286"/>
                  </a:lnTo>
                  <a:lnTo>
                    <a:pt x="60" y="9825"/>
                  </a:lnTo>
                  <a:lnTo>
                    <a:pt x="21" y="10384"/>
                  </a:lnTo>
                  <a:lnTo>
                    <a:pt x="1" y="10943"/>
                  </a:lnTo>
                  <a:lnTo>
                    <a:pt x="21" y="11522"/>
                  </a:lnTo>
                  <a:lnTo>
                    <a:pt x="60" y="12061"/>
                  </a:lnTo>
                  <a:lnTo>
                    <a:pt x="120" y="12621"/>
                  </a:lnTo>
                  <a:lnTo>
                    <a:pt x="220" y="13160"/>
                  </a:lnTo>
                  <a:lnTo>
                    <a:pt x="340" y="13679"/>
                  </a:lnTo>
                  <a:lnTo>
                    <a:pt x="500" y="14198"/>
                  </a:lnTo>
                  <a:lnTo>
                    <a:pt x="660" y="14717"/>
                  </a:lnTo>
                  <a:lnTo>
                    <a:pt x="859" y="15217"/>
                  </a:lnTo>
                  <a:lnTo>
                    <a:pt x="1079" y="15696"/>
                  </a:lnTo>
                  <a:lnTo>
                    <a:pt x="1318" y="16155"/>
                  </a:lnTo>
                  <a:lnTo>
                    <a:pt x="1578" y="16614"/>
                  </a:lnTo>
                  <a:lnTo>
                    <a:pt x="1878" y="17074"/>
                  </a:lnTo>
                  <a:lnTo>
                    <a:pt x="2177" y="17493"/>
                  </a:lnTo>
                  <a:lnTo>
                    <a:pt x="2497" y="17912"/>
                  </a:lnTo>
                  <a:lnTo>
                    <a:pt x="2836" y="18312"/>
                  </a:lnTo>
                  <a:lnTo>
                    <a:pt x="3216" y="18691"/>
                  </a:lnTo>
                  <a:lnTo>
                    <a:pt x="3595" y="19050"/>
                  </a:lnTo>
                  <a:lnTo>
                    <a:pt x="3994" y="19390"/>
                  </a:lnTo>
                  <a:lnTo>
                    <a:pt x="4394" y="19709"/>
                  </a:lnTo>
                  <a:lnTo>
                    <a:pt x="4833" y="20029"/>
                  </a:lnTo>
                  <a:lnTo>
                    <a:pt x="5272" y="20308"/>
                  </a:lnTo>
                  <a:lnTo>
                    <a:pt x="5732" y="20568"/>
                  </a:lnTo>
                  <a:lnTo>
                    <a:pt x="6211" y="20808"/>
                  </a:lnTo>
                  <a:lnTo>
                    <a:pt x="6690" y="21027"/>
                  </a:lnTo>
                  <a:lnTo>
                    <a:pt x="7189" y="21227"/>
                  </a:lnTo>
                  <a:lnTo>
                    <a:pt x="7688" y="21407"/>
                  </a:lnTo>
                  <a:lnTo>
                    <a:pt x="8208" y="21547"/>
                  </a:lnTo>
                  <a:lnTo>
                    <a:pt x="8747" y="21666"/>
                  </a:lnTo>
                  <a:lnTo>
                    <a:pt x="9286" y="21766"/>
                  </a:lnTo>
                  <a:lnTo>
                    <a:pt x="9825" y="21846"/>
                  </a:lnTo>
                  <a:lnTo>
                    <a:pt x="10384" y="21886"/>
                  </a:lnTo>
                  <a:lnTo>
                    <a:pt x="11502" y="21886"/>
                  </a:lnTo>
                  <a:lnTo>
                    <a:pt x="12062" y="21846"/>
                  </a:lnTo>
                  <a:lnTo>
                    <a:pt x="12601" y="21766"/>
                  </a:lnTo>
                  <a:lnTo>
                    <a:pt x="13140" y="21666"/>
                  </a:lnTo>
                  <a:lnTo>
                    <a:pt x="13679" y="21547"/>
                  </a:lnTo>
                  <a:lnTo>
                    <a:pt x="14198" y="21407"/>
                  </a:lnTo>
                  <a:lnTo>
                    <a:pt x="14697" y="21227"/>
                  </a:lnTo>
                  <a:lnTo>
                    <a:pt x="15197" y="21027"/>
                  </a:lnTo>
                  <a:lnTo>
                    <a:pt x="15676" y="20808"/>
                  </a:lnTo>
                  <a:lnTo>
                    <a:pt x="16155" y="20568"/>
                  </a:lnTo>
                  <a:lnTo>
                    <a:pt x="16614" y="20308"/>
                  </a:lnTo>
                  <a:lnTo>
                    <a:pt x="17054" y="20029"/>
                  </a:lnTo>
                  <a:lnTo>
                    <a:pt x="17493" y="19709"/>
                  </a:lnTo>
                  <a:lnTo>
                    <a:pt x="17892" y="19390"/>
                  </a:lnTo>
                  <a:lnTo>
                    <a:pt x="18292" y="19050"/>
                  </a:lnTo>
                  <a:lnTo>
                    <a:pt x="18671" y="18691"/>
                  </a:lnTo>
                  <a:lnTo>
                    <a:pt x="19050" y="18312"/>
                  </a:lnTo>
                  <a:lnTo>
                    <a:pt x="19390" y="17912"/>
                  </a:lnTo>
                  <a:lnTo>
                    <a:pt x="19709" y="17493"/>
                  </a:lnTo>
                  <a:lnTo>
                    <a:pt x="20009" y="17074"/>
                  </a:lnTo>
                  <a:lnTo>
                    <a:pt x="20308" y="16614"/>
                  </a:lnTo>
                  <a:lnTo>
                    <a:pt x="20568" y="16155"/>
                  </a:lnTo>
                  <a:lnTo>
                    <a:pt x="20808" y="15696"/>
                  </a:lnTo>
                  <a:lnTo>
                    <a:pt x="21027" y="15217"/>
                  </a:lnTo>
                  <a:lnTo>
                    <a:pt x="21227" y="14717"/>
                  </a:lnTo>
                  <a:lnTo>
                    <a:pt x="21387" y="14198"/>
                  </a:lnTo>
                  <a:lnTo>
                    <a:pt x="21547" y="13679"/>
                  </a:lnTo>
                  <a:lnTo>
                    <a:pt x="21666" y="13160"/>
                  </a:lnTo>
                  <a:lnTo>
                    <a:pt x="21766" y="12621"/>
                  </a:lnTo>
                  <a:lnTo>
                    <a:pt x="21826" y="12061"/>
                  </a:lnTo>
                  <a:lnTo>
                    <a:pt x="21866" y="11522"/>
                  </a:lnTo>
                  <a:lnTo>
                    <a:pt x="21886" y="10943"/>
                  </a:lnTo>
                  <a:lnTo>
                    <a:pt x="21866" y="10384"/>
                  </a:lnTo>
                  <a:lnTo>
                    <a:pt x="21826" y="9825"/>
                  </a:lnTo>
                  <a:lnTo>
                    <a:pt x="21766" y="9286"/>
                  </a:lnTo>
                  <a:lnTo>
                    <a:pt x="21666" y="8747"/>
                  </a:lnTo>
                  <a:lnTo>
                    <a:pt x="21547" y="8228"/>
                  </a:lnTo>
                  <a:lnTo>
                    <a:pt x="21387" y="7708"/>
                  </a:lnTo>
                  <a:lnTo>
                    <a:pt x="21227" y="7189"/>
                  </a:lnTo>
                  <a:lnTo>
                    <a:pt x="21027" y="6690"/>
                  </a:lnTo>
                  <a:lnTo>
                    <a:pt x="20808" y="6211"/>
                  </a:lnTo>
                  <a:lnTo>
                    <a:pt x="20568" y="5731"/>
                  </a:lnTo>
                  <a:lnTo>
                    <a:pt x="20308" y="5272"/>
                  </a:lnTo>
                  <a:lnTo>
                    <a:pt x="20009" y="4833"/>
                  </a:lnTo>
                  <a:lnTo>
                    <a:pt x="19709" y="4414"/>
                  </a:lnTo>
                  <a:lnTo>
                    <a:pt x="19390" y="3994"/>
                  </a:lnTo>
                  <a:lnTo>
                    <a:pt x="19050" y="3595"/>
                  </a:lnTo>
                  <a:lnTo>
                    <a:pt x="18671" y="3215"/>
                  </a:lnTo>
                  <a:lnTo>
                    <a:pt x="18292" y="2856"/>
                  </a:lnTo>
                  <a:lnTo>
                    <a:pt x="17892" y="2517"/>
                  </a:lnTo>
                  <a:lnTo>
                    <a:pt x="17493" y="2177"/>
                  </a:lnTo>
                  <a:lnTo>
                    <a:pt x="17054" y="1878"/>
                  </a:lnTo>
                  <a:lnTo>
                    <a:pt x="16614" y="1598"/>
                  </a:lnTo>
                  <a:lnTo>
                    <a:pt x="16155" y="1318"/>
                  </a:lnTo>
                  <a:lnTo>
                    <a:pt x="15676" y="1079"/>
                  </a:lnTo>
                  <a:lnTo>
                    <a:pt x="15197" y="859"/>
                  </a:lnTo>
                  <a:lnTo>
                    <a:pt x="14697" y="679"/>
                  </a:lnTo>
                  <a:lnTo>
                    <a:pt x="14198" y="500"/>
                  </a:lnTo>
                  <a:lnTo>
                    <a:pt x="13679" y="360"/>
                  </a:lnTo>
                  <a:lnTo>
                    <a:pt x="13140" y="220"/>
                  </a:lnTo>
                  <a:lnTo>
                    <a:pt x="12601" y="140"/>
                  </a:lnTo>
                  <a:lnTo>
                    <a:pt x="12062" y="60"/>
                  </a:lnTo>
                  <a:lnTo>
                    <a:pt x="11502" y="20"/>
                  </a:lnTo>
                  <a:lnTo>
                    <a:pt x="109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4" name="Google Shape;10264;p47"/>
            <p:cNvSpPr/>
            <p:nvPr/>
          </p:nvSpPr>
          <p:spPr>
            <a:xfrm>
              <a:off x="5007875" y="3679300"/>
              <a:ext cx="124825" cy="124325"/>
            </a:xfrm>
            <a:custGeom>
              <a:avLst/>
              <a:gdLst/>
              <a:ahLst/>
              <a:cxnLst/>
              <a:rect l="l" t="t" r="r" b="b"/>
              <a:pathLst>
                <a:path w="4993" h="4973" extrusionOk="0">
                  <a:moveTo>
                    <a:pt x="2237" y="0"/>
                  </a:moveTo>
                  <a:lnTo>
                    <a:pt x="1997" y="40"/>
                  </a:lnTo>
                  <a:lnTo>
                    <a:pt x="1757" y="100"/>
                  </a:lnTo>
                  <a:lnTo>
                    <a:pt x="1518" y="180"/>
                  </a:lnTo>
                  <a:lnTo>
                    <a:pt x="1298" y="300"/>
                  </a:lnTo>
                  <a:lnTo>
                    <a:pt x="1099" y="419"/>
                  </a:lnTo>
                  <a:lnTo>
                    <a:pt x="919" y="559"/>
                  </a:lnTo>
                  <a:lnTo>
                    <a:pt x="739" y="719"/>
                  </a:lnTo>
                  <a:lnTo>
                    <a:pt x="579" y="899"/>
                  </a:lnTo>
                  <a:lnTo>
                    <a:pt x="440" y="1098"/>
                  </a:lnTo>
                  <a:lnTo>
                    <a:pt x="300" y="1298"/>
                  </a:lnTo>
                  <a:lnTo>
                    <a:pt x="200" y="1518"/>
                  </a:lnTo>
                  <a:lnTo>
                    <a:pt x="120" y="1737"/>
                  </a:lnTo>
                  <a:lnTo>
                    <a:pt x="60" y="1977"/>
                  </a:lnTo>
                  <a:lnTo>
                    <a:pt x="20" y="2237"/>
                  </a:lnTo>
                  <a:lnTo>
                    <a:pt x="0" y="2476"/>
                  </a:lnTo>
                  <a:lnTo>
                    <a:pt x="20" y="2736"/>
                  </a:lnTo>
                  <a:lnTo>
                    <a:pt x="60" y="2975"/>
                  </a:lnTo>
                  <a:lnTo>
                    <a:pt x="120" y="3215"/>
                  </a:lnTo>
                  <a:lnTo>
                    <a:pt x="200" y="3455"/>
                  </a:lnTo>
                  <a:lnTo>
                    <a:pt x="300" y="3674"/>
                  </a:lnTo>
                  <a:lnTo>
                    <a:pt x="440" y="3874"/>
                  </a:lnTo>
                  <a:lnTo>
                    <a:pt x="579" y="4074"/>
                  </a:lnTo>
                  <a:lnTo>
                    <a:pt x="739" y="4253"/>
                  </a:lnTo>
                  <a:lnTo>
                    <a:pt x="919" y="4413"/>
                  </a:lnTo>
                  <a:lnTo>
                    <a:pt x="1099" y="4553"/>
                  </a:lnTo>
                  <a:lnTo>
                    <a:pt x="1298" y="4673"/>
                  </a:lnTo>
                  <a:lnTo>
                    <a:pt x="1518" y="4773"/>
                  </a:lnTo>
                  <a:lnTo>
                    <a:pt x="1757" y="4872"/>
                  </a:lnTo>
                  <a:lnTo>
                    <a:pt x="1997" y="4932"/>
                  </a:lnTo>
                  <a:lnTo>
                    <a:pt x="2237" y="4952"/>
                  </a:lnTo>
                  <a:lnTo>
                    <a:pt x="2496" y="4972"/>
                  </a:lnTo>
                  <a:lnTo>
                    <a:pt x="2756" y="4952"/>
                  </a:lnTo>
                  <a:lnTo>
                    <a:pt x="2996" y="4932"/>
                  </a:lnTo>
                  <a:lnTo>
                    <a:pt x="3235" y="4872"/>
                  </a:lnTo>
                  <a:lnTo>
                    <a:pt x="3475" y="4773"/>
                  </a:lnTo>
                  <a:lnTo>
                    <a:pt x="3674" y="4673"/>
                  </a:lnTo>
                  <a:lnTo>
                    <a:pt x="3894" y="4553"/>
                  </a:lnTo>
                  <a:lnTo>
                    <a:pt x="4074" y="4413"/>
                  </a:lnTo>
                  <a:lnTo>
                    <a:pt x="4254" y="4253"/>
                  </a:lnTo>
                  <a:lnTo>
                    <a:pt x="4413" y="4074"/>
                  </a:lnTo>
                  <a:lnTo>
                    <a:pt x="4553" y="3874"/>
                  </a:lnTo>
                  <a:lnTo>
                    <a:pt x="4693" y="3674"/>
                  </a:lnTo>
                  <a:lnTo>
                    <a:pt x="4793" y="3455"/>
                  </a:lnTo>
                  <a:lnTo>
                    <a:pt x="4873" y="3215"/>
                  </a:lnTo>
                  <a:lnTo>
                    <a:pt x="4932" y="2975"/>
                  </a:lnTo>
                  <a:lnTo>
                    <a:pt x="4972" y="2736"/>
                  </a:lnTo>
                  <a:lnTo>
                    <a:pt x="4992" y="2476"/>
                  </a:lnTo>
                  <a:lnTo>
                    <a:pt x="4972" y="2237"/>
                  </a:lnTo>
                  <a:lnTo>
                    <a:pt x="4932" y="1977"/>
                  </a:lnTo>
                  <a:lnTo>
                    <a:pt x="4873" y="1737"/>
                  </a:lnTo>
                  <a:lnTo>
                    <a:pt x="4793" y="1518"/>
                  </a:lnTo>
                  <a:lnTo>
                    <a:pt x="4693" y="1298"/>
                  </a:lnTo>
                  <a:lnTo>
                    <a:pt x="4553" y="1098"/>
                  </a:lnTo>
                  <a:lnTo>
                    <a:pt x="4413" y="899"/>
                  </a:lnTo>
                  <a:lnTo>
                    <a:pt x="4254" y="719"/>
                  </a:lnTo>
                  <a:lnTo>
                    <a:pt x="4074" y="559"/>
                  </a:lnTo>
                  <a:lnTo>
                    <a:pt x="3894" y="419"/>
                  </a:lnTo>
                  <a:lnTo>
                    <a:pt x="3674" y="300"/>
                  </a:lnTo>
                  <a:lnTo>
                    <a:pt x="3475" y="180"/>
                  </a:lnTo>
                  <a:lnTo>
                    <a:pt x="3235" y="100"/>
                  </a:lnTo>
                  <a:lnTo>
                    <a:pt x="2996" y="40"/>
                  </a:lnTo>
                  <a:lnTo>
                    <a:pt x="27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5" name="Google Shape;10265;p47"/>
            <p:cNvSpPr/>
            <p:nvPr/>
          </p:nvSpPr>
          <p:spPr>
            <a:xfrm>
              <a:off x="4315450" y="3609400"/>
              <a:ext cx="386425" cy="386425"/>
            </a:xfrm>
            <a:custGeom>
              <a:avLst/>
              <a:gdLst/>
              <a:ahLst/>
              <a:cxnLst/>
              <a:rect l="l" t="t" r="r" b="b"/>
              <a:pathLst>
                <a:path w="15457" h="15457" extrusionOk="0">
                  <a:moveTo>
                    <a:pt x="7729" y="1"/>
                  </a:moveTo>
                  <a:lnTo>
                    <a:pt x="7329" y="21"/>
                  </a:lnTo>
                  <a:lnTo>
                    <a:pt x="6930" y="40"/>
                  </a:lnTo>
                  <a:lnTo>
                    <a:pt x="6551" y="100"/>
                  </a:lnTo>
                  <a:lnTo>
                    <a:pt x="6171" y="160"/>
                  </a:lnTo>
                  <a:lnTo>
                    <a:pt x="5792" y="260"/>
                  </a:lnTo>
                  <a:lnTo>
                    <a:pt x="5432" y="360"/>
                  </a:lnTo>
                  <a:lnTo>
                    <a:pt x="5073" y="480"/>
                  </a:lnTo>
                  <a:lnTo>
                    <a:pt x="4734" y="620"/>
                  </a:lnTo>
                  <a:lnTo>
                    <a:pt x="4374" y="779"/>
                  </a:lnTo>
                  <a:lnTo>
                    <a:pt x="4055" y="939"/>
                  </a:lnTo>
                  <a:lnTo>
                    <a:pt x="3735" y="1119"/>
                  </a:lnTo>
                  <a:lnTo>
                    <a:pt x="3416" y="1318"/>
                  </a:lnTo>
                  <a:lnTo>
                    <a:pt x="3116" y="1538"/>
                  </a:lnTo>
                  <a:lnTo>
                    <a:pt x="2817" y="1778"/>
                  </a:lnTo>
                  <a:lnTo>
                    <a:pt x="2537" y="2017"/>
                  </a:lnTo>
                  <a:lnTo>
                    <a:pt x="2277" y="2277"/>
                  </a:lnTo>
                  <a:lnTo>
                    <a:pt x="2018" y="2537"/>
                  </a:lnTo>
                  <a:lnTo>
                    <a:pt x="1778" y="2816"/>
                  </a:lnTo>
                  <a:lnTo>
                    <a:pt x="1539" y="3116"/>
                  </a:lnTo>
                  <a:lnTo>
                    <a:pt x="1319" y="3415"/>
                  </a:lnTo>
                  <a:lnTo>
                    <a:pt x="1119" y="3735"/>
                  </a:lnTo>
                  <a:lnTo>
                    <a:pt x="940" y="4054"/>
                  </a:lnTo>
                  <a:lnTo>
                    <a:pt x="780" y="4374"/>
                  </a:lnTo>
                  <a:lnTo>
                    <a:pt x="620" y="4733"/>
                  </a:lnTo>
                  <a:lnTo>
                    <a:pt x="480" y="5073"/>
                  </a:lnTo>
                  <a:lnTo>
                    <a:pt x="360" y="5432"/>
                  </a:lnTo>
                  <a:lnTo>
                    <a:pt x="261" y="5791"/>
                  </a:lnTo>
                  <a:lnTo>
                    <a:pt x="161" y="6171"/>
                  </a:lnTo>
                  <a:lnTo>
                    <a:pt x="101" y="6550"/>
                  </a:lnTo>
                  <a:lnTo>
                    <a:pt x="41" y="6930"/>
                  </a:lnTo>
                  <a:lnTo>
                    <a:pt x="21" y="7329"/>
                  </a:lnTo>
                  <a:lnTo>
                    <a:pt x="1" y="7728"/>
                  </a:lnTo>
                  <a:lnTo>
                    <a:pt x="21" y="8128"/>
                  </a:lnTo>
                  <a:lnTo>
                    <a:pt x="41" y="8527"/>
                  </a:lnTo>
                  <a:lnTo>
                    <a:pt x="101" y="8907"/>
                  </a:lnTo>
                  <a:lnTo>
                    <a:pt x="161" y="9286"/>
                  </a:lnTo>
                  <a:lnTo>
                    <a:pt x="261" y="9665"/>
                  </a:lnTo>
                  <a:lnTo>
                    <a:pt x="360" y="10025"/>
                  </a:lnTo>
                  <a:lnTo>
                    <a:pt x="480" y="10384"/>
                  </a:lnTo>
                  <a:lnTo>
                    <a:pt x="620" y="10724"/>
                  </a:lnTo>
                  <a:lnTo>
                    <a:pt x="780" y="11083"/>
                  </a:lnTo>
                  <a:lnTo>
                    <a:pt x="940" y="11403"/>
                  </a:lnTo>
                  <a:lnTo>
                    <a:pt x="1119" y="11722"/>
                  </a:lnTo>
                  <a:lnTo>
                    <a:pt x="1319" y="12042"/>
                  </a:lnTo>
                  <a:lnTo>
                    <a:pt x="1539" y="12341"/>
                  </a:lnTo>
                  <a:lnTo>
                    <a:pt x="1778" y="12641"/>
                  </a:lnTo>
                  <a:lnTo>
                    <a:pt x="2018" y="12920"/>
                  </a:lnTo>
                  <a:lnTo>
                    <a:pt x="2277" y="13180"/>
                  </a:lnTo>
                  <a:lnTo>
                    <a:pt x="2537" y="13439"/>
                  </a:lnTo>
                  <a:lnTo>
                    <a:pt x="2817" y="13679"/>
                  </a:lnTo>
                  <a:lnTo>
                    <a:pt x="3116" y="13919"/>
                  </a:lnTo>
                  <a:lnTo>
                    <a:pt x="3416" y="14118"/>
                  </a:lnTo>
                  <a:lnTo>
                    <a:pt x="3735" y="14338"/>
                  </a:lnTo>
                  <a:lnTo>
                    <a:pt x="4055" y="14518"/>
                  </a:lnTo>
                  <a:lnTo>
                    <a:pt x="4374" y="14677"/>
                  </a:lnTo>
                  <a:lnTo>
                    <a:pt x="4734" y="14837"/>
                  </a:lnTo>
                  <a:lnTo>
                    <a:pt x="5073" y="14977"/>
                  </a:lnTo>
                  <a:lnTo>
                    <a:pt x="5432" y="15097"/>
                  </a:lnTo>
                  <a:lnTo>
                    <a:pt x="5792" y="15197"/>
                  </a:lnTo>
                  <a:lnTo>
                    <a:pt x="6171" y="15296"/>
                  </a:lnTo>
                  <a:lnTo>
                    <a:pt x="6551" y="15356"/>
                  </a:lnTo>
                  <a:lnTo>
                    <a:pt x="6930" y="15416"/>
                  </a:lnTo>
                  <a:lnTo>
                    <a:pt x="7329" y="15436"/>
                  </a:lnTo>
                  <a:lnTo>
                    <a:pt x="7729" y="15456"/>
                  </a:lnTo>
                  <a:lnTo>
                    <a:pt x="8128" y="15436"/>
                  </a:lnTo>
                  <a:lnTo>
                    <a:pt x="8528" y="15416"/>
                  </a:lnTo>
                  <a:lnTo>
                    <a:pt x="8907" y="15356"/>
                  </a:lnTo>
                  <a:lnTo>
                    <a:pt x="9286" y="15296"/>
                  </a:lnTo>
                  <a:lnTo>
                    <a:pt x="9666" y="15197"/>
                  </a:lnTo>
                  <a:lnTo>
                    <a:pt x="10025" y="15097"/>
                  </a:lnTo>
                  <a:lnTo>
                    <a:pt x="10385" y="14977"/>
                  </a:lnTo>
                  <a:lnTo>
                    <a:pt x="10724" y="14837"/>
                  </a:lnTo>
                  <a:lnTo>
                    <a:pt x="11083" y="14677"/>
                  </a:lnTo>
                  <a:lnTo>
                    <a:pt x="11403" y="14518"/>
                  </a:lnTo>
                  <a:lnTo>
                    <a:pt x="11722" y="14338"/>
                  </a:lnTo>
                  <a:lnTo>
                    <a:pt x="12042" y="14118"/>
                  </a:lnTo>
                  <a:lnTo>
                    <a:pt x="12341" y="13919"/>
                  </a:lnTo>
                  <a:lnTo>
                    <a:pt x="12641" y="13679"/>
                  </a:lnTo>
                  <a:lnTo>
                    <a:pt x="12921" y="13439"/>
                  </a:lnTo>
                  <a:lnTo>
                    <a:pt x="13180" y="13180"/>
                  </a:lnTo>
                  <a:lnTo>
                    <a:pt x="13440" y="12920"/>
                  </a:lnTo>
                  <a:lnTo>
                    <a:pt x="13679" y="12641"/>
                  </a:lnTo>
                  <a:lnTo>
                    <a:pt x="13919" y="12341"/>
                  </a:lnTo>
                  <a:lnTo>
                    <a:pt x="14139" y="12042"/>
                  </a:lnTo>
                  <a:lnTo>
                    <a:pt x="14338" y="11722"/>
                  </a:lnTo>
                  <a:lnTo>
                    <a:pt x="14518" y="11403"/>
                  </a:lnTo>
                  <a:lnTo>
                    <a:pt x="14678" y="11083"/>
                  </a:lnTo>
                  <a:lnTo>
                    <a:pt x="14838" y="10724"/>
                  </a:lnTo>
                  <a:lnTo>
                    <a:pt x="14977" y="10384"/>
                  </a:lnTo>
                  <a:lnTo>
                    <a:pt x="15097" y="10025"/>
                  </a:lnTo>
                  <a:lnTo>
                    <a:pt x="15197" y="9665"/>
                  </a:lnTo>
                  <a:lnTo>
                    <a:pt x="15297" y="9286"/>
                  </a:lnTo>
                  <a:lnTo>
                    <a:pt x="15357" y="8907"/>
                  </a:lnTo>
                  <a:lnTo>
                    <a:pt x="15417" y="8527"/>
                  </a:lnTo>
                  <a:lnTo>
                    <a:pt x="15437" y="8128"/>
                  </a:lnTo>
                  <a:lnTo>
                    <a:pt x="15457" y="7728"/>
                  </a:lnTo>
                  <a:lnTo>
                    <a:pt x="15437" y="7329"/>
                  </a:lnTo>
                  <a:lnTo>
                    <a:pt x="15417" y="6930"/>
                  </a:lnTo>
                  <a:lnTo>
                    <a:pt x="15357" y="6550"/>
                  </a:lnTo>
                  <a:lnTo>
                    <a:pt x="15297" y="6171"/>
                  </a:lnTo>
                  <a:lnTo>
                    <a:pt x="15197" y="5791"/>
                  </a:lnTo>
                  <a:lnTo>
                    <a:pt x="15097" y="5432"/>
                  </a:lnTo>
                  <a:lnTo>
                    <a:pt x="14977" y="5073"/>
                  </a:lnTo>
                  <a:lnTo>
                    <a:pt x="14838" y="4733"/>
                  </a:lnTo>
                  <a:lnTo>
                    <a:pt x="14678" y="4374"/>
                  </a:lnTo>
                  <a:lnTo>
                    <a:pt x="14518" y="4054"/>
                  </a:lnTo>
                  <a:lnTo>
                    <a:pt x="14338" y="3735"/>
                  </a:lnTo>
                  <a:lnTo>
                    <a:pt x="14139" y="3415"/>
                  </a:lnTo>
                  <a:lnTo>
                    <a:pt x="13919" y="3116"/>
                  </a:lnTo>
                  <a:lnTo>
                    <a:pt x="13679" y="2816"/>
                  </a:lnTo>
                  <a:lnTo>
                    <a:pt x="13440" y="2537"/>
                  </a:lnTo>
                  <a:lnTo>
                    <a:pt x="13180" y="2277"/>
                  </a:lnTo>
                  <a:lnTo>
                    <a:pt x="12921" y="2017"/>
                  </a:lnTo>
                  <a:lnTo>
                    <a:pt x="12641" y="1778"/>
                  </a:lnTo>
                  <a:lnTo>
                    <a:pt x="12341" y="1538"/>
                  </a:lnTo>
                  <a:lnTo>
                    <a:pt x="12042" y="1318"/>
                  </a:lnTo>
                  <a:lnTo>
                    <a:pt x="11722" y="1119"/>
                  </a:lnTo>
                  <a:lnTo>
                    <a:pt x="11403" y="939"/>
                  </a:lnTo>
                  <a:lnTo>
                    <a:pt x="11083" y="779"/>
                  </a:lnTo>
                  <a:lnTo>
                    <a:pt x="10724" y="620"/>
                  </a:lnTo>
                  <a:lnTo>
                    <a:pt x="10385" y="480"/>
                  </a:lnTo>
                  <a:lnTo>
                    <a:pt x="10025" y="360"/>
                  </a:lnTo>
                  <a:lnTo>
                    <a:pt x="9666" y="260"/>
                  </a:lnTo>
                  <a:lnTo>
                    <a:pt x="9286" y="160"/>
                  </a:lnTo>
                  <a:lnTo>
                    <a:pt x="8907" y="100"/>
                  </a:lnTo>
                  <a:lnTo>
                    <a:pt x="8528" y="40"/>
                  </a:lnTo>
                  <a:lnTo>
                    <a:pt x="8128" y="21"/>
                  </a:lnTo>
                  <a:lnTo>
                    <a:pt x="772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6" name="Google Shape;10266;p47"/>
            <p:cNvSpPr/>
            <p:nvPr/>
          </p:nvSpPr>
          <p:spPr>
            <a:xfrm>
              <a:off x="4296500" y="3589925"/>
              <a:ext cx="424850" cy="424850"/>
            </a:xfrm>
            <a:custGeom>
              <a:avLst/>
              <a:gdLst/>
              <a:ahLst/>
              <a:cxnLst/>
              <a:rect l="l" t="t" r="r" b="b"/>
              <a:pathLst>
                <a:path w="16994" h="16994" extrusionOk="0">
                  <a:moveTo>
                    <a:pt x="8487" y="1558"/>
                  </a:moveTo>
                  <a:lnTo>
                    <a:pt x="8846" y="1578"/>
                  </a:lnTo>
                  <a:lnTo>
                    <a:pt x="9186" y="1598"/>
                  </a:lnTo>
                  <a:lnTo>
                    <a:pt x="9545" y="1638"/>
                  </a:lnTo>
                  <a:lnTo>
                    <a:pt x="9885" y="1698"/>
                  </a:lnTo>
                  <a:lnTo>
                    <a:pt x="10224" y="1778"/>
                  </a:lnTo>
                  <a:lnTo>
                    <a:pt x="10544" y="1878"/>
                  </a:lnTo>
                  <a:lnTo>
                    <a:pt x="10863" y="1998"/>
                  </a:lnTo>
                  <a:lnTo>
                    <a:pt x="11183" y="2117"/>
                  </a:lnTo>
                  <a:lnTo>
                    <a:pt x="11502" y="2257"/>
                  </a:lnTo>
                  <a:lnTo>
                    <a:pt x="11802" y="2397"/>
                  </a:lnTo>
                  <a:lnTo>
                    <a:pt x="12081" y="2577"/>
                  </a:lnTo>
                  <a:lnTo>
                    <a:pt x="12361" y="2756"/>
                  </a:lnTo>
                  <a:lnTo>
                    <a:pt x="12640" y="2956"/>
                  </a:lnTo>
                  <a:lnTo>
                    <a:pt x="12900" y="3156"/>
                  </a:lnTo>
                  <a:lnTo>
                    <a:pt x="13159" y="3375"/>
                  </a:lnTo>
                  <a:lnTo>
                    <a:pt x="13399" y="3595"/>
                  </a:lnTo>
                  <a:lnTo>
                    <a:pt x="13619" y="3835"/>
                  </a:lnTo>
                  <a:lnTo>
                    <a:pt x="13838" y="4094"/>
                  </a:lnTo>
                  <a:lnTo>
                    <a:pt x="14038" y="4354"/>
                  </a:lnTo>
                  <a:lnTo>
                    <a:pt x="14238" y="4633"/>
                  </a:lnTo>
                  <a:lnTo>
                    <a:pt x="14417" y="4913"/>
                  </a:lnTo>
                  <a:lnTo>
                    <a:pt x="14597" y="5193"/>
                  </a:lnTo>
                  <a:lnTo>
                    <a:pt x="14737" y="5492"/>
                  </a:lnTo>
                  <a:lnTo>
                    <a:pt x="14877" y="5812"/>
                  </a:lnTo>
                  <a:lnTo>
                    <a:pt x="14996" y="6131"/>
                  </a:lnTo>
                  <a:lnTo>
                    <a:pt x="15116" y="6451"/>
                  </a:lnTo>
                  <a:lnTo>
                    <a:pt x="15216" y="6770"/>
                  </a:lnTo>
                  <a:lnTo>
                    <a:pt x="15276" y="7110"/>
                  </a:lnTo>
                  <a:lnTo>
                    <a:pt x="15356" y="7449"/>
                  </a:lnTo>
                  <a:lnTo>
                    <a:pt x="15396" y="7789"/>
                  </a:lnTo>
                  <a:lnTo>
                    <a:pt x="15416" y="8148"/>
                  </a:lnTo>
                  <a:lnTo>
                    <a:pt x="15436" y="8507"/>
                  </a:lnTo>
                  <a:lnTo>
                    <a:pt x="15416" y="8867"/>
                  </a:lnTo>
                  <a:lnTo>
                    <a:pt x="15396" y="9206"/>
                  </a:lnTo>
                  <a:lnTo>
                    <a:pt x="15356" y="9566"/>
                  </a:lnTo>
                  <a:lnTo>
                    <a:pt x="15276" y="9905"/>
                  </a:lnTo>
                  <a:lnTo>
                    <a:pt x="15216" y="10245"/>
                  </a:lnTo>
                  <a:lnTo>
                    <a:pt x="15116" y="10564"/>
                  </a:lnTo>
                  <a:lnTo>
                    <a:pt x="14996" y="10884"/>
                  </a:lnTo>
                  <a:lnTo>
                    <a:pt x="14877" y="11203"/>
                  </a:lnTo>
                  <a:lnTo>
                    <a:pt x="14737" y="11523"/>
                  </a:lnTo>
                  <a:lnTo>
                    <a:pt x="14597" y="11822"/>
                  </a:lnTo>
                  <a:lnTo>
                    <a:pt x="14417" y="12102"/>
                  </a:lnTo>
                  <a:lnTo>
                    <a:pt x="14238" y="12381"/>
                  </a:lnTo>
                  <a:lnTo>
                    <a:pt x="14038" y="12661"/>
                  </a:lnTo>
                  <a:lnTo>
                    <a:pt x="13838" y="12920"/>
                  </a:lnTo>
                  <a:lnTo>
                    <a:pt x="13619" y="13180"/>
                  </a:lnTo>
                  <a:lnTo>
                    <a:pt x="13399" y="13420"/>
                  </a:lnTo>
                  <a:lnTo>
                    <a:pt x="13159" y="13639"/>
                  </a:lnTo>
                  <a:lnTo>
                    <a:pt x="12900" y="13859"/>
                  </a:lnTo>
                  <a:lnTo>
                    <a:pt x="12640" y="14059"/>
                  </a:lnTo>
                  <a:lnTo>
                    <a:pt x="12361" y="14258"/>
                  </a:lnTo>
                  <a:lnTo>
                    <a:pt x="12081" y="14438"/>
                  </a:lnTo>
                  <a:lnTo>
                    <a:pt x="11802" y="14618"/>
                  </a:lnTo>
                  <a:lnTo>
                    <a:pt x="11502" y="14758"/>
                  </a:lnTo>
                  <a:lnTo>
                    <a:pt x="11183" y="14897"/>
                  </a:lnTo>
                  <a:lnTo>
                    <a:pt x="10863" y="15017"/>
                  </a:lnTo>
                  <a:lnTo>
                    <a:pt x="10544" y="15137"/>
                  </a:lnTo>
                  <a:lnTo>
                    <a:pt x="10224" y="15237"/>
                  </a:lnTo>
                  <a:lnTo>
                    <a:pt x="9885" y="15297"/>
                  </a:lnTo>
                  <a:lnTo>
                    <a:pt x="9545" y="15377"/>
                  </a:lnTo>
                  <a:lnTo>
                    <a:pt x="9186" y="15416"/>
                  </a:lnTo>
                  <a:lnTo>
                    <a:pt x="8846" y="15436"/>
                  </a:lnTo>
                  <a:lnTo>
                    <a:pt x="8487" y="15456"/>
                  </a:lnTo>
                  <a:lnTo>
                    <a:pt x="8127" y="15436"/>
                  </a:lnTo>
                  <a:lnTo>
                    <a:pt x="7788" y="15416"/>
                  </a:lnTo>
                  <a:lnTo>
                    <a:pt x="7428" y="15377"/>
                  </a:lnTo>
                  <a:lnTo>
                    <a:pt x="7089" y="15297"/>
                  </a:lnTo>
                  <a:lnTo>
                    <a:pt x="6750" y="15237"/>
                  </a:lnTo>
                  <a:lnTo>
                    <a:pt x="6430" y="15137"/>
                  </a:lnTo>
                  <a:lnTo>
                    <a:pt x="6111" y="15017"/>
                  </a:lnTo>
                  <a:lnTo>
                    <a:pt x="5791" y="14897"/>
                  </a:lnTo>
                  <a:lnTo>
                    <a:pt x="5472" y="14758"/>
                  </a:lnTo>
                  <a:lnTo>
                    <a:pt x="5172" y="14618"/>
                  </a:lnTo>
                  <a:lnTo>
                    <a:pt x="4892" y="14438"/>
                  </a:lnTo>
                  <a:lnTo>
                    <a:pt x="4613" y="14258"/>
                  </a:lnTo>
                  <a:lnTo>
                    <a:pt x="4333" y="14059"/>
                  </a:lnTo>
                  <a:lnTo>
                    <a:pt x="4074" y="13859"/>
                  </a:lnTo>
                  <a:lnTo>
                    <a:pt x="3814" y="13639"/>
                  </a:lnTo>
                  <a:lnTo>
                    <a:pt x="3575" y="13420"/>
                  </a:lnTo>
                  <a:lnTo>
                    <a:pt x="3355" y="13180"/>
                  </a:lnTo>
                  <a:lnTo>
                    <a:pt x="3135" y="12920"/>
                  </a:lnTo>
                  <a:lnTo>
                    <a:pt x="2936" y="12661"/>
                  </a:lnTo>
                  <a:lnTo>
                    <a:pt x="2736" y="12381"/>
                  </a:lnTo>
                  <a:lnTo>
                    <a:pt x="2556" y="12102"/>
                  </a:lnTo>
                  <a:lnTo>
                    <a:pt x="2376" y="11822"/>
                  </a:lnTo>
                  <a:lnTo>
                    <a:pt x="2237" y="11523"/>
                  </a:lnTo>
                  <a:lnTo>
                    <a:pt x="2097" y="11203"/>
                  </a:lnTo>
                  <a:lnTo>
                    <a:pt x="1977" y="10884"/>
                  </a:lnTo>
                  <a:lnTo>
                    <a:pt x="1857" y="10564"/>
                  </a:lnTo>
                  <a:lnTo>
                    <a:pt x="1757" y="10245"/>
                  </a:lnTo>
                  <a:lnTo>
                    <a:pt x="1698" y="9905"/>
                  </a:lnTo>
                  <a:lnTo>
                    <a:pt x="1618" y="9566"/>
                  </a:lnTo>
                  <a:lnTo>
                    <a:pt x="1578" y="9206"/>
                  </a:lnTo>
                  <a:lnTo>
                    <a:pt x="1558" y="8867"/>
                  </a:lnTo>
                  <a:lnTo>
                    <a:pt x="1538" y="8507"/>
                  </a:lnTo>
                  <a:lnTo>
                    <a:pt x="1558" y="8148"/>
                  </a:lnTo>
                  <a:lnTo>
                    <a:pt x="1578" y="7789"/>
                  </a:lnTo>
                  <a:lnTo>
                    <a:pt x="1618" y="7449"/>
                  </a:lnTo>
                  <a:lnTo>
                    <a:pt x="1698" y="7110"/>
                  </a:lnTo>
                  <a:lnTo>
                    <a:pt x="1757" y="6770"/>
                  </a:lnTo>
                  <a:lnTo>
                    <a:pt x="1857" y="6451"/>
                  </a:lnTo>
                  <a:lnTo>
                    <a:pt x="1977" y="6131"/>
                  </a:lnTo>
                  <a:lnTo>
                    <a:pt x="2097" y="5812"/>
                  </a:lnTo>
                  <a:lnTo>
                    <a:pt x="2237" y="5492"/>
                  </a:lnTo>
                  <a:lnTo>
                    <a:pt x="2376" y="5193"/>
                  </a:lnTo>
                  <a:lnTo>
                    <a:pt x="2556" y="4913"/>
                  </a:lnTo>
                  <a:lnTo>
                    <a:pt x="2736" y="4633"/>
                  </a:lnTo>
                  <a:lnTo>
                    <a:pt x="2936" y="4354"/>
                  </a:lnTo>
                  <a:lnTo>
                    <a:pt x="3135" y="4094"/>
                  </a:lnTo>
                  <a:lnTo>
                    <a:pt x="3355" y="3835"/>
                  </a:lnTo>
                  <a:lnTo>
                    <a:pt x="3575" y="3595"/>
                  </a:lnTo>
                  <a:lnTo>
                    <a:pt x="3814" y="3375"/>
                  </a:lnTo>
                  <a:lnTo>
                    <a:pt x="4074" y="3156"/>
                  </a:lnTo>
                  <a:lnTo>
                    <a:pt x="4333" y="2956"/>
                  </a:lnTo>
                  <a:lnTo>
                    <a:pt x="4613" y="2756"/>
                  </a:lnTo>
                  <a:lnTo>
                    <a:pt x="4892" y="2577"/>
                  </a:lnTo>
                  <a:lnTo>
                    <a:pt x="5172" y="2397"/>
                  </a:lnTo>
                  <a:lnTo>
                    <a:pt x="5472" y="2257"/>
                  </a:lnTo>
                  <a:lnTo>
                    <a:pt x="5791" y="2117"/>
                  </a:lnTo>
                  <a:lnTo>
                    <a:pt x="6111" y="1998"/>
                  </a:lnTo>
                  <a:lnTo>
                    <a:pt x="6430" y="1878"/>
                  </a:lnTo>
                  <a:lnTo>
                    <a:pt x="6750" y="1778"/>
                  </a:lnTo>
                  <a:lnTo>
                    <a:pt x="7089" y="1698"/>
                  </a:lnTo>
                  <a:lnTo>
                    <a:pt x="7428" y="1638"/>
                  </a:lnTo>
                  <a:lnTo>
                    <a:pt x="7788" y="1598"/>
                  </a:lnTo>
                  <a:lnTo>
                    <a:pt x="8127" y="1578"/>
                  </a:lnTo>
                  <a:lnTo>
                    <a:pt x="8487" y="1558"/>
                  </a:lnTo>
                  <a:close/>
                  <a:moveTo>
                    <a:pt x="8487" y="1"/>
                  </a:moveTo>
                  <a:lnTo>
                    <a:pt x="8047" y="21"/>
                  </a:lnTo>
                  <a:lnTo>
                    <a:pt x="7628" y="61"/>
                  </a:lnTo>
                  <a:lnTo>
                    <a:pt x="7189" y="101"/>
                  </a:lnTo>
                  <a:lnTo>
                    <a:pt x="6769" y="180"/>
                  </a:lnTo>
                  <a:lnTo>
                    <a:pt x="6370" y="280"/>
                  </a:lnTo>
                  <a:lnTo>
                    <a:pt x="5971" y="400"/>
                  </a:lnTo>
                  <a:lnTo>
                    <a:pt x="5571" y="520"/>
                  </a:lnTo>
                  <a:lnTo>
                    <a:pt x="5192" y="680"/>
                  </a:lnTo>
                  <a:lnTo>
                    <a:pt x="4813" y="859"/>
                  </a:lnTo>
                  <a:lnTo>
                    <a:pt x="4433" y="1039"/>
                  </a:lnTo>
                  <a:lnTo>
                    <a:pt x="4094" y="1239"/>
                  </a:lnTo>
                  <a:lnTo>
                    <a:pt x="3734" y="1458"/>
                  </a:lnTo>
                  <a:lnTo>
                    <a:pt x="3415" y="1698"/>
                  </a:lnTo>
                  <a:lnTo>
                    <a:pt x="3095" y="1958"/>
                  </a:lnTo>
                  <a:lnTo>
                    <a:pt x="2776" y="2217"/>
                  </a:lnTo>
                  <a:lnTo>
                    <a:pt x="2476" y="2497"/>
                  </a:lnTo>
                  <a:lnTo>
                    <a:pt x="2197" y="2796"/>
                  </a:lnTo>
                  <a:lnTo>
                    <a:pt x="1937" y="3096"/>
                  </a:lnTo>
                  <a:lnTo>
                    <a:pt x="1678" y="3435"/>
                  </a:lnTo>
                  <a:lnTo>
                    <a:pt x="1438" y="3755"/>
                  </a:lnTo>
                  <a:lnTo>
                    <a:pt x="1218" y="4114"/>
                  </a:lnTo>
                  <a:lnTo>
                    <a:pt x="1019" y="4454"/>
                  </a:lnTo>
                  <a:lnTo>
                    <a:pt x="839" y="4833"/>
                  </a:lnTo>
                  <a:lnTo>
                    <a:pt x="659" y="5213"/>
                  </a:lnTo>
                  <a:lnTo>
                    <a:pt x="499" y="5592"/>
                  </a:lnTo>
                  <a:lnTo>
                    <a:pt x="380" y="5991"/>
                  </a:lnTo>
                  <a:lnTo>
                    <a:pt x="260" y="6391"/>
                  </a:lnTo>
                  <a:lnTo>
                    <a:pt x="160" y="6790"/>
                  </a:lnTo>
                  <a:lnTo>
                    <a:pt x="80" y="7209"/>
                  </a:lnTo>
                  <a:lnTo>
                    <a:pt x="40" y="7649"/>
                  </a:lnTo>
                  <a:lnTo>
                    <a:pt x="0" y="8068"/>
                  </a:lnTo>
                  <a:lnTo>
                    <a:pt x="0" y="8507"/>
                  </a:lnTo>
                  <a:lnTo>
                    <a:pt x="0" y="8947"/>
                  </a:lnTo>
                  <a:lnTo>
                    <a:pt x="40" y="9366"/>
                  </a:lnTo>
                  <a:lnTo>
                    <a:pt x="80" y="9805"/>
                  </a:lnTo>
                  <a:lnTo>
                    <a:pt x="160" y="10225"/>
                  </a:lnTo>
                  <a:lnTo>
                    <a:pt x="260" y="10624"/>
                  </a:lnTo>
                  <a:lnTo>
                    <a:pt x="380" y="11023"/>
                  </a:lnTo>
                  <a:lnTo>
                    <a:pt x="499" y="11423"/>
                  </a:lnTo>
                  <a:lnTo>
                    <a:pt x="659" y="11802"/>
                  </a:lnTo>
                  <a:lnTo>
                    <a:pt x="839" y="12182"/>
                  </a:lnTo>
                  <a:lnTo>
                    <a:pt x="1019" y="12561"/>
                  </a:lnTo>
                  <a:lnTo>
                    <a:pt x="1218" y="12900"/>
                  </a:lnTo>
                  <a:lnTo>
                    <a:pt x="1438" y="13260"/>
                  </a:lnTo>
                  <a:lnTo>
                    <a:pt x="1678" y="13579"/>
                  </a:lnTo>
                  <a:lnTo>
                    <a:pt x="1937" y="13899"/>
                  </a:lnTo>
                  <a:lnTo>
                    <a:pt x="2197" y="14218"/>
                  </a:lnTo>
                  <a:lnTo>
                    <a:pt x="2476" y="14518"/>
                  </a:lnTo>
                  <a:lnTo>
                    <a:pt x="2776" y="14797"/>
                  </a:lnTo>
                  <a:lnTo>
                    <a:pt x="3095" y="15057"/>
                  </a:lnTo>
                  <a:lnTo>
                    <a:pt x="3415" y="15317"/>
                  </a:lnTo>
                  <a:lnTo>
                    <a:pt x="3734" y="15556"/>
                  </a:lnTo>
                  <a:lnTo>
                    <a:pt x="4094" y="15776"/>
                  </a:lnTo>
                  <a:lnTo>
                    <a:pt x="4433" y="15976"/>
                  </a:lnTo>
                  <a:lnTo>
                    <a:pt x="4813" y="16155"/>
                  </a:lnTo>
                  <a:lnTo>
                    <a:pt x="5192" y="16335"/>
                  </a:lnTo>
                  <a:lnTo>
                    <a:pt x="5571" y="16495"/>
                  </a:lnTo>
                  <a:lnTo>
                    <a:pt x="5971" y="16615"/>
                  </a:lnTo>
                  <a:lnTo>
                    <a:pt x="6370" y="16734"/>
                  </a:lnTo>
                  <a:lnTo>
                    <a:pt x="6769" y="16834"/>
                  </a:lnTo>
                  <a:lnTo>
                    <a:pt x="7189" y="16914"/>
                  </a:lnTo>
                  <a:lnTo>
                    <a:pt x="7628" y="16954"/>
                  </a:lnTo>
                  <a:lnTo>
                    <a:pt x="8047" y="16994"/>
                  </a:lnTo>
                  <a:lnTo>
                    <a:pt x="8926" y="16994"/>
                  </a:lnTo>
                  <a:lnTo>
                    <a:pt x="9345" y="16954"/>
                  </a:lnTo>
                  <a:lnTo>
                    <a:pt x="9785" y="16914"/>
                  </a:lnTo>
                  <a:lnTo>
                    <a:pt x="10204" y="16834"/>
                  </a:lnTo>
                  <a:lnTo>
                    <a:pt x="10603" y="16734"/>
                  </a:lnTo>
                  <a:lnTo>
                    <a:pt x="11003" y="16615"/>
                  </a:lnTo>
                  <a:lnTo>
                    <a:pt x="11402" y="16495"/>
                  </a:lnTo>
                  <a:lnTo>
                    <a:pt x="11782" y="16335"/>
                  </a:lnTo>
                  <a:lnTo>
                    <a:pt x="12161" y="16155"/>
                  </a:lnTo>
                  <a:lnTo>
                    <a:pt x="12540" y="15976"/>
                  </a:lnTo>
                  <a:lnTo>
                    <a:pt x="12880" y="15776"/>
                  </a:lnTo>
                  <a:lnTo>
                    <a:pt x="13239" y="15556"/>
                  </a:lnTo>
                  <a:lnTo>
                    <a:pt x="13559" y="15317"/>
                  </a:lnTo>
                  <a:lnTo>
                    <a:pt x="13898" y="15057"/>
                  </a:lnTo>
                  <a:lnTo>
                    <a:pt x="14198" y="14797"/>
                  </a:lnTo>
                  <a:lnTo>
                    <a:pt x="14497" y="14518"/>
                  </a:lnTo>
                  <a:lnTo>
                    <a:pt x="14777" y="14218"/>
                  </a:lnTo>
                  <a:lnTo>
                    <a:pt x="15036" y="13899"/>
                  </a:lnTo>
                  <a:lnTo>
                    <a:pt x="15296" y="13579"/>
                  </a:lnTo>
                  <a:lnTo>
                    <a:pt x="15536" y="13260"/>
                  </a:lnTo>
                  <a:lnTo>
                    <a:pt x="15755" y="12900"/>
                  </a:lnTo>
                  <a:lnTo>
                    <a:pt x="15955" y="12561"/>
                  </a:lnTo>
                  <a:lnTo>
                    <a:pt x="16135" y="12182"/>
                  </a:lnTo>
                  <a:lnTo>
                    <a:pt x="16314" y="11802"/>
                  </a:lnTo>
                  <a:lnTo>
                    <a:pt x="16474" y="11423"/>
                  </a:lnTo>
                  <a:lnTo>
                    <a:pt x="16594" y="11023"/>
                  </a:lnTo>
                  <a:lnTo>
                    <a:pt x="16714" y="10624"/>
                  </a:lnTo>
                  <a:lnTo>
                    <a:pt x="16814" y="10225"/>
                  </a:lnTo>
                  <a:lnTo>
                    <a:pt x="16893" y="9805"/>
                  </a:lnTo>
                  <a:lnTo>
                    <a:pt x="16933" y="9366"/>
                  </a:lnTo>
                  <a:lnTo>
                    <a:pt x="16973" y="8947"/>
                  </a:lnTo>
                  <a:lnTo>
                    <a:pt x="16993" y="8507"/>
                  </a:lnTo>
                  <a:lnTo>
                    <a:pt x="16973" y="8068"/>
                  </a:lnTo>
                  <a:lnTo>
                    <a:pt x="16933" y="7649"/>
                  </a:lnTo>
                  <a:lnTo>
                    <a:pt x="16893" y="7209"/>
                  </a:lnTo>
                  <a:lnTo>
                    <a:pt x="16814" y="6790"/>
                  </a:lnTo>
                  <a:lnTo>
                    <a:pt x="16714" y="6391"/>
                  </a:lnTo>
                  <a:lnTo>
                    <a:pt x="16594" y="5991"/>
                  </a:lnTo>
                  <a:lnTo>
                    <a:pt x="16474" y="5592"/>
                  </a:lnTo>
                  <a:lnTo>
                    <a:pt x="16314" y="5213"/>
                  </a:lnTo>
                  <a:lnTo>
                    <a:pt x="16135" y="4833"/>
                  </a:lnTo>
                  <a:lnTo>
                    <a:pt x="15955" y="4454"/>
                  </a:lnTo>
                  <a:lnTo>
                    <a:pt x="15755" y="4114"/>
                  </a:lnTo>
                  <a:lnTo>
                    <a:pt x="15536" y="3755"/>
                  </a:lnTo>
                  <a:lnTo>
                    <a:pt x="15296" y="3435"/>
                  </a:lnTo>
                  <a:lnTo>
                    <a:pt x="15036" y="3096"/>
                  </a:lnTo>
                  <a:lnTo>
                    <a:pt x="14777" y="2796"/>
                  </a:lnTo>
                  <a:lnTo>
                    <a:pt x="14497" y="2497"/>
                  </a:lnTo>
                  <a:lnTo>
                    <a:pt x="14198" y="2217"/>
                  </a:lnTo>
                  <a:lnTo>
                    <a:pt x="13898" y="1958"/>
                  </a:lnTo>
                  <a:lnTo>
                    <a:pt x="13559" y="1698"/>
                  </a:lnTo>
                  <a:lnTo>
                    <a:pt x="13239" y="1458"/>
                  </a:lnTo>
                  <a:lnTo>
                    <a:pt x="12880" y="1239"/>
                  </a:lnTo>
                  <a:lnTo>
                    <a:pt x="12540" y="1039"/>
                  </a:lnTo>
                  <a:lnTo>
                    <a:pt x="12161" y="859"/>
                  </a:lnTo>
                  <a:lnTo>
                    <a:pt x="11782" y="680"/>
                  </a:lnTo>
                  <a:lnTo>
                    <a:pt x="11402" y="520"/>
                  </a:lnTo>
                  <a:lnTo>
                    <a:pt x="11003" y="400"/>
                  </a:lnTo>
                  <a:lnTo>
                    <a:pt x="10603" y="280"/>
                  </a:lnTo>
                  <a:lnTo>
                    <a:pt x="10204" y="180"/>
                  </a:lnTo>
                  <a:lnTo>
                    <a:pt x="9785" y="101"/>
                  </a:lnTo>
                  <a:lnTo>
                    <a:pt x="9345" y="61"/>
                  </a:lnTo>
                  <a:lnTo>
                    <a:pt x="8926" y="21"/>
                  </a:lnTo>
                  <a:lnTo>
                    <a:pt x="84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7" name="Google Shape;10267;p47"/>
            <p:cNvSpPr/>
            <p:nvPr/>
          </p:nvSpPr>
          <p:spPr>
            <a:xfrm>
              <a:off x="4460225" y="3754175"/>
              <a:ext cx="96875" cy="96875"/>
            </a:xfrm>
            <a:custGeom>
              <a:avLst/>
              <a:gdLst/>
              <a:ahLst/>
              <a:cxnLst/>
              <a:rect l="l" t="t" r="r" b="b"/>
              <a:pathLst>
                <a:path w="3875" h="3875" extrusionOk="0">
                  <a:moveTo>
                    <a:pt x="1938" y="0"/>
                  </a:moveTo>
                  <a:lnTo>
                    <a:pt x="1738" y="20"/>
                  </a:lnTo>
                  <a:lnTo>
                    <a:pt x="1538" y="40"/>
                  </a:lnTo>
                  <a:lnTo>
                    <a:pt x="1359" y="80"/>
                  </a:lnTo>
                  <a:lnTo>
                    <a:pt x="1179" y="160"/>
                  </a:lnTo>
                  <a:lnTo>
                    <a:pt x="1019" y="240"/>
                  </a:lnTo>
                  <a:lnTo>
                    <a:pt x="859" y="340"/>
                  </a:lnTo>
                  <a:lnTo>
                    <a:pt x="700" y="440"/>
                  </a:lnTo>
                  <a:lnTo>
                    <a:pt x="580" y="580"/>
                  </a:lnTo>
                  <a:lnTo>
                    <a:pt x="440" y="699"/>
                  </a:lnTo>
                  <a:lnTo>
                    <a:pt x="340" y="859"/>
                  </a:lnTo>
                  <a:lnTo>
                    <a:pt x="240" y="1019"/>
                  </a:lnTo>
                  <a:lnTo>
                    <a:pt x="161" y="1179"/>
                  </a:lnTo>
                  <a:lnTo>
                    <a:pt x="101" y="1358"/>
                  </a:lnTo>
                  <a:lnTo>
                    <a:pt x="41" y="1538"/>
                  </a:lnTo>
                  <a:lnTo>
                    <a:pt x="21" y="1738"/>
                  </a:lnTo>
                  <a:lnTo>
                    <a:pt x="1" y="1937"/>
                  </a:lnTo>
                  <a:lnTo>
                    <a:pt x="21" y="2137"/>
                  </a:lnTo>
                  <a:lnTo>
                    <a:pt x="41" y="2337"/>
                  </a:lnTo>
                  <a:lnTo>
                    <a:pt x="101" y="2516"/>
                  </a:lnTo>
                  <a:lnTo>
                    <a:pt x="161" y="2696"/>
                  </a:lnTo>
                  <a:lnTo>
                    <a:pt x="240" y="2856"/>
                  </a:lnTo>
                  <a:lnTo>
                    <a:pt x="340" y="3016"/>
                  </a:lnTo>
                  <a:lnTo>
                    <a:pt x="440" y="3175"/>
                  </a:lnTo>
                  <a:lnTo>
                    <a:pt x="580" y="3295"/>
                  </a:lnTo>
                  <a:lnTo>
                    <a:pt x="700" y="3435"/>
                  </a:lnTo>
                  <a:lnTo>
                    <a:pt x="859" y="3535"/>
                  </a:lnTo>
                  <a:lnTo>
                    <a:pt x="1019" y="3635"/>
                  </a:lnTo>
                  <a:lnTo>
                    <a:pt x="1179" y="3715"/>
                  </a:lnTo>
                  <a:lnTo>
                    <a:pt x="1359" y="3774"/>
                  </a:lnTo>
                  <a:lnTo>
                    <a:pt x="1538" y="3834"/>
                  </a:lnTo>
                  <a:lnTo>
                    <a:pt x="1738" y="3854"/>
                  </a:lnTo>
                  <a:lnTo>
                    <a:pt x="1938" y="3874"/>
                  </a:lnTo>
                  <a:lnTo>
                    <a:pt x="2137" y="3854"/>
                  </a:lnTo>
                  <a:lnTo>
                    <a:pt x="2337" y="3834"/>
                  </a:lnTo>
                  <a:lnTo>
                    <a:pt x="2517" y="3774"/>
                  </a:lnTo>
                  <a:lnTo>
                    <a:pt x="2697" y="3715"/>
                  </a:lnTo>
                  <a:lnTo>
                    <a:pt x="2856" y="3635"/>
                  </a:lnTo>
                  <a:lnTo>
                    <a:pt x="3016" y="3535"/>
                  </a:lnTo>
                  <a:lnTo>
                    <a:pt x="3176" y="3435"/>
                  </a:lnTo>
                  <a:lnTo>
                    <a:pt x="3296" y="3295"/>
                  </a:lnTo>
                  <a:lnTo>
                    <a:pt x="3435" y="3175"/>
                  </a:lnTo>
                  <a:lnTo>
                    <a:pt x="3535" y="3016"/>
                  </a:lnTo>
                  <a:lnTo>
                    <a:pt x="3635" y="2856"/>
                  </a:lnTo>
                  <a:lnTo>
                    <a:pt x="3715" y="2696"/>
                  </a:lnTo>
                  <a:lnTo>
                    <a:pt x="3795" y="2516"/>
                  </a:lnTo>
                  <a:lnTo>
                    <a:pt x="3835" y="2337"/>
                  </a:lnTo>
                  <a:lnTo>
                    <a:pt x="3855" y="2137"/>
                  </a:lnTo>
                  <a:lnTo>
                    <a:pt x="3875" y="1937"/>
                  </a:lnTo>
                  <a:lnTo>
                    <a:pt x="3855" y="1738"/>
                  </a:lnTo>
                  <a:lnTo>
                    <a:pt x="3835" y="1538"/>
                  </a:lnTo>
                  <a:lnTo>
                    <a:pt x="3795" y="1358"/>
                  </a:lnTo>
                  <a:lnTo>
                    <a:pt x="3715" y="1179"/>
                  </a:lnTo>
                  <a:lnTo>
                    <a:pt x="3635" y="1019"/>
                  </a:lnTo>
                  <a:lnTo>
                    <a:pt x="3535" y="859"/>
                  </a:lnTo>
                  <a:lnTo>
                    <a:pt x="3435" y="699"/>
                  </a:lnTo>
                  <a:lnTo>
                    <a:pt x="3296" y="580"/>
                  </a:lnTo>
                  <a:lnTo>
                    <a:pt x="3176" y="440"/>
                  </a:lnTo>
                  <a:lnTo>
                    <a:pt x="3016" y="340"/>
                  </a:lnTo>
                  <a:lnTo>
                    <a:pt x="2856" y="240"/>
                  </a:lnTo>
                  <a:lnTo>
                    <a:pt x="2697" y="160"/>
                  </a:lnTo>
                  <a:lnTo>
                    <a:pt x="2517" y="80"/>
                  </a:lnTo>
                  <a:lnTo>
                    <a:pt x="2337" y="40"/>
                  </a:lnTo>
                  <a:lnTo>
                    <a:pt x="2137" y="20"/>
                  </a:lnTo>
                  <a:lnTo>
                    <a:pt x="19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8" name="Google Shape;10268;p47"/>
            <p:cNvSpPr/>
            <p:nvPr/>
          </p:nvSpPr>
          <p:spPr>
            <a:xfrm>
              <a:off x="3815250" y="3609400"/>
              <a:ext cx="385925" cy="386425"/>
            </a:xfrm>
            <a:custGeom>
              <a:avLst/>
              <a:gdLst/>
              <a:ahLst/>
              <a:cxnLst/>
              <a:rect l="l" t="t" r="r" b="b"/>
              <a:pathLst>
                <a:path w="15437" h="15457" extrusionOk="0">
                  <a:moveTo>
                    <a:pt x="7728" y="1"/>
                  </a:moveTo>
                  <a:lnTo>
                    <a:pt x="7329" y="21"/>
                  </a:lnTo>
                  <a:lnTo>
                    <a:pt x="6930" y="40"/>
                  </a:lnTo>
                  <a:lnTo>
                    <a:pt x="6550" y="100"/>
                  </a:lnTo>
                  <a:lnTo>
                    <a:pt x="6171" y="160"/>
                  </a:lnTo>
                  <a:lnTo>
                    <a:pt x="5791" y="260"/>
                  </a:lnTo>
                  <a:lnTo>
                    <a:pt x="5432" y="360"/>
                  </a:lnTo>
                  <a:lnTo>
                    <a:pt x="5073" y="480"/>
                  </a:lnTo>
                  <a:lnTo>
                    <a:pt x="4713" y="620"/>
                  </a:lnTo>
                  <a:lnTo>
                    <a:pt x="4374" y="779"/>
                  </a:lnTo>
                  <a:lnTo>
                    <a:pt x="4034" y="939"/>
                  </a:lnTo>
                  <a:lnTo>
                    <a:pt x="3715" y="1119"/>
                  </a:lnTo>
                  <a:lnTo>
                    <a:pt x="3415" y="1318"/>
                  </a:lnTo>
                  <a:lnTo>
                    <a:pt x="3096" y="1538"/>
                  </a:lnTo>
                  <a:lnTo>
                    <a:pt x="2816" y="1778"/>
                  </a:lnTo>
                  <a:lnTo>
                    <a:pt x="2537" y="2017"/>
                  </a:lnTo>
                  <a:lnTo>
                    <a:pt x="2257" y="2277"/>
                  </a:lnTo>
                  <a:lnTo>
                    <a:pt x="2017" y="2537"/>
                  </a:lnTo>
                  <a:lnTo>
                    <a:pt x="1758" y="2816"/>
                  </a:lnTo>
                  <a:lnTo>
                    <a:pt x="1538" y="3116"/>
                  </a:lnTo>
                  <a:lnTo>
                    <a:pt x="1319" y="3415"/>
                  </a:lnTo>
                  <a:lnTo>
                    <a:pt x="1119" y="3735"/>
                  </a:lnTo>
                  <a:lnTo>
                    <a:pt x="939" y="4054"/>
                  </a:lnTo>
                  <a:lnTo>
                    <a:pt x="759" y="4374"/>
                  </a:lnTo>
                  <a:lnTo>
                    <a:pt x="600" y="4733"/>
                  </a:lnTo>
                  <a:lnTo>
                    <a:pt x="480" y="5073"/>
                  </a:lnTo>
                  <a:lnTo>
                    <a:pt x="340" y="5432"/>
                  </a:lnTo>
                  <a:lnTo>
                    <a:pt x="240" y="5791"/>
                  </a:lnTo>
                  <a:lnTo>
                    <a:pt x="160" y="6171"/>
                  </a:lnTo>
                  <a:lnTo>
                    <a:pt x="100" y="6550"/>
                  </a:lnTo>
                  <a:lnTo>
                    <a:pt x="41" y="6930"/>
                  </a:lnTo>
                  <a:lnTo>
                    <a:pt x="21" y="7329"/>
                  </a:lnTo>
                  <a:lnTo>
                    <a:pt x="1" y="7728"/>
                  </a:lnTo>
                  <a:lnTo>
                    <a:pt x="21" y="8128"/>
                  </a:lnTo>
                  <a:lnTo>
                    <a:pt x="41" y="8527"/>
                  </a:lnTo>
                  <a:lnTo>
                    <a:pt x="100" y="8907"/>
                  </a:lnTo>
                  <a:lnTo>
                    <a:pt x="160" y="9286"/>
                  </a:lnTo>
                  <a:lnTo>
                    <a:pt x="240" y="9665"/>
                  </a:lnTo>
                  <a:lnTo>
                    <a:pt x="340" y="10025"/>
                  </a:lnTo>
                  <a:lnTo>
                    <a:pt x="480" y="10384"/>
                  </a:lnTo>
                  <a:lnTo>
                    <a:pt x="600" y="10724"/>
                  </a:lnTo>
                  <a:lnTo>
                    <a:pt x="759" y="11083"/>
                  </a:lnTo>
                  <a:lnTo>
                    <a:pt x="939" y="11403"/>
                  </a:lnTo>
                  <a:lnTo>
                    <a:pt x="1119" y="11722"/>
                  </a:lnTo>
                  <a:lnTo>
                    <a:pt x="1319" y="12042"/>
                  </a:lnTo>
                  <a:lnTo>
                    <a:pt x="1538" y="12341"/>
                  </a:lnTo>
                  <a:lnTo>
                    <a:pt x="1758" y="12641"/>
                  </a:lnTo>
                  <a:lnTo>
                    <a:pt x="2017" y="12920"/>
                  </a:lnTo>
                  <a:lnTo>
                    <a:pt x="2257" y="13180"/>
                  </a:lnTo>
                  <a:lnTo>
                    <a:pt x="2537" y="13439"/>
                  </a:lnTo>
                  <a:lnTo>
                    <a:pt x="2816" y="13679"/>
                  </a:lnTo>
                  <a:lnTo>
                    <a:pt x="3096" y="13919"/>
                  </a:lnTo>
                  <a:lnTo>
                    <a:pt x="3415" y="14118"/>
                  </a:lnTo>
                  <a:lnTo>
                    <a:pt x="3715" y="14338"/>
                  </a:lnTo>
                  <a:lnTo>
                    <a:pt x="4034" y="14518"/>
                  </a:lnTo>
                  <a:lnTo>
                    <a:pt x="4374" y="14677"/>
                  </a:lnTo>
                  <a:lnTo>
                    <a:pt x="4713" y="14837"/>
                  </a:lnTo>
                  <a:lnTo>
                    <a:pt x="5073" y="14977"/>
                  </a:lnTo>
                  <a:lnTo>
                    <a:pt x="5432" y="15097"/>
                  </a:lnTo>
                  <a:lnTo>
                    <a:pt x="5791" y="15197"/>
                  </a:lnTo>
                  <a:lnTo>
                    <a:pt x="6171" y="15296"/>
                  </a:lnTo>
                  <a:lnTo>
                    <a:pt x="6550" y="15356"/>
                  </a:lnTo>
                  <a:lnTo>
                    <a:pt x="6930" y="15416"/>
                  </a:lnTo>
                  <a:lnTo>
                    <a:pt x="7329" y="15436"/>
                  </a:lnTo>
                  <a:lnTo>
                    <a:pt x="7728" y="15456"/>
                  </a:lnTo>
                  <a:lnTo>
                    <a:pt x="8128" y="15436"/>
                  </a:lnTo>
                  <a:lnTo>
                    <a:pt x="8507" y="15416"/>
                  </a:lnTo>
                  <a:lnTo>
                    <a:pt x="8887" y="15356"/>
                  </a:lnTo>
                  <a:lnTo>
                    <a:pt x="9286" y="15296"/>
                  </a:lnTo>
                  <a:lnTo>
                    <a:pt x="9645" y="15197"/>
                  </a:lnTo>
                  <a:lnTo>
                    <a:pt x="10025" y="15097"/>
                  </a:lnTo>
                  <a:lnTo>
                    <a:pt x="10384" y="14977"/>
                  </a:lnTo>
                  <a:lnTo>
                    <a:pt x="10724" y="14837"/>
                  </a:lnTo>
                  <a:lnTo>
                    <a:pt x="11063" y="14677"/>
                  </a:lnTo>
                  <a:lnTo>
                    <a:pt x="11403" y="14518"/>
                  </a:lnTo>
                  <a:lnTo>
                    <a:pt x="11722" y="14338"/>
                  </a:lnTo>
                  <a:lnTo>
                    <a:pt x="12042" y="14118"/>
                  </a:lnTo>
                  <a:lnTo>
                    <a:pt x="12341" y="13919"/>
                  </a:lnTo>
                  <a:lnTo>
                    <a:pt x="12621" y="13679"/>
                  </a:lnTo>
                  <a:lnTo>
                    <a:pt x="12920" y="13439"/>
                  </a:lnTo>
                  <a:lnTo>
                    <a:pt x="13180" y="13180"/>
                  </a:lnTo>
                  <a:lnTo>
                    <a:pt x="13439" y="12920"/>
                  </a:lnTo>
                  <a:lnTo>
                    <a:pt x="13679" y="12641"/>
                  </a:lnTo>
                  <a:lnTo>
                    <a:pt x="13899" y="12341"/>
                  </a:lnTo>
                  <a:lnTo>
                    <a:pt x="14118" y="12042"/>
                  </a:lnTo>
                  <a:lnTo>
                    <a:pt x="14318" y="11722"/>
                  </a:lnTo>
                  <a:lnTo>
                    <a:pt x="14498" y="11403"/>
                  </a:lnTo>
                  <a:lnTo>
                    <a:pt x="14677" y="11083"/>
                  </a:lnTo>
                  <a:lnTo>
                    <a:pt x="14837" y="10724"/>
                  </a:lnTo>
                  <a:lnTo>
                    <a:pt x="14977" y="10384"/>
                  </a:lnTo>
                  <a:lnTo>
                    <a:pt x="15097" y="10025"/>
                  </a:lnTo>
                  <a:lnTo>
                    <a:pt x="15197" y="9665"/>
                  </a:lnTo>
                  <a:lnTo>
                    <a:pt x="15276" y="9286"/>
                  </a:lnTo>
                  <a:lnTo>
                    <a:pt x="15356" y="8907"/>
                  </a:lnTo>
                  <a:lnTo>
                    <a:pt x="15396" y="8527"/>
                  </a:lnTo>
                  <a:lnTo>
                    <a:pt x="15436" y="8128"/>
                  </a:lnTo>
                  <a:lnTo>
                    <a:pt x="15436" y="7728"/>
                  </a:lnTo>
                  <a:lnTo>
                    <a:pt x="15436" y="7329"/>
                  </a:lnTo>
                  <a:lnTo>
                    <a:pt x="15396" y="6930"/>
                  </a:lnTo>
                  <a:lnTo>
                    <a:pt x="15356" y="6550"/>
                  </a:lnTo>
                  <a:lnTo>
                    <a:pt x="15276" y="6171"/>
                  </a:lnTo>
                  <a:lnTo>
                    <a:pt x="15197" y="5791"/>
                  </a:lnTo>
                  <a:lnTo>
                    <a:pt x="15097" y="5432"/>
                  </a:lnTo>
                  <a:lnTo>
                    <a:pt x="14977" y="5073"/>
                  </a:lnTo>
                  <a:lnTo>
                    <a:pt x="14837" y="4733"/>
                  </a:lnTo>
                  <a:lnTo>
                    <a:pt x="14677" y="4374"/>
                  </a:lnTo>
                  <a:lnTo>
                    <a:pt x="14498" y="4054"/>
                  </a:lnTo>
                  <a:lnTo>
                    <a:pt x="14318" y="3735"/>
                  </a:lnTo>
                  <a:lnTo>
                    <a:pt x="14118" y="3415"/>
                  </a:lnTo>
                  <a:lnTo>
                    <a:pt x="13899" y="3116"/>
                  </a:lnTo>
                  <a:lnTo>
                    <a:pt x="13679" y="2816"/>
                  </a:lnTo>
                  <a:lnTo>
                    <a:pt x="13439" y="2537"/>
                  </a:lnTo>
                  <a:lnTo>
                    <a:pt x="13180" y="2277"/>
                  </a:lnTo>
                  <a:lnTo>
                    <a:pt x="12920" y="2017"/>
                  </a:lnTo>
                  <a:lnTo>
                    <a:pt x="12621" y="1778"/>
                  </a:lnTo>
                  <a:lnTo>
                    <a:pt x="12341" y="1538"/>
                  </a:lnTo>
                  <a:lnTo>
                    <a:pt x="12042" y="1318"/>
                  </a:lnTo>
                  <a:lnTo>
                    <a:pt x="11722" y="1119"/>
                  </a:lnTo>
                  <a:lnTo>
                    <a:pt x="11403" y="939"/>
                  </a:lnTo>
                  <a:lnTo>
                    <a:pt x="11063" y="779"/>
                  </a:lnTo>
                  <a:lnTo>
                    <a:pt x="10724" y="620"/>
                  </a:lnTo>
                  <a:lnTo>
                    <a:pt x="10384" y="480"/>
                  </a:lnTo>
                  <a:lnTo>
                    <a:pt x="10025" y="360"/>
                  </a:lnTo>
                  <a:lnTo>
                    <a:pt x="9645" y="260"/>
                  </a:lnTo>
                  <a:lnTo>
                    <a:pt x="9286" y="160"/>
                  </a:lnTo>
                  <a:lnTo>
                    <a:pt x="8887" y="100"/>
                  </a:lnTo>
                  <a:lnTo>
                    <a:pt x="8507" y="40"/>
                  </a:lnTo>
                  <a:lnTo>
                    <a:pt x="8128" y="21"/>
                  </a:lnTo>
                  <a:lnTo>
                    <a:pt x="772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9" name="Google Shape;10269;p47"/>
            <p:cNvSpPr/>
            <p:nvPr/>
          </p:nvSpPr>
          <p:spPr>
            <a:xfrm>
              <a:off x="3795775" y="3589925"/>
              <a:ext cx="424850" cy="424850"/>
            </a:xfrm>
            <a:custGeom>
              <a:avLst/>
              <a:gdLst/>
              <a:ahLst/>
              <a:cxnLst/>
              <a:rect l="l" t="t" r="r" b="b"/>
              <a:pathLst>
                <a:path w="16994" h="16994" extrusionOk="0">
                  <a:moveTo>
                    <a:pt x="8507" y="1558"/>
                  </a:moveTo>
                  <a:lnTo>
                    <a:pt x="8847" y="1578"/>
                  </a:lnTo>
                  <a:lnTo>
                    <a:pt x="9206" y="1598"/>
                  </a:lnTo>
                  <a:lnTo>
                    <a:pt x="9546" y="1638"/>
                  </a:lnTo>
                  <a:lnTo>
                    <a:pt x="9905" y="1698"/>
                  </a:lnTo>
                  <a:lnTo>
                    <a:pt x="10225" y="1778"/>
                  </a:lnTo>
                  <a:lnTo>
                    <a:pt x="10564" y="1878"/>
                  </a:lnTo>
                  <a:lnTo>
                    <a:pt x="10884" y="1998"/>
                  </a:lnTo>
                  <a:lnTo>
                    <a:pt x="11203" y="2117"/>
                  </a:lnTo>
                  <a:lnTo>
                    <a:pt x="11503" y="2257"/>
                  </a:lnTo>
                  <a:lnTo>
                    <a:pt x="11802" y="2397"/>
                  </a:lnTo>
                  <a:lnTo>
                    <a:pt x="12102" y="2577"/>
                  </a:lnTo>
                  <a:lnTo>
                    <a:pt x="12381" y="2756"/>
                  </a:lnTo>
                  <a:lnTo>
                    <a:pt x="12641" y="2956"/>
                  </a:lnTo>
                  <a:lnTo>
                    <a:pt x="12920" y="3156"/>
                  </a:lnTo>
                  <a:lnTo>
                    <a:pt x="13160" y="3375"/>
                  </a:lnTo>
                  <a:lnTo>
                    <a:pt x="13400" y="3595"/>
                  </a:lnTo>
                  <a:lnTo>
                    <a:pt x="13639" y="3835"/>
                  </a:lnTo>
                  <a:lnTo>
                    <a:pt x="13859" y="4094"/>
                  </a:lnTo>
                  <a:lnTo>
                    <a:pt x="14059" y="4354"/>
                  </a:lnTo>
                  <a:lnTo>
                    <a:pt x="14258" y="4633"/>
                  </a:lnTo>
                  <a:lnTo>
                    <a:pt x="14438" y="4913"/>
                  </a:lnTo>
                  <a:lnTo>
                    <a:pt x="14598" y="5193"/>
                  </a:lnTo>
                  <a:lnTo>
                    <a:pt x="14758" y="5492"/>
                  </a:lnTo>
                  <a:lnTo>
                    <a:pt x="14897" y="5812"/>
                  </a:lnTo>
                  <a:lnTo>
                    <a:pt x="15017" y="6131"/>
                  </a:lnTo>
                  <a:lnTo>
                    <a:pt x="15137" y="6451"/>
                  </a:lnTo>
                  <a:lnTo>
                    <a:pt x="15217" y="6770"/>
                  </a:lnTo>
                  <a:lnTo>
                    <a:pt x="15297" y="7110"/>
                  </a:lnTo>
                  <a:lnTo>
                    <a:pt x="15357" y="7449"/>
                  </a:lnTo>
                  <a:lnTo>
                    <a:pt x="15397" y="7789"/>
                  </a:lnTo>
                  <a:lnTo>
                    <a:pt x="15436" y="8148"/>
                  </a:lnTo>
                  <a:lnTo>
                    <a:pt x="15436" y="8507"/>
                  </a:lnTo>
                  <a:lnTo>
                    <a:pt x="15436" y="8867"/>
                  </a:lnTo>
                  <a:lnTo>
                    <a:pt x="15397" y="9206"/>
                  </a:lnTo>
                  <a:lnTo>
                    <a:pt x="15357" y="9566"/>
                  </a:lnTo>
                  <a:lnTo>
                    <a:pt x="15297" y="9905"/>
                  </a:lnTo>
                  <a:lnTo>
                    <a:pt x="15217" y="10245"/>
                  </a:lnTo>
                  <a:lnTo>
                    <a:pt x="15137" y="10564"/>
                  </a:lnTo>
                  <a:lnTo>
                    <a:pt x="15017" y="10884"/>
                  </a:lnTo>
                  <a:lnTo>
                    <a:pt x="14897" y="11203"/>
                  </a:lnTo>
                  <a:lnTo>
                    <a:pt x="14758" y="11523"/>
                  </a:lnTo>
                  <a:lnTo>
                    <a:pt x="14598" y="11822"/>
                  </a:lnTo>
                  <a:lnTo>
                    <a:pt x="14438" y="12102"/>
                  </a:lnTo>
                  <a:lnTo>
                    <a:pt x="14258" y="12381"/>
                  </a:lnTo>
                  <a:lnTo>
                    <a:pt x="14059" y="12661"/>
                  </a:lnTo>
                  <a:lnTo>
                    <a:pt x="13859" y="12920"/>
                  </a:lnTo>
                  <a:lnTo>
                    <a:pt x="13639" y="13180"/>
                  </a:lnTo>
                  <a:lnTo>
                    <a:pt x="13400" y="13420"/>
                  </a:lnTo>
                  <a:lnTo>
                    <a:pt x="13160" y="13639"/>
                  </a:lnTo>
                  <a:lnTo>
                    <a:pt x="12920" y="13859"/>
                  </a:lnTo>
                  <a:lnTo>
                    <a:pt x="12641" y="14059"/>
                  </a:lnTo>
                  <a:lnTo>
                    <a:pt x="12381" y="14258"/>
                  </a:lnTo>
                  <a:lnTo>
                    <a:pt x="12102" y="14438"/>
                  </a:lnTo>
                  <a:lnTo>
                    <a:pt x="11802" y="14618"/>
                  </a:lnTo>
                  <a:lnTo>
                    <a:pt x="11503" y="14758"/>
                  </a:lnTo>
                  <a:lnTo>
                    <a:pt x="11203" y="14897"/>
                  </a:lnTo>
                  <a:lnTo>
                    <a:pt x="10884" y="15017"/>
                  </a:lnTo>
                  <a:lnTo>
                    <a:pt x="10564" y="15137"/>
                  </a:lnTo>
                  <a:lnTo>
                    <a:pt x="10225" y="15237"/>
                  </a:lnTo>
                  <a:lnTo>
                    <a:pt x="9905" y="15297"/>
                  </a:lnTo>
                  <a:lnTo>
                    <a:pt x="9546" y="15377"/>
                  </a:lnTo>
                  <a:lnTo>
                    <a:pt x="9206" y="15416"/>
                  </a:lnTo>
                  <a:lnTo>
                    <a:pt x="8847" y="15436"/>
                  </a:lnTo>
                  <a:lnTo>
                    <a:pt x="8507" y="15456"/>
                  </a:lnTo>
                  <a:lnTo>
                    <a:pt x="8148" y="15436"/>
                  </a:lnTo>
                  <a:lnTo>
                    <a:pt x="7789" y="15416"/>
                  </a:lnTo>
                  <a:lnTo>
                    <a:pt x="7449" y="15377"/>
                  </a:lnTo>
                  <a:lnTo>
                    <a:pt x="7110" y="15297"/>
                  </a:lnTo>
                  <a:lnTo>
                    <a:pt x="6770" y="15237"/>
                  </a:lnTo>
                  <a:lnTo>
                    <a:pt x="6431" y="15137"/>
                  </a:lnTo>
                  <a:lnTo>
                    <a:pt x="6111" y="15017"/>
                  </a:lnTo>
                  <a:lnTo>
                    <a:pt x="5792" y="14897"/>
                  </a:lnTo>
                  <a:lnTo>
                    <a:pt x="5492" y="14758"/>
                  </a:lnTo>
                  <a:lnTo>
                    <a:pt x="5193" y="14618"/>
                  </a:lnTo>
                  <a:lnTo>
                    <a:pt x="4913" y="14438"/>
                  </a:lnTo>
                  <a:lnTo>
                    <a:pt x="4614" y="14258"/>
                  </a:lnTo>
                  <a:lnTo>
                    <a:pt x="4354" y="14059"/>
                  </a:lnTo>
                  <a:lnTo>
                    <a:pt x="4094" y="13859"/>
                  </a:lnTo>
                  <a:lnTo>
                    <a:pt x="3835" y="13639"/>
                  </a:lnTo>
                  <a:lnTo>
                    <a:pt x="3595" y="13420"/>
                  </a:lnTo>
                  <a:lnTo>
                    <a:pt x="3356" y="13180"/>
                  </a:lnTo>
                  <a:lnTo>
                    <a:pt x="3156" y="12920"/>
                  </a:lnTo>
                  <a:lnTo>
                    <a:pt x="2936" y="12661"/>
                  </a:lnTo>
                  <a:lnTo>
                    <a:pt x="2756" y="12381"/>
                  </a:lnTo>
                  <a:lnTo>
                    <a:pt x="2557" y="12102"/>
                  </a:lnTo>
                  <a:lnTo>
                    <a:pt x="2397" y="11822"/>
                  </a:lnTo>
                  <a:lnTo>
                    <a:pt x="2237" y="11523"/>
                  </a:lnTo>
                  <a:lnTo>
                    <a:pt x="2098" y="11203"/>
                  </a:lnTo>
                  <a:lnTo>
                    <a:pt x="1978" y="10884"/>
                  </a:lnTo>
                  <a:lnTo>
                    <a:pt x="1878" y="10564"/>
                  </a:lnTo>
                  <a:lnTo>
                    <a:pt x="1778" y="10245"/>
                  </a:lnTo>
                  <a:lnTo>
                    <a:pt x="1698" y="9905"/>
                  </a:lnTo>
                  <a:lnTo>
                    <a:pt x="1638" y="9566"/>
                  </a:lnTo>
                  <a:lnTo>
                    <a:pt x="1598" y="9206"/>
                  </a:lnTo>
                  <a:lnTo>
                    <a:pt x="1578" y="8867"/>
                  </a:lnTo>
                  <a:lnTo>
                    <a:pt x="1558" y="8507"/>
                  </a:lnTo>
                  <a:lnTo>
                    <a:pt x="1578" y="8148"/>
                  </a:lnTo>
                  <a:lnTo>
                    <a:pt x="1598" y="7789"/>
                  </a:lnTo>
                  <a:lnTo>
                    <a:pt x="1638" y="7449"/>
                  </a:lnTo>
                  <a:lnTo>
                    <a:pt x="1698" y="7110"/>
                  </a:lnTo>
                  <a:lnTo>
                    <a:pt x="1778" y="6770"/>
                  </a:lnTo>
                  <a:lnTo>
                    <a:pt x="1878" y="6451"/>
                  </a:lnTo>
                  <a:lnTo>
                    <a:pt x="1978" y="6131"/>
                  </a:lnTo>
                  <a:lnTo>
                    <a:pt x="2098" y="5812"/>
                  </a:lnTo>
                  <a:lnTo>
                    <a:pt x="2237" y="5492"/>
                  </a:lnTo>
                  <a:lnTo>
                    <a:pt x="2397" y="5193"/>
                  </a:lnTo>
                  <a:lnTo>
                    <a:pt x="2557" y="4913"/>
                  </a:lnTo>
                  <a:lnTo>
                    <a:pt x="2756" y="4633"/>
                  </a:lnTo>
                  <a:lnTo>
                    <a:pt x="2936" y="4354"/>
                  </a:lnTo>
                  <a:lnTo>
                    <a:pt x="3156" y="4094"/>
                  </a:lnTo>
                  <a:lnTo>
                    <a:pt x="3356" y="3835"/>
                  </a:lnTo>
                  <a:lnTo>
                    <a:pt x="3595" y="3595"/>
                  </a:lnTo>
                  <a:lnTo>
                    <a:pt x="3835" y="3375"/>
                  </a:lnTo>
                  <a:lnTo>
                    <a:pt x="4094" y="3156"/>
                  </a:lnTo>
                  <a:lnTo>
                    <a:pt x="4354" y="2956"/>
                  </a:lnTo>
                  <a:lnTo>
                    <a:pt x="4614" y="2756"/>
                  </a:lnTo>
                  <a:lnTo>
                    <a:pt x="4913" y="2577"/>
                  </a:lnTo>
                  <a:lnTo>
                    <a:pt x="5193" y="2397"/>
                  </a:lnTo>
                  <a:lnTo>
                    <a:pt x="5492" y="2257"/>
                  </a:lnTo>
                  <a:lnTo>
                    <a:pt x="5792" y="2117"/>
                  </a:lnTo>
                  <a:lnTo>
                    <a:pt x="6111" y="1998"/>
                  </a:lnTo>
                  <a:lnTo>
                    <a:pt x="6431" y="1878"/>
                  </a:lnTo>
                  <a:lnTo>
                    <a:pt x="6770" y="1778"/>
                  </a:lnTo>
                  <a:lnTo>
                    <a:pt x="7110" y="1698"/>
                  </a:lnTo>
                  <a:lnTo>
                    <a:pt x="7449" y="1638"/>
                  </a:lnTo>
                  <a:lnTo>
                    <a:pt x="7789" y="1598"/>
                  </a:lnTo>
                  <a:lnTo>
                    <a:pt x="8148" y="1578"/>
                  </a:lnTo>
                  <a:lnTo>
                    <a:pt x="8507" y="1558"/>
                  </a:lnTo>
                  <a:close/>
                  <a:moveTo>
                    <a:pt x="8507" y="1"/>
                  </a:moveTo>
                  <a:lnTo>
                    <a:pt x="8068" y="21"/>
                  </a:lnTo>
                  <a:lnTo>
                    <a:pt x="7629" y="61"/>
                  </a:lnTo>
                  <a:lnTo>
                    <a:pt x="7209" y="101"/>
                  </a:lnTo>
                  <a:lnTo>
                    <a:pt x="6790" y="180"/>
                  </a:lnTo>
                  <a:lnTo>
                    <a:pt x="6371" y="280"/>
                  </a:lnTo>
                  <a:lnTo>
                    <a:pt x="5971" y="400"/>
                  </a:lnTo>
                  <a:lnTo>
                    <a:pt x="5572" y="520"/>
                  </a:lnTo>
                  <a:lnTo>
                    <a:pt x="5193" y="680"/>
                  </a:lnTo>
                  <a:lnTo>
                    <a:pt x="4813" y="859"/>
                  </a:lnTo>
                  <a:lnTo>
                    <a:pt x="4454" y="1039"/>
                  </a:lnTo>
                  <a:lnTo>
                    <a:pt x="4094" y="1239"/>
                  </a:lnTo>
                  <a:lnTo>
                    <a:pt x="3755" y="1458"/>
                  </a:lnTo>
                  <a:lnTo>
                    <a:pt x="3415" y="1698"/>
                  </a:lnTo>
                  <a:lnTo>
                    <a:pt x="3096" y="1958"/>
                  </a:lnTo>
                  <a:lnTo>
                    <a:pt x="2796" y="2217"/>
                  </a:lnTo>
                  <a:lnTo>
                    <a:pt x="2497" y="2497"/>
                  </a:lnTo>
                  <a:lnTo>
                    <a:pt x="2217" y="2796"/>
                  </a:lnTo>
                  <a:lnTo>
                    <a:pt x="1938" y="3096"/>
                  </a:lnTo>
                  <a:lnTo>
                    <a:pt x="1698" y="3435"/>
                  </a:lnTo>
                  <a:lnTo>
                    <a:pt x="1459" y="3755"/>
                  </a:lnTo>
                  <a:lnTo>
                    <a:pt x="1239" y="4114"/>
                  </a:lnTo>
                  <a:lnTo>
                    <a:pt x="1039" y="4454"/>
                  </a:lnTo>
                  <a:lnTo>
                    <a:pt x="839" y="4833"/>
                  </a:lnTo>
                  <a:lnTo>
                    <a:pt x="680" y="5213"/>
                  </a:lnTo>
                  <a:lnTo>
                    <a:pt x="520" y="5592"/>
                  </a:lnTo>
                  <a:lnTo>
                    <a:pt x="380" y="5991"/>
                  </a:lnTo>
                  <a:lnTo>
                    <a:pt x="280" y="6391"/>
                  </a:lnTo>
                  <a:lnTo>
                    <a:pt x="181" y="6790"/>
                  </a:lnTo>
                  <a:lnTo>
                    <a:pt x="101" y="7209"/>
                  </a:lnTo>
                  <a:lnTo>
                    <a:pt x="41" y="7649"/>
                  </a:lnTo>
                  <a:lnTo>
                    <a:pt x="21" y="8068"/>
                  </a:lnTo>
                  <a:lnTo>
                    <a:pt x="1" y="8507"/>
                  </a:lnTo>
                  <a:lnTo>
                    <a:pt x="21" y="8947"/>
                  </a:lnTo>
                  <a:lnTo>
                    <a:pt x="41" y="9366"/>
                  </a:lnTo>
                  <a:lnTo>
                    <a:pt x="101" y="9805"/>
                  </a:lnTo>
                  <a:lnTo>
                    <a:pt x="181" y="10225"/>
                  </a:lnTo>
                  <a:lnTo>
                    <a:pt x="280" y="10624"/>
                  </a:lnTo>
                  <a:lnTo>
                    <a:pt x="380" y="11023"/>
                  </a:lnTo>
                  <a:lnTo>
                    <a:pt x="520" y="11423"/>
                  </a:lnTo>
                  <a:lnTo>
                    <a:pt x="680" y="11802"/>
                  </a:lnTo>
                  <a:lnTo>
                    <a:pt x="839" y="12182"/>
                  </a:lnTo>
                  <a:lnTo>
                    <a:pt x="1039" y="12561"/>
                  </a:lnTo>
                  <a:lnTo>
                    <a:pt x="1239" y="12900"/>
                  </a:lnTo>
                  <a:lnTo>
                    <a:pt x="1459" y="13260"/>
                  </a:lnTo>
                  <a:lnTo>
                    <a:pt x="1698" y="13579"/>
                  </a:lnTo>
                  <a:lnTo>
                    <a:pt x="1938" y="13899"/>
                  </a:lnTo>
                  <a:lnTo>
                    <a:pt x="2217" y="14218"/>
                  </a:lnTo>
                  <a:lnTo>
                    <a:pt x="2497" y="14518"/>
                  </a:lnTo>
                  <a:lnTo>
                    <a:pt x="2796" y="14797"/>
                  </a:lnTo>
                  <a:lnTo>
                    <a:pt x="3096" y="15057"/>
                  </a:lnTo>
                  <a:lnTo>
                    <a:pt x="3415" y="15317"/>
                  </a:lnTo>
                  <a:lnTo>
                    <a:pt x="3755" y="15556"/>
                  </a:lnTo>
                  <a:lnTo>
                    <a:pt x="4094" y="15776"/>
                  </a:lnTo>
                  <a:lnTo>
                    <a:pt x="4454" y="15976"/>
                  </a:lnTo>
                  <a:lnTo>
                    <a:pt x="4813" y="16155"/>
                  </a:lnTo>
                  <a:lnTo>
                    <a:pt x="5193" y="16335"/>
                  </a:lnTo>
                  <a:lnTo>
                    <a:pt x="5572" y="16495"/>
                  </a:lnTo>
                  <a:lnTo>
                    <a:pt x="5971" y="16615"/>
                  </a:lnTo>
                  <a:lnTo>
                    <a:pt x="6371" y="16734"/>
                  </a:lnTo>
                  <a:lnTo>
                    <a:pt x="6790" y="16834"/>
                  </a:lnTo>
                  <a:lnTo>
                    <a:pt x="7209" y="16914"/>
                  </a:lnTo>
                  <a:lnTo>
                    <a:pt x="7629" y="16954"/>
                  </a:lnTo>
                  <a:lnTo>
                    <a:pt x="8068" y="16994"/>
                  </a:lnTo>
                  <a:lnTo>
                    <a:pt x="8927" y="16994"/>
                  </a:lnTo>
                  <a:lnTo>
                    <a:pt x="9366" y="16954"/>
                  </a:lnTo>
                  <a:lnTo>
                    <a:pt x="9785" y="16914"/>
                  </a:lnTo>
                  <a:lnTo>
                    <a:pt x="10205" y="16834"/>
                  </a:lnTo>
                  <a:lnTo>
                    <a:pt x="10624" y="16734"/>
                  </a:lnTo>
                  <a:lnTo>
                    <a:pt x="11023" y="16615"/>
                  </a:lnTo>
                  <a:lnTo>
                    <a:pt x="11423" y="16495"/>
                  </a:lnTo>
                  <a:lnTo>
                    <a:pt x="11802" y="16335"/>
                  </a:lnTo>
                  <a:lnTo>
                    <a:pt x="12182" y="16155"/>
                  </a:lnTo>
                  <a:lnTo>
                    <a:pt x="12541" y="15976"/>
                  </a:lnTo>
                  <a:lnTo>
                    <a:pt x="12900" y="15776"/>
                  </a:lnTo>
                  <a:lnTo>
                    <a:pt x="13240" y="15556"/>
                  </a:lnTo>
                  <a:lnTo>
                    <a:pt x="13579" y="15317"/>
                  </a:lnTo>
                  <a:lnTo>
                    <a:pt x="13899" y="15057"/>
                  </a:lnTo>
                  <a:lnTo>
                    <a:pt x="14218" y="14797"/>
                  </a:lnTo>
                  <a:lnTo>
                    <a:pt x="14498" y="14518"/>
                  </a:lnTo>
                  <a:lnTo>
                    <a:pt x="14777" y="14218"/>
                  </a:lnTo>
                  <a:lnTo>
                    <a:pt x="15057" y="13899"/>
                  </a:lnTo>
                  <a:lnTo>
                    <a:pt x="15297" y="13579"/>
                  </a:lnTo>
                  <a:lnTo>
                    <a:pt x="15536" y="13260"/>
                  </a:lnTo>
                  <a:lnTo>
                    <a:pt x="15756" y="12900"/>
                  </a:lnTo>
                  <a:lnTo>
                    <a:pt x="15976" y="12561"/>
                  </a:lnTo>
                  <a:lnTo>
                    <a:pt x="16155" y="12182"/>
                  </a:lnTo>
                  <a:lnTo>
                    <a:pt x="16335" y="11802"/>
                  </a:lnTo>
                  <a:lnTo>
                    <a:pt x="16475" y="11423"/>
                  </a:lnTo>
                  <a:lnTo>
                    <a:pt x="16615" y="11023"/>
                  </a:lnTo>
                  <a:lnTo>
                    <a:pt x="16734" y="10624"/>
                  </a:lnTo>
                  <a:lnTo>
                    <a:pt x="16814" y="10225"/>
                  </a:lnTo>
                  <a:lnTo>
                    <a:pt x="16894" y="9805"/>
                  </a:lnTo>
                  <a:lnTo>
                    <a:pt x="16954" y="9366"/>
                  </a:lnTo>
                  <a:lnTo>
                    <a:pt x="16994" y="8947"/>
                  </a:lnTo>
                  <a:lnTo>
                    <a:pt x="16994" y="8507"/>
                  </a:lnTo>
                  <a:lnTo>
                    <a:pt x="16994" y="8068"/>
                  </a:lnTo>
                  <a:lnTo>
                    <a:pt x="16954" y="7649"/>
                  </a:lnTo>
                  <a:lnTo>
                    <a:pt x="16894" y="7209"/>
                  </a:lnTo>
                  <a:lnTo>
                    <a:pt x="16814" y="6790"/>
                  </a:lnTo>
                  <a:lnTo>
                    <a:pt x="16734" y="6391"/>
                  </a:lnTo>
                  <a:lnTo>
                    <a:pt x="16615" y="5991"/>
                  </a:lnTo>
                  <a:lnTo>
                    <a:pt x="16475" y="5592"/>
                  </a:lnTo>
                  <a:lnTo>
                    <a:pt x="16335" y="5213"/>
                  </a:lnTo>
                  <a:lnTo>
                    <a:pt x="16155" y="4833"/>
                  </a:lnTo>
                  <a:lnTo>
                    <a:pt x="15976" y="4454"/>
                  </a:lnTo>
                  <a:lnTo>
                    <a:pt x="15756" y="4114"/>
                  </a:lnTo>
                  <a:lnTo>
                    <a:pt x="15536" y="3755"/>
                  </a:lnTo>
                  <a:lnTo>
                    <a:pt x="15297" y="3435"/>
                  </a:lnTo>
                  <a:lnTo>
                    <a:pt x="15057" y="3096"/>
                  </a:lnTo>
                  <a:lnTo>
                    <a:pt x="14777" y="2796"/>
                  </a:lnTo>
                  <a:lnTo>
                    <a:pt x="14498" y="2497"/>
                  </a:lnTo>
                  <a:lnTo>
                    <a:pt x="14218" y="2217"/>
                  </a:lnTo>
                  <a:lnTo>
                    <a:pt x="13899" y="1958"/>
                  </a:lnTo>
                  <a:lnTo>
                    <a:pt x="13579" y="1698"/>
                  </a:lnTo>
                  <a:lnTo>
                    <a:pt x="13240" y="1458"/>
                  </a:lnTo>
                  <a:lnTo>
                    <a:pt x="12900" y="1239"/>
                  </a:lnTo>
                  <a:lnTo>
                    <a:pt x="12541" y="1039"/>
                  </a:lnTo>
                  <a:lnTo>
                    <a:pt x="12182" y="859"/>
                  </a:lnTo>
                  <a:lnTo>
                    <a:pt x="11802" y="680"/>
                  </a:lnTo>
                  <a:lnTo>
                    <a:pt x="11423" y="520"/>
                  </a:lnTo>
                  <a:lnTo>
                    <a:pt x="11023" y="400"/>
                  </a:lnTo>
                  <a:lnTo>
                    <a:pt x="10624" y="280"/>
                  </a:lnTo>
                  <a:lnTo>
                    <a:pt x="10205" y="180"/>
                  </a:lnTo>
                  <a:lnTo>
                    <a:pt x="9785" y="101"/>
                  </a:lnTo>
                  <a:lnTo>
                    <a:pt x="9366" y="61"/>
                  </a:lnTo>
                  <a:lnTo>
                    <a:pt x="8927" y="21"/>
                  </a:lnTo>
                  <a:lnTo>
                    <a:pt x="850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0" name="Google Shape;10270;p47"/>
            <p:cNvSpPr/>
            <p:nvPr/>
          </p:nvSpPr>
          <p:spPr>
            <a:xfrm>
              <a:off x="3960025" y="3754175"/>
              <a:ext cx="96375" cy="96875"/>
            </a:xfrm>
            <a:custGeom>
              <a:avLst/>
              <a:gdLst/>
              <a:ahLst/>
              <a:cxnLst/>
              <a:rect l="l" t="t" r="r" b="b"/>
              <a:pathLst>
                <a:path w="3855" h="3875" extrusionOk="0">
                  <a:moveTo>
                    <a:pt x="1937" y="0"/>
                  </a:moveTo>
                  <a:lnTo>
                    <a:pt x="1738" y="20"/>
                  </a:lnTo>
                  <a:lnTo>
                    <a:pt x="1538" y="40"/>
                  </a:lnTo>
                  <a:lnTo>
                    <a:pt x="1358" y="80"/>
                  </a:lnTo>
                  <a:lnTo>
                    <a:pt x="1179" y="160"/>
                  </a:lnTo>
                  <a:lnTo>
                    <a:pt x="999" y="240"/>
                  </a:lnTo>
                  <a:lnTo>
                    <a:pt x="839" y="340"/>
                  </a:lnTo>
                  <a:lnTo>
                    <a:pt x="699" y="440"/>
                  </a:lnTo>
                  <a:lnTo>
                    <a:pt x="560" y="580"/>
                  </a:lnTo>
                  <a:lnTo>
                    <a:pt x="440" y="699"/>
                  </a:lnTo>
                  <a:lnTo>
                    <a:pt x="320" y="859"/>
                  </a:lnTo>
                  <a:lnTo>
                    <a:pt x="220" y="1019"/>
                  </a:lnTo>
                  <a:lnTo>
                    <a:pt x="140" y="1179"/>
                  </a:lnTo>
                  <a:lnTo>
                    <a:pt x="80" y="1358"/>
                  </a:lnTo>
                  <a:lnTo>
                    <a:pt x="40" y="1538"/>
                  </a:lnTo>
                  <a:lnTo>
                    <a:pt x="0" y="1738"/>
                  </a:lnTo>
                  <a:lnTo>
                    <a:pt x="0" y="1937"/>
                  </a:lnTo>
                  <a:lnTo>
                    <a:pt x="0" y="2137"/>
                  </a:lnTo>
                  <a:lnTo>
                    <a:pt x="40" y="2337"/>
                  </a:lnTo>
                  <a:lnTo>
                    <a:pt x="80" y="2516"/>
                  </a:lnTo>
                  <a:lnTo>
                    <a:pt x="140" y="2696"/>
                  </a:lnTo>
                  <a:lnTo>
                    <a:pt x="220" y="2856"/>
                  </a:lnTo>
                  <a:lnTo>
                    <a:pt x="320" y="3016"/>
                  </a:lnTo>
                  <a:lnTo>
                    <a:pt x="440" y="3175"/>
                  </a:lnTo>
                  <a:lnTo>
                    <a:pt x="560" y="3295"/>
                  </a:lnTo>
                  <a:lnTo>
                    <a:pt x="699" y="3435"/>
                  </a:lnTo>
                  <a:lnTo>
                    <a:pt x="839" y="3535"/>
                  </a:lnTo>
                  <a:lnTo>
                    <a:pt x="999" y="3635"/>
                  </a:lnTo>
                  <a:lnTo>
                    <a:pt x="1179" y="3715"/>
                  </a:lnTo>
                  <a:lnTo>
                    <a:pt x="1358" y="3774"/>
                  </a:lnTo>
                  <a:lnTo>
                    <a:pt x="1538" y="3834"/>
                  </a:lnTo>
                  <a:lnTo>
                    <a:pt x="1738" y="3854"/>
                  </a:lnTo>
                  <a:lnTo>
                    <a:pt x="1937" y="3874"/>
                  </a:lnTo>
                  <a:lnTo>
                    <a:pt x="2137" y="3854"/>
                  </a:lnTo>
                  <a:lnTo>
                    <a:pt x="2317" y="3834"/>
                  </a:lnTo>
                  <a:lnTo>
                    <a:pt x="2497" y="3774"/>
                  </a:lnTo>
                  <a:lnTo>
                    <a:pt x="2676" y="3715"/>
                  </a:lnTo>
                  <a:lnTo>
                    <a:pt x="2856" y="3635"/>
                  </a:lnTo>
                  <a:lnTo>
                    <a:pt x="3016" y="3535"/>
                  </a:lnTo>
                  <a:lnTo>
                    <a:pt x="3155" y="3435"/>
                  </a:lnTo>
                  <a:lnTo>
                    <a:pt x="3295" y="3295"/>
                  </a:lnTo>
                  <a:lnTo>
                    <a:pt x="3415" y="3175"/>
                  </a:lnTo>
                  <a:lnTo>
                    <a:pt x="3535" y="3016"/>
                  </a:lnTo>
                  <a:lnTo>
                    <a:pt x="3635" y="2856"/>
                  </a:lnTo>
                  <a:lnTo>
                    <a:pt x="3715" y="2696"/>
                  </a:lnTo>
                  <a:lnTo>
                    <a:pt x="3774" y="2516"/>
                  </a:lnTo>
                  <a:lnTo>
                    <a:pt x="3834" y="2337"/>
                  </a:lnTo>
                  <a:lnTo>
                    <a:pt x="3854" y="2137"/>
                  </a:lnTo>
                  <a:lnTo>
                    <a:pt x="3854" y="1937"/>
                  </a:lnTo>
                  <a:lnTo>
                    <a:pt x="3854" y="1738"/>
                  </a:lnTo>
                  <a:lnTo>
                    <a:pt x="3834" y="1538"/>
                  </a:lnTo>
                  <a:lnTo>
                    <a:pt x="3774" y="1358"/>
                  </a:lnTo>
                  <a:lnTo>
                    <a:pt x="3715" y="1179"/>
                  </a:lnTo>
                  <a:lnTo>
                    <a:pt x="3635" y="1019"/>
                  </a:lnTo>
                  <a:lnTo>
                    <a:pt x="3535" y="859"/>
                  </a:lnTo>
                  <a:lnTo>
                    <a:pt x="3415" y="699"/>
                  </a:lnTo>
                  <a:lnTo>
                    <a:pt x="3295" y="580"/>
                  </a:lnTo>
                  <a:lnTo>
                    <a:pt x="3155" y="440"/>
                  </a:lnTo>
                  <a:lnTo>
                    <a:pt x="3016" y="340"/>
                  </a:lnTo>
                  <a:lnTo>
                    <a:pt x="2856" y="240"/>
                  </a:lnTo>
                  <a:lnTo>
                    <a:pt x="2676" y="160"/>
                  </a:lnTo>
                  <a:lnTo>
                    <a:pt x="2497" y="80"/>
                  </a:lnTo>
                  <a:lnTo>
                    <a:pt x="2317" y="40"/>
                  </a:lnTo>
                  <a:lnTo>
                    <a:pt x="2137" y="20"/>
                  </a:lnTo>
                  <a:lnTo>
                    <a:pt x="19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71" name="Google Shape;10271;p47"/>
          <p:cNvGrpSpPr/>
          <p:nvPr/>
        </p:nvGrpSpPr>
        <p:grpSpPr>
          <a:xfrm>
            <a:off x="6558925" y="2282850"/>
            <a:ext cx="1592000" cy="1870575"/>
            <a:chOff x="6279075" y="2425775"/>
            <a:chExt cx="1592000" cy="1870575"/>
          </a:xfrm>
        </p:grpSpPr>
        <p:sp>
          <p:nvSpPr>
            <p:cNvPr id="10272" name="Google Shape;10272;p47"/>
            <p:cNvSpPr/>
            <p:nvPr/>
          </p:nvSpPr>
          <p:spPr>
            <a:xfrm>
              <a:off x="6505200" y="3425200"/>
              <a:ext cx="283100" cy="202225"/>
            </a:xfrm>
            <a:custGeom>
              <a:avLst/>
              <a:gdLst/>
              <a:ahLst/>
              <a:cxnLst/>
              <a:rect l="l" t="t" r="r" b="b"/>
              <a:pathLst>
                <a:path w="11324" h="8089" extrusionOk="0">
                  <a:moveTo>
                    <a:pt x="4314" y="1"/>
                  </a:moveTo>
                  <a:lnTo>
                    <a:pt x="3795" y="21"/>
                  </a:lnTo>
                  <a:lnTo>
                    <a:pt x="3216" y="41"/>
                  </a:lnTo>
                  <a:lnTo>
                    <a:pt x="2637" y="101"/>
                  </a:lnTo>
                  <a:lnTo>
                    <a:pt x="2018" y="161"/>
                  </a:lnTo>
                  <a:lnTo>
                    <a:pt x="1379" y="241"/>
                  </a:lnTo>
                  <a:lnTo>
                    <a:pt x="720" y="340"/>
                  </a:lnTo>
                  <a:lnTo>
                    <a:pt x="21" y="460"/>
                  </a:lnTo>
                  <a:lnTo>
                    <a:pt x="1" y="580"/>
                  </a:lnTo>
                  <a:lnTo>
                    <a:pt x="1" y="720"/>
                  </a:lnTo>
                  <a:lnTo>
                    <a:pt x="1" y="919"/>
                  </a:lnTo>
                  <a:lnTo>
                    <a:pt x="41" y="1159"/>
                  </a:lnTo>
                  <a:lnTo>
                    <a:pt x="81" y="1439"/>
                  </a:lnTo>
                  <a:lnTo>
                    <a:pt x="161" y="1778"/>
                  </a:lnTo>
                  <a:lnTo>
                    <a:pt x="300" y="2138"/>
                  </a:lnTo>
                  <a:lnTo>
                    <a:pt x="460" y="2557"/>
                  </a:lnTo>
                  <a:lnTo>
                    <a:pt x="700" y="2996"/>
                  </a:lnTo>
                  <a:lnTo>
                    <a:pt x="979" y="3455"/>
                  </a:lnTo>
                  <a:lnTo>
                    <a:pt x="1339" y="3955"/>
                  </a:lnTo>
                  <a:lnTo>
                    <a:pt x="1558" y="4214"/>
                  </a:lnTo>
                  <a:lnTo>
                    <a:pt x="1778" y="4474"/>
                  </a:lnTo>
                  <a:lnTo>
                    <a:pt x="2038" y="4733"/>
                  </a:lnTo>
                  <a:lnTo>
                    <a:pt x="2297" y="5013"/>
                  </a:lnTo>
                  <a:lnTo>
                    <a:pt x="2597" y="5293"/>
                  </a:lnTo>
                  <a:lnTo>
                    <a:pt x="2916" y="5572"/>
                  </a:lnTo>
                  <a:lnTo>
                    <a:pt x="3256" y="5852"/>
                  </a:lnTo>
                  <a:lnTo>
                    <a:pt x="3635" y="6131"/>
                  </a:lnTo>
                  <a:lnTo>
                    <a:pt x="4015" y="6411"/>
                  </a:lnTo>
                  <a:lnTo>
                    <a:pt x="4374" y="6670"/>
                  </a:lnTo>
                  <a:lnTo>
                    <a:pt x="4753" y="6890"/>
                  </a:lnTo>
                  <a:lnTo>
                    <a:pt x="5113" y="7090"/>
                  </a:lnTo>
                  <a:lnTo>
                    <a:pt x="5452" y="7269"/>
                  </a:lnTo>
                  <a:lnTo>
                    <a:pt x="5792" y="7429"/>
                  </a:lnTo>
                  <a:lnTo>
                    <a:pt x="6131" y="7569"/>
                  </a:lnTo>
                  <a:lnTo>
                    <a:pt x="6451" y="7689"/>
                  </a:lnTo>
                  <a:lnTo>
                    <a:pt x="6770" y="7789"/>
                  </a:lnTo>
                  <a:lnTo>
                    <a:pt x="7070" y="7868"/>
                  </a:lnTo>
                  <a:lnTo>
                    <a:pt x="7369" y="7948"/>
                  </a:lnTo>
                  <a:lnTo>
                    <a:pt x="7669" y="7988"/>
                  </a:lnTo>
                  <a:lnTo>
                    <a:pt x="8208" y="8068"/>
                  </a:lnTo>
                  <a:lnTo>
                    <a:pt x="8687" y="8088"/>
                  </a:lnTo>
                  <a:lnTo>
                    <a:pt x="9146" y="8068"/>
                  </a:lnTo>
                  <a:lnTo>
                    <a:pt x="9546" y="8028"/>
                  </a:lnTo>
                  <a:lnTo>
                    <a:pt x="9885" y="7968"/>
                  </a:lnTo>
                  <a:lnTo>
                    <a:pt x="10165" y="7888"/>
                  </a:lnTo>
                  <a:lnTo>
                    <a:pt x="10404" y="7829"/>
                  </a:lnTo>
                  <a:lnTo>
                    <a:pt x="10564" y="7769"/>
                  </a:lnTo>
                  <a:lnTo>
                    <a:pt x="10704" y="7709"/>
                  </a:lnTo>
                  <a:lnTo>
                    <a:pt x="10744" y="7589"/>
                  </a:lnTo>
                  <a:lnTo>
                    <a:pt x="10864" y="7289"/>
                  </a:lnTo>
                  <a:lnTo>
                    <a:pt x="11024" y="6810"/>
                  </a:lnTo>
                  <a:lnTo>
                    <a:pt x="11103" y="6511"/>
                  </a:lnTo>
                  <a:lnTo>
                    <a:pt x="11163" y="6191"/>
                  </a:lnTo>
                  <a:lnTo>
                    <a:pt x="11223" y="5852"/>
                  </a:lnTo>
                  <a:lnTo>
                    <a:pt x="11283" y="5472"/>
                  </a:lnTo>
                  <a:lnTo>
                    <a:pt x="11323" y="5093"/>
                  </a:lnTo>
                  <a:lnTo>
                    <a:pt x="11323" y="4693"/>
                  </a:lnTo>
                  <a:lnTo>
                    <a:pt x="11303" y="4294"/>
                  </a:lnTo>
                  <a:lnTo>
                    <a:pt x="11263" y="3875"/>
                  </a:lnTo>
                  <a:lnTo>
                    <a:pt x="11183" y="3475"/>
                  </a:lnTo>
                  <a:lnTo>
                    <a:pt x="11043" y="3056"/>
                  </a:lnTo>
                  <a:lnTo>
                    <a:pt x="10984" y="2856"/>
                  </a:lnTo>
                  <a:lnTo>
                    <a:pt x="10884" y="2657"/>
                  </a:lnTo>
                  <a:lnTo>
                    <a:pt x="10784" y="2477"/>
                  </a:lnTo>
                  <a:lnTo>
                    <a:pt x="10664" y="2277"/>
                  </a:lnTo>
                  <a:lnTo>
                    <a:pt x="10544" y="2098"/>
                  </a:lnTo>
                  <a:lnTo>
                    <a:pt x="10404" y="1898"/>
                  </a:lnTo>
                  <a:lnTo>
                    <a:pt x="10245" y="1738"/>
                  </a:lnTo>
                  <a:lnTo>
                    <a:pt x="10065" y="1558"/>
                  </a:lnTo>
                  <a:lnTo>
                    <a:pt x="9885" y="1399"/>
                  </a:lnTo>
                  <a:lnTo>
                    <a:pt x="9686" y="1239"/>
                  </a:lnTo>
                  <a:lnTo>
                    <a:pt x="9466" y="1079"/>
                  </a:lnTo>
                  <a:lnTo>
                    <a:pt x="9226" y="939"/>
                  </a:lnTo>
                  <a:lnTo>
                    <a:pt x="8967" y="800"/>
                  </a:lnTo>
                  <a:lnTo>
                    <a:pt x="8687" y="680"/>
                  </a:lnTo>
                  <a:lnTo>
                    <a:pt x="8408" y="560"/>
                  </a:lnTo>
                  <a:lnTo>
                    <a:pt x="8088" y="440"/>
                  </a:lnTo>
                  <a:lnTo>
                    <a:pt x="7769" y="340"/>
                  </a:lnTo>
                  <a:lnTo>
                    <a:pt x="7409" y="260"/>
                  </a:lnTo>
                  <a:lnTo>
                    <a:pt x="7030" y="181"/>
                  </a:lnTo>
                  <a:lnTo>
                    <a:pt x="6630" y="121"/>
                  </a:lnTo>
                  <a:lnTo>
                    <a:pt x="6231" y="61"/>
                  </a:lnTo>
                  <a:lnTo>
                    <a:pt x="5792" y="21"/>
                  </a:lnTo>
                  <a:lnTo>
                    <a:pt x="53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3" name="Google Shape;10273;p47"/>
            <p:cNvSpPr/>
            <p:nvPr/>
          </p:nvSpPr>
          <p:spPr>
            <a:xfrm>
              <a:off x="6505200" y="3425200"/>
              <a:ext cx="283100" cy="202225"/>
            </a:xfrm>
            <a:custGeom>
              <a:avLst/>
              <a:gdLst/>
              <a:ahLst/>
              <a:cxnLst/>
              <a:rect l="l" t="t" r="r" b="b"/>
              <a:pathLst>
                <a:path w="11324" h="8089" fill="none" extrusionOk="0">
                  <a:moveTo>
                    <a:pt x="21" y="460"/>
                  </a:moveTo>
                  <a:lnTo>
                    <a:pt x="21" y="460"/>
                  </a:lnTo>
                  <a:lnTo>
                    <a:pt x="1" y="580"/>
                  </a:lnTo>
                  <a:lnTo>
                    <a:pt x="1" y="720"/>
                  </a:lnTo>
                  <a:lnTo>
                    <a:pt x="1" y="919"/>
                  </a:lnTo>
                  <a:lnTo>
                    <a:pt x="41" y="1159"/>
                  </a:lnTo>
                  <a:lnTo>
                    <a:pt x="81" y="1439"/>
                  </a:lnTo>
                  <a:lnTo>
                    <a:pt x="161" y="1778"/>
                  </a:lnTo>
                  <a:lnTo>
                    <a:pt x="300" y="2138"/>
                  </a:lnTo>
                  <a:lnTo>
                    <a:pt x="460" y="2557"/>
                  </a:lnTo>
                  <a:lnTo>
                    <a:pt x="700" y="2996"/>
                  </a:lnTo>
                  <a:lnTo>
                    <a:pt x="979" y="3455"/>
                  </a:lnTo>
                  <a:lnTo>
                    <a:pt x="1339" y="3955"/>
                  </a:lnTo>
                  <a:lnTo>
                    <a:pt x="1558" y="4214"/>
                  </a:lnTo>
                  <a:lnTo>
                    <a:pt x="1778" y="4474"/>
                  </a:lnTo>
                  <a:lnTo>
                    <a:pt x="2038" y="4733"/>
                  </a:lnTo>
                  <a:lnTo>
                    <a:pt x="2297" y="5013"/>
                  </a:lnTo>
                  <a:lnTo>
                    <a:pt x="2597" y="5293"/>
                  </a:lnTo>
                  <a:lnTo>
                    <a:pt x="2916" y="5572"/>
                  </a:lnTo>
                  <a:lnTo>
                    <a:pt x="3256" y="5852"/>
                  </a:lnTo>
                  <a:lnTo>
                    <a:pt x="3635" y="6131"/>
                  </a:lnTo>
                  <a:lnTo>
                    <a:pt x="3635" y="6131"/>
                  </a:lnTo>
                  <a:lnTo>
                    <a:pt x="4015" y="6411"/>
                  </a:lnTo>
                  <a:lnTo>
                    <a:pt x="4374" y="6670"/>
                  </a:lnTo>
                  <a:lnTo>
                    <a:pt x="4753" y="6890"/>
                  </a:lnTo>
                  <a:lnTo>
                    <a:pt x="5113" y="7090"/>
                  </a:lnTo>
                  <a:lnTo>
                    <a:pt x="5452" y="7269"/>
                  </a:lnTo>
                  <a:lnTo>
                    <a:pt x="5792" y="7429"/>
                  </a:lnTo>
                  <a:lnTo>
                    <a:pt x="6131" y="7569"/>
                  </a:lnTo>
                  <a:lnTo>
                    <a:pt x="6451" y="7689"/>
                  </a:lnTo>
                  <a:lnTo>
                    <a:pt x="6770" y="7789"/>
                  </a:lnTo>
                  <a:lnTo>
                    <a:pt x="7070" y="7868"/>
                  </a:lnTo>
                  <a:lnTo>
                    <a:pt x="7369" y="7948"/>
                  </a:lnTo>
                  <a:lnTo>
                    <a:pt x="7669" y="7988"/>
                  </a:lnTo>
                  <a:lnTo>
                    <a:pt x="8208" y="8068"/>
                  </a:lnTo>
                  <a:lnTo>
                    <a:pt x="8687" y="8088"/>
                  </a:lnTo>
                  <a:lnTo>
                    <a:pt x="9146" y="8068"/>
                  </a:lnTo>
                  <a:lnTo>
                    <a:pt x="9546" y="8028"/>
                  </a:lnTo>
                  <a:lnTo>
                    <a:pt x="9885" y="7968"/>
                  </a:lnTo>
                  <a:lnTo>
                    <a:pt x="10165" y="7888"/>
                  </a:lnTo>
                  <a:lnTo>
                    <a:pt x="10404" y="7829"/>
                  </a:lnTo>
                  <a:lnTo>
                    <a:pt x="10564" y="7769"/>
                  </a:lnTo>
                  <a:lnTo>
                    <a:pt x="10704" y="7709"/>
                  </a:lnTo>
                  <a:lnTo>
                    <a:pt x="10704" y="7709"/>
                  </a:lnTo>
                  <a:lnTo>
                    <a:pt x="10744" y="7589"/>
                  </a:lnTo>
                  <a:lnTo>
                    <a:pt x="10864" y="7289"/>
                  </a:lnTo>
                  <a:lnTo>
                    <a:pt x="11024" y="6810"/>
                  </a:lnTo>
                  <a:lnTo>
                    <a:pt x="11103" y="6511"/>
                  </a:lnTo>
                  <a:lnTo>
                    <a:pt x="11163" y="6191"/>
                  </a:lnTo>
                  <a:lnTo>
                    <a:pt x="11223" y="5852"/>
                  </a:lnTo>
                  <a:lnTo>
                    <a:pt x="11283" y="5472"/>
                  </a:lnTo>
                  <a:lnTo>
                    <a:pt x="11323" y="5093"/>
                  </a:lnTo>
                  <a:lnTo>
                    <a:pt x="11323" y="4693"/>
                  </a:lnTo>
                  <a:lnTo>
                    <a:pt x="11303" y="4294"/>
                  </a:lnTo>
                  <a:lnTo>
                    <a:pt x="11263" y="3875"/>
                  </a:lnTo>
                  <a:lnTo>
                    <a:pt x="11183" y="3475"/>
                  </a:lnTo>
                  <a:lnTo>
                    <a:pt x="11043" y="3056"/>
                  </a:lnTo>
                  <a:lnTo>
                    <a:pt x="10984" y="2856"/>
                  </a:lnTo>
                  <a:lnTo>
                    <a:pt x="10884" y="2657"/>
                  </a:lnTo>
                  <a:lnTo>
                    <a:pt x="10784" y="2477"/>
                  </a:lnTo>
                  <a:lnTo>
                    <a:pt x="10664" y="2277"/>
                  </a:lnTo>
                  <a:lnTo>
                    <a:pt x="10544" y="2098"/>
                  </a:lnTo>
                  <a:lnTo>
                    <a:pt x="10404" y="1898"/>
                  </a:lnTo>
                  <a:lnTo>
                    <a:pt x="10245" y="1738"/>
                  </a:lnTo>
                  <a:lnTo>
                    <a:pt x="10065" y="1558"/>
                  </a:lnTo>
                  <a:lnTo>
                    <a:pt x="9885" y="1399"/>
                  </a:lnTo>
                  <a:lnTo>
                    <a:pt x="9686" y="1239"/>
                  </a:lnTo>
                  <a:lnTo>
                    <a:pt x="9466" y="1079"/>
                  </a:lnTo>
                  <a:lnTo>
                    <a:pt x="9226" y="939"/>
                  </a:lnTo>
                  <a:lnTo>
                    <a:pt x="8967" y="800"/>
                  </a:lnTo>
                  <a:lnTo>
                    <a:pt x="8687" y="680"/>
                  </a:lnTo>
                  <a:lnTo>
                    <a:pt x="8408" y="560"/>
                  </a:lnTo>
                  <a:lnTo>
                    <a:pt x="8088" y="440"/>
                  </a:lnTo>
                  <a:lnTo>
                    <a:pt x="7769" y="340"/>
                  </a:lnTo>
                  <a:lnTo>
                    <a:pt x="7409" y="260"/>
                  </a:lnTo>
                  <a:lnTo>
                    <a:pt x="7030" y="181"/>
                  </a:lnTo>
                  <a:lnTo>
                    <a:pt x="6630" y="121"/>
                  </a:lnTo>
                  <a:lnTo>
                    <a:pt x="6231" y="61"/>
                  </a:lnTo>
                  <a:lnTo>
                    <a:pt x="5792" y="21"/>
                  </a:lnTo>
                  <a:lnTo>
                    <a:pt x="5313" y="1"/>
                  </a:lnTo>
                  <a:lnTo>
                    <a:pt x="4833" y="1"/>
                  </a:lnTo>
                  <a:lnTo>
                    <a:pt x="4314" y="1"/>
                  </a:lnTo>
                  <a:lnTo>
                    <a:pt x="3795" y="21"/>
                  </a:lnTo>
                  <a:lnTo>
                    <a:pt x="3216" y="41"/>
                  </a:lnTo>
                  <a:lnTo>
                    <a:pt x="2637" y="101"/>
                  </a:lnTo>
                  <a:lnTo>
                    <a:pt x="2018" y="161"/>
                  </a:lnTo>
                  <a:lnTo>
                    <a:pt x="1379" y="241"/>
                  </a:lnTo>
                  <a:lnTo>
                    <a:pt x="720" y="340"/>
                  </a:lnTo>
                  <a:lnTo>
                    <a:pt x="21" y="4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4" name="Google Shape;10274;p47"/>
            <p:cNvSpPr/>
            <p:nvPr/>
          </p:nvSpPr>
          <p:spPr>
            <a:xfrm>
              <a:off x="6475250" y="3388275"/>
              <a:ext cx="298550" cy="353450"/>
            </a:xfrm>
            <a:custGeom>
              <a:avLst/>
              <a:gdLst/>
              <a:ahLst/>
              <a:cxnLst/>
              <a:rect l="l" t="t" r="r" b="b"/>
              <a:pathLst>
                <a:path w="11942" h="14138" extrusionOk="0">
                  <a:moveTo>
                    <a:pt x="6670" y="0"/>
                  </a:moveTo>
                  <a:lnTo>
                    <a:pt x="6570" y="40"/>
                  </a:lnTo>
                  <a:lnTo>
                    <a:pt x="6131" y="260"/>
                  </a:lnTo>
                  <a:lnTo>
                    <a:pt x="5692" y="519"/>
                  </a:lnTo>
                  <a:lnTo>
                    <a:pt x="5272" y="799"/>
                  </a:lnTo>
                  <a:lnTo>
                    <a:pt x="4873" y="1098"/>
                  </a:lnTo>
                  <a:lnTo>
                    <a:pt x="4474" y="1418"/>
                  </a:lnTo>
                  <a:lnTo>
                    <a:pt x="4074" y="1757"/>
                  </a:lnTo>
                  <a:lnTo>
                    <a:pt x="3715" y="2097"/>
                  </a:lnTo>
                  <a:lnTo>
                    <a:pt x="3356" y="2436"/>
                  </a:lnTo>
                  <a:lnTo>
                    <a:pt x="2996" y="2776"/>
                  </a:lnTo>
                  <a:lnTo>
                    <a:pt x="2657" y="3155"/>
                  </a:lnTo>
                  <a:lnTo>
                    <a:pt x="2317" y="3535"/>
                  </a:lnTo>
                  <a:lnTo>
                    <a:pt x="2018" y="3934"/>
                  </a:lnTo>
                  <a:lnTo>
                    <a:pt x="1718" y="4333"/>
                  </a:lnTo>
                  <a:lnTo>
                    <a:pt x="1439" y="4753"/>
                  </a:lnTo>
                  <a:lnTo>
                    <a:pt x="1179" y="5192"/>
                  </a:lnTo>
                  <a:lnTo>
                    <a:pt x="959" y="5631"/>
                  </a:lnTo>
                  <a:lnTo>
                    <a:pt x="760" y="6051"/>
                  </a:lnTo>
                  <a:lnTo>
                    <a:pt x="580" y="6510"/>
                  </a:lnTo>
                  <a:lnTo>
                    <a:pt x="420" y="6969"/>
                  </a:lnTo>
                  <a:lnTo>
                    <a:pt x="280" y="7448"/>
                  </a:lnTo>
                  <a:lnTo>
                    <a:pt x="161" y="7928"/>
                  </a:lnTo>
                  <a:lnTo>
                    <a:pt x="81" y="8427"/>
                  </a:lnTo>
                  <a:lnTo>
                    <a:pt x="21" y="8926"/>
                  </a:lnTo>
                  <a:lnTo>
                    <a:pt x="1" y="9425"/>
                  </a:lnTo>
                  <a:lnTo>
                    <a:pt x="1" y="9925"/>
                  </a:lnTo>
                  <a:lnTo>
                    <a:pt x="41" y="10424"/>
                  </a:lnTo>
                  <a:lnTo>
                    <a:pt x="101" y="10903"/>
                  </a:lnTo>
                  <a:lnTo>
                    <a:pt x="220" y="11382"/>
                  </a:lnTo>
                  <a:lnTo>
                    <a:pt x="360" y="11842"/>
                  </a:lnTo>
                  <a:lnTo>
                    <a:pt x="560" y="12301"/>
                  </a:lnTo>
                  <a:lnTo>
                    <a:pt x="680" y="12520"/>
                  </a:lnTo>
                  <a:lnTo>
                    <a:pt x="800" y="12720"/>
                  </a:lnTo>
                  <a:lnTo>
                    <a:pt x="939" y="12920"/>
                  </a:lnTo>
                  <a:lnTo>
                    <a:pt x="1079" y="13120"/>
                  </a:lnTo>
                  <a:lnTo>
                    <a:pt x="1259" y="13339"/>
                  </a:lnTo>
                  <a:lnTo>
                    <a:pt x="1439" y="13519"/>
                  </a:lnTo>
                  <a:lnTo>
                    <a:pt x="1638" y="13679"/>
                  </a:lnTo>
                  <a:lnTo>
                    <a:pt x="1838" y="13818"/>
                  </a:lnTo>
                  <a:lnTo>
                    <a:pt x="2038" y="13918"/>
                  </a:lnTo>
                  <a:lnTo>
                    <a:pt x="2257" y="14018"/>
                  </a:lnTo>
                  <a:lnTo>
                    <a:pt x="2477" y="14078"/>
                  </a:lnTo>
                  <a:lnTo>
                    <a:pt x="2697" y="14118"/>
                  </a:lnTo>
                  <a:lnTo>
                    <a:pt x="2916" y="14138"/>
                  </a:lnTo>
                  <a:lnTo>
                    <a:pt x="3136" y="14138"/>
                  </a:lnTo>
                  <a:lnTo>
                    <a:pt x="3356" y="14118"/>
                  </a:lnTo>
                  <a:lnTo>
                    <a:pt x="3575" y="14078"/>
                  </a:lnTo>
                  <a:lnTo>
                    <a:pt x="3815" y="14038"/>
                  </a:lnTo>
                  <a:lnTo>
                    <a:pt x="4034" y="13978"/>
                  </a:lnTo>
                  <a:lnTo>
                    <a:pt x="4254" y="13898"/>
                  </a:lnTo>
                  <a:lnTo>
                    <a:pt x="4494" y="13798"/>
                  </a:lnTo>
                  <a:lnTo>
                    <a:pt x="4933" y="13579"/>
                  </a:lnTo>
                  <a:lnTo>
                    <a:pt x="5372" y="13319"/>
                  </a:lnTo>
                  <a:lnTo>
                    <a:pt x="5812" y="13040"/>
                  </a:lnTo>
                  <a:lnTo>
                    <a:pt x="6211" y="12740"/>
                  </a:lnTo>
                  <a:lnTo>
                    <a:pt x="6590" y="12421"/>
                  </a:lnTo>
                  <a:lnTo>
                    <a:pt x="6950" y="12081"/>
                  </a:lnTo>
                  <a:lnTo>
                    <a:pt x="7289" y="11762"/>
                  </a:lnTo>
                  <a:lnTo>
                    <a:pt x="7589" y="11462"/>
                  </a:lnTo>
                  <a:lnTo>
                    <a:pt x="7888" y="11103"/>
                  </a:lnTo>
                  <a:lnTo>
                    <a:pt x="8208" y="10743"/>
                  </a:lnTo>
                  <a:lnTo>
                    <a:pt x="8487" y="10364"/>
                  </a:lnTo>
                  <a:lnTo>
                    <a:pt x="8767" y="9984"/>
                  </a:lnTo>
                  <a:lnTo>
                    <a:pt x="9306" y="9206"/>
                  </a:lnTo>
                  <a:lnTo>
                    <a:pt x="9805" y="8407"/>
                  </a:lnTo>
                  <a:lnTo>
                    <a:pt x="10285" y="7568"/>
                  </a:lnTo>
                  <a:lnTo>
                    <a:pt x="10724" y="6750"/>
                  </a:lnTo>
                  <a:lnTo>
                    <a:pt x="11163" y="5891"/>
                  </a:lnTo>
                  <a:lnTo>
                    <a:pt x="11583" y="5052"/>
                  </a:lnTo>
                  <a:lnTo>
                    <a:pt x="11722" y="4793"/>
                  </a:lnTo>
                  <a:lnTo>
                    <a:pt x="11842" y="4513"/>
                  </a:lnTo>
                  <a:lnTo>
                    <a:pt x="11882" y="4373"/>
                  </a:lnTo>
                  <a:lnTo>
                    <a:pt x="11922" y="4234"/>
                  </a:lnTo>
                  <a:lnTo>
                    <a:pt x="11942" y="4094"/>
                  </a:lnTo>
                  <a:lnTo>
                    <a:pt x="11942" y="3934"/>
                  </a:lnTo>
                  <a:lnTo>
                    <a:pt x="11942" y="3794"/>
                  </a:lnTo>
                  <a:lnTo>
                    <a:pt x="11902" y="3634"/>
                  </a:lnTo>
                  <a:lnTo>
                    <a:pt x="11862" y="3495"/>
                  </a:lnTo>
                  <a:lnTo>
                    <a:pt x="11802" y="3355"/>
                  </a:lnTo>
                  <a:lnTo>
                    <a:pt x="11662" y="3095"/>
                  </a:lnTo>
                  <a:lnTo>
                    <a:pt x="11483" y="2856"/>
                  </a:lnTo>
                  <a:lnTo>
                    <a:pt x="11103" y="2456"/>
                  </a:lnTo>
                  <a:lnTo>
                    <a:pt x="10704" y="2057"/>
                  </a:lnTo>
                  <a:lnTo>
                    <a:pt x="10285" y="1698"/>
                  </a:lnTo>
                  <a:lnTo>
                    <a:pt x="9845" y="1358"/>
                  </a:lnTo>
                  <a:lnTo>
                    <a:pt x="9266" y="959"/>
                  </a:lnTo>
                  <a:lnTo>
                    <a:pt x="8907" y="719"/>
                  </a:lnTo>
                  <a:lnTo>
                    <a:pt x="8527" y="499"/>
                  </a:lnTo>
                  <a:lnTo>
                    <a:pt x="8108" y="300"/>
                  </a:lnTo>
                  <a:lnTo>
                    <a:pt x="7908" y="220"/>
                  </a:lnTo>
                  <a:lnTo>
                    <a:pt x="7709" y="160"/>
                  </a:lnTo>
                  <a:lnTo>
                    <a:pt x="7509" y="100"/>
                  </a:lnTo>
                  <a:lnTo>
                    <a:pt x="7309" y="60"/>
                  </a:lnTo>
                  <a:lnTo>
                    <a:pt x="7110" y="40"/>
                  </a:lnTo>
                  <a:lnTo>
                    <a:pt x="6930" y="60"/>
                  </a:lnTo>
                  <a:lnTo>
                    <a:pt x="6850" y="20"/>
                  </a:lnTo>
                  <a:lnTo>
                    <a:pt x="675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5" name="Google Shape;10275;p47"/>
            <p:cNvSpPr/>
            <p:nvPr/>
          </p:nvSpPr>
          <p:spPr>
            <a:xfrm>
              <a:off x="6475250" y="3388275"/>
              <a:ext cx="298550" cy="353450"/>
            </a:xfrm>
            <a:custGeom>
              <a:avLst/>
              <a:gdLst/>
              <a:ahLst/>
              <a:cxnLst/>
              <a:rect l="l" t="t" r="r" b="b"/>
              <a:pathLst>
                <a:path w="11942" h="14138" fill="none" extrusionOk="0">
                  <a:moveTo>
                    <a:pt x="11483" y="2856"/>
                  </a:moveTo>
                  <a:lnTo>
                    <a:pt x="11483" y="2856"/>
                  </a:lnTo>
                  <a:lnTo>
                    <a:pt x="11103" y="2456"/>
                  </a:lnTo>
                  <a:lnTo>
                    <a:pt x="10704" y="2057"/>
                  </a:lnTo>
                  <a:lnTo>
                    <a:pt x="10285" y="1698"/>
                  </a:lnTo>
                  <a:lnTo>
                    <a:pt x="9845" y="1358"/>
                  </a:lnTo>
                  <a:lnTo>
                    <a:pt x="9845" y="1358"/>
                  </a:lnTo>
                  <a:lnTo>
                    <a:pt x="9266" y="959"/>
                  </a:lnTo>
                  <a:lnTo>
                    <a:pt x="8907" y="719"/>
                  </a:lnTo>
                  <a:lnTo>
                    <a:pt x="8527" y="499"/>
                  </a:lnTo>
                  <a:lnTo>
                    <a:pt x="8108" y="300"/>
                  </a:lnTo>
                  <a:lnTo>
                    <a:pt x="7908" y="220"/>
                  </a:lnTo>
                  <a:lnTo>
                    <a:pt x="7709" y="160"/>
                  </a:lnTo>
                  <a:lnTo>
                    <a:pt x="7509" y="100"/>
                  </a:lnTo>
                  <a:lnTo>
                    <a:pt x="7309" y="60"/>
                  </a:lnTo>
                  <a:lnTo>
                    <a:pt x="7110" y="40"/>
                  </a:lnTo>
                  <a:lnTo>
                    <a:pt x="6930" y="60"/>
                  </a:lnTo>
                  <a:lnTo>
                    <a:pt x="6930" y="60"/>
                  </a:lnTo>
                  <a:lnTo>
                    <a:pt x="6850" y="20"/>
                  </a:lnTo>
                  <a:lnTo>
                    <a:pt x="6750" y="0"/>
                  </a:lnTo>
                  <a:lnTo>
                    <a:pt x="6670" y="0"/>
                  </a:lnTo>
                  <a:lnTo>
                    <a:pt x="6570" y="40"/>
                  </a:lnTo>
                  <a:lnTo>
                    <a:pt x="6570" y="40"/>
                  </a:lnTo>
                  <a:lnTo>
                    <a:pt x="6131" y="260"/>
                  </a:lnTo>
                  <a:lnTo>
                    <a:pt x="5692" y="519"/>
                  </a:lnTo>
                  <a:lnTo>
                    <a:pt x="5272" y="799"/>
                  </a:lnTo>
                  <a:lnTo>
                    <a:pt x="4873" y="1098"/>
                  </a:lnTo>
                  <a:lnTo>
                    <a:pt x="4474" y="1418"/>
                  </a:lnTo>
                  <a:lnTo>
                    <a:pt x="4074" y="1757"/>
                  </a:lnTo>
                  <a:lnTo>
                    <a:pt x="3715" y="2097"/>
                  </a:lnTo>
                  <a:lnTo>
                    <a:pt x="3356" y="2436"/>
                  </a:lnTo>
                  <a:lnTo>
                    <a:pt x="3356" y="2436"/>
                  </a:lnTo>
                  <a:lnTo>
                    <a:pt x="2996" y="2776"/>
                  </a:lnTo>
                  <a:lnTo>
                    <a:pt x="2657" y="3155"/>
                  </a:lnTo>
                  <a:lnTo>
                    <a:pt x="2317" y="3535"/>
                  </a:lnTo>
                  <a:lnTo>
                    <a:pt x="2018" y="3934"/>
                  </a:lnTo>
                  <a:lnTo>
                    <a:pt x="1718" y="4333"/>
                  </a:lnTo>
                  <a:lnTo>
                    <a:pt x="1439" y="4753"/>
                  </a:lnTo>
                  <a:lnTo>
                    <a:pt x="1179" y="5192"/>
                  </a:lnTo>
                  <a:lnTo>
                    <a:pt x="959" y="5631"/>
                  </a:lnTo>
                  <a:lnTo>
                    <a:pt x="959" y="5631"/>
                  </a:lnTo>
                  <a:lnTo>
                    <a:pt x="760" y="6051"/>
                  </a:lnTo>
                  <a:lnTo>
                    <a:pt x="580" y="6510"/>
                  </a:lnTo>
                  <a:lnTo>
                    <a:pt x="420" y="6969"/>
                  </a:lnTo>
                  <a:lnTo>
                    <a:pt x="280" y="7448"/>
                  </a:lnTo>
                  <a:lnTo>
                    <a:pt x="161" y="7928"/>
                  </a:lnTo>
                  <a:lnTo>
                    <a:pt x="81" y="8427"/>
                  </a:lnTo>
                  <a:lnTo>
                    <a:pt x="21" y="8926"/>
                  </a:lnTo>
                  <a:lnTo>
                    <a:pt x="1" y="9425"/>
                  </a:lnTo>
                  <a:lnTo>
                    <a:pt x="1" y="9925"/>
                  </a:lnTo>
                  <a:lnTo>
                    <a:pt x="41" y="10424"/>
                  </a:lnTo>
                  <a:lnTo>
                    <a:pt x="101" y="10903"/>
                  </a:lnTo>
                  <a:lnTo>
                    <a:pt x="220" y="11382"/>
                  </a:lnTo>
                  <a:lnTo>
                    <a:pt x="360" y="11842"/>
                  </a:lnTo>
                  <a:lnTo>
                    <a:pt x="560" y="12301"/>
                  </a:lnTo>
                  <a:lnTo>
                    <a:pt x="680" y="12520"/>
                  </a:lnTo>
                  <a:lnTo>
                    <a:pt x="800" y="12720"/>
                  </a:lnTo>
                  <a:lnTo>
                    <a:pt x="939" y="12920"/>
                  </a:lnTo>
                  <a:lnTo>
                    <a:pt x="1079" y="13120"/>
                  </a:lnTo>
                  <a:lnTo>
                    <a:pt x="1079" y="13120"/>
                  </a:lnTo>
                  <a:lnTo>
                    <a:pt x="1259" y="13339"/>
                  </a:lnTo>
                  <a:lnTo>
                    <a:pt x="1439" y="13519"/>
                  </a:lnTo>
                  <a:lnTo>
                    <a:pt x="1638" y="13679"/>
                  </a:lnTo>
                  <a:lnTo>
                    <a:pt x="1838" y="13818"/>
                  </a:lnTo>
                  <a:lnTo>
                    <a:pt x="2038" y="13918"/>
                  </a:lnTo>
                  <a:lnTo>
                    <a:pt x="2257" y="14018"/>
                  </a:lnTo>
                  <a:lnTo>
                    <a:pt x="2477" y="14078"/>
                  </a:lnTo>
                  <a:lnTo>
                    <a:pt x="2697" y="14118"/>
                  </a:lnTo>
                  <a:lnTo>
                    <a:pt x="2916" y="14138"/>
                  </a:lnTo>
                  <a:lnTo>
                    <a:pt x="3136" y="14138"/>
                  </a:lnTo>
                  <a:lnTo>
                    <a:pt x="3356" y="14118"/>
                  </a:lnTo>
                  <a:lnTo>
                    <a:pt x="3575" y="14078"/>
                  </a:lnTo>
                  <a:lnTo>
                    <a:pt x="3815" y="14038"/>
                  </a:lnTo>
                  <a:lnTo>
                    <a:pt x="4034" y="13978"/>
                  </a:lnTo>
                  <a:lnTo>
                    <a:pt x="4254" y="13898"/>
                  </a:lnTo>
                  <a:lnTo>
                    <a:pt x="4494" y="13798"/>
                  </a:lnTo>
                  <a:lnTo>
                    <a:pt x="4933" y="13579"/>
                  </a:lnTo>
                  <a:lnTo>
                    <a:pt x="5372" y="13319"/>
                  </a:lnTo>
                  <a:lnTo>
                    <a:pt x="5812" y="13040"/>
                  </a:lnTo>
                  <a:lnTo>
                    <a:pt x="6211" y="12740"/>
                  </a:lnTo>
                  <a:lnTo>
                    <a:pt x="6590" y="12421"/>
                  </a:lnTo>
                  <a:lnTo>
                    <a:pt x="6950" y="12081"/>
                  </a:lnTo>
                  <a:lnTo>
                    <a:pt x="7289" y="11762"/>
                  </a:lnTo>
                  <a:lnTo>
                    <a:pt x="7589" y="11462"/>
                  </a:lnTo>
                  <a:lnTo>
                    <a:pt x="7589" y="11462"/>
                  </a:lnTo>
                  <a:lnTo>
                    <a:pt x="7888" y="11103"/>
                  </a:lnTo>
                  <a:lnTo>
                    <a:pt x="8208" y="10743"/>
                  </a:lnTo>
                  <a:lnTo>
                    <a:pt x="8487" y="10364"/>
                  </a:lnTo>
                  <a:lnTo>
                    <a:pt x="8767" y="9984"/>
                  </a:lnTo>
                  <a:lnTo>
                    <a:pt x="9306" y="9206"/>
                  </a:lnTo>
                  <a:lnTo>
                    <a:pt x="9805" y="8407"/>
                  </a:lnTo>
                  <a:lnTo>
                    <a:pt x="10285" y="7568"/>
                  </a:lnTo>
                  <a:lnTo>
                    <a:pt x="10724" y="6750"/>
                  </a:lnTo>
                  <a:lnTo>
                    <a:pt x="11163" y="5891"/>
                  </a:lnTo>
                  <a:lnTo>
                    <a:pt x="11583" y="5052"/>
                  </a:lnTo>
                  <a:lnTo>
                    <a:pt x="11583" y="5052"/>
                  </a:lnTo>
                  <a:lnTo>
                    <a:pt x="11722" y="4793"/>
                  </a:lnTo>
                  <a:lnTo>
                    <a:pt x="11842" y="4513"/>
                  </a:lnTo>
                  <a:lnTo>
                    <a:pt x="11882" y="4373"/>
                  </a:lnTo>
                  <a:lnTo>
                    <a:pt x="11922" y="4234"/>
                  </a:lnTo>
                  <a:lnTo>
                    <a:pt x="11942" y="4094"/>
                  </a:lnTo>
                  <a:lnTo>
                    <a:pt x="11942" y="3934"/>
                  </a:lnTo>
                  <a:lnTo>
                    <a:pt x="11942" y="3934"/>
                  </a:lnTo>
                  <a:lnTo>
                    <a:pt x="11942" y="3794"/>
                  </a:lnTo>
                  <a:lnTo>
                    <a:pt x="11902" y="3634"/>
                  </a:lnTo>
                  <a:lnTo>
                    <a:pt x="11862" y="3495"/>
                  </a:lnTo>
                  <a:lnTo>
                    <a:pt x="11802" y="3355"/>
                  </a:lnTo>
                  <a:lnTo>
                    <a:pt x="11662" y="3095"/>
                  </a:lnTo>
                  <a:lnTo>
                    <a:pt x="11483" y="285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6" name="Google Shape;10276;p47"/>
            <p:cNvSpPr/>
            <p:nvPr/>
          </p:nvSpPr>
          <p:spPr>
            <a:xfrm>
              <a:off x="6516700" y="3399250"/>
              <a:ext cx="257100" cy="342475"/>
            </a:xfrm>
            <a:custGeom>
              <a:avLst/>
              <a:gdLst/>
              <a:ahLst/>
              <a:cxnLst/>
              <a:rect l="l" t="t" r="r" b="b"/>
              <a:pathLst>
                <a:path w="10284" h="13699" extrusionOk="0">
                  <a:moveTo>
                    <a:pt x="6750" y="1"/>
                  </a:moveTo>
                  <a:lnTo>
                    <a:pt x="6730" y="340"/>
                  </a:lnTo>
                  <a:lnTo>
                    <a:pt x="6690" y="699"/>
                  </a:lnTo>
                  <a:lnTo>
                    <a:pt x="6710" y="1059"/>
                  </a:lnTo>
                  <a:lnTo>
                    <a:pt x="6730" y="1418"/>
                  </a:lnTo>
                  <a:lnTo>
                    <a:pt x="6710" y="1798"/>
                  </a:lnTo>
                  <a:lnTo>
                    <a:pt x="6690" y="2157"/>
                  </a:lnTo>
                  <a:lnTo>
                    <a:pt x="6630" y="2537"/>
                  </a:lnTo>
                  <a:lnTo>
                    <a:pt x="6570" y="2896"/>
                  </a:lnTo>
                  <a:lnTo>
                    <a:pt x="6410" y="3655"/>
                  </a:lnTo>
                  <a:lnTo>
                    <a:pt x="6210" y="4394"/>
                  </a:lnTo>
                  <a:lnTo>
                    <a:pt x="5991" y="5132"/>
                  </a:lnTo>
                  <a:lnTo>
                    <a:pt x="5751" y="5851"/>
                  </a:lnTo>
                  <a:lnTo>
                    <a:pt x="5492" y="6550"/>
                  </a:lnTo>
                  <a:lnTo>
                    <a:pt x="5292" y="7089"/>
                  </a:lnTo>
                  <a:lnTo>
                    <a:pt x="5072" y="7629"/>
                  </a:lnTo>
                  <a:lnTo>
                    <a:pt x="4833" y="8128"/>
                  </a:lnTo>
                  <a:lnTo>
                    <a:pt x="4573" y="8627"/>
                  </a:lnTo>
                  <a:lnTo>
                    <a:pt x="4293" y="9106"/>
                  </a:lnTo>
                  <a:lnTo>
                    <a:pt x="3994" y="9585"/>
                  </a:lnTo>
                  <a:lnTo>
                    <a:pt x="3694" y="10025"/>
                  </a:lnTo>
                  <a:lnTo>
                    <a:pt x="3355" y="10464"/>
                  </a:lnTo>
                  <a:lnTo>
                    <a:pt x="2995" y="10863"/>
                  </a:lnTo>
                  <a:lnTo>
                    <a:pt x="2636" y="11263"/>
                  </a:lnTo>
                  <a:lnTo>
                    <a:pt x="2237" y="11642"/>
                  </a:lnTo>
                  <a:lnTo>
                    <a:pt x="1817" y="12002"/>
                  </a:lnTo>
                  <a:lnTo>
                    <a:pt x="1398" y="12341"/>
                  </a:lnTo>
                  <a:lnTo>
                    <a:pt x="939" y="12661"/>
                  </a:lnTo>
                  <a:lnTo>
                    <a:pt x="479" y="12960"/>
                  </a:lnTo>
                  <a:lnTo>
                    <a:pt x="0" y="13240"/>
                  </a:lnTo>
                  <a:lnTo>
                    <a:pt x="180" y="13359"/>
                  </a:lnTo>
                  <a:lnTo>
                    <a:pt x="360" y="13459"/>
                  </a:lnTo>
                  <a:lnTo>
                    <a:pt x="539" y="13559"/>
                  </a:lnTo>
                  <a:lnTo>
                    <a:pt x="739" y="13619"/>
                  </a:lnTo>
                  <a:lnTo>
                    <a:pt x="939" y="13659"/>
                  </a:lnTo>
                  <a:lnTo>
                    <a:pt x="1138" y="13679"/>
                  </a:lnTo>
                  <a:lnTo>
                    <a:pt x="1338" y="13699"/>
                  </a:lnTo>
                  <a:lnTo>
                    <a:pt x="1538" y="13699"/>
                  </a:lnTo>
                  <a:lnTo>
                    <a:pt x="1737" y="13679"/>
                  </a:lnTo>
                  <a:lnTo>
                    <a:pt x="1937" y="13639"/>
                  </a:lnTo>
                  <a:lnTo>
                    <a:pt x="2157" y="13599"/>
                  </a:lnTo>
                  <a:lnTo>
                    <a:pt x="2356" y="13539"/>
                  </a:lnTo>
                  <a:lnTo>
                    <a:pt x="2756" y="13399"/>
                  </a:lnTo>
                  <a:lnTo>
                    <a:pt x="3175" y="13200"/>
                  </a:lnTo>
                  <a:lnTo>
                    <a:pt x="3575" y="12980"/>
                  </a:lnTo>
                  <a:lnTo>
                    <a:pt x="3954" y="12720"/>
                  </a:lnTo>
                  <a:lnTo>
                    <a:pt x="4333" y="12461"/>
                  </a:lnTo>
                  <a:lnTo>
                    <a:pt x="4693" y="12181"/>
                  </a:lnTo>
                  <a:lnTo>
                    <a:pt x="5052" y="11882"/>
                  </a:lnTo>
                  <a:lnTo>
                    <a:pt x="5372" y="11582"/>
                  </a:lnTo>
                  <a:lnTo>
                    <a:pt x="5651" y="11303"/>
                  </a:lnTo>
                  <a:lnTo>
                    <a:pt x="5931" y="11023"/>
                  </a:lnTo>
                  <a:lnTo>
                    <a:pt x="6230" y="10664"/>
                  </a:lnTo>
                  <a:lnTo>
                    <a:pt x="6550" y="10304"/>
                  </a:lnTo>
                  <a:lnTo>
                    <a:pt x="6829" y="9925"/>
                  </a:lnTo>
                  <a:lnTo>
                    <a:pt x="7109" y="9545"/>
                  </a:lnTo>
                  <a:lnTo>
                    <a:pt x="7648" y="8767"/>
                  </a:lnTo>
                  <a:lnTo>
                    <a:pt x="8147" y="7968"/>
                  </a:lnTo>
                  <a:lnTo>
                    <a:pt x="8627" y="7129"/>
                  </a:lnTo>
                  <a:lnTo>
                    <a:pt x="9066" y="6311"/>
                  </a:lnTo>
                  <a:lnTo>
                    <a:pt x="9505" y="5452"/>
                  </a:lnTo>
                  <a:lnTo>
                    <a:pt x="9925" y="4613"/>
                  </a:lnTo>
                  <a:lnTo>
                    <a:pt x="10064" y="4354"/>
                  </a:lnTo>
                  <a:lnTo>
                    <a:pt x="10184" y="4074"/>
                  </a:lnTo>
                  <a:lnTo>
                    <a:pt x="10224" y="3934"/>
                  </a:lnTo>
                  <a:lnTo>
                    <a:pt x="10264" y="3795"/>
                  </a:lnTo>
                  <a:lnTo>
                    <a:pt x="10284" y="3655"/>
                  </a:lnTo>
                  <a:lnTo>
                    <a:pt x="10284" y="3495"/>
                  </a:lnTo>
                  <a:lnTo>
                    <a:pt x="10284" y="3355"/>
                  </a:lnTo>
                  <a:lnTo>
                    <a:pt x="10244" y="3195"/>
                  </a:lnTo>
                  <a:lnTo>
                    <a:pt x="10204" y="3056"/>
                  </a:lnTo>
                  <a:lnTo>
                    <a:pt x="10144" y="2916"/>
                  </a:lnTo>
                  <a:lnTo>
                    <a:pt x="10004" y="2656"/>
                  </a:lnTo>
                  <a:lnTo>
                    <a:pt x="9825" y="2417"/>
                  </a:lnTo>
                  <a:lnTo>
                    <a:pt x="9445" y="2017"/>
                  </a:lnTo>
                  <a:lnTo>
                    <a:pt x="9046" y="1618"/>
                  </a:lnTo>
                  <a:lnTo>
                    <a:pt x="8627" y="1259"/>
                  </a:lnTo>
                  <a:lnTo>
                    <a:pt x="8187" y="919"/>
                  </a:lnTo>
                  <a:lnTo>
                    <a:pt x="7908" y="719"/>
                  </a:lnTo>
                  <a:lnTo>
                    <a:pt x="7568" y="480"/>
                  </a:lnTo>
                  <a:lnTo>
                    <a:pt x="7169" y="240"/>
                  </a:lnTo>
                  <a:lnTo>
                    <a:pt x="6750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7" name="Google Shape;10277;p47"/>
            <p:cNvSpPr/>
            <p:nvPr/>
          </p:nvSpPr>
          <p:spPr>
            <a:xfrm>
              <a:off x="6516700" y="3399250"/>
              <a:ext cx="257100" cy="342475"/>
            </a:xfrm>
            <a:custGeom>
              <a:avLst/>
              <a:gdLst/>
              <a:ahLst/>
              <a:cxnLst/>
              <a:rect l="l" t="t" r="r" b="b"/>
              <a:pathLst>
                <a:path w="10284" h="13699" fill="none" extrusionOk="0">
                  <a:moveTo>
                    <a:pt x="9825" y="2417"/>
                  </a:moveTo>
                  <a:lnTo>
                    <a:pt x="9825" y="2417"/>
                  </a:lnTo>
                  <a:lnTo>
                    <a:pt x="9445" y="2017"/>
                  </a:lnTo>
                  <a:lnTo>
                    <a:pt x="9046" y="1618"/>
                  </a:lnTo>
                  <a:lnTo>
                    <a:pt x="8627" y="1259"/>
                  </a:lnTo>
                  <a:lnTo>
                    <a:pt x="8187" y="919"/>
                  </a:lnTo>
                  <a:lnTo>
                    <a:pt x="8187" y="919"/>
                  </a:lnTo>
                  <a:lnTo>
                    <a:pt x="7908" y="719"/>
                  </a:lnTo>
                  <a:lnTo>
                    <a:pt x="7568" y="480"/>
                  </a:lnTo>
                  <a:lnTo>
                    <a:pt x="7169" y="240"/>
                  </a:lnTo>
                  <a:lnTo>
                    <a:pt x="6750" y="1"/>
                  </a:lnTo>
                  <a:lnTo>
                    <a:pt x="6750" y="1"/>
                  </a:lnTo>
                  <a:lnTo>
                    <a:pt x="6730" y="340"/>
                  </a:lnTo>
                  <a:lnTo>
                    <a:pt x="6690" y="699"/>
                  </a:lnTo>
                  <a:lnTo>
                    <a:pt x="6690" y="699"/>
                  </a:lnTo>
                  <a:lnTo>
                    <a:pt x="6710" y="1059"/>
                  </a:lnTo>
                  <a:lnTo>
                    <a:pt x="6730" y="1418"/>
                  </a:lnTo>
                  <a:lnTo>
                    <a:pt x="6710" y="1798"/>
                  </a:lnTo>
                  <a:lnTo>
                    <a:pt x="6690" y="2157"/>
                  </a:lnTo>
                  <a:lnTo>
                    <a:pt x="6630" y="2537"/>
                  </a:lnTo>
                  <a:lnTo>
                    <a:pt x="6570" y="2896"/>
                  </a:lnTo>
                  <a:lnTo>
                    <a:pt x="6410" y="3655"/>
                  </a:lnTo>
                  <a:lnTo>
                    <a:pt x="6210" y="4394"/>
                  </a:lnTo>
                  <a:lnTo>
                    <a:pt x="5991" y="5132"/>
                  </a:lnTo>
                  <a:lnTo>
                    <a:pt x="5751" y="5851"/>
                  </a:lnTo>
                  <a:lnTo>
                    <a:pt x="5492" y="6550"/>
                  </a:lnTo>
                  <a:lnTo>
                    <a:pt x="5492" y="6550"/>
                  </a:lnTo>
                  <a:lnTo>
                    <a:pt x="5292" y="7089"/>
                  </a:lnTo>
                  <a:lnTo>
                    <a:pt x="5072" y="7629"/>
                  </a:lnTo>
                  <a:lnTo>
                    <a:pt x="4833" y="8128"/>
                  </a:lnTo>
                  <a:lnTo>
                    <a:pt x="4573" y="8627"/>
                  </a:lnTo>
                  <a:lnTo>
                    <a:pt x="4293" y="9106"/>
                  </a:lnTo>
                  <a:lnTo>
                    <a:pt x="3994" y="9585"/>
                  </a:lnTo>
                  <a:lnTo>
                    <a:pt x="3694" y="10025"/>
                  </a:lnTo>
                  <a:lnTo>
                    <a:pt x="3355" y="10464"/>
                  </a:lnTo>
                  <a:lnTo>
                    <a:pt x="2995" y="10863"/>
                  </a:lnTo>
                  <a:lnTo>
                    <a:pt x="2636" y="11263"/>
                  </a:lnTo>
                  <a:lnTo>
                    <a:pt x="2237" y="11642"/>
                  </a:lnTo>
                  <a:lnTo>
                    <a:pt x="1817" y="12002"/>
                  </a:lnTo>
                  <a:lnTo>
                    <a:pt x="1398" y="12341"/>
                  </a:lnTo>
                  <a:lnTo>
                    <a:pt x="939" y="12661"/>
                  </a:lnTo>
                  <a:lnTo>
                    <a:pt x="479" y="12960"/>
                  </a:lnTo>
                  <a:lnTo>
                    <a:pt x="0" y="13240"/>
                  </a:lnTo>
                  <a:lnTo>
                    <a:pt x="0" y="13240"/>
                  </a:lnTo>
                  <a:lnTo>
                    <a:pt x="180" y="13359"/>
                  </a:lnTo>
                  <a:lnTo>
                    <a:pt x="360" y="13459"/>
                  </a:lnTo>
                  <a:lnTo>
                    <a:pt x="539" y="13559"/>
                  </a:lnTo>
                  <a:lnTo>
                    <a:pt x="739" y="13619"/>
                  </a:lnTo>
                  <a:lnTo>
                    <a:pt x="939" y="13659"/>
                  </a:lnTo>
                  <a:lnTo>
                    <a:pt x="1138" y="13679"/>
                  </a:lnTo>
                  <a:lnTo>
                    <a:pt x="1338" y="13699"/>
                  </a:lnTo>
                  <a:lnTo>
                    <a:pt x="1538" y="13699"/>
                  </a:lnTo>
                  <a:lnTo>
                    <a:pt x="1737" y="13679"/>
                  </a:lnTo>
                  <a:lnTo>
                    <a:pt x="1937" y="13639"/>
                  </a:lnTo>
                  <a:lnTo>
                    <a:pt x="2157" y="13599"/>
                  </a:lnTo>
                  <a:lnTo>
                    <a:pt x="2356" y="13539"/>
                  </a:lnTo>
                  <a:lnTo>
                    <a:pt x="2756" y="13399"/>
                  </a:lnTo>
                  <a:lnTo>
                    <a:pt x="3175" y="13200"/>
                  </a:lnTo>
                  <a:lnTo>
                    <a:pt x="3575" y="12980"/>
                  </a:lnTo>
                  <a:lnTo>
                    <a:pt x="3954" y="12720"/>
                  </a:lnTo>
                  <a:lnTo>
                    <a:pt x="4333" y="12461"/>
                  </a:lnTo>
                  <a:lnTo>
                    <a:pt x="4693" y="12181"/>
                  </a:lnTo>
                  <a:lnTo>
                    <a:pt x="5052" y="11882"/>
                  </a:lnTo>
                  <a:lnTo>
                    <a:pt x="5372" y="11582"/>
                  </a:lnTo>
                  <a:lnTo>
                    <a:pt x="5651" y="11303"/>
                  </a:lnTo>
                  <a:lnTo>
                    <a:pt x="5931" y="11023"/>
                  </a:lnTo>
                  <a:lnTo>
                    <a:pt x="5931" y="11023"/>
                  </a:lnTo>
                  <a:lnTo>
                    <a:pt x="6230" y="10664"/>
                  </a:lnTo>
                  <a:lnTo>
                    <a:pt x="6550" y="10304"/>
                  </a:lnTo>
                  <a:lnTo>
                    <a:pt x="6829" y="9925"/>
                  </a:lnTo>
                  <a:lnTo>
                    <a:pt x="7109" y="9545"/>
                  </a:lnTo>
                  <a:lnTo>
                    <a:pt x="7648" y="8767"/>
                  </a:lnTo>
                  <a:lnTo>
                    <a:pt x="8147" y="7968"/>
                  </a:lnTo>
                  <a:lnTo>
                    <a:pt x="8627" y="7129"/>
                  </a:lnTo>
                  <a:lnTo>
                    <a:pt x="9066" y="6311"/>
                  </a:lnTo>
                  <a:lnTo>
                    <a:pt x="9505" y="5452"/>
                  </a:lnTo>
                  <a:lnTo>
                    <a:pt x="9925" y="4613"/>
                  </a:lnTo>
                  <a:lnTo>
                    <a:pt x="9925" y="4613"/>
                  </a:lnTo>
                  <a:lnTo>
                    <a:pt x="10064" y="4354"/>
                  </a:lnTo>
                  <a:lnTo>
                    <a:pt x="10184" y="4074"/>
                  </a:lnTo>
                  <a:lnTo>
                    <a:pt x="10224" y="3934"/>
                  </a:lnTo>
                  <a:lnTo>
                    <a:pt x="10264" y="3795"/>
                  </a:lnTo>
                  <a:lnTo>
                    <a:pt x="10284" y="3655"/>
                  </a:lnTo>
                  <a:lnTo>
                    <a:pt x="10284" y="3495"/>
                  </a:lnTo>
                  <a:lnTo>
                    <a:pt x="10284" y="3495"/>
                  </a:lnTo>
                  <a:lnTo>
                    <a:pt x="10284" y="3355"/>
                  </a:lnTo>
                  <a:lnTo>
                    <a:pt x="10244" y="3195"/>
                  </a:lnTo>
                  <a:lnTo>
                    <a:pt x="10204" y="3056"/>
                  </a:lnTo>
                  <a:lnTo>
                    <a:pt x="10144" y="2916"/>
                  </a:lnTo>
                  <a:lnTo>
                    <a:pt x="10004" y="2656"/>
                  </a:lnTo>
                  <a:lnTo>
                    <a:pt x="9825" y="24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8" name="Google Shape;10278;p47"/>
            <p:cNvSpPr/>
            <p:nvPr/>
          </p:nvSpPr>
          <p:spPr>
            <a:xfrm>
              <a:off x="6505700" y="3250975"/>
              <a:ext cx="386925" cy="366950"/>
            </a:xfrm>
            <a:custGeom>
              <a:avLst/>
              <a:gdLst/>
              <a:ahLst/>
              <a:cxnLst/>
              <a:rect l="l" t="t" r="r" b="b"/>
              <a:pathLst>
                <a:path w="15477" h="14678" extrusionOk="0">
                  <a:moveTo>
                    <a:pt x="13240" y="1"/>
                  </a:moveTo>
                  <a:lnTo>
                    <a:pt x="13160" y="21"/>
                  </a:lnTo>
                  <a:lnTo>
                    <a:pt x="13100" y="41"/>
                  </a:lnTo>
                  <a:lnTo>
                    <a:pt x="12960" y="41"/>
                  </a:lnTo>
                  <a:lnTo>
                    <a:pt x="12861" y="61"/>
                  </a:lnTo>
                  <a:lnTo>
                    <a:pt x="12761" y="121"/>
                  </a:lnTo>
                  <a:lnTo>
                    <a:pt x="12681" y="181"/>
                  </a:lnTo>
                  <a:lnTo>
                    <a:pt x="11822" y="520"/>
                  </a:lnTo>
                  <a:lnTo>
                    <a:pt x="10964" y="860"/>
                  </a:lnTo>
                  <a:lnTo>
                    <a:pt x="10125" y="1219"/>
                  </a:lnTo>
                  <a:lnTo>
                    <a:pt x="9286" y="1598"/>
                  </a:lnTo>
                  <a:lnTo>
                    <a:pt x="8468" y="1998"/>
                  </a:lnTo>
                  <a:lnTo>
                    <a:pt x="7649" y="2417"/>
                  </a:lnTo>
                  <a:lnTo>
                    <a:pt x="6850" y="2856"/>
                  </a:lnTo>
                  <a:lnTo>
                    <a:pt x="6051" y="3296"/>
                  </a:lnTo>
                  <a:lnTo>
                    <a:pt x="5253" y="3775"/>
                  </a:lnTo>
                  <a:lnTo>
                    <a:pt x="4474" y="4254"/>
                  </a:lnTo>
                  <a:lnTo>
                    <a:pt x="3715" y="4753"/>
                  </a:lnTo>
                  <a:lnTo>
                    <a:pt x="2936" y="5273"/>
                  </a:lnTo>
                  <a:lnTo>
                    <a:pt x="2197" y="5792"/>
                  </a:lnTo>
                  <a:lnTo>
                    <a:pt x="1459" y="6331"/>
                  </a:lnTo>
                  <a:lnTo>
                    <a:pt x="720" y="6870"/>
                  </a:lnTo>
                  <a:lnTo>
                    <a:pt x="1" y="7429"/>
                  </a:lnTo>
                  <a:lnTo>
                    <a:pt x="520" y="7469"/>
                  </a:lnTo>
                  <a:lnTo>
                    <a:pt x="1059" y="7529"/>
                  </a:lnTo>
                  <a:lnTo>
                    <a:pt x="1578" y="7629"/>
                  </a:lnTo>
                  <a:lnTo>
                    <a:pt x="2098" y="7749"/>
                  </a:lnTo>
                  <a:lnTo>
                    <a:pt x="2597" y="7888"/>
                  </a:lnTo>
                  <a:lnTo>
                    <a:pt x="3096" y="8068"/>
                  </a:lnTo>
                  <a:lnTo>
                    <a:pt x="3595" y="8268"/>
                  </a:lnTo>
                  <a:lnTo>
                    <a:pt x="4094" y="8487"/>
                  </a:lnTo>
                  <a:lnTo>
                    <a:pt x="4574" y="8727"/>
                  </a:lnTo>
                  <a:lnTo>
                    <a:pt x="5033" y="8987"/>
                  </a:lnTo>
                  <a:lnTo>
                    <a:pt x="5492" y="9286"/>
                  </a:lnTo>
                  <a:lnTo>
                    <a:pt x="5932" y="9566"/>
                  </a:lnTo>
                  <a:lnTo>
                    <a:pt x="6371" y="9885"/>
                  </a:lnTo>
                  <a:lnTo>
                    <a:pt x="6790" y="10205"/>
                  </a:lnTo>
                  <a:lnTo>
                    <a:pt x="7209" y="10544"/>
                  </a:lnTo>
                  <a:lnTo>
                    <a:pt x="7589" y="10904"/>
                  </a:lnTo>
                  <a:lnTo>
                    <a:pt x="8008" y="11303"/>
                  </a:lnTo>
                  <a:lnTo>
                    <a:pt x="8428" y="11722"/>
                  </a:lnTo>
                  <a:lnTo>
                    <a:pt x="8827" y="12162"/>
                  </a:lnTo>
                  <a:lnTo>
                    <a:pt x="9226" y="12621"/>
                  </a:lnTo>
                  <a:lnTo>
                    <a:pt x="9626" y="13100"/>
                  </a:lnTo>
                  <a:lnTo>
                    <a:pt x="9985" y="13619"/>
                  </a:lnTo>
                  <a:lnTo>
                    <a:pt x="10345" y="14139"/>
                  </a:lnTo>
                  <a:lnTo>
                    <a:pt x="10684" y="14678"/>
                  </a:lnTo>
                  <a:lnTo>
                    <a:pt x="11223" y="14079"/>
                  </a:lnTo>
                  <a:lnTo>
                    <a:pt x="11762" y="13480"/>
                  </a:lnTo>
                  <a:lnTo>
                    <a:pt x="12281" y="12861"/>
                  </a:lnTo>
                  <a:lnTo>
                    <a:pt x="12761" y="12222"/>
                  </a:lnTo>
                  <a:lnTo>
                    <a:pt x="13220" y="11563"/>
                  </a:lnTo>
                  <a:lnTo>
                    <a:pt x="13659" y="10884"/>
                  </a:lnTo>
                  <a:lnTo>
                    <a:pt x="14059" y="10185"/>
                  </a:lnTo>
                  <a:lnTo>
                    <a:pt x="14238" y="9825"/>
                  </a:lnTo>
                  <a:lnTo>
                    <a:pt x="14418" y="9466"/>
                  </a:lnTo>
                  <a:lnTo>
                    <a:pt x="14598" y="9047"/>
                  </a:lnTo>
                  <a:lnTo>
                    <a:pt x="14758" y="8627"/>
                  </a:lnTo>
                  <a:lnTo>
                    <a:pt x="14897" y="8208"/>
                  </a:lnTo>
                  <a:lnTo>
                    <a:pt x="15037" y="7789"/>
                  </a:lnTo>
                  <a:lnTo>
                    <a:pt x="15157" y="7349"/>
                  </a:lnTo>
                  <a:lnTo>
                    <a:pt x="15257" y="6910"/>
                  </a:lnTo>
                  <a:lnTo>
                    <a:pt x="15337" y="6471"/>
                  </a:lnTo>
                  <a:lnTo>
                    <a:pt x="15397" y="6011"/>
                  </a:lnTo>
                  <a:lnTo>
                    <a:pt x="15456" y="5572"/>
                  </a:lnTo>
                  <a:lnTo>
                    <a:pt x="15476" y="5133"/>
                  </a:lnTo>
                  <a:lnTo>
                    <a:pt x="15476" y="4674"/>
                  </a:lnTo>
                  <a:lnTo>
                    <a:pt x="15476" y="4234"/>
                  </a:lnTo>
                  <a:lnTo>
                    <a:pt x="15436" y="3775"/>
                  </a:lnTo>
                  <a:lnTo>
                    <a:pt x="15397" y="3336"/>
                  </a:lnTo>
                  <a:lnTo>
                    <a:pt x="15317" y="2896"/>
                  </a:lnTo>
                  <a:lnTo>
                    <a:pt x="15217" y="2437"/>
                  </a:lnTo>
                  <a:lnTo>
                    <a:pt x="15117" y="2078"/>
                  </a:lnTo>
                  <a:lnTo>
                    <a:pt x="14977" y="1698"/>
                  </a:lnTo>
                  <a:lnTo>
                    <a:pt x="14817" y="1339"/>
                  </a:lnTo>
                  <a:lnTo>
                    <a:pt x="14618" y="999"/>
                  </a:lnTo>
                  <a:lnTo>
                    <a:pt x="14518" y="860"/>
                  </a:lnTo>
                  <a:lnTo>
                    <a:pt x="14398" y="700"/>
                  </a:lnTo>
                  <a:lnTo>
                    <a:pt x="14258" y="580"/>
                  </a:lnTo>
                  <a:lnTo>
                    <a:pt x="14119" y="440"/>
                  </a:lnTo>
                  <a:lnTo>
                    <a:pt x="13979" y="340"/>
                  </a:lnTo>
                  <a:lnTo>
                    <a:pt x="13819" y="240"/>
                  </a:lnTo>
                  <a:lnTo>
                    <a:pt x="13639" y="161"/>
                  </a:lnTo>
                  <a:lnTo>
                    <a:pt x="13460" y="101"/>
                  </a:lnTo>
                  <a:lnTo>
                    <a:pt x="13400" y="41"/>
                  </a:lnTo>
                  <a:lnTo>
                    <a:pt x="13320" y="21"/>
                  </a:lnTo>
                  <a:lnTo>
                    <a:pt x="1324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9" name="Google Shape;10279;p47"/>
            <p:cNvSpPr/>
            <p:nvPr/>
          </p:nvSpPr>
          <p:spPr>
            <a:xfrm>
              <a:off x="6505700" y="3250975"/>
              <a:ext cx="386925" cy="366950"/>
            </a:xfrm>
            <a:custGeom>
              <a:avLst/>
              <a:gdLst/>
              <a:ahLst/>
              <a:cxnLst/>
              <a:rect l="l" t="t" r="r" b="b"/>
              <a:pathLst>
                <a:path w="15477" h="14678" fill="none" extrusionOk="0">
                  <a:moveTo>
                    <a:pt x="15217" y="2437"/>
                  </a:moveTo>
                  <a:lnTo>
                    <a:pt x="15217" y="2437"/>
                  </a:lnTo>
                  <a:lnTo>
                    <a:pt x="15117" y="2078"/>
                  </a:lnTo>
                  <a:lnTo>
                    <a:pt x="14977" y="1698"/>
                  </a:lnTo>
                  <a:lnTo>
                    <a:pt x="14817" y="1339"/>
                  </a:lnTo>
                  <a:lnTo>
                    <a:pt x="14618" y="999"/>
                  </a:lnTo>
                  <a:lnTo>
                    <a:pt x="14518" y="860"/>
                  </a:lnTo>
                  <a:lnTo>
                    <a:pt x="14398" y="700"/>
                  </a:lnTo>
                  <a:lnTo>
                    <a:pt x="14258" y="580"/>
                  </a:lnTo>
                  <a:lnTo>
                    <a:pt x="14119" y="440"/>
                  </a:lnTo>
                  <a:lnTo>
                    <a:pt x="13979" y="340"/>
                  </a:lnTo>
                  <a:lnTo>
                    <a:pt x="13819" y="240"/>
                  </a:lnTo>
                  <a:lnTo>
                    <a:pt x="13639" y="161"/>
                  </a:lnTo>
                  <a:lnTo>
                    <a:pt x="13460" y="101"/>
                  </a:lnTo>
                  <a:lnTo>
                    <a:pt x="13460" y="101"/>
                  </a:lnTo>
                  <a:lnTo>
                    <a:pt x="13400" y="41"/>
                  </a:lnTo>
                  <a:lnTo>
                    <a:pt x="13320" y="21"/>
                  </a:lnTo>
                  <a:lnTo>
                    <a:pt x="13240" y="1"/>
                  </a:lnTo>
                  <a:lnTo>
                    <a:pt x="13160" y="21"/>
                  </a:lnTo>
                  <a:lnTo>
                    <a:pt x="13160" y="21"/>
                  </a:lnTo>
                  <a:lnTo>
                    <a:pt x="13100" y="41"/>
                  </a:lnTo>
                  <a:lnTo>
                    <a:pt x="13080" y="41"/>
                  </a:lnTo>
                  <a:lnTo>
                    <a:pt x="13080" y="41"/>
                  </a:lnTo>
                  <a:lnTo>
                    <a:pt x="12960" y="41"/>
                  </a:lnTo>
                  <a:lnTo>
                    <a:pt x="12861" y="61"/>
                  </a:lnTo>
                  <a:lnTo>
                    <a:pt x="12761" y="121"/>
                  </a:lnTo>
                  <a:lnTo>
                    <a:pt x="12681" y="181"/>
                  </a:lnTo>
                  <a:lnTo>
                    <a:pt x="12681" y="181"/>
                  </a:lnTo>
                  <a:lnTo>
                    <a:pt x="11822" y="520"/>
                  </a:lnTo>
                  <a:lnTo>
                    <a:pt x="10964" y="860"/>
                  </a:lnTo>
                  <a:lnTo>
                    <a:pt x="10125" y="1219"/>
                  </a:lnTo>
                  <a:lnTo>
                    <a:pt x="9286" y="1598"/>
                  </a:lnTo>
                  <a:lnTo>
                    <a:pt x="8468" y="1998"/>
                  </a:lnTo>
                  <a:lnTo>
                    <a:pt x="7649" y="2417"/>
                  </a:lnTo>
                  <a:lnTo>
                    <a:pt x="6850" y="2856"/>
                  </a:lnTo>
                  <a:lnTo>
                    <a:pt x="6051" y="3296"/>
                  </a:lnTo>
                  <a:lnTo>
                    <a:pt x="5253" y="3775"/>
                  </a:lnTo>
                  <a:lnTo>
                    <a:pt x="4474" y="4254"/>
                  </a:lnTo>
                  <a:lnTo>
                    <a:pt x="3715" y="4753"/>
                  </a:lnTo>
                  <a:lnTo>
                    <a:pt x="2936" y="5273"/>
                  </a:lnTo>
                  <a:lnTo>
                    <a:pt x="2197" y="5792"/>
                  </a:lnTo>
                  <a:lnTo>
                    <a:pt x="1459" y="6331"/>
                  </a:lnTo>
                  <a:lnTo>
                    <a:pt x="720" y="6870"/>
                  </a:lnTo>
                  <a:lnTo>
                    <a:pt x="1" y="7429"/>
                  </a:lnTo>
                  <a:lnTo>
                    <a:pt x="1" y="7429"/>
                  </a:lnTo>
                  <a:lnTo>
                    <a:pt x="520" y="7469"/>
                  </a:lnTo>
                  <a:lnTo>
                    <a:pt x="1059" y="7529"/>
                  </a:lnTo>
                  <a:lnTo>
                    <a:pt x="1578" y="7629"/>
                  </a:lnTo>
                  <a:lnTo>
                    <a:pt x="2098" y="7749"/>
                  </a:lnTo>
                  <a:lnTo>
                    <a:pt x="2597" y="7888"/>
                  </a:lnTo>
                  <a:lnTo>
                    <a:pt x="3096" y="8068"/>
                  </a:lnTo>
                  <a:lnTo>
                    <a:pt x="3595" y="8268"/>
                  </a:lnTo>
                  <a:lnTo>
                    <a:pt x="4094" y="8487"/>
                  </a:lnTo>
                  <a:lnTo>
                    <a:pt x="4574" y="8727"/>
                  </a:lnTo>
                  <a:lnTo>
                    <a:pt x="5033" y="8987"/>
                  </a:lnTo>
                  <a:lnTo>
                    <a:pt x="5492" y="9286"/>
                  </a:lnTo>
                  <a:lnTo>
                    <a:pt x="5932" y="9566"/>
                  </a:lnTo>
                  <a:lnTo>
                    <a:pt x="6371" y="9885"/>
                  </a:lnTo>
                  <a:lnTo>
                    <a:pt x="6790" y="10205"/>
                  </a:lnTo>
                  <a:lnTo>
                    <a:pt x="7209" y="10544"/>
                  </a:lnTo>
                  <a:lnTo>
                    <a:pt x="7589" y="10904"/>
                  </a:lnTo>
                  <a:lnTo>
                    <a:pt x="7589" y="10904"/>
                  </a:lnTo>
                  <a:lnTo>
                    <a:pt x="8008" y="11303"/>
                  </a:lnTo>
                  <a:lnTo>
                    <a:pt x="8428" y="11722"/>
                  </a:lnTo>
                  <a:lnTo>
                    <a:pt x="8827" y="12162"/>
                  </a:lnTo>
                  <a:lnTo>
                    <a:pt x="9226" y="12621"/>
                  </a:lnTo>
                  <a:lnTo>
                    <a:pt x="9626" y="13100"/>
                  </a:lnTo>
                  <a:lnTo>
                    <a:pt x="9985" y="13619"/>
                  </a:lnTo>
                  <a:lnTo>
                    <a:pt x="10345" y="14139"/>
                  </a:lnTo>
                  <a:lnTo>
                    <a:pt x="10684" y="14678"/>
                  </a:lnTo>
                  <a:lnTo>
                    <a:pt x="10684" y="14678"/>
                  </a:lnTo>
                  <a:lnTo>
                    <a:pt x="11223" y="14079"/>
                  </a:lnTo>
                  <a:lnTo>
                    <a:pt x="11762" y="13480"/>
                  </a:lnTo>
                  <a:lnTo>
                    <a:pt x="12281" y="12861"/>
                  </a:lnTo>
                  <a:lnTo>
                    <a:pt x="12761" y="12222"/>
                  </a:lnTo>
                  <a:lnTo>
                    <a:pt x="13220" y="11563"/>
                  </a:lnTo>
                  <a:lnTo>
                    <a:pt x="13659" y="10884"/>
                  </a:lnTo>
                  <a:lnTo>
                    <a:pt x="14059" y="10185"/>
                  </a:lnTo>
                  <a:lnTo>
                    <a:pt x="14238" y="9825"/>
                  </a:lnTo>
                  <a:lnTo>
                    <a:pt x="14418" y="9466"/>
                  </a:lnTo>
                  <a:lnTo>
                    <a:pt x="14418" y="9466"/>
                  </a:lnTo>
                  <a:lnTo>
                    <a:pt x="14598" y="9047"/>
                  </a:lnTo>
                  <a:lnTo>
                    <a:pt x="14758" y="8627"/>
                  </a:lnTo>
                  <a:lnTo>
                    <a:pt x="14897" y="8208"/>
                  </a:lnTo>
                  <a:lnTo>
                    <a:pt x="15037" y="7789"/>
                  </a:lnTo>
                  <a:lnTo>
                    <a:pt x="15157" y="7349"/>
                  </a:lnTo>
                  <a:lnTo>
                    <a:pt x="15257" y="6910"/>
                  </a:lnTo>
                  <a:lnTo>
                    <a:pt x="15337" y="6471"/>
                  </a:lnTo>
                  <a:lnTo>
                    <a:pt x="15397" y="6011"/>
                  </a:lnTo>
                  <a:lnTo>
                    <a:pt x="15456" y="5572"/>
                  </a:lnTo>
                  <a:lnTo>
                    <a:pt x="15476" y="5133"/>
                  </a:lnTo>
                  <a:lnTo>
                    <a:pt x="15476" y="4674"/>
                  </a:lnTo>
                  <a:lnTo>
                    <a:pt x="15476" y="4234"/>
                  </a:lnTo>
                  <a:lnTo>
                    <a:pt x="15436" y="3775"/>
                  </a:lnTo>
                  <a:lnTo>
                    <a:pt x="15397" y="3336"/>
                  </a:lnTo>
                  <a:lnTo>
                    <a:pt x="15317" y="2896"/>
                  </a:lnTo>
                  <a:lnTo>
                    <a:pt x="15217" y="24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0" name="Google Shape;10280;p47"/>
            <p:cNvSpPr/>
            <p:nvPr/>
          </p:nvSpPr>
          <p:spPr>
            <a:xfrm>
              <a:off x="6505700" y="3405750"/>
              <a:ext cx="290075" cy="212175"/>
            </a:xfrm>
            <a:custGeom>
              <a:avLst/>
              <a:gdLst/>
              <a:ahLst/>
              <a:cxnLst/>
              <a:rect l="l" t="t" r="r" b="b"/>
              <a:pathLst>
                <a:path w="11603" h="8487" extrusionOk="0">
                  <a:moveTo>
                    <a:pt x="1618" y="0"/>
                  </a:moveTo>
                  <a:lnTo>
                    <a:pt x="800" y="619"/>
                  </a:lnTo>
                  <a:lnTo>
                    <a:pt x="1" y="1238"/>
                  </a:lnTo>
                  <a:lnTo>
                    <a:pt x="520" y="1278"/>
                  </a:lnTo>
                  <a:lnTo>
                    <a:pt x="1059" y="1338"/>
                  </a:lnTo>
                  <a:lnTo>
                    <a:pt x="1578" y="1438"/>
                  </a:lnTo>
                  <a:lnTo>
                    <a:pt x="2098" y="1558"/>
                  </a:lnTo>
                  <a:lnTo>
                    <a:pt x="2597" y="1697"/>
                  </a:lnTo>
                  <a:lnTo>
                    <a:pt x="3096" y="1877"/>
                  </a:lnTo>
                  <a:lnTo>
                    <a:pt x="3595" y="2077"/>
                  </a:lnTo>
                  <a:lnTo>
                    <a:pt x="4094" y="2296"/>
                  </a:lnTo>
                  <a:lnTo>
                    <a:pt x="4574" y="2536"/>
                  </a:lnTo>
                  <a:lnTo>
                    <a:pt x="5033" y="2796"/>
                  </a:lnTo>
                  <a:lnTo>
                    <a:pt x="5492" y="3095"/>
                  </a:lnTo>
                  <a:lnTo>
                    <a:pt x="5932" y="3375"/>
                  </a:lnTo>
                  <a:lnTo>
                    <a:pt x="6371" y="3694"/>
                  </a:lnTo>
                  <a:lnTo>
                    <a:pt x="6790" y="4014"/>
                  </a:lnTo>
                  <a:lnTo>
                    <a:pt x="7209" y="4353"/>
                  </a:lnTo>
                  <a:lnTo>
                    <a:pt x="7589" y="4713"/>
                  </a:lnTo>
                  <a:lnTo>
                    <a:pt x="8008" y="5112"/>
                  </a:lnTo>
                  <a:lnTo>
                    <a:pt x="8428" y="5531"/>
                  </a:lnTo>
                  <a:lnTo>
                    <a:pt x="8827" y="5971"/>
                  </a:lnTo>
                  <a:lnTo>
                    <a:pt x="9226" y="6430"/>
                  </a:lnTo>
                  <a:lnTo>
                    <a:pt x="9626" y="6909"/>
                  </a:lnTo>
                  <a:lnTo>
                    <a:pt x="9985" y="7428"/>
                  </a:lnTo>
                  <a:lnTo>
                    <a:pt x="10345" y="7948"/>
                  </a:lnTo>
                  <a:lnTo>
                    <a:pt x="10684" y="8487"/>
                  </a:lnTo>
                  <a:lnTo>
                    <a:pt x="11143" y="7988"/>
                  </a:lnTo>
                  <a:lnTo>
                    <a:pt x="11603" y="7488"/>
                  </a:lnTo>
                  <a:lnTo>
                    <a:pt x="11503" y="7149"/>
                  </a:lnTo>
                  <a:lnTo>
                    <a:pt x="11403" y="6849"/>
                  </a:lnTo>
                  <a:lnTo>
                    <a:pt x="11283" y="6530"/>
                  </a:lnTo>
                  <a:lnTo>
                    <a:pt x="11163" y="6250"/>
                  </a:lnTo>
                  <a:lnTo>
                    <a:pt x="11023" y="5951"/>
                  </a:lnTo>
                  <a:lnTo>
                    <a:pt x="10864" y="5691"/>
                  </a:lnTo>
                  <a:lnTo>
                    <a:pt x="10724" y="5412"/>
                  </a:lnTo>
                  <a:lnTo>
                    <a:pt x="10544" y="5152"/>
                  </a:lnTo>
                  <a:lnTo>
                    <a:pt x="10365" y="4892"/>
                  </a:lnTo>
                  <a:lnTo>
                    <a:pt x="10185" y="4653"/>
                  </a:lnTo>
                  <a:lnTo>
                    <a:pt x="9765" y="4154"/>
                  </a:lnTo>
                  <a:lnTo>
                    <a:pt x="9286" y="3674"/>
                  </a:lnTo>
                  <a:lnTo>
                    <a:pt x="8767" y="3195"/>
                  </a:lnTo>
                  <a:lnTo>
                    <a:pt x="8388" y="2876"/>
                  </a:lnTo>
                  <a:lnTo>
                    <a:pt x="7988" y="2556"/>
                  </a:lnTo>
                  <a:lnTo>
                    <a:pt x="7589" y="2277"/>
                  </a:lnTo>
                  <a:lnTo>
                    <a:pt x="7170" y="2017"/>
                  </a:lnTo>
                  <a:lnTo>
                    <a:pt x="6750" y="1757"/>
                  </a:lnTo>
                  <a:lnTo>
                    <a:pt x="6331" y="1538"/>
                  </a:lnTo>
                  <a:lnTo>
                    <a:pt x="5892" y="1318"/>
                  </a:lnTo>
                  <a:lnTo>
                    <a:pt x="5432" y="1118"/>
                  </a:lnTo>
                  <a:lnTo>
                    <a:pt x="4973" y="939"/>
                  </a:lnTo>
                  <a:lnTo>
                    <a:pt x="4514" y="759"/>
                  </a:lnTo>
                  <a:lnTo>
                    <a:pt x="4054" y="599"/>
                  </a:lnTo>
                  <a:lnTo>
                    <a:pt x="3575" y="459"/>
                  </a:lnTo>
                  <a:lnTo>
                    <a:pt x="3096" y="320"/>
                  </a:lnTo>
                  <a:lnTo>
                    <a:pt x="2617" y="220"/>
                  </a:lnTo>
                  <a:lnTo>
                    <a:pt x="1618" y="0"/>
                  </a:lnTo>
                  <a:close/>
                </a:path>
              </a:pathLst>
            </a:custGeom>
            <a:solidFill>
              <a:srgbClr val="FCD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1" name="Google Shape;10281;p47"/>
            <p:cNvSpPr/>
            <p:nvPr/>
          </p:nvSpPr>
          <p:spPr>
            <a:xfrm>
              <a:off x="6505700" y="3405750"/>
              <a:ext cx="290075" cy="212175"/>
            </a:xfrm>
            <a:custGeom>
              <a:avLst/>
              <a:gdLst/>
              <a:ahLst/>
              <a:cxnLst/>
              <a:rect l="l" t="t" r="r" b="b"/>
              <a:pathLst>
                <a:path w="11603" h="8487" fill="none" extrusionOk="0">
                  <a:moveTo>
                    <a:pt x="8767" y="3195"/>
                  </a:moveTo>
                  <a:lnTo>
                    <a:pt x="8767" y="3195"/>
                  </a:lnTo>
                  <a:lnTo>
                    <a:pt x="8388" y="2876"/>
                  </a:lnTo>
                  <a:lnTo>
                    <a:pt x="7988" y="2556"/>
                  </a:lnTo>
                  <a:lnTo>
                    <a:pt x="7589" y="2277"/>
                  </a:lnTo>
                  <a:lnTo>
                    <a:pt x="7170" y="2017"/>
                  </a:lnTo>
                  <a:lnTo>
                    <a:pt x="6750" y="1757"/>
                  </a:lnTo>
                  <a:lnTo>
                    <a:pt x="6331" y="1538"/>
                  </a:lnTo>
                  <a:lnTo>
                    <a:pt x="5892" y="1318"/>
                  </a:lnTo>
                  <a:lnTo>
                    <a:pt x="5432" y="1118"/>
                  </a:lnTo>
                  <a:lnTo>
                    <a:pt x="4973" y="939"/>
                  </a:lnTo>
                  <a:lnTo>
                    <a:pt x="4514" y="759"/>
                  </a:lnTo>
                  <a:lnTo>
                    <a:pt x="4054" y="599"/>
                  </a:lnTo>
                  <a:lnTo>
                    <a:pt x="3575" y="459"/>
                  </a:lnTo>
                  <a:lnTo>
                    <a:pt x="3096" y="320"/>
                  </a:lnTo>
                  <a:lnTo>
                    <a:pt x="2617" y="220"/>
                  </a:lnTo>
                  <a:lnTo>
                    <a:pt x="1618" y="0"/>
                  </a:lnTo>
                  <a:lnTo>
                    <a:pt x="1618" y="0"/>
                  </a:lnTo>
                  <a:lnTo>
                    <a:pt x="800" y="619"/>
                  </a:lnTo>
                  <a:lnTo>
                    <a:pt x="1" y="1238"/>
                  </a:lnTo>
                  <a:lnTo>
                    <a:pt x="1" y="1238"/>
                  </a:lnTo>
                  <a:lnTo>
                    <a:pt x="520" y="1278"/>
                  </a:lnTo>
                  <a:lnTo>
                    <a:pt x="1059" y="1338"/>
                  </a:lnTo>
                  <a:lnTo>
                    <a:pt x="1578" y="1438"/>
                  </a:lnTo>
                  <a:lnTo>
                    <a:pt x="2098" y="1558"/>
                  </a:lnTo>
                  <a:lnTo>
                    <a:pt x="2597" y="1697"/>
                  </a:lnTo>
                  <a:lnTo>
                    <a:pt x="3096" y="1877"/>
                  </a:lnTo>
                  <a:lnTo>
                    <a:pt x="3595" y="2077"/>
                  </a:lnTo>
                  <a:lnTo>
                    <a:pt x="4094" y="2296"/>
                  </a:lnTo>
                  <a:lnTo>
                    <a:pt x="4574" y="2536"/>
                  </a:lnTo>
                  <a:lnTo>
                    <a:pt x="5033" y="2796"/>
                  </a:lnTo>
                  <a:lnTo>
                    <a:pt x="5492" y="3095"/>
                  </a:lnTo>
                  <a:lnTo>
                    <a:pt x="5932" y="3375"/>
                  </a:lnTo>
                  <a:lnTo>
                    <a:pt x="6371" y="3694"/>
                  </a:lnTo>
                  <a:lnTo>
                    <a:pt x="6790" y="4014"/>
                  </a:lnTo>
                  <a:lnTo>
                    <a:pt x="7209" y="4353"/>
                  </a:lnTo>
                  <a:lnTo>
                    <a:pt x="7589" y="4713"/>
                  </a:lnTo>
                  <a:lnTo>
                    <a:pt x="7589" y="4713"/>
                  </a:lnTo>
                  <a:lnTo>
                    <a:pt x="8008" y="5112"/>
                  </a:lnTo>
                  <a:lnTo>
                    <a:pt x="8428" y="5531"/>
                  </a:lnTo>
                  <a:lnTo>
                    <a:pt x="8827" y="5971"/>
                  </a:lnTo>
                  <a:lnTo>
                    <a:pt x="9226" y="6430"/>
                  </a:lnTo>
                  <a:lnTo>
                    <a:pt x="9626" y="6909"/>
                  </a:lnTo>
                  <a:lnTo>
                    <a:pt x="9985" y="7428"/>
                  </a:lnTo>
                  <a:lnTo>
                    <a:pt x="10345" y="7948"/>
                  </a:lnTo>
                  <a:lnTo>
                    <a:pt x="10684" y="8487"/>
                  </a:lnTo>
                  <a:lnTo>
                    <a:pt x="10684" y="8487"/>
                  </a:lnTo>
                  <a:lnTo>
                    <a:pt x="11143" y="7988"/>
                  </a:lnTo>
                  <a:lnTo>
                    <a:pt x="11603" y="7488"/>
                  </a:lnTo>
                  <a:lnTo>
                    <a:pt x="11603" y="7488"/>
                  </a:lnTo>
                  <a:lnTo>
                    <a:pt x="11503" y="7149"/>
                  </a:lnTo>
                  <a:lnTo>
                    <a:pt x="11403" y="6849"/>
                  </a:lnTo>
                  <a:lnTo>
                    <a:pt x="11283" y="6530"/>
                  </a:lnTo>
                  <a:lnTo>
                    <a:pt x="11163" y="6250"/>
                  </a:lnTo>
                  <a:lnTo>
                    <a:pt x="11023" y="5951"/>
                  </a:lnTo>
                  <a:lnTo>
                    <a:pt x="10864" y="5691"/>
                  </a:lnTo>
                  <a:lnTo>
                    <a:pt x="10724" y="5412"/>
                  </a:lnTo>
                  <a:lnTo>
                    <a:pt x="10544" y="5152"/>
                  </a:lnTo>
                  <a:lnTo>
                    <a:pt x="10365" y="4892"/>
                  </a:lnTo>
                  <a:lnTo>
                    <a:pt x="10185" y="4653"/>
                  </a:lnTo>
                  <a:lnTo>
                    <a:pt x="9765" y="4154"/>
                  </a:lnTo>
                  <a:lnTo>
                    <a:pt x="9286" y="3674"/>
                  </a:lnTo>
                  <a:lnTo>
                    <a:pt x="8767" y="319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2" name="Google Shape;10282;p47"/>
            <p:cNvSpPr/>
            <p:nvPr/>
          </p:nvSpPr>
          <p:spPr>
            <a:xfrm>
              <a:off x="6748325" y="3250975"/>
              <a:ext cx="144300" cy="366950"/>
            </a:xfrm>
            <a:custGeom>
              <a:avLst/>
              <a:gdLst/>
              <a:ahLst/>
              <a:cxnLst/>
              <a:rect l="l" t="t" r="r" b="b"/>
              <a:pathLst>
                <a:path w="5772" h="14678" extrusionOk="0">
                  <a:moveTo>
                    <a:pt x="3535" y="1"/>
                  </a:moveTo>
                  <a:lnTo>
                    <a:pt x="3455" y="21"/>
                  </a:lnTo>
                  <a:lnTo>
                    <a:pt x="3395" y="41"/>
                  </a:lnTo>
                  <a:lnTo>
                    <a:pt x="3215" y="41"/>
                  </a:lnTo>
                  <a:lnTo>
                    <a:pt x="3136" y="81"/>
                  </a:lnTo>
                  <a:lnTo>
                    <a:pt x="3036" y="121"/>
                  </a:lnTo>
                  <a:lnTo>
                    <a:pt x="2976" y="181"/>
                  </a:lnTo>
                  <a:lnTo>
                    <a:pt x="2836" y="240"/>
                  </a:lnTo>
                  <a:lnTo>
                    <a:pt x="2976" y="500"/>
                  </a:lnTo>
                  <a:lnTo>
                    <a:pt x="3096" y="760"/>
                  </a:lnTo>
                  <a:lnTo>
                    <a:pt x="3196" y="1039"/>
                  </a:lnTo>
                  <a:lnTo>
                    <a:pt x="3275" y="1299"/>
                  </a:lnTo>
                  <a:lnTo>
                    <a:pt x="3335" y="1598"/>
                  </a:lnTo>
                  <a:lnTo>
                    <a:pt x="3395" y="1878"/>
                  </a:lnTo>
                  <a:lnTo>
                    <a:pt x="3415" y="2177"/>
                  </a:lnTo>
                  <a:lnTo>
                    <a:pt x="3435" y="2457"/>
                  </a:lnTo>
                  <a:lnTo>
                    <a:pt x="3435" y="2757"/>
                  </a:lnTo>
                  <a:lnTo>
                    <a:pt x="3415" y="3036"/>
                  </a:lnTo>
                  <a:lnTo>
                    <a:pt x="3375" y="3336"/>
                  </a:lnTo>
                  <a:lnTo>
                    <a:pt x="3315" y="3615"/>
                  </a:lnTo>
                  <a:lnTo>
                    <a:pt x="3255" y="3895"/>
                  </a:lnTo>
                  <a:lnTo>
                    <a:pt x="3156" y="4174"/>
                  </a:lnTo>
                  <a:lnTo>
                    <a:pt x="3036" y="4434"/>
                  </a:lnTo>
                  <a:lnTo>
                    <a:pt x="2896" y="4693"/>
                  </a:lnTo>
                  <a:lnTo>
                    <a:pt x="2796" y="4853"/>
                  </a:lnTo>
                  <a:lnTo>
                    <a:pt x="2696" y="5013"/>
                  </a:lnTo>
                  <a:lnTo>
                    <a:pt x="2457" y="5273"/>
                  </a:lnTo>
                  <a:lnTo>
                    <a:pt x="2197" y="5512"/>
                  </a:lnTo>
                  <a:lnTo>
                    <a:pt x="1918" y="5712"/>
                  </a:lnTo>
                  <a:lnTo>
                    <a:pt x="1618" y="5872"/>
                  </a:lnTo>
                  <a:lnTo>
                    <a:pt x="1318" y="6011"/>
                  </a:lnTo>
                  <a:lnTo>
                    <a:pt x="999" y="6111"/>
                  </a:lnTo>
                  <a:lnTo>
                    <a:pt x="660" y="6211"/>
                  </a:lnTo>
                  <a:lnTo>
                    <a:pt x="739" y="6491"/>
                  </a:lnTo>
                  <a:lnTo>
                    <a:pt x="799" y="6750"/>
                  </a:lnTo>
                  <a:lnTo>
                    <a:pt x="839" y="7030"/>
                  </a:lnTo>
                  <a:lnTo>
                    <a:pt x="859" y="7309"/>
                  </a:lnTo>
                  <a:lnTo>
                    <a:pt x="879" y="7589"/>
                  </a:lnTo>
                  <a:lnTo>
                    <a:pt x="879" y="7849"/>
                  </a:lnTo>
                  <a:lnTo>
                    <a:pt x="859" y="8108"/>
                  </a:lnTo>
                  <a:lnTo>
                    <a:pt x="819" y="8388"/>
                  </a:lnTo>
                  <a:lnTo>
                    <a:pt x="759" y="8647"/>
                  </a:lnTo>
                  <a:lnTo>
                    <a:pt x="699" y="8887"/>
                  </a:lnTo>
                  <a:lnTo>
                    <a:pt x="620" y="9146"/>
                  </a:lnTo>
                  <a:lnTo>
                    <a:pt x="520" y="9386"/>
                  </a:lnTo>
                  <a:lnTo>
                    <a:pt x="420" y="9626"/>
                  </a:lnTo>
                  <a:lnTo>
                    <a:pt x="280" y="9865"/>
                  </a:lnTo>
                  <a:lnTo>
                    <a:pt x="140" y="10085"/>
                  </a:lnTo>
                  <a:lnTo>
                    <a:pt x="1" y="10285"/>
                  </a:lnTo>
                  <a:lnTo>
                    <a:pt x="320" y="10664"/>
                  </a:lnTo>
                  <a:lnTo>
                    <a:pt x="620" y="11043"/>
                  </a:lnTo>
                  <a:lnTo>
                    <a:pt x="899" y="11443"/>
                  </a:lnTo>
                  <a:lnTo>
                    <a:pt x="1159" y="11842"/>
                  </a:lnTo>
                  <a:lnTo>
                    <a:pt x="1378" y="12262"/>
                  </a:lnTo>
                  <a:lnTo>
                    <a:pt x="1558" y="12701"/>
                  </a:lnTo>
                  <a:lnTo>
                    <a:pt x="1738" y="13180"/>
                  </a:lnTo>
                  <a:lnTo>
                    <a:pt x="1892" y="13663"/>
                  </a:lnTo>
                  <a:lnTo>
                    <a:pt x="1892" y="13663"/>
                  </a:lnTo>
                  <a:lnTo>
                    <a:pt x="2057" y="13480"/>
                  </a:lnTo>
                  <a:lnTo>
                    <a:pt x="2576" y="12861"/>
                  </a:lnTo>
                  <a:lnTo>
                    <a:pt x="3056" y="12222"/>
                  </a:lnTo>
                  <a:lnTo>
                    <a:pt x="3515" y="11563"/>
                  </a:lnTo>
                  <a:lnTo>
                    <a:pt x="3954" y="10884"/>
                  </a:lnTo>
                  <a:lnTo>
                    <a:pt x="4354" y="10185"/>
                  </a:lnTo>
                  <a:lnTo>
                    <a:pt x="4533" y="9825"/>
                  </a:lnTo>
                  <a:lnTo>
                    <a:pt x="4713" y="9466"/>
                  </a:lnTo>
                  <a:lnTo>
                    <a:pt x="4953" y="8907"/>
                  </a:lnTo>
                  <a:lnTo>
                    <a:pt x="5152" y="8328"/>
                  </a:lnTo>
                  <a:lnTo>
                    <a:pt x="5352" y="7729"/>
                  </a:lnTo>
                  <a:lnTo>
                    <a:pt x="5492" y="7150"/>
                  </a:lnTo>
                  <a:lnTo>
                    <a:pt x="5612" y="6531"/>
                  </a:lnTo>
                  <a:lnTo>
                    <a:pt x="5712" y="5932"/>
                  </a:lnTo>
                  <a:lnTo>
                    <a:pt x="5771" y="5312"/>
                  </a:lnTo>
                  <a:lnTo>
                    <a:pt x="5771" y="4693"/>
                  </a:lnTo>
                  <a:lnTo>
                    <a:pt x="5771" y="4134"/>
                  </a:lnTo>
                  <a:lnTo>
                    <a:pt x="5712" y="3575"/>
                  </a:lnTo>
                  <a:lnTo>
                    <a:pt x="5632" y="2996"/>
                  </a:lnTo>
                  <a:lnTo>
                    <a:pt x="5512" y="2437"/>
                  </a:lnTo>
                  <a:lnTo>
                    <a:pt x="5412" y="2078"/>
                  </a:lnTo>
                  <a:lnTo>
                    <a:pt x="5272" y="1698"/>
                  </a:lnTo>
                  <a:lnTo>
                    <a:pt x="5112" y="1339"/>
                  </a:lnTo>
                  <a:lnTo>
                    <a:pt x="4913" y="999"/>
                  </a:lnTo>
                  <a:lnTo>
                    <a:pt x="4813" y="860"/>
                  </a:lnTo>
                  <a:lnTo>
                    <a:pt x="4693" y="700"/>
                  </a:lnTo>
                  <a:lnTo>
                    <a:pt x="4553" y="580"/>
                  </a:lnTo>
                  <a:lnTo>
                    <a:pt x="4414" y="440"/>
                  </a:lnTo>
                  <a:lnTo>
                    <a:pt x="4274" y="340"/>
                  </a:lnTo>
                  <a:lnTo>
                    <a:pt x="4114" y="240"/>
                  </a:lnTo>
                  <a:lnTo>
                    <a:pt x="3934" y="161"/>
                  </a:lnTo>
                  <a:lnTo>
                    <a:pt x="3755" y="101"/>
                  </a:lnTo>
                  <a:lnTo>
                    <a:pt x="3695" y="61"/>
                  </a:lnTo>
                  <a:lnTo>
                    <a:pt x="3655" y="21"/>
                  </a:lnTo>
                  <a:lnTo>
                    <a:pt x="3595" y="1"/>
                  </a:lnTo>
                  <a:close/>
                  <a:moveTo>
                    <a:pt x="1892" y="13663"/>
                  </a:moveTo>
                  <a:lnTo>
                    <a:pt x="1518" y="14079"/>
                  </a:lnTo>
                  <a:lnTo>
                    <a:pt x="979" y="14678"/>
                  </a:lnTo>
                  <a:lnTo>
                    <a:pt x="979" y="14678"/>
                  </a:lnTo>
                  <a:lnTo>
                    <a:pt x="1438" y="14179"/>
                  </a:lnTo>
                  <a:lnTo>
                    <a:pt x="1898" y="13679"/>
                  </a:lnTo>
                  <a:lnTo>
                    <a:pt x="1892" y="13663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3" name="Google Shape;10283;p47"/>
            <p:cNvSpPr/>
            <p:nvPr/>
          </p:nvSpPr>
          <p:spPr>
            <a:xfrm>
              <a:off x="6748325" y="3250975"/>
              <a:ext cx="144300" cy="366950"/>
            </a:xfrm>
            <a:custGeom>
              <a:avLst/>
              <a:gdLst/>
              <a:ahLst/>
              <a:cxnLst/>
              <a:rect l="l" t="t" r="r" b="b"/>
              <a:pathLst>
                <a:path w="5772" h="14678" fill="none" extrusionOk="0">
                  <a:moveTo>
                    <a:pt x="3535" y="1"/>
                  </a:moveTo>
                  <a:lnTo>
                    <a:pt x="3535" y="1"/>
                  </a:lnTo>
                  <a:lnTo>
                    <a:pt x="3455" y="21"/>
                  </a:lnTo>
                  <a:lnTo>
                    <a:pt x="3455" y="21"/>
                  </a:lnTo>
                  <a:lnTo>
                    <a:pt x="3395" y="41"/>
                  </a:lnTo>
                  <a:lnTo>
                    <a:pt x="3375" y="41"/>
                  </a:lnTo>
                  <a:lnTo>
                    <a:pt x="3375" y="41"/>
                  </a:lnTo>
                  <a:lnTo>
                    <a:pt x="3335" y="41"/>
                  </a:lnTo>
                  <a:lnTo>
                    <a:pt x="3335" y="41"/>
                  </a:lnTo>
                  <a:lnTo>
                    <a:pt x="3215" y="41"/>
                  </a:lnTo>
                  <a:lnTo>
                    <a:pt x="3136" y="81"/>
                  </a:lnTo>
                  <a:lnTo>
                    <a:pt x="3036" y="121"/>
                  </a:lnTo>
                  <a:lnTo>
                    <a:pt x="2976" y="181"/>
                  </a:lnTo>
                  <a:lnTo>
                    <a:pt x="2976" y="181"/>
                  </a:lnTo>
                  <a:lnTo>
                    <a:pt x="2976" y="181"/>
                  </a:lnTo>
                  <a:lnTo>
                    <a:pt x="2836" y="240"/>
                  </a:lnTo>
                  <a:lnTo>
                    <a:pt x="2836" y="240"/>
                  </a:lnTo>
                  <a:lnTo>
                    <a:pt x="2976" y="500"/>
                  </a:lnTo>
                  <a:lnTo>
                    <a:pt x="3096" y="760"/>
                  </a:lnTo>
                  <a:lnTo>
                    <a:pt x="3196" y="1039"/>
                  </a:lnTo>
                  <a:lnTo>
                    <a:pt x="3275" y="1299"/>
                  </a:lnTo>
                  <a:lnTo>
                    <a:pt x="3335" y="1598"/>
                  </a:lnTo>
                  <a:lnTo>
                    <a:pt x="3395" y="1878"/>
                  </a:lnTo>
                  <a:lnTo>
                    <a:pt x="3415" y="2177"/>
                  </a:lnTo>
                  <a:lnTo>
                    <a:pt x="3435" y="2457"/>
                  </a:lnTo>
                  <a:lnTo>
                    <a:pt x="3435" y="2757"/>
                  </a:lnTo>
                  <a:lnTo>
                    <a:pt x="3415" y="3036"/>
                  </a:lnTo>
                  <a:lnTo>
                    <a:pt x="3375" y="3336"/>
                  </a:lnTo>
                  <a:lnTo>
                    <a:pt x="3315" y="3615"/>
                  </a:lnTo>
                  <a:lnTo>
                    <a:pt x="3255" y="3895"/>
                  </a:lnTo>
                  <a:lnTo>
                    <a:pt x="3156" y="4174"/>
                  </a:lnTo>
                  <a:lnTo>
                    <a:pt x="3036" y="4434"/>
                  </a:lnTo>
                  <a:lnTo>
                    <a:pt x="2896" y="4693"/>
                  </a:lnTo>
                  <a:lnTo>
                    <a:pt x="2896" y="4693"/>
                  </a:lnTo>
                  <a:lnTo>
                    <a:pt x="2796" y="4853"/>
                  </a:lnTo>
                  <a:lnTo>
                    <a:pt x="2696" y="5013"/>
                  </a:lnTo>
                  <a:lnTo>
                    <a:pt x="2457" y="5273"/>
                  </a:lnTo>
                  <a:lnTo>
                    <a:pt x="2197" y="5512"/>
                  </a:lnTo>
                  <a:lnTo>
                    <a:pt x="1918" y="5712"/>
                  </a:lnTo>
                  <a:lnTo>
                    <a:pt x="1618" y="5872"/>
                  </a:lnTo>
                  <a:lnTo>
                    <a:pt x="1318" y="6011"/>
                  </a:lnTo>
                  <a:lnTo>
                    <a:pt x="999" y="6111"/>
                  </a:lnTo>
                  <a:lnTo>
                    <a:pt x="660" y="6211"/>
                  </a:lnTo>
                  <a:lnTo>
                    <a:pt x="660" y="6211"/>
                  </a:lnTo>
                  <a:lnTo>
                    <a:pt x="739" y="6491"/>
                  </a:lnTo>
                  <a:lnTo>
                    <a:pt x="799" y="6750"/>
                  </a:lnTo>
                  <a:lnTo>
                    <a:pt x="839" y="7030"/>
                  </a:lnTo>
                  <a:lnTo>
                    <a:pt x="859" y="7309"/>
                  </a:lnTo>
                  <a:lnTo>
                    <a:pt x="879" y="7589"/>
                  </a:lnTo>
                  <a:lnTo>
                    <a:pt x="879" y="7849"/>
                  </a:lnTo>
                  <a:lnTo>
                    <a:pt x="859" y="8108"/>
                  </a:lnTo>
                  <a:lnTo>
                    <a:pt x="819" y="8388"/>
                  </a:lnTo>
                  <a:lnTo>
                    <a:pt x="759" y="8647"/>
                  </a:lnTo>
                  <a:lnTo>
                    <a:pt x="699" y="8887"/>
                  </a:lnTo>
                  <a:lnTo>
                    <a:pt x="620" y="9146"/>
                  </a:lnTo>
                  <a:lnTo>
                    <a:pt x="520" y="9386"/>
                  </a:lnTo>
                  <a:lnTo>
                    <a:pt x="420" y="9626"/>
                  </a:lnTo>
                  <a:lnTo>
                    <a:pt x="280" y="9865"/>
                  </a:lnTo>
                  <a:lnTo>
                    <a:pt x="140" y="10085"/>
                  </a:lnTo>
                  <a:lnTo>
                    <a:pt x="1" y="10285"/>
                  </a:lnTo>
                  <a:lnTo>
                    <a:pt x="1" y="10285"/>
                  </a:lnTo>
                  <a:lnTo>
                    <a:pt x="320" y="10664"/>
                  </a:lnTo>
                  <a:lnTo>
                    <a:pt x="620" y="11043"/>
                  </a:lnTo>
                  <a:lnTo>
                    <a:pt x="899" y="11443"/>
                  </a:lnTo>
                  <a:lnTo>
                    <a:pt x="1159" y="11842"/>
                  </a:lnTo>
                  <a:lnTo>
                    <a:pt x="1378" y="12262"/>
                  </a:lnTo>
                  <a:lnTo>
                    <a:pt x="1558" y="12701"/>
                  </a:lnTo>
                  <a:lnTo>
                    <a:pt x="1738" y="13180"/>
                  </a:lnTo>
                  <a:lnTo>
                    <a:pt x="1898" y="13679"/>
                  </a:lnTo>
                  <a:lnTo>
                    <a:pt x="1898" y="13679"/>
                  </a:lnTo>
                  <a:lnTo>
                    <a:pt x="1438" y="14179"/>
                  </a:lnTo>
                  <a:lnTo>
                    <a:pt x="979" y="14678"/>
                  </a:lnTo>
                  <a:lnTo>
                    <a:pt x="979" y="14678"/>
                  </a:lnTo>
                  <a:lnTo>
                    <a:pt x="1518" y="14079"/>
                  </a:lnTo>
                  <a:lnTo>
                    <a:pt x="2057" y="13480"/>
                  </a:lnTo>
                  <a:lnTo>
                    <a:pt x="2576" y="12861"/>
                  </a:lnTo>
                  <a:lnTo>
                    <a:pt x="3056" y="12222"/>
                  </a:lnTo>
                  <a:lnTo>
                    <a:pt x="3515" y="11563"/>
                  </a:lnTo>
                  <a:lnTo>
                    <a:pt x="3954" y="10884"/>
                  </a:lnTo>
                  <a:lnTo>
                    <a:pt x="4354" y="10185"/>
                  </a:lnTo>
                  <a:lnTo>
                    <a:pt x="4533" y="9825"/>
                  </a:lnTo>
                  <a:lnTo>
                    <a:pt x="4713" y="9466"/>
                  </a:lnTo>
                  <a:lnTo>
                    <a:pt x="4713" y="9466"/>
                  </a:lnTo>
                  <a:lnTo>
                    <a:pt x="4953" y="8907"/>
                  </a:lnTo>
                  <a:lnTo>
                    <a:pt x="5152" y="8328"/>
                  </a:lnTo>
                  <a:lnTo>
                    <a:pt x="5352" y="7729"/>
                  </a:lnTo>
                  <a:lnTo>
                    <a:pt x="5492" y="7150"/>
                  </a:lnTo>
                  <a:lnTo>
                    <a:pt x="5612" y="6531"/>
                  </a:lnTo>
                  <a:lnTo>
                    <a:pt x="5712" y="5932"/>
                  </a:lnTo>
                  <a:lnTo>
                    <a:pt x="5771" y="5312"/>
                  </a:lnTo>
                  <a:lnTo>
                    <a:pt x="5771" y="4693"/>
                  </a:lnTo>
                  <a:lnTo>
                    <a:pt x="5771" y="4693"/>
                  </a:lnTo>
                  <a:lnTo>
                    <a:pt x="5771" y="4134"/>
                  </a:lnTo>
                  <a:lnTo>
                    <a:pt x="5712" y="3575"/>
                  </a:lnTo>
                  <a:lnTo>
                    <a:pt x="5632" y="2996"/>
                  </a:lnTo>
                  <a:lnTo>
                    <a:pt x="5512" y="2437"/>
                  </a:lnTo>
                  <a:lnTo>
                    <a:pt x="5512" y="2437"/>
                  </a:lnTo>
                  <a:lnTo>
                    <a:pt x="5412" y="2078"/>
                  </a:lnTo>
                  <a:lnTo>
                    <a:pt x="5272" y="1698"/>
                  </a:lnTo>
                  <a:lnTo>
                    <a:pt x="5112" y="1339"/>
                  </a:lnTo>
                  <a:lnTo>
                    <a:pt x="4913" y="999"/>
                  </a:lnTo>
                  <a:lnTo>
                    <a:pt x="4813" y="860"/>
                  </a:lnTo>
                  <a:lnTo>
                    <a:pt x="4693" y="700"/>
                  </a:lnTo>
                  <a:lnTo>
                    <a:pt x="4553" y="580"/>
                  </a:lnTo>
                  <a:lnTo>
                    <a:pt x="4414" y="440"/>
                  </a:lnTo>
                  <a:lnTo>
                    <a:pt x="4274" y="340"/>
                  </a:lnTo>
                  <a:lnTo>
                    <a:pt x="4114" y="240"/>
                  </a:lnTo>
                  <a:lnTo>
                    <a:pt x="3934" y="161"/>
                  </a:lnTo>
                  <a:lnTo>
                    <a:pt x="3755" y="101"/>
                  </a:lnTo>
                  <a:lnTo>
                    <a:pt x="3755" y="101"/>
                  </a:lnTo>
                  <a:lnTo>
                    <a:pt x="3695" y="61"/>
                  </a:lnTo>
                  <a:lnTo>
                    <a:pt x="3655" y="21"/>
                  </a:lnTo>
                  <a:lnTo>
                    <a:pt x="3595" y="1"/>
                  </a:lnTo>
                  <a:lnTo>
                    <a:pt x="353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4" name="Google Shape;10284;p47"/>
            <p:cNvSpPr/>
            <p:nvPr/>
          </p:nvSpPr>
          <p:spPr>
            <a:xfrm>
              <a:off x="6737850" y="3567975"/>
              <a:ext cx="33975" cy="48450"/>
            </a:xfrm>
            <a:custGeom>
              <a:avLst/>
              <a:gdLst/>
              <a:ahLst/>
              <a:cxnLst/>
              <a:rect l="l" t="t" r="r" b="b"/>
              <a:pathLst>
                <a:path w="1359" h="1938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360" y="460"/>
                  </a:lnTo>
                  <a:lnTo>
                    <a:pt x="719" y="939"/>
                  </a:lnTo>
                  <a:lnTo>
                    <a:pt x="1039" y="1419"/>
                  </a:lnTo>
                  <a:lnTo>
                    <a:pt x="1358" y="1938"/>
                  </a:lnTo>
                  <a:lnTo>
                    <a:pt x="1358" y="1938"/>
                  </a:lnTo>
                  <a:lnTo>
                    <a:pt x="1039" y="1419"/>
                  </a:lnTo>
                  <a:lnTo>
                    <a:pt x="719" y="939"/>
                  </a:lnTo>
                  <a:lnTo>
                    <a:pt x="360" y="4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D6A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5" name="Google Shape;10285;p47"/>
            <p:cNvSpPr/>
            <p:nvPr/>
          </p:nvSpPr>
          <p:spPr>
            <a:xfrm>
              <a:off x="6737850" y="3567975"/>
              <a:ext cx="33975" cy="48450"/>
            </a:xfrm>
            <a:custGeom>
              <a:avLst/>
              <a:gdLst/>
              <a:ahLst/>
              <a:cxnLst/>
              <a:rect l="l" t="t" r="r" b="b"/>
              <a:pathLst>
                <a:path w="1359" h="1938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360" y="460"/>
                  </a:lnTo>
                  <a:lnTo>
                    <a:pt x="719" y="939"/>
                  </a:lnTo>
                  <a:lnTo>
                    <a:pt x="1039" y="1419"/>
                  </a:lnTo>
                  <a:lnTo>
                    <a:pt x="1358" y="1938"/>
                  </a:lnTo>
                  <a:lnTo>
                    <a:pt x="1358" y="1938"/>
                  </a:lnTo>
                  <a:lnTo>
                    <a:pt x="1039" y="1419"/>
                  </a:lnTo>
                  <a:lnTo>
                    <a:pt x="719" y="939"/>
                  </a:lnTo>
                  <a:lnTo>
                    <a:pt x="360" y="460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6" name="Google Shape;10286;p47"/>
            <p:cNvSpPr/>
            <p:nvPr/>
          </p:nvSpPr>
          <p:spPr>
            <a:xfrm>
              <a:off x="6710875" y="3538525"/>
              <a:ext cx="27000" cy="29475"/>
            </a:xfrm>
            <a:custGeom>
              <a:avLst/>
              <a:gdLst/>
              <a:ahLst/>
              <a:cxnLst/>
              <a:rect l="l" t="t" r="r" b="b"/>
              <a:pathLst>
                <a:path w="1080" h="1179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540" y="560"/>
                  </a:lnTo>
                  <a:lnTo>
                    <a:pt x="1079" y="1179"/>
                  </a:lnTo>
                  <a:lnTo>
                    <a:pt x="1079" y="1179"/>
                  </a:lnTo>
                  <a:lnTo>
                    <a:pt x="1079" y="1179"/>
                  </a:lnTo>
                  <a:lnTo>
                    <a:pt x="1079" y="1179"/>
                  </a:lnTo>
                  <a:lnTo>
                    <a:pt x="540" y="5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196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7" name="Google Shape;10287;p47"/>
            <p:cNvSpPr/>
            <p:nvPr/>
          </p:nvSpPr>
          <p:spPr>
            <a:xfrm>
              <a:off x="6710875" y="3538525"/>
              <a:ext cx="27000" cy="29475"/>
            </a:xfrm>
            <a:custGeom>
              <a:avLst/>
              <a:gdLst/>
              <a:ahLst/>
              <a:cxnLst/>
              <a:rect l="l" t="t" r="r" b="b"/>
              <a:pathLst>
                <a:path w="1080" h="1179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540" y="560"/>
                  </a:lnTo>
                  <a:lnTo>
                    <a:pt x="1079" y="1179"/>
                  </a:lnTo>
                  <a:lnTo>
                    <a:pt x="1079" y="1179"/>
                  </a:lnTo>
                  <a:lnTo>
                    <a:pt x="1079" y="1179"/>
                  </a:lnTo>
                  <a:lnTo>
                    <a:pt x="1079" y="1179"/>
                  </a:lnTo>
                  <a:lnTo>
                    <a:pt x="540" y="56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8" name="Google Shape;10288;p47"/>
            <p:cNvSpPr/>
            <p:nvPr/>
          </p:nvSpPr>
          <p:spPr>
            <a:xfrm>
              <a:off x="6771800" y="3616400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0" y="1"/>
                  </a:moveTo>
                  <a:lnTo>
                    <a:pt x="0" y="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D6A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9" name="Google Shape;10289;p47"/>
            <p:cNvSpPr/>
            <p:nvPr/>
          </p:nvSpPr>
          <p:spPr>
            <a:xfrm>
              <a:off x="6771800" y="3616400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0" name="Google Shape;10290;p47"/>
            <p:cNvSpPr/>
            <p:nvPr/>
          </p:nvSpPr>
          <p:spPr>
            <a:xfrm>
              <a:off x="6772300" y="3616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D6A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1" name="Google Shape;10291;p47"/>
            <p:cNvSpPr/>
            <p:nvPr/>
          </p:nvSpPr>
          <p:spPr>
            <a:xfrm>
              <a:off x="6772300" y="3616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2" name="Google Shape;10292;p47"/>
            <p:cNvSpPr/>
            <p:nvPr/>
          </p:nvSpPr>
          <p:spPr>
            <a:xfrm>
              <a:off x="6772300" y="3617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D6A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3" name="Google Shape;10293;p47"/>
            <p:cNvSpPr/>
            <p:nvPr/>
          </p:nvSpPr>
          <p:spPr>
            <a:xfrm>
              <a:off x="6772300" y="3617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4" name="Google Shape;10294;p47"/>
            <p:cNvSpPr/>
            <p:nvPr/>
          </p:nvSpPr>
          <p:spPr>
            <a:xfrm>
              <a:off x="6710875" y="3508075"/>
              <a:ext cx="84900" cy="109850"/>
            </a:xfrm>
            <a:custGeom>
              <a:avLst/>
              <a:gdLst/>
              <a:ahLst/>
              <a:cxnLst/>
              <a:rect l="l" t="t" r="r" b="b"/>
              <a:pathLst>
                <a:path w="3396" h="4394" extrusionOk="0">
                  <a:moveTo>
                    <a:pt x="1499" y="1"/>
                  </a:moveTo>
                  <a:lnTo>
                    <a:pt x="1339" y="180"/>
                  </a:lnTo>
                  <a:lnTo>
                    <a:pt x="1179" y="360"/>
                  </a:lnTo>
                  <a:lnTo>
                    <a:pt x="1019" y="540"/>
                  </a:lnTo>
                  <a:lnTo>
                    <a:pt x="840" y="700"/>
                  </a:lnTo>
                  <a:lnTo>
                    <a:pt x="640" y="839"/>
                  </a:lnTo>
                  <a:lnTo>
                    <a:pt x="440" y="979"/>
                  </a:lnTo>
                  <a:lnTo>
                    <a:pt x="241" y="1099"/>
                  </a:lnTo>
                  <a:lnTo>
                    <a:pt x="1" y="1219"/>
                  </a:lnTo>
                  <a:lnTo>
                    <a:pt x="340" y="1558"/>
                  </a:lnTo>
                  <a:lnTo>
                    <a:pt x="660" y="1918"/>
                  </a:lnTo>
                  <a:lnTo>
                    <a:pt x="979" y="2297"/>
                  </a:lnTo>
                  <a:lnTo>
                    <a:pt x="1299" y="2676"/>
                  </a:lnTo>
                  <a:lnTo>
                    <a:pt x="1598" y="3076"/>
                  </a:lnTo>
                  <a:lnTo>
                    <a:pt x="1898" y="3475"/>
                  </a:lnTo>
                  <a:lnTo>
                    <a:pt x="2177" y="3895"/>
                  </a:lnTo>
                  <a:lnTo>
                    <a:pt x="2437" y="4334"/>
                  </a:lnTo>
                  <a:lnTo>
                    <a:pt x="2457" y="4354"/>
                  </a:lnTo>
                  <a:lnTo>
                    <a:pt x="2457" y="4374"/>
                  </a:lnTo>
                  <a:lnTo>
                    <a:pt x="2477" y="4394"/>
                  </a:lnTo>
                  <a:lnTo>
                    <a:pt x="2936" y="3895"/>
                  </a:lnTo>
                  <a:lnTo>
                    <a:pt x="3396" y="3395"/>
                  </a:lnTo>
                  <a:lnTo>
                    <a:pt x="3236" y="2896"/>
                  </a:lnTo>
                  <a:lnTo>
                    <a:pt x="3056" y="2417"/>
                  </a:lnTo>
                  <a:lnTo>
                    <a:pt x="2876" y="1978"/>
                  </a:lnTo>
                  <a:lnTo>
                    <a:pt x="2657" y="1558"/>
                  </a:lnTo>
                  <a:lnTo>
                    <a:pt x="2397" y="1159"/>
                  </a:lnTo>
                  <a:lnTo>
                    <a:pt x="2118" y="759"/>
                  </a:lnTo>
                  <a:lnTo>
                    <a:pt x="1818" y="380"/>
                  </a:lnTo>
                  <a:lnTo>
                    <a:pt x="1499" y="1"/>
                  </a:lnTo>
                  <a:close/>
                </a:path>
              </a:pathLst>
            </a:custGeom>
            <a:solidFill>
              <a:srgbClr val="F3BA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5" name="Google Shape;10295;p47"/>
            <p:cNvSpPr/>
            <p:nvPr/>
          </p:nvSpPr>
          <p:spPr>
            <a:xfrm>
              <a:off x="6710875" y="3508075"/>
              <a:ext cx="84900" cy="109850"/>
            </a:xfrm>
            <a:custGeom>
              <a:avLst/>
              <a:gdLst/>
              <a:ahLst/>
              <a:cxnLst/>
              <a:rect l="l" t="t" r="r" b="b"/>
              <a:pathLst>
                <a:path w="3396" h="4394" fill="none" extrusionOk="0">
                  <a:moveTo>
                    <a:pt x="1499" y="1"/>
                  </a:moveTo>
                  <a:lnTo>
                    <a:pt x="1499" y="1"/>
                  </a:lnTo>
                  <a:lnTo>
                    <a:pt x="1339" y="180"/>
                  </a:lnTo>
                  <a:lnTo>
                    <a:pt x="1179" y="360"/>
                  </a:lnTo>
                  <a:lnTo>
                    <a:pt x="1019" y="540"/>
                  </a:lnTo>
                  <a:lnTo>
                    <a:pt x="840" y="700"/>
                  </a:lnTo>
                  <a:lnTo>
                    <a:pt x="640" y="839"/>
                  </a:lnTo>
                  <a:lnTo>
                    <a:pt x="440" y="979"/>
                  </a:lnTo>
                  <a:lnTo>
                    <a:pt x="241" y="1099"/>
                  </a:lnTo>
                  <a:lnTo>
                    <a:pt x="1" y="1219"/>
                  </a:lnTo>
                  <a:lnTo>
                    <a:pt x="1" y="1219"/>
                  </a:lnTo>
                  <a:lnTo>
                    <a:pt x="340" y="1558"/>
                  </a:lnTo>
                  <a:lnTo>
                    <a:pt x="660" y="1918"/>
                  </a:lnTo>
                  <a:lnTo>
                    <a:pt x="979" y="2297"/>
                  </a:lnTo>
                  <a:lnTo>
                    <a:pt x="1299" y="2676"/>
                  </a:lnTo>
                  <a:lnTo>
                    <a:pt x="1598" y="3076"/>
                  </a:lnTo>
                  <a:lnTo>
                    <a:pt x="1898" y="3475"/>
                  </a:lnTo>
                  <a:lnTo>
                    <a:pt x="2177" y="3895"/>
                  </a:lnTo>
                  <a:lnTo>
                    <a:pt x="2437" y="4334"/>
                  </a:lnTo>
                  <a:lnTo>
                    <a:pt x="2437" y="4334"/>
                  </a:lnTo>
                  <a:lnTo>
                    <a:pt x="2437" y="4334"/>
                  </a:lnTo>
                  <a:lnTo>
                    <a:pt x="2437" y="4334"/>
                  </a:lnTo>
                  <a:lnTo>
                    <a:pt x="2457" y="4354"/>
                  </a:lnTo>
                  <a:lnTo>
                    <a:pt x="2457" y="4354"/>
                  </a:lnTo>
                  <a:lnTo>
                    <a:pt x="2457" y="4354"/>
                  </a:lnTo>
                  <a:lnTo>
                    <a:pt x="2457" y="4354"/>
                  </a:lnTo>
                  <a:lnTo>
                    <a:pt x="2457" y="4354"/>
                  </a:lnTo>
                  <a:lnTo>
                    <a:pt x="2457" y="4354"/>
                  </a:lnTo>
                  <a:lnTo>
                    <a:pt x="2457" y="4374"/>
                  </a:lnTo>
                  <a:lnTo>
                    <a:pt x="2457" y="4374"/>
                  </a:lnTo>
                  <a:lnTo>
                    <a:pt x="2457" y="4374"/>
                  </a:lnTo>
                  <a:lnTo>
                    <a:pt x="2457" y="4374"/>
                  </a:lnTo>
                  <a:lnTo>
                    <a:pt x="2477" y="4394"/>
                  </a:lnTo>
                  <a:lnTo>
                    <a:pt x="2477" y="4394"/>
                  </a:lnTo>
                  <a:lnTo>
                    <a:pt x="2477" y="4394"/>
                  </a:lnTo>
                  <a:lnTo>
                    <a:pt x="2936" y="3895"/>
                  </a:lnTo>
                  <a:lnTo>
                    <a:pt x="3396" y="3395"/>
                  </a:lnTo>
                  <a:lnTo>
                    <a:pt x="3396" y="3395"/>
                  </a:lnTo>
                  <a:lnTo>
                    <a:pt x="3236" y="2896"/>
                  </a:lnTo>
                  <a:lnTo>
                    <a:pt x="3056" y="2417"/>
                  </a:lnTo>
                  <a:lnTo>
                    <a:pt x="2876" y="1978"/>
                  </a:lnTo>
                  <a:lnTo>
                    <a:pt x="2657" y="1558"/>
                  </a:lnTo>
                  <a:lnTo>
                    <a:pt x="2397" y="1159"/>
                  </a:lnTo>
                  <a:lnTo>
                    <a:pt x="2118" y="759"/>
                  </a:lnTo>
                  <a:lnTo>
                    <a:pt x="1818" y="380"/>
                  </a:lnTo>
                  <a:lnTo>
                    <a:pt x="149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6" name="Google Shape;10296;p47"/>
            <p:cNvSpPr/>
            <p:nvPr/>
          </p:nvSpPr>
          <p:spPr>
            <a:xfrm>
              <a:off x="7514125" y="2898550"/>
              <a:ext cx="187225" cy="322500"/>
            </a:xfrm>
            <a:custGeom>
              <a:avLst/>
              <a:gdLst/>
              <a:ahLst/>
              <a:cxnLst/>
              <a:rect l="l" t="t" r="r" b="b"/>
              <a:pathLst>
                <a:path w="7489" h="12900" extrusionOk="0">
                  <a:moveTo>
                    <a:pt x="4852" y="0"/>
                  </a:moveTo>
                  <a:lnTo>
                    <a:pt x="4353" y="499"/>
                  </a:lnTo>
                  <a:lnTo>
                    <a:pt x="3894" y="998"/>
                  </a:lnTo>
                  <a:lnTo>
                    <a:pt x="3475" y="1478"/>
                  </a:lnTo>
                  <a:lnTo>
                    <a:pt x="3055" y="1957"/>
                  </a:lnTo>
                  <a:lnTo>
                    <a:pt x="2696" y="2396"/>
                  </a:lnTo>
                  <a:lnTo>
                    <a:pt x="2336" y="2856"/>
                  </a:lnTo>
                  <a:lnTo>
                    <a:pt x="2017" y="3275"/>
                  </a:lnTo>
                  <a:lnTo>
                    <a:pt x="1737" y="3694"/>
                  </a:lnTo>
                  <a:lnTo>
                    <a:pt x="1458" y="4114"/>
                  </a:lnTo>
                  <a:lnTo>
                    <a:pt x="1218" y="4493"/>
                  </a:lnTo>
                  <a:lnTo>
                    <a:pt x="999" y="4892"/>
                  </a:lnTo>
                  <a:lnTo>
                    <a:pt x="819" y="5252"/>
                  </a:lnTo>
                  <a:lnTo>
                    <a:pt x="639" y="5611"/>
                  </a:lnTo>
                  <a:lnTo>
                    <a:pt x="499" y="5971"/>
                  </a:lnTo>
                  <a:lnTo>
                    <a:pt x="360" y="6310"/>
                  </a:lnTo>
                  <a:lnTo>
                    <a:pt x="260" y="6630"/>
                  </a:lnTo>
                  <a:lnTo>
                    <a:pt x="160" y="6949"/>
                  </a:lnTo>
                  <a:lnTo>
                    <a:pt x="100" y="7269"/>
                  </a:lnTo>
                  <a:lnTo>
                    <a:pt x="60" y="7568"/>
                  </a:lnTo>
                  <a:lnTo>
                    <a:pt x="20" y="7848"/>
                  </a:lnTo>
                  <a:lnTo>
                    <a:pt x="0" y="8127"/>
                  </a:lnTo>
                  <a:lnTo>
                    <a:pt x="0" y="8387"/>
                  </a:lnTo>
                  <a:lnTo>
                    <a:pt x="20" y="8646"/>
                  </a:lnTo>
                  <a:lnTo>
                    <a:pt x="60" y="8906"/>
                  </a:lnTo>
                  <a:lnTo>
                    <a:pt x="100" y="9146"/>
                  </a:lnTo>
                  <a:lnTo>
                    <a:pt x="160" y="9365"/>
                  </a:lnTo>
                  <a:lnTo>
                    <a:pt x="220" y="9585"/>
                  </a:lnTo>
                  <a:lnTo>
                    <a:pt x="300" y="9805"/>
                  </a:lnTo>
                  <a:lnTo>
                    <a:pt x="400" y="10004"/>
                  </a:lnTo>
                  <a:lnTo>
                    <a:pt x="499" y="10204"/>
                  </a:lnTo>
                  <a:lnTo>
                    <a:pt x="739" y="10563"/>
                  </a:lnTo>
                  <a:lnTo>
                    <a:pt x="999" y="10903"/>
                  </a:lnTo>
                  <a:lnTo>
                    <a:pt x="1298" y="11202"/>
                  </a:lnTo>
                  <a:lnTo>
                    <a:pt x="1598" y="11462"/>
                  </a:lnTo>
                  <a:lnTo>
                    <a:pt x="1917" y="11702"/>
                  </a:lnTo>
                  <a:lnTo>
                    <a:pt x="2257" y="11921"/>
                  </a:lnTo>
                  <a:lnTo>
                    <a:pt x="2596" y="12121"/>
                  </a:lnTo>
                  <a:lnTo>
                    <a:pt x="2916" y="12281"/>
                  </a:lnTo>
                  <a:lnTo>
                    <a:pt x="3235" y="12421"/>
                  </a:lnTo>
                  <a:lnTo>
                    <a:pt x="3555" y="12560"/>
                  </a:lnTo>
                  <a:lnTo>
                    <a:pt x="3834" y="12660"/>
                  </a:lnTo>
                  <a:lnTo>
                    <a:pt x="4313" y="12800"/>
                  </a:lnTo>
                  <a:lnTo>
                    <a:pt x="4633" y="12880"/>
                  </a:lnTo>
                  <a:lnTo>
                    <a:pt x="4753" y="12900"/>
                  </a:lnTo>
                  <a:lnTo>
                    <a:pt x="4892" y="12820"/>
                  </a:lnTo>
                  <a:lnTo>
                    <a:pt x="5032" y="12720"/>
                  </a:lnTo>
                  <a:lnTo>
                    <a:pt x="5212" y="12580"/>
                  </a:lnTo>
                  <a:lnTo>
                    <a:pt x="5432" y="12381"/>
                  </a:lnTo>
                  <a:lnTo>
                    <a:pt x="5671" y="12121"/>
                  </a:lnTo>
                  <a:lnTo>
                    <a:pt x="5931" y="11821"/>
                  </a:lnTo>
                  <a:lnTo>
                    <a:pt x="6210" y="11462"/>
                  </a:lnTo>
                  <a:lnTo>
                    <a:pt x="6470" y="11043"/>
                  </a:lnTo>
                  <a:lnTo>
                    <a:pt x="6710" y="10563"/>
                  </a:lnTo>
                  <a:lnTo>
                    <a:pt x="6829" y="10304"/>
                  </a:lnTo>
                  <a:lnTo>
                    <a:pt x="6949" y="10004"/>
                  </a:lnTo>
                  <a:lnTo>
                    <a:pt x="7049" y="9705"/>
                  </a:lnTo>
                  <a:lnTo>
                    <a:pt x="7149" y="9405"/>
                  </a:lnTo>
                  <a:lnTo>
                    <a:pt x="7229" y="9066"/>
                  </a:lnTo>
                  <a:lnTo>
                    <a:pt x="7309" y="8706"/>
                  </a:lnTo>
                  <a:lnTo>
                    <a:pt x="7369" y="8347"/>
                  </a:lnTo>
                  <a:lnTo>
                    <a:pt x="7428" y="7948"/>
                  </a:lnTo>
                  <a:lnTo>
                    <a:pt x="7468" y="7548"/>
                  </a:lnTo>
                  <a:lnTo>
                    <a:pt x="7488" y="7109"/>
                  </a:lnTo>
                  <a:lnTo>
                    <a:pt x="7488" y="6670"/>
                  </a:lnTo>
                  <a:lnTo>
                    <a:pt x="7468" y="6190"/>
                  </a:lnTo>
                  <a:lnTo>
                    <a:pt x="7448" y="5731"/>
                  </a:lnTo>
                  <a:lnTo>
                    <a:pt x="7408" y="5272"/>
                  </a:lnTo>
                  <a:lnTo>
                    <a:pt x="7349" y="4852"/>
                  </a:lnTo>
                  <a:lnTo>
                    <a:pt x="7289" y="4453"/>
                  </a:lnTo>
                  <a:lnTo>
                    <a:pt x="7229" y="4074"/>
                  </a:lnTo>
                  <a:lnTo>
                    <a:pt x="7149" y="3714"/>
                  </a:lnTo>
                  <a:lnTo>
                    <a:pt x="7069" y="3395"/>
                  </a:lnTo>
                  <a:lnTo>
                    <a:pt x="6969" y="3075"/>
                  </a:lnTo>
                  <a:lnTo>
                    <a:pt x="6769" y="2496"/>
                  </a:lnTo>
                  <a:lnTo>
                    <a:pt x="6550" y="1997"/>
                  </a:lnTo>
                  <a:lnTo>
                    <a:pt x="6310" y="1558"/>
                  </a:lnTo>
                  <a:lnTo>
                    <a:pt x="6071" y="1178"/>
                  </a:lnTo>
                  <a:lnTo>
                    <a:pt x="5851" y="859"/>
                  </a:lnTo>
                  <a:lnTo>
                    <a:pt x="5631" y="619"/>
                  </a:lnTo>
                  <a:lnTo>
                    <a:pt x="5412" y="399"/>
                  </a:lnTo>
                  <a:lnTo>
                    <a:pt x="5232" y="240"/>
                  </a:lnTo>
                  <a:lnTo>
                    <a:pt x="5072" y="140"/>
                  </a:lnTo>
                  <a:lnTo>
                    <a:pt x="4952" y="60"/>
                  </a:lnTo>
                  <a:lnTo>
                    <a:pt x="485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7" name="Google Shape;10297;p47"/>
            <p:cNvSpPr/>
            <p:nvPr/>
          </p:nvSpPr>
          <p:spPr>
            <a:xfrm>
              <a:off x="7514125" y="2898550"/>
              <a:ext cx="187225" cy="322500"/>
            </a:xfrm>
            <a:custGeom>
              <a:avLst/>
              <a:gdLst/>
              <a:ahLst/>
              <a:cxnLst/>
              <a:rect l="l" t="t" r="r" b="b"/>
              <a:pathLst>
                <a:path w="7489" h="12900" fill="none" extrusionOk="0">
                  <a:moveTo>
                    <a:pt x="4852" y="0"/>
                  </a:moveTo>
                  <a:lnTo>
                    <a:pt x="4852" y="0"/>
                  </a:lnTo>
                  <a:lnTo>
                    <a:pt x="4952" y="60"/>
                  </a:lnTo>
                  <a:lnTo>
                    <a:pt x="5072" y="140"/>
                  </a:lnTo>
                  <a:lnTo>
                    <a:pt x="5232" y="240"/>
                  </a:lnTo>
                  <a:lnTo>
                    <a:pt x="5412" y="399"/>
                  </a:lnTo>
                  <a:lnTo>
                    <a:pt x="5631" y="619"/>
                  </a:lnTo>
                  <a:lnTo>
                    <a:pt x="5851" y="859"/>
                  </a:lnTo>
                  <a:lnTo>
                    <a:pt x="6071" y="1178"/>
                  </a:lnTo>
                  <a:lnTo>
                    <a:pt x="6310" y="1558"/>
                  </a:lnTo>
                  <a:lnTo>
                    <a:pt x="6550" y="1997"/>
                  </a:lnTo>
                  <a:lnTo>
                    <a:pt x="6769" y="2496"/>
                  </a:lnTo>
                  <a:lnTo>
                    <a:pt x="6969" y="3075"/>
                  </a:lnTo>
                  <a:lnTo>
                    <a:pt x="7069" y="3395"/>
                  </a:lnTo>
                  <a:lnTo>
                    <a:pt x="7149" y="3714"/>
                  </a:lnTo>
                  <a:lnTo>
                    <a:pt x="7229" y="4074"/>
                  </a:lnTo>
                  <a:lnTo>
                    <a:pt x="7289" y="4453"/>
                  </a:lnTo>
                  <a:lnTo>
                    <a:pt x="7349" y="4852"/>
                  </a:lnTo>
                  <a:lnTo>
                    <a:pt x="7408" y="5272"/>
                  </a:lnTo>
                  <a:lnTo>
                    <a:pt x="7448" y="5731"/>
                  </a:lnTo>
                  <a:lnTo>
                    <a:pt x="7468" y="6190"/>
                  </a:lnTo>
                  <a:lnTo>
                    <a:pt x="7468" y="6190"/>
                  </a:lnTo>
                  <a:lnTo>
                    <a:pt x="7488" y="6670"/>
                  </a:lnTo>
                  <a:lnTo>
                    <a:pt x="7488" y="7109"/>
                  </a:lnTo>
                  <a:lnTo>
                    <a:pt x="7468" y="7548"/>
                  </a:lnTo>
                  <a:lnTo>
                    <a:pt x="7428" y="7948"/>
                  </a:lnTo>
                  <a:lnTo>
                    <a:pt x="7369" y="8347"/>
                  </a:lnTo>
                  <a:lnTo>
                    <a:pt x="7309" y="8706"/>
                  </a:lnTo>
                  <a:lnTo>
                    <a:pt x="7229" y="9066"/>
                  </a:lnTo>
                  <a:lnTo>
                    <a:pt x="7149" y="9405"/>
                  </a:lnTo>
                  <a:lnTo>
                    <a:pt x="7049" y="9705"/>
                  </a:lnTo>
                  <a:lnTo>
                    <a:pt x="6949" y="10004"/>
                  </a:lnTo>
                  <a:lnTo>
                    <a:pt x="6829" y="10304"/>
                  </a:lnTo>
                  <a:lnTo>
                    <a:pt x="6710" y="10563"/>
                  </a:lnTo>
                  <a:lnTo>
                    <a:pt x="6470" y="11043"/>
                  </a:lnTo>
                  <a:lnTo>
                    <a:pt x="6210" y="11462"/>
                  </a:lnTo>
                  <a:lnTo>
                    <a:pt x="5931" y="11821"/>
                  </a:lnTo>
                  <a:lnTo>
                    <a:pt x="5671" y="12121"/>
                  </a:lnTo>
                  <a:lnTo>
                    <a:pt x="5432" y="12381"/>
                  </a:lnTo>
                  <a:lnTo>
                    <a:pt x="5212" y="12580"/>
                  </a:lnTo>
                  <a:lnTo>
                    <a:pt x="5032" y="12720"/>
                  </a:lnTo>
                  <a:lnTo>
                    <a:pt x="4892" y="12820"/>
                  </a:lnTo>
                  <a:lnTo>
                    <a:pt x="4753" y="12900"/>
                  </a:lnTo>
                  <a:lnTo>
                    <a:pt x="4753" y="12900"/>
                  </a:lnTo>
                  <a:lnTo>
                    <a:pt x="4633" y="12880"/>
                  </a:lnTo>
                  <a:lnTo>
                    <a:pt x="4313" y="12800"/>
                  </a:lnTo>
                  <a:lnTo>
                    <a:pt x="3834" y="12660"/>
                  </a:lnTo>
                  <a:lnTo>
                    <a:pt x="3555" y="12560"/>
                  </a:lnTo>
                  <a:lnTo>
                    <a:pt x="3235" y="12421"/>
                  </a:lnTo>
                  <a:lnTo>
                    <a:pt x="2916" y="12281"/>
                  </a:lnTo>
                  <a:lnTo>
                    <a:pt x="2596" y="12121"/>
                  </a:lnTo>
                  <a:lnTo>
                    <a:pt x="2257" y="11921"/>
                  </a:lnTo>
                  <a:lnTo>
                    <a:pt x="1917" y="11702"/>
                  </a:lnTo>
                  <a:lnTo>
                    <a:pt x="1598" y="11462"/>
                  </a:lnTo>
                  <a:lnTo>
                    <a:pt x="1298" y="11202"/>
                  </a:lnTo>
                  <a:lnTo>
                    <a:pt x="999" y="10903"/>
                  </a:lnTo>
                  <a:lnTo>
                    <a:pt x="739" y="10563"/>
                  </a:lnTo>
                  <a:lnTo>
                    <a:pt x="499" y="10204"/>
                  </a:lnTo>
                  <a:lnTo>
                    <a:pt x="400" y="10004"/>
                  </a:lnTo>
                  <a:lnTo>
                    <a:pt x="300" y="9805"/>
                  </a:lnTo>
                  <a:lnTo>
                    <a:pt x="220" y="9585"/>
                  </a:lnTo>
                  <a:lnTo>
                    <a:pt x="160" y="9365"/>
                  </a:lnTo>
                  <a:lnTo>
                    <a:pt x="100" y="9146"/>
                  </a:lnTo>
                  <a:lnTo>
                    <a:pt x="60" y="8906"/>
                  </a:lnTo>
                  <a:lnTo>
                    <a:pt x="20" y="8646"/>
                  </a:lnTo>
                  <a:lnTo>
                    <a:pt x="0" y="8387"/>
                  </a:lnTo>
                  <a:lnTo>
                    <a:pt x="0" y="8127"/>
                  </a:lnTo>
                  <a:lnTo>
                    <a:pt x="20" y="7848"/>
                  </a:lnTo>
                  <a:lnTo>
                    <a:pt x="60" y="7568"/>
                  </a:lnTo>
                  <a:lnTo>
                    <a:pt x="100" y="7269"/>
                  </a:lnTo>
                  <a:lnTo>
                    <a:pt x="160" y="6949"/>
                  </a:lnTo>
                  <a:lnTo>
                    <a:pt x="260" y="6630"/>
                  </a:lnTo>
                  <a:lnTo>
                    <a:pt x="360" y="6310"/>
                  </a:lnTo>
                  <a:lnTo>
                    <a:pt x="499" y="5971"/>
                  </a:lnTo>
                  <a:lnTo>
                    <a:pt x="639" y="5611"/>
                  </a:lnTo>
                  <a:lnTo>
                    <a:pt x="819" y="5252"/>
                  </a:lnTo>
                  <a:lnTo>
                    <a:pt x="999" y="4892"/>
                  </a:lnTo>
                  <a:lnTo>
                    <a:pt x="1218" y="4493"/>
                  </a:lnTo>
                  <a:lnTo>
                    <a:pt x="1458" y="4114"/>
                  </a:lnTo>
                  <a:lnTo>
                    <a:pt x="1737" y="3694"/>
                  </a:lnTo>
                  <a:lnTo>
                    <a:pt x="2017" y="3275"/>
                  </a:lnTo>
                  <a:lnTo>
                    <a:pt x="2336" y="2856"/>
                  </a:lnTo>
                  <a:lnTo>
                    <a:pt x="2696" y="2396"/>
                  </a:lnTo>
                  <a:lnTo>
                    <a:pt x="3055" y="1957"/>
                  </a:lnTo>
                  <a:lnTo>
                    <a:pt x="3475" y="1478"/>
                  </a:lnTo>
                  <a:lnTo>
                    <a:pt x="3894" y="998"/>
                  </a:lnTo>
                  <a:lnTo>
                    <a:pt x="4353" y="499"/>
                  </a:lnTo>
                  <a:lnTo>
                    <a:pt x="485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8" name="Google Shape;10298;p47"/>
            <p:cNvSpPr/>
            <p:nvPr/>
          </p:nvSpPr>
          <p:spPr>
            <a:xfrm>
              <a:off x="7501125" y="2942975"/>
              <a:ext cx="369950" cy="225175"/>
            </a:xfrm>
            <a:custGeom>
              <a:avLst/>
              <a:gdLst/>
              <a:ahLst/>
              <a:cxnLst/>
              <a:rect l="l" t="t" r="r" b="b"/>
              <a:pathLst>
                <a:path w="14798" h="9007" extrusionOk="0">
                  <a:moveTo>
                    <a:pt x="6551" y="0"/>
                  </a:moveTo>
                  <a:lnTo>
                    <a:pt x="6051" y="40"/>
                  </a:lnTo>
                  <a:lnTo>
                    <a:pt x="5552" y="100"/>
                  </a:lnTo>
                  <a:lnTo>
                    <a:pt x="5053" y="160"/>
                  </a:lnTo>
                  <a:lnTo>
                    <a:pt x="4574" y="260"/>
                  </a:lnTo>
                  <a:lnTo>
                    <a:pt x="4075" y="360"/>
                  </a:lnTo>
                  <a:lnTo>
                    <a:pt x="3595" y="480"/>
                  </a:lnTo>
                  <a:lnTo>
                    <a:pt x="3096" y="599"/>
                  </a:lnTo>
                  <a:lnTo>
                    <a:pt x="2617" y="759"/>
                  </a:lnTo>
                  <a:lnTo>
                    <a:pt x="2138" y="919"/>
                  </a:lnTo>
                  <a:lnTo>
                    <a:pt x="1658" y="1099"/>
                  </a:lnTo>
                  <a:lnTo>
                    <a:pt x="1199" y="1318"/>
                  </a:lnTo>
                  <a:lnTo>
                    <a:pt x="780" y="1558"/>
                  </a:lnTo>
                  <a:lnTo>
                    <a:pt x="700" y="1618"/>
                  </a:lnTo>
                  <a:lnTo>
                    <a:pt x="640" y="1678"/>
                  </a:lnTo>
                  <a:lnTo>
                    <a:pt x="600" y="1757"/>
                  </a:lnTo>
                  <a:lnTo>
                    <a:pt x="580" y="1857"/>
                  </a:lnTo>
                  <a:lnTo>
                    <a:pt x="460" y="1997"/>
                  </a:lnTo>
                  <a:lnTo>
                    <a:pt x="380" y="2177"/>
                  </a:lnTo>
                  <a:lnTo>
                    <a:pt x="281" y="2357"/>
                  </a:lnTo>
                  <a:lnTo>
                    <a:pt x="221" y="2556"/>
                  </a:lnTo>
                  <a:lnTo>
                    <a:pt x="161" y="2756"/>
                  </a:lnTo>
                  <a:lnTo>
                    <a:pt x="121" y="2976"/>
                  </a:lnTo>
                  <a:lnTo>
                    <a:pt x="41" y="3415"/>
                  </a:lnTo>
                  <a:lnTo>
                    <a:pt x="1" y="3874"/>
                  </a:lnTo>
                  <a:lnTo>
                    <a:pt x="1" y="4294"/>
                  </a:lnTo>
                  <a:lnTo>
                    <a:pt x="1" y="5012"/>
                  </a:lnTo>
                  <a:lnTo>
                    <a:pt x="41" y="5552"/>
                  </a:lnTo>
                  <a:lnTo>
                    <a:pt x="81" y="6111"/>
                  </a:lnTo>
                  <a:lnTo>
                    <a:pt x="181" y="6670"/>
                  </a:lnTo>
                  <a:lnTo>
                    <a:pt x="301" y="7209"/>
                  </a:lnTo>
                  <a:lnTo>
                    <a:pt x="400" y="7488"/>
                  </a:lnTo>
                  <a:lnTo>
                    <a:pt x="540" y="7748"/>
                  </a:lnTo>
                  <a:lnTo>
                    <a:pt x="620" y="7888"/>
                  </a:lnTo>
                  <a:lnTo>
                    <a:pt x="700" y="7988"/>
                  </a:lnTo>
                  <a:lnTo>
                    <a:pt x="820" y="8107"/>
                  </a:lnTo>
                  <a:lnTo>
                    <a:pt x="920" y="8207"/>
                  </a:lnTo>
                  <a:lnTo>
                    <a:pt x="1059" y="8267"/>
                  </a:lnTo>
                  <a:lnTo>
                    <a:pt x="1199" y="8347"/>
                  </a:lnTo>
                  <a:lnTo>
                    <a:pt x="1319" y="8387"/>
                  </a:lnTo>
                  <a:lnTo>
                    <a:pt x="1479" y="8427"/>
                  </a:lnTo>
                  <a:lnTo>
                    <a:pt x="1758" y="8487"/>
                  </a:lnTo>
                  <a:lnTo>
                    <a:pt x="2058" y="8527"/>
                  </a:lnTo>
                  <a:lnTo>
                    <a:pt x="2996" y="8667"/>
                  </a:lnTo>
                  <a:lnTo>
                    <a:pt x="3935" y="8786"/>
                  </a:lnTo>
                  <a:lnTo>
                    <a:pt x="4873" y="8886"/>
                  </a:lnTo>
                  <a:lnTo>
                    <a:pt x="5812" y="8966"/>
                  </a:lnTo>
                  <a:lnTo>
                    <a:pt x="6770" y="9006"/>
                  </a:lnTo>
                  <a:lnTo>
                    <a:pt x="7709" y="9006"/>
                  </a:lnTo>
                  <a:lnTo>
                    <a:pt x="8188" y="8986"/>
                  </a:lnTo>
                  <a:lnTo>
                    <a:pt x="8647" y="8966"/>
                  </a:lnTo>
                  <a:lnTo>
                    <a:pt x="9127" y="8926"/>
                  </a:lnTo>
                  <a:lnTo>
                    <a:pt x="9586" y="8866"/>
                  </a:lnTo>
                  <a:lnTo>
                    <a:pt x="10025" y="8786"/>
                  </a:lnTo>
                  <a:lnTo>
                    <a:pt x="10464" y="8707"/>
                  </a:lnTo>
                  <a:lnTo>
                    <a:pt x="10944" y="8587"/>
                  </a:lnTo>
                  <a:lnTo>
                    <a:pt x="11423" y="8447"/>
                  </a:lnTo>
                  <a:lnTo>
                    <a:pt x="11922" y="8287"/>
                  </a:lnTo>
                  <a:lnTo>
                    <a:pt x="12381" y="8107"/>
                  </a:lnTo>
                  <a:lnTo>
                    <a:pt x="12841" y="7888"/>
                  </a:lnTo>
                  <a:lnTo>
                    <a:pt x="13280" y="7648"/>
                  </a:lnTo>
                  <a:lnTo>
                    <a:pt x="13480" y="7508"/>
                  </a:lnTo>
                  <a:lnTo>
                    <a:pt x="13679" y="7369"/>
                  </a:lnTo>
                  <a:lnTo>
                    <a:pt x="13859" y="7209"/>
                  </a:lnTo>
                  <a:lnTo>
                    <a:pt x="14039" y="7049"/>
                  </a:lnTo>
                  <a:lnTo>
                    <a:pt x="14179" y="6889"/>
                  </a:lnTo>
                  <a:lnTo>
                    <a:pt x="14338" y="6710"/>
                  </a:lnTo>
                  <a:lnTo>
                    <a:pt x="14458" y="6530"/>
                  </a:lnTo>
                  <a:lnTo>
                    <a:pt x="14558" y="6330"/>
                  </a:lnTo>
                  <a:lnTo>
                    <a:pt x="14658" y="6131"/>
                  </a:lnTo>
                  <a:lnTo>
                    <a:pt x="14718" y="5931"/>
                  </a:lnTo>
                  <a:lnTo>
                    <a:pt x="14778" y="5711"/>
                  </a:lnTo>
                  <a:lnTo>
                    <a:pt x="14798" y="5472"/>
                  </a:lnTo>
                  <a:lnTo>
                    <a:pt x="14798" y="5232"/>
                  </a:lnTo>
                  <a:lnTo>
                    <a:pt x="14778" y="4972"/>
                  </a:lnTo>
                  <a:lnTo>
                    <a:pt x="14738" y="4713"/>
                  </a:lnTo>
                  <a:lnTo>
                    <a:pt x="14658" y="4453"/>
                  </a:lnTo>
                  <a:lnTo>
                    <a:pt x="14578" y="4214"/>
                  </a:lnTo>
                  <a:lnTo>
                    <a:pt x="14498" y="3994"/>
                  </a:lnTo>
                  <a:lnTo>
                    <a:pt x="14378" y="3774"/>
                  </a:lnTo>
                  <a:lnTo>
                    <a:pt x="14278" y="3555"/>
                  </a:lnTo>
                  <a:lnTo>
                    <a:pt x="14019" y="3135"/>
                  </a:lnTo>
                  <a:lnTo>
                    <a:pt x="13719" y="2756"/>
                  </a:lnTo>
                  <a:lnTo>
                    <a:pt x="13380" y="2396"/>
                  </a:lnTo>
                  <a:lnTo>
                    <a:pt x="13020" y="2057"/>
                  </a:lnTo>
                  <a:lnTo>
                    <a:pt x="12641" y="1738"/>
                  </a:lnTo>
                  <a:lnTo>
                    <a:pt x="12222" y="1458"/>
                  </a:lnTo>
                  <a:lnTo>
                    <a:pt x="11802" y="1198"/>
                  </a:lnTo>
                  <a:lnTo>
                    <a:pt x="11363" y="959"/>
                  </a:lnTo>
                  <a:lnTo>
                    <a:pt x="10904" y="759"/>
                  </a:lnTo>
                  <a:lnTo>
                    <a:pt x="10425" y="579"/>
                  </a:lnTo>
                  <a:lnTo>
                    <a:pt x="9965" y="420"/>
                  </a:lnTo>
                  <a:lnTo>
                    <a:pt x="9486" y="280"/>
                  </a:lnTo>
                  <a:lnTo>
                    <a:pt x="9027" y="180"/>
                  </a:lnTo>
                  <a:lnTo>
                    <a:pt x="8547" y="100"/>
                  </a:lnTo>
                  <a:lnTo>
                    <a:pt x="8068" y="40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9" name="Google Shape;10299;p47"/>
            <p:cNvSpPr/>
            <p:nvPr/>
          </p:nvSpPr>
          <p:spPr>
            <a:xfrm>
              <a:off x="7501125" y="2942975"/>
              <a:ext cx="369950" cy="225175"/>
            </a:xfrm>
            <a:custGeom>
              <a:avLst/>
              <a:gdLst/>
              <a:ahLst/>
              <a:cxnLst/>
              <a:rect l="l" t="t" r="r" b="b"/>
              <a:pathLst>
                <a:path w="14798" h="9007" fill="none" extrusionOk="0">
                  <a:moveTo>
                    <a:pt x="301" y="7209"/>
                  </a:moveTo>
                  <a:lnTo>
                    <a:pt x="301" y="7209"/>
                  </a:lnTo>
                  <a:lnTo>
                    <a:pt x="181" y="6670"/>
                  </a:lnTo>
                  <a:lnTo>
                    <a:pt x="81" y="6111"/>
                  </a:lnTo>
                  <a:lnTo>
                    <a:pt x="41" y="5552"/>
                  </a:lnTo>
                  <a:lnTo>
                    <a:pt x="1" y="5012"/>
                  </a:lnTo>
                  <a:lnTo>
                    <a:pt x="1" y="5012"/>
                  </a:lnTo>
                  <a:lnTo>
                    <a:pt x="1" y="4294"/>
                  </a:lnTo>
                  <a:lnTo>
                    <a:pt x="1" y="3874"/>
                  </a:lnTo>
                  <a:lnTo>
                    <a:pt x="41" y="3415"/>
                  </a:lnTo>
                  <a:lnTo>
                    <a:pt x="121" y="2976"/>
                  </a:lnTo>
                  <a:lnTo>
                    <a:pt x="161" y="2756"/>
                  </a:lnTo>
                  <a:lnTo>
                    <a:pt x="221" y="2556"/>
                  </a:lnTo>
                  <a:lnTo>
                    <a:pt x="281" y="2357"/>
                  </a:lnTo>
                  <a:lnTo>
                    <a:pt x="380" y="2177"/>
                  </a:lnTo>
                  <a:lnTo>
                    <a:pt x="460" y="1997"/>
                  </a:lnTo>
                  <a:lnTo>
                    <a:pt x="580" y="1857"/>
                  </a:lnTo>
                  <a:lnTo>
                    <a:pt x="580" y="1857"/>
                  </a:lnTo>
                  <a:lnTo>
                    <a:pt x="600" y="1757"/>
                  </a:lnTo>
                  <a:lnTo>
                    <a:pt x="640" y="1678"/>
                  </a:lnTo>
                  <a:lnTo>
                    <a:pt x="700" y="1618"/>
                  </a:lnTo>
                  <a:lnTo>
                    <a:pt x="780" y="1558"/>
                  </a:lnTo>
                  <a:lnTo>
                    <a:pt x="780" y="1558"/>
                  </a:lnTo>
                  <a:lnTo>
                    <a:pt x="1199" y="1318"/>
                  </a:lnTo>
                  <a:lnTo>
                    <a:pt x="1658" y="1099"/>
                  </a:lnTo>
                  <a:lnTo>
                    <a:pt x="2138" y="919"/>
                  </a:lnTo>
                  <a:lnTo>
                    <a:pt x="2617" y="759"/>
                  </a:lnTo>
                  <a:lnTo>
                    <a:pt x="3096" y="599"/>
                  </a:lnTo>
                  <a:lnTo>
                    <a:pt x="3595" y="480"/>
                  </a:lnTo>
                  <a:lnTo>
                    <a:pt x="4075" y="360"/>
                  </a:lnTo>
                  <a:lnTo>
                    <a:pt x="4574" y="260"/>
                  </a:lnTo>
                  <a:lnTo>
                    <a:pt x="4574" y="260"/>
                  </a:lnTo>
                  <a:lnTo>
                    <a:pt x="5053" y="160"/>
                  </a:lnTo>
                  <a:lnTo>
                    <a:pt x="5552" y="100"/>
                  </a:lnTo>
                  <a:lnTo>
                    <a:pt x="6051" y="40"/>
                  </a:lnTo>
                  <a:lnTo>
                    <a:pt x="6551" y="0"/>
                  </a:lnTo>
                  <a:lnTo>
                    <a:pt x="7050" y="0"/>
                  </a:lnTo>
                  <a:lnTo>
                    <a:pt x="7569" y="0"/>
                  </a:lnTo>
                  <a:lnTo>
                    <a:pt x="8068" y="40"/>
                  </a:lnTo>
                  <a:lnTo>
                    <a:pt x="8547" y="100"/>
                  </a:lnTo>
                  <a:lnTo>
                    <a:pt x="8547" y="100"/>
                  </a:lnTo>
                  <a:lnTo>
                    <a:pt x="9027" y="180"/>
                  </a:lnTo>
                  <a:lnTo>
                    <a:pt x="9486" y="280"/>
                  </a:lnTo>
                  <a:lnTo>
                    <a:pt x="9965" y="420"/>
                  </a:lnTo>
                  <a:lnTo>
                    <a:pt x="10425" y="579"/>
                  </a:lnTo>
                  <a:lnTo>
                    <a:pt x="10904" y="759"/>
                  </a:lnTo>
                  <a:lnTo>
                    <a:pt x="11363" y="959"/>
                  </a:lnTo>
                  <a:lnTo>
                    <a:pt x="11802" y="1198"/>
                  </a:lnTo>
                  <a:lnTo>
                    <a:pt x="12222" y="1458"/>
                  </a:lnTo>
                  <a:lnTo>
                    <a:pt x="12641" y="1738"/>
                  </a:lnTo>
                  <a:lnTo>
                    <a:pt x="13020" y="2057"/>
                  </a:lnTo>
                  <a:lnTo>
                    <a:pt x="13380" y="2396"/>
                  </a:lnTo>
                  <a:lnTo>
                    <a:pt x="13719" y="2756"/>
                  </a:lnTo>
                  <a:lnTo>
                    <a:pt x="14019" y="3135"/>
                  </a:lnTo>
                  <a:lnTo>
                    <a:pt x="14278" y="3555"/>
                  </a:lnTo>
                  <a:lnTo>
                    <a:pt x="14378" y="3774"/>
                  </a:lnTo>
                  <a:lnTo>
                    <a:pt x="14498" y="3994"/>
                  </a:lnTo>
                  <a:lnTo>
                    <a:pt x="14578" y="4214"/>
                  </a:lnTo>
                  <a:lnTo>
                    <a:pt x="14658" y="4453"/>
                  </a:lnTo>
                  <a:lnTo>
                    <a:pt x="14658" y="4453"/>
                  </a:lnTo>
                  <a:lnTo>
                    <a:pt x="14738" y="4713"/>
                  </a:lnTo>
                  <a:lnTo>
                    <a:pt x="14778" y="4972"/>
                  </a:lnTo>
                  <a:lnTo>
                    <a:pt x="14798" y="5232"/>
                  </a:lnTo>
                  <a:lnTo>
                    <a:pt x="14798" y="5472"/>
                  </a:lnTo>
                  <a:lnTo>
                    <a:pt x="14778" y="5711"/>
                  </a:lnTo>
                  <a:lnTo>
                    <a:pt x="14718" y="5931"/>
                  </a:lnTo>
                  <a:lnTo>
                    <a:pt x="14658" y="6131"/>
                  </a:lnTo>
                  <a:lnTo>
                    <a:pt x="14558" y="6330"/>
                  </a:lnTo>
                  <a:lnTo>
                    <a:pt x="14458" y="6530"/>
                  </a:lnTo>
                  <a:lnTo>
                    <a:pt x="14338" y="6710"/>
                  </a:lnTo>
                  <a:lnTo>
                    <a:pt x="14179" y="6889"/>
                  </a:lnTo>
                  <a:lnTo>
                    <a:pt x="14039" y="7049"/>
                  </a:lnTo>
                  <a:lnTo>
                    <a:pt x="13859" y="7209"/>
                  </a:lnTo>
                  <a:lnTo>
                    <a:pt x="13679" y="7369"/>
                  </a:lnTo>
                  <a:lnTo>
                    <a:pt x="13480" y="7508"/>
                  </a:lnTo>
                  <a:lnTo>
                    <a:pt x="13280" y="7648"/>
                  </a:lnTo>
                  <a:lnTo>
                    <a:pt x="12841" y="7888"/>
                  </a:lnTo>
                  <a:lnTo>
                    <a:pt x="12381" y="8107"/>
                  </a:lnTo>
                  <a:lnTo>
                    <a:pt x="11922" y="8287"/>
                  </a:lnTo>
                  <a:lnTo>
                    <a:pt x="11423" y="8447"/>
                  </a:lnTo>
                  <a:lnTo>
                    <a:pt x="10944" y="8587"/>
                  </a:lnTo>
                  <a:lnTo>
                    <a:pt x="10464" y="8707"/>
                  </a:lnTo>
                  <a:lnTo>
                    <a:pt x="10025" y="8786"/>
                  </a:lnTo>
                  <a:lnTo>
                    <a:pt x="9586" y="8866"/>
                  </a:lnTo>
                  <a:lnTo>
                    <a:pt x="9586" y="8866"/>
                  </a:lnTo>
                  <a:lnTo>
                    <a:pt x="9127" y="8926"/>
                  </a:lnTo>
                  <a:lnTo>
                    <a:pt x="8647" y="8966"/>
                  </a:lnTo>
                  <a:lnTo>
                    <a:pt x="8188" y="8986"/>
                  </a:lnTo>
                  <a:lnTo>
                    <a:pt x="7709" y="9006"/>
                  </a:lnTo>
                  <a:lnTo>
                    <a:pt x="6770" y="9006"/>
                  </a:lnTo>
                  <a:lnTo>
                    <a:pt x="5812" y="8966"/>
                  </a:lnTo>
                  <a:lnTo>
                    <a:pt x="4873" y="8886"/>
                  </a:lnTo>
                  <a:lnTo>
                    <a:pt x="3935" y="8786"/>
                  </a:lnTo>
                  <a:lnTo>
                    <a:pt x="2996" y="8667"/>
                  </a:lnTo>
                  <a:lnTo>
                    <a:pt x="2058" y="8527"/>
                  </a:lnTo>
                  <a:lnTo>
                    <a:pt x="2058" y="8527"/>
                  </a:lnTo>
                  <a:lnTo>
                    <a:pt x="1758" y="8487"/>
                  </a:lnTo>
                  <a:lnTo>
                    <a:pt x="1479" y="8427"/>
                  </a:lnTo>
                  <a:lnTo>
                    <a:pt x="1319" y="8387"/>
                  </a:lnTo>
                  <a:lnTo>
                    <a:pt x="1199" y="8347"/>
                  </a:lnTo>
                  <a:lnTo>
                    <a:pt x="1059" y="8267"/>
                  </a:lnTo>
                  <a:lnTo>
                    <a:pt x="920" y="8207"/>
                  </a:lnTo>
                  <a:lnTo>
                    <a:pt x="920" y="8207"/>
                  </a:lnTo>
                  <a:lnTo>
                    <a:pt x="820" y="8107"/>
                  </a:lnTo>
                  <a:lnTo>
                    <a:pt x="700" y="7988"/>
                  </a:lnTo>
                  <a:lnTo>
                    <a:pt x="620" y="7888"/>
                  </a:lnTo>
                  <a:lnTo>
                    <a:pt x="540" y="7748"/>
                  </a:lnTo>
                  <a:lnTo>
                    <a:pt x="400" y="7488"/>
                  </a:lnTo>
                  <a:lnTo>
                    <a:pt x="301" y="720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0" name="Google Shape;10300;p47"/>
            <p:cNvSpPr/>
            <p:nvPr/>
          </p:nvSpPr>
          <p:spPr>
            <a:xfrm>
              <a:off x="7501125" y="3025350"/>
              <a:ext cx="369950" cy="142800"/>
            </a:xfrm>
            <a:custGeom>
              <a:avLst/>
              <a:gdLst/>
              <a:ahLst/>
              <a:cxnLst/>
              <a:rect l="l" t="t" r="r" b="b"/>
              <a:pathLst>
                <a:path w="14798" h="5712" extrusionOk="0">
                  <a:moveTo>
                    <a:pt x="61" y="0"/>
                  </a:moveTo>
                  <a:lnTo>
                    <a:pt x="21" y="479"/>
                  </a:lnTo>
                  <a:lnTo>
                    <a:pt x="1" y="939"/>
                  </a:lnTo>
                  <a:lnTo>
                    <a:pt x="1" y="1358"/>
                  </a:lnTo>
                  <a:lnTo>
                    <a:pt x="1" y="1717"/>
                  </a:lnTo>
                  <a:lnTo>
                    <a:pt x="41" y="2257"/>
                  </a:lnTo>
                  <a:lnTo>
                    <a:pt x="81" y="2816"/>
                  </a:lnTo>
                  <a:lnTo>
                    <a:pt x="181" y="3375"/>
                  </a:lnTo>
                  <a:lnTo>
                    <a:pt x="301" y="3914"/>
                  </a:lnTo>
                  <a:lnTo>
                    <a:pt x="400" y="4193"/>
                  </a:lnTo>
                  <a:lnTo>
                    <a:pt x="540" y="4453"/>
                  </a:lnTo>
                  <a:lnTo>
                    <a:pt x="620" y="4593"/>
                  </a:lnTo>
                  <a:lnTo>
                    <a:pt x="700" y="4693"/>
                  </a:lnTo>
                  <a:lnTo>
                    <a:pt x="820" y="4812"/>
                  </a:lnTo>
                  <a:lnTo>
                    <a:pt x="920" y="4912"/>
                  </a:lnTo>
                  <a:lnTo>
                    <a:pt x="1059" y="4972"/>
                  </a:lnTo>
                  <a:lnTo>
                    <a:pt x="1199" y="5052"/>
                  </a:lnTo>
                  <a:lnTo>
                    <a:pt x="1319" y="5092"/>
                  </a:lnTo>
                  <a:lnTo>
                    <a:pt x="1479" y="5132"/>
                  </a:lnTo>
                  <a:lnTo>
                    <a:pt x="1758" y="5192"/>
                  </a:lnTo>
                  <a:lnTo>
                    <a:pt x="2058" y="5232"/>
                  </a:lnTo>
                  <a:lnTo>
                    <a:pt x="2996" y="5372"/>
                  </a:lnTo>
                  <a:lnTo>
                    <a:pt x="3935" y="5491"/>
                  </a:lnTo>
                  <a:lnTo>
                    <a:pt x="4873" y="5591"/>
                  </a:lnTo>
                  <a:lnTo>
                    <a:pt x="5812" y="5671"/>
                  </a:lnTo>
                  <a:lnTo>
                    <a:pt x="6770" y="5711"/>
                  </a:lnTo>
                  <a:lnTo>
                    <a:pt x="7709" y="5711"/>
                  </a:lnTo>
                  <a:lnTo>
                    <a:pt x="8188" y="5691"/>
                  </a:lnTo>
                  <a:lnTo>
                    <a:pt x="8647" y="5671"/>
                  </a:lnTo>
                  <a:lnTo>
                    <a:pt x="9127" y="5631"/>
                  </a:lnTo>
                  <a:lnTo>
                    <a:pt x="9586" y="5571"/>
                  </a:lnTo>
                  <a:lnTo>
                    <a:pt x="9985" y="5511"/>
                  </a:lnTo>
                  <a:lnTo>
                    <a:pt x="10385" y="5432"/>
                  </a:lnTo>
                  <a:lnTo>
                    <a:pt x="10804" y="5332"/>
                  </a:lnTo>
                  <a:lnTo>
                    <a:pt x="11243" y="5212"/>
                  </a:lnTo>
                  <a:lnTo>
                    <a:pt x="11683" y="5072"/>
                  </a:lnTo>
                  <a:lnTo>
                    <a:pt x="12122" y="4912"/>
                  </a:lnTo>
                  <a:lnTo>
                    <a:pt x="12541" y="4733"/>
                  </a:lnTo>
                  <a:lnTo>
                    <a:pt x="12961" y="4533"/>
                  </a:lnTo>
                  <a:lnTo>
                    <a:pt x="13340" y="4313"/>
                  </a:lnTo>
                  <a:lnTo>
                    <a:pt x="13699" y="4054"/>
                  </a:lnTo>
                  <a:lnTo>
                    <a:pt x="13859" y="3914"/>
                  </a:lnTo>
                  <a:lnTo>
                    <a:pt x="14019" y="3774"/>
                  </a:lnTo>
                  <a:lnTo>
                    <a:pt x="14159" y="3614"/>
                  </a:lnTo>
                  <a:lnTo>
                    <a:pt x="14298" y="3475"/>
                  </a:lnTo>
                  <a:lnTo>
                    <a:pt x="14418" y="3295"/>
                  </a:lnTo>
                  <a:lnTo>
                    <a:pt x="14518" y="3135"/>
                  </a:lnTo>
                  <a:lnTo>
                    <a:pt x="14598" y="2955"/>
                  </a:lnTo>
                  <a:lnTo>
                    <a:pt x="14678" y="2756"/>
                  </a:lnTo>
                  <a:lnTo>
                    <a:pt x="14738" y="2576"/>
                  </a:lnTo>
                  <a:lnTo>
                    <a:pt x="14778" y="2376"/>
                  </a:lnTo>
                  <a:lnTo>
                    <a:pt x="14798" y="2157"/>
                  </a:lnTo>
                  <a:lnTo>
                    <a:pt x="14798" y="1937"/>
                  </a:lnTo>
                  <a:lnTo>
                    <a:pt x="14298" y="2177"/>
                  </a:lnTo>
                  <a:lnTo>
                    <a:pt x="13779" y="2396"/>
                  </a:lnTo>
                  <a:lnTo>
                    <a:pt x="13260" y="2596"/>
                  </a:lnTo>
                  <a:lnTo>
                    <a:pt x="12741" y="2756"/>
                  </a:lnTo>
                  <a:lnTo>
                    <a:pt x="12202" y="2876"/>
                  </a:lnTo>
                  <a:lnTo>
                    <a:pt x="11663" y="2995"/>
                  </a:lnTo>
                  <a:lnTo>
                    <a:pt x="11143" y="3075"/>
                  </a:lnTo>
                  <a:lnTo>
                    <a:pt x="10584" y="3135"/>
                  </a:lnTo>
                  <a:lnTo>
                    <a:pt x="10045" y="3155"/>
                  </a:lnTo>
                  <a:lnTo>
                    <a:pt x="9506" y="3175"/>
                  </a:lnTo>
                  <a:lnTo>
                    <a:pt x="8947" y="3155"/>
                  </a:lnTo>
                  <a:lnTo>
                    <a:pt x="8388" y="3095"/>
                  </a:lnTo>
                  <a:lnTo>
                    <a:pt x="7849" y="3035"/>
                  </a:lnTo>
                  <a:lnTo>
                    <a:pt x="7289" y="2935"/>
                  </a:lnTo>
                  <a:lnTo>
                    <a:pt x="6730" y="2816"/>
                  </a:lnTo>
                  <a:lnTo>
                    <a:pt x="6151" y="2676"/>
                  </a:lnTo>
                  <a:lnTo>
                    <a:pt x="5432" y="2496"/>
                  </a:lnTo>
                  <a:lnTo>
                    <a:pt x="4714" y="2276"/>
                  </a:lnTo>
                  <a:lnTo>
                    <a:pt x="3975" y="2057"/>
                  </a:lnTo>
                  <a:lnTo>
                    <a:pt x="3256" y="1797"/>
                  </a:lnTo>
                  <a:lnTo>
                    <a:pt x="2557" y="1498"/>
                  </a:lnTo>
                  <a:lnTo>
                    <a:pt x="2217" y="1338"/>
                  </a:lnTo>
                  <a:lnTo>
                    <a:pt x="1878" y="1158"/>
                  </a:lnTo>
                  <a:lnTo>
                    <a:pt x="1559" y="979"/>
                  </a:lnTo>
                  <a:lnTo>
                    <a:pt x="1239" y="779"/>
                  </a:lnTo>
                  <a:lnTo>
                    <a:pt x="940" y="579"/>
                  </a:lnTo>
                  <a:lnTo>
                    <a:pt x="660" y="340"/>
                  </a:lnTo>
                  <a:lnTo>
                    <a:pt x="360" y="180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1" name="Google Shape;10301;p47"/>
            <p:cNvSpPr/>
            <p:nvPr/>
          </p:nvSpPr>
          <p:spPr>
            <a:xfrm>
              <a:off x="7501125" y="3025350"/>
              <a:ext cx="369950" cy="142800"/>
            </a:xfrm>
            <a:custGeom>
              <a:avLst/>
              <a:gdLst/>
              <a:ahLst/>
              <a:cxnLst/>
              <a:rect l="l" t="t" r="r" b="b"/>
              <a:pathLst>
                <a:path w="14798" h="5712" fill="none" extrusionOk="0">
                  <a:moveTo>
                    <a:pt x="301" y="3914"/>
                  </a:moveTo>
                  <a:lnTo>
                    <a:pt x="301" y="3914"/>
                  </a:lnTo>
                  <a:lnTo>
                    <a:pt x="181" y="3375"/>
                  </a:lnTo>
                  <a:lnTo>
                    <a:pt x="81" y="2816"/>
                  </a:lnTo>
                  <a:lnTo>
                    <a:pt x="41" y="2257"/>
                  </a:lnTo>
                  <a:lnTo>
                    <a:pt x="1" y="1717"/>
                  </a:lnTo>
                  <a:lnTo>
                    <a:pt x="1" y="1717"/>
                  </a:lnTo>
                  <a:lnTo>
                    <a:pt x="1" y="1358"/>
                  </a:lnTo>
                  <a:lnTo>
                    <a:pt x="1" y="939"/>
                  </a:lnTo>
                  <a:lnTo>
                    <a:pt x="21" y="479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360" y="180"/>
                  </a:lnTo>
                  <a:lnTo>
                    <a:pt x="660" y="340"/>
                  </a:lnTo>
                  <a:lnTo>
                    <a:pt x="660" y="340"/>
                  </a:lnTo>
                  <a:lnTo>
                    <a:pt x="940" y="579"/>
                  </a:lnTo>
                  <a:lnTo>
                    <a:pt x="1239" y="779"/>
                  </a:lnTo>
                  <a:lnTo>
                    <a:pt x="1559" y="979"/>
                  </a:lnTo>
                  <a:lnTo>
                    <a:pt x="1878" y="1158"/>
                  </a:lnTo>
                  <a:lnTo>
                    <a:pt x="2217" y="1338"/>
                  </a:lnTo>
                  <a:lnTo>
                    <a:pt x="2557" y="1498"/>
                  </a:lnTo>
                  <a:lnTo>
                    <a:pt x="3256" y="1797"/>
                  </a:lnTo>
                  <a:lnTo>
                    <a:pt x="3975" y="2057"/>
                  </a:lnTo>
                  <a:lnTo>
                    <a:pt x="4714" y="2276"/>
                  </a:lnTo>
                  <a:lnTo>
                    <a:pt x="5432" y="2496"/>
                  </a:lnTo>
                  <a:lnTo>
                    <a:pt x="6151" y="2676"/>
                  </a:lnTo>
                  <a:lnTo>
                    <a:pt x="6151" y="2676"/>
                  </a:lnTo>
                  <a:lnTo>
                    <a:pt x="6730" y="2816"/>
                  </a:lnTo>
                  <a:lnTo>
                    <a:pt x="7289" y="2935"/>
                  </a:lnTo>
                  <a:lnTo>
                    <a:pt x="7849" y="3035"/>
                  </a:lnTo>
                  <a:lnTo>
                    <a:pt x="8388" y="3095"/>
                  </a:lnTo>
                  <a:lnTo>
                    <a:pt x="8947" y="3155"/>
                  </a:lnTo>
                  <a:lnTo>
                    <a:pt x="9506" y="3175"/>
                  </a:lnTo>
                  <a:lnTo>
                    <a:pt x="10045" y="3155"/>
                  </a:lnTo>
                  <a:lnTo>
                    <a:pt x="10584" y="3135"/>
                  </a:lnTo>
                  <a:lnTo>
                    <a:pt x="11143" y="3075"/>
                  </a:lnTo>
                  <a:lnTo>
                    <a:pt x="11663" y="2995"/>
                  </a:lnTo>
                  <a:lnTo>
                    <a:pt x="12202" y="2876"/>
                  </a:lnTo>
                  <a:lnTo>
                    <a:pt x="12741" y="2756"/>
                  </a:lnTo>
                  <a:lnTo>
                    <a:pt x="13260" y="2596"/>
                  </a:lnTo>
                  <a:lnTo>
                    <a:pt x="13779" y="2396"/>
                  </a:lnTo>
                  <a:lnTo>
                    <a:pt x="14298" y="2177"/>
                  </a:lnTo>
                  <a:lnTo>
                    <a:pt x="14798" y="1937"/>
                  </a:lnTo>
                  <a:lnTo>
                    <a:pt x="14798" y="1937"/>
                  </a:lnTo>
                  <a:lnTo>
                    <a:pt x="14798" y="2157"/>
                  </a:lnTo>
                  <a:lnTo>
                    <a:pt x="14778" y="2376"/>
                  </a:lnTo>
                  <a:lnTo>
                    <a:pt x="14738" y="2576"/>
                  </a:lnTo>
                  <a:lnTo>
                    <a:pt x="14678" y="2756"/>
                  </a:lnTo>
                  <a:lnTo>
                    <a:pt x="14598" y="2955"/>
                  </a:lnTo>
                  <a:lnTo>
                    <a:pt x="14518" y="3135"/>
                  </a:lnTo>
                  <a:lnTo>
                    <a:pt x="14418" y="3295"/>
                  </a:lnTo>
                  <a:lnTo>
                    <a:pt x="14298" y="3475"/>
                  </a:lnTo>
                  <a:lnTo>
                    <a:pt x="14159" y="3614"/>
                  </a:lnTo>
                  <a:lnTo>
                    <a:pt x="14019" y="3774"/>
                  </a:lnTo>
                  <a:lnTo>
                    <a:pt x="13859" y="3914"/>
                  </a:lnTo>
                  <a:lnTo>
                    <a:pt x="13699" y="4054"/>
                  </a:lnTo>
                  <a:lnTo>
                    <a:pt x="13340" y="4313"/>
                  </a:lnTo>
                  <a:lnTo>
                    <a:pt x="12961" y="4533"/>
                  </a:lnTo>
                  <a:lnTo>
                    <a:pt x="12541" y="4733"/>
                  </a:lnTo>
                  <a:lnTo>
                    <a:pt x="12122" y="4912"/>
                  </a:lnTo>
                  <a:lnTo>
                    <a:pt x="11683" y="5072"/>
                  </a:lnTo>
                  <a:lnTo>
                    <a:pt x="11243" y="5212"/>
                  </a:lnTo>
                  <a:lnTo>
                    <a:pt x="10804" y="5332"/>
                  </a:lnTo>
                  <a:lnTo>
                    <a:pt x="10385" y="5432"/>
                  </a:lnTo>
                  <a:lnTo>
                    <a:pt x="9985" y="5511"/>
                  </a:lnTo>
                  <a:lnTo>
                    <a:pt x="9586" y="5571"/>
                  </a:lnTo>
                  <a:lnTo>
                    <a:pt x="9586" y="5571"/>
                  </a:lnTo>
                  <a:lnTo>
                    <a:pt x="9127" y="5631"/>
                  </a:lnTo>
                  <a:lnTo>
                    <a:pt x="8647" y="5671"/>
                  </a:lnTo>
                  <a:lnTo>
                    <a:pt x="8188" y="5691"/>
                  </a:lnTo>
                  <a:lnTo>
                    <a:pt x="7709" y="5711"/>
                  </a:lnTo>
                  <a:lnTo>
                    <a:pt x="6770" y="5711"/>
                  </a:lnTo>
                  <a:lnTo>
                    <a:pt x="5812" y="5671"/>
                  </a:lnTo>
                  <a:lnTo>
                    <a:pt x="4873" y="5591"/>
                  </a:lnTo>
                  <a:lnTo>
                    <a:pt x="3935" y="5491"/>
                  </a:lnTo>
                  <a:lnTo>
                    <a:pt x="2996" y="5372"/>
                  </a:lnTo>
                  <a:lnTo>
                    <a:pt x="2058" y="5232"/>
                  </a:lnTo>
                  <a:lnTo>
                    <a:pt x="2058" y="5232"/>
                  </a:lnTo>
                  <a:lnTo>
                    <a:pt x="1758" y="5192"/>
                  </a:lnTo>
                  <a:lnTo>
                    <a:pt x="1479" y="5132"/>
                  </a:lnTo>
                  <a:lnTo>
                    <a:pt x="1319" y="5092"/>
                  </a:lnTo>
                  <a:lnTo>
                    <a:pt x="1199" y="5052"/>
                  </a:lnTo>
                  <a:lnTo>
                    <a:pt x="1059" y="4972"/>
                  </a:lnTo>
                  <a:lnTo>
                    <a:pt x="920" y="4912"/>
                  </a:lnTo>
                  <a:lnTo>
                    <a:pt x="920" y="4912"/>
                  </a:lnTo>
                  <a:lnTo>
                    <a:pt x="820" y="4812"/>
                  </a:lnTo>
                  <a:lnTo>
                    <a:pt x="700" y="4693"/>
                  </a:lnTo>
                  <a:lnTo>
                    <a:pt x="620" y="4593"/>
                  </a:lnTo>
                  <a:lnTo>
                    <a:pt x="540" y="4453"/>
                  </a:lnTo>
                  <a:lnTo>
                    <a:pt x="400" y="4193"/>
                  </a:lnTo>
                  <a:lnTo>
                    <a:pt x="301" y="391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10302;p47"/>
            <p:cNvSpPr/>
            <p:nvPr/>
          </p:nvSpPr>
          <p:spPr>
            <a:xfrm>
              <a:off x="7290975" y="2898550"/>
              <a:ext cx="344475" cy="331000"/>
            </a:xfrm>
            <a:custGeom>
              <a:avLst/>
              <a:gdLst/>
              <a:ahLst/>
              <a:cxnLst/>
              <a:rect l="l" t="t" r="r" b="b"/>
              <a:pathLst>
                <a:path w="13779" h="13240" extrusionOk="0">
                  <a:moveTo>
                    <a:pt x="13778" y="0"/>
                  </a:moveTo>
                  <a:lnTo>
                    <a:pt x="12900" y="280"/>
                  </a:lnTo>
                  <a:lnTo>
                    <a:pt x="12041" y="559"/>
                  </a:lnTo>
                  <a:lnTo>
                    <a:pt x="11183" y="879"/>
                  </a:lnTo>
                  <a:lnTo>
                    <a:pt x="10324" y="1198"/>
                  </a:lnTo>
                  <a:lnTo>
                    <a:pt x="9465" y="1538"/>
                  </a:lnTo>
                  <a:lnTo>
                    <a:pt x="8627" y="1877"/>
                  </a:lnTo>
                  <a:lnTo>
                    <a:pt x="7788" y="2257"/>
                  </a:lnTo>
                  <a:lnTo>
                    <a:pt x="6949" y="2636"/>
                  </a:lnTo>
                  <a:lnTo>
                    <a:pt x="6131" y="3035"/>
                  </a:lnTo>
                  <a:lnTo>
                    <a:pt x="5312" y="3455"/>
                  </a:lnTo>
                  <a:lnTo>
                    <a:pt x="4493" y="3894"/>
                  </a:lnTo>
                  <a:lnTo>
                    <a:pt x="3694" y="4353"/>
                  </a:lnTo>
                  <a:lnTo>
                    <a:pt x="2916" y="4812"/>
                  </a:lnTo>
                  <a:lnTo>
                    <a:pt x="2137" y="5312"/>
                  </a:lnTo>
                  <a:lnTo>
                    <a:pt x="1378" y="5811"/>
                  </a:lnTo>
                  <a:lnTo>
                    <a:pt x="619" y="6330"/>
                  </a:lnTo>
                  <a:lnTo>
                    <a:pt x="519" y="6350"/>
                  </a:lnTo>
                  <a:lnTo>
                    <a:pt x="420" y="6410"/>
                  </a:lnTo>
                  <a:lnTo>
                    <a:pt x="340" y="6490"/>
                  </a:lnTo>
                  <a:lnTo>
                    <a:pt x="260" y="6590"/>
                  </a:lnTo>
                  <a:lnTo>
                    <a:pt x="200" y="6630"/>
                  </a:lnTo>
                  <a:lnTo>
                    <a:pt x="140" y="6690"/>
                  </a:lnTo>
                  <a:lnTo>
                    <a:pt x="100" y="6769"/>
                  </a:lnTo>
                  <a:lnTo>
                    <a:pt x="100" y="6849"/>
                  </a:lnTo>
                  <a:lnTo>
                    <a:pt x="120" y="6929"/>
                  </a:lnTo>
                  <a:lnTo>
                    <a:pt x="60" y="7109"/>
                  </a:lnTo>
                  <a:lnTo>
                    <a:pt x="20" y="7309"/>
                  </a:lnTo>
                  <a:lnTo>
                    <a:pt x="0" y="7488"/>
                  </a:lnTo>
                  <a:lnTo>
                    <a:pt x="20" y="7668"/>
                  </a:lnTo>
                  <a:lnTo>
                    <a:pt x="40" y="7868"/>
                  </a:lnTo>
                  <a:lnTo>
                    <a:pt x="80" y="8047"/>
                  </a:lnTo>
                  <a:lnTo>
                    <a:pt x="120" y="8227"/>
                  </a:lnTo>
                  <a:lnTo>
                    <a:pt x="180" y="8407"/>
                  </a:lnTo>
                  <a:lnTo>
                    <a:pt x="360" y="8746"/>
                  </a:lnTo>
                  <a:lnTo>
                    <a:pt x="559" y="9086"/>
                  </a:lnTo>
                  <a:lnTo>
                    <a:pt x="779" y="9405"/>
                  </a:lnTo>
                  <a:lnTo>
                    <a:pt x="1039" y="9705"/>
                  </a:lnTo>
                  <a:lnTo>
                    <a:pt x="1338" y="10044"/>
                  </a:lnTo>
                  <a:lnTo>
                    <a:pt x="1678" y="10344"/>
                  </a:lnTo>
                  <a:lnTo>
                    <a:pt x="2017" y="10643"/>
                  </a:lnTo>
                  <a:lnTo>
                    <a:pt x="2357" y="10923"/>
                  </a:lnTo>
                  <a:lnTo>
                    <a:pt x="2716" y="11182"/>
                  </a:lnTo>
                  <a:lnTo>
                    <a:pt x="3095" y="11442"/>
                  </a:lnTo>
                  <a:lnTo>
                    <a:pt x="3475" y="11662"/>
                  </a:lnTo>
                  <a:lnTo>
                    <a:pt x="3874" y="11881"/>
                  </a:lnTo>
                  <a:lnTo>
                    <a:pt x="4274" y="12081"/>
                  </a:lnTo>
                  <a:lnTo>
                    <a:pt x="4693" y="12261"/>
                  </a:lnTo>
                  <a:lnTo>
                    <a:pt x="5112" y="12440"/>
                  </a:lnTo>
                  <a:lnTo>
                    <a:pt x="5532" y="12580"/>
                  </a:lnTo>
                  <a:lnTo>
                    <a:pt x="5971" y="12720"/>
                  </a:lnTo>
                  <a:lnTo>
                    <a:pt x="6410" y="12840"/>
                  </a:lnTo>
                  <a:lnTo>
                    <a:pt x="6829" y="12940"/>
                  </a:lnTo>
                  <a:lnTo>
                    <a:pt x="7269" y="13020"/>
                  </a:lnTo>
                  <a:lnTo>
                    <a:pt x="7668" y="13079"/>
                  </a:lnTo>
                  <a:lnTo>
                    <a:pt x="8068" y="13139"/>
                  </a:lnTo>
                  <a:lnTo>
                    <a:pt x="8866" y="13219"/>
                  </a:lnTo>
                  <a:lnTo>
                    <a:pt x="9685" y="13239"/>
                  </a:lnTo>
                  <a:lnTo>
                    <a:pt x="10484" y="13239"/>
                  </a:lnTo>
                  <a:lnTo>
                    <a:pt x="11282" y="13199"/>
                  </a:lnTo>
                  <a:lnTo>
                    <a:pt x="12081" y="13119"/>
                  </a:lnTo>
                  <a:lnTo>
                    <a:pt x="12880" y="13020"/>
                  </a:lnTo>
                  <a:lnTo>
                    <a:pt x="13679" y="12900"/>
                  </a:lnTo>
                  <a:lnTo>
                    <a:pt x="13419" y="12321"/>
                  </a:lnTo>
                  <a:lnTo>
                    <a:pt x="13199" y="11742"/>
                  </a:lnTo>
                  <a:lnTo>
                    <a:pt x="13000" y="11143"/>
                  </a:lnTo>
                  <a:lnTo>
                    <a:pt x="12820" y="10543"/>
                  </a:lnTo>
                  <a:lnTo>
                    <a:pt x="12660" y="9944"/>
                  </a:lnTo>
                  <a:lnTo>
                    <a:pt x="12520" y="9365"/>
                  </a:lnTo>
                  <a:lnTo>
                    <a:pt x="12421" y="8786"/>
                  </a:lnTo>
                  <a:lnTo>
                    <a:pt x="12321" y="8227"/>
                  </a:lnTo>
                  <a:lnTo>
                    <a:pt x="12261" y="7708"/>
                  </a:lnTo>
                  <a:lnTo>
                    <a:pt x="12221" y="7169"/>
                  </a:lnTo>
                  <a:lnTo>
                    <a:pt x="12181" y="6650"/>
                  </a:lnTo>
                  <a:lnTo>
                    <a:pt x="12181" y="6110"/>
                  </a:lnTo>
                  <a:lnTo>
                    <a:pt x="12181" y="5571"/>
                  </a:lnTo>
                  <a:lnTo>
                    <a:pt x="12201" y="5032"/>
                  </a:lnTo>
                  <a:lnTo>
                    <a:pt x="12261" y="4493"/>
                  </a:lnTo>
                  <a:lnTo>
                    <a:pt x="12321" y="3974"/>
                  </a:lnTo>
                  <a:lnTo>
                    <a:pt x="12421" y="3435"/>
                  </a:lnTo>
                  <a:lnTo>
                    <a:pt x="12540" y="2915"/>
                  </a:lnTo>
                  <a:lnTo>
                    <a:pt x="12680" y="2396"/>
                  </a:lnTo>
                  <a:lnTo>
                    <a:pt x="12840" y="1897"/>
                  </a:lnTo>
                  <a:lnTo>
                    <a:pt x="13040" y="1398"/>
                  </a:lnTo>
                  <a:lnTo>
                    <a:pt x="13259" y="919"/>
                  </a:lnTo>
                  <a:lnTo>
                    <a:pt x="13499" y="459"/>
                  </a:lnTo>
                  <a:lnTo>
                    <a:pt x="1377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3" name="Google Shape;10303;p47"/>
            <p:cNvSpPr/>
            <p:nvPr/>
          </p:nvSpPr>
          <p:spPr>
            <a:xfrm>
              <a:off x="7290975" y="2898550"/>
              <a:ext cx="344475" cy="331000"/>
            </a:xfrm>
            <a:custGeom>
              <a:avLst/>
              <a:gdLst/>
              <a:ahLst/>
              <a:cxnLst/>
              <a:rect l="l" t="t" r="r" b="b"/>
              <a:pathLst>
                <a:path w="13779" h="13240" fill="none" extrusionOk="0">
                  <a:moveTo>
                    <a:pt x="1039" y="9705"/>
                  </a:moveTo>
                  <a:lnTo>
                    <a:pt x="1039" y="9705"/>
                  </a:lnTo>
                  <a:lnTo>
                    <a:pt x="779" y="9405"/>
                  </a:lnTo>
                  <a:lnTo>
                    <a:pt x="559" y="9086"/>
                  </a:lnTo>
                  <a:lnTo>
                    <a:pt x="360" y="8746"/>
                  </a:lnTo>
                  <a:lnTo>
                    <a:pt x="180" y="8407"/>
                  </a:lnTo>
                  <a:lnTo>
                    <a:pt x="120" y="8227"/>
                  </a:lnTo>
                  <a:lnTo>
                    <a:pt x="80" y="8047"/>
                  </a:lnTo>
                  <a:lnTo>
                    <a:pt x="40" y="7868"/>
                  </a:lnTo>
                  <a:lnTo>
                    <a:pt x="20" y="7668"/>
                  </a:lnTo>
                  <a:lnTo>
                    <a:pt x="0" y="7488"/>
                  </a:lnTo>
                  <a:lnTo>
                    <a:pt x="20" y="7309"/>
                  </a:lnTo>
                  <a:lnTo>
                    <a:pt x="60" y="7109"/>
                  </a:lnTo>
                  <a:lnTo>
                    <a:pt x="120" y="6929"/>
                  </a:lnTo>
                  <a:lnTo>
                    <a:pt x="120" y="6929"/>
                  </a:lnTo>
                  <a:lnTo>
                    <a:pt x="100" y="6849"/>
                  </a:lnTo>
                  <a:lnTo>
                    <a:pt x="100" y="6769"/>
                  </a:lnTo>
                  <a:lnTo>
                    <a:pt x="140" y="6690"/>
                  </a:lnTo>
                  <a:lnTo>
                    <a:pt x="200" y="6630"/>
                  </a:lnTo>
                  <a:lnTo>
                    <a:pt x="200" y="6630"/>
                  </a:lnTo>
                  <a:lnTo>
                    <a:pt x="260" y="6590"/>
                  </a:lnTo>
                  <a:lnTo>
                    <a:pt x="260" y="6590"/>
                  </a:lnTo>
                  <a:lnTo>
                    <a:pt x="260" y="6590"/>
                  </a:lnTo>
                  <a:lnTo>
                    <a:pt x="340" y="6490"/>
                  </a:lnTo>
                  <a:lnTo>
                    <a:pt x="420" y="6410"/>
                  </a:lnTo>
                  <a:lnTo>
                    <a:pt x="519" y="6350"/>
                  </a:lnTo>
                  <a:lnTo>
                    <a:pt x="619" y="6330"/>
                  </a:lnTo>
                  <a:lnTo>
                    <a:pt x="619" y="6330"/>
                  </a:lnTo>
                  <a:lnTo>
                    <a:pt x="1378" y="5811"/>
                  </a:lnTo>
                  <a:lnTo>
                    <a:pt x="2137" y="5312"/>
                  </a:lnTo>
                  <a:lnTo>
                    <a:pt x="2916" y="4812"/>
                  </a:lnTo>
                  <a:lnTo>
                    <a:pt x="3694" y="4353"/>
                  </a:lnTo>
                  <a:lnTo>
                    <a:pt x="4493" y="3894"/>
                  </a:lnTo>
                  <a:lnTo>
                    <a:pt x="5312" y="3455"/>
                  </a:lnTo>
                  <a:lnTo>
                    <a:pt x="6131" y="3035"/>
                  </a:lnTo>
                  <a:lnTo>
                    <a:pt x="6949" y="2636"/>
                  </a:lnTo>
                  <a:lnTo>
                    <a:pt x="7788" y="2257"/>
                  </a:lnTo>
                  <a:lnTo>
                    <a:pt x="8627" y="1877"/>
                  </a:lnTo>
                  <a:lnTo>
                    <a:pt x="9465" y="1538"/>
                  </a:lnTo>
                  <a:lnTo>
                    <a:pt x="10324" y="1198"/>
                  </a:lnTo>
                  <a:lnTo>
                    <a:pt x="11183" y="879"/>
                  </a:lnTo>
                  <a:lnTo>
                    <a:pt x="12041" y="559"/>
                  </a:lnTo>
                  <a:lnTo>
                    <a:pt x="12900" y="280"/>
                  </a:lnTo>
                  <a:lnTo>
                    <a:pt x="13778" y="0"/>
                  </a:lnTo>
                  <a:lnTo>
                    <a:pt x="13778" y="0"/>
                  </a:lnTo>
                  <a:lnTo>
                    <a:pt x="13499" y="459"/>
                  </a:lnTo>
                  <a:lnTo>
                    <a:pt x="13259" y="919"/>
                  </a:lnTo>
                  <a:lnTo>
                    <a:pt x="13040" y="1398"/>
                  </a:lnTo>
                  <a:lnTo>
                    <a:pt x="12840" y="1897"/>
                  </a:lnTo>
                  <a:lnTo>
                    <a:pt x="12680" y="2396"/>
                  </a:lnTo>
                  <a:lnTo>
                    <a:pt x="12540" y="2915"/>
                  </a:lnTo>
                  <a:lnTo>
                    <a:pt x="12421" y="3435"/>
                  </a:lnTo>
                  <a:lnTo>
                    <a:pt x="12321" y="3974"/>
                  </a:lnTo>
                  <a:lnTo>
                    <a:pt x="12261" y="4493"/>
                  </a:lnTo>
                  <a:lnTo>
                    <a:pt x="12201" y="5032"/>
                  </a:lnTo>
                  <a:lnTo>
                    <a:pt x="12181" y="5571"/>
                  </a:lnTo>
                  <a:lnTo>
                    <a:pt x="12181" y="6110"/>
                  </a:lnTo>
                  <a:lnTo>
                    <a:pt x="12181" y="6650"/>
                  </a:lnTo>
                  <a:lnTo>
                    <a:pt x="12221" y="7169"/>
                  </a:lnTo>
                  <a:lnTo>
                    <a:pt x="12261" y="7708"/>
                  </a:lnTo>
                  <a:lnTo>
                    <a:pt x="12321" y="8227"/>
                  </a:lnTo>
                  <a:lnTo>
                    <a:pt x="12321" y="8227"/>
                  </a:lnTo>
                  <a:lnTo>
                    <a:pt x="12421" y="8786"/>
                  </a:lnTo>
                  <a:lnTo>
                    <a:pt x="12520" y="9365"/>
                  </a:lnTo>
                  <a:lnTo>
                    <a:pt x="12660" y="9944"/>
                  </a:lnTo>
                  <a:lnTo>
                    <a:pt x="12820" y="10543"/>
                  </a:lnTo>
                  <a:lnTo>
                    <a:pt x="13000" y="11143"/>
                  </a:lnTo>
                  <a:lnTo>
                    <a:pt x="13199" y="11742"/>
                  </a:lnTo>
                  <a:lnTo>
                    <a:pt x="13419" y="12321"/>
                  </a:lnTo>
                  <a:lnTo>
                    <a:pt x="13679" y="12900"/>
                  </a:lnTo>
                  <a:lnTo>
                    <a:pt x="13679" y="12900"/>
                  </a:lnTo>
                  <a:lnTo>
                    <a:pt x="12880" y="13020"/>
                  </a:lnTo>
                  <a:lnTo>
                    <a:pt x="12081" y="13119"/>
                  </a:lnTo>
                  <a:lnTo>
                    <a:pt x="11282" y="13199"/>
                  </a:lnTo>
                  <a:lnTo>
                    <a:pt x="10484" y="13239"/>
                  </a:lnTo>
                  <a:lnTo>
                    <a:pt x="9685" y="13239"/>
                  </a:lnTo>
                  <a:lnTo>
                    <a:pt x="8866" y="13219"/>
                  </a:lnTo>
                  <a:lnTo>
                    <a:pt x="8068" y="13139"/>
                  </a:lnTo>
                  <a:lnTo>
                    <a:pt x="7668" y="13079"/>
                  </a:lnTo>
                  <a:lnTo>
                    <a:pt x="7269" y="13020"/>
                  </a:lnTo>
                  <a:lnTo>
                    <a:pt x="7269" y="13020"/>
                  </a:lnTo>
                  <a:lnTo>
                    <a:pt x="6829" y="12940"/>
                  </a:lnTo>
                  <a:lnTo>
                    <a:pt x="6410" y="12840"/>
                  </a:lnTo>
                  <a:lnTo>
                    <a:pt x="5971" y="12720"/>
                  </a:lnTo>
                  <a:lnTo>
                    <a:pt x="5532" y="12580"/>
                  </a:lnTo>
                  <a:lnTo>
                    <a:pt x="5112" y="12440"/>
                  </a:lnTo>
                  <a:lnTo>
                    <a:pt x="4693" y="12261"/>
                  </a:lnTo>
                  <a:lnTo>
                    <a:pt x="4274" y="12081"/>
                  </a:lnTo>
                  <a:lnTo>
                    <a:pt x="3874" y="11881"/>
                  </a:lnTo>
                  <a:lnTo>
                    <a:pt x="3475" y="11662"/>
                  </a:lnTo>
                  <a:lnTo>
                    <a:pt x="3095" y="11442"/>
                  </a:lnTo>
                  <a:lnTo>
                    <a:pt x="2716" y="11182"/>
                  </a:lnTo>
                  <a:lnTo>
                    <a:pt x="2357" y="10923"/>
                  </a:lnTo>
                  <a:lnTo>
                    <a:pt x="2017" y="10643"/>
                  </a:lnTo>
                  <a:lnTo>
                    <a:pt x="1678" y="10344"/>
                  </a:lnTo>
                  <a:lnTo>
                    <a:pt x="1338" y="10044"/>
                  </a:lnTo>
                  <a:lnTo>
                    <a:pt x="1039" y="97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4" name="Google Shape;10304;p47"/>
            <p:cNvSpPr/>
            <p:nvPr/>
          </p:nvSpPr>
          <p:spPr>
            <a:xfrm>
              <a:off x="7549050" y="2898550"/>
              <a:ext cx="86400" cy="327000"/>
            </a:xfrm>
            <a:custGeom>
              <a:avLst/>
              <a:gdLst/>
              <a:ahLst/>
              <a:cxnLst/>
              <a:rect l="l" t="t" r="r" b="b"/>
              <a:pathLst>
                <a:path w="3456" h="13080" extrusionOk="0">
                  <a:moveTo>
                    <a:pt x="3455" y="0"/>
                  </a:moveTo>
                  <a:lnTo>
                    <a:pt x="2477" y="300"/>
                  </a:lnTo>
                  <a:lnTo>
                    <a:pt x="1519" y="639"/>
                  </a:lnTo>
                  <a:lnTo>
                    <a:pt x="1119" y="1558"/>
                  </a:lnTo>
                  <a:lnTo>
                    <a:pt x="939" y="2037"/>
                  </a:lnTo>
                  <a:lnTo>
                    <a:pt x="780" y="2496"/>
                  </a:lnTo>
                  <a:lnTo>
                    <a:pt x="620" y="2975"/>
                  </a:lnTo>
                  <a:lnTo>
                    <a:pt x="500" y="3455"/>
                  </a:lnTo>
                  <a:lnTo>
                    <a:pt x="380" y="3934"/>
                  </a:lnTo>
                  <a:lnTo>
                    <a:pt x="261" y="4413"/>
                  </a:lnTo>
                  <a:lnTo>
                    <a:pt x="181" y="4892"/>
                  </a:lnTo>
                  <a:lnTo>
                    <a:pt x="101" y="5372"/>
                  </a:lnTo>
                  <a:lnTo>
                    <a:pt x="61" y="5851"/>
                  </a:lnTo>
                  <a:lnTo>
                    <a:pt x="21" y="6350"/>
                  </a:lnTo>
                  <a:lnTo>
                    <a:pt x="1" y="6849"/>
                  </a:lnTo>
                  <a:lnTo>
                    <a:pt x="1" y="7329"/>
                  </a:lnTo>
                  <a:lnTo>
                    <a:pt x="41" y="7828"/>
                  </a:lnTo>
                  <a:lnTo>
                    <a:pt x="81" y="8327"/>
                  </a:lnTo>
                  <a:lnTo>
                    <a:pt x="181" y="9026"/>
                  </a:lnTo>
                  <a:lnTo>
                    <a:pt x="320" y="9685"/>
                  </a:lnTo>
                  <a:lnTo>
                    <a:pt x="480" y="10304"/>
                  </a:lnTo>
                  <a:lnTo>
                    <a:pt x="580" y="10603"/>
                  </a:lnTo>
                  <a:lnTo>
                    <a:pt x="700" y="10903"/>
                  </a:lnTo>
                  <a:lnTo>
                    <a:pt x="820" y="11182"/>
                  </a:lnTo>
                  <a:lnTo>
                    <a:pt x="939" y="11482"/>
                  </a:lnTo>
                  <a:lnTo>
                    <a:pt x="1079" y="11742"/>
                  </a:lnTo>
                  <a:lnTo>
                    <a:pt x="1239" y="12021"/>
                  </a:lnTo>
                  <a:lnTo>
                    <a:pt x="1419" y="12301"/>
                  </a:lnTo>
                  <a:lnTo>
                    <a:pt x="1598" y="12560"/>
                  </a:lnTo>
                  <a:lnTo>
                    <a:pt x="1798" y="12820"/>
                  </a:lnTo>
                  <a:lnTo>
                    <a:pt x="2018" y="13079"/>
                  </a:lnTo>
                  <a:lnTo>
                    <a:pt x="2697" y="13000"/>
                  </a:lnTo>
                  <a:lnTo>
                    <a:pt x="3356" y="12900"/>
                  </a:lnTo>
                  <a:lnTo>
                    <a:pt x="3096" y="12321"/>
                  </a:lnTo>
                  <a:lnTo>
                    <a:pt x="2876" y="11742"/>
                  </a:lnTo>
                  <a:lnTo>
                    <a:pt x="2677" y="11143"/>
                  </a:lnTo>
                  <a:lnTo>
                    <a:pt x="2497" y="10543"/>
                  </a:lnTo>
                  <a:lnTo>
                    <a:pt x="2337" y="9944"/>
                  </a:lnTo>
                  <a:lnTo>
                    <a:pt x="2197" y="9365"/>
                  </a:lnTo>
                  <a:lnTo>
                    <a:pt x="2098" y="8786"/>
                  </a:lnTo>
                  <a:lnTo>
                    <a:pt x="1998" y="8227"/>
                  </a:lnTo>
                  <a:lnTo>
                    <a:pt x="1938" y="7708"/>
                  </a:lnTo>
                  <a:lnTo>
                    <a:pt x="1898" y="7169"/>
                  </a:lnTo>
                  <a:lnTo>
                    <a:pt x="1858" y="6650"/>
                  </a:lnTo>
                  <a:lnTo>
                    <a:pt x="1858" y="6110"/>
                  </a:lnTo>
                  <a:lnTo>
                    <a:pt x="1858" y="5571"/>
                  </a:lnTo>
                  <a:lnTo>
                    <a:pt x="1878" y="5032"/>
                  </a:lnTo>
                  <a:lnTo>
                    <a:pt x="1938" y="4493"/>
                  </a:lnTo>
                  <a:lnTo>
                    <a:pt x="1998" y="3974"/>
                  </a:lnTo>
                  <a:lnTo>
                    <a:pt x="2098" y="3435"/>
                  </a:lnTo>
                  <a:lnTo>
                    <a:pt x="2217" y="2915"/>
                  </a:lnTo>
                  <a:lnTo>
                    <a:pt x="2357" y="2396"/>
                  </a:lnTo>
                  <a:lnTo>
                    <a:pt x="2517" y="1897"/>
                  </a:lnTo>
                  <a:lnTo>
                    <a:pt x="2717" y="1398"/>
                  </a:lnTo>
                  <a:lnTo>
                    <a:pt x="2936" y="919"/>
                  </a:lnTo>
                  <a:lnTo>
                    <a:pt x="3176" y="459"/>
                  </a:lnTo>
                  <a:lnTo>
                    <a:pt x="3455" y="0"/>
                  </a:lnTo>
                  <a:close/>
                </a:path>
              </a:pathLst>
            </a:custGeom>
            <a:solidFill>
              <a:srgbClr val="FCD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5" name="Google Shape;10305;p47"/>
            <p:cNvSpPr/>
            <p:nvPr/>
          </p:nvSpPr>
          <p:spPr>
            <a:xfrm>
              <a:off x="7549050" y="2898550"/>
              <a:ext cx="86400" cy="327000"/>
            </a:xfrm>
            <a:custGeom>
              <a:avLst/>
              <a:gdLst/>
              <a:ahLst/>
              <a:cxnLst/>
              <a:rect l="l" t="t" r="r" b="b"/>
              <a:pathLst>
                <a:path w="3456" h="13080" fill="none" extrusionOk="0">
                  <a:moveTo>
                    <a:pt x="81" y="8327"/>
                  </a:moveTo>
                  <a:lnTo>
                    <a:pt x="81" y="8327"/>
                  </a:lnTo>
                  <a:lnTo>
                    <a:pt x="41" y="7828"/>
                  </a:lnTo>
                  <a:lnTo>
                    <a:pt x="1" y="7329"/>
                  </a:lnTo>
                  <a:lnTo>
                    <a:pt x="1" y="6849"/>
                  </a:lnTo>
                  <a:lnTo>
                    <a:pt x="21" y="6350"/>
                  </a:lnTo>
                  <a:lnTo>
                    <a:pt x="61" y="5851"/>
                  </a:lnTo>
                  <a:lnTo>
                    <a:pt x="101" y="5372"/>
                  </a:lnTo>
                  <a:lnTo>
                    <a:pt x="181" y="4892"/>
                  </a:lnTo>
                  <a:lnTo>
                    <a:pt x="261" y="4413"/>
                  </a:lnTo>
                  <a:lnTo>
                    <a:pt x="380" y="3934"/>
                  </a:lnTo>
                  <a:lnTo>
                    <a:pt x="500" y="3455"/>
                  </a:lnTo>
                  <a:lnTo>
                    <a:pt x="620" y="2975"/>
                  </a:lnTo>
                  <a:lnTo>
                    <a:pt x="780" y="2496"/>
                  </a:lnTo>
                  <a:lnTo>
                    <a:pt x="939" y="2037"/>
                  </a:lnTo>
                  <a:lnTo>
                    <a:pt x="1119" y="1558"/>
                  </a:lnTo>
                  <a:lnTo>
                    <a:pt x="1519" y="639"/>
                  </a:lnTo>
                  <a:lnTo>
                    <a:pt x="1519" y="639"/>
                  </a:lnTo>
                  <a:lnTo>
                    <a:pt x="2477" y="300"/>
                  </a:lnTo>
                  <a:lnTo>
                    <a:pt x="3455" y="0"/>
                  </a:lnTo>
                  <a:lnTo>
                    <a:pt x="3455" y="0"/>
                  </a:lnTo>
                  <a:lnTo>
                    <a:pt x="3176" y="459"/>
                  </a:lnTo>
                  <a:lnTo>
                    <a:pt x="2936" y="919"/>
                  </a:lnTo>
                  <a:lnTo>
                    <a:pt x="2717" y="1398"/>
                  </a:lnTo>
                  <a:lnTo>
                    <a:pt x="2517" y="1897"/>
                  </a:lnTo>
                  <a:lnTo>
                    <a:pt x="2357" y="2396"/>
                  </a:lnTo>
                  <a:lnTo>
                    <a:pt x="2217" y="2915"/>
                  </a:lnTo>
                  <a:lnTo>
                    <a:pt x="2098" y="3435"/>
                  </a:lnTo>
                  <a:lnTo>
                    <a:pt x="1998" y="3974"/>
                  </a:lnTo>
                  <a:lnTo>
                    <a:pt x="1938" y="4493"/>
                  </a:lnTo>
                  <a:lnTo>
                    <a:pt x="1878" y="5032"/>
                  </a:lnTo>
                  <a:lnTo>
                    <a:pt x="1858" y="5571"/>
                  </a:lnTo>
                  <a:lnTo>
                    <a:pt x="1858" y="6110"/>
                  </a:lnTo>
                  <a:lnTo>
                    <a:pt x="1858" y="6650"/>
                  </a:lnTo>
                  <a:lnTo>
                    <a:pt x="1898" y="7169"/>
                  </a:lnTo>
                  <a:lnTo>
                    <a:pt x="1938" y="7708"/>
                  </a:lnTo>
                  <a:lnTo>
                    <a:pt x="1998" y="8227"/>
                  </a:lnTo>
                  <a:lnTo>
                    <a:pt x="1998" y="8227"/>
                  </a:lnTo>
                  <a:lnTo>
                    <a:pt x="2098" y="8786"/>
                  </a:lnTo>
                  <a:lnTo>
                    <a:pt x="2197" y="9365"/>
                  </a:lnTo>
                  <a:lnTo>
                    <a:pt x="2337" y="9944"/>
                  </a:lnTo>
                  <a:lnTo>
                    <a:pt x="2497" y="10543"/>
                  </a:lnTo>
                  <a:lnTo>
                    <a:pt x="2677" y="11143"/>
                  </a:lnTo>
                  <a:lnTo>
                    <a:pt x="2876" y="11742"/>
                  </a:lnTo>
                  <a:lnTo>
                    <a:pt x="3096" y="12321"/>
                  </a:lnTo>
                  <a:lnTo>
                    <a:pt x="3356" y="12900"/>
                  </a:lnTo>
                  <a:lnTo>
                    <a:pt x="3356" y="12900"/>
                  </a:lnTo>
                  <a:lnTo>
                    <a:pt x="2697" y="13000"/>
                  </a:lnTo>
                  <a:lnTo>
                    <a:pt x="2018" y="13079"/>
                  </a:lnTo>
                  <a:lnTo>
                    <a:pt x="2018" y="13079"/>
                  </a:lnTo>
                  <a:lnTo>
                    <a:pt x="1798" y="12820"/>
                  </a:lnTo>
                  <a:lnTo>
                    <a:pt x="1598" y="12560"/>
                  </a:lnTo>
                  <a:lnTo>
                    <a:pt x="1419" y="12301"/>
                  </a:lnTo>
                  <a:lnTo>
                    <a:pt x="1239" y="12021"/>
                  </a:lnTo>
                  <a:lnTo>
                    <a:pt x="1079" y="11742"/>
                  </a:lnTo>
                  <a:lnTo>
                    <a:pt x="939" y="11482"/>
                  </a:lnTo>
                  <a:lnTo>
                    <a:pt x="820" y="11182"/>
                  </a:lnTo>
                  <a:lnTo>
                    <a:pt x="700" y="10903"/>
                  </a:lnTo>
                  <a:lnTo>
                    <a:pt x="580" y="10603"/>
                  </a:lnTo>
                  <a:lnTo>
                    <a:pt x="480" y="10304"/>
                  </a:lnTo>
                  <a:lnTo>
                    <a:pt x="320" y="9685"/>
                  </a:lnTo>
                  <a:lnTo>
                    <a:pt x="181" y="9026"/>
                  </a:lnTo>
                  <a:lnTo>
                    <a:pt x="81" y="832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6" name="Google Shape;10306;p47"/>
            <p:cNvSpPr/>
            <p:nvPr/>
          </p:nvSpPr>
          <p:spPr>
            <a:xfrm>
              <a:off x="7611950" y="3164125"/>
              <a:ext cx="21000" cy="56425"/>
            </a:xfrm>
            <a:custGeom>
              <a:avLst/>
              <a:gdLst/>
              <a:ahLst/>
              <a:cxnLst/>
              <a:rect l="l" t="t" r="r" b="b"/>
              <a:pathLst>
                <a:path w="840" h="2257" extrusionOk="0">
                  <a:moveTo>
                    <a:pt x="840" y="2257"/>
                  </a:moveTo>
                  <a:lnTo>
                    <a:pt x="840" y="2257"/>
                  </a:lnTo>
                  <a:lnTo>
                    <a:pt x="840" y="2257"/>
                  </a:lnTo>
                  <a:lnTo>
                    <a:pt x="840" y="2257"/>
                  </a:lnTo>
                  <a:lnTo>
                    <a:pt x="840" y="2257"/>
                  </a:lnTo>
                  <a:close/>
                  <a:moveTo>
                    <a:pt x="820" y="2237"/>
                  </a:moveTo>
                  <a:lnTo>
                    <a:pt x="820" y="2237"/>
                  </a:lnTo>
                  <a:lnTo>
                    <a:pt x="820" y="2257"/>
                  </a:lnTo>
                  <a:lnTo>
                    <a:pt x="820" y="2257"/>
                  </a:lnTo>
                  <a:lnTo>
                    <a:pt x="820" y="2237"/>
                  </a:lnTo>
                  <a:close/>
                  <a:moveTo>
                    <a:pt x="820" y="2217"/>
                  </a:moveTo>
                  <a:lnTo>
                    <a:pt x="820" y="2217"/>
                  </a:lnTo>
                  <a:lnTo>
                    <a:pt x="820" y="2237"/>
                  </a:lnTo>
                  <a:lnTo>
                    <a:pt x="820" y="2237"/>
                  </a:lnTo>
                  <a:lnTo>
                    <a:pt x="820" y="2217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61" y="559"/>
                  </a:lnTo>
                  <a:lnTo>
                    <a:pt x="360" y="1119"/>
                  </a:lnTo>
                  <a:lnTo>
                    <a:pt x="580" y="1678"/>
                  </a:lnTo>
                  <a:lnTo>
                    <a:pt x="820" y="2217"/>
                  </a:lnTo>
                  <a:lnTo>
                    <a:pt x="820" y="2217"/>
                  </a:lnTo>
                  <a:lnTo>
                    <a:pt x="580" y="1678"/>
                  </a:lnTo>
                  <a:lnTo>
                    <a:pt x="360" y="1119"/>
                  </a:lnTo>
                  <a:lnTo>
                    <a:pt x="161" y="559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D6A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7" name="Google Shape;10307;p47"/>
            <p:cNvSpPr/>
            <p:nvPr/>
          </p:nvSpPr>
          <p:spPr>
            <a:xfrm>
              <a:off x="7632925" y="322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8" name="Google Shape;10308;p47"/>
            <p:cNvSpPr/>
            <p:nvPr/>
          </p:nvSpPr>
          <p:spPr>
            <a:xfrm>
              <a:off x="7632425" y="32200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9" name="Google Shape;10309;p47"/>
            <p:cNvSpPr/>
            <p:nvPr/>
          </p:nvSpPr>
          <p:spPr>
            <a:xfrm>
              <a:off x="7632425" y="32195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0" name="Google Shape;10310;p47"/>
            <p:cNvSpPr/>
            <p:nvPr/>
          </p:nvSpPr>
          <p:spPr>
            <a:xfrm>
              <a:off x="7611950" y="3164125"/>
              <a:ext cx="20500" cy="55425"/>
            </a:xfrm>
            <a:custGeom>
              <a:avLst/>
              <a:gdLst/>
              <a:ahLst/>
              <a:cxnLst/>
              <a:rect l="l" t="t" r="r" b="b"/>
              <a:pathLst>
                <a:path w="820" h="2217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61" y="559"/>
                  </a:lnTo>
                  <a:lnTo>
                    <a:pt x="360" y="1119"/>
                  </a:lnTo>
                  <a:lnTo>
                    <a:pt x="580" y="1678"/>
                  </a:lnTo>
                  <a:lnTo>
                    <a:pt x="820" y="2217"/>
                  </a:lnTo>
                  <a:lnTo>
                    <a:pt x="820" y="2217"/>
                  </a:lnTo>
                  <a:lnTo>
                    <a:pt x="580" y="1678"/>
                  </a:lnTo>
                  <a:lnTo>
                    <a:pt x="360" y="1119"/>
                  </a:lnTo>
                  <a:lnTo>
                    <a:pt x="161" y="559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1" name="Google Shape;10311;p47"/>
            <p:cNvSpPr/>
            <p:nvPr/>
          </p:nvSpPr>
          <p:spPr>
            <a:xfrm>
              <a:off x="7602475" y="3125175"/>
              <a:ext cx="9500" cy="38975"/>
            </a:xfrm>
            <a:custGeom>
              <a:avLst/>
              <a:gdLst/>
              <a:ahLst/>
              <a:cxnLst/>
              <a:rect l="l" t="t" r="r" b="b"/>
              <a:pathLst>
                <a:path w="380" h="1559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80" y="780"/>
                  </a:lnTo>
                  <a:lnTo>
                    <a:pt x="380" y="1558"/>
                  </a:lnTo>
                  <a:lnTo>
                    <a:pt x="380" y="1558"/>
                  </a:lnTo>
                  <a:lnTo>
                    <a:pt x="380" y="1558"/>
                  </a:lnTo>
                  <a:lnTo>
                    <a:pt x="380" y="1558"/>
                  </a:lnTo>
                  <a:lnTo>
                    <a:pt x="180" y="78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196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2" name="Google Shape;10312;p47"/>
            <p:cNvSpPr/>
            <p:nvPr/>
          </p:nvSpPr>
          <p:spPr>
            <a:xfrm>
              <a:off x="7602475" y="3125175"/>
              <a:ext cx="9500" cy="38975"/>
            </a:xfrm>
            <a:custGeom>
              <a:avLst/>
              <a:gdLst/>
              <a:ahLst/>
              <a:cxnLst/>
              <a:rect l="l" t="t" r="r" b="b"/>
              <a:pathLst>
                <a:path w="380" h="1559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80" y="780"/>
                  </a:lnTo>
                  <a:lnTo>
                    <a:pt x="380" y="1558"/>
                  </a:lnTo>
                  <a:lnTo>
                    <a:pt x="380" y="1558"/>
                  </a:lnTo>
                  <a:lnTo>
                    <a:pt x="380" y="1558"/>
                  </a:lnTo>
                  <a:lnTo>
                    <a:pt x="380" y="1558"/>
                  </a:lnTo>
                  <a:lnTo>
                    <a:pt x="180" y="78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3" name="Google Shape;10313;p47"/>
            <p:cNvSpPr/>
            <p:nvPr/>
          </p:nvSpPr>
          <p:spPr>
            <a:xfrm>
              <a:off x="7290975" y="3054800"/>
              <a:ext cx="341475" cy="174750"/>
            </a:xfrm>
            <a:custGeom>
              <a:avLst/>
              <a:gdLst/>
              <a:ahLst/>
              <a:cxnLst/>
              <a:rect l="l" t="t" r="r" b="b"/>
              <a:pathLst>
                <a:path w="13659" h="6990" extrusionOk="0">
                  <a:moveTo>
                    <a:pt x="13659" y="6650"/>
                  </a:moveTo>
                  <a:lnTo>
                    <a:pt x="12938" y="6757"/>
                  </a:lnTo>
                  <a:lnTo>
                    <a:pt x="12938" y="6757"/>
                  </a:lnTo>
                  <a:lnTo>
                    <a:pt x="13000" y="6750"/>
                  </a:lnTo>
                  <a:lnTo>
                    <a:pt x="13659" y="6650"/>
                  </a:lnTo>
                  <a:close/>
                  <a:moveTo>
                    <a:pt x="739" y="0"/>
                  </a:moveTo>
                  <a:lnTo>
                    <a:pt x="619" y="80"/>
                  </a:lnTo>
                  <a:lnTo>
                    <a:pt x="519" y="100"/>
                  </a:lnTo>
                  <a:lnTo>
                    <a:pt x="420" y="160"/>
                  </a:lnTo>
                  <a:lnTo>
                    <a:pt x="340" y="240"/>
                  </a:lnTo>
                  <a:lnTo>
                    <a:pt x="260" y="340"/>
                  </a:lnTo>
                  <a:lnTo>
                    <a:pt x="200" y="380"/>
                  </a:lnTo>
                  <a:lnTo>
                    <a:pt x="160" y="420"/>
                  </a:lnTo>
                  <a:lnTo>
                    <a:pt x="120" y="479"/>
                  </a:lnTo>
                  <a:lnTo>
                    <a:pt x="100" y="539"/>
                  </a:lnTo>
                  <a:lnTo>
                    <a:pt x="100" y="579"/>
                  </a:lnTo>
                  <a:lnTo>
                    <a:pt x="120" y="679"/>
                  </a:lnTo>
                  <a:lnTo>
                    <a:pt x="60" y="819"/>
                  </a:lnTo>
                  <a:lnTo>
                    <a:pt x="40" y="979"/>
                  </a:lnTo>
                  <a:lnTo>
                    <a:pt x="20" y="1138"/>
                  </a:lnTo>
                  <a:lnTo>
                    <a:pt x="0" y="1298"/>
                  </a:lnTo>
                  <a:lnTo>
                    <a:pt x="40" y="1578"/>
                  </a:lnTo>
                  <a:lnTo>
                    <a:pt x="100" y="1877"/>
                  </a:lnTo>
                  <a:lnTo>
                    <a:pt x="200" y="2157"/>
                  </a:lnTo>
                  <a:lnTo>
                    <a:pt x="320" y="2436"/>
                  </a:lnTo>
                  <a:lnTo>
                    <a:pt x="480" y="2716"/>
                  </a:lnTo>
                  <a:lnTo>
                    <a:pt x="639" y="2976"/>
                  </a:lnTo>
                  <a:lnTo>
                    <a:pt x="839" y="3215"/>
                  </a:lnTo>
                  <a:lnTo>
                    <a:pt x="1039" y="3455"/>
                  </a:lnTo>
                  <a:lnTo>
                    <a:pt x="1338" y="3794"/>
                  </a:lnTo>
                  <a:lnTo>
                    <a:pt x="1678" y="4094"/>
                  </a:lnTo>
                  <a:lnTo>
                    <a:pt x="2017" y="4393"/>
                  </a:lnTo>
                  <a:lnTo>
                    <a:pt x="2357" y="4673"/>
                  </a:lnTo>
                  <a:lnTo>
                    <a:pt x="2716" y="4932"/>
                  </a:lnTo>
                  <a:lnTo>
                    <a:pt x="3095" y="5192"/>
                  </a:lnTo>
                  <a:lnTo>
                    <a:pt x="3475" y="5412"/>
                  </a:lnTo>
                  <a:lnTo>
                    <a:pt x="3874" y="5631"/>
                  </a:lnTo>
                  <a:lnTo>
                    <a:pt x="4274" y="5831"/>
                  </a:lnTo>
                  <a:lnTo>
                    <a:pt x="4693" y="6011"/>
                  </a:lnTo>
                  <a:lnTo>
                    <a:pt x="5112" y="6190"/>
                  </a:lnTo>
                  <a:lnTo>
                    <a:pt x="5532" y="6330"/>
                  </a:lnTo>
                  <a:lnTo>
                    <a:pt x="5971" y="6470"/>
                  </a:lnTo>
                  <a:lnTo>
                    <a:pt x="6410" y="6590"/>
                  </a:lnTo>
                  <a:lnTo>
                    <a:pt x="6829" y="6690"/>
                  </a:lnTo>
                  <a:lnTo>
                    <a:pt x="7269" y="6770"/>
                  </a:lnTo>
                  <a:lnTo>
                    <a:pt x="7928" y="6869"/>
                  </a:lnTo>
                  <a:lnTo>
                    <a:pt x="8587" y="6949"/>
                  </a:lnTo>
                  <a:lnTo>
                    <a:pt x="9246" y="6969"/>
                  </a:lnTo>
                  <a:lnTo>
                    <a:pt x="9905" y="6989"/>
                  </a:lnTo>
                  <a:lnTo>
                    <a:pt x="10384" y="6989"/>
                  </a:lnTo>
                  <a:lnTo>
                    <a:pt x="10843" y="6969"/>
                  </a:lnTo>
                  <a:lnTo>
                    <a:pt x="11782" y="6909"/>
                  </a:lnTo>
                  <a:lnTo>
                    <a:pt x="12720" y="6790"/>
                  </a:lnTo>
                  <a:lnTo>
                    <a:pt x="12938" y="6757"/>
                  </a:lnTo>
                  <a:lnTo>
                    <a:pt x="12938" y="6757"/>
                  </a:lnTo>
                  <a:lnTo>
                    <a:pt x="12341" y="6829"/>
                  </a:lnTo>
                  <a:lnTo>
                    <a:pt x="12021" y="6430"/>
                  </a:lnTo>
                  <a:lnTo>
                    <a:pt x="11722" y="6031"/>
                  </a:lnTo>
                  <a:lnTo>
                    <a:pt x="11482" y="5611"/>
                  </a:lnTo>
                  <a:lnTo>
                    <a:pt x="11243" y="5192"/>
                  </a:lnTo>
                  <a:lnTo>
                    <a:pt x="11063" y="4753"/>
                  </a:lnTo>
                  <a:lnTo>
                    <a:pt x="10883" y="4313"/>
                  </a:lnTo>
                  <a:lnTo>
                    <a:pt x="10743" y="3854"/>
                  </a:lnTo>
                  <a:lnTo>
                    <a:pt x="10623" y="3355"/>
                  </a:lnTo>
                  <a:lnTo>
                    <a:pt x="10424" y="3375"/>
                  </a:lnTo>
                  <a:lnTo>
                    <a:pt x="10184" y="3355"/>
                  </a:lnTo>
                  <a:lnTo>
                    <a:pt x="9925" y="3335"/>
                  </a:lnTo>
                  <a:lnTo>
                    <a:pt x="9685" y="3295"/>
                  </a:lnTo>
                  <a:lnTo>
                    <a:pt x="9445" y="3255"/>
                  </a:lnTo>
                  <a:lnTo>
                    <a:pt x="9206" y="3195"/>
                  </a:lnTo>
                  <a:lnTo>
                    <a:pt x="8966" y="3115"/>
                  </a:lnTo>
                  <a:lnTo>
                    <a:pt x="8726" y="3015"/>
                  </a:lnTo>
                  <a:lnTo>
                    <a:pt x="8487" y="2916"/>
                  </a:lnTo>
                  <a:lnTo>
                    <a:pt x="8267" y="2796"/>
                  </a:lnTo>
                  <a:lnTo>
                    <a:pt x="8048" y="2656"/>
                  </a:lnTo>
                  <a:lnTo>
                    <a:pt x="7848" y="2516"/>
                  </a:lnTo>
                  <a:lnTo>
                    <a:pt x="7628" y="2357"/>
                  </a:lnTo>
                  <a:lnTo>
                    <a:pt x="7429" y="2177"/>
                  </a:lnTo>
                  <a:lnTo>
                    <a:pt x="7249" y="1997"/>
                  </a:lnTo>
                  <a:lnTo>
                    <a:pt x="7069" y="1797"/>
                  </a:lnTo>
                  <a:lnTo>
                    <a:pt x="6889" y="1598"/>
                  </a:lnTo>
                  <a:lnTo>
                    <a:pt x="6650" y="1797"/>
                  </a:lnTo>
                  <a:lnTo>
                    <a:pt x="6390" y="1977"/>
                  </a:lnTo>
                  <a:lnTo>
                    <a:pt x="6131" y="2157"/>
                  </a:lnTo>
                  <a:lnTo>
                    <a:pt x="5851" y="2297"/>
                  </a:lnTo>
                  <a:lnTo>
                    <a:pt x="5571" y="2416"/>
                  </a:lnTo>
                  <a:lnTo>
                    <a:pt x="5272" y="2516"/>
                  </a:lnTo>
                  <a:lnTo>
                    <a:pt x="4952" y="2576"/>
                  </a:lnTo>
                  <a:lnTo>
                    <a:pt x="4613" y="2596"/>
                  </a:lnTo>
                  <a:lnTo>
                    <a:pt x="4373" y="2576"/>
                  </a:lnTo>
                  <a:lnTo>
                    <a:pt x="4074" y="2536"/>
                  </a:lnTo>
                  <a:lnTo>
                    <a:pt x="3794" y="2496"/>
                  </a:lnTo>
                  <a:lnTo>
                    <a:pt x="3515" y="2416"/>
                  </a:lnTo>
                  <a:lnTo>
                    <a:pt x="3235" y="2317"/>
                  </a:lnTo>
                  <a:lnTo>
                    <a:pt x="2976" y="2197"/>
                  </a:lnTo>
                  <a:lnTo>
                    <a:pt x="2716" y="2077"/>
                  </a:lnTo>
                  <a:lnTo>
                    <a:pt x="2456" y="1917"/>
                  </a:lnTo>
                  <a:lnTo>
                    <a:pt x="2217" y="1757"/>
                  </a:lnTo>
                  <a:lnTo>
                    <a:pt x="1997" y="1578"/>
                  </a:lnTo>
                  <a:lnTo>
                    <a:pt x="1777" y="1378"/>
                  </a:lnTo>
                  <a:lnTo>
                    <a:pt x="1558" y="1178"/>
                  </a:lnTo>
                  <a:lnTo>
                    <a:pt x="1378" y="959"/>
                  </a:lnTo>
                  <a:lnTo>
                    <a:pt x="1198" y="739"/>
                  </a:lnTo>
                  <a:lnTo>
                    <a:pt x="1019" y="499"/>
                  </a:lnTo>
                  <a:lnTo>
                    <a:pt x="879" y="260"/>
                  </a:lnTo>
                  <a:lnTo>
                    <a:pt x="739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4" name="Google Shape;10314;p47"/>
            <p:cNvSpPr/>
            <p:nvPr/>
          </p:nvSpPr>
          <p:spPr>
            <a:xfrm>
              <a:off x="7290975" y="3054800"/>
              <a:ext cx="341475" cy="174750"/>
            </a:xfrm>
            <a:custGeom>
              <a:avLst/>
              <a:gdLst/>
              <a:ahLst/>
              <a:cxnLst/>
              <a:rect l="l" t="t" r="r" b="b"/>
              <a:pathLst>
                <a:path w="13659" h="6990" fill="none" extrusionOk="0">
                  <a:moveTo>
                    <a:pt x="739" y="0"/>
                  </a:moveTo>
                  <a:lnTo>
                    <a:pt x="739" y="0"/>
                  </a:lnTo>
                  <a:lnTo>
                    <a:pt x="619" y="80"/>
                  </a:lnTo>
                  <a:lnTo>
                    <a:pt x="619" y="80"/>
                  </a:lnTo>
                  <a:lnTo>
                    <a:pt x="619" y="80"/>
                  </a:lnTo>
                  <a:lnTo>
                    <a:pt x="519" y="100"/>
                  </a:lnTo>
                  <a:lnTo>
                    <a:pt x="420" y="160"/>
                  </a:lnTo>
                  <a:lnTo>
                    <a:pt x="340" y="240"/>
                  </a:lnTo>
                  <a:lnTo>
                    <a:pt x="260" y="340"/>
                  </a:lnTo>
                  <a:lnTo>
                    <a:pt x="260" y="340"/>
                  </a:lnTo>
                  <a:lnTo>
                    <a:pt x="260" y="340"/>
                  </a:lnTo>
                  <a:lnTo>
                    <a:pt x="200" y="380"/>
                  </a:lnTo>
                  <a:lnTo>
                    <a:pt x="200" y="380"/>
                  </a:lnTo>
                  <a:lnTo>
                    <a:pt x="160" y="420"/>
                  </a:lnTo>
                  <a:lnTo>
                    <a:pt x="120" y="479"/>
                  </a:lnTo>
                  <a:lnTo>
                    <a:pt x="100" y="539"/>
                  </a:lnTo>
                  <a:lnTo>
                    <a:pt x="100" y="579"/>
                  </a:lnTo>
                  <a:lnTo>
                    <a:pt x="100" y="579"/>
                  </a:lnTo>
                  <a:lnTo>
                    <a:pt x="120" y="679"/>
                  </a:lnTo>
                  <a:lnTo>
                    <a:pt x="120" y="679"/>
                  </a:lnTo>
                  <a:lnTo>
                    <a:pt x="120" y="679"/>
                  </a:lnTo>
                  <a:lnTo>
                    <a:pt x="120" y="679"/>
                  </a:lnTo>
                  <a:lnTo>
                    <a:pt x="60" y="819"/>
                  </a:lnTo>
                  <a:lnTo>
                    <a:pt x="40" y="979"/>
                  </a:lnTo>
                  <a:lnTo>
                    <a:pt x="20" y="1138"/>
                  </a:lnTo>
                  <a:lnTo>
                    <a:pt x="0" y="1298"/>
                  </a:lnTo>
                  <a:lnTo>
                    <a:pt x="0" y="1298"/>
                  </a:lnTo>
                  <a:lnTo>
                    <a:pt x="40" y="1578"/>
                  </a:lnTo>
                  <a:lnTo>
                    <a:pt x="100" y="1877"/>
                  </a:lnTo>
                  <a:lnTo>
                    <a:pt x="200" y="2157"/>
                  </a:lnTo>
                  <a:lnTo>
                    <a:pt x="320" y="2436"/>
                  </a:lnTo>
                  <a:lnTo>
                    <a:pt x="480" y="2716"/>
                  </a:lnTo>
                  <a:lnTo>
                    <a:pt x="639" y="2976"/>
                  </a:lnTo>
                  <a:lnTo>
                    <a:pt x="839" y="3215"/>
                  </a:lnTo>
                  <a:lnTo>
                    <a:pt x="1039" y="3455"/>
                  </a:lnTo>
                  <a:lnTo>
                    <a:pt x="1039" y="3455"/>
                  </a:lnTo>
                  <a:lnTo>
                    <a:pt x="1338" y="3794"/>
                  </a:lnTo>
                  <a:lnTo>
                    <a:pt x="1678" y="4094"/>
                  </a:lnTo>
                  <a:lnTo>
                    <a:pt x="2017" y="4393"/>
                  </a:lnTo>
                  <a:lnTo>
                    <a:pt x="2357" y="4673"/>
                  </a:lnTo>
                  <a:lnTo>
                    <a:pt x="2716" y="4932"/>
                  </a:lnTo>
                  <a:lnTo>
                    <a:pt x="3095" y="5192"/>
                  </a:lnTo>
                  <a:lnTo>
                    <a:pt x="3475" y="5412"/>
                  </a:lnTo>
                  <a:lnTo>
                    <a:pt x="3874" y="5631"/>
                  </a:lnTo>
                  <a:lnTo>
                    <a:pt x="4274" y="5831"/>
                  </a:lnTo>
                  <a:lnTo>
                    <a:pt x="4693" y="6011"/>
                  </a:lnTo>
                  <a:lnTo>
                    <a:pt x="5112" y="6190"/>
                  </a:lnTo>
                  <a:lnTo>
                    <a:pt x="5532" y="6330"/>
                  </a:lnTo>
                  <a:lnTo>
                    <a:pt x="5971" y="6470"/>
                  </a:lnTo>
                  <a:lnTo>
                    <a:pt x="6410" y="6590"/>
                  </a:lnTo>
                  <a:lnTo>
                    <a:pt x="6829" y="6690"/>
                  </a:lnTo>
                  <a:lnTo>
                    <a:pt x="7269" y="6770"/>
                  </a:lnTo>
                  <a:lnTo>
                    <a:pt x="7269" y="6770"/>
                  </a:lnTo>
                  <a:lnTo>
                    <a:pt x="7928" y="6869"/>
                  </a:lnTo>
                  <a:lnTo>
                    <a:pt x="8587" y="6949"/>
                  </a:lnTo>
                  <a:lnTo>
                    <a:pt x="9246" y="6969"/>
                  </a:lnTo>
                  <a:lnTo>
                    <a:pt x="9905" y="6989"/>
                  </a:lnTo>
                  <a:lnTo>
                    <a:pt x="9905" y="6989"/>
                  </a:lnTo>
                  <a:lnTo>
                    <a:pt x="10384" y="6989"/>
                  </a:lnTo>
                  <a:lnTo>
                    <a:pt x="10843" y="6969"/>
                  </a:lnTo>
                  <a:lnTo>
                    <a:pt x="11782" y="6909"/>
                  </a:lnTo>
                  <a:lnTo>
                    <a:pt x="12720" y="6790"/>
                  </a:lnTo>
                  <a:lnTo>
                    <a:pt x="13659" y="6650"/>
                  </a:lnTo>
                  <a:lnTo>
                    <a:pt x="13659" y="6650"/>
                  </a:lnTo>
                  <a:lnTo>
                    <a:pt x="13000" y="6750"/>
                  </a:lnTo>
                  <a:lnTo>
                    <a:pt x="12341" y="6829"/>
                  </a:lnTo>
                  <a:lnTo>
                    <a:pt x="12341" y="6829"/>
                  </a:lnTo>
                  <a:lnTo>
                    <a:pt x="12021" y="6430"/>
                  </a:lnTo>
                  <a:lnTo>
                    <a:pt x="11722" y="6031"/>
                  </a:lnTo>
                  <a:lnTo>
                    <a:pt x="11482" y="5611"/>
                  </a:lnTo>
                  <a:lnTo>
                    <a:pt x="11243" y="5192"/>
                  </a:lnTo>
                  <a:lnTo>
                    <a:pt x="11063" y="4753"/>
                  </a:lnTo>
                  <a:lnTo>
                    <a:pt x="10883" y="4313"/>
                  </a:lnTo>
                  <a:lnTo>
                    <a:pt x="10743" y="3854"/>
                  </a:lnTo>
                  <a:lnTo>
                    <a:pt x="10623" y="3355"/>
                  </a:lnTo>
                  <a:lnTo>
                    <a:pt x="10623" y="3355"/>
                  </a:lnTo>
                  <a:lnTo>
                    <a:pt x="10424" y="3375"/>
                  </a:lnTo>
                  <a:lnTo>
                    <a:pt x="10424" y="3375"/>
                  </a:lnTo>
                  <a:lnTo>
                    <a:pt x="10184" y="3355"/>
                  </a:lnTo>
                  <a:lnTo>
                    <a:pt x="9925" y="3335"/>
                  </a:lnTo>
                  <a:lnTo>
                    <a:pt x="9685" y="3295"/>
                  </a:lnTo>
                  <a:lnTo>
                    <a:pt x="9445" y="3255"/>
                  </a:lnTo>
                  <a:lnTo>
                    <a:pt x="9206" y="3195"/>
                  </a:lnTo>
                  <a:lnTo>
                    <a:pt x="8966" y="3115"/>
                  </a:lnTo>
                  <a:lnTo>
                    <a:pt x="8726" y="3015"/>
                  </a:lnTo>
                  <a:lnTo>
                    <a:pt x="8487" y="2916"/>
                  </a:lnTo>
                  <a:lnTo>
                    <a:pt x="8267" y="2796"/>
                  </a:lnTo>
                  <a:lnTo>
                    <a:pt x="8048" y="2656"/>
                  </a:lnTo>
                  <a:lnTo>
                    <a:pt x="7848" y="2516"/>
                  </a:lnTo>
                  <a:lnTo>
                    <a:pt x="7628" y="2357"/>
                  </a:lnTo>
                  <a:lnTo>
                    <a:pt x="7429" y="2177"/>
                  </a:lnTo>
                  <a:lnTo>
                    <a:pt x="7249" y="1997"/>
                  </a:lnTo>
                  <a:lnTo>
                    <a:pt x="7069" y="1797"/>
                  </a:lnTo>
                  <a:lnTo>
                    <a:pt x="6889" y="1598"/>
                  </a:lnTo>
                  <a:lnTo>
                    <a:pt x="6889" y="1598"/>
                  </a:lnTo>
                  <a:lnTo>
                    <a:pt x="6650" y="1797"/>
                  </a:lnTo>
                  <a:lnTo>
                    <a:pt x="6390" y="1977"/>
                  </a:lnTo>
                  <a:lnTo>
                    <a:pt x="6131" y="2157"/>
                  </a:lnTo>
                  <a:lnTo>
                    <a:pt x="5851" y="2297"/>
                  </a:lnTo>
                  <a:lnTo>
                    <a:pt x="5571" y="2416"/>
                  </a:lnTo>
                  <a:lnTo>
                    <a:pt x="5272" y="2516"/>
                  </a:lnTo>
                  <a:lnTo>
                    <a:pt x="4952" y="2576"/>
                  </a:lnTo>
                  <a:lnTo>
                    <a:pt x="4613" y="2596"/>
                  </a:lnTo>
                  <a:lnTo>
                    <a:pt x="4613" y="2596"/>
                  </a:lnTo>
                  <a:lnTo>
                    <a:pt x="4373" y="2576"/>
                  </a:lnTo>
                  <a:lnTo>
                    <a:pt x="4373" y="2576"/>
                  </a:lnTo>
                  <a:lnTo>
                    <a:pt x="4074" y="2536"/>
                  </a:lnTo>
                  <a:lnTo>
                    <a:pt x="3794" y="2496"/>
                  </a:lnTo>
                  <a:lnTo>
                    <a:pt x="3515" y="2416"/>
                  </a:lnTo>
                  <a:lnTo>
                    <a:pt x="3235" y="2317"/>
                  </a:lnTo>
                  <a:lnTo>
                    <a:pt x="2976" y="2197"/>
                  </a:lnTo>
                  <a:lnTo>
                    <a:pt x="2716" y="2077"/>
                  </a:lnTo>
                  <a:lnTo>
                    <a:pt x="2456" y="1917"/>
                  </a:lnTo>
                  <a:lnTo>
                    <a:pt x="2217" y="1757"/>
                  </a:lnTo>
                  <a:lnTo>
                    <a:pt x="1997" y="1578"/>
                  </a:lnTo>
                  <a:lnTo>
                    <a:pt x="1777" y="1378"/>
                  </a:lnTo>
                  <a:lnTo>
                    <a:pt x="1558" y="1178"/>
                  </a:lnTo>
                  <a:lnTo>
                    <a:pt x="1378" y="959"/>
                  </a:lnTo>
                  <a:lnTo>
                    <a:pt x="1198" y="739"/>
                  </a:lnTo>
                  <a:lnTo>
                    <a:pt x="1019" y="499"/>
                  </a:lnTo>
                  <a:lnTo>
                    <a:pt x="879" y="260"/>
                  </a:lnTo>
                  <a:lnTo>
                    <a:pt x="7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5" name="Google Shape;10315;p47"/>
            <p:cNvSpPr/>
            <p:nvPr/>
          </p:nvSpPr>
          <p:spPr>
            <a:xfrm>
              <a:off x="7556550" y="3125175"/>
              <a:ext cx="76400" cy="100375"/>
            </a:xfrm>
            <a:custGeom>
              <a:avLst/>
              <a:gdLst/>
              <a:ahLst/>
              <a:cxnLst/>
              <a:rect l="l" t="t" r="r" b="b"/>
              <a:pathLst>
                <a:path w="3056" h="4015" extrusionOk="0">
                  <a:moveTo>
                    <a:pt x="1838" y="1"/>
                  </a:moveTo>
                  <a:lnTo>
                    <a:pt x="1618" y="121"/>
                  </a:lnTo>
                  <a:lnTo>
                    <a:pt x="1398" y="220"/>
                  </a:lnTo>
                  <a:lnTo>
                    <a:pt x="1179" y="320"/>
                  </a:lnTo>
                  <a:lnTo>
                    <a:pt x="939" y="400"/>
                  </a:lnTo>
                  <a:lnTo>
                    <a:pt x="719" y="460"/>
                  </a:lnTo>
                  <a:lnTo>
                    <a:pt x="480" y="500"/>
                  </a:lnTo>
                  <a:lnTo>
                    <a:pt x="240" y="520"/>
                  </a:lnTo>
                  <a:lnTo>
                    <a:pt x="0" y="540"/>
                  </a:lnTo>
                  <a:lnTo>
                    <a:pt x="120" y="1039"/>
                  </a:lnTo>
                  <a:lnTo>
                    <a:pt x="260" y="1498"/>
                  </a:lnTo>
                  <a:lnTo>
                    <a:pt x="440" y="1938"/>
                  </a:lnTo>
                  <a:lnTo>
                    <a:pt x="620" y="2377"/>
                  </a:lnTo>
                  <a:lnTo>
                    <a:pt x="859" y="2796"/>
                  </a:lnTo>
                  <a:lnTo>
                    <a:pt x="1099" y="3216"/>
                  </a:lnTo>
                  <a:lnTo>
                    <a:pt x="1398" y="3615"/>
                  </a:lnTo>
                  <a:lnTo>
                    <a:pt x="1718" y="4014"/>
                  </a:lnTo>
                  <a:lnTo>
                    <a:pt x="2377" y="3935"/>
                  </a:lnTo>
                  <a:lnTo>
                    <a:pt x="3036" y="3835"/>
                  </a:lnTo>
                  <a:lnTo>
                    <a:pt x="3056" y="3835"/>
                  </a:lnTo>
                  <a:lnTo>
                    <a:pt x="3056" y="3815"/>
                  </a:lnTo>
                  <a:lnTo>
                    <a:pt x="3036" y="3815"/>
                  </a:lnTo>
                  <a:lnTo>
                    <a:pt x="3036" y="3795"/>
                  </a:lnTo>
                  <a:lnTo>
                    <a:pt x="3036" y="3775"/>
                  </a:lnTo>
                  <a:lnTo>
                    <a:pt x="2796" y="3236"/>
                  </a:lnTo>
                  <a:lnTo>
                    <a:pt x="2576" y="2677"/>
                  </a:lnTo>
                  <a:lnTo>
                    <a:pt x="2377" y="2117"/>
                  </a:lnTo>
                  <a:lnTo>
                    <a:pt x="2217" y="1558"/>
                  </a:lnTo>
                  <a:lnTo>
                    <a:pt x="2017" y="780"/>
                  </a:lnTo>
                  <a:lnTo>
                    <a:pt x="1838" y="1"/>
                  </a:lnTo>
                  <a:close/>
                </a:path>
              </a:pathLst>
            </a:custGeom>
            <a:solidFill>
              <a:srgbClr val="F3BA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6" name="Google Shape;10316;p47"/>
            <p:cNvSpPr/>
            <p:nvPr/>
          </p:nvSpPr>
          <p:spPr>
            <a:xfrm>
              <a:off x="7556550" y="3125175"/>
              <a:ext cx="76400" cy="100375"/>
            </a:xfrm>
            <a:custGeom>
              <a:avLst/>
              <a:gdLst/>
              <a:ahLst/>
              <a:cxnLst/>
              <a:rect l="l" t="t" r="r" b="b"/>
              <a:pathLst>
                <a:path w="3056" h="4015" fill="none" extrusionOk="0">
                  <a:moveTo>
                    <a:pt x="1838" y="1"/>
                  </a:moveTo>
                  <a:lnTo>
                    <a:pt x="1838" y="1"/>
                  </a:lnTo>
                  <a:lnTo>
                    <a:pt x="1618" y="121"/>
                  </a:lnTo>
                  <a:lnTo>
                    <a:pt x="1398" y="220"/>
                  </a:lnTo>
                  <a:lnTo>
                    <a:pt x="1179" y="320"/>
                  </a:lnTo>
                  <a:lnTo>
                    <a:pt x="939" y="400"/>
                  </a:lnTo>
                  <a:lnTo>
                    <a:pt x="719" y="460"/>
                  </a:lnTo>
                  <a:lnTo>
                    <a:pt x="480" y="500"/>
                  </a:lnTo>
                  <a:lnTo>
                    <a:pt x="240" y="520"/>
                  </a:lnTo>
                  <a:lnTo>
                    <a:pt x="0" y="540"/>
                  </a:lnTo>
                  <a:lnTo>
                    <a:pt x="0" y="540"/>
                  </a:lnTo>
                  <a:lnTo>
                    <a:pt x="120" y="1039"/>
                  </a:lnTo>
                  <a:lnTo>
                    <a:pt x="260" y="1498"/>
                  </a:lnTo>
                  <a:lnTo>
                    <a:pt x="440" y="1938"/>
                  </a:lnTo>
                  <a:lnTo>
                    <a:pt x="620" y="2377"/>
                  </a:lnTo>
                  <a:lnTo>
                    <a:pt x="859" y="2796"/>
                  </a:lnTo>
                  <a:lnTo>
                    <a:pt x="1099" y="3216"/>
                  </a:lnTo>
                  <a:lnTo>
                    <a:pt x="1398" y="3615"/>
                  </a:lnTo>
                  <a:lnTo>
                    <a:pt x="1718" y="4014"/>
                  </a:lnTo>
                  <a:lnTo>
                    <a:pt x="1718" y="4014"/>
                  </a:lnTo>
                  <a:lnTo>
                    <a:pt x="2377" y="3935"/>
                  </a:lnTo>
                  <a:lnTo>
                    <a:pt x="3036" y="3835"/>
                  </a:lnTo>
                  <a:lnTo>
                    <a:pt x="3036" y="3835"/>
                  </a:lnTo>
                  <a:lnTo>
                    <a:pt x="3056" y="3835"/>
                  </a:lnTo>
                  <a:lnTo>
                    <a:pt x="3056" y="3835"/>
                  </a:lnTo>
                  <a:lnTo>
                    <a:pt x="3056" y="3835"/>
                  </a:lnTo>
                  <a:lnTo>
                    <a:pt x="3056" y="3815"/>
                  </a:lnTo>
                  <a:lnTo>
                    <a:pt x="3056" y="3815"/>
                  </a:lnTo>
                  <a:lnTo>
                    <a:pt x="3056" y="3815"/>
                  </a:lnTo>
                  <a:lnTo>
                    <a:pt x="3056" y="3815"/>
                  </a:lnTo>
                  <a:lnTo>
                    <a:pt x="3036" y="3815"/>
                  </a:lnTo>
                  <a:lnTo>
                    <a:pt x="3036" y="3815"/>
                  </a:lnTo>
                  <a:lnTo>
                    <a:pt x="3036" y="3795"/>
                  </a:lnTo>
                  <a:lnTo>
                    <a:pt x="3036" y="3795"/>
                  </a:lnTo>
                  <a:lnTo>
                    <a:pt x="3036" y="3795"/>
                  </a:lnTo>
                  <a:lnTo>
                    <a:pt x="3036" y="3795"/>
                  </a:lnTo>
                  <a:lnTo>
                    <a:pt x="3036" y="3775"/>
                  </a:lnTo>
                  <a:lnTo>
                    <a:pt x="3036" y="3775"/>
                  </a:lnTo>
                  <a:lnTo>
                    <a:pt x="3036" y="3775"/>
                  </a:lnTo>
                  <a:lnTo>
                    <a:pt x="3036" y="3775"/>
                  </a:lnTo>
                  <a:lnTo>
                    <a:pt x="2796" y="3236"/>
                  </a:lnTo>
                  <a:lnTo>
                    <a:pt x="2576" y="2677"/>
                  </a:lnTo>
                  <a:lnTo>
                    <a:pt x="2377" y="2117"/>
                  </a:lnTo>
                  <a:lnTo>
                    <a:pt x="2217" y="1558"/>
                  </a:lnTo>
                  <a:lnTo>
                    <a:pt x="2217" y="1558"/>
                  </a:lnTo>
                  <a:lnTo>
                    <a:pt x="2017" y="780"/>
                  </a:lnTo>
                  <a:lnTo>
                    <a:pt x="183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7" name="Google Shape;10317;p47"/>
            <p:cNvSpPr/>
            <p:nvPr/>
          </p:nvSpPr>
          <p:spPr>
            <a:xfrm>
              <a:off x="6842175" y="3530050"/>
              <a:ext cx="961000" cy="463300"/>
            </a:xfrm>
            <a:custGeom>
              <a:avLst/>
              <a:gdLst/>
              <a:ahLst/>
              <a:cxnLst/>
              <a:rect l="l" t="t" r="r" b="b"/>
              <a:pathLst>
                <a:path w="38440" h="18532" extrusionOk="0">
                  <a:moveTo>
                    <a:pt x="27877" y="0"/>
                  </a:moveTo>
                  <a:lnTo>
                    <a:pt x="27038" y="20"/>
                  </a:lnTo>
                  <a:lnTo>
                    <a:pt x="26199" y="80"/>
                  </a:lnTo>
                  <a:lnTo>
                    <a:pt x="25361" y="140"/>
                  </a:lnTo>
                  <a:lnTo>
                    <a:pt x="24522" y="220"/>
                  </a:lnTo>
                  <a:lnTo>
                    <a:pt x="23683" y="320"/>
                  </a:lnTo>
                  <a:lnTo>
                    <a:pt x="22845" y="440"/>
                  </a:lnTo>
                  <a:lnTo>
                    <a:pt x="22006" y="599"/>
                  </a:lnTo>
                  <a:lnTo>
                    <a:pt x="21187" y="759"/>
                  </a:lnTo>
                  <a:lnTo>
                    <a:pt x="20348" y="939"/>
                  </a:lnTo>
                  <a:lnTo>
                    <a:pt x="19530" y="1138"/>
                  </a:lnTo>
                  <a:lnTo>
                    <a:pt x="18711" y="1358"/>
                  </a:lnTo>
                  <a:lnTo>
                    <a:pt x="17892" y="1598"/>
                  </a:lnTo>
                  <a:lnTo>
                    <a:pt x="17094" y="1837"/>
                  </a:lnTo>
                  <a:lnTo>
                    <a:pt x="16295" y="2117"/>
                  </a:lnTo>
                  <a:lnTo>
                    <a:pt x="15496" y="2416"/>
                  </a:lnTo>
                  <a:lnTo>
                    <a:pt x="14717" y="2716"/>
                  </a:lnTo>
                  <a:lnTo>
                    <a:pt x="13939" y="3036"/>
                  </a:lnTo>
                  <a:lnTo>
                    <a:pt x="13180" y="3395"/>
                  </a:lnTo>
                  <a:lnTo>
                    <a:pt x="12421" y="3754"/>
                  </a:lnTo>
                  <a:lnTo>
                    <a:pt x="11662" y="4114"/>
                  </a:lnTo>
                  <a:lnTo>
                    <a:pt x="10943" y="4513"/>
                  </a:lnTo>
                  <a:lnTo>
                    <a:pt x="10224" y="4913"/>
                  </a:lnTo>
                  <a:lnTo>
                    <a:pt x="9506" y="5352"/>
                  </a:lnTo>
                  <a:lnTo>
                    <a:pt x="8807" y="5791"/>
                  </a:lnTo>
                  <a:lnTo>
                    <a:pt x="8128" y="6230"/>
                  </a:lnTo>
                  <a:lnTo>
                    <a:pt x="7149" y="6929"/>
                  </a:lnTo>
                  <a:lnTo>
                    <a:pt x="6191" y="7668"/>
                  </a:lnTo>
                  <a:lnTo>
                    <a:pt x="5252" y="8427"/>
                  </a:lnTo>
                  <a:lnTo>
                    <a:pt x="4334" y="9226"/>
                  </a:lnTo>
                  <a:lnTo>
                    <a:pt x="3535" y="9925"/>
                  </a:lnTo>
                  <a:lnTo>
                    <a:pt x="2756" y="10644"/>
                  </a:lnTo>
                  <a:lnTo>
                    <a:pt x="2377" y="11003"/>
                  </a:lnTo>
                  <a:lnTo>
                    <a:pt x="2017" y="11382"/>
                  </a:lnTo>
                  <a:lnTo>
                    <a:pt x="1658" y="11782"/>
                  </a:lnTo>
                  <a:lnTo>
                    <a:pt x="1319" y="12181"/>
                  </a:lnTo>
                  <a:lnTo>
                    <a:pt x="1099" y="12461"/>
                  </a:lnTo>
                  <a:lnTo>
                    <a:pt x="879" y="12820"/>
                  </a:lnTo>
                  <a:lnTo>
                    <a:pt x="680" y="13199"/>
                  </a:lnTo>
                  <a:lnTo>
                    <a:pt x="500" y="13639"/>
                  </a:lnTo>
                  <a:lnTo>
                    <a:pt x="320" y="14098"/>
                  </a:lnTo>
                  <a:lnTo>
                    <a:pt x="200" y="14577"/>
                  </a:lnTo>
                  <a:lnTo>
                    <a:pt x="80" y="15057"/>
                  </a:lnTo>
                  <a:lnTo>
                    <a:pt x="21" y="15536"/>
                  </a:lnTo>
                  <a:lnTo>
                    <a:pt x="1" y="15775"/>
                  </a:lnTo>
                  <a:lnTo>
                    <a:pt x="1" y="15995"/>
                  </a:lnTo>
                  <a:lnTo>
                    <a:pt x="1" y="16235"/>
                  </a:lnTo>
                  <a:lnTo>
                    <a:pt x="41" y="16454"/>
                  </a:lnTo>
                  <a:lnTo>
                    <a:pt x="80" y="16654"/>
                  </a:lnTo>
                  <a:lnTo>
                    <a:pt x="120" y="16854"/>
                  </a:lnTo>
                  <a:lnTo>
                    <a:pt x="200" y="17053"/>
                  </a:lnTo>
                  <a:lnTo>
                    <a:pt x="280" y="17233"/>
                  </a:lnTo>
                  <a:lnTo>
                    <a:pt x="400" y="17393"/>
                  </a:lnTo>
                  <a:lnTo>
                    <a:pt x="520" y="17553"/>
                  </a:lnTo>
                  <a:lnTo>
                    <a:pt x="660" y="17672"/>
                  </a:lnTo>
                  <a:lnTo>
                    <a:pt x="819" y="17792"/>
                  </a:lnTo>
                  <a:lnTo>
                    <a:pt x="1019" y="17892"/>
                  </a:lnTo>
                  <a:lnTo>
                    <a:pt x="1219" y="17972"/>
                  </a:lnTo>
                  <a:lnTo>
                    <a:pt x="1438" y="18032"/>
                  </a:lnTo>
                  <a:lnTo>
                    <a:pt x="1698" y="18072"/>
                  </a:lnTo>
                  <a:lnTo>
                    <a:pt x="2217" y="18212"/>
                  </a:lnTo>
                  <a:lnTo>
                    <a:pt x="2736" y="18311"/>
                  </a:lnTo>
                  <a:lnTo>
                    <a:pt x="3255" y="18391"/>
                  </a:lnTo>
                  <a:lnTo>
                    <a:pt x="3795" y="18451"/>
                  </a:lnTo>
                  <a:lnTo>
                    <a:pt x="4314" y="18491"/>
                  </a:lnTo>
                  <a:lnTo>
                    <a:pt x="4853" y="18531"/>
                  </a:lnTo>
                  <a:lnTo>
                    <a:pt x="5911" y="18531"/>
                  </a:lnTo>
                  <a:lnTo>
                    <a:pt x="6430" y="18511"/>
                  </a:lnTo>
                  <a:lnTo>
                    <a:pt x="6970" y="18471"/>
                  </a:lnTo>
                  <a:lnTo>
                    <a:pt x="8028" y="18371"/>
                  </a:lnTo>
                  <a:lnTo>
                    <a:pt x="9086" y="18232"/>
                  </a:lnTo>
                  <a:lnTo>
                    <a:pt x="10145" y="18072"/>
                  </a:lnTo>
                  <a:lnTo>
                    <a:pt x="11403" y="17852"/>
                  </a:lnTo>
                  <a:lnTo>
                    <a:pt x="12661" y="17613"/>
                  </a:lnTo>
                  <a:lnTo>
                    <a:pt x="13919" y="17373"/>
                  </a:lnTo>
                  <a:lnTo>
                    <a:pt x="15177" y="17093"/>
                  </a:lnTo>
                  <a:lnTo>
                    <a:pt x="16415" y="16794"/>
                  </a:lnTo>
                  <a:lnTo>
                    <a:pt x="17673" y="16474"/>
                  </a:lnTo>
                  <a:lnTo>
                    <a:pt x="18911" y="16135"/>
                  </a:lnTo>
                  <a:lnTo>
                    <a:pt x="20149" y="15755"/>
                  </a:lnTo>
                  <a:lnTo>
                    <a:pt x="21367" y="15356"/>
                  </a:lnTo>
                  <a:lnTo>
                    <a:pt x="22585" y="14937"/>
                  </a:lnTo>
                  <a:lnTo>
                    <a:pt x="23783" y="14497"/>
                  </a:lnTo>
                  <a:lnTo>
                    <a:pt x="24981" y="14018"/>
                  </a:lnTo>
                  <a:lnTo>
                    <a:pt x="26159" y="13499"/>
                  </a:lnTo>
                  <a:lnTo>
                    <a:pt x="27317" y="12960"/>
                  </a:lnTo>
                  <a:lnTo>
                    <a:pt x="28456" y="12401"/>
                  </a:lnTo>
                  <a:lnTo>
                    <a:pt x="29594" y="11782"/>
                  </a:lnTo>
                  <a:lnTo>
                    <a:pt x="30233" y="11422"/>
                  </a:lnTo>
                  <a:lnTo>
                    <a:pt x="30892" y="11043"/>
                  </a:lnTo>
                  <a:lnTo>
                    <a:pt x="31511" y="10644"/>
                  </a:lnTo>
                  <a:lnTo>
                    <a:pt x="32150" y="10244"/>
                  </a:lnTo>
                  <a:lnTo>
                    <a:pt x="32769" y="9825"/>
                  </a:lnTo>
                  <a:lnTo>
                    <a:pt x="33368" y="9386"/>
                  </a:lnTo>
                  <a:lnTo>
                    <a:pt x="33967" y="8926"/>
                  </a:lnTo>
                  <a:lnTo>
                    <a:pt x="34566" y="8467"/>
                  </a:lnTo>
                  <a:lnTo>
                    <a:pt x="35724" y="7548"/>
                  </a:lnTo>
                  <a:lnTo>
                    <a:pt x="36323" y="7029"/>
                  </a:lnTo>
                  <a:lnTo>
                    <a:pt x="36623" y="6770"/>
                  </a:lnTo>
                  <a:lnTo>
                    <a:pt x="36902" y="6490"/>
                  </a:lnTo>
                  <a:lnTo>
                    <a:pt x="37182" y="6211"/>
                  </a:lnTo>
                  <a:lnTo>
                    <a:pt x="37441" y="5911"/>
                  </a:lnTo>
                  <a:lnTo>
                    <a:pt x="37661" y="5591"/>
                  </a:lnTo>
                  <a:lnTo>
                    <a:pt x="37881" y="5272"/>
                  </a:lnTo>
                  <a:lnTo>
                    <a:pt x="38060" y="4952"/>
                  </a:lnTo>
                  <a:lnTo>
                    <a:pt x="38220" y="4613"/>
                  </a:lnTo>
                  <a:lnTo>
                    <a:pt x="38340" y="4274"/>
                  </a:lnTo>
                  <a:lnTo>
                    <a:pt x="38420" y="3914"/>
                  </a:lnTo>
                  <a:lnTo>
                    <a:pt x="38440" y="3635"/>
                  </a:lnTo>
                  <a:lnTo>
                    <a:pt x="38420" y="3375"/>
                  </a:lnTo>
                  <a:lnTo>
                    <a:pt x="38380" y="3115"/>
                  </a:lnTo>
                  <a:lnTo>
                    <a:pt x="38300" y="2856"/>
                  </a:lnTo>
                  <a:lnTo>
                    <a:pt x="38160" y="2636"/>
                  </a:lnTo>
                  <a:lnTo>
                    <a:pt x="38021" y="2416"/>
                  </a:lnTo>
                  <a:lnTo>
                    <a:pt x="37841" y="2197"/>
                  </a:lnTo>
                  <a:lnTo>
                    <a:pt x="37621" y="2017"/>
                  </a:lnTo>
                  <a:lnTo>
                    <a:pt x="37422" y="1857"/>
                  </a:lnTo>
                  <a:lnTo>
                    <a:pt x="37202" y="1698"/>
                  </a:lnTo>
                  <a:lnTo>
                    <a:pt x="36743" y="1418"/>
                  </a:lnTo>
                  <a:lnTo>
                    <a:pt x="36263" y="1178"/>
                  </a:lnTo>
                  <a:lnTo>
                    <a:pt x="35744" y="979"/>
                  </a:lnTo>
                  <a:lnTo>
                    <a:pt x="35245" y="799"/>
                  </a:lnTo>
                  <a:lnTo>
                    <a:pt x="34726" y="659"/>
                  </a:lnTo>
                  <a:lnTo>
                    <a:pt x="34187" y="539"/>
                  </a:lnTo>
                  <a:lnTo>
                    <a:pt x="33667" y="440"/>
                  </a:lnTo>
                  <a:lnTo>
                    <a:pt x="32849" y="300"/>
                  </a:lnTo>
                  <a:lnTo>
                    <a:pt x="32030" y="200"/>
                  </a:lnTo>
                  <a:lnTo>
                    <a:pt x="31211" y="120"/>
                  </a:lnTo>
                  <a:lnTo>
                    <a:pt x="30373" y="60"/>
                  </a:lnTo>
                  <a:lnTo>
                    <a:pt x="29554" y="20"/>
                  </a:lnTo>
                  <a:lnTo>
                    <a:pt x="2871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8" name="Google Shape;10318;p47"/>
            <p:cNvSpPr/>
            <p:nvPr/>
          </p:nvSpPr>
          <p:spPr>
            <a:xfrm>
              <a:off x="6842175" y="3530050"/>
              <a:ext cx="961000" cy="463300"/>
            </a:xfrm>
            <a:custGeom>
              <a:avLst/>
              <a:gdLst/>
              <a:ahLst/>
              <a:cxnLst/>
              <a:rect l="l" t="t" r="r" b="b"/>
              <a:pathLst>
                <a:path w="38440" h="18532" extrusionOk="0">
                  <a:moveTo>
                    <a:pt x="27877" y="0"/>
                  </a:moveTo>
                  <a:lnTo>
                    <a:pt x="27038" y="20"/>
                  </a:lnTo>
                  <a:lnTo>
                    <a:pt x="26199" y="80"/>
                  </a:lnTo>
                  <a:lnTo>
                    <a:pt x="25361" y="140"/>
                  </a:lnTo>
                  <a:lnTo>
                    <a:pt x="24522" y="220"/>
                  </a:lnTo>
                  <a:lnTo>
                    <a:pt x="23683" y="320"/>
                  </a:lnTo>
                  <a:lnTo>
                    <a:pt x="22845" y="440"/>
                  </a:lnTo>
                  <a:lnTo>
                    <a:pt x="22006" y="599"/>
                  </a:lnTo>
                  <a:lnTo>
                    <a:pt x="21187" y="759"/>
                  </a:lnTo>
                  <a:lnTo>
                    <a:pt x="20348" y="939"/>
                  </a:lnTo>
                  <a:lnTo>
                    <a:pt x="19530" y="1138"/>
                  </a:lnTo>
                  <a:lnTo>
                    <a:pt x="18711" y="1358"/>
                  </a:lnTo>
                  <a:lnTo>
                    <a:pt x="17892" y="1598"/>
                  </a:lnTo>
                  <a:lnTo>
                    <a:pt x="17094" y="1837"/>
                  </a:lnTo>
                  <a:lnTo>
                    <a:pt x="16295" y="2117"/>
                  </a:lnTo>
                  <a:lnTo>
                    <a:pt x="15496" y="2416"/>
                  </a:lnTo>
                  <a:lnTo>
                    <a:pt x="14717" y="2716"/>
                  </a:lnTo>
                  <a:lnTo>
                    <a:pt x="13939" y="3036"/>
                  </a:lnTo>
                  <a:lnTo>
                    <a:pt x="13180" y="3395"/>
                  </a:lnTo>
                  <a:lnTo>
                    <a:pt x="12421" y="3754"/>
                  </a:lnTo>
                  <a:lnTo>
                    <a:pt x="11662" y="4114"/>
                  </a:lnTo>
                  <a:lnTo>
                    <a:pt x="10943" y="4513"/>
                  </a:lnTo>
                  <a:lnTo>
                    <a:pt x="10224" y="4913"/>
                  </a:lnTo>
                  <a:lnTo>
                    <a:pt x="9506" y="5352"/>
                  </a:lnTo>
                  <a:lnTo>
                    <a:pt x="8807" y="5791"/>
                  </a:lnTo>
                  <a:lnTo>
                    <a:pt x="8128" y="6230"/>
                  </a:lnTo>
                  <a:lnTo>
                    <a:pt x="7149" y="6929"/>
                  </a:lnTo>
                  <a:lnTo>
                    <a:pt x="6191" y="7668"/>
                  </a:lnTo>
                  <a:lnTo>
                    <a:pt x="5252" y="8427"/>
                  </a:lnTo>
                  <a:lnTo>
                    <a:pt x="4334" y="9226"/>
                  </a:lnTo>
                  <a:lnTo>
                    <a:pt x="3535" y="9925"/>
                  </a:lnTo>
                  <a:lnTo>
                    <a:pt x="2756" y="10644"/>
                  </a:lnTo>
                  <a:lnTo>
                    <a:pt x="2377" y="11003"/>
                  </a:lnTo>
                  <a:lnTo>
                    <a:pt x="2017" y="11382"/>
                  </a:lnTo>
                  <a:lnTo>
                    <a:pt x="1658" y="11782"/>
                  </a:lnTo>
                  <a:lnTo>
                    <a:pt x="1319" y="12181"/>
                  </a:lnTo>
                  <a:lnTo>
                    <a:pt x="1099" y="12461"/>
                  </a:lnTo>
                  <a:lnTo>
                    <a:pt x="879" y="12820"/>
                  </a:lnTo>
                  <a:lnTo>
                    <a:pt x="680" y="13199"/>
                  </a:lnTo>
                  <a:lnTo>
                    <a:pt x="500" y="13639"/>
                  </a:lnTo>
                  <a:lnTo>
                    <a:pt x="320" y="14098"/>
                  </a:lnTo>
                  <a:lnTo>
                    <a:pt x="200" y="14577"/>
                  </a:lnTo>
                  <a:lnTo>
                    <a:pt x="80" y="15057"/>
                  </a:lnTo>
                  <a:lnTo>
                    <a:pt x="21" y="15536"/>
                  </a:lnTo>
                  <a:lnTo>
                    <a:pt x="1" y="15775"/>
                  </a:lnTo>
                  <a:lnTo>
                    <a:pt x="1" y="15995"/>
                  </a:lnTo>
                  <a:lnTo>
                    <a:pt x="1" y="16235"/>
                  </a:lnTo>
                  <a:lnTo>
                    <a:pt x="41" y="16454"/>
                  </a:lnTo>
                  <a:lnTo>
                    <a:pt x="80" y="16654"/>
                  </a:lnTo>
                  <a:lnTo>
                    <a:pt x="120" y="16854"/>
                  </a:lnTo>
                  <a:lnTo>
                    <a:pt x="200" y="17053"/>
                  </a:lnTo>
                  <a:lnTo>
                    <a:pt x="280" y="17233"/>
                  </a:lnTo>
                  <a:lnTo>
                    <a:pt x="400" y="17393"/>
                  </a:lnTo>
                  <a:lnTo>
                    <a:pt x="520" y="17553"/>
                  </a:lnTo>
                  <a:lnTo>
                    <a:pt x="660" y="17672"/>
                  </a:lnTo>
                  <a:lnTo>
                    <a:pt x="819" y="17792"/>
                  </a:lnTo>
                  <a:lnTo>
                    <a:pt x="1019" y="17892"/>
                  </a:lnTo>
                  <a:lnTo>
                    <a:pt x="1219" y="17972"/>
                  </a:lnTo>
                  <a:lnTo>
                    <a:pt x="1438" y="18032"/>
                  </a:lnTo>
                  <a:lnTo>
                    <a:pt x="1698" y="18072"/>
                  </a:lnTo>
                  <a:lnTo>
                    <a:pt x="2197" y="18192"/>
                  </a:lnTo>
                  <a:lnTo>
                    <a:pt x="2696" y="18291"/>
                  </a:lnTo>
                  <a:lnTo>
                    <a:pt x="3196" y="18391"/>
                  </a:lnTo>
                  <a:lnTo>
                    <a:pt x="3715" y="18451"/>
                  </a:lnTo>
                  <a:lnTo>
                    <a:pt x="4214" y="18491"/>
                  </a:lnTo>
                  <a:lnTo>
                    <a:pt x="4733" y="18511"/>
                  </a:lnTo>
                  <a:lnTo>
                    <a:pt x="5232" y="18531"/>
                  </a:lnTo>
                  <a:lnTo>
                    <a:pt x="5752" y="18531"/>
                  </a:lnTo>
                  <a:lnTo>
                    <a:pt x="6590" y="17652"/>
                  </a:lnTo>
                  <a:lnTo>
                    <a:pt x="7449" y="16814"/>
                  </a:lnTo>
                  <a:lnTo>
                    <a:pt x="8327" y="15975"/>
                  </a:lnTo>
                  <a:lnTo>
                    <a:pt x="9226" y="15176"/>
                  </a:lnTo>
                  <a:lnTo>
                    <a:pt x="10165" y="14398"/>
                  </a:lnTo>
                  <a:lnTo>
                    <a:pt x="11103" y="13639"/>
                  </a:lnTo>
                  <a:lnTo>
                    <a:pt x="12082" y="12920"/>
                  </a:lnTo>
                  <a:lnTo>
                    <a:pt x="13060" y="12241"/>
                  </a:lnTo>
                  <a:lnTo>
                    <a:pt x="14078" y="11582"/>
                  </a:lnTo>
                  <a:lnTo>
                    <a:pt x="15097" y="10943"/>
                  </a:lnTo>
                  <a:lnTo>
                    <a:pt x="16155" y="10344"/>
                  </a:lnTo>
                  <a:lnTo>
                    <a:pt x="17213" y="9785"/>
                  </a:lnTo>
                  <a:lnTo>
                    <a:pt x="18312" y="9266"/>
                  </a:lnTo>
                  <a:lnTo>
                    <a:pt x="19410" y="8786"/>
                  </a:lnTo>
                  <a:lnTo>
                    <a:pt x="20548" y="8347"/>
                  </a:lnTo>
                  <a:lnTo>
                    <a:pt x="21686" y="7948"/>
                  </a:lnTo>
                  <a:lnTo>
                    <a:pt x="22425" y="7708"/>
                  </a:lnTo>
                  <a:lnTo>
                    <a:pt x="23184" y="7488"/>
                  </a:lnTo>
                  <a:lnTo>
                    <a:pt x="23943" y="7289"/>
                  </a:lnTo>
                  <a:lnTo>
                    <a:pt x="24702" y="7109"/>
                  </a:lnTo>
                  <a:lnTo>
                    <a:pt x="25460" y="6929"/>
                  </a:lnTo>
                  <a:lnTo>
                    <a:pt x="26239" y="6770"/>
                  </a:lnTo>
                  <a:lnTo>
                    <a:pt x="27777" y="6490"/>
                  </a:lnTo>
                  <a:lnTo>
                    <a:pt x="29334" y="6230"/>
                  </a:lnTo>
                  <a:lnTo>
                    <a:pt x="30892" y="5991"/>
                  </a:lnTo>
                  <a:lnTo>
                    <a:pt x="33987" y="5572"/>
                  </a:lnTo>
                  <a:lnTo>
                    <a:pt x="34985" y="5432"/>
                  </a:lnTo>
                  <a:lnTo>
                    <a:pt x="35984" y="5292"/>
                  </a:lnTo>
                  <a:lnTo>
                    <a:pt x="36982" y="5192"/>
                  </a:lnTo>
                  <a:lnTo>
                    <a:pt x="37981" y="5092"/>
                  </a:lnTo>
                  <a:lnTo>
                    <a:pt x="38140" y="4813"/>
                  </a:lnTo>
                  <a:lnTo>
                    <a:pt x="38260" y="4533"/>
                  </a:lnTo>
                  <a:lnTo>
                    <a:pt x="38360" y="4234"/>
                  </a:lnTo>
                  <a:lnTo>
                    <a:pt x="38420" y="3914"/>
                  </a:lnTo>
                  <a:lnTo>
                    <a:pt x="38440" y="3635"/>
                  </a:lnTo>
                  <a:lnTo>
                    <a:pt x="38420" y="3375"/>
                  </a:lnTo>
                  <a:lnTo>
                    <a:pt x="38380" y="3115"/>
                  </a:lnTo>
                  <a:lnTo>
                    <a:pt x="38300" y="2856"/>
                  </a:lnTo>
                  <a:lnTo>
                    <a:pt x="38160" y="2636"/>
                  </a:lnTo>
                  <a:lnTo>
                    <a:pt x="38021" y="2416"/>
                  </a:lnTo>
                  <a:lnTo>
                    <a:pt x="37841" y="2197"/>
                  </a:lnTo>
                  <a:lnTo>
                    <a:pt x="37621" y="2017"/>
                  </a:lnTo>
                  <a:lnTo>
                    <a:pt x="37422" y="1857"/>
                  </a:lnTo>
                  <a:lnTo>
                    <a:pt x="37202" y="1698"/>
                  </a:lnTo>
                  <a:lnTo>
                    <a:pt x="36743" y="1418"/>
                  </a:lnTo>
                  <a:lnTo>
                    <a:pt x="36263" y="1178"/>
                  </a:lnTo>
                  <a:lnTo>
                    <a:pt x="35744" y="979"/>
                  </a:lnTo>
                  <a:lnTo>
                    <a:pt x="35245" y="799"/>
                  </a:lnTo>
                  <a:lnTo>
                    <a:pt x="34726" y="659"/>
                  </a:lnTo>
                  <a:lnTo>
                    <a:pt x="34187" y="539"/>
                  </a:lnTo>
                  <a:lnTo>
                    <a:pt x="33667" y="440"/>
                  </a:lnTo>
                  <a:lnTo>
                    <a:pt x="32849" y="300"/>
                  </a:lnTo>
                  <a:lnTo>
                    <a:pt x="32030" y="200"/>
                  </a:lnTo>
                  <a:lnTo>
                    <a:pt x="31211" y="120"/>
                  </a:lnTo>
                  <a:lnTo>
                    <a:pt x="30373" y="60"/>
                  </a:lnTo>
                  <a:lnTo>
                    <a:pt x="29554" y="20"/>
                  </a:lnTo>
                  <a:lnTo>
                    <a:pt x="2871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9" name="Google Shape;10319;p47"/>
            <p:cNvSpPr/>
            <p:nvPr/>
          </p:nvSpPr>
          <p:spPr>
            <a:xfrm>
              <a:off x="7309450" y="3493600"/>
              <a:ext cx="446300" cy="654500"/>
            </a:xfrm>
            <a:custGeom>
              <a:avLst/>
              <a:gdLst/>
              <a:ahLst/>
              <a:cxnLst/>
              <a:rect l="l" t="t" r="r" b="b"/>
              <a:pathLst>
                <a:path w="17852" h="26180" extrusionOk="0">
                  <a:moveTo>
                    <a:pt x="5332" y="1"/>
                  </a:moveTo>
                  <a:lnTo>
                    <a:pt x="4892" y="21"/>
                  </a:lnTo>
                  <a:lnTo>
                    <a:pt x="4473" y="60"/>
                  </a:lnTo>
                  <a:lnTo>
                    <a:pt x="4054" y="140"/>
                  </a:lnTo>
                  <a:lnTo>
                    <a:pt x="3654" y="260"/>
                  </a:lnTo>
                  <a:lnTo>
                    <a:pt x="3275" y="420"/>
                  </a:lnTo>
                  <a:lnTo>
                    <a:pt x="2896" y="620"/>
                  </a:lnTo>
                  <a:lnTo>
                    <a:pt x="2516" y="839"/>
                  </a:lnTo>
                  <a:lnTo>
                    <a:pt x="2177" y="1079"/>
                  </a:lnTo>
                  <a:lnTo>
                    <a:pt x="1817" y="1358"/>
                  </a:lnTo>
                  <a:lnTo>
                    <a:pt x="1498" y="1658"/>
                  </a:lnTo>
                  <a:lnTo>
                    <a:pt x="1178" y="1997"/>
                  </a:lnTo>
                  <a:lnTo>
                    <a:pt x="879" y="2357"/>
                  </a:lnTo>
                  <a:lnTo>
                    <a:pt x="619" y="2736"/>
                  </a:lnTo>
                  <a:lnTo>
                    <a:pt x="399" y="3136"/>
                  </a:lnTo>
                  <a:lnTo>
                    <a:pt x="220" y="3555"/>
                  </a:lnTo>
                  <a:lnTo>
                    <a:pt x="140" y="3775"/>
                  </a:lnTo>
                  <a:lnTo>
                    <a:pt x="80" y="3974"/>
                  </a:lnTo>
                  <a:lnTo>
                    <a:pt x="20" y="4254"/>
                  </a:lnTo>
                  <a:lnTo>
                    <a:pt x="0" y="4513"/>
                  </a:lnTo>
                  <a:lnTo>
                    <a:pt x="0" y="4773"/>
                  </a:lnTo>
                  <a:lnTo>
                    <a:pt x="20" y="5053"/>
                  </a:lnTo>
                  <a:lnTo>
                    <a:pt x="40" y="5312"/>
                  </a:lnTo>
                  <a:lnTo>
                    <a:pt x="100" y="5572"/>
                  </a:lnTo>
                  <a:lnTo>
                    <a:pt x="160" y="5831"/>
                  </a:lnTo>
                  <a:lnTo>
                    <a:pt x="240" y="6071"/>
                  </a:lnTo>
                  <a:lnTo>
                    <a:pt x="419" y="6590"/>
                  </a:lnTo>
                  <a:lnTo>
                    <a:pt x="639" y="7089"/>
                  </a:lnTo>
                  <a:lnTo>
                    <a:pt x="1078" y="8068"/>
                  </a:lnTo>
                  <a:lnTo>
                    <a:pt x="2037" y="10264"/>
                  </a:lnTo>
                  <a:lnTo>
                    <a:pt x="3035" y="12481"/>
                  </a:lnTo>
                  <a:lnTo>
                    <a:pt x="4034" y="14677"/>
                  </a:lnTo>
                  <a:lnTo>
                    <a:pt x="5052" y="16874"/>
                  </a:lnTo>
                  <a:lnTo>
                    <a:pt x="6031" y="18971"/>
                  </a:lnTo>
                  <a:lnTo>
                    <a:pt x="6550" y="20029"/>
                  </a:lnTo>
                  <a:lnTo>
                    <a:pt x="6809" y="20548"/>
                  </a:lnTo>
                  <a:lnTo>
                    <a:pt x="7109" y="21047"/>
                  </a:lnTo>
                  <a:lnTo>
                    <a:pt x="7388" y="21547"/>
                  </a:lnTo>
                  <a:lnTo>
                    <a:pt x="7708" y="22046"/>
                  </a:lnTo>
                  <a:lnTo>
                    <a:pt x="8027" y="22525"/>
                  </a:lnTo>
                  <a:lnTo>
                    <a:pt x="8367" y="22984"/>
                  </a:lnTo>
                  <a:lnTo>
                    <a:pt x="8726" y="23444"/>
                  </a:lnTo>
                  <a:lnTo>
                    <a:pt x="9106" y="23883"/>
                  </a:lnTo>
                  <a:lnTo>
                    <a:pt x="9525" y="24302"/>
                  </a:lnTo>
                  <a:lnTo>
                    <a:pt x="9944" y="24702"/>
                  </a:lnTo>
                  <a:lnTo>
                    <a:pt x="10324" y="25021"/>
                  </a:lnTo>
                  <a:lnTo>
                    <a:pt x="10723" y="25301"/>
                  </a:lnTo>
                  <a:lnTo>
                    <a:pt x="11142" y="25560"/>
                  </a:lnTo>
                  <a:lnTo>
                    <a:pt x="11582" y="25780"/>
                  </a:lnTo>
                  <a:lnTo>
                    <a:pt x="11801" y="25880"/>
                  </a:lnTo>
                  <a:lnTo>
                    <a:pt x="12041" y="25960"/>
                  </a:lnTo>
                  <a:lnTo>
                    <a:pt x="12281" y="26040"/>
                  </a:lnTo>
                  <a:lnTo>
                    <a:pt x="12500" y="26099"/>
                  </a:lnTo>
                  <a:lnTo>
                    <a:pt x="12760" y="26139"/>
                  </a:lnTo>
                  <a:lnTo>
                    <a:pt x="13000" y="26159"/>
                  </a:lnTo>
                  <a:lnTo>
                    <a:pt x="13239" y="26179"/>
                  </a:lnTo>
                  <a:lnTo>
                    <a:pt x="13499" y="26179"/>
                  </a:lnTo>
                  <a:lnTo>
                    <a:pt x="13918" y="26139"/>
                  </a:lnTo>
                  <a:lnTo>
                    <a:pt x="14337" y="26060"/>
                  </a:lnTo>
                  <a:lnTo>
                    <a:pt x="14737" y="25940"/>
                  </a:lnTo>
                  <a:lnTo>
                    <a:pt x="15136" y="25780"/>
                  </a:lnTo>
                  <a:lnTo>
                    <a:pt x="15516" y="25600"/>
                  </a:lnTo>
                  <a:lnTo>
                    <a:pt x="15875" y="25381"/>
                  </a:lnTo>
                  <a:lnTo>
                    <a:pt x="16214" y="25141"/>
                  </a:lnTo>
                  <a:lnTo>
                    <a:pt x="16514" y="24861"/>
                  </a:lnTo>
                  <a:lnTo>
                    <a:pt x="16814" y="24522"/>
                  </a:lnTo>
                  <a:lnTo>
                    <a:pt x="17073" y="24182"/>
                  </a:lnTo>
                  <a:lnTo>
                    <a:pt x="17293" y="23823"/>
                  </a:lnTo>
                  <a:lnTo>
                    <a:pt x="17472" y="23444"/>
                  </a:lnTo>
                  <a:lnTo>
                    <a:pt x="17612" y="23044"/>
                  </a:lnTo>
                  <a:lnTo>
                    <a:pt x="17712" y="22645"/>
                  </a:lnTo>
                  <a:lnTo>
                    <a:pt x="17792" y="22226"/>
                  </a:lnTo>
                  <a:lnTo>
                    <a:pt x="17832" y="21806"/>
                  </a:lnTo>
                  <a:lnTo>
                    <a:pt x="17852" y="21387"/>
                  </a:lnTo>
                  <a:lnTo>
                    <a:pt x="17832" y="20948"/>
                  </a:lnTo>
                  <a:lnTo>
                    <a:pt x="17792" y="20528"/>
                  </a:lnTo>
                  <a:lnTo>
                    <a:pt x="17732" y="20089"/>
                  </a:lnTo>
                  <a:lnTo>
                    <a:pt x="17652" y="19670"/>
                  </a:lnTo>
                  <a:lnTo>
                    <a:pt x="17572" y="19230"/>
                  </a:lnTo>
                  <a:lnTo>
                    <a:pt x="17453" y="18811"/>
                  </a:lnTo>
                  <a:lnTo>
                    <a:pt x="17333" y="18412"/>
                  </a:lnTo>
                  <a:lnTo>
                    <a:pt x="17253" y="18052"/>
                  </a:lnTo>
                  <a:lnTo>
                    <a:pt x="17113" y="17553"/>
                  </a:lnTo>
                  <a:lnTo>
                    <a:pt x="16953" y="17074"/>
                  </a:lnTo>
                  <a:lnTo>
                    <a:pt x="16754" y="16614"/>
                  </a:lnTo>
                  <a:lnTo>
                    <a:pt x="16554" y="16155"/>
                  </a:lnTo>
                  <a:lnTo>
                    <a:pt x="16314" y="15696"/>
                  </a:lnTo>
                  <a:lnTo>
                    <a:pt x="16075" y="15237"/>
                  </a:lnTo>
                  <a:lnTo>
                    <a:pt x="15595" y="14358"/>
                  </a:lnTo>
                  <a:lnTo>
                    <a:pt x="13219" y="10085"/>
                  </a:lnTo>
                  <a:lnTo>
                    <a:pt x="10863" y="5891"/>
                  </a:lnTo>
                  <a:lnTo>
                    <a:pt x="10324" y="4873"/>
                  </a:lnTo>
                  <a:lnTo>
                    <a:pt x="9765" y="3855"/>
                  </a:lnTo>
                  <a:lnTo>
                    <a:pt x="9465" y="3355"/>
                  </a:lnTo>
                  <a:lnTo>
                    <a:pt x="9166" y="2856"/>
                  </a:lnTo>
                  <a:lnTo>
                    <a:pt x="8866" y="2377"/>
                  </a:lnTo>
                  <a:lnTo>
                    <a:pt x="8527" y="1918"/>
                  </a:lnTo>
                  <a:lnTo>
                    <a:pt x="8227" y="1538"/>
                  </a:lnTo>
                  <a:lnTo>
                    <a:pt x="7888" y="1199"/>
                  </a:lnTo>
                  <a:lnTo>
                    <a:pt x="7528" y="879"/>
                  </a:lnTo>
                  <a:lnTo>
                    <a:pt x="7329" y="739"/>
                  </a:lnTo>
                  <a:lnTo>
                    <a:pt x="7129" y="600"/>
                  </a:lnTo>
                  <a:lnTo>
                    <a:pt x="6929" y="480"/>
                  </a:lnTo>
                  <a:lnTo>
                    <a:pt x="6709" y="380"/>
                  </a:lnTo>
                  <a:lnTo>
                    <a:pt x="6490" y="280"/>
                  </a:lnTo>
                  <a:lnTo>
                    <a:pt x="6270" y="200"/>
                  </a:lnTo>
                  <a:lnTo>
                    <a:pt x="6051" y="120"/>
                  </a:lnTo>
                  <a:lnTo>
                    <a:pt x="5811" y="60"/>
                  </a:lnTo>
                  <a:lnTo>
                    <a:pt x="5571" y="41"/>
                  </a:lnTo>
                  <a:lnTo>
                    <a:pt x="53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0" name="Google Shape;10320;p47"/>
            <p:cNvSpPr/>
            <p:nvPr/>
          </p:nvSpPr>
          <p:spPr>
            <a:xfrm>
              <a:off x="7309450" y="3493600"/>
              <a:ext cx="283075" cy="403900"/>
            </a:xfrm>
            <a:custGeom>
              <a:avLst/>
              <a:gdLst/>
              <a:ahLst/>
              <a:cxnLst/>
              <a:rect l="l" t="t" r="r" b="b"/>
              <a:pathLst>
                <a:path w="11323" h="16156" extrusionOk="0">
                  <a:moveTo>
                    <a:pt x="5332" y="1"/>
                  </a:moveTo>
                  <a:lnTo>
                    <a:pt x="4892" y="21"/>
                  </a:lnTo>
                  <a:lnTo>
                    <a:pt x="4473" y="60"/>
                  </a:lnTo>
                  <a:lnTo>
                    <a:pt x="4054" y="140"/>
                  </a:lnTo>
                  <a:lnTo>
                    <a:pt x="3654" y="260"/>
                  </a:lnTo>
                  <a:lnTo>
                    <a:pt x="3275" y="420"/>
                  </a:lnTo>
                  <a:lnTo>
                    <a:pt x="2896" y="620"/>
                  </a:lnTo>
                  <a:lnTo>
                    <a:pt x="2516" y="839"/>
                  </a:lnTo>
                  <a:lnTo>
                    <a:pt x="2177" y="1079"/>
                  </a:lnTo>
                  <a:lnTo>
                    <a:pt x="1817" y="1358"/>
                  </a:lnTo>
                  <a:lnTo>
                    <a:pt x="1498" y="1658"/>
                  </a:lnTo>
                  <a:lnTo>
                    <a:pt x="1178" y="1997"/>
                  </a:lnTo>
                  <a:lnTo>
                    <a:pt x="879" y="2357"/>
                  </a:lnTo>
                  <a:lnTo>
                    <a:pt x="619" y="2736"/>
                  </a:lnTo>
                  <a:lnTo>
                    <a:pt x="399" y="3136"/>
                  </a:lnTo>
                  <a:lnTo>
                    <a:pt x="220" y="3555"/>
                  </a:lnTo>
                  <a:lnTo>
                    <a:pt x="140" y="3775"/>
                  </a:lnTo>
                  <a:lnTo>
                    <a:pt x="80" y="3974"/>
                  </a:lnTo>
                  <a:lnTo>
                    <a:pt x="20" y="4254"/>
                  </a:lnTo>
                  <a:lnTo>
                    <a:pt x="0" y="4513"/>
                  </a:lnTo>
                  <a:lnTo>
                    <a:pt x="0" y="4773"/>
                  </a:lnTo>
                  <a:lnTo>
                    <a:pt x="20" y="5053"/>
                  </a:lnTo>
                  <a:lnTo>
                    <a:pt x="40" y="5312"/>
                  </a:lnTo>
                  <a:lnTo>
                    <a:pt x="100" y="5572"/>
                  </a:lnTo>
                  <a:lnTo>
                    <a:pt x="160" y="5831"/>
                  </a:lnTo>
                  <a:lnTo>
                    <a:pt x="240" y="6071"/>
                  </a:lnTo>
                  <a:lnTo>
                    <a:pt x="419" y="6590"/>
                  </a:lnTo>
                  <a:lnTo>
                    <a:pt x="639" y="7089"/>
                  </a:lnTo>
                  <a:lnTo>
                    <a:pt x="1078" y="8068"/>
                  </a:lnTo>
                  <a:lnTo>
                    <a:pt x="1957" y="10085"/>
                  </a:lnTo>
                  <a:lnTo>
                    <a:pt x="2876" y="12121"/>
                  </a:lnTo>
                  <a:lnTo>
                    <a:pt x="3794" y="14138"/>
                  </a:lnTo>
                  <a:lnTo>
                    <a:pt x="4713" y="16155"/>
                  </a:lnTo>
                  <a:lnTo>
                    <a:pt x="4952" y="15456"/>
                  </a:lnTo>
                  <a:lnTo>
                    <a:pt x="5212" y="14757"/>
                  </a:lnTo>
                  <a:lnTo>
                    <a:pt x="5511" y="14078"/>
                  </a:lnTo>
                  <a:lnTo>
                    <a:pt x="5811" y="13419"/>
                  </a:lnTo>
                  <a:lnTo>
                    <a:pt x="6150" y="12760"/>
                  </a:lnTo>
                  <a:lnTo>
                    <a:pt x="6490" y="12121"/>
                  </a:lnTo>
                  <a:lnTo>
                    <a:pt x="6869" y="11482"/>
                  </a:lnTo>
                  <a:lnTo>
                    <a:pt x="7269" y="10883"/>
                  </a:lnTo>
                  <a:lnTo>
                    <a:pt x="7708" y="10284"/>
                  </a:lnTo>
                  <a:lnTo>
                    <a:pt x="8147" y="9705"/>
                  </a:lnTo>
                  <a:lnTo>
                    <a:pt x="8626" y="9166"/>
                  </a:lnTo>
                  <a:lnTo>
                    <a:pt x="9126" y="8627"/>
                  </a:lnTo>
                  <a:lnTo>
                    <a:pt x="9645" y="8108"/>
                  </a:lnTo>
                  <a:lnTo>
                    <a:pt x="10184" y="7629"/>
                  </a:lnTo>
                  <a:lnTo>
                    <a:pt x="10743" y="7169"/>
                  </a:lnTo>
                  <a:lnTo>
                    <a:pt x="11322" y="6730"/>
                  </a:lnTo>
                  <a:lnTo>
                    <a:pt x="10863" y="5891"/>
                  </a:lnTo>
                  <a:lnTo>
                    <a:pt x="10324" y="4873"/>
                  </a:lnTo>
                  <a:lnTo>
                    <a:pt x="9765" y="3855"/>
                  </a:lnTo>
                  <a:lnTo>
                    <a:pt x="9465" y="3355"/>
                  </a:lnTo>
                  <a:lnTo>
                    <a:pt x="9166" y="2856"/>
                  </a:lnTo>
                  <a:lnTo>
                    <a:pt x="8866" y="2377"/>
                  </a:lnTo>
                  <a:lnTo>
                    <a:pt x="8527" y="1918"/>
                  </a:lnTo>
                  <a:lnTo>
                    <a:pt x="8227" y="1538"/>
                  </a:lnTo>
                  <a:lnTo>
                    <a:pt x="7888" y="1199"/>
                  </a:lnTo>
                  <a:lnTo>
                    <a:pt x="7528" y="879"/>
                  </a:lnTo>
                  <a:lnTo>
                    <a:pt x="7329" y="739"/>
                  </a:lnTo>
                  <a:lnTo>
                    <a:pt x="7129" y="600"/>
                  </a:lnTo>
                  <a:lnTo>
                    <a:pt x="6929" y="480"/>
                  </a:lnTo>
                  <a:lnTo>
                    <a:pt x="6709" y="380"/>
                  </a:lnTo>
                  <a:lnTo>
                    <a:pt x="6490" y="280"/>
                  </a:lnTo>
                  <a:lnTo>
                    <a:pt x="6270" y="200"/>
                  </a:lnTo>
                  <a:lnTo>
                    <a:pt x="6051" y="120"/>
                  </a:lnTo>
                  <a:lnTo>
                    <a:pt x="5811" y="60"/>
                  </a:lnTo>
                  <a:lnTo>
                    <a:pt x="5571" y="41"/>
                  </a:lnTo>
                  <a:lnTo>
                    <a:pt x="533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1" name="Google Shape;10321;p47"/>
            <p:cNvSpPr/>
            <p:nvPr/>
          </p:nvSpPr>
          <p:spPr>
            <a:xfrm>
              <a:off x="7485150" y="3867025"/>
              <a:ext cx="270600" cy="281075"/>
            </a:xfrm>
            <a:custGeom>
              <a:avLst/>
              <a:gdLst/>
              <a:ahLst/>
              <a:cxnLst/>
              <a:rect l="l" t="t" r="r" b="b"/>
              <a:pathLst>
                <a:path w="10824" h="11243" extrusionOk="0">
                  <a:moveTo>
                    <a:pt x="8887" y="0"/>
                  </a:moveTo>
                  <a:lnTo>
                    <a:pt x="8028" y="519"/>
                  </a:lnTo>
                  <a:lnTo>
                    <a:pt x="7150" y="1038"/>
                  </a:lnTo>
                  <a:lnTo>
                    <a:pt x="6291" y="1558"/>
                  </a:lnTo>
                  <a:lnTo>
                    <a:pt x="5452" y="2117"/>
                  </a:lnTo>
                  <a:lnTo>
                    <a:pt x="4594" y="2676"/>
                  </a:lnTo>
                  <a:lnTo>
                    <a:pt x="3775" y="3235"/>
                  </a:lnTo>
                  <a:lnTo>
                    <a:pt x="2936" y="3814"/>
                  </a:lnTo>
                  <a:lnTo>
                    <a:pt x="2118" y="4413"/>
                  </a:lnTo>
                  <a:lnTo>
                    <a:pt x="1059" y="5192"/>
                  </a:lnTo>
                  <a:lnTo>
                    <a:pt x="1" y="6011"/>
                  </a:lnTo>
                  <a:lnTo>
                    <a:pt x="301" y="6510"/>
                  </a:lnTo>
                  <a:lnTo>
                    <a:pt x="620" y="7029"/>
                  </a:lnTo>
                  <a:lnTo>
                    <a:pt x="959" y="7508"/>
                  </a:lnTo>
                  <a:lnTo>
                    <a:pt x="1299" y="8007"/>
                  </a:lnTo>
                  <a:lnTo>
                    <a:pt x="1678" y="8467"/>
                  </a:lnTo>
                  <a:lnTo>
                    <a:pt x="2058" y="8906"/>
                  </a:lnTo>
                  <a:lnTo>
                    <a:pt x="2477" y="9345"/>
                  </a:lnTo>
                  <a:lnTo>
                    <a:pt x="2916" y="9765"/>
                  </a:lnTo>
                  <a:lnTo>
                    <a:pt x="3296" y="10084"/>
                  </a:lnTo>
                  <a:lnTo>
                    <a:pt x="3695" y="10364"/>
                  </a:lnTo>
                  <a:lnTo>
                    <a:pt x="4114" y="10623"/>
                  </a:lnTo>
                  <a:lnTo>
                    <a:pt x="4554" y="10843"/>
                  </a:lnTo>
                  <a:lnTo>
                    <a:pt x="4773" y="10943"/>
                  </a:lnTo>
                  <a:lnTo>
                    <a:pt x="5013" y="11023"/>
                  </a:lnTo>
                  <a:lnTo>
                    <a:pt x="5253" y="11103"/>
                  </a:lnTo>
                  <a:lnTo>
                    <a:pt x="5472" y="11162"/>
                  </a:lnTo>
                  <a:lnTo>
                    <a:pt x="5732" y="11202"/>
                  </a:lnTo>
                  <a:lnTo>
                    <a:pt x="5972" y="11222"/>
                  </a:lnTo>
                  <a:lnTo>
                    <a:pt x="6211" y="11242"/>
                  </a:lnTo>
                  <a:lnTo>
                    <a:pt x="6471" y="11242"/>
                  </a:lnTo>
                  <a:lnTo>
                    <a:pt x="6890" y="11202"/>
                  </a:lnTo>
                  <a:lnTo>
                    <a:pt x="7309" y="11123"/>
                  </a:lnTo>
                  <a:lnTo>
                    <a:pt x="7709" y="11003"/>
                  </a:lnTo>
                  <a:lnTo>
                    <a:pt x="8108" y="10843"/>
                  </a:lnTo>
                  <a:lnTo>
                    <a:pt x="8488" y="10663"/>
                  </a:lnTo>
                  <a:lnTo>
                    <a:pt x="8847" y="10444"/>
                  </a:lnTo>
                  <a:lnTo>
                    <a:pt x="9186" y="10204"/>
                  </a:lnTo>
                  <a:lnTo>
                    <a:pt x="9486" y="9924"/>
                  </a:lnTo>
                  <a:lnTo>
                    <a:pt x="9786" y="9585"/>
                  </a:lnTo>
                  <a:lnTo>
                    <a:pt x="10045" y="9245"/>
                  </a:lnTo>
                  <a:lnTo>
                    <a:pt x="10265" y="8886"/>
                  </a:lnTo>
                  <a:lnTo>
                    <a:pt x="10444" y="8507"/>
                  </a:lnTo>
                  <a:lnTo>
                    <a:pt x="10584" y="8107"/>
                  </a:lnTo>
                  <a:lnTo>
                    <a:pt x="10684" y="7708"/>
                  </a:lnTo>
                  <a:lnTo>
                    <a:pt x="10764" y="7289"/>
                  </a:lnTo>
                  <a:lnTo>
                    <a:pt x="10804" y="6869"/>
                  </a:lnTo>
                  <a:lnTo>
                    <a:pt x="10824" y="6450"/>
                  </a:lnTo>
                  <a:lnTo>
                    <a:pt x="10804" y="6011"/>
                  </a:lnTo>
                  <a:lnTo>
                    <a:pt x="10764" y="5591"/>
                  </a:lnTo>
                  <a:lnTo>
                    <a:pt x="10704" y="5152"/>
                  </a:lnTo>
                  <a:lnTo>
                    <a:pt x="10624" y="4733"/>
                  </a:lnTo>
                  <a:lnTo>
                    <a:pt x="10544" y="4293"/>
                  </a:lnTo>
                  <a:lnTo>
                    <a:pt x="10425" y="3874"/>
                  </a:lnTo>
                  <a:lnTo>
                    <a:pt x="10305" y="3475"/>
                  </a:lnTo>
                  <a:lnTo>
                    <a:pt x="10225" y="3115"/>
                  </a:lnTo>
                  <a:lnTo>
                    <a:pt x="10105" y="2716"/>
                  </a:lnTo>
                  <a:lnTo>
                    <a:pt x="9985" y="2296"/>
                  </a:lnTo>
                  <a:lnTo>
                    <a:pt x="9825" y="1917"/>
                  </a:lnTo>
                  <a:lnTo>
                    <a:pt x="9666" y="1518"/>
                  </a:lnTo>
                  <a:lnTo>
                    <a:pt x="9286" y="759"/>
                  </a:lnTo>
                  <a:lnTo>
                    <a:pt x="888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2" name="Google Shape;10322;p47"/>
            <p:cNvSpPr/>
            <p:nvPr/>
          </p:nvSpPr>
          <p:spPr>
            <a:xfrm>
              <a:off x="7548550" y="3959875"/>
              <a:ext cx="207200" cy="188225"/>
            </a:xfrm>
            <a:custGeom>
              <a:avLst/>
              <a:gdLst/>
              <a:ahLst/>
              <a:cxnLst/>
              <a:rect l="l" t="t" r="r" b="b"/>
              <a:pathLst>
                <a:path w="8288" h="7529" extrusionOk="0">
                  <a:moveTo>
                    <a:pt x="7849" y="0"/>
                  </a:moveTo>
                  <a:lnTo>
                    <a:pt x="7749" y="340"/>
                  </a:lnTo>
                  <a:lnTo>
                    <a:pt x="7609" y="659"/>
                  </a:lnTo>
                  <a:lnTo>
                    <a:pt x="7469" y="999"/>
                  </a:lnTo>
                  <a:lnTo>
                    <a:pt x="7309" y="1318"/>
                  </a:lnTo>
                  <a:lnTo>
                    <a:pt x="7130" y="1638"/>
                  </a:lnTo>
                  <a:lnTo>
                    <a:pt x="6930" y="1937"/>
                  </a:lnTo>
                  <a:lnTo>
                    <a:pt x="6710" y="2257"/>
                  </a:lnTo>
                  <a:lnTo>
                    <a:pt x="6491" y="2536"/>
                  </a:lnTo>
                  <a:lnTo>
                    <a:pt x="6251" y="2836"/>
                  </a:lnTo>
                  <a:lnTo>
                    <a:pt x="6011" y="3095"/>
                  </a:lnTo>
                  <a:lnTo>
                    <a:pt x="5532" y="3595"/>
                  </a:lnTo>
                  <a:lnTo>
                    <a:pt x="5053" y="4034"/>
                  </a:lnTo>
                  <a:lnTo>
                    <a:pt x="4594" y="4393"/>
                  </a:lnTo>
                  <a:lnTo>
                    <a:pt x="4354" y="4553"/>
                  </a:lnTo>
                  <a:lnTo>
                    <a:pt x="4095" y="4713"/>
                  </a:lnTo>
                  <a:lnTo>
                    <a:pt x="3835" y="4853"/>
                  </a:lnTo>
                  <a:lnTo>
                    <a:pt x="3555" y="4992"/>
                  </a:lnTo>
                  <a:lnTo>
                    <a:pt x="3276" y="5112"/>
                  </a:lnTo>
                  <a:lnTo>
                    <a:pt x="2996" y="5232"/>
                  </a:lnTo>
                  <a:lnTo>
                    <a:pt x="2717" y="5332"/>
                  </a:lnTo>
                  <a:lnTo>
                    <a:pt x="2417" y="5412"/>
                  </a:lnTo>
                  <a:lnTo>
                    <a:pt x="2118" y="5492"/>
                  </a:lnTo>
                  <a:lnTo>
                    <a:pt x="1818" y="5551"/>
                  </a:lnTo>
                  <a:lnTo>
                    <a:pt x="1519" y="5611"/>
                  </a:lnTo>
                  <a:lnTo>
                    <a:pt x="1219" y="5651"/>
                  </a:lnTo>
                  <a:lnTo>
                    <a:pt x="920" y="5671"/>
                  </a:lnTo>
                  <a:lnTo>
                    <a:pt x="600" y="5691"/>
                  </a:lnTo>
                  <a:lnTo>
                    <a:pt x="301" y="5691"/>
                  </a:lnTo>
                  <a:lnTo>
                    <a:pt x="1" y="5671"/>
                  </a:lnTo>
                  <a:lnTo>
                    <a:pt x="1" y="5671"/>
                  </a:lnTo>
                  <a:lnTo>
                    <a:pt x="380" y="6051"/>
                  </a:lnTo>
                  <a:lnTo>
                    <a:pt x="760" y="6370"/>
                  </a:lnTo>
                  <a:lnTo>
                    <a:pt x="1159" y="6650"/>
                  </a:lnTo>
                  <a:lnTo>
                    <a:pt x="1578" y="6909"/>
                  </a:lnTo>
                  <a:lnTo>
                    <a:pt x="2018" y="7129"/>
                  </a:lnTo>
                  <a:lnTo>
                    <a:pt x="2237" y="7229"/>
                  </a:lnTo>
                  <a:lnTo>
                    <a:pt x="2477" y="7309"/>
                  </a:lnTo>
                  <a:lnTo>
                    <a:pt x="2717" y="7389"/>
                  </a:lnTo>
                  <a:lnTo>
                    <a:pt x="2936" y="7448"/>
                  </a:lnTo>
                  <a:lnTo>
                    <a:pt x="3196" y="7488"/>
                  </a:lnTo>
                  <a:lnTo>
                    <a:pt x="3436" y="7508"/>
                  </a:lnTo>
                  <a:lnTo>
                    <a:pt x="3675" y="7528"/>
                  </a:lnTo>
                  <a:lnTo>
                    <a:pt x="3935" y="7528"/>
                  </a:lnTo>
                  <a:lnTo>
                    <a:pt x="4354" y="7488"/>
                  </a:lnTo>
                  <a:lnTo>
                    <a:pt x="4773" y="7409"/>
                  </a:lnTo>
                  <a:lnTo>
                    <a:pt x="5173" y="7289"/>
                  </a:lnTo>
                  <a:lnTo>
                    <a:pt x="5572" y="7129"/>
                  </a:lnTo>
                  <a:lnTo>
                    <a:pt x="5952" y="6949"/>
                  </a:lnTo>
                  <a:lnTo>
                    <a:pt x="6311" y="6730"/>
                  </a:lnTo>
                  <a:lnTo>
                    <a:pt x="6650" y="6490"/>
                  </a:lnTo>
                  <a:lnTo>
                    <a:pt x="6950" y="6210"/>
                  </a:lnTo>
                  <a:lnTo>
                    <a:pt x="7250" y="5891"/>
                  </a:lnTo>
                  <a:lnTo>
                    <a:pt x="7489" y="5551"/>
                  </a:lnTo>
                  <a:lnTo>
                    <a:pt x="7709" y="5212"/>
                  </a:lnTo>
                  <a:lnTo>
                    <a:pt x="7889" y="4833"/>
                  </a:lnTo>
                  <a:lnTo>
                    <a:pt x="8028" y="4473"/>
                  </a:lnTo>
                  <a:lnTo>
                    <a:pt x="8128" y="4074"/>
                  </a:lnTo>
                  <a:lnTo>
                    <a:pt x="8208" y="3674"/>
                  </a:lnTo>
                  <a:lnTo>
                    <a:pt x="8268" y="3275"/>
                  </a:lnTo>
                  <a:lnTo>
                    <a:pt x="8288" y="2876"/>
                  </a:lnTo>
                  <a:lnTo>
                    <a:pt x="8268" y="2456"/>
                  </a:lnTo>
                  <a:lnTo>
                    <a:pt x="8248" y="2037"/>
                  </a:lnTo>
                  <a:lnTo>
                    <a:pt x="8208" y="1638"/>
                  </a:lnTo>
                  <a:lnTo>
                    <a:pt x="8128" y="1218"/>
                  </a:lnTo>
                  <a:lnTo>
                    <a:pt x="8048" y="799"/>
                  </a:lnTo>
                  <a:lnTo>
                    <a:pt x="7948" y="400"/>
                  </a:lnTo>
                  <a:lnTo>
                    <a:pt x="7849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3" name="Google Shape;10323;p47"/>
            <p:cNvSpPr/>
            <p:nvPr/>
          </p:nvSpPr>
          <p:spPr>
            <a:xfrm>
              <a:off x="7578525" y="3945400"/>
              <a:ext cx="102850" cy="107350"/>
            </a:xfrm>
            <a:custGeom>
              <a:avLst/>
              <a:gdLst/>
              <a:ahLst/>
              <a:cxnLst/>
              <a:rect l="l" t="t" r="r" b="b"/>
              <a:pathLst>
                <a:path w="4114" h="4294" extrusionOk="0">
                  <a:moveTo>
                    <a:pt x="3694" y="0"/>
                  </a:moveTo>
                  <a:lnTo>
                    <a:pt x="0" y="2496"/>
                  </a:lnTo>
                  <a:lnTo>
                    <a:pt x="40" y="2596"/>
                  </a:lnTo>
                  <a:lnTo>
                    <a:pt x="180" y="2876"/>
                  </a:lnTo>
                  <a:lnTo>
                    <a:pt x="300" y="3035"/>
                  </a:lnTo>
                  <a:lnTo>
                    <a:pt x="439" y="3235"/>
                  </a:lnTo>
                  <a:lnTo>
                    <a:pt x="599" y="3435"/>
                  </a:lnTo>
                  <a:lnTo>
                    <a:pt x="779" y="3634"/>
                  </a:lnTo>
                  <a:lnTo>
                    <a:pt x="979" y="3814"/>
                  </a:lnTo>
                  <a:lnTo>
                    <a:pt x="1198" y="3974"/>
                  </a:lnTo>
                  <a:lnTo>
                    <a:pt x="1458" y="4114"/>
                  </a:lnTo>
                  <a:lnTo>
                    <a:pt x="1717" y="4213"/>
                  </a:lnTo>
                  <a:lnTo>
                    <a:pt x="1857" y="4253"/>
                  </a:lnTo>
                  <a:lnTo>
                    <a:pt x="2017" y="4273"/>
                  </a:lnTo>
                  <a:lnTo>
                    <a:pt x="2177" y="4293"/>
                  </a:lnTo>
                  <a:lnTo>
                    <a:pt x="2336" y="4273"/>
                  </a:lnTo>
                  <a:lnTo>
                    <a:pt x="2496" y="4253"/>
                  </a:lnTo>
                  <a:lnTo>
                    <a:pt x="2676" y="4213"/>
                  </a:lnTo>
                  <a:lnTo>
                    <a:pt x="2856" y="4174"/>
                  </a:lnTo>
                  <a:lnTo>
                    <a:pt x="3035" y="4094"/>
                  </a:lnTo>
                  <a:lnTo>
                    <a:pt x="3215" y="3994"/>
                  </a:lnTo>
                  <a:lnTo>
                    <a:pt x="3355" y="3894"/>
                  </a:lnTo>
                  <a:lnTo>
                    <a:pt x="3495" y="3774"/>
                  </a:lnTo>
                  <a:lnTo>
                    <a:pt x="3634" y="3654"/>
                  </a:lnTo>
                  <a:lnTo>
                    <a:pt x="3734" y="3515"/>
                  </a:lnTo>
                  <a:lnTo>
                    <a:pt x="3834" y="3375"/>
                  </a:lnTo>
                  <a:lnTo>
                    <a:pt x="3894" y="3235"/>
                  </a:lnTo>
                  <a:lnTo>
                    <a:pt x="3974" y="3075"/>
                  </a:lnTo>
                  <a:lnTo>
                    <a:pt x="4014" y="2916"/>
                  </a:lnTo>
                  <a:lnTo>
                    <a:pt x="4054" y="2736"/>
                  </a:lnTo>
                  <a:lnTo>
                    <a:pt x="4114" y="2396"/>
                  </a:lnTo>
                  <a:lnTo>
                    <a:pt x="4114" y="2057"/>
                  </a:lnTo>
                  <a:lnTo>
                    <a:pt x="4094" y="1717"/>
                  </a:lnTo>
                  <a:lnTo>
                    <a:pt x="4054" y="1378"/>
                  </a:lnTo>
                  <a:lnTo>
                    <a:pt x="3994" y="1058"/>
                  </a:lnTo>
                  <a:lnTo>
                    <a:pt x="3934" y="779"/>
                  </a:lnTo>
                  <a:lnTo>
                    <a:pt x="3874" y="519"/>
                  </a:lnTo>
                  <a:lnTo>
                    <a:pt x="3734" y="140"/>
                  </a:lnTo>
                  <a:lnTo>
                    <a:pt x="3694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4" name="Google Shape;10324;p47"/>
            <p:cNvSpPr/>
            <p:nvPr/>
          </p:nvSpPr>
          <p:spPr>
            <a:xfrm>
              <a:off x="6990950" y="3617900"/>
              <a:ext cx="371925" cy="678450"/>
            </a:xfrm>
            <a:custGeom>
              <a:avLst/>
              <a:gdLst/>
              <a:ahLst/>
              <a:cxnLst/>
              <a:rect l="l" t="t" r="r" b="b"/>
              <a:pathLst>
                <a:path w="14877" h="27138" extrusionOk="0">
                  <a:moveTo>
                    <a:pt x="4912" y="1"/>
                  </a:moveTo>
                  <a:lnTo>
                    <a:pt x="4473" y="21"/>
                  </a:lnTo>
                  <a:lnTo>
                    <a:pt x="4014" y="61"/>
                  </a:lnTo>
                  <a:lnTo>
                    <a:pt x="3595" y="141"/>
                  </a:lnTo>
                  <a:lnTo>
                    <a:pt x="3195" y="240"/>
                  </a:lnTo>
                  <a:lnTo>
                    <a:pt x="2776" y="360"/>
                  </a:lnTo>
                  <a:lnTo>
                    <a:pt x="2396" y="520"/>
                  </a:lnTo>
                  <a:lnTo>
                    <a:pt x="2017" y="700"/>
                  </a:lnTo>
                  <a:lnTo>
                    <a:pt x="1658" y="939"/>
                  </a:lnTo>
                  <a:lnTo>
                    <a:pt x="1318" y="1199"/>
                  </a:lnTo>
                  <a:lnTo>
                    <a:pt x="1019" y="1498"/>
                  </a:lnTo>
                  <a:lnTo>
                    <a:pt x="859" y="1678"/>
                  </a:lnTo>
                  <a:lnTo>
                    <a:pt x="699" y="1878"/>
                  </a:lnTo>
                  <a:lnTo>
                    <a:pt x="579" y="2077"/>
                  </a:lnTo>
                  <a:lnTo>
                    <a:pt x="459" y="2277"/>
                  </a:lnTo>
                  <a:lnTo>
                    <a:pt x="360" y="2497"/>
                  </a:lnTo>
                  <a:lnTo>
                    <a:pt x="260" y="2716"/>
                  </a:lnTo>
                  <a:lnTo>
                    <a:pt x="180" y="2936"/>
                  </a:lnTo>
                  <a:lnTo>
                    <a:pt x="120" y="3176"/>
                  </a:lnTo>
                  <a:lnTo>
                    <a:pt x="80" y="3395"/>
                  </a:lnTo>
                  <a:lnTo>
                    <a:pt x="40" y="3635"/>
                  </a:lnTo>
                  <a:lnTo>
                    <a:pt x="0" y="4114"/>
                  </a:lnTo>
                  <a:lnTo>
                    <a:pt x="0" y="4594"/>
                  </a:lnTo>
                  <a:lnTo>
                    <a:pt x="40" y="5073"/>
                  </a:lnTo>
                  <a:lnTo>
                    <a:pt x="120" y="5652"/>
                  </a:lnTo>
                  <a:lnTo>
                    <a:pt x="240" y="6211"/>
                  </a:lnTo>
                  <a:lnTo>
                    <a:pt x="360" y="6790"/>
                  </a:lnTo>
                  <a:lnTo>
                    <a:pt x="499" y="7349"/>
                  </a:lnTo>
                  <a:lnTo>
                    <a:pt x="819" y="8467"/>
                  </a:lnTo>
                  <a:lnTo>
                    <a:pt x="1118" y="9566"/>
                  </a:lnTo>
                  <a:lnTo>
                    <a:pt x="2337" y="14218"/>
                  </a:lnTo>
                  <a:lnTo>
                    <a:pt x="3595" y="18931"/>
                  </a:lnTo>
                  <a:lnTo>
                    <a:pt x="3854" y="19909"/>
                  </a:lnTo>
                  <a:lnTo>
                    <a:pt x="4014" y="20409"/>
                  </a:lnTo>
                  <a:lnTo>
                    <a:pt x="4154" y="20888"/>
                  </a:lnTo>
                  <a:lnTo>
                    <a:pt x="4333" y="21367"/>
                  </a:lnTo>
                  <a:lnTo>
                    <a:pt x="4513" y="21846"/>
                  </a:lnTo>
                  <a:lnTo>
                    <a:pt x="4733" y="22306"/>
                  </a:lnTo>
                  <a:lnTo>
                    <a:pt x="4972" y="22745"/>
                  </a:lnTo>
                  <a:lnTo>
                    <a:pt x="5172" y="23064"/>
                  </a:lnTo>
                  <a:lnTo>
                    <a:pt x="5352" y="23444"/>
                  </a:lnTo>
                  <a:lnTo>
                    <a:pt x="5571" y="23823"/>
                  </a:lnTo>
                  <a:lnTo>
                    <a:pt x="5791" y="24203"/>
                  </a:lnTo>
                  <a:lnTo>
                    <a:pt x="6031" y="24562"/>
                  </a:lnTo>
                  <a:lnTo>
                    <a:pt x="6290" y="24902"/>
                  </a:lnTo>
                  <a:lnTo>
                    <a:pt x="6570" y="25241"/>
                  </a:lnTo>
                  <a:lnTo>
                    <a:pt x="6869" y="25560"/>
                  </a:lnTo>
                  <a:lnTo>
                    <a:pt x="7169" y="25860"/>
                  </a:lnTo>
                  <a:lnTo>
                    <a:pt x="7488" y="26120"/>
                  </a:lnTo>
                  <a:lnTo>
                    <a:pt x="7828" y="26379"/>
                  </a:lnTo>
                  <a:lnTo>
                    <a:pt x="8187" y="26599"/>
                  </a:lnTo>
                  <a:lnTo>
                    <a:pt x="8547" y="26779"/>
                  </a:lnTo>
                  <a:lnTo>
                    <a:pt x="8946" y="26918"/>
                  </a:lnTo>
                  <a:lnTo>
                    <a:pt x="9365" y="27038"/>
                  </a:lnTo>
                  <a:lnTo>
                    <a:pt x="9785" y="27118"/>
                  </a:lnTo>
                  <a:lnTo>
                    <a:pt x="10224" y="27138"/>
                  </a:lnTo>
                  <a:lnTo>
                    <a:pt x="10643" y="27118"/>
                  </a:lnTo>
                  <a:lnTo>
                    <a:pt x="11063" y="27058"/>
                  </a:lnTo>
                  <a:lnTo>
                    <a:pt x="11482" y="26978"/>
                  </a:lnTo>
                  <a:lnTo>
                    <a:pt x="11881" y="26838"/>
                  </a:lnTo>
                  <a:lnTo>
                    <a:pt x="12261" y="26679"/>
                  </a:lnTo>
                  <a:lnTo>
                    <a:pt x="12640" y="26479"/>
                  </a:lnTo>
                  <a:lnTo>
                    <a:pt x="12980" y="26239"/>
                  </a:lnTo>
                  <a:lnTo>
                    <a:pt x="13319" y="25980"/>
                  </a:lnTo>
                  <a:lnTo>
                    <a:pt x="13499" y="25800"/>
                  </a:lnTo>
                  <a:lnTo>
                    <a:pt x="13679" y="25620"/>
                  </a:lnTo>
                  <a:lnTo>
                    <a:pt x="13818" y="25441"/>
                  </a:lnTo>
                  <a:lnTo>
                    <a:pt x="13978" y="25241"/>
                  </a:lnTo>
                  <a:lnTo>
                    <a:pt x="14098" y="25021"/>
                  </a:lnTo>
                  <a:lnTo>
                    <a:pt x="14218" y="24822"/>
                  </a:lnTo>
                  <a:lnTo>
                    <a:pt x="14338" y="24602"/>
                  </a:lnTo>
                  <a:lnTo>
                    <a:pt x="14417" y="24382"/>
                  </a:lnTo>
                  <a:lnTo>
                    <a:pt x="14577" y="23903"/>
                  </a:lnTo>
                  <a:lnTo>
                    <a:pt x="14697" y="23424"/>
                  </a:lnTo>
                  <a:lnTo>
                    <a:pt x="14797" y="22945"/>
                  </a:lnTo>
                  <a:lnTo>
                    <a:pt x="14837" y="22445"/>
                  </a:lnTo>
                  <a:lnTo>
                    <a:pt x="14877" y="21866"/>
                  </a:lnTo>
                  <a:lnTo>
                    <a:pt x="14877" y="21287"/>
                  </a:lnTo>
                  <a:lnTo>
                    <a:pt x="14837" y="20708"/>
                  </a:lnTo>
                  <a:lnTo>
                    <a:pt x="14797" y="20129"/>
                  </a:lnTo>
                  <a:lnTo>
                    <a:pt x="14717" y="19550"/>
                  </a:lnTo>
                  <a:lnTo>
                    <a:pt x="14617" y="18991"/>
                  </a:lnTo>
                  <a:lnTo>
                    <a:pt x="14497" y="18412"/>
                  </a:lnTo>
                  <a:lnTo>
                    <a:pt x="14358" y="17853"/>
                  </a:lnTo>
                  <a:lnTo>
                    <a:pt x="14198" y="17294"/>
                  </a:lnTo>
                  <a:lnTo>
                    <a:pt x="14038" y="16734"/>
                  </a:lnTo>
                  <a:lnTo>
                    <a:pt x="13699" y="15616"/>
                  </a:lnTo>
                  <a:lnTo>
                    <a:pt x="12940" y="13420"/>
                  </a:lnTo>
                  <a:lnTo>
                    <a:pt x="12141" y="11143"/>
                  </a:lnTo>
                  <a:lnTo>
                    <a:pt x="11342" y="8867"/>
                  </a:lnTo>
                  <a:lnTo>
                    <a:pt x="10504" y="6590"/>
                  </a:lnTo>
                  <a:lnTo>
                    <a:pt x="9665" y="4314"/>
                  </a:lnTo>
                  <a:lnTo>
                    <a:pt x="9306" y="3316"/>
                  </a:lnTo>
                  <a:lnTo>
                    <a:pt x="9106" y="2816"/>
                  </a:lnTo>
                  <a:lnTo>
                    <a:pt x="8886" y="2317"/>
                  </a:lnTo>
                  <a:lnTo>
                    <a:pt x="8766" y="2077"/>
                  </a:lnTo>
                  <a:lnTo>
                    <a:pt x="8627" y="1858"/>
                  </a:lnTo>
                  <a:lnTo>
                    <a:pt x="8487" y="1638"/>
                  </a:lnTo>
                  <a:lnTo>
                    <a:pt x="8327" y="1419"/>
                  </a:lnTo>
                  <a:lnTo>
                    <a:pt x="8167" y="1219"/>
                  </a:lnTo>
                  <a:lnTo>
                    <a:pt x="7968" y="1039"/>
                  </a:lnTo>
                  <a:lnTo>
                    <a:pt x="7768" y="859"/>
                  </a:lnTo>
                  <a:lnTo>
                    <a:pt x="7548" y="700"/>
                  </a:lnTo>
                  <a:lnTo>
                    <a:pt x="7349" y="600"/>
                  </a:lnTo>
                  <a:lnTo>
                    <a:pt x="7149" y="480"/>
                  </a:lnTo>
                  <a:lnTo>
                    <a:pt x="6730" y="320"/>
                  </a:lnTo>
                  <a:lnTo>
                    <a:pt x="6290" y="180"/>
                  </a:lnTo>
                  <a:lnTo>
                    <a:pt x="5831" y="81"/>
                  </a:lnTo>
                  <a:lnTo>
                    <a:pt x="5372" y="41"/>
                  </a:lnTo>
                  <a:lnTo>
                    <a:pt x="49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5" name="Google Shape;10325;p47"/>
            <p:cNvSpPr/>
            <p:nvPr/>
          </p:nvSpPr>
          <p:spPr>
            <a:xfrm>
              <a:off x="6990950" y="3617900"/>
              <a:ext cx="317025" cy="317025"/>
            </a:xfrm>
            <a:custGeom>
              <a:avLst/>
              <a:gdLst/>
              <a:ahLst/>
              <a:cxnLst/>
              <a:rect l="l" t="t" r="r" b="b"/>
              <a:pathLst>
                <a:path w="12681" h="12681" extrusionOk="0">
                  <a:moveTo>
                    <a:pt x="4912" y="1"/>
                  </a:moveTo>
                  <a:lnTo>
                    <a:pt x="4473" y="21"/>
                  </a:lnTo>
                  <a:lnTo>
                    <a:pt x="4014" y="61"/>
                  </a:lnTo>
                  <a:lnTo>
                    <a:pt x="3595" y="141"/>
                  </a:lnTo>
                  <a:lnTo>
                    <a:pt x="3195" y="240"/>
                  </a:lnTo>
                  <a:lnTo>
                    <a:pt x="2776" y="360"/>
                  </a:lnTo>
                  <a:lnTo>
                    <a:pt x="2396" y="520"/>
                  </a:lnTo>
                  <a:lnTo>
                    <a:pt x="2017" y="700"/>
                  </a:lnTo>
                  <a:lnTo>
                    <a:pt x="1658" y="939"/>
                  </a:lnTo>
                  <a:lnTo>
                    <a:pt x="1318" y="1199"/>
                  </a:lnTo>
                  <a:lnTo>
                    <a:pt x="1019" y="1498"/>
                  </a:lnTo>
                  <a:lnTo>
                    <a:pt x="859" y="1678"/>
                  </a:lnTo>
                  <a:lnTo>
                    <a:pt x="699" y="1878"/>
                  </a:lnTo>
                  <a:lnTo>
                    <a:pt x="579" y="2077"/>
                  </a:lnTo>
                  <a:lnTo>
                    <a:pt x="459" y="2277"/>
                  </a:lnTo>
                  <a:lnTo>
                    <a:pt x="360" y="2497"/>
                  </a:lnTo>
                  <a:lnTo>
                    <a:pt x="260" y="2716"/>
                  </a:lnTo>
                  <a:lnTo>
                    <a:pt x="180" y="2936"/>
                  </a:lnTo>
                  <a:lnTo>
                    <a:pt x="120" y="3176"/>
                  </a:lnTo>
                  <a:lnTo>
                    <a:pt x="80" y="3395"/>
                  </a:lnTo>
                  <a:lnTo>
                    <a:pt x="40" y="3635"/>
                  </a:lnTo>
                  <a:lnTo>
                    <a:pt x="0" y="4114"/>
                  </a:lnTo>
                  <a:lnTo>
                    <a:pt x="0" y="4594"/>
                  </a:lnTo>
                  <a:lnTo>
                    <a:pt x="40" y="5073"/>
                  </a:lnTo>
                  <a:lnTo>
                    <a:pt x="120" y="5652"/>
                  </a:lnTo>
                  <a:lnTo>
                    <a:pt x="240" y="6211"/>
                  </a:lnTo>
                  <a:lnTo>
                    <a:pt x="360" y="6790"/>
                  </a:lnTo>
                  <a:lnTo>
                    <a:pt x="499" y="7349"/>
                  </a:lnTo>
                  <a:lnTo>
                    <a:pt x="819" y="8467"/>
                  </a:lnTo>
                  <a:lnTo>
                    <a:pt x="1118" y="9566"/>
                  </a:lnTo>
                  <a:lnTo>
                    <a:pt x="1358" y="10484"/>
                  </a:lnTo>
                  <a:lnTo>
                    <a:pt x="2097" y="10404"/>
                  </a:lnTo>
                  <a:lnTo>
                    <a:pt x="2816" y="10344"/>
                  </a:lnTo>
                  <a:lnTo>
                    <a:pt x="3535" y="10305"/>
                  </a:lnTo>
                  <a:lnTo>
                    <a:pt x="4273" y="10324"/>
                  </a:lnTo>
                  <a:lnTo>
                    <a:pt x="4992" y="10364"/>
                  </a:lnTo>
                  <a:lnTo>
                    <a:pt x="5731" y="10424"/>
                  </a:lnTo>
                  <a:lnTo>
                    <a:pt x="6450" y="10524"/>
                  </a:lnTo>
                  <a:lnTo>
                    <a:pt x="7169" y="10664"/>
                  </a:lnTo>
                  <a:lnTo>
                    <a:pt x="7868" y="10824"/>
                  </a:lnTo>
                  <a:lnTo>
                    <a:pt x="8587" y="11003"/>
                  </a:lnTo>
                  <a:lnTo>
                    <a:pt x="9286" y="11223"/>
                  </a:lnTo>
                  <a:lnTo>
                    <a:pt x="9984" y="11463"/>
                  </a:lnTo>
                  <a:lnTo>
                    <a:pt x="10663" y="11742"/>
                  </a:lnTo>
                  <a:lnTo>
                    <a:pt x="11342" y="12022"/>
                  </a:lnTo>
                  <a:lnTo>
                    <a:pt x="12021" y="12341"/>
                  </a:lnTo>
                  <a:lnTo>
                    <a:pt x="12680" y="12681"/>
                  </a:lnTo>
                  <a:lnTo>
                    <a:pt x="11941" y="10584"/>
                  </a:lnTo>
                  <a:lnTo>
                    <a:pt x="11203" y="8487"/>
                  </a:lnTo>
                  <a:lnTo>
                    <a:pt x="10444" y="6411"/>
                  </a:lnTo>
                  <a:lnTo>
                    <a:pt x="9665" y="4314"/>
                  </a:lnTo>
                  <a:lnTo>
                    <a:pt x="9306" y="3316"/>
                  </a:lnTo>
                  <a:lnTo>
                    <a:pt x="9106" y="2816"/>
                  </a:lnTo>
                  <a:lnTo>
                    <a:pt x="8886" y="2317"/>
                  </a:lnTo>
                  <a:lnTo>
                    <a:pt x="8766" y="2077"/>
                  </a:lnTo>
                  <a:lnTo>
                    <a:pt x="8627" y="1858"/>
                  </a:lnTo>
                  <a:lnTo>
                    <a:pt x="8487" y="1638"/>
                  </a:lnTo>
                  <a:lnTo>
                    <a:pt x="8327" y="1419"/>
                  </a:lnTo>
                  <a:lnTo>
                    <a:pt x="8167" y="1219"/>
                  </a:lnTo>
                  <a:lnTo>
                    <a:pt x="7968" y="1039"/>
                  </a:lnTo>
                  <a:lnTo>
                    <a:pt x="7768" y="859"/>
                  </a:lnTo>
                  <a:lnTo>
                    <a:pt x="7548" y="700"/>
                  </a:lnTo>
                  <a:lnTo>
                    <a:pt x="7349" y="600"/>
                  </a:lnTo>
                  <a:lnTo>
                    <a:pt x="7149" y="480"/>
                  </a:lnTo>
                  <a:lnTo>
                    <a:pt x="6730" y="320"/>
                  </a:lnTo>
                  <a:lnTo>
                    <a:pt x="6290" y="180"/>
                  </a:lnTo>
                  <a:lnTo>
                    <a:pt x="5831" y="81"/>
                  </a:lnTo>
                  <a:lnTo>
                    <a:pt x="5372" y="41"/>
                  </a:lnTo>
                  <a:lnTo>
                    <a:pt x="491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6" name="Google Shape;10326;p47"/>
            <p:cNvSpPr/>
            <p:nvPr/>
          </p:nvSpPr>
          <p:spPr>
            <a:xfrm>
              <a:off x="7085300" y="4061200"/>
              <a:ext cx="277575" cy="235150"/>
            </a:xfrm>
            <a:custGeom>
              <a:avLst/>
              <a:gdLst/>
              <a:ahLst/>
              <a:cxnLst/>
              <a:rect l="l" t="t" r="r" b="b"/>
              <a:pathLst>
                <a:path w="11103" h="9406" extrusionOk="0">
                  <a:moveTo>
                    <a:pt x="10544" y="1"/>
                  </a:moveTo>
                  <a:lnTo>
                    <a:pt x="9246" y="141"/>
                  </a:lnTo>
                  <a:lnTo>
                    <a:pt x="7928" y="320"/>
                  </a:lnTo>
                  <a:lnTo>
                    <a:pt x="6929" y="460"/>
                  </a:lnTo>
                  <a:lnTo>
                    <a:pt x="5931" y="620"/>
                  </a:lnTo>
                  <a:lnTo>
                    <a:pt x="4932" y="800"/>
                  </a:lnTo>
                  <a:lnTo>
                    <a:pt x="3934" y="979"/>
                  </a:lnTo>
                  <a:lnTo>
                    <a:pt x="2956" y="1179"/>
                  </a:lnTo>
                  <a:lnTo>
                    <a:pt x="1957" y="1379"/>
                  </a:lnTo>
                  <a:lnTo>
                    <a:pt x="979" y="1618"/>
                  </a:lnTo>
                  <a:lnTo>
                    <a:pt x="0" y="1858"/>
                  </a:lnTo>
                  <a:lnTo>
                    <a:pt x="240" y="2677"/>
                  </a:lnTo>
                  <a:lnTo>
                    <a:pt x="499" y="3475"/>
                  </a:lnTo>
                  <a:lnTo>
                    <a:pt x="659" y="3875"/>
                  </a:lnTo>
                  <a:lnTo>
                    <a:pt x="819" y="4274"/>
                  </a:lnTo>
                  <a:lnTo>
                    <a:pt x="999" y="4653"/>
                  </a:lnTo>
                  <a:lnTo>
                    <a:pt x="1198" y="5013"/>
                  </a:lnTo>
                  <a:lnTo>
                    <a:pt x="1398" y="5332"/>
                  </a:lnTo>
                  <a:lnTo>
                    <a:pt x="1578" y="5712"/>
                  </a:lnTo>
                  <a:lnTo>
                    <a:pt x="1797" y="6091"/>
                  </a:lnTo>
                  <a:lnTo>
                    <a:pt x="2017" y="6471"/>
                  </a:lnTo>
                  <a:lnTo>
                    <a:pt x="2257" y="6830"/>
                  </a:lnTo>
                  <a:lnTo>
                    <a:pt x="2516" y="7170"/>
                  </a:lnTo>
                  <a:lnTo>
                    <a:pt x="2796" y="7509"/>
                  </a:lnTo>
                  <a:lnTo>
                    <a:pt x="3095" y="7828"/>
                  </a:lnTo>
                  <a:lnTo>
                    <a:pt x="3395" y="8128"/>
                  </a:lnTo>
                  <a:lnTo>
                    <a:pt x="3714" y="8388"/>
                  </a:lnTo>
                  <a:lnTo>
                    <a:pt x="4054" y="8647"/>
                  </a:lnTo>
                  <a:lnTo>
                    <a:pt x="4413" y="8867"/>
                  </a:lnTo>
                  <a:lnTo>
                    <a:pt x="4773" y="9047"/>
                  </a:lnTo>
                  <a:lnTo>
                    <a:pt x="5172" y="9186"/>
                  </a:lnTo>
                  <a:lnTo>
                    <a:pt x="5591" y="9306"/>
                  </a:lnTo>
                  <a:lnTo>
                    <a:pt x="6011" y="9386"/>
                  </a:lnTo>
                  <a:lnTo>
                    <a:pt x="6450" y="9406"/>
                  </a:lnTo>
                  <a:lnTo>
                    <a:pt x="6869" y="9386"/>
                  </a:lnTo>
                  <a:lnTo>
                    <a:pt x="7289" y="9326"/>
                  </a:lnTo>
                  <a:lnTo>
                    <a:pt x="7708" y="9246"/>
                  </a:lnTo>
                  <a:lnTo>
                    <a:pt x="8107" y="9106"/>
                  </a:lnTo>
                  <a:lnTo>
                    <a:pt x="8487" y="8947"/>
                  </a:lnTo>
                  <a:lnTo>
                    <a:pt x="8866" y="8747"/>
                  </a:lnTo>
                  <a:lnTo>
                    <a:pt x="9206" y="8507"/>
                  </a:lnTo>
                  <a:lnTo>
                    <a:pt x="9545" y="8248"/>
                  </a:lnTo>
                  <a:lnTo>
                    <a:pt x="9725" y="8068"/>
                  </a:lnTo>
                  <a:lnTo>
                    <a:pt x="9905" y="7888"/>
                  </a:lnTo>
                  <a:lnTo>
                    <a:pt x="10044" y="7709"/>
                  </a:lnTo>
                  <a:lnTo>
                    <a:pt x="10204" y="7509"/>
                  </a:lnTo>
                  <a:lnTo>
                    <a:pt x="10324" y="7289"/>
                  </a:lnTo>
                  <a:lnTo>
                    <a:pt x="10444" y="7090"/>
                  </a:lnTo>
                  <a:lnTo>
                    <a:pt x="10564" y="6870"/>
                  </a:lnTo>
                  <a:lnTo>
                    <a:pt x="10643" y="6650"/>
                  </a:lnTo>
                  <a:lnTo>
                    <a:pt x="10803" y="6171"/>
                  </a:lnTo>
                  <a:lnTo>
                    <a:pt x="10923" y="5692"/>
                  </a:lnTo>
                  <a:lnTo>
                    <a:pt x="11023" y="5213"/>
                  </a:lnTo>
                  <a:lnTo>
                    <a:pt x="11063" y="4713"/>
                  </a:lnTo>
                  <a:lnTo>
                    <a:pt x="11103" y="4114"/>
                  </a:lnTo>
                  <a:lnTo>
                    <a:pt x="11103" y="3515"/>
                  </a:lnTo>
                  <a:lnTo>
                    <a:pt x="11063" y="2916"/>
                  </a:lnTo>
                  <a:lnTo>
                    <a:pt x="11003" y="2337"/>
                  </a:lnTo>
                  <a:lnTo>
                    <a:pt x="10923" y="1738"/>
                  </a:lnTo>
                  <a:lnTo>
                    <a:pt x="10823" y="1159"/>
                  </a:lnTo>
                  <a:lnTo>
                    <a:pt x="10703" y="580"/>
                  </a:lnTo>
                  <a:lnTo>
                    <a:pt x="1054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7" name="Google Shape;10327;p47"/>
            <p:cNvSpPr/>
            <p:nvPr/>
          </p:nvSpPr>
          <p:spPr>
            <a:xfrm>
              <a:off x="7122725" y="4166050"/>
              <a:ext cx="240150" cy="130300"/>
            </a:xfrm>
            <a:custGeom>
              <a:avLst/>
              <a:gdLst/>
              <a:ahLst/>
              <a:cxnLst/>
              <a:rect l="l" t="t" r="r" b="b"/>
              <a:pathLst>
                <a:path w="9606" h="5212" extrusionOk="0">
                  <a:moveTo>
                    <a:pt x="9606" y="0"/>
                  </a:moveTo>
                  <a:lnTo>
                    <a:pt x="9386" y="220"/>
                  </a:lnTo>
                  <a:lnTo>
                    <a:pt x="9166" y="420"/>
                  </a:lnTo>
                  <a:lnTo>
                    <a:pt x="8927" y="619"/>
                  </a:lnTo>
                  <a:lnTo>
                    <a:pt x="8707" y="819"/>
                  </a:lnTo>
                  <a:lnTo>
                    <a:pt x="8448" y="999"/>
                  </a:lnTo>
                  <a:lnTo>
                    <a:pt x="8188" y="1178"/>
                  </a:lnTo>
                  <a:lnTo>
                    <a:pt x="7928" y="1338"/>
                  </a:lnTo>
                  <a:lnTo>
                    <a:pt x="7669" y="1498"/>
                  </a:lnTo>
                  <a:lnTo>
                    <a:pt x="7389" y="1638"/>
                  </a:lnTo>
                  <a:lnTo>
                    <a:pt x="7130" y="1757"/>
                  </a:lnTo>
                  <a:lnTo>
                    <a:pt x="6830" y="1877"/>
                  </a:lnTo>
                  <a:lnTo>
                    <a:pt x="6551" y="1977"/>
                  </a:lnTo>
                  <a:lnTo>
                    <a:pt x="6271" y="2077"/>
                  </a:lnTo>
                  <a:lnTo>
                    <a:pt x="5971" y="2157"/>
                  </a:lnTo>
                  <a:lnTo>
                    <a:pt x="5692" y="2217"/>
                  </a:lnTo>
                  <a:lnTo>
                    <a:pt x="5392" y="2257"/>
                  </a:lnTo>
                  <a:lnTo>
                    <a:pt x="4813" y="2337"/>
                  </a:lnTo>
                  <a:lnTo>
                    <a:pt x="4174" y="2357"/>
                  </a:lnTo>
                  <a:lnTo>
                    <a:pt x="3475" y="2317"/>
                  </a:lnTo>
                  <a:lnTo>
                    <a:pt x="3116" y="2297"/>
                  </a:lnTo>
                  <a:lnTo>
                    <a:pt x="2757" y="2257"/>
                  </a:lnTo>
                  <a:lnTo>
                    <a:pt x="2377" y="2197"/>
                  </a:lnTo>
                  <a:lnTo>
                    <a:pt x="2018" y="2117"/>
                  </a:lnTo>
                  <a:lnTo>
                    <a:pt x="1658" y="2037"/>
                  </a:lnTo>
                  <a:lnTo>
                    <a:pt x="1299" y="1937"/>
                  </a:lnTo>
                  <a:lnTo>
                    <a:pt x="959" y="1817"/>
                  </a:lnTo>
                  <a:lnTo>
                    <a:pt x="640" y="1678"/>
                  </a:lnTo>
                  <a:lnTo>
                    <a:pt x="320" y="1538"/>
                  </a:lnTo>
                  <a:lnTo>
                    <a:pt x="1" y="1358"/>
                  </a:lnTo>
                  <a:lnTo>
                    <a:pt x="1" y="1358"/>
                  </a:lnTo>
                  <a:lnTo>
                    <a:pt x="201" y="1718"/>
                  </a:lnTo>
                  <a:lnTo>
                    <a:pt x="420" y="2097"/>
                  </a:lnTo>
                  <a:lnTo>
                    <a:pt x="640" y="2436"/>
                  </a:lnTo>
                  <a:lnTo>
                    <a:pt x="880" y="2776"/>
                  </a:lnTo>
                  <a:lnTo>
                    <a:pt x="1139" y="3115"/>
                  </a:lnTo>
                  <a:lnTo>
                    <a:pt x="1399" y="3435"/>
                  </a:lnTo>
                  <a:lnTo>
                    <a:pt x="1698" y="3734"/>
                  </a:lnTo>
                  <a:lnTo>
                    <a:pt x="1998" y="4014"/>
                  </a:lnTo>
                  <a:lnTo>
                    <a:pt x="2297" y="4273"/>
                  </a:lnTo>
                  <a:lnTo>
                    <a:pt x="2637" y="4493"/>
                  </a:lnTo>
                  <a:lnTo>
                    <a:pt x="2976" y="4693"/>
                  </a:lnTo>
                  <a:lnTo>
                    <a:pt x="3336" y="4873"/>
                  </a:lnTo>
                  <a:lnTo>
                    <a:pt x="3715" y="5012"/>
                  </a:lnTo>
                  <a:lnTo>
                    <a:pt x="4114" y="5112"/>
                  </a:lnTo>
                  <a:lnTo>
                    <a:pt x="4534" y="5192"/>
                  </a:lnTo>
                  <a:lnTo>
                    <a:pt x="4953" y="5212"/>
                  </a:lnTo>
                  <a:lnTo>
                    <a:pt x="5372" y="5192"/>
                  </a:lnTo>
                  <a:lnTo>
                    <a:pt x="5792" y="5132"/>
                  </a:lnTo>
                  <a:lnTo>
                    <a:pt x="6211" y="5052"/>
                  </a:lnTo>
                  <a:lnTo>
                    <a:pt x="6610" y="4912"/>
                  </a:lnTo>
                  <a:lnTo>
                    <a:pt x="6990" y="4753"/>
                  </a:lnTo>
                  <a:lnTo>
                    <a:pt x="7369" y="4553"/>
                  </a:lnTo>
                  <a:lnTo>
                    <a:pt x="7709" y="4313"/>
                  </a:lnTo>
                  <a:lnTo>
                    <a:pt x="8048" y="4054"/>
                  </a:lnTo>
                  <a:lnTo>
                    <a:pt x="8228" y="3874"/>
                  </a:lnTo>
                  <a:lnTo>
                    <a:pt x="8408" y="3694"/>
                  </a:lnTo>
                  <a:lnTo>
                    <a:pt x="8547" y="3515"/>
                  </a:lnTo>
                  <a:lnTo>
                    <a:pt x="8707" y="3315"/>
                  </a:lnTo>
                  <a:lnTo>
                    <a:pt x="8827" y="3095"/>
                  </a:lnTo>
                  <a:lnTo>
                    <a:pt x="8947" y="2896"/>
                  </a:lnTo>
                  <a:lnTo>
                    <a:pt x="9067" y="2676"/>
                  </a:lnTo>
                  <a:lnTo>
                    <a:pt x="9146" y="2456"/>
                  </a:lnTo>
                  <a:lnTo>
                    <a:pt x="9306" y="1977"/>
                  </a:lnTo>
                  <a:lnTo>
                    <a:pt x="9426" y="1498"/>
                  </a:lnTo>
                  <a:lnTo>
                    <a:pt x="9526" y="1019"/>
                  </a:lnTo>
                  <a:lnTo>
                    <a:pt x="9566" y="519"/>
                  </a:lnTo>
                  <a:lnTo>
                    <a:pt x="9606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8" name="Google Shape;10328;p47"/>
            <p:cNvSpPr/>
            <p:nvPr/>
          </p:nvSpPr>
          <p:spPr>
            <a:xfrm>
              <a:off x="7166175" y="4119125"/>
              <a:ext cx="115325" cy="83875"/>
            </a:xfrm>
            <a:custGeom>
              <a:avLst/>
              <a:gdLst/>
              <a:ahLst/>
              <a:cxnLst/>
              <a:rect l="l" t="t" r="r" b="b"/>
              <a:pathLst>
                <a:path w="4613" h="3355" extrusionOk="0">
                  <a:moveTo>
                    <a:pt x="4373" y="0"/>
                  </a:moveTo>
                  <a:lnTo>
                    <a:pt x="0" y="779"/>
                  </a:lnTo>
                  <a:lnTo>
                    <a:pt x="60" y="919"/>
                  </a:lnTo>
                  <a:lnTo>
                    <a:pt x="220" y="1258"/>
                  </a:lnTo>
                  <a:lnTo>
                    <a:pt x="360" y="1498"/>
                  </a:lnTo>
                  <a:lnTo>
                    <a:pt x="499" y="1757"/>
                  </a:lnTo>
                  <a:lnTo>
                    <a:pt x="679" y="2017"/>
                  </a:lnTo>
                  <a:lnTo>
                    <a:pt x="879" y="2297"/>
                  </a:lnTo>
                  <a:lnTo>
                    <a:pt x="1118" y="2556"/>
                  </a:lnTo>
                  <a:lnTo>
                    <a:pt x="1358" y="2796"/>
                  </a:lnTo>
                  <a:lnTo>
                    <a:pt x="1638" y="2995"/>
                  </a:lnTo>
                  <a:lnTo>
                    <a:pt x="1777" y="3095"/>
                  </a:lnTo>
                  <a:lnTo>
                    <a:pt x="1917" y="3175"/>
                  </a:lnTo>
                  <a:lnTo>
                    <a:pt x="2077" y="3235"/>
                  </a:lnTo>
                  <a:lnTo>
                    <a:pt x="2237" y="3295"/>
                  </a:lnTo>
                  <a:lnTo>
                    <a:pt x="2416" y="3335"/>
                  </a:lnTo>
                  <a:lnTo>
                    <a:pt x="2576" y="3355"/>
                  </a:lnTo>
                  <a:lnTo>
                    <a:pt x="2936" y="3355"/>
                  </a:lnTo>
                  <a:lnTo>
                    <a:pt x="3115" y="3315"/>
                  </a:lnTo>
                  <a:lnTo>
                    <a:pt x="3315" y="3255"/>
                  </a:lnTo>
                  <a:lnTo>
                    <a:pt x="3495" y="3175"/>
                  </a:lnTo>
                  <a:lnTo>
                    <a:pt x="3654" y="3095"/>
                  </a:lnTo>
                  <a:lnTo>
                    <a:pt x="3814" y="3015"/>
                  </a:lnTo>
                  <a:lnTo>
                    <a:pt x="3934" y="2916"/>
                  </a:lnTo>
                  <a:lnTo>
                    <a:pt x="4054" y="2796"/>
                  </a:lnTo>
                  <a:lnTo>
                    <a:pt x="4174" y="2676"/>
                  </a:lnTo>
                  <a:lnTo>
                    <a:pt x="4253" y="2556"/>
                  </a:lnTo>
                  <a:lnTo>
                    <a:pt x="4333" y="2436"/>
                  </a:lnTo>
                  <a:lnTo>
                    <a:pt x="4473" y="2177"/>
                  </a:lnTo>
                  <a:lnTo>
                    <a:pt x="4553" y="1897"/>
                  </a:lnTo>
                  <a:lnTo>
                    <a:pt x="4593" y="1638"/>
                  </a:lnTo>
                  <a:lnTo>
                    <a:pt x="4613" y="1358"/>
                  </a:lnTo>
                  <a:lnTo>
                    <a:pt x="4613" y="1078"/>
                  </a:lnTo>
                  <a:lnTo>
                    <a:pt x="4573" y="839"/>
                  </a:lnTo>
                  <a:lnTo>
                    <a:pt x="4553" y="599"/>
                  </a:lnTo>
                  <a:lnTo>
                    <a:pt x="4493" y="400"/>
                  </a:lnTo>
                  <a:lnTo>
                    <a:pt x="4413" y="100"/>
                  </a:lnTo>
                  <a:lnTo>
                    <a:pt x="4373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9" name="Google Shape;10329;p47"/>
            <p:cNvSpPr/>
            <p:nvPr/>
          </p:nvSpPr>
          <p:spPr>
            <a:xfrm>
              <a:off x="6810725" y="3085250"/>
              <a:ext cx="997450" cy="889625"/>
            </a:xfrm>
            <a:custGeom>
              <a:avLst/>
              <a:gdLst/>
              <a:ahLst/>
              <a:cxnLst/>
              <a:rect l="l" t="t" r="r" b="b"/>
              <a:pathLst>
                <a:path w="39898" h="35585" extrusionOk="0">
                  <a:moveTo>
                    <a:pt x="17753" y="0"/>
                  </a:moveTo>
                  <a:lnTo>
                    <a:pt x="17333" y="60"/>
                  </a:lnTo>
                  <a:lnTo>
                    <a:pt x="16914" y="140"/>
                  </a:lnTo>
                  <a:lnTo>
                    <a:pt x="16495" y="260"/>
                  </a:lnTo>
                  <a:lnTo>
                    <a:pt x="16095" y="380"/>
                  </a:lnTo>
                  <a:lnTo>
                    <a:pt x="15276" y="639"/>
                  </a:lnTo>
                  <a:lnTo>
                    <a:pt x="14538" y="859"/>
                  </a:lnTo>
                  <a:lnTo>
                    <a:pt x="13799" y="1059"/>
                  </a:lnTo>
                  <a:lnTo>
                    <a:pt x="12281" y="1398"/>
                  </a:lnTo>
                  <a:lnTo>
                    <a:pt x="10764" y="1738"/>
                  </a:lnTo>
                  <a:lnTo>
                    <a:pt x="10025" y="1937"/>
                  </a:lnTo>
                  <a:lnTo>
                    <a:pt x="9286" y="2137"/>
                  </a:lnTo>
                  <a:lnTo>
                    <a:pt x="8547" y="2377"/>
                  </a:lnTo>
                  <a:lnTo>
                    <a:pt x="7828" y="2636"/>
                  </a:lnTo>
                  <a:lnTo>
                    <a:pt x="7129" y="2936"/>
                  </a:lnTo>
                  <a:lnTo>
                    <a:pt x="6790" y="3095"/>
                  </a:lnTo>
                  <a:lnTo>
                    <a:pt x="6450" y="3275"/>
                  </a:lnTo>
                  <a:lnTo>
                    <a:pt x="6111" y="3455"/>
                  </a:lnTo>
                  <a:lnTo>
                    <a:pt x="5791" y="3655"/>
                  </a:lnTo>
                  <a:lnTo>
                    <a:pt x="5472" y="3874"/>
                  </a:lnTo>
                  <a:lnTo>
                    <a:pt x="5172" y="4094"/>
                  </a:lnTo>
                  <a:lnTo>
                    <a:pt x="4873" y="4333"/>
                  </a:lnTo>
                  <a:lnTo>
                    <a:pt x="4573" y="4593"/>
                  </a:lnTo>
                  <a:lnTo>
                    <a:pt x="4294" y="4873"/>
                  </a:lnTo>
                  <a:lnTo>
                    <a:pt x="4014" y="5172"/>
                  </a:lnTo>
                  <a:lnTo>
                    <a:pt x="3615" y="5631"/>
                  </a:lnTo>
                  <a:lnTo>
                    <a:pt x="3275" y="6131"/>
                  </a:lnTo>
                  <a:lnTo>
                    <a:pt x="2956" y="6650"/>
                  </a:lnTo>
                  <a:lnTo>
                    <a:pt x="2676" y="7169"/>
                  </a:lnTo>
                  <a:lnTo>
                    <a:pt x="2417" y="7708"/>
                  </a:lnTo>
                  <a:lnTo>
                    <a:pt x="2197" y="8287"/>
                  </a:lnTo>
                  <a:lnTo>
                    <a:pt x="1997" y="8846"/>
                  </a:lnTo>
                  <a:lnTo>
                    <a:pt x="1838" y="9445"/>
                  </a:lnTo>
                  <a:lnTo>
                    <a:pt x="1678" y="10044"/>
                  </a:lnTo>
                  <a:lnTo>
                    <a:pt x="1538" y="10644"/>
                  </a:lnTo>
                  <a:lnTo>
                    <a:pt x="1438" y="11243"/>
                  </a:lnTo>
                  <a:lnTo>
                    <a:pt x="1319" y="11862"/>
                  </a:lnTo>
                  <a:lnTo>
                    <a:pt x="1159" y="13100"/>
                  </a:lnTo>
                  <a:lnTo>
                    <a:pt x="1019" y="14318"/>
                  </a:lnTo>
                  <a:lnTo>
                    <a:pt x="580" y="18371"/>
                  </a:lnTo>
                  <a:lnTo>
                    <a:pt x="380" y="20408"/>
                  </a:lnTo>
                  <a:lnTo>
                    <a:pt x="200" y="22465"/>
                  </a:lnTo>
                  <a:lnTo>
                    <a:pt x="120" y="23483"/>
                  </a:lnTo>
                  <a:lnTo>
                    <a:pt x="61" y="24502"/>
                  </a:lnTo>
                  <a:lnTo>
                    <a:pt x="21" y="25540"/>
                  </a:lnTo>
                  <a:lnTo>
                    <a:pt x="1" y="26558"/>
                  </a:lnTo>
                  <a:lnTo>
                    <a:pt x="1" y="27577"/>
                  </a:lnTo>
                  <a:lnTo>
                    <a:pt x="21" y="28595"/>
                  </a:lnTo>
                  <a:lnTo>
                    <a:pt x="41" y="29614"/>
                  </a:lnTo>
                  <a:lnTo>
                    <a:pt x="120" y="30632"/>
                  </a:lnTo>
                  <a:lnTo>
                    <a:pt x="180" y="31311"/>
                  </a:lnTo>
                  <a:lnTo>
                    <a:pt x="280" y="31970"/>
                  </a:lnTo>
                  <a:lnTo>
                    <a:pt x="420" y="32609"/>
                  </a:lnTo>
                  <a:lnTo>
                    <a:pt x="500" y="32908"/>
                  </a:lnTo>
                  <a:lnTo>
                    <a:pt x="600" y="33208"/>
                  </a:lnTo>
                  <a:lnTo>
                    <a:pt x="719" y="33508"/>
                  </a:lnTo>
                  <a:lnTo>
                    <a:pt x="839" y="33807"/>
                  </a:lnTo>
                  <a:lnTo>
                    <a:pt x="979" y="34087"/>
                  </a:lnTo>
                  <a:lnTo>
                    <a:pt x="1119" y="34386"/>
                  </a:lnTo>
                  <a:lnTo>
                    <a:pt x="1299" y="34666"/>
                  </a:lnTo>
                  <a:lnTo>
                    <a:pt x="1478" y="34945"/>
                  </a:lnTo>
                  <a:lnTo>
                    <a:pt x="1678" y="35225"/>
                  </a:lnTo>
                  <a:lnTo>
                    <a:pt x="1898" y="35504"/>
                  </a:lnTo>
                  <a:lnTo>
                    <a:pt x="1958" y="35544"/>
                  </a:lnTo>
                  <a:lnTo>
                    <a:pt x="2017" y="35584"/>
                  </a:lnTo>
                  <a:lnTo>
                    <a:pt x="2437" y="34965"/>
                  </a:lnTo>
                  <a:lnTo>
                    <a:pt x="2896" y="34326"/>
                  </a:lnTo>
                  <a:lnTo>
                    <a:pt x="3375" y="33727"/>
                  </a:lnTo>
                  <a:lnTo>
                    <a:pt x="3874" y="33148"/>
                  </a:lnTo>
                  <a:lnTo>
                    <a:pt x="4414" y="32589"/>
                  </a:lnTo>
                  <a:lnTo>
                    <a:pt x="4933" y="32050"/>
                  </a:lnTo>
                  <a:lnTo>
                    <a:pt x="5492" y="31511"/>
                  </a:lnTo>
                  <a:lnTo>
                    <a:pt x="6051" y="31011"/>
                  </a:lnTo>
                  <a:lnTo>
                    <a:pt x="6690" y="30472"/>
                  </a:lnTo>
                  <a:lnTo>
                    <a:pt x="7329" y="29933"/>
                  </a:lnTo>
                  <a:lnTo>
                    <a:pt x="7968" y="29414"/>
                  </a:lnTo>
                  <a:lnTo>
                    <a:pt x="8627" y="28915"/>
                  </a:lnTo>
                  <a:lnTo>
                    <a:pt x="9286" y="28416"/>
                  </a:lnTo>
                  <a:lnTo>
                    <a:pt x="9945" y="27936"/>
                  </a:lnTo>
                  <a:lnTo>
                    <a:pt x="10624" y="27477"/>
                  </a:lnTo>
                  <a:lnTo>
                    <a:pt x="11323" y="27018"/>
                  </a:lnTo>
                  <a:lnTo>
                    <a:pt x="12022" y="26578"/>
                  </a:lnTo>
                  <a:lnTo>
                    <a:pt x="12721" y="26159"/>
                  </a:lnTo>
                  <a:lnTo>
                    <a:pt x="13439" y="25740"/>
                  </a:lnTo>
                  <a:lnTo>
                    <a:pt x="14158" y="25360"/>
                  </a:lnTo>
                  <a:lnTo>
                    <a:pt x="14897" y="24981"/>
                  </a:lnTo>
                  <a:lnTo>
                    <a:pt x="15656" y="24622"/>
                  </a:lnTo>
                  <a:lnTo>
                    <a:pt x="16395" y="24282"/>
                  </a:lnTo>
                  <a:lnTo>
                    <a:pt x="17173" y="23943"/>
                  </a:lnTo>
                  <a:lnTo>
                    <a:pt x="17952" y="23623"/>
                  </a:lnTo>
                  <a:lnTo>
                    <a:pt x="18731" y="23324"/>
                  </a:lnTo>
                  <a:lnTo>
                    <a:pt x="19530" y="23024"/>
                  </a:lnTo>
                  <a:lnTo>
                    <a:pt x="20348" y="22744"/>
                  </a:lnTo>
                  <a:lnTo>
                    <a:pt x="21167" y="22465"/>
                  </a:lnTo>
                  <a:lnTo>
                    <a:pt x="21986" y="22205"/>
                  </a:lnTo>
                  <a:lnTo>
                    <a:pt x="22805" y="21966"/>
                  </a:lnTo>
                  <a:lnTo>
                    <a:pt x="23623" y="21726"/>
                  </a:lnTo>
                  <a:lnTo>
                    <a:pt x="24462" y="21486"/>
                  </a:lnTo>
                  <a:lnTo>
                    <a:pt x="25281" y="21287"/>
                  </a:lnTo>
                  <a:lnTo>
                    <a:pt x="26119" y="21087"/>
                  </a:lnTo>
                  <a:lnTo>
                    <a:pt x="26958" y="20887"/>
                  </a:lnTo>
                  <a:lnTo>
                    <a:pt x="27797" y="20708"/>
                  </a:lnTo>
                  <a:lnTo>
                    <a:pt x="28635" y="20548"/>
                  </a:lnTo>
                  <a:lnTo>
                    <a:pt x="29474" y="20408"/>
                  </a:lnTo>
                  <a:lnTo>
                    <a:pt x="30313" y="20268"/>
                  </a:lnTo>
                  <a:lnTo>
                    <a:pt x="31471" y="20129"/>
                  </a:lnTo>
                  <a:lnTo>
                    <a:pt x="32070" y="20049"/>
                  </a:lnTo>
                  <a:lnTo>
                    <a:pt x="32669" y="20009"/>
                  </a:lnTo>
                  <a:lnTo>
                    <a:pt x="33288" y="19969"/>
                  </a:lnTo>
                  <a:lnTo>
                    <a:pt x="33907" y="19949"/>
                  </a:lnTo>
                  <a:lnTo>
                    <a:pt x="34526" y="19949"/>
                  </a:lnTo>
                  <a:lnTo>
                    <a:pt x="35145" y="19989"/>
                  </a:lnTo>
                  <a:lnTo>
                    <a:pt x="35764" y="20029"/>
                  </a:lnTo>
                  <a:lnTo>
                    <a:pt x="36363" y="20109"/>
                  </a:lnTo>
                  <a:lnTo>
                    <a:pt x="36962" y="20228"/>
                  </a:lnTo>
                  <a:lnTo>
                    <a:pt x="37561" y="20368"/>
                  </a:lnTo>
                  <a:lnTo>
                    <a:pt x="38140" y="20528"/>
                  </a:lnTo>
                  <a:lnTo>
                    <a:pt x="38699" y="20748"/>
                  </a:lnTo>
                  <a:lnTo>
                    <a:pt x="39239" y="20987"/>
                  </a:lnTo>
                  <a:lnTo>
                    <a:pt x="39498" y="21127"/>
                  </a:lnTo>
                  <a:lnTo>
                    <a:pt x="39758" y="21287"/>
                  </a:lnTo>
                  <a:lnTo>
                    <a:pt x="39838" y="21147"/>
                  </a:lnTo>
                  <a:lnTo>
                    <a:pt x="39878" y="20987"/>
                  </a:lnTo>
                  <a:lnTo>
                    <a:pt x="39898" y="20788"/>
                  </a:lnTo>
                  <a:lnTo>
                    <a:pt x="39878" y="20608"/>
                  </a:lnTo>
                  <a:lnTo>
                    <a:pt x="39858" y="20548"/>
                  </a:lnTo>
                  <a:lnTo>
                    <a:pt x="39698" y="20049"/>
                  </a:lnTo>
                  <a:lnTo>
                    <a:pt x="39498" y="19569"/>
                  </a:lnTo>
                  <a:lnTo>
                    <a:pt x="39279" y="19110"/>
                  </a:lnTo>
                  <a:lnTo>
                    <a:pt x="39019" y="18651"/>
                  </a:lnTo>
                  <a:lnTo>
                    <a:pt x="38759" y="18192"/>
                  </a:lnTo>
                  <a:lnTo>
                    <a:pt x="38480" y="17752"/>
                  </a:lnTo>
                  <a:lnTo>
                    <a:pt x="37921" y="16874"/>
                  </a:lnTo>
                  <a:lnTo>
                    <a:pt x="37342" y="16015"/>
                  </a:lnTo>
                  <a:lnTo>
                    <a:pt x="36723" y="15156"/>
                  </a:lnTo>
                  <a:lnTo>
                    <a:pt x="36104" y="14318"/>
                  </a:lnTo>
                  <a:lnTo>
                    <a:pt x="35445" y="13499"/>
                  </a:lnTo>
                  <a:lnTo>
                    <a:pt x="34766" y="12700"/>
                  </a:lnTo>
                  <a:lnTo>
                    <a:pt x="34067" y="11922"/>
                  </a:lnTo>
                  <a:lnTo>
                    <a:pt x="33348" y="11163"/>
                  </a:lnTo>
                  <a:lnTo>
                    <a:pt x="32629" y="10404"/>
                  </a:lnTo>
                  <a:lnTo>
                    <a:pt x="31870" y="9665"/>
                  </a:lnTo>
                  <a:lnTo>
                    <a:pt x="31111" y="8946"/>
                  </a:lnTo>
                  <a:lnTo>
                    <a:pt x="30333" y="8247"/>
                  </a:lnTo>
                  <a:lnTo>
                    <a:pt x="29554" y="7568"/>
                  </a:lnTo>
                  <a:lnTo>
                    <a:pt x="28595" y="6770"/>
                  </a:lnTo>
                  <a:lnTo>
                    <a:pt x="27637" y="6011"/>
                  </a:lnTo>
                  <a:lnTo>
                    <a:pt x="26678" y="5252"/>
                  </a:lnTo>
                  <a:lnTo>
                    <a:pt x="25680" y="4513"/>
                  </a:lnTo>
                  <a:lnTo>
                    <a:pt x="24682" y="3794"/>
                  </a:lnTo>
                  <a:lnTo>
                    <a:pt x="23683" y="3075"/>
                  </a:lnTo>
                  <a:lnTo>
                    <a:pt x="22665" y="2397"/>
                  </a:lnTo>
                  <a:lnTo>
                    <a:pt x="21646" y="1698"/>
                  </a:lnTo>
                  <a:lnTo>
                    <a:pt x="20508" y="959"/>
                  </a:lnTo>
                  <a:lnTo>
                    <a:pt x="20069" y="679"/>
                  </a:lnTo>
                  <a:lnTo>
                    <a:pt x="19590" y="420"/>
                  </a:lnTo>
                  <a:lnTo>
                    <a:pt x="19350" y="300"/>
                  </a:lnTo>
                  <a:lnTo>
                    <a:pt x="19110" y="200"/>
                  </a:lnTo>
                  <a:lnTo>
                    <a:pt x="18871" y="120"/>
                  </a:lnTo>
                  <a:lnTo>
                    <a:pt x="18611" y="60"/>
                  </a:lnTo>
                  <a:lnTo>
                    <a:pt x="18392" y="20"/>
                  </a:lnTo>
                  <a:lnTo>
                    <a:pt x="1817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0" name="Google Shape;10330;p47"/>
            <p:cNvSpPr/>
            <p:nvPr/>
          </p:nvSpPr>
          <p:spPr>
            <a:xfrm>
              <a:off x="6810725" y="3332850"/>
              <a:ext cx="997450" cy="642025"/>
            </a:xfrm>
            <a:custGeom>
              <a:avLst/>
              <a:gdLst/>
              <a:ahLst/>
              <a:cxnLst/>
              <a:rect l="l" t="t" r="r" b="b"/>
              <a:pathLst>
                <a:path w="39898" h="25681" extrusionOk="0">
                  <a:moveTo>
                    <a:pt x="24382" y="3156"/>
                  </a:moveTo>
                  <a:lnTo>
                    <a:pt x="24562" y="3196"/>
                  </a:lnTo>
                  <a:lnTo>
                    <a:pt x="24722" y="3236"/>
                  </a:lnTo>
                  <a:lnTo>
                    <a:pt x="24881" y="3296"/>
                  </a:lnTo>
                  <a:lnTo>
                    <a:pt x="25021" y="3375"/>
                  </a:lnTo>
                  <a:lnTo>
                    <a:pt x="25161" y="3455"/>
                  </a:lnTo>
                  <a:lnTo>
                    <a:pt x="25281" y="3555"/>
                  </a:lnTo>
                  <a:lnTo>
                    <a:pt x="25381" y="3675"/>
                  </a:lnTo>
                  <a:lnTo>
                    <a:pt x="25480" y="3795"/>
                  </a:lnTo>
                  <a:lnTo>
                    <a:pt x="25560" y="3915"/>
                  </a:lnTo>
                  <a:lnTo>
                    <a:pt x="25620" y="4054"/>
                  </a:lnTo>
                  <a:lnTo>
                    <a:pt x="25680" y="4194"/>
                  </a:lnTo>
                  <a:lnTo>
                    <a:pt x="25720" y="4334"/>
                  </a:lnTo>
                  <a:lnTo>
                    <a:pt x="25760" y="4494"/>
                  </a:lnTo>
                  <a:lnTo>
                    <a:pt x="25760" y="4633"/>
                  </a:lnTo>
                  <a:lnTo>
                    <a:pt x="25780" y="4793"/>
                  </a:lnTo>
                  <a:lnTo>
                    <a:pt x="25760" y="4953"/>
                  </a:lnTo>
                  <a:lnTo>
                    <a:pt x="25760" y="5093"/>
                  </a:lnTo>
                  <a:lnTo>
                    <a:pt x="25720" y="5252"/>
                  </a:lnTo>
                  <a:lnTo>
                    <a:pt x="25680" y="5392"/>
                  </a:lnTo>
                  <a:lnTo>
                    <a:pt x="25620" y="5532"/>
                  </a:lnTo>
                  <a:lnTo>
                    <a:pt x="25560" y="5672"/>
                  </a:lnTo>
                  <a:lnTo>
                    <a:pt x="25480" y="5812"/>
                  </a:lnTo>
                  <a:lnTo>
                    <a:pt x="25381" y="5931"/>
                  </a:lnTo>
                  <a:lnTo>
                    <a:pt x="25281" y="6031"/>
                  </a:lnTo>
                  <a:lnTo>
                    <a:pt x="25161" y="6131"/>
                  </a:lnTo>
                  <a:lnTo>
                    <a:pt x="25021" y="6211"/>
                  </a:lnTo>
                  <a:lnTo>
                    <a:pt x="24881" y="6291"/>
                  </a:lnTo>
                  <a:lnTo>
                    <a:pt x="24722" y="6351"/>
                  </a:lnTo>
                  <a:lnTo>
                    <a:pt x="24562" y="6391"/>
                  </a:lnTo>
                  <a:lnTo>
                    <a:pt x="24382" y="6431"/>
                  </a:lnTo>
                  <a:lnTo>
                    <a:pt x="24003" y="6431"/>
                  </a:lnTo>
                  <a:lnTo>
                    <a:pt x="23823" y="6391"/>
                  </a:lnTo>
                  <a:lnTo>
                    <a:pt x="23643" y="6351"/>
                  </a:lnTo>
                  <a:lnTo>
                    <a:pt x="23503" y="6291"/>
                  </a:lnTo>
                  <a:lnTo>
                    <a:pt x="23364" y="6211"/>
                  </a:lnTo>
                  <a:lnTo>
                    <a:pt x="23224" y="6131"/>
                  </a:lnTo>
                  <a:lnTo>
                    <a:pt x="23104" y="6031"/>
                  </a:lnTo>
                  <a:lnTo>
                    <a:pt x="23004" y="5931"/>
                  </a:lnTo>
                  <a:lnTo>
                    <a:pt x="22904" y="5812"/>
                  </a:lnTo>
                  <a:lnTo>
                    <a:pt x="22825" y="5672"/>
                  </a:lnTo>
                  <a:lnTo>
                    <a:pt x="22765" y="5532"/>
                  </a:lnTo>
                  <a:lnTo>
                    <a:pt x="22705" y="5392"/>
                  </a:lnTo>
                  <a:lnTo>
                    <a:pt x="22665" y="5252"/>
                  </a:lnTo>
                  <a:lnTo>
                    <a:pt x="22625" y="5093"/>
                  </a:lnTo>
                  <a:lnTo>
                    <a:pt x="22605" y="4953"/>
                  </a:lnTo>
                  <a:lnTo>
                    <a:pt x="22605" y="4793"/>
                  </a:lnTo>
                  <a:lnTo>
                    <a:pt x="22605" y="4633"/>
                  </a:lnTo>
                  <a:lnTo>
                    <a:pt x="22625" y="4494"/>
                  </a:lnTo>
                  <a:lnTo>
                    <a:pt x="22665" y="4334"/>
                  </a:lnTo>
                  <a:lnTo>
                    <a:pt x="22705" y="4194"/>
                  </a:lnTo>
                  <a:lnTo>
                    <a:pt x="22765" y="4054"/>
                  </a:lnTo>
                  <a:lnTo>
                    <a:pt x="22825" y="3915"/>
                  </a:lnTo>
                  <a:lnTo>
                    <a:pt x="22904" y="3795"/>
                  </a:lnTo>
                  <a:lnTo>
                    <a:pt x="23004" y="3675"/>
                  </a:lnTo>
                  <a:lnTo>
                    <a:pt x="23104" y="3555"/>
                  </a:lnTo>
                  <a:lnTo>
                    <a:pt x="23224" y="3455"/>
                  </a:lnTo>
                  <a:lnTo>
                    <a:pt x="23364" y="3375"/>
                  </a:lnTo>
                  <a:lnTo>
                    <a:pt x="23503" y="3296"/>
                  </a:lnTo>
                  <a:lnTo>
                    <a:pt x="23643" y="3236"/>
                  </a:lnTo>
                  <a:lnTo>
                    <a:pt x="23823" y="3196"/>
                  </a:lnTo>
                  <a:lnTo>
                    <a:pt x="24003" y="3156"/>
                  </a:lnTo>
                  <a:close/>
                  <a:moveTo>
                    <a:pt x="12740" y="7469"/>
                  </a:moveTo>
                  <a:lnTo>
                    <a:pt x="12940" y="7489"/>
                  </a:lnTo>
                  <a:lnTo>
                    <a:pt x="13120" y="7509"/>
                  </a:lnTo>
                  <a:lnTo>
                    <a:pt x="13300" y="7549"/>
                  </a:lnTo>
                  <a:lnTo>
                    <a:pt x="13459" y="7629"/>
                  </a:lnTo>
                  <a:lnTo>
                    <a:pt x="13599" y="7689"/>
                  </a:lnTo>
                  <a:lnTo>
                    <a:pt x="13739" y="7788"/>
                  </a:lnTo>
                  <a:lnTo>
                    <a:pt x="13859" y="7888"/>
                  </a:lnTo>
                  <a:lnTo>
                    <a:pt x="13959" y="8008"/>
                  </a:lnTo>
                  <a:lnTo>
                    <a:pt x="14058" y="8128"/>
                  </a:lnTo>
                  <a:lnTo>
                    <a:pt x="14138" y="8248"/>
                  </a:lnTo>
                  <a:lnTo>
                    <a:pt x="14218" y="8387"/>
                  </a:lnTo>
                  <a:lnTo>
                    <a:pt x="14278" y="8547"/>
                  </a:lnTo>
                  <a:lnTo>
                    <a:pt x="14318" y="8687"/>
                  </a:lnTo>
                  <a:lnTo>
                    <a:pt x="14338" y="8847"/>
                  </a:lnTo>
                  <a:lnTo>
                    <a:pt x="14358" y="9007"/>
                  </a:lnTo>
                  <a:lnTo>
                    <a:pt x="14378" y="9166"/>
                  </a:lnTo>
                  <a:lnTo>
                    <a:pt x="14358" y="9326"/>
                  </a:lnTo>
                  <a:lnTo>
                    <a:pt x="14338" y="9466"/>
                  </a:lnTo>
                  <a:lnTo>
                    <a:pt x="14318" y="9626"/>
                  </a:lnTo>
                  <a:lnTo>
                    <a:pt x="14278" y="9785"/>
                  </a:lnTo>
                  <a:lnTo>
                    <a:pt x="14218" y="9925"/>
                  </a:lnTo>
                  <a:lnTo>
                    <a:pt x="14138" y="10065"/>
                  </a:lnTo>
                  <a:lnTo>
                    <a:pt x="14058" y="10185"/>
                  </a:lnTo>
                  <a:lnTo>
                    <a:pt x="13959" y="10324"/>
                  </a:lnTo>
                  <a:lnTo>
                    <a:pt x="13859" y="10424"/>
                  </a:lnTo>
                  <a:lnTo>
                    <a:pt x="13739" y="10524"/>
                  </a:lnTo>
                  <a:lnTo>
                    <a:pt x="13599" y="10624"/>
                  </a:lnTo>
                  <a:lnTo>
                    <a:pt x="13459" y="10704"/>
                  </a:lnTo>
                  <a:lnTo>
                    <a:pt x="13300" y="10764"/>
                  </a:lnTo>
                  <a:lnTo>
                    <a:pt x="13120" y="10804"/>
                  </a:lnTo>
                  <a:lnTo>
                    <a:pt x="12940" y="10824"/>
                  </a:lnTo>
                  <a:lnTo>
                    <a:pt x="12740" y="10844"/>
                  </a:lnTo>
                  <a:lnTo>
                    <a:pt x="12541" y="10824"/>
                  </a:lnTo>
                  <a:lnTo>
                    <a:pt x="12361" y="10804"/>
                  </a:lnTo>
                  <a:lnTo>
                    <a:pt x="12201" y="10764"/>
                  </a:lnTo>
                  <a:lnTo>
                    <a:pt x="12042" y="10704"/>
                  </a:lnTo>
                  <a:lnTo>
                    <a:pt x="11882" y="10624"/>
                  </a:lnTo>
                  <a:lnTo>
                    <a:pt x="11762" y="10524"/>
                  </a:lnTo>
                  <a:lnTo>
                    <a:pt x="11642" y="10424"/>
                  </a:lnTo>
                  <a:lnTo>
                    <a:pt x="11522" y="10324"/>
                  </a:lnTo>
                  <a:lnTo>
                    <a:pt x="11423" y="10185"/>
                  </a:lnTo>
                  <a:lnTo>
                    <a:pt x="11343" y="10065"/>
                  </a:lnTo>
                  <a:lnTo>
                    <a:pt x="11283" y="9925"/>
                  </a:lnTo>
                  <a:lnTo>
                    <a:pt x="11223" y="9785"/>
                  </a:lnTo>
                  <a:lnTo>
                    <a:pt x="11183" y="9626"/>
                  </a:lnTo>
                  <a:lnTo>
                    <a:pt x="11143" y="9466"/>
                  </a:lnTo>
                  <a:lnTo>
                    <a:pt x="11123" y="9326"/>
                  </a:lnTo>
                  <a:lnTo>
                    <a:pt x="11123" y="9166"/>
                  </a:lnTo>
                  <a:lnTo>
                    <a:pt x="11123" y="9007"/>
                  </a:lnTo>
                  <a:lnTo>
                    <a:pt x="11143" y="8847"/>
                  </a:lnTo>
                  <a:lnTo>
                    <a:pt x="11183" y="8687"/>
                  </a:lnTo>
                  <a:lnTo>
                    <a:pt x="11223" y="8547"/>
                  </a:lnTo>
                  <a:lnTo>
                    <a:pt x="11283" y="8387"/>
                  </a:lnTo>
                  <a:lnTo>
                    <a:pt x="11343" y="8248"/>
                  </a:lnTo>
                  <a:lnTo>
                    <a:pt x="11423" y="8128"/>
                  </a:lnTo>
                  <a:lnTo>
                    <a:pt x="11522" y="8008"/>
                  </a:lnTo>
                  <a:lnTo>
                    <a:pt x="11642" y="7888"/>
                  </a:lnTo>
                  <a:lnTo>
                    <a:pt x="11762" y="7788"/>
                  </a:lnTo>
                  <a:lnTo>
                    <a:pt x="11882" y="7689"/>
                  </a:lnTo>
                  <a:lnTo>
                    <a:pt x="12042" y="7629"/>
                  </a:lnTo>
                  <a:lnTo>
                    <a:pt x="12201" y="7549"/>
                  </a:lnTo>
                  <a:lnTo>
                    <a:pt x="12361" y="7509"/>
                  </a:lnTo>
                  <a:lnTo>
                    <a:pt x="12541" y="7489"/>
                  </a:lnTo>
                  <a:lnTo>
                    <a:pt x="12740" y="7469"/>
                  </a:lnTo>
                  <a:close/>
                  <a:moveTo>
                    <a:pt x="3116" y="12661"/>
                  </a:moveTo>
                  <a:lnTo>
                    <a:pt x="3355" y="12681"/>
                  </a:lnTo>
                  <a:lnTo>
                    <a:pt x="3575" y="12721"/>
                  </a:lnTo>
                  <a:lnTo>
                    <a:pt x="3795" y="12801"/>
                  </a:lnTo>
                  <a:lnTo>
                    <a:pt x="3994" y="12900"/>
                  </a:lnTo>
                  <a:lnTo>
                    <a:pt x="4354" y="13180"/>
                  </a:lnTo>
                  <a:lnTo>
                    <a:pt x="4513" y="13360"/>
                  </a:lnTo>
                  <a:lnTo>
                    <a:pt x="4633" y="13539"/>
                  </a:lnTo>
                  <a:lnTo>
                    <a:pt x="4733" y="13739"/>
                  </a:lnTo>
                  <a:lnTo>
                    <a:pt x="4813" y="13959"/>
                  </a:lnTo>
                  <a:lnTo>
                    <a:pt x="4873" y="14438"/>
                  </a:lnTo>
                  <a:lnTo>
                    <a:pt x="4873" y="14618"/>
                  </a:lnTo>
                  <a:lnTo>
                    <a:pt x="4833" y="14777"/>
                  </a:lnTo>
                  <a:lnTo>
                    <a:pt x="4793" y="14957"/>
                  </a:lnTo>
                  <a:lnTo>
                    <a:pt x="4713" y="15117"/>
                  </a:lnTo>
                  <a:lnTo>
                    <a:pt x="4653" y="15257"/>
                  </a:lnTo>
                  <a:lnTo>
                    <a:pt x="4573" y="15416"/>
                  </a:lnTo>
                  <a:lnTo>
                    <a:pt x="4474" y="15556"/>
                  </a:lnTo>
                  <a:lnTo>
                    <a:pt x="4354" y="15676"/>
                  </a:lnTo>
                  <a:lnTo>
                    <a:pt x="4234" y="15796"/>
                  </a:lnTo>
                  <a:lnTo>
                    <a:pt x="4094" y="15896"/>
                  </a:lnTo>
                  <a:lnTo>
                    <a:pt x="3954" y="15976"/>
                  </a:lnTo>
                  <a:lnTo>
                    <a:pt x="3795" y="16035"/>
                  </a:lnTo>
                  <a:lnTo>
                    <a:pt x="3635" y="16115"/>
                  </a:lnTo>
                  <a:lnTo>
                    <a:pt x="3455" y="16155"/>
                  </a:lnTo>
                  <a:lnTo>
                    <a:pt x="3295" y="16195"/>
                  </a:lnTo>
                  <a:lnTo>
                    <a:pt x="3116" y="16195"/>
                  </a:lnTo>
                  <a:lnTo>
                    <a:pt x="2876" y="16175"/>
                  </a:lnTo>
                  <a:lnTo>
                    <a:pt x="2656" y="16135"/>
                  </a:lnTo>
                  <a:lnTo>
                    <a:pt x="2437" y="16055"/>
                  </a:lnTo>
                  <a:lnTo>
                    <a:pt x="2217" y="15956"/>
                  </a:lnTo>
                  <a:lnTo>
                    <a:pt x="1858" y="15676"/>
                  </a:lnTo>
                  <a:lnTo>
                    <a:pt x="1718" y="15496"/>
                  </a:lnTo>
                  <a:lnTo>
                    <a:pt x="1578" y="15317"/>
                  </a:lnTo>
                  <a:lnTo>
                    <a:pt x="1478" y="15117"/>
                  </a:lnTo>
                  <a:lnTo>
                    <a:pt x="1418" y="14897"/>
                  </a:lnTo>
                  <a:lnTo>
                    <a:pt x="1358" y="14438"/>
                  </a:lnTo>
                  <a:lnTo>
                    <a:pt x="1358" y="14258"/>
                  </a:lnTo>
                  <a:lnTo>
                    <a:pt x="1378" y="14079"/>
                  </a:lnTo>
                  <a:lnTo>
                    <a:pt x="1438" y="13919"/>
                  </a:lnTo>
                  <a:lnTo>
                    <a:pt x="1498" y="13759"/>
                  </a:lnTo>
                  <a:lnTo>
                    <a:pt x="1558" y="13599"/>
                  </a:lnTo>
                  <a:lnTo>
                    <a:pt x="1638" y="13440"/>
                  </a:lnTo>
                  <a:lnTo>
                    <a:pt x="1738" y="13300"/>
                  </a:lnTo>
                  <a:lnTo>
                    <a:pt x="1858" y="13180"/>
                  </a:lnTo>
                  <a:lnTo>
                    <a:pt x="1997" y="13060"/>
                  </a:lnTo>
                  <a:lnTo>
                    <a:pt x="2117" y="12960"/>
                  </a:lnTo>
                  <a:lnTo>
                    <a:pt x="2277" y="12880"/>
                  </a:lnTo>
                  <a:lnTo>
                    <a:pt x="2437" y="12821"/>
                  </a:lnTo>
                  <a:lnTo>
                    <a:pt x="2597" y="12741"/>
                  </a:lnTo>
                  <a:lnTo>
                    <a:pt x="2756" y="12701"/>
                  </a:lnTo>
                  <a:lnTo>
                    <a:pt x="2936" y="12681"/>
                  </a:lnTo>
                  <a:lnTo>
                    <a:pt x="3116" y="12661"/>
                  </a:lnTo>
                  <a:close/>
                  <a:moveTo>
                    <a:pt x="23863" y="1"/>
                  </a:moveTo>
                  <a:lnTo>
                    <a:pt x="23603" y="21"/>
                  </a:lnTo>
                  <a:lnTo>
                    <a:pt x="23344" y="61"/>
                  </a:lnTo>
                  <a:lnTo>
                    <a:pt x="23104" y="121"/>
                  </a:lnTo>
                  <a:lnTo>
                    <a:pt x="22845" y="200"/>
                  </a:lnTo>
                  <a:lnTo>
                    <a:pt x="22565" y="320"/>
                  </a:lnTo>
                  <a:lnTo>
                    <a:pt x="22305" y="460"/>
                  </a:lnTo>
                  <a:lnTo>
                    <a:pt x="22046" y="640"/>
                  </a:lnTo>
                  <a:lnTo>
                    <a:pt x="21726" y="899"/>
                  </a:lnTo>
                  <a:lnTo>
                    <a:pt x="21427" y="1179"/>
                  </a:lnTo>
                  <a:lnTo>
                    <a:pt x="21147" y="1478"/>
                  </a:lnTo>
                  <a:lnTo>
                    <a:pt x="20888" y="1818"/>
                  </a:lnTo>
                  <a:lnTo>
                    <a:pt x="20668" y="2157"/>
                  </a:lnTo>
                  <a:lnTo>
                    <a:pt x="20448" y="2537"/>
                  </a:lnTo>
                  <a:lnTo>
                    <a:pt x="20249" y="2916"/>
                  </a:lnTo>
                  <a:lnTo>
                    <a:pt x="20069" y="3296"/>
                  </a:lnTo>
                  <a:lnTo>
                    <a:pt x="19909" y="3695"/>
                  </a:lnTo>
                  <a:lnTo>
                    <a:pt x="19749" y="4114"/>
                  </a:lnTo>
                  <a:lnTo>
                    <a:pt x="19450" y="4913"/>
                  </a:lnTo>
                  <a:lnTo>
                    <a:pt x="19170" y="5712"/>
                  </a:lnTo>
                  <a:lnTo>
                    <a:pt x="18891" y="6471"/>
                  </a:lnTo>
                  <a:lnTo>
                    <a:pt x="18831" y="6610"/>
                  </a:lnTo>
                  <a:lnTo>
                    <a:pt x="18751" y="6730"/>
                  </a:lnTo>
                  <a:lnTo>
                    <a:pt x="18651" y="6830"/>
                  </a:lnTo>
                  <a:lnTo>
                    <a:pt x="18551" y="6930"/>
                  </a:lnTo>
                  <a:lnTo>
                    <a:pt x="18412" y="6990"/>
                  </a:lnTo>
                  <a:lnTo>
                    <a:pt x="18272" y="7030"/>
                  </a:lnTo>
                  <a:lnTo>
                    <a:pt x="18132" y="7030"/>
                  </a:lnTo>
                  <a:lnTo>
                    <a:pt x="17972" y="6990"/>
                  </a:lnTo>
                  <a:lnTo>
                    <a:pt x="17793" y="6930"/>
                  </a:lnTo>
                  <a:lnTo>
                    <a:pt x="17633" y="6850"/>
                  </a:lnTo>
                  <a:lnTo>
                    <a:pt x="17313" y="6670"/>
                  </a:lnTo>
                  <a:lnTo>
                    <a:pt x="17034" y="6471"/>
                  </a:lnTo>
                  <a:lnTo>
                    <a:pt x="16754" y="6271"/>
                  </a:lnTo>
                  <a:lnTo>
                    <a:pt x="16235" y="5792"/>
                  </a:lnTo>
                  <a:lnTo>
                    <a:pt x="15975" y="5552"/>
                  </a:lnTo>
                  <a:lnTo>
                    <a:pt x="15676" y="5332"/>
                  </a:lnTo>
                  <a:lnTo>
                    <a:pt x="15436" y="5153"/>
                  </a:lnTo>
                  <a:lnTo>
                    <a:pt x="15197" y="5033"/>
                  </a:lnTo>
                  <a:lnTo>
                    <a:pt x="14957" y="4913"/>
                  </a:lnTo>
                  <a:lnTo>
                    <a:pt x="14697" y="4833"/>
                  </a:lnTo>
                  <a:lnTo>
                    <a:pt x="14438" y="4773"/>
                  </a:lnTo>
                  <a:lnTo>
                    <a:pt x="14198" y="4733"/>
                  </a:lnTo>
                  <a:lnTo>
                    <a:pt x="13939" y="4713"/>
                  </a:lnTo>
                  <a:lnTo>
                    <a:pt x="13679" y="4713"/>
                  </a:lnTo>
                  <a:lnTo>
                    <a:pt x="13399" y="4733"/>
                  </a:lnTo>
                  <a:lnTo>
                    <a:pt x="13140" y="4773"/>
                  </a:lnTo>
                  <a:lnTo>
                    <a:pt x="12880" y="4813"/>
                  </a:lnTo>
                  <a:lnTo>
                    <a:pt x="12621" y="4893"/>
                  </a:lnTo>
                  <a:lnTo>
                    <a:pt x="12101" y="5053"/>
                  </a:lnTo>
                  <a:lnTo>
                    <a:pt x="11602" y="5272"/>
                  </a:lnTo>
                  <a:lnTo>
                    <a:pt x="11203" y="5452"/>
                  </a:lnTo>
                  <a:lnTo>
                    <a:pt x="10824" y="5672"/>
                  </a:lnTo>
                  <a:lnTo>
                    <a:pt x="10484" y="5911"/>
                  </a:lnTo>
                  <a:lnTo>
                    <a:pt x="10165" y="6171"/>
                  </a:lnTo>
                  <a:lnTo>
                    <a:pt x="9845" y="6451"/>
                  </a:lnTo>
                  <a:lnTo>
                    <a:pt x="9565" y="6750"/>
                  </a:lnTo>
                  <a:lnTo>
                    <a:pt x="9306" y="7070"/>
                  </a:lnTo>
                  <a:lnTo>
                    <a:pt x="9066" y="7409"/>
                  </a:lnTo>
                  <a:lnTo>
                    <a:pt x="8847" y="7749"/>
                  </a:lnTo>
                  <a:lnTo>
                    <a:pt x="8647" y="8108"/>
                  </a:lnTo>
                  <a:lnTo>
                    <a:pt x="8467" y="8487"/>
                  </a:lnTo>
                  <a:lnTo>
                    <a:pt x="8307" y="8867"/>
                  </a:lnTo>
                  <a:lnTo>
                    <a:pt x="8168" y="9266"/>
                  </a:lnTo>
                  <a:lnTo>
                    <a:pt x="8028" y="9665"/>
                  </a:lnTo>
                  <a:lnTo>
                    <a:pt x="7908" y="10085"/>
                  </a:lnTo>
                  <a:lnTo>
                    <a:pt x="7808" y="10504"/>
                  </a:lnTo>
                  <a:lnTo>
                    <a:pt x="7788" y="10604"/>
                  </a:lnTo>
                  <a:lnTo>
                    <a:pt x="7748" y="10684"/>
                  </a:lnTo>
                  <a:lnTo>
                    <a:pt x="7688" y="10764"/>
                  </a:lnTo>
                  <a:lnTo>
                    <a:pt x="7629" y="10824"/>
                  </a:lnTo>
                  <a:lnTo>
                    <a:pt x="7569" y="10884"/>
                  </a:lnTo>
                  <a:lnTo>
                    <a:pt x="7489" y="10924"/>
                  </a:lnTo>
                  <a:lnTo>
                    <a:pt x="7329" y="10983"/>
                  </a:lnTo>
                  <a:lnTo>
                    <a:pt x="7149" y="10983"/>
                  </a:lnTo>
                  <a:lnTo>
                    <a:pt x="6970" y="10963"/>
                  </a:lnTo>
                  <a:lnTo>
                    <a:pt x="6810" y="10904"/>
                  </a:lnTo>
                  <a:lnTo>
                    <a:pt x="6650" y="10804"/>
                  </a:lnTo>
                  <a:lnTo>
                    <a:pt x="6331" y="10544"/>
                  </a:lnTo>
                  <a:lnTo>
                    <a:pt x="5971" y="10304"/>
                  </a:lnTo>
                  <a:lnTo>
                    <a:pt x="5632" y="10105"/>
                  </a:lnTo>
                  <a:lnTo>
                    <a:pt x="5252" y="9905"/>
                  </a:lnTo>
                  <a:lnTo>
                    <a:pt x="4893" y="9745"/>
                  </a:lnTo>
                  <a:lnTo>
                    <a:pt x="4513" y="9606"/>
                  </a:lnTo>
                  <a:lnTo>
                    <a:pt x="4114" y="9506"/>
                  </a:lnTo>
                  <a:lnTo>
                    <a:pt x="3735" y="9426"/>
                  </a:lnTo>
                  <a:lnTo>
                    <a:pt x="3335" y="9386"/>
                  </a:lnTo>
                  <a:lnTo>
                    <a:pt x="2936" y="9366"/>
                  </a:lnTo>
                  <a:lnTo>
                    <a:pt x="2557" y="9406"/>
                  </a:lnTo>
                  <a:lnTo>
                    <a:pt x="2157" y="9466"/>
                  </a:lnTo>
                  <a:lnTo>
                    <a:pt x="1758" y="9566"/>
                  </a:lnTo>
                  <a:lnTo>
                    <a:pt x="1378" y="9705"/>
                  </a:lnTo>
                  <a:lnTo>
                    <a:pt x="999" y="9905"/>
                  </a:lnTo>
                  <a:lnTo>
                    <a:pt x="620" y="10125"/>
                  </a:lnTo>
                  <a:lnTo>
                    <a:pt x="400" y="10304"/>
                  </a:lnTo>
                  <a:lnTo>
                    <a:pt x="280" y="11602"/>
                  </a:lnTo>
                  <a:lnTo>
                    <a:pt x="180" y="12920"/>
                  </a:lnTo>
                  <a:lnTo>
                    <a:pt x="80" y="14218"/>
                  </a:lnTo>
                  <a:lnTo>
                    <a:pt x="41" y="15536"/>
                  </a:lnTo>
                  <a:lnTo>
                    <a:pt x="1" y="16834"/>
                  </a:lnTo>
                  <a:lnTo>
                    <a:pt x="1" y="18132"/>
                  </a:lnTo>
                  <a:lnTo>
                    <a:pt x="41" y="19430"/>
                  </a:lnTo>
                  <a:lnTo>
                    <a:pt x="120" y="20728"/>
                  </a:lnTo>
                  <a:lnTo>
                    <a:pt x="180" y="21407"/>
                  </a:lnTo>
                  <a:lnTo>
                    <a:pt x="280" y="22066"/>
                  </a:lnTo>
                  <a:lnTo>
                    <a:pt x="420" y="22705"/>
                  </a:lnTo>
                  <a:lnTo>
                    <a:pt x="500" y="23004"/>
                  </a:lnTo>
                  <a:lnTo>
                    <a:pt x="600" y="23304"/>
                  </a:lnTo>
                  <a:lnTo>
                    <a:pt x="719" y="23604"/>
                  </a:lnTo>
                  <a:lnTo>
                    <a:pt x="839" y="23903"/>
                  </a:lnTo>
                  <a:lnTo>
                    <a:pt x="979" y="24183"/>
                  </a:lnTo>
                  <a:lnTo>
                    <a:pt x="1119" y="24482"/>
                  </a:lnTo>
                  <a:lnTo>
                    <a:pt x="1299" y="24762"/>
                  </a:lnTo>
                  <a:lnTo>
                    <a:pt x="1478" y="25041"/>
                  </a:lnTo>
                  <a:lnTo>
                    <a:pt x="1678" y="25321"/>
                  </a:lnTo>
                  <a:lnTo>
                    <a:pt x="1898" y="25600"/>
                  </a:lnTo>
                  <a:lnTo>
                    <a:pt x="1958" y="25640"/>
                  </a:lnTo>
                  <a:lnTo>
                    <a:pt x="2017" y="25680"/>
                  </a:lnTo>
                  <a:lnTo>
                    <a:pt x="2437" y="25061"/>
                  </a:lnTo>
                  <a:lnTo>
                    <a:pt x="2896" y="24422"/>
                  </a:lnTo>
                  <a:lnTo>
                    <a:pt x="3375" y="23823"/>
                  </a:lnTo>
                  <a:lnTo>
                    <a:pt x="3874" y="23244"/>
                  </a:lnTo>
                  <a:lnTo>
                    <a:pt x="4414" y="22685"/>
                  </a:lnTo>
                  <a:lnTo>
                    <a:pt x="4933" y="22146"/>
                  </a:lnTo>
                  <a:lnTo>
                    <a:pt x="5492" y="21607"/>
                  </a:lnTo>
                  <a:lnTo>
                    <a:pt x="6051" y="21107"/>
                  </a:lnTo>
                  <a:lnTo>
                    <a:pt x="6690" y="20568"/>
                  </a:lnTo>
                  <a:lnTo>
                    <a:pt x="7329" y="20029"/>
                  </a:lnTo>
                  <a:lnTo>
                    <a:pt x="7968" y="19510"/>
                  </a:lnTo>
                  <a:lnTo>
                    <a:pt x="8627" y="19011"/>
                  </a:lnTo>
                  <a:lnTo>
                    <a:pt x="9286" y="18512"/>
                  </a:lnTo>
                  <a:lnTo>
                    <a:pt x="9945" y="18032"/>
                  </a:lnTo>
                  <a:lnTo>
                    <a:pt x="10624" y="17573"/>
                  </a:lnTo>
                  <a:lnTo>
                    <a:pt x="11323" y="17114"/>
                  </a:lnTo>
                  <a:lnTo>
                    <a:pt x="12022" y="16674"/>
                  </a:lnTo>
                  <a:lnTo>
                    <a:pt x="12721" y="16255"/>
                  </a:lnTo>
                  <a:lnTo>
                    <a:pt x="13439" y="15836"/>
                  </a:lnTo>
                  <a:lnTo>
                    <a:pt x="14158" y="15456"/>
                  </a:lnTo>
                  <a:lnTo>
                    <a:pt x="14897" y="15077"/>
                  </a:lnTo>
                  <a:lnTo>
                    <a:pt x="15656" y="14718"/>
                  </a:lnTo>
                  <a:lnTo>
                    <a:pt x="16395" y="14378"/>
                  </a:lnTo>
                  <a:lnTo>
                    <a:pt x="17173" y="14039"/>
                  </a:lnTo>
                  <a:lnTo>
                    <a:pt x="17952" y="13719"/>
                  </a:lnTo>
                  <a:lnTo>
                    <a:pt x="18731" y="13420"/>
                  </a:lnTo>
                  <a:lnTo>
                    <a:pt x="19530" y="13120"/>
                  </a:lnTo>
                  <a:lnTo>
                    <a:pt x="20348" y="12840"/>
                  </a:lnTo>
                  <a:lnTo>
                    <a:pt x="21167" y="12561"/>
                  </a:lnTo>
                  <a:lnTo>
                    <a:pt x="21986" y="12301"/>
                  </a:lnTo>
                  <a:lnTo>
                    <a:pt x="22805" y="12062"/>
                  </a:lnTo>
                  <a:lnTo>
                    <a:pt x="23623" y="11822"/>
                  </a:lnTo>
                  <a:lnTo>
                    <a:pt x="24462" y="11582"/>
                  </a:lnTo>
                  <a:lnTo>
                    <a:pt x="25281" y="11383"/>
                  </a:lnTo>
                  <a:lnTo>
                    <a:pt x="26119" y="11183"/>
                  </a:lnTo>
                  <a:lnTo>
                    <a:pt x="26958" y="10983"/>
                  </a:lnTo>
                  <a:lnTo>
                    <a:pt x="27797" y="10804"/>
                  </a:lnTo>
                  <a:lnTo>
                    <a:pt x="28635" y="10644"/>
                  </a:lnTo>
                  <a:lnTo>
                    <a:pt x="29474" y="10504"/>
                  </a:lnTo>
                  <a:lnTo>
                    <a:pt x="30313" y="10364"/>
                  </a:lnTo>
                  <a:lnTo>
                    <a:pt x="31471" y="10225"/>
                  </a:lnTo>
                  <a:lnTo>
                    <a:pt x="32070" y="10145"/>
                  </a:lnTo>
                  <a:lnTo>
                    <a:pt x="32669" y="10105"/>
                  </a:lnTo>
                  <a:lnTo>
                    <a:pt x="33288" y="10065"/>
                  </a:lnTo>
                  <a:lnTo>
                    <a:pt x="33907" y="10045"/>
                  </a:lnTo>
                  <a:lnTo>
                    <a:pt x="34526" y="10045"/>
                  </a:lnTo>
                  <a:lnTo>
                    <a:pt x="35145" y="10085"/>
                  </a:lnTo>
                  <a:lnTo>
                    <a:pt x="35764" y="10125"/>
                  </a:lnTo>
                  <a:lnTo>
                    <a:pt x="36363" y="10205"/>
                  </a:lnTo>
                  <a:lnTo>
                    <a:pt x="36962" y="10324"/>
                  </a:lnTo>
                  <a:lnTo>
                    <a:pt x="37561" y="10464"/>
                  </a:lnTo>
                  <a:lnTo>
                    <a:pt x="38140" y="10624"/>
                  </a:lnTo>
                  <a:lnTo>
                    <a:pt x="38699" y="10844"/>
                  </a:lnTo>
                  <a:lnTo>
                    <a:pt x="39239" y="11083"/>
                  </a:lnTo>
                  <a:lnTo>
                    <a:pt x="39498" y="11223"/>
                  </a:lnTo>
                  <a:lnTo>
                    <a:pt x="39758" y="11383"/>
                  </a:lnTo>
                  <a:lnTo>
                    <a:pt x="39838" y="11243"/>
                  </a:lnTo>
                  <a:lnTo>
                    <a:pt x="39878" y="11083"/>
                  </a:lnTo>
                  <a:lnTo>
                    <a:pt x="39898" y="10884"/>
                  </a:lnTo>
                  <a:lnTo>
                    <a:pt x="39878" y="10704"/>
                  </a:lnTo>
                  <a:lnTo>
                    <a:pt x="39858" y="10644"/>
                  </a:lnTo>
                  <a:lnTo>
                    <a:pt x="39698" y="10145"/>
                  </a:lnTo>
                  <a:lnTo>
                    <a:pt x="39498" y="9665"/>
                  </a:lnTo>
                  <a:lnTo>
                    <a:pt x="39279" y="9206"/>
                  </a:lnTo>
                  <a:lnTo>
                    <a:pt x="39019" y="8747"/>
                  </a:lnTo>
                  <a:lnTo>
                    <a:pt x="38759" y="8288"/>
                  </a:lnTo>
                  <a:lnTo>
                    <a:pt x="38480" y="7848"/>
                  </a:lnTo>
                  <a:lnTo>
                    <a:pt x="37921" y="6970"/>
                  </a:lnTo>
                  <a:lnTo>
                    <a:pt x="37441" y="6251"/>
                  </a:lnTo>
                  <a:lnTo>
                    <a:pt x="36942" y="5552"/>
                  </a:lnTo>
                  <a:lnTo>
                    <a:pt x="36423" y="4853"/>
                  </a:lnTo>
                  <a:lnTo>
                    <a:pt x="35904" y="4174"/>
                  </a:lnTo>
                  <a:lnTo>
                    <a:pt x="35944" y="4474"/>
                  </a:lnTo>
                  <a:lnTo>
                    <a:pt x="35924" y="4653"/>
                  </a:lnTo>
                  <a:lnTo>
                    <a:pt x="35904" y="4813"/>
                  </a:lnTo>
                  <a:lnTo>
                    <a:pt x="35844" y="4993"/>
                  </a:lnTo>
                  <a:lnTo>
                    <a:pt x="35784" y="5153"/>
                  </a:lnTo>
                  <a:lnTo>
                    <a:pt x="35724" y="5312"/>
                  </a:lnTo>
                  <a:lnTo>
                    <a:pt x="35644" y="5452"/>
                  </a:lnTo>
                  <a:lnTo>
                    <a:pt x="35524" y="5592"/>
                  </a:lnTo>
                  <a:lnTo>
                    <a:pt x="35405" y="5732"/>
                  </a:lnTo>
                  <a:lnTo>
                    <a:pt x="35285" y="5851"/>
                  </a:lnTo>
                  <a:lnTo>
                    <a:pt x="35145" y="5951"/>
                  </a:lnTo>
                  <a:lnTo>
                    <a:pt x="35005" y="6031"/>
                  </a:lnTo>
                  <a:lnTo>
                    <a:pt x="34846" y="6091"/>
                  </a:lnTo>
                  <a:lnTo>
                    <a:pt x="34686" y="6171"/>
                  </a:lnTo>
                  <a:lnTo>
                    <a:pt x="34506" y="6211"/>
                  </a:lnTo>
                  <a:lnTo>
                    <a:pt x="34326" y="6251"/>
                  </a:lnTo>
                  <a:lnTo>
                    <a:pt x="34147" y="6251"/>
                  </a:lnTo>
                  <a:lnTo>
                    <a:pt x="33927" y="6231"/>
                  </a:lnTo>
                  <a:lnTo>
                    <a:pt x="33687" y="6191"/>
                  </a:lnTo>
                  <a:lnTo>
                    <a:pt x="33468" y="6111"/>
                  </a:lnTo>
                  <a:lnTo>
                    <a:pt x="33248" y="6011"/>
                  </a:lnTo>
                  <a:lnTo>
                    <a:pt x="32889" y="5732"/>
                  </a:lnTo>
                  <a:lnTo>
                    <a:pt x="32749" y="5552"/>
                  </a:lnTo>
                  <a:lnTo>
                    <a:pt x="32609" y="5352"/>
                  </a:lnTo>
                  <a:lnTo>
                    <a:pt x="32509" y="5153"/>
                  </a:lnTo>
                  <a:lnTo>
                    <a:pt x="32429" y="4933"/>
                  </a:lnTo>
                  <a:lnTo>
                    <a:pt x="32369" y="4474"/>
                  </a:lnTo>
                  <a:lnTo>
                    <a:pt x="32369" y="4294"/>
                  </a:lnTo>
                  <a:lnTo>
                    <a:pt x="32409" y="4114"/>
                  </a:lnTo>
                  <a:lnTo>
                    <a:pt x="32449" y="3935"/>
                  </a:lnTo>
                  <a:lnTo>
                    <a:pt x="32529" y="3775"/>
                  </a:lnTo>
                  <a:lnTo>
                    <a:pt x="32589" y="3615"/>
                  </a:lnTo>
                  <a:lnTo>
                    <a:pt x="32669" y="3475"/>
                  </a:lnTo>
                  <a:lnTo>
                    <a:pt x="32769" y="3335"/>
                  </a:lnTo>
                  <a:lnTo>
                    <a:pt x="32889" y="3216"/>
                  </a:lnTo>
                  <a:lnTo>
                    <a:pt x="33028" y="3096"/>
                  </a:lnTo>
                  <a:lnTo>
                    <a:pt x="33168" y="2976"/>
                  </a:lnTo>
                  <a:lnTo>
                    <a:pt x="33308" y="2896"/>
                  </a:lnTo>
                  <a:lnTo>
                    <a:pt x="33468" y="2836"/>
                  </a:lnTo>
                  <a:lnTo>
                    <a:pt x="33627" y="2776"/>
                  </a:lnTo>
                  <a:lnTo>
                    <a:pt x="33807" y="2716"/>
                  </a:lnTo>
                  <a:lnTo>
                    <a:pt x="33967" y="2696"/>
                  </a:lnTo>
                  <a:lnTo>
                    <a:pt x="34147" y="2676"/>
                  </a:lnTo>
                  <a:lnTo>
                    <a:pt x="34306" y="2696"/>
                  </a:lnTo>
                  <a:lnTo>
                    <a:pt x="34466" y="2716"/>
                  </a:lnTo>
                  <a:lnTo>
                    <a:pt x="34606" y="2756"/>
                  </a:lnTo>
                  <a:lnTo>
                    <a:pt x="34766" y="2796"/>
                  </a:lnTo>
                  <a:lnTo>
                    <a:pt x="33827" y="1738"/>
                  </a:lnTo>
                  <a:lnTo>
                    <a:pt x="32849" y="720"/>
                  </a:lnTo>
                  <a:lnTo>
                    <a:pt x="32629" y="819"/>
                  </a:lnTo>
                  <a:lnTo>
                    <a:pt x="32429" y="939"/>
                  </a:lnTo>
                  <a:lnTo>
                    <a:pt x="32230" y="1079"/>
                  </a:lnTo>
                  <a:lnTo>
                    <a:pt x="32050" y="1239"/>
                  </a:lnTo>
                  <a:lnTo>
                    <a:pt x="31870" y="1399"/>
                  </a:lnTo>
                  <a:lnTo>
                    <a:pt x="31711" y="1578"/>
                  </a:lnTo>
                  <a:lnTo>
                    <a:pt x="31551" y="1758"/>
                  </a:lnTo>
                  <a:lnTo>
                    <a:pt x="31411" y="1958"/>
                  </a:lnTo>
                  <a:lnTo>
                    <a:pt x="31131" y="2377"/>
                  </a:lnTo>
                  <a:lnTo>
                    <a:pt x="30872" y="2816"/>
                  </a:lnTo>
                  <a:lnTo>
                    <a:pt x="30353" y="3775"/>
                  </a:lnTo>
                  <a:lnTo>
                    <a:pt x="30293" y="3875"/>
                  </a:lnTo>
                  <a:lnTo>
                    <a:pt x="30233" y="3954"/>
                  </a:lnTo>
                  <a:lnTo>
                    <a:pt x="30153" y="4014"/>
                  </a:lnTo>
                  <a:lnTo>
                    <a:pt x="30073" y="4074"/>
                  </a:lnTo>
                  <a:lnTo>
                    <a:pt x="29993" y="4094"/>
                  </a:lnTo>
                  <a:lnTo>
                    <a:pt x="29893" y="4134"/>
                  </a:lnTo>
                  <a:lnTo>
                    <a:pt x="29714" y="4134"/>
                  </a:lnTo>
                  <a:lnTo>
                    <a:pt x="29534" y="4114"/>
                  </a:lnTo>
                  <a:lnTo>
                    <a:pt x="29354" y="4034"/>
                  </a:lnTo>
                  <a:lnTo>
                    <a:pt x="29194" y="3915"/>
                  </a:lnTo>
                  <a:lnTo>
                    <a:pt x="29055" y="3775"/>
                  </a:lnTo>
                  <a:lnTo>
                    <a:pt x="28755" y="3375"/>
                  </a:lnTo>
                  <a:lnTo>
                    <a:pt x="28436" y="2956"/>
                  </a:lnTo>
                  <a:lnTo>
                    <a:pt x="28076" y="2537"/>
                  </a:lnTo>
                  <a:lnTo>
                    <a:pt x="27697" y="2137"/>
                  </a:lnTo>
                  <a:lnTo>
                    <a:pt x="27317" y="1718"/>
                  </a:lnTo>
                  <a:lnTo>
                    <a:pt x="26898" y="1339"/>
                  </a:lnTo>
                  <a:lnTo>
                    <a:pt x="26479" y="999"/>
                  </a:lnTo>
                  <a:lnTo>
                    <a:pt x="26020" y="680"/>
                  </a:lnTo>
                  <a:lnTo>
                    <a:pt x="25800" y="540"/>
                  </a:lnTo>
                  <a:lnTo>
                    <a:pt x="25560" y="420"/>
                  </a:lnTo>
                  <a:lnTo>
                    <a:pt x="25341" y="320"/>
                  </a:lnTo>
                  <a:lnTo>
                    <a:pt x="25101" y="220"/>
                  </a:lnTo>
                  <a:lnTo>
                    <a:pt x="24861" y="140"/>
                  </a:lnTo>
                  <a:lnTo>
                    <a:pt x="24602" y="81"/>
                  </a:lnTo>
                  <a:lnTo>
                    <a:pt x="24362" y="21"/>
                  </a:lnTo>
                  <a:lnTo>
                    <a:pt x="2412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1" name="Google Shape;10331;p47"/>
            <p:cNvSpPr/>
            <p:nvPr/>
          </p:nvSpPr>
          <p:spPr>
            <a:xfrm>
              <a:off x="6933025" y="3133675"/>
              <a:ext cx="309550" cy="230650"/>
            </a:xfrm>
            <a:custGeom>
              <a:avLst/>
              <a:gdLst/>
              <a:ahLst/>
              <a:cxnLst/>
              <a:rect l="l" t="t" r="r" b="b"/>
              <a:pathLst>
                <a:path w="12382" h="9226" extrusionOk="0">
                  <a:moveTo>
                    <a:pt x="9386" y="0"/>
                  </a:moveTo>
                  <a:lnTo>
                    <a:pt x="8887" y="20"/>
                  </a:lnTo>
                  <a:lnTo>
                    <a:pt x="8408" y="60"/>
                  </a:lnTo>
                  <a:lnTo>
                    <a:pt x="7908" y="120"/>
                  </a:lnTo>
                  <a:lnTo>
                    <a:pt x="7429" y="200"/>
                  </a:lnTo>
                  <a:lnTo>
                    <a:pt x="6950" y="280"/>
                  </a:lnTo>
                  <a:lnTo>
                    <a:pt x="6471" y="400"/>
                  </a:lnTo>
                  <a:lnTo>
                    <a:pt x="5991" y="519"/>
                  </a:lnTo>
                  <a:lnTo>
                    <a:pt x="5532" y="659"/>
                  </a:lnTo>
                  <a:lnTo>
                    <a:pt x="5073" y="819"/>
                  </a:lnTo>
                  <a:lnTo>
                    <a:pt x="4614" y="999"/>
                  </a:lnTo>
                  <a:lnTo>
                    <a:pt x="4174" y="1178"/>
                  </a:lnTo>
                  <a:lnTo>
                    <a:pt x="3755" y="1378"/>
                  </a:lnTo>
                  <a:lnTo>
                    <a:pt x="3336" y="1598"/>
                  </a:lnTo>
                  <a:lnTo>
                    <a:pt x="2936" y="1817"/>
                  </a:lnTo>
                  <a:lnTo>
                    <a:pt x="2557" y="2077"/>
                  </a:lnTo>
                  <a:lnTo>
                    <a:pt x="2177" y="2337"/>
                  </a:lnTo>
                  <a:lnTo>
                    <a:pt x="1818" y="2596"/>
                  </a:lnTo>
                  <a:lnTo>
                    <a:pt x="1479" y="2896"/>
                  </a:lnTo>
                  <a:lnTo>
                    <a:pt x="1139" y="3175"/>
                  </a:lnTo>
                  <a:lnTo>
                    <a:pt x="939" y="3395"/>
                  </a:lnTo>
                  <a:lnTo>
                    <a:pt x="760" y="3615"/>
                  </a:lnTo>
                  <a:lnTo>
                    <a:pt x="680" y="3734"/>
                  </a:lnTo>
                  <a:lnTo>
                    <a:pt x="600" y="3834"/>
                  </a:lnTo>
                  <a:lnTo>
                    <a:pt x="560" y="3954"/>
                  </a:lnTo>
                  <a:lnTo>
                    <a:pt x="520" y="4074"/>
                  </a:lnTo>
                  <a:lnTo>
                    <a:pt x="380" y="4074"/>
                  </a:lnTo>
                  <a:lnTo>
                    <a:pt x="260" y="4094"/>
                  </a:lnTo>
                  <a:lnTo>
                    <a:pt x="161" y="4154"/>
                  </a:lnTo>
                  <a:lnTo>
                    <a:pt x="61" y="4234"/>
                  </a:lnTo>
                  <a:lnTo>
                    <a:pt x="21" y="4333"/>
                  </a:lnTo>
                  <a:lnTo>
                    <a:pt x="1" y="4433"/>
                  </a:lnTo>
                  <a:lnTo>
                    <a:pt x="1" y="4493"/>
                  </a:lnTo>
                  <a:lnTo>
                    <a:pt x="21" y="4553"/>
                  </a:lnTo>
                  <a:lnTo>
                    <a:pt x="61" y="4593"/>
                  </a:lnTo>
                  <a:lnTo>
                    <a:pt x="121" y="4653"/>
                  </a:lnTo>
                  <a:lnTo>
                    <a:pt x="560" y="5012"/>
                  </a:lnTo>
                  <a:lnTo>
                    <a:pt x="1039" y="5372"/>
                  </a:lnTo>
                  <a:lnTo>
                    <a:pt x="1558" y="5691"/>
                  </a:lnTo>
                  <a:lnTo>
                    <a:pt x="2078" y="5991"/>
                  </a:lnTo>
                  <a:lnTo>
                    <a:pt x="2617" y="6270"/>
                  </a:lnTo>
                  <a:lnTo>
                    <a:pt x="3156" y="6550"/>
                  </a:lnTo>
                  <a:lnTo>
                    <a:pt x="4234" y="7089"/>
                  </a:lnTo>
                  <a:lnTo>
                    <a:pt x="6551" y="8247"/>
                  </a:lnTo>
                  <a:lnTo>
                    <a:pt x="7868" y="8906"/>
                  </a:lnTo>
                  <a:lnTo>
                    <a:pt x="8128" y="9046"/>
                  </a:lnTo>
                  <a:lnTo>
                    <a:pt x="8388" y="9146"/>
                  </a:lnTo>
                  <a:lnTo>
                    <a:pt x="8527" y="9186"/>
                  </a:lnTo>
                  <a:lnTo>
                    <a:pt x="8667" y="9226"/>
                  </a:lnTo>
                  <a:lnTo>
                    <a:pt x="8987" y="9226"/>
                  </a:lnTo>
                  <a:lnTo>
                    <a:pt x="9126" y="9186"/>
                  </a:lnTo>
                  <a:lnTo>
                    <a:pt x="9266" y="9146"/>
                  </a:lnTo>
                  <a:lnTo>
                    <a:pt x="9386" y="9066"/>
                  </a:lnTo>
                  <a:lnTo>
                    <a:pt x="9506" y="8986"/>
                  </a:lnTo>
                  <a:lnTo>
                    <a:pt x="9586" y="8886"/>
                  </a:lnTo>
                  <a:lnTo>
                    <a:pt x="9686" y="8786"/>
                  </a:lnTo>
                  <a:lnTo>
                    <a:pt x="9745" y="8667"/>
                  </a:lnTo>
                  <a:lnTo>
                    <a:pt x="9805" y="8547"/>
                  </a:lnTo>
                  <a:lnTo>
                    <a:pt x="9905" y="8287"/>
                  </a:lnTo>
                  <a:lnTo>
                    <a:pt x="9985" y="8008"/>
                  </a:lnTo>
                  <a:lnTo>
                    <a:pt x="10045" y="7748"/>
                  </a:lnTo>
                  <a:lnTo>
                    <a:pt x="10125" y="7528"/>
                  </a:lnTo>
                  <a:lnTo>
                    <a:pt x="10844" y="5412"/>
                  </a:lnTo>
                  <a:lnTo>
                    <a:pt x="12361" y="879"/>
                  </a:lnTo>
                  <a:lnTo>
                    <a:pt x="12381" y="759"/>
                  </a:lnTo>
                  <a:lnTo>
                    <a:pt x="12381" y="659"/>
                  </a:lnTo>
                  <a:lnTo>
                    <a:pt x="12341" y="539"/>
                  </a:lnTo>
                  <a:lnTo>
                    <a:pt x="12301" y="440"/>
                  </a:lnTo>
                  <a:lnTo>
                    <a:pt x="12222" y="340"/>
                  </a:lnTo>
                  <a:lnTo>
                    <a:pt x="12122" y="260"/>
                  </a:lnTo>
                  <a:lnTo>
                    <a:pt x="12002" y="200"/>
                  </a:lnTo>
                  <a:lnTo>
                    <a:pt x="11862" y="160"/>
                  </a:lnTo>
                  <a:lnTo>
                    <a:pt x="11383" y="100"/>
                  </a:lnTo>
                  <a:lnTo>
                    <a:pt x="10884" y="40"/>
                  </a:lnTo>
                  <a:lnTo>
                    <a:pt x="10384" y="20"/>
                  </a:lnTo>
                  <a:lnTo>
                    <a:pt x="988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2" name="Google Shape;10332;p47"/>
            <p:cNvSpPr/>
            <p:nvPr/>
          </p:nvSpPr>
          <p:spPr>
            <a:xfrm>
              <a:off x="6824200" y="3519050"/>
              <a:ext cx="983975" cy="455825"/>
            </a:xfrm>
            <a:custGeom>
              <a:avLst/>
              <a:gdLst/>
              <a:ahLst/>
              <a:cxnLst/>
              <a:rect l="l" t="t" r="r" b="b"/>
              <a:pathLst>
                <a:path w="39359" h="18233" extrusionOk="0">
                  <a:moveTo>
                    <a:pt x="32449" y="1"/>
                  </a:moveTo>
                  <a:lnTo>
                    <a:pt x="31551" y="21"/>
                  </a:lnTo>
                  <a:lnTo>
                    <a:pt x="30652" y="61"/>
                  </a:lnTo>
                  <a:lnTo>
                    <a:pt x="29754" y="121"/>
                  </a:lnTo>
                  <a:lnTo>
                    <a:pt x="28875" y="201"/>
                  </a:lnTo>
                  <a:lnTo>
                    <a:pt x="27977" y="320"/>
                  </a:lnTo>
                  <a:lnTo>
                    <a:pt x="27078" y="440"/>
                  </a:lnTo>
                  <a:lnTo>
                    <a:pt x="26259" y="580"/>
                  </a:lnTo>
                  <a:lnTo>
                    <a:pt x="25421" y="740"/>
                  </a:lnTo>
                  <a:lnTo>
                    <a:pt x="24602" y="900"/>
                  </a:lnTo>
                  <a:lnTo>
                    <a:pt x="23763" y="1099"/>
                  </a:lnTo>
                  <a:lnTo>
                    <a:pt x="22945" y="1299"/>
                  </a:lnTo>
                  <a:lnTo>
                    <a:pt x="22146" y="1539"/>
                  </a:lnTo>
                  <a:lnTo>
                    <a:pt x="21327" y="1778"/>
                  </a:lnTo>
                  <a:lnTo>
                    <a:pt x="20528" y="2038"/>
                  </a:lnTo>
                  <a:lnTo>
                    <a:pt x="19730" y="2297"/>
                  </a:lnTo>
                  <a:lnTo>
                    <a:pt x="18931" y="2597"/>
                  </a:lnTo>
                  <a:lnTo>
                    <a:pt x="18152" y="2896"/>
                  </a:lnTo>
                  <a:lnTo>
                    <a:pt x="17353" y="3196"/>
                  </a:lnTo>
                  <a:lnTo>
                    <a:pt x="16575" y="3535"/>
                  </a:lnTo>
                  <a:lnTo>
                    <a:pt x="15816" y="3875"/>
                  </a:lnTo>
                  <a:lnTo>
                    <a:pt x="15037" y="4234"/>
                  </a:lnTo>
                  <a:lnTo>
                    <a:pt x="14278" y="4594"/>
                  </a:lnTo>
                  <a:lnTo>
                    <a:pt x="12801" y="5353"/>
                  </a:lnTo>
                  <a:lnTo>
                    <a:pt x="11323" y="6151"/>
                  </a:lnTo>
                  <a:lnTo>
                    <a:pt x="10604" y="6551"/>
                  </a:lnTo>
                  <a:lnTo>
                    <a:pt x="9885" y="6990"/>
                  </a:lnTo>
                  <a:lnTo>
                    <a:pt x="9166" y="7409"/>
                  </a:lnTo>
                  <a:lnTo>
                    <a:pt x="8447" y="7869"/>
                  </a:lnTo>
                  <a:lnTo>
                    <a:pt x="7749" y="8328"/>
                  </a:lnTo>
                  <a:lnTo>
                    <a:pt x="7070" y="8807"/>
                  </a:lnTo>
                  <a:lnTo>
                    <a:pt x="6391" y="9306"/>
                  </a:lnTo>
                  <a:lnTo>
                    <a:pt x="5712" y="9806"/>
                  </a:lnTo>
                  <a:lnTo>
                    <a:pt x="5073" y="10325"/>
                  </a:lnTo>
                  <a:lnTo>
                    <a:pt x="4434" y="10864"/>
                  </a:lnTo>
                  <a:lnTo>
                    <a:pt x="3795" y="11403"/>
                  </a:lnTo>
                  <a:lnTo>
                    <a:pt x="3196" y="11982"/>
                  </a:lnTo>
                  <a:lnTo>
                    <a:pt x="2756" y="12401"/>
                  </a:lnTo>
                  <a:lnTo>
                    <a:pt x="2317" y="12841"/>
                  </a:lnTo>
                  <a:lnTo>
                    <a:pt x="1918" y="13300"/>
                  </a:lnTo>
                  <a:lnTo>
                    <a:pt x="1498" y="13759"/>
                  </a:lnTo>
                  <a:lnTo>
                    <a:pt x="740" y="14698"/>
                  </a:lnTo>
                  <a:lnTo>
                    <a:pt x="1" y="15636"/>
                  </a:lnTo>
                  <a:lnTo>
                    <a:pt x="101" y="15976"/>
                  </a:lnTo>
                  <a:lnTo>
                    <a:pt x="240" y="16295"/>
                  </a:lnTo>
                  <a:lnTo>
                    <a:pt x="380" y="16615"/>
                  </a:lnTo>
                  <a:lnTo>
                    <a:pt x="540" y="16934"/>
                  </a:lnTo>
                  <a:lnTo>
                    <a:pt x="720" y="17234"/>
                  </a:lnTo>
                  <a:lnTo>
                    <a:pt x="899" y="17533"/>
                  </a:lnTo>
                  <a:lnTo>
                    <a:pt x="1119" y="17853"/>
                  </a:lnTo>
                  <a:lnTo>
                    <a:pt x="1359" y="18152"/>
                  </a:lnTo>
                  <a:lnTo>
                    <a:pt x="1419" y="18192"/>
                  </a:lnTo>
                  <a:lnTo>
                    <a:pt x="1478" y="18232"/>
                  </a:lnTo>
                  <a:lnTo>
                    <a:pt x="1898" y="17613"/>
                  </a:lnTo>
                  <a:lnTo>
                    <a:pt x="2357" y="16974"/>
                  </a:lnTo>
                  <a:lnTo>
                    <a:pt x="2836" y="16375"/>
                  </a:lnTo>
                  <a:lnTo>
                    <a:pt x="3335" y="15796"/>
                  </a:lnTo>
                  <a:lnTo>
                    <a:pt x="3875" y="15237"/>
                  </a:lnTo>
                  <a:lnTo>
                    <a:pt x="4394" y="14698"/>
                  </a:lnTo>
                  <a:lnTo>
                    <a:pt x="4953" y="14159"/>
                  </a:lnTo>
                  <a:lnTo>
                    <a:pt x="5512" y="13659"/>
                  </a:lnTo>
                  <a:lnTo>
                    <a:pt x="6151" y="13120"/>
                  </a:lnTo>
                  <a:lnTo>
                    <a:pt x="6790" y="12581"/>
                  </a:lnTo>
                  <a:lnTo>
                    <a:pt x="7429" y="12062"/>
                  </a:lnTo>
                  <a:lnTo>
                    <a:pt x="8088" y="11563"/>
                  </a:lnTo>
                  <a:lnTo>
                    <a:pt x="8747" y="11064"/>
                  </a:lnTo>
                  <a:lnTo>
                    <a:pt x="9406" y="10584"/>
                  </a:lnTo>
                  <a:lnTo>
                    <a:pt x="10085" y="10125"/>
                  </a:lnTo>
                  <a:lnTo>
                    <a:pt x="10784" y="9666"/>
                  </a:lnTo>
                  <a:lnTo>
                    <a:pt x="11483" y="9226"/>
                  </a:lnTo>
                  <a:lnTo>
                    <a:pt x="12182" y="8807"/>
                  </a:lnTo>
                  <a:lnTo>
                    <a:pt x="12900" y="8388"/>
                  </a:lnTo>
                  <a:lnTo>
                    <a:pt x="13619" y="8008"/>
                  </a:lnTo>
                  <a:lnTo>
                    <a:pt x="14358" y="7629"/>
                  </a:lnTo>
                  <a:lnTo>
                    <a:pt x="15117" y="7270"/>
                  </a:lnTo>
                  <a:lnTo>
                    <a:pt x="15856" y="6930"/>
                  </a:lnTo>
                  <a:lnTo>
                    <a:pt x="16634" y="6591"/>
                  </a:lnTo>
                  <a:lnTo>
                    <a:pt x="17413" y="6271"/>
                  </a:lnTo>
                  <a:lnTo>
                    <a:pt x="18192" y="5972"/>
                  </a:lnTo>
                  <a:lnTo>
                    <a:pt x="18991" y="5672"/>
                  </a:lnTo>
                  <a:lnTo>
                    <a:pt x="19809" y="5392"/>
                  </a:lnTo>
                  <a:lnTo>
                    <a:pt x="20628" y="5113"/>
                  </a:lnTo>
                  <a:lnTo>
                    <a:pt x="21447" y="4853"/>
                  </a:lnTo>
                  <a:lnTo>
                    <a:pt x="22266" y="4614"/>
                  </a:lnTo>
                  <a:lnTo>
                    <a:pt x="23084" y="4374"/>
                  </a:lnTo>
                  <a:lnTo>
                    <a:pt x="23923" y="4134"/>
                  </a:lnTo>
                  <a:lnTo>
                    <a:pt x="24742" y="3935"/>
                  </a:lnTo>
                  <a:lnTo>
                    <a:pt x="25580" y="3735"/>
                  </a:lnTo>
                  <a:lnTo>
                    <a:pt x="26419" y="3535"/>
                  </a:lnTo>
                  <a:lnTo>
                    <a:pt x="27258" y="3356"/>
                  </a:lnTo>
                  <a:lnTo>
                    <a:pt x="28096" y="3196"/>
                  </a:lnTo>
                  <a:lnTo>
                    <a:pt x="28935" y="3056"/>
                  </a:lnTo>
                  <a:lnTo>
                    <a:pt x="29774" y="2916"/>
                  </a:lnTo>
                  <a:lnTo>
                    <a:pt x="30932" y="2777"/>
                  </a:lnTo>
                  <a:lnTo>
                    <a:pt x="31531" y="2697"/>
                  </a:lnTo>
                  <a:lnTo>
                    <a:pt x="32130" y="2657"/>
                  </a:lnTo>
                  <a:lnTo>
                    <a:pt x="32749" y="2617"/>
                  </a:lnTo>
                  <a:lnTo>
                    <a:pt x="33368" y="2597"/>
                  </a:lnTo>
                  <a:lnTo>
                    <a:pt x="33987" y="2597"/>
                  </a:lnTo>
                  <a:lnTo>
                    <a:pt x="34606" y="2637"/>
                  </a:lnTo>
                  <a:lnTo>
                    <a:pt x="35225" y="2677"/>
                  </a:lnTo>
                  <a:lnTo>
                    <a:pt x="35824" y="2757"/>
                  </a:lnTo>
                  <a:lnTo>
                    <a:pt x="36423" y="2876"/>
                  </a:lnTo>
                  <a:lnTo>
                    <a:pt x="37022" y="3016"/>
                  </a:lnTo>
                  <a:lnTo>
                    <a:pt x="37601" y="3176"/>
                  </a:lnTo>
                  <a:lnTo>
                    <a:pt x="38160" y="3396"/>
                  </a:lnTo>
                  <a:lnTo>
                    <a:pt x="38700" y="3635"/>
                  </a:lnTo>
                  <a:lnTo>
                    <a:pt x="38959" y="3775"/>
                  </a:lnTo>
                  <a:lnTo>
                    <a:pt x="39219" y="3935"/>
                  </a:lnTo>
                  <a:lnTo>
                    <a:pt x="39299" y="3795"/>
                  </a:lnTo>
                  <a:lnTo>
                    <a:pt x="39339" y="3635"/>
                  </a:lnTo>
                  <a:lnTo>
                    <a:pt x="39359" y="3436"/>
                  </a:lnTo>
                  <a:lnTo>
                    <a:pt x="39339" y="3256"/>
                  </a:lnTo>
                  <a:lnTo>
                    <a:pt x="39319" y="3196"/>
                  </a:lnTo>
                  <a:lnTo>
                    <a:pt x="39199" y="2797"/>
                  </a:lnTo>
                  <a:lnTo>
                    <a:pt x="39039" y="2397"/>
                  </a:lnTo>
                  <a:lnTo>
                    <a:pt x="38859" y="2018"/>
                  </a:lnTo>
                  <a:lnTo>
                    <a:pt x="38680" y="1638"/>
                  </a:lnTo>
                  <a:lnTo>
                    <a:pt x="38480" y="1279"/>
                  </a:lnTo>
                  <a:lnTo>
                    <a:pt x="38260" y="920"/>
                  </a:lnTo>
                  <a:lnTo>
                    <a:pt x="37821" y="201"/>
                  </a:lnTo>
                  <a:lnTo>
                    <a:pt x="36922" y="141"/>
                  </a:lnTo>
                  <a:lnTo>
                    <a:pt x="36004" y="101"/>
                  </a:lnTo>
                  <a:lnTo>
                    <a:pt x="34247" y="41"/>
                  </a:lnTo>
                  <a:lnTo>
                    <a:pt x="33348" y="1"/>
                  </a:lnTo>
                  <a:close/>
                </a:path>
              </a:pathLst>
            </a:custGeom>
            <a:solidFill>
              <a:srgbClr val="FCD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3" name="Google Shape;10333;p47"/>
            <p:cNvSpPr/>
            <p:nvPr/>
          </p:nvSpPr>
          <p:spPr>
            <a:xfrm>
              <a:off x="7142700" y="2434275"/>
              <a:ext cx="427350" cy="439825"/>
            </a:xfrm>
            <a:custGeom>
              <a:avLst/>
              <a:gdLst/>
              <a:ahLst/>
              <a:cxnLst/>
              <a:rect l="l" t="t" r="r" b="b"/>
              <a:pathLst>
                <a:path w="17094" h="17593" extrusionOk="0">
                  <a:moveTo>
                    <a:pt x="8487" y="0"/>
                  </a:moveTo>
                  <a:lnTo>
                    <a:pt x="7888" y="40"/>
                  </a:lnTo>
                  <a:lnTo>
                    <a:pt x="7289" y="100"/>
                  </a:lnTo>
                  <a:lnTo>
                    <a:pt x="6710" y="200"/>
                  </a:lnTo>
                  <a:lnTo>
                    <a:pt x="6291" y="300"/>
                  </a:lnTo>
                  <a:lnTo>
                    <a:pt x="5891" y="400"/>
                  </a:lnTo>
                  <a:lnTo>
                    <a:pt x="5512" y="539"/>
                  </a:lnTo>
                  <a:lnTo>
                    <a:pt x="5133" y="699"/>
                  </a:lnTo>
                  <a:lnTo>
                    <a:pt x="4753" y="879"/>
                  </a:lnTo>
                  <a:lnTo>
                    <a:pt x="4414" y="1079"/>
                  </a:lnTo>
                  <a:lnTo>
                    <a:pt x="4074" y="1298"/>
                  </a:lnTo>
                  <a:lnTo>
                    <a:pt x="3755" y="1538"/>
                  </a:lnTo>
                  <a:lnTo>
                    <a:pt x="3435" y="1797"/>
                  </a:lnTo>
                  <a:lnTo>
                    <a:pt x="3136" y="2057"/>
                  </a:lnTo>
                  <a:lnTo>
                    <a:pt x="2836" y="2337"/>
                  </a:lnTo>
                  <a:lnTo>
                    <a:pt x="2577" y="2636"/>
                  </a:lnTo>
                  <a:lnTo>
                    <a:pt x="2317" y="2936"/>
                  </a:lnTo>
                  <a:lnTo>
                    <a:pt x="2057" y="3255"/>
                  </a:lnTo>
                  <a:lnTo>
                    <a:pt x="1838" y="3595"/>
                  </a:lnTo>
                  <a:lnTo>
                    <a:pt x="1618" y="3934"/>
                  </a:lnTo>
                  <a:lnTo>
                    <a:pt x="1398" y="4294"/>
                  </a:lnTo>
                  <a:lnTo>
                    <a:pt x="1219" y="4653"/>
                  </a:lnTo>
                  <a:lnTo>
                    <a:pt x="1039" y="5032"/>
                  </a:lnTo>
                  <a:lnTo>
                    <a:pt x="859" y="5412"/>
                  </a:lnTo>
                  <a:lnTo>
                    <a:pt x="719" y="5791"/>
                  </a:lnTo>
                  <a:lnTo>
                    <a:pt x="580" y="6171"/>
                  </a:lnTo>
                  <a:lnTo>
                    <a:pt x="460" y="6570"/>
                  </a:lnTo>
                  <a:lnTo>
                    <a:pt x="360" y="6969"/>
                  </a:lnTo>
                  <a:lnTo>
                    <a:pt x="260" y="7369"/>
                  </a:lnTo>
                  <a:lnTo>
                    <a:pt x="180" y="7788"/>
                  </a:lnTo>
                  <a:lnTo>
                    <a:pt x="120" y="8187"/>
                  </a:lnTo>
                  <a:lnTo>
                    <a:pt x="61" y="8587"/>
                  </a:lnTo>
                  <a:lnTo>
                    <a:pt x="41" y="9006"/>
                  </a:lnTo>
                  <a:lnTo>
                    <a:pt x="21" y="9405"/>
                  </a:lnTo>
                  <a:lnTo>
                    <a:pt x="1" y="9805"/>
                  </a:lnTo>
                  <a:lnTo>
                    <a:pt x="21" y="10204"/>
                  </a:lnTo>
                  <a:lnTo>
                    <a:pt x="41" y="10584"/>
                  </a:lnTo>
                  <a:lnTo>
                    <a:pt x="81" y="10943"/>
                  </a:lnTo>
                  <a:lnTo>
                    <a:pt x="120" y="11303"/>
                  </a:lnTo>
                  <a:lnTo>
                    <a:pt x="180" y="11682"/>
                  </a:lnTo>
                  <a:lnTo>
                    <a:pt x="260" y="12041"/>
                  </a:lnTo>
                  <a:lnTo>
                    <a:pt x="360" y="12401"/>
                  </a:lnTo>
                  <a:lnTo>
                    <a:pt x="480" y="12740"/>
                  </a:lnTo>
                  <a:lnTo>
                    <a:pt x="620" y="13100"/>
                  </a:lnTo>
                  <a:lnTo>
                    <a:pt x="739" y="13379"/>
                  </a:lnTo>
                  <a:lnTo>
                    <a:pt x="879" y="13679"/>
                  </a:lnTo>
                  <a:lnTo>
                    <a:pt x="1039" y="13958"/>
                  </a:lnTo>
                  <a:lnTo>
                    <a:pt x="1199" y="14218"/>
                  </a:lnTo>
                  <a:lnTo>
                    <a:pt x="1378" y="14478"/>
                  </a:lnTo>
                  <a:lnTo>
                    <a:pt x="1558" y="14737"/>
                  </a:lnTo>
                  <a:lnTo>
                    <a:pt x="1758" y="14997"/>
                  </a:lnTo>
                  <a:lnTo>
                    <a:pt x="1958" y="15236"/>
                  </a:lnTo>
                  <a:lnTo>
                    <a:pt x="2177" y="15456"/>
                  </a:lnTo>
                  <a:lnTo>
                    <a:pt x="2417" y="15696"/>
                  </a:lnTo>
                  <a:lnTo>
                    <a:pt x="2636" y="15895"/>
                  </a:lnTo>
                  <a:lnTo>
                    <a:pt x="2896" y="16095"/>
                  </a:lnTo>
                  <a:lnTo>
                    <a:pt x="3136" y="16295"/>
                  </a:lnTo>
                  <a:lnTo>
                    <a:pt x="3415" y="16474"/>
                  </a:lnTo>
                  <a:lnTo>
                    <a:pt x="3675" y="16634"/>
                  </a:lnTo>
                  <a:lnTo>
                    <a:pt x="3954" y="16794"/>
                  </a:lnTo>
                  <a:lnTo>
                    <a:pt x="4274" y="16934"/>
                  </a:lnTo>
                  <a:lnTo>
                    <a:pt x="4593" y="17073"/>
                  </a:lnTo>
                  <a:lnTo>
                    <a:pt x="4933" y="17193"/>
                  </a:lnTo>
                  <a:lnTo>
                    <a:pt x="5272" y="17293"/>
                  </a:lnTo>
                  <a:lnTo>
                    <a:pt x="5612" y="17373"/>
                  </a:lnTo>
                  <a:lnTo>
                    <a:pt x="5951" y="17453"/>
                  </a:lnTo>
                  <a:lnTo>
                    <a:pt x="6291" y="17493"/>
                  </a:lnTo>
                  <a:lnTo>
                    <a:pt x="6650" y="17533"/>
                  </a:lnTo>
                  <a:lnTo>
                    <a:pt x="6990" y="17573"/>
                  </a:lnTo>
                  <a:lnTo>
                    <a:pt x="7349" y="17593"/>
                  </a:lnTo>
                  <a:lnTo>
                    <a:pt x="8048" y="17573"/>
                  </a:lnTo>
                  <a:lnTo>
                    <a:pt x="8767" y="17533"/>
                  </a:lnTo>
                  <a:lnTo>
                    <a:pt x="9446" y="17453"/>
                  </a:lnTo>
                  <a:lnTo>
                    <a:pt x="10025" y="17353"/>
                  </a:lnTo>
                  <a:lnTo>
                    <a:pt x="10584" y="17213"/>
                  </a:lnTo>
                  <a:lnTo>
                    <a:pt x="11143" y="17033"/>
                  </a:lnTo>
                  <a:lnTo>
                    <a:pt x="11702" y="16814"/>
                  </a:lnTo>
                  <a:lnTo>
                    <a:pt x="12261" y="16554"/>
                  </a:lnTo>
                  <a:lnTo>
                    <a:pt x="12800" y="16255"/>
                  </a:lnTo>
                  <a:lnTo>
                    <a:pt x="13320" y="15935"/>
                  </a:lnTo>
                  <a:lnTo>
                    <a:pt x="13819" y="15576"/>
                  </a:lnTo>
                  <a:lnTo>
                    <a:pt x="14318" y="15196"/>
                  </a:lnTo>
                  <a:lnTo>
                    <a:pt x="14757" y="14777"/>
                  </a:lnTo>
                  <a:lnTo>
                    <a:pt x="15177" y="14338"/>
                  </a:lnTo>
                  <a:lnTo>
                    <a:pt x="15576" y="13878"/>
                  </a:lnTo>
                  <a:lnTo>
                    <a:pt x="15915" y="13379"/>
                  </a:lnTo>
                  <a:lnTo>
                    <a:pt x="16235" y="12880"/>
                  </a:lnTo>
                  <a:lnTo>
                    <a:pt x="16375" y="12620"/>
                  </a:lnTo>
                  <a:lnTo>
                    <a:pt x="16495" y="12361"/>
                  </a:lnTo>
                  <a:lnTo>
                    <a:pt x="16614" y="12101"/>
                  </a:lnTo>
                  <a:lnTo>
                    <a:pt x="16714" y="11822"/>
                  </a:lnTo>
                  <a:lnTo>
                    <a:pt x="16834" y="11382"/>
                  </a:lnTo>
                  <a:lnTo>
                    <a:pt x="16954" y="10943"/>
                  </a:lnTo>
                  <a:lnTo>
                    <a:pt x="17014" y="10484"/>
                  </a:lnTo>
                  <a:lnTo>
                    <a:pt x="17074" y="10025"/>
                  </a:lnTo>
                  <a:lnTo>
                    <a:pt x="17094" y="9565"/>
                  </a:lnTo>
                  <a:lnTo>
                    <a:pt x="17094" y="9086"/>
                  </a:lnTo>
                  <a:lnTo>
                    <a:pt x="17054" y="8607"/>
                  </a:lnTo>
                  <a:lnTo>
                    <a:pt x="17014" y="8147"/>
                  </a:lnTo>
                  <a:lnTo>
                    <a:pt x="16934" y="7668"/>
                  </a:lnTo>
                  <a:lnTo>
                    <a:pt x="16854" y="7209"/>
                  </a:lnTo>
                  <a:lnTo>
                    <a:pt x="16734" y="6730"/>
                  </a:lnTo>
                  <a:lnTo>
                    <a:pt x="16594" y="6270"/>
                  </a:lnTo>
                  <a:lnTo>
                    <a:pt x="16455" y="5811"/>
                  </a:lnTo>
                  <a:lnTo>
                    <a:pt x="16275" y="5372"/>
                  </a:lnTo>
                  <a:lnTo>
                    <a:pt x="16095" y="4933"/>
                  </a:lnTo>
                  <a:lnTo>
                    <a:pt x="15896" y="4493"/>
                  </a:lnTo>
                  <a:lnTo>
                    <a:pt x="15696" y="4134"/>
                  </a:lnTo>
                  <a:lnTo>
                    <a:pt x="15496" y="3774"/>
                  </a:lnTo>
                  <a:lnTo>
                    <a:pt x="15296" y="3435"/>
                  </a:lnTo>
                  <a:lnTo>
                    <a:pt x="15077" y="3095"/>
                  </a:lnTo>
                  <a:lnTo>
                    <a:pt x="14897" y="2856"/>
                  </a:lnTo>
                  <a:lnTo>
                    <a:pt x="14717" y="2616"/>
                  </a:lnTo>
                  <a:lnTo>
                    <a:pt x="14518" y="2397"/>
                  </a:lnTo>
                  <a:lnTo>
                    <a:pt x="14318" y="2177"/>
                  </a:lnTo>
                  <a:lnTo>
                    <a:pt x="14098" y="1977"/>
                  </a:lnTo>
                  <a:lnTo>
                    <a:pt x="13879" y="1778"/>
                  </a:lnTo>
                  <a:lnTo>
                    <a:pt x="13659" y="1598"/>
                  </a:lnTo>
                  <a:lnTo>
                    <a:pt x="13419" y="1418"/>
                  </a:lnTo>
                  <a:lnTo>
                    <a:pt x="13180" y="1258"/>
                  </a:lnTo>
                  <a:lnTo>
                    <a:pt x="12940" y="1119"/>
                  </a:lnTo>
                  <a:lnTo>
                    <a:pt x="12441" y="839"/>
                  </a:lnTo>
                  <a:lnTo>
                    <a:pt x="11902" y="599"/>
                  </a:lnTo>
                  <a:lnTo>
                    <a:pt x="11363" y="400"/>
                  </a:lnTo>
                  <a:lnTo>
                    <a:pt x="10804" y="260"/>
                  </a:lnTo>
                  <a:lnTo>
                    <a:pt x="10224" y="140"/>
                  </a:lnTo>
                  <a:lnTo>
                    <a:pt x="9645" y="60"/>
                  </a:lnTo>
                  <a:lnTo>
                    <a:pt x="9066" y="20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4" name="Google Shape;10334;p47"/>
            <p:cNvSpPr/>
            <p:nvPr/>
          </p:nvSpPr>
          <p:spPr>
            <a:xfrm>
              <a:off x="7176650" y="2557575"/>
              <a:ext cx="393400" cy="316525"/>
            </a:xfrm>
            <a:custGeom>
              <a:avLst/>
              <a:gdLst/>
              <a:ahLst/>
              <a:cxnLst/>
              <a:rect l="l" t="t" r="r" b="b"/>
              <a:pathLst>
                <a:path w="15736" h="12661" extrusionOk="0">
                  <a:moveTo>
                    <a:pt x="14737" y="1"/>
                  </a:moveTo>
                  <a:lnTo>
                    <a:pt x="14458" y="640"/>
                  </a:lnTo>
                  <a:lnTo>
                    <a:pt x="14158" y="1259"/>
                  </a:lnTo>
                  <a:lnTo>
                    <a:pt x="13958" y="1658"/>
                  </a:lnTo>
                  <a:lnTo>
                    <a:pt x="13739" y="2037"/>
                  </a:lnTo>
                  <a:lnTo>
                    <a:pt x="13519" y="2397"/>
                  </a:lnTo>
                  <a:lnTo>
                    <a:pt x="13280" y="2776"/>
                  </a:lnTo>
                  <a:lnTo>
                    <a:pt x="12780" y="3475"/>
                  </a:lnTo>
                  <a:lnTo>
                    <a:pt x="12241" y="4174"/>
                  </a:lnTo>
                  <a:lnTo>
                    <a:pt x="11662" y="4833"/>
                  </a:lnTo>
                  <a:lnTo>
                    <a:pt x="11043" y="5472"/>
                  </a:lnTo>
                  <a:lnTo>
                    <a:pt x="10424" y="6071"/>
                  </a:lnTo>
                  <a:lnTo>
                    <a:pt x="10085" y="6351"/>
                  </a:lnTo>
                  <a:lnTo>
                    <a:pt x="9745" y="6630"/>
                  </a:lnTo>
                  <a:lnTo>
                    <a:pt x="9406" y="6890"/>
                  </a:lnTo>
                  <a:lnTo>
                    <a:pt x="9046" y="7149"/>
                  </a:lnTo>
                  <a:lnTo>
                    <a:pt x="8687" y="7389"/>
                  </a:lnTo>
                  <a:lnTo>
                    <a:pt x="8307" y="7629"/>
                  </a:lnTo>
                  <a:lnTo>
                    <a:pt x="7948" y="7848"/>
                  </a:lnTo>
                  <a:lnTo>
                    <a:pt x="7549" y="8068"/>
                  </a:lnTo>
                  <a:lnTo>
                    <a:pt x="7169" y="8268"/>
                  </a:lnTo>
                  <a:lnTo>
                    <a:pt x="6770" y="8447"/>
                  </a:lnTo>
                  <a:lnTo>
                    <a:pt x="6011" y="8767"/>
                  </a:lnTo>
                  <a:lnTo>
                    <a:pt x="5212" y="9046"/>
                  </a:lnTo>
                  <a:lnTo>
                    <a:pt x="4833" y="9166"/>
                  </a:lnTo>
                  <a:lnTo>
                    <a:pt x="4414" y="9266"/>
                  </a:lnTo>
                  <a:lnTo>
                    <a:pt x="4014" y="9366"/>
                  </a:lnTo>
                  <a:lnTo>
                    <a:pt x="3615" y="9446"/>
                  </a:lnTo>
                  <a:lnTo>
                    <a:pt x="3195" y="9526"/>
                  </a:lnTo>
                  <a:lnTo>
                    <a:pt x="2796" y="9585"/>
                  </a:lnTo>
                  <a:lnTo>
                    <a:pt x="2377" y="9625"/>
                  </a:lnTo>
                  <a:lnTo>
                    <a:pt x="1977" y="9645"/>
                  </a:lnTo>
                  <a:lnTo>
                    <a:pt x="1139" y="9645"/>
                  </a:lnTo>
                  <a:lnTo>
                    <a:pt x="719" y="9625"/>
                  </a:lnTo>
                  <a:lnTo>
                    <a:pt x="320" y="9585"/>
                  </a:lnTo>
                  <a:lnTo>
                    <a:pt x="0" y="9526"/>
                  </a:lnTo>
                  <a:lnTo>
                    <a:pt x="260" y="9885"/>
                  </a:lnTo>
                  <a:lnTo>
                    <a:pt x="540" y="10224"/>
                  </a:lnTo>
                  <a:lnTo>
                    <a:pt x="839" y="10544"/>
                  </a:lnTo>
                  <a:lnTo>
                    <a:pt x="1159" y="10843"/>
                  </a:lnTo>
                  <a:lnTo>
                    <a:pt x="1498" y="11143"/>
                  </a:lnTo>
                  <a:lnTo>
                    <a:pt x="1858" y="11403"/>
                  </a:lnTo>
                  <a:lnTo>
                    <a:pt x="2217" y="11642"/>
                  </a:lnTo>
                  <a:lnTo>
                    <a:pt x="2596" y="11862"/>
                  </a:lnTo>
                  <a:lnTo>
                    <a:pt x="2916" y="12002"/>
                  </a:lnTo>
                  <a:lnTo>
                    <a:pt x="3235" y="12141"/>
                  </a:lnTo>
                  <a:lnTo>
                    <a:pt x="3575" y="12261"/>
                  </a:lnTo>
                  <a:lnTo>
                    <a:pt x="3914" y="12361"/>
                  </a:lnTo>
                  <a:lnTo>
                    <a:pt x="4254" y="12441"/>
                  </a:lnTo>
                  <a:lnTo>
                    <a:pt x="4593" y="12521"/>
                  </a:lnTo>
                  <a:lnTo>
                    <a:pt x="4933" y="12561"/>
                  </a:lnTo>
                  <a:lnTo>
                    <a:pt x="5292" y="12601"/>
                  </a:lnTo>
                  <a:lnTo>
                    <a:pt x="5632" y="12641"/>
                  </a:lnTo>
                  <a:lnTo>
                    <a:pt x="5991" y="12661"/>
                  </a:lnTo>
                  <a:lnTo>
                    <a:pt x="6690" y="12641"/>
                  </a:lnTo>
                  <a:lnTo>
                    <a:pt x="7409" y="12601"/>
                  </a:lnTo>
                  <a:lnTo>
                    <a:pt x="8088" y="12521"/>
                  </a:lnTo>
                  <a:lnTo>
                    <a:pt x="8667" y="12421"/>
                  </a:lnTo>
                  <a:lnTo>
                    <a:pt x="9226" y="12281"/>
                  </a:lnTo>
                  <a:lnTo>
                    <a:pt x="9785" y="12101"/>
                  </a:lnTo>
                  <a:lnTo>
                    <a:pt x="10344" y="11882"/>
                  </a:lnTo>
                  <a:lnTo>
                    <a:pt x="10903" y="11622"/>
                  </a:lnTo>
                  <a:lnTo>
                    <a:pt x="11442" y="11323"/>
                  </a:lnTo>
                  <a:lnTo>
                    <a:pt x="11962" y="11003"/>
                  </a:lnTo>
                  <a:lnTo>
                    <a:pt x="12461" y="10644"/>
                  </a:lnTo>
                  <a:lnTo>
                    <a:pt x="12960" y="10264"/>
                  </a:lnTo>
                  <a:lnTo>
                    <a:pt x="13399" y="9845"/>
                  </a:lnTo>
                  <a:lnTo>
                    <a:pt x="13819" y="9406"/>
                  </a:lnTo>
                  <a:lnTo>
                    <a:pt x="14218" y="8946"/>
                  </a:lnTo>
                  <a:lnTo>
                    <a:pt x="14557" y="8447"/>
                  </a:lnTo>
                  <a:lnTo>
                    <a:pt x="14877" y="7948"/>
                  </a:lnTo>
                  <a:lnTo>
                    <a:pt x="15017" y="7688"/>
                  </a:lnTo>
                  <a:lnTo>
                    <a:pt x="15137" y="7429"/>
                  </a:lnTo>
                  <a:lnTo>
                    <a:pt x="15256" y="7169"/>
                  </a:lnTo>
                  <a:lnTo>
                    <a:pt x="15356" y="6890"/>
                  </a:lnTo>
                  <a:lnTo>
                    <a:pt x="15476" y="6490"/>
                  </a:lnTo>
                  <a:lnTo>
                    <a:pt x="15576" y="6071"/>
                  </a:lnTo>
                  <a:lnTo>
                    <a:pt x="15656" y="5652"/>
                  </a:lnTo>
                  <a:lnTo>
                    <a:pt x="15696" y="5212"/>
                  </a:lnTo>
                  <a:lnTo>
                    <a:pt x="15736" y="4773"/>
                  </a:lnTo>
                  <a:lnTo>
                    <a:pt x="15736" y="4334"/>
                  </a:lnTo>
                  <a:lnTo>
                    <a:pt x="15716" y="3894"/>
                  </a:lnTo>
                  <a:lnTo>
                    <a:pt x="15676" y="3455"/>
                  </a:lnTo>
                  <a:lnTo>
                    <a:pt x="15616" y="2996"/>
                  </a:lnTo>
                  <a:lnTo>
                    <a:pt x="15556" y="2557"/>
                  </a:lnTo>
                  <a:lnTo>
                    <a:pt x="15456" y="2117"/>
                  </a:lnTo>
                  <a:lnTo>
                    <a:pt x="15336" y="1678"/>
                  </a:lnTo>
                  <a:lnTo>
                    <a:pt x="15216" y="1259"/>
                  </a:lnTo>
                  <a:lnTo>
                    <a:pt x="15077" y="819"/>
                  </a:lnTo>
                  <a:lnTo>
                    <a:pt x="14917" y="400"/>
                  </a:lnTo>
                  <a:lnTo>
                    <a:pt x="14737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5" name="Google Shape;10335;p47"/>
            <p:cNvSpPr/>
            <p:nvPr/>
          </p:nvSpPr>
          <p:spPr>
            <a:xfrm>
              <a:off x="7274000" y="2434275"/>
              <a:ext cx="296050" cy="320025"/>
            </a:xfrm>
            <a:custGeom>
              <a:avLst/>
              <a:gdLst/>
              <a:ahLst/>
              <a:cxnLst/>
              <a:rect l="l" t="t" r="r" b="b"/>
              <a:pathLst>
                <a:path w="11842" h="12801" extrusionOk="0">
                  <a:moveTo>
                    <a:pt x="3235" y="0"/>
                  </a:moveTo>
                  <a:lnTo>
                    <a:pt x="2636" y="40"/>
                  </a:lnTo>
                  <a:lnTo>
                    <a:pt x="2037" y="100"/>
                  </a:lnTo>
                  <a:lnTo>
                    <a:pt x="1458" y="200"/>
                  </a:lnTo>
                  <a:lnTo>
                    <a:pt x="1159" y="260"/>
                  </a:lnTo>
                  <a:lnTo>
                    <a:pt x="1059" y="300"/>
                  </a:lnTo>
                  <a:lnTo>
                    <a:pt x="959" y="340"/>
                  </a:lnTo>
                  <a:lnTo>
                    <a:pt x="859" y="420"/>
                  </a:lnTo>
                  <a:lnTo>
                    <a:pt x="779" y="480"/>
                  </a:lnTo>
                  <a:lnTo>
                    <a:pt x="639" y="659"/>
                  </a:lnTo>
                  <a:lnTo>
                    <a:pt x="520" y="859"/>
                  </a:lnTo>
                  <a:lnTo>
                    <a:pt x="420" y="1099"/>
                  </a:lnTo>
                  <a:lnTo>
                    <a:pt x="340" y="1318"/>
                  </a:lnTo>
                  <a:lnTo>
                    <a:pt x="200" y="1738"/>
                  </a:lnTo>
                  <a:lnTo>
                    <a:pt x="140" y="1977"/>
                  </a:lnTo>
                  <a:lnTo>
                    <a:pt x="80" y="2217"/>
                  </a:lnTo>
                  <a:lnTo>
                    <a:pt x="20" y="2696"/>
                  </a:lnTo>
                  <a:lnTo>
                    <a:pt x="0" y="3036"/>
                  </a:lnTo>
                  <a:lnTo>
                    <a:pt x="0" y="3375"/>
                  </a:lnTo>
                  <a:lnTo>
                    <a:pt x="0" y="3694"/>
                  </a:lnTo>
                  <a:lnTo>
                    <a:pt x="40" y="4034"/>
                  </a:lnTo>
                  <a:lnTo>
                    <a:pt x="100" y="4393"/>
                  </a:lnTo>
                  <a:lnTo>
                    <a:pt x="160" y="4773"/>
                  </a:lnTo>
                  <a:lnTo>
                    <a:pt x="240" y="5112"/>
                  </a:lnTo>
                  <a:lnTo>
                    <a:pt x="340" y="5472"/>
                  </a:lnTo>
                  <a:lnTo>
                    <a:pt x="559" y="6191"/>
                  </a:lnTo>
                  <a:lnTo>
                    <a:pt x="819" y="6869"/>
                  </a:lnTo>
                  <a:lnTo>
                    <a:pt x="1079" y="7528"/>
                  </a:lnTo>
                  <a:lnTo>
                    <a:pt x="1218" y="7848"/>
                  </a:lnTo>
                  <a:lnTo>
                    <a:pt x="1378" y="8167"/>
                  </a:lnTo>
                  <a:lnTo>
                    <a:pt x="1558" y="8467"/>
                  </a:lnTo>
                  <a:lnTo>
                    <a:pt x="1738" y="8767"/>
                  </a:lnTo>
                  <a:lnTo>
                    <a:pt x="1937" y="9046"/>
                  </a:lnTo>
                  <a:lnTo>
                    <a:pt x="2157" y="9306"/>
                  </a:lnTo>
                  <a:lnTo>
                    <a:pt x="2696" y="9885"/>
                  </a:lnTo>
                  <a:lnTo>
                    <a:pt x="3235" y="10424"/>
                  </a:lnTo>
                  <a:lnTo>
                    <a:pt x="3794" y="10983"/>
                  </a:lnTo>
                  <a:lnTo>
                    <a:pt x="4373" y="11502"/>
                  </a:lnTo>
                  <a:lnTo>
                    <a:pt x="4853" y="11782"/>
                  </a:lnTo>
                  <a:lnTo>
                    <a:pt x="5352" y="12021"/>
                  </a:lnTo>
                  <a:lnTo>
                    <a:pt x="5851" y="12241"/>
                  </a:lnTo>
                  <a:lnTo>
                    <a:pt x="6370" y="12441"/>
                  </a:lnTo>
                  <a:lnTo>
                    <a:pt x="6889" y="12580"/>
                  </a:lnTo>
                  <a:lnTo>
                    <a:pt x="7429" y="12700"/>
                  </a:lnTo>
                  <a:lnTo>
                    <a:pt x="7708" y="12740"/>
                  </a:lnTo>
                  <a:lnTo>
                    <a:pt x="7968" y="12780"/>
                  </a:lnTo>
                  <a:lnTo>
                    <a:pt x="8247" y="12800"/>
                  </a:lnTo>
                  <a:lnTo>
                    <a:pt x="8727" y="12800"/>
                  </a:lnTo>
                  <a:lnTo>
                    <a:pt x="8926" y="12760"/>
                  </a:lnTo>
                  <a:lnTo>
                    <a:pt x="9106" y="12720"/>
                  </a:lnTo>
                  <a:lnTo>
                    <a:pt x="9306" y="12660"/>
                  </a:lnTo>
                  <a:lnTo>
                    <a:pt x="9685" y="12521"/>
                  </a:lnTo>
                  <a:lnTo>
                    <a:pt x="10064" y="12341"/>
                  </a:lnTo>
                  <a:lnTo>
                    <a:pt x="10444" y="12141"/>
                  </a:lnTo>
                  <a:lnTo>
                    <a:pt x="10823" y="11922"/>
                  </a:lnTo>
                  <a:lnTo>
                    <a:pt x="11562" y="11482"/>
                  </a:lnTo>
                  <a:lnTo>
                    <a:pt x="11662" y="11063"/>
                  </a:lnTo>
                  <a:lnTo>
                    <a:pt x="11742" y="10624"/>
                  </a:lnTo>
                  <a:lnTo>
                    <a:pt x="11802" y="10184"/>
                  </a:lnTo>
                  <a:lnTo>
                    <a:pt x="11842" y="9745"/>
                  </a:lnTo>
                  <a:lnTo>
                    <a:pt x="11842" y="9306"/>
                  </a:lnTo>
                  <a:lnTo>
                    <a:pt x="11822" y="8846"/>
                  </a:lnTo>
                  <a:lnTo>
                    <a:pt x="11782" y="8407"/>
                  </a:lnTo>
                  <a:lnTo>
                    <a:pt x="11742" y="7948"/>
                  </a:lnTo>
                  <a:lnTo>
                    <a:pt x="11662" y="7508"/>
                  </a:lnTo>
                  <a:lnTo>
                    <a:pt x="11562" y="7049"/>
                  </a:lnTo>
                  <a:lnTo>
                    <a:pt x="11442" y="6610"/>
                  </a:lnTo>
                  <a:lnTo>
                    <a:pt x="11322" y="6171"/>
                  </a:lnTo>
                  <a:lnTo>
                    <a:pt x="11163" y="5751"/>
                  </a:lnTo>
                  <a:lnTo>
                    <a:pt x="11003" y="5332"/>
                  </a:lnTo>
                  <a:lnTo>
                    <a:pt x="10823" y="4913"/>
                  </a:lnTo>
                  <a:lnTo>
                    <a:pt x="10644" y="4493"/>
                  </a:lnTo>
                  <a:lnTo>
                    <a:pt x="10444" y="4134"/>
                  </a:lnTo>
                  <a:lnTo>
                    <a:pt x="10244" y="3774"/>
                  </a:lnTo>
                  <a:lnTo>
                    <a:pt x="10044" y="3435"/>
                  </a:lnTo>
                  <a:lnTo>
                    <a:pt x="9825" y="3095"/>
                  </a:lnTo>
                  <a:lnTo>
                    <a:pt x="9645" y="2856"/>
                  </a:lnTo>
                  <a:lnTo>
                    <a:pt x="9465" y="2616"/>
                  </a:lnTo>
                  <a:lnTo>
                    <a:pt x="9266" y="2397"/>
                  </a:lnTo>
                  <a:lnTo>
                    <a:pt x="9066" y="2177"/>
                  </a:lnTo>
                  <a:lnTo>
                    <a:pt x="8846" y="1977"/>
                  </a:lnTo>
                  <a:lnTo>
                    <a:pt x="8627" y="1778"/>
                  </a:lnTo>
                  <a:lnTo>
                    <a:pt x="8407" y="1598"/>
                  </a:lnTo>
                  <a:lnTo>
                    <a:pt x="8167" y="1418"/>
                  </a:lnTo>
                  <a:lnTo>
                    <a:pt x="7928" y="1258"/>
                  </a:lnTo>
                  <a:lnTo>
                    <a:pt x="7688" y="1119"/>
                  </a:lnTo>
                  <a:lnTo>
                    <a:pt x="7189" y="839"/>
                  </a:lnTo>
                  <a:lnTo>
                    <a:pt x="6650" y="599"/>
                  </a:lnTo>
                  <a:lnTo>
                    <a:pt x="6111" y="400"/>
                  </a:lnTo>
                  <a:lnTo>
                    <a:pt x="5552" y="260"/>
                  </a:lnTo>
                  <a:lnTo>
                    <a:pt x="4972" y="140"/>
                  </a:lnTo>
                  <a:lnTo>
                    <a:pt x="4393" y="60"/>
                  </a:lnTo>
                  <a:lnTo>
                    <a:pt x="3814" y="20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6" name="Google Shape;10336;p47"/>
            <p:cNvSpPr/>
            <p:nvPr/>
          </p:nvSpPr>
          <p:spPr>
            <a:xfrm>
              <a:off x="7274000" y="2425775"/>
              <a:ext cx="303050" cy="340000"/>
            </a:xfrm>
            <a:custGeom>
              <a:avLst/>
              <a:gdLst/>
              <a:ahLst/>
              <a:cxnLst/>
              <a:rect l="l" t="t" r="r" b="b"/>
              <a:pathLst>
                <a:path w="12122" h="13600" extrusionOk="0">
                  <a:moveTo>
                    <a:pt x="3595" y="1"/>
                  </a:moveTo>
                  <a:lnTo>
                    <a:pt x="2816" y="21"/>
                  </a:lnTo>
                  <a:lnTo>
                    <a:pt x="2436" y="61"/>
                  </a:lnTo>
                  <a:lnTo>
                    <a:pt x="2077" y="81"/>
                  </a:lnTo>
                  <a:lnTo>
                    <a:pt x="1698" y="141"/>
                  </a:lnTo>
                  <a:lnTo>
                    <a:pt x="1338" y="240"/>
                  </a:lnTo>
                  <a:lnTo>
                    <a:pt x="999" y="340"/>
                  </a:lnTo>
                  <a:lnTo>
                    <a:pt x="659" y="500"/>
                  </a:lnTo>
                  <a:lnTo>
                    <a:pt x="500" y="600"/>
                  </a:lnTo>
                  <a:lnTo>
                    <a:pt x="360" y="700"/>
                  </a:lnTo>
                  <a:lnTo>
                    <a:pt x="200" y="820"/>
                  </a:lnTo>
                  <a:lnTo>
                    <a:pt x="60" y="959"/>
                  </a:lnTo>
                  <a:lnTo>
                    <a:pt x="20" y="1019"/>
                  </a:lnTo>
                  <a:lnTo>
                    <a:pt x="0" y="1099"/>
                  </a:lnTo>
                  <a:lnTo>
                    <a:pt x="0" y="1159"/>
                  </a:lnTo>
                  <a:lnTo>
                    <a:pt x="40" y="1239"/>
                  </a:lnTo>
                  <a:lnTo>
                    <a:pt x="80" y="1299"/>
                  </a:lnTo>
                  <a:lnTo>
                    <a:pt x="140" y="1339"/>
                  </a:lnTo>
                  <a:lnTo>
                    <a:pt x="220" y="1359"/>
                  </a:lnTo>
                  <a:lnTo>
                    <a:pt x="300" y="1359"/>
                  </a:lnTo>
                  <a:lnTo>
                    <a:pt x="1398" y="1139"/>
                  </a:lnTo>
                  <a:lnTo>
                    <a:pt x="1937" y="1039"/>
                  </a:lnTo>
                  <a:lnTo>
                    <a:pt x="2496" y="959"/>
                  </a:lnTo>
                  <a:lnTo>
                    <a:pt x="3036" y="919"/>
                  </a:lnTo>
                  <a:lnTo>
                    <a:pt x="3595" y="899"/>
                  </a:lnTo>
                  <a:lnTo>
                    <a:pt x="4154" y="899"/>
                  </a:lnTo>
                  <a:lnTo>
                    <a:pt x="4713" y="959"/>
                  </a:lnTo>
                  <a:lnTo>
                    <a:pt x="4972" y="999"/>
                  </a:lnTo>
                  <a:lnTo>
                    <a:pt x="5212" y="1039"/>
                  </a:lnTo>
                  <a:lnTo>
                    <a:pt x="5472" y="1119"/>
                  </a:lnTo>
                  <a:lnTo>
                    <a:pt x="5711" y="1199"/>
                  </a:lnTo>
                  <a:lnTo>
                    <a:pt x="5951" y="1279"/>
                  </a:lnTo>
                  <a:lnTo>
                    <a:pt x="6171" y="1379"/>
                  </a:lnTo>
                  <a:lnTo>
                    <a:pt x="6610" y="1618"/>
                  </a:lnTo>
                  <a:lnTo>
                    <a:pt x="7029" y="1898"/>
                  </a:lnTo>
                  <a:lnTo>
                    <a:pt x="7429" y="2197"/>
                  </a:lnTo>
                  <a:lnTo>
                    <a:pt x="7808" y="2537"/>
                  </a:lnTo>
                  <a:lnTo>
                    <a:pt x="8147" y="2916"/>
                  </a:lnTo>
                  <a:lnTo>
                    <a:pt x="8487" y="3336"/>
                  </a:lnTo>
                  <a:lnTo>
                    <a:pt x="8806" y="3775"/>
                  </a:lnTo>
                  <a:lnTo>
                    <a:pt x="9086" y="4234"/>
                  </a:lnTo>
                  <a:lnTo>
                    <a:pt x="9346" y="4713"/>
                  </a:lnTo>
                  <a:lnTo>
                    <a:pt x="9585" y="5193"/>
                  </a:lnTo>
                  <a:lnTo>
                    <a:pt x="9825" y="5692"/>
                  </a:lnTo>
                  <a:lnTo>
                    <a:pt x="10244" y="6690"/>
                  </a:lnTo>
                  <a:lnTo>
                    <a:pt x="10464" y="7229"/>
                  </a:lnTo>
                  <a:lnTo>
                    <a:pt x="10663" y="7789"/>
                  </a:lnTo>
                  <a:lnTo>
                    <a:pt x="10743" y="8068"/>
                  </a:lnTo>
                  <a:lnTo>
                    <a:pt x="10823" y="8348"/>
                  </a:lnTo>
                  <a:lnTo>
                    <a:pt x="10883" y="8647"/>
                  </a:lnTo>
                  <a:lnTo>
                    <a:pt x="10903" y="8927"/>
                  </a:lnTo>
                  <a:lnTo>
                    <a:pt x="10923" y="9206"/>
                  </a:lnTo>
                  <a:lnTo>
                    <a:pt x="10903" y="9506"/>
                  </a:lnTo>
                  <a:lnTo>
                    <a:pt x="10863" y="10065"/>
                  </a:lnTo>
                  <a:lnTo>
                    <a:pt x="10843" y="10345"/>
                  </a:lnTo>
                  <a:lnTo>
                    <a:pt x="10803" y="10604"/>
                  </a:lnTo>
                  <a:lnTo>
                    <a:pt x="10743" y="10884"/>
                  </a:lnTo>
                  <a:lnTo>
                    <a:pt x="10703" y="11004"/>
                  </a:lnTo>
                  <a:lnTo>
                    <a:pt x="10644" y="11123"/>
                  </a:lnTo>
                  <a:lnTo>
                    <a:pt x="10504" y="11323"/>
                  </a:lnTo>
                  <a:lnTo>
                    <a:pt x="10344" y="11503"/>
                  </a:lnTo>
                  <a:lnTo>
                    <a:pt x="10164" y="11682"/>
                  </a:lnTo>
                  <a:lnTo>
                    <a:pt x="9945" y="11862"/>
                  </a:lnTo>
                  <a:lnTo>
                    <a:pt x="9725" y="12022"/>
                  </a:lnTo>
                  <a:lnTo>
                    <a:pt x="9505" y="12162"/>
                  </a:lnTo>
                  <a:lnTo>
                    <a:pt x="9286" y="12262"/>
                  </a:lnTo>
                  <a:lnTo>
                    <a:pt x="9086" y="12361"/>
                  </a:lnTo>
                  <a:lnTo>
                    <a:pt x="8946" y="12401"/>
                  </a:lnTo>
                  <a:lnTo>
                    <a:pt x="8826" y="12421"/>
                  </a:lnTo>
                  <a:lnTo>
                    <a:pt x="8547" y="12441"/>
                  </a:lnTo>
                  <a:lnTo>
                    <a:pt x="8267" y="12421"/>
                  </a:lnTo>
                  <a:lnTo>
                    <a:pt x="7988" y="12361"/>
                  </a:lnTo>
                  <a:lnTo>
                    <a:pt x="7708" y="12282"/>
                  </a:lnTo>
                  <a:lnTo>
                    <a:pt x="7449" y="12202"/>
                  </a:lnTo>
                  <a:lnTo>
                    <a:pt x="6949" y="12002"/>
                  </a:lnTo>
                  <a:lnTo>
                    <a:pt x="6450" y="11802"/>
                  </a:lnTo>
                  <a:lnTo>
                    <a:pt x="5991" y="11583"/>
                  </a:lnTo>
                  <a:lnTo>
                    <a:pt x="5512" y="11343"/>
                  </a:lnTo>
                  <a:lnTo>
                    <a:pt x="5072" y="11063"/>
                  </a:lnTo>
                  <a:lnTo>
                    <a:pt x="4633" y="10764"/>
                  </a:lnTo>
                  <a:lnTo>
                    <a:pt x="4234" y="10444"/>
                  </a:lnTo>
                  <a:lnTo>
                    <a:pt x="3834" y="10085"/>
                  </a:lnTo>
                  <a:lnTo>
                    <a:pt x="3475" y="9706"/>
                  </a:lnTo>
                  <a:lnTo>
                    <a:pt x="3115" y="9326"/>
                  </a:lnTo>
                  <a:lnTo>
                    <a:pt x="2796" y="8907"/>
                  </a:lnTo>
                  <a:lnTo>
                    <a:pt x="2516" y="8468"/>
                  </a:lnTo>
                  <a:lnTo>
                    <a:pt x="2257" y="8008"/>
                  </a:lnTo>
                  <a:lnTo>
                    <a:pt x="2017" y="7529"/>
                  </a:lnTo>
                  <a:lnTo>
                    <a:pt x="1837" y="7030"/>
                  </a:lnTo>
                  <a:lnTo>
                    <a:pt x="1678" y="6531"/>
                  </a:lnTo>
                  <a:lnTo>
                    <a:pt x="1558" y="6031"/>
                  </a:lnTo>
                  <a:lnTo>
                    <a:pt x="1518" y="5772"/>
                  </a:lnTo>
                  <a:lnTo>
                    <a:pt x="1498" y="5512"/>
                  </a:lnTo>
                  <a:lnTo>
                    <a:pt x="1498" y="5253"/>
                  </a:lnTo>
                  <a:lnTo>
                    <a:pt x="1518" y="4993"/>
                  </a:lnTo>
                  <a:lnTo>
                    <a:pt x="1578" y="4733"/>
                  </a:lnTo>
                  <a:lnTo>
                    <a:pt x="1658" y="4494"/>
                  </a:lnTo>
                  <a:lnTo>
                    <a:pt x="1797" y="4274"/>
                  </a:lnTo>
                  <a:lnTo>
                    <a:pt x="1877" y="4174"/>
                  </a:lnTo>
                  <a:lnTo>
                    <a:pt x="1957" y="4074"/>
                  </a:lnTo>
                  <a:lnTo>
                    <a:pt x="2057" y="3975"/>
                  </a:lnTo>
                  <a:lnTo>
                    <a:pt x="2157" y="3915"/>
                  </a:lnTo>
                  <a:lnTo>
                    <a:pt x="2277" y="3855"/>
                  </a:lnTo>
                  <a:lnTo>
                    <a:pt x="2397" y="3815"/>
                  </a:lnTo>
                  <a:lnTo>
                    <a:pt x="2636" y="3755"/>
                  </a:lnTo>
                  <a:lnTo>
                    <a:pt x="2896" y="3735"/>
                  </a:lnTo>
                  <a:lnTo>
                    <a:pt x="3155" y="3735"/>
                  </a:lnTo>
                  <a:lnTo>
                    <a:pt x="3415" y="3775"/>
                  </a:lnTo>
                  <a:lnTo>
                    <a:pt x="3675" y="3835"/>
                  </a:lnTo>
                  <a:lnTo>
                    <a:pt x="3914" y="3895"/>
                  </a:lnTo>
                  <a:lnTo>
                    <a:pt x="4194" y="3995"/>
                  </a:lnTo>
                  <a:lnTo>
                    <a:pt x="4473" y="4114"/>
                  </a:lnTo>
                  <a:lnTo>
                    <a:pt x="4753" y="4254"/>
                  </a:lnTo>
                  <a:lnTo>
                    <a:pt x="5012" y="4414"/>
                  </a:lnTo>
                  <a:lnTo>
                    <a:pt x="5272" y="4594"/>
                  </a:lnTo>
                  <a:lnTo>
                    <a:pt x="5512" y="4773"/>
                  </a:lnTo>
                  <a:lnTo>
                    <a:pt x="5971" y="5173"/>
                  </a:lnTo>
                  <a:lnTo>
                    <a:pt x="6390" y="5572"/>
                  </a:lnTo>
                  <a:lnTo>
                    <a:pt x="6570" y="5772"/>
                  </a:lnTo>
                  <a:lnTo>
                    <a:pt x="6770" y="5991"/>
                  </a:lnTo>
                  <a:lnTo>
                    <a:pt x="6929" y="6211"/>
                  </a:lnTo>
                  <a:lnTo>
                    <a:pt x="7089" y="6451"/>
                  </a:lnTo>
                  <a:lnTo>
                    <a:pt x="7229" y="6690"/>
                  </a:lnTo>
                  <a:lnTo>
                    <a:pt x="7369" y="6950"/>
                  </a:lnTo>
                  <a:lnTo>
                    <a:pt x="7469" y="7209"/>
                  </a:lnTo>
                  <a:lnTo>
                    <a:pt x="7548" y="7469"/>
                  </a:lnTo>
                  <a:lnTo>
                    <a:pt x="7608" y="7749"/>
                  </a:lnTo>
                  <a:lnTo>
                    <a:pt x="7648" y="8008"/>
                  </a:lnTo>
                  <a:lnTo>
                    <a:pt x="7648" y="8128"/>
                  </a:lnTo>
                  <a:lnTo>
                    <a:pt x="7648" y="8288"/>
                  </a:lnTo>
                  <a:lnTo>
                    <a:pt x="7628" y="8428"/>
                  </a:lnTo>
                  <a:lnTo>
                    <a:pt x="7608" y="8487"/>
                  </a:lnTo>
                  <a:lnTo>
                    <a:pt x="7548" y="8527"/>
                  </a:lnTo>
                  <a:lnTo>
                    <a:pt x="7449" y="8527"/>
                  </a:lnTo>
                  <a:lnTo>
                    <a:pt x="7309" y="8468"/>
                  </a:lnTo>
                  <a:lnTo>
                    <a:pt x="7089" y="8308"/>
                  </a:lnTo>
                  <a:lnTo>
                    <a:pt x="6850" y="8128"/>
                  </a:lnTo>
                  <a:lnTo>
                    <a:pt x="6630" y="7948"/>
                  </a:lnTo>
                  <a:lnTo>
                    <a:pt x="6430" y="7769"/>
                  </a:lnTo>
                  <a:lnTo>
                    <a:pt x="6230" y="7569"/>
                  </a:lnTo>
                  <a:lnTo>
                    <a:pt x="6031" y="7349"/>
                  </a:lnTo>
                  <a:lnTo>
                    <a:pt x="5851" y="7130"/>
                  </a:lnTo>
                  <a:lnTo>
                    <a:pt x="5671" y="6910"/>
                  </a:lnTo>
                  <a:lnTo>
                    <a:pt x="5532" y="6670"/>
                  </a:lnTo>
                  <a:lnTo>
                    <a:pt x="5452" y="6590"/>
                  </a:lnTo>
                  <a:lnTo>
                    <a:pt x="5372" y="6551"/>
                  </a:lnTo>
                  <a:lnTo>
                    <a:pt x="5272" y="6551"/>
                  </a:lnTo>
                  <a:lnTo>
                    <a:pt x="5172" y="6570"/>
                  </a:lnTo>
                  <a:lnTo>
                    <a:pt x="5092" y="6610"/>
                  </a:lnTo>
                  <a:lnTo>
                    <a:pt x="5032" y="6690"/>
                  </a:lnTo>
                  <a:lnTo>
                    <a:pt x="5012" y="6770"/>
                  </a:lnTo>
                  <a:lnTo>
                    <a:pt x="5012" y="6890"/>
                  </a:lnTo>
                  <a:lnTo>
                    <a:pt x="5132" y="7170"/>
                  </a:lnTo>
                  <a:lnTo>
                    <a:pt x="5252" y="7449"/>
                  </a:lnTo>
                  <a:lnTo>
                    <a:pt x="5392" y="7709"/>
                  </a:lnTo>
                  <a:lnTo>
                    <a:pt x="5552" y="7968"/>
                  </a:lnTo>
                  <a:lnTo>
                    <a:pt x="5711" y="8208"/>
                  </a:lnTo>
                  <a:lnTo>
                    <a:pt x="5891" y="8428"/>
                  </a:lnTo>
                  <a:lnTo>
                    <a:pt x="6111" y="8647"/>
                  </a:lnTo>
                  <a:lnTo>
                    <a:pt x="6330" y="8867"/>
                  </a:lnTo>
                  <a:lnTo>
                    <a:pt x="6570" y="9067"/>
                  </a:lnTo>
                  <a:lnTo>
                    <a:pt x="6850" y="9246"/>
                  </a:lnTo>
                  <a:lnTo>
                    <a:pt x="6989" y="9326"/>
                  </a:lnTo>
                  <a:lnTo>
                    <a:pt x="7129" y="9406"/>
                  </a:lnTo>
                  <a:lnTo>
                    <a:pt x="7269" y="9446"/>
                  </a:lnTo>
                  <a:lnTo>
                    <a:pt x="7429" y="9466"/>
                  </a:lnTo>
                  <a:lnTo>
                    <a:pt x="7568" y="9486"/>
                  </a:lnTo>
                  <a:lnTo>
                    <a:pt x="7708" y="9466"/>
                  </a:lnTo>
                  <a:lnTo>
                    <a:pt x="7848" y="9426"/>
                  </a:lnTo>
                  <a:lnTo>
                    <a:pt x="7988" y="9366"/>
                  </a:lnTo>
                  <a:lnTo>
                    <a:pt x="8108" y="9286"/>
                  </a:lnTo>
                  <a:lnTo>
                    <a:pt x="8207" y="9206"/>
                  </a:lnTo>
                  <a:lnTo>
                    <a:pt x="8307" y="9087"/>
                  </a:lnTo>
                  <a:lnTo>
                    <a:pt x="8407" y="8967"/>
                  </a:lnTo>
                  <a:lnTo>
                    <a:pt x="8467" y="8847"/>
                  </a:lnTo>
                  <a:lnTo>
                    <a:pt x="8527" y="8707"/>
                  </a:lnTo>
                  <a:lnTo>
                    <a:pt x="8567" y="8547"/>
                  </a:lnTo>
                  <a:lnTo>
                    <a:pt x="8587" y="8408"/>
                  </a:lnTo>
                  <a:lnTo>
                    <a:pt x="8607" y="8248"/>
                  </a:lnTo>
                  <a:lnTo>
                    <a:pt x="8607" y="8088"/>
                  </a:lnTo>
                  <a:lnTo>
                    <a:pt x="8587" y="7769"/>
                  </a:lnTo>
                  <a:lnTo>
                    <a:pt x="8527" y="7449"/>
                  </a:lnTo>
                  <a:lnTo>
                    <a:pt x="8447" y="7150"/>
                  </a:lnTo>
                  <a:lnTo>
                    <a:pt x="8347" y="6850"/>
                  </a:lnTo>
                  <a:lnTo>
                    <a:pt x="8247" y="6590"/>
                  </a:lnTo>
                  <a:lnTo>
                    <a:pt x="8108" y="6291"/>
                  </a:lnTo>
                  <a:lnTo>
                    <a:pt x="7948" y="6031"/>
                  </a:lnTo>
                  <a:lnTo>
                    <a:pt x="7788" y="5772"/>
                  </a:lnTo>
                  <a:lnTo>
                    <a:pt x="7588" y="5512"/>
                  </a:lnTo>
                  <a:lnTo>
                    <a:pt x="7409" y="5253"/>
                  </a:lnTo>
                  <a:lnTo>
                    <a:pt x="7189" y="5033"/>
                  </a:lnTo>
                  <a:lnTo>
                    <a:pt x="6969" y="4793"/>
                  </a:lnTo>
                  <a:lnTo>
                    <a:pt x="6750" y="4574"/>
                  </a:lnTo>
                  <a:lnTo>
                    <a:pt x="6230" y="4134"/>
                  </a:lnTo>
                  <a:lnTo>
                    <a:pt x="5971" y="3915"/>
                  </a:lnTo>
                  <a:lnTo>
                    <a:pt x="5691" y="3715"/>
                  </a:lnTo>
                  <a:lnTo>
                    <a:pt x="5412" y="3535"/>
                  </a:lnTo>
                  <a:lnTo>
                    <a:pt x="5112" y="3356"/>
                  </a:lnTo>
                  <a:lnTo>
                    <a:pt x="4813" y="3196"/>
                  </a:lnTo>
                  <a:lnTo>
                    <a:pt x="4493" y="3076"/>
                  </a:lnTo>
                  <a:lnTo>
                    <a:pt x="4174" y="2956"/>
                  </a:lnTo>
                  <a:lnTo>
                    <a:pt x="3854" y="2876"/>
                  </a:lnTo>
                  <a:lnTo>
                    <a:pt x="3495" y="2796"/>
                  </a:lnTo>
                  <a:lnTo>
                    <a:pt x="3155" y="2757"/>
                  </a:lnTo>
                  <a:lnTo>
                    <a:pt x="2796" y="2757"/>
                  </a:lnTo>
                  <a:lnTo>
                    <a:pt x="2456" y="2776"/>
                  </a:lnTo>
                  <a:lnTo>
                    <a:pt x="2137" y="2856"/>
                  </a:lnTo>
                  <a:lnTo>
                    <a:pt x="1977" y="2916"/>
                  </a:lnTo>
                  <a:lnTo>
                    <a:pt x="1817" y="2976"/>
                  </a:lnTo>
                  <a:lnTo>
                    <a:pt x="1658" y="3056"/>
                  </a:lnTo>
                  <a:lnTo>
                    <a:pt x="1518" y="3156"/>
                  </a:lnTo>
                  <a:lnTo>
                    <a:pt x="1378" y="3236"/>
                  </a:lnTo>
                  <a:lnTo>
                    <a:pt x="1258" y="3356"/>
                  </a:lnTo>
                  <a:lnTo>
                    <a:pt x="1139" y="3455"/>
                  </a:lnTo>
                  <a:lnTo>
                    <a:pt x="1039" y="3575"/>
                  </a:lnTo>
                  <a:lnTo>
                    <a:pt x="859" y="3835"/>
                  </a:lnTo>
                  <a:lnTo>
                    <a:pt x="719" y="4114"/>
                  </a:lnTo>
                  <a:lnTo>
                    <a:pt x="619" y="4414"/>
                  </a:lnTo>
                  <a:lnTo>
                    <a:pt x="559" y="4713"/>
                  </a:lnTo>
                  <a:lnTo>
                    <a:pt x="500" y="5033"/>
                  </a:lnTo>
                  <a:lnTo>
                    <a:pt x="500" y="5372"/>
                  </a:lnTo>
                  <a:lnTo>
                    <a:pt x="500" y="5692"/>
                  </a:lnTo>
                  <a:lnTo>
                    <a:pt x="539" y="6031"/>
                  </a:lnTo>
                  <a:lnTo>
                    <a:pt x="579" y="6371"/>
                  </a:lnTo>
                  <a:lnTo>
                    <a:pt x="659" y="6690"/>
                  </a:lnTo>
                  <a:lnTo>
                    <a:pt x="739" y="7010"/>
                  </a:lnTo>
                  <a:lnTo>
                    <a:pt x="819" y="7309"/>
                  </a:lnTo>
                  <a:lnTo>
                    <a:pt x="919" y="7589"/>
                  </a:lnTo>
                  <a:lnTo>
                    <a:pt x="1059" y="7888"/>
                  </a:lnTo>
                  <a:lnTo>
                    <a:pt x="1178" y="8208"/>
                  </a:lnTo>
                  <a:lnTo>
                    <a:pt x="1338" y="8507"/>
                  </a:lnTo>
                  <a:lnTo>
                    <a:pt x="1498" y="8787"/>
                  </a:lnTo>
                  <a:lnTo>
                    <a:pt x="1658" y="9067"/>
                  </a:lnTo>
                  <a:lnTo>
                    <a:pt x="1837" y="9346"/>
                  </a:lnTo>
                  <a:lnTo>
                    <a:pt x="2217" y="9885"/>
                  </a:lnTo>
                  <a:lnTo>
                    <a:pt x="2636" y="10384"/>
                  </a:lnTo>
                  <a:lnTo>
                    <a:pt x="3095" y="10864"/>
                  </a:lnTo>
                  <a:lnTo>
                    <a:pt x="3575" y="11323"/>
                  </a:lnTo>
                  <a:lnTo>
                    <a:pt x="4094" y="11722"/>
                  </a:lnTo>
                  <a:lnTo>
                    <a:pt x="4373" y="11922"/>
                  </a:lnTo>
                  <a:lnTo>
                    <a:pt x="4653" y="12122"/>
                  </a:lnTo>
                  <a:lnTo>
                    <a:pt x="5232" y="12461"/>
                  </a:lnTo>
                  <a:lnTo>
                    <a:pt x="5831" y="12781"/>
                  </a:lnTo>
                  <a:lnTo>
                    <a:pt x="6450" y="13060"/>
                  </a:lnTo>
                  <a:lnTo>
                    <a:pt x="7109" y="13300"/>
                  </a:lnTo>
                  <a:lnTo>
                    <a:pt x="7449" y="13420"/>
                  </a:lnTo>
                  <a:lnTo>
                    <a:pt x="7788" y="13500"/>
                  </a:lnTo>
                  <a:lnTo>
                    <a:pt x="8127" y="13559"/>
                  </a:lnTo>
                  <a:lnTo>
                    <a:pt x="8487" y="13599"/>
                  </a:lnTo>
                  <a:lnTo>
                    <a:pt x="8846" y="13599"/>
                  </a:lnTo>
                  <a:lnTo>
                    <a:pt x="9006" y="13579"/>
                  </a:lnTo>
                  <a:lnTo>
                    <a:pt x="9186" y="13540"/>
                  </a:lnTo>
                  <a:lnTo>
                    <a:pt x="9485" y="13460"/>
                  </a:lnTo>
                  <a:lnTo>
                    <a:pt x="9805" y="13320"/>
                  </a:lnTo>
                  <a:lnTo>
                    <a:pt x="10124" y="13160"/>
                  </a:lnTo>
                  <a:lnTo>
                    <a:pt x="10424" y="12980"/>
                  </a:lnTo>
                  <a:lnTo>
                    <a:pt x="10703" y="12761"/>
                  </a:lnTo>
                  <a:lnTo>
                    <a:pt x="10963" y="12541"/>
                  </a:lnTo>
                  <a:lnTo>
                    <a:pt x="11203" y="12301"/>
                  </a:lnTo>
                  <a:lnTo>
                    <a:pt x="11422" y="12062"/>
                  </a:lnTo>
                  <a:lnTo>
                    <a:pt x="11542" y="11922"/>
                  </a:lnTo>
                  <a:lnTo>
                    <a:pt x="11622" y="11782"/>
                  </a:lnTo>
                  <a:lnTo>
                    <a:pt x="11782" y="11463"/>
                  </a:lnTo>
                  <a:lnTo>
                    <a:pt x="11902" y="11123"/>
                  </a:lnTo>
                  <a:lnTo>
                    <a:pt x="11981" y="10784"/>
                  </a:lnTo>
                  <a:lnTo>
                    <a:pt x="12041" y="10444"/>
                  </a:lnTo>
                  <a:lnTo>
                    <a:pt x="12081" y="10085"/>
                  </a:lnTo>
                  <a:lnTo>
                    <a:pt x="12121" y="9386"/>
                  </a:lnTo>
                  <a:lnTo>
                    <a:pt x="12101" y="9007"/>
                  </a:lnTo>
                  <a:lnTo>
                    <a:pt x="12081" y="8627"/>
                  </a:lnTo>
                  <a:lnTo>
                    <a:pt x="12001" y="8268"/>
                  </a:lnTo>
                  <a:lnTo>
                    <a:pt x="11922" y="7908"/>
                  </a:lnTo>
                  <a:lnTo>
                    <a:pt x="11822" y="7549"/>
                  </a:lnTo>
                  <a:lnTo>
                    <a:pt x="11702" y="7209"/>
                  </a:lnTo>
                  <a:lnTo>
                    <a:pt x="11422" y="6511"/>
                  </a:lnTo>
                  <a:lnTo>
                    <a:pt x="11163" y="5852"/>
                  </a:lnTo>
                  <a:lnTo>
                    <a:pt x="10883" y="5213"/>
                  </a:lnTo>
                  <a:lnTo>
                    <a:pt x="10564" y="4574"/>
                  </a:lnTo>
                  <a:lnTo>
                    <a:pt x="10384" y="4274"/>
                  </a:lnTo>
                  <a:lnTo>
                    <a:pt x="10204" y="3975"/>
                  </a:lnTo>
                  <a:lnTo>
                    <a:pt x="9805" y="3376"/>
                  </a:lnTo>
                  <a:lnTo>
                    <a:pt x="9585" y="3096"/>
                  </a:lnTo>
                  <a:lnTo>
                    <a:pt x="9366" y="2796"/>
                  </a:lnTo>
                  <a:lnTo>
                    <a:pt x="9126" y="2537"/>
                  </a:lnTo>
                  <a:lnTo>
                    <a:pt x="8886" y="2257"/>
                  </a:lnTo>
                  <a:lnTo>
                    <a:pt x="8627" y="1998"/>
                  </a:lnTo>
                  <a:lnTo>
                    <a:pt x="8367" y="1758"/>
                  </a:lnTo>
                  <a:lnTo>
                    <a:pt x="8088" y="1518"/>
                  </a:lnTo>
                  <a:lnTo>
                    <a:pt x="7808" y="1299"/>
                  </a:lnTo>
                  <a:lnTo>
                    <a:pt x="7528" y="1099"/>
                  </a:lnTo>
                  <a:lnTo>
                    <a:pt x="7209" y="899"/>
                  </a:lnTo>
                  <a:lnTo>
                    <a:pt x="6909" y="740"/>
                  </a:lnTo>
                  <a:lnTo>
                    <a:pt x="6590" y="580"/>
                  </a:lnTo>
                  <a:lnTo>
                    <a:pt x="6250" y="420"/>
                  </a:lnTo>
                  <a:lnTo>
                    <a:pt x="5911" y="300"/>
                  </a:lnTo>
                  <a:lnTo>
                    <a:pt x="5532" y="201"/>
                  </a:lnTo>
                  <a:lnTo>
                    <a:pt x="5152" y="121"/>
                  </a:lnTo>
                  <a:lnTo>
                    <a:pt x="4773" y="61"/>
                  </a:lnTo>
                  <a:lnTo>
                    <a:pt x="4373" y="21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7" name="Google Shape;10337;p47"/>
            <p:cNvSpPr/>
            <p:nvPr/>
          </p:nvSpPr>
          <p:spPr>
            <a:xfrm>
              <a:off x="6279575" y="2818675"/>
              <a:ext cx="445325" cy="431825"/>
            </a:xfrm>
            <a:custGeom>
              <a:avLst/>
              <a:gdLst/>
              <a:ahLst/>
              <a:cxnLst/>
              <a:rect l="l" t="t" r="r" b="b"/>
              <a:pathLst>
                <a:path w="17813" h="17273" extrusionOk="0">
                  <a:moveTo>
                    <a:pt x="7628" y="0"/>
                  </a:moveTo>
                  <a:lnTo>
                    <a:pt x="7229" y="40"/>
                  </a:lnTo>
                  <a:lnTo>
                    <a:pt x="6829" y="100"/>
                  </a:lnTo>
                  <a:lnTo>
                    <a:pt x="6430" y="180"/>
                  </a:lnTo>
                  <a:lnTo>
                    <a:pt x="6031" y="280"/>
                  </a:lnTo>
                  <a:lnTo>
                    <a:pt x="5651" y="399"/>
                  </a:lnTo>
                  <a:lnTo>
                    <a:pt x="5252" y="559"/>
                  </a:lnTo>
                  <a:lnTo>
                    <a:pt x="4872" y="739"/>
                  </a:lnTo>
                  <a:lnTo>
                    <a:pt x="4353" y="1018"/>
                  </a:lnTo>
                  <a:lnTo>
                    <a:pt x="3834" y="1318"/>
                  </a:lnTo>
                  <a:lnTo>
                    <a:pt x="3355" y="1657"/>
                  </a:lnTo>
                  <a:lnTo>
                    <a:pt x="2896" y="2037"/>
                  </a:lnTo>
                  <a:lnTo>
                    <a:pt x="2456" y="2416"/>
                  </a:lnTo>
                  <a:lnTo>
                    <a:pt x="2037" y="2836"/>
                  </a:lnTo>
                  <a:lnTo>
                    <a:pt x="1658" y="3275"/>
                  </a:lnTo>
                  <a:lnTo>
                    <a:pt x="1318" y="3734"/>
                  </a:lnTo>
                  <a:lnTo>
                    <a:pt x="999" y="4233"/>
                  </a:lnTo>
                  <a:lnTo>
                    <a:pt x="719" y="4733"/>
                  </a:lnTo>
                  <a:lnTo>
                    <a:pt x="479" y="5252"/>
                  </a:lnTo>
                  <a:lnTo>
                    <a:pt x="380" y="5531"/>
                  </a:lnTo>
                  <a:lnTo>
                    <a:pt x="300" y="5791"/>
                  </a:lnTo>
                  <a:lnTo>
                    <a:pt x="220" y="6071"/>
                  </a:lnTo>
                  <a:lnTo>
                    <a:pt x="160" y="6370"/>
                  </a:lnTo>
                  <a:lnTo>
                    <a:pt x="100" y="6650"/>
                  </a:lnTo>
                  <a:lnTo>
                    <a:pt x="60" y="6949"/>
                  </a:lnTo>
                  <a:lnTo>
                    <a:pt x="20" y="7229"/>
                  </a:lnTo>
                  <a:lnTo>
                    <a:pt x="0" y="7528"/>
                  </a:lnTo>
                  <a:lnTo>
                    <a:pt x="0" y="7828"/>
                  </a:lnTo>
                  <a:lnTo>
                    <a:pt x="0" y="8147"/>
                  </a:lnTo>
                  <a:lnTo>
                    <a:pt x="40" y="8527"/>
                  </a:lnTo>
                  <a:lnTo>
                    <a:pt x="80" y="8926"/>
                  </a:lnTo>
                  <a:lnTo>
                    <a:pt x="140" y="9345"/>
                  </a:lnTo>
                  <a:lnTo>
                    <a:pt x="220" y="9745"/>
                  </a:lnTo>
                  <a:lnTo>
                    <a:pt x="320" y="10204"/>
                  </a:lnTo>
                  <a:lnTo>
                    <a:pt x="439" y="10663"/>
                  </a:lnTo>
                  <a:lnTo>
                    <a:pt x="579" y="11123"/>
                  </a:lnTo>
                  <a:lnTo>
                    <a:pt x="739" y="11582"/>
                  </a:lnTo>
                  <a:lnTo>
                    <a:pt x="899" y="12021"/>
                  </a:lnTo>
                  <a:lnTo>
                    <a:pt x="1098" y="12460"/>
                  </a:lnTo>
                  <a:lnTo>
                    <a:pt x="1318" y="12900"/>
                  </a:lnTo>
                  <a:lnTo>
                    <a:pt x="1538" y="13319"/>
                  </a:lnTo>
                  <a:lnTo>
                    <a:pt x="1797" y="13718"/>
                  </a:lnTo>
                  <a:lnTo>
                    <a:pt x="2057" y="14118"/>
                  </a:lnTo>
                  <a:lnTo>
                    <a:pt x="2336" y="14497"/>
                  </a:lnTo>
                  <a:lnTo>
                    <a:pt x="2636" y="14837"/>
                  </a:lnTo>
                  <a:lnTo>
                    <a:pt x="2956" y="15176"/>
                  </a:lnTo>
                  <a:lnTo>
                    <a:pt x="3295" y="15496"/>
                  </a:lnTo>
                  <a:lnTo>
                    <a:pt x="3654" y="15795"/>
                  </a:lnTo>
                  <a:lnTo>
                    <a:pt x="4034" y="16055"/>
                  </a:lnTo>
                  <a:lnTo>
                    <a:pt x="4273" y="16215"/>
                  </a:lnTo>
                  <a:lnTo>
                    <a:pt x="4533" y="16354"/>
                  </a:lnTo>
                  <a:lnTo>
                    <a:pt x="4793" y="16474"/>
                  </a:lnTo>
                  <a:lnTo>
                    <a:pt x="5052" y="16594"/>
                  </a:lnTo>
                  <a:lnTo>
                    <a:pt x="5591" y="16814"/>
                  </a:lnTo>
                  <a:lnTo>
                    <a:pt x="6170" y="16973"/>
                  </a:lnTo>
                  <a:lnTo>
                    <a:pt x="6769" y="17113"/>
                  </a:lnTo>
                  <a:lnTo>
                    <a:pt x="7369" y="17193"/>
                  </a:lnTo>
                  <a:lnTo>
                    <a:pt x="7988" y="17253"/>
                  </a:lnTo>
                  <a:lnTo>
                    <a:pt x="8587" y="17273"/>
                  </a:lnTo>
                  <a:lnTo>
                    <a:pt x="9206" y="17253"/>
                  </a:lnTo>
                  <a:lnTo>
                    <a:pt x="9825" y="17173"/>
                  </a:lnTo>
                  <a:lnTo>
                    <a:pt x="10424" y="17093"/>
                  </a:lnTo>
                  <a:lnTo>
                    <a:pt x="11023" y="16953"/>
                  </a:lnTo>
                  <a:lnTo>
                    <a:pt x="11602" y="16794"/>
                  </a:lnTo>
                  <a:lnTo>
                    <a:pt x="12161" y="16594"/>
                  </a:lnTo>
                  <a:lnTo>
                    <a:pt x="12700" y="16354"/>
                  </a:lnTo>
                  <a:lnTo>
                    <a:pt x="13219" y="16095"/>
                  </a:lnTo>
                  <a:lnTo>
                    <a:pt x="13818" y="15735"/>
                  </a:lnTo>
                  <a:lnTo>
                    <a:pt x="14397" y="15336"/>
                  </a:lnTo>
                  <a:lnTo>
                    <a:pt x="14957" y="14917"/>
                  </a:lnTo>
                  <a:lnTo>
                    <a:pt x="15236" y="14697"/>
                  </a:lnTo>
                  <a:lnTo>
                    <a:pt x="15496" y="14457"/>
                  </a:lnTo>
                  <a:lnTo>
                    <a:pt x="15735" y="14198"/>
                  </a:lnTo>
                  <a:lnTo>
                    <a:pt x="15975" y="13958"/>
                  </a:lnTo>
                  <a:lnTo>
                    <a:pt x="16215" y="13679"/>
                  </a:lnTo>
                  <a:lnTo>
                    <a:pt x="16434" y="13419"/>
                  </a:lnTo>
                  <a:lnTo>
                    <a:pt x="16634" y="13139"/>
                  </a:lnTo>
                  <a:lnTo>
                    <a:pt x="16834" y="12840"/>
                  </a:lnTo>
                  <a:lnTo>
                    <a:pt x="16993" y="12540"/>
                  </a:lnTo>
                  <a:lnTo>
                    <a:pt x="17153" y="12221"/>
                  </a:lnTo>
                  <a:lnTo>
                    <a:pt x="17293" y="11921"/>
                  </a:lnTo>
                  <a:lnTo>
                    <a:pt x="17393" y="11622"/>
                  </a:lnTo>
                  <a:lnTo>
                    <a:pt x="17493" y="11322"/>
                  </a:lnTo>
                  <a:lnTo>
                    <a:pt x="17592" y="11023"/>
                  </a:lnTo>
                  <a:lnTo>
                    <a:pt x="17652" y="10703"/>
                  </a:lnTo>
                  <a:lnTo>
                    <a:pt x="17712" y="10404"/>
                  </a:lnTo>
                  <a:lnTo>
                    <a:pt x="17772" y="10084"/>
                  </a:lnTo>
                  <a:lnTo>
                    <a:pt x="17792" y="9765"/>
                  </a:lnTo>
                  <a:lnTo>
                    <a:pt x="17812" y="9445"/>
                  </a:lnTo>
                  <a:lnTo>
                    <a:pt x="17812" y="9126"/>
                  </a:lnTo>
                  <a:lnTo>
                    <a:pt x="17812" y="8826"/>
                  </a:lnTo>
                  <a:lnTo>
                    <a:pt x="17792" y="8507"/>
                  </a:lnTo>
                  <a:lnTo>
                    <a:pt x="17752" y="8187"/>
                  </a:lnTo>
                  <a:lnTo>
                    <a:pt x="17692" y="7868"/>
                  </a:lnTo>
                  <a:lnTo>
                    <a:pt x="17632" y="7548"/>
                  </a:lnTo>
                  <a:lnTo>
                    <a:pt x="17572" y="7249"/>
                  </a:lnTo>
                  <a:lnTo>
                    <a:pt x="17453" y="6889"/>
                  </a:lnTo>
                  <a:lnTo>
                    <a:pt x="17333" y="6550"/>
                  </a:lnTo>
                  <a:lnTo>
                    <a:pt x="17193" y="6210"/>
                  </a:lnTo>
                  <a:lnTo>
                    <a:pt x="17033" y="5871"/>
                  </a:lnTo>
                  <a:lnTo>
                    <a:pt x="16854" y="5531"/>
                  </a:lnTo>
                  <a:lnTo>
                    <a:pt x="16674" y="5212"/>
                  </a:lnTo>
                  <a:lnTo>
                    <a:pt x="16474" y="4912"/>
                  </a:lnTo>
                  <a:lnTo>
                    <a:pt x="16274" y="4593"/>
                  </a:lnTo>
                  <a:lnTo>
                    <a:pt x="16035" y="4273"/>
                  </a:lnTo>
                  <a:lnTo>
                    <a:pt x="15795" y="3954"/>
                  </a:lnTo>
                  <a:lnTo>
                    <a:pt x="15536" y="3654"/>
                  </a:lnTo>
                  <a:lnTo>
                    <a:pt x="15256" y="3355"/>
                  </a:lnTo>
                  <a:lnTo>
                    <a:pt x="14957" y="3055"/>
                  </a:lnTo>
                  <a:lnTo>
                    <a:pt x="14677" y="2776"/>
                  </a:lnTo>
                  <a:lnTo>
                    <a:pt x="14357" y="2496"/>
                  </a:lnTo>
                  <a:lnTo>
                    <a:pt x="14038" y="2237"/>
                  </a:lnTo>
                  <a:lnTo>
                    <a:pt x="13718" y="1977"/>
                  </a:lnTo>
                  <a:lnTo>
                    <a:pt x="13379" y="1737"/>
                  </a:lnTo>
                  <a:lnTo>
                    <a:pt x="13020" y="1518"/>
                  </a:lnTo>
                  <a:lnTo>
                    <a:pt x="12680" y="1298"/>
                  </a:lnTo>
                  <a:lnTo>
                    <a:pt x="12321" y="1098"/>
                  </a:lnTo>
                  <a:lnTo>
                    <a:pt x="11941" y="919"/>
                  </a:lnTo>
                  <a:lnTo>
                    <a:pt x="11582" y="759"/>
                  </a:lnTo>
                  <a:lnTo>
                    <a:pt x="11202" y="599"/>
                  </a:lnTo>
                  <a:lnTo>
                    <a:pt x="10803" y="459"/>
                  </a:lnTo>
                  <a:lnTo>
                    <a:pt x="10424" y="340"/>
                  </a:lnTo>
                  <a:lnTo>
                    <a:pt x="10024" y="240"/>
                  </a:lnTo>
                  <a:lnTo>
                    <a:pt x="9645" y="140"/>
                  </a:lnTo>
                  <a:lnTo>
                    <a:pt x="9246" y="80"/>
                  </a:lnTo>
                  <a:lnTo>
                    <a:pt x="8846" y="40"/>
                  </a:lnTo>
                  <a:lnTo>
                    <a:pt x="844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8" name="Google Shape;10338;p47"/>
            <p:cNvSpPr/>
            <p:nvPr/>
          </p:nvSpPr>
          <p:spPr>
            <a:xfrm>
              <a:off x="6287550" y="3038325"/>
              <a:ext cx="437350" cy="212175"/>
            </a:xfrm>
            <a:custGeom>
              <a:avLst/>
              <a:gdLst/>
              <a:ahLst/>
              <a:cxnLst/>
              <a:rect l="l" t="t" r="r" b="b"/>
              <a:pathLst>
                <a:path w="17494" h="8487" extrusionOk="0">
                  <a:moveTo>
                    <a:pt x="17473" y="0"/>
                  </a:moveTo>
                  <a:lnTo>
                    <a:pt x="17273" y="240"/>
                  </a:lnTo>
                  <a:lnTo>
                    <a:pt x="16974" y="519"/>
                  </a:lnTo>
                  <a:lnTo>
                    <a:pt x="16654" y="799"/>
                  </a:lnTo>
                  <a:lnTo>
                    <a:pt x="16335" y="1039"/>
                  </a:lnTo>
                  <a:lnTo>
                    <a:pt x="15995" y="1298"/>
                  </a:lnTo>
                  <a:lnTo>
                    <a:pt x="15656" y="1518"/>
                  </a:lnTo>
                  <a:lnTo>
                    <a:pt x="15297" y="1738"/>
                  </a:lnTo>
                  <a:lnTo>
                    <a:pt x="14937" y="1957"/>
                  </a:lnTo>
                  <a:lnTo>
                    <a:pt x="14578" y="2137"/>
                  </a:lnTo>
                  <a:lnTo>
                    <a:pt x="14198" y="2317"/>
                  </a:lnTo>
                  <a:lnTo>
                    <a:pt x="13819" y="2496"/>
                  </a:lnTo>
                  <a:lnTo>
                    <a:pt x="13439" y="2656"/>
                  </a:lnTo>
                  <a:lnTo>
                    <a:pt x="13040" y="2796"/>
                  </a:lnTo>
                  <a:lnTo>
                    <a:pt x="12261" y="3055"/>
                  </a:lnTo>
                  <a:lnTo>
                    <a:pt x="11463" y="3275"/>
                  </a:lnTo>
                  <a:lnTo>
                    <a:pt x="11023" y="3355"/>
                  </a:lnTo>
                  <a:lnTo>
                    <a:pt x="10604" y="3435"/>
                  </a:lnTo>
                  <a:lnTo>
                    <a:pt x="10165" y="3515"/>
                  </a:lnTo>
                  <a:lnTo>
                    <a:pt x="9725" y="3555"/>
                  </a:lnTo>
                  <a:lnTo>
                    <a:pt x="9306" y="3595"/>
                  </a:lnTo>
                  <a:lnTo>
                    <a:pt x="8867" y="3635"/>
                  </a:lnTo>
                  <a:lnTo>
                    <a:pt x="7549" y="3635"/>
                  </a:lnTo>
                  <a:lnTo>
                    <a:pt x="7109" y="3595"/>
                  </a:lnTo>
                  <a:lnTo>
                    <a:pt x="6251" y="3515"/>
                  </a:lnTo>
                  <a:lnTo>
                    <a:pt x="5372" y="3375"/>
                  </a:lnTo>
                  <a:lnTo>
                    <a:pt x="4514" y="3195"/>
                  </a:lnTo>
                  <a:lnTo>
                    <a:pt x="3675" y="2996"/>
                  </a:lnTo>
                  <a:lnTo>
                    <a:pt x="2836" y="2736"/>
                  </a:lnTo>
                  <a:lnTo>
                    <a:pt x="2417" y="2596"/>
                  </a:lnTo>
                  <a:lnTo>
                    <a:pt x="2017" y="2436"/>
                  </a:lnTo>
                  <a:lnTo>
                    <a:pt x="1618" y="2257"/>
                  </a:lnTo>
                  <a:lnTo>
                    <a:pt x="1219" y="2077"/>
                  </a:lnTo>
                  <a:lnTo>
                    <a:pt x="600" y="1757"/>
                  </a:lnTo>
                  <a:lnTo>
                    <a:pt x="1" y="1418"/>
                  </a:lnTo>
                  <a:lnTo>
                    <a:pt x="101" y="1857"/>
                  </a:lnTo>
                  <a:lnTo>
                    <a:pt x="240" y="2277"/>
                  </a:lnTo>
                  <a:lnTo>
                    <a:pt x="380" y="2716"/>
                  </a:lnTo>
                  <a:lnTo>
                    <a:pt x="540" y="3135"/>
                  </a:lnTo>
                  <a:lnTo>
                    <a:pt x="720" y="3535"/>
                  </a:lnTo>
                  <a:lnTo>
                    <a:pt x="919" y="3954"/>
                  </a:lnTo>
                  <a:lnTo>
                    <a:pt x="1119" y="4353"/>
                  </a:lnTo>
                  <a:lnTo>
                    <a:pt x="1339" y="4733"/>
                  </a:lnTo>
                  <a:lnTo>
                    <a:pt x="1578" y="5112"/>
                  </a:lnTo>
                  <a:lnTo>
                    <a:pt x="1838" y="5472"/>
                  </a:lnTo>
                  <a:lnTo>
                    <a:pt x="2117" y="5811"/>
                  </a:lnTo>
                  <a:lnTo>
                    <a:pt x="2397" y="6151"/>
                  </a:lnTo>
                  <a:lnTo>
                    <a:pt x="2696" y="6450"/>
                  </a:lnTo>
                  <a:lnTo>
                    <a:pt x="3016" y="6750"/>
                  </a:lnTo>
                  <a:lnTo>
                    <a:pt x="3355" y="7009"/>
                  </a:lnTo>
                  <a:lnTo>
                    <a:pt x="3715" y="7269"/>
                  </a:lnTo>
                  <a:lnTo>
                    <a:pt x="3954" y="7429"/>
                  </a:lnTo>
                  <a:lnTo>
                    <a:pt x="4214" y="7568"/>
                  </a:lnTo>
                  <a:lnTo>
                    <a:pt x="4474" y="7688"/>
                  </a:lnTo>
                  <a:lnTo>
                    <a:pt x="4733" y="7808"/>
                  </a:lnTo>
                  <a:lnTo>
                    <a:pt x="5272" y="8028"/>
                  </a:lnTo>
                  <a:lnTo>
                    <a:pt x="5851" y="8187"/>
                  </a:lnTo>
                  <a:lnTo>
                    <a:pt x="6450" y="8327"/>
                  </a:lnTo>
                  <a:lnTo>
                    <a:pt x="7050" y="8407"/>
                  </a:lnTo>
                  <a:lnTo>
                    <a:pt x="7669" y="8467"/>
                  </a:lnTo>
                  <a:lnTo>
                    <a:pt x="8268" y="8487"/>
                  </a:lnTo>
                  <a:lnTo>
                    <a:pt x="8887" y="8467"/>
                  </a:lnTo>
                  <a:lnTo>
                    <a:pt x="9506" y="8387"/>
                  </a:lnTo>
                  <a:lnTo>
                    <a:pt x="10105" y="8307"/>
                  </a:lnTo>
                  <a:lnTo>
                    <a:pt x="10704" y="8167"/>
                  </a:lnTo>
                  <a:lnTo>
                    <a:pt x="11283" y="8008"/>
                  </a:lnTo>
                  <a:lnTo>
                    <a:pt x="11842" y="7808"/>
                  </a:lnTo>
                  <a:lnTo>
                    <a:pt x="12381" y="7568"/>
                  </a:lnTo>
                  <a:lnTo>
                    <a:pt x="12900" y="7309"/>
                  </a:lnTo>
                  <a:lnTo>
                    <a:pt x="13499" y="6949"/>
                  </a:lnTo>
                  <a:lnTo>
                    <a:pt x="14078" y="6550"/>
                  </a:lnTo>
                  <a:lnTo>
                    <a:pt x="14638" y="6131"/>
                  </a:lnTo>
                  <a:lnTo>
                    <a:pt x="14917" y="5911"/>
                  </a:lnTo>
                  <a:lnTo>
                    <a:pt x="15177" y="5671"/>
                  </a:lnTo>
                  <a:lnTo>
                    <a:pt x="15416" y="5412"/>
                  </a:lnTo>
                  <a:lnTo>
                    <a:pt x="15656" y="5172"/>
                  </a:lnTo>
                  <a:lnTo>
                    <a:pt x="15896" y="4893"/>
                  </a:lnTo>
                  <a:lnTo>
                    <a:pt x="16115" y="4633"/>
                  </a:lnTo>
                  <a:lnTo>
                    <a:pt x="16315" y="4353"/>
                  </a:lnTo>
                  <a:lnTo>
                    <a:pt x="16515" y="4054"/>
                  </a:lnTo>
                  <a:lnTo>
                    <a:pt x="16674" y="3754"/>
                  </a:lnTo>
                  <a:lnTo>
                    <a:pt x="16834" y="3435"/>
                  </a:lnTo>
                  <a:lnTo>
                    <a:pt x="17014" y="3016"/>
                  </a:lnTo>
                  <a:lnTo>
                    <a:pt x="17154" y="2616"/>
                  </a:lnTo>
                  <a:lnTo>
                    <a:pt x="17273" y="2177"/>
                  </a:lnTo>
                  <a:lnTo>
                    <a:pt x="17373" y="1757"/>
                  </a:lnTo>
                  <a:lnTo>
                    <a:pt x="17433" y="1318"/>
                  </a:lnTo>
                  <a:lnTo>
                    <a:pt x="17473" y="879"/>
                  </a:lnTo>
                  <a:lnTo>
                    <a:pt x="17493" y="440"/>
                  </a:lnTo>
                  <a:lnTo>
                    <a:pt x="17473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9" name="Google Shape;10339;p47"/>
            <p:cNvSpPr/>
            <p:nvPr/>
          </p:nvSpPr>
          <p:spPr>
            <a:xfrm>
              <a:off x="6279575" y="2832150"/>
              <a:ext cx="247125" cy="382425"/>
            </a:xfrm>
            <a:custGeom>
              <a:avLst/>
              <a:gdLst/>
              <a:ahLst/>
              <a:cxnLst/>
              <a:rect l="l" t="t" r="r" b="b"/>
              <a:pathLst>
                <a:path w="9885" h="15297" extrusionOk="0">
                  <a:moveTo>
                    <a:pt x="5472" y="0"/>
                  </a:moveTo>
                  <a:lnTo>
                    <a:pt x="5352" y="20"/>
                  </a:lnTo>
                  <a:lnTo>
                    <a:pt x="5252" y="40"/>
                  </a:lnTo>
                  <a:lnTo>
                    <a:pt x="5152" y="60"/>
                  </a:lnTo>
                  <a:lnTo>
                    <a:pt x="4872" y="200"/>
                  </a:lnTo>
                  <a:lnTo>
                    <a:pt x="4353" y="479"/>
                  </a:lnTo>
                  <a:lnTo>
                    <a:pt x="3834" y="779"/>
                  </a:lnTo>
                  <a:lnTo>
                    <a:pt x="3355" y="1118"/>
                  </a:lnTo>
                  <a:lnTo>
                    <a:pt x="2896" y="1498"/>
                  </a:lnTo>
                  <a:lnTo>
                    <a:pt x="2456" y="1877"/>
                  </a:lnTo>
                  <a:lnTo>
                    <a:pt x="2037" y="2297"/>
                  </a:lnTo>
                  <a:lnTo>
                    <a:pt x="1658" y="2736"/>
                  </a:lnTo>
                  <a:lnTo>
                    <a:pt x="1318" y="3195"/>
                  </a:lnTo>
                  <a:lnTo>
                    <a:pt x="999" y="3694"/>
                  </a:lnTo>
                  <a:lnTo>
                    <a:pt x="719" y="4194"/>
                  </a:lnTo>
                  <a:lnTo>
                    <a:pt x="479" y="4713"/>
                  </a:lnTo>
                  <a:lnTo>
                    <a:pt x="380" y="4992"/>
                  </a:lnTo>
                  <a:lnTo>
                    <a:pt x="300" y="5252"/>
                  </a:lnTo>
                  <a:lnTo>
                    <a:pt x="220" y="5532"/>
                  </a:lnTo>
                  <a:lnTo>
                    <a:pt x="160" y="5831"/>
                  </a:lnTo>
                  <a:lnTo>
                    <a:pt x="100" y="6111"/>
                  </a:lnTo>
                  <a:lnTo>
                    <a:pt x="60" y="6410"/>
                  </a:lnTo>
                  <a:lnTo>
                    <a:pt x="20" y="6690"/>
                  </a:lnTo>
                  <a:lnTo>
                    <a:pt x="0" y="6989"/>
                  </a:lnTo>
                  <a:lnTo>
                    <a:pt x="0" y="7289"/>
                  </a:lnTo>
                  <a:lnTo>
                    <a:pt x="0" y="7608"/>
                  </a:lnTo>
                  <a:lnTo>
                    <a:pt x="40" y="7988"/>
                  </a:lnTo>
                  <a:lnTo>
                    <a:pt x="80" y="8387"/>
                  </a:lnTo>
                  <a:lnTo>
                    <a:pt x="140" y="8806"/>
                  </a:lnTo>
                  <a:lnTo>
                    <a:pt x="220" y="9206"/>
                  </a:lnTo>
                  <a:lnTo>
                    <a:pt x="300" y="9645"/>
                  </a:lnTo>
                  <a:lnTo>
                    <a:pt x="420" y="10084"/>
                  </a:lnTo>
                  <a:lnTo>
                    <a:pt x="559" y="10524"/>
                  </a:lnTo>
                  <a:lnTo>
                    <a:pt x="699" y="10943"/>
                  </a:lnTo>
                  <a:lnTo>
                    <a:pt x="859" y="11382"/>
                  </a:lnTo>
                  <a:lnTo>
                    <a:pt x="1039" y="11802"/>
                  </a:lnTo>
                  <a:lnTo>
                    <a:pt x="1238" y="12201"/>
                  </a:lnTo>
                  <a:lnTo>
                    <a:pt x="1458" y="12600"/>
                  </a:lnTo>
                  <a:lnTo>
                    <a:pt x="1678" y="13000"/>
                  </a:lnTo>
                  <a:lnTo>
                    <a:pt x="1917" y="13379"/>
                  </a:lnTo>
                  <a:lnTo>
                    <a:pt x="2177" y="13739"/>
                  </a:lnTo>
                  <a:lnTo>
                    <a:pt x="2456" y="14098"/>
                  </a:lnTo>
                  <a:lnTo>
                    <a:pt x="2756" y="14418"/>
                  </a:lnTo>
                  <a:lnTo>
                    <a:pt x="3055" y="14737"/>
                  </a:lnTo>
                  <a:lnTo>
                    <a:pt x="3395" y="15037"/>
                  </a:lnTo>
                  <a:lnTo>
                    <a:pt x="3734" y="15296"/>
                  </a:lnTo>
                  <a:lnTo>
                    <a:pt x="4593" y="15196"/>
                  </a:lnTo>
                  <a:lnTo>
                    <a:pt x="5012" y="15156"/>
                  </a:lnTo>
                  <a:lnTo>
                    <a:pt x="5452" y="15077"/>
                  </a:lnTo>
                  <a:lnTo>
                    <a:pt x="5851" y="14997"/>
                  </a:lnTo>
                  <a:lnTo>
                    <a:pt x="6250" y="14877"/>
                  </a:lnTo>
                  <a:lnTo>
                    <a:pt x="6430" y="14797"/>
                  </a:lnTo>
                  <a:lnTo>
                    <a:pt x="6610" y="14717"/>
                  </a:lnTo>
                  <a:lnTo>
                    <a:pt x="6789" y="14617"/>
                  </a:lnTo>
                  <a:lnTo>
                    <a:pt x="6949" y="14497"/>
                  </a:lnTo>
                  <a:lnTo>
                    <a:pt x="7169" y="14318"/>
                  </a:lnTo>
                  <a:lnTo>
                    <a:pt x="7369" y="14138"/>
                  </a:lnTo>
                  <a:lnTo>
                    <a:pt x="7568" y="13958"/>
                  </a:lnTo>
                  <a:lnTo>
                    <a:pt x="7748" y="13759"/>
                  </a:lnTo>
                  <a:lnTo>
                    <a:pt x="8107" y="13339"/>
                  </a:lnTo>
                  <a:lnTo>
                    <a:pt x="8427" y="12900"/>
                  </a:lnTo>
                  <a:lnTo>
                    <a:pt x="8726" y="12421"/>
                  </a:lnTo>
                  <a:lnTo>
                    <a:pt x="8986" y="11941"/>
                  </a:lnTo>
                  <a:lnTo>
                    <a:pt x="9226" y="11442"/>
                  </a:lnTo>
                  <a:lnTo>
                    <a:pt x="9445" y="10943"/>
                  </a:lnTo>
                  <a:lnTo>
                    <a:pt x="9585" y="10164"/>
                  </a:lnTo>
                  <a:lnTo>
                    <a:pt x="9685" y="9405"/>
                  </a:lnTo>
                  <a:lnTo>
                    <a:pt x="9785" y="8627"/>
                  </a:lnTo>
                  <a:lnTo>
                    <a:pt x="9865" y="7868"/>
                  </a:lnTo>
                  <a:lnTo>
                    <a:pt x="9885" y="7508"/>
                  </a:lnTo>
                  <a:lnTo>
                    <a:pt x="9865" y="7169"/>
                  </a:lnTo>
                  <a:lnTo>
                    <a:pt x="9845" y="6810"/>
                  </a:lnTo>
                  <a:lnTo>
                    <a:pt x="9785" y="6470"/>
                  </a:lnTo>
                  <a:lnTo>
                    <a:pt x="9725" y="6131"/>
                  </a:lnTo>
                  <a:lnTo>
                    <a:pt x="9625" y="5791"/>
                  </a:lnTo>
                  <a:lnTo>
                    <a:pt x="9445" y="5112"/>
                  </a:lnTo>
                  <a:lnTo>
                    <a:pt x="9226" y="4393"/>
                  </a:lnTo>
                  <a:lnTo>
                    <a:pt x="8966" y="3714"/>
                  </a:lnTo>
                  <a:lnTo>
                    <a:pt x="8826" y="3355"/>
                  </a:lnTo>
                  <a:lnTo>
                    <a:pt x="8686" y="3035"/>
                  </a:lnTo>
                  <a:lnTo>
                    <a:pt x="8507" y="2696"/>
                  </a:lnTo>
                  <a:lnTo>
                    <a:pt x="8327" y="2377"/>
                  </a:lnTo>
                  <a:lnTo>
                    <a:pt x="8147" y="2097"/>
                  </a:lnTo>
                  <a:lnTo>
                    <a:pt x="7968" y="1817"/>
                  </a:lnTo>
                  <a:lnTo>
                    <a:pt x="7768" y="1558"/>
                  </a:lnTo>
                  <a:lnTo>
                    <a:pt x="7528" y="1298"/>
                  </a:lnTo>
                  <a:lnTo>
                    <a:pt x="7189" y="959"/>
                  </a:lnTo>
                  <a:lnTo>
                    <a:pt x="6989" y="799"/>
                  </a:lnTo>
                  <a:lnTo>
                    <a:pt x="6809" y="639"/>
                  </a:lnTo>
                  <a:lnTo>
                    <a:pt x="6450" y="400"/>
                  </a:lnTo>
                  <a:lnTo>
                    <a:pt x="6250" y="280"/>
                  </a:lnTo>
                  <a:lnTo>
                    <a:pt x="6031" y="160"/>
                  </a:lnTo>
                  <a:lnTo>
                    <a:pt x="5811" y="80"/>
                  </a:lnTo>
                  <a:lnTo>
                    <a:pt x="5571" y="20"/>
                  </a:lnTo>
                  <a:lnTo>
                    <a:pt x="547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0" name="Google Shape;10340;p47"/>
            <p:cNvSpPr/>
            <p:nvPr/>
          </p:nvSpPr>
          <p:spPr>
            <a:xfrm>
              <a:off x="6279075" y="2823650"/>
              <a:ext cx="249625" cy="396900"/>
            </a:xfrm>
            <a:custGeom>
              <a:avLst/>
              <a:gdLst/>
              <a:ahLst/>
              <a:cxnLst/>
              <a:rect l="l" t="t" r="r" b="b"/>
              <a:pathLst>
                <a:path w="9985" h="15876" extrusionOk="0">
                  <a:moveTo>
                    <a:pt x="5691" y="1"/>
                  </a:moveTo>
                  <a:lnTo>
                    <a:pt x="5511" y="21"/>
                  </a:lnTo>
                  <a:lnTo>
                    <a:pt x="5152" y="101"/>
                  </a:lnTo>
                  <a:lnTo>
                    <a:pt x="4793" y="220"/>
                  </a:lnTo>
                  <a:lnTo>
                    <a:pt x="4453" y="380"/>
                  </a:lnTo>
                  <a:lnTo>
                    <a:pt x="4134" y="560"/>
                  </a:lnTo>
                  <a:lnTo>
                    <a:pt x="3814" y="760"/>
                  </a:lnTo>
                  <a:lnTo>
                    <a:pt x="3515" y="959"/>
                  </a:lnTo>
                  <a:lnTo>
                    <a:pt x="2876" y="1419"/>
                  </a:lnTo>
                  <a:lnTo>
                    <a:pt x="2556" y="1658"/>
                  </a:lnTo>
                  <a:lnTo>
                    <a:pt x="2257" y="1918"/>
                  </a:lnTo>
                  <a:lnTo>
                    <a:pt x="1977" y="2177"/>
                  </a:lnTo>
                  <a:lnTo>
                    <a:pt x="1698" y="2457"/>
                  </a:lnTo>
                  <a:lnTo>
                    <a:pt x="1458" y="2756"/>
                  </a:lnTo>
                  <a:lnTo>
                    <a:pt x="1218" y="3076"/>
                  </a:lnTo>
                  <a:lnTo>
                    <a:pt x="1019" y="3375"/>
                  </a:lnTo>
                  <a:lnTo>
                    <a:pt x="839" y="3695"/>
                  </a:lnTo>
                  <a:lnTo>
                    <a:pt x="679" y="4014"/>
                  </a:lnTo>
                  <a:lnTo>
                    <a:pt x="539" y="4334"/>
                  </a:lnTo>
                  <a:lnTo>
                    <a:pt x="420" y="4673"/>
                  </a:lnTo>
                  <a:lnTo>
                    <a:pt x="320" y="5013"/>
                  </a:lnTo>
                  <a:lnTo>
                    <a:pt x="240" y="5372"/>
                  </a:lnTo>
                  <a:lnTo>
                    <a:pt x="160" y="5712"/>
                  </a:lnTo>
                  <a:lnTo>
                    <a:pt x="100" y="6071"/>
                  </a:lnTo>
                  <a:lnTo>
                    <a:pt x="60" y="6431"/>
                  </a:lnTo>
                  <a:lnTo>
                    <a:pt x="20" y="6790"/>
                  </a:lnTo>
                  <a:lnTo>
                    <a:pt x="0" y="7150"/>
                  </a:lnTo>
                  <a:lnTo>
                    <a:pt x="0" y="7509"/>
                  </a:lnTo>
                  <a:lnTo>
                    <a:pt x="0" y="7868"/>
                  </a:lnTo>
                  <a:lnTo>
                    <a:pt x="40" y="8587"/>
                  </a:lnTo>
                  <a:lnTo>
                    <a:pt x="80" y="8947"/>
                  </a:lnTo>
                  <a:lnTo>
                    <a:pt x="140" y="9286"/>
                  </a:lnTo>
                  <a:lnTo>
                    <a:pt x="280" y="9985"/>
                  </a:lnTo>
                  <a:lnTo>
                    <a:pt x="440" y="10664"/>
                  </a:lnTo>
                  <a:lnTo>
                    <a:pt x="619" y="11343"/>
                  </a:lnTo>
                  <a:lnTo>
                    <a:pt x="839" y="12062"/>
                  </a:lnTo>
                  <a:lnTo>
                    <a:pt x="959" y="12421"/>
                  </a:lnTo>
                  <a:lnTo>
                    <a:pt x="1078" y="12761"/>
                  </a:lnTo>
                  <a:lnTo>
                    <a:pt x="1238" y="13100"/>
                  </a:lnTo>
                  <a:lnTo>
                    <a:pt x="1418" y="13420"/>
                  </a:lnTo>
                  <a:lnTo>
                    <a:pt x="1598" y="13739"/>
                  </a:lnTo>
                  <a:lnTo>
                    <a:pt x="1837" y="14059"/>
                  </a:lnTo>
                  <a:lnTo>
                    <a:pt x="2277" y="14578"/>
                  </a:lnTo>
                  <a:lnTo>
                    <a:pt x="2536" y="14837"/>
                  </a:lnTo>
                  <a:lnTo>
                    <a:pt x="2796" y="15077"/>
                  </a:lnTo>
                  <a:lnTo>
                    <a:pt x="3055" y="15297"/>
                  </a:lnTo>
                  <a:lnTo>
                    <a:pt x="3355" y="15496"/>
                  </a:lnTo>
                  <a:lnTo>
                    <a:pt x="3674" y="15636"/>
                  </a:lnTo>
                  <a:lnTo>
                    <a:pt x="3834" y="15696"/>
                  </a:lnTo>
                  <a:lnTo>
                    <a:pt x="4014" y="15756"/>
                  </a:lnTo>
                  <a:lnTo>
                    <a:pt x="4313" y="15816"/>
                  </a:lnTo>
                  <a:lnTo>
                    <a:pt x="4653" y="15856"/>
                  </a:lnTo>
                  <a:lnTo>
                    <a:pt x="5012" y="15876"/>
                  </a:lnTo>
                  <a:lnTo>
                    <a:pt x="5372" y="15856"/>
                  </a:lnTo>
                  <a:lnTo>
                    <a:pt x="5731" y="15836"/>
                  </a:lnTo>
                  <a:lnTo>
                    <a:pt x="6071" y="15776"/>
                  </a:lnTo>
                  <a:lnTo>
                    <a:pt x="6390" y="15676"/>
                  </a:lnTo>
                  <a:lnTo>
                    <a:pt x="6690" y="15556"/>
                  </a:lnTo>
                  <a:lnTo>
                    <a:pt x="6849" y="15476"/>
                  </a:lnTo>
                  <a:lnTo>
                    <a:pt x="6989" y="15397"/>
                  </a:lnTo>
                  <a:lnTo>
                    <a:pt x="7269" y="15177"/>
                  </a:lnTo>
                  <a:lnTo>
                    <a:pt x="7528" y="14937"/>
                  </a:lnTo>
                  <a:lnTo>
                    <a:pt x="7768" y="14678"/>
                  </a:lnTo>
                  <a:lnTo>
                    <a:pt x="7988" y="14398"/>
                  </a:lnTo>
                  <a:lnTo>
                    <a:pt x="8187" y="14099"/>
                  </a:lnTo>
                  <a:lnTo>
                    <a:pt x="8567" y="13500"/>
                  </a:lnTo>
                  <a:lnTo>
                    <a:pt x="8886" y="12900"/>
                  </a:lnTo>
                  <a:lnTo>
                    <a:pt x="9166" y="12301"/>
                  </a:lnTo>
                  <a:lnTo>
                    <a:pt x="9425" y="11662"/>
                  </a:lnTo>
                  <a:lnTo>
                    <a:pt x="9525" y="11343"/>
                  </a:lnTo>
                  <a:lnTo>
                    <a:pt x="9625" y="11023"/>
                  </a:lnTo>
                  <a:lnTo>
                    <a:pt x="9785" y="10384"/>
                  </a:lnTo>
                  <a:lnTo>
                    <a:pt x="9885" y="9725"/>
                  </a:lnTo>
                  <a:lnTo>
                    <a:pt x="9964" y="9067"/>
                  </a:lnTo>
                  <a:lnTo>
                    <a:pt x="9984" y="8408"/>
                  </a:lnTo>
                  <a:lnTo>
                    <a:pt x="9964" y="7749"/>
                  </a:lnTo>
                  <a:lnTo>
                    <a:pt x="9944" y="7429"/>
                  </a:lnTo>
                  <a:lnTo>
                    <a:pt x="9885" y="7110"/>
                  </a:lnTo>
                  <a:lnTo>
                    <a:pt x="9845" y="6770"/>
                  </a:lnTo>
                  <a:lnTo>
                    <a:pt x="9785" y="6451"/>
                  </a:lnTo>
                  <a:lnTo>
                    <a:pt x="9705" y="6131"/>
                  </a:lnTo>
                  <a:lnTo>
                    <a:pt x="9605" y="5812"/>
                  </a:lnTo>
                  <a:lnTo>
                    <a:pt x="9505" y="5512"/>
                  </a:lnTo>
                  <a:lnTo>
                    <a:pt x="9405" y="5233"/>
                  </a:lnTo>
                  <a:lnTo>
                    <a:pt x="9266" y="4933"/>
                  </a:lnTo>
                  <a:lnTo>
                    <a:pt x="9126" y="4633"/>
                  </a:lnTo>
                  <a:lnTo>
                    <a:pt x="8966" y="4334"/>
                  </a:lnTo>
                  <a:lnTo>
                    <a:pt x="8786" y="4054"/>
                  </a:lnTo>
                  <a:lnTo>
                    <a:pt x="8607" y="3775"/>
                  </a:lnTo>
                  <a:lnTo>
                    <a:pt x="8387" y="3535"/>
                  </a:lnTo>
                  <a:lnTo>
                    <a:pt x="8167" y="3296"/>
                  </a:lnTo>
                  <a:lnTo>
                    <a:pt x="7908" y="3096"/>
                  </a:lnTo>
                  <a:lnTo>
                    <a:pt x="7648" y="2936"/>
                  </a:lnTo>
                  <a:lnTo>
                    <a:pt x="7369" y="2796"/>
                  </a:lnTo>
                  <a:lnTo>
                    <a:pt x="7089" y="2697"/>
                  </a:lnTo>
                  <a:lnTo>
                    <a:pt x="6929" y="2657"/>
                  </a:lnTo>
                  <a:lnTo>
                    <a:pt x="6770" y="2637"/>
                  </a:lnTo>
                  <a:lnTo>
                    <a:pt x="6450" y="2637"/>
                  </a:lnTo>
                  <a:lnTo>
                    <a:pt x="6270" y="2657"/>
                  </a:lnTo>
                  <a:lnTo>
                    <a:pt x="6091" y="2697"/>
                  </a:lnTo>
                  <a:lnTo>
                    <a:pt x="5931" y="2736"/>
                  </a:lnTo>
                  <a:lnTo>
                    <a:pt x="5771" y="2776"/>
                  </a:lnTo>
                  <a:lnTo>
                    <a:pt x="5472" y="2936"/>
                  </a:lnTo>
                  <a:lnTo>
                    <a:pt x="5172" y="3116"/>
                  </a:lnTo>
                  <a:lnTo>
                    <a:pt x="4892" y="3336"/>
                  </a:lnTo>
                  <a:lnTo>
                    <a:pt x="4653" y="3575"/>
                  </a:lnTo>
                  <a:lnTo>
                    <a:pt x="4413" y="3835"/>
                  </a:lnTo>
                  <a:lnTo>
                    <a:pt x="4214" y="4114"/>
                  </a:lnTo>
                  <a:lnTo>
                    <a:pt x="4034" y="4394"/>
                  </a:lnTo>
                  <a:lnTo>
                    <a:pt x="3854" y="4693"/>
                  </a:lnTo>
                  <a:lnTo>
                    <a:pt x="3714" y="4993"/>
                  </a:lnTo>
                  <a:lnTo>
                    <a:pt x="3575" y="5312"/>
                  </a:lnTo>
                  <a:lnTo>
                    <a:pt x="3475" y="5632"/>
                  </a:lnTo>
                  <a:lnTo>
                    <a:pt x="3375" y="5971"/>
                  </a:lnTo>
                  <a:lnTo>
                    <a:pt x="3295" y="6291"/>
                  </a:lnTo>
                  <a:lnTo>
                    <a:pt x="3155" y="6970"/>
                  </a:lnTo>
                  <a:lnTo>
                    <a:pt x="3115" y="7269"/>
                  </a:lnTo>
                  <a:lnTo>
                    <a:pt x="3075" y="7589"/>
                  </a:lnTo>
                  <a:lnTo>
                    <a:pt x="3055" y="7908"/>
                  </a:lnTo>
                  <a:lnTo>
                    <a:pt x="3055" y="8228"/>
                  </a:lnTo>
                  <a:lnTo>
                    <a:pt x="3055" y="8527"/>
                  </a:lnTo>
                  <a:lnTo>
                    <a:pt x="3095" y="8847"/>
                  </a:lnTo>
                  <a:lnTo>
                    <a:pt x="3135" y="9166"/>
                  </a:lnTo>
                  <a:lnTo>
                    <a:pt x="3195" y="9466"/>
                  </a:lnTo>
                  <a:lnTo>
                    <a:pt x="3275" y="9745"/>
                  </a:lnTo>
                  <a:lnTo>
                    <a:pt x="3375" y="10045"/>
                  </a:lnTo>
                  <a:lnTo>
                    <a:pt x="3495" y="10344"/>
                  </a:lnTo>
                  <a:lnTo>
                    <a:pt x="3654" y="10624"/>
                  </a:lnTo>
                  <a:lnTo>
                    <a:pt x="3814" y="10884"/>
                  </a:lnTo>
                  <a:lnTo>
                    <a:pt x="3914" y="11003"/>
                  </a:lnTo>
                  <a:lnTo>
                    <a:pt x="4034" y="11123"/>
                  </a:lnTo>
                  <a:lnTo>
                    <a:pt x="4134" y="11223"/>
                  </a:lnTo>
                  <a:lnTo>
                    <a:pt x="4253" y="11323"/>
                  </a:lnTo>
                  <a:lnTo>
                    <a:pt x="4393" y="11403"/>
                  </a:lnTo>
                  <a:lnTo>
                    <a:pt x="4533" y="11463"/>
                  </a:lnTo>
                  <a:lnTo>
                    <a:pt x="4673" y="11503"/>
                  </a:lnTo>
                  <a:lnTo>
                    <a:pt x="4813" y="11523"/>
                  </a:lnTo>
                  <a:lnTo>
                    <a:pt x="5092" y="11523"/>
                  </a:lnTo>
                  <a:lnTo>
                    <a:pt x="5232" y="11483"/>
                  </a:lnTo>
                  <a:lnTo>
                    <a:pt x="5372" y="11423"/>
                  </a:lnTo>
                  <a:lnTo>
                    <a:pt x="5492" y="11363"/>
                  </a:lnTo>
                  <a:lnTo>
                    <a:pt x="5611" y="11263"/>
                  </a:lnTo>
                  <a:lnTo>
                    <a:pt x="5711" y="11143"/>
                  </a:lnTo>
                  <a:lnTo>
                    <a:pt x="5791" y="11023"/>
                  </a:lnTo>
                  <a:lnTo>
                    <a:pt x="5871" y="10884"/>
                  </a:lnTo>
                  <a:lnTo>
                    <a:pt x="5931" y="10724"/>
                  </a:lnTo>
                  <a:lnTo>
                    <a:pt x="6031" y="10424"/>
                  </a:lnTo>
                  <a:lnTo>
                    <a:pt x="6091" y="10105"/>
                  </a:lnTo>
                  <a:lnTo>
                    <a:pt x="6150" y="9805"/>
                  </a:lnTo>
                  <a:lnTo>
                    <a:pt x="6190" y="9506"/>
                  </a:lnTo>
                  <a:lnTo>
                    <a:pt x="6190" y="9206"/>
                  </a:lnTo>
                  <a:lnTo>
                    <a:pt x="6170" y="8927"/>
                  </a:lnTo>
                  <a:lnTo>
                    <a:pt x="6131" y="8627"/>
                  </a:lnTo>
                  <a:lnTo>
                    <a:pt x="6091" y="8328"/>
                  </a:lnTo>
                  <a:lnTo>
                    <a:pt x="6011" y="8048"/>
                  </a:lnTo>
                  <a:lnTo>
                    <a:pt x="5931" y="7749"/>
                  </a:lnTo>
                  <a:lnTo>
                    <a:pt x="5871" y="7649"/>
                  </a:lnTo>
                  <a:lnTo>
                    <a:pt x="5811" y="7589"/>
                  </a:lnTo>
                  <a:lnTo>
                    <a:pt x="5711" y="7569"/>
                  </a:lnTo>
                  <a:lnTo>
                    <a:pt x="5611" y="7589"/>
                  </a:lnTo>
                  <a:lnTo>
                    <a:pt x="5531" y="7629"/>
                  </a:lnTo>
                  <a:lnTo>
                    <a:pt x="5452" y="7689"/>
                  </a:lnTo>
                  <a:lnTo>
                    <a:pt x="5412" y="7769"/>
                  </a:lnTo>
                  <a:lnTo>
                    <a:pt x="5392" y="7888"/>
                  </a:lnTo>
                  <a:lnTo>
                    <a:pt x="5432" y="8148"/>
                  </a:lnTo>
                  <a:lnTo>
                    <a:pt x="5432" y="8447"/>
                  </a:lnTo>
                  <a:lnTo>
                    <a:pt x="5412" y="8727"/>
                  </a:lnTo>
                  <a:lnTo>
                    <a:pt x="5392" y="9007"/>
                  </a:lnTo>
                  <a:lnTo>
                    <a:pt x="5352" y="9306"/>
                  </a:lnTo>
                  <a:lnTo>
                    <a:pt x="5312" y="9586"/>
                  </a:lnTo>
                  <a:lnTo>
                    <a:pt x="5232" y="9845"/>
                  </a:lnTo>
                  <a:lnTo>
                    <a:pt x="5152" y="10125"/>
                  </a:lnTo>
                  <a:lnTo>
                    <a:pt x="5072" y="10384"/>
                  </a:lnTo>
                  <a:lnTo>
                    <a:pt x="5012" y="10524"/>
                  </a:lnTo>
                  <a:lnTo>
                    <a:pt x="4972" y="10564"/>
                  </a:lnTo>
                  <a:lnTo>
                    <a:pt x="4912" y="10584"/>
                  </a:lnTo>
                  <a:lnTo>
                    <a:pt x="4873" y="10584"/>
                  </a:lnTo>
                  <a:lnTo>
                    <a:pt x="4813" y="10564"/>
                  </a:lnTo>
                  <a:lnTo>
                    <a:pt x="4693" y="10464"/>
                  </a:lnTo>
                  <a:lnTo>
                    <a:pt x="4613" y="10344"/>
                  </a:lnTo>
                  <a:lnTo>
                    <a:pt x="4533" y="10245"/>
                  </a:lnTo>
                  <a:lnTo>
                    <a:pt x="4393" y="10005"/>
                  </a:lnTo>
                  <a:lnTo>
                    <a:pt x="4273" y="9745"/>
                  </a:lnTo>
                  <a:lnTo>
                    <a:pt x="4194" y="9486"/>
                  </a:lnTo>
                  <a:lnTo>
                    <a:pt x="4114" y="9226"/>
                  </a:lnTo>
                  <a:lnTo>
                    <a:pt x="4054" y="8947"/>
                  </a:lnTo>
                  <a:lnTo>
                    <a:pt x="4034" y="8667"/>
                  </a:lnTo>
                  <a:lnTo>
                    <a:pt x="4014" y="8388"/>
                  </a:lnTo>
                  <a:lnTo>
                    <a:pt x="4014" y="8088"/>
                  </a:lnTo>
                  <a:lnTo>
                    <a:pt x="4014" y="7808"/>
                  </a:lnTo>
                  <a:lnTo>
                    <a:pt x="4054" y="7529"/>
                  </a:lnTo>
                  <a:lnTo>
                    <a:pt x="4134" y="6970"/>
                  </a:lnTo>
                  <a:lnTo>
                    <a:pt x="4273" y="6371"/>
                  </a:lnTo>
                  <a:lnTo>
                    <a:pt x="4353" y="6071"/>
                  </a:lnTo>
                  <a:lnTo>
                    <a:pt x="4433" y="5772"/>
                  </a:lnTo>
                  <a:lnTo>
                    <a:pt x="4553" y="5492"/>
                  </a:lnTo>
                  <a:lnTo>
                    <a:pt x="4673" y="5213"/>
                  </a:lnTo>
                  <a:lnTo>
                    <a:pt x="4833" y="4953"/>
                  </a:lnTo>
                  <a:lnTo>
                    <a:pt x="4992" y="4693"/>
                  </a:lnTo>
                  <a:lnTo>
                    <a:pt x="5152" y="4494"/>
                  </a:lnTo>
                  <a:lnTo>
                    <a:pt x="5312" y="4294"/>
                  </a:lnTo>
                  <a:lnTo>
                    <a:pt x="5492" y="4114"/>
                  </a:lnTo>
                  <a:lnTo>
                    <a:pt x="5691" y="3935"/>
                  </a:lnTo>
                  <a:lnTo>
                    <a:pt x="5911" y="3795"/>
                  </a:lnTo>
                  <a:lnTo>
                    <a:pt x="6150" y="3695"/>
                  </a:lnTo>
                  <a:lnTo>
                    <a:pt x="6270" y="3675"/>
                  </a:lnTo>
                  <a:lnTo>
                    <a:pt x="6390" y="3635"/>
                  </a:lnTo>
                  <a:lnTo>
                    <a:pt x="6650" y="3635"/>
                  </a:lnTo>
                  <a:lnTo>
                    <a:pt x="6770" y="3675"/>
                  </a:lnTo>
                  <a:lnTo>
                    <a:pt x="6909" y="3695"/>
                  </a:lnTo>
                  <a:lnTo>
                    <a:pt x="7129" y="3795"/>
                  </a:lnTo>
                  <a:lnTo>
                    <a:pt x="7349" y="3935"/>
                  </a:lnTo>
                  <a:lnTo>
                    <a:pt x="7548" y="4094"/>
                  </a:lnTo>
                  <a:lnTo>
                    <a:pt x="7728" y="4294"/>
                  </a:lnTo>
                  <a:lnTo>
                    <a:pt x="7888" y="4494"/>
                  </a:lnTo>
                  <a:lnTo>
                    <a:pt x="8028" y="4733"/>
                  </a:lnTo>
                  <a:lnTo>
                    <a:pt x="8147" y="4953"/>
                  </a:lnTo>
                  <a:lnTo>
                    <a:pt x="8367" y="5432"/>
                  </a:lnTo>
                  <a:lnTo>
                    <a:pt x="8567" y="5911"/>
                  </a:lnTo>
                  <a:lnTo>
                    <a:pt x="8706" y="6431"/>
                  </a:lnTo>
                  <a:lnTo>
                    <a:pt x="8806" y="6950"/>
                  </a:lnTo>
                  <a:lnTo>
                    <a:pt x="8886" y="7469"/>
                  </a:lnTo>
                  <a:lnTo>
                    <a:pt x="8926" y="7988"/>
                  </a:lnTo>
                  <a:lnTo>
                    <a:pt x="8926" y="8507"/>
                  </a:lnTo>
                  <a:lnTo>
                    <a:pt x="8886" y="9047"/>
                  </a:lnTo>
                  <a:lnTo>
                    <a:pt x="8826" y="9566"/>
                  </a:lnTo>
                  <a:lnTo>
                    <a:pt x="8726" y="10085"/>
                  </a:lnTo>
                  <a:lnTo>
                    <a:pt x="8587" y="10584"/>
                  </a:lnTo>
                  <a:lnTo>
                    <a:pt x="8427" y="11083"/>
                  </a:lnTo>
                  <a:lnTo>
                    <a:pt x="8247" y="11583"/>
                  </a:lnTo>
                  <a:lnTo>
                    <a:pt x="8028" y="12062"/>
                  </a:lnTo>
                  <a:lnTo>
                    <a:pt x="7788" y="12521"/>
                  </a:lnTo>
                  <a:lnTo>
                    <a:pt x="7528" y="12980"/>
                  </a:lnTo>
                  <a:lnTo>
                    <a:pt x="7249" y="13440"/>
                  </a:lnTo>
                  <a:lnTo>
                    <a:pt x="7089" y="13679"/>
                  </a:lnTo>
                  <a:lnTo>
                    <a:pt x="6909" y="13899"/>
                  </a:lnTo>
                  <a:lnTo>
                    <a:pt x="6730" y="14119"/>
                  </a:lnTo>
                  <a:lnTo>
                    <a:pt x="6530" y="14298"/>
                  </a:lnTo>
                  <a:lnTo>
                    <a:pt x="6290" y="14438"/>
                  </a:lnTo>
                  <a:lnTo>
                    <a:pt x="6170" y="14498"/>
                  </a:lnTo>
                  <a:lnTo>
                    <a:pt x="6051" y="14558"/>
                  </a:lnTo>
                  <a:lnTo>
                    <a:pt x="5831" y="14618"/>
                  </a:lnTo>
                  <a:lnTo>
                    <a:pt x="5591" y="14658"/>
                  </a:lnTo>
                  <a:lnTo>
                    <a:pt x="5332" y="14678"/>
                  </a:lnTo>
                  <a:lnTo>
                    <a:pt x="5052" y="14698"/>
                  </a:lnTo>
                  <a:lnTo>
                    <a:pt x="4793" y="14678"/>
                  </a:lnTo>
                  <a:lnTo>
                    <a:pt x="4533" y="14658"/>
                  </a:lnTo>
                  <a:lnTo>
                    <a:pt x="4293" y="14598"/>
                  </a:lnTo>
                  <a:lnTo>
                    <a:pt x="4074" y="14538"/>
                  </a:lnTo>
                  <a:lnTo>
                    <a:pt x="3934" y="14478"/>
                  </a:lnTo>
                  <a:lnTo>
                    <a:pt x="3834" y="14398"/>
                  </a:lnTo>
                  <a:lnTo>
                    <a:pt x="3614" y="14218"/>
                  </a:lnTo>
                  <a:lnTo>
                    <a:pt x="3415" y="14039"/>
                  </a:lnTo>
                  <a:lnTo>
                    <a:pt x="3235" y="13839"/>
                  </a:lnTo>
                  <a:lnTo>
                    <a:pt x="2856" y="13400"/>
                  </a:lnTo>
                  <a:lnTo>
                    <a:pt x="2676" y="13180"/>
                  </a:lnTo>
                  <a:lnTo>
                    <a:pt x="2516" y="12960"/>
                  </a:lnTo>
                  <a:lnTo>
                    <a:pt x="2356" y="12701"/>
                  </a:lnTo>
                  <a:lnTo>
                    <a:pt x="2217" y="12441"/>
                  </a:lnTo>
                  <a:lnTo>
                    <a:pt x="2117" y="12182"/>
                  </a:lnTo>
                  <a:lnTo>
                    <a:pt x="2017" y="11902"/>
                  </a:lnTo>
                  <a:lnTo>
                    <a:pt x="1837" y="11323"/>
                  </a:lnTo>
                  <a:lnTo>
                    <a:pt x="1678" y="10764"/>
                  </a:lnTo>
                  <a:lnTo>
                    <a:pt x="1398" y="9725"/>
                  </a:lnTo>
                  <a:lnTo>
                    <a:pt x="1278" y="9186"/>
                  </a:lnTo>
                  <a:lnTo>
                    <a:pt x="1178" y="8667"/>
                  </a:lnTo>
                  <a:lnTo>
                    <a:pt x="1098" y="8128"/>
                  </a:lnTo>
                  <a:lnTo>
                    <a:pt x="1039" y="7589"/>
                  </a:lnTo>
                  <a:lnTo>
                    <a:pt x="1019" y="7030"/>
                  </a:lnTo>
                  <a:lnTo>
                    <a:pt x="1039" y="6511"/>
                  </a:lnTo>
                  <a:lnTo>
                    <a:pt x="1078" y="5991"/>
                  </a:lnTo>
                  <a:lnTo>
                    <a:pt x="1178" y="5492"/>
                  </a:lnTo>
                  <a:lnTo>
                    <a:pt x="1298" y="5013"/>
                  </a:lnTo>
                  <a:lnTo>
                    <a:pt x="1458" y="4534"/>
                  </a:lnTo>
                  <a:lnTo>
                    <a:pt x="1678" y="4074"/>
                  </a:lnTo>
                  <a:lnTo>
                    <a:pt x="1797" y="3855"/>
                  </a:lnTo>
                  <a:lnTo>
                    <a:pt x="1917" y="3635"/>
                  </a:lnTo>
                  <a:lnTo>
                    <a:pt x="2057" y="3435"/>
                  </a:lnTo>
                  <a:lnTo>
                    <a:pt x="2217" y="3236"/>
                  </a:lnTo>
                  <a:lnTo>
                    <a:pt x="2376" y="3036"/>
                  </a:lnTo>
                  <a:lnTo>
                    <a:pt x="2556" y="2856"/>
                  </a:lnTo>
                  <a:lnTo>
                    <a:pt x="2976" y="2477"/>
                  </a:lnTo>
                  <a:lnTo>
                    <a:pt x="3415" y="2117"/>
                  </a:lnTo>
                  <a:lnTo>
                    <a:pt x="3874" y="1798"/>
                  </a:lnTo>
                  <a:lnTo>
                    <a:pt x="4333" y="1518"/>
                  </a:lnTo>
                  <a:lnTo>
                    <a:pt x="4813" y="1239"/>
                  </a:lnTo>
                  <a:lnTo>
                    <a:pt x="5312" y="979"/>
                  </a:lnTo>
                  <a:lnTo>
                    <a:pt x="6310" y="480"/>
                  </a:lnTo>
                  <a:lnTo>
                    <a:pt x="6370" y="420"/>
                  </a:lnTo>
                  <a:lnTo>
                    <a:pt x="6410" y="360"/>
                  </a:lnTo>
                  <a:lnTo>
                    <a:pt x="6450" y="300"/>
                  </a:lnTo>
                  <a:lnTo>
                    <a:pt x="6450" y="220"/>
                  </a:lnTo>
                  <a:lnTo>
                    <a:pt x="6430" y="161"/>
                  </a:lnTo>
                  <a:lnTo>
                    <a:pt x="6390" y="101"/>
                  </a:lnTo>
                  <a:lnTo>
                    <a:pt x="6330" y="41"/>
                  </a:lnTo>
                  <a:lnTo>
                    <a:pt x="6250" y="21"/>
                  </a:lnTo>
                  <a:lnTo>
                    <a:pt x="605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1" name="Google Shape;10341;p47"/>
            <p:cNvSpPr/>
            <p:nvPr/>
          </p:nvSpPr>
          <p:spPr>
            <a:xfrm>
              <a:off x="6624525" y="2622475"/>
              <a:ext cx="719375" cy="670475"/>
            </a:xfrm>
            <a:custGeom>
              <a:avLst/>
              <a:gdLst/>
              <a:ahLst/>
              <a:cxnLst/>
              <a:rect l="l" t="t" r="r" b="b"/>
              <a:pathLst>
                <a:path w="28775" h="26819" extrusionOk="0">
                  <a:moveTo>
                    <a:pt x="15556" y="0"/>
                  </a:moveTo>
                  <a:lnTo>
                    <a:pt x="14857" y="60"/>
                  </a:lnTo>
                  <a:lnTo>
                    <a:pt x="14158" y="120"/>
                  </a:lnTo>
                  <a:lnTo>
                    <a:pt x="13459" y="240"/>
                  </a:lnTo>
                  <a:lnTo>
                    <a:pt x="12760" y="360"/>
                  </a:lnTo>
                  <a:lnTo>
                    <a:pt x="12061" y="540"/>
                  </a:lnTo>
                  <a:lnTo>
                    <a:pt x="11362" y="739"/>
                  </a:lnTo>
                  <a:lnTo>
                    <a:pt x="10664" y="979"/>
                  </a:lnTo>
                  <a:lnTo>
                    <a:pt x="9985" y="1239"/>
                  </a:lnTo>
                  <a:lnTo>
                    <a:pt x="9286" y="1538"/>
                  </a:lnTo>
                  <a:lnTo>
                    <a:pt x="8607" y="1877"/>
                  </a:lnTo>
                  <a:lnTo>
                    <a:pt x="7948" y="2237"/>
                  </a:lnTo>
                  <a:lnTo>
                    <a:pt x="7289" y="2636"/>
                  </a:lnTo>
                  <a:lnTo>
                    <a:pt x="6670" y="3056"/>
                  </a:lnTo>
                  <a:lnTo>
                    <a:pt x="6051" y="3515"/>
                  </a:lnTo>
                  <a:lnTo>
                    <a:pt x="5492" y="3974"/>
                  </a:lnTo>
                  <a:lnTo>
                    <a:pt x="4933" y="4453"/>
                  </a:lnTo>
                  <a:lnTo>
                    <a:pt x="4413" y="4953"/>
                  </a:lnTo>
                  <a:lnTo>
                    <a:pt x="3914" y="5472"/>
                  </a:lnTo>
                  <a:lnTo>
                    <a:pt x="3435" y="6011"/>
                  </a:lnTo>
                  <a:lnTo>
                    <a:pt x="2996" y="6570"/>
                  </a:lnTo>
                  <a:lnTo>
                    <a:pt x="2596" y="7129"/>
                  </a:lnTo>
                  <a:lnTo>
                    <a:pt x="2197" y="7708"/>
                  </a:lnTo>
                  <a:lnTo>
                    <a:pt x="1857" y="8307"/>
                  </a:lnTo>
                  <a:lnTo>
                    <a:pt x="1518" y="8906"/>
                  </a:lnTo>
                  <a:lnTo>
                    <a:pt x="1238" y="9525"/>
                  </a:lnTo>
                  <a:lnTo>
                    <a:pt x="959" y="10144"/>
                  </a:lnTo>
                  <a:lnTo>
                    <a:pt x="739" y="10764"/>
                  </a:lnTo>
                  <a:lnTo>
                    <a:pt x="520" y="11402"/>
                  </a:lnTo>
                  <a:lnTo>
                    <a:pt x="360" y="12041"/>
                  </a:lnTo>
                  <a:lnTo>
                    <a:pt x="220" y="12680"/>
                  </a:lnTo>
                  <a:lnTo>
                    <a:pt x="120" y="13319"/>
                  </a:lnTo>
                  <a:lnTo>
                    <a:pt x="40" y="13978"/>
                  </a:lnTo>
                  <a:lnTo>
                    <a:pt x="0" y="14617"/>
                  </a:lnTo>
                  <a:lnTo>
                    <a:pt x="0" y="15276"/>
                  </a:lnTo>
                  <a:lnTo>
                    <a:pt x="20" y="15915"/>
                  </a:lnTo>
                  <a:lnTo>
                    <a:pt x="80" y="16554"/>
                  </a:lnTo>
                  <a:lnTo>
                    <a:pt x="180" y="17193"/>
                  </a:lnTo>
                  <a:lnTo>
                    <a:pt x="320" y="17812"/>
                  </a:lnTo>
                  <a:lnTo>
                    <a:pt x="480" y="18431"/>
                  </a:lnTo>
                  <a:lnTo>
                    <a:pt x="679" y="19050"/>
                  </a:lnTo>
                  <a:lnTo>
                    <a:pt x="919" y="19650"/>
                  </a:lnTo>
                  <a:lnTo>
                    <a:pt x="1198" y="20249"/>
                  </a:lnTo>
                  <a:lnTo>
                    <a:pt x="1518" y="20848"/>
                  </a:lnTo>
                  <a:lnTo>
                    <a:pt x="1857" y="21407"/>
                  </a:lnTo>
                  <a:lnTo>
                    <a:pt x="2237" y="21946"/>
                  </a:lnTo>
                  <a:lnTo>
                    <a:pt x="2656" y="22445"/>
                  </a:lnTo>
                  <a:lnTo>
                    <a:pt x="3076" y="22944"/>
                  </a:lnTo>
                  <a:lnTo>
                    <a:pt x="3535" y="23384"/>
                  </a:lnTo>
                  <a:lnTo>
                    <a:pt x="4014" y="23823"/>
                  </a:lnTo>
                  <a:lnTo>
                    <a:pt x="4513" y="24222"/>
                  </a:lnTo>
                  <a:lnTo>
                    <a:pt x="5032" y="24602"/>
                  </a:lnTo>
                  <a:lnTo>
                    <a:pt x="5572" y="24941"/>
                  </a:lnTo>
                  <a:lnTo>
                    <a:pt x="6151" y="25261"/>
                  </a:lnTo>
                  <a:lnTo>
                    <a:pt x="6730" y="25540"/>
                  </a:lnTo>
                  <a:lnTo>
                    <a:pt x="7309" y="25800"/>
                  </a:lnTo>
                  <a:lnTo>
                    <a:pt x="7928" y="26039"/>
                  </a:lnTo>
                  <a:lnTo>
                    <a:pt x="8547" y="26239"/>
                  </a:lnTo>
                  <a:lnTo>
                    <a:pt x="9186" y="26419"/>
                  </a:lnTo>
                  <a:lnTo>
                    <a:pt x="9845" y="26559"/>
                  </a:lnTo>
                  <a:lnTo>
                    <a:pt x="10504" y="26658"/>
                  </a:lnTo>
                  <a:lnTo>
                    <a:pt x="11183" y="26738"/>
                  </a:lnTo>
                  <a:lnTo>
                    <a:pt x="11842" y="26798"/>
                  </a:lnTo>
                  <a:lnTo>
                    <a:pt x="12541" y="26818"/>
                  </a:lnTo>
                  <a:lnTo>
                    <a:pt x="13219" y="26798"/>
                  </a:lnTo>
                  <a:lnTo>
                    <a:pt x="13918" y="26758"/>
                  </a:lnTo>
                  <a:lnTo>
                    <a:pt x="14617" y="26678"/>
                  </a:lnTo>
                  <a:lnTo>
                    <a:pt x="15316" y="26579"/>
                  </a:lnTo>
                  <a:lnTo>
                    <a:pt x="16015" y="26439"/>
                  </a:lnTo>
                  <a:lnTo>
                    <a:pt x="16714" y="26279"/>
                  </a:lnTo>
                  <a:lnTo>
                    <a:pt x="17413" y="26079"/>
                  </a:lnTo>
                  <a:lnTo>
                    <a:pt x="18112" y="25840"/>
                  </a:lnTo>
                  <a:lnTo>
                    <a:pt x="18791" y="25560"/>
                  </a:lnTo>
                  <a:lnTo>
                    <a:pt x="19490" y="25261"/>
                  </a:lnTo>
                  <a:lnTo>
                    <a:pt x="20169" y="24941"/>
                  </a:lnTo>
                  <a:lnTo>
                    <a:pt x="20827" y="24562"/>
                  </a:lnTo>
                  <a:lnTo>
                    <a:pt x="21486" y="24162"/>
                  </a:lnTo>
                  <a:lnTo>
                    <a:pt x="22105" y="23743"/>
                  </a:lnTo>
                  <a:lnTo>
                    <a:pt x="22724" y="23304"/>
                  </a:lnTo>
                  <a:lnTo>
                    <a:pt x="23304" y="22844"/>
                  </a:lnTo>
                  <a:lnTo>
                    <a:pt x="23843" y="22365"/>
                  </a:lnTo>
                  <a:lnTo>
                    <a:pt x="24362" y="21846"/>
                  </a:lnTo>
                  <a:lnTo>
                    <a:pt x="24861" y="21327"/>
                  </a:lnTo>
                  <a:lnTo>
                    <a:pt x="25340" y="20788"/>
                  </a:lnTo>
                  <a:lnTo>
                    <a:pt x="25780" y="20249"/>
                  </a:lnTo>
                  <a:lnTo>
                    <a:pt x="26199" y="19669"/>
                  </a:lnTo>
                  <a:lnTo>
                    <a:pt x="26578" y="19090"/>
                  </a:lnTo>
                  <a:lnTo>
                    <a:pt x="26938" y="18511"/>
                  </a:lnTo>
                  <a:lnTo>
                    <a:pt x="27257" y="17912"/>
                  </a:lnTo>
                  <a:lnTo>
                    <a:pt x="27557" y="17293"/>
                  </a:lnTo>
                  <a:lnTo>
                    <a:pt x="27816" y="16674"/>
                  </a:lnTo>
                  <a:lnTo>
                    <a:pt x="28056" y="16035"/>
                  </a:lnTo>
                  <a:lnTo>
                    <a:pt x="28256" y="15416"/>
                  </a:lnTo>
                  <a:lnTo>
                    <a:pt x="28415" y="14777"/>
                  </a:lnTo>
                  <a:lnTo>
                    <a:pt x="28555" y="14138"/>
                  </a:lnTo>
                  <a:lnTo>
                    <a:pt x="28655" y="13479"/>
                  </a:lnTo>
                  <a:lnTo>
                    <a:pt x="28735" y="12840"/>
                  </a:lnTo>
                  <a:lnTo>
                    <a:pt x="28775" y="12201"/>
                  </a:lnTo>
                  <a:lnTo>
                    <a:pt x="28775" y="11542"/>
                  </a:lnTo>
                  <a:lnTo>
                    <a:pt x="28755" y="10903"/>
                  </a:lnTo>
                  <a:lnTo>
                    <a:pt x="28695" y="10264"/>
                  </a:lnTo>
                  <a:lnTo>
                    <a:pt x="28595" y="9625"/>
                  </a:lnTo>
                  <a:lnTo>
                    <a:pt x="28455" y="9006"/>
                  </a:lnTo>
                  <a:lnTo>
                    <a:pt x="28296" y="8367"/>
                  </a:lnTo>
                  <a:lnTo>
                    <a:pt x="28096" y="7768"/>
                  </a:lnTo>
                  <a:lnTo>
                    <a:pt x="27856" y="7149"/>
                  </a:lnTo>
                  <a:lnTo>
                    <a:pt x="27577" y="6550"/>
                  </a:lnTo>
                  <a:lnTo>
                    <a:pt x="27257" y="5971"/>
                  </a:lnTo>
                  <a:lnTo>
                    <a:pt x="26918" y="5412"/>
                  </a:lnTo>
                  <a:lnTo>
                    <a:pt x="26538" y="4873"/>
                  </a:lnTo>
                  <a:lnTo>
                    <a:pt x="26139" y="4354"/>
                  </a:lnTo>
                  <a:lnTo>
                    <a:pt x="25700" y="3874"/>
                  </a:lnTo>
                  <a:lnTo>
                    <a:pt x="25241" y="3415"/>
                  </a:lnTo>
                  <a:lnTo>
                    <a:pt x="24761" y="2996"/>
                  </a:lnTo>
                  <a:lnTo>
                    <a:pt x="24262" y="2596"/>
                  </a:lnTo>
                  <a:lnTo>
                    <a:pt x="23743" y="2217"/>
                  </a:lnTo>
                  <a:lnTo>
                    <a:pt x="23204" y="1877"/>
                  </a:lnTo>
                  <a:lnTo>
                    <a:pt x="22645" y="1558"/>
                  </a:lnTo>
                  <a:lnTo>
                    <a:pt x="22046" y="1258"/>
                  </a:lnTo>
                  <a:lnTo>
                    <a:pt x="21466" y="999"/>
                  </a:lnTo>
                  <a:lnTo>
                    <a:pt x="20847" y="779"/>
                  </a:lnTo>
                  <a:lnTo>
                    <a:pt x="20228" y="580"/>
                  </a:lnTo>
                  <a:lnTo>
                    <a:pt x="19589" y="400"/>
                  </a:lnTo>
                  <a:lnTo>
                    <a:pt x="18930" y="260"/>
                  </a:lnTo>
                  <a:lnTo>
                    <a:pt x="18272" y="140"/>
                  </a:lnTo>
                  <a:lnTo>
                    <a:pt x="17613" y="60"/>
                  </a:lnTo>
                  <a:lnTo>
                    <a:pt x="16934" y="20"/>
                  </a:lnTo>
                  <a:lnTo>
                    <a:pt x="1623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2" name="Google Shape;10342;p47"/>
            <p:cNvSpPr/>
            <p:nvPr/>
          </p:nvSpPr>
          <p:spPr>
            <a:xfrm>
              <a:off x="6624525" y="2971925"/>
              <a:ext cx="221175" cy="280075"/>
            </a:xfrm>
            <a:custGeom>
              <a:avLst/>
              <a:gdLst/>
              <a:ahLst/>
              <a:cxnLst/>
              <a:rect l="l" t="t" r="r" b="b"/>
              <a:pathLst>
                <a:path w="8847" h="11203" extrusionOk="0">
                  <a:moveTo>
                    <a:pt x="3375" y="0"/>
                  </a:moveTo>
                  <a:lnTo>
                    <a:pt x="3115" y="20"/>
                  </a:lnTo>
                  <a:lnTo>
                    <a:pt x="2856" y="60"/>
                  </a:lnTo>
                  <a:lnTo>
                    <a:pt x="2576" y="100"/>
                  </a:lnTo>
                  <a:lnTo>
                    <a:pt x="2317" y="160"/>
                  </a:lnTo>
                  <a:lnTo>
                    <a:pt x="2037" y="220"/>
                  </a:lnTo>
                  <a:lnTo>
                    <a:pt x="1778" y="300"/>
                  </a:lnTo>
                  <a:lnTo>
                    <a:pt x="1518" y="400"/>
                  </a:lnTo>
                  <a:lnTo>
                    <a:pt x="1258" y="500"/>
                  </a:lnTo>
                  <a:lnTo>
                    <a:pt x="999" y="619"/>
                  </a:lnTo>
                  <a:lnTo>
                    <a:pt x="779" y="759"/>
                  </a:lnTo>
                  <a:lnTo>
                    <a:pt x="559" y="899"/>
                  </a:lnTo>
                  <a:lnTo>
                    <a:pt x="340" y="1059"/>
                  </a:lnTo>
                  <a:lnTo>
                    <a:pt x="160" y="1219"/>
                  </a:lnTo>
                  <a:lnTo>
                    <a:pt x="0" y="1418"/>
                  </a:lnTo>
                  <a:lnTo>
                    <a:pt x="40" y="2117"/>
                  </a:lnTo>
                  <a:lnTo>
                    <a:pt x="120" y="2816"/>
                  </a:lnTo>
                  <a:lnTo>
                    <a:pt x="240" y="3515"/>
                  </a:lnTo>
                  <a:lnTo>
                    <a:pt x="400" y="4214"/>
                  </a:lnTo>
                  <a:lnTo>
                    <a:pt x="619" y="4893"/>
                  </a:lnTo>
                  <a:lnTo>
                    <a:pt x="879" y="5552"/>
                  </a:lnTo>
                  <a:lnTo>
                    <a:pt x="1179" y="6211"/>
                  </a:lnTo>
                  <a:lnTo>
                    <a:pt x="1518" y="6870"/>
                  </a:lnTo>
                  <a:lnTo>
                    <a:pt x="1718" y="7209"/>
                  </a:lnTo>
                  <a:lnTo>
                    <a:pt x="1937" y="7549"/>
                  </a:lnTo>
                  <a:lnTo>
                    <a:pt x="2177" y="7868"/>
                  </a:lnTo>
                  <a:lnTo>
                    <a:pt x="2417" y="8188"/>
                  </a:lnTo>
                  <a:lnTo>
                    <a:pt x="2656" y="8487"/>
                  </a:lnTo>
                  <a:lnTo>
                    <a:pt x="2916" y="8787"/>
                  </a:lnTo>
                  <a:lnTo>
                    <a:pt x="3195" y="9086"/>
                  </a:lnTo>
                  <a:lnTo>
                    <a:pt x="3475" y="9346"/>
                  </a:lnTo>
                  <a:lnTo>
                    <a:pt x="3754" y="9625"/>
                  </a:lnTo>
                  <a:lnTo>
                    <a:pt x="4054" y="9885"/>
                  </a:lnTo>
                  <a:lnTo>
                    <a:pt x="4353" y="10124"/>
                  </a:lnTo>
                  <a:lnTo>
                    <a:pt x="4673" y="10364"/>
                  </a:lnTo>
                  <a:lnTo>
                    <a:pt x="4992" y="10584"/>
                  </a:lnTo>
                  <a:lnTo>
                    <a:pt x="5312" y="10803"/>
                  </a:lnTo>
                  <a:lnTo>
                    <a:pt x="5651" y="11003"/>
                  </a:lnTo>
                  <a:lnTo>
                    <a:pt x="5991" y="11203"/>
                  </a:lnTo>
                  <a:lnTo>
                    <a:pt x="6290" y="10983"/>
                  </a:lnTo>
                  <a:lnTo>
                    <a:pt x="6570" y="10763"/>
                  </a:lnTo>
                  <a:lnTo>
                    <a:pt x="6850" y="10544"/>
                  </a:lnTo>
                  <a:lnTo>
                    <a:pt x="7109" y="10284"/>
                  </a:lnTo>
                  <a:lnTo>
                    <a:pt x="7349" y="10005"/>
                  </a:lnTo>
                  <a:lnTo>
                    <a:pt x="7588" y="9705"/>
                  </a:lnTo>
                  <a:lnTo>
                    <a:pt x="7788" y="9366"/>
                  </a:lnTo>
                  <a:lnTo>
                    <a:pt x="7988" y="9006"/>
                  </a:lnTo>
                  <a:lnTo>
                    <a:pt x="8128" y="8667"/>
                  </a:lnTo>
                  <a:lnTo>
                    <a:pt x="8267" y="8327"/>
                  </a:lnTo>
                  <a:lnTo>
                    <a:pt x="8407" y="7968"/>
                  </a:lnTo>
                  <a:lnTo>
                    <a:pt x="8527" y="7608"/>
                  </a:lnTo>
                  <a:lnTo>
                    <a:pt x="8627" y="7229"/>
                  </a:lnTo>
                  <a:lnTo>
                    <a:pt x="8707" y="6850"/>
                  </a:lnTo>
                  <a:lnTo>
                    <a:pt x="8767" y="6470"/>
                  </a:lnTo>
                  <a:lnTo>
                    <a:pt x="8806" y="6091"/>
                  </a:lnTo>
                  <a:lnTo>
                    <a:pt x="8826" y="5711"/>
                  </a:lnTo>
                  <a:lnTo>
                    <a:pt x="8846" y="5332"/>
                  </a:lnTo>
                  <a:lnTo>
                    <a:pt x="8826" y="4933"/>
                  </a:lnTo>
                  <a:lnTo>
                    <a:pt x="8767" y="4573"/>
                  </a:lnTo>
                  <a:lnTo>
                    <a:pt x="8707" y="4194"/>
                  </a:lnTo>
                  <a:lnTo>
                    <a:pt x="8607" y="3834"/>
                  </a:lnTo>
                  <a:lnTo>
                    <a:pt x="8487" y="3475"/>
                  </a:lnTo>
                  <a:lnTo>
                    <a:pt x="8327" y="3136"/>
                  </a:lnTo>
                  <a:lnTo>
                    <a:pt x="8167" y="2816"/>
                  </a:lnTo>
                  <a:lnTo>
                    <a:pt x="7968" y="2516"/>
                  </a:lnTo>
                  <a:lnTo>
                    <a:pt x="7768" y="2237"/>
                  </a:lnTo>
                  <a:lnTo>
                    <a:pt x="7548" y="1957"/>
                  </a:lnTo>
                  <a:lnTo>
                    <a:pt x="7289" y="1698"/>
                  </a:lnTo>
                  <a:lnTo>
                    <a:pt x="7029" y="1438"/>
                  </a:lnTo>
                  <a:lnTo>
                    <a:pt x="6770" y="1219"/>
                  </a:lnTo>
                  <a:lnTo>
                    <a:pt x="6490" y="999"/>
                  </a:lnTo>
                  <a:lnTo>
                    <a:pt x="6191" y="799"/>
                  </a:lnTo>
                  <a:lnTo>
                    <a:pt x="5871" y="619"/>
                  </a:lnTo>
                  <a:lnTo>
                    <a:pt x="5552" y="460"/>
                  </a:lnTo>
                  <a:lnTo>
                    <a:pt x="5232" y="340"/>
                  </a:lnTo>
                  <a:lnTo>
                    <a:pt x="4893" y="220"/>
                  </a:lnTo>
                  <a:lnTo>
                    <a:pt x="4553" y="120"/>
                  </a:lnTo>
                  <a:lnTo>
                    <a:pt x="4194" y="60"/>
                  </a:lnTo>
                  <a:lnTo>
                    <a:pt x="3854" y="20"/>
                  </a:lnTo>
                  <a:lnTo>
                    <a:pt x="36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3" name="Google Shape;10343;p47"/>
            <p:cNvSpPr/>
            <p:nvPr/>
          </p:nvSpPr>
          <p:spPr>
            <a:xfrm>
              <a:off x="7172150" y="2724325"/>
              <a:ext cx="171750" cy="285075"/>
            </a:xfrm>
            <a:custGeom>
              <a:avLst/>
              <a:gdLst/>
              <a:ahLst/>
              <a:cxnLst/>
              <a:rect l="l" t="t" r="r" b="b"/>
              <a:pathLst>
                <a:path w="6870" h="11403" extrusionOk="0">
                  <a:moveTo>
                    <a:pt x="3974" y="0"/>
                  </a:moveTo>
                  <a:lnTo>
                    <a:pt x="3635" y="40"/>
                  </a:lnTo>
                  <a:lnTo>
                    <a:pt x="3316" y="100"/>
                  </a:lnTo>
                  <a:lnTo>
                    <a:pt x="2996" y="200"/>
                  </a:lnTo>
                  <a:lnTo>
                    <a:pt x="2716" y="300"/>
                  </a:lnTo>
                  <a:lnTo>
                    <a:pt x="2437" y="419"/>
                  </a:lnTo>
                  <a:lnTo>
                    <a:pt x="2157" y="559"/>
                  </a:lnTo>
                  <a:lnTo>
                    <a:pt x="1918" y="699"/>
                  </a:lnTo>
                  <a:lnTo>
                    <a:pt x="1678" y="879"/>
                  </a:lnTo>
                  <a:lnTo>
                    <a:pt x="1458" y="1058"/>
                  </a:lnTo>
                  <a:lnTo>
                    <a:pt x="1259" y="1278"/>
                  </a:lnTo>
                  <a:lnTo>
                    <a:pt x="1079" y="1478"/>
                  </a:lnTo>
                  <a:lnTo>
                    <a:pt x="899" y="1717"/>
                  </a:lnTo>
                  <a:lnTo>
                    <a:pt x="740" y="1957"/>
                  </a:lnTo>
                  <a:lnTo>
                    <a:pt x="600" y="2197"/>
                  </a:lnTo>
                  <a:lnTo>
                    <a:pt x="480" y="2456"/>
                  </a:lnTo>
                  <a:lnTo>
                    <a:pt x="360" y="2736"/>
                  </a:lnTo>
                  <a:lnTo>
                    <a:pt x="280" y="3015"/>
                  </a:lnTo>
                  <a:lnTo>
                    <a:pt x="180" y="3295"/>
                  </a:lnTo>
                  <a:lnTo>
                    <a:pt x="121" y="3594"/>
                  </a:lnTo>
                  <a:lnTo>
                    <a:pt x="61" y="3894"/>
                  </a:lnTo>
                  <a:lnTo>
                    <a:pt x="21" y="4193"/>
                  </a:lnTo>
                  <a:lnTo>
                    <a:pt x="1" y="4493"/>
                  </a:lnTo>
                  <a:lnTo>
                    <a:pt x="1" y="4812"/>
                  </a:lnTo>
                  <a:lnTo>
                    <a:pt x="1" y="5112"/>
                  </a:lnTo>
                  <a:lnTo>
                    <a:pt x="21" y="5431"/>
                  </a:lnTo>
                  <a:lnTo>
                    <a:pt x="61" y="5731"/>
                  </a:lnTo>
                  <a:lnTo>
                    <a:pt x="101" y="6051"/>
                  </a:lnTo>
                  <a:lnTo>
                    <a:pt x="180" y="6350"/>
                  </a:lnTo>
                  <a:lnTo>
                    <a:pt x="260" y="6670"/>
                  </a:lnTo>
                  <a:lnTo>
                    <a:pt x="340" y="6969"/>
                  </a:lnTo>
                  <a:lnTo>
                    <a:pt x="460" y="7269"/>
                  </a:lnTo>
                  <a:lnTo>
                    <a:pt x="580" y="7568"/>
                  </a:lnTo>
                  <a:lnTo>
                    <a:pt x="819" y="8087"/>
                  </a:lnTo>
                  <a:lnTo>
                    <a:pt x="1079" y="8567"/>
                  </a:lnTo>
                  <a:lnTo>
                    <a:pt x="1399" y="9046"/>
                  </a:lnTo>
                  <a:lnTo>
                    <a:pt x="1718" y="9505"/>
                  </a:lnTo>
                  <a:lnTo>
                    <a:pt x="1898" y="9705"/>
                  </a:lnTo>
                  <a:lnTo>
                    <a:pt x="2097" y="9924"/>
                  </a:lnTo>
                  <a:lnTo>
                    <a:pt x="2297" y="10104"/>
                  </a:lnTo>
                  <a:lnTo>
                    <a:pt x="2497" y="10304"/>
                  </a:lnTo>
                  <a:lnTo>
                    <a:pt x="2716" y="10464"/>
                  </a:lnTo>
                  <a:lnTo>
                    <a:pt x="2956" y="10623"/>
                  </a:lnTo>
                  <a:lnTo>
                    <a:pt x="3196" y="10783"/>
                  </a:lnTo>
                  <a:lnTo>
                    <a:pt x="3455" y="10923"/>
                  </a:lnTo>
                  <a:lnTo>
                    <a:pt x="3855" y="11103"/>
                  </a:lnTo>
                  <a:lnTo>
                    <a:pt x="4234" y="11242"/>
                  </a:lnTo>
                  <a:lnTo>
                    <a:pt x="4613" y="11342"/>
                  </a:lnTo>
                  <a:lnTo>
                    <a:pt x="4973" y="11402"/>
                  </a:lnTo>
                  <a:lnTo>
                    <a:pt x="5332" y="11402"/>
                  </a:lnTo>
                  <a:lnTo>
                    <a:pt x="5692" y="11382"/>
                  </a:lnTo>
                  <a:lnTo>
                    <a:pt x="6031" y="11322"/>
                  </a:lnTo>
                  <a:lnTo>
                    <a:pt x="6371" y="11202"/>
                  </a:lnTo>
                  <a:lnTo>
                    <a:pt x="6530" y="10623"/>
                  </a:lnTo>
                  <a:lnTo>
                    <a:pt x="6650" y="10024"/>
                  </a:lnTo>
                  <a:lnTo>
                    <a:pt x="6750" y="9425"/>
                  </a:lnTo>
                  <a:lnTo>
                    <a:pt x="6830" y="8826"/>
                  </a:lnTo>
                  <a:lnTo>
                    <a:pt x="6870" y="8227"/>
                  </a:lnTo>
                  <a:lnTo>
                    <a:pt x="6870" y="7628"/>
                  </a:lnTo>
                  <a:lnTo>
                    <a:pt x="6870" y="7029"/>
                  </a:lnTo>
                  <a:lnTo>
                    <a:pt x="6810" y="6450"/>
                  </a:lnTo>
                  <a:lnTo>
                    <a:pt x="6750" y="5851"/>
                  </a:lnTo>
                  <a:lnTo>
                    <a:pt x="6630" y="5272"/>
                  </a:lnTo>
                  <a:lnTo>
                    <a:pt x="6510" y="4693"/>
                  </a:lnTo>
                  <a:lnTo>
                    <a:pt x="6331" y="4114"/>
                  </a:lnTo>
                  <a:lnTo>
                    <a:pt x="6131" y="3554"/>
                  </a:lnTo>
                  <a:lnTo>
                    <a:pt x="5911" y="2995"/>
                  </a:lnTo>
                  <a:lnTo>
                    <a:pt x="5652" y="2436"/>
                  </a:lnTo>
                  <a:lnTo>
                    <a:pt x="5352" y="1897"/>
                  </a:lnTo>
                  <a:lnTo>
                    <a:pt x="5053" y="1398"/>
                  </a:lnTo>
                  <a:lnTo>
                    <a:pt x="4713" y="919"/>
                  </a:lnTo>
                  <a:lnTo>
                    <a:pt x="4354" y="459"/>
                  </a:lnTo>
                  <a:lnTo>
                    <a:pt x="39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4" name="Google Shape;10344;p47"/>
            <p:cNvSpPr/>
            <p:nvPr/>
          </p:nvSpPr>
          <p:spPr>
            <a:xfrm>
              <a:off x="6795250" y="2622475"/>
              <a:ext cx="466300" cy="135300"/>
            </a:xfrm>
            <a:custGeom>
              <a:avLst/>
              <a:gdLst/>
              <a:ahLst/>
              <a:cxnLst/>
              <a:rect l="l" t="t" r="r" b="b"/>
              <a:pathLst>
                <a:path w="18652" h="5412" extrusionOk="0">
                  <a:moveTo>
                    <a:pt x="8847" y="0"/>
                  </a:moveTo>
                  <a:lnTo>
                    <a:pt x="8248" y="40"/>
                  </a:lnTo>
                  <a:lnTo>
                    <a:pt x="7649" y="80"/>
                  </a:lnTo>
                  <a:lnTo>
                    <a:pt x="7049" y="160"/>
                  </a:lnTo>
                  <a:lnTo>
                    <a:pt x="6450" y="260"/>
                  </a:lnTo>
                  <a:lnTo>
                    <a:pt x="5851" y="380"/>
                  </a:lnTo>
                  <a:lnTo>
                    <a:pt x="5252" y="540"/>
                  </a:lnTo>
                  <a:lnTo>
                    <a:pt x="4653" y="699"/>
                  </a:lnTo>
                  <a:lnTo>
                    <a:pt x="4054" y="899"/>
                  </a:lnTo>
                  <a:lnTo>
                    <a:pt x="3455" y="1119"/>
                  </a:lnTo>
                  <a:lnTo>
                    <a:pt x="2856" y="1358"/>
                  </a:lnTo>
                  <a:lnTo>
                    <a:pt x="2277" y="1638"/>
                  </a:lnTo>
                  <a:lnTo>
                    <a:pt x="1698" y="1937"/>
                  </a:lnTo>
                  <a:lnTo>
                    <a:pt x="1119" y="2237"/>
                  </a:lnTo>
                  <a:lnTo>
                    <a:pt x="540" y="2596"/>
                  </a:lnTo>
                  <a:lnTo>
                    <a:pt x="1" y="2956"/>
                  </a:lnTo>
                  <a:lnTo>
                    <a:pt x="340" y="3255"/>
                  </a:lnTo>
                  <a:lnTo>
                    <a:pt x="680" y="3555"/>
                  </a:lnTo>
                  <a:lnTo>
                    <a:pt x="1039" y="3814"/>
                  </a:lnTo>
                  <a:lnTo>
                    <a:pt x="1398" y="4074"/>
                  </a:lnTo>
                  <a:lnTo>
                    <a:pt x="1798" y="4294"/>
                  </a:lnTo>
                  <a:lnTo>
                    <a:pt x="2197" y="4493"/>
                  </a:lnTo>
                  <a:lnTo>
                    <a:pt x="2636" y="4673"/>
                  </a:lnTo>
                  <a:lnTo>
                    <a:pt x="3076" y="4813"/>
                  </a:lnTo>
                  <a:lnTo>
                    <a:pt x="3495" y="4913"/>
                  </a:lnTo>
                  <a:lnTo>
                    <a:pt x="3914" y="5013"/>
                  </a:lnTo>
                  <a:lnTo>
                    <a:pt x="4753" y="5172"/>
                  </a:lnTo>
                  <a:lnTo>
                    <a:pt x="5612" y="5272"/>
                  </a:lnTo>
                  <a:lnTo>
                    <a:pt x="6490" y="5352"/>
                  </a:lnTo>
                  <a:lnTo>
                    <a:pt x="7349" y="5392"/>
                  </a:lnTo>
                  <a:lnTo>
                    <a:pt x="8228" y="5412"/>
                  </a:lnTo>
                  <a:lnTo>
                    <a:pt x="9945" y="5412"/>
                  </a:lnTo>
                  <a:lnTo>
                    <a:pt x="10843" y="5372"/>
                  </a:lnTo>
                  <a:lnTo>
                    <a:pt x="11742" y="5332"/>
                  </a:lnTo>
                  <a:lnTo>
                    <a:pt x="12661" y="5272"/>
                  </a:lnTo>
                  <a:lnTo>
                    <a:pt x="13579" y="5172"/>
                  </a:lnTo>
                  <a:lnTo>
                    <a:pt x="14498" y="5052"/>
                  </a:lnTo>
                  <a:lnTo>
                    <a:pt x="15396" y="4893"/>
                  </a:lnTo>
                  <a:lnTo>
                    <a:pt x="15856" y="4793"/>
                  </a:lnTo>
                  <a:lnTo>
                    <a:pt x="16295" y="4673"/>
                  </a:lnTo>
                  <a:lnTo>
                    <a:pt x="16714" y="4553"/>
                  </a:lnTo>
                  <a:lnTo>
                    <a:pt x="17153" y="4414"/>
                  </a:lnTo>
                  <a:lnTo>
                    <a:pt x="17553" y="4254"/>
                  </a:lnTo>
                  <a:lnTo>
                    <a:pt x="17932" y="4074"/>
                  </a:lnTo>
                  <a:lnTo>
                    <a:pt x="18292" y="3874"/>
                  </a:lnTo>
                  <a:lnTo>
                    <a:pt x="18651" y="3655"/>
                  </a:lnTo>
                  <a:lnTo>
                    <a:pt x="18252" y="3275"/>
                  </a:lnTo>
                  <a:lnTo>
                    <a:pt x="17832" y="2916"/>
                  </a:lnTo>
                  <a:lnTo>
                    <a:pt x="17413" y="2576"/>
                  </a:lnTo>
                  <a:lnTo>
                    <a:pt x="16954" y="2257"/>
                  </a:lnTo>
                  <a:lnTo>
                    <a:pt x="16495" y="1957"/>
                  </a:lnTo>
                  <a:lnTo>
                    <a:pt x="16015" y="1658"/>
                  </a:lnTo>
                  <a:lnTo>
                    <a:pt x="15516" y="1418"/>
                  </a:lnTo>
                  <a:lnTo>
                    <a:pt x="15017" y="1179"/>
                  </a:lnTo>
                  <a:lnTo>
                    <a:pt x="14498" y="959"/>
                  </a:lnTo>
                  <a:lnTo>
                    <a:pt x="13979" y="759"/>
                  </a:lnTo>
                  <a:lnTo>
                    <a:pt x="13439" y="580"/>
                  </a:lnTo>
                  <a:lnTo>
                    <a:pt x="12880" y="440"/>
                  </a:lnTo>
                  <a:lnTo>
                    <a:pt x="12321" y="300"/>
                  </a:lnTo>
                  <a:lnTo>
                    <a:pt x="11762" y="200"/>
                  </a:lnTo>
                  <a:lnTo>
                    <a:pt x="11183" y="120"/>
                  </a:lnTo>
                  <a:lnTo>
                    <a:pt x="10604" y="60"/>
                  </a:lnTo>
                  <a:lnTo>
                    <a:pt x="10025" y="20"/>
                  </a:lnTo>
                  <a:lnTo>
                    <a:pt x="94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5" name="Google Shape;10345;p47"/>
            <p:cNvSpPr/>
            <p:nvPr/>
          </p:nvSpPr>
          <p:spPr>
            <a:xfrm>
              <a:off x="6624525" y="2677875"/>
              <a:ext cx="205200" cy="310050"/>
            </a:xfrm>
            <a:custGeom>
              <a:avLst/>
              <a:gdLst/>
              <a:ahLst/>
              <a:cxnLst/>
              <a:rect l="l" t="t" r="r" b="b"/>
              <a:pathLst>
                <a:path w="8208" h="12402" extrusionOk="0">
                  <a:moveTo>
                    <a:pt x="7988" y="1"/>
                  </a:moveTo>
                  <a:lnTo>
                    <a:pt x="7948" y="21"/>
                  </a:lnTo>
                  <a:lnTo>
                    <a:pt x="7489" y="300"/>
                  </a:lnTo>
                  <a:lnTo>
                    <a:pt x="7049" y="580"/>
                  </a:lnTo>
                  <a:lnTo>
                    <a:pt x="6630" y="880"/>
                  </a:lnTo>
                  <a:lnTo>
                    <a:pt x="6211" y="1179"/>
                  </a:lnTo>
                  <a:lnTo>
                    <a:pt x="5811" y="1499"/>
                  </a:lnTo>
                  <a:lnTo>
                    <a:pt x="5412" y="1818"/>
                  </a:lnTo>
                  <a:lnTo>
                    <a:pt x="5032" y="2138"/>
                  </a:lnTo>
                  <a:lnTo>
                    <a:pt x="4673" y="2497"/>
                  </a:lnTo>
                  <a:lnTo>
                    <a:pt x="4314" y="2836"/>
                  </a:lnTo>
                  <a:lnTo>
                    <a:pt x="3974" y="3196"/>
                  </a:lnTo>
                  <a:lnTo>
                    <a:pt x="3635" y="3555"/>
                  </a:lnTo>
                  <a:lnTo>
                    <a:pt x="3335" y="3935"/>
                  </a:lnTo>
                  <a:lnTo>
                    <a:pt x="3036" y="4314"/>
                  </a:lnTo>
                  <a:lnTo>
                    <a:pt x="2736" y="4714"/>
                  </a:lnTo>
                  <a:lnTo>
                    <a:pt x="2456" y="5093"/>
                  </a:lnTo>
                  <a:lnTo>
                    <a:pt x="2197" y="5492"/>
                  </a:lnTo>
                  <a:lnTo>
                    <a:pt x="1957" y="5912"/>
                  </a:lnTo>
                  <a:lnTo>
                    <a:pt x="1718" y="6311"/>
                  </a:lnTo>
                  <a:lnTo>
                    <a:pt x="1498" y="6730"/>
                  </a:lnTo>
                  <a:lnTo>
                    <a:pt x="1298" y="7150"/>
                  </a:lnTo>
                  <a:lnTo>
                    <a:pt x="1099" y="7569"/>
                  </a:lnTo>
                  <a:lnTo>
                    <a:pt x="939" y="8008"/>
                  </a:lnTo>
                  <a:lnTo>
                    <a:pt x="779" y="8448"/>
                  </a:lnTo>
                  <a:lnTo>
                    <a:pt x="619" y="8867"/>
                  </a:lnTo>
                  <a:lnTo>
                    <a:pt x="500" y="9306"/>
                  </a:lnTo>
                  <a:lnTo>
                    <a:pt x="380" y="9746"/>
                  </a:lnTo>
                  <a:lnTo>
                    <a:pt x="280" y="10185"/>
                  </a:lnTo>
                  <a:lnTo>
                    <a:pt x="180" y="10624"/>
                  </a:lnTo>
                  <a:lnTo>
                    <a:pt x="120" y="11084"/>
                  </a:lnTo>
                  <a:lnTo>
                    <a:pt x="60" y="11523"/>
                  </a:lnTo>
                  <a:lnTo>
                    <a:pt x="20" y="11962"/>
                  </a:lnTo>
                  <a:lnTo>
                    <a:pt x="0" y="12401"/>
                  </a:lnTo>
                  <a:lnTo>
                    <a:pt x="659" y="12122"/>
                  </a:lnTo>
                  <a:lnTo>
                    <a:pt x="1298" y="11822"/>
                  </a:lnTo>
                  <a:lnTo>
                    <a:pt x="1937" y="11483"/>
                  </a:lnTo>
                  <a:lnTo>
                    <a:pt x="2536" y="11123"/>
                  </a:lnTo>
                  <a:lnTo>
                    <a:pt x="3135" y="10724"/>
                  </a:lnTo>
                  <a:lnTo>
                    <a:pt x="3715" y="10285"/>
                  </a:lnTo>
                  <a:lnTo>
                    <a:pt x="4274" y="9806"/>
                  </a:lnTo>
                  <a:lnTo>
                    <a:pt x="4533" y="9546"/>
                  </a:lnTo>
                  <a:lnTo>
                    <a:pt x="4813" y="9286"/>
                  </a:lnTo>
                  <a:lnTo>
                    <a:pt x="5212" y="8827"/>
                  </a:lnTo>
                  <a:lnTo>
                    <a:pt x="5612" y="8348"/>
                  </a:lnTo>
                  <a:lnTo>
                    <a:pt x="5991" y="7849"/>
                  </a:lnTo>
                  <a:lnTo>
                    <a:pt x="6350" y="7309"/>
                  </a:lnTo>
                  <a:lnTo>
                    <a:pt x="6690" y="6750"/>
                  </a:lnTo>
                  <a:lnTo>
                    <a:pt x="7009" y="6191"/>
                  </a:lnTo>
                  <a:lnTo>
                    <a:pt x="7289" y="5592"/>
                  </a:lnTo>
                  <a:lnTo>
                    <a:pt x="7548" y="4993"/>
                  </a:lnTo>
                  <a:lnTo>
                    <a:pt x="7768" y="4374"/>
                  </a:lnTo>
                  <a:lnTo>
                    <a:pt x="7948" y="3755"/>
                  </a:lnTo>
                  <a:lnTo>
                    <a:pt x="8088" y="3136"/>
                  </a:lnTo>
                  <a:lnTo>
                    <a:pt x="8148" y="2817"/>
                  </a:lnTo>
                  <a:lnTo>
                    <a:pt x="8167" y="2497"/>
                  </a:lnTo>
                  <a:lnTo>
                    <a:pt x="8207" y="2178"/>
                  </a:lnTo>
                  <a:lnTo>
                    <a:pt x="8207" y="1858"/>
                  </a:lnTo>
                  <a:lnTo>
                    <a:pt x="8207" y="1559"/>
                  </a:lnTo>
                  <a:lnTo>
                    <a:pt x="8187" y="1239"/>
                  </a:lnTo>
                  <a:lnTo>
                    <a:pt x="8167" y="920"/>
                  </a:lnTo>
                  <a:lnTo>
                    <a:pt x="8128" y="620"/>
                  </a:lnTo>
                  <a:lnTo>
                    <a:pt x="8068" y="320"/>
                  </a:lnTo>
                  <a:lnTo>
                    <a:pt x="798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6" name="Google Shape;10346;p47"/>
            <p:cNvSpPr/>
            <p:nvPr/>
          </p:nvSpPr>
          <p:spPr>
            <a:xfrm>
              <a:off x="6845675" y="2897550"/>
              <a:ext cx="47450" cy="64925"/>
            </a:xfrm>
            <a:custGeom>
              <a:avLst/>
              <a:gdLst/>
              <a:ahLst/>
              <a:cxnLst/>
              <a:rect l="l" t="t" r="r" b="b"/>
              <a:pathLst>
                <a:path w="1898" h="2597" extrusionOk="0">
                  <a:moveTo>
                    <a:pt x="739" y="0"/>
                  </a:moveTo>
                  <a:lnTo>
                    <a:pt x="579" y="20"/>
                  </a:lnTo>
                  <a:lnTo>
                    <a:pt x="420" y="80"/>
                  </a:lnTo>
                  <a:lnTo>
                    <a:pt x="300" y="160"/>
                  </a:lnTo>
                  <a:lnTo>
                    <a:pt x="200" y="280"/>
                  </a:lnTo>
                  <a:lnTo>
                    <a:pt x="120" y="399"/>
                  </a:lnTo>
                  <a:lnTo>
                    <a:pt x="60" y="539"/>
                  </a:lnTo>
                  <a:lnTo>
                    <a:pt x="20" y="699"/>
                  </a:lnTo>
                  <a:lnTo>
                    <a:pt x="0" y="839"/>
                  </a:lnTo>
                  <a:lnTo>
                    <a:pt x="0" y="999"/>
                  </a:lnTo>
                  <a:lnTo>
                    <a:pt x="40" y="1238"/>
                  </a:lnTo>
                  <a:lnTo>
                    <a:pt x="140" y="1458"/>
                  </a:lnTo>
                  <a:lnTo>
                    <a:pt x="220" y="1737"/>
                  </a:lnTo>
                  <a:lnTo>
                    <a:pt x="340" y="2017"/>
                  </a:lnTo>
                  <a:lnTo>
                    <a:pt x="420" y="2137"/>
                  </a:lnTo>
                  <a:lnTo>
                    <a:pt x="500" y="2257"/>
                  </a:lnTo>
                  <a:lnTo>
                    <a:pt x="599" y="2376"/>
                  </a:lnTo>
                  <a:lnTo>
                    <a:pt x="719" y="2476"/>
                  </a:lnTo>
                  <a:lnTo>
                    <a:pt x="859" y="2536"/>
                  </a:lnTo>
                  <a:lnTo>
                    <a:pt x="999" y="2596"/>
                  </a:lnTo>
                  <a:lnTo>
                    <a:pt x="1378" y="2596"/>
                  </a:lnTo>
                  <a:lnTo>
                    <a:pt x="1498" y="2556"/>
                  </a:lnTo>
                  <a:lnTo>
                    <a:pt x="1578" y="2516"/>
                  </a:lnTo>
                  <a:lnTo>
                    <a:pt x="1658" y="2436"/>
                  </a:lnTo>
                  <a:lnTo>
                    <a:pt x="1698" y="2376"/>
                  </a:lnTo>
                  <a:lnTo>
                    <a:pt x="1738" y="2277"/>
                  </a:lnTo>
                  <a:lnTo>
                    <a:pt x="1758" y="2257"/>
                  </a:lnTo>
                  <a:lnTo>
                    <a:pt x="1818" y="2117"/>
                  </a:lnTo>
                  <a:lnTo>
                    <a:pt x="1857" y="1977"/>
                  </a:lnTo>
                  <a:lnTo>
                    <a:pt x="1877" y="1817"/>
                  </a:lnTo>
                  <a:lnTo>
                    <a:pt x="1897" y="1677"/>
                  </a:lnTo>
                  <a:lnTo>
                    <a:pt x="1877" y="1398"/>
                  </a:lnTo>
                  <a:lnTo>
                    <a:pt x="1818" y="1138"/>
                  </a:lnTo>
                  <a:lnTo>
                    <a:pt x="1738" y="899"/>
                  </a:lnTo>
                  <a:lnTo>
                    <a:pt x="1618" y="659"/>
                  </a:lnTo>
                  <a:lnTo>
                    <a:pt x="1538" y="519"/>
                  </a:lnTo>
                  <a:lnTo>
                    <a:pt x="1438" y="380"/>
                  </a:lnTo>
                  <a:lnTo>
                    <a:pt x="1318" y="260"/>
                  </a:lnTo>
                  <a:lnTo>
                    <a:pt x="1199" y="160"/>
                  </a:lnTo>
                  <a:lnTo>
                    <a:pt x="1059" y="80"/>
                  </a:lnTo>
                  <a:lnTo>
                    <a:pt x="899" y="20"/>
                  </a:lnTo>
                  <a:lnTo>
                    <a:pt x="73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7" name="Google Shape;10347;p47"/>
            <p:cNvSpPr/>
            <p:nvPr/>
          </p:nvSpPr>
          <p:spPr>
            <a:xfrm>
              <a:off x="7020900" y="2828650"/>
              <a:ext cx="47450" cy="64925"/>
            </a:xfrm>
            <a:custGeom>
              <a:avLst/>
              <a:gdLst/>
              <a:ahLst/>
              <a:cxnLst/>
              <a:rect l="l" t="t" r="r" b="b"/>
              <a:pathLst>
                <a:path w="1898" h="2597" extrusionOk="0">
                  <a:moveTo>
                    <a:pt x="759" y="0"/>
                  </a:moveTo>
                  <a:lnTo>
                    <a:pt x="599" y="20"/>
                  </a:lnTo>
                  <a:lnTo>
                    <a:pt x="440" y="80"/>
                  </a:lnTo>
                  <a:lnTo>
                    <a:pt x="320" y="160"/>
                  </a:lnTo>
                  <a:lnTo>
                    <a:pt x="220" y="260"/>
                  </a:lnTo>
                  <a:lnTo>
                    <a:pt x="140" y="400"/>
                  </a:lnTo>
                  <a:lnTo>
                    <a:pt x="60" y="540"/>
                  </a:lnTo>
                  <a:lnTo>
                    <a:pt x="20" y="679"/>
                  </a:lnTo>
                  <a:lnTo>
                    <a:pt x="0" y="839"/>
                  </a:lnTo>
                  <a:lnTo>
                    <a:pt x="20" y="979"/>
                  </a:lnTo>
                  <a:lnTo>
                    <a:pt x="60" y="1219"/>
                  </a:lnTo>
                  <a:lnTo>
                    <a:pt x="140" y="1458"/>
                  </a:lnTo>
                  <a:lnTo>
                    <a:pt x="240" y="1738"/>
                  </a:lnTo>
                  <a:lnTo>
                    <a:pt x="360" y="1997"/>
                  </a:lnTo>
                  <a:lnTo>
                    <a:pt x="440" y="2137"/>
                  </a:lnTo>
                  <a:lnTo>
                    <a:pt x="520" y="2257"/>
                  </a:lnTo>
                  <a:lnTo>
                    <a:pt x="619" y="2377"/>
                  </a:lnTo>
                  <a:lnTo>
                    <a:pt x="739" y="2457"/>
                  </a:lnTo>
                  <a:lnTo>
                    <a:pt x="879" y="2536"/>
                  </a:lnTo>
                  <a:lnTo>
                    <a:pt x="1019" y="2576"/>
                  </a:lnTo>
                  <a:lnTo>
                    <a:pt x="1158" y="2596"/>
                  </a:lnTo>
                  <a:lnTo>
                    <a:pt x="1278" y="2576"/>
                  </a:lnTo>
                  <a:lnTo>
                    <a:pt x="1398" y="2576"/>
                  </a:lnTo>
                  <a:lnTo>
                    <a:pt x="1518" y="2556"/>
                  </a:lnTo>
                  <a:lnTo>
                    <a:pt x="1598" y="2497"/>
                  </a:lnTo>
                  <a:lnTo>
                    <a:pt x="1658" y="2437"/>
                  </a:lnTo>
                  <a:lnTo>
                    <a:pt x="1718" y="2357"/>
                  </a:lnTo>
                  <a:lnTo>
                    <a:pt x="1758" y="2277"/>
                  </a:lnTo>
                  <a:lnTo>
                    <a:pt x="1778" y="2257"/>
                  </a:lnTo>
                  <a:lnTo>
                    <a:pt x="1837" y="2117"/>
                  </a:lnTo>
                  <a:lnTo>
                    <a:pt x="1877" y="1977"/>
                  </a:lnTo>
                  <a:lnTo>
                    <a:pt x="1897" y="1818"/>
                  </a:lnTo>
                  <a:lnTo>
                    <a:pt x="1897" y="1658"/>
                  </a:lnTo>
                  <a:lnTo>
                    <a:pt x="1897" y="1398"/>
                  </a:lnTo>
                  <a:lnTo>
                    <a:pt x="1837" y="1139"/>
                  </a:lnTo>
                  <a:lnTo>
                    <a:pt x="1758" y="899"/>
                  </a:lnTo>
                  <a:lnTo>
                    <a:pt x="1638" y="659"/>
                  </a:lnTo>
                  <a:lnTo>
                    <a:pt x="1558" y="520"/>
                  </a:lnTo>
                  <a:lnTo>
                    <a:pt x="1458" y="380"/>
                  </a:lnTo>
                  <a:lnTo>
                    <a:pt x="1338" y="260"/>
                  </a:lnTo>
                  <a:lnTo>
                    <a:pt x="1218" y="140"/>
                  </a:lnTo>
                  <a:lnTo>
                    <a:pt x="1079" y="60"/>
                  </a:lnTo>
                  <a:lnTo>
                    <a:pt x="919" y="20"/>
                  </a:lnTo>
                  <a:lnTo>
                    <a:pt x="7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8" name="Google Shape;10348;p47"/>
            <p:cNvSpPr/>
            <p:nvPr/>
          </p:nvSpPr>
          <p:spPr>
            <a:xfrm>
              <a:off x="6905075" y="2930000"/>
              <a:ext cx="240150" cy="152775"/>
            </a:xfrm>
            <a:custGeom>
              <a:avLst/>
              <a:gdLst/>
              <a:ahLst/>
              <a:cxnLst/>
              <a:rect l="l" t="t" r="r" b="b"/>
              <a:pathLst>
                <a:path w="9606" h="6111" extrusionOk="0">
                  <a:moveTo>
                    <a:pt x="7329" y="0"/>
                  </a:moveTo>
                  <a:lnTo>
                    <a:pt x="7289" y="40"/>
                  </a:lnTo>
                  <a:lnTo>
                    <a:pt x="7249" y="80"/>
                  </a:lnTo>
                  <a:lnTo>
                    <a:pt x="7209" y="120"/>
                  </a:lnTo>
                  <a:lnTo>
                    <a:pt x="7189" y="220"/>
                  </a:lnTo>
                  <a:lnTo>
                    <a:pt x="7169" y="340"/>
                  </a:lnTo>
                  <a:lnTo>
                    <a:pt x="7169" y="439"/>
                  </a:lnTo>
                  <a:lnTo>
                    <a:pt x="7169" y="559"/>
                  </a:lnTo>
                  <a:lnTo>
                    <a:pt x="7209" y="779"/>
                  </a:lnTo>
                  <a:lnTo>
                    <a:pt x="7289" y="979"/>
                  </a:lnTo>
                  <a:lnTo>
                    <a:pt x="7389" y="1158"/>
                  </a:lnTo>
                  <a:lnTo>
                    <a:pt x="7509" y="1318"/>
                  </a:lnTo>
                  <a:lnTo>
                    <a:pt x="7429" y="1498"/>
                  </a:lnTo>
                  <a:lnTo>
                    <a:pt x="7369" y="1677"/>
                  </a:lnTo>
                  <a:lnTo>
                    <a:pt x="7229" y="2057"/>
                  </a:lnTo>
                  <a:lnTo>
                    <a:pt x="7030" y="2496"/>
                  </a:lnTo>
                  <a:lnTo>
                    <a:pt x="6910" y="2716"/>
                  </a:lnTo>
                  <a:lnTo>
                    <a:pt x="6770" y="2935"/>
                  </a:lnTo>
                  <a:lnTo>
                    <a:pt x="6630" y="3135"/>
                  </a:lnTo>
                  <a:lnTo>
                    <a:pt x="6470" y="3355"/>
                  </a:lnTo>
                  <a:lnTo>
                    <a:pt x="6291" y="3535"/>
                  </a:lnTo>
                  <a:lnTo>
                    <a:pt x="6111" y="3734"/>
                  </a:lnTo>
                  <a:lnTo>
                    <a:pt x="5931" y="3894"/>
                  </a:lnTo>
                  <a:lnTo>
                    <a:pt x="5732" y="4074"/>
                  </a:lnTo>
                  <a:lnTo>
                    <a:pt x="5512" y="4213"/>
                  </a:lnTo>
                  <a:lnTo>
                    <a:pt x="5312" y="4353"/>
                  </a:lnTo>
                  <a:lnTo>
                    <a:pt x="5053" y="4493"/>
                  </a:lnTo>
                  <a:lnTo>
                    <a:pt x="4793" y="4633"/>
                  </a:lnTo>
                  <a:lnTo>
                    <a:pt x="4514" y="4733"/>
                  </a:lnTo>
                  <a:lnTo>
                    <a:pt x="4234" y="4832"/>
                  </a:lnTo>
                  <a:lnTo>
                    <a:pt x="3954" y="4892"/>
                  </a:lnTo>
                  <a:lnTo>
                    <a:pt x="3675" y="4952"/>
                  </a:lnTo>
                  <a:lnTo>
                    <a:pt x="3395" y="4992"/>
                  </a:lnTo>
                  <a:lnTo>
                    <a:pt x="3096" y="5012"/>
                  </a:lnTo>
                  <a:lnTo>
                    <a:pt x="2517" y="5012"/>
                  </a:lnTo>
                  <a:lnTo>
                    <a:pt x="2217" y="4992"/>
                  </a:lnTo>
                  <a:lnTo>
                    <a:pt x="1938" y="4952"/>
                  </a:lnTo>
                  <a:lnTo>
                    <a:pt x="1658" y="4892"/>
                  </a:lnTo>
                  <a:lnTo>
                    <a:pt x="1359" y="4813"/>
                  </a:lnTo>
                  <a:lnTo>
                    <a:pt x="1099" y="4733"/>
                  </a:lnTo>
                  <a:lnTo>
                    <a:pt x="819" y="4613"/>
                  </a:lnTo>
                  <a:lnTo>
                    <a:pt x="799" y="4613"/>
                  </a:lnTo>
                  <a:lnTo>
                    <a:pt x="759" y="4333"/>
                  </a:lnTo>
                  <a:lnTo>
                    <a:pt x="700" y="4074"/>
                  </a:lnTo>
                  <a:lnTo>
                    <a:pt x="600" y="3794"/>
                  </a:lnTo>
                  <a:lnTo>
                    <a:pt x="480" y="3554"/>
                  </a:lnTo>
                  <a:lnTo>
                    <a:pt x="420" y="3495"/>
                  </a:lnTo>
                  <a:lnTo>
                    <a:pt x="360" y="3475"/>
                  </a:lnTo>
                  <a:lnTo>
                    <a:pt x="300" y="3475"/>
                  </a:lnTo>
                  <a:lnTo>
                    <a:pt x="240" y="3495"/>
                  </a:lnTo>
                  <a:lnTo>
                    <a:pt x="180" y="3515"/>
                  </a:lnTo>
                  <a:lnTo>
                    <a:pt x="140" y="3574"/>
                  </a:lnTo>
                  <a:lnTo>
                    <a:pt x="120" y="3614"/>
                  </a:lnTo>
                  <a:lnTo>
                    <a:pt x="140" y="3694"/>
                  </a:lnTo>
                  <a:lnTo>
                    <a:pt x="220" y="3954"/>
                  </a:lnTo>
                  <a:lnTo>
                    <a:pt x="280" y="4213"/>
                  </a:lnTo>
                  <a:lnTo>
                    <a:pt x="300" y="4493"/>
                  </a:lnTo>
                  <a:lnTo>
                    <a:pt x="300" y="4773"/>
                  </a:lnTo>
                  <a:lnTo>
                    <a:pt x="260" y="5012"/>
                  </a:lnTo>
                  <a:lnTo>
                    <a:pt x="200" y="5272"/>
                  </a:lnTo>
                  <a:lnTo>
                    <a:pt x="120" y="5491"/>
                  </a:lnTo>
                  <a:lnTo>
                    <a:pt x="41" y="5671"/>
                  </a:lnTo>
                  <a:lnTo>
                    <a:pt x="1" y="5751"/>
                  </a:lnTo>
                  <a:lnTo>
                    <a:pt x="1" y="5831"/>
                  </a:lnTo>
                  <a:lnTo>
                    <a:pt x="21" y="5911"/>
                  </a:lnTo>
                  <a:lnTo>
                    <a:pt x="41" y="5971"/>
                  </a:lnTo>
                  <a:lnTo>
                    <a:pt x="81" y="6031"/>
                  </a:lnTo>
                  <a:lnTo>
                    <a:pt x="140" y="6071"/>
                  </a:lnTo>
                  <a:lnTo>
                    <a:pt x="200" y="6090"/>
                  </a:lnTo>
                  <a:lnTo>
                    <a:pt x="260" y="6110"/>
                  </a:lnTo>
                  <a:lnTo>
                    <a:pt x="340" y="6090"/>
                  </a:lnTo>
                  <a:lnTo>
                    <a:pt x="400" y="6071"/>
                  </a:lnTo>
                  <a:lnTo>
                    <a:pt x="480" y="6011"/>
                  </a:lnTo>
                  <a:lnTo>
                    <a:pt x="540" y="5931"/>
                  </a:lnTo>
                  <a:lnTo>
                    <a:pt x="620" y="5751"/>
                  </a:lnTo>
                  <a:lnTo>
                    <a:pt x="739" y="5451"/>
                  </a:lnTo>
                  <a:lnTo>
                    <a:pt x="779" y="5272"/>
                  </a:lnTo>
                  <a:lnTo>
                    <a:pt x="799" y="5092"/>
                  </a:lnTo>
                  <a:lnTo>
                    <a:pt x="1079" y="5232"/>
                  </a:lnTo>
                  <a:lnTo>
                    <a:pt x="1378" y="5352"/>
                  </a:lnTo>
                  <a:lnTo>
                    <a:pt x="1678" y="5451"/>
                  </a:lnTo>
                  <a:lnTo>
                    <a:pt x="1978" y="5531"/>
                  </a:lnTo>
                  <a:lnTo>
                    <a:pt x="2277" y="5591"/>
                  </a:lnTo>
                  <a:lnTo>
                    <a:pt x="2597" y="5631"/>
                  </a:lnTo>
                  <a:lnTo>
                    <a:pt x="2896" y="5651"/>
                  </a:lnTo>
                  <a:lnTo>
                    <a:pt x="3216" y="5651"/>
                  </a:lnTo>
                  <a:lnTo>
                    <a:pt x="3535" y="5631"/>
                  </a:lnTo>
                  <a:lnTo>
                    <a:pt x="3835" y="5611"/>
                  </a:lnTo>
                  <a:lnTo>
                    <a:pt x="4154" y="5551"/>
                  </a:lnTo>
                  <a:lnTo>
                    <a:pt x="4454" y="5471"/>
                  </a:lnTo>
                  <a:lnTo>
                    <a:pt x="4753" y="5392"/>
                  </a:lnTo>
                  <a:lnTo>
                    <a:pt x="5053" y="5272"/>
                  </a:lnTo>
                  <a:lnTo>
                    <a:pt x="5332" y="5152"/>
                  </a:lnTo>
                  <a:lnTo>
                    <a:pt x="5612" y="4992"/>
                  </a:lnTo>
                  <a:lnTo>
                    <a:pt x="5871" y="4832"/>
                  </a:lnTo>
                  <a:lnTo>
                    <a:pt x="6111" y="4673"/>
                  </a:lnTo>
                  <a:lnTo>
                    <a:pt x="6351" y="4493"/>
                  </a:lnTo>
                  <a:lnTo>
                    <a:pt x="6570" y="4293"/>
                  </a:lnTo>
                  <a:lnTo>
                    <a:pt x="6790" y="4074"/>
                  </a:lnTo>
                  <a:lnTo>
                    <a:pt x="6990" y="3854"/>
                  </a:lnTo>
                  <a:lnTo>
                    <a:pt x="7169" y="3634"/>
                  </a:lnTo>
                  <a:lnTo>
                    <a:pt x="7349" y="3395"/>
                  </a:lnTo>
                  <a:lnTo>
                    <a:pt x="7569" y="3055"/>
                  </a:lnTo>
                  <a:lnTo>
                    <a:pt x="7808" y="2656"/>
                  </a:lnTo>
                  <a:lnTo>
                    <a:pt x="7908" y="2456"/>
                  </a:lnTo>
                  <a:lnTo>
                    <a:pt x="7988" y="2237"/>
                  </a:lnTo>
                  <a:lnTo>
                    <a:pt x="8068" y="2017"/>
                  </a:lnTo>
                  <a:lnTo>
                    <a:pt x="8108" y="1817"/>
                  </a:lnTo>
                  <a:lnTo>
                    <a:pt x="8347" y="1917"/>
                  </a:lnTo>
                  <a:lnTo>
                    <a:pt x="8587" y="1977"/>
                  </a:lnTo>
                  <a:lnTo>
                    <a:pt x="8827" y="1997"/>
                  </a:lnTo>
                  <a:lnTo>
                    <a:pt x="9066" y="1997"/>
                  </a:lnTo>
                  <a:lnTo>
                    <a:pt x="9206" y="1977"/>
                  </a:lnTo>
                  <a:lnTo>
                    <a:pt x="9346" y="1957"/>
                  </a:lnTo>
                  <a:lnTo>
                    <a:pt x="9426" y="1937"/>
                  </a:lnTo>
                  <a:lnTo>
                    <a:pt x="9486" y="1897"/>
                  </a:lnTo>
                  <a:lnTo>
                    <a:pt x="9526" y="1837"/>
                  </a:lnTo>
                  <a:lnTo>
                    <a:pt x="9566" y="1777"/>
                  </a:lnTo>
                  <a:lnTo>
                    <a:pt x="9605" y="1677"/>
                  </a:lnTo>
                  <a:lnTo>
                    <a:pt x="9605" y="1578"/>
                  </a:lnTo>
                  <a:lnTo>
                    <a:pt x="9566" y="1478"/>
                  </a:lnTo>
                  <a:lnTo>
                    <a:pt x="9486" y="1418"/>
                  </a:lnTo>
                  <a:lnTo>
                    <a:pt x="9406" y="1378"/>
                  </a:lnTo>
                  <a:lnTo>
                    <a:pt x="9326" y="1358"/>
                  </a:lnTo>
                  <a:lnTo>
                    <a:pt x="9186" y="1378"/>
                  </a:lnTo>
                  <a:lnTo>
                    <a:pt x="9066" y="1378"/>
                  </a:lnTo>
                  <a:lnTo>
                    <a:pt x="8887" y="1398"/>
                  </a:lnTo>
                  <a:lnTo>
                    <a:pt x="8727" y="1378"/>
                  </a:lnTo>
                  <a:lnTo>
                    <a:pt x="8667" y="1358"/>
                  </a:lnTo>
                  <a:lnTo>
                    <a:pt x="8587" y="1358"/>
                  </a:lnTo>
                  <a:lnTo>
                    <a:pt x="8427" y="1298"/>
                  </a:lnTo>
                  <a:lnTo>
                    <a:pt x="8407" y="1298"/>
                  </a:lnTo>
                  <a:lnTo>
                    <a:pt x="8387" y="1278"/>
                  </a:lnTo>
                  <a:lnTo>
                    <a:pt x="8308" y="1238"/>
                  </a:lnTo>
                  <a:lnTo>
                    <a:pt x="8148" y="1158"/>
                  </a:lnTo>
                  <a:lnTo>
                    <a:pt x="8128" y="1138"/>
                  </a:lnTo>
                  <a:lnTo>
                    <a:pt x="8068" y="1078"/>
                  </a:lnTo>
                  <a:lnTo>
                    <a:pt x="7948" y="959"/>
                  </a:lnTo>
                  <a:lnTo>
                    <a:pt x="7868" y="839"/>
                  </a:lnTo>
                  <a:lnTo>
                    <a:pt x="7788" y="699"/>
                  </a:lnTo>
                  <a:lnTo>
                    <a:pt x="7728" y="559"/>
                  </a:lnTo>
                  <a:lnTo>
                    <a:pt x="7669" y="419"/>
                  </a:lnTo>
                  <a:lnTo>
                    <a:pt x="7549" y="120"/>
                  </a:lnTo>
                  <a:lnTo>
                    <a:pt x="7509" y="80"/>
                  </a:lnTo>
                  <a:lnTo>
                    <a:pt x="7469" y="40"/>
                  </a:lnTo>
                  <a:lnTo>
                    <a:pt x="7429" y="20"/>
                  </a:lnTo>
                  <a:lnTo>
                    <a:pt x="73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9" name="Google Shape;10349;p47"/>
            <p:cNvSpPr/>
            <p:nvPr/>
          </p:nvSpPr>
          <p:spPr>
            <a:xfrm>
              <a:off x="7019400" y="3073275"/>
              <a:ext cx="76400" cy="42450"/>
            </a:xfrm>
            <a:custGeom>
              <a:avLst/>
              <a:gdLst/>
              <a:ahLst/>
              <a:cxnLst/>
              <a:rect l="l" t="t" r="r" b="b"/>
              <a:pathLst>
                <a:path w="3056" h="1698" extrusionOk="0">
                  <a:moveTo>
                    <a:pt x="2776" y="0"/>
                  </a:moveTo>
                  <a:lnTo>
                    <a:pt x="2696" y="40"/>
                  </a:lnTo>
                  <a:lnTo>
                    <a:pt x="2377" y="260"/>
                  </a:lnTo>
                  <a:lnTo>
                    <a:pt x="2077" y="499"/>
                  </a:lnTo>
                  <a:lnTo>
                    <a:pt x="1798" y="719"/>
                  </a:lnTo>
                  <a:lnTo>
                    <a:pt x="1658" y="819"/>
                  </a:lnTo>
                  <a:lnTo>
                    <a:pt x="1498" y="919"/>
                  </a:lnTo>
                  <a:lnTo>
                    <a:pt x="1338" y="998"/>
                  </a:lnTo>
                  <a:lnTo>
                    <a:pt x="1199" y="1058"/>
                  </a:lnTo>
                  <a:lnTo>
                    <a:pt x="1039" y="1098"/>
                  </a:lnTo>
                  <a:lnTo>
                    <a:pt x="859" y="1138"/>
                  </a:lnTo>
                  <a:lnTo>
                    <a:pt x="699" y="1178"/>
                  </a:lnTo>
                  <a:lnTo>
                    <a:pt x="540" y="1198"/>
                  </a:lnTo>
                  <a:lnTo>
                    <a:pt x="360" y="1178"/>
                  </a:lnTo>
                  <a:lnTo>
                    <a:pt x="140" y="1178"/>
                  </a:lnTo>
                  <a:lnTo>
                    <a:pt x="80" y="1198"/>
                  </a:lnTo>
                  <a:lnTo>
                    <a:pt x="40" y="1218"/>
                  </a:lnTo>
                  <a:lnTo>
                    <a:pt x="0" y="1258"/>
                  </a:lnTo>
                  <a:lnTo>
                    <a:pt x="0" y="1318"/>
                  </a:lnTo>
                  <a:lnTo>
                    <a:pt x="0" y="1378"/>
                  </a:lnTo>
                  <a:lnTo>
                    <a:pt x="20" y="1418"/>
                  </a:lnTo>
                  <a:lnTo>
                    <a:pt x="60" y="1458"/>
                  </a:lnTo>
                  <a:lnTo>
                    <a:pt x="260" y="1578"/>
                  </a:lnTo>
                  <a:lnTo>
                    <a:pt x="460" y="1657"/>
                  </a:lnTo>
                  <a:lnTo>
                    <a:pt x="659" y="1677"/>
                  </a:lnTo>
                  <a:lnTo>
                    <a:pt x="879" y="1697"/>
                  </a:lnTo>
                  <a:lnTo>
                    <a:pt x="1099" y="1677"/>
                  </a:lnTo>
                  <a:lnTo>
                    <a:pt x="1298" y="1637"/>
                  </a:lnTo>
                  <a:lnTo>
                    <a:pt x="1498" y="1578"/>
                  </a:lnTo>
                  <a:lnTo>
                    <a:pt x="1698" y="1498"/>
                  </a:lnTo>
                  <a:lnTo>
                    <a:pt x="1897" y="1398"/>
                  </a:lnTo>
                  <a:lnTo>
                    <a:pt x="2077" y="1278"/>
                  </a:lnTo>
                  <a:lnTo>
                    <a:pt x="2437" y="1018"/>
                  </a:lnTo>
                  <a:lnTo>
                    <a:pt x="2596" y="879"/>
                  </a:lnTo>
                  <a:lnTo>
                    <a:pt x="2736" y="719"/>
                  </a:lnTo>
                  <a:lnTo>
                    <a:pt x="2876" y="539"/>
                  </a:lnTo>
                  <a:lnTo>
                    <a:pt x="3016" y="359"/>
                  </a:lnTo>
                  <a:lnTo>
                    <a:pt x="3056" y="280"/>
                  </a:lnTo>
                  <a:lnTo>
                    <a:pt x="3056" y="200"/>
                  </a:lnTo>
                  <a:lnTo>
                    <a:pt x="3036" y="140"/>
                  </a:lnTo>
                  <a:lnTo>
                    <a:pt x="2976" y="80"/>
                  </a:lnTo>
                  <a:lnTo>
                    <a:pt x="2916" y="20"/>
                  </a:lnTo>
                  <a:lnTo>
                    <a:pt x="28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" name="Picture 2" descr="A picture containing icon&#10;&#10;Description automatically generated">
            <a:hlinkClick r:id="rId3"/>
            <a:extLst>
              <a:ext uri="{FF2B5EF4-FFF2-40B4-BE49-F238E27FC236}">
                <a16:creationId xmlns:a16="http://schemas.microsoft.com/office/drawing/2014/main" id="{B2520FD2-80F0-4457-4A8B-A814959EBFE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837473B0-CC2E-450A-ABE3-18F120FF3D39}">
                <a1611:picAttrSrcUrl xmlns:a1611="http://schemas.microsoft.com/office/drawing/2016/11/main" r:id="rId5"/>
              </a:ext>
            </a:extLst>
          </a:blip>
          <a:stretch>
            <a:fillRect/>
          </a:stretch>
        </p:blipFill>
        <p:spPr>
          <a:xfrm>
            <a:off x="5868653" y="165565"/>
            <a:ext cx="1397493" cy="1567282"/>
          </a:xfrm>
          <a:prstGeom prst="rect">
            <a:avLst/>
          </a:prstGeom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1EF4EB9E-F330-5CB6-1C83-15ABBEF92A22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rgbClr val="FFFFFF"/>
          </a:solidFill>
          <a:ln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pic>
        <p:nvPicPr>
          <p:cNvPr id="4" name="Picture 3">
            <a:hlinkClick r:id="rId2"/>
            <a:extLst>
              <a:ext uri="{FF2B5EF4-FFF2-40B4-BE49-F238E27FC236}">
                <a16:creationId xmlns:a16="http://schemas.microsoft.com/office/drawing/2014/main" id="{99EDF268-A5E8-7229-1328-6F5FCC64408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53428" y="1491526"/>
            <a:ext cx="6563771" cy="322059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94929113-8234-0211-6749-E91C6DDA1336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152400" y="-95249"/>
            <a:ext cx="1447800" cy="2439453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5CDFC55-4DF9-199B-87E2-97435503D92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933433" y="329313"/>
            <a:ext cx="3123080" cy="994172"/>
          </a:xfrm>
        </p:spPr>
        <p:txBody>
          <a:bodyPr>
            <a:normAutofit/>
          </a:bodyPr>
          <a:lstStyle/>
          <a:p>
            <a:pPr algn="ctr"/>
            <a:r>
              <a:rPr lang="en-US" sz="4950" dirty="0">
                <a:latin typeface="Berlin Sans FB Demi" panose="020E0802020502020306" pitchFamily="34" charset="0"/>
              </a:rPr>
              <a:t>Hello song</a:t>
            </a:r>
          </a:p>
        </p:txBody>
      </p:sp>
    </p:spTree>
    <p:extLst>
      <p:ext uri="{BB962C8B-B14F-4D97-AF65-F5344CB8AC3E}">
        <p14:creationId xmlns:p14="http://schemas.microsoft.com/office/powerpoint/2010/main" val="296177306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B116D8D2-F5D5-2E3A-531B-A549A61DB155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pic>
        <p:nvPicPr>
          <p:cNvPr id="25619" name="Picture 1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27972" y="5077888"/>
            <a:ext cx="492085" cy="511382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5" name="Picture 6" descr="We Buy And Sell Used Heavy Duty Truck Parts, Trucks, - Cartoon Eyes With  Glasses - (1298x500) Png Clipart Download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133134">
            <a:off x="2807810" y="1343608"/>
            <a:ext cx="1219002" cy="4695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ctangle 1"/>
          <p:cNvSpPr/>
          <p:nvPr/>
        </p:nvSpPr>
        <p:spPr>
          <a:xfrm>
            <a:off x="223087" y="129198"/>
            <a:ext cx="3193824" cy="692497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en-US" sz="4050" b="1" dirty="0">
                <a:ln w="1905"/>
                <a:solidFill>
                  <a:srgbClr val="0070C0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.VnVogue" panose="020B7200000000000000" pitchFamily="34" charset="0"/>
              </a:rPr>
              <a:t>Give Me Five</a:t>
            </a:r>
          </a:p>
        </p:txBody>
      </p:sp>
      <p:pic>
        <p:nvPicPr>
          <p:cNvPr id="6" name="Picture 5" descr="A picture containing orange, handwear, colorful&#10;&#10;Description automatically generated">
            <a:extLst>
              <a:ext uri="{FF2B5EF4-FFF2-40B4-BE49-F238E27FC236}">
                <a16:creationId xmlns:a16="http://schemas.microsoft.com/office/drawing/2014/main" id="{5DC9C103-8530-4C03-4B2B-8880F57EE63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75384" y="1334796"/>
            <a:ext cx="2943699" cy="3808704"/>
          </a:xfrm>
          <a:prstGeom prst="rect">
            <a:avLst/>
          </a:prstGeom>
        </p:spPr>
      </p:pic>
      <p:pic>
        <p:nvPicPr>
          <p:cNvPr id="8" name="Picture 7" descr="A red sign with white text&#10;&#10;Description automatically generated with low confidence">
            <a:extLst>
              <a:ext uri="{FF2B5EF4-FFF2-40B4-BE49-F238E27FC236}">
                <a16:creationId xmlns:a16="http://schemas.microsoft.com/office/drawing/2014/main" id="{7FF77BAF-C305-631C-39D4-E2F1AB7684F3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67483" y="1949665"/>
            <a:ext cx="2210396" cy="2157515"/>
          </a:xfrm>
          <a:prstGeom prst="rect">
            <a:avLst/>
          </a:prstGeom>
        </p:spPr>
      </p:pic>
      <p:pic>
        <p:nvPicPr>
          <p:cNvPr id="10" name="Picture 9" descr="A cookie with a face on it&#10;&#10;Description automatically generated with low confidence">
            <a:extLst>
              <a:ext uri="{FF2B5EF4-FFF2-40B4-BE49-F238E27FC236}">
                <a16:creationId xmlns:a16="http://schemas.microsoft.com/office/drawing/2014/main" id="{96EC0BFB-40E5-8229-FD90-7F31C076F1AB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97742" y="1086916"/>
            <a:ext cx="1470921" cy="1388108"/>
          </a:xfrm>
          <a:prstGeom prst="rect">
            <a:avLst/>
          </a:prstGeom>
        </p:spPr>
      </p:pic>
      <p:pic>
        <p:nvPicPr>
          <p:cNvPr id="12" name="Picture 11" descr="A picture containing clipart&#10;&#10;Description automatically generated">
            <a:extLst>
              <a:ext uri="{FF2B5EF4-FFF2-40B4-BE49-F238E27FC236}">
                <a16:creationId xmlns:a16="http://schemas.microsoft.com/office/drawing/2014/main" id="{4314CE63-35D5-8547-1874-E1A7FA2D5673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62149" y="726665"/>
            <a:ext cx="1000265" cy="885949"/>
          </a:xfrm>
          <a:prstGeom prst="rect">
            <a:avLst/>
          </a:prstGeom>
        </p:spPr>
      </p:pic>
      <p:pic>
        <p:nvPicPr>
          <p:cNvPr id="14" name="Picture 13" descr="A picture containing toy, doll, vector graphics&#10;&#10;Description automatically generated">
            <a:extLst>
              <a:ext uri="{FF2B5EF4-FFF2-40B4-BE49-F238E27FC236}">
                <a16:creationId xmlns:a16="http://schemas.microsoft.com/office/drawing/2014/main" id="{DE238AD8-E46E-5331-D9E0-FA41638A092A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01426" y="2292258"/>
            <a:ext cx="1466121" cy="15641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772148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400">
        <p14:honeycomb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24" name="Google Shape;6224;p27"/>
          <p:cNvSpPr txBox="1">
            <a:spLocks noGrp="1"/>
          </p:cNvSpPr>
          <p:nvPr>
            <p:ph type="title"/>
          </p:nvPr>
        </p:nvSpPr>
        <p:spPr>
          <a:xfrm>
            <a:off x="103250" y="130569"/>
            <a:ext cx="4458571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Guessing Game</a:t>
            </a:r>
            <a:endParaRPr dirty="0"/>
          </a:p>
        </p:txBody>
      </p:sp>
      <p:grpSp>
        <p:nvGrpSpPr>
          <p:cNvPr id="6226" name="Google Shape;6226;p27"/>
          <p:cNvGrpSpPr/>
          <p:nvPr/>
        </p:nvGrpSpPr>
        <p:grpSpPr>
          <a:xfrm>
            <a:off x="7993172" y="3599634"/>
            <a:ext cx="1180005" cy="1459636"/>
            <a:chOff x="10943088" y="3810625"/>
            <a:chExt cx="1395300" cy="1725950"/>
          </a:xfrm>
        </p:grpSpPr>
        <p:sp>
          <p:nvSpPr>
            <p:cNvPr id="6227" name="Google Shape;6227;p27"/>
            <p:cNvSpPr/>
            <p:nvPr/>
          </p:nvSpPr>
          <p:spPr>
            <a:xfrm>
              <a:off x="10943088" y="5379375"/>
              <a:ext cx="1395300" cy="1572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27"/>
            <p:cNvSpPr/>
            <p:nvPr/>
          </p:nvSpPr>
          <p:spPr>
            <a:xfrm>
              <a:off x="11058775" y="4786775"/>
              <a:ext cx="403625" cy="694925"/>
            </a:xfrm>
            <a:custGeom>
              <a:avLst/>
              <a:gdLst/>
              <a:ahLst/>
              <a:cxnLst/>
              <a:rect l="l" t="t" r="r" b="b"/>
              <a:pathLst>
                <a:path w="16145" h="27797" extrusionOk="0">
                  <a:moveTo>
                    <a:pt x="9546" y="1"/>
                  </a:moveTo>
                  <a:lnTo>
                    <a:pt x="9386" y="121"/>
                  </a:lnTo>
                  <a:lnTo>
                    <a:pt x="8965" y="462"/>
                  </a:lnTo>
                  <a:lnTo>
                    <a:pt x="8303" y="1024"/>
                  </a:lnTo>
                  <a:lnTo>
                    <a:pt x="7902" y="1385"/>
                  </a:lnTo>
                  <a:lnTo>
                    <a:pt x="7461" y="1806"/>
                  </a:lnTo>
                  <a:lnTo>
                    <a:pt x="6979" y="2267"/>
                  </a:lnTo>
                  <a:lnTo>
                    <a:pt x="6498" y="2768"/>
                  </a:lnTo>
                  <a:lnTo>
                    <a:pt x="5977" y="3330"/>
                  </a:lnTo>
                  <a:lnTo>
                    <a:pt x="5435" y="3931"/>
                  </a:lnTo>
                  <a:lnTo>
                    <a:pt x="4914" y="4593"/>
                  </a:lnTo>
                  <a:lnTo>
                    <a:pt x="4372" y="5295"/>
                  </a:lnTo>
                  <a:lnTo>
                    <a:pt x="3831" y="6017"/>
                  </a:lnTo>
                  <a:lnTo>
                    <a:pt x="3309" y="6799"/>
                  </a:lnTo>
                  <a:lnTo>
                    <a:pt x="2888" y="7461"/>
                  </a:lnTo>
                  <a:lnTo>
                    <a:pt x="2507" y="8163"/>
                  </a:lnTo>
                  <a:lnTo>
                    <a:pt x="2126" y="8885"/>
                  </a:lnTo>
                  <a:lnTo>
                    <a:pt x="1765" y="9627"/>
                  </a:lnTo>
                  <a:lnTo>
                    <a:pt x="1424" y="10389"/>
                  </a:lnTo>
                  <a:lnTo>
                    <a:pt x="1123" y="11191"/>
                  </a:lnTo>
                  <a:lnTo>
                    <a:pt x="863" y="11993"/>
                  </a:lnTo>
                  <a:lnTo>
                    <a:pt x="622" y="12836"/>
                  </a:lnTo>
                  <a:lnTo>
                    <a:pt x="421" y="13698"/>
                  </a:lnTo>
                  <a:lnTo>
                    <a:pt x="261" y="14560"/>
                  </a:lnTo>
                  <a:lnTo>
                    <a:pt x="141" y="15443"/>
                  </a:lnTo>
                  <a:lnTo>
                    <a:pt x="60" y="16305"/>
                  </a:lnTo>
                  <a:lnTo>
                    <a:pt x="20" y="17188"/>
                  </a:lnTo>
                  <a:lnTo>
                    <a:pt x="0" y="18050"/>
                  </a:lnTo>
                  <a:lnTo>
                    <a:pt x="20" y="18912"/>
                  </a:lnTo>
                  <a:lnTo>
                    <a:pt x="60" y="19755"/>
                  </a:lnTo>
                  <a:lnTo>
                    <a:pt x="121" y="20577"/>
                  </a:lnTo>
                  <a:lnTo>
                    <a:pt x="201" y="21379"/>
                  </a:lnTo>
                  <a:lnTo>
                    <a:pt x="321" y="22141"/>
                  </a:lnTo>
                  <a:lnTo>
                    <a:pt x="442" y="22883"/>
                  </a:lnTo>
                  <a:lnTo>
                    <a:pt x="602" y="23605"/>
                  </a:lnTo>
                  <a:lnTo>
                    <a:pt x="762" y="24267"/>
                  </a:lnTo>
                  <a:lnTo>
                    <a:pt x="923" y="24888"/>
                  </a:lnTo>
                  <a:lnTo>
                    <a:pt x="1103" y="25450"/>
                  </a:lnTo>
                  <a:lnTo>
                    <a:pt x="1304" y="25971"/>
                  </a:lnTo>
                  <a:lnTo>
                    <a:pt x="1484" y="26413"/>
                  </a:lnTo>
                  <a:lnTo>
                    <a:pt x="1685" y="26814"/>
                  </a:lnTo>
                  <a:lnTo>
                    <a:pt x="1865" y="27135"/>
                  </a:lnTo>
                  <a:lnTo>
                    <a:pt x="2066" y="27415"/>
                  </a:lnTo>
                  <a:lnTo>
                    <a:pt x="2266" y="27616"/>
                  </a:lnTo>
                  <a:lnTo>
                    <a:pt x="2347" y="27696"/>
                  </a:lnTo>
                  <a:lnTo>
                    <a:pt x="2447" y="27736"/>
                  </a:lnTo>
                  <a:lnTo>
                    <a:pt x="2527" y="27776"/>
                  </a:lnTo>
                  <a:lnTo>
                    <a:pt x="2627" y="27796"/>
                  </a:lnTo>
                  <a:lnTo>
                    <a:pt x="2688" y="27796"/>
                  </a:lnTo>
                  <a:lnTo>
                    <a:pt x="2768" y="27776"/>
                  </a:lnTo>
                  <a:lnTo>
                    <a:pt x="2908" y="27696"/>
                  </a:lnTo>
                  <a:lnTo>
                    <a:pt x="3049" y="27576"/>
                  </a:lnTo>
                  <a:lnTo>
                    <a:pt x="3189" y="27395"/>
                  </a:lnTo>
                  <a:lnTo>
                    <a:pt x="3349" y="27155"/>
                  </a:lnTo>
                  <a:lnTo>
                    <a:pt x="3510" y="26874"/>
                  </a:lnTo>
                  <a:lnTo>
                    <a:pt x="3871" y="26212"/>
                  </a:lnTo>
                  <a:lnTo>
                    <a:pt x="4773" y="24427"/>
                  </a:lnTo>
                  <a:lnTo>
                    <a:pt x="5335" y="23384"/>
                  </a:lnTo>
                  <a:lnTo>
                    <a:pt x="5656" y="22843"/>
                  </a:lnTo>
                  <a:lnTo>
                    <a:pt x="5997" y="22261"/>
                  </a:lnTo>
                  <a:lnTo>
                    <a:pt x="6358" y="21680"/>
                  </a:lnTo>
                  <a:lnTo>
                    <a:pt x="6759" y="21098"/>
                  </a:lnTo>
                  <a:lnTo>
                    <a:pt x="7180" y="20497"/>
                  </a:lnTo>
                  <a:lnTo>
                    <a:pt x="7641" y="19895"/>
                  </a:lnTo>
                  <a:lnTo>
                    <a:pt x="8122" y="19293"/>
                  </a:lnTo>
                  <a:lnTo>
                    <a:pt x="8644" y="18692"/>
                  </a:lnTo>
                  <a:lnTo>
                    <a:pt x="9205" y="18090"/>
                  </a:lnTo>
                  <a:lnTo>
                    <a:pt x="9807" y="17488"/>
                  </a:lnTo>
                  <a:lnTo>
                    <a:pt x="10429" y="16927"/>
                  </a:lnTo>
                  <a:lnTo>
                    <a:pt x="11110" y="16345"/>
                  </a:lnTo>
                  <a:lnTo>
                    <a:pt x="11832" y="15804"/>
                  </a:lnTo>
                  <a:lnTo>
                    <a:pt x="12595" y="15262"/>
                  </a:lnTo>
                  <a:lnTo>
                    <a:pt x="13417" y="14761"/>
                  </a:lnTo>
                  <a:lnTo>
                    <a:pt x="14279" y="14280"/>
                  </a:lnTo>
                  <a:lnTo>
                    <a:pt x="14720" y="14039"/>
                  </a:lnTo>
                  <a:lnTo>
                    <a:pt x="15182" y="13818"/>
                  </a:lnTo>
                  <a:lnTo>
                    <a:pt x="15643" y="13598"/>
                  </a:lnTo>
                  <a:lnTo>
                    <a:pt x="16144" y="13397"/>
                  </a:lnTo>
                  <a:lnTo>
                    <a:pt x="95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27"/>
            <p:cNvSpPr/>
            <p:nvPr/>
          </p:nvSpPr>
          <p:spPr>
            <a:xfrm>
              <a:off x="11058775" y="4786775"/>
              <a:ext cx="403625" cy="694925"/>
            </a:xfrm>
            <a:custGeom>
              <a:avLst/>
              <a:gdLst/>
              <a:ahLst/>
              <a:cxnLst/>
              <a:rect l="l" t="t" r="r" b="b"/>
              <a:pathLst>
                <a:path w="16145" h="27797" fill="none" extrusionOk="0">
                  <a:moveTo>
                    <a:pt x="16144" y="13397"/>
                  </a:moveTo>
                  <a:lnTo>
                    <a:pt x="16144" y="13397"/>
                  </a:lnTo>
                  <a:lnTo>
                    <a:pt x="15643" y="13598"/>
                  </a:lnTo>
                  <a:lnTo>
                    <a:pt x="15182" y="13818"/>
                  </a:lnTo>
                  <a:lnTo>
                    <a:pt x="14720" y="14039"/>
                  </a:lnTo>
                  <a:lnTo>
                    <a:pt x="14279" y="14280"/>
                  </a:lnTo>
                  <a:lnTo>
                    <a:pt x="13417" y="14761"/>
                  </a:lnTo>
                  <a:lnTo>
                    <a:pt x="12595" y="15262"/>
                  </a:lnTo>
                  <a:lnTo>
                    <a:pt x="11832" y="15804"/>
                  </a:lnTo>
                  <a:lnTo>
                    <a:pt x="11110" y="16345"/>
                  </a:lnTo>
                  <a:lnTo>
                    <a:pt x="10429" y="16927"/>
                  </a:lnTo>
                  <a:lnTo>
                    <a:pt x="9807" y="17488"/>
                  </a:lnTo>
                  <a:lnTo>
                    <a:pt x="9205" y="18090"/>
                  </a:lnTo>
                  <a:lnTo>
                    <a:pt x="8644" y="18692"/>
                  </a:lnTo>
                  <a:lnTo>
                    <a:pt x="8122" y="19293"/>
                  </a:lnTo>
                  <a:lnTo>
                    <a:pt x="7641" y="19895"/>
                  </a:lnTo>
                  <a:lnTo>
                    <a:pt x="7180" y="20497"/>
                  </a:lnTo>
                  <a:lnTo>
                    <a:pt x="6759" y="21098"/>
                  </a:lnTo>
                  <a:lnTo>
                    <a:pt x="6358" y="21680"/>
                  </a:lnTo>
                  <a:lnTo>
                    <a:pt x="5997" y="22261"/>
                  </a:lnTo>
                  <a:lnTo>
                    <a:pt x="5656" y="22843"/>
                  </a:lnTo>
                  <a:lnTo>
                    <a:pt x="5335" y="23384"/>
                  </a:lnTo>
                  <a:lnTo>
                    <a:pt x="4773" y="24427"/>
                  </a:lnTo>
                  <a:lnTo>
                    <a:pt x="3871" y="26212"/>
                  </a:lnTo>
                  <a:lnTo>
                    <a:pt x="3510" y="26874"/>
                  </a:lnTo>
                  <a:lnTo>
                    <a:pt x="3349" y="27155"/>
                  </a:lnTo>
                  <a:lnTo>
                    <a:pt x="3189" y="27395"/>
                  </a:lnTo>
                  <a:lnTo>
                    <a:pt x="3049" y="27576"/>
                  </a:lnTo>
                  <a:lnTo>
                    <a:pt x="2908" y="27696"/>
                  </a:lnTo>
                  <a:lnTo>
                    <a:pt x="2768" y="27776"/>
                  </a:lnTo>
                  <a:lnTo>
                    <a:pt x="2688" y="27796"/>
                  </a:lnTo>
                  <a:lnTo>
                    <a:pt x="2627" y="27796"/>
                  </a:lnTo>
                  <a:lnTo>
                    <a:pt x="2627" y="27796"/>
                  </a:lnTo>
                  <a:lnTo>
                    <a:pt x="2527" y="27776"/>
                  </a:lnTo>
                  <a:lnTo>
                    <a:pt x="2447" y="27736"/>
                  </a:lnTo>
                  <a:lnTo>
                    <a:pt x="2347" y="27696"/>
                  </a:lnTo>
                  <a:lnTo>
                    <a:pt x="2266" y="27616"/>
                  </a:lnTo>
                  <a:lnTo>
                    <a:pt x="2066" y="27415"/>
                  </a:lnTo>
                  <a:lnTo>
                    <a:pt x="1865" y="27135"/>
                  </a:lnTo>
                  <a:lnTo>
                    <a:pt x="1685" y="26814"/>
                  </a:lnTo>
                  <a:lnTo>
                    <a:pt x="1484" y="26413"/>
                  </a:lnTo>
                  <a:lnTo>
                    <a:pt x="1304" y="25971"/>
                  </a:lnTo>
                  <a:lnTo>
                    <a:pt x="1103" y="25450"/>
                  </a:lnTo>
                  <a:lnTo>
                    <a:pt x="1103" y="25450"/>
                  </a:lnTo>
                  <a:lnTo>
                    <a:pt x="923" y="24888"/>
                  </a:lnTo>
                  <a:lnTo>
                    <a:pt x="762" y="24267"/>
                  </a:lnTo>
                  <a:lnTo>
                    <a:pt x="602" y="23605"/>
                  </a:lnTo>
                  <a:lnTo>
                    <a:pt x="442" y="22883"/>
                  </a:lnTo>
                  <a:lnTo>
                    <a:pt x="321" y="22141"/>
                  </a:lnTo>
                  <a:lnTo>
                    <a:pt x="201" y="21379"/>
                  </a:lnTo>
                  <a:lnTo>
                    <a:pt x="121" y="20577"/>
                  </a:lnTo>
                  <a:lnTo>
                    <a:pt x="60" y="19755"/>
                  </a:lnTo>
                  <a:lnTo>
                    <a:pt x="20" y="18912"/>
                  </a:lnTo>
                  <a:lnTo>
                    <a:pt x="0" y="18050"/>
                  </a:lnTo>
                  <a:lnTo>
                    <a:pt x="20" y="17188"/>
                  </a:lnTo>
                  <a:lnTo>
                    <a:pt x="60" y="16305"/>
                  </a:lnTo>
                  <a:lnTo>
                    <a:pt x="141" y="15443"/>
                  </a:lnTo>
                  <a:lnTo>
                    <a:pt x="261" y="14560"/>
                  </a:lnTo>
                  <a:lnTo>
                    <a:pt x="421" y="13698"/>
                  </a:lnTo>
                  <a:lnTo>
                    <a:pt x="622" y="12836"/>
                  </a:lnTo>
                  <a:lnTo>
                    <a:pt x="622" y="12836"/>
                  </a:lnTo>
                  <a:lnTo>
                    <a:pt x="863" y="11993"/>
                  </a:lnTo>
                  <a:lnTo>
                    <a:pt x="1123" y="11191"/>
                  </a:lnTo>
                  <a:lnTo>
                    <a:pt x="1424" y="10389"/>
                  </a:lnTo>
                  <a:lnTo>
                    <a:pt x="1765" y="9627"/>
                  </a:lnTo>
                  <a:lnTo>
                    <a:pt x="2126" y="8885"/>
                  </a:lnTo>
                  <a:lnTo>
                    <a:pt x="2507" y="8163"/>
                  </a:lnTo>
                  <a:lnTo>
                    <a:pt x="2888" y="7461"/>
                  </a:lnTo>
                  <a:lnTo>
                    <a:pt x="3309" y="6799"/>
                  </a:lnTo>
                  <a:lnTo>
                    <a:pt x="3309" y="6799"/>
                  </a:lnTo>
                  <a:lnTo>
                    <a:pt x="3831" y="6017"/>
                  </a:lnTo>
                  <a:lnTo>
                    <a:pt x="4372" y="5295"/>
                  </a:lnTo>
                  <a:lnTo>
                    <a:pt x="4914" y="4593"/>
                  </a:lnTo>
                  <a:lnTo>
                    <a:pt x="5435" y="3931"/>
                  </a:lnTo>
                  <a:lnTo>
                    <a:pt x="5977" y="3330"/>
                  </a:lnTo>
                  <a:lnTo>
                    <a:pt x="6498" y="2768"/>
                  </a:lnTo>
                  <a:lnTo>
                    <a:pt x="6979" y="2267"/>
                  </a:lnTo>
                  <a:lnTo>
                    <a:pt x="7461" y="1806"/>
                  </a:lnTo>
                  <a:lnTo>
                    <a:pt x="7902" y="1385"/>
                  </a:lnTo>
                  <a:lnTo>
                    <a:pt x="8303" y="1024"/>
                  </a:lnTo>
                  <a:lnTo>
                    <a:pt x="8965" y="462"/>
                  </a:lnTo>
                  <a:lnTo>
                    <a:pt x="9386" y="121"/>
                  </a:lnTo>
                  <a:lnTo>
                    <a:pt x="9546" y="1"/>
                  </a:lnTo>
                  <a:lnTo>
                    <a:pt x="16144" y="1339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27"/>
            <p:cNvSpPr/>
            <p:nvPr/>
          </p:nvSpPr>
          <p:spPr>
            <a:xfrm>
              <a:off x="11086350" y="4817875"/>
              <a:ext cx="330425" cy="663825"/>
            </a:xfrm>
            <a:custGeom>
              <a:avLst/>
              <a:gdLst/>
              <a:ahLst/>
              <a:cxnLst/>
              <a:rect l="l" t="t" r="r" b="b"/>
              <a:pathLst>
                <a:path w="13217" h="26553" extrusionOk="0">
                  <a:moveTo>
                    <a:pt x="6939" y="0"/>
                  </a:moveTo>
                  <a:lnTo>
                    <a:pt x="6438" y="481"/>
                  </a:lnTo>
                  <a:lnTo>
                    <a:pt x="5896" y="1003"/>
                  </a:lnTo>
                  <a:lnTo>
                    <a:pt x="5315" y="1605"/>
                  </a:lnTo>
                  <a:lnTo>
                    <a:pt x="4693" y="2286"/>
                  </a:lnTo>
                  <a:lnTo>
                    <a:pt x="4071" y="3008"/>
                  </a:lnTo>
                  <a:lnTo>
                    <a:pt x="3450" y="3790"/>
                  </a:lnTo>
                  <a:lnTo>
                    <a:pt x="2828" y="4653"/>
                  </a:lnTo>
                  <a:lnTo>
                    <a:pt x="2507" y="5094"/>
                  </a:lnTo>
                  <a:lnTo>
                    <a:pt x="2206" y="5555"/>
                  </a:lnTo>
                  <a:lnTo>
                    <a:pt x="2587" y="5656"/>
                  </a:lnTo>
                  <a:lnTo>
                    <a:pt x="2968" y="5776"/>
                  </a:lnTo>
                  <a:lnTo>
                    <a:pt x="3349" y="5916"/>
                  </a:lnTo>
                  <a:lnTo>
                    <a:pt x="3690" y="6097"/>
                  </a:lnTo>
                  <a:lnTo>
                    <a:pt x="4051" y="6297"/>
                  </a:lnTo>
                  <a:lnTo>
                    <a:pt x="4372" y="6538"/>
                  </a:lnTo>
                  <a:lnTo>
                    <a:pt x="4693" y="6779"/>
                  </a:lnTo>
                  <a:lnTo>
                    <a:pt x="4994" y="7059"/>
                  </a:lnTo>
                  <a:lnTo>
                    <a:pt x="5275" y="7360"/>
                  </a:lnTo>
                  <a:lnTo>
                    <a:pt x="5535" y="7681"/>
                  </a:lnTo>
                  <a:lnTo>
                    <a:pt x="5776" y="8002"/>
                  </a:lnTo>
                  <a:lnTo>
                    <a:pt x="5997" y="8363"/>
                  </a:lnTo>
                  <a:lnTo>
                    <a:pt x="6197" y="8724"/>
                  </a:lnTo>
                  <a:lnTo>
                    <a:pt x="6358" y="9105"/>
                  </a:lnTo>
                  <a:lnTo>
                    <a:pt x="6518" y="9486"/>
                  </a:lnTo>
                  <a:lnTo>
                    <a:pt x="6618" y="9907"/>
                  </a:lnTo>
                  <a:lnTo>
                    <a:pt x="6698" y="10188"/>
                  </a:lnTo>
                  <a:lnTo>
                    <a:pt x="6739" y="10489"/>
                  </a:lnTo>
                  <a:lnTo>
                    <a:pt x="6779" y="10769"/>
                  </a:lnTo>
                  <a:lnTo>
                    <a:pt x="6819" y="11070"/>
                  </a:lnTo>
                  <a:lnTo>
                    <a:pt x="6839" y="11632"/>
                  </a:lnTo>
                  <a:lnTo>
                    <a:pt x="6819" y="12193"/>
                  </a:lnTo>
                  <a:lnTo>
                    <a:pt x="6739" y="12755"/>
                  </a:lnTo>
                  <a:lnTo>
                    <a:pt x="6638" y="13316"/>
                  </a:lnTo>
                  <a:lnTo>
                    <a:pt x="6498" y="13858"/>
                  </a:lnTo>
                  <a:lnTo>
                    <a:pt x="6338" y="14379"/>
                  </a:lnTo>
                  <a:lnTo>
                    <a:pt x="6137" y="14921"/>
                  </a:lnTo>
                  <a:lnTo>
                    <a:pt x="5896" y="15442"/>
                  </a:lnTo>
                  <a:lnTo>
                    <a:pt x="5656" y="15944"/>
                  </a:lnTo>
                  <a:lnTo>
                    <a:pt x="5375" y="16445"/>
                  </a:lnTo>
                  <a:lnTo>
                    <a:pt x="5074" y="16946"/>
                  </a:lnTo>
                  <a:lnTo>
                    <a:pt x="4773" y="17428"/>
                  </a:lnTo>
                  <a:lnTo>
                    <a:pt x="4452" y="17909"/>
                  </a:lnTo>
                  <a:lnTo>
                    <a:pt x="4111" y="18370"/>
                  </a:lnTo>
                  <a:lnTo>
                    <a:pt x="3570" y="19092"/>
                  </a:lnTo>
                  <a:lnTo>
                    <a:pt x="3029" y="19794"/>
                  </a:lnTo>
                  <a:lnTo>
                    <a:pt x="1946" y="21218"/>
                  </a:lnTo>
                  <a:lnTo>
                    <a:pt x="1424" y="21940"/>
                  </a:lnTo>
                  <a:lnTo>
                    <a:pt x="923" y="22682"/>
                  </a:lnTo>
                  <a:lnTo>
                    <a:pt x="441" y="23444"/>
                  </a:lnTo>
                  <a:lnTo>
                    <a:pt x="221" y="23825"/>
                  </a:lnTo>
                  <a:lnTo>
                    <a:pt x="0" y="24206"/>
                  </a:lnTo>
                  <a:lnTo>
                    <a:pt x="201" y="24727"/>
                  </a:lnTo>
                  <a:lnTo>
                    <a:pt x="381" y="25169"/>
                  </a:lnTo>
                  <a:lnTo>
                    <a:pt x="582" y="25570"/>
                  </a:lnTo>
                  <a:lnTo>
                    <a:pt x="762" y="25891"/>
                  </a:lnTo>
                  <a:lnTo>
                    <a:pt x="963" y="26171"/>
                  </a:lnTo>
                  <a:lnTo>
                    <a:pt x="1163" y="26372"/>
                  </a:lnTo>
                  <a:lnTo>
                    <a:pt x="1244" y="26452"/>
                  </a:lnTo>
                  <a:lnTo>
                    <a:pt x="1344" y="26492"/>
                  </a:lnTo>
                  <a:lnTo>
                    <a:pt x="1424" y="26532"/>
                  </a:lnTo>
                  <a:lnTo>
                    <a:pt x="1524" y="26552"/>
                  </a:lnTo>
                  <a:lnTo>
                    <a:pt x="1605" y="26552"/>
                  </a:lnTo>
                  <a:lnTo>
                    <a:pt x="1685" y="26532"/>
                  </a:lnTo>
                  <a:lnTo>
                    <a:pt x="1805" y="26452"/>
                  </a:lnTo>
                  <a:lnTo>
                    <a:pt x="1946" y="26332"/>
                  </a:lnTo>
                  <a:lnTo>
                    <a:pt x="2086" y="26151"/>
                  </a:lnTo>
                  <a:lnTo>
                    <a:pt x="2226" y="25951"/>
                  </a:lnTo>
                  <a:lnTo>
                    <a:pt x="2367" y="25710"/>
                  </a:lnTo>
                  <a:lnTo>
                    <a:pt x="2708" y="25088"/>
                  </a:lnTo>
                  <a:lnTo>
                    <a:pt x="3510" y="23504"/>
                  </a:lnTo>
                  <a:lnTo>
                    <a:pt x="4011" y="22541"/>
                  </a:lnTo>
                  <a:lnTo>
                    <a:pt x="4593" y="21539"/>
                  </a:lnTo>
                  <a:lnTo>
                    <a:pt x="4914" y="20997"/>
                  </a:lnTo>
                  <a:lnTo>
                    <a:pt x="5255" y="20456"/>
                  </a:lnTo>
                  <a:lnTo>
                    <a:pt x="5616" y="19894"/>
                  </a:lnTo>
                  <a:lnTo>
                    <a:pt x="6017" y="19353"/>
                  </a:lnTo>
                  <a:lnTo>
                    <a:pt x="6418" y="18771"/>
                  </a:lnTo>
                  <a:lnTo>
                    <a:pt x="6879" y="18210"/>
                  </a:lnTo>
                  <a:lnTo>
                    <a:pt x="7360" y="17648"/>
                  </a:lnTo>
                  <a:lnTo>
                    <a:pt x="7862" y="17087"/>
                  </a:lnTo>
                  <a:lnTo>
                    <a:pt x="8403" y="16545"/>
                  </a:lnTo>
                  <a:lnTo>
                    <a:pt x="8985" y="15984"/>
                  </a:lnTo>
                  <a:lnTo>
                    <a:pt x="9586" y="15442"/>
                  </a:lnTo>
                  <a:lnTo>
                    <a:pt x="10248" y="14921"/>
                  </a:lnTo>
                  <a:lnTo>
                    <a:pt x="10930" y="14419"/>
                  </a:lnTo>
                  <a:lnTo>
                    <a:pt x="11652" y="13918"/>
                  </a:lnTo>
                  <a:lnTo>
                    <a:pt x="12414" y="13457"/>
                  </a:lnTo>
                  <a:lnTo>
                    <a:pt x="13216" y="13016"/>
                  </a:lnTo>
                  <a:lnTo>
                    <a:pt x="12635" y="12253"/>
                  </a:lnTo>
                  <a:lnTo>
                    <a:pt x="12073" y="11491"/>
                  </a:lnTo>
                  <a:lnTo>
                    <a:pt x="11552" y="10729"/>
                  </a:lnTo>
                  <a:lnTo>
                    <a:pt x="11050" y="9947"/>
                  </a:lnTo>
                  <a:lnTo>
                    <a:pt x="10569" y="9145"/>
                  </a:lnTo>
                  <a:lnTo>
                    <a:pt x="10108" y="8343"/>
                  </a:lnTo>
                  <a:lnTo>
                    <a:pt x="9687" y="7521"/>
                  </a:lnTo>
                  <a:lnTo>
                    <a:pt x="9286" y="6698"/>
                  </a:lnTo>
                  <a:lnTo>
                    <a:pt x="8904" y="5876"/>
                  </a:lnTo>
                  <a:lnTo>
                    <a:pt x="8544" y="5054"/>
                  </a:lnTo>
                  <a:lnTo>
                    <a:pt x="8223" y="4212"/>
                  </a:lnTo>
                  <a:lnTo>
                    <a:pt x="7922" y="3369"/>
                  </a:lnTo>
                  <a:lnTo>
                    <a:pt x="7641" y="2527"/>
                  </a:lnTo>
                  <a:lnTo>
                    <a:pt x="7380" y="1685"/>
                  </a:lnTo>
                  <a:lnTo>
                    <a:pt x="7160" y="842"/>
                  </a:lnTo>
                  <a:lnTo>
                    <a:pt x="6939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27"/>
            <p:cNvSpPr/>
            <p:nvPr/>
          </p:nvSpPr>
          <p:spPr>
            <a:xfrm>
              <a:off x="11086350" y="4817875"/>
              <a:ext cx="330425" cy="663825"/>
            </a:xfrm>
            <a:custGeom>
              <a:avLst/>
              <a:gdLst/>
              <a:ahLst/>
              <a:cxnLst/>
              <a:rect l="l" t="t" r="r" b="b"/>
              <a:pathLst>
                <a:path w="13217" h="26553" fill="none" extrusionOk="0">
                  <a:moveTo>
                    <a:pt x="6939" y="0"/>
                  </a:moveTo>
                  <a:lnTo>
                    <a:pt x="6939" y="0"/>
                  </a:lnTo>
                  <a:lnTo>
                    <a:pt x="6438" y="481"/>
                  </a:lnTo>
                  <a:lnTo>
                    <a:pt x="5896" y="1003"/>
                  </a:lnTo>
                  <a:lnTo>
                    <a:pt x="5315" y="1605"/>
                  </a:lnTo>
                  <a:lnTo>
                    <a:pt x="4693" y="2286"/>
                  </a:lnTo>
                  <a:lnTo>
                    <a:pt x="4071" y="3008"/>
                  </a:lnTo>
                  <a:lnTo>
                    <a:pt x="3450" y="3790"/>
                  </a:lnTo>
                  <a:lnTo>
                    <a:pt x="2828" y="4653"/>
                  </a:lnTo>
                  <a:lnTo>
                    <a:pt x="2507" y="5094"/>
                  </a:lnTo>
                  <a:lnTo>
                    <a:pt x="2206" y="5555"/>
                  </a:lnTo>
                  <a:lnTo>
                    <a:pt x="2206" y="5555"/>
                  </a:lnTo>
                  <a:lnTo>
                    <a:pt x="2587" y="5656"/>
                  </a:lnTo>
                  <a:lnTo>
                    <a:pt x="2968" y="5776"/>
                  </a:lnTo>
                  <a:lnTo>
                    <a:pt x="3349" y="5916"/>
                  </a:lnTo>
                  <a:lnTo>
                    <a:pt x="3690" y="6097"/>
                  </a:lnTo>
                  <a:lnTo>
                    <a:pt x="4051" y="6297"/>
                  </a:lnTo>
                  <a:lnTo>
                    <a:pt x="4372" y="6538"/>
                  </a:lnTo>
                  <a:lnTo>
                    <a:pt x="4693" y="6779"/>
                  </a:lnTo>
                  <a:lnTo>
                    <a:pt x="4994" y="7059"/>
                  </a:lnTo>
                  <a:lnTo>
                    <a:pt x="5275" y="7360"/>
                  </a:lnTo>
                  <a:lnTo>
                    <a:pt x="5535" y="7681"/>
                  </a:lnTo>
                  <a:lnTo>
                    <a:pt x="5776" y="8002"/>
                  </a:lnTo>
                  <a:lnTo>
                    <a:pt x="5997" y="8363"/>
                  </a:lnTo>
                  <a:lnTo>
                    <a:pt x="6197" y="8724"/>
                  </a:lnTo>
                  <a:lnTo>
                    <a:pt x="6358" y="9105"/>
                  </a:lnTo>
                  <a:lnTo>
                    <a:pt x="6518" y="9486"/>
                  </a:lnTo>
                  <a:lnTo>
                    <a:pt x="6618" y="9907"/>
                  </a:lnTo>
                  <a:lnTo>
                    <a:pt x="6618" y="9907"/>
                  </a:lnTo>
                  <a:lnTo>
                    <a:pt x="6698" y="10188"/>
                  </a:lnTo>
                  <a:lnTo>
                    <a:pt x="6739" y="10489"/>
                  </a:lnTo>
                  <a:lnTo>
                    <a:pt x="6779" y="10769"/>
                  </a:lnTo>
                  <a:lnTo>
                    <a:pt x="6819" y="11070"/>
                  </a:lnTo>
                  <a:lnTo>
                    <a:pt x="6839" y="11632"/>
                  </a:lnTo>
                  <a:lnTo>
                    <a:pt x="6819" y="12193"/>
                  </a:lnTo>
                  <a:lnTo>
                    <a:pt x="6739" y="12755"/>
                  </a:lnTo>
                  <a:lnTo>
                    <a:pt x="6638" y="13316"/>
                  </a:lnTo>
                  <a:lnTo>
                    <a:pt x="6498" y="13858"/>
                  </a:lnTo>
                  <a:lnTo>
                    <a:pt x="6338" y="14379"/>
                  </a:lnTo>
                  <a:lnTo>
                    <a:pt x="6137" y="14921"/>
                  </a:lnTo>
                  <a:lnTo>
                    <a:pt x="5896" y="15442"/>
                  </a:lnTo>
                  <a:lnTo>
                    <a:pt x="5656" y="15944"/>
                  </a:lnTo>
                  <a:lnTo>
                    <a:pt x="5375" y="16445"/>
                  </a:lnTo>
                  <a:lnTo>
                    <a:pt x="5074" y="16946"/>
                  </a:lnTo>
                  <a:lnTo>
                    <a:pt x="4773" y="17428"/>
                  </a:lnTo>
                  <a:lnTo>
                    <a:pt x="4452" y="17909"/>
                  </a:lnTo>
                  <a:lnTo>
                    <a:pt x="4111" y="18370"/>
                  </a:lnTo>
                  <a:lnTo>
                    <a:pt x="4111" y="18370"/>
                  </a:lnTo>
                  <a:lnTo>
                    <a:pt x="3570" y="19092"/>
                  </a:lnTo>
                  <a:lnTo>
                    <a:pt x="3029" y="19794"/>
                  </a:lnTo>
                  <a:lnTo>
                    <a:pt x="1946" y="21218"/>
                  </a:lnTo>
                  <a:lnTo>
                    <a:pt x="1424" y="21940"/>
                  </a:lnTo>
                  <a:lnTo>
                    <a:pt x="923" y="22682"/>
                  </a:lnTo>
                  <a:lnTo>
                    <a:pt x="441" y="23444"/>
                  </a:lnTo>
                  <a:lnTo>
                    <a:pt x="221" y="23825"/>
                  </a:lnTo>
                  <a:lnTo>
                    <a:pt x="0" y="24206"/>
                  </a:lnTo>
                  <a:lnTo>
                    <a:pt x="0" y="24206"/>
                  </a:lnTo>
                  <a:lnTo>
                    <a:pt x="201" y="24727"/>
                  </a:lnTo>
                  <a:lnTo>
                    <a:pt x="381" y="25169"/>
                  </a:lnTo>
                  <a:lnTo>
                    <a:pt x="582" y="25570"/>
                  </a:lnTo>
                  <a:lnTo>
                    <a:pt x="762" y="25891"/>
                  </a:lnTo>
                  <a:lnTo>
                    <a:pt x="963" y="26171"/>
                  </a:lnTo>
                  <a:lnTo>
                    <a:pt x="1163" y="26372"/>
                  </a:lnTo>
                  <a:lnTo>
                    <a:pt x="1244" y="26452"/>
                  </a:lnTo>
                  <a:lnTo>
                    <a:pt x="1344" y="26492"/>
                  </a:lnTo>
                  <a:lnTo>
                    <a:pt x="1424" y="26532"/>
                  </a:lnTo>
                  <a:lnTo>
                    <a:pt x="1524" y="26552"/>
                  </a:lnTo>
                  <a:lnTo>
                    <a:pt x="1524" y="26552"/>
                  </a:lnTo>
                  <a:lnTo>
                    <a:pt x="1544" y="26552"/>
                  </a:lnTo>
                  <a:lnTo>
                    <a:pt x="1544" y="26552"/>
                  </a:lnTo>
                  <a:lnTo>
                    <a:pt x="1605" y="26552"/>
                  </a:lnTo>
                  <a:lnTo>
                    <a:pt x="1685" y="26532"/>
                  </a:lnTo>
                  <a:lnTo>
                    <a:pt x="1805" y="26452"/>
                  </a:lnTo>
                  <a:lnTo>
                    <a:pt x="1946" y="26332"/>
                  </a:lnTo>
                  <a:lnTo>
                    <a:pt x="2086" y="26151"/>
                  </a:lnTo>
                  <a:lnTo>
                    <a:pt x="2226" y="25951"/>
                  </a:lnTo>
                  <a:lnTo>
                    <a:pt x="2367" y="25710"/>
                  </a:lnTo>
                  <a:lnTo>
                    <a:pt x="2708" y="25088"/>
                  </a:lnTo>
                  <a:lnTo>
                    <a:pt x="3510" y="23504"/>
                  </a:lnTo>
                  <a:lnTo>
                    <a:pt x="4011" y="22541"/>
                  </a:lnTo>
                  <a:lnTo>
                    <a:pt x="4593" y="21539"/>
                  </a:lnTo>
                  <a:lnTo>
                    <a:pt x="4914" y="20997"/>
                  </a:lnTo>
                  <a:lnTo>
                    <a:pt x="5255" y="20456"/>
                  </a:lnTo>
                  <a:lnTo>
                    <a:pt x="5616" y="19894"/>
                  </a:lnTo>
                  <a:lnTo>
                    <a:pt x="6017" y="19353"/>
                  </a:lnTo>
                  <a:lnTo>
                    <a:pt x="6418" y="18771"/>
                  </a:lnTo>
                  <a:lnTo>
                    <a:pt x="6879" y="18210"/>
                  </a:lnTo>
                  <a:lnTo>
                    <a:pt x="7360" y="17648"/>
                  </a:lnTo>
                  <a:lnTo>
                    <a:pt x="7862" y="17087"/>
                  </a:lnTo>
                  <a:lnTo>
                    <a:pt x="8403" y="16545"/>
                  </a:lnTo>
                  <a:lnTo>
                    <a:pt x="8985" y="15984"/>
                  </a:lnTo>
                  <a:lnTo>
                    <a:pt x="9586" y="15442"/>
                  </a:lnTo>
                  <a:lnTo>
                    <a:pt x="10248" y="14921"/>
                  </a:lnTo>
                  <a:lnTo>
                    <a:pt x="10930" y="14419"/>
                  </a:lnTo>
                  <a:lnTo>
                    <a:pt x="11652" y="13918"/>
                  </a:lnTo>
                  <a:lnTo>
                    <a:pt x="12414" y="13457"/>
                  </a:lnTo>
                  <a:lnTo>
                    <a:pt x="13216" y="13016"/>
                  </a:lnTo>
                  <a:lnTo>
                    <a:pt x="13216" y="13016"/>
                  </a:lnTo>
                  <a:lnTo>
                    <a:pt x="12635" y="12253"/>
                  </a:lnTo>
                  <a:lnTo>
                    <a:pt x="12073" y="11491"/>
                  </a:lnTo>
                  <a:lnTo>
                    <a:pt x="11552" y="10729"/>
                  </a:lnTo>
                  <a:lnTo>
                    <a:pt x="11050" y="9947"/>
                  </a:lnTo>
                  <a:lnTo>
                    <a:pt x="10569" y="9145"/>
                  </a:lnTo>
                  <a:lnTo>
                    <a:pt x="10108" y="8343"/>
                  </a:lnTo>
                  <a:lnTo>
                    <a:pt x="9687" y="7521"/>
                  </a:lnTo>
                  <a:lnTo>
                    <a:pt x="9286" y="6698"/>
                  </a:lnTo>
                  <a:lnTo>
                    <a:pt x="8904" y="5876"/>
                  </a:lnTo>
                  <a:lnTo>
                    <a:pt x="8544" y="5054"/>
                  </a:lnTo>
                  <a:lnTo>
                    <a:pt x="8223" y="4212"/>
                  </a:lnTo>
                  <a:lnTo>
                    <a:pt x="7922" y="3369"/>
                  </a:lnTo>
                  <a:lnTo>
                    <a:pt x="7641" y="2527"/>
                  </a:lnTo>
                  <a:lnTo>
                    <a:pt x="7380" y="1685"/>
                  </a:lnTo>
                  <a:lnTo>
                    <a:pt x="7160" y="842"/>
                  </a:lnTo>
                  <a:lnTo>
                    <a:pt x="69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27"/>
            <p:cNvSpPr/>
            <p:nvPr/>
          </p:nvSpPr>
          <p:spPr>
            <a:xfrm>
              <a:off x="11839900" y="4786775"/>
              <a:ext cx="403625" cy="694925"/>
            </a:xfrm>
            <a:custGeom>
              <a:avLst/>
              <a:gdLst/>
              <a:ahLst/>
              <a:cxnLst/>
              <a:rect l="l" t="t" r="r" b="b"/>
              <a:pathLst>
                <a:path w="16145" h="27797" extrusionOk="0">
                  <a:moveTo>
                    <a:pt x="6598" y="1"/>
                  </a:moveTo>
                  <a:lnTo>
                    <a:pt x="0" y="13397"/>
                  </a:lnTo>
                  <a:lnTo>
                    <a:pt x="502" y="13598"/>
                  </a:lnTo>
                  <a:lnTo>
                    <a:pt x="963" y="13818"/>
                  </a:lnTo>
                  <a:lnTo>
                    <a:pt x="1424" y="14039"/>
                  </a:lnTo>
                  <a:lnTo>
                    <a:pt x="1865" y="14280"/>
                  </a:lnTo>
                  <a:lnTo>
                    <a:pt x="2728" y="14761"/>
                  </a:lnTo>
                  <a:lnTo>
                    <a:pt x="3550" y="15262"/>
                  </a:lnTo>
                  <a:lnTo>
                    <a:pt x="4312" y="15804"/>
                  </a:lnTo>
                  <a:lnTo>
                    <a:pt x="5034" y="16345"/>
                  </a:lnTo>
                  <a:lnTo>
                    <a:pt x="5696" y="16927"/>
                  </a:lnTo>
                  <a:lnTo>
                    <a:pt x="6337" y="17488"/>
                  </a:lnTo>
                  <a:lnTo>
                    <a:pt x="6939" y="18090"/>
                  </a:lnTo>
                  <a:lnTo>
                    <a:pt x="7501" y="18692"/>
                  </a:lnTo>
                  <a:lnTo>
                    <a:pt x="8022" y="19293"/>
                  </a:lnTo>
                  <a:lnTo>
                    <a:pt x="8503" y="19895"/>
                  </a:lnTo>
                  <a:lnTo>
                    <a:pt x="8965" y="20497"/>
                  </a:lnTo>
                  <a:lnTo>
                    <a:pt x="9386" y="21098"/>
                  </a:lnTo>
                  <a:lnTo>
                    <a:pt x="9787" y="21680"/>
                  </a:lnTo>
                  <a:lnTo>
                    <a:pt x="10148" y="22261"/>
                  </a:lnTo>
                  <a:lnTo>
                    <a:pt x="10489" y="22843"/>
                  </a:lnTo>
                  <a:lnTo>
                    <a:pt x="10810" y="23384"/>
                  </a:lnTo>
                  <a:lnTo>
                    <a:pt x="11371" y="24427"/>
                  </a:lnTo>
                  <a:lnTo>
                    <a:pt x="12274" y="26212"/>
                  </a:lnTo>
                  <a:lnTo>
                    <a:pt x="12635" y="26874"/>
                  </a:lnTo>
                  <a:lnTo>
                    <a:pt x="12795" y="27155"/>
                  </a:lnTo>
                  <a:lnTo>
                    <a:pt x="12955" y="27395"/>
                  </a:lnTo>
                  <a:lnTo>
                    <a:pt x="13096" y="27576"/>
                  </a:lnTo>
                  <a:lnTo>
                    <a:pt x="13236" y="27696"/>
                  </a:lnTo>
                  <a:lnTo>
                    <a:pt x="13377" y="27776"/>
                  </a:lnTo>
                  <a:lnTo>
                    <a:pt x="13457" y="27796"/>
                  </a:lnTo>
                  <a:lnTo>
                    <a:pt x="13517" y="27796"/>
                  </a:lnTo>
                  <a:lnTo>
                    <a:pt x="13597" y="27776"/>
                  </a:lnTo>
                  <a:lnTo>
                    <a:pt x="13657" y="27756"/>
                  </a:lnTo>
                  <a:lnTo>
                    <a:pt x="13818" y="27676"/>
                  </a:lnTo>
                  <a:lnTo>
                    <a:pt x="13978" y="27536"/>
                  </a:lnTo>
                  <a:lnTo>
                    <a:pt x="14119" y="27335"/>
                  </a:lnTo>
                  <a:lnTo>
                    <a:pt x="14279" y="27115"/>
                  </a:lnTo>
                  <a:lnTo>
                    <a:pt x="14439" y="26834"/>
                  </a:lnTo>
                  <a:lnTo>
                    <a:pt x="14600" y="26533"/>
                  </a:lnTo>
                  <a:lnTo>
                    <a:pt x="14760" y="26172"/>
                  </a:lnTo>
                  <a:lnTo>
                    <a:pt x="14961" y="25630"/>
                  </a:lnTo>
                  <a:lnTo>
                    <a:pt x="15161" y="25009"/>
                  </a:lnTo>
                  <a:lnTo>
                    <a:pt x="15362" y="24347"/>
                  </a:lnTo>
                  <a:lnTo>
                    <a:pt x="15542" y="23625"/>
                  </a:lnTo>
                  <a:lnTo>
                    <a:pt x="15703" y="22863"/>
                  </a:lnTo>
                  <a:lnTo>
                    <a:pt x="15843" y="22061"/>
                  </a:lnTo>
                  <a:lnTo>
                    <a:pt x="15944" y="21198"/>
                  </a:lnTo>
                  <a:lnTo>
                    <a:pt x="16044" y="20336"/>
                  </a:lnTo>
                  <a:lnTo>
                    <a:pt x="16104" y="19434"/>
                  </a:lnTo>
                  <a:lnTo>
                    <a:pt x="16144" y="18491"/>
                  </a:lnTo>
                  <a:lnTo>
                    <a:pt x="16144" y="17569"/>
                  </a:lnTo>
                  <a:lnTo>
                    <a:pt x="16104" y="16606"/>
                  </a:lnTo>
                  <a:lnTo>
                    <a:pt x="16024" y="15663"/>
                  </a:lnTo>
                  <a:lnTo>
                    <a:pt x="15903" y="14721"/>
                  </a:lnTo>
                  <a:lnTo>
                    <a:pt x="15743" y="13778"/>
                  </a:lnTo>
                  <a:lnTo>
                    <a:pt x="15643" y="13297"/>
                  </a:lnTo>
                  <a:lnTo>
                    <a:pt x="15522" y="12836"/>
                  </a:lnTo>
                  <a:lnTo>
                    <a:pt x="15402" y="12374"/>
                  </a:lnTo>
                  <a:lnTo>
                    <a:pt x="15262" y="11933"/>
                  </a:lnTo>
                  <a:lnTo>
                    <a:pt x="14961" y="11051"/>
                  </a:lnTo>
                  <a:lnTo>
                    <a:pt x="14640" y="10209"/>
                  </a:lnTo>
                  <a:lnTo>
                    <a:pt x="14259" y="9386"/>
                  </a:lnTo>
                  <a:lnTo>
                    <a:pt x="13878" y="8584"/>
                  </a:lnTo>
                  <a:lnTo>
                    <a:pt x="13457" y="7822"/>
                  </a:lnTo>
                  <a:lnTo>
                    <a:pt x="13016" y="7080"/>
                  </a:lnTo>
                  <a:lnTo>
                    <a:pt x="12554" y="6378"/>
                  </a:lnTo>
                  <a:lnTo>
                    <a:pt x="12093" y="5716"/>
                  </a:lnTo>
                  <a:lnTo>
                    <a:pt x="11612" y="5075"/>
                  </a:lnTo>
                  <a:lnTo>
                    <a:pt x="11150" y="4473"/>
                  </a:lnTo>
                  <a:lnTo>
                    <a:pt x="10669" y="3911"/>
                  </a:lnTo>
                  <a:lnTo>
                    <a:pt x="10208" y="3370"/>
                  </a:lnTo>
                  <a:lnTo>
                    <a:pt x="9747" y="2869"/>
                  </a:lnTo>
                  <a:lnTo>
                    <a:pt x="9305" y="2407"/>
                  </a:lnTo>
                  <a:lnTo>
                    <a:pt x="8884" y="1986"/>
                  </a:lnTo>
                  <a:lnTo>
                    <a:pt x="8403" y="1525"/>
                  </a:lnTo>
                  <a:lnTo>
                    <a:pt x="7962" y="1144"/>
                  </a:lnTo>
                  <a:lnTo>
                    <a:pt x="7240" y="522"/>
                  </a:lnTo>
                  <a:lnTo>
                    <a:pt x="6759" y="121"/>
                  </a:lnTo>
                  <a:lnTo>
                    <a:pt x="65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27"/>
            <p:cNvSpPr/>
            <p:nvPr/>
          </p:nvSpPr>
          <p:spPr>
            <a:xfrm>
              <a:off x="11839900" y="4786775"/>
              <a:ext cx="403625" cy="694925"/>
            </a:xfrm>
            <a:custGeom>
              <a:avLst/>
              <a:gdLst/>
              <a:ahLst/>
              <a:cxnLst/>
              <a:rect l="l" t="t" r="r" b="b"/>
              <a:pathLst>
                <a:path w="16145" h="27797" fill="none" extrusionOk="0">
                  <a:moveTo>
                    <a:pt x="14760" y="26172"/>
                  </a:moveTo>
                  <a:lnTo>
                    <a:pt x="14760" y="26172"/>
                  </a:lnTo>
                  <a:lnTo>
                    <a:pt x="14600" y="26533"/>
                  </a:lnTo>
                  <a:lnTo>
                    <a:pt x="14439" y="26834"/>
                  </a:lnTo>
                  <a:lnTo>
                    <a:pt x="14279" y="27115"/>
                  </a:lnTo>
                  <a:lnTo>
                    <a:pt x="14119" y="27335"/>
                  </a:lnTo>
                  <a:lnTo>
                    <a:pt x="13978" y="27536"/>
                  </a:lnTo>
                  <a:lnTo>
                    <a:pt x="13818" y="27676"/>
                  </a:lnTo>
                  <a:lnTo>
                    <a:pt x="13657" y="27756"/>
                  </a:lnTo>
                  <a:lnTo>
                    <a:pt x="13597" y="27776"/>
                  </a:lnTo>
                  <a:lnTo>
                    <a:pt x="13517" y="27796"/>
                  </a:lnTo>
                  <a:lnTo>
                    <a:pt x="13517" y="27796"/>
                  </a:lnTo>
                  <a:lnTo>
                    <a:pt x="13457" y="27796"/>
                  </a:lnTo>
                  <a:lnTo>
                    <a:pt x="13377" y="27776"/>
                  </a:lnTo>
                  <a:lnTo>
                    <a:pt x="13236" y="27696"/>
                  </a:lnTo>
                  <a:lnTo>
                    <a:pt x="13096" y="27576"/>
                  </a:lnTo>
                  <a:lnTo>
                    <a:pt x="12955" y="27395"/>
                  </a:lnTo>
                  <a:lnTo>
                    <a:pt x="12795" y="27155"/>
                  </a:lnTo>
                  <a:lnTo>
                    <a:pt x="12635" y="26874"/>
                  </a:lnTo>
                  <a:lnTo>
                    <a:pt x="12274" y="26212"/>
                  </a:lnTo>
                  <a:lnTo>
                    <a:pt x="11371" y="24427"/>
                  </a:lnTo>
                  <a:lnTo>
                    <a:pt x="10810" y="23384"/>
                  </a:lnTo>
                  <a:lnTo>
                    <a:pt x="10489" y="22843"/>
                  </a:lnTo>
                  <a:lnTo>
                    <a:pt x="10148" y="22261"/>
                  </a:lnTo>
                  <a:lnTo>
                    <a:pt x="9787" y="21680"/>
                  </a:lnTo>
                  <a:lnTo>
                    <a:pt x="9386" y="21098"/>
                  </a:lnTo>
                  <a:lnTo>
                    <a:pt x="8965" y="20497"/>
                  </a:lnTo>
                  <a:lnTo>
                    <a:pt x="8503" y="19895"/>
                  </a:lnTo>
                  <a:lnTo>
                    <a:pt x="8022" y="19293"/>
                  </a:lnTo>
                  <a:lnTo>
                    <a:pt x="7501" y="18692"/>
                  </a:lnTo>
                  <a:lnTo>
                    <a:pt x="6939" y="18090"/>
                  </a:lnTo>
                  <a:lnTo>
                    <a:pt x="6337" y="17488"/>
                  </a:lnTo>
                  <a:lnTo>
                    <a:pt x="5696" y="16927"/>
                  </a:lnTo>
                  <a:lnTo>
                    <a:pt x="5034" y="16345"/>
                  </a:lnTo>
                  <a:lnTo>
                    <a:pt x="4312" y="15804"/>
                  </a:lnTo>
                  <a:lnTo>
                    <a:pt x="3550" y="15262"/>
                  </a:lnTo>
                  <a:lnTo>
                    <a:pt x="2728" y="14761"/>
                  </a:lnTo>
                  <a:lnTo>
                    <a:pt x="1865" y="14280"/>
                  </a:lnTo>
                  <a:lnTo>
                    <a:pt x="1424" y="14039"/>
                  </a:lnTo>
                  <a:lnTo>
                    <a:pt x="963" y="13818"/>
                  </a:lnTo>
                  <a:lnTo>
                    <a:pt x="502" y="13598"/>
                  </a:lnTo>
                  <a:lnTo>
                    <a:pt x="0" y="13397"/>
                  </a:lnTo>
                  <a:lnTo>
                    <a:pt x="6598" y="1"/>
                  </a:lnTo>
                  <a:lnTo>
                    <a:pt x="6598" y="1"/>
                  </a:lnTo>
                  <a:lnTo>
                    <a:pt x="6759" y="121"/>
                  </a:lnTo>
                  <a:lnTo>
                    <a:pt x="7240" y="522"/>
                  </a:lnTo>
                  <a:lnTo>
                    <a:pt x="7962" y="1144"/>
                  </a:lnTo>
                  <a:lnTo>
                    <a:pt x="8403" y="1525"/>
                  </a:lnTo>
                  <a:lnTo>
                    <a:pt x="8884" y="1986"/>
                  </a:lnTo>
                  <a:lnTo>
                    <a:pt x="8884" y="1986"/>
                  </a:lnTo>
                  <a:lnTo>
                    <a:pt x="9305" y="2407"/>
                  </a:lnTo>
                  <a:lnTo>
                    <a:pt x="9747" y="2869"/>
                  </a:lnTo>
                  <a:lnTo>
                    <a:pt x="10208" y="3370"/>
                  </a:lnTo>
                  <a:lnTo>
                    <a:pt x="10669" y="3911"/>
                  </a:lnTo>
                  <a:lnTo>
                    <a:pt x="11150" y="4473"/>
                  </a:lnTo>
                  <a:lnTo>
                    <a:pt x="11612" y="5075"/>
                  </a:lnTo>
                  <a:lnTo>
                    <a:pt x="12093" y="5716"/>
                  </a:lnTo>
                  <a:lnTo>
                    <a:pt x="12554" y="6378"/>
                  </a:lnTo>
                  <a:lnTo>
                    <a:pt x="13016" y="7080"/>
                  </a:lnTo>
                  <a:lnTo>
                    <a:pt x="13457" y="7822"/>
                  </a:lnTo>
                  <a:lnTo>
                    <a:pt x="13878" y="8584"/>
                  </a:lnTo>
                  <a:lnTo>
                    <a:pt x="14259" y="9386"/>
                  </a:lnTo>
                  <a:lnTo>
                    <a:pt x="14640" y="10209"/>
                  </a:lnTo>
                  <a:lnTo>
                    <a:pt x="14961" y="11051"/>
                  </a:lnTo>
                  <a:lnTo>
                    <a:pt x="15262" y="11933"/>
                  </a:lnTo>
                  <a:lnTo>
                    <a:pt x="15402" y="12374"/>
                  </a:lnTo>
                  <a:lnTo>
                    <a:pt x="15522" y="12836"/>
                  </a:lnTo>
                  <a:lnTo>
                    <a:pt x="15522" y="12836"/>
                  </a:lnTo>
                  <a:lnTo>
                    <a:pt x="15643" y="13297"/>
                  </a:lnTo>
                  <a:lnTo>
                    <a:pt x="15743" y="13778"/>
                  </a:lnTo>
                  <a:lnTo>
                    <a:pt x="15903" y="14721"/>
                  </a:lnTo>
                  <a:lnTo>
                    <a:pt x="16024" y="15663"/>
                  </a:lnTo>
                  <a:lnTo>
                    <a:pt x="16104" y="16606"/>
                  </a:lnTo>
                  <a:lnTo>
                    <a:pt x="16144" y="17569"/>
                  </a:lnTo>
                  <a:lnTo>
                    <a:pt x="16144" y="18491"/>
                  </a:lnTo>
                  <a:lnTo>
                    <a:pt x="16104" y="19434"/>
                  </a:lnTo>
                  <a:lnTo>
                    <a:pt x="16044" y="20336"/>
                  </a:lnTo>
                  <a:lnTo>
                    <a:pt x="15944" y="21198"/>
                  </a:lnTo>
                  <a:lnTo>
                    <a:pt x="15843" y="22061"/>
                  </a:lnTo>
                  <a:lnTo>
                    <a:pt x="15703" y="22863"/>
                  </a:lnTo>
                  <a:lnTo>
                    <a:pt x="15542" y="23625"/>
                  </a:lnTo>
                  <a:lnTo>
                    <a:pt x="15362" y="24347"/>
                  </a:lnTo>
                  <a:lnTo>
                    <a:pt x="15161" y="25009"/>
                  </a:lnTo>
                  <a:lnTo>
                    <a:pt x="14961" y="25630"/>
                  </a:lnTo>
                  <a:lnTo>
                    <a:pt x="14760" y="261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27"/>
            <p:cNvSpPr/>
            <p:nvPr/>
          </p:nvSpPr>
          <p:spPr>
            <a:xfrm>
              <a:off x="11885525" y="4817875"/>
              <a:ext cx="323400" cy="663825"/>
            </a:xfrm>
            <a:custGeom>
              <a:avLst/>
              <a:gdLst/>
              <a:ahLst/>
              <a:cxnLst/>
              <a:rect l="l" t="t" r="r" b="b"/>
              <a:pathLst>
                <a:path w="12936" h="26553" extrusionOk="0">
                  <a:moveTo>
                    <a:pt x="6277" y="0"/>
                  </a:moveTo>
                  <a:lnTo>
                    <a:pt x="6117" y="622"/>
                  </a:lnTo>
                  <a:lnTo>
                    <a:pt x="5956" y="1223"/>
                  </a:lnTo>
                  <a:lnTo>
                    <a:pt x="5796" y="1825"/>
                  </a:lnTo>
                  <a:lnTo>
                    <a:pt x="5615" y="2427"/>
                  </a:lnTo>
                  <a:lnTo>
                    <a:pt x="5415" y="3048"/>
                  </a:lnTo>
                  <a:lnTo>
                    <a:pt x="5194" y="3650"/>
                  </a:lnTo>
                  <a:lnTo>
                    <a:pt x="4974" y="4252"/>
                  </a:lnTo>
                  <a:lnTo>
                    <a:pt x="4753" y="4853"/>
                  </a:lnTo>
                  <a:lnTo>
                    <a:pt x="4492" y="5455"/>
                  </a:lnTo>
                  <a:lnTo>
                    <a:pt x="4232" y="6057"/>
                  </a:lnTo>
                  <a:lnTo>
                    <a:pt x="3951" y="6658"/>
                  </a:lnTo>
                  <a:lnTo>
                    <a:pt x="3670" y="7240"/>
                  </a:lnTo>
                  <a:lnTo>
                    <a:pt x="3369" y="7821"/>
                  </a:lnTo>
                  <a:lnTo>
                    <a:pt x="3068" y="8423"/>
                  </a:lnTo>
                  <a:lnTo>
                    <a:pt x="2728" y="8985"/>
                  </a:lnTo>
                  <a:lnTo>
                    <a:pt x="2387" y="9566"/>
                  </a:lnTo>
                  <a:lnTo>
                    <a:pt x="1845" y="10449"/>
                  </a:lnTo>
                  <a:lnTo>
                    <a:pt x="1264" y="11311"/>
                  </a:lnTo>
                  <a:lnTo>
                    <a:pt x="642" y="12173"/>
                  </a:lnTo>
                  <a:lnTo>
                    <a:pt x="0" y="12996"/>
                  </a:lnTo>
                  <a:lnTo>
                    <a:pt x="802" y="13457"/>
                  </a:lnTo>
                  <a:lnTo>
                    <a:pt x="1564" y="13918"/>
                  </a:lnTo>
                  <a:lnTo>
                    <a:pt x="2286" y="14419"/>
                  </a:lnTo>
                  <a:lnTo>
                    <a:pt x="2968" y="14921"/>
                  </a:lnTo>
                  <a:lnTo>
                    <a:pt x="3630" y="15442"/>
                  </a:lnTo>
                  <a:lnTo>
                    <a:pt x="4232" y="15984"/>
                  </a:lnTo>
                  <a:lnTo>
                    <a:pt x="4813" y="16525"/>
                  </a:lnTo>
                  <a:lnTo>
                    <a:pt x="5355" y="17087"/>
                  </a:lnTo>
                  <a:lnTo>
                    <a:pt x="5856" y="17648"/>
                  </a:lnTo>
                  <a:lnTo>
                    <a:pt x="6337" y="18210"/>
                  </a:lnTo>
                  <a:lnTo>
                    <a:pt x="6779" y="18771"/>
                  </a:lnTo>
                  <a:lnTo>
                    <a:pt x="7200" y="19333"/>
                  </a:lnTo>
                  <a:lnTo>
                    <a:pt x="7601" y="19894"/>
                  </a:lnTo>
                  <a:lnTo>
                    <a:pt x="7962" y="20456"/>
                  </a:lnTo>
                  <a:lnTo>
                    <a:pt x="8303" y="20997"/>
                  </a:lnTo>
                  <a:lnTo>
                    <a:pt x="8624" y="21519"/>
                  </a:lnTo>
                  <a:lnTo>
                    <a:pt x="9205" y="22541"/>
                  </a:lnTo>
                  <a:lnTo>
                    <a:pt x="9707" y="23504"/>
                  </a:lnTo>
                  <a:lnTo>
                    <a:pt x="10509" y="25088"/>
                  </a:lnTo>
                  <a:lnTo>
                    <a:pt x="10850" y="25710"/>
                  </a:lnTo>
                  <a:lnTo>
                    <a:pt x="10990" y="25951"/>
                  </a:lnTo>
                  <a:lnTo>
                    <a:pt x="11130" y="26151"/>
                  </a:lnTo>
                  <a:lnTo>
                    <a:pt x="11271" y="26332"/>
                  </a:lnTo>
                  <a:lnTo>
                    <a:pt x="11411" y="26452"/>
                  </a:lnTo>
                  <a:lnTo>
                    <a:pt x="11531" y="26532"/>
                  </a:lnTo>
                  <a:lnTo>
                    <a:pt x="11612" y="26552"/>
                  </a:lnTo>
                  <a:lnTo>
                    <a:pt x="11692" y="26552"/>
                  </a:lnTo>
                  <a:lnTo>
                    <a:pt x="11772" y="26532"/>
                  </a:lnTo>
                  <a:lnTo>
                    <a:pt x="11832" y="26512"/>
                  </a:lnTo>
                  <a:lnTo>
                    <a:pt x="11993" y="26432"/>
                  </a:lnTo>
                  <a:lnTo>
                    <a:pt x="12153" y="26292"/>
                  </a:lnTo>
                  <a:lnTo>
                    <a:pt x="12294" y="26091"/>
                  </a:lnTo>
                  <a:lnTo>
                    <a:pt x="12454" y="25871"/>
                  </a:lnTo>
                  <a:lnTo>
                    <a:pt x="12614" y="25590"/>
                  </a:lnTo>
                  <a:lnTo>
                    <a:pt x="12775" y="25289"/>
                  </a:lnTo>
                  <a:lnTo>
                    <a:pt x="12935" y="24928"/>
                  </a:lnTo>
                  <a:lnTo>
                    <a:pt x="12815" y="24005"/>
                  </a:lnTo>
                  <a:lnTo>
                    <a:pt x="12695" y="23223"/>
                  </a:lnTo>
                  <a:lnTo>
                    <a:pt x="12554" y="22461"/>
                  </a:lnTo>
                  <a:lnTo>
                    <a:pt x="12394" y="21699"/>
                  </a:lnTo>
                  <a:lnTo>
                    <a:pt x="12193" y="20937"/>
                  </a:lnTo>
                  <a:lnTo>
                    <a:pt x="11973" y="20195"/>
                  </a:lnTo>
                  <a:lnTo>
                    <a:pt x="11732" y="19453"/>
                  </a:lnTo>
                  <a:lnTo>
                    <a:pt x="11431" y="18731"/>
                  </a:lnTo>
                  <a:lnTo>
                    <a:pt x="11110" y="18009"/>
                  </a:lnTo>
                  <a:lnTo>
                    <a:pt x="10910" y="17648"/>
                  </a:lnTo>
                  <a:lnTo>
                    <a:pt x="10709" y="17287"/>
                  </a:lnTo>
                  <a:lnTo>
                    <a:pt x="10288" y="16585"/>
                  </a:lnTo>
                  <a:lnTo>
                    <a:pt x="9827" y="15883"/>
                  </a:lnTo>
                  <a:lnTo>
                    <a:pt x="9346" y="15202"/>
                  </a:lnTo>
                  <a:lnTo>
                    <a:pt x="8383" y="13858"/>
                  </a:lnTo>
                  <a:lnTo>
                    <a:pt x="7902" y="13176"/>
                  </a:lnTo>
                  <a:lnTo>
                    <a:pt x="7440" y="12494"/>
                  </a:lnTo>
                  <a:lnTo>
                    <a:pt x="7039" y="11812"/>
                  </a:lnTo>
                  <a:lnTo>
                    <a:pt x="6658" y="11110"/>
                  </a:lnTo>
                  <a:lnTo>
                    <a:pt x="6297" y="10388"/>
                  </a:lnTo>
                  <a:lnTo>
                    <a:pt x="5996" y="9646"/>
                  </a:lnTo>
                  <a:lnTo>
                    <a:pt x="5876" y="9265"/>
                  </a:lnTo>
                  <a:lnTo>
                    <a:pt x="5756" y="8884"/>
                  </a:lnTo>
                  <a:lnTo>
                    <a:pt x="5635" y="8503"/>
                  </a:lnTo>
                  <a:lnTo>
                    <a:pt x="5555" y="8102"/>
                  </a:lnTo>
                  <a:lnTo>
                    <a:pt x="5455" y="7721"/>
                  </a:lnTo>
                  <a:lnTo>
                    <a:pt x="5395" y="7320"/>
                  </a:lnTo>
                  <a:lnTo>
                    <a:pt x="5335" y="6939"/>
                  </a:lnTo>
                  <a:lnTo>
                    <a:pt x="5295" y="6538"/>
                  </a:lnTo>
                  <a:lnTo>
                    <a:pt x="5274" y="6157"/>
                  </a:lnTo>
                  <a:lnTo>
                    <a:pt x="5274" y="5776"/>
                  </a:lnTo>
                  <a:lnTo>
                    <a:pt x="5274" y="5375"/>
                  </a:lnTo>
                  <a:lnTo>
                    <a:pt x="5295" y="4994"/>
                  </a:lnTo>
                  <a:lnTo>
                    <a:pt x="5335" y="4613"/>
                  </a:lnTo>
                  <a:lnTo>
                    <a:pt x="5395" y="4232"/>
                  </a:lnTo>
                  <a:lnTo>
                    <a:pt x="5475" y="3851"/>
                  </a:lnTo>
                  <a:lnTo>
                    <a:pt x="5575" y="3490"/>
                  </a:lnTo>
                  <a:lnTo>
                    <a:pt x="5696" y="3129"/>
                  </a:lnTo>
                  <a:lnTo>
                    <a:pt x="5816" y="2768"/>
                  </a:lnTo>
                  <a:lnTo>
                    <a:pt x="5976" y="2407"/>
                  </a:lnTo>
                  <a:lnTo>
                    <a:pt x="6157" y="2066"/>
                  </a:lnTo>
                  <a:lnTo>
                    <a:pt x="6337" y="1725"/>
                  </a:lnTo>
                  <a:lnTo>
                    <a:pt x="6558" y="1384"/>
                  </a:lnTo>
                  <a:lnTo>
                    <a:pt x="6799" y="1063"/>
                  </a:lnTo>
                  <a:lnTo>
                    <a:pt x="7059" y="742"/>
                  </a:lnTo>
                  <a:lnTo>
                    <a:pt x="6277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27"/>
            <p:cNvSpPr/>
            <p:nvPr/>
          </p:nvSpPr>
          <p:spPr>
            <a:xfrm>
              <a:off x="11885525" y="4817875"/>
              <a:ext cx="323400" cy="663825"/>
            </a:xfrm>
            <a:custGeom>
              <a:avLst/>
              <a:gdLst/>
              <a:ahLst/>
              <a:cxnLst/>
              <a:rect l="l" t="t" r="r" b="b"/>
              <a:pathLst>
                <a:path w="12936" h="26553" fill="none" extrusionOk="0">
                  <a:moveTo>
                    <a:pt x="6277" y="0"/>
                  </a:moveTo>
                  <a:lnTo>
                    <a:pt x="6277" y="0"/>
                  </a:lnTo>
                  <a:lnTo>
                    <a:pt x="6117" y="622"/>
                  </a:lnTo>
                  <a:lnTo>
                    <a:pt x="5956" y="1223"/>
                  </a:lnTo>
                  <a:lnTo>
                    <a:pt x="5796" y="1825"/>
                  </a:lnTo>
                  <a:lnTo>
                    <a:pt x="5615" y="2427"/>
                  </a:lnTo>
                  <a:lnTo>
                    <a:pt x="5415" y="3048"/>
                  </a:lnTo>
                  <a:lnTo>
                    <a:pt x="5194" y="3650"/>
                  </a:lnTo>
                  <a:lnTo>
                    <a:pt x="4974" y="4252"/>
                  </a:lnTo>
                  <a:lnTo>
                    <a:pt x="4753" y="4853"/>
                  </a:lnTo>
                  <a:lnTo>
                    <a:pt x="4492" y="5455"/>
                  </a:lnTo>
                  <a:lnTo>
                    <a:pt x="4232" y="6057"/>
                  </a:lnTo>
                  <a:lnTo>
                    <a:pt x="3951" y="6658"/>
                  </a:lnTo>
                  <a:lnTo>
                    <a:pt x="3670" y="7240"/>
                  </a:lnTo>
                  <a:lnTo>
                    <a:pt x="3369" y="7821"/>
                  </a:lnTo>
                  <a:lnTo>
                    <a:pt x="3068" y="8423"/>
                  </a:lnTo>
                  <a:lnTo>
                    <a:pt x="2728" y="8985"/>
                  </a:lnTo>
                  <a:lnTo>
                    <a:pt x="2387" y="9566"/>
                  </a:lnTo>
                  <a:lnTo>
                    <a:pt x="2387" y="9566"/>
                  </a:lnTo>
                  <a:lnTo>
                    <a:pt x="1845" y="10449"/>
                  </a:lnTo>
                  <a:lnTo>
                    <a:pt x="1264" y="11311"/>
                  </a:lnTo>
                  <a:lnTo>
                    <a:pt x="642" y="12173"/>
                  </a:lnTo>
                  <a:lnTo>
                    <a:pt x="0" y="12996"/>
                  </a:lnTo>
                  <a:lnTo>
                    <a:pt x="0" y="12996"/>
                  </a:lnTo>
                  <a:lnTo>
                    <a:pt x="802" y="13457"/>
                  </a:lnTo>
                  <a:lnTo>
                    <a:pt x="1564" y="13918"/>
                  </a:lnTo>
                  <a:lnTo>
                    <a:pt x="2286" y="14419"/>
                  </a:lnTo>
                  <a:lnTo>
                    <a:pt x="2968" y="14921"/>
                  </a:lnTo>
                  <a:lnTo>
                    <a:pt x="3630" y="15442"/>
                  </a:lnTo>
                  <a:lnTo>
                    <a:pt x="4232" y="15984"/>
                  </a:lnTo>
                  <a:lnTo>
                    <a:pt x="4813" y="16525"/>
                  </a:lnTo>
                  <a:lnTo>
                    <a:pt x="5355" y="17087"/>
                  </a:lnTo>
                  <a:lnTo>
                    <a:pt x="5856" y="17648"/>
                  </a:lnTo>
                  <a:lnTo>
                    <a:pt x="6337" y="18210"/>
                  </a:lnTo>
                  <a:lnTo>
                    <a:pt x="6779" y="18771"/>
                  </a:lnTo>
                  <a:lnTo>
                    <a:pt x="7200" y="19333"/>
                  </a:lnTo>
                  <a:lnTo>
                    <a:pt x="7601" y="19894"/>
                  </a:lnTo>
                  <a:lnTo>
                    <a:pt x="7962" y="20456"/>
                  </a:lnTo>
                  <a:lnTo>
                    <a:pt x="8303" y="20997"/>
                  </a:lnTo>
                  <a:lnTo>
                    <a:pt x="8624" y="21519"/>
                  </a:lnTo>
                  <a:lnTo>
                    <a:pt x="9205" y="22541"/>
                  </a:lnTo>
                  <a:lnTo>
                    <a:pt x="9707" y="23504"/>
                  </a:lnTo>
                  <a:lnTo>
                    <a:pt x="10509" y="25088"/>
                  </a:lnTo>
                  <a:lnTo>
                    <a:pt x="10850" y="25710"/>
                  </a:lnTo>
                  <a:lnTo>
                    <a:pt x="10990" y="25951"/>
                  </a:lnTo>
                  <a:lnTo>
                    <a:pt x="11130" y="26151"/>
                  </a:lnTo>
                  <a:lnTo>
                    <a:pt x="11271" y="26332"/>
                  </a:lnTo>
                  <a:lnTo>
                    <a:pt x="11411" y="26452"/>
                  </a:lnTo>
                  <a:lnTo>
                    <a:pt x="11531" y="26532"/>
                  </a:lnTo>
                  <a:lnTo>
                    <a:pt x="11612" y="26552"/>
                  </a:lnTo>
                  <a:lnTo>
                    <a:pt x="11672" y="26552"/>
                  </a:lnTo>
                  <a:lnTo>
                    <a:pt x="11672" y="26552"/>
                  </a:lnTo>
                  <a:lnTo>
                    <a:pt x="11692" y="26552"/>
                  </a:lnTo>
                  <a:lnTo>
                    <a:pt x="11692" y="26552"/>
                  </a:lnTo>
                  <a:lnTo>
                    <a:pt x="11772" y="26532"/>
                  </a:lnTo>
                  <a:lnTo>
                    <a:pt x="11832" y="26512"/>
                  </a:lnTo>
                  <a:lnTo>
                    <a:pt x="11993" y="26432"/>
                  </a:lnTo>
                  <a:lnTo>
                    <a:pt x="12153" y="26292"/>
                  </a:lnTo>
                  <a:lnTo>
                    <a:pt x="12294" y="26091"/>
                  </a:lnTo>
                  <a:lnTo>
                    <a:pt x="12454" y="25871"/>
                  </a:lnTo>
                  <a:lnTo>
                    <a:pt x="12614" y="25590"/>
                  </a:lnTo>
                  <a:lnTo>
                    <a:pt x="12775" y="25289"/>
                  </a:lnTo>
                  <a:lnTo>
                    <a:pt x="12935" y="24928"/>
                  </a:lnTo>
                  <a:lnTo>
                    <a:pt x="12935" y="24928"/>
                  </a:lnTo>
                  <a:lnTo>
                    <a:pt x="12815" y="24005"/>
                  </a:lnTo>
                  <a:lnTo>
                    <a:pt x="12815" y="24005"/>
                  </a:lnTo>
                  <a:lnTo>
                    <a:pt x="12695" y="23223"/>
                  </a:lnTo>
                  <a:lnTo>
                    <a:pt x="12554" y="22461"/>
                  </a:lnTo>
                  <a:lnTo>
                    <a:pt x="12394" y="21699"/>
                  </a:lnTo>
                  <a:lnTo>
                    <a:pt x="12193" y="20937"/>
                  </a:lnTo>
                  <a:lnTo>
                    <a:pt x="11973" y="20195"/>
                  </a:lnTo>
                  <a:lnTo>
                    <a:pt x="11732" y="19453"/>
                  </a:lnTo>
                  <a:lnTo>
                    <a:pt x="11431" y="18731"/>
                  </a:lnTo>
                  <a:lnTo>
                    <a:pt x="11110" y="18009"/>
                  </a:lnTo>
                  <a:lnTo>
                    <a:pt x="11110" y="18009"/>
                  </a:lnTo>
                  <a:lnTo>
                    <a:pt x="10910" y="17648"/>
                  </a:lnTo>
                  <a:lnTo>
                    <a:pt x="10709" y="17287"/>
                  </a:lnTo>
                  <a:lnTo>
                    <a:pt x="10288" y="16585"/>
                  </a:lnTo>
                  <a:lnTo>
                    <a:pt x="9827" y="15883"/>
                  </a:lnTo>
                  <a:lnTo>
                    <a:pt x="9346" y="15202"/>
                  </a:lnTo>
                  <a:lnTo>
                    <a:pt x="8383" y="13858"/>
                  </a:lnTo>
                  <a:lnTo>
                    <a:pt x="7902" y="13176"/>
                  </a:lnTo>
                  <a:lnTo>
                    <a:pt x="7440" y="12494"/>
                  </a:lnTo>
                  <a:lnTo>
                    <a:pt x="7440" y="12494"/>
                  </a:lnTo>
                  <a:lnTo>
                    <a:pt x="7039" y="11812"/>
                  </a:lnTo>
                  <a:lnTo>
                    <a:pt x="6658" y="11110"/>
                  </a:lnTo>
                  <a:lnTo>
                    <a:pt x="6297" y="10388"/>
                  </a:lnTo>
                  <a:lnTo>
                    <a:pt x="5996" y="9646"/>
                  </a:lnTo>
                  <a:lnTo>
                    <a:pt x="5876" y="9265"/>
                  </a:lnTo>
                  <a:lnTo>
                    <a:pt x="5756" y="8884"/>
                  </a:lnTo>
                  <a:lnTo>
                    <a:pt x="5635" y="8503"/>
                  </a:lnTo>
                  <a:lnTo>
                    <a:pt x="5555" y="8102"/>
                  </a:lnTo>
                  <a:lnTo>
                    <a:pt x="5455" y="7721"/>
                  </a:lnTo>
                  <a:lnTo>
                    <a:pt x="5395" y="7320"/>
                  </a:lnTo>
                  <a:lnTo>
                    <a:pt x="5335" y="6939"/>
                  </a:lnTo>
                  <a:lnTo>
                    <a:pt x="5295" y="6538"/>
                  </a:lnTo>
                  <a:lnTo>
                    <a:pt x="5274" y="6157"/>
                  </a:lnTo>
                  <a:lnTo>
                    <a:pt x="5274" y="5776"/>
                  </a:lnTo>
                  <a:lnTo>
                    <a:pt x="5274" y="5375"/>
                  </a:lnTo>
                  <a:lnTo>
                    <a:pt x="5295" y="4994"/>
                  </a:lnTo>
                  <a:lnTo>
                    <a:pt x="5335" y="4613"/>
                  </a:lnTo>
                  <a:lnTo>
                    <a:pt x="5395" y="4232"/>
                  </a:lnTo>
                  <a:lnTo>
                    <a:pt x="5475" y="3851"/>
                  </a:lnTo>
                  <a:lnTo>
                    <a:pt x="5575" y="3490"/>
                  </a:lnTo>
                  <a:lnTo>
                    <a:pt x="5696" y="3129"/>
                  </a:lnTo>
                  <a:lnTo>
                    <a:pt x="5816" y="2768"/>
                  </a:lnTo>
                  <a:lnTo>
                    <a:pt x="5976" y="2407"/>
                  </a:lnTo>
                  <a:lnTo>
                    <a:pt x="6157" y="2066"/>
                  </a:lnTo>
                  <a:lnTo>
                    <a:pt x="6337" y="1725"/>
                  </a:lnTo>
                  <a:lnTo>
                    <a:pt x="6558" y="1384"/>
                  </a:lnTo>
                  <a:lnTo>
                    <a:pt x="6799" y="1063"/>
                  </a:lnTo>
                  <a:lnTo>
                    <a:pt x="7059" y="742"/>
                  </a:lnTo>
                  <a:lnTo>
                    <a:pt x="7059" y="742"/>
                  </a:lnTo>
                  <a:lnTo>
                    <a:pt x="62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27"/>
            <p:cNvSpPr/>
            <p:nvPr/>
          </p:nvSpPr>
          <p:spPr>
            <a:xfrm>
              <a:off x="11500475" y="5143750"/>
              <a:ext cx="301350" cy="119350"/>
            </a:xfrm>
            <a:custGeom>
              <a:avLst/>
              <a:gdLst/>
              <a:ahLst/>
              <a:cxnLst/>
              <a:rect l="l" t="t" r="r" b="b"/>
              <a:pathLst>
                <a:path w="12054" h="4774" extrusionOk="0">
                  <a:moveTo>
                    <a:pt x="1845" y="1"/>
                  </a:moveTo>
                  <a:lnTo>
                    <a:pt x="1645" y="21"/>
                  </a:lnTo>
                  <a:lnTo>
                    <a:pt x="1464" y="41"/>
                  </a:lnTo>
                  <a:lnTo>
                    <a:pt x="1284" y="81"/>
                  </a:lnTo>
                  <a:lnTo>
                    <a:pt x="1123" y="161"/>
                  </a:lnTo>
                  <a:lnTo>
                    <a:pt x="963" y="221"/>
                  </a:lnTo>
                  <a:lnTo>
                    <a:pt x="802" y="321"/>
                  </a:lnTo>
                  <a:lnTo>
                    <a:pt x="662" y="422"/>
                  </a:lnTo>
                  <a:lnTo>
                    <a:pt x="542" y="542"/>
                  </a:lnTo>
                  <a:lnTo>
                    <a:pt x="421" y="682"/>
                  </a:lnTo>
                  <a:lnTo>
                    <a:pt x="321" y="823"/>
                  </a:lnTo>
                  <a:lnTo>
                    <a:pt x="221" y="963"/>
                  </a:lnTo>
                  <a:lnTo>
                    <a:pt x="141" y="1144"/>
                  </a:lnTo>
                  <a:lnTo>
                    <a:pt x="81" y="1304"/>
                  </a:lnTo>
                  <a:lnTo>
                    <a:pt x="40" y="1485"/>
                  </a:lnTo>
                  <a:lnTo>
                    <a:pt x="0" y="1665"/>
                  </a:lnTo>
                  <a:lnTo>
                    <a:pt x="0" y="1846"/>
                  </a:lnTo>
                  <a:lnTo>
                    <a:pt x="0" y="2929"/>
                  </a:lnTo>
                  <a:lnTo>
                    <a:pt x="0" y="3129"/>
                  </a:lnTo>
                  <a:lnTo>
                    <a:pt x="40" y="3310"/>
                  </a:lnTo>
                  <a:lnTo>
                    <a:pt x="81" y="3490"/>
                  </a:lnTo>
                  <a:lnTo>
                    <a:pt x="141" y="3651"/>
                  </a:lnTo>
                  <a:lnTo>
                    <a:pt x="221" y="3811"/>
                  </a:lnTo>
                  <a:lnTo>
                    <a:pt x="321" y="3971"/>
                  </a:lnTo>
                  <a:lnTo>
                    <a:pt x="421" y="4112"/>
                  </a:lnTo>
                  <a:lnTo>
                    <a:pt x="542" y="4252"/>
                  </a:lnTo>
                  <a:lnTo>
                    <a:pt x="662" y="4352"/>
                  </a:lnTo>
                  <a:lnTo>
                    <a:pt x="802" y="4473"/>
                  </a:lnTo>
                  <a:lnTo>
                    <a:pt x="963" y="4553"/>
                  </a:lnTo>
                  <a:lnTo>
                    <a:pt x="1123" y="4633"/>
                  </a:lnTo>
                  <a:lnTo>
                    <a:pt x="1284" y="4693"/>
                  </a:lnTo>
                  <a:lnTo>
                    <a:pt x="1464" y="4754"/>
                  </a:lnTo>
                  <a:lnTo>
                    <a:pt x="1645" y="4774"/>
                  </a:lnTo>
                  <a:lnTo>
                    <a:pt x="10389" y="4774"/>
                  </a:lnTo>
                  <a:lnTo>
                    <a:pt x="10589" y="4754"/>
                  </a:lnTo>
                  <a:lnTo>
                    <a:pt x="10750" y="4693"/>
                  </a:lnTo>
                  <a:lnTo>
                    <a:pt x="10930" y="4633"/>
                  </a:lnTo>
                  <a:lnTo>
                    <a:pt x="11090" y="4553"/>
                  </a:lnTo>
                  <a:lnTo>
                    <a:pt x="11251" y="4473"/>
                  </a:lnTo>
                  <a:lnTo>
                    <a:pt x="11391" y="4352"/>
                  </a:lnTo>
                  <a:lnTo>
                    <a:pt x="11512" y="4252"/>
                  </a:lnTo>
                  <a:lnTo>
                    <a:pt x="11632" y="4112"/>
                  </a:lnTo>
                  <a:lnTo>
                    <a:pt x="11732" y="3971"/>
                  </a:lnTo>
                  <a:lnTo>
                    <a:pt x="11832" y="3811"/>
                  </a:lnTo>
                  <a:lnTo>
                    <a:pt x="11913" y="3651"/>
                  </a:lnTo>
                  <a:lnTo>
                    <a:pt x="11973" y="3490"/>
                  </a:lnTo>
                  <a:lnTo>
                    <a:pt x="12013" y="3310"/>
                  </a:lnTo>
                  <a:lnTo>
                    <a:pt x="12053" y="3129"/>
                  </a:lnTo>
                  <a:lnTo>
                    <a:pt x="12053" y="2929"/>
                  </a:lnTo>
                  <a:lnTo>
                    <a:pt x="12053" y="1846"/>
                  </a:lnTo>
                  <a:lnTo>
                    <a:pt x="12053" y="1665"/>
                  </a:lnTo>
                  <a:lnTo>
                    <a:pt x="12013" y="1485"/>
                  </a:lnTo>
                  <a:lnTo>
                    <a:pt x="11973" y="1304"/>
                  </a:lnTo>
                  <a:lnTo>
                    <a:pt x="11913" y="1144"/>
                  </a:lnTo>
                  <a:lnTo>
                    <a:pt x="11832" y="963"/>
                  </a:lnTo>
                  <a:lnTo>
                    <a:pt x="11732" y="823"/>
                  </a:lnTo>
                  <a:lnTo>
                    <a:pt x="11632" y="682"/>
                  </a:lnTo>
                  <a:lnTo>
                    <a:pt x="11512" y="542"/>
                  </a:lnTo>
                  <a:lnTo>
                    <a:pt x="11391" y="422"/>
                  </a:lnTo>
                  <a:lnTo>
                    <a:pt x="11251" y="321"/>
                  </a:lnTo>
                  <a:lnTo>
                    <a:pt x="11090" y="221"/>
                  </a:lnTo>
                  <a:lnTo>
                    <a:pt x="10930" y="161"/>
                  </a:lnTo>
                  <a:lnTo>
                    <a:pt x="10750" y="81"/>
                  </a:lnTo>
                  <a:lnTo>
                    <a:pt x="10589" y="41"/>
                  </a:lnTo>
                  <a:lnTo>
                    <a:pt x="10389" y="21"/>
                  </a:lnTo>
                  <a:lnTo>
                    <a:pt x="102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27"/>
            <p:cNvSpPr/>
            <p:nvPr/>
          </p:nvSpPr>
          <p:spPr>
            <a:xfrm>
              <a:off x="11500475" y="5143750"/>
              <a:ext cx="301350" cy="119350"/>
            </a:xfrm>
            <a:custGeom>
              <a:avLst/>
              <a:gdLst/>
              <a:ahLst/>
              <a:cxnLst/>
              <a:rect l="l" t="t" r="r" b="b"/>
              <a:pathLst>
                <a:path w="12054" h="4774" fill="none" extrusionOk="0">
                  <a:moveTo>
                    <a:pt x="12053" y="1846"/>
                  </a:moveTo>
                  <a:lnTo>
                    <a:pt x="12053" y="2929"/>
                  </a:lnTo>
                  <a:lnTo>
                    <a:pt x="12053" y="2929"/>
                  </a:lnTo>
                  <a:lnTo>
                    <a:pt x="12053" y="3129"/>
                  </a:lnTo>
                  <a:lnTo>
                    <a:pt x="12013" y="3310"/>
                  </a:lnTo>
                  <a:lnTo>
                    <a:pt x="11973" y="3490"/>
                  </a:lnTo>
                  <a:lnTo>
                    <a:pt x="11913" y="3651"/>
                  </a:lnTo>
                  <a:lnTo>
                    <a:pt x="11832" y="3811"/>
                  </a:lnTo>
                  <a:lnTo>
                    <a:pt x="11732" y="3971"/>
                  </a:lnTo>
                  <a:lnTo>
                    <a:pt x="11632" y="4112"/>
                  </a:lnTo>
                  <a:lnTo>
                    <a:pt x="11512" y="4252"/>
                  </a:lnTo>
                  <a:lnTo>
                    <a:pt x="11391" y="4352"/>
                  </a:lnTo>
                  <a:lnTo>
                    <a:pt x="11251" y="4473"/>
                  </a:lnTo>
                  <a:lnTo>
                    <a:pt x="11090" y="4553"/>
                  </a:lnTo>
                  <a:lnTo>
                    <a:pt x="10930" y="4633"/>
                  </a:lnTo>
                  <a:lnTo>
                    <a:pt x="10750" y="4693"/>
                  </a:lnTo>
                  <a:lnTo>
                    <a:pt x="10589" y="4754"/>
                  </a:lnTo>
                  <a:lnTo>
                    <a:pt x="10389" y="4774"/>
                  </a:lnTo>
                  <a:lnTo>
                    <a:pt x="10208" y="4774"/>
                  </a:lnTo>
                  <a:lnTo>
                    <a:pt x="1845" y="4774"/>
                  </a:lnTo>
                  <a:lnTo>
                    <a:pt x="1845" y="4774"/>
                  </a:lnTo>
                  <a:lnTo>
                    <a:pt x="1645" y="4774"/>
                  </a:lnTo>
                  <a:lnTo>
                    <a:pt x="1464" y="4754"/>
                  </a:lnTo>
                  <a:lnTo>
                    <a:pt x="1284" y="4693"/>
                  </a:lnTo>
                  <a:lnTo>
                    <a:pt x="1123" y="4633"/>
                  </a:lnTo>
                  <a:lnTo>
                    <a:pt x="963" y="4553"/>
                  </a:lnTo>
                  <a:lnTo>
                    <a:pt x="802" y="4473"/>
                  </a:lnTo>
                  <a:lnTo>
                    <a:pt x="662" y="4352"/>
                  </a:lnTo>
                  <a:lnTo>
                    <a:pt x="542" y="4252"/>
                  </a:lnTo>
                  <a:lnTo>
                    <a:pt x="421" y="4112"/>
                  </a:lnTo>
                  <a:lnTo>
                    <a:pt x="321" y="3971"/>
                  </a:lnTo>
                  <a:lnTo>
                    <a:pt x="221" y="3811"/>
                  </a:lnTo>
                  <a:lnTo>
                    <a:pt x="141" y="3651"/>
                  </a:lnTo>
                  <a:lnTo>
                    <a:pt x="81" y="3490"/>
                  </a:lnTo>
                  <a:lnTo>
                    <a:pt x="40" y="3310"/>
                  </a:lnTo>
                  <a:lnTo>
                    <a:pt x="0" y="3129"/>
                  </a:lnTo>
                  <a:lnTo>
                    <a:pt x="0" y="2929"/>
                  </a:lnTo>
                  <a:lnTo>
                    <a:pt x="0" y="1846"/>
                  </a:lnTo>
                  <a:lnTo>
                    <a:pt x="0" y="1846"/>
                  </a:lnTo>
                  <a:lnTo>
                    <a:pt x="0" y="1665"/>
                  </a:lnTo>
                  <a:lnTo>
                    <a:pt x="40" y="1485"/>
                  </a:lnTo>
                  <a:lnTo>
                    <a:pt x="81" y="1304"/>
                  </a:lnTo>
                  <a:lnTo>
                    <a:pt x="141" y="1144"/>
                  </a:lnTo>
                  <a:lnTo>
                    <a:pt x="221" y="963"/>
                  </a:lnTo>
                  <a:lnTo>
                    <a:pt x="321" y="823"/>
                  </a:lnTo>
                  <a:lnTo>
                    <a:pt x="421" y="682"/>
                  </a:lnTo>
                  <a:lnTo>
                    <a:pt x="542" y="542"/>
                  </a:lnTo>
                  <a:lnTo>
                    <a:pt x="662" y="422"/>
                  </a:lnTo>
                  <a:lnTo>
                    <a:pt x="802" y="321"/>
                  </a:lnTo>
                  <a:lnTo>
                    <a:pt x="963" y="221"/>
                  </a:lnTo>
                  <a:lnTo>
                    <a:pt x="1123" y="161"/>
                  </a:lnTo>
                  <a:lnTo>
                    <a:pt x="1284" y="81"/>
                  </a:lnTo>
                  <a:lnTo>
                    <a:pt x="1464" y="41"/>
                  </a:lnTo>
                  <a:lnTo>
                    <a:pt x="1645" y="21"/>
                  </a:lnTo>
                  <a:lnTo>
                    <a:pt x="1845" y="1"/>
                  </a:lnTo>
                  <a:lnTo>
                    <a:pt x="10208" y="1"/>
                  </a:lnTo>
                  <a:lnTo>
                    <a:pt x="10208" y="1"/>
                  </a:lnTo>
                  <a:lnTo>
                    <a:pt x="10389" y="21"/>
                  </a:lnTo>
                  <a:lnTo>
                    <a:pt x="10589" y="41"/>
                  </a:lnTo>
                  <a:lnTo>
                    <a:pt x="10750" y="81"/>
                  </a:lnTo>
                  <a:lnTo>
                    <a:pt x="10930" y="161"/>
                  </a:lnTo>
                  <a:lnTo>
                    <a:pt x="11090" y="221"/>
                  </a:lnTo>
                  <a:lnTo>
                    <a:pt x="11251" y="321"/>
                  </a:lnTo>
                  <a:lnTo>
                    <a:pt x="11391" y="422"/>
                  </a:lnTo>
                  <a:lnTo>
                    <a:pt x="11512" y="542"/>
                  </a:lnTo>
                  <a:lnTo>
                    <a:pt x="11632" y="682"/>
                  </a:lnTo>
                  <a:lnTo>
                    <a:pt x="11732" y="823"/>
                  </a:lnTo>
                  <a:lnTo>
                    <a:pt x="11832" y="963"/>
                  </a:lnTo>
                  <a:lnTo>
                    <a:pt x="11913" y="1144"/>
                  </a:lnTo>
                  <a:lnTo>
                    <a:pt x="11973" y="1304"/>
                  </a:lnTo>
                  <a:lnTo>
                    <a:pt x="12013" y="1485"/>
                  </a:lnTo>
                  <a:lnTo>
                    <a:pt x="12053" y="1665"/>
                  </a:lnTo>
                  <a:lnTo>
                    <a:pt x="12053" y="18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27"/>
            <p:cNvSpPr/>
            <p:nvPr/>
          </p:nvSpPr>
          <p:spPr>
            <a:xfrm>
              <a:off x="11500475" y="5177350"/>
              <a:ext cx="301350" cy="34625"/>
            </a:xfrm>
            <a:custGeom>
              <a:avLst/>
              <a:gdLst/>
              <a:ahLst/>
              <a:cxnLst/>
              <a:rect l="l" t="t" r="r" b="b"/>
              <a:pathLst>
                <a:path w="12054" h="1385" extrusionOk="0">
                  <a:moveTo>
                    <a:pt x="60" y="0"/>
                  </a:moveTo>
                  <a:lnTo>
                    <a:pt x="20" y="241"/>
                  </a:lnTo>
                  <a:lnTo>
                    <a:pt x="0" y="502"/>
                  </a:lnTo>
                  <a:lnTo>
                    <a:pt x="0" y="1344"/>
                  </a:lnTo>
                  <a:lnTo>
                    <a:pt x="3650" y="1364"/>
                  </a:lnTo>
                  <a:lnTo>
                    <a:pt x="7300" y="1384"/>
                  </a:lnTo>
                  <a:lnTo>
                    <a:pt x="12053" y="1384"/>
                  </a:lnTo>
                  <a:lnTo>
                    <a:pt x="12053" y="502"/>
                  </a:lnTo>
                  <a:lnTo>
                    <a:pt x="12033" y="241"/>
                  </a:lnTo>
                  <a:lnTo>
                    <a:pt x="11993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27"/>
            <p:cNvSpPr/>
            <p:nvPr/>
          </p:nvSpPr>
          <p:spPr>
            <a:xfrm>
              <a:off x="11500475" y="5177350"/>
              <a:ext cx="301350" cy="34625"/>
            </a:xfrm>
            <a:custGeom>
              <a:avLst/>
              <a:gdLst/>
              <a:ahLst/>
              <a:cxnLst/>
              <a:rect l="l" t="t" r="r" b="b"/>
              <a:pathLst>
                <a:path w="12054" h="1385" fill="none" extrusionOk="0">
                  <a:moveTo>
                    <a:pt x="11993" y="0"/>
                  </a:moveTo>
                  <a:lnTo>
                    <a:pt x="60" y="0"/>
                  </a:lnTo>
                  <a:lnTo>
                    <a:pt x="60" y="0"/>
                  </a:lnTo>
                  <a:lnTo>
                    <a:pt x="20" y="241"/>
                  </a:lnTo>
                  <a:lnTo>
                    <a:pt x="0" y="502"/>
                  </a:lnTo>
                  <a:lnTo>
                    <a:pt x="0" y="1344"/>
                  </a:lnTo>
                  <a:lnTo>
                    <a:pt x="0" y="1344"/>
                  </a:lnTo>
                  <a:lnTo>
                    <a:pt x="3650" y="1364"/>
                  </a:lnTo>
                  <a:lnTo>
                    <a:pt x="7300" y="1384"/>
                  </a:lnTo>
                  <a:lnTo>
                    <a:pt x="7300" y="1384"/>
                  </a:lnTo>
                  <a:lnTo>
                    <a:pt x="9025" y="1384"/>
                  </a:lnTo>
                  <a:lnTo>
                    <a:pt x="9025" y="1384"/>
                  </a:lnTo>
                  <a:lnTo>
                    <a:pt x="10770" y="1384"/>
                  </a:lnTo>
                  <a:lnTo>
                    <a:pt x="10770" y="1384"/>
                  </a:lnTo>
                  <a:lnTo>
                    <a:pt x="12053" y="1384"/>
                  </a:lnTo>
                  <a:lnTo>
                    <a:pt x="12053" y="502"/>
                  </a:lnTo>
                  <a:lnTo>
                    <a:pt x="12053" y="502"/>
                  </a:lnTo>
                  <a:lnTo>
                    <a:pt x="12033" y="241"/>
                  </a:lnTo>
                  <a:lnTo>
                    <a:pt x="1199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27"/>
            <p:cNvSpPr/>
            <p:nvPr/>
          </p:nvSpPr>
          <p:spPr>
            <a:xfrm>
              <a:off x="11240775" y="3810625"/>
              <a:ext cx="820750" cy="1366750"/>
            </a:xfrm>
            <a:custGeom>
              <a:avLst/>
              <a:gdLst/>
              <a:ahLst/>
              <a:cxnLst/>
              <a:rect l="l" t="t" r="r" b="b"/>
              <a:pathLst>
                <a:path w="32830" h="54670" extrusionOk="0">
                  <a:moveTo>
                    <a:pt x="16405" y="1"/>
                  </a:moveTo>
                  <a:lnTo>
                    <a:pt x="16344" y="21"/>
                  </a:lnTo>
                  <a:lnTo>
                    <a:pt x="16264" y="41"/>
                  </a:lnTo>
                  <a:lnTo>
                    <a:pt x="16064" y="141"/>
                  </a:lnTo>
                  <a:lnTo>
                    <a:pt x="15783" y="321"/>
                  </a:lnTo>
                  <a:lnTo>
                    <a:pt x="15442" y="562"/>
                  </a:lnTo>
                  <a:lnTo>
                    <a:pt x="15041" y="863"/>
                  </a:lnTo>
                  <a:lnTo>
                    <a:pt x="14580" y="1224"/>
                  </a:lnTo>
                  <a:lnTo>
                    <a:pt x="14078" y="1665"/>
                  </a:lnTo>
                  <a:lnTo>
                    <a:pt x="13537" y="2166"/>
                  </a:lnTo>
                  <a:lnTo>
                    <a:pt x="12955" y="2728"/>
                  </a:lnTo>
                  <a:lnTo>
                    <a:pt x="12354" y="3350"/>
                  </a:lnTo>
                  <a:lnTo>
                    <a:pt x="11712" y="4032"/>
                  </a:lnTo>
                  <a:lnTo>
                    <a:pt x="11030" y="4794"/>
                  </a:lnTo>
                  <a:lnTo>
                    <a:pt x="10348" y="5596"/>
                  </a:lnTo>
                  <a:lnTo>
                    <a:pt x="9646" y="6458"/>
                  </a:lnTo>
                  <a:lnTo>
                    <a:pt x="8944" y="7381"/>
                  </a:lnTo>
                  <a:lnTo>
                    <a:pt x="8222" y="8383"/>
                  </a:lnTo>
                  <a:lnTo>
                    <a:pt x="7500" y="9426"/>
                  </a:lnTo>
                  <a:lnTo>
                    <a:pt x="6799" y="10509"/>
                  </a:lnTo>
                  <a:lnTo>
                    <a:pt x="6097" y="11672"/>
                  </a:lnTo>
                  <a:lnTo>
                    <a:pt x="5415" y="12876"/>
                  </a:lnTo>
                  <a:lnTo>
                    <a:pt x="5054" y="13537"/>
                  </a:lnTo>
                  <a:lnTo>
                    <a:pt x="4713" y="14199"/>
                  </a:lnTo>
                  <a:lnTo>
                    <a:pt x="4372" y="14901"/>
                  </a:lnTo>
                  <a:lnTo>
                    <a:pt x="4051" y="15583"/>
                  </a:lnTo>
                  <a:lnTo>
                    <a:pt x="3630" y="16546"/>
                  </a:lnTo>
                  <a:lnTo>
                    <a:pt x="3209" y="17528"/>
                  </a:lnTo>
                  <a:lnTo>
                    <a:pt x="2808" y="18531"/>
                  </a:lnTo>
                  <a:lnTo>
                    <a:pt x="2447" y="19554"/>
                  </a:lnTo>
                  <a:lnTo>
                    <a:pt x="2086" y="20617"/>
                  </a:lnTo>
                  <a:lnTo>
                    <a:pt x="1745" y="21680"/>
                  </a:lnTo>
                  <a:lnTo>
                    <a:pt x="1444" y="22783"/>
                  </a:lnTo>
                  <a:lnTo>
                    <a:pt x="1163" y="23906"/>
                  </a:lnTo>
                  <a:lnTo>
                    <a:pt x="903" y="25069"/>
                  </a:lnTo>
                  <a:lnTo>
                    <a:pt x="682" y="26232"/>
                  </a:lnTo>
                  <a:lnTo>
                    <a:pt x="481" y="27435"/>
                  </a:lnTo>
                  <a:lnTo>
                    <a:pt x="321" y="28659"/>
                  </a:lnTo>
                  <a:lnTo>
                    <a:pt x="181" y="29882"/>
                  </a:lnTo>
                  <a:lnTo>
                    <a:pt x="80" y="31145"/>
                  </a:lnTo>
                  <a:lnTo>
                    <a:pt x="20" y="32429"/>
                  </a:lnTo>
                  <a:lnTo>
                    <a:pt x="0" y="33752"/>
                  </a:lnTo>
                  <a:lnTo>
                    <a:pt x="20" y="34394"/>
                  </a:lnTo>
                  <a:lnTo>
                    <a:pt x="40" y="35036"/>
                  </a:lnTo>
                  <a:lnTo>
                    <a:pt x="80" y="35698"/>
                  </a:lnTo>
                  <a:lnTo>
                    <a:pt x="120" y="36359"/>
                  </a:lnTo>
                  <a:lnTo>
                    <a:pt x="201" y="37021"/>
                  </a:lnTo>
                  <a:lnTo>
                    <a:pt x="281" y="37703"/>
                  </a:lnTo>
                  <a:lnTo>
                    <a:pt x="381" y="38365"/>
                  </a:lnTo>
                  <a:lnTo>
                    <a:pt x="501" y="39047"/>
                  </a:lnTo>
                  <a:lnTo>
                    <a:pt x="642" y="39729"/>
                  </a:lnTo>
                  <a:lnTo>
                    <a:pt x="782" y="40410"/>
                  </a:lnTo>
                  <a:lnTo>
                    <a:pt x="963" y="41092"/>
                  </a:lnTo>
                  <a:lnTo>
                    <a:pt x="1143" y="41774"/>
                  </a:lnTo>
                  <a:lnTo>
                    <a:pt x="1344" y="42436"/>
                  </a:lnTo>
                  <a:lnTo>
                    <a:pt x="1564" y="43118"/>
                  </a:lnTo>
                  <a:lnTo>
                    <a:pt x="1785" y="43800"/>
                  </a:lnTo>
                  <a:lnTo>
                    <a:pt x="2026" y="44482"/>
                  </a:lnTo>
                  <a:lnTo>
                    <a:pt x="2286" y="45163"/>
                  </a:lnTo>
                  <a:lnTo>
                    <a:pt x="2567" y="45825"/>
                  </a:lnTo>
                  <a:lnTo>
                    <a:pt x="2868" y="46507"/>
                  </a:lnTo>
                  <a:lnTo>
                    <a:pt x="3189" y="47169"/>
                  </a:lnTo>
                  <a:lnTo>
                    <a:pt x="3510" y="47831"/>
                  </a:lnTo>
                  <a:lnTo>
                    <a:pt x="3851" y="48472"/>
                  </a:lnTo>
                  <a:lnTo>
                    <a:pt x="4212" y="49134"/>
                  </a:lnTo>
                  <a:lnTo>
                    <a:pt x="4593" y="49776"/>
                  </a:lnTo>
                  <a:lnTo>
                    <a:pt x="4994" y="50418"/>
                  </a:lnTo>
                  <a:lnTo>
                    <a:pt x="5395" y="51059"/>
                  </a:lnTo>
                  <a:lnTo>
                    <a:pt x="5816" y="51681"/>
                  </a:lnTo>
                  <a:lnTo>
                    <a:pt x="6277" y="52283"/>
                  </a:lnTo>
                  <a:lnTo>
                    <a:pt x="6718" y="52904"/>
                  </a:lnTo>
                  <a:lnTo>
                    <a:pt x="7200" y="53506"/>
                  </a:lnTo>
                  <a:lnTo>
                    <a:pt x="7701" y="54088"/>
                  </a:lnTo>
                  <a:lnTo>
                    <a:pt x="8202" y="54669"/>
                  </a:lnTo>
                  <a:lnTo>
                    <a:pt x="24627" y="54669"/>
                  </a:lnTo>
                  <a:lnTo>
                    <a:pt x="25128" y="54108"/>
                  </a:lnTo>
                  <a:lnTo>
                    <a:pt x="25610" y="53526"/>
                  </a:lnTo>
                  <a:lnTo>
                    <a:pt x="26071" y="52925"/>
                  </a:lnTo>
                  <a:lnTo>
                    <a:pt x="26532" y="52323"/>
                  </a:lnTo>
                  <a:lnTo>
                    <a:pt x="26973" y="51721"/>
                  </a:lnTo>
                  <a:lnTo>
                    <a:pt x="27395" y="51100"/>
                  </a:lnTo>
                  <a:lnTo>
                    <a:pt x="27796" y="50478"/>
                  </a:lnTo>
                  <a:lnTo>
                    <a:pt x="28177" y="49856"/>
                  </a:lnTo>
                  <a:lnTo>
                    <a:pt x="28758" y="48894"/>
                  </a:lnTo>
                  <a:lnTo>
                    <a:pt x="29280" y="47891"/>
                  </a:lnTo>
                  <a:lnTo>
                    <a:pt x="29761" y="46908"/>
                  </a:lnTo>
                  <a:lnTo>
                    <a:pt x="30222" y="45885"/>
                  </a:lnTo>
                  <a:lnTo>
                    <a:pt x="30643" y="44883"/>
                  </a:lnTo>
                  <a:lnTo>
                    <a:pt x="31024" y="43860"/>
                  </a:lnTo>
                  <a:lnTo>
                    <a:pt x="31365" y="42837"/>
                  </a:lnTo>
                  <a:lnTo>
                    <a:pt x="31666" y="41814"/>
                  </a:lnTo>
                  <a:lnTo>
                    <a:pt x="31947" y="40771"/>
                  </a:lnTo>
                  <a:lnTo>
                    <a:pt x="32167" y="39749"/>
                  </a:lnTo>
                  <a:lnTo>
                    <a:pt x="32368" y="38726"/>
                  </a:lnTo>
                  <a:lnTo>
                    <a:pt x="32528" y="37723"/>
                  </a:lnTo>
                  <a:lnTo>
                    <a:pt x="32669" y="36700"/>
                  </a:lnTo>
                  <a:lnTo>
                    <a:pt x="32749" y="35718"/>
                  </a:lnTo>
                  <a:lnTo>
                    <a:pt x="32809" y="34715"/>
                  </a:lnTo>
                  <a:lnTo>
                    <a:pt x="32829" y="33752"/>
                  </a:lnTo>
                  <a:lnTo>
                    <a:pt x="32789" y="32429"/>
                  </a:lnTo>
                  <a:lnTo>
                    <a:pt x="32749" y="31145"/>
                  </a:lnTo>
                  <a:lnTo>
                    <a:pt x="32649" y="29882"/>
                  </a:lnTo>
                  <a:lnTo>
                    <a:pt x="32508" y="28659"/>
                  </a:lnTo>
                  <a:lnTo>
                    <a:pt x="32348" y="27435"/>
                  </a:lnTo>
                  <a:lnTo>
                    <a:pt x="32147" y="26232"/>
                  </a:lnTo>
                  <a:lnTo>
                    <a:pt x="31927" y="25069"/>
                  </a:lnTo>
                  <a:lnTo>
                    <a:pt x="31666" y="23906"/>
                  </a:lnTo>
                  <a:lnTo>
                    <a:pt x="31385" y="22783"/>
                  </a:lnTo>
                  <a:lnTo>
                    <a:pt x="31085" y="21680"/>
                  </a:lnTo>
                  <a:lnTo>
                    <a:pt x="30744" y="20617"/>
                  </a:lnTo>
                  <a:lnTo>
                    <a:pt x="30383" y="19554"/>
                  </a:lnTo>
                  <a:lnTo>
                    <a:pt x="30002" y="18531"/>
                  </a:lnTo>
                  <a:lnTo>
                    <a:pt x="29621" y="17528"/>
                  </a:lnTo>
                  <a:lnTo>
                    <a:pt x="29199" y="16546"/>
                  </a:lnTo>
                  <a:lnTo>
                    <a:pt x="28778" y="15583"/>
                  </a:lnTo>
                  <a:lnTo>
                    <a:pt x="28437" y="14901"/>
                  </a:lnTo>
                  <a:lnTo>
                    <a:pt x="28096" y="14219"/>
                  </a:lnTo>
                  <a:lnTo>
                    <a:pt x="27755" y="13537"/>
                  </a:lnTo>
                  <a:lnTo>
                    <a:pt x="27415" y="12896"/>
                  </a:lnTo>
                  <a:lnTo>
                    <a:pt x="26973" y="12134"/>
                  </a:lnTo>
                  <a:lnTo>
                    <a:pt x="26552" y="11392"/>
                  </a:lnTo>
                  <a:lnTo>
                    <a:pt x="26111" y="10670"/>
                  </a:lnTo>
                  <a:lnTo>
                    <a:pt x="25670" y="9968"/>
                  </a:lnTo>
                  <a:lnTo>
                    <a:pt x="25229" y="9286"/>
                  </a:lnTo>
                  <a:lnTo>
                    <a:pt x="24787" y="8644"/>
                  </a:lnTo>
                  <a:lnTo>
                    <a:pt x="24346" y="8002"/>
                  </a:lnTo>
                  <a:lnTo>
                    <a:pt x="23885" y="7401"/>
                  </a:lnTo>
                  <a:lnTo>
                    <a:pt x="23003" y="6238"/>
                  </a:lnTo>
                  <a:lnTo>
                    <a:pt x="22140" y="5195"/>
                  </a:lnTo>
                  <a:lnTo>
                    <a:pt x="21298" y="4232"/>
                  </a:lnTo>
                  <a:lnTo>
                    <a:pt x="20496" y="3350"/>
                  </a:lnTo>
                  <a:lnTo>
                    <a:pt x="19734" y="2588"/>
                  </a:lnTo>
                  <a:lnTo>
                    <a:pt x="19012" y="1906"/>
                  </a:lnTo>
                  <a:lnTo>
                    <a:pt x="18370" y="1344"/>
                  </a:lnTo>
                  <a:lnTo>
                    <a:pt x="17788" y="863"/>
                  </a:lnTo>
                  <a:lnTo>
                    <a:pt x="17307" y="482"/>
                  </a:lnTo>
                  <a:lnTo>
                    <a:pt x="16906" y="221"/>
                  </a:lnTo>
                  <a:lnTo>
                    <a:pt x="16605" y="61"/>
                  </a:lnTo>
                  <a:lnTo>
                    <a:pt x="16485" y="21"/>
                  </a:lnTo>
                  <a:lnTo>
                    <a:pt x="164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27"/>
            <p:cNvSpPr/>
            <p:nvPr/>
          </p:nvSpPr>
          <p:spPr>
            <a:xfrm>
              <a:off x="11240775" y="3810625"/>
              <a:ext cx="820750" cy="1366750"/>
            </a:xfrm>
            <a:custGeom>
              <a:avLst/>
              <a:gdLst/>
              <a:ahLst/>
              <a:cxnLst/>
              <a:rect l="l" t="t" r="r" b="b"/>
              <a:pathLst>
                <a:path w="32830" h="54670" fill="none" extrusionOk="0">
                  <a:moveTo>
                    <a:pt x="32829" y="33752"/>
                  </a:moveTo>
                  <a:lnTo>
                    <a:pt x="32829" y="33752"/>
                  </a:lnTo>
                  <a:lnTo>
                    <a:pt x="32809" y="34715"/>
                  </a:lnTo>
                  <a:lnTo>
                    <a:pt x="32749" y="35718"/>
                  </a:lnTo>
                  <a:lnTo>
                    <a:pt x="32669" y="36700"/>
                  </a:lnTo>
                  <a:lnTo>
                    <a:pt x="32528" y="37723"/>
                  </a:lnTo>
                  <a:lnTo>
                    <a:pt x="32368" y="38726"/>
                  </a:lnTo>
                  <a:lnTo>
                    <a:pt x="32167" y="39749"/>
                  </a:lnTo>
                  <a:lnTo>
                    <a:pt x="31947" y="40771"/>
                  </a:lnTo>
                  <a:lnTo>
                    <a:pt x="31666" y="41814"/>
                  </a:lnTo>
                  <a:lnTo>
                    <a:pt x="31365" y="42837"/>
                  </a:lnTo>
                  <a:lnTo>
                    <a:pt x="31024" y="43860"/>
                  </a:lnTo>
                  <a:lnTo>
                    <a:pt x="30643" y="44883"/>
                  </a:lnTo>
                  <a:lnTo>
                    <a:pt x="30222" y="45885"/>
                  </a:lnTo>
                  <a:lnTo>
                    <a:pt x="29761" y="46908"/>
                  </a:lnTo>
                  <a:lnTo>
                    <a:pt x="29280" y="47891"/>
                  </a:lnTo>
                  <a:lnTo>
                    <a:pt x="28758" y="48894"/>
                  </a:lnTo>
                  <a:lnTo>
                    <a:pt x="28177" y="49856"/>
                  </a:lnTo>
                  <a:lnTo>
                    <a:pt x="28177" y="49856"/>
                  </a:lnTo>
                  <a:lnTo>
                    <a:pt x="27796" y="50478"/>
                  </a:lnTo>
                  <a:lnTo>
                    <a:pt x="27395" y="51100"/>
                  </a:lnTo>
                  <a:lnTo>
                    <a:pt x="26973" y="51721"/>
                  </a:lnTo>
                  <a:lnTo>
                    <a:pt x="26532" y="52323"/>
                  </a:lnTo>
                  <a:lnTo>
                    <a:pt x="26071" y="52925"/>
                  </a:lnTo>
                  <a:lnTo>
                    <a:pt x="25610" y="53526"/>
                  </a:lnTo>
                  <a:lnTo>
                    <a:pt x="25128" y="54108"/>
                  </a:lnTo>
                  <a:lnTo>
                    <a:pt x="24627" y="54669"/>
                  </a:lnTo>
                  <a:lnTo>
                    <a:pt x="8202" y="54669"/>
                  </a:lnTo>
                  <a:lnTo>
                    <a:pt x="8202" y="54669"/>
                  </a:lnTo>
                  <a:lnTo>
                    <a:pt x="7701" y="54088"/>
                  </a:lnTo>
                  <a:lnTo>
                    <a:pt x="7200" y="53506"/>
                  </a:lnTo>
                  <a:lnTo>
                    <a:pt x="6718" y="52904"/>
                  </a:lnTo>
                  <a:lnTo>
                    <a:pt x="6277" y="52283"/>
                  </a:lnTo>
                  <a:lnTo>
                    <a:pt x="5816" y="51681"/>
                  </a:lnTo>
                  <a:lnTo>
                    <a:pt x="5395" y="51059"/>
                  </a:lnTo>
                  <a:lnTo>
                    <a:pt x="4994" y="50418"/>
                  </a:lnTo>
                  <a:lnTo>
                    <a:pt x="4593" y="49776"/>
                  </a:lnTo>
                  <a:lnTo>
                    <a:pt x="4212" y="49134"/>
                  </a:lnTo>
                  <a:lnTo>
                    <a:pt x="3851" y="48472"/>
                  </a:lnTo>
                  <a:lnTo>
                    <a:pt x="3510" y="47831"/>
                  </a:lnTo>
                  <a:lnTo>
                    <a:pt x="3189" y="47169"/>
                  </a:lnTo>
                  <a:lnTo>
                    <a:pt x="2868" y="46507"/>
                  </a:lnTo>
                  <a:lnTo>
                    <a:pt x="2567" y="45825"/>
                  </a:lnTo>
                  <a:lnTo>
                    <a:pt x="2286" y="45163"/>
                  </a:lnTo>
                  <a:lnTo>
                    <a:pt x="2026" y="44482"/>
                  </a:lnTo>
                  <a:lnTo>
                    <a:pt x="1785" y="43800"/>
                  </a:lnTo>
                  <a:lnTo>
                    <a:pt x="1564" y="43118"/>
                  </a:lnTo>
                  <a:lnTo>
                    <a:pt x="1344" y="42436"/>
                  </a:lnTo>
                  <a:lnTo>
                    <a:pt x="1143" y="41774"/>
                  </a:lnTo>
                  <a:lnTo>
                    <a:pt x="963" y="41092"/>
                  </a:lnTo>
                  <a:lnTo>
                    <a:pt x="782" y="40410"/>
                  </a:lnTo>
                  <a:lnTo>
                    <a:pt x="642" y="39729"/>
                  </a:lnTo>
                  <a:lnTo>
                    <a:pt x="501" y="39047"/>
                  </a:lnTo>
                  <a:lnTo>
                    <a:pt x="381" y="38365"/>
                  </a:lnTo>
                  <a:lnTo>
                    <a:pt x="281" y="37703"/>
                  </a:lnTo>
                  <a:lnTo>
                    <a:pt x="201" y="37021"/>
                  </a:lnTo>
                  <a:lnTo>
                    <a:pt x="120" y="36359"/>
                  </a:lnTo>
                  <a:lnTo>
                    <a:pt x="80" y="35698"/>
                  </a:lnTo>
                  <a:lnTo>
                    <a:pt x="40" y="35036"/>
                  </a:lnTo>
                  <a:lnTo>
                    <a:pt x="20" y="34394"/>
                  </a:lnTo>
                  <a:lnTo>
                    <a:pt x="0" y="33752"/>
                  </a:lnTo>
                  <a:lnTo>
                    <a:pt x="0" y="33752"/>
                  </a:lnTo>
                  <a:lnTo>
                    <a:pt x="20" y="32429"/>
                  </a:lnTo>
                  <a:lnTo>
                    <a:pt x="80" y="31145"/>
                  </a:lnTo>
                  <a:lnTo>
                    <a:pt x="181" y="29882"/>
                  </a:lnTo>
                  <a:lnTo>
                    <a:pt x="321" y="28659"/>
                  </a:lnTo>
                  <a:lnTo>
                    <a:pt x="481" y="27435"/>
                  </a:lnTo>
                  <a:lnTo>
                    <a:pt x="682" y="26232"/>
                  </a:lnTo>
                  <a:lnTo>
                    <a:pt x="903" y="25069"/>
                  </a:lnTo>
                  <a:lnTo>
                    <a:pt x="1163" y="23906"/>
                  </a:lnTo>
                  <a:lnTo>
                    <a:pt x="1444" y="22783"/>
                  </a:lnTo>
                  <a:lnTo>
                    <a:pt x="1745" y="21680"/>
                  </a:lnTo>
                  <a:lnTo>
                    <a:pt x="2086" y="20617"/>
                  </a:lnTo>
                  <a:lnTo>
                    <a:pt x="2447" y="19554"/>
                  </a:lnTo>
                  <a:lnTo>
                    <a:pt x="2808" y="18531"/>
                  </a:lnTo>
                  <a:lnTo>
                    <a:pt x="3209" y="17528"/>
                  </a:lnTo>
                  <a:lnTo>
                    <a:pt x="3630" y="16546"/>
                  </a:lnTo>
                  <a:lnTo>
                    <a:pt x="4051" y="15583"/>
                  </a:lnTo>
                  <a:lnTo>
                    <a:pt x="4051" y="15583"/>
                  </a:lnTo>
                  <a:lnTo>
                    <a:pt x="4372" y="14901"/>
                  </a:lnTo>
                  <a:lnTo>
                    <a:pt x="4713" y="14199"/>
                  </a:lnTo>
                  <a:lnTo>
                    <a:pt x="5054" y="13537"/>
                  </a:lnTo>
                  <a:lnTo>
                    <a:pt x="5415" y="12876"/>
                  </a:lnTo>
                  <a:lnTo>
                    <a:pt x="5415" y="12876"/>
                  </a:lnTo>
                  <a:lnTo>
                    <a:pt x="6097" y="11672"/>
                  </a:lnTo>
                  <a:lnTo>
                    <a:pt x="6799" y="10509"/>
                  </a:lnTo>
                  <a:lnTo>
                    <a:pt x="7500" y="9426"/>
                  </a:lnTo>
                  <a:lnTo>
                    <a:pt x="8222" y="8383"/>
                  </a:lnTo>
                  <a:lnTo>
                    <a:pt x="8944" y="7381"/>
                  </a:lnTo>
                  <a:lnTo>
                    <a:pt x="9646" y="6458"/>
                  </a:lnTo>
                  <a:lnTo>
                    <a:pt x="10348" y="5596"/>
                  </a:lnTo>
                  <a:lnTo>
                    <a:pt x="11030" y="4794"/>
                  </a:lnTo>
                  <a:lnTo>
                    <a:pt x="11712" y="4032"/>
                  </a:lnTo>
                  <a:lnTo>
                    <a:pt x="12354" y="3350"/>
                  </a:lnTo>
                  <a:lnTo>
                    <a:pt x="12955" y="2728"/>
                  </a:lnTo>
                  <a:lnTo>
                    <a:pt x="13537" y="2166"/>
                  </a:lnTo>
                  <a:lnTo>
                    <a:pt x="14078" y="1665"/>
                  </a:lnTo>
                  <a:lnTo>
                    <a:pt x="14580" y="1224"/>
                  </a:lnTo>
                  <a:lnTo>
                    <a:pt x="15041" y="863"/>
                  </a:lnTo>
                  <a:lnTo>
                    <a:pt x="15442" y="562"/>
                  </a:lnTo>
                  <a:lnTo>
                    <a:pt x="15442" y="562"/>
                  </a:lnTo>
                  <a:lnTo>
                    <a:pt x="15783" y="321"/>
                  </a:lnTo>
                  <a:lnTo>
                    <a:pt x="16064" y="141"/>
                  </a:lnTo>
                  <a:lnTo>
                    <a:pt x="16264" y="41"/>
                  </a:lnTo>
                  <a:lnTo>
                    <a:pt x="16344" y="21"/>
                  </a:lnTo>
                  <a:lnTo>
                    <a:pt x="16405" y="1"/>
                  </a:lnTo>
                  <a:lnTo>
                    <a:pt x="16405" y="1"/>
                  </a:lnTo>
                  <a:lnTo>
                    <a:pt x="16485" y="21"/>
                  </a:lnTo>
                  <a:lnTo>
                    <a:pt x="16605" y="61"/>
                  </a:lnTo>
                  <a:lnTo>
                    <a:pt x="16906" y="221"/>
                  </a:lnTo>
                  <a:lnTo>
                    <a:pt x="17307" y="482"/>
                  </a:lnTo>
                  <a:lnTo>
                    <a:pt x="17788" y="863"/>
                  </a:lnTo>
                  <a:lnTo>
                    <a:pt x="18370" y="1344"/>
                  </a:lnTo>
                  <a:lnTo>
                    <a:pt x="19012" y="1906"/>
                  </a:lnTo>
                  <a:lnTo>
                    <a:pt x="19734" y="2588"/>
                  </a:lnTo>
                  <a:lnTo>
                    <a:pt x="20496" y="3350"/>
                  </a:lnTo>
                  <a:lnTo>
                    <a:pt x="21298" y="4232"/>
                  </a:lnTo>
                  <a:lnTo>
                    <a:pt x="22140" y="5195"/>
                  </a:lnTo>
                  <a:lnTo>
                    <a:pt x="23003" y="6238"/>
                  </a:lnTo>
                  <a:lnTo>
                    <a:pt x="23885" y="7401"/>
                  </a:lnTo>
                  <a:lnTo>
                    <a:pt x="24346" y="8002"/>
                  </a:lnTo>
                  <a:lnTo>
                    <a:pt x="24787" y="8644"/>
                  </a:lnTo>
                  <a:lnTo>
                    <a:pt x="25229" y="9286"/>
                  </a:lnTo>
                  <a:lnTo>
                    <a:pt x="25670" y="9968"/>
                  </a:lnTo>
                  <a:lnTo>
                    <a:pt x="26111" y="10670"/>
                  </a:lnTo>
                  <a:lnTo>
                    <a:pt x="26552" y="11392"/>
                  </a:lnTo>
                  <a:lnTo>
                    <a:pt x="26973" y="12134"/>
                  </a:lnTo>
                  <a:lnTo>
                    <a:pt x="27415" y="12896"/>
                  </a:lnTo>
                  <a:lnTo>
                    <a:pt x="27415" y="12896"/>
                  </a:lnTo>
                  <a:lnTo>
                    <a:pt x="27755" y="13537"/>
                  </a:lnTo>
                  <a:lnTo>
                    <a:pt x="28096" y="14219"/>
                  </a:lnTo>
                  <a:lnTo>
                    <a:pt x="28437" y="14901"/>
                  </a:lnTo>
                  <a:lnTo>
                    <a:pt x="28778" y="15583"/>
                  </a:lnTo>
                  <a:lnTo>
                    <a:pt x="28778" y="15583"/>
                  </a:lnTo>
                  <a:lnTo>
                    <a:pt x="29199" y="16546"/>
                  </a:lnTo>
                  <a:lnTo>
                    <a:pt x="29621" y="17528"/>
                  </a:lnTo>
                  <a:lnTo>
                    <a:pt x="30002" y="18531"/>
                  </a:lnTo>
                  <a:lnTo>
                    <a:pt x="30383" y="19554"/>
                  </a:lnTo>
                  <a:lnTo>
                    <a:pt x="30744" y="20617"/>
                  </a:lnTo>
                  <a:lnTo>
                    <a:pt x="31085" y="21680"/>
                  </a:lnTo>
                  <a:lnTo>
                    <a:pt x="31385" y="22783"/>
                  </a:lnTo>
                  <a:lnTo>
                    <a:pt x="31666" y="23906"/>
                  </a:lnTo>
                  <a:lnTo>
                    <a:pt x="31927" y="25069"/>
                  </a:lnTo>
                  <a:lnTo>
                    <a:pt x="32147" y="26232"/>
                  </a:lnTo>
                  <a:lnTo>
                    <a:pt x="32348" y="27435"/>
                  </a:lnTo>
                  <a:lnTo>
                    <a:pt x="32508" y="28659"/>
                  </a:lnTo>
                  <a:lnTo>
                    <a:pt x="32649" y="29882"/>
                  </a:lnTo>
                  <a:lnTo>
                    <a:pt x="32749" y="31145"/>
                  </a:lnTo>
                  <a:lnTo>
                    <a:pt x="32789" y="32429"/>
                  </a:lnTo>
                  <a:lnTo>
                    <a:pt x="32829" y="3375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27"/>
            <p:cNvSpPr/>
            <p:nvPr/>
          </p:nvSpPr>
          <p:spPr>
            <a:xfrm>
              <a:off x="11342050" y="3810625"/>
              <a:ext cx="618200" cy="476325"/>
            </a:xfrm>
            <a:custGeom>
              <a:avLst/>
              <a:gdLst/>
              <a:ahLst/>
              <a:cxnLst/>
              <a:rect l="l" t="t" r="r" b="b"/>
              <a:pathLst>
                <a:path w="24728" h="19053" extrusionOk="0">
                  <a:moveTo>
                    <a:pt x="12354" y="1"/>
                  </a:moveTo>
                  <a:lnTo>
                    <a:pt x="12273" y="21"/>
                  </a:lnTo>
                  <a:lnTo>
                    <a:pt x="12173" y="61"/>
                  </a:lnTo>
                  <a:lnTo>
                    <a:pt x="11872" y="221"/>
                  </a:lnTo>
                  <a:lnTo>
                    <a:pt x="11471" y="482"/>
                  </a:lnTo>
                  <a:lnTo>
                    <a:pt x="10970" y="863"/>
                  </a:lnTo>
                  <a:lnTo>
                    <a:pt x="10408" y="1324"/>
                  </a:lnTo>
                  <a:lnTo>
                    <a:pt x="9767" y="1906"/>
                  </a:lnTo>
                  <a:lnTo>
                    <a:pt x="9045" y="2588"/>
                  </a:lnTo>
                  <a:lnTo>
                    <a:pt x="8283" y="3350"/>
                  </a:lnTo>
                  <a:lnTo>
                    <a:pt x="7480" y="4232"/>
                  </a:lnTo>
                  <a:lnTo>
                    <a:pt x="6638" y="5195"/>
                  </a:lnTo>
                  <a:lnTo>
                    <a:pt x="5776" y="6238"/>
                  </a:lnTo>
                  <a:lnTo>
                    <a:pt x="4893" y="7401"/>
                  </a:lnTo>
                  <a:lnTo>
                    <a:pt x="4432" y="8002"/>
                  </a:lnTo>
                  <a:lnTo>
                    <a:pt x="3991" y="8644"/>
                  </a:lnTo>
                  <a:lnTo>
                    <a:pt x="3550" y="9286"/>
                  </a:lnTo>
                  <a:lnTo>
                    <a:pt x="3109" y="9968"/>
                  </a:lnTo>
                  <a:lnTo>
                    <a:pt x="2667" y="10670"/>
                  </a:lnTo>
                  <a:lnTo>
                    <a:pt x="2226" y="11392"/>
                  </a:lnTo>
                  <a:lnTo>
                    <a:pt x="1785" y="12114"/>
                  </a:lnTo>
                  <a:lnTo>
                    <a:pt x="1364" y="12876"/>
                  </a:lnTo>
                  <a:lnTo>
                    <a:pt x="1023" y="13537"/>
                  </a:lnTo>
                  <a:lnTo>
                    <a:pt x="662" y="14199"/>
                  </a:lnTo>
                  <a:lnTo>
                    <a:pt x="341" y="14901"/>
                  </a:lnTo>
                  <a:lnTo>
                    <a:pt x="0" y="15583"/>
                  </a:lnTo>
                  <a:lnTo>
                    <a:pt x="622" y="15984"/>
                  </a:lnTo>
                  <a:lnTo>
                    <a:pt x="1264" y="16365"/>
                  </a:lnTo>
                  <a:lnTo>
                    <a:pt x="1925" y="16706"/>
                  </a:lnTo>
                  <a:lnTo>
                    <a:pt x="2607" y="17027"/>
                  </a:lnTo>
                  <a:lnTo>
                    <a:pt x="3329" y="17348"/>
                  </a:lnTo>
                  <a:lnTo>
                    <a:pt x="4051" y="17629"/>
                  </a:lnTo>
                  <a:lnTo>
                    <a:pt x="4813" y="17889"/>
                  </a:lnTo>
                  <a:lnTo>
                    <a:pt x="5575" y="18130"/>
                  </a:lnTo>
                  <a:lnTo>
                    <a:pt x="6377" y="18330"/>
                  </a:lnTo>
                  <a:lnTo>
                    <a:pt x="7180" y="18531"/>
                  </a:lnTo>
                  <a:lnTo>
                    <a:pt x="8022" y="18671"/>
                  </a:lnTo>
                  <a:lnTo>
                    <a:pt x="8864" y="18812"/>
                  </a:lnTo>
                  <a:lnTo>
                    <a:pt x="9706" y="18912"/>
                  </a:lnTo>
                  <a:lnTo>
                    <a:pt x="10589" y="18992"/>
                  </a:lnTo>
                  <a:lnTo>
                    <a:pt x="11471" y="19032"/>
                  </a:lnTo>
                  <a:lnTo>
                    <a:pt x="12354" y="19052"/>
                  </a:lnTo>
                  <a:lnTo>
                    <a:pt x="13256" y="19032"/>
                  </a:lnTo>
                  <a:lnTo>
                    <a:pt x="14138" y="18992"/>
                  </a:lnTo>
                  <a:lnTo>
                    <a:pt x="15001" y="18912"/>
                  </a:lnTo>
                  <a:lnTo>
                    <a:pt x="15863" y="18812"/>
                  </a:lnTo>
                  <a:lnTo>
                    <a:pt x="16705" y="18671"/>
                  </a:lnTo>
                  <a:lnTo>
                    <a:pt x="17528" y="18531"/>
                  </a:lnTo>
                  <a:lnTo>
                    <a:pt x="18350" y="18330"/>
                  </a:lnTo>
                  <a:lnTo>
                    <a:pt x="19132" y="18130"/>
                  </a:lnTo>
                  <a:lnTo>
                    <a:pt x="19914" y="17889"/>
                  </a:lnTo>
                  <a:lnTo>
                    <a:pt x="20676" y="17629"/>
                  </a:lnTo>
                  <a:lnTo>
                    <a:pt x="21398" y="17348"/>
                  </a:lnTo>
                  <a:lnTo>
                    <a:pt x="22120" y="17027"/>
                  </a:lnTo>
                  <a:lnTo>
                    <a:pt x="22802" y="16706"/>
                  </a:lnTo>
                  <a:lnTo>
                    <a:pt x="23464" y="16365"/>
                  </a:lnTo>
                  <a:lnTo>
                    <a:pt x="24106" y="15984"/>
                  </a:lnTo>
                  <a:lnTo>
                    <a:pt x="24727" y="15583"/>
                  </a:lnTo>
                  <a:lnTo>
                    <a:pt x="24386" y="14901"/>
                  </a:lnTo>
                  <a:lnTo>
                    <a:pt x="24045" y="14219"/>
                  </a:lnTo>
                  <a:lnTo>
                    <a:pt x="23704" y="13537"/>
                  </a:lnTo>
                  <a:lnTo>
                    <a:pt x="23364" y="12896"/>
                  </a:lnTo>
                  <a:lnTo>
                    <a:pt x="22922" y="12134"/>
                  </a:lnTo>
                  <a:lnTo>
                    <a:pt x="22501" y="11392"/>
                  </a:lnTo>
                  <a:lnTo>
                    <a:pt x="22060" y="10670"/>
                  </a:lnTo>
                  <a:lnTo>
                    <a:pt x="21619" y="9968"/>
                  </a:lnTo>
                  <a:lnTo>
                    <a:pt x="21178" y="9286"/>
                  </a:lnTo>
                  <a:lnTo>
                    <a:pt x="20736" y="8644"/>
                  </a:lnTo>
                  <a:lnTo>
                    <a:pt x="20275" y="8002"/>
                  </a:lnTo>
                  <a:lnTo>
                    <a:pt x="19834" y="7401"/>
                  </a:lnTo>
                  <a:lnTo>
                    <a:pt x="18952" y="6238"/>
                  </a:lnTo>
                  <a:lnTo>
                    <a:pt x="18089" y="5195"/>
                  </a:lnTo>
                  <a:lnTo>
                    <a:pt x="17247" y="4232"/>
                  </a:lnTo>
                  <a:lnTo>
                    <a:pt x="16445" y="3350"/>
                  </a:lnTo>
                  <a:lnTo>
                    <a:pt x="15663" y="2588"/>
                  </a:lnTo>
                  <a:lnTo>
                    <a:pt x="14961" y="1906"/>
                  </a:lnTo>
                  <a:lnTo>
                    <a:pt x="14319" y="1324"/>
                  </a:lnTo>
                  <a:lnTo>
                    <a:pt x="13737" y="863"/>
                  </a:lnTo>
                  <a:lnTo>
                    <a:pt x="13256" y="482"/>
                  </a:lnTo>
                  <a:lnTo>
                    <a:pt x="12855" y="221"/>
                  </a:lnTo>
                  <a:lnTo>
                    <a:pt x="12554" y="61"/>
                  </a:lnTo>
                  <a:lnTo>
                    <a:pt x="12434" y="21"/>
                  </a:lnTo>
                  <a:lnTo>
                    <a:pt x="123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27"/>
            <p:cNvSpPr/>
            <p:nvPr/>
          </p:nvSpPr>
          <p:spPr>
            <a:xfrm>
              <a:off x="11342050" y="3810625"/>
              <a:ext cx="618200" cy="476325"/>
            </a:xfrm>
            <a:custGeom>
              <a:avLst/>
              <a:gdLst/>
              <a:ahLst/>
              <a:cxnLst/>
              <a:rect l="l" t="t" r="r" b="b"/>
              <a:pathLst>
                <a:path w="24728" h="19053" fill="none" extrusionOk="0">
                  <a:moveTo>
                    <a:pt x="24727" y="15583"/>
                  </a:moveTo>
                  <a:lnTo>
                    <a:pt x="24727" y="15583"/>
                  </a:lnTo>
                  <a:lnTo>
                    <a:pt x="24106" y="15984"/>
                  </a:lnTo>
                  <a:lnTo>
                    <a:pt x="23464" y="16365"/>
                  </a:lnTo>
                  <a:lnTo>
                    <a:pt x="22802" y="16706"/>
                  </a:lnTo>
                  <a:lnTo>
                    <a:pt x="22120" y="17027"/>
                  </a:lnTo>
                  <a:lnTo>
                    <a:pt x="21398" y="17348"/>
                  </a:lnTo>
                  <a:lnTo>
                    <a:pt x="20676" y="17629"/>
                  </a:lnTo>
                  <a:lnTo>
                    <a:pt x="19914" y="17889"/>
                  </a:lnTo>
                  <a:lnTo>
                    <a:pt x="19132" y="18130"/>
                  </a:lnTo>
                  <a:lnTo>
                    <a:pt x="18350" y="18330"/>
                  </a:lnTo>
                  <a:lnTo>
                    <a:pt x="17528" y="18531"/>
                  </a:lnTo>
                  <a:lnTo>
                    <a:pt x="16705" y="18671"/>
                  </a:lnTo>
                  <a:lnTo>
                    <a:pt x="15863" y="18812"/>
                  </a:lnTo>
                  <a:lnTo>
                    <a:pt x="15001" y="18912"/>
                  </a:lnTo>
                  <a:lnTo>
                    <a:pt x="14138" y="18992"/>
                  </a:lnTo>
                  <a:lnTo>
                    <a:pt x="13256" y="19032"/>
                  </a:lnTo>
                  <a:lnTo>
                    <a:pt x="12354" y="19052"/>
                  </a:lnTo>
                  <a:lnTo>
                    <a:pt x="12354" y="19052"/>
                  </a:lnTo>
                  <a:lnTo>
                    <a:pt x="11471" y="19032"/>
                  </a:lnTo>
                  <a:lnTo>
                    <a:pt x="10589" y="18992"/>
                  </a:lnTo>
                  <a:lnTo>
                    <a:pt x="9706" y="18912"/>
                  </a:lnTo>
                  <a:lnTo>
                    <a:pt x="8864" y="18812"/>
                  </a:lnTo>
                  <a:lnTo>
                    <a:pt x="8022" y="18671"/>
                  </a:lnTo>
                  <a:lnTo>
                    <a:pt x="7180" y="18531"/>
                  </a:lnTo>
                  <a:lnTo>
                    <a:pt x="6377" y="18330"/>
                  </a:lnTo>
                  <a:lnTo>
                    <a:pt x="5575" y="18130"/>
                  </a:lnTo>
                  <a:lnTo>
                    <a:pt x="4813" y="17889"/>
                  </a:lnTo>
                  <a:lnTo>
                    <a:pt x="4051" y="17629"/>
                  </a:lnTo>
                  <a:lnTo>
                    <a:pt x="3329" y="17348"/>
                  </a:lnTo>
                  <a:lnTo>
                    <a:pt x="2607" y="17027"/>
                  </a:lnTo>
                  <a:lnTo>
                    <a:pt x="1925" y="16706"/>
                  </a:lnTo>
                  <a:lnTo>
                    <a:pt x="1264" y="16365"/>
                  </a:lnTo>
                  <a:lnTo>
                    <a:pt x="622" y="15984"/>
                  </a:lnTo>
                  <a:lnTo>
                    <a:pt x="0" y="15583"/>
                  </a:lnTo>
                  <a:lnTo>
                    <a:pt x="0" y="15583"/>
                  </a:lnTo>
                  <a:lnTo>
                    <a:pt x="341" y="14901"/>
                  </a:lnTo>
                  <a:lnTo>
                    <a:pt x="662" y="14199"/>
                  </a:lnTo>
                  <a:lnTo>
                    <a:pt x="1023" y="13537"/>
                  </a:lnTo>
                  <a:lnTo>
                    <a:pt x="1364" y="12876"/>
                  </a:lnTo>
                  <a:lnTo>
                    <a:pt x="1364" y="12876"/>
                  </a:lnTo>
                  <a:lnTo>
                    <a:pt x="1785" y="12114"/>
                  </a:lnTo>
                  <a:lnTo>
                    <a:pt x="2226" y="11392"/>
                  </a:lnTo>
                  <a:lnTo>
                    <a:pt x="2667" y="10670"/>
                  </a:lnTo>
                  <a:lnTo>
                    <a:pt x="3109" y="9968"/>
                  </a:lnTo>
                  <a:lnTo>
                    <a:pt x="3550" y="9286"/>
                  </a:lnTo>
                  <a:lnTo>
                    <a:pt x="3991" y="8644"/>
                  </a:lnTo>
                  <a:lnTo>
                    <a:pt x="4432" y="8002"/>
                  </a:lnTo>
                  <a:lnTo>
                    <a:pt x="4893" y="7401"/>
                  </a:lnTo>
                  <a:lnTo>
                    <a:pt x="5776" y="6238"/>
                  </a:lnTo>
                  <a:lnTo>
                    <a:pt x="6638" y="5195"/>
                  </a:lnTo>
                  <a:lnTo>
                    <a:pt x="7480" y="4232"/>
                  </a:lnTo>
                  <a:lnTo>
                    <a:pt x="8283" y="3350"/>
                  </a:lnTo>
                  <a:lnTo>
                    <a:pt x="9045" y="2588"/>
                  </a:lnTo>
                  <a:lnTo>
                    <a:pt x="9767" y="1906"/>
                  </a:lnTo>
                  <a:lnTo>
                    <a:pt x="10408" y="1324"/>
                  </a:lnTo>
                  <a:lnTo>
                    <a:pt x="10970" y="863"/>
                  </a:lnTo>
                  <a:lnTo>
                    <a:pt x="11471" y="482"/>
                  </a:lnTo>
                  <a:lnTo>
                    <a:pt x="11872" y="221"/>
                  </a:lnTo>
                  <a:lnTo>
                    <a:pt x="12173" y="61"/>
                  </a:lnTo>
                  <a:lnTo>
                    <a:pt x="12273" y="21"/>
                  </a:lnTo>
                  <a:lnTo>
                    <a:pt x="12354" y="1"/>
                  </a:lnTo>
                  <a:lnTo>
                    <a:pt x="12354" y="1"/>
                  </a:lnTo>
                  <a:lnTo>
                    <a:pt x="12434" y="21"/>
                  </a:lnTo>
                  <a:lnTo>
                    <a:pt x="12554" y="61"/>
                  </a:lnTo>
                  <a:lnTo>
                    <a:pt x="12855" y="221"/>
                  </a:lnTo>
                  <a:lnTo>
                    <a:pt x="13256" y="482"/>
                  </a:lnTo>
                  <a:lnTo>
                    <a:pt x="13737" y="863"/>
                  </a:lnTo>
                  <a:lnTo>
                    <a:pt x="14319" y="1324"/>
                  </a:lnTo>
                  <a:lnTo>
                    <a:pt x="14961" y="1906"/>
                  </a:lnTo>
                  <a:lnTo>
                    <a:pt x="15663" y="2588"/>
                  </a:lnTo>
                  <a:lnTo>
                    <a:pt x="16445" y="3350"/>
                  </a:lnTo>
                  <a:lnTo>
                    <a:pt x="17247" y="4232"/>
                  </a:lnTo>
                  <a:lnTo>
                    <a:pt x="18089" y="5195"/>
                  </a:lnTo>
                  <a:lnTo>
                    <a:pt x="18952" y="6238"/>
                  </a:lnTo>
                  <a:lnTo>
                    <a:pt x="19834" y="7401"/>
                  </a:lnTo>
                  <a:lnTo>
                    <a:pt x="20275" y="8002"/>
                  </a:lnTo>
                  <a:lnTo>
                    <a:pt x="20736" y="8644"/>
                  </a:lnTo>
                  <a:lnTo>
                    <a:pt x="21178" y="9286"/>
                  </a:lnTo>
                  <a:lnTo>
                    <a:pt x="21619" y="9968"/>
                  </a:lnTo>
                  <a:lnTo>
                    <a:pt x="22060" y="10670"/>
                  </a:lnTo>
                  <a:lnTo>
                    <a:pt x="22501" y="11392"/>
                  </a:lnTo>
                  <a:lnTo>
                    <a:pt x="22922" y="12134"/>
                  </a:lnTo>
                  <a:lnTo>
                    <a:pt x="23364" y="12896"/>
                  </a:lnTo>
                  <a:lnTo>
                    <a:pt x="23364" y="12896"/>
                  </a:lnTo>
                  <a:lnTo>
                    <a:pt x="23704" y="13537"/>
                  </a:lnTo>
                  <a:lnTo>
                    <a:pt x="24045" y="14219"/>
                  </a:lnTo>
                  <a:lnTo>
                    <a:pt x="24386" y="14901"/>
                  </a:lnTo>
                  <a:lnTo>
                    <a:pt x="24727" y="1558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27"/>
            <p:cNvSpPr/>
            <p:nvPr/>
          </p:nvSpPr>
          <p:spPr>
            <a:xfrm>
              <a:off x="11376125" y="3810625"/>
              <a:ext cx="550025" cy="413150"/>
            </a:xfrm>
            <a:custGeom>
              <a:avLst/>
              <a:gdLst/>
              <a:ahLst/>
              <a:cxnLst/>
              <a:rect l="l" t="t" r="r" b="b"/>
              <a:pathLst>
                <a:path w="22001" h="16526" extrusionOk="0">
                  <a:moveTo>
                    <a:pt x="10991" y="1"/>
                  </a:moveTo>
                  <a:lnTo>
                    <a:pt x="10910" y="21"/>
                  </a:lnTo>
                  <a:lnTo>
                    <a:pt x="10810" y="61"/>
                  </a:lnTo>
                  <a:lnTo>
                    <a:pt x="10509" y="221"/>
                  </a:lnTo>
                  <a:lnTo>
                    <a:pt x="10108" y="482"/>
                  </a:lnTo>
                  <a:lnTo>
                    <a:pt x="9607" y="863"/>
                  </a:lnTo>
                  <a:lnTo>
                    <a:pt x="9045" y="1324"/>
                  </a:lnTo>
                  <a:lnTo>
                    <a:pt x="8404" y="1906"/>
                  </a:lnTo>
                  <a:lnTo>
                    <a:pt x="7682" y="2588"/>
                  </a:lnTo>
                  <a:lnTo>
                    <a:pt x="6920" y="3350"/>
                  </a:lnTo>
                  <a:lnTo>
                    <a:pt x="6117" y="4232"/>
                  </a:lnTo>
                  <a:lnTo>
                    <a:pt x="5275" y="5195"/>
                  </a:lnTo>
                  <a:lnTo>
                    <a:pt x="4413" y="6238"/>
                  </a:lnTo>
                  <a:lnTo>
                    <a:pt x="3530" y="7401"/>
                  </a:lnTo>
                  <a:lnTo>
                    <a:pt x="3069" y="8002"/>
                  </a:lnTo>
                  <a:lnTo>
                    <a:pt x="2628" y="8644"/>
                  </a:lnTo>
                  <a:lnTo>
                    <a:pt x="2187" y="9286"/>
                  </a:lnTo>
                  <a:lnTo>
                    <a:pt x="1746" y="9968"/>
                  </a:lnTo>
                  <a:lnTo>
                    <a:pt x="1304" y="10670"/>
                  </a:lnTo>
                  <a:lnTo>
                    <a:pt x="863" y="11392"/>
                  </a:lnTo>
                  <a:lnTo>
                    <a:pt x="422" y="12114"/>
                  </a:lnTo>
                  <a:lnTo>
                    <a:pt x="1" y="12876"/>
                  </a:lnTo>
                  <a:lnTo>
                    <a:pt x="502" y="13297"/>
                  </a:lnTo>
                  <a:lnTo>
                    <a:pt x="1044" y="13678"/>
                  </a:lnTo>
                  <a:lnTo>
                    <a:pt x="1605" y="14039"/>
                  </a:lnTo>
                  <a:lnTo>
                    <a:pt x="2187" y="14380"/>
                  </a:lnTo>
                  <a:lnTo>
                    <a:pt x="2808" y="14701"/>
                  </a:lnTo>
                  <a:lnTo>
                    <a:pt x="3450" y="15001"/>
                  </a:lnTo>
                  <a:lnTo>
                    <a:pt x="4112" y="15282"/>
                  </a:lnTo>
                  <a:lnTo>
                    <a:pt x="4814" y="15523"/>
                  </a:lnTo>
                  <a:lnTo>
                    <a:pt x="5516" y="15763"/>
                  </a:lnTo>
                  <a:lnTo>
                    <a:pt x="6258" y="15944"/>
                  </a:lnTo>
                  <a:lnTo>
                    <a:pt x="7000" y="16124"/>
                  </a:lnTo>
                  <a:lnTo>
                    <a:pt x="7782" y="16265"/>
                  </a:lnTo>
                  <a:lnTo>
                    <a:pt x="8564" y="16365"/>
                  </a:lnTo>
                  <a:lnTo>
                    <a:pt x="9366" y="16445"/>
                  </a:lnTo>
                  <a:lnTo>
                    <a:pt x="10168" y="16505"/>
                  </a:lnTo>
                  <a:lnTo>
                    <a:pt x="10991" y="16526"/>
                  </a:lnTo>
                  <a:lnTo>
                    <a:pt x="11833" y="16505"/>
                  </a:lnTo>
                  <a:lnTo>
                    <a:pt x="12635" y="16445"/>
                  </a:lnTo>
                  <a:lnTo>
                    <a:pt x="13437" y="16365"/>
                  </a:lnTo>
                  <a:lnTo>
                    <a:pt x="14219" y="16265"/>
                  </a:lnTo>
                  <a:lnTo>
                    <a:pt x="14981" y="16124"/>
                  </a:lnTo>
                  <a:lnTo>
                    <a:pt x="15744" y="15944"/>
                  </a:lnTo>
                  <a:lnTo>
                    <a:pt x="16466" y="15763"/>
                  </a:lnTo>
                  <a:lnTo>
                    <a:pt x="17187" y="15523"/>
                  </a:lnTo>
                  <a:lnTo>
                    <a:pt x="17869" y="15282"/>
                  </a:lnTo>
                  <a:lnTo>
                    <a:pt x="18551" y="15001"/>
                  </a:lnTo>
                  <a:lnTo>
                    <a:pt x="19193" y="14721"/>
                  </a:lnTo>
                  <a:lnTo>
                    <a:pt x="19795" y="14380"/>
                  </a:lnTo>
                  <a:lnTo>
                    <a:pt x="20396" y="14039"/>
                  </a:lnTo>
                  <a:lnTo>
                    <a:pt x="20958" y="13678"/>
                  </a:lnTo>
                  <a:lnTo>
                    <a:pt x="21499" y="13297"/>
                  </a:lnTo>
                  <a:lnTo>
                    <a:pt x="22001" y="12896"/>
                  </a:lnTo>
                  <a:lnTo>
                    <a:pt x="21559" y="12134"/>
                  </a:lnTo>
                  <a:lnTo>
                    <a:pt x="21138" y="11392"/>
                  </a:lnTo>
                  <a:lnTo>
                    <a:pt x="20697" y="10670"/>
                  </a:lnTo>
                  <a:lnTo>
                    <a:pt x="20256" y="9968"/>
                  </a:lnTo>
                  <a:lnTo>
                    <a:pt x="19815" y="9286"/>
                  </a:lnTo>
                  <a:lnTo>
                    <a:pt x="19373" y="8644"/>
                  </a:lnTo>
                  <a:lnTo>
                    <a:pt x="18912" y="8002"/>
                  </a:lnTo>
                  <a:lnTo>
                    <a:pt x="18471" y="7401"/>
                  </a:lnTo>
                  <a:lnTo>
                    <a:pt x="17589" y="6238"/>
                  </a:lnTo>
                  <a:lnTo>
                    <a:pt x="16726" y="5195"/>
                  </a:lnTo>
                  <a:lnTo>
                    <a:pt x="15884" y="4232"/>
                  </a:lnTo>
                  <a:lnTo>
                    <a:pt x="15082" y="3350"/>
                  </a:lnTo>
                  <a:lnTo>
                    <a:pt x="14300" y="2588"/>
                  </a:lnTo>
                  <a:lnTo>
                    <a:pt x="13598" y="1906"/>
                  </a:lnTo>
                  <a:lnTo>
                    <a:pt x="12956" y="1324"/>
                  </a:lnTo>
                  <a:lnTo>
                    <a:pt x="12374" y="863"/>
                  </a:lnTo>
                  <a:lnTo>
                    <a:pt x="11893" y="482"/>
                  </a:lnTo>
                  <a:lnTo>
                    <a:pt x="11492" y="221"/>
                  </a:lnTo>
                  <a:lnTo>
                    <a:pt x="11191" y="61"/>
                  </a:lnTo>
                  <a:lnTo>
                    <a:pt x="11071" y="21"/>
                  </a:lnTo>
                  <a:lnTo>
                    <a:pt x="1099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27"/>
            <p:cNvSpPr/>
            <p:nvPr/>
          </p:nvSpPr>
          <p:spPr>
            <a:xfrm>
              <a:off x="11376125" y="3810625"/>
              <a:ext cx="550025" cy="413150"/>
            </a:xfrm>
            <a:custGeom>
              <a:avLst/>
              <a:gdLst/>
              <a:ahLst/>
              <a:cxnLst/>
              <a:rect l="l" t="t" r="r" b="b"/>
              <a:pathLst>
                <a:path w="22001" h="16526" fill="none" extrusionOk="0">
                  <a:moveTo>
                    <a:pt x="22001" y="12896"/>
                  </a:moveTo>
                  <a:lnTo>
                    <a:pt x="22001" y="12896"/>
                  </a:lnTo>
                  <a:lnTo>
                    <a:pt x="21499" y="13297"/>
                  </a:lnTo>
                  <a:lnTo>
                    <a:pt x="20958" y="13678"/>
                  </a:lnTo>
                  <a:lnTo>
                    <a:pt x="20396" y="14039"/>
                  </a:lnTo>
                  <a:lnTo>
                    <a:pt x="19795" y="14380"/>
                  </a:lnTo>
                  <a:lnTo>
                    <a:pt x="19193" y="14721"/>
                  </a:lnTo>
                  <a:lnTo>
                    <a:pt x="18551" y="15001"/>
                  </a:lnTo>
                  <a:lnTo>
                    <a:pt x="17869" y="15282"/>
                  </a:lnTo>
                  <a:lnTo>
                    <a:pt x="17187" y="15523"/>
                  </a:lnTo>
                  <a:lnTo>
                    <a:pt x="16466" y="15763"/>
                  </a:lnTo>
                  <a:lnTo>
                    <a:pt x="15744" y="15944"/>
                  </a:lnTo>
                  <a:lnTo>
                    <a:pt x="14981" y="16124"/>
                  </a:lnTo>
                  <a:lnTo>
                    <a:pt x="14219" y="16265"/>
                  </a:lnTo>
                  <a:lnTo>
                    <a:pt x="13437" y="16365"/>
                  </a:lnTo>
                  <a:lnTo>
                    <a:pt x="12635" y="16445"/>
                  </a:lnTo>
                  <a:lnTo>
                    <a:pt x="11833" y="16505"/>
                  </a:lnTo>
                  <a:lnTo>
                    <a:pt x="10991" y="16526"/>
                  </a:lnTo>
                  <a:lnTo>
                    <a:pt x="10991" y="16526"/>
                  </a:lnTo>
                  <a:lnTo>
                    <a:pt x="10168" y="16505"/>
                  </a:lnTo>
                  <a:lnTo>
                    <a:pt x="9366" y="16445"/>
                  </a:lnTo>
                  <a:lnTo>
                    <a:pt x="8564" y="16365"/>
                  </a:lnTo>
                  <a:lnTo>
                    <a:pt x="7782" y="16265"/>
                  </a:lnTo>
                  <a:lnTo>
                    <a:pt x="7000" y="16124"/>
                  </a:lnTo>
                  <a:lnTo>
                    <a:pt x="6258" y="15944"/>
                  </a:lnTo>
                  <a:lnTo>
                    <a:pt x="5516" y="15763"/>
                  </a:lnTo>
                  <a:lnTo>
                    <a:pt x="4814" y="15523"/>
                  </a:lnTo>
                  <a:lnTo>
                    <a:pt x="4112" y="15282"/>
                  </a:lnTo>
                  <a:lnTo>
                    <a:pt x="3450" y="15001"/>
                  </a:lnTo>
                  <a:lnTo>
                    <a:pt x="2808" y="14701"/>
                  </a:lnTo>
                  <a:lnTo>
                    <a:pt x="2187" y="14380"/>
                  </a:lnTo>
                  <a:lnTo>
                    <a:pt x="1605" y="14039"/>
                  </a:lnTo>
                  <a:lnTo>
                    <a:pt x="1044" y="13678"/>
                  </a:lnTo>
                  <a:lnTo>
                    <a:pt x="502" y="13297"/>
                  </a:lnTo>
                  <a:lnTo>
                    <a:pt x="1" y="12876"/>
                  </a:lnTo>
                  <a:lnTo>
                    <a:pt x="1" y="12876"/>
                  </a:lnTo>
                  <a:lnTo>
                    <a:pt x="422" y="12114"/>
                  </a:lnTo>
                  <a:lnTo>
                    <a:pt x="863" y="11392"/>
                  </a:lnTo>
                  <a:lnTo>
                    <a:pt x="1304" y="10670"/>
                  </a:lnTo>
                  <a:lnTo>
                    <a:pt x="1746" y="9968"/>
                  </a:lnTo>
                  <a:lnTo>
                    <a:pt x="2187" y="9286"/>
                  </a:lnTo>
                  <a:lnTo>
                    <a:pt x="2628" y="8644"/>
                  </a:lnTo>
                  <a:lnTo>
                    <a:pt x="3069" y="8002"/>
                  </a:lnTo>
                  <a:lnTo>
                    <a:pt x="3530" y="7401"/>
                  </a:lnTo>
                  <a:lnTo>
                    <a:pt x="4413" y="6238"/>
                  </a:lnTo>
                  <a:lnTo>
                    <a:pt x="5275" y="5195"/>
                  </a:lnTo>
                  <a:lnTo>
                    <a:pt x="6117" y="4232"/>
                  </a:lnTo>
                  <a:lnTo>
                    <a:pt x="6920" y="3350"/>
                  </a:lnTo>
                  <a:lnTo>
                    <a:pt x="7682" y="2588"/>
                  </a:lnTo>
                  <a:lnTo>
                    <a:pt x="8404" y="1906"/>
                  </a:lnTo>
                  <a:lnTo>
                    <a:pt x="9045" y="1324"/>
                  </a:lnTo>
                  <a:lnTo>
                    <a:pt x="9607" y="863"/>
                  </a:lnTo>
                  <a:lnTo>
                    <a:pt x="10108" y="482"/>
                  </a:lnTo>
                  <a:lnTo>
                    <a:pt x="10509" y="221"/>
                  </a:lnTo>
                  <a:lnTo>
                    <a:pt x="10810" y="61"/>
                  </a:lnTo>
                  <a:lnTo>
                    <a:pt x="10910" y="21"/>
                  </a:lnTo>
                  <a:lnTo>
                    <a:pt x="10991" y="1"/>
                  </a:lnTo>
                  <a:lnTo>
                    <a:pt x="10991" y="1"/>
                  </a:lnTo>
                  <a:lnTo>
                    <a:pt x="11071" y="21"/>
                  </a:lnTo>
                  <a:lnTo>
                    <a:pt x="11191" y="61"/>
                  </a:lnTo>
                  <a:lnTo>
                    <a:pt x="11492" y="221"/>
                  </a:lnTo>
                  <a:lnTo>
                    <a:pt x="11893" y="482"/>
                  </a:lnTo>
                  <a:lnTo>
                    <a:pt x="12374" y="863"/>
                  </a:lnTo>
                  <a:lnTo>
                    <a:pt x="12956" y="1324"/>
                  </a:lnTo>
                  <a:lnTo>
                    <a:pt x="13598" y="1906"/>
                  </a:lnTo>
                  <a:lnTo>
                    <a:pt x="14300" y="2588"/>
                  </a:lnTo>
                  <a:lnTo>
                    <a:pt x="15082" y="3350"/>
                  </a:lnTo>
                  <a:lnTo>
                    <a:pt x="15884" y="4232"/>
                  </a:lnTo>
                  <a:lnTo>
                    <a:pt x="16726" y="5195"/>
                  </a:lnTo>
                  <a:lnTo>
                    <a:pt x="17589" y="6238"/>
                  </a:lnTo>
                  <a:lnTo>
                    <a:pt x="18471" y="7401"/>
                  </a:lnTo>
                  <a:lnTo>
                    <a:pt x="18912" y="8002"/>
                  </a:lnTo>
                  <a:lnTo>
                    <a:pt x="19373" y="8644"/>
                  </a:lnTo>
                  <a:lnTo>
                    <a:pt x="19815" y="9286"/>
                  </a:lnTo>
                  <a:lnTo>
                    <a:pt x="20256" y="9968"/>
                  </a:lnTo>
                  <a:lnTo>
                    <a:pt x="20697" y="10670"/>
                  </a:lnTo>
                  <a:lnTo>
                    <a:pt x="21138" y="11392"/>
                  </a:lnTo>
                  <a:lnTo>
                    <a:pt x="21559" y="12134"/>
                  </a:lnTo>
                  <a:lnTo>
                    <a:pt x="22001" y="1289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27"/>
            <p:cNvSpPr/>
            <p:nvPr/>
          </p:nvSpPr>
          <p:spPr>
            <a:xfrm>
              <a:off x="11448325" y="4016675"/>
              <a:ext cx="525" cy="550"/>
            </a:xfrm>
            <a:custGeom>
              <a:avLst/>
              <a:gdLst/>
              <a:ahLst/>
              <a:cxnLst/>
              <a:rect l="l" t="t" r="r" b="b"/>
              <a:pathLst>
                <a:path w="21" h="22" extrusionOk="0">
                  <a:moveTo>
                    <a:pt x="21" y="1"/>
                  </a:moveTo>
                  <a:lnTo>
                    <a:pt x="21" y="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97B4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27"/>
            <p:cNvSpPr/>
            <p:nvPr/>
          </p:nvSpPr>
          <p:spPr>
            <a:xfrm>
              <a:off x="11448325" y="4016675"/>
              <a:ext cx="525" cy="550"/>
            </a:xfrm>
            <a:custGeom>
              <a:avLst/>
              <a:gdLst/>
              <a:ahLst/>
              <a:cxnLst/>
              <a:rect l="l" t="t" r="r" b="b"/>
              <a:pathLst>
                <a:path w="21" h="22" fill="none" extrusionOk="0">
                  <a:moveTo>
                    <a:pt x="21" y="1"/>
                  </a:moveTo>
                  <a:lnTo>
                    <a:pt x="21" y="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2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27"/>
            <p:cNvSpPr/>
            <p:nvPr/>
          </p:nvSpPr>
          <p:spPr>
            <a:xfrm>
              <a:off x="11240775" y="4132500"/>
              <a:ext cx="704425" cy="1044875"/>
            </a:xfrm>
            <a:custGeom>
              <a:avLst/>
              <a:gdLst/>
              <a:ahLst/>
              <a:cxnLst/>
              <a:rect l="l" t="t" r="r" b="b"/>
              <a:pathLst>
                <a:path w="28177" h="41795" extrusionOk="0">
                  <a:moveTo>
                    <a:pt x="5415" y="1"/>
                  </a:moveTo>
                  <a:lnTo>
                    <a:pt x="5054" y="662"/>
                  </a:lnTo>
                  <a:lnTo>
                    <a:pt x="4713" y="1324"/>
                  </a:lnTo>
                  <a:lnTo>
                    <a:pt x="4713" y="1324"/>
                  </a:lnTo>
                  <a:lnTo>
                    <a:pt x="5074" y="662"/>
                  </a:lnTo>
                  <a:lnTo>
                    <a:pt x="5415" y="1"/>
                  </a:lnTo>
                  <a:close/>
                  <a:moveTo>
                    <a:pt x="4713" y="1324"/>
                  </a:moveTo>
                  <a:lnTo>
                    <a:pt x="4372" y="2026"/>
                  </a:lnTo>
                  <a:lnTo>
                    <a:pt x="4051" y="2708"/>
                  </a:lnTo>
                  <a:lnTo>
                    <a:pt x="4051" y="2708"/>
                  </a:lnTo>
                  <a:lnTo>
                    <a:pt x="4392" y="2026"/>
                  </a:lnTo>
                  <a:lnTo>
                    <a:pt x="4713" y="1324"/>
                  </a:lnTo>
                  <a:close/>
                  <a:moveTo>
                    <a:pt x="4051" y="2708"/>
                  </a:moveTo>
                  <a:lnTo>
                    <a:pt x="3630" y="3671"/>
                  </a:lnTo>
                  <a:lnTo>
                    <a:pt x="3209" y="4653"/>
                  </a:lnTo>
                  <a:lnTo>
                    <a:pt x="2808" y="5656"/>
                  </a:lnTo>
                  <a:lnTo>
                    <a:pt x="2447" y="6679"/>
                  </a:lnTo>
                  <a:lnTo>
                    <a:pt x="2086" y="7742"/>
                  </a:lnTo>
                  <a:lnTo>
                    <a:pt x="1745" y="8805"/>
                  </a:lnTo>
                  <a:lnTo>
                    <a:pt x="1444" y="9908"/>
                  </a:lnTo>
                  <a:lnTo>
                    <a:pt x="1163" y="11031"/>
                  </a:lnTo>
                  <a:lnTo>
                    <a:pt x="903" y="12194"/>
                  </a:lnTo>
                  <a:lnTo>
                    <a:pt x="682" y="13357"/>
                  </a:lnTo>
                  <a:lnTo>
                    <a:pt x="481" y="14560"/>
                  </a:lnTo>
                  <a:lnTo>
                    <a:pt x="321" y="15784"/>
                  </a:lnTo>
                  <a:lnTo>
                    <a:pt x="181" y="17007"/>
                  </a:lnTo>
                  <a:lnTo>
                    <a:pt x="80" y="18270"/>
                  </a:lnTo>
                  <a:lnTo>
                    <a:pt x="20" y="19554"/>
                  </a:lnTo>
                  <a:lnTo>
                    <a:pt x="0" y="20877"/>
                  </a:lnTo>
                  <a:lnTo>
                    <a:pt x="0" y="20897"/>
                  </a:lnTo>
                  <a:lnTo>
                    <a:pt x="20" y="21539"/>
                  </a:lnTo>
                  <a:lnTo>
                    <a:pt x="40" y="22181"/>
                  </a:lnTo>
                  <a:lnTo>
                    <a:pt x="80" y="22843"/>
                  </a:lnTo>
                  <a:lnTo>
                    <a:pt x="140" y="23505"/>
                  </a:lnTo>
                  <a:lnTo>
                    <a:pt x="201" y="24166"/>
                  </a:lnTo>
                  <a:lnTo>
                    <a:pt x="281" y="24848"/>
                  </a:lnTo>
                  <a:lnTo>
                    <a:pt x="401" y="25510"/>
                  </a:lnTo>
                  <a:lnTo>
                    <a:pt x="501" y="26192"/>
                  </a:lnTo>
                  <a:lnTo>
                    <a:pt x="642" y="26874"/>
                  </a:lnTo>
                  <a:lnTo>
                    <a:pt x="802" y="27535"/>
                  </a:lnTo>
                  <a:lnTo>
                    <a:pt x="963" y="28217"/>
                  </a:lnTo>
                  <a:lnTo>
                    <a:pt x="1143" y="28899"/>
                  </a:lnTo>
                  <a:lnTo>
                    <a:pt x="1344" y="29581"/>
                  </a:lnTo>
                  <a:lnTo>
                    <a:pt x="1564" y="30263"/>
                  </a:lnTo>
                  <a:lnTo>
                    <a:pt x="1785" y="30945"/>
                  </a:lnTo>
                  <a:lnTo>
                    <a:pt x="2046" y="31627"/>
                  </a:lnTo>
                  <a:lnTo>
                    <a:pt x="2306" y="32288"/>
                  </a:lnTo>
                  <a:lnTo>
                    <a:pt x="2587" y="32970"/>
                  </a:lnTo>
                  <a:lnTo>
                    <a:pt x="2868" y="33632"/>
                  </a:lnTo>
                  <a:lnTo>
                    <a:pt x="3189" y="34294"/>
                  </a:lnTo>
                  <a:lnTo>
                    <a:pt x="3510" y="34956"/>
                  </a:lnTo>
                  <a:lnTo>
                    <a:pt x="3851" y="35617"/>
                  </a:lnTo>
                  <a:lnTo>
                    <a:pt x="4212" y="36259"/>
                  </a:lnTo>
                  <a:lnTo>
                    <a:pt x="4593" y="36901"/>
                  </a:lnTo>
                  <a:lnTo>
                    <a:pt x="4994" y="37543"/>
                  </a:lnTo>
                  <a:lnTo>
                    <a:pt x="5395" y="38184"/>
                  </a:lnTo>
                  <a:lnTo>
                    <a:pt x="5836" y="38806"/>
                  </a:lnTo>
                  <a:lnTo>
                    <a:pt x="6277" y="39428"/>
                  </a:lnTo>
                  <a:lnTo>
                    <a:pt x="6738" y="40029"/>
                  </a:lnTo>
                  <a:lnTo>
                    <a:pt x="7200" y="40631"/>
                  </a:lnTo>
                  <a:lnTo>
                    <a:pt x="7701" y="41213"/>
                  </a:lnTo>
                  <a:lnTo>
                    <a:pt x="8202" y="41794"/>
                  </a:lnTo>
                  <a:lnTo>
                    <a:pt x="24627" y="41794"/>
                  </a:lnTo>
                  <a:lnTo>
                    <a:pt x="25128" y="41233"/>
                  </a:lnTo>
                  <a:lnTo>
                    <a:pt x="25610" y="40651"/>
                  </a:lnTo>
                  <a:lnTo>
                    <a:pt x="26071" y="40050"/>
                  </a:lnTo>
                  <a:lnTo>
                    <a:pt x="26532" y="39448"/>
                  </a:lnTo>
                  <a:lnTo>
                    <a:pt x="26973" y="38846"/>
                  </a:lnTo>
                  <a:lnTo>
                    <a:pt x="27395" y="38225"/>
                  </a:lnTo>
                  <a:lnTo>
                    <a:pt x="27796" y="37603"/>
                  </a:lnTo>
                  <a:lnTo>
                    <a:pt x="28177" y="36981"/>
                  </a:lnTo>
                  <a:lnTo>
                    <a:pt x="27475" y="36901"/>
                  </a:lnTo>
                  <a:lnTo>
                    <a:pt x="26753" y="36801"/>
                  </a:lnTo>
                  <a:lnTo>
                    <a:pt x="26051" y="36680"/>
                  </a:lnTo>
                  <a:lnTo>
                    <a:pt x="25349" y="36540"/>
                  </a:lnTo>
                  <a:lnTo>
                    <a:pt x="24667" y="36380"/>
                  </a:lnTo>
                  <a:lnTo>
                    <a:pt x="23965" y="36199"/>
                  </a:lnTo>
                  <a:lnTo>
                    <a:pt x="23283" y="35999"/>
                  </a:lnTo>
                  <a:lnTo>
                    <a:pt x="22601" y="35778"/>
                  </a:lnTo>
                  <a:lnTo>
                    <a:pt x="21940" y="35517"/>
                  </a:lnTo>
                  <a:lnTo>
                    <a:pt x="21278" y="35256"/>
                  </a:lnTo>
                  <a:lnTo>
                    <a:pt x="20636" y="34976"/>
                  </a:lnTo>
                  <a:lnTo>
                    <a:pt x="19994" y="34655"/>
                  </a:lnTo>
                  <a:lnTo>
                    <a:pt x="19353" y="34334"/>
                  </a:lnTo>
                  <a:lnTo>
                    <a:pt x="18731" y="33993"/>
                  </a:lnTo>
                  <a:lnTo>
                    <a:pt x="18129" y="33612"/>
                  </a:lnTo>
                  <a:lnTo>
                    <a:pt x="17528" y="33231"/>
                  </a:lnTo>
                  <a:lnTo>
                    <a:pt x="17066" y="33251"/>
                  </a:lnTo>
                  <a:lnTo>
                    <a:pt x="16084" y="33251"/>
                  </a:lnTo>
                  <a:lnTo>
                    <a:pt x="15582" y="33211"/>
                  </a:lnTo>
                  <a:lnTo>
                    <a:pt x="15101" y="33151"/>
                  </a:lnTo>
                  <a:lnTo>
                    <a:pt x="14620" y="33071"/>
                  </a:lnTo>
                  <a:lnTo>
                    <a:pt x="14159" y="32970"/>
                  </a:lnTo>
                  <a:lnTo>
                    <a:pt x="13697" y="32850"/>
                  </a:lnTo>
                  <a:lnTo>
                    <a:pt x="13256" y="32710"/>
                  </a:lnTo>
                  <a:lnTo>
                    <a:pt x="12815" y="32529"/>
                  </a:lnTo>
                  <a:lnTo>
                    <a:pt x="12394" y="32349"/>
                  </a:lnTo>
                  <a:lnTo>
                    <a:pt x="11993" y="32148"/>
                  </a:lnTo>
                  <a:lnTo>
                    <a:pt x="11592" y="31947"/>
                  </a:lnTo>
                  <a:lnTo>
                    <a:pt x="11211" y="31707"/>
                  </a:lnTo>
                  <a:lnTo>
                    <a:pt x="10850" y="31466"/>
                  </a:lnTo>
                  <a:lnTo>
                    <a:pt x="10489" y="31205"/>
                  </a:lnTo>
                  <a:lnTo>
                    <a:pt x="10148" y="30925"/>
                  </a:lnTo>
                  <a:lnTo>
                    <a:pt x="9827" y="30644"/>
                  </a:lnTo>
                  <a:lnTo>
                    <a:pt x="9526" y="30343"/>
                  </a:lnTo>
                  <a:lnTo>
                    <a:pt x="9225" y="30022"/>
                  </a:lnTo>
                  <a:lnTo>
                    <a:pt x="8944" y="29701"/>
                  </a:lnTo>
                  <a:lnTo>
                    <a:pt x="8684" y="29380"/>
                  </a:lnTo>
                  <a:lnTo>
                    <a:pt x="8423" y="29040"/>
                  </a:lnTo>
                  <a:lnTo>
                    <a:pt x="8202" y="28679"/>
                  </a:lnTo>
                  <a:lnTo>
                    <a:pt x="7982" y="28338"/>
                  </a:lnTo>
                  <a:lnTo>
                    <a:pt x="7781" y="27977"/>
                  </a:lnTo>
                  <a:lnTo>
                    <a:pt x="7601" y="27596"/>
                  </a:lnTo>
                  <a:lnTo>
                    <a:pt x="7440" y="27215"/>
                  </a:lnTo>
                  <a:lnTo>
                    <a:pt x="7300" y="26854"/>
                  </a:lnTo>
                  <a:lnTo>
                    <a:pt x="7160" y="26473"/>
                  </a:lnTo>
                  <a:lnTo>
                    <a:pt x="7059" y="26071"/>
                  </a:lnTo>
                  <a:lnTo>
                    <a:pt x="6979" y="25690"/>
                  </a:lnTo>
                  <a:lnTo>
                    <a:pt x="6899" y="25309"/>
                  </a:lnTo>
                  <a:lnTo>
                    <a:pt x="6839" y="24928"/>
                  </a:lnTo>
                  <a:lnTo>
                    <a:pt x="6799" y="24487"/>
                  </a:lnTo>
                  <a:lnTo>
                    <a:pt x="6799" y="24066"/>
                  </a:lnTo>
                  <a:lnTo>
                    <a:pt x="6799" y="23645"/>
                  </a:lnTo>
                  <a:lnTo>
                    <a:pt x="6799" y="23204"/>
                  </a:lnTo>
                  <a:lnTo>
                    <a:pt x="6839" y="22803"/>
                  </a:lnTo>
                  <a:lnTo>
                    <a:pt x="6899" y="22381"/>
                  </a:lnTo>
                  <a:lnTo>
                    <a:pt x="6959" y="21960"/>
                  </a:lnTo>
                  <a:lnTo>
                    <a:pt x="7059" y="21559"/>
                  </a:lnTo>
                  <a:lnTo>
                    <a:pt x="7160" y="21158"/>
                  </a:lnTo>
                  <a:lnTo>
                    <a:pt x="7280" y="20777"/>
                  </a:lnTo>
                  <a:lnTo>
                    <a:pt x="7400" y="20376"/>
                  </a:lnTo>
                  <a:lnTo>
                    <a:pt x="7561" y="19995"/>
                  </a:lnTo>
                  <a:lnTo>
                    <a:pt x="7721" y="19634"/>
                  </a:lnTo>
                  <a:lnTo>
                    <a:pt x="7902" y="19273"/>
                  </a:lnTo>
                  <a:lnTo>
                    <a:pt x="8102" y="18912"/>
                  </a:lnTo>
                  <a:lnTo>
                    <a:pt x="8303" y="18551"/>
                  </a:lnTo>
                  <a:lnTo>
                    <a:pt x="8142" y="17709"/>
                  </a:lnTo>
                  <a:lnTo>
                    <a:pt x="8002" y="16866"/>
                  </a:lnTo>
                  <a:lnTo>
                    <a:pt x="7881" y="16004"/>
                  </a:lnTo>
                  <a:lnTo>
                    <a:pt x="7801" y="15142"/>
                  </a:lnTo>
                  <a:lnTo>
                    <a:pt x="7721" y="14279"/>
                  </a:lnTo>
                  <a:lnTo>
                    <a:pt x="7681" y="13417"/>
                  </a:lnTo>
                  <a:lnTo>
                    <a:pt x="7641" y="12555"/>
                  </a:lnTo>
                  <a:lnTo>
                    <a:pt x="7641" y="11692"/>
                  </a:lnTo>
                  <a:lnTo>
                    <a:pt x="7661" y="10810"/>
                  </a:lnTo>
                  <a:lnTo>
                    <a:pt x="7681" y="9948"/>
                  </a:lnTo>
                  <a:lnTo>
                    <a:pt x="7741" y="9085"/>
                  </a:lnTo>
                  <a:lnTo>
                    <a:pt x="7821" y="8223"/>
                  </a:lnTo>
                  <a:lnTo>
                    <a:pt x="7902" y="7361"/>
                  </a:lnTo>
                  <a:lnTo>
                    <a:pt x="8002" y="6518"/>
                  </a:lnTo>
                  <a:lnTo>
                    <a:pt x="8142" y="5656"/>
                  </a:lnTo>
                  <a:lnTo>
                    <a:pt x="8283" y="4814"/>
                  </a:lnTo>
                  <a:lnTo>
                    <a:pt x="7701" y="4593"/>
                  </a:lnTo>
                  <a:lnTo>
                    <a:pt x="7139" y="4372"/>
                  </a:lnTo>
                  <a:lnTo>
                    <a:pt x="6598" y="4132"/>
                  </a:lnTo>
                  <a:lnTo>
                    <a:pt x="6057" y="3871"/>
                  </a:lnTo>
                  <a:lnTo>
                    <a:pt x="5535" y="3610"/>
                  </a:lnTo>
                  <a:lnTo>
                    <a:pt x="5014" y="3310"/>
                  </a:lnTo>
                  <a:lnTo>
                    <a:pt x="4532" y="3029"/>
                  </a:lnTo>
                  <a:lnTo>
                    <a:pt x="4051" y="2708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27"/>
            <p:cNvSpPr/>
            <p:nvPr/>
          </p:nvSpPr>
          <p:spPr>
            <a:xfrm>
              <a:off x="11240775" y="4017200"/>
              <a:ext cx="704425" cy="1160175"/>
            </a:xfrm>
            <a:custGeom>
              <a:avLst/>
              <a:gdLst/>
              <a:ahLst/>
              <a:cxnLst/>
              <a:rect l="l" t="t" r="r" b="b"/>
              <a:pathLst>
                <a:path w="28177" h="46407" fill="none" extrusionOk="0">
                  <a:moveTo>
                    <a:pt x="8303" y="0"/>
                  </a:moveTo>
                  <a:lnTo>
                    <a:pt x="8303" y="0"/>
                  </a:lnTo>
                  <a:lnTo>
                    <a:pt x="7581" y="1063"/>
                  </a:lnTo>
                  <a:lnTo>
                    <a:pt x="6839" y="2186"/>
                  </a:lnTo>
                  <a:lnTo>
                    <a:pt x="6117" y="3369"/>
                  </a:lnTo>
                  <a:lnTo>
                    <a:pt x="5415" y="4613"/>
                  </a:lnTo>
                  <a:lnTo>
                    <a:pt x="5415" y="4613"/>
                  </a:lnTo>
                  <a:lnTo>
                    <a:pt x="5054" y="5274"/>
                  </a:lnTo>
                  <a:lnTo>
                    <a:pt x="4713" y="5936"/>
                  </a:lnTo>
                  <a:lnTo>
                    <a:pt x="4372" y="6638"/>
                  </a:lnTo>
                  <a:lnTo>
                    <a:pt x="4051" y="7320"/>
                  </a:lnTo>
                  <a:lnTo>
                    <a:pt x="4051" y="7320"/>
                  </a:lnTo>
                  <a:lnTo>
                    <a:pt x="3630" y="8283"/>
                  </a:lnTo>
                  <a:lnTo>
                    <a:pt x="3209" y="9265"/>
                  </a:lnTo>
                  <a:lnTo>
                    <a:pt x="2808" y="10268"/>
                  </a:lnTo>
                  <a:lnTo>
                    <a:pt x="2447" y="11291"/>
                  </a:lnTo>
                  <a:lnTo>
                    <a:pt x="2086" y="12354"/>
                  </a:lnTo>
                  <a:lnTo>
                    <a:pt x="1745" y="13417"/>
                  </a:lnTo>
                  <a:lnTo>
                    <a:pt x="1444" y="14520"/>
                  </a:lnTo>
                  <a:lnTo>
                    <a:pt x="1163" y="15643"/>
                  </a:lnTo>
                  <a:lnTo>
                    <a:pt x="903" y="16806"/>
                  </a:lnTo>
                  <a:lnTo>
                    <a:pt x="682" y="17969"/>
                  </a:lnTo>
                  <a:lnTo>
                    <a:pt x="481" y="19172"/>
                  </a:lnTo>
                  <a:lnTo>
                    <a:pt x="321" y="20396"/>
                  </a:lnTo>
                  <a:lnTo>
                    <a:pt x="181" y="21619"/>
                  </a:lnTo>
                  <a:lnTo>
                    <a:pt x="80" y="22882"/>
                  </a:lnTo>
                  <a:lnTo>
                    <a:pt x="20" y="24166"/>
                  </a:lnTo>
                  <a:lnTo>
                    <a:pt x="0" y="25489"/>
                  </a:lnTo>
                  <a:lnTo>
                    <a:pt x="0" y="25489"/>
                  </a:lnTo>
                  <a:lnTo>
                    <a:pt x="0" y="25509"/>
                  </a:lnTo>
                  <a:lnTo>
                    <a:pt x="0" y="25509"/>
                  </a:lnTo>
                  <a:lnTo>
                    <a:pt x="20" y="26151"/>
                  </a:lnTo>
                  <a:lnTo>
                    <a:pt x="40" y="26793"/>
                  </a:lnTo>
                  <a:lnTo>
                    <a:pt x="80" y="27455"/>
                  </a:lnTo>
                  <a:lnTo>
                    <a:pt x="140" y="28117"/>
                  </a:lnTo>
                  <a:lnTo>
                    <a:pt x="201" y="28778"/>
                  </a:lnTo>
                  <a:lnTo>
                    <a:pt x="281" y="29460"/>
                  </a:lnTo>
                  <a:lnTo>
                    <a:pt x="401" y="30122"/>
                  </a:lnTo>
                  <a:lnTo>
                    <a:pt x="501" y="30804"/>
                  </a:lnTo>
                  <a:lnTo>
                    <a:pt x="642" y="31486"/>
                  </a:lnTo>
                  <a:lnTo>
                    <a:pt x="802" y="32147"/>
                  </a:lnTo>
                  <a:lnTo>
                    <a:pt x="963" y="32829"/>
                  </a:lnTo>
                  <a:lnTo>
                    <a:pt x="1143" y="33511"/>
                  </a:lnTo>
                  <a:lnTo>
                    <a:pt x="1344" y="34193"/>
                  </a:lnTo>
                  <a:lnTo>
                    <a:pt x="1564" y="34875"/>
                  </a:lnTo>
                  <a:lnTo>
                    <a:pt x="1785" y="35557"/>
                  </a:lnTo>
                  <a:lnTo>
                    <a:pt x="2046" y="36239"/>
                  </a:lnTo>
                  <a:lnTo>
                    <a:pt x="2306" y="36900"/>
                  </a:lnTo>
                  <a:lnTo>
                    <a:pt x="2587" y="37582"/>
                  </a:lnTo>
                  <a:lnTo>
                    <a:pt x="2868" y="38244"/>
                  </a:lnTo>
                  <a:lnTo>
                    <a:pt x="3189" y="38906"/>
                  </a:lnTo>
                  <a:lnTo>
                    <a:pt x="3510" y="39568"/>
                  </a:lnTo>
                  <a:lnTo>
                    <a:pt x="3851" y="40229"/>
                  </a:lnTo>
                  <a:lnTo>
                    <a:pt x="4212" y="40871"/>
                  </a:lnTo>
                  <a:lnTo>
                    <a:pt x="4593" y="41513"/>
                  </a:lnTo>
                  <a:lnTo>
                    <a:pt x="4994" y="42155"/>
                  </a:lnTo>
                  <a:lnTo>
                    <a:pt x="5395" y="42796"/>
                  </a:lnTo>
                  <a:lnTo>
                    <a:pt x="5836" y="43418"/>
                  </a:lnTo>
                  <a:lnTo>
                    <a:pt x="6277" y="44040"/>
                  </a:lnTo>
                  <a:lnTo>
                    <a:pt x="6738" y="44641"/>
                  </a:lnTo>
                  <a:lnTo>
                    <a:pt x="7200" y="45243"/>
                  </a:lnTo>
                  <a:lnTo>
                    <a:pt x="7701" y="45825"/>
                  </a:lnTo>
                  <a:lnTo>
                    <a:pt x="8202" y="46406"/>
                  </a:lnTo>
                  <a:lnTo>
                    <a:pt x="24627" y="46406"/>
                  </a:lnTo>
                  <a:lnTo>
                    <a:pt x="24627" y="46406"/>
                  </a:lnTo>
                  <a:lnTo>
                    <a:pt x="25128" y="45845"/>
                  </a:lnTo>
                  <a:lnTo>
                    <a:pt x="25610" y="45263"/>
                  </a:lnTo>
                  <a:lnTo>
                    <a:pt x="26071" y="44662"/>
                  </a:lnTo>
                  <a:lnTo>
                    <a:pt x="26532" y="44060"/>
                  </a:lnTo>
                  <a:lnTo>
                    <a:pt x="26973" y="43458"/>
                  </a:lnTo>
                  <a:lnTo>
                    <a:pt x="27395" y="42837"/>
                  </a:lnTo>
                  <a:lnTo>
                    <a:pt x="27796" y="42215"/>
                  </a:lnTo>
                  <a:lnTo>
                    <a:pt x="28177" y="41593"/>
                  </a:lnTo>
                  <a:lnTo>
                    <a:pt x="28177" y="41593"/>
                  </a:lnTo>
                  <a:lnTo>
                    <a:pt x="27475" y="41513"/>
                  </a:lnTo>
                  <a:lnTo>
                    <a:pt x="26753" y="41413"/>
                  </a:lnTo>
                  <a:lnTo>
                    <a:pt x="26051" y="41292"/>
                  </a:lnTo>
                  <a:lnTo>
                    <a:pt x="25349" y="41152"/>
                  </a:lnTo>
                  <a:lnTo>
                    <a:pt x="24667" y="40992"/>
                  </a:lnTo>
                  <a:lnTo>
                    <a:pt x="23965" y="40811"/>
                  </a:lnTo>
                  <a:lnTo>
                    <a:pt x="23283" y="40611"/>
                  </a:lnTo>
                  <a:lnTo>
                    <a:pt x="22601" y="40390"/>
                  </a:lnTo>
                  <a:lnTo>
                    <a:pt x="21940" y="40129"/>
                  </a:lnTo>
                  <a:lnTo>
                    <a:pt x="21278" y="39868"/>
                  </a:lnTo>
                  <a:lnTo>
                    <a:pt x="20636" y="39588"/>
                  </a:lnTo>
                  <a:lnTo>
                    <a:pt x="19994" y="39267"/>
                  </a:lnTo>
                  <a:lnTo>
                    <a:pt x="19353" y="38946"/>
                  </a:lnTo>
                  <a:lnTo>
                    <a:pt x="18731" y="38605"/>
                  </a:lnTo>
                  <a:lnTo>
                    <a:pt x="18129" y="38224"/>
                  </a:lnTo>
                  <a:lnTo>
                    <a:pt x="17528" y="37843"/>
                  </a:lnTo>
                  <a:lnTo>
                    <a:pt x="17528" y="37843"/>
                  </a:lnTo>
                  <a:lnTo>
                    <a:pt x="17066" y="37863"/>
                  </a:lnTo>
                  <a:lnTo>
                    <a:pt x="16605" y="37863"/>
                  </a:lnTo>
                  <a:lnTo>
                    <a:pt x="16605" y="37863"/>
                  </a:lnTo>
                  <a:lnTo>
                    <a:pt x="16084" y="37863"/>
                  </a:lnTo>
                  <a:lnTo>
                    <a:pt x="15582" y="37823"/>
                  </a:lnTo>
                  <a:lnTo>
                    <a:pt x="15101" y="37763"/>
                  </a:lnTo>
                  <a:lnTo>
                    <a:pt x="14620" y="37683"/>
                  </a:lnTo>
                  <a:lnTo>
                    <a:pt x="14159" y="37582"/>
                  </a:lnTo>
                  <a:lnTo>
                    <a:pt x="13697" y="37462"/>
                  </a:lnTo>
                  <a:lnTo>
                    <a:pt x="13256" y="37322"/>
                  </a:lnTo>
                  <a:lnTo>
                    <a:pt x="12815" y="37141"/>
                  </a:lnTo>
                  <a:lnTo>
                    <a:pt x="12394" y="36961"/>
                  </a:lnTo>
                  <a:lnTo>
                    <a:pt x="11993" y="36760"/>
                  </a:lnTo>
                  <a:lnTo>
                    <a:pt x="11592" y="36559"/>
                  </a:lnTo>
                  <a:lnTo>
                    <a:pt x="11211" y="36319"/>
                  </a:lnTo>
                  <a:lnTo>
                    <a:pt x="10850" y="36078"/>
                  </a:lnTo>
                  <a:lnTo>
                    <a:pt x="10489" y="35817"/>
                  </a:lnTo>
                  <a:lnTo>
                    <a:pt x="10148" y="35537"/>
                  </a:lnTo>
                  <a:lnTo>
                    <a:pt x="9827" y="35256"/>
                  </a:lnTo>
                  <a:lnTo>
                    <a:pt x="9526" y="34955"/>
                  </a:lnTo>
                  <a:lnTo>
                    <a:pt x="9225" y="34634"/>
                  </a:lnTo>
                  <a:lnTo>
                    <a:pt x="8944" y="34313"/>
                  </a:lnTo>
                  <a:lnTo>
                    <a:pt x="8684" y="33992"/>
                  </a:lnTo>
                  <a:lnTo>
                    <a:pt x="8423" y="33652"/>
                  </a:lnTo>
                  <a:lnTo>
                    <a:pt x="8202" y="33291"/>
                  </a:lnTo>
                  <a:lnTo>
                    <a:pt x="7982" y="32950"/>
                  </a:lnTo>
                  <a:lnTo>
                    <a:pt x="7781" y="32589"/>
                  </a:lnTo>
                  <a:lnTo>
                    <a:pt x="7601" y="32208"/>
                  </a:lnTo>
                  <a:lnTo>
                    <a:pt x="7440" y="31827"/>
                  </a:lnTo>
                  <a:lnTo>
                    <a:pt x="7300" y="31466"/>
                  </a:lnTo>
                  <a:lnTo>
                    <a:pt x="7160" y="31085"/>
                  </a:lnTo>
                  <a:lnTo>
                    <a:pt x="7059" y="30683"/>
                  </a:lnTo>
                  <a:lnTo>
                    <a:pt x="6979" y="30302"/>
                  </a:lnTo>
                  <a:lnTo>
                    <a:pt x="6899" y="29921"/>
                  </a:lnTo>
                  <a:lnTo>
                    <a:pt x="6839" y="29540"/>
                  </a:lnTo>
                  <a:lnTo>
                    <a:pt x="6839" y="29540"/>
                  </a:lnTo>
                  <a:lnTo>
                    <a:pt x="6799" y="29099"/>
                  </a:lnTo>
                  <a:lnTo>
                    <a:pt x="6799" y="28678"/>
                  </a:lnTo>
                  <a:lnTo>
                    <a:pt x="6799" y="28257"/>
                  </a:lnTo>
                  <a:lnTo>
                    <a:pt x="6799" y="27816"/>
                  </a:lnTo>
                  <a:lnTo>
                    <a:pt x="6839" y="27415"/>
                  </a:lnTo>
                  <a:lnTo>
                    <a:pt x="6899" y="26993"/>
                  </a:lnTo>
                  <a:lnTo>
                    <a:pt x="6959" y="26572"/>
                  </a:lnTo>
                  <a:lnTo>
                    <a:pt x="7059" y="26171"/>
                  </a:lnTo>
                  <a:lnTo>
                    <a:pt x="7160" y="25770"/>
                  </a:lnTo>
                  <a:lnTo>
                    <a:pt x="7280" y="25389"/>
                  </a:lnTo>
                  <a:lnTo>
                    <a:pt x="7400" y="24988"/>
                  </a:lnTo>
                  <a:lnTo>
                    <a:pt x="7561" y="24607"/>
                  </a:lnTo>
                  <a:lnTo>
                    <a:pt x="7721" y="24246"/>
                  </a:lnTo>
                  <a:lnTo>
                    <a:pt x="7902" y="23885"/>
                  </a:lnTo>
                  <a:lnTo>
                    <a:pt x="8102" y="23524"/>
                  </a:lnTo>
                  <a:lnTo>
                    <a:pt x="8303" y="23163"/>
                  </a:lnTo>
                  <a:lnTo>
                    <a:pt x="8303" y="23163"/>
                  </a:lnTo>
                  <a:lnTo>
                    <a:pt x="8142" y="22321"/>
                  </a:lnTo>
                  <a:lnTo>
                    <a:pt x="8002" y="21478"/>
                  </a:lnTo>
                  <a:lnTo>
                    <a:pt x="7881" y="20616"/>
                  </a:lnTo>
                  <a:lnTo>
                    <a:pt x="7801" y="19754"/>
                  </a:lnTo>
                  <a:lnTo>
                    <a:pt x="7721" y="18891"/>
                  </a:lnTo>
                  <a:lnTo>
                    <a:pt x="7681" y="18029"/>
                  </a:lnTo>
                  <a:lnTo>
                    <a:pt x="7641" y="17167"/>
                  </a:lnTo>
                  <a:lnTo>
                    <a:pt x="7641" y="16304"/>
                  </a:lnTo>
                  <a:lnTo>
                    <a:pt x="7661" y="15422"/>
                  </a:lnTo>
                  <a:lnTo>
                    <a:pt x="7681" y="14560"/>
                  </a:lnTo>
                  <a:lnTo>
                    <a:pt x="7741" y="13697"/>
                  </a:lnTo>
                  <a:lnTo>
                    <a:pt x="7821" y="12835"/>
                  </a:lnTo>
                  <a:lnTo>
                    <a:pt x="7902" y="11973"/>
                  </a:lnTo>
                  <a:lnTo>
                    <a:pt x="8002" y="11130"/>
                  </a:lnTo>
                  <a:lnTo>
                    <a:pt x="8142" y="10268"/>
                  </a:lnTo>
                  <a:lnTo>
                    <a:pt x="8283" y="9426"/>
                  </a:lnTo>
                  <a:lnTo>
                    <a:pt x="8283" y="9426"/>
                  </a:lnTo>
                  <a:lnTo>
                    <a:pt x="7701" y="9205"/>
                  </a:lnTo>
                  <a:lnTo>
                    <a:pt x="7139" y="8984"/>
                  </a:lnTo>
                  <a:lnTo>
                    <a:pt x="6598" y="8744"/>
                  </a:lnTo>
                  <a:lnTo>
                    <a:pt x="6057" y="8483"/>
                  </a:lnTo>
                  <a:lnTo>
                    <a:pt x="5535" y="8222"/>
                  </a:lnTo>
                  <a:lnTo>
                    <a:pt x="5014" y="7922"/>
                  </a:lnTo>
                  <a:lnTo>
                    <a:pt x="4532" y="7641"/>
                  </a:lnTo>
                  <a:lnTo>
                    <a:pt x="4051" y="7320"/>
                  </a:lnTo>
                  <a:lnTo>
                    <a:pt x="4051" y="7320"/>
                  </a:lnTo>
                  <a:lnTo>
                    <a:pt x="4392" y="6638"/>
                  </a:lnTo>
                  <a:lnTo>
                    <a:pt x="4713" y="5936"/>
                  </a:lnTo>
                  <a:lnTo>
                    <a:pt x="5074" y="5274"/>
                  </a:lnTo>
                  <a:lnTo>
                    <a:pt x="5415" y="4613"/>
                  </a:lnTo>
                  <a:lnTo>
                    <a:pt x="5415" y="4613"/>
                  </a:lnTo>
                  <a:lnTo>
                    <a:pt x="5415" y="4613"/>
                  </a:lnTo>
                  <a:lnTo>
                    <a:pt x="5415" y="4613"/>
                  </a:lnTo>
                  <a:lnTo>
                    <a:pt x="6117" y="3369"/>
                  </a:lnTo>
                  <a:lnTo>
                    <a:pt x="6839" y="2186"/>
                  </a:lnTo>
                  <a:lnTo>
                    <a:pt x="7581" y="1063"/>
                  </a:lnTo>
                  <a:lnTo>
                    <a:pt x="830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27"/>
            <p:cNvSpPr/>
            <p:nvPr/>
          </p:nvSpPr>
          <p:spPr>
            <a:xfrm>
              <a:off x="11342050" y="4132500"/>
              <a:ext cx="120350" cy="120350"/>
            </a:xfrm>
            <a:custGeom>
              <a:avLst/>
              <a:gdLst/>
              <a:ahLst/>
              <a:cxnLst/>
              <a:rect l="l" t="t" r="r" b="b"/>
              <a:pathLst>
                <a:path w="4814" h="4814" extrusionOk="0">
                  <a:moveTo>
                    <a:pt x="1364" y="1"/>
                  </a:moveTo>
                  <a:lnTo>
                    <a:pt x="1023" y="662"/>
                  </a:lnTo>
                  <a:lnTo>
                    <a:pt x="662" y="1324"/>
                  </a:lnTo>
                  <a:lnTo>
                    <a:pt x="341" y="2026"/>
                  </a:lnTo>
                  <a:lnTo>
                    <a:pt x="0" y="2708"/>
                  </a:lnTo>
                  <a:lnTo>
                    <a:pt x="481" y="3029"/>
                  </a:lnTo>
                  <a:lnTo>
                    <a:pt x="963" y="3310"/>
                  </a:lnTo>
                  <a:lnTo>
                    <a:pt x="1484" y="3610"/>
                  </a:lnTo>
                  <a:lnTo>
                    <a:pt x="2006" y="3871"/>
                  </a:lnTo>
                  <a:lnTo>
                    <a:pt x="2547" y="4132"/>
                  </a:lnTo>
                  <a:lnTo>
                    <a:pt x="3088" y="4372"/>
                  </a:lnTo>
                  <a:lnTo>
                    <a:pt x="3650" y="4593"/>
                  </a:lnTo>
                  <a:lnTo>
                    <a:pt x="4232" y="4814"/>
                  </a:lnTo>
                  <a:lnTo>
                    <a:pt x="4492" y="3470"/>
                  </a:lnTo>
                  <a:lnTo>
                    <a:pt x="4813" y="2126"/>
                  </a:lnTo>
                  <a:lnTo>
                    <a:pt x="4332" y="1906"/>
                  </a:lnTo>
                  <a:lnTo>
                    <a:pt x="3851" y="1665"/>
                  </a:lnTo>
                  <a:lnTo>
                    <a:pt x="3409" y="1424"/>
                  </a:lnTo>
                  <a:lnTo>
                    <a:pt x="2968" y="1164"/>
                  </a:lnTo>
                  <a:lnTo>
                    <a:pt x="2527" y="903"/>
                  </a:lnTo>
                  <a:lnTo>
                    <a:pt x="2126" y="602"/>
                  </a:lnTo>
                  <a:lnTo>
                    <a:pt x="1745" y="321"/>
                  </a:lnTo>
                  <a:lnTo>
                    <a:pt x="1364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27"/>
            <p:cNvSpPr/>
            <p:nvPr/>
          </p:nvSpPr>
          <p:spPr>
            <a:xfrm>
              <a:off x="11342050" y="4132500"/>
              <a:ext cx="120350" cy="120350"/>
            </a:xfrm>
            <a:custGeom>
              <a:avLst/>
              <a:gdLst/>
              <a:ahLst/>
              <a:cxnLst/>
              <a:rect l="l" t="t" r="r" b="b"/>
              <a:pathLst>
                <a:path w="4814" h="4814" fill="none" extrusionOk="0">
                  <a:moveTo>
                    <a:pt x="1364" y="1"/>
                  </a:moveTo>
                  <a:lnTo>
                    <a:pt x="1364" y="1"/>
                  </a:lnTo>
                  <a:lnTo>
                    <a:pt x="1364" y="1"/>
                  </a:lnTo>
                  <a:lnTo>
                    <a:pt x="1023" y="662"/>
                  </a:lnTo>
                  <a:lnTo>
                    <a:pt x="662" y="1324"/>
                  </a:lnTo>
                  <a:lnTo>
                    <a:pt x="341" y="2026"/>
                  </a:lnTo>
                  <a:lnTo>
                    <a:pt x="0" y="2708"/>
                  </a:lnTo>
                  <a:lnTo>
                    <a:pt x="0" y="2708"/>
                  </a:lnTo>
                  <a:lnTo>
                    <a:pt x="481" y="3029"/>
                  </a:lnTo>
                  <a:lnTo>
                    <a:pt x="963" y="3310"/>
                  </a:lnTo>
                  <a:lnTo>
                    <a:pt x="1484" y="3610"/>
                  </a:lnTo>
                  <a:lnTo>
                    <a:pt x="2006" y="3871"/>
                  </a:lnTo>
                  <a:lnTo>
                    <a:pt x="2547" y="4132"/>
                  </a:lnTo>
                  <a:lnTo>
                    <a:pt x="3088" y="4372"/>
                  </a:lnTo>
                  <a:lnTo>
                    <a:pt x="3650" y="4593"/>
                  </a:lnTo>
                  <a:lnTo>
                    <a:pt x="4232" y="4814"/>
                  </a:lnTo>
                  <a:lnTo>
                    <a:pt x="4232" y="4814"/>
                  </a:lnTo>
                  <a:lnTo>
                    <a:pt x="4492" y="3470"/>
                  </a:lnTo>
                  <a:lnTo>
                    <a:pt x="4813" y="2126"/>
                  </a:lnTo>
                  <a:lnTo>
                    <a:pt x="4813" y="2126"/>
                  </a:lnTo>
                  <a:lnTo>
                    <a:pt x="4332" y="1906"/>
                  </a:lnTo>
                  <a:lnTo>
                    <a:pt x="3851" y="1665"/>
                  </a:lnTo>
                  <a:lnTo>
                    <a:pt x="3409" y="1424"/>
                  </a:lnTo>
                  <a:lnTo>
                    <a:pt x="2968" y="1164"/>
                  </a:lnTo>
                  <a:lnTo>
                    <a:pt x="2527" y="903"/>
                  </a:lnTo>
                  <a:lnTo>
                    <a:pt x="2126" y="602"/>
                  </a:lnTo>
                  <a:lnTo>
                    <a:pt x="1745" y="321"/>
                  </a:lnTo>
                  <a:lnTo>
                    <a:pt x="13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27"/>
            <p:cNvSpPr/>
            <p:nvPr/>
          </p:nvSpPr>
          <p:spPr>
            <a:xfrm>
              <a:off x="11376125" y="3824675"/>
              <a:ext cx="250725" cy="361000"/>
            </a:xfrm>
            <a:custGeom>
              <a:avLst/>
              <a:gdLst/>
              <a:ahLst/>
              <a:cxnLst/>
              <a:rect l="l" t="t" r="r" b="b"/>
              <a:pathLst>
                <a:path w="10029" h="14440" extrusionOk="0">
                  <a:moveTo>
                    <a:pt x="10028" y="0"/>
                  </a:moveTo>
                  <a:lnTo>
                    <a:pt x="9406" y="461"/>
                  </a:lnTo>
                  <a:lnTo>
                    <a:pt x="8684" y="1083"/>
                  </a:lnTo>
                  <a:lnTo>
                    <a:pt x="7862" y="1845"/>
                  </a:lnTo>
                  <a:lnTo>
                    <a:pt x="7421" y="2286"/>
                  </a:lnTo>
                  <a:lnTo>
                    <a:pt x="6980" y="2748"/>
                  </a:lnTo>
                  <a:lnTo>
                    <a:pt x="6498" y="3249"/>
                  </a:lnTo>
                  <a:lnTo>
                    <a:pt x="6017" y="3770"/>
                  </a:lnTo>
                  <a:lnTo>
                    <a:pt x="5516" y="4352"/>
                  </a:lnTo>
                  <a:lnTo>
                    <a:pt x="4994" y="4954"/>
                  </a:lnTo>
                  <a:lnTo>
                    <a:pt x="4493" y="5575"/>
                  </a:lnTo>
                  <a:lnTo>
                    <a:pt x="3952" y="6257"/>
                  </a:lnTo>
                  <a:lnTo>
                    <a:pt x="3430" y="6959"/>
                  </a:lnTo>
                  <a:lnTo>
                    <a:pt x="2909" y="7681"/>
                  </a:lnTo>
                  <a:lnTo>
                    <a:pt x="2889" y="7701"/>
                  </a:lnTo>
                  <a:lnTo>
                    <a:pt x="2167" y="8764"/>
                  </a:lnTo>
                  <a:lnTo>
                    <a:pt x="1425" y="9887"/>
                  </a:lnTo>
                  <a:lnTo>
                    <a:pt x="703" y="11070"/>
                  </a:lnTo>
                  <a:lnTo>
                    <a:pt x="1" y="12314"/>
                  </a:lnTo>
                  <a:lnTo>
                    <a:pt x="382" y="12634"/>
                  </a:lnTo>
                  <a:lnTo>
                    <a:pt x="763" y="12915"/>
                  </a:lnTo>
                  <a:lnTo>
                    <a:pt x="1164" y="13216"/>
                  </a:lnTo>
                  <a:lnTo>
                    <a:pt x="1605" y="13477"/>
                  </a:lnTo>
                  <a:lnTo>
                    <a:pt x="2046" y="13737"/>
                  </a:lnTo>
                  <a:lnTo>
                    <a:pt x="2488" y="13978"/>
                  </a:lnTo>
                  <a:lnTo>
                    <a:pt x="2969" y="14219"/>
                  </a:lnTo>
                  <a:lnTo>
                    <a:pt x="3450" y="14439"/>
                  </a:lnTo>
                  <a:lnTo>
                    <a:pt x="3570" y="13978"/>
                  </a:lnTo>
                  <a:lnTo>
                    <a:pt x="3891" y="12815"/>
                  </a:lnTo>
                  <a:lnTo>
                    <a:pt x="3711" y="12715"/>
                  </a:lnTo>
                  <a:lnTo>
                    <a:pt x="3550" y="12594"/>
                  </a:lnTo>
                  <a:lnTo>
                    <a:pt x="3410" y="12474"/>
                  </a:lnTo>
                  <a:lnTo>
                    <a:pt x="3290" y="12314"/>
                  </a:lnTo>
                  <a:lnTo>
                    <a:pt x="3189" y="12153"/>
                  </a:lnTo>
                  <a:lnTo>
                    <a:pt x="3109" y="11993"/>
                  </a:lnTo>
                  <a:lnTo>
                    <a:pt x="3049" y="11832"/>
                  </a:lnTo>
                  <a:lnTo>
                    <a:pt x="3009" y="11652"/>
                  </a:lnTo>
                  <a:lnTo>
                    <a:pt x="3009" y="11491"/>
                  </a:lnTo>
                  <a:lnTo>
                    <a:pt x="3009" y="11311"/>
                  </a:lnTo>
                  <a:lnTo>
                    <a:pt x="3029" y="11150"/>
                  </a:lnTo>
                  <a:lnTo>
                    <a:pt x="3089" y="11010"/>
                  </a:lnTo>
                  <a:lnTo>
                    <a:pt x="3129" y="10850"/>
                  </a:lnTo>
                  <a:lnTo>
                    <a:pt x="3210" y="10709"/>
                  </a:lnTo>
                  <a:lnTo>
                    <a:pt x="3290" y="10589"/>
                  </a:lnTo>
                  <a:lnTo>
                    <a:pt x="3390" y="10449"/>
                  </a:lnTo>
                  <a:lnTo>
                    <a:pt x="3490" y="10348"/>
                  </a:lnTo>
                  <a:lnTo>
                    <a:pt x="3611" y="10248"/>
                  </a:lnTo>
                  <a:lnTo>
                    <a:pt x="3731" y="10148"/>
                  </a:lnTo>
                  <a:lnTo>
                    <a:pt x="3871" y="10067"/>
                  </a:lnTo>
                  <a:lnTo>
                    <a:pt x="4012" y="10007"/>
                  </a:lnTo>
                  <a:lnTo>
                    <a:pt x="4172" y="9967"/>
                  </a:lnTo>
                  <a:lnTo>
                    <a:pt x="4333" y="9947"/>
                  </a:lnTo>
                  <a:lnTo>
                    <a:pt x="4493" y="9927"/>
                  </a:lnTo>
                  <a:lnTo>
                    <a:pt x="4613" y="9947"/>
                  </a:lnTo>
                  <a:lnTo>
                    <a:pt x="4814" y="9967"/>
                  </a:lnTo>
                  <a:lnTo>
                    <a:pt x="5335" y="8664"/>
                  </a:lnTo>
                  <a:lnTo>
                    <a:pt x="5877" y="7360"/>
                  </a:lnTo>
                  <a:lnTo>
                    <a:pt x="6478" y="6077"/>
                  </a:lnTo>
                  <a:lnTo>
                    <a:pt x="7100" y="4813"/>
                  </a:lnTo>
                  <a:lnTo>
                    <a:pt x="7782" y="3570"/>
                  </a:lnTo>
                  <a:lnTo>
                    <a:pt x="8484" y="2346"/>
                  </a:lnTo>
                  <a:lnTo>
                    <a:pt x="9246" y="1163"/>
                  </a:lnTo>
                  <a:lnTo>
                    <a:pt x="10028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27"/>
            <p:cNvSpPr/>
            <p:nvPr/>
          </p:nvSpPr>
          <p:spPr>
            <a:xfrm>
              <a:off x="11376125" y="3824675"/>
              <a:ext cx="250725" cy="361000"/>
            </a:xfrm>
            <a:custGeom>
              <a:avLst/>
              <a:gdLst/>
              <a:ahLst/>
              <a:cxnLst/>
              <a:rect l="l" t="t" r="r" b="b"/>
              <a:pathLst>
                <a:path w="10029" h="14440" fill="none" extrusionOk="0">
                  <a:moveTo>
                    <a:pt x="10028" y="0"/>
                  </a:moveTo>
                  <a:lnTo>
                    <a:pt x="10028" y="0"/>
                  </a:lnTo>
                  <a:lnTo>
                    <a:pt x="9406" y="461"/>
                  </a:lnTo>
                  <a:lnTo>
                    <a:pt x="8684" y="1083"/>
                  </a:lnTo>
                  <a:lnTo>
                    <a:pt x="7862" y="1845"/>
                  </a:lnTo>
                  <a:lnTo>
                    <a:pt x="7421" y="2286"/>
                  </a:lnTo>
                  <a:lnTo>
                    <a:pt x="6980" y="2748"/>
                  </a:lnTo>
                  <a:lnTo>
                    <a:pt x="6498" y="3249"/>
                  </a:lnTo>
                  <a:lnTo>
                    <a:pt x="6017" y="3770"/>
                  </a:lnTo>
                  <a:lnTo>
                    <a:pt x="5516" y="4352"/>
                  </a:lnTo>
                  <a:lnTo>
                    <a:pt x="4994" y="4954"/>
                  </a:lnTo>
                  <a:lnTo>
                    <a:pt x="4493" y="5575"/>
                  </a:lnTo>
                  <a:lnTo>
                    <a:pt x="3952" y="6257"/>
                  </a:lnTo>
                  <a:lnTo>
                    <a:pt x="3430" y="6959"/>
                  </a:lnTo>
                  <a:lnTo>
                    <a:pt x="2909" y="7681"/>
                  </a:lnTo>
                  <a:lnTo>
                    <a:pt x="2909" y="7681"/>
                  </a:lnTo>
                  <a:lnTo>
                    <a:pt x="2909" y="7681"/>
                  </a:lnTo>
                  <a:lnTo>
                    <a:pt x="2889" y="7701"/>
                  </a:lnTo>
                  <a:lnTo>
                    <a:pt x="2889" y="7701"/>
                  </a:lnTo>
                  <a:lnTo>
                    <a:pt x="2889" y="7701"/>
                  </a:lnTo>
                  <a:lnTo>
                    <a:pt x="2889" y="7701"/>
                  </a:lnTo>
                  <a:lnTo>
                    <a:pt x="2889" y="7701"/>
                  </a:lnTo>
                  <a:lnTo>
                    <a:pt x="2889" y="7701"/>
                  </a:lnTo>
                  <a:lnTo>
                    <a:pt x="2167" y="8764"/>
                  </a:lnTo>
                  <a:lnTo>
                    <a:pt x="1425" y="9887"/>
                  </a:lnTo>
                  <a:lnTo>
                    <a:pt x="703" y="11070"/>
                  </a:lnTo>
                  <a:lnTo>
                    <a:pt x="1" y="12314"/>
                  </a:lnTo>
                  <a:lnTo>
                    <a:pt x="1" y="12314"/>
                  </a:lnTo>
                  <a:lnTo>
                    <a:pt x="1" y="12314"/>
                  </a:lnTo>
                  <a:lnTo>
                    <a:pt x="382" y="12634"/>
                  </a:lnTo>
                  <a:lnTo>
                    <a:pt x="763" y="12915"/>
                  </a:lnTo>
                  <a:lnTo>
                    <a:pt x="1164" y="13216"/>
                  </a:lnTo>
                  <a:lnTo>
                    <a:pt x="1605" y="13477"/>
                  </a:lnTo>
                  <a:lnTo>
                    <a:pt x="2046" y="13737"/>
                  </a:lnTo>
                  <a:lnTo>
                    <a:pt x="2488" y="13978"/>
                  </a:lnTo>
                  <a:lnTo>
                    <a:pt x="2969" y="14219"/>
                  </a:lnTo>
                  <a:lnTo>
                    <a:pt x="3450" y="14439"/>
                  </a:lnTo>
                  <a:lnTo>
                    <a:pt x="3450" y="14439"/>
                  </a:lnTo>
                  <a:lnTo>
                    <a:pt x="3570" y="13978"/>
                  </a:lnTo>
                  <a:lnTo>
                    <a:pt x="3570" y="13978"/>
                  </a:lnTo>
                  <a:lnTo>
                    <a:pt x="3891" y="12815"/>
                  </a:lnTo>
                  <a:lnTo>
                    <a:pt x="3891" y="12815"/>
                  </a:lnTo>
                  <a:lnTo>
                    <a:pt x="3711" y="12715"/>
                  </a:lnTo>
                  <a:lnTo>
                    <a:pt x="3550" y="12594"/>
                  </a:lnTo>
                  <a:lnTo>
                    <a:pt x="3410" y="12474"/>
                  </a:lnTo>
                  <a:lnTo>
                    <a:pt x="3290" y="12314"/>
                  </a:lnTo>
                  <a:lnTo>
                    <a:pt x="3189" y="12153"/>
                  </a:lnTo>
                  <a:lnTo>
                    <a:pt x="3109" y="11993"/>
                  </a:lnTo>
                  <a:lnTo>
                    <a:pt x="3049" y="11832"/>
                  </a:lnTo>
                  <a:lnTo>
                    <a:pt x="3009" y="11652"/>
                  </a:lnTo>
                  <a:lnTo>
                    <a:pt x="3009" y="11652"/>
                  </a:lnTo>
                  <a:lnTo>
                    <a:pt x="3009" y="11491"/>
                  </a:lnTo>
                  <a:lnTo>
                    <a:pt x="3009" y="11311"/>
                  </a:lnTo>
                  <a:lnTo>
                    <a:pt x="3029" y="11150"/>
                  </a:lnTo>
                  <a:lnTo>
                    <a:pt x="3089" y="11010"/>
                  </a:lnTo>
                  <a:lnTo>
                    <a:pt x="3129" y="10850"/>
                  </a:lnTo>
                  <a:lnTo>
                    <a:pt x="3210" y="10709"/>
                  </a:lnTo>
                  <a:lnTo>
                    <a:pt x="3290" y="10589"/>
                  </a:lnTo>
                  <a:lnTo>
                    <a:pt x="3390" y="10449"/>
                  </a:lnTo>
                  <a:lnTo>
                    <a:pt x="3490" y="10348"/>
                  </a:lnTo>
                  <a:lnTo>
                    <a:pt x="3611" y="10248"/>
                  </a:lnTo>
                  <a:lnTo>
                    <a:pt x="3731" y="10148"/>
                  </a:lnTo>
                  <a:lnTo>
                    <a:pt x="3871" y="10067"/>
                  </a:lnTo>
                  <a:lnTo>
                    <a:pt x="4012" y="10007"/>
                  </a:lnTo>
                  <a:lnTo>
                    <a:pt x="4172" y="9967"/>
                  </a:lnTo>
                  <a:lnTo>
                    <a:pt x="4333" y="9947"/>
                  </a:lnTo>
                  <a:lnTo>
                    <a:pt x="4493" y="9927"/>
                  </a:lnTo>
                  <a:lnTo>
                    <a:pt x="4493" y="9927"/>
                  </a:lnTo>
                  <a:lnTo>
                    <a:pt x="4613" y="9947"/>
                  </a:lnTo>
                  <a:lnTo>
                    <a:pt x="4613" y="9947"/>
                  </a:lnTo>
                  <a:lnTo>
                    <a:pt x="4814" y="9967"/>
                  </a:lnTo>
                  <a:lnTo>
                    <a:pt x="4814" y="9967"/>
                  </a:lnTo>
                  <a:lnTo>
                    <a:pt x="5335" y="8664"/>
                  </a:lnTo>
                  <a:lnTo>
                    <a:pt x="5877" y="7360"/>
                  </a:lnTo>
                  <a:lnTo>
                    <a:pt x="6478" y="6077"/>
                  </a:lnTo>
                  <a:lnTo>
                    <a:pt x="7100" y="4813"/>
                  </a:lnTo>
                  <a:lnTo>
                    <a:pt x="7782" y="3570"/>
                  </a:lnTo>
                  <a:lnTo>
                    <a:pt x="8484" y="2346"/>
                  </a:lnTo>
                  <a:lnTo>
                    <a:pt x="9246" y="1163"/>
                  </a:lnTo>
                  <a:lnTo>
                    <a:pt x="1002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27"/>
            <p:cNvSpPr/>
            <p:nvPr/>
          </p:nvSpPr>
          <p:spPr>
            <a:xfrm>
              <a:off x="11613275" y="4110950"/>
              <a:ext cx="75725" cy="75225"/>
            </a:xfrm>
            <a:custGeom>
              <a:avLst/>
              <a:gdLst/>
              <a:ahLst/>
              <a:cxnLst/>
              <a:rect l="l" t="t" r="r" b="b"/>
              <a:pathLst>
                <a:path w="3029" h="3009" extrusionOk="0">
                  <a:moveTo>
                    <a:pt x="1324" y="0"/>
                  </a:moveTo>
                  <a:lnTo>
                    <a:pt x="1164" y="20"/>
                  </a:lnTo>
                  <a:lnTo>
                    <a:pt x="1023" y="80"/>
                  </a:lnTo>
                  <a:lnTo>
                    <a:pt x="883" y="141"/>
                  </a:lnTo>
                  <a:lnTo>
                    <a:pt x="743" y="201"/>
                  </a:lnTo>
                  <a:lnTo>
                    <a:pt x="602" y="301"/>
                  </a:lnTo>
                  <a:lnTo>
                    <a:pt x="482" y="401"/>
                  </a:lnTo>
                  <a:lnTo>
                    <a:pt x="382" y="522"/>
                  </a:lnTo>
                  <a:lnTo>
                    <a:pt x="281" y="642"/>
                  </a:lnTo>
                  <a:lnTo>
                    <a:pt x="201" y="762"/>
                  </a:lnTo>
                  <a:lnTo>
                    <a:pt x="141" y="923"/>
                  </a:lnTo>
                  <a:lnTo>
                    <a:pt x="81" y="1063"/>
                  </a:lnTo>
                  <a:lnTo>
                    <a:pt x="41" y="1224"/>
                  </a:lnTo>
                  <a:lnTo>
                    <a:pt x="21" y="1384"/>
                  </a:lnTo>
                  <a:lnTo>
                    <a:pt x="1" y="1544"/>
                  </a:lnTo>
                  <a:lnTo>
                    <a:pt x="21" y="1705"/>
                  </a:lnTo>
                  <a:lnTo>
                    <a:pt x="61" y="1946"/>
                  </a:lnTo>
                  <a:lnTo>
                    <a:pt x="161" y="2186"/>
                  </a:lnTo>
                  <a:lnTo>
                    <a:pt x="301" y="2407"/>
                  </a:lnTo>
                  <a:lnTo>
                    <a:pt x="482" y="2607"/>
                  </a:lnTo>
                  <a:lnTo>
                    <a:pt x="582" y="2688"/>
                  </a:lnTo>
                  <a:lnTo>
                    <a:pt x="702" y="2768"/>
                  </a:lnTo>
                  <a:lnTo>
                    <a:pt x="823" y="2848"/>
                  </a:lnTo>
                  <a:lnTo>
                    <a:pt x="943" y="2908"/>
                  </a:lnTo>
                  <a:lnTo>
                    <a:pt x="1084" y="2948"/>
                  </a:lnTo>
                  <a:lnTo>
                    <a:pt x="1224" y="2988"/>
                  </a:lnTo>
                  <a:lnTo>
                    <a:pt x="1384" y="3008"/>
                  </a:lnTo>
                  <a:lnTo>
                    <a:pt x="1705" y="3008"/>
                  </a:lnTo>
                  <a:lnTo>
                    <a:pt x="1926" y="2968"/>
                  </a:lnTo>
                  <a:lnTo>
                    <a:pt x="2106" y="2908"/>
                  </a:lnTo>
                  <a:lnTo>
                    <a:pt x="2287" y="2808"/>
                  </a:lnTo>
                  <a:lnTo>
                    <a:pt x="2467" y="2688"/>
                  </a:lnTo>
                  <a:lnTo>
                    <a:pt x="2608" y="2547"/>
                  </a:lnTo>
                  <a:lnTo>
                    <a:pt x="2728" y="2387"/>
                  </a:lnTo>
                  <a:lnTo>
                    <a:pt x="2848" y="2206"/>
                  </a:lnTo>
                  <a:lnTo>
                    <a:pt x="2929" y="2006"/>
                  </a:lnTo>
                  <a:lnTo>
                    <a:pt x="2989" y="1825"/>
                  </a:lnTo>
                  <a:lnTo>
                    <a:pt x="3009" y="1665"/>
                  </a:lnTo>
                  <a:lnTo>
                    <a:pt x="3029" y="1484"/>
                  </a:lnTo>
                  <a:lnTo>
                    <a:pt x="3009" y="1304"/>
                  </a:lnTo>
                  <a:lnTo>
                    <a:pt x="2969" y="1143"/>
                  </a:lnTo>
                  <a:lnTo>
                    <a:pt x="2929" y="983"/>
                  </a:lnTo>
                  <a:lnTo>
                    <a:pt x="2868" y="822"/>
                  </a:lnTo>
                  <a:lnTo>
                    <a:pt x="2768" y="682"/>
                  </a:lnTo>
                  <a:lnTo>
                    <a:pt x="2668" y="542"/>
                  </a:lnTo>
                  <a:lnTo>
                    <a:pt x="2568" y="421"/>
                  </a:lnTo>
                  <a:lnTo>
                    <a:pt x="2427" y="321"/>
                  </a:lnTo>
                  <a:lnTo>
                    <a:pt x="2287" y="221"/>
                  </a:lnTo>
                  <a:lnTo>
                    <a:pt x="2146" y="141"/>
                  </a:lnTo>
                  <a:lnTo>
                    <a:pt x="1986" y="80"/>
                  </a:lnTo>
                  <a:lnTo>
                    <a:pt x="1805" y="20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27"/>
            <p:cNvSpPr/>
            <p:nvPr/>
          </p:nvSpPr>
          <p:spPr>
            <a:xfrm>
              <a:off x="11613275" y="4110950"/>
              <a:ext cx="75725" cy="75225"/>
            </a:xfrm>
            <a:custGeom>
              <a:avLst/>
              <a:gdLst/>
              <a:ahLst/>
              <a:cxnLst/>
              <a:rect l="l" t="t" r="r" b="b"/>
              <a:pathLst>
                <a:path w="3029" h="3009" fill="none" extrusionOk="0">
                  <a:moveTo>
                    <a:pt x="1485" y="0"/>
                  </a:moveTo>
                  <a:lnTo>
                    <a:pt x="1485" y="0"/>
                  </a:lnTo>
                  <a:lnTo>
                    <a:pt x="1324" y="0"/>
                  </a:lnTo>
                  <a:lnTo>
                    <a:pt x="1164" y="20"/>
                  </a:lnTo>
                  <a:lnTo>
                    <a:pt x="1023" y="80"/>
                  </a:lnTo>
                  <a:lnTo>
                    <a:pt x="883" y="141"/>
                  </a:lnTo>
                  <a:lnTo>
                    <a:pt x="743" y="201"/>
                  </a:lnTo>
                  <a:lnTo>
                    <a:pt x="602" y="301"/>
                  </a:lnTo>
                  <a:lnTo>
                    <a:pt x="482" y="401"/>
                  </a:lnTo>
                  <a:lnTo>
                    <a:pt x="382" y="522"/>
                  </a:lnTo>
                  <a:lnTo>
                    <a:pt x="281" y="642"/>
                  </a:lnTo>
                  <a:lnTo>
                    <a:pt x="201" y="762"/>
                  </a:lnTo>
                  <a:lnTo>
                    <a:pt x="141" y="923"/>
                  </a:lnTo>
                  <a:lnTo>
                    <a:pt x="81" y="1063"/>
                  </a:lnTo>
                  <a:lnTo>
                    <a:pt x="41" y="1224"/>
                  </a:lnTo>
                  <a:lnTo>
                    <a:pt x="21" y="1384"/>
                  </a:lnTo>
                  <a:lnTo>
                    <a:pt x="1" y="1544"/>
                  </a:lnTo>
                  <a:lnTo>
                    <a:pt x="21" y="1705"/>
                  </a:lnTo>
                  <a:lnTo>
                    <a:pt x="21" y="1705"/>
                  </a:lnTo>
                  <a:lnTo>
                    <a:pt x="61" y="1946"/>
                  </a:lnTo>
                  <a:lnTo>
                    <a:pt x="161" y="2186"/>
                  </a:lnTo>
                  <a:lnTo>
                    <a:pt x="301" y="2407"/>
                  </a:lnTo>
                  <a:lnTo>
                    <a:pt x="482" y="2607"/>
                  </a:lnTo>
                  <a:lnTo>
                    <a:pt x="582" y="2688"/>
                  </a:lnTo>
                  <a:lnTo>
                    <a:pt x="702" y="2768"/>
                  </a:lnTo>
                  <a:lnTo>
                    <a:pt x="823" y="2848"/>
                  </a:lnTo>
                  <a:lnTo>
                    <a:pt x="943" y="2908"/>
                  </a:lnTo>
                  <a:lnTo>
                    <a:pt x="1084" y="2948"/>
                  </a:lnTo>
                  <a:lnTo>
                    <a:pt x="1224" y="2988"/>
                  </a:lnTo>
                  <a:lnTo>
                    <a:pt x="1384" y="3008"/>
                  </a:lnTo>
                  <a:lnTo>
                    <a:pt x="1545" y="3008"/>
                  </a:lnTo>
                  <a:lnTo>
                    <a:pt x="1545" y="3008"/>
                  </a:lnTo>
                  <a:lnTo>
                    <a:pt x="1705" y="3008"/>
                  </a:lnTo>
                  <a:lnTo>
                    <a:pt x="1705" y="3008"/>
                  </a:lnTo>
                  <a:lnTo>
                    <a:pt x="1926" y="2968"/>
                  </a:lnTo>
                  <a:lnTo>
                    <a:pt x="2106" y="2908"/>
                  </a:lnTo>
                  <a:lnTo>
                    <a:pt x="2287" y="2808"/>
                  </a:lnTo>
                  <a:lnTo>
                    <a:pt x="2467" y="2688"/>
                  </a:lnTo>
                  <a:lnTo>
                    <a:pt x="2608" y="2547"/>
                  </a:lnTo>
                  <a:lnTo>
                    <a:pt x="2728" y="2387"/>
                  </a:lnTo>
                  <a:lnTo>
                    <a:pt x="2848" y="2206"/>
                  </a:lnTo>
                  <a:lnTo>
                    <a:pt x="2929" y="2006"/>
                  </a:lnTo>
                  <a:lnTo>
                    <a:pt x="2929" y="2006"/>
                  </a:lnTo>
                  <a:lnTo>
                    <a:pt x="2989" y="1825"/>
                  </a:lnTo>
                  <a:lnTo>
                    <a:pt x="3009" y="1665"/>
                  </a:lnTo>
                  <a:lnTo>
                    <a:pt x="3029" y="1484"/>
                  </a:lnTo>
                  <a:lnTo>
                    <a:pt x="3009" y="1304"/>
                  </a:lnTo>
                  <a:lnTo>
                    <a:pt x="2969" y="1143"/>
                  </a:lnTo>
                  <a:lnTo>
                    <a:pt x="2929" y="983"/>
                  </a:lnTo>
                  <a:lnTo>
                    <a:pt x="2868" y="822"/>
                  </a:lnTo>
                  <a:lnTo>
                    <a:pt x="2768" y="682"/>
                  </a:lnTo>
                  <a:lnTo>
                    <a:pt x="2668" y="542"/>
                  </a:lnTo>
                  <a:lnTo>
                    <a:pt x="2568" y="421"/>
                  </a:lnTo>
                  <a:lnTo>
                    <a:pt x="2427" y="321"/>
                  </a:lnTo>
                  <a:lnTo>
                    <a:pt x="2287" y="221"/>
                  </a:lnTo>
                  <a:lnTo>
                    <a:pt x="2146" y="141"/>
                  </a:lnTo>
                  <a:lnTo>
                    <a:pt x="1986" y="80"/>
                  </a:lnTo>
                  <a:lnTo>
                    <a:pt x="1805" y="20"/>
                  </a:lnTo>
                  <a:lnTo>
                    <a:pt x="1625" y="0"/>
                  </a:lnTo>
                  <a:lnTo>
                    <a:pt x="1625" y="0"/>
                  </a:lnTo>
                  <a:lnTo>
                    <a:pt x="148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27"/>
            <p:cNvSpPr/>
            <p:nvPr/>
          </p:nvSpPr>
          <p:spPr>
            <a:xfrm>
              <a:off x="11473400" y="4073850"/>
              <a:ext cx="53175" cy="74725"/>
            </a:xfrm>
            <a:custGeom>
              <a:avLst/>
              <a:gdLst/>
              <a:ahLst/>
              <a:cxnLst/>
              <a:rect l="l" t="t" r="r" b="b"/>
              <a:pathLst>
                <a:path w="2127" h="2989" extrusionOk="0">
                  <a:moveTo>
                    <a:pt x="923" y="0"/>
                  </a:moveTo>
                  <a:lnTo>
                    <a:pt x="682" y="702"/>
                  </a:lnTo>
                  <a:lnTo>
                    <a:pt x="442" y="1424"/>
                  </a:lnTo>
                  <a:lnTo>
                    <a:pt x="201" y="2126"/>
                  </a:lnTo>
                  <a:lnTo>
                    <a:pt x="0" y="2848"/>
                  </a:lnTo>
                  <a:lnTo>
                    <a:pt x="141" y="2908"/>
                  </a:lnTo>
                  <a:lnTo>
                    <a:pt x="301" y="2948"/>
                  </a:lnTo>
                  <a:lnTo>
                    <a:pt x="482" y="2968"/>
                  </a:lnTo>
                  <a:lnTo>
                    <a:pt x="642" y="2988"/>
                  </a:lnTo>
                  <a:lnTo>
                    <a:pt x="823" y="2988"/>
                  </a:lnTo>
                  <a:lnTo>
                    <a:pt x="1023" y="2948"/>
                  </a:lnTo>
                  <a:lnTo>
                    <a:pt x="1224" y="2868"/>
                  </a:lnTo>
                  <a:lnTo>
                    <a:pt x="1404" y="2788"/>
                  </a:lnTo>
                  <a:lnTo>
                    <a:pt x="1565" y="2667"/>
                  </a:lnTo>
                  <a:lnTo>
                    <a:pt x="1725" y="2527"/>
                  </a:lnTo>
                  <a:lnTo>
                    <a:pt x="1845" y="2367"/>
                  </a:lnTo>
                  <a:lnTo>
                    <a:pt x="1946" y="2186"/>
                  </a:lnTo>
                  <a:lnTo>
                    <a:pt x="2046" y="1986"/>
                  </a:lnTo>
                  <a:lnTo>
                    <a:pt x="2086" y="1825"/>
                  </a:lnTo>
                  <a:lnTo>
                    <a:pt x="2126" y="1645"/>
                  </a:lnTo>
                  <a:lnTo>
                    <a:pt x="2126" y="1484"/>
                  </a:lnTo>
                  <a:lnTo>
                    <a:pt x="2126" y="1324"/>
                  </a:lnTo>
                  <a:lnTo>
                    <a:pt x="2106" y="1163"/>
                  </a:lnTo>
                  <a:lnTo>
                    <a:pt x="2066" y="1023"/>
                  </a:lnTo>
                  <a:lnTo>
                    <a:pt x="2006" y="883"/>
                  </a:lnTo>
                  <a:lnTo>
                    <a:pt x="1926" y="742"/>
                  </a:lnTo>
                  <a:lnTo>
                    <a:pt x="1845" y="602"/>
                  </a:lnTo>
                  <a:lnTo>
                    <a:pt x="1745" y="482"/>
                  </a:lnTo>
                  <a:lnTo>
                    <a:pt x="1645" y="361"/>
                  </a:lnTo>
                  <a:lnTo>
                    <a:pt x="1525" y="261"/>
                  </a:lnTo>
                  <a:lnTo>
                    <a:pt x="1384" y="181"/>
                  </a:lnTo>
                  <a:lnTo>
                    <a:pt x="1244" y="100"/>
                  </a:lnTo>
                  <a:lnTo>
                    <a:pt x="1083" y="40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27"/>
            <p:cNvSpPr/>
            <p:nvPr/>
          </p:nvSpPr>
          <p:spPr>
            <a:xfrm>
              <a:off x="11473400" y="4073850"/>
              <a:ext cx="53175" cy="74725"/>
            </a:xfrm>
            <a:custGeom>
              <a:avLst/>
              <a:gdLst/>
              <a:ahLst/>
              <a:cxnLst/>
              <a:rect l="l" t="t" r="r" b="b"/>
              <a:pathLst>
                <a:path w="2127" h="2989" fill="none" extrusionOk="0">
                  <a:moveTo>
                    <a:pt x="923" y="0"/>
                  </a:moveTo>
                  <a:lnTo>
                    <a:pt x="923" y="0"/>
                  </a:lnTo>
                  <a:lnTo>
                    <a:pt x="682" y="702"/>
                  </a:lnTo>
                  <a:lnTo>
                    <a:pt x="442" y="1424"/>
                  </a:lnTo>
                  <a:lnTo>
                    <a:pt x="201" y="2126"/>
                  </a:lnTo>
                  <a:lnTo>
                    <a:pt x="0" y="2848"/>
                  </a:lnTo>
                  <a:lnTo>
                    <a:pt x="0" y="2848"/>
                  </a:lnTo>
                  <a:lnTo>
                    <a:pt x="141" y="2908"/>
                  </a:lnTo>
                  <a:lnTo>
                    <a:pt x="301" y="2948"/>
                  </a:lnTo>
                  <a:lnTo>
                    <a:pt x="482" y="2968"/>
                  </a:lnTo>
                  <a:lnTo>
                    <a:pt x="642" y="2988"/>
                  </a:lnTo>
                  <a:lnTo>
                    <a:pt x="642" y="2988"/>
                  </a:lnTo>
                  <a:lnTo>
                    <a:pt x="823" y="2988"/>
                  </a:lnTo>
                  <a:lnTo>
                    <a:pt x="823" y="2988"/>
                  </a:lnTo>
                  <a:lnTo>
                    <a:pt x="1023" y="2948"/>
                  </a:lnTo>
                  <a:lnTo>
                    <a:pt x="1224" y="2868"/>
                  </a:lnTo>
                  <a:lnTo>
                    <a:pt x="1404" y="2788"/>
                  </a:lnTo>
                  <a:lnTo>
                    <a:pt x="1565" y="2667"/>
                  </a:lnTo>
                  <a:lnTo>
                    <a:pt x="1725" y="2527"/>
                  </a:lnTo>
                  <a:lnTo>
                    <a:pt x="1845" y="2367"/>
                  </a:lnTo>
                  <a:lnTo>
                    <a:pt x="1946" y="2186"/>
                  </a:lnTo>
                  <a:lnTo>
                    <a:pt x="2046" y="1986"/>
                  </a:lnTo>
                  <a:lnTo>
                    <a:pt x="2046" y="1986"/>
                  </a:lnTo>
                  <a:lnTo>
                    <a:pt x="2086" y="1825"/>
                  </a:lnTo>
                  <a:lnTo>
                    <a:pt x="2126" y="1645"/>
                  </a:lnTo>
                  <a:lnTo>
                    <a:pt x="2126" y="1484"/>
                  </a:lnTo>
                  <a:lnTo>
                    <a:pt x="2126" y="1324"/>
                  </a:lnTo>
                  <a:lnTo>
                    <a:pt x="2106" y="1163"/>
                  </a:lnTo>
                  <a:lnTo>
                    <a:pt x="2066" y="1023"/>
                  </a:lnTo>
                  <a:lnTo>
                    <a:pt x="2006" y="883"/>
                  </a:lnTo>
                  <a:lnTo>
                    <a:pt x="1926" y="742"/>
                  </a:lnTo>
                  <a:lnTo>
                    <a:pt x="1845" y="602"/>
                  </a:lnTo>
                  <a:lnTo>
                    <a:pt x="1745" y="482"/>
                  </a:lnTo>
                  <a:lnTo>
                    <a:pt x="1645" y="361"/>
                  </a:lnTo>
                  <a:lnTo>
                    <a:pt x="1525" y="261"/>
                  </a:lnTo>
                  <a:lnTo>
                    <a:pt x="1384" y="181"/>
                  </a:lnTo>
                  <a:lnTo>
                    <a:pt x="1244" y="100"/>
                  </a:lnTo>
                  <a:lnTo>
                    <a:pt x="1083" y="40"/>
                  </a:lnTo>
                  <a:lnTo>
                    <a:pt x="9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27"/>
            <p:cNvSpPr/>
            <p:nvPr/>
          </p:nvSpPr>
          <p:spPr>
            <a:xfrm>
              <a:off x="11451325" y="4072850"/>
              <a:ext cx="45150" cy="72200"/>
            </a:xfrm>
            <a:custGeom>
              <a:avLst/>
              <a:gdLst/>
              <a:ahLst/>
              <a:cxnLst/>
              <a:rect l="l" t="t" r="r" b="b"/>
              <a:pathLst>
                <a:path w="1806" h="2888" extrusionOk="0">
                  <a:moveTo>
                    <a:pt x="1485" y="0"/>
                  </a:moveTo>
                  <a:lnTo>
                    <a:pt x="1325" y="20"/>
                  </a:lnTo>
                  <a:lnTo>
                    <a:pt x="1164" y="40"/>
                  </a:lnTo>
                  <a:lnTo>
                    <a:pt x="1004" y="80"/>
                  </a:lnTo>
                  <a:lnTo>
                    <a:pt x="863" y="140"/>
                  </a:lnTo>
                  <a:lnTo>
                    <a:pt x="723" y="221"/>
                  </a:lnTo>
                  <a:lnTo>
                    <a:pt x="603" y="321"/>
                  </a:lnTo>
                  <a:lnTo>
                    <a:pt x="482" y="421"/>
                  </a:lnTo>
                  <a:lnTo>
                    <a:pt x="382" y="522"/>
                  </a:lnTo>
                  <a:lnTo>
                    <a:pt x="282" y="662"/>
                  </a:lnTo>
                  <a:lnTo>
                    <a:pt x="202" y="782"/>
                  </a:lnTo>
                  <a:lnTo>
                    <a:pt x="121" y="923"/>
                  </a:lnTo>
                  <a:lnTo>
                    <a:pt x="81" y="1083"/>
                  </a:lnTo>
                  <a:lnTo>
                    <a:pt x="21" y="1223"/>
                  </a:lnTo>
                  <a:lnTo>
                    <a:pt x="1" y="1384"/>
                  </a:lnTo>
                  <a:lnTo>
                    <a:pt x="1" y="1564"/>
                  </a:lnTo>
                  <a:lnTo>
                    <a:pt x="1" y="1725"/>
                  </a:lnTo>
                  <a:lnTo>
                    <a:pt x="41" y="1905"/>
                  </a:lnTo>
                  <a:lnTo>
                    <a:pt x="101" y="2066"/>
                  </a:lnTo>
                  <a:lnTo>
                    <a:pt x="181" y="2226"/>
                  </a:lnTo>
                  <a:lnTo>
                    <a:pt x="282" y="2387"/>
                  </a:lnTo>
                  <a:lnTo>
                    <a:pt x="402" y="2547"/>
                  </a:lnTo>
                  <a:lnTo>
                    <a:pt x="542" y="2667"/>
                  </a:lnTo>
                  <a:lnTo>
                    <a:pt x="703" y="2788"/>
                  </a:lnTo>
                  <a:lnTo>
                    <a:pt x="883" y="2888"/>
                  </a:lnTo>
                  <a:lnTo>
                    <a:pt x="1084" y="2166"/>
                  </a:lnTo>
                  <a:lnTo>
                    <a:pt x="1325" y="1464"/>
                  </a:lnTo>
                  <a:lnTo>
                    <a:pt x="1565" y="742"/>
                  </a:lnTo>
                  <a:lnTo>
                    <a:pt x="1806" y="40"/>
                  </a:lnTo>
                  <a:lnTo>
                    <a:pt x="1605" y="20"/>
                  </a:lnTo>
                  <a:lnTo>
                    <a:pt x="1485" y="0"/>
                  </a:lnTo>
                  <a:close/>
                </a:path>
              </a:pathLst>
            </a:custGeom>
            <a:solidFill>
              <a:srgbClr val="424242">
                <a:alpha val="30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27"/>
            <p:cNvSpPr/>
            <p:nvPr/>
          </p:nvSpPr>
          <p:spPr>
            <a:xfrm>
              <a:off x="11451325" y="4072850"/>
              <a:ext cx="45150" cy="72200"/>
            </a:xfrm>
            <a:custGeom>
              <a:avLst/>
              <a:gdLst/>
              <a:ahLst/>
              <a:cxnLst/>
              <a:rect l="l" t="t" r="r" b="b"/>
              <a:pathLst>
                <a:path w="1806" h="2888" fill="none" extrusionOk="0">
                  <a:moveTo>
                    <a:pt x="1485" y="0"/>
                  </a:moveTo>
                  <a:lnTo>
                    <a:pt x="1485" y="0"/>
                  </a:lnTo>
                  <a:lnTo>
                    <a:pt x="1325" y="20"/>
                  </a:lnTo>
                  <a:lnTo>
                    <a:pt x="1164" y="40"/>
                  </a:lnTo>
                  <a:lnTo>
                    <a:pt x="1004" y="80"/>
                  </a:lnTo>
                  <a:lnTo>
                    <a:pt x="863" y="140"/>
                  </a:lnTo>
                  <a:lnTo>
                    <a:pt x="723" y="221"/>
                  </a:lnTo>
                  <a:lnTo>
                    <a:pt x="603" y="321"/>
                  </a:lnTo>
                  <a:lnTo>
                    <a:pt x="482" y="421"/>
                  </a:lnTo>
                  <a:lnTo>
                    <a:pt x="382" y="522"/>
                  </a:lnTo>
                  <a:lnTo>
                    <a:pt x="282" y="662"/>
                  </a:lnTo>
                  <a:lnTo>
                    <a:pt x="202" y="782"/>
                  </a:lnTo>
                  <a:lnTo>
                    <a:pt x="121" y="923"/>
                  </a:lnTo>
                  <a:lnTo>
                    <a:pt x="81" y="1083"/>
                  </a:lnTo>
                  <a:lnTo>
                    <a:pt x="21" y="1223"/>
                  </a:lnTo>
                  <a:lnTo>
                    <a:pt x="1" y="1384"/>
                  </a:lnTo>
                  <a:lnTo>
                    <a:pt x="1" y="1564"/>
                  </a:lnTo>
                  <a:lnTo>
                    <a:pt x="1" y="1725"/>
                  </a:lnTo>
                  <a:lnTo>
                    <a:pt x="1" y="1725"/>
                  </a:lnTo>
                  <a:lnTo>
                    <a:pt x="41" y="1905"/>
                  </a:lnTo>
                  <a:lnTo>
                    <a:pt x="101" y="2066"/>
                  </a:lnTo>
                  <a:lnTo>
                    <a:pt x="181" y="2226"/>
                  </a:lnTo>
                  <a:lnTo>
                    <a:pt x="282" y="2387"/>
                  </a:lnTo>
                  <a:lnTo>
                    <a:pt x="402" y="2547"/>
                  </a:lnTo>
                  <a:lnTo>
                    <a:pt x="542" y="2667"/>
                  </a:lnTo>
                  <a:lnTo>
                    <a:pt x="703" y="2788"/>
                  </a:lnTo>
                  <a:lnTo>
                    <a:pt x="883" y="2888"/>
                  </a:lnTo>
                  <a:lnTo>
                    <a:pt x="883" y="2888"/>
                  </a:lnTo>
                  <a:lnTo>
                    <a:pt x="1084" y="2166"/>
                  </a:lnTo>
                  <a:lnTo>
                    <a:pt x="1325" y="1464"/>
                  </a:lnTo>
                  <a:lnTo>
                    <a:pt x="1565" y="742"/>
                  </a:lnTo>
                  <a:lnTo>
                    <a:pt x="1806" y="40"/>
                  </a:lnTo>
                  <a:lnTo>
                    <a:pt x="1806" y="40"/>
                  </a:lnTo>
                  <a:lnTo>
                    <a:pt x="1605" y="20"/>
                  </a:lnTo>
                  <a:lnTo>
                    <a:pt x="1605" y="20"/>
                  </a:lnTo>
                  <a:lnTo>
                    <a:pt x="148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27"/>
            <p:cNvSpPr/>
            <p:nvPr/>
          </p:nvSpPr>
          <p:spPr>
            <a:xfrm>
              <a:off x="11778225" y="4072850"/>
              <a:ext cx="75225" cy="75725"/>
            </a:xfrm>
            <a:custGeom>
              <a:avLst/>
              <a:gdLst/>
              <a:ahLst/>
              <a:cxnLst/>
              <a:rect l="l" t="t" r="r" b="b"/>
              <a:pathLst>
                <a:path w="3009" h="3029" extrusionOk="0">
                  <a:moveTo>
                    <a:pt x="1485" y="0"/>
                  </a:moveTo>
                  <a:lnTo>
                    <a:pt x="1324" y="20"/>
                  </a:lnTo>
                  <a:lnTo>
                    <a:pt x="1164" y="40"/>
                  </a:lnTo>
                  <a:lnTo>
                    <a:pt x="1003" y="80"/>
                  </a:lnTo>
                  <a:lnTo>
                    <a:pt x="863" y="140"/>
                  </a:lnTo>
                  <a:lnTo>
                    <a:pt x="722" y="221"/>
                  </a:lnTo>
                  <a:lnTo>
                    <a:pt x="602" y="321"/>
                  </a:lnTo>
                  <a:lnTo>
                    <a:pt x="482" y="421"/>
                  </a:lnTo>
                  <a:lnTo>
                    <a:pt x="382" y="522"/>
                  </a:lnTo>
                  <a:lnTo>
                    <a:pt x="281" y="662"/>
                  </a:lnTo>
                  <a:lnTo>
                    <a:pt x="201" y="782"/>
                  </a:lnTo>
                  <a:lnTo>
                    <a:pt x="121" y="923"/>
                  </a:lnTo>
                  <a:lnTo>
                    <a:pt x="81" y="1083"/>
                  </a:lnTo>
                  <a:lnTo>
                    <a:pt x="41" y="1223"/>
                  </a:lnTo>
                  <a:lnTo>
                    <a:pt x="0" y="1384"/>
                  </a:lnTo>
                  <a:lnTo>
                    <a:pt x="0" y="1564"/>
                  </a:lnTo>
                  <a:lnTo>
                    <a:pt x="0" y="1725"/>
                  </a:lnTo>
                  <a:lnTo>
                    <a:pt x="61" y="1965"/>
                  </a:lnTo>
                  <a:lnTo>
                    <a:pt x="161" y="2206"/>
                  </a:lnTo>
                  <a:lnTo>
                    <a:pt x="301" y="2427"/>
                  </a:lnTo>
                  <a:lnTo>
                    <a:pt x="482" y="2607"/>
                  </a:lnTo>
                  <a:lnTo>
                    <a:pt x="582" y="2707"/>
                  </a:lnTo>
                  <a:lnTo>
                    <a:pt x="682" y="2788"/>
                  </a:lnTo>
                  <a:lnTo>
                    <a:pt x="803" y="2848"/>
                  </a:lnTo>
                  <a:lnTo>
                    <a:pt x="943" y="2908"/>
                  </a:lnTo>
                  <a:lnTo>
                    <a:pt x="1083" y="2968"/>
                  </a:lnTo>
                  <a:lnTo>
                    <a:pt x="1224" y="2988"/>
                  </a:lnTo>
                  <a:lnTo>
                    <a:pt x="1384" y="3028"/>
                  </a:lnTo>
                  <a:lnTo>
                    <a:pt x="1705" y="3028"/>
                  </a:lnTo>
                  <a:lnTo>
                    <a:pt x="1906" y="2988"/>
                  </a:lnTo>
                  <a:lnTo>
                    <a:pt x="2106" y="2908"/>
                  </a:lnTo>
                  <a:lnTo>
                    <a:pt x="2287" y="2828"/>
                  </a:lnTo>
                  <a:lnTo>
                    <a:pt x="2447" y="2707"/>
                  </a:lnTo>
                  <a:lnTo>
                    <a:pt x="2608" y="2567"/>
                  </a:lnTo>
                  <a:lnTo>
                    <a:pt x="2728" y="2407"/>
                  </a:lnTo>
                  <a:lnTo>
                    <a:pt x="2828" y="2226"/>
                  </a:lnTo>
                  <a:lnTo>
                    <a:pt x="2928" y="2026"/>
                  </a:lnTo>
                  <a:lnTo>
                    <a:pt x="2969" y="1845"/>
                  </a:lnTo>
                  <a:lnTo>
                    <a:pt x="3009" y="1665"/>
                  </a:lnTo>
                  <a:lnTo>
                    <a:pt x="3009" y="1504"/>
                  </a:lnTo>
                  <a:lnTo>
                    <a:pt x="3009" y="1324"/>
                  </a:lnTo>
                  <a:lnTo>
                    <a:pt x="2969" y="1163"/>
                  </a:lnTo>
                  <a:lnTo>
                    <a:pt x="2928" y="1003"/>
                  </a:lnTo>
                  <a:lnTo>
                    <a:pt x="2848" y="842"/>
                  </a:lnTo>
                  <a:lnTo>
                    <a:pt x="2768" y="702"/>
                  </a:lnTo>
                  <a:lnTo>
                    <a:pt x="2668" y="562"/>
                  </a:lnTo>
                  <a:lnTo>
                    <a:pt x="2547" y="441"/>
                  </a:lnTo>
                  <a:lnTo>
                    <a:pt x="2427" y="321"/>
                  </a:lnTo>
                  <a:lnTo>
                    <a:pt x="2287" y="241"/>
                  </a:lnTo>
                  <a:lnTo>
                    <a:pt x="2126" y="140"/>
                  </a:lnTo>
                  <a:lnTo>
                    <a:pt x="1966" y="80"/>
                  </a:lnTo>
                  <a:lnTo>
                    <a:pt x="1805" y="40"/>
                  </a:lnTo>
                  <a:lnTo>
                    <a:pt x="1625" y="20"/>
                  </a:lnTo>
                  <a:lnTo>
                    <a:pt x="148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27"/>
            <p:cNvSpPr/>
            <p:nvPr/>
          </p:nvSpPr>
          <p:spPr>
            <a:xfrm>
              <a:off x="11778225" y="4072850"/>
              <a:ext cx="75225" cy="75725"/>
            </a:xfrm>
            <a:custGeom>
              <a:avLst/>
              <a:gdLst/>
              <a:ahLst/>
              <a:cxnLst/>
              <a:rect l="l" t="t" r="r" b="b"/>
              <a:pathLst>
                <a:path w="3009" h="3029" fill="none" extrusionOk="0">
                  <a:moveTo>
                    <a:pt x="1485" y="0"/>
                  </a:moveTo>
                  <a:lnTo>
                    <a:pt x="1485" y="0"/>
                  </a:lnTo>
                  <a:lnTo>
                    <a:pt x="1324" y="20"/>
                  </a:lnTo>
                  <a:lnTo>
                    <a:pt x="1164" y="40"/>
                  </a:lnTo>
                  <a:lnTo>
                    <a:pt x="1003" y="80"/>
                  </a:lnTo>
                  <a:lnTo>
                    <a:pt x="863" y="140"/>
                  </a:lnTo>
                  <a:lnTo>
                    <a:pt x="722" y="221"/>
                  </a:lnTo>
                  <a:lnTo>
                    <a:pt x="602" y="321"/>
                  </a:lnTo>
                  <a:lnTo>
                    <a:pt x="482" y="421"/>
                  </a:lnTo>
                  <a:lnTo>
                    <a:pt x="382" y="522"/>
                  </a:lnTo>
                  <a:lnTo>
                    <a:pt x="281" y="662"/>
                  </a:lnTo>
                  <a:lnTo>
                    <a:pt x="201" y="782"/>
                  </a:lnTo>
                  <a:lnTo>
                    <a:pt x="121" y="923"/>
                  </a:lnTo>
                  <a:lnTo>
                    <a:pt x="81" y="1083"/>
                  </a:lnTo>
                  <a:lnTo>
                    <a:pt x="41" y="1223"/>
                  </a:lnTo>
                  <a:lnTo>
                    <a:pt x="0" y="1384"/>
                  </a:lnTo>
                  <a:lnTo>
                    <a:pt x="0" y="1564"/>
                  </a:lnTo>
                  <a:lnTo>
                    <a:pt x="0" y="1725"/>
                  </a:lnTo>
                  <a:lnTo>
                    <a:pt x="0" y="1725"/>
                  </a:lnTo>
                  <a:lnTo>
                    <a:pt x="61" y="1965"/>
                  </a:lnTo>
                  <a:lnTo>
                    <a:pt x="161" y="2206"/>
                  </a:lnTo>
                  <a:lnTo>
                    <a:pt x="301" y="2427"/>
                  </a:lnTo>
                  <a:lnTo>
                    <a:pt x="482" y="2607"/>
                  </a:lnTo>
                  <a:lnTo>
                    <a:pt x="582" y="2707"/>
                  </a:lnTo>
                  <a:lnTo>
                    <a:pt x="682" y="2788"/>
                  </a:lnTo>
                  <a:lnTo>
                    <a:pt x="803" y="2848"/>
                  </a:lnTo>
                  <a:lnTo>
                    <a:pt x="943" y="2908"/>
                  </a:lnTo>
                  <a:lnTo>
                    <a:pt x="1083" y="2968"/>
                  </a:lnTo>
                  <a:lnTo>
                    <a:pt x="1224" y="2988"/>
                  </a:lnTo>
                  <a:lnTo>
                    <a:pt x="1384" y="3028"/>
                  </a:lnTo>
                  <a:lnTo>
                    <a:pt x="1545" y="3028"/>
                  </a:lnTo>
                  <a:lnTo>
                    <a:pt x="1545" y="3028"/>
                  </a:lnTo>
                  <a:lnTo>
                    <a:pt x="1705" y="3028"/>
                  </a:lnTo>
                  <a:lnTo>
                    <a:pt x="1705" y="3028"/>
                  </a:lnTo>
                  <a:lnTo>
                    <a:pt x="1906" y="2988"/>
                  </a:lnTo>
                  <a:lnTo>
                    <a:pt x="2106" y="2908"/>
                  </a:lnTo>
                  <a:lnTo>
                    <a:pt x="2287" y="2828"/>
                  </a:lnTo>
                  <a:lnTo>
                    <a:pt x="2447" y="2707"/>
                  </a:lnTo>
                  <a:lnTo>
                    <a:pt x="2608" y="2567"/>
                  </a:lnTo>
                  <a:lnTo>
                    <a:pt x="2728" y="2407"/>
                  </a:lnTo>
                  <a:lnTo>
                    <a:pt x="2828" y="2226"/>
                  </a:lnTo>
                  <a:lnTo>
                    <a:pt x="2928" y="2026"/>
                  </a:lnTo>
                  <a:lnTo>
                    <a:pt x="2928" y="2026"/>
                  </a:lnTo>
                  <a:lnTo>
                    <a:pt x="2969" y="1845"/>
                  </a:lnTo>
                  <a:lnTo>
                    <a:pt x="3009" y="1665"/>
                  </a:lnTo>
                  <a:lnTo>
                    <a:pt x="3009" y="1504"/>
                  </a:lnTo>
                  <a:lnTo>
                    <a:pt x="3009" y="1324"/>
                  </a:lnTo>
                  <a:lnTo>
                    <a:pt x="2969" y="1163"/>
                  </a:lnTo>
                  <a:lnTo>
                    <a:pt x="2928" y="1003"/>
                  </a:lnTo>
                  <a:lnTo>
                    <a:pt x="2848" y="842"/>
                  </a:lnTo>
                  <a:lnTo>
                    <a:pt x="2768" y="702"/>
                  </a:lnTo>
                  <a:lnTo>
                    <a:pt x="2668" y="562"/>
                  </a:lnTo>
                  <a:lnTo>
                    <a:pt x="2547" y="441"/>
                  </a:lnTo>
                  <a:lnTo>
                    <a:pt x="2427" y="321"/>
                  </a:lnTo>
                  <a:lnTo>
                    <a:pt x="2287" y="241"/>
                  </a:lnTo>
                  <a:lnTo>
                    <a:pt x="2126" y="140"/>
                  </a:lnTo>
                  <a:lnTo>
                    <a:pt x="1966" y="80"/>
                  </a:lnTo>
                  <a:lnTo>
                    <a:pt x="1805" y="40"/>
                  </a:lnTo>
                  <a:lnTo>
                    <a:pt x="1625" y="20"/>
                  </a:lnTo>
                  <a:lnTo>
                    <a:pt x="1625" y="20"/>
                  </a:lnTo>
                  <a:lnTo>
                    <a:pt x="148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27"/>
            <p:cNvSpPr/>
            <p:nvPr/>
          </p:nvSpPr>
          <p:spPr>
            <a:xfrm>
              <a:off x="11881000" y="4205700"/>
              <a:ext cx="104300" cy="236675"/>
            </a:xfrm>
            <a:custGeom>
              <a:avLst/>
              <a:gdLst/>
              <a:ahLst/>
              <a:cxnLst/>
              <a:rect l="l" t="t" r="r" b="b"/>
              <a:pathLst>
                <a:path w="4172" h="9467" extrusionOk="0">
                  <a:moveTo>
                    <a:pt x="582" y="1"/>
                  </a:moveTo>
                  <a:lnTo>
                    <a:pt x="502" y="21"/>
                  </a:lnTo>
                  <a:lnTo>
                    <a:pt x="402" y="41"/>
                  </a:lnTo>
                  <a:lnTo>
                    <a:pt x="322" y="101"/>
                  </a:lnTo>
                  <a:lnTo>
                    <a:pt x="241" y="141"/>
                  </a:lnTo>
                  <a:lnTo>
                    <a:pt x="181" y="201"/>
                  </a:lnTo>
                  <a:lnTo>
                    <a:pt x="121" y="281"/>
                  </a:lnTo>
                  <a:lnTo>
                    <a:pt x="61" y="362"/>
                  </a:lnTo>
                  <a:lnTo>
                    <a:pt x="21" y="442"/>
                  </a:lnTo>
                  <a:lnTo>
                    <a:pt x="1" y="542"/>
                  </a:lnTo>
                  <a:lnTo>
                    <a:pt x="1" y="642"/>
                  </a:lnTo>
                  <a:lnTo>
                    <a:pt x="21" y="943"/>
                  </a:lnTo>
                  <a:lnTo>
                    <a:pt x="41" y="1244"/>
                  </a:lnTo>
                  <a:lnTo>
                    <a:pt x="81" y="1525"/>
                  </a:lnTo>
                  <a:lnTo>
                    <a:pt x="141" y="1826"/>
                  </a:lnTo>
                  <a:lnTo>
                    <a:pt x="281" y="2387"/>
                  </a:lnTo>
                  <a:lnTo>
                    <a:pt x="442" y="2969"/>
                  </a:lnTo>
                  <a:lnTo>
                    <a:pt x="642" y="3530"/>
                  </a:lnTo>
                  <a:lnTo>
                    <a:pt x="843" y="4092"/>
                  </a:lnTo>
                  <a:lnTo>
                    <a:pt x="1244" y="5195"/>
                  </a:lnTo>
                  <a:lnTo>
                    <a:pt x="1404" y="5736"/>
                  </a:lnTo>
                  <a:lnTo>
                    <a:pt x="1565" y="6258"/>
                  </a:lnTo>
                  <a:lnTo>
                    <a:pt x="1705" y="6779"/>
                  </a:lnTo>
                  <a:lnTo>
                    <a:pt x="1886" y="7300"/>
                  </a:lnTo>
                  <a:lnTo>
                    <a:pt x="2066" y="7822"/>
                  </a:lnTo>
                  <a:lnTo>
                    <a:pt x="2287" y="8323"/>
                  </a:lnTo>
                  <a:lnTo>
                    <a:pt x="2407" y="8564"/>
                  </a:lnTo>
                  <a:lnTo>
                    <a:pt x="2548" y="8784"/>
                  </a:lnTo>
                  <a:lnTo>
                    <a:pt x="2708" y="9025"/>
                  </a:lnTo>
                  <a:lnTo>
                    <a:pt x="2868" y="9246"/>
                  </a:lnTo>
                  <a:lnTo>
                    <a:pt x="2949" y="9306"/>
                  </a:lnTo>
                  <a:lnTo>
                    <a:pt x="3009" y="9366"/>
                  </a:lnTo>
                  <a:lnTo>
                    <a:pt x="3109" y="9406"/>
                  </a:lnTo>
                  <a:lnTo>
                    <a:pt x="3189" y="9446"/>
                  </a:lnTo>
                  <a:lnTo>
                    <a:pt x="3290" y="9446"/>
                  </a:lnTo>
                  <a:lnTo>
                    <a:pt x="3390" y="9466"/>
                  </a:lnTo>
                  <a:lnTo>
                    <a:pt x="3590" y="9426"/>
                  </a:lnTo>
                  <a:lnTo>
                    <a:pt x="3771" y="9366"/>
                  </a:lnTo>
                  <a:lnTo>
                    <a:pt x="3871" y="9306"/>
                  </a:lnTo>
                  <a:lnTo>
                    <a:pt x="3931" y="9246"/>
                  </a:lnTo>
                  <a:lnTo>
                    <a:pt x="4012" y="9186"/>
                  </a:lnTo>
                  <a:lnTo>
                    <a:pt x="4052" y="9105"/>
                  </a:lnTo>
                  <a:lnTo>
                    <a:pt x="4092" y="9005"/>
                  </a:lnTo>
                  <a:lnTo>
                    <a:pt x="4112" y="8905"/>
                  </a:lnTo>
                  <a:lnTo>
                    <a:pt x="4152" y="8624"/>
                  </a:lnTo>
                  <a:lnTo>
                    <a:pt x="4172" y="8323"/>
                  </a:lnTo>
                  <a:lnTo>
                    <a:pt x="4152" y="8042"/>
                  </a:lnTo>
                  <a:lnTo>
                    <a:pt x="4132" y="7742"/>
                  </a:lnTo>
                  <a:lnTo>
                    <a:pt x="4092" y="7461"/>
                  </a:lnTo>
                  <a:lnTo>
                    <a:pt x="4052" y="7160"/>
                  </a:lnTo>
                  <a:lnTo>
                    <a:pt x="3911" y="6598"/>
                  </a:lnTo>
                  <a:lnTo>
                    <a:pt x="3751" y="6037"/>
                  </a:lnTo>
                  <a:lnTo>
                    <a:pt x="3570" y="5475"/>
                  </a:lnTo>
                  <a:lnTo>
                    <a:pt x="3169" y="4352"/>
                  </a:lnTo>
                  <a:lnTo>
                    <a:pt x="2788" y="3249"/>
                  </a:lnTo>
                  <a:lnTo>
                    <a:pt x="2588" y="2688"/>
                  </a:lnTo>
                  <a:lnTo>
                    <a:pt x="2367" y="2146"/>
                  </a:lnTo>
                  <a:lnTo>
                    <a:pt x="2106" y="1625"/>
                  </a:lnTo>
                  <a:lnTo>
                    <a:pt x="1826" y="1124"/>
                  </a:lnTo>
                  <a:lnTo>
                    <a:pt x="1665" y="863"/>
                  </a:lnTo>
                  <a:lnTo>
                    <a:pt x="1485" y="642"/>
                  </a:lnTo>
                  <a:lnTo>
                    <a:pt x="1304" y="402"/>
                  </a:lnTo>
                  <a:lnTo>
                    <a:pt x="1104" y="181"/>
                  </a:lnTo>
                  <a:lnTo>
                    <a:pt x="1043" y="121"/>
                  </a:lnTo>
                  <a:lnTo>
                    <a:pt x="943" y="61"/>
                  </a:lnTo>
                  <a:lnTo>
                    <a:pt x="863" y="21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27"/>
            <p:cNvSpPr/>
            <p:nvPr/>
          </p:nvSpPr>
          <p:spPr>
            <a:xfrm>
              <a:off x="11960725" y="4474425"/>
              <a:ext cx="49150" cy="50175"/>
            </a:xfrm>
            <a:custGeom>
              <a:avLst/>
              <a:gdLst/>
              <a:ahLst/>
              <a:cxnLst/>
              <a:rect l="l" t="t" r="r" b="b"/>
              <a:pathLst>
                <a:path w="1966" h="2007" extrusionOk="0">
                  <a:moveTo>
                    <a:pt x="863" y="1"/>
                  </a:moveTo>
                  <a:lnTo>
                    <a:pt x="742" y="21"/>
                  </a:lnTo>
                  <a:lnTo>
                    <a:pt x="562" y="81"/>
                  </a:lnTo>
                  <a:lnTo>
                    <a:pt x="381" y="181"/>
                  </a:lnTo>
                  <a:lnTo>
                    <a:pt x="241" y="302"/>
                  </a:lnTo>
                  <a:lnTo>
                    <a:pt x="141" y="462"/>
                  </a:lnTo>
                  <a:lnTo>
                    <a:pt x="60" y="622"/>
                  </a:lnTo>
                  <a:lnTo>
                    <a:pt x="20" y="823"/>
                  </a:lnTo>
                  <a:lnTo>
                    <a:pt x="0" y="1004"/>
                  </a:lnTo>
                  <a:lnTo>
                    <a:pt x="20" y="1184"/>
                  </a:lnTo>
                  <a:lnTo>
                    <a:pt x="60" y="1364"/>
                  </a:lnTo>
                  <a:lnTo>
                    <a:pt x="141" y="1545"/>
                  </a:lnTo>
                  <a:lnTo>
                    <a:pt x="241" y="1705"/>
                  </a:lnTo>
                  <a:lnTo>
                    <a:pt x="381" y="1826"/>
                  </a:lnTo>
                  <a:lnTo>
                    <a:pt x="562" y="1926"/>
                  </a:lnTo>
                  <a:lnTo>
                    <a:pt x="742" y="1986"/>
                  </a:lnTo>
                  <a:lnTo>
                    <a:pt x="863" y="2006"/>
                  </a:lnTo>
                  <a:lnTo>
                    <a:pt x="1103" y="2006"/>
                  </a:lnTo>
                  <a:lnTo>
                    <a:pt x="1204" y="1986"/>
                  </a:lnTo>
                  <a:lnTo>
                    <a:pt x="1404" y="1926"/>
                  </a:lnTo>
                  <a:lnTo>
                    <a:pt x="1585" y="1826"/>
                  </a:lnTo>
                  <a:lnTo>
                    <a:pt x="1705" y="1705"/>
                  </a:lnTo>
                  <a:lnTo>
                    <a:pt x="1825" y="1545"/>
                  </a:lnTo>
                  <a:lnTo>
                    <a:pt x="1905" y="1364"/>
                  </a:lnTo>
                  <a:lnTo>
                    <a:pt x="1946" y="1184"/>
                  </a:lnTo>
                  <a:lnTo>
                    <a:pt x="1966" y="1004"/>
                  </a:lnTo>
                  <a:lnTo>
                    <a:pt x="1946" y="823"/>
                  </a:lnTo>
                  <a:lnTo>
                    <a:pt x="1905" y="622"/>
                  </a:lnTo>
                  <a:lnTo>
                    <a:pt x="1825" y="462"/>
                  </a:lnTo>
                  <a:lnTo>
                    <a:pt x="1705" y="302"/>
                  </a:lnTo>
                  <a:lnTo>
                    <a:pt x="1585" y="181"/>
                  </a:lnTo>
                  <a:lnTo>
                    <a:pt x="1404" y="81"/>
                  </a:lnTo>
                  <a:lnTo>
                    <a:pt x="1204" y="21"/>
                  </a:lnTo>
                  <a:lnTo>
                    <a:pt x="11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27"/>
            <p:cNvSpPr/>
            <p:nvPr/>
          </p:nvSpPr>
          <p:spPr>
            <a:xfrm>
              <a:off x="11410225" y="4481950"/>
              <a:ext cx="481325" cy="481850"/>
            </a:xfrm>
            <a:custGeom>
              <a:avLst/>
              <a:gdLst/>
              <a:ahLst/>
              <a:cxnLst/>
              <a:rect l="l" t="t" r="r" b="b"/>
              <a:pathLst>
                <a:path w="19253" h="19274" extrusionOk="0">
                  <a:moveTo>
                    <a:pt x="9226" y="1"/>
                  </a:moveTo>
                  <a:lnTo>
                    <a:pt x="8664" y="21"/>
                  </a:lnTo>
                  <a:lnTo>
                    <a:pt x="8123" y="101"/>
                  </a:lnTo>
                  <a:lnTo>
                    <a:pt x="7601" y="201"/>
                  </a:lnTo>
                  <a:lnTo>
                    <a:pt x="7080" y="321"/>
                  </a:lnTo>
                  <a:lnTo>
                    <a:pt x="6578" y="482"/>
                  </a:lnTo>
                  <a:lnTo>
                    <a:pt x="6077" y="662"/>
                  </a:lnTo>
                  <a:lnTo>
                    <a:pt x="5616" y="883"/>
                  </a:lnTo>
                  <a:lnTo>
                    <a:pt x="5134" y="1124"/>
                  </a:lnTo>
                  <a:lnTo>
                    <a:pt x="4693" y="1384"/>
                  </a:lnTo>
                  <a:lnTo>
                    <a:pt x="4252" y="1665"/>
                  </a:lnTo>
                  <a:lnTo>
                    <a:pt x="3831" y="1986"/>
                  </a:lnTo>
                  <a:lnTo>
                    <a:pt x="3430" y="2307"/>
                  </a:lnTo>
                  <a:lnTo>
                    <a:pt x="3049" y="2668"/>
                  </a:lnTo>
                  <a:lnTo>
                    <a:pt x="2688" y="3049"/>
                  </a:lnTo>
                  <a:lnTo>
                    <a:pt x="2347" y="3430"/>
                  </a:lnTo>
                  <a:lnTo>
                    <a:pt x="2026" y="3851"/>
                  </a:lnTo>
                  <a:lnTo>
                    <a:pt x="1725" y="4272"/>
                  </a:lnTo>
                  <a:lnTo>
                    <a:pt x="1444" y="4713"/>
                  </a:lnTo>
                  <a:lnTo>
                    <a:pt x="1184" y="5175"/>
                  </a:lnTo>
                  <a:lnTo>
                    <a:pt x="943" y="5656"/>
                  </a:lnTo>
                  <a:lnTo>
                    <a:pt x="743" y="6137"/>
                  </a:lnTo>
                  <a:lnTo>
                    <a:pt x="542" y="6639"/>
                  </a:lnTo>
                  <a:lnTo>
                    <a:pt x="382" y="7140"/>
                  </a:lnTo>
                  <a:lnTo>
                    <a:pt x="261" y="7661"/>
                  </a:lnTo>
                  <a:lnTo>
                    <a:pt x="161" y="8203"/>
                  </a:lnTo>
                  <a:lnTo>
                    <a:pt x="81" y="8724"/>
                  </a:lnTo>
                  <a:lnTo>
                    <a:pt x="21" y="9286"/>
                  </a:lnTo>
                  <a:lnTo>
                    <a:pt x="0" y="9827"/>
                  </a:lnTo>
                  <a:lnTo>
                    <a:pt x="21" y="10389"/>
                  </a:lnTo>
                  <a:lnTo>
                    <a:pt x="61" y="10950"/>
                  </a:lnTo>
                  <a:lnTo>
                    <a:pt x="121" y="11351"/>
                  </a:lnTo>
                  <a:lnTo>
                    <a:pt x="201" y="11773"/>
                  </a:lnTo>
                  <a:lnTo>
                    <a:pt x="301" y="12174"/>
                  </a:lnTo>
                  <a:lnTo>
                    <a:pt x="422" y="12575"/>
                  </a:lnTo>
                  <a:lnTo>
                    <a:pt x="562" y="12996"/>
                  </a:lnTo>
                  <a:lnTo>
                    <a:pt x="722" y="13397"/>
                  </a:lnTo>
                  <a:lnTo>
                    <a:pt x="903" y="13778"/>
                  </a:lnTo>
                  <a:lnTo>
                    <a:pt x="1103" y="14179"/>
                  </a:lnTo>
                  <a:lnTo>
                    <a:pt x="1324" y="14560"/>
                  </a:lnTo>
                  <a:lnTo>
                    <a:pt x="1565" y="14941"/>
                  </a:lnTo>
                  <a:lnTo>
                    <a:pt x="1825" y="15302"/>
                  </a:lnTo>
                  <a:lnTo>
                    <a:pt x="2106" y="15643"/>
                  </a:lnTo>
                  <a:lnTo>
                    <a:pt x="2387" y="16004"/>
                  </a:lnTo>
                  <a:lnTo>
                    <a:pt x="2708" y="16325"/>
                  </a:lnTo>
                  <a:lnTo>
                    <a:pt x="3029" y="16646"/>
                  </a:lnTo>
                  <a:lnTo>
                    <a:pt x="3390" y="16947"/>
                  </a:lnTo>
                  <a:lnTo>
                    <a:pt x="3751" y="17248"/>
                  </a:lnTo>
                  <a:lnTo>
                    <a:pt x="4132" y="17528"/>
                  </a:lnTo>
                  <a:lnTo>
                    <a:pt x="4513" y="17789"/>
                  </a:lnTo>
                  <a:lnTo>
                    <a:pt x="4934" y="18030"/>
                  </a:lnTo>
                  <a:lnTo>
                    <a:pt x="5355" y="18250"/>
                  </a:lnTo>
                  <a:lnTo>
                    <a:pt x="5796" y="18451"/>
                  </a:lnTo>
                  <a:lnTo>
                    <a:pt x="6237" y="18631"/>
                  </a:lnTo>
                  <a:lnTo>
                    <a:pt x="6719" y="18792"/>
                  </a:lnTo>
                  <a:lnTo>
                    <a:pt x="7180" y="18952"/>
                  </a:lnTo>
                  <a:lnTo>
                    <a:pt x="7681" y="19052"/>
                  </a:lnTo>
                  <a:lnTo>
                    <a:pt x="8183" y="19153"/>
                  </a:lnTo>
                  <a:lnTo>
                    <a:pt x="8704" y="19213"/>
                  </a:lnTo>
                  <a:lnTo>
                    <a:pt x="9246" y="19273"/>
                  </a:lnTo>
                  <a:lnTo>
                    <a:pt x="10329" y="19273"/>
                  </a:lnTo>
                  <a:lnTo>
                    <a:pt x="10910" y="19233"/>
                  </a:lnTo>
                  <a:lnTo>
                    <a:pt x="11231" y="19193"/>
                  </a:lnTo>
                  <a:lnTo>
                    <a:pt x="11572" y="19133"/>
                  </a:lnTo>
                  <a:lnTo>
                    <a:pt x="11893" y="19072"/>
                  </a:lnTo>
                  <a:lnTo>
                    <a:pt x="12234" y="19012"/>
                  </a:lnTo>
                  <a:lnTo>
                    <a:pt x="12555" y="18912"/>
                  </a:lnTo>
                  <a:lnTo>
                    <a:pt x="12855" y="18812"/>
                  </a:lnTo>
                  <a:lnTo>
                    <a:pt x="13176" y="18711"/>
                  </a:lnTo>
                  <a:lnTo>
                    <a:pt x="13477" y="18571"/>
                  </a:lnTo>
                  <a:lnTo>
                    <a:pt x="13778" y="18451"/>
                  </a:lnTo>
                  <a:lnTo>
                    <a:pt x="14059" y="18290"/>
                  </a:lnTo>
                  <a:lnTo>
                    <a:pt x="14360" y="18150"/>
                  </a:lnTo>
                  <a:lnTo>
                    <a:pt x="14640" y="17969"/>
                  </a:lnTo>
                  <a:lnTo>
                    <a:pt x="15182" y="17608"/>
                  </a:lnTo>
                  <a:lnTo>
                    <a:pt x="15703" y="17207"/>
                  </a:lnTo>
                  <a:lnTo>
                    <a:pt x="16184" y="16766"/>
                  </a:lnTo>
                  <a:lnTo>
                    <a:pt x="16646" y="16305"/>
                  </a:lnTo>
                  <a:lnTo>
                    <a:pt x="17067" y="15784"/>
                  </a:lnTo>
                  <a:lnTo>
                    <a:pt x="17468" y="15262"/>
                  </a:lnTo>
                  <a:lnTo>
                    <a:pt x="17829" y="14701"/>
                  </a:lnTo>
                  <a:lnTo>
                    <a:pt x="18150" y="14119"/>
                  </a:lnTo>
                  <a:lnTo>
                    <a:pt x="18431" y="13497"/>
                  </a:lnTo>
                  <a:lnTo>
                    <a:pt x="18671" y="12876"/>
                  </a:lnTo>
                  <a:lnTo>
                    <a:pt x="18872" y="12314"/>
                  </a:lnTo>
                  <a:lnTo>
                    <a:pt x="19012" y="11733"/>
                  </a:lnTo>
                  <a:lnTo>
                    <a:pt x="19132" y="11171"/>
                  </a:lnTo>
                  <a:lnTo>
                    <a:pt x="19213" y="10609"/>
                  </a:lnTo>
                  <a:lnTo>
                    <a:pt x="19253" y="10048"/>
                  </a:lnTo>
                  <a:lnTo>
                    <a:pt x="19253" y="9486"/>
                  </a:lnTo>
                  <a:lnTo>
                    <a:pt x="19233" y="8945"/>
                  </a:lnTo>
                  <a:lnTo>
                    <a:pt x="19193" y="8403"/>
                  </a:lnTo>
                  <a:lnTo>
                    <a:pt x="19092" y="7862"/>
                  </a:lnTo>
                  <a:lnTo>
                    <a:pt x="18992" y="7341"/>
                  </a:lnTo>
                  <a:lnTo>
                    <a:pt x="18832" y="6819"/>
                  </a:lnTo>
                  <a:lnTo>
                    <a:pt x="18671" y="6298"/>
                  </a:lnTo>
                  <a:lnTo>
                    <a:pt x="18471" y="5816"/>
                  </a:lnTo>
                  <a:lnTo>
                    <a:pt x="18230" y="5315"/>
                  </a:lnTo>
                  <a:lnTo>
                    <a:pt x="17969" y="4854"/>
                  </a:lnTo>
                  <a:lnTo>
                    <a:pt x="17689" y="4393"/>
                  </a:lnTo>
                  <a:lnTo>
                    <a:pt x="17388" y="3951"/>
                  </a:lnTo>
                  <a:lnTo>
                    <a:pt x="17067" y="3530"/>
                  </a:lnTo>
                  <a:lnTo>
                    <a:pt x="16706" y="3129"/>
                  </a:lnTo>
                  <a:lnTo>
                    <a:pt x="16325" y="2748"/>
                  </a:lnTo>
                  <a:lnTo>
                    <a:pt x="15944" y="2387"/>
                  </a:lnTo>
                  <a:lnTo>
                    <a:pt x="15523" y="2046"/>
                  </a:lnTo>
                  <a:lnTo>
                    <a:pt x="15081" y="1725"/>
                  </a:lnTo>
                  <a:lnTo>
                    <a:pt x="14620" y="1424"/>
                  </a:lnTo>
                  <a:lnTo>
                    <a:pt x="14139" y="1144"/>
                  </a:lnTo>
                  <a:lnTo>
                    <a:pt x="13638" y="903"/>
                  </a:lnTo>
                  <a:lnTo>
                    <a:pt x="13136" y="682"/>
                  </a:lnTo>
                  <a:lnTo>
                    <a:pt x="12595" y="502"/>
                  </a:lnTo>
                  <a:lnTo>
                    <a:pt x="12053" y="321"/>
                  </a:lnTo>
                  <a:lnTo>
                    <a:pt x="11492" y="201"/>
                  </a:lnTo>
                  <a:lnTo>
                    <a:pt x="10930" y="101"/>
                  </a:lnTo>
                  <a:lnTo>
                    <a:pt x="10349" y="21"/>
                  </a:lnTo>
                  <a:lnTo>
                    <a:pt x="97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27"/>
            <p:cNvSpPr/>
            <p:nvPr/>
          </p:nvSpPr>
          <p:spPr>
            <a:xfrm>
              <a:off x="11410225" y="4481950"/>
              <a:ext cx="481325" cy="481850"/>
            </a:xfrm>
            <a:custGeom>
              <a:avLst/>
              <a:gdLst/>
              <a:ahLst/>
              <a:cxnLst/>
              <a:rect l="l" t="t" r="r" b="b"/>
              <a:pathLst>
                <a:path w="19253" h="19274" fill="none" extrusionOk="0">
                  <a:moveTo>
                    <a:pt x="61" y="10950"/>
                  </a:moveTo>
                  <a:lnTo>
                    <a:pt x="61" y="10950"/>
                  </a:lnTo>
                  <a:lnTo>
                    <a:pt x="121" y="11351"/>
                  </a:lnTo>
                  <a:lnTo>
                    <a:pt x="201" y="11773"/>
                  </a:lnTo>
                  <a:lnTo>
                    <a:pt x="301" y="12174"/>
                  </a:lnTo>
                  <a:lnTo>
                    <a:pt x="422" y="12575"/>
                  </a:lnTo>
                  <a:lnTo>
                    <a:pt x="562" y="12996"/>
                  </a:lnTo>
                  <a:lnTo>
                    <a:pt x="722" y="13397"/>
                  </a:lnTo>
                  <a:lnTo>
                    <a:pt x="903" y="13778"/>
                  </a:lnTo>
                  <a:lnTo>
                    <a:pt x="1103" y="14179"/>
                  </a:lnTo>
                  <a:lnTo>
                    <a:pt x="1324" y="14560"/>
                  </a:lnTo>
                  <a:lnTo>
                    <a:pt x="1565" y="14941"/>
                  </a:lnTo>
                  <a:lnTo>
                    <a:pt x="1825" y="15302"/>
                  </a:lnTo>
                  <a:lnTo>
                    <a:pt x="2106" y="15643"/>
                  </a:lnTo>
                  <a:lnTo>
                    <a:pt x="2387" y="16004"/>
                  </a:lnTo>
                  <a:lnTo>
                    <a:pt x="2708" y="16325"/>
                  </a:lnTo>
                  <a:lnTo>
                    <a:pt x="3029" y="16646"/>
                  </a:lnTo>
                  <a:lnTo>
                    <a:pt x="3390" y="16947"/>
                  </a:lnTo>
                  <a:lnTo>
                    <a:pt x="3751" y="17248"/>
                  </a:lnTo>
                  <a:lnTo>
                    <a:pt x="4132" y="17528"/>
                  </a:lnTo>
                  <a:lnTo>
                    <a:pt x="4513" y="17789"/>
                  </a:lnTo>
                  <a:lnTo>
                    <a:pt x="4934" y="18030"/>
                  </a:lnTo>
                  <a:lnTo>
                    <a:pt x="5355" y="18250"/>
                  </a:lnTo>
                  <a:lnTo>
                    <a:pt x="5796" y="18451"/>
                  </a:lnTo>
                  <a:lnTo>
                    <a:pt x="6237" y="18631"/>
                  </a:lnTo>
                  <a:lnTo>
                    <a:pt x="6719" y="18792"/>
                  </a:lnTo>
                  <a:lnTo>
                    <a:pt x="7180" y="18952"/>
                  </a:lnTo>
                  <a:lnTo>
                    <a:pt x="7681" y="19052"/>
                  </a:lnTo>
                  <a:lnTo>
                    <a:pt x="8183" y="19153"/>
                  </a:lnTo>
                  <a:lnTo>
                    <a:pt x="8704" y="19213"/>
                  </a:lnTo>
                  <a:lnTo>
                    <a:pt x="9246" y="19273"/>
                  </a:lnTo>
                  <a:lnTo>
                    <a:pt x="9787" y="19273"/>
                  </a:lnTo>
                  <a:lnTo>
                    <a:pt x="10329" y="19273"/>
                  </a:lnTo>
                  <a:lnTo>
                    <a:pt x="10910" y="19233"/>
                  </a:lnTo>
                  <a:lnTo>
                    <a:pt x="10910" y="19233"/>
                  </a:lnTo>
                  <a:lnTo>
                    <a:pt x="11231" y="19193"/>
                  </a:lnTo>
                  <a:lnTo>
                    <a:pt x="11572" y="19133"/>
                  </a:lnTo>
                  <a:lnTo>
                    <a:pt x="11893" y="19072"/>
                  </a:lnTo>
                  <a:lnTo>
                    <a:pt x="12234" y="19012"/>
                  </a:lnTo>
                  <a:lnTo>
                    <a:pt x="12555" y="18912"/>
                  </a:lnTo>
                  <a:lnTo>
                    <a:pt x="12855" y="18812"/>
                  </a:lnTo>
                  <a:lnTo>
                    <a:pt x="13176" y="18711"/>
                  </a:lnTo>
                  <a:lnTo>
                    <a:pt x="13477" y="18571"/>
                  </a:lnTo>
                  <a:lnTo>
                    <a:pt x="13778" y="18451"/>
                  </a:lnTo>
                  <a:lnTo>
                    <a:pt x="14059" y="18290"/>
                  </a:lnTo>
                  <a:lnTo>
                    <a:pt x="14360" y="18150"/>
                  </a:lnTo>
                  <a:lnTo>
                    <a:pt x="14640" y="17969"/>
                  </a:lnTo>
                  <a:lnTo>
                    <a:pt x="15182" y="17608"/>
                  </a:lnTo>
                  <a:lnTo>
                    <a:pt x="15703" y="17207"/>
                  </a:lnTo>
                  <a:lnTo>
                    <a:pt x="16184" y="16766"/>
                  </a:lnTo>
                  <a:lnTo>
                    <a:pt x="16646" y="16305"/>
                  </a:lnTo>
                  <a:lnTo>
                    <a:pt x="17067" y="15784"/>
                  </a:lnTo>
                  <a:lnTo>
                    <a:pt x="17468" y="15262"/>
                  </a:lnTo>
                  <a:lnTo>
                    <a:pt x="17829" y="14701"/>
                  </a:lnTo>
                  <a:lnTo>
                    <a:pt x="18150" y="14119"/>
                  </a:lnTo>
                  <a:lnTo>
                    <a:pt x="18431" y="13497"/>
                  </a:lnTo>
                  <a:lnTo>
                    <a:pt x="18671" y="12876"/>
                  </a:lnTo>
                  <a:lnTo>
                    <a:pt x="18671" y="12876"/>
                  </a:lnTo>
                  <a:lnTo>
                    <a:pt x="18872" y="12314"/>
                  </a:lnTo>
                  <a:lnTo>
                    <a:pt x="19012" y="11733"/>
                  </a:lnTo>
                  <a:lnTo>
                    <a:pt x="19132" y="11171"/>
                  </a:lnTo>
                  <a:lnTo>
                    <a:pt x="19213" y="10609"/>
                  </a:lnTo>
                  <a:lnTo>
                    <a:pt x="19253" y="10048"/>
                  </a:lnTo>
                  <a:lnTo>
                    <a:pt x="19253" y="9486"/>
                  </a:lnTo>
                  <a:lnTo>
                    <a:pt x="19233" y="8945"/>
                  </a:lnTo>
                  <a:lnTo>
                    <a:pt x="19193" y="8403"/>
                  </a:lnTo>
                  <a:lnTo>
                    <a:pt x="19092" y="7862"/>
                  </a:lnTo>
                  <a:lnTo>
                    <a:pt x="18992" y="7341"/>
                  </a:lnTo>
                  <a:lnTo>
                    <a:pt x="18832" y="6819"/>
                  </a:lnTo>
                  <a:lnTo>
                    <a:pt x="18671" y="6298"/>
                  </a:lnTo>
                  <a:lnTo>
                    <a:pt x="18471" y="5816"/>
                  </a:lnTo>
                  <a:lnTo>
                    <a:pt x="18230" y="5315"/>
                  </a:lnTo>
                  <a:lnTo>
                    <a:pt x="17969" y="4854"/>
                  </a:lnTo>
                  <a:lnTo>
                    <a:pt x="17689" y="4393"/>
                  </a:lnTo>
                  <a:lnTo>
                    <a:pt x="17388" y="3951"/>
                  </a:lnTo>
                  <a:lnTo>
                    <a:pt x="17067" y="3530"/>
                  </a:lnTo>
                  <a:lnTo>
                    <a:pt x="16706" y="3129"/>
                  </a:lnTo>
                  <a:lnTo>
                    <a:pt x="16325" y="2748"/>
                  </a:lnTo>
                  <a:lnTo>
                    <a:pt x="15944" y="2387"/>
                  </a:lnTo>
                  <a:lnTo>
                    <a:pt x="15523" y="2046"/>
                  </a:lnTo>
                  <a:lnTo>
                    <a:pt x="15081" y="1725"/>
                  </a:lnTo>
                  <a:lnTo>
                    <a:pt x="14620" y="1424"/>
                  </a:lnTo>
                  <a:lnTo>
                    <a:pt x="14139" y="1144"/>
                  </a:lnTo>
                  <a:lnTo>
                    <a:pt x="13638" y="903"/>
                  </a:lnTo>
                  <a:lnTo>
                    <a:pt x="13136" y="682"/>
                  </a:lnTo>
                  <a:lnTo>
                    <a:pt x="12595" y="502"/>
                  </a:lnTo>
                  <a:lnTo>
                    <a:pt x="12053" y="321"/>
                  </a:lnTo>
                  <a:lnTo>
                    <a:pt x="11492" y="201"/>
                  </a:lnTo>
                  <a:lnTo>
                    <a:pt x="10930" y="101"/>
                  </a:lnTo>
                  <a:lnTo>
                    <a:pt x="10349" y="21"/>
                  </a:lnTo>
                  <a:lnTo>
                    <a:pt x="10349" y="21"/>
                  </a:lnTo>
                  <a:lnTo>
                    <a:pt x="9767" y="1"/>
                  </a:lnTo>
                  <a:lnTo>
                    <a:pt x="9226" y="1"/>
                  </a:lnTo>
                  <a:lnTo>
                    <a:pt x="8664" y="21"/>
                  </a:lnTo>
                  <a:lnTo>
                    <a:pt x="8123" y="101"/>
                  </a:lnTo>
                  <a:lnTo>
                    <a:pt x="7601" y="201"/>
                  </a:lnTo>
                  <a:lnTo>
                    <a:pt x="7080" y="321"/>
                  </a:lnTo>
                  <a:lnTo>
                    <a:pt x="6578" y="482"/>
                  </a:lnTo>
                  <a:lnTo>
                    <a:pt x="6077" y="662"/>
                  </a:lnTo>
                  <a:lnTo>
                    <a:pt x="5616" y="883"/>
                  </a:lnTo>
                  <a:lnTo>
                    <a:pt x="5134" y="1124"/>
                  </a:lnTo>
                  <a:lnTo>
                    <a:pt x="4693" y="1384"/>
                  </a:lnTo>
                  <a:lnTo>
                    <a:pt x="4252" y="1665"/>
                  </a:lnTo>
                  <a:lnTo>
                    <a:pt x="3831" y="1986"/>
                  </a:lnTo>
                  <a:lnTo>
                    <a:pt x="3430" y="2307"/>
                  </a:lnTo>
                  <a:lnTo>
                    <a:pt x="3049" y="2668"/>
                  </a:lnTo>
                  <a:lnTo>
                    <a:pt x="2688" y="3049"/>
                  </a:lnTo>
                  <a:lnTo>
                    <a:pt x="2347" y="3430"/>
                  </a:lnTo>
                  <a:lnTo>
                    <a:pt x="2026" y="3851"/>
                  </a:lnTo>
                  <a:lnTo>
                    <a:pt x="1725" y="4272"/>
                  </a:lnTo>
                  <a:lnTo>
                    <a:pt x="1444" y="4713"/>
                  </a:lnTo>
                  <a:lnTo>
                    <a:pt x="1184" y="5175"/>
                  </a:lnTo>
                  <a:lnTo>
                    <a:pt x="943" y="5656"/>
                  </a:lnTo>
                  <a:lnTo>
                    <a:pt x="743" y="6137"/>
                  </a:lnTo>
                  <a:lnTo>
                    <a:pt x="542" y="6639"/>
                  </a:lnTo>
                  <a:lnTo>
                    <a:pt x="382" y="7140"/>
                  </a:lnTo>
                  <a:lnTo>
                    <a:pt x="261" y="7661"/>
                  </a:lnTo>
                  <a:lnTo>
                    <a:pt x="161" y="8203"/>
                  </a:lnTo>
                  <a:lnTo>
                    <a:pt x="81" y="8724"/>
                  </a:lnTo>
                  <a:lnTo>
                    <a:pt x="21" y="9286"/>
                  </a:lnTo>
                  <a:lnTo>
                    <a:pt x="0" y="9827"/>
                  </a:lnTo>
                  <a:lnTo>
                    <a:pt x="21" y="10389"/>
                  </a:lnTo>
                  <a:lnTo>
                    <a:pt x="61" y="109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27"/>
            <p:cNvSpPr/>
            <p:nvPr/>
          </p:nvSpPr>
          <p:spPr>
            <a:xfrm>
              <a:off x="11491450" y="4562675"/>
              <a:ext cx="319400" cy="320400"/>
            </a:xfrm>
            <a:custGeom>
              <a:avLst/>
              <a:gdLst/>
              <a:ahLst/>
              <a:cxnLst/>
              <a:rect l="l" t="t" r="r" b="b"/>
              <a:pathLst>
                <a:path w="12776" h="12816" extrusionOk="0">
                  <a:moveTo>
                    <a:pt x="6418" y="0"/>
                  </a:moveTo>
                  <a:lnTo>
                    <a:pt x="5977" y="20"/>
                  </a:lnTo>
                  <a:lnTo>
                    <a:pt x="5555" y="61"/>
                  </a:lnTo>
                  <a:lnTo>
                    <a:pt x="5154" y="121"/>
                  </a:lnTo>
                  <a:lnTo>
                    <a:pt x="4753" y="221"/>
                  </a:lnTo>
                  <a:lnTo>
                    <a:pt x="4352" y="341"/>
                  </a:lnTo>
                  <a:lnTo>
                    <a:pt x="3971" y="482"/>
                  </a:lnTo>
                  <a:lnTo>
                    <a:pt x="3610" y="642"/>
                  </a:lnTo>
                  <a:lnTo>
                    <a:pt x="3249" y="843"/>
                  </a:lnTo>
                  <a:lnTo>
                    <a:pt x="2908" y="1063"/>
                  </a:lnTo>
                  <a:lnTo>
                    <a:pt x="2567" y="1304"/>
                  </a:lnTo>
                  <a:lnTo>
                    <a:pt x="2266" y="1565"/>
                  </a:lnTo>
                  <a:lnTo>
                    <a:pt x="1966" y="1845"/>
                  </a:lnTo>
                  <a:lnTo>
                    <a:pt x="1685" y="2126"/>
                  </a:lnTo>
                  <a:lnTo>
                    <a:pt x="1424" y="2447"/>
                  </a:lnTo>
                  <a:lnTo>
                    <a:pt x="1184" y="2768"/>
                  </a:lnTo>
                  <a:lnTo>
                    <a:pt x="1023" y="3009"/>
                  </a:lnTo>
                  <a:lnTo>
                    <a:pt x="883" y="3269"/>
                  </a:lnTo>
                  <a:lnTo>
                    <a:pt x="742" y="3510"/>
                  </a:lnTo>
                  <a:lnTo>
                    <a:pt x="622" y="3771"/>
                  </a:lnTo>
                  <a:lnTo>
                    <a:pt x="502" y="4051"/>
                  </a:lnTo>
                  <a:lnTo>
                    <a:pt x="381" y="4312"/>
                  </a:lnTo>
                  <a:lnTo>
                    <a:pt x="301" y="4593"/>
                  </a:lnTo>
                  <a:lnTo>
                    <a:pt x="221" y="4874"/>
                  </a:lnTo>
                  <a:lnTo>
                    <a:pt x="141" y="5174"/>
                  </a:lnTo>
                  <a:lnTo>
                    <a:pt x="101" y="5455"/>
                  </a:lnTo>
                  <a:lnTo>
                    <a:pt x="40" y="5756"/>
                  </a:lnTo>
                  <a:lnTo>
                    <a:pt x="20" y="6057"/>
                  </a:lnTo>
                  <a:lnTo>
                    <a:pt x="0" y="6358"/>
                  </a:lnTo>
                  <a:lnTo>
                    <a:pt x="0" y="6658"/>
                  </a:lnTo>
                  <a:lnTo>
                    <a:pt x="20" y="6959"/>
                  </a:lnTo>
                  <a:lnTo>
                    <a:pt x="40" y="7280"/>
                  </a:lnTo>
                  <a:lnTo>
                    <a:pt x="101" y="7661"/>
                  </a:lnTo>
                  <a:lnTo>
                    <a:pt x="181" y="8042"/>
                  </a:lnTo>
                  <a:lnTo>
                    <a:pt x="281" y="8423"/>
                  </a:lnTo>
                  <a:lnTo>
                    <a:pt x="421" y="8804"/>
                  </a:lnTo>
                  <a:lnTo>
                    <a:pt x="602" y="9165"/>
                  </a:lnTo>
                  <a:lnTo>
                    <a:pt x="782" y="9526"/>
                  </a:lnTo>
                  <a:lnTo>
                    <a:pt x="1003" y="9887"/>
                  </a:lnTo>
                  <a:lnTo>
                    <a:pt x="1244" y="10228"/>
                  </a:lnTo>
                  <a:lnTo>
                    <a:pt x="1524" y="10549"/>
                  </a:lnTo>
                  <a:lnTo>
                    <a:pt x="1805" y="10870"/>
                  </a:lnTo>
                  <a:lnTo>
                    <a:pt x="2126" y="11171"/>
                  </a:lnTo>
                  <a:lnTo>
                    <a:pt x="2447" y="11431"/>
                  </a:lnTo>
                  <a:lnTo>
                    <a:pt x="2808" y="11692"/>
                  </a:lnTo>
                  <a:lnTo>
                    <a:pt x="3189" y="11933"/>
                  </a:lnTo>
                  <a:lnTo>
                    <a:pt x="3590" y="12133"/>
                  </a:lnTo>
                  <a:lnTo>
                    <a:pt x="3991" y="12334"/>
                  </a:lnTo>
                  <a:lnTo>
                    <a:pt x="4352" y="12454"/>
                  </a:lnTo>
                  <a:lnTo>
                    <a:pt x="4733" y="12575"/>
                  </a:lnTo>
                  <a:lnTo>
                    <a:pt x="5114" y="12675"/>
                  </a:lnTo>
                  <a:lnTo>
                    <a:pt x="5515" y="12735"/>
                  </a:lnTo>
                  <a:lnTo>
                    <a:pt x="5936" y="12775"/>
                  </a:lnTo>
                  <a:lnTo>
                    <a:pt x="6358" y="12815"/>
                  </a:lnTo>
                  <a:lnTo>
                    <a:pt x="6779" y="12795"/>
                  </a:lnTo>
                  <a:lnTo>
                    <a:pt x="7220" y="12775"/>
                  </a:lnTo>
                  <a:lnTo>
                    <a:pt x="7681" y="12715"/>
                  </a:lnTo>
                  <a:lnTo>
                    <a:pt x="8102" y="12615"/>
                  </a:lnTo>
                  <a:lnTo>
                    <a:pt x="8523" y="12494"/>
                  </a:lnTo>
                  <a:lnTo>
                    <a:pt x="8945" y="12334"/>
                  </a:lnTo>
                  <a:lnTo>
                    <a:pt x="9326" y="12153"/>
                  </a:lnTo>
                  <a:lnTo>
                    <a:pt x="9707" y="11933"/>
                  </a:lnTo>
                  <a:lnTo>
                    <a:pt x="10068" y="11692"/>
                  </a:lnTo>
                  <a:lnTo>
                    <a:pt x="10409" y="11431"/>
                  </a:lnTo>
                  <a:lnTo>
                    <a:pt x="10729" y="11131"/>
                  </a:lnTo>
                  <a:lnTo>
                    <a:pt x="11030" y="10830"/>
                  </a:lnTo>
                  <a:lnTo>
                    <a:pt x="11311" y="10489"/>
                  </a:lnTo>
                  <a:lnTo>
                    <a:pt x="11592" y="10128"/>
                  </a:lnTo>
                  <a:lnTo>
                    <a:pt x="11812" y="9767"/>
                  </a:lnTo>
                  <a:lnTo>
                    <a:pt x="12033" y="9366"/>
                  </a:lnTo>
                  <a:lnTo>
                    <a:pt x="12234" y="8965"/>
                  </a:lnTo>
                  <a:lnTo>
                    <a:pt x="12394" y="8564"/>
                  </a:lnTo>
                  <a:lnTo>
                    <a:pt x="12514" y="8183"/>
                  </a:lnTo>
                  <a:lnTo>
                    <a:pt x="12615" y="7802"/>
                  </a:lnTo>
                  <a:lnTo>
                    <a:pt x="12695" y="7421"/>
                  </a:lnTo>
                  <a:lnTo>
                    <a:pt x="12735" y="7060"/>
                  </a:lnTo>
                  <a:lnTo>
                    <a:pt x="12775" y="6679"/>
                  </a:lnTo>
                  <a:lnTo>
                    <a:pt x="12775" y="6318"/>
                  </a:lnTo>
                  <a:lnTo>
                    <a:pt x="12755" y="5957"/>
                  </a:lnTo>
                  <a:lnTo>
                    <a:pt x="12715" y="5576"/>
                  </a:lnTo>
                  <a:lnTo>
                    <a:pt x="12675" y="5235"/>
                  </a:lnTo>
                  <a:lnTo>
                    <a:pt x="12595" y="4874"/>
                  </a:lnTo>
                  <a:lnTo>
                    <a:pt x="12494" y="4533"/>
                  </a:lnTo>
                  <a:lnTo>
                    <a:pt x="12374" y="4192"/>
                  </a:lnTo>
                  <a:lnTo>
                    <a:pt x="12254" y="3871"/>
                  </a:lnTo>
                  <a:lnTo>
                    <a:pt x="12093" y="3550"/>
                  </a:lnTo>
                  <a:lnTo>
                    <a:pt x="11933" y="3229"/>
                  </a:lnTo>
                  <a:lnTo>
                    <a:pt x="11732" y="2928"/>
                  </a:lnTo>
                  <a:lnTo>
                    <a:pt x="11532" y="2648"/>
                  </a:lnTo>
                  <a:lnTo>
                    <a:pt x="11311" y="2367"/>
                  </a:lnTo>
                  <a:lnTo>
                    <a:pt x="11090" y="2086"/>
                  </a:lnTo>
                  <a:lnTo>
                    <a:pt x="10830" y="1825"/>
                  </a:lnTo>
                  <a:lnTo>
                    <a:pt x="10569" y="1585"/>
                  </a:lnTo>
                  <a:lnTo>
                    <a:pt x="10288" y="1364"/>
                  </a:lnTo>
                  <a:lnTo>
                    <a:pt x="10008" y="1143"/>
                  </a:lnTo>
                  <a:lnTo>
                    <a:pt x="9687" y="963"/>
                  </a:lnTo>
                  <a:lnTo>
                    <a:pt x="9386" y="783"/>
                  </a:lnTo>
                  <a:lnTo>
                    <a:pt x="9045" y="622"/>
                  </a:lnTo>
                  <a:lnTo>
                    <a:pt x="8704" y="462"/>
                  </a:lnTo>
                  <a:lnTo>
                    <a:pt x="8363" y="341"/>
                  </a:lnTo>
                  <a:lnTo>
                    <a:pt x="8002" y="241"/>
                  </a:lnTo>
                  <a:lnTo>
                    <a:pt x="7621" y="141"/>
                  </a:lnTo>
                  <a:lnTo>
                    <a:pt x="7240" y="81"/>
                  </a:lnTo>
                  <a:lnTo>
                    <a:pt x="6859" y="20"/>
                  </a:lnTo>
                  <a:lnTo>
                    <a:pt x="641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27"/>
            <p:cNvSpPr/>
            <p:nvPr/>
          </p:nvSpPr>
          <p:spPr>
            <a:xfrm>
              <a:off x="11491450" y="4562675"/>
              <a:ext cx="319400" cy="320400"/>
            </a:xfrm>
            <a:custGeom>
              <a:avLst/>
              <a:gdLst/>
              <a:ahLst/>
              <a:cxnLst/>
              <a:rect l="l" t="t" r="r" b="b"/>
              <a:pathLst>
                <a:path w="12776" h="12816" fill="none" extrusionOk="0">
                  <a:moveTo>
                    <a:pt x="12394" y="8564"/>
                  </a:moveTo>
                  <a:lnTo>
                    <a:pt x="12394" y="8564"/>
                  </a:lnTo>
                  <a:lnTo>
                    <a:pt x="12234" y="8965"/>
                  </a:lnTo>
                  <a:lnTo>
                    <a:pt x="12033" y="9366"/>
                  </a:lnTo>
                  <a:lnTo>
                    <a:pt x="11812" y="9767"/>
                  </a:lnTo>
                  <a:lnTo>
                    <a:pt x="11592" y="10128"/>
                  </a:lnTo>
                  <a:lnTo>
                    <a:pt x="11311" y="10489"/>
                  </a:lnTo>
                  <a:lnTo>
                    <a:pt x="11030" y="10830"/>
                  </a:lnTo>
                  <a:lnTo>
                    <a:pt x="10729" y="11131"/>
                  </a:lnTo>
                  <a:lnTo>
                    <a:pt x="10409" y="11431"/>
                  </a:lnTo>
                  <a:lnTo>
                    <a:pt x="10068" y="11692"/>
                  </a:lnTo>
                  <a:lnTo>
                    <a:pt x="9707" y="11933"/>
                  </a:lnTo>
                  <a:lnTo>
                    <a:pt x="9326" y="12153"/>
                  </a:lnTo>
                  <a:lnTo>
                    <a:pt x="8945" y="12334"/>
                  </a:lnTo>
                  <a:lnTo>
                    <a:pt x="8523" y="12494"/>
                  </a:lnTo>
                  <a:lnTo>
                    <a:pt x="8102" y="12615"/>
                  </a:lnTo>
                  <a:lnTo>
                    <a:pt x="7681" y="12715"/>
                  </a:lnTo>
                  <a:lnTo>
                    <a:pt x="7220" y="12775"/>
                  </a:lnTo>
                  <a:lnTo>
                    <a:pt x="7220" y="12775"/>
                  </a:lnTo>
                  <a:lnTo>
                    <a:pt x="6779" y="12795"/>
                  </a:lnTo>
                  <a:lnTo>
                    <a:pt x="6358" y="12815"/>
                  </a:lnTo>
                  <a:lnTo>
                    <a:pt x="5936" y="12775"/>
                  </a:lnTo>
                  <a:lnTo>
                    <a:pt x="5515" y="12735"/>
                  </a:lnTo>
                  <a:lnTo>
                    <a:pt x="5114" y="12675"/>
                  </a:lnTo>
                  <a:lnTo>
                    <a:pt x="4733" y="12575"/>
                  </a:lnTo>
                  <a:lnTo>
                    <a:pt x="4352" y="12454"/>
                  </a:lnTo>
                  <a:lnTo>
                    <a:pt x="3991" y="12334"/>
                  </a:lnTo>
                  <a:lnTo>
                    <a:pt x="3991" y="12334"/>
                  </a:lnTo>
                  <a:lnTo>
                    <a:pt x="3590" y="12133"/>
                  </a:lnTo>
                  <a:lnTo>
                    <a:pt x="3189" y="11933"/>
                  </a:lnTo>
                  <a:lnTo>
                    <a:pt x="2808" y="11692"/>
                  </a:lnTo>
                  <a:lnTo>
                    <a:pt x="2447" y="11431"/>
                  </a:lnTo>
                  <a:lnTo>
                    <a:pt x="2126" y="11171"/>
                  </a:lnTo>
                  <a:lnTo>
                    <a:pt x="1805" y="10870"/>
                  </a:lnTo>
                  <a:lnTo>
                    <a:pt x="1524" y="10549"/>
                  </a:lnTo>
                  <a:lnTo>
                    <a:pt x="1244" y="10228"/>
                  </a:lnTo>
                  <a:lnTo>
                    <a:pt x="1003" y="9887"/>
                  </a:lnTo>
                  <a:lnTo>
                    <a:pt x="782" y="9526"/>
                  </a:lnTo>
                  <a:lnTo>
                    <a:pt x="602" y="9165"/>
                  </a:lnTo>
                  <a:lnTo>
                    <a:pt x="421" y="8804"/>
                  </a:lnTo>
                  <a:lnTo>
                    <a:pt x="281" y="8423"/>
                  </a:lnTo>
                  <a:lnTo>
                    <a:pt x="181" y="8042"/>
                  </a:lnTo>
                  <a:lnTo>
                    <a:pt x="101" y="7661"/>
                  </a:lnTo>
                  <a:lnTo>
                    <a:pt x="40" y="7280"/>
                  </a:lnTo>
                  <a:lnTo>
                    <a:pt x="40" y="7280"/>
                  </a:lnTo>
                  <a:lnTo>
                    <a:pt x="20" y="6959"/>
                  </a:lnTo>
                  <a:lnTo>
                    <a:pt x="0" y="6658"/>
                  </a:lnTo>
                  <a:lnTo>
                    <a:pt x="0" y="6358"/>
                  </a:lnTo>
                  <a:lnTo>
                    <a:pt x="20" y="6057"/>
                  </a:lnTo>
                  <a:lnTo>
                    <a:pt x="40" y="5756"/>
                  </a:lnTo>
                  <a:lnTo>
                    <a:pt x="101" y="5455"/>
                  </a:lnTo>
                  <a:lnTo>
                    <a:pt x="141" y="5174"/>
                  </a:lnTo>
                  <a:lnTo>
                    <a:pt x="221" y="4874"/>
                  </a:lnTo>
                  <a:lnTo>
                    <a:pt x="301" y="4593"/>
                  </a:lnTo>
                  <a:lnTo>
                    <a:pt x="381" y="4312"/>
                  </a:lnTo>
                  <a:lnTo>
                    <a:pt x="502" y="4051"/>
                  </a:lnTo>
                  <a:lnTo>
                    <a:pt x="622" y="3771"/>
                  </a:lnTo>
                  <a:lnTo>
                    <a:pt x="742" y="3510"/>
                  </a:lnTo>
                  <a:lnTo>
                    <a:pt x="883" y="3269"/>
                  </a:lnTo>
                  <a:lnTo>
                    <a:pt x="1023" y="3009"/>
                  </a:lnTo>
                  <a:lnTo>
                    <a:pt x="1184" y="2768"/>
                  </a:lnTo>
                  <a:lnTo>
                    <a:pt x="1184" y="2768"/>
                  </a:lnTo>
                  <a:lnTo>
                    <a:pt x="1424" y="2447"/>
                  </a:lnTo>
                  <a:lnTo>
                    <a:pt x="1685" y="2126"/>
                  </a:lnTo>
                  <a:lnTo>
                    <a:pt x="1966" y="1845"/>
                  </a:lnTo>
                  <a:lnTo>
                    <a:pt x="2266" y="1565"/>
                  </a:lnTo>
                  <a:lnTo>
                    <a:pt x="2567" y="1304"/>
                  </a:lnTo>
                  <a:lnTo>
                    <a:pt x="2908" y="1063"/>
                  </a:lnTo>
                  <a:lnTo>
                    <a:pt x="3249" y="843"/>
                  </a:lnTo>
                  <a:lnTo>
                    <a:pt x="3610" y="642"/>
                  </a:lnTo>
                  <a:lnTo>
                    <a:pt x="3971" y="482"/>
                  </a:lnTo>
                  <a:lnTo>
                    <a:pt x="4352" y="341"/>
                  </a:lnTo>
                  <a:lnTo>
                    <a:pt x="4753" y="221"/>
                  </a:lnTo>
                  <a:lnTo>
                    <a:pt x="5154" y="121"/>
                  </a:lnTo>
                  <a:lnTo>
                    <a:pt x="5555" y="61"/>
                  </a:lnTo>
                  <a:lnTo>
                    <a:pt x="5977" y="20"/>
                  </a:lnTo>
                  <a:lnTo>
                    <a:pt x="6418" y="0"/>
                  </a:lnTo>
                  <a:lnTo>
                    <a:pt x="6859" y="20"/>
                  </a:lnTo>
                  <a:lnTo>
                    <a:pt x="6859" y="20"/>
                  </a:lnTo>
                  <a:lnTo>
                    <a:pt x="7240" y="81"/>
                  </a:lnTo>
                  <a:lnTo>
                    <a:pt x="7621" y="141"/>
                  </a:lnTo>
                  <a:lnTo>
                    <a:pt x="8002" y="241"/>
                  </a:lnTo>
                  <a:lnTo>
                    <a:pt x="8363" y="341"/>
                  </a:lnTo>
                  <a:lnTo>
                    <a:pt x="8704" y="462"/>
                  </a:lnTo>
                  <a:lnTo>
                    <a:pt x="9045" y="622"/>
                  </a:lnTo>
                  <a:lnTo>
                    <a:pt x="9386" y="783"/>
                  </a:lnTo>
                  <a:lnTo>
                    <a:pt x="9687" y="963"/>
                  </a:lnTo>
                  <a:lnTo>
                    <a:pt x="10008" y="1143"/>
                  </a:lnTo>
                  <a:lnTo>
                    <a:pt x="10288" y="1364"/>
                  </a:lnTo>
                  <a:lnTo>
                    <a:pt x="10569" y="1585"/>
                  </a:lnTo>
                  <a:lnTo>
                    <a:pt x="10830" y="1825"/>
                  </a:lnTo>
                  <a:lnTo>
                    <a:pt x="11090" y="2086"/>
                  </a:lnTo>
                  <a:lnTo>
                    <a:pt x="11311" y="2367"/>
                  </a:lnTo>
                  <a:lnTo>
                    <a:pt x="11532" y="2648"/>
                  </a:lnTo>
                  <a:lnTo>
                    <a:pt x="11732" y="2928"/>
                  </a:lnTo>
                  <a:lnTo>
                    <a:pt x="11933" y="3229"/>
                  </a:lnTo>
                  <a:lnTo>
                    <a:pt x="12093" y="3550"/>
                  </a:lnTo>
                  <a:lnTo>
                    <a:pt x="12254" y="3871"/>
                  </a:lnTo>
                  <a:lnTo>
                    <a:pt x="12374" y="4192"/>
                  </a:lnTo>
                  <a:lnTo>
                    <a:pt x="12494" y="4533"/>
                  </a:lnTo>
                  <a:lnTo>
                    <a:pt x="12595" y="4874"/>
                  </a:lnTo>
                  <a:lnTo>
                    <a:pt x="12675" y="5235"/>
                  </a:lnTo>
                  <a:lnTo>
                    <a:pt x="12715" y="5576"/>
                  </a:lnTo>
                  <a:lnTo>
                    <a:pt x="12755" y="5957"/>
                  </a:lnTo>
                  <a:lnTo>
                    <a:pt x="12775" y="6318"/>
                  </a:lnTo>
                  <a:lnTo>
                    <a:pt x="12775" y="6679"/>
                  </a:lnTo>
                  <a:lnTo>
                    <a:pt x="12735" y="7060"/>
                  </a:lnTo>
                  <a:lnTo>
                    <a:pt x="12695" y="7421"/>
                  </a:lnTo>
                  <a:lnTo>
                    <a:pt x="12615" y="7802"/>
                  </a:lnTo>
                  <a:lnTo>
                    <a:pt x="12514" y="8183"/>
                  </a:lnTo>
                  <a:lnTo>
                    <a:pt x="12394" y="85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27"/>
            <p:cNvSpPr/>
            <p:nvPr/>
          </p:nvSpPr>
          <p:spPr>
            <a:xfrm>
              <a:off x="11521025" y="4562675"/>
              <a:ext cx="289825" cy="320400"/>
            </a:xfrm>
            <a:custGeom>
              <a:avLst/>
              <a:gdLst/>
              <a:ahLst/>
              <a:cxnLst/>
              <a:rect l="l" t="t" r="r" b="b"/>
              <a:pathLst>
                <a:path w="11593" h="12816" extrusionOk="0">
                  <a:moveTo>
                    <a:pt x="5134" y="0"/>
                  </a:moveTo>
                  <a:lnTo>
                    <a:pt x="4733" y="20"/>
                  </a:lnTo>
                  <a:lnTo>
                    <a:pt x="4332" y="61"/>
                  </a:lnTo>
                  <a:lnTo>
                    <a:pt x="3951" y="121"/>
                  </a:lnTo>
                  <a:lnTo>
                    <a:pt x="3590" y="201"/>
                  </a:lnTo>
                  <a:lnTo>
                    <a:pt x="3229" y="321"/>
                  </a:lnTo>
                  <a:lnTo>
                    <a:pt x="2868" y="442"/>
                  </a:lnTo>
                  <a:lnTo>
                    <a:pt x="2527" y="602"/>
                  </a:lnTo>
                  <a:lnTo>
                    <a:pt x="2186" y="762"/>
                  </a:lnTo>
                  <a:lnTo>
                    <a:pt x="1866" y="963"/>
                  </a:lnTo>
                  <a:lnTo>
                    <a:pt x="1565" y="1164"/>
                  </a:lnTo>
                  <a:lnTo>
                    <a:pt x="1264" y="1404"/>
                  </a:lnTo>
                  <a:lnTo>
                    <a:pt x="983" y="1645"/>
                  </a:lnTo>
                  <a:lnTo>
                    <a:pt x="722" y="1906"/>
                  </a:lnTo>
                  <a:lnTo>
                    <a:pt x="462" y="2186"/>
                  </a:lnTo>
                  <a:lnTo>
                    <a:pt x="221" y="2467"/>
                  </a:lnTo>
                  <a:lnTo>
                    <a:pt x="1" y="2768"/>
                  </a:lnTo>
                  <a:lnTo>
                    <a:pt x="1" y="2768"/>
                  </a:lnTo>
                  <a:lnTo>
                    <a:pt x="382" y="2487"/>
                  </a:lnTo>
                  <a:lnTo>
                    <a:pt x="783" y="2246"/>
                  </a:lnTo>
                  <a:lnTo>
                    <a:pt x="1204" y="2026"/>
                  </a:lnTo>
                  <a:lnTo>
                    <a:pt x="1645" y="1845"/>
                  </a:lnTo>
                  <a:lnTo>
                    <a:pt x="2086" y="1705"/>
                  </a:lnTo>
                  <a:lnTo>
                    <a:pt x="2527" y="1605"/>
                  </a:lnTo>
                  <a:lnTo>
                    <a:pt x="2989" y="1545"/>
                  </a:lnTo>
                  <a:lnTo>
                    <a:pt x="3450" y="1525"/>
                  </a:lnTo>
                  <a:lnTo>
                    <a:pt x="3811" y="1545"/>
                  </a:lnTo>
                  <a:lnTo>
                    <a:pt x="4172" y="1585"/>
                  </a:lnTo>
                  <a:lnTo>
                    <a:pt x="4533" y="1645"/>
                  </a:lnTo>
                  <a:lnTo>
                    <a:pt x="4894" y="1745"/>
                  </a:lnTo>
                  <a:lnTo>
                    <a:pt x="5295" y="1865"/>
                  </a:lnTo>
                  <a:lnTo>
                    <a:pt x="5656" y="2046"/>
                  </a:lnTo>
                  <a:lnTo>
                    <a:pt x="6017" y="2246"/>
                  </a:lnTo>
                  <a:lnTo>
                    <a:pt x="6338" y="2467"/>
                  </a:lnTo>
                  <a:lnTo>
                    <a:pt x="6659" y="2708"/>
                  </a:lnTo>
                  <a:lnTo>
                    <a:pt x="6959" y="2989"/>
                  </a:lnTo>
                  <a:lnTo>
                    <a:pt x="7240" y="3289"/>
                  </a:lnTo>
                  <a:lnTo>
                    <a:pt x="7501" y="3610"/>
                  </a:lnTo>
                  <a:lnTo>
                    <a:pt x="7722" y="3931"/>
                  </a:lnTo>
                  <a:lnTo>
                    <a:pt x="7922" y="4292"/>
                  </a:lnTo>
                  <a:lnTo>
                    <a:pt x="8103" y="4653"/>
                  </a:lnTo>
                  <a:lnTo>
                    <a:pt x="8263" y="5034"/>
                  </a:lnTo>
                  <a:lnTo>
                    <a:pt x="8383" y="5415"/>
                  </a:lnTo>
                  <a:lnTo>
                    <a:pt x="8484" y="5796"/>
                  </a:lnTo>
                  <a:lnTo>
                    <a:pt x="8544" y="6197"/>
                  </a:lnTo>
                  <a:lnTo>
                    <a:pt x="8584" y="6618"/>
                  </a:lnTo>
                  <a:lnTo>
                    <a:pt x="8584" y="6999"/>
                  </a:lnTo>
                  <a:lnTo>
                    <a:pt x="8564" y="7380"/>
                  </a:lnTo>
                  <a:lnTo>
                    <a:pt x="8504" y="7761"/>
                  </a:lnTo>
                  <a:lnTo>
                    <a:pt x="8423" y="8122"/>
                  </a:lnTo>
                  <a:lnTo>
                    <a:pt x="8303" y="8483"/>
                  </a:lnTo>
                  <a:lnTo>
                    <a:pt x="8163" y="8844"/>
                  </a:lnTo>
                  <a:lnTo>
                    <a:pt x="8002" y="9185"/>
                  </a:lnTo>
                  <a:lnTo>
                    <a:pt x="7822" y="9526"/>
                  </a:lnTo>
                  <a:lnTo>
                    <a:pt x="7621" y="9847"/>
                  </a:lnTo>
                  <a:lnTo>
                    <a:pt x="7401" y="10148"/>
                  </a:lnTo>
                  <a:lnTo>
                    <a:pt x="7140" y="10429"/>
                  </a:lnTo>
                  <a:lnTo>
                    <a:pt x="6879" y="10710"/>
                  </a:lnTo>
                  <a:lnTo>
                    <a:pt x="6598" y="10970"/>
                  </a:lnTo>
                  <a:lnTo>
                    <a:pt x="6298" y="11211"/>
                  </a:lnTo>
                  <a:lnTo>
                    <a:pt x="5977" y="11431"/>
                  </a:lnTo>
                  <a:lnTo>
                    <a:pt x="5656" y="11612"/>
                  </a:lnTo>
                  <a:lnTo>
                    <a:pt x="5315" y="11792"/>
                  </a:lnTo>
                  <a:lnTo>
                    <a:pt x="4974" y="11933"/>
                  </a:lnTo>
                  <a:lnTo>
                    <a:pt x="4633" y="12053"/>
                  </a:lnTo>
                  <a:lnTo>
                    <a:pt x="4272" y="12153"/>
                  </a:lnTo>
                  <a:lnTo>
                    <a:pt x="3911" y="12214"/>
                  </a:lnTo>
                  <a:lnTo>
                    <a:pt x="3550" y="12274"/>
                  </a:lnTo>
                  <a:lnTo>
                    <a:pt x="3189" y="12314"/>
                  </a:lnTo>
                  <a:lnTo>
                    <a:pt x="2808" y="12334"/>
                  </a:lnTo>
                  <a:lnTo>
                    <a:pt x="3109" y="12434"/>
                  </a:lnTo>
                  <a:lnTo>
                    <a:pt x="3390" y="12534"/>
                  </a:lnTo>
                  <a:lnTo>
                    <a:pt x="3691" y="12615"/>
                  </a:lnTo>
                  <a:lnTo>
                    <a:pt x="4011" y="12675"/>
                  </a:lnTo>
                  <a:lnTo>
                    <a:pt x="4332" y="12735"/>
                  </a:lnTo>
                  <a:lnTo>
                    <a:pt x="4653" y="12775"/>
                  </a:lnTo>
                  <a:lnTo>
                    <a:pt x="4994" y="12795"/>
                  </a:lnTo>
                  <a:lnTo>
                    <a:pt x="5335" y="12815"/>
                  </a:lnTo>
                  <a:lnTo>
                    <a:pt x="5676" y="12795"/>
                  </a:lnTo>
                  <a:lnTo>
                    <a:pt x="6037" y="12775"/>
                  </a:lnTo>
                  <a:lnTo>
                    <a:pt x="6498" y="12715"/>
                  </a:lnTo>
                  <a:lnTo>
                    <a:pt x="6919" y="12615"/>
                  </a:lnTo>
                  <a:lnTo>
                    <a:pt x="7340" y="12494"/>
                  </a:lnTo>
                  <a:lnTo>
                    <a:pt x="7762" y="12334"/>
                  </a:lnTo>
                  <a:lnTo>
                    <a:pt x="8143" y="12153"/>
                  </a:lnTo>
                  <a:lnTo>
                    <a:pt x="8524" y="11933"/>
                  </a:lnTo>
                  <a:lnTo>
                    <a:pt x="8885" y="11692"/>
                  </a:lnTo>
                  <a:lnTo>
                    <a:pt x="9226" y="11431"/>
                  </a:lnTo>
                  <a:lnTo>
                    <a:pt x="9546" y="11131"/>
                  </a:lnTo>
                  <a:lnTo>
                    <a:pt x="9847" y="10830"/>
                  </a:lnTo>
                  <a:lnTo>
                    <a:pt x="10128" y="10489"/>
                  </a:lnTo>
                  <a:lnTo>
                    <a:pt x="10409" y="10128"/>
                  </a:lnTo>
                  <a:lnTo>
                    <a:pt x="10629" y="9767"/>
                  </a:lnTo>
                  <a:lnTo>
                    <a:pt x="10850" y="9366"/>
                  </a:lnTo>
                  <a:lnTo>
                    <a:pt x="11051" y="8965"/>
                  </a:lnTo>
                  <a:lnTo>
                    <a:pt x="11211" y="8564"/>
                  </a:lnTo>
                  <a:lnTo>
                    <a:pt x="11291" y="8283"/>
                  </a:lnTo>
                  <a:lnTo>
                    <a:pt x="11371" y="8002"/>
                  </a:lnTo>
                  <a:lnTo>
                    <a:pt x="11452" y="7741"/>
                  </a:lnTo>
                  <a:lnTo>
                    <a:pt x="11492" y="7461"/>
                  </a:lnTo>
                  <a:lnTo>
                    <a:pt x="11572" y="6919"/>
                  </a:lnTo>
                  <a:lnTo>
                    <a:pt x="11592" y="6378"/>
                  </a:lnTo>
                  <a:lnTo>
                    <a:pt x="11592" y="6077"/>
                  </a:lnTo>
                  <a:lnTo>
                    <a:pt x="11572" y="5776"/>
                  </a:lnTo>
                  <a:lnTo>
                    <a:pt x="11532" y="5495"/>
                  </a:lnTo>
                  <a:lnTo>
                    <a:pt x="11472" y="5195"/>
                  </a:lnTo>
                  <a:lnTo>
                    <a:pt x="11412" y="4914"/>
                  </a:lnTo>
                  <a:lnTo>
                    <a:pt x="11331" y="4633"/>
                  </a:lnTo>
                  <a:lnTo>
                    <a:pt x="11251" y="4352"/>
                  </a:lnTo>
                  <a:lnTo>
                    <a:pt x="11151" y="4071"/>
                  </a:lnTo>
                  <a:lnTo>
                    <a:pt x="11031" y="3811"/>
                  </a:lnTo>
                  <a:lnTo>
                    <a:pt x="10910" y="3550"/>
                  </a:lnTo>
                  <a:lnTo>
                    <a:pt x="10770" y="3289"/>
                  </a:lnTo>
                  <a:lnTo>
                    <a:pt x="10629" y="3049"/>
                  </a:lnTo>
                  <a:lnTo>
                    <a:pt x="10469" y="2788"/>
                  </a:lnTo>
                  <a:lnTo>
                    <a:pt x="10288" y="2567"/>
                  </a:lnTo>
                  <a:lnTo>
                    <a:pt x="10108" y="2327"/>
                  </a:lnTo>
                  <a:lnTo>
                    <a:pt x="9928" y="2106"/>
                  </a:lnTo>
                  <a:lnTo>
                    <a:pt x="9727" y="1906"/>
                  </a:lnTo>
                  <a:lnTo>
                    <a:pt x="9506" y="1705"/>
                  </a:lnTo>
                  <a:lnTo>
                    <a:pt x="9286" y="1504"/>
                  </a:lnTo>
                  <a:lnTo>
                    <a:pt x="9045" y="1324"/>
                  </a:lnTo>
                  <a:lnTo>
                    <a:pt x="8825" y="1164"/>
                  </a:lnTo>
                  <a:lnTo>
                    <a:pt x="8564" y="983"/>
                  </a:lnTo>
                  <a:lnTo>
                    <a:pt x="8303" y="843"/>
                  </a:lnTo>
                  <a:lnTo>
                    <a:pt x="8042" y="702"/>
                  </a:lnTo>
                  <a:lnTo>
                    <a:pt x="7782" y="562"/>
                  </a:lnTo>
                  <a:lnTo>
                    <a:pt x="7501" y="462"/>
                  </a:lnTo>
                  <a:lnTo>
                    <a:pt x="7200" y="341"/>
                  </a:lnTo>
                  <a:lnTo>
                    <a:pt x="6919" y="261"/>
                  </a:lnTo>
                  <a:lnTo>
                    <a:pt x="6619" y="181"/>
                  </a:lnTo>
                  <a:lnTo>
                    <a:pt x="6298" y="121"/>
                  </a:lnTo>
                  <a:lnTo>
                    <a:pt x="5997" y="61"/>
                  </a:lnTo>
                  <a:lnTo>
                    <a:pt x="5676" y="20"/>
                  </a:lnTo>
                  <a:lnTo>
                    <a:pt x="5395" y="20"/>
                  </a:lnTo>
                  <a:lnTo>
                    <a:pt x="5134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27"/>
            <p:cNvSpPr/>
            <p:nvPr/>
          </p:nvSpPr>
          <p:spPr>
            <a:xfrm>
              <a:off x="11521025" y="4562675"/>
              <a:ext cx="289825" cy="320400"/>
            </a:xfrm>
            <a:custGeom>
              <a:avLst/>
              <a:gdLst/>
              <a:ahLst/>
              <a:cxnLst/>
              <a:rect l="l" t="t" r="r" b="b"/>
              <a:pathLst>
                <a:path w="11593" h="12816" fill="none" extrusionOk="0">
                  <a:moveTo>
                    <a:pt x="5134" y="0"/>
                  </a:moveTo>
                  <a:lnTo>
                    <a:pt x="5134" y="0"/>
                  </a:lnTo>
                  <a:lnTo>
                    <a:pt x="4733" y="20"/>
                  </a:lnTo>
                  <a:lnTo>
                    <a:pt x="4332" y="61"/>
                  </a:lnTo>
                  <a:lnTo>
                    <a:pt x="3951" y="121"/>
                  </a:lnTo>
                  <a:lnTo>
                    <a:pt x="3590" y="201"/>
                  </a:lnTo>
                  <a:lnTo>
                    <a:pt x="3229" y="321"/>
                  </a:lnTo>
                  <a:lnTo>
                    <a:pt x="2868" y="442"/>
                  </a:lnTo>
                  <a:lnTo>
                    <a:pt x="2527" y="602"/>
                  </a:lnTo>
                  <a:lnTo>
                    <a:pt x="2186" y="762"/>
                  </a:lnTo>
                  <a:lnTo>
                    <a:pt x="1866" y="963"/>
                  </a:lnTo>
                  <a:lnTo>
                    <a:pt x="1565" y="1164"/>
                  </a:lnTo>
                  <a:lnTo>
                    <a:pt x="1264" y="1404"/>
                  </a:lnTo>
                  <a:lnTo>
                    <a:pt x="983" y="1645"/>
                  </a:lnTo>
                  <a:lnTo>
                    <a:pt x="722" y="1906"/>
                  </a:lnTo>
                  <a:lnTo>
                    <a:pt x="462" y="2186"/>
                  </a:lnTo>
                  <a:lnTo>
                    <a:pt x="221" y="2467"/>
                  </a:lnTo>
                  <a:lnTo>
                    <a:pt x="1" y="2768"/>
                  </a:lnTo>
                  <a:lnTo>
                    <a:pt x="1" y="2768"/>
                  </a:lnTo>
                  <a:lnTo>
                    <a:pt x="382" y="2487"/>
                  </a:lnTo>
                  <a:lnTo>
                    <a:pt x="783" y="2246"/>
                  </a:lnTo>
                  <a:lnTo>
                    <a:pt x="1204" y="2026"/>
                  </a:lnTo>
                  <a:lnTo>
                    <a:pt x="1645" y="1845"/>
                  </a:lnTo>
                  <a:lnTo>
                    <a:pt x="2086" y="1705"/>
                  </a:lnTo>
                  <a:lnTo>
                    <a:pt x="2527" y="1605"/>
                  </a:lnTo>
                  <a:lnTo>
                    <a:pt x="2989" y="1545"/>
                  </a:lnTo>
                  <a:lnTo>
                    <a:pt x="3450" y="1525"/>
                  </a:lnTo>
                  <a:lnTo>
                    <a:pt x="3450" y="1525"/>
                  </a:lnTo>
                  <a:lnTo>
                    <a:pt x="3811" y="1545"/>
                  </a:lnTo>
                  <a:lnTo>
                    <a:pt x="4172" y="1585"/>
                  </a:lnTo>
                  <a:lnTo>
                    <a:pt x="4533" y="1645"/>
                  </a:lnTo>
                  <a:lnTo>
                    <a:pt x="4894" y="1745"/>
                  </a:lnTo>
                  <a:lnTo>
                    <a:pt x="4894" y="1745"/>
                  </a:lnTo>
                  <a:lnTo>
                    <a:pt x="5295" y="1865"/>
                  </a:lnTo>
                  <a:lnTo>
                    <a:pt x="5656" y="2046"/>
                  </a:lnTo>
                  <a:lnTo>
                    <a:pt x="6017" y="2246"/>
                  </a:lnTo>
                  <a:lnTo>
                    <a:pt x="6338" y="2467"/>
                  </a:lnTo>
                  <a:lnTo>
                    <a:pt x="6659" y="2708"/>
                  </a:lnTo>
                  <a:lnTo>
                    <a:pt x="6959" y="2989"/>
                  </a:lnTo>
                  <a:lnTo>
                    <a:pt x="7240" y="3289"/>
                  </a:lnTo>
                  <a:lnTo>
                    <a:pt x="7501" y="3610"/>
                  </a:lnTo>
                  <a:lnTo>
                    <a:pt x="7722" y="3931"/>
                  </a:lnTo>
                  <a:lnTo>
                    <a:pt x="7922" y="4292"/>
                  </a:lnTo>
                  <a:lnTo>
                    <a:pt x="8103" y="4653"/>
                  </a:lnTo>
                  <a:lnTo>
                    <a:pt x="8263" y="5034"/>
                  </a:lnTo>
                  <a:lnTo>
                    <a:pt x="8383" y="5415"/>
                  </a:lnTo>
                  <a:lnTo>
                    <a:pt x="8484" y="5796"/>
                  </a:lnTo>
                  <a:lnTo>
                    <a:pt x="8544" y="6197"/>
                  </a:lnTo>
                  <a:lnTo>
                    <a:pt x="8584" y="6618"/>
                  </a:lnTo>
                  <a:lnTo>
                    <a:pt x="8584" y="6618"/>
                  </a:lnTo>
                  <a:lnTo>
                    <a:pt x="8584" y="6999"/>
                  </a:lnTo>
                  <a:lnTo>
                    <a:pt x="8564" y="7380"/>
                  </a:lnTo>
                  <a:lnTo>
                    <a:pt x="8504" y="7761"/>
                  </a:lnTo>
                  <a:lnTo>
                    <a:pt x="8423" y="8122"/>
                  </a:lnTo>
                  <a:lnTo>
                    <a:pt x="8303" y="8483"/>
                  </a:lnTo>
                  <a:lnTo>
                    <a:pt x="8163" y="8844"/>
                  </a:lnTo>
                  <a:lnTo>
                    <a:pt x="8002" y="9185"/>
                  </a:lnTo>
                  <a:lnTo>
                    <a:pt x="7822" y="9526"/>
                  </a:lnTo>
                  <a:lnTo>
                    <a:pt x="7621" y="9847"/>
                  </a:lnTo>
                  <a:lnTo>
                    <a:pt x="7401" y="10148"/>
                  </a:lnTo>
                  <a:lnTo>
                    <a:pt x="7140" y="10429"/>
                  </a:lnTo>
                  <a:lnTo>
                    <a:pt x="6879" y="10710"/>
                  </a:lnTo>
                  <a:lnTo>
                    <a:pt x="6598" y="10970"/>
                  </a:lnTo>
                  <a:lnTo>
                    <a:pt x="6298" y="11211"/>
                  </a:lnTo>
                  <a:lnTo>
                    <a:pt x="5977" y="11431"/>
                  </a:lnTo>
                  <a:lnTo>
                    <a:pt x="5656" y="11612"/>
                  </a:lnTo>
                  <a:lnTo>
                    <a:pt x="5656" y="11612"/>
                  </a:lnTo>
                  <a:lnTo>
                    <a:pt x="5315" y="11792"/>
                  </a:lnTo>
                  <a:lnTo>
                    <a:pt x="4974" y="11933"/>
                  </a:lnTo>
                  <a:lnTo>
                    <a:pt x="4633" y="12053"/>
                  </a:lnTo>
                  <a:lnTo>
                    <a:pt x="4272" y="12153"/>
                  </a:lnTo>
                  <a:lnTo>
                    <a:pt x="3911" y="12214"/>
                  </a:lnTo>
                  <a:lnTo>
                    <a:pt x="3550" y="12274"/>
                  </a:lnTo>
                  <a:lnTo>
                    <a:pt x="3189" y="12314"/>
                  </a:lnTo>
                  <a:lnTo>
                    <a:pt x="2808" y="12334"/>
                  </a:lnTo>
                  <a:lnTo>
                    <a:pt x="2808" y="12334"/>
                  </a:lnTo>
                  <a:lnTo>
                    <a:pt x="3109" y="12434"/>
                  </a:lnTo>
                  <a:lnTo>
                    <a:pt x="3390" y="12534"/>
                  </a:lnTo>
                  <a:lnTo>
                    <a:pt x="3691" y="12615"/>
                  </a:lnTo>
                  <a:lnTo>
                    <a:pt x="4011" y="12675"/>
                  </a:lnTo>
                  <a:lnTo>
                    <a:pt x="4332" y="12735"/>
                  </a:lnTo>
                  <a:lnTo>
                    <a:pt x="4653" y="12775"/>
                  </a:lnTo>
                  <a:lnTo>
                    <a:pt x="4994" y="12795"/>
                  </a:lnTo>
                  <a:lnTo>
                    <a:pt x="5335" y="12815"/>
                  </a:lnTo>
                  <a:lnTo>
                    <a:pt x="5335" y="12815"/>
                  </a:lnTo>
                  <a:lnTo>
                    <a:pt x="5676" y="12795"/>
                  </a:lnTo>
                  <a:lnTo>
                    <a:pt x="6037" y="12775"/>
                  </a:lnTo>
                  <a:lnTo>
                    <a:pt x="6037" y="12775"/>
                  </a:lnTo>
                  <a:lnTo>
                    <a:pt x="6498" y="12715"/>
                  </a:lnTo>
                  <a:lnTo>
                    <a:pt x="6919" y="12615"/>
                  </a:lnTo>
                  <a:lnTo>
                    <a:pt x="7340" y="12494"/>
                  </a:lnTo>
                  <a:lnTo>
                    <a:pt x="7762" y="12334"/>
                  </a:lnTo>
                  <a:lnTo>
                    <a:pt x="8143" y="12153"/>
                  </a:lnTo>
                  <a:lnTo>
                    <a:pt x="8524" y="11933"/>
                  </a:lnTo>
                  <a:lnTo>
                    <a:pt x="8885" y="11692"/>
                  </a:lnTo>
                  <a:lnTo>
                    <a:pt x="9226" y="11431"/>
                  </a:lnTo>
                  <a:lnTo>
                    <a:pt x="9546" y="11131"/>
                  </a:lnTo>
                  <a:lnTo>
                    <a:pt x="9847" y="10830"/>
                  </a:lnTo>
                  <a:lnTo>
                    <a:pt x="10128" y="10489"/>
                  </a:lnTo>
                  <a:lnTo>
                    <a:pt x="10409" y="10128"/>
                  </a:lnTo>
                  <a:lnTo>
                    <a:pt x="10629" y="9767"/>
                  </a:lnTo>
                  <a:lnTo>
                    <a:pt x="10850" y="9366"/>
                  </a:lnTo>
                  <a:lnTo>
                    <a:pt x="11051" y="8965"/>
                  </a:lnTo>
                  <a:lnTo>
                    <a:pt x="11211" y="8564"/>
                  </a:lnTo>
                  <a:lnTo>
                    <a:pt x="11211" y="8564"/>
                  </a:lnTo>
                  <a:lnTo>
                    <a:pt x="11291" y="8283"/>
                  </a:lnTo>
                  <a:lnTo>
                    <a:pt x="11371" y="8002"/>
                  </a:lnTo>
                  <a:lnTo>
                    <a:pt x="11452" y="7741"/>
                  </a:lnTo>
                  <a:lnTo>
                    <a:pt x="11492" y="7461"/>
                  </a:lnTo>
                  <a:lnTo>
                    <a:pt x="11572" y="6919"/>
                  </a:lnTo>
                  <a:lnTo>
                    <a:pt x="11592" y="6378"/>
                  </a:lnTo>
                  <a:lnTo>
                    <a:pt x="11592" y="6378"/>
                  </a:lnTo>
                  <a:lnTo>
                    <a:pt x="11592" y="6077"/>
                  </a:lnTo>
                  <a:lnTo>
                    <a:pt x="11572" y="5776"/>
                  </a:lnTo>
                  <a:lnTo>
                    <a:pt x="11532" y="5495"/>
                  </a:lnTo>
                  <a:lnTo>
                    <a:pt x="11472" y="5195"/>
                  </a:lnTo>
                  <a:lnTo>
                    <a:pt x="11412" y="4914"/>
                  </a:lnTo>
                  <a:lnTo>
                    <a:pt x="11331" y="4633"/>
                  </a:lnTo>
                  <a:lnTo>
                    <a:pt x="11251" y="4352"/>
                  </a:lnTo>
                  <a:lnTo>
                    <a:pt x="11151" y="4071"/>
                  </a:lnTo>
                  <a:lnTo>
                    <a:pt x="11031" y="3811"/>
                  </a:lnTo>
                  <a:lnTo>
                    <a:pt x="10910" y="3550"/>
                  </a:lnTo>
                  <a:lnTo>
                    <a:pt x="10770" y="3289"/>
                  </a:lnTo>
                  <a:lnTo>
                    <a:pt x="10629" y="3049"/>
                  </a:lnTo>
                  <a:lnTo>
                    <a:pt x="10469" y="2788"/>
                  </a:lnTo>
                  <a:lnTo>
                    <a:pt x="10288" y="2567"/>
                  </a:lnTo>
                  <a:lnTo>
                    <a:pt x="10108" y="2327"/>
                  </a:lnTo>
                  <a:lnTo>
                    <a:pt x="9928" y="2106"/>
                  </a:lnTo>
                  <a:lnTo>
                    <a:pt x="9727" y="1906"/>
                  </a:lnTo>
                  <a:lnTo>
                    <a:pt x="9506" y="1705"/>
                  </a:lnTo>
                  <a:lnTo>
                    <a:pt x="9286" y="1504"/>
                  </a:lnTo>
                  <a:lnTo>
                    <a:pt x="9045" y="1324"/>
                  </a:lnTo>
                  <a:lnTo>
                    <a:pt x="8825" y="1164"/>
                  </a:lnTo>
                  <a:lnTo>
                    <a:pt x="8564" y="983"/>
                  </a:lnTo>
                  <a:lnTo>
                    <a:pt x="8303" y="843"/>
                  </a:lnTo>
                  <a:lnTo>
                    <a:pt x="8042" y="702"/>
                  </a:lnTo>
                  <a:lnTo>
                    <a:pt x="7782" y="562"/>
                  </a:lnTo>
                  <a:lnTo>
                    <a:pt x="7501" y="462"/>
                  </a:lnTo>
                  <a:lnTo>
                    <a:pt x="7200" y="341"/>
                  </a:lnTo>
                  <a:lnTo>
                    <a:pt x="6919" y="261"/>
                  </a:lnTo>
                  <a:lnTo>
                    <a:pt x="6619" y="181"/>
                  </a:lnTo>
                  <a:lnTo>
                    <a:pt x="6298" y="121"/>
                  </a:lnTo>
                  <a:lnTo>
                    <a:pt x="5997" y="61"/>
                  </a:lnTo>
                  <a:lnTo>
                    <a:pt x="5676" y="20"/>
                  </a:lnTo>
                  <a:lnTo>
                    <a:pt x="5676" y="20"/>
                  </a:lnTo>
                  <a:lnTo>
                    <a:pt x="5395" y="20"/>
                  </a:lnTo>
                  <a:lnTo>
                    <a:pt x="513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27"/>
            <p:cNvSpPr/>
            <p:nvPr/>
          </p:nvSpPr>
          <p:spPr>
            <a:xfrm>
              <a:off x="11681975" y="4635375"/>
              <a:ext cx="62675" cy="62700"/>
            </a:xfrm>
            <a:custGeom>
              <a:avLst/>
              <a:gdLst/>
              <a:ahLst/>
              <a:cxnLst/>
              <a:rect l="l" t="t" r="r" b="b"/>
              <a:pathLst>
                <a:path w="2507" h="2508" extrusionOk="0">
                  <a:moveTo>
                    <a:pt x="1063" y="0"/>
                  </a:moveTo>
                  <a:lnTo>
                    <a:pt x="923" y="40"/>
                  </a:lnTo>
                  <a:lnTo>
                    <a:pt x="782" y="81"/>
                  </a:lnTo>
                  <a:lnTo>
                    <a:pt x="662" y="141"/>
                  </a:lnTo>
                  <a:lnTo>
                    <a:pt x="541" y="221"/>
                  </a:lnTo>
                  <a:lnTo>
                    <a:pt x="441" y="301"/>
                  </a:lnTo>
                  <a:lnTo>
                    <a:pt x="341" y="381"/>
                  </a:lnTo>
                  <a:lnTo>
                    <a:pt x="261" y="502"/>
                  </a:lnTo>
                  <a:lnTo>
                    <a:pt x="181" y="602"/>
                  </a:lnTo>
                  <a:lnTo>
                    <a:pt x="120" y="722"/>
                  </a:lnTo>
                  <a:lnTo>
                    <a:pt x="60" y="863"/>
                  </a:lnTo>
                  <a:lnTo>
                    <a:pt x="20" y="1003"/>
                  </a:lnTo>
                  <a:lnTo>
                    <a:pt x="0" y="1143"/>
                  </a:lnTo>
                  <a:lnTo>
                    <a:pt x="0" y="1284"/>
                  </a:lnTo>
                  <a:lnTo>
                    <a:pt x="0" y="1424"/>
                  </a:lnTo>
                  <a:lnTo>
                    <a:pt x="40" y="1645"/>
                  </a:lnTo>
                  <a:lnTo>
                    <a:pt x="140" y="1845"/>
                  </a:lnTo>
                  <a:lnTo>
                    <a:pt x="261" y="2046"/>
                  </a:lnTo>
                  <a:lnTo>
                    <a:pt x="441" y="2206"/>
                  </a:lnTo>
                  <a:lnTo>
                    <a:pt x="642" y="2347"/>
                  </a:lnTo>
                  <a:lnTo>
                    <a:pt x="742" y="2407"/>
                  </a:lnTo>
                  <a:lnTo>
                    <a:pt x="862" y="2447"/>
                  </a:lnTo>
                  <a:lnTo>
                    <a:pt x="1003" y="2487"/>
                  </a:lnTo>
                  <a:lnTo>
                    <a:pt x="1123" y="2507"/>
                  </a:lnTo>
                  <a:lnTo>
                    <a:pt x="1424" y="2507"/>
                  </a:lnTo>
                  <a:lnTo>
                    <a:pt x="1584" y="2487"/>
                  </a:lnTo>
                  <a:lnTo>
                    <a:pt x="1745" y="2427"/>
                  </a:lnTo>
                  <a:lnTo>
                    <a:pt x="1905" y="2347"/>
                  </a:lnTo>
                  <a:lnTo>
                    <a:pt x="2046" y="2246"/>
                  </a:lnTo>
                  <a:lnTo>
                    <a:pt x="2166" y="2126"/>
                  </a:lnTo>
                  <a:lnTo>
                    <a:pt x="2266" y="1986"/>
                  </a:lnTo>
                  <a:lnTo>
                    <a:pt x="2366" y="1845"/>
                  </a:lnTo>
                  <a:lnTo>
                    <a:pt x="2427" y="1685"/>
                  </a:lnTo>
                  <a:lnTo>
                    <a:pt x="2487" y="1524"/>
                  </a:lnTo>
                  <a:lnTo>
                    <a:pt x="2507" y="1384"/>
                  </a:lnTo>
                  <a:lnTo>
                    <a:pt x="2507" y="1244"/>
                  </a:lnTo>
                  <a:lnTo>
                    <a:pt x="2507" y="1083"/>
                  </a:lnTo>
                  <a:lnTo>
                    <a:pt x="2467" y="943"/>
                  </a:lnTo>
                  <a:lnTo>
                    <a:pt x="2427" y="823"/>
                  </a:lnTo>
                  <a:lnTo>
                    <a:pt x="2366" y="682"/>
                  </a:lnTo>
                  <a:lnTo>
                    <a:pt x="2306" y="562"/>
                  </a:lnTo>
                  <a:lnTo>
                    <a:pt x="2226" y="462"/>
                  </a:lnTo>
                  <a:lnTo>
                    <a:pt x="2126" y="361"/>
                  </a:lnTo>
                  <a:lnTo>
                    <a:pt x="2026" y="261"/>
                  </a:lnTo>
                  <a:lnTo>
                    <a:pt x="1905" y="181"/>
                  </a:lnTo>
                  <a:lnTo>
                    <a:pt x="1785" y="121"/>
                  </a:lnTo>
                  <a:lnTo>
                    <a:pt x="1644" y="60"/>
                  </a:lnTo>
                  <a:lnTo>
                    <a:pt x="1504" y="20"/>
                  </a:lnTo>
                  <a:lnTo>
                    <a:pt x="13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71" name="Google Shape;6271;p27"/>
          <p:cNvGrpSpPr/>
          <p:nvPr/>
        </p:nvGrpSpPr>
        <p:grpSpPr>
          <a:xfrm>
            <a:off x="185525" y="0"/>
            <a:ext cx="297100" cy="2315550"/>
            <a:chOff x="1233275" y="0"/>
            <a:chExt cx="297100" cy="2315550"/>
          </a:xfrm>
        </p:grpSpPr>
        <p:sp>
          <p:nvSpPr>
            <p:cNvPr id="6272" name="Google Shape;6272;p27"/>
            <p:cNvSpPr/>
            <p:nvPr/>
          </p:nvSpPr>
          <p:spPr>
            <a:xfrm>
              <a:off x="1383225" y="0"/>
              <a:ext cx="25" cy="2172350"/>
            </a:xfrm>
            <a:custGeom>
              <a:avLst/>
              <a:gdLst/>
              <a:ahLst/>
              <a:cxnLst/>
              <a:rect l="l" t="t" r="r" b="b"/>
              <a:pathLst>
                <a:path w="1" h="86894" extrusionOk="0">
                  <a:moveTo>
                    <a:pt x="0" y="8689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27"/>
            <p:cNvSpPr/>
            <p:nvPr/>
          </p:nvSpPr>
          <p:spPr>
            <a:xfrm>
              <a:off x="1383225" y="0"/>
              <a:ext cx="25" cy="2172350"/>
            </a:xfrm>
            <a:custGeom>
              <a:avLst/>
              <a:gdLst/>
              <a:ahLst/>
              <a:cxnLst/>
              <a:rect l="l" t="t" r="r" b="b"/>
              <a:pathLst>
                <a:path w="1" h="86894" fill="none" extrusionOk="0">
                  <a:moveTo>
                    <a:pt x="0" y="86893"/>
                  </a:moveTo>
                  <a:lnTo>
                    <a:pt x="0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27"/>
            <p:cNvSpPr/>
            <p:nvPr/>
          </p:nvSpPr>
          <p:spPr>
            <a:xfrm>
              <a:off x="1373675" y="0"/>
              <a:ext cx="19675" cy="2172350"/>
            </a:xfrm>
            <a:custGeom>
              <a:avLst/>
              <a:gdLst/>
              <a:ahLst/>
              <a:cxnLst/>
              <a:rect l="l" t="t" r="r" b="b"/>
              <a:pathLst>
                <a:path w="787" h="86894" extrusionOk="0">
                  <a:moveTo>
                    <a:pt x="0" y="0"/>
                  </a:moveTo>
                  <a:lnTo>
                    <a:pt x="0" y="86893"/>
                  </a:lnTo>
                  <a:lnTo>
                    <a:pt x="787" y="86893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27"/>
            <p:cNvSpPr/>
            <p:nvPr/>
          </p:nvSpPr>
          <p:spPr>
            <a:xfrm>
              <a:off x="1233275" y="2033025"/>
              <a:ext cx="297100" cy="282525"/>
            </a:xfrm>
            <a:custGeom>
              <a:avLst/>
              <a:gdLst/>
              <a:ahLst/>
              <a:cxnLst/>
              <a:rect l="l" t="t" r="r" b="b"/>
              <a:pathLst>
                <a:path w="11884" h="11301" extrusionOk="0">
                  <a:moveTo>
                    <a:pt x="5953" y="1"/>
                  </a:moveTo>
                  <a:lnTo>
                    <a:pt x="3729" y="3191"/>
                  </a:lnTo>
                  <a:lnTo>
                    <a:pt x="0" y="4314"/>
                  </a:lnTo>
                  <a:lnTo>
                    <a:pt x="2359" y="7437"/>
                  </a:lnTo>
                  <a:lnTo>
                    <a:pt x="2269" y="11301"/>
                  </a:lnTo>
                  <a:lnTo>
                    <a:pt x="5953" y="10043"/>
                  </a:lnTo>
                  <a:lnTo>
                    <a:pt x="9615" y="11301"/>
                  </a:lnTo>
                  <a:lnTo>
                    <a:pt x="9570" y="7437"/>
                  </a:lnTo>
                  <a:lnTo>
                    <a:pt x="11884" y="4314"/>
                  </a:lnTo>
                  <a:lnTo>
                    <a:pt x="8177" y="3191"/>
                  </a:lnTo>
                  <a:lnTo>
                    <a:pt x="595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76" name="Google Shape;6276;p27"/>
          <p:cNvGrpSpPr/>
          <p:nvPr/>
        </p:nvGrpSpPr>
        <p:grpSpPr>
          <a:xfrm>
            <a:off x="-209377" y="4183950"/>
            <a:ext cx="934500" cy="841275"/>
            <a:chOff x="10313198" y="3707125"/>
            <a:chExt cx="934500" cy="841275"/>
          </a:xfrm>
        </p:grpSpPr>
        <p:sp>
          <p:nvSpPr>
            <p:cNvPr id="6277" name="Google Shape;6277;p27"/>
            <p:cNvSpPr/>
            <p:nvPr/>
          </p:nvSpPr>
          <p:spPr>
            <a:xfrm>
              <a:off x="10313198" y="4472200"/>
              <a:ext cx="934500" cy="762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27"/>
            <p:cNvSpPr/>
            <p:nvPr/>
          </p:nvSpPr>
          <p:spPr>
            <a:xfrm>
              <a:off x="10333500" y="3796875"/>
              <a:ext cx="849850" cy="720475"/>
            </a:xfrm>
            <a:custGeom>
              <a:avLst/>
              <a:gdLst/>
              <a:ahLst/>
              <a:cxnLst/>
              <a:rect l="l" t="t" r="r" b="b"/>
              <a:pathLst>
                <a:path w="33994" h="28819" extrusionOk="0">
                  <a:moveTo>
                    <a:pt x="6017" y="0"/>
                  </a:moveTo>
                  <a:lnTo>
                    <a:pt x="5636" y="20"/>
                  </a:lnTo>
                  <a:lnTo>
                    <a:pt x="5235" y="40"/>
                  </a:lnTo>
                  <a:lnTo>
                    <a:pt x="4854" y="80"/>
                  </a:lnTo>
                  <a:lnTo>
                    <a:pt x="4493" y="140"/>
                  </a:lnTo>
                  <a:lnTo>
                    <a:pt x="4132" y="221"/>
                  </a:lnTo>
                  <a:lnTo>
                    <a:pt x="3771" y="321"/>
                  </a:lnTo>
                  <a:lnTo>
                    <a:pt x="3410" y="421"/>
                  </a:lnTo>
                  <a:lnTo>
                    <a:pt x="3069" y="541"/>
                  </a:lnTo>
                  <a:lnTo>
                    <a:pt x="2748" y="682"/>
                  </a:lnTo>
                  <a:lnTo>
                    <a:pt x="2427" y="862"/>
                  </a:lnTo>
                  <a:lnTo>
                    <a:pt x="2127" y="1043"/>
                  </a:lnTo>
                  <a:lnTo>
                    <a:pt x="1826" y="1243"/>
                  </a:lnTo>
                  <a:lnTo>
                    <a:pt x="1545" y="1464"/>
                  </a:lnTo>
                  <a:lnTo>
                    <a:pt x="1284" y="1705"/>
                  </a:lnTo>
                  <a:lnTo>
                    <a:pt x="1024" y="1985"/>
                  </a:lnTo>
                  <a:lnTo>
                    <a:pt x="783" y="2266"/>
                  </a:lnTo>
                  <a:lnTo>
                    <a:pt x="743" y="2346"/>
                  </a:lnTo>
                  <a:lnTo>
                    <a:pt x="562" y="2607"/>
                  </a:lnTo>
                  <a:lnTo>
                    <a:pt x="422" y="2888"/>
                  </a:lnTo>
                  <a:lnTo>
                    <a:pt x="322" y="3088"/>
                  </a:lnTo>
                  <a:lnTo>
                    <a:pt x="261" y="3289"/>
                  </a:lnTo>
                  <a:lnTo>
                    <a:pt x="141" y="3710"/>
                  </a:lnTo>
                  <a:lnTo>
                    <a:pt x="61" y="4151"/>
                  </a:lnTo>
                  <a:lnTo>
                    <a:pt x="21" y="4593"/>
                  </a:lnTo>
                  <a:lnTo>
                    <a:pt x="1" y="4994"/>
                  </a:lnTo>
                  <a:lnTo>
                    <a:pt x="21" y="5395"/>
                  </a:lnTo>
                  <a:lnTo>
                    <a:pt x="61" y="5796"/>
                  </a:lnTo>
                  <a:lnTo>
                    <a:pt x="121" y="6217"/>
                  </a:lnTo>
                  <a:lnTo>
                    <a:pt x="201" y="6638"/>
                  </a:lnTo>
                  <a:lnTo>
                    <a:pt x="302" y="7079"/>
                  </a:lnTo>
                  <a:lnTo>
                    <a:pt x="422" y="7520"/>
                  </a:lnTo>
                  <a:lnTo>
                    <a:pt x="562" y="7962"/>
                  </a:lnTo>
                  <a:lnTo>
                    <a:pt x="703" y="8403"/>
                  </a:lnTo>
                  <a:lnTo>
                    <a:pt x="883" y="8864"/>
                  </a:lnTo>
                  <a:lnTo>
                    <a:pt x="1244" y="9787"/>
                  </a:lnTo>
                  <a:lnTo>
                    <a:pt x="1665" y="10729"/>
                  </a:lnTo>
                  <a:lnTo>
                    <a:pt x="2147" y="11672"/>
                  </a:lnTo>
                  <a:lnTo>
                    <a:pt x="2467" y="12273"/>
                  </a:lnTo>
                  <a:lnTo>
                    <a:pt x="2808" y="12895"/>
                  </a:lnTo>
                  <a:lnTo>
                    <a:pt x="3490" y="14078"/>
                  </a:lnTo>
                  <a:lnTo>
                    <a:pt x="4212" y="15241"/>
                  </a:lnTo>
                  <a:lnTo>
                    <a:pt x="4954" y="16365"/>
                  </a:lnTo>
                  <a:lnTo>
                    <a:pt x="5014" y="16445"/>
                  </a:lnTo>
                  <a:lnTo>
                    <a:pt x="5576" y="17307"/>
                  </a:lnTo>
                  <a:lnTo>
                    <a:pt x="6137" y="18109"/>
                  </a:lnTo>
                  <a:lnTo>
                    <a:pt x="7180" y="19513"/>
                  </a:lnTo>
                  <a:lnTo>
                    <a:pt x="8023" y="20636"/>
                  </a:lnTo>
                  <a:lnTo>
                    <a:pt x="8624" y="21418"/>
                  </a:lnTo>
                  <a:lnTo>
                    <a:pt x="8644" y="21438"/>
                  </a:lnTo>
                  <a:lnTo>
                    <a:pt x="8704" y="21539"/>
                  </a:lnTo>
                  <a:lnTo>
                    <a:pt x="8865" y="21739"/>
                  </a:lnTo>
                  <a:lnTo>
                    <a:pt x="8985" y="21940"/>
                  </a:lnTo>
                  <a:lnTo>
                    <a:pt x="9045" y="22160"/>
                  </a:lnTo>
                  <a:lnTo>
                    <a:pt x="9085" y="22361"/>
                  </a:lnTo>
                  <a:lnTo>
                    <a:pt x="9065" y="22581"/>
                  </a:lnTo>
                  <a:lnTo>
                    <a:pt x="9045" y="22782"/>
                  </a:lnTo>
                  <a:lnTo>
                    <a:pt x="8985" y="22983"/>
                  </a:lnTo>
                  <a:lnTo>
                    <a:pt x="8905" y="23163"/>
                  </a:lnTo>
                  <a:lnTo>
                    <a:pt x="8805" y="23344"/>
                  </a:lnTo>
                  <a:lnTo>
                    <a:pt x="8704" y="23504"/>
                  </a:lnTo>
                  <a:lnTo>
                    <a:pt x="8584" y="23644"/>
                  </a:lnTo>
                  <a:lnTo>
                    <a:pt x="8384" y="23905"/>
                  </a:lnTo>
                  <a:lnTo>
                    <a:pt x="8223" y="24045"/>
                  </a:lnTo>
                  <a:lnTo>
                    <a:pt x="8163" y="24106"/>
                  </a:lnTo>
                  <a:lnTo>
                    <a:pt x="9065" y="24787"/>
                  </a:lnTo>
                  <a:lnTo>
                    <a:pt x="9587" y="24447"/>
                  </a:lnTo>
                  <a:lnTo>
                    <a:pt x="10850" y="23684"/>
                  </a:lnTo>
                  <a:lnTo>
                    <a:pt x="10930" y="23664"/>
                  </a:lnTo>
                  <a:lnTo>
                    <a:pt x="11051" y="23644"/>
                  </a:lnTo>
                  <a:lnTo>
                    <a:pt x="11191" y="23624"/>
                  </a:lnTo>
                  <a:lnTo>
                    <a:pt x="11352" y="23644"/>
                  </a:lnTo>
                  <a:lnTo>
                    <a:pt x="11572" y="23684"/>
                  </a:lnTo>
                  <a:lnTo>
                    <a:pt x="11913" y="23765"/>
                  </a:lnTo>
                  <a:lnTo>
                    <a:pt x="12314" y="23865"/>
                  </a:lnTo>
                  <a:lnTo>
                    <a:pt x="12775" y="24005"/>
                  </a:lnTo>
                  <a:lnTo>
                    <a:pt x="13277" y="24186"/>
                  </a:lnTo>
                  <a:lnTo>
                    <a:pt x="14380" y="24587"/>
                  </a:lnTo>
                  <a:lnTo>
                    <a:pt x="15643" y="25068"/>
                  </a:lnTo>
                  <a:lnTo>
                    <a:pt x="16646" y="25449"/>
                  </a:lnTo>
                  <a:lnTo>
                    <a:pt x="16867" y="25550"/>
                  </a:lnTo>
                  <a:lnTo>
                    <a:pt x="18451" y="26151"/>
                  </a:lnTo>
                  <a:lnTo>
                    <a:pt x="20135" y="26773"/>
                  </a:lnTo>
                  <a:lnTo>
                    <a:pt x="20978" y="27054"/>
                  </a:lnTo>
                  <a:lnTo>
                    <a:pt x="21840" y="27354"/>
                  </a:lnTo>
                  <a:lnTo>
                    <a:pt x="22702" y="27635"/>
                  </a:lnTo>
                  <a:lnTo>
                    <a:pt x="23545" y="27876"/>
                  </a:lnTo>
                  <a:lnTo>
                    <a:pt x="23565" y="27876"/>
                  </a:lnTo>
                  <a:lnTo>
                    <a:pt x="24748" y="28197"/>
                  </a:lnTo>
                  <a:lnTo>
                    <a:pt x="25330" y="28337"/>
                  </a:lnTo>
                  <a:lnTo>
                    <a:pt x="25911" y="28457"/>
                  </a:lnTo>
                  <a:lnTo>
                    <a:pt x="26473" y="28578"/>
                  </a:lnTo>
                  <a:lnTo>
                    <a:pt x="27014" y="28658"/>
                  </a:lnTo>
                  <a:lnTo>
                    <a:pt x="27556" y="28738"/>
                  </a:lnTo>
                  <a:lnTo>
                    <a:pt x="28077" y="28778"/>
                  </a:lnTo>
                  <a:lnTo>
                    <a:pt x="28578" y="28818"/>
                  </a:lnTo>
                  <a:lnTo>
                    <a:pt x="29060" y="28818"/>
                  </a:lnTo>
                  <a:lnTo>
                    <a:pt x="29541" y="28798"/>
                  </a:lnTo>
                  <a:lnTo>
                    <a:pt x="29982" y="28758"/>
                  </a:lnTo>
                  <a:lnTo>
                    <a:pt x="30403" y="28678"/>
                  </a:lnTo>
                  <a:lnTo>
                    <a:pt x="30804" y="28578"/>
                  </a:lnTo>
                  <a:lnTo>
                    <a:pt x="31165" y="28457"/>
                  </a:lnTo>
                  <a:lnTo>
                    <a:pt x="31506" y="28277"/>
                  </a:lnTo>
                  <a:lnTo>
                    <a:pt x="31767" y="28137"/>
                  </a:lnTo>
                  <a:lnTo>
                    <a:pt x="32008" y="27956"/>
                  </a:lnTo>
                  <a:lnTo>
                    <a:pt x="32228" y="27735"/>
                  </a:lnTo>
                  <a:lnTo>
                    <a:pt x="32429" y="27515"/>
                  </a:lnTo>
                  <a:lnTo>
                    <a:pt x="32629" y="27234"/>
                  </a:lnTo>
                  <a:lnTo>
                    <a:pt x="32810" y="26973"/>
                  </a:lnTo>
                  <a:lnTo>
                    <a:pt x="32970" y="26713"/>
                  </a:lnTo>
                  <a:lnTo>
                    <a:pt x="33151" y="26432"/>
                  </a:lnTo>
                  <a:lnTo>
                    <a:pt x="33311" y="26131"/>
                  </a:lnTo>
                  <a:lnTo>
                    <a:pt x="33452" y="25810"/>
                  </a:lnTo>
                  <a:lnTo>
                    <a:pt x="33572" y="25509"/>
                  </a:lnTo>
                  <a:lnTo>
                    <a:pt x="33692" y="25189"/>
                  </a:lnTo>
                  <a:lnTo>
                    <a:pt x="33793" y="24848"/>
                  </a:lnTo>
                  <a:lnTo>
                    <a:pt x="33873" y="24527"/>
                  </a:lnTo>
                  <a:lnTo>
                    <a:pt x="33933" y="24166"/>
                  </a:lnTo>
                  <a:lnTo>
                    <a:pt x="33973" y="23825"/>
                  </a:lnTo>
                  <a:lnTo>
                    <a:pt x="33993" y="23444"/>
                  </a:lnTo>
                  <a:lnTo>
                    <a:pt x="33993" y="23063"/>
                  </a:lnTo>
                  <a:lnTo>
                    <a:pt x="33973" y="22682"/>
                  </a:lnTo>
                  <a:lnTo>
                    <a:pt x="33933" y="22281"/>
                  </a:lnTo>
                  <a:lnTo>
                    <a:pt x="33893" y="21859"/>
                  </a:lnTo>
                  <a:lnTo>
                    <a:pt x="33813" y="21418"/>
                  </a:lnTo>
                  <a:lnTo>
                    <a:pt x="33712" y="20977"/>
                  </a:lnTo>
                  <a:lnTo>
                    <a:pt x="33552" y="20436"/>
                  </a:lnTo>
                  <a:lnTo>
                    <a:pt x="33391" y="19874"/>
                  </a:lnTo>
                  <a:lnTo>
                    <a:pt x="33211" y="19393"/>
                  </a:lnTo>
                  <a:lnTo>
                    <a:pt x="33010" y="18891"/>
                  </a:lnTo>
                  <a:lnTo>
                    <a:pt x="32790" y="18370"/>
                  </a:lnTo>
                  <a:lnTo>
                    <a:pt x="32549" y="17829"/>
                  </a:lnTo>
                  <a:lnTo>
                    <a:pt x="32288" y="17267"/>
                  </a:lnTo>
                  <a:lnTo>
                    <a:pt x="32008" y="16685"/>
                  </a:lnTo>
                  <a:lnTo>
                    <a:pt x="31687" y="16084"/>
                  </a:lnTo>
                  <a:lnTo>
                    <a:pt x="31346" y="15462"/>
                  </a:lnTo>
                  <a:lnTo>
                    <a:pt x="30925" y="14740"/>
                  </a:lnTo>
                  <a:lnTo>
                    <a:pt x="30464" y="13978"/>
                  </a:lnTo>
                  <a:lnTo>
                    <a:pt x="29982" y="13176"/>
                  </a:lnTo>
                  <a:lnTo>
                    <a:pt x="29461" y="12354"/>
                  </a:lnTo>
                  <a:lnTo>
                    <a:pt x="29100" y="11792"/>
                  </a:lnTo>
                  <a:lnTo>
                    <a:pt x="28759" y="11251"/>
                  </a:lnTo>
                  <a:lnTo>
                    <a:pt x="28418" y="10609"/>
                  </a:lnTo>
                  <a:lnTo>
                    <a:pt x="28097" y="10007"/>
                  </a:lnTo>
                  <a:lnTo>
                    <a:pt x="27836" y="9426"/>
                  </a:lnTo>
                  <a:lnTo>
                    <a:pt x="27616" y="8884"/>
                  </a:lnTo>
                  <a:lnTo>
                    <a:pt x="27355" y="8182"/>
                  </a:lnTo>
                  <a:lnTo>
                    <a:pt x="27155" y="7541"/>
                  </a:lnTo>
                  <a:lnTo>
                    <a:pt x="27014" y="6959"/>
                  </a:lnTo>
                  <a:lnTo>
                    <a:pt x="26934" y="6438"/>
                  </a:lnTo>
                  <a:lnTo>
                    <a:pt x="26934" y="6417"/>
                  </a:lnTo>
                  <a:lnTo>
                    <a:pt x="26874" y="5936"/>
                  </a:lnTo>
                  <a:lnTo>
                    <a:pt x="26854" y="5535"/>
                  </a:lnTo>
                  <a:lnTo>
                    <a:pt x="26874" y="5274"/>
                  </a:lnTo>
                  <a:lnTo>
                    <a:pt x="26874" y="5034"/>
                  </a:lnTo>
                  <a:lnTo>
                    <a:pt x="26934" y="4653"/>
                  </a:lnTo>
                  <a:lnTo>
                    <a:pt x="26974" y="4512"/>
                  </a:lnTo>
                  <a:lnTo>
                    <a:pt x="26974" y="4452"/>
                  </a:lnTo>
                  <a:lnTo>
                    <a:pt x="27034" y="4312"/>
                  </a:lnTo>
                  <a:lnTo>
                    <a:pt x="27054" y="4252"/>
                  </a:lnTo>
                  <a:lnTo>
                    <a:pt x="27054" y="4232"/>
                  </a:lnTo>
                  <a:lnTo>
                    <a:pt x="24688" y="2427"/>
                  </a:lnTo>
                  <a:lnTo>
                    <a:pt x="23946" y="1865"/>
                  </a:lnTo>
                  <a:lnTo>
                    <a:pt x="23685" y="1985"/>
                  </a:lnTo>
                  <a:lnTo>
                    <a:pt x="23364" y="2086"/>
                  </a:lnTo>
                  <a:lnTo>
                    <a:pt x="23023" y="2206"/>
                  </a:lnTo>
                  <a:lnTo>
                    <a:pt x="22622" y="2306"/>
                  </a:lnTo>
                  <a:lnTo>
                    <a:pt x="22201" y="2407"/>
                  </a:lnTo>
                  <a:lnTo>
                    <a:pt x="21720" y="2467"/>
                  </a:lnTo>
                  <a:lnTo>
                    <a:pt x="21720" y="2487"/>
                  </a:lnTo>
                  <a:lnTo>
                    <a:pt x="21178" y="2547"/>
                  </a:lnTo>
                  <a:lnTo>
                    <a:pt x="20597" y="2587"/>
                  </a:lnTo>
                  <a:lnTo>
                    <a:pt x="19955" y="2587"/>
                  </a:lnTo>
                  <a:lnTo>
                    <a:pt x="19273" y="2567"/>
                  </a:lnTo>
                  <a:lnTo>
                    <a:pt x="18511" y="2507"/>
                  </a:lnTo>
                  <a:lnTo>
                    <a:pt x="17709" y="2407"/>
                  </a:lnTo>
                  <a:lnTo>
                    <a:pt x="17288" y="2326"/>
                  </a:lnTo>
                  <a:lnTo>
                    <a:pt x="16786" y="2206"/>
                  </a:lnTo>
                  <a:lnTo>
                    <a:pt x="15784" y="1945"/>
                  </a:lnTo>
                  <a:lnTo>
                    <a:pt x="14661" y="1604"/>
                  </a:lnTo>
                  <a:lnTo>
                    <a:pt x="13397" y="1243"/>
                  </a:lnTo>
                  <a:lnTo>
                    <a:pt x="12054" y="882"/>
                  </a:lnTo>
                  <a:lnTo>
                    <a:pt x="10850" y="602"/>
                  </a:lnTo>
                  <a:lnTo>
                    <a:pt x="10249" y="461"/>
                  </a:lnTo>
                  <a:lnTo>
                    <a:pt x="9627" y="341"/>
                  </a:lnTo>
                  <a:lnTo>
                    <a:pt x="9005" y="221"/>
                  </a:lnTo>
                  <a:lnTo>
                    <a:pt x="8404" y="140"/>
                  </a:lnTo>
                  <a:lnTo>
                    <a:pt x="7782" y="60"/>
                  </a:lnTo>
                  <a:lnTo>
                    <a:pt x="7160" y="20"/>
                  </a:lnTo>
                  <a:lnTo>
                    <a:pt x="657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27"/>
            <p:cNvSpPr/>
            <p:nvPr/>
          </p:nvSpPr>
          <p:spPr>
            <a:xfrm>
              <a:off x="10333500" y="3796875"/>
              <a:ext cx="849850" cy="720475"/>
            </a:xfrm>
            <a:custGeom>
              <a:avLst/>
              <a:gdLst/>
              <a:ahLst/>
              <a:cxnLst/>
              <a:rect l="l" t="t" r="r" b="b"/>
              <a:pathLst>
                <a:path w="33994" h="28819" fill="none" extrusionOk="0">
                  <a:moveTo>
                    <a:pt x="32970" y="26713"/>
                  </a:moveTo>
                  <a:lnTo>
                    <a:pt x="32970" y="26713"/>
                  </a:lnTo>
                  <a:lnTo>
                    <a:pt x="32810" y="26973"/>
                  </a:lnTo>
                  <a:lnTo>
                    <a:pt x="32629" y="27234"/>
                  </a:lnTo>
                  <a:lnTo>
                    <a:pt x="32629" y="27234"/>
                  </a:lnTo>
                  <a:lnTo>
                    <a:pt x="32429" y="27515"/>
                  </a:lnTo>
                  <a:lnTo>
                    <a:pt x="32429" y="27515"/>
                  </a:lnTo>
                  <a:lnTo>
                    <a:pt x="32228" y="27735"/>
                  </a:lnTo>
                  <a:lnTo>
                    <a:pt x="32008" y="27956"/>
                  </a:lnTo>
                  <a:lnTo>
                    <a:pt x="31767" y="28137"/>
                  </a:lnTo>
                  <a:lnTo>
                    <a:pt x="31506" y="28277"/>
                  </a:lnTo>
                  <a:lnTo>
                    <a:pt x="31506" y="28277"/>
                  </a:lnTo>
                  <a:lnTo>
                    <a:pt x="31165" y="28457"/>
                  </a:lnTo>
                  <a:lnTo>
                    <a:pt x="30804" y="28578"/>
                  </a:lnTo>
                  <a:lnTo>
                    <a:pt x="30403" y="28678"/>
                  </a:lnTo>
                  <a:lnTo>
                    <a:pt x="29982" y="28758"/>
                  </a:lnTo>
                  <a:lnTo>
                    <a:pt x="29541" y="28798"/>
                  </a:lnTo>
                  <a:lnTo>
                    <a:pt x="29060" y="28818"/>
                  </a:lnTo>
                  <a:lnTo>
                    <a:pt x="28578" y="28818"/>
                  </a:lnTo>
                  <a:lnTo>
                    <a:pt x="28077" y="28778"/>
                  </a:lnTo>
                  <a:lnTo>
                    <a:pt x="27556" y="28738"/>
                  </a:lnTo>
                  <a:lnTo>
                    <a:pt x="27014" y="28658"/>
                  </a:lnTo>
                  <a:lnTo>
                    <a:pt x="26473" y="28578"/>
                  </a:lnTo>
                  <a:lnTo>
                    <a:pt x="25911" y="28457"/>
                  </a:lnTo>
                  <a:lnTo>
                    <a:pt x="25330" y="28337"/>
                  </a:lnTo>
                  <a:lnTo>
                    <a:pt x="24748" y="28197"/>
                  </a:lnTo>
                  <a:lnTo>
                    <a:pt x="23565" y="27876"/>
                  </a:lnTo>
                  <a:lnTo>
                    <a:pt x="23545" y="27876"/>
                  </a:lnTo>
                  <a:lnTo>
                    <a:pt x="23545" y="27876"/>
                  </a:lnTo>
                  <a:lnTo>
                    <a:pt x="22702" y="27635"/>
                  </a:lnTo>
                  <a:lnTo>
                    <a:pt x="21840" y="27354"/>
                  </a:lnTo>
                  <a:lnTo>
                    <a:pt x="20978" y="27054"/>
                  </a:lnTo>
                  <a:lnTo>
                    <a:pt x="20135" y="26773"/>
                  </a:lnTo>
                  <a:lnTo>
                    <a:pt x="18451" y="26151"/>
                  </a:lnTo>
                  <a:lnTo>
                    <a:pt x="16867" y="25550"/>
                  </a:lnTo>
                  <a:lnTo>
                    <a:pt x="16867" y="25550"/>
                  </a:lnTo>
                  <a:lnTo>
                    <a:pt x="16646" y="25449"/>
                  </a:lnTo>
                  <a:lnTo>
                    <a:pt x="16646" y="25449"/>
                  </a:lnTo>
                  <a:lnTo>
                    <a:pt x="15643" y="25068"/>
                  </a:lnTo>
                  <a:lnTo>
                    <a:pt x="15643" y="25068"/>
                  </a:lnTo>
                  <a:lnTo>
                    <a:pt x="14380" y="24587"/>
                  </a:lnTo>
                  <a:lnTo>
                    <a:pt x="13277" y="24186"/>
                  </a:lnTo>
                  <a:lnTo>
                    <a:pt x="12775" y="24005"/>
                  </a:lnTo>
                  <a:lnTo>
                    <a:pt x="12314" y="23865"/>
                  </a:lnTo>
                  <a:lnTo>
                    <a:pt x="11913" y="23765"/>
                  </a:lnTo>
                  <a:lnTo>
                    <a:pt x="11572" y="23684"/>
                  </a:lnTo>
                  <a:lnTo>
                    <a:pt x="11572" y="23684"/>
                  </a:lnTo>
                  <a:lnTo>
                    <a:pt x="11572" y="23684"/>
                  </a:lnTo>
                  <a:lnTo>
                    <a:pt x="11572" y="23684"/>
                  </a:lnTo>
                  <a:lnTo>
                    <a:pt x="11352" y="23644"/>
                  </a:lnTo>
                  <a:lnTo>
                    <a:pt x="11352" y="23644"/>
                  </a:lnTo>
                  <a:lnTo>
                    <a:pt x="11191" y="23624"/>
                  </a:lnTo>
                  <a:lnTo>
                    <a:pt x="11051" y="23644"/>
                  </a:lnTo>
                  <a:lnTo>
                    <a:pt x="10930" y="23664"/>
                  </a:lnTo>
                  <a:lnTo>
                    <a:pt x="10850" y="23684"/>
                  </a:lnTo>
                  <a:lnTo>
                    <a:pt x="10850" y="23684"/>
                  </a:lnTo>
                  <a:lnTo>
                    <a:pt x="9587" y="24447"/>
                  </a:lnTo>
                  <a:lnTo>
                    <a:pt x="9065" y="24787"/>
                  </a:lnTo>
                  <a:lnTo>
                    <a:pt x="8163" y="24106"/>
                  </a:lnTo>
                  <a:lnTo>
                    <a:pt x="8163" y="24106"/>
                  </a:lnTo>
                  <a:lnTo>
                    <a:pt x="8223" y="24045"/>
                  </a:lnTo>
                  <a:lnTo>
                    <a:pt x="8384" y="23905"/>
                  </a:lnTo>
                  <a:lnTo>
                    <a:pt x="8584" y="23644"/>
                  </a:lnTo>
                  <a:lnTo>
                    <a:pt x="8704" y="23504"/>
                  </a:lnTo>
                  <a:lnTo>
                    <a:pt x="8805" y="23344"/>
                  </a:lnTo>
                  <a:lnTo>
                    <a:pt x="8905" y="23163"/>
                  </a:lnTo>
                  <a:lnTo>
                    <a:pt x="8985" y="22983"/>
                  </a:lnTo>
                  <a:lnTo>
                    <a:pt x="9045" y="22782"/>
                  </a:lnTo>
                  <a:lnTo>
                    <a:pt x="9065" y="22581"/>
                  </a:lnTo>
                  <a:lnTo>
                    <a:pt x="9085" y="22361"/>
                  </a:lnTo>
                  <a:lnTo>
                    <a:pt x="9045" y="22160"/>
                  </a:lnTo>
                  <a:lnTo>
                    <a:pt x="8985" y="21940"/>
                  </a:lnTo>
                  <a:lnTo>
                    <a:pt x="8865" y="21739"/>
                  </a:lnTo>
                  <a:lnTo>
                    <a:pt x="8865" y="21739"/>
                  </a:lnTo>
                  <a:lnTo>
                    <a:pt x="8704" y="21539"/>
                  </a:lnTo>
                  <a:lnTo>
                    <a:pt x="8704" y="21539"/>
                  </a:lnTo>
                  <a:lnTo>
                    <a:pt x="8644" y="21438"/>
                  </a:lnTo>
                  <a:lnTo>
                    <a:pt x="8644" y="21438"/>
                  </a:lnTo>
                  <a:lnTo>
                    <a:pt x="8624" y="21418"/>
                  </a:lnTo>
                  <a:lnTo>
                    <a:pt x="8624" y="21418"/>
                  </a:lnTo>
                  <a:lnTo>
                    <a:pt x="8023" y="20636"/>
                  </a:lnTo>
                  <a:lnTo>
                    <a:pt x="7180" y="19513"/>
                  </a:lnTo>
                  <a:lnTo>
                    <a:pt x="6137" y="18109"/>
                  </a:lnTo>
                  <a:lnTo>
                    <a:pt x="5576" y="17307"/>
                  </a:lnTo>
                  <a:lnTo>
                    <a:pt x="5014" y="16445"/>
                  </a:lnTo>
                  <a:lnTo>
                    <a:pt x="5014" y="16445"/>
                  </a:lnTo>
                  <a:lnTo>
                    <a:pt x="4954" y="16365"/>
                  </a:lnTo>
                  <a:lnTo>
                    <a:pt x="4954" y="16365"/>
                  </a:lnTo>
                  <a:lnTo>
                    <a:pt x="4212" y="15241"/>
                  </a:lnTo>
                  <a:lnTo>
                    <a:pt x="3490" y="14078"/>
                  </a:lnTo>
                  <a:lnTo>
                    <a:pt x="2808" y="12895"/>
                  </a:lnTo>
                  <a:lnTo>
                    <a:pt x="2467" y="12273"/>
                  </a:lnTo>
                  <a:lnTo>
                    <a:pt x="2147" y="11672"/>
                  </a:lnTo>
                  <a:lnTo>
                    <a:pt x="2147" y="11672"/>
                  </a:lnTo>
                  <a:lnTo>
                    <a:pt x="1665" y="10729"/>
                  </a:lnTo>
                  <a:lnTo>
                    <a:pt x="1244" y="9787"/>
                  </a:lnTo>
                  <a:lnTo>
                    <a:pt x="883" y="8864"/>
                  </a:lnTo>
                  <a:lnTo>
                    <a:pt x="703" y="8403"/>
                  </a:lnTo>
                  <a:lnTo>
                    <a:pt x="562" y="7962"/>
                  </a:lnTo>
                  <a:lnTo>
                    <a:pt x="422" y="7520"/>
                  </a:lnTo>
                  <a:lnTo>
                    <a:pt x="302" y="7079"/>
                  </a:lnTo>
                  <a:lnTo>
                    <a:pt x="201" y="6638"/>
                  </a:lnTo>
                  <a:lnTo>
                    <a:pt x="121" y="6217"/>
                  </a:lnTo>
                  <a:lnTo>
                    <a:pt x="61" y="5796"/>
                  </a:lnTo>
                  <a:lnTo>
                    <a:pt x="21" y="5395"/>
                  </a:lnTo>
                  <a:lnTo>
                    <a:pt x="1" y="4994"/>
                  </a:lnTo>
                  <a:lnTo>
                    <a:pt x="21" y="4593"/>
                  </a:lnTo>
                  <a:lnTo>
                    <a:pt x="21" y="4593"/>
                  </a:lnTo>
                  <a:lnTo>
                    <a:pt x="61" y="4151"/>
                  </a:lnTo>
                  <a:lnTo>
                    <a:pt x="141" y="3710"/>
                  </a:lnTo>
                  <a:lnTo>
                    <a:pt x="261" y="3289"/>
                  </a:lnTo>
                  <a:lnTo>
                    <a:pt x="322" y="3088"/>
                  </a:lnTo>
                  <a:lnTo>
                    <a:pt x="422" y="2888"/>
                  </a:lnTo>
                  <a:lnTo>
                    <a:pt x="422" y="2888"/>
                  </a:lnTo>
                  <a:lnTo>
                    <a:pt x="562" y="2607"/>
                  </a:lnTo>
                  <a:lnTo>
                    <a:pt x="743" y="2346"/>
                  </a:lnTo>
                  <a:lnTo>
                    <a:pt x="743" y="2346"/>
                  </a:lnTo>
                  <a:lnTo>
                    <a:pt x="783" y="2266"/>
                  </a:lnTo>
                  <a:lnTo>
                    <a:pt x="783" y="2266"/>
                  </a:lnTo>
                  <a:lnTo>
                    <a:pt x="1024" y="1985"/>
                  </a:lnTo>
                  <a:lnTo>
                    <a:pt x="1284" y="1705"/>
                  </a:lnTo>
                  <a:lnTo>
                    <a:pt x="1545" y="1464"/>
                  </a:lnTo>
                  <a:lnTo>
                    <a:pt x="1826" y="1243"/>
                  </a:lnTo>
                  <a:lnTo>
                    <a:pt x="2127" y="1043"/>
                  </a:lnTo>
                  <a:lnTo>
                    <a:pt x="2427" y="862"/>
                  </a:lnTo>
                  <a:lnTo>
                    <a:pt x="2748" y="682"/>
                  </a:lnTo>
                  <a:lnTo>
                    <a:pt x="3069" y="541"/>
                  </a:lnTo>
                  <a:lnTo>
                    <a:pt x="3410" y="421"/>
                  </a:lnTo>
                  <a:lnTo>
                    <a:pt x="3771" y="321"/>
                  </a:lnTo>
                  <a:lnTo>
                    <a:pt x="4132" y="221"/>
                  </a:lnTo>
                  <a:lnTo>
                    <a:pt x="4493" y="140"/>
                  </a:lnTo>
                  <a:lnTo>
                    <a:pt x="4854" y="80"/>
                  </a:lnTo>
                  <a:lnTo>
                    <a:pt x="5235" y="40"/>
                  </a:lnTo>
                  <a:lnTo>
                    <a:pt x="5636" y="20"/>
                  </a:lnTo>
                  <a:lnTo>
                    <a:pt x="6017" y="0"/>
                  </a:lnTo>
                  <a:lnTo>
                    <a:pt x="6017" y="0"/>
                  </a:lnTo>
                  <a:lnTo>
                    <a:pt x="6579" y="0"/>
                  </a:lnTo>
                  <a:lnTo>
                    <a:pt x="7160" y="20"/>
                  </a:lnTo>
                  <a:lnTo>
                    <a:pt x="7160" y="20"/>
                  </a:lnTo>
                  <a:lnTo>
                    <a:pt x="7782" y="60"/>
                  </a:lnTo>
                  <a:lnTo>
                    <a:pt x="8404" y="140"/>
                  </a:lnTo>
                  <a:lnTo>
                    <a:pt x="9005" y="221"/>
                  </a:lnTo>
                  <a:lnTo>
                    <a:pt x="9627" y="341"/>
                  </a:lnTo>
                  <a:lnTo>
                    <a:pt x="10249" y="461"/>
                  </a:lnTo>
                  <a:lnTo>
                    <a:pt x="10850" y="602"/>
                  </a:lnTo>
                  <a:lnTo>
                    <a:pt x="12054" y="882"/>
                  </a:lnTo>
                  <a:lnTo>
                    <a:pt x="12054" y="882"/>
                  </a:lnTo>
                  <a:lnTo>
                    <a:pt x="13397" y="1243"/>
                  </a:lnTo>
                  <a:lnTo>
                    <a:pt x="14661" y="1604"/>
                  </a:lnTo>
                  <a:lnTo>
                    <a:pt x="15784" y="1945"/>
                  </a:lnTo>
                  <a:lnTo>
                    <a:pt x="16786" y="2206"/>
                  </a:lnTo>
                  <a:lnTo>
                    <a:pt x="16786" y="2206"/>
                  </a:lnTo>
                  <a:lnTo>
                    <a:pt x="17288" y="2326"/>
                  </a:lnTo>
                  <a:lnTo>
                    <a:pt x="17709" y="2407"/>
                  </a:lnTo>
                  <a:lnTo>
                    <a:pt x="17709" y="2407"/>
                  </a:lnTo>
                  <a:lnTo>
                    <a:pt x="18511" y="2507"/>
                  </a:lnTo>
                  <a:lnTo>
                    <a:pt x="19273" y="2567"/>
                  </a:lnTo>
                  <a:lnTo>
                    <a:pt x="19273" y="2567"/>
                  </a:lnTo>
                  <a:lnTo>
                    <a:pt x="19955" y="2587"/>
                  </a:lnTo>
                  <a:lnTo>
                    <a:pt x="20597" y="2587"/>
                  </a:lnTo>
                  <a:lnTo>
                    <a:pt x="21178" y="2547"/>
                  </a:lnTo>
                  <a:lnTo>
                    <a:pt x="21720" y="2487"/>
                  </a:lnTo>
                  <a:lnTo>
                    <a:pt x="21720" y="2487"/>
                  </a:lnTo>
                  <a:lnTo>
                    <a:pt x="21720" y="2467"/>
                  </a:lnTo>
                  <a:lnTo>
                    <a:pt x="21720" y="2467"/>
                  </a:lnTo>
                  <a:lnTo>
                    <a:pt x="22201" y="2407"/>
                  </a:lnTo>
                  <a:lnTo>
                    <a:pt x="22622" y="2306"/>
                  </a:lnTo>
                  <a:lnTo>
                    <a:pt x="22622" y="2306"/>
                  </a:lnTo>
                  <a:lnTo>
                    <a:pt x="23023" y="2206"/>
                  </a:lnTo>
                  <a:lnTo>
                    <a:pt x="23364" y="2086"/>
                  </a:lnTo>
                  <a:lnTo>
                    <a:pt x="23685" y="1985"/>
                  </a:lnTo>
                  <a:lnTo>
                    <a:pt x="23946" y="1865"/>
                  </a:lnTo>
                  <a:lnTo>
                    <a:pt x="24688" y="2427"/>
                  </a:lnTo>
                  <a:lnTo>
                    <a:pt x="27054" y="4232"/>
                  </a:lnTo>
                  <a:lnTo>
                    <a:pt x="27054" y="4252"/>
                  </a:lnTo>
                  <a:lnTo>
                    <a:pt x="27054" y="4252"/>
                  </a:lnTo>
                  <a:lnTo>
                    <a:pt x="27034" y="4312"/>
                  </a:lnTo>
                  <a:lnTo>
                    <a:pt x="27034" y="4312"/>
                  </a:lnTo>
                  <a:lnTo>
                    <a:pt x="26974" y="4452"/>
                  </a:lnTo>
                  <a:lnTo>
                    <a:pt x="26974" y="4452"/>
                  </a:lnTo>
                  <a:lnTo>
                    <a:pt x="26974" y="4512"/>
                  </a:lnTo>
                  <a:lnTo>
                    <a:pt x="26974" y="4512"/>
                  </a:lnTo>
                  <a:lnTo>
                    <a:pt x="26934" y="4653"/>
                  </a:lnTo>
                  <a:lnTo>
                    <a:pt x="26934" y="4653"/>
                  </a:lnTo>
                  <a:lnTo>
                    <a:pt x="26934" y="4653"/>
                  </a:lnTo>
                  <a:lnTo>
                    <a:pt x="26874" y="5034"/>
                  </a:lnTo>
                  <a:lnTo>
                    <a:pt x="26874" y="5274"/>
                  </a:lnTo>
                  <a:lnTo>
                    <a:pt x="26854" y="5535"/>
                  </a:lnTo>
                  <a:lnTo>
                    <a:pt x="26854" y="5535"/>
                  </a:lnTo>
                  <a:lnTo>
                    <a:pt x="26874" y="5936"/>
                  </a:lnTo>
                  <a:lnTo>
                    <a:pt x="26934" y="6417"/>
                  </a:lnTo>
                  <a:lnTo>
                    <a:pt x="26934" y="6417"/>
                  </a:lnTo>
                  <a:lnTo>
                    <a:pt x="26934" y="6438"/>
                  </a:lnTo>
                  <a:lnTo>
                    <a:pt x="26934" y="6438"/>
                  </a:lnTo>
                  <a:lnTo>
                    <a:pt x="26934" y="6438"/>
                  </a:lnTo>
                  <a:lnTo>
                    <a:pt x="27014" y="6959"/>
                  </a:lnTo>
                  <a:lnTo>
                    <a:pt x="27155" y="7541"/>
                  </a:lnTo>
                  <a:lnTo>
                    <a:pt x="27355" y="8182"/>
                  </a:lnTo>
                  <a:lnTo>
                    <a:pt x="27616" y="8884"/>
                  </a:lnTo>
                  <a:lnTo>
                    <a:pt x="27616" y="8884"/>
                  </a:lnTo>
                  <a:lnTo>
                    <a:pt x="27836" y="9426"/>
                  </a:lnTo>
                  <a:lnTo>
                    <a:pt x="28097" y="10007"/>
                  </a:lnTo>
                  <a:lnTo>
                    <a:pt x="28418" y="10609"/>
                  </a:lnTo>
                  <a:lnTo>
                    <a:pt x="28759" y="11251"/>
                  </a:lnTo>
                  <a:lnTo>
                    <a:pt x="28759" y="11251"/>
                  </a:lnTo>
                  <a:lnTo>
                    <a:pt x="29100" y="11792"/>
                  </a:lnTo>
                  <a:lnTo>
                    <a:pt x="29461" y="12354"/>
                  </a:lnTo>
                  <a:lnTo>
                    <a:pt x="29461" y="12354"/>
                  </a:lnTo>
                  <a:lnTo>
                    <a:pt x="29982" y="13176"/>
                  </a:lnTo>
                  <a:lnTo>
                    <a:pt x="30464" y="13978"/>
                  </a:lnTo>
                  <a:lnTo>
                    <a:pt x="30925" y="14740"/>
                  </a:lnTo>
                  <a:lnTo>
                    <a:pt x="31346" y="15462"/>
                  </a:lnTo>
                  <a:lnTo>
                    <a:pt x="31346" y="15462"/>
                  </a:lnTo>
                  <a:lnTo>
                    <a:pt x="31687" y="16084"/>
                  </a:lnTo>
                  <a:lnTo>
                    <a:pt x="32008" y="16685"/>
                  </a:lnTo>
                  <a:lnTo>
                    <a:pt x="32288" y="17267"/>
                  </a:lnTo>
                  <a:lnTo>
                    <a:pt x="32549" y="17829"/>
                  </a:lnTo>
                  <a:lnTo>
                    <a:pt x="32790" y="18370"/>
                  </a:lnTo>
                  <a:lnTo>
                    <a:pt x="33010" y="18891"/>
                  </a:lnTo>
                  <a:lnTo>
                    <a:pt x="33211" y="19393"/>
                  </a:lnTo>
                  <a:lnTo>
                    <a:pt x="33391" y="19874"/>
                  </a:lnTo>
                  <a:lnTo>
                    <a:pt x="33391" y="19874"/>
                  </a:lnTo>
                  <a:lnTo>
                    <a:pt x="33552" y="20436"/>
                  </a:lnTo>
                  <a:lnTo>
                    <a:pt x="33712" y="20977"/>
                  </a:lnTo>
                  <a:lnTo>
                    <a:pt x="33712" y="20977"/>
                  </a:lnTo>
                  <a:lnTo>
                    <a:pt x="33813" y="21418"/>
                  </a:lnTo>
                  <a:lnTo>
                    <a:pt x="33893" y="21859"/>
                  </a:lnTo>
                  <a:lnTo>
                    <a:pt x="33933" y="22281"/>
                  </a:lnTo>
                  <a:lnTo>
                    <a:pt x="33973" y="22682"/>
                  </a:lnTo>
                  <a:lnTo>
                    <a:pt x="33993" y="23063"/>
                  </a:lnTo>
                  <a:lnTo>
                    <a:pt x="33993" y="23444"/>
                  </a:lnTo>
                  <a:lnTo>
                    <a:pt x="33973" y="23825"/>
                  </a:lnTo>
                  <a:lnTo>
                    <a:pt x="33933" y="24166"/>
                  </a:lnTo>
                  <a:lnTo>
                    <a:pt x="33873" y="24527"/>
                  </a:lnTo>
                  <a:lnTo>
                    <a:pt x="33793" y="24848"/>
                  </a:lnTo>
                  <a:lnTo>
                    <a:pt x="33692" y="25189"/>
                  </a:lnTo>
                  <a:lnTo>
                    <a:pt x="33572" y="25509"/>
                  </a:lnTo>
                  <a:lnTo>
                    <a:pt x="33452" y="25810"/>
                  </a:lnTo>
                  <a:lnTo>
                    <a:pt x="33311" y="26131"/>
                  </a:lnTo>
                  <a:lnTo>
                    <a:pt x="33151" y="26432"/>
                  </a:lnTo>
                  <a:lnTo>
                    <a:pt x="32970" y="2671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27"/>
            <p:cNvSpPr/>
            <p:nvPr/>
          </p:nvSpPr>
          <p:spPr>
            <a:xfrm>
              <a:off x="10484425" y="4335325"/>
              <a:ext cx="135375" cy="156950"/>
            </a:xfrm>
            <a:custGeom>
              <a:avLst/>
              <a:gdLst/>
              <a:ahLst/>
              <a:cxnLst/>
              <a:rect l="l" t="t" r="r" b="b"/>
              <a:pathLst>
                <a:path w="5415" h="6278" extrusionOk="0">
                  <a:moveTo>
                    <a:pt x="2667" y="1"/>
                  </a:moveTo>
                  <a:lnTo>
                    <a:pt x="2708" y="61"/>
                  </a:lnTo>
                  <a:lnTo>
                    <a:pt x="2728" y="141"/>
                  </a:lnTo>
                  <a:lnTo>
                    <a:pt x="2748" y="321"/>
                  </a:lnTo>
                  <a:lnTo>
                    <a:pt x="2748" y="562"/>
                  </a:lnTo>
                  <a:lnTo>
                    <a:pt x="2687" y="823"/>
                  </a:lnTo>
                  <a:lnTo>
                    <a:pt x="2607" y="1124"/>
                  </a:lnTo>
                  <a:lnTo>
                    <a:pt x="2487" y="1445"/>
                  </a:lnTo>
                  <a:lnTo>
                    <a:pt x="2306" y="1765"/>
                  </a:lnTo>
                  <a:lnTo>
                    <a:pt x="2126" y="2126"/>
                  </a:lnTo>
                  <a:lnTo>
                    <a:pt x="1484" y="3109"/>
                  </a:lnTo>
                  <a:lnTo>
                    <a:pt x="1103" y="3751"/>
                  </a:lnTo>
                  <a:lnTo>
                    <a:pt x="702" y="4393"/>
                  </a:lnTo>
                  <a:lnTo>
                    <a:pt x="361" y="5034"/>
                  </a:lnTo>
                  <a:lnTo>
                    <a:pt x="221" y="5315"/>
                  </a:lnTo>
                  <a:lnTo>
                    <a:pt x="120" y="5576"/>
                  </a:lnTo>
                  <a:lnTo>
                    <a:pt x="40" y="5816"/>
                  </a:lnTo>
                  <a:lnTo>
                    <a:pt x="0" y="5997"/>
                  </a:lnTo>
                  <a:lnTo>
                    <a:pt x="0" y="6077"/>
                  </a:lnTo>
                  <a:lnTo>
                    <a:pt x="20" y="6137"/>
                  </a:lnTo>
                  <a:lnTo>
                    <a:pt x="40" y="6197"/>
                  </a:lnTo>
                  <a:lnTo>
                    <a:pt x="80" y="6238"/>
                  </a:lnTo>
                  <a:lnTo>
                    <a:pt x="120" y="6258"/>
                  </a:lnTo>
                  <a:lnTo>
                    <a:pt x="181" y="6278"/>
                  </a:lnTo>
                  <a:lnTo>
                    <a:pt x="261" y="6258"/>
                  </a:lnTo>
                  <a:lnTo>
                    <a:pt x="341" y="6238"/>
                  </a:lnTo>
                  <a:lnTo>
                    <a:pt x="542" y="6137"/>
                  </a:lnTo>
                  <a:lnTo>
                    <a:pt x="762" y="5977"/>
                  </a:lnTo>
                  <a:lnTo>
                    <a:pt x="1003" y="5776"/>
                  </a:lnTo>
                  <a:lnTo>
                    <a:pt x="1284" y="5556"/>
                  </a:lnTo>
                  <a:lnTo>
                    <a:pt x="1845" y="5014"/>
                  </a:lnTo>
                  <a:lnTo>
                    <a:pt x="2387" y="4453"/>
                  </a:lnTo>
                  <a:lnTo>
                    <a:pt x="2888" y="3931"/>
                  </a:lnTo>
                  <a:lnTo>
                    <a:pt x="3490" y="3249"/>
                  </a:lnTo>
                  <a:lnTo>
                    <a:pt x="3811" y="2929"/>
                  </a:lnTo>
                  <a:lnTo>
                    <a:pt x="4011" y="2748"/>
                  </a:lnTo>
                  <a:lnTo>
                    <a:pt x="4252" y="2568"/>
                  </a:lnTo>
                  <a:lnTo>
                    <a:pt x="4492" y="2407"/>
                  </a:lnTo>
                  <a:lnTo>
                    <a:pt x="4753" y="2267"/>
                  </a:lnTo>
                  <a:lnTo>
                    <a:pt x="5034" y="2166"/>
                  </a:lnTo>
                  <a:lnTo>
                    <a:pt x="5174" y="2126"/>
                  </a:lnTo>
                  <a:lnTo>
                    <a:pt x="5315" y="2106"/>
                  </a:lnTo>
                  <a:lnTo>
                    <a:pt x="5415" y="2106"/>
                  </a:lnTo>
                  <a:lnTo>
                    <a:pt x="2667" y="1"/>
                  </a:lnTo>
                  <a:close/>
                </a:path>
              </a:pathLst>
            </a:custGeom>
            <a:solidFill>
              <a:srgbClr val="FF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27"/>
            <p:cNvSpPr/>
            <p:nvPr/>
          </p:nvSpPr>
          <p:spPr>
            <a:xfrm>
              <a:off x="10484425" y="4335325"/>
              <a:ext cx="135375" cy="156950"/>
            </a:xfrm>
            <a:custGeom>
              <a:avLst/>
              <a:gdLst/>
              <a:ahLst/>
              <a:cxnLst/>
              <a:rect l="l" t="t" r="r" b="b"/>
              <a:pathLst>
                <a:path w="5415" h="6278" fill="none" extrusionOk="0">
                  <a:moveTo>
                    <a:pt x="5415" y="2106"/>
                  </a:moveTo>
                  <a:lnTo>
                    <a:pt x="5415" y="2106"/>
                  </a:lnTo>
                  <a:lnTo>
                    <a:pt x="5315" y="2106"/>
                  </a:lnTo>
                  <a:lnTo>
                    <a:pt x="5315" y="2106"/>
                  </a:lnTo>
                  <a:lnTo>
                    <a:pt x="5174" y="2126"/>
                  </a:lnTo>
                  <a:lnTo>
                    <a:pt x="5034" y="2166"/>
                  </a:lnTo>
                  <a:lnTo>
                    <a:pt x="4753" y="2267"/>
                  </a:lnTo>
                  <a:lnTo>
                    <a:pt x="4492" y="2407"/>
                  </a:lnTo>
                  <a:lnTo>
                    <a:pt x="4252" y="2568"/>
                  </a:lnTo>
                  <a:lnTo>
                    <a:pt x="4011" y="2748"/>
                  </a:lnTo>
                  <a:lnTo>
                    <a:pt x="3811" y="2929"/>
                  </a:lnTo>
                  <a:lnTo>
                    <a:pt x="3490" y="3249"/>
                  </a:lnTo>
                  <a:lnTo>
                    <a:pt x="3490" y="3249"/>
                  </a:lnTo>
                  <a:lnTo>
                    <a:pt x="2888" y="3931"/>
                  </a:lnTo>
                  <a:lnTo>
                    <a:pt x="2387" y="4453"/>
                  </a:lnTo>
                  <a:lnTo>
                    <a:pt x="1845" y="5014"/>
                  </a:lnTo>
                  <a:lnTo>
                    <a:pt x="1284" y="5556"/>
                  </a:lnTo>
                  <a:lnTo>
                    <a:pt x="1003" y="5776"/>
                  </a:lnTo>
                  <a:lnTo>
                    <a:pt x="762" y="5977"/>
                  </a:lnTo>
                  <a:lnTo>
                    <a:pt x="542" y="6137"/>
                  </a:lnTo>
                  <a:lnTo>
                    <a:pt x="341" y="6238"/>
                  </a:lnTo>
                  <a:lnTo>
                    <a:pt x="261" y="6258"/>
                  </a:lnTo>
                  <a:lnTo>
                    <a:pt x="181" y="6278"/>
                  </a:lnTo>
                  <a:lnTo>
                    <a:pt x="120" y="6258"/>
                  </a:lnTo>
                  <a:lnTo>
                    <a:pt x="80" y="6238"/>
                  </a:lnTo>
                  <a:lnTo>
                    <a:pt x="80" y="6238"/>
                  </a:lnTo>
                  <a:lnTo>
                    <a:pt x="40" y="6197"/>
                  </a:lnTo>
                  <a:lnTo>
                    <a:pt x="20" y="6137"/>
                  </a:lnTo>
                  <a:lnTo>
                    <a:pt x="0" y="6077"/>
                  </a:lnTo>
                  <a:lnTo>
                    <a:pt x="0" y="5997"/>
                  </a:lnTo>
                  <a:lnTo>
                    <a:pt x="40" y="5816"/>
                  </a:lnTo>
                  <a:lnTo>
                    <a:pt x="120" y="5576"/>
                  </a:lnTo>
                  <a:lnTo>
                    <a:pt x="221" y="5315"/>
                  </a:lnTo>
                  <a:lnTo>
                    <a:pt x="361" y="5034"/>
                  </a:lnTo>
                  <a:lnTo>
                    <a:pt x="702" y="4393"/>
                  </a:lnTo>
                  <a:lnTo>
                    <a:pt x="1103" y="3751"/>
                  </a:lnTo>
                  <a:lnTo>
                    <a:pt x="1484" y="3109"/>
                  </a:lnTo>
                  <a:lnTo>
                    <a:pt x="2126" y="2126"/>
                  </a:lnTo>
                  <a:lnTo>
                    <a:pt x="2126" y="2126"/>
                  </a:lnTo>
                  <a:lnTo>
                    <a:pt x="2306" y="1765"/>
                  </a:lnTo>
                  <a:lnTo>
                    <a:pt x="2487" y="1445"/>
                  </a:lnTo>
                  <a:lnTo>
                    <a:pt x="2607" y="1124"/>
                  </a:lnTo>
                  <a:lnTo>
                    <a:pt x="2687" y="823"/>
                  </a:lnTo>
                  <a:lnTo>
                    <a:pt x="2748" y="562"/>
                  </a:lnTo>
                  <a:lnTo>
                    <a:pt x="2748" y="321"/>
                  </a:lnTo>
                  <a:lnTo>
                    <a:pt x="2728" y="141"/>
                  </a:lnTo>
                  <a:lnTo>
                    <a:pt x="2708" y="61"/>
                  </a:lnTo>
                  <a:lnTo>
                    <a:pt x="2667" y="1"/>
                  </a:lnTo>
                  <a:lnTo>
                    <a:pt x="5415" y="210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27"/>
            <p:cNvSpPr/>
            <p:nvPr/>
          </p:nvSpPr>
          <p:spPr>
            <a:xfrm>
              <a:off x="10876475" y="3707125"/>
              <a:ext cx="228650" cy="250700"/>
            </a:xfrm>
            <a:custGeom>
              <a:avLst/>
              <a:gdLst/>
              <a:ahLst/>
              <a:cxnLst/>
              <a:rect l="l" t="t" r="r" b="b"/>
              <a:pathLst>
                <a:path w="9146" h="10028" extrusionOk="0">
                  <a:moveTo>
                    <a:pt x="7120" y="0"/>
                  </a:moveTo>
                  <a:lnTo>
                    <a:pt x="7020" y="20"/>
                  </a:lnTo>
                  <a:lnTo>
                    <a:pt x="6900" y="60"/>
                  </a:lnTo>
                  <a:lnTo>
                    <a:pt x="6779" y="121"/>
                  </a:lnTo>
                  <a:lnTo>
                    <a:pt x="6639" y="241"/>
                  </a:lnTo>
                  <a:lnTo>
                    <a:pt x="6478" y="401"/>
                  </a:lnTo>
                  <a:lnTo>
                    <a:pt x="6298" y="602"/>
                  </a:lnTo>
                  <a:lnTo>
                    <a:pt x="5897" y="1103"/>
                  </a:lnTo>
                  <a:lnTo>
                    <a:pt x="5415" y="1705"/>
                  </a:lnTo>
                  <a:lnTo>
                    <a:pt x="4393" y="3049"/>
                  </a:lnTo>
                  <a:lnTo>
                    <a:pt x="3871" y="3710"/>
                  </a:lnTo>
                  <a:lnTo>
                    <a:pt x="3390" y="4332"/>
                  </a:lnTo>
                  <a:lnTo>
                    <a:pt x="3029" y="4733"/>
                  </a:lnTo>
                  <a:lnTo>
                    <a:pt x="2708" y="5074"/>
                  </a:lnTo>
                  <a:lnTo>
                    <a:pt x="2447" y="5315"/>
                  </a:lnTo>
                  <a:lnTo>
                    <a:pt x="2327" y="5395"/>
                  </a:lnTo>
                  <a:lnTo>
                    <a:pt x="2227" y="5455"/>
                  </a:lnTo>
                  <a:lnTo>
                    <a:pt x="1886" y="5575"/>
                  </a:lnTo>
                  <a:lnTo>
                    <a:pt x="1525" y="5676"/>
                  </a:lnTo>
                  <a:lnTo>
                    <a:pt x="863" y="5876"/>
                  </a:lnTo>
                  <a:lnTo>
                    <a:pt x="302" y="5997"/>
                  </a:lnTo>
                  <a:lnTo>
                    <a:pt x="1" y="6057"/>
                  </a:lnTo>
                  <a:lnTo>
                    <a:pt x="1" y="6077"/>
                  </a:lnTo>
                  <a:lnTo>
                    <a:pt x="1485" y="7200"/>
                  </a:lnTo>
                  <a:lnTo>
                    <a:pt x="5215" y="10028"/>
                  </a:lnTo>
                  <a:lnTo>
                    <a:pt x="5215" y="10007"/>
                  </a:lnTo>
                  <a:lnTo>
                    <a:pt x="5155" y="9687"/>
                  </a:lnTo>
                  <a:lnTo>
                    <a:pt x="5115" y="9426"/>
                  </a:lnTo>
                  <a:lnTo>
                    <a:pt x="5115" y="9105"/>
                  </a:lnTo>
                  <a:lnTo>
                    <a:pt x="5135" y="8704"/>
                  </a:lnTo>
                  <a:lnTo>
                    <a:pt x="5175" y="8483"/>
                  </a:lnTo>
                  <a:lnTo>
                    <a:pt x="5215" y="8243"/>
                  </a:lnTo>
                  <a:lnTo>
                    <a:pt x="5255" y="8102"/>
                  </a:lnTo>
                  <a:lnTo>
                    <a:pt x="5255" y="8042"/>
                  </a:lnTo>
                  <a:lnTo>
                    <a:pt x="5315" y="7902"/>
                  </a:lnTo>
                  <a:lnTo>
                    <a:pt x="5335" y="7842"/>
                  </a:lnTo>
                  <a:lnTo>
                    <a:pt x="5335" y="7822"/>
                  </a:lnTo>
                  <a:lnTo>
                    <a:pt x="5456" y="7561"/>
                  </a:lnTo>
                  <a:lnTo>
                    <a:pt x="5636" y="7220"/>
                  </a:lnTo>
                  <a:lnTo>
                    <a:pt x="6137" y="6398"/>
                  </a:lnTo>
                  <a:lnTo>
                    <a:pt x="7080" y="4974"/>
                  </a:lnTo>
                  <a:lnTo>
                    <a:pt x="8063" y="3510"/>
                  </a:lnTo>
                  <a:lnTo>
                    <a:pt x="8504" y="2868"/>
                  </a:lnTo>
                  <a:lnTo>
                    <a:pt x="8845" y="2307"/>
                  </a:lnTo>
                  <a:lnTo>
                    <a:pt x="8965" y="2086"/>
                  </a:lnTo>
                  <a:lnTo>
                    <a:pt x="9065" y="1885"/>
                  </a:lnTo>
                  <a:lnTo>
                    <a:pt x="9126" y="1725"/>
                  </a:lnTo>
                  <a:lnTo>
                    <a:pt x="9146" y="1625"/>
                  </a:lnTo>
                  <a:lnTo>
                    <a:pt x="9126" y="1524"/>
                  </a:lnTo>
                  <a:lnTo>
                    <a:pt x="9106" y="1424"/>
                  </a:lnTo>
                  <a:lnTo>
                    <a:pt x="9045" y="1304"/>
                  </a:lnTo>
                  <a:lnTo>
                    <a:pt x="8985" y="1183"/>
                  </a:lnTo>
                  <a:lnTo>
                    <a:pt x="8785" y="923"/>
                  </a:lnTo>
                  <a:lnTo>
                    <a:pt x="8564" y="662"/>
                  </a:lnTo>
                  <a:lnTo>
                    <a:pt x="8283" y="441"/>
                  </a:lnTo>
                  <a:lnTo>
                    <a:pt x="8143" y="321"/>
                  </a:lnTo>
                  <a:lnTo>
                    <a:pt x="8003" y="241"/>
                  </a:lnTo>
                  <a:lnTo>
                    <a:pt x="7842" y="161"/>
                  </a:lnTo>
                  <a:lnTo>
                    <a:pt x="7682" y="80"/>
                  </a:lnTo>
                  <a:lnTo>
                    <a:pt x="7521" y="40"/>
                  </a:lnTo>
                  <a:lnTo>
                    <a:pt x="73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27"/>
            <p:cNvSpPr/>
            <p:nvPr/>
          </p:nvSpPr>
          <p:spPr>
            <a:xfrm>
              <a:off x="10876475" y="3707125"/>
              <a:ext cx="228650" cy="250700"/>
            </a:xfrm>
            <a:custGeom>
              <a:avLst/>
              <a:gdLst/>
              <a:ahLst/>
              <a:cxnLst/>
              <a:rect l="l" t="t" r="r" b="b"/>
              <a:pathLst>
                <a:path w="9146" h="10028" fill="none" extrusionOk="0">
                  <a:moveTo>
                    <a:pt x="9146" y="1625"/>
                  </a:moveTo>
                  <a:lnTo>
                    <a:pt x="9146" y="1625"/>
                  </a:lnTo>
                  <a:lnTo>
                    <a:pt x="9126" y="1725"/>
                  </a:lnTo>
                  <a:lnTo>
                    <a:pt x="9065" y="1885"/>
                  </a:lnTo>
                  <a:lnTo>
                    <a:pt x="8965" y="2086"/>
                  </a:lnTo>
                  <a:lnTo>
                    <a:pt x="8845" y="2307"/>
                  </a:lnTo>
                  <a:lnTo>
                    <a:pt x="8504" y="2868"/>
                  </a:lnTo>
                  <a:lnTo>
                    <a:pt x="8063" y="3510"/>
                  </a:lnTo>
                  <a:lnTo>
                    <a:pt x="7080" y="4974"/>
                  </a:lnTo>
                  <a:lnTo>
                    <a:pt x="6137" y="6398"/>
                  </a:lnTo>
                  <a:lnTo>
                    <a:pt x="6137" y="6398"/>
                  </a:lnTo>
                  <a:lnTo>
                    <a:pt x="5636" y="7220"/>
                  </a:lnTo>
                  <a:lnTo>
                    <a:pt x="5456" y="7561"/>
                  </a:lnTo>
                  <a:lnTo>
                    <a:pt x="5335" y="7822"/>
                  </a:lnTo>
                  <a:lnTo>
                    <a:pt x="5335" y="7842"/>
                  </a:lnTo>
                  <a:lnTo>
                    <a:pt x="5335" y="7842"/>
                  </a:lnTo>
                  <a:lnTo>
                    <a:pt x="5315" y="7902"/>
                  </a:lnTo>
                  <a:lnTo>
                    <a:pt x="5315" y="7902"/>
                  </a:lnTo>
                  <a:lnTo>
                    <a:pt x="5255" y="8042"/>
                  </a:lnTo>
                  <a:lnTo>
                    <a:pt x="5255" y="8042"/>
                  </a:lnTo>
                  <a:lnTo>
                    <a:pt x="5255" y="8102"/>
                  </a:lnTo>
                  <a:lnTo>
                    <a:pt x="5255" y="8102"/>
                  </a:lnTo>
                  <a:lnTo>
                    <a:pt x="5215" y="8243"/>
                  </a:lnTo>
                  <a:lnTo>
                    <a:pt x="5215" y="8243"/>
                  </a:lnTo>
                  <a:lnTo>
                    <a:pt x="5215" y="8243"/>
                  </a:lnTo>
                  <a:lnTo>
                    <a:pt x="5175" y="8483"/>
                  </a:lnTo>
                  <a:lnTo>
                    <a:pt x="5135" y="8704"/>
                  </a:lnTo>
                  <a:lnTo>
                    <a:pt x="5115" y="9105"/>
                  </a:lnTo>
                  <a:lnTo>
                    <a:pt x="5115" y="9105"/>
                  </a:lnTo>
                  <a:lnTo>
                    <a:pt x="5115" y="9426"/>
                  </a:lnTo>
                  <a:lnTo>
                    <a:pt x="5155" y="9687"/>
                  </a:lnTo>
                  <a:lnTo>
                    <a:pt x="5215" y="10007"/>
                  </a:lnTo>
                  <a:lnTo>
                    <a:pt x="5215" y="10007"/>
                  </a:lnTo>
                  <a:lnTo>
                    <a:pt x="5215" y="10028"/>
                  </a:lnTo>
                  <a:lnTo>
                    <a:pt x="1485" y="7200"/>
                  </a:lnTo>
                  <a:lnTo>
                    <a:pt x="1" y="6077"/>
                  </a:lnTo>
                  <a:lnTo>
                    <a:pt x="1" y="6077"/>
                  </a:lnTo>
                  <a:lnTo>
                    <a:pt x="1" y="6057"/>
                  </a:lnTo>
                  <a:lnTo>
                    <a:pt x="1" y="6057"/>
                  </a:lnTo>
                  <a:lnTo>
                    <a:pt x="302" y="5997"/>
                  </a:lnTo>
                  <a:lnTo>
                    <a:pt x="863" y="5876"/>
                  </a:lnTo>
                  <a:lnTo>
                    <a:pt x="863" y="5876"/>
                  </a:lnTo>
                  <a:lnTo>
                    <a:pt x="1525" y="5676"/>
                  </a:lnTo>
                  <a:lnTo>
                    <a:pt x="1886" y="5575"/>
                  </a:lnTo>
                  <a:lnTo>
                    <a:pt x="2227" y="5455"/>
                  </a:lnTo>
                  <a:lnTo>
                    <a:pt x="2227" y="5455"/>
                  </a:lnTo>
                  <a:lnTo>
                    <a:pt x="2327" y="5395"/>
                  </a:lnTo>
                  <a:lnTo>
                    <a:pt x="2447" y="5315"/>
                  </a:lnTo>
                  <a:lnTo>
                    <a:pt x="2708" y="5074"/>
                  </a:lnTo>
                  <a:lnTo>
                    <a:pt x="3029" y="4733"/>
                  </a:lnTo>
                  <a:lnTo>
                    <a:pt x="3390" y="4332"/>
                  </a:lnTo>
                  <a:lnTo>
                    <a:pt x="3390" y="4332"/>
                  </a:lnTo>
                  <a:lnTo>
                    <a:pt x="3871" y="3710"/>
                  </a:lnTo>
                  <a:lnTo>
                    <a:pt x="4393" y="3049"/>
                  </a:lnTo>
                  <a:lnTo>
                    <a:pt x="5415" y="1705"/>
                  </a:lnTo>
                  <a:lnTo>
                    <a:pt x="5897" y="1103"/>
                  </a:lnTo>
                  <a:lnTo>
                    <a:pt x="6298" y="602"/>
                  </a:lnTo>
                  <a:lnTo>
                    <a:pt x="6478" y="401"/>
                  </a:lnTo>
                  <a:lnTo>
                    <a:pt x="6639" y="241"/>
                  </a:lnTo>
                  <a:lnTo>
                    <a:pt x="6779" y="121"/>
                  </a:lnTo>
                  <a:lnTo>
                    <a:pt x="6900" y="60"/>
                  </a:lnTo>
                  <a:lnTo>
                    <a:pt x="6900" y="60"/>
                  </a:lnTo>
                  <a:lnTo>
                    <a:pt x="7020" y="20"/>
                  </a:lnTo>
                  <a:lnTo>
                    <a:pt x="7120" y="0"/>
                  </a:lnTo>
                  <a:lnTo>
                    <a:pt x="7240" y="0"/>
                  </a:lnTo>
                  <a:lnTo>
                    <a:pt x="7361" y="0"/>
                  </a:lnTo>
                  <a:lnTo>
                    <a:pt x="7361" y="0"/>
                  </a:lnTo>
                  <a:lnTo>
                    <a:pt x="7521" y="40"/>
                  </a:lnTo>
                  <a:lnTo>
                    <a:pt x="7682" y="80"/>
                  </a:lnTo>
                  <a:lnTo>
                    <a:pt x="7842" y="161"/>
                  </a:lnTo>
                  <a:lnTo>
                    <a:pt x="8003" y="241"/>
                  </a:lnTo>
                  <a:lnTo>
                    <a:pt x="8143" y="321"/>
                  </a:lnTo>
                  <a:lnTo>
                    <a:pt x="8283" y="441"/>
                  </a:lnTo>
                  <a:lnTo>
                    <a:pt x="8564" y="662"/>
                  </a:lnTo>
                  <a:lnTo>
                    <a:pt x="8785" y="923"/>
                  </a:lnTo>
                  <a:lnTo>
                    <a:pt x="8985" y="1183"/>
                  </a:lnTo>
                  <a:lnTo>
                    <a:pt x="9045" y="1304"/>
                  </a:lnTo>
                  <a:lnTo>
                    <a:pt x="9106" y="1424"/>
                  </a:lnTo>
                  <a:lnTo>
                    <a:pt x="9126" y="1524"/>
                  </a:lnTo>
                  <a:lnTo>
                    <a:pt x="9146" y="162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27"/>
            <p:cNvSpPr/>
            <p:nvPr/>
          </p:nvSpPr>
          <p:spPr>
            <a:xfrm>
              <a:off x="10753150" y="3852025"/>
              <a:ext cx="299325" cy="226125"/>
            </a:xfrm>
            <a:custGeom>
              <a:avLst/>
              <a:gdLst/>
              <a:ahLst/>
              <a:cxnLst/>
              <a:rect l="l" t="t" r="r" b="b"/>
              <a:pathLst>
                <a:path w="11973" h="9045" extrusionOk="0">
                  <a:moveTo>
                    <a:pt x="0" y="0"/>
                  </a:moveTo>
                  <a:lnTo>
                    <a:pt x="1184" y="1143"/>
                  </a:lnTo>
                  <a:lnTo>
                    <a:pt x="1805" y="1745"/>
                  </a:lnTo>
                  <a:lnTo>
                    <a:pt x="2467" y="2326"/>
                  </a:lnTo>
                  <a:lnTo>
                    <a:pt x="3209" y="2988"/>
                  </a:lnTo>
                  <a:lnTo>
                    <a:pt x="3971" y="3630"/>
                  </a:lnTo>
                  <a:lnTo>
                    <a:pt x="4753" y="4272"/>
                  </a:lnTo>
                  <a:lnTo>
                    <a:pt x="5555" y="4873"/>
                  </a:lnTo>
                  <a:lnTo>
                    <a:pt x="6338" y="5475"/>
                  </a:lnTo>
                  <a:lnTo>
                    <a:pt x="7140" y="6036"/>
                  </a:lnTo>
                  <a:lnTo>
                    <a:pt x="7962" y="6598"/>
                  </a:lnTo>
                  <a:lnTo>
                    <a:pt x="8784" y="7139"/>
                  </a:lnTo>
                  <a:lnTo>
                    <a:pt x="9606" y="7641"/>
                  </a:lnTo>
                  <a:lnTo>
                    <a:pt x="10409" y="8142"/>
                  </a:lnTo>
                  <a:lnTo>
                    <a:pt x="11211" y="8603"/>
                  </a:lnTo>
                  <a:lnTo>
                    <a:pt x="11973" y="9045"/>
                  </a:lnTo>
                  <a:lnTo>
                    <a:pt x="11632" y="8403"/>
                  </a:lnTo>
                  <a:lnTo>
                    <a:pt x="11311" y="7801"/>
                  </a:lnTo>
                  <a:lnTo>
                    <a:pt x="11050" y="7220"/>
                  </a:lnTo>
                  <a:lnTo>
                    <a:pt x="10830" y="6678"/>
                  </a:lnTo>
                  <a:lnTo>
                    <a:pt x="9707" y="5996"/>
                  </a:lnTo>
                  <a:lnTo>
                    <a:pt x="8584" y="5274"/>
                  </a:lnTo>
                  <a:lnTo>
                    <a:pt x="7481" y="4512"/>
                  </a:lnTo>
                  <a:lnTo>
                    <a:pt x="6939" y="4131"/>
                  </a:lnTo>
                  <a:lnTo>
                    <a:pt x="6418" y="3730"/>
                  </a:lnTo>
                  <a:lnTo>
                    <a:pt x="5435" y="2968"/>
                  </a:lnTo>
                  <a:lnTo>
                    <a:pt x="4473" y="2166"/>
                  </a:lnTo>
                  <a:lnTo>
                    <a:pt x="3450" y="1263"/>
                  </a:lnTo>
                  <a:lnTo>
                    <a:pt x="2487" y="361"/>
                  </a:lnTo>
                  <a:lnTo>
                    <a:pt x="1725" y="301"/>
                  </a:lnTo>
                  <a:lnTo>
                    <a:pt x="923" y="201"/>
                  </a:lnTo>
                  <a:lnTo>
                    <a:pt x="502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27"/>
            <p:cNvSpPr/>
            <p:nvPr/>
          </p:nvSpPr>
          <p:spPr>
            <a:xfrm>
              <a:off x="10753150" y="3852025"/>
              <a:ext cx="299325" cy="226125"/>
            </a:xfrm>
            <a:custGeom>
              <a:avLst/>
              <a:gdLst/>
              <a:ahLst/>
              <a:cxnLst/>
              <a:rect l="l" t="t" r="r" b="b"/>
              <a:pathLst>
                <a:path w="11973" h="9045" fill="none" extrusionOk="0">
                  <a:moveTo>
                    <a:pt x="11973" y="9045"/>
                  </a:moveTo>
                  <a:lnTo>
                    <a:pt x="11973" y="9045"/>
                  </a:lnTo>
                  <a:lnTo>
                    <a:pt x="11211" y="8603"/>
                  </a:lnTo>
                  <a:lnTo>
                    <a:pt x="10409" y="8142"/>
                  </a:lnTo>
                  <a:lnTo>
                    <a:pt x="9606" y="7641"/>
                  </a:lnTo>
                  <a:lnTo>
                    <a:pt x="8784" y="7139"/>
                  </a:lnTo>
                  <a:lnTo>
                    <a:pt x="7962" y="6598"/>
                  </a:lnTo>
                  <a:lnTo>
                    <a:pt x="7140" y="6036"/>
                  </a:lnTo>
                  <a:lnTo>
                    <a:pt x="6338" y="5475"/>
                  </a:lnTo>
                  <a:lnTo>
                    <a:pt x="5555" y="4873"/>
                  </a:lnTo>
                  <a:lnTo>
                    <a:pt x="5555" y="4873"/>
                  </a:lnTo>
                  <a:lnTo>
                    <a:pt x="4753" y="4272"/>
                  </a:lnTo>
                  <a:lnTo>
                    <a:pt x="3971" y="3630"/>
                  </a:lnTo>
                  <a:lnTo>
                    <a:pt x="3209" y="2988"/>
                  </a:lnTo>
                  <a:lnTo>
                    <a:pt x="2467" y="2326"/>
                  </a:lnTo>
                  <a:lnTo>
                    <a:pt x="2467" y="2326"/>
                  </a:lnTo>
                  <a:lnTo>
                    <a:pt x="1805" y="1745"/>
                  </a:lnTo>
                  <a:lnTo>
                    <a:pt x="1184" y="1143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2" y="120"/>
                  </a:lnTo>
                  <a:lnTo>
                    <a:pt x="923" y="201"/>
                  </a:lnTo>
                  <a:lnTo>
                    <a:pt x="923" y="201"/>
                  </a:lnTo>
                  <a:lnTo>
                    <a:pt x="1725" y="301"/>
                  </a:lnTo>
                  <a:lnTo>
                    <a:pt x="2487" y="361"/>
                  </a:lnTo>
                  <a:lnTo>
                    <a:pt x="2487" y="361"/>
                  </a:lnTo>
                  <a:lnTo>
                    <a:pt x="3450" y="1263"/>
                  </a:lnTo>
                  <a:lnTo>
                    <a:pt x="4473" y="2166"/>
                  </a:lnTo>
                  <a:lnTo>
                    <a:pt x="4473" y="2166"/>
                  </a:lnTo>
                  <a:lnTo>
                    <a:pt x="5435" y="2968"/>
                  </a:lnTo>
                  <a:lnTo>
                    <a:pt x="6418" y="3730"/>
                  </a:lnTo>
                  <a:lnTo>
                    <a:pt x="6418" y="3730"/>
                  </a:lnTo>
                  <a:lnTo>
                    <a:pt x="6939" y="4131"/>
                  </a:lnTo>
                  <a:lnTo>
                    <a:pt x="7481" y="4512"/>
                  </a:lnTo>
                  <a:lnTo>
                    <a:pt x="8584" y="5274"/>
                  </a:lnTo>
                  <a:lnTo>
                    <a:pt x="9707" y="5996"/>
                  </a:lnTo>
                  <a:lnTo>
                    <a:pt x="10830" y="6678"/>
                  </a:lnTo>
                  <a:lnTo>
                    <a:pt x="10830" y="6678"/>
                  </a:lnTo>
                  <a:lnTo>
                    <a:pt x="11050" y="7220"/>
                  </a:lnTo>
                  <a:lnTo>
                    <a:pt x="11311" y="7801"/>
                  </a:lnTo>
                  <a:lnTo>
                    <a:pt x="11632" y="8403"/>
                  </a:lnTo>
                  <a:lnTo>
                    <a:pt x="11973" y="90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27"/>
            <p:cNvSpPr/>
            <p:nvPr/>
          </p:nvSpPr>
          <p:spPr>
            <a:xfrm>
              <a:off x="10512500" y="3797375"/>
              <a:ext cx="655800" cy="496375"/>
            </a:xfrm>
            <a:custGeom>
              <a:avLst/>
              <a:gdLst/>
              <a:ahLst/>
              <a:cxnLst/>
              <a:rect l="l" t="t" r="r" b="b"/>
              <a:pathLst>
                <a:path w="26232" h="19855" extrusionOk="0">
                  <a:moveTo>
                    <a:pt x="0" y="0"/>
                  </a:moveTo>
                  <a:lnTo>
                    <a:pt x="1043" y="1083"/>
                  </a:lnTo>
                  <a:lnTo>
                    <a:pt x="2166" y="2186"/>
                  </a:lnTo>
                  <a:lnTo>
                    <a:pt x="3309" y="3309"/>
                  </a:lnTo>
                  <a:lnTo>
                    <a:pt x="4533" y="4452"/>
                  </a:lnTo>
                  <a:lnTo>
                    <a:pt x="5435" y="5274"/>
                  </a:lnTo>
                  <a:lnTo>
                    <a:pt x="6357" y="6117"/>
                  </a:lnTo>
                  <a:lnTo>
                    <a:pt x="7300" y="6939"/>
                  </a:lnTo>
                  <a:lnTo>
                    <a:pt x="8263" y="7761"/>
                  </a:lnTo>
                  <a:lnTo>
                    <a:pt x="9225" y="8583"/>
                  </a:lnTo>
                  <a:lnTo>
                    <a:pt x="10228" y="9386"/>
                  </a:lnTo>
                  <a:lnTo>
                    <a:pt x="11211" y="10188"/>
                  </a:lnTo>
                  <a:lnTo>
                    <a:pt x="12213" y="10950"/>
                  </a:lnTo>
                  <a:lnTo>
                    <a:pt x="13096" y="11612"/>
                  </a:lnTo>
                  <a:lnTo>
                    <a:pt x="13958" y="12253"/>
                  </a:lnTo>
                  <a:lnTo>
                    <a:pt x="14861" y="12875"/>
                  </a:lnTo>
                  <a:lnTo>
                    <a:pt x="15743" y="13497"/>
                  </a:lnTo>
                  <a:lnTo>
                    <a:pt x="17548" y="14700"/>
                  </a:lnTo>
                  <a:lnTo>
                    <a:pt x="19353" y="15863"/>
                  </a:lnTo>
                  <a:lnTo>
                    <a:pt x="21138" y="16966"/>
                  </a:lnTo>
                  <a:lnTo>
                    <a:pt x="22882" y="17989"/>
                  </a:lnTo>
                  <a:lnTo>
                    <a:pt x="24587" y="18972"/>
                  </a:lnTo>
                  <a:lnTo>
                    <a:pt x="26231" y="19854"/>
                  </a:lnTo>
                  <a:lnTo>
                    <a:pt x="26051" y="19373"/>
                  </a:lnTo>
                  <a:lnTo>
                    <a:pt x="25850" y="18871"/>
                  </a:lnTo>
                  <a:lnTo>
                    <a:pt x="25630" y="18350"/>
                  </a:lnTo>
                  <a:lnTo>
                    <a:pt x="25389" y="17809"/>
                  </a:lnTo>
                  <a:lnTo>
                    <a:pt x="25128" y="17247"/>
                  </a:lnTo>
                  <a:lnTo>
                    <a:pt x="24848" y="16665"/>
                  </a:lnTo>
                  <a:lnTo>
                    <a:pt x="24527" y="16064"/>
                  </a:lnTo>
                  <a:lnTo>
                    <a:pt x="24186" y="15442"/>
                  </a:lnTo>
                  <a:lnTo>
                    <a:pt x="22922" y="14700"/>
                  </a:lnTo>
                  <a:lnTo>
                    <a:pt x="21619" y="13938"/>
                  </a:lnTo>
                  <a:lnTo>
                    <a:pt x="20315" y="13136"/>
                  </a:lnTo>
                  <a:lnTo>
                    <a:pt x="19012" y="12294"/>
                  </a:lnTo>
                  <a:lnTo>
                    <a:pt x="17708" y="11431"/>
                  </a:lnTo>
                  <a:lnTo>
                    <a:pt x="16405" y="10569"/>
                  </a:lnTo>
                  <a:lnTo>
                    <a:pt x="15141" y="9666"/>
                  </a:lnTo>
                  <a:lnTo>
                    <a:pt x="13898" y="8744"/>
                  </a:lnTo>
                  <a:lnTo>
                    <a:pt x="12514" y="7661"/>
                  </a:lnTo>
                  <a:lnTo>
                    <a:pt x="11130" y="6518"/>
                  </a:lnTo>
                  <a:lnTo>
                    <a:pt x="9767" y="5375"/>
                  </a:lnTo>
                  <a:lnTo>
                    <a:pt x="8443" y="4191"/>
                  </a:lnTo>
                  <a:lnTo>
                    <a:pt x="7521" y="3349"/>
                  </a:lnTo>
                  <a:lnTo>
                    <a:pt x="6618" y="2527"/>
                  </a:lnTo>
                  <a:lnTo>
                    <a:pt x="4894" y="862"/>
                  </a:lnTo>
                  <a:lnTo>
                    <a:pt x="3690" y="582"/>
                  </a:lnTo>
                  <a:lnTo>
                    <a:pt x="3089" y="441"/>
                  </a:lnTo>
                  <a:lnTo>
                    <a:pt x="2467" y="321"/>
                  </a:lnTo>
                  <a:lnTo>
                    <a:pt x="1845" y="201"/>
                  </a:lnTo>
                  <a:lnTo>
                    <a:pt x="1244" y="120"/>
                  </a:lnTo>
                  <a:lnTo>
                    <a:pt x="622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27"/>
            <p:cNvSpPr/>
            <p:nvPr/>
          </p:nvSpPr>
          <p:spPr>
            <a:xfrm>
              <a:off x="10512500" y="3797375"/>
              <a:ext cx="655800" cy="496375"/>
            </a:xfrm>
            <a:custGeom>
              <a:avLst/>
              <a:gdLst/>
              <a:ahLst/>
              <a:cxnLst/>
              <a:rect l="l" t="t" r="r" b="b"/>
              <a:pathLst>
                <a:path w="26232" h="19855" fill="none" extrusionOk="0">
                  <a:moveTo>
                    <a:pt x="26231" y="19854"/>
                  </a:moveTo>
                  <a:lnTo>
                    <a:pt x="26231" y="19854"/>
                  </a:lnTo>
                  <a:lnTo>
                    <a:pt x="24587" y="18972"/>
                  </a:lnTo>
                  <a:lnTo>
                    <a:pt x="22882" y="17989"/>
                  </a:lnTo>
                  <a:lnTo>
                    <a:pt x="21138" y="16966"/>
                  </a:lnTo>
                  <a:lnTo>
                    <a:pt x="19353" y="15863"/>
                  </a:lnTo>
                  <a:lnTo>
                    <a:pt x="17548" y="14700"/>
                  </a:lnTo>
                  <a:lnTo>
                    <a:pt x="15743" y="13497"/>
                  </a:lnTo>
                  <a:lnTo>
                    <a:pt x="14861" y="12875"/>
                  </a:lnTo>
                  <a:lnTo>
                    <a:pt x="13958" y="12253"/>
                  </a:lnTo>
                  <a:lnTo>
                    <a:pt x="13096" y="11612"/>
                  </a:lnTo>
                  <a:lnTo>
                    <a:pt x="12213" y="10950"/>
                  </a:lnTo>
                  <a:lnTo>
                    <a:pt x="12213" y="10950"/>
                  </a:lnTo>
                  <a:lnTo>
                    <a:pt x="11211" y="10188"/>
                  </a:lnTo>
                  <a:lnTo>
                    <a:pt x="10228" y="9386"/>
                  </a:lnTo>
                  <a:lnTo>
                    <a:pt x="9225" y="8583"/>
                  </a:lnTo>
                  <a:lnTo>
                    <a:pt x="8263" y="7761"/>
                  </a:lnTo>
                  <a:lnTo>
                    <a:pt x="7300" y="6939"/>
                  </a:lnTo>
                  <a:lnTo>
                    <a:pt x="6357" y="6117"/>
                  </a:lnTo>
                  <a:lnTo>
                    <a:pt x="5435" y="5274"/>
                  </a:lnTo>
                  <a:lnTo>
                    <a:pt x="4533" y="4452"/>
                  </a:lnTo>
                  <a:lnTo>
                    <a:pt x="4533" y="4452"/>
                  </a:lnTo>
                  <a:lnTo>
                    <a:pt x="3309" y="3309"/>
                  </a:lnTo>
                  <a:lnTo>
                    <a:pt x="2166" y="2186"/>
                  </a:lnTo>
                  <a:lnTo>
                    <a:pt x="1043" y="1083"/>
                  </a:lnTo>
                  <a:lnTo>
                    <a:pt x="0" y="0"/>
                  </a:lnTo>
                  <a:lnTo>
                    <a:pt x="0" y="0"/>
                  </a:lnTo>
                  <a:lnTo>
                    <a:pt x="622" y="40"/>
                  </a:lnTo>
                  <a:lnTo>
                    <a:pt x="1244" y="120"/>
                  </a:lnTo>
                  <a:lnTo>
                    <a:pt x="1845" y="201"/>
                  </a:lnTo>
                  <a:lnTo>
                    <a:pt x="2467" y="321"/>
                  </a:lnTo>
                  <a:lnTo>
                    <a:pt x="3089" y="441"/>
                  </a:lnTo>
                  <a:lnTo>
                    <a:pt x="3690" y="582"/>
                  </a:lnTo>
                  <a:lnTo>
                    <a:pt x="4894" y="862"/>
                  </a:lnTo>
                  <a:lnTo>
                    <a:pt x="4894" y="862"/>
                  </a:lnTo>
                  <a:lnTo>
                    <a:pt x="6618" y="2527"/>
                  </a:lnTo>
                  <a:lnTo>
                    <a:pt x="7521" y="3349"/>
                  </a:lnTo>
                  <a:lnTo>
                    <a:pt x="8443" y="4191"/>
                  </a:lnTo>
                  <a:lnTo>
                    <a:pt x="8443" y="4191"/>
                  </a:lnTo>
                  <a:lnTo>
                    <a:pt x="9767" y="5375"/>
                  </a:lnTo>
                  <a:lnTo>
                    <a:pt x="11130" y="6518"/>
                  </a:lnTo>
                  <a:lnTo>
                    <a:pt x="12514" y="7661"/>
                  </a:lnTo>
                  <a:lnTo>
                    <a:pt x="13898" y="8744"/>
                  </a:lnTo>
                  <a:lnTo>
                    <a:pt x="13898" y="8744"/>
                  </a:lnTo>
                  <a:lnTo>
                    <a:pt x="15141" y="9666"/>
                  </a:lnTo>
                  <a:lnTo>
                    <a:pt x="16405" y="10569"/>
                  </a:lnTo>
                  <a:lnTo>
                    <a:pt x="17708" y="11431"/>
                  </a:lnTo>
                  <a:lnTo>
                    <a:pt x="19012" y="12294"/>
                  </a:lnTo>
                  <a:lnTo>
                    <a:pt x="20315" y="13136"/>
                  </a:lnTo>
                  <a:lnTo>
                    <a:pt x="21619" y="13938"/>
                  </a:lnTo>
                  <a:lnTo>
                    <a:pt x="22922" y="14700"/>
                  </a:lnTo>
                  <a:lnTo>
                    <a:pt x="24186" y="15442"/>
                  </a:lnTo>
                  <a:lnTo>
                    <a:pt x="24186" y="15442"/>
                  </a:lnTo>
                  <a:lnTo>
                    <a:pt x="24527" y="16064"/>
                  </a:lnTo>
                  <a:lnTo>
                    <a:pt x="24848" y="16665"/>
                  </a:lnTo>
                  <a:lnTo>
                    <a:pt x="25128" y="17247"/>
                  </a:lnTo>
                  <a:lnTo>
                    <a:pt x="25389" y="17809"/>
                  </a:lnTo>
                  <a:lnTo>
                    <a:pt x="25630" y="18350"/>
                  </a:lnTo>
                  <a:lnTo>
                    <a:pt x="25850" y="18871"/>
                  </a:lnTo>
                  <a:lnTo>
                    <a:pt x="26051" y="19373"/>
                  </a:lnTo>
                  <a:lnTo>
                    <a:pt x="26231" y="198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27"/>
            <p:cNvSpPr/>
            <p:nvPr/>
          </p:nvSpPr>
          <p:spPr>
            <a:xfrm>
              <a:off x="10898050" y="3815425"/>
              <a:ext cx="131875" cy="119850"/>
            </a:xfrm>
            <a:custGeom>
              <a:avLst/>
              <a:gdLst/>
              <a:ahLst/>
              <a:cxnLst/>
              <a:rect l="l" t="t" r="r" b="b"/>
              <a:pathLst>
                <a:path w="5275" h="4794" extrusionOk="0">
                  <a:moveTo>
                    <a:pt x="2527" y="0"/>
                  </a:moveTo>
                  <a:lnTo>
                    <a:pt x="2166" y="401"/>
                  </a:lnTo>
                  <a:lnTo>
                    <a:pt x="1845" y="742"/>
                  </a:lnTo>
                  <a:lnTo>
                    <a:pt x="1584" y="983"/>
                  </a:lnTo>
                  <a:lnTo>
                    <a:pt x="1464" y="1063"/>
                  </a:lnTo>
                  <a:lnTo>
                    <a:pt x="1364" y="1123"/>
                  </a:lnTo>
                  <a:lnTo>
                    <a:pt x="1023" y="1243"/>
                  </a:lnTo>
                  <a:lnTo>
                    <a:pt x="662" y="1344"/>
                  </a:lnTo>
                  <a:lnTo>
                    <a:pt x="0" y="1544"/>
                  </a:lnTo>
                  <a:lnTo>
                    <a:pt x="40" y="1564"/>
                  </a:lnTo>
                  <a:lnTo>
                    <a:pt x="1183" y="2487"/>
                  </a:lnTo>
                  <a:lnTo>
                    <a:pt x="2126" y="3209"/>
                  </a:lnTo>
                  <a:lnTo>
                    <a:pt x="3189" y="3991"/>
                  </a:lnTo>
                  <a:lnTo>
                    <a:pt x="4252" y="4773"/>
                  </a:lnTo>
                  <a:lnTo>
                    <a:pt x="4272" y="4793"/>
                  </a:lnTo>
                  <a:lnTo>
                    <a:pt x="4292" y="4532"/>
                  </a:lnTo>
                  <a:lnTo>
                    <a:pt x="4292" y="4292"/>
                  </a:lnTo>
                  <a:lnTo>
                    <a:pt x="4352" y="3911"/>
                  </a:lnTo>
                  <a:lnTo>
                    <a:pt x="4392" y="3770"/>
                  </a:lnTo>
                  <a:lnTo>
                    <a:pt x="4392" y="3710"/>
                  </a:lnTo>
                  <a:lnTo>
                    <a:pt x="4452" y="3570"/>
                  </a:lnTo>
                  <a:lnTo>
                    <a:pt x="4472" y="3510"/>
                  </a:lnTo>
                  <a:lnTo>
                    <a:pt x="4472" y="3490"/>
                  </a:lnTo>
                  <a:lnTo>
                    <a:pt x="4593" y="3229"/>
                  </a:lnTo>
                  <a:lnTo>
                    <a:pt x="4773" y="2888"/>
                  </a:lnTo>
                  <a:lnTo>
                    <a:pt x="5274" y="2066"/>
                  </a:lnTo>
                  <a:lnTo>
                    <a:pt x="4532" y="1544"/>
                  </a:lnTo>
                  <a:lnTo>
                    <a:pt x="3810" y="1003"/>
                  </a:lnTo>
                  <a:lnTo>
                    <a:pt x="3169" y="501"/>
                  </a:lnTo>
                  <a:lnTo>
                    <a:pt x="25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27"/>
            <p:cNvSpPr/>
            <p:nvPr/>
          </p:nvSpPr>
          <p:spPr>
            <a:xfrm>
              <a:off x="10898050" y="3815425"/>
              <a:ext cx="131875" cy="119850"/>
            </a:xfrm>
            <a:custGeom>
              <a:avLst/>
              <a:gdLst/>
              <a:ahLst/>
              <a:cxnLst/>
              <a:rect l="l" t="t" r="r" b="b"/>
              <a:pathLst>
                <a:path w="5275" h="4794" fill="none" extrusionOk="0">
                  <a:moveTo>
                    <a:pt x="5274" y="2066"/>
                  </a:moveTo>
                  <a:lnTo>
                    <a:pt x="5274" y="2066"/>
                  </a:lnTo>
                  <a:lnTo>
                    <a:pt x="4773" y="2888"/>
                  </a:lnTo>
                  <a:lnTo>
                    <a:pt x="4593" y="3229"/>
                  </a:lnTo>
                  <a:lnTo>
                    <a:pt x="4472" y="3490"/>
                  </a:lnTo>
                  <a:lnTo>
                    <a:pt x="4472" y="3510"/>
                  </a:lnTo>
                  <a:lnTo>
                    <a:pt x="4472" y="3510"/>
                  </a:lnTo>
                  <a:lnTo>
                    <a:pt x="4452" y="3570"/>
                  </a:lnTo>
                  <a:lnTo>
                    <a:pt x="4452" y="3570"/>
                  </a:lnTo>
                  <a:lnTo>
                    <a:pt x="4392" y="3710"/>
                  </a:lnTo>
                  <a:lnTo>
                    <a:pt x="4392" y="3710"/>
                  </a:lnTo>
                  <a:lnTo>
                    <a:pt x="4392" y="3770"/>
                  </a:lnTo>
                  <a:lnTo>
                    <a:pt x="4392" y="3770"/>
                  </a:lnTo>
                  <a:lnTo>
                    <a:pt x="4352" y="3911"/>
                  </a:lnTo>
                  <a:lnTo>
                    <a:pt x="4352" y="3911"/>
                  </a:lnTo>
                  <a:lnTo>
                    <a:pt x="4352" y="3911"/>
                  </a:lnTo>
                  <a:lnTo>
                    <a:pt x="4292" y="4292"/>
                  </a:lnTo>
                  <a:lnTo>
                    <a:pt x="4292" y="4532"/>
                  </a:lnTo>
                  <a:lnTo>
                    <a:pt x="4272" y="4793"/>
                  </a:lnTo>
                  <a:lnTo>
                    <a:pt x="4252" y="4773"/>
                  </a:lnTo>
                  <a:lnTo>
                    <a:pt x="4252" y="4773"/>
                  </a:lnTo>
                  <a:lnTo>
                    <a:pt x="3189" y="3991"/>
                  </a:lnTo>
                  <a:lnTo>
                    <a:pt x="2126" y="3209"/>
                  </a:lnTo>
                  <a:lnTo>
                    <a:pt x="2126" y="3209"/>
                  </a:lnTo>
                  <a:lnTo>
                    <a:pt x="1183" y="2487"/>
                  </a:lnTo>
                  <a:lnTo>
                    <a:pt x="1183" y="2487"/>
                  </a:lnTo>
                  <a:lnTo>
                    <a:pt x="40" y="1564"/>
                  </a:lnTo>
                  <a:lnTo>
                    <a:pt x="0" y="1544"/>
                  </a:lnTo>
                  <a:lnTo>
                    <a:pt x="0" y="1544"/>
                  </a:lnTo>
                  <a:lnTo>
                    <a:pt x="662" y="1344"/>
                  </a:lnTo>
                  <a:lnTo>
                    <a:pt x="1023" y="1243"/>
                  </a:lnTo>
                  <a:lnTo>
                    <a:pt x="1364" y="1123"/>
                  </a:lnTo>
                  <a:lnTo>
                    <a:pt x="1364" y="1123"/>
                  </a:lnTo>
                  <a:lnTo>
                    <a:pt x="1464" y="1063"/>
                  </a:lnTo>
                  <a:lnTo>
                    <a:pt x="1584" y="983"/>
                  </a:lnTo>
                  <a:lnTo>
                    <a:pt x="1845" y="742"/>
                  </a:lnTo>
                  <a:lnTo>
                    <a:pt x="2166" y="401"/>
                  </a:lnTo>
                  <a:lnTo>
                    <a:pt x="2527" y="0"/>
                  </a:lnTo>
                  <a:lnTo>
                    <a:pt x="2527" y="0"/>
                  </a:lnTo>
                  <a:lnTo>
                    <a:pt x="3169" y="501"/>
                  </a:lnTo>
                  <a:lnTo>
                    <a:pt x="3169" y="501"/>
                  </a:lnTo>
                  <a:lnTo>
                    <a:pt x="3810" y="1003"/>
                  </a:lnTo>
                  <a:lnTo>
                    <a:pt x="3810" y="1003"/>
                  </a:lnTo>
                  <a:lnTo>
                    <a:pt x="4532" y="1544"/>
                  </a:lnTo>
                  <a:lnTo>
                    <a:pt x="5274" y="20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27"/>
            <p:cNvSpPr/>
            <p:nvPr/>
          </p:nvSpPr>
          <p:spPr>
            <a:xfrm>
              <a:off x="10484425" y="4332325"/>
              <a:ext cx="138400" cy="159950"/>
            </a:xfrm>
            <a:custGeom>
              <a:avLst/>
              <a:gdLst/>
              <a:ahLst/>
              <a:cxnLst/>
              <a:rect l="l" t="t" r="r" b="b"/>
              <a:pathLst>
                <a:path w="5536" h="6398" extrusionOk="0">
                  <a:moveTo>
                    <a:pt x="2587" y="0"/>
                  </a:moveTo>
                  <a:lnTo>
                    <a:pt x="2607" y="20"/>
                  </a:lnTo>
                  <a:lnTo>
                    <a:pt x="2667" y="121"/>
                  </a:lnTo>
                  <a:lnTo>
                    <a:pt x="2708" y="181"/>
                  </a:lnTo>
                  <a:lnTo>
                    <a:pt x="2728" y="261"/>
                  </a:lnTo>
                  <a:lnTo>
                    <a:pt x="2748" y="441"/>
                  </a:lnTo>
                  <a:lnTo>
                    <a:pt x="2748" y="682"/>
                  </a:lnTo>
                  <a:lnTo>
                    <a:pt x="2687" y="943"/>
                  </a:lnTo>
                  <a:lnTo>
                    <a:pt x="2607" y="1244"/>
                  </a:lnTo>
                  <a:lnTo>
                    <a:pt x="2487" y="1565"/>
                  </a:lnTo>
                  <a:lnTo>
                    <a:pt x="2306" y="1885"/>
                  </a:lnTo>
                  <a:lnTo>
                    <a:pt x="2126" y="2246"/>
                  </a:lnTo>
                  <a:lnTo>
                    <a:pt x="1484" y="3229"/>
                  </a:lnTo>
                  <a:lnTo>
                    <a:pt x="1103" y="3871"/>
                  </a:lnTo>
                  <a:lnTo>
                    <a:pt x="702" y="4513"/>
                  </a:lnTo>
                  <a:lnTo>
                    <a:pt x="361" y="5154"/>
                  </a:lnTo>
                  <a:lnTo>
                    <a:pt x="221" y="5435"/>
                  </a:lnTo>
                  <a:lnTo>
                    <a:pt x="120" y="5696"/>
                  </a:lnTo>
                  <a:lnTo>
                    <a:pt x="40" y="5936"/>
                  </a:lnTo>
                  <a:lnTo>
                    <a:pt x="0" y="6117"/>
                  </a:lnTo>
                  <a:lnTo>
                    <a:pt x="0" y="6197"/>
                  </a:lnTo>
                  <a:lnTo>
                    <a:pt x="20" y="6257"/>
                  </a:lnTo>
                  <a:lnTo>
                    <a:pt x="40" y="6317"/>
                  </a:lnTo>
                  <a:lnTo>
                    <a:pt x="80" y="6358"/>
                  </a:lnTo>
                  <a:lnTo>
                    <a:pt x="120" y="6378"/>
                  </a:lnTo>
                  <a:lnTo>
                    <a:pt x="181" y="6398"/>
                  </a:lnTo>
                  <a:lnTo>
                    <a:pt x="261" y="6378"/>
                  </a:lnTo>
                  <a:lnTo>
                    <a:pt x="341" y="6358"/>
                  </a:lnTo>
                  <a:lnTo>
                    <a:pt x="542" y="6257"/>
                  </a:lnTo>
                  <a:lnTo>
                    <a:pt x="762" y="6097"/>
                  </a:lnTo>
                  <a:lnTo>
                    <a:pt x="1003" y="5896"/>
                  </a:lnTo>
                  <a:lnTo>
                    <a:pt x="1284" y="5676"/>
                  </a:lnTo>
                  <a:lnTo>
                    <a:pt x="1845" y="5134"/>
                  </a:lnTo>
                  <a:lnTo>
                    <a:pt x="2387" y="4573"/>
                  </a:lnTo>
                  <a:lnTo>
                    <a:pt x="2888" y="4051"/>
                  </a:lnTo>
                  <a:lnTo>
                    <a:pt x="3490" y="3369"/>
                  </a:lnTo>
                  <a:lnTo>
                    <a:pt x="3811" y="3049"/>
                  </a:lnTo>
                  <a:lnTo>
                    <a:pt x="4011" y="2868"/>
                  </a:lnTo>
                  <a:lnTo>
                    <a:pt x="4252" y="2688"/>
                  </a:lnTo>
                  <a:lnTo>
                    <a:pt x="4492" y="2527"/>
                  </a:lnTo>
                  <a:lnTo>
                    <a:pt x="4753" y="2387"/>
                  </a:lnTo>
                  <a:lnTo>
                    <a:pt x="5034" y="2286"/>
                  </a:lnTo>
                  <a:lnTo>
                    <a:pt x="5174" y="2246"/>
                  </a:lnTo>
                  <a:lnTo>
                    <a:pt x="5315" y="2226"/>
                  </a:lnTo>
                  <a:lnTo>
                    <a:pt x="5535" y="2266"/>
                  </a:lnTo>
                  <a:lnTo>
                    <a:pt x="5154" y="1986"/>
                  </a:lnTo>
                  <a:lnTo>
                    <a:pt x="4372" y="1404"/>
                  </a:lnTo>
                  <a:lnTo>
                    <a:pt x="3470" y="702"/>
                  </a:lnTo>
                  <a:lnTo>
                    <a:pt x="2587" y="0"/>
                  </a:lnTo>
                  <a:close/>
                </a:path>
              </a:pathLst>
            </a:custGeom>
            <a:solidFill>
              <a:srgbClr val="7FC9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27"/>
            <p:cNvSpPr/>
            <p:nvPr/>
          </p:nvSpPr>
          <p:spPr>
            <a:xfrm>
              <a:off x="10484425" y="4332325"/>
              <a:ext cx="138400" cy="159950"/>
            </a:xfrm>
            <a:custGeom>
              <a:avLst/>
              <a:gdLst/>
              <a:ahLst/>
              <a:cxnLst/>
              <a:rect l="l" t="t" r="r" b="b"/>
              <a:pathLst>
                <a:path w="5536" h="6398" fill="none" extrusionOk="0">
                  <a:moveTo>
                    <a:pt x="5535" y="2266"/>
                  </a:moveTo>
                  <a:lnTo>
                    <a:pt x="5535" y="2266"/>
                  </a:lnTo>
                  <a:lnTo>
                    <a:pt x="5535" y="2266"/>
                  </a:lnTo>
                  <a:lnTo>
                    <a:pt x="5315" y="2226"/>
                  </a:lnTo>
                  <a:lnTo>
                    <a:pt x="5315" y="2226"/>
                  </a:lnTo>
                  <a:lnTo>
                    <a:pt x="5174" y="2246"/>
                  </a:lnTo>
                  <a:lnTo>
                    <a:pt x="5034" y="2286"/>
                  </a:lnTo>
                  <a:lnTo>
                    <a:pt x="4753" y="2387"/>
                  </a:lnTo>
                  <a:lnTo>
                    <a:pt x="4492" y="2527"/>
                  </a:lnTo>
                  <a:lnTo>
                    <a:pt x="4252" y="2688"/>
                  </a:lnTo>
                  <a:lnTo>
                    <a:pt x="4011" y="2868"/>
                  </a:lnTo>
                  <a:lnTo>
                    <a:pt x="3811" y="3049"/>
                  </a:lnTo>
                  <a:lnTo>
                    <a:pt x="3490" y="3369"/>
                  </a:lnTo>
                  <a:lnTo>
                    <a:pt x="3490" y="3369"/>
                  </a:lnTo>
                  <a:lnTo>
                    <a:pt x="2888" y="4051"/>
                  </a:lnTo>
                  <a:lnTo>
                    <a:pt x="2387" y="4573"/>
                  </a:lnTo>
                  <a:lnTo>
                    <a:pt x="1845" y="5134"/>
                  </a:lnTo>
                  <a:lnTo>
                    <a:pt x="1284" y="5676"/>
                  </a:lnTo>
                  <a:lnTo>
                    <a:pt x="1003" y="5896"/>
                  </a:lnTo>
                  <a:lnTo>
                    <a:pt x="762" y="6097"/>
                  </a:lnTo>
                  <a:lnTo>
                    <a:pt x="542" y="6257"/>
                  </a:lnTo>
                  <a:lnTo>
                    <a:pt x="341" y="6358"/>
                  </a:lnTo>
                  <a:lnTo>
                    <a:pt x="261" y="6378"/>
                  </a:lnTo>
                  <a:lnTo>
                    <a:pt x="181" y="6398"/>
                  </a:lnTo>
                  <a:lnTo>
                    <a:pt x="120" y="6378"/>
                  </a:lnTo>
                  <a:lnTo>
                    <a:pt x="80" y="6358"/>
                  </a:lnTo>
                  <a:lnTo>
                    <a:pt x="80" y="6358"/>
                  </a:lnTo>
                  <a:lnTo>
                    <a:pt x="40" y="6317"/>
                  </a:lnTo>
                  <a:lnTo>
                    <a:pt x="20" y="6257"/>
                  </a:lnTo>
                  <a:lnTo>
                    <a:pt x="0" y="6197"/>
                  </a:lnTo>
                  <a:lnTo>
                    <a:pt x="0" y="6117"/>
                  </a:lnTo>
                  <a:lnTo>
                    <a:pt x="40" y="5936"/>
                  </a:lnTo>
                  <a:lnTo>
                    <a:pt x="120" y="5696"/>
                  </a:lnTo>
                  <a:lnTo>
                    <a:pt x="221" y="5435"/>
                  </a:lnTo>
                  <a:lnTo>
                    <a:pt x="361" y="5154"/>
                  </a:lnTo>
                  <a:lnTo>
                    <a:pt x="702" y="4513"/>
                  </a:lnTo>
                  <a:lnTo>
                    <a:pt x="1103" y="3871"/>
                  </a:lnTo>
                  <a:lnTo>
                    <a:pt x="1484" y="3229"/>
                  </a:lnTo>
                  <a:lnTo>
                    <a:pt x="2126" y="2246"/>
                  </a:lnTo>
                  <a:lnTo>
                    <a:pt x="2126" y="2246"/>
                  </a:lnTo>
                  <a:lnTo>
                    <a:pt x="2306" y="1885"/>
                  </a:lnTo>
                  <a:lnTo>
                    <a:pt x="2487" y="1565"/>
                  </a:lnTo>
                  <a:lnTo>
                    <a:pt x="2607" y="1244"/>
                  </a:lnTo>
                  <a:lnTo>
                    <a:pt x="2687" y="943"/>
                  </a:lnTo>
                  <a:lnTo>
                    <a:pt x="2748" y="682"/>
                  </a:lnTo>
                  <a:lnTo>
                    <a:pt x="2748" y="441"/>
                  </a:lnTo>
                  <a:lnTo>
                    <a:pt x="2728" y="261"/>
                  </a:lnTo>
                  <a:lnTo>
                    <a:pt x="2708" y="181"/>
                  </a:lnTo>
                  <a:lnTo>
                    <a:pt x="2667" y="121"/>
                  </a:lnTo>
                  <a:lnTo>
                    <a:pt x="2667" y="121"/>
                  </a:lnTo>
                  <a:lnTo>
                    <a:pt x="2607" y="20"/>
                  </a:lnTo>
                  <a:lnTo>
                    <a:pt x="2607" y="20"/>
                  </a:lnTo>
                  <a:lnTo>
                    <a:pt x="2587" y="0"/>
                  </a:lnTo>
                  <a:lnTo>
                    <a:pt x="2587" y="0"/>
                  </a:lnTo>
                  <a:lnTo>
                    <a:pt x="3470" y="702"/>
                  </a:lnTo>
                  <a:lnTo>
                    <a:pt x="3470" y="702"/>
                  </a:lnTo>
                  <a:lnTo>
                    <a:pt x="4372" y="1404"/>
                  </a:lnTo>
                  <a:lnTo>
                    <a:pt x="4372" y="1404"/>
                  </a:lnTo>
                  <a:lnTo>
                    <a:pt x="5154" y="1986"/>
                  </a:lnTo>
                  <a:lnTo>
                    <a:pt x="5154" y="1986"/>
                  </a:lnTo>
                  <a:lnTo>
                    <a:pt x="5535" y="22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27"/>
            <p:cNvSpPr/>
            <p:nvPr/>
          </p:nvSpPr>
          <p:spPr>
            <a:xfrm>
              <a:off x="10387150" y="4012450"/>
              <a:ext cx="534975" cy="405125"/>
            </a:xfrm>
            <a:custGeom>
              <a:avLst/>
              <a:gdLst/>
              <a:ahLst/>
              <a:cxnLst/>
              <a:rect l="l" t="t" r="r" b="b"/>
              <a:pathLst>
                <a:path w="21399" h="16205" extrusionOk="0">
                  <a:moveTo>
                    <a:pt x="1" y="1"/>
                  </a:moveTo>
                  <a:lnTo>
                    <a:pt x="321" y="602"/>
                  </a:lnTo>
                  <a:lnTo>
                    <a:pt x="662" y="1224"/>
                  </a:lnTo>
                  <a:lnTo>
                    <a:pt x="1344" y="2407"/>
                  </a:lnTo>
                  <a:lnTo>
                    <a:pt x="2066" y="3570"/>
                  </a:lnTo>
                  <a:lnTo>
                    <a:pt x="2808" y="4694"/>
                  </a:lnTo>
                  <a:lnTo>
                    <a:pt x="4332" y="6037"/>
                  </a:lnTo>
                  <a:lnTo>
                    <a:pt x="5917" y="7381"/>
                  </a:lnTo>
                  <a:lnTo>
                    <a:pt x="7521" y="8684"/>
                  </a:lnTo>
                  <a:lnTo>
                    <a:pt x="8323" y="9326"/>
                  </a:lnTo>
                  <a:lnTo>
                    <a:pt x="9145" y="9968"/>
                  </a:lnTo>
                  <a:lnTo>
                    <a:pt x="10248" y="10770"/>
                  </a:lnTo>
                  <a:lnTo>
                    <a:pt x="11351" y="11572"/>
                  </a:lnTo>
                  <a:lnTo>
                    <a:pt x="13016" y="12735"/>
                  </a:lnTo>
                  <a:lnTo>
                    <a:pt x="14721" y="13879"/>
                  </a:lnTo>
                  <a:lnTo>
                    <a:pt x="16305" y="14480"/>
                  </a:lnTo>
                  <a:lnTo>
                    <a:pt x="17989" y="15102"/>
                  </a:lnTo>
                  <a:lnTo>
                    <a:pt x="18832" y="15383"/>
                  </a:lnTo>
                  <a:lnTo>
                    <a:pt x="19694" y="15683"/>
                  </a:lnTo>
                  <a:lnTo>
                    <a:pt x="20556" y="15964"/>
                  </a:lnTo>
                  <a:lnTo>
                    <a:pt x="21399" y="16205"/>
                  </a:lnTo>
                  <a:lnTo>
                    <a:pt x="20035" y="15423"/>
                  </a:lnTo>
                  <a:lnTo>
                    <a:pt x="18611" y="14580"/>
                  </a:lnTo>
                  <a:lnTo>
                    <a:pt x="17167" y="13718"/>
                  </a:lnTo>
                  <a:lnTo>
                    <a:pt x="15703" y="12796"/>
                  </a:lnTo>
                  <a:lnTo>
                    <a:pt x="14239" y="11853"/>
                  </a:lnTo>
                  <a:lnTo>
                    <a:pt x="12795" y="10890"/>
                  </a:lnTo>
                  <a:lnTo>
                    <a:pt x="11371" y="9888"/>
                  </a:lnTo>
                  <a:lnTo>
                    <a:pt x="9988" y="8865"/>
                  </a:lnTo>
                  <a:lnTo>
                    <a:pt x="8845" y="7962"/>
                  </a:lnTo>
                  <a:lnTo>
                    <a:pt x="7702" y="7040"/>
                  </a:lnTo>
                  <a:lnTo>
                    <a:pt x="6659" y="6178"/>
                  </a:lnTo>
                  <a:lnTo>
                    <a:pt x="5656" y="5295"/>
                  </a:lnTo>
                  <a:lnTo>
                    <a:pt x="4653" y="4413"/>
                  </a:lnTo>
                  <a:lnTo>
                    <a:pt x="3671" y="3510"/>
                  </a:lnTo>
                  <a:lnTo>
                    <a:pt x="2708" y="2628"/>
                  </a:lnTo>
                  <a:lnTo>
                    <a:pt x="1765" y="17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27"/>
            <p:cNvSpPr/>
            <p:nvPr/>
          </p:nvSpPr>
          <p:spPr>
            <a:xfrm>
              <a:off x="10387150" y="4088650"/>
              <a:ext cx="534975" cy="405125"/>
            </a:xfrm>
            <a:custGeom>
              <a:avLst/>
              <a:gdLst/>
              <a:ahLst/>
              <a:cxnLst/>
              <a:rect l="l" t="t" r="r" b="b"/>
              <a:pathLst>
                <a:path w="21399" h="16205" fill="none" extrusionOk="0">
                  <a:moveTo>
                    <a:pt x="21399" y="16205"/>
                  </a:moveTo>
                  <a:lnTo>
                    <a:pt x="21399" y="16205"/>
                  </a:lnTo>
                  <a:lnTo>
                    <a:pt x="20556" y="15964"/>
                  </a:lnTo>
                  <a:lnTo>
                    <a:pt x="19694" y="15683"/>
                  </a:lnTo>
                  <a:lnTo>
                    <a:pt x="18832" y="15383"/>
                  </a:lnTo>
                  <a:lnTo>
                    <a:pt x="17989" y="15102"/>
                  </a:lnTo>
                  <a:lnTo>
                    <a:pt x="16305" y="14480"/>
                  </a:lnTo>
                  <a:lnTo>
                    <a:pt x="14721" y="13879"/>
                  </a:lnTo>
                  <a:lnTo>
                    <a:pt x="14721" y="13879"/>
                  </a:lnTo>
                  <a:lnTo>
                    <a:pt x="13016" y="12735"/>
                  </a:lnTo>
                  <a:lnTo>
                    <a:pt x="11351" y="11572"/>
                  </a:lnTo>
                  <a:lnTo>
                    <a:pt x="11351" y="11572"/>
                  </a:lnTo>
                  <a:lnTo>
                    <a:pt x="10248" y="10770"/>
                  </a:lnTo>
                  <a:lnTo>
                    <a:pt x="9145" y="9968"/>
                  </a:lnTo>
                  <a:lnTo>
                    <a:pt x="9145" y="9968"/>
                  </a:lnTo>
                  <a:lnTo>
                    <a:pt x="8323" y="9326"/>
                  </a:lnTo>
                  <a:lnTo>
                    <a:pt x="7521" y="8684"/>
                  </a:lnTo>
                  <a:lnTo>
                    <a:pt x="5917" y="7381"/>
                  </a:lnTo>
                  <a:lnTo>
                    <a:pt x="4332" y="6037"/>
                  </a:lnTo>
                  <a:lnTo>
                    <a:pt x="2808" y="4694"/>
                  </a:lnTo>
                  <a:lnTo>
                    <a:pt x="2808" y="4694"/>
                  </a:lnTo>
                  <a:lnTo>
                    <a:pt x="2066" y="3570"/>
                  </a:lnTo>
                  <a:lnTo>
                    <a:pt x="1344" y="2407"/>
                  </a:lnTo>
                  <a:lnTo>
                    <a:pt x="662" y="1224"/>
                  </a:lnTo>
                  <a:lnTo>
                    <a:pt x="321" y="60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765" y="1746"/>
                  </a:lnTo>
                  <a:lnTo>
                    <a:pt x="2708" y="2628"/>
                  </a:lnTo>
                  <a:lnTo>
                    <a:pt x="3671" y="3510"/>
                  </a:lnTo>
                  <a:lnTo>
                    <a:pt x="4653" y="4413"/>
                  </a:lnTo>
                  <a:lnTo>
                    <a:pt x="5656" y="5295"/>
                  </a:lnTo>
                  <a:lnTo>
                    <a:pt x="6659" y="6178"/>
                  </a:lnTo>
                  <a:lnTo>
                    <a:pt x="7702" y="7040"/>
                  </a:lnTo>
                  <a:lnTo>
                    <a:pt x="7702" y="7040"/>
                  </a:lnTo>
                  <a:lnTo>
                    <a:pt x="8845" y="7962"/>
                  </a:lnTo>
                  <a:lnTo>
                    <a:pt x="9988" y="8865"/>
                  </a:lnTo>
                  <a:lnTo>
                    <a:pt x="9988" y="8865"/>
                  </a:lnTo>
                  <a:lnTo>
                    <a:pt x="11371" y="9888"/>
                  </a:lnTo>
                  <a:lnTo>
                    <a:pt x="12795" y="10890"/>
                  </a:lnTo>
                  <a:lnTo>
                    <a:pt x="14239" y="11853"/>
                  </a:lnTo>
                  <a:lnTo>
                    <a:pt x="15703" y="12796"/>
                  </a:lnTo>
                  <a:lnTo>
                    <a:pt x="17167" y="13718"/>
                  </a:lnTo>
                  <a:lnTo>
                    <a:pt x="18611" y="14580"/>
                  </a:lnTo>
                  <a:lnTo>
                    <a:pt x="20035" y="15423"/>
                  </a:lnTo>
                  <a:lnTo>
                    <a:pt x="21399" y="162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27"/>
            <p:cNvSpPr/>
            <p:nvPr/>
          </p:nvSpPr>
          <p:spPr>
            <a:xfrm>
              <a:off x="10334000" y="3869050"/>
              <a:ext cx="815250" cy="634750"/>
            </a:xfrm>
            <a:custGeom>
              <a:avLst/>
              <a:gdLst/>
              <a:ahLst/>
              <a:cxnLst/>
              <a:rect l="l" t="t" r="r" b="b"/>
              <a:pathLst>
                <a:path w="32610" h="25390" extrusionOk="0">
                  <a:moveTo>
                    <a:pt x="402" y="1"/>
                  </a:moveTo>
                  <a:lnTo>
                    <a:pt x="302" y="201"/>
                  </a:lnTo>
                  <a:lnTo>
                    <a:pt x="241" y="402"/>
                  </a:lnTo>
                  <a:lnTo>
                    <a:pt x="121" y="823"/>
                  </a:lnTo>
                  <a:lnTo>
                    <a:pt x="41" y="1264"/>
                  </a:lnTo>
                  <a:lnTo>
                    <a:pt x="1" y="1706"/>
                  </a:lnTo>
                  <a:lnTo>
                    <a:pt x="783" y="2588"/>
                  </a:lnTo>
                  <a:lnTo>
                    <a:pt x="1645" y="3490"/>
                  </a:lnTo>
                  <a:lnTo>
                    <a:pt x="2548" y="4433"/>
                  </a:lnTo>
                  <a:lnTo>
                    <a:pt x="3490" y="5416"/>
                  </a:lnTo>
                  <a:lnTo>
                    <a:pt x="4493" y="6398"/>
                  </a:lnTo>
                  <a:lnTo>
                    <a:pt x="5536" y="7401"/>
                  </a:lnTo>
                  <a:lnTo>
                    <a:pt x="6619" y="8404"/>
                  </a:lnTo>
                  <a:lnTo>
                    <a:pt x="7722" y="9406"/>
                  </a:lnTo>
                  <a:lnTo>
                    <a:pt x="9286" y="10810"/>
                  </a:lnTo>
                  <a:lnTo>
                    <a:pt x="10910" y="12194"/>
                  </a:lnTo>
                  <a:lnTo>
                    <a:pt x="11733" y="12876"/>
                  </a:lnTo>
                  <a:lnTo>
                    <a:pt x="12555" y="13538"/>
                  </a:lnTo>
                  <a:lnTo>
                    <a:pt x="13397" y="14199"/>
                  </a:lnTo>
                  <a:lnTo>
                    <a:pt x="14240" y="14841"/>
                  </a:lnTo>
                  <a:lnTo>
                    <a:pt x="15343" y="15663"/>
                  </a:lnTo>
                  <a:lnTo>
                    <a:pt x="16466" y="16486"/>
                  </a:lnTo>
                  <a:lnTo>
                    <a:pt x="17589" y="17268"/>
                  </a:lnTo>
                  <a:lnTo>
                    <a:pt x="18732" y="18050"/>
                  </a:lnTo>
                  <a:lnTo>
                    <a:pt x="19875" y="18812"/>
                  </a:lnTo>
                  <a:lnTo>
                    <a:pt x="21018" y="19534"/>
                  </a:lnTo>
                  <a:lnTo>
                    <a:pt x="22161" y="20256"/>
                  </a:lnTo>
                  <a:lnTo>
                    <a:pt x="23304" y="20938"/>
                  </a:lnTo>
                  <a:lnTo>
                    <a:pt x="24407" y="21600"/>
                  </a:lnTo>
                  <a:lnTo>
                    <a:pt x="25510" y="22241"/>
                  </a:lnTo>
                  <a:lnTo>
                    <a:pt x="26593" y="22843"/>
                  </a:lnTo>
                  <a:lnTo>
                    <a:pt x="27636" y="23425"/>
                  </a:lnTo>
                  <a:lnTo>
                    <a:pt x="28659" y="23966"/>
                  </a:lnTo>
                  <a:lnTo>
                    <a:pt x="29641" y="24487"/>
                  </a:lnTo>
                  <a:lnTo>
                    <a:pt x="30584" y="24969"/>
                  </a:lnTo>
                  <a:lnTo>
                    <a:pt x="31486" y="25390"/>
                  </a:lnTo>
                  <a:lnTo>
                    <a:pt x="31747" y="25250"/>
                  </a:lnTo>
                  <a:lnTo>
                    <a:pt x="31988" y="25069"/>
                  </a:lnTo>
                  <a:lnTo>
                    <a:pt x="32208" y="24848"/>
                  </a:lnTo>
                  <a:lnTo>
                    <a:pt x="32409" y="24628"/>
                  </a:lnTo>
                  <a:lnTo>
                    <a:pt x="32609" y="24347"/>
                  </a:lnTo>
                  <a:lnTo>
                    <a:pt x="30945" y="23485"/>
                  </a:lnTo>
                  <a:lnTo>
                    <a:pt x="29000" y="22462"/>
                  </a:lnTo>
                  <a:lnTo>
                    <a:pt x="26874" y="21299"/>
                  </a:lnTo>
                  <a:lnTo>
                    <a:pt x="25731" y="20657"/>
                  </a:lnTo>
                  <a:lnTo>
                    <a:pt x="24588" y="19995"/>
                  </a:lnTo>
                  <a:lnTo>
                    <a:pt x="23404" y="19293"/>
                  </a:lnTo>
                  <a:lnTo>
                    <a:pt x="22201" y="18571"/>
                  </a:lnTo>
                  <a:lnTo>
                    <a:pt x="20998" y="17809"/>
                  </a:lnTo>
                  <a:lnTo>
                    <a:pt x="19775" y="17027"/>
                  </a:lnTo>
                  <a:lnTo>
                    <a:pt x="18571" y="16245"/>
                  </a:lnTo>
                  <a:lnTo>
                    <a:pt x="17388" y="15423"/>
                  </a:lnTo>
                  <a:lnTo>
                    <a:pt x="16225" y="14581"/>
                  </a:lnTo>
                  <a:lnTo>
                    <a:pt x="15082" y="13738"/>
                  </a:lnTo>
                  <a:lnTo>
                    <a:pt x="14119" y="12996"/>
                  </a:lnTo>
                  <a:lnTo>
                    <a:pt x="13157" y="12234"/>
                  </a:lnTo>
                  <a:lnTo>
                    <a:pt x="12214" y="11452"/>
                  </a:lnTo>
                  <a:lnTo>
                    <a:pt x="11291" y="10650"/>
                  </a:lnTo>
                  <a:lnTo>
                    <a:pt x="10369" y="9848"/>
                  </a:lnTo>
                  <a:lnTo>
                    <a:pt x="9446" y="9045"/>
                  </a:lnTo>
                  <a:lnTo>
                    <a:pt x="8564" y="8223"/>
                  </a:lnTo>
                  <a:lnTo>
                    <a:pt x="7702" y="7401"/>
                  </a:lnTo>
                  <a:lnTo>
                    <a:pt x="6599" y="6378"/>
                  </a:lnTo>
                  <a:lnTo>
                    <a:pt x="5556" y="5335"/>
                  </a:lnTo>
                  <a:lnTo>
                    <a:pt x="4553" y="4353"/>
                  </a:lnTo>
                  <a:lnTo>
                    <a:pt x="3591" y="3370"/>
                  </a:lnTo>
                  <a:lnTo>
                    <a:pt x="1866" y="1565"/>
                  </a:lnTo>
                  <a:lnTo>
                    <a:pt x="40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27"/>
            <p:cNvSpPr/>
            <p:nvPr/>
          </p:nvSpPr>
          <p:spPr>
            <a:xfrm>
              <a:off x="10334000" y="3869050"/>
              <a:ext cx="815250" cy="634750"/>
            </a:xfrm>
            <a:custGeom>
              <a:avLst/>
              <a:gdLst/>
              <a:ahLst/>
              <a:cxnLst/>
              <a:rect l="l" t="t" r="r" b="b"/>
              <a:pathLst>
                <a:path w="32610" h="25390" fill="none" extrusionOk="0">
                  <a:moveTo>
                    <a:pt x="32609" y="24347"/>
                  </a:moveTo>
                  <a:lnTo>
                    <a:pt x="32609" y="24347"/>
                  </a:lnTo>
                  <a:lnTo>
                    <a:pt x="32409" y="24628"/>
                  </a:lnTo>
                  <a:lnTo>
                    <a:pt x="32409" y="24628"/>
                  </a:lnTo>
                  <a:lnTo>
                    <a:pt x="32208" y="24848"/>
                  </a:lnTo>
                  <a:lnTo>
                    <a:pt x="31988" y="25069"/>
                  </a:lnTo>
                  <a:lnTo>
                    <a:pt x="31747" y="25250"/>
                  </a:lnTo>
                  <a:lnTo>
                    <a:pt x="31486" y="25390"/>
                  </a:lnTo>
                  <a:lnTo>
                    <a:pt x="31486" y="25390"/>
                  </a:lnTo>
                  <a:lnTo>
                    <a:pt x="30584" y="24969"/>
                  </a:lnTo>
                  <a:lnTo>
                    <a:pt x="29641" y="24487"/>
                  </a:lnTo>
                  <a:lnTo>
                    <a:pt x="28659" y="23966"/>
                  </a:lnTo>
                  <a:lnTo>
                    <a:pt x="27636" y="23425"/>
                  </a:lnTo>
                  <a:lnTo>
                    <a:pt x="26593" y="22843"/>
                  </a:lnTo>
                  <a:lnTo>
                    <a:pt x="25510" y="22241"/>
                  </a:lnTo>
                  <a:lnTo>
                    <a:pt x="24407" y="21600"/>
                  </a:lnTo>
                  <a:lnTo>
                    <a:pt x="23304" y="20938"/>
                  </a:lnTo>
                  <a:lnTo>
                    <a:pt x="22161" y="20256"/>
                  </a:lnTo>
                  <a:lnTo>
                    <a:pt x="21018" y="19534"/>
                  </a:lnTo>
                  <a:lnTo>
                    <a:pt x="19875" y="18812"/>
                  </a:lnTo>
                  <a:lnTo>
                    <a:pt x="18732" y="18050"/>
                  </a:lnTo>
                  <a:lnTo>
                    <a:pt x="17589" y="17268"/>
                  </a:lnTo>
                  <a:lnTo>
                    <a:pt x="16466" y="16486"/>
                  </a:lnTo>
                  <a:lnTo>
                    <a:pt x="15343" y="15663"/>
                  </a:lnTo>
                  <a:lnTo>
                    <a:pt x="14240" y="14841"/>
                  </a:lnTo>
                  <a:lnTo>
                    <a:pt x="14240" y="14841"/>
                  </a:lnTo>
                  <a:lnTo>
                    <a:pt x="13397" y="14199"/>
                  </a:lnTo>
                  <a:lnTo>
                    <a:pt x="12555" y="13538"/>
                  </a:lnTo>
                  <a:lnTo>
                    <a:pt x="11733" y="12876"/>
                  </a:lnTo>
                  <a:lnTo>
                    <a:pt x="10910" y="12194"/>
                  </a:lnTo>
                  <a:lnTo>
                    <a:pt x="9286" y="10810"/>
                  </a:lnTo>
                  <a:lnTo>
                    <a:pt x="7722" y="9406"/>
                  </a:lnTo>
                  <a:lnTo>
                    <a:pt x="7722" y="9406"/>
                  </a:lnTo>
                  <a:lnTo>
                    <a:pt x="6619" y="8404"/>
                  </a:lnTo>
                  <a:lnTo>
                    <a:pt x="5536" y="7401"/>
                  </a:lnTo>
                  <a:lnTo>
                    <a:pt x="4493" y="6398"/>
                  </a:lnTo>
                  <a:lnTo>
                    <a:pt x="3490" y="5416"/>
                  </a:lnTo>
                  <a:lnTo>
                    <a:pt x="2548" y="4433"/>
                  </a:lnTo>
                  <a:lnTo>
                    <a:pt x="1645" y="3490"/>
                  </a:lnTo>
                  <a:lnTo>
                    <a:pt x="783" y="2588"/>
                  </a:lnTo>
                  <a:lnTo>
                    <a:pt x="1" y="1706"/>
                  </a:lnTo>
                  <a:lnTo>
                    <a:pt x="1" y="1706"/>
                  </a:lnTo>
                  <a:lnTo>
                    <a:pt x="41" y="1264"/>
                  </a:lnTo>
                  <a:lnTo>
                    <a:pt x="121" y="823"/>
                  </a:lnTo>
                  <a:lnTo>
                    <a:pt x="241" y="402"/>
                  </a:lnTo>
                  <a:lnTo>
                    <a:pt x="302" y="201"/>
                  </a:lnTo>
                  <a:lnTo>
                    <a:pt x="402" y="1"/>
                  </a:lnTo>
                  <a:lnTo>
                    <a:pt x="402" y="1"/>
                  </a:lnTo>
                  <a:lnTo>
                    <a:pt x="1866" y="1565"/>
                  </a:lnTo>
                  <a:lnTo>
                    <a:pt x="3591" y="3370"/>
                  </a:lnTo>
                  <a:lnTo>
                    <a:pt x="4553" y="4353"/>
                  </a:lnTo>
                  <a:lnTo>
                    <a:pt x="5556" y="5335"/>
                  </a:lnTo>
                  <a:lnTo>
                    <a:pt x="6599" y="6378"/>
                  </a:lnTo>
                  <a:lnTo>
                    <a:pt x="7702" y="7401"/>
                  </a:lnTo>
                  <a:lnTo>
                    <a:pt x="7702" y="7401"/>
                  </a:lnTo>
                  <a:lnTo>
                    <a:pt x="8564" y="8223"/>
                  </a:lnTo>
                  <a:lnTo>
                    <a:pt x="9446" y="9045"/>
                  </a:lnTo>
                  <a:lnTo>
                    <a:pt x="10369" y="9848"/>
                  </a:lnTo>
                  <a:lnTo>
                    <a:pt x="11291" y="10650"/>
                  </a:lnTo>
                  <a:lnTo>
                    <a:pt x="12214" y="11452"/>
                  </a:lnTo>
                  <a:lnTo>
                    <a:pt x="13157" y="12234"/>
                  </a:lnTo>
                  <a:lnTo>
                    <a:pt x="14119" y="12996"/>
                  </a:lnTo>
                  <a:lnTo>
                    <a:pt x="15082" y="13738"/>
                  </a:lnTo>
                  <a:lnTo>
                    <a:pt x="15082" y="13738"/>
                  </a:lnTo>
                  <a:lnTo>
                    <a:pt x="16225" y="14581"/>
                  </a:lnTo>
                  <a:lnTo>
                    <a:pt x="17388" y="15423"/>
                  </a:lnTo>
                  <a:lnTo>
                    <a:pt x="18571" y="16245"/>
                  </a:lnTo>
                  <a:lnTo>
                    <a:pt x="19775" y="17027"/>
                  </a:lnTo>
                  <a:lnTo>
                    <a:pt x="20998" y="17809"/>
                  </a:lnTo>
                  <a:lnTo>
                    <a:pt x="22201" y="18571"/>
                  </a:lnTo>
                  <a:lnTo>
                    <a:pt x="23404" y="19293"/>
                  </a:lnTo>
                  <a:lnTo>
                    <a:pt x="24588" y="19995"/>
                  </a:lnTo>
                  <a:lnTo>
                    <a:pt x="25731" y="20657"/>
                  </a:lnTo>
                  <a:lnTo>
                    <a:pt x="26874" y="21299"/>
                  </a:lnTo>
                  <a:lnTo>
                    <a:pt x="29000" y="22462"/>
                  </a:lnTo>
                  <a:lnTo>
                    <a:pt x="30945" y="23485"/>
                  </a:lnTo>
                  <a:lnTo>
                    <a:pt x="32609" y="243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27"/>
            <p:cNvSpPr/>
            <p:nvPr/>
          </p:nvSpPr>
          <p:spPr>
            <a:xfrm>
              <a:off x="10352050" y="3796875"/>
              <a:ext cx="831300" cy="667825"/>
            </a:xfrm>
            <a:custGeom>
              <a:avLst/>
              <a:gdLst/>
              <a:ahLst/>
              <a:cxnLst/>
              <a:rect l="l" t="t" r="r" b="b"/>
              <a:pathLst>
                <a:path w="33252" h="26713" extrusionOk="0">
                  <a:moveTo>
                    <a:pt x="5275" y="0"/>
                  </a:moveTo>
                  <a:lnTo>
                    <a:pt x="4894" y="20"/>
                  </a:lnTo>
                  <a:lnTo>
                    <a:pt x="4493" y="40"/>
                  </a:lnTo>
                  <a:lnTo>
                    <a:pt x="4112" y="80"/>
                  </a:lnTo>
                  <a:lnTo>
                    <a:pt x="3751" y="140"/>
                  </a:lnTo>
                  <a:lnTo>
                    <a:pt x="3390" y="221"/>
                  </a:lnTo>
                  <a:lnTo>
                    <a:pt x="3029" y="321"/>
                  </a:lnTo>
                  <a:lnTo>
                    <a:pt x="2668" y="421"/>
                  </a:lnTo>
                  <a:lnTo>
                    <a:pt x="2327" y="541"/>
                  </a:lnTo>
                  <a:lnTo>
                    <a:pt x="2006" y="682"/>
                  </a:lnTo>
                  <a:lnTo>
                    <a:pt x="1685" y="862"/>
                  </a:lnTo>
                  <a:lnTo>
                    <a:pt x="1385" y="1043"/>
                  </a:lnTo>
                  <a:lnTo>
                    <a:pt x="1084" y="1243"/>
                  </a:lnTo>
                  <a:lnTo>
                    <a:pt x="803" y="1464"/>
                  </a:lnTo>
                  <a:lnTo>
                    <a:pt x="542" y="1705"/>
                  </a:lnTo>
                  <a:lnTo>
                    <a:pt x="282" y="1985"/>
                  </a:lnTo>
                  <a:lnTo>
                    <a:pt x="41" y="2266"/>
                  </a:lnTo>
                  <a:lnTo>
                    <a:pt x="1" y="2346"/>
                  </a:lnTo>
                  <a:lnTo>
                    <a:pt x="723" y="3149"/>
                  </a:lnTo>
                  <a:lnTo>
                    <a:pt x="1485" y="3991"/>
                  </a:lnTo>
                  <a:lnTo>
                    <a:pt x="2307" y="4853"/>
                  </a:lnTo>
                  <a:lnTo>
                    <a:pt x="3189" y="5756"/>
                  </a:lnTo>
                  <a:lnTo>
                    <a:pt x="4092" y="6678"/>
                  </a:lnTo>
                  <a:lnTo>
                    <a:pt x="5034" y="7621"/>
                  </a:lnTo>
                  <a:lnTo>
                    <a:pt x="6037" y="8583"/>
                  </a:lnTo>
                  <a:lnTo>
                    <a:pt x="7060" y="9546"/>
                  </a:lnTo>
                  <a:lnTo>
                    <a:pt x="7962" y="10388"/>
                  </a:lnTo>
                  <a:lnTo>
                    <a:pt x="8885" y="11211"/>
                  </a:lnTo>
                  <a:lnTo>
                    <a:pt x="9848" y="12053"/>
                  </a:lnTo>
                  <a:lnTo>
                    <a:pt x="10810" y="12875"/>
                  </a:lnTo>
                  <a:lnTo>
                    <a:pt x="11773" y="13697"/>
                  </a:lnTo>
                  <a:lnTo>
                    <a:pt x="12775" y="14499"/>
                  </a:lnTo>
                  <a:lnTo>
                    <a:pt x="13778" y="15302"/>
                  </a:lnTo>
                  <a:lnTo>
                    <a:pt x="14781" y="16064"/>
                  </a:lnTo>
                  <a:lnTo>
                    <a:pt x="15904" y="16906"/>
                  </a:lnTo>
                  <a:lnTo>
                    <a:pt x="17027" y="17728"/>
                  </a:lnTo>
                  <a:lnTo>
                    <a:pt x="18190" y="18530"/>
                  </a:lnTo>
                  <a:lnTo>
                    <a:pt x="19333" y="19313"/>
                  </a:lnTo>
                  <a:lnTo>
                    <a:pt x="20496" y="20095"/>
                  </a:lnTo>
                  <a:lnTo>
                    <a:pt x="21660" y="20837"/>
                  </a:lnTo>
                  <a:lnTo>
                    <a:pt x="22823" y="21559"/>
                  </a:lnTo>
                  <a:lnTo>
                    <a:pt x="23966" y="22241"/>
                  </a:lnTo>
                  <a:lnTo>
                    <a:pt x="25089" y="22922"/>
                  </a:lnTo>
                  <a:lnTo>
                    <a:pt x="26212" y="23564"/>
                  </a:lnTo>
                  <a:lnTo>
                    <a:pt x="27295" y="24166"/>
                  </a:lnTo>
                  <a:lnTo>
                    <a:pt x="28358" y="24747"/>
                  </a:lnTo>
                  <a:lnTo>
                    <a:pt x="29381" y="25309"/>
                  </a:lnTo>
                  <a:lnTo>
                    <a:pt x="30383" y="25810"/>
                  </a:lnTo>
                  <a:lnTo>
                    <a:pt x="31326" y="26292"/>
                  </a:lnTo>
                  <a:lnTo>
                    <a:pt x="32228" y="26713"/>
                  </a:lnTo>
                  <a:lnTo>
                    <a:pt x="32409" y="26432"/>
                  </a:lnTo>
                  <a:lnTo>
                    <a:pt x="32569" y="26131"/>
                  </a:lnTo>
                  <a:lnTo>
                    <a:pt x="32710" y="25810"/>
                  </a:lnTo>
                  <a:lnTo>
                    <a:pt x="32830" y="25509"/>
                  </a:lnTo>
                  <a:lnTo>
                    <a:pt x="32950" y="25189"/>
                  </a:lnTo>
                  <a:lnTo>
                    <a:pt x="33051" y="24848"/>
                  </a:lnTo>
                  <a:lnTo>
                    <a:pt x="33131" y="24527"/>
                  </a:lnTo>
                  <a:lnTo>
                    <a:pt x="33191" y="24166"/>
                  </a:lnTo>
                  <a:lnTo>
                    <a:pt x="33231" y="23825"/>
                  </a:lnTo>
                  <a:lnTo>
                    <a:pt x="33251" y="23444"/>
                  </a:lnTo>
                  <a:lnTo>
                    <a:pt x="33251" y="23063"/>
                  </a:lnTo>
                  <a:lnTo>
                    <a:pt x="33231" y="22682"/>
                  </a:lnTo>
                  <a:lnTo>
                    <a:pt x="33191" y="22281"/>
                  </a:lnTo>
                  <a:lnTo>
                    <a:pt x="33151" y="21859"/>
                  </a:lnTo>
                  <a:lnTo>
                    <a:pt x="33071" y="21418"/>
                  </a:lnTo>
                  <a:lnTo>
                    <a:pt x="32970" y="20977"/>
                  </a:lnTo>
                  <a:lnTo>
                    <a:pt x="31326" y="20095"/>
                  </a:lnTo>
                  <a:lnTo>
                    <a:pt x="29561" y="19112"/>
                  </a:lnTo>
                  <a:lnTo>
                    <a:pt x="27696" y="18049"/>
                  </a:lnTo>
                  <a:lnTo>
                    <a:pt x="25771" y="16906"/>
                  </a:lnTo>
                  <a:lnTo>
                    <a:pt x="23826" y="15683"/>
                  </a:lnTo>
                  <a:lnTo>
                    <a:pt x="22843" y="15061"/>
                  </a:lnTo>
                  <a:lnTo>
                    <a:pt x="21860" y="14419"/>
                  </a:lnTo>
                  <a:lnTo>
                    <a:pt x="20898" y="13757"/>
                  </a:lnTo>
                  <a:lnTo>
                    <a:pt x="19935" y="13096"/>
                  </a:lnTo>
                  <a:lnTo>
                    <a:pt x="18992" y="12414"/>
                  </a:lnTo>
                  <a:lnTo>
                    <a:pt x="18070" y="11732"/>
                  </a:lnTo>
                  <a:lnTo>
                    <a:pt x="17027" y="10930"/>
                  </a:lnTo>
                  <a:lnTo>
                    <a:pt x="15984" y="10087"/>
                  </a:lnTo>
                  <a:lnTo>
                    <a:pt x="14961" y="9225"/>
                  </a:lnTo>
                  <a:lnTo>
                    <a:pt x="13959" y="8363"/>
                  </a:lnTo>
                  <a:lnTo>
                    <a:pt x="12956" y="7480"/>
                  </a:lnTo>
                  <a:lnTo>
                    <a:pt x="11973" y="6598"/>
                  </a:lnTo>
                  <a:lnTo>
                    <a:pt x="11011" y="5716"/>
                  </a:lnTo>
                  <a:lnTo>
                    <a:pt x="10088" y="4833"/>
                  </a:lnTo>
                  <a:lnTo>
                    <a:pt x="8765" y="3550"/>
                  </a:lnTo>
                  <a:lnTo>
                    <a:pt x="7521" y="2306"/>
                  </a:lnTo>
                  <a:lnTo>
                    <a:pt x="6358" y="1123"/>
                  </a:lnTo>
                  <a:lnTo>
                    <a:pt x="527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27"/>
            <p:cNvSpPr/>
            <p:nvPr/>
          </p:nvSpPr>
          <p:spPr>
            <a:xfrm>
              <a:off x="10352050" y="3796875"/>
              <a:ext cx="831300" cy="667825"/>
            </a:xfrm>
            <a:custGeom>
              <a:avLst/>
              <a:gdLst/>
              <a:ahLst/>
              <a:cxnLst/>
              <a:rect l="l" t="t" r="r" b="b"/>
              <a:pathLst>
                <a:path w="33252" h="26713" fill="none" extrusionOk="0">
                  <a:moveTo>
                    <a:pt x="32228" y="26713"/>
                  </a:moveTo>
                  <a:lnTo>
                    <a:pt x="32228" y="26713"/>
                  </a:lnTo>
                  <a:lnTo>
                    <a:pt x="31326" y="26292"/>
                  </a:lnTo>
                  <a:lnTo>
                    <a:pt x="30383" y="25810"/>
                  </a:lnTo>
                  <a:lnTo>
                    <a:pt x="29381" y="25309"/>
                  </a:lnTo>
                  <a:lnTo>
                    <a:pt x="28358" y="24747"/>
                  </a:lnTo>
                  <a:lnTo>
                    <a:pt x="27295" y="24166"/>
                  </a:lnTo>
                  <a:lnTo>
                    <a:pt x="26212" y="23564"/>
                  </a:lnTo>
                  <a:lnTo>
                    <a:pt x="25089" y="22922"/>
                  </a:lnTo>
                  <a:lnTo>
                    <a:pt x="23966" y="22241"/>
                  </a:lnTo>
                  <a:lnTo>
                    <a:pt x="22823" y="21559"/>
                  </a:lnTo>
                  <a:lnTo>
                    <a:pt x="21660" y="20837"/>
                  </a:lnTo>
                  <a:lnTo>
                    <a:pt x="20496" y="20095"/>
                  </a:lnTo>
                  <a:lnTo>
                    <a:pt x="19333" y="19313"/>
                  </a:lnTo>
                  <a:lnTo>
                    <a:pt x="18190" y="18530"/>
                  </a:lnTo>
                  <a:lnTo>
                    <a:pt x="17027" y="17728"/>
                  </a:lnTo>
                  <a:lnTo>
                    <a:pt x="15904" y="16906"/>
                  </a:lnTo>
                  <a:lnTo>
                    <a:pt x="14781" y="16064"/>
                  </a:lnTo>
                  <a:lnTo>
                    <a:pt x="14781" y="16064"/>
                  </a:lnTo>
                  <a:lnTo>
                    <a:pt x="13778" y="15302"/>
                  </a:lnTo>
                  <a:lnTo>
                    <a:pt x="12775" y="14499"/>
                  </a:lnTo>
                  <a:lnTo>
                    <a:pt x="11773" y="13697"/>
                  </a:lnTo>
                  <a:lnTo>
                    <a:pt x="10810" y="12875"/>
                  </a:lnTo>
                  <a:lnTo>
                    <a:pt x="9848" y="12053"/>
                  </a:lnTo>
                  <a:lnTo>
                    <a:pt x="8885" y="11211"/>
                  </a:lnTo>
                  <a:lnTo>
                    <a:pt x="7962" y="10388"/>
                  </a:lnTo>
                  <a:lnTo>
                    <a:pt x="7060" y="9546"/>
                  </a:lnTo>
                  <a:lnTo>
                    <a:pt x="7060" y="9546"/>
                  </a:lnTo>
                  <a:lnTo>
                    <a:pt x="6037" y="8583"/>
                  </a:lnTo>
                  <a:lnTo>
                    <a:pt x="5034" y="7621"/>
                  </a:lnTo>
                  <a:lnTo>
                    <a:pt x="4092" y="6678"/>
                  </a:lnTo>
                  <a:lnTo>
                    <a:pt x="3189" y="5756"/>
                  </a:lnTo>
                  <a:lnTo>
                    <a:pt x="2307" y="4853"/>
                  </a:lnTo>
                  <a:lnTo>
                    <a:pt x="1485" y="3991"/>
                  </a:lnTo>
                  <a:lnTo>
                    <a:pt x="723" y="3149"/>
                  </a:lnTo>
                  <a:lnTo>
                    <a:pt x="1" y="2346"/>
                  </a:lnTo>
                  <a:lnTo>
                    <a:pt x="1" y="2346"/>
                  </a:lnTo>
                  <a:lnTo>
                    <a:pt x="41" y="2266"/>
                  </a:lnTo>
                  <a:lnTo>
                    <a:pt x="41" y="2266"/>
                  </a:lnTo>
                  <a:lnTo>
                    <a:pt x="282" y="1985"/>
                  </a:lnTo>
                  <a:lnTo>
                    <a:pt x="542" y="1705"/>
                  </a:lnTo>
                  <a:lnTo>
                    <a:pt x="803" y="1464"/>
                  </a:lnTo>
                  <a:lnTo>
                    <a:pt x="1084" y="1243"/>
                  </a:lnTo>
                  <a:lnTo>
                    <a:pt x="1385" y="1043"/>
                  </a:lnTo>
                  <a:lnTo>
                    <a:pt x="1685" y="862"/>
                  </a:lnTo>
                  <a:lnTo>
                    <a:pt x="2006" y="682"/>
                  </a:lnTo>
                  <a:lnTo>
                    <a:pt x="2327" y="541"/>
                  </a:lnTo>
                  <a:lnTo>
                    <a:pt x="2668" y="421"/>
                  </a:lnTo>
                  <a:lnTo>
                    <a:pt x="3029" y="321"/>
                  </a:lnTo>
                  <a:lnTo>
                    <a:pt x="3390" y="221"/>
                  </a:lnTo>
                  <a:lnTo>
                    <a:pt x="3751" y="140"/>
                  </a:lnTo>
                  <a:lnTo>
                    <a:pt x="4112" y="80"/>
                  </a:lnTo>
                  <a:lnTo>
                    <a:pt x="4493" y="40"/>
                  </a:lnTo>
                  <a:lnTo>
                    <a:pt x="4894" y="20"/>
                  </a:lnTo>
                  <a:lnTo>
                    <a:pt x="5275" y="0"/>
                  </a:lnTo>
                  <a:lnTo>
                    <a:pt x="5275" y="0"/>
                  </a:lnTo>
                  <a:lnTo>
                    <a:pt x="6358" y="1123"/>
                  </a:lnTo>
                  <a:lnTo>
                    <a:pt x="7521" y="2306"/>
                  </a:lnTo>
                  <a:lnTo>
                    <a:pt x="8765" y="3550"/>
                  </a:lnTo>
                  <a:lnTo>
                    <a:pt x="10088" y="4833"/>
                  </a:lnTo>
                  <a:lnTo>
                    <a:pt x="10088" y="4833"/>
                  </a:lnTo>
                  <a:lnTo>
                    <a:pt x="11011" y="5716"/>
                  </a:lnTo>
                  <a:lnTo>
                    <a:pt x="11973" y="6598"/>
                  </a:lnTo>
                  <a:lnTo>
                    <a:pt x="12956" y="7480"/>
                  </a:lnTo>
                  <a:lnTo>
                    <a:pt x="13959" y="8363"/>
                  </a:lnTo>
                  <a:lnTo>
                    <a:pt x="14961" y="9225"/>
                  </a:lnTo>
                  <a:lnTo>
                    <a:pt x="15984" y="10087"/>
                  </a:lnTo>
                  <a:lnTo>
                    <a:pt x="17027" y="10930"/>
                  </a:lnTo>
                  <a:lnTo>
                    <a:pt x="18070" y="11732"/>
                  </a:lnTo>
                  <a:lnTo>
                    <a:pt x="18070" y="11732"/>
                  </a:lnTo>
                  <a:lnTo>
                    <a:pt x="18992" y="12414"/>
                  </a:lnTo>
                  <a:lnTo>
                    <a:pt x="19935" y="13096"/>
                  </a:lnTo>
                  <a:lnTo>
                    <a:pt x="20898" y="13757"/>
                  </a:lnTo>
                  <a:lnTo>
                    <a:pt x="21860" y="14419"/>
                  </a:lnTo>
                  <a:lnTo>
                    <a:pt x="22843" y="15061"/>
                  </a:lnTo>
                  <a:lnTo>
                    <a:pt x="23826" y="15683"/>
                  </a:lnTo>
                  <a:lnTo>
                    <a:pt x="25771" y="16906"/>
                  </a:lnTo>
                  <a:lnTo>
                    <a:pt x="27696" y="18049"/>
                  </a:lnTo>
                  <a:lnTo>
                    <a:pt x="29561" y="19112"/>
                  </a:lnTo>
                  <a:lnTo>
                    <a:pt x="31326" y="20095"/>
                  </a:lnTo>
                  <a:lnTo>
                    <a:pt x="32970" y="20977"/>
                  </a:lnTo>
                  <a:lnTo>
                    <a:pt x="32970" y="20977"/>
                  </a:lnTo>
                  <a:lnTo>
                    <a:pt x="33071" y="21418"/>
                  </a:lnTo>
                  <a:lnTo>
                    <a:pt x="33151" y="21859"/>
                  </a:lnTo>
                  <a:lnTo>
                    <a:pt x="33191" y="22281"/>
                  </a:lnTo>
                  <a:lnTo>
                    <a:pt x="33231" y="22682"/>
                  </a:lnTo>
                  <a:lnTo>
                    <a:pt x="33251" y="23063"/>
                  </a:lnTo>
                  <a:lnTo>
                    <a:pt x="33251" y="23444"/>
                  </a:lnTo>
                  <a:lnTo>
                    <a:pt x="33231" y="23825"/>
                  </a:lnTo>
                  <a:lnTo>
                    <a:pt x="33191" y="24166"/>
                  </a:lnTo>
                  <a:lnTo>
                    <a:pt x="33131" y="24527"/>
                  </a:lnTo>
                  <a:lnTo>
                    <a:pt x="33051" y="24848"/>
                  </a:lnTo>
                  <a:lnTo>
                    <a:pt x="32950" y="25189"/>
                  </a:lnTo>
                  <a:lnTo>
                    <a:pt x="32830" y="25509"/>
                  </a:lnTo>
                  <a:lnTo>
                    <a:pt x="32710" y="25810"/>
                  </a:lnTo>
                  <a:lnTo>
                    <a:pt x="32569" y="26131"/>
                  </a:lnTo>
                  <a:lnTo>
                    <a:pt x="32409" y="26432"/>
                  </a:lnTo>
                  <a:lnTo>
                    <a:pt x="32228" y="2671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27"/>
            <p:cNvSpPr/>
            <p:nvPr/>
          </p:nvSpPr>
          <p:spPr>
            <a:xfrm>
              <a:off x="10458850" y="4207975"/>
              <a:ext cx="290800" cy="225150"/>
            </a:xfrm>
            <a:custGeom>
              <a:avLst/>
              <a:gdLst/>
              <a:ahLst/>
              <a:cxnLst/>
              <a:rect l="l" t="t" r="r" b="b"/>
              <a:pathLst>
                <a:path w="11632" h="9006" extrusionOk="0">
                  <a:moveTo>
                    <a:pt x="0" y="1"/>
                  </a:moveTo>
                  <a:lnTo>
                    <a:pt x="562" y="863"/>
                  </a:lnTo>
                  <a:lnTo>
                    <a:pt x="1123" y="1665"/>
                  </a:lnTo>
                  <a:lnTo>
                    <a:pt x="2166" y="3069"/>
                  </a:lnTo>
                  <a:lnTo>
                    <a:pt x="3009" y="4192"/>
                  </a:lnTo>
                  <a:lnTo>
                    <a:pt x="3610" y="4974"/>
                  </a:lnTo>
                  <a:lnTo>
                    <a:pt x="3630" y="4994"/>
                  </a:lnTo>
                  <a:lnTo>
                    <a:pt x="4493" y="5676"/>
                  </a:lnTo>
                  <a:lnTo>
                    <a:pt x="5395" y="6378"/>
                  </a:lnTo>
                  <a:lnTo>
                    <a:pt x="6177" y="6960"/>
                  </a:lnTo>
                  <a:lnTo>
                    <a:pt x="6558" y="7240"/>
                  </a:lnTo>
                  <a:lnTo>
                    <a:pt x="6899" y="7321"/>
                  </a:lnTo>
                  <a:lnTo>
                    <a:pt x="7300" y="7421"/>
                  </a:lnTo>
                  <a:lnTo>
                    <a:pt x="7761" y="7561"/>
                  </a:lnTo>
                  <a:lnTo>
                    <a:pt x="8263" y="7742"/>
                  </a:lnTo>
                  <a:lnTo>
                    <a:pt x="9366" y="8143"/>
                  </a:lnTo>
                  <a:lnTo>
                    <a:pt x="10629" y="8624"/>
                  </a:lnTo>
                  <a:lnTo>
                    <a:pt x="11632" y="9005"/>
                  </a:lnTo>
                  <a:lnTo>
                    <a:pt x="10288" y="8123"/>
                  </a:lnTo>
                  <a:lnTo>
                    <a:pt x="8945" y="7220"/>
                  </a:lnTo>
                  <a:lnTo>
                    <a:pt x="7561" y="6258"/>
                  </a:lnTo>
                  <a:lnTo>
                    <a:pt x="6217" y="5255"/>
                  </a:lnTo>
                  <a:lnTo>
                    <a:pt x="5415" y="4653"/>
                  </a:lnTo>
                  <a:lnTo>
                    <a:pt x="4633" y="4012"/>
                  </a:lnTo>
                  <a:lnTo>
                    <a:pt x="3831" y="3370"/>
                  </a:lnTo>
                  <a:lnTo>
                    <a:pt x="3049" y="2708"/>
                  </a:lnTo>
                  <a:lnTo>
                    <a:pt x="1504" y="136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27"/>
            <p:cNvSpPr/>
            <p:nvPr/>
          </p:nvSpPr>
          <p:spPr>
            <a:xfrm>
              <a:off x="10458850" y="4207975"/>
              <a:ext cx="290800" cy="225150"/>
            </a:xfrm>
            <a:custGeom>
              <a:avLst/>
              <a:gdLst/>
              <a:ahLst/>
              <a:cxnLst/>
              <a:rect l="l" t="t" r="r" b="b"/>
              <a:pathLst>
                <a:path w="11632" h="9006" fill="none" extrusionOk="0">
                  <a:moveTo>
                    <a:pt x="11632" y="9005"/>
                  </a:moveTo>
                  <a:lnTo>
                    <a:pt x="11632" y="9005"/>
                  </a:lnTo>
                  <a:lnTo>
                    <a:pt x="10629" y="8624"/>
                  </a:lnTo>
                  <a:lnTo>
                    <a:pt x="10629" y="8624"/>
                  </a:lnTo>
                  <a:lnTo>
                    <a:pt x="9366" y="8143"/>
                  </a:lnTo>
                  <a:lnTo>
                    <a:pt x="8263" y="7742"/>
                  </a:lnTo>
                  <a:lnTo>
                    <a:pt x="7761" y="7561"/>
                  </a:lnTo>
                  <a:lnTo>
                    <a:pt x="7300" y="7421"/>
                  </a:lnTo>
                  <a:lnTo>
                    <a:pt x="6899" y="7321"/>
                  </a:lnTo>
                  <a:lnTo>
                    <a:pt x="6558" y="7240"/>
                  </a:lnTo>
                  <a:lnTo>
                    <a:pt x="6558" y="7240"/>
                  </a:lnTo>
                  <a:lnTo>
                    <a:pt x="6558" y="7240"/>
                  </a:lnTo>
                  <a:lnTo>
                    <a:pt x="6558" y="7240"/>
                  </a:lnTo>
                  <a:lnTo>
                    <a:pt x="6177" y="6960"/>
                  </a:lnTo>
                  <a:lnTo>
                    <a:pt x="6177" y="6960"/>
                  </a:lnTo>
                  <a:lnTo>
                    <a:pt x="5395" y="6378"/>
                  </a:lnTo>
                  <a:lnTo>
                    <a:pt x="5395" y="6378"/>
                  </a:lnTo>
                  <a:lnTo>
                    <a:pt x="4493" y="5676"/>
                  </a:lnTo>
                  <a:lnTo>
                    <a:pt x="4493" y="5676"/>
                  </a:lnTo>
                  <a:lnTo>
                    <a:pt x="3630" y="4994"/>
                  </a:lnTo>
                  <a:lnTo>
                    <a:pt x="3630" y="4994"/>
                  </a:lnTo>
                  <a:lnTo>
                    <a:pt x="3610" y="4974"/>
                  </a:lnTo>
                  <a:lnTo>
                    <a:pt x="3610" y="4974"/>
                  </a:lnTo>
                  <a:lnTo>
                    <a:pt x="3009" y="4192"/>
                  </a:lnTo>
                  <a:lnTo>
                    <a:pt x="2166" y="3069"/>
                  </a:lnTo>
                  <a:lnTo>
                    <a:pt x="1123" y="1665"/>
                  </a:lnTo>
                  <a:lnTo>
                    <a:pt x="562" y="863"/>
                  </a:lnTo>
                  <a:lnTo>
                    <a:pt x="0" y="1"/>
                  </a:lnTo>
                  <a:lnTo>
                    <a:pt x="0" y="1"/>
                  </a:lnTo>
                  <a:lnTo>
                    <a:pt x="1504" y="1364"/>
                  </a:lnTo>
                  <a:lnTo>
                    <a:pt x="3049" y="2708"/>
                  </a:lnTo>
                  <a:lnTo>
                    <a:pt x="3831" y="3370"/>
                  </a:lnTo>
                  <a:lnTo>
                    <a:pt x="4633" y="4012"/>
                  </a:lnTo>
                  <a:lnTo>
                    <a:pt x="5415" y="4653"/>
                  </a:lnTo>
                  <a:lnTo>
                    <a:pt x="6217" y="5255"/>
                  </a:lnTo>
                  <a:lnTo>
                    <a:pt x="6217" y="5255"/>
                  </a:lnTo>
                  <a:lnTo>
                    <a:pt x="7561" y="6258"/>
                  </a:lnTo>
                  <a:lnTo>
                    <a:pt x="8945" y="7220"/>
                  </a:lnTo>
                  <a:lnTo>
                    <a:pt x="8945" y="7220"/>
                  </a:lnTo>
                  <a:lnTo>
                    <a:pt x="10288" y="8123"/>
                  </a:lnTo>
                  <a:lnTo>
                    <a:pt x="11632" y="90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27"/>
            <p:cNvSpPr/>
            <p:nvPr/>
          </p:nvSpPr>
          <p:spPr>
            <a:xfrm>
              <a:off x="10333500" y="3796875"/>
              <a:ext cx="580100" cy="467775"/>
            </a:xfrm>
            <a:custGeom>
              <a:avLst/>
              <a:gdLst/>
              <a:ahLst/>
              <a:cxnLst/>
              <a:rect l="l" t="t" r="r" b="b"/>
              <a:pathLst>
                <a:path w="23204" h="18711" extrusionOk="0">
                  <a:moveTo>
                    <a:pt x="21720" y="2487"/>
                  </a:moveTo>
                  <a:lnTo>
                    <a:pt x="21359" y="2527"/>
                  </a:lnTo>
                  <a:lnTo>
                    <a:pt x="20958" y="2567"/>
                  </a:lnTo>
                  <a:lnTo>
                    <a:pt x="20557" y="2587"/>
                  </a:lnTo>
                  <a:lnTo>
                    <a:pt x="19694" y="2587"/>
                  </a:lnTo>
                  <a:lnTo>
                    <a:pt x="19273" y="2567"/>
                  </a:lnTo>
                  <a:lnTo>
                    <a:pt x="20236" y="3469"/>
                  </a:lnTo>
                  <a:lnTo>
                    <a:pt x="21259" y="4372"/>
                  </a:lnTo>
                  <a:lnTo>
                    <a:pt x="21579" y="4292"/>
                  </a:lnTo>
                  <a:lnTo>
                    <a:pt x="22021" y="4171"/>
                  </a:lnTo>
                  <a:lnTo>
                    <a:pt x="22422" y="4011"/>
                  </a:lnTo>
                  <a:lnTo>
                    <a:pt x="22823" y="3830"/>
                  </a:lnTo>
                  <a:lnTo>
                    <a:pt x="23204" y="3610"/>
                  </a:lnTo>
                  <a:lnTo>
                    <a:pt x="21720" y="2487"/>
                  </a:lnTo>
                  <a:close/>
                  <a:moveTo>
                    <a:pt x="12054" y="882"/>
                  </a:moveTo>
                  <a:lnTo>
                    <a:pt x="13778" y="2547"/>
                  </a:lnTo>
                  <a:lnTo>
                    <a:pt x="14681" y="3369"/>
                  </a:lnTo>
                  <a:lnTo>
                    <a:pt x="15603" y="4211"/>
                  </a:lnTo>
                  <a:lnTo>
                    <a:pt x="16506" y="4312"/>
                  </a:lnTo>
                  <a:lnTo>
                    <a:pt x="17428" y="4412"/>
                  </a:lnTo>
                  <a:lnTo>
                    <a:pt x="18331" y="4492"/>
                  </a:lnTo>
                  <a:lnTo>
                    <a:pt x="18792" y="4512"/>
                  </a:lnTo>
                  <a:lnTo>
                    <a:pt x="19253" y="4532"/>
                  </a:lnTo>
                  <a:lnTo>
                    <a:pt x="19253" y="4532"/>
                  </a:lnTo>
                  <a:lnTo>
                    <a:pt x="18591" y="3951"/>
                  </a:lnTo>
                  <a:lnTo>
                    <a:pt x="17970" y="3349"/>
                  </a:lnTo>
                  <a:lnTo>
                    <a:pt x="16786" y="2206"/>
                  </a:lnTo>
                  <a:lnTo>
                    <a:pt x="15784" y="1945"/>
                  </a:lnTo>
                  <a:lnTo>
                    <a:pt x="14661" y="1604"/>
                  </a:lnTo>
                  <a:lnTo>
                    <a:pt x="13397" y="1243"/>
                  </a:lnTo>
                  <a:lnTo>
                    <a:pt x="12054" y="882"/>
                  </a:lnTo>
                  <a:close/>
                  <a:moveTo>
                    <a:pt x="6017" y="0"/>
                  </a:moveTo>
                  <a:lnTo>
                    <a:pt x="7100" y="1123"/>
                  </a:lnTo>
                  <a:lnTo>
                    <a:pt x="8263" y="2306"/>
                  </a:lnTo>
                  <a:lnTo>
                    <a:pt x="9507" y="3550"/>
                  </a:lnTo>
                  <a:lnTo>
                    <a:pt x="10830" y="4833"/>
                  </a:lnTo>
                  <a:lnTo>
                    <a:pt x="10870" y="4793"/>
                  </a:lnTo>
                  <a:lnTo>
                    <a:pt x="11271" y="4613"/>
                  </a:lnTo>
                  <a:lnTo>
                    <a:pt x="11693" y="4472"/>
                  </a:lnTo>
                  <a:lnTo>
                    <a:pt x="10469" y="3329"/>
                  </a:lnTo>
                  <a:lnTo>
                    <a:pt x="9326" y="2206"/>
                  </a:lnTo>
                  <a:lnTo>
                    <a:pt x="8203" y="1103"/>
                  </a:lnTo>
                  <a:lnTo>
                    <a:pt x="7160" y="20"/>
                  </a:lnTo>
                  <a:lnTo>
                    <a:pt x="6318" y="0"/>
                  </a:lnTo>
                  <a:close/>
                  <a:moveTo>
                    <a:pt x="743" y="2346"/>
                  </a:moveTo>
                  <a:lnTo>
                    <a:pt x="562" y="2607"/>
                  </a:lnTo>
                  <a:lnTo>
                    <a:pt x="422" y="2888"/>
                  </a:lnTo>
                  <a:lnTo>
                    <a:pt x="1886" y="4452"/>
                  </a:lnTo>
                  <a:lnTo>
                    <a:pt x="3611" y="6257"/>
                  </a:lnTo>
                  <a:lnTo>
                    <a:pt x="4573" y="7240"/>
                  </a:lnTo>
                  <a:lnTo>
                    <a:pt x="5576" y="8222"/>
                  </a:lnTo>
                  <a:lnTo>
                    <a:pt x="6619" y="9265"/>
                  </a:lnTo>
                  <a:lnTo>
                    <a:pt x="7722" y="10288"/>
                  </a:lnTo>
                  <a:lnTo>
                    <a:pt x="7742" y="9927"/>
                  </a:lnTo>
                  <a:lnTo>
                    <a:pt x="7802" y="9546"/>
                  </a:lnTo>
                  <a:lnTo>
                    <a:pt x="6779" y="8583"/>
                  </a:lnTo>
                  <a:lnTo>
                    <a:pt x="5776" y="7621"/>
                  </a:lnTo>
                  <a:lnTo>
                    <a:pt x="4834" y="6678"/>
                  </a:lnTo>
                  <a:lnTo>
                    <a:pt x="3931" y="5756"/>
                  </a:lnTo>
                  <a:lnTo>
                    <a:pt x="3049" y="4853"/>
                  </a:lnTo>
                  <a:lnTo>
                    <a:pt x="2227" y="3991"/>
                  </a:lnTo>
                  <a:lnTo>
                    <a:pt x="1465" y="3149"/>
                  </a:lnTo>
                  <a:lnTo>
                    <a:pt x="743" y="2346"/>
                  </a:lnTo>
                  <a:close/>
                  <a:moveTo>
                    <a:pt x="21" y="4593"/>
                  </a:moveTo>
                  <a:lnTo>
                    <a:pt x="1" y="4893"/>
                  </a:lnTo>
                  <a:lnTo>
                    <a:pt x="21" y="5274"/>
                  </a:lnTo>
                  <a:lnTo>
                    <a:pt x="41" y="5655"/>
                  </a:lnTo>
                  <a:lnTo>
                    <a:pt x="101" y="6056"/>
                  </a:lnTo>
                  <a:lnTo>
                    <a:pt x="161" y="6458"/>
                  </a:lnTo>
                  <a:lnTo>
                    <a:pt x="261" y="6859"/>
                  </a:lnTo>
                  <a:lnTo>
                    <a:pt x="362" y="7280"/>
                  </a:lnTo>
                  <a:lnTo>
                    <a:pt x="482" y="7701"/>
                  </a:lnTo>
                  <a:lnTo>
                    <a:pt x="602" y="8122"/>
                  </a:lnTo>
                  <a:lnTo>
                    <a:pt x="923" y="9005"/>
                  </a:lnTo>
                  <a:lnTo>
                    <a:pt x="1284" y="9887"/>
                  </a:lnTo>
                  <a:lnTo>
                    <a:pt x="1685" y="10769"/>
                  </a:lnTo>
                  <a:lnTo>
                    <a:pt x="2147" y="11672"/>
                  </a:lnTo>
                  <a:lnTo>
                    <a:pt x="3911" y="13417"/>
                  </a:lnTo>
                  <a:lnTo>
                    <a:pt x="4854" y="14299"/>
                  </a:lnTo>
                  <a:lnTo>
                    <a:pt x="5817" y="15181"/>
                  </a:lnTo>
                  <a:lnTo>
                    <a:pt x="6799" y="16084"/>
                  </a:lnTo>
                  <a:lnTo>
                    <a:pt x="7802" y="16966"/>
                  </a:lnTo>
                  <a:lnTo>
                    <a:pt x="8805" y="17849"/>
                  </a:lnTo>
                  <a:lnTo>
                    <a:pt x="9848" y="18711"/>
                  </a:lnTo>
                  <a:lnTo>
                    <a:pt x="9848" y="18711"/>
                  </a:lnTo>
                  <a:lnTo>
                    <a:pt x="9406" y="17929"/>
                  </a:lnTo>
                  <a:lnTo>
                    <a:pt x="9206" y="17508"/>
                  </a:lnTo>
                  <a:lnTo>
                    <a:pt x="9005" y="17107"/>
                  </a:lnTo>
                  <a:lnTo>
                    <a:pt x="8825" y="16685"/>
                  </a:lnTo>
                  <a:lnTo>
                    <a:pt x="8664" y="16244"/>
                  </a:lnTo>
                  <a:lnTo>
                    <a:pt x="8504" y="15823"/>
                  </a:lnTo>
                  <a:lnTo>
                    <a:pt x="8343" y="15382"/>
                  </a:lnTo>
                  <a:lnTo>
                    <a:pt x="8143" y="14660"/>
                  </a:lnTo>
                  <a:lnTo>
                    <a:pt x="7962" y="13898"/>
                  </a:lnTo>
                  <a:lnTo>
                    <a:pt x="7842" y="13116"/>
                  </a:lnTo>
                  <a:lnTo>
                    <a:pt x="7742" y="12293"/>
                  </a:lnTo>
                  <a:lnTo>
                    <a:pt x="6639" y="11291"/>
                  </a:lnTo>
                  <a:lnTo>
                    <a:pt x="5556" y="10288"/>
                  </a:lnTo>
                  <a:lnTo>
                    <a:pt x="4513" y="9285"/>
                  </a:lnTo>
                  <a:lnTo>
                    <a:pt x="3510" y="8303"/>
                  </a:lnTo>
                  <a:lnTo>
                    <a:pt x="2568" y="7320"/>
                  </a:lnTo>
                  <a:lnTo>
                    <a:pt x="1665" y="6377"/>
                  </a:lnTo>
                  <a:lnTo>
                    <a:pt x="803" y="5475"/>
                  </a:lnTo>
                  <a:lnTo>
                    <a:pt x="21" y="4593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27"/>
            <p:cNvSpPr/>
            <p:nvPr/>
          </p:nvSpPr>
          <p:spPr>
            <a:xfrm>
              <a:off x="10333500" y="3911675"/>
              <a:ext cx="246200" cy="352975"/>
            </a:xfrm>
            <a:custGeom>
              <a:avLst/>
              <a:gdLst/>
              <a:ahLst/>
              <a:cxnLst/>
              <a:rect l="l" t="t" r="r" b="b"/>
              <a:pathLst>
                <a:path w="9848" h="14119" fill="none" extrusionOk="0">
                  <a:moveTo>
                    <a:pt x="21" y="1"/>
                  </a:moveTo>
                  <a:lnTo>
                    <a:pt x="21" y="1"/>
                  </a:lnTo>
                  <a:lnTo>
                    <a:pt x="21" y="1"/>
                  </a:lnTo>
                  <a:lnTo>
                    <a:pt x="1" y="301"/>
                  </a:lnTo>
                  <a:lnTo>
                    <a:pt x="1" y="301"/>
                  </a:lnTo>
                  <a:lnTo>
                    <a:pt x="21" y="682"/>
                  </a:lnTo>
                  <a:lnTo>
                    <a:pt x="41" y="1063"/>
                  </a:lnTo>
                  <a:lnTo>
                    <a:pt x="101" y="1464"/>
                  </a:lnTo>
                  <a:lnTo>
                    <a:pt x="161" y="1866"/>
                  </a:lnTo>
                  <a:lnTo>
                    <a:pt x="261" y="2267"/>
                  </a:lnTo>
                  <a:lnTo>
                    <a:pt x="362" y="2688"/>
                  </a:lnTo>
                  <a:lnTo>
                    <a:pt x="482" y="3109"/>
                  </a:lnTo>
                  <a:lnTo>
                    <a:pt x="602" y="3530"/>
                  </a:lnTo>
                  <a:lnTo>
                    <a:pt x="923" y="4413"/>
                  </a:lnTo>
                  <a:lnTo>
                    <a:pt x="1284" y="5295"/>
                  </a:lnTo>
                  <a:lnTo>
                    <a:pt x="1685" y="6177"/>
                  </a:lnTo>
                  <a:lnTo>
                    <a:pt x="2147" y="7080"/>
                  </a:lnTo>
                  <a:lnTo>
                    <a:pt x="2147" y="7080"/>
                  </a:lnTo>
                  <a:lnTo>
                    <a:pt x="2147" y="7080"/>
                  </a:lnTo>
                  <a:lnTo>
                    <a:pt x="3911" y="8825"/>
                  </a:lnTo>
                  <a:lnTo>
                    <a:pt x="4854" y="9707"/>
                  </a:lnTo>
                  <a:lnTo>
                    <a:pt x="5817" y="10589"/>
                  </a:lnTo>
                  <a:lnTo>
                    <a:pt x="6799" y="11492"/>
                  </a:lnTo>
                  <a:lnTo>
                    <a:pt x="7802" y="12374"/>
                  </a:lnTo>
                  <a:lnTo>
                    <a:pt x="8805" y="13257"/>
                  </a:lnTo>
                  <a:lnTo>
                    <a:pt x="9848" y="14119"/>
                  </a:lnTo>
                  <a:lnTo>
                    <a:pt x="9848" y="14119"/>
                  </a:lnTo>
                  <a:lnTo>
                    <a:pt x="9848" y="14119"/>
                  </a:lnTo>
                  <a:lnTo>
                    <a:pt x="9848" y="14119"/>
                  </a:lnTo>
                  <a:lnTo>
                    <a:pt x="9406" y="13337"/>
                  </a:lnTo>
                  <a:lnTo>
                    <a:pt x="9206" y="12916"/>
                  </a:lnTo>
                  <a:lnTo>
                    <a:pt x="9005" y="12515"/>
                  </a:lnTo>
                  <a:lnTo>
                    <a:pt x="8825" y="12093"/>
                  </a:lnTo>
                  <a:lnTo>
                    <a:pt x="8664" y="11652"/>
                  </a:lnTo>
                  <a:lnTo>
                    <a:pt x="8504" y="11231"/>
                  </a:lnTo>
                  <a:lnTo>
                    <a:pt x="8343" y="10790"/>
                  </a:lnTo>
                  <a:lnTo>
                    <a:pt x="8343" y="10790"/>
                  </a:lnTo>
                  <a:lnTo>
                    <a:pt x="8143" y="10068"/>
                  </a:lnTo>
                  <a:lnTo>
                    <a:pt x="7962" y="9306"/>
                  </a:lnTo>
                  <a:lnTo>
                    <a:pt x="7842" y="8524"/>
                  </a:lnTo>
                  <a:lnTo>
                    <a:pt x="7742" y="7701"/>
                  </a:lnTo>
                  <a:lnTo>
                    <a:pt x="7742" y="7701"/>
                  </a:lnTo>
                  <a:lnTo>
                    <a:pt x="7742" y="7701"/>
                  </a:lnTo>
                  <a:lnTo>
                    <a:pt x="6639" y="6699"/>
                  </a:lnTo>
                  <a:lnTo>
                    <a:pt x="5556" y="5696"/>
                  </a:lnTo>
                  <a:lnTo>
                    <a:pt x="4513" y="4693"/>
                  </a:lnTo>
                  <a:lnTo>
                    <a:pt x="3510" y="3711"/>
                  </a:lnTo>
                  <a:lnTo>
                    <a:pt x="2568" y="2728"/>
                  </a:lnTo>
                  <a:lnTo>
                    <a:pt x="1665" y="1785"/>
                  </a:lnTo>
                  <a:lnTo>
                    <a:pt x="803" y="883"/>
                  </a:lnTo>
                  <a:lnTo>
                    <a:pt x="2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27"/>
            <p:cNvSpPr/>
            <p:nvPr/>
          </p:nvSpPr>
          <p:spPr>
            <a:xfrm>
              <a:off x="10815325" y="3859025"/>
              <a:ext cx="98275" cy="47150"/>
            </a:xfrm>
            <a:custGeom>
              <a:avLst/>
              <a:gdLst/>
              <a:ahLst/>
              <a:cxnLst/>
              <a:rect l="l" t="t" r="r" b="b"/>
              <a:pathLst>
                <a:path w="3931" h="1886" fill="none" extrusionOk="0">
                  <a:moveTo>
                    <a:pt x="2447" y="1"/>
                  </a:moveTo>
                  <a:lnTo>
                    <a:pt x="2447" y="1"/>
                  </a:lnTo>
                  <a:lnTo>
                    <a:pt x="2447" y="1"/>
                  </a:lnTo>
                  <a:lnTo>
                    <a:pt x="2086" y="41"/>
                  </a:lnTo>
                  <a:lnTo>
                    <a:pt x="1685" y="81"/>
                  </a:lnTo>
                  <a:lnTo>
                    <a:pt x="1284" y="101"/>
                  </a:lnTo>
                  <a:lnTo>
                    <a:pt x="842" y="101"/>
                  </a:lnTo>
                  <a:lnTo>
                    <a:pt x="842" y="101"/>
                  </a:lnTo>
                  <a:lnTo>
                    <a:pt x="421" y="10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963" y="983"/>
                  </a:lnTo>
                  <a:lnTo>
                    <a:pt x="1986" y="1886"/>
                  </a:lnTo>
                  <a:lnTo>
                    <a:pt x="1986" y="1886"/>
                  </a:lnTo>
                  <a:lnTo>
                    <a:pt x="1986" y="1886"/>
                  </a:lnTo>
                  <a:lnTo>
                    <a:pt x="2306" y="1806"/>
                  </a:lnTo>
                  <a:lnTo>
                    <a:pt x="2306" y="1806"/>
                  </a:lnTo>
                  <a:lnTo>
                    <a:pt x="2748" y="1685"/>
                  </a:lnTo>
                  <a:lnTo>
                    <a:pt x="3149" y="1525"/>
                  </a:lnTo>
                  <a:lnTo>
                    <a:pt x="3550" y="1344"/>
                  </a:lnTo>
                  <a:lnTo>
                    <a:pt x="3931" y="1124"/>
                  </a:lnTo>
                  <a:lnTo>
                    <a:pt x="24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27"/>
            <p:cNvSpPr/>
            <p:nvPr/>
          </p:nvSpPr>
          <p:spPr>
            <a:xfrm>
              <a:off x="10344025" y="3855525"/>
              <a:ext cx="184525" cy="198550"/>
            </a:xfrm>
            <a:custGeom>
              <a:avLst/>
              <a:gdLst/>
              <a:ahLst/>
              <a:cxnLst/>
              <a:rect l="l" t="t" r="r" b="b"/>
              <a:pathLst>
                <a:path w="7381" h="7942" fill="none" extrusionOk="0">
                  <a:moveTo>
                    <a:pt x="322" y="0"/>
                  </a:moveTo>
                  <a:lnTo>
                    <a:pt x="322" y="0"/>
                  </a:lnTo>
                  <a:lnTo>
                    <a:pt x="322" y="0"/>
                  </a:lnTo>
                  <a:lnTo>
                    <a:pt x="141" y="261"/>
                  </a:lnTo>
                  <a:lnTo>
                    <a:pt x="1" y="542"/>
                  </a:lnTo>
                  <a:lnTo>
                    <a:pt x="1" y="542"/>
                  </a:lnTo>
                  <a:lnTo>
                    <a:pt x="1465" y="2106"/>
                  </a:lnTo>
                  <a:lnTo>
                    <a:pt x="3190" y="3911"/>
                  </a:lnTo>
                  <a:lnTo>
                    <a:pt x="4152" y="4894"/>
                  </a:lnTo>
                  <a:lnTo>
                    <a:pt x="5155" y="5876"/>
                  </a:lnTo>
                  <a:lnTo>
                    <a:pt x="6198" y="6919"/>
                  </a:lnTo>
                  <a:lnTo>
                    <a:pt x="7301" y="7942"/>
                  </a:lnTo>
                  <a:lnTo>
                    <a:pt x="7301" y="7942"/>
                  </a:lnTo>
                  <a:lnTo>
                    <a:pt x="7301" y="7942"/>
                  </a:lnTo>
                  <a:lnTo>
                    <a:pt x="7321" y="7581"/>
                  </a:lnTo>
                  <a:lnTo>
                    <a:pt x="7381" y="7200"/>
                  </a:lnTo>
                  <a:lnTo>
                    <a:pt x="7381" y="7200"/>
                  </a:lnTo>
                  <a:lnTo>
                    <a:pt x="6358" y="6237"/>
                  </a:lnTo>
                  <a:lnTo>
                    <a:pt x="5355" y="5275"/>
                  </a:lnTo>
                  <a:lnTo>
                    <a:pt x="4413" y="4332"/>
                  </a:lnTo>
                  <a:lnTo>
                    <a:pt x="3510" y="3410"/>
                  </a:lnTo>
                  <a:lnTo>
                    <a:pt x="2628" y="2507"/>
                  </a:lnTo>
                  <a:lnTo>
                    <a:pt x="1806" y="1645"/>
                  </a:lnTo>
                  <a:lnTo>
                    <a:pt x="1044" y="803"/>
                  </a:lnTo>
                  <a:lnTo>
                    <a:pt x="3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27"/>
            <p:cNvSpPr/>
            <p:nvPr/>
          </p:nvSpPr>
          <p:spPr>
            <a:xfrm>
              <a:off x="10634825" y="3818925"/>
              <a:ext cx="180025" cy="91275"/>
            </a:xfrm>
            <a:custGeom>
              <a:avLst/>
              <a:gdLst/>
              <a:ahLst/>
              <a:cxnLst/>
              <a:rect l="l" t="t" r="r" b="b"/>
              <a:pathLst>
                <a:path w="7201" h="365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725" y="1665"/>
                  </a:lnTo>
                  <a:lnTo>
                    <a:pt x="2628" y="2487"/>
                  </a:lnTo>
                  <a:lnTo>
                    <a:pt x="3550" y="3329"/>
                  </a:lnTo>
                  <a:lnTo>
                    <a:pt x="3550" y="3329"/>
                  </a:lnTo>
                  <a:lnTo>
                    <a:pt x="3550" y="3329"/>
                  </a:lnTo>
                  <a:lnTo>
                    <a:pt x="4453" y="3430"/>
                  </a:lnTo>
                  <a:lnTo>
                    <a:pt x="5375" y="3530"/>
                  </a:lnTo>
                  <a:lnTo>
                    <a:pt x="6278" y="3610"/>
                  </a:lnTo>
                  <a:lnTo>
                    <a:pt x="6739" y="3630"/>
                  </a:lnTo>
                  <a:lnTo>
                    <a:pt x="7200" y="3650"/>
                  </a:lnTo>
                  <a:lnTo>
                    <a:pt x="7200" y="3650"/>
                  </a:lnTo>
                  <a:lnTo>
                    <a:pt x="6538" y="3069"/>
                  </a:lnTo>
                  <a:lnTo>
                    <a:pt x="5917" y="2467"/>
                  </a:lnTo>
                  <a:lnTo>
                    <a:pt x="4733" y="1324"/>
                  </a:lnTo>
                  <a:lnTo>
                    <a:pt x="4733" y="1324"/>
                  </a:lnTo>
                  <a:lnTo>
                    <a:pt x="4733" y="1324"/>
                  </a:lnTo>
                  <a:lnTo>
                    <a:pt x="3731" y="1063"/>
                  </a:lnTo>
                  <a:lnTo>
                    <a:pt x="2608" y="722"/>
                  </a:lnTo>
                  <a:lnTo>
                    <a:pt x="1344" y="361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27"/>
            <p:cNvSpPr/>
            <p:nvPr/>
          </p:nvSpPr>
          <p:spPr>
            <a:xfrm>
              <a:off x="10483925" y="3796875"/>
              <a:ext cx="141900" cy="120850"/>
            </a:xfrm>
            <a:custGeom>
              <a:avLst/>
              <a:gdLst/>
              <a:ahLst/>
              <a:cxnLst/>
              <a:rect l="l" t="t" r="r" b="b"/>
              <a:pathLst>
                <a:path w="5676" h="4834" fill="none" extrusionOk="0">
                  <a:moveTo>
                    <a:pt x="301" y="0"/>
                  </a:moveTo>
                  <a:lnTo>
                    <a:pt x="30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83" y="1123"/>
                  </a:lnTo>
                  <a:lnTo>
                    <a:pt x="2246" y="2306"/>
                  </a:lnTo>
                  <a:lnTo>
                    <a:pt x="3490" y="3550"/>
                  </a:lnTo>
                  <a:lnTo>
                    <a:pt x="4813" y="4833"/>
                  </a:lnTo>
                  <a:lnTo>
                    <a:pt x="4813" y="4833"/>
                  </a:lnTo>
                  <a:lnTo>
                    <a:pt x="4813" y="4833"/>
                  </a:lnTo>
                  <a:lnTo>
                    <a:pt x="4853" y="4793"/>
                  </a:lnTo>
                  <a:lnTo>
                    <a:pt x="4853" y="4793"/>
                  </a:lnTo>
                  <a:lnTo>
                    <a:pt x="5254" y="4613"/>
                  </a:lnTo>
                  <a:lnTo>
                    <a:pt x="5676" y="4472"/>
                  </a:lnTo>
                  <a:lnTo>
                    <a:pt x="5676" y="4472"/>
                  </a:lnTo>
                  <a:lnTo>
                    <a:pt x="4452" y="3329"/>
                  </a:lnTo>
                  <a:lnTo>
                    <a:pt x="3309" y="2206"/>
                  </a:lnTo>
                  <a:lnTo>
                    <a:pt x="2186" y="1103"/>
                  </a:lnTo>
                  <a:lnTo>
                    <a:pt x="1143" y="20"/>
                  </a:lnTo>
                  <a:lnTo>
                    <a:pt x="1143" y="20"/>
                  </a:lnTo>
                  <a:lnTo>
                    <a:pt x="1143" y="20"/>
                  </a:lnTo>
                  <a:lnTo>
                    <a:pt x="30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27"/>
            <p:cNvSpPr/>
            <p:nvPr/>
          </p:nvSpPr>
          <p:spPr>
            <a:xfrm>
              <a:off x="10876475" y="3707125"/>
              <a:ext cx="184025" cy="180000"/>
            </a:xfrm>
            <a:custGeom>
              <a:avLst/>
              <a:gdLst/>
              <a:ahLst/>
              <a:cxnLst/>
              <a:rect l="l" t="t" r="r" b="b"/>
              <a:pathLst>
                <a:path w="7361" h="7200" extrusionOk="0">
                  <a:moveTo>
                    <a:pt x="7060" y="0"/>
                  </a:moveTo>
                  <a:lnTo>
                    <a:pt x="6900" y="60"/>
                  </a:lnTo>
                  <a:lnTo>
                    <a:pt x="6779" y="121"/>
                  </a:lnTo>
                  <a:lnTo>
                    <a:pt x="6639" y="241"/>
                  </a:lnTo>
                  <a:lnTo>
                    <a:pt x="6478" y="401"/>
                  </a:lnTo>
                  <a:lnTo>
                    <a:pt x="6298" y="602"/>
                  </a:lnTo>
                  <a:lnTo>
                    <a:pt x="5897" y="1103"/>
                  </a:lnTo>
                  <a:lnTo>
                    <a:pt x="5415" y="1705"/>
                  </a:lnTo>
                  <a:lnTo>
                    <a:pt x="4393" y="3049"/>
                  </a:lnTo>
                  <a:lnTo>
                    <a:pt x="3871" y="3710"/>
                  </a:lnTo>
                  <a:lnTo>
                    <a:pt x="3390" y="4332"/>
                  </a:lnTo>
                  <a:lnTo>
                    <a:pt x="4032" y="4833"/>
                  </a:lnTo>
                  <a:lnTo>
                    <a:pt x="4112" y="4733"/>
                  </a:lnTo>
                  <a:lnTo>
                    <a:pt x="4533" y="4152"/>
                  </a:lnTo>
                  <a:lnTo>
                    <a:pt x="4954" y="3570"/>
                  </a:lnTo>
                  <a:lnTo>
                    <a:pt x="5776" y="2407"/>
                  </a:lnTo>
                  <a:lnTo>
                    <a:pt x="6579" y="1204"/>
                  </a:lnTo>
                  <a:lnTo>
                    <a:pt x="7361" y="0"/>
                  </a:lnTo>
                  <a:close/>
                  <a:moveTo>
                    <a:pt x="863" y="5876"/>
                  </a:moveTo>
                  <a:lnTo>
                    <a:pt x="302" y="5997"/>
                  </a:lnTo>
                  <a:lnTo>
                    <a:pt x="1" y="6057"/>
                  </a:lnTo>
                  <a:lnTo>
                    <a:pt x="1" y="6077"/>
                  </a:lnTo>
                  <a:lnTo>
                    <a:pt x="1485" y="7200"/>
                  </a:lnTo>
                  <a:lnTo>
                    <a:pt x="1766" y="7019"/>
                  </a:lnTo>
                  <a:lnTo>
                    <a:pt x="2046" y="6819"/>
                  </a:lnTo>
                  <a:lnTo>
                    <a:pt x="903" y="5896"/>
                  </a:lnTo>
                  <a:lnTo>
                    <a:pt x="863" y="5876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27"/>
            <p:cNvSpPr/>
            <p:nvPr/>
          </p:nvSpPr>
          <p:spPr>
            <a:xfrm>
              <a:off x="10876475" y="3854025"/>
              <a:ext cx="51175" cy="33100"/>
            </a:xfrm>
            <a:custGeom>
              <a:avLst/>
              <a:gdLst/>
              <a:ahLst/>
              <a:cxnLst/>
              <a:rect l="l" t="t" r="r" b="b"/>
              <a:pathLst>
                <a:path w="2047" h="1324" fill="none" extrusionOk="0">
                  <a:moveTo>
                    <a:pt x="863" y="0"/>
                  </a:moveTo>
                  <a:lnTo>
                    <a:pt x="863" y="0"/>
                  </a:lnTo>
                  <a:lnTo>
                    <a:pt x="863" y="0"/>
                  </a:lnTo>
                  <a:lnTo>
                    <a:pt x="302" y="121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485" y="1324"/>
                  </a:lnTo>
                  <a:lnTo>
                    <a:pt x="1485" y="1324"/>
                  </a:lnTo>
                  <a:lnTo>
                    <a:pt x="1485" y="1324"/>
                  </a:lnTo>
                  <a:lnTo>
                    <a:pt x="1766" y="1143"/>
                  </a:lnTo>
                  <a:lnTo>
                    <a:pt x="2046" y="943"/>
                  </a:lnTo>
                  <a:lnTo>
                    <a:pt x="2046" y="943"/>
                  </a:lnTo>
                  <a:lnTo>
                    <a:pt x="903" y="20"/>
                  </a:lnTo>
                  <a:lnTo>
                    <a:pt x="86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27"/>
            <p:cNvSpPr/>
            <p:nvPr/>
          </p:nvSpPr>
          <p:spPr>
            <a:xfrm>
              <a:off x="10961200" y="3707125"/>
              <a:ext cx="99300" cy="120850"/>
            </a:xfrm>
            <a:custGeom>
              <a:avLst/>
              <a:gdLst/>
              <a:ahLst/>
              <a:cxnLst/>
              <a:rect l="l" t="t" r="r" b="b"/>
              <a:pathLst>
                <a:path w="3972" h="4834" fill="none" extrusionOk="0">
                  <a:moveTo>
                    <a:pt x="3831" y="0"/>
                  </a:moveTo>
                  <a:lnTo>
                    <a:pt x="3831" y="0"/>
                  </a:lnTo>
                  <a:lnTo>
                    <a:pt x="3671" y="0"/>
                  </a:lnTo>
                  <a:lnTo>
                    <a:pt x="3511" y="60"/>
                  </a:lnTo>
                  <a:lnTo>
                    <a:pt x="3511" y="60"/>
                  </a:lnTo>
                  <a:lnTo>
                    <a:pt x="3390" y="121"/>
                  </a:lnTo>
                  <a:lnTo>
                    <a:pt x="3250" y="241"/>
                  </a:lnTo>
                  <a:lnTo>
                    <a:pt x="3089" y="401"/>
                  </a:lnTo>
                  <a:lnTo>
                    <a:pt x="2909" y="602"/>
                  </a:lnTo>
                  <a:lnTo>
                    <a:pt x="2508" y="1103"/>
                  </a:lnTo>
                  <a:lnTo>
                    <a:pt x="2026" y="1705"/>
                  </a:lnTo>
                  <a:lnTo>
                    <a:pt x="1004" y="3049"/>
                  </a:lnTo>
                  <a:lnTo>
                    <a:pt x="482" y="3710"/>
                  </a:lnTo>
                  <a:lnTo>
                    <a:pt x="1" y="4332"/>
                  </a:lnTo>
                  <a:lnTo>
                    <a:pt x="1" y="4332"/>
                  </a:lnTo>
                  <a:lnTo>
                    <a:pt x="643" y="4833"/>
                  </a:lnTo>
                  <a:lnTo>
                    <a:pt x="643" y="4833"/>
                  </a:lnTo>
                  <a:lnTo>
                    <a:pt x="643" y="4833"/>
                  </a:lnTo>
                  <a:lnTo>
                    <a:pt x="723" y="4733"/>
                  </a:lnTo>
                  <a:lnTo>
                    <a:pt x="723" y="4733"/>
                  </a:lnTo>
                  <a:lnTo>
                    <a:pt x="1144" y="4152"/>
                  </a:lnTo>
                  <a:lnTo>
                    <a:pt x="1565" y="3570"/>
                  </a:lnTo>
                  <a:lnTo>
                    <a:pt x="2387" y="2407"/>
                  </a:lnTo>
                  <a:lnTo>
                    <a:pt x="3190" y="1204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8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27"/>
            <p:cNvSpPr/>
            <p:nvPr/>
          </p:nvSpPr>
          <p:spPr>
            <a:xfrm>
              <a:off x="10753150" y="3852025"/>
              <a:ext cx="111825" cy="58175"/>
            </a:xfrm>
            <a:custGeom>
              <a:avLst/>
              <a:gdLst/>
              <a:ahLst/>
              <a:cxnLst/>
              <a:rect l="l" t="t" r="r" b="b"/>
              <a:pathLst>
                <a:path w="4473" h="2327" extrusionOk="0">
                  <a:moveTo>
                    <a:pt x="0" y="0"/>
                  </a:moveTo>
                  <a:lnTo>
                    <a:pt x="1184" y="1143"/>
                  </a:lnTo>
                  <a:lnTo>
                    <a:pt x="1805" y="1745"/>
                  </a:lnTo>
                  <a:lnTo>
                    <a:pt x="2467" y="2326"/>
                  </a:lnTo>
                  <a:lnTo>
                    <a:pt x="3189" y="2326"/>
                  </a:lnTo>
                  <a:lnTo>
                    <a:pt x="3610" y="2286"/>
                  </a:lnTo>
                  <a:lnTo>
                    <a:pt x="4051" y="2246"/>
                  </a:lnTo>
                  <a:lnTo>
                    <a:pt x="4473" y="2166"/>
                  </a:lnTo>
                  <a:lnTo>
                    <a:pt x="3450" y="1263"/>
                  </a:lnTo>
                  <a:lnTo>
                    <a:pt x="2487" y="361"/>
                  </a:lnTo>
                  <a:lnTo>
                    <a:pt x="1725" y="301"/>
                  </a:lnTo>
                  <a:lnTo>
                    <a:pt x="923" y="201"/>
                  </a:lnTo>
                  <a:lnTo>
                    <a:pt x="502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27"/>
            <p:cNvSpPr/>
            <p:nvPr/>
          </p:nvSpPr>
          <p:spPr>
            <a:xfrm>
              <a:off x="10753150" y="3852025"/>
              <a:ext cx="111825" cy="58175"/>
            </a:xfrm>
            <a:custGeom>
              <a:avLst/>
              <a:gdLst/>
              <a:ahLst/>
              <a:cxnLst/>
              <a:rect l="l" t="t" r="r" b="b"/>
              <a:pathLst>
                <a:path w="4473" h="2327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84" y="1143"/>
                  </a:lnTo>
                  <a:lnTo>
                    <a:pt x="1805" y="1745"/>
                  </a:lnTo>
                  <a:lnTo>
                    <a:pt x="2467" y="2326"/>
                  </a:lnTo>
                  <a:lnTo>
                    <a:pt x="2467" y="2326"/>
                  </a:lnTo>
                  <a:lnTo>
                    <a:pt x="2467" y="2326"/>
                  </a:lnTo>
                  <a:lnTo>
                    <a:pt x="2748" y="2326"/>
                  </a:lnTo>
                  <a:lnTo>
                    <a:pt x="2748" y="2326"/>
                  </a:lnTo>
                  <a:lnTo>
                    <a:pt x="3189" y="2326"/>
                  </a:lnTo>
                  <a:lnTo>
                    <a:pt x="3610" y="2286"/>
                  </a:lnTo>
                  <a:lnTo>
                    <a:pt x="4051" y="2246"/>
                  </a:lnTo>
                  <a:lnTo>
                    <a:pt x="4473" y="2166"/>
                  </a:lnTo>
                  <a:lnTo>
                    <a:pt x="4473" y="2166"/>
                  </a:lnTo>
                  <a:lnTo>
                    <a:pt x="3450" y="1263"/>
                  </a:lnTo>
                  <a:lnTo>
                    <a:pt x="2487" y="361"/>
                  </a:lnTo>
                  <a:lnTo>
                    <a:pt x="2487" y="361"/>
                  </a:lnTo>
                  <a:lnTo>
                    <a:pt x="2487" y="361"/>
                  </a:lnTo>
                  <a:lnTo>
                    <a:pt x="1725" y="301"/>
                  </a:lnTo>
                  <a:lnTo>
                    <a:pt x="923" y="201"/>
                  </a:lnTo>
                  <a:lnTo>
                    <a:pt x="923" y="201"/>
                  </a:lnTo>
                  <a:lnTo>
                    <a:pt x="502" y="1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27"/>
            <p:cNvSpPr/>
            <p:nvPr/>
          </p:nvSpPr>
          <p:spPr>
            <a:xfrm>
              <a:off x="10512500" y="3797375"/>
              <a:ext cx="211100" cy="111325"/>
            </a:xfrm>
            <a:custGeom>
              <a:avLst/>
              <a:gdLst/>
              <a:ahLst/>
              <a:cxnLst/>
              <a:rect l="l" t="t" r="r" b="b"/>
              <a:pathLst>
                <a:path w="8444" h="4453" extrusionOk="0">
                  <a:moveTo>
                    <a:pt x="0" y="0"/>
                  </a:moveTo>
                  <a:lnTo>
                    <a:pt x="1043" y="1083"/>
                  </a:lnTo>
                  <a:lnTo>
                    <a:pt x="2166" y="2186"/>
                  </a:lnTo>
                  <a:lnTo>
                    <a:pt x="3309" y="3309"/>
                  </a:lnTo>
                  <a:lnTo>
                    <a:pt x="4533" y="4452"/>
                  </a:lnTo>
                  <a:lnTo>
                    <a:pt x="4813" y="4352"/>
                  </a:lnTo>
                  <a:lnTo>
                    <a:pt x="5114" y="4292"/>
                  </a:lnTo>
                  <a:lnTo>
                    <a:pt x="5415" y="4232"/>
                  </a:lnTo>
                  <a:lnTo>
                    <a:pt x="5716" y="4191"/>
                  </a:lnTo>
                  <a:lnTo>
                    <a:pt x="6317" y="4131"/>
                  </a:lnTo>
                  <a:lnTo>
                    <a:pt x="6919" y="4111"/>
                  </a:lnTo>
                  <a:lnTo>
                    <a:pt x="7681" y="4131"/>
                  </a:lnTo>
                  <a:lnTo>
                    <a:pt x="8443" y="4191"/>
                  </a:lnTo>
                  <a:lnTo>
                    <a:pt x="8443" y="4191"/>
                  </a:lnTo>
                  <a:lnTo>
                    <a:pt x="7521" y="3349"/>
                  </a:lnTo>
                  <a:lnTo>
                    <a:pt x="6618" y="2527"/>
                  </a:lnTo>
                  <a:lnTo>
                    <a:pt x="4894" y="862"/>
                  </a:lnTo>
                  <a:lnTo>
                    <a:pt x="3690" y="582"/>
                  </a:lnTo>
                  <a:lnTo>
                    <a:pt x="3089" y="441"/>
                  </a:lnTo>
                  <a:lnTo>
                    <a:pt x="2467" y="321"/>
                  </a:lnTo>
                  <a:lnTo>
                    <a:pt x="1845" y="201"/>
                  </a:lnTo>
                  <a:lnTo>
                    <a:pt x="1244" y="120"/>
                  </a:lnTo>
                  <a:lnTo>
                    <a:pt x="622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27"/>
            <p:cNvSpPr/>
            <p:nvPr/>
          </p:nvSpPr>
          <p:spPr>
            <a:xfrm>
              <a:off x="10512500" y="3797375"/>
              <a:ext cx="211100" cy="111325"/>
            </a:xfrm>
            <a:custGeom>
              <a:avLst/>
              <a:gdLst/>
              <a:ahLst/>
              <a:cxnLst/>
              <a:rect l="l" t="t" r="r" b="b"/>
              <a:pathLst>
                <a:path w="8444" h="4453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043" y="1083"/>
                  </a:lnTo>
                  <a:lnTo>
                    <a:pt x="2166" y="2186"/>
                  </a:lnTo>
                  <a:lnTo>
                    <a:pt x="3309" y="3309"/>
                  </a:lnTo>
                  <a:lnTo>
                    <a:pt x="4533" y="4452"/>
                  </a:lnTo>
                  <a:lnTo>
                    <a:pt x="4533" y="4452"/>
                  </a:lnTo>
                  <a:lnTo>
                    <a:pt x="4533" y="4452"/>
                  </a:lnTo>
                  <a:lnTo>
                    <a:pt x="4813" y="4352"/>
                  </a:lnTo>
                  <a:lnTo>
                    <a:pt x="5114" y="4292"/>
                  </a:lnTo>
                  <a:lnTo>
                    <a:pt x="5415" y="4232"/>
                  </a:lnTo>
                  <a:lnTo>
                    <a:pt x="5716" y="4191"/>
                  </a:lnTo>
                  <a:lnTo>
                    <a:pt x="6317" y="4131"/>
                  </a:lnTo>
                  <a:lnTo>
                    <a:pt x="6919" y="4111"/>
                  </a:lnTo>
                  <a:lnTo>
                    <a:pt x="6919" y="4111"/>
                  </a:lnTo>
                  <a:lnTo>
                    <a:pt x="7681" y="4131"/>
                  </a:lnTo>
                  <a:lnTo>
                    <a:pt x="8443" y="4191"/>
                  </a:lnTo>
                  <a:lnTo>
                    <a:pt x="8443" y="4191"/>
                  </a:lnTo>
                  <a:lnTo>
                    <a:pt x="7521" y="3349"/>
                  </a:lnTo>
                  <a:lnTo>
                    <a:pt x="6618" y="2527"/>
                  </a:lnTo>
                  <a:lnTo>
                    <a:pt x="4894" y="862"/>
                  </a:lnTo>
                  <a:lnTo>
                    <a:pt x="4894" y="862"/>
                  </a:lnTo>
                  <a:lnTo>
                    <a:pt x="4894" y="862"/>
                  </a:lnTo>
                  <a:lnTo>
                    <a:pt x="3690" y="582"/>
                  </a:lnTo>
                  <a:lnTo>
                    <a:pt x="3089" y="441"/>
                  </a:lnTo>
                  <a:lnTo>
                    <a:pt x="2467" y="321"/>
                  </a:lnTo>
                  <a:lnTo>
                    <a:pt x="1845" y="201"/>
                  </a:lnTo>
                  <a:lnTo>
                    <a:pt x="1244" y="120"/>
                  </a:lnTo>
                  <a:lnTo>
                    <a:pt x="622" y="4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27"/>
            <p:cNvSpPr/>
            <p:nvPr/>
          </p:nvSpPr>
          <p:spPr>
            <a:xfrm>
              <a:off x="10898050" y="3815425"/>
              <a:ext cx="79225" cy="62175"/>
            </a:xfrm>
            <a:custGeom>
              <a:avLst/>
              <a:gdLst/>
              <a:ahLst/>
              <a:cxnLst/>
              <a:rect l="l" t="t" r="r" b="b"/>
              <a:pathLst>
                <a:path w="3169" h="2487" extrusionOk="0">
                  <a:moveTo>
                    <a:pt x="2527" y="0"/>
                  </a:moveTo>
                  <a:lnTo>
                    <a:pt x="2166" y="401"/>
                  </a:lnTo>
                  <a:lnTo>
                    <a:pt x="1845" y="742"/>
                  </a:lnTo>
                  <a:lnTo>
                    <a:pt x="1584" y="983"/>
                  </a:lnTo>
                  <a:lnTo>
                    <a:pt x="1464" y="1063"/>
                  </a:lnTo>
                  <a:lnTo>
                    <a:pt x="1364" y="1123"/>
                  </a:lnTo>
                  <a:lnTo>
                    <a:pt x="1023" y="1243"/>
                  </a:lnTo>
                  <a:lnTo>
                    <a:pt x="662" y="1344"/>
                  </a:lnTo>
                  <a:lnTo>
                    <a:pt x="0" y="1544"/>
                  </a:lnTo>
                  <a:lnTo>
                    <a:pt x="40" y="1564"/>
                  </a:lnTo>
                  <a:lnTo>
                    <a:pt x="1183" y="2487"/>
                  </a:lnTo>
                  <a:lnTo>
                    <a:pt x="1424" y="2306"/>
                  </a:lnTo>
                  <a:lnTo>
                    <a:pt x="1665" y="2106"/>
                  </a:lnTo>
                  <a:lnTo>
                    <a:pt x="2106" y="1685"/>
                  </a:lnTo>
                  <a:lnTo>
                    <a:pt x="2387" y="1404"/>
                  </a:lnTo>
                  <a:lnTo>
                    <a:pt x="2647" y="1123"/>
                  </a:lnTo>
                  <a:lnTo>
                    <a:pt x="2908" y="802"/>
                  </a:lnTo>
                  <a:lnTo>
                    <a:pt x="3169" y="501"/>
                  </a:lnTo>
                  <a:lnTo>
                    <a:pt x="2527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27"/>
            <p:cNvSpPr/>
            <p:nvPr/>
          </p:nvSpPr>
          <p:spPr>
            <a:xfrm>
              <a:off x="10484425" y="4332825"/>
              <a:ext cx="138400" cy="159450"/>
            </a:xfrm>
            <a:custGeom>
              <a:avLst/>
              <a:gdLst/>
              <a:ahLst/>
              <a:cxnLst/>
              <a:rect l="l" t="t" r="r" b="b"/>
              <a:pathLst>
                <a:path w="5536" h="6378" extrusionOk="0">
                  <a:moveTo>
                    <a:pt x="2607" y="0"/>
                  </a:moveTo>
                  <a:lnTo>
                    <a:pt x="2667" y="101"/>
                  </a:lnTo>
                  <a:lnTo>
                    <a:pt x="2708" y="161"/>
                  </a:lnTo>
                  <a:lnTo>
                    <a:pt x="2728" y="241"/>
                  </a:lnTo>
                  <a:lnTo>
                    <a:pt x="2748" y="341"/>
                  </a:lnTo>
                  <a:lnTo>
                    <a:pt x="2748" y="462"/>
                  </a:lnTo>
                  <a:lnTo>
                    <a:pt x="2748" y="622"/>
                  </a:lnTo>
                  <a:lnTo>
                    <a:pt x="2708" y="823"/>
                  </a:lnTo>
                  <a:lnTo>
                    <a:pt x="2667" y="1023"/>
                  </a:lnTo>
                  <a:lnTo>
                    <a:pt x="2587" y="1244"/>
                  </a:lnTo>
                  <a:lnTo>
                    <a:pt x="2507" y="1484"/>
                  </a:lnTo>
                  <a:lnTo>
                    <a:pt x="2387" y="1725"/>
                  </a:lnTo>
                  <a:lnTo>
                    <a:pt x="2266" y="1966"/>
                  </a:lnTo>
                  <a:lnTo>
                    <a:pt x="2126" y="2226"/>
                  </a:lnTo>
                  <a:lnTo>
                    <a:pt x="1564" y="3089"/>
                  </a:lnTo>
                  <a:lnTo>
                    <a:pt x="1223" y="3630"/>
                  </a:lnTo>
                  <a:lnTo>
                    <a:pt x="863" y="4212"/>
                  </a:lnTo>
                  <a:lnTo>
                    <a:pt x="542" y="4793"/>
                  </a:lnTo>
                  <a:lnTo>
                    <a:pt x="261" y="5335"/>
                  </a:lnTo>
                  <a:lnTo>
                    <a:pt x="141" y="5575"/>
                  </a:lnTo>
                  <a:lnTo>
                    <a:pt x="60" y="5796"/>
                  </a:lnTo>
                  <a:lnTo>
                    <a:pt x="20" y="5997"/>
                  </a:lnTo>
                  <a:lnTo>
                    <a:pt x="0" y="6137"/>
                  </a:lnTo>
                  <a:lnTo>
                    <a:pt x="20" y="6257"/>
                  </a:lnTo>
                  <a:lnTo>
                    <a:pt x="40" y="6318"/>
                  </a:lnTo>
                  <a:lnTo>
                    <a:pt x="80" y="6338"/>
                  </a:lnTo>
                  <a:lnTo>
                    <a:pt x="120" y="6358"/>
                  </a:lnTo>
                  <a:lnTo>
                    <a:pt x="181" y="6378"/>
                  </a:lnTo>
                  <a:lnTo>
                    <a:pt x="241" y="6358"/>
                  </a:lnTo>
                  <a:lnTo>
                    <a:pt x="321" y="6338"/>
                  </a:lnTo>
                  <a:lnTo>
                    <a:pt x="502" y="6257"/>
                  </a:lnTo>
                  <a:lnTo>
                    <a:pt x="702" y="6117"/>
                  </a:lnTo>
                  <a:lnTo>
                    <a:pt x="943" y="5957"/>
                  </a:lnTo>
                  <a:lnTo>
                    <a:pt x="1183" y="5736"/>
                  </a:lnTo>
                  <a:lnTo>
                    <a:pt x="1444" y="5515"/>
                  </a:lnTo>
                  <a:lnTo>
                    <a:pt x="1966" y="4994"/>
                  </a:lnTo>
                  <a:lnTo>
                    <a:pt x="2487" y="4452"/>
                  </a:lnTo>
                  <a:lnTo>
                    <a:pt x="2928" y="3971"/>
                  </a:lnTo>
                  <a:lnTo>
                    <a:pt x="3490" y="3349"/>
                  </a:lnTo>
                  <a:lnTo>
                    <a:pt x="3811" y="3029"/>
                  </a:lnTo>
                  <a:lnTo>
                    <a:pt x="4011" y="2848"/>
                  </a:lnTo>
                  <a:lnTo>
                    <a:pt x="4252" y="2668"/>
                  </a:lnTo>
                  <a:lnTo>
                    <a:pt x="4492" y="2507"/>
                  </a:lnTo>
                  <a:lnTo>
                    <a:pt x="4753" y="2367"/>
                  </a:lnTo>
                  <a:lnTo>
                    <a:pt x="5034" y="2266"/>
                  </a:lnTo>
                  <a:lnTo>
                    <a:pt x="5174" y="2226"/>
                  </a:lnTo>
                  <a:lnTo>
                    <a:pt x="5315" y="2206"/>
                  </a:lnTo>
                  <a:lnTo>
                    <a:pt x="5535" y="2246"/>
                  </a:lnTo>
                  <a:lnTo>
                    <a:pt x="5154" y="1966"/>
                  </a:lnTo>
                  <a:lnTo>
                    <a:pt x="4372" y="1384"/>
                  </a:lnTo>
                  <a:lnTo>
                    <a:pt x="3470" y="682"/>
                  </a:lnTo>
                  <a:lnTo>
                    <a:pt x="260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27"/>
            <p:cNvSpPr/>
            <p:nvPr/>
          </p:nvSpPr>
          <p:spPr>
            <a:xfrm>
              <a:off x="10484425" y="4332825"/>
              <a:ext cx="138400" cy="159450"/>
            </a:xfrm>
            <a:custGeom>
              <a:avLst/>
              <a:gdLst/>
              <a:ahLst/>
              <a:cxnLst/>
              <a:rect l="l" t="t" r="r" b="b"/>
              <a:pathLst>
                <a:path w="5536" h="6378" fill="none" extrusionOk="0">
                  <a:moveTo>
                    <a:pt x="2607" y="0"/>
                  </a:moveTo>
                  <a:lnTo>
                    <a:pt x="2607" y="0"/>
                  </a:lnTo>
                  <a:lnTo>
                    <a:pt x="2667" y="101"/>
                  </a:lnTo>
                  <a:lnTo>
                    <a:pt x="2667" y="101"/>
                  </a:lnTo>
                  <a:lnTo>
                    <a:pt x="2708" y="161"/>
                  </a:lnTo>
                  <a:lnTo>
                    <a:pt x="2728" y="241"/>
                  </a:lnTo>
                  <a:lnTo>
                    <a:pt x="2748" y="341"/>
                  </a:lnTo>
                  <a:lnTo>
                    <a:pt x="2748" y="462"/>
                  </a:lnTo>
                  <a:lnTo>
                    <a:pt x="2748" y="462"/>
                  </a:lnTo>
                  <a:lnTo>
                    <a:pt x="2748" y="622"/>
                  </a:lnTo>
                  <a:lnTo>
                    <a:pt x="2708" y="823"/>
                  </a:lnTo>
                  <a:lnTo>
                    <a:pt x="2667" y="1023"/>
                  </a:lnTo>
                  <a:lnTo>
                    <a:pt x="2587" y="1244"/>
                  </a:lnTo>
                  <a:lnTo>
                    <a:pt x="2507" y="1484"/>
                  </a:lnTo>
                  <a:lnTo>
                    <a:pt x="2387" y="1725"/>
                  </a:lnTo>
                  <a:lnTo>
                    <a:pt x="2266" y="1966"/>
                  </a:lnTo>
                  <a:lnTo>
                    <a:pt x="2126" y="2226"/>
                  </a:lnTo>
                  <a:lnTo>
                    <a:pt x="2126" y="2226"/>
                  </a:lnTo>
                  <a:lnTo>
                    <a:pt x="1564" y="3089"/>
                  </a:lnTo>
                  <a:lnTo>
                    <a:pt x="1223" y="3630"/>
                  </a:lnTo>
                  <a:lnTo>
                    <a:pt x="863" y="4212"/>
                  </a:lnTo>
                  <a:lnTo>
                    <a:pt x="542" y="4793"/>
                  </a:lnTo>
                  <a:lnTo>
                    <a:pt x="261" y="5335"/>
                  </a:lnTo>
                  <a:lnTo>
                    <a:pt x="141" y="5575"/>
                  </a:lnTo>
                  <a:lnTo>
                    <a:pt x="60" y="5796"/>
                  </a:lnTo>
                  <a:lnTo>
                    <a:pt x="20" y="5997"/>
                  </a:lnTo>
                  <a:lnTo>
                    <a:pt x="0" y="6137"/>
                  </a:lnTo>
                  <a:lnTo>
                    <a:pt x="0" y="6137"/>
                  </a:lnTo>
                  <a:lnTo>
                    <a:pt x="20" y="6257"/>
                  </a:lnTo>
                  <a:lnTo>
                    <a:pt x="40" y="6318"/>
                  </a:lnTo>
                  <a:lnTo>
                    <a:pt x="80" y="6338"/>
                  </a:lnTo>
                  <a:lnTo>
                    <a:pt x="80" y="6338"/>
                  </a:lnTo>
                  <a:lnTo>
                    <a:pt x="120" y="6358"/>
                  </a:lnTo>
                  <a:lnTo>
                    <a:pt x="181" y="6378"/>
                  </a:lnTo>
                  <a:lnTo>
                    <a:pt x="181" y="6378"/>
                  </a:lnTo>
                  <a:lnTo>
                    <a:pt x="241" y="6358"/>
                  </a:lnTo>
                  <a:lnTo>
                    <a:pt x="321" y="6338"/>
                  </a:lnTo>
                  <a:lnTo>
                    <a:pt x="502" y="6257"/>
                  </a:lnTo>
                  <a:lnTo>
                    <a:pt x="702" y="6117"/>
                  </a:lnTo>
                  <a:lnTo>
                    <a:pt x="943" y="5957"/>
                  </a:lnTo>
                  <a:lnTo>
                    <a:pt x="1183" y="5736"/>
                  </a:lnTo>
                  <a:lnTo>
                    <a:pt x="1444" y="5515"/>
                  </a:lnTo>
                  <a:lnTo>
                    <a:pt x="1966" y="4994"/>
                  </a:lnTo>
                  <a:lnTo>
                    <a:pt x="2487" y="4452"/>
                  </a:lnTo>
                  <a:lnTo>
                    <a:pt x="2928" y="3971"/>
                  </a:lnTo>
                  <a:lnTo>
                    <a:pt x="3490" y="3349"/>
                  </a:lnTo>
                  <a:lnTo>
                    <a:pt x="3490" y="3349"/>
                  </a:lnTo>
                  <a:lnTo>
                    <a:pt x="3811" y="3029"/>
                  </a:lnTo>
                  <a:lnTo>
                    <a:pt x="4011" y="2848"/>
                  </a:lnTo>
                  <a:lnTo>
                    <a:pt x="4252" y="2668"/>
                  </a:lnTo>
                  <a:lnTo>
                    <a:pt x="4492" y="2507"/>
                  </a:lnTo>
                  <a:lnTo>
                    <a:pt x="4753" y="2367"/>
                  </a:lnTo>
                  <a:lnTo>
                    <a:pt x="5034" y="2266"/>
                  </a:lnTo>
                  <a:lnTo>
                    <a:pt x="5174" y="2226"/>
                  </a:lnTo>
                  <a:lnTo>
                    <a:pt x="5315" y="2206"/>
                  </a:lnTo>
                  <a:lnTo>
                    <a:pt x="5315" y="2206"/>
                  </a:lnTo>
                  <a:lnTo>
                    <a:pt x="5535" y="2246"/>
                  </a:lnTo>
                  <a:lnTo>
                    <a:pt x="5535" y="2246"/>
                  </a:lnTo>
                  <a:lnTo>
                    <a:pt x="5154" y="1966"/>
                  </a:lnTo>
                  <a:lnTo>
                    <a:pt x="5154" y="1966"/>
                  </a:lnTo>
                  <a:lnTo>
                    <a:pt x="5154" y="1966"/>
                  </a:lnTo>
                  <a:lnTo>
                    <a:pt x="4372" y="1384"/>
                  </a:lnTo>
                  <a:lnTo>
                    <a:pt x="4372" y="1384"/>
                  </a:lnTo>
                  <a:lnTo>
                    <a:pt x="3470" y="682"/>
                  </a:lnTo>
                  <a:lnTo>
                    <a:pt x="3470" y="682"/>
                  </a:lnTo>
                  <a:lnTo>
                    <a:pt x="3470" y="682"/>
                  </a:lnTo>
                  <a:lnTo>
                    <a:pt x="260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27"/>
            <p:cNvSpPr/>
            <p:nvPr/>
          </p:nvSpPr>
          <p:spPr>
            <a:xfrm>
              <a:off x="10387150" y="4088650"/>
              <a:ext cx="283800" cy="289325"/>
            </a:xfrm>
            <a:custGeom>
              <a:avLst/>
              <a:gdLst/>
              <a:ahLst/>
              <a:cxnLst/>
              <a:rect l="l" t="t" r="r" b="b"/>
              <a:pathLst>
                <a:path w="11352" h="11573" extrusionOk="0">
                  <a:moveTo>
                    <a:pt x="1" y="1"/>
                  </a:moveTo>
                  <a:lnTo>
                    <a:pt x="321" y="602"/>
                  </a:lnTo>
                  <a:lnTo>
                    <a:pt x="662" y="1224"/>
                  </a:lnTo>
                  <a:lnTo>
                    <a:pt x="1344" y="2407"/>
                  </a:lnTo>
                  <a:lnTo>
                    <a:pt x="2066" y="3570"/>
                  </a:lnTo>
                  <a:lnTo>
                    <a:pt x="2808" y="4694"/>
                  </a:lnTo>
                  <a:lnTo>
                    <a:pt x="4332" y="6037"/>
                  </a:lnTo>
                  <a:lnTo>
                    <a:pt x="5917" y="7381"/>
                  </a:lnTo>
                  <a:lnTo>
                    <a:pt x="7521" y="8684"/>
                  </a:lnTo>
                  <a:lnTo>
                    <a:pt x="8323" y="9326"/>
                  </a:lnTo>
                  <a:lnTo>
                    <a:pt x="9145" y="9968"/>
                  </a:lnTo>
                  <a:lnTo>
                    <a:pt x="10248" y="10770"/>
                  </a:lnTo>
                  <a:lnTo>
                    <a:pt x="11351" y="11572"/>
                  </a:lnTo>
                  <a:lnTo>
                    <a:pt x="11351" y="11572"/>
                  </a:lnTo>
                  <a:lnTo>
                    <a:pt x="10830" y="11071"/>
                  </a:lnTo>
                  <a:lnTo>
                    <a:pt x="10329" y="10529"/>
                  </a:lnTo>
                  <a:lnTo>
                    <a:pt x="9827" y="9988"/>
                  </a:lnTo>
                  <a:lnTo>
                    <a:pt x="9366" y="9426"/>
                  </a:lnTo>
                  <a:lnTo>
                    <a:pt x="8905" y="8865"/>
                  </a:lnTo>
                  <a:lnTo>
                    <a:pt x="8484" y="8263"/>
                  </a:lnTo>
                  <a:lnTo>
                    <a:pt x="8083" y="7662"/>
                  </a:lnTo>
                  <a:lnTo>
                    <a:pt x="7702" y="7040"/>
                  </a:lnTo>
                  <a:lnTo>
                    <a:pt x="6659" y="6178"/>
                  </a:lnTo>
                  <a:lnTo>
                    <a:pt x="5656" y="5295"/>
                  </a:lnTo>
                  <a:lnTo>
                    <a:pt x="4653" y="4413"/>
                  </a:lnTo>
                  <a:lnTo>
                    <a:pt x="3671" y="3510"/>
                  </a:lnTo>
                  <a:lnTo>
                    <a:pt x="2708" y="2628"/>
                  </a:lnTo>
                  <a:lnTo>
                    <a:pt x="1765" y="17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27"/>
            <p:cNvSpPr/>
            <p:nvPr/>
          </p:nvSpPr>
          <p:spPr>
            <a:xfrm>
              <a:off x="10334000" y="3869050"/>
              <a:ext cx="193050" cy="235175"/>
            </a:xfrm>
            <a:custGeom>
              <a:avLst/>
              <a:gdLst/>
              <a:ahLst/>
              <a:cxnLst/>
              <a:rect l="l" t="t" r="r" b="b"/>
              <a:pathLst>
                <a:path w="7722" h="9407" extrusionOk="0">
                  <a:moveTo>
                    <a:pt x="402" y="1"/>
                  </a:moveTo>
                  <a:lnTo>
                    <a:pt x="302" y="201"/>
                  </a:lnTo>
                  <a:lnTo>
                    <a:pt x="241" y="402"/>
                  </a:lnTo>
                  <a:lnTo>
                    <a:pt x="121" y="823"/>
                  </a:lnTo>
                  <a:lnTo>
                    <a:pt x="41" y="1264"/>
                  </a:lnTo>
                  <a:lnTo>
                    <a:pt x="1" y="1706"/>
                  </a:lnTo>
                  <a:lnTo>
                    <a:pt x="783" y="2588"/>
                  </a:lnTo>
                  <a:lnTo>
                    <a:pt x="1645" y="3490"/>
                  </a:lnTo>
                  <a:lnTo>
                    <a:pt x="2548" y="4433"/>
                  </a:lnTo>
                  <a:lnTo>
                    <a:pt x="3490" y="5416"/>
                  </a:lnTo>
                  <a:lnTo>
                    <a:pt x="4493" y="6398"/>
                  </a:lnTo>
                  <a:lnTo>
                    <a:pt x="5536" y="7401"/>
                  </a:lnTo>
                  <a:lnTo>
                    <a:pt x="6619" y="8404"/>
                  </a:lnTo>
                  <a:lnTo>
                    <a:pt x="7722" y="9406"/>
                  </a:lnTo>
                  <a:lnTo>
                    <a:pt x="7722" y="9406"/>
                  </a:lnTo>
                  <a:lnTo>
                    <a:pt x="7682" y="8905"/>
                  </a:lnTo>
                  <a:lnTo>
                    <a:pt x="7662" y="8404"/>
                  </a:lnTo>
                  <a:lnTo>
                    <a:pt x="7662" y="7902"/>
                  </a:lnTo>
                  <a:lnTo>
                    <a:pt x="7702" y="7401"/>
                  </a:lnTo>
                  <a:lnTo>
                    <a:pt x="6599" y="6378"/>
                  </a:lnTo>
                  <a:lnTo>
                    <a:pt x="5556" y="5335"/>
                  </a:lnTo>
                  <a:lnTo>
                    <a:pt x="4553" y="4353"/>
                  </a:lnTo>
                  <a:lnTo>
                    <a:pt x="3591" y="3370"/>
                  </a:lnTo>
                  <a:lnTo>
                    <a:pt x="1866" y="1565"/>
                  </a:lnTo>
                  <a:lnTo>
                    <a:pt x="40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27"/>
            <p:cNvSpPr/>
            <p:nvPr/>
          </p:nvSpPr>
          <p:spPr>
            <a:xfrm>
              <a:off x="10334000" y="3869050"/>
              <a:ext cx="193050" cy="235175"/>
            </a:xfrm>
            <a:custGeom>
              <a:avLst/>
              <a:gdLst/>
              <a:ahLst/>
              <a:cxnLst/>
              <a:rect l="l" t="t" r="r" b="b"/>
              <a:pathLst>
                <a:path w="7722" h="9407" fill="none" extrusionOk="0">
                  <a:moveTo>
                    <a:pt x="402" y="1"/>
                  </a:moveTo>
                  <a:lnTo>
                    <a:pt x="402" y="1"/>
                  </a:lnTo>
                  <a:lnTo>
                    <a:pt x="302" y="201"/>
                  </a:lnTo>
                  <a:lnTo>
                    <a:pt x="241" y="402"/>
                  </a:lnTo>
                  <a:lnTo>
                    <a:pt x="121" y="823"/>
                  </a:lnTo>
                  <a:lnTo>
                    <a:pt x="41" y="1264"/>
                  </a:lnTo>
                  <a:lnTo>
                    <a:pt x="1" y="1706"/>
                  </a:lnTo>
                  <a:lnTo>
                    <a:pt x="1" y="1706"/>
                  </a:lnTo>
                  <a:lnTo>
                    <a:pt x="1" y="1706"/>
                  </a:lnTo>
                  <a:lnTo>
                    <a:pt x="783" y="2588"/>
                  </a:lnTo>
                  <a:lnTo>
                    <a:pt x="1645" y="3490"/>
                  </a:lnTo>
                  <a:lnTo>
                    <a:pt x="2548" y="4433"/>
                  </a:lnTo>
                  <a:lnTo>
                    <a:pt x="3490" y="5416"/>
                  </a:lnTo>
                  <a:lnTo>
                    <a:pt x="4493" y="6398"/>
                  </a:lnTo>
                  <a:lnTo>
                    <a:pt x="5536" y="7401"/>
                  </a:lnTo>
                  <a:lnTo>
                    <a:pt x="6619" y="8404"/>
                  </a:lnTo>
                  <a:lnTo>
                    <a:pt x="7722" y="9406"/>
                  </a:lnTo>
                  <a:lnTo>
                    <a:pt x="7722" y="9406"/>
                  </a:lnTo>
                  <a:lnTo>
                    <a:pt x="7722" y="9406"/>
                  </a:lnTo>
                  <a:lnTo>
                    <a:pt x="7722" y="9406"/>
                  </a:lnTo>
                  <a:lnTo>
                    <a:pt x="7682" y="8905"/>
                  </a:lnTo>
                  <a:lnTo>
                    <a:pt x="7662" y="8404"/>
                  </a:lnTo>
                  <a:lnTo>
                    <a:pt x="7662" y="7902"/>
                  </a:lnTo>
                  <a:lnTo>
                    <a:pt x="7702" y="7401"/>
                  </a:lnTo>
                  <a:lnTo>
                    <a:pt x="7702" y="7401"/>
                  </a:lnTo>
                  <a:lnTo>
                    <a:pt x="6599" y="6378"/>
                  </a:lnTo>
                  <a:lnTo>
                    <a:pt x="5556" y="5335"/>
                  </a:lnTo>
                  <a:lnTo>
                    <a:pt x="4553" y="4353"/>
                  </a:lnTo>
                  <a:lnTo>
                    <a:pt x="3591" y="3370"/>
                  </a:lnTo>
                  <a:lnTo>
                    <a:pt x="1866" y="1565"/>
                  </a:lnTo>
                  <a:lnTo>
                    <a:pt x="402" y="1"/>
                  </a:lnTo>
                  <a:lnTo>
                    <a:pt x="4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27"/>
            <p:cNvSpPr/>
            <p:nvPr/>
          </p:nvSpPr>
          <p:spPr>
            <a:xfrm>
              <a:off x="10352050" y="3796875"/>
              <a:ext cx="252225" cy="238650"/>
            </a:xfrm>
            <a:custGeom>
              <a:avLst/>
              <a:gdLst/>
              <a:ahLst/>
              <a:cxnLst/>
              <a:rect l="l" t="t" r="r" b="b"/>
              <a:pathLst>
                <a:path w="10089" h="9546" extrusionOk="0">
                  <a:moveTo>
                    <a:pt x="5275" y="0"/>
                  </a:moveTo>
                  <a:lnTo>
                    <a:pt x="4894" y="20"/>
                  </a:lnTo>
                  <a:lnTo>
                    <a:pt x="4493" y="40"/>
                  </a:lnTo>
                  <a:lnTo>
                    <a:pt x="4112" y="80"/>
                  </a:lnTo>
                  <a:lnTo>
                    <a:pt x="3751" y="140"/>
                  </a:lnTo>
                  <a:lnTo>
                    <a:pt x="3390" y="221"/>
                  </a:lnTo>
                  <a:lnTo>
                    <a:pt x="3029" y="321"/>
                  </a:lnTo>
                  <a:lnTo>
                    <a:pt x="2668" y="421"/>
                  </a:lnTo>
                  <a:lnTo>
                    <a:pt x="2327" y="541"/>
                  </a:lnTo>
                  <a:lnTo>
                    <a:pt x="2006" y="682"/>
                  </a:lnTo>
                  <a:lnTo>
                    <a:pt x="1685" y="862"/>
                  </a:lnTo>
                  <a:lnTo>
                    <a:pt x="1385" y="1043"/>
                  </a:lnTo>
                  <a:lnTo>
                    <a:pt x="1084" y="1243"/>
                  </a:lnTo>
                  <a:lnTo>
                    <a:pt x="803" y="1464"/>
                  </a:lnTo>
                  <a:lnTo>
                    <a:pt x="542" y="1705"/>
                  </a:lnTo>
                  <a:lnTo>
                    <a:pt x="282" y="1985"/>
                  </a:lnTo>
                  <a:lnTo>
                    <a:pt x="41" y="2266"/>
                  </a:lnTo>
                  <a:lnTo>
                    <a:pt x="1" y="2346"/>
                  </a:lnTo>
                  <a:lnTo>
                    <a:pt x="723" y="3149"/>
                  </a:lnTo>
                  <a:lnTo>
                    <a:pt x="1485" y="3991"/>
                  </a:lnTo>
                  <a:lnTo>
                    <a:pt x="2307" y="4853"/>
                  </a:lnTo>
                  <a:lnTo>
                    <a:pt x="3189" y="5756"/>
                  </a:lnTo>
                  <a:lnTo>
                    <a:pt x="4092" y="6678"/>
                  </a:lnTo>
                  <a:lnTo>
                    <a:pt x="5034" y="7621"/>
                  </a:lnTo>
                  <a:lnTo>
                    <a:pt x="6037" y="8583"/>
                  </a:lnTo>
                  <a:lnTo>
                    <a:pt x="7060" y="9546"/>
                  </a:lnTo>
                  <a:lnTo>
                    <a:pt x="7120" y="9185"/>
                  </a:lnTo>
                  <a:lnTo>
                    <a:pt x="7200" y="8804"/>
                  </a:lnTo>
                  <a:lnTo>
                    <a:pt x="7281" y="8463"/>
                  </a:lnTo>
                  <a:lnTo>
                    <a:pt x="7381" y="8102"/>
                  </a:lnTo>
                  <a:lnTo>
                    <a:pt x="7521" y="7761"/>
                  </a:lnTo>
                  <a:lnTo>
                    <a:pt x="7662" y="7420"/>
                  </a:lnTo>
                  <a:lnTo>
                    <a:pt x="7802" y="7099"/>
                  </a:lnTo>
                  <a:lnTo>
                    <a:pt x="7982" y="6799"/>
                  </a:lnTo>
                  <a:lnTo>
                    <a:pt x="8183" y="6498"/>
                  </a:lnTo>
                  <a:lnTo>
                    <a:pt x="8384" y="6217"/>
                  </a:lnTo>
                  <a:lnTo>
                    <a:pt x="8624" y="5936"/>
                  </a:lnTo>
                  <a:lnTo>
                    <a:pt x="8865" y="5675"/>
                  </a:lnTo>
                  <a:lnTo>
                    <a:pt x="9146" y="5435"/>
                  </a:lnTo>
                  <a:lnTo>
                    <a:pt x="9426" y="5214"/>
                  </a:lnTo>
                  <a:lnTo>
                    <a:pt x="9747" y="5014"/>
                  </a:lnTo>
                  <a:lnTo>
                    <a:pt x="10088" y="4833"/>
                  </a:lnTo>
                  <a:lnTo>
                    <a:pt x="8765" y="3550"/>
                  </a:lnTo>
                  <a:lnTo>
                    <a:pt x="7521" y="2306"/>
                  </a:lnTo>
                  <a:lnTo>
                    <a:pt x="6358" y="1123"/>
                  </a:lnTo>
                  <a:lnTo>
                    <a:pt x="527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27"/>
            <p:cNvSpPr/>
            <p:nvPr/>
          </p:nvSpPr>
          <p:spPr>
            <a:xfrm>
              <a:off x="10352050" y="3796875"/>
              <a:ext cx="252225" cy="238650"/>
            </a:xfrm>
            <a:custGeom>
              <a:avLst/>
              <a:gdLst/>
              <a:ahLst/>
              <a:cxnLst/>
              <a:rect l="l" t="t" r="r" b="b"/>
              <a:pathLst>
                <a:path w="10089" h="9546" fill="none" extrusionOk="0">
                  <a:moveTo>
                    <a:pt x="5275" y="0"/>
                  </a:moveTo>
                  <a:lnTo>
                    <a:pt x="5275" y="0"/>
                  </a:lnTo>
                  <a:lnTo>
                    <a:pt x="4894" y="20"/>
                  </a:lnTo>
                  <a:lnTo>
                    <a:pt x="4493" y="40"/>
                  </a:lnTo>
                  <a:lnTo>
                    <a:pt x="4112" y="80"/>
                  </a:lnTo>
                  <a:lnTo>
                    <a:pt x="3751" y="140"/>
                  </a:lnTo>
                  <a:lnTo>
                    <a:pt x="3390" y="221"/>
                  </a:lnTo>
                  <a:lnTo>
                    <a:pt x="3029" y="321"/>
                  </a:lnTo>
                  <a:lnTo>
                    <a:pt x="2668" y="421"/>
                  </a:lnTo>
                  <a:lnTo>
                    <a:pt x="2327" y="541"/>
                  </a:lnTo>
                  <a:lnTo>
                    <a:pt x="2006" y="682"/>
                  </a:lnTo>
                  <a:lnTo>
                    <a:pt x="1685" y="862"/>
                  </a:lnTo>
                  <a:lnTo>
                    <a:pt x="1385" y="1043"/>
                  </a:lnTo>
                  <a:lnTo>
                    <a:pt x="1084" y="1243"/>
                  </a:lnTo>
                  <a:lnTo>
                    <a:pt x="803" y="1464"/>
                  </a:lnTo>
                  <a:lnTo>
                    <a:pt x="542" y="1705"/>
                  </a:lnTo>
                  <a:lnTo>
                    <a:pt x="282" y="1985"/>
                  </a:lnTo>
                  <a:lnTo>
                    <a:pt x="41" y="2266"/>
                  </a:lnTo>
                  <a:lnTo>
                    <a:pt x="41" y="2266"/>
                  </a:lnTo>
                  <a:lnTo>
                    <a:pt x="1" y="2346"/>
                  </a:lnTo>
                  <a:lnTo>
                    <a:pt x="1" y="2346"/>
                  </a:lnTo>
                  <a:lnTo>
                    <a:pt x="1" y="2346"/>
                  </a:lnTo>
                  <a:lnTo>
                    <a:pt x="723" y="3149"/>
                  </a:lnTo>
                  <a:lnTo>
                    <a:pt x="1485" y="3991"/>
                  </a:lnTo>
                  <a:lnTo>
                    <a:pt x="2307" y="4853"/>
                  </a:lnTo>
                  <a:lnTo>
                    <a:pt x="3189" y="5756"/>
                  </a:lnTo>
                  <a:lnTo>
                    <a:pt x="4092" y="6678"/>
                  </a:lnTo>
                  <a:lnTo>
                    <a:pt x="5034" y="7621"/>
                  </a:lnTo>
                  <a:lnTo>
                    <a:pt x="6037" y="8583"/>
                  </a:lnTo>
                  <a:lnTo>
                    <a:pt x="7060" y="9546"/>
                  </a:lnTo>
                  <a:lnTo>
                    <a:pt x="7060" y="9546"/>
                  </a:lnTo>
                  <a:lnTo>
                    <a:pt x="7060" y="9546"/>
                  </a:lnTo>
                  <a:lnTo>
                    <a:pt x="7120" y="9185"/>
                  </a:lnTo>
                  <a:lnTo>
                    <a:pt x="7200" y="8804"/>
                  </a:lnTo>
                  <a:lnTo>
                    <a:pt x="7281" y="8463"/>
                  </a:lnTo>
                  <a:lnTo>
                    <a:pt x="7381" y="8102"/>
                  </a:lnTo>
                  <a:lnTo>
                    <a:pt x="7521" y="7761"/>
                  </a:lnTo>
                  <a:lnTo>
                    <a:pt x="7662" y="7420"/>
                  </a:lnTo>
                  <a:lnTo>
                    <a:pt x="7802" y="7099"/>
                  </a:lnTo>
                  <a:lnTo>
                    <a:pt x="7982" y="6799"/>
                  </a:lnTo>
                  <a:lnTo>
                    <a:pt x="8183" y="6498"/>
                  </a:lnTo>
                  <a:lnTo>
                    <a:pt x="8384" y="6217"/>
                  </a:lnTo>
                  <a:lnTo>
                    <a:pt x="8624" y="5936"/>
                  </a:lnTo>
                  <a:lnTo>
                    <a:pt x="8865" y="5675"/>
                  </a:lnTo>
                  <a:lnTo>
                    <a:pt x="9146" y="5435"/>
                  </a:lnTo>
                  <a:lnTo>
                    <a:pt x="9426" y="5214"/>
                  </a:lnTo>
                  <a:lnTo>
                    <a:pt x="9747" y="5014"/>
                  </a:lnTo>
                  <a:lnTo>
                    <a:pt x="10088" y="4833"/>
                  </a:lnTo>
                  <a:lnTo>
                    <a:pt x="10088" y="4833"/>
                  </a:lnTo>
                  <a:lnTo>
                    <a:pt x="8765" y="3550"/>
                  </a:lnTo>
                  <a:lnTo>
                    <a:pt x="7521" y="2306"/>
                  </a:lnTo>
                  <a:lnTo>
                    <a:pt x="6358" y="1123"/>
                  </a:lnTo>
                  <a:lnTo>
                    <a:pt x="5275" y="0"/>
                  </a:lnTo>
                  <a:lnTo>
                    <a:pt x="527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27"/>
            <p:cNvSpPr/>
            <p:nvPr/>
          </p:nvSpPr>
          <p:spPr>
            <a:xfrm>
              <a:off x="10458850" y="4207975"/>
              <a:ext cx="265750" cy="215625"/>
            </a:xfrm>
            <a:custGeom>
              <a:avLst/>
              <a:gdLst/>
              <a:ahLst/>
              <a:cxnLst/>
              <a:rect l="l" t="t" r="r" b="b"/>
              <a:pathLst>
                <a:path w="10630" h="8625" extrusionOk="0">
                  <a:moveTo>
                    <a:pt x="0" y="1"/>
                  </a:moveTo>
                  <a:lnTo>
                    <a:pt x="562" y="863"/>
                  </a:lnTo>
                  <a:lnTo>
                    <a:pt x="1123" y="1665"/>
                  </a:lnTo>
                  <a:lnTo>
                    <a:pt x="2166" y="3069"/>
                  </a:lnTo>
                  <a:lnTo>
                    <a:pt x="3009" y="4192"/>
                  </a:lnTo>
                  <a:lnTo>
                    <a:pt x="3610" y="4974"/>
                  </a:lnTo>
                  <a:lnTo>
                    <a:pt x="3630" y="4994"/>
                  </a:lnTo>
                  <a:lnTo>
                    <a:pt x="4493" y="5676"/>
                  </a:lnTo>
                  <a:lnTo>
                    <a:pt x="5395" y="6378"/>
                  </a:lnTo>
                  <a:lnTo>
                    <a:pt x="6177" y="6960"/>
                  </a:lnTo>
                  <a:lnTo>
                    <a:pt x="6558" y="7240"/>
                  </a:lnTo>
                  <a:lnTo>
                    <a:pt x="6899" y="7321"/>
                  </a:lnTo>
                  <a:lnTo>
                    <a:pt x="7300" y="7421"/>
                  </a:lnTo>
                  <a:lnTo>
                    <a:pt x="7761" y="7561"/>
                  </a:lnTo>
                  <a:lnTo>
                    <a:pt x="8263" y="7742"/>
                  </a:lnTo>
                  <a:lnTo>
                    <a:pt x="9366" y="8143"/>
                  </a:lnTo>
                  <a:lnTo>
                    <a:pt x="10629" y="8624"/>
                  </a:lnTo>
                  <a:lnTo>
                    <a:pt x="9767" y="7942"/>
                  </a:lnTo>
                  <a:lnTo>
                    <a:pt x="8945" y="7220"/>
                  </a:lnTo>
                  <a:lnTo>
                    <a:pt x="7561" y="6258"/>
                  </a:lnTo>
                  <a:lnTo>
                    <a:pt x="6217" y="5255"/>
                  </a:lnTo>
                  <a:lnTo>
                    <a:pt x="5415" y="4653"/>
                  </a:lnTo>
                  <a:lnTo>
                    <a:pt x="4633" y="4012"/>
                  </a:lnTo>
                  <a:lnTo>
                    <a:pt x="3831" y="3370"/>
                  </a:lnTo>
                  <a:lnTo>
                    <a:pt x="3049" y="2708"/>
                  </a:lnTo>
                  <a:lnTo>
                    <a:pt x="1504" y="136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27"/>
            <p:cNvSpPr/>
            <p:nvPr/>
          </p:nvSpPr>
          <p:spPr>
            <a:xfrm>
              <a:off x="10994300" y="4056075"/>
              <a:ext cx="140400" cy="258225"/>
            </a:xfrm>
            <a:custGeom>
              <a:avLst/>
              <a:gdLst/>
              <a:ahLst/>
              <a:cxnLst/>
              <a:rect l="l" t="t" r="r" b="b"/>
              <a:pathLst>
                <a:path w="5616" h="10329" extrusionOk="0">
                  <a:moveTo>
                    <a:pt x="181" y="0"/>
                  </a:moveTo>
                  <a:lnTo>
                    <a:pt x="121" y="20"/>
                  </a:lnTo>
                  <a:lnTo>
                    <a:pt x="61" y="60"/>
                  </a:lnTo>
                  <a:lnTo>
                    <a:pt x="21" y="121"/>
                  </a:lnTo>
                  <a:lnTo>
                    <a:pt x="1" y="201"/>
                  </a:lnTo>
                  <a:lnTo>
                    <a:pt x="21" y="281"/>
                  </a:lnTo>
                  <a:lnTo>
                    <a:pt x="281" y="883"/>
                  </a:lnTo>
                  <a:lnTo>
                    <a:pt x="562" y="1484"/>
                  </a:lnTo>
                  <a:lnTo>
                    <a:pt x="883" y="2066"/>
                  </a:lnTo>
                  <a:lnTo>
                    <a:pt x="1204" y="2647"/>
                  </a:lnTo>
                  <a:lnTo>
                    <a:pt x="1866" y="3811"/>
                  </a:lnTo>
                  <a:lnTo>
                    <a:pt x="2187" y="4392"/>
                  </a:lnTo>
                  <a:lnTo>
                    <a:pt x="2487" y="4974"/>
                  </a:lnTo>
                  <a:lnTo>
                    <a:pt x="2808" y="5615"/>
                  </a:lnTo>
                  <a:lnTo>
                    <a:pt x="3089" y="6277"/>
                  </a:lnTo>
                  <a:lnTo>
                    <a:pt x="3650" y="7621"/>
                  </a:lnTo>
                  <a:lnTo>
                    <a:pt x="3951" y="8303"/>
                  </a:lnTo>
                  <a:lnTo>
                    <a:pt x="4252" y="8945"/>
                  </a:lnTo>
                  <a:lnTo>
                    <a:pt x="4593" y="9566"/>
                  </a:lnTo>
                  <a:lnTo>
                    <a:pt x="4774" y="9887"/>
                  </a:lnTo>
                  <a:lnTo>
                    <a:pt x="4974" y="10168"/>
                  </a:lnTo>
                  <a:lnTo>
                    <a:pt x="5054" y="10268"/>
                  </a:lnTo>
                  <a:lnTo>
                    <a:pt x="5155" y="10308"/>
                  </a:lnTo>
                  <a:lnTo>
                    <a:pt x="5255" y="10328"/>
                  </a:lnTo>
                  <a:lnTo>
                    <a:pt x="5375" y="10328"/>
                  </a:lnTo>
                  <a:lnTo>
                    <a:pt x="5475" y="10288"/>
                  </a:lnTo>
                  <a:lnTo>
                    <a:pt x="5556" y="10228"/>
                  </a:lnTo>
                  <a:lnTo>
                    <a:pt x="5616" y="10128"/>
                  </a:lnTo>
                  <a:lnTo>
                    <a:pt x="5616" y="10068"/>
                  </a:lnTo>
                  <a:lnTo>
                    <a:pt x="5616" y="9987"/>
                  </a:lnTo>
                  <a:lnTo>
                    <a:pt x="5596" y="9667"/>
                  </a:lnTo>
                  <a:lnTo>
                    <a:pt x="5536" y="9326"/>
                  </a:lnTo>
                  <a:lnTo>
                    <a:pt x="5475" y="9005"/>
                  </a:lnTo>
                  <a:lnTo>
                    <a:pt x="5395" y="8664"/>
                  </a:lnTo>
                  <a:lnTo>
                    <a:pt x="5295" y="8323"/>
                  </a:lnTo>
                  <a:lnTo>
                    <a:pt x="5195" y="8002"/>
                  </a:lnTo>
                  <a:lnTo>
                    <a:pt x="4954" y="7340"/>
                  </a:lnTo>
                  <a:lnTo>
                    <a:pt x="4673" y="6698"/>
                  </a:lnTo>
                  <a:lnTo>
                    <a:pt x="4372" y="6077"/>
                  </a:lnTo>
                  <a:lnTo>
                    <a:pt x="3751" y="4853"/>
                  </a:lnTo>
                  <a:lnTo>
                    <a:pt x="3410" y="4212"/>
                  </a:lnTo>
                  <a:lnTo>
                    <a:pt x="3069" y="3570"/>
                  </a:lnTo>
                  <a:lnTo>
                    <a:pt x="2688" y="2928"/>
                  </a:lnTo>
                  <a:lnTo>
                    <a:pt x="2287" y="2286"/>
                  </a:lnTo>
                  <a:lnTo>
                    <a:pt x="1866" y="1685"/>
                  </a:lnTo>
                  <a:lnTo>
                    <a:pt x="1424" y="1103"/>
                  </a:lnTo>
                  <a:lnTo>
                    <a:pt x="1184" y="822"/>
                  </a:lnTo>
                  <a:lnTo>
                    <a:pt x="943" y="562"/>
                  </a:lnTo>
                  <a:lnTo>
                    <a:pt x="682" y="301"/>
                  </a:lnTo>
                  <a:lnTo>
                    <a:pt x="402" y="60"/>
                  </a:lnTo>
                  <a:lnTo>
                    <a:pt x="342" y="2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27"/>
            <p:cNvSpPr/>
            <p:nvPr/>
          </p:nvSpPr>
          <p:spPr>
            <a:xfrm>
              <a:off x="11130675" y="4355875"/>
              <a:ext cx="28100" cy="29100"/>
            </a:xfrm>
            <a:custGeom>
              <a:avLst/>
              <a:gdLst/>
              <a:ahLst/>
              <a:cxnLst/>
              <a:rect l="l" t="t" r="r" b="b"/>
              <a:pathLst>
                <a:path w="1124" h="1164" extrusionOk="0">
                  <a:moveTo>
                    <a:pt x="562" y="1"/>
                  </a:moveTo>
                  <a:lnTo>
                    <a:pt x="422" y="21"/>
                  </a:lnTo>
                  <a:lnTo>
                    <a:pt x="321" y="61"/>
                  </a:lnTo>
                  <a:lnTo>
                    <a:pt x="221" y="101"/>
                  </a:lnTo>
                  <a:lnTo>
                    <a:pt x="141" y="181"/>
                  </a:lnTo>
                  <a:lnTo>
                    <a:pt x="81" y="262"/>
                  </a:lnTo>
                  <a:lnTo>
                    <a:pt x="41" y="362"/>
                  </a:lnTo>
                  <a:lnTo>
                    <a:pt x="0" y="482"/>
                  </a:lnTo>
                  <a:lnTo>
                    <a:pt x="0" y="582"/>
                  </a:lnTo>
                  <a:lnTo>
                    <a:pt x="0" y="683"/>
                  </a:lnTo>
                  <a:lnTo>
                    <a:pt x="41" y="803"/>
                  </a:lnTo>
                  <a:lnTo>
                    <a:pt x="81" y="883"/>
                  </a:lnTo>
                  <a:lnTo>
                    <a:pt x="141" y="984"/>
                  </a:lnTo>
                  <a:lnTo>
                    <a:pt x="221" y="1064"/>
                  </a:lnTo>
                  <a:lnTo>
                    <a:pt x="321" y="1104"/>
                  </a:lnTo>
                  <a:lnTo>
                    <a:pt x="422" y="1144"/>
                  </a:lnTo>
                  <a:lnTo>
                    <a:pt x="562" y="1164"/>
                  </a:lnTo>
                  <a:lnTo>
                    <a:pt x="682" y="1144"/>
                  </a:lnTo>
                  <a:lnTo>
                    <a:pt x="803" y="1104"/>
                  </a:lnTo>
                  <a:lnTo>
                    <a:pt x="903" y="1064"/>
                  </a:lnTo>
                  <a:lnTo>
                    <a:pt x="983" y="984"/>
                  </a:lnTo>
                  <a:lnTo>
                    <a:pt x="1043" y="883"/>
                  </a:lnTo>
                  <a:lnTo>
                    <a:pt x="1083" y="803"/>
                  </a:lnTo>
                  <a:lnTo>
                    <a:pt x="1103" y="683"/>
                  </a:lnTo>
                  <a:lnTo>
                    <a:pt x="1123" y="582"/>
                  </a:lnTo>
                  <a:lnTo>
                    <a:pt x="1103" y="482"/>
                  </a:lnTo>
                  <a:lnTo>
                    <a:pt x="1083" y="362"/>
                  </a:lnTo>
                  <a:lnTo>
                    <a:pt x="1043" y="262"/>
                  </a:lnTo>
                  <a:lnTo>
                    <a:pt x="983" y="181"/>
                  </a:lnTo>
                  <a:lnTo>
                    <a:pt x="903" y="101"/>
                  </a:lnTo>
                  <a:lnTo>
                    <a:pt x="803" y="61"/>
                  </a:lnTo>
                  <a:lnTo>
                    <a:pt x="682" y="21"/>
                  </a:lnTo>
                  <a:lnTo>
                    <a:pt x="56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" name="TextBox 7">
            <a:extLst>
              <a:ext uri="{FF2B5EF4-FFF2-40B4-BE49-F238E27FC236}">
                <a16:creationId xmlns:a16="http://schemas.microsoft.com/office/drawing/2014/main" id="{3FB9C62D-13EF-2A4F-6220-E912CB4C0181}"/>
              </a:ext>
            </a:extLst>
          </p:cNvPr>
          <p:cNvSpPr txBox="1"/>
          <p:nvPr/>
        </p:nvSpPr>
        <p:spPr>
          <a:xfrm>
            <a:off x="4323507" y="84230"/>
            <a:ext cx="4692849" cy="646331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>
            <a:solidFill>
              <a:schemeClr val="tx2">
                <a:lumMod val="60000"/>
                <a:lumOff val="40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3600" dirty="0">
                <a:solidFill>
                  <a:srgbClr val="0070C0"/>
                </a:solidFill>
                <a:latin typeface=".VnVogue" panose="020B7200000000000000" pitchFamily="34" charset="0"/>
              </a:rPr>
              <a:t>What is this letter?</a:t>
            </a:r>
          </a:p>
        </p:txBody>
      </p:sp>
      <p:pic>
        <p:nvPicPr>
          <p:cNvPr id="6" name="Picture 5" descr="A picture containing text, vector graphics&#10;&#10;Description automatically generated">
            <a:extLst>
              <a:ext uri="{FF2B5EF4-FFF2-40B4-BE49-F238E27FC236}">
                <a16:creationId xmlns:a16="http://schemas.microsoft.com/office/drawing/2014/main" id="{8E252156-CC0A-F209-56E8-1C38B9C630A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015993" y="1210013"/>
            <a:ext cx="2363233" cy="3644787"/>
          </a:xfrm>
          <a:prstGeom prst="rect">
            <a:avLst/>
          </a:prstGeom>
        </p:spPr>
      </p:pic>
      <p:pic>
        <p:nvPicPr>
          <p:cNvPr id="10" name="Picture 9" descr="A picture containing text, vector graphics, clipart&#10;&#10;Description automatically generated">
            <a:extLst>
              <a:ext uri="{FF2B5EF4-FFF2-40B4-BE49-F238E27FC236}">
                <a16:creationId xmlns:a16="http://schemas.microsoft.com/office/drawing/2014/main" id="{7B60A18D-E8B7-69AC-79A7-F63EE1E5ECF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67789" y="1261076"/>
            <a:ext cx="514953" cy="845050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DB1B7B93-1FDC-DC45-5508-A41C9565E61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3150" b="96063" l="6757" r="94088">
                        <a14:foregroundMark x1="41892" y1="10105" x2="53209" y2="9186"/>
                        <a14:foregroundMark x1="8784" y1="71129" x2="6757" y2="89895"/>
                        <a14:foregroundMark x1="6757" y1="89895" x2="9122" y2="70997"/>
                        <a14:foregroundMark x1="6926" y1="93307" x2="7432" y2="93438"/>
                        <a14:foregroundMark x1="9459" y1="93832" x2="19088" y2="94226"/>
                        <a14:foregroundMark x1="89865" y1="74409" x2="86993" y2="92913"/>
                        <a14:foregroundMark x1="86993" y1="92913" x2="90878" y2="76509"/>
                        <a14:foregroundMark x1="90878" y1="76509" x2="90203" y2="75197"/>
                        <a14:foregroundMark x1="90709" y1="91339" x2="89020" y2="90289"/>
                        <a14:foregroundMark x1="91385" y1="91995" x2="92905" y2="91732"/>
                        <a14:foregroundMark x1="92905" y1="91601" x2="92399" y2="92913"/>
                        <a14:foregroundMark x1="93750" y1="92126" x2="94088" y2="92388"/>
                        <a14:foregroundMark x1="87331" y1="95407" x2="89020" y2="96325"/>
                        <a14:foregroundMark x1="87162" y1="94488" x2="91385" y2="92913"/>
                        <a14:foregroundMark x1="66565" y1="4446" x2="66892" y2="3806"/>
                        <a14:foregroundMark x1="63345" y1="10761" x2="64179" y2="9125"/>
                        <a14:foregroundMark x1="64020" y1="3150" x2="62669" y2="10761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9666146">
            <a:off x="1937206" y="1508370"/>
            <a:ext cx="891357" cy="1147321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C390D8FD-8879-AFD8-93CD-51F1C7B9545B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6897" b="94828" l="8177" r="89949">
                        <a14:foregroundMark x1="31857" y1="20575" x2="14821" y2="24023"/>
                        <a14:foregroundMark x1="58092" y1="10230" x2="45145" y2="17011"/>
                        <a14:foregroundMark x1="60477" y1="10805" x2="79557" y2="12989"/>
                        <a14:foregroundMark x1="60818" y1="10230" x2="64395" y2="7241"/>
                        <a14:foregroundMark x1="87053" y1="15517" x2="89438" y2="16092"/>
                        <a14:foregroundMark x1="10392" y1="67816" x2="7496" y2="82529"/>
                        <a14:foregroundMark x1="7496" y1="82529" x2="18910" y2="95057"/>
                        <a14:foregroundMark x1="18910" y1="95057" x2="40204" y2="90115"/>
                        <a14:foregroundMark x1="40204" y1="90115" x2="13969" y2="89770"/>
                        <a14:foregroundMark x1="13969" y1="89770" x2="10733" y2="71839"/>
                        <a14:foregroundMark x1="10733" y1="71839" x2="10733" y2="71494"/>
                        <a14:foregroundMark x1="11073" y1="94713" x2="32368" y2="93908"/>
                        <a14:foregroundMark x1="32368" y1="93908" x2="14821" y2="94828"/>
                        <a14:foregroundMark x1="9710" y1="21954" x2="8177" y2="39425"/>
                        <a14:foregroundMark x1="8177" y1="39425" x2="10733" y2="23563"/>
                        <a14:foregroundMark x1="10733" y1="23563" x2="10562" y2="23333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206025">
            <a:off x="5558082" y="3755202"/>
            <a:ext cx="857865" cy="1271452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15F63928-9ED8-4003-E94D-C1708B28A61D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4074" b="98889" l="5186" r="97407">
                        <a14:foregroundMark x1="18963" y1="6296" x2="4538" y2="17284"/>
                        <a14:foregroundMark x1="4538" y1="17284" x2="6100" y2="19646"/>
                        <a14:foregroundMark x1="15137" y1="37303" x2="15129" y2="37409"/>
                        <a14:foregroundMark x1="14796" y1="89507" x2="31442" y2="98889"/>
                        <a14:foregroundMark x1="31442" y1="98889" x2="16532" y2="90370"/>
                        <a14:foregroundMark x1="17018" y1="8889" x2="16207" y2="8765"/>
                        <a14:foregroundMark x1="20259" y1="7407" x2="37601" y2="7901"/>
                        <a14:foregroundMark x1="90324" y1="58197" x2="89951" y2="83210"/>
                        <a14:foregroundMark x1="90924" y1="17901" x2="90874" y2="21238"/>
                        <a14:foregroundMark x1="89951" y1="83210" x2="93009" y2="58348"/>
                        <a14:foregroundMark x1="96388" y1="21548" x2="93193" y2="18272"/>
                        <a14:foregroundMark x1="5348" y1="10123" x2="6807" y2="17037"/>
                        <a14:foregroundMark x1="26094" y1="4074" x2="32091" y2="4198"/>
                        <a14:backgroundMark x1="6159" y1="19630" x2="14749" y2="37407"/>
                        <a14:backgroundMark x1="14749" y1="37407" x2="14425" y2="89506"/>
                        <a14:backgroundMark x1="14425" y1="89506" x2="15559" y2="87284"/>
                        <a14:backgroundMark x1="97407" y1="21605" x2="93841" y2="58395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687813">
            <a:off x="1735264" y="3307497"/>
            <a:ext cx="695010" cy="912412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EF030BC8-505A-E70E-45E6-9AF2B50CB7D1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9915" b="94701" l="9957" r="91342">
                        <a14:foregroundMark x1="33117" y1="91111" x2="37229" y2="90769"/>
                        <a14:foregroundMark x1="66234" y1="58803" x2="51082" y2="81026"/>
                        <a14:foregroundMark x1="51082" y1="81026" x2="77273" y2="94701"/>
                        <a14:foregroundMark x1="77273" y1="94701" x2="89177" y2="75043"/>
                        <a14:foregroundMark x1="89177" y1="75043" x2="70346" y2="59658"/>
                        <a14:foregroundMark x1="70346" y1="59658" x2="69481" y2="59487"/>
                        <a14:foregroundMark x1="61472" y1="68718" x2="80952" y2="68547"/>
                        <a14:foregroundMark x1="61688" y1="71966" x2="75974" y2="74872"/>
                        <a14:foregroundMark x1="64502" y1="68034" x2="70779" y2="67009"/>
                        <a14:foregroundMark x1="58009" y1="72821" x2="79870" y2="85983"/>
                        <a14:foregroundMark x1="79870" y1="85983" x2="60390" y2="72991"/>
                        <a14:foregroundMark x1="59307" y1="75556" x2="65801" y2="78632"/>
                        <a14:foregroundMark x1="52165" y1="81197" x2="51948" y2="80342"/>
                        <a14:foregroundMark x1="82900" y1="68376" x2="85281" y2="66667"/>
                        <a14:foregroundMark x1="71212" y1="79145" x2="75108" y2="81880"/>
                        <a14:foregroundMark x1="39827" y1="10940" x2="65584" y2="9915"/>
                        <a14:foregroundMark x1="89827" y1="38462" x2="91342" y2="64103"/>
                        <a14:foregroundMark x1="91342" y1="64103" x2="89177" y2="71624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20867219">
            <a:off x="5362295" y="2098259"/>
            <a:ext cx="747874" cy="946983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144AEE4C-A956-7046-D322-0C0CDA3F255B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8916" b="96154" l="9958" r="89831">
                        <a14:foregroundMark x1="14195" y1="72203" x2="13559" y2="94930"/>
                        <a14:foregroundMark x1="13559" y1="94930" x2="40466" y2="97028"/>
                        <a14:foregroundMark x1="40466" y1="97028" x2="74153" y2="96154"/>
                        <a14:foregroundMark x1="74153" y1="96154" x2="84322" y2="91084"/>
                        <a14:foregroundMark x1="78390" y1="8916" x2="22669" y2="11888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935986" y="1065238"/>
            <a:ext cx="657966" cy="797365"/>
          </a:xfrm>
          <a:prstGeom prst="rect">
            <a:avLst/>
          </a:prstGeom>
        </p:spPr>
      </p:pic>
      <p:pic>
        <p:nvPicPr>
          <p:cNvPr id="121" name="Picture 120">
            <a:extLst>
              <a:ext uri="{FF2B5EF4-FFF2-40B4-BE49-F238E27FC236}">
                <a16:creationId xmlns:a16="http://schemas.microsoft.com/office/drawing/2014/main" id="{318052CE-CC11-4F21-00FB-32387E8FE29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3150" b="96063" l="6757" r="94088">
                        <a14:foregroundMark x1="41892" y1="10105" x2="53209" y2="9186"/>
                        <a14:foregroundMark x1="8784" y1="71129" x2="6757" y2="89895"/>
                        <a14:foregroundMark x1="6757" y1="89895" x2="9122" y2="70997"/>
                        <a14:foregroundMark x1="6926" y1="93307" x2="7432" y2="93438"/>
                        <a14:foregroundMark x1="9459" y1="93832" x2="19088" y2="94226"/>
                        <a14:foregroundMark x1="89865" y1="74409" x2="86993" y2="92913"/>
                        <a14:foregroundMark x1="86993" y1="92913" x2="90878" y2="76509"/>
                        <a14:foregroundMark x1="90878" y1="76509" x2="90203" y2="75197"/>
                        <a14:foregroundMark x1="90709" y1="91339" x2="89020" y2="90289"/>
                        <a14:foregroundMark x1="91385" y1="91995" x2="92905" y2="91732"/>
                        <a14:foregroundMark x1="92905" y1="91601" x2="92399" y2="92913"/>
                        <a14:foregroundMark x1="93750" y1="92126" x2="94088" y2="92388"/>
                        <a14:foregroundMark x1="87331" y1="95407" x2="89020" y2="96325"/>
                        <a14:foregroundMark x1="87162" y1="94488" x2="91385" y2="92913"/>
                        <a14:foregroundMark x1="66565" y1="4446" x2="66892" y2="3806"/>
                        <a14:foregroundMark x1="63345" y1="10761" x2="64179" y2="9125"/>
                        <a14:foregroundMark x1="64020" y1="3150" x2="62669" y2="10761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9666146">
            <a:off x="1950702" y="1511992"/>
            <a:ext cx="891357" cy="1147321"/>
          </a:xfrm>
          <a:prstGeom prst="rect">
            <a:avLst/>
          </a:prstGeom>
        </p:spPr>
      </p:pic>
      <p:pic>
        <p:nvPicPr>
          <p:cNvPr id="122" name="Picture 121">
            <a:extLst>
              <a:ext uri="{FF2B5EF4-FFF2-40B4-BE49-F238E27FC236}">
                <a16:creationId xmlns:a16="http://schemas.microsoft.com/office/drawing/2014/main" id="{8B578D0B-62D8-05A3-E846-F02EE78C89A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6897" b="94828" l="8177" r="89949">
                        <a14:foregroundMark x1="31857" y1="20575" x2="14821" y2="24023"/>
                        <a14:foregroundMark x1="58092" y1="10230" x2="45145" y2="17011"/>
                        <a14:foregroundMark x1="60477" y1="10805" x2="79557" y2="12989"/>
                        <a14:foregroundMark x1="60818" y1="10230" x2="64395" y2="7241"/>
                        <a14:foregroundMark x1="87053" y1="15517" x2="89438" y2="16092"/>
                        <a14:foregroundMark x1="10392" y1="67816" x2="7496" y2="82529"/>
                        <a14:foregroundMark x1="7496" y1="82529" x2="18910" y2="95057"/>
                        <a14:foregroundMark x1="18910" y1="95057" x2="40204" y2="90115"/>
                        <a14:foregroundMark x1="40204" y1="90115" x2="13969" y2="89770"/>
                        <a14:foregroundMark x1="13969" y1="89770" x2="10733" y2="71839"/>
                        <a14:foregroundMark x1="10733" y1="71839" x2="10733" y2="71494"/>
                        <a14:foregroundMark x1="11073" y1="94713" x2="32368" y2="93908"/>
                        <a14:foregroundMark x1="32368" y1="93908" x2="14821" y2="94828"/>
                        <a14:foregroundMark x1="9710" y1="21954" x2="8177" y2="39425"/>
                        <a14:foregroundMark x1="8177" y1="39425" x2="10733" y2="23563"/>
                        <a14:foregroundMark x1="10733" y1="23563" x2="10562" y2="23333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206025">
            <a:off x="5571578" y="3758824"/>
            <a:ext cx="857865" cy="1271452"/>
          </a:xfrm>
          <a:prstGeom prst="rect">
            <a:avLst/>
          </a:prstGeom>
        </p:spPr>
      </p:pic>
      <p:pic>
        <p:nvPicPr>
          <p:cNvPr id="123" name="Picture 122">
            <a:extLst>
              <a:ext uri="{FF2B5EF4-FFF2-40B4-BE49-F238E27FC236}">
                <a16:creationId xmlns:a16="http://schemas.microsoft.com/office/drawing/2014/main" id="{0C868C73-3131-D934-7D52-23E1D638BE0F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4074" b="98889" l="5186" r="97407">
                        <a14:foregroundMark x1="18963" y1="6296" x2="4538" y2="17284"/>
                        <a14:foregroundMark x1="4538" y1="17284" x2="6100" y2="19646"/>
                        <a14:foregroundMark x1="15137" y1="37303" x2="15129" y2="37409"/>
                        <a14:foregroundMark x1="14796" y1="89507" x2="31442" y2="98889"/>
                        <a14:foregroundMark x1="31442" y1="98889" x2="16532" y2="90370"/>
                        <a14:foregroundMark x1="17018" y1="8889" x2="16207" y2="8765"/>
                        <a14:foregroundMark x1="20259" y1="7407" x2="37601" y2="7901"/>
                        <a14:foregroundMark x1="90324" y1="58197" x2="89951" y2="83210"/>
                        <a14:foregroundMark x1="90924" y1="17901" x2="90874" y2="21238"/>
                        <a14:foregroundMark x1="89951" y1="83210" x2="93009" y2="58348"/>
                        <a14:foregroundMark x1="96388" y1="21548" x2="93193" y2="18272"/>
                        <a14:foregroundMark x1="5348" y1="10123" x2="6807" y2="17037"/>
                        <a14:foregroundMark x1="26094" y1="4074" x2="32091" y2="4198"/>
                        <a14:backgroundMark x1="6159" y1="19630" x2="14749" y2="37407"/>
                        <a14:backgroundMark x1="14749" y1="37407" x2="14425" y2="89506"/>
                        <a14:backgroundMark x1="14425" y1="89506" x2="15559" y2="87284"/>
                        <a14:backgroundMark x1="97407" y1="21605" x2="93841" y2="58395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687813">
            <a:off x="1748760" y="3311119"/>
            <a:ext cx="695010" cy="912412"/>
          </a:xfrm>
          <a:prstGeom prst="rect">
            <a:avLst/>
          </a:prstGeom>
        </p:spPr>
      </p:pic>
      <p:pic>
        <p:nvPicPr>
          <p:cNvPr id="124" name="Picture 123">
            <a:extLst>
              <a:ext uri="{FF2B5EF4-FFF2-40B4-BE49-F238E27FC236}">
                <a16:creationId xmlns:a16="http://schemas.microsoft.com/office/drawing/2014/main" id="{8AEDD42E-5716-714C-6E25-3388D97A2726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9915" b="94701" l="9957" r="91342">
                        <a14:foregroundMark x1="33117" y1="91111" x2="37229" y2="90769"/>
                        <a14:foregroundMark x1="66234" y1="58803" x2="51082" y2="81026"/>
                        <a14:foregroundMark x1="51082" y1="81026" x2="77273" y2="94701"/>
                        <a14:foregroundMark x1="77273" y1="94701" x2="89177" y2="75043"/>
                        <a14:foregroundMark x1="89177" y1="75043" x2="70346" y2="59658"/>
                        <a14:foregroundMark x1="70346" y1="59658" x2="69481" y2="59487"/>
                        <a14:foregroundMark x1="61472" y1="68718" x2="80952" y2="68547"/>
                        <a14:foregroundMark x1="61688" y1="71966" x2="75974" y2="74872"/>
                        <a14:foregroundMark x1="64502" y1="68034" x2="70779" y2="67009"/>
                        <a14:foregroundMark x1="58009" y1="72821" x2="79870" y2="85983"/>
                        <a14:foregroundMark x1="79870" y1="85983" x2="60390" y2="72991"/>
                        <a14:foregroundMark x1="59307" y1="75556" x2="65801" y2="78632"/>
                        <a14:foregroundMark x1="52165" y1="81197" x2="51948" y2="80342"/>
                        <a14:foregroundMark x1="82900" y1="68376" x2="85281" y2="66667"/>
                        <a14:foregroundMark x1="71212" y1="79145" x2="75108" y2="81880"/>
                        <a14:foregroundMark x1="39827" y1="10940" x2="65584" y2="9915"/>
                        <a14:foregroundMark x1="89827" y1="38462" x2="91342" y2="64103"/>
                        <a14:foregroundMark x1="91342" y1="64103" x2="89177" y2="71624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20867219">
            <a:off x="5375791" y="2101881"/>
            <a:ext cx="747874" cy="946983"/>
          </a:xfrm>
          <a:prstGeom prst="rect">
            <a:avLst/>
          </a:prstGeom>
        </p:spPr>
      </p:pic>
      <p:pic>
        <p:nvPicPr>
          <p:cNvPr id="125" name="Picture 124">
            <a:extLst>
              <a:ext uri="{FF2B5EF4-FFF2-40B4-BE49-F238E27FC236}">
                <a16:creationId xmlns:a16="http://schemas.microsoft.com/office/drawing/2014/main" id="{83076996-0744-124F-D3A7-564E9AD8E487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8916" b="96154" l="9958" r="89831">
                        <a14:foregroundMark x1="14195" y1="72203" x2="13559" y2="94930"/>
                        <a14:foregroundMark x1="13559" y1="94930" x2="40466" y2="97028"/>
                        <a14:foregroundMark x1="40466" y1="97028" x2="74153" y2="96154"/>
                        <a14:foregroundMark x1="74153" y1="96154" x2="84322" y2="91084"/>
                        <a14:foregroundMark x1="78390" y1="8916" x2="22669" y2="11888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949482" y="1068860"/>
            <a:ext cx="657966" cy="797365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4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6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8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0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2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4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32" name="Google Shape;6332;p28"/>
          <p:cNvSpPr txBox="1">
            <a:spLocks noGrp="1"/>
          </p:cNvSpPr>
          <p:nvPr>
            <p:ph type="title" idx="6"/>
          </p:nvPr>
        </p:nvSpPr>
        <p:spPr>
          <a:xfrm>
            <a:off x="-1087639" y="183817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Listen and point</a:t>
            </a:r>
            <a:endParaRPr dirty="0"/>
          </a:p>
        </p:txBody>
      </p:sp>
      <p:sp>
        <p:nvSpPr>
          <p:cNvPr id="6334" name="Google Shape;6334;p28"/>
          <p:cNvSpPr txBox="1">
            <a:spLocks noGrp="1"/>
          </p:cNvSpPr>
          <p:nvPr>
            <p:ph type="title"/>
          </p:nvPr>
        </p:nvSpPr>
        <p:spPr>
          <a:xfrm>
            <a:off x="293898" y="4366731"/>
            <a:ext cx="1715758" cy="524248"/>
          </a:xfrm>
          <a:prstGeom prst="rect">
            <a:avLst/>
          </a:prstGeom>
          <a:solidFill>
            <a:srgbClr val="00B0F0"/>
          </a:solidFill>
          <a:ln>
            <a:solidFill>
              <a:srgbClr val="00B0F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dirty="0">
                <a:solidFill>
                  <a:schemeClr val="bg1"/>
                </a:solidFill>
              </a:rPr>
              <a:t>apple</a:t>
            </a:r>
            <a:endParaRPr sz="3200" dirty="0">
              <a:solidFill>
                <a:schemeClr val="bg1"/>
              </a:solidFill>
            </a:endParaRPr>
          </a:p>
        </p:txBody>
      </p:sp>
      <p:sp>
        <p:nvSpPr>
          <p:cNvPr id="6336" name="Google Shape;6336;p28"/>
          <p:cNvSpPr txBox="1">
            <a:spLocks noGrp="1"/>
          </p:cNvSpPr>
          <p:nvPr>
            <p:ph type="title" idx="2"/>
          </p:nvPr>
        </p:nvSpPr>
        <p:spPr>
          <a:xfrm flipH="1">
            <a:off x="2343559" y="4369675"/>
            <a:ext cx="1668681" cy="524248"/>
          </a:xfrm>
          <a:prstGeom prst="rect">
            <a:avLst/>
          </a:prstGeom>
          <a:solidFill>
            <a:srgbClr val="00B0F0"/>
          </a:solidFill>
          <a:ln>
            <a:solidFill>
              <a:srgbClr val="00B0F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dirty="0">
                <a:solidFill>
                  <a:schemeClr val="bg1"/>
                </a:solidFill>
              </a:rPr>
              <a:t>Annie</a:t>
            </a:r>
            <a:endParaRPr sz="3200" dirty="0">
              <a:solidFill>
                <a:schemeClr val="bg1"/>
              </a:solidFill>
            </a:endParaRPr>
          </a:p>
        </p:txBody>
      </p:sp>
      <p:sp>
        <p:nvSpPr>
          <p:cNvPr id="6337" name="Google Shape;6337;p28"/>
          <p:cNvSpPr txBox="1">
            <a:spLocks noGrp="1"/>
          </p:cNvSpPr>
          <p:nvPr>
            <p:ph type="title" idx="7"/>
          </p:nvPr>
        </p:nvSpPr>
        <p:spPr>
          <a:xfrm>
            <a:off x="5063567" y="4336566"/>
            <a:ext cx="1668682" cy="584577"/>
          </a:xfrm>
          <a:prstGeom prst="rect">
            <a:avLst/>
          </a:prstGeom>
          <a:solidFill>
            <a:srgbClr val="00B0F0"/>
          </a:solidFill>
          <a:ln>
            <a:solidFill>
              <a:srgbClr val="00B0F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dirty="0">
                <a:solidFill>
                  <a:schemeClr val="bg1"/>
                </a:solidFill>
              </a:rPr>
              <a:t>bat</a:t>
            </a:r>
            <a:endParaRPr sz="3200" dirty="0">
              <a:solidFill>
                <a:schemeClr val="bg1"/>
              </a:solidFill>
            </a:endParaRPr>
          </a:p>
        </p:txBody>
      </p:sp>
      <p:sp>
        <p:nvSpPr>
          <p:cNvPr id="6339" name="Google Shape;6339;p28"/>
          <p:cNvSpPr txBox="1">
            <a:spLocks noGrp="1"/>
          </p:cNvSpPr>
          <p:nvPr>
            <p:ph type="title" idx="9"/>
          </p:nvPr>
        </p:nvSpPr>
        <p:spPr>
          <a:xfrm flipH="1">
            <a:off x="7205372" y="4296950"/>
            <a:ext cx="1545070" cy="594028"/>
          </a:xfrm>
          <a:prstGeom prst="rect">
            <a:avLst/>
          </a:prstGeom>
          <a:solidFill>
            <a:srgbClr val="00B0F0"/>
          </a:solidFill>
          <a:ln>
            <a:solidFill>
              <a:srgbClr val="00B0F0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dirty="0">
                <a:solidFill>
                  <a:schemeClr val="bg1"/>
                </a:solidFill>
              </a:rPr>
              <a:t>ball</a:t>
            </a:r>
            <a:endParaRPr sz="3200" dirty="0">
              <a:solidFill>
                <a:schemeClr val="bg1"/>
              </a:solidFill>
            </a:endParaRPr>
          </a:p>
        </p:txBody>
      </p:sp>
      <p:sp>
        <p:nvSpPr>
          <p:cNvPr id="6384" name="Google Shape;6384;p28"/>
          <p:cNvSpPr/>
          <p:nvPr/>
        </p:nvSpPr>
        <p:spPr>
          <a:xfrm>
            <a:off x="261663" y="961475"/>
            <a:ext cx="409827" cy="390250"/>
          </a:xfrm>
          <a:custGeom>
            <a:avLst/>
            <a:gdLst/>
            <a:ahLst/>
            <a:cxnLst/>
            <a:rect l="l" t="t" r="r" b="b"/>
            <a:pathLst>
              <a:path w="23970" h="22825" extrusionOk="0">
                <a:moveTo>
                  <a:pt x="11996" y="0"/>
                </a:moveTo>
                <a:lnTo>
                  <a:pt x="7503" y="6425"/>
                </a:lnTo>
                <a:lnTo>
                  <a:pt x="0" y="8716"/>
                </a:lnTo>
                <a:lnTo>
                  <a:pt x="4718" y="14984"/>
                </a:lnTo>
                <a:lnTo>
                  <a:pt x="4560" y="22824"/>
                </a:lnTo>
                <a:lnTo>
                  <a:pt x="11996" y="20286"/>
                </a:lnTo>
                <a:lnTo>
                  <a:pt x="19409" y="22824"/>
                </a:lnTo>
                <a:lnTo>
                  <a:pt x="19252" y="14984"/>
                </a:lnTo>
                <a:lnTo>
                  <a:pt x="23970" y="8716"/>
                </a:lnTo>
                <a:lnTo>
                  <a:pt x="16489" y="6425"/>
                </a:lnTo>
                <a:lnTo>
                  <a:pt x="11996" y="0"/>
                </a:lnTo>
                <a:close/>
              </a:path>
            </a:pathLst>
          </a:custGeom>
          <a:solidFill>
            <a:srgbClr val="424242">
              <a:alpha val="61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82D90707-6AF2-6A4B-AD1A-43635B28C4A8}"/>
              </a:ext>
            </a:extLst>
          </p:cNvPr>
          <p:cNvGrpSpPr/>
          <p:nvPr/>
        </p:nvGrpSpPr>
        <p:grpSpPr>
          <a:xfrm>
            <a:off x="4849863" y="-46920"/>
            <a:ext cx="1390756" cy="745890"/>
            <a:chOff x="4849863" y="-46920"/>
            <a:chExt cx="1390756" cy="745890"/>
          </a:xfrm>
        </p:grpSpPr>
        <p:pic>
          <p:nvPicPr>
            <p:cNvPr id="27" name="Graphic 26" descr="Headphones with solid fill">
              <a:extLst>
                <a:ext uri="{FF2B5EF4-FFF2-40B4-BE49-F238E27FC236}">
                  <a16:creationId xmlns:a16="http://schemas.microsoft.com/office/drawing/2014/main" id="{3E447790-9E8A-9E3D-EE3D-03463A81F2C4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>
              <a:off x="4849863" y="50808"/>
              <a:ext cx="571544" cy="571544"/>
            </a:xfrm>
            <a:prstGeom prst="rect">
              <a:avLst/>
            </a:prstGeom>
          </p:spPr>
        </p:pic>
        <p:pic>
          <p:nvPicPr>
            <p:cNvPr id="29" name="Graphic 28" descr="Right pointing backhand index with solid fill">
              <a:extLst>
                <a:ext uri="{FF2B5EF4-FFF2-40B4-BE49-F238E27FC236}">
                  <a16:creationId xmlns:a16="http://schemas.microsoft.com/office/drawing/2014/main" id="{E12E48DA-3FCA-D8C9-C03E-690486942A13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p:blipFill>
          <p:spPr>
            <a:xfrm>
              <a:off x="5494729" y="-46920"/>
              <a:ext cx="745890" cy="745890"/>
            </a:xfrm>
            <a:prstGeom prst="rect">
              <a:avLst/>
            </a:prstGeom>
          </p:spPr>
        </p:pic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788349C4-F63D-AA19-5331-C254F31A7EAE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1503273" y="783841"/>
            <a:ext cx="1451223" cy="1233539"/>
          </a:xfrm>
          <a:prstGeom prst="rect">
            <a:avLst/>
          </a:prstGeom>
          <a:ln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0CA5136F-A098-5066-AEF4-A71DB124556B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293898" y="2496612"/>
            <a:ext cx="1655614" cy="1753871"/>
          </a:xfrm>
          <a:prstGeom prst="rect">
            <a:avLst/>
          </a:prstGeom>
          <a:ln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19FCD746-DC1C-80A2-F5B0-9528A40B18E0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2181108" y="2496612"/>
            <a:ext cx="1982025" cy="1764002"/>
          </a:xfrm>
          <a:prstGeom prst="rect">
            <a:avLst/>
          </a:prstGeom>
          <a:ln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B3F8BA3A-2914-4B0C-0809-0B6A86BD05D6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5851832" y="783841"/>
            <a:ext cx="1529057" cy="1306178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4264629A-44D5-74DD-3136-4A90EB4C2445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4964377" y="2300841"/>
            <a:ext cx="1867062" cy="1924217"/>
          </a:xfrm>
          <a:prstGeom prst="rect">
            <a:avLst/>
          </a:prstGeom>
          <a:ln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D918C98A-D761-E22A-04AA-45B74EFFC17E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7111055" y="2442478"/>
            <a:ext cx="1739047" cy="1739047"/>
          </a:xfrm>
          <a:prstGeom prst="rect">
            <a:avLst/>
          </a:prstGeom>
          <a:ln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letter A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63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3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63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-appl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63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63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63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-Anni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letter Bb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63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63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63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b-ba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63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63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63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b-ba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Listen and point_track 1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34" grpId="0" animBg="1"/>
      <p:bldP spid="6336" grpId="0" animBg="1"/>
      <p:bldP spid="6337" grpId="0" animBg="1"/>
      <p:bldP spid="6339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18" name="Google Shape;6918;p32"/>
          <p:cNvGrpSpPr/>
          <p:nvPr/>
        </p:nvGrpSpPr>
        <p:grpSpPr>
          <a:xfrm>
            <a:off x="8430981" y="3473946"/>
            <a:ext cx="506158" cy="1594508"/>
            <a:chOff x="16129525" y="2597825"/>
            <a:chExt cx="908400" cy="2505550"/>
          </a:xfrm>
        </p:grpSpPr>
        <p:sp>
          <p:nvSpPr>
            <p:cNvPr id="6919" name="Google Shape;6919;p32"/>
            <p:cNvSpPr/>
            <p:nvPr/>
          </p:nvSpPr>
          <p:spPr>
            <a:xfrm>
              <a:off x="16129525" y="4968075"/>
              <a:ext cx="908400" cy="1353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32"/>
            <p:cNvSpPr/>
            <p:nvPr/>
          </p:nvSpPr>
          <p:spPr>
            <a:xfrm>
              <a:off x="16140225" y="3564750"/>
              <a:ext cx="180425" cy="696325"/>
            </a:xfrm>
            <a:custGeom>
              <a:avLst/>
              <a:gdLst/>
              <a:ahLst/>
              <a:cxnLst/>
              <a:rect l="l" t="t" r="r" b="b"/>
              <a:pathLst>
                <a:path w="7217" h="27853" extrusionOk="0">
                  <a:moveTo>
                    <a:pt x="0" y="1"/>
                  </a:moveTo>
                  <a:lnTo>
                    <a:pt x="130" y="3112"/>
                  </a:lnTo>
                  <a:lnTo>
                    <a:pt x="216" y="6526"/>
                  </a:lnTo>
                  <a:lnTo>
                    <a:pt x="367" y="13916"/>
                  </a:lnTo>
                  <a:lnTo>
                    <a:pt x="540" y="21306"/>
                  </a:lnTo>
                  <a:lnTo>
                    <a:pt x="627" y="24741"/>
                  </a:lnTo>
                  <a:lnTo>
                    <a:pt x="756" y="27853"/>
                  </a:lnTo>
                  <a:lnTo>
                    <a:pt x="6180" y="27853"/>
                  </a:lnTo>
                  <a:lnTo>
                    <a:pt x="6309" y="24741"/>
                  </a:lnTo>
                  <a:lnTo>
                    <a:pt x="6439" y="21306"/>
                  </a:lnTo>
                  <a:lnTo>
                    <a:pt x="6698" y="13916"/>
                  </a:lnTo>
                  <a:lnTo>
                    <a:pt x="6958" y="6526"/>
                  </a:lnTo>
                  <a:lnTo>
                    <a:pt x="7087" y="3112"/>
                  </a:lnTo>
                  <a:lnTo>
                    <a:pt x="72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32"/>
            <p:cNvSpPr/>
            <p:nvPr/>
          </p:nvSpPr>
          <p:spPr>
            <a:xfrm>
              <a:off x="16824625" y="3564750"/>
              <a:ext cx="180450" cy="696325"/>
            </a:xfrm>
            <a:custGeom>
              <a:avLst/>
              <a:gdLst/>
              <a:ahLst/>
              <a:cxnLst/>
              <a:rect l="l" t="t" r="r" b="b"/>
              <a:pathLst>
                <a:path w="7218" h="27853" extrusionOk="0">
                  <a:moveTo>
                    <a:pt x="1" y="1"/>
                  </a:moveTo>
                  <a:lnTo>
                    <a:pt x="130" y="3112"/>
                  </a:lnTo>
                  <a:lnTo>
                    <a:pt x="260" y="6526"/>
                  </a:lnTo>
                  <a:lnTo>
                    <a:pt x="519" y="13916"/>
                  </a:lnTo>
                  <a:lnTo>
                    <a:pt x="779" y="21306"/>
                  </a:lnTo>
                  <a:lnTo>
                    <a:pt x="908" y="24741"/>
                  </a:lnTo>
                  <a:lnTo>
                    <a:pt x="1038" y="27853"/>
                  </a:lnTo>
                  <a:lnTo>
                    <a:pt x="6483" y="27853"/>
                  </a:lnTo>
                  <a:lnTo>
                    <a:pt x="6591" y="24741"/>
                  </a:lnTo>
                  <a:lnTo>
                    <a:pt x="6699" y="21306"/>
                  </a:lnTo>
                  <a:lnTo>
                    <a:pt x="6850" y="13916"/>
                  </a:lnTo>
                  <a:lnTo>
                    <a:pt x="7002" y="6526"/>
                  </a:lnTo>
                  <a:lnTo>
                    <a:pt x="7110" y="3112"/>
                  </a:lnTo>
                  <a:lnTo>
                    <a:pt x="72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32"/>
            <p:cNvSpPr/>
            <p:nvPr/>
          </p:nvSpPr>
          <p:spPr>
            <a:xfrm>
              <a:off x="16228275" y="3067250"/>
              <a:ext cx="244725" cy="485100"/>
            </a:xfrm>
            <a:custGeom>
              <a:avLst/>
              <a:gdLst/>
              <a:ahLst/>
              <a:cxnLst/>
              <a:rect l="l" t="t" r="r" b="b"/>
              <a:pathLst>
                <a:path w="9789" h="19404" extrusionOk="0">
                  <a:moveTo>
                    <a:pt x="6331" y="0"/>
                  </a:moveTo>
                  <a:lnTo>
                    <a:pt x="6201" y="22"/>
                  </a:lnTo>
                  <a:lnTo>
                    <a:pt x="6072" y="65"/>
                  </a:lnTo>
                  <a:lnTo>
                    <a:pt x="5942" y="108"/>
                  </a:lnTo>
                  <a:lnTo>
                    <a:pt x="5812" y="173"/>
                  </a:lnTo>
                  <a:lnTo>
                    <a:pt x="5683" y="259"/>
                  </a:lnTo>
                  <a:lnTo>
                    <a:pt x="5553" y="346"/>
                  </a:lnTo>
                  <a:lnTo>
                    <a:pt x="5316" y="584"/>
                  </a:lnTo>
                  <a:lnTo>
                    <a:pt x="5078" y="864"/>
                  </a:lnTo>
                  <a:lnTo>
                    <a:pt x="4840" y="1189"/>
                  </a:lnTo>
                  <a:lnTo>
                    <a:pt x="4624" y="1556"/>
                  </a:lnTo>
                  <a:lnTo>
                    <a:pt x="4430" y="1966"/>
                  </a:lnTo>
                  <a:lnTo>
                    <a:pt x="4235" y="2399"/>
                  </a:lnTo>
                  <a:lnTo>
                    <a:pt x="4062" y="2874"/>
                  </a:lnTo>
                  <a:lnTo>
                    <a:pt x="3911" y="3349"/>
                  </a:lnTo>
                  <a:lnTo>
                    <a:pt x="3760" y="3868"/>
                  </a:lnTo>
                  <a:lnTo>
                    <a:pt x="3652" y="4387"/>
                  </a:lnTo>
                  <a:lnTo>
                    <a:pt x="3544" y="4905"/>
                  </a:lnTo>
                  <a:lnTo>
                    <a:pt x="3457" y="5424"/>
                  </a:lnTo>
                  <a:lnTo>
                    <a:pt x="3392" y="5964"/>
                  </a:lnTo>
                  <a:lnTo>
                    <a:pt x="3349" y="6223"/>
                  </a:lnTo>
                  <a:lnTo>
                    <a:pt x="3284" y="6526"/>
                  </a:lnTo>
                  <a:lnTo>
                    <a:pt x="3220" y="6828"/>
                  </a:lnTo>
                  <a:lnTo>
                    <a:pt x="3112" y="7152"/>
                  </a:lnTo>
                  <a:lnTo>
                    <a:pt x="2874" y="7822"/>
                  </a:lnTo>
                  <a:lnTo>
                    <a:pt x="2571" y="8535"/>
                  </a:lnTo>
                  <a:lnTo>
                    <a:pt x="1902" y="10091"/>
                  </a:lnTo>
                  <a:lnTo>
                    <a:pt x="1188" y="11711"/>
                  </a:lnTo>
                  <a:lnTo>
                    <a:pt x="864" y="12533"/>
                  </a:lnTo>
                  <a:lnTo>
                    <a:pt x="562" y="13354"/>
                  </a:lnTo>
                  <a:lnTo>
                    <a:pt x="324" y="14153"/>
                  </a:lnTo>
                  <a:lnTo>
                    <a:pt x="216" y="14542"/>
                  </a:lnTo>
                  <a:lnTo>
                    <a:pt x="130" y="14909"/>
                  </a:lnTo>
                  <a:lnTo>
                    <a:pt x="65" y="15298"/>
                  </a:lnTo>
                  <a:lnTo>
                    <a:pt x="22" y="15644"/>
                  </a:lnTo>
                  <a:lnTo>
                    <a:pt x="0" y="16011"/>
                  </a:lnTo>
                  <a:lnTo>
                    <a:pt x="0" y="16357"/>
                  </a:lnTo>
                  <a:lnTo>
                    <a:pt x="43" y="16681"/>
                  </a:lnTo>
                  <a:lnTo>
                    <a:pt x="87" y="17005"/>
                  </a:lnTo>
                  <a:lnTo>
                    <a:pt x="173" y="17286"/>
                  </a:lnTo>
                  <a:lnTo>
                    <a:pt x="303" y="17589"/>
                  </a:lnTo>
                  <a:lnTo>
                    <a:pt x="454" y="17848"/>
                  </a:lnTo>
                  <a:lnTo>
                    <a:pt x="627" y="18086"/>
                  </a:lnTo>
                  <a:lnTo>
                    <a:pt x="821" y="18302"/>
                  </a:lnTo>
                  <a:lnTo>
                    <a:pt x="1059" y="18496"/>
                  </a:lnTo>
                  <a:lnTo>
                    <a:pt x="1297" y="18669"/>
                  </a:lnTo>
                  <a:lnTo>
                    <a:pt x="1577" y="18820"/>
                  </a:lnTo>
                  <a:lnTo>
                    <a:pt x="1858" y="18950"/>
                  </a:lnTo>
                  <a:lnTo>
                    <a:pt x="2161" y="19058"/>
                  </a:lnTo>
                  <a:lnTo>
                    <a:pt x="2485" y="19166"/>
                  </a:lnTo>
                  <a:lnTo>
                    <a:pt x="2809" y="19231"/>
                  </a:lnTo>
                  <a:lnTo>
                    <a:pt x="3155" y="19296"/>
                  </a:lnTo>
                  <a:lnTo>
                    <a:pt x="3500" y="19339"/>
                  </a:lnTo>
                  <a:lnTo>
                    <a:pt x="3868" y="19382"/>
                  </a:lnTo>
                  <a:lnTo>
                    <a:pt x="4214" y="19404"/>
                  </a:lnTo>
                  <a:lnTo>
                    <a:pt x="4948" y="19404"/>
                  </a:lnTo>
                  <a:lnTo>
                    <a:pt x="5683" y="19339"/>
                  </a:lnTo>
                  <a:lnTo>
                    <a:pt x="6396" y="19253"/>
                  </a:lnTo>
                  <a:lnTo>
                    <a:pt x="7066" y="19144"/>
                  </a:lnTo>
                  <a:lnTo>
                    <a:pt x="7692" y="18993"/>
                  </a:lnTo>
                  <a:lnTo>
                    <a:pt x="8254" y="18842"/>
                  </a:lnTo>
                  <a:lnTo>
                    <a:pt x="8751" y="18669"/>
                  </a:lnTo>
                  <a:lnTo>
                    <a:pt x="9140" y="18475"/>
                  </a:lnTo>
                  <a:lnTo>
                    <a:pt x="9291" y="18388"/>
                  </a:lnTo>
                  <a:lnTo>
                    <a:pt x="9399" y="18302"/>
                  </a:lnTo>
                  <a:lnTo>
                    <a:pt x="9464" y="18237"/>
                  </a:lnTo>
                  <a:lnTo>
                    <a:pt x="9507" y="18172"/>
                  </a:lnTo>
                  <a:lnTo>
                    <a:pt x="9594" y="17934"/>
                  </a:lnTo>
                  <a:lnTo>
                    <a:pt x="9659" y="17632"/>
                  </a:lnTo>
                  <a:lnTo>
                    <a:pt x="9702" y="17243"/>
                  </a:lnTo>
                  <a:lnTo>
                    <a:pt x="9745" y="16789"/>
                  </a:lnTo>
                  <a:lnTo>
                    <a:pt x="9767" y="16249"/>
                  </a:lnTo>
                  <a:lnTo>
                    <a:pt x="9788" y="15666"/>
                  </a:lnTo>
                  <a:lnTo>
                    <a:pt x="9767" y="15039"/>
                  </a:lnTo>
                  <a:lnTo>
                    <a:pt x="9723" y="13613"/>
                  </a:lnTo>
                  <a:lnTo>
                    <a:pt x="9615" y="12057"/>
                  </a:lnTo>
                  <a:lnTo>
                    <a:pt x="9464" y="10437"/>
                  </a:lnTo>
                  <a:lnTo>
                    <a:pt x="9270" y="8751"/>
                  </a:lnTo>
                  <a:lnTo>
                    <a:pt x="9032" y="7087"/>
                  </a:lnTo>
                  <a:lnTo>
                    <a:pt x="8881" y="6288"/>
                  </a:lnTo>
                  <a:lnTo>
                    <a:pt x="8751" y="5489"/>
                  </a:lnTo>
                  <a:lnTo>
                    <a:pt x="8578" y="4732"/>
                  </a:lnTo>
                  <a:lnTo>
                    <a:pt x="8427" y="3998"/>
                  </a:lnTo>
                  <a:lnTo>
                    <a:pt x="8254" y="3306"/>
                  </a:lnTo>
                  <a:lnTo>
                    <a:pt x="8060" y="2680"/>
                  </a:lnTo>
                  <a:lnTo>
                    <a:pt x="7865" y="2096"/>
                  </a:lnTo>
                  <a:lnTo>
                    <a:pt x="7671" y="1556"/>
                  </a:lnTo>
                  <a:lnTo>
                    <a:pt x="7476" y="1102"/>
                  </a:lnTo>
                  <a:lnTo>
                    <a:pt x="7260" y="713"/>
                  </a:lnTo>
                  <a:lnTo>
                    <a:pt x="7152" y="540"/>
                  </a:lnTo>
                  <a:lnTo>
                    <a:pt x="7023" y="411"/>
                  </a:lnTo>
                  <a:lnTo>
                    <a:pt x="6914" y="281"/>
                  </a:lnTo>
                  <a:lnTo>
                    <a:pt x="6806" y="173"/>
                  </a:lnTo>
                  <a:lnTo>
                    <a:pt x="6698" y="108"/>
                  </a:lnTo>
                  <a:lnTo>
                    <a:pt x="6569" y="43"/>
                  </a:lnTo>
                  <a:lnTo>
                    <a:pt x="6461" y="22"/>
                  </a:lnTo>
                  <a:lnTo>
                    <a:pt x="633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32"/>
            <p:cNvSpPr/>
            <p:nvPr/>
          </p:nvSpPr>
          <p:spPr>
            <a:xfrm>
              <a:off x="16228275" y="3067250"/>
              <a:ext cx="244725" cy="485100"/>
            </a:xfrm>
            <a:custGeom>
              <a:avLst/>
              <a:gdLst/>
              <a:ahLst/>
              <a:cxnLst/>
              <a:rect l="l" t="t" r="r" b="b"/>
              <a:pathLst>
                <a:path w="9789" h="19404" fill="none" extrusionOk="0">
                  <a:moveTo>
                    <a:pt x="6331" y="0"/>
                  </a:moveTo>
                  <a:lnTo>
                    <a:pt x="6331" y="0"/>
                  </a:lnTo>
                  <a:lnTo>
                    <a:pt x="6201" y="22"/>
                  </a:lnTo>
                  <a:lnTo>
                    <a:pt x="6072" y="65"/>
                  </a:lnTo>
                  <a:lnTo>
                    <a:pt x="5942" y="108"/>
                  </a:lnTo>
                  <a:lnTo>
                    <a:pt x="5812" y="173"/>
                  </a:lnTo>
                  <a:lnTo>
                    <a:pt x="5683" y="259"/>
                  </a:lnTo>
                  <a:lnTo>
                    <a:pt x="5553" y="346"/>
                  </a:lnTo>
                  <a:lnTo>
                    <a:pt x="5316" y="584"/>
                  </a:lnTo>
                  <a:lnTo>
                    <a:pt x="5078" y="864"/>
                  </a:lnTo>
                  <a:lnTo>
                    <a:pt x="4840" y="1189"/>
                  </a:lnTo>
                  <a:lnTo>
                    <a:pt x="4624" y="1556"/>
                  </a:lnTo>
                  <a:lnTo>
                    <a:pt x="4430" y="1966"/>
                  </a:lnTo>
                  <a:lnTo>
                    <a:pt x="4235" y="2399"/>
                  </a:lnTo>
                  <a:lnTo>
                    <a:pt x="4062" y="2874"/>
                  </a:lnTo>
                  <a:lnTo>
                    <a:pt x="3911" y="3349"/>
                  </a:lnTo>
                  <a:lnTo>
                    <a:pt x="3760" y="3868"/>
                  </a:lnTo>
                  <a:lnTo>
                    <a:pt x="3652" y="4387"/>
                  </a:lnTo>
                  <a:lnTo>
                    <a:pt x="3544" y="4905"/>
                  </a:lnTo>
                  <a:lnTo>
                    <a:pt x="3457" y="5424"/>
                  </a:lnTo>
                  <a:lnTo>
                    <a:pt x="3392" y="5964"/>
                  </a:lnTo>
                  <a:lnTo>
                    <a:pt x="3392" y="5964"/>
                  </a:lnTo>
                  <a:lnTo>
                    <a:pt x="3349" y="6223"/>
                  </a:lnTo>
                  <a:lnTo>
                    <a:pt x="3284" y="6526"/>
                  </a:lnTo>
                  <a:lnTo>
                    <a:pt x="3220" y="6828"/>
                  </a:lnTo>
                  <a:lnTo>
                    <a:pt x="3112" y="7152"/>
                  </a:lnTo>
                  <a:lnTo>
                    <a:pt x="2874" y="7822"/>
                  </a:lnTo>
                  <a:lnTo>
                    <a:pt x="2571" y="8535"/>
                  </a:lnTo>
                  <a:lnTo>
                    <a:pt x="1902" y="10091"/>
                  </a:lnTo>
                  <a:lnTo>
                    <a:pt x="1188" y="11711"/>
                  </a:lnTo>
                  <a:lnTo>
                    <a:pt x="864" y="12533"/>
                  </a:lnTo>
                  <a:lnTo>
                    <a:pt x="562" y="13354"/>
                  </a:lnTo>
                  <a:lnTo>
                    <a:pt x="324" y="14153"/>
                  </a:lnTo>
                  <a:lnTo>
                    <a:pt x="216" y="14542"/>
                  </a:lnTo>
                  <a:lnTo>
                    <a:pt x="130" y="14909"/>
                  </a:lnTo>
                  <a:lnTo>
                    <a:pt x="65" y="15298"/>
                  </a:lnTo>
                  <a:lnTo>
                    <a:pt x="22" y="15644"/>
                  </a:lnTo>
                  <a:lnTo>
                    <a:pt x="0" y="16011"/>
                  </a:lnTo>
                  <a:lnTo>
                    <a:pt x="0" y="16357"/>
                  </a:lnTo>
                  <a:lnTo>
                    <a:pt x="43" y="16681"/>
                  </a:lnTo>
                  <a:lnTo>
                    <a:pt x="87" y="17005"/>
                  </a:lnTo>
                  <a:lnTo>
                    <a:pt x="173" y="17286"/>
                  </a:lnTo>
                  <a:lnTo>
                    <a:pt x="303" y="17589"/>
                  </a:lnTo>
                  <a:lnTo>
                    <a:pt x="303" y="17589"/>
                  </a:lnTo>
                  <a:lnTo>
                    <a:pt x="454" y="17848"/>
                  </a:lnTo>
                  <a:lnTo>
                    <a:pt x="627" y="18086"/>
                  </a:lnTo>
                  <a:lnTo>
                    <a:pt x="821" y="18302"/>
                  </a:lnTo>
                  <a:lnTo>
                    <a:pt x="1059" y="18496"/>
                  </a:lnTo>
                  <a:lnTo>
                    <a:pt x="1297" y="18669"/>
                  </a:lnTo>
                  <a:lnTo>
                    <a:pt x="1577" y="18820"/>
                  </a:lnTo>
                  <a:lnTo>
                    <a:pt x="1858" y="18950"/>
                  </a:lnTo>
                  <a:lnTo>
                    <a:pt x="2161" y="19058"/>
                  </a:lnTo>
                  <a:lnTo>
                    <a:pt x="2485" y="19166"/>
                  </a:lnTo>
                  <a:lnTo>
                    <a:pt x="2809" y="19231"/>
                  </a:lnTo>
                  <a:lnTo>
                    <a:pt x="3155" y="19296"/>
                  </a:lnTo>
                  <a:lnTo>
                    <a:pt x="3500" y="19339"/>
                  </a:lnTo>
                  <a:lnTo>
                    <a:pt x="3868" y="19382"/>
                  </a:lnTo>
                  <a:lnTo>
                    <a:pt x="4214" y="19404"/>
                  </a:lnTo>
                  <a:lnTo>
                    <a:pt x="4948" y="19404"/>
                  </a:lnTo>
                  <a:lnTo>
                    <a:pt x="5683" y="19339"/>
                  </a:lnTo>
                  <a:lnTo>
                    <a:pt x="6396" y="19253"/>
                  </a:lnTo>
                  <a:lnTo>
                    <a:pt x="7066" y="19144"/>
                  </a:lnTo>
                  <a:lnTo>
                    <a:pt x="7692" y="18993"/>
                  </a:lnTo>
                  <a:lnTo>
                    <a:pt x="8254" y="18842"/>
                  </a:lnTo>
                  <a:lnTo>
                    <a:pt x="8751" y="18669"/>
                  </a:lnTo>
                  <a:lnTo>
                    <a:pt x="9140" y="18475"/>
                  </a:lnTo>
                  <a:lnTo>
                    <a:pt x="9291" y="18388"/>
                  </a:lnTo>
                  <a:lnTo>
                    <a:pt x="9399" y="18302"/>
                  </a:lnTo>
                  <a:lnTo>
                    <a:pt x="9399" y="18302"/>
                  </a:lnTo>
                  <a:lnTo>
                    <a:pt x="9464" y="18237"/>
                  </a:lnTo>
                  <a:lnTo>
                    <a:pt x="9507" y="18172"/>
                  </a:lnTo>
                  <a:lnTo>
                    <a:pt x="9594" y="17934"/>
                  </a:lnTo>
                  <a:lnTo>
                    <a:pt x="9659" y="17632"/>
                  </a:lnTo>
                  <a:lnTo>
                    <a:pt x="9702" y="17243"/>
                  </a:lnTo>
                  <a:lnTo>
                    <a:pt x="9745" y="16789"/>
                  </a:lnTo>
                  <a:lnTo>
                    <a:pt x="9767" y="16249"/>
                  </a:lnTo>
                  <a:lnTo>
                    <a:pt x="9788" y="15666"/>
                  </a:lnTo>
                  <a:lnTo>
                    <a:pt x="9767" y="15039"/>
                  </a:lnTo>
                  <a:lnTo>
                    <a:pt x="9723" y="13613"/>
                  </a:lnTo>
                  <a:lnTo>
                    <a:pt x="9615" y="12057"/>
                  </a:lnTo>
                  <a:lnTo>
                    <a:pt x="9464" y="10437"/>
                  </a:lnTo>
                  <a:lnTo>
                    <a:pt x="9270" y="8751"/>
                  </a:lnTo>
                  <a:lnTo>
                    <a:pt x="9032" y="7087"/>
                  </a:lnTo>
                  <a:lnTo>
                    <a:pt x="8881" y="6288"/>
                  </a:lnTo>
                  <a:lnTo>
                    <a:pt x="8751" y="5489"/>
                  </a:lnTo>
                  <a:lnTo>
                    <a:pt x="8578" y="4732"/>
                  </a:lnTo>
                  <a:lnTo>
                    <a:pt x="8427" y="3998"/>
                  </a:lnTo>
                  <a:lnTo>
                    <a:pt x="8254" y="3306"/>
                  </a:lnTo>
                  <a:lnTo>
                    <a:pt x="8060" y="2680"/>
                  </a:lnTo>
                  <a:lnTo>
                    <a:pt x="7865" y="2096"/>
                  </a:lnTo>
                  <a:lnTo>
                    <a:pt x="7671" y="1556"/>
                  </a:lnTo>
                  <a:lnTo>
                    <a:pt x="7476" y="1102"/>
                  </a:lnTo>
                  <a:lnTo>
                    <a:pt x="7260" y="713"/>
                  </a:lnTo>
                  <a:lnTo>
                    <a:pt x="7152" y="540"/>
                  </a:lnTo>
                  <a:lnTo>
                    <a:pt x="7023" y="411"/>
                  </a:lnTo>
                  <a:lnTo>
                    <a:pt x="6914" y="281"/>
                  </a:lnTo>
                  <a:lnTo>
                    <a:pt x="6806" y="173"/>
                  </a:lnTo>
                  <a:lnTo>
                    <a:pt x="6698" y="108"/>
                  </a:lnTo>
                  <a:lnTo>
                    <a:pt x="6569" y="43"/>
                  </a:lnTo>
                  <a:lnTo>
                    <a:pt x="6461" y="22"/>
                  </a:lnTo>
                  <a:lnTo>
                    <a:pt x="63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32"/>
            <p:cNvSpPr/>
            <p:nvPr/>
          </p:nvSpPr>
          <p:spPr>
            <a:xfrm>
              <a:off x="16682025" y="3067775"/>
              <a:ext cx="244175" cy="484575"/>
            </a:xfrm>
            <a:custGeom>
              <a:avLst/>
              <a:gdLst/>
              <a:ahLst/>
              <a:cxnLst/>
              <a:rect l="l" t="t" r="r" b="b"/>
              <a:pathLst>
                <a:path w="9767" h="19383" extrusionOk="0">
                  <a:moveTo>
                    <a:pt x="3350" y="1"/>
                  </a:moveTo>
                  <a:lnTo>
                    <a:pt x="3220" y="44"/>
                  </a:lnTo>
                  <a:lnTo>
                    <a:pt x="3112" y="87"/>
                  </a:lnTo>
                  <a:lnTo>
                    <a:pt x="2982" y="174"/>
                  </a:lnTo>
                  <a:lnTo>
                    <a:pt x="2874" y="260"/>
                  </a:lnTo>
                  <a:lnTo>
                    <a:pt x="2766" y="390"/>
                  </a:lnTo>
                  <a:lnTo>
                    <a:pt x="2658" y="541"/>
                  </a:lnTo>
                  <a:lnTo>
                    <a:pt x="2528" y="692"/>
                  </a:lnTo>
                  <a:lnTo>
                    <a:pt x="2334" y="1081"/>
                  </a:lnTo>
                  <a:lnTo>
                    <a:pt x="2118" y="1557"/>
                  </a:lnTo>
                  <a:lnTo>
                    <a:pt x="1923" y="2075"/>
                  </a:lnTo>
                  <a:lnTo>
                    <a:pt x="1729" y="2659"/>
                  </a:lnTo>
                  <a:lnTo>
                    <a:pt x="1534" y="3307"/>
                  </a:lnTo>
                  <a:lnTo>
                    <a:pt x="1362" y="3977"/>
                  </a:lnTo>
                  <a:lnTo>
                    <a:pt x="1210" y="4711"/>
                  </a:lnTo>
                  <a:lnTo>
                    <a:pt x="1038" y="5468"/>
                  </a:lnTo>
                  <a:lnTo>
                    <a:pt x="886" y="6267"/>
                  </a:lnTo>
                  <a:lnTo>
                    <a:pt x="757" y="7066"/>
                  </a:lnTo>
                  <a:lnTo>
                    <a:pt x="519" y="8730"/>
                  </a:lnTo>
                  <a:lnTo>
                    <a:pt x="303" y="10416"/>
                  </a:lnTo>
                  <a:lnTo>
                    <a:pt x="152" y="12058"/>
                  </a:lnTo>
                  <a:lnTo>
                    <a:pt x="44" y="13614"/>
                  </a:lnTo>
                  <a:lnTo>
                    <a:pt x="0" y="15018"/>
                  </a:lnTo>
                  <a:lnTo>
                    <a:pt x="0" y="15666"/>
                  </a:lnTo>
                  <a:lnTo>
                    <a:pt x="0" y="16250"/>
                  </a:lnTo>
                  <a:lnTo>
                    <a:pt x="22" y="16768"/>
                  </a:lnTo>
                  <a:lnTo>
                    <a:pt x="65" y="17222"/>
                  </a:lnTo>
                  <a:lnTo>
                    <a:pt x="108" y="17611"/>
                  </a:lnTo>
                  <a:lnTo>
                    <a:pt x="173" y="17935"/>
                  </a:lnTo>
                  <a:lnTo>
                    <a:pt x="260" y="18151"/>
                  </a:lnTo>
                  <a:lnTo>
                    <a:pt x="303" y="18238"/>
                  </a:lnTo>
                  <a:lnTo>
                    <a:pt x="368" y="18281"/>
                  </a:lnTo>
                  <a:lnTo>
                    <a:pt x="476" y="18367"/>
                  </a:lnTo>
                  <a:lnTo>
                    <a:pt x="649" y="18475"/>
                  </a:lnTo>
                  <a:lnTo>
                    <a:pt x="1016" y="18648"/>
                  </a:lnTo>
                  <a:lnTo>
                    <a:pt x="1513" y="18821"/>
                  </a:lnTo>
                  <a:lnTo>
                    <a:pt x="2075" y="18994"/>
                  </a:lnTo>
                  <a:lnTo>
                    <a:pt x="2701" y="19123"/>
                  </a:lnTo>
                  <a:lnTo>
                    <a:pt x="3371" y="19253"/>
                  </a:lnTo>
                  <a:lnTo>
                    <a:pt x="4084" y="19340"/>
                  </a:lnTo>
                  <a:lnTo>
                    <a:pt x="4819" y="19383"/>
                  </a:lnTo>
                  <a:lnTo>
                    <a:pt x="5532" y="19383"/>
                  </a:lnTo>
                  <a:lnTo>
                    <a:pt x="5899" y="19361"/>
                  </a:lnTo>
                  <a:lnTo>
                    <a:pt x="6267" y="19340"/>
                  </a:lnTo>
                  <a:lnTo>
                    <a:pt x="6612" y="19296"/>
                  </a:lnTo>
                  <a:lnTo>
                    <a:pt x="6958" y="19232"/>
                  </a:lnTo>
                  <a:lnTo>
                    <a:pt x="7282" y="19145"/>
                  </a:lnTo>
                  <a:lnTo>
                    <a:pt x="7606" y="19059"/>
                  </a:lnTo>
                  <a:lnTo>
                    <a:pt x="7909" y="18951"/>
                  </a:lnTo>
                  <a:lnTo>
                    <a:pt x="8190" y="18821"/>
                  </a:lnTo>
                  <a:lnTo>
                    <a:pt x="8471" y="18670"/>
                  </a:lnTo>
                  <a:lnTo>
                    <a:pt x="8708" y="18497"/>
                  </a:lnTo>
                  <a:lnTo>
                    <a:pt x="8946" y="18302"/>
                  </a:lnTo>
                  <a:lnTo>
                    <a:pt x="9140" y="18086"/>
                  </a:lnTo>
                  <a:lnTo>
                    <a:pt x="9335" y="17849"/>
                  </a:lnTo>
                  <a:lnTo>
                    <a:pt x="9464" y="17568"/>
                  </a:lnTo>
                  <a:lnTo>
                    <a:pt x="9594" y="17287"/>
                  </a:lnTo>
                  <a:lnTo>
                    <a:pt x="9681" y="16984"/>
                  </a:lnTo>
                  <a:lnTo>
                    <a:pt x="9745" y="16682"/>
                  </a:lnTo>
                  <a:lnTo>
                    <a:pt x="9767" y="16358"/>
                  </a:lnTo>
                  <a:lnTo>
                    <a:pt x="9767" y="16012"/>
                  </a:lnTo>
                  <a:lnTo>
                    <a:pt x="9745" y="15645"/>
                  </a:lnTo>
                  <a:lnTo>
                    <a:pt x="9702" y="15277"/>
                  </a:lnTo>
                  <a:lnTo>
                    <a:pt x="9637" y="14910"/>
                  </a:lnTo>
                  <a:lnTo>
                    <a:pt x="9551" y="14521"/>
                  </a:lnTo>
                  <a:lnTo>
                    <a:pt x="9464" y="14132"/>
                  </a:lnTo>
                  <a:lnTo>
                    <a:pt x="9205" y="13354"/>
                  </a:lnTo>
                  <a:lnTo>
                    <a:pt x="8903" y="12533"/>
                  </a:lnTo>
                  <a:lnTo>
                    <a:pt x="8579" y="11712"/>
                  </a:lnTo>
                  <a:lnTo>
                    <a:pt x="7865" y="10092"/>
                  </a:lnTo>
                  <a:lnTo>
                    <a:pt x="7196" y="8536"/>
                  </a:lnTo>
                  <a:lnTo>
                    <a:pt x="6915" y="7823"/>
                  </a:lnTo>
                  <a:lnTo>
                    <a:pt x="6677" y="7131"/>
                  </a:lnTo>
                  <a:lnTo>
                    <a:pt x="6569" y="6807"/>
                  </a:lnTo>
                  <a:lnTo>
                    <a:pt x="6504" y="6505"/>
                  </a:lnTo>
                  <a:lnTo>
                    <a:pt x="6439" y="6224"/>
                  </a:lnTo>
                  <a:lnTo>
                    <a:pt x="6396" y="5943"/>
                  </a:lnTo>
                  <a:lnTo>
                    <a:pt x="6331" y="5424"/>
                  </a:lnTo>
                  <a:lnTo>
                    <a:pt x="6245" y="4906"/>
                  </a:lnTo>
                  <a:lnTo>
                    <a:pt x="6137" y="4366"/>
                  </a:lnTo>
                  <a:lnTo>
                    <a:pt x="6029" y="3847"/>
                  </a:lnTo>
                  <a:lnTo>
                    <a:pt x="5878" y="3350"/>
                  </a:lnTo>
                  <a:lnTo>
                    <a:pt x="5726" y="2853"/>
                  </a:lnTo>
                  <a:lnTo>
                    <a:pt x="5553" y="2399"/>
                  </a:lnTo>
                  <a:lnTo>
                    <a:pt x="5359" y="1945"/>
                  </a:lnTo>
                  <a:lnTo>
                    <a:pt x="5165" y="1557"/>
                  </a:lnTo>
                  <a:lnTo>
                    <a:pt x="4948" y="1189"/>
                  </a:lnTo>
                  <a:lnTo>
                    <a:pt x="4711" y="843"/>
                  </a:lnTo>
                  <a:lnTo>
                    <a:pt x="4473" y="563"/>
                  </a:lnTo>
                  <a:lnTo>
                    <a:pt x="4235" y="347"/>
                  </a:lnTo>
                  <a:lnTo>
                    <a:pt x="4106" y="238"/>
                  </a:lnTo>
                  <a:lnTo>
                    <a:pt x="3976" y="152"/>
                  </a:lnTo>
                  <a:lnTo>
                    <a:pt x="3846" y="87"/>
                  </a:lnTo>
                  <a:lnTo>
                    <a:pt x="3717" y="44"/>
                  </a:lnTo>
                  <a:lnTo>
                    <a:pt x="3587" y="22"/>
                  </a:lnTo>
                  <a:lnTo>
                    <a:pt x="345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32"/>
            <p:cNvSpPr/>
            <p:nvPr/>
          </p:nvSpPr>
          <p:spPr>
            <a:xfrm>
              <a:off x="16682025" y="3067775"/>
              <a:ext cx="244175" cy="484575"/>
            </a:xfrm>
            <a:custGeom>
              <a:avLst/>
              <a:gdLst/>
              <a:ahLst/>
              <a:cxnLst/>
              <a:rect l="l" t="t" r="r" b="b"/>
              <a:pathLst>
                <a:path w="9767" h="19383" fill="none" extrusionOk="0">
                  <a:moveTo>
                    <a:pt x="3458" y="1"/>
                  </a:moveTo>
                  <a:lnTo>
                    <a:pt x="3458" y="1"/>
                  </a:lnTo>
                  <a:lnTo>
                    <a:pt x="3587" y="22"/>
                  </a:lnTo>
                  <a:lnTo>
                    <a:pt x="3717" y="44"/>
                  </a:lnTo>
                  <a:lnTo>
                    <a:pt x="3846" y="87"/>
                  </a:lnTo>
                  <a:lnTo>
                    <a:pt x="3976" y="152"/>
                  </a:lnTo>
                  <a:lnTo>
                    <a:pt x="4106" y="238"/>
                  </a:lnTo>
                  <a:lnTo>
                    <a:pt x="4235" y="347"/>
                  </a:lnTo>
                  <a:lnTo>
                    <a:pt x="4473" y="563"/>
                  </a:lnTo>
                  <a:lnTo>
                    <a:pt x="4711" y="843"/>
                  </a:lnTo>
                  <a:lnTo>
                    <a:pt x="4948" y="1189"/>
                  </a:lnTo>
                  <a:lnTo>
                    <a:pt x="5165" y="1557"/>
                  </a:lnTo>
                  <a:lnTo>
                    <a:pt x="5359" y="1945"/>
                  </a:lnTo>
                  <a:lnTo>
                    <a:pt x="5553" y="2399"/>
                  </a:lnTo>
                  <a:lnTo>
                    <a:pt x="5726" y="2853"/>
                  </a:lnTo>
                  <a:lnTo>
                    <a:pt x="5878" y="3350"/>
                  </a:lnTo>
                  <a:lnTo>
                    <a:pt x="6029" y="3847"/>
                  </a:lnTo>
                  <a:lnTo>
                    <a:pt x="6137" y="4366"/>
                  </a:lnTo>
                  <a:lnTo>
                    <a:pt x="6245" y="4906"/>
                  </a:lnTo>
                  <a:lnTo>
                    <a:pt x="6331" y="5424"/>
                  </a:lnTo>
                  <a:lnTo>
                    <a:pt x="6396" y="5943"/>
                  </a:lnTo>
                  <a:lnTo>
                    <a:pt x="6396" y="5943"/>
                  </a:lnTo>
                  <a:lnTo>
                    <a:pt x="6439" y="6224"/>
                  </a:lnTo>
                  <a:lnTo>
                    <a:pt x="6504" y="6505"/>
                  </a:lnTo>
                  <a:lnTo>
                    <a:pt x="6569" y="6807"/>
                  </a:lnTo>
                  <a:lnTo>
                    <a:pt x="6677" y="7131"/>
                  </a:lnTo>
                  <a:lnTo>
                    <a:pt x="6915" y="7823"/>
                  </a:lnTo>
                  <a:lnTo>
                    <a:pt x="7196" y="8536"/>
                  </a:lnTo>
                  <a:lnTo>
                    <a:pt x="7865" y="10092"/>
                  </a:lnTo>
                  <a:lnTo>
                    <a:pt x="8579" y="11712"/>
                  </a:lnTo>
                  <a:lnTo>
                    <a:pt x="8903" y="12533"/>
                  </a:lnTo>
                  <a:lnTo>
                    <a:pt x="9205" y="13354"/>
                  </a:lnTo>
                  <a:lnTo>
                    <a:pt x="9464" y="14132"/>
                  </a:lnTo>
                  <a:lnTo>
                    <a:pt x="9551" y="14521"/>
                  </a:lnTo>
                  <a:lnTo>
                    <a:pt x="9637" y="14910"/>
                  </a:lnTo>
                  <a:lnTo>
                    <a:pt x="9702" y="15277"/>
                  </a:lnTo>
                  <a:lnTo>
                    <a:pt x="9745" y="15645"/>
                  </a:lnTo>
                  <a:lnTo>
                    <a:pt x="9767" y="16012"/>
                  </a:lnTo>
                  <a:lnTo>
                    <a:pt x="9767" y="16358"/>
                  </a:lnTo>
                  <a:lnTo>
                    <a:pt x="9745" y="16682"/>
                  </a:lnTo>
                  <a:lnTo>
                    <a:pt x="9681" y="16984"/>
                  </a:lnTo>
                  <a:lnTo>
                    <a:pt x="9594" y="17287"/>
                  </a:lnTo>
                  <a:lnTo>
                    <a:pt x="9464" y="17568"/>
                  </a:lnTo>
                  <a:lnTo>
                    <a:pt x="9464" y="17568"/>
                  </a:lnTo>
                  <a:lnTo>
                    <a:pt x="9335" y="17849"/>
                  </a:lnTo>
                  <a:lnTo>
                    <a:pt x="9140" y="18086"/>
                  </a:lnTo>
                  <a:lnTo>
                    <a:pt x="8946" y="18302"/>
                  </a:lnTo>
                  <a:lnTo>
                    <a:pt x="8708" y="18497"/>
                  </a:lnTo>
                  <a:lnTo>
                    <a:pt x="8471" y="18670"/>
                  </a:lnTo>
                  <a:lnTo>
                    <a:pt x="8190" y="18821"/>
                  </a:lnTo>
                  <a:lnTo>
                    <a:pt x="7909" y="18951"/>
                  </a:lnTo>
                  <a:lnTo>
                    <a:pt x="7606" y="19059"/>
                  </a:lnTo>
                  <a:lnTo>
                    <a:pt x="7282" y="19145"/>
                  </a:lnTo>
                  <a:lnTo>
                    <a:pt x="6958" y="19232"/>
                  </a:lnTo>
                  <a:lnTo>
                    <a:pt x="6612" y="19296"/>
                  </a:lnTo>
                  <a:lnTo>
                    <a:pt x="6267" y="19340"/>
                  </a:lnTo>
                  <a:lnTo>
                    <a:pt x="5899" y="19361"/>
                  </a:lnTo>
                  <a:lnTo>
                    <a:pt x="5532" y="19383"/>
                  </a:lnTo>
                  <a:lnTo>
                    <a:pt x="4819" y="19383"/>
                  </a:lnTo>
                  <a:lnTo>
                    <a:pt x="4084" y="19340"/>
                  </a:lnTo>
                  <a:lnTo>
                    <a:pt x="3371" y="19253"/>
                  </a:lnTo>
                  <a:lnTo>
                    <a:pt x="2701" y="19123"/>
                  </a:lnTo>
                  <a:lnTo>
                    <a:pt x="2075" y="18994"/>
                  </a:lnTo>
                  <a:lnTo>
                    <a:pt x="1513" y="18821"/>
                  </a:lnTo>
                  <a:lnTo>
                    <a:pt x="1016" y="18648"/>
                  </a:lnTo>
                  <a:lnTo>
                    <a:pt x="649" y="18475"/>
                  </a:lnTo>
                  <a:lnTo>
                    <a:pt x="476" y="18367"/>
                  </a:lnTo>
                  <a:lnTo>
                    <a:pt x="368" y="18281"/>
                  </a:lnTo>
                  <a:lnTo>
                    <a:pt x="368" y="18281"/>
                  </a:lnTo>
                  <a:lnTo>
                    <a:pt x="303" y="18238"/>
                  </a:lnTo>
                  <a:lnTo>
                    <a:pt x="260" y="18151"/>
                  </a:lnTo>
                  <a:lnTo>
                    <a:pt x="173" y="17935"/>
                  </a:lnTo>
                  <a:lnTo>
                    <a:pt x="108" y="17611"/>
                  </a:lnTo>
                  <a:lnTo>
                    <a:pt x="65" y="17222"/>
                  </a:lnTo>
                  <a:lnTo>
                    <a:pt x="22" y="16768"/>
                  </a:lnTo>
                  <a:lnTo>
                    <a:pt x="0" y="16250"/>
                  </a:lnTo>
                  <a:lnTo>
                    <a:pt x="0" y="15666"/>
                  </a:lnTo>
                  <a:lnTo>
                    <a:pt x="0" y="15018"/>
                  </a:lnTo>
                  <a:lnTo>
                    <a:pt x="44" y="13614"/>
                  </a:lnTo>
                  <a:lnTo>
                    <a:pt x="152" y="12058"/>
                  </a:lnTo>
                  <a:lnTo>
                    <a:pt x="303" y="10416"/>
                  </a:lnTo>
                  <a:lnTo>
                    <a:pt x="519" y="8730"/>
                  </a:lnTo>
                  <a:lnTo>
                    <a:pt x="757" y="7066"/>
                  </a:lnTo>
                  <a:lnTo>
                    <a:pt x="886" y="6267"/>
                  </a:lnTo>
                  <a:lnTo>
                    <a:pt x="1038" y="5468"/>
                  </a:lnTo>
                  <a:lnTo>
                    <a:pt x="1210" y="4711"/>
                  </a:lnTo>
                  <a:lnTo>
                    <a:pt x="1362" y="3977"/>
                  </a:lnTo>
                  <a:lnTo>
                    <a:pt x="1534" y="3307"/>
                  </a:lnTo>
                  <a:lnTo>
                    <a:pt x="1729" y="2659"/>
                  </a:lnTo>
                  <a:lnTo>
                    <a:pt x="1923" y="2075"/>
                  </a:lnTo>
                  <a:lnTo>
                    <a:pt x="2118" y="1557"/>
                  </a:lnTo>
                  <a:lnTo>
                    <a:pt x="2334" y="1081"/>
                  </a:lnTo>
                  <a:lnTo>
                    <a:pt x="2528" y="692"/>
                  </a:lnTo>
                  <a:lnTo>
                    <a:pt x="2658" y="541"/>
                  </a:lnTo>
                  <a:lnTo>
                    <a:pt x="2766" y="390"/>
                  </a:lnTo>
                  <a:lnTo>
                    <a:pt x="2874" y="260"/>
                  </a:lnTo>
                  <a:lnTo>
                    <a:pt x="2982" y="174"/>
                  </a:lnTo>
                  <a:lnTo>
                    <a:pt x="3112" y="87"/>
                  </a:lnTo>
                  <a:lnTo>
                    <a:pt x="3220" y="44"/>
                  </a:lnTo>
                  <a:lnTo>
                    <a:pt x="3350" y="1"/>
                  </a:lnTo>
                  <a:lnTo>
                    <a:pt x="345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32"/>
            <p:cNvSpPr/>
            <p:nvPr/>
          </p:nvSpPr>
          <p:spPr>
            <a:xfrm>
              <a:off x="16343325" y="4264300"/>
              <a:ext cx="173425" cy="742250"/>
            </a:xfrm>
            <a:custGeom>
              <a:avLst/>
              <a:gdLst/>
              <a:ahLst/>
              <a:cxnLst/>
              <a:rect l="l" t="t" r="r" b="b"/>
              <a:pathLst>
                <a:path w="6937" h="29690" extrusionOk="0">
                  <a:moveTo>
                    <a:pt x="0" y="1"/>
                  </a:moveTo>
                  <a:lnTo>
                    <a:pt x="0" y="29689"/>
                  </a:lnTo>
                  <a:lnTo>
                    <a:pt x="6936" y="29689"/>
                  </a:lnTo>
                  <a:lnTo>
                    <a:pt x="693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32"/>
            <p:cNvSpPr/>
            <p:nvPr/>
          </p:nvSpPr>
          <p:spPr>
            <a:xfrm>
              <a:off x="16343325" y="4264300"/>
              <a:ext cx="27025" cy="742250"/>
            </a:xfrm>
            <a:custGeom>
              <a:avLst/>
              <a:gdLst/>
              <a:ahLst/>
              <a:cxnLst/>
              <a:rect l="l" t="t" r="r" b="b"/>
              <a:pathLst>
                <a:path w="1081" h="29690" extrusionOk="0">
                  <a:moveTo>
                    <a:pt x="0" y="1"/>
                  </a:moveTo>
                  <a:lnTo>
                    <a:pt x="0" y="29689"/>
                  </a:lnTo>
                  <a:lnTo>
                    <a:pt x="1081" y="29689"/>
                  </a:lnTo>
                  <a:lnTo>
                    <a:pt x="108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32"/>
            <p:cNvSpPr/>
            <p:nvPr/>
          </p:nvSpPr>
          <p:spPr>
            <a:xfrm>
              <a:off x="16622600" y="4264300"/>
              <a:ext cx="173425" cy="742250"/>
            </a:xfrm>
            <a:custGeom>
              <a:avLst/>
              <a:gdLst/>
              <a:ahLst/>
              <a:cxnLst/>
              <a:rect l="l" t="t" r="r" b="b"/>
              <a:pathLst>
                <a:path w="6937" h="29690" extrusionOk="0">
                  <a:moveTo>
                    <a:pt x="1" y="1"/>
                  </a:moveTo>
                  <a:lnTo>
                    <a:pt x="1" y="29689"/>
                  </a:lnTo>
                  <a:lnTo>
                    <a:pt x="6937" y="29689"/>
                  </a:lnTo>
                  <a:lnTo>
                    <a:pt x="693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32"/>
            <p:cNvSpPr/>
            <p:nvPr/>
          </p:nvSpPr>
          <p:spPr>
            <a:xfrm>
              <a:off x="16769000" y="4264300"/>
              <a:ext cx="27025" cy="742250"/>
            </a:xfrm>
            <a:custGeom>
              <a:avLst/>
              <a:gdLst/>
              <a:ahLst/>
              <a:cxnLst/>
              <a:rect l="l" t="t" r="r" b="b"/>
              <a:pathLst>
                <a:path w="1081" h="29690" extrusionOk="0">
                  <a:moveTo>
                    <a:pt x="0" y="1"/>
                  </a:moveTo>
                  <a:lnTo>
                    <a:pt x="0" y="29689"/>
                  </a:lnTo>
                  <a:lnTo>
                    <a:pt x="1081" y="29689"/>
                  </a:lnTo>
                  <a:lnTo>
                    <a:pt x="108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32"/>
            <p:cNvSpPr/>
            <p:nvPr/>
          </p:nvSpPr>
          <p:spPr>
            <a:xfrm>
              <a:off x="16284975" y="4009325"/>
              <a:ext cx="584525" cy="314425"/>
            </a:xfrm>
            <a:custGeom>
              <a:avLst/>
              <a:gdLst/>
              <a:ahLst/>
              <a:cxnLst/>
              <a:rect l="l" t="t" r="r" b="b"/>
              <a:pathLst>
                <a:path w="23381" h="12577" extrusionOk="0">
                  <a:moveTo>
                    <a:pt x="1124" y="1"/>
                  </a:moveTo>
                  <a:lnTo>
                    <a:pt x="1" y="12576"/>
                  </a:lnTo>
                  <a:lnTo>
                    <a:pt x="23380" y="12576"/>
                  </a:lnTo>
                  <a:lnTo>
                    <a:pt x="2225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32"/>
            <p:cNvSpPr/>
            <p:nvPr/>
          </p:nvSpPr>
          <p:spPr>
            <a:xfrm>
              <a:off x="16514025" y="2597825"/>
              <a:ext cx="129675" cy="108050"/>
            </a:xfrm>
            <a:custGeom>
              <a:avLst/>
              <a:gdLst/>
              <a:ahLst/>
              <a:cxnLst/>
              <a:rect l="l" t="t" r="r" b="b"/>
              <a:pathLst>
                <a:path w="5187" h="4322" extrusionOk="0">
                  <a:moveTo>
                    <a:pt x="2334" y="0"/>
                  </a:moveTo>
                  <a:lnTo>
                    <a:pt x="2075" y="43"/>
                  </a:lnTo>
                  <a:lnTo>
                    <a:pt x="1815" y="87"/>
                  </a:lnTo>
                  <a:lnTo>
                    <a:pt x="1578" y="151"/>
                  </a:lnTo>
                  <a:lnTo>
                    <a:pt x="1362" y="260"/>
                  </a:lnTo>
                  <a:lnTo>
                    <a:pt x="1146" y="368"/>
                  </a:lnTo>
                  <a:lnTo>
                    <a:pt x="930" y="476"/>
                  </a:lnTo>
                  <a:lnTo>
                    <a:pt x="757" y="627"/>
                  </a:lnTo>
                  <a:lnTo>
                    <a:pt x="584" y="778"/>
                  </a:lnTo>
                  <a:lnTo>
                    <a:pt x="433" y="951"/>
                  </a:lnTo>
                  <a:lnTo>
                    <a:pt x="303" y="1124"/>
                  </a:lnTo>
                  <a:lnTo>
                    <a:pt x="195" y="1318"/>
                  </a:lnTo>
                  <a:lnTo>
                    <a:pt x="108" y="1513"/>
                  </a:lnTo>
                  <a:lnTo>
                    <a:pt x="44" y="1729"/>
                  </a:lnTo>
                  <a:lnTo>
                    <a:pt x="0" y="1945"/>
                  </a:lnTo>
                  <a:lnTo>
                    <a:pt x="0" y="2161"/>
                  </a:lnTo>
                  <a:lnTo>
                    <a:pt x="0" y="2377"/>
                  </a:lnTo>
                  <a:lnTo>
                    <a:pt x="44" y="2593"/>
                  </a:lnTo>
                  <a:lnTo>
                    <a:pt x="108" y="2809"/>
                  </a:lnTo>
                  <a:lnTo>
                    <a:pt x="195" y="3004"/>
                  </a:lnTo>
                  <a:lnTo>
                    <a:pt x="303" y="3198"/>
                  </a:lnTo>
                  <a:lnTo>
                    <a:pt x="433" y="3371"/>
                  </a:lnTo>
                  <a:lnTo>
                    <a:pt x="584" y="3544"/>
                  </a:lnTo>
                  <a:lnTo>
                    <a:pt x="757" y="3695"/>
                  </a:lnTo>
                  <a:lnTo>
                    <a:pt x="930" y="3825"/>
                  </a:lnTo>
                  <a:lnTo>
                    <a:pt x="1146" y="3954"/>
                  </a:lnTo>
                  <a:lnTo>
                    <a:pt x="1362" y="4062"/>
                  </a:lnTo>
                  <a:lnTo>
                    <a:pt x="1578" y="4149"/>
                  </a:lnTo>
                  <a:lnTo>
                    <a:pt x="1815" y="4235"/>
                  </a:lnTo>
                  <a:lnTo>
                    <a:pt x="2075" y="4279"/>
                  </a:lnTo>
                  <a:lnTo>
                    <a:pt x="2334" y="4322"/>
                  </a:lnTo>
                  <a:lnTo>
                    <a:pt x="2853" y="4322"/>
                  </a:lnTo>
                  <a:lnTo>
                    <a:pt x="3112" y="4279"/>
                  </a:lnTo>
                  <a:lnTo>
                    <a:pt x="3371" y="4235"/>
                  </a:lnTo>
                  <a:lnTo>
                    <a:pt x="3609" y="4149"/>
                  </a:lnTo>
                  <a:lnTo>
                    <a:pt x="3825" y="4062"/>
                  </a:lnTo>
                  <a:lnTo>
                    <a:pt x="4041" y="3954"/>
                  </a:lnTo>
                  <a:lnTo>
                    <a:pt x="4236" y="3825"/>
                  </a:lnTo>
                  <a:lnTo>
                    <a:pt x="4430" y="3695"/>
                  </a:lnTo>
                  <a:lnTo>
                    <a:pt x="4603" y="3544"/>
                  </a:lnTo>
                  <a:lnTo>
                    <a:pt x="4754" y="3371"/>
                  </a:lnTo>
                  <a:lnTo>
                    <a:pt x="4884" y="3198"/>
                  </a:lnTo>
                  <a:lnTo>
                    <a:pt x="4992" y="3004"/>
                  </a:lnTo>
                  <a:lnTo>
                    <a:pt x="5078" y="2809"/>
                  </a:lnTo>
                  <a:lnTo>
                    <a:pt x="5143" y="2593"/>
                  </a:lnTo>
                  <a:lnTo>
                    <a:pt x="5186" y="2377"/>
                  </a:lnTo>
                  <a:lnTo>
                    <a:pt x="5186" y="2161"/>
                  </a:lnTo>
                  <a:lnTo>
                    <a:pt x="5186" y="1945"/>
                  </a:lnTo>
                  <a:lnTo>
                    <a:pt x="5143" y="1729"/>
                  </a:lnTo>
                  <a:lnTo>
                    <a:pt x="5078" y="1513"/>
                  </a:lnTo>
                  <a:lnTo>
                    <a:pt x="4992" y="1318"/>
                  </a:lnTo>
                  <a:lnTo>
                    <a:pt x="4884" y="1124"/>
                  </a:lnTo>
                  <a:lnTo>
                    <a:pt x="4754" y="951"/>
                  </a:lnTo>
                  <a:lnTo>
                    <a:pt x="4603" y="778"/>
                  </a:lnTo>
                  <a:lnTo>
                    <a:pt x="4430" y="627"/>
                  </a:lnTo>
                  <a:lnTo>
                    <a:pt x="4236" y="476"/>
                  </a:lnTo>
                  <a:lnTo>
                    <a:pt x="4041" y="368"/>
                  </a:lnTo>
                  <a:lnTo>
                    <a:pt x="3825" y="260"/>
                  </a:lnTo>
                  <a:lnTo>
                    <a:pt x="3609" y="151"/>
                  </a:lnTo>
                  <a:lnTo>
                    <a:pt x="3371" y="87"/>
                  </a:lnTo>
                  <a:lnTo>
                    <a:pt x="3112" y="43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32"/>
            <p:cNvSpPr/>
            <p:nvPr/>
          </p:nvSpPr>
          <p:spPr>
            <a:xfrm>
              <a:off x="16348725" y="3035900"/>
              <a:ext cx="457575" cy="519700"/>
            </a:xfrm>
            <a:custGeom>
              <a:avLst/>
              <a:gdLst/>
              <a:ahLst/>
              <a:cxnLst/>
              <a:rect l="l" t="t" r="r" b="b"/>
              <a:pathLst>
                <a:path w="18303" h="20788" extrusionOk="0">
                  <a:moveTo>
                    <a:pt x="9119" y="1"/>
                  </a:moveTo>
                  <a:lnTo>
                    <a:pt x="8060" y="23"/>
                  </a:lnTo>
                  <a:lnTo>
                    <a:pt x="7001" y="87"/>
                  </a:lnTo>
                  <a:lnTo>
                    <a:pt x="5943" y="195"/>
                  </a:lnTo>
                  <a:lnTo>
                    <a:pt x="4884" y="325"/>
                  </a:lnTo>
                  <a:lnTo>
                    <a:pt x="3847" y="520"/>
                  </a:lnTo>
                  <a:lnTo>
                    <a:pt x="2788" y="714"/>
                  </a:lnTo>
                  <a:lnTo>
                    <a:pt x="1751" y="973"/>
                  </a:lnTo>
                  <a:lnTo>
                    <a:pt x="735" y="1254"/>
                  </a:lnTo>
                  <a:lnTo>
                    <a:pt x="541" y="2464"/>
                  </a:lnTo>
                  <a:lnTo>
                    <a:pt x="389" y="3631"/>
                  </a:lnTo>
                  <a:lnTo>
                    <a:pt x="260" y="4798"/>
                  </a:lnTo>
                  <a:lnTo>
                    <a:pt x="152" y="5943"/>
                  </a:lnTo>
                  <a:lnTo>
                    <a:pt x="65" y="7067"/>
                  </a:lnTo>
                  <a:lnTo>
                    <a:pt x="22" y="8190"/>
                  </a:lnTo>
                  <a:lnTo>
                    <a:pt x="1" y="9292"/>
                  </a:lnTo>
                  <a:lnTo>
                    <a:pt x="1" y="10416"/>
                  </a:lnTo>
                  <a:lnTo>
                    <a:pt x="22" y="11518"/>
                  </a:lnTo>
                  <a:lnTo>
                    <a:pt x="65" y="12641"/>
                  </a:lnTo>
                  <a:lnTo>
                    <a:pt x="130" y="13743"/>
                  </a:lnTo>
                  <a:lnTo>
                    <a:pt x="238" y="14889"/>
                  </a:lnTo>
                  <a:lnTo>
                    <a:pt x="368" y="16012"/>
                  </a:lnTo>
                  <a:lnTo>
                    <a:pt x="519" y="17179"/>
                  </a:lnTo>
                  <a:lnTo>
                    <a:pt x="692" y="18346"/>
                  </a:lnTo>
                  <a:lnTo>
                    <a:pt x="886" y="19556"/>
                  </a:lnTo>
                  <a:lnTo>
                    <a:pt x="1902" y="19837"/>
                  </a:lnTo>
                  <a:lnTo>
                    <a:pt x="2918" y="20074"/>
                  </a:lnTo>
                  <a:lnTo>
                    <a:pt x="3933" y="20290"/>
                  </a:lnTo>
                  <a:lnTo>
                    <a:pt x="4970" y="20463"/>
                  </a:lnTo>
                  <a:lnTo>
                    <a:pt x="6007" y="20593"/>
                  </a:lnTo>
                  <a:lnTo>
                    <a:pt x="7045" y="20701"/>
                  </a:lnTo>
                  <a:lnTo>
                    <a:pt x="8082" y="20766"/>
                  </a:lnTo>
                  <a:lnTo>
                    <a:pt x="9119" y="20787"/>
                  </a:lnTo>
                  <a:lnTo>
                    <a:pt x="10156" y="20787"/>
                  </a:lnTo>
                  <a:lnTo>
                    <a:pt x="11193" y="20744"/>
                  </a:lnTo>
                  <a:lnTo>
                    <a:pt x="12252" y="20658"/>
                  </a:lnTo>
                  <a:lnTo>
                    <a:pt x="13289" y="20550"/>
                  </a:lnTo>
                  <a:lnTo>
                    <a:pt x="14305" y="20398"/>
                  </a:lnTo>
                  <a:lnTo>
                    <a:pt x="15342" y="20204"/>
                  </a:lnTo>
                  <a:lnTo>
                    <a:pt x="16357" y="19988"/>
                  </a:lnTo>
                  <a:lnTo>
                    <a:pt x="17373" y="19729"/>
                  </a:lnTo>
                  <a:lnTo>
                    <a:pt x="17589" y="18497"/>
                  </a:lnTo>
                  <a:lnTo>
                    <a:pt x="17762" y="17309"/>
                  </a:lnTo>
                  <a:lnTo>
                    <a:pt x="17913" y="16120"/>
                  </a:lnTo>
                  <a:lnTo>
                    <a:pt x="18043" y="14975"/>
                  </a:lnTo>
                  <a:lnTo>
                    <a:pt x="18151" y="13808"/>
                  </a:lnTo>
                  <a:lnTo>
                    <a:pt x="18216" y="12685"/>
                  </a:lnTo>
                  <a:lnTo>
                    <a:pt x="18280" y="11539"/>
                  </a:lnTo>
                  <a:lnTo>
                    <a:pt x="18302" y="10416"/>
                  </a:lnTo>
                  <a:lnTo>
                    <a:pt x="18302" y="9271"/>
                  </a:lnTo>
                  <a:lnTo>
                    <a:pt x="18259" y="8147"/>
                  </a:lnTo>
                  <a:lnTo>
                    <a:pt x="18216" y="7002"/>
                  </a:lnTo>
                  <a:lnTo>
                    <a:pt x="18129" y="5857"/>
                  </a:lnTo>
                  <a:lnTo>
                    <a:pt x="18021" y="4690"/>
                  </a:lnTo>
                  <a:lnTo>
                    <a:pt x="17892" y="3501"/>
                  </a:lnTo>
                  <a:lnTo>
                    <a:pt x="17719" y="2291"/>
                  </a:lnTo>
                  <a:lnTo>
                    <a:pt x="17546" y="1081"/>
                  </a:lnTo>
                  <a:lnTo>
                    <a:pt x="16509" y="822"/>
                  </a:lnTo>
                  <a:lnTo>
                    <a:pt x="15472" y="584"/>
                  </a:lnTo>
                  <a:lnTo>
                    <a:pt x="14413" y="390"/>
                  </a:lnTo>
                  <a:lnTo>
                    <a:pt x="13354" y="239"/>
                  </a:lnTo>
                  <a:lnTo>
                    <a:pt x="12295" y="131"/>
                  </a:lnTo>
                  <a:lnTo>
                    <a:pt x="11236" y="44"/>
                  </a:lnTo>
                  <a:lnTo>
                    <a:pt x="101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32"/>
            <p:cNvSpPr/>
            <p:nvPr/>
          </p:nvSpPr>
          <p:spPr>
            <a:xfrm>
              <a:off x="16348725" y="3035900"/>
              <a:ext cx="457575" cy="519700"/>
            </a:xfrm>
            <a:custGeom>
              <a:avLst/>
              <a:gdLst/>
              <a:ahLst/>
              <a:cxnLst/>
              <a:rect l="l" t="t" r="r" b="b"/>
              <a:pathLst>
                <a:path w="18303" h="20788" fill="none" extrusionOk="0">
                  <a:moveTo>
                    <a:pt x="17373" y="19729"/>
                  </a:moveTo>
                  <a:lnTo>
                    <a:pt x="17373" y="19729"/>
                  </a:lnTo>
                  <a:lnTo>
                    <a:pt x="16357" y="19988"/>
                  </a:lnTo>
                  <a:lnTo>
                    <a:pt x="15342" y="20204"/>
                  </a:lnTo>
                  <a:lnTo>
                    <a:pt x="14305" y="20398"/>
                  </a:lnTo>
                  <a:lnTo>
                    <a:pt x="13289" y="20550"/>
                  </a:lnTo>
                  <a:lnTo>
                    <a:pt x="12252" y="20658"/>
                  </a:lnTo>
                  <a:lnTo>
                    <a:pt x="11193" y="20744"/>
                  </a:lnTo>
                  <a:lnTo>
                    <a:pt x="10156" y="20787"/>
                  </a:lnTo>
                  <a:lnTo>
                    <a:pt x="9119" y="20787"/>
                  </a:lnTo>
                  <a:lnTo>
                    <a:pt x="8082" y="20766"/>
                  </a:lnTo>
                  <a:lnTo>
                    <a:pt x="7045" y="20701"/>
                  </a:lnTo>
                  <a:lnTo>
                    <a:pt x="6007" y="20593"/>
                  </a:lnTo>
                  <a:lnTo>
                    <a:pt x="4970" y="20463"/>
                  </a:lnTo>
                  <a:lnTo>
                    <a:pt x="3933" y="20290"/>
                  </a:lnTo>
                  <a:lnTo>
                    <a:pt x="2918" y="20074"/>
                  </a:lnTo>
                  <a:lnTo>
                    <a:pt x="1902" y="19837"/>
                  </a:lnTo>
                  <a:lnTo>
                    <a:pt x="886" y="19556"/>
                  </a:lnTo>
                  <a:lnTo>
                    <a:pt x="886" y="19556"/>
                  </a:lnTo>
                  <a:lnTo>
                    <a:pt x="692" y="18346"/>
                  </a:lnTo>
                  <a:lnTo>
                    <a:pt x="519" y="17179"/>
                  </a:lnTo>
                  <a:lnTo>
                    <a:pt x="368" y="16012"/>
                  </a:lnTo>
                  <a:lnTo>
                    <a:pt x="238" y="14889"/>
                  </a:lnTo>
                  <a:lnTo>
                    <a:pt x="130" y="13743"/>
                  </a:lnTo>
                  <a:lnTo>
                    <a:pt x="65" y="12641"/>
                  </a:lnTo>
                  <a:lnTo>
                    <a:pt x="22" y="11518"/>
                  </a:lnTo>
                  <a:lnTo>
                    <a:pt x="1" y="10416"/>
                  </a:lnTo>
                  <a:lnTo>
                    <a:pt x="1" y="9292"/>
                  </a:lnTo>
                  <a:lnTo>
                    <a:pt x="22" y="8190"/>
                  </a:lnTo>
                  <a:lnTo>
                    <a:pt x="65" y="7067"/>
                  </a:lnTo>
                  <a:lnTo>
                    <a:pt x="152" y="5943"/>
                  </a:lnTo>
                  <a:lnTo>
                    <a:pt x="260" y="4798"/>
                  </a:lnTo>
                  <a:lnTo>
                    <a:pt x="389" y="3631"/>
                  </a:lnTo>
                  <a:lnTo>
                    <a:pt x="541" y="2464"/>
                  </a:lnTo>
                  <a:lnTo>
                    <a:pt x="735" y="1254"/>
                  </a:lnTo>
                  <a:lnTo>
                    <a:pt x="735" y="1254"/>
                  </a:lnTo>
                  <a:lnTo>
                    <a:pt x="1751" y="973"/>
                  </a:lnTo>
                  <a:lnTo>
                    <a:pt x="2788" y="714"/>
                  </a:lnTo>
                  <a:lnTo>
                    <a:pt x="3847" y="520"/>
                  </a:lnTo>
                  <a:lnTo>
                    <a:pt x="4884" y="325"/>
                  </a:lnTo>
                  <a:lnTo>
                    <a:pt x="5943" y="195"/>
                  </a:lnTo>
                  <a:lnTo>
                    <a:pt x="7001" y="87"/>
                  </a:lnTo>
                  <a:lnTo>
                    <a:pt x="8060" y="23"/>
                  </a:lnTo>
                  <a:lnTo>
                    <a:pt x="9119" y="1"/>
                  </a:lnTo>
                  <a:lnTo>
                    <a:pt x="10178" y="1"/>
                  </a:lnTo>
                  <a:lnTo>
                    <a:pt x="11236" y="44"/>
                  </a:lnTo>
                  <a:lnTo>
                    <a:pt x="12295" y="131"/>
                  </a:lnTo>
                  <a:lnTo>
                    <a:pt x="13354" y="239"/>
                  </a:lnTo>
                  <a:lnTo>
                    <a:pt x="14413" y="390"/>
                  </a:lnTo>
                  <a:lnTo>
                    <a:pt x="15472" y="584"/>
                  </a:lnTo>
                  <a:lnTo>
                    <a:pt x="16509" y="822"/>
                  </a:lnTo>
                  <a:lnTo>
                    <a:pt x="17546" y="1081"/>
                  </a:lnTo>
                  <a:lnTo>
                    <a:pt x="17546" y="1081"/>
                  </a:lnTo>
                  <a:lnTo>
                    <a:pt x="17719" y="2291"/>
                  </a:lnTo>
                  <a:lnTo>
                    <a:pt x="17892" y="3501"/>
                  </a:lnTo>
                  <a:lnTo>
                    <a:pt x="18021" y="4690"/>
                  </a:lnTo>
                  <a:lnTo>
                    <a:pt x="18129" y="5857"/>
                  </a:lnTo>
                  <a:lnTo>
                    <a:pt x="18216" y="7002"/>
                  </a:lnTo>
                  <a:lnTo>
                    <a:pt x="18259" y="8147"/>
                  </a:lnTo>
                  <a:lnTo>
                    <a:pt x="18302" y="9271"/>
                  </a:lnTo>
                  <a:lnTo>
                    <a:pt x="18302" y="10416"/>
                  </a:lnTo>
                  <a:lnTo>
                    <a:pt x="18280" y="11539"/>
                  </a:lnTo>
                  <a:lnTo>
                    <a:pt x="18216" y="12685"/>
                  </a:lnTo>
                  <a:lnTo>
                    <a:pt x="18151" y="13808"/>
                  </a:lnTo>
                  <a:lnTo>
                    <a:pt x="18043" y="14975"/>
                  </a:lnTo>
                  <a:lnTo>
                    <a:pt x="17913" y="16120"/>
                  </a:lnTo>
                  <a:lnTo>
                    <a:pt x="17762" y="17309"/>
                  </a:lnTo>
                  <a:lnTo>
                    <a:pt x="17589" y="18497"/>
                  </a:lnTo>
                  <a:lnTo>
                    <a:pt x="17373" y="197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32"/>
            <p:cNvSpPr/>
            <p:nvPr/>
          </p:nvSpPr>
          <p:spPr>
            <a:xfrm>
              <a:off x="16346575" y="2635100"/>
              <a:ext cx="461325" cy="439200"/>
            </a:xfrm>
            <a:custGeom>
              <a:avLst/>
              <a:gdLst/>
              <a:ahLst/>
              <a:cxnLst/>
              <a:rect l="l" t="t" r="r" b="b"/>
              <a:pathLst>
                <a:path w="18453" h="17568" extrusionOk="0">
                  <a:moveTo>
                    <a:pt x="8254" y="0"/>
                  </a:moveTo>
                  <a:lnTo>
                    <a:pt x="7260" y="22"/>
                  </a:lnTo>
                  <a:lnTo>
                    <a:pt x="6288" y="65"/>
                  </a:lnTo>
                  <a:lnTo>
                    <a:pt x="5294" y="130"/>
                  </a:lnTo>
                  <a:lnTo>
                    <a:pt x="4322" y="195"/>
                  </a:lnTo>
                  <a:lnTo>
                    <a:pt x="3328" y="281"/>
                  </a:lnTo>
                  <a:lnTo>
                    <a:pt x="2355" y="389"/>
                  </a:lnTo>
                  <a:lnTo>
                    <a:pt x="1383" y="519"/>
                  </a:lnTo>
                  <a:lnTo>
                    <a:pt x="1145" y="562"/>
                  </a:lnTo>
                  <a:lnTo>
                    <a:pt x="908" y="670"/>
                  </a:lnTo>
                  <a:lnTo>
                    <a:pt x="692" y="800"/>
                  </a:lnTo>
                  <a:lnTo>
                    <a:pt x="475" y="994"/>
                  </a:lnTo>
                  <a:lnTo>
                    <a:pt x="324" y="1189"/>
                  </a:lnTo>
                  <a:lnTo>
                    <a:pt x="195" y="1405"/>
                  </a:lnTo>
                  <a:lnTo>
                    <a:pt x="108" y="1642"/>
                  </a:lnTo>
                  <a:lnTo>
                    <a:pt x="65" y="1880"/>
                  </a:lnTo>
                  <a:lnTo>
                    <a:pt x="22" y="2788"/>
                  </a:lnTo>
                  <a:lnTo>
                    <a:pt x="0" y="3695"/>
                  </a:lnTo>
                  <a:lnTo>
                    <a:pt x="0" y="5510"/>
                  </a:lnTo>
                  <a:lnTo>
                    <a:pt x="43" y="7325"/>
                  </a:lnTo>
                  <a:lnTo>
                    <a:pt x="130" y="9119"/>
                  </a:lnTo>
                  <a:lnTo>
                    <a:pt x="259" y="10934"/>
                  </a:lnTo>
                  <a:lnTo>
                    <a:pt x="432" y="12727"/>
                  </a:lnTo>
                  <a:lnTo>
                    <a:pt x="648" y="14520"/>
                  </a:lnTo>
                  <a:lnTo>
                    <a:pt x="908" y="16292"/>
                  </a:lnTo>
                  <a:lnTo>
                    <a:pt x="972" y="16508"/>
                  </a:lnTo>
                  <a:lnTo>
                    <a:pt x="1059" y="16724"/>
                  </a:lnTo>
                  <a:lnTo>
                    <a:pt x="1189" y="16897"/>
                  </a:lnTo>
                  <a:lnTo>
                    <a:pt x="1361" y="17070"/>
                  </a:lnTo>
                  <a:lnTo>
                    <a:pt x="1534" y="17200"/>
                  </a:lnTo>
                  <a:lnTo>
                    <a:pt x="1750" y="17308"/>
                  </a:lnTo>
                  <a:lnTo>
                    <a:pt x="1966" y="17373"/>
                  </a:lnTo>
                  <a:lnTo>
                    <a:pt x="2204" y="17416"/>
                  </a:lnTo>
                  <a:lnTo>
                    <a:pt x="3954" y="17481"/>
                  </a:lnTo>
                  <a:lnTo>
                    <a:pt x="5704" y="17524"/>
                  </a:lnTo>
                  <a:lnTo>
                    <a:pt x="7476" y="17545"/>
                  </a:lnTo>
                  <a:lnTo>
                    <a:pt x="9227" y="17567"/>
                  </a:lnTo>
                  <a:lnTo>
                    <a:pt x="10998" y="17545"/>
                  </a:lnTo>
                  <a:lnTo>
                    <a:pt x="12749" y="17524"/>
                  </a:lnTo>
                  <a:lnTo>
                    <a:pt x="14499" y="17481"/>
                  </a:lnTo>
                  <a:lnTo>
                    <a:pt x="16271" y="17416"/>
                  </a:lnTo>
                  <a:lnTo>
                    <a:pt x="16487" y="17373"/>
                  </a:lnTo>
                  <a:lnTo>
                    <a:pt x="16703" y="17308"/>
                  </a:lnTo>
                  <a:lnTo>
                    <a:pt x="16919" y="17200"/>
                  </a:lnTo>
                  <a:lnTo>
                    <a:pt x="17092" y="17070"/>
                  </a:lnTo>
                  <a:lnTo>
                    <a:pt x="17264" y="16897"/>
                  </a:lnTo>
                  <a:lnTo>
                    <a:pt x="17394" y="16724"/>
                  </a:lnTo>
                  <a:lnTo>
                    <a:pt x="17481" y="16508"/>
                  </a:lnTo>
                  <a:lnTo>
                    <a:pt x="17545" y="16292"/>
                  </a:lnTo>
                  <a:lnTo>
                    <a:pt x="17805" y="14520"/>
                  </a:lnTo>
                  <a:lnTo>
                    <a:pt x="18021" y="12727"/>
                  </a:lnTo>
                  <a:lnTo>
                    <a:pt x="18194" y="10934"/>
                  </a:lnTo>
                  <a:lnTo>
                    <a:pt x="18345" y="9119"/>
                  </a:lnTo>
                  <a:lnTo>
                    <a:pt x="18431" y="7325"/>
                  </a:lnTo>
                  <a:lnTo>
                    <a:pt x="18453" y="5510"/>
                  </a:lnTo>
                  <a:lnTo>
                    <a:pt x="18453" y="3695"/>
                  </a:lnTo>
                  <a:lnTo>
                    <a:pt x="18431" y="2788"/>
                  </a:lnTo>
                  <a:lnTo>
                    <a:pt x="18388" y="1880"/>
                  </a:lnTo>
                  <a:lnTo>
                    <a:pt x="18345" y="1642"/>
                  </a:lnTo>
                  <a:lnTo>
                    <a:pt x="18280" y="1405"/>
                  </a:lnTo>
                  <a:lnTo>
                    <a:pt x="18150" y="1189"/>
                  </a:lnTo>
                  <a:lnTo>
                    <a:pt x="17978" y="994"/>
                  </a:lnTo>
                  <a:lnTo>
                    <a:pt x="17783" y="800"/>
                  </a:lnTo>
                  <a:lnTo>
                    <a:pt x="17545" y="670"/>
                  </a:lnTo>
                  <a:lnTo>
                    <a:pt x="17329" y="562"/>
                  </a:lnTo>
                  <a:lnTo>
                    <a:pt x="17092" y="519"/>
                  </a:lnTo>
                  <a:lnTo>
                    <a:pt x="16098" y="389"/>
                  </a:lnTo>
                  <a:lnTo>
                    <a:pt x="15125" y="281"/>
                  </a:lnTo>
                  <a:lnTo>
                    <a:pt x="14131" y="195"/>
                  </a:lnTo>
                  <a:lnTo>
                    <a:pt x="13159" y="130"/>
                  </a:lnTo>
                  <a:lnTo>
                    <a:pt x="12187" y="65"/>
                  </a:lnTo>
                  <a:lnTo>
                    <a:pt x="11193" y="22"/>
                  </a:lnTo>
                  <a:lnTo>
                    <a:pt x="1022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32"/>
            <p:cNvSpPr/>
            <p:nvPr/>
          </p:nvSpPr>
          <p:spPr>
            <a:xfrm>
              <a:off x="16528600" y="2815525"/>
              <a:ext cx="97275" cy="148025"/>
            </a:xfrm>
            <a:custGeom>
              <a:avLst/>
              <a:gdLst/>
              <a:ahLst/>
              <a:cxnLst/>
              <a:rect l="l" t="t" r="r" b="b"/>
              <a:pathLst>
                <a:path w="3891" h="5921" extrusionOk="0">
                  <a:moveTo>
                    <a:pt x="1946" y="0"/>
                  </a:moveTo>
                  <a:lnTo>
                    <a:pt x="1751" y="22"/>
                  </a:lnTo>
                  <a:lnTo>
                    <a:pt x="1557" y="65"/>
                  </a:lnTo>
                  <a:lnTo>
                    <a:pt x="1362" y="130"/>
                  </a:lnTo>
                  <a:lnTo>
                    <a:pt x="1189" y="238"/>
                  </a:lnTo>
                  <a:lnTo>
                    <a:pt x="1016" y="367"/>
                  </a:lnTo>
                  <a:lnTo>
                    <a:pt x="865" y="519"/>
                  </a:lnTo>
                  <a:lnTo>
                    <a:pt x="714" y="670"/>
                  </a:lnTo>
                  <a:lnTo>
                    <a:pt x="563" y="864"/>
                  </a:lnTo>
                  <a:lnTo>
                    <a:pt x="433" y="1080"/>
                  </a:lnTo>
                  <a:lnTo>
                    <a:pt x="325" y="1318"/>
                  </a:lnTo>
                  <a:lnTo>
                    <a:pt x="239" y="1556"/>
                  </a:lnTo>
                  <a:lnTo>
                    <a:pt x="152" y="1815"/>
                  </a:lnTo>
                  <a:lnTo>
                    <a:pt x="87" y="2074"/>
                  </a:lnTo>
                  <a:lnTo>
                    <a:pt x="44" y="2377"/>
                  </a:lnTo>
                  <a:lnTo>
                    <a:pt x="1" y="2658"/>
                  </a:lnTo>
                  <a:lnTo>
                    <a:pt x="1" y="2960"/>
                  </a:lnTo>
                  <a:lnTo>
                    <a:pt x="1" y="3263"/>
                  </a:lnTo>
                  <a:lnTo>
                    <a:pt x="44" y="3565"/>
                  </a:lnTo>
                  <a:lnTo>
                    <a:pt x="87" y="3846"/>
                  </a:lnTo>
                  <a:lnTo>
                    <a:pt x="152" y="4127"/>
                  </a:lnTo>
                  <a:lnTo>
                    <a:pt x="239" y="4386"/>
                  </a:lnTo>
                  <a:lnTo>
                    <a:pt x="325" y="4624"/>
                  </a:lnTo>
                  <a:lnTo>
                    <a:pt x="433" y="4840"/>
                  </a:lnTo>
                  <a:lnTo>
                    <a:pt x="563" y="5056"/>
                  </a:lnTo>
                  <a:lnTo>
                    <a:pt x="714" y="5251"/>
                  </a:lnTo>
                  <a:lnTo>
                    <a:pt x="865" y="5424"/>
                  </a:lnTo>
                  <a:lnTo>
                    <a:pt x="1016" y="5575"/>
                  </a:lnTo>
                  <a:lnTo>
                    <a:pt x="1189" y="5683"/>
                  </a:lnTo>
                  <a:lnTo>
                    <a:pt x="1362" y="5791"/>
                  </a:lnTo>
                  <a:lnTo>
                    <a:pt x="1557" y="5856"/>
                  </a:lnTo>
                  <a:lnTo>
                    <a:pt x="1751" y="5921"/>
                  </a:lnTo>
                  <a:lnTo>
                    <a:pt x="2140" y="5921"/>
                  </a:lnTo>
                  <a:lnTo>
                    <a:pt x="2334" y="5856"/>
                  </a:lnTo>
                  <a:lnTo>
                    <a:pt x="2529" y="5791"/>
                  </a:lnTo>
                  <a:lnTo>
                    <a:pt x="2702" y="5683"/>
                  </a:lnTo>
                  <a:lnTo>
                    <a:pt x="2875" y="5575"/>
                  </a:lnTo>
                  <a:lnTo>
                    <a:pt x="3047" y="5424"/>
                  </a:lnTo>
                  <a:lnTo>
                    <a:pt x="3199" y="5251"/>
                  </a:lnTo>
                  <a:lnTo>
                    <a:pt x="3328" y="5056"/>
                  </a:lnTo>
                  <a:lnTo>
                    <a:pt x="3458" y="4840"/>
                  </a:lnTo>
                  <a:lnTo>
                    <a:pt x="3566" y="4624"/>
                  </a:lnTo>
                  <a:lnTo>
                    <a:pt x="3653" y="4386"/>
                  </a:lnTo>
                  <a:lnTo>
                    <a:pt x="3739" y="4127"/>
                  </a:lnTo>
                  <a:lnTo>
                    <a:pt x="3804" y="3846"/>
                  </a:lnTo>
                  <a:lnTo>
                    <a:pt x="3869" y="3565"/>
                  </a:lnTo>
                  <a:lnTo>
                    <a:pt x="3890" y="3263"/>
                  </a:lnTo>
                  <a:lnTo>
                    <a:pt x="3890" y="2960"/>
                  </a:lnTo>
                  <a:lnTo>
                    <a:pt x="3890" y="2658"/>
                  </a:lnTo>
                  <a:lnTo>
                    <a:pt x="3869" y="2377"/>
                  </a:lnTo>
                  <a:lnTo>
                    <a:pt x="3804" y="2074"/>
                  </a:lnTo>
                  <a:lnTo>
                    <a:pt x="3739" y="1815"/>
                  </a:lnTo>
                  <a:lnTo>
                    <a:pt x="3653" y="1556"/>
                  </a:lnTo>
                  <a:lnTo>
                    <a:pt x="3566" y="1318"/>
                  </a:lnTo>
                  <a:lnTo>
                    <a:pt x="3458" y="1080"/>
                  </a:lnTo>
                  <a:lnTo>
                    <a:pt x="3328" y="864"/>
                  </a:lnTo>
                  <a:lnTo>
                    <a:pt x="3199" y="670"/>
                  </a:lnTo>
                  <a:lnTo>
                    <a:pt x="3047" y="519"/>
                  </a:lnTo>
                  <a:lnTo>
                    <a:pt x="2875" y="367"/>
                  </a:lnTo>
                  <a:lnTo>
                    <a:pt x="2702" y="238"/>
                  </a:lnTo>
                  <a:lnTo>
                    <a:pt x="2529" y="130"/>
                  </a:lnTo>
                  <a:lnTo>
                    <a:pt x="2334" y="65"/>
                  </a:lnTo>
                  <a:lnTo>
                    <a:pt x="2140" y="22"/>
                  </a:lnTo>
                  <a:lnTo>
                    <a:pt x="1946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32"/>
            <p:cNvSpPr/>
            <p:nvPr/>
          </p:nvSpPr>
          <p:spPr>
            <a:xfrm>
              <a:off x="16550225" y="2837125"/>
              <a:ext cx="54025" cy="104825"/>
            </a:xfrm>
            <a:custGeom>
              <a:avLst/>
              <a:gdLst/>
              <a:ahLst/>
              <a:cxnLst/>
              <a:rect l="l" t="t" r="r" b="b"/>
              <a:pathLst>
                <a:path w="2161" h="4193" extrusionOk="0">
                  <a:moveTo>
                    <a:pt x="1081" y="0"/>
                  </a:moveTo>
                  <a:lnTo>
                    <a:pt x="994" y="22"/>
                  </a:lnTo>
                  <a:lnTo>
                    <a:pt x="886" y="44"/>
                  </a:lnTo>
                  <a:lnTo>
                    <a:pt x="800" y="87"/>
                  </a:lnTo>
                  <a:lnTo>
                    <a:pt x="692" y="173"/>
                  </a:lnTo>
                  <a:lnTo>
                    <a:pt x="605" y="260"/>
                  </a:lnTo>
                  <a:lnTo>
                    <a:pt x="519" y="346"/>
                  </a:lnTo>
                  <a:lnTo>
                    <a:pt x="346" y="605"/>
                  </a:lnTo>
                  <a:lnTo>
                    <a:pt x="216" y="930"/>
                  </a:lnTo>
                  <a:lnTo>
                    <a:pt x="108" y="1275"/>
                  </a:lnTo>
                  <a:lnTo>
                    <a:pt x="22" y="1664"/>
                  </a:lnTo>
                  <a:lnTo>
                    <a:pt x="0" y="1880"/>
                  </a:lnTo>
                  <a:lnTo>
                    <a:pt x="0" y="2096"/>
                  </a:lnTo>
                  <a:lnTo>
                    <a:pt x="0" y="2312"/>
                  </a:lnTo>
                  <a:lnTo>
                    <a:pt x="22" y="2528"/>
                  </a:lnTo>
                  <a:lnTo>
                    <a:pt x="108" y="2917"/>
                  </a:lnTo>
                  <a:lnTo>
                    <a:pt x="216" y="3285"/>
                  </a:lnTo>
                  <a:lnTo>
                    <a:pt x="346" y="3587"/>
                  </a:lnTo>
                  <a:lnTo>
                    <a:pt x="519" y="3847"/>
                  </a:lnTo>
                  <a:lnTo>
                    <a:pt x="605" y="3955"/>
                  </a:lnTo>
                  <a:lnTo>
                    <a:pt x="692" y="4041"/>
                  </a:lnTo>
                  <a:lnTo>
                    <a:pt x="800" y="4106"/>
                  </a:lnTo>
                  <a:lnTo>
                    <a:pt x="886" y="4149"/>
                  </a:lnTo>
                  <a:lnTo>
                    <a:pt x="994" y="4192"/>
                  </a:lnTo>
                  <a:lnTo>
                    <a:pt x="1167" y="4192"/>
                  </a:lnTo>
                  <a:lnTo>
                    <a:pt x="1275" y="4149"/>
                  </a:lnTo>
                  <a:lnTo>
                    <a:pt x="1361" y="4106"/>
                  </a:lnTo>
                  <a:lnTo>
                    <a:pt x="1469" y="4041"/>
                  </a:lnTo>
                  <a:lnTo>
                    <a:pt x="1556" y="3955"/>
                  </a:lnTo>
                  <a:lnTo>
                    <a:pt x="1642" y="3847"/>
                  </a:lnTo>
                  <a:lnTo>
                    <a:pt x="1815" y="3587"/>
                  </a:lnTo>
                  <a:lnTo>
                    <a:pt x="1945" y="3285"/>
                  </a:lnTo>
                  <a:lnTo>
                    <a:pt x="2074" y="2917"/>
                  </a:lnTo>
                  <a:lnTo>
                    <a:pt x="2139" y="2528"/>
                  </a:lnTo>
                  <a:lnTo>
                    <a:pt x="2161" y="2312"/>
                  </a:lnTo>
                  <a:lnTo>
                    <a:pt x="2161" y="2096"/>
                  </a:lnTo>
                  <a:lnTo>
                    <a:pt x="2161" y="1880"/>
                  </a:lnTo>
                  <a:lnTo>
                    <a:pt x="2139" y="1664"/>
                  </a:lnTo>
                  <a:lnTo>
                    <a:pt x="2074" y="1275"/>
                  </a:lnTo>
                  <a:lnTo>
                    <a:pt x="1945" y="930"/>
                  </a:lnTo>
                  <a:lnTo>
                    <a:pt x="1815" y="605"/>
                  </a:lnTo>
                  <a:lnTo>
                    <a:pt x="1642" y="346"/>
                  </a:lnTo>
                  <a:lnTo>
                    <a:pt x="1556" y="260"/>
                  </a:lnTo>
                  <a:lnTo>
                    <a:pt x="1469" y="173"/>
                  </a:lnTo>
                  <a:lnTo>
                    <a:pt x="1361" y="87"/>
                  </a:lnTo>
                  <a:lnTo>
                    <a:pt x="1275" y="44"/>
                  </a:lnTo>
                  <a:lnTo>
                    <a:pt x="1167" y="22"/>
                  </a:lnTo>
                  <a:lnTo>
                    <a:pt x="108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32"/>
            <p:cNvSpPr/>
            <p:nvPr/>
          </p:nvSpPr>
          <p:spPr>
            <a:xfrm>
              <a:off x="16330900" y="3048875"/>
              <a:ext cx="492675" cy="38375"/>
            </a:xfrm>
            <a:custGeom>
              <a:avLst/>
              <a:gdLst/>
              <a:ahLst/>
              <a:cxnLst/>
              <a:rect l="l" t="t" r="r" b="b"/>
              <a:pathLst>
                <a:path w="19707" h="1535" extrusionOk="0">
                  <a:moveTo>
                    <a:pt x="606" y="1"/>
                  </a:moveTo>
                  <a:lnTo>
                    <a:pt x="476" y="44"/>
                  </a:lnTo>
                  <a:lnTo>
                    <a:pt x="346" y="130"/>
                  </a:lnTo>
                  <a:lnTo>
                    <a:pt x="217" y="217"/>
                  </a:lnTo>
                  <a:lnTo>
                    <a:pt x="130" y="325"/>
                  </a:lnTo>
                  <a:lnTo>
                    <a:pt x="65" y="454"/>
                  </a:lnTo>
                  <a:lnTo>
                    <a:pt x="22" y="606"/>
                  </a:lnTo>
                  <a:lnTo>
                    <a:pt x="0" y="757"/>
                  </a:lnTo>
                  <a:lnTo>
                    <a:pt x="22" y="908"/>
                  </a:lnTo>
                  <a:lnTo>
                    <a:pt x="65" y="1059"/>
                  </a:lnTo>
                  <a:lnTo>
                    <a:pt x="130" y="1189"/>
                  </a:lnTo>
                  <a:lnTo>
                    <a:pt x="217" y="1297"/>
                  </a:lnTo>
                  <a:lnTo>
                    <a:pt x="346" y="1405"/>
                  </a:lnTo>
                  <a:lnTo>
                    <a:pt x="476" y="1470"/>
                  </a:lnTo>
                  <a:lnTo>
                    <a:pt x="606" y="1513"/>
                  </a:lnTo>
                  <a:lnTo>
                    <a:pt x="778" y="1535"/>
                  </a:lnTo>
                  <a:lnTo>
                    <a:pt x="18950" y="1535"/>
                  </a:lnTo>
                  <a:lnTo>
                    <a:pt x="19102" y="1513"/>
                  </a:lnTo>
                  <a:lnTo>
                    <a:pt x="19231" y="1470"/>
                  </a:lnTo>
                  <a:lnTo>
                    <a:pt x="19361" y="1405"/>
                  </a:lnTo>
                  <a:lnTo>
                    <a:pt x="19490" y="1297"/>
                  </a:lnTo>
                  <a:lnTo>
                    <a:pt x="19577" y="1189"/>
                  </a:lnTo>
                  <a:lnTo>
                    <a:pt x="19642" y="1059"/>
                  </a:lnTo>
                  <a:lnTo>
                    <a:pt x="19685" y="908"/>
                  </a:lnTo>
                  <a:lnTo>
                    <a:pt x="19707" y="757"/>
                  </a:lnTo>
                  <a:lnTo>
                    <a:pt x="19685" y="606"/>
                  </a:lnTo>
                  <a:lnTo>
                    <a:pt x="19642" y="454"/>
                  </a:lnTo>
                  <a:lnTo>
                    <a:pt x="19577" y="325"/>
                  </a:lnTo>
                  <a:lnTo>
                    <a:pt x="19490" y="217"/>
                  </a:lnTo>
                  <a:lnTo>
                    <a:pt x="19361" y="130"/>
                  </a:lnTo>
                  <a:lnTo>
                    <a:pt x="19231" y="44"/>
                  </a:lnTo>
                  <a:lnTo>
                    <a:pt x="1910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32"/>
            <p:cNvSpPr/>
            <p:nvPr/>
          </p:nvSpPr>
          <p:spPr>
            <a:xfrm>
              <a:off x="16395725" y="3319500"/>
              <a:ext cx="195025" cy="121575"/>
            </a:xfrm>
            <a:custGeom>
              <a:avLst/>
              <a:gdLst/>
              <a:ahLst/>
              <a:cxnLst/>
              <a:rect l="l" t="t" r="r" b="b"/>
              <a:pathLst>
                <a:path w="7801" h="4863" extrusionOk="0">
                  <a:moveTo>
                    <a:pt x="5986" y="1"/>
                  </a:moveTo>
                  <a:lnTo>
                    <a:pt x="5813" y="23"/>
                  </a:lnTo>
                  <a:lnTo>
                    <a:pt x="5640" y="87"/>
                  </a:lnTo>
                  <a:lnTo>
                    <a:pt x="5445" y="174"/>
                  </a:lnTo>
                  <a:lnTo>
                    <a:pt x="5273" y="303"/>
                  </a:lnTo>
                  <a:lnTo>
                    <a:pt x="5057" y="455"/>
                  </a:lnTo>
                  <a:lnTo>
                    <a:pt x="4862" y="628"/>
                  </a:lnTo>
                  <a:lnTo>
                    <a:pt x="4646" y="844"/>
                  </a:lnTo>
                  <a:lnTo>
                    <a:pt x="4430" y="1103"/>
                  </a:lnTo>
                  <a:lnTo>
                    <a:pt x="3933" y="1708"/>
                  </a:lnTo>
                  <a:lnTo>
                    <a:pt x="3738" y="1946"/>
                  </a:lnTo>
                  <a:lnTo>
                    <a:pt x="3522" y="2183"/>
                  </a:lnTo>
                  <a:lnTo>
                    <a:pt x="3285" y="2399"/>
                  </a:lnTo>
                  <a:lnTo>
                    <a:pt x="3047" y="2594"/>
                  </a:lnTo>
                  <a:lnTo>
                    <a:pt x="2788" y="2788"/>
                  </a:lnTo>
                  <a:lnTo>
                    <a:pt x="2528" y="2961"/>
                  </a:lnTo>
                  <a:lnTo>
                    <a:pt x="2248" y="3134"/>
                  </a:lnTo>
                  <a:lnTo>
                    <a:pt x="1988" y="3264"/>
                  </a:lnTo>
                  <a:lnTo>
                    <a:pt x="1707" y="3393"/>
                  </a:lnTo>
                  <a:lnTo>
                    <a:pt x="1448" y="3501"/>
                  </a:lnTo>
                  <a:lnTo>
                    <a:pt x="1167" y="3566"/>
                  </a:lnTo>
                  <a:lnTo>
                    <a:pt x="908" y="3631"/>
                  </a:lnTo>
                  <a:lnTo>
                    <a:pt x="670" y="3653"/>
                  </a:lnTo>
                  <a:lnTo>
                    <a:pt x="433" y="3653"/>
                  </a:lnTo>
                  <a:lnTo>
                    <a:pt x="195" y="3631"/>
                  </a:lnTo>
                  <a:lnTo>
                    <a:pt x="0" y="3588"/>
                  </a:lnTo>
                  <a:lnTo>
                    <a:pt x="389" y="3825"/>
                  </a:lnTo>
                  <a:lnTo>
                    <a:pt x="778" y="4063"/>
                  </a:lnTo>
                  <a:lnTo>
                    <a:pt x="1210" y="4258"/>
                  </a:lnTo>
                  <a:lnTo>
                    <a:pt x="1643" y="4430"/>
                  </a:lnTo>
                  <a:lnTo>
                    <a:pt x="2118" y="4582"/>
                  </a:lnTo>
                  <a:lnTo>
                    <a:pt x="2572" y="4711"/>
                  </a:lnTo>
                  <a:lnTo>
                    <a:pt x="3047" y="4798"/>
                  </a:lnTo>
                  <a:lnTo>
                    <a:pt x="3501" y="4863"/>
                  </a:lnTo>
                  <a:lnTo>
                    <a:pt x="3976" y="4863"/>
                  </a:lnTo>
                  <a:lnTo>
                    <a:pt x="4430" y="4841"/>
                  </a:lnTo>
                  <a:lnTo>
                    <a:pt x="4884" y="4776"/>
                  </a:lnTo>
                  <a:lnTo>
                    <a:pt x="5316" y="4668"/>
                  </a:lnTo>
                  <a:lnTo>
                    <a:pt x="5510" y="4603"/>
                  </a:lnTo>
                  <a:lnTo>
                    <a:pt x="5705" y="4517"/>
                  </a:lnTo>
                  <a:lnTo>
                    <a:pt x="5899" y="4409"/>
                  </a:lnTo>
                  <a:lnTo>
                    <a:pt x="6094" y="4301"/>
                  </a:lnTo>
                  <a:lnTo>
                    <a:pt x="6288" y="4193"/>
                  </a:lnTo>
                  <a:lnTo>
                    <a:pt x="6461" y="4063"/>
                  </a:lnTo>
                  <a:lnTo>
                    <a:pt x="6612" y="3912"/>
                  </a:lnTo>
                  <a:lnTo>
                    <a:pt x="6764" y="3739"/>
                  </a:lnTo>
                  <a:lnTo>
                    <a:pt x="7044" y="3415"/>
                  </a:lnTo>
                  <a:lnTo>
                    <a:pt x="7282" y="3112"/>
                  </a:lnTo>
                  <a:lnTo>
                    <a:pt x="7455" y="2832"/>
                  </a:lnTo>
                  <a:lnTo>
                    <a:pt x="7606" y="2551"/>
                  </a:lnTo>
                  <a:lnTo>
                    <a:pt x="7693" y="2291"/>
                  </a:lnTo>
                  <a:lnTo>
                    <a:pt x="7757" y="2054"/>
                  </a:lnTo>
                  <a:lnTo>
                    <a:pt x="7801" y="1838"/>
                  </a:lnTo>
                  <a:lnTo>
                    <a:pt x="7801" y="1621"/>
                  </a:lnTo>
                  <a:lnTo>
                    <a:pt x="7757" y="1427"/>
                  </a:lnTo>
                  <a:lnTo>
                    <a:pt x="7714" y="1233"/>
                  </a:lnTo>
                  <a:lnTo>
                    <a:pt x="7628" y="1081"/>
                  </a:lnTo>
                  <a:lnTo>
                    <a:pt x="7541" y="908"/>
                  </a:lnTo>
                  <a:lnTo>
                    <a:pt x="7412" y="779"/>
                  </a:lnTo>
                  <a:lnTo>
                    <a:pt x="7304" y="649"/>
                  </a:lnTo>
                  <a:lnTo>
                    <a:pt x="7152" y="520"/>
                  </a:lnTo>
                  <a:lnTo>
                    <a:pt x="7023" y="411"/>
                  </a:lnTo>
                  <a:lnTo>
                    <a:pt x="6850" y="282"/>
                  </a:lnTo>
                  <a:lnTo>
                    <a:pt x="6677" y="174"/>
                  </a:lnTo>
                  <a:lnTo>
                    <a:pt x="6504" y="87"/>
                  </a:lnTo>
                  <a:lnTo>
                    <a:pt x="6331" y="44"/>
                  </a:lnTo>
                  <a:lnTo>
                    <a:pt x="615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32"/>
            <p:cNvSpPr/>
            <p:nvPr/>
          </p:nvSpPr>
          <p:spPr>
            <a:xfrm>
              <a:off x="16563725" y="3319500"/>
              <a:ext cx="195025" cy="121575"/>
            </a:xfrm>
            <a:custGeom>
              <a:avLst/>
              <a:gdLst/>
              <a:ahLst/>
              <a:cxnLst/>
              <a:rect l="l" t="t" r="r" b="b"/>
              <a:pathLst>
                <a:path w="7801" h="4863" extrusionOk="0">
                  <a:moveTo>
                    <a:pt x="1642" y="1"/>
                  </a:moveTo>
                  <a:lnTo>
                    <a:pt x="1470" y="44"/>
                  </a:lnTo>
                  <a:lnTo>
                    <a:pt x="1297" y="87"/>
                  </a:lnTo>
                  <a:lnTo>
                    <a:pt x="1124" y="174"/>
                  </a:lnTo>
                  <a:lnTo>
                    <a:pt x="973" y="282"/>
                  </a:lnTo>
                  <a:lnTo>
                    <a:pt x="778" y="411"/>
                  </a:lnTo>
                  <a:lnTo>
                    <a:pt x="649" y="520"/>
                  </a:lnTo>
                  <a:lnTo>
                    <a:pt x="519" y="649"/>
                  </a:lnTo>
                  <a:lnTo>
                    <a:pt x="389" y="779"/>
                  </a:lnTo>
                  <a:lnTo>
                    <a:pt x="281" y="908"/>
                  </a:lnTo>
                  <a:lnTo>
                    <a:pt x="173" y="1081"/>
                  </a:lnTo>
                  <a:lnTo>
                    <a:pt x="87" y="1233"/>
                  </a:lnTo>
                  <a:lnTo>
                    <a:pt x="44" y="1427"/>
                  </a:lnTo>
                  <a:lnTo>
                    <a:pt x="22" y="1621"/>
                  </a:lnTo>
                  <a:lnTo>
                    <a:pt x="0" y="1838"/>
                  </a:lnTo>
                  <a:lnTo>
                    <a:pt x="44" y="2054"/>
                  </a:lnTo>
                  <a:lnTo>
                    <a:pt x="108" y="2291"/>
                  </a:lnTo>
                  <a:lnTo>
                    <a:pt x="195" y="2551"/>
                  </a:lnTo>
                  <a:lnTo>
                    <a:pt x="346" y="2832"/>
                  </a:lnTo>
                  <a:lnTo>
                    <a:pt x="519" y="3112"/>
                  </a:lnTo>
                  <a:lnTo>
                    <a:pt x="757" y="3415"/>
                  </a:lnTo>
                  <a:lnTo>
                    <a:pt x="1037" y="3739"/>
                  </a:lnTo>
                  <a:lnTo>
                    <a:pt x="1189" y="3912"/>
                  </a:lnTo>
                  <a:lnTo>
                    <a:pt x="1362" y="4063"/>
                  </a:lnTo>
                  <a:lnTo>
                    <a:pt x="1534" y="4193"/>
                  </a:lnTo>
                  <a:lnTo>
                    <a:pt x="1707" y="4301"/>
                  </a:lnTo>
                  <a:lnTo>
                    <a:pt x="1902" y="4409"/>
                  </a:lnTo>
                  <a:lnTo>
                    <a:pt x="2096" y="4517"/>
                  </a:lnTo>
                  <a:lnTo>
                    <a:pt x="2291" y="4603"/>
                  </a:lnTo>
                  <a:lnTo>
                    <a:pt x="2507" y="4668"/>
                  </a:lnTo>
                  <a:lnTo>
                    <a:pt x="2917" y="4776"/>
                  </a:lnTo>
                  <a:lnTo>
                    <a:pt x="3371" y="4841"/>
                  </a:lnTo>
                  <a:lnTo>
                    <a:pt x="3825" y="4863"/>
                  </a:lnTo>
                  <a:lnTo>
                    <a:pt x="4300" y="4863"/>
                  </a:lnTo>
                  <a:lnTo>
                    <a:pt x="4754" y="4798"/>
                  </a:lnTo>
                  <a:lnTo>
                    <a:pt x="5229" y="4711"/>
                  </a:lnTo>
                  <a:lnTo>
                    <a:pt x="5705" y="4582"/>
                  </a:lnTo>
                  <a:lnTo>
                    <a:pt x="6158" y="4430"/>
                  </a:lnTo>
                  <a:lnTo>
                    <a:pt x="6591" y="4258"/>
                  </a:lnTo>
                  <a:lnTo>
                    <a:pt x="7023" y="4063"/>
                  </a:lnTo>
                  <a:lnTo>
                    <a:pt x="7433" y="3825"/>
                  </a:lnTo>
                  <a:lnTo>
                    <a:pt x="7801" y="3588"/>
                  </a:lnTo>
                  <a:lnTo>
                    <a:pt x="7606" y="3631"/>
                  </a:lnTo>
                  <a:lnTo>
                    <a:pt x="7390" y="3653"/>
                  </a:lnTo>
                  <a:lnTo>
                    <a:pt x="7152" y="3653"/>
                  </a:lnTo>
                  <a:lnTo>
                    <a:pt x="6893" y="3631"/>
                  </a:lnTo>
                  <a:lnTo>
                    <a:pt x="6634" y="3566"/>
                  </a:lnTo>
                  <a:lnTo>
                    <a:pt x="6375" y="3501"/>
                  </a:lnTo>
                  <a:lnTo>
                    <a:pt x="6094" y="3393"/>
                  </a:lnTo>
                  <a:lnTo>
                    <a:pt x="5813" y="3264"/>
                  </a:lnTo>
                  <a:lnTo>
                    <a:pt x="5553" y="3134"/>
                  </a:lnTo>
                  <a:lnTo>
                    <a:pt x="5273" y="2961"/>
                  </a:lnTo>
                  <a:lnTo>
                    <a:pt x="5013" y="2788"/>
                  </a:lnTo>
                  <a:lnTo>
                    <a:pt x="4754" y="2594"/>
                  </a:lnTo>
                  <a:lnTo>
                    <a:pt x="4516" y="2399"/>
                  </a:lnTo>
                  <a:lnTo>
                    <a:pt x="4279" y="2183"/>
                  </a:lnTo>
                  <a:lnTo>
                    <a:pt x="4063" y="1946"/>
                  </a:lnTo>
                  <a:lnTo>
                    <a:pt x="3868" y="1708"/>
                  </a:lnTo>
                  <a:lnTo>
                    <a:pt x="3393" y="1103"/>
                  </a:lnTo>
                  <a:lnTo>
                    <a:pt x="3155" y="844"/>
                  </a:lnTo>
                  <a:lnTo>
                    <a:pt x="2939" y="628"/>
                  </a:lnTo>
                  <a:lnTo>
                    <a:pt x="2744" y="455"/>
                  </a:lnTo>
                  <a:lnTo>
                    <a:pt x="2550" y="303"/>
                  </a:lnTo>
                  <a:lnTo>
                    <a:pt x="2356" y="174"/>
                  </a:lnTo>
                  <a:lnTo>
                    <a:pt x="2161" y="87"/>
                  </a:lnTo>
                  <a:lnTo>
                    <a:pt x="1988" y="23"/>
                  </a:lnTo>
                  <a:lnTo>
                    <a:pt x="181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32"/>
            <p:cNvSpPr/>
            <p:nvPr/>
          </p:nvSpPr>
          <p:spPr>
            <a:xfrm>
              <a:off x="16640975" y="3230925"/>
              <a:ext cx="27575" cy="34600"/>
            </a:xfrm>
            <a:custGeom>
              <a:avLst/>
              <a:gdLst/>
              <a:ahLst/>
              <a:cxnLst/>
              <a:rect l="l" t="t" r="r" b="b"/>
              <a:pathLst>
                <a:path w="1103" h="1384" extrusionOk="0">
                  <a:moveTo>
                    <a:pt x="432" y="0"/>
                  </a:moveTo>
                  <a:lnTo>
                    <a:pt x="324" y="43"/>
                  </a:lnTo>
                  <a:lnTo>
                    <a:pt x="238" y="108"/>
                  </a:lnTo>
                  <a:lnTo>
                    <a:pt x="151" y="195"/>
                  </a:lnTo>
                  <a:lnTo>
                    <a:pt x="87" y="303"/>
                  </a:lnTo>
                  <a:lnTo>
                    <a:pt x="43" y="411"/>
                  </a:lnTo>
                  <a:lnTo>
                    <a:pt x="0" y="540"/>
                  </a:lnTo>
                  <a:lnTo>
                    <a:pt x="0" y="692"/>
                  </a:lnTo>
                  <a:lnTo>
                    <a:pt x="0" y="821"/>
                  </a:lnTo>
                  <a:lnTo>
                    <a:pt x="43" y="951"/>
                  </a:lnTo>
                  <a:lnTo>
                    <a:pt x="87" y="1081"/>
                  </a:lnTo>
                  <a:lnTo>
                    <a:pt x="151" y="1189"/>
                  </a:lnTo>
                  <a:lnTo>
                    <a:pt x="238" y="1275"/>
                  </a:lnTo>
                  <a:lnTo>
                    <a:pt x="324" y="1340"/>
                  </a:lnTo>
                  <a:lnTo>
                    <a:pt x="432" y="1383"/>
                  </a:lnTo>
                  <a:lnTo>
                    <a:pt x="648" y="1383"/>
                  </a:lnTo>
                  <a:lnTo>
                    <a:pt x="756" y="1340"/>
                  </a:lnTo>
                  <a:lnTo>
                    <a:pt x="843" y="1275"/>
                  </a:lnTo>
                  <a:lnTo>
                    <a:pt x="929" y="1189"/>
                  </a:lnTo>
                  <a:lnTo>
                    <a:pt x="994" y="1081"/>
                  </a:lnTo>
                  <a:lnTo>
                    <a:pt x="1059" y="951"/>
                  </a:lnTo>
                  <a:lnTo>
                    <a:pt x="1081" y="821"/>
                  </a:lnTo>
                  <a:lnTo>
                    <a:pt x="1102" y="692"/>
                  </a:lnTo>
                  <a:lnTo>
                    <a:pt x="1081" y="540"/>
                  </a:lnTo>
                  <a:lnTo>
                    <a:pt x="1059" y="411"/>
                  </a:lnTo>
                  <a:lnTo>
                    <a:pt x="994" y="303"/>
                  </a:lnTo>
                  <a:lnTo>
                    <a:pt x="929" y="195"/>
                  </a:lnTo>
                  <a:lnTo>
                    <a:pt x="843" y="108"/>
                  </a:lnTo>
                  <a:lnTo>
                    <a:pt x="756" y="43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32"/>
            <p:cNvSpPr/>
            <p:nvPr/>
          </p:nvSpPr>
          <p:spPr>
            <a:xfrm>
              <a:off x="16487025" y="3230925"/>
              <a:ext cx="27575" cy="34600"/>
            </a:xfrm>
            <a:custGeom>
              <a:avLst/>
              <a:gdLst/>
              <a:ahLst/>
              <a:cxnLst/>
              <a:rect l="l" t="t" r="r" b="b"/>
              <a:pathLst>
                <a:path w="1103" h="1384" extrusionOk="0">
                  <a:moveTo>
                    <a:pt x="432" y="0"/>
                  </a:moveTo>
                  <a:lnTo>
                    <a:pt x="346" y="43"/>
                  </a:lnTo>
                  <a:lnTo>
                    <a:pt x="238" y="108"/>
                  </a:lnTo>
                  <a:lnTo>
                    <a:pt x="173" y="195"/>
                  </a:lnTo>
                  <a:lnTo>
                    <a:pt x="108" y="303"/>
                  </a:lnTo>
                  <a:lnTo>
                    <a:pt x="43" y="411"/>
                  </a:lnTo>
                  <a:lnTo>
                    <a:pt x="22" y="540"/>
                  </a:lnTo>
                  <a:lnTo>
                    <a:pt x="0" y="692"/>
                  </a:lnTo>
                  <a:lnTo>
                    <a:pt x="22" y="821"/>
                  </a:lnTo>
                  <a:lnTo>
                    <a:pt x="43" y="951"/>
                  </a:lnTo>
                  <a:lnTo>
                    <a:pt x="108" y="1081"/>
                  </a:lnTo>
                  <a:lnTo>
                    <a:pt x="173" y="1189"/>
                  </a:lnTo>
                  <a:lnTo>
                    <a:pt x="238" y="1275"/>
                  </a:lnTo>
                  <a:lnTo>
                    <a:pt x="346" y="1340"/>
                  </a:lnTo>
                  <a:lnTo>
                    <a:pt x="432" y="1383"/>
                  </a:lnTo>
                  <a:lnTo>
                    <a:pt x="670" y="1383"/>
                  </a:lnTo>
                  <a:lnTo>
                    <a:pt x="756" y="1340"/>
                  </a:lnTo>
                  <a:lnTo>
                    <a:pt x="864" y="1275"/>
                  </a:lnTo>
                  <a:lnTo>
                    <a:pt x="951" y="1189"/>
                  </a:lnTo>
                  <a:lnTo>
                    <a:pt x="1016" y="1081"/>
                  </a:lnTo>
                  <a:lnTo>
                    <a:pt x="1059" y="951"/>
                  </a:lnTo>
                  <a:lnTo>
                    <a:pt x="1080" y="821"/>
                  </a:lnTo>
                  <a:lnTo>
                    <a:pt x="1102" y="692"/>
                  </a:lnTo>
                  <a:lnTo>
                    <a:pt x="1080" y="540"/>
                  </a:lnTo>
                  <a:lnTo>
                    <a:pt x="1059" y="411"/>
                  </a:lnTo>
                  <a:lnTo>
                    <a:pt x="1016" y="303"/>
                  </a:lnTo>
                  <a:lnTo>
                    <a:pt x="951" y="195"/>
                  </a:lnTo>
                  <a:lnTo>
                    <a:pt x="864" y="108"/>
                  </a:lnTo>
                  <a:lnTo>
                    <a:pt x="756" y="43"/>
                  </a:lnTo>
                  <a:lnTo>
                    <a:pt x="67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32"/>
            <p:cNvSpPr/>
            <p:nvPr/>
          </p:nvSpPr>
          <p:spPr>
            <a:xfrm>
              <a:off x="16624750" y="3157450"/>
              <a:ext cx="107525" cy="39475"/>
            </a:xfrm>
            <a:custGeom>
              <a:avLst/>
              <a:gdLst/>
              <a:ahLst/>
              <a:cxnLst/>
              <a:rect l="l" t="t" r="r" b="b"/>
              <a:pathLst>
                <a:path w="4301" h="1579" extrusionOk="0">
                  <a:moveTo>
                    <a:pt x="563" y="1"/>
                  </a:moveTo>
                  <a:lnTo>
                    <a:pt x="455" y="22"/>
                  </a:lnTo>
                  <a:lnTo>
                    <a:pt x="347" y="65"/>
                  </a:lnTo>
                  <a:lnTo>
                    <a:pt x="260" y="130"/>
                  </a:lnTo>
                  <a:lnTo>
                    <a:pt x="195" y="195"/>
                  </a:lnTo>
                  <a:lnTo>
                    <a:pt x="87" y="282"/>
                  </a:lnTo>
                  <a:lnTo>
                    <a:pt x="44" y="390"/>
                  </a:lnTo>
                  <a:lnTo>
                    <a:pt x="1" y="519"/>
                  </a:lnTo>
                  <a:lnTo>
                    <a:pt x="23" y="670"/>
                  </a:lnTo>
                  <a:lnTo>
                    <a:pt x="87" y="800"/>
                  </a:lnTo>
                  <a:lnTo>
                    <a:pt x="174" y="951"/>
                  </a:lnTo>
                  <a:lnTo>
                    <a:pt x="325" y="1059"/>
                  </a:lnTo>
                  <a:lnTo>
                    <a:pt x="498" y="1167"/>
                  </a:lnTo>
                  <a:lnTo>
                    <a:pt x="757" y="1189"/>
                  </a:lnTo>
                  <a:lnTo>
                    <a:pt x="1146" y="1211"/>
                  </a:lnTo>
                  <a:lnTo>
                    <a:pt x="2119" y="1232"/>
                  </a:lnTo>
                  <a:lnTo>
                    <a:pt x="2659" y="1276"/>
                  </a:lnTo>
                  <a:lnTo>
                    <a:pt x="3199" y="1340"/>
                  </a:lnTo>
                  <a:lnTo>
                    <a:pt x="3437" y="1384"/>
                  </a:lnTo>
                  <a:lnTo>
                    <a:pt x="3674" y="1448"/>
                  </a:lnTo>
                  <a:lnTo>
                    <a:pt x="3890" y="1513"/>
                  </a:lnTo>
                  <a:lnTo>
                    <a:pt x="4063" y="1578"/>
                  </a:lnTo>
                  <a:lnTo>
                    <a:pt x="4171" y="1578"/>
                  </a:lnTo>
                  <a:lnTo>
                    <a:pt x="4236" y="1556"/>
                  </a:lnTo>
                  <a:lnTo>
                    <a:pt x="4279" y="1513"/>
                  </a:lnTo>
                  <a:lnTo>
                    <a:pt x="4301" y="1470"/>
                  </a:lnTo>
                  <a:lnTo>
                    <a:pt x="4279" y="1427"/>
                  </a:lnTo>
                  <a:lnTo>
                    <a:pt x="4236" y="1362"/>
                  </a:lnTo>
                  <a:lnTo>
                    <a:pt x="4085" y="1211"/>
                  </a:lnTo>
                  <a:lnTo>
                    <a:pt x="3847" y="1059"/>
                  </a:lnTo>
                  <a:lnTo>
                    <a:pt x="3545" y="887"/>
                  </a:lnTo>
                  <a:lnTo>
                    <a:pt x="3199" y="714"/>
                  </a:lnTo>
                  <a:lnTo>
                    <a:pt x="2810" y="541"/>
                  </a:lnTo>
                  <a:lnTo>
                    <a:pt x="2399" y="390"/>
                  </a:lnTo>
                  <a:lnTo>
                    <a:pt x="1989" y="238"/>
                  </a:lnTo>
                  <a:lnTo>
                    <a:pt x="1600" y="130"/>
                  </a:lnTo>
                  <a:lnTo>
                    <a:pt x="1211" y="44"/>
                  </a:lnTo>
                  <a:lnTo>
                    <a:pt x="86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32"/>
            <p:cNvSpPr/>
            <p:nvPr/>
          </p:nvSpPr>
          <p:spPr>
            <a:xfrm>
              <a:off x="16422725" y="3157450"/>
              <a:ext cx="107000" cy="39475"/>
            </a:xfrm>
            <a:custGeom>
              <a:avLst/>
              <a:gdLst/>
              <a:ahLst/>
              <a:cxnLst/>
              <a:rect l="l" t="t" r="r" b="b"/>
              <a:pathLst>
                <a:path w="4280" h="1579" extrusionOk="0">
                  <a:moveTo>
                    <a:pt x="3415" y="1"/>
                  </a:moveTo>
                  <a:lnTo>
                    <a:pt x="3069" y="44"/>
                  </a:lnTo>
                  <a:lnTo>
                    <a:pt x="2702" y="130"/>
                  </a:lnTo>
                  <a:lnTo>
                    <a:pt x="2291" y="238"/>
                  </a:lnTo>
                  <a:lnTo>
                    <a:pt x="1881" y="390"/>
                  </a:lnTo>
                  <a:lnTo>
                    <a:pt x="1470" y="541"/>
                  </a:lnTo>
                  <a:lnTo>
                    <a:pt x="1081" y="714"/>
                  </a:lnTo>
                  <a:lnTo>
                    <a:pt x="735" y="887"/>
                  </a:lnTo>
                  <a:lnTo>
                    <a:pt x="433" y="1059"/>
                  </a:lnTo>
                  <a:lnTo>
                    <a:pt x="195" y="1211"/>
                  </a:lnTo>
                  <a:lnTo>
                    <a:pt x="44" y="1362"/>
                  </a:lnTo>
                  <a:lnTo>
                    <a:pt x="1" y="1427"/>
                  </a:lnTo>
                  <a:lnTo>
                    <a:pt x="1" y="1470"/>
                  </a:lnTo>
                  <a:lnTo>
                    <a:pt x="1" y="1513"/>
                  </a:lnTo>
                  <a:lnTo>
                    <a:pt x="44" y="1556"/>
                  </a:lnTo>
                  <a:lnTo>
                    <a:pt x="109" y="1578"/>
                  </a:lnTo>
                  <a:lnTo>
                    <a:pt x="217" y="1578"/>
                  </a:lnTo>
                  <a:lnTo>
                    <a:pt x="411" y="1513"/>
                  </a:lnTo>
                  <a:lnTo>
                    <a:pt x="606" y="1448"/>
                  </a:lnTo>
                  <a:lnTo>
                    <a:pt x="843" y="1384"/>
                  </a:lnTo>
                  <a:lnTo>
                    <a:pt x="1103" y="1340"/>
                  </a:lnTo>
                  <a:lnTo>
                    <a:pt x="1621" y="1276"/>
                  </a:lnTo>
                  <a:lnTo>
                    <a:pt x="2162" y="1232"/>
                  </a:lnTo>
                  <a:lnTo>
                    <a:pt x="3155" y="1211"/>
                  </a:lnTo>
                  <a:lnTo>
                    <a:pt x="3523" y="1189"/>
                  </a:lnTo>
                  <a:lnTo>
                    <a:pt x="3782" y="1167"/>
                  </a:lnTo>
                  <a:lnTo>
                    <a:pt x="3955" y="1059"/>
                  </a:lnTo>
                  <a:lnTo>
                    <a:pt x="4106" y="951"/>
                  </a:lnTo>
                  <a:lnTo>
                    <a:pt x="4193" y="800"/>
                  </a:lnTo>
                  <a:lnTo>
                    <a:pt x="4257" y="670"/>
                  </a:lnTo>
                  <a:lnTo>
                    <a:pt x="4279" y="519"/>
                  </a:lnTo>
                  <a:lnTo>
                    <a:pt x="4257" y="390"/>
                  </a:lnTo>
                  <a:lnTo>
                    <a:pt x="4193" y="282"/>
                  </a:lnTo>
                  <a:lnTo>
                    <a:pt x="4085" y="195"/>
                  </a:lnTo>
                  <a:lnTo>
                    <a:pt x="4020" y="130"/>
                  </a:lnTo>
                  <a:lnTo>
                    <a:pt x="3933" y="65"/>
                  </a:lnTo>
                  <a:lnTo>
                    <a:pt x="3825" y="22"/>
                  </a:lnTo>
                  <a:lnTo>
                    <a:pt x="37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32"/>
            <p:cNvSpPr/>
            <p:nvPr/>
          </p:nvSpPr>
          <p:spPr>
            <a:xfrm>
              <a:off x="16313075" y="3508025"/>
              <a:ext cx="528325" cy="501325"/>
            </a:xfrm>
            <a:custGeom>
              <a:avLst/>
              <a:gdLst/>
              <a:ahLst/>
              <a:cxnLst/>
              <a:rect l="l" t="t" r="r" b="b"/>
              <a:pathLst>
                <a:path w="21133" h="20053" extrusionOk="0">
                  <a:moveTo>
                    <a:pt x="0" y="1"/>
                  </a:moveTo>
                  <a:lnTo>
                    <a:pt x="0" y="20053"/>
                  </a:lnTo>
                  <a:lnTo>
                    <a:pt x="21133" y="20053"/>
                  </a:lnTo>
                  <a:lnTo>
                    <a:pt x="21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32"/>
            <p:cNvSpPr/>
            <p:nvPr/>
          </p:nvSpPr>
          <p:spPr>
            <a:xfrm>
              <a:off x="16426525" y="3663600"/>
              <a:ext cx="301425" cy="10850"/>
            </a:xfrm>
            <a:custGeom>
              <a:avLst/>
              <a:gdLst/>
              <a:ahLst/>
              <a:cxnLst/>
              <a:rect l="l" t="t" r="r" b="b"/>
              <a:pathLst>
                <a:path w="12057" h="434" extrusionOk="0">
                  <a:moveTo>
                    <a:pt x="130" y="1"/>
                  </a:moveTo>
                  <a:lnTo>
                    <a:pt x="65" y="66"/>
                  </a:lnTo>
                  <a:lnTo>
                    <a:pt x="22" y="131"/>
                  </a:lnTo>
                  <a:lnTo>
                    <a:pt x="0" y="217"/>
                  </a:lnTo>
                  <a:lnTo>
                    <a:pt x="22" y="303"/>
                  </a:lnTo>
                  <a:lnTo>
                    <a:pt x="65" y="368"/>
                  </a:lnTo>
                  <a:lnTo>
                    <a:pt x="130" y="411"/>
                  </a:lnTo>
                  <a:lnTo>
                    <a:pt x="216" y="433"/>
                  </a:lnTo>
                  <a:lnTo>
                    <a:pt x="11841" y="433"/>
                  </a:lnTo>
                  <a:lnTo>
                    <a:pt x="11927" y="411"/>
                  </a:lnTo>
                  <a:lnTo>
                    <a:pt x="11992" y="368"/>
                  </a:lnTo>
                  <a:lnTo>
                    <a:pt x="12035" y="303"/>
                  </a:lnTo>
                  <a:lnTo>
                    <a:pt x="12057" y="217"/>
                  </a:lnTo>
                  <a:lnTo>
                    <a:pt x="12035" y="131"/>
                  </a:lnTo>
                  <a:lnTo>
                    <a:pt x="11992" y="66"/>
                  </a:lnTo>
                  <a:lnTo>
                    <a:pt x="11927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32"/>
            <p:cNvSpPr/>
            <p:nvPr/>
          </p:nvSpPr>
          <p:spPr>
            <a:xfrm>
              <a:off x="16395725" y="3632275"/>
              <a:ext cx="72950" cy="72950"/>
            </a:xfrm>
            <a:custGeom>
              <a:avLst/>
              <a:gdLst/>
              <a:ahLst/>
              <a:cxnLst/>
              <a:rect l="l" t="t" r="r" b="b"/>
              <a:pathLst>
                <a:path w="2918" h="2918" extrusionOk="0">
                  <a:moveTo>
                    <a:pt x="1448" y="1"/>
                  </a:moveTo>
                  <a:lnTo>
                    <a:pt x="1297" y="22"/>
                  </a:lnTo>
                  <a:lnTo>
                    <a:pt x="1167" y="44"/>
                  </a:lnTo>
                  <a:lnTo>
                    <a:pt x="1016" y="66"/>
                  </a:lnTo>
                  <a:lnTo>
                    <a:pt x="886" y="130"/>
                  </a:lnTo>
                  <a:lnTo>
                    <a:pt x="757" y="195"/>
                  </a:lnTo>
                  <a:lnTo>
                    <a:pt x="649" y="260"/>
                  </a:lnTo>
                  <a:lnTo>
                    <a:pt x="519" y="346"/>
                  </a:lnTo>
                  <a:lnTo>
                    <a:pt x="433" y="433"/>
                  </a:lnTo>
                  <a:lnTo>
                    <a:pt x="325" y="541"/>
                  </a:lnTo>
                  <a:lnTo>
                    <a:pt x="260" y="649"/>
                  </a:lnTo>
                  <a:lnTo>
                    <a:pt x="173" y="779"/>
                  </a:lnTo>
                  <a:lnTo>
                    <a:pt x="108" y="887"/>
                  </a:lnTo>
                  <a:lnTo>
                    <a:pt x="65" y="1038"/>
                  </a:lnTo>
                  <a:lnTo>
                    <a:pt x="22" y="1167"/>
                  </a:lnTo>
                  <a:lnTo>
                    <a:pt x="0" y="1319"/>
                  </a:lnTo>
                  <a:lnTo>
                    <a:pt x="0" y="1470"/>
                  </a:lnTo>
                  <a:lnTo>
                    <a:pt x="0" y="1621"/>
                  </a:lnTo>
                  <a:lnTo>
                    <a:pt x="22" y="1751"/>
                  </a:lnTo>
                  <a:lnTo>
                    <a:pt x="65" y="1902"/>
                  </a:lnTo>
                  <a:lnTo>
                    <a:pt x="108" y="2032"/>
                  </a:lnTo>
                  <a:lnTo>
                    <a:pt x="173" y="2161"/>
                  </a:lnTo>
                  <a:lnTo>
                    <a:pt x="260" y="2269"/>
                  </a:lnTo>
                  <a:lnTo>
                    <a:pt x="325" y="2378"/>
                  </a:lnTo>
                  <a:lnTo>
                    <a:pt x="433" y="2486"/>
                  </a:lnTo>
                  <a:lnTo>
                    <a:pt x="519" y="2594"/>
                  </a:lnTo>
                  <a:lnTo>
                    <a:pt x="649" y="2658"/>
                  </a:lnTo>
                  <a:lnTo>
                    <a:pt x="757" y="2745"/>
                  </a:lnTo>
                  <a:lnTo>
                    <a:pt x="886" y="2810"/>
                  </a:lnTo>
                  <a:lnTo>
                    <a:pt x="1016" y="2853"/>
                  </a:lnTo>
                  <a:lnTo>
                    <a:pt x="1167" y="2896"/>
                  </a:lnTo>
                  <a:lnTo>
                    <a:pt x="1297" y="2918"/>
                  </a:lnTo>
                  <a:lnTo>
                    <a:pt x="1599" y="2918"/>
                  </a:lnTo>
                  <a:lnTo>
                    <a:pt x="1751" y="2896"/>
                  </a:lnTo>
                  <a:lnTo>
                    <a:pt x="1880" y="2853"/>
                  </a:lnTo>
                  <a:lnTo>
                    <a:pt x="2010" y="2810"/>
                  </a:lnTo>
                  <a:lnTo>
                    <a:pt x="2140" y="2745"/>
                  </a:lnTo>
                  <a:lnTo>
                    <a:pt x="2269" y="2658"/>
                  </a:lnTo>
                  <a:lnTo>
                    <a:pt x="2377" y="2594"/>
                  </a:lnTo>
                  <a:lnTo>
                    <a:pt x="2485" y="2486"/>
                  </a:lnTo>
                  <a:lnTo>
                    <a:pt x="2572" y="2378"/>
                  </a:lnTo>
                  <a:lnTo>
                    <a:pt x="2658" y="2269"/>
                  </a:lnTo>
                  <a:lnTo>
                    <a:pt x="2723" y="2161"/>
                  </a:lnTo>
                  <a:lnTo>
                    <a:pt x="2788" y="2032"/>
                  </a:lnTo>
                  <a:lnTo>
                    <a:pt x="2831" y="1902"/>
                  </a:lnTo>
                  <a:lnTo>
                    <a:pt x="2874" y="1751"/>
                  </a:lnTo>
                  <a:lnTo>
                    <a:pt x="2896" y="1621"/>
                  </a:lnTo>
                  <a:lnTo>
                    <a:pt x="2917" y="1470"/>
                  </a:lnTo>
                  <a:lnTo>
                    <a:pt x="2896" y="1319"/>
                  </a:lnTo>
                  <a:lnTo>
                    <a:pt x="2874" y="1167"/>
                  </a:lnTo>
                  <a:lnTo>
                    <a:pt x="2831" y="1038"/>
                  </a:lnTo>
                  <a:lnTo>
                    <a:pt x="2788" y="887"/>
                  </a:lnTo>
                  <a:lnTo>
                    <a:pt x="2723" y="779"/>
                  </a:lnTo>
                  <a:lnTo>
                    <a:pt x="2658" y="649"/>
                  </a:lnTo>
                  <a:lnTo>
                    <a:pt x="2572" y="541"/>
                  </a:lnTo>
                  <a:lnTo>
                    <a:pt x="2485" y="433"/>
                  </a:lnTo>
                  <a:lnTo>
                    <a:pt x="2377" y="346"/>
                  </a:lnTo>
                  <a:lnTo>
                    <a:pt x="2269" y="260"/>
                  </a:lnTo>
                  <a:lnTo>
                    <a:pt x="2140" y="195"/>
                  </a:lnTo>
                  <a:lnTo>
                    <a:pt x="2010" y="130"/>
                  </a:lnTo>
                  <a:lnTo>
                    <a:pt x="1880" y="66"/>
                  </a:lnTo>
                  <a:lnTo>
                    <a:pt x="1751" y="44"/>
                  </a:lnTo>
                  <a:lnTo>
                    <a:pt x="1599" y="22"/>
                  </a:lnTo>
                  <a:lnTo>
                    <a:pt x="14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32"/>
            <p:cNvSpPr/>
            <p:nvPr/>
          </p:nvSpPr>
          <p:spPr>
            <a:xfrm>
              <a:off x="16686350" y="3632275"/>
              <a:ext cx="72400" cy="72950"/>
            </a:xfrm>
            <a:custGeom>
              <a:avLst/>
              <a:gdLst/>
              <a:ahLst/>
              <a:cxnLst/>
              <a:rect l="l" t="t" r="r" b="b"/>
              <a:pathLst>
                <a:path w="2896" h="2918" extrusionOk="0">
                  <a:moveTo>
                    <a:pt x="1448" y="1"/>
                  </a:moveTo>
                  <a:lnTo>
                    <a:pt x="1297" y="22"/>
                  </a:lnTo>
                  <a:lnTo>
                    <a:pt x="1145" y="44"/>
                  </a:lnTo>
                  <a:lnTo>
                    <a:pt x="1016" y="66"/>
                  </a:lnTo>
                  <a:lnTo>
                    <a:pt x="886" y="130"/>
                  </a:lnTo>
                  <a:lnTo>
                    <a:pt x="756" y="195"/>
                  </a:lnTo>
                  <a:lnTo>
                    <a:pt x="627" y="260"/>
                  </a:lnTo>
                  <a:lnTo>
                    <a:pt x="519" y="346"/>
                  </a:lnTo>
                  <a:lnTo>
                    <a:pt x="411" y="433"/>
                  </a:lnTo>
                  <a:lnTo>
                    <a:pt x="324" y="541"/>
                  </a:lnTo>
                  <a:lnTo>
                    <a:pt x="238" y="649"/>
                  </a:lnTo>
                  <a:lnTo>
                    <a:pt x="173" y="779"/>
                  </a:lnTo>
                  <a:lnTo>
                    <a:pt x="108" y="887"/>
                  </a:lnTo>
                  <a:lnTo>
                    <a:pt x="65" y="1038"/>
                  </a:lnTo>
                  <a:lnTo>
                    <a:pt x="22" y="1167"/>
                  </a:lnTo>
                  <a:lnTo>
                    <a:pt x="0" y="1319"/>
                  </a:lnTo>
                  <a:lnTo>
                    <a:pt x="0" y="1470"/>
                  </a:lnTo>
                  <a:lnTo>
                    <a:pt x="0" y="1621"/>
                  </a:lnTo>
                  <a:lnTo>
                    <a:pt x="22" y="1751"/>
                  </a:lnTo>
                  <a:lnTo>
                    <a:pt x="65" y="1902"/>
                  </a:lnTo>
                  <a:lnTo>
                    <a:pt x="108" y="2032"/>
                  </a:lnTo>
                  <a:lnTo>
                    <a:pt x="173" y="2161"/>
                  </a:lnTo>
                  <a:lnTo>
                    <a:pt x="238" y="2269"/>
                  </a:lnTo>
                  <a:lnTo>
                    <a:pt x="324" y="2378"/>
                  </a:lnTo>
                  <a:lnTo>
                    <a:pt x="411" y="2486"/>
                  </a:lnTo>
                  <a:lnTo>
                    <a:pt x="519" y="2594"/>
                  </a:lnTo>
                  <a:lnTo>
                    <a:pt x="627" y="2658"/>
                  </a:lnTo>
                  <a:lnTo>
                    <a:pt x="756" y="2745"/>
                  </a:lnTo>
                  <a:lnTo>
                    <a:pt x="886" y="2810"/>
                  </a:lnTo>
                  <a:lnTo>
                    <a:pt x="1016" y="2853"/>
                  </a:lnTo>
                  <a:lnTo>
                    <a:pt x="1145" y="2896"/>
                  </a:lnTo>
                  <a:lnTo>
                    <a:pt x="1297" y="2918"/>
                  </a:lnTo>
                  <a:lnTo>
                    <a:pt x="1599" y="2918"/>
                  </a:lnTo>
                  <a:lnTo>
                    <a:pt x="1729" y="2896"/>
                  </a:lnTo>
                  <a:lnTo>
                    <a:pt x="1880" y="2853"/>
                  </a:lnTo>
                  <a:lnTo>
                    <a:pt x="2010" y="2810"/>
                  </a:lnTo>
                  <a:lnTo>
                    <a:pt x="2139" y="2745"/>
                  </a:lnTo>
                  <a:lnTo>
                    <a:pt x="2269" y="2658"/>
                  </a:lnTo>
                  <a:lnTo>
                    <a:pt x="2377" y="2594"/>
                  </a:lnTo>
                  <a:lnTo>
                    <a:pt x="2463" y="2486"/>
                  </a:lnTo>
                  <a:lnTo>
                    <a:pt x="2572" y="2378"/>
                  </a:lnTo>
                  <a:lnTo>
                    <a:pt x="2658" y="2269"/>
                  </a:lnTo>
                  <a:lnTo>
                    <a:pt x="2723" y="2161"/>
                  </a:lnTo>
                  <a:lnTo>
                    <a:pt x="2788" y="2032"/>
                  </a:lnTo>
                  <a:lnTo>
                    <a:pt x="2831" y="1902"/>
                  </a:lnTo>
                  <a:lnTo>
                    <a:pt x="2874" y="1751"/>
                  </a:lnTo>
                  <a:lnTo>
                    <a:pt x="2896" y="1621"/>
                  </a:lnTo>
                  <a:lnTo>
                    <a:pt x="2896" y="1470"/>
                  </a:lnTo>
                  <a:lnTo>
                    <a:pt x="2896" y="1319"/>
                  </a:lnTo>
                  <a:lnTo>
                    <a:pt x="2874" y="1167"/>
                  </a:lnTo>
                  <a:lnTo>
                    <a:pt x="2831" y="1038"/>
                  </a:lnTo>
                  <a:lnTo>
                    <a:pt x="2788" y="887"/>
                  </a:lnTo>
                  <a:lnTo>
                    <a:pt x="2723" y="779"/>
                  </a:lnTo>
                  <a:lnTo>
                    <a:pt x="2658" y="649"/>
                  </a:lnTo>
                  <a:lnTo>
                    <a:pt x="2572" y="541"/>
                  </a:lnTo>
                  <a:lnTo>
                    <a:pt x="2463" y="433"/>
                  </a:lnTo>
                  <a:lnTo>
                    <a:pt x="2377" y="346"/>
                  </a:lnTo>
                  <a:lnTo>
                    <a:pt x="2269" y="260"/>
                  </a:lnTo>
                  <a:lnTo>
                    <a:pt x="2139" y="195"/>
                  </a:lnTo>
                  <a:lnTo>
                    <a:pt x="2010" y="130"/>
                  </a:lnTo>
                  <a:lnTo>
                    <a:pt x="1880" y="66"/>
                  </a:lnTo>
                  <a:lnTo>
                    <a:pt x="1729" y="44"/>
                  </a:lnTo>
                  <a:lnTo>
                    <a:pt x="1599" y="22"/>
                  </a:lnTo>
                  <a:lnTo>
                    <a:pt x="14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32"/>
            <p:cNvSpPr/>
            <p:nvPr/>
          </p:nvSpPr>
          <p:spPr>
            <a:xfrm>
              <a:off x="16703100" y="3649575"/>
              <a:ext cx="38375" cy="38375"/>
            </a:xfrm>
            <a:custGeom>
              <a:avLst/>
              <a:gdLst/>
              <a:ahLst/>
              <a:cxnLst/>
              <a:rect l="l" t="t" r="r" b="b"/>
              <a:pathLst>
                <a:path w="1535" h="1535" extrusionOk="0">
                  <a:moveTo>
                    <a:pt x="778" y="0"/>
                  </a:moveTo>
                  <a:lnTo>
                    <a:pt x="627" y="22"/>
                  </a:lnTo>
                  <a:lnTo>
                    <a:pt x="475" y="65"/>
                  </a:lnTo>
                  <a:lnTo>
                    <a:pt x="346" y="130"/>
                  </a:lnTo>
                  <a:lnTo>
                    <a:pt x="238" y="238"/>
                  </a:lnTo>
                  <a:lnTo>
                    <a:pt x="130" y="346"/>
                  </a:lnTo>
                  <a:lnTo>
                    <a:pt x="65" y="475"/>
                  </a:lnTo>
                  <a:lnTo>
                    <a:pt x="22" y="605"/>
                  </a:lnTo>
                  <a:lnTo>
                    <a:pt x="0" y="778"/>
                  </a:lnTo>
                  <a:lnTo>
                    <a:pt x="22" y="929"/>
                  </a:lnTo>
                  <a:lnTo>
                    <a:pt x="65" y="1081"/>
                  </a:lnTo>
                  <a:lnTo>
                    <a:pt x="130" y="1210"/>
                  </a:lnTo>
                  <a:lnTo>
                    <a:pt x="238" y="1318"/>
                  </a:lnTo>
                  <a:lnTo>
                    <a:pt x="346" y="1405"/>
                  </a:lnTo>
                  <a:lnTo>
                    <a:pt x="475" y="1469"/>
                  </a:lnTo>
                  <a:lnTo>
                    <a:pt x="627" y="1534"/>
                  </a:lnTo>
                  <a:lnTo>
                    <a:pt x="929" y="1534"/>
                  </a:lnTo>
                  <a:lnTo>
                    <a:pt x="1080" y="1469"/>
                  </a:lnTo>
                  <a:lnTo>
                    <a:pt x="1210" y="1405"/>
                  </a:lnTo>
                  <a:lnTo>
                    <a:pt x="1318" y="1318"/>
                  </a:lnTo>
                  <a:lnTo>
                    <a:pt x="1405" y="1210"/>
                  </a:lnTo>
                  <a:lnTo>
                    <a:pt x="1491" y="1081"/>
                  </a:lnTo>
                  <a:lnTo>
                    <a:pt x="1534" y="929"/>
                  </a:lnTo>
                  <a:lnTo>
                    <a:pt x="1534" y="778"/>
                  </a:lnTo>
                  <a:lnTo>
                    <a:pt x="1534" y="605"/>
                  </a:lnTo>
                  <a:lnTo>
                    <a:pt x="1491" y="475"/>
                  </a:lnTo>
                  <a:lnTo>
                    <a:pt x="1405" y="346"/>
                  </a:lnTo>
                  <a:lnTo>
                    <a:pt x="1318" y="238"/>
                  </a:lnTo>
                  <a:lnTo>
                    <a:pt x="1210" y="130"/>
                  </a:lnTo>
                  <a:lnTo>
                    <a:pt x="1080" y="65"/>
                  </a:lnTo>
                  <a:lnTo>
                    <a:pt x="929" y="22"/>
                  </a:lnTo>
                  <a:lnTo>
                    <a:pt x="77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32"/>
            <p:cNvSpPr/>
            <p:nvPr/>
          </p:nvSpPr>
          <p:spPr>
            <a:xfrm>
              <a:off x="16413000" y="3649575"/>
              <a:ext cx="38375" cy="38375"/>
            </a:xfrm>
            <a:custGeom>
              <a:avLst/>
              <a:gdLst/>
              <a:ahLst/>
              <a:cxnLst/>
              <a:rect l="l" t="t" r="r" b="b"/>
              <a:pathLst>
                <a:path w="1535" h="1535" extrusionOk="0">
                  <a:moveTo>
                    <a:pt x="757" y="0"/>
                  </a:moveTo>
                  <a:lnTo>
                    <a:pt x="606" y="22"/>
                  </a:lnTo>
                  <a:lnTo>
                    <a:pt x="455" y="65"/>
                  </a:lnTo>
                  <a:lnTo>
                    <a:pt x="325" y="130"/>
                  </a:lnTo>
                  <a:lnTo>
                    <a:pt x="217" y="238"/>
                  </a:lnTo>
                  <a:lnTo>
                    <a:pt x="130" y="346"/>
                  </a:lnTo>
                  <a:lnTo>
                    <a:pt x="44" y="475"/>
                  </a:lnTo>
                  <a:lnTo>
                    <a:pt x="1" y="605"/>
                  </a:lnTo>
                  <a:lnTo>
                    <a:pt x="1" y="778"/>
                  </a:lnTo>
                  <a:lnTo>
                    <a:pt x="1" y="929"/>
                  </a:lnTo>
                  <a:lnTo>
                    <a:pt x="44" y="1081"/>
                  </a:lnTo>
                  <a:lnTo>
                    <a:pt x="130" y="1210"/>
                  </a:lnTo>
                  <a:lnTo>
                    <a:pt x="217" y="1318"/>
                  </a:lnTo>
                  <a:lnTo>
                    <a:pt x="325" y="1405"/>
                  </a:lnTo>
                  <a:lnTo>
                    <a:pt x="455" y="1469"/>
                  </a:lnTo>
                  <a:lnTo>
                    <a:pt x="606" y="1534"/>
                  </a:lnTo>
                  <a:lnTo>
                    <a:pt x="908" y="1534"/>
                  </a:lnTo>
                  <a:lnTo>
                    <a:pt x="1060" y="1469"/>
                  </a:lnTo>
                  <a:lnTo>
                    <a:pt x="1189" y="1405"/>
                  </a:lnTo>
                  <a:lnTo>
                    <a:pt x="1297" y="1318"/>
                  </a:lnTo>
                  <a:lnTo>
                    <a:pt x="1405" y="1210"/>
                  </a:lnTo>
                  <a:lnTo>
                    <a:pt x="1470" y="1081"/>
                  </a:lnTo>
                  <a:lnTo>
                    <a:pt x="1513" y="929"/>
                  </a:lnTo>
                  <a:lnTo>
                    <a:pt x="1535" y="778"/>
                  </a:lnTo>
                  <a:lnTo>
                    <a:pt x="1513" y="605"/>
                  </a:lnTo>
                  <a:lnTo>
                    <a:pt x="1470" y="475"/>
                  </a:lnTo>
                  <a:lnTo>
                    <a:pt x="1405" y="346"/>
                  </a:lnTo>
                  <a:lnTo>
                    <a:pt x="1297" y="238"/>
                  </a:lnTo>
                  <a:lnTo>
                    <a:pt x="1189" y="130"/>
                  </a:lnTo>
                  <a:lnTo>
                    <a:pt x="1060" y="65"/>
                  </a:lnTo>
                  <a:lnTo>
                    <a:pt x="908" y="22"/>
                  </a:lnTo>
                  <a:lnTo>
                    <a:pt x="75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32"/>
            <p:cNvSpPr/>
            <p:nvPr/>
          </p:nvSpPr>
          <p:spPr>
            <a:xfrm>
              <a:off x="16426525" y="3768400"/>
              <a:ext cx="301425" cy="10825"/>
            </a:xfrm>
            <a:custGeom>
              <a:avLst/>
              <a:gdLst/>
              <a:ahLst/>
              <a:cxnLst/>
              <a:rect l="l" t="t" r="r" b="b"/>
              <a:pathLst>
                <a:path w="12057" h="433" extrusionOk="0">
                  <a:moveTo>
                    <a:pt x="130" y="1"/>
                  </a:moveTo>
                  <a:lnTo>
                    <a:pt x="65" y="66"/>
                  </a:lnTo>
                  <a:lnTo>
                    <a:pt x="22" y="130"/>
                  </a:lnTo>
                  <a:lnTo>
                    <a:pt x="0" y="217"/>
                  </a:lnTo>
                  <a:lnTo>
                    <a:pt x="22" y="303"/>
                  </a:lnTo>
                  <a:lnTo>
                    <a:pt x="65" y="368"/>
                  </a:lnTo>
                  <a:lnTo>
                    <a:pt x="130" y="411"/>
                  </a:lnTo>
                  <a:lnTo>
                    <a:pt x="216" y="433"/>
                  </a:lnTo>
                  <a:lnTo>
                    <a:pt x="11841" y="433"/>
                  </a:lnTo>
                  <a:lnTo>
                    <a:pt x="11927" y="411"/>
                  </a:lnTo>
                  <a:lnTo>
                    <a:pt x="11992" y="368"/>
                  </a:lnTo>
                  <a:lnTo>
                    <a:pt x="12035" y="303"/>
                  </a:lnTo>
                  <a:lnTo>
                    <a:pt x="12057" y="217"/>
                  </a:lnTo>
                  <a:lnTo>
                    <a:pt x="12035" y="130"/>
                  </a:lnTo>
                  <a:lnTo>
                    <a:pt x="11992" y="66"/>
                  </a:lnTo>
                  <a:lnTo>
                    <a:pt x="11927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32"/>
            <p:cNvSpPr/>
            <p:nvPr/>
          </p:nvSpPr>
          <p:spPr>
            <a:xfrm>
              <a:off x="16395725" y="3737075"/>
              <a:ext cx="72950" cy="72950"/>
            </a:xfrm>
            <a:custGeom>
              <a:avLst/>
              <a:gdLst/>
              <a:ahLst/>
              <a:cxnLst/>
              <a:rect l="l" t="t" r="r" b="b"/>
              <a:pathLst>
                <a:path w="2918" h="2918" extrusionOk="0">
                  <a:moveTo>
                    <a:pt x="1448" y="1"/>
                  </a:moveTo>
                  <a:lnTo>
                    <a:pt x="1297" y="22"/>
                  </a:lnTo>
                  <a:lnTo>
                    <a:pt x="1167" y="44"/>
                  </a:lnTo>
                  <a:lnTo>
                    <a:pt x="1016" y="65"/>
                  </a:lnTo>
                  <a:lnTo>
                    <a:pt x="886" y="130"/>
                  </a:lnTo>
                  <a:lnTo>
                    <a:pt x="757" y="173"/>
                  </a:lnTo>
                  <a:lnTo>
                    <a:pt x="649" y="260"/>
                  </a:lnTo>
                  <a:lnTo>
                    <a:pt x="519" y="346"/>
                  </a:lnTo>
                  <a:lnTo>
                    <a:pt x="433" y="433"/>
                  </a:lnTo>
                  <a:lnTo>
                    <a:pt x="325" y="541"/>
                  </a:lnTo>
                  <a:lnTo>
                    <a:pt x="260" y="649"/>
                  </a:lnTo>
                  <a:lnTo>
                    <a:pt x="173" y="778"/>
                  </a:lnTo>
                  <a:lnTo>
                    <a:pt x="108" y="886"/>
                  </a:lnTo>
                  <a:lnTo>
                    <a:pt x="65" y="1038"/>
                  </a:lnTo>
                  <a:lnTo>
                    <a:pt x="22" y="1167"/>
                  </a:lnTo>
                  <a:lnTo>
                    <a:pt x="0" y="1319"/>
                  </a:lnTo>
                  <a:lnTo>
                    <a:pt x="0" y="1470"/>
                  </a:lnTo>
                  <a:lnTo>
                    <a:pt x="0" y="1600"/>
                  </a:lnTo>
                  <a:lnTo>
                    <a:pt x="22" y="1751"/>
                  </a:lnTo>
                  <a:lnTo>
                    <a:pt x="65" y="1902"/>
                  </a:lnTo>
                  <a:lnTo>
                    <a:pt x="108" y="2032"/>
                  </a:lnTo>
                  <a:lnTo>
                    <a:pt x="173" y="2161"/>
                  </a:lnTo>
                  <a:lnTo>
                    <a:pt x="260" y="2269"/>
                  </a:lnTo>
                  <a:lnTo>
                    <a:pt x="325" y="2377"/>
                  </a:lnTo>
                  <a:lnTo>
                    <a:pt x="433" y="2485"/>
                  </a:lnTo>
                  <a:lnTo>
                    <a:pt x="519" y="2593"/>
                  </a:lnTo>
                  <a:lnTo>
                    <a:pt x="649" y="2658"/>
                  </a:lnTo>
                  <a:lnTo>
                    <a:pt x="757" y="2745"/>
                  </a:lnTo>
                  <a:lnTo>
                    <a:pt x="886" y="2810"/>
                  </a:lnTo>
                  <a:lnTo>
                    <a:pt x="1016" y="2853"/>
                  </a:lnTo>
                  <a:lnTo>
                    <a:pt x="1167" y="2874"/>
                  </a:lnTo>
                  <a:lnTo>
                    <a:pt x="1297" y="2918"/>
                  </a:lnTo>
                  <a:lnTo>
                    <a:pt x="1599" y="2918"/>
                  </a:lnTo>
                  <a:lnTo>
                    <a:pt x="1751" y="2874"/>
                  </a:lnTo>
                  <a:lnTo>
                    <a:pt x="1880" y="2853"/>
                  </a:lnTo>
                  <a:lnTo>
                    <a:pt x="2010" y="2810"/>
                  </a:lnTo>
                  <a:lnTo>
                    <a:pt x="2140" y="2745"/>
                  </a:lnTo>
                  <a:lnTo>
                    <a:pt x="2269" y="2658"/>
                  </a:lnTo>
                  <a:lnTo>
                    <a:pt x="2377" y="2593"/>
                  </a:lnTo>
                  <a:lnTo>
                    <a:pt x="2485" y="2485"/>
                  </a:lnTo>
                  <a:lnTo>
                    <a:pt x="2572" y="2377"/>
                  </a:lnTo>
                  <a:lnTo>
                    <a:pt x="2658" y="2269"/>
                  </a:lnTo>
                  <a:lnTo>
                    <a:pt x="2723" y="2161"/>
                  </a:lnTo>
                  <a:lnTo>
                    <a:pt x="2788" y="2032"/>
                  </a:lnTo>
                  <a:lnTo>
                    <a:pt x="2831" y="1902"/>
                  </a:lnTo>
                  <a:lnTo>
                    <a:pt x="2874" y="1751"/>
                  </a:lnTo>
                  <a:lnTo>
                    <a:pt x="2896" y="1600"/>
                  </a:lnTo>
                  <a:lnTo>
                    <a:pt x="2917" y="1470"/>
                  </a:lnTo>
                  <a:lnTo>
                    <a:pt x="2896" y="1319"/>
                  </a:lnTo>
                  <a:lnTo>
                    <a:pt x="2874" y="1167"/>
                  </a:lnTo>
                  <a:lnTo>
                    <a:pt x="2831" y="1038"/>
                  </a:lnTo>
                  <a:lnTo>
                    <a:pt x="2788" y="886"/>
                  </a:lnTo>
                  <a:lnTo>
                    <a:pt x="2723" y="778"/>
                  </a:lnTo>
                  <a:lnTo>
                    <a:pt x="2658" y="649"/>
                  </a:lnTo>
                  <a:lnTo>
                    <a:pt x="2572" y="541"/>
                  </a:lnTo>
                  <a:lnTo>
                    <a:pt x="2485" y="433"/>
                  </a:lnTo>
                  <a:lnTo>
                    <a:pt x="2377" y="346"/>
                  </a:lnTo>
                  <a:lnTo>
                    <a:pt x="2269" y="260"/>
                  </a:lnTo>
                  <a:lnTo>
                    <a:pt x="2140" y="173"/>
                  </a:lnTo>
                  <a:lnTo>
                    <a:pt x="2010" y="130"/>
                  </a:lnTo>
                  <a:lnTo>
                    <a:pt x="1880" y="65"/>
                  </a:lnTo>
                  <a:lnTo>
                    <a:pt x="1751" y="44"/>
                  </a:lnTo>
                  <a:lnTo>
                    <a:pt x="1599" y="22"/>
                  </a:lnTo>
                  <a:lnTo>
                    <a:pt x="1448" y="1"/>
                  </a:lnTo>
                  <a:close/>
                </a:path>
              </a:pathLst>
            </a:custGeom>
            <a:solidFill>
              <a:srgbClr val="F2B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32"/>
            <p:cNvSpPr/>
            <p:nvPr/>
          </p:nvSpPr>
          <p:spPr>
            <a:xfrm>
              <a:off x="16686350" y="3737075"/>
              <a:ext cx="72400" cy="72950"/>
            </a:xfrm>
            <a:custGeom>
              <a:avLst/>
              <a:gdLst/>
              <a:ahLst/>
              <a:cxnLst/>
              <a:rect l="l" t="t" r="r" b="b"/>
              <a:pathLst>
                <a:path w="2896" h="2918" extrusionOk="0">
                  <a:moveTo>
                    <a:pt x="1448" y="1"/>
                  </a:moveTo>
                  <a:lnTo>
                    <a:pt x="1297" y="22"/>
                  </a:lnTo>
                  <a:lnTo>
                    <a:pt x="1145" y="44"/>
                  </a:lnTo>
                  <a:lnTo>
                    <a:pt x="1016" y="65"/>
                  </a:lnTo>
                  <a:lnTo>
                    <a:pt x="886" y="130"/>
                  </a:lnTo>
                  <a:lnTo>
                    <a:pt x="756" y="173"/>
                  </a:lnTo>
                  <a:lnTo>
                    <a:pt x="627" y="260"/>
                  </a:lnTo>
                  <a:lnTo>
                    <a:pt x="519" y="346"/>
                  </a:lnTo>
                  <a:lnTo>
                    <a:pt x="411" y="433"/>
                  </a:lnTo>
                  <a:lnTo>
                    <a:pt x="324" y="541"/>
                  </a:lnTo>
                  <a:lnTo>
                    <a:pt x="238" y="649"/>
                  </a:lnTo>
                  <a:lnTo>
                    <a:pt x="173" y="778"/>
                  </a:lnTo>
                  <a:lnTo>
                    <a:pt x="108" y="886"/>
                  </a:lnTo>
                  <a:lnTo>
                    <a:pt x="65" y="1038"/>
                  </a:lnTo>
                  <a:lnTo>
                    <a:pt x="22" y="1167"/>
                  </a:lnTo>
                  <a:lnTo>
                    <a:pt x="0" y="1319"/>
                  </a:lnTo>
                  <a:lnTo>
                    <a:pt x="0" y="1470"/>
                  </a:lnTo>
                  <a:lnTo>
                    <a:pt x="0" y="1600"/>
                  </a:lnTo>
                  <a:lnTo>
                    <a:pt x="22" y="1751"/>
                  </a:lnTo>
                  <a:lnTo>
                    <a:pt x="65" y="1902"/>
                  </a:lnTo>
                  <a:lnTo>
                    <a:pt x="108" y="2032"/>
                  </a:lnTo>
                  <a:lnTo>
                    <a:pt x="173" y="2161"/>
                  </a:lnTo>
                  <a:lnTo>
                    <a:pt x="238" y="2269"/>
                  </a:lnTo>
                  <a:lnTo>
                    <a:pt x="324" y="2377"/>
                  </a:lnTo>
                  <a:lnTo>
                    <a:pt x="411" y="2485"/>
                  </a:lnTo>
                  <a:lnTo>
                    <a:pt x="519" y="2593"/>
                  </a:lnTo>
                  <a:lnTo>
                    <a:pt x="627" y="2658"/>
                  </a:lnTo>
                  <a:lnTo>
                    <a:pt x="756" y="2745"/>
                  </a:lnTo>
                  <a:lnTo>
                    <a:pt x="886" y="2810"/>
                  </a:lnTo>
                  <a:lnTo>
                    <a:pt x="1016" y="2853"/>
                  </a:lnTo>
                  <a:lnTo>
                    <a:pt x="1145" y="2874"/>
                  </a:lnTo>
                  <a:lnTo>
                    <a:pt x="1297" y="2918"/>
                  </a:lnTo>
                  <a:lnTo>
                    <a:pt x="1599" y="2918"/>
                  </a:lnTo>
                  <a:lnTo>
                    <a:pt x="1729" y="2874"/>
                  </a:lnTo>
                  <a:lnTo>
                    <a:pt x="1880" y="2853"/>
                  </a:lnTo>
                  <a:lnTo>
                    <a:pt x="2010" y="2810"/>
                  </a:lnTo>
                  <a:lnTo>
                    <a:pt x="2139" y="2745"/>
                  </a:lnTo>
                  <a:lnTo>
                    <a:pt x="2269" y="2658"/>
                  </a:lnTo>
                  <a:lnTo>
                    <a:pt x="2377" y="2593"/>
                  </a:lnTo>
                  <a:lnTo>
                    <a:pt x="2463" y="2485"/>
                  </a:lnTo>
                  <a:lnTo>
                    <a:pt x="2572" y="2377"/>
                  </a:lnTo>
                  <a:lnTo>
                    <a:pt x="2658" y="2269"/>
                  </a:lnTo>
                  <a:lnTo>
                    <a:pt x="2723" y="2161"/>
                  </a:lnTo>
                  <a:lnTo>
                    <a:pt x="2788" y="2032"/>
                  </a:lnTo>
                  <a:lnTo>
                    <a:pt x="2831" y="1902"/>
                  </a:lnTo>
                  <a:lnTo>
                    <a:pt x="2874" y="1751"/>
                  </a:lnTo>
                  <a:lnTo>
                    <a:pt x="2896" y="1600"/>
                  </a:lnTo>
                  <a:lnTo>
                    <a:pt x="2896" y="1470"/>
                  </a:lnTo>
                  <a:lnTo>
                    <a:pt x="2896" y="1319"/>
                  </a:lnTo>
                  <a:lnTo>
                    <a:pt x="2874" y="1167"/>
                  </a:lnTo>
                  <a:lnTo>
                    <a:pt x="2831" y="1038"/>
                  </a:lnTo>
                  <a:lnTo>
                    <a:pt x="2788" y="886"/>
                  </a:lnTo>
                  <a:lnTo>
                    <a:pt x="2723" y="778"/>
                  </a:lnTo>
                  <a:lnTo>
                    <a:pt x="2658" y="649"/>
                  </a:lnTo>
                  <a:lnTo>
                    <a:pt x="2572" y="541"/>
                  </a:lnTo>
                  <a:lnTo>
                    <a:pt x="2463" y="433"/>
                  </a:lnTo>
                  <a:lnTo>
                    <a:pt x="2377" y="346"/>
                  </a:lnTo>
                  <a:lnTo>
                    <a:pt x="2269" y="260"/>
                  </a:lnTo>
                  <a:lnTo>
                    <a:pt x="2139" y="173"/>
                  </a:lnTo>
                  <a:lnTo>
                    <a:pt x="2010" y="130"/>
                  </a:lnTo>
                  <a:lnTo>
                    <a:pt x="1880" y="65"/>
                  </a:lnTo>
                  <a:lnTo>
                    <a:pt x="1729" y="44"/>
                  </a:lnTo>
                  <a:lnTo>
                    <a:pt x="1599" y="22"/>
                  </a:lnTo>
                  <a:lnTo>
                    <a:pt x="14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32"/>
            <p:cNvSpPr/>
            <p:nvPr/>
          </p:nvSpPr>
          <p:spPr>
            <a:xfrm>
              <a:off x="16703100" y="3754350"/>
              <a:ext cx="38375" cy="38400"/>
            </a:xfrm>
            <a:custGeom>
              <a:avLst/>
              <a:gdLst/>
              <a:ahLst/>
              <a:cxnLst/>
              <a:rect l="l" t="t" r="r" b="b"/>
              <a:pathLst>
                <a:path w="1535" h="1536" extrusionOk="0">
                  <a:moveTo>
                    <a:pt x="778" y="1"/>
                  </a:moveTo>
                  <a:lnTo>
                    <a:pt x="627" y="23"/>
                  </a:lnTo>
                  <a:lnTo>
                    <a:pt x="475" y="66"/>
                  </a:lnTo>
                  <a:lnTo>
                    <a:pt x="346" y="131"/>
                  </a:lnTo>
                  <a:lnTo>
                    <a:pt x="238" y="217"/>
                  </a:lnTo>
                  <a:lnTo>
                    <a:pt x="130" y="347"/>
                  </a:lnTo>
                  <a:lnTo>
                    <a:pt x="65" y="476"/>
                  </a:lnTo>
                  <a:lnTo>
                    <a:pt x="22" y="606"/>
                  </a:lnTo>
                  <a:lnTo>
                    <a:pt x="0" y="779"/>
                  </a:lnTo>
                  <a:lnTo>
                    <a:pt x="22" y="930"/>
                  </a:lnTo>
                  <a:lnTo>
                    <a:pt x="65" y="1060"/>
                  </a:lnTo>
                  <a:lnTo>
                    <a:pt x="130" y="1189"/>
                  </a:lnTo>
                  <a:lnTo>
                    <a:pt x="238" y="1319"/>
                  </a:lnTo>
                  <a:lnTo>
                    <a:pt x="346" y="1405"/>
                  </a:lnTo>
                  <a:lnTo>
                    <a:pt x="475" y="1470"/>
                  </a:lnTo>
                  <a:lnTo>
                    <a:pt x="627" y="1514"/>
                  </a:lnTo>
                  <a:lnTo>
                    <a:pt x="778" y="1535"/>
                  </a:lnTo>
                  <a:lnTo>
                    <a:pt x="929" y="1514"/>
                  </a:lnTo>
                  <a:lnTo>
                    <a:pt x="1080" y="1470"/>
                  </a:lnTo>
                  <a:lnTo>
                    <a:pt x="1210" y="1405"/>
                  </a:lnTo>
                  <a:lnTo>
                    <a:pt x="1318" y="1319"/>
                  </a:lnTo>
                  <a:lnTo>
                    <a:pt x="1405" y="1189"/>
                  </a:lnTo>
                  <a:lnTo>
                    <a:pt x="1491" y="1060"/>
                  </a:lnTo>
                  <a:lnTo>
                    <a:pt x="1534" y="930"/>
                  </a:lnTo>
                  <a:lnTo>
                    <a:pt x="1534" y="779"/>
                  </a:lnTo>
                  <a:lnTo>
                    <a:pt x="1534" y="606"/>
                  </a:lnTo>
                  <a:lnTo>
                    <a:pt x="1491" y="476"/>
                  </a:lnTo>
                  <a:lnTo>
                    <a:pt x="1405" y="347"/>
                  </a:lnTo>
                  <a:lnTo>
                    <a:pt x="1318" y="217"/>
                  </a:lnTo>
                  <a:lnTo>
                    <a:pt x="1210" y="131"/>
                  </a:lnTo>
                  <a:lnTo>
                    <a:pt x="1080" y="66"/>
                  </a:lnTo>
                  <a:lnTo>
                    <a:pt x="929" y="23"/>
                  </a:lnTo>
                  <a:lnTo>
                    <a:pt x="7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32"/>
            <p:cNvSpPr/>
            <p:nvPr/>
          </p:nvSpPr>
          <p:spPr>
            <a:xfrm>
              <a:off x="16413000" y="3754350"/>
              <a:ext cx="38375" cy="38400"/>
            </a:xfrm>
            <a:custGeom>
              <a:avLst/>
              <a:gdLst/>
              <a:ahLst/>
              <a:cxnLst/>
              <a:rect l="l" t="t" r="r" b="b"/>
              <a:pathLst>
                <a:path w="1535" h="1536" extrusionOk="0">
                  <a:moveTo>
                    <a:pt x="757" y="1"/>
                  </a:moveTo>
                  <a:lnTo>
                    <a:pt x="606" y="23"/>
                  </a:lnTo>
                  <a:lnTo>
                    <a:pt x="455" y="66"/>
                  </a:lnTo>
                  <a:lnTo>
                    <a:pt x="325" y="131"/>
                  </a:lnTo>
                  <a:lnTo>
                    <a:pt x="217" y="217"/>
                  </a:lnTo>
                  <a:lnTo>
                    <a:pt x="130" y="347"/>
                  </a:lnTo>
                  <a:lnTo>
                    <a:pt x="44" y="476"/>
                  </a:lnTo>
                  <a:lnTo>
                    <a:pt x="1" y="606"/>
                  </a:lnTo>
                  <a:lnTo>
                    <a:pt x="1" y="779"/>
                  </a:lnTo>
                  <a:lnTo>
                    <a:pt x="1" y="930"/>
                  </a:lnTo>
                  <a:lnTo>
                    <a:pt x="44" y="1060"/>
                  </a:lnTo>
                  <a:lnTo>
                    <a:pt x="130" y="1189"/>
                  </a:lnTo>
                  <a:lnTo>
                    <a:pt x="217" y="1319"/>
                  </a:lnTo>
                  <a:lnTo>
                    <a:pt x="325" y="1405"/>
                  </a:lnTo>
                  <a:lnTo>
                    <a:pt x="455" y="1470"/>
                  </a:lnTo>
                  <a:lnTo>
                    <a:pt x="606" y="1514"/>
                  </a:lnTo>
                  <a:lnTo>
                    <a:pt x="757" y="1535"/>
                  </a:lnTo>
                  <a:lnTo>
                    <a:pt x="908" y="1514"/>
                  </a:lnTo>
                  <a:lnTo>
                    <a:pt x="1060" y="1470"/>
                  </a:lnTo>
                  <a:lnTo>
                    <a:pt x="1189" y="1405"/>
                  </a:lnTo>
                  <a:lnTo>
                    <a:pt x="1297" y="1319"/>
                  </a:lnTo>
                  <a:lnTo>
                    <a:pt x="1405" y="1189"/>
                  </a:lnTo>
                  <a:lnTo>
                    <a:pt x="1470" y="1060"/>
                  </a:lnTo>
                  <a:lnTo>
                    <a:pt x="1513" y="930"/>
                  </a:lnTo>
                  <a:lnTo>
                    <a:pt x="1535" y="779"/>
                  </a:lnTo>
                  <a:lnTo>
                    <a:pt x="1513" y="606"/>
                  </a:lnTo>
                  <a:lnTo>
                    <a:pt x="1470" y="476"/>
                  </a:lnTo>
                  <a:lnTo>
                    <a:pt x="1405" y="347"/>
                  </a:lnTo>
                  <a:lnTo>
                    <a:pt x="1297" y="217"/>
                  </a:lnTo>
                  <a:lnTo>
                    <a:pt x="1189" y="131"/>
                  </a:lnTo>
                  <a:lnTo>
                    <a:pt x="1060" y="66"/>
                  </a:lnTo>
                  <a:lnTo>
                    <a:pt x="908" y="23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32"/>
            <p:cNvSpPr/>
            <p:nvPr/>
          </p:nvSpPr>
          <p:spPr>
            <a:xfrm>
              <a:off x="16426525" y="3869975"/>
              <a:ext cx="301425" cy="10825"/>
            </a:xfrm>
            <a:custGeom>
              <a:avLst/>
              <a:gdLst/>
              <a:ahLst/>
              <a:cxnLst/>
              <a:rect l="l" t="t" r="r" b="b"/>
              <a:pathLst>
                <a:path w="12057" h="433" extrusionOk="0">
                  <a:moveTo>
                    <a:pt x="216" y="0"/>
                  </a:moveTo>
                  <a:lnTo>
                    <a:pt x="130" y="22"/>
                  </a:lnTo>
                  <a:lnTo>
                    <a:pt x="65" y="65"/>
                  </a:lnTo>
                  <a:lnTo>
                    <a:pt x="22" y="130"/>
                  </a:lnTo>
                  <a:lnTo>
                    <a:pt x="0" y="216"/>
                  </a:lnTo>
                  <a:lnTo>
                    <a:pt x="22" y="303"/>
                  </a:lnTo>
                  <a:lnTo>
                    <a:pt x="65" y="367"/>
                  </a:lnTo>
                  <a:lnTo>
                    <a:pt x="130" y="411"/>
                  </a:lnTo>
                  <a:lnTo>
                    <a:pt x="216" y="432"/>
                  </a:lnTo>
                  <a:lnTo>
                    <a:pt x="11841" y="432"/>
                  </a:lnTo>
                  <a:lnTo>
                    <a:pt x="11927" y="411"/>
                  </a:lnTo>
                  <a:lnTo>
                    <a:pt x="11992" y="367"/>
                  </a:lnTo>
                  <a:lnTo>
                    <a:pt x="12035" y="303"/>
                  </a:lnTo>
                  <a:lnTo>
                    <a:pt x="12057" y="216"/>
                  </a:lnTo>
                  <a:lnTo>
                    <a:pt x="12035" y="130"/>
                  </a:lnTo>
                  <a:lnTo>
                    <a:pt x="11992" y="65"/>
                  </a:lnTo>
                  <a:lnTo>
                    <a:pt x="11927" y="22"/>
                  </a:lnTo>
                  <a:lnTo>
                    <a:pt x="11841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32"/>
            <p:cNvSpPr/>
            <p:nvPr/>
          </p:nvSpPr>
          <p:spPr>
            <a:xfrm>
              <a:off x="16395725" y="3839175"/>
              <a:ext cx="72950" cy="72400"/>
            </a:xfrm>
            <a:custGeom>
              <a:avLst/>
              <a:gdLst/>
              <a:ahLst/>
              <a:cxnLst/>
              <a:rect l="l" t="t" r="r" b="b"/>
              <a:pathLst>
                <a:path w="2918" h="2896" extrusionOk="0">
                  <a:moveTo>
                    <a:pt x="1297" y="0"/>
                  </a:moveTo>
                  <a:lnTo>
                    <a:pt x="1167" y="22"/>
                  </a:lnTo>
                  <a:lnTo>
                    <a:pt x="1016" y="65"/>
                  </a:lnTo>
                  <a:lnTo>
                    <a:pt x="886" y="108"/>
                  </a:lnTo>
                  <a:lnTo>
                    <a:pt x="757" y="173"/>
                  </a:lnTo>
                  <a:lnTo>
                    <a:pt x="649" y="238"/>
                  </a:lnTo>
                  <a:lnTo>
                    <a:pt x="519" y="324"/>
                  </a:lnTo>
                  <a:lnTo>
                    <a:pt x="433" y="411"/>
                  </a:lnTo>
                  <a:lnTo>
                    <a:pt x="325" y="519"/>
                  </a:lnTo>
                  <a:lnTo>
                    <a:pt x="260" y="627"/>
                  </a:lnTo>
                  <a:lnTo>
                    <a:pt x="173" y="757"/>
                  </a:lnTo>
                  <a:lnTo>
                    <a:pt x="108" y="886"/>
                  </a:lnTo>
                  <a:lnTo>
                    <a:pt x="65" y="1016"/>
                  </a:lnTo>
                  <a:lnTo>
                    <a:pt x="22" y="1146"/>
                  </a:lnTo>
                  <a:lnTo>
                    <a:pt x="0" y="1297"/>
                  </a:lnTo>
                  <a:lnTo>
                    <a:pt x="0" y="1448"/>
                  </a:lnTo>
                  <a:lnTo>
                    <a:pt x="0" y="1599"/>
                  </a:lnTo>
                  <a:lnTo>
                    <a:pt x="22" y="1751"/>
                  </a:lnTo>
                  <a:lnTo>
                    <a:pt x="65" y="1880"/>
                  </a:lnTo>
                  <a:lnTo>
                    <a:pt x="108" y="2010"/>
                  </a:lnTo>
                  <a:lnTo>
                    <a:pt x="173" y="2140"/>
                  </a:lnTo>
                  <a:lnTo>
                    <a:pt x="260" y="2269"/>
                  </a:lnTo>
                  <a:lnTo>
                    <a:pt x="325" y="2377"/>
                  </a:lnTo>
                  <a:lnTo>
                    <a:pt x="433" y="2485"/>
                  </a:lnTo>
                  <a:lnTo>
                    <a:pt x="519" y="2572"/>
                  </a:lnTo>
                  <a:lnTo>
                    <a:pt x="649" y="2658"/>
                  </a:lnTo>
                  <a:lnTo>
                    <a:pt x="757" y="2723"/>
                  </a:lnTo>
                  <a:lnTo>
                    <a:pt x="886" y="2788"/>
                  </a:lnTo>
                  <a:lnTo>
                    <a:pt x="1016" y="2831"/>
                  </a:lnTo>
                  <a:lnTo>
                    <a:pt x="1167" y="2874"/>
                  </a:lnTo>
                  <a:lnTo>
                    <a:pt x="1297" y="2896"/>
                  </a:lnTo>
                  <a:lnTo>
                    <a:pt x="1599" y="2896"/>
                  </a:lnTo>
                  <a:lnTo>
                    <a:pt x="1751" y="2874"/>
                  </a:lnTo>
                  <a:lnTo>
                    <a:pt x="1880" y="2831"/>
                  </a:lnTo>
                  <a:lnTo>
                    <a:pt x="2010" y="2788"/>
                  </a:lnTo>
                  <a:lnTo>
                    <a:pt x="2140" y="2723"/>
                  </a:lnTo>
                  <a:lnTo>
                    <a:pt x="2269" y="2658"/>
                  </a:lnTo>
                  <a:lnTo>
                    <a:pt x="2377" y="2572"/>
                  </a:lnTo>
                  <a:lnTo>
                    <a:pt x="2485" y="2485"/>
                  </a:lnTo>
                  <a:lnTo>
                    <a:pt x="2572" y="2377"/>
                  </a:lnTo>
                  <a:lnTo>
                    <a:pt x="2658" y="2269"/>
                  </a:lnTo>
                  <a:lnTo>
                    <a:pt x="2723" y="2140"/>
                  </a:lnTo>
                  <a:lnTo>
                    <a:pt x="2788" y="2010"/>
                  </a:lnTo>
                  <a:lnTo>
                    <a:pt x="2831" y="1880"/>
                  </a:lnTo>
                  <a:lnTo>
                    <a:pt x="2874" y="1751"/>
                  </a:lnTo>
                  <a:lnTo>
                    <a:pt x="2896" y="1599"/>
                  </a:lnTo>
                  <a:lnTo>
                    <a:pt x="2917" y="1448"/>
                  </a:lnTo>
                  <a:lnTo>
                    <a:pt x="2896" y="1297"/>
                  </a:lnTo>
                  <a:lnTo>
                    <a:pt x="2874" y="1146"/>
                  </a:lnTo>
                  <a:lnTo>
                    <a:pt x="2831" y="1016"/>
                  </a:lnTo>
                  <a:lnTo>
                    <a:pt x="2788" y="886"/>
                  </a:lnTo>
                  <a:lnTo>
                    <a:pt x="2723" y="757"/>
                  </a:lnTo>
                  <a:lnTo>
                    <a:pt x="2658" y="627"/>
                  </a:lnTo>
                  <a:lnTo>
                    <a:pt x="2572" y="519"/>
                  </a:lnTo>
                  <a:lnTo>
                    <a:pt x="2485" y="411"/>
                  </a:lnTo>
                  <a:lnTo>
                    <a:pt x="2377" y="324"/>
                  </a:lnTo>
                  <a:lnTo>
                    <a:pt x="2269" y="238"/>
                  </a:lnTo>
                  <a:lnTo>
                    <a:pt x="2140" y="173"/>
                  </a:lnTo>
                  <a:lnTo>
                    <a:pt x="2010" y="108"/>
                  </a:lnTo>
                  <a:lnTo>
                    <a:pt x="1880" y="65"/>
                  </a:lnTo>
                  <a:lnTo>
                    <a:pt x="1751" y="22"/>
                  </a:lnTo>
                  <a:lnTo>
                    <a:pt x="15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32"/>
            <p:cNvSpPr/>
            <p:nvPr/>
          </p:nvSpPr>
          <p:spPr>
            <a:xfrm>
              <a:off x="16686350" y="38391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7" y="0"/>
                  </a:moveTo>
                  <a:lnTo>
                    <a:pt x="1145" y="22"/>
                  </a:lnTo>
                  <a:lnTo>
                    <a:pt x="1016" y="65"/>
                  </a:lnTo>
                  <a:lnTo>
                    <a:pt x="886" y="108"/>
                  </a:lnTo>
                  <a:lnTo>
                    <a:pt x="756" y="173"/>
                  </a:lnTo>
                  <a:lnTo>
                    <a:pt x="627" y="238"/>
                  </a:lnTo>
                  <a:lnTo>
                    <a:pt x="519" y="324"/>
                  </a:lnTo>
                  <a:lnTo>
                    <a:pt x="411" y="411"/>
                  </a:lnTo>
                  <a:lnTo>
                    <a:pt x="324" y="519"/>
                  </a:lnTo>
                  <a:lnTo>
                    <a:pt x="238" y="627"/>
                  </a:lnTo>
                  <a:lnTo>
                    <a:pt x="173" y="757"/>
                  </a:lnTo>
                  <a:lnTo>
                    <a:pt x="108" y="886"/>
                  </a:lnTo>
                  <a:lnTo>
                    <a:pt x="65" y="1016"/>
                  </a:lnTo>
                  <a:lnTo>
                    <a:pt x="22" y="1146"/>
                  </a:lnTo>
                  <a:lnTo>
                    <a:pt x="0" y="1297"/>
                  </a:lnTo>
                  <a:lnTo>
                    <a:pt x="0" y="1448"/>
                  </a:lnTo>
                  <a:lnTo>
                    <a:pt x="0" y="1599"/>
                  </a:lnTo>
                  <a:lnTo>
                    <a:pt x="22" y="1751"/>
                  </a:lnTo>
                  <a:lnTo>
                    <a:pt x="65" y="1880"/>
                  </a:lnTo>
                  <a:lnTo>
                    <a:pt x="108" y="2010"/>
                  </a:lnTo>
                  <a:lnTo>
                    <a:pt x="173" y="2140"/>
                  </a:lnTo>
                  <a:lnTo>
                    <a:pt x="238" y="2269"/>
                  </a:lnTo>
                  <a:lnTo>
                    <a:pt x="324" y="2377"/>
                  </a:lnTo>
                  <a:lnTo>
                    <a:pt x="411" y="2485"/>
                  </a:lnTo>
                  <a:lnTo>
                    <a:pt x="519" y="2572"/>
                  </a:lnTo>
                  <a:lnTo>
                    <a:pt x="627" y="2658"/>
                  </a:lnTo>
                  <a:lnTo>
                    <a:pt x="756" y="2723"/>
                  </a:lnTo>
                  <a:lnTo>
                    <a:pt x="886" y="2788"/>
                  </a:lnTo>
                  <a:lnTo>
                    <a:pt x="1016" y="2831"/>
                  </a:lnTo>
                  <a:lnTo>
                    <a:pt x="1145" y="2874"/>
                  </a:lnTo>
                  <a:lnTo>
                    <a:pt x="1297" y="2896"/>
                  </a:lnTo>
                  <a:lnTo>
                    <a:pt x="1599" y="2896"/>
                  </a:lnTo>
                  <a:lnTo>
                    <a:pt x="1729" y="2874"/>
                  </a:lnTo>
                  <a:lnTo>
                    <a:pt x="1880" y="2831"/>
                  </a:lnTo>
                  <a:lnTo>
                    <a:pt x="2010" y="2788"/>
                  </a:lnTo>
                  <a:lnTo>
                    <a:pt x="2139" y="2723"/>
                  </a:lnTo>
                  <a:lnTo>
                    <a:pt x="2269" y="2658"/>
                  </a:lnTo>
                  <a:lnTo>
                    <a:pt x="2377" y="2572"/>
                  </a:lnTo>
                  <a:lnTo>
                    <a:pt x="2463" y="2485"/>
                  </a:lnTo>
                  <a:lnTo>
                    <a:pt x="2572" y="2377"/>
                  </a:lnTo>
                  <a:lnTo>
                    <a:pt x="2658" y="2269"/>
                  </a:lnTo>
                  <a:lnTo>
                    <a:pt x="2723" y="2140"/>
                  </a:lnTo>
                  <a:lnTo>
                    <a:pt x="2788" y="2010"/>
                  </a:lnTo>
                  <a:lnTo>
                    <a:pt x="2831" y="1880"/>
                  </a:lnTo>
                  <a:lnTo>
                    <a:pt x="2874" y="1751"/>
                  </a:lnTo>
                  <a:lnTo>
                    <a:pt x="2896" y="1599"/>
                  </a:lnTo>
                  <a:lnTo>
                    <a:pt x="2896" y="1448"/>
                  </a:lnTo>
                  <a:lnTo>
                    <a:pt x="2896" y="1297"/>
                  </a:lnTo>
                  <a:lnTo>
                    <a:pt x="2874" y="1146"/>
                  </a:lnTo>
                  <a:lnTo>
                    <a:pt x="2831" y="1016"/>
                  </a:lnTo>
                  <a:lnTo>
                    <a:pt x="2788" y="886"/>
                  </a:lnTo>
                  <a:lnTo>
                    <a:pt x="2723" y="757"/>
                  </a:lnTo>
                  <a:lnTo>
                    <a:pt x="2658" y="627"/>
                  </a:lnTo>
                  <a:lnTo>
                    <a:pt x="2572" y="519"/>
                  </a:lnTo>
                  <a:lnTo>
                    <a:pt x="2463" y="411"/>
                  </a:lnTo>
                  <a:lnTo>
                    <a:pt x="2377" y="324"/>
                  </a:lnTo>
                  <a:lnTo>
                    <a:pt x="2269" y="238"/>
                  </a:lnTo>
                  <a:lnTo>
                    <a:pt x="2139" y="173"/>
                  </a:lnTo>
                  <a:lnTo>
                    <a:pt x="2010" y="108"/>
                  </a:lnTo>
                  <a:lnTo>
                    <a:pt x="1880" y="65"/>
                  </a:lnTo>
                  <a:lnTo>
                    <a:pt x="1729" y="22"/>
                  </a:lnTo>
                  <a:lnTo>
                    <a:pt x="15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32"/>
            <p:cNvSpPr/>
            <p:nvPr/>
          </p:nvSpPr>
          <p:spPr>
            <a:xfrm>
              <a:off x="16703100" y="3855925"/>
              <a:ext cx="38375" cy="38900"/>
            </a:xfrm>
            <a:custGeom>
              <a:avLst/>
              <a:gdLst/>
              <a:ahLst/>
              <a:cxnLst/>
              <a:rect l="l" t="t" r="r" b="b"/>
              <a:pathLst>
                <a:path w="1535" h="1556" extrusionOk="0">
                  <a:moveTo>
                    <a:pt x="778" y="0"/>
                  </a:moveTo>
                  <a:lnTo>
                    <a:pt x="627" y="22"/>
                  </a:lnTo>
                  <a:lnTo>
                    <a:pt x="475" y="65"/>
                  </a:lnTo>
                  <a:lnTo>
                    <a:pt x="346" y="151"/>
                  </a:lnTo>
                  <a:lnTo>
                    <a:pt x="238" y="238"/>
                  </a:lnTo>
                  <a:lnTo>
                    <a:pt x="130" y="346"/>
                  </a:lnTo>
                  <a:lnTo>
                    <a:pt x="65" y="476"/>
                  </a:lnTo>
                  <a:lnTo>
                    <a:pt x="22" y="627"/>
                  </a:lnTo>
                  <a:lnTo>
                    <a:pt x="0" y="778"/>
                  </a:lnTo>
                  <a:lnTo>
                    <a:pt x="22" y="929"/>
                  </a:lnTo>
                  <a:lnTo>
                    <a:pt x="65" y="1081"/>
                  </a:lnTo>
                  <a:lnTo>
                    <a:pt x="130" y="1210"/>
                  </a:lnTo>
                  <a:lnTo>
                    <a:pt x="238" y="1318"/>
                  </a:lnTo>
                  <a:lnTo>
                    <a:pt x="346" y="1426"/>
                  </a:lnTo>
                  <a:lnTo>
                    <a:pt x="475" y="1491"/>
                  </a:lnTo>
                  <a:lnTo>
                    <a:pt x="627" y="1534"/>
                  </a:lnTo>
                  <a:lnTo>
                    <a:pt x="778" y="1556"/>
                  </a:lnTo>
                  <a:lnTo>
                    <a:pt x="929" y="1534"/>
                  </a:lnTo>
                  <a:lnTo>
                    <a:pt x="1080" y="1491"/>
                  </a:lnTo>
                  <a:lnTo>
                    <a:pt x="1210" y="1426"/>
                  </a:lnTo>
                  <a:lnTo>
                    <a:pt x="1318" y="1318"/>
                  </a:lnTo>
                  <a:lnTo>
                    <a:pt x="1405" y="1210"/>
                  </a:lnTo>
                  <a:lnTo>
                    <a:pt x="1491" y="1081"/>
                  </a:lnTo>
                  <a:lnTo>
                    <a:pt x="1534" y="929"/>
                  </a:lnTo>
                  <a:lnTo>
                    <a:pt x="1534" y="778"/>
                  </a:lnTo>
                  <a:lnTo>
                    <a:pt x="1534" y="627"/>
                  </a:lnTo>
                  <a:lnTo>
                    <a:pt x="1491" y="476"/>
                  </a:lnTo>
                  <a:lnTo>
                    <a:pt x="1405" y="346"/>
                  </a:lnTo>
                  <a:lnTo>
                    <a:pt x="1318" y="238"/>
                  </a:lnTo>
                  <a:lnTo>
                    <a:pt x="1210" y="151"/>
                  </a:lnTo>
                  <a:lnTo>
                    <a:pt x="1080" y="65"/>
                  </a:lnTo>
                  <a:lnTo>
                    <a:pt x="929" y="22"/>
                  </a:lnTo>
                  <a:lnTo>
                    <a:pt x="77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32"/>
            <p:cNvSpPr/>
            <p:nvPr/>
          </p:nvSpPr>
          <p:spPr>
            <a:xfrm>
              <a:off x="16413000" y="3855925"/>
              <a:ext cx="38375" cy="38900"/>
            </a:xfrm>
            <a:custGeom>
              <a:avLst/>
              <a:gdLst/>
              <a:ahLst/>
              <a:cxnLst/>
              <a:rect l="l" t="t" r="r" b="b"/>
              <a:pathLst>
                <a:path w="1535" h="1556" extrusionOk="0">
                  <a:moveTo>
                    <a:pt x="757" y="0"/>
                  </a:moveTo>
                  <a:lnTo>
                    <a:pt x="606" y="22"/>
                  </a:lnTo>
                  <a:lnTo>
                    <a:pt x="455" y="65"/>
                  </a:lnTo>
                  <a:lnTo>
                    <a:pt x="325" y="151"/>
                  </a:lnTo>
                  <a:lnTo>
                    <a:pt x="217" y="238"/>
                  </a:lnTo>
                  <a:lnTo>
                    <a:pt x="130" y="346"/>
                  </a:lnTo>
                  <a:lnTo>
                    <a:pt x="44" y="476"/>
                  </a:lnTo>
                  <a:lnTo>
                    <a:pt x="1" y="627"/>
                  </a:lnTo>
                  <a:lnTo>
                    <a:pt x="1" y="778"/>
                  </a:lnTo>
                  <a:lnTo>
                    <a:pt x="1" y="929"/>
                  </a:lnTo>
                  <a:lnTo>
                    <a:pt x="44" y="1081"/>
                  </a:lnTo>
                  <a:lnTo>
                    <a:pt x="130" y="1210"/>
                  </a:lnTo>
                  <a:lnTo>
                    <a:pt x="217" y="1318"/>
                  </a:lnTo>
                  <a:lnTo>
                    <a:pt x="325" y="1426"/>
                  </a:lnTo>
                  <a:lnTo>
                    <a:pt x="455" y="1491"/>
                  </a:lnTo>
                  <a:lnTo>
                    <a:pt x="606" y="1534"/>
                  </a:lnTo>
                  <a:lnTo>
                    <a:pt x="757" y="1556"/>
                  </a:lnTo>
                  <a:lnTo>
                    <a:pt x="908" y="1534"/>
                  </a:lnTo>
                  <a:lnTo>
                    <a:pt x="1060" y="1491"/>
                  </a:lnTo>
                  <a:lnTo>
                    <a:pt x="1189" y="1426"/>
                  </a:lnTo>
                  <a:lnTo>
                    <a:pt x="1297" y="1318"/>
                  </a:lnTo>
                  <a:lnTo>
                    <a:pt x="1405" y="1210"/>
                  </a:lnTo>
                  <a:lnTo>
                    <a:pt x="1470" y="1081"/>
                  </a:lnTo>
                  <a:lnTo>
                    <a:pt x="1513" y="929"/>
                  </a:lnTo>
                  <a:lnTo>
                    <a:pt x="1535" y="778"/>
                  </a:lnTo>
                  <a:lnTo>
                    <a:pt x="1513" y="627"/>
                  </a:lnTo>
                  <a:lnTo>
                    <a:pt x="1470" y="476"/>
                  </a:lnTo>
                  <a:lnTo>
                    <a:pt x="1405" y="346"/>
                  </a:lnTo>
                  <a:lnTo>
                    <a:pt x="1297" y="238"/>
                  </a:lnTo>
                  <a:lnTo>
                    <a:pt x="1189" y="151"/>
                  </a:lnTo>
                  <a:lnTo>
                    <a:pt x="1060" y="65"/>
                  </a:lnTo>
                  <a:lnTo>
                    <a:pt x="908" y="22"/>
                  </a:lnTo>
                  <a:lnTo>
                    <a:pt x="75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32"/>
            <p:cNvSpPr/>
            <p:nvPr/>
          </p:nvSpPr>
          <p:spPr>
            <a:xfrm>
              <a:off x="16472425" y="4146000"/>
              <a:ext cx="214475" cy="177750"/>
            </a:xfrm>
            <a:custGeom>
              <a:avLst/>
              <a:gdLst/>
              <a:ahLst/>
              <a:cxnLst/>
              <a:rect l="l" t="t" r="r" b="b"/>
              <a:pathLst>
                <a:path w="8579" h="7110" extrusionOk="0">
                  <a:moveTo>
                    <a:pt x="4279" y="0"/>
                  </a:moveTo>
                  <a:lnTo>
                    <a:pt x="1" y="7109"/>
                  </a:lnTo>
                  <a:lnTo>
                    <a:pt x="8579" y="7109"/>
                  </a:lnTo>
                  <a:lnTo>
                    <a:pt x="4279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32"/>
            <p:cNvSpPr/>
            <p:nvPr/>
          </p:nvSpPr>
          <p:spPr>
            <a:xfrm>
              <a:off x="16310925" y="4019600"/>
              <a:ext cx="533175" cy="30275"/>
            </a:xfrm>
            <a:custGeom>
              <a:avLst/>
              <a:gdLst/>
              <a:ahLst/>
              <a:cxnLst/>
              <a:rect l="l" t="t" r="r" b="b"/>
              <a:pathLst>
                <a:path w="21327" h="1211" extrusionOk="0">
                  <a:moveTo>
                    <a:pt x="0" y="0"/>
                  </a:moveTo>
                  <a:lnTo>
                    <a:pt x="0" y="1210"/>
                  </a:lnTo>
                  <a:lnTo>
                    <a:pt x="21327" y="1210"/>
                  </a:lnTo>
                  <a:lnTo>
                    <a:pt x="2132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32"/>
            <p:cNvSpPr/>
            <p:nvPr/>
          </p:nvSpPr>
          <p:spPr>
            <a:xfrm>
              <a:off x="16309825" y="4929275"/>
              <a:ext cx="246350" cy="115625"/>
            </a:xfrm>
            <a:custGeom>
              <a:avLst/>
              <a:gdLst/>
              <a:ahLst/>
              <a:cxnLst/>
              <a:rect l="l" t="t" r="r" b="b"/>
              <a:pathLst>
                <a:path w="9854" h="4625" extrusionOk="0">
                  <a:moveTo>
                    <a:pt x="4927" y="0"/>
                  </a:moveTo>
                  <a:lnTo>
                    <a:pt x="4430" y="22"/>
                  </a:lnTo>
                  <a:lnTo>
                    <a:pt x="3955" y="87"/>
                  </a:lnTo>
                  <a:lnTo>
                    <a:pt x="3501" y="216"/>
                  </a:lnTo>
                  <a:lnTo>
                    <a:pt x="3069" y="368"/>
                  </a:lnTo>
                  <a:lnTo>
                    <a:pt x="2659" y="562"/>
                  </a:lnTo>
                  <a:lnTo>
                    <a:pt x="2248" y="778"/>
                  </a:lnTo>
                  <a:lnTo>
                    <a:pt x="1881" y="1059"/>
                  </a:lnTo>
                  <a:lnTo>
                    <a:pt x="1535" y="1340"/>
                  </a:lnTo>
                  <a:lnTo>
                    <a:pt x="1232" y="1664"/>
                  </a:lnTo>
                  <a:lnTo>
                    <a:pt x="930" y="2032"/>
                  </a:lnTo>
                  <a:lnTo>
                    <a:pt x="692" y="2399"/>
                  </a:lnTo>
                  <a:lnTo>
                    <a:pt x="476" y="2809"/>
                  </a:lnTo>
                  <a:lnTo>
                    <a:pt x="282" y="3242"/>
                  </a:lnTo>
                  <a:lnTo>
                    <a:pt x="152" y="3674"/>
                  </a:lnTo>
                  <a:lnTo>
                    <a:pt x="44" y="4149"/>
                  </a:lnTo>
                  <a:lnTo>
                    <a:pt x="1" y="4624"/>
                  </a:lnTo>
                  <a:lnTo>
                    <a:pt x="9854" y="4624"/>
                  </a:lnTo>
                  <a:lnTo>
                    <a:pt x="9789" y="4149"/>
                  </a:lnTo>
                  <a:lnTo>
                    <a:pt x="9703" y="3674"/>
                  </a:lnTo>
                  <a:lnTo>
                    <a:pt x="9551" y="3242"/>
                  </a:lnTo>
                  <a:lnTo>
                    <a:pt x="9378" y="2809"/>
                  </a:lnTo>
                  <a:lnTo>
                    <a:pt x="9162" y="2399"/>
                  </a:lnTo>
                  <a:lnTo>
                    <a:pt x="8903" y="2032"/>
                  </a:lnTo>
                  <a:lnTo>
                    <a:pt x="8622" y="1664"/>
                  </a:lnTo>
                  <a:lnTo>
                    <a:pt x="8298" y="1340"/>
                  </a:lnTo>
                  <a:lnTo>
                    <a:pt x="7952" y="1059"/>
                  </a:lnTo>
                  <a:lnTo>
                    <a:pt x="7585" y="778"/>
                  </a:lnTo>
                  <a:lnTo>
                    <a:pt x="7196" y="562"/>
                  </a:lnTo>
                  <a:lnTo>
                    <a:pt x="6764" y="368"/>
                  </a:lnTo>
                  <a:lnTo>
                    <a:pt x="6332" y="216"/>
                  </a:lnTo>
                  <a:lnTo>
                    <a:pt x="5878" y="87"/>
                  </a:lnTo>
                  <a:lnTo>
                    <a:pt x="5403" y="22"/>
                  </a:lnTo>
                  <a:lnTo>
                    <a:pt x="492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32"/>
            <p:cNvSpPr/>
            <p:nvPr/>
          </p:nvSpPr>
          <p:spPr>
            <a:xfrm>
              <a:off x="16583700" y="4929275"/>
              <a:ext cx="245825" cy="115625"/>
            </a:xfrm>
            <a:custGeom>
              <a:avLst/>
              <a:gdLst/>
              <a:ahLst/>
              <a:cxnLst/>
              <a:rect l="l" t="t" r="r" b="b"/>
              <a:pathLst>
                <a:path w="9833" h="4625" extrusionOk="0">
                  <a:moveTo>
                    <a:pt x="4906" y="0"/>
                  </a:moveTo>
                  <a:lnTo>
                    <a:pt x="4430" y="22"/>
                  </a:lnTo>
                  <a:lnTo>
                    <a:pt x="3955" y="87"/>
                  </a:lnTo>
                  <a:lnTo>
                    <a:pt x="3501" y="216"/>
                  </a:lnTo>
                  <a:lnTo>
                    <a:pt x="3069" y="368"/>
                  </a:lnTo>
                  <a:lnTo>
                    <a:pt x="2637" y="562"/>
                  </a:lnTo>
                  <a:lnTo>
                    <a:pt x="2248" y="778"/>
                  </a:lnTo>
                  <a:lnTo>
                    <a:pt x="1881" y="1059"/>
                  </a:lnTo>
                  <a:lnTo>
                    <a:pt x="1535" y="1340"/>
                  </a:lnTo>
                  <a:lnTo>
                    <a:pt x="1211" y="1664"/>
                  </a:lnTo>
                  <a:lnTo>
                    <a:pt x="930" y="2032"/>
                  </a:lnTo>
                  <a:lnTo>
                    <a:pt x="671" y="2399"/>
                  </a:lnTo>
                  <a:lnTo>
                    <a:pt x="455" y="2809"/>
                  </a:lnTo>
                  <a:lnTo>
                    <a:pt x="282" y="3242"/>
                  </a:lnTo>
                  <a:lnTo>
                    <a:pt x="152" y="3674"/>
                  </a:lnTo>
                  <a:lnTo>
                    <a:pt x="44" y="4149"/>
                  </a:lnTo>
                  <a:lnTo>
                    <a:pt x="1" y="4624"/>
                  </a:lnTo>
                  <a:lnTo>
                    <a:pt x="9832" y="4624"/>
                  </a:lnTo>
                  <a:lnTo>
                    <a:pt x="9789" y="4149"/>
                  </a:lnTo>
                  <a:lnTo>
                    <a:pt x="9681" y="3674"/>
                  </a:lnTo>
                  <a:lnTo>
                    <a:pt x="9551" y="3242"/>
                  </a:lnTo>
                  <a:lnTo>
                    <a:pt x="9357" y="2809"/>
                  </a:lnTo>
                  <a:lnTo>
                    <a:pt x="9141" y="2399"/>
                  </a:lnTo>
                  <a:lnTo>
                    <a:pt x="8903" y="2032"/>
                  </a:lnTo>
                  <a:lnTo>
                    <a:pt x="8622" y="1664"/>
                  </a:lnTo>
                  <a:lnTo>
                    <a:pt x="8298" y="1340"/>
                  </a:lnTo>
                  <a:lnTo>
                    <a:pt x="7952" y="1059"/>
                  </a:lnTo>
                  <a:lnTo>
                    <a:pt x="7585" y="778"/>
                  </a:lnTo>
                  <a:lnTo>
                    <a:pt x="7174" y="562"/>
                  </a:lnTo>
                  <a:lnTo>
                    <a:pt x="6764" y="368"/>
                  </a:lnTo>
                  <a:lnTo>
                    <a:pt x="6332" y="216"/>
                  </a:lnTo>
                  <a:lnTo>
                    <a:pt x="5878" y="87"/>
                  </a:lnTo>
                  <a:lnTo>
                    <a:pt x="5403" y="22"/>
                  </a:lnTo>
                  <a:lnTo>
                    <a:pt x="490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32"/>
            <p:cNvSpPr/>
            <p:nvPr/>
          </p:nvSpPr>
          <p:spPr>
            <a:xfrm>
              <a:off x="16545350" y="3256300"/>
              <a:ext cx="62700" cy="102675"/>
            </a:xfrm>
            <a:custGeom>
              <a:avLst/>
              <a:gdLst/>
              <a:ahLst/>
              <a:cxnLst/>
              <a:rect l="l" t="t" r="r" b="b"/>
              <a:pathLst>
                <a:path w="2508" h="4107" extrusionOk="0">
                  <a:moveTo>
                    <a:pt x="1232" y="1"/>
                  </a:moveTo>
                  <a:lnTo>
                    <a:pt x="1189" y="44"/>
                  </a:lnTo>
                  <a:lnTo>
                    <a:pt x="1081" y="130"/>
                  </a:lnTo>
                  <a:lnTo>
                    <a:pt x="973" y="282"/>
                  </a:lnTo>
                  <a:lnTo>
                    <a:pt x="865" y="498"/>
                  </a:lnTo>
                  <a:lnTo>
                    <a:pt x="649" y="995"/>
                  </a:lnTo>
                  <a:lnTo>
                    <a:pt x="454" y="1600"/>
                  </a:lnTo>
                  <a:lnTo>
                    <a:pt x="260" y="2205"/>
                  </a:lnTo>
                  <a:lnTo>
                    <a:pt x="130" y="2767"/>
                  </a:lnTo>
                  <a:lnTo>
                    <a:pt x="22" y="3199"/>
                  </a:lnTo>
                  <a:lnTo>
                    <a:pt x="1" y="3480"/>
                  </a:lnTo>
                  <a:lnTo>
                    <a:pt x="1" y="3544"/>
                  </a:lnTo>
                  <a:lnTo>
                    <a:pt x="22" y="3631"/>
                  </a:lnTo>
                  <a:lnTo>
                    <a:pt x="65" y="3696"/>
                  </a:lnTo>
                  <a:lnTo>
                    <a:pt x="109" y="3761"/>
                  </a:lnTo>
                  <a:lnTo>
                    <a:pt x="260" y="3869"/>
                  </a:lnTo>
                  <a:lnTo>
                    <a:pt x="433" y="3955"/>
                  </a:lnTo>
                  <a:lnTo>
                    <a:pt x="627" y="4041"/>
                  </a:lnTo>
                  <a:lnTo>
                    <a:pt x="843" y="4085"/>
                  </a:lnTo>
                  <a:lnTo>
                    <a:pt x="1059" y="4106"/>
                  </a:lnTo>
                  <a:lnTo>
                    <a:pt x="1276" y="4106"/>
                  </a:lnTo>
                  <a:lnTo>
                    <a:pt x="1492" y="4085"/>
                  </a:lnTo>
                  <a:lnTo>
                    <a:pt x="1729" y="4041"/>
                  </a:lnTo>
                  <a:lnTo>
                    <a:pt x="1945" y="3977"/>
                  </a:lnTo>
                  <a:lnTo>
                    <a:pt x="2140" y="3890"/>
                  </a:lnTo>
                  <a:lnTo>
                    <a:pt x="2313" y="3782"/>
                  </a:lnTo>
                  <a:lnTo>
                    <a:pt x="2377" y="3717"/>
                  </a:lnTo>
                  <a:lnTo>
                    <a:pt x="2421" y="3653"/>
                  </a:lnTo>
                  <a:lnTo>
                    <a:pt x="2464" y="3566"/>
                  </a:lnTo>
                  <a:lnTo>
                    <a:pt x="2486" y="3480"/>
                  </a:lnTo>
                  <a:lnTo>
                    <a:pt x="2507" y="3393"/>
                  </a:lnTo>
                  <a:lnTo>
                    <a:pt x="2486" y="3285"/>
                  </a:lnTo>
                  <a:lnTo>
                    <a:pt x="2334" y="2529"/>
                  </a:lnTo>
                  <a:lnTo>
                    <a:pt x="2226" y="1989"/>
                  </a:lnTo>
                  <a:lnTo>
                    <a:pt x="2075" y="1405"/>
                  </a:lnTo>
                  <a:lnTo>
                    <a:pt x="1902" y="865"/>
                  </a:lnTo>
                  <a:lnTo>
                    <a:pt x="1816" y="627"/>
                  </a:lnTo>
                  <a:lnTo>
                    <a:pt x="1729" y="411"/>
                  </a:lnTo>
                  <a:lnTo>
                    <a:pt x="1621" y="239"/>
                  </a:lnTo>
                  <a:lnTo>
                    <a:pt x="1513" y="109"/>
                  </a:lnTo>
                  <a:lnTo>
                    <a:pt x="1405" y="22"/>
                  </a:lnTo>
                  <a:lnTo>
                    <a:pt x="134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32"/>
            <p:cNvSpPr/>
            <p:nvPr/>
          </p:nvSpPr>
          <p:spPr>
            <a:xfrm>
              <a:off x="16158050" y="4209200"/>
              <a:ext cx="136150" cy="136700"/>
            </a:xfrm>
            <a:custGeom>
              <a:avLst/>
              <a:gdLst/>
              <a:ahLst/>
              <a:cxnLst/>
              <a:rect l="l" t="t" r="r" b="b"/>
              <a:pathLst>
                <a:path w="5446" h="5468" extrusionOk="0">
                  <a:moveTo>
                    <a:pt x="2723" y="1"/>
                  </a:moveTo>
                  <a:lnTo>
                    <a:pt x="2442" y="22"/>
                  </a:lnTo>
                  <a:lnTo>
                    <a:pt x="2182" y="65"/>
                  </a:lnTo>
                  <a:lnTo>
                    <a:pt x="1923" y="130"/>
                  </a:lnTo>
                  <a:lnTo>
                    <a:pt x="1664" y="217"/>
                  </a:lnTo>
                  <a:lnTo>
                    <a:pt x="1426" y="346"/>
                  </a:lnTo>
                  <a:lnTo>
                    <a:pt x="1210" y="476"/>
                  </a:lnTo>
                  <a:lnTo>
                    <a:pt x="994" y="627"/>
                  </a:lnTo>
                  <a:lnTo>
                    <a:pt x="800" y="800"/>
                  </a:lnTo>
                  <a:lnTo>
                    <a:pt x="627" y="995"/>
                  </a:lnTo>
                  <a:lnTo>
                    <a:pt x="475" y="1211"/>
                  </a:lnTo>
                  <a:lnTo>
                    <a:pt x="324" y="1427"/>
                  </a:lnTo>
                  <a:lnTo>
                    <a:pt x="216" y="1664"/>
                  </a:lnTo>
                  <a:lnTo>
                    <a:pt x="130" y="1924"/>
                  </a:lnTo>
                  <a:lnTo>
                    <a:pt x="65" y="2183"/>
                  </a:lnTo>
                  <a:lnTo>
                    <a:pt x="22" y="2464"/>
                  </a:lnTo>
                  <a:lnTo>
                    <a:pt x="0" y="2745"/>
                  </a:lnTo>
                  <a:lnTo>
                    <a:pt x="22" y="3026"/>
                  </a:lnTo>
                  <a:lnTo>
                    <a:pt x="65" y="3285"/>
                  </a:lnTo>
                  <a:lnTo>
                    <a:pt x="130" y="3544"/>
                  </a:lnTo>
                  <a:lnTo>
                    <a:pt x="216" y="3803"/>
                  </a:lnTo>
                  <a:lnTo>
                    <a:pt x="324" y="4041"/>
                  </a:lnTo>
                  <a:lnTo>
                    <a:pt x="475" y="4257"/>
                  </a:lnTo>
                  <a:lnTo>
                    <a:pt x="627" y="4473"/>
                  </a:lnTo>
                  <a:lnTo>
                    <a:pt x="800" y="4668"/>
                  </a:lnTo>
                  <a:lnTo>
                    <a:pt x="994" y="4841"/>
                  </a:lnTo>
                  <a:lnTo>
                    <a:pt x="1210" y="4992"/>
                  </a:lnTo>
                  <a:lnTo>
                    <a:pt x="1426" y="5143"/>
                  </a:lnTo>
                  <a:lnTo>
                    <a:pt x="1664" y="5251"/>
                  </a:lnTo>
                  <a:lnTo>
                    <a:pt x="1923" y="5338"/>
                  </a:lnTo>
                  <a:lnTo>
                    <a:pt x="2182" y="5402"/>
                  </a:lnTo>
                  <a:lnTo>
                    <a:pt x="2442" y="5446"/>
                  </a:lnTo>
                  <a:lnTo>
                    <a:pt x="2723" y="5467"/>
                  </a:lnTo>
                  <a:lnTo>
                    <a:pt x="3004" y="5446"/>
                  </a:lnTo>
                  <a:lnTo>
                    <a:pt x="3284" y="5402"/>
                  </a:lnTo>
                  <a:lnTo>
                    <a:pt x="3544" y="5338"/>
                  </a:lnTo>
                  <a:lnTo>
                    <a:pt x="3781" y="5251"/>
                  </a:lnTo>
                  <a:lnTo>
                    <a:pt x="4019" y="5143"/>
                  </a:lnTo>
                  <a:lnTo>
                    <a:pt x="4257" y="4992"/>
                  </a:lnTo>
                  <a:lnTo>
                    <a:pt x="4451" y="4841"/>
                  </a:lnTo>
                  <a:lnTo>
                    <a:pt x="4646" y="4668"/>
                  </a:lnTo>
                  <a:lnTo>
                    <a:pt x="4840" y="4473"/>
                  </a:lnTo>
                  <a:lnTo>
                    <a:pt x="4991" y="4257"/>
                  </a:lnTo>
                  <a:lnTo>
                    <a:pt x="5121" y="4041"/>
                  </a:lnTo>
                  <a:lnTo>
                    <a:pt x="5229" y="3803"/>
                  </a:lnTo>
                  <a:lnTo>
                    <a:pt x="5337" y="3544"/>
                  </a:lnTo>
                  <a:lnTo>
                    <a:pt x="5402" y="3285"/>
                  </a:lnTo>
                  <a:lnTo>
                    <a:pt x="5445" y="3026"/>
                  </a:lnTo>
                  <a:lnTo>
                    <a:pt x="5445" y="2745"/>
                  </a:lnTo>
                  <a:lnTo>
                    <a:pt x="5445" y="2464"/>
                  </a:lnTo>
                  <a:lnTo>
                    <a:pt x="5402" y="2183"/>
                  </a:lnTo>
                  <a:lnTo>
                    <a:pt x="5337" y="1924"/>
                  </a:lnTo>
                  <a:lnTo>
                    <a:pt x="5229" y="1664"/>
                  </a:lnTo>
                  <a:lnTo>
                    <a:pt x="5121" y="1427"/>
                  </a:lnTo>
                  <a:lnTo>
                    <a:pt x="4991" y="1211"/>
                  </a:lnTo>
                  <a:lnTo>
                    <a:pt x="4840" y="995"/>
                  </a:lnTo>
                  <a:lnTo>
                    <a:pt x="4646" y="800"/>
                  </a:lnTo>
                  <a:lnTo>
                    <a:pt x="4451" y="627"/>
                  </a:lnTo>
                  <a:lnTo>
                    <a:pt x="4257" y="476"/>
                  </a:lnTo>
                  <a:lnTo>
                    <a:pt x="4019" y="346"/>
                  </a:lnTo>
                  <a:lnTo>
                    <a:pt x="3781" y="217"/>
                  </a:lnTo>
                  <a:lnTo>
                    <a:pt x="3544" y="130"/>
                  </a:lnTo>
                  <a:lnTo>
                    <a:pt x="3284" y="65"/>
                  </a:lnTo>
                  <a:lnTo>
                    <a:pt x="3004" y="22"/>
                  </a:lnTo>
                  <a:lnTo>
                    <a:pt x="27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32"/>
            <p:cNvSpPr/>
            <p:nvPr/>
          </p:nvSpPr>
          <p:spPr>
            <a:xfrm>
              <a:off x="16140225" y="3564750"/>
              <a:ext cx="180425" cy="696325"/>
            </a:xfrm>
            <a:custGeom>
              <a:avLst/>
              <a:gdLst/>
              <a:ahLst/>
              <a:cxnLst/>
              <a:rect l="l" t="t" r="r" b="b"/>
              <a:pathLst>
                <a:path w="7217" h="27853" extrusionOk="0">
                  <a:moveTo>
                    <a:pt x="0" y="1"/>
                  </a:moveTo>
                  <a:lnTo>
                    <a:pt x="130" y="3112"/>
                  </a:lnTo>
                  <a:lnTo>
                    <a:pt x="216" y="6526"/>
                  </a:lnTo>
                  <a:lnTo>
                    <a:pt x="367" y="13916"/>
                  </a:lnTo>
                  <a:lnTo>
                    <a:pt x="540" y="21306"/>
                  </a:lnTo>
                  <a:lnTo>
                    <a:pt x="627" y="24741"/>
                  </a:lnTo>
                  <a:lnTo>
                    <a:pt x="756" y="27853"/>
                  </a:lnTo>
                  <a:lnTo>
                    <a:pt x="6180" y="27853"/>
                  </a:lnTo>
                  <a:lnTo>
                    <a:pt x="6309" y="24741"/>
                  </a:lnTo>
                  <a:lnTo>
                    <a:pt x="6439" y="21306"/>
                  </a:lnTo>
                  <a:lnTo>
                    <a:pt x="6698" y="13916"/>
                  </a:lnTo>
                  <a:lnTo>
                    <a:pt x="6958" y="6526"/>
                  </a:lnTo>
                  <a:lnTo>
                    <a:pt x="7087" y="3112"/>
                  </a:lnTo>
                  <a:lnTo>
                    <a:pt x="7217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32"/>
            <p:cNvSpPr/>
            <p:nvPr/>
          </p:nvSpPr>
          <p:spPr>
            <a:xfrm>
              <a:off x="16145625" y="4203800"/>
              <a:ext cx="162600" cy="68100"/>
            </a:xfrm>
            <a:custGeom>
              <a:avLst/>
              <a:gdLst/>
              <a:ahLst/>
              <a:cxnLst/>
              <a:rect l="l" t="t" r="r" b="b"/>
              <a:pathLst>
                <a:path w="6504" h="2724" extrusionOk="0">
                  <a:moveTo>
                    <a:pt x="0" y="0"/>
                  </a:moveTo>
                  <a:lnTo>
                    <a:pt x="108" y="2723"/>
                  </a:lnTo>
                  <a:lnTo>
                    <a:pt x="6396" y="2723"/>
                  </a:lnTo>
                  <a:lnTo>
                    <a:pt x="650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32"/>
            <p:cNvSpPr/>
            <p:nvPr/>
          </p:nvSpPr>
          <p:spPr>
            <a:xfrm>
              <a:off x="16286075" y="3546925"/>
              <a:ext cx="33500" cy="75650"/>
            </a:xfrm>
            <a:custGeom>
              <a:avLst/>
              <a:gdLst/>
              <a:ahLst/>
              <a:cxnLst/>
              <a:rect l="l" t="t" r="r" b="b"/>
              <a:pathLst>
                <a:path w="1340" h="3026" extrusionOk="0">
                  <a:moveTo>
                    <a:pt x="540" y="1"/>
                  </a:moveTo>
                  <a:lnTo>
                    <a:pt x="411" y="44"/>
                  </a:lnTo>
                  <a:lnTo>
                    <a:pt x="303" y="109"/>
                  </a:lnTo>
                  <a:lnTo>
                    <a:pt x="195" y="195"/>
                  </a:lnTo>
                  <a:lnTo>
                    <a:pt x="108" y="282"/>
                  </a:lnTo>
                  <a:lnTo>
                    <a:pt x="43" y="411"/>
                  </a:lnTo>
                  <a:lnTo>
                    <a:pt x="22" y="519"/>
                  </a:lnTo>
                  <a:lnTo>
                    <a:pt x="0" y="671"/>
                  </a:lnTo>
                  <a:lnTo>
                    <a:pt x="0" y="2356"/>
                  </a:lnTo>
                  <a:lnTo>
                    <a:pt x="22" y="2486"/>
                  </a:lnTo>
                  <a:lnTo>
                    <a:pt x="43" y="2615"/>
                  </a:lnTo>
                  <a:lnTo>
                    <a:pt x="108" y="2723"/>
                  </a:lnTo>
                  <a:lnTo>
                    <a:pt x="195" y="2831"/>
                  </a:lnTo>
                  <a:lnTo>
                    <a:pt x="303" y="2918"/>
                  </a:lnTo>
                  <a:lnTo>
                    <a:pt x="411" y="2961"/>
                  </a:lnTo>
                  <a:lnTo>
                    <a:pt x="540" y="3004"/>
                  </a:lnTo>
                  <a:lnTo>
                    <a:pt x="670" y="3026"/>
                  </a:lnTo>
                  <a:lnTo>
                    <a:pt x="800" y="3004"/>
                  </a:lnTo>
                  <a:lnTo>
                    <a:pt x="929" y="2961"/>
                  </a:lnTo>
                  <a:lnTo>
                    <a:pt x="1037" y="2918"/>
                  </a:lnTo>
                  <a:lnTo>
                    <a:pt x="1145" y="2831"/>
                  </a:lnTo>
                  <a:lnTo>
                    <a:pt x="1232" y="2723"/>
                  </a:lnTo>
                  <a:lnTo>
                    <a:pt x="1297" y="2615"/>
                  </a:lnTo>
                  <a:lnTo>
                    <a:pt x="1318" y="2486"/>
                  </a:lnTo>
                  <a:lnTo>
                    <a:pt x="1340" y="2356"/>
                  </a:lnTo>
                  <a:lnTo>
                    <a:pt x="1340" y="671"/>
                  </a:lnTo>
                  <a:lnTo>
                    <a:pt x="1318" y="519"/>
                  </a:lnTo>
                  <a:lnTo>
                    <a:pt x="1297" y="411"/>
                  </a:lnTo>
                  <a:lnTo>
                    <a:pt x="1232" y="282"/>
                  </a:lnTo>
                  <a:lnTo>
                    <a:pt x="1145" y="195"/>
                  </a:lnTo>
                  <a:lnTo>
                    <a:pt x="1037" y="109"/>
                  </a:lnTo>
                  <a:lnTo>
                    <a:pt x="929" y="4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32"/>
            <p:cNvSpPr/>
            <p:nvPr/>
          </p:nvSpPr>
          <p:spPr>
            <a:xfrm>
              <a:off x="16248800" y="3546925"/>
              <a:ext cx="33500" cy="75650"/>
            </a:xfrm>
            <a:custGeom>
              <a:avLst/>
              <a:gdLst/>
              <a:ahLst/>
              <a:cxnLst/>
              <a:rect l="l" t="t" r="r" b="b"/>
              <a:pathLst>
                <a:path w="1340" h="3026" extrusionOk="0">
                  <a:moveTo>
                    <a:pt x="519" y="1"/>
                  </a:moveTo>
                  <a:lnTo>
                    <a:pt x="411" y="44"/>
                  </a:lnTo>
                  <a:lnTo>
                    <a:pt x="281" y="109"/>
                  </a:lnTo>
                  <a:lnTo>
                    <a:pt x="195" y="195"/>
                  </a:lnTo>
                  <a:lnTo>
                    <a:pt x="108" y="282"/>
                  </a:lnTo>
                  <a:lnTo>
                    <a:pt x="43" y="411"/>
                  </a:lnTo>
                  <a:lnTo>
                    <a:pt x="0" y="519"/>
                  </a:lnTo>
                  <a:lnTo>
                    <a:pt x="0" y="671"/>
                  </a:lnTo>
                  <a:lnTo>
                    <a:pt x="0" y="2356"/>
                  </a:lnTo>
                  <a:lnTo>
                    <a:pt x="0" y="2486"/>
                  </a:lnTo>
                  <a:lnTo>
                    <a:pt x="43" y="2615"/>
                  </a:lnTo>
                  <a:lnTo>
                    <a:pt x="108" y="2723"/>
                  </a:lnTo>
                  <a:lnTo>
                    <a:pt x="195" y="2831"/>
                  </a:lnTo>
                  <a:lnTo>
                    <a:pt x="281" y="2918"/>
                  </a:lnTo>
                  <a:lnTo>
                    <a:pt x="411" y="2961"/>
                  </a:lnTo>
                  <a:lnTo>
                    <a:pt x="519" y="3004"/>
                  </a:lnTo>
                  <a:lnTo>
                    <a:pt x="670" y="3026"/>
                  </a:lnTo>
                  <a:lnTo>
                    <a:pt x="800" y="3004"/>
                  </a:lnTo>
                  <a:lnTo>
                    <a:pt x="929" y="2961"/>
                  </a:lnTo>
                  <a:lnTo>
                    <a:pt x="1037" y="2918"/>
                  </a:lnTo>
                  <a:lnTo>
                    <a:pt x="1145" y="2831"/>
                  </a:lnTo>
                  <a:lnTo>
                    <a:pt x="1210" y="2723"/>
                  </a:lnTo>
                  <a:lnTo>
                    <a:pt x="1275" y="2615"/>
                  </a:lnTo>
                  <a:lnTo>
                    <a:pt x="1318" y="2486"/>
                  </a:lnTo>
                  <a:lnTo>
                    <a:pt x="1340" y="2356"/>
                  </a:lnTo>
                  <a:lnTo>
                    <a:pt x="1340" y="671"/>
                  </a:lnTo>
                  <a:lnTo>
                    <a:pt x="1318" y="519"/>
                  </a:lnTo>
                  <a:lnTo>
                    <a:pt x="1275" y="411"/>
                  </a:lnTo>
                  <a:lnTo>
                    <a:pt x="1210" y="282"/>
                  </a:lnTo>
                  <a:lnTo>
                    <a:pt x="1145" y="195"/>
                  </a:lnTo>
                  <a:lnTo>
                    <a:pt x="1037" y="109"/>
                  </a:lnTo>
                  <a:lnTo>
                    <a:pt x="929" y="4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32"/>
            <p:cNvSpPr/>
            <p:nvPr/>
          </p:nvSpPr>
          <p:spPr>
            <a:xfrm>
              <a:off x="16210975" y="3546925"/>
              <a:ext cx="33525" cy="75650"/>
            </a:xfrm>
            <a:custGeom>
              <a:avLst/>
              <a:gdLst/>
              <a:ahLst/>
              <a:cxnLst/>
              <a:rect l="l" t="t" r="r" b="b"/>
              <a:pathLst>
                <a:path w="1341" h="3026" extrusionOk="0">
                  <a:moveTo>
                    <a:pt x="541" y="1"/>
                  </a:moveTo>
                  <a:lnTo>
                    <a:pt x="411" y="44"/>
                  </a:lnTo>
                  <a:lnTo>
                    <a:pt x="303" y="109"/>
                  </a:lnTo>
                  <a:lnTo>
                    <a:pt x="195" y="195"/>
                  </a:lnTo>
                  <a:lnTo>
                    <a:pt x="130" y="282"/>
                  </a:lnTo>
                  <a:lnTo>
                    <a:pt x="65" y="411"/>
                  </a:lnTo>
                  <a:lnTo>
                    <a:pt x="22" y="519"/>
                  </a:lnTo>
                  <a:lnTo>
                    <a:pt x="1" y="671"/>
                  </a:lnTo>
                  <a:lnTo>
                    <a:pt x="1" y="2356"/>
                  </a:lnTo>
                  <a:lnTo>
                    <a:pt x="22" y="2486"/>
                  </a:lnTo>
                  <a:lnTo>
                    <a:pt x="65" y="2615"/>
                  </a:lnTo>
                  <a:lnTo>
                    <a:pt x="130" y="2723"/>
                  </a:lnTo>
                  <a:lnTo>
                    <a:pt x="195" y="2831"/>
                  </a:lnTo>
                  <a:lnTo>
                    <a:pt x="303" y="2918"/>
                  </a:lnTo>
                  <a:lnTo>
                    <a:pt x="411" y="2961"/>
                  </a:lnTo>
                  <a:lnTo>
                    <a:pt x="541" y="3004"/>
                  </a:lnTo>
                  <a:lnTo>
                    <a:pt x="670" y="3026"/>
                  </a:lnTo>
                  <a:lnTo>
                    <a:pt x="822" y="3004"/>
                  </a:lnTo>
                  <a:lnTo>
                    <a:pt x="930" y="2961"/>
                  </a:lnTo>
                  <a:lnTo>
                    <a:pt x="1059" y="2918"/>
                  </a:lnTo>
                  <a:lnTo>
                    <a:pt x="1146" y="2831"/>
                  </a:lnTo>
                  <a:lnTo>
                    <a:pt x="1232" y="2723"/>
                  </a:lnTo>
                  <a:lnTo>
                    <a:pt x="1297" y="2615"/>
                  </a:lnTo>
                  <a:lnTo>
                    <a:pt x="1340" y="2486"/>
                  </a:lnTo>
                  <a:lnTo>
                    <a:pt x="1340" y="2356"/>
                  </a:lnTo>
                  <a:lnTo>
                    <a:pt x="1340" y="671"/>
                  </a:lnTo>
                  <a:lnTo>
                    <a:pt x="1340" y="519"/>
                  </a:lnTo>
                  <a:lnTo>
                    <a:pt x="1297" y="411"/>
                  </a:lnTo>
                  <a:lnTo>
                    <a:pt x="1232" y="282"/>
                  </a:lnTo>
                  <a:lnTo>
                    <a:pt x="1146" y="195"/>
                  </a:lnTo>
                  <a:lnTo>
                    <a:pt x="1059" y="109"/>
                  </a:lnTo>
                  <a:lnTo>
                    <a:pt x="930" y="44"/>
                  </a:lnTo>
                  <a:lnTo>
                    <a:pt x="8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32"/>
            <p:cNvSpPr/>
            <p:nvPr/>
          </p:nvSpPr>
          <p:spPr>
            <a:xfrm>
              <a:off x="16173700" y="3546925"/>
              <a:ext cx="33525" cy="75650"/>
            </a:xfrm>
            <a:custGeom>
              <a:avLst/>
              <a:gdLst/>
              <a:ahLst/>
              <a:cxnLst/>
              <a:rect l="l" t="t" r="r" b="b"/>
              <a:pathLst>
                <a:path w="1341" h="3026" extrusionOk="0">
                  <a:moveTo>
                    <a:pt x="541" y="1"/>
                  </a:moveTo>
                  <a:lnTo>
                    <a:pt x="411" y="44"/>
                  </a:lnTo>
                  <a:lnTo>
                    <a:pt x="303" y="109"/>
                  </a:lnTo>
                  <a:lnTo>
                    <a:pt x="195" y="195"/>
                  </a:lnTo>
                  <a:lnTo>
                    <a:pt x="109" y="282"/>
                  </a:lnTo>
                  <a:lnTo>
                    <a:pt x="66" y="411"/>
                  </a:lnTo>
                  <a:lnTo>
                    <a:pt x="22" y="519"/>
                  </a:lnTo>
                  <a:lnTo>
                    <a:pt x="1" y="671"/>
                  </a:lnTo>
                  <a:lnTo>
                    <a:pt x="1" y="2356"/>
                  </a:lnTo>
                  <a:lnTo>
                    <a:pt x="22" y="2486"/>
                  </a:lnTo>
                  <a:lnTo>
                    <a:pt x="66" y="2615"/>
                  </a:lnTo>
                  <a:lnTo>
                    <a:pt x="109" y="2723"/>
                  </a:lnTo>
                  <a:lnTo>
                    <a:pt x="195" y="2831"/>
                  </a:lnTo>
                  <a:lnTo>
                    <a:pt x="303" y="2918"/>
                  </a:lnTo>
                  <a:lnTo>
                    <a:pt x="411" y="2961"/>
                  </a:lnTo>
                  <a:lnTo>
                    <a:pt x="541" y="3004"/>
                  </a:lnTo>
                  <a:lnTo>
                    <a:pt x="671" y="3026"/>
                  </a:lnTo>
                  <a:lnTo>
                    <a:pt x="800" y="3004"/>
                  </a:lnTo>
                  <a:lnTo>
                    <a:pt x="930" y="2961"/>
                  </a:lnTo>
                  <a:lnTo>
                    <a:pt x="1038" y="2918"/>
                  </a:lnTo>
                  <a:lnTo>
                    <a:pt x="1146" y="2831"/>
                  </a:lnTo>
                  <a:lnTo>
                    <a:pt x="1232" y="2723"/>
                  </a:lnTo>
                  <a:lnTo>
                    <a:pt x="1297" y="2615"/>
                  </a:lnTo>
                  <a:lnTo>
                    <a:pt x="1319" y="2486"/>
                  </a:lnTo>
                  <a:lnTo>
                    <a:pt x="1340" y="2356"/>
                  </a:lnTo>
                  <a:lnTo>
                    <a:pt x="1340" y="671"/>
                  </a:lnTo>
                  <a:lnTo>
                    <a:pt x="1319" y="519"/>
                  </a:lnTo>
                  <a:lnTo>
                    <a:pt x="1297" y="411"/>
                  </a:lnTo>
                  <a:lnTo>
                    <a:pt x="1232" y="282"/>
                  </a:lnTo>
                  <a:lnTo>
                    <a:pt x="1146" y="195"/>
                  </a:lnTo>
                  <a:lnTo>
                    <a:pt x="1038" y="109"/>
                  </a:lnTo>
                  <a:lnTo>
                    <a:pt x="930" y="4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32"/>
            <p:cNvSpPr/>
            <p:nvPr/>
          </p:nvSpPr>
          <p:spPr>
            <a:xfrm>
              <a:off x="16136425" y="3546925"/>
              <a:ext cx="33525" cy="75650"/>
            </a:xfrm>
            <a:custGeom>
              <a:avLst/>
              <a:gdLst/>
              <a:ahLst/>
              <a:cxnLst/>
              <a:rect l="l" t="t" r="r" b="b"/>
              <a:pathLst>
                <a:path w="1341" h="3026" extrusionOk="0">
                  <a:moveTo>
                    <a:pt x="541" y="1"/>
                  </a:moveTo>
                  <a:lnTo>
                    <a:pt x="411" y="44"/>
                  </a:lnTo>
                  <a:lnTo>
                    <a:pt x="282" y="109"/>
                  </a:lnTo>
                  <a:lnTo>
                    <a:pt x="195" y="195"/>
                  </a:lnTo>
                  <a:lnTo>
                    <a:pt x="109" y="282"/>
                  </a:lnTo>
                  <a:lnTo>
                    <a:pt x="44" y="411"/>
                  </a:lnTo>
                  <a:lnTo>
                    <a:pt x="1" y="519"/>
                  </a:lnTo>
                  <a:lnTo>
                    <a:pt x="1" y="671"/>
                  </a:lnTo>
                  <a:lnTo>
                    <a:pt x="1" y="2356"/>
                  </a:lnTo>
                  <a:lnTo>
                    <a:pt x="1" y="2486"/>
                  </a:lnTo>
                  <a:lnTo>
                    <a:pt x="44" y="2615"/>
                  </a:lnTo>
                  <a:lnTo>
                    <a:pt x="109" y="2723"/>
                  </a:lnTo>
                  <a:lnTo>
                    <a:pt x="195" y="2831"/>
                  </a:lnTo>
                  <a:lnTo>
                    <a:pt x="282" y="2918"/>
                  </a:lnTo>
                  <a:lnTo>
                    <a:pt x="411" y="2961"/>
                  </a:lnTo>
                  <a:lnTo>
                    <a:pt x="541" y="3004"/>
                  </a:lnTo>
                  <a:lnTo>
                    <a:pt x="671" y="3026"/>
                  </a:lnTo>
                  <a:lnTo>
                    <a:pt x="800" y="3004"/>
                  </a:lnTo>
                  <a:lnTo>
                    <a:pt x="930" y="2961"/>
                  </a:lnTo>
                  <a:lnTo>
                    <a:pt x="1038" y="2918"/>
                  </a:lnTo>
                  <a:lnTo>
                    <a:pt x="1146" y="2831"/>
                  </a:lnTo>
                  <a:lnTo>
                    <a:pt x="1211" y="2723"/>
                  </a:lnTo>
                  <a:lnTo>
                    <a:pt x="1276" y="2615"/>
                  </a:lnTo>
                  <a:lnTo>
                    <a:pt x="1319" y="2486"/>
                  </a:lnTo>
                  <a:lnTo>
                    <a:pt x="1340" y="2356"/>
                  </a:lnTo>
                  <a:lnTo>
                    <a:pt x="1340" y="671"/>
                  </a:lnTo>
                  <a:lnTo>
                    <a:pt x="1319" y="519"/>
                  </a:lnTo>
                  <a:lnTo>
                    <a:pt x="1276" y="411"/>
                  </a:lnTo>
                  <a:lnTo>
                    <a:pt x="1211" y="282"/>
                  </a:lnTo>
                  <a:lnTo>
                    <a:pt x="1146" y="195"/>
                  </a:lnTo>
                  <a:lnTo>
                    <a:pt x="1038" y="109"/>
                  </a:lnTo>
                  <a:lnTo>
                    <a:pt x="930" y="4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32"/>
            <p:cNvSpPr/>
            <p:nvPr/>
          </p:nvSpPr>
          <p:spPr>
            <a:xfrm>
              <a:off x="16135900" y="3508575"/>
              <a:ext cx="183150" cy="55675"/>
            </a:xfrm>
            <a:custGeom>
              <a:avLst/>
              <a:gdLst/>
              <a:ahLst/>
              <a:cxnLst/>
              <a:rect l="l" t="t" r="r" b="b"/>
              <a:pathLst>
                <a:path w="7326" h="2227" extrusionOk="0">
                  <a:moveTo>
                    <a:pt x="0" y="1"/>
                  </a:moveTo>
                  <a:lnTo>
                    <a:pt x="0" y="2226"/>
                  </a:lnTo>
                  <a:lnTo>
                    <a:pt x="7325" y="2226"/>
                  </a:lnTo>
                  <a:lnTo>
                    <a:pt x="73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32"/>
            <p:cNvSpPr/>
            <p:nvPr/>
          </p:nvSpPr>
          <p:spPr>
            <a:xfrm>
              <a:off x="16485925" y="3986650"/>
              <a:ext cx="182625" cy="95625"/>
            </a:xfrm>
            <a:custGeom>
              <a:avLst/>
              <a:gdLst/>
              <a:ahLst/>
              <a:cxnLst/>
              <a:rect l="l" t="t" r="r" b="b"/>
              <a:pathLst>
                <a:path w="7305" h="3825" extrusionOk="0">
                  <a:moveTo>
                    <a:pt x="6008" y="1318"/>
                  </a:moveTo>
                  <a:lnTo>
                    <a:pt x="6008" y="2528"/>
                  </a:lnTo>
                  <a:lnTo>
                    <a:pt x="1319" y="2528"/>
                  </a:lnTo>
                  <a:lnTo>
                    <a:pt x="1319" y="1318"/>
                  </a:lnTo>
                  <a:close/>
                  <a:moveTo>
                    <a:pt x="1" y="0"/>
                  </a:moveTo>
                  <a:lnTo>
                    <a:pt x="1" y="3825"/>
                  </a:lnTo>
                  <a:lnTo>
                    <a:pt x="7304" y="3825"/>
                  </a:lnTo>
                  <a:lnTo>
                    <a:pt x="730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32"/>
            <p:cNvSpPr/>
            <p:nvPr/>
          </p:nvSpPr>
          <p:spPr>
            <a:xfrm>
              <a:off x="16851100" y="4209200"/>
              <a:ext cx="136150" cy="136700"/>
            </a:xfrm>
            <a:custGeom>
              <a:avLst/>
              <a:gdLst/>
              <a:ahLst/>
              <a:cxnLst/>
              <a:rect l="l" t="t" r="r" b="b"/>
              <a:pathLst>
                <a:path w="5446" h="5468" extrusionOk="0">
                  <a:moveTo>
                    <a:pt x="2723" y="1"/>
                  </a:moveTo>
                  <a:lnTo>
                    <a:pt x="2442" y="22"/>
                  </a:lnTo>
                  <a:lnTo>
                    <a:pt x="2183" y="65"/>
                  </a:lnTo>
                  <a:lnTo>
                    <a:pt x="1924" y="130"/>
                  </a:lnTo>
                  <a:lnTo>
                    <a:pt x="1664" y="217"/>
                  </a:lnTo>
                  <a:lnTo>
                    <a:pt x="1427" y="346"/>
                  </a:lnTo>
                  <a:lnTo>
                    <a:pt x="1211" y="476"/>
                  </a:lnTo>
                  <a:lnTo>
                    <a:pt x="994" y="627"/>
                  </a:lnTo>
                  <a:lnTo>
                    <a:pt x="800" y="800"/>
                  </a:lnTo>
                  <a:lnTo>
                    <a:pt x="627" y="995"/>
                  </a:lnTo>
                  <a:lnTo>
                    <a:pt x="454" y="1211"/>
                  </a:lnTo>
                  <a:lnTo>
                    <a:pt x="325" y="1427"/>
                  </a:lnTo>
                  <a:lnTo>
                    <a:pt x="217" y="1664"/>
                  </a:lnTo>
                  <a:lnTo>
                    <a:pt x="130" y="1924"/>
                  </a:lnTo>
                  <a:lnTo>
                    <a:pt x="44" y="2183"/>
                  </a:lnTo>
                  <a:lnTo>
                    <a:pt x="22" y="2464"/>
                  </a:lnTo>
                  <a:lnTo>
                    <a:pt x="1" y="2745"/>
                  </a:lnTo>
                  <a:lnTo>
                    <a:pt x="22" y="3026"/>
                  </a:lnTo>
                  <a:lnTo>
                    <a:pt x="44" y="3285"/>
                  </a:lnTo>
                  <a:lnTo>
                    <a:pt x="130" y="3544"/>
                  </a:lnTo>
                  <a:lnTo>
                    <a:pt x="217" y="3803"/>
                  </a:lnTo>
                  <a:lnTo>
                    <a:pt x="325" y="4041"/>
                  </a:lnTo>
                  <a:lnTo>
                    <a:pt x="454" y="4257"/>
                  </a:lnTo>
                  <a:lnTo>
                    <a:pt x="627" y="4473"/>
                  </a:lnTo>
                  <a:lnTo>
                    <a:pt x="800" y="4668"/>
                  </a:lnTo>
                  <a:lnTo>
                    <a:pt x="994" y="4841"/>
                  </a:lnTo>
                  <a:lnTo>
                    <a:pt x="1211" y="4992"/>
                  </a:lnTo>
                  <a:lnTo>
                    <a:pt x="1427" y="5143"/>
                  </a:lnTo>
                  <a:lnTo>
                    <a:pt x="1664" y="5251"/>
                  </a:lnTo>
                  <a:lnTo>
                    <a:pt x="1924" y="5338"/>
                  </a:lnTo>
                  <a:lnTo>
                    <a:pt x="2183" y="5402"/>
                  </a:lnTo>
                  <a:lnTo>
                    <a:pt x="2442" y="5446"/>
                  </a:lnTo>
                  <a:lnTo>
                    <a:pt x="2723" y="5467"/>
                  </a:lnTo>
                  <a:lnTo>
                    <a:pt x="3004" y="5446"/>
                  </a:lnTo>
                  <a:lnTo>
                    <a:pt x="3285" y="5402"/>
                  </a:lnTo>
                  <a:lnTo>
                    <a:pt x="3544" y="5338"/>
                  </a:lnTo>
                  <a:lnTo>
                    <a:pt x="3782" y="5251"/>
                  </a:lnTo>
                  <a:lnTo>
                    <a:pt x="4020" y="5143"/>
                  </a:lnTo>
                  <a:lnTo>
                    <a:pt x="4257" y="4992"/>
                  </a:lnTo>
                  <a:lnTo>
                    <a:pt x="4452" y="4841"/>
                  </a:lnTo>
                  <a:lnTo>
                    <a:pt x="4646" y="4668"/>
                  </a:lnTo>
                  <a:lnTo>
                    <a:pt x="4841" y="4473"/>
                  </a:lnTo>
                  <a:lnTo>
                    <a:pt x="4992" y="4257"/>
                  </a:lnTo>
                  <a:lnTo>
                    <a:pt x="5121" y="4041"/>
                  </a:lnTo>
                  <a:lnTo>
                    <a:pt x="5230" y="3803"/>
                  </a:lnTo>
                  <a:lnTo>
                    <a:pt x="5338" y="3544"/>
                  </a:lnTo>
                  <a:lnTo>
                    <a:pt x="5402" y="3285"/>
                  </a:lnTo>
                  <a:lnTo>
                    <a:pt x="5446" y="3026"/>
                  </a:lnTo>
                  <a:lnTo>
                    <a:pt x="5446" y="2745"/>
                  </a:lnTo>
                  <a:lnTo>
                    <a:pt x="5446" y="2464"/>
                  </a:lnTo>
                  <a:lnTo>
                    <a:pt x="5402" y="2183"/>
                  </a:lnTo>
                  <a:lnTo>
                    <a:pt x="5338" y="1924"/>
                  </a:lnTo>
                  <a:lnTo>
                    <a:pt x="5230" y="1664"/>
                  </a:lnTo>
                  <a:lnTo>
                    <a:pt x="5121" y="1427"/>
                  </a:lnTo>
                  <a:lnTo>
                    <a:pt x="4992" y="1211"/>
                  </a:lnTo>
                  <a:lnTo>
                    <a:pt x="4841" y="995"/>
                  </a:lnTo>
                  <a:lnTo>
                    <a:pt x="4646" y="800"/>
                  </a:lnTo>
                  <a:lnTo>
                    <a:pt x="4452" y="627"/>
                  </a:lnTo>
                  <a:lnTo>
                    <a:pt x="4257" y="476"/>
                  </a:lnTo>
                  <a:lnTo>
                    <a:pt x="4020" y="346"/>
                  </a:lnTo>
                  <a:lnTo>
                    <a:pt x="3782" y="217"/>
                  </a:lnTo>
                  <a:lnTo>
                    <a:pt x="3544" y="130"/>
                  </a:lnTo>
                  <a:lnTo>
                    <a:pt x="3285" y="65"/>
                  </a:lnTo>
                  <a:lnTo>
                    <a:pt x="3004" y="22"/>
                  </a:lnTo>
                  <a:lnTo>
                    <a:pt x="27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32"/>
            <p:cNvSpPr/>
            <p:nvPr/>
          </p:nvSpPr>
          <p:spPr>
            <a:xfrm>
              <a:off x="16824625" y="3564750"/>
              <a:ext cx="180450" cy="696325"/>
            </a:xfrm>
            <a:custGeom>
              <a:avLst/>
              <a:gdLst/>
              <a:ahLst/>
              <a:cxnLst/>
              <a:rect l="l" t="t" r="r" b="b"/>
              <a:pathLst>
                <a:path w="7218" h="27853" extrusionOk="0">
                  <a:moveTo>
                    <a:pt x="1" y="1"/>
                  </a:moveTo>
                  <a:lnTo>
                    <a:pt x="130" y="3112"/>
                  </a:lnTo>
                  <a:lnTo>
                    <a:pt x="260" y="6526"/>
                  </a:lnTo>
                  <a:lnTo>
                    <a:pt x="519" y="13916"/>
                  </a:lnTo>
                  <a:lnTo>
                    <a:pt x="779" y="21306"/>
                  </a:lnTo>
                  <a:lnTo>
                    <a:pt x="908" y="24741"/>
                  </a:lnTo>
                  <a:lnTo>
                    <a:pt x="1038" y="27853"/>
                  </a:lnTo>
                  <a:lnTo>
                    <a:pt x="6483" y="27853"/>
                  </a:lnTo>
                  <a:lnTo>
                    <a:pt x="6591" y="24741"/>
                  </a:lnTo>
                  <a:lnTo>
                    <a:pt x="6699" y="21306"/>
                  </a:lnTo>
                  <a:lnTo>
                    <a:pt x="6850" y="13916"/>
                  </a:lnTo>
                  <a:lnTo>
                    <a:pt x="7002" y="6526"/>
                  </a:lnTo>
                  <a:lnTo>
                    <a:pt x="7110" y="3112"/>
                  </a:lnTo>
                  <a:lnTo>
                    <a:pt x="7218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32"/>
            <p:cNvSpPr/>
            <p:nvPr/>
          </p:nvSpPr>
          <p:spPr>
            <a:xfrm>
              <a:off x="16837050" y="4203800"/>
              <a:ext cx="162625" cy="68100"/>
            </a:xfrm>
            <a:custGeom>
              <a:avLst/>
              <a:gdLst/>
              <a:ahLst/>
              <a:cxnLst/>
              <a:rect l="l" t="t" r="r" b="b"/>
              <a:pathLst>
                <a:path w="6505" h="2724" extrusionOk="0">
                  <a:moveTo>
                    <a:pt x="1" y="0"/>
                  </a:moveTo>
                  <a:lnTo>
                    <a:pt x="130" y="2723"/>
                  </a:lnTo>
                  <a:lnTo>
                    <a:pt x="6397" y="2723"/>
                  </a:lnTo>
                  <a:lnTo>
                    <a:pt x="650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32"/>
            <p:cNvSpPr/>
            <p:nvPr/>
          </p:nvSpPr>
          <p:spPr>
            <a:xfrm>
              <a:off x="16825700" y="3546925"/>
              <a:ext cx="33525" cy="75650"/>
            </a:xfrm>
            <a:custGeom>
              <a:avLst/>
              <a:gdLst/>
              <a:ahLst/>
              <a:cxnLst/>
              <a:rect l="l" t="t" r="r" b="b"/>
              <a:pathLst>
                <a:path w="1341" h="3026" extrusionOk="0">
                  <a:moveTo>
                    <a:pt x="541" y="1"/>
                  </a:moveTo>
                  <a:lnTo>
                    <a:pt x="411" y="44"/>
                  </a:lnTo>
                  <a:lnTo>
                    <a:pt x="303" y="109"/>
                  </a:lnTo>
                  <a:lnTo>
                    <a:pt x="195" y="195"/>
                  </a:lnTo>
                  <a:lnTo>
                    <a:pt x="131" y="282"/>
                  </a:lnTo>
                  <a:lnTo>
                    <a:pt x="66" y="411"/>
                  </a:lnTo>
                  <a:lnTo>
                    <a:pt x="23" y="519"/>
                  </a:lnTo>
                  <a:lnTo>
                    <a:pt x="1" y="671"/>
                  </a:lnTo>
                  <a:lnTo>
                    <a:pt x="1" y="2356"/>
                  </a:lnTo>
                  <a:lnTo>
                    <a:pt x="23" y="2486"/>
                  </a:lnTo>
                  <a:lnTo>
                    <a:pt x="66" y="2615"/>
                  </a:lnTo>
                  <a:lnTo>
                    <a:pt x="131" y="2723"/>
                  </a:lnTo>
                  <a:lnTo>
                    <a:pt x="195" y="2831"/>
                  </a:lnTo>
                  <a:lnTo>
                    <a:pt x="303" y="2918"/>
                  </a:lnTo>
                  <a:lnTo>
                    <a:pt x="411" y="2961"/>
                  </a:lnTo>
                  <a:lnTo>
                    <a:pt x="541" y="3004"/>
                  </a:lnTo>
                  <a:lnTo>
                    <a:pt x="671" y="3026"/>
                  </a:lnTo>
                  <a:lnTo>
                    <a:pt x="822" y="3004"/>
                  </a:lnTo>
                  <a:lnTo>
                    <a:pt x="930" y="2961"/>
                  </a:lnTo>
                  <a:lnTo>
                    <a:pt x="1060" y="2918"/>
                  </a:lnTo>
                  <a:lnTo>
                    <a:pt x="1146" y="2831"/>
                  </a:lnTo>
                  <a:lnTo>
                    <a:pt x="1233" y="2723"/>
                  </a:lnTo>
                  <a:lnTo>
                    <a:pt x="1297" y="2615"/>
                  </a:lnTo>
                  <a:lnTo>
                    <a:pt x="1341" y="2486"/>
                  </a:lnTo>
                  <a:lnTo>
                    <a:pt x="1341" y="2356"/>
                  </a:lnTo>
                  <a:lnTo>
                    <a:pt x="1341" y="671"/>
                  </a:lnTo>
                  <a:lnTo>
                    <a:pt x="1341" y="519"/>
                  </a:lnTo>
                  <a:lnTo>
                    <a:pt x="1297" y="411"/>
                  </a:lnTo>
                  <a:lnTo>
                    <a:pt x="1233" y="282"/>
                  </a:lnTo>
                  <a:lnTo>
                    <a:pt x="1146" y="195"/>
                  </a:lnTo>
                  <a:lnTo>
                    <a:pt x="1060" y="109"/>
                  </a:lnTo>
                  <a:lnTo>
                    <a:pt x="930" y="44"/>
                  </a:lnTo>
                  <a:lnTo>
                    <a:pt x="8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32"/>
            <p:cNvSpPr/>
            <p:nvPr/>
          </p:nvSpPr>
          <p:spPr>
            <a:xfrm>
              <a:off x="16863525" y="3546925"/>
              <a:ext cx="33525" cy="75650"/>
            </a:xfrm>
            <a:custGeom>
              <a:avLst/>
              <a:gdLst/>
              <a:ahLst/>
              <a:cxnLst/>
              <a:rect l="l" t="t" r="r" b="b"/>
              <a:pathLst>
                <a:path w="1341" h="3026" extrusionOk="0">
                  <a:moveTo>
                    <a:pt x="519" y="1"/>
                  </a:moveTo>
                  <a:lnTo>
                    <a:pt x="411" y="44"/>
                  </a:lnTo>
                  <a:lnTo>
                    <a:pt x="281" y="109"/>
                  </a:lnTo>
                  <a:lnTo>
                    <a:pt x="195" y="195"/>
                  </a:lnTo>
                  <a:lnTo>
                    <a:pt x="109" y="282"/>
                  </a:lnTo>
                  <a:lnTo>
                    <a:pt x="44" y="411"/>
                  </a:lnTo>
                  <a:lnTo>
                    <a:pt x="0" y="519"/>
                  </a:lnTo>
                  <a:lnTo>
                    <a:pt x="0" y="671"/>
                  </a:lnTo>
                  <a:lnTo>
                    <a:pt x="0" y="2356"/>
                  </a:lnTo>
                  <a:lnTo>
                    <a:pt x="0" y="2486"/>
                  </a:lnTo>
                  <a:lnTo>
                    <a:pt x="44" y="2615"/>
                  </a:lnTo>
                  <a:lnTo>
                    <a:pt x="109" y="2723"/>
                  </a:lnTo>
                  <a:lnTo>
                    <a:pt x="195" y="2831"/>
                  </a:lnTo>
                  <a:lnTo>
                    <a:pt x="281" y="2918"/>
                  </a:lnTo>
                  <a:lnTo>
                    <a:pt x="411" y="2961"/>
                  </a:lnTo>
                  <a:lnTo>
                    <a:pt x="519" y="3004"/>
                  </a:lnTo>
                  <a:lnTo>
                    <a:pt x="670" y="3026"/>
                  </a:lnTo>
                  <a:lnTo>
                    <a:pt x="800" y="3004"/>
                  </a:lnTo>
                  <a:lnTo>
                    <a:pt x="930" y="2961"/>
                  </a:lnTo>
                  <a:lnTo>
                    <a:pt x="1038" y="2918"/>
                  </a:lnTo>
                  <a:lnTo>
                    <a:pt x="1146" y="2831"/>
                  </a:lnTo>
                  <a:lnTo>
                    <a:pt x="1211" y="2723"/>
                  </a:lnTo>
                  <a:lnTo>
                    <a:pt x="1275" y="2615"/>
                  </a:lnTo>
                  <a:lnTo>
                    <a:pt x="1319" y="2486"/>
                  </a:lnTo>
                  <a:lnTo>
                    <a:pt x="1340" y="2356"/>
                  </a:lnTo>
                  <a:lnTo>
                    <a:pt x="1340" y="671"/>
                  </a:lnTo>
                  <a:lnTo>
                    <a:pt x="1319" y="519"/>
                  </a:lnTo>
                  <a:lnTo>
                    <a:pt x="1275" y="411"/>
                  </a:lnTo>
                  <a:lnTo>
                    <a:pt x="1211" y="282"/>
                  </a:lnTo>
                  <a:lnTo>
                    <a:pt x="1146" y="195"/>
                  </a:lnTo>
                  <a:lnTo>
                    <a:pt x="1038" y="109"/>
                  </a:lnTo>
                  <a:lnTo>
                    <a:pt x="930" y="4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32"/>
            <p:cNvSpPr/>
            <p:nvPr/>
          </p:nvSpPr>
          <p:spPr>
            <a:xfrm>
              <a:off x="16900800" y="3546925"/>
              <a:ext cx="33525" cy="75650"/>
            </a:xfrm>
            <a:custGeom>
              <a:avLst/>
              <a:gdLst/>
              <a:ahLst/>
              <a:cxnLst/>
              <a:rect l="l" t="t" r="r" b="b"/>
              <a:pathLst>
                <a:path w="1341" h="3026" extrusionOk="0">
                  <a:moveTo>
                    <a:pt x="541" y="1"/>
                  </a:moveTo>
                  <a:lnTo>
                    <a:pt x="411" y="44"/>
                  </a:lnTo>
                  <a:lnTo>
                    <a:pt x="303" y="109"/>
                  </a:lnTo>
                  <a:lnTo>
                    <a:pt x="195" y="195"/>
                  </a:lnTo>
                  <a:lnTo>
                    <a:pt x="108" y="282"/>
                  </a:lnTo>
                  <a:lnTo>
                    <a:pt x="44" y="411"/>
                  </a:lnTo>
                  <a:lnTo>
                    <a:pt x="22" y="519"/>
                  </a:lnTo>
                  <a:lnTo>
                    <a:pt x="0" y="671"/>
                  </a:lnTo>
                  <a:lnTo>
                    <a:pt x="0" y="2356"/>
                  </a:lnTo>
                  <a:lnTo>
                    <a:pt x="22" y="2486"/>
                  </a:lnTo>
                  <a:lnTo>
                    <a:pt x="44" y="2615"/>
                  </a:lnTo>
                  <a:lnTo>
                    <a:pt x="108" y="2723"/>
                  </a:lnTo>
                  <a:lnTo>
                    <a:pt x="195" y="2831"/>
                  </a:lnTo>
                  <a:lnTo>
                    <a:pt x="303" y="2918"/>
                  </a:lnTo>
                  <a:lnTo>
                    <a:pt x="411" y="2961"/>
                  </a:lnTo>
                  <a:lnTo>
                    <a:pt x="541" y="3004"/>
                  </a:lnTo>
                  <a:lnTo>
                    <a:pt x="670" y="3026"/>
                  </a:lnTo>
                  <a:lnTo>
                    <a:pt x="800" y="3004"/>
                  </a:lnTo>
                  <a:lnTo>
                    <a:pt x="930" y="2961"/>
                  </a:lnTo>
                  <a:lnTo>
                    <a:pt x="1038" y="2918"/>
                  </a:lnTo>
                  <a:lnTo>
                    <a:pt x="1146" y="2831"/>
                  </a:lnTo>
                  <a:lnTo>
                    <a:pt x="1232" y="2723"/>
                  </a:lnTo>
                  <a:lnTo>
                    <a:pt x="1275" y="2615"/>
                  </a:lnTo>
                  <a:lnTo>
                    <a:pt x="1318" y="2486"/>
                  </a:lnTo>
                  <a:lnTo>
                    <a:pt x="1340" y="2356"/>
                  </a:lnTo>
                  <a:lnTo>
                    <a:pt x="1340" y="671"/>
                  </a:lnTo>
                  <a:lnTo>
                    <a:pt x="1318" y="519"/>
                  </a:lnTo>
                  <a:lnTo>
                    <a:pt x="1275" y="411"/>
                  </a:lnTo>
                  <a:lnTo>
                    <a:pt x="1232" y="282"/>
                  </a:lnTo>
                  <a:lnTo>
                    <a:pt x="1146" y="195"/>
                  </a:lnTo>
                  <a:lnTo>
                    <a:pt x="1038" y="109"/>
                  </a:lnTo>
                  <a:lnTo>
                    <a:pt x="930" y="4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32"/>
            <p:cNvSpPr/>
            <p:nvPr/>
          </p:nvSpPr>
          <p:spPr>
            <a:xfrm>
              <a:off x="16938075" y="3546925"/>
              <a:ext cx="33500" cy="75650"/>
            </a:xfrm>
            <a:custGeom>
              <a:avLst/>
              <a:gdLst/>
              <a:ahLst/>
              <a:cxnLst/>
              <a:rect l="l" t="t" r="r" b="b"/>
              <a:pathLst>
                <a:path w="1340" h="3026" extrusionOk="0">
                  <a:moveTo>
                    <a:pt x="541" y="1"/>
                  </a:moveTo>
                  <a:lnTo>
                    <a:pt x="411" y="44"/>
                  </a:lnTo>
                  <a:lnTo>
                    <a:pt x="303" y="109"/>
                  </a:lnTo>
                  <a:lnTo>
                    <a:pt x="195" y="195"/>
                  </a:lnTo>
                  <a:lnTo>
                    <a:pt x="130" y="282"/>
                  </a:lnTo>
                  <a:lnTo>
                    <a:pt x="65" y="411"/>
                  </a:lnTo>
                  <a:lnTo>
                    <a:pt x="22" y="519"/>
                  </a:lnTo>
                  <a:lnTo>
                    <a:pt x="0" y="671"/>
                  </a:lnTo>
                  <a:lnTo>
                    <a:pt x="0" y="2356"/>
                  </a:lnTo>
                  <a:lnTo>
                    <a:pt x="22" y="2486"/>
                  </a:lnTo>
                  <a:lnTo>
                    <a:pt x="65" y="2615"/>
                  </a:lnTo>
                  <a:lnTo>
                    <a:pt x="130" y="2723"/>
                  </a:lnTo>
                  <a:lnTo>
                    <a:pt x="195" y="2831"/>
                  </a:lnTo>
                  <a:lnTo>
                    <a:pt x="303" y="2918"/>
                  </a:lnTo>
                  <a:lnTo>
                    <a:pt x="411" y="2961"/>
                  </a:lnTo>
                  <a:lnTo>
                    <a:pt x="541" y="3004"/>
                  </a:lnTo>
                  <a:lnTo>
                    <a:pt x="670" y="3026"/>
                  </a:lnTo>
                  <a:lnTo>
                    <a:pt x="800" y="3004"/>
                  </a:lnTo>
                  <a:lnTo>
                    <a:pt x="929" y="2961"/>
                  </a:lnTo>
                  <a:lnTo>
                    <a:pt x="1059" y="2918"/>
                  </a:lnTo>
                  <a:lnTo>
                    <a:pt x="1146" y="2831"/>
                  </a:lnTo>
                  <a:lnTo>
                    <a:pt x="1232" y="2723"/>
                  </a:lnTo>
                  <a:lnTo>
                    <a:pt x="1297" y="2615"/>
                  </a:lnTo>
                  <a:lnTo>
                    <a:pt x="1340" y="2486"/>
                  </a:lnTo>
                  <a:lnTo>
                    <a:pt x="1340" y="2356"/>
                  </a:lnTo>
                  <a:lnTo>
                    <a:pt x="1340" y="671"/>
                  </a:lnTo>
                  <a:lnTo>
                    <a:pt x="1340" y="519"/>
                  </a:lnTo>
                  <a:lnTo>
                    <a:pt x="1297" y="411"/>
                  </a:lnTo>
                  <a:lnTo>
                    <a:pt x="1232" y="282"/>
                  </a:lnTo>
                  <a:lnTo>
                    <a:pt x="1146" y="195"/>
                  </a:lnTo>
                  <a:lnTo>
                    <a:pt x="1059" y="109"/>
                  </a:lnTo>
                  <a:lnTo>
                    <a:pt x="929" y="4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32"/>
            <p:cNvSpPr/>
            <p:nvPr/>
          </p:nvSpPr>
          <p:spPr>
            <a:xfrm>
              <a:off x="16975875" y="3546925"/>
              <a:ext cx="33525" cy="75650"/>
            </a:xfrm>
            <a:custGeom>
              <a:avLst/>
              <a:gdLst/>
              <a:ahLst/>
              <a:cxnLst/>
              <a:rect l="l" t="t" r="r" b="b"/>
              <a:pathLst>
                <a:path w="1341" h="3026" extrusionOk="0">
                  <a:moveTo>
                    <a:pt x="519" y="1"/>
                  </a:moveTo>
                  <a:lnTo>
                    <a:pt x="390" y="44"/>
                  </a:lnTo>
                  <a:lnTo>
                    <a:pt x="282" y="109"/>
                  </a:lnTo>
                  <a:lnTo>
                    <a:pt x="195" y="195"/>
                  </a:lnTo>
                  <a:lnTo>
                    <a:pt x="109" y="282"/>
                  </a:lnTo>
                  <a:lnTo>
                    <a:pt x="44" y="411"/>
                  </a:lnTo>
                  <a:lnTo>
                    <a:pt x="1" y="519"/>
                  </a:lnTo>
                  <a:lnTo>
                    <a:pt x="1" y="671"/>
                  </a:lnTo>
                  <a:lnTo>
                    <a:pt x="1" y="2356"/>
                  </a:lnTo>
                  <a:lnTo>
                    <a:pt x="1" y="2486"/>
                  </a:lnTo>
                  <a:lnTo>
                    <a:pt x="44" y="2615"/>
                  </a:lnTo>
                  <a:lnTo>
                    <a:pt x="109" y="2723"/>
                  </a:lnTo>
                  <a:lnTo>
                    <a:pt x="195" y="2831"/>
                  </a:lnTo>
                  <a:lnTo>
                    <a:pt x="282" y="2918"/>
                  </a:lnTo>
                  <a:lnTo>
                    <a:pt x="390" y="2961"/>
                  </a:lnTo>
                  <a:lnTo>
                    <a:pt x="519" y="3004"/>
                  </a:lnTo>
                  <a:lnTo>
                    <a:pt x="671" y="3026"/>
                  </a:lnTo>
                  <a:lnTo>
                    <a:pt x="800" y="3004"/>
                  </a:lnTo>
                  <a:lnTo>
                    <a:pt x="930" y="2961"/>
                  </a:lnTo>
                  <a:lnTo>
                    <a:pt x="1038" y="2918"/>
                  </a:lnTo>
                  <a:lnTo>
                    <a:pt x="1124" y="2831"/>
                  </a:lnTo>
                  <a:lnTo>
                    <a:pt x="1211" y="2723"/>
                  </a:lnTo>
                  <a:lnTo>
                    <a:pt x="1276" y="2615"/>
                  </a:lnTo>
                  <a:lnTo>
                    <a:pt x="1319" y="2486"/>
                  </a:lnTo>
                  <a:lnTo>
                    <a:pt x="1341" y="2356"/>
                  </a:lnTo>
                  <a:lnTo>
                    <a:pt x="1341" y="671"/>
                  </a:lnTo>
                  <a:lnTo>
                    <a:pt x="1319" y="519"/>
                  </a:lnTo>
                  <a:lnTo>
                    <a:pt x="1276" y="411"/>
                  </a:lnTo>
                  <a:lnTo>
                    <a:pt x="1211" y="282"/>
                  </a:lnTo>
                  <a:lnTo>
                    <a:pt x="1124" y="195"/>
                  </a:lnTo>
                  <a:lnTo>
                    <a:pt x="1038" y="109"/>
                  </a:lnTo>
                  <a:lnTo>
                    <a:pt x="930" y="4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32"/>
            <p:cNvSpPr/>
            <p:nvPr/>
          </p:nvSpPr>
          <p:spPr>
            <a:xfrm>
              <a:off x="16826250" y="3508575"/>
              <a:ext cx="183150" cy="55675"/>
            </a:xfrm>
            <a:custGeom>
              <a:avLst/>
              <a:gdLst/>
              <a:ahLst/>
              <a:cxnLst/>
              <a:rect l="l" t="t" r="r" b="b"/>
              <a:pathLst>
                <a:path w="7326" h="2227" extrusionOk="0">
                  <a:moveTo>
                    <a:pt x="1" y="1"/>
                  </a:moveTo>
                  <a:lnTo>
                    <a:pt x="1" y="2226"/>
                  </a:lnTo>
                  <a:lnTo>
                    <a:pt x="7326" y="2226"/>
                  </a:lnTo>
                  <a:lnTo>
                    <a:pt x="732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32"/>
            <p:cNvSpPr/>
            <p:nvPr/>
          </p:nvSpPr>
          <p:spPr>
            <a:xfrm>
              <a:off x="16573450" y="2853325"/>
              <a:ext cx="20550" cy="21100"/>
            </a:xfrm>
            <a:custGeom>
              <a:avLst/>
              <a:gdLst/>
              <a:ahLst/>
              <a:cxnLst/>
              <a:rect l="l" t="t" r="r" b="b"/>
              <a:pathLst>
                <a:path w="822" h="844" extrusionOk="0">
                  <a:moveTo>
                    <a:pt x="432" y="1"/>
                  </a:moveTo>
                  <a:lnTo>
                    <a:pt x="346" y="22"/>
                  </a:lnTo>
                  <a:lnTo>
                    <a:pt x="260" y="44"/>
                  </a:lnTo>
                  <a:lnTo>
                    <a:pt x="195" y="87"/>
                  </a:lnTo>
                  <a:lnTo>
                    <a:pt x="130" y="130"/>
                  </a:lnTo>
                  <a:lnTo>
                    <a:pt x="65" y="195"/>
                  </a:lnTo>
                  <a:lnTo>
                    <a:pt x="22" y="260"/>
                  </a:lnTo>
                  <a:lnTo>
                    <a:pt x="0" y="346"/>
                  </a:lnTo>
                  <a:lnTo>
                    <a:pt x="0" y="454"/>
                  </a:lnTo>
                  <a:lnTo>
                    <a:pt x="0" y="584"/>
                  </a:lnTo>
                  <a:lnTo>
                    <a:pt x="43" y="670"/>
                  </a:lnTo>
                  <a:lnTo>
                    <a:pt x="108" y="757"/>
                  </a:lnTo>
                  <a:lnTo>
                    <a:pt x="195" y="800"/>
                  </a:lnTo>
                  <a:lnTo>
                    <a:pt x="303" y="843"/>
                  </a:lnTo>
                  <a:lnTo>
                    <a:pt x="411" y="843"/>
                  </a:lnTo>
                  <a:lnTo>
                    <a:pt x="519" y="822"/>
                  </a:lnTo>
                  <a:lnTo>
                    <a:pt x="605" y="778"/>
                  </a:lnTo>
                  <a:lnTo>
                    <a:pt x="692" y="714"/>
                  </a:lnTo>
                  <a:lnTo>
                    <a:pt x="757" y="627"/>
                  </a:lnTo>
                  <a:lnTo>
                    <a:pt x="800" y="519"/>
                  </a:lnTo>
                  <a:lnTo>
                    <a:pt x="821" y="411"/>
                  </a:lnTo>
                  <a:lnTo>
                    <a:pt x="821" y="303"/>
                  </a:lnTo>
                  <a:lnTo>
                    <a:pt x="800" y="217"/>
                  </a:lnTo>
                  <a:lnTo>
                    <a:pt x="735" y="130"/>
                  </a:lnTo>
                  <a:lnTo>
                    <a:pt x="670" y="65"/>
                  </a:lnTo>
                  <a:lnTo>
                    <a:pt x="562" y="22"/>
                  </a:lnTo>
                  <a:lnTo>
                    <a:pt x="4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32"/>
            <p:cNvSpPr/>
            <p:nvPr/>
          </p:nvSpPr>
          <p:spPr>
            <a:xfrm>
              <a:off x="16395725" y="3319500"/>
              <a:ext cx="55650" cy="40000"/>
            </a:xfrm>
            <a:custGeom>
              <a:avLst/>
              <a:gdLst/>
              <a:ahLst/>
              <a:cxnLst/>
              <a:rect l="l" t="t" r="r" b="b"/>
              <a:pathLst>
                <a:path w="2226" h="1600" extrusionOk="0">
                  <a:moveTo>
                    <a:pt x="1102" y="1"/>
                  </a:moveTo>
                  <a:lnTo>
                    <a:pt x="886" y="23"/>
                  </a:lnTo>
                  <a:lnTo>
                    <a:pt x="670" y="66"/>
                  </a:lnTo>
                  <a:lnTo>
                    <a:pt x="497" y="131"/>
                  </a:lnTo>
                  <a:lnTo>
                    <a:pt x="325" y="239"/>
                  </a:lnTo>
                  <a:lnTo>
                    <a:pt x="195" y="347"/>
                  </a:lnTo>
                  <a:lnTo>
                    <a:pt x="87" y="476"/>
                  </a:lnTo>
                  <a:lnTo>
                    <a:pt x="22" y="628"/>
                  </a:lnTo>
                  <a:lnTo>
                    <a:pt x="0" y="800"/>
                  </a:lnTo>
                  <a:lnTo>
                    <a:pt x="22" y="952"/>
                  </a:lnTo>
                  <a:lnTo>
                    <a:pt x="87" y="1103"/>
                  </a:lnTo>
                  <a:lnTo>
                    <a:pt x="195" y="1233"/>
                  </a:lnTo>
                  <a:lnTo>
                    <a:pt x="325" y="1362"/>
                  </a:lnTo>
                  <a:lnTo>
                    <a:pt x="497" y="1449"/>
                  </a:lnTo>
                  <a:lnTo>
                    <a:pt x="670" y="1535"/>
                  </a:lnTo>
                  <a:lnTo>
                    <a:pt x="886" y="1578"/>
                  </a:lnTo>
                  <a:lnTo>
                    <a:pt x="1102" y="1600"/>
                  </a:lnTo>
                  <a:lnTo>
                    <a:pt x="1340" y="1578"/>
                  </a:lnTo>
                  <a:lnTo>
                    <a:pt x="1535" y="1535"/>
                  </a:lnTo>
                  <a:lnTo>
                    <a:pt x="1729" y="1449"/>
                  </a:lnTo>
                  <a:lnTo>
                    <a:pt x="1902" y="1362"/>
                  </a:lnTo>
                  <a:lnTo>
                    <a:pt x="2031" y="1233"/>
                  </a:lnTo>
                  <a:lnTo>
                    <a:pt x="2140" y="1103"/>
                  </a:lnTo>
                  <a:lnTo>
                    <a:pt x="2204" y="952"/>
                  </a:lnTo>
                  <a:lnTo>
                    <a:pt x="2226" y="800"/>
                  </a:lnTo>
                  <a:lnTo>
                    <a:pt x="2204" y="628"/>
                  </a:lnTo>
                  <a:lnTo>
                    <a:pt x="2140" y="476"/>
                  </a:lnTo>
                  <a:lnTo>
                    <a:pt x="2031" y="347"/>
                  </a:lnTo>
                  <a:lnTo>
                    <a:pt x="1902" y="239"/>
                  </a:lnTo>
                  <a:lnTo>
                    <a:pt x="1729" y="131"/>
                  </a:lnTo>
                  <a:lnTo>
                    <a:pt x="1535" y="66"/>
                  </a:lnTo>
                  <a:lnTo>
                    <a:pt x="1340" y="23"/>
                  </a:lnTo>
                  <a:lnTo>
                    <a:pt x="11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32"/>
            <p:cNvSpPr/>
            <p:nvPr/>
          </p:nvSpPr>
          <p:spPr>
            <a:xfrm>
              <a:off x="16395725" y="3319500"/>
              <a:ext cx="55650" cy="40000"/>
            </a:xfrm>
            <a:custGeom>
              <a:avLst/>
              <a:gdLst/>
              <a:ahLst/>
              <a:cxnLst/>
              <a:rect l="l" t="t" r="r" b="b"/>
              <a:pathLst>
                <a:path w="2226" h="1600" fill="none" extrusionOk="0">
                  <a:moveTo>
                    <a:pt x="1102" y="1"/>
                  </a:moveTo>
                  <a:lnTo>
                    <a:pt x="1102" y="1"/>
                  </a:lnTo>
                  <a:lnTo>
                    <a:pt x="886" y="23"/>
                  </a:lnTo>
                  <a:lnTo>
                    <a:pt x="670" y="66"/>
                  </a:lnTo>
                  <a:lnTo>
                    <a:pt x="497" y="131"/>
                  </a:lnTo>
                  <a:lnTo>
                    <a:pt x="325" y="239"/>
                  </a:lnTo>
                  <a:lnTo>
                    <a:pt x="195" y="347"/>
                  </a:lnTo>
                  <a:lnTo>
                    <a:pt x="87" y="476"/>
                  </a:lnTo>
                  <a:lnTo>
                    <a:pt x="22" y="628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22" y="952"/>
                  </a:lnTo>
                  <a:lnTo>
                    <a:pt x="87" y="1103"/>
                  </a:lnTo>
                  <a:lnTo>
                    <a:pt x="195" y="1233"/>
                  </a:lnTo>
                  <a:lnTo>
                    <a:pt x="325" y="1362"/>
                  </a:lnTo>
                  <a:lnTo>
                    <a:pt x="497" y="1449"/>
                  </a:lnTo>
                  <a:lnTo>
                    <a:pt x="670" y="1535"/>
                  </a:lnTo>
                  <a:lnTo>
                    <a:pt x="886" y="1578"/>
                  </a:lnTo>
                  <a:lnTo>
                    <a:pt x="1102" y="1600"/>
                  </a:lnTo>
                  <a:lnTo>
                    <a:pt x="1102" y="1600"/>
                  </a:lnTo>
                  <a:lnTo>
                    <a:pt x="1340" y="1578"/>
                  </a:lnTo>
                  <a:lnTo>
                    <a:pt x="1535" y="1535"/>
                  </a:lnTo>
                  <a:lnTo>
                    <a:pt x="1729" y="1449"/>
                  </a:lnTo>
                  <a:lnTo>
                    <a:pt x="1902" y="1362"/>
                  </a:lnTo>
                  <a:lnTo>
                    <a:pt x="2031" y="1233"/>
                  </a:lnTo>
                  <a:lnTo>
                    <a:pt x="2140" y="1103"/>
                  </a:lnTo>
                  <a:lnTo>
                    <a:pt x="2204" y="952"/>
                  </a:lnTo>
                  <a:lnTo>
                    <a:pt x="2226" y="800"/>
                  </a:lnTo>
                  <a:lnTo>
                    <a:pt x="2226" y="800"/>
                  </a:lnTo>
                  <a:lnTo>
                    <a:pt x="2204" y="628"/>
                  </a:lnTo>
                  <a:lnTo>
                    <a:pt x="2140" y="476"/>
                  </a:lnTo>
                  <a:lnTo>
                    <a:pt x="2031" y="347"/>
                  </a:lnTo>
                  <a:lnTo>
                    <a:pt x="1902" y="239"/>
                  </a:lnTo>
                  <a:lnTo>
                    <a:pt x="1729" y="131"/>
                  </a:lnTo>
                  <a:lnTo>
                    <a:pt x="1535" y="66"/>
                  </a:lnTo>
                  <a:lnTo>
                    <a:pt x="1340" y="23"/>
                  </a:lnTo>
                  <a:lnTo>
                    <a:pt x="11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32"/>
            <p:cNvSpPr/>
            <p:nvPr/>
          </p:nvSpPr>
          <p:spPr>
            <a:xfrm>
              <a:off x="16704175" y="3319500"/>
              <a:ext cx="55650" cy="40000"/>
            </a:xfrm>
            <a:custGeom>
              <a:avLst/>
              <a:gdLst/>
              <a:ahLst/>
              <a:cxnLst/>
              <a:rect l="l" t="t" r="r" b="b"/>
              <a:pathLst>
                <a:path w="2226" h="1600" extrusionOk="0">
                  <a:moveTo>
                    <a:pt x="1124" y="1"/>
                  </a:moveTo>
                  <a:lnTo>
                    <a:pt x="886" y="23"/>
                  </a:lnTo>
                  <a:lnTo>
                    <a:pt x="692" y="66"/>
                  </a:lnTo>
                  <a:lnTo>
                    <a:pt x="497" y="131"/>
                  </a:lnTo>
                  <a:lnTo>
                    <a:pt x="324" y="239"/>
                  </a:lnTo>
                  <a:lnTo>
                    <a:pt x="195" y="347"/>
                  </a:lnTo>
                  <a:lnTo>
                    <a:pt x="87" y="476"/>
                  </a:lnTo>
                  <a:lnTo>
                    <a:pt x="22" y="628"/>
                  </a:lnTo>
                  <a:lnTo>
                    <a:pt x="0" y="800"/>
                  </a:lnTo>
                  <a:lnTo>
                    <a:pt x="22" y="952"/>
                  </a:lnTo>
                  <a:lnTo>
                    <a:pt x="87" y="1103"/>
                  </a:lnTo>
                  <a:lnTo>
                    <a:pt x="195" y="1233"/>
                  </a:lnTo>
                  <a:lnTo>
                    <a:pt x="324" y="1362"/>
                  </a:lnTo>
                  <a:lnTo>
                    <a:pt x="497" y="1449"/>
                  </a:lnTo>
                  <a:lnTo>
                    <a:pt x="692" y="1535"/>
                  </a:lnTo>
                  <a:lnTo>
                    <a:pt x="886" y="1578"/>
                  </a:lnTo>
                  <a:lnTo>
                    <a:pt x="1124" y="1600"/>
                  </a:lnTo>
                  <a:lnTo>
                    <a:pt x="1340" y="1578"/>
                  </a:lnTo>
                  <a:lnTo>
                    <a:pt x="1556" y="1535"/>
                  </a:lnTo>
                  <a:lnTo>
                    <a:pt x="1729" y="1449"/>
                  </a:lnTo>
                  <a:lnTo>
                    <a:pt x="1902" y="1362"/>
                  </a:lnTo>
                  <a:lnTo>
                    <a:pt x="2031" y="1233"/>
                  </a:lnTo>
                  <a:lnTo>
                    <a:pt x="2139" y="1103"/>
                  </a:lnTo>
                  <a:lnTo>
                    <a:pt x="2204" y="952"/>
                  </a:lnTo>
                  <a:lnTo>
                    <a:pt x="2226" y="800"/>
                  </a:lnTo>
                  <a:lnTo>
                    <a:pt x="2204" y="628"/>
                  </a:lnTo>
                  <a:lnTo>
                    <a:pt x="2139" y="476"/>
                  </a:lnTo>
                  <a:lnTo>
                    <a:pt x="2031" y="347"/>
                  </a:lnTo>
                  <a:lnTo>
                    <a:pt x="1902" y="239"/>
                  </a:lnTo>
                  <a:lnTo>
                    <a:pt x="1729" y="131"/>
                  </a:lnTo>
                  <a:lnTo>
                    <a:pt x="1556" y="66"/>
                  </a:lnTo>
                  <a:lnTo>
                    <a:pt x="1340" y="23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32"/>
            <p:cNvSpPr/>
            <p:nvPr/>
          </p:nvSpPr>
          <p:spPr>
            <a:xfrm>
              <a:off x="16704175" y="3319500"/>
              <a:ext cx="55650" cy="40000"/>
            </a:xfrm>
            <a:custGeom>
              <a:avLst/>
              <a:gdLst/>
              <a:ahLst/>
              <a:cxnLst/>
              <a:rect l="l" t="t" r="r" b="b"/>
              <a:pathLst>
                <a:path w="2226" h="1600" fill="none" extrusionOk="0">
                  <a:moveTo>
                    <a:pt x="1124" y="1"/>
                  </a:moveTo>
                  <a:lnTo>
                    <a:pt x="1124" y="1"/>
                  </a:lnTo>
                  <a:lnTo>
                    <a:pt x="886" y="23"/>
                  </a:lnTo>
                  <a:lnTo>
                    <a:pt x="692" y="66"/>
                  </a:lnTo>
                  <a:lnTo>
                    <a:pt x="497" y="131"/>
                  </a:lnTo>
                  <a:lnTo>
                    <a:pt x="324" y="239"/>
                  </a:lnTo>
                  <a:lnTo>
                    <a:pt x="195" y="347"/>
                  </a:lnTo>
                  <a:lnTo>
                    <a:pt x="87" y="476"/>
                  </a:lnTo>
                  <a:lnTo>
                    <a:pt x="22" y="628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22" y="952"/>
                  </a:lnTo>
                  <a:lnTo>
                    <a:pt x="87" y="1103"/>
                  </a:lnTo>
                  <a:lnTo>
                    <a:pt x="195" y="1233"/>
                  </a:lnTo>
                  <a:lnTo>
                    <a:pt x="324" y="1362"/>
                  </a:lnTo>
                  <a:lnTo>
                    <a:pt x="497" y="1449"/>
                  </a:lnTo>
                  <a:lnTo>
                    <a:pt x="692" y="1535"/>
                  </a:lnTo>
                  <a:lnTo>
                    <a:pt x="886" y="1578"/>
                  </a:lnTo>
                  <a:lnTo>
                    <a:pt x="1124" y="1600"/>
                  </a:lnTo>
                  <a:lnTo>
                    <a:pt x="1124" y="1600"/>
                  </a:lnTo>
                  <a:lnTo>
                    <a:pt x="1340" y="1578"/>
                  </a:lnTo>
                  <a:lnTo>
                    <a:pt x="1556" y="1535"/>
                  </a:lnTo>
                  <a:lnTo>
                    <a:pt x="1729" y="1449"/>
                  </a:lnTo>
                  <a:lnTo>
                    <a:pt x="1902" y="1362"/>
                  </a:lnTo>
                  <a:lnTo>
                    <a:pt x="2031" y="1233"/>
                  </a:lnTo>
                  <a:lnTo>
                    <a:pt x="2139" y="1103"/>
                  </a:lnTo>
                  <a:lnTo>
                    <a:pt x="2204" y="952"/>
                  </a:lnTo>
                  <a:lnTo>
                    <a:pt x="2226" y="800"/>
                  </a:lnTo>
                  <a:lnTo>
                    <a:pt x="2226" y="800"/>
                  </a:lnTo>
                  <a:lnTo>
                    <a:pt x="2204" y="628"/>
                  </a:lnTo>
                  <a:lnTo>
                    <a:pt x="2139" y="476"/>
                  </a:lnTo>
                  <a:lnTo>
                    <a:pt x="2031" y="347"/>
                  </a:lnTo>
                  <a:lnTo>
                    <a:pt x="1902" y="239"/>
                  </a:lnTo>
                  <a:lnTo>
                    <a:pt x="1729" y="131"/>
                  </a:lnTo>
                  <a:lnTo>
                    <a:pt x="1556" y="66"/>
                  </a:lnTo>
                  <a:lnTo>
                    <a:pt x="1340" y="23"/>
                  </a:lnTo>
                  <a:lnTo>
                    <a:pt x="112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89" name="Google Shape;6989;p32"/>
          <p:cNvGrpSpPr/>
          <p:nvPr/>
        </p:nvGrpSpPr>
        <p:grpSpPr>
          <a:xfrm>
            <a:off x="6764813" y="-77375"/>
            <a:ext cx="260625" cy="1230500"/>
            <a:chOff x="6815325" y="0"/>
            <a:chExt cx="260625" cy="1230500"/>
          </a:xfrm>
        </p:grpSpPr>
        <p:sp>
          <p:nvSpPr>
            <p:cNvPr id="6990" name="Google Shape;6990;p32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extrusionOk="0">
                  <a:moveTo>
                    <a:pt x="1" y="36662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32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fill="none" extrusionOk="0">
                  <a:moveTo>
                    <a:pt x="1" y="36662"/>
                  </a:move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32"/>
            <p:cNvSpPr/>
            <p:nvPr/>
          </p:nvSpPr>
          <p:spPr>
            <a:xfrm>
              <a:off x="6933275" y="0"/>
              <a:ext cx="19675" cy="916575"/>
            </a:xfrm>
            <a:custGeom>
              <a:avLst/>
              <a:gdLst/>
              <a:ahLst/>
              <a:cxnLst/>
              <a:rect l="l" t="t" r="r" b="b"/>
              <a:pathLst>
                <a:path w="787" h="36663" extrusionOk="0">
                  <a:moveTo>
                    <a:pt x="0" y="0"/>
                  </a:moveTo>
                  <a:lnTo>
                    <a:pt x="0" y="36662"/>
                  </a:lnTo>
                  <a:lnTo>
                    <a:pt x="787" y="36662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32"/>
            <p:cNvSpPr/>
            <p:nvPr/>
          </p:nvSpPr>
          <p:spPr>
            <a:xfrm>
              <a:off x="6815325" y="847475"/>
              <a:ext cx="260625" cy="383025"/>
            </a:xfrm>
            <a:custGeom>
              <a:avLst/>
              <a:gdLst/>
              <a:ahLst/>
              <a:cxnLst/>
              <a:rect l="l" t="t" r="r" b="b"/>
              <a:pathLst>
                <a:path w="10425" h="15321" extrusionOk="0">
                  <a:moveTo>
                    <a:pt x="7077" y="0"/>
                  </a:moveTo>
                  <a:lnTo>
                    <a:pt x="6718" y="23"/>
                  </a:lnTo>
                  <a:lnTo>
                    <a:pt x="6358" y="45"/>
                  </a:lnTo>
                  <a:lnTo>
                    <a:pt x="5999" y="90"/>
                  </a:lnTo>
                  <a:lnTo>
                    <a:pt x="5662" y="157"/>
                  </a:lnTo>
                  <a:lnTo>
                    <a:pt x="5303" y="247"/>
                  </a:lnTo>
                  <a:lnTo>
                    <a:pt x="4966" y="360"/>
                  </a:lnTo>
                  <a:lnTo>
                    <a:pt x="4651" y="472"/>
                  </a:lnTo>
                  <a:lnTo>
                    <a:pt x="4314" y="607"/>
                  </a:lnTo>
                  <a:lnTo>
                    <a:pt x="4000" y="764"/>
                  </a:lnTo>
                  <a:lnTo>
                    <a:pt x="3708" y="944"/>
                  </a:lnTo>
                  <a:lnTo>
                    <a:pt x="3416" y="1123"/>
                  </a:lnTo>
                  <a:lnTo>
                    <a:pt x="3123" y="1326"/>
                  </a:lnTo>
                  <a:lnTo>
                    <a:pt x="2831" y="1528"/>
                  </a:lnTo>
                  <a:lnTo>
                    <a:pt x="2584" y="1752"/>
                  </a:lnTo>
                  <a:lnTo>
                    <a:pt x="2315" y="1999"/>
                  </a:lnTo>
                  <a:lnTo>
                    <a:pt x="2068" y="2247"/>
                  </a:lnTo>
                  <a:lnTo>
                    <a:pt x="1843" y="2516"/>
                  </a:lnTo>
                  <a:lnTo>
                    <a:pt x="1618" y="2808"/>
                  </a:lnTo>
                  <a:lnTo>
                    <a:pt x="1394" y="3078"/>
                  </a:lnTo>
                  <a:lnTo>
                    <a:pt x="1214" y="3392"/>
                  </a:lnTo>
                  <a:lnTo>
                    <a:pt x="1012" y="3707"/>
                  </a:lnTo>
                  <a:lnTo>
                    <a:pt x="855" y="4021"/>
                  </a:lnTo>
                  <a:lnTo>
                    <a:pt x="697" y="4336"/>
                  </a:lnTo>
                  <a:lnTo>
                    <a:pt x="563" y="4695"/>
                  </a:lnTo>
                  <a:lnTo>
                    <a:pt x="428" y="5032"/>
                  </a:lnTo>
                  <a:lnTo>
                    <a:pt x="315" y="5392"/>
                  </a:lnTo>
                  <a:lnTo>
                    <a:pt x="226" y="5751"/>
                  </a:lnTo>
                  <a:lnTo>
                    <a:pt x="136" y="6110"/>
                  </a:lnTo>
                  <a:lnTo>
                    <a:pt x="68" y="6492"/>
                  </a:lnTo>
                  <a:lnTo>
                    <a:pt x="23" y="6874"/>
                  </a:lnTo>
                  <a:lnTo>
                    <a:pt x="1" y="7256"/>
                  </a:lnTo>
                  <a:lnTo>
                    <a:pt x="1" y="7661"/>
                  </a:lnTo>
                  <a:lnTo>
                    <a:pt x="1" y="8042"/>
                  </a:lnTo>
                  <a:lnTo>
                    <a:pt x="23" y="8447"/>
                  </a:lnTo>
                  <a:lnTo>
                    <a:pt x="68" y="8829"/>
                  </a:lnTo>
                  <a:lnTo>
                    <a:pt x="136" y="9211"/>
                  </a:lnTo>
                  <a:lnTo>
                    <a:pt x="226" y="9570"/>
                  </a:lnTo>
                  <a:lnTo>
                    <a:pt x="315" y="9929"/>
                  </a:lnTo>
                  <a:lnTo>
                    <a:pt x="428" y="10289"/>
                  </a:lnTo>
                  <a:lnTo>
                    <a:pt x="563" y="10648"/>
                  </a:lnTo>
                  <a:lnTo>
                    <a:pt x="697" y="10985"/>
                  </a:lnTo>
                  <a:lnTo>
                    <a:pt x="855" y="11322"/>
                  </a:lnTo>
                  <a:lnTo>
                    <a:pt x="1012" y="11637"/>
                  </a:lnTo>
                  <a:lnTo>
                    <a:pt x="1214" y="11951"/>
                  </a:lnTo>
                  <a:lnTo>
                    <a:pt x="1394" y="12243"/>
                  </a:lnTo>
                  <a:lnTo>
                    <a:pt x="1618" y="12535"/>
                  </a:lnTo>
                  <a:lnTo>
                    <a:pt x="1843" y="12805"/>
                  </a:lnTo>
                  <a:lnTo>
                    <a:pt x="2068" y="13075"/>
                  </a:lnTo>
                  <a:lnTo>
                    <a:pt x="2315" y="13344"/>
                  </a:lnTo>
                  <a:lnTo>
                    <a:pt x="2584" y="13569"/>
                  </a:lnTo>
                  <a:lnTo>
                    <a:pt x="2831" y="13793"/>
                  </a:lnTo>
                  <a:lnTo>
                    <a:pt x="3123" y="14018"/>
                  </a:lnTo>
                  <a:lnTo>
                    <a:pt x="3416" y="14220"/>
                  </a:lnTo>
                  <a:lnTo>
                    <a:pt x="3708" y="14400"/>
                  </a:lnTo>
                  <a:lnTo>
                    <a:pt x="4000" y="14580"/>
                  </a:lnTo>
                  <a:lnTo>
                    <a:pt x="4314" y="14714"/>
                  </a:lnTo>
                  <a:lnTo>
                    <a:pt x="4651" y="14872"/>
                  </a:lnTo>
                  <a:lnTo>
                    <a:pt x="4966" y="14984"/>
                  </a:lnTo>
                  <a:lnTo>
                    <a:pt x="5303" y="15074"/>
                  </a:lnTo>
                  <a:lnTo>
                    <a:pt x="5662" y="15164"/>
                  </a:lnTo>
                  <a:lnTo>
                    <a:pt x="5999" y="15231"/>
                  </a:lnTo>
                  <a:lnTo>
                    <a:pt x="6358" y="15276"/>
                  </a:lnTo>
                  <a:lnTo>
                    <a:pt x="6718" y="15321"/>
                  </a:lnTo>
                  <a:lnTo>
                    <a:pt x="7504" y="15321"/>
                  </a:lnTo>
                  <a:lnTo>
                    <a:pt x="7931" y="15276"/>
                  </a:lnTo>
                  <a:lnTo>
                    <a:pt x="8335" y="15209"/>
                  </a:lnTo>
                  <a:lnTo>
                    <a:pt x="8762" y="15119"/>
                  </a:lnTo>
                  <a:lnTo>
                    <a:pt x="9144" y="14984"/>
                  </a:lnTo>
                  <a:lnTo>
                    <a:pt x="9548" y="14849"/>
                  </a:lnTo>
                  <a:lnTo>
                    <a:pt x="9908" y="14692"/>
                  </a:lnTo>
                  <a:lnTo>
                    <a:pt x="10267" y="14512"/>
                  </a:lnTo>
                  <a:lnTo>
                    <a:pt x="9863" y="14243"/>
                  </a:lnTo>
                  <a:lnTo>
                    <a:pt x="9481" y="13951"/>
                  </a:lnTo>
                  <a:lnTo>
                    <a:pt x="9122" y="13636"/>
                  </a:lnTo>
                  <a:lnTo>
                    <a:pt x="8762" y="13299"/>
                  </a:lnTo>
                  <a:lnTo>
                    <a:pt x="8425" y="12940"/>
                  </a:lnTo>
                  <a:lnTo>
                    <a:pt x="8133" y="12558"/>
                  </a:lnTo>
                  <a:lnTo>
                    <a:pt x="7841" y="12153"/>
                  </a:lnTo>
                  <a:lnTo>
                    <a:pt x="7594" y="11727"/>
                  </a:lnTo>
                  <a:lnTo>
                    <a:pt x="7347" y="11300"/>
                  </a:lnTo>
                  <a:lnTo>
                    <a:pt x="7145" y="10828"/>
                  </a:lnTo>
                  <a:lnTo>
                    <a:pt x="6987" y="10356"/>
                  </a:lnTo>
                  <a:lnTo>
                    <a:pt x="6830" y="9862"/>
                  </a:lnTo>
                  <a:lnTo>
                    <a:pt x="6718" y="9345"/>
                  </a:lnTo>
                  <a:lnTo>
                    <a:pt x="6628" y="8829"/>
                  </a:lnTo>
                  <a:lnTo>
                    <a:pt x="6583" y="8290"/>
                  </a:lnTo>
                  <a:lnTo>
                    <a:pt x="6561" y="7750"/>
                  </a:lnTo>
                  <a:lnTo>
                    <a:pt x="6583" y="7211"/>
                  </a:lnTo>
                  <a:lnTo>
                    <a:pt x="6628" y="6650"/>
                  </a:lnTo>
                  <a:lnTo>
                    <a:pt x="6718" y="6133"/>
                  </a:lnTo>
                  <a:lnTo>
                    <a:pt x="6830" y="5616"/>
                  </a:lnTo>
                  <a:lnTo>
                    <a:pt x="6987" y="5100"/>
                  </a:lnTo>
                  <a:lnTo>
                    <a:pt x="7167" y="4605"/>
                  </a:lnTo>
                  <a:lnTo>
                    <a:pt x="7392" y="4134"/>
                  </a:lnTo>
                  <a:lnTo>
                    <a:pt x="7639" y="3684"/>
                  </a:lnTo>
                  <a:lnTo>
                    <a:pt x="7908" y="3257"/>
                  </a:lnTo>
                  <a:lnTo>
                    <a:pt x="8200" y="2853"/>
                  </a:lnTo>
                  <a:lnTo>
                    <a:pt x="8515" y="2449"/>
                  </a:lnTo>
                  <a:lnTo>
                    <a:pt x="8852" y="2089"/>
                  </a:lnTo>
                  <a:lnTo>
                    <a:pt x="9211" y="1752"/>
                  </a:lnTo>
                  <a:lnTo>
                    <a:pt x="9616" y="1438"/>
                  </a:lnTo>
                  <a:lnTo>
                    <a:pt x="10020" y="1168"/>
                  </a:lnTo>
                  <a:lnTo>
                    <a:pt x="10424" y="921"/>
                  </a:lnTo>
                  <a:lnTo>
                    <a:pt x="10065" y="719"/>
                  </a:lnTo>
                  <a:lnTo>
                    <a:pt x="9661" y="517"/>
                  </a:lnTo>
                  <a:lnTo>
                    <a:pt x="9256" y="382"/>
                  </a:lnTo>
                  <a:lnTo>
                    <a:pt x="8852" y="247"/>
                  </a:lnTo>
                  <a:lnTo>
                    <a:pt x="8425" y="135"/>
                  </a:lnTo>
                  <a:lnTo>
                    <a:pt x="7976" y="68"/>
                  </a:lnTo>
                  <a:lnTo>
                    <a:pt x="7527" y="23"/>
                  </a:lnTo>
                  <a:lnTo>
                    <a:pt x="70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94" name="Google Shape;6994;p32"/>
          <p:cNvGrpSpPr/>
          <p:nvPr/>
        </p:nvGrpSpPr>
        <p:grpSpPr>
          <a:xfrm>
            <a:off x="4564838" y="-77375"/>
            <a:ext cx="599250" cy="1418100"/>
            <a:chOff x="310050" y="-1175"/>
            <a:chExt cx="599250" cy="1418100"/>
          </a:xfrm>
        </p:grpSpPr>
        <p:grpSp>
          <p:nvGrpSpPr>
            <p:cNvPr id="6995" name="Google Shape;6995;p32"/>
            <p:cNvGrpSpPr/>
            <p:nvPr/>
          </p:nvGrpSpPr>
          <p:grpSpPr>
            <a:xfrm>
              <a:off x="310050" y="-1175"/>
              <a:ext cx="599250" cy="1418100"/>
              <a:chOff x="310050" y="0"/>
              <a:chExt cx="599250" cy="1418100"/>
            </a:xfrm>
          </p:grpSpPr>
          <p:sp>
            <p:nvSpPr>
              <p:cNvPr id="6996" name="Google Shape;6996;p32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extrusionOk="0">
                    <a:moveTo>
                      <a:pt x="1" y="36662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7" name="Google Shape;6997;p32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fill="none" extrusionOk="0">
                    <a:moveTo>
                      <a:pt x="1" y="36662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8" name="Google Shape;6998;p32"/>
              <p:cNvSpPr/>
              <p:nvPr/>
            </p:nvSpPr>
            <p:spPr>
              <a:xfrm>
                <a:off x="598700" y="0"/>
                <a:ext cx="19700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36663" extrusionOk="0">
                    <a:moveTo>
                      <a:pt x="1" y="0"/>
                    </a:moveTo>
                    <a:lnTo>
                      <a:pt x="1" y="36662"/>
                    </a:lnTo>
                    <a:lnTo>
                      <a:pt x="787" y="36662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9" name="Google Shape;6999;p32"/>
              <p:cNvSpPr/>
              <p:nvPr/>
            </p:nvSpPr>
            <p:spPr>
              <a:xfrm>
                <a:off x="310050" y="847475"/>
                <a:ext cx="599250" cy="570625"/>
              </a:xfrm>
              <a:custGeom>
                <a:avLst/>
                <a:gdLst/>
                <a:ahLst/>
                <a:cxnLst/>
                <a:rect l="l" t="t" r="r" b="b"/>
                <a:pathLst>
                  <a:path w="23970" h="22825" extrusionOk="0">
                    <a:moveTo>
                      <a:pt x="11996" y="0"/>
                    </a:moveTo>
                    <a:lnTo>
                      <a:pt x="7503" y="6425"/>
                    </a:lnTo>
                    <a:lnTo>
                      <a:pt x="0" y="8716"/>
                    </a:lnTo>
                    <a:lnTo>
                      <a:pt x="4718" y="14984"/>
                    </a:lnTo>
                    <a:lnTo>
                      <a:pt x="4560" y="22824"/>
                    </a:lnTo>
                    <a:lnTo>
                      <a:pt x="11996" y="20286"/>
                    </a:lnTo>
                    <a:lnTo>
                      <a:pt x="19409" y="22824"/>
                    </a:lnTo>
                    <a:lnTo>
                      <a:pt x="19252" y="14984"/>
                    </a:lnTo>
                    <a:lnTo>
                      <a:pt x="23970" y="8716"/>
                    </a:lnTo>
                    <a:lnTo>
                      <a:pt x="16489" y="6425"/>
                    </a:lnTo>
                    <a:lnTo>
                      <a:pt x="1199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000" name="Google Shape;7000;p32"/>
            <p:cNvSpPr/>
            <p:nvPr/>
          </p:nvSpPr>
          <p:spPr>
            <a:xfrm>
              <a:off x="445600" y="979650"/>
              <a:ext cx="328149" cy="312474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01" name="Google Shape;7001;p32"/>
          <p:cNvGrpSpPr/>
          <p:nvPr/>
        </p:nvGrpSpPr>
        <p:grpSpPr>
          <a:xfrm>
            <a:off x="8184188" y="-77375"/>
            <a:ext cx="297100" cy="2315550"/>
            <a:chOff x="8234700" y="-1175"/>
            <a:chExt cx="297100" cy="2315550"/>
          </a:xfrm>
        </p:grpSpPr>
        <p:grpSp>
          <p:nvGrpSpPr>
            <p:cNvPr id="7002" name="Google Shape;7002;p32"/>
            <p:cNvGrpSpPr/>
            <p:nvPr/>
          </p:nvGrpSpPr>
          <p:grpSpPr>
            <a:xfrm>
              <a:off x="8234700" y="-1175"/>
              <a:ext cx="297100" cy="2315550"/>
              <a:chOff x="8234700" y="-5937"/>
              <a:chExt cx="297100" cy="2315550"/>
            </a:xfrm>
          </p:grpSpPr>
          <p:sp>
            <p:nvSpPr>
              <p:cNvPr id="7003" name="Google Shape;7003;p32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extrusionOk="0">
                    <a:moveTo>
                      <a:pt x="0" y="8689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4" name="Google Shape;7004;p32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fill="none" extrusionOk="0">
                    <a:moveTo>
                      <a:pt x="0" y="86893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5" name="Google Shape;7005;p32"/>
              <p:cNvSpPr/>
              <p:nvPr/>
            </p:nvSpPr>
            <p:spPr>
              <a:xfrm>
                <a:off x="8374525" y="-5937"/>
                <a:ext cx="19700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86894" extrusionOk="0">
                    <a:moveTo>
                      <a:pt x="1" y="0"/>
                    </a:moveTo>
                    <a:lnTo>
                      <a:pt x="1" y="86893"/>
                    </a:lnTo>
                    <a:lnTo>
                      <a:pt x="787" y="86893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6" name="Google Shape;7006;p32"/>
              <p:cNvSpPr/>
              <p:nvPr/>
            </p:nvSpPr>
            <p:spPr>
              <a:xfrm>
                <a:off x="8234700" y="2027088"/>
                <a:ext cx="297100" cy="282525"/>
              </a:xfrm>
              <a:custGeom>
                <a:avLst/>
                <a:gdLst/>
                <a:ahLst/>
                <a:cxnLst/>
                <a:rect l="l" t="t" r="r" b="b"/>
                <a:pathLst>
                  <a:path w="11884" h="11301" extrusionOk="0">
                    <a:moveTo>
                      <a:pt x="5931" y="1"/>
                    </a:moveTo>
                    <a:lnTo>
                      <a:pt x="3707" y="3191"/>
                    </a:lnTo>
                    <a:lnTo>
                      <a:pt x="0" y="4314"/>
                    </a:lnTo>
                    <a:lnTo>
                      <a:pt x="2337" y="7437"/>
                    </a:lnTo>
                    <a:lnTo>
                      <a:pt x="2269" y="11301"/>
                    </a:lnTo>
                    <a:lnTo>
                      <a:pt x="5931" y="10043"/>
                    </a:lnTo>
                    <a:lnTo>
                      <a:pt x="9615" y="11301"/>
                    </a:lnTo>
                    <a:lnTo>
                      <a:pt x="9548" y="7437"/>
                    </a:lnTo>
                    <a:lnTo>
                      <a:pt x="11884" y="4314"/>
                    </a:lnTo>
                    <a:lnTo>
                      <a:pt x="8155" y="3191"/>
                    </a:lnTo>
                    <a:lnTo>
                      <a:pt x="593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007" name="Google Shape;7007;p32"/>
            <p:cNvSpPr/>
            <p:nvPr/>
          </p:nvSpPr>
          <p:spPr>
            <a:xfrm>
              <a:off x="8309450" y="2109800"/>
              <a:ext cx="147595" cy="140545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08" name="Google Shape;7008;p32"/>
          <p:cNvGrpSpPr/>
          <p:nvPr/>
        </p:nvGrpSpPr>
        <p:grpSpPr>
          <a:xfrm>
            <a:off x="662713" y="-77375"/>
            <a:ext cx="297100" cy="2315550"/>
            <a:chOff x="8234700" y="-1175"/>
            <a:chExt cx="297100" cy="2315550"/>
          </a:xfrm>
        </p:grpSpPr>
        <p:grpSp>
          <p:nvGrpSpPr>
            <p:cNvPr id="7009" name="Google Shape;7009;p32"/>
            <p:cNvGrpSpPr/>
            <p:nvPr/>
          </p:nvGrpSpPr>
          <p:grpSpPr>
            <a:xfrm>
              <a:off x="8234700" y="-1175"/>
              <a:ext cx="297100" cy="2315550"/>
              <a:chOff x="8234700" y="-5937"/>
              <a:chExt cx="297100" cy="2315550"/>
            </a:xfrm>
          </p:grpSpPr>
          <p:sp>
            <p:nvSpPr>
              <p:cNvPr id="7010" name="Google Shape;7010;p32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extrusionOk="0">
                    <a:moveTo>
                      <a:pt x="0" y="8689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1" name="Google Shape;7011;p32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fill="none" extrusionOk="0">
                    <a:moveTo>
                      <a:pt x="0" y="86893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2" name="Google Shape;7012;p32"/>
              <p:cNvSpPr/>
              <p:nvPr/>
            </p:nvSpPr>
            <p:spPr>
              <a:xfrm>
                <a:off x="8374525" y="-5937"/>
                <a:ext cx="19700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86894" extrusionOk="0">
                    <a:moveTo>
                      <a:pt x="1" y="0"/>
                    </a:moveTo>
                    <a:lnTo>
                      <a:pt x="1" y="86893"/>
                    </a:lnTo>
                    <a:lnTo>
                      <a:pt x="787" y="86893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3" name="Google Shape;7013;p32"/>
              <p:cNvSpPr/>
              <p:nvPr/>
            </p:nvSpPr>
            <p:spPr>
              <a:xfrm>
                <a:off x="8234700" y="2027088"/>
                <a:ext cx="297100" cy="282525"/>
              </a:xfrm>
              <a:custGeom>
                <a:avLst/>
                <a:gdLst/>
                <a:ahLst/>
                <a:cxnLst/>
                <a:rect l="l" t="t" r="r" b="b"/>
                <a:pathLst>
                  <a:path w="11884" h="11301" extrusionOk="0">
                    <a:moveTo>
                      <a:pt x="5931" y="1"/>
                    </a:moveTo>
                    <a:lnTo>
                      <a:pt x="3707" y="3191"/>
                    </a:lnTo>
                    <a:lnTo>
                      <a:pt x="0" y="4314"/>
                    </a:lnTo>
                    <a:lnTo>
                      <a:pt x="2337" y="7437"/>
                    </a:lnTo>
                    <a:lnTo>
                      <a:pt x="2269" y="11301"/>
                    </a:lnTo>
                    <a:lnTo>
                      <a:pt x="5931" y="10043"/>
                    </a:lnTo>
                    <a:lnTo>
                      <a:pt x="9615" y="11301"/>
                    </a:lnTo>
                    <a:lnTo>
                      <a:pt x="9548" y="7437"/>
                    </a:lnTo>
                    <a:lnTo>
                      <a:pt x="11884" y="4314"/>
                    </a:lnTo>
                    <a:lnTo>
                      <a:pt x="8155" y="3191"/>
                    </a:lnTo>
                    <a:lnTo>
                      <a:pt x="593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014" name="Google Shape;7014;p32"/>
            <p:cNvSpPr/>
            <p:nvPr/>
          </p:nvSpPr>
          <p:spPr>
            <a:xfrm>
              <a:off x="8309450" y="2109800"/>
              <a:ext cx="147595" cy="140545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15" name="Picture 214" descr="A picture containing text, toy, doll&#10;&#10;Description automatically generated">
            <a:extLst>
              <a:ext uri="{FF2B5EF4-FFF2-40B4-BE49-F238E27FC236}">
                <a16:creationId xmlns:a16="http://schemas.microsoft.com/office/drawing/2014/main" id="{3FCB268A-B5F4-B02E-2542-DE86894C693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9768" y="-264849"/>
            <a:ext cx="5117638" cy="5117638"/>
          </a:xfrm>
          <a:prstGeom prst="rect">
            <a:avLst/>
          </a:prstGeom>
        </p:spPr>
      </p:pic>
      <p:sp>
        <p:nvSpPr>
          <p:cNvPr id="216" name="Google Shape;3251;p48">
            <a:extLst>
              <a:ext uri="{FF2B5EF4-FFF2-40B4-BE49-F238E27FC236}">
                <a16:creationId xmlns:a16="http://schemas.microsoft.com/office/drawing/2014/main" id="{896EC4A7-6297-7C31-00A7-B4FA2B395E72}"/>
              </a:ext>
            </a:extLst>
          </p:cNvPr>
          <p:cNvSpPr txBox="1">
            <a:spLocks/>
          </p:cNvSpPr>
          <p:nvPr/>
        </p:nvSpPr>
        <p:spPr>
          <a:xfrm>
            <a:off x="2828197" y="2511926"/>
            <a:ext cx="5288120" cy="155875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>
              <a:spcBef>
                <a:spcPts val="0"/>
              </a:spcBef>
            </a:pPr>
            <a:r>
              <a:rPr lang="en-US" sz="8000" dirty="0">
                <a:solidFill>
                  <a:schemeClr val="accent2">
                    <a:lumMod val="50000"/>
                  </a:schemeClr>
                </a:solidFill>
                <a:latin typeface="Jumble" panose="02000503000000020004" pitchFamily="2" charset="0"/>
              </a:rPr>
              <a:t>Good job!</a:t>
            </a:r>
          </a:p>
        </p:txBody>
      </p:sp>
    </p:spTree>
    <p:extLst>
      <p:ext uri="{BB962C8B-B14F-4D97-AF65-F5344CB8AC3E}">
        <p14:creationId xmlns:p14="http://schemas.microsoft.com/office/powerpoint/2010/main" val="17443586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fun-whistle-cartoons-uplifting-playful-game-music-57034">
            <a:hlinkClick r:id="" action="ppaction://media"/>
            <a:extLst>
              <a:ext uri="{FF2B5EF4-FFF2-40B4-BE49-F238E27FC236}">
                <a16:creationId xmlns:a16="http://schemas.microsoft.com/office/drawing/2014/main" id="{6BC44CB3-FF1C-6A1D-B613-5B93B560CF7C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660594" y="4319659"/>
            <a:ext cx="244475" cy="244475"/>
          </a:xfrm>
          <a:prstGeom prst="rect">
            <a:avLst/>
          </a:prstGeom>
        </p:spPr>
      </p:pic>
      <p:sp>
        <p:nvSpPr>
          <p:cNvPr id="6525" name="Google Shape;6525;p30"/>
          <p:cNvSpPr txBox="1">
            <a:spLocks noGrp="1"/>
          </p:cNvSpPr>
          <p:nvPr>
            <p:ph type="title"/>
          </p:nvPr>
        </p:nvSpPr>
        <p:spPr>
          <a:xfrm>
            <a:off x="2320516" y="444959"/>
            <a:ext cx="6063600" cy="105451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400" dirty="0"/>
              <a:t>Work in pairs</a:t>
            </a:r>
            <a:endParaRPr sz="5400" dirty="0"/>
          </a:p>
        </p:txBody>
      </p:sp>
      <p:grpSp>
        <p:nvGrpSpPr>
          <p:cNvPr id="6527" name="Google Shape;6527;p30"/>
          <p:cNvGrpSpPr/>
          <p:nvPr/>
        </p:nvGrpSpPr>
        <p:grpSpPr>
          <a:xfrm>
            <a:off x="8061403" y="4418261"/>
            <a:ext cx="1028712" cy="613343"/>
            <a:chOff x="8222575" y="3882950"/>
            <a:chExt cx="2306300" cy="1838263"/>
          </a:xfrm>
        </p:grpSpPr>
        <p:sp>
          <p:nvSpPr>
            <p:cNvPr id="6528" name="Google Shape;6528;p30"/>
            <p:cNvSpPr/>
            <p:nvPr/>
          </p:nvSpPr>
          <p:spPr>
            <a:xfrm>
              <a:off x="8266575" y="5442513"/>
              <a:ext cx="2262300" cy="2787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30"/>
            <p:cNvSpPr/>
            <p:nvPr/>
          </p:nvSpPr>
          <p:spPr>
            <a:xfrm>
              <a:off x="8364975" y="5252175"/>
              <a:ext cx="1865075" cy="312875"/>
            </a:xfrm>
            <a:custGeom>
              <a:avLst/>
              <a:gdLst/>
              <a:ahLst/>
              <a:cxnLst/>
              <a:rect l="l" t="t" r="r" b="b"/>
              <a:pathLst>
                <a:path w="74603" h="12515" extrusionOk="0">
                  <a:moveTo>
                    <a:pt x="71514" y="0"/>
                  </a:moveTo>
                  <a:lnTo>
                    <a:pt x="71274" y="41"/>
                  </a:lnTo>
                  <a:lnTo>
                    <a:pt x="71033" y="121"/>
                  </a:lnTo>
                  <a:lnTo>
                    <a:pt x="70813" y="221"/>
                  </a:lnTo>
                  <a:lnTo>
                    <a:pt x="69449" y="903"/>
                  </a:lnTo>
                  <a:lnTo>
                    <a:pt x="68085" y="1545"/>
                  </a:lnTo>
                  <a:lnTo>
                    <a:pt x="66701" y="2126"/>
                  </a:lnTo>
                  <a:lnTo>
                    <a:pt x="65298" y="2688"/>
                  </a:lnTo>
                  <a:lnTo>
                    <a:pt x="66120" y="4533"/>
                  </a:lnTo>
                  <a:lnTo>
                    <a:pt x="66862" y="6217"/>
                  </a:lnTo>
                  <a:lnTo>
                    <a:pt x="67744" y="5796"/>
                  </a:lnTo>
                  <a:lnTo>
                    <a:pt x="68587" y="5415"/>
                  </a:lnTo>
                  <a:lnTo>
                    <a:pt x="69369" y="5014"/>
                  </a:lnTo>
                  <a:lnTo>
                    <a:pt x="70111" y="4653"/>
                  </a:lnTo>
                  <a:lnTo>
                    <a:pt x="71434" y="3951"/>
                  </a:lnTo>
                  <a:lnTo>
                    <a:pt x="72537" y="3309"/>
                  </a:lnTo>
                  <a:lnTo>
                    <a:pt x="73400" y="2768"/>
                  </a:lnTo>
                  <a:lnTo>
                    <a:pt x="74041" y="2347"/>
                  </a:lnTo>
                  <a:lnTo>
                    <a:pt x="74442" y="2026"/>
                  </a:lnTo>
                  <a:lnTo>
                    <a:pt x="74563" y="1926"/>
                  </a:lnTo>
                  <a:lnTo>
                    <a:pt x="74603" y="1865"/>
                  </a:lnTo>
                  <a:lnTo>
                    <a:pt x="74603" y="1825"/>
                  </a:lnTo>
                  <a:lnTo>
                    <a:pt x="74583" y="1725"/>
                  </a:lnTo>
                  <a:lnTo>
                    <a:pt x="74543" y="1605"/>
                  </a:lnTo>
                  <a:lnTo>
                    <a:pt x="74463" y="1464"/>
                  </a:lnTo>
                  <a:lnTo>
                    <a:pt x="74362" y="1324"/>
                  </a:lnTo>
                  <a:lnTo>
                    <a:pt x="74222" y="1184"/>
                  </a:lnTo>
                  <a:lnTo>
                    <a:pt x="74081" y="1023"/>
                  </a:lnTo>
                  <a:lnTo>
                    <a:pt x="73901" y="863"/>
                  </a:lnTo>
                  <a:lnTo>
                    <a:pt x="73700" y="722"/>
                  </a:lnTo>
                  <a:lnTo>
                    <a:pt x="73500" y="582"/>
                  </a:lnTo>
                  <a:lnTo>
                    <a:pt x="73279" y="442"/>
                  </a:lnTo>
                  <a:lnTo>
                    <a:pt x="73039" y="321"/>
                  </a:lnTo>
                  <a:lnTo>
                    <a:pt x="72798" y="221"/>
                  </a:lnTo>
                  <a:lnTo>
                    <a:pt x="72537" y="121"/>
                  </a:lnTo>
                  <a:lnTo>
                    <a:pt x="72277" y="61"/>
                  </a:lnTo>
                  <a:lnTo>
                    <a:pt x="72016" y="20"/>
                  </a:lnTo>
                  <a:lnTo>
                    <a:pt x="71755" y="0"/>
                  </a:lnTo>
                  <a:close/>
                  <a:moveTo>
                    <a:pt x="2848" y="0"/>
                  </a:moveTo>
                  <a:lnTo>
                    <a:pt x="2587" y="20"/>
                  </a:lnTo>
                  <a:lnTo>
                    <a:pt x="2327" y="61"/>
                  </a:lnTo>
                  <a:lnTo>
                    <a:pt x="2066" y="121"/>
                  </a:lnTo>
                  <a:lnTo>
                    <a:pt x="1805" y="201"/>
                  </a:lnTo>
                  <a:lnTo>
                    <a:pt x="1564" y="321"/>
                  </a:lnTo>
                  <a:lnTo>
                    <a:pt x="1324" y="442"/>
                  </a:lnTo>
                  <a:lnTo>
                    <a:pt x="1103" y="582"/>
                  </a:lnTo>
                  <a:lnTo>
                    <a:pt x="903" y="722"/>
                  </a:lnTo>
                  <a:lnTo>
                    <a:pt x="702" y="863"/>
                  </a:lnTo>
                  <a:lnTo>
                    <a:pt x="522" y="1023"/>
                  </a:lnTo>
                  <a:lnTo>
                    <a:pt x="381" y="1164"/>
                  </a:lnTo>
                  <a:lnTo>
                    <a:pt x="241" y="1324"/>
                  </a:lnTo>
                  <a:lnTo>
                    <a:pt x="141" y="1464"/>
                  </a:lnTo>
                  <a:lnTo>
                    <a:pt x="60" y="1585"/>
                  </a:lnTo>
                  <a:lnTo>
                    <a:pt x="20" y="1705"/>
                  </a:lnTo>
                  <a:lnTo>
                    <a:pt x="0" y="1805"/>
                  </a:lnTo>
                  <a:lnTo>
                    <a:pt x="0" y="1865"/>
                  </a:lnTo>
                  <a:lnTo>
                    <a:pt x="40" y="1906"/>
                  </a:lnTo>
                  <a:lnTo>
                    <a:pt x="121" y="1986"/>
                  </a:lnTo>
                  <a:lnTo>
                    <a:pt x="381" y="2206"/>
                  </a:lnTo>
                  <a:lnTo>
                    <a:pt x="822" y="2527"/>
                  </a:lnTo>
                  <a:lnTo>
                    <a:pt x="1424" y="2908"/>
                  </a:lnTo>
                  <a:lnTo>
                    <a:pt x="2166" y="3370"/>
                  </a:lnTo>
                  <a:lnTo>
                    <a:pt x="3069" y="3891"/>
                  </a:lnTo>
                  <a:lnTo>
                    <a:pt x="4131" y="4453"/>
                  </a:lnTo>
                  <a:lnTo>
                    <a:pt x="5315" y="5074"/>
                  </a:lnTo>
                  <a:lnTo>
                    <a:pt x="6638" y="5716"/>
                  </a:lnTo>
                  <a:lnTo>
                    <a:pt x="8102" y="6358"/>
                  </a:lnTo>
                  <a:lnTo>
                    <a:pt x="9687" y="7040"/>
                  </a:lnTo>
                  <a:lnTo>
                    <a:pt x="10529" y="7380"/>
                  </a:lnTo>
                  <a:lnTo>
                    <a:pt x="11411" y="7721"/>
                  </a:lnTo>
                  <a:lnTo>
                    <a:pt x="12314" y="8042"/>
                  </a:lnTo>
                  <a:lnTo>
                    <a:pt x="13236" y="8383"/>
                  </a:lnTo>
                  <a:lnTo>
                    <a:pt x="14199" y="8704"/>
                  </a:lnTo>
                  <a:lnTo>
                    <a:pt x="15202" y="9025"/>
                  </a:lnTo>
                  <a:lnTo>
                    <a:pt x="16204" y="9346"/>
                  </a:lnTo>
                  <a:lnTo>
                    <a:pt x="17247" y="9647"/>
                  </a:lnTo>
                  <a:lnTo>
                    <a:pt x="18310" y="9947"/>
                  </a:lnTo>
                  <a:lnTo>
                    <a:pt x="19413" y="10248"/>
                  </a:lnTo>
                  <a:lnTo>
                    <a:pt x="19373" y="10128"/>
                  </a:lnTo>
                  <a:lnTo>
                    <a:pt x="19333" y="10008"/>
                  </a:lnTo>
                  <a:lnTo>
                    <a:pt x="19333" y="9988"/>
                  </a:lnTo>
                  <a:lnTo>
                    <a:pt x="19373" y="9827"/>
                  </a:lnTo>
                  <a:lnTo>
                    <a:pt x="19453" y="9546"/>
                  </a:lnTo>
                  <a:lnTo>
                    <a:pt x="19774" y="8704"/>
                  </a:lnTo>
                  <a:lnTo>
                    <a:pt x="20255" y="7501"/>
                  </a:lnTo>
                  <a:lnTo>
                    <a:pt x="20877" y="6037"/>
                  </a:lnTo>
                  <a:lnTo>
                    <a:pt x="19894" y="5836"/>
                  </a:lnTo>
                  <a:lnTo>
                    <a:pt x="18912" y="5616"/>
                  </a:lnTo>
                  <a:lnTo>
                    <a:pt x="17929" y="5375"/>
                  </a:lnTo>
                  <a:lnTo>
                    <a:pt x="16926" y="5134"/>
                  </a:lnTo>
                  <a:lnTo>
                    <a:pt x="15643" y="4793"/>
                  </a:lnTo>
                  <a:lnTo>
                    <a:pt x="15061" y="5535"/>
                  </a:lnTo>
                  <a:lnTo>
                    <a:pt x="14600" y="6097"/>
                  </a:lnTo>
                  <a:lnTo>
                    <a:pt x="14259" y="6498"/>
                  </a:lnTo>
                  <a:lnTo>
                    <a:pt x="14159" y="6598"/>
                  </a:lnTo>
                  <a:lnTo>
                    <a:pt x="14078" y="6659"/>
                  </a:lnTo>
                  <a:lnTo>
                    <a:pt x="13898" y="6739"/>
                  </a:lnTo>
                  <a:lnTo>
                    <a:pt x="13717" y="6799"/>
                  </a:lnTo>
                  <a:lnTo>
                    <a:pt x="13557" y="6819"/>
                  </a:lnTo>
                  <a:lnTo>
                    <a:pt x="13377" y="6839"/>
                  </a:lnTo>
                  <a:lnTo>
                    <a:pt x="13156" y="6819"/>
                  </a:lnTo>
                  <a:lnTo>
                    <a:pt x="12955" y="6759"/>
                  </a:lnTo>
                  <a:lnTo>
                    <a:pt x="12755" y="6699"/>
                  </a:lnTo>
                  <a:lnTo>
                    <a:pt x="12574" y="6598"/>
                  </a:lnTo>
                  <a:lnTo>
                    <a:pt x="12434" y="6458"/>
                  </a:lnTo>
                  <a:lnTo>
                    <a:pt x="12294" y="6318"/>
                  </a:lnTo>
                  <a:lnTo>
                    <a:pt x="12213" y="6157"/>
                  </a:lnTo>
                  <a:lnTo>
                    <a:pt x="12153" y="5977"/>
                  </a:lnTo>
                  <a:lnTo>
                    <a:pt x="12153" y="5957"/>
                  </a:lnTo>
                  <a:lnTo>
                    <a:pt x="12173" y="5856"/>
                  </a:lnTo>
                  <a:lnTo>
                    <a:pt x="12193" y="5716"/>
                  </a:lnTo>
                  <a:lnTo>
                    <a:pt x="12354" y="5295"/>
                  </a:lnTo>
                  <a:lnTo>
                    <a:pt x="12574" y="4693"/>
                  </a:lnTo>
                  <a:lnTo>
                    <a:pt x="12875" y="3951"/>
                  </a:lnTo>
                  <a:lnTo>
                    <a:pt x="11732" y="3570"/>
                  </a:lnTo>
                  <a:lnTo>
                    <a:pt x="10589" y="3169"/>
                  </a:lnTo>
                  <a:lnTo>
                    <a:pt x="9426" y="2748"/>
                  </a:lnTo>
                  <a:lnTo>
                    <a:pt x="8283" y="2287"/>
                  </a:lnTo>
                  <a:lnTo>
                    <a:pt x="7160" y="1805"/>
                  </a:lnTo>
                  <a:lnTo>
                    <a:pt x="6017" y="1304"/>
                  </a:lnTo>
                  <a:lnTo>
                    <a:pt x="4893" y="783"/>
                  </a:lnTo>
                  <a:lnTo>
                    <a:pt x="3791" y="221"/>
                  </a:lnTo>
                  <a:lnTo>
                    <a:pt x="3550" y="121"/>
                  </a:lnTo>
                  <a:lnTo>
                    <a:pt x="3329" y="41"/>
                  </a:lnTo>
                  <a:lnTo>
                    <a:pt x="3089" y="0"/>
                  </a:lnTo>
                  <a:close/>
                  <a:moveTo>
                    <a:pt x="61106" y="4152"/>
                  </a:moveTo>
                  <a:lnTo>
                    <a:pt x="60103" y="4453"/>
                  </a:lnTo>
                  <a:lnTo>
                    <a:pt x="59101" y="4753"/>
                  </a:lnTo>
                  <a:lnTo>
                    <a:pt x="58098" y="5014"/>
                  </a:lnTo>
                  <a:lnTo>
                    <a:pt x="57115" y="5275"/>
                  </a:lnTo>
                  <a:lnTo>
                    <a:pt x="57396" y="5977"/>
                  </a:lnTo>
                  <a:lnTo>
                    <a:pt x="57617" y="6538"/>
                  </a:lnTo>
                  <a:lnTo>
                    <a:pt x="57737" y="6939"/>
                  </a:lnTo>
                  <a:lnTo>
                    <a:pt x="57777" y="7060"/>
                  </a:lnTo>
                  <a:lnTo>
                    <a:pt x="57797" y="7160"/>
                  </a:lnTo>
                  <a:lnTo>
                    <a:pt x="57797" y="7180"/>
                  </a:lnTo>
                  <a:lnTo>
                    <a:pt x="57737" y="7360"/>
                  </a:lnTo>
                  <a:lnTo>
                    <a:pt x="57637" y="7521"/>
                  </a:lnTo>
                  <a:lnTo>
                    <a:pt x="57516" y="7661"/>
                  </a:lnTo>
                  <a:lnTo>
                    <a:pt x="57356" y="7782"/>
                  </a:lnTo>
                  <a:lnTo>
                    <a:pt x="57196" y="7882"/>
                  </a:lnTo>
                  <a:lnTo>
                    <a:pt x="56995" y="7962"/>
                  </a:lnTo>
                  <a:lnTo>
                    <a:pt x="56774" y="8002"/>
                  </a:lnTo>
                  <a:lnTo>
                    <a:pt x="56574" y="8022"/>
                  </a:lnTo>
                  <a:lnTo>
                    <a:pt x="56393" y="8022"/>
                  </a:lnTo>
                  <a:lnTo>
                    <a:pt x="56213" y="7982"/>
                  </a:lnTo>
                  <a:lnTo>
                    <a:pt x="56052" y="7942"/>
                  </a:lnTo>
                  <a:lnTo>
                    <a:pt x="55872" y="7862"/>
                  </a:lnTo>
                  <a:lnTo>
                    <a:pt x="55792" y="7802"/>
                  </a:lnTo>
                  <a:lnTo>
                    <a:pt x="55671" y="7681"/>
                  </a:lnTo>
                  <a:lnTo>
                    <a:pt x="55331" y="7280"/>
                  </a:lnTo>
                  <a:lnTo>
                    <a:pt x="54849" y="6699"/>
                  </a:lnTo>
                  <a:lnTo>
                    <a:pt x="54268" y="5937"/>
                  </a:lnTo>
                  <a:lnTo>
                    <a:pt x="52924" y="6197"/>
                  </a:lnTo>
                  <a:lnTo>
                    <a:pt x="51600" y="6458"/>
                  </a:lnTo>
                  <a:lnTo>
                    <a:pt x="50297" y="6679"/>
                  </a:lnTo>
                  <a:lnTo>
                    <a:pt x="49033" y="6859"/>
                  </a:lnTo>
                  <a:lnTo>
                    <a:pt x="47810" y="7040"/>
                  </a:lnTo>
                  <a:lnTo>
                    <a:pt x="46607" y="7200"/>
                  </a:lnTo>
                  <a:lnTo>
                    <a:pt x="45444" y="7320"/>
                  </a:lnTo>
                  <a:lnTo>
                    <a:pt x="44341" y="7441"/>
                  </a:lnTo>
                  <a:lnTo>
                    <a:pt x="43258" y="7521"/>
                  </a:lnTo>
                  <a:lnTo>
                    <a:pt x="42235" y="7601"/>
                  </a:lnTo>
                  <a:lnTo>
                    <a:pt x="40350" y="7721"/>
                  </a:lnTo>
                  <a:lnTo>
                    <a:pt x="38705" y="7782"/>
                  </a:lnTo>
                  <a:lnTo>
                    <a:pt x="37302" y="7802"/>
                  </a:lnTo>
                  <a:lnTo>
                    <a:pt x="36219" y="7782"/>
                  </a:lnTo>
                  <a:lnTo>
                    <a:pt x="34955" y="7741"/>
                  </a:lnTo>
                  <a:lnTo>
                    <a:pt x="33551" y="7681"/>
                  </a:lnTo>
                  <a:lnTo>
                    <a:pt x="32007" y="7581"/>
                  </a:lnTo>
                  <a:lnTo>
                    <a:pt x="30323" y="7441"/>
                  </a:lnTo>
                  <a:lnTo>
                    <a:pt x="28538" y="7260"/>
                  </a:lnTo>
                  <a:lnTo>
                    <a:pt x="26653" y="7020"/>
                  </a:lnTo>
                  <a:lnTo>
                    <a:pt x="24667" y="6739"/>
                  </a:lnTo>
                  <a:lnTo>
                    <a:pt x="23544" y="8223"/>
                  </a:lnTo>
                  <a:lnTo>
                    <a:pt x="22622" y="9446"/>
                  </a:lnTo>
                  <a:lnTo>
                    <a:pt x="21920" y="10308"/>
                  </a:lnTo>
                  <a:lnTo>
                    <a:pt x="21679" y="10589"/>
                  </a:lnTo>
                  <a:lnTo>
                    <a:pt x="21499" y="10750"/>
                  </a:lnTo>
                  <a:lnTo>
                    <a:pt x="23304" y="11131"/>
                  </a:lnTo>
                  <a:lnTo>
                    <a:pt x="24226" y="11291"/>
                  </a:lnTo>
                  <a:lnTo>
                    <a:pt x="25149" y="11472"/>
                  </a:lnTo>
                  <a:lnTo>
                    <a:pt x="26091" y="11612"/>
                  </a:lnTo>
                  <a:lnTo>
                    <a:pt x="27054" y="11772"/>
                  </a:lnTo>
                  <a:lnTo>
                    <a:pt x="28036" y="11893"/>
                  </a:lnTo>
                  <a:lnTo>
                    <a:pt x="29019" y="12033"/>
                  </a:lnTo>
                  <a:lnTo>
                    <a:pt x="30002" y="12133"/>
                  </a:lnTo>
                  <a:lnTo>
                    <a:pt x="31024" y="12234"/>
                  </a:lnTo>
                  <a:lnTo>
                    <a:pt x="32027" y="12314"/>
                  </a:lnTo>
                  <a:lnTo>
                    <a:pt x="33070" y="12394"/>
                  </a:lnTo>
                  <a:lnTo>
                    <a:pt x="34113" y="12434"/>
                  </a:lnTo>
                  <a:lnTo>
                    <a:pt x="35156" y="12474"/>
                  </a:lnTo>
                  <a:lnTo>
                    <a:pt x="36219" y="12514"/>
                  </a:lnTo>
                  <a:lnTo>
                    <a:pt x="38284" y="12514"/>
                  </a:lnTo>
                  <a:lnTo>
                    <a:pt x="39267" y="12494"/>
                  </a:lnTo>
                  <a:lnTo>
                    <a:pt x="40250" y="12454"/>
                  </a:lnTo>
                  <a:lnTo>
                    <a:pt x="41212" y="12414"/>
                  </a:lnTo>
                  <a:lnTo>
                    <a:pt x="42155" y="12354"/>
                  </a:lnTo>
                  <a:lnTo>
                    <a:pt x="43097" y="12274"/>
                  </a:lnTo>
                  <a:lnTo>
                    <a:pt x="44040" y="12194"/>
                  </a:lnTo>
                  <a:lnTo>
                    <a:pt x="44962" y="12093"/>
                  </a:lnTo>
                  <a:lnTo>
                    <a:pt x="46767" y="11873"/>
                  </a:lnTo>
                  <a:lnTo>
                    <a:pt x="48552" y="11612"/>
                  </a:lnTo>
                  <a:lnTo>
                    <a:pt x="50277" y="11311"/>
                  </a:lnTo>
                  <a:lnTo>
                    <a:pt x="51961" y="10990"/>
                  </a:lnTo>
                  <a:lnTo>
                    <a:pt x="53606" y="10629"/>
                  </a:lnTo>
                  <a:lnTo>
                    <a:pt x="55190" y="10248"/>
                  </a:lnTo>
                  <a:lnTo>
                    <a:pt x="56714" y="9827"/>
                  </a:lnTo>
                  <a:lnTo>
                    <a:pt x="58198" y="9406"/>
                  </a:lnTo>
                  <a:lnTo>
                    <a:pt x="59642" y="8965"/>
                  </a:lnTo>
                  <a:lnTo>
                    <a:pt x="61026" y="8504"/>
                  </a:lnTo>
                  <a:lnTo>
                    <a:pt x="62330" y="8022"/>
                  </a:lnTo>
                  <a:lnTo>
                    <a:pt x="63593" y="7561"/>
                  </a:lnTo>
                  <a:lnTo>
                    <a:pt x="62410" y="5957"/>
                  </a:lnTo>
                  <a:lnTo>
                    <a:pt x="61106" y="415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30"/>
            <p:cNvSpPr/>
            <p:nvPr/>
          </p:nvSpPr>
          <p:spPr>
            <a:xfrm>
              <a:off x="9935725" y="4378800"/>
              <a:ext cx="500900" cy="650300"/>
            </a:xfrm>
            <a:custGeom>
              <a:avLst/>
              <a:gdLst/>
              <a:ahLst/>
              <a:cxnLst/>
              <a:rect l="l" t="t" r="r" b="b"/>
              <a:pathLst>
                <a:path w="20036" h="26012" extrusionOk="0">
                  <a:moveTo>
                    <a:pt x="7682" y="0"/>
                  </a:moveTo>
                  <a:lnTo>
                    <a:pt x="7241" y="20"/>
                  </a:lnTo>
                  <a:lnTo>
                    <a:pt x="6799" y="61"/>
                  </a:lnTo>
                  <a:lnTo>
                    <a:pt x="6358" y="121"/>
                  </a:lnTo>
                  <a:lnTo>
                    <a:pt x="5917" y="221"/>
                  </a:lnTo>
                  <a:lnTo>
                    <a:pt x="5476" y="321"/>
                  </a:lnTo>
                  <a:lnTo>
                    <a:pt x="5055" y="442"/>
                  </a:lnTo>
                  <a:lnTo>
                    <a:pt x="4633" y="602"/>
                  </a:lnTo>
                  <a:lnTo>
                    <a:pt x="4212" y="762"/>
                  </a:lnTo>
                  <a:lnTo>
                    <a:pt x="3811" y="943"/>
                  </a:lnTo>
                  <a:lnTo>
                    <a:pt x="3410" y="1164"/>
                  </a:lnTo>
                  <a:lnTo>
                    <a:pt x="3009" y="1384"/>
                  </a:lnTo>
                  <a:lnTo>
                    <a:pt x="2628" y="1645"/>
                  </a:lnTo>
                  <a:lnTo>
                    <a:pt x="2267" y="1906"/>
                  </a:lnTo>
                  <a:lnTo>
                    <a:pt x="1906" y="2186"/>
                  </a:lnTo>
                  <a:lnTo>
                    <a:pt x="1565" y="2507"/>
                  </a:lnTo>
                  <a:lnTo>
                    <a:pt x="1224" y="2828"/>
                  </a:lnTo>
                  <a:lnTo>
                    <a:pt x="923" y="3169"/>
                  </a:lnTo>
                  <a:lnTo>
                    <a:pt x="623" y="3530"/>
                  </a:lnTo>
                  <a:lnTo>
                    <a:pt x="342" y="3911"/>
                  </a:lnTo>
                  <a:lnTo>
                    <a:pt x="262" y="3911"/>
                  </a:lnTo>
                  <a:lnTo>
                    <a:pt x="201" y="3931"/>
                  </a:lnTo>
                  <a:lnTo>
                    <a:pt x="141" y="3951"/>
                  </a:lnTo>
                  <a:lnTo>
                    <a:pt x="81" y="3991"/>
                  </a:lnTo>
                  <a:lnTo>
                    <a:pt x="41" y="4031"/>
                  </a:lnTo>
                  <a:lnTo>
                    <a:pt x="1" y="4092"/>
                  </a:lnTo>
                  <a:lnTo>
                    <a:pt x="1" y="4172"/>
                  </a:lnTo>
                  <a:lnTo>
                    <a:pt x="1" y="4252"/>
                  </a:lnTo>
                  <a:lnTo>
                    <a:pt x="1" y="4292"/>
                  </a:lnTo>
                  <a:lnTo>
                    <a:pt x="101" y="4533"/>
                  </a:lnTo>
                  <a:lnTo>
                    <a:pt x="181" y="4733"/>
                  </a:lnTo>
                  <a:lnTo>
                    <a:pt x="282" y="4994"/>
                  </a:lnTo>
                  <a:lnTo>
                    <a:pt x="422" y="5255"/>
                  </a:lnTo>
                  <a:lnTo>
                    <a:pt x="582" y="5495"/>
                  </a:lnTo>
                  <a:lnTo>
                    <a:pt x="743" y="5736"/>
                  </a:lnTo>
                  <a:lnTo>
                    <a:pt x="863" y="5856"/>
                  </a:lnTo>
                  <a:lnTo>
                    <a:pt x="1004" y="5957"/>
                  </a:lnTo>
                  <a:lnTo>
                    <a:pt x="1104" y="6037"/>
                  </a:lnTo>
                  <a:lnTo>
                    <a:pt x="1244" y="6077"/>
                  </a:lnTo>
                  <a:lnTo>
                    <a:pt x="1365" y="6117"/>
                  </a:lnTo>
                  <a:lnTo>
                    <a:pt x="1505" y="6137"/>
                  </a:lnTo>
                  <a:lnTo>
                    <a:pt x="1685" y="6137"/>
                  </a:lnTo>
                  <a:lnTo>
                    <a:pt x="1866" y="6077"/>
                  </a:lnTo>
                  <a:lnTo>
                    <a:pt x="2046" y="5997"/>
                  </a:lnTo>
                  <a:lnTo>
                    <a:pt x="2227" y="5916"/>
                  </a:lnTo>
                  <a:lnTo>
                    <a:pt x="2588" y="5696"/>
                  </a:lnTo>
                  <a:lnTo>
                    <a:pt x="2909" y="5515"/>
                  </a:lnTo>
                  <a:lnTo>
                    <a:pt x="3410" y="5275"/>
                  </a:lnTo>
                  <a:lnTo>
                    <a:pt x="3912" y="5094"/>
                  </a:lnTo>
                  <a:lnTo>
                    <a:pt x="4172" y="4994"/>
                  </a:lnTo>
                  <a:lnTo>
                    <a:pt x="4433" y="4934"/>
                  </a:lnTo>
                  <a:lnTo>
                    <a:pt x="4714" y="4874"/>
                  </a:lnTo>
                  <a:lnTo>
                    <a:pt x="4974" y="4813"/>
                  </a:lnTo>
                  <a:lnTo>
                    <a:pt x="5315" y="4793"/>
                  </a:lnTo>
                  <a:lnTo>
                    <a:pt x="5636" y="4773"/>
                  </a:lnTo>
                  <a:lnTo>
                    <a:pt x="5937" y="4793"/>
                  </a:lnTo>
                  <a:lnTo>
                    <a:pt x="6218" y="4834"/>
                  </a:lnTo>
                  <a:lnTo>
                    <a:pt x="6499" y="4894"/>
                  </a:lnTo>
                  <a:lnTo>
                    <a:pt x="6759" y="4974"/>
                  </a:lnTo>
                  <a:lnTo>
                    <a:pt x="7000" y="5074"/>
                  </a:lnTo>
                  <a:lnTo>
                    <a:pt x="7241" y="5195"/>
                  </a:lnTo>
                  <a:lnTo>
                    <a:pt x="7461" y="5335"/>
                  </a:lnTo>
                  <a:lnTo>
                    <a:pt x="7662" y="5475"/>
                  </a:lnTo>
                  <a:lnTo>
                    <a:pt x="7862" y="5656"/>
                  </a:lnTo>
                  <a:lnTo>
                    <a:pt x="8043" y="5836"/>
                  </a:lnTo>
                  <a:lnTo>
                    <a:pt x="8223" y="6037"/>
                  </a:lnTo>
                  <a:lnTo>
                    <a:pt x="8384" y="6237"/>
                  </a:lnTo>
                  <a:lnTo>
                    <a:pt x="8524" y="6478"/>
                  </a:lnTo>
                  <a:lnTo>
                    <a:pt x="8664" y="6699"/>
                  </a:lnTo>
                  <a:lnTo>
                    <a:pt x="8785" y="6939"/>
                  </a:lnTo>
                  <a:lnTo>
                    <a:pt x="8905" y="7200"/>
                  </a:lnTo>
                  <a:lnTo>
                    <a:pt x="9106" y="7721"/>
                  </a:lnTo>
                  <a:lnTo>
                    <a:pt x="9286" y="8263"/>
                  </a:lnTo>
                  <a:lnTo>
                    <a:pt x="9427" y="8824"/>
                  </a:lnTo>
                  <a:lnTo>
                    <a:pt x="9527" y="9406"/>
                  </a:lnTo>
                  <a:lnTo>
                    <a:pt x="9607" y="9967"/>
                  </a:lnTo>
                  <a:lnTo>
                    <a:pt x="9667" y="10529"/>
                  </a:lnTo>
                  <a:lnTo>
                    <a:pt x="9707" y="11050"/>
                  </a:lnTo>
                  <a:lnTo>
                    <a:pt x="9707" y="11612"/>
                  </a:lnTo>
                  <a:lnTo>
                    <a:pt x="9727" y="12194"/>
                  </a:lnTo>
                  <a:lnTo>
                    <a:pt x="9687" y="13337"/>
                  </a:lnTo>
                  <a:lnTo>
                    <a:pt x="9627" y="14520"/>
                  </a:lnTo>
                  <a:lnTo>
                    <a:pt x="9527" y="15703"/>
                  </a:lnTo>
                  <a:lnTo>
                    <a:pt x="9427" y="16886"/>
                  </a:lnTo>
                  <a:lnTo>
                    <a:pt x="9346" y="18110"/>
                  </a:lnTo>
                  <a:lnTo>
                    <a:pt x="9286" y="19353"/>
                  </a:lnTo>
                  <a:lnTo>
                    <a:pt x="9266" y="19975"/>
                  </a:lnTo>
                  <a:lnTo>
                    <a:pt x="9266" y="20596"/>
                  </a:lnTo>
                  <a:lnTo>
                    <a:pt x="9286" y="21058"/>
                  </a:lnTo>
                  <a:lnTo>
                    <a:pt x="9346" y="21499"/>
                  </a:lnTo>
                  <a:lnTo>
                    <a:pt x="9447" y="21920"/>
                  </a:lnTo>
                  <a:lnTo>
                    <a:pt x="9567" y="22321"/>
                  </a:lnTo>
                  <a:lnTo>
                    <a:pt x="9727" y="22722"/>
                  </a:lnTo>
                  <a:lnTo>
                    <a:pt x="9928" y="23103"/>
                  </a:lnTo>
                  <a:lnTo>
                    <a:pt x="10128" y="23464"/>
                  </a:lnTo>
                  <a:lnTo>
                    <a:pt x="10369" y="23805"/>
                  </a:lnTo>
                  <a:lnTo>
                    <a:pt x="10630" y="24126"/>
                  </a:lnTo>
                  <a:lnTo>
                    <a:pt x="10931" y="24407"/>
                  </a:lnTo>
                  <a:lnTo>
                    <a:pt x="11231" y="24688"/>
                  </a:lnTo>
                  <a:lnTo>
                    <a:pt x="11552" y="24948"/>
                  </a:lnTo>
                  <a:lnTo>
                    <a:pt x="11893" y="25169"/>
                  </a:lnTo>
                  <a:lnTo>
                    <a:pt x="12254" y="25369"/>
                  </a:lnTo>
                  <a:lnTo>
                    <a:pt x="12615" y="25550"/>
                  </a:lnTo>
                  <a:lnTo>
                    <a:pt x="12996" y="25710"/>
                  </a:lnTo>
                  <a:lnTo>
                    <a:pt x="13397" y="25831"/>
                  </a:lnTo>
                  <a:lnTo>
                    <a:pt x="13818" y="25931"/>
                  </a:lnTo>
                  <a:lnTo>
                    <a:pt x="14159" y="25991"/>
                  </a:lnTo>
                  <a:lnTo>
                    <a:pt x="14220" y="25991"/>
                  </a:lnTo>
                  <a:lnTo>
                    <a:pt x="14601" y="26011"/>
                  </a:lnTo>
                  <a:lnTo>
                    <a:pt x="14962" y="26011"/>
                  </a:lnTo>
                  <a:lnTo>
                    <a:pt x="15343" y="25991"/>
                  </a:lnTo>
                  <a:lnTo>
                    <a:pt x="15704" y="25931"/>
                  </a:lnTo>
                  <a:lnTo>
                    <a:pt x="16085" y="25851"/>
                  </a:lnTo>
                  <a:lnTo>
                    <a:pt x="16446" y="25730"/>
                  </a:lnTo>
                  <a:lnTo>
                    <a:pt x="16787" y="25590"/>
                  </a:lnTo>
                  <a:lnTo>
                    <a:pt x="17147" y="25409"/>
                  </a:lnTo>
                  <a:lnTo>
                    <a:pt x="17388" y="25269"/>
                  </a:lnTo>
                  <a:lnTo>
                    <a:pt x="17609" y="25129"/>
                  </a:lnTo>
                  <a:lnTo>
                    <a:pt x="17829" y="24968"/>
                  </a:lnTo>
                  <a:lnTo>
                    <a:pt x="18030" y="24788"/>
                  </a:lnTo>
                  <a:lnTo>
                    <a:pt x="18230" y="24587"/>
                  </a:lnTo>
                  <a:lnTo>
                    <a:pt x="18551" y="24266"/>
                  </a:lnTo>
                  <a:lnTo>
                    <a:pt x="18852" y="23905"/>
                  </a:lnTo>
                  <a:lnTo>
                    <a:pt x="19133" y="23484"/>
                  </a:lnTo>
                  <a:lnTo>
                    <a:pt x="19394" y="23043"/>
                  </a:lnTo>
                  <a:lnTo>
                    <a:pt x="19534" y="22762"/>
                  </a:lnTo>
                  <a:lnTo>
                    <a:pt x="19654" y="22421"/>
                  </a:lnTo>
                  <a:lnTo>
                    <a:pt x="19755" y="22020"/>
                  </a:lnTo>
                  <a:lnTo>
                    <a:pt x="19835" y="21579"/>
                  </a:lnTo>
                  <a:lnTo>
                    <a:pt x="19915" y="21078"/>
                  </a:lnTo>
                  <a:lnTo>
                    <a:pt x="19975" y="20536"/>
                  </a:lnTo>
                  <a:lnTo>
                    <a:pt x="20015" y="19955"/>
                  </a:lnTo>
                  <a:lnTo>
                    <a:pt x="20035" y="19333"/>
                  </a:lnTo>
                  <a:lnTo>
                    <a:pt x="20035" y="18671"/>
                  </a:lnTo>
                  <a:lnTo>
                    <a:pt x="20015" y="17989"/>
                  </a:lnTo>
                  <a:lnTo>
                    <a:pt x="19975" y="17287"/>
                  </a:lnTo>
                  <a:lnTo>
                    <a:pt x="19915" y="16545"/>
                  </a:lnTo>
                  <a:lnTo>
                    <a:pt x="19835" y="15783"/>
                  </a:lnTo>
                  <a:lnTo>
                    <a:pt x="19735" y="15001"/>
                  </a:lnTo>
                  <a:lnTo>
                    <a:pt x="19594" y="14219"/>
                  </a:lnTo>
                  <a:lnTo>
                    <a:pt x="19454" y="13417"/>
                  </a:lnTo>
                  <a:lnTo>
                    <a:pt x="19273" y="12595"/>
                  </a:lnTo>
                  <a:lnTo>
                    <a:pt x="19073" y="11792"/>
                  </a:lnTo>
                  <a:lnTo>
                    <a:pt x="18852" y="10970"/>
                  </a:lnTo>
                  <a:lnTo>
                    <a:pt x="18591" y="10148"/>
                  </a:lnTo>
                  <a:lnTo>
                    <a:pt x="18311" y="9346"/>
                  </a:lnTo>
                  <a:lnTo>
                    <a:pt x="18010" y="8544"/>
                  </a:lnTo>
                  <a:lnTo>
                    <a:pt x="17669" y="7761"/>
                  </a:lnTo>
                  <a:lnTo>
                    <a:pt x="17288" y="6999"/>
                  </a:lnTo>
                  <a:lnTo>
                    <a:pt x="16887" y="6237"/>
                  </a:lnTo>
                  <a:lnTo>
                    <a:pt x="16466" y="5515"/>
                  </a:lnTo>
                  <a:lnTo>
                    <a:pt x="16004" y="4813"/>
                  </a:lnTo>
                  <a:lnTo>
                    <a:pt x="15503" y="4132"/>
                  </a:lnTo>
                  <a:lnTo>
                    <a:pt x="15242" y="3811"/>
                  </a:lnTo>
                  <a:lnTo>
                    <a:pt x="14982" y="3490"/>
                  </a:lnTo>
                  <a:lnTo>
                    <a:pt x="14701" y="3169"/>
                  </a:lnTo>
                  <a:lnTo>
                    <a:pt x="14420" y="2868"/>
                  </a:lnTo>
                  <a:lnTo>
                    <a:pt x="14119" y="2587"/>
                  </a:lnTo>
                  <a:lnTo>
                    <a:pt x="13818" y="2307"/>
                  </a:lnTo>
                  <a:lnTo>
                    <a:pt x="13518" y="2046"/>
                  </a:lnTo>
                  <a:lnTo>
                    <a:pt x="13197" y="1785"/>
                  </a:lnTo>
                  <a:lnTo>
                    <a:pt x="12796" y="1504"/>
                  </a:lnTo>
                  <a:lnTo>
                    <a:pt x="12415" y="1244"/>
                  </a:lnTo>
                  <a:lnTo>
                    <a:pt x="12014" y="1023"/>
                  </a:lnTo>
                  <a:lnTo>
                    <a:pt x="11612" y="823"/>
                  </a:lnTo>
                  <a:lnTo>
                    <a:pt x="11191" y="622"/>
                  </a:lnTo>
                  <a:lnTo>
                    <a:pt x="10770" y="482"/>
                  </a:lnTo>
                  <a:lnTo>
                    <a:pt x="10329" y="341"/>
                  </a:lnTo>
                  <a:lnTo>
                    <a:pt x="9908" y="221"/>
                  </a:lnTo>
                  <a:lnTo>
                    <a:pt x="9467" y="141"/>
                  </a:lnTo>
                  <a:lnTo>
                    <a:pt x="9025" y="61"/>
                  </a:lnTo>
                  <a:lnTo>
                    <a:pt x="8584" y="20"/>
                  </a:lnTo>
                  <a:lnTo>
                    <a:pt x="81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30"/>
            <p:cNvSpPr/>
            <p:nvPr/>
          </p:nvSpPr>
          <p:spPr>
            <a:xfrm>
              <a:off x="9935725" y="4378800"/>
              <a:ext cx="500900" cy="650300"/>
            </a:xfrm>
            <a:custGeom>
              <a:avLst/>
              <a:gdLst/>
              <a:ahLst/>
              <a:cxnLst/>
              <a:rect l="l" t="t" r="r" b="b"/>
              <a:pathLst>
                <a:path w="20036" h="26012" fill="none" extrusionOk="0">
                  <a:moveTo>
                    <a:pt x="19394" y="23043"/>
                  </a:moveTo>
                  <a:lnTo>
                    <a:pt x="19394" y="23043"/>
                  </a:lnTo>
                  <a:lnTo>
                    <a:pt x="19133" y="23484"/>
                  </a:lnTo>
                  <a:lnTo>
                    <a:pt x="18852" y="23905"/>
                  </a:lnTo>
                  <a:lnTo>
                    <a:pt x="18551" y="24266"/>
                  </a:lnTo>
                  <a:lnTo>
                    <a:pt x="18230" y="24587"/>
                  </a:lnTo>
                  <a:lnTo>
                    <a:pt x="18230" y="24587"/>
                  </a:lnTo>
                  <a:lnTo>
                    <a:pt x="18030" y="24788"/>
                  </a:lnTo>
                  <a:lnTo>
                    <a:pt x="17829" y="24968"/>
                  </a:lnTo>
                  <a:lnTo>
                    <a:pt x="17609" y="25129"/>
                  </a:lnTo>
                  <a:lnTo>
                    <a:pt x="17388" y="25269"/>
                  </a:lnTo>
                  <a:lnTo>
                    <a:pt x="17388" y="25269"/>
                  </a:lnTo>
                  <a:lnTo>
                    <a:pt x="17147" y="25409"/>
                  </a:lnTo>
                  <a:lnTo>
                    <a:pt x="17147" y="25409"/>
                  </a:lnTo>
                  <a:lnTo>
                    <a:pt x="16787" y="25590"/>
                  </a:lnTo>
                  <a:lnTo>
                    <a:pt x="16446" y="25730"/>
                  </a:lnTo>
                  <a:lnTo>
                    <a:pt x="16085" y="25851"/>
                  </a:lnTo>
                  <a:lnTo>
                    <a:pt x="15704" y="25931"/>
                  </a:lnTo>
                  <a:lnTo>
                    <a:pt x="15343" y="25991"/>
                  </a:lnTo>
                  <a:lnTo>
                    <a:pt x="14962" y="26011"/>
                  </a:lnTo>
                  <a:lnTo>
                    <a:pt x="14601" y="26011"/>
                  </a:lnTo>
                  <a:lnTo>
                    <a:pt x="14220" y="25991"/>
                  </a:lnTo>
                  <a:lnTo>
                    <a:pt x="14220" y="25991"/>
                  </a:lnTo>
                  <a:lnTo>
                    <a:pt x="14179" y="25991"/>
                  </a:lnTo>
                  <a:lnTo>
                    <a:pt x="14159" y="25991"/>
                  </a:lnTo>
                  <a:lnTo>
                    <a:pt x="14159" y="25991"/>
                  </a:lnTo>
                  <a:lnTo>
                    <a:pt x="13818" y="25931"/>
                  </a:lnTo>
                  <a:lnTo>
                    <a:pt x="13818" y="25931"/>
                  </a:lnTo>
                  <a:lnTo>
                    <a:pt x="13818" y="25931"/>
                  </a:lnTo>
                  <a:lnTo>
                    <a:pt x="13397" y="25831"/>
                  </a:lnTo>
                  <a:lnTo>
                    <a:pt x="12996" y="25710"/>
                  </a:lnTo>
                  <a:lnTo>
                    <a:pt x="12996" y="25710"/>
                  </a:lnTo>
                  <a:lnTo>
                    <a:pt x="12615" y="25550"/>
                  </a:lnTo>
                  <a:lnTo>
                    <a:pt x="12254" y="25369"/>
                  </a:lnTo>
                  <a:lnTo>
                    <a:pt x="11893" y="25169"/>
                  </a:lnTo>
                  <a:lnTo>
                    <a:pt x="11552" y="24948"/>
                  </a:lnTo>
                  <a:lnTo>
                    <a:pt x="11231" y="24688"/>
                  </a:lnTo>
                  <a:lnTo>
                    <a:pt x="10931" y="24407"/>
                  </a:lnTo>
                  <a:lnTo>
                    <a:pt x="10630" y="24126"/>
                  </a:lnTo>
                  <a:lnTo>
                    <a:pt x="10369" y="23805"/>
                  </a:lnTo>
                  <a:lnTo>
                    <a:pt x="10128" y="23464"/>
                  </a:lnTo>
                  <a:lnTo>
                    <a:pt x="9928" y="23103"/>
                  </a:lnTo>
                  <a:lnTo>
                    <a:pt x="9727" y="22722"/>
                  </a:lnTo>
                  <a:lnTo>
                    <a:pt x="9567" y="22321"/>
                  </a:lnTo>
                  <a:lnTo>
                    <a:pt x="9447" y="21920"/>
                  </a:lnTo>
                  <a:lnTo>
                    <a:pt x="9346" y="21499"/>
                  </a:lnTo>
                  <a:lnTo>
                    <a:pt x="9286" y="21058"/>
                  </a:lnTo>
                  <a:lnTo>
                    <a:pt x="9266" y="20596"/>
                  </a:lnTo>
                  <a:lnTo>
                    <a:pt x="9266" y="20596"/>
                  </a:lnTo>
                  <a:lnTo>
                    <a:pt x="9266" y="19975"/>
                  </a:lnTo>
                  <a:lnTo>
                    <a:pt x="9286" y="19353"/>
                  </a:lnTo>
                  <a:lnTo>
                    <a:pt x="9346" y="18110"/>
                  </a:lnTo>
                  <a:lnTo>
                    <a:pt x="9427" y="16886"/>
                  </a:lnTo>
                  <a:lnTo>
                    <a:pt x="9527" y="15703"/>
                  </a:lnTo>
                  <a:lnTo>
                    <a:pt x="9627" y="14520"/>
                  </a:lnTo>
                  <a:lnTo>
                    <a:pt x="9687" y="13337"/>
                  </a:lnTo>
                  <a:lnTo>
                    <a:pt x="9727" y="12194"/>
                  </a:lnTo>
                  <a:lnTo>
                    <a:pt x="9707" y="11612"/>
                  </a:lnTo>
                  <a:lnTo>
                    <a:pt x="9707" y="11050"/>
                  </a:lnTo>
                  <a:lnTo>
                    <a:pt x="9707" y="11050"/>
                  </a:lnTo>
                  <a:lnTo>
                    <a:pt x="9667" y="10529"/>
                  </a:lnTo>
                  <a:lnTo>
                    <a:pt x="9607" y="9967"/>
                  </a:lnTo>
                  <a:lnTo>
                    <a:pt x="9527" y="9406"/>
                  </a:lnTo>
                  <a:lnTo>
                    <a:pt x="9427" y="8824"/>
                  </a:lnTo>
                  <a:lnTo>
                    <a:pt x="9286" y="8263"/>
                  </a:lnTo>
                  <a:lnTo>
                    <a:pt x="9106" y="7721"/>
                  </a:lnTo>
                  <a:lnTo>
                    <a:pt x="8905" y="7200"/>
                  </a:lnTo>
                  <a:lnTo>
                    <a:pt x="8785" y="6939"/>
                  </a:lnTo>
                  <a:lnTo>
                    <a:pt x="8664" y="6699"/>
                  </a:lnTo>
                  <a:lnTo>
                    <a:pt x="8524" y="6478"/>
                  </a:lnTo>
                  <a:lnTo>
                    <a:pt x="8384" y="6237"/>
                  </a:lnTo>
                  <a:lnTo>
                    <a:pt x="8223" y="6037"/>
                  </a:lnTo>
                  <a:lnTo>
                    <a:pt x="8043" y="5836"/>
                  </a:lnTo>
                  <a:lnTo>
                    <a:pt x="7862" y="5656"/>
                  </a:lnTo>
                  <a:lnTo>
                    <a:pt x="7662" y="5475"/>
                  </a:lnTo>
                  <a:lnTo>
                    <a:pt x="7461" y="5335"/>
                  </a:lnTo>
                  <a:lnTo>
                    <a:pt x="7241" y="5195"/>
                  </a:lnTo>
                  <a:lnTo>
                    <a:pt x="7000" y="5074"/>
                  </a:lnTo>
                  <a:lnTo>
                    <a:pt x="6759" y="4974"/>
                  </a:lnTo>
                  <a:lnTo>
                    <a:pt x="6499" y="4894"/>
                  </a:lnTo>
                  <a:lnTo>
                    <a:pt x="6218" y="4834"/>
                  </a:lnTo>
                  <a:lnTo>
                    <a:pt x="5937" y="4793"/>
                  </a:lnTo>
                  <a:lnTo>
                    <a:pt x="5636" y="4773"/>
                  </a:lnTo>
                  <a:lnTo>
                    <a:pt x="5315" y="4793"/>
                  </a:lnTo>
                  <a:lnTo>
                    <a:pt x="4974" y="4813"/>
                  </a:lnTo>
                  <a:lnTo>
                    <a:pt x="4974" y="4813"/>
                  </a:lnTo>
                  <a:lnTo>
                    <a:pt x="4714" y="4874"/>
                  </a:lnTo>
                  <a:lnTo>
                    <a:pt x="4433" y="4934"/>
                  </a:lnTo>
                  <a:lnTo>
                    <a:pt x="4172" y="4994"/>
                  </a:lnTo>
                  <a:lnTo>
                    <a:pt x="3912" y="5094"/>
                  </a:lnTo>
                  <a:lnTo>
                    <a:pt x="3410" y="5275"/>
                  </a:lnTo>
                  <a:lnTo>
                    <a:pt x="2909" y="5515"/>
                  </a:lnTo>
                  <a:lnTo>
                    <a:pt x="2909" y="5515"/>
                  </a:lnTo>
                  <a:lnTo>
                    <a:pt x="2588" y="5696"/>
                  </a:lnTo>
                  <a:lnTo>
                    <a:pt x="2227" y="5916"/>
                  </a:lnTo>
                  <a:lnTo>
                    <a:pt x="2046" y="5997"/>
                  </a:lnTo>
                  <a:lnTo>
                    <a:pt x="1866" y="6077"/>
                  </a:lnTo>
                  <a:lnTo>
                    <a:pt x="1685" y="6137"/>
                  </a:lnTo>
                  <a:lnTo>
                    <a:pt x="1505" y="6137"/>
                  </a:lnTo>
                  <a:lnTo>
                    <a:pt x="1505" y="6137"/>
                  </a:lnTo>
                  <a:lnTo>
                    <a:pt x="1365" y="6117"/>
                  </a:lnTo>
                  <a:lnTo>
                    <a:pt x="1244" y="6077"/>
                  </a:lnTo>
                  <a:lnTo>
                    <a:pt x="1104" y="6037"/>
                  </a:lnTo>
                  <a:lnTo>
                    <a:pt x="1004" y="5957"/>
                  </a:lnTo>
                  <a:lnTo>
                    <a:pt x="1004" y="5957"/>
                  </a:lnTo>
                  <a:lnTo>
                    <a:pt x="863" y="5856"/>
                  </a:lnTo>
                  <a:lnTo>
                    <a:pt x="743" y="5736"/>
                  </a:lnTo>
                  <a:lnTo>
                    <a:pt x="743" y="5736"/>
                  </a:lnTo>
                  <a:lnTo>
                    <a:pt x="582" y="5495"/>
                  </a:lnTo>
                  <a:lnTo>
                    <a:pt x="422" y="5255"/>
                  </a:lnTo>
                  <a:lnTo>
                    <a:pt x="282" y="4994"/>
                  </a:lnTo>
                  <a:lnTo>
                    <a:pt x="181" y="4733"/>
                  </a:lnTo>
                  <a:lnTo>
                    <a:pt x="181" y="4733"/>
                  </a:lnTo>
                  <a:lnTo>
                    <a:pt x="101" y="4533"/>
                  </a:lnTo>
                  <a:lnTo>
                    <a:pt x="101" y="4533"/>
                  </a:lnTo>
                  <a:lnTo>
                    <a:pt x="1" y="4292"/>
                  </a:lnTo>
                  <a:lnTo>
                    <a:pt x="1" y="4292"/>
                  </a:lnTo>
                  <a:lnTo>
                    <a:pt x="1" y="4252"/>
                  </a:lnTo>
                  <a:lnTo>
                    <a:pt x="1" y="4252"/>
                  </a:lnTo>
                  <a:lnTo>
                    <a:pt x="1" y="4172"/>
                  </a:lnTo>
                  <a:lnTo>
                    <a:pt x="1" y="4092"/>
                  </a:lnTo>
                  <a:lnTo>
                    <a:pt x="41" y="4031"/>
                  </a:lnTo>
                  <a:lnTo>
                    <a:pt x="81" y="3991"/>
                  </a:lnTo>
                  <a:lnTo>
                    <a:pt x="141" y="3951"/>
                  </a:lnTo>
                  <a:lnTo>
                    <a:pt x="201" y="3931"/>
                  </a:lnTo>
                  <a:lnTo>
                    <a:pt x="262" y="3911"/>
                  </a:lnTo>
                  <a:lnTo>
                    <a:pt x="342" y="3911"/>
                  </a:lnTo>
                  <a:lnTo>
                    <a:pt x="342" y="3911"/>
                  </a:lnTo>
                  <a:lnTo>
                    <a:pt x="623" y="3530"/>
                  </a:lnTo>
                  <a:lnTo>
                    <a:pt x="923" y="3169"/>
                  </a:lnTo>
                  <a:lnTo>
                    <a:pt x="1224" y="2828"/>
                  </a:lnTo>
                  <a:lnTo>
                    <a:pt x="1565" y="2507"/>
                  </a:lnTo>
                  <a:lnTo>
                    <a:pt x="1906" y="2186"/>
                  </a:lnTo>
                  <a:lnTo>
                    <a:pt x="2267" y="1906"/>
                  </a:lnTo>
                  <a:lnTo>
                    <a:pt x="2628" y="1645"/>
                  </a:lnTo>
                  <a:lnTo>
                    <a:pt x="3009" y="1384"/>
                  </a:lnTo>
                  <a:lnTo>
                    <a:pt x="3410" y="1164"/>
                  </a:lnTo>
                  <a:lnTo>
                    <a:pt x="3811" y="943"/>
                  </a:lnTo>
                  <a:lnTo>
                    <a:pt x="4212" y="762"/>
                  </a:lnTo>
                  <a:lnTo>
                    <a:pt x="4633" y="602"/>
                  </a:lnTo>
                  <a:lnTo>
                    <a:pt x="5055" y="442"/>
                  </a:lnTo>
                  <a:lnTo>
                    <a:pt x="5476" y="321"/>
                  </a:lnTo>
                  <a:lnTo>
                    <a:pt x="5917" y="221"/>
                  </a:lnTo>
                  <a:lnTo>
                    <a:pt x="6358" y="121"/>
                  </a:lnTo>
                  <a:lnTo>
                    <a:pt x="6799" y="61"/>
                  </a:lnTo>
                  <a:lnTo>
                    <a:pt x="7241" y="20"/>
                  </a:lnTo>
                  <a:lnTo>
                    <a:pt x="7682" y="0"/>
                  </a:lnTo>
                  <a:lnTo>
                    <a:pt x="8123" y="0"/>
                  </a:lnTo>
                  <a:lnTo>
                    <a:pt x="8584" y="20"/>
                  </a:lnTo>
                  <a:lnTo>
                    <a:pt x="9025" y="61"/>
                  </a:lnTo>
                  <a:lnTo>
                    <a:pt x="9467" y="141"/>
                  </a:lnTo>
                  <a:lnTo>
                    <a:pt x="9908" y="221"/>
                  </a:lnTo>
                  <a:lnTo>
                    <a:pt x="10329" y="341"/>
                  </a:lnTo>
                  <a:lnTo>
                    <a:pt x="10770" y="482"/>
                  </a:lnTo>
                  <a:lnTo>
                    <a:pt x="11191" y="622"/>
                  </a:lnTo>
                  <a:lnTo>
                    <a:pt x="11612" y="823"/>
                  </a:lnTo>
                  <a:lnTo>
                    <a:pt x="12014" y="1023"/>
                  </a:lnTo>
                  <a:lnTo>
                    <a:pt x="12415" y="1244"/>
                  </a:lnTo>
                  <a:lnTo>
                    <a:pt x="12796" y="1504"/>
                  </a:lnTo>
                  <a:lnTo>
                    <a:pt x="13197" y="1785"/>
                  </a:lnTo>
                  <a:lnTo>
                    <a:pt x="13197" y="1785"/>
                  </a:lnTo>
                  <a:lnTo>
                    <a:pt x="13518" y="2046"/>
                  </a:lnTo>
                  <a:lnTo>
                    <a:pt x="13818" y="2307"/>
                  </a:lnTo>
                  <a:lnTo>
                    <a:pt x="14119" y="2587"/>
                  </a:lnTo>
                  <a:lnTo>
                    <a:pt x="14420" y="2868"/>
                  </a:lnTo>
                  <a:lnTo>
                    <a:pt x="14701" y="3169"/>
                  </a:lnTo>
                  <a:lnTo>
                    <a:pt x="14982" y="3490"/>
                  </a:lnTo>
                  <a:lnTo>
                    <a:pt x="15242" y="3811"/>
                  </a:lnTo>
                  <a:lnTo>
                    <a:pt x="15503" y="4132"/>
                  </a:lnTo>
                  <a:lnTo>
                    <a:pt x="16004" y="4813"/>
                  </a:lnTo>
                  <a:lnTo>
                    <a:pt x="16466" y="5515"/>
                  </a:lnTo>
                  <a:lnTo>
                    <a:pt x="16887" y="6237"/>
                  </a:lnTo>
                  <a:lnTo>
                    <a:pt x="17288" y="6999"/>
                  </a:lnTo>
                  <a:lnTo>
                    <a:pt x="17669" y="7761"/>
                  </a:lnTo>
                  <a:lnTo>
                    <a:pt x="18010" y="8544"/>
                  </a:lnTo>
                  <a:lnTo>
                    <a:pt x="18311" y="9346"/>
                  </a:lnTo>
                  <a:lnTo>
                    <a:pt x="18591" y="10148"/>
                  </a:lnTo>
                  <a:lnTo>
                    <a:pt x="18852" y="10970"/>
                  </a:lnTo>
                  <a:lnTo>
                    <a:pt x="19073" y="11792"/>
                  </a:lnTo>
                  <a:lnTo>
                    <a:pt x="19273" y="12595"/>
                  </a:lnTo>
                  <a:lnTo>
                    <a:pt x="19454" y="13417"/>
                  </a:lnTo>
                  <a:lnTo>
                    <a:pt x="19594" y="14219"/>
                  </a:lnTo>
                  <a:lnTo>
                    <a:pt x="19735" y="15001"/>
                  </a:lnTo>
                  <a:lnTo>
                    <a:pt x="19835" y="15783"/>
                  </a:lnTo>
                  <a:lnTo>
                    <a:pt x="19915" y="16545"/>
                  </a:lnTo>
                  <a:lnTo>
                    <a:pt x="19975" y="17287"/>
                  </a:lnTo>
                  <a:lnTo>
                    <a:pt x="20015" y="17989"/>
                  </a:lnTo>
                  <a:lnTo>
                    <a:pt x="20035" y="18671"/>
                  </a:lnTo>
                  <a:lnTo>
                    <a:pt x="20035" y="19333"/>
                  </a:lnTo>
                  <a:lnTo>
                    <a:pt x="20015" y="19955"/>
                  </a:lnTo>
                  <a:lnTo>
                    <a:pt x="19975" y="20536"/>
                  </a:lnTo>
                  <a:lnTo>
                    <a:pt x="19915" y="21078"/>
                  </a:lnTo>
                  <a:lnTo>
                    <a:pt x="19835" y="21579"/>
                  </a:lnTo>
                  <a:lnTo>
                    <a:pt x="19755" y="22020"/>
                  </a:lnTo>
                  <a:lnTo>
                    <a:pt x="19654" y="22421"/>
                  </a:lnTo>
                  <a:lnTo>
                    <a:pt x="19534" y="22762"/>
                  </a:lnTo>
                  <a:lnTo>
                    <a:pt x="19394" y="2304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30"/>
            <p:cNvSpPr/>
            <p:nvPr/>
          </p:nvSpPr>
          <p:spPr>
            <a:xfrm>
              <a:off x="9969325" y="4403375"/>
              <a:ext cx="438225" cy="607175"/>
            </a:xfrm>
            <a:custGeom>
              <a:avLst/>
              <a:gdLst/>
              <a:ahLst/>
              <a:cxnLst/>
              <a:rect l="l" t="t" r="r" b="b"/>
              <a:pathLst>
                <a:path w="17529" h="24287" extrusionOk="0">
                  <a:moveTo>
                    <a:pt x="5856" y="0"/>
                  </a:moveTo>
                  <a:lnTo>
                    <a:pt x="5536" y="20"/>
                  </a:lnTo>
                  <a:lnTo>
                    <a:pt x="4874" y="100"/>
                  </a:lnTo>
                  <a:lnTo>
                    <a:pt x="4212" y="221"/>
                  </a:lnTo>
                  <a:lnTo>
                    <a:pt x="3570" y="381"/>
                  </a:lnTo>
                  <a:lnTo>
                    <a:pt x="2949" y="582"/>
                  </a:lnTo>
                  <a:lnTo>
                    <a:pt x="2327" y="822"/>
                  </a:lnTo>
                  <a:lnTo>
                    <a:pt x="1725" y="1103"/>
                  </a:lnTo>
                  <a:lnTo>
                    <a:pt x="1124" y="1424"/>
                  </a:lnTo>
                  <a:lnTo>
                    <a:pt x="562" y="1765"/>
                  </a:lnTo>
                  <a:lnTo>
                    <a:pt x="1" y="2146"/>
                  </a:lnTo>
                  <a:lnTo>
                    <a:pt x="382" y="2306"/>
                  </a:lnTo>
                  <a:lnTo>
                    <a:pt x="983" y="1905"/>
                  </a:lnTo>
                  <a:lnTo>
                    <a:pt x="1605" y="1544"/>
                  </a:lnTo>
                  <a:lnTo>
                    <a:pt x="2247" y="1223"/>
                  </a:lnTo>
                  <a:lnTo>
                    <a:pt x="2588" y="1083"/>
                  </a:lnTo>
                  <a:lnTo>
                    <a:pt x="2908" y="963"/>
                  </a:lnTo>
                  <a:lnTo>
                    <a:pt x="3249" y="842"/>
                  </a:lnTo>
                  <a:lnTo>
                    <a:pt x="3590" y="722"/>
                  </a:lnTo>
                  <a:lnTo>
                    <a:pt x="3951" y="622"/>
                  </a:lnTo>
                  <a:lnTo>
                    <a:pt x="4312" y="542"/>
                  </a:lnTo>
                  <a:lnTo>
                    <a:pt x="4673" y="481"/>
                  </a:lnTo>
                  <a:lnTo>
                    <a:pt x="5034" y="421"/>
                  </a:lnTo>
                  <a:lnTo>
                    <a:pt x="5395" y="381"/>
                  </a:lnTo>
                  <a:lnTo>
                    <a:pt x="5776" y="341"/>
                  </a:lnTo>
                  <a:lnTo>
                    <a:pt x="6518" y="341"/>
                  </a:lnTo>
                  <a:lnTo>
                    <a:pt x="6819" y="361"/>
                  </a:lnTo>
                  <a:lnTo>
                    <a:pt x="7421" y="421"/>
                  </a:lnTo>
                  <a:lnTo>
                    <a:pt x="8002" y="542"/>
                  </a:lnTo>
                  <a:lnTo>
                    <a:pt x="8584" y="702"/>
                  </a:lnTo>
                  <a:lnTo>
                    <a:pt x="9125" y="903"/>
                  </a:lnTo>
                  <a:lnTo>
                    <a:pt x="9667" y="1143"/>
                  </a:lnTo>
                  <a:lnTo>
                    <a:pt x="10168" y="1424"/>
                  </a:lnTo>
                  <a:lnTo>
                    <a:pt x="10670" y="1745"/>
                  </a:lnTo>
                  <a:lnTo>
                    <a:pt x="11131" y="2086"/>
                  </a:lnTo>
                  <a:lnTo>
                    <a:pt x="11572" y="2467"/>
                  </a:lnTo>
                  <a:lnTo>
                    <a:pt x="12013" y="2868"/>
                  </a:lnTo>
                  <a:lnTo>
                    <a:pt x="12414" y="3309"/>
                  </a:lnTo>
                  <a:lnTo>
                    <a:pt x="12795" y="3770"/>
                  </a:lnTo>
                  <a:lnTo>
                    <a:pt x="13156" y="4272"/>
                  </a:lnTo>
                  <a:lnTo>
                    <a:pt x="13477" y="4793"/>
                  </a:lnTo>
                  <a:lnTo>
                    <a:pt x="13798" y="5315"/>
                  </a:lnTo>
                  <a:lnTo>
                    <a:pt x="14079" y="5876"/>
                  </a:lnTo>
                  <a:lnTo>
                    <a:pt x="14360" y="6458"/>
                  </a:lnTo>
                  <a:lnTo>
                    <a:pt x="14620" y="7039"/>
                  </a:lnTo>
                  <a:lnTo>
                    <a:pt x="14861" y="7621"/>
                  </a:lnTo>
                  <a:lnTo>
                    <a:pt x="15082" y="8222"/>
                  </a:lnTo>
                  <a:lnTo>
                    <a:pt x="15282" y="8844"/>
                  </a:lnTo>
                  <a:lnTo>
                    <a:pt x="15483" y="9446"/>
                  </a:lnTo>
                  <a:lnTo>
                    <a:pt x="15683" y="10067"/>
                  </a:lnTo>
                  <a:lnTo>
                    <a:pt x="15844" y="10709"/>
                  </a:lnTo>
                  <a:lnTo>
                    <a:pt x="16004" y="11331"/>
                  </a:lnTo>
                  <a:lnTo>
                    <a:pt x="16305" y="12594"/>
                  </a:lnTo>
                  <a:lnTo>
                    <a:pt x="16546" y="13858"/>
                  </a:lnTo>
                  <a:lnTo>
                    <a:pt x="16766" y="15101"/>
                  </a:lnTo>
                  <a:lnTo>
                    <a:pt x="16886" y="15743"/>
                  </a:lnTo>
                  <a:lnTo>
                    <a:pt x="16967" y="16405"/>
                  </a:lnTo>
                  <a:lnTo>
                    <a:pt x="17047" y="17066"/>
                  </a:lnTo>
                  <a:lnTo>
                    <a:pt x="17107" y="17728"/>
                  </a:lnTo>
                  <a:lnTo>
                    <a:pt x="17147" y="18390"/>
                  </a:lnTo>
                  <a:lnTo>
                    <a:pt x="17187" y="19052"/>
                  </a:lnTo>
                  <a:lnTo>
                    <a:pt x="17187" y="19714"/>
                  </a:lnTo>
                  <a:lnTo>
                    <a:pt x="17187" y="20375"/>
                  </a:lnTo>
                  <a:lnTo>
                    <a:pt x="17167" y="20917"/>
                  </a:lnTo>
                  <a:lnTo>
                    <a:pt x="17107" y="21438"/>
                  </a:lnTo>
                  <a:lnTo>
                    <a:pt x="17027" y="21960"/>
                  </a:lnTo>
                  <a:lnTo>
                    <a:pt x="16927" y="22461"/>
                  </a:lnTo>
                  <a:lnTo>
                    <a:pt x="16786" y="22963"/>
                  </a:lnTo>
                  <a:lnTo>
                    <a:pt x="16686" y="23203"/>
                  </a:lnTo>
                  <a:lnTo>
                    <a:pt x="16586" y="23444"/>
                  </a:lnTo>
                  <a:lnTo>
                    <a:pt x="16465" y="23664"/>
                  </a:lnTo>
                  <a:lnTo>
                    <a:pt x="16345" y="23885"/>
                  </a:lnTo>
                  <a:lnTo>
                    <a:pt x="16205" y="24086"/>
                  </a:lnTo>
                  <a:lnTo>
                    <a:pt x="16044" y="24286"/>
                  </a:lnTo>
                  <a:lnTo>
                    <a:pt x="16044" y="24286"/>
                  </a:lnTo>
                  <a:lnTo>
                    <a:pt x="16265" y="24146"/>
                  </a:lnTo>
                  <a:lnTo>
                    <a:pt x="16485" y="23985"/>
                  </a:lnTo>
                  <a:lnTo>
                    <a:pt x="16686" y="23805"/>
                  </a:lnTo>
                  <a:lnTo>
                    <a:pt x="16886" y="23604"/>
                  </a:lnTo>
                  <a:lnTo>
                    <a:pt x="17007" y="23344"/>
                  </a:lnTo>
                  <a:lnTo>
                    <a:pt x="17107" y="23063"/>
                  </a:lnTo>
                  <a:lnTo>
                    <a:pt x="17207" y="22782"/>
                  </a:lnTo>
                  <a:lnTo>
                    <a:pt x="17288" y="22481"/>
                  </a:lnTo>
                  <a:lnTo>
                    <a:pt x="17348" y="22180"/>
                  </a:lnTo>
                  <a:lnTo>
                    <a:pt x="17408" y="21880"/>
                  </a:lnTo>
                  <a:lnTo>
                    <a:pt x="17468" y="21278"/>
                  </a:lnTo>
                  <a:lnTo>
                    <a:pt x="17528" y="20656"/>
                  </a:lnTo>
                  <a:lnTo>
                    <a:pt x="17528" y="20035"/>
                  </a:lnTo>
                  <a:lnTo>
                    <a:pt x="17528" y="19433"/>
                  </a:lnTo>
                  <a:lnTo>
                    <a:pt x="17508" y="18851"/>
                  </a:lnTo>
                  <a:lnTo>
                    <a:pt x="17488" y="18250"/>
                  </a:lnTo>
                  <a:lnTo>
                    <a:pt x="17448" y="17648"/>
                  </a:lnTo>
                  <a:lnTo>
                    <a:pt x="17388" y="17046"/>
                  </a:lnTo>
                  <a:lnTo>
                    <a:pt x="17328" y="16465"/>
                  </a:lnTo>
                  <a:lnTo>
                    <a:pt x="17147" y="15262"/>
                  </a:lnTo>
                  <a:lnTo>
                    <a:pt x="16947" y="14078"/>
                  </a:lnTo>
                  <a:lnTo>
                    <a:pt x="16686" y="12915"/>
                  </a:lnTo>
                  <a:lnTo>
                    <a:pt x="16405" y="11752"/>
                  </a:lnTo>
                  <a:lnTo>
                    <a:pt x="16104" y="10589"/>
                  </a:lnTo>
                  <a:lnTo>
                    <a:pt x="15763" y="9426"/>
                  </a:lnTo>
                  <a:lnTo>
                    <a:pt x="15463" y="8443"/>
                  </a:lnTo>
                  <a:lnTo>
                    <a:pt x="15122" y="7460"/>
                  </a:lnTo>
                  <a:lnTo>
                    <a:pt x="14921" y="6979"/>
                  </a:lnTo>
                  <a:lnTo>
                    <a:pt x="14741" y="6498"/>
                  </a:lnTo>
                  <a:lnTo>
                    <a:pt x="14520" y="6016"/>
                  </a:lnTo>
                  <a:lnTo>
                    <a:pt x="14299" y="5555"/>
                  </a:lnTo>
                  <a:lnTo>
                    <a:pt x="14059" y="5094"/>
                  </a:lnTo>
                  <a:lnTo>
                    <a:pt x="13798" y="4653"/>
                  </a:lnTo>
                  <a:lnTo>
                    <a:pt x="13517" y="4212"/>
                  </a:lnTo>
                  <a:lnTo>
                    <a:pt x="13237" y="3790"/>
                  </a:lnTo>
                  <a:lnTo>
                    <a:pt x="12916" y="3369"/>
                  </a:lnTo>
                  <a:lnTo>
                    <a:pt x="12595" y="2968"/>
                  </a:lnTo>
                  <a:lnTo>
                    <a:pt x="12234" y="2587"/>
                  </a:lnTo>
                  <a:lnTo>
                    <a:pt x="11853" y="2226"/>
                  </a:lnTo>
                  <a:lnTo>
                    <a:pt x="11572" y="1945"/>
                  </a:lnTo>
                  <a:lnTo>
                    <a:pt x="11251" y="1705"/>
                  </a:lnTo>
                  <a:lnTo>
                    <a:pt x="10930" y="1464"/>
                  </a:lnTo>
                  <a:lnTo>
                    <a:pt x="10609" y="1263"/>
                  </a:lnTo>
                  <a:lnTo>
                    <a:pt x="10268" y="1063"/>
                  </a:lnTo>
                  <a:lnTo>
                    <a:pt x="9928" y="882"/>
                  </a:lnTo>
                  <a:lnTo>
                    <a:pt x="9587" y="702"/>
                  </a:lnTo>
                  <a:lnTo>
                    <a:pt x="9226" y="562"/>
                  </a:lnTo>
                  <a:lnTo>
                    <a:pt x="8865" y="421"/>
                  </a:lnTo>
                  <a:lnTo>
                    <a:pt x="8484" y="321"/>
                  </a:lnTo>
                  <a:lnTo>
                    <a:pt x="8123" y="221"/>
                  </a:lnTo>
                  <a:lnTo>
                    <a:pt x="7742" y="140"/>
                  </a:lnTo>
                  <a:lnTo>
                    <a:pt x="7361" y="80"/>
                  </a:lnTo>
                  <a:lnTo>
                    <a:pt x="6980" y="40"/>
                  </a:lnTo>
                  <a:lnTo>
                    <a:pt x="6578" y="20"/>
                  </a:lnTo>
                  <a:lnTo>
                    <a:pt x="619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30"/>
            <p:cNvSpPr/>
            <p:nvPr/>
          </p:nvSpPr>
          <p:spPr>
            <a:xfrm>
              <a:off x="10290200" y="5028575"/>
              <a:ext cx="1525" cy="525"/>
            </a:xfrm>
            <a:custGeom>
              <a:avLst/>
              <a:gdLst/>
              <a:ahLst/>
              <a:cxnLst/>
              <a:rect l="l" t="t" r="r" b="b"/>
              <a:pathLst>
                <a:path w="61" h="21" extrusionOk="0">
                  <a:moveTo>
                    <a:pt x="0" y="0"/>
                  </a:moveTo>
                  <a:lnTo>
                    <a:pt x="61" y="2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DEDA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30"/>
            <p:cNvSpPr/>
            <p:nvPr/>
          </p:nvSpPr>
          <p:spPr>
            <a:xfrm>
              <a:off x="10290200" y="5028575"/>
              <a:ext cx="1525" cy="525"/>
            </a:xfrm>
            <a:custGeom>
              <a:avLst/>
              <a:gdLst/>
              <a:ahLst/>
              <a:cxnLst/>
              <a:rect l="l" t="t" r="r" b="b"/>
              <a:pathLst>
                <a:path w="61" h="2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30"/>
            <p:cNvSpPr/>
            <p:nvPr/>
          </p:nvSpPr>
          <p:spPr>
            <a:xfrm>
              <a:off x="10217500" y="4514175"/>
              <a:ext cx="54675" cy="468800"/>
            </a:xfrm>
            <a:custGeom>
              <a:avLst/>
              <a:gdLst/>
              <a:ahLst/>
              <a:cxnLst/>
              <a:rect l="l" t="t" r="r" b="b"/>
              <a:pathLst>
                <a:path w="2187" h="18752" extrusionOk="0">
                  <a:moveTo>
                    <a:pt x="1" y="0"/>
                  </a:moveTo>
                  <a:lnTo>
                    <a:pt x="321" y="461"/>
                  </a:lnTo>
                  <a:lnTo>
                    <a:pt x="622" y="963"/>
                  </a:lnTo>
                  <a:lnTo>
                    <a:pt x="883" y="1484"/>
                  </a:lnTo>
                  <a:lnTo>
                    <a:pt x="1124" y="2026"/>
                  </a:lnTo>
                  <a:lnTo>
                    <a:pt x="1324" y="2567"/>
                  </a:lnTo>
                  <a:lnTo>
                    <a:pt x="1505" y="3149"/>
                  </a:lnTo>
                  <a:lnTo>
                    <a:pt x="1645" y="3730"/>
                  </a:lnTo>
                  <a:lnTo>
                    <a:pt x="1745" y="4332"/>
                  </a:lnTo>
                  <a:lnTo>
                    <a:pt x="1846" y="4934"/>
                  </a:lnTo>
                  <a:lnTo>
                    <a:pt x="1906" y="5535"/>
                  </a:lnTo>
                  <a:lnTo>
                    <a:pt x="1926" y="6137"/>
                  </a:lnTo>
                  <a:lnTo>
                    <a:pt x="1946" y="6758"/>
                  </a:lnTo>
                  <a:lnTo>
                    <a:pt x="1926" y="7360"/>
                  </a:lnTo>
                  <a:lnTo>
                    <a:pt x="1886" y="7962"/>
                  </a:lnTo>
                  <a:lnTo>
                    <a:pt x="1825" y="8543"/>
                  </a:lnTo>
                  <a:lnTo>
                    <a:pt x="1745" y="9125"/>
                  </a:lnTo>
                  <a:lnTo>
                    <a:pt x="1505" y="12975"/>
                  </a:lnTo>
                  <a:lnTo>
                    <a:pt x="1424" y="14098"/>
                  </a:lnTo>
                  <a:lnTo>
                    <a:pt x="1344" y="15222"/>
                  </a:lnTo>
                  <a:lnTo>
                    <a:pt x="1344" y="15783"/>
                  </a:lnTo>
                  <a:lnTo>
                    <a:pt x="1344" y="16345"/>
                  </a:lnTo>
                  <a:lnTo>
                    <a:pt x="1364" y="16906"/>
                  </a:lnTo>
                  <a:lnTo>
                    <a:pt x="1424" y="17468"/>
                  </a:lnTo>
                  <a:lnTo>
                    <a:pt x="1464" y="17809"/>
                  </a:lnTo>
                  <a:lnTo>
                    <a:pt x="1545" y="18170"/>
                  </a:lnTo>
                  <a:lnTo>
                    <a:pt x="1745" y="18450"/>
                  </a:lnTo>
                  <a:lnTo>
                    <a:pt x="1986" y="18751"/>
                  </a:lnTo>
                  <a:lnTo>
                    <a:pt x="1906" y="18410"/>
                  </a:lnTo>
                  <a:lnTo>
                    <a:pt x="1846" y="18089"/>
                  </a:lnTo>
                  <a:lnTo>
                    <a:pt x="1785" y="17748"/>
                  </a:lnTo>
                  <a:lnTo>
                    <a:pt x="1745" y="17407"/>
                  </a:lnTo>
                  <a:lnTo>
                    <a:pt x="1685" y="16726"/>
                  </a:lnTo>
                  <a:lnTo>
                    <a:pt x="1645" y="16024"/>
                  </a:lnTo>
                  <a:lnTo>
                    <a:pt x="1665" y="15322"/>
                  </a:lnTo>
                  <a:lnTo>
                    <a:pt x="1685" y="14640"/>
                  </a:lnTo>
                  <a:lnTo>
                    <a:pt x="1765" y="13336"/>
                  </a:lnTo>
                  <a:lnTo>
                    <a:pt x="1846" y="12213"/>
                  </a:lnTo>
                  <a:lnTo>
                    <a:pt x="1946" y="11070"/>
                  </a:lnTo>
                  <a:lnTo>
                    <a:pt x="2046" y="9927"/>
                  </a:lnTo>
                  <a:lnTo>
                    <a:pt x="2126" y="8784"/>
                  </a:lnTo>
                  <a:lnTo>
                    <a:pt x="2186" y="7641"/>
                  </a:lnTo>
                  <a:lnTo>
                    <a:pt x="2186" y="7079"/>
                  </a:lnTo>
                  <a:lnTo>
                    <a:pt x="2186" y="6498"/>
                  </a:lnTo>
                  <a:lnTo>
                    <a:pt x="2166" y="5936"/>
                  </a:lnTo>
                  <a:lnTo>
                    <a:pt x="2126" y="5375"/>
                  </a:lnTo>
                  <a:lnTo>
                    <a:pt x="2066" y="4813"/>
                  </a:lnTo>
                  <a:lnTo>
                    <a:pt x="1986" y="4252"/>
                  </a:lnTo>
                  <a:lnTo>
                    <a:pt x="1866" y="3670"/>
                  </a:lnTo>
                  <a:lnTo>
                    <a:pt x="1725" y="3089"/>
                  </a:lnTo>
                  <a:lnTo>
                    <a:pt x="1525" y="2527"/>
                  </a:lnTo>
                  <a:lnTo>
                    <a:pt x="1304" y="1965"/>
                  </a:lnTo>
                  <a:lnTo>
                    <a:pt x="1043" y="1444"/>
                  </a:lnTo>
                  <a:lnTo>
                    <a:pt x="883" y="1183"/>
                  </a:lnTo>
                  <a:lnTo>
                    <a:pt x="722" y="923"/>
                  </a:lnTo>
                  <a:lnTo>
                    <a:pt x="562" y="682"/>
                  </a:lnTo>
                  <a:lnTo>
                    <a:pt x="382" y="441"/>
                  </a:lnTo>
                  <a:lnTo>
                    <a:pt x="201" y="2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30"/>
            <p:cNvSpPr/>
            <p:nvPr/>
          </p:nvSpPr>
          <p:spPr>
            <a:xfrm>
              <a:off x="10289700" y="5028575"/>
              <a:ext cx="1525" cy="25"/>
            </a:xfrm>
            <a:custGeom>
              <a:avLst/>
              <a:gdLst/>
              <a:ahLst/>
              <a:cxnLst/>
              <a:rect l="l" t="t" r="r" b="b"/>
              <a:pathLst>
                <a:path w="61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30"/>
            <p:cNvSpPr/>
            <p:nvPr/>
          </p:nvSpPr>
          <p:spPr>
            <a:xfrm>
              <a:off x="10267125" y="4982950"/>
              <a:ext cx="97300" cy="46650"/>
            </a:xfrm>
            <a:custGeom>
              <a:avLst/>
              <a:gdLst/>
              <a:ahLst/>
              <a:cxnLst/>
              <a:rect l="l" t="t" r="r" b="b"/>
              <a:pathLst>
                <a:path w="3892" h="1866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81" y="501"/>
                  </a:lnTo>
                  <a:lnTo>
                    <a:pt x="282" y="742"/>
                  </a:lnTo>
                  <a:lnTo>
                    <a:pt x="402" y="963"/>
                  </a:lnTo>
                  <a:lnTo>
                    <a:pt x="522" y="1203"/>
                  </a:lnTo>
                  <a:lnTo>
                    <a:pt x="663" y="1424"/>
                  </a:lnTo>
                  <a:lnTo>
                    <a:pt x="803" y="1625"/>
                  </a:lnTo>
                  <a:lnTo>
                    <a:pt x="964" y="1825"/>
                  </a:lnTo>
                  <a:lnTo>
                    <a:pt x="964" y="1825"/>
                  </a:lnTo>
                  <a:lnTo>
                    <a:pt x="964" y="1825"/>
                  </a:lnTo>
                  <a:lnTo>
                    <a:pt x="1244" y="1845"/>
                  </a:lnTo>
                  <a:lnTo>
                    <a:pt x="1525" y="1865"/>
                  </a:lnTo>
                  <a:lnTo>
                    <a:pt x="1525" y="1865"/>
                  </a:lnTo>
                  <a:lnTo>
                    <a:pt x="1826" y="1845"/>
                  </a:lnTo>
                  <a:lnTo>
                    <a:pt x="2127" y="1825"/>
                  </a:lnTo>
                  <a:lnTo>
                    <a:pt x="2428" y="1765"/>
                  </a:lnTo>
                  <a:lnTo>
                    <a:pt x="2728" y="1705"/>
                  </a:lnTo>
                  <a:lnTo>
                    <a:pt x="3029" y="1625"/>
                  </a:lnTo>
                  <a:lnTo>
                    <a:pt x="3310" y="1524"/>
                  </a:lnTo>
                  <a:lnTo>
                    <a:pt x="3611" y="1384"/>
                  </a:lnTo>
                  <a:lnTo>
                    <a:pt x="3891" y="1243"/>
                  </a:lnTo>
                  <a:lnTo>
                    <a:pt x="3891" y="1243"/>
                  </a:lnTo>
                  <a:lnTo>
                    <a:pt x="3470" y="1304"/>
                  </a:lnTo>
                  <a:lnTo>
                    <a:pt x="3029" y="1324"/>
                  </a:lnTo>
                  <a:lnTo>
                    <a:pt x="3029" y="1324"/>
                  </a:lnTo>
                  <a:lnTo>
                    <a:pt x="2668" y="1304"/>
                  </a:lnTo>
                  <a:lnTo>
                    <a:pt x="2287" y="1264"/>
                  </a:lnTo>
                  <a:lnTo>
                    <a:pt x="1926" y="1183"/>
                  </a:lnTo>
                  <a:lnTo>
                    <a:pt x="1565" y="1063"/>
                  </a:lnTo>
                  <a:lnTo>
                    <a:pt x="1204" y="903"/>
                  </a:lnTo>
                  <a:lnTo>
                    <a:pt x="843" y="702"/>
                  </a:lnTo>
                  <a:lnTo>
                    <a:pt x="522" y="441"/>
                  </a:lnTo>
                  <a:lnTo>
                    <a:pt x="181" y="161"/>
                  </a:lnTo>
                  <a:lnTo>
                    <a:pt x="181" y="161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30"/>
            <p:cNvSpPr/>
            <p:nvPr/>
          </p:nvSpPr>
          <p:spPr>
            <a:xfrm>
              <a:off x="10048050" y="4477075"/>
              <a:ext cx="229650" cy="544500"/>
            </a:xfrm>
            <a:custGeom>
              <a:avLst/>
              <a:gdLst/>
              <a:ahLst/>
              <a:cxnLst/>
              <a:rect l="l" t="t" r="r" b="b"/>
              <a:pathLst>
                <a:path w="9186" h="21780" fill="none" extrusionOk="0">
                  <a:moveTo>
                    <a:pt x="2467" y="0"/>
                  </a:moveTo>
                  <a:lnTo>
                    <a:pt x="2467" y="0"/>
                  </a:lnTo>
                  <a:lnTo>
                    <a:pt x="1845" y="20"/>
                  </a:lnTo>
                  <a:lnTo>
                    <a:pt x="1243" y="80"/>
                  </a:lnTo>
                  <a:lnTo>
                    <a:pt x="622" y="201"/>
                  </a:lnTo>
                  <a:lnTo>
                    <a:pt x="0" y="341"/>
                  </a:lnTo>
                  <a:lnTo>
                    <a:pt x="0" y="341"/>
                  </a:lnTo>
                  <a:lnTo>
                    <a:pt x="381" y="301"/>
                  </a:lnTo>
                  <a:lnTo>
                    <a:pt x="742" y="301"/>
                  </a:lnTo>
                  <a:lnTo>
                    <a:pt x="742" y="301"/>
                  </a:lnTo>
                  <a:lnTo>
                    <a:pt x="1143" y="301"/>
                  </a:lnTo>
                  <a:lnTo>
                    <a:pt x="1544" y="341"/>
                  </a:lnTo>
                  <a:lnTo>
                    <a:pt x="1925" y="401"/>
                  </a:lnTo>
                  <a:lnTo>
                    <a:pt x="2326" y="481"/>
                  </a:lnTo>
                  <a:lnTo>
                    <a:pt x="2326" y="481"/>
                  </a:lnTo>
                  <a:lnTo>
                    <a:pt x="2768" y="622"/>
                  </a:lnTo>
                  <a:lnTo>
                    <a:pt x="3209" y="782"/>
                  </a:lnTo>
                  <a:lnTo>
                    <a:pt x="3610" y="963"/>
                  </a:lnTo>
                  <a:lnTo>
                    <a:pt x="3991" y="1183"/>
                  </a:lnTo>
                  <a:lnTo>
                    <a:pt x="4372" y="1404"/>
                  </a:lnTo>
                  <a:lnTo>
                    <a:pt x="4713" y="1685"/>
                  </a:lnTo>
                  <a:lnTo>
                    <a:pt x="5034" y="1965"/>
                  </a:lnTo>
                  <a:lnTo>
                    <a:pt x="5335" y="2286"/>
                  </a:lnTo>
                  <a:lnTo>
                    <a:pt x="5615" y="2607"/>
                  </a:lnTo>
                  <a:lnTo>
                    <a:pt x="5876" y="2968"/>
                  </a:lnTo>
                  <a:lnTo>
                    <a:pt x="6117" y="3329"/>
                  </a:lnTo>
                  <a:lnTo>
                    <a:pt x="6317" y="3730"/>
                  </a:lnTo>
                  <a:lnTo>
                    <a:pt x="6518" y="4131"/>
                  </a:lnTo>
                  <a:lnTo>
                    <a:pt x="6678" y="4552"/>
                  </a:lnTo>
                  <a:lnTo>
                    <a:pt x="6819" y="4974"/>
                  </a:lnTo>
                  <a:lnTo>
                    <a:pt x="6919" y="5435"/>
                  </a:lnTo>
                  <a:lnTo>
                    <a:pt x="6919" y="5435"/>
                  </a:lnTo>
                  <a:lnTo>
                    <a:pt x="7039" y="6036"/>
                  </a:lnTo>
                  <a:lnTo>
                    <a:pt x="7140" y="6638"/>
                  </a:lnTo>
                  <a:lnTo>
                    <a:pt x="7200" y="7240"/>
                  </a:lnTo>
                  <a:lnTo>
                    <a:pt x="7260" y="7841"/>
                  </a:lnTo>
                  <a:lnTo>
                    <a:pt x="7280" y="8443"/>
                  </a:lnTo>
                  <a:lnTo>
                    <a:pt x="7280" y="9045"/>
                  </a:lnTo>
                  <a:lnTo>
                    <a:pt x="7280" y="9666"/>
                  </a:lnTo>
                  <a:lnTo>
                    <a:pt x="7260" y="10268"/>
                  </a:lnTo>
                  <a:lnTo>
                    <a:pt x="7200" y="11491"/>
                  </a:lnTo>
                  <a:lnTo>
                    <a:pt x="7119" y="12715"/>
                  </a:lnTo>
                  <a:lnTo>
                    <a:pt x="7059" y="13918"/>
                  </a:lnTo>
                  <a:lnTo>
                    <a:pt x="7019" y="15141"/>
                  </a:lnTo>
                  <a:lnTo>
                    <a:pt x="7019" y="15141"/>
                  </a:lnTo>
                  <a:lnTo>
                    <a:pt x="7019" y="16044"/>
                  </a:lnTo>
                  <a:lnTo>
                    <a:pt x="7039" y="16505"/>
                  </a:lnTo>
                  <a:lnTo>
                    <a:pt x="7079" y="16986"/>
                  </a:lnTo>
                  <a:lnTo>
                    <a:pt x="7119" y="17468"/>
                  </a:lnTo>
                  <a:lnTo>
                    <a:pt x="7180" y="17949"/>
                  </a:lnTo>
                  <a:lnTo>
                    <a:pt x="7280" y="18410"/>
                  </a:lnTo>
                  <a:lnTo>
                    <a:pt x="7380" y="18871"/>
                  </a:lnTo>
                  <a:lnTo>
                    <a:pt x="7500" y="19313"/>
                  </a:lnTo>
                  <a:lnTo>
                    <a:pt x="7661" y="19754"/>
                  </a:lnTo>
                  <a:lnTo>
                    <a:pt x="7841" y="20155"/>
                  </a:lnTo>
                  <a:lnTo>
                    <a:pt x="8042" y="20556"/>
                  </a:lnTo>
                  <a:lnTo>
                    <a:pt x="8283" y="20917"/>
                  </a:lnTo>
                  <a:lnTo>
                    <a:pt x="8543" y="21238"/>
                  </a:lnTo>
                  <a:lnTo>
                    <a:pt x="8704" y="21398"/>
                  </a:lnTo>
                  <a:lnTo>
                    <a:pt x="8844" y="21539"/>
                  </a:lnTo>
                  <a:lnTo>
                    <a:pt x="9005" y="21659"/>
                  </a:lnTo>
                  <a:lnTo>
                    <a:pt x="9185" y="21779"/>
                  </a:lnTo>
                  <a:lnTo>
                    <a:pt x="9185" y="21779"/>
                  </a:lnTo>
                  <a:lnTo>
                    <a:pt x="9045" y="21539"/>
                  </a:lnTo>
                  <a:lnTo>
                    <a:pt x="8904" y="21278"/>
                  </a:lnTo>
                  <a:lnTo>
                    <a:pt x="8764" y="21017"/>
                  </a:lnTo>
                  <a:lnTo>
                    <a:pt x="8664" y="20757"/>
                  </a:lnTo>
                  <a:lnTo>
                    <a:pt x="8543" y="20476"/>
                  </a:lnTo>
                  <a:lnTo>
                    <a:pt x="8463" y="20215"/>
                  </a:lnTo>
                  <a:lnTo>
                    <a:pt x="8323" y="19654"/>
                  </a:lnTo>
                  <a:lnTo>
                    <a:pt x="8323" y="19654"/>
                  </a:lnTo>
                  <a:lnTo>
                    <a:pt x="8182" y="19433"/>
                  </a:lnTo>
                  <a:lnTo>
                    <a:pt x="8042" y="19192"/>
                  </a:lnTo>
                  <a:lnTo>
                    <a:pt x="7942" y="18972"/>
                  </a:lnTo>
                  <a:lnTo>
                    <a:pt x="7841" y="18731"/>
                  </a:lnTo>
                  <a:lnTo>
                    <a:pt x="7761" y="18490"/>
                  </a:lnTo>
                  <a:lnTo>
                    <a:pt x="7681" y="18230"/>
                  </a:lnTo>
                  <a:lnTo>
                    <a:pt x="7621" y="17989"/>
                  </a:lnTo>
                  <a:lnTo>
                    <a:pt x="7581" y="17728"/>
                  </a:lnTo>
                  <a:lnTo>
                    <a:pt x="7521" y="17227"/>
                  </a:lnTo>
                  <a:lnTo>
                    <a:pt x="7500" y="16685"/>
                  </a:lnTo>
                  <a:lnTo>
                    <a:pt x="7521" y="16164"/>
                  </a:lnTo>
                  <a:lnTo>
                    <a:pt x="7561" y="15623"/>
                  </a:lnTo>
                  <a:lnTo>
                    <a:pt x="7621" y="15081"/>
                  </a:lnTo>
                  <a:lnTo>
                    <a:pt x="7701" y="14540"/>
                  </a:lnTo>
                  <a:lnTo>
                    <a:pt x="7801" y="13998"/>
                  </a:lnTo>
                  <a:lnTo>
                    <a:pt x="7922" y="13477"/>
                  </a:lnTo>
                  <a:lnTo>
                    <a:pt x="8162" y="12434"/>
                  </a:lnTo>
                  <a:lnTo>
                    <a:pt x="8383" y="11451"/>
                  </a:lnTo>
                  <a:lnTo>
                    <a:pt x="8383" y="11451"/>
                  </a:lnTo>
                  <a:lnTo>
                    <a:pt x="8523" y="10609"/>
                  </a:lnTo>
                  <a:lnTo>
                    <a:pt x="8523" y="10609"/>
                  </a:lnTo>
                  <a:lnTo>
                    <a:pt x="8563" y="9947"/>
                  </a:lnTo>
                  <a:lnTo>
                    <a:pt x="8563" y="9947"/>
                  </a:lnTo>
                  <a:lnTo>
                    <a:pt x="8624" y="8804"/>
                  </a:lnTo>
                  <a:lnTo>
                    <a:pt x="8624" y="8222"/>
                  </a:lnTo>
                  <a:lnTo>
                    <a:pt x="8624" y="7641"/>
                  </a:lnTo>
                  <a:lnTo>
                    <a:pt x="8603" y="7059"/>
                  </a:lnTo>
                  <a:lnTo>
                    <a:pt x="8543" y="6478"/>
                  </a:lnTo>
                  <a:lnTo>
                    <a:pt x="8483" y="5896"/>
                  </a:lnTo>
                  <a:lnTo>
                    <a:pt x="8383" y="5315"/>
                  </a:lnTo>
                  <a:lnTo>
                    <a:pt x="8242" y="4753"/>
                  </a:lnTo>
                  <a:lnTo>
                    <a:pt x="8082" y="4191"/>
                  </a:lnTo>
                  <a:lnTo>
                    <a:pt x="7882" y="3670"/>
                  </a:lnTo>
                  <a:lnTo>
                    <a:pt x="7641" y="3149"/>
                  </a:lnTo>
                  <a:lnTo>
                    <a:pt x="7500" y="2908"/>
                  </a:lnTo>
                  <a:lnTo>
                    <a:pt x="7360" y="2647"/>
                  </a:lnTo>
                  <a:lnTo>
                    <a:pt x="7200" y="2427"/>
                  </a:lnTo>
                  <a:lnTo>
                    <a:pt x="7019" y="2186"/>
                  </a:lnTo>
                  <a:lnTo>
                    <a:pt x="6839" y="1965"/>
                  </a:lnTo>
                  <a:lnTo>
                    <a:pt x="6638" y="1745"/>
                  </a:lnTo>
                  <a:lnTo>
                    <a:pt x="6438" y="1524"/>
                  </a:lnTo>
                  <a:lnTo>
                    <a:pt x="6217" y="1324"/>
                  </a:lnTo>
                  <a:lnTo>
                    <a:pt x="6217" y="1324"/>
                  </a:lnTo>
                  <a:lnTo>
                    <a:pt x="5996" y="1163"/>
                  </a:lnTo>
                  <a:lnTo>
                    <a:pt x="5776" y="983"/>
                  </a:lnTo>
                  <a:lnTo>
                    <a:pt x="5555" y="842"/>
                  </a:lnTo>
                  <a:lnTo>
                    <a:pt x="5335" y="702"/>
                  </a:lnTo>
                  <a:lnTo>
                    <a:pt x="5114" y="582"/>
                  </a:lnTo>
                  <a:lnTo>
                    <a:pt x="4873" y="481"/>
                  </a:lnTo>
                  <a:lnTo>
                    <a:pt x="4653" y="381"/>
                  </a:lnTo>
                  <a:lnTo>
                    <a:pt x="4412" y="301"/>
                  </a:lnTo>
                  <a:lnTo>
                    <a:pt x="3931" y="161"/>
                  </a:lnTo>
                  <a:lnTo>
                    <a:pt x="3449" y="60"/>
                  </a:lnTo>
                  <a:lnTo>
                    <a:pt x="2948" y="0"/>
                  </a:lnTo>
                  <a:lnTo>
                    <a:pt x="246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30"/>
            <p:cNvSpPr/>
            <p:nvPr/>
          </p:nvSpPr>
          <p:spPr>
            <a:xfrm>
              <a:off x="9994400" y="4450500"/>
              <a:ext cx="223125" cy="63700"/>
            </a:xfrm>
            <a:custGeom>
              <a:avLst/>
              <a:gdLst/>
              <a:ahLst/>
              <a:cxnLst/>
              <a:rect l="l" t="t" r="r" b="b"/>
              <a:pathLst>
                <a:path w="8925" h="2548" fill="none" extrusionOk="0">
                  <a:moveTo>
                    <a:pt x="3570" y="0"/>
                  </a:moveTo>
                  <a:lnTo>
                    <a:pt x="3570" y="0"/>
                  </a:lnTo>
                  <a:lnTo>
                    <a:pt x="3109" y="20"/>
                  </a:lnTo>
                  <a:lnTo>
                    <a:pt x="2647" y="60"/>
                  </a:lnTo>
                  <a:lnTo>
                    <a:pt x="2206" y="121"/>
                  </a:lnTo>
                  <a:lnTo>
                    <a:pt x="1745" y="221"/>
                  </a:lnTo>
                  <a:lnTo>
                    <a:pt x="1304" y="321"/>
                  </a:lnTo>
                  <a:lnTo>
                    <a:pt x="863" y="461"/>
                  </a:lnTo>
                  <a:lnTo>
                    <a:pt x="421" y="602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201" y="943"/>
                  </a:lnTo>
                  <a:lnTo>
                    <a:pt x="381" y="1123"/>
                  </a:lnTo>
                  <a:lnTo>
                    <a:pt x="562" y="1344"/>
                  </a:lnTo>
                  <a:lnTo>
                    <a:pt x="742" y="1564"/>
                  </a:lnTo>
                  <a:lnTo>
                    <a:pt x="742" y="1564"/>
                  </a:lnTo>
                  <a:lnTo>
                    <a:pt x="1183" y="1384"/>
                  </a:lnTo>
                  <a:lnTo>
                    <a:pt x="1645" y="1244"/>
                  </a:lnTo>
                  <a:lnTo>
                    <a:pt x="2106" y="1103"/>
                  </a:lnTo>
                  <a:lnTo>
                    <a:pt x="2567" y="983"/>
                  </a:lnTo>
                  <a:lnTo>
                    <a:pt x="3029" y="883"/>
                  </a:lnTo>
                  <a:lnTo>
                    <a:pt x="3510" y="822"/>
                  </a:lnTo>
                  <a:lnTo>
                    <a:pt x="3971" y="782"/>
                  </a:lnTo>
                  <a:lnTo>
                    <a:pt x="4452" y="762"/>
                  </a:lnTo>
                  <a:lnTo>
                    <a:pt x="4452" y="762"/>
                  </a:lnTo>
                  <a:lnTo>
                    <a:pt x="4793" y="782"/>
                  </a:lnTo>
                  <a:lnTo>
                    <a:pt x="5154" y="802"/>
                  </a:lnTo>
                  <a:lnTo>
                    <a:pt x="5495" y="842"/>
                  </a:lnTo>
                  <a:lnTo>
                    <a:pt x="5836" y="903"/>
                  </a:lnTo>
                  <a:lnTo>
                    <a:pt x="6177" y="983"/>
                  </a:lnTo>
                  <a:lnTo>
                    <a:pt x="6518" y="1083"/>
                  </a:lnTo>
                  <a:lnTo>
                    <a:pt x="6859" y="1183"/>
                  </a:lnTo>
                  <a:lnTo>
                    <a:pt x="7180" y="1324"/>
                  </a:lnTo>
                  <a:lnTo>
                    <a:pt x="7180" y="1324"/>
                  </a:lnTo>
                  <a:lnTo>
                    <a:pt x="7440" y="1444"/>
                  </a:lnTo>
                  <a:lnTo>
                    <a:pt x="7681" y="1584"/>
                  </a:lnTo>
                  <a:lnTo>
                    <a:pt x="7902" y="1705"/>
                  </a:lnTo>
                  <a:lnTo>
                    <a:pt x="8122" y="1865"/>
                  </a:lnTo>
                  <a:lnTo>
                    <a:pt x="8343" y="2026"/>
                  </a:lnTo>
                  <a:lnTo>
                    <a:pt x="8543" y="2186"/>
                  </a:lnTo>
                  <a:lnTo>
                    <a:pt x="8925" y="2547"/>
                  </a:lnTo>
                  <a:lnTo>
                    <a:pt x="8925" y="2547"/>
                  </a:lnTo>
                  <a:lnTo>
                    <a:pt x="8564" y="2126"/>
                  </a:lnTo>
                  <a:lnTo>
                    <a:pt x="8183" y="1745"/>
                  </a:lnTo>
                  <a:lnTo>
                    <a:pt x="7962" y="1564"/>
                  </a:lnTo>
                  <a:lnTo>
                    <a:pt x="7761" y="1384"/>
                  </a:lnTo>
                  <a:lnTo>
                    <a:pt x="7521" y="1224"/>
                  </a:lnTo>
                  <a:lnTo>
                    <a:pt x="7300" y="1063"/>
                  </a:lnTo>
                  <a:lnTo>
                    <a:pt x="7059" y="903"/>
                  </a:lnTo>
                  <a:lnTo>
                    <a:pt x="6799" y="782"/>
                  </a:lnTo>
                  <a:lnTo>
                    <a:pt x="6538" y="642"/>
                  </a:lnTo>
                  <a:lnTo>
                    <a:pt x="6257" y="522"/>
                  </a:lnTo>
                  <a:lnTo>
                    <a:pt x="5977" y="421"/>
                  </a:lnTo>
                  <a:lnTo>
                    <a:pt x="5696" y="321"/>
                  </a:lnTo>
                  <a:lnTo>
                    <a:pt x="5395" y="241"/>
                  </a:lnTo>
                  <a:lnTo>
                    <a:pt x="5074" y="161"/>
                  </a:lnTo>
                  <a:lnTo>
                    <a:pt x="5074" y="161"/>
                  </a:lnTo>
                  <a:lnTo>
                    <a:pt x="4693" y="100"/>
                  </a:lnTo>
                  <a:lnTo>
                    <a:pt x="4332" y="40"/>
                  </a:lnTo>
                  <a:lnTo>
                    <a:pt x="3951" y="20"/>
                  </a:lnTo>
                  <a:lnTo>
                    <a:pt x="357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30"/>
            <p:cNvSpPr/>
            <p:nvPr/>
          </p:nvSpPr>
          <p:spPr>
            <a:xfrm>
              <a:off x="10012950" y="4469550"/>
              <a:ext cx="278275" cy="559050"/>
            </a:xfrm>
            <a:custGeom>
              <a:avLst/>
              <a:gdLst/>
              <a:ahLst/>
              <a:cxnLst/>
              <a:rect l="l" t="t" r="r" b="b"/>
              <a:pathLst>
                <a:path w="11131" h="22362" extrusionOk="0">
                  <a:moveTo>
                    <a:pt x="3710" y="0"/>
                  </a:moveTo>
                  <a:lnTo>
                    <a:pt x="3229" y="20"/>
                  </a:lnTo>
                  <a:lnTo>
                    <a:pt x="2768" y="60"/>
                  </a:lnTo>
                  <a:lnTo>
                    <a:pt x="2287" y="121"/>
                  </a:lnTo>
                  <a:lnTo>
                    <a:pt x="1825" y="221"/>
                  </a:lnTo>
                  <a:lnTo>
                    <a:pt x="1364" y="341"/>
                  </a:lnTo>
                  <a:lnTo>
                    <a:pt x="903" y="482"/>
                  </a:lnTo>
                  <a:lnTo>
                    <a:pt x="441" y="622"/>
                  </a:lnTo>
                  <a:lnTo>
                    <a:pt x="0" y="802"/>
                  </a:lnTo>
                  <a:lnTo>
                    <a:pt x="161" y="1043"/>
                  </a:lnTo>
                  <a:lnTo>
                    <a:pt x="301" y="1284"/>
                  </a:lnTo>
                  <a:lnTo>
                    <a:pt x="762" y="1183"/>
                  </a:lnTo>
                  <a:lnTo>
                    <a:pt x="1244" y="1103"/>
                  </a:lnTo>
                  <a:lnTo>
                    <a:pt x="1705" y="1043"/>
                  </a:lnTo>
                  <a:lnTo>
                    <a:pt x="2166" y="1023"/>
                  </a:lnTo>
                  <a:lnTo>
                    <a:pt x="2587" y="1043"/>
                  </a:lnTo>
                  <a:lnTo>
                    <a:pt x="3008" y="1083"/>
                  </a:lnTo>
                  <a:lnTo>
                    <a:pt x="3430" y="1163"/>
                  </a:lnTo>
                  <a:lnTo>
                    <a:pt x="3851" y="1264"/>
                  </a:lnTo>
                  <a:lnTo>
                    <a:pt x="4252" y="1404"/>
                  </a:lnTo>
                  <a:lnTo>
                    <a:pt x="4673" y="1585"/>
                  </a:lnTo>
                  <a:lnTo>
                    <a:pt x="5074" y="1785"/>
                  </a:lnTo>
                  <a:lnTo>
                    <a:pt x="5475" y="2026"/>
                  </a:lnTo>
                  <a:lnTo>
                    <a:pt x="5736" y="2226"/>
                  </a:lnTo>
                  <a:lnTo>
                    <a:pt x="5977" y="2427"/>
                  </a:lnTo>
                  <a:lnTo>
                    <a:pt x="6217" y="2627"/>
                  </a:lnTo>
                  <a:lnTo>
                    <a:pt x="6438" y="2848"/>
                  </a:lnTo>
                  <a:lnTo>
                    <a:pt x="6638" y="3089"/>
                  </a:lnTo>
                  <a:lnTo>
                    <a:pt x="6819" y="3329"/>
                  </a:lnTo>
                  <a:lnTo>
                    <a:pt x="6979" y="3570"/>
                  </a:lnTo>
                  <a:lnTo>
                    <a:pt x="7140" y="3831"/>
                  </a:lnTo>
                  <a:lnTo>
                    <a:pt x="7280" y="4091"/>
                  </a:lnTo>
                  <a:lnTo>
                    <a:pt x="7420" y="4372"/>
                  </a:lnTo>
                  <a:lnTo>
                    <a:pt x="7541" y="4653"/>
                  </a:lnTo>
                  <a:lnTo>
                    <a:pt x="7641" y="4934"/>
                  </a:lnTo>
                  <a:lnTo>
                    <a:pt x="7822" y="5515"/>
                  </a:lnTo>
                  <a:lnTo>
                    <a:pt x="7982" y="6137"/>
                  </a:lnTo>
                  <a:lnTo>
                    <a:pt x="8082" y="6759"/>
                  </a:lnTo>
                  <a:lnTo>
                    <a:pt x="8162" y="7380"/>
                  </a:lnTo>
                  <a:lnTo>
                    <a:pt x="8203" y="8022"/>
                  </a:lnTo>
                  <a:lnTo>
                    <a:pt x="8243" y="8644"/>
                  </a:lnTo>
                  <a:lnTo>
                    <a:pt x="8243" y="9286"/>
                  </a:lnTo>
                  <a:lnTo>
                    <a:pt x="8243" y="9907"/>
                  </a:lnTo>
                  <a:lnTo>
                    <a:pt x="8203" y="11110"/>
                  </a:lnTo>
                  <a:lnTo>
                    <a:pt x="8142" y="12193"/>
                  </a:lnTo>
                  <a:lnTo>
                    <a:pt x="8062" y="13316"/>
                  </a:lnTo>
                  <a:lnTo>
                    <a:pt x="7982" y="14460"/>
                  </a:lnTo>
                  <a:lnTo>
                    <a:pt x="7942" y="15603"/>
                  </a:lnTo>
                  <a:lnTo>
                    <a:pt x="7942" y="16164"/>
                  </a:lnTo>
                  <a:lnTo>
                    <a:pt x="7942" y="16726"/>
                  </a:lnTo>
                  <a:lnTo>
                    <a:pt x="7982" y="17287"/>
                  </a:lnTo>
                  <a:lnTo>
                    <a:pt x="8022" y="17849"/>
                  </a:lnTo>
                  <a:lnTo>
                    <a:pt x="8102" y="18410"/>
                  </a:lnTo>
                  <a:lnTo>
                    <a:pt x="8223" y="18952"/>
                  </a:lnTo>
                  <a:lnTo>
                    <a:pt x="8363" y="19493"/>
                  </a:lnTo>
                  <a:lnTo>
                    <a:pt x="8523" y="20015"/>
                  </a:lnTo>
                  <a:lnTo>
                    <a:pt x="8644" y="20275"/>
                  </a:lnTo>
                  <a:lnTo>
                    <a:pt x="8764" y="20556"/>
                  </a:lnTo>
                  <a:lnTo>
                    <a:pt x="8904" y="20837"/>
                  </a:lnTo>
                  <a:lnTo>
                    <a:pt x="9085" y="21098"/>
                  </a:lnTo>
                  <a:lnTo>
                    <a:pt x="9265" y="21358"/>
                  </a:lnTo>
                  <a:lnTo>
                    <a:pt x="9466" y="21619"/>
                  </a:lnTo>
                  <a:lnTo>
                    <a:pt x="9667" y="21860"/>
                  </a:lnTo>
                  <a:lnTo>
                    <a:pt x="9907" y="22080"/>
                  </a:lnTo>
                  <a:lnTo>
                    <a:pt x="10308" y="22201"/>
                  </a:lnTo>
                  <a:lnTo>
                    <a:pt x="10729" y="22301"/>
                  </a:lnTo>
                  <a:lnTo>
                    <a:pt x="10729" y="22301"/>
                  </a:lnTo>
                  <a:lnTo>
                    <a:pt x="10589" y="22100"/>
                  </a:lnTo>
                  <a:lnTo>
                    <a:pt x="10589" y="22100"/>
                  </a:lnTo>
                  <a:lnTo>
                    <a:pt x="10830" y="22241"/>
                  </a:lnTo>
                  <a:lnTo>
                    <a:pt x="11070" y="22361"/>
                  </a:lnTo>
                  <a:lnTo>
                    <a:pt x="11131" y="22361"/>
                  </a:lnTo>
                  <a:lnTo>
                    <a:pt x="10970" y="22161"/>
                  </a:lnTo>
                  <a:lnTo>
                    <a:pt x="10830" y="21960"/>
                  </a:lnTo>
                  <a:lnTo>
                    <a:pt x="10689" y="21739"/>
                  </a:lnTo>
                  <a:lnTo>
                    <a:pt x="10569" y="21499"/>
                  </a:lnTo>
                  <a:lnTo>
                    <a:pt x="10449" y="21278"/>
                  </a:lnTo>
                  <a:lnTo>
                    <a:pt x="10348" y="21037"/>
                  </a:lnTo>
                  <a:lnTo>
                    <a:pt x="10168" y="20536"/>
                  </a:lnTo>
                  <a:lnTo>
                    <a:pt x="9927" y="20235"/>
                  </a:lnTo>
                  <a:lnTo>
                    <a:pt x="9727" y="19955"/>
                  </a:lnTo>
                  <a:lnTo>
                    <a:pt x="9867" y="20516"/>
                  </a:lnTo>
                  <a:lnTo>
                    <a:pt x="9947" y="20777"/>
                  </a:lnTo>
                  <a:lnTo>
                    <a:pt x="10068" y="21058"/>
                  </a:lnTo>
                  <a:lnTo>
                    <a:pt x="10168" y="21318"/>
                  </a:lnTo>
                  <a:lnTo>
                    <a:pt x="10308" y="21579"/>
                  </a:lnTo>
                  <a:lnTo>
                    <a:pt x="10449" y="21840"/>
                  </a:lnTo>
                  <a:lnTo>
                    <a:pt x="10589" y="22080"/>
                  </a:lnTo>
                  <a:lnTo>
                    <a:pt x="10409" y="21960"/>
                  </a:lnTo>
                  <a:lnTo>
                    <a:pt x="10248" y="21840"/>
                  </a:lnTo>
                  <a:lnTo>
                    <a:pt x="10108" y="21699"/>
                  </a:lnTo>
                  <a:lnTo>
                    <a:pt x="9947" y="21539"/>
                  </a:lnTo>
                  <a:lnTo>
                    <a:pt x="9687" y="21218"/>
                  </a:lnTo>
                  <a:lnTo>
                    <a:pt x="9446" y="20857"/>
                  </a:lnTo>
                  <a:lnTo>
                    <a:pt x="9245" y="20456"/>
                  </a:lnTo>
                  <a:lnTo>
                    <a:pt x="9065" y="20055"/>
                  </a:lnTo>
                  <a:lnTo>
                    <a:pt x="8904" y="19614"/>
                  </a:lnTo>
                  <a:lnTo>
                    <a:pt x="8784" y="19172"/>
                  </a:lnTo>
                  <a:lnTo>
                    <a:pt x="8684" y="18711"/>
                  </a:lnTo>
                  <a:lnTo>
                    <a:pt x="8584" y="18250"/>
                  </a:lnTo>
                  <a:lnTo>
                    <a:pt x="8523" y="17769"/>
                  </a:lnTo>
                  <a:lnTo>
                    <a:pt x="8483" y="17287"/>
                  </a:lnTo>
                  <a:lnTo>
                    <a:pt x="8443" y="16806"/>
                  </a:lnTo>
                  <a:lnTo>
                    <a:pt x="8423" y="16345"/>
                  </a:lnTo>
                  <a:lnTo>
                    <a:pt x="8423" y="15442"/>
                  </a:lnTo>
                  <a:lnTo>
                    <a:pt x="8463" y="14219"/>
                  </a:lnTo>
                  <a:lnTo>
                    <a:pt x="8523" y="13016"/>
                  </a:lnTo>
                  <a:lnTo>
                    <a:pt x="8604" y="11792"/>
                  </a:lnTo>
                  <a:lnTo>
                    <a:pt x="8664" y="10569"/>
                  </a:lnTo>
                  <a:lnTo>
                    <a:pt x="8684" y="9967"/>
                  </a:lnTo>
                  <a:lnTo>
                    <a:pt x="8684" y="9346"/>
                  </a:lnTo>
                  <a:lnTo>
                    <a:pt x="8684" y="8744"/>
                  </a:lnTo>
                  <a:lnTo>
                    <a:pt x="8664" y="8142"/>
                  </a:lnTo>
                  <a:lnTo>
                    <a:pt x="8604" y="7541"/>
                  </a:lnTo>
                  <a:lnTo>
                    <a:pt x="8544" y="6939"/>
                  </a:lnTo>
                  <a:lnTo>
                    <a:pt x="8443" y="6337"/>
                  </a:lnTo>
                  <a:lnTo>
                    <a:pt x="8323" y="5736"/>
                  </a:lnTo>
                  <a:lnTo>
                    <a:pt x="8223" y="5275"/>
                  </a:lnTo>
                  <a:lnTo>
                    <a:pt x="8082" y="4853"/>
                  </a:lnTo>
                  <a:lnTo>
                    <a:pt x="7922" y="4432"/>
                  </a:lnTo>
                  <a:lnTo>
                    <a:pt x="7721" y="4031"/>
                  </a:lnTo>
                  <a:lnTo>
                    <a:pt x="7521" y="3630"/>
                  </a:lnTo>
                  <a:lnTo>
                    <a:pt x="7280" y="3269"/>
                  </a:lnTo>
                  <a:lnTo>
                    <a:pt x="7019" y="2908"/>
                  </a:lnTo>
                  <a:lnTo>
                    <a:pt x="6739" y="2587"/>
                  </a:lnTo>
                  <a:lnTo>
                    <a:pt x="6438" y="2266"/>
                  </a:lnTo>
                  <a:lnTo>
                    <a:pt x="6117" y="1986"/>
                  </a:lnTo>
                  <a:lnTo>
                    <a:pt x="5776" y="1705"/>
                  </a:lnTo>
                  <a:lnTo>
                    <a:pt x="5395" y="1484"/>
                  </a:lnTo>
                  <a:lnTo>
                    <a:pt x="5014" y="1264"/>
                  </a:lnTo>
                  <a:lnTo>
                    <a:pt x="4613" y="1083"/>
                  </a:lnTo>
                  <a:lnTo>
                    <a:pt x="4172" y="923"/>
                  </a:lnTo>
                  <a:lnTo>
                    <a:pt x="3730" y="782"/>
                  </a:lnTo>
                  <a:lnTo>
                    <a:pt x="3329" y="702"/>
                  </a:lnTo>
                  <a:lnTo>
                    <a:pt x="2948" y="642"/>
                  </a:lnTo>
                  <a:lnTo>
                    <a:pt x="2547" y="602"/>
                  </a:lnTo>
                  <a:lnTo>
                    <a:pt x="1785" y="602"/>
                  </a:lnTo>
                  <a:lnTo>
                    <a:pt x="1404" y="642"/>
                  </a:lnTo>
                  <a:lnTo>
                    <a:pt x="2026" y="502"/>
                  </a:lnTo>
                  <a:lnTo>
                    <a:pt x="2647" y="381"/>
                  </a:lnTo>
                  <a:lnTo>
                    <a:pt x="3249" y="321"/>
                  </a:lnTo>
                  <a:lnTo>
                    <a:pt x="3871" y="301"/>
                  </a:lnTo>
                  <a:lnTo>
                    <a:pt x="4352" y="301"/>
                  </a:lnTo>
                  <a:lnTo>
                    <a:pt x="4853" y="361"/>
                  </a:lnTo>
                  <a:lnTo>
                    <a:pt x="5335" y="462"/>
                  </a:lnTo>
                  <a:lnTo>
                    <a:pt x="5816" y="602"/>
                  </a:lnTo>
                  <a:lnTo>
                    <a:pt x="6057" y="682"/>
                  </a:lnTo>
                  <a:lnTo>
                    <a:pt x="6277" y="782"/>
                  </a:lnTo>
                  <a:lnTo>
                    <a:pt x="6518" y="883"/>
                  </a:lnTo>
                  <a:lnTo>
                    <a:pt x="6739" y="1003"/>
                  </a:lnTo>
                  <a:lnTo>
                    <a:pt x="6959" y="1143"/>
                  </a:lnTo>
                  <a:lnTo>
                    <a:pt x="7180" y="1284"/>
                  </a:lnTo>
                  <a:lnTo>
                    <a:pt x="7400" y="1464"/>
                  </a:lnTo>
                  <a:lnTo>
                    <a:pt x="7621" y="1625"/>
                  </a:lnTo>
                  <a:lnTo>
                    <a:pt x="7842" y="1825"/>
                  </a:lnTo>
                  <a:lnTo>
                    <a:pt x="8042" y="2046"/>
                  </a:lnTo>
                  <a:lnTo>
                    <a:pt x="8243" y="2266"/>
                  </a:lnTo>
                  <a:lnTo>
                    <a:pt x="8423" y="2487"/>
                  </a:lnTo>
                  <a:lnTo>
                    <a:pt x="8604" y="2728"/>
                  </a:lnTo>
                  <a:lnTo>
                    <a:pt x="8764" y="2948"/>
                  </a:lnTo>
                  <a:lnTo>
                    <a:pt x="8904" y="3209"/>
                  </a:lnTo>
                  <a:lnTo>
                    <a:pt x="9045" y="3450"/>
                  </a:lnTo>
                  <a:lnTo>
                    <a:pt x="9286" y="3971"/>
                  </a:lnTo>
                  <a:lnTo>
                    <a:pt x="9486" y="4492"/>
                  </a:lnTo>
                  <a:lnTo>
                    <a:pt x="9646" y="5054"/>
                  </a:lnTo>
                  <a:lnTo>
                    <a:pt x="9787" y="5616"/>
                  </a:lnTo>
                  <a:lnTo>
                    <a:pt x="9887" y="6197"/>
                  </a:lnTo>
                  <a:lnTo>
                    <a:pt x="9947" y="6779"/>
                  </a:lnTo>
                  <a:lnTo>
                    <a:pt x="10007" y="7360"/>
                  </a:lnTo>
                  <a:lnTo>
                    <a:pt x="10028" y="7942"/>
                  </a:lnTo>
                  <a:lnTo>
                    <a:pt x="10028" y="8523"/>
                  </a:lnTo>
                  <a:lnTo>
                    <a:pt x="10028" y="9105"/>
                  </a:lnTo>
                  <a:lnTo>
                    <a:pt x="9967" y="10248"/>
                  </a:lnTo>
                  <a:lnTo>
                    <a:pt x="9927" y="10910"/>
                  </a:lnTo>
                  <a:lnTo>
                    <a:pt x="10007" y="10328"/>
                  </a:lnTo>
                  <a:lnTo>
                    <a:pt x="10068" y="9747"/>
                  </a:lnTo>
                  <a:lnTo>
                    <a:pt x="10108" y="9145"/>
                  </a:lnTo>
                  <a:lnTo>
                    <a:pt x="10128" y="8543"/>
                  </a:lnTo>
                  <a:lnTo>
                    <a:pt x="10108" y="7922"/>
                  </a:lnTo>
                  <a:lnTo>
                    <a:pt x="10088" y="7320"/>
                  </a:lnTo>
                  <a:lnTo>
                    <a:pt x="10028" y="6719"/>
                  </a:lnTo>
                  <a:lnTo>
                    <a:pt x="9927" y="6117"/>
                  </a:lnTo>
                  <a:lnTo>
                    <a:pt x="9827" y="5515"/>
                  </a:lnTo>
                  <a:lnTo>
                    <a:pt x="9687" y="4934"/>
                  </a:lnTo>
                  <a:lnTo>
                    <a:pt x="9506" y="4352"/>
                  </a:lnTo>
                  <a:lnTo>
                    <a:pt x="9306" y="3811"/>
                  </a:lnTo>
                  <a:lnTo>
                    <a:pt x="9065" y="3269"/>
                  </a:lnTo>
                  <a:lnTo>
                    <a:pt x="8804" y="2748"/>
                  </a:lnTo>
                  <a:lnTo>
                    <a:pt x="8503" y="2246"/>
                  </a:lnTo>
                  <a:lnTo>
                    <a:pt x="8183" y="1785"/>
                  </a:lnTo>
                  <a:lnTo>
                    <a:pt x="7801" y="1424"/>
                  </a:lnTo>
                  <a:lnTo>
                    <a:pt x="7601" y="1264"/>
                  </a:lnTo>
                  <a:lnTo>
                    <a:pt x="7380" y="1103"/>
                  </a:lnTo>
                  <a:lnTo>
                    <a:pt x="7160" y="943"/>
                  </a:lnTo>
                  <a:lnTo>
                    <a:pt x="6939" y="822"/>
                  </a:lnTo>
                  <a:lnTo>
                    <a:pt x="6698" y="682"/>
                  </a:lnTo>
                  <a:lnTo>
                    <a:pt x="6438" y="562"/>
                  </a:lnTo>
                  <a:lnTo>
                    <a:pt x="6117" y="421"/>
                  </a:lnTo>
                  <a:lnTo>
                    <a:pt x="5776" y="321"/>
                  </a:lnTo>
                  <a:lnTo>
                    <a:pt x="5435" y="221"/>
                  </a:lnTo>
                  <a:lnTo>
                    <a:pt x="5094" y="141"/>
                  </a:lnTo>
                  <a:lnTo>
                    <a:pt x="4753" y="80"/>
                  </a:lnTo>
                  <a:lnTo>
                    <a:pt x="4412" y="40"/>
                  </a:lnTo>
                  <a:lnTo>
                    <a:pt x="4051" y="20"/>
                  </a:lnTo>
                  <a:lnTo>
                    <a:pt x="37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30"/>
            <p:cNvSpPr/>
            <p:nvPr/>
          </p:nvSpPr>
          <p:spPr>
            <a:xfrm>
              <a:off x="10277675" y="5022050"/>
              <a:ext cx="12050" cy="6550"/>
            </a:xfrm>
            <a:custGeom>
              <a:avLst/>
              <a:gdLst/>
              <a:ahLst/>
              <a:cxnLst/>
              <a:rect l="l" t="t" r="r" b="b"/>
              <a:pathLst>
                <a:path w="482" h="262" extrusionOk="0">
                  <a:moveTo>
                    <a:pt x="0" y="0"/>
                  </a:moveTo>
                  <a:lnTo>
                    <a:pt x="140" y="201"/>
                  </a:lnTo>
                  <a:lnTo>
                    <a:pt x="481" y="261"/>
                  </a:lnTo>
                  <a:lnTo>
                    <a:pt x="241" y="1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C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30"/>
            <p:cNvSpPr/>
            <p:nvPr/>
          </p:nvSpPr>
          <p:spPr>
            <a:xfrm>
              <a:off x="10277675" y="5022050"/>
              <a:ext cx="12050" cy="6550"/>
            </a:xfrm>
            <a:custGeom>
              <a:avLst/>
              <a:gdLst/>
              <a:ahLst/>
              <a:cxnLst/>
              <a:rect l="l" t="t" r="r" b="b"/>
              <a:pathLst>
                <a:path w="482" h="262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481" y="261"/>
                  </a:lnTo>
                  <a:lnTo>
                    <a:pt x="481" y="261"/>
                  </a:lnTo>
                  <a:lnTo>
                    <a:pt x="241" y="14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30"/>
            <p:cNvSpPr/>
            <p:nvPr/>
          </p:nvSpPr>
          <p:spPr>
            <a:xfrm>
              <a:off x="10277675" y="5022050"/>
              <a:ext cx="12050" cy="6550"/>
            </a:xfrm>
            <a:custGeom>
              <a:avLst/>
              <a:gdLst/>
              <a:ahLst/>
              <a:cxnLst/>
              <a:rect l="l" t="t" r="r" b="b"/>
              <a:pathLst>
                <a:path w="482" h="262" extrusionOk="0">
                  <a:moveTo>
                    <a:pt x="0" y="0"/>
                  </a:moveTo>
                  <a:lnTo>
                    <a:pt x="0" y="0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41" y="141"/>
                  </a:lnTo>
                  <a:lnTo>
                    <a:pt x="481" y="261"/>
                  </a:lnTo>
                  <a:lnTo>
                    <a:pt x="481" y="261"/>
                  </a:lnTo>
                  <a:lnTo>
                    <a:pt x="481" y="261"/>
                  </a:lnTo>
                  <a:lnTo>
                    <a:pt x="241" y="1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C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30"/>
            <p:cNvSpPr/>
            <p:nvPr/>
          </p:nvSpPr>
          <p:spPr>
            <a:xfrm>
              <a:off x="10277675" y="5022050"/>
              <a:ext cx="3525" cy="5025"/>
            </a:xfrm>
            <a:custGeom>
              <a:avLst/>
              <a:gdLst/>
              <a:ahLst/>
              <a:cxnLst/>
              <a:rect l="l" t="t" r="r" b="b"/>
              <a:pathLst>
                <a:path w="141" h="20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30"/>
            <p:cNvSpPr/>
            <p:nvPr/>
          </p:nvSpPr>
          <p:spPr>
            <a:xfrm>
              <a:off x="10277675" y="5022050"/>
              <a:ext cx="12050" cy="6550"/>
            </a:xfrm>
            <a:custGeom>
              <a:avLst/>
              <a:gdLst/>
              <a:ahLst/>
              <a:cxnLst/>
              <a:rect l="l" t="t" r="r" b="b"/>
              <a:pathLst>
                <a:path w="482" h="262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41" y="141"/>
                  </a:lnTo>
                  <a:lnTo>
                    <a:pt x="481" y="261"/>
                  </a:lnTo>
                  <a:lnTo>
                    <a:pt x="481" y="261"/>
                  </a:lnTo>
                  <a:lnTo>
                    <a:pt x="481" y="261"/>
                  </a:lnTo>
                  <a:lnTo>
                    <a:pt x="241" y="14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30"/>
            <p:cNvSpPr/>
            <p:nvPr/>
          </p:nvSpPr>
          <p:spPr>
            <a:xfrm>
              <a:off x="8482800" y="3920050"/>
              <a:ext cx="143900" cy="186525"/>
            </a:xfrm>
            <a:custGeom>
              <a:avLst/>
              <a:gdLst/>
              <a:ahLst/>
              <a:cxnLst/>
              <a:rect l="l" t="t" r="r" b="b"/>
              <a:pathLst>
                <a:path w="5756" h="7461" extrusionOk="0">
                  <a:moveTo>
                    <a:pt x="1123" y="0"/>
                  </a:moveTo>
                  <a:lnTo>
                    <a:pt x="983" y="21"/>
                  </a:lnTo>
                  <a:lnTo>
                    <a:pt x="842" y="61"/>
                  </a:lnTo>
                  <a:lnTo>
                    <a:pt x="702" y="141"/>
                  </a:lnTo>
                  <a:lnTo>
                    <a:pt x="582" y="221"/>
                  </a:lnTo>
                  <a:lnTo>
                    <a:pt x="481" y="321"/>
                  </a:lnTo>
                  <a:lnTo>
                    <a:pt x="381" y="422"/>
                  </a:lnTo>
                  <a:lnTo>
                    <a:pt x="301" y="562"/>
                  </a:lnTo>
                  <a:lnTo>
                    <a:pt x="221" y="722"/>
                  </a:lnTo>
                  <a:lnTo>
                    <a:pt x="160" y="903"/>
                  </a:lnTo>
                  <a:lnTo>
                    <a:pt x="100" y="1083"/>
                  </a:lnTo>
                  <a:lnTo>
                    <a:pt x="60" y="1284"/>
                  </a:lnTo>
                  <a:lnTo>
                    <a:pt x="0" y="1725"/>
                  </a:lnTo>
                  <a:lnTo>
                    <a:pt x="0" y="2206"/>
                  </a:lnTo>
                  <a:lnTo>
                    <a:pt x="0" y="2728"/>
                  </a:lnTo>
                  <a:lnTo>
                    <a:pt x="40" y="3269"/>
                  </a:lnTo>
                  <a:lnTo>
                    <a:pt x="100" y="3811"/>
                  </a:lnTo>
                  <a:lnTo>
                    <a:pt x="180" y="4372"/>
                  </a:lnTo>
                  <a:lnTo>
                    <a:pt x="281" y="4914"/>
                  </a:lnTo>
                  <a:lnTo>
                    <a:pt x="501" y="5937"/>
                  </a:lnTo>
                  <a:lnTo>
                    <a:pt x="722" y="6799"/>
                  </a:lnTo>
                  <a:lnTo>
                    <a:pt x="902" y="7461"/>
                  </a:lnTo>
                  <a:lnTo>
                    <a:pt x="5756" y="6719"/>
                  </a:lnTo>
                  <a:lnTo>
                    <a:pt x="5615" y="6217"/>
                  </a:lnTo>
                  <a:lnTo>
                    <a:pt x="5475" y="5736"/>
                  </a:lnTo>
                  <a:lnTo>
                    <a:pt x="5335" y="5275"/>
                  </a:lnTo>
                  <a:lnTo>
                    <a:pt x="5174" y="4834"/>
                  </a:lnTo>
                  <a:lnTo>
                    <a:pt x="5014" y="4412"/>
                  </a:lnTo>
                  <a:lnTo>
                    <a:pt x="4853" y="4011"/>
                  </a:lnTo>
                  <a:lnTo>
                    <a:pt x="4673" y="3630"/>
                  </a:lnTo>
                  <a:lnTo>
                    <a:pt x="4492" y="3249"/>
                  </a:lnTo>
                  <a:lnTo>
                    <a:pt x="4131" y="2588"/>
                  </a:lnTo>
                  <a:lnTo>
                    <a:pt x="3951" y="2287"/>
                  </a:lnTo>
                  <a:lnTo>
                    <a:pt x="3770" y="1986"/>
                  </a:lnTo>
                  <a:lnTo>
                    <a:pt x="3590" y="1725"/>
                  </a:lnTo>
                  <a:lnTo>
                    <a:pt x="3389" y="1485"/>
                  </a:lnTo>
                  <a:lnTo>
                    <a:pt x="3209" y="1244"/>
                  </a:lnTo>
                  <a:lnTo>
                    <a:pt x="3008" y="1043"/>
                  </a:lnTo>
                  <a:lnTo>
                    <a:pt x="2828" y="843"/>
                  </a:lnTo>
                  <a:lnTo>
                    <a:pt x="2647" y="682"/>
                  </a:lnTo>
                  <a:lnTo>
                    <a:pt x="2467" y="522"/>
                  </a:lnTo>
                  <a:lnTo>
                    <a:pt x="2286" y="382"/>
                  </a:lnTo>
                  <a:lnTo>
                    <a:pt x="2106" y="281"/>
                  </a:lnTo>
                  <a:lnTo>
                    <a:pt x="1925" y="181"/>
                  </a:lnTo>
                  <a:lnTo>
                    <a:pt x="1745" y="101"/>
                  </a:lnTo>
                  <a:lnTo>
                    <a:pt x="1584" y="61"/>
                  </a:lnTo>
                  <a:lnTo>
                    <a:pt x="1424" y="21"/>
                  </a:lnTo>
                  <a:lnTo>
                    <a:pt x="126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30"/>
            <p:cNvSpPr/>
            <p:nvPr/>
          </p:nvSpPr>
          <p:spPr>
            <a:xfrm>
              <a:off x="8482800" y="3920050"/>
              <a:ext cx="143900" cy="186525"/>
            </a:xfrm>
            <a:custGeom>
              <a:avLst/>
              <a:gdLst/>
              <a:ahLst/>
              <a:cxnLst/>
              <a:rect l="l" t="t" r="r" b="b"/>
              <a:pathLst>
                <a:path w="5756" h="7461" fill="none" extrusionOk="0">
                  <a:moveTo>
                    <a:pt x="902" y="7461"/>
                  </a:moveTo>
                  <a:lnTo>
                    <a:pt x="902" y="7461"/>
                  </a:lnTo>
                  <a:lnTo>
                    <a:pt x="722" y="6799"/>
                  </a:lnTo>
                  <a:lnTo>
                    <a:pt x="501" y="5937"/>
                  </a:lnTo>
                  <a:lnTo>
                    <a:pt x="281" y="4914"/>
                  </a:lnTo>
                  <a:lnTo>
                    <a:pt x="180" y="4372"/>
                  </a:lnTo>
                  <a:lnTo>
                    <a:pt x="100" y="3811"/>
                  </a:lnTo>
                  <a:lnTo>
                    <a:pt x="40" y="3269"/>
                  </a:lnTo>
                  <a:lnTo>
                    <a:pt x="0" y="2728"/>
                  </a:lnTo>
                  <a:lnTo>
                    <a:pt x="0" y="2206"/>
                  </a:lnTo>
                  <a:lnTo>
                    <a:pt x="0" y="1725"/>
                  </a:lnTo>
                  <a:lnTo>
                    <a:pt x="60" y="1284"/>
                  </a:lnTo>
                  <a:lnTo>
                    <a:pt x="100" y="1083"/>
                  </a:lnTo>
                  <a:lnTo>
                    <a:pt x="160" y="903"/>
                  </a:lnTo>
                  <a:lnTo>
                    <a:pt x="221" y="722"/>
                  </a:lnTo>
                  <a:lnTo>
                    <a:pt x="301" y="562"/>
                  </a:lnTo>
                  <a:lnTo>
                    <a:pt x="381" y="422"/>
                  </a:lnTo>
                  <a:lnTo>
                    <a:pt x="481" y="321"/>
                  </a:lnTo>
                  <a:lnTo>
                    <a:pt x="481" y="321"/>
                  </a:lnTo>
                  <a:lnTo>
                    <a:pt x="582" y="221"/>
                  </a:lnTo>
                  <a:lnTo>
                    <a:pt x="702" y="141"/>
                  </a:lnTo>
                  <a:lnTo>
                    <a:pt x="842" y="61"/>
                  </a:lnTo>
                  <a:lnTo>
                    <a:pt x="983" y="21"/>
                  </a:lnTo>
                  <a:lnTo>
                    <a:pt x="1123" y="0"/>
                  </a:lnTo>
                  <a:lnTo>
                    <a:pt x="1263" y="0"/>
                  </a:lnTo>
                  <a:lnTo>
                    <a:pt x="1424" y="21"/>
                  </a:lnTo>
                  <a:lnTo>
                    <a:pt x="1584" y="61"/>
                  </a:lnTo>
                  <a:lnTo>
                    <a:pt x="1745" y="101"/>
                  </a:lnTo>
                  <a:lnTo>
                    <a:pt x="1925" y="181"/>
                  </a:lnTo>
                  <a:lnTo>
                    <a:pt x="2106" y="281"/>
                  </a:lnTo>
                  <a:lnTo>
                    <a:pt x="2286" y="382"/>
                  </a:lnTo>
                  <a:lnTo>
                    <a:pt x="2467" y="522"/>
                  </a:lnTo>
                  <a:lnTo>
                    <a:pt x="2647" y="682"/>
                  </a:lnTo>
                  <a:lnTo>
                    <a:pt x="2828" y="843"/>
                  </a:lnTo>
                  <a:lnTo>
                    <a:pt x="3008" y="1043"/>
                  </a:lnTo>
                  <a:lnTo>
                    <a:pt x="3209" y="1244"/>
                  </a:lnTo>
                  <a:lnTo>
                    <a:pt x="3389" y="1485"/>
                  </a:lnTo>
                  <a:lnTo>
                    <a:pt x="3590" y="1725"/>
                  </a:lnTo>
                  <a:lnTo>
                    <a:pt x="3770" y="1986"/>
                  </a:lnTo>
                  <a:lnTo>
                    <a:pt x="3951" y="2287"/>
                  </a:lnTo>
                  <a:lnTo>
                    <a:pt x="4131" y="2588"/>
                  </a:lnTo>
                  <a:lnTo>
                    <a:pt x="4492" y="3249"/>
                  </a:lnTo>
                  <a:lnTo>
                    <a:pt x="4673" y="3630"/>
                  </a:lnTo>
                  <a:lnTo>
                    <a:pt x="4853" y="4011"/>
                  </a:lnTo>
                  <a:lnTo>
                    <a:pt x="5014" y="4412"/>
                  </a:lnTo>
                  <a:lnTo>
                    <a:pt x="5174" y="4834"/>
                  </a:lnTo>
                  <a:lnTo>
                    <a:pt x="5335" y="5275"/>
                  </a:lnTo>
                  <a:lnTo>
                    <a:pt x="5475" y="5736"/>
                  </a:lnTo>
                  <a:lnTo>
                    <a:pt x="5615" y="6217"/>
                  </a:lnTo>
                  <a:lnTo>
                    <a:pt x="5756" y="6719"/>
                  </a:lnTo>
                  <a:lnTo>
                    <a:pt x="902" y="746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30"/>
            <p:cNvSpPr/>
            <p:nvPr/>
          </p:nvSpPr>
          <p:spPr>
            <a:xfrm>
              <a:off x="8364975" y="5252175"/>
              <a:ext cx="1865075" cy="312875"/>
            </a:xfrm>
            <a:custGeom>
              <a:avLst/>
              <a:gdLst/>
              <a:ahLst/>
              <a:cxnLst/>
              <a:rect l="l" t="t" r="r" b="b"/>
              <a:pathLst>
                <a:path w="74603" h="12515" fill="none" extrusionOk="0">
                  <a:moveTo>
                    <a:pt x="74603" y="1865"/>
                  </a:moveTo>
                  <a:lnTo>
                    <a:pt x="74603" y="1865"/>
                  </a:lnTo>
                  <a:lnTo>
                    <a:pt x="74543" y="1946"/>
                  </a:lnTo>
                  <a:lnTo>
                    <a:pt x="74402" y="2066"/>
                  </a:lnTo>
                  <a:lnTo>
                    <a:pt x="74162" y="2247"/>
                  </a:lnTo>
                  <a:lnTo>
                    <a:pt x="73841" y="2487"/>
                  </a:lnTo>
                  <a:lnTo>
                    <a:pt x="73440" y="2748"/>
                  </a:lnTo>
                  <a:lnTo>
                    <a:pt x="72958" y="3049"/>
                  </a:lnTo>
                  <a:lnTo>
                    <a:pt x="72397" y="3390"/>
                  </a:lnTo>
                  <a:lnTo>
                    <a:pt x="71755" y="3771"/>
                  </a:lnTo>
                  <a:lnTo>
                    <a:pt x="71033" y="4152"/>
                  </a:lnTo>
                  <a:lnTo>
                    <a:pt x="70251" y="4573"/>
                  </a:lnTo>
                  <a:lnTo>
                    <a:pt x="69389" y="5014"/>
                  </a:lnTo>
                  <a:lnTo>
                    <a:pt x="68446" y="5475"/>
                  </a:lnTo>
                  <a:lnTo>
                    <a:pt x="67443" y="5937"/>
                  </a:lnTo>
                  <a:lnTo>
                    <a:pt x="66360" y="6418"/>
                  </a:lnTo>
                  <a:lnTo>
                    <a:pt x="65217" y="6919"/>
                  </a:lnTo>
                  <a:lnTo>
                    <a:pt x="64014" y="7401"/>
                  </a:lnTo>
                  <a:lnTo>
                    <a:pt x="62751" y="7882"/>
                  </a:lnTo>
                  <a:lnTo>
                    <a:pt x="61407" y="8363"/>
                  </a:lnTo>
                  <a:lnTo>
                    <a:pt x="60023" y="8824"/>
                  </a:lnTo>
                  <a:lnTo>
                    <a:pt x="58579" y="9286"/>
                  </a:lnTo>
                  <a:lnTo>
                    <a:pt x="57075" y="9727"/>
                  </a:lnTo>
                  <a:lnTo>
                    <a:pt x="55511" y="10148"/>
                  </a:lnTo>
                  <a:lnTo>
                    <a:pt x="53907" y="10549"/>
                  </a:lnTo>
                  <a:lnTo>
                    <a:pt x="52242" y="10930"/>
                  </a:lnTo>
                  <a:lnTo>
                    <a:pt x="50538" y="11271"/>
                  </a:lnTo>
                  <a:lnTo>
                    <a:pt x="48773" y="11572"/>
                  </a:lnTo>
                  <a:lnTo>
                    <a:pt x="46968" y="11853"/>
                  </a:lnTo>
                  <a:lnTo>
                    <a:pt x="46045" y="11973"/>
                  </a:lnTo>
                  <a:lnTo>
                    <a:pt x="45123" y="12073"/>
                  </a:lnTo>
                  <a:lnTo>
                    <a:pt x="44180" y="12174"/>
                  </a:lnTo>
                  <a:lnTo>
                    <a:pt x="43218" y="12274"/>
                  </a:lnTo>
                  <a:lnTo>
                    <a:pt x="42255" y="12334"/>
                  </a:lnTo>
                  <a:lnTo>
                    <a:pt x="41292" y="12394"/>
                  </a:lnTo>
                  <a:lnTo>
                    <a:pt x="40310" y="12454"/>
                  </a:lnTo>
                  <a:lnTo>
                    <a:pt x="39307" y="12494"/>
                  </a:lnTo>
                  <a:lnTo>
                    <a:pt x="38304" y="12514"/>
                  </a:lnTo>
                  <a:lnTo>
                    <a:pt x="37302" y="12514"/>
                  </a:lnTo>
                  <a:lnTo>
                    <a:pt x="37302" y="12514"/>
                  </a:lnTo>
                  <a:lnTo>
                    <a:pt x="36299" y="12514"/>
                  </a:lnTo>
                  <a:lnTo>
                    <a:pt x="35296" y="12494"/>
                  </a:lnTo>
                  <a:lnTo>
                    <a:pt x="34293" y="12454"/>
                  </a:lnTo>
                  <a:lnTo>
                    <a:pt x="33311" y="12394"/>
                  </a:lnTo>
                  <a:lnTo>
                    <a:pt x="32348" y="12334"/>
                  </a:lnTo>
                  <a:lnTo>
                    <a:pt x="31385" y="12274"/>
                  </a:lnTo>
                  <a:lnTo>
                    <a:pt x="30423" y="12174"/>
                  </a:lnTo>
                  <a:lnTo>
                    <a:pt x="29480" y="12073"/>
                  </a:lnTo>
                  <a:lnTo>
                    <a:pt x="28558" y="11973"/>
                  </a:lnTo>
                  <a:lnTo>
                    <a:pt x="27635" y="11853"/>
                  </a:lnTo>
                  <a:lnTo>
                    <a:pt x="25830" y="11572"/>
                  </a:lnTo>
                  <a:lnTo>
                    <a:pt x="24066" y="11271"/>
                  </a:lnTo>
                  <a:lnTo>
                    <a:pt x="22361" y="10930"/>
                  </a:lnTo>
                  <a:lnTo>
                    <a:pt x="20696" y="10549"/>
                  </a:lnTo>
                  <a:lnTo>
                    <a:pt x="19092" y="10148"/>
                  </a:lnTo>
                  <a:lnTo>
                    <a:pt x="17528" y="9727"/>
                  </a:lnTo>
                  <a:lnTo>
                    <a:pt x="16024" y="9286"/>
                  </a:lnTo>
                  <a:lnTo>
                    <a:pt x="14580" y="8824"/>
                  </a:lnTo>
                  <a:lnTo>
                    <a:pt x="13176" y="8363"/>
                  </a:lnTo>
                  <a:lnTo>
                    <a:pt x="11852" y="7882"/>
                  </a:lnTo>
                  <a:lnTo>
                    <a:pt x="10589" y="7401"/>
                  </a:lnTo>
                  <a:lnTo>
                    <a:pt x="9386" y="6919"/>
                  </a:lnTo>
                  <a:lnTo>
                    <a:pt x="8243" y="6418"/>
                  </a:lnTo>
                  <a:lnTo>
                    <a:pt x="7160" y="5937"/>
                  </a:lnTo>
                  <a:lnTo>
                    <a:pt x="6157" y="5475"/>
                  </a:lnTo>
                  <a:lnTo>
                    <a:pt x="5214" y="5014"/>
                  </a:lnTo>
                  <a:lnTo>
                    <a:pt x="4352" y="4573"/>
                  </a:lnTo>
                  <a:lnTo>
                    <a:pt x="3570" y="4152"/>
                  </a:lnTo>
                  <a:lnTo>
                    <a:pt x="2848" y="3771"/>
                  </a:lnTo>
                  <a:lnTo>
                    <a:pt x="2206" y="3390"/>
                  </a:lnTo>
                  <a:lnTo>
                    <a:pt x="1645" y="3049"/>
                  </a:lnTo>
                  <a:lnTo>
                    <a:pt x="1163" y="2748"/>
                  </a:lnTo>
                  <a:lnTo>
                    <a:pt x="762" y="2487"/>
                  </a:lnTo>
                  <a:lnTo>
                    <a:pt x="441" y="2247"/>
                  </a:lnTo>
                  <a:lnTo>
                    <a:pt x="201" y="2066"/>
                  </a:lnTo>
                  <a:lnTo>
                    <a:pt x="60" y="1946"/>
                  </a:lnTo>
                  <a:lnTo>
                    <a:pt x="0" y="1865"/>
                  </a:lnTo>
                  <a:lnTo>
                    <a:pt x="0" y="1865"/>
                  </a:lnTo>
                  <a:lnTo>
                    <a:pt x="0" y="1805"/>
                  </a:lnTo>
                  <a:lnTo>
                    <a:pt x="0" y="1745"/>
                  </a:lnTo>
                  <a:lnTo>
                    <a:pt x="60" y="1605"/>
                  </a:lnTo>
                  <a:lnTo>
                    <a:pt x="161" y="1424"/>
                  </a:lnTo>
                  <a:lnTo>
                    <a:pt x="301" y="1244"/>
                  </a:lnTo>
                  <a:lnTo>
                    <a:pt x="482" y="1063"/>
                  </a:lnTo>
                  <a:lnTo>
                    <a:pt x="702" y="863"/>
                  </a:lnTo>
                  <a:lnTo>
                    <a:pt x="943" y="682"/>
                  </a:lnTo>
                  <a:lnTo>
                    <a:pt x="1203" y="502"/>
                  </a:lnTo>
                  <a:lnTo>
                    <a:pt x="1504" y="341"/>
                  </a:lnTo>
                  <a:lnTo>
                    <a:pt x="1805" y="201"/>
                  </a:lnTo>
                  <a:lnTo>
                    <a:pt x="2126" y="101"/>
                  </a:lnTo>
                  <a:lnTo>
                    <a:pt x="2467" y="20"/>
                  </a:lnTo>
                  <a:lnTo>
                    <a:pt x="2788" y="0"/>
                  </a:lnTo>
                  <a:lnTo>
                    <a:pt x="2968" y="0"/>
                  </a:lnTo>
                  <a:lnTo>
                    <a:pt x="3129" y="20"/>
                  </a:lnTo>
                  <a:lnTo>
                    <a:pt x="3289" y="41"/>
                  </a:lnTo>
                  <a:lnTo>
                    <a:pt x="3470" y="81"/>
                  </a:lnTo>
                  <a:lnTo>
                    <a:pt x="3630" y="141"/>
                  </a:lnTo>
                  <a:lnTo>
                    <a:pt x="3791" y="221"/>
                  </a:lnTo>
                  <a:lnTo>
                    <a:pt x="3791" y="221"/>
                  </a:lnTo>
                  <a:lnTo>
                    <a:pt x="4974" y="823"/>
                  </a:lnTo>
                  <a:lnTo>
                    <a:pt x="6177" y="1384"/>
                  </a:lnTo>
                  <a:lnTo>
                    <a:pt x="7400" y="1926"/>
                  </a:lnTo>
                  <a:lnTo>
                    <a:pt x="8624" y="2427"/>
                  </a:lnTo>
                  <a:lnTo>
                    <a:pt x="9847" y="2908"/>
                  </a:lnTo>
                  <a:lnTo>
                    <a:pt x="11070" y="3350"/>
                  </a:lnTo>
                  <a:lnTo>
                    <a:pt x="12314" y="3771"/>
                  </a:lnTo>
                  <a:lnTo>
                    <a:pt x="13537" y="4172"/>
                  </a:lnTo>
                  <a:lnTo>
                    <a:pt x="14760" y="4533"/>
                  </a:lnTo>
                  <a:lnTo>
                    <a:pt x="15984" y="4874"/>
                  </a:lnTo>
                  <a:lnTo>
                    <a:pt x="17207" y="5195"/>
                  </a:lnTo>
                  <a:lnTo>
                    <a:pt x="18410" y="5495"/>
                  </a:lnTo>
                  <a:lnTo>
                    <a:pt x="19593" y="5776"/>
                  </a:lnTo>
                  <a:lnTo>
                    <a:pt x="20777" y="6017"/>
                  </a:lnTo>
                  <a:lnTo>
                    <a:pt x="21940" y="6257"/>
                  </a:lnTo>
                  <a:lnTo>
                    <a:pt x="23083" y="6458"/>
                  </a:lnTo>
                  <a:lnTo>
                    <a:pt x="24226" y="6659"/>
                  </a:lnTo>
                  <a:lnTo>
                    <a:pt x="25329" y="6839"/>
                  </a:lnTo>
                  <a:lnTo>
                    <a:pt x="26412" y="6979"/>
                  </a:lnTo>
                  <a:lnTo>
                    <a:pt x="27455" y="7120"/>
                  </a:lnTo>
                  <a:lnTo>
                    <a:pt x="29480" y="7360"/>
                  </a:lnTo>
                  <a:lnTo>
                    <a:pt x="31365" y="7541"/>
                  </a:lnTo>
                  <a:lnTo>
                    <a:pt x="33110" y="7661"/>
                  </a:lnTo>
                  <a:lnTo>
                    <a:pt x="34694" y="7741"/>
                  </a:lnTo>
                  <a:lnTo>
                    <a:pt x="36098" y="7782"/>
                  </a:lnTo>
                  <a:lnTo>
                    <a:pt x="37302" y="7802"/>
                  </a:lnTo>
                  <a:lnTo>
                    <a:pt x="37302" y="7802"/>
                  </a:lnTo>
                  <a:lnTo>
                    <a:pt x="38505" y="7782"/>
                  </a:lnTo>
                  <a:lnTo>
                    <a:pt x="39909" y="7741"/>
                  </a:lnTo>
                  <a:lnTo>
                    <a:pt x="41493" y="7661"/>
                  </a:lnTo>
                  <a:lnTo>
                    <a:pt x="43238" y="7541"/>
                  </a:lnTo>
                  <a:lnTo>
                    <a:pt x="45123" y="7360"/>
                  </a:lnTo>
                  <a:lnTo>
                    <a:pt x="47148" y="7120"/>
                  </a:lnTo>
                  <a:lnTo>
                    <a:pt x="48191" y="6979"/>
                  </a:lnTo>
                  <a:lnTo>
                    <a:pt x="49274" y="6839"/>
                  </a:lnTo>
                  <a:lnTo>
                    <a:pt x="50377" y="6659"/>
                  </a:lnTo>
                  <a:lnTo>
                    <a:pt x="51500" y="6458"/>
                  </a:lnTo>
                  <a:lnTo>
                    <a:pt x="52663" y="6257"/>
                  </a:lnTo>
                  <a:lnTo>
                    <a:pt x="53826" y="6017"/>
                  </a:lnTo>
                  <a:lnTo>
                    <a:pt x="54990" y="5776"/>
                  </a:lnTo>
                  <a:lnTo>
                    <a:pt x="56193" y="5495"/>
                  </a:lnTo>
                  <a:lnTo>
                    <a:pt x="57396" y="5195"/>
                  </a:lnTo>
                  <a:lnTo>
                    <a:pt x="58619" y="4874"/>
                  </a:lnTo>
                  <a:lnTo>
                    <a:pt x="59823" y="4533"/>
                  </a:lnTo>
                  <a:lnTo>
                    <a:pt x="61066" y="4172"/>
                  </a:lnTo>
                  <a:lnTo>
                    <a:pt x="62289" y="3771"/>
                  </a:lnTo>
                  <a:lnTo>
                    <a:pt x="63513" y="3350"/>
                  </a:lnTo>
                  <a:lnTo>
                    <a:pt x="64756" y="2908"/>
                  </a:lnTo>
                  <a:lnTo>
                    <a:pt x="65979" y="2427"/>
                  </a:lnTo>
                  <a:lnTo>
                    <a:pt x="67203" y="1926"/>
                  </a:lnTo>
                  <a:lnTo>
                    <a:pt x="68406" y="1384"/>
                  </a:lnTo>
                  <a:lnTo>
                    <a:pt x="69609" y="823"/>
                  </a:lnTo>
                  <a:lnTo>
                    <a:pt x="70813" y="221"/>
                  </a:lnTo>
                  <a:lnTo>
                    <a:pt x="70813" y="221"/>
                  </a:lnTo>
                  <a:lnTo>
                    <a:pt x="70973" y="141"/>
                  </a:lnTo>
                  <a:lnTo>
                    <a:pt x="71133" y="81"/>
                  </a:lnTo>
                  <a:lnTo>
                    <a:pt x="71294" y="41"/>
                  </a:lnTo>
                  <a:lnTo>
                    <a:pt x="71474" y="20"/>
                  </a:lnTo>
                  <a:lnTo>
                    <a:pt x="71635" y="0"/>
                  </a:lnTo>
                  <a:lnTo>
                    <a:pt x="71795" y="0"/>
                  </a:lnTo>
                  <a:lnTo>
                    <a:pt x="72136" y="20"/>
                  </a:lnTo>
                  <a:lnTo>
                    <a:pt x="72457" y="101"/>
                  </a:lnTo>
                  <a:lnTo>
                    <a:pt x="72798" y="201"/>
                  </a:lnTo>
                  <a:lnTo>
                    <a:pt x="73099" y="341"/>
                  </a:lnTo>
                  <a:lnTo>
                    <a:pt x="73380" y="502"/>
                  </a:lnTo>
                  <a:lnTo>
                    <a:pt x="73660" y="682"/>
                  </a:lnTo>
                  <a:lnTo>
                    <a:pt x="73901" y="863"/>
                  </a:lnTo>
                  <a:lnTo>
                    <a:pt x="74122" y="1063"/>
                  </a:lnTo>
                  <a:lnTo>
                    <a:pt x="74302" y="1244"/>
                  </a:lnTo>
                  <a:lnTo>
                    <a:pt x="74442" y="1424"/>
                  </a:lnTo>
                  <a:lnTo>
                    <a:pt x="74543" y="1605"/>
                  </a:lnTo>
                  <a:lnTo>
                    <a:pt x="74603" y="1745"/>
                  </a:lnTo>
                  <a:lnTo>
                    <a:pt x="74603" y="1805"/>
                  </a:lnTo>
                  <a:lnTo>
                    <a:pt x="74603" y="186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30"/>
            <p:cNvSpPr/>
            <p:nvPr/>
          </p:nvSpPr>
          <p:spPr>
            <a:xfrm>
              <a:off x="8364975" y="5252175"/>
              <a:ext cx="1865075" cy="312875"/>
            </a:xfrm>
            <a:custGeom>
              <a:avLst/>
              <a:gdLst/>
              <a:ahLst/>
              <a:cxnLst/>
              <a:rect l="l" t="t" r="r" b="b"/>
              <a:pathLst>
                <a:path w="74603" h="12515" extrusionOk="0">
                  <a:moveTo>
                    <a:pt x="71514" y="0"/>
                  </a:moveTo>
                  <a:lnTo>
                    <a:pt x="71274" y="41"/>
                  </a:lnTo>
                  <a:lnTo>
                    <a:pt x="71033" y="121"/>
                  </a:lnTo>
                  <a:lnTo>
                    <a:pt x="70813" y="221"/>
                  </a:lnTo>
                  <a:lnTo>
                    <a:pt x="69449" y="903"/>
                  </a:lnTo>
                  <a:lnTo>
                    <a:pt x="68085" y="1545"/>
                  </a:lnTo>
                  <a:lnTo>
                    <a:pt x="66701" y="2126"/>
                  </a:lnTo>
                  <a:lnTo>
                    <a:pt x="65298" y="2688"/>
                  </a:lnTo>
                  <a:lnTo>
                    <a:pt x="66120" y="4533"/>
                  </a:lnTo>
                  <a:lnTo>
                    <a:pt x="66862" y="6217"/>
                  </a:lnTo>
                  <a:lnTo>
                    <a:pt x="67744" y="5796"/>
                  </a:lnTo>
                  <a:lnTo>
                    <a:pt x="68587" y="5415"/>
                  </a:lnTo>
                  <a:lnTo>
                    <a:pt x="69369" y="5014"/>
                  </a:lnTo>
                  <a:lnTo>
                    <a:pt x="70111" y="4653"/>
                  </a:lnTo>
                  <a:lnTo>
                    <a:pt x="71434" y="3951"/>
                  </a:lnTo>
                  <a:lnTo>
                    <a:pt x="72537" y="3309"/>
                  </a:lnTo>
                  <a:lnTo>
                    <a:pt x="73400" y="2768"/>
                  </a:lnTo>
                  <a:lnTo>
                    <a:pt x="74041" y="2347"/>
                  </a:lnTo>
                  <a:lnTo>
                    <a:pt x="74442" y="2026"/>
                  </a:lnTo>
                  <a:lnTo>
                    <a:pt x="74563" y="1926"/>
                  </a:lnTo>
                  <a:lnTo>
                    <a:pt x="74603" y="1865"/>
                  </a:lnTo>
                  <a:lnTo>
                    <a:pt x="74603" y="1825"/>
                  </a:lnTo>
                  <a:lnTo>
                    <a:pt x="74583" y="1725"/>
                  </a:lnTo>
                  <a:lnTo>
                    <a:pt x="74543" y="1605"/>
                  </a:lnTo>
                  <a:lnTo>
                    <a:pt x="74463" y="1464"/>
                  </a:lnTo>
                  <a:lnTo>
                    <a:pt x="74362" y="1324"/>
                  </a:lnTo>
                  <a:lnTo>
                    <a:pt x="74222" y="1184"/>
                  </a:lnTo>
                  <a:lnTo>
                    <a:pt x="74081" y="1023"/>
                  </a:lnTo>
                  <a:lnTo>
                    <a:pt x="73901" y="863"/>
                  </a:lnTo>
                  <a:lnTo>
                    <a:pt x="73700" y="722"/>
                  </a:lnTo>
                  <a:lnTo>
                    <a:pt x="73500" y="582"/>
                  </a:lnTo>
                  <a:lnTo>
                    <a:pt x="73279" y="442"/>
                  </a:lnTo>
                  <a:lnTo>
                    <a:pt x="73039" y="321"/>
                  </a:lnTo>
                  <a:lnTo>
                    <a:pt x="72798" y="221"/>
                  </a:lnTo>
                  <a:lnTo>
                    <a:pt x="72537" y="121"/>
                  </a:lnTo>
                  <a:lnTo>
                    <a:pt x="72277" y="61"/>
                  </a:lnTo>
                  <a:lnTo>
                    <a:pt x="72016" y="20"/>
                  </a:lnTo>
                  <a:lnTo>
                    <a:pt x="71755" y="0"/>
                  </a:lnTo>
                  <a:close/>
                  <a:moveTo>
                    <a:pt x="2848" y="0"/>
                  </a:moveTo>
                  <a:lnTo>
                    <a:pt x="2587" y="20"/>
                  </a:lnTo>
                  <a:lnTo>
                    <a:pt x="2327" y="61"/>
                  </a:lnTo>
                  <a:lnTo>
                    <a:pt x="2066" y="121"/>
                  </a:lnTo>
                  <a:lnTo>
                    <a:pt x="1805" y="201"/>
                  </a:lnTo>
                  <a:lnTo>
                    <a:pt x="1564" y="321"/>
                  </a:lnTo>
                  <a:lnTo>
                    <a:pt x="1324" y="442"/>
                  </a:lnTo>
                  <a:lnTo>
                    <a:pt x="1103" y="582"/>
                  </a:lnTo>
                  <a:lnTo>
                    <a:pt x="903" y="722"/>
                  </a:lnTo>
                  <a:lnTo>
                    <a:pt x="702" y="863"/>
                  </a:lnTo>
                  <a:lnTo>
                    <a:pt x="522" y="1023"/>
                  </a:lnTo>
                  <a:lnTo>
                    <a:pt x="381" y="1164"/>
                  </a:lnTo>
                  <a:lnTo>
                    <a:pt x="241" y="1324"/>
                  </a:lnTo>
                  <a:lnTo>
                    <a:pt x="141" y="1464"/>
                  </a:lnTo>
                  <a:lnTo>
                    <a:pt x="60" y="1585"/>
                  </a:lnTo>
                  <a:lnTo>
                    <a:pt x="20" y="1705"/>
                  </a:lnTo>
                  <a:lnTo>
                    <a:pt x="0" y="1805"/>
                  </a:lnTo>
                  <a:lnTo>
                    <a:pt x="0" y="1865"/>
                  </a:lnTo>
                  <a:lnTo>
                    <a:pt x="40" y="1906"/>
                  </a:lnTo>
                  <a:lnTo>
                    <a:pt x="121" y="1986"/>
                  </a:lnTo>
                  <a:lnTo>
                    <a:pt x="381" y="2206"/>
                  </a:lnTo>
                  <a:lnTo>
                    <a:pt x="822" y="2527"/>
                  </a:lnTo>
                  <a:lnTo>
                    <a:pt x="1424" y="2908"/>
                  </a:lnTo>
                  <a:lnTo>
                    <a:pt x="2166" y="3370"/>
                  </a:lnTo>
                  <a:lnTo>
                    <a:pt x="3069" y="3891"/>
                  </a:lnTo>
                  <a:lnTo>
                    <a:pt x="4131" y="4453"/>
                  </a:lnTo>
                  <a:lnTo>
                    <a:pt x="5315" y="5074"/>
                  </a:lnTo>
                  <a:lnTo>
                    <a:pt x="6638" y="5716"/>
                  </a:lnTo>
                  <a:lnTo>
                    <a:pt x="8102" y="6358"/>
                  </a:lnTo>
                  <a:lnTo>
                    <a:pt x="9687" y="7040"/>
                  </a:lnTo>
                  <a:lnTo>
                    <a:pt x="10529" y="7380"/>
                  </a:lnTo>
                  <a:lnTo>
                    <a:pt x="11411" y="7721"/>
                  </a:lnTo>
                  <a:lnTo>
                    <a:pt x="12314" y="8042"/>
                  </a:lnTo>
                  <a:lnTo>
                    <a:pt x="13236" y="8383"/>
                  </a:lnTo>
                  <a:lnTo>
                    <a:pt x="14199" y="8704"/>
                  </a:lnTo>
                  <a:lnTo>
                    <a:pt x="15202" y="9025"/>
                  </a:lnTo>
                  <a:lnTo>
                    <a:pt x="16204" y="9346"/>
                  </a:lnTo>
                  <a:lnTo>
                    <a:pt x="17247" y="9647"/>
                  </a:lnTo>
                  <a:lnTo>
                    <a:pt x="18310" y="9947"/>
                  </a:lnTo>
                  <a:lnTo>
                    <a:pt x="19413" y="10248"/>
                  </a:lnTo>
                  <a:lnTo>
                    <a:pt x="19373" y="10128"/>
                  </a:lnTo>
                  <a:lnTo>
                    <a:pt x="19333" y="10008"/>
                  </a:lnTo>
                  <a:lnTo>
                    <a:pt x="19333" y="9988"/>
                  </a:lnTo>
                  <a:lnTo>
                    <a:pt x="19373" y="9827"/>
                  </a:lnTo>
                  <a:lnTo>
                    <a:pt x="19453" y="9546"/>
                  </a:lnTo>
                  <a:lnTo>
                    <a:pt x="19774" y="8704"/>
                  </a:lnTo>
                  <a:lnTo>
                    <a:pt x="20255" y="7501"/>
                  </a:lnTo>
                  <a:lnTo>
                    <a:pt x="20877" y="6037"/>
                  </a:lnTo>
                  <a:lnTo>
                    <a:pt x="19894" y="5836"/>
                  </a:lnTo>
                  <a:lnTo>
                    <a:pt x="18912" y="5616"/>
                  </a:lnTo>
                  <a:lnTo>
                    <a:pt x="17929" y="5375"/>
                  </a:lnTo>
                  <a:lnTo>
                    <a:pt x="16926" y="5134"/>
                  </a:lnTo>
                  <a:lnTo>
                    <a:pt x="15643" y="4793"/>
                  </a:lnTo>
                  <a:lnTo>
                    <a:pt x="15061" y="5535"/>
                  </a:lnTo>
                  <a:lnTo>
                    <a:pt x="14600" y="6097"/>
                  </a:lnTo>
                  <a:lnTo>
                    <a:pt x="14259" y="6498"/>
                  </a:lnTo>
                  <a:lnTo>
                    <a:pt x="14159" y="6598"/>
                  </a:lnTo>
                  <a:lnTo>
                    <a:pt x="14078" y="6659"/>
                  </a:lnTo>
                  <a:lnTo>
                    <a:pt x="13898" y="6739"/>
                  </a:lnTo>
                  <a:lnTo>
                    <a:pt x="13717" y="6799"/>
                  </a:lnTo>
                  <a:lnTo>
                    <a:pt x="13557" y="6819"/>
                  </a:lnTo>
                  <a:lnTo>
                    <a:pt x="13377" y="6839"/>
                  </a:lnTo>
                  <a:lnTo>
                    <a:pt x="13156" y="6819"/>
                  </a:lnTo>
                  <a:lnTo>
                    <a:pt x="12955" y="6759"/>
                  </a:lnTo>
                  <a:lnTo>
                    <a:pt x="12755" y="6699"/>
                  </a:lnTo>
                  <a:lnTo>
                    <a:pt x="12574" y="6598"/>
                  </a:lnTo>
                  <a:lnTo>
                    <a:pt x="12434" y="6458"/>
                  </a:lnTo>
                  <a:lnTo>
                    <a:pt x="12294" y="6318"/>
                  </a:lnTo>
                  <a:lnTo>
                    <a:pt x="12213" y="6157"/>
                  </a:lnTo>
                  <a:lnTo>
                    <a:pt x="12153" y="5977"/>
                  </a:lnTo>
                  <a:lnTo>
                    <a:pt x="12153" y="5957"/>
                  </a:lnTo>
                  <a:lnTo>
                    <a:pt x="12173" y="5856"/>
                  </a:lnTo>
                  <a:lnTo>
                    <a:pt x="12193" y="5716"/>
                  </a:lnTo>
                  <a:lnTo>
                    <a:pt x="12354" y="5295"/>
                  </a:lnTo>
                  <a:lnTo>
                    <a:pt x="12574" y="4693"/>
                  </a:lnTo>
                  <a:lnTo>
                    <a:pt x="12875" y="3951"/>
                  </a:lnTo>
                  <a:lnTo>
                    <a:pt x="11732" y="3570"/>
                  </a:lnTo>
                  <a:lnTo>
                    <a:pt x="10589" y="3169"/>
                  </a:lnTo>
                  <a:lnTo>
                    <a:pt x="9426" y="2748"/>
                  </a:lnTo>
                  <a:lnTo>
                    <a:pt x="8283" y="2287"/>
                  </a:lnTo>
                  <a:lnTo>
                    <a:pt x="7160" y="1805"/>
                  </a:lnTo>
                  <a:lnTo>
                    <a:pt x="6017" y="1304"/>
                  </a:lnTo>
                  <a:lnTo>
                    <a:pt x="4893" y="783"/>
                  </a:lnTo>
                  <a:lnTo>
                    <a:pt x="3791" y="221"/>
                  </a:lnTo>
                  <a:lnTo>
                    <a:pt x="3550" y="121"/>
                  </a:lnTo>
                  <a:lnTo>
                    <a:pt x="3329" y="41"/>
                  </a:lnTo>
                  <a:lnTo>
                    <a:pt x="3089" y="0"/>
                  </a:lnTo>
                  <a:close/>
                  <a:moveTo>
                    <a:pt x="61106" y="4152"/>
                  </a:moveTo>
                  <a:lnTo>
                    <a:pt x="60103" y="4453"/>
                  </a:lnTo>
                  <a:lnTo>
                    <a:pt x="59101" y="4753"/>
                  </a:lnTo>
                  <a:lnTo>
                    <a:pt x="58098" y="5014"/>
                  </a:lnTo>
                  <a:lnTo>
                    <a:pt x="57115" y="5275"/>
                  </a:lnTo>
                  <a:lnTo>
                    <a:pt x="57396" y="5977"/>
                  </a:lnTo>
                  <a:lnTo>
                    <a:pt x="57617" y="6538"/>
                  </a:lnTo>
                  <a:lnTo>
                    <a:pt x="57737" y="6939"/>
                  </a:lnTo>
                  <a:lnTo>
                    <a:pt x="57777" y="7060"/>
                  </a:lnTo>
                  <a:lnTo>
                    <a:pt x="57797" y="7160"/>
                  </a:lnTo>
                  <a:lnTo>
                    <a:pt x="57797" y="7180"/>
                  </a:lnTo>
                  <a:lnTo>
                    <a:pt x="57737" y="7360"/>
                  </a:lnTo>
                  <a:lnTo>
                    <a:pt x="57637" y="7521"/>
                  </a:lnTo>
                  <a:lnTo>
                    <a:pt x="57516" y="7661"/>
                  </a:lnTo>
                  <a:lnTo>
                    <a:pt x="57356" y="7782"/>
                  </a:lnTo>
                  <a:lnTo>
                    <a:pt x="57196" y="7882"/>
                  </a:lnTo>
                  <a:lnTo>
                    <a:pt x="56995" y="7962"/>
                  </a:lnTo>
                  <a:lnTo>
                    <a:pt x="56774" y="8002"/>
                  </a:lnTo>
                  <a:lnTo>
                    <a:pt x="56574" y="8022"/>
                  </a:lnTo>
                  <a:lnTo>
                    <a:pt x="56393" y="8022"/>
                  </a:lnTo>
                  <a:lnTo>
                    <a:pt x="56213" y="7982"/>
                  </a:lnTo>
                  <a:lnTo>
                    <a:pt x="56052" y="7942"/>
                  </a:lnTo>
                  <a:lnTo>
                    <a:pt x="55872" y="7862"/>
                  </a:lnTo>
                  <a:lnTo>
                    <a:pt x="55792" y="7802"/>
                  </a:lnTo>
                  <a:lnTo>
                    <a:pt x="55671" y="7681"/>
                  </a:lnTo>
                  <a:lnTo>
                    <a:pt x="55331" y="7280"/>
                  </a:lnTo>
                  <a:lnTo>
                    <a:pt x="54849" y="6699"/>
                  </a:lnTo>
                  <a:lnTo>
                    <a:pt x="54268" y="5937"/>
                  </a:lnTo>
                  <a:lnTo>
                    <a:pt x="52924" y="6197"/>
                  </a:lnTo>
                  <a:lnTo>
                    <a:pt x="51600" y="6458"/>
                  </a:lnTo>
                  <a:lnTo>
                    <a:pt x="50297" y="6679"/>
                  </a:lnTo>
                  <a:lnTo>
                    <a:pt x="49033" y="6859"/>
                  </a:lnTo>
                  <a:lnTo>
                    <a:pt x="47810" y="7040"/>
                  </a:lnTo>
                  <a:lnTo>
                    <a:pt x="46607" y="7200"/>
                  </a:lnTo>
                  <a:lnTo>
                    <a:pt x="45444" y="7320"/>
                  </a:lnTo>
                  <a:lnTo>
                    <a:pt x="44341" y="7441"/>
                  </a:lnTo>
                  <a:lnTo>
                    <a:pt x="43258" y="7521"/>
                  </a:lnTo>
                  <a:lnTo>
                    <a:pt x="42235" y="7601"/>
                  </a:lnTo>
                  <a:lnTo>
                    <a:pt x="40350" y="7721"/>
                  </a:lnTo>
                  <a:lnTo>
                    <a:pt x="38705" y="7782"/>
                  </a:lnTo>
                  <a:lnTo>
                    <a:pt x="37302" y="7802"/>
                  </a:lnTo>
                  <a:lnTo>
                    <a:pt x="36219" y="7782"/>
                  </a:lnTo>
                  <a:lnTo>
                    <a:pt x="34955" y="7741"/>
                  </a:lnTo>
                  <a:lnTo>
                    <a:pt x="33551" y="7681"/>
                  </a:lnTo>
                  <a:lnTo>
                    <a:pt x="32007" y="7581"/>
                  </a:lnTo>
                  <a:lnTo>
                    <a:pt x="30323" y="7441"/>
                  </a:lnTo>
                  <a:lnTo>
                    <a:pt x="28538" y="7260"/>
                  </a:lnTo>
                  <a:lnTo>
                    <a:pt x="26653" y="7020"/>
                  </a:lnTo>
                  <a:lnTo>
                    <a:pt x="24667" y="6739"/>
                  </a:lnTo>
                  <a:lnTo>
                    <a:pt x="23544" y="8223"/>
                  </a:lnTo>
                  <a:lnTo>
                    <a:pt x="22622" y="9446"/>
                  </a:lnTo>
                  <a:lnTo>
                    <a:pt x="21920" y="10308"/>
                  </a:lnTo>
                  <a:lnTo>
                    <a:pt x="21679" y="10589"/>
                  </a:lnTo>
                  <a:lnTo>
                    <a:pt x="21499" y="10750"/>
                  </a:lnTo>
                  <a:lnTo>
                    <a:pt x="23304" y="11131"/>
                  </a:lnTo>
                  <a:lnTo>
                    <a:pt x="24226" y="11291"/>
                  </a:lnTo>
                  <a:lnTo>
                    <a:pt x="25149" y="11472"/>
                  </a:lnTo>
                  <a:lnTo>
                    <a:pt x="26091" y="11612"/>
                  </a:lnTo>
                  <a:lnTo>
                    <a:pt x="27054" y="11772"/>
                  </a:lnTo>
                  <a:lnTo>
                    <a:pt x="28036" y="11893"/>
                  </a:lnTo>
                  <a:lnTo>
                    <a:pt x="29019" y="12033"/>
                  </a:lnTo>
                  <a:lnTo>
                    <a:pt x="30002" y="12133"/>
                  </a:lnTo>
                  <a:lnTo>
                    <a:pt x="31024" y="12234"/>
                  </a:lnTo>
                  <a:lnTo>
                    <a:pt x="32027" y="12314"/>
                  </a:lnTo>
                  <a:lnTo>
                    <a:pt x="33070" y="12394"/>
                  </a:lnTo>
                  <a:lnTo>
                    <a:pt x="34113" y="12434"/>
                  </a:lnTo>
                  <a:lnTo>
                    <a:pt x="35156" y="12474"/>
                  </a:lnTo>
                  <a:lnTo>
                    <a:pt x="36219" y="12514"/>
                  </a:lnTo>
                  <a:lnTo>
                    <a:pt x="38284" y="12514"/>
                  </a:lnTo>
                  <a:lnTo>
                    <a:pt x="39267" y="12494"/>
                  </a:lnTo>
                  <a:lnTo>
                    <a:pt x="40250" y="12454"/>
                  </a:lnTo>
                  <a:lnTo>
                    <a:pt x="41212" y="12414"/>
                  </a:lnTo>
                  <a:lnTo>
                    <a:pt x="42155" y="12354"/>
                  </a:lnTo>
                  <a:lnTo>
                    <a:pt x="43097" y="12274"/>
                  </a:lnTo>
                  <a:lnTo>
                    <a:pt x="44040" y="12194"/>
                  </a:lnTo>
                  <a:lnTo>
                    <a:pt x="44962" y="12093"/>
                  </a:lnTo>
                  <a:lnTo>
                    <a:pt x="46767" y="11873"/>
                  </a:lnTo>
                  <a:lnTo>
                    <a:pt x="48552" y="11612"/>
                  </a:lnTo>
                  <a:lnTo>
                    <a:pt x="50277" y="11311"/>
                  </a:lnTo>
                  <a:lnTo>
                    <a:pt x="51961" y="10990"/>
                  </a:lnTo>
                  <a:lnTo>
                    <a:pt x="53606" y="10629"/>
                  </a:lnTo>
                  <a:lnTo>
                    <a:pt x="55190" y="10248"/>
                  </a:lnTo>
                  <a:lnTo>
                    <a:pt x="56714" y="9827"/>
                  </a:lnTo>
                  <a:lnTo>
                    <a:pt x="58198" y="9406"/>
                  </a:lnTo>
                  <a:lnTo>
                    <a:pt x="59642" y="8965"/>
                  </a:lnTo>
                  <a:lnTo>
                    <a:pt x="61026" y="8504"/>
                  </a:lnTo>
                  <a:lnTo>
                    <a:pt x="62330" y="8022"/>
                  </a:lnTo>
                  <a:lnTo>
                    <a:pt x="63593" y="7561"/>
                  </a:lnTo>
                  <a:lnTo>
                    <a:pt x="62410" y="5957"/>
                  </a:lnTo>
                  <a:lnTo>
                    <a:pt x="61106" y="4152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30"/>
            <p:cNvSpPr/>
            <p:nvPr/>
          </p:nvSpPr>
          <p:spPr>
            <a:xfrm>
              <a:off x="8364975" y="5252175"/>
              <a:ext cx="521925" cy="256225"/>
            </a:xfrm>
            <a:custGeom>
              <a:avLst/>
              <a:gdLst/>
              <a:ahLst/>
              <a:cxnLst/>
              <a:rect l="l" t="t" r="r" b="b"/>
              <a:pathLst>
                <a:path w="20877" h="10249" fill="none" extrusionOk="0">
                  <a:moveTo>
                    <a:pt x="2848" y="0"/>
                  </a:moveTo>
                  <a:lnTo>
                    <a:pt x="2848" y="0"/>
                  </a:lnTo>
                  <a:lnTo>
                    <a:pt x="2587" y="20"/>
                  </a:lnTo>
                  <a:lnTo>
                    <a:pt x="2327" y="61"/>
                  </a:lnTo>
                  <a:lnTo>
                    <a:pt x="2066" y="121"/>
                  </a:lnTo>
                  <a:lnTo>
                    <a:pt x="1805" y="201"/>
                  </a:lnTo>
                  <a:lnTo>
                    <a:pt x="1564" y="321"/>
                  </a:lnTo>
                  <a:lnTo>
                    <a:pt x="1324" y="442"/>
                  </a:lnTo>
                  <a:lnTo>
                    <a:pt x="1103" y="582"/>
                  </a:lnTo>
                  <a:lnTo>
                    <a:pt x="903" y="722"/>
                  </a:lnTo>
                  <a:lnTo>
                    <a:pt x="702" y="863"/>
                  </a:lnTo>
                  <a:lnTo>
                    <a:pt x="522" y="1023"/>
                  </a:lnTo>
                  <a:lnTo>
                    <a:pt x="381" y="1164"/>
                  </a:lnTo>
                  <a:lnTo>
                    <a:pt x="241" y="1324"/>
                  </a:lnTo>
                  <a:lnTo>
                    <a:pt x="141" y="1464"/>
                  </a:lnTo>
                  <a:lnTo>
                    <a:pt x="60" y="1585"/>
                  </a:lnTo>
                  <a:lnTo>
                    <a:pt x="20" y="1705"/>
                  </a:lnTo>
                  <a:lnTo>
                    <a:pt x="0" y="1805"/>
                  </a:lnTo>
                  <a:lnTo>
                    <a:pt x="0" y="1805"/>
                  </a:lnTo>
                  <a:lnTo>
                    <a:pt x="0" y="1865"/>
                  </a:lnTo>
                  <a:lnTo>
                    <a:pt x="0" y="1865"/>
                  </a:lnTo>
                  <a:lnTo>
                    <a:pt x="40" y="1906"/>
                  </a:lnTo>
                  <a:lnTo>
                    <a:pt x="121" y="1986"/>
                  </a:lnTo>
                  <a:lnTo>
                    <a:pt x="381" y="2206"/>
                  </a:lnTo>
                  <a:lnTo>
                    <a:pt x="822" y="2527"/>
                  </a:lnTo>
                  <a:lnTo>
                    <a:pt x="1424" y="2908"/>
                  </a:lnTo>
                  <a:lnTo>
                    <a:pt x="2166" y="3370"/>
                  </a:lnTo>
                  <a:lnTo>
                    <a:pt x="3069" y="3891"/>
                  </a:lnTo>
                  <a:lnTo>
                    <a:pt x="4131" y="4453"/>
                  </a:lnTo>
                  <a:lnTo>
                    <a:pt x="5315" y="5074"/>
                  </a:lnTo>
                  <a:lnTo>
                    <a:pt x="6638" y="5716"/>
                  </a:lnTo>
                  <a:lnTo>
                    <a:pt x="8102" y="6358"/>
                  </a:lnTo>
                  <a:lnTo>
                    <a:pt x="9687" y="7040"/>
                  </a:lnTo>
                  <a:lnTo>
                    <a:pt x="10529" y="7380"/>
                  </a:lnTo>
                  <a:lnTo>
                    <a:pt x="11411" y="7721"/>
                  </a:lnTo>
                  <a:lnTo>
                    <a:pt x="12314" y="8042"/>
                  </a:lnTo>
                  <a:lnTo>
                    <a:pt x="13236" y="8383"/>
                  </a:lnTo>
                  <a:lnTo>
                    <a:pt x="14199" y="8704"/>
                  </a:lnTo>
                  <a:lnTo>
                    <a:pt x="15202" y="9025"/>
                  </a:lnTo>
                  <a:lnTo>
                    <a:pt x="16204" y="9346"/>
                  </a:lnTo>
                  <a:lnTo>
                    <a:pt x="17247" y="9647"/>
                  </a:lnTo>
                  <a:lnTo>
                    <a:pt x="18310" y="9947"/>
                  </a:lnTo>
                  <a:lnTo>
                    <a:pt x="19413" y="10248"/>
                  </a:lnTo>
                  <a:lnTo>
                    <a:pt x="19413" y="10248"/>
                  </a:lnTo>
                  <a:lnTo>
                    <a:pt x="19373" y="10128"/>
                  </a:lnTo>
                  <a:lnTo>
                    <a:pt x="19333" y="10008"/>
                  </a:lnTo>
                  <a:lnTo>
                    <a:pt x="19333" y="10008"/>
                  </a:lnTo>
                  <a:lnTo>
                    <a:pt x="19333" y="9988"/>
                  </a:lnTo>
                  <a:lnTo>
                    <a:pt x="19333" y="9988"/>
                  </a:lnTo>
                  <a:lnTo>
                    <a:pt x="19373" y="9827"/>
                  </a:lnTo>
                  <a:lnTo>
                    <a:pt x="19453" y="9546"/>
                  </a:lnTo>
                  <a:lnTo>
                    <a:pt x="19774" y="8704"/>
                  </a:lnTo>
                  <a:lnTo>
                    <a:pt x="20255" y="7501"/>
                  </a:lnTo>
                  <a:lnTo>
                    <a:pt x="20877" y="6037"/>
                  </a:lnTo>
                  <a:lnTo>
                    <a:pt x="20877" y="6037"/>
                  </a:lnTo>
                  <a:lnTo>
                    <a:pt x="19894" y="5836"/>
                  </a:lnTo>
                  <a:lnTo>
                    <a:pt x="18912" y="5616"/>
                  </a:lnTo>
                  <a:lnTo>
                    <a:pt x="17929" y="5375"/>
                  </a:lnTo>
                  <a:lnTo>
                    <a:pt x="16926" y="5134"/>
                  </a:lnTo>
                  <a:lnTo>
                    <a:pt x="16926" y="5134"/>
                  </a:lnTo>
                  <a:lnTo>
                    <a:pt x="15643" y="4793"/>
                  </a:lnTo>
                  <a:lnTo>
                    <a:pt x="15643" y="4793"/>
                  </a:lnTo>
                  <a:lnTo>
                    <a:pt x="15061" y="5535"/>
                  </a:lnTo>
                  <a:lnTo>
                    <a:pt x="14600" y="6097"/>
                  </a:lnTo>
                  <a:lnTo>
                    <a:pt x="14259" y="6498"/>
                  </a:lnTo>
                  <a:lnTo>
                    <a:pt x="14159" y="6598"/>
                  </a:lnTo>
                  <a:lnTo>
                    <a:pt x="14078" y="6659"/>
                  </a:lnTo>
                  <a:lnTo>
                    <a:pt x="14078" y="6659"/>
                  </a:lnTo>
                  <a:lnTo>
                    <a:pt x="13898" y="6739"/>
                  </a:lnTo>
                  <a:lnTo>
                    <a:pt x="13717" y="6799"/>
                  </a:lnTo>
                  <a:lnTo>
                    <a:pt x="13557" y="6819"/>
                  </a:lnTo>
                  <a:lnTo>
                    <a:pt x="13377" y="6839"/>
                  </a:lnTo>
                  <a:lnTo>
                    <a:pt x="13377" y="6839"/>
                  </a:lnTo>
                  <a:lnTo>
                    <a:pt x="13156" y="6819"/>
                  </a:lnTo>
                  <a:lnTo>
                    <a:pt x="12955" y="6759"/>
                  </a:lnTo>
                  <a:lnTo>
                    <a:pt x="12755" y="6699"/>
                  </a:lnTo>
                  <a:lnTo>
                    <a:pt x="12574" y="6598"/>
                  </a:lnTo>
                  <a:lnTo>
                    <a:pt x="12434" y="6458"/>
                  </a:lnTo>
                  <a:lnTo>
                    <a:pt x="12294" y="6318"/>
                  </a:lnTo>
                  <a:lnTo>
                    <a:pt x="12213" y="6157"/>
                  </a:lnTo>
                  <a:lnTo>
                    <a:pt x="12153" y="5977"/>
                  </a:lnTo>
                  <a:lnTo>
                    <a:pt x="12153" y="5977"/>
                  </a:lnTo>
                  <a:lnTo>
                    <a:pt x="12153" y="5957"/>
                  </a:lnTo>
                  <a:lnTo>
                    <a:pt x="12153" y="5957"/>
                  </a:lnTo>
                  <a:lnTo>
                    <a:pt x="12173" y="5856"/>
                  </a:lnTo>
                  <a:lnTo>
                    <a:pt x="12193" y="5716"/>
                  </a:lnTo>
                  <a:lnTo>
                    <a:pt x="12354" y="5295"/>
                  </a:lnTo>
                  <a:lnTo>
                    <a:pt x="12574" y="4693"/>
                  </a:lnTo>
                  <a:lnTo>
                    <a:pt x="12875" y="3951"/>
                  </a:lnTo>
                  <a:lnTo>
                    <a:pt x="12875" y="3951"/>
                  </a:lnTo>
                  <a:lnTo>
                    <a:pt x="11732" y="3570"/>
                  </a:lnTo>
                  <a:lnTo>
                    <a:pt x="10589" y="3169"/>
                  </a:lnTo>
                  <a:lnTo>
                    <a:pt x="9426" y="2748"/>
                  </a:lnTo>
                  <a:lnTo>
                    <a:pt x="8283" y="2287"/>
                  </a:lnTo>
                  <a:lnTo>
                    <a:pt x="7160" y="1805"/>
                  </a:lnTo>
                  <a:lnTo>
                    <a:pt x="6017" y="1304"/>
                  </a:lnTo>
                  <a:lnTo>
                    <a:pt x="4893" y="783"/>
                  </a:lnTo>
                  <a:lnTo>
                    <a:pt x="3791" y="221"/>
                  </a:lnTo>
                  <a:lnTo>
                    <a:pt x="3791" y="221"/>
                  </a:lnTo>
                  <a:lnTo>
                    <a:pt x="3550" y="121"/>
                  </a:lnTo>
                  <a:lnTo>
                    <a:pt x="3329" y="41"/>
                  </a:lnTo>
                  <a:lnTo>
                    <a:pt x="3089" y="0"/>
                  </a:lnTo>
                  <a:lnTo>
                    <a:pt x="284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30"/>
            <p:cNvSpPr/>
            <p:nvPr/>
          </p:nvSpPr>
          <p:spPr>
            <a:xfrm>
              <a:off x="9997400" y="5252175"/>
              <a:ext cx="232650" cy="155450"/>
            </a:xfrm>
            <a:custGeom>
              <a:avLst/>
              <a:gdLst/>
              <a:ahLst/>
              <a:cxnLst/>
              <a:rect l="l" t="t" r="r" b="b"/>
              <a:pathLst>
                <a:path w="9306" h="6218" fill="none" extrusionOk="0">
                  <a:moveTo>
                    <a:pt x="6458" y="0"/>
                  </a:moveTo>
                  <a:lnTo>
                    <a:pt x="6458" y="0"/>
                  </a:lnTo>
                  <a:lnTo>
                    <a:pt x="6217" y="0"/>
                  </a:lnTo>
                  <a:lnTo>
                    <a:pt x="5977" y="41"/>
                  </a:lnTo>
                  <a:lnTo>
                    <a:pt x="5736" y="121"/>
                  </a:lnTo>
                  <a:lnTo>
                    <a:pt x="5516" y="221"/>
                  </a:lnTo>
                  <a:lnTo>
                    <a:pt x="5516" y="221"/>
                  </a:lnTo>
                  <a:lnTo>
                    <a:pt x="4152" y="903"/>
                  </a:lnTo>
                  <a:lnTo>
                    <a:pt x="2788" y="1545"/>
                  </a:lnTo>
                  <a:lnTo>
                    <a:pt x="1404" y="2126"/>
                  </a:lnTo>
                  <a:lnTo>
                    <a:pt x="1" y="2688"/>
                  </a:lnTo>
                  <a:lnTo>
                    <a:pt x="1" y="2688"/>
                  </a:lnTo>
                  <a:lnTo>
                    <a:pt x="823" y="4533"/>
                  </a:lnTo>
                  <a:lnTo>
                    <a:pt x="1565" y="6217"/>
                  </a:lnTo>
                  <a:lnTo>
                    <a:pt x="1565" y="6217"/>
                  </a:lnTo>
                  <a:lnTo>
                    <a:pt x="2447" y="5796"/>
                  </a:lnTo>
                  <a:lnTo>
                    <a:pt x="3290" y="5415"/>
                  </a:lnTo>
                  <a:lnTo>
                    <a:pt x="4072" y="5014"/>
                  </a:lnTo>
                  <a:lnTo>
                    <a:pt x="4814" y="4653"/>
                  </a:lnTo>
                  <a:lnTo>
                    <a:pt x="6137" y="3951"/>
                  </a:lnTo>
                  <a:lnTo>
                    <a:pt x="7240" y="3309"/>
                  </a:lnTo>
                  <a:lnTo>
                    <a:pt x="8103" y="2768"/>
                  </a:lnTo>
                  <a:lnTo>
                    <a:pt x="8744" y="2347"/>
                  </a:lnTo>
                  <a:lnTo>
                    <a:pt x="9145" y="2026"/>
                  </a:lnTo>
                  <a:lnTo>
                    <a:pt x="9266" y="1926"/>
                  </a:lnTo>
                  <a:lnTo>
                    <a:pt x="9306" y="1865"/>
                  </a:lnTo>
                  <a:lnTo>
                    <a:pt x="9306" y="1865"/>
                  </a:lnTo>
                  <a:lnTo>
                    <a:pt x="9306" y="1825"/>
                  </a:lnTo>
                  <a:lnTo>
                    <a:pt x="9306" y="1825"/>
                  </a:lnTo>
                  <a:lnTo>
                    <a:pt x="9286" y="1725"/>
                  </a:lnTo>
                  <a:lnTo>
                    <a:pt x="9246" y="1605"/>
                  </a:lnTo>
                  <a:lnTo>
                    <a:pt x="9166" y="1464"/>
                  </a:lnTo>
                  <a:lnTo>
                    <a:pt x="9065" y="1324"/>
                  </a:lnTo>
                  <a:lnTo>
                    <a:pt x="8925" y="1184"/>
                  </a:lnTo>
                  <a:lnTo>
                    <a:pt x="8784" y="1023"/>
                  </a:lnTo>
                  <a:lnTo>
                    <a:pt x="8604" y="863"/>
                  </a:lnTo>
                  <a:lnTo>
                    <a:pt x="8403" y="722"/>
                  </a:lnTo>
                  <a:lnTo>
                    <a:pt x="8203" y="582"/>
                  </a:lnTo>
                  <a:lnTo>
                    <a:pt x="7982" y="442"/>
                  </a:lnTo>
                  <a:lnTo>
                    <a:pt x="7742" y="321"/>
                  </a:lnTo>
                  <a:lnTo>
                    <a:pt x="7501" y="221"/>
                  </a:lnTo>
                  <a:lnTo>
                    <a:pt x="7240" y="121"/>
                  </a:lnTo>
                  <a:lnTo>
                    <a:pt x="6980" y="61"/>
                  </a:lnTo>
                  <a:lnTo>
                    <a:pt x="6719" y="20"/>
                  </a:lnTo>
                  <a:lnTo>
                    <a:pt x="645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30"/>
            <p:cNvSpPr/>
            <p:nvPr/>
          </p:nvSpPr>
          <p:spPr>
            <a:xfrm>
              <a:off x="8848275" y="5029575"/>
              <a:ext cx="397100" cy="496375"/>
            </a:xfrm>
            <a:custGeom>
              <a:avLst/>
              <a:gdLst/>
              <a:ahLst/>
              <a:cxnLst/>
              <a:rect l="l" t="t" r="r" b="b"/>
              <a:pathLst>
                <a:path w="15884" h="19855" extrusionOk="0">
                  <a:moveTo>
                    <a:pt x="8323" y="0"/>
                  </a:moveTo>
                  <a:lnTo>
                    <a:pt x="7000" y="2848"/>
                  </a:lnTo>
                  <a:lnTo>
                    <a:pt x="5656" y="5796"/>
                  </a:lnTo>
                  <a:lnTo>
                    <a:pt x="4112" y="9185"/>
                  </a:lnTo>
                  <a:lnTo>
                    <a:pt x="2568" y="12594"/>
                  </a:lnTo>
                  <a:lnTo>
                    <a:pt x="1244" y="15643"/>
                  </a:lnTo>
                  <a:lnTo>
                    <a:pt x="723" y="16886"/>
                  </a:lnTo>
                  <a:lnTo>
                    <a:pt x="322" y="17889"/>
                  </a:lnTo>
                  <a:lnTo>
                    <a:pt x="81" y="18571"/>
                  </a:lnTo>
                  <a:lnTo>
                    <a:pt x="21" y="18791"/>
                  </a:lnTo>
                  <a:lnTo>
                    <a:pt x="1" y="18912"/>
                  </a:lnTo>
                  <a:lnTo>
                    <a:pt x="41" y="19052"/>
                  </a:lnTo>
                  <a:lnTo>
                    <a:pt x="101" y="19172"/>
                  </a:lnTo>
                  <a:lnTo>
                    <a:pt x="161" y="19293"/>
                  </a:lnTo>
                  <a:lnTo>
                    <a:pt x="241" y="19393"/>
                  </a:lnTo>
                  <a:lnTo>
                    <a:pt x="342" y="19493"/>
                  </a:lnTo>
                  <a:lnTo>
                    <a:pt x="462" y="19573"/>
                  </a:lnTo>
                  <a:lnTo>
                    <a:pt x="582" y="19654"/>
                  </a:lnTo>
                  <a:lnTo>
                    <a:pt x="723" y="19714"/>
                  </a:lnTo>
                  <a:lnTo>
                    <a:pt x="883" y="19774"/>
                  </a:lnTo>
                  <a:lnTo>
                    <a:pt x="1044" y="19814"/>
                  </a:lnTo>
                  <a:lnTo>
                    <a:pt x="1224" y="19854"/>
                  </a:lnTo>
                  <a:lnTo>
                    <a:pt x="1384" y="19854"/>
                  </a:lnTo>
                  <a:lnTo>
                    <a:pt x="1585" y="19834"/>
                  </a:lnTo>
                  <a:lnTo>
                    <a:pt x="1766" y="19814"/>
                  </a:lnTo>
                  <a:lnTo>
                    <a:pt x="1946" y="19754"/>
                  </a:lnTo>
                  <a:lnTo>
                    <a:pt x="2127" y="19674"/>
                  </a:lnTo>
                  <a:lnTo>
                    <a:pt x="2207" y="19614"/>
                  </a:lnTo>
                  <a:lnTo>
                    <a:pt x="2307" y="19513"/>
                  </a:lnTo>
                  <a:lnTo>
                    <a:pt x="2628" y="19152"/>
                  </a:lnTo>
                  <a:lnTo>
                    <a:pt x="3049" y="18631"/>
                  </a:lnTo>
                  <a:lnTo>
                    <a:pt x="3590" y="17969"/>
                  </a:lnTo>
                  <a:lnTo>
                    <a:pt x="4894" y="16224"/>
                  </a:lnTo>
                  <a:lnTo>
                    <a:pt x="6458" y="14119"/>
                  </a:lnTo>
                  <a:lnTo>
                    <a:pt x="8183" y="11752"/>
                  </a:lnTo>
                  <a:lnTo>
                    <a:pt x="9928" y="9306"/>
                  </a:lnTo>
                  <a:lnTo>
                    <a:pt x="13177" y="4753"/>
                  </a:lnTo>
                  <a:lnTo>
                    <a:pt x="15884" y="923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30"/>
            <p:cNvSpPr/>
            <p:nvPr/>
          </p:nvSpPr>
          <p:spPr>
            <a:xfrm>
              <a:off x="8848275" y="5029575"/>
              <a:ext cx="397100" cy="496375"/>
            </a:xfrm>
            <a:custGeom>
              <a:avLst/>
              <a:gdLst/>
              <a:ahLst/>
              <a:cxnLst/>
              <a:rect l="l" t="t" r="r" b="b"/>
              <a:pathLst>
                <a:path w="15884" h="19855" fill="none" extrusionOk="0">
                  <a:moveTo>
                    <a:pt x="15884" y="923"/>
                  </a:moveTo>
                  <a:lnTo>
                    <a:pt x="15884" y="923"/>
                  </a:lnTo>
                  <a:lnTo>
                    <a:pt x="13177" y="4753"/>
                  </a:lnTo>
                  <a:lnTo>
                    <a:pt x="13177" y="4753"/>
                  </a:lnTo>
                  <a:lnTo>
                    <a:pt x="9928" y="9306"/>
                  </a:lnTo>
                  <a:lnTo>
                    <a:pt x="8183" y="11752"/>
                  </a:lnTo>
                  <a:lnTo>
                    <a:pt x="6458" y="14119"/>
                  </a:lnTo>
                  <a:lnTo>
                    <a:pt x="4894" y="16224"/>
                  </a:lnTo>
                  <a:lnTo>
                    <a:pt x="3590" y="17969"/>
                  </a:lnTo>
                  <a:lnTo>
                    <a:pt x="3049" y="18631"/>
                  </a:lnTo>
                  <a:lnTo>
                    <a:pt x="2628" y="19152"/>
                  </a:lnTo>
                  <a:lnTo>
                    <a:pt x="2307" y="19513"/>
                  </a:lnTo>
                  <a:lnTo>
                    <a:pt x="2207" y="19614"/>
                  </a:lnTo>
                  <a:lnTo>
                    <a:pt x="2127" y="19674"/>
                  </a:lnTo>
                  <a:lnTo>
                    <a:pt x="2127" y="19674"/>
                  </a:lnTo>
                  <a:lnTo>
                    <a:pt x="1946" y="19754"/>
                  </a:lnTo>
                  <a:lnTo>
                    <a:pt x="1766" y="19814"/>
                  </a:lnTo>
                  <a:lnTo>
                    <a:pt x="1585" y="19834"/>
                  </a:lnTo>
                  <a:lnTo>
                    <a:pt x="1384" y="19854"/>
                  </a:lnTo>
                  <a:lnTo>
                    <a:pt x="1224" y="19854"/>
                  </a:lnTo>
                  <a:lnTo>
                    <a:pt x="1044" y="19814"/>
                  </a:lnTo>
                  <a:lnTo>
                    <a:pt x="883" y="19774"/>
                  </a:lnTo>
                  <a:lnTo>
                    <a:pt x="723" y="19714"/>
                  </a:lnTo>
                  <a:lnTo>
                    <a:pt x="723" y="19714"/>
                  </a:lnTo>
                  <a:lnTo>
                    <a:pt x="582" y="19654"/>
                  </a:lnTo>
                  <a:lnTo>
                    <a:pt x="462" y="19573"/>
                  </a:lnTo>
                  <a:lnTo>
                    <a:pt x="342" y="19493"/>
                  </a:lnTo>
                  <a:lnTo>
                    <a:pt x="241" y="19393"/>
                  </a:lnTo>
                  <a:lnTo>
                    <a:pt x="161" y="19293"/>
                  </a:lnTo>
                  <a:lnTo>
                    <a:pt x="101" y="19172"/>
                  </a:lnTo>
                  <a:lnTo>
                    <a:pt x="41" y="19052"/>
                  </a:lnTo>
                  <a:lnTo>
                    <a:pt x="1" y="18912"/>
                  </a:lnTo>
                  <a:lnTo>
                    <a:pt x="1" y="18912"/>
                  </a:lnTo>
                  <a:lnTo>
                    <a:pt x="21" y="18791"/>
                  </a:lnTo>
                  <a:lnTo>
                    <a:pt x="81" y="18571"/>
                  </a:lnTo>
                  <a:lnTo>
                    <a:pt x="322" y="17889"/>
                  </a:lnTo>
                  <a:lnTo>
                    <a:pt x="723" y="16886"/>
                  </a:lnTo>
                  <a:lnTo>
                    <a:pt x="1244" y="15643"/>
                  </a:lnTo>
                  <a:lnTo>
                    <a:pt x="2568" y="12594"/>
                  </a:lnTo>
                  <a:lnTo>
                    <a:pt x="4112" y="9185"/>
                  </a:lnTo>
                  <a:lnTo>
                    <a:pt x="5656" y="5796"/>
                  </a:lnTo>
                  <a:lnTo>
                    <a:pt x="7000" y="2848"/>
                  </a:lnTo>
                  <a:lnTo>
                    <a:pt x="8323" y="0"/>
                  </a:lnTo>
                  <a:lnTo>
                    <a:pt x="15884" y="9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30"/>
            <p:cNvSpPr/>
            <p:nvPr/>
          </p:nvSpPr>
          <p:spPr>
            <a:xfrm>
              <a:off x="8848275" y="5119825"/>
              <a:ext cx="340950" cy="402600"/>
            </a:xfrm>
            <a:custGeom>
              <a:avLst/>
              <a:gdLst/>
              <a:ahLst/>
              <a:cxnLst/>
              <a:rect l="l" t="t" r="r" b="b"/>
              <a:pathLst>
                <a:path w="13638" h="16104" extrusionOk="0">
                  <a:moveTo>
                    <a:pt x="6659" y="0"/>
                  </a:moveTo>
                  <a:lnTo>
                    <a:pt x="5435" y="2667"/>
                  </a:lnTo>
                  <a:lnTo>
                    <a:pt x="4092" y="5635"/>
                  </a:lnTo>
                  <a:lnTo>
                    <a:pt x="2748" y="8603"/>
                  </a:lnTo>
                  <a:lnTo>
                    <a:pt x="1545" y="11331"/>
                  </a:lnTo>
                  <a:lnTo>
                    <a:pt x="923" y="12795"/>
                  </a:lnTo>
                  <a:lnTo>
                    <a:pt x="442" y="13998"/>
                  </a:lnTo>
                  <a:lnTo>
                    <a:pt x="121" y="14840"/>
                  </a:lnTo>
                  <a:lnTo>
                    <a:pt x="41" y="15121"/>
                  </a:lnTo>
                  <a:lnTo>
                    <a:pt x="1" y="15282"/>
                  </a:lnTo>
                  <a:lnTo>
                    <a:pt x="1" y="15302"/>
                  </a:lnTo>
                  <a:lnTo>
                    <a:pt x="41" y="15442"/>
                  </a:lnTo>
                  <a:lnTo>
                    <a:pt x="101" y="15562"/>
                  </a:lnTo>
                  <a:lnTo>
                    <a:pt x="161" y="15683"/>
                  </a:lnTo>
                  <a:lnTo>
                    <a:pt x="241" y="15783"/>
                  </a:lnTo>
                  <a:lnTo>
                    <a:pt x="342" y="15883"/>
                  </a:lnTo>
                  <a:lnTo>
                    <a:pt x="462" y="15963"/>
                  </a:lnTo>
                  <a:lnTo>
                    <a:pt x="582" y="16044"/>
                  </a:lnTo>
                  <a:lnTo>
                    <a:pt x="723" y="16104"/>
                  </a:lnTo>
                  <a:lnTo>
                    <a:pt x="763" y="15703"/>
                  </a:lnTo>
                  <a:lnTo>
                    <a:pt x="843" y="15282"/>
                  </a:lnTo>
                  <a:lnTo>
                    <a:pt x="923" y="14880"/>
                  </a:lnTo>
                  <a:lnTo>
                    <a:pt x="1024" y="14479"/>
                  </a:lnTo>
                  <a:lnTo>
                    <a:pt x="1144" y="14058"/>
                  </a:lnTo>
                  <a:lnTo>
                    <a:pt x="1264" y="13677"/>
                  </a:lnTo>
                  <a:lnTo>
                    <a:pt x="1565" y="12875"/>
                  </a:lnTo>
                  <a:lnTo>
                    <a:pt x="1886" y="12093"/>
                  </a:lnTo>
                  <a:lnTo>
                    <a:pt x="2247" y="11331"/>
                  </a:lnTo>
                  <a:lnTo>
                    <a:pt x="2608" y="10589"/>
                  </a:lnTo>
                  <a:lnTo>
                    <a:pt x="3009" y="9847"/>
                  </a:lnTo>
                  <a:lnTo>
                    <a:pt x="3831" y="8383"/>
                  </a:lnTo>
                  <a:lnTo>
                    <a:pt x="4252" y="7661"/>
                  </a:lnTo>
                  <a:lnTo>
                    <a:pt x="4693" y="6939"/>
                  </a:lnTo>
                  <a:lnTo>
                    <a:pt x="5175" y="6217"/>
                  </a:lnTo>
                  <a:lnTo>
                    <a:pt x="5676" y="5535"/>
                  </a:lnTo>
                  <a:lnTo>
                    <a:pt x="5937" y="5214"/>
                  </a:lnTo>
                  <a:lnTo>
                    <a:pt x="6198" y="4893"/>
                  </a:lnTo>
                  <a:lnTo>
                    <a:pt x="6478" y="4572"/>
                  </a:lnTo>
                  <a:lnTo>
                    <a:pt x="6779" y="4272"/>
                  </a:lnTo>
                  <a:lnTo>
                    <a:pt x="7120" y="3951"/>
                  </a:lnTo>
                  <a:lnTo>
                    <a:pt x="7461" y="3630"/>
                  </a:lnTo>
                  <a:lnTo>
                    <a:pt x="7822" y="3349"/>
                  </a:lnTo>
                  <a:lnTo>
                    <a:pt x="8203" y="3088"/>
                  </a:lnTo>
                  <a:lnTo>
                    <a:pt x="8584" y="2828"/>
                  </a:lnTo>
                  <a:lnTo>
                    <a:pt x="8965" y="2607"/>
                  </a:lnTo>
                  <a:lnTo>
                    <a:pt x="9366" y="2387"/>
                  </a:lnTo>
                  <a:lnTo>
                    <a:pt x="9767" y="2206"/>
                  </a:lnTo>
                  <a:lnTo>
                    <a:pt x="10168" y="2026"/>
                  </a:lnTo>
                  <a:lnTo>
                    <a:pt x="10589" y="1845"/>
                  </a:lnTo>
                  <a:lnTo>
                    <a:pt x="11011" y="1705"/>
                  </a:lnTo>
                  <a:lnTo>
                    <a:pt x="11432" y="1564"/>
                  </a:lnTo>
                  <a:lnTo>
                    <a:pt x="11853" y="1444"/>
                  </a:lnTo>
                  <a:lnTo>
                    <a:pt x="12294" y="1324"/>
                  </a:lnTo>
                  <a:lnTo>
                    <a:pt x="13177" y="1143"/>
                  </a:lnTo>
                  <a:lnTo>
                    <a:pt x="13638" y="501"/>
                  </a:lnTo>
                  <a:lnTo>
                    <a:pt x="11893" y="421"/>
                  </a:lnTo>
                  <a:lnTo>
                    <a:pt x="10148" y="301"/>
                  </a:lnTo>
                  <a:lnTo>
                    <a:pt x="8384" y="180"/>
                  </a:lnTo>
                  <a:lnTo>
                    <a:pt x="6659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30"/>
            <p:cNvSpPr/>
            <p:nvPr/>
          </p:nvSpPr>
          <p:spPr>
            <a:xfrm>
              <a:off x="8848275" y="5119825"/>
              <a:ext cx="340950" cy="402600"/>
            </a:xfrm>
            <a:custGeom>
              <a:avLst/>
              <a:gdLst/>
              <a:ahLst/>
              <a:cxnLst/>
              <a:rect l="l" t="t" r="r" b="b"/>
              <a:pathLst>
                <a:path w="13638" h="16104" fill="none" extrusionOk="0">
                  <a:moveTo>
                    <a:pt x="6659" y="0"/>
                  </a:moveTo>
                  <a:lnTo>
                    <a:pt x="6659" y="0"/>
                  </a:lnTo>
                  <a:lnTo>
                    <a:pt x="5435" y="2667"/>
                  </a:lnTo>
                  <a:lnTo>
                    <a:pt x="4092" y="5635"/>
                  </a:lnTo>
                  <a:lnTo>
                    <a:pt x="2748" y="8603"/>
                  </a:lnTo>
                  <a:lnTo>
                    <a:pt x="1545" y="11331"/>
                  </a:lnTo>
                  <a:lnTo>
                    <a:pt x="1545" y="11331"/>
                  </a:lnTo>
                  <a:lnTo>
                    <a:pt x="923" y="12795"/>
                  </a:lnTo>
                  <a:lnTo>
                    <a:pt x="442" y="13998"/>
                  </a:lnTo>
                  <a:lnTo>
                    <a:pt x="121" y="14840"/>
                  </a:lnTo>
                  <a:lnTo>
                    <a:pt x="41" y="15121"/>
                  </a:lnTo>
                  <a:lnTo>
                    <a:pt x="1" y="15282"/>
                  </a:lnTo>
                  <a:lnTo>
                    <a:pt x="1" y="15282"/>
                  </a:lnTo>
                  <a:lnTo>
                    <a:pt x="1" y="15302"/>
                  </a:lnTo>
                  <a:lnTo>
                    <a:pt x="1" y="15302"/>
                  </a:lnTo>
                  <a:lnTo>
                    <a:pt x="41" y="15442"/>
                  </a:lnTo>
                  <a:lnTo>
                    <a:pt x="101" y="15562"/>
                  </a:lnTo>
                  <a:lnTo>
                    <a:pt x="161" y="15683"/>
                  </a:lnTo>
                  <a:lnTo>
                    <a:pt x="241" y="15783"/>
                  </a:lnTo>
                  <a:lnTo>
                    <a:pt x="342" y="15883"/>
                  </a:lnTo>
                  <a:lnTo>
                    <a:pt x="462" y="15963"/>
                  </a:lnTo>
                  <a:lnTo>
                    <a:pt x="582" y="16044"/>
                  </a:lnTo>
                  <a:lnTo>
                    <a:pt x="723" y="16104"/>
                  </a:lnTo>
                  <a:lnTo>
                    <a:pt x="723" y="16104"/>
                  </a:lnTo>
                  <a:lnTo>
                    <a:pt x="763" y="15703"/>
                  </a:lnTo>
                  <a:lnTo>
                    <a:pt x="843" y="15282"/>
                  </a:lnTo>
                  <a:lnTo>
                    <a:pt x="923" y="14880"/>
                  </a:lnTo>
                  <a:lnTo>
                    <a:pt x="1024" y="14479"/>
                  </a:lnTo>
                  <a:lnTo>
                    <a:pt x="1144" y="14058"/>
                  </a:lnTo>
                  <a:lnTo>
                    <a:pt x="1264" y="13677"/>
                  </a:lnTo>
                  <a:lnTo>
                    <a:pt x="1565" y="12875"/>
                  </a:lnTo>
                  <a:lnTo>
                    <a:pt x="1886" y="12093"/>
                  </a:lnTo>
                  <a:lnTo>
                    <a:pt x="2247" y="11331"/>
                  </a:lnTo>
                  <a:lnTo>
                    <a:pt x="2608" y="10589"/>
                  </a:lnTo>
                  <a:lnTo>
                    <a:pt x="3009" y="9847"/>
                  </a:lnTo>
                  <a:lnTo>
                    <a:pt x="3009" y="9847"/>
                  </a:lnTo>
                  <a:lnTo>
                    <a:pt x="3831" y="8383"/>
                  </a:lnTo>
                  <a:lnTo>
                    <a:pt x="4252" y="7661"/>
                  </a:lnTo>
                  <a:lnTo>
                    <a:pt x="4693" y="6939"/>
                  </a:lnTo>
                  <a:lnTo>
                    <a:pt x="5175" y="6217"/>
                  </a:lnTo>
                  <a:lnTo>
                    <a:pt x="5676" y="5535"/>
                  </a:lnTo>
                  <a:lnTo>
                    <a:pt x="5937" y="5214"/>
                  </a:lnTo>
                  <a:lnTo>
                    <a:pt x="6198" y="4893"/>
                  </a:lnTo>
                  <a:lnTo>
                    <a:pt x="6478" y="4572"/>
                  </a:lnTo>
                  <a:lnTo>
                    <a:pt x="6779" y="4272"/>
                  </a:lnTo>
                  <a:lnTo>
                    <a:pt x="6779" y="4272"/>
                  </a:lnTo>
                  <a:lnTo>
                    <a:pt x="7120" y="3951"/>
                  </a:lnTo>
                  <a:lnTo>
                    <a:pt x="7461" y="3630"/>
                  </a:lnTo>
                  <a:lnTo>
                    <a:pt x="7822" y="3349"/>
                  </a:lnTo>
                  <a:lnTo>
                    <a:pt x="8203" y="3088"/>
                  </a:lnTo>
                  <a:lnTo>
                    <a:pt x="8584" y="2828"/>
                  </a:lnTo>
                  <a:lnTo>
                    <a:pt x="8965" y="2607"/>
                  </a:lnTo>
                  <a:lnTo>
                    <a:pt x="9366" y="2387"/>
                  </a:lnTo>
                  <a:lnTo>
                    <a:pt x="9767" y="2206"/>
                  </a:lnTo>
                  <a:lnTo>
                    <a:pt x="10168" y="2026"/>
                  </a:lnTo>
                  <a:lnTo>
                    <a:pt x="10589" y="1845"/>
                  </a:lnTo>
                  <a:lnTo>
                    <a:pt x="11011" y="1705"/>
                  </a:lnTo>
                  <a:lnTo>
                    <a:pt x="11432" y="1564"/>
                  </a:lnTo>
                  <a:lnTo>
                    <a:pt x="11853" y="1444"/>
                  </a:lnTo>
                  <a:lnTo>
                    <a:pt x="12294" y="1324"/>
                  </a:lnTo>
                  <a:lnTo>
                    <a:pt x="13177" y="1143"/>
                  </a:lnTo>
                  <a:lnTo>
                    <a:pt x="13177" y="1143"/>
                  </a:lnTo>
                  <a:lnTo>
                    <a:pt x="13638" y="501"/>
                  </a:lnTo>
                  <a:lnTo>
                    <a:pt x="13638" y="501"/>
                  </a:lnTo>
                  <a:lnTo>
                    <a:pt x="11893" y="421"/>
                  </a:lnTo>
                  <a:lnTo>
                    <a:pt x="10148" y="301"/>
                  </a:lnTo>
                  <a:lnTo>
                    <a:pt x="8384" y="180"/>
                  </a:lnTo>
                  <a:lnTo>
                    <a:pt x="66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30"/>
            <p:cNvSpPr/>
            <p:nvPr/>
          </p:nvSpPr>
          <p:spPr>
            <a:xfrm>
              <a:off x="8668800" y="4973925"/>
              <a:ext cx="359500" cy="448725"/>
            </a:xfrm>
            <a:custGeom>
              <a:avLst/>
              <a:gdLst/>
              <a:ahLst/>
              <a:cxnLst/>
              <a:rect l="l" t="t" r="r" b="b"/>
              <a:pathLst>
                <a:path w="14380" h="17949" extrusionOk="0">
                  <a:moveTo>
                    <a:pt x="7521" y="0"/>
                  </a:moveTo>
                  <a:lnTo>
                    <a:pt x="6337" y="2587"/>
                  </a:lnTo>
                  <a:lnTo>
                    <a:pt x="5114" y="5234"/>
                  </a:lnTo>
                  <a:lnTo>
                    <a:pt x="3710" y="8303"/>
                  </a:lnTo>
                  <a:lnTo>
                    <a:pt x="2327" y="11391"/>
                  </a:lnTo>
                  <a:lnTo>
                    <a:pt x="1123" y="14159"/>
                  </a:lnTo>
                  <a:lnTo>
                    <a:pt x="642" y="15282"/>
                  </a:lnTo>
                  <a:lnTo>
                    <a:pt x="281" y="16184"/>
                  </a:lnTo>
                  <a:lnTo>
                    <a:pt x="60" y="16806"/>
                  </a:lnTo>
                  <a:lnTo>
                    <a:pt x="0" y="17006"/>
                  </a:lnTo>
                  <a:lnTo>
                    <a:pt x="0" y="17107"/>
                  </a:lnTo>
                  <a:lnTo>
                    <a:pt x="40" y="17227"/>
                  </a:lnTo>
                  <a:lnTo>
                    <a:pt x="80" y="17347"/>
                  </a:lnTo>
                  <a:lnTo>
                    <a:pt x="161" y="17468"/>
                  </a:lnTo>
                  <a:lnTo>
                    <a:pt x="241" y="17568"/>
                  </a:lnTo>
                  <a:lnTo>
                    <a:pt x="341" y="17648"/>
                  </a:lnTo>
                  <a:lnTo>
                    <a:pt x="441" y="17728"/>
                  </a:lnTo>
                  <a:lnTo>
                    <a:pt x="562" y="17809"/>
                  </a:lnTo>
                  <a:lnTo>
                    <a:pt x="702" y="17869"/>
                  </a:lnTo>
                  <a:lnTo>
                    <a:pt x="843" y="17909"/>
                  </a:lnTo>
                  <a:lnTo>
                    <a:pt x="983" y="17949"/>
                  </a:lnTo>
                  <a:lnTo>
                    <a:pt x="1444" y="17949"/>
                  </a:lnTo>
                  <a:lnTo>
                    <a:pt x="1605" y="17909"/>
                  </a:lnTo>
                  <a:lnTo>
                    <a:pt x="1765" y="17869"/>
                  </a:lnTo>
                  <a:lnTo>
                    <a:pt x="1925" y="17789"/>
                  </a:lnTo>
                  <a:lnTo>
                    <a:pt x="2026" y="17708"/>
                  </a:lnTo>
                  <a:lnTo>
                    <a:pt x="2186" y="17528"/>
                  </a:lnTo>
                  <a:lnTo>
                    <a:pt x="2688" y="16946"/>
                  </a:lnTo>
                  <a:lnTo>
                    <a:pt x="3369" y="16084"/>
                  </a:lnTo>
                  <a:lnTo>
                    <a:pt x="4212" y="14961"/>
                  </a:lnTo>
                  <a:lnTo>
                    <a:pt x="6217" y="12253"/>
                  </a:lnTo>
                  <a:lnTo>
                    <a:pt x="8443" y="9165"/>
                  </a:lnTo>
                  <a:lnTo>
                    <a:pt x="10649" y="6077"/>
                  </a:lnTo>
                  <a:lnTo>
                    <a:pt x="12534" y="3409"/>
                  </a:lnTo>
                  <a:lnTo>
                    <a:pt x="14379" y="822"/>
                  </a:lnTo>
                  <a:lnTo>
                    <a:pt x="752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30"/>
            <p:cNvSpPr/>
            <p:nvPr/>
          </p:nvSpPr>
          <p:spPr>
            <a:xfrm>
              <a:off x="8668800" y="4973925"/>
              <a:ext cx="359500" cy="448725"/>
            </a:xfrm>
            <a:custGeom>
              <a:avLst/>
              <a:gdLst/>
              <a:ahLst/>
              <a:cxnLst/>
              <a:rect l="l" t="t" r="r" b="b"/>
              <a:pathLst>
                <a:path w="14380" h="17949" fill="none" extrusionOk="0">
                  <a:moveTo>
                    <a:pt x="7521" y="0"/>
                  </a:moveTo>
                  <a:lnTo>
                    <a:pt x="7521" y="0"/>
                  </a:lnTo>
                  <a:lnTo>
                    <a:pt x="6337" y="2587"/>
                  </a:lnTo>
                  <a:lnTo>
                    <a:pt x="5114" y="5234"/>
                  </a:lnTo>
                  <a:lnTo>
                    <a:pt x="3710" y="8303"/>
                  </a:lnTo>
                  <a:lnTo>
                    <a:pt x="2327" y="11391"/>
                  </a:lnTo>
                  <a:lnTo>
                    <a:pt x="1123" y="14159"/>
                  </a:lnTo>
                  <a:lnTo>
                    <a:pt x="642" y="15282"/>
                  </a:lnTo>
                  <a:lnTo>
                    <a:pt x="281" y="16184"/>
                  </a:lnTo>
                  <a:lnTo>
                    <a:pt x="60" y="16806"/>
                  </a:lnTo>
                  <a:lnTo>
                    <a:pt x="0" y="17006"/>
                  </a:lnTo>
                  <a:lnTo>
                    <a:pt x="0" y="17107"/>
                  </a:lnTo>
                  <a:lnTo>
                    <a:pt x="0" y="17107"/>
                  </a:lnTo>
                  <a:lnTo>
                    <a:pt x="40" y="17227"/>
                  </a:lnTo>
                  <a:lnTo>
                    <a:pt x="80" y="17347"/>
                  </a:lnTo>
                  <a:lnTo>
                    <a:pt x="161" y="17468"/>
                  </a:lnTo>
                  <a:lnTo>
                    <a:pt x="241" y="17568"/>
                  </a:lnTo>
                  <a:lnTo>
                    <a:pt x="341" y="17648"/>
                  </a:lnTo>
                  <a:lnTo>
                    <a:pt x="441" y="17728"/>
                  </a:lnTo>
                  <a:lnTo>
                    <a:pt x="562" y="17809"/>
                  </a:lnTo>
                  <a:lnTo>
                    <a:pt x="702" y="17869"/>
                  </a:lnTo>
                  <a:lnTo>
                    <a:pt x="843" y="17909"/>
                  </a:lnTo>
                  <a:lnTo>
                    <a:pt x="983" y="17949"/>
                  </a:lnTo>
                  <a:lnTo>
                    <a:pt x="1143" y="17949"/>
                  </a:lnTo>
                  <a:lnTo>
                    <a:pt x="1284" y="17949"/>
                  </a:lnTo>
                  <a:lnTo>
                    <a:pt x="1444" y="17949"/>
                  </a:lnTo>
                  <a:lnTo>
                    <a:pt x="1605" y="17909"/>
                  </a:lnTo>
                  <a:lnTo>
                    <a:pt x="1765" y="17869"/>
                  </a:lnTo>
                  <a:lnTo>
                    <a:pt x="1925" y="17789"/>
                  </a:lnTo>
                  <a:lnTo>
                    <a:pt x="1925" y="17789"/>
                  </a:lnTo>
                  <a:lnTo>
                    <a:pt x="2026" y="17708"/>
                  </a:lnTo>
                  <a:lnTo>
                    <a:pt x="2186" y="17528"/>
                  </a:lnTo>
                  <a:lnTo>
                    <a:pt x="2688" y="16946"/>
                  </a:lnTo>
                  <a:lnTo>
                    <a:pt x="3369" y="16084"/>
                  </a:lnTo>
                  <a:lnTo>
                    <a:pt x="4212" y="14961"/>
                  </a:lnTo>
                  <a:lnTo>
                    <a:pt x="6217" y="12253"/>
                  </a:lnTo>
                  <a:lnTo>
                    <a:pt x="8443" y="9165"/>
                  </a:lnTo>
                  <a:lnTo>
                    <a:pt x="10649" y="6077"/>
                  </a:lnTo>
                  <a:lnTo>
                    <a:pt x="12534" y="3409"/>
                  </a:lnTo>
                  <a:lnTo>
                    <a:pt x="14379" y="822"/>
                  </a:lnTo>
                  <a:lnTo>
                    <a:pt x="752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30"/>
            <p:cNvSpPr/>
            <p:nvPr/>
          </p:nvSpPr>
          <p:spPr>
            <a:xfrm>
              <a:off x="8668800" y="5072175"/>
              <a:ext cx="277275" cy="350975"/>
            </a:xfrm>
            <a:custGeom>
              <a:avLst/>
              <a:gdLst/>
              <a:ahLst/>
              <a:cxnLst/>
              <a:rect l="l" t="t" r="r" b="b"/>
              <a:pathLst>
                <a:path w="11091" h="14039" extrusionOk="0">
                  <a:moveTo>
                    <a:pt x="5716" y="1"/>
                  </a:moveTo>
                  <a:lnTo>
                    <a:pt x="4412" y="2808"/>
                  </a:lnTo>
                  <a:lnTo>
                    <a:pt x="3049" y="5857"/>
                  </a:lnTo>
                  <a:lnTo>
                    <a:pt x="1765" y="8745"/>
                  </a:lnTo>
                  <a:lnTo>
                    <a:pt x="1203" y="10028"/>
                  </a:lnTo>
                  <a:lnTo>
                    <a:pt x="722" y="11151"/>
                  </a:lnTo>
                  <a:lnTo>
                    <a:pt x="421" y="11893"/>
                  </a:lnTo>
                  <a:lnTo>
                    <a:pt x="201" y="12495"/>
                  </a:lnTo>
                  <a:lnTo>
                    <a:pt x="40" y="12916"/>
                  </a:lnTo>
                  <a:lnTo>
                    <a:pt x="20" y="13056"/>
                  </a:lnTo>
                  <a:lnTo>
                    <a:pt x="0" y="13157"/>
                  </a:lnTo>
                  <a:lnTo>
                    <a:pt x="0" y="13177"/>
                  </a:lnTo>
                  <a:lnTo>
                    <a:pt x="60" y="13357"/>
                  </a:lnTo>
                  <a:lnTo>
                    <a:pt x="141" y="13518"/>
                  </a:lnTo>
                  <a:lnTo>
                    <a:pt x="281" y="13658"/>
                  </a:lnTo>
                  <a:lnTo>
                    <a:pt x="421" y="13798"/>
                  </a:lnTo>
                  <a:lnTo>
                    <a:pt x="602" y="13899"/>
                  </a:lnTo>
                  <a:lnTo>
                    <a:pt x="802" y="13959"/>
                  </a:lnTo>
                  <a:lnTo>
                    <a:pt x="1003" y="14019"/>
                  </a:lnTo>
                  <a:lnTo>
                    <a:pt x="1224" y="14039"/>
                  </a:lnTo>
                  <a:lnTo>
                    <a:pt x="1404" y="14019"/>
                  </a:lnTo>
                  <a:lnTo>
                    <a:pt x="1564" y="13999"/>
                  </a:lnTo>
                  <a:lnTo>
                    <a:pt x="1745" y="13939"/>
                  </a:lnTo>
                  <a:lnTo>
                    <a:pt x="1925" y="13859"/>
                  </a:lnTo>
                  <a:lnTo>
                    <a:pt x="1986" y="13818"/>
                  </a:lnTo>
                  <a:lnTo>
                    <a:pt x="2066" y="13738"/>
                  </a:lnTo>
                  <a:lnTo>
                    <a:pt x="2327" y="13457"/>
                  </a:lnTo>
                  <a:lnTo>
                    <a:pt x="2667" y="13056"/>
                  </a:lnTo>
                  <a:lnTo>
                    <a:pt x="3089" y="12515"/>
                  </a:lnTo>
                  <a:lnTo>
                    <a:pt x="4131" y="11151"/>
                  </a:lnTo>
                  <a:lnTo>
                    <a:pt x="5375" y="9447"/>
                  </a:lnTo>
                  <a:lnTo>
                    <a:pt x="6779" y="7541"/>
                  </a:lnTo>
                  <a:lnTo>
                    <a:pt x="8243" y="5516"/>
                  </a:lnTo>
                  <a:lnTo>
                    <a:pt x="11090" y="1545"/>
                  </a:lnTo>
                  <a:lnTo>
                    <a:pt x="10248" y="1405"/>
                  </a:lnTo>
                  <a:lnTo>
                    <a:pt x="9446" y="1244"/>
                  </a:lnTo>
                  <a:lnTo>
                    <a:pt x="8684" y="1064"/>
                  </a:lnTo>
                  <a:lnTo>
                    <a:pt x="7982" y="883"/>
                  </a:lnTo>
                  <a:lnTo>
                    <a:pt x="7320" y="683"/>
                  </a:lnTo>
                  <a:lnTo>
                    <a:pt x="6718" y="462"/>
                  </a:lnTo>
                  <a:lnTo>
                    <a:pt x="6177" y="241"/>
                  </a:lnTo>
                  <a:lnTo>
                    <a:pt x="5716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30"/>
            <p:cNvSpPr/>
            <p:nvPr/>
          </p:nvSpPr>
          <p:spPr>
            <a:xfrm>
              <a:off x="8668800" y="5072175"/>
              <a:ext cx="277275" cy="350975"/>
            </a:xfrm>
            <a:custGeom>
              <a:avLst/>
              <a:gdLst/>
              <a:ahLst/>
              <a:cxnLst/>
              <a:rect l="l" t="t" r="r" b="b"/>
              <a:pathLst>
                <a:path w="11091" h="14039" fill="none" extrusionOk="0">
                  <a:moveTo>
                    <a:pt x="5716" y="1"/>
                  </a:moveTo>
                  <a:lnTo>
                    <a:pt x="5716" y="1"/>
                  </a:lnTo>
                  <a:lnTo>
                    <a:pt x="4412" y="2808"/>
                  </a:lnTo>
                  <a:lnTo>
                    <a:pt x="3049" y="5857"/>
                  </a:lnTo>
                  <a:lnTo>
                    <a:pt x="1765" y="8745"/>
                  </a:lnTo>
                  <a:lnTo>
                    <a:pt x="1203" y="10028"/>
                  </a:lnTo>
                  <a:lnTo>
                    <a:pt x="722" y="11151"/>
                  </a:lnTo>
                  <a:lnTo>
                    <a:pt x="722" y="11151"/>
                  </a:lnTo>
                  <a:lnTo>
                    <a:pt x="421" y="11893"/>
                  </a:lnTo>
                  <a:lnTo>
                    <a:pt x="201" y="12495"/>
                  </a:lnTo>
                  <a:lnTo>
                    <a:pt x="40" y="12916"/>
                  </a:lnTo>
                  <a:lnTo>
                    <a:pt x="20" y="13056"/>
                  </a:lnTo>
                  <a:lnTo>
                    <a:pt x="0" y="13157"/>
                  </a:lnTo>
                  <a:lnTo>
                    <a:pt x="0" y="13157"/>
                  </a:lnTo>
                  <a:lnTo>
                    <a:pt x="0" y="13177"/>
                  </a:lnTo>
                  <a:lnTo>
                    <a:pt x="0" y="13177"/>
                  </a:lnTo>
                  <a:lnTo>
                    <a:pt x="60" y="13357"/>
                  </a:lnTo>
                  <a:lnTo>
                    <a:pt x="141" y="13518"/>
                  </a:lnTo>
                  <a:lnTo>
                    <a:pt x="281" y="13658"/>
                  </a:lnTo>
                  <a:lnTo>
                    <a:pt x="421" y="13798"/>
                  </a:lnTo>
                  <a:lnTo>
                    <a:pt x="602" y="13899"/>
                  </a:lnTo>
                  <a:lnTo>
                    <a:pt x="802" y="13959"/>
                  </a:lnTo>
                  <a:lnTo>
                    <a:pt x="1003" y="14019"/>
                  </a:lnTo>
                  <a:lnTo>
                    <a:pt x="1224" y="14039"/>
                  </a:lnTo>
                  <a:lnTo>
                    <a:pt x="1224" y="14039"/>
                  </a:lnTo>
                  <a:lnTo>
                    <a:pt x="1404" y="14019"/>
                  </a:lnTo>
                  <a:lnTo>
                    <a:pt x="1564" y="13999"/>
                  </a:lnTo>
                  <a:lnTo>
                    <a:pt x="1745" y="13939"/>
                  </a:lnTo>
                  <a:lnTo>
                    <a:pt x="1925" y="13859"/>
                  </a:lnTo>
                  <a:lnTo>
                    <a:pt x="1925" y="13859"/>
                  </a:lnTo>
                  <a:lnTo>
                    <a:pt x="1986" y="13818"/>
                  </a:lnTo>
                  <a:lnTo>
                    <a:pt x="2066" y="13738"/>
                  </a:lnTo>
                  <a:lnTo>
                    <a:pt x="2327" y="13457"/>
                  </a:lnTo>
                  <a:lnTo>
                    <a:pt x="2667" y="13056"/>
                  </a:lnTo>
                  <a:lnTo>
                    <a:pt x="3089" y="12515"/>
                  </a:lnTo>
                  <a:lnTo>
                    <a:pt x="4131" y="11151"/>
                  </a:lnTo>
                  <a:lnTo>
                    <a:pt x="5375" y="9447"/>
                  </a:lnTo>
                  <a:lnTo>
                    <a:pt x="6779" y="7541"/>
                  </a:lnTo>
                  <a:lnTo>
                    <a:pt x="8243" y="5516"/>
                  </a:lnTo>
                  <a:lnTo>
                    <a:pt x="11090" y="1545"/>
                  </a:lnTo>
                  <a:lnTo>
                    <a:pt x="11090" y="1545"/>
                  </a:lnTo>
                  <a:lnTo>
                    <a:pt x="10248" y="1405"/>
                  </a:lnTo>
                  <a:lnTo>
                    <a:pt x="9446" y="1244"/>
                  </a:lnTo>
                  <a:lnTo>
                    <a:pt x="8684" y="1064"/>
                  </a:lnTo>
                  <a:lnTo>
                    <a:pt x="7982" y="883"/>
                  </a:lnTo>
                  <a:lnTo>
                    <a:pt x="7320" y="683"/>
                  </a:lnTo>
                  <a:lnTo>
                    <a:pt x="6718" y="462"/>
                  </a:lnTo>
                  <a:lnTo>
                    <a:pt x="6177" y="241"/>
                  </a:lnTo>
                  <a:lnTo>
                    <a:pt x="571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30"/>
            <p:cNvSpPr/>
            <p:nvPr/>
          </p:nvSpPr>
          <p:spPr>
            <a:xfrm>
              <a:off x="9676025" y="5029575"/>
              <a:ext cx="397100" cy="496375"/>
            </a:xfrm>
            <a:custGeom>
              <a:avLst/>
              <a:gdLst/>
              <a:ahLst/>
              <a:cxnLst/>
              <a:rect l="l" t="t" r="r" b="b"/>
              <a:pathLst>
                <a:path w="15884" h="19855" extrusionOk="0">
                  <a:moveTo>
                    <a:pt x="7561" y="0"/>
                  </a:moveTo>
                  <a:lnTo>
                    <a:pt x="1" y="923"/>
                  </a:lnTo>
                  <a:lnTo>
                    <a:pt x="1404" y="2928"/>
                  </a:lnTo>
                  <a:lnTo>
                    <a:pt x="4794" y="7701"/>
                  </a:lnTo>
                  <a:lnTo>
                    <a:pt x="6839" y="10529"/>
                  </a:lnTo>
                  <a:lnTo>
                    <a:pt x="8865" y="13336"/>
                  </a:lnTo>
                  <a:lnTo>
                    <a:pt x="10750" y="15903"/>
                  </a:lnTo>
                  <a:lnTo>
                    <a:pt x="11572" y="17006"/>
                  </a:lnTo>
                  <a:lnTo>
                    <a:pt x="12294" y="17969"/>
                  </a:lnTo>
                  <a:lnTo>
                    <a:pt x="12836" y="18631"/>
                  </a:lnTo>
                  <a:lnTo>
                    <a:pt x="13257" y="19152"/>
                  </a:lnTo>
                  <a:lnTo>
                    <a:pt x="13578" y="19513"/>
                  </a:lnTo>
                  <a:lnTo>
                    <a:pt x="13678" y="19614"/>
                  </a:lnTo>
                  <a:lnTo>
                    <a:pt x="13758" y="19674"/>
                  </a:lnTo>
                  <a:lnTo>
                    <a:pt x="13939" y="19754"/>
                  </a:lnTo>
                  <a:lnTo>
                    <a:pt x="14099" y="19794"/>
                  </a:lnTo>
                  <a:lnTo>
                    <a:pt x="14279" y="19834"/>
                  </a:lnTo>
                  <a:lnTo>
                    <a:pt x="14460" y="19854"/>
                  </a:lnTo>
                  <a:lnTo>
                    <a:pt x="14620" y="19854"/>
                  </a:lnTo>
                  <a:lnTo>
                    <a:pt x="14781" y="19834"/>
                  </a:lnTo>
                  <a:lnTo>
                    <a:pt x="14941" y="19794"/>
                  </a:lnTo>
                  <a:lnTo>
                    <a:pt x="15102" y="19754"/>
                  </a:lnTo>
                  <a:lnTo>
                    <a:pt x="15242" y="19694"/>
                  </a:lnTo>
                  <a:lnTo>
                    <a:pt x="15382" y="19614"/>
                  </a:lnTo>
                  <a:lnTo>
                    <a:pt x="15503" y="19513"/>
                  </a:lnTo>
                  <a:lnTo>
                    <a:pt x="15603" y="19413"/>
                  </a:lnTo>
                  <a:lnTo>
                    <a:pt x="15703" y="19313"/>
                  </a:lnTo>
                  <a:lnTo>
                    <a:pt x="15784" y="19192"/>
                  </a:lnTo>
                  <a:lnTo>
                    <a:pt x="15844" y="19052"/>
                  </a:lnTo>
                  <a:lnTo>
                    <a:pt x="15884" y="18912"/>
                  </a:lnTo>
                  <a:lnTo>
                    <a:pt x="15864" y="18831"/>
                  </a:lnTo>
                  <a:lnTo>
                    <a:pt x="15844" y="18691"/>
                  </a:lnTo>
                  <a:lnTo>
                    <a:pt x="15703" y="18250"/>
                  </a:lnTo>
                  <a:lnTo>
                    <a:pt x="15463" y="17628"/>
                  </a:lnTo>
                  <a:lnTo>
                    <a:pt x="15142" y="16826"/>
                  </a:lnTo>
                  <a:lnTo>
                    <a:pt x="14300" y="14821"/>
                  </a:lnTo>
                  <a:lnTo>
                    <a:pt x="13237" y="12434"/>
                  </a:lnTo>
                  <a:lnTo>
                    <a:pt x="12073" y="9827"/>
                  </a:lnTo>
                  <a:lnTo>
                    <a:pt x="10870" y="7180"/>
                  </a:lnTo>
                  <a:lnTo>
                    <a:pt x="8764" y="2587"/>
                  </a:lnTo>
                  <a:lnTo>
                    <a:pt x="75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30"/>
            <p:cNvSpPr/>
            <p:nvPr/>
          </p:nvSpPr>
          <p:spPr>
            <a:xfrm>
              <a:off x="9676025" y="5029575"/>
              <a:ext cx="397100" cy="496375"/>
            </a:xfrm>
            <a:custGeom>
              <a:avLst/>
              <a:gdLst/>
              <a:ahLst/>
              <a:cxnLst/>
              <a:rect l="l" t="t" r="r" b="b"/>
              <a:pathLst>
                <a:path w="15884" h="19855" fill="none" extrusionOk="0">
                  <a:moveTo>
                    <a:pt x="15884" y="18912"/>
                  </a:moveTo>
                  <a:lnTo>
                    <a:pt x="15884" y="18912"/>
                  </a:lnTo>
                  <a:lnTo>
                    <a:pt x="15844" y="19052"/>
                  </a:lnTo>
                  <a:lnTo>
                    <a:pt x="15784" y="19192"/>
                  </a:lnTo>
                  <a:lnTo>
                    <a:pt x="15703" y="19313"/>
                  </a:lnTo>
                  <a:lnTo>
                    <a:pt x="15603" y="19413"/>
                  </a:lnTo>
                  <a:lnTo>
                    <a:pt x="15503" y="19513"/>
                  </a:lnTo>
                  <a:lnTo>
                    <a:pt x="15382" y="19614"/>
                  </a:lnTo>
                  <a:lnTo>
                    <a:pt x="15242" y="19694"/>
                  </a:lnTo>
                  <a:lnTo>
                    <a:pt x="15102" y="19754"/>
                  </a:lnTo>
                  <a:lnTo>
                    <a:pt x="14941" y="19794"/>
                  </a:lnTo>
                  <a:lnTo>
                    <a:pt x="14781" y="19834"/>
                  </a:lnTo>
                  <a:lnTo>
                    <a:pt x="14620" y="19854"/>
                  </a:lnTo>
                  <a:lnTo>
                    <a:pt x="14460" y="19854"/>
                  </a:lnTo>
                  <a:lnTo>
                    <a:pt x="14279" y="19834"/>
                  </a:lnTo>
                  <a:lnTo>
                    <a:pt x="14099" y="19794"/>
                  </a:lnTo>
                  <a:lnTo>
                    <a:pt x="13939" y="19754"/>
                  </a:lnTo>
                  <a:lnTo>
                    <a:pt x="13758" y="19674"/>
                  </a:lnTo>
                  <a:lnTo>
                    <a:pt x="13758" y="19674"/>
                  </a:lnTo>
                  <a:lnTo>
                    <a:pt x="13678" y="19614"/>
                  </a:lnTo>
                  <a:lnTo>
                    <a:pt x="13578" y="19513"/>
                  </a:lnTo>
                  <a:lnTo>
                    <a:pt x="13257" y="19152"/>
                  </a:lnTo>
                  <a:lnTo>
                    <a:pt x="12836" y="18631"/>
                  </a:lnTo>
                  <a:lnTo>
                    <a:pt x="12294" y="17969"/>
                  </a:lnTo>
                  <a:lnTo>
                    <a:pt x="12294" y="17969"/>
                  </a:lnTo>
                  <a:lnTo>
                    <a:pt x="11572" y="17006"/>
                  </a:lnTo>
                  <a:lnTo>
                    <a:pt x="10750" y="15903"/>
                  </a:lnTo>
                  <a:lnTo>
                    <a:pt x="8865" y="13336"/>
                  </a:lnTo>
                  <a:lnTo>
                    <a:pt x="6839" y="10529"/>
                  </a:lnTo>
                  <a:lnTo>
                    <a:pt x="4794" y="7701"/>
                  </a:lnTo>
                  <a:lnTo>
                    <a:pt x="1404" y="2928"/>
                  </a:lnTo>
                  <a:lnTo>
                    <a:pt x="1" y="923"/>
                  </a:lnTo>
                  <a:lnTo>
                    <a:pt x="7561" y="0"/>
                  </a:lnTo>
                  <a:lnTo>
                    <a:pt x="7561" y="0"/>
                  </a:lnTo>
                  <a:lnTo>
                    <a:pt x="8764" y="2587"/>
                  </a:lnTo>
                  <a:lnTo>
                    <a:pt x="8764" y="2587"/>
                  </a:lnTo>
                  <a:lnTo>
                    <a:pt x="10870" y="7180"/>
                  </a:lnTo>
                  <a:lnTo>
                    <a:pt x="12073" y="9827"/>
                  </a:lnTo>
                  <a:lnTo>
                    <a:pt x="13237" y="12434"/>
                  </a:lnTo>
                  <a:lnTo>
                    <a:pt x="14300" y="14821"/>
                  </a:lnTo>
                  <a:lnTo>
                    <a:pt x="15142" y="16826"/>
                  </a:lnTo>
                  <a:lnTo>
                    <a:pt x="15463" y="17628"/>
                  </a:lnTo>
                  <a:lnTo>
                    <a:pt x="15703" y="18250"/>
                  </a:lnTo>
                  <a:lnTo>
                    <a:pt x="15844" y="18691"/>
                  </a:lnTo>
                  <a:lnTo>
                    <a:pt x="15864" y="18831"/>
                  </a:lnTo>
                  <a:lnTo>
                    <a:pt x="15884" y="189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30"/>
            <p:cNvSpPr/>
            <p:nvPr/>
          </p:nvSpPr>
          <p:spPr>
            <a:xfrm>
              <a:off x="9724650" y="5084725"/>
              <a:ext cx="258750" cy="394100"/>
            </a:xfrm>
            <a:custGeom>
              <a:avLst/>
              <a:gdLst/>
              <a:ahLst/>
              <a:cxnLst/>
              <a:rect l="l" t="t" r="r" b="b"/>
              <a:pathLst>
                <a:path w="10350" h="15764" extrusionOk="0">
                  <a:moveTo>
                    <a:pt x="6639" y="0"/>
                  </a:moveTo>
                  <a:lnTo>
                    <a:pt x="5917" y="241"/>
                  </a:lnTo>
                  <a:lnTo>
                    <a:pt x="5155" y="481"/>
                  </a:lnTo>
                  <a:lnTo>
                    <a:pt x="4373" y="682"/>
                  </a:lnTo>
                  <a:lnTo>
                    <a:pt x="3531" y="883"/>
                  </a:lnTo>
                  <a:lnTo>
                    <a:pt x="2688" y="1063"/>
                  </a:lnTo>
                  <a:lnTo>
                    <a:pt x="1806" y="1203"/>
                  </a:lnTo>
                  <a:lnTo>
                    <a:pt x="903" y="1344"/>
                  </a:lnTo>
                  <a:lnTo>
                    <a:pt x="1" y="1464"/>
                  </a:lnTo>
                  <a:lnTo>
                    <a:pt x="2428" y="4894"/>
                  </a:lnTo>
                  <a:lnTo>
                    <a:pt x="5275" y="8864"/>
                  </a:lnTo>
                  <a:lnTo>
                    <a:pt x="6699" y="10850"/>
                  </a:lnTo>
                  <a:lnTo>
                    <a:pt x="8063" y="12715"/>
                  </a:lnTo>
                  <a:lnTo>
                    <a:pt x="9306" y="14379"/>
                  </a:lnTo>
                  <a:lnTo>
                    <a:pt x="10349" y="15763"/>
                  </a:lnTo>
                  <a:lnTo>
                    <a:pt x="9467" y="14239"/>
                  </a:lnTo>
                  <a:lnTo>
                    <a:pt x="8604" y="12715"/>
                  </a:lnTo>
                  <a:lnTo>
                    <a:pt x="8183" y="11933"/>
                  </a:lnTo>
                  <a:lnTo>
                    <a:pt x="7762" y="11171"/>
                  </a:lnTo>
                  <a:lnTo>
                    <a:pt x="7381" y="10388"/>
                  </a:lnTo>
                  <a:lnTo>
                    <a:pt x="7000" y="9586"/>
                  </a:lnTo>
                  <a:lnTo>
                    <a:pt x="6378" y="8303"/>
                  </a:lnTo>
                  <a:lnTo>
                    <a:pt x="6098" y="7661"/>
                  </a:lnTo>
                  <a:lnTo>
                    <a:pt x="5817" y="6999"/>
                  </a:lnTo>
                  <a:lnTo>
                    <a:pt x="5556" y="6317"/>
                  </a:lnTo>
                  <a:lnTo>
                    <a:pt x="5335" y="5636"/>
                  </a:lnTo>
                  <a:lnTo>
                    <a:pt x="5235" y="5295"/>
                  </a:lnTo>
                  <a:lnTo>
                    <a:pt x="5155" y="4954"/>
                  </a:lnTo>
                  <a:lnTo>
                    <a:pt x="5095" y="4613"/>
                  </a:lnTo>
                  <a:lnTo>
                    <a:pt x="5035" y="4252"/>
                  </a:lnTo>
                  <a:lnTo>
                    <a:pt x="4995" y="3951"/>
                  </a:lnTo>
                  <a:lnTo>
                    <a:pt x="4995" y="3630"/>
                  </a:lnTo>
                  <a:lnTo>
                    <a:pt x="5015" y="3349"/>
                  </a:lnTo>
                  <a:lnTo>
                    <a:pt x="5035" y="3048"/>
                  </a:lnTo>
                  <a:lnTo>
                    <a:pt x="5095" y="2788"/>
                  </a:lnTo>
                  <a:lnTo>
                    <a:pt x="5175" y="2507"/>
                  </a:lnTo>
                  <a:lnTo>
                    <a:pt x="5255" y="2266"/>
                  </a:lnTo>
                  <a:lnTo>
                    <a:pt x="5376" y="2006"/>
                  </a:lnTo>
                  <a:lnTo>
                    <a:pt x="5496" y="1785"/>
                  </a:lnTo>
                  <a:lnTo>
                    <a:pt x="5636" y="1544"/>
                  </a:lnTo>
                  <a:lnTo>
                    <a:pt x="5797" y="1344"/>
                  </a:lnTo>
                  <a:lnTo>
                    <a:pt x="5977" y="1123"/>
                  </a:lnTo>
                  <a:lnTo>
                    <a:pt x="6158" y="923"/>
                  </a:lnTo>
                  <a:lnTo>
                    <a:pt x="6378" y="742"/>
                  </a:lnTo>
                  <a:lnTo>
                    <a:pt x="6579" y="562"/>
                  </a:lnTo>
                  <a:lnTo>
                    <a:pt x="6819" y="381"/>
                  </a:lnTo>
                  <a:lnTo>
                    <a:pt x="6639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30"/>
            <p:cNvSpPr/>
            <p:nvPr/>
          </p:nvSpPr>
          <p:spPr>
            <a:xfrm>
              <a:off x="9724650" y="5084725"/>
              <a:ext cx="258750" cy="394100"/>
            </a:xfrm>
            <a:custGeom>
              <a:avLst/>
              <a:gdLst/>
              <a:ahLst/>
              <a:cxnLst/>
              <a:rect l="l" t="t" r="r" b="b"/>
              <a:pathLst>
                <a:path w="10350" h="15764" fill="none" extrusionOk="0">
                  <a:moveTo>
                    <a:pt x="6639" y="0"/>
                  </a:moveTo>
                  <a:lnTo>
                    <a:pt x="6639" y="0"/>
                  </a:lnTo>
                  <a:lnTo>
                    <a:pt x="5917" y="241"/>
                  </a:lnTo>
                  <a:lnTo>
                    <a:pt x="5155" y="481"/>
                  </a:lnTo>
                  <a:lnTo>
                    <a:pt x="4373" y="682"/>
                  </a:lnTo>
                  <a:lnTo>
                    <a:pt x="3531" y="883"/>
                  </a:lnTo>
                  <a:lnTo>
                    <a:pt x="2688" y="1063"/>
                  </a:lnTo>
                  <a:lnTo>
                    <a:pt x="1806" y="1203"/>
                  </a:lnTo>
                  <a:lnTo>
                    <a:pt x="903" y="1344"/>
                  </a:lnTo>
                  <a:lnTo>
                    <a:pt x="1" y="1464"/>
                  </a:lnTo>
                  <a:lnTo>
                    <a:pt x="1" y="1464"/>
                  </a:lnTo>
                  <a:lnTo>
                    <a:pt x="2428" y="4894"/>
                  </a:lnTo>
                  <a:lnTo>
                    <a:pt x="5275" y="8864"/>
                  </a:lnTo>
                  <a:lnTo>
                    <a:pt x="6699" y="10850"/>
                  </a:lnTo>
                  <a:lnTo>
                    <a:pt x="8063" y="12715"/>
                  </a:lnTo>
                  <a:lnTo>
                    <a:pt x="9306" y="14379"/>
                  </a:lnTo>
                  <a:lnTo>
                    <a:pt x="10349" y="15763"/>
                  </a:lnTo>
                  <a:lnTo>
                    <a:pt x="10349" y="15763"/>
                  </a:lnTo>
                  <a:lnTo>
                    <a:pt x="9467" y="14239"/>
                  </a:lnTo>
                  <a:lnTo>
                    <a:pt x="8604" y="12715"/>
                  </a:lnTo>
                  <a:lnTo>
                    <a:pt x="8183" y="11933"/>
                  </a:lnTo>
                  <a:lnTo>
                    <a:pt x="7762" y="11171"/>
                  </a:lnTo>
                  <a:lnTo>
                    <a:pt x="7381" y="10388"/>
                  </a:lnTo>
                  <a:lnTo>
                    <a:pt x="7000" y="9586"/>
                  </a:lnTo>
                  <a:lnTo>
                    <a:pt x="7000" y="9586"/>
                  </a:lnTo>
                  <a:lnTo>
                    <a:pt x="6378" y="8303"/>
                  </a:lnTo>
                  <a:lnTo>
                    <a:pt x="6098" y="7661"/>
                  </a:lnTo>
                  <a:lnTo>
                    <a:pt x="5817" y="6999"/>
                  </a:lnTo>
                  <a:lnTo>
                    <a:pt x="5556" y="6317"/>
                  </a:lnTo>
                  <a:lnTo>
                    <a:pt x="5335" y="5636"/>
                  </a:lnTo>
                  <a:lnTo>
                    <a:pt x="5235" y="5295"/>
                  </a:lnTo>
                  <a:lnTo>
                    <a:pt x="5155" y="4954"/>
                  </a:lnTo>
                  <a:lnTo>
                    <a:pt x="5095" y="4613"/>
                  </a:lnTo>
                  <a:lnTo>
                    <a:pt x="5035" y="4252"/>
                  </a:lnTo>
                  <a:lnTo>
                    <a:pt x="5035" y="4252"/>
                  </a:lnTo>
                  <a:lnTo>
                    <a:pt x="4995" y="3951"/>
                  </a:lnTo>
                  <a:lnTo>
                    <a:pt x="4995" y="3630"/>
                  </a:lnTo>
                  <a:lnTo>
                    <a:pt x="5015" y="3349"/>
                  </a:lnTo>
                  <a:lnTo>
                    <a:pt x="5035" y="3048"/>
                  </a:lnTo>
                  <a:lnTo>
                    <a:pt x="5095" y="2788"/>
                  </a:lnTo>
                  <a:lnTo>
                    <a:pt x="5175" y="2507"/>
                  </a:lnTo>
                  <a:lnTo>
                    <a:pt x="5255" y="2266"/>
                  </a:lnTo>
                  <a:lnTo>
                    <a:pt x="5376" y="2006"/>
                  </a:lnTo>
                  <a:lnTo>
                    <a:pt x="5496" y="1785"/>
                  </a:lnTo>
                  <a:lnTo>
                    <a:pt x="5636" y="1544"/>
                  </a:lnTo>
                  <a:lnTo>
                    <a:pt x="5797" y="1344"/>
                  </a:lnTo>
                  <a:lnTo>
                    <a:pt x="5977" y="1123"/>
                  </a:lnTo>
                  <a:lnTo>
                    <a:pt x="6158" y="923"/>
                  </a:lnTo>
                  <a:lnTo>
                    <a:pt x="6378" y="742"/>
                  </a:lnTo>
                  <a:lnTo>
                    <a:pt x="6579" y="562"/>
                  </a:lnTo>
                  <a:lnTo>
                    <a:pt x="6819" y="381"/>
                  </a:lnTo>
                  <a:lnTo>
                    <a:pt x="6819" y="381"/>
                  </a:lnTo>
                  <a:lnTo>
                    <a:pt x="66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30"/>
            <p:cNvSpPr/>
            <p:nvPr/>
          </p:nvSpPr>
          <p:spPr>
            <a:xfrm>
              <a:off x="9450425" y="5004000"/>
              <a:ext cx="359500" cy="448750"/>
            </a:xfrm>
            <a:custGeom>
              <a:avLst/>
              <a:gdLst/>
              <a:ahLst/>
              <a:cxnLst/>
              <a:rect l="l" t="t" r="r" b="b"/>
              <a:pathLst>
                <a:path w="14380" h="17950" extrusionOk="0">
                  <a:moveTo>
                    <a:pt x="6839" y="0"/>
                  </a:moveTo>
                  <a:lnTo>
                    <a:pt x="0" y="823"/>
                  </a:lnTo>
                  <a:lnTo>
                    <a:pt x="1825" y="3410"/>
                  </a:lnTo>
                  <a:lnTo>
                    <a:pt x="3730" y="6077"/>
                  </a:lnTo>
                  <a:lnTo>
                    <a:pt x="5916" y="9145"/>
                  </a:lnTo>
                  <a:lnTo>
                    <a:pt x="8162" y="12234"/>
                  </a:lnTo>
                  <a:lnTo>
                    <a:pt x="10168" y="14961"/>
                  </a:lnTo>
                  <a:lnTo>
                    <a:pt x="11010" y="16064"/>
                  </a:lnTo>
                  <a:lnTo>
                    <a:pt x="11692" y="16947"/>
                  </a:lnTo>
                  <a:lnTo>
                    <a:pt x="12173" y="17528"/>
                  </a:lnTo>
                  <a:lnTo>
                    <a:pt x="12354" y="17709"/>
                  </a:lnTo>
                  <a:lnTo>
                    <a:pt x="12454" y="17789"/>
                  </a:lnTo>
                  <a:lnTo>
                    <a:pt x="12614" y="17849"/>
                  </a:lnTo>
                  <a:lnTo>
                    <a:pt x="12775" y="17909"/>
                  </a:lnTo>
                  <a:lnTo>
                    <a:pt x="12935" y="17929"/>
                  </a:lnTo>
                  <a:lnTo>
                    <a:pt x="13076" y="17949"/>
                  </a:lnTo>
                  <a:lnTo>
                    <a:pt x="13236" y="17949"/>
                  </a:lnTo>
                  <a:lnTo>
                    <a:pt x="13397" y="17929"/>
                  </a:lnTo>
                  <a:lnTo>
                    <a:pt x="13537" y="17909"/>
                  </a:lnTo>
                  <a:lnTo>
                    <a:pt x="13677" y="17849"/>
                  </a:lnTo>
                  <a:lnTo>
                    <a:pt x="13798" y="17809"/>
                  </a:lnTo>
                  <a:lnTo>
                    <a:pt x="13918" y="17729"/>
                  </a:lnTo>
                  <a:lnTo>
                    <a:pt x="14038" y="17648"/>
                  </a:lnTo>
                  <a:lnTo>
                    <a:pt x="14139" y="17548"/>
                  </a:lnTo>
                  <a:lnTo>
                    <a:pt x="14219" y="17448"/>
                  </a:lnTo>
                  <a:lnTo>
                    <a:pt x="14279" y="17348"/>
                  </a:lnTo>
                  <a:lnTo>
                    <a:pt x="14339" y="17227"/>
                  </a:lnTo>
                  <a:lnTo>
                    <a:pt x="14379" y="17107"/>
                  </a:lnTo>
                  <a:lnTo>
                    <a:pt x="14359" y="16987"/>
                  </a:lnTo>
                  <a:lnTo>
                    <a:pt x="14319" y="16806"/>
                  </a:lnTo>
                  <a:lnTo>
                    <a:pt x="14098" y="16164"/>
                  </a:lnTo>
                  <a:lnTo>
                    <a:pt x="13737" y="15262"/>
                  </a:lnTo>
                  <a:lnTo>
                    <a:pt x="13256" y="14139"/>
                  </a:lnTo>
                  <a:lnTo>
                    <a:pt x="12053" y="11391"/>
                  </a:lnTo>
                  <a:lnTo>
                    <a:pt x="10669" y="8303"/>
                  </a:lnTo>
                  <a:lnTo>
                    <a:pt x="9265" y="5235"/>
                  </a:lnTo>
                  <a:lnTo>
                    <a:pt x="8042" y="2567"/>
                  </a:lnTo>
                  <a:lnTo>
                    <a:pt x="683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30"/>
            <p:cNvSpPr/>
            <p:nvPr/>
          </p:nvSpPr>
          <p:spPr>
            <a:xfrm>
              <a:off x="9450425" y="5004000"/>
              <a:ext cx="359500" cy="448750"/>
            </a:xfrm>
            <a:custGeom>
              <a:avLst/>
              <a:gdLst/>
              <a:ahLst/>
              <a:cxnLst/>
              <a:rect l="l" t="t" r="r" b="b"/>
              <a:pathLst>
                <a:path w="14380" h="17950" fill="none" extrusionOk="0">
                  <a:moveTo>
                    <a:pt x="6839" y="0"/>
                  </a:moveTo>
                  <a:lnTo>
                    <a:pt x="6839" y="0"/>
                  </a:lnTo>
                  <a:lnTo>
                    <a:pt x="8042" y="2567"/>
                  </a:lnTo>
                  <a:lnTo>
                    <a:pt x="9265" y="5235"/>
                  </a:lnTo>
                  <a:lnTo>
                    <a:pt x="10669" y="8303"/>
                  </a:lnTo>
                  <a:lnTo>
                    <a:pt x="12053" y="11391"/>
                  </a:lnTo>
                  <a:lnTo>
                    <a:pt x="13256" y="14139"/>
                  </a:lnTo>
                  <a:lnTo>
                    <a:pt x="13737" y="15262"/>
                  </a:lnTo>
                  <a:lnTo>
                    <a:pt x="14098" y="16164"/>
                  </a:lnTo>
                  <a:lnTo>
                    <a:pt x="14319" y="16806"/>
                  </a:lnTo>
                  <a:lnTo>
                    <a:pt x="14359" y="16987"/>
                  </a:lnTo>
                  <a:lnTo>
                    <a:pt x="14379" y="17107"/>
                  </a:lnTo>
                  <a:lnTo>
                    <a:pt x="14379" y="17107"/>
                  </a:lnTo>
                  <a:lnTo>
                    <a:pt x="14339" y="17227"/>
                  </a:lnTo>
                  <a:lnTo>
                    <a:pt x="14279" y="17348"/>
                  </a:lnTo>
                  <a:lnTo>
                    <a:pt x="14219" y="17448"/>
                  </a:lnTo>
                  <a:lnTo>
                    <a:pt x="14139" y="17548"/>
                  </a:lnTo>
                  <a:lnTo>
                    <a:pt x="14038" y="17648"/>
                  </a:lnTo>
                  <a:lnTo>
                    <a:pt x="13918" y="17729"/>
                  </a:lnTo>
                  <a:lnTo>
                    <a:pt x="13798" y="17809"/>
                  </a:lnTo>
                  <a:lnTo>
                    <a:pt x="13677" y="17849"/>
                  </a:lnTo>
                  <a:lnTo>
                    <a:pt x="13537" y="17909"/>
                  </a:lnTo>
                  <a:lnTo>
                    <a:pt x="13397" y="17929"/>
                  </a:lnTo>
                  <a:lnTo>
                    <a:pt x="13236" y="17949"/>
                  </a:lnTo>
                  <a:lnTo>
                    <a:pt x="13076" y="17949"/>
                  </a:lnTo>
                  <a:lnTo>
                    <a:pt x="12935" y="17929"/>
                  </a:lnTo>
                  <a:lnTo>
                    <a:pt x="12775" y="17909"/>
                  </a:lnTo>
                  <a:lnTo>
                    <a:pt x="12614" y="17849"/>
                  </a:lnTo>
                  <a:lnTo>
                    <a:pt x="12454" y="17789"/>
                  </a:lnTo>
                  <a:lnTo>
                    <a:pt x="12454" y="17789"/>
                  </a:lnTo>
                  <a:lnTo>
                    <a:pt x="12354" y="17709"/>
                  </a:lnTo>
                  <a:lnTo>
                    <a:pt x="12173" y="17528"/>
                  </a:lnTo>
                  <a:lnTo>
                    <a:pt x="11692" y="16947"/>
                  </a:lnTo>
                  <a:lnTo>
                    <a:pt x="11010" y="16064"/>
                  </a:lnTo>
                  <a:lnTo>
                    <a:pt x="10168" y="14961"/>
                  </a:lnTo>
                  <a:lnTo>
                    <a:pt x="8162" y="12234"/>
                  </a:lnTo>
                  <a:lnTo>
                    <a:pt x="5916" y="9145"/>
                  </a:lnTo>
                  <a:lnTo>
                    <a:pt x="3730" y="6077"/>
                  </a:lnTo>
                  <a:lnTo>
                    <a:pt x="1825" y="3410"/>
                  </a:lnTo>
                  <a:lnTo>
                    <a:pt x="0" y="823"/>
                  </a:lnTo>
                  <a:lnTo>
                    <a:pt x="68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30"/>
            <p:cNvSpPr/>
            <p:nvPr/>
          </p:nvSpPr>
          <p:spPr>
            <a:xfrm>
              <a:off x="9528625" y="5126325"/>
              <a:ext cx="281300" cy="326425"/>
            </a:xfrm>
            <a:custGeom>
              <a:avLst/>
              <a:gdLst/>
              <a:ahLst/>
              <a:cxnLst/>
              <a:rect l="l" t="t" r="r" b="b"/>
              <a:pathLst>
                <a:path w="11252" h="13057" extrusionOk="0">
                  <a:moveTo>
                    <a:pt x="5977" y="1"/>
                  </a:moveTo>
                  <a:lnTo>
                    <a:pt x="4433" y="121"/>
                  </a:lnTo>
                  <a:lnTo>
                    <a:pt x="2909" y="221"/>
                  </a:lnTo>
                  <a:lnTo>
                    <a:pt x="1425" y="302"/>
                  </a:lnTo>
                  <a:lnTo>
                    <a:pt x="1" y="342"/>
                  </a:lnTo>
                  <a:lnTo>
                    <a:pt x="2848" y="4353"/>
                  </a:lnTo>
                  <a:lnTo>
                    <a:pt x="4352" y="6418"/>
                  </a:lnTo>
                  <a:lnTo>
                    <a:pt x="5776" y="8363"/>
                  </a:lnTo>
                  <a:lnTo>
                    <a:pt x="7060" y="10108"/>
                  </a:lnTo>
                  <a:lnTo>
                    <a:pt x="8143" y="11512"/>
                  </a:lnTo>
                  <a:lnTo>
                    <a:pt x="8564" y="12054"/>
                  </a:lnTo>
                  <a:lnTo>
                    <a:pt x="8925" y="12475"/>
                  </a:lnTo>
                  <a:lnTo>
                    <a:pt x="9166" y="12755"/>
                  </a:lnTo>
                  <a:lnTo>
                    <a:pt x="9266" y="12856"/>
                  </a:lnTo>
                  <a:lnTo>
                    <a:pt x="9326" y="12896"/>
                  </a:lnTo>
                  <a:lnTo>
                    <a:pt x="9506" y="12976"/>
                  </a:lnTo>
                  <a:lnTo>
                    <a:pt x="9667" y="13016"/>
                  </a:lnTo>
                  <a:lnTo>
                    <a:pt x="9847" y="13056"/>
                  </a:lnTo>
                  <a:lnTo>
                    <a:pt x="10028" y="13056"/>
                  </a:lnTo>
                  <a:lnTo>
                    <a:pt x="10228" y="13036"/>
                  </a:lnTo>
                  <a:lnTo>
                    <a:pt x="10449" y="12996"/>
                  </a:lnTo>
                  <a:lnTo>
                    <a:pt x="10650" y="12916"/>
                  </a:lnTo>
                  <a:lnTo>
                    <a:pt x="10810" y="12816"/>
                  </a:lnTo>
                  <a:lnTo>
                    <a:pt x="10970" y="12695"/>
                  </a:lnTo>
                  <a:lnTo>
                    <a:pt x="11091" y="12555"/>
                  </a:lnTo>
                  <a:lnTo>
                    <a:pt x="11191" y="12394"/>
                  </a:lnTo>
                  <a:lnTo>
                    <a:pt x="11251" y="12214"/>
                  </a:lnTo>
                  <a:lnTo>
                    <a:pt x="11251" y="12194"/>
                  </a:lnTo>
                  <a:lnTo>
                    <a:pt x="11231" y="12094"/>
                  </a:lnTo>
                  <a:lnTo>
                    <a:pt x="11191" y="11973"/>
                  </a:lnTo>
                  <a:lnTo>
                    <a:pt x="11071" y="11572"/>
                  </a:lnTo>
                  <a:lnTo>
                    <a:pt x="10850" y="11011"/>
                  </a:lnTo>
                  <a:lnTo>
                    <a:pt x="10569" y="10309"/>
                  </a:lnTo>
                  <a:lnTo>
                    <a:pt x="9787" y="8464"/>
                  </a:lnTo>
                  <a:lnTo>
                    <a:pt x="8905" y="6478"/>
                  </a:lnTo>
                  <a:lnTo>
                    <a:pt x="7942" y="4312"/>
                  </a:lnTo>
                  <a:lnTo>
                    <a:pt x="5977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30"/>
            <p:cNvSpPr/>
            <p:nvPr/>
          </p:nvSpPr>
          <p:spPr>
            <a:xfrm>
              <a:off x="9528625" y="5126325"/>
              <a:ext cx="281300" cy="326425"/>
            </a:xfrm>
            <a:custGeom>
              <a:avLst/>
              <a:gdLst/>
              <a:ahLst/>
              <a:cxnLst/>
              <a:rect l="l" t="t" r="r" b="b"/>
              <a:pathLst>
                <a:path w="11252" h="13057" fill="none" extrusionOk="0">
                  <a:moveTo>
                    <a:pt x="5977" y="1"/>
                  </a:moveTo>
                  <a:lnTo>
                    <a:pt x="5977" y="1"/>
                  </a:lnTo>
                  <a:lnTo>
                    <a:pt x="4433" y="121"/>
                  </a:lnTo>
                  <a:lnTo>
                    <a:pt x="2909" y="221"/>
                  </a:lnTo>
                  <a:lnTo>
                    <a:pt x="1425" y="302"/>
                  </a:lnTo>
                  <a:lnTo>
                    <a:pt x="1" y="342"/>
                  </a:lnTo>
                  <a:lnTo>
                    <a:pt x="1" y="342"/>
                  </a:lnTo>
                  <a:lnTo>
                    <a:pt x="2848" y="4353"/>
                  </a:lnTo>
                  <a:lnTo>
                    <a:pt x="4352" y="6418"/>
                  </a:lnTo>
                  <a:lnTo>
                    <a:pt x="5776" y="8363"/>
                  </a:lnTo>
                  <a:lnTo>
                    <a:pt x="7060" y="10108"/>
                  </a:lnTo>
                  <a:lnTo>
                    <a:pt x="8143" y="11512"/>
                  </a:lnTo>
                  <a:lnTo>
                    <a:pt x="8564" y="12054"/>
                  </a:lnTo>
                  <a:lnTo>
                    <a:pt x="8925" y="12475"/>
                  </a:lnTo>
                  <a:lnTo>
                    <a:pt x="9166" y="12755"/>
                  </a:lnTo>
                  <a:lnTo>
                    <a:pt x="9266" y="12856"/>
                  </a:lnTo>
                  <a:lnTo>
                    <a:pt x="9326" y="12896"/>
                  </a:lnTo>
                  <a:lnTo>
                    <a:pt x="9326" y="12896"/>
                  </a:lnTo>
                  <a:lnTo>
                    <a:pt x="9506" y="12976"/>
                  </a:lnTo>
                  <a:lnTo>
                    <a:pt x="9667" y="13016"/>
                  </a:lnTo>
                  <a:lnTo>
                    <a:pt x="9847" y="13056"/>
                  </a:lnTo>
                  <a:lnTo>
                    <a:pt x="10028" y="13056"/>
                  </a:lnTo>
                  <a:lnTo>
                    <a:pt x="10028" y="13056"/>
                  </a:lnTo>
                  <a:lnTo>
                    <a:pt x="10228" y="13036"/>
                  </a:lnTo>
                  <a:lnTo>
                    <a:pt x="10449" y="12996"/>
                  </a:lnTo>
                  <a:lnTo>
                    <a:pt x="10650" y="12916"/>
                  </a:lnTo>
                  <a:lnTo>
                    <a:pt x="10810" y="12816"/>
                  </a:lnTo>
                  <a:lnTo>
                    <a:pt x="10970" y="12695"/>
                  </a:lnTo>
                  <a:lnTo>
                    <a:pt x="11091" y="12555"/>
                  </a:lnTo>
                  <a:lnTo>
                    <a:pt x="11191" y="12394"/>
                  </a:lnTo>
                  <a:lnTo>
                    <a:pt x="11251" y="12214"/>
                  </a:lnTo>
                  <a:lnTo>
                    <a:pt x="11251" y="12214"/>
                  </a:lnTo>
                  <a:lnTo>
                    <a:pt x="11251" y="12194"/>
                  </a:lnTo>
                  <a:lnTo>
                    <a:pt x="11251" y="12194"/>
                  </a:lnTo>
                  <a:lnTo>
                    <a:pt x="11231" y="12094"/>
                  </a:lnTo>
                  <a:lnTo>
                    <a:pt x="11191" y="11973"/>
                  </a:lnTo>
                  <a:lnTo>
                    <a:pt x="11071" y="11572"/>
                  </a:lnTo>
                  <a:lnTo>
                    <a:pt x="10850" y="11011"/>
                  </a:lnTo>
                  <a:lnTo>
                    <a:pt x="10569" y="10309"/>
                  </a:lnTo>
                  <a:lnTo>
                    <a:pt x="10569" y="10309"/>
                  </a:lnTo>
                  <a:lnTo>
                    <a:pt x="10569" y="10309"/>
                  </a:lnTo>
                  <a:lnTo>
                    <a:pt x="9787" y="8464"/>
                  </a:lnTo>
                  <a:lnTo>
                    <a:pt x="9787" y="8464"/>
                  </a:lnTo>
                  <a:lnTo>
                    <a:pt x="8905" y="6478"/>
                  </a:lnTo>
                  <a:lnTo>
                    <a:pt x="7942" y="4312"/>
                  </a:lnTo>
                  <a:lnTo>
                    <a:pt x="597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30"/>
            <p:cNvSpPr/>
            <p:nvPr/>
          </p:nvSpPr>
          <p:spPr>
            <a:xfrm>
              <a:off x="8256675" y="3979700"/>
              <a:ext cx="1797900" cy="1156175"/>
            </a:xfrm>
            <a:custGeom>
              <a:avLst/>
              <a:gdLst/>
              <a:ahLst/>
              <a:cxnLst/>
              <a:rect l="l" t="t" r="r" b="b"/>
              <a:pathLst>
                <a:path w="71916" h="46247" extrusionOk="0">
                  <a:moveTo>
                    <a:pt x="15964" y="1"/>
                  </a:moveTo>
                  <a:lnTo>
                    <a:pt x="15783" y="41"/>
                  </a:lnTo>
                  <a:lnTo>
                    <a:pt x="15603" y="81"/>
                  </a:lnTo>
                  <a:lnTo>
                    <a:pt x="15402" y="141"/>
                  </a:lnTo>
                  <a:lnTo>
                    <a:pt x="14941" y="302"/>
                  </a:lnTo>
                  <a:lnTo>
                    <a:pt x="14460" y="542"/>
                  </a:lnTo>
                  <a:lnTo>
                    <a:pt x="13918" y="823"/>
                  </a:lnTo>
                  <a:lnTo>
                    <a:pt x="13337" y="1164"/>
                  </a:lnTo>
                  <a:lnTo>
                    <a:pt x="12715" y="1545"/>
                  </a:lnTo>
                  <a:lnTo>
                    <a:pt x="12073" y="1966"/>
                  </a:lnTo>
                  <a:lnTo>
                    <a:pt x="11411" y="2428"/>
                  </a:lnTo>
                  <a:lnTo>
                    <a:pt x="10710" y="2929"/>
                  </a:lnTo>
                  <a:lnTo>
                    <a:pt x="10008" y="3450"/>
                  </a:lnTo>
                  <a:lnTo>
                    <a:pt x="9306" y="4012"/>
                  </a:lnTo>
                  <a:lnTo>
                    <a:pt x="8584" y="4573"/>
                  </a:lnTo>
                  <a:lnTo>
                    <a:pt x="7862" y="5175"/>
                  </a:lnTo>
                  <a:lnTo>
                    <a:pt x="6438" y="6378"/>
                  </a:lnTo>
                  <a:lnTo>
                    <a:pt x="5154" y="7521"/>
                  </a:lnTo>
                  <a:lnTo>
                    <a:pt x="3971" y="8665"/>
                  </a:lnTo>
                  <a:lnTo>
                    <a:pt x="3249" y="9346"/>
                  </a:lnTo>
                  <a:lnTo>
                    <a:pt x="2608" y="10028"/>
                  </a:lnTo>
                  <a:lnTo>
                    <a:pt x="2006" y="10670"/>
                  </a:lnTo>
                  <a:lnTo>
                    <a:pt x="1484" y="11272"/>
                  </a:lnTo>
                  <a:lnTo>
                    <a:pt x="1023" y="11833"/>
                  </a:lnTo>
                  <a:lnTo>
                    <a:pt x="662" y="12335"/>
                  </a:lnTo>
                  <a:lnTo>
                    <a:pt x="522" y="12555"/>
                  </a:lnTo>
                  <a:lnTo>
                    <a:pt x="402" y="12776"/>
                  </a:lnTo>
                  <a:lnTo>
                    <a:pt x="301" y="12956"/>
                  </a:lnTo>
                  <a:lnTo>
                    <a:pt x="221" y="13137"/>
                  </a:lnTo>
                  <a:lnTo>
                    <a:pt x="141" y="13397"/>
                  </a:lnTo>
                  <a:lnTo>
                    <a:pt x="81" y="13658"/>
                  </a:lnTo>
                  <a:lnTo>
                    <a:pt x="41" y="13939"/>
                  </a:lnTo>
                  <a:lnTo>
                    <a:pt x="0" y="14200"/>
                  </a:lnTo>
                  <a:lnTo>
                    <a:pt x="0" y="14480"/>
                  </a:lnTo>
                  <a:lnTo>
                    <a:pt x="0" y="14761"/>
                  </a:lnTo>
                  <a:lnTo>
                    <a:pt x="41" y="15022"/>
                  </a:lnTo>
                  <a:lnTo>
                    <a:pt x="81" y="15303"/>
                  </a:lnTo>
                  <a:lnTo>
                    <a:pt x="121" y="15583"/>
                  </a:lnTo>
                  <a:lnTo>
                    <a:pt x="201" y="15844"/>
                  </a:lnTo>
                  <a:lnTo>
                    <a:pt x="281" y="16125"/>
                  </a:lnTo>
                  <a:lnTo>
                    <a:pt x="381" y="16386"/>
                  </a:lnTo>
                  <a:lnTo>
                    <a:pt x="482" y="16646"/>
                  </a:lnTo>
                  <a:lnTo>
                    <a:pt x="602" y="16907"/>
                  </a:lnTo>
                  <a:lnTo>
                    <a:pt x="863" y="17428"/>
                  </a:lnTo>
                  <a:lnTo>
                    <a:pt x="1184" y="17910"/>
                  </a:lnTo>
                  <a:lnTo>
                    <a:pt x="1525" y="18351"/>
                  </a:lnTo>
                  <a:lnTo>
                    <a:pt x="1886" y="18772"/>
                  </a:lnTo>
                  <a:lnTo>
                    <a:pt x="2267" y="19133"/>
                  </a:lnTo>
                  <a:lnTo>
                    <a:pt x="2688" y="19474"/>
                  </a:lnTo>
                  <a:lnTo>
                    <a:pt x="2888" y="19614"/>
                  </a:lnTo>
                  <a:lnTo>
                    <a:pt x="3109" y="19755"/>
                  </a:lnTo>
                  <a:lnTo>
                    <a:pt x="3309" y="19855"/>
                  </a:lnTo>
                  <a:lnTo>
                    <a:pt x="3530" y="19955"/>
                  </a:lnTo>
                  <a:lnTo>
                    <a:pt x="3731" y="20056"/>
                  </a:lnTo>
                  <a:lnTo>
                    <a:pt x="3951" y="20116"/>
                  </a:lnTo>
                  <a:lnTo>
                    <a:pt x="4212" y="20176"/>
                  </a:lnTo>
                  <a:lnTo>
                    <a:pt x="4493" y="20216"/>
                  </a:lnTo>
                  <a:lnTo>
                    <a:pt x="4834" y="20236"/>
                  </a:lnTo>
                  <a:lnTo>
                    <a:pt x="5195" y="20256"/>
                  </a:lnTo>
                  <a:lnTo>
                    <a:pt x="5576" y="20256"/>
                  </a:lnTo>
                  <a:lnTo>
                    <a:pt x="5997" y="20236"/>
                  </a:lnTo>
                  <a:lnTo>
                    <a:pt x="6879" y="20156"/>
                  </a:lnTo>
                  <a:lnTo>
                    <a:pt x="7822" y="20056"/>
                  </a:lnTo>
                  <a:lnTo>
                    <a:pt x="8824" y="19915"/>
                  </a:lnTo>
                  <a:lnTo>
                    <a:pt x="9807" y="19775"/>
                  </a:lnTo>
                  <a:lnTo>
                    <a:pt x="10790" y="19614"/>
                  </a:lnTo>
                  <a:lnTo>
                    <a:pt x="13497" y="19133"/>
                  </a:lnTo>
                  <a:lnTo>
                    <a:pt x="14400" y="18993"/>
                  </a:lnTo>
                  <a:lnTo>
                    <a:pt x="14680" y="18973"/>
                  </a:lnTo>
                  <a:lnTo>
                    <a:pt x="14821" y="18993"/>
                  </a:lnTo>
                  <a:lnTo>
                    <a:pt x="14841" y="19013"/>
                  </a:lnTo>
                  <a:lnTo>
                    <a:pt x="14881" y="19053"/>
                  </a:lnTo>
                  <a:lnTo>
                    <a:pt x="14941" y="19253"/>
                  </a:lnTo>
                  <a:lnTo>
                    <a:pt x="15101" y="19975"/>
                  </a:lnTo>
                  <a:lnTo>
                    <a:pt x="15322" y="21098"/>
                  </a:lnTo>
                  <a:lnTo>
                    <a:pt x="15583" y="22542"/>
                  </a:lnTo>
                  <a:lnTo>
                    <a:pt x="16245" y="26172"/>
                  </a:lnTo>
                  <a:lnTo>
                    <a:pt x="16626" y="28238"/>
                  </a:lnTo>
                  <a:lnTo>
                    <a:pt x="17067" y="30404"/>
                  </a:lnTo>
                  <a:lnTo>
                    <a:pt x="17568" y="32590"/>
                  </a:lnTo>
                  <a:lnTo>
                    <a:pt x="17829" y="33673"/>
                  </a:lnTo>
                  <a:lnTo>
                    <a:pt x="18090" y="34735"/>
                  </a:lnTo>
                  <a:lnTo>
                    <a:pt x="18370" y="35798"/>
                  </a:lnTo>
                  <a:lnTo>
                    <a:pt x="18671" y="36801"/>
                  </a:lnTo>
                  <a:lnTo>
                    <a:pt x="18972" y="37784"/>
                  </a:lnTo>
                  <a:lnTo>
                    <a:pt x="19273" y="38726"/>
                  </a:lnTo>
                  <a:lnTo>
                    <a:pt x="19594" y="39609"/>
                  </a:lnTo>
                  <a:lnTo>
                    <a:pt x="19935" y="40411"/>
                  </a:lnTo>
                  <a:lnTo>
                    <a:pt x="20276" y="41173"/>
                  </a:lnTo>
                  <a:lnTo>
                    <a:pt x="20616" y="41855"/>
                  </a:lnTo>
                  <a:lnTo>
                    <a:pt x="20797" y="42156"/>
                  </a:lnTo>
                  <a:lnTo>
                    <a:pt x="20977" y="42436"/>
                  </a:lnTo>
                  <a:lnTo>
                    <a:pt x="21158" y="42697"/>
                  </a:lnTo>
                  <a:lnTo>
                    <a:pt x="21358" y="42938"/>
                  </a:lnTo>
                  <a:lnTo>
                    <a:pt x="21539" y="43158"/>
                  </a:lnTo>
                  <a:lnTo>
                    <a:pt x="21739" y="43339"/>
                  </a:lnTo>
                  <a:lnTo>
                    <a:pt x="21920" y="43519"/>
                  </a:lnTo>
                  <a:lnTo>
                    <a:pt x="22121" y="43640"/>
                  </a:lnTo>
                  <a:lnTo>
                    <a:pt x="22562" y="43880"/>
                  </a:lnTo>
                  <a:lnTo>
                    <a:pt x="23043" y="44101"/>
                  </a:lnTo>
                  <a:lnTo>
                    <a:pt x="23585" y="44301"/>
                  </a:lnTo>
                  <a:lnTo>
                    <a:pt x="24166" y="44502"/>
                  </a:lnTo>
                  <a:lnTo>
                    <a:pt x="24808" y="44682"/>
                  </a:lnTo>
                  <a:lnTo>
                    <a:pt x="25510" y="44843"/>
                  </a:lnTo>
                  <a:lnTo>
                    <a:pt x="26232" y="45003"/>
                  </a:lnTo>
                  <a:lnTo>
                    <a:pt x="26994" y="45144"/>
                  </a:lnTo>
                  <a:lnTo>
                    <a:pt x="27776" y="45284"/>
                  </a:lnTo>
                  <a:lnTo>
                    <a:pt x="28598" y="45404"/>
                  </a:lnTo>
                  <a:lnTo>
                    <a:pt x="29460" y="45505"/>
                  </a:lnTo>
                  <a:lnTo>
                    <a:pt x="30323" y="45605"/>
                  </a:lnTo>
                  <a:lnTo>
                    <a:pt x="32108" y="45785"/>
                  </a:lnTo>
                  <a:lnTo>
                    <a:pt x="33913" y="45926"/>
                  </a:lnTo>
                  <a:lnTo>
                    <a:pt x="35717" y="46026"/>
                  </a:lnTo>
                  <a:lnTo>
                    <a:pt x="37502" y="46106"/>
                  </a:lnTo>
                  <a:lnTo>
                    <a:pt x="39227" y="46167"/>
                  </a:lnTo>
                  <a:lnTo>
                    <a:pt x="40851" y="46207"/>
                  </a:lnTo>
                  <a:lnTo>
                    <a:pt x="43719" y="46247"/>
                  </a:lnTo>
                  <a:lnTo>
                    <a:pt x="48051" y="46247"/>
                  </a:lnTo>
                  <a:lnTo>
                    <a:pt x="49455" y="46227"/>
                  </a:lnTo>
                  <a:lnTo>
                    <a:pt x="51039" y="46207"/>
                  </a:lnTo>
                  <a:lnTo>
                    <a:pt x="52724" y="46146"/>
                  </a:lnTo>
                  <a:lnTo>
                    <a:pt x="54488" y="46046"/>
                  </a:lnTo>
                  <a:lnTo>
                    <a:pt x="56313" y="45926"/>
                  </a:lnTo>
                  <a:lnTo>
                    <a:pt x="57216" y="45826"/>
                  </a:lnTo>
                  <a:lnTo>
                    <a:pt x="58138" y="45745"/>
                  </a:lnTo>
                  <a:lnTo>
                    <a:pt x="58921" y="45645"/>
                  </a:lnTo>
                  <a:lnTo>
                    <a:pt x="59703" y="45545"/>
                  </a:lnTo>
                  <a:lnTo>
                    <a:pt x="60485" y="45425"/>
                  </a:lnTo>
                  <a:lnTo>
                    <a:pt x="61247" y="45284"/>
                  </a:lnTo>
                  <a:lnTo>
                    <a:pt x="61989" y="45144"/>
                  </a:lnTo>
                  <a:lnTo>
                    <a:pt x="62711" y="44983"/>
                  </a:lnTo>
                  <a:lnTo>
                    <a:pt x="63393" y="44803"/>
                  </a:lnTo>
                  <a:lnTo>
                    <a:pt x="64075" y="44622"/>
                  </a:lnTo>
                  <a:lnTo>
                    <a:pt x="64716" y="44422"/>
                  </a:lnTo>
                  <a:lnTo>
                    <a:pt x="65338" y="44201"/>
                  </a:lnTo>
                  <a:lnTo>
                    <a:pt x="65920" y="43961"/>
                  </a:lnTo>
                  <a:lnTo>
                    <a:pt x="66461" y="43720"/>
                  </a:lnTo>
                  <a:lnTo>
                    <a:pt x="66962" y="43439"/>
                  </a:lnTo>
                  <a:lnTo>
                    <a:pt x="67424" y="43158"/>
                  </a:lnTo>
                  <a:lnTo>
                    <a:pt x="67845" y="42837"/>
                  </a:lnTo>
                  <a:lnTo>
                    <a:pt x="68025" y="42677"/>
                  </a:lnTo>
                  <a:lnTo>
                    <a:pt x="68206" y="42517"/>
                  </a:lnTo>
                  <a:lnTo>
                    <a:pt x="68386" y="42316"/>
                  </a:lnTo>
                  <a:lnTo>
                    <a:pt x="68567" y="42116"/>
                  </a:lnTo>
                  <a:lnTo>
                    <a:pt x="68747" y="41875"/>
                  </a:lnTo>
                  <a:lnTo>
                    <a:pt x="68908" y="41634"/>
                  </a:lnTo>
                  <a:lnTo>
                    <a:pt x="69249" y="41093"/>
                  </a:lnTo>
                  <a:lnTo>
                    <a:pt x="69549" y="40491"/>
                  </a:lnTo>
                  <a:lnTo>
                    <a:pt x="69850" y="39829"/>
                  </a:lnTo>
                  <a:lnTo>
                    <a:pt x="70131" y="39107"/>
                  </a:lnTo>
                  <a:lnTo>
                    <a:pt x="70392" y="38365"/>
                  </a:lnTo>
                  <a:lnTo>
                    <a:pt x="70652" y="37563"/>
                  </a:lnTo>
                  <a:lnTo>
                    <a:pt x="70873" y="36721"/>
                  </a:lnTo>
                  <a:lnTo>
                    <a:pt x="71074" y="35858"/>
                  </a:lnTo>
                  <a:lnTo>
                    <a:pt x="71254" y="34956"/>
                  </a:lnTo>
                  <a:lnTo>
                    <a:pt x="71435" y="34054"/>
                  </a:lnTo>
                  <a:lnTo>
                    <a:pt x="71575" y="33131"/>
                  </a:lnTo>
                  <a:lnTo>
                    <a:pt x="71695" y="32189"/>
                  </a:lnTo>
                  <a:lnTo>
                    <a:pt x="71775" y="31246"/>
                  </a:lnTo>
                  <a:lnTo>
                    <a:pt x="71856" y="30303"/>
                  </a:lnTo>
                  <a:lnTo>
                    <a:pt x="71896" y="29361"/>
                  </a:lnTo>
                  <a:lnTo>
                    <a:pt x="71916" y="28418"/>
                  </a:lnTo>
                  <a:lnTo>
                    <a:pt x="71916" y="27516"/>
                  </a:lnTo>
                  <a:lnTo>
                    <a:pt x="71876" y="26613"/>
                  </a:lnTo>
                  <a:lnTo>
                    <a:pt x="71816" y="25751"/>
                  </a:lnTo>
                  <a:lnTo>
                    <a:pt x="71715" y="24909"/>
                  </a:lnTo>
                  <a:lnTo>
                    <a:pt x="71595" y="24107"/>
                  </a:lnTo>
                  <a:lnTo>
                    <a:pt x="71435" y="23344"/>
                  </a:lnTo>
                  <a:lnTo>
                    <a:pt x="71254" y="22622"/>
                  </a:lnTo>
                  <a:lnTo>
                    <a:pt x="71033" y="21961"/>
                  </a:lnTo>
                  <a:lnTo>
                    <a:pt x="70913" y="21640"/>
                  </a:lnTo>
                  <a:lnTo>
                    <a:pt x="70793" y="21339"/>
                  </a:lnTo>
                  <a:lnTo>
                    <a:pt x="70652" y="21058"/>
                  </a:lnTo>
                  <a:lnTo>
                    <a:pt x="70512" y="20798"/>
                  </a:lnTo>
                  <a:lnTo>
                    <a:pt x="70352" y="20537"/>
                  </a:lnTo>
                  <a:lnTo>
                    <a:pt x="70191" y="20316"/>
                  </a:lnTo>
                  <a:lnTo>
                    <a:pt x="70011" y="20096"/>
                  </a:lnTo>
                  <a:lnTo>
                    <a:pt x="69830" y="19895"/>
                  </a:lnTo>
                  <a:lnTo>
                    <a:pt x="69650" y="19715"/>
                  </a:lnTo>
                  <a:lnTo>
                    <a:pt x="69449" y="19574"/>
                  </a:lnTo>
                  <a:lnTo>
                    <a:pt x="69229" y="19434"/>
                  </a:lnTo>
                  <a:lnTo>
                    <a:pt x="69028" y="19313"/>
                  </a:lnTo>
                  <a:lnTo>
                    <a:pt x="68587" y="19133"/>
                  </a:lnTo>
                  <a:lnTo>
                    <a:pt x="68105" y="18953"/>
                  </a:lnTo>
                  <a:lnTo>
                    <a:pt x="67584" y="18792"/>
                  </a:lnTo>
                  <a:lnTo>
                    <a:pt x="67002" y="18632"/>
                  </a:lnTo>
                  <a:lnTo>
                    <a:pt x="66381" y="18491"/>
                  </a:lnTo>
                  <a:lnTo>
                    <a:pt x="65739" y="18371"/>
                  </a:lnTo>
                  <a:lnTo>
                    <a:pt x="65057" y="18251"/>
                  </a:lnTo>
                  <a:lnTo>
                    <a:pt x="64335" y="18150"/>
                  </a:lnTo>
                  <a:lnTo>
                    <a:pt x="63573" y="18050"/>
                  </a:lnTo>
                  <a:lnTo>
                    <a:pt x="62791" y="17950"/>
                  </a:lnTo>
                  <a:lnTo>
                    <a:pt x="61127" y="17809"/>
                  </a:lnTo>
                  <a:lnTo>
                    <a:pt x="59382" y="17689"/>
                  </a:lnTo>
                  <a:lnTo>
                    <a:pt x="57577" y="17609"/>
                  </a:lnTo>
                  <a:lnTo>
                    <a:pt x="56554" y="17569"/>
                  </a:lnTo>
                  <a:lnTo>
                    <a:pt x="55511" y="17549"/>
                  </a:lnTo>
                  <a:lnTo>
                    <a:pt x="53486" y="17509"/>
                  </a:lnTo>
                  <a:lnTo>
                    <a:pt x="49375" y="17509"/>
                  </a:lnTo>
                  <a:lnTo>
                    <a:pt x="47329" y="17529"/>
                  </a:lnTo>
                  <a:lnTo>
                    <a:pt x="43418" y="17609"/>
                  </a:lnTo>
                  <a:lnTo>
                    <a:pt x="39809" y="17709"/>
                  </a:lnTo>
                  <a:lnTo>
                    <a:pt x="38124" y="17749"/>
                  </a:lnTo>
                  <a:lnTo>
                    <a:pt x="37743" y="17749"/>
                  </a:lnTo>
                  <a:lnTo>
                    <a:pt x="36480" y="17789"/>
                  </a:lnTo>
                  <a:lnTo>
                    <a:pt x="34875" y="17809"/>
                  </a:lnTo>
                  <a:lnTo>
                    <a:pt x="33592" y="17809"/>
                  </a:lnTo>
                  <a:lnTo>
                    <a:pt x="33090" y="17789"/>
                  </a:lnTo>
                  <a:lnTo>
                    <a:pt x="32689" y="17769"/>
                  </a:lnTo>
                  <a:lnTo>
                    <a:pt x="32388" y="17729"/>
                  </a:lnTo>
                  <a:lnTo>
                    <a:pt x="32188" y="17689"/>
                  </a:lnTo>
                  <a:lnTo>
                    <a:pt x="32027" y="17609"/>
                  </a:lnTo>
                  <a:lnTo>
                    <a:pt x="31847" y="17448"/>
                  </a:lnTo>
                  <a:lnTo>
                    <a:pt x="31626" y="17228"/>
                  </a:lnTo>
                  <a:lnTo>
                    <a:pt x="31366" y="16967"/>
                  </a:lnTo>
                  <a:lnTo>
                    <a:pt x="31105" y="16626"/>
                  </a:lnTo>
                  <a:lnTo>
                    <a:pt x="30804" y="16265"/>
                  </a:lnTo>
                  <a:lnTo>
                    <a:pt x="30122" y="15363"/>
                  </a:lnTo>
                  <a:lnTo>
                    <a:pt x="29380" y="14320"/>
                  </a:lnTo>
                  <a:lnTo>
                    <a:pt x="28538" y="13137"/>
                  </a:lnTo>
                  <a:lnTo>
                    <a:pt x="26693" y="10530"/>
                  </a:lnTo>
                  <a:lnTo>
                    <a:pt x="25710" y="9146"/>
                  </a:lnTo>
                  <a:lnTo>
                    <a:pt x="24688" y="7762"/>
                  </a:lnTo>
                  <a:lnTo>
                    <a:pt x="23645" y="6398"/>
                  </a:lnTo>
                  <a:lnTo>
                    <a:pt x="22602" y="5095"/>
                  </a:lnTo>
                  <a:lnTo>
                    <a:pt x="22080" y="4473"/>
                  </a:lnTo>
                  <a:lnTo>
                    <a:pt x="21559" y="3871"/>
                  </a:lnTo>
                  <a:lnTo>
                    <a:pt x="21038" y="3310"/>
                  </a:lnTo>
                  <a:lnTo>
                    <a:pt x="20536" y="2768"/>
                  </a:lnTo>
                  <a:lnTo>
                    <a:pt x="20015" y="2267"/>
                  </a:lnTo>
                  <a:lnTo>
                    <a:pt x="19534" y="1806"/>
                  </a:lnTo>
                  <a:lnTo>
                    <a:pt x="19032" y="1385"/>
                  </a:lnTo>
                  <a:lnTo>
                    <a:pt x="18551" y="1024"/>
                  </a:lnTo>
                  <a:lnTo>
                    <a:pt x="18250" y="803"/>
                  </a:lnTo>
                  <a:lnTo>
                    <a:pt x="17969" y="623"/>
                  </a:lnTo>
                  <a:lnTo>
                    <a:pt x="17688" y="462"/>
                  </a:lnTo>
                  <a:lnTo>
                    <a:pt x="17408" y="322"/>
                  </a:lnTo>
                  <a:lnTo>
                    <a:pt x="17127" y="202"/>
                  </a:lnTo>
                  <a:lnTo>
                    <a:pt x="16866" y="121"/>
                  </a:lnTo>
                  <a:lnTo>
                    <a:pt x="16606" y="41"/>
                  </a:lnTo>
                  <a:lnTo>
                    <a:pt x="1634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30"/>
            <p:cNvSpPr/>
            <p:nvPr/>
          </p:nvSpPr>
          <p:spPr>
            <a:xfrm>
              <a:off x="8256675" y="3979700"/>
              <a:ext cx="1797900" cy="1156175"/>
            </a:xfrm>
            <a:custGeom>
              <a:avLst/>
              <a:gdLst/>
              <a:ahLst/>
              <a:cxnLst/>
              <a:rect l="l" t="t" r="r" b="b"/>
              <a:pathLst>
                <a:path w="71916" h="46247" fill="none" extrusionOk="0">
                  <a:moveTo>
                    <a:pt x="68206" y="42517"/>
                  </a:moveTo>
                  <a:lnTo>
                    <a:pt x="68206" y="42517"/>
                  </a:lnTo>
                  <a:lnTo>
                    <a:pt x="68025" y="42677"/>
                  </a:lnTo>
                  <a:lnTo>
                    <a:pt x="67845" y="42837"/>
                  </a:lnTo>
                  <a:lnTo>
                    <a:pt x="67424" y="43158"/>
                  </a:lnTo>
                  <a:lnTo>
                    <a:pt x="66962" y="43439"/>
                  </a:lnTo>
                  <a:lnTo>
                    <a:pt x="66461" y="43720"/>
                  </a:lnTo>
                  <a:lnTo>
                    <a:pt x="65920" y="43961"/>
                  </a:lnTo>
                  <a:lnTo>
                    <a:pt x="65338" y="44201"/>
                  </a:lnTo>
                  <a:lnTo>
                    <a:pt x="64716" y="44422"/>
                  </a:lnTo>
                  <a:lnTo>
                    <a:pt x="64075" y="44622"/>
                  </a:lnTo>
                  <a:lnTo>
                    <a:pt x="63393" y="44803"/>
                  </a:lnTo>
                  <a:lnTo>
                    <a:pt x="62711" y="44983"/>
                  </a:lnTo>
                  <a:lnTo>
                    <a:pt x="61989" y="45144"/>
                  </a:lnTo>
                  <a:lnTo>
                    <a:pt x="61247" y="45284"/>
                  </a:lnTo>
                  <a:lnTo>
                    <a:pt x="60485" y="45425"/>
                  </a:lnTo>
                  <a:lnTo>
                    <a:pt x="59703" y="45545"/>
                  </a:lnTo>
                  <a:lnTo>
                    <a:pt x="58921" y="45645"/>
                  </a:lnTo>
                  <a:lnTo>
                    <a:pt x="58138" y="45745"/>
                  </a:lnTo>
                  <a:lnTo>
                    <a:pt x="58138" y="45745"/>
                  </a:lnTo>
                  <a:lnTo>
                    <a:pt x="57216" y="45826"/>
                  </a:lnTo>
                  <a:lnTo>
                    <a:pt x="56313" y="45926"/>
                  </a:lnTo>
                  <a:lnTo>
                    <a:pt x="54488" y="46046"/>
                  </a:lnTo>
                  <a:lnTo>
                    <a:pt x="52724" y="46146"/>
                  </a:lnTo>
                  <a:lnTo>
                    <a:pt x="51039" y="46207"/>
                  </a:lnTo>
                  <a:lnTo>
                    <a:pt x="49455" y="46227"/>
                  </a:lnTo>
                  <a:lnTo>
                    <a:pt x="48051" y="46247"/>
                  </a:lnTo>
                  <a:lnTo>
                    <a:pt x="45825" y="46247"/>
                  </a:lnTo>
                  <a:lnTo>
                    <a:pt x="45825" y="46247"/>
                  </a:lnTo>
                  <a:lnTo>
                    <a:pt x="43719" y="46247"/>
                  </a:lnTo>
                  <a:lnTo>
                    <a:pt x="40851" y="46207"/>
                  </a:lnTo>
                  <a:lnTo>
                    <a:pt x="39227" y="46167"/>
                  </a:lnTo>
                  <a:lnTo>
                    <a:pt x="37502" y="46106"/>
                  </a:lnTo>
                  <a:lnTo>
                    <a:pt x="35717" y="46026"/>
                  </a:lnTo>
                  <a:lnTo>
                    <a:pt x="33913" y="45926"/>
                  </a:lnTo>
                  <a:lnTo>
                    <a:pt x="32108" y="45785"/>
                  </a:lnTo>
                  <a:lnTo>
                    <a:pt x="30323" y="45605"/>
                  </a:lnTo>
                  <a:lnTo>
                    <a:pt x="29460" y="45505"/>
                  </a:lnTo>
                  <a:lnTo>
                    <a:pt x="28598" y="45404"/>
                  </a:lnTo>
                  <a:lnTo>
                    <a:pt x="27776" y="45284"/>
                  </a:lnTo>
                  <a:lnTo>
                    <a:pt x="26994" y="45144"/>
                  </a:lnTo>
                  <a:lnTo>
                    <a:pt x="26232" y="45003"/>
                  </a:lnTo>
                  <a:lnTo>
                    <a:pt x="25510" y="44843"/>
                  </a:lnTo>
                  <a:lnTo>
                    <a:pt x="24808" y="44682"/>
                  </a:lnTo>
                  <a:lnTo>
                    <a:pt x="24166" y="44502"/>
                  </a:lnTo>
                  <a:lnTo>
                    <a:pt x="23585" y="44301"/>
                  </a:lnTo>
                  <a:lnTo>
                    <a:pt x="23043" y="44101"/>
                  </a:lnTo>
                  <a:lnTo>
                    <a:pt x="22562" y="43880"/>
                  </a:lnTo>
                  <a:lnTo>
                    <a:pt x="22121" y="43640"/>
                  </a:lnTo>
                  <a:lnTo>
                    <a:pt x="22121" y="43640"/>
                  </a:lnTo>
                  <a:lnTo>
                    <a:pt x="21920" y="43519"/>
                  </a:lnTo>
                  <a:lnTo>
                    <a:pt x="21739" y="43339"/>
                  </a:lnTo>
                  <a:lnTo>
                    <a:pt x="21539" y="43158"/>
                  </a:lnTo>
                  <a:lnTo>
                    <a:pt x="21358" y="42938"/>
                  </a:lnTo>
                  <a:lnTo>
                    <a:pt x="21158" y="42697"/>
                  </a:lnTo>
                  <a:lnTo>
                    <a:pt x="20977" y="42436"/>
                  </a:lnTo>
                  <a:lnTo>
                    <a:pt x="20797" y="42156"/>
                  </a:lnTo>
                  <a:lnTo>
                    <a:pt x="20616" y="41855"/>
                  </a:lnTo>
                  <a:lnTo>
                    <a:pt x="20276" y="41173"/>
                  </a:lnTo>
                  <a:lnTo>
                    <a:pt x="19935" y="40411"/>
                  </a:lnTo>
                  <a:lnTo>
                    <a:pt x="19594" y="39609"/>
                  </a:lnTo>
                  <a:lnTo>
                    <a:pt x="19273" y="38726"/>
                  </a:lnTo>
                  <a:lnTo>
                    <a:pt x="18972" y="37784"/>
                  </a:lnTo>
                  <a:lnTo>
                    <a:pt x="18671" y="36801"/>
                  </a:lnTo>
                  <a:lnTo>
                    <a:pt x="18370" y="35798"/>
                  </a:lnTo>
                  <a:lnTo>
                    <a:pt x="18090" y="34735"/>
                  </a:lnTo>
                  <a:lnTo>
                    <a:pt x="17829" y="33673"/>
                  </a:lnTo>
                  <a:lnTo>
                    <a:pt x="17568" y="32590"/>
                  </a:lnTo>
                  <a:lnTo>
                    <a:pt x="17067" y="30404"/>
                  </a:lnTo>
                  <a:lnTo>
                    <a:pt x="16626" y="28238"/>
                  </a:lnTo>
                  <a:lnTo>
                    <a:pt x="16245" y="26172"/>
                  </a:lnTo>
                  <a:lnTo>
                    <a:pt x="15583" y="22542"/>
                  </a:lnTo>
                  <a:lnTo>
                    <a:pt x="15322" y="21098"/>
                  </a:lnTo>
                  <a:lnTo>
                    <a:pt x="15101" y="19975"/>
                  </a:lnTo>
                  <a:lnTo>
                    <a:pt x="14941" y="19253"/>
                  </a:lnTo>
                  <a:lnTo>
                    <a:pt x="14881" y="19053"/>
                  </a:lnTo>
                  <a:lnTo>
                    <a:pt x="14841" y="19013"/>
                  </a:lnTo>
                  <a:lnTo>
                    <a:pt x="14821" y="18993"/>
                  </a:lnTo>
                  <a:lnTo>
                    <a:pt x="14821" y="18993"/>
                  </a:lnTo>
                  <a:lnTo>
                    <a:pt x="14680" y="18973"/>
                  </a:lnTo>
                  <a:lnTo>
                    <a:pt x="14400" y="18993"/>
                  </a:lnTo>
                  <a:lnTo>
                    <a:pt x="13497" y="19133"/>
                  </a:lnTo>
                  <a:lnTo>
                    <a:pt x="10790" y="19614"/>
                  </a:lnTo>
                  <a:lnTo>
                    <a:pt x="10790" y="19614"/>
                  </a:lnTo>
                  <a:lnTo>
                    <a:pt x="9807" y="19775"/>
                  </a:lnTo>
                  <a:lnTo>
                    <a:pt x="8824" y="19915"/>
                  </a:lnTo>
                  <a:lnTo>
                    <a:pt x="7822" y="20056"/>
                  </a:lnTo>
                  <a:lnTo>
                    <a:pt x="6879" y="20156"/>
                  </a:lnTo>
                  <a:lnTo>
                    <a:pt x="5997" y="20236"/>
                  </a:lnTo>
                  <a:lnTo>
                    <a:pt x="5576" y="20256"/>
                  </a:lnTo>
                  <a:lnTo>
                    <a:pt x="5195" y="20256"/>
                  </a:lnTo>
                  <a:lnTo>
                    <a:pt x="4834" y="20236"/>
                  </a:lnTo>
                  <a:lnTo>
                    <a:pt x="4493" y="20216"/>
                  </a:lnTo>
                  <a:lnTo>
                    <a:pt x="4212" y="20176"/>
                  </a:lnTo>
                  <a:lnTo>
                    <a:pt x="3951" y="20116"/>
                  </a:lnTo>
                  <a:lnTo>
                    <a:pt x="3951" y="20116"/>
                  </a:lnTo>
                  <a:lnTo>
                    <a:pt x="3731" y="20056"/>
                  </a:lnTo>
                  <a:lnTo>
                    <a:pt x="3530" y="19955"/>
                  </a:lnTo>
                  <a:lnTo>
                    <a:pt x="3309" y="19855"/>
                  </a:lnTo>
                  <a:lnTo>
                    <a:pt x="3109" y="19755"/>
                  </a:lnTo>
                  <a:lnTo>
                    <a:pt x="2888" y="19614"/>
                  </a:lnTo>
                  <a:lnTo>
                    <a:pt x="2688" y="19474"/>
                  </a:lnTo>
                  <a:lnTo>
                    <a:pt x="2267" y="19133"/>
                  </a:lnTo>
                  <a:lnTo>
                    <a:pt x="1886" y="18772"/>
                  </a:lnTo>
                  <a:lnTo>
                    <a:pt x="1525" y="18351"/>
                  </a:lnTo>
                  <a:lnTo>
                    <a:pt x="1184" y="17910"/>
                  </a:lnTo>
                  <a:lnTo>
                    <a:pt x="863" y="17428"/>
                  </a:lnTo>
                  <a:lnTo>
                    <a:pt x="602" y="16907"/>
                  </a:lnTo>
                  <a:lnTo>
                    <a:pt x="482" y="16646"/>
                  </a:lnTo>
                  <a:lnTo>
                    <a:pt x="381" y="16386"/>
                  </a:lnTo>
                  <a:lnTo>
                    <a:pt x="281" y="16125"/>
                  </a:lnTo>
                  <a:lnTo>
                    <a:pt x="201" y="15844"/>
                  </a:lnTo>
                  <a:lnTo>
                    <a:pt x="121" y="15583"/>
                  </a:lnTo>
                  <a:lnTo>
                    <a:pt x="81" y="15303"/>
                  </a:lnTo>
                  <a:lnTo>
                    <a:pt x="41" y="15022"/>
                  </a:lnTo>
                  <a:lnTo>
                    <a:pt x="0" y="14761"/>
                  </a:lnTo>
                  <a:lnTo>
                    <a:pt x="0" y="14480"/>
                  </a:lnTo>
                  <a:lnTo>
                    <a:pt x="0" y="14200"/>
                  </a:lnTo>
                  <a:lnTo>
                    <a:pt x="41" y="13939"/>
                  </a:lnTo>
                  <a:lnTo>
                    <a:pt x="81" y="13658"/>
                  </a:lnTo>
                  <a:lnTo>
                    <a:pt x="141" y="13397"/>
                  </a:lnTo>
                  <a:lnTo>
                    <a:pt x="221" y="13137"/>
                  </a:lnTo>
                  <a:lnTo>
                    <a:pt x="221" y="13137"/>
                  </a:lnTo>
                  <a:lnTo>
                    <a:pt x="301" y="12956"/>
                  </a:lnTo>
                  <a:lnTo>
                    <a:pt x="402" y="12776"/>
                  </a:lnTo>
                  <a:lnTo>
                    <a:pt x="522" y="12555"/>
                  </a:lnTo>
                  <a:lnTo>
                    <a:pt x="662" y="12335"/>
                  </a:lnTo>
                  <a:lnTo>
                    <a:pt x="1023" y="11833"/>
                  </a:lnTo>
                  <a:lnTo>
                    <a:pt x="1484" y="11272"/>
                  </a:lnTo>
                  <a:lnTo>
                    <a:pt x="2006" y="10670"/>
                  </a:lnTo>
                  <a:lnTo>
                    <a:pt x="2608" y="10028"/>
                  </a:lnTo>
                  <a:lnTo>
                    <a:pt x="3249" y="9346"/>
                  </a:lnTo>
                  <a:lnTo>
                    <a:pt x="3971" y="8665"/>
                  </a:lnTo>
                  <a:lnTo>
                    <a:pt x="3971" y="8665"/>
                  </a:lnTo>
                  <a:lnTo>
                    <a:pt x="5154" y="7521"/>
                  </a:lnTo>
                  <a:lnTo>
                    <a:pt x="6438" y="6378"/>
                  </a:lnTo>
                  <a:lnTo>
                    <a:pt x="6438" y="6378"/>
                  </a:lnTo>
                  <a:lnTo>
                    <a:pt x="7862" y="5175"/>
                  </a:lnTo>
                  <a:lnTo>
                    <a:pt x="8584" y="4573"/>
                  </a:lnTo>
                  <a:lnTo>
                    <a:pt x="9306" y="4012"/>
                  </a:lnTo>
                  <a:lnTo>
                    <a:pt x="10008" y="3450"/>
                  </a:lnTo>
                  <a:lnTo>
                    <a:pt x="10710" y="2929"/>
                  </a:lnTo>
                  <a:lnTo>
                    <a:pt x="11411" y="2428"/>
                  </a:lnTo>
                  <a:lnTo>
                    <a:pt x="12073" y="1966"/>
                  </a:lnTo>
                  <a:lnTo>
                    <a:pt x="12715" y="1545"/>
                  </a:lnTo>
                  <a:lnTo>
                    <a:pt x="13337" y="1164"/>
                  </a:lnTo>
                  <a:lnTo>
                    <a:pt x="13918" y="823"/>
                  </a:lnTo>
                  <a:lnTo>
                    <a:pt x="14460" y="542"/>
                  </a:lnTo>
                  <a:lnTo>
                    <a:pt x="14941" y="302"/>
                  </a:lnTo>
                  <a:lnTo>
                    <a:pt x="15402" y="141"/>
                  </a:lnTo>
                  <a:lnTo>
                    <a:pt x="15603" y="81"/>
                  </a:lnTo>
                  <a:lnTo>
                    <a:pt x="15783" y="41"/>
                  </a:lnTo>
                  <a:lnTo>
                    <a:pt x="15964" y="1"/>
                  </a:lnTo>
                  <a:lnTo>
                    <a:pt x="16124" y="1"/>
                  </a:lnTo>
                  <a:lnTo>
                    <a:pt x="16124" y="1"/>
                  </a:lnTo>
                  <a:lnTo>
                    <a:pt x="16345" y="1"/>
                  </a:lnTo>
                  <a:lnTo>
                    <a:pt x="16345" y="1"/>
                  </a:lnTo>
                  <a:lnTo>
                    <a:pt x="16606" y="41"/>
                  </a:lnTo>
                  <a:lnTo>
                    <a:pt x="16866" y="121"/>
                  </a:lnTo>
                  <a:lnTo>
                    <a:pt x="17127" y="202"/>
                  </a:lnTo>
                  <a:lnTo>
                    <a:pt x="17408" y="322"/>
                  </a:lnTo>
                  <a:lnTo>
                    <a:pt x="17688" y="462"/>
                  </a:lnTo>
                  <a:lnTo>
                    <a:pt x="17969" y="623"/>
                  </a:lnTo>
                  <a:lnTo>
                    <a:pt x="18250" y="803"/>
                  </a:lnTo>
                  <a:lnTo>
                    <a:pt x="18551" y="1024"/>
                  </a:lnTo>
                  <a:lnTo>
                    <a:pt x="18551" y="1024"/>
                  </a:lnTo>
                  <a:lnTo>
                    <a:pt x="19032" y="1385"/>
                  </a:lnTo>
                  <a:lnTo>
                    <a:pt x="19534" y="1806"/>
                  </a:lnTo>
                  <a:lnTo>
                    <a:pt x="20015" y="2267"/>
                  </a:lnTo>
                  <a:lnTo>
                    <a:pt x="20536" y="2768"/>
                  </a:lnTo>
                  <a:lnTo>
                    <a:pt x="21038" y="3310"/>
                  </a:lnTo>
                  <a:lnTo>
                    <a:pt x="21559" y="3871"/>
                  </a:lnTo>
                  <a:lnTo>
                    <a:pt x="22080" y="4473"/>
                  </a:lnTo>
                  <a:lnTo>
                    <a:pt x="22602" y="5095"/>
                  </a:lnTo>
                  <a:lnTo>
                    <a:pt x="23645" y="6398"/>
                  </a:lnTo>
                  <a:lnTo>
                    <a:pt x="24688" y="7762"/>
                  </a:lnTo>
                  <a:lnTo>
                    <a:pt x="25710" y="9146"/>
                  </a:lnTo>
                  <a:lnTo>
                    <a:pt x="26693" y="10530"/>
                  </a:lnTo>
                  <a:lnTo>
                    <a:pt x="28538" y="13137"/>
                  </a:lnTo>
                  <a:lnTo>
                    <a:pt x="29380" y="14320"/>
                  </a:lnTo>
                  <a:lnTo>
                    <a:pt x="30122" y="15363"/>
                  </a:lnTo>
                  <a:lnTo>
                    <a:pt x="30804" y="16265"/>
                  </a:lnTo>
                  <a:lnTo>
                    <a:pt x="31105" y="16626"/>
                  </a:lnTo>
                  <a:lnTo>
                    <a:pt x="31366" y="16967"/>
                  </a:lnTo>
                  <a:lnTo>
                    <a:pt x="31626" y="17228"/>
                  </a:lnTo>
                  <a:lnTo>
                    <a:pt x="31847" y="17448"/>
                  </a:lnTo>
                  <a:lnTo>
                    <a:pt x="32027" y="17609"/>
                  </a:lnTo>
                  <a:lnTo>
                    <a:pt x="32188" y="17689"/>
                  </a:lnTo>
                  <a:lnTo>
                    <a:pt x="32188" y="17689"/>
                  </a:lnTo>
                  <a:lnTo>
                    <a:pt x="32388" y="17729"/>
                  </a:lnTo>
                  <a:lnTo>
                    <a:pt x="32689" y="17769"/>
                  </a:lnTo>
                  <a:lnTo>
                    <a:pt x="33090" y="17789"/>
                  </a:lnTo>
                  <a:lnTo>
                    <a:pt x="33592" y="17809"/>
                  </a:lnTo>
                  <a:lnTo>
                    <a:pt x="34875" y="17809"/>
                  </a:lnTo>
                  <a:lnTo>
                    <a:pt x="36480" y="17789"/>
                  </a:lnTo>
                  <a:lnTo>
                    <a:pt x="36480" y="17789"/>
                  </a:lnTo>
                  <a:lnTo>
                    <a:pt x="37743" y="17749"/>
                  </a:lnTo>
                  <a:lnTo>
                    <a:pt x="37743" y="17749"/>
                  </a:lnTo>
                  <a:lnTo>
                    <a:pt x="38124" y="17749"/>
                  </a:lnTo>
                  <a:lnTo>
                    <a:pt x="38124" y="17749"/>
                  </a:lnTo>
                  <a:lnTo>
                    <a:pt x="39809" y="17709"/>
                  </a:lnTo>
                  <a:lnTo>
                    <a:pt x="39809" y="17709"/>
                  </a:lnTo>
                  <a:lnTo>
                    <a:pt x="43418" y="17609"/>
                  </a:lnTo>
                  <a:lnTo>
                    <a:pt x="47329" y="17529"/>
                  </a:lnTo>
                  <a:lnTo>
                    <a:pt x="49375" y="17509"/>
                  </a:lnTo>
                  <a:lnTo>
                    <a:pt x="51420" y="17509"/>
                  </a:lnTo>
                  <a:lnTo>
                    <a:pt x="53486" y="17509"/>
                  </a:lnTo>
                  <a:lnTo>
                    <a:pt x="55511" y="17549"/>
                  </a:lnTo>
                  <a:lnTo>
                    <a:pt x="55511" y="17549"/>
                  </a:lnTo>
                  <a:lnTo>
                    <a:pt x="56554" y="17569"/>
                  </a:lnTo>
                  <a:lnTo>
                    <a:pt x="57577" y="17609"/>
                  </a:lnTo>
                  <a:lnTo>
                    <a:pt x="57577" y="17609"/>
                  </a:lnTo>
                  <a:lnTo>
                    <a:pt x="59382" y="17689"/>
                  </a:lnTo>
                  <a:lnTo>
                    <a:pt x="61127" y="17809"/>
                  </a:lnTo>
                  <a:lnTo>
                    <a:pt x="62791" y="17950"/>
                  </a:lnTo>
                  <a:lnTo>
                    <a:pt x="63573" y="18050"/>
                  </a:lnTo>
                  <a:lnTo>
                    <a:pt x="64335" y="18150"/>
                  </a:lnTo>
                  <a:lnTo>
                    <a:pt x="65057" y="18251"/>
                  </a:lnTo>
                  <a:lnTo>
                    <a:pt x="65739" y="18371"/>
                  </a:lnTo>
                  <a:lnTo>
                    <a:pt x="66381" y="18491"/>
                  </a:lnTo>
                  <a:lnTo>
                    <a:pt x="67002" y="18632"/>
                  </a:lnTo>
                  <a:lnTo>
                    <a:pt x="67584" y="18792"/>
                  </a:lnTo>
                  <a:lnTo>
                    <a:pt x="68105" y="18953"/>
                  </a:lnTo>
                  <a:lnTo>
                    <a:pt x="68587" y="19133"/>
                  </a:lnTo>
                  <a:lnTo>
                    <a:pt x="69028" y="19313"/>
                  </a:lnTo>
                  <a:lnTo>
                    <a:pt x="69028" y="19313"/>
                  </a:lnTo>
                  <a:lnTo>
                    <a:pt x="69229" y="19434"/>
                  </a:lnTo>
                  <a:lnTo>
                    <a:pt x="69449" y="19574"/>
                  </a:lnTo>
                  <a:lnTo>
                    <a:pt x="69650" y="19715"/>
                  </a:lnTo>
                  <a:lnTo>
                    <a:pt x="69830" y="19895"/>
                  </a:lnTo>
                  <a:lnTo>
                    <a:pt x="70011" y="20096"/>
                  </a:lnTo>
                  <a:lnTo>
                    <a:pt x="70191" y="20316"/>
                  </a:lnTo>
                  <a:lnTo>
                    <a:pt x="70352" y="20537"/>
                  </a:lnTo>
                  <a:lnTo>
                    <a:pt x="70512" y="20798"/>
                  </a:lnTo>
                  <a:lnTo>
                    <a:pt x="70652" y="21058"/>
                  </a:lnTo>
                  <a:lnTo>
                    <a:pt x="70793" y="21339"/>
                  </a:lnTo>
                  <a:lnTo>
                    <a:pt x="70913" y="21640"/>
                  </a:lnTo>
                  <a:lnTo>
                    <a:pt x="71033" y="21961"/>
                  </a:lnTo>
                  <a:lnTo>
                    <a:pt x="71254" y="22622"/>
                  </a:lnTo>
                  <a:lnTo>
                    <a:pt x="71435" y="23344"/>
                  </a:lnTo>
                  <a:lnTo>
                    <a:pt x="71595" y="24107"/>
                  </a:lnTo>
                  <a:lnTo>
                    <a:pt x="71715" y="24909"/>
                  </a:lnTo>
                  <a:lnTo>
                    <a:pt x="71816" y="25751"/>
                  </a:lnTo>
                  <a:lnTo>
                    <a:pt x="71876" y="26613"/>
                  </a:lnTo>
                  <a:lnTo>
                    <a:pt x="71916" y="27516"/>
                  </a:lnTo>
                  <a:lnTo>
                    <a:pt x="71916" y="28418"/>
                  </a:lnTo>
                  <a:lnTo>
                    <a:pt x="71896" y="29361"/>
                  </a:lnTo>
                  <a:lnTo>
                    <a:pt x="71856" y="30303"/>
                  </a:lnTo>
                  <a:lnTo>
                    <a:pt x="71775" y="31246"/>
                  </a:lnTo>
                  <a:lnTo>
                    <a:pt x="71695" y="32189"/>
                  </a:lnTo>
                  <a:lnTo>
                    <a:pt x="71575" y="33131"/>
                  </a:lnTo>
                  <a:lnTo>
                    <a:pt x="71435" y="34054"/>
                  </a:lnTo>
                  <a:lnTo>
                    <a:pt x="71254" y="34956"/>
                  </a:lnTo>
                  <a:lnTo>
                    <a:pt x="71074" y="35858"/>
                  </a:lnTo>
                  <a:lnTo>
                    <a:pt x="70873" y="36721"/>
                  </a:lnTo>
                  <a:lnTo>
                    <a:pt x="70652" y="37563"/>
                  </a:lnTo>
                  <a:lnTo>
                    <a:pt x="70392" y="38365"/>
                  </a:lnTo>
                  <a:lnTo>
                    <a:pt x="70131" y="39107"/>
                  </a:lnTo>
                  <a:lnTo>
                    <a:pt x="69850" y="39829"/>
                  </a:lnTo>
                  <a:lnTo>
                    <a:pt x="69549" y="40491"/>
                  </a:lnTo>
                  <a:lnTo>
                    <a:pt x="69249" y="41093"/>
                  </a:lnTo>
                  <a:lnTo>
                    <a:pt x="68908" y="41634"/>
                  </a:lnTo>
                  <a:lnTo>
                    <a:pt x="68747" y="41875"/>
                  </a:lnTo>
                  <a:lnTo>
                    <a:pt x="68567" y="42116"/>
                  </a:lnTo>
                  <a:lnTo>
                    <a:pt x="68386" y="42316"/>
                  </a:lnTo>
                  <a:lnTo>
                    <a:pt x="68206" y="425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30"/>
            <p:cNvSpPr/>
            <p:nvPr/>
          </p:nvSpPr>
          <p:spPr>
            <a:xfrm>
              <a:off x="8256675" y="3979700"/>
              <a:ext cx="1453475" cy="1156175"/>
            </a:xfrm>
            <a:custGeom>
              <a:avLst/>
              <a:gdLst/>
              <a:ahLst/>
              <a:cxnLst/>
              <a:rect l="l" t="t" r="r" b="b"/>
              <a:pathLst>
                <a:path w="58139" h="46247" extrusionOk="0">
                  <a:moveTo>
                    <a:pt x="16064" y="1"/>
                  </a:moveTo>
                  <a:lnTo>
                    <a:pt x="15864" y="21"/>
                  </a:lnTo>
                  <a:lnTo>
                    <a:pt x="15623" y="61"/>
                  </a:lnTo>
                  <a:lnTo>
                    <a:pt x="15362" y="141"/>
                  </a:lnTo>
                  <a:lnTo>
                    <a:pt x="15101" y="242"/>
                  </a:lnTo>
                  <a:lnTo>
                    <a:pt x="14620" y="442"/>
                  </a:lnTo>
                  <a:lnTo>
                    <a:pt x="14099" y="723"/>
                  </a:lnTo>
                  <a:lnTo>
                    <a:pt x="13858" y="964"/>
                  </a:lnTo>
                  <a:lnTo>
                    <a:pt x="13637" y="1224"/>
                  </a:lnTo>
                  <a:lnTo>
                    <a:pt x="13437" y="1485"/>
                  </a:lnTo>
                  <a:lnTo>
                    <a:pt x="13256" y="1726"/>
                  </a:lnTo>
                  <a:lnTo>
                    <a:pt x="12936" y="2227"/>
                  </a:lnTo>
                  <a:lnTo>
                    <a:pt x="12655" y="2708"/>
                  </a:lnTo>
                  <a:lnTo>
                    <a:pt x="13457" y="2067"/>
                  </a:lnTo>
                  <a:lnTo>
                    <a:pt x="14279" y="1465"/>
                  </a:lnTo>
                  <a:lnTo>
                    <a:pt x="15142" y="903"/>
                  </a:lnTo>
                  <a:lnTo>
                    <a:pt x="16004" y="382"/>
                  </a:lnTo>
                  <a:lnTo>
                    <a:pt x="16104" y="422"/>
                  </a:lnTo>
                  <a:lnTo>
                    <a:pt x="16204" y="442"/>
                  </a:lnTo>
                  <a:lnTo>
                    <a:pt x="16285" y="442"/>
                  </a:lnTo>
                  <a:lnTo>
                    <a:pt x="16365" y="402"/>
                  </a:lnTo>
                  <a:lnTo>
                    <a:pt x="16405" y="342"/>
                  </a:lnTo>
                  <a:lnTo>
                    <a:pt x="16445" y="262"/>
                  </a:lnTo>
                  <a:lnTo>
                    <a:pt x="16465" y="202"/>
                  </a:lnTo>
                  <a:lnTo>
                    <a:pt x="16465" y="121"/>
                  </a:lnTo>
                  <a:lnTo>
                    <a:pt x="16425" y="61"/>
                  </a:lnTo>
                  <a:lnTo>
                    <a:pt x="16345" y="1"/>
                  </a:lnTo>
                  <a:close/>
                  <a:moveTo>
                    <a:pt x="7601" y="8885"/>
                  </a:moveTo>
                  <a:lnTo>
                    <a:pt x="7421" y="8985"/>
                  </a:lnTo>
                  <a:lnTo>
                    <a:pt x="7140" y="9126"/>
                  </a:lnTo>
                  <a:lnTo>
                    <a:pt x="6859" y="9246"/>
                  </a:lnTo>
                  <a:lnTo>
                    <a:pt x="6298" y="9447"/>
                  </a:lnTo>
                  <a:lnTo>
                    <a:pt x="5736" y="9607"/>
                  </a:lnTo>
                  <a:lnTo>
                    <a:pt x="5174" y="9707"/>
                  </a:lnTo>
                  <a:lnTo>
                    <a:pt x="6578" y="11412"/>
                  </a:lnTo>
                  <a:lnTo>
                    <a:pt x="6699" y="10991"/>
                  </a:lnTo>
                  <a:lnTo>
                    <a:pt x="6839" y="10590"/>
                  </a:lnTo>
                  <a:lnTo>
                    <a:pt x="7020" y="10169"/>
                  </a:lnTo>
                  <a:lnTo>
                    <a:pt x="7200" y="9727"/>
                  </a:lnTo>
                  <a:lnTo>
                    <a:pt x="7401" y="9306"/>
                  </a:lnTo>
                  <a:lnTo>
                    <a:pt x="7601" y="8885"/>
                  </a:lnTo>
                  <a:close/>
                  <a:moveTo>
                    <a:pt x="2608" y="10028"/>
                  </a:moveTo>
                  <a:lnTo>
                    <a:pt x="2146" y="10510"/>
                  </a:lnTo>
                  <a:lnTo>
                    <a:pt x="1725" y="10971"/>
                  </a:lnTo>
                  <a:lnTo>
                    <a:pt x="1364" y="11412"/>
                  </a:lnTo>
                  <a:lnTo>
                    <a:pt x="1023" y="11833"/>
                  </a:lnTo>
                  <a:lnTo>
                    <a:pt x="742" y="12214"/>
                  </a:lnTo>
                  <a:lnTo>
                    <a:pt x="522" y="12555"/>
                  </a:lnTo>
                  <a:lnTo>
                    <a:pt x="341" y="12876"/>
                  </a:lnTo>
                  <a:lnTo>
                    <a:pt x="221" y="13137"/>
                  </a:lnTo>
                  <a:lnTo>
                    <a:pt x="121" y="13458"/>
                  </a:lnTo>
                  <a:lnTo>
                    <a:pt x="61" y="13798"/>
                  </a:lnTo>
                  <a:lnTo>
                    <a:pt x="20" y="14139"/>
                  </a:lnTo>
                  <a:lnTo>
                    <a:pt x="0" y="14460"/>
                  </a:lnTo>
                  <a:lnTo>
                    <a:pt x="20" y="14942"/>
                  </a:lnTo>
                  <a:lnTo>
                    <a:pt x="101" y="15403"/>
                  </a:lnTo>
                  <a:lnTo>
                    <a:pt x="201" y="15864"/>
                  </a:lnTo>
                  <a:lnTo>
                    <a:pt x="341" y="16325"/>
                  </a:lnTo>
                  <a:lnTo>
                    <a:pt x="522" y="16767"/>
                  </a:lnTo>
                  <a:lnTo>
                    <a:pt x="742" y="17188"/>
                  </a:lnTo>
                  <a:lnTo>
                    <a:pt x="983" y="17609"/>
                  </a:lnTo>
                  <a:lnTo>
                    <a:pt x="1264" y="18010"/>
                  </a:lnTo>
                  <a:lnTo>
                    <a:pt x="1545" y="18391"/>
                  </a:lnTo>
                  <a:lnTo>
                    <a:pt x="1866" y="18732"/>
                  </a:lnTo>
                  <a:lnTo>
                    <a:pt x="2186" y="19053"/>
                  </a:lnTo>
                  <a:lnTo>
                    <a:pt x="2527" y="19354"/>
                  </a:lnTo>
                  <a:lnTo>
                    <a:pt x="2868" y="19614"/>
                  </a:lnTo>
                  <a:lnTo>
                    <a:pt x="3229" y="19815"/>
                  </a:lnTo>
                  <a:lnTo>
                    <a:pt x="3590" y="19995"/>
                  </a:lnTo>
                  <a:lnTo>
                    <a:pt x="3951" y="20116"/>
                  </a:lnTo>
                  <a:lnTo>
                    <a:pt x="4212" y="20176"/>
                  </a:lnTo>
                  <a:lnTo>
                    <a:pt x="4533" y="20216"/>
                  </a:lnTo>
                  <a:lnTo>
                    <a:pt x="4874" y="20236"/>
                  </a:lnTo>
                  <a:lnTo>
                    <a:pt x="5255" y="20256"/>
                  </a:lnTo>
                  <a:lnTo>
                    <a:pt x="5836" y="20236"/>
                  </a:lnTo>
                  <a:lnTo>
                    <a:pt x="6478" y="20196"/>
                  </a:lnTo>
                  <a:lnTo>
                    <a:pt x="7160" y="20136"/>
                  </a:lnTo>
                  <a:lnTo>
                    <a:pt x="7882" y="20056"/>
                  </a:lnTo>
                  <a:lnTo>
                    <a:pt x="9326" y="19855"/>
                  </a:lnTo>
                  <a:lnTo>
                    <a:pt x="10790" y="19614"/>
                  </a:lnTo>
                  <a:lnTo>
                    <a:pt x="11010" y="19574"/>
                  </a:lnTo>
                  <a:lnTo>
                    <a:pt x="10930" y="19554"/>
                  </a:lnTo>
                  <a:lnTo>
                    <a:pt x="10850" y="19474"/>
                  </a:lnTo>
                  <a:lnTo>
                    <a:pt x="10589" y="19233"/>
                  </a:lnTo>
                  <a:lnTo>
                    <a:pt x="10228" y="18892"/>
                  </a:lnTo>
                  <a:lnTo>
                    <a:pt x="9807" y="18431"/>
                  </a:lnTo>
                  <a:lnTo>
                    <a:pt x="8744" y="17248"/>
                  </a:lnTo>
                  <a:lnTo>
                    <a:pt x="7521" y="15844"/>
                  </a:lnTo>
                  <a:lnTo>
                    <a:pt x="7320" y="15664"/>
                  </a:lnTo>
                  <a:lnTo>
                    <a:pt x="7140" y="15483"/>
                  </a:lnTo>
                  <a:lnTo>
                    <a:pt x="6979" y="15262"/>
                  </a:lnTo>
                  <a:lnTo>
                    <a:pt x="6839" y="15042"/>
                  </a:lnTo>
                  <a:lnTo>
                    <a:pt x="5275" y="13217"/>
                  </a:lnTo>
                  <a:lnTo>
                    <a:pt x="3931" y="11613"/>
                  </a:lnTo>
                  <a:lnTo>
                    <a:pt x="2608" y="10028"/>
                  </a:lnTo>
                  <a:close/>
                  <a:moveTo>
                    <a:pt x="17428" y="15523"/>
                  </a:moveTo>
                  <a:lnTo>
                    <a:pt x="16646" y="15744"/>
                  </a:lnTo>
                  <a:lnTo>
                    <a:pt x="15843" y="15944"/>
                  </a:lnTo>
                  <a:lnTo>
                    <a:pt x="15041" y="16125"/>
                  </a:lnTo>
                  <a:lnTo>
                    <a:pt x="14199" y="16305"/>
                  </a:lnTo>
                  <a:lnTo>
                    <a:pt x="13377" y="16446"/>
                  </a:lnTo>
                  <a:lnTo>
                    <a:pt x="12534" y="16566"/>
                  </a:lnTo>
                  <a:lnTo>
                    <a:pt x="11692" y="16646"/>
                  </a:lnTo>
                  <a:lnTo>
                    <a:pt x="11271" y="16666"/>
                  </a:lnTo>
                  <a:lnTo>
                    <a:pt x="10870" y="16666"/>
                  </a:lnTo>
                  <a:lnTo>
                    <a:pt x="12314" y="18451"/>
                  </a:lnTo>
                  <a:lnTo>
                    <a:pt x="12735" y="19013"/>
                  </a:lnTo>
                  <a:lnTo>
                    <a:pt x="12916" y="19233"/>
                  </a:lnTo>
                  <a:lnTo>
                    <a:pt x="14059" y="19053"/>
                  </a:lnTo>
                  <a:lnTo>
                    <a:pt x="14460" y="18993"/>
                  </a:lnTo>
                  <a:lnTo>
                    <a:pt x="14720" y="18973"/>
                  </a:lnTo>
                  <a:lnTo>
                    <a:pt x="14821" y="18993"/>
                  </a:lnTo>
                  <a:lnTo>
                    <a:pt x="14841" y="19013"/>
                  </a:lnTo>
                  <a:lnTo>
                    <a:pt x="14881" y="19053"/>
                  </a:lnTo>
                  <a:lnTo>
                    <a:pt x="14941" y="19253"/>
                  </a:lnTo>
                  <a:lnTo>
                    <a:pt x="15101" y="19975"/>
                  </a:lnTo>
                  <a:lnTo>
                    <a:pt x="15322" y="21098"/>
                  </a:lnTo>
                  <a:lnTo>
                    <a:pt x="15583" y="22542"/>
                  </a:lnTo>
                  <a:lnTo>
                    <a:pt x="16245" y="26172"/>
                  </a:lnTo>
                  <a:lnTo>
                    <a:pt x="16626" y="28238"/>
                  </a:lnTo>
                  <a:lnTo>
                    <a:pt x="17067" y="30404"/>
                  </a:lnTo>
                  <a:lnTo>
                    <a:pt x="17568" y="32590"/>
                  </a:lnTo>
                  <a:lnTo>
                    <a:pt x="17829" y="33673"/>
                  </a:lnTo>
                  <a:lnTo>
                    <a:pt x="18090" y="34735"/>
                  </a:lnTo>
                  <a:lnTo>
                    <a:pt x="18370" y="35798"/>
                  </a:lnTo>
                  <a:lnTo>
                    <a:pt x="18671" y="36801"/>
                  </a:lnTo>
                  <a:lnTo>
                    <a:pt x="18972" y="37784"/>
                  </a:lnTo>
                  <a:lnTo>
                    <a:pt x="19273" y="38726"/>
                  </a:lnTo>
                  <a:lnTo>
                    <a:pt x="19594" y="39609"/>
                  </a:lnTo>
                  <a:lnTo>
                    <a:pt x="19935" y="40411"/>
                  </a:lnTo>
                  <a:lnTo>
                    <a:pt x="20276" y="41173"/>
                  </a:lnTo>
                  <a:lnTo>
                    <a:pt x="20616" y="41855"/>
                  </a:lnTo>
                  <a:lnTo>
                    <a:pt x="20797" y="42156"/>
                  </a:lnTo>
                  <a:lnTo>
                    <a:pt x="20977" y="42436"/>
                  </a:lnTo>
                  <a:lnTo>
                    <a:pt x="21158" y="42697"/>
                  </a:lnTo>
                  <a:lnTo>
                    <a:pt x="21358" y="42938"/>
                  </a:lnTo>
                  <a:lnTo>
                    <a:pt x="21539" y="43158"/>
                  </a:lnTo>
                  <a:lnTo>
                    <a:pt x="21739" y="43339"/>
                  </a:lnTo>
                  <a:lnTo>
                    <a:pt x="21920" y="43519"/>
                  </a:lnTo>
                  <a:lnTo>
                    <a:pt x="22121" y="43640"/>
                  </a:lnTo>
                  <a:lnTo>
                    <a:pt x="22562" y="43880"/>
                  </a:lnTo>
                  <a:lnTo>
                    <a:pt x="23043" y="44101"/>
                  </a:lnTo>
                  <a:lnTo>
                    <a:pt x="23585" y="44301"/>
                  </a:lnTo>
                  <a:lnTo>
                    <a:pt x="24166" y="44502"/>
                  </a:lnTo>
                  <a:lnTo>
                    <a:pt x="24808" y="44682"/>
                  </a:lnTo>
                  <a:lnTo>
                    <a:pt x="25510" y="44843"/>
                  </a:lnTo>
                  <a:lnTo>
                    <a:pt x="26232" y="45003"/>
                  </a:lnTo>
                  <a:lnTo>
                    <a:pt x="26994" y="45144"/>
                  </a:lnTo>
                  <a:lnTo>
                    <a:pt x="27776" y="45284"/>
                  </a:lnTo>
                  <a:lnTo>
                    <a:pt x="28598" y="45404"/>
                  </a:lnTo>
                  <a:lnTo>
                    <a:pt x="29460" y="45505"/>
                  </a:lnTo>
                  <a:lnTo>
                    <a:pt x="30323" y="45605"/>
                  </a:lnTo>
                  <a:lnTo>
                    <a:pt x="32108" y="45785"/>
                  </a:lnTo>
                  <a:lnTo>
                    <a:pt x="33913" y="45926"/>
                  </a:lnTo>
                  <a:lnTo>
                    <a:pt x="35717" y="46026"/>
                  </a:lnTo>
                  <a:lnTo>
                    <a:pt x="37502" y="46106"/>
                  </a:lnTo>
                  <a:lnTo>
                    <a:pt x="39227" y="46167"/>
                  </a:lnTo>
                  <a:lnTo>
                    <a:pt x="40851" y="46207"/>
                  </a:lnTo>
                  <a:lnTo>
                    <a:pt x="43719" y="46247"/>
                  </a:lnTo>
                  <a:lnTo>
                    <a:pt x="47008" y="46247"/>
                  </a:lnTo>
                  <a:lnTo>
                    <a:pt x="49274" y="46227"/>
                  </a:lnTo>
                  <a:lnTo>
                    <a:pt x="50598" y="46207"/>
                  </a:lnTo>
                  <a:lnTo>
                    <a:pt x="52002" y="46167"/>
                  </a:lnTo>
                  <a:lnTo>
                    <a:pt x="53486" y="46106"/>
                  </a:lnTo>
                  <a:lnTo>
                    <a:pt x="55010" y="46026"/>
                  </a:lnTo>
                  <a:lnTo>
                    <a:pt x="56574" y="45886"/>
                  </a:lnTo>
                  <a:lnTo>
                    <a:pt x="58138" y="45745"/>
                  </a:lnTo>
                  <a:lnTo>
                    <a:pt x="56494" y="45745"/>
                  </a:lnTo>
                  <a:lnTo>
                    <a:pt x="55632" y="45705"/>
                  </a:lnTo>
                  <a:lnTo>
                    <a:pt x="54749" y="45665"/>
                  </a:lnTo>
                  <a:lnTo>
                    <a:pt x="53887" y="45625"/>
                  </a:lnTo>
                  <a:lnTo>
                    <a:pt x="53024" y="45545"/>
                  </a:lnTo>
                  <a:lnTo>
                    <a:pt x="52142" y="45465"/>
                  </a:lnTo>
                  <a:lnTo>
                    <a:pt x="51280" y="45384"/>
                  </a:lnTo>
                  <a:lnTo>
                    <a:pt x="50417" y="45264"/>
                  </a:lnTo>
                  <a:lnTo>
                    <a:pt x="48693" y="45023"/>
                  </a:lnTo>
                  <a:lnTo>
                    <a:pt x="46968" y="44723"/>
                  </a:lnTo>
                  <a:lnTo>
                    <a:pt x="45263" y="44402"/>
                  </a:lnTo>
                  <a:lnTo>
                    <a:pt x="43579" y="44021"/>
                  </a:lnTo>
                  <a:lnTo>
                    <a:pt x="41894" y="43620"/>
                  </a:lnTo>
                  <a:lnTo>
                    <a:pt x="40190" y="43198"/>
                  </a:lnTo>
                  <a:lnTo>
                    <a:pt x="38505" y="42737"/>
                  </a:lnTo>
                  <a:lnTo>
                    <a:pt x="37663" y="42497"/>
                  </a:lnTo>
                  <a:lnTo>
                    <a:pt x="36820" y="42236"/>
                  </a:lnTo>
                  <a:lnTo>
                    <a:pt x="35978" y="41955"/>
                  </a:lnTo>
                  <a:lnTo>
                    <a:pt x="35156" y="41654"/>
                  </a:lnTo>
                  <a:lnTo>
                    <a:pt x="34334" y="41353"/>
                  </a:lnTo>
                  <a:lnTo>
                    <a:pt x="33511" y="41033"/>
                  </a:lnTo>
                  <a:lnTo>
                    <a:pt x="32709" y="40692"/>
                  </a:lnTo>
                  <a:lnTo>
                    <a:pt x="31927" y="40331"/>
                  </a:lnTo>
                  <a:lnTo>
                    <a:pt x="31145" y="39950"/>
                  </a:lnTo>
                  <a:lnTo>
                    <a:pt x="30363" y="39528"/>
                  </a:lnTo>
                  <a:lnTo>
                    <a:pt x="29621" y="39107"/>
                  </a:lnTo>
                  <a:lnTo>
                    <a:pt x="28899" y="38666"/>
                  </a:lnTo>
                  <a:lnTo>
                    <a:pt x="28197" y="38185"/>
                  </a:lnTo>
                  <a:lnTo>
                    <a:pt x="27535" y="37683"/>
                  </a:lnTo>
                  <a:lnTo>
                    <a:pt x="26893" y="37162"/>
                  </a:lnTo>
                  <a:lnTo>
                    <a:pt x="26272" y="36601"/>
                  </a:lnTo>
                  <a:lnTo>
                    <a:pt x="25670" y="36039"/>
                  </a:lnTo>
                  <a:lnTo>
                    <a:pt x="25089" y="35437"/>
                  </a:lnTo>
                  <a:lnTo>
                    <a:pt x="24547" y="34816"/>
                  </a:lnTo>
                  <a:lnTo>
                    <a:pt x="24026" y="34174"/>
                  </a:lnTo>
                  <a:lnTo>
                    <a:pt x="23524" y="33512"/>
                  </a:lnTo>
                  <a:lnTo>
                    <a:pt x="23043" y="32830"/>
                  </a:lnTo>
                  <a:lnTo>
                    <a:pt x="22602" y="32128"/>
                  </a:lnTo>
                  <a:lnTo>
                    <a:pt x="22181" y="31386"/>
                  </a:lnTo>
                  <a:lnTo>
                    <a:pt x="21780" y="30644"/>
                  </a:lnTo>
                  <a:lnTo>
                    <a:pt x="21399" y="29862"/>
                  </a:lnTo>
                  <a:lnTo>
                    <a:pt x="21018" y="29020"/>
                  </a:lnTo>
                  <a:lnTo>
                    <a:pt x="20677" y="28178"/>
                  </a:lnTo>
                  <a:lnTo>
                    <a:pt x="20356" y="27315"/>
                  </a:lnTo>
                  <a:lnTo>
                    <a:pt x="20055" y="26433"/>
                  </a:lnTo>
                  <a:lnTo>
                    <a:pt x="19774" y="25571"/>
                  </a:lnTo>
                  <a:lnTo>
                    <a:pt x="19513" y="24688"/>
                  </a:lnTo>
                  <a:lnTo>
                    <a:pt x="19273" y="23786"/>
                  </a:lnTo>
                  <a:lnTo>
                    <a:pt x="19052" y="22883"/>
                  </a:lnTo>
                  <a:lnTo>
                    <a:pt x="18832" y="22001"/>
                  </a:lnTo>
                  <a:lnTo>
                    <a:pt x="18651" y="21098"/>
                  </a:lnTo>
                  <a:lnTo>
                    <a:pt x="18270" y="19273"/>
                  </a:lnTo>
                  <a:lnTo>
                    <a:pt x="17949" y="17468"/>
                  </a:lnTo>
                  <a:lnTo>
                    <a:pt x="17628" y="15644"/>
                  </a:lnTo>
                  <a:lnTo>
                    <a:pt x="17608" y="15603"/>
                  </a:lnTo>
                  <a:lnTo>
                    <a:pt x="17568" y="15563"/>
                  </a:lnTo>
                  <a:lnTo>
                    <a:pt x="17528" y="15523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30"/>
            <p:cNvSpPr/>
            <p:nvPr/>
          </p:nvSpPr>
          <p:spPr>
            <a:xfrm>
              <a:off x="8528400" y="4367775"/>
              <a:ext cx="1181750" cy="768100"/>
            </a:xfrm>
            <a:custGeom>
              <a:avLst/>
              <a:gdLst/>
              <a:ahLst/>
              <a:cxnLst/>
              <a:rect l="l" t="t" r="r" b="b"/>
              <a:pathLst>
                <a:path w="47270" h="30724" fill="none" extrusionOk="0">
                  <a:moveTo>
                    <a:pt x="6599" y="0"/>
                  </a:moveTo>
                  <a:lnTo>
                    <a:pt x="6599" y="0"/>
                  </a:lnTo>
                  <a:lnTo>
                    <a:pt x="6559" y="0"/>
                  </a:lnTo>
                  <a:lnTo>
                    <a:pt x="6559" y="0"/>
                  </a:lnTo>
                  <a:lnTo>
                    <a:pt x="5777" y="221"/>
                  </a:lnTo>
                  <a:lnTo>
                    <a:pt x="4974" y="421"/>
                  </a:lnTo>
                  <a:lnTo>
                    <a:pt x="4172" y="602"/>
                  </a:lnTo>
                  <a:lnTo>
                    <a:pt x="3330" y="782"/>
                  </a:lnTo>
                  <a:lnTo>
                    <a:pt x="2508" y="923"/>
                  </a:lnTo>
                  <a:lnTo>
                    <a:pt x="1665" y="1043"/>
                  </a:lnTo>
                  <a:lnTo>
                    <a:pt x="823" y="1123"/>
                  </a:lnTo>
                  <a:lnTo>
                    <a:pt x="402" y="1143"/>
                  </a:lnTo>
                  <a:lnTo>
                    <a:pt x="1" y="1143"/>
                  </a:lnTo>
                  <a:lnTo>
                    <a:pt x="1" y="1143"/>
                  </a:lnTo>
                  <a:lnTo>
                    <a:pt x="1445" y="2928"/>
                  </a:lnTo>
                  <a:lnTo>
                    <a:pt x="1866" y="3490"/>
                  </a:lnTo>
                  <a:lnTo>
                    <a:pt x="2047" y="3710"/>
                  </a:lnTo>
                  <a:lnTo>
                    <a:pt x="2047" y="3710"/>
                  </a:lnTo>
                  <a:lnTo>
                    <a:pt x="2047" y="3710"/>
                  </a:lnTo>
                  <a:lnTo>
                    <a:pt x="2047" y="3710"/>
                  </a:lnTo>
                  <a:lnTo>
                    <a:pt x="3190" y="3530"/>
                  </a:lnTo>
                  <a:lnTo>
                    <a:pt x="3591" y="3470"/>
                  </a:lnTo>
                  <a:lnTo>
                    <a:pt x="3851" y="3450"/>
                  </a:lnTo>
                  <a:lnTo>
                    <a:pt x="3851" y="3450"/>
                  </a:lnTo>
                  <a:lnTo>
                    <a:pt x="3952" y="3470"/>
                  </a:lnTo>
                  <a:lnTo>
                    <a:pt x="3952" y="3470"/>
                  </a:lnTo>
                  <a:lnTo>
                    <a:pt x="3972" y="3490"/>
                  </a:lnTo>
                  <a:lnTo>
                    <a:pt x="4012" y="3530"/>
                  </a:lnTo>
                  <a:lnTo>
                    <a:pt x="4072" y="3730"/>
                  </a:lnTo>
                  <a:lnTo>
                    <a:pt x="4232" y="4452"/>
                  </a:lnTo>
                  <a:lnTo>
                    <a:pt x="4453" y="5575"/>
                  </a:lnTo>
                  <a:lnTo>
                    <a:pt x="4714" y="7019"/>
                  </a:lnTo>
                  <a:lnTo>
                    <a:pt x="5376" y="10649"/>
                  </a:lnTo>
                  <a:lnTo>
                    <a:pt x="5757" y="12715"/>
                  </a:lnTo>
                  <a:lnTo>
                    <a:pt x="6198" y="14881"/>
                  </a:lnTo>
                  <a:lnTo>
                    <a:pt x="6699" y="17067"/>
                  </a:lnTo>
                  <a:lnTo>
                    <a:pt x="6960" y="18150"/>
                  </a:lnTo>
                  <a:lnTo>
                    <a:pt x="7221" y="19212"/>
                  </a:lnTo>
                  <a:lnTo>
                    <a:pt x="7501" y="20275"/>
                  </a:lnTo>
                  <a:lnTo>
                    <a:pt x="7802" y="21278"/>
                  </a:lnTo>
                  <a:lnTo>
                    <a:pt x="8103" y="22261"/>
                  </a:lnTo>
                  <a:lnTo>
                    <a:pt x="8404" y="23203"/>
                  </a:lnTo>
                  <a:lnTo>
                    <a:pt x="8725" y="24086"/>
                  </a:lnTo>
                  <a:lnTo>
                    <a:pt x="9066" y="24888"/>
                  </a:lnTo>
                  <a:lnTo>
                    <a:pt x="9407" y="25650"/>
                  </a:lnTo>
                  <a:lnTo>
                    <a:pt x="9747" y="26332"/>
                  </a:lnTo>
                  <a:lnTo>
                    <a:pt x="9928" y="26633"/>
                  </a:lnTo>
                  <a:lnTo>
                    <a:pt x="10108" y="26913"/>
                  </a:lnTo>
                  <a:lnTo>
                    <a:pt x="10289" y="27174"/>
                  </a:lnTo>
                  <a:lnTo>
                    <a:pt x="10489" y="27415"/>
                  </a:lnTo>
                  <a:lnTo>
                    <a:pt x="10670" y="27635"/>
                  </a:lnTo>
                  <a:lnTo>
                    <a:pt x="10870" y="27816"/>
                  </a:lnTo>
                  <a:lnTo>
                    <a:pt x="11051" y="27996"/>
                  </a:lnTo>
                  <a:lnTo>
                    <a:pt x="11252" y="28117"/>
                  </a:lnTo>
                  <a:lnTo>
                    <a:pt x="11252" y="28117"/>
                  </a:lnTo>
                  <a:lnTo>
                    <a:pt x="11693" y="28357"/>
                  </a:lnTo>
                  <a:lnTo>
                    <a:pt x="12174" y="28578"/>
                  </a:lnTo>
                  <a:lnTo>
                    <a:pt x="12716" y="28778"/>
                  </a:lnTo>
                  <a:lnTo>
                    <a:pt x="13297" y="28979"/>
                  </a:lnTo>
                  <a:lnTo>
                    <a:pt x="13939" y="29159"/>
                  </a:lnTo>
                  <a:lnTo>
                    <a:pt x="14641" y="29320"/>
                  </a:lnTo>
                  <a:lnTo>
                    <a:pt x="15363" y="29480"/>
                  </a:lnTo>
                  <a:lnTo>
                    <a:pt x="16125" y="29621"/>
                  </a:lnTo>
                  <a:lnTo>
                    <a:pt x="16907" y="29761"/>
                  </a:lnTo>
                  <a:lnTo>
                    <a:pt x="17729" y="29881"/>
                  </a:lnTo>
                  <a:lnTo>
                    <a:pt x="18591" y="29982"/>
                  </a:lnTo>
                  <a:lnTo>
                    <a:pt x="19454" y="30082"/>
                  </a:lnTo>
                  <a:lnTo>
                    <a:pt x="21239" y="30262"/>
                  </a:lnTo>
                  <a:lnTo>
                    <a:pt x="23044" y="30403"/>
                  </a:lnTo>
                  <a:lnTo>
                    <a:pt x="24848" y="30503"/>
                  </a:lnTo>
                  <a:lnTo>
                    <a:pt x="26633" y="30583"/>
                  </a:lnTo>
                  <a:lnTo>
                    <a:pt x="28358" y="30644"/>
                  </a:lnTo>
                  <a:lnTo>
                    <a:pt x="29982" y="30684"/>
                  </a:lnTo>
                  <a:lnTo>
                    <a:pt x="32850" y="30724"/>
                  </a:lnTo>
                  <a:lnTo>
                    <a:pt x="34956" y="30724"/>
                  </a:lnTo>
                  <a:lnTo>
                    <a:pt x="34956" y="30724"/>
                  </a:lnTo>
                  <a:lnTo>
                    <a:pt x="36139" y="30724"/>
                  </a:lnTo>
                  <a:lnTo>
                    <a:pt x="36139" y="30724"/>
                  </a:lnTo>
                  <a:lnTo>
                    <a:pt x="38405" y="30704"/>
                  </a:lnTo>
                  <a:lnTo>
                    <a:pt x="39729" y="30684"/>
                  </a:lnTo>
                  <a:lnTo>
                    <a:pt x="41133" y="30644"/>
                  </a:lnTo>
                  <a:lnTo>
                    <a:pt x="42617" y="30583"/>
                  </a:lnTo>
                  <a:lnTo>
                    <a:pt x="44141" y="30503"/>
                  </a:lnTo>
                  <a:lnTo>
                    <a:pt x="45705" y="30363"/>
                  </a:lnTo>
                  <a:lnTo>
                    <a:pt x="47269" y="30222"/>
                  </a:lnTo>
                  <a:lnTo>
                    <a:pt x="47269" y="30222"/>
                  </a:lnTo>
                  <a:lnTo>
                    <a:pt x="46487" y="30222"/>
                  </a:lnTo>
                  <a:lnTo>
                    <a:pt x="46487" y="30222"/>
                  </a:lnTo>
                  <a:lnTo>
                    <a:pt x="45625" y="30222"/>
                  </a:lnTo>
                  <a:lnTo>
                    <a:pt x="44763" y="30182"/>
                  </a:lnTo>
                  <a:lnTo>
                    <a:pt x="43880" y="30142"/>
                  </a:lnTo>
                  <a:lnTo>
                    <a:pt x="43018" y="30102"/>
                  </a:lnTo>
                  <a:lnTo>
                    <a:pt x="42155" y="30022"/>
                  </a:lnTo>
                  <a:lnTo>
                    <a:pt x="41273" y="29942"/>
                  </a:lnTo>
                  <a:lnTo>
                    <a:pt x="40411" y="29861"/>
                  </a:lnTo>
                  <a:lnTo>
                    <a:pt x="39548" y="29741"/>
                  </a:lnTo>
                  <a:lnTo>
                    <a:pt x="37824" y="29500"/>
                  </a:lnTo>
                  <a:lnTo>
                    <a:pt x="36099" y="29200"/>
                  </a:lnTo>
                  <a:lnTo>
                    <a:pt x="34394" y="28879"/>
                  </a:lnTo>
                  <a:lnTo>
                    <a:pt x="32710" y="28498"/>
                  </a:lnTo>
                  <a:lnTo>
                    <a:pt x="32710" y="28498"/>
                  </a:lnTo>
                  <a:lnTo>
                    <a:pt x="31025" y="28097"/>
                  </a:lnTo>
                  <a:lnTo>
                    <a:pt x="29321" y="27675"/>
                  </a:lnTo>
                  <a:lnTo>
                    <a:pt x="27636" y="27214"/>
                  </a:lnTo>
                  <a:lnTo>
                    <a:pt x="26794" y="26974"/>
                  </a:lnTo>
                  <a:lnTo>
                    <a:pt x="25951" y="26713"/>
                  </a:lnTo>
                  <a:lnTo>
                    <a:pt x="25109" y="26432"/>
                  </a:lnTo>
                  <a:lnTo>
                    <a:pt x="24287" y="26131"/>
                  </a:lnTo>
                  <a:lnTo>
                    <a:pt x="23465" y="25830"/>
                  </a:lnTo>
                  <a:lnTo>
                    <a:pt x="22642" y="25510"/>
                  </a:lnTo>
                  <a:lnTo>
                    <a:pt x="21840" y="25169"/>
                  </a:lnTo>
                  <a:lnTo>
                    <a:pt x="21058" y="24808"/>
                  </a:lnTo>
                  <a:lnTo>
                    <a:pt x="20276" y="24427"/>
                  </a:lnTo>
                  <a:lnTo>
                    <a:pt x="19494" y="24005"/>
                  </a:lnTo>
                  <a:lnTo>
                    <a:pt x="19494" y="24005"/>
                  </a:lnTo>
                  <a:lnTo>
                    <a:pt x="18752" y="23584"/>
                  </a:lnTo>
                  <a:lnTo>
                    <a:pt x="18030" y="23143"/>
                  </a:lnTo>
                  <a:lnTo>
                    <a:pt x="17328" y="22662"/>
                  </a:lnTo>
                  <a:lnTo>
                    <a:pt x="16666" y="22160"/>
                  </a:lnTo>
                  <a:lnTo>
                    <a:pt x="16024" y="21639"/>
                  </a:lnTo>
                  <a:lnTo>
                    <a:pt x="15403" y="21078"/>
                  </a:lnTo>
                  <a:lnTo>
                    <a:pt x="14801" y="20516"/>
                  </a:lnTo>
                  <a:lnTo>
                    <a:pt x="14220" y="19914"/>
                  </a:lnTo>
                  <a:lnTo>
                    <a:pt x="13678" y="19293"/>
                  </a:lnTo>
                  <a:lnTo>
                    <a:pt x="13157" y="18651"/>
                  </a:lnTo>
                  <a:lnTo>
                    <a:pt x="12655" y="17989"/>
                  </a:lnTo>
                  <a:lnTo>
                    <a:pt x="12174" y="17307"/>
                  </a:lnTo>
                  <a:lnTo>
                    <a:pt x="11733" y="16605"/>
                  </a:lnTo>
                  <a:lnTo>
                    <a:pt x="11312" y="15863"/>
                  </a:lnTo>
                  <a:lnTo>
                    <a:pt x="10911" y="15121"/>
                  </a:lnTo>
                  <a:lnTo>
                    <a:pt x="10530" y="14339"/>
                  </a:lnTo>
                  <a:lnTo>
                    <a:pt x="10530" y="14339"/>
                  </a:lnTo>
                  <a:lnTo>
                    <a:pt x="10149" y="13497"/>
                  </a:lnTo>
                  <a:lnTo>
                    <a:pt x="9808" y="12655"/>
                  </a:lnTo>
                  <a:lnTo>
                    <a:pt x="9487" y="11792"/>
                  </a:lnTo>
                  <a:lnTo>
                    <a:pt x="9186" y="10910"/>
                  </a:lnTo>
                  <a:lnTo>
                    <a:pt x="8905" y="10048"/>
                  </a:lnTo>
                  <a:lnTo>
                    <a:pt x="8644" y="9165"/>
                  </a:lnTo>
                  <a:lnTo>
                    <a:pt x="8404" y="8263"/>
                  </a:lnTo>
                  <a:lnTo>
                    <a:pt x="8183" y="7360"/>
                  </a:lnTo>
                  <a:lnTo>
                    <a:pt x="7963" y="6478"/>
                  </a:lnTo>
                  <a:lnTo>
                    <a:pt x="7782" y="5575"/>
                  </a:lnTo>
                  <a:lnTo>
                    <a:pt x="7401" y="3750"/>
                  </a:lnTo>
                  <a:lnTo>
                    <a:pt x="7080" y="1945"/>
                  </a:lnTo>
                  <a:lnTo>
                    <a:pt x="6759" y="121"/>
                  </a:lnTo>
                  <a:lnTo>
                    <a:pt x="6759" y="121"/>
                  </a:lnTo>
                  <a:lnTo>
                    <a:pt x="6739" y="80"/>
                  </a:lnTo>
                  <a:lnTo>
                    <a:pt x="6699" y="40"/>
                  </a:lnTo>
                  <a:lnTo>
                    <a:pt x="6659" y="0"/>
                  </a:lnTo>
                  <a:lnTo>
                    <a:pt x="65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30"/>
            <p:cNvSpPr/>
            <p:nvPr/>
          </p:nvSpPr>
          <p:spPr>
            <a:xfrm>
              <a:off x="8256675" y="4230400"/>
              <a:ext cx="275275" cy="255725"/>
            </a:xfrm>
            <a:custGeom>
              <a:avLst/>
              <a:gdLst/>
              <a:ahLst/>
              <a:cxnLst/>
              <a:rect l="l" t="t" r="r" b="b"/>
              <a:pathLst>
                <a:path w="11011" h="10229" fill="none" extrusionOk="0">
                  <a:moveTo>
                    <a:pt x="2608" y="0"/>
                  </a:moveTo>
                  <a:lnTo>
                    <a:pt x="2608" y="0"/>
                  </a:lnTo>
                  <a:lnTo>
                    <a:pt x="2146" y="482"/>
                  </a:lnTo>
                  <a:lnTo>
                    <a:pt x="1725" y="943"/>
                  </a:lnTo>
                  <a:lnTo>
                    <a:pt x="1364" y="1384"/>
                  </a:lnTo>
                  <a:lnTo>
                    <a:pt x="1023" y="1805"/>
                  </a:lnTo>
                  <a:lnTo>
                    <a:pt x="742" y="2186"/>
                  </a:lnTo>
                  <a:lnTo>
                    <a:pt x="522" y="2527"/>
                  </a:lnTo>
                  <a:lnTo>
                    <a:pt x="341" y="2848"/>
                  </a:lnTo>
                  <a:lnTo>
                    <a:pt x="221" y="3109"/>
                  </a:lnTo>
                  <a:lnTo>
                    <a:pt x="221" y="3109"/>
                  </a:lnTo>
                  <a:lnTo>
                    <a:pt x="121" y="3430"/>
                  </a:lnTo>
                  <a:lnTo>
                    <a:pt x="61" y="3770"/>
                  </a:lnTo>
                  <a:lnTo>
                    <a:pt x="20" y="4111"/>
                  </a:lnTo>
                  <a:lnTo>
                    <a:pt x="0" y="4432"/>
                  </a:lnTo>
                  <a:lnTo>
                    <a:pt x="0" y="4432"/>
                  </a:lnTo>
                  <a:lnTo>
                    <a:pt x="20" y="4914"/>
                  </a:lnTo>
                  <a:lnTo>
                    <a:pt x="101" y="5375"/>
                  </a:lnTo>
                  <a:lnTo>
                    <a:pt x="201" y="5836"/>
                  </a:lnTo>
                  <a:lnTo>
                    <a:pt x="341" y="6297"/>
                  </a:lnTo>
                  <a:lnTo>
                    <a:pt x="522" y="6739"/>
                  </a:lnTo>
                  <a:lnTo>
                    <a:pt x="742" y="7160"/>
                  </a:lnTo>
                  <a:lnTo>
                    <a:pt x="983" y="7581"/>
                  </a:lnTo>
                  <a:lnTo>
                    <a:pt x="1264" y="7982"/>
                  </a:lnTo>
                  <a:lnTo>
                    <a:pt x="1545" y="8363"/>
                  </a:lnTo>
                  <a:lnTo>
                    <a:pt x="1866" y="8704"/>
                  </a:lnTo>
                  <a:lnTo>
                    <a:pt x="2186" y="9025"/>
                  </a:lnTo>
                  <a:lnTo>
                    <a:pt x="2527" y="9326"/>
                  </a:lnTo>
                  <a:lnTo>
                    <a:pt x="2868" y="9586"/>
                  </a:lnTo>
                  <a:lnTo>
                    <a:pt x="3229" y="9787"/>
                  </a:lnTo>
                  <a:lnTo>
                    <a:pt x="3590" y="9967"/>
                  </a:lnTo>
                  <a:lnTo>
                    <a:pt x="3951" y="10088"/>
                  </a:lnTo>
                  <a:lnTo>
                    <a:pt x="3951" y="10088"/>
                  </a:lnTo>
                  <a:lnTo>
                    <a:pt x="4212" y="10148"/>
                  </a:lnTo>
                  <a:lnTo>
                    <a:pt x="4533" y="10188"/>
                  </a:lnTo>
                  <a:lnTo>
                    <a:pt x="4874" y="10208"/>
                  </a:lnTo>
                  <a:lnTo>
                    <a:pt x="5255" y="10228"/>
                  </a:lnTo>
                  <a:lnTo>
                    <a:pt x="5255" y="10228"/>
                  </a:lnTo>
                  <a:lnTo>
                    <a:pt x="5836" y="10208"/>
                  </a:lnTo>
                  <a:lnTo>
                    <a:pt x="6478" y="10168"/>
                  </a:lnTo>
                  <a:lnTo>
                    <a:pt x="7160" y="10108"/>
                  </a:lnTo>
                  <a:lnTo>
                    <a:pt x="7882" y="10028"/>
                  </a:lnTo>
                  <a:lnTo>
                    <a:pt x="9326" y="9827"/>
                  </a:lnTo>
                  <a:lnTo>
                    <a:pt x="10790" y="9586"/>
                  </a:lnTo>
                  <a:lnTo>
                    <a:pt x="10790" y="9586"/>
                  </a:lnTo>
                  <a:lnTo>
                    <a:pt x="11010" y="9546"/>
                  </a:lnTo>
                  <a:lnTo>
                    <a:pt x="11010" y="9546"/>
                  </a:lnTo>
                  <a:lnTo>
                    <a:pt x="11010" y="9546"/>
                  </a:lnTo>
                  <a:lnTo>
                    <a:pt x="11010" y="9546"/>
                  </a:lnTo>
                  <a:lnTo>
                    <a:pt x="10930" y="9526"/>
                  </a:lnTo>
                  <a:lnTo>
                    <a:pt x="10850" y="9446"/>
                  </a:lnTo>
                  <a:lnTo>
                    <a:pt x="10589" y="9205"/>
                  </a:lnTo>
                  <a:lnTo>
                    <a:pt x="10228" y="8864"/>
                  </a:lnTo>
                  <a:lnTo>
                    <a:pt x="9807" y="8403"/>
                  </a:lnTo>
                  <a:lnTo>
                    <a:pt x="8744" y="7220"/>
                  </a:lnTo>
                  <a:lnTo>
                    <a:pt x="7521" y="5816"/>
                  </a:lnTo>
                  <a:lnTo>
                    <a:pt x="7521" y="5816"/>
                  </a:lnTo>
                  <a:lnTo>
                    <a:pt x="7320" y="5636"/>
                  </a:lnTo>
                  <a:lnTo>
                    <a:pt x="7140" y="5455"/>
                  </a:lnTo>
                  <a:lnTo>
                    <a:pt x="6979" y="5234"/>
                  </a:lnTo>
                  <a:lnTo>
                    <a:pt x="6839" y="5014"/>
                  </a:lnTo>
                  <a:lnTo>
                    <a:pt x="6839" y="5014"/>
                  </a:lnTo>
                  <a:lnTo>
                    <a:pt x="5275" y="3189"/>
                  </a:lnTo>
                  <a:lnTo>
                    <a:pt x="3931" y="1585"/>
                  </a:lnTo>
                  <a:lnTo>
                    <a:pt x="2608" y="0"/>
                  </a:lnTo>
                  <a:lnTo>
                    <a:pt x="2608" y="0"/>
                  </a:lnTo>
                  <a:lnTo>
                    <a:pt x="260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30"/>
            <p:cNvSpPr/>
            <p:nvPr/>
          </p:nvSpPr>
          <p:spPr>
            <a:xfrm>
              <a:off x="8386025" y="4201825"/>
              <a:ext cx="60700" cy="63175"/>
            </a:xfrm>
            <a:custGeom>
              <a:avLst/>
              <a:gdLst/>
              <a:ahLst/>
              <a:cxnLst/>
              <a:rect l="l" t="t" r="r" b="b"/>
              <a:pathLst>
                <a:path w="2428" h="2527" fill="none" extrusionOk="0">
                  <a:moveTo>
                    <a:pt x="2427" y="0"/>
                  </a:moveTo>
                  <a:lnTo>
                    <a:pt x="2427" y="0"/>
                  </a:lnTo>
                  <a:lnTo>
                    <a:pt x="2247" y="100"/>
                  </a:lnTo>
                  <a:lnTo>
                    <a:pt x="2247" y="100"/>
                  </a:lnTo>
                  <a:lnTo>
                    <a:pt x="1966" y="241"/>
                  </a:lnTo>
                  <a:lnTo>
                    <a:pt x="1685" y="361"/>
                  </a:lnTo>
                  <a:lnTo>
                    <a:pt x="1124" y="562"/>
                  </a:lnTo>
                  <a:lnTo>
                    <a:pt x="562" y="722"/>
                  </a:lnTo>
                  <a:lnTo>
                    <a:pt x="0" y="822"/>
                  </a:lnTo>
                  <a:lnTo>
                    <a:pt x="0" y="822"/>
                  </a:lnTo>
                  <a:lnTo>
                    <a:pt x="1404" y="2527"/>
                  </a:lnTo>
                  <a:lnTo>
                    <a:pt x="1404" y="2527"/>
                  </a:lnTo>
                  <a:lnTo>
                    <a:pt x="1525" y="2106"/>
                  </a:lnTo>
                  <a:lnTo>
                    <a:pt x="1665" y="1705"/>
                  </a:lnTo>
                  <a:lnTo>
                    <a:pt x="1665" y="1705"/>
                  </a:lnTo>
                  <a:lnTo>
                    <a:pt x="1846" y="1284"/>
                  </a:lnTo>
                  <a:lnTo>
                    <a:pt x="2026" y="842"/>
                  </a:lnTo>
                  <a:lnTo>
                    <a:pt x="2227" y="421"/>
                  </a:lnTo>
                  <a:lnTo>
                    <a:pt x="242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30"/>
            <p:cNvSpPr/>
            <p:nvPr/>
          </p:nvSpPr>
          <p:spPr>
            <a:xfrm>
              <a:off x="8573025" y="3979700"/>
              <a:ext cx="95300" cy="67725"/>
            </a:xfrm>
            <a:custGeom>
              <a:avLst/>
              <a:gdLst/>
              <a:ahLst/>
              <a:cxnLst/>
              <a:rect l="l" t="t" r="r" b="b"/>
              <a:pathLst>
                <a:path w="3812" h="2709" fill="none" extrusionOk="0">
                  <a:moveTo>
                    <a:pt x="3470" y="1"/>
                  </a:moveTo>
                  <a:lnTo>
                    <a:pt x="3470" y="1"/>
                  </a:lnTo>
                  <a:lnTo>
                    <a:pt x="3470" y="1"/>
                  </a:lnTo>
                  <a:lnTo>
                    <a:pt x="3470" y="1"/>
                  </a:lnTo>
                  <a:lnTo>
                    <a:pt x="347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30" y="1"/>
                  </a:lnTo>
                  <a:lnTo>
                    <a:pt x="3430" y="1"/>
                  </a:lnTo>
                  <a:lnTo>
                    <a:pt x="3430" y="1"/>
                  </a:lnTo>
                  <a:lnTo>
                    <a:pt x="343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210" y="21"/>
                  </a:lnTo>
                  <a:lnTo>
                    <a:pt x="2969" y="61"/>
                  </a:lnTo>
                  <a:lnTo>
                    <a:pt x="2708" y="141"/>
                  </a:lnTo>
                  <a:lnTo>
                    <a:pt x="2447" y="242"/>
                  </a:lnTo>
                  <a:lnTo>
                    <a:pt x="2447" y="242"/>
                  </a:lnTo>
                  <a:lnTo>
                    <a:pt x="1966" y="442"/>
                  </a:lnTo>
                  <a:lnTo>
                    <a:pt x="1445" y="723"/>
                  </a:lnTo>
                  <a:lnTo>
                    <a:pt x="1445" y="723"/>
                  </a:lnTo>
                  <a:lnTo>
                    <a:pt x="1445" y="723"/>
                  </a:lnTo>
                  <a:lnTo>
                    <a:pt x="1204" y="964"/>
                  </a:lnTo>
                  <a:lnTo>
                    <a:pt x="983" y="1224"/>
                  </a:lnTo>
                  <a:lnTo>
                    <a:pt x="783" y="1485"/>
                  </a:lnTo>
                  <a:lnTo>
                    <a:pt x="602" y="1726"/>
                  </a:lnTo>
                  <a:lnTo>
                    <a:pt x="282" y="2227"/>
                  </a:lnTo>
                  <a:lnTo>
                    <a:pt x="1" y="2708"/>
                  </a:lnTo>
                  <a:lnTo>
                    <a:pt x="1" y="2708"/>
                  </a:lnTo>
                  <a:lnTo>
                    <a:pt x="803" y="2067"/>
                  </a:lnTo>
                  <a:lnTo>
                    <a:pt x="1625" y="1465"/>
                  </a:lnTo>
                  <a:lnTo>
                    <a:pt x="2488" y="903"/>
                  </a:lnTo>
                  <a:lnTo>
                    <a:pt x="3350" y="382"/>
                  </a:lnTo>
                  <a:lnTo>
                    <a:pt x="3350" y="382"/>
                  </a:lnTo>
                  <a:lnTo>
                    <a:pt x="3450" y="422"/>
                  </a:lnTo>
                  <a:lnTo>
                    <a:pt x="3450" y="422"/>
                  </a:lnTo>
                  <a:lnTo>
                    <a:pt x="3550" y="442"/>
                  </a:lnTo>
                  <a:lnTo>
                    <a:pt x="3550" y="442"/>
                  </a:lnTo>
                  <a:lnTo>
                    <a:pt x="3631" y="442"/>
                  </a:lnTo>
                  <a:lnTo>
                    <a:pt x="3711" y="402"/>
                  </a:lnTo>
                  <a:lnTo>
                    <a:pt x="3751" y="342"/>
                  </a:lnTo>
                  <a:lnTo>
                    <a:pt x="3791" y="262"/>
                  </a:lnTo>
                  <a:lnTo>
                    <a:pt x="3811" y="202"/>
                  </a:lnTo>
                  <a:lnTo>
                    <a:pt x="3811" y="121"/>
                  </a:lnTo>
                  <a:lnTo>
                    <a:pt x="3771" y="61"/>
                  </a:lnTo>
                  <a:lnTo>
                    <a:pt x="3691" y="1"/>
                  </a:lnTo>
                  <a:lnTo>
                    <a:pt x="3691" y="1"/>
                  </a:lnTo>
                  <a:lnTo>
                    <a:pt x="3691" y="1"/>
                  </a:lnTo>
                  <a:lnTo>
                    <a:pt x="347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30"/>
            <p:cNvSpPr/>
            <p:nvPr/>
          </p:nvSpPr>
          <p:spPr>
            <a:xfrm>
              <a:off x="9069375" y="4416900"/>
              <a:ext cx="762100" cy="505900"/>
            </a:xfrm>
            <a:custGeom>
              <a:avLst/>
              <a:gdLst/>
              <a:ahLst/>
              <a:cxnLst/>
              <a:rect l="l" t="t" r="r" b="b"/>
              <a:pathLst>
                <a:path w="30484" h="20236" extrusionOk="0">
                  <a:moveTo>
                    <a:pt x="17067" y="1"/>
                  </a:moveTo>
                  <a:lnTo>
                    <a:pt x="14781" y="41"/>
                  </a:lnTo>
                  <a:lnTo>
                    <a:pt x="10329" y="121"/>
                  </a:lnTo>
                  <a:lnTo>
                    <a:pt x="6278" y="221"/>
                  </a:lnTo>
                  <a:lnTo>
                    <a:pt x="3931" y="281"/>
                  </a:lnTo>
                  <a:lnTo>
                    <a:pt x="3450" y="642"/>
                  </a:lnTo>
                  <a:lnTo>
                    <a:pt x="3009" y="1023"/>
                  </a:lnTo>
                  <a:lnTo>
                    <a:pt x="2588" y="1444"/>
                  </a:lnTo>
                  <a:lnTo>
                    <a:pt x="2207" y="1866"/>
                  </a:lnTo>
                  <a:lnTo>
                    <a:pt x="1846" y="2327"/>
                  </a:lnTo>
                  <a:lnTo>
                    <a:pt x="1505" y="2808"/>
                  </a:lnTo>
                  <a:lnTo>
                    <a:pt x="1204" y="3289"/>
                  </a:lnTo>
                  <a:lnTo>
                    <a:pt x="923" y="3811"/>
                  </a:lnTo>
                  <a:lnTo>
                    <a:pt x="683" y="4332"/>
                  </a:lnTo>
                  <a:lnTo>
                    <a:pt x="482" y="4874"/>
                  </a:lnTo>
                  <a:lnTo>
                    <a:pt x="322" y="5435"/>
                  </a:lnTo>
                  <a:lnTo>
                    <a:pt x="181" y="5997"/>
                  </a:lnTo>
                  <a:lnTo>
                    <a:pt x="81" y="6578"/>
                  </a:lnTo>
                  <a:lnTo>
                    <a:pt x="21" y="7180"/>
                  </a:lnTo>
                  <a:lnTo>
                    <a:pt x="1" y="7762"/>
                  </a:lnTo>
                  <a:lnTo>
                    <a:pt x="21" y="8383"/>
                  </a:lnTo>
                  <a:lnTo>
                    <a:pt x="241" y="11331"/>
                  </a:lnTo>
                  <a:lnTo>
                    <a:pt x="282" y="11793"/>
                  </a:lnTo>
                  <a:lnTo>
                    <a:pt x="362" y="12254"/>
                  </a:lnTo>
                  <a:lnTo>
                    <a:pt x="442" y="12715"/>
                  </a:lnTo>
                  <a:lnTo>
                    <a:pt x="562" y="13156"/>
                  </a:lnTo>
                  <a:lnTo>
                    <a:pt x="703" y="13598"/>
                  </a:lnTo>
                  <a:lnTo>
                    <a:pt x="843" y="14019"/>
                  </a:lnTo>
                  <a:lnTo>
                    <a:pt x="1024" y="14440"/>
                  </a:lnTo>
                  <a:lnTo>
                    <a:pt x="1224" y="14841"/>
                  </a:lnTo>
                  <a:lnTo>
                    <a:pt x="1445" y="15222"/>
                  </a:lnTo>
                  <a:lnTo>
                    <a:pt x="1685" y="15623"/>
                  </a:lnTo>
                  <a:lnTo>
                    <a:pt x="1926" y="15984"/>
                  </a:lnTo>
                  <a:lnTo>
                    <a:pt x="2207" y="16345"/>
                  </a:lnTo>
                  <a:lnTo>
                    <a:pt x="2508" y="16706"/>
                  </a:lnTo>
                  <a:lnTo>
                    <a:pt x="2808" y="17027"/>
                  </a:lnTo>
                  <a:lnTo>
                    <a:pt x="3129" y="17348"/>
                  </a:lnTo>
                  <a:lnTo>
                    <a:pt x="3470" y="17669"/>
                  </a:lnTo>
                  <a:lnTo>
                    <a:pt x="3811" y="17949"/>
                  </a:lnTo>
                  <a:lnTo>
                    <a:pt x="4172" y="18230"/>
                  </a:lnTo>
                  <a:lnTo>
                    <a:pt x="4553" y="18491"/>
                  </a:lnTo>
                  <a:lnTo>
                    <a:pt x="4954" y="18731"/>
                  </a:lnTo>
                  <a:lnTo>
                    <a:pt x="5355" y="18972"/>
                  </a:lnTo>
                  <a:lnTo>
                    <a:pt x="5776" y="19173"/>
                  </a:lnTo>
                  <a:lnTo>
                    <a:pt x="6198" y="19373"/>
                  </a:lnTo>
                  <a:lnTo>
                    <a:pt x="6639" y="19534"/>
                  </a:lnTo>
                  <a:lnTo>
                    <a:pt x="7100" y="19694"/>
                  </a:lnTo>
                  <a:lnTo>
                    <a:pt x="7561" y="19834"/>
                  </a:lnTo>
                  <a:lnTo>
                    <a:pt x="8023" y="19955"/>
                  </a:lnTo>
                  <a:lnTo>
                    <a:pt x="8504" y="20055"/>
                  </a:lnTo>
                  <a:lnTo>
                    <a:pt x="8985" y="20135"/>
                  </a:lnTo>
                  <a:lnTo>
                    <a:pt x="9466" y="20175"/>
                  </a:lnTo>
                  <a:lnTo>
                    <a:pt x="9968" y="20216"/>
                  </a:lnTo>
                  <a:lnTo>
                    <a:pt x="10469" y="20236"/>
                  </a:lnTo>
                  <a:lnTo>
                    <a:pt x="20015" y="20236"/>
                  </a:lnTo>
                  <a:lnTo>
                    <a:pt x="20516" y="20216"/>
                  </a:lnTo>
                  <a:lnTo>
                    <a:pt x="21018" y="20175"/>
                  </a:lnTo>
                  <a:lnTo>
                    <a:pt x="21499" y="20135"/>
                  </a:lnTo>
                  <a:lnTo>
                    <a:pt x="22001" y="20055"/>
                  </a:lnTo>
                  <a:lnTo>
                    <a:pt x="22462" y="19955"/>
                  </a:lnTo>
                  <a:lnTo>
                    <a:pt x="22943" y="19834"/>
                  </a:lnTo>
                  <a:lnTo>
                    <a:pt x="23384" y="19694"/>
                  </a:lnTo>
                  <a:lnTo>
                    <a:pt x="23846" y="19534"/>
                  </a:lnTo>
                  <a:lnTo>
                    <a:pt x="24287" y="19373"/>
                  </a:lnTo>
                  <a:lnTo>
                    <a:pt x="24708" y="19173"/>
                  </a:lnTo>
                  <a:lnTo>
                    <a:pt x="25129" y="18972"/>
                  </a:lnTo>
                  <a:lnTo>
                    <a:pt x="25530" y="18731"/>
                  </a:lnTo>
                  <a:lnTo>
                    <a:pt x="25931" y="18491"/>
                  </a:lnTo>
                  <a:lnTo>
                    <a:pt x="26312" y="18230"/>
                  </a:lnTo>
                  <a:lnTo>
                    <a:pt x="26673" y="17949"/>
                  </a:lnTo>
                  <a:lnTo>
                    <a:pt x="27034" y="17669"/>
                  </a:lnTo>
                  <a:lnTo>
                    <a:pt x="27355" y="17348"/>
                  </a:lnTo>
                  <a:lnTo>
                    <a:pt x="27676" y="17027"/>
                  </a:lnTo>
                  <a:lnTo>
                    <a:pt x="27997" y="16706"/>
                  </a:lnTo>
                  <a:lnTo>
                    <a:pt x="28278" y="16345"/>
                  </a:lnTo>
                  <a:lnTo>
                    <a:pt x="28558" y="15984"/>
                  </a:lnTo>
                  <a:lnTo>
                    <a:pt x="28799" y="15623"/>
                  </a:lnTo>
                  <a:lnTo>
                    <a:pt x="29040" y="15222"/>
                  </a:lnTo>
                  <a:lnTo>
                    <a:pt x="29260" y="14841"/>
                  </a:lnTo>
                  <a:lnTo>
                    <a:pt x="29461" y="14440"/>
                  </a:lnTo>
                  <a:lnTo>
                    <a:pt x="29641" y="14019"/>
                  </a:lnTo>
                  <a:lnTo>
                    <a:pt x="29802" y="13598"/>
                  </a:lnTo>
                  <a:lnTo>
                    <a:pt x="29922" y="13156"/>
                  </a:lnTo>
                  <a:lnTo>
                    <a:pt x="30042" y="12715"/>
                  </a:lnTo>
                  <a:lnTo>
                    <a:pt x="30143" y="12254"/>
                  </a:lnTo>
                  <a:lnTo>
                    <a:pt x="30203" y="11793"/>
                  </a:lnTo>
                  <a:lnTo>
                    <a:pt x="30243" y="11331"/>
                  </a:lnTo>
                  <a:lnTo>
                    <a:pt x="30464" y="8383"/>
                  </a:lnTo>
                  <a:lnTo>
                    <a:pt x="30484" y="7762"/>
                  </a:lnTo>
                  <a:lnTo>
                    <a:pt x="30464" y="7140"/>
                  </a:lnTo>
                  <a:lnTo>
                    <a:pt x="30403" y="6538"/>
                  </a:lnTo>
                  <a:lnTo>
                    <a:pt x="30283" y="5937"/>
                  </a:lnTo>
                  <a:lnTo>
                    <a:pt x="30143" y="5355"/>
                  </a:lnTo>
                  <a:lnTo>
                    <a:pt x="29962" y="4774"/>
                  </a:lnTo>
                  <a:lnTo>
                    <a:pt x="29742" y="4232"/>
                  </a:lnTo>
                  <a:lnTo>
                    <a:pt x="29501" y="3691"/>
                  </a:lnTo>
                  <a:lnTo>
                    <a:pt x="29200" y="3169"/>
                  </a:lnTo>
                  <a:lnTo>
                    <a:pt x="28879" y="2668"/>
                  </a:lnTo>
                  <a:lnTo>
                    <a:pt x="28538" y="2186"/>
                  </a:lnTo>
                  <a:lnTo>
                    <a:pt x="28157" y="1725"/>
                  </a:lnTo>
                  <a:lnTo>
                    <a:pt x="27736" y="1284"/>
                  </a:lnTo>
                  <a:lnTo>
                    <a:pt x="27295" y="863"/>
                  </a:lnTo>
                  <a:lnTo>
                    <a:pt x="26834" y="482"/>
                  </a:lnTo>
                  <a:lnTo>
                    <a:pt x="26352" y="121"/>
                  </a:lnTo>
                  <a:lnTo>
                    <a:pt x="25189" y="81"/>
                  </a:lnTo>
                  <a:lnTo>
                    <a:pt x="24026" y="41"/>
                  </a:lnTo>
                  <a:lnTo>
                    <a:pt x="21720" y="21"/>
                  </a:lnTo>
                  <a:lnTo>
                    <a:pt x="1939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30"/>
            <p:cNvSpPr/>
            <p:nvPr/>
          </p:nvSpPr>
          <p:spPr>
            <a:xfrm>
              <a:off x="9161125" y="4416900"/>
              <a:ext cx="579100" cy="406625"/>
            </a:xfrm>
            <a:custGeom>
              <a:avLst/>
              <a:gdLst/>
              <a:ahLst/>
              <a:cxnLst/>
              <a:rect l="l" t="t" r="r" b="b"/>
              <a:pathLst>
                <a:path w="23164" h="16265" extrusionOk="0">
                  <a:moveTo>
                    <a:pt x="13397" y="1"/>
                  </a:moveTo>
                  <a:lnTo>
                    <a:pt x="11111" y="41"/>
                  </a:lnTo>
                  <a:lnTo>
                    <a:pt x="6659" y="121"/>
                  </a:lnTo>
                  <a:lnTo>
                    <a:pt x="2608" y="221"/>
                  </a:lnTo>
                  <a:lnTo>
                    <a:pt x="2287" y="522"/>
                  </a:lnTo>
                  <a:lnTo>
                    <a:pt x="1986" y="823"/>
                  </a:lnTo>
                  <a:lnTo>
                    <a:pt x="1705" y="1164"/>
                  </a:lnTo>
                  <a:lnTo>
                    <a:pt x="1445" y="1505"/>
                  </a:lnTo>
                  <a:lnTo>
                    <a:pt x="1204" y="1866"/>
                  </a:lnTo>
                  <a:lnTo>
                    <a:pt x="983" y="2247"/>
                  </a:lnTo>
                  <a:lnTo>
                    <a:pt x="783" y="2628"/>
                  </a:lnTo>
                  <a:lnTo>
                    <a:pt x="602" y="3029"/>
                  </a:lnTo>
                  <a:lnTo>
                    <a:pt x="442" y="3430"/>
                  </a:lnTo>
                  <a:lnTo>
                    <a:pt x="302" y="3851"/>
                  </a:lnTo>
                  <a:lnTo>
                    <a:pt x="181" y="4272"/>
                  </a:lnTo>
                  <a:lnTo>
                    <a:pt x="101" y="4713"/>
                  </a:lnTo>
                  <a:lnTo>
                    <a:pt x="41" y="5175"/>
                  </a:lnTo>
                  <a:lnTo>
                    <a:pt x="1" y="5616"/>
                  </a:lnTo>
                  <a:lnTo>
                    <a:pt x="1" y="6077"/>
                  </a:lnTo>
                  <a:lnTo>
                    <a:pt x="1" y="6538"/>
                  </a:lnTo>
                  <a:lnTo>
                    <a:pt x="161" y="8965"/>
                  </a:lnTo>
                  <a:lnTo>
                    <a:pt x="201" y="9346"/>
                  </a:lnTo>
                  <a:lnTo>
                    <a:pt x="261" y="9727"/>
                  </a:lnTo>
                  <a:lnTo>
                    <a:pt x="322" y="10088"/>
                  </a:lnTo>
                  <a:lnTo>
                    <a:pt x="422" y="10449"/>
                  </a:lnTo>
                  <a:lnTo>
                    <a:pt x="522" y="10810"/>
                  </a:lnTo>
                  <a:lnTo>
                    <a:pt x="642" y="11171"/>
                  </a:lnTo>
                  <a:lnTo>
                    <a:pt x="763" y="11512"/>
                  </a:lnTo>
                  <a:lnTo>
                    <a:pt x="923" y="11833"/>
                  </a:lnTo>
                  <a:lnTo>
                    <a:pt x="1084" y="12154"/>
                  </a:lnTo>
                  <a:lnTo>
                    <a:pt x="1264" y="12474"/>
                  </a:lnTo>
                  <a:lnTo>
                    <a:pt x="1465" y="12775"/>
                  </a:lnTo>
                  <a:lnTo>
                    <a:pt x="1665" y="13076"/>
                  </a:lnTo>
                  <a:lnTo>
                    <a:pt x="1886" y="13357"/>
                  </a:lnTo>
                  <a:lnTo>
                    <a:pt x="2126" y="13638"/>
                  </a:lnTo>
                  <a:lnTo>
                    <a:pt x="2367" y="13898"/>
                  </a:lnTo>
                  <a:lnTo>
                    <a:pt x="2628" y="14159"/>
                  </a:lnTo>
                  <a:lnTo>
                    <a:pt x="2889" y="14380"/>
                  </a:lnTo>
                  <a:lnTo>
                    <a:pt x="3169" y="14620"/>
                  </a:lnTo>
                  <a:lnTo>
                    <a:pt x="3450" y="14821"/>
                  </a:lnTo>
                  <a:lnTo>
                    <a:pt x="3751" y="15021"/>
                  </a:lnTo>
                  <a:lnTo>
                    <a:pt x="4052" y="15222"/>
                  </a:lnTo>
                  <a:lnTo>
                    <a:pt x="4373" y="15382"/>
                  </a:lnTo>
                  <a:lnTo>
                    <a:pt x="4714" y="15543"/>
                  </a:lnTo>
                  <a:lnTo>
                    <a:pt x="5034" y="15703"/>
                  </a:lnTo>
                  <a:lnTo>
                    <a:pt x="5375" y="15824"/>
                  </a:lnTo>
                  <a:lnTo>
                    <a:pt x="5736" y="15944"/>
                  </a:lnTo>
                  <a:lnTo>
                    <a:pt x="6077" y="16024"/>
                  </a:lnTo>
                  <a:lnTo>
                    <a:pt x="6438" y="16104"/>
                  </a:lnTo>
                  <a:lnTo>
                    <a:pt x="6819" y="16164"/>
                  </a:lnTo>
                  <a:lnTo>
                    <a:pt x="7180" y="16225"/>
                  </a:lnTo>
                  <a:lnTo>
                    <a:pt x="7561" y="16245"/>
                  </a:lnTo>
                  <a:lnTo>
                    <a:pt x="7942" y="16265"/>
                  </a:lnTo>
                  <a:lnTo>
                    <a:pt x="15202" y="16265"/>
                  </a:lnTo>
                  <a:lnTo>
                    <a:pt x="15583" y="16245"/>
                  </a:lnTo>
                  <a:lnTo>
                    <a:pt x="15964" y="16225"/>
                  </a:lnTo>
                  <a:lnTo>
                    <a:pt x="16325" y="16164"/>
                  </a:lnTo>
                  <a:lnTo>
                    <a:pt x="16706" y="16104"/>
                  </a:lnTo>
                  <a:lnTo>
                    <a:pt x="17067" y="16024"/>
                  </a:lnTo>
                  <a:lnTo>
                    <a:pt x="17428" y="15944"/>
                  </a:lnTo>
                  <a:lnTo>
                    <a:pt x="17769" y="15824"/>
                  </a:lnTo>
                  <a:lnTo>
                    <a:pt x="18110" y="15703"/>
                  </a:lnTo>
                  <a:lnTo>
                    <a:pt x="18451" y="15543"/>
                  </a:lnTo>
                  <a:lnTo>
                    <a:pt x="18772" y="15382"/>
                  </a:lnTo>
                  <a:lnTo>
                    <a:pt x="19093" y="15222"/>
                  </a:lnTo>
                  <a:lnTo>
                    <a:pt x="19393" y="15021"/>
                  </a:lnTo>
                  <a:lnTo>
                    <a:pt x="19694" y="14821"/>
                  </a:lnTo>
                  <a:lnTo>
                    <a:pt x="19975" y="14620"/>
                  </a:lnTo>
                  <a:lnTo>
                    <a:pt x="20256" y="14380"/>
                  </a:lnTo>
                  <a:lnTo>
                    <a:pt x="20537" y="14159"/>
                  </a:lnTo>
                  <a:lnTo>
                    <a:pt x="20777" y="13898"/>
                  </a:lnTo>
                  <a:lnTo>
                    <a:pt x="21038" y="13638"/>
                  </a:lnTo>
                  <a:lnTo>
                    <a:pt x="21258" y="13357"/>
                  </a:lnTo>
                  <a:lnTo>
                    <a:pt x="21479" y="13076"/>
                  </a:lnTo>
                  <a:lnTo>
                    <a:pt x="21680" y="12775"/>
                  </a:lnTo>
                  <a:lnTo>
                    <a:pt x="21880" y="12474"/>
                  </a:lnTo>
                  <a:lnTo>
                    <a:pt x="22061" y="12154"/>
                  </a:lnTo>
                  <a:lnTo>
                    <a:pt x="22221" y="11833"/>
                  </a:lnTo>
                  <a:lnTo>
                    <a:pt x="22382" y="11512"/>
                  </a:lnTo>
                  <a:lnTo>
                    <a:pt x="22522" y="11171"/>
                  </a:lnTo>
                  <a:lnTo>
                    <a:pt x="22622" y="10810"/>
                  </a:lnTo>
                  <a:lnTo>
                    <a:pt x="22743" y="10449"/>
                  </a:lnTo>
                  <a:lnTo>
                    <a:pt x="22823" y="10088"/>
                  </a:lnTo>
                  <a:lnTo>
                    <a:pt x="22883" y="9727"/>
                  </a:lnTo>
                  <a:lnTo>
                    <a:pt x="22943" y="9346"/>
                  </a:lnTo>
                  <a:lnTo>
                    <a:pt x="22983" y="8965"/>
                  </a:lnTo>
                  <a:lnTo>
                    <a:pt x="23144" y="6538"/>
                  </a:lnTo>
                  <a:lnTo>
                    <a:pt x="23164" y="6057"/>
                  </a:lnTo>
                  <a:lnTo>
                    <a:pt x="23144" y="5596"/>
                  </a:lnTo>
                  <a:lnTo>
                    <a:pt x="23103" y="5114"/>
                  </a:lnTo>
                  <a:lnTo>
                    <a:pt x="23023" y="4653"/>
                  </a:lnTo>
                  <a:lnTo>
                    <a:pt x="22943" y="4192"/>
                  </a:lnTo>
                  <a:lnTo>
                    <a:pt x="22823" y="3751"/>
                  </a:lnTo>
                  <a:lnTo>
                    <a:pt x="22662" y="3330"/>
                  </a:lnTo>
                  <a:lnTo>
                    <a:pt x="22502" y="2908"/>
                  </a:lnTo>
                  <a:lnTo>
                    <a:pt x="22301" y="2487"/>
                  </a:lnTo>
                  <a:lnTo>
                    <a:pt x="22081" y="2086"/>
                  </a:lnTo>
                  <a:lnTo>
                    <a:pt x="21840" y="1705"/>
                  </a:lnTo>
                  <a:lnTo>
                    <a:pt x="21579" y="1344"/>
                  </a:lnTo>
                  <a:lnTo>
                    <a:pt x="21299" y="1003"/>
                  </a:lnTo>
                  <a:lnTo>
                    <a:pt x="20998" y="662"/>
                  </a:lnTo>
                  <a:lnTo>
                    <a:pt x="20677" y="341"/>
                  </a:lnTo>
                  <a:lnTo>
                    <a:pt x="20356" y="41"/>
                  </a:lnTo>
                  <a:lnTo>
                    <a:pt x="18050" y="21"/>
                  </a:lnTo>
                  <a:lnTo>
                    <a:pt x="1572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30"/>
            <p:cNvSpPr/>
            <p:nvPr/>
          </p:nvSpPr>
          <p:spPr>
            <a:xfrm>
              <a:off x="8488800" y="5379025"/>
              <a:ext cx="1865100" cy="313375"/>
            </a:xfrm>
            <a:custGeom>
              <a:avLst/>
              <a:gdLst/>
              <a:ahLst/>
              <a:cxnLst/>
              <a:rect l="l" t="t" r="r" b="b"/>
              <a:pathLst>
                <a:path w="74604" h="12535" extrusionOk="0">
                  <a:moveTo>
                    <a:pt x="2808" y="0"/>
                  </a:moveTo>
                  <a:lnTo>
                    <a:pt x="2467" y="40"/>
                  </a:lnTo>
                  <a:lnTo>
                    <a:pt x="2126" y="121"/>
                  </a:lnTo>
                  <a:lnTo>
                    <a:pt x="1806" y="221"/>
                  </a:lnTo>
                  <a:lnTo>
                    <a:pt x="1505" y="361"/>
                  </a:lnTo>
                  <a:lnTo>
                    <a:pt x="1224" y="522"/>
                  </a:lnTo>
                  <a:lnTo>
                    <a:pt x="943" y="702"/>
                  </a:lnTo>
                  <a:lnTo>
                    <a:pt x="703" y="883"/>
                  </a:lnTo>
                  <a:lnTo>
                    <a:pt x="482" y="1083"/>
                  </a:lnTo>
                  <a:lnTo>
                    <a:pt x="301" y="1264"/>
                  </a:lnTo>
                  <a:lnTo>
                    <a:pt x="161" y="1444"/>
                  </a:lnTo>
                  <a:lnTo>
                    <a:pt x="61" y="1605"/>
                  </a:lnTo>
                  <a:lnTo>
                    <a:pt x="21" y="1765"/>
                  </a:lnTo>
                  <a:lnTo>
                    <a:pt x="1" y="1825"/>
                  </a:lnTo>
                  <a:lnTo>
                    <a:pt x="1" y="1885"/>
                  </a:lnTo>
                  <a:lnTo>
                    <a:pt x="61" y="1966"/>
                  </a:lnTo>
                  <a:lnTo>
                    <a:pt x="221" y="2086"/>
                  </a:lnTo>
                  <a:lnTo>
                    <a:pt x="442" y="2266"/>
                  </a:lnTo>
                  <a:lnTo>
                    <a:pt x="763" y="2487"/>
                  </a:lnTo>
                  <a:lnTo>
                    <a:pt x="1164" y="2768"/>
                  </a:lnTo>
                  <a:lnTo>
                    <a:pt x="1645" y="3069"/>
                  </a:lnTo>
                  <a:lnTo>
                    <a:pt x="2207" y="3409"/>
                  </a:lnTo>
                  <a:lnTo>
                    <a:pt x="2848" y="3770"/>
                  </a:lnTo>
                  <a:lnTo>
                    <a:pt x="3570" y="4172"/>
                  </a:lnTo>
                  <a:lnTo>
                    <a:pt x="4352" y="4593"/>
                  </a:lnTo>
                  <a:lnTo>
                    <a:pt x="5215" y="5034"/>
                  </a:lnTo>
                  <a:lnTo>
                    <a:pt x="6157" y="5495"/>
                  </a:lnTo>
                  <a:lnTo>
                    <a:pt x="7160" y="5956"/>
                  </a:lnTo>
                  <a:lnTo>
                    <a:pt x="8243" y="6438"/>
                  </a:lnTo>
                  <a:lnTo>
                    <a:pt x="9386" y="6919"/>
                  </a:lnTo>
                  <a:lnTo>
                    <a:pt x="10589" y="7400"/>
                  </a:lnTo>
                  <a:lnTo>
                    <a:pt x="11853" y="7902"/>
                  </a:lnTo>
                  <a:lnTo>
                    <a:pt x="13176" y="8363"/>
                  </a:lnTo>
                  <a:lnTo>
                    <a:pt x="14580" y="8844"/>
                  </a:lnTo>
                  <a:lnTo>
                    <a:pt x="16024" y="9306"/>
                  </a:lnTo>
                  <a:lnTo>
                    <a:pt x="17528" y="9747"/>
                  </a:lnTo>
                  <a:lnTo>
                    <a:pt x="19093" y="10168"/>
                  </a:lnTo>
                  <a:lnTo>
                    <a:pt x="20697" y="10569"/>
                  </a:lnTo>
                  <a:lnTo>
                    <a:pt x="22361" y="10930"/>
                  </a:lnTo>
                  <a:lnTo>
                    <a:pt x="24066" y="11291"/>
                  </a:lnTo>
                  <a:lnTo>
                    <a:pt x="25831" y="11592"/>
                  </a:lnTo>
                  <a:lnTo>
                    <a:pt x="27636" y="11852"/>
                  </a:lnTo>
                  <a:lnTo>
                    <a:pt x="28558" y="11973"/>
                  </a:lnTo>
                  <a:lnTo>
                    <a:pt x="29501" y="12093"/>
                  </a:lnTo>
                  <a:lnTo>
                    <a:pt x="30423" y="12193"/>
                  </a:lnTo>
                  <a:lnTo>
                    <a:pt x="31386" y="12274"/>
                  </a:lnTo>
                  <a:lnTo>
                    <a:pt x="32349" y="12354"/>
                  </a:lnTo>
                  <a:lnTo>
                    <a:pt x="33311" y="12414"/>
                  </a:lnTo>
                  <a:lnTo>
                    <a:pt x="34294" y="12454"/>
                  </a:lnTo>
                  <a:lnTo>
                    <a:pt x="35297" y="12494"/>
                  </a:lnTo>
                  <a:lnTo>
                    <a:pt x="36299" y="12514"/>
                  </a:lnTo>
                  <a:lnTo>
                    <a:pt x="37302" y="12534"/>
                  </a:lnTo>
                  <a:lnTo>
                    <a:pt x="38305" y="12514"/>
                  </a:lnTo>
                  <a:lnTo>
                    <a:pt x="39307" y="12494"/>
                  </a:lnTo>
                  <a:lnTo>
                    <a:pt x="40310" y="12454"/>
                  </a:lnTo>
                  <a:lnTo>
                    <a:pt x="41293" y="12414"/>
                  </a:lnTo>
                  <a:lnTo>
                    <a:pt x="42255" y="12354"/>
                  </a:lnTo>
                  <a:lnTo>
                    <a:pt x="43218" y="12274"/>
                  </a:lnTo>
                  <a:lnTo>
                    <a:pt x="44181" y="12193"/>
                  </a:lnTo>
                  <a:lnTo>
                    <a:pt x="45123" y="12093"/>
                  </a:lnTo>
                  <a:lnTo>
                    <a:pt x="46046" y="11973"/>
                  </a:lnTo>
                  <a:lnTo>
                    <a:pt x="46968" y="11852"/>
                  </a:lnTo>
                  <a:lnTo>
                    <a:pt x="48773" y="11592"/>
                  </a:lnTo>
                  <a:lnTo>
                    <a:pt x="50538" y="11291"/>
                  </a:lnTo>
                  <a:lnTo>
                    <a:pt x="52243" y="10930"/>
                  </a:lnTo>
                  <a:lnTo>
                    <a:pt x="53907" y="10569"/>
                  </a:lnTo>
                  <a:lnTo>
                    <a:pt x="55511" y="10168"/>
                  </a:lnTo>
                  <a:lnTo>
                    <a:pt x="57076" y="9747"/>
                  </a:lnTo>
                  <a:lnTo>
                    <a:pt x="58580" y="9306"/>
                  </a:lnTo>
                  <a:lnTo>
                    <a:pt x="60024" y="8844"/>
                  </a:lnTo>
                  <a:lnTo>
                    <a:pt x="61428" y="8363"/>
                  </a:lnTo>
                  <a:lnTo>
                    <a:pt x="62751" y="7902"/>
                  </a:lnTo>
                  <a:lnTo>
                    <a:pt x="64015" y="7400"/>
                  </a:lnTo>
                  <a:lnTo>
                    <a:pt x="65218" y="6919"/>
                  </a:lnTo>
                  <a:lnTo>
                    <a:pt x="66361" y="6438"/>
                  </a:lnTo>
                  <a:lnTo>
                    <a:pt x="67444" y="5956"/>
                  </a:lnTo>
                  <a:lnTo>
                    <a:pt x="68447" y="5495"/>
                  </a:lnTo>
                  <a:lnTo>
                    <a:pt x="69389" y="5034"/>
                  </a:lnTo>
                  <a:lnTo>
                    <a:pt x="70252" y="4593"/>
                  </a:lnTo>
                  <a:lnTo>
                    <a:pt x="71034" y="4172"/>
                  </a:lnTo>
                  <a:lnTo>
                    <a:pt x="71756" y="3770"/>
                  </a:lnTo>
                  <a:lnTo>
                    <a:pt x="72397" y="3409"/>
                  </a:lnTo>
                  <a:lnTo>
                    <a:pt x="72959" y="3069"/>
                  </a:lnTo>
                  <a:lnTo>
                    <a:pt x="73440" y="2768"/>
                  </a:lnTo>
                  <a:lnTo>
                    <a:pt x="73841" y="2487"/>
                  </a:lnTo>
                  <a:lnTo>
                    <a:pt x="74162" y="2266"/>
                  </a:lnTo>
                  <a:lnTo>
                    <a:pt x="74403" y="2086"/>
                  </a:lnTo>
                  <a:lnTo>
                    <a:pt x="74543" y="1966"/>
                  </a:lnTo>
                  <a:lnTo>
                    <a:pt x="74603" y="1885"/>
                  </a:lnTo>
                  <a:lnTo>
                    <a:pt x="74603" y="1825"/>
                  </a:lnTo>
                  <a:lnTo>
                    <a:pt x="74603" y="1765"/>
                  </a:lnTo>
                  <a:lnTo>
                    <a:pt x="74543" y="1605"/>
                  </a:lnTo>
                  <a:lnTo>
                    <a:pt x="74443" y="1444"/>
                  </a:lnTo>
                  <a:lnTo>
                    <a:pt x="74303" y="1264"/>
                  </a:lnTo>
                  <a:lnTo>
                    <a:pt x="74122" y="1083"/>
                  </a:lnTo>
                  <a:lnTo>
                    <a:pt x="73901" y="883"/>
                  </a:lnTo>
                  <a:lnTo>
                    <a:pt x="73661" y="702"/>
                  </a:lnTo>
                  <a:lnTo>
                    <a:pt x="73400" y="522"/>
                  </a:lnTo>
                  <a:lnTo>
                    <a:pt x="73099" y="361"/>
                  </a:lnTo>
                  <a:lnTo>
                    <a:pt x="72798" y="221"/>
                  </a:lnTo>
                  <a:lnTo>
                    <a:pt x="72478" y="121"/>
                  </a:lnTo>
                  <a:lnTo>
                    <a:pt x="72137" y="40"/>
                  </a:lnTo>
                  <a:lnTo>
                    <a:pt x="71796" y="0"/>
                  </a:lnTo>
                  <a:lnTo>
                    <a:pt x="71635" y="20"/>
                  </a:lnTo>
                  <a:lnTo>
                    <a:pt x="71475" y="20"/>
                  </a:lnTo>
                  <a:lnTo>
                    <a:pt x="71294" y="60"/>
                  </a:lnTo>
                  <a:lnTo>
                    <a:pt x="71134" y="100"/>
                  </a:lnTo>
                  <a:lnTo>
                    <a:pt x="70973" y="161"/>
                  </a:lnTo>
                  <a:lnTo>
                    <a:pt x="70813" y="221"/>
                  </a:lnTo>
                  <a:lnTo>
                    <a:pt x="69630" y="822"/>
                  </a:lnTo>
                  <a:lnTo>
                    <a:pt x="68407" y="1404"/>
                  </a:lnTo>
                  <a:lnTo>
                    <a:pt x="67203" y="1925"/>
                  </a:lnTo>
                  <a:lnTo>
                    <a:pt x="65980" y="2447"/>
                  </a:lnTo>
                  <a:lnTo>
                    <a:pt x="64757" y="2908"/>
                  </a:lnTo>
                  <a:lnTo>
                    <a:pt x="63513" y="3369"/>
                  </a:lnTo>
                  <a:lnTo>
                    <a:pt x="62290" y="3791"/>
                  </a:lnTo>
                  <a:lnTo>
                    <a:pt x="61067" y="4192"/>
                  </a:lnTo>
                  <a:lnTo>
                    <a:pt x="59843" y="4553"/>
                  </a:lnTo>
                  <a:lnTo>
                    <a:pt x="58620" y="4894"/>
                  </a:lnTo>
                  <a:lnTo>
                    <a:pt x="57397" y="5214"/>
                  </a:lnTo>
                  <a:lnTo>
                    <a:pt x="56193" y="5515"/>
                  </a:lnTo>
                  <a:lnTo>
                    <a:pt x="54990" y="5776"/>
                  </a:lnTo>
                  <a:lnTo>
                    <a:pt x="53827" y="6037"/>
                  </a:lnTo>
                  <a:lnTo>
                    <a:pt x="52664" y="6277"/>
                  </a:lnTo>
                  <a:lnTo>
                    <a:pt x="51501" y="6478"/>
                  </a:lnTo>
                  <a:lnTo>
                    <a:pt x="50378" y="6678"/>
                  </a:lnTo>
                  <a:lnTo>
                    <a:pt x="49275" y="6839"/>
                  </a:lnTo>
                  <a:lnTo>
                    <a:pt x="48192" y="6999"/>
                  </a:lnTo>
                  <a:lnTo>
                    <a:pt x="47149" y="7140"/>
                  </a:lnTo>
                  <a:lnTo>
                    <a:pt x="45123" y="7380"/>
                  </a:lnTo>
                  <a:lnTo>
                    <a:pt x="43238" y="7541"/>
                  </a:lnTo>
                  <a:lnTo>
                    <a:pt x="41493" y="7661"/>
                  </a:lnTo>
                  <a:lnTo>
                    <a:pt x="39909" y="7741"/>
                  </a:lnTo>
                  <a:lnTo>
                    <a:pt x="38505" y="7801"/>
                  </a:lnTo>
                  <a:lnTo>
                    <a:pt x="36099" y="7801"/>
                  </a:lnTo>
                  <a:lnTo>
                    <a:pt x="34695" y="7741"/>
                  </a:lnTo>
                  <a:lnTo>
                    <a:pt x="33111" y="7661"/>
                  </a:lnTo>
                  <a:lnTo>
                    <a:pt x="31366" y="7541"/>
                  </a:lnTo>
                  <a:lnTo>
                    <a:pt x="29481" y="7380"/>
                  </a:lnTo>
                  <a:lnTo>
                    <a:pt x="27455" y="7140"/>
                  </a:lnTo>
                  <a:lnTo>
                    <a:pt x="26412" y="6999"/>
                  </a:lnTo>
                  <a:lnTo>
                    <a:pt x="25329" y="6839"/>
                  </a:lnTo>
                  <a:lnTo>
                    <a:pt x="24226" y="6678"/>
                  </a:lnTo>
                  <a:lnTo>
                    <a:pt x="23103" y="6478"/>
                  </a:lnTo>
                  <a:lnTo>
                    <a:pt x="21940" y="6277"/>
                  </a:lnTo>
                  <a:lnTo>
                    <a:pt x="20777" y="6037"/>
                  </a:lnTo>
                  <a:lnTo>
                    <a:pt x="19614" y="5776"/>
                  </a:lnTo>
                  <a:lnTo>
                    <a:pt x="18411" y="5515"/>
                  </a:lnTo>
                  <a:lnTo>
                    <a:pt x="17207" y="5214"/>
                  </a:lnTo>
                  <a:lnTo>
                    <a:pt x="15984" y="4894"/>
                  </a:lnTo>
                  <a:lnTo>
                    <a:pt x="14761" y="4553"/>
                  </a:lnTo>
                  <a:lnTo>
                    <a:pt x="13537" y="4192"/>
                  </a:lnTo>
                  <a:lnTo>
                    <a:pt x="12314" y="3791"/>
                  </a:lnTo>
                  <a:lnTo>
                    <a:pt x="11091" y="3369"/>
                  </a:lnTo>
                  <a:lnTo>
                    <a:pt x="9847" y="2908"/>
                  </a:lnTo>
                  <a:lnTo>
                    <a:pt x="8624" y="2447"/>
                  </a:lnTo>
                  <a:lnTo>
                    <a:pt x="7401" y="1925"/>
                  </a:lnTo>
                  <a:lnTo>
                    <a:pt x="6197" y="1404"/>
                  </a:lnTo>
                  <a:lnTo>
                    <a:pt x="4974" y="822"/>
                  </a:lnTo>
                  <a:lnTo>
                    <a:pt x="3791" y="221"/>
                  </a:lnTo>
                  <a:lnTo>
                    <a:pt x="3631" y="161"/>
                  </a:lnTo>
                  <a:lnTo>
                    <a:pt x="3470" y="100"/>
                  </a:lnTo>
                  <a:lnTo>
                    <a:pt x="3310" y="60"/>
                  </a:lnTo>
                  <a:lnTo>
                    <a:pt x="3129" y="20"/>
                  </a:lnTo>
                  <a:lnTo>
                    <a:pt x="2969" y="20"/>
                  </a:lnTo>
                  <a:lnTo>
                    <a:pt x="280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30"/>
            <p:cNvSpPr/>
            <p:nvPr/>
          </p:nvSpPr>
          <p:spPr>
            <a:xfrm>
              <a:off x="8544450" y="4249450"/>
              <a:ext cx="70225" cy="70700"/>
            </a:xfrm>
            <a:custGeom>
              <a:avLst/>
              <a:gdLst/>
              <a:ahLst/>
              <a:cxnLst/>
              <a:rect l="l" t="t" r="r" b="b"/>
              <a:pathLst>
                <a:path w="2809" h="2828" extrusionOk="0">
                  <a:moveTo>
                    <a:pt x="1344" y="0"/>
                  </a:moveTo>
                  <a:lnTo>
                    <a:pt x="1184" y="20"/>
                  </a:lnTo>
                  <a:lnTo>
                    <a:pt x="1023" y="60"/>
                  </a:lnTo>
                  <a:lnTo>
                    <a:pt x="883" y="101"/>
                  </a:lnTo>
                  <a:lnTo>
                    <a:pt x="743" y="161"/>
                  </a:lnTo>
                  <a:lnTo>
                    <a:pt x="622" y="241"/>
                  </a:lnTo>
                  <a:lnTo>
                    <a:pt x="502" y="341"/>
                  </a:lnTo>
                  <a:lnTo>
                    <a:pt x="382" y="442"/>
                  </a:lnTo>
                  <a:lnTo>
                    <a:pt x="281" y="562"/>
                  </a:lnTo>
                  <a:lnTo>
                    <a:pt x="201" y="702"/>
                  </a:lnTo>
                  <a:lnTo>
                    <a:pt x="141" y="823"/>
                  </a:lnTo>
                  <a:lnTo>
                    <a:pt x="81" y="983"/>
                  </a:lnTo>
                  <a:lnTo>
                    <a:pt x="41" y="1123"/>
                  </a:lnTo>
                  <a:lnTo>
                    <a:pt x="1" y="1284"/>
                  </a:lnTo>
                  <a:lnTo>
                    <a:pt x="1" y="1444"/>
                  </a:lnTo>
                  <a:lnTo>
                    <a:pt x="1" y="1605"/>
                  </a:lnTo>
                  <a:lnTo>
                    <a:pt x="21" y="1725"/>
                  </a:lnTo>
                  <a:lnTo>
                    <a:pt x="61" y="1845"/>
                  </a:lnTo>
                  <a:lnTo>
                    <a:pt x="161" y="2066"/>
                  </a:lnTo>
                  <a:lnTo>
                    <a:pt x="302" y="2287"/>
                  </a:lnTo>
                  <a:lnTo>
                    <a:pt x="382" y="2387"/>
                  </a:lnTo>
                  <a:lnTo>
                    <a:pt x="482" y="2487"/>
                  </a:lnTo>
                  <a:lnTo>
                    <a:pt x="602" y="2567"/>
                  </a:lnTo>
                  <a:lnTo>
                    <a:pt x="723" y="2627"/>
                  </a:lnTo>
                  <a:lnTo>
                    <a:pt x="843" y="2708"/>
                  </a:lnTo>
                  <a:lnTo>
                    <a:pt x="983" y="2748"/>
                  </a:lnTo>
                  <a:lnTo>
                    <a:pt x="1124" y="2788"/>
                  </a:lnTo>
                  <a:lnTo>
                    <a:pt x="1264" y="2808"/>
                  </a:lnTo>
                  <a:lnTo>
                    <a:pt x="1425" y="2828"/>
                  </a:lnTo>
                  <a:lnTo>
                    <a:pt x="1585" y="2808"/>
                  </a:lnTo>
                  <a:lnTo>
                    <a:pt x="1786" y="2788"/>
                  </a:lnTo>
                  <a:lnTo>
                    <a:pt x="1966" y="2708"/>
                  </a:lnTo>
                  <a:lnTo>
                    <a:pt x="2126" y="2627"/>
                  </a:lnTo>
                  <a:lnTo>
                    <a:pt x="2287" y="2507"/>
                  </a:lnTo>
                  <a:lnTo>
                    <a:pt x="2427" y="2387"/>
                  </a:lnTo>
                  <a:lnTo>
                    <a:pt x="2548" y="2226"/>
                  </a:lnTo>
                  <a:lnTo>
                    <a:pt x="2648" y="2066"/>
                  </a:lnTo>
                  <a:lnTo>
                    <a:pt x="2728" y="1885"/>
                  </a:lnTo>
                  <a:lnTo>
                    <a:pt x="2768" y="1725"/>
                  </a:lnTo>
                  <a:lnTo>
                    <a:pt x="2788" y="1545"/>
                  </a:lnTo>
                  <a:lnTo>
                    <a:pt x="2808" y="1384"/>
                  </a:lnTo>
                  <a:lnTo>
                    <a:pt x="2788" y="1224"/>
                  </a:lnTo>
                  <a:lnTo>
                    <a:pt x="2768" y="1083"/>
                  </a:lnTo>
                  <a:lnTo>
                    <a:pt x="2728" y="923"/>
                  </a:lnTo>
                  <a:lnTo>
                    <a:pt x="2648" y="782"/>
                  </a:lnTo>
                  <a:lnTo>
                    <a:pt x="2568" y="642"/>
                  </a:lnTo>
                  <a:lnTo>
                    <a:pt x="2487" y="522"/>
                  </a:lnTo>
                  <a:lnTo>
                    <a:pt x="2387" y="401"/>
                  </a:lnTo>
                  <a:lnTo>
                    <a:pt x="2267" y="301"/>
                  </a:lnTo>
                  <a:lnTo>
                    <a:pt x="2126" y="221"/>
                  </a:lnTo>
                  <a:lnTo>
                    <a:pt x="1986" y="141"/>
                  </a:lnTo>
                  <a:lnTo>
                    <a:pt x="1826" y="81"/>
                  </a:lnTo>
                  <a:lnTo>
                    <a:pt x="1665" y="40"/>
                  </a:lnTo>
                  <a:lnTo>
                    <a:pt x="1505" y="20"/>
                  </a:lnTo>
                  <a:lnTo>
                    <a:pt x="134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30"/>
            <p:cNvSpPr/>
            <p:nvPr/>
          </p:nvSpPr>
          <p:spPr>
            <a:xfrm>
              <a:off x="8321350" y="4191275"/>
              <a:ext cx="258225" cy="278800"/>
            </a:xfrm>
            <a:custGeom>
              <a:avLst/>
              <a:gdLst/>
              <a:ahLst/>
              <a:cxnLst/>
              <a:rect l="l" t="t" r="r" b="b"/>
              <a:pathLst>
                <a:path w="10329" h="11152" extrusionOk="0">
                  <a:moveTo>
                    <a:pt x="1565" y="1"/>
                  </a:moveTo>
                  <a:lnTo>
                    <a:pt x="1484" y="41"/>
                  </a:lnTo>
                  <a:lnTo>
                    <a:pt x="1384" y="81"/>
                  </a:lnTo>
                  <a:lnTo>
                    <a:pt x="1124" y="262"/>
                  </a:lnTo>
                  <a:lnTo>
                    <a:pt x="843" y="502"/>
                  </a:lnTo>
                  <a:lnTo>
                    <a:pt x="562" y="763"/>
                  </a:lnTo>
                  <a:lnTo>
                    <a:pt x="321" y="1044"/>
                  </a:lnTo>
                  <a:lnTo>
                    <a:pt x="121" y="1284"/>
                  </a:lnTo>
                  <a:lnTo>
                    <a:pt x="61" y="1385"/>
                  </a:lnTo>
                  <a:lnTo>
                    <a:pt x="0" y="1465"/>
                  </a:lnTo>
                  <a:lnTo>
                    <a:pt x="0" y="1525"/>
                  </a:lnTo>
                  <a:lnTo>
                    <a:pt x="21" y="1565"/>
                  </a:lnTo>
                  <a:lnTo>
                    <a:pt x="1244" y="3029"/>
                  </a:lnTo>
                  <a:lnTo>
                    <a:pt x="2507" y="4553"/>
                  </a:lnTo>
                  <a:lnTo>
                    <a:pt x="3991" y="6278"/>
                  </a:lnTo>
                  <a:lnTo>
                    <a:pt x="5495" y="8023"/>
                  </a:lnTo>
                  <a:lnTo>
                    <a:pt x="6839" y="9567"/>
                  </a:lnTo>
                  <a:lnTo>
                    <a:pt x="7421" y="10189"/>
                  </a:lnTo>
                  <a:lnTo>
                    <a:pt x="7882" y="10670"/>
                  </a:lnTo>
                  <a:lnTo>
                    <a:pt x="8223" y="10991"/>
                  </a:lnTo>
                  <a:lnTo>
                    <a:pt x="8343" y="11071"/>
                  </a:lnTo>
                  <a:lnTo>
                    <a:pt x="8423" y="11111"/>
                  </a:lnTo>
                  <a:lnTo>
                    <a:pt x="8664" y="11151"/>
                  </a:lnTo>
                  <a:lnTo>
                    <a:pt x="8985" y="11151"/>
                  </a:lnTo>
                  <a:lnTo>
                    <a:pt x="9306" y="11131"/>
                  </a:lnTo>
                  <a:lnTo>
                    <a:pt x="9627" y="11091"/>
                  </a:lnTo>
                  <a:lnTo>
                    <a:pt x="9927" y="11031"/>
                  </a:lnTo>
                  <a:lnTo>
                    <a:pt x="10148" y="10951"/>
                  </a:lnTo>
                  <a:lnTo>
                    <a:pt x="10228" y="10911"/>
                  </a:lnTo>
                  <a:lnTo>
                    <a:pt x="10288" y="10871"/>
                  </a:lnTo>
                  <a:lnTo>
                    <a:pt x="10329" y="10830"/>
                  </a:lnTo>
                  <a:lnTo>
                    <a:pt x="10329" y="10770"/>
                  </a:lnTo>
                  <a:lnTo>
                    <a:pt x="10208" y="10610"/>
                  </a:lnTo>
                  <a:lnTo>
                    <a:pt x="9907" y="10249"/>
                  </a:lnTo>
                  <a:lnTo>
                    <a:pt x="8905" y="8985"/>
                  </a:lnTo>
                  <a:lnTo>
                    <a:pt x="5917" y="5295"/>
                  </a:lnTo>
                  <a:lnTo>
                    <a:pt x="156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30"/>
            <p:cNvSpPr/>
            <p:nvPr/>
          </p:nvSpPr>
          <p:spPr>
            <a:xfrm>
              <a:off x="8321350" y="4191275"/>
              <a:ext cx="258225" cy="278800"/>
            </a:xfrm>
            <a:custGeom>
              <a:avLst/>
              <a:gdLst/>
              <a:ahLst/>
              <a:cxnLst/>
              <a:rect l="l" t="t" r="r" b="b"/>
              <a:pathLst>
                <a:path w="10329" h="11152" fill="none" extrusionOk="0">
                  <a:moveTo>
                    <a:pt x="21" y="1565"/>
                  </a:moveTo>
                  <a:lnTo>
                    <a:pt x="21" y="1565"/>
                  </a:lnTo>
                  <a:lnTo>
                    <a:pt x="0" y="1525"/>
                  </a:lnTo>
                  <a:lnTo>
                    <a:pt x="0" y="1465"/>
                  </a:lnTo>
                  <a:lnTo>
                    <a:pt x="61" y="1385"/>
                  </a:lnTo>
                  <a:lnTo>
                    <a:pt x="121" y="1284"/>
                  </a:lnTo>
                  <a:lnTo>
                    <a:pt x="321" y="1044"/>
                  </a:lnTo>
                  <a:lnTo>
                    <a:pt x="562" y="763"/>
                  </a:lnTo>
                  <a:lnTo>
                    <a:pt x="843" y="502"/>
                  </a:lnTo>
                  <a:lnTo>
                    <a:pt x="1124" y="262"/>
                  </a:lnTo>
                  <a:lnTo>
                    <a:pt x="1384" y="81"/>
                  </a:lnTo>
                  <a:lnTo>
                    <a:pt x="1484" y="41"/>
                  </a:lnTo>
                  <a:lnTo>
                    <a:pt x="1565" y="1"/>
                  </a:lnTo>
                  <a:lnTo>
                    <a:pt x="1565" y="1"/>
                  </a:lnTo>
                  <a:lnTo>
                    <a:pt x="5917" y="5295"/>
                  </a:lnTo>
                  <a:lnTo>
                    <a:pt x="8905" y="8985"/>
                  </a:lnTo>
                  <a:lnTo>
                    <a:pt x="9907" y="10249"/>
                  </a:lnTo>
                  <a:lnTo>
                    <a:pt x="10208" y="10610"/>
                  </a:lnTo>
                  <a:lnTo>
                    <a:pt x="10329" y="10770"/>
                  </a:lnTo>
                  <a:lnTo>
                    <a:pt x="10329" y="10770"/>
                  </a:lnTo>
                  <a:lnTo>
                    <a:pt x="10329" y="10830"/>
                  </a:lnTo>
                  <a:lnTo>
                    <a:pt x="10288" y="10871"/>
                  </a:lnTo>
                  <a:lnTo>
                    <a:pt x="10228" y="10911"/>
                  </a:lnTo>
                  <a:lnTo>
                    <a:pt x="10148" y="10951"/>
                  </a:lnTo>
                  <a:lnTo>
                    <a:pt x="9927" y="11031"/>
                  </a:lnTo>
                  <a:lnTo>
                    <a:pt x="9627" y="11091"/>
                  </a:lnTo>
                  <a:lnTo>
                    <a:pt x="9306" y="11131"/>
                  </a:lnTo>
                  <a:lnTo>
                    <a:pt x="8985" y="11151"/>
                  </a:lnTo>
                  <a:lnTo>
                    <a:pt x="8664" y="11151"/>
                  </a:lnTo>
                  <a:lnTo>
                    <a:pt x="8423" y="11111"/>
                  </a:lnTo>
                  <a:lnTo>
                    <a:pt x="8423" y="11111"/>
                  </a:lnTo>
                  <a:lnTo>
                    <a:pt x="8343" y="11071"/>
                  </a:lnTo>
                  <a:lnTo>
                    <a:pt x="8223" y="10991"/>
                  </a:lnTo>
                  <a:lnTo>
                    <a:pt x="7882" y="10670"/>
                  </a:lnTo>
                  <a:lnTo>
                    <a:pt x="7421" y="10189"/>
                  </a:lnTo>
                  <a:lnTo>
                    <a:pt x="6839" y="9567"/>
                  </a:lnTo>
                  <a:lnTo>
                    <a:pt x="5495" y="8023"/>
                  </a:lnTo>
                  <a:lnTo>
                    <a:pt x="3991" y="6278"/>
                  </a:lnTo>
                  <a:lnTo>
                    <a:pt x="2507" y="4553"/>
                  </a:lnTo>
                  <a:lnTo>
                    <a:pt x="1244" y="3029"/>
                  </a:lnTo>
                  <a:lnTo>
                    <a:pt x="21" y="156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30"/>
            <p:cNvSpPr/>
            <p:nvPr/>
          </p:nvSpPr>
          <p:spPr>
            <a:xfrm>
              <a:off x="8521400" y="4178250"/>
              <a:ext cx="392075" cy="246700"/>
            </a:xfrm>
            <a:custGeom>
              <a:avLst/>
              <a:gdLst/>
              <a:ahLst/>
              <a:cxnLst/>
              <a:rect l="l" t="t" r="r" b="b"/>
              <a:pathLst>
                <a:path w="15683" h="9868" extrusionOk="0">
                  <a:moveTo>
                    <a:pt x="14339" y="1"/>
                  </a:moveTo>
                  <a:lnTo>
                    <a:pt x="14239" y="21"/>
                  </a:lnTo>
                  <a:lnTo>
                    <a:pt x="13998" y="121"/>
                  </a:lnTo>
                  <a:lnTo>
                    <a:pt x="13497" y="422"/>
                  </a:lnTo>
                  <a:lnTo>
                    <a:pt x="11812" y="1384"/>
                  </a:lnTo>
                  <a:lnTo>
                    <a:pt x="6939" y="4252"/>
                  </a:lnTo>
                  <a:lnTo>
                    <a:pt x="2166" y="7100"/>
                  </a:lnTo>
                  <a:lnTo>
                    <a:pt x="0" y="8383"/>
                  </a:lnTo>
                  <a:lnTo>
                    <a:pt x="1203" y="9867"/>
                  </a:lnTo>
                  <a:lnTo>
                    <a:pt x="3450" y="8704"/>
                  </a:lnTo>
                  <a:lnTo>
                    <a:pt x="5756" y="7501"/>
                  </a:lnTo>
                  <a:lnTo>
                    <a:pt x="8423" y="6097"/>
                  </a:lnTo>
                  <a:lnTo>
                    <a:pt x="11070" y="4693"/>
                  </a:lnTo>
                  <a:lnTo>
                    <a:pt x="13397" y="3410"/>
                  </a:lnTo>
                  <a:lnTo>
                    <a:pt x="14319" y="2888"/>
                  </a:lnTo>
                  <a:lnTo>
                    <a:pt x="15041" y="2447"/>
                  </a:lnTo>
                  <a:lnTo>
                    <a:pt x="15502" y="2146"/>
                  </a:lnTo>
                  <a:lnTo>
                    <a:pt x="15623" y="2046"/>
                  </a:lnTo>
                  <a:lnTo>
                    <a:pt x="15683" y="1986"/>
                  </a:lnTo>
                  <a:lnTo>
                    <a:pt x="15683" y="1866"/>
                  </a:lnTo>
                  <a:lnTo>
                    <a:pt x="15643" y="1745"/>
                  </a:lnTo>
                  <a:lnTo>
                    <a:pt x="15603" y="1605"/>
                  </a:lnTo>
                  <a:lnTo>
                    <a:pt x="15542" y="1444"/>
                  </a:lnTo>
                  <a:lnTo>
                    <a:pt x="15362" y="1104"/>
                  </a:lnTo>
                  <a:lnTo>
                    <a:pt x="15141" y="763"/>
                  </a:lnTo>
                  <a:lnTo>
                    <a:pt x="14901" y="442"/>
                  </a:lnTo>
                  <a:lnTo>
                    <a:pt x="14780" y="321"/>
                  </a:lnTo>
                  <a:lnTo>
                    <a:pt x="14660" y="201"/>
                  </a:lnTo>
                  <a:lnTo>
                    <a:pt x="14540" y="101"/>
                  </a:lnTo>
                  <a:lnTo>
                    <a:pt x="14439" y="41"/>
                  </a:lnTo>
                  <a:lnTo>
                    <a:pt x="143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30"/>
            <p:cNvSpPr/>
            <p:nvPr/>
          </p:nvSpPr>
          <p:spPr>
            <a:xfrm>
              <a:off x="8222575" y="3901000"/>
              <a:ext cx="946100" cy="523950"/>
            </a:xfrm>
            <a:custGeom>
              <a:avLst/>
              <a:gdLst/>
              <a:ahLst/>
              <a:cxnLst/>
              <a:rect l="l" t="t" r="r" b="b"/>
              <a:pathLst>
                <a:path w="37844" h="20958" extrusionOk="0">
                  <a:moveTo>
                    <a:pt x="21720" y="0"/>
                  </a:moveTo>
                  <a:lnTo>
                    <a:pt x="21198" y="20"/>
                  </a:lnTo>
                  <a:lnTo>
                    <a:pt x="20697" y="61"/>
                  </a:lnTo>
                  <a:lnTo>
                    <a:pt x="20196" y="141"/>
                  </a:lnTo>
                  <a:lnTo>
                    <a:pt x="19714" y="241"/>
                  </a:lnTo>
                  <a:lnTo>
                    <a:pt x="19213" y="361"/>
                  </a:lnTo>
                  <a:lnTo>
                    <a:pt x="18712" y="502"/>
                  </a:lnTo>
                  <a:lnTo>
                    <a:pt x="18230" y="662"/>
                  </a:lnTo>
                  <a:lnTo>
                    <a:pt x="17749" y="823"/>
                  </a:lnTo>
                  <a:lnTo>
                    <a:pt x="17268" y="1023"/>
                  </a:lnTo>
                  <a:lnTo>
                    <a:pt x="16786" y="1244"/>
                  </a:lnTo>
                  <a:lnTo>
                    <a:pt x="16305" y="1464"/>
                  </a:lnTo>
                  <a:lnTo>
                    <a:pt x="15844" y="1705"/>
                  </a:lnTo>
                  <a:lnTo>
                    <a:pt x="15383" y="1946"/>
                  </a:lnTo>
                  <a:lnTo>
                    <a:pt x="14941" y="2226"/>
                  </a:lnTo>
                  <a:lnTo>
                    <a:pt x="14500" y="2487"/>
                  </a:lnTo>
                  <a:lnTo>
                    <a:pt x="14059" y="2788"/>
                  </a:lnTo>
                  <a:lnTo>
                    <a:pt x="13638" y="3069"/>
                  </a:lnTo>
                  <a:lnTo>
                    <a:pt x="13417" y="3229"/>
                  </a:lnTo>
                  <a:lnTo>
                    <a:pt x="13257" y="3309"/>
                  </a:lnTo>
                  <a:lnTo>
                    <a:pt x="13076" y="3370"/>
                  </a:lnTo>
                  <a:lnTo>
                    <a:pt x="12856" y="3430"/>
                  </a:lnTo>
                  <a:lnTo>
                    <a:pt x="12615" y="3490"/>
                  </a:lnTo>
                  <a:lnTo>
                    <a:pt x="12094" y="3550"/>
                  </a:lnTo>
                  <a:lnTo>
                    <a:pt x="11492" y="3590"/>
                  </a:lnTo>
                  <a:lnTo>
                    <a:pt x="10850" y="3610"/>
                  </a:lnTo>
                  <a:lnTo>
                    <a:pt x="10148" y="3610"/>
                  </a:lnTo>
                  <a:lnTo>
                    <a:pt x="8624" y="3590"/>
                  </a:lnTo>
                  <a:lnTo>
                    <a:pt x="7080" y="3570"/>
                  </a:lnTo>
                  <a:lnTo>
                    <a:pt x="6318" y="3570"/>
                  </a:lnTo>
                  <a:lnTo>
                    <a:pt x="5556" y="3590"/>
                  </a:lnTo>
                  <a:lnTo>
                    <a:pt x="4834" y="3630"/>
                  </a:lnTo>
                  <a:lnTo>
                    <a:pt x="4132" y="3690"/>
                  </a:lnTo>
                  <a:lnTo>
                    <a:pt x="3490" y="3791"/>
                  </a:lnTo>
                  <a:lnTo>
                    <a:pt x="3189" y="3871"/>
                  </a:lnTo>
                  <a:lnTo>
                    <a:pt x="2889" y="3931"/>
                  </a:lnTo>
                  <a:lnTo>
                    <a:pt x="2708" y="3991"/>
                  </a:lnTo>
                  <a:lnTo>
                    <a:pt x="2508" y="4071"/>
                  </a:lnTo>
                  <a:lnTo>
                    <a:pt x="2327" y="4172"/>
                  </a:lnTo>
                  <a:lnTo>
                    <a:pt x="2147" y="4292"/>
                  </a:lnTo>
                  <a:lnTo>
                    <a:pt x="1946" y="4412"/>
                  </a:lnTo>
                  <a:lnTo>
                    <a:pt x="1766" y="4553"/>
                  </a:lnTo>
                  <a:lnTo>
                    <a:pt x="1605" y="4693"/>
                  </a:lnTo>
                  <a:lnTo>
                    <a:pt x="1425" y="4874"/>
                  </a:lnTo>
                  <a:lnTo>
                    <a:pt x="1264" y="5054"/>
                  </a:lnTo>
                  <a:lnTo>
                    <a:pt x="1104" y="5235"/>
                  </a:lnTo>
                  <a:lnTo>
                    <a:pt x="943" y="5435"/>
                  </a:lnTo>
                  <a:lnTo>
                    <a:pt x="803" y="5636"/>
                  </a:lnTo>
                  <a:lnTo>
                    <a:pt x="683" y="5856"/>
                  </a:lnTo>
                  <a:lnTo>
                    <a:pt x="542" y="6097"/>
                  </a:lnTo>
                  <a:lnTo>
                    <a:pt x="442" y="6318"/>
                  </a:lnTo>
                  <a:lnTo>
                    <a:pt x="342" y="6558"/>
                  </a:lnTo>
                  <a:lnTo>
                    <a:pt x="241" y="6819"/>
                  </a:lnTo>
                  <a:lnTo>
                    <a:pt x="181" y="7080"/>
                  </a:lnTo>
                  <a:lnTo>
                    <a:pt x="101" y="7340"/>
                  </a:lnTo>
                  <a:lnTo>
                    <a:pt x="61" y="7601"/>
                  </a:lnTo>
                  <a:lnTo>
                    <a:pt x="21" y="7862"/>
                  </a:lnTo>
                  <a:lnTo>
                    <a:pt x="1" y="8143"/>
                  </a:lnTo>
                  <a:lnTo>
                    <a:pt x="1" y="8423"/>
                  </a:lnTo>
                  <a:lnTo>
                    <a:pt x="21" y="8704"/>
                  </a:lnTo>
                  <a:lnTo>
                    <a:pt x="61" y="8965"/>
                  </a:lnTo>
                  <a:lnTo>
                    <a:pt x="121" y="9246"/>
                  </a:lnTo>
                  <a:lnTo>
                    <a:pt x="181" y="9526"/>
                  </a:lnTo>
                  <a:lnTo>
                    <a:pt x="281" y="9807"/>
                  </a:lnTo>
                  <a:lnTo>
                    <a:pt x="402" y="10088"/>
                  </a:lnTo>
                  <a:lnTo>
                    <a:pt x="542" y="10369"/>
                  </a:lnTo>
                  <a:lnTo>
                    <a:pt x="703" y="10629"/>
                  </a:lnTo>
                  <a:lnTo>
                    <a:pt x="883" y="10910"/>
                  </a:lnTo>
                  <a:lnTo>
                    <a:pt x="1044" y="11091"/>
                  </a:lnTo>
                  <a:lnTo>
                    <a:pt x="1164" y="11251"/>
                  </a:lnTo>
                  <a:lnTo>
                    <a:pt x="1184" y="11271"/>
                  </a:lnTo>
                  <a:lnTo>
                    <a:pt x="1384" y="11472"/>
                  </a:lnTo>
                  <a:lnTo>
                    <a:pt x="1625" y="11672"/>
                  </a:lnTo>
                  <a:lnTo>
                    <a:pt x="1926" y="11913"/>
                  </a:lnTo>
                  <a:lnTo>
                    <a:pt x="2267" y="12113"/>
                  </a:lnTo>
                  <a:lnTo>
                    <a:pt x="2628" y="12314"/>
                  </a:lnTo>
                  <a:lnTo>
                    <a:pt x="3009" y="12494"/>
                  </a:lnTo>
                  <a:lnTo>
                    <a:pt x="3410" y="12635"/>
                  </a:lnTo>
                  <a:lnTo>
                    <a:pt x="3851" y="12755"/>
                  </a:lnTo>
                  <a:lnTo>
                    <a:pt x="4292" y="12855"/>
                  </a:lnTo>
                  <a:lnTo>
                    <a:pt x="4754" y="12916"/>
                  </a:lnTo>
                  <a:lnTo>
                    <a:pt x="5215" y="12936"/>
                  </a:lnTo>
                  <a:lnTo>
                    <a:pt x="5716" y="12936"/>
                  </a:lnTo>
                  <a:lnTo>
                    <a:pt x="6218" y="12916"/>
                  </a:lnTo>
                  <a:lnTo>
                    <a:pt x="6719" y="12835"/>
                  </a:lnTo>
                  <a:lnTo>
                    <a:pt x="7220" y="12715"/>
                  </a:lnTo>
                  <a:lnTo>
                    <a:pt x="7742" y="12575"/>
                  </a:lnTo>
                  <a:lnTo>
                    <a:pt x="8263" y="12374"/>
                  </a:lnTo>
                  <a:lnTo>
                    <a:pt x="8785" y="12133"/>
                  </a:lnTo>
                  <a:lnTo>
                    <a:pt x="9065" y="11993"/>
                  </a:lnTo>
                  <a:lnTo>
                    <a:pt x="9346" y="11813"/>
                  </a:lnTo>
                  <a:lnTo>
                    <a:pt x="9607" y="11652"/>
                  </a:lnTo>
                  <a:lnTo>
                    <a:pt x="9888" y="11452"/>
                  </a:lnTo>
                  <a:lnTo>
                    <a:pt x="10168" y="11251"/>
                  </a:lnTo>
                  <a:lnTo>
                    <a:pt x="10429" y="11030"/>
                  </a:lnTo>
                  <a:lnTo>
                    <a:pt x="10710" y="10790"/>
                  </a:lnTo>
                  <a:lnTo>
                    <a:pt x="10971" y="10529"/>
                  </a:lnTo>
                  <a:lnTo>
                    <a:pt x="11251" y="10268"/>
                  </a:lnTo>
                  <a:lnTo>
                    <a:pt x="11512" y="9968"/>
                  </a:lnTo>
                  <a:lnTo>
                    <a:pt x="11753" y="9667"/>
                  </a:lnTo>
                  <a:lnTo>
                    <a:pt x="12013" y="9366"/>
                  </a:lnTo>
                  <a:lnTo>
                    <a:pt x="12274" y="9025"/>
                  </a:lnTo>
                  <a:lnTo>
                    <a:pt x="12515" y="8664"/>
                  </a:lnTo>
                  <a:lnTo>
                    <a:pt x="12755" y="8303"/>
                  </a:lnTo>
                  <a:lnTo>
                    <a:pt x="12996" y="7902"/>
                  </a:lnTo>
                  <a:lnTo>
                    <a:pt x="13217" y="7481"/>
                  </a:lnTo>
                  <a:lnTo>
                    <a:pt x="13437" y="7019"/>
                  </a:lnTo>
                  <a:lnTo>
                    <a:pt x="13678" y="6538"/>
                  </a:lnTo>
                  <a:lnTo>
                    <a:pt x="13919" y="6037"/>
                  </a:lnTo>
                  <a:lnTo>
                    <a:pt x="14219" y="5515"/>
                  </a:lnTo>
                  <a:lnTo>
                    <a:pt x="14560" y="4974"/>
                  </a:lnTo>
                  <a:lnTo>
                    <a:pt x="14761" y="4693"/>
                  </a:lnTo>
                  <a:lnTo>
                    <a:pt x="14961" y="4412"/>
                  </a:lnTo>
                  <a:lnTo>
                    <a:pt x="15202" y="4152"/>
                  </a:lnTo>
                  <a:lnTo>
                    <a:pt x="15463" y="3871"/>
                  </a:lnTo>
                  <a:lnTo>
                    <a:pt x="15483" y="3851"/>
                  </a:lnTo>
                  <a:lnTo>
                    <a:pt x="16084" y="3550"/>
                  </a:lnTo>
                  <a:lnTo>
                    <a:pt x="16365" y="3430"/>
                  </a:lnTo>
                  <a:lnTo>
                    <a:pt x="16626" y="3329"/>
                  </a:lnTo>
                  <a:lnTo>
                    <a:pt x="16867" y="3249"/>
                  </a:lnTo>
                  <a:lnTo>
                    <a:pt x="17087" y="3189"/>
                  </a:lnTo>
                  <a:lnTo>
                    <a:pt x="17308" y="3149"/>
                  </a:lnTo>
                  <a:lnTo>
                    <a:pt x="17709" y="3149"/>
                  </a:lnTo>
                  <a:lnTo>
                    <a:pt x="17970" y="3189"/>
                  </a:lnTo>
                  <a:lnTo>
                    <a:pt x="18230" y="3269"/>
                  </a:lnTo>
                  <a:lnTo>
                    <a:pt x="18491" y="3350"/>
                  </a:lnTo>
                  <a:lnTo>
                    <a:pt x="18772" y="3470"/>
                  </a:lnTo>
                  <a:lnTo>
                    <a:pt x="19052" y="3610"/>
                  </a:lnTo>
                  <a:lnTo>
                    <a:pt x="19333" y="3771"/>
                  </a:lnTo>
                  <a:lnTo>
                    <a:pt x="19614" y="3951"/>
                  </a:lnTo>
                  <a:lnTo>
                    <a:pt x="19915" y="4172"/>
                  </a:lnTo>
                  <a:lnTo>
                    <a:pt x="20336" y="4493"/>
                  </a:lnTo>
                  <a:lnTo>
                    <a:pt x="20777" y="4854"/>
                  </a:lnTo>
                  <a:lnTo>
                    <a:pt x="21218" y="5255"/>
                  </a:lnTo>
                  <a:lnTo>
                    <a:pt x="21660" y="5676"/>
                  </a:lnTo>
                  <a:lnTo>
                    <a:pt x="22101" y="6137"/>
                  </a:lnTo>
                  <a:lnTo>
                    <a:pt x="22562" y="6618"/>
                  </a:lnTo>
                  <a:lnTo>
                    <a:pt x="23023" y="7120"/>
                  </a:lnTo>
                  <a:lnTo>
                    <a:pt x="23485" y="7661"/>
                  </a:lnTo>
                  <a:lnTo>
                    <a:pt x="24407" y="8764"/>
                  </a:lnTo>
                  <a:lnTo>
                    <a:pt x="25330" y="9947"/>
                  </a:lnTo>
                  <a:lnTo>
                    <a:pt x="26232" y="11151"/>
                  </a:lnTo>
                  <a:lnTo>
                    <a:pt x="27134" y="12374"/>
                  </a:lnTo>
                  <a:lnTo>
                    <a:pt x="27997" y="13577"/>
                  </a:lnTo>
                  <a:lnTo>
                    <a:pt x="28839" y="14761"/>
                  </a:lnTo>
                  <a:lnTo>
                    <a:pt x="30383" y="16987"/>
                  </a:lnTo>
                  <a:lnTo>
                    <a:pt x="31085" y="17969"/>
                  </a:lnTo>
                  <a:lnTo>
                    <a:pt x="31727" y="18832"/>
                  </a:lnTo>
                  <a:lnTo>
                    <a:pt x="32288" y="19574"/>
                  </a:lnTo>
                  <a:lnTo>
                    <a:pt x="32790" y="20175"/>
                  </a:lnTo>
                  <a:lnTo>
                    <a:pt x="32970" y="20376"/>
                  </a:lnTo>
                  <a:lnTo>
                    <a:pt x="33151" y="20536"/>
                  </a:lnTo>
                  <a:lnTo>
                    <a:pt x="33311" y="20677"/>
                  </a:lnTo>
                  <a:lnTo>
                    <a:pt x="33432" y="20777"/>
                  </a:lnTo>
                  <a:lnTo>
                    <a:pt x="33552" y="20837"/>
                  </a:lnTo>
                  <a:lnTo>
                    <a:pt x="33732" y="20877"/>
                  </a:lnTo>
                  <a:lnTo>
                    <a:pt x="33993" y="20917"/>
                  </a:lnTo>
                  <a:lnTo>
                    <a:pt x="34354" y="20937"/>
                  </a:lnTo>
                  <a:lnTo>
                    <a:pt x="34795" y="20937"/>
                  </a:lnTo>
                  <a:lnTo>
                    <a:pt x="34996" y="20957"/>
                  </a:lnTo>
                  <a:lnTo>
                    <a:pt x="35858" y="20957"/>
                  </a:lnTo>
                  <a:lnTo>
                    <a:pt x="36881" y="20937"/>
                  </a:lnTo>
                  <a:lnTo>
                    <a:pt x="37844" y="20937"/>
                  </a:lnTo>
                  <a:lnTo>
                    <a:pt x="37643" y="20336"/>
                  </a:lnTo>
                  <a:lnTo>
                    <a:pt x="37362" y="19433"/>
                  </a:lnTo>
                  <a:lnTo>
                    <a:pt x="37001" y="18270"/>
                  </a:lnTo>
                  <a:lnTo>
                    <a:pt x="36540" y="16906"/>
                  </a:lnTo>
                  <a:lnTo>
                    <a:pt x="35999" y="15362"/>
                  </a:lnTo>
                  <a:lnTo>
                    <a:pt x="35678" y="14560"/>
                  </a:lnTo>
                  <a:lnTo>
                    <a:pt x="35357" y="13718"/>
                  </a:lnTo>
                  <a:lnTo>
                    <a:pt x="34996" y="12855"/>
                  </a:lnTo>
                  <a:lnTo>
                    <a:pt x="34615" y="11973"/>
                  </a:lnTo>
                  <a:lnTo>
                    <a:pt x="34214" y="11091"/>
                  </a:lnTo>
                  <a:lnTo>
                    <a:pt x="33772" y="10208"/>
                  </a:lnTo>
                  <a:lnTo>
                    <a:pt x="33311" y="9326"/>
                  </a:lnTo>
                  <a:lnTo>
                    <a:pt x="32830" y="8443"/>
                  </a:lnTo>
                  <a:lnTo>
                    <a:pt x="32329" y="7581"/>
                  </a:lnTo>
                  <a:lnTo>
                    <a:pt x="31787" y="6739"/>
                  </a:lnTo>
                  <a:lnTo>
                    <a:pt x="31226" y="5916"/>
                  </a:lnTo>
                  <a:lnTo>
                    <a:pt x="30644" y="5134"/>
                  </a:lnTo>
                  <a:lnTo>
                    <a:pt x="30042" y="4372"/>
                  </a:lnTo>
                  <a:lnTo>
                    <a:pt x="29721" y="4011"/>
                  </a:lnTo>
                  <a:lnTo>
                    <a:pt x="29401" y="3670"/>
                  </a:lnTo>
                  <a:lnTo>
                    <a:pt x="29060" y="3329"/>
                  </a:lnTo>
                  <a:lnTo>
                    <a:pt x="28739" y="3009"/>
                  </a:lnTo>
                  <a:lnTo>
                    <a:pt x="28378" y="2688"/>
                  </a:lnTo>
                  <a:lnTo>
                    <a:pt x="28037" y="2387"/>
                  </a:lnTo>
                  <a:lnTo>
                    <a:pt x="27676" y="2106"/>
                  </a:lnTo>
                  <a:lnTo>
                    <a:pt x="27315" y="1825"/>
                  </a:lnTo>
                  <a:lnTo>
                    <a:pt x="26934" y="1585"/>
                  </a:lnTo>
                  <a:lnTo>
                    <a:pt x="26553" y="1344"/>
                  </a:lnTo>
                  <a:lnTo>
                    <a:pt x="26172" y="1123"/>
                  </a:lnTo>
                  <a:lnTo>
                    <a:pt x="25791" y="903"/>
                  </a:lnTo>
                  <a:lnTo>
                    <a:pt x="25390" y="722"/>
                  </a:lnTo>
                  <a:lnTo>
                    <a:pt x="24969" y="562"/>
                  </a:lnTo>
                  <a:lnTo>
                    <a:pt x="24567" y="422"/>
                  </a:lnTo>
                  <a:lnTo>
                    <a:pt x="24146" y="281"/>
                  </a:lnTo>
                  <a:lnTo>
                    <a:pt x="23705" y="181"/>
                  </a:lnTo>
                  <a:lnTo>
                    <a:pt x="23284" y="101"/>
                  </a:lnTo>
                  <a:lnTo>
                    <a:pt x="22763" y="41"/>
                  </a:lnTo>
                  <a:lnTo>
                    <a:pt x="222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30"/>
            <p:cNvSpPr/>
            <p:nvPr/>
          </p:nvSpPr>
          <p:spPr>
            <a:xfrm>
              <a:off x="8222575" y="3901000"/>
              <a:ext cx="946100" cy="523950"/>
            </a:xfrm>
            <a:custGeom>
              <a:avLst/>
              <a:gdLst/>
              <a:ahLst/>
              <a:cxnLst/>
              <a:rect l="l" t="t" r="r" b="b"/>
              <a:pathLst>
                <a:path w="37844" h="20958" fill="none" extrusionOk="0">
                  <a:moveTo>
                    <a:pt x="37844" y="20937"/>
                  </a:moveTo>
                  <a:lnTo>
                    <a:pt x="37844" y="20937"/>
                  </a:lnTo>
                  <a:lnTo>
                    <a:pt x="37001" y="20937"/>
                  </a:lnTo>
                  <a:lnTo>
                    <a:pt x="36881" y="20937"/>
                  </a:lnTo>
                  <a:lnTo>
                    <a:pt x="36881" y="20937"/>
                  </a:lnTo>
                  <a:lnTo>
                    <a:pt x="35858" y="20957"/>
                  </a:lnTo>
                  <a:lnTo>
                    <a:pt x="34996" y="20957"/>
                  </a:lnTo>
                  <a:lnTo>
                    <a:pt x="34996" y="20957"/>
                  </a:lnTo>
                  <a:lnTo>
                    <a:pt x="34795" y="20937"/>
                  </a:lnTo>
                  <a:lnTo>
                    <a:pt x="34795" y="20937"/>
                  </a:lnTo>
                  <a:lnTo>
                    <a:pt x="34354" y="20937"/>
                  </a:lnTo>
                  <a:lnTo>
                    <a:pt x="33993" y="20917"/>
                  </a:lnTo>
                  <a:lnTo>
                    <a:pt x="33732" y="20877"/>
                  </a:lnTo>
                  <a:lnTo>
                    <a:pt x="33552" y="20837"/>
                  </a:lnTo>
                  <a:lnTo>
                    <a:pt x="33552" y="20837"/>
                  </a:lnTo>
                  <a:lnTo>
                    <a:pt x="33432" y="20777"/>
                  </a:lnTo>
                  <a:lnTo>
                    <a:pt x="33432" y="20777"/>
                  </a:lnTo>
                  <a:lnTo>
                    <a:pt x="33311" y="20677"/>
                  </a:lnTo>
                  <a:lnTo>
                    <a:pt x="33151" y="20536"/>
                  </a:lnTo>
                  <a:lnTo>
                    <a:pt x="32970" y="20376"/>
                  </a:lnTo>
                  <a:lnTo>
                    <a:pt x="32790" y="20175"/>
                  </a:lnTo>
                  <a:lnTo>
                    <a:pt x="32790" y="20175"/>
                  </a:lnTo>
                  <a:lnTo>
                    <a:pt x="32288" y="19574"/>
                  </a:lnTo>
                  <a:lnTo>
                    <a:pt x="31727" y="18832"/>
                  </a:lnTo>
                  <a:lnTo>
                    <a:pt x="31085" y="17969"/>
                  </a:lnTo>
                  <a:lnTo>
                    <a:pt x="30383" y="16987"/>
                  </a:lnTo>
                  <a:lnTo>
                    <a:pt x="28839" y="14761"/>
                  </a:lnTo>
                  <a:lnTo>
                    <a:pt x="27997" y="13577"/>
                  </a:lnTo>
                  <a:lnTo>
                    <a:pt x="27134" y="12374"/>
                  </a:lnTo>
                  <a:lnTo>
                    <a:pt x="26232" y="11151"/>
                  </a:lnTo>
                  <a:lnTo>
                    <a:pt x="25330" y="9947"/>
                  </a:lnTo>
                  <a:lnTo>
                    <a:pt x="24407" y="8764"/>
                  </a:lnTo>
                  <a:lnTo>
                    <a:pt x="23485" y="7661"/>
                  </a:lnTo>
                  <a:lnTo>
                    <a:pt x="23023" y="7120"/>
                  </a:lnTo>
                  <a:lnTo>
                    <a:pt x="22562" y="6618"/>
                  </a:lnTo>
                  <a:lnTo>
                    <a:pt x="22101" y="6137"/>
                  </a:lnTo>
                  <a:lnTo>
                    <a:pt x="21660" y="5676"/>
                  </a:lnTo>
                  <a:lnTo>
                    <a:pt x="21218" y="5255"/>
                  </a:lnTo>
                  <a:lnTo>
                    <a:pt x="20777" y="4854"/>
                  </a:lnTo>
                  <a:lnTo>
                    <a:pt x="20336" y="4493"/>
                  </a:lnTo>
                  <a:lnTo>
                    <a:pt x="19915" y="4172"/>
                  </a:lnTo>
                  <a:lnTo>
                    <a:pt x="19915" y="4172"/>
                  </a:lnTo>
                  <a:lnTo>
                    <a:pt x="19614" y="3951"/>
                  </a:lnTo>
                  <a:lnTo>
                    <a:pt x="19333" y="3771"/>
                  </a:lnTo>
                  <a:lnTo>
                    <a:pt x="19052" y="3610"/>
                  </a:lnTo>
                  <a:lnTo>
                    <a:pt x="18772" y="3470"/>
                  </a:lnTo>
                  <a:lnTo>
                    <a:pt x="18491" y="3350"/>
                  </a:lnTo>
                  <a:lnTo>
                    <a:pt x="18230" y="3269"/>
                  </a:lnTo>
                  <a:lnTo>
                    <a:pt x="17970" y="3189"/>
                  </a:lnTo>
                  <a:lnTo>
                    <a:pt x="17709" y="3149"/>
                  </a:lnTo>
                  <a:lnTo>
                    <a:pt x="17709" y="3149"/>
                  </a:lnTo>
                  <a:lnTo>
                    <a:pt x="17488" y="3149"/>
                  </a:lnTo>
                  <a:lnTo>
                    <a:pt x="17488" y="3149"/>
                  </a:lnTo>
                  <a:lnTo>
                    <a:pt x="17308" y="3149"/>
                  </a:lnTo>
                  <a:lnTo>
                    <a:pt x="17087" y="3189"/>
                  </a:lnTo>
                  <a:lnTo>
                    <a:pt x="16867" y="3249"/>
                  </a:lnTo>
                  <a:lnTo>
                    <a:pt x="16626" y="3329"/>
                  </a:lnTo>
                  <a:lnTo>
                    <a:pt x="16365" y="3430"/>
                  </a:lnTo>
                  <a:lnTo>
                    <a:pt x="16084" y="3550"/>
                  </a:lnTo>
                  <a:lnTo>
                    <a:pt x="15483" y="3851"/>
                  </a:lnTo>
                  <a:lnTo>
                    <a:pt x="15463" y="3871"/>
                  </a:lnTo>
                  <a:lnTo>
                    <a:pt x="15463" y="3871"/>
                  </a:lnTo>
                  <a:lnTo>
                    <a:pt x="15202" y="4152"/>
                  </a:lnTo>
                  <a:lnTo>
                    <a:pt x="14961" y="4412"/>
                  </a:lnTo>
                  <a:lnTo>
                    <a:pt x="14761" y="4693"/>
                  </a:lnTo>
                  <a:lnTo>
                    <a:pt x="14560" y="4974"/>
                  </a:lnTo>
                  <a:lnTo>
                    <a:pt x="14219" y="5515"/>
                  </a:lnTo>
                  <a:lnTo>
                    <a:pt x="13919" y="6037"/>
                  </a:lnTo>
                  <a:lnTo>
                    <a:pt x="13678" y="6538"/>
                  </a:lnTo>
                  <a:lnTo>
                    <a:pt x="13437" y="7019"/>
                  </a:lnTo>
                  <a:lnTo>
                    <a:pt x="13217" y="7481"/>
                  </a:lnTo>
                  <a:lnTo>
                    <a:pt x="12996" y="7902"/>
                  </a:lnTo>
                  <a:lnTo>
                    <a:pt x="12996" y="7902"/>
                  </a:lnTo>
                  <a:lnTo>
                    <a:pt x="12755" y="8303"/>
                  </a:lnTo>
                  <a:lnTo>
                    <a:pt x="12515" y="8664"/>
                  </a:lnTo>
                  <a:lnTo>
                    <a:pt x="12274" y="9025"/>
                  </a:lnTo>
                  <a:lnTo>
                    <a:pt x="12013" y="9366"/>
                  </a:lnTo>
                  <a:lnTo>
                    <a:pt x="11753" y="9667"/>
                  </a:lnTo>
                  <a:lnTo>
                    <a:pt x="11512" y="9968"/>
                  </a:lnTo>
                  <a:lnTo>
                    <a:pt x="11251" y="10268"/>
                  </a:lnTo>
                  <a:lnTo>
                    <a:pt x="10971" y="10529"/>
                  </a:lnTo>
                  <a:lnTo>
                    <a:pt x="10710" y="10790"/>
                  </a:lnTo>
                  <a:lnTo>
                    <a:pt x="10429" y="11030"/>
                  </a:lnTo>
                  <a:lnTo>
                    <a:pt x="10168" y="11251"/>
                  </a:lnTo>
                  <a:lnTo>
                    <a:pt x="9888" y="11452"/>
                  </a:lnTo>
                  <a:lnTo>
                    <a:pt x="9607" y="11652"/>
                  </a:lnTo>
                  <a:lnTo>
                    <a:pt x="9346" y="11813"/>
                  </a:lnTo>
                  <a:lnTo>
                    <a:pt x="9065" y="11993"/>
                  </a:lnTo>
                  <a:lnTo>
                    <a:pt x="8785" y="12133"/>
                  </a:lnTo>
                  <a:lnTo>
                    <a:pt x="8785" y="12133"/>
                  </a:lnTo>
                  <a:lnTo>
                    <a:pt x="8263" y="12374"/>
                  </a:lnTo>
                  <a:lnTo>
                    <a:pt x="7742" y="12575"/>
                  </a:lnTo>
                  <a:lnTo>
                    <a:pt x="7220" y="12715"/>
                  </a:lnTo>
                  <a:lnTo>
                    <a:pt x="6719" y="12835"/>
                  </a:lnTo>
                  <a:lnTo>
                    <a:pt x="6218" y="12916"/>
                  </a:lnTo>
                  <a:lnTo>
                    <a:pt x="5716" y="12936"/>
                  </a:lnTo>
                  <a:lnTo>
                    <a:pt x="5215" y="12936"/>
                  </a:lnTo>
                  <a:lnTo>
                    <a:pt x="4754" y="12916"/>
                  </a:lnTo>
                  <a:lnTo>
                    <a:pt x="4292" y="12855"/>
                  </a:lnTo>
                  <a:lnTo>
                    <a:pt x="3851" y="12755"/>
                  </a:lnTo>
                  <a:lnTo>
                    <a:pt x="3410" y="12635"/>
                  </a:lnTo>
                  <a:lnTo>
                    <a:pt x="3009" y="12494"/>
                  </a:lnTo>
                  <a:lnTo>
                    <a:pt x="2628" y="12314"/>
                  </a:lnTo>
                  <a:lnTo>
                    <a:pt x="2267" y="12113"/>
                  </a:lnTo>
                  <a:lnTo>
                    <a:pt x="1926" y="11913"/>
                  </a:lnTo>
                  <a:lnTo>
                    <a:pt x="1625" y="11672"/>
                  </a:lnTo>
                  <a:lnTo>
                    <a:pt x="1625" y="11672"/>
                  </a:lnTo>
                  <a:lnTo>
                    <a:pt x="1384" y="11472"/>
                  </a:lnTo>
                  <a:lnTo>
                    <a:pt x="1184" y="11271"/>
                  </a:lnTo>
                  <a:lnTo>
                    <a:pt x="1184" y="11271"/>
                  </a:lnTo>
                  <a:lnTo>
                    <a:pt x="1164" y="11251"/>
                  </a:lnTo>
                  <a:lnTo>
                    <a:pt x="1164" y="11251"/>
                  </a:lnTo>
                  <a:lnTo>
                    <a:pt x="1044" y="11091"/>
                  </a:lnTo>
                  <a:lnTo>
                    <a:pt x="1044" y="11091"/>
                  </a:lnTo>
                  <a:lnTo>
                    <a:pt x="883" y="10910"/>
                  </a:lnTo>
                  <a:lnTo>
                    <a:pt x="883" y="10910"/>
                  </a:lnTo>
                  <a:lnTo>
                    <a:pt x="703" y="10629"/>
                  </a:lnTo>
                  <a:lnTo>
                    <a:pt x="542" y="10369"/>
                  </a:lnTo>
                  <a:lnTo>
                    <a:pt x="402" y="10088"/>
                  </a:lnTo>
                  <a:lnTo>
                    <a:pt x="281" y="9807"/>
                  </a:lnTo>
                  <a:lnTo>
                    <a:pt x="181" y="9526"/>
                  </a:lnTo>
                  <a:lnTo>
                    <a:pt x="121" y="9246"/>
                  </a:lnTo>
                  <a:lnTo>
                    <a:pt x="61" y="8965"/>
                  </a:lnTo>
                  <a:lnTo>
                    <a:pt x="21" y="8704"/>
                  </a:lnTo>
                  <a:lnTo>
                    <a:pt x="1" y="8423"/>
                  </a:lnTo>
                  <a:lnTo>
                    <a:pt x="1" y="8143"/>
                  </a:lnTo>
                  <a:lnTo>
                    <a:pt x="21" y="7862"/>
                  </a:lnTo>
                  <a:lnTo>
                    <a:pt x="61" y="7601"/>
                  </a:lnTo>
                  <a:lnTo>
                    <a:pt x="101" y="7340"/>
                  </a:lnTo>
                  <a:lnTo>
                    <a:pt x="181" y="7080"/>
                  </a:lnTo>
                  <a:lnTo>
                    <a:pt x="241" y="6819"/>
                  </a:lnTo>
                  <a:lnTo>
                    <a:pt x="342" y="6558"/>
                  </a:lnTo>
                  <a:lnTo>
                    <a:pt x="442" y="6318"/>
                  </a:lnTo>
                  <a:lnTo>
                    <a:pt x="542" y="6097"/>
                  </a:lnTo>
                  <a:lnTo>
                    <a:pt x="683" y="5856"/>
                  </a:lnTo>
                  <a:lnTo>
                    <a:pt x="803" y="5636"/>
                  </a:lnTo>
                  <a:lnTo>
                    <a:pt x="943" y="5435"/>
                  </a:lnTo>
                  <a:lnTo>
                    <a:pt x="1104" y="5235"/>
                  </a:lnTo>
                  <a:lnTo>
                    <a:pt x="1264" y="5054"/>
                  </a:lnTo>
                  <a:lnTo>
                    <a:pt x="1425" y="4874"/>
                  </a:lnTo>
                  <a:lnTo>
                    <a:pt x="1605" y="4693"/>
                  </a:lnTo>
                  <a:lnTo>
                    <a:pt x="1766" y="4553"/>
                  </a:lnTo>
                  <a:lnTo>
                    <a:pt x="1946" y="4412"/>
                  </a:lnTo>
                  <a:lnTo>
                    <a:pt x="2147" y="4292"/>
                  </a:lnTo>
                  <a:lnTo>
                    <a:pt x="2327" y="4172"/>
                  </a:lnTo>
                  <a:lnTo>
                    <a:pt x="2508" y="4071"/>
                  </a:lnTo>
                  <a:lnTo>
                    <a:pt x="2708" y="3991"/>
                  </a:lnTo>
                  <a:lnTo>
                    <a:pt x="2889" y="3931"/>
                  </a:lnTo>
                  <a:lnTo>
                    <a:pt x="2889" y="3931"/>
                  </a:lnTo>
                  <a:lnTo>
                    <a:pt x="3189" y="3871"/>
                  </a:lnTo>
                  <a:lnTo>
                    <a:pt x="3490" y="3791"/>
                  </a:lnTo>
                  <a:lnTo>
                    <a:pt x="4132" y="3690"/>
                  </a:lnTo>
                  <a:lnTo>
                    <a:pt x="4834" y="3630"/>
                  </a:lnTo>
                  <a:lnTo>
                    <a:pt x="5556" y="3590"/>
                  </a:lnTo>
                  <a:lnTo>
                    <a:pt x="6318" y="3570"/>
                  </a:lnTo>
                  <a:lnTo>
                    <a:pt x="7080" y="3570"/>
                  </a:lnTo>
                  <a:lnTo>
                    <a:pt x="8624" y="3590"/>
                  </a:lnTo>
                  <a:lnTo>
                    <a:pt x="8624" y="3590"/>
                  </a:lnTo>
                  <a:lnTo>
                    <a:pt x="10148" y="3610"/>
                  </a:lnTo>
                  <a:lnTo>
                    <a:pt x="10850" y="3610"/>
                  </a:lnTo>
                  <a:lnTo>
                    <a:pt x="11492" y="3590"/>
                  </a:lnTo>
                  <a:lnTo>
                    <a:pt x="12094" y="3550"/>
                  </a:lnTo>
                  <a:lnTo>
                    <a:pt x="12615" y="3490"/>
                  </a:lnTo>
                  <a:lnTo>
                    <a:pt x="12856" y="3430"/>
                  </a:lnTo>
                  <a:lnTo>
                    <a:pt x="13076" y="3370"/>
                  </a:lnTo>
                  <a:lnTo>
                    <a:pt x="13257" y="3309"/>
                  </a:lnTo>
                  <a:lnTo>
                    <a:pt x="13417" y="3229"/>
                  </a:lnTo>
                  <a:lnTo>
                    <a:pt x="13417" y="3229"/>
                  </a:lnTo>
                  <a:lnTo>
                    <a:pt x="13638" y="3069"/>
                  </a:lnTo>
                  <a:lnTo>
                    <a:pt x="13638" y="3069"/>
                  </a:lnTo>
                  <a:lnTo>
                    <a:pt x="14059" y="2788"/>
                  </a:lnTo>
                  <a:lnTo>
                    <a:pt x="14500" y="2487"/>
                  </a:lnTo>
                  <a:lnTo>
                    <a:pt x="14941" y="2226"/>
                  </a:lnTo>
                  <a:lnTo>
                    <a:pt x="15383" y="1946"/>
                  </a:lnTo>
                  <a:lnTo>
                    <a:pt x="15844" y="1705"/>
                  </a:lnTo>
                  <a:lnTo>
                    <a:pt x="16305" y="1464"/>
                  </a:lnTo>
                  <a:lnTo>
                    <a:pt x="16786" y="1244"/>
                  </a:lnTo>
                  <a:lnTo>
                    <a:pt x="17268" y="1023"/>
                  </a:lnTo>
                  <a:lnTo>
                    <a:pt x="17749" y="823"/>
                  </a:lnTo>
                  <a:lnTo>
                    <a:pt x="18230" y="662"/>
                  </a:lnTo>
                  <a:lnTo>
                    <a:pt x="18712" y="502"/>
                  </a:lnTo>
                  <a:lnTo>
                    <a:pt x="19213" y="361"/>
                  </a:lnTo>
                  <a:lnTo>
                    <a:pt x="19714" y="241"/>
                  </a:lnTo>
                  <a:lnTo>
                    <a:pt x="20196" y="141"/>
                  </a:lnTo>
                  <a:lnTo>
                    <a:pt x="20697" y="61"/>
                  </a:lnTo>
                  <a:lnTo>
                    <a:pt x="21198" y="20"/>
                  </a:lnTo>
                  <a:lnTo>
                    <a:pt x="21198" y="20"/>
                  </a:lnTo>
                  <a:lnTo>
                    <a:pt x="21720" y="0"/>
                  </a:lnTo>
                  <a:lnTo>
                    <a:pt x="22241" y="0"/>
                  </a:lnTo>
                  <a:lnTo>
                    <a:pt x="22763" y="41"/>
                  </a:lnTo>
                  <a:lnTo>
                    <a:pt x="23284" y="101"/>
                  </a:lnTo>
                  <a:lnTo>
                    <a:pt x="23284" y="101"/>
                  </a:lnTo>
                  <a:lnTo>
                    <a:pt x="23705" y="181"/>
                  </a:lnTo>
                  <a:lnTo>
                    <a:pt x="24146" y="281"/>
                  </a:lnTo>
                  <a:lnTo>
                    <a:pt x="24567" y="422"/>
                  </a:lnTo>
                  <a:lnTo>
                    <a:pt x="24969" y="562"/>
                  </a:lnTo>
                  <a:lnTo>
                    <a:pt x="25390" y="722"/>
                  </a:lnTo>
                  <a:lnTo>
                    <a:pt x="25791" y="903"/>
                  </a:lnTo>
                  <a:lnTo>
                    <a:pt x="26172" y="1123"/>
                  </a:lnTo>
                  <a:lnTo>
                    <a:pt x="26553" y="1344"/>
                  </a:lnTo>
                  <a:lnTo>
                    <a:pt x="26934" y="1585"/>
                  </a:lnTo>
                  <a:lnTo>
                    <a:pt x="27315" y="1825"/>
                  </a:lnTo>
                  <a:lnTo>
                    <a:pt x="27676" y="2106"/>
                  </a:lnTo>
                  <a:lnTo>
                    <a:pt x="28037" y="2387"/>
                  </a:lnTo>
                  <a:lnTo>
                    <a:pt x="28378" y="2688"/>
                  </a:lnTo>
                  <a:lnTo>
                    <a:pt x="28739" y="3009"/>
                  </a:lnTo>
                  <a:lnTo>
                    <a:pt x="29060" y="3329"/>
                  </a:lnTo>
                  <a:lnTo>
                    <a:pt x="29401" y="3670"/>
                  </a:lnTo>
                  <a:lnTo>
                    <a:pt x="29721" y="4011"/>
                  </a:lnTo>
                  <a:lnTo>
                    <a:pt x="30042" y="4372"/>
                  </a:lnTo>
                  <a:lnTo>
                    <a:pt x="30644" y="5134"/>
                  </a:lnTo>
                  <a:lnTo>
                    <a:pt x="31226" y="5916"/>
                  </a:lnTo>
                  <a:lnTo>
                    <a:pt x="31787" y="6739"/>
                  </a:lnTo>
                  <a:lnTo>
                    <a:pt x="32329" y="7581"/>
                  </a:lnTo>
                  <a:lnTo>
                    <a:pt x="32830" y="8443"/>
                  </a:lnTo>
                  <a:lnTo>
                    <a:pt x="33311" y="9326"/>
                  </a:lnTo>
                  <a:lnTo>
                    <a:pt x="33772" y="10208"/>
                  </a:lnTo>
                  <a:lnTo>
                    <a:pt x="34214" y="11091"/>
                  </a:lnTo>
                  <a:lnTo>
                    <a:pt x="34615" y="11973"/>
                  </a:lnTo>
                  <a:lnTo>
                    <a:pt x="34996" y="12855"/>
                  </a:lnTo>
                  <a:lnTo>
                    <a:pt x="35357" y="13718"/>
                  </a:lnTo>
                  <a:lnTo>
                    <a:pt x="35678" y="14560"/>
                  </a:lnTo>
                  <a:lnTo>
                    <a:pt x="35999" y="15362"/>
                  </a:lnTo>
                  <a:lnTo>
                    <a:pt x="36540" y="16906"/>
                  </a:lnTo>
                  <a:lnTo>
                    <a:pt x="37001" y="18270"/>
                  </a:lnTo>
                  <a:lnTo>
                    <a:pt x="37362" y="19433"/>
                  </a:lnTo>
                  <a:lnTo>
                    <a:pt x="37643" y="20336"/>
                  </a:lnTo>
                  <a:lnTo>
                    <a:pt x="37844" y="20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30"/>
            <p:cNvSpPr/>
            <p:nvPr/>
          </p:nvSpPr>
          <p:spPr>
            <a:xfrm>
              <a:off x="8369975" y="3928575"/>
              <a:ext cx="777650" cy="496375"/>
            </a:xfrm>
            <a:custGeom>
              <a:avLst/>
              <a:gdLst/>
              <a:ahLst/>
              <a:cxnLst/>
              <a:rect l="l" t="t" r="r" b="b"/>
              <a:pathLst>
                <a:path w="31106" h="19855" extrusionOk="0">
                  <a:moveTo>
                    <a:pt x="14741" y="2106"/>
                  </a:moveTo>
                  <a:lnTo>
                    <a:pt x="15022" y="2206"/>
                  </a:lnTo>
                  <a:lnTo>
                    <a:pt x="15302" y="2307"/>
                  </a:lnTo>
                  <a:lnTo>
                    <a:pt x="15583" y="2427"/>
                  </a:lnTo>
                  <a:lnTo>
                    <a:pt x="15864" y="2547"/>
                  </a:lnTo>
                  <a:lnTo>
                    <a:pt x="16405" y="2868"/>
                  </a:lnTo>
                  <a:lnTo>
                    <a:pt x="16947" y="3209"/>
                  </a:lnTo>
                  <a:lnTo>
                    <a:pt x="17448" y="3570"/>
                  </a:lnTo>
                  <a:lnTo>
                    <a:pt x="17950" y="3951"/>
                  </a:lnTo>
                  <a:lnTo>
                    <a:pt x="18391" y="4352"/>
                  </a:lnTo>
                  <a:lnTo>
                    <a:pt x="18832" y="4713"/>
                  </a:lnTo>
                  <a:lnTo>
                    <a:pt x="19273" y="5134"/>
                  </a:lnTo>
                  <a:lnTo>
                    <a:pt x="19714" y="5576"/>
                  </a:lnTo>
                  <a:lnTo>
                    <a:pt x="20135" y="6017"/>
                  </a:lnTo>
                  <a:lnTo>
                    <a:pt x="20537" y="6478"/>
                  </a:lnTo>
                  <a:lnTo>
                    <a:pt x="20938" y="6959"/>
                  </a:lnTo>
                  <a:lnTo>
                    <a:pt x="21299" y="7441"/>
                  </a:lnTo>
                  <a:lnTo>
                    <a:pt x="21680" y="7942"/>
                  </a:lnTo>
                  <a:lnTo>
                    <a:pt x="22021" y="8443"/>
                  </a:lnTo>
                  <a:lnTo>
                    <a:pt x="22522" y="9225"/>
                  </a:lnTo>
                  <a:lnTo>
                    <a:pt x="22983" y="10008"/>
                  </a:lnTo>
                  <a:lnTo>
                    <a:pt x="23404" y="10810"/>
                  </a:lnTo>
                  <a:lnTo>
                    <a:pt x="23805" y="11612"/>
                  </a:lnTo>
                  <a:lnTo>
                    <a:pt x="24186" y="12434"/>
                  </a:lnTo>
                  <a:lnTo>
                    <a:pt x="24547" y="13256"/>
                  </a:lnTo>
                  <a:lnTo>
                    <a:pt x="25249" y="14921"/>
                  </a:lnTo>
                  <a:lnTo>
                    <a:pt x="24527" y="13658"/>
                  </a:lnTo>
                  <a:lnTo>
                    <a:pt x="23765" y="12414"/>
                  </a:lnTo>
                  <a:lnTo>
                    <a:pt x="22983" y="11191"/>
                  </a:lnTo>
                  <a:lnTo>
                    <a:pt x="22141" y="9988"/>
                  </a:lnTo>
                  <a:lnTo>
                    <a:pt x="21299" y="8804"/>
                  </a:lnTo>
                  <a:lnTo>
                    <a:pt x="20396" y="7661"/>
                  </a:lnTo>
                  <a:lnTo>
                    <a:pt x="19474" y="6538"/>
                  </a:lnTo>
                  <a:lnTo>
                    <a:pt x="18531" y="5455"/>
                  </a:lnTo>
                  <a:lnTo>
                    <a:pt x="17689" y="4513"/>
                  </a:lnTo>
                  <a:lnTo>
                    <a:pt x="17248" y="4051"/>
                  </a:lnTo>
                  <a:lnTo>
                    <a:pt x="16786" y="3610"/>
                  </a:lnTo>
                  <a:lnTo>
                    <a:pt x="16305" y="3169"/>
                  </a:lnTo>
                  <a:lnTo>
                    <a:pt x="15804" y="2788"/>
                  </a:lnTo>
                  <a:lnTo>
                    <a:pt x="15282" y="2427"/>
                  </a:lnTo>
                  <a:lnTo>
                    <a:pt x="15022" y="2267"/>
                  </a:lnTo>
                  <a:lnTo>
                    <a:pt x="14741" y="2106"/>
                  </a:lnTo>
                  <a:close/>
                  <a:moveTo>
                    <a:pt x="14921" y="0"/>
                  </a:moveTo>
                  <a:lnTo>
                    <a:pt x="14540" y="41"/>
                  </a:lnTo>
                  <a:lnTo>
                    <a:pt x="14039" y="101"/>
                  </a:lnTo>
                  <a:lnTo>
                    <a:pt x="13517" y="201"/>
                  </a:lnTo>
                  <a:lnTo>
                    <a:pt x="13016" y="321"/>
                  </a:lnTo>
                  <a:lnTo>
                    <a:pt x="12535" y="462"/>
                  </a:lnTo>
                  <a:lnTo>
                    <a:pt x="11532" y="1123"/>
                  </a:lnTo>
                  <a:lnTo>
                    <a:pt x="12053" y="943"/>
                  </a:lnTo>
                  <a:lnTo>
                    <a:pt x="10991" y="1504"/>
                  </a:lnTo>
                  <a:lnTo>
                    <a:pt x="9848" y="2267"/>
                  </a:lnTo>
                  <a:lnTo>
                    <a:pt x="9266" y="2628"/>
                  </a:lnTo>
                  <a:lnTo>
                    <a:pt x="8684" y="2989"/>
                  </a:lnTo>
                  <a:lnTo>
                    <a:pt x="8404" y="3229"/>
                  </a:lnTo>
                  <a:lnTo>
                    <a:pt x="8123" y="3470"/>
                  </a:lnTo>
                  <a:lnTo>
                    <a:pt x="7581" y="4011"/>
                  </a:lnTo>
                  <a:lnTo>
                    <a:pt x="7060" y="4573"/>
                  </a:lnTo>
                  <a:lnTo>
                    <a:pt x="6579" y="5154"/>
                  </a:lnTo>
                  <a:lnTo>
                    <a:pt x="5616" y="6338"/>
                  </a:lnTo>
                  <a:lnTo>
                    <a:pt x="5155" y="6919"/>
                  </a:lnTo>
                  <a:lnTo>
                    <a:pt x="4693" y="7481"/>
                  </a:lnTo>
                  <a:lnTo>
                    <a:pt x="4212" y="8042"/>
                  </a:lnTo>
                  <a:lnTo>
                    <a:pt x="3691" y="8544"/>
                  </a:lnTo>
                  <a:lnTo>
                    <a:pt x="3430" y="8784"/>
                  </a:lnTo>
                  <a:lnTo>
                    <a:pt x="3169" y="9025"/>
                  </a:lnTo>
                  <a:lnTo>
                    <a:pt x="2889" y="9246"/>
                  </a:lnTo>
                  <a:lnTo>
                    <a:pt x="2608" y="9466"/>
                  </a:lnTo>
                  <a:lnTo>
                    <a:pt x="2307" y="9667"/>
                  </a:lnTo>
                  <a:lnTo>
                    <a:pt x="2006" y="9847"/>
                  </a:lnTo>
                  <a:lnTo>
                    <a:pt x="1705" y="10028"/>
                  </a:lnTo>
                  <a:lnTo>
                    <a:pt x="1385" y="10168"/>
                  </a:lnTo>
                  <a:lnTo>
                    <a:pt x="1044" y="10308"/>
                  </a:lnTo>
                  <a:lnTo>
                    <a:pt x="703" y="10429"/>
                  </a:lnTo>
                  <a:lnTo>
                    <a:pt x="362" y="10529"/>
                  </a:lnTo>
                  <a:lnTo>
                    <a:pt x="1" y="10629"/>
                  </a:lnTo>
                  <a:lnTo>
                    <a:pt x="221" y="10750"/>
                  </a:lnTo>
                  <a:lnTo>
                    <a:pt x="462" y="10850"/>
                  </a:lnTo>
                  <a:lnTo>
                    <a:pt x="883" y="10730"/>
                  </a:lnTo>
                  <a:lnTo>
                    <a:pt x="1304" y="10589"/>
                  </a:lnTo>
                  <a:lnTo>
                    <a:pt x="1565" y="10469"/>
                  </a:lnTo>
                  <a:lnTo>
                    <a:pt x="1806" y="10349"/>
                  </a:lnTo>
                  <a:lnTo>
                    <a:pt x="2307" y="10088"/>
                  </a:lnTo>
                  <a:lnTo>
                    <a:pt x="2768" y="9767"/>
                  </a:lnTo>
                  <a:lnTo>
                    <a:pt x="3209" y="9446"/>
                  </a:lnTo>
                  <a:lnTo>
                    <a:pt x="3611" y="9085"/>
                  </a:lnTo>
                  <a:lnTo>
                    <a:pt x="4012" y="8704"/>
                  </a:lnTo>
                  <a:lnTo>
                    <a:pt x="4393" y="8303"/>
                  </a:lnTo>
                  <a:lnTo>
                    <a:pt x="4754" y="7882"/>
                  </a:lnTo>
                  <a:lnTo>
                    <a:pt x="5115" y="7461"/>
                  </a:lnTo>
                  <a:lnTo>
                    <a:pt x="5476" y="7019"/>
                  </a:lnTo>
                  <a:lnTo>
                    <a:pt x="6157" y="6137"/>
                  </a:lnTo>
                  <a:lnTo>
                    <a:pt x="6859" y="5275"/>
                  </a:lnTo>
                  <a:lnTo>
                    <a:pt x="7220" y="4854"/>
                  </a:lnTo>
                  <a:lnTo>
                    <a:pt x="7581" y="4432"/>
                  </a:lnTo>
                  <a:lnTo>
                    <a:pt x="8063" y="3971"/>
                  </a:lnTo>
                  <a:lnTo>
                    <a:pt x="8544" y="3510"/>
                  </a:lnTo>
                  <a:lnTo>
                    <a:pt x="8825" y="3289"/>
                  </a:lnTo>
                  <a:lnTo>
                    <a:pt x="9085" y="3069"/>
                  </a:lnTo>
                  <a:lnTo>
                    <a:pt x="9366" y="2868"/>
                  </a:lnTo>
                  <a:lnTo>
                    <a:pt x="9647" y="2688"/>
                  </a:lnTo>
                  <a:lnTo>
                    <a:pt x="9948" y="2507"/>
                  </a:lnTo>
                  <a:lnTo>
                    <a:pt x="10249" y="2347"/>
                  </a:lnTo>
                  <a:lnTo>
                    <a:pt x="10549" y="2206"/>
                  </a:lnTo>
                  <a:lnTo>
                    <a:pt x="10870" y="2086"/>
                  </a:lnTo>
                  <a:lnTo>
                    <a:pt x="11191" y="1966"/>
                  </a:lnTo>
                  <a:lnTo>
                    <a:pt x="11512" y="1886"/>
                  </a:lnTo>
                  <a:lnTo>
                    <a:pt x="11853" y="1825"/>
                  </a:lnTo>
                  <a:lnTo>
                    <a:pt x="12174" y="1785"/>
                  </a:lnTo>
                  <a:lnTo>
                    <a:pt x="12816" y="1785"/>
                  </a:lnTo>
                  <a:lnTo>
                    <a:pt x="13136" y="1825"/>
                  </a:lnTo>
                  <a:lnTo>
                    <a:pt x="13437" y="1886"/>
                  </a:lnTo>
                  <a:lnTo>
                    <a:pt x="13738" y="1966"/>
                  </a:lnTo>
                  <a:lnTo>
                    <a:pt x="14039" y="2086"/>
                  </a:lnTo>
                  <a:lnTo>
                    <a:pt x="14340" y="2206"/>
                  </a:lnTo>
                  <a:lnTo>
                    <a:pt x="14620" y="2347"/>
                  </a:lnTo>
                  <a:lnTo>
                    <a:pt x="14901" y="2487"/>
                  </a:lnTo>
                  <a:lnTo>
                    <a:pt x="15182" y="2668"/>
                  </a:lnTo>
                  <a:lnTo>
                    <a:pt x="15443" y="2848"/>
                  </a:lnTo>
                  <a:lnTo>
                    <a:pt x="15964" y="3229"/>
                  </a:lnTo>
                  <a:lnTo>
                    <a:pt x="16445" y="3670"/>
                  </a:lnTo>
                  <a:lnTo>
                    <a:pt x="16907" y="4112"/>
                  </a:lnTo>
                  <a:lnTo>
                    <a:pt x="17809" y="5034"/>
                  </a:lnTo>
                  <a:lnTo>
                    <a:pt x="18692" y="5997"/>
                  </a:lnTo>
                  <a:lnTo>
                    <a:pt x="19534" y="6999"/>
                  </a:lnTo>
                  <a:lnTo>
                    <a:pt x="20336" y="8002"/>
                  </a:lnTo>
                  <a:lnTo>
                    <a:pt x="21118" y="9045"/>
                  </a:lnTo>
                  <a:lnTo>
                    <a:pt x="21880" y="10108"/>
                  </a:lnTo>
                  <a:lnTo>
                    <a:pt x="22622" y="11171"/>
                  </a:lnTo>
                  <a:lnTo>
                    <a:pt x="23324" y="12254"/>
                  </a:lnTo>
                  <a:lnTo>
                    <a:pt x="23825" y="13076"/>
                  </a:lnTo>
                  <a:lnTo>
                    <a:pt x="24307" y="13918"/>
                  </a:lnTo>
                  <a:lnTo>
                    <a:pt x="24788" y="14761"/>
                  </a:lnTo>
                  <a:lnTo>
                    <a:pt x="25229" y="15603"/>
                  </a:lnTo>
                  <a:lnTo>
                    <a:pt x="25670" y="16445"/>
                  </a:lnTo>
                  <a:lnTo>
                    <a:pt x="26092" y="17328"/>
                  </a:lnTo>
                  <a:lnTo>
                    <a:pt x="26493" y="18190"/>
                  </a:lnTo>
                  <a:lnTo>
                    <a:pt x="26894" y="19072"/>
                  </a:lnTo>
                  <a:lnTo>
                    <a:pt x="27074" y="19273"/>
                  </a:lnTo>
                  <a:lnTo>
                    <a:pt x="27255" y="19433"/>
                  </a:lnTo>
                  <a:lnTo>
                    <a:pt x="27415" y="19574"/>
                  </a:lnTo>
                  <a:lnTo>
                    <a:pt x="27536" y="19674"/>
                  </a:lnTo>
                  <a:lnTo>
                    <a:pt x="27114" y="18671"/>
                  </a:lnTo>
                  <a:lnTo>
                    <a:pt x="26653" y="17689"/>
                  </a:lnTo>
                  <a:lnTo>
                    <a:pt x="26653" y="17668"/>
                  </a:lnTo>
                  <a:lnTo>
                    <a:pt x="26453" y="17007"/>
                  </a:lnTo>
                  <a:lnTo>
                    <a:pt x="26232" y="16325"/>
                  </a:lnTo>
                  <a:lnTo>
                    <a:pt x="25991" y="15643"/>
                  </a:lnTo>
                  <a:lnTo>
                    <a:pt x="25751" y="14981"/>
                  </a:lnTo>
                  <a:lnTo>
                    <a:pt x="25470" y="14299"/>
                  </a:lnTo>
                  <a:lnTo>
                    <a:pt x="25189" y="13637"/>
                  </a:lnTo>
                  <a:lnTo>
                    <a:pt x="24888" y="12976"/>
                  </a:lnTo>
                  <a:lnTo>
                    <a:pt x="24588" y="12314"/>
                  </a:lnTo>
                  <a:lnTo>
                    <a:pt x="24247" y="11652"/>
                  </a:lnTo>
                  <a:lnTo>
                    <a:pt x="23906" y="11010"/>
                  </a:lnTo>
                  <a:lnTo>
                    <a:pt x="23545" y="10389"/>
                  </a:lnTo>
                  <a:lnTo>
                    <a:pt x="23184" y="9767"/>
                  </a:lnTo>
                  <a:lnTo>
                    <a:pt x="22803" y="9145"/>
                  </a:lnTo>
                  <a:lnTo>
                    <a:pt x="22422" y="8564"/>
                  </a:lnTo>
                  <a:lnTo>
                    <a:pt x="22001" y="7982"/>
                  </a:lnTo>
                  <a:lnTo>
                    <a:pt x="21599" y="7401"/>
                  </a:lnTo>
                  <a:lnTo>
                    <a:pt x="21218" y="6919"/>
                  </a:lnTo>
                  <a:lnTo>
                    <a:pt x="20817" y="6438"/>
                  </a:lnTo>
                  <a:lnTo>
                    <a:pt x="20396" y="5977"/>
                  </a:lnTo>
                  <a:lnTo>
                    <a:pt x="19975" y="5515"/>
                  </a:lnTo>
                  <a:lnTo>
                    <a:pt x="19534" y="5074"/>
                  </a:lnTo>
                  <a:lnTo>
                    <a:pt x="19093" y="4653"/>
                  </a:lnTo>
                  <a:lnTo>
                    <a:pt x="18611" y="4252"/>
                  </a:lnTo>
                  <a:lnTo>
                    <a:pt x="18130" y="3851"/>
                  </a:lnTo>
                  <a:lnTo>
                    <a:pt x="17729" y="3530"/>
                  </a:lnTo>
                  <a:lnTo>
                    <a:pt x="17288" y="3209"/>
                  </a:lnTo>
                  <a:lnTo>
                    <a:pt x="16826" y="2888"/>
                  </a:lnTo>
                  <a:lnTo>
                    <a:pt x="16345" y="2607"/>
                  </a:lnTo>
                  <a:lnTo>
                    <a:pt x="15844" y="2347"/>
                  </a:lnTo>
                  <a:lnTo>
                    <a:pt x="15583" y="2226"/>
                  </a:lnTo>
                  <a:lnTo>
                    <a:pt x="15342" y="2126"/>
                  </a:lnTo>
                  <a:lnTo>
                    <a:pt x="15082" y="2046"/>
                  </a:lnTo>
                  <a:lnTo>
                    <a:pt x="14821" y="1986"/>
                  </a:lnTo>
                  <a:lnTo>
                    <a:pt x="14560" y="1926"/>
                  </a:lnTo>
                  <a:lnTo>
                    <a:pt x="14300" y="1906"/>
                  </a:lnTo>
                  <a:lnTo>
                    <a:pt x="13858" y="1745"/>
                  </a:lnTo>
                  <a:lnTo>
                    <a:pt x="13397" y="1625"/>
                  </a:lnTo>
                  <a:lnTo>
                    <a:pt x="13156" y="1565"/>
                  </a:lnTo>
                  <a:lnTo>
                    <a:pt x="12916" y="1545"/>
                  </a:lnTo>
                  <a:lnTo>
                    <a:pt x="12675" y="1525"/>
                  </a:lnTo>
                  <a:lnTo>
                    <a:pt x="12414" y="1504"/>
                  </a:lnTo>
                  <a:lnTo>
                    <a:pt x="12174" y="1525"/>
                  </a:lnTo>
                  <a:lnTo>
                    <a:pt x="11933" y="1545"/>
                  </a:lnTo>
                  <a:lnTo>
                    <a:pt x="11672" y="1565"/>
                  </a:lnTo>
                  <a:lnTo>
                    <a:pt x="11432" y="1625"/>
                  </a:lnTo>
                  <a:lnTo>
                    <a:pt x="11151" y="1685"/>
                  </a:lnTo>
                  <a:lnTo>
                    <a:pt x="10870" y="1765"/>
                  </a:lnTo>
                  <a:lnTo>
                    <a:pt x="10610" y="1865"/>
                  </a:lnTo>
                  <a:lnTo>
                    <a:pt x="10349" y="1966"/>
                  </a:lnTo>
                  <a:lnTo>
                    <a:pt x="10870" y="1705"/>
                  </a:lnTo>
                  <a:lnTo>
                    <a:pt x="11372" y="1424"/>
                  </a:lnTo>
                  <a:lnTo>
                    <a:pt x="11873" y="1123"/>
                  </a:lnTo>
                  <a:lnTo>
                    <a:pt x="12374" y="823"/>
                  </a:lnTo>
                  <a:lnTo>
                    <a:pt x="12836" y="682"/>
                  </a:lnTo>
                  <a:lnTo>
                    <a:pt x="13297" y="562"/>
                  </a:lnTo>
                  <a:lnTo>
                    <a:pt x="13778" y="462"/>
                  </a:lnTo>
                  <a:lnTo>
                    <a:pt x="14259" y="381"/>
                  </a:lnTo>
                  <a:lnTo>
                    <a:pt x="14761" y="321"/>
                  </a:lnTo>
                  <a:lnTo>
                    <a:pt x="15282" y="301"/>
                  </a:lnTo>
                  <a:lnTo>
                    <a:pt x="15824" y="321"/>
                  </a:lnTo>
                  <a:lnTo>
                    <a:pt x="16365" y="381"/>
                  </a:lnTo>
                  <a:lnTo>
                    <a:pt x="16907" y="462"/>
                  </a:lnTo>
                  <a:lnTo>
                    <a:pt x="17428" y="582"/>
                  </a:lnTo>
                  <a:lnTo>
                    <a:pt x="17950" y="722"/>
                  </a:lnTo>
                  <a:lnTo>
                    <a:pt x="18471" y="903"/>
                  </a:lnTo>
                  <a:lnTo>
                    <a:pt x="18972" y="1103"/>
                  </a:lnTo>
                  <a:lnTo>
                    <a:pt x="19474" y="1344"/>
                  </a:lnTo>
                  <a:lnTo>
                    <a:pt x="19935" y="1585"/>
                  </a:lnTo>
                  <a:lnTo>
                    <a:pt x="20376" y="1825"/>
                  </a:lnTo>
                  <a:lnTo>
                    <a:pt x="20797" y="2106"/>
                  </a:lnTo>
                  <a:lnTo>
                    <a:pt x="21218" y="2407"/>
                  </a:lnTo>
                  <a:lnTo>
                    <a:pt x="21619" y="2708"/>
                  </a:lnTo>
                  <a:lnTo>
                    <a:pt x="22021" y="3049"/>
                  </a:lnTo>
                  <a:lnTo>
                    <a:pt x="22402" y="3390"/>
                  </a:lnTo>
                  <a:lnTo>
                    <a:pt x="22763" y="3731"/>
                  </a:lnTo>
                  <a:lnTo>
                    <a:pt x="23043" y="4132"/>
                  </a:lnTo>
                  <a:lnTo>
                    <a:pt x="23324" y="4533"/>
                  </a:lnTo>
                  <a:lnTo>
                    <a:pt x="23565" y="4974"/>
                  </a:lnTo>
                  <a:lnTo>
                    <a:pt x="23805" y="5415"/>
                  </a:lnTo>
                  <a:lnTo>
                    <a:pt x="24247" y="6298"/>
                  </a:lnTo>
                  <a:lnTo>
                    <a:pt x="24668" y="7160"/>
                  </a:lnTo>
                  <a:lnTo>
                    <a:pt x="24969" y="7802"/>
                  </a:lnTo>
                  <a:lnTo>
                    <a:pt x="25269" y="8443"/>
                  </a:lnTo>
                  <a:lnTo>
                    <a:pt x="25811" y="9727"/>
                  </a:lnTo>
                  <a:lnTo>
                    <a:pt x="26312" y="11050"/>
                  </a:lnTo>
                  <a:lnTo>
                    <a:pt x="26773" y="12374"/>
                  </a:lnTo>
                  <a:lnTo>
                    <a:pt x="27355" y="14199"/>
                  </a:lnTo>
                  <a:lnTo>
                    <a:pt x="27917" y="16064"/>
                  </a:lnTo>
                  <a:lnTo>
                    <a:pt x="28197" y="17007"/>
                  </a:lnTo>
                  <a:lnTo>
                    <a:pt x="28438" y="17949"/>
                  </a:lnTo>
                  <a:lnTo>
                    <a:pt x="28679" y="18892"/>
                  </a:lnTo>
                  <a:lnTo>
                    <a:pt x="28899" y="19834"/>
                  </a:lnTo>
                  <a:lnTo>
                    <a:pt x="29100" y="19854"/>
                  </a:lnTo>
                  <a:lnTo>
                    <a:pt x="28799" y="18471"/>
                  </a:lnTo>
                  <a:lnTo>
                    <a:pt x="28458" y="17107"/>
                  </a:lnTo>
                  <a:lnTo>
                    <a:pt x="28077" y="15683"/>
                  </a:lnTo>
                  <a:lnTo>
                    <a:pt x="27676" y="14279"/>
                  </a:lnTo>
                  <a:lnTo>
                    <a:pt x="27235" y="12875"/>
                  </a:lnTo>
                  <a:lnTo>
                    <a:pt x="26773" y="11492"/>
                  </a:lnTo>
                  <a:lnTo>
                    <a:pt x="26312" y="10228"/>
                  </a:lnTo>
                  <a:lnTo>
                    <a:pt x="25811" y="8985"/>
                  </a:lnTo>
                  <a:lnTo>
                    <a:pt x="25530" y="8363"/>
                  </a:lnTo>
                  <a:lnTo>
                    <a:pt x="25269" y="7762"/>
                  </a:lnTo>
                  <a:lnTo>
                    <a:pt x="24969" y="7160"/>
                  </a:lnTo>
                  <a:lnTo>
                    <a:pt x="24688" y="6558"/>
                  </a:lnTo>
                  <a:lnTo>
                    <a:pt x="24287" y="5776"/>
                  </a:lnTo>
                  <a:lnTo>
                    <a:pt x="23866" y="4954"/>
                  </a:lnTo>
                  <a:lnTo>
                    <a:pt x="24207" y="5375"/>
                  </a:lnTo>
                  <a:lnTo>
                    <a:pt x="24527" y="5816"/>
                  </a:lnTo>
                  <a:lnTo>
                    <a:pt x="24848" y="6257"/>
                  </a:lnTo>
                  <a:lnTo>
                    <a:pt x="25149" y="6699"/>
                  </a:lnTo>
                  <a:lnTo>
                    <a:pt x="25731" y="7621"/>
                  </a:lnTo>
                  <a:lnTo>
                    <a:pt x="26272" y="8564"/>
                  </a:lnTo>
                  <a:lnTo>
                    <a:pt x="26633" y="9246"/>
                  </a:lnTo>
                  <a:lnTo>
                    <a:pt x="26994" y="9927"/>
                  </a:lnTo>
                  <a:lnTo>
                    <a:pt x="27335" y="10609"/>
                  </a:lnTo>
                  <a:lnTo>
                    <a:pt x="27676" y="11291"/>
                  </a:lnTo>
                  <a:lnTo>
                    <a:pt x="28298" y="12675"/>
                  </a:lnTo>
                  <a:lnTo>
                    <a:pt x="28899" y="14099"/>
                  </a:lnTo>
                  <a:lnTo>
                    <a:pt x="29461" y="15523"/>
                  </a:lnTo>
                  <a:lnTo>
                    <a:pt x="29982" y="16946"/>
                  </a:lnTo>
                  <a:lnTo>
                    <a:pt x="30504" y="18390"/>
                  </a:lnTo>
                  <a:lnTo>
                    <a:pt x="30985" y="19834"/>
                  </a:lnTo>
                  <a:lnTo>
                    <a:pt x="31105" y="19834"/>
                  </a:lnTo>
                  <a:lnTo>
                    <a:pt x="30905" y="19112"/>
                  </a:lnTo>
                  <a:lnTo>
                    <a:pt x="30684" y="18390"/>
                  </a:lnTo>
                  <a:lnTo>
                    <a:pt x="30464" y="17648"/>
                  </a:lnTo>
                  <a:lnTo>
                    <a:pt x="30243" y="16926"/>
                  </a:lnTo>
                  <a:lnTo>
                    <a:pt x="29982" y="16204"/>
                  </a:lnTo>
                  <a:lnTo>
                    <a:pt x="29742" y="15503"/>
                  </a:lnTo>
                  <a:lnTo>
                    <a:pt x="29180" y="14079"/>
                  </a:lnTo>
                  <a:lnTo>
                    <a:pt x="28598" y="12675"/>
                  </a:lnTo>
                  <a:lnTo>
                    <a:pt x="27977" y="11271"/>
                  </a:lnTo>
                  <a:lnTo>
                    <a:pt x="27295" y="9907"/>
                  </a:lnTo>
                  <a:lnTo>
                    <a:pt x="26613" y="8564"/>
                  </a:lnTo>
                  <a:lnTo>
                    <a:pt x="26292" y="7982"/>
                  </a:lnTo>
                  <a:lnTo>
                    <a:pt x="25951" y="7401"/>
                  </a:lnTo>
                  <a:lnTo>
                    <a:pt x="25590" y="6839"/>
                  </a:lnTo>
                  <a:lnTo>
                    <a:pt x="25229" y="6257"/>
                  </a:lnTo>
                  <a:lnTo>
                    <a:pt x="24848" y="5716"/>
                  </a:lnTo>
                  <a:lnTo>
                    <a:pt x="24447" y="5174"/>
                  </a:lnTo>
                  <a:lnTo>
                    <a:pt x="24026" y="4653"/>
                  </a:lnTo>
                  <a:lnTo>
                    <a:pt x="23585" y="4152"/>
                  </a:lnTo>
                  <a:lnTo>
                    <a:pt x="23124" y="3650"/>
                  </a:lnTo>
                  <a:lnTo>
                    <a:pt x="22642" y="3189"/>
                  </a:lnTo>
                  <a:lnTo>
                    <a:pt x="22141" y="2748"/>
                  </a:lnTo>
                  <a:lnTo>
                    <a:pt x="21640" y="2327"/>
                  </a:lnTo>
                  <a:lnTo>
                    <a:pt x="21098" y="1926"/>
                  </a:lnTo>
                  <a:lnTo>
                    <a:pt x="20537" y="1565"/>
                  </a:lnTo>
                  <a:lnTo>
                    <a:pt x="19955" y="1244"/>
                  </a:lnTo>
                  <a:lnTo>
                    <a:pt x="19333" y="943"/>
                  </a:lnTo>
                  <a:lnTo>
                    <a:pt x="18852" y="722"/>
                  </a:lnTo>
                  <a:lnTo>
                    <a:pt x="18371" y="542"/>
                  </a:lnTo>
                  <a:lnTo>
                    <a:pt x="17869" y="381"/>
                  </a:lnTo>
                  <a:lnTo>
                    <a:pt x="17348" y="241"/>
                  </a:lnTo>
                  <a:lnTo>
                    <a:pt x="16847" y="141"/>
                  </a:lnTo>
                  <a:lnTo>
                    <a:pt x="16325" y="61"/>
                  </a:lnTo>
                  <a:lnTo>
                    <a:pt x="15804" y="20"/>
                  </a:lnTo>
                  <a:lnTo>
                    <a:pt x="1528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30"/>
            <p:cNvSpPr/>
            <p:nvPr/>
          </p:nvSpPr>
          <p:spPr>
            <a:xfrm>
              <a:off x="8222575" y="3901500"/>
              <a:ext cx="529975" cy="323400"/>
            </a:xfrm>
            <a:custGeom>
              <a:avLst/>
              <a:gdLst/>
              <a:ahLst/>
              <a:cxnLst/>
              <a:rect l="l" t="t" r="r" b="b"/>
              <a:pathLst>
                <a:path w="21199" h="12936" extrusionOk="0">
                  <a:moveTo>
                    <a:pt x="17428" y="2206"/>
                  </a:moveTo>
                  <a:lnTo>
                    <a:pt x="16385" y="2628"/>
                  </a:lnTo>
                  <a:lnTo>
                    <a:pt x="15342" y="3069"/>
                  </a:lnTo>
                  <a:lnTo>
                    <a:pt x="14821" y="3289"/>
                  </a:lnTo>
                  <a:lnTo>
                    <a:pt x="14280" y="3470"/>
                  </a:lnTo>
                  <a:lnTo>
                    <a:pt x="13718" y="3650"/>
                  </a:lnTo>
                  <a:lnTo>
                    <a:pt x="13177" y="3811"/>
                  </a:lnTo>
                  <a:lnTo>
                    <a:pt x="12635" y="3951"/>
                  </a:lnTo>
                  <a:lnTo>
                    <a:pt x="12074" y="4092"/>
                  </a:lnTo>
                  <a:lnTo>
                    <a:pt x="11512" y="4192"/>
                  </a:lnTo>
                  <a:lnTo>
                    <a:pt x="10930" y="4272"/>
                  </a:lnTo>
                  <a:lnTo>
                    <a:pt x="10249" y="4372"/>
                  </a:lnTo>
                  <a:lnTo>
                    <a:pt x="9567" y="4433"/>
                  </a:lnTo>
                  <a:lnTo>
                    <a:pt x="8203" y="4573"/>
                  </a:lnTo>
                  <a:lnTo>
                    <a:pt x="7521" y="4653"/>
                  </a:lnTo>
                  <a:lnTo>
                    <a:pt x="6859" y="4733"/>
                  </a:lnTo>
                  <a:lnTo>
                    <a:pt x="6178" y="4834"/>
                  </a:lnTo>
                  <a:lnTo>
                    <a:pt x="5516" y="4974"/>
                  </a:lnTo>
                  <a:lnTo>
                    <a:pt x="4854" y="5134"/>
                  </a:lnTo>
                  <a:lnTo>
                    <a:pt x="4192" y="5335"/>
                  </a:lnTo>
                  <a:lnTo>
                    <a:pt x="3871" y="5455"/>
                  </a:lnTo>
                  <a:lnTo>
                    <a:pt x="3550" y="5596"/>
                  </a:lnTo>
                  <a:lnTo>
                    <a:pt x="3230" y="5736"/>
                  </a:lnTo>
                  <a:lnTo>
                    <a:pt x="2949" y="5896"/>
                  </a:lnTo>
                  <a:lnTo>
                    <a:pt x="2648" y="6077"/>
                  </a:lnTo>
                  <a:lnTo>
                    <a:pt x="2387" y="6278"/>
                  </a:lnTo>
                  <a:lnTo>
                    <a:pt x="2127" y="6498"/>
                  </a:lnTo>
                  <a:lnTo>
                    <a:pt x="1906" y="6739"/>
                  </a:lnTo>
                  <a:lnTo>
                    <a:pt x="1685" y="6979"/>
                  </a:lnTo>
                  <a:lnTo>
                    <a:pt x="1505" y="7260"/>
                  </a:lnTo>
                  <a:lnTo>
                    <a:pt x="1324" y="7581"/>
                  </a:lnTo>
                  <a:lnTo>
                    <a:pt x="1184" y="7902"/>
                  </a:lnTo>
                  <a:lnTo>
                    <a:pt x="1084" y="8183"/>
                  </a:lnTo>
                  <a:lnTo>
                    <a:pt x="1024" y="8484"/>
                  </a:lnTo>
                  <a:lnTo>
                    <a:pt x="963" y="8764"/>
                  </a:lnTo>
                  <a:lnTo>
                    <a:pt x="943" y="9065"/>
                  </a:lnTo>
                  <a:lnTo>
                    <a:pt x="923" y="9346"/>
                  </a:lnTo>
                  <a:lnTo>
                    <a:pt x="943" y="9647"/>
                  </a:lnTo>
                  <a:lnTo>
                    <a:pt x="983" y="9927"/>
                  </a:lnTo>
                  <a:lnTo>
                    <a:pt x="1024" y="10208"/>
                  </a:lnTo>
                  <a:lnTo>
                    <a:pt x="1044" y="9907"/>
                  </a:lnTo>
                  <a:lnTo>
                    <a:pt x="1084" y="9627"/>
                  </a:lnTo>
                  <a:lnTo>
                    <a:pt x="1164" y="9326"/>
                  </a:lnTo>
                  <a:lnTo>
                    <a:pt x="1264" y="9045"/>
                  </a:lnTo>
                  <a:lnTo>
                    <a:pt x="1384" y="8764"/>
                  </a:lnTo>
                  <a:lnTo>
                    <a:pt x="1545" y="8484"/>
                  </a:lnTo>
                  <a:lnTo>
                    <a:pt x="1725" y="8223"/>
                  </a:lnTo>
                  <a:lnTo>
                    <a:pt x="1926" y="7962"/>
                  </a:lnTo>
                  <a:lnTo>
                    <a:pt x="2147" y="7742"/>
                  </a:lnTo>
                  <a:lnTo>
                    <a:pt x="2367" y="7521"/>
                  </a:lnTo>
                  <a:lnTo>
                    <a:pt x="2628" y="7320"/>
                  </a:lnTo>
                  <a:lnTo>
                    <a:pt x="2889" y="7120"/>
                  </a:lnTo>
                  <a:lnTo>
                    <a:pt x="3149" y="6959"/>
                  </a:lnTo>
                  <a:lnTo>
                    <a:pt x="3430" y="6799"/>
                  </a:lnTo>
                  <a:lnTo>
                    <a:pt x="3711" y="6639"/>
                  </a:lnTo>
                  <a:lnTo>
                    <a:pt x="4012" y="6518"/>
                  </a:lnTo>
                  <a:lnTo>
                    <a:pt x="4613" y="6278"/>
                  </a:lnTo>
                  <a:lnTo>
                    <a:pt x="5235" y="6077"/>
                  </a:lnTo>
                  <a:lnTo>
                    <a:pt x="5857" y="5896"/>
                  </a:lnTo>
                  <a:lnTo>
                    <a:pt x="6478" y="5756"/>
                  </a:lnTo>
                  <a:lnTo>
                    <a:pt x="7260" y="5576"/>
                  </a:lnTo>
                  <a:lnTo>
                    <a:pt x="8063" y="5415"/>
                  </a:lnTo>
                  <a:lnTo>
                    <a:pt x="9647" y="5094"/>
                  </a:lnTo>
                  <a:lnTo>
                    <a:pt x="10449" y="4934"/>
                  </a:lnTo>
                  <a:lnTo>
                    <a:pt x="11231" y="4753"/>
                  </a:lnTo>
                  <a:lnTo>
                    <a:pt x="12013" y="4533"/>
                  </a:lnTo>
                  <a:lnTo>
                    <a:pt x="12795" y="4312"/>
                  </a:lnTo>
                  <a:lnTo>
                    <a:pt x="13838" y="3931"/>
                  </a:lnTo>
                  <a:lnTo>
                    <a:pt x="14881" y="3530"/>
                  </a:lnTo>
                  <a:lnTo>
                    <a:pt x="15884" y="3069"/>
                  </a:lnTo>
                  <a:lnTo>
                    <a:pt x="16887" y="2587"/>
                  </a:lnTo>
                  <a:lnTo>
                    <a:pt x="17428" y="2206"/>
                  </a:lnTo>
                  <a:close/>
                  <a:moveTo>
                    <a:pt x="21198" y="0"/>
                  </a:moveTo>
                  <a:lnTo>
                    <a:pt x="20737" y="41"/>
                  </a:lnTo>
                  <a:lnTo>
                    <a:pt x="20276" y="101"/>
                  </a:lnTo>
                  <a:lnTo>
                    <a:pt x="19815" y="201"/>
                  </a:lnTo>
                  <a:lnTo>
                    <a:pt x="19353" y="301"/>
                  </a:lnTo>
                  <a:lnTo>
                    <a:pt x="18912" y="422"/>
                  </a:lnTo>
                  <a:lnTo>
                    <a:pt x="18451" y="562"/>
                  </a:lnTo>
                  <a:lnTo>
                    <a:pt x="17990" y="722"/>
                  </a:lnTo>
                  <a:lnTo>
                    <a:pt x="17548" y="883"/>
                  </a:lnTo>
                  <a:lnTo>
                    <a:pt x="17107" y="1063"/>
                  </a:lnTo>
                  <a:lnTo>
                    <a:pt x="16666" y="1264"/>
                  </a:lnTo>
                  <a:lnTo>
                    <a:pt x="16245" y="1484"/>
                  </a:lnTo>
                  <a:lnTo>
                    <a:pt x="15804" y="1705"/>
                  </a:lnTo>
                  <a:lnTo>
                    <a:pt x="15383" y="1946"/>
                  </a:lnTo>
                  <a:lnTo>
                    <a:pt x="14961" y="2186"/>
                  </a:lnTo>
                  <a:lnTo>
                    <a:pt x="14159" y="2708"/>
                  </a:lnTo>
                  <a:lnTo>
                    <a:pt x="13638" y="3049"/>
                  </a:lnTo>
                  <a:lnTo>
                    <a:pt x="13417" y="3209"/>
                  </a:lnTo>
                  <a:lnTo>
                    <a:pt x="13177" y="3309"/>
                  </a:lnTo>
                  <a:lnTo>
                    <a:pt x="12896" y="3410"/>
                  </a:lnTo>
                  <a:lnTo>
                    <a:pt x="12575" y="3470"/>
                  </a:lnTo>
                  <a:lnTo>
                    <a:pt x="12194" y="3530"/>
                  </a:lnTo>
                  <a:lnTo>
                    <a:pt x="11793" y="3550"/>
                  </a:lnTo>
                  <a:lnTo>
                    <a:pt x="11372" y="3590"/>
                  </a:lnTo>
                  <a:lnTo>
                    <a:pt x="10389" y="3590"/>
                  </a:lnTo>
                  <a:lnTo>
                    <a:pt x="8624" y="3570"/>
                  </a:lnTo>
                  <a:lnTo>
                    <a:pt x="7722" y="3550"/>
                  </a:lnTo>
                  <a:lnTo>
                    <a:pt x="6799" y="3550"/>
                  </a:lnTo>
                  <a:lnTo>
                    <a:pt x="5716" y="3570"/>
                  </a:lnTo>
                  <a:lnTo>
                    <a:pt x="5215" y="3590"/>
                  </a:lnTo>
                  <a:lnTo>
                    <a:pt x="4693" y="3630"/>
                  </a:lnTo>
                  <a:lnTo>
                    <a:pt x="4212" y="3670"/>
                  </a:lnTo>
                  <a:lnTo>
                    <a:pt x="3751" y="3731"/>
                  </a:lnTo>
                  <a:lnTo>
                    <a:pt x="3310" y="3811"/>
                  </a:lnTo>
                  <a:lnTo>
                    <a:pt x="2889" y="3911"/>
                  </a:lnTo>
                  <a:lnTo>
                    <a:pt x="2628" y="4011"/>
                  </a:lnTo>
                  <a:lnTo>
                    <a:pt x="2367" y="4132"/>
                  </a:lnTo>
                  <a:lnTo>
                    <a:pt x="2106" y="4292"/>
                  </a:lnTo>
                  <a:lnTo>
                    <a:pt x="1846" y="4473"/>
                  </a:lnTo>
                  <a:lnTo>
                    <a:pt x="1585" y="4693"/>
                  </a:lnTo>
                  <a:lnTo>
                    <a:pt x="1344" y="4934"/>
                  </a:lnTo>
                  <a:lnTo>
                    <a:pt x="1124" y="5195"/>
                  </a:lnTo>
                  <a:lnTo>
                    <a:pt x="903" y="5475"/>
                  </a:lnTo>
                  <a:lnTo>
                    <a:pt x="723" y="5776"/>
                  </a:lnTo>
                  <a:lnTo>
                    <a:pt x="542" y="6097"/>
                  </a:lnTo>
                  <a:lnTo>
                    <a:pt x="382" y="6418"/>
                  </a:lnTo>
                  <a:lnTo>
                    <a:pt x="261" y="6779"/>
                  </a:lnTo>
                  <a:lnTo>
                    <a:pt x="141" y="7140"/>
                  </a:lnTo>
                  <a:lnTo>
                    <a:pt x="81" y="7501"/>
                  </a:lnTo>
                  <a:lnTo>
                    <a:pt x="21" y="7882"/>
                  </a:lnTo>
                  <a:lnTo>
                    <a:pt x="1" y="8263"/>
                  </a:lnTo>
                  <a:lnTo>
                    <a:pt x="21" y="8604"/>
                  </a:lnTo>
                  <a:lnTo>
                    <a:pt x="61" y="8925"/>
                  </a:lnTo>
                  <a:lnTo>
                    <a:pt x="121" y="9266"/>
                  </a:lnTo>
                  <a:lnTo>
                    <a:pt x="221" y="9587"/>
                  </a:lnTo>
                  <a:lnTo>
                    <a:pt x="342" y="9907"/>
                  </a:lnTo>
                  <a:lnTo>
                    <a:pt x="482" y="10248"/>
                  </a:lnTo>
                  <a:lnTo>
                    <a:pt x="663" y="10569"/>
                  </a:lnTo>
                  <a:lnTo>
                    <a:pt x="883" y="10890"/>
                  </a:lnTo>
                  <a:lnTo>
                    <a:pt x="1064" y="10990"/>
                  </a:lnTo>
                  <a:lnTo>
                    <a:pt x="1064" y="10990"/>
                  </a:lnTo>
                  <a:lnTo>
                    <a:pt x="943" y="10690"/>
                  </a:lnTo>
                  <a:lnTo>
                    <a:pt x="863" y="10409"/>
                  </a:lnTo>
                  <a:lnTo>
                    <a:pt x="803" y="10108"/>
                  </a:lnTo>
                  <a:lnTo>
                    <a:pt x="763" y="9807"/>
                  </a:lnTo>
                  <a:lnTo>
                    <a:pt x="743" y="9486"/>
                  </a:lnTo>
                  <a:lnTo>
                    <a:pt x="723" y="9185"/>
                  </a:lnTo>
                  <a:lnTo>
                    <a:pt x="743" y="8865"/>
                  </a:lnTo>
                  <a:lnTo>
                    <a:pt x="783" y="8564"/>
                  </a:lnTo>
                  <a:lnTo>
                    <a:pt x="843" y="8243"/>
                  </a:lnTo>
                  <a:lnTo>
                    <a:pt x="943" y="7962"/>
                  </a:lnTo>
                  <a:lnTo>
                    <a:pt x="1044" y="7681"/>
                  </a:lnTo>
                  <a:lnTo>
                    <a:pt x="1164" y="7401"/>
                  </a:lnTo>
                  <a:lnTo>
                    <a:pt x="1284" y="7160"/>
                  </a:lnTo>
                  <a:lnTo>
                    <a:pt x="1445" y="6919"/>
                  </a:lnTo>
                  <a:lnTo>
                    <a:pt x="1625" y="6699"/>
                  </a:lnTo>
                  <a:lnTo>
                    <a:pt x="1806" y="6478"/>
                  </a:lnTo>
                  <a:lnTo>
                    <a:pt x="2006" y="6278"/>
                  </a:lnTo>
                  <a:lnTo>
                    <a:pt x="2227" y="6077"/>
                  </a:lnTo>
                  <a:lnTo>
                    <a:pt x="2447" y="5896"/>
                  </a:lnTo>
                  <a:lnTo>
                    <a:pt x="2688" y="5736"/>
                  </a:lnTo>
                  <a:lnTo>
                    <a:pt x="2929" y="5576"/>
                  </a:lnTo>
                  <a:lnTo>
                    <a:pt x="3209" y="5435"/>
                  </a:lnTo>
                  <a:lnTo>
                    <a:pt x="3470" y="5315"/>
                  </a:lnTo>
                  <a:lnTo>
                    <a:pt x="3751" y="5175"/>
                  </a:lnTo>
                  <a:lnTo>
                    <a:pt x="4072" y="5054"/>
                  </a:lnTo>
                  <a:lnTo>
                    <a:pt x="4393" y="4954"/>
                  </a:lnTo>
                  <a:lnTo>
                    <a:pt x="5034" y="4753"/>
                  </a:lnTo>
                  <a:lnTo>
                    <a:pt x="5696" y="4593"/>
                  </a:lnTo>
                  <a:lnTo>
                    <a:pt x="6358" y="4473"/>
                  </a:lnTo>
                  <a:lnTo>
                    <a:pt x="7020" y="4372"/>
                  </a:lnTo>
                  <a:lnTo>
                    <a:pt x="7702" y="4292"/>
                  </a:lnTo>
                  <a:lnTo>
                    <a:pt x="9045" y="4152"/>
                  </a:lnTo>
                  <a:lnTo>
                    <a:pt x="9827" y="4072"/>
                  </a:lnTo>
                  <a:lnTo>
                    <a:pt x="10610" y="3971"/>
                  </a:lnTo>
                  <a:lnTo>
                    <a:pt x="11372" y="3851"/>
                  </a:lnTo>
                  <a:lnTo>
                    <a:pt x="12134" y="3711"/>
                  </a:lnTo>
                  <a:lnTo>
                    <a:pt x="12876" y="3550"/>
                  </a:lnTo>
                  <a:lnTo>
                    <a:pt x="13638" y="3350"/>
                  </a:lnTo>
                  <a:lnTo>
                    <a:pt x="14380" y="3109"/>
                  </a:lnTo>
                  <a:lnTo>
                    <a:pt x="15122" y="2828"/>
                  </a:lnTo>
                  <a:lnTo>
                    <a:pt x="16766" y="2146"/>
                  </a:lnTo>
                  <a:lnTo>
                    <a:pt x="17589" y="1825"/>
                  </a:lnTo>
                  <a:lnTo>
                    <a:pt x="18010" y="1685"/>
                  </a:lnTo>
                  <a:lnTo>
                    <a:pt x="18431" y="1545"/>
                  </a:lnTo>
                  <a:lnTo>
                    <a:pt x="18992" y="1164"/>
                  </a:lnTo>
                  <a:lnTo>
                    <a:pt x="19574" y="823"/>
                  </a:lnTo>
                  <a:lnTo>
                    <a:pt x="20176" y="482"/>
                  </a:lnTo>
                  <a:lnTo>
                    <a:pt x="20777" y="181"/>
                  </a:lnTo>
                  <a:lnTo>
                    <a:pt x="21198" y="0"/>
                  </a:lnTo>
                  <a:close/>
                  <a:moveTo>
                    <a:pt x="1164" y="11231"/>
                  </a:moveTo>
                  <a:lnTo>
                    <a:pt x="1184" y="11251"/>
                  </a:lnTo>
                  <a:lnTo>
                    <a:pt x="1184" y="11231"/>
                  </a:lnTo>
                  <a:close/>
                  <a:moveTo>
                    <a:pt x="15643" y="3350"/>
                  </a:moveTo>
                  <a:lnTo>
                    <a:pt x="14901" y="3690"/>
                  </a:lnTo>
                  <a:lnTo>
                    <a:pt x="14139" y="3991"/>
                  </a:lnTo>
                  <a:lnTo>
                    <a:pt x="13377" y="4292"/>
                  </a:lnTo>
                  <a:lnTo>
                    <a:pt x="12615" y="4553"/>
                  </a:lnTo>
                  <a:lnTo>
                    <a:pt x="11833" y="4814"/>
                  </a:lnTo>
                  <a:lnTo>
                    <a:pt x="11031" y="5034"/>
                  </a:lnTo>
                  <a:lnTo>
                    <a:pt x="10249" y="5235"/>
                  </a:lnTo>
                  <a:lnTo>
                    <a:pt x="9426" y="5415"/>
                  </a:lnTo>
                  <a:lnTo>
                    <a:pt x="8043" y="5676"/>
                  </a:lnTo>
                  <a:lnTo>
                    <a:pt x="7341" y="5816"/>
                  </a:lnTo>
                  <a:lnTo>
                    <a:pt x="6659" y="5957"/>
                  </a:lnTo>
                  <a:lnTo>
                    <a:pt x="5957" y="6117"/>
                  </a:lnTo>
                  <a:lnTo>
                    <a:pt x="5275" y="6298"/>
                  </a:lnTo>
                  <a:lnTo>
                    <a:pt x="4613" y="6538"/>
                  </a:lnTo>
                  <a:lnTo>
                    <a:pt x="4292" y="6659"/>
                  </a:lnTo>
                  <a:lnTo>
                    <a:pt x="3972" y="6799"/>
                  </a:lnTo>
                  <a:lnTo>
                    <a:pt x="3671" y="6959"/>
                  </a:lnTo>
                  <a:lnTo>
                    <a:pt x="3370" y="7120"/>
                  </a:lnTo>
                  <a:lnTo>
                    <a:pt x="3089" y="7300"/>
                  </a:lnTo>
                  <a:lnTo>
                    <a:pt x="2828" y="7501"/>
                  </a:lnTo>
                  <a:lnTo>
                    <a:pt x="2568" y="7721"/>
                  </a:lnTo>
                  <a:lnTo>
                    <a:pt x="2307" y="7942"/>
                  </a:lnTo>
                  <a:lnTo>
                    <a:pt x="2086" y="8203"/>
                  </a:lnTo>
                  <a:lnTo>
                    <a:pt x="1886" y="8463"/>
                  </a:lnTo>
                  <a:lnTo>
                    <a:pt x="1685" y="8724"/>
                  </a:lnTo>
                  <a:lnTo>
                    <a:pt x="1525" y="9005"/>
                  </a:lnTo>
                  <a:lnTo>
                    <a:pt x="1405" y="9306"/>
                  </a:lnTo>
                  <a:lnTo>
                    <a:pt x="1304" y="9607"/>
                  </a:lnTo>
                  <a:lnTo>
                    <a:pt x="1224" y="9927"/>
                  </a:lnTo>
                  <a:lnTo>
                    <a:pt x="1184" y="10248"/>
                  </a:lnTo>
                  <a:lnTo>
                    <a:pt x="1184" y="10569"/>
                  </a:lnTo>
                  <a:lnTo>
                    <a:pt x="1224" y="10910"/>
                  </a:lnTo>
                  <a:lnTo>
                    <a:pt x="1324" y="11131"/>
                  </a:lnTo>
                  <a:lnTo>
                    <a:pt x="1705" y="11291"/>
                  </a:lnTo>
                  <a:lnTo>
                    <a:pt x="2086" y="11432"/>
                  </a:lnTo>
                  <a:lnTo>
                    <a:pt x="2487" y="11552"/>
                  </a:lnTo>
                  <a:lnTo>
                    <a:pt x="2889" y="11652"/>
                  </a:lnTo>
                  <a:lnTo>
                    <a:pt x="3290" y="11732"/>
                  </a:lnTo>
                  <a:lnTo>
                    <a:pt x="3691" y="11793"/>
                  </a:lnTo>
                  <a:lnTo>
                    <a:pt x="4112" y="11833"/>
                  </a:lnTo>
                  <a:lnTo>
                    <a:pt x="4834" y="11833"/>
                  </a:lnTo>
                  <a:lnTo>
                    <a:pt x="5135" y="11813"/>
                  </a:lnTo>
                  <a:lnTo>
                    <a:pt x="5435" y="11772"/>
                  </a:lnTo>
                  <a:lnTo>
                    <a:pt x="5736" y="11732"/>
                  </a:lnTo>
                  <a:lnTo>
                    <a:pt x="5897" y="11712"/>
                  </a:lnTo>
                  <a:lnTo>
                    <a:pt x="5716" y="11592"/>
                  </a:lnTo>
                  <a:lnTo>
                    <a:pt x="5556" y="11472"/>
                  </a:lnTo>
                  <a:lnTo>
                    <a:pt x="5395" y="11331"/>
                  </a:lnTo>
                  <a:lnTo>
                    <a:pt x="5255" y="11191"/>
                  </a:lnTo>
                  <a:lnTo>
                    <a:pt x="5115" y="11030"/>
                  </a:lnTo>
                  <a:lnTo>
                    <a:pt x="4974" y="10870"/>
                  </a:lnTo>
                  <a:lnTo>
                    <a:pt x="4834" y="10690"/>
                  </a:lnTo>
                  <a:lnTo>
                    <a:pt x="4714" y="10509"/>
                  </a:lnTo>
                  <a:lnTo>
                    <a:pt x="4533" y="10148"/>
                  </a:lnTo>
                  <a:lnTo>
                    <a:pt x="4413" y="9807"/>
                  </a:lnTo>
                  <a:lnTo>
                    <a:pt x="4312" y="9466"/>
                  </a:lnTo>
                  <a:lnTo>
                    <a:pt x="4252" y="9125"/>
                  </a:lnTo>
                  <a:lnTo>
                    <a:pt x="4232" y="8804"/>
                  </a:lnTo>
                  <a:lnTo>
                    <a:pt x="4252" y="8484"/>
                  </a:lnTo>
                  <a:lnTo>
                    <a:pt x="4312" y="8163"/>
                  </a:lnTo>
                  <a:lnTo>
                    <a:pt x="4413" y="7862"/>
                  </a:lnTo>
                  <a:lnTo>
                    <a:pt x="4553" y="7561"/>
                  </a:lnTo>
                  <a:lnTo>
                    <a:pt x="4714" y="7300"/>
                  </a:lnTo>
                  <a:lnTo>
                    <a:pt x="4914" y="7040"/>
                  </a:lnTo>
                  <a:lnTo>
                    <a:pt x="5155" y="6799"/>
                  </a:lnTo>
                  <a:lnTo>
                    <a:pt x="5415" y="6598"/>
                  </a:lnTo>
                  <a:lnTo>
                    <a:pt x="5716" y="6398"/>
                  </a:lnTo>
                  <a:lnTo>
                    <a:pt x="6057" y="6237"/>
                  </a:lnTo>
                  <a:lnTo>
                    <a:pt x="6418" y="6117"/>
                  </a:lnTo>
                  <a:lnTo>
                    <a:pt x="6960" y="5957"/>
                  </a:lnTo>
                  <a:lnTo>
                    <a:pt x="7501" y="5836"/>
                  </a:lnTo>
                  <a:lnTo>
                    <a:pt x="8063" y="5756"/>
                  </a:lnTo>
                  <a:lnTo>
                    <a:pt x="8624" y="5696"/>
                  </a:lnTo>
                  <a:lnTo>
                    <a:pt x="9747" y="5576"/>
                  </a:lnTo>
                  <a:lnTo>
                    <a:pt x="10309" y="5515"/>
                  </a:lnTo>
                  <a:lnTo>
                    <a:pt x="10850" y="5435"/>
                  </a:lnTo>
                  <a:lnTo>
                    <a:pt x="11332" y="5335"/>
                  </a:lnTo>
                  <a:lnTo>
                    <a:pt x="11793" y="5215"/>
                  </a:lnTo>
                  <a:lnTo>
                    <a:pt x="12254" y="5094"/>
                  </a:lnTo>
                  <a:lnTo>
                    <a:pt x="12695" y="4934"/>
                  </a:lnTo>
                  <a:lnTo>
                    <a:pt x="13156" y="4773"/>
                  </a:lnTo>
                  <a:lnTo>
                    <a:pt x="13578" y="4573"/>
                  </a:lnTo>
                  <a:lnTo>
                    <a:pt x="14019" y="4372"/>
                  </a:lnTo>
                  <a:lnTo>
                    <a:pt x="14440" y="4152"/>
                  </a:lnTo>
                  <a:lnTo>
                    <a:pt x="14580" y="4072"/>
                  </a:lnTo>
                  <a:lnTo>
                    <a:pt x="14841" y="3871"/>
                  </a:lnTo>
                  <a:lnTo>
                    <a:pt x="15102" y="3690"/>
                  </a:lnTo>
                  <a:lnTo>
                    <a:pt x="15362" y="3510"/>
                  </a:lnTo>
                  <a:lnTo>
                    <a:pt x="15643" y="3350"/>
                  </a:lnTo>
                  <a:close/>
                  <a:moveTo>
                    <a:pt x="1445" y="11371"/>
                  </a:moveTo>
                  <a:lnTo>
                    <a:pt x="1625" y="11652"/>
                  </a:lnTo>
                  <a:lnTo>
                    <a:pt x="1986" y="11933"/>
                  </a:lnTo>
                  <a:lnTo>
                    <a:pt x="2387" y="12174"/>
                  </a:lnTo>
                  <a:lnTo>
                    <a:pt x="2828" y="12394"/>
                  </a:lnTo>
                  <a:lnTo>
                    <a:pt x="3310" y="12575"/>
                  </a:lnTo>
                  <a:lnTo>
                    <a:pt x="3811" y="12735"/>
                  </a:lnTo>
                  <a:lnTo>
                    <a:pt x="4332" y="12835"/>
                  </a:lnTo>
                  <a:lnTo>
                    <a:pt x="4894" y="12896"/>
                  </a:lnTo>
                  <a:lnTo>
                    <a:pt x="5456" y="12936"/>
                  </a:lnTo>
                  <a:lnTo>
                    <a:pt x="5857" y="12916"/>
                  </a:lnTo>
                  <a:lnTo>
                    <a:pt x="6258" y="12875"/>
                  </a:lnTo>
                  <a:lnTo>
                    <a:pt x="6679" y="12815"/>
                  </a:lnTo>
                  <a:lnTo>
                    <a:pt x="7100" y="12735"/>
                  </a:lnTo>
                  <a:lnTo>
                    <a:pt x="7521" y="12615"/>
                  </a:lnTo>
                  <a:lnTo>
                    <a:pt x="7942" y="12474"/>
                  </a:lnTo>
                  <a:lnTo>
                    <a:pt x="8363" y="12314"/>
                  </a:lnTo>
                  <a:lnTo>
                    <a:pt x="8785" y="12113"/>
                  </a:lnTo>
                  <a:lnTo>
                    <a:pt x="8785" y="12113"/>
                  </a:lnTo>
                  <a:lnTo>
                    <a:pt x="8544" y="12174"/>
                  </a:lnTo>
                  <a:lnTo>
                    <a:pt x="8303" y="12194"/>
                  </a:lnTo>
                  <a:lnTo>
                    <a:pt x="8063" y="12234"/>
                  </a:lnTo>
                  <a:lnTo>
                    <a:pt x="7802" y="12234"/>
                  </a:lnTo>
                  <a:lnTo>
                    <a:pt x="7441" y="12214"/>
                  </a:lnTo>
                  <a:lnTo>
                    <a:pt x="7060" y="12154"/>
                  </a:lnTo>
                  <a:lnTo>
                    <a:pt x="6699" y="12073"/>
                  </a:lnTo>
                  <a:lnTo>
                    <a:pt x="6358" y="11933"/>
                  </a:lnTo>
                  <a:lnTo>
                    <a:pt x="5917" y="12033"/>
                  </a:lnTo>
                  <a:lnTo>
                    <a:pt x="5496" y="12093"/>
                  </a:lnTo>
                  <a:lnTo>
                    <a:pt x="5075" y="12133"/>
                  </a:lnTo>
                  <a:lnTo>
                    <a:pt x="4653" y="12154"/>
                  </a:lnTo>
                  <a:lnTo>
                    <a:pt x="4232" y="12133"/>
                  </a:lnTo>
                  <a:lnTo>
                    <a:pt x="3831" y="12093"/>
                  </a:lnTo>
                  <a:lnTo>
                    <a:pt x="3410" y="12033"/>
                  </a:lnTo>
                  <a:lnTo>
                    <a:pt x="3009" y="11953"/>
                  </a:lnTo>
                  <a:lnTo>
                    <a:pt x="2608" y="11853"/>
                  </a:lnTo>
                  <a:lnTo>
                    <a:pt x="2227" y="11712"/>
                  </a:lnTo>
                  <a:lnTo>
                    <a:pt x="1826" y="11552"/>
                  </a:lnTo>
                  <a:lnTo>
                    <a:pt x="1445" y="1137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30"/>
            <p:cNvSpPr/>
            <p:nvPr/>
          </p:nvSpPr>
          <p:spPr>
            <a:xfrm>
              <a:off x="8258675" y="4185775"/>
              <a:ext cx="183525" cy="39125"/>
            </a:xfrm>
            <a:custGeom>
              <a:avLst/>
              <a:gdLst/>
              <a:ahLst/>
              <a:cxnLst/>
              <a:rect l="l" t="t" r="r" b="b"/>
              <a:pathLst>
                <a:path w="7341" h="156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81" y="281"/>
                  </a:lnTo>
                  <a:lnTo>
                    <a:pt x="181" y="281"/>
                  </a:lnTo>
                  <a:lnTo>
                    <a:pt x="181" y="281"/>
                  </a:lnTo>
                  <a:lnTo>
                    <a:pt x="542" y="562"/>
                  </a:lnTo>
                  <a:lnTo>
                    <a:pt x="943" y="803"/>
                  </a:lnTo>
                  <a:lnTo>
                    <a:pt x="1384" y="1023"/>
                  </a:lnTo>
                  <a:lnTo>
                    <a:pt x="1866" y="1204"/>
                  </a:lnTo>
                  <a:lnTo>
                    <a:pt x="2367" y="1364"/>
                  </a:lnTo>
                  <a:lnTo>
                    <a:pt x="2888" y="1464"/>
                  </a:lnTo>
                  <a:lnTo>
                    <a:pt x="3450" y="1525"/>
                  </a:lnTo>
                  <a:lnTo>
                    <a:pt x="4012" y="1565"/>
                  </a:lnTo>
                  <a:lnTo>
                    <a:pt x="4012" y="1565"/>
                  </a:lnTo>
                  <a:lnTo>
                    <a:pt x="4413" y="1545"/>
                  </a:lnTo>
                  <a:lnTo>
                    <a:pt x="4814" y="1504"/>
                  </a:lnTo>
                  <a:lnTo>
                    <a:pt x="5235" y="1444"/>
                  </a:lnTo>
                  <a:lnTo>
                    <a:pt x="5656" y="1364"/>
                  </a:lnTo>
                  <a:lnTo>
                    <a:pt x="6077" y="1244"/>
                  </a:lnTo>
                  <a:lnTo>
                    <a:pt x="6498" y="1103"/>
                  </a:lnTo>
                  <a:lnTo>
                    <a:pt x="6919" y="943"/>
                  </a:lnTo>
                  <a:lnTo>
                    <a:pt x="7341" y="742"/>
                  </a:lnTo>
                  <a:lnTo>
                    <a:pt x="7341" y="742"/>
                  </a:lnTo>
                  <a:lnTo>
                    <a:pt x="7100" y="803"/>
                  </a:lnTo>
                  <a:lnTo>
                    <a:pt x="6859" y="823"/>
                  </a:lnTo>
                  <a:lnTo>
                    <a:pt x="6619" y="863"/>
                  </a:lnTo>
                  <a:lnTo>
                    <a:pt x="6358" y="863"/>
                  </a:lnTo>
                  <a:lnTo>
                    <a:pt x="6358" y="863"/>
                  </a:lnTo>
                  <a:lnTo>
                    <a:pt x="5997" y="843"/>
                  </a:lnTo>
                  <a:lnTo>
                    <a:pt x="5616" y="783"/>
                  </a:lnTo>
                  <a:lnTo>
                    <a:pt x="5255" y="702"/>
                  </a:lnTo>
                  <a:lnTo>
                    <a:pt x="4914" y="562"/>
                  </a:lnTo>
                  <a:lnTo>
                    <a:pt x="4914" y="562"/>
                  </a:lnTo>
                  <a:lnTo>
                    <a:pt x="4473" y="662"/>
                  </a:lnTo>
                  <a:lnTo>
                    <a:pt x="4052" y="722"/>
                  </a:lnTo>
                  <a:lnTo>
                    <a:pt x="3631" y="762"/>
                  </a:lnTo>
                  <a:lnTo>
                    <a:pt x="3209" y="783"/>
                  </a:lnTo>
                  <a:lnTo>
                    <a:pt x="3209" y="783"/>
                  </a:lnTo>
                  <a:lnTo>
                    <a:pt x="2788" y="762"/>
                  </a:lnTo>
                  <a:lnTo>
                    <a:pt x="2387" y="722"/>
                  </a:lnTo>
                  <a:lnTo>
                    <a:pt x="1966" y="662"/>
                  </a:lnTo>
                  <a:lnTo>
                    <a:pt x="1565" y="582"/>
                  </a:lnTo>
                  <a:lnTo>
                    <a:pt x="1164" y="482"/>
                  </a:lnTo>
                  <a:lnTo>
                    <a:pt x="783" y="341"/>
                  </a:lnTo>
                  <a:lnTo>
                    <a:pt x="382" y="181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30"/>
            <p:cNvSpPr/>
            <p:nvPr/>
          </p:nvSpPr>
          <p:spPr>
            <a:xfrm>
              <a:off x="8251650" y="4182250"/>
              <a:ext cx="525" cy="550"/>
            </a:xfrm>
            <a:custGeom>
              <a:avLst/>
              <a:gdLst/>
              <a:ahLst/>
              <a:cxnLst/>
              <a:rect l="l" t="t" r="r" b="b"/>
              <a:pathLst>
                <a:path w="21" h="22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30"/>
            <p:cNvSpPr/>
            <p:nvPr/>
          </p:nvSpPr>
          <p:spPr>
            <a:xfrm>
              <a:off x="8252150" y="3985225"/>
              <a:ext cx="361525" cy="212100"/>
            </a:xfrm>
            <a:custGeom>
              <a:avLst/>
              <a:gdLst/>
              <a:ahLst/>
              <a:cxnLst/>
              <a:rect l="l" t="t" r="r" b="b"/>
              <a:pathLst>
                <a:path w="14461" h="8484" fill="none" extrusionOk="0">
                  <a:moveTo>
                    <a:pt x="14460" y="1"/>
                  </a:moveTo>
                  <a:lnTo>
                    <a:pt x="14460" y="1"/>
                  </a:lnTo>
                  <a:lnTo>
                    <a:pt x="13718" y="341"/>
                  </a:lnTo>
                  <a:lnTo>
                    <a:pt x="12956" y="642"/>
                  </a:lnTo>
                  <a:lnTo>
                    <a:pt x="12194" y="943"/>
                  </a:lnTo>
                  <a:lnTo>
                    <a:pt x="11432" y="1204"/>
                  </a:lnTo>
                  <a:lnTo>
                    <a:pt x="10650" y="1465"/>
                  </a:lnTo>
                  <a:lnTo>
                    <a:pt x="9848" y="1685"/>
                  </a:lnTo>
                  <a:lnTo>
                    <a:pt x="9066" y="1886"/>
                  </a:lnTo>
                  <a:lnTo>
                    <a:pt x="8243" y="2066"/>
                  </a:lnTo>
                  <a:lnTo>
                    <a:pt x="8243" y="2066"/>
                  </a:lnTo>
                  <a:lnTo>
                    <a:pt x="6860" y="2327"/>
                  </a:lnTo>
                  <a:lnTo>
                    <a:pt x="6158" y="2467"/>
                  </a:lnTo>
                  <a:lnTo>
                    <a:pt x="5476" y="2608"/>
                  </a:lnTo>
                  <a:lnTo>
                    <a:pt x="4774" y="2768"/>
                  </a:lnTo>
                  <a:lnTo>
                    <a:pt x="4092" y="2949"/>
                  </a:lnTo>
                  <a:lnTo>
                    <a:pt x="3430" y="3189"/>
                  </a:lnTo>
                  <a:lnTo>
                    <a:pt x="3109" y="3310"/>
                  </a:lnTo>
                  <a:lnTo>
                    <a:pt x="2789" y="3450"/>
                  </a:lnTo>
                  <a:lnTo>
                    <a:pt x="2789" y="3450"/>
                  </a:lnTo>
                  <a:lnTo>
                    <a:pt x="2488" y="3610"/>
                  </a:lnTo>
                  <a:lnTo>
                    <a:pt x="2187" y="3771"/>
                  </a:lnTo>
                  <a:lnTo>
                    <a:pt x="1906" y="3951"/>
                  </a:lnTo>
                  <a:lnTo>
                    <a:pt x="1645" y="4152"/>
                  </a:lnTo>
                  <a:lnTo>
                    <a:pt x="1385" y="4372"/>
                  </a:lnTo>
                  <a:lnTo>
                    <a:pt x="1124" y="4593"/>
                  </a:lnTo>
                  <a:lnTo>
                    <a:pt x="903" y="4854"/>
                  </a:lnTo>
                  <a:lnTo>
                    <a:pt x="703" y="5114"/>
                  </a:lnTo>
                  <a:lnTo>
                    <a:pt x="502" y="5375"/>
                  </a:lnTo>
                  <a:lnTo>
                    <a:pt x="342" y="5656"/>
                  </a:lnTo>
                  <a:lnTo>
                    <a:pt x="222" y="5957"/>
                  </a:lnTo>
                  <a:lnTo>
                    <a:pt x="121" y="6258"/>
                  </a:lnTo>
                  <a:lnTo>
                    <a:pt x="41" y="6578"/>
                  </a:lnTo>
                  <a:lnTo>
                    <a:pt x="1" y="6899"/>
                  </a:lnTo>
                  <a:lnTo>
                    <a:pt x="1" y="7220"/>
                  </a:lnTo>
                  <a:lnTo>
                    <a:pt x="41" y="7561"/>
                  </a:lnTo>
                  <a:lnTo>
                    <a:pt x="41" y="7561"/>
                  </a:lnTo>
                  <a:lnTo>
                    <a:pt x="141" y="7782"/>
                  </a:lnTo>
                  <a:lnTo>
                    <a:pt x="141" y="7782"/>
                  </a:lnTo>
                  <a:lnTo>
                    <a:pt x="522" y="7942"/>
                  </a:lnTo>
                  <a:lnTo>
                    <a:pt x="903" y="8083"/>
                  </a:lnTo>
                  <a:lnTo>
                    <a:pt x="1304" y="8203"/>
                  </a:lnTo>
                  <a:lnTo>
                    <a:pt x="1706" y="8303"/>
                  </a:lnTo>
                  <a:lnTo>
                    <a:pt x="2107" y="8383"/>
                  </a:lnTo>
                  <a:lnTo>
                    <a:pt x="2508" y="8444"/>
                  </a:lnTo>
                  <a:lnTo>
                    <a:pt x="2929" y="8484"/>
                  </a:lnTo>
                  <a:lnTo>
                    <a:pt x="3330" y="8484"/>
                  </a:lnTo>
                  <a:lnTo>
                    <a:pt x="3330" y="8484"/>
                  </a:lnTo>
                  <a:lnTo>
                    <a:pt x="3651" y="8484"/>
                  </a:lnTo>
                  <a:lnTo>
                    <a:pt x="3952" y="8464"/>
                  </a:lnTo>
                  <a:lnTo>
                    <a:pt x="4252" y="8423"/>
                  </a:lnTo>
                  <a:lnTo>
                    <a:pt x="4553" y="8383"/>
                  </a:lnTo>
                  <a:lnTo>
                    <a:pt x="4553" y="8383"/>
                  </a:lnTo>
                  <a:lnTo>
                    <a:pt x="4714" y="8363"/>
                  </a:lnTo>
                  <a:lnTo>
                    <a:pt x="4714" y="8363"/>
                  </a:lnTo>
                  <a:lnTo>
                    <a:pt x="4533" y="8243"/>
                  </a:lnTo>
                  <a:lnTo>
                    <a:pt x="4373" y="8123"/>
                  </a:lnTo>
                  <a:lnTo>
                    <a:pt x="4212" y="7982"/>
                  </a:lnTo>
                  <a:lnTo>
                    <a:pt x="4072" y="7842"/>
                  </a:lnTo>
                  <a:lnTo>
                    <a:pt x="3932" y="7681"/>
                  </a:lnTo>
                  <a:lnTo>
                    <a:pt x="3791" y="7521"/>
                  </a:lnTo>
                  <a:lnTo>
                    <a:pt x="3651" y="7341"/>
                  </a:lnTo>
                  <a:lnTo>
                    <a:pt x="3531" y="7160"/>
                  </a:lnTo>
                  <a:lnTo>
                    <a:pt x="3531" y="7160"/>
                  </a:lnTo>
                  <a:lnTo>
                    <a:pt x="3350" y="6799"/>
                  </a:lnTo>
                  <a:lnTo>
                    <a:pt x="3230" y="6458"/>
                  </a:lnTo>
                  <a:lnTo>
                    <a:pt x="3129" y="6117"/>
                  </a:lnTo>
                  <a:lnTo>
                    <a:pt x="3069" y="5776"/>
                  </a:lnTo>
                  <a:lnTo>
                    <a:pt x="3049" y="5455"/>
                  </a:lnTo>
                  <a:lnTo>
                    <a:pt x="3069" y="5135"/>
                  </a:lnTo>
                  <a:lnTo>
                    <a:pt x="3129" y="4814"/>
                  </a:lnTo>
                  <a:lnTo>
                    <a:pt x="3230" y="4513"/>
                  </a:lnTo>
                  <a:lnTo>
                    <a:pt x="3370" y="4212"/>
                  </a:lnTo>
                  <a:lnTo>
                    <a:pt x="3531" y="3951"/>
                  </a:lnTo>
                  <a:lnTo>
                    <a:pt x="3731" y="3691"/>
                  </a:lnTo>
                  <a:lnTo>
                    <a:pt x="3972" y="3450"/>
                  </a:lnTo>
                  <a:lnTo>
                    <a:pt x="4232" y="3249"/>
                  </a:lnTo>
                  <a:lnTo>
                    <a:pt x="4533" y="3049"/>
                  </a:lnTo>
                  <a:lnTo>
                    <a:pt x="4874" y="2888"/>
                  </a:lnTo>
                  <a:lnTo>
                    <a:pt x="5235" y="2768"/>
                  </a:lnTo>
                  <a:lnTo>
                    <a:pt x="5235" y="2768"/>
                  </a:lnTo>
                  <a:lnTo>
                    <a:pt x="5777" y="2608"/>
                  </a:lnTo>
                  <a:lnTo>
                    <a:pt x="6318" y="2487"/>
                  </a:lnTo>
                  <a:lnTo>
                    <a:pt x="6880" y="2407"/>
                  </a:lnTo>
                  <a:lnTo>
                    <a:pt x="7441" y="2347"/>
                  </a:lnTo>
                  <a:lnTo>
                    <a:pt x="8564" y="2227"/>
                  </a:lnTo>
                  <a:lnTo>
                    <a:pt x="9126" y="2166"/>
                  </a:lnTo>
                  <a:lnTo>
                    <a:pt x="9667" y="2086"/>
                  </a:lnTo>
                  <a:lnTo>
                    <a:pt x="9667" y="2086"/>
                  </a:lnTo>
                  <a:lnTo>
                    <a:pt x="10149" y="1986"/>
                  </a:lnTo>
                  <a:lnTo>
                    <a:pt x="10610" y="1866"/>
                  </a:lnTo>
                  <a:lnTo>
                    <a:pt x="11071" y="1745"/>
                  </a:lnTo>
                  <a:lnTo>
                    <a:pt x="11512" y="1585"/>
                  </a:lnTo>
                  <a:lnTo>
                    <a:pt x="11973" y="1424"/>
                  </a:lnTo>
                  <a:lnTo>
                    <a:pt x="12395" y="1224"/>
                  </a:lnTo>
                  <a:lnTo>
                    <a:pt x="12836" y="1023"/>
                  </a:lnTo>
                  <a:lnTo>
                    <a:pt x="13257" y="803"/>
                  </a:lnTo>
                  <a:lnTo>
                    <a:pt x="13257" y="803"/>
                  </a:lnTo>
                  <a:lnTo>
                    <a:pt x="13397" y="723"/>
                  </a:lnTo>
                  <a:lnTo>
                    <a:pt x="13397" y="723"/>
                  </a:lnTo>
                  <a:lnTo>
                    <a:pt x="13658" y="522"/>
                  </a:lnTo>
                  <a:lnTo>
                    <a:pt x="13919" y="341"/>
                  </a:lnTo>
                  <a:lnTo>
                    <a:pt x="14179" y="161"/>
                  </a:lnTo>
                  <a:lnTo>
                    <a:pt x="1446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30"/>
            <p:cNvSpPr/>
            <p:nvPr/>
          </p:nvSpPr>
          <p:spPr>
            <a:xfrm>
              <a:off x="8245650" y="3956650"/>
              <a:ext cx="412650" cy="200075"/>
            </a:xfrm>
            <a:custGeom>
              <a:avLst/>
              <a:gdLst/>
              <a:ahLst/>
              <a:cxnLst/>
              <a:rect l="l" t="t" r="r" b="b"/>
              <a:pathLst>
                <a:path w="16506" h="8003" fill="none" extrusionOk="0">
                  <a:moveTo>
                    <a:pt x="16505" y="0"/>
                  </a:moveTo>
                  <a:lnTo>
                    <a:pt x="16505" y="0"/>
                  </a:lnTo>
                  <a:lnTo>
                    <a:pt x="15462" y="422"/>
                  </a:lnTo>
                  <a:lnTo>
                    <a:pt x="14419" y="863"/>
                  </a:lnTo>
                  <a:lnTo>
                    <a:pt x="14419" y="863"/>
                  </a:lnTo>
                  <a:lnTo>
                    <a:pt x="13898" y="1083"/>
                  </a:lnTo>
                  <a:lnTo>
                    <a:pt x="13357" y="1264"/>
                  </a:lnTo>
                  <a:lnTo>
                    <a:pt x="12795" y="1444"/>
                  </a:lnTo>
                  <a:lnTo>
                    <a:pt x="12254" y="1605"/>
                  </a:lnTo>
                  <a:lnTo>
                    <a:pt x="11712" y="1745"/>
                  </a:lnTo>
                  <a:lnTo>
                    <a:pt x="11151" y="1886"/>
                  </a:lnTo>
                  <a:lnTo>
                    <a:pt x="10589" y="1986"/>
                  </a:lnTo>
                  <a:lnTo>
                    <a:pt x="10007" y="2066"/>
                  </a:lnTo>
                  <a:lnTo>
                    <a:pt x="10007" y="2066"/>
                  </a:lnTo>
                  <a:lnTo>
                    <a:pt x="9326" y="2166"/>
                  </a:lnTo>
                  <a:lnTo>
                    <a:pt x="8644" y="2227"/>
                  </a:lnTo>
                  <a:lnTo>
                    <a:pt x="7280" y="2367"/>
                  </a:lnTo>
                  <a:lnTo>
                    <a:pt x="6598" y="2447"/>
                  </a:lnTo>
                  <a:lnTo>
                    <a:pt x="5936" y="2527"/>
                  </a:lnTo>
                  <a:lnTo>
                    <a:pt x="5255" y="2628"/>
                  </a:lnTo>
                  <a:lnTo>
                    <a:pt x="4593" y="2768"/>
                  </a:lnTo>
                  <a:lnTo>
                    <a:pt x="4593" y="2768"/>
                  </a:lnTo>
                  <a:lnTo>
                    <a:pt x="3931" y="2928"/>
                  </a:lnTo>
                  <a:lnTo>
                    <a:pt x="3269" y="3129"/>
                  </a:lnTo>
                  <a:lnTo>
                    <a:pt x="2948" y="3249"/>
                  </a:lnTo>
                  <a:lnTo>
                    <a:pt x="2627" y="3390"/>
                  </a:lnTo>
                  <a:lnTo>
                    <a:pt x="2307" y="3530"/>
                  </a:lnTo>
                  <a:lnTo>
                    <a:pt x="2026" y="3690"/>
                  </a:lnTo>
                  <a:lnTo>
                    <a:pt x="1725" y="3871"/>
                  </a:lnTo>
                  <a:lnTo>
                    <a:pt x="1464" y="4072"/>
                  </a:lnTo>
                  <a:lnTo>
                    <a:pt x="1204" y="4292"/>
                  </a:lnTo>
                  <a:lnTo>
                    <a:pt x="983" y="4533"/>
                  </a:lnTo>
                  <a:lnTo>
                    <a:pt x="762" y="4773"/>
                  </a:lnTo>
                  <a:lnTo>
                    <a:pt x="582" y="5054"/>
                  </a:lnTo>
                  <a:lnTo>
                    <a:pt x="401" y="5375"/>
                  </a:lnTo>
                  <a:lnTo>
                    <a:pt x="261" y="5696"/>
                  </a:lnTo>
                  <a:lnTo>
                    <a:pt x="261" y="5696"/>
                  </a:lnTo>
                  <a:lnTo>
                    <a:pt x="161" y="5977"/>
                  </a:lnTo>
                  <a:lnTo>
                    <a:pt x="101" y="6278"/>
                  </a:lnTo>
                  <a:lnTo>
                    <a:pt x="40" y="6558"/>
                  </a:lnTo>
                  <a:lnTo>
                    <a:pt x="20" y="6859"/>
                  </a:lnTo>
                  <a:lnTo>
                    <a:pt x="0" y="7140"/>
                  </a:lnTo>
                  <a:lnTo>
                    <a:pt x="20" y="7441"/>
                  </a:lnTo>
                  <a:lnTo>
                    <a:pt x="60" y="7721"/>
                  </a:lnTo>
                  <a:lnTo>
                    <a:pt x="101" y="8002"/>
                  </a:lnTo>
                  <a:lnTo>
                    <a:pt x="101" y="8002"/>
                  </a:lnTo>
                  <a:lnTo>
                    <a:pt x="121" y="7701"/>
                  </a:lnTo>
                  <a:lnTo>
                    <a:pt x="161" y="7421"/>
                  </a:lnTo>
                  <a:lnTo>
                    <a:pt x="241" y="7120"/>
                  </a:lnTo>
                  <a:lnTo>
                    <a:pt x="341" y="6839"/>
                  </a:lnTo>
                  <a:lnTo>
                    <a:pt x="461" y="6558"/>
                  </a:lnTo>
                  <a:lnTo>
                    <a:pt x="622" y="6278"/>
                  </a:lnTo>
                  <a:lnTo>
                    <a:pt x="802" y="6017"/>
                  </a:lnTo>
                  <a:lnTo>
                    <a:pt x="1003" y="5756"/>
                  </a:lnTo>
                  <a:lnTo>
                    <a:pt x="1003" y="5756"/>
                  </a:lnTo>
                  <a:lnTo>
                    <a:pt x="1224" y="5536"/>
                  </a:lnTo>
                  <a:lnTo>
                    <a:pt x="1444" y="5315"/>
                  </a:lnTo>
                  <a:lnTo>
                    <a:pt x="1705" y="5114"/>
                  </a:lnTo>
                  <a:lnTo>
                    <a:pt x="1966" y="4914"/>
                  </a:lnTo>
                  <a:lnTo>
                    <a:pt x="2226" y="4753"/>
                  </a:lnTo>
                  <a:lnTo>
                    <a:pt x="2507" y="4593"/>
                  </a:lnTo>
                  <a:lnTo>
                    <a:pt x="2788" y="4433"/>
                  </a:lnTo>
                  <a:lnTo>
                    <a:pt x="3089" y="4312"/>
                  </a:lnTo>
                  <a:lnTo>
                    <a:pt x="3690" y="4072"/>
                  </a:lnTo>
                  <a:lnTo>
                    <a:pt x="4312" y="3871"/>
                  </a:lnTo>
                  <a:lnTo>
                    <a:pt x="4934" y="3690"/>
                  </a:lnTo>
                  <a:lnTo>
                    <a:pt x="5555" y="3550"/>
                  </a:lnTo>
                  <a:lnTo>
                    <a:pt x="5555" y="3550"/>
                  </a:lnTo>
                  <a:lnTo>
                    <a:pt x="6337" y="3370"/>
                  </a:lnTo>
                  <a:lnTo>
                    <a:pt x="7140" y="3209"/>
                  </a:lnTo>
                  <a:lnTo>
                    <a:pt x="8724" y="2888"/>
                  </a:lnTo>
                  <a:lnTo>
                    <a:pt x="9526" y="2728"/>
                  </a:lnTo>
                  <a:lnTo>
                    <a:pt x="10308" y="2547"/>
                  </a:lnTo>
                  <a:lnTo>
                    <a:pt x="11090" y="2327"/>
                  </a:lnTo>
                  <a:lnTo>
                    <a:pt x="11872" y="2106"/>
                  </a:lnTo>
                  <a:lnTo>
                    <a:pt x="11872" y="2106"/>
                  </a:lnTo>
                  <a:lnTo>
                    <a:pt x="12915" y="1725"/>
                  </a:lnTo>
                  <a:lnTo>
                    <a:pt x="13958" y="1324"/>
                  </a:lnTo>
                  <a:lnTo>
                    <a:pt x="14961" y="863"/>
                  </a:lnTo>
                  <a:lnTo>
                    <a:pt x="15964" y="381"/>
                  </a:lnTo>
                  <a:lnTo>
                    <a:pt x="15964" y="381"/>
                  </a:lnTo>
                  <a:lnTo>
                    <a:pt x="1650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30"/>
            <p:cNvSpPr/>
            <p:nvPr/>
          </p:nvSpPr>
          <p:spPr>
            <a:xfrm>
              <a:off x="8240625" y="3940100"/>
              <a:ext cx="442725" cy="265250"/>
            </a:xfrm>
            <a:custGeom>
              <a:avLst/>
              <a:gdLst/>
              <a:ahLst/>
              <a:cxnLst/>
              <a:rect l="l" t="t" r="r" b="b"/>
              <a:pathLst>
                <a:path w="17709" h="10610" extrusionOk="0">
                  <a:moveTo>
                    <a:pt x="17709" y="1"/>
                  </a:moveTo>
                  <a:lnTo>
                    <a:pt x="17288" y="141"/>
                  </a:lnTo>
                  <a:lnTo>
                    <a:pt x="16867" y="281"/>
                  </a:lnTo>
                  <a:lnTo>
                    <a:pt x="16044" y="602"/>
                  </a:lnTo>
                  <a:lnTo>
                    <a:pt x="14400" y="1284"/>
                  </a:lnTo>
                  <a:lnTo>
                    <a:pt x="13658" y="1565"/>
                  </a:lnTo>
                  <a:lnTo>
                    <a:pt x="12916" y="1806"/>
                  </a:lnTo>
                  <a:lnTo>
                    <a:pt x="12154" y="2006"/>
                  </a:lnTo>
                  <a:lnTo>
                    <a:pt x="11412" y="2167"/>
                  </a:lnTo>
                  <a:lnTo>
                    <a:pt x="10650" y="2307"/>
                  </a:lnTo>
                  <a:lnTo>
                    <a:pt x="9888" y="2427"/>
                  </a:lnTo>
                  <a:lnTo>
                    <a:pt x="9105" y="2528"/>
                  </a:lnTo>
                  <a:lnTo>
                    <a:pt x="8323" y="2608"/>
                  </a:lnTo>
                  <a:lnTo>
                    <a:pt x="6980" y="2748"/>
                  </a:lnTo>
                  <a:lnTo>
                    <a:pt x="6298" y="2828"/>
                  </a:lnTo>
                  <a:lnTo>
                    <a:pt x="5636" y="2929"/>
                  </a:lnTo>
                  <a:lnTo>
                    <a:pt x="4974" y="3049"/>
                  </a:lnTo>
                  <a:lnTo>
                    <a:pt x="4312" y="3209"/>
                  </a:lnTo>
                  <a:lnTo>
                    <a:pt x="3671" y="3410"/>
                  </a:lnTo>
                  <a:lnTo>
                    <a:pt x="3350" y="3510"/>
                  </a:lnTo>
                  <a:lnTo>
                    <a:pt x="3029" y="3631"/>
                  </a:lnTo>
                  <a:lnTo>
                    <a:pt x="2748" y="3771"/>
                  </a:lnTo>
                  <a:lnTo>
                    <a:pt x="2487" y="3891"/>
                  </a:lnTo>
                  <a:lnTo>
                    <a:pt x="2207" y="4032"/>
                  </a:lnTo>
                  <a:lnTo>
                    <a:pt x="1966" y="4192"/>
                  </a:lnTo>
                  <a:lnTo>
                    <a:pt x="1725" y="4352"/>
                  </a:lnTo>
                  <a:lnTo>
                    <a:pt x="1505" y="4533"/>
                  </a:lnTo>
                  <a:lnTo>
                    <a:pt x="1284" y="4734"/>
                  </a:lnTo>
                  <a:lnTo>
                    <a:pt x="1084" y="4934"/>
                  </a:lnTo>
                  <a:lnTo>
                    <a:pt x="903" y="5155"/>
                  </a:lnTo>
                  <a:lnTo>
                    <a:pt x="723" y="5375"/>
                  </a:lnTo>
                  <a:lnTo>
                    <a:pt x="562" y="5616"/>
                  </a:lnTo>
                  <a:lnTo>
                    <a:pt x="442" y="5857"/>
                  </a:lnTo>
                  <a:lnTo>
                    <a:pt x="322" y="6137"/>
                  </a:lnTo>
                  <a:lnTo>
                    <a:pt x="221" y="6418"/>
                  </a:lnTo>
                  <a:lnTo>
                    <a:pt x="121" y="6699"/>
                  </a:lnTo>
                  <a:lnTo>
                    <a:pt x="61" y="7020"/>
                  </a:lnTo>
                  <a:lnTo>
                    <a:pt x="21" y="7321"/>
                  </a:lnTo>
                  <a:lnTo>
                    <a:pt x="1" y="7641"/>
                  </a:lnTo>
                  <a:lnTo>
                    <a:pt x="21" y="7942"/>
                  </a:lnTo>
                  <a:lnTo>
                    <a:pt x="41" y="8263"/>
                  </a:lnTo>
                  <a:lnTo>
                    <a:pt x="81" y="8564"/>
                  </a:lnTo>
                  <a:lnTo>
                    <a:pt x="141" y="8865"/>
                  </a:lnTo>
                  <a:lnTo>
                    <a:pt x="221" y="9146"/>
                  </a:lnTo>
                  <a:lnTo>
                    <a:pt x="342" y="9446"/>
                  </a:lnTo>
                  <a:lnTo>
                    <a:pt x="342" y="9446"/>
                  </a:lnTo>
                  <a:lnTo>
                    <a:pt x="161" y="9346"/>
                  </a:lnTo>
                  <a:lnTo>
                    <a:pt x="322" y="9527"/>
                  </a:lnTo>
                  <a:lnTo>
                    <a:pt x="442" y="9687"/>
                  </a:lnTo>
                  <a:lnTo>
                    <a:pt x="462" y="9687"/>
                  </a:lnTo>
                  <a:lnTo>
                    <a:pt x="462" y="9707"/>
                  </a:lnTo>
                  <a:lnTo>
                    <a:pt x="662" y="9908"/>
                  </a:lnTo>
                  <a:lnTo>
                    <a:pt x="903" y="10108"/>
                  </a:lnTo>
                  <a:lnTo>
                    <a:pt x="723" y="9827"/>
                  </a:lnTo>
                  <a:lnTo>
                    <a:pt x="723" y="9827"/>
                  </a:lnTo>
                  <a:lnTo>
                    <a:pt x="1104" y="10008"/>
                  </a:lnTo>
                  <a:lnTo>
                    <a:pt x="1505" y="10168"/>
                  </a:lnTo>
                  <a:lnTo>
                    <a:pt x="1886" y="10309"/>
                  </a:lnTo>
                  <a:lnTo>
                    <a:pt x="2287" y="10409"/>
                  </a:lnTo>
                  <a:lnTo>
                    <a:pt x="2688" y="10489"/>
                  </a:lnTo>
                  <a:lnTo>
                    <a:pt x="3109" y="10549"/>
                  </a:lnTo>
                  <a:lnTo>
                    <a:pt x="3510" y="10589"/>
                  </a:lnTo>
                  <a:lnTo>
                    <a:pt x="3931" y="10610"/>
                  </a:lnTo>
                  <a:lnTo>
                    <a:pt x="4353" y="10589"/>
                  </a:lnTo>
                  <a:lnTo>
                    <a:pt x="4774" y="10549"/>
                  </a:lnTo>
                  <a:lnTo>
                    <a:pt x="5195" y="10489"/>
                  </a:lnTo>
                  <a:lnTo>
                    <a:pt x="5636" y="10389"/>
                  </a:lnTo>
                  <a:lnTo>
                    <a:pt x="5395" y="10289"/>
                  </a:lnTo>
                  <a:lnTo>
                    <a:pt x="5175" y="10168"/>
                  </a:lnTo>
                  <a:lnTo>
                    <a:pt x="5014" y="10188"/>
                  </a:lnTo>
                  <a:lnTo>
                    <a:pt x="4713" y="10228"/>
                  </a:lnTo>
                  <a:lnTo>
                    <a:pt x="4413" y="10269"/>
                  </a:lnTo>
                  <a:lnTo>
                    <a:pt x="4112" y="10289"/>
                  </a:lnTo>
                  <a:lnTo>
                    <a:pt x="3390" y="10289"/>
                  </a:lnTo>
                  <a:lnTo>
                    <a:pt x="2969" y="10249"/>
                  </a:lnTo>
                  <a:lnTo>
                    <a:pt x="2568" y="10188"/>
                  </a:lnTo>
                  <a:lnTo>
                    <a:pt x="2167" y="10108"/>
                  </a:lnTo>
                  <a:lnTo>
                    <a:pt x="1765" y="10008"/>
                  </a:lnTo>
                  <a:lnTo>
                    <a:pt x="1364" y="9888"/>
                  </a:lnTo>
                  <a:lnTo>
                    <a:pt x="983" y="9747"/>
                  </a:lnTo>
                  <a:lnTo>
                    <a:pt x="602" y="9587"/>
                  </a:lnTo>
                  <a:lnTo>
                    <a:pt x="502" y="9366"/>
                  </a:lnTo>
                  <a:lnTo>
                    <a:pt x="462" y="9025"/>
                  </a:lnTo>
                  <a:lnTo>
                    <a:pt x="462" y="8704"/>
                  </a:lnTo>
                  <a:lnTo>
                    <a:pt x="502" y="8383"/>
                  </a:lnTo>
                  <a:lnTo>
                    <a:pt x="582" y="8063"/>
                  </a:lnTo>
                  <a:lnTo>
                    <a:pt x="683" y="7762"/>
                  </a:lnTo>
                  <a:lnTo>
                    <a:pt x="803" y="7461"/>
                  </a:lnTo>
                  <a:lnTo>
                    <a:pt x="963" y="7180"/>
                  </a:lnTo>
                  <a:lnTo>
                    <a:pt x="1164" y="6919"/>
                  </a:lnTo>
                  <a:lnTo>
                    <a:pt x="1364" y="6659"/>
                  </a:lnTo>
                  <a:lnTo>
                    <a:pt x="1585" y="6398"/>
                  </a:lnTo>
                  <a:lnTo>
                    <a:pt x="1846" y="6177"/>
                  </a:lnTo>
                  <a:lnTo>
                    <a:pt x="2106" y="5957"/>
                  </a:lnTo>
                  <a:lnTo>
                    <a:pt x="2367" y="5756"/>
                  </a:lnTo>
                  <a:lnTo>
                    <a:pt x="2648" y="5576"/>
                  </a:lnTo>
                  <a:lnTo>
                    <a:pt x="2949" y="5415"/>
                  </a:lnTo>
                  <a:lnTo>
                    <a:pt x="3250" y="5255"/>
                  </a:lnTo>
                  <a:lnTo>
                    <a:pt x="3570" y="5115"/>
                  </a:lnTo>
                  <a:lnTo>
                    <a:pt x="3891" y="4994"/>
                  </a:lnTo>
                  <a:lnTo>
                    <a:pt x="4553" y="4754"/>
                  </a:lnTo>
                  <a:lnTo>
                    <a:pt x="5235" y="4573"/>
                  </a:lnTo>
                  <a:lnTo>
                    <a:pt x="5937" y="4413"/>
                  </a:lnTo>
                  <a:lnTo>
                    <a:pt x="6619" y="4272"/>
                  </a:lnTo>
                  <a:lnTo>
                    <a:pt x="7321" y="4132"/>
                  </a:lnTo>
                  <a:lnTo>
                    <a:pt x="8704" y="3871"/>
                  </a:lnTo>
                  <a:lnTo>
                    <a:pt x="9527" y="3691"/>
                  </a:lnTo>
                  <a:lnTo>
                    <a:pt x="10309" y="3490"/>
                  </a:lnTo>
                  <a:lnTo>
                    <a:pt x="11111" y="3270"/>
                  </a:lnTo>
                  <a:lnTo>
                    <a:pt x="11893" y="3009"/>
                  </a:lnTo>
                  <a:lnTo>
                    <a:pt x="12655" y="2748"/>
                  </a:lnTo>
                  <a:lnTo>
                    <a:pt x="13417" y="2447"/>
                  </a:lnTo>
                  <a:lnTo>
                    <a:pt x="14179" y="2146"/>
                  </a:lnTo>
                  <a:lnTo>
                    <a:pt x="14921" y="1806"/>
                  </a:lnTo>
                  <a:lnTo>
                    <a:pt x="14640" y="1966"/>
                  </a:lnTo>
                  <a:lnTo>
                    <a:pt x="14380" y="2146"/>
                  </a:lnTo>
                  <a:lnTo>
                    <a:pt x="14119" y="2327"/>
                  </a:lnTo>
                  <a:lnTo>
                    <a:pt x="13858" y="2528"/>
                  </a:lnTo>
                  <a:lnTo>
                    <a:pt x="14440" y="2167"/>
                  </a:lnTo>
                  <a:lnTo>
                    <a:pt x="15022" y="1806"/>
                  </a:lnTo>
                  <a:lnTo>
                    <a:pt x="16165" y="1043"/>
                  </a:lnTo>
                  <a:lnTo>
                    <a:pt x="16165" y="1043"/>
                  </a:lnTo>
                  <a:lnTo>
                    <a:pt x="15162" y="1525"/>
                  </a:lnTo>
                  <a:lnTo>
                    <a:pt x="14159" y="1986"/>
                  </a:lnTo>
                  <a:lnTo>
                    <a:pt x="13116" y="2387"/>
                  </a:lnTo>
                  <a:lnTo>
                    <a:pt x="12073" y="2768"/>
                  </a:lnTo>
                  <a:lnTo>
                    <a:pt x="11291" y="2989"/>
                  </a:lnTo>
                  <a:lnTo>
                    <a:pt x="10509" y="3209"/>
                  </a:lnTo>
                  <a:lnTo>
                    <a:pt x="9727" y="3390"/>
                  </a:lnTo>
                  <a:lnTo>
                    <a:pt x="8925" y="3550"/>
                  </a:lnTo>
                  <a:lnTo>
                    <a:pt x="7341" y="3871"/>
                  </a:lnTo>
                  <a:lnTo>
                    <a:pt x="6538" y="4032"/>
                  </a:lnTo>
                  <a:lnTo>
                    <a:pt x="5756" y="4212"/>
                  </a:lnTo>
                  <a:lnTo>
                    <a:pt x="5135" y="4352"/>
                  </a:lnTo>
                  <a:lnTo>
                    <a:pt x="4513" y="4533"/>
                  </a:lnTo>
                  <a:lnTo>
                    <a:pt x="3891" y="4734"/>
                  </a:lnTo>
                  <a:lnTo>
                    <a:pt x="3290" y="4974"/>
                  </a:lnTo>
                  <a:lnTo>
                    <a:pt x="2989" y="5095"/>
                  </a:lnTo>
                  <a:lnTo>
                    <a:pt x="2708" y="5255"/>
                  </a:lnTo>
                  <a:lnTo>
                    <a:pt x="2427" y="5415"/>
                  </a:lnTo>
                  <a:lnTo>
                    <a:pt x="2167" y="5576"/>
                  </a:lnTo>
                  <a:lnTo>
                    <a:pt x="1906" y="5776"/>
                  </a:lnTo>
                  <a:lnTo>
                    <a:pt x="1645" y="5977"/>
                  </a:lnTo>
                  <a:lnTo>
                    <a:pt x="1425" y="6198"/>
                  </a:lnTo>
                  <a:lnTo>
                    <a:pt x="1204" y="6418"/>
                  </a:lnTo>
                  <a:lnTo>
                    <a:pt x="1003" y="6679"/>
                  </a:lnTo>
                  <a:lnTo>
                    <a:pt x="823" y="6940"/>
                  </a:lnTo>
                  <a:lnTo>
                    <a:pt x="662" y="7220"/>
                  </a:lnTo>
                  <a:lnTo>
                    <a:pt x="542" y="7501"/>
                  </a:lnTo>
                  <a:lnTo>
                    <a:pt x="442" y="7782"/>
                  </a:lnTo>
                  <a:lnTo>
                    <a:pt x="362" y="8083"/>
                  </a:lnTo>
                  <a:lnTo>
                    <a:pt x="322" y="8363"/>
                  </a:lnTo>
                  <a:lnTo>
                    <a:pt x="302" y="8664"/>
                  </a:lnTo>
                  <a:lnTo>
                    <a:pt x="261" y="8383"/>
                  </a:lnTo>
                  <a:lnTo>
                    <a:pt x="221" y="8103"/>
                  </a:lnTo>
                  <a:lnTo>
                    <a:pt x="201" y="7802"/>
                  </a:lnTo>
                  <a:lnTo>
                    <a:pt x="221" y="7521"/>
                  </a:lnTo>
                  <a:lnTo>
                    <a:pt x="241" y="7220"/>
                  </a:lnTo>
                  <a:lnTo>
                    <a:pt x="302" y="6940"/>
                  </a:lnTo>
                  <a:lnTo>
                    <a:pt x="362" y="6639"/>
                  </a:lnTo>
                  <a:lnTo>
                    <a:pt x="462" y="6358"/>
                  </a:lnTo>
                  <a:lnTo>
                    <a:pt x="602" y="6037"/>
                  </a:lnTo>
                  <a:lnTo>
                    <a:pt x="783" y="5716"/>
                  </a:lnTo>
                  <a:lnTo>
                    <a:pt x="963" y="5435"/>
                  </a:lnTo>
                  <a:lnTo>
                    <a:pt x="1184" y="5195"/>
                  </a:lnTo>
                  <a:lnTo>
                    <a:pt x="1405" y="4954"/>
                  </a:lnTo>
                  <a:lnTo>
                    <a:pt x="1665" y="4734"/>
                  </a:lnTo>
                  <a:lnTo>
                    <a:pt x="1926" y="4533"/>
                  </a:lnTo>
                  <a:lnTo>
                    <a:pt x="2227" y="4352"/>
                  </a:lnTo>
                  <a:lnTo>
                    <a:pt x="2508" y="4192"/>
                  </a:lnTo>
                  <a:lnTo>
                    <a:pt x="2828" y="4052"/>
                  </a:lnTo>
                  <a:lnTo>
                    <a:pt x="3149" y="3911"/>
                  </a:lnTo>
                  <a:lnTo>
                    <a:pt x="3470" y="3791"/>
                  </a:lnTo>
                  <a:lnTo>
                    <a:pt x="4132" y="3590"/>
                  </a:lnTo>
                  <a:lnTo>
                    <a:pt x="4794" y="3430"/>
                  </a:lnTo>
                  <a:lnTo>
                    <a:pt x="5456" y="3290"/>
                  </a:lnTo>
                  <a:lnTo>
                    <a:pt x="6137" y="3189"/>
                  </a:lnTo>
                  <a:lnTo>
                    <a:pt x="6799" y="3109"/>
                  </a:lnTo>
                  <a:lnTo>
                    <a:pt x="7481" y="3029"/>
                  </a:lnTo>
                  <a:lnTo>
                    <a:pt x="8845" y="2889"/>
                  </a:lnTo>
                  <a:lnTo>
                    <a:pt x="9527" y="2828"/>
                  </a:lnTo>
                  <a:lnTo>
                    <a:pt x="10208" y="2728"/>
                  </a:lnTo>
                  <a:lnTo>
                    <a:pt x="10790" y="2648"/>
                  </a:lnTo>
                  <a:lnTo>
                    <a:pt x="11352" y="2548"/>
                  </a:lnTo>
                  <a:lnTo>
                    <a:pt x="11913" y="2407"/>
                  </a:lnTo>
                  <a:lnTo>
                    <a:pt x="12455" y="2267"/>
                  </a:lnTo>
                  <a:lnTo>
                    <a:pt x="12996" y="2106"/>
                  </a:lnTo>
                  <a:lnTo>
                    <a:pt x="13558" y="1926"/>
                  </a:lnTo>
                  <a:lnTo>
                    <a:pt x="14099" y="1745"/>
                  </a:lnTo>
                  <a:lnTo>
                    <a:pt x="14620" y="1525"/>
                  </a:lnTo>
                  <a:lnTo>
                    <a:pt x="15663" y="1084"/>
                  </a:lnTo>
                  <a:lnTo>
                    <a:pt x="16706" y="662"/>
                  </a:lnTo>
                  <a:lnTo>
                    <a:pt x="1770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30"/>
            <p:cNvSpPr/>
            <p:nvPr/>
          </p:nvSpPr>
          <p:spPr>
            <a:xfrm>
              <a:off x="8626675" y="3882950"/>
              <a:ext cx="123375" cy="190050"/>
            </a:xfrm>
            <a:custGeom>
              <a:avLst/>
              <a:gdLst/>
              <a:ahLst/>
              <a:cxnLst/>
              <a:rect l="l" t="t" r="r" b="b"/>
              <a:pathLst>
                <a:path w="4935" h="7602" extrusionOk="0">
                  <a:moveTo>
                    <a:pt x="1665" y="0"/>
                  </a:moveTo>
                  <a:lnTo>
                    <a:pt x="1525" y="41"/>
                  </a:lnTo>
                  <a:lnTo>
                    <a:pt x="1384" y="81"/>
                  </a:lnTo>
                  <a:lnTo>
                    <a:pt x="1264" y="161"/>
                  </a:lnTo>
                  <a:lnTo>
                    <a:pt x="1144" y="261"/>
                  </a:lnTo>
                  <a:lnTo>
                    <a:pt x="1023" y="361"/>
                  </a:lnTo>
                  <a:lnTo>
                    <a:pt x="903" y="502"/>
                  </a:lnTo>
                  <a:lnTo>
                    <a:pt x="803" y="662"/>
                  </a:lnTo>
                  <a:lnTo>
                    <a:pt x="723" y="823"/>
                  </a:lnTo>
                  <a:lnTo>
                    <a:pt x="622" y="1023"/>
                  </a:lnTo>
                  <a:lnTo>
                    <a:pt x="482" y="1444"/>
                  </a:lnTo>
                  <a:lnTo>
                    <a:pt x="342" y="1906"/>
                  </a:lnTo>
                  <a:lnTo>
                    <a:pt x="241" y="2407"/>
                  </a:lnTo>
                  <a:lnTo>
                    <a:pt x="161" y="2928"/>
                  </a:lnTo>
                  <a:lnTo>
                    <a:pt x="101" y="3490"/>
                  </a:lnTo>
                  <a:lnTo>
                    <a:pt x="61" y="4031"/>
                  </a:lnTo>
                  <a:lnTo>
                    <a:pt x="21" y="4593"/>
                  </a:lnTo>
                  <a:lnTo>
                    <a:pt x="1" y="5636"/>
                  </a:lnTo>
                  <a:lnTo>
                    <a:pt x="1" y="6538"/>
                  </a:lnTo>
                  <a:lnTo>
                    <a:pt x="41" y="7220"/>
                  </a:lnTo>
                  <a:lnTo>
                    <a:pt x="4934" y="7601"/>
                  </a:lnTo>
                  <a:lnTo>
                    <a:pt x="4934" y="7601"/>
                  </a:lnTo>
                  <a:lnTo>
                    <a:pt x="4914" y="7080"/>
                  </a:lnTo>
                  <a:lnTo>
                    <a:pt x="4894" y="6578"/>
                  </a:lnTo>
                  <a:lnTo>
                    <a:pt x="4854" y="6097"/>
                  </a:lnTo>
                  <a:lnTo>
                    <a:pt x="4794" y="5636"/>
                  </a:lnTo>
                  <a:lnTo>
                    <a:pt x="4734" y="5175"/>
                  </a:lnTo>
                  <a:lnTo>
                    <a:pt x="4673" y="4753"/>
                  </a:lnTo>
                  <a:lnTo>
                    <a:pt x="4593" y="4332"/>
                  </a:lnTo>
                  <a:lnTo>
                    <a:pt x="4493" y="3951"/>
                  </a:lnTo>
                  <a:lnTo>
                    <a:pt x="4312" y="3209"/>
                  </a:lnTo>
                  <a:lnTo>
                    <a:pt x="4192" y="2868"/>
                  </a:lnTo>
                  <a:lnTo>
                    <a:pt x="4072" y="2547"/>
                  </a:lnTo>
                  <a:lnTo>
                    <a:pt x="3951" y="2247"/>
                  </a:lnTo>
                  <a:lnTo>
                    <a:pt x="3831" y="1966"/>
                  </a:lnTo>
                  <a:lnTo>
                    <a:pt x="3691" y="1685"/>
                  </a:lnTo>
                  <a:lnTo>
                    <a:pt x="3570" y="1444"/>
                  </a:lnTo>
                  <a:lnTo>
                    <a:pt x="3430" y="1224"/>
                  </a:lnTo>
                  <a:lnTo>
                    <a:pt x="3290" y="1003"/>
                  </a:lnTo>
                  <a:lnTo>
                    <a:pt x="3129" y="823"/>
                  </a:lnTo>
                  <a:lnTo>
                    <a:pt x="2989" y="642"/>
                  </a:lnTo>
                  <a:lnTo>
                    <a:pt x="2848" y="502"/>
                  </a:lnTo>
                  <a:lnTo>
                    <a:pt x="2688" y="361"/>
                  </a:lnTo>
                  <a:lnTo>
                    <a:pt x="2548" y="261"/>
                  </a:lnTo>
                  <a:lnTo>
                    <a:pt x="2387" y="161"/>
                  </a:lnTo>
                  <a:lnTo>
                    <a:pt x="2247" y="81"/>
                  </a:lnTo>
                  <a:lnTo>
                    <a:pt x="2086" y="41"/>
                  </a:lnTo>
                  <a:lnTo>
                    <a:pt x="194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17" name="Picture 116" descr="A picture containing toy, doll, vector graphics&#10;&#10;Description automatically generated">
            <a:extLst>
              <a:ext uri="{FF2B5EF4-FFF2-40B4-BE49-F238E27FC236}">
                <a16:creationId xmlns:a16="http://schemas.microsoft.com/office/drawing/2014/main" id="{0D3F158E-2813-D72C-8925-22E4A6C4F95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171340" y="2368591"/>
            <a:ext cx="3729958" cy="2648081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0AA326AD-9232-FC18-A540-F9744A98B21F}"/>
              </a:ext>
            </a:extLst>
          </p:cNvPr>
          <p:cNvSpPr/>
          <p:nvPr/>
        </p:nvSpPr>
        <p:spPr>
          <a:xfrm>
            <a:off x="3383395" y="1499474"/>
            <a:ext cx="3781805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0" cap="none" spc="0" dirty="0">
                <a:ln w="0"/>
                <a:solidFill>
                  <a:srgbClr val="00B05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.VnVogue" panose="020B7200000000000000" pitchFamily="34" charset="0"/>
              </a:rPr>
              <a:t>Point and Say</a:t>
            </a:r>
          </a:p>
        </p:txBody>
      </p:sp>
      <p:pic>
        <p:nvPicPr>
          <p:cNvPr id="116" name="Picture 115">
            <a:extLst>
              <a:ext uri="{FF2B5EF4-FFF2-40B4-BE49-F238E27FC236}">
                <a16:creationId xmlns:a16="http://schemas.microsoft.com/office/drawing/2014/main" id="{D247EB49-E313-E7F0-6EE7-D7F66B3EBB99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9677" b="90323" l="9790" r="92483">
                        <a14:foregroundMark x1="69231" y1="33118" x2="80769" y2="27527"/>
                        <a14:foregroundMark x1="74650" y1="45591" x2="75000" y2="47957"/>
                        <a14:foregroundMark x1="91958" y1="43011" x2="92657" y2="46022"/>
                        <a14:foregroundMark x1="75524" y1="58925" x2="76224" y2="60000"/>
                        <a14:foregroundMark x1="27448" y1="90323" x2="27797" y2="89677"/>
                        <a14:foregroundMark x1="54720" y1="23441" x2="63112" y2="50968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2844" y="3763493"/>
            <a:ext cx="1541545" cy="12531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6164365"/>
      </p:ext>
    </p:extLst>
  </p:cSld>
  <p:clrMapOvr>
    <a:masterClrMapping/>
  </p:clrMapOvr>
  <p:timing>
    <p:tnLst>
      <p:par>
        <p:cTn id="1" dur="indefinite" restart="never" nodeType="tmRoot">
          <p:childTnLst>
            <p:audio>
              <p:cMediaNode vol="80000">
                <p:cTn id="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seq concurrent="1" nextAc="seek">
              <p:cTn id="3" restart="whenNotActive" fill="hold" evtFilter="cancelBubble" nodeType="interactiveSeq">
                <p:stCondLst>
                  <p:cond evt="onClick" delay="0">
                    <p:tgtEl>
                      <p:spTgt spid="1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" fill="hold">
                      <p:stCondLst>
                        <p:cond delay="0"/>
                      </p:stCondLst>
                      <p:childTnLst>
                        <p:par>
                          <p:cTn id="5" fill="hold">
                            <p:stCondLst>
                              <p:cond delay="0"/>
                            </p:stCondLst>
                            <p:childTnLst>
                              <p:par>
                                <p:cTn id="6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" dur="152450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6"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Track 19_number 2-6">
            <a:hlinkClick r:id="" action="ppaction://media"/>
            <a:extLst>
              <a:ext uri="{FF2B5EF4-FFF2-40B4-BE49-F238E27FC236}">
                <a16:creationId xmlns:a16="http://schemas.microsoft.com/office/drawing/2014/main" id="{CF66F087-9BE2-D821-E590-1194F769CF93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2426652" y="4432737"/>
            <a:ext cx="244475" cy="244475"/>
          </a:xfrm>
          <a:prstGeom prst="rect">
            <a:avLst/>
          </a:prstGeom>
        </p:spPr>
      </p:pic>
      <p:pic>
        <p:nvPicPr>
          <p:cNvPr id="13" name="Track 19_number 1">
            <a:hlinkClick r:id="" action="ppaction://media"/>
            <a:extLst>
              <a:ext uri="{FF2B5EF4-FFF2-40B4-BE49-F238E27FC236}">
                <a16:creationId xmlns:a16="http://schemas.microsoft.com/office/drawing/2014/main" id="{0F4B89E1-08B3-5813-7D18-23FA86046A11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268217" y="4447362"/>
            <a:ext cx="244475" cy="244475"/>
          </a:xfrm>
          <a:prstGeom prst="rect">
            <a:avLst/>
          </a:prstGeom>
        </p:spPr>
      </p:pic>
      <p:sp>
        <p:nvSpPr>
          <p:cNvPr id="6224" name="Google Shape;6224;p27"/>
          <p:cNvSpPr txBox="1">
            <a:spLocks noGrp="1"/>
          </p:cNvSpPr>
          <p:nvPr>
            <p:ph type="title"/>
          </p:nvPr>
        </p:nvSpPr>
        <p:spPr>
          <a:xfrm>
            <a:off x="317825" y="165304"/>
            <a:ext cx="4462131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Listen and circle</a:t>
            </a:r>
            <a:endParaRPr dirty="0"/>
          </a:p>
        </p:txBody>
      </p:sp>
      <p:grpSp>
        <p:nvGrpSpPr>
          <p:cNvPr id="6271" name="Google Shape;6271;p27"/>
          <p:cNvGrpSpPr/>
          <p:nvPr/>
        </p:nvGrpSpPr>
        <p:grpSpPr>
          <a:xfrm>
            <a:off x="185525" y="0"/>
            <a:ext cx="297100" cy="2315550"/>
            <a:chOff x="1233275" y="0"/>
            <a:chExt cx="297100" cy="2315550"/>
          </a:xfrm>
        </p:grpSpPr>
        <p:sp>
          <p:nvSpPr>
            <p:cNvPr id="6272" name="Google Shape;6272;p27"/>
            <p:cNvSpPr/>
            <p:nvPr/>
          </p:nvSpPr>
          <p:spPr>
            <a:xfrm>
              <a:off x="1383225" y="0"/>
              <a:ext cx="25" cy="2172350"/>
            </a:xfrm>
            <a:custGeom>
              <a:avLst/>
              <a:gdLst/>
              <a:ahLst/>
              <a:cxnLst/>
              <a:rect l="l" t="t" r="r" b="b"/>
              <a:pathLst>
                <a:path w="1" h="86894" extrusionOk="0">
                  <a:moveTo>
                    <a:pt x="0" y="8689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27"/>
            <p:cNvSpPr/>
            <p:nvPr/>
          </p:nvSpPr>
          <p:spPr>
            <a:xfrm>
              <a:off x="1383225" y="0"/>
              <a:ext cx="25" cy="2172350"/>
            </a:xfrm>
            <a:custGeom>
              <a:avLst/>
              <a:gdLst/>
              <a:ahLst/>
              <a:cxnLst/>
              <a:rect l="l" t="t" r="r" b="b"/>
              <a:pathLst>
                <a:path w="1" h="86894" fill="none" extrusionOk="0">
                  <a:moveTo>
                    <a:pt x="0" y="86893"/>
                  </a:moveTo>
                  <a:lnTo>
                    <a:pt x="0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27"/>
            <p:cNvSpPr/>
            <p:nvPr/>
          </p:nvSpPr>
          <p:spPr>
            <a:xfrm>
              <a:off x="1373675" y="0"/>
              <a:ext cx="19675" cy="2172350"/>
            </a:xfrm>
            <a:custGeom>
              <a:avLst/>
              <a:gdLst/>
              <a:ahLst/>
              <a:cxnLst/>
              <a:rect l="l" t="t" r="r" b="b"/>
              <a:pathLst>
                <a:path w="787" h="86894" extrusionOk="0">
                  <a:moveTo>
                    <a:pt x="0" y="0"/>
                  </a:moveTo>
                  <a:lnTo>
                    <a:pt x="0" y="86893"/>
                  </a:lnTo>
                  <a:lnTo>
                    <a:pt x="787" y="86893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27"/>
            <p:cNvSpPr/>
            <p:nvPr/>
          </p:nvSpPr>
          <p:spPr>
            <a:xfrm>
              <a:off x="1233275" y="2033025"/>
              <a:ext cx="297100" cy="282525"/>
            </a:xfrm>
            <a:custGeom>
              <a:avLst/>
              <a:gdLst/>
              <a:ahLst/>
              <a:cxnLst/>
              <a:rect l="l" t="t" r="r" b="b"/>
              <a:pathLst>
                <a:path w="11884" h="11301" extrusionOk="0">
                  <a:moveTo>
                    <a:pt x="5953" y="1"/>
                  </a:moveTo>
                  <a:lnTo>
                    <a:pt x="3729" y="3191"/>
                  </a:lnTo>
                  <a:lnTo>
                    <a:pt x="0" y="4314"/>
                  </a:lnTo>
                  <a:lnTo>
                    <a:pt x="2359" y="7437"/>
                  </a:lnTo>
                  <a:lnTo>
                    <a:pt x="2269" y="11301"/>
                  </a:lnTo>
                  <a:lnTo>
                    <a:pt x="5953" y="10043"/>
                  </a:lnTo>
                  <a:lnTo>
                    <a:pt x="9615" y="11301"/>
                  </a:lnTo>
                  <a:lnTo>
                    <a:pt x="9570" y="7437"/>
                  </a:lnTo>
                  <a:lnTo>
                    <a:pt x="11884" y="4314"/>
                  </a:lnTo>
                  <a:lnTo>
                    <a:pt x="8177" y="3191"/>
                  </a:lnTo>
                  <a:lnTo>
                    <a:pt x="595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76" name="Google Shape;6276;p27"/>
          <p:cNvGrpSpPr/>
          <p:nvPr/>
        </p:nvGrpSpPr>
        <p:grpSpPr>
          <a:xfrm>
            <a:off x="-209377" y="4183950"/>
            <a:ext cx="934500" cy="841275"/>
            <a:chOff x="10313198" y="3707125"/>
            <a:chExt cx="934500" cy="841275"/>
          </a:xfrm>
        </p:grpSpPr>
        <p:sp>
          <p:nvSpPr>
            <p:cNvPr id="6277" name="Google Shape;6277;p27"/>
            <p:cNvSpPr/>
            <p:nvPr/>
          </p:nvSpPr>
          <p:spPr>
            <a:xfrm>
              <a:off x="10313198" y="4472200"/>
              <a:ext cx="934500" cy="762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27"/>
            <p:cNvSpPr/>
            <p:nvPr/>
          </p:nvSpPr>
          <p:spPr>
            <a:xfrm>
              <a:off x="10333500" y="3796875"/>
              <a:ext cx="849850" cy="720475"/>
            </a:xfrm>
            <a:custGeom>
              <a:avLst/>
              <a:gdLst/>
              <a:ahLst/>
              <a:cxnLst/>
              <a:rect l="l" t="t" r="r" b="b"/>
              <a:pathLst>
                <a:path w="33994" h="28819" extrusionOk="0">
                  <a:moveTo>
                    <a:pt x="6017" y="0"/>
                  </a:moveTo>
                  <a:lnTo>
                    <a:pt x="5636" y="20"/>
                  </a:lnTo>
                  <a:lnTo>
                    <a:pt x="5235" y="40"/>
                  </a:lnTo>
                  <a:lnTo>
                    <a:pt x="4854" y="80"/>
                  </a:lnTo>
                  <a:lnTo>
                    <a:pt x="4493" y="140"/>
                  </a:lnTo>
                  <a:lnTo>
                    <a:pt x="4132" y="221"/>
                  </a:lnTo>
                  <a:lnTo>
                    <a:pt x="3771" y="321"/>
                  </a:lnTo>
                  <a:lnTo>
                    <a:pt x="3410" y="421"/>
                  </a:lnTo>
                  <a:lnTo>
                    <a:pt x="3069" y="541"/>
                  </a:lnTo>
                  <a:lnTo>
                    <a:pt x="2748" y="682"/>
                  </a:lnTo>
                  <a:lnTo>
                    <a:pt x="2427" y="862"/>
                  </a:lnTo>
                  <a:lnTo>
                    <a:pt x="2127" y="1043"/>
                  </a:lnTo>
                  <a:lnTo>
                    <a:pt x="1826" y="1243"/>
                  </a:lnTo>
                  <a:lnTo>
                    <a:pt x="1545" y="1464"/>
                  </a:lnTo>
                  <a:lnTo>
                    <a:pt x="1284" y="1705"/>
                  </a:lnTo>
                  <a:lnTo>
                    <a:pt x="1024" y="1985"/>
                  </a:lnTo>
                  <a:lnTo>
                    <a:pt x="783" y="2266"/>
                  </a:lnTo>
                  <a:lnTo>
                    <a:pt x="743" y="2346"/>
                  </a:lnTo>
                  <a:lnTo>
                    <a:pt x="562" y="2607"/>
                  </a:lnTo>
                  <a:lnTo>
                    <a:pt x="422" y="2888"/>
                  </a:lnTo>
                  <a:lnTo>
                    <a:pt x="322" y="3088"/>
                  </a:lnTo>
                  <a:lnTo>
                    <a:pt x="261" y="3289"/>
                  </a:lnTo>
                  <a:lnTo>
                    <a:pt x="141" y="3710"/>
                  </a:lnTo>
                  <a:lnTo>
                    <a:pt x="61" y="4151"/>
                  </a:lnTo>
                  <a:lnTo>
                    <a:pt x="21" y="4593"/>
                  </a:lnTo>
                  <a:lnTo>
                    <a:pt x="1" y="4994"/>
                  </a:lnTo>
                  <a:lnTo>
                    <a:pt x="21" y="5395"/>
                  </a:lnTo>
                  <a:lnTo>
                    <a:pt x="61" y="5796"/>
                  </a:lnTo>
                  <a:lnTo>
                    <a:pt x="121" y="6217"/>
                  </a:lnTo>
                  <a:lnTo>
                    <a:pt x="201" y="6638"/>
                  </a:lnTo>
                  <a:lnTo>
                    <a:pt x="302" y="7079"/>
                  </a:lnTo>
                  <a:lnTo>
                    <a:pt x="422" y="7520"/>
                  </a:lnTo>
                  <a:lnTo>
                    <a:pt x="562" y="7962"/>
                  </a:lnTo>
                  <a:lnTo>
                    <a:pt x="703" y="8403"/>
                  </a:lnTo>
                  <a:lnTo>
                    <a:pt x="883" y="8864"/>
                  </a:lnTo>
                  <a:lnTo>
                    <a:pt x="1244" y="9787"/>
                  </a:lnTo>
                  <a:lnTo>
                    <a:pt x="1665" y="10729"/>
                  </a:lnTo>
                  <a:lnTo>
                    <a:pt x="2147" y="11672"/>
                  </a:lnTo>
                  <a:lnTo>
                    <a:pt x="2467" y="12273"/>
                  </a:lnTo>
                  <a:lnTo>
                    <a:pt x="2808" y="12895"/>
                  </a:lnTo>
                  <a:lnTo>
                    <a:pt x="3490" y="14078"/>
                  </a:lnTo>
                  <a:lnTo>
                    <a:pt x="4212" y="15241"/>
                  </a:lnTo>
                  <a:lnTo>
                    <a:pt x="4954" y="16365"/>
                  </a:lnTo>
                  <a:lnTo>
                    <a:pt x="5014" y="16445"/>
                  </a:lnTo>
                  <a:lnTo>
                    <a:pt x="5576" y="17307"/>
                  </a:lnTo>
                  <a:lnTo>
                    <a:pt x="6137" y="18109"/>
                  </a:lnTo>
                  <a:lnTo>
                    <a:pt x="7180" y="19513"/>
                  </a:lnTo>
                  <a:lnTo>
                    <a:pt x="8023" y="20636"/>
                  </a:lnTo>
                  <a:lnTo>
                    <a:pt x="8624" y="21418"/>
                  </a:lnTo>
                  <a:lnTo>
                    <a:pt x="8644" y="21438"/>
                  </a:lnTo>
                  <a:lnTo>
                    <a:pt x="8704" y="21539"/>
                  </a:lnTo>
                  <a:lnTo>
                    <a:pt x="8865" y="21739"/>
                  </a:lnTo>
                  <a:lnTo>
                    <a:pt x="8985" y="21940"/>
                  </a:lnTo>
                  <a:lnTo>
                    <a:pt x="9045" y="22160"/>
                  </a:lnTo>
                  <a:lnTo>
                    <a:pt x="9085" y="22361"/>
                  </a:lnTo>
                  <a:lnTo>
                    <a:pt x="9065" y="22581"/>
                  </a:lnTo>
                  <a:lnTo>
                    <a:pt x="9045" y="22782"/>
                  </a:lnTo>
                  <a:lnTo>
                    <a:pt x="8985" y="22983"/>
                  </a:lnTo>
                  <a:lnTo>
                    <a:pt x="8905" y="23163"/>
                  </a:lnTo>
                  <a:lnTo>
                    <a:pt x="8805" y="23344"/>
                  </a:lnTo>
                  <a:lnTo>
                    <a:pt x="8704" y="23504"/>
                  </a:lnTo>
                  <a:lnTo>
                    <a:pt x="8584" y="23644"/>
                  </a:lnTo>
                  <a:lnTo>
                    <a:pt x="8384" y="23905"/>
                  </a:lnTo>
                  <a:lnTo>
                    <a:pt x="8223" y="24045"/>
                  </a:lnTo>
                  <a:lnTo>
                    <a:pt x="8163" y="24106"/>
                  </a:lnTo>
                  <a:lnTo>
                    <a:pt x="9065" y="24787"/>
                  </a:lnTo>
                  <a:lnTo>
                    <a:pt x="9587" y="24447"/>
                  </a:lnTo>
                  <a:lnTo>
                    <a:pt x="10850" y="23684"/>
                  </a:lnTo>
                  <a:lnTo>
                    <a:pt x="10930" y="23664"/>
                  </a:lnTo>
                  <a:lnTo>
                    <a:pt x="11051" y="23644"/>
                  </a:lnTo>
                  <a:lnTo>
                    <a:pt x="11191" y="23624"/>
                  </a:lnTo>
                  <a:lnTo>
                    <a:pt x="11352" y="23644"/>
                  </a:lnTo>
                  <a:lnTo>
                    <a:pt x="11572" y="23684"/>
                  </a:lnTo>
                  <a:lnTo>
                    <a:pt x="11913" y="23765"/>
                  </a:lnTo>
                  <a:lnTo>
                    <a:pt x="12314" y="23865"/>
                  </a:lnTo>
                  <a:lnTo>
                    <a:pt x="12775" y="24005"/>
                  </a:lnTo>
                  <a:lnTo>
                    <a:pt x="13277" y="24186"/>
                  </a:lnTo>
                  <a:lnTo>
                    <a:pt x="14380" y="24587"/>
                  </a:lnTo>
                  <a:lnTo>
                    <a:pt x="15643" y="25068"/>
                  </a:lnTo>
                  <a:lnTo>
                    <a:pt x="16646" y="25449"/>
                  </a:lnTo>
                  <a:lnTo>
                    <a:pt x="16867" y="25550"/>
                  </a:lnTo>
                  <a:lnTo>
                    <a:pt x="18451" y="26151"/>
                  </a:lnTo>
                  <a:lnTo>
                    <a:pt x="20135" y="26773"/>
                  </a:lnTo>
                  <a:lnTo>
                    <a:pt x="20978" y="27054"/>
                  </a:lnTo>
                  <a:lnTo>
                    <a:pt x="21840" y="27354"/>
                  </a:lnTo>
                  <a:lnTo>
                    <a:pt x="22702" y="27635"/>
                  </a:lnTo>
                  <a:lnTo>
                    <a:pt x="23545" y="27876"/>
                  </a:lnTo>
                  <a:lnTo>
                    <a:pt x="23565" y="27876"/>
                  </a:lnTo>
                  <a:lnTo>
                    <a:pt x="24748" y="28197"/>
                  </a:lnTo>
                  <a:lnTo>
                    <a:pt x="25330" y="28337"/>
                  </a:lnTo>
                  <a:lnTo>
                    <a:pt x="25911" y="28457"/>
                  </a:lnTo>
                  <a:lnTo>
                    <a:pt x="26473" y="28578"/>
                  </a:lnTo>
                  <a:lnTo>
                    <a:pt x="27014" y="28658"/>
                  </a:lnTo>
                  <a:lnTo>
                    <a:pt x="27556" y="28738"/>
                  </a:lnTo>
                  <a:lnTo>
                    <a:pt x="28077" y="28778"/>
                  </a:lnTo>
                  <a:lnTo>
                    <a:pt x="28578" y="28818"/>
                  </a:lnTo>
                  <a:lnTo>
                    <a:pt x="29060" y="28818"/>
                  </a:lnTo>
                  <a:lnTo>
                    <a:pt x="29541" y="28798"/>
                  </a:lnTo>
                  <a:lnTo>
                    <a:pt x="29982" y="28758"/>
                  </a:lnTo>
                  <a:lnTo>
                    <a:pt x="30403" y="28678"/>
                  </a:lnTo>
                  <a:lnTo>
                    <a:pt x="30804" y="28578"/>
                  </a:lnTo>
                  <a:lnTo>
                    <a:pt x="31165" y="28457"/>
                  </a:lnTo>
                  <a:lnTo>
                    <a:pt x="31506" y="28277"/>
                  </a:lnTo>
                  <a:lnTo>
                    <a:pt x="31767" y="28137"/>
                  </a:lnTo>
                  <a:lnTo>
                    <a:pt x="32008" y="27956"/>
                  </a:lnTo>
                  <a:lnTo>
                    <a:pt x="32228" y="27735"/>
                  </a:lnTo>
                  <a:lnTo>
                    <a:pt x="32429" y="27515"/>
                  </a:lnTo>
                  <a:lnTo>
                    <a:pt x="32629" y="27234"/>
                  </a:lnTo>
                  <a:lnTo>
                    <a:pt x="32810" y="26973"/>
                  </a:lnTo>
                  <a:lnTo>
                    <a:pt x="32970" y="26713"/>
                  </a:lnTo>
                  <a:lnTo>
                    <a:pt x="33151" y="26432"/>
                  </a:lnTo>
                  <a:lnTo>
                    <a:pt x="33311" y="26131"/>
                  </a:lnTo>
                  <a:lnTo>
                    <a:pt x="33452" y="25810"/>
                  </a:lnTo>
                  <a:lnTo>
                    <a:pt x="33572" y="25509"/>
                  </a:lnTo>
                  <a:lnTo>
                    <a:pt x="33692" y="25189"/>
                  </a:lnTo>
                  <a:lnTo>
                    <a:pt x="33793" y="24848"/>
                  </a:lnTo>
                  <a:lnTo>
                    <a:pt x="33873" y="24527"/>
                  </a:lnTo>
                  <a:lnTo>
                    <a:pt x="33933" y="24166"/>
                  </a:lnTo>
                  <a:lnTo>
                    <a:pt x="33973" y="23825"/>
                  </a:lnTo>
                  <a:lnTo>
                    <a:pt x="33993" y="23444"/>
                  </a:lnTo>
                  <a:lnTo>
                    <a:pt x="33993" y="23063"/>
                  </a:lnTo>
                  <a:lnTo>
                    <a:pt x="33973" y="22682"/>
                  </a:lnTo>
                  <a:lnTo>
                    <a:pt x="33933" y="22281"/>
                  </a:lnTo>
                  <a:lnTo>
                    <a:pt x="33893" y="21859"/>
                  </a:lnTo>
                  <a:lnTo>
                    <a:pt x="33813" y="21418"/>
                  </a:lnTo>
                  <a:lnTo>
                    <a:pt x="33712" y="20977"/>
                  </a:lnTo>
                  <a:lnTo>
                    <a:pt x="33552" y="20436"/>
                  </a:lnTo>
                  <a:lnTo>
                    <a:pt x="33391" y="19874"/>
                  </a:lnTo>
                  <a:lnTo>
                    <a:pt x="33211" y="19393"/>
                  </a:lnTo>
                  <a:lnTo>
                    <a:pt x="33010" y="18891"/>
                  </a:lnTo>
                  <a:lnTo>
                    <a:pt x="32790" y="18370"/>
                  </a:lnTo>
                  <a:lnTo>
                    <a:pt x="32549" y="17829"/>
                  </a:lnTo>
                  <a:lnTo>
                    <a:pt x="32288" y="17267"/>
                  </a:lnTo>
                  <a:lnTo>
                    <a:pt x="32008" y="16685"/>
                  </a:lnTo>
                  <a:lnTo>
                    <a:pt x="31687" y="16084"/>
                  </a:lnTo>
                  <a:lnTo>
                    <a:pt x="31346" y="15462"/>
                  </a:lnTo>
                  <a:lnTo>
                    <a:pt x="30925" y="14740"/>
                  </a:lnTo>
                  <a:lnTo>
                    <a:pt x="30464" y="13978"/>
                  </a:lnTo>
                  <a:lnTo>
                    <a:pt x="29982" y="13176"/>
                  </a:lnTo>
                  <a:lnTo>
                    <a:pt x="29461" y="12354"/>
                  </a:lnTo>
                  <a:lnTo>
                    <a:pt x="29100" y="11792"/>
                  </a:lnTo>
                  <a:lnTo>
                    <a:pt x="28759" y="11251"/>
                  </a:lnTo>
                  <a:lnTo>
                    <a:pt x="28418" y="10609"/>
                  </a:lnTo>
                  <a:lnTo>
                    <a:pt x="28097" y="10007"/>
                  </a:lnTo>
                  <a:lnTo>
                    <a:pt x="27836" y="9426"/>
                  </a:lnTo>
                  <a:lnTo>
                    <a:pt x="27616" y="8884"/>
                  </a:lnTo>
                  <a:lnTo>
                    <a:pt x="27355" y="8182"/>
                  </a:lnTo>
                  <a:lnTo>
                    <a:pt x="27155" y="7541"/>
                  </a:lnTo>
                  <a:lnTo>
                    <a:pt x="27014" y="6959"/>
                  </a:lnTo>
                  <a:lnTo>
                    <a:pt x="26934" y="6438"/>
                  </a:lnTo>
                  <a:lnTo>
                    <a:pt x="26934" y="6417"/>
                  </a:lnTo>
                  <a:lnTo>
                    <a:pt x="26874" y="5936"/>
                  </a:lnTo>
                  <a:lnTo>
                    <a:pt x="26854" y="5535"/>
                  </a:lnTo>
                  <a:lnTo>
                    <a:pt x="26874" y="5274"/>
                  </a:lnTo>
                  <a:lnTo>
                    <a:pt x="26874" y="5034"/>
                  </a:lnTo>
                  <a:lnTo>
                    <a:pt x="26934" y="4653"/>
                  </a:lnTo>
                  <a:lnTo>
                    <a:pt x="26974" y="4512"/>
                  </a:lnTo>
                  <a:lnTo>
                    <a:pt x="26974" y="4452"/>
                  </a:lnTo>
                  <a:lnTo>
                    <a:pt x="27034" y="4312"/>
                  </a:lnTo>
                  <a:lnTo>
                    <a:pt x="27054" y="4252"/>
                  </a:lnTo>
                  <a:lnTo>
                    <a:pt x="27054" y="4232"/>
                  </a:lnTo>
                  <a:lnTo>
                    <a:pt x="24688" y="2427"/>
                  </a:lnTo>
                  <a:lnTo>
                    <a:pt x="23946" y="1865"/>
                  </a:lnTo>
                  <a:lnTo>
                    <a:pt x="23685" y="1985"/>
                  </a:lnTo>
                  <a:lnTo>
                    <a:pt x="23364" y="2086"/>
                  </a:lnTo>
                  <a:lnTo>
                    <a:pt x="23023" y="2206"/>
                  </a:lnTo>
                  <a:lnTo>
                    <a:pt x="22622" y="2306"/>
                  </a:lnTo>
                  <a:lnTo>
                    <a:pt x="22201" y="2407"/>
                  </a:lnTo>
                  <a:lnTo>
                    <a:pt x="21720" y="2467"/>
                  </a:lnTo>
                  <a:lnTo>
                    <a:pt x="21720" y="2487"/>
                  </a:lnTo>
                  <a:lnTo>
                    <a:pt x="21178" y="2547"/>
                  </a:lnTo>
                  <a:lnTo>
                    <a:pt x="20597" y="2587"/>
                  </a:lnTo>
                  <a:lnTo>
                    <a:pt x="19955" y="2587"/>
                  </a:lnTo>
                  <a:lnTo>
                    <a:pt x="19273" y="2567"/>
                  </a:lnTo>
                  <a:lnTo>
                    <a:pt x="18511" y="2507"/>
                  </a:lnTo>
                  <a:lnTo>
                    <a:pt x="17709" y="2407"/>
                  </a:lnTo>
                  <a:lnTo>
                    <a:pt x="17288" y="2326"/>
                  </a:lnTo>
                  <a:lnTo>
                    <a:pt x="16786" y="2206"/>
                  </a:lnTo>
                  <a:lnTo>
                    <a:pt x="15784" y="1945"/>
                  </a:lnTo>
                  <a:lnTo>
                    <a:pt x="14661" y="1604"/>
                  </a:lnTo>
                  <a:lnTo>
                    <a:pt x="13397" y="1243"/>
                  </a:lnTo>
                  <a:lnTo>
                    <a:pt x="12054" y="882"/>
                  </a:lnTo>
                  <a:lnTo>
                    <a:pt x="10850" y="602"/>
                  </a:lnTo>
                  <a:lnTo>
                    <a:pt x="10249" y="461"/>
                  </a:lnTo>
                  <a:lnTo>
                    <a:pt x="9627" y="341"/>
                  </a:lnTo>
                  <a:lnTo>
                    <a:pt x="9005" y="221"/>
                  </a:lnTo>
                  <a:lnTo>
                    <a:pt x="8404" y="140"/>
                  </a:lnTo>
                  <a:lnTo>
                    <a:pt x="7782" y="60"/>
                  </a:lnTo>
                  <a:lnTo>
                    <a:pt x="7160" y="20"/>
                  </a:lnTo>
                  <a:lnTo>
                    <a:pt x="657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27"/>
            <p:cNvSpPr/>
            <p:nvPr/>
          </p:nvSpPr>
          <p:spPr>
            <a:xfrm>
              <a:off x="10333500" y="3796875"/>
              <a:ext cx="849850" cy="720475"/>
            </a:xfrm>
            <a:custGeom>
              <a:avLst/>
              <a:gdLst/>
              <a:ahLst/>
              <a:cxnLst/>
              <a:rect l="l" t="t" r="r" b="b"/>
              <a:pathLst>
                <a:path w="33994" h="28819" fill="none" extrusionOk="0">
                  <a:moveTo>
                    <a:pt x="32970" y="26713"/>
                  </a:moveTo>
                  <a:lnTo>
                    <a:pt x="32970" y="26713"/>
                  </a:lnTo>
                  <a:lnTo>
                    <a:pt x="32810" y="26973"/>
                  </a:lnTo>
                  <a:lnTo>
                    <a:pt x="32629" y="27234"/>
                  </a:lnTo>
                  <a:lnTo>
                    <a:pt x="32629" y="27234"/>
                  </a:lnTo>
                  <a:lnTo>
                    <a:pt x="32429" y="27515"/>
                  </a:lnTo>
                  <a:lnTo>
                    <a:pt x="32429" y="27515"/>
                  </a:lnTo>
                  <a:lnTo>
                    <a:pt x="32228" y="27735"/>
                  </a:lnTo>
                  <a:lnTo>
                    <a:pt x="32008" y="27956"/>
                  </a:lnTo>
                  <a:lnTo>
                    <a:pt x="31767" y="28137"/>
                  </a:lnTo>
                  <a:lnTo>
                    <a:pt x="31506" y="28277"/>
                  </a:lnTo>
                  <a:lnTo>
                    <a:pt x="31506" y="28277"/>
                  </a:lnTo>
                  <a:lnTo>
                    <a:pt x="31165" y="28457"/>
                  </a:lnTo>
                  <a:lnTo>
                    <a:pt x="30804" y="28578"/>
                  </a:lnTo>
                  <a:lnTo>
                    <a:pt x="30403" y="28678"/>
                  </a:lnTo>
                  <a:lnTo>
                    <a:pt x="29982" y="28758"/>
                  </a:lnTo>
                  <a:lnTo>
                    <a:pt x="29541" y="28798"/>
                  </a:lnTo>
                  <a:lnTo>
                    <a:pt x="29060" y="28818"/>
                  </a:lnTo>
                  <a:lnTo>
                    <a:pt x="28578" y="28818"/>
                  </a:lnTo>
                  <a:lnTo>
                    <a:pt x="28077" y="28778"/>
                  </a:lnTo>
                  <a:lnTo>
                    <a:pt x="27556" y="28738"/>
                  </a:lnTo>
                  <a:lnTo>
                    <a:pt x="27014" y="28658"/>
                  </a:lnTo>
                  <a:lnTo>
                    <a:pt x="26473" y="28578"/>
                  </a:lnTo>
                  <a:lnTo>
                    <a:pt x="25911" y="28457"/>
                  </a:lnTo>
                  <a:lnTo>
                    <a:pt x="25330" y="28337"/>
                  </a:lnTo>
                  <a:lnTo>
                    <a:pt x="24748" y="28197"/>
                  </a:lnTo>
                  <a:lnTo>
                    <a:pt x="23565" y="27876"/>
                  </a:lnTo>
                  <a:lnTo>
                    <a:pt x="23545" y="27876"/>
                  </a:lnTo>
                  <a:lnTo>
                    <a:pt x="23545" y="27876"/>
                  </a:lnTo>
                  <a:lnTo>
                    <a:pt x="22702" y="27635"/>
                  </a:lnTo>
                  <a:lnTo>
                    <a:pt x="21840" y="27354"/>
                  </a:lnTo>
                  <a:lnTo>
                    <a:pt x="20978" y="27054"/>
                  </a:lnTo>
                  <a:lnTo>
                    <a:pt x="20135" y="26773"/>
                  </a:lnTo>
                  <a:lnTo>
                    <a:pt x="18451" y="26151"/>
                  </a:lnTo>
                  <a:lnTo>
                    <a:pt x="16867" y="25550"/>
                  </a:lnTo>
                  <a:lnTo>
                    <a:pt x="16867" y="25550"/>
                  </a:lnTo>
                  <a:lnTo>
                    <a:pt x="16646" y="25449"/>
                  </a:lnTo>
                  <a:lnTo>
                    <a:pt x="16646" y="25449"/>
                  </a:lnTo>
                  <a:lnTo>
                    <a:pt x="15643" y="25068"/>
                  </a:lnTo>
                  <a:lnTo>
                    <a:pt x="15643" y="25068"/>
                  </a:lnTo>
                  <a:lnTo>
                    <a:pt x="14380" y="24587"/>
                  </a:lnTo>
                  <a:lnTo>
                    <a:pt x="13277" y="24186"/>
                  </a:lnTo>
                  <a:lnTo>
                    <a:pt x="12775" y="24005"/>
                  </a:lnTo>
                  <a:lnTo>
                    <a:pt x="12314" y="23865"/>
                  </a:lnTo>
                  <a:lnTo>
                    <a:pt x="11913" y="23765"/>
                  </a:lnTo>
                  <a:lnTo>
                    <a:pt x="11572" y="23684"/>
                  </a:lnTo>
                  <a:lnTo>
                    <a:pt x="11572" y="23684"/>
                  </a:lnTo>
                  <a:lnTo>
                    <a:pt x="11572" y="23684"/>
                  </a:lnTo>
                  <a:lnTo>
                    <a:pt x="11572" y="23684"/>
                  </a:lnTo>
                  <a:lnTo>
                    <a:pt x="11352" y="23644"/>
                  </a:lnTo>
                  <a:lnTo>
                    <a:pt x="11352" y="23644"/>
                  </a:lnTo>
                  <a:lnTo>
                    <a:pt x="11191" y="23624"/>
                  </a:lnTo>
                  <a:lnTo>
                    <a:pt x="11051" y="23644"/>
                  </a:lnTo>
                  <a:lnTo>
                    <a:pt x="10930" y="23664"/>
                  </a:lnTo>
                  <a:lnTo>
                    <a:pt x="10850" y="23684"/>
                  </a:lnTo>
                  <a:lnTo>
                    <a:pt x="10850" y="23684"/>
                  </a:lnTo>
                  <a:lnTo>
                    <a:pt x="9587" y="24447"/>
                  </a:lnTo>
                  <a:lnTo>
                    <a:pt x="9065" y="24787"/>
                  </a:lnTo>
                  <a:lnTo>
                    <a:pt x="8163" y="24106"/>
                  </a:lnTo>
                  <a:lnTo>
                    <a:pt x="8163" y="24106"/>
                  </a:lnTo>
                  <a:lnTo>
                    <a:pt x="8223" y="24045"/>
                  </a:lnTo>
                  <a:lnTo>
                    <a:pt x="8384" y="23905"/>
                  </a:lnTo>
                  <a:lnTo>
                    <a:pt x="8584" y="23644"/>
                  </a:lnTo>
                  <a:lnTo>
                    <a:pt x="8704" y="23504"/>
                  </a:lnTo>
                  <a:lnTo>
                    <a:pt x="8805" y="23344"/>
                  </a:lnTo>
                  <a:lnTo>
                    <a:pt x="8905" y="23163"/>
                  </a:lnTo>
                  <a:lnTo>
                    <a:pt x="8985" y="22983"/>
                  </a:lnTo>
                  <a:lnTo>
                    <a:pt x="9045" y="22782"/>
                  </a:lnTo>
                  <a:lnTo>
                    <a:pt x="9065" y="22581"/>
                  </a:lnTo>
                  <a:lnTo>
                    <a:pt x="9085" y="22361"/>
                  </a:lnTo>
                  <a:lnTo>
                    <a:pt x="9045" y="22160"/>
                  </a:lnTo>
                  <a:lnTo>
                    <a:pt x="8985" y="21940"/>
                  </a:lnTo>
                  <a:lnTo>
                    <a:pt x="8865" y="21739"/>
                  </a:lnTo>
                  <a:lnTo>
                    <a:pt x="8865" y="21739"/>
                  </a:lnTo>
                  <a:lnTo>
                    <a:pt x="8704" y="21539"/>
                  </a:lnTo>
                  <a:lnTo>
                    <a:pt x="8704" y="21539"/>
                  </a:lnTo>
                  <a:lnTo>
                    <a:pt x="8644" y="21438"/>
                  </a:lnTo>
                  <a:lnTo>
                    <a:pt x="8644" y="21438"/>
                  </a:lnTo>
                  <a:lnTo>
                    <a:pt x="8624" y="21418"/>
                  </a:lnTo>
                  <a:lnTo>
                    <a:pt x="8624" y="21418"/>
                  </a:lnTo>
                  <a:lnTo>
                    <a:pt x="8023" y="20636"/>
                  </a:lnTo>
                  <a:lnTo>
                    <a:pt x="7180" y="19513"/>
                  </a:lnTo>
                  <a:lnTo>
                    <a:pt x="6137" y="18109"/>
                  </a:lnTo>
                  <a:lnTo>
                    <a:pt x="5576" y="17307"/>
                  </a:lnTo>
                  <a:lnTo>
                    <a:pt x="5014" y="16445"/>
                  </a:lnTo>
                  <a:lnTo>
                    <a:pt x="5014" y="16445"/>
                  </a:lnTo>
                  <a:lnTo>
                    <a:pt x="4954" y="16365"/>
                  </a:lnTo>
                  <a:lnTo>
                    <a:pt x="4954" y="16365"/>
                  </a:lnTo>
                  <a:lnTo>
                    <a:pt x="4212" y="15241"/>
                  </a:lnTo>
                  <a:lnTo>
                    <a:pt x="3490" y="14078"/>
                  </a:lnTo>
                  <a:lnTo>
                    <a:pt x="2808" y="12895"/>
                  </a:lnTo>
                  <a:lnTo>
                    <a:pt x="2467" y="12273"/>
                  </a:lnTo>
                  <a:lnTo>
                    <a:pt x="2147" y="11672"/>
                  </a:lnTo>
                  <a:lnTo>
                    <a:pt x="2147" y="11672"/>
                  </a:lnTo>
                  <a:lnTo>
                    <a:pt x="1665" y="10729"/>
                  </a:lnTo>
                  <a:lnTo>
                    <a:pt x="1244" y="9787"/>
                  </a:lnTo>
                  <a:lnTo>
                    <a:pt x="883" y="8864"/>
                  </a:lnTo>
                  <a:lnTo>
                    <a:pt x="703" y="8403"/>
                  </a:lnTo>
                  <a:lnTo>
                    <a:pt x="562" y="7962"/>
                  </a:lnTo>
                  <a:lnTo>
                    <a:pt x="422" y="7520"/>
                  </a:lnTo>
                  <a:lnTo>
                    <a:pt x="302" y="7079"/>
                  </a:lnTo>
                  <a:lnTo>
                    <a:pt x="201" y="6638"/>
                  </a:lnTo>
                  <a:lnTo>
                    <a:pt x="121" y="6217"/>
                  </a:lnTo>
                  <a:lnTo>
                    <a:pt x="61" y="5796"/>
                  </a:lnTo>
                  <a:lnTo>
                    <a:pt x="21" y="5395"/>
                  </a:lnTo>
                  <a:lnTo>
                    <a:pt x="1" y="4994"/>
                  </a:lnTo>
                  <a:lnTo>
                    <a:pt x="21" y="4593"/>
                  </a:lnTo>
                  <a:lnTo>
                    <a:pt x="21" y="4593"/>
                  </a:lnTo>
                  <a:lnTo>
                    <a:pt x="61" y="4151"/>
                  </a:lnTo>
                  <a:lnTo>
                    <a:pt x="141" y="3710"/>
                  </a:lnTo>
                  <a:lnTo>
                    <a:pt x="261" y="3289"/>
                  </a:lnTo>
                  <a:lnTo>
                    <a:pt x="322" y="3088"/>
                  </a:lnTo>
                  <a:lnTo>
                    <a:pt x="422" y="2888"/>
                  </a:lnTo>
                  <a:lnTo>
                    <a:pt x="422" y="2888"/>
                  </a:lnTo>
                  <a:lnTo>
                    <a:pt x="562" y="2607"/>
                  </a:lnTo>
                  <a:lnTo>
                    <a:pt x="743" y="2346"/>
                  </a:lnTo>
                  <a:lnTo>
                    <a:pt x="743" y="2346"/>
                  </a:lnTo>
                  <a:lnTo>
                    <a:pt x="783" y="2266"/>
                  </a:lnTo>
                  <a:lnTo>
                    <a:pt x="783" y="2266"/>
                  </a:lnTo>
                  <a:lnTo>
                    <a:pt x="1024" y="1985"/>
                  </a:lnTo>
                  <a:lnTo>
                    <a:pt x="1284" y="1705"/>
                  </a:lnTo>
                  <a:lnTo>
                    <a:pt x="1545" y="1464"/>
                  </a:lnTo>
                  <a:lnTo>
                    <a:pt x="1826" y="1243"/>
                  </a:lnTo>
                  <a:lnTo>
                    <a:pt x="2127" y="1043"/>
                  </a:lnTo>
                  <a:lnTo>
                    <a:pt x="2427" y="862"/>
                  </a:lnTo>
                  <a:lnTo>
                    <a:pt x="2748" y="682"/>
                  </a:lnTo>
                  <a:lnTo>
                    <a:pt x="3069" y="541"/>
                  </a:lnTo>
                  <a:lnTo>
                    <a:pt x="3410" y="421"/>
                  </a:lnTo>
                  <a:lnTo>
                    <a:pt x="3771" y="321"/>
                  </a:lnTo>
                  <a:lnTo>
                    <a:pt x="4132" y="221"/>
                  </a:lnTo>
                  <a:lnTo>
                    <a:pt x="4493" y="140"/>
                  </a:lnTo>
                  <a:lnTo>
                    <a:pt x="4854" y="80"/>
                  </a:lnTo>
                  <a:lnTo>
                    <a:pt x="5235" y="40"/>
                  </a:lnTo>
                  <a:lnTo>
                    <a:pt x="5636" y="20"/>
                  </a:lnTo>
                  <a:lnTo>
                    <a:pt x="6017" y="0"/>
                  </a:lnTo>
                  <a:lnTo>
                    <a:pt x="6017" y="0"/>
                  </a:lnTo>
                  <a:lnTo>
                    <a:pt x="6579" y="0"/>
                  </a:lnTo>
                  <a:lnTo>
                    <a:pt x="7160" y="20"/>
                  </a:lnTo>
                  <a:lnTo>
                    <a:pt x="7160" y="20"/>
                  </a:lnTo>
                  <a:lnTo>
                    <a:pt x="7782" y="60"/>
                  </a:lnTo>
                  <a:lnTo>
                    <a:pt x="8404" y="140"/>
                  </a:lnTo>
                  <a:lnTo>
                    <a:pt x="9005" y="221"/>
                  </a:lnTo>
                  <a:lnTo>
                    <a:pt x="9627" y="341"/>
                  </a:lnTo>
                  <a:lnTo>
                    <a:pt x="10249" y="461"/>
                  </a:lnTo>
                  <a:lnTo>
                    <a:pt x="10850" y="602"/>
                  </a:lnTo>
                  <a:lnTo>
                    <a:pt x="12054" y="882"/>
                  </a:lnTo>
                  <a:lnTo>
                    <a:pt x="12054" y="882"/>
                  </a:lnTo>
                  <a:lnTo>
                    <a:pt x="13397" y="1243"/>
                  </a:lnTo>
                  <a:lnTo>
                    <a:pt x="14661" y="1604"/>
                  </a:lnTo>
                  <a:lnTo>
                    <a:pt x="15784" y="1945"/>
                  </a:lnTo>
                  <a:lnTo>
                    <a:pt x="16786" y="2206"/>
                  </a:lnTo>
                  <a:lnTo>
                    <a:pt x="16786" y="2206"/>
                  </a:lnTo>
                  <a:lnTo>
                    <a:pt x="17288" y="2326"/>
                  </a:lnTo>
                  <a:lnTo>
                    <a:pt x="17709" y="2407"/>
                  </a:lnTo>
                  <a:lnTo>
                    <a:pt x="17709" y="2407"/>
                  </a:lnTo>
                  <a:lnTo>
                    <a:pt x="18511" y="2507"/>
                  </a:lnTo>
                  <a:lnTo>
                    <a:pt x="19273" y="2567"/>
                  </a:lnTo>
                  <a:lnTo>
                    <a:pt x="19273" y="2567"/>
                  </a:lnTo>
                  <a:lnTo>
                    <a:pt x="19955" y="2587"/>
                  </a:lnTo>
                  <a:lnTo>
                    <a:pt x="20597" y="2587"/>
                  </a:lnTo>
                  <a:lnTo>
                    <a:pt x="21178" y="2547"/>
                  </a:lnTo>
                  <a:lnTo>
                    <a:pt x="21720" y="2487"/>
                  </a:lnTo>
                  <a:lnTo>
                    <a:pt x="21720" y="2487"/>
                  </a:lnTo>
                  <a:lnTo>
                    <a:pt x="21720" y="2467"/>
                  </a:lnTo>
                  <a:lnTo>
                    <a:pt x="21720" y="2467"/>
                  </a:lnTo>
                  <a:lnTo>
                    <a:pt x="22201" y="2407"/>
                  </a:lnTo>
                  <a:lnTo>
                    <a:pt x="22622" y="2306"/>
                  </a:lnTo>
                  <a:lnTo>
                    <a:pt x="22622" y="2306"/>
                  </a:lnTo>
                  <a:lnTo>
                    <a:pt x="23023" y="2206"/>
                  </a:lnTo>
                  <a:lnTo>
                    <a:pt x="23364" y="2086"/>
                  </a:lnTo>
                  <a:lnTo>
                    <a:pt x="23685" y="1985"/>
                  </a:lnTo>
                  <a:lnTo>
                    <a:pt x="23946" y="1865"/>
                  </a:lnTo>
                  <a:lnTo>
                    <a:pt x="24688" y="2427"/>
                  </a:lnTo>
                  <a:lnTo>
                    <a:pt x="27054" y="4232"/>
                  </a:lnTo>
                  <a:lnTo>
                    <a:pt x="27054" y="4252"/>
                  </a:lnTo>
                  <a:lnTo>
                    <a:pt x="27054" y="4252"/>
                  </a:lnTo>
                  <a:lnTo>
                    <a:pt x="27034" y="4312"/>
                  </a:lnTo>
                  <a:lnTo>
                    <a:pt x="27034" y="4312"/>
                  </a:lnTo>
                  <a:lnTo>
                    <a:pt x="26974" y="4452"/>
                  </a:lnTo>
                  <a:lnTo>
                    <a:pt x="26974" y="4452"/>
                  </a:lnTo>
                  <a:lnTo>
                    <a:pt x="26974" y="4512"/>
                  </a:lnTo>
                  <a:lnTo>
                    <a:pt x="26974" y="4512"/>
                  </a:lnTo>
                  <a:lnTo>
                    <a:pt x="26934" y="4653"/>
                  </a:lnTo>
                  <a:lnTo>
                    <a:pt x="26934" y="4653"/>
                  </a:lnTo>
                  <a:lnTo>
                    <a:pt x="26934" y="4653"/>
                  </a:lnTo>
                  <a:lnTo>
                    <a:pt x="26874" y="5034"/>
                  </a:lnTo>
                  <a:lnTo>
                    <a:pt x="26874" y="5274"/>
                  </a:lnTo>
                  <a:lnTo>
                    <a:pt x="26854" y="5535"/>
                  </a:lnTo>
                  <a:lnTo>
                    <a:pt x="26854" y="5535"/>
                  </a:lnTo>
                  <a:lnTo>
                    <a:pt x="26874" y="5936"/>
                  </a:lnTo>
                  <a:lnTo>
                    <a:pt x="26934" y="6417"/>
                  </a:lnTo>
                  <a:lnTo>
                    <a:pt x="26934" y="6417"/>
                  </a:lnTo>
                  <a:lnTo>
                    <a:pt x="26934" y="6438"/>
                  </a:lnTo>
                  <a:lnTo>
                    <a:pt x="26934" y="6438"/>
                  </a:lnTo>
                  <a:lnTo>
                    <a:pt x="26934" y="6438"/>
                  </a:lnTo>
                  <a:lnTo>
                    <a:pt x="27014" y="6959"/>
                  </a:lnTo>
                  <a:lnTo>
                    <a:pt x="27155" y="7541"/>
                  </a:lnTo>
                  <a:lnTo>
                    <a:pt x="27355" y="8182"/>
                  </a:lnTo>
                  <a:lnTo>
                    <a:pt x="27616" y="8884"/>
                  </a:lnTo>
                  <a:lnTo>
                    <a:pt x="27616" y="8884"/>
                  </a:lnTo>
                  <a:lnTo>
                    <a:pt x="27836" y="9426"/>
                  </a:lnTo>
                  <a:lnTo>
                    <a:pt x="28097" y="10007"/>
                  </a:lnTo>
                  <a:lnTo>
                    <a:pt x="28418" y="10609"/>
                  </a:lnTo>
                  <a:lnTo>
                    <a:pt x="28759" y="11251"/>
                  </a:lnTo>
                  <a:lnTo>
                    <a:pt x="28759" y="11251"/>
                  </a:lnTo>
                  <a:lnTo>
                    <a:pt x="29100" y="11792"/>
                  </a:lnTo>
                  <a:lnTo>
                    <a:pt x="29461" y="12354"/>
                  </a:lnTo>
                  <a:lnTo>
                    <a:pt x="29461" y="12354"/>
                  </a:lnTo>
                  <a:lnTo>
                    <a:pt x="29982" y="13176"/>
                  </a:lnTo>
                  <a:lnTo>
                    <a:pt x="30464" y="13978"/>
                  </a:lnTo>
                  <a:lnTo>
                    <a:pt x="30925" y="14740"/>
                  </a:lnTo>
                  <a:lnTo>
                    <a:pt x="31346" y="15462"/>
                  </a:lnTo>
                  <a:lnTo>
                    <a:pt x="31346" y="15462"/>
                  </a:lnTo>
                  <a:lnTo>
                    <a:pt x="31687" y="16084"/>
                  </a:lnTo>
                  <a:lnTo>
                    <a:pt x="32008" y="16685"/>
                  </a:lnTo>
                  <a:lnTo>
                    <a:pt x="32288" y="17267"/>
                  </a:lnTo>
                  <a:lnTo>
                    <a:pt x="32549" y="17829"/>
                  </a:lnTo>
                  <a:lnTo>
                    <a:pt x="32790" y="18370"/>
                  </a:lnTo>
                  <a:lnTo>
                    <a:pt x="33010" y="18891"/>
                  </a:lnTo>
                  <a:lnTo>
                    <a:pt x="33211" y="19393"/>
                  </a:lnTo>
                  <a:lnTo>
                    <a:pt x="33391" y="19874"/>
                  </a:lnTo>
                  <a:lnTo>
                    <a:pt x="33391" y="19874"/>
                  </a:lnTo>
                  <a:lnTo>
                    <a:pt x="33552" y="20436"/>
                  </a:lnTo>
                  <a:lnTo>
                    <a:pt x="33712" y="20977"/>
                  </a:lnTo>
                  <a:lnTo>
                    <a:pt x="33712" y="20977"/>
                  </a:lnTo>
                  <a:lnTo>
                    <a:pt x="33813" y="21418"/>
                  </a:lnTo>
                  <a:lnTo>
                    <a:pt x="33893" y="21859"/>
                  </a:lnTo>
                  <a:lnTo>
                    <a:pt x="33933" y="22281"/>
                  </a:lnTo>
                  <a:lnTo>
                    <a:pt x="33973" y="22682"/>
                  </a:lnTo>
                  <a:lnTo>
                    <a:pt x="33993" y="23063"/>
                  </a:lnTo>
                  <a:lnTo>
                    <a:pt x="33993" y="23444"/>
                  </a:lnTo>
                  <a:lnTo>
                    <a:pt x="33973" y="23825"/>
                  </a:lnTo>
                  <a:lnTo>
                    <a:pt x="33933" y="24166"/>
                  </a:lnTo>
                  <a:lnTo>
                    <a:pt x="33873" y="24527"/>
                  </a:lnTo>
                  <a:lnTo>
                    <a:pt x="33793" y="24848"/>
                  </a:lnTo>
                  <a:lnTo>
                    <a:pt x="33692" y="25189"/>
                  </a:lnTo>
                  <a:lnTo>
                    <a:pt x="33572" y="25509"/>
                  </a:lnTo>
                  <a:lnTo>
                    <a:pt x="33452" y="25810"/>
                  </a:lnTo>
                  <a:lnTo>
                    <a:pt x="33311" y="26131"/>
                  </a:lnTo>
                  <a:lnTo>
                    <a:pt x="33151" y="26432"/>
                  </a:lnTo>
                  <a:lnTo>
                    <a:pt x="32970" y="2671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27"/>
            <p:cNvSpPr/>
            <p:nvPr/>
          </p:nvSpPr>
          <p:spPr>
            <a:xfrm>
              <a:off x="10484425" y="4335325"/>
              <a:ext cx="135375" cy="156950"/>
            </a:xfrm>
            <a:custGeom>
              <a:avLst/>
              <a:gdLst/>
              <a:ahLst/>
              <a:cxnLst/>
              <a:rect l="l" t="t" r="r" b="b"/>
              <a:pathLst>
                <a:path w="5415" h="6278" extrusionOk="0">
                  <a:moveTo>
                    <a:pt x="2667" y="1"/>
                  </a:moveTo>
                  <a:lnTo>
                    <a:pt x="2708" y="61"/>
                  </a:lnTo>
                  <a:lnTo>
                    <a:pt x="2728" y="141"/>
                  </a:lnTo>
                  <a:lnTo>
                    <a:pt x="2748" y="321"/>
                  </a:lnTo>
                  <a:lnTo>
                    <a:pt x="2748" y="562"/>
                  </a:lnTo>
                  <a:lnTo>
                    <a:pt x="2687" y="823"/>
                  </a:lnTo>
                  <a:lnTo>
                    <a:pt x="2607" y="1124"/>
                  </a:lnTo>
                  <a:lnTo>
                    <a:pt x="2487" y="1445"/>
                  </a:lnTo>
                  <a:lnTo>
                    <a:pt x="2306" y="1765"/>
                  </a:lnTo>
                  <a:lnTo>
                    <a:pt x="2126" y="2126"/>
                  </a:lnTo>
                  <a:lnTo>
                    <a:pt x="1484" y="3109"/>
                  </a:lnTo>
                  <a:lnTo>
                    <a:pt x="1103" y="3751"/>
                  </a:lnTo>
                  <a:lnTo>
                    <a:pt x="702" y="4393"/>
                  </a:lnTo>
                  <a:lnTo>
                    <a:pt x="361" y="5034"/>
                  </a:lnTo>
                  <a:lnTo>
                    <a:pt x="221" y="5315"/>
                  </a:lnTo>
                  <a:lnTo>
                    <a:pt x="120" y="5576"/>
                  </a:lnTo>
                  <a:lnTo>
                    <a:pt x="40" y="5816"/>
                  </a:lnTo>
                  <a:lnTo>
                    <a:pt x="0" y="5997"/>
                  </a:lnTo>
                  <a:lnTo>
                    <a:pt x="0" y="6077"/>
                  </a:lnTo>
                  <a:lnTo>
                    <a:pt x="20" y="6137"/>
                  </a:lnTo>
                  <a:lnTo>
                    <a:pt x="40" y="6197"/>
                  </a:lnTo>
                  <a:lnTo>
                    <a:pt x="80" y="6238"/>
                  </a:lnTo>
                  <a:lnTo>
                    <a:pt x="120" y="6258"/>
                  </a:lnTo>
                  <a:lnTo>
                    <a:pt x="181" y="6278"/>
                  </a:lnTo>
                  <a:lnTo>
                    <a:pt x="261" y="6258"/>
                  </a:lnTo>
                  <a:lnTo>
                    <a:pt x="341" y="6238"/>
                  </a:lnTo>
                  <a:lnTo>
                    <a:pt x="542" y="6137"/>
                  </a:lnTo>
                  <a:lnTo>
                    <a:pt x="762" y="5977"/>
                  </a:lnTo>
                  <a:lnTo>
                    <a:pt x="1003" y="5776"/>
                  </a:lnTo>
                  <a:lnTo>
                    <a:pt x="1284" y="5556"/>
                  </a:lnTo>
                  <a:lnTo>
                    <a:pt x="1845" y="5014"/>
                  </a:lnTo>
                  <a:lnTo>
                    <a:pt x="2387" y="4453"/>
                  </a:lnTo>
                  <a:lnTo>
                    <a:pt x="2888" y="3931"/>
                  </a:lnTo>
                  <a:lnTo>
                    <a:pt x="3490" y="3249"/>
                  </a:lnTo>
                  <a:lnTo>
                    <a:pt x="3811" y="2929"/>
                  </a:lnTo>
                  <a:lnTo>
                    <a:pt x="4011" y="2748"/>
                  </a:lnTo>
                  <a:lnTo>
                    <a:pt x="4252" y="2568"/>
                  </a:lnTo>
                  <a:lnTo>
                    <a:pt x="4492" y="2407"/>
                  </a:lnTo>
                  <a:lnTo>
                    <a:pt x="4753" y="2267"/>
                  </a:lnTo>
                  <a:lnTo>
                    <a:pt x="5034" y="2166"/>
                  </a:lnTo>
                  <a:lnTo>
                    <a:pt x="5174" y="2126"/>
                  </a:lnTo>
                  <a:lnTo>
                    <a:pt x="5315" y="2106"/>
                  </a:lnTo>
                  <a:lnTo>
                    <a:pt x="5415" y="2106"/>
                  </a:lnTo>
                  <a:lnTo>
                    <a:pt x="2667" y="1"/>
                  </a:lnTo>
                  <a:close/>
                </a:path>
              </a:pathLst>
            </a:custGeom>
            <a:solidFill>
              <a:srgbClr val="FF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27"/>
            <p:cNvSpPr/>
            <p:nvPr/>
          </p:nvSpPr>
          <p:spPr>
            <a:xfrm>
              <a:off x="10484425" y="4335325"/>
              <a:ext cx="135375" cy="156950"/>
            </a:xfrm>
            <a:custGeom>
              <a:avLst/>
              <a:gdLst/>
              <a:ahLst/>
              <a:cxnLst/>
              <a:rect l="l" t="t" r="r" b="b"/>
              <a:pathLst>
                <a:path w="5415" h="6278" fill="none" extrusionOk="0">
                  <a:moveTo>
                    <a:pt x="5415" y="2106"/>
                  </a:moveTo>
                  <a:lnTo>
                    <a:pt x="5415" y="2106"/>
                  </a:lnTo>
                  <a:lnTo>
                    <a:pt x="5315" y="2106"/>
                  </a:lnTo>
                  <a:lnTo>
                    <a:pt x="5315" y="2106"/>
                  </a:lnTo>
                  <a:lnTo>
                    <a:pt x="5174" y="2126"/>
                  </a:lnTo>
                  <a:lnTo>
                    <a:pt x="5034" y="2166"/>
                  </a:lnTo>
                  <a:lnTo>
                    <a:pt x="4753" y="2267"/>
                  </a:lnTo>
                  <a:lnTo>
                    <a:pt x="4492" y="2407"/>
                  </a:lnTo>
                  <a:lnTo>
                    <a:pt x="4252" y="2568"/>
                  </a:lnTo>
                  <a:lnTo>
                    <a:pt x="4011" y="2748"/>
                  </a:lnTo>
                  <a:lnTo>
                    <a:pt x="3811" y="2929"/>
                  </a:lnTo>
                  <a:lnTo>
                    <a:pt x="3490" y="3249"/>
                  </a:lnTo>
                  <a:lnTo>
                    <a:pt x="3490" y="3249"/>
                  </a:lnTo>
                  <a:lnTo>
                    <a:pt x="2888" y="3931"/>
                  </a:lnTo>
                  <a:lnTo>
                    <a:pt x="2387" y="4453"/>
                  </a:lnTo>
                  <a:lnTo>
                    <a:pt x="1845" y="5014"/>
                  </a:lnTo>
                  <a:lnTo>
                    <a:pt x="1284" y="5556"/>
                  </a:lnTo>
                  <a:lnTo>
                    <a:pt x="1003" y="5776"/>
                  </a:lnTo>
                  <a:lnTo>
                    <a:pt x="762" y="5977"/>
                  </a:lnTo>
                  <a:lnTo>
                    <a:pt x="542" y="6137"/>
                  </a:lnTo>
                  <a:lnTo>
                    <a:pt x="341" y="6238"/>
                  </a:lnTo>
                  <a:lnTo>
                    <a:pt x="261" y="6258"/>
                  </a:lnTo>
                  <a:lnTo>
                    <a:pt x="181" y="6278"/>
                  </a:lnTo>
                  <a:lnTo>
                    <a:pt x="120" y="6258"/>
                  </a:lnTo>
                  <a:lnTo>
                    <a:pt x="80" y="6238"/>
                  </a:lnTo>
                  <a:lnTo>
                    <a:pt x="80" y="6238"/>
                  </a:lnTo>
                  <a:lnTo>
                    <a:pt x="40" y="6197"/>
                  </a:lnTo>
                  <a:lnTo>
                    <a:pt x="20" y="6137"/>
                  </a:lnTo>
                  <a:lnTo>
                    <a:pt x="0" y="6077"/>
                  </a:lnTo>
                  <a:lnTo>
                    <a:pt x="0" y="5997"/>
                  </a:lnTo>
                  <a:lnTo>
                    <a:pt x="40" y="5816"/>
                  </a:lnTo>
                  <a:lnTo>
                    <a:pt x="120" y="5576"/>
                  </a:lnTo>
                  <a:lnTo>
                    <a:pt x="221" y="5315"/>
                  </a:lnTo>
                  <a:lnTo>
                    <a:pt x="361" y="5034"/>
                  </a:lnTo>
                  <a:lnTo>
                    <a:pt x="702" y="4393"/>
                  </a:lnTo>
                  <a:lnTo>
                    <a:pt x="1103" y="3751"/>
                  </a:lnTo>
                  <a:lnTo>
                    <a:pt x="1484" y="3109"/>
                  </a:lnTo>
                  <a:lnTo>
                    <a:pt x="2126" y="2126"/>
                  </a:lnTo>
                  <a:lnTo>
                    <a:pt x="2126" y="2126"/>
                  </a:lnTo>
                  <a:lnTo>
                    <a:pt x="2306" y="1765"/>
                  </a:lnTo>
                  <a:lnTo>
                    <a:pt x="2487" y="1445"/>
                  </a:lnTo>
                  <a:lnTo>
                    <a:pt x="2607" y="1124"/>
                  </a:lnTo>
                  <a:lnTo>
                    <a:pt x="2687" y="823"/>
                  </a:lnTo>
                  <a:lnTo>
                    <a:pt x="2748" y="562"/>
                  </a:lnTo>
                  <a:lnTo>
                    <a:pt x="2748" y="321"/>
                  </a:lnTo>
                  <a:lnTo>
                    <a:pt x="2728" y="141"/>
                  </a:lnTo>
                  <a:lnTo>
                    <a:pt x="2708" y="61"/>
                  </a:lnTo>
                  <a:lnTo>
                    <a:pt x="2667" y="1"/>
                  </a:lnTo>
                  <a:lnTo>
                    <a:pt x="5415" y="210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27"/>
            <p:cNvSpPr/>
            <p:nvPr/>
          </p:nvSpPr>
          <p:spPr>
            <a:xfrm>
              <a:off x="10876475" y="3707125"/>
              <a:ext cx="228650" cy="250700"/>
            </a:xfrm>
            <a:custGeom>
              <a:avLst/>
              <a:gdLst/>
              <a:ahLst/>
              <a:cxnLst/>
              <a:rect l="l" t="t" r="r" b="b"/>
              <a:pathLst>
                <a:path w="9146" h="10028" extrusionOk="0">
                  <a:moveTo>
                    <a:pt x="7120" y="0"/>
                  </a:moveTo>
                  <a:lnTo>
                    <a:pt x="7020" y="20"/>
                  </a:lnTo>
                  <a:lnTo>
                    <a:pt x="6900" y="60"/>
                  </a:lnTo>
                  <a:lnTo>
                    <a:pt x="6779" y="121"/>
                  </a:lnTo>
                  <a:lnTo>
                    <a:pt x="6639" y="241"/>
                  </a:lnTo>
                  <a:lnTo>
                    <a:pt x="6478" y="401"/>
                  </a:lnTo>
                  <a:lnTo>
                    <a:pt x="6298" y="602"/>
                  </a:lnTo>
                  <a:lnTo>
                    <a:pt x="5897" y="1103"/>
                  </a:lnTo>
                  <a:lnTo>
                    <a:pt x="5415" y="1705"/>
                  </a:lnTo>
                  <a:lnTo>
                    <a:pt x="4393" y="3049"/>
                  </a:lnTo>
                  <a:lnTo>
                    <a:pt x="3871" y="3710"/>
                  </a:lnTo>
                  <a:lnTo>
                    <a:pt x="3390" y="4332"/>
                  </a:lnTo>
                  <a:lnTo>
                    <a:pt x="3029" y="4733"/>
                  </a:lnTo>
                  <a:lnTo>
                    <a:pt x="2708" y="5074"/>
                  </a:lnTo>
                  <a:lnTo>
                    <a:pt x="2447" y="5315"/>
                  </a:lnTo>
                  <a:lnTo>
                    <a:pt x="2327" y="5395"/>
                  </a:lnTo>
                  <a:lnTo>
                    <a:pt x="2227" y="5455"/>
                  </a:lnTo>
                  <a:lnTo>
                    <a:pt x="1886" y="5575"/>
                  </a:lnTo>
                  <a:lnTo>
                    <a:pt x="1525" y="5676"/>
                  </a:lnTo>
                  <a:lnTo>
                    <a:pt x="863" y="5876"/>
                  </a:lnTo>
                  <a:lnTo>
                    <a:pt x="302" y="5997"/>
                  </a:lnTo>
                  <a:lnTo>
                    <a:pt x="1" y="6057"/>
                  </a:lnTo>
                  <a:lnTo>
                    <a:pt x="1" y="6077"/>
                  </a:lnTo>
                  <a:lnTo>
                    <a:pt x="1485" y="7200"/>
                  </a:lnTo>
                  <a:lnTo>
                    <a:pt x="5215" y="10028"/>
                  </a:lnTo>
                  <a:lnTo>
                    <a:pt x="5215" y="10007"/>
                  </a:lnTo>
                  <a:lnTo>
                    <a:pt x="5155" y="9687"/>
                  </a:lnTo>
                  <a:lnTo>
                    <a:pt x="5115" y="9426"/>
                  </a:lnTo>
                  <a:lnTo>
                    <a:pt x="5115" y="9105"/>
                  </a:lnTo>
                  <a:lnTo>
                    <a:pt x="5135" y="8704"/>
                  </a:lnTo>
                  <a:lnTo>
                    <a:pt x="5175" y="8483"/>
                  </a:lnTo>
                  <a:lnTo>
                    <a:pt x="5215" y="8243"/>
                  </a:lnTo>
                  <a:lnTo>
                    <a:pt x="5255" y="8102"/>
                  </a:lnTo>
                  <a:lnTo>
                    <a:pt x="5255" y="8042"/>
                  </a:lnTo>
                  <a:lnTo>
                    <a:pt x="5315" y="7902"/>
                  </a:lnTo>
                  <a:lnTo>
                    <a:pt x="5335" y="7842"/>
                  </a:lnTo>
                  <a:lnTo>
                    <a:pt x="5335" y="7822"/>
                  </a:lnTo>
                  <a:lnTo>
                    <a:pt x="5456" y="7561"/>
                  </a:lnTo>
                  <a:lnTo>
                    <a:pt x="5636" y="7220"/>
                  </a:lnTo>
                  <a:lnTo>
                    <a:pt x="6137" y="6398"/>
                  </a:lnTo>
                  <a:lnTo>
                    <a:pt x="7080" y="4974"/>
                  </a:lnTo>
                  <a:lnTo>
                    <a:pt x="8063" y="3510"/>
                  </a:lnTo>
                  <a:lnTo>
                    <a:pt x="8504" y="2868"/>
                  </a:lnTo>
                  <a:lnTo>
                    <a:pt x="8845" y="2307"/>
                  </a:lnTo>
                  <a:lnTo>
                    <a:pt x="8965" y="2086"/>
                  </a:lnTo>
                  <a:lnTo>
                    <a:pt x="9065" y="1885"/>
                  </a:lnTo>
                  <a:lnTo>
                    <a:pt x="9126" y="1725"/>
                  </a:lnTo>
                  <a:lnTo>
                    <a:pt x="9146" y="1625"/>
                  </a:lnTo>
                  <a:lnTo>
                    <a:pt x="9126" y="1524"/>
                  </a:lnTo>
                  <a:lnTo>
                    <a:pt x="9106" y="1424"/>
                  </a:lnTo>
                  <a:lnTo>
                    <a:pt x="9045" y="1304"/>
                  </a:lnTo>
                  <a:lnTo>
                    <a:pt x="8985" y="1183"/>
                  </a:lnTo>
                  <a:lnTo>
                    <a:pt x="8785" y="923"/>
                  </a:lnTo>
                  <a:lnTo>
                    <a:pt x="8564" y="662"/>
                  </a:lnTo>
                  <a:lnTo>
                    <a:pt x="8283" y="441"/>
                  </a:lnTo>
                  <a:lnTo>
                    <a:pt x="8143" y="321"/>
                  </a:lnTo>
                  <a:lnTo>
                    <a:pt x="8003" y="241"/>
                  </a:lnTo>
                  <a:lnTo>
                    <a:pt x="7842" y="161"/>
                  </a:lnTo>
                  <a:lnTo>
                    <a:pt x="7682" y="80"/>
                  </a:lnTo>
                  <a:lnTo>
                    <a:pt x="7521" y="40"/>
                  </a:lnTo>
                  <a:lnTo>
                    <a:pt x="73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27"/>
            <p:cNvSpPr/>
            <p:nvPr/>
          </p:nvSpPr>
          <p:spPr>
            <a:xfrm>
              <a:off x="10876475" y="3707125"/>
              <a:ext cx="228650" cy="250700"/>
            </a:xfrm>
            <a:custGeom>
              <a:avLst/>
              <a:gdLst/>
              <a:ahLst/>
              <a:cxnLst/>
              <a:rect l="l" t="t" r="r" b="b"/>
              <a:pathLst>
                <a:path w="9146" h="10028" fill="none" extrusionOk="0">
                  <a:moveTo>
                    <a:pt x="9146" y="1625"/>
                  </a:moveTo>
                  <a:lnTo>
                    <a:pt x="9146" y="1625"/>
                  </a:lnTo>
                  <a:lnTo>
                    <a:pt x="9126" y="1725"/>
                  </a:lnTo>
                  <a:lnTo>
                    <a:pt x="9065" y="1885"/>
                  </a:lnTo>
                  <a:lnTo>
                    <a:pt x="8965" y="2086"/>
                  </a:lnTo>
                  <a:lnTo>
                    <a:pt x="8845" y="2307"/>
                  </a:lnTo>
                  <a:lnTo>
                    <a:pt x="8504" y="2868"/>
                  </a:lnTo>
                  <a:lnTo>
                    <a:pt x="8063" y="3510"/>
                  </a:lnTo>
                  <a:lnTo>
                    <a:pt x="7080" y="4974"/>
                  </a:lnTo>
                  <a:lnTo>
                    <a:pt x="6137" y="6398"/>
                  </a:lnTo>
                  <a:lnTo>
                    <a:pt x="6137" y="6398"/>
                  </a:lnTo>
                  <a:lnTo>
                    <a:pt x="5636" y="7220"/>
                  </a:lnTo>
                  <a:lnTo>
                    <a:pt x="5456" y="7561"/>
                  </a:lnTo>
                  <a:lnTo>
                    <a:pt x="5335" y="7822"/>
                  </a:lnTo>
                  <a:lnTo>
                    <a:pt x="5335" y="7842"/>
                  </a:lnTo>
                  <a:lnTo>
                    <a:pt x="5335" y="7842"/>
                  </a:lnTo>
                  <a:lnTo>
                    <a:pt x="5315" y="7902"/>
                  </a:lnTo>
                  <a:lnTo>
                    <a:pt x="5315" y="7902"/>
                  </a:lnTo>
                  <a:lnTo>
                    <a:pt x="5255" y="8042"/>
                  </a:lnTo>
                  <a:lnTo>
                    <a:pt x="5255" y="8042"/>
                  </a:lnTo>
                  <a:lnTo>
                    <a:pt x="5255" y="8102"/>
                  </a:lnTo>
                  <a:lnTo>
                    <a:pt x="5255" y="8102"/>
                  </a:lnTo>
                  <a:lnTo>
                    <a:pt x="5215" y="8243"/>
                  </a:lnTo>
                  <a:lnTo>
                    <a:pt x="5215" y="8243"/>
                  </a:lnTo>
                  <a:lnTo>
                    <a:pt x="5215" y="8243"/>
                  </a:lnTo>
                  <a:lnTo>
                    <a:pt x="5175" y="8483"/>
                  </a:lnTo>
                  <a:lnTo>
                    <a:pt x="5135" y="8704"/>
                  </a:lnTo>
                  <a:lnTo>
                    <a:pt x="5115" y="9105"/>
                  </a:lnTo>
                  <a:lnTo>
                    <a:pt x="5115" y="9105"/>
                  </a:lnTo>
                  <a:lnTo>
                    <a:pt x="5115" y="9426"/>
                  </a:lnTo>
                  <a:lnTo>
                    <a:pt x="5155" y="9687"/>
                  </a:lnTo>
                  <a:lnTo>
                    <a:pt x="5215" y="10007"/>
                  </a:lnTo>
                  <a:lnTo>
                    <a:pt x="5215" y="10007"/>
                  </a:lnTo>
                  <a:lnTo>
                    <a:pt x="5215" y="10028"/>
                  </a:lnTo>
                  <a:lnTo>
                    <a:pt x="1485" y="7200"/>
                  </a:lnTo>
                  <a:lnTo>
                    <a:pt x="1" y="6077"/>
                  </a:lnTo>
                  <a:lnTo>
                    <a:pt x="1" y="6077"/>
                  </a:lnTo>
                  <a:lnTo>
                    <a:pt x="1" y="6057"/>
                  </a:lnTo>
                  <a:lnTo>
                    <a:pt x="1" y="6057"/>
                  </a:lnTo>
                  <a:lnTo>
                    <a:pt x="302" y="5997"/>
                  </a:lnTo>
                  <a:lnTo>
                    <a:pt x="863" y="5876"/>
                  </a:lnTo>
                  <a:lnTo>
                    <a:pt x="863" y="5876"/>
                  </a:lnTo>
                  <a:lnTo>
                    <a:pt x="1525" y="5676"/>
                  </a:lnTo>
                  <a:lnTo>
                    <a:pt x="1886" y="5575"/>
                  </a:lnTo>
                  <a:lnTo>
                    <a:pt x="2227" y="5455"/>
                  </a:lnTo>
                  <a:lnTo>
                    <a:pt x="2227" y="5455"/>
                  </a:lnTo>
                  <a:lnTo>
                    <a:pt x="2327" y="5395"/>
                  </a:lnTo>
                  <a:lnTo>
                    <a:pt x="2447" y="5315"/>
                  </a:lnTo>
                  <a:lnTo>
                    <a:pt x="2708" y="5074"/>
                  </a:lnTo>
                  <a:lnTo>
                    <a:pt x="3029" y="4733"/>
                  </a:lnTo>
                  <a:lnTo>
                    <a:pt x="3390" y="4332"/>
                  </a:lnTo>
                  <a:lnTo>
                    <a:pt x="3390" y="4332"/>
                  </a:lnTo>
                  <a:lnTo>
                    <a:pt x="3871" y="3710"/>
                  </a:lnTo>
                  <a:lnTo>
                    <a:pt x="4393" y="3049"/>
                  </a:lnTo>
                  <a:lnTo>
                    <a:pt x="5415" y="1705"/>
                  </a:lnTo>
                  <a:lnTo>
                    <a:pt x="5897" y="1103"/>
                  </a:lnTo>
                  <a:lnTo>
                    <a:pt x="6298" y="602"/>
                  </a:lnTo>
                  <a:lnTo>
                    <a:pt x="6478" y="401"/>
                  </a:lnTo>
                  <a:lnTo>
                    <a:pt x="6639" y="241"/>
                  </a:lnTo>
                  <a:lnTo>
                    <a:pt x="6779" y="121"/>
                  </a:lnTo>
                  <a:lnTo>
                    <a:pt x="6900" y="60"/>
                  </a:lnTo>
                  <a:lnTo>
                    <a:pt x="6900" y="60"/>
                  </a:lnTo>
                  <a:lnTo>
                    <a:pt x="7020" y="20"/>
                  </a:lnTo>
                  <a:lnTo>
                    <a:pt x="7120" y="0"/>
                  </a:lnTo>
                  <a:lnTo>
                    <a:pt x="7240" y="0"/>
                  </a:lnTo>
                  <a:lnTo>
                    <a:pt x="7361" y="0"/>
                  </a:lnTo>
                  <a:lnTo>
                    <a:pt x="7361" y="0"/>
                  </a:lnTo>
                  <a:lnTo>
                    <a:pt x="7521" y="40"/>
                  </a:lnTo>
                  <a:lnTo>
                    <a:pt x="7682" y="80"/>
                  </a:lnTo>
                  <a:lnTo>
                    <a:pt x="7842" y="161"/>
                  </a:lnTo>
                  <a:lnTo>
                    <a:pt x="8003" y="241"/>
                  </a:lnTo>
                  <a:lnTo>
                    <a:pt x="8143" y="321"/>
                  </a:lnTo>
                  <a:lnTo>
                    <a:pt x="8283" y="441"/>
                  </a:lnTo>
                  <a:lnTo>
                    <a:pt x="8564" y="662"/>
                  </a:lnTo>
                  <a:lnTo>
                    <a:pt x="8785" y="923"/>
                  </a:lnTo>
                  <a:lnTo>
                    <a:pt x="8985" y="1183"/>
                  </a:lnTo>
                  <a:lnTo>
                    <a:pt x="9045" y="1304"/>
                  </a:lnTo>
                  <a:lnTo>
                    <a:pt x="9106" y="1424"/>
                  </a:lnTo>
                  <a:lnTo>
                    <a:pt x="9126" y="1524"/>
                  </a:lnTo>
                  <a:lnTo>
                    <a:pt x="9146" y="162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27"/>
            <p:cNvSpPr/>
            <p:nvPr/>
          </p:nvSpPr>
          <p:spPr>
            <a:xfrm>
              <a:off x="10753150" y="3852025"/>
              <a:ext cx="299325" cy="226125"/>
            </a:xfrm>
            <a:custGeom>
              <a:avLst/>
              <a:gdLst/>
              <a:ahLst/>
              <a:cxnLst/>
              <a:rect l="l" t="t" r="r" b="b"/>
              <a:pathLst>
                <a:path w="11973" h="9045" extrusionOk="0">
                  <a:moveTo>
                    <a:pt x="0" y="0"/>
                  </a:moveTo>
                  <a:lnTo>
                    <a:pt x="1184" y="1143"/>
                  </a:lnTo>
                  <a:lnTo>
                    <a:pt x="1805" y="1745"/>
                  </a:lnTo>
                  <a:lnTo>
                    <a:pt x="2467" y="2326"/>
                  </a:lnTo>
                  <a:lnTo>
                    <a:pt x="3209" y="2988"/>
                  </a:lnTo>
                  <a:lnTo>
                    <a:pt x="3971" y="3630"/>
                  </a:lnTo>
                  <a:lnTo>
                    <a:pt x="4753" y="4272"/>
                  </a:lnTo>
                  <a:lnTo>
                    <a:pt x="5555" y="4873"/>
                  </a:lnTo>
                  <a:lnTo>
                    <a:pt x="6338" y="5475"/>
                  </a:lnTo>
                  <a:lnTo>
                    <a:pt x="7140" y="6036"/>
                  </a:lnTo>
                  <a:lnTo>
                    <a:pt x="7962" y="6598"/>
                  </a:lnTo>
                  <a:lnTo>
                    <a:pt x="8784" y="7139"/>
                  </a:lnTo>
                  <a:lnTo>
                    <a:pt x="9606" y="7641"/>
                  </a:lnTo>
                  <a:lnTo>
                    <a:pt x="10409" y="8142"/>
                  </a:lnTo>
                  <a:lnTo>
                    <a:pt x="11211" y="8603"/>
                  </a:lnTo>
                  <a:lnTo>
                    <a:pt x="11973" y="9045"/>
                  </a:lnTo>
                  <a:lnTo>
                    <a:pt x="11632" y="8403"/>
                  </a:lnTo>
                  <a:lnTo>
                    <a:pt x="11311" y="7801"/>
                  </a:lnTo>
                  <a:lnTo>
                    <a:pt x="11050" y="7220"/>
                  </a:lnTo>
                  <a:lnTo>
                    <a:pt x="10830" y="6678"/>
                  </a:lnTo>
                  <a:lnTo>
                    <a:pt x="9707" y="5996"/>
                  </a:lnTo>
                  <a:lnTo>
                    <a:pt x="8584" y="5274"/>
                  </a:lnTo>
                  <a:lnTo>
                    <a:pt x="7481" y="4512"/>
                  </a:lnTo>
                  <a:lnTo>
                    <a:pt x="6939" y="4131"/>
                  </a:lnTo>
                  <a:lnTo>
                    <a:pt x="6418" y="3730"/>
                  </a:lnTo>
                  <a:lnTo>
                    <a:pt x="5435" y="2968"/>
                  </a:lnTo>
                  <a:lnTo>
                    <a:pt x="4473" y="2166"/>
                  </a:lnTo>
                  <a:lnTo>
                    <a:pt x="3450" y="1263"/>
                  </a:lnTo>
                  <a:lnTo>
                    <a:pt x="2487" y="361"/>
                  </a:lnTo>
                  <a:lnTo>
                    <a:pt x="1725" y="301"/>
                  </a:lnTo>
                  <a:lnTo>
                    <a:pt x="923" y="201"/>
                  </a:lnTo>
                  <a:lnTo>
                    <a:pt x="502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27"/>
            <p:cNvSpPr/>
            <p:nvPr/>
          </p:nvSpPr>
          <p:spPr>
            <a:xfrm>
              <a:off x="10753150" y="3852025"/>
              <a:ext cx="299325" cy="226125"/>
            </a:xfrm>
            <a:custGeom>
              <a:avLst/>
              <a:gdLst/>
              <a:ahLst/>
              <a:cxnLst/>
              <a:rect l="l" t="t" r="r" b="b"/>
              <a:pathLst>
                <a:path w="11973" h="9045" fill="none" extrusionOk="0">
                  <a:moveTo>
                    <a:pt x="11973" y="9045"/>
                  </a:moveTo>
                  <a:lnTo>
                    <a:pt x="11973" y="9045"/>
                  </a:lnTo>
                  <a:lnTo>
                    <a:pt x="11211" y="8603"/>
                  </a:lnTo>
                  <a:lnTo>
                    <a:pt x="10409" y="8142"/>
                  </a:lnTo>
                  <a:lnTo>
                    <a:pt x="9606" y="7641"/>
                  </a:lnTo>
                  <a:lnTo>
                    <a:pt x="8784" y="7139"/>
                  </a:lnTo>
                  <a:lnTo>
                    <a:pt x="7962" y="6598"/>
                  </a:lnTo>
                  <a:lnTo>
                    <a:pt x="7140" y="6036"/>
                  </a:lnTo>
                  <a:lnTo>
                    <a:pt x="6338" y="5475"/>
                  </a:lnTo>
                  <a:lnTo>
                    <a:pt x="5555" y="4873"/>
                  </a:lnTo>
                  <a:lnTo>
                    <a:pt x="5555" y="4873"/>
                  </a:lnTo>
                  <a:lnTo>
                    <a:pt x="4753" y="4272"/>
                  </a:lnTo>
                  <a:lnTo>
                    <a:pt x="3971" y="3630"/>
                  </a:lnTo>
                  <a:lnTo>
                    <a:pt x="3209" y="2988"/>
                  </a:lnTo>
                  <a:lnTo>
                    <a:pt x="2467" y="2326"/>
                  </a:lnTo>
                  <a:lnTo>
                    <a:pt x="2467" y="2326"/>
                  </a:lnTo>
                  <a:lnTo>
                    <a:pt x="1805" y="1745"/>
                  </a:lnTo>
                  <a:lnTo>
                    <a:pt x="1184" y="1143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2" y="120"/>
                  </a:lnTo>
                  <a:lnTo>
                    <a:pt x="923" y="201"/>
                  </a:lnTo>
                  <a:lnTo>
                    <a:pt x="923" y="201"/>
                  </a:lnTo>
                  <a:lnTo>
                    <a:pt x="1725" y="301"/>
                  </a:lnTo>
                  <a:lnTo>
                    <a:pt x="2487" y="361"/>
                  </a:lnTo>
                  <a:lnTo>
                    <a:pt x="2487" y="361"/>
                  </a:lnTo>
                  <a:lnTo>
                    <a:pt x="3450" y="1263"/>
                  </a:lnTo>
                  <a:lnTo>
                    <a:pt x="4473" y="2166"/>
                  </a:lnTo>
                  <a:lnTo>
                    <a:pt x="4473" y="2166"/>
                  </a:lnTo>
                  <a:lnTo>
                    <a:pt x="5435" y="2968"/>
                  </a:lnTo>
                  <a:lnTo>
                    <a:pt x="6418" y="3730"/>
                  </a:lnTo>
                  <a:lnTo>
                    <a:pt x="6418" y="3730"/>
                  </a:lnTo>
                  <a:lnTo>
                    <a:pt x="6939" y="4131"/>
                  </a:lnTo>
                  <a:lnTo>
                    <a:pt x="7481" y="4512"/>
                  </a:lnTo>
                  <a:lnTo>
                    <a:pt x="8584" y="5274"/>
                  </a:lnTo>
                  <a:lnTo>
                    <a:pt x="9707" y="5996"/>
                  </a:lnTo>
                  <a:lnTo>
                    <a:pt x="10830" y="6678"/>
                  </a:lnTo>
                  <a:lnTo>
                    <a:pt x="10830" y="6678"/>
                  </a:lnTo>
                  <a:lnTo>
                    <a:pt x="11050" y="7220"/>
                  </a:lnTo>
                  <a:lnTo>
                    <a:pt x="11311" y="7801"/>
                  </a:lnTo>
                  <a:lnTo>
                    <a:pt x="11632" y="8403"/>
                  </a:lnTo>
                  <a:lnTo>
                    <a:pt x="11973" y="90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27"/>
            <p:cNvSpPr/>
            <p:nvPr/>
          </p:nvSpPr>
          <p:spPr>
            <a:xfrm>
              <a:off x="10512500" y="3797375"/>
              <a:ext cx="655800" cy="496375"/>
            </a:xfrm>
            <a:custGeom>
              <a:avLst/>
              <a:gdLst/>
              <a:ahLst/>
              <a:cxnLst/>
              <a:rect l="l" t="t" r="r" b="b"/>
              <a:pathLst>
                <a:path w="26232" h="19855" extrusionOk="0">
                  <a:moveTo>
                    <a:pt x="0" y="0"/>
                  </a:moveTo>
                  <a:lnTo>
                    <a:pt x="1043" y="1083"/>
                  </a:lnTo>
                  <a:lnTo>
                    <a:pt x="2166" y="2186"/>
                  </a:lnTo>
                  <a:lnTo>
                    <a:pt x="3309" y="3309"/>
                  </a:lnTo>
                  <a:lnTo>
                    <a:pt x="4533" y="4452"/>
                  </a:lnTo>
                  <a:lnTo>
                    <a:pt x="5435" y="5274"/>
                  </a:lnTo>
                  <a:lnTo>
                    <a:pt x="6357" y="6117"/>
                  </a:lnTo>
                  <a:lnTo>
                    <a:pt x="7300" y="6939"/>
                  </a:lnTo>
                  <a:lnTo>
                    <a:pt x="8263" y="7761"/>
                  </a:lnTo>
                  <a:lnTo>
                    <a:pt x="9225" y="8583"/>
                  </a:lnTo>
                  <a:lnTo>
                    <a:pt x="10228" y="9386"/>
                  </a:lnTo>
                  <a:lnTo>
                    <a:pt x="11211" y="10188"/>
                  </a:lnTo>
                  <a:lnTo>
                    <a:pt x="12213" y="10950"/>
                  </a:lnTo>
                  <a:lnTo>
                    <a:pt x="13096" y="11612"/>
                  </a:lnTo>
                  <a:lnTo>
                    <a:pt x="13958" y="12253"/>
                  </a:lnTo>
                  <a:lnTo>
                    <a:pt x="14861" y="12875"/>
                  </a:lnTo>
                  <a:lnTo>
                    <a:pt x="15743" y="13497"/>
                  </a:lnTo>
                  <a:lnTo>
                    <a:pt x="17548" y="14700"/>
                  </a:lnTo>
                  <a:lnTo>
                    <a:pt x="19353" y="15863"/>
                  </a:lnTo>
                  <a:lnTo>
                    <a:pt x="21138" y="16966"/>
                  </a:lnTo>
                  <a:lnTo>
                    <a:pt x="22882" y="17989"/>
                  </a:lnTo>
                  <a:lnTo>
                    <a:pt x="24587" y="18972"/>
                  </a:lnTo>
                  <a:lnTo>
                    <a:pt x="26231" y="19854"/>
                  </a:lnTo>
                  <a:lnTo>
                    <a:pt x="26051" y="19373"/>
                  </a:lnTo>
                  <a:lnTo>
                    <a:pt x="25850" y="18871"/>
                  </a:lnTo>
                  <a:lnTo>
                    <a:pt x="25630" y="18350"/>
                  </a:lnTo>
                  <a:lnTo>
                    <a:pt x="25389" y="17809"/>
                  </a:lnTo>
                  <a:lnTo>
                    <a:pt x="25128" y="17247"/>
                  </a:lnTo>
                  <a:lnTo>
                    <a:pt x="24848" y="16665"/>
                  </a:lnTo>
                  <a:lnTo>
                    <a:pt x="24527" y="16064"/>
                  </a:lnTo>
                  <a:lnTo>
                    <a:pt x="24186" y="15442"/>
                  </a:lnTo>
                  <a:lnTo>
                    <a:pt x="22922" y="14700"/>
                  </a:lnTo>
                  <a:lnTo>
                    <a:pt x="21619" y="13938"/>
                  </a:lnTo>
                  <a:lnTo>
                    <a:pt x="20315" y="13136"/>
                  </a:lnTo>
                  <a:lnTo>
                    <a:pt x="19012" y="12294"/>
                  </a:lnTo>
                  <a:lnTo>
                    <a:pt x="17708" y="11431"/>
                  </a:lnTo>
                  <a:lnTo>
                    <a:pt x="16405" y="10569"/>
                  </a:lnTo>
                  <a:lnTo>
                    <a:pt x="15141" y="9666"/>
                  </a:lnTo>
                  <a:lnTo>
                    <a:pt x="13898" y="8744"/>
                  </a:lnTo>
                  <a:lnTo>
                    <a:pt x="12514" y="7661"/>
                  </a:lnTo>
                  <a:lnTo>
                    <a:pt x="11130" y="6518"/>
                  </a:lnTo>
                  <a:lnTo>
                    <a:pt x="9767" y="5375"/>
                  </a:lnTo>
                  <a:lnTo>
                    <a:pt x="8443" y="4191"/>
                  </a:lnTo>
                  <a:lnTo>
                    <a:pt x="7521" y="3349"/>
                  </a:lnTo>
                  <a:lnTo>
                    <a:pt x="6618" y="2527"/>
                  </a:lnTo>
                  <a:lnTo>
                    <a:pt x="4894" y="862"/>
                  </a:lnTo>
                  <a:lnTo>
                    <a:pt x="3690" y="582"/>
                  </a:lnTo>
                  <a:lnTo>
                    <a:pt x="3089" y="441"/>
                  </a:lnTo>
                  <a:lnTo>
                    <a:pt x="2467" y="321"/>
                  </a:lnTo>
                  <a:lnTo>
                    <a:pt x="1845" y="201"/>
                  </a:lnTo>
                  <a:lnTo>
                    <a:pt x="1244" y="120"/>
                  </a:lnTo>
                  <a:lnTo>
                    <a:pt x="622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27"/>
            <p:cNvSpPr/>
            <p:nvPr/>
          </p:nvSpPr>
          <p:spPr>
            <a:xfrm>
              <a:off x="10512500" y="3797375"/>
              <a:ext cx="655800" cy="496375"/>
            </a:xfrm>
            <a:custGeom>
              <a:avLst/>
              <a:gdLst/>
              <a:ahLst/>
              <a:cxnLst/>
              <a:rect l="l" t="t" r="r" b="b"/>
              <a:pathLst>
                <a:path w="26232" h="19855" fill="none" extrusionOk="0">
                  <a:moveTo>
                    <a:pt x="26231" y="19854"/>
                  </a:moveTo>
                  <a:lnTo>
                    <a:pt x="26231" y="19854"/>
                  </a:lnTo>
                  <a:lnTo>
                    <a:pt x="24587" y="18972"/>
                  </a:lnTo>
                  <a:lnTo>
                    <a:pt x="22882" y="17989"/>
                  </a:lnTo>
                  <a:lnTo>
                    <a:pt x="21138" y="16966"/>
                  </a:lnTo>
                  <a:lnTo>
                    <a:pt x="19353" y="15863"/>
                  </a:lnTo>
                  <a:lnTo>
                    <a:pt x="17548" y="14700"/>
                  </a:lnTo>
                  <a:lnTo>
                    <a:pt x="15743" y="13497"/>
                  </a:lnTo>
                  <a:lnTo>
                    <a:pt x="14861" y="12875"/>
                  </a:lnTo>
                  <a:lnTo>
                    <a:pt x="13958" y="12253"/>
                  </a:lnTo>
                  <a:lnTo>
                    <a:pt x="13096" y="11612"/>
                  </a:lnTo>
                  <a:lnTo>
                    <a:pt x="12213" y="10950"/>
                  </a:lnTo>
                  <a:lnTo>
                    <a:pt x="12213" y="10950"/>
                  </a:lnTo>
                  <a:lnTo>
                    <a:pt x="11211" y="10188"/>
                  </a:lnTo>
                  <a:lnTo>
                    <a:pt x="10228" y="9386"/>
                  </a:lnTo>
                  <a:lnTo>
                    <a:pt x="9225" y="8583"/>
                  </a:lnTo>
                  <a:lnTo>
                    <a:pt x="8263" y="7761"/>
                  </a:lnTo>
                  <a:lnTo>
                    <a:pt x="7300" y="6939"/>
                  </a:lnTo>
                  <a:lnTo>
                    <a:pt x="6357" y="6117"/>
                  </a:lnTo>
                  <a:lnTo>
                    <a:pt x="5435" y="5274"/>
                  </a:lnTo>
                  <a:lnTo>
                    <a:pt x="4533" y="4452"/>
                  </a:lnTo>
                  <a:lnTo>
                    <a:pt x="4533" y="4452"/>
                  </a:lnTo>
                  <a:lnTo>
                    <a:pt x="3309" y="3309"/>
                  </a:lnTo>
                  <a:lnTo>
                    <a:pt x="2166" y="2186"/>
                  </a:lnTo>
                  <a:lnTo>
                    <a:pt x="1043" y="1083"/>
                  </a:lnTo>
                  <a:lnTo>
                    <a:pt x="0" y="0"/>
                  </a:lnTo>
                  <a:lnTo>
                    <a:pt x="0" y="0"/>
                  </a:lnTo>
                  <a:lnTo>
                    <a:pt x="622" y="40"/>
                  </a:lnTo>
                  <a:lnTo>
                    <a:pt x="1244" y="120"/>
                  </a:lnTo>
                  <a:lnTo>
                    <a:pt x="1845" y="201"/>
                  </a:lnTo>
                  <a:lnTo>
                    <a:pt x="2467" y="321"/>
                  </a:lnTo>
                  <a:lnTo>
                    <a:pt x="3089" y="441"/>
                  </a:lnTo>
                  <a:lnTo>
                    <a:pt x="3690" y="582"/>
                  </a:lnTo>
                  <a:lnTo>
                    <a:pt x="4894" y="862"/>
                  </a:lnTo>
                  <a:lnTo>
                    <a:pt x="4894" y="862"/>
                  </a:lnTo>
                  <a:lnTo>
                    <a:pt x="6618" y="2527"/>
                  </a:lnTo>
                  <a:lnTo>
                    <a:pt x="7521" y="3349"/>
                  </a:lnTo>
                  <a:lnTo>
                    <a:pt x="8443" y="4191"/>
                  </a:lnTo>
                  <a:lnTo>
                    <a:pt x="8443" y="4191"/>
                  </a:lnTo>
                  <a:lnTo>
                    <a:pt x="9767" y="5375"/>
                  </a:lnTo>
                  <a:lnTo>
                    <a:pt x="11130" y="6518"/>
                  </a:lnTo>
                  <a:lnTo>
                    <a:pt x="12514" y="7661"/>
                  </a:lnTo>
                  <a:lnTo>
                    <a:pt x="13898" y="8744"/>
                  </a:lnTo>
                  <a:lnTo>
                    <a:pt x="13898" y="8744"/>
                  </a:lnTo>
                  <a:lnTo>
                    <a:pt x="15141" y="9666"/>
                  </a:lnTo>
                  <a:lnTo>
                    <a:pt x="16405" y="10569"/>
                  </a:lnTo>
                  <a:lnTo>
                    <a:pt x="17708" y="11431"/>
                  </a:lnTo>
                  <a:lnTo>
                    <a:pt x="19012" y="12294"/>
                  </a:lnTo>
                  <a:lnTo>
                    <a:pt x="20315" y="13136"/>
                  </a:lnTo>
                  <a:lnTo>
                    <a:pt x="21619" y="13938"/>
                  </a:lnTo>
                  <a:lnTo>
                    <a:pt x="22922" y="14700"/>
                  </a:lnTo>
                  <a:lnTo>
                    <a:pt x="24186" y="15442"/>
                  </a:lnTo>
                  <a:lnTo>
                    <a:pt x="24186" y="15442"/>
                  </a:lnTo>
                  <a:lnTo>
                    <a:pt x="24527" y="16064"/>
                  </a:lnTo>
                  <a:lnTo>
                    <a:pt x="24848" y="16665"/>
                  </a:lnTo>
                  <a:lnTo>
                    <a:pt x="25128" y="17247"/>
                  </a:lnTo>
                  <a:lnTo>
                    <a:pt x="25389" y="17809"/>
                  </a:lnTo>
                  <a:lnTo>
                    <a:pt x="25630" y="18350"/>
                  </a:lnTo>
                  <a:lnTo>
                    <a:pt x="25850" y="18871"/>
                  </a:lnTo>
                  <a:lnTo>
                    <a:pt x="26051" y="19373"/>
                  </a:lnTo>
                  <a:lnTo>
                    <a:pt x="26231" y="198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27"/>
            <p:cNvSpPr/>
            <p:nvPr/>
          </p:nvSpPr>
          <p:spPr>
            <a:xfrm>
              <a:off x="10898050" y="3815425"/>
              <a:ext cx="131875" cy="119850"/>
            </a:xfrm>
            <a:custGeom>
              <a:avLst/>
              <a:gdLst/>
              <a:ahLst/>
              <a:cxnLst/>
              <a:rect l="l" t="t" r="r" b="b"/>
              <a:pathLst>
                <a:path w="5275" h="4794" extrusionOk="0">
                  <a:moveTo>
                    <a:pt x="2527" y="0"/>
                  </a:moveTo>
                  <a:lnTo>
                    <a:pt x="2166" y="401"/>
                  </a:lnTo>
                  <a:lnTo>
                    <a:pt x="1845" y="742"/>
                  </a:lnTo>
                  <a:lnTo>
                    <a:pt x="1584" y="983"/>
                  </a:lnTo>
                  <a:lnTo>
                    <a:pt x="1464" y="1063"/>
                  </a:lnTo>
                  <a:lnTo>
                    <a:pt x="1364" y="1123"/>
                  </a:lnTo>
                  <a:lnTo>
                    <a:pt x="1023" y="1243"/>
                  </a:lnTo>
                  <a:lnTo>
                    <a:pt x="662" y="1344"/>
                  </a:lnTo>
                  <a:lnTo>
                    <a:pt x="0" y="1544"/>
                  </a:lnTo>
                  <a:lnTo>
                    <a:pt x="40" y="1564"/>
                  </a:lnTo>
                  <a:lnTo>
                    <a:pt x="1183" y="2487"/>
                  </a:lnTo>
                  <a:lnTo>
                    <a:pt x="2126" y="3209"/>
                  </a:lnTo>
                  <a:lnTo>
                    <a:pt x="3189" y="3991"/>
                  </a:lnTo>
                  <a:lnTo>
                    <a:pt x="4252" y="4773"/>
                  </a:lnTo>
                  <a:lnTo>
                    <a:pt x="4272" y="4793"/>
                  </a:lnTo>
                  <a:lnTo>
                    <a:pt x="4292" y="4532"/>
                  </a:lnTo>
                  <a:lnTo>
                    <a:pt x="4292" y="4292"/>
                  </a:lnTo>
                  <a:lnTo>
                    <a:pt x="4352" y="3911"/>
                  </a:lnTo>
                  <a:lnTo>
                    <a:pt x="4392" y="3770"/>
                  </a:lnTo>
                  <a:lnTo>
                    <a:pt x="4392" y="3710"/>
                  </a:lnTo>
                  <a:lnTo>
                    <a:pt x="4452" y="3570"/>
                  </a:lnTo>
                  <a:lnTo>
                    <a:pt x="4472" y="3510"/>
                  </a:lnTo>
                  <a:lnTo>
                    <a:pt x="4472" y="3490"/>
                  </a:lnTo>
                  <a:lnTo>
                    <a:pt x="4593" y="3229"/>
                  </a:lnTo>
                  <a:lnTo>
                    <a:pt x="4773" y="2888"/>
                  </a:lnTo>
                  <a:lnTo>
                    <a:pt x="5274" y="2066"/>
                  </a:lnTo>
                  <a:lnTo>
                    <a:pt x="4532" y="1544"/>
                  </a:lnTo>
                  <a:lnTo>
                    <a:pt x="3810" y="1003"/>
                  </a:lnTo>
                  <a:lnTo>
                    <a:pt x="3169" y="501"/>
                  </a:lnTo>
                  <a:lnTo>
                    <a:pt x="25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27"/>
            <p:cNvSpPr/>
            <p:nvPr/>
          </p:nvSpPr>
          <p:spPr>
            <a:xfrm>
              <a:off x="10898050" y="3815425"/>
              <a:ext cx="131875" cy="119850"/>
            </a:xfrm>
            <a:custGeom>
              <a:avLst/>
              <a:gdLst/>
              <a:ahLst/>
              <a:cxnLst/>
              <a:rect l="l" t="t" r="r" b="b"/>
              <a:pathLst>
                <a:path w="5275" h="4794" fill="none" extrusionOk="0">
                  <a:moveTo>
                    <a:pt x="5274" y="2066"/>
                  </a:moveTo>
                  <a:lnTo>
                    <a:pt x="5274" y="2066"/>
                  </a:lnTo>
                  <a:lnTo>
                    <a:pt x="4773" y="2888"/>
                  </a:lnTo>
                  <a:lnTo>
                    <a:pt x="4593" y="3229"/>
                  </a:lnTo>
                  <a:lnTo>
                    <a:pt x="4472" y="3490"/>
                  </a:lnTo>
                  <a:lnTo>
                    <a:pt x="4472" y="3510"/>
                  </a:lnTo>
                  <a:lnTo>
                    <a:pt x="4472" y="3510"/>
                  </a:lnTo>
                  <a:lnTo>
                    <a:pt x="4452" y="3570"/>
                  </a:lnTo>
                  <a:lnTo>
                    <a:pt x="4452" y="3570"/>
                  </a:lnTo>
                  <a:lnTo>
                    <a:pt x="4392" y="3710"/>
                  </a:lnTo>
                  <a:lnTo>
                    <a:pt x="4392" y="3710"/>
                  </a:lnTo>
                  <a:lnTo>
                    <a:pt x="4392" y="3770"/>
                  </a:lnTo>
                  <a:lnTo>
                    <a:pt x="4392" y="3770"/>
                  </a:lnTo>
                  <a:lnTo>
                    <a:pt x="4352" y="3911"/>
                  </a:lnTo>
                  <a:lnTo>
                    <a:pt x="4352" y="3911"/>
                  </a:lnTo>
                  <a:lnTo>
                    <a:pt x="4352" y="3911"/>
                  </a:lnTo>
                  <a:lnTo>
                    <a:pt x="4292" y="4292"/>
                  </a:lnTo>
                  <a:lnTo>
                    <a:pt x="4292" y="4532"/>
                  </a:lnTo>
                  <a:lnTo>
                    <a:pt x="4272" y="4793"/>
                  </a:lnTo>
                  <a:lnTo>
                    <a:pt x="4252" y="4773"/>
                  </a:lnTo>
                  <a:lnTo>
                    <a:pt x="4252" y="4773"/>
                  </a:lnTo>
                  <a:lnTo>
                    <a:pt x="3189" y="3991"/>
                  </a:lnTo>
                  <a:lnTo>
                    <a:pt x="2126" y="3209"/>
                  </a:lnTo>
                  <a:lnTo>
                    <a:pt x="2126" y="3209"/>
                  </a:lnTo>
                  <a:lnTo>
                    <a:pt x="1183" y="2487"/>
                  </a:lnTo>
                  <a:lnTo>
                    <a:pt x="1183" y="2487"/>
                  </a:lnTo>
                  <a:lnTo>
                    <a:pt x="40" y="1564"/>
                  </a:lnTo>
                  <a:lnTo>
                    <a:pt x="0" y="1544"/>
                  </a:lnTo>
                  <a:lnTo>
                    <a:pt x="0" y="1544"/>
                  </a:lnTo>
                  <a:lnTo>
                    <a:pt x="662" y="1344"/>
                  </a:lnTo>
                  <a:lnTo>
                    <a:pt x="1023" y="1243"/>
                  </a:lnTo>
                  <a:lnTo>
                    <a:pt x="1364" y="1123"/>
                  </a:lnTo>
                  <a:lnTo>
                    <a:pt x="1364" y="1123"/>
                  </a:lnTo>
                  <a:lnTo>
                    <a:pt x="1464" y="1063"/>
                  </a:lnTo>
                  <a:lnTo>
                    <a:pt x="1584" y="983"/>
                  </a:lnTo>
                  <a:lnTo>
                    <a:pt x="1845" y="742"/>
                  </a:lnTo>
                  <a:lnTo>
                    <a:pt x="2166" y="401"/>
                  </a:lnTo>
                  <a:lnTo>
                    <a:pt x="2527" y="0"/>
                  </a:lnTo>
                  <a:lnTo>
                    <a:pt x="2527" y="0"/>
                  </a:lnTo>
                  <a:lnTo>
                    <a:pt x="3169" y="501"/>
                  </a:lnTo>
                  <a:lnTo>
                    <a:pt x="3169" y="501"/>
                  </a:lnTo>
                  <a:lnTo>
                    <a:pt x="3810" y="1003"/>
                  </a:lnTo>
                  <a:lnTo>
                    <a:pt x="3810" y="1003"/>
                  </a:lnTo>
                  <a:lnTo>
                    <a:pt x="4532" y="1544"/>
                  </a:lnTo>
                  <a:lnTo>
                    <a:pt x="5274" y="20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27"/>
            <p:cNvSpPr/>
            <p:nvPr/>
          </p:nvSpPr>
          <p:spPr>
            <a:xfrm>
              <a:off x="10484425" y="4332325"/>
              <a:ext cx="138400" cy="159950"/>
            </a:xfrm>
            <a:custGeom>
              <a:avLst/>
              <a:gdLst/>
              <a:ahLst/>
              <a:cxnLst/>
              <a:rect l="l" t="t" r="r" b="b"/>
              <a:pathLst>
                <a:path w="5536" h="6398" extrusionOk="0">
                  <a:moveTo>
                    <a:pt x="2587" y="0"/>
                  </a:moveTo>
                  <a:lnTo>
                    <a:pt x="2607" y="20"/>
                  </a:lnTo>
                  <a:lnTo>
                    <a:pt x="2667" y="121"/>
                  </a:lnTo>
                  <a:lnTo>
                    <a:pt x="2708" y="181"/>
                  </a:lnTo>
                  <a:lnTo>
                    <a:pt x="2728" y="261"/>
                  </a:lnTo>
                  <a:lnTo>
                    <a:pt x="2748" y="441"/>
                  </a:lnTo>
                  <a:lnTo>
                    <a:pt x="2748" y="682"/>
                  </a:lnTo>
                  <a:lnTo>
                    <a:pt x="2687" y="943"/>
                  </a:lnTo>
                  <a:lnTo>
                    <a:pt x="2607" y="1244"/>
                  </a:lnTo>
                  <a:lnTo>
                    <a:pt x="2487" y="1565"/>
                  </a:lnTo>
                  <a:lnTo>
                    <a:pt x="2306" y="1885"/>
                  </a:lnTo>
                  <a:lnTo>
                    <a:pt x="2126" y="2246"/>
                  </a:lnTo>
                  <a:lnTo>
                    <a:pt x="1484" y="3229"/>
                  </a:lnTo>
                  <a:lnTo>
                    <a:pt x="1103" y="3871"/>
                  </a:lnTo>
                  <a:lnTo>
                    <a:pt x="702" y="4513"/>
                  </a:lnTo>
                  <a:lnTo>
                    <a:pt x="361" y="5154"/>
                  </a:lnTo>
                  <a:lnTo>
                    <a:pt x="221" y="5435"/>
                  </a:lnTo>
                  <a:lnTo>
                    <a:pt x="120" y="5696"/>
                  </a:lnTo>
                  <a:lnTo>
                    <a:pt x="40" y="5936"/>
                  </a:lnTo>
                  <a:lnTo>
                    <a:pt x="0" y="6117"/>
                  </a:lnTo>
                  <a:lnTo>
                    <a:pt x="0" y="6197"/>
                  </a:lnTo>
                  <a:lnTo>
                    <a:pt x="20" y="6257"/>
                  </a:lnTo>
                  <a:lnTo>
                    <a:pt x="40" y="6317"/>
                  </a:lnTo>
                  <a:lnTo>
                    <a:pt x="80" y="6358"/>
                  </a:lnTo>
                  <a:lnTo>
                    <a:pt x="120" y="6378"/>
                  </a:lnTo>
                  <a:lnTo>
                    <a:pt x="181" y="6398"/>
                  </a:lnTo>
                  <a:lnTo>
                    <a:pt x="261" y="6378"/>
                  </a:lnTo>
                  <a:lnTo>
                    <a:pt x="341" y="6358"/>
                  </a:lnTo>
                  <a:lnTo>
                    <a:pt x="542" y="6257"/>
                  </a:lnTo>
                  <a:lnTo>
                    <a:pt x="762" y="6097"/>
                  </a:lnTo>
                  <a:lnTo>
                    <a:pt x="1003" y="5896"/>
                  </a:lnTo>
                  <a:lnTo>
                    <a:pt x="1284" y="5676"/>
                  </a:lnTo>
                  <a:lnTo>
                    <a:pt x="1845" y="5134"/>
                  </a:lnTo>
                  <a:lnTo>
                    <a:pt x="2387" y="4573"/>
                  </a:lnTo>
                  <a:lnTo>
                    <a:pt x="2888" y="4051"/>
                  </a:lnTo>
                  <a:lnTo>
                    <a:pt x="3490" y="3369"/>
                  </a:lnTo>
                  <a:lnTo>
                    <a:pt x="3811" y="3049"/>
                  </a:lnTo>
                  <a:lnTo>
                    <a:pt x="4011" y="2868"/>
                  </a:lnTo>
                  <a:lnTo>
                    <a:pt x="4252" y="2688"/>
                  </a:lnTo>
                  <a:lnTo>
                    <a:pt x="4492" y="2527"/>
                  </a:lnTo>
                  <a:lnTo>
                    <a:pt x="4753" y="2387"/>
                  </a:lnTo>
                  <a:lnTo>
                    <a:pt x="5034" y="2286"/>
                  </a:lnTo>
                  <a:lnTo>
                    <a:pt x="5174" y="2246"/>
                  </a:lnTo>
                  <a:lnTo>
                    <a:pt x="5315" y="2226"/>
                  </a:lnTo>
                  <a:lnTo>
                    <a:pt x="5535" y="2266"/>
                  </a:lnTo>
                  <a:lnTo>
                    <a:pt x="5154" y="1986"/>
                  </a:lnTo>
                  <a:lnTo>
                    <a:pt x="4372" y="1404"/>
                  </a:lnTo>
                  <a:lnTo>
                    <a:pt x="3470" y="702"/>
                  </a:lnTo>
                  <a:lnTo>
                    <a:pt x="2587" y="0"/>
                  </a:lnTo>
                  <a:close/>
                </a:path>
              </a:pathLst>
            </a:custGeom>
            <a:solidFill>
              <a:srgbClr val="7FC9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27"/>
            <p:cNvSpPr/>
            <p:nvPr/>
          </p:nvSpPr>
          <p:spPr>
            <a:xfrm>
              <a:off x="10484425" y="4332325"/>
              <a:ext cx="138400" cy="159950"/>
            </a:xfrm>
            <a:custGeom>
              <a:avLst/>
              <a:gdLst/>
              <a:ahLst/>
              <a:cxnLst/>
              <a:rect l="l" t="t" r="r" b="b"/>
              <a:pathLst>
                <a:path w="5536" h="6398" fill="none" extrusionOk="0">
                  <a:moveTo>
                    <a:pt x="5535" y="2266"/>
                  </a:moveTo>
                  <a:lnTo>
                    <a:pt x="5535" y="2266"/>
                  </a:lnTo>
                  <a:lnTo>
                    <a:pt x="5535" y="2266"/>
                  </a:lnTo>
                  <a:lnTo>
                    <a:pt x="5315" y="2226"/>
                  </a:lnTo>
                  <a:lnTo>
                    <a:pt x="5315" y="2226"/>
                  </a:lnTo>
                  <a:lnTo>
                    <a:pt x="5174" y="2246"/>
                  </a:lnTo>
                  <a:lnTo>
                    <a:pt x="5034" y="2286"/>
                  </a:lnTo>
                  <a:lnTo>
                    <a:pt x="4753" y="2387"/>
                  </a:lnTo>
                  <a:lnTo>
                    <a:pt x="4492" y="2527"/>
                  </a:lnTo>
                  <a:lnTo>
                    <a:pt x="4252" y="2688"/>
                  </a:lnTo>
                  <a:lnTo>
                    <a:pt x="4011" y="2868"/>
                  </a:lnTo>
                  <a:lnTo>
                    <a:pt x="3811" y="3049"/>
                  </a:lnTo>
                  <a:lnTo>
                    <a:pt x="3490" y="3369"/>
                  </a:lnTo>
                  <a:lnTo>
                    <a:pt x="3490" y="3369"/>
                  </a:lnTo>
                  <a:lnTo>
                    <a:pt x="2888" y="4051"/>
                  </a:lnTo>
                  <a:lnTo>
                    <a:pt x="2387" y="4573"/>
                  </a:lnTo>
                  <a:lnTo>
                    <a:pt x="1845" y="5134"/>
                  </a:lnTo>
                  <a:lnTo>
                    <a:pt x="1284" y="5676"/>
                  </a:lnTo>
                  <a:lnTo>
                    <a:pt x="1003" y="5896"/>
                  </a:lnTo>
                  <a:lnTo>
                    <a:pt x="762" y="6097"/>
                  </a:lnTo>
                  <a:lnTo>
                    <a:pt x="542" y="6257"/>
                  </a:lnTo>
                  <a:lnTo>
                    <a:pt x="341" y="6358"/>
                  </a:lnTo>
                  <a:lnTo>
                    <a:pt x="261" y="6378"/>
                  </a:lnTo>
                  <a:lnTo>
                    <a:pt x="181" y="6398"/>
                  </a:lnTo>
                  <a:lnTo>
                    <a:pt x="120" y="6378"/>
                  </a:lnTo>
                  <a:lnTo>
                    <a:pt x="80" y="6358"/>
                  </a:lnTo>
                  <a:lnTo>
                    <a:pt x="80" y="6358"/>
                  </a:lnTo>
                  <a:lnTo>
                    <a:pt x="40" y="6317"/>
                  </a:lnTo>
                  <a:lnTo>
                    <a:pt x="20" y="6257"/>
                  </a:lnTo>
                  <a:lnTo>
                    <a:pt x="0" y="6197"/>
                  </a:lnTo>
                  <a:lnTo>
                    <a:pt x="0" y="6117"/>
                  </a:lnTo>
                  <a:lnTo>
                    <a:pt x="40" y="5936"/>
                  </a:lnTo>
                  <a:lnTo>
                    <a:pt x="120" y="5696"/>
                  </a:lnTo>
                  <a:lnTo>
                    <a:pt x="221" y="5435"/>
                  </a:lnTo>
                  <a:lnTo>
                    <a:pt x="361" y="5154"/>
                  </a:lnTo>
                  <a:lnTo>
                    <a:pt x="702" y="4513"/>
                  </a:lnTo>
                  <a:lnTo>
                    <a:pt x="1103" y="3871"/>
                  </a:lnTo>
                  <a:lnTo>
                    <a:pt x="1484" y="3229"/>
                  </a:lnTo>
                  <a:lnTo>
                    <a:pt x="2126" y="2246"/>
                  </a:lnTo>
                  <a:lnTo>
                    <a:pt x="2126" y="2246"/>
                  </a:lnTo>
                  <a:lnTo>
                    <a:pt x="2306" y="1885"/>
                  </a:lnTo>
                  <a:lnTo>
                    <a:pt x="2487" y="1565"/>
                  </a:lnTo>
                  <a:lnTo>
                    <a:pt x="2607" y="1244"/>
                  </a:lnTo>
                  <a:lnTo>
                    <a:pt x="2687" y="943"/>
                  </a:lnTo>
                  <a:lnTo>
                    <a:pt x="2748" y="682"/>
                  </a:lnTo>
                  <a:lnTo>
                    <a:pt x="2748" y="441"/>
                  </a:lnTo>
                  <a:lnTo>
                    <a:pt x="2728" y="261"/>
                  </a:lnTo>
                  <a:lnTo>
                    <a:pt x="2708" y="181"/>
                  </a:lnTo>
                  <a:lnTo>
                    <a:pt x="2667" y="121"/>
                  </a:lnTo>
                  <a:lnTo>
                    <a:pt x="2667" y="121"/>
                  </a:lnTo>
                  <a:lnTo>
                    <a:pt x="2607" y="20"/>
                  </a:lnTo>
                  <a:lnTo>
                    <a:pt x="2607" y="20"/>
                  </a:lnTo>
                  <a:lnTo>
                    <a:pt x="2587" y="0"/>
                  </a:lnTo>
                  <a:lnTo>
                    <a:pt x="2587" y="0"/>
                  </a:lnTo>
                  <a:lnTo>
                    <a:pt x="3470" y="702"/>
                  </a:lnTo>
                  <a:lnTo>
                    <a:pt x="3470" y="702"/>
                  </a:lnTo>
                  <a:lnTo>
                    <a:pt x="4372" y="1404"/>
                  </a:lnTo>
                  <a:lnTo>
                    <a:pt x="4372" y="1404"/>
                  </a:lnTo>
                  <a:lnTo>
                    <a:pt x="5154" y="1986"/>
                  </a:lnTo>
                  <a:lnTo>
                    <a:pt x="5154" y="1986"/>
                  </a:lnTo>
                  <a:lnTo>
                    <a:pt x="5535" y="22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27"/>
            <p:cNvSpPr/>
            <p:nvPr/>
          </p:nvSpPr>
          <p:spPr>
            <a:xfrm>
              <a:off x="10387150" y="4012450"/>
              <a:ext cx="534975" cy="405125"/>
            </a:xfrm>
            <a:custGeom>
              <a:avLst/>
              <a:gdLst/>
              <a:ahLst/>
              <a:cxnLst/>
              <a:rect l="l" t="t" r="r" b="b"/>
              <a:pathLst>
                <a:path w="21399" h="16205" extrusionOk="0">
                  <a:moveTo>
                    <a:pt x="1" y="1"/>
                  </a:moveTo>
                  <a:lnTo>
                    <a:pt x="321" y="602"/>
                  </a:lnTo>
                  <a:lnTo>
                    <a:pt x="662" y="1224"/>
                  </a:lnTo>
                  <a:lnTo>
                    <a:pt x="1344" y="2407"/>
                  </a:lnTo>
                  <a:lnTo>
                    <a:pt x="2066" y="3570"/>
                  </a:lnTo>
                  <a:lnTo>
                    <a:pt x="2808" y="4694"/>
                  </a:lnTo>
                  <a:lnTo>
                    <a:pt x="4332" y="6037"/>
                  </a:lnTo>
                  <a:lnTo>
                    <a:pt x="5917" y="7381"/>
                  </a:lnTo>
                  <a:lnTo>
                    <a:pt x="7521" y="8684"/>
                  </a:lnTo>
                  <a:lnTo>
                    <a:pt x="8323" y="9326"/>
                  </a:lnTo>
                  <a:lnTo>
                    <a:pt x="9145" y="9968"/>
                  </a:lnTo>
                  <a:lnTo>
                    <a:pt x="10248" y="10770"/>
                  </a:lnTo>
                  <a:lnTo>
                    <a:pt x="11351" y="11572"/>
                  </a:lnTo>
                  <a:lnTo>
                    <a:pt x="13016" y="12735"/>
                  </a:lnTo>
                  <a:lnTo>
                    <a:pt x="14721" y="13879"/>
                  </a:lnTo>
                  <a:lnTo>
                    <a:pt x="16305" y="14480"/>
                  </a:lnTo>
                  <a:lnTo>
                    <a:pt x="17989" y="15102"/>
                  </a:lnTo>
                  <a:lnTo>
                    <a:pt x="18832" y="15383"/>
                  </a:lnTo>
                  <a:lnTo>
                    <a:pt x="19694" y="15683"/>
                  </a:lnTo>
                  <a:lnTo>
                    <a:pt x="20556" y="15964"/>
                  </a:lnTo>
                  <a:lnTo>
                    <a:pt x="21399" y="16205"/>
                  </a:lnTo>
                  <a:lnTo>
                    <a:pt x="20035" y="15423"/>
                  </a:lnTo>
                  <a:lnTo>
                    <a:pt x="18611" y="14580"/>
                  </a:lnTo>
                  <a:lnTo>
                    <a:pt x="17167" y="13718"/>
                  </a:lnTo>
                  <a:lnTo>
                    <a:pt x="15703" y="12796"/>
                  </a:lnTo>
                  <a:lnTo>
                    <a:pt x="14239" y="11853"/>
                  </a:lnTo>
                  <a:lnTo>
                    <a:pt x="12795" y="10890"/>
                  </a:lnTo>
                  <a:lnTo>
                    <a:pt x="11371" y="9888"/>
                  </a:lnTo>
                  <a:lnTo>
                    <a:pt x="9988" y="8865"/>
                  </a:lnTo>
                  <a:lnTo>
                    <a:pt x="8845" y="7962"/>
                  </a:lnTo>
                  <a:lnTo>
                    <a:pt x="7702" y="7040"/>
                  </a:lnTo>
                  <a:lnTo>
                    <a:pt x="6659" y="6178"/>
                  </a:lnTo>
                  <a:lnTo>
                    <a:pt x="5656" y="5295"/>
                  </a:lnTo>
                  <a:lnTo>
                    <a:pt x="4653" y="4413"/>
                  </a:lnTo>
                  <a:lnTo>
                    <a:pt x="3671" y="3510"/>
                  </a:lnTo>
                  <a:lnTo>
                    <a:pt x="2708" y="2628"/>
                  </a:lnTo>
                  <a:lnTo>
                    <a:pt x="1765" y="17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27"/>
            <p:cNvSpPr/>
            <p:nvPr/>
          </p:nvSpPr>
          <p:spPr>
            <a:xfrm>
              <a:off x="10387150" y="4088650"/>
              <a:ext cx="534975" cy="405125"/>
            </a:xfrm>
            <a:custGeom>
              <a:avLst/>
              <a:gdLst/>
              <a:ahLst/>
              <a:cxnLst/>
              <a:rect l="l" t="t" r="r" b="b"/>
              <a:pathLst>
                <a:path w="21399" h="16205" fill="none" extrusionOk="0">
                  <a:moveTo>
                    <a:pt x="21399" y="16205"/>
                  </a:moveTo>
                  <a:lnTo>
                    <a:pt x="21399" y="16205"/>
                  </a:lnTo>
                  <a:lnTo>
                    <a:pt x="20556" y="15964"/>
                  </a:lnTo>
                  <a:lnTo>
                    <a:pt x="19694" y="15683"/>
                  </a:lnTo>
                  <a:lnTo>
                    <a:pt x="18832" y="15383"/>
                  </a:lnTo>
                  <a:lnTo>
                    <a:pt x="17989" y="15102"/>
                  </a:lnTo>
                  <a:lnTo>
                    <a:pt x="16305" y="14480"/>
                  </a:lnTo>
                  <a:lnTo>
                    <a:pt x="14721" y="13879"/>
                  </a:lnTo>
                  <a:lnTo>
                    <a:pt x="14721" y="13879"/>
                  </a:lnTo>
                  <a:lnTo>
                    <a:pt x="13016" y="12735"/>
                  </a:lnTo>
                  <a:lnTo>
                    <a:pt x="11351" y="11572"/>
                  </a:lnTo>
                  <a:lnTo>
                    <a:pt x="11351" y="11572"/>
                  </a:lnTo>
                  <a:lnTo>
                    <a:pt x="10248" y="10770"/>
                  </a:lnTo>
                  <a:lnTo>
                    <a:pt x="9145" y="9968"/>
                  </a:lnTo>
                  <a:lnTo>
                    <a:pt x="9145" y="9968"/>
                  </a:lnTo>
                  <a:lnTo>
                    <a:pt x="8323" y="9326"/>
                  </a:lnTo>
                  <a:lnTo>
                    <a:pt x="7521" y="8684"/>
                  </a:lnTo>
                  <a:lnTo>
                    <a:pt x="5917" y="7381"/>
                  </a:lnTo>
                  <a:lnTo>
                    <a:pt x="4332" y="6037"/>
                  </a:lnTo>
                  <a:lnTo>
                    <a:pt x="2808" y="4694"/>
                  </a:lnTo>
                  <a:lnTo>
                    <a:pt x="2808" y="4694"/>
                  </a:lnTo>
                  <a:lnTo>
                    <a:pt x="2066" y="3570"/>
                  </a:lnTo>
                  <a:lnTo>
                    <a:pt x="1344" y="2407"/>
                  </a:lnTo>
                  <a:lnTo>
                    <a:pt x="662" y="1224"/>
                  </a:lnTo>
                  <a:lnTo>
                    <a:pt x="321" y="60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765" y="1746"/>
                  </a:lnTo>
                  <a:lnTo>
                    <a:pt x="2708" y="2628"/>
                  </a:lnTo>
                  <a:lnTo>
                    <a:pt x="3671" y="3510"/>
                  </a:lnTo>
                  <a:lnTo>
                    <a:pt x="4653" y="4413"/>
                  </a:lnTo>
                  <a:lnTo>
                    <a:pt x="5656" y="5295"/>
                  </a:lnTo>
                  <a:lnTo>
                    <a:pt x="6659" y="6178"/>
                  </a:lnTo>
                  <a:lnTo>
                    <a:pt x="7702" y="7040"/>
                  </a:lnTo>
                  <a:lnTo>
                    <a:pt x="7702" y="7040"/>
                  </a:lnTo>
                  <a:lnTo>
                    <a:pt x="8845" y="7962"/>
                  </a:lnTo>
                  <a:lnTo>
                    <a:pt x="9988" y="8865"/>
                  </a:lnTo>
                  <a:lnTo>
                    <a:pt x="9988" y="8865"/>
                  </a:lnTo>
                  <a:lnTo>
                    <a:pt x="11371" y="9888"/>
                  </a:lnTo>
                  <a:lnTo>
                    <a:pt x="12795" y="10890"/>
                  </a:lnTo>
                  <a:lnTo>
                    <a:pt x="14239" y="11853"/>
                  </a:lnTo>
                  <a:lnTo>
                    <a:pt x="15703" y="12796"/>
                  </a:lnTo>
                  <a:lnTo>
                    <a:pt x="17167" y="13718"/>
                  </a:lnTo>
                  <a:lnTo>
                    <a:pt x="18611" y="14580"/>
                  </a:lnTo>
                  <a:lnTo>
                    <a:pt x="20035" y="15423"/>
                  </a:lnTo>
                  <a:lnTo>
                    <a:pt x="21399" y="162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27"/>
            <p:cNvSpPr/>
            <p:nvPr/>
          </p:nvSpPr>
          <p:spPr>
            <a:xfrm>
              <a:off x="10334000" y="3869050"/>
              <a:ext cx="815250" cy="634750"/>
            </a:xfrm>
            <a:custGeom>
              <a:avLst/>
              <a:gdLst/>
              <a:ahLst/>
              <a:cxnLst/>
              <a:rect l="l" t="t" r="r" b="b"/>
              <a:pathLst>
                <a:path w="32610" h="25390" extrusionOk="0">
                  <a:moveTo>
                    <a:pt x="402" y="1"/>
                  </a:moveTo>
                  <a:lnTo>
                    <a:pt x="302" y="201"/>
                  </a:lnTo>
                  <a:lnTo>
                    <a:pt x="241" y="402"/>
                  </a:lnTo>
                  <a:lnTo>
                    <a:pt x="121" y="823"/>
                  </a:lnTo>
                  <a:lnTo>
                    <a:pt x="41" y="1264"/>
                  </a:lnTo>
                  <a:lnTo>
                    <a:pt x="1" y="1706"/>
                  </a:lnTo>
                  <a:lnTo>
                    <a:pt x="783" y="2588"/>
                  </a:lnTo>
                  <a:lnTo>
                    <a:pt x="1645" y="3490"/>
                  </a:lnTo>
                  <a:lnTo>
                    <a:pt x="2548" y="4433"/>
                  </a:lnTo>
                  <a:lnTo>
                    <a:pt x="3490" y="5416"/>
                  </a:lnTo>
                  <a:lnTo>
                    <a:pt x="4493" y="6398"/>
                  </a:lnTo>
                  <a:lnTo>
                    <a:pt x="5536" y="7401"/>
                  </a:lnTo>
                  <a:lnTo>
                    <a:pt x="6619" y="8404"/>
                  </a:lnTo>
                  <a:lnTo>
                    <a:pt x="7722" y="9406"/>
                  </a:lnTo>
                  <a:lnTo>
                    <a:pt x="9286" y="10810"/>
                  </a:lnTo>
                  <a:lnTo>
                    <a:pt x="10910" y="12194"/>
                  </a:lnTo>
                  <a:lnTo>
                    <a:pt x="11733" y="12876"/>
                  </a:lnTo>
                  <a:lnTo>
                    <a:pt x="12555" y="13538"/>
                  </a:lnTo>
                  <a:lnTo>
                    <a:pt x="13397" y="14199"/>
                  </a:lnTo>
                  <a:lnTo>
                    <a:pt x="14240" y="14841"/>
                  </a:lnTo>
                  <a:lnTo>
                    <a:pt x="15343" y="15663"/>
                  </a:lnTo>
                  <a:lnTo>
                    <a:pt x="16466" y="16486"/>
                  </a:lnTo>
                  <a:lnTo>
                    <a:pt x="17589" y="17268"/>
                  </a:lnTo>
                  <a:lnTo>
                    <a:pt x="18732" y="18050"/>
                  </a:lnTo>
                  <a:lnTo>
                    <a:pt x="19875" y="18812"/>
                  </a:lnTo>
                  <a:lnTo>
                    <a:pt x="21018" y="19534"/>
                  </a:lnTo>
                  <a:lnTo>
                    <a:pt x="22161" y="20256"/>
                  </a:lnTo>
                  <a:lnTo>
                    <a:pt x="23304" y="20938"/>
                  </a:lnTo>
                  <a:lnTo>
                    <a:pt x="24407" y="21600"/>
                  </a:lnTo>
                  <a:lnTo>
                    <a:pt x="25510" y="22241"/>
                  </a:lnTo>
                  <a:lnTo>
                    <a:pt x="26593" y="22843"/>
                  </a:lnTo>
                  <a:lnTo>
                    <a:pt x="27636" y="23425"/>
                  </a:lnTo>
                  <a:lnTo>
                    <a:pt x="28659" y="23966"/>
                  </a:lnTo>
                  <a:lnTo>
                    <a:pt x="29641" y="24487"/>
                  </a:lnTo>
                  <a:lnTo>
                    <a:pt x="30584" y="24969"/>
                  </a:lnTo>
                  <a:lnTo>
                    <a:pt x="31486" y="25390"/>
                  </a:lnTo>
                  <a:lnTo>
                    <a:pt x="31747" y="25250"/>
                  </a:lnTo>
                  <a:lnTo>
                    <a:pt x="31988" y="25069"/>
                  </a:lnTo>
                  <a:lnTo>
                    <a:pt x="32208" y="24848"/>
                  </a:lnTo>
                  <a:lnTo>
                    <a:pt x="32409" y="24628"/>
                  </a:lnTo>
                  <a:lnTo>
                    <a:pt x="32609" y="24347"/>
                  </a:lnTo>
                  <a:lnTo>
                    <a:pt x="30945" y="23485"/>
                  </a:lnTo>
                  <a:lnTo>
                    <a:pt x="29000" y="22462"/>
                  </a:lnTo>
                  <a:lnTo>
                    <a:pt x="26874" y="21299"/>
                  </a:lnTo>
                  <a:lnTo>
                    <a:pt x="25731" y="20657"/>
                  </a:lnTo>
                  <a:lnTo>
                    <a:pt x="24588" y="19995"/>
                  </a:lnTo>
                  <a:lnTo>
                    <a:pt x="23404" y="19293"/>
                  </a:lnTo>
                  <a:lnTo>
                    <a:pt x="22201" y="18571"/>
                  </a:lnTo>
                  <a:lnTo>
                    <a:pt x="20998" y="17809"/>
                  </a:lnTo>
                  <a:lnTo>
                    <a:pt x="19775" y="17027"/>
                  </a:lnTo>
                  <a:lnTo>
                    <a:pt x="18571" y="16245"/>
                  </a:lnTo>
                  <a:lnTo>
                    <a:pt x="17388" y="15423"/>
                  </a:lnTo>
                  <a:lnTo>
                    <a:pt x="16225" y="14581"/>
                  </a:lnTo>
                  <a:lnTo>
                    <a:pt x="15082" y="13738"/>
                  </a:lnTo>
                  <a:lnTo>
                    <a:pt x="14119" y="12996"/>
                  </a:lnTo>
                  <a:lnTo>
                    <a:pt x="13157" y="12234"/>
                  </a:lnTo>
                  <a:lnTo>
                    <a:pt x="12214" y="11452"/>
                  </a:lnTo>
                  <a:lnTo>
                    <a:pt x="11291" y="10650"/>
                  </a:lnTo>
                  <a:lnTo>
                    <a:pt x="10369" y="9848"/>
                  </a:lnTo>
                  <a:lnTo>
                    <a:pt x="9446" y="9045"/>
                  </a:lnTo>
                  <a:lnTo>
                    <a:pt x="8564" y="8223"/>
                  </a:lnTo>
                  <a:lnTo>
                    <a:pt x="7702" y="7401"/>
                  </a:lnTo>
                  <a:lnTo>
                    <a:pt x="6599" y="6378"/>
                  </a:lnTo>
                  <a:lnTo>
                    <a:pt x="5556" y="5335"/>
                  </a:lnTo>
                  <a:lnTo>
                    <a:pt x="4553" y="4353"/>
                  </a:lnTo>
                  <a:lnTo>
                    <a:pt x="3591" y="3370"/>
                  </a:lnTo>
                  <a:lnTo>
                    <a:pt x="1866" y="1565"/>
                  </a:lnTo>
                  <a:lnTo>
                    <a:pt x="40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27"/>
            <p:cNvSpPr/>
            <p:nvPr/>
          </p:nvSpPr>
          <p:spPr>
            <a:xfrm>
              <a:off x="10334000" y="3869050"/>
              <a:ext cx="815250" cy="634750"/>
            </a:xfrm>
            <a:custGeom>
              <a:avLst/>
              <a:gdLst/>
              <a:ahLst/>
              <a:cxnLst/>
              <a:rect l="l" t="t" r="r" b="b"/>
              <a:pathLst>
                <a:path w="32610" h="25390" fill="none" extrusionOk="0">
                  <a:moveTo>
                    <a:pt x="32609" y="24347"/>
                  </a:moveTo>
                  <a:lnTo>
                    <a:pt x="32609" y="24347"/>
                  </a:lnTo>
                  <a:lnTo>
                    <a:pt x="32409" y="24628"/>
                  </a:lnTo>
                  <a:lnTo>
                    <a:pt x="32409" y="24628"/>
                  </a:lnTo>
                  <a:lnTo>
                    <a:pt x="32208" y="24848"/>
                  </a:lnTo>
                  <a:lnTo>
                    <a:pt x="31988" y="25069"/>
                  </a:lnTo>
                  <a:lnTo>
                    <a:pt x="31747" y="25250"/>
                  </a:lnTo>
                  <a:lnTo>
                    <a:pt x="31486" y="25390"/>
                  </a:lnTo>
                  <a:lnTo>
                    <a:pt x="31486" y="25390"/>
                  </a:lnTo>
                  <a:lnTo>
                    <a:pt x="30584" y="24969"/>
                  </a:lnTo>
                  <a:lnTo>
                    <a:pt x="29641" y="24487"/>
                  </a:lnTo>
                  <a:lnTo>
                    <a:pt x="28659" y="23966"/>
                  </a:lnTo>
                  <a:lnTo>
                    <a:pt x="27636" y="23425"/>
                  </a:lnTo>
                  <a:lnTo>
                    <a:pt x="26593" y="22843"/>
                  </a:lnTo>
                  <a:lnTo>
                    <a:pt x="25510" y="22241"/>
                  </a:lnTo>
                  <a:lnTo>
                    <a:pt x="24407" y="21600"/>
                  </a:lnTo>
                  <a:lnTo>
                    <a:pt x="23304" y="20938"/>
                  </a:lnTo>
                  <a:lnTo>
                    <a:pt x="22161" y="20256"/>
                  </a:lnTo>
                  <a:lnTo>
                    <a:pt x="21018" y="19534"/>
                  </a:lnTo>
                  <a:lnTo>
                    <a:pt x="19875" y="18812"/>
                  </a:lnTo>
                  <a:lnTo>
                    <a:pt x="18732" y="18050"/>
                  </a:lnTo>
                  <a:lnTo>
                    <a:pt x="17589" y="17268"/>
                  </a:lnTo>
                  <a:lnTo>
                    <a:pt x="16466" y="16486"/>
                  </a:lnTo>
                  <a:lnTo>
                    <a:pt x="15343" y="15663"/>
                  </a:lnTo>
                  <a:lnTo>
                    <a:pt x="14240" y="14841"/>
                  </a:lnTo>
                  <a:lnTo>
                    <a:pt x="14240" y="14841"/>
                  </a:lnTo>
                  <a:lnTo>
                    <a:pt x="13397" y="14199"/>
                  </a:lnTo>
                  <a:lnTo>
                    <a:pt x="12555" y="13538"/>
                  </a:lnTo>
                  <a:lnTo>
                    <a:pt x="11733" y="12876"/>
                  </a:lnTo>
                  <a:lnTo>
                    <a:pt x="10910" y="12194"/>
                  </a:lnTo>
                  <a:lnTo>
                    <a:pt x="9286" y="10810"/>
                  </a:lnTo>
                  <a:lnTo>
                    <a:pt x="7722" y="9406"/>
                  </a:lnTo>
                  <a:lnTo>
                    <a:pt x="7722" y="9406"/>
                  </a:lnTo>
                  <a:lnTo>
                    <a:pt x="6619" y="8404"/>
                  </a:lnTo>
                  <a:lnTo>
                    <a:pt x="5536" y="7401"/>
                  </a:lnTo>
                  <a:lnTo>
                    <a:pt x="4493" y="6398"/>
                  </a:lnTo>
                  <a:lnTo>
                    <a:pt x="3490" y="5416"/>
                  </a:lnTo>
                  <a:lnTo>
                    <a:pt x="2548" y="4433"/>
                  </a:lnTo>
                  <a:lnTo>
                    <a:pt x="1645" y="3490"/>
                  </a:lnTo>
                  <a:lnTo>
                    <a:pt x="783" y="2588"/>
                  </a:lnTo>
                  <a:lnTo>
                    <a:pt x="1" y="1706"/>
                  </a:lnTo>
                  <a:lnTo>
                    <a:pt x="1" y="1706"/>
                  </a:lnTo>
                  <a:lnTo>
                    <a:pt x="41" y="1264"/>
                  </a:lnTo>
                  <a:lnTo>
                    <a:pt x="121" y="823"/>
                  </a:lnTo>
                  <a:lnTo>
                    <a:pt x="241" y="402"/>
                  </a:lnTo>
                  <a:lnTo>
                    <a:pt x="302" y="201"/>
                  </a:lnTo>
                  <a:lnTo>
                    <a:pt x="402" y="1"/>
                  </a:lnTo>
                  <a:lnTo>
                    <a:pt x="402" y="1"/>
                  </a:lnTo>
                  <a:lnTo>
                    <a:pt x="1866" y="1565"/>
                  </a:lnTo>
                  <a:lnTo>
                    <a:pt x="3591" y="3370"/>
                  </a:lnTo>
                  <a:lnTo>
                    <a:pt x="4553" y="4353"/>
                  </a:lnTo>
                  <a:lnTo>
                    <a:pt x="5556" y="5335"/>
                  </a:lnTo>
                  <a:lnTo>
                    <a:pt x="6599" y="6378"/>
                  </a:lnTo>
                  <a:lnTo>
                    <a:pt x="7702" y="7401"/>
                  </a:lnTo>
                  <a:lnTo>
                    <a:pt x="7702" y="7401"/>
                  </a:lnTo>
                  <a:lnTo>
                    <a:pt x="8564" y="8223"/>
                  </a:lnTo>
                  <a:lnTo>
                    <a:pt x="9446" y="9045"/>
                  </a:lnTo>
                  <a:lnTo>
                    <a:pt x="10369" y="9848"/>
                  </a:lnTo>
                  <a:lnTo>
                    <a:pt x="11291" y="10650"/>
                  </a:lnTo>
                  <a:lnTo>
                    <a:pt x="12214" y="11452"/>
                  </a:lnTo>
                  <a:lnTo>
                    <a:pt x="13157" y="12234"/>
                  </a:lnTo>
                  <a:lnTo>
                    <a:pt x="14119" y="12996"/>
                  </a:lnTo>
                  <a:lnTo>
                    <a:pt x="15082" y="13738"/>
                  </a:lnTo>
                  <a:lnTo>
                    <a:pt x="15082" y="13738"/>
                  </a:lnTo>
                  <a:lnTo>
                    <a:pt x="16225" y="14581"/>
                  </a:lnTo>
                  <a:lnTo>
                    <a:pt x="17388" y="15423"/>
                  </a:lnTo>
                  <a:lnTo>
                    <a:pt x="18571" y="16245"/>
                  </a:lnTo>
                  <a:lnTo>
                    <a:pt x="19775" y="17027"/>
                  </a:lnTo>
                  <a:lnTo>
                    <a:pt x="20998" y="17809"/>
                  </a:lnTo>
                  <a:lnTo>
                    <a:pt x="22201" y="18571"/>
                  </a:lnTo>
                  <a:lnTo>
                    <a:pt x="23404" y="19293"/>
                  </a:lnTo>
                  <a:lnTo>
                    <a:pt x="24588" y="19995"/>
                  </a:lnTo>
                  <a:lnTo>
                    <a:pt x="25731" y="20657"/>
                  </a:lnTo>
                  <a:lnTo>
                    <a:pt x="26874" y="21299"/>
                  </a:lnTo>
                  <a:lnTo>
                    <a:pt x="29000" y="22462"/>
                  </a:lnTo>
                  <a:lnTo>
                    <a:pt x="30945" y="23485"/>
                  </a:lnTo>
                  <a:lnTo>
                    <a:pt x="32609" y="243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27"/>
            <p:cNvSpPr/>
            <p:nvPr/>
          </p:nvSpPr>
          <p:spPr>
            <a:xfrm>
              <a:off x="10352050" y="3796875"/>
              <a:ext cx="831300" cy="667825"/>
            </a:xfrm>
            <a:custGeom>
              <a:avLst/>
              <a:gdLst/>
              <a:ahLst/>
              <a:cxnLst/>
              <a:rect l="l" t="t" r="r" b="b"/>
              <a:pathLst>
                <a:path w="33252" h="26713" extrusionOk="0">
                  <a:moveTo>
                    <a:pt x="5275" y="0"/>
                  </a:moveTo>
                  <a:lnTo>
                    <a:pt x="4894" y="20"/>
                  </a:lnTo>
                  <a:lnTo>
                    <a:pt x="4493" y="40"/>
                  </a:lnTo>
                  <a:lnTo>
                    <a:pt x="4112" y="80"/>
                  </a:lnTo>
                  <a:lnTo>
                    <a:pt x="3751" y="140"/>
                  </a:lnTo>
                  <a:lnTo>
                    <a:pt x="3390" y="221"/>
                  </a:lnTo>
                  <a:lnTo>
                    <a:pt x="3029" y="321"/>
                  </a:lnTo>
                  <a:lnTo>
                    <a:pt x="2668" y="421"/>
                  </a:lnTo>
                  <a:lnTo>
                    <a:pt x="2327" y="541"/>
                  </a:lnTo>
                  <a:lnTo>
                    <a:pt x="2006" y="682"/>
                  </a:lnTo>
                  <a:lnTo>
                    <a:pt x="1685" y="862"/>
                  </a:lnTo>
                  <a:lnTo>
                    <a:pt x="1385" y="1043"/>
                  </a:lnTo>
                  <a:lnTo>
                    <a:pt x="1084" y="1243"/>
                  </a:lnTo>
                  <a:lnTo>
                    <a:pt x="803" y="1464"/>
                  </a:lnTo>
                  <a:lnTo>
                    <a:pt x="542" y="1705"/>
                  </a:lnTo>
                  <a:lnTo>
                    <a:pt x="282" y="1985"/>
                  </a:lnTo>
                  <a:lnTo>
                    <a:pt x="41" y="2266"/>
                  </a:lnTo>
                  <a:lnTo>
                    <a:pt x="1" y="2346"/>
                  </a:lnTo>
                  <a:lnTo>
                    <a:pt x="723" y="3149"/>
                  </a:lnTo>
                  <a:lnTo>
                    <a:pt x="1485" y="3991"/>
                  </a:lnTo>
                  <a:lnTo>
                    <a:pt x="2307" y="4853"/>
                  </a:lnTo>
                  <a:lnTo>
                    <a:pt x="3189" y="5756"/>
                  </a:lnTo>
                  <a:lnTo>
                    <a:pt x="4092" y="6678"/>
                  </a:lnTo>
                  <a:lnTo>
                    <a:pt x="5034" y="7621"/>
                  </a:lnTo>
                  <a:lnTo>
                    <a:pt x="6037" y="8583"/>
                  </a:lnTo>
                  <a:lnTo>
                    <a:pt x="7060" y="9546"/>
                  </a:lnTo>
                  <a:lnTo>
                    <a:pt x="7962" y="10388"/>
                  </a:lnTo>
                  <a:lnTo>
                    <a:pt x="8885" y="11211"/>
                  </a:lnTo>
                  <a:lnTo>
                    <a:pt x="9848" y="12053"/>
                  </a:lnTo>
                  <a:lnTo>
                    <a:pt x="10810" y="12875"/>
                  </a:lnTo>
                  <a:lnTo>
                    <a:pt x="11773" y="13697"/>
                  </a:lnTo>
                  <a:lnTo>
                    <a:pt x="12775" y="14499"/>
                  </a:lnTo>
                  <a:lnTo>
                    <a:pt x="13778" y="15302"/>
                  </a:lnTo>
                  <a:lnTo>
                    <a:pt x="14781" y="16064"/>
                  </a:lnTo>
                  <a:lnTo>
                    <a:pt x="15904" y="16906"/>
                  </a:lnTo>
                  <a:lnTo>
                    <a:pt x="17027" y="17728"/>
                  </a:lnTo>
                  <a:lnTo>
                    <a:pt x="18190" y="18530"/>
                  </a:lnTo>
                  <a:lnTo>
                    <a:pt x="19333" y="19313"/>
                  </a:lnTo>
                  <a:lnTo>
                    <a:pt x="20496" y="20095"/>
                  </a:lnTo>
                  <a:lnTo>
                    <a:pt x="21660" y="20837"/>
                  </a:lnTo>
                  <a:lnTo>
                    <a:pt x="22823" y="21559"/>
                  </a:lnTo>
                  <a:lnTo>
                    <a:pt x="23966" y="22241"/>
                  </a:lnTo>
                  <a:lnTo>
                    <a:pt x="25089" y="22922"/>
                  </a:lnTo>
                  <a:lnTo>
                    <a:pt x="26212" y="23564"/>
                  </a:lnTo>
                  <a:lnTo>
                    <a:pt x="27295" y="24166"/>
                  </a:lnTo>
                  <a:lnTo>
                    <a:pt x="28358" y="24747"/>
                  </a:lnTo>
                  <a:lnTo>
                    <a:pt x="29381" y="25309"/>
                  </a:lnTo>
                  <a:lnTo>
                    <a:pt x="30383" y="25810"/>
                  </a:lnTo>
                  <a:lnTo>
                    <a:pt x="31326" y="26292"/>
                  </a:lnTo>
                  <a:lnTo>
                    <a:pt x="32228" y="26713"/>
                  </a:lnTo>
                  <a:lnTo>
                    <a:pt x="32409" y="26432"/>
                  </a:lnTo>
                  <a:lnTo>
                    <a:pt x="32569" y="26131"/>
                  </a:lnTo>
                  <a:lnTo>
                    <a:pt x="32710" y="25810"/>
                  </a:lnTo>
                  <a:lnTo>
                    <a:pt x="32830" y="25509"/>
                  </a:lnTo>
                  <a:lnTo>
                    <a:pt x="32950" y="25189"/>
                  </a:lnTo>
                  <a:lnTo>
                    <a:pt x="33051" y="24848"/>
                  </a:lnTo>
                  <a:lnTo>
                    <a:pt x="33131" y="24527"/>
                  </a:lnTo>
                  <a:lnTo>
                    <a:pt x="33191" y="24166"/>
                  </a:lnTo>
                  <a:lnTo>
                    <a:pt x="33231" y="23825"/>
                  </a:lnTo>
                  <a:lnTo>
                    <a:pt x="33251" y="23444"/>
                  </a:lnTo>
                  <a:lnTo>
                    <a:pt x="33251" y="23063"/>
                  </a:lnTo>
                  <a:lnTo>
                    <a:pt x="33231" y="22682"/>
                  </a:lnTo>
                  <a:lnTo>
                    <a:pt x="33191" y="22281"/>
                  </a:lnTo>
                  <a:lnTo>
                    <a:pt x="33151" y="21859"/>
                  </a:lnTo>
                  <a:lnTo>
                    <a:pt x="33071" y="21418"/>
                  </a:lnTo>
                  <a:lnTo>
                    <a:pt x="32970" y="20977"/>
                  </a:lnTo>
                  <a:lnTo>
                    <a:pt x="31326" y="20095"/>
                  </a:lnTo>
                  <a:lnTo>
                    <a:pt x="29561" y="19112"/>
                  </a:lnTo>
                  <a:lnTo>
                    <a:pt x="27696" y="18049"/>
                  </a:lnTo>
                  <a:lnTo>
                    <a:pt x="25771" y="16906"/>
                  </a:lnTo>
                  <a:lnTo>
                    <a:pt x="23826" y="15683"/>
                  </a:lnTo>
                  <a:lnTo>
                    <a:pt x="22843" y="15061"/>
                  </a:lnTo>
                  <a:lnTo>
                    <a:pt x="21860" y="14419"/>
                  </a:lnTo>
                  <a:lnTo>
                    <a:pt x="20898" y="13757"/>
                  </a:lnTo>
                  <a:lnTo>
                    <a:pt x="19935" y="13096"/>
                  </a:lnTo>
                  <a:lnTo>
                    <a:pt x="18992" y="12414"/>
                  </a:lnTo>
                  <a:lnTo>
                    <a:pt x="18070" y="11732"/>
                  </a:lnTo>
                  <a:lnTo>
                    <a:pt x="17027" y="10930"/>
                  </a:lnTo>
                  <a:lnTo>
                    <a:pt x="15984" y="10087"/>
                  </a:lnTo>
                  <a:lnTo>
                    <a:pt x="14961" y="9225"/>
                  </a:lnTo>
                  <a:lnTo>
                    <a:pt x="13959" y="8363"/>
                  </a:lnTo>
                  <a:lnTo>
                    <a:pt x="12956" y="7480"/>
                  </a:lnTo>
                  <a:lnTo>
                    <a:pt x="11973" y="6598"/>
                  </a:lnTo>
                  <a:lnTo>
                    <a:pt x="11011" y="5716"/>
                  </a:lnTo>
                  <a:lnTo>
                    <a:pt x="10088" y="4833"/>
                  </a:lnTo>
                  <a:lnTo>
                    <a:pt x="8765" y="3550"/>
                  </a:lnTo>
                  <a:lnTo>
                    <a:pt x="7521" y="2306"/>
                  </a:lnTo>
                  <a:lnTo>
                    <a:pt x="6358" y="1123"/>
                  </a:lnTo>
                  <a:lnTo>
                    <a:pt x="527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27"/>
            <p:cNvSpPr/>
            <p:nvPr/>
          </p:nvSpPr>
          <p:spPr>
            <a:xfrm>
              <a:off x="10352050" y="3796875"/>
              <a:ext cx="831300" cy="667825"/>
            </a:xfrm>
            <a:custGeom>
              <a:avLst/>
              <a:gdLst/>
              <a:ahLst/>
              <a:cxnLst/>
              <a:rect l="l" t="t" r="r" b="b"/>
              <a:pathLst>
                <a:path w="33252" h="26713" fill="none" extrusionOk="0">
                  <a:moveTo>
                    <a:pt x="32228" y="26713"/>
                  </a:moveTo>
                  <a:lnTo>
                    <a:pt x="32228" y="26713"/>
                  </a:lnTo>
                  <a:lnTo>
                    <a:pt x="31326" y="26292"/>
                  </a:lnTo>
                  <a:lnTo>
                    <a:pt x="30383" y="25810"/>
                  </a:lnTo>
                  <a:lnTo>
                    <a:pt x="29381" y="25309"/>
                  </a:lnTo>
                  <a:lnTo>
                    <a:pt x="28358" y="24747"/>
                  </a:lnTo>
                  <a:lnTo>
                    <a:pt x="27295" y="24166"/>
                  </a:lnTo>
                  <a:lnTo>
                    <a:pt x="26212" y="23564"/>
                  </a:lnTo>
                  <a:lnTo>
                    <a:pt x="25089" y="22922"/>
                  </a:lnTo>
                  <a:lnTo>
                    <a:pt x="23966" y="22241"/>
                  </a:lnTo>
                  <a:lnTo>
                    <a:pt x="22823" y="21559"/>
                  </a:lnTo>
                  <a:lnTo>
                    <a:pt x="21660" y="20837"/>
                  </a:lnTo>
                  <a:lnTo>
                    <a:pt x="20496" y="20095"/>
                  </a:lnTo>
                  <a:lnTo>
                    <a:pt x="19333" y="19313"/>
                  </a:lnTo>
                  <a:lnTo>
                    <a:pt x="18190" y="18530"/>
                  </a:lnTo>
                  <a:lnTo>
                    <a:pt x="17027" y="17728"/>
                  </a:lnTo>
                  <a:lnTo>
                    <a:pt x="15904" y="16906"/>
                  </a:lnTo>
                  <a:lnTo>
                    <a:pt x="14781" y="16064"/>
                  </a:lnTo>
                  <a:lnTo>
                    <a:pt x="14781" y="16064"/>
                  </a:lnTo>
                  <a:lnTo>
                    <a:pt x="13778" y="15302"/>
                  </a:lnTo>
                  <a:lnTo>
                    <a:pt x="12775" y="14499"/>
                  </a:lnTo>
                  <a:lnTo>
                    <a:pt x="11773" y="13697"/>
                  </a:lnTo>
                  <a:lnTo>
                    <a:pt x="10810" y="12875"/>
                  </a:lnTo>
                  <a:lnTo>
                    <a:pt x="9848" y="12053"/>
                  </a:lnTo>
                  <a:lnTo>
                    <a:pt x="8885" y="11211"/>
                  </a:lnTo>
                  <a:lnTo>
                    <a:pt x="7962" y="10388"/>
                  </a:lnTo>
                  <a:lnTo>
                    <a:pt x="7060" y="9546"/>
                  </a:lnTo>
                  <a:lnTo>
                    <a:pt x="7060" y="9546"/>
                  </a:lnTo>
                  <a:lnTo>
                    <a:pt x="6037" y="8583"/>
                  </a:lnTo>
                  <a:lnTo>
                    <a:pt x="5034" y="7621"/>
                  </a:lnTo>
                  <a:lnTo>
                    <a:pt x="4092" y="6678"/>
                  </a:lnTo>
                  <a:lnTo>
                    <a:pt x="3189" y="5756"/>
                  </a:lnTo>
                  <a:lnTo>
                    <a:pt x="2307" y="4853"/>
                  </a:lnTo>
                  <a:lnTo>
                    <a:pt x="1485" y="3991"/>
                  </a:lnTo>
                  <a:lnTo>
                    <a:pt x="723" y="3149"/>
                  </a:lnTo>
                  <a:lnTo>
                    <a:pt x="1" y="2346"/>
                  </a:lnTo>
                  <a:lnTo>
                    <a:pt x="1" y="2346"/>
                  </a:lnTo>
                  <a:lnTo>
                    <a:pt x="41" y="2266"/>
                  </a:lnTo>
                  <a:lnTo>
                    <a:pt x="41" y="2266"/>
                  </a:lnTo>
                  <a:lnTo>
                    <a:pt x="282" y="1985"/>
                  </a:lnTo>
                  <a:lnTo>
                    <a:pt x="542" y="1705"/>
                  </a:lnTo>
                  <a:lnTo>
                    <a:pt x="803" y="1464"/>
                  </a:lnTo>
                  <a:lnTo>
                    <a:pt x="1084" y="1243"/>
                  </a:lnTo>
                  <a:lnTo>
                    <a:pt x="1385" y="1043"/>
                  </a:lnTo>
                  <a:lnTo>
                    <a:pt x="1685" y="862"/>
                  </a:lnTo>
                  <a:lnTo>
                    <a:pt x="2006" y="682"/>
                  </a:lnTo>
                  <a:lnTo>
                    <a:pt x="2327" y="541"/>
                  </a:lnTo>
                  <a:lnTo>
                    <a:pt x="2668" y="421"/>
                  </a:lnTo>
                  <a:lnTo>
                    <a:pt x="3029" y="321"/>
                  </a:lnTo>
                  <a:lnTo>
                    <a:pt x="3390" y="221"/>
                  </a:lnTo>
                  <a:lnTo>
                    <a:pt x="3751" y="140"/>
                  </a:lnTo>
                  <a:lnTo>
                    <a:pt x="4112" y="80"/>
                  </a:lnTo>
                  <a:lnTo>
                    <a:pt x="4493" y="40"/>
                  </a:lnTo>
                  <a:lnTo>
                    <a:pt x="4894" y="20"/>
                  </a:lnTo>
                  <a:lnTo>
                    <a:pt x="5275" y="0"/>
                  </a:lnTo>
                  <a:lnTo>
                    <a:pt x="5275" y="0"/>
                  </a:lnTo>
                  <a:lnTo>
                    <a:pt x="6358" y="1123"/>
                  </a:lnTo>
                  <a:lnTo>
                    <a:pt x="7521" y="2306"/>
                  </a:lnTo>
                  <a:lnTo>
                    <a:pt x="8765" y="3550"/>
                  </a:lnTo>
                  <a:lnTo>
                    <a:pt x="10088" y="4833"/>
                  </a:lnTo>
                  <a:lnTo>
                    <a:pt x="10088" y="4833"/>
                  </a:lnTo>
                  <a:lnTo>
                    <a:pt x="11011" y="5716"/>
                  </a:lnTo>
                  <a:lnTo>
                    <a:pt x="11973" y="6598"/>
                  </a:lnTo>
                  <a:lnTo>
                    <a:pt x="12956" y="7480"/>
                  </a:lnTo>
                  <a:lnTo>
                    <a:pt x="13959" y="8363"/>
                  </a:lnTo>
                  <a:lnTo>
                    <a:pt x="14961" y="9225"/>
                  </a:lnTo>
                  <a:lnTo>
                    <a:pt x="15984" y="10087"/>
                  </a:lnTo>
                  <a:lnTo>
                    <a:pt x="17027" y="10930"/>
                  </a:lnTo>
                  <a:lnTo>
                    <a:pt x="18070" y="11732"/>
                  </a:lnTo>
                  <a:lnTo>
                    <a:pt x="18070" y="11732"/>
                  </a:lnTo>
                  <a:lnTo>
                    <a:pt x="18992" y="12414"/>
                  </a:lnTo>
                  <a:lnTo>
                    <a:pt x="19935" y="13096"/>
                  </a:lnTo>
                  <a:lnTo>
                    <a:pt x="20898" y="13757"/>
                  </a:lnTo>
                  <a:lnTo>
                    <a:pt x="21860" y="14419"/>
                  </a:lnTo>
                  <a:lnTo>
                    <a:pt x="22843" y="15061"/>
                  </a:lnTo>
                  <a:lnTo>
                    <a:pt x="23826" y="15683"/>
                  </a:lnTo>
                  <a:lnTo>
                    <a:pt x="25771" y="16906"/>
                  </a:lnTo>
                  <a:lnTo>
                    <a:pt x="27696" y="18049"/>
                  </a:lnTo>
                  <a:lnTo>
                    <a:pt x="29561" y="19112"/>
                  </a:lnTo>
                  <a:lnTo>
                    <a:pt x="31326" y="20095"/>
                  </a:lnTo>
                  <a:lnTo>
                    <a:pt x="32970" y="20977"/>
                  </a:lnTo>
                  <a:lnTo>
                    <a:pt x="32970" y="20977"/>
                  </a:lnTo>
                  <a:lnTo>
                    <a:pt x="33071" y="21418"/>
                  </a:lnTo>
                  <a:lnTo>
                    <a:pt x="33151" y="21859"/>
                  </a:lnTo>
                  <a:lnTo>
                    <a:pt x="33191" y="22281"/>
                  </a:lnTo>
                  <a:lnTo>
                    <a:pt x="33231" y="22682"/>
                  </a:lnTo>
                  <a:lnTo>
                    <a:pt x="33251" y="23063"/>
                  </a:lnTo>
                  <a:lnTo>
                    <a:pt x="33251" y="23444"/>
                  </a:lnTo>
                  <a:lnTo>
                    <a:pt x="33231" y="23825"/>
                  </a:lnTo>
                  <a:lnTo>
                    <a:pt x="33191" y="24166"/>
                  </a:lnTo>
                  <a:lnTo>
                    <a:pt x="33131" y="24527"/>
                  </a:lnTo>
                  <a:lnTo>
                    <a:pt x="33051" y="24848"/>
                  </a:lnTo>
                  <a:lnTo>
                    <a:pt x="32950" y="25189"/>
                  </a:lnTo>
                  <a:lnTo>
                    <a:pt x="32830" y="25509"/>
                  </a:lnTo>
                  <a:lnTo>
                    <a:pt x="32710" y="25810"/>
                  </a:lnTo>
                  <a:lnTo>
                    <a:pt x="32569" y="26131"/>
                  </a:lnTo>
                  <a:lnTo>
                    <a:pt x="32409" y="26432"/>
                  </a:lnTo>
                  <a:lnTo>
                    <a:pt x="32228" y="2671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27"/>
            <p:cNvSpPr/>
            <p:nvPr/>
          </p:nvSpPr>
          <p:spPr>
            <a:xfrm>
              <a:off x="10458850" y="4207975"/>
              <a:ext cx="290800" cy="225150"/>
            </a:xfrm>
            <a:custGeom>
              <a:avLst/>
              <a:gdLst/>
              <a:ahLst/>
              <a:cxnLst/>
              <a:rect l="l" t="t" r="r" b="b"/>
              <a:pathLst>
                <a:path w="11632" h="9006" extrusionOk="0">
                  <a:moveTo>
                    <a:pt x="0" y="1"/>
                  </a:moveTo>
                  <a:lnTo>
                    <a:pt x="562" y="863"/>
                  </a:lnTo>
                  <a:lnTo>
                    <a:pt x="1123" y="1665"/>
                  </a:lnTo>
                  <a:lnTo>
                    <a:pt x="2166" y="3069"/>
                  </a:lnTo>
                  <a:lnTo>
                    <a:pt x="3009" y="4192"/>
                  </a:lnTo>
                  <a:lnTo>
                    <a:pt x="3610" y="4974"/>
                  </a:lnTo>
                  <a:lnTo>
                    <a:pt x="3630" y="4994"/>
                  </a:lnTo>
                  <a:lnTo>
                    <a:pt x="4493" y="5676"/>
                  </a:lnTo>
                  <a:lnTo>
                    <a:pt x="5395" y="6378"/>
                  </a:lnTo>
                  <a:lnTo>
                    <a:pt x="6177" y="6960"/>
                  </a:lnTo>
                  <a:lnTo>
                    <a:pt x="6558" y="7240"/>
                  </a:lnTo>
                  <a:lnTo>
                    <a:pt x="6899" y="7321"/>
                  </a:lnTo>
                  <a:lnTo>
                    <a:pt x="7300" y="7421"/>
                  </a:lnTo>
                  <a:lnTo>
                    <a:pt x="7761" y="7561"/>
                  </a:lnTo>
                  <a:lnTo>
                    <a:pt x="8263" y="7742"/>
                  </a:lnTo>
                  <a:lnTo>
                    <a:pt x="9366" y="8143"/>
                  </a:lnTo>
                  <a:lnTo>
                    <a:pt x="10629" y="8624"/>
                  </a:lnTo>
                  <a:lnTo>
                    <a:pt x="11632" y="9005"/>
                  </a:lnTo>
                  <a:lnTo>
                    <a:pt x="10288" y="8123"/>
                  </a:lnTo>
                  <a:lnTo>
                    <a:pt x="8945" y="7220"/>
                  </a:lnTo>
                  <a:lnTo>
                    <a:pt x="7561" y="6258"/>
                  </a:lnTo>
                  <a:lnTo>
                    <a:pt x="6217" y="5255"/>
                  </a:lnTo>
                  <a:lnTo>
                    <a:pt x="5415" y="4653"/>
                  </a:lnTo>
                  <a:lnTo>
                    <a:pt x="4633" y="4012"/>
                  </a:lnTo>
                  <a:lnTo>
                    <a:pt x="3831" y="3370"/>
                  </a:lnTo>
                  <a:lnTo>
                    <a:pt x="3049" y="2708"/>
                  </a:lnTo>
                  <a:lnTo>
                    <a:pt x="1504" y="136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27"/>
            <p:cNvSpPr/>
            <p:nvPr/>
          </p:nvSpPr>
          <p:spPr>
            <a:xfrm>
              <a:off x="10458850" y="4207975"/>
              <a:ext cx="290800" cy="225150"/>
            </a:xfrm>
            <a:custGeom>
              <a:avLst/>
              <a:gdLst/>
              <a:ahLst/>
              <a:cxnLst/>
              <a:rect l="l" t="t" r="r" b="b"/>
              <a:pathLst>
                <a:path w="11632" h="9006" fill="none" extrusionOk="0">
                  <a:moveTo>
                    <a:pt x="11632" y="9005"/>
                  </a:moveTo>
                  <a:lnTo>
                    <a:pt x="11632" y="9005"/>
                  </a:lnTo>
                  <a:lnTo>
                    <a:pt x="10629" y="8624"/>
                  </a:lnTo>
                  <a:lnTo>
                    <a:pt x="10629" y="8624"/>
                  </a:lnTo>
                  <a:lnTo>
                    <a:pt x="9366" y="8143"/>
                  </a:lnTo>
                  <a:lnTo>
                    <a:pt x="8263" y="7742"/>
                  </a:lnTo>
                  <a:lnTo>
                    <a:pt x="7761" y="7561"/>
                  </a:lnTo>
                  <a:lnTo>
                    <a:pt x="7300" y="7421"/>
                  </a:lnTo>
                  <a:lnTo>
                    <a:pt x="6899" y="7321"/>
                  </a:lnTo>
                  <a:lnTo>
                    <a:pt x="6558" y="7240"/>
                  </a:lnTo>
                  <a:lnTo>
                    <a:pt x="6558" y="7240"/>
                  </a:lnTo>
                  <a:lnTo>
                    <a:pt x="6558" y="7240"/>
                  </a:lnTo>
                  <a:lnTo>
                    <a:pt x="6558" y="7240"/>
                  </a:lnTo>
                  <a:lnTo>
                    <a:pt x="6177" y="6960"/>
                  </a:lnTo>
                  <a:lnTo>
                    <a:pt x="6177" y="6960"/>
                  </a:lnTo>
                  <a:lnTo>
                    <a:pt x="5395" y="6378"/>
                  </a:lnTo>
                  <a:lnTo>
                    <a:pt x="5395" y="6378"/>
                  </a:lnTo>
                  <a:lnTo>
                    <a:pt x="4493" y="5676"/>
                  </a:lnTo>
                  <a:lnTo>
                    <a:pt x="4493" y="5676"/>
                  </a:lnTo>
                  <a:lnTo>
                    <a:pt x="3630" y="4994"/>
                  </a:lnTo>
                  <a:lnTo>
                    <a:pt x="3630" y="4994"/>
                  </a:lnTo>
                  <a:lnTo>
                    <a:pt x="3610" y="4974"/>
                  </a:lnTo>
                  <a:lnTo>
                    <a:pt x="3610" y="4974"/>
                  </a:lnTo>
                  <a:lnTo>
                    <a:pt x="3009" y="4192"/>
                  </a:lnTo>
                  <a:lnTo>
                    <a:pt x="2166" y="3069"/>
                  </a:lnTo>
                  <a:lnTo>
                    <a:pt x="1123" y="1665"/>
                  </a:lnTo>
                  <a:lnTo>
                    <a:pt x="562" y="863"/>
                  </a:lnTo>
                  <a:lnTo>
                    <a:pt x="0" y="1"/>
                  </a:lnTo>
                  <a:lnTo>
                    <a:pt x="0" y="1"/>
                  </a:lnTo>
                  <a:lnTo>
                    <a:pt x="1504" y="1364"/>
                  </a:lnTo>
                  <a:lnTo>
                    <a:pt x="3049" y="2708"/>
                  </a:lnTo>
                  <a:lnTo>
                    <a:pt x="3831" y="3370"/>
                  </a:lnTo>
                  <a:lnTo>
                    <a:pt x="4633" y="4012"/>
                  </a:lnTo>
                  <a:lnTo>
                    <a:pt x="5415" y="4653"/>
                  </a:lnTo>
                  <a:lnTo>
                    <a:pt x="6217" y="5255"/>
                  </a:lnTo>
                  <a:lnTo>
                    <a:pt x="6217" y="5255"/>
                  </a:lnTo>
                  <a:lnTo>
                    <a:pt x="7561" y="6258"/>
                  </a:lnTo>
                  <a:lnTo>
                    <a:pt x="8945" y="7220"/>
                  </a:lnTo>
                  <a:lnTo>
                    <a:pt x="8945" y="7220"/>
                  </a:lnTo>
                  <a:lnTo>
                    <a:pt x="10288" y="8123"/>
                  </a:lnTo>
                  <a:lnTo>
                    <a:pt x="11632" y="90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27"/>
            <p:cNvSpPr/>
            <p:nvPr/>
          </p:nvSpPr>
          <p:spPr>
            <a:xfrm>
              <a:off x="10333500" y="3796875"/>
              <a:ext cx="580100" cy="467775"/>
            </a:xfrm>
            <a:custGeom>
              <a:avLst/>
              <a:gdLst/>
              <a:ahLst/>
              <a:cxnLst/>
              <a:rect l="l" t="t" r="r" b="b"/>
              <a:pathLst>
                <a:path w="23204" h="18711" extrusionOk="0">
                  <a:moveTo>
                    <a:pt x="21720" y="2487"/>
                  </a:moveTo>
                  <a:lnTo>
                    <a:pt x="21359" y="2527"/>
                  </a:lnTo>
                  <a:lnTo>
                    <a:pt x="20958" y="2567"/>
                  </a:lnTo>
                  <a:lnTo>
                    <a:pt x="20557" y="2587"/>
                  </a:lnTo>
                  <a:lnTo>
                    <a:pt x="19694" y="2587"/>
                  </a:lnTo>
                  <a:lnTo>
                    <a:pt x="19273" y="2567"/>
                  </a:lnTo>
                  <a:lnTo>
                    <a:pt x="20236" y="3469"/>
                  </a:lnTo>
                  <a:lnTo>
                    <a:pt x="21259" y="4372"/>
                  </a:lnTo>
                  <a:lnTo>
                    <a:pt x="21579" y="4292"/>
                  </a:lnTo>
                  <a:lnTo>
                    <a:pt x="22021" y="4171"/>
                  </a:lnTo>
                  <a:lnTo>
                    <a:pt x="22422" y="4011"/>
                  </a:lnTo>
                  <a:lnTo>
                    <a:pt x="22823" y="3830"/>
                  </a:lnTo>
                  <a:lnTo>
                    <a:pt x="23204" y="3610"/>
                  </a:lnTo>
                  <a:lnTo>
                    <a:pt x="21720" y="2487"/>
                  </a:lnTo>
                  <a:close/>
                  <a:moveTo>
                    <a:pt x="12054" y="882"/>
                  </a:moveTo>
                  <a:lnTo>
                    <a:pt x="13778" y="2547"/>
                  </a:lnTo>
                  <a:lnTo>
                    <a:pt x="14681" y="3369"/>
                  </a:lnTo>
                  <a:lnTo>
                    <a:pt x="15603" y="4211"/>
                  </a:lnTo>
                  <a:lnTo>
                    <a:pt x="16506" y="4312"/>
                  </a:lnTo>
                  <a:lnTo>
                    <a:pt x="17428" y="4412"/>
                  </a:lnTo>
                  <a:lnTo>
                    <a:pt x="18331" y="4492"/>
                  </a:lnTo>
                  <a:lnTo>
                    <a:pt x="18792" y="4512"/>
                  </a:lnTo>
                  <a:lnTo>
                    <a:pt x="19253" y="4532"/>
                  </a:lnTo>
                  <a:lnTo>
                    <a:pt x="19253" y="4532"/>
                  </a:lnTo>
                  <a:lnTo>
                    <a:pt x="18591" y="3951"/>
                  </a:lnTo>
                  <a:lnTo>
                    <a:pt x="17970" y="3349"/>
                  </a:lnTo>
                  <a:lnTo>
                    <a:pt x="16786" y="2206"/>
                  </a:lnTo>
                  <a:lnTo>
                    <a:pt x="15784" y="1945"/>
                  </a:lnTo>
                  <a:lnTo>
                    <a:pt x="14661" y="1604"/>
                  </a:lnTo>
                  <a:lnTo>
                    <a:pt x="13397" y="1243"/>
                  </a:lnTo>
                  <a:lnTo>
                    <a:pt x="12054" y="882"/>
                  </a:lnTo>
                  <a:close/>
                  <a:moveTo>
                    <a:pt x="6017" y="0"/>
                  </a:moveTo>
                  <a:lnTo>
                    <a:pt x="7100" y="1123"/>
                  </a:lnTo>
                  <a:lnTo>
                    <a:pt x="8263" y="2306"/>
                  </a:lnTo>
                  <a:lnTo>
                    <a:pt x="9507" y="3550"/>
                  </a:lnTo>
                  <a:lnTo>
                    <a:pt x="10830" y="4833"/>
                  </a:lnTo>
                  <a:lnTo>
                    <a:pt x="10870" y="4793"/>
                  </a:lnTo>
                  <a:lnTo>
                    <a:pt x="11271" y="4613"/>
                  </a:lnTo>
                  <a:lnTo>
                    <a:pt x="11693" y="4472"/>
                  </a:lnTo>
                  <a:lnTo>
                    <a:pt x="10469" y="3329"/>
                  </a:lnTo>
                  <a:lnTo>
                    <a:pt x="9326" y="2206"/>
                  </a:lnTo>
                  <a:lnTo>
                    <a:pt x="8203" y="1103"/>
                  </a:lnTo>
                  <a:lnTo>
                    <a:pt x="7160" y="20"/>
                  </a:lnTo>
                  <a:lnTo>
                    <a:pt x="6318" y="0"/>
                  </a:lnTo>
                  <a:close/>
                  <a:moveTo>
                    <a:pt x="743" y="2346"/>
                  </a:moveTo>
                  <a:lnTo>
                    <a:pt x="562" y="2607"/>
                  </a:lnTo>
                  <a:lnTo>
                    <a:pt x="422" y="2888"/>
                  </a:lnTo>
                  <a:lnTo>
                    <a:pt x="1886" y="4452"/>
                  </a:lnTo>
                  <a:lnTo>
                    <a:pt x="3611" y="6257"/>
                  </a:lnTo>
                  <a:lnTo>
                    <a:pt x="4573" y="7240"/>
                  </a:lnTo>
                  <a:lnTo>
                    <a:pt x="5576" y="8222"/>
                  </a:lnTo>
                  <a:lnTo>
                    <a:pt x="6619" y="9265"/>
                  </a:lnTo>
                  <a:lnTo>
                    <a:pt x="7722" y="10288"/>
                  </a:lnTo>
                  <a:lnTo>
                    <a:pt x="7742" y="9927"/>
                  </a:lnTo>
                  <a:lnTo>
                    <a:pt x="7802" y="9546"/>
                  </a:lnTo>
                  <a:lnTo>
                    <a:pt x="6779" y="8583"/>
                  </a:lnTo>
                  <a:lnTo>
                    <a:pt x="5776" y="7621"/>
                  </a:lnTo>
                  <a:lnTo>
                    <a:pt x="4834" y="6678"/>
                  </a:lnTo>
                  <a:lnTo>
                    <a:pt x="3931" y="5756"/>
                  </a:lnTo>
                  <a:lnTo>
                    <a:pt x="3049" y="4853"/>
                  </a:lnTo>
                  <a:lnTo>
                    <a:pt x="2227" y="3991"/>
                  </a:lnTo>
                  <a:lnTo>
                    <a:pt x="1465" y="3149"/>
                  </a:lnTo>
                  <a:lnTo>
                    <a:pt x="743" y="2346"/>
                  </a:lnTo>
                  <a:close/>
                  <a:moveTo>
                    <a:pt x="21" y="4593"/>
                  </a:moveTo>
                  <a:lnTo>
                    <a:pt x="1" y="4893"/>
                  </a:lnTo>
                  <a:lnTo>
                    <a:pt x="21" y="5274"/>
                  </a:lnTo>
                  <a:lnTo>
                    <a:pt x="41" y="5655"/>
                  </a:lnTo>
                  <a:lnTo>
                    <a:pt x="101" y="6056"/>
                  </a:lnTo>
                  <a:lnTo>
                    <a:pt x="161" y="6458"/>
                  </a:lnTo>
                  <a:lnTo>
                    <a:pt x="261" y="6859"/>
                  </a:lnTo>
                  <a:lnTo>
                    <a:pt x="362" y="7280"/>
                  </a:lnTo>
                  <a:lnTo>
                    <a:pt x="482" y="7701"/>
                  </a:lnTo>
                  <a:lnTo>
                    <a:pt x="602" y="8122"/>
                  </a:lnTo>
                  <a:lnTo>
                    <a:pt x="923" y="9005"/>
                  </a:lnTo>
                  <a:lnTo>
                    <a:pt x="1284" y="9887"/>
                  </a:lnTo>
                  <a:lnTo>
                    <a:pt x="1685" y="10769"/>
                  </a:lnTo>
                  <a:lnTo>
                    <a:pt x="2147" y="11672"/>
                  </a:lnTo>
                  <a:lnTo>
                    <a:pt x="3911" y="13417"/>
                  </a:lnTo>
                  <a:lnTo>
                    <a:pt x="4854" y="14299"/>
                  </a:lnTo>
                  <a:lnTo>
                    <a:pt x="5817" y="15181"/>
                  </a:lnTo>
                  <a:lnTo>
                    <a:pt x="6799" y="16084"/>
                  </a:lnTo>
                  <a:lnTo>
                    <a:pt x="7802" y="16966"/>
                  </a:lnTo>
                  <a:lnTo>
                    <a:pt x="8805" y="17849"/>
                  </a:lnTo>
                  <a:lnTo>
                    <a:pt x="9848" y="18711"/>
                  </a:lnTo>
                  <a:lnTo>
                    <a:pt x="9848" y="18711"/>
                  </a:lnTo>
                  <a:lnTo>
                    <a:pt x="9406" y="17929"/>
                  </a:lnTo>
                  <a:lnTo>
                    <a:pt x="9206" y="17508"/>
                  </a:lnTo>
                  <a:lnTo>
                    <a:pt x="9005" y="17107"/>
                  </a:lnTo>
                  <a:lnTo>
                    <a:pt x="8825" y="16685"/>
                  </a:lnTo>
                  <a:lnTo>
                    <a:pt x="8664" y="16244"/>
                  </a:lnTo>
                  <a:lnTo>
                    <a:pt x="8504" y="15823"/>
                  </a:lnTo>
                  <a:lnTo>
                    <a:pt x="8343" y="15382"/>
                  </a:lnTo>
                  <a:lnTo>
                    <a:pt x="8143" y="14660"/>
                  </a:lnTo>
                  <a:lnTo>
                    <a:pt x="7962" y="13898"/>
                  </a:lnTo>
                  <a:lnTo>
                    <a:pt x="7842" y="13116"/>
                  </a:lnTo>
                  <a:lnTo>
                    <a:pt x="7742" y="12293"/>
                  </a:lnTo>
                  <a:lnTo>
                    <a:pt x="6639" y="11291"/>
                  </a:lnTo>
                  <a:lnTo>
                    <a:pt x="5556" y="10288"/>
                  </a:lnTo>
                  <a:lnTo>
                    <a:pt x="4513" y="9285"/>
                  </a:lnTo>
                  <a:lnTo>
                    <a:pt x="3510" y="8303"/>
                  </a:lnTo>
                  <a:lnTo>
                    <a:pt x="2568" y="7320"/>
                  </a:lnTo>
                  <a:lnTo>
                    <a:pt x="1665" y="6377"/>
                  </a:lnTo>
                  <a:lnTo>
                    <a:pt x="803" y="5475"/>
                  </a:lnTo>
                  <a:lnTo>
                    <a:pt x="21" y="4593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27"/>
            <p:cNvSpPr/>
            <p:nvPr/>
          </p:nvSpPr>
          <p:spPr>
            <a:xfrm>
              <a:off x="10333500" y="3911675"/>
              <a:ext cx="246200" cy="352975"/>
            </a:xfrm>
            <a:custGeom>
              <a:avLst/>
              <a:gdLst/>
              <a:ahLst/>
              <a:cxnLst/>
              <a:rect l="l" t="t" r="r" b="b"/>
              <a:pathLst>
                <a:path w="9848" h="14119" fill="none" extrusionOk="0">
                  <a:moveTo>
                    <a:pt x="21" y="1"/>
                  </a:moveTo>
                  <a:lnTo>
                    <a:pt x="21" y="1"/>
                  </a:lnTo>
                  <a:lnTo>
                    <a:pt x="21" y="1"/>
                  </a:lnTo>
                  <a:lnTo>
                    <a:pt x="1" y="301"/>
                  </a:lnTo>
                  <a:lnTo>
                    <a:pt x="1" y="301"/>
                  </a:lnTo>
                  <a:lnTo>
                    <a:pt x="21" y="682"/>
                  </a:lnTo>
                  <a:lnTo>
                    <a:pt x="41" y="1063"/>
                  </a:lnTo>
                  <a:lnTo>
                    <a:pt x="101" y="1464"/>
                  </a:lnTo>
                  <a:lnTo>
                    <a:pt x="161" y="1866"/>
                  </a:lnTo>
                  <a:lnTo>
                    <a:pt x="261" y="2267"/>
                  </a:lnTo>
                  <a:lnTo>
                    <a:pt x="362" y="2688"/>
                  </a:lnTo>
                  <a:lnTo>
                    <a:pt x="482" y="3109"/>
                  </a:lnTo>
                  <a:lnTo>
                    <a:pt x="602" y="3530"/>
                  </a:lnTo>
                  <a:lnTo>
                    <a:pt x="923" y="4413"/>
                  </a:lnTo>
                  <a:lnTo>
                    <a:pt x="1284" y="5295"/>
                  </a:lnTo>
                  <a:lnTo>
                    <a:pt x="1685" y="6177"/>
                  </a:lnTo>
                  <a:lnTo>
                    <a:pt x="2147" y="7080"/>
                  </a:lnTo>
                  <a:lnTo>
                    <a:pt x="2147" y="7080"/>
                  </a:lnTo>
                  <a:lnTo>
                    <a:pt x="2147" y="7080"/>
                  </a:lnTo>
                  <a:lnTo>
                    <a:pt x="3911" y="8825"/>
                  </a:lnTo>
                  <a:lnTo>
                    <a:pt x="4854" y="9707"/>
                  </a:lnTo>
                  <a:lnTo>
                    <a:pt x="5817" y="10589"/>
                  </a:lnTo>
                  <a:lnTo>
                    <a:pt x="6799" y="11492"/>
                  </a:lnTo>
                  <a:lnTo>
                    <a:pt x="7802" y="12374"/>
                  </a:lnTo>
                  <a:lnTo>
                    <a:pt x="8805" y="13257"/>
                  </a:lnTo>
                  <a:lnTo>
                    <a:pt x="9848" y="14119"/>
                  </a:lnTo>
                  <a:lnTo>
                    <a:pt x="9848" y="14119"/>
                  </a:lnTo>
                  <a:lnTo>
                    <a:pt x="9848" y="14119"/>
                  </a:lnTo>
                  <a:lnTo>
                    <a:pt x="9848" y="14119"/>
                  </a:lnTo>
                  <a:lnTo>
                    <a:pt x="9406" y="13337"/>
                  </a:lnTo>
                  <a:lnTo>
                    <a:pt x="9206" y="12916"/>
                  </a:lnTo>
                  <a:lnTo>
                    <a:pt x="9005" y="12515"/>
                  </a:lnTo>
                  <a:lnTo>
                    <a:pt x="8825" y="12093"/>
                  </a:lnTo>
                  <a:lnTo>
                    <a:pt x="8664" y="11652"/>
                  </a:lnTo>
                  <a:lnTo>
                    <a:pt x="8504" y="11231"/>
                  </a:lnTo>
                  <a:lnTo>
                    <a:pt x="8343" y="10790"/>
                  </a:lnTo>
                  <a:lnTo>
                    <a:pt x="8343" y="10790"/>
                  </a:lnTo>
                  <a:lnTo>
                    <a:pt x="8143" y="10068"/>
                  </a:lnTo>
                  <a:lnTo>
                    <a:pt x="7962" y="9306"/>
                  </a:lnTo>
                  <a:lnTo>
                    <a:pt x="7842" y="8524"/>
                  </a:lnTo>
                  <a:lnTo>
                    <a:pt x="7742" y="7701"/>
                  </a:lnTo>
                  <a:lnTo>
                    <a:pt x="7742" y="7701"/>
                  </a:lnTo>
                  <a:lnTo>
                    <a:pt x="7742" y="7701"/>
                  </a:lnTo>
                  <a:lnTo>
                    <a:pt x="6639" y="6699"/>
                  </a:lnTo>
                  <a:lnTo>
                    <a:pt x="5556" y="5696"/>
                  </a:lnTo>
                  <a:lnTo>
                    <a:pt x="4513" y="4693"/>
                  </a:lnTo>
                  <a:lnTo>
                    <a:pt x="3510" y="3711"/>
                  </a:lnTo>
                  <a:lnTo>
                    <a:pt x="2568" y="2728"/>
                  </a:lnTo>
                  <a:lnTo>
                    <a:pt x="1665" y="1785"/>
                  </a:lnTo>
                  <a:lnTo>
                    <a:pt x="803" y="883"/>
                  </a:lnTo>
                  <a:lnTo>
                    <a:pt x="2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27"/>
            <p:cNvSpPr/>
            <p:nvPr/>
          </p:nvSpPr>
          <p:spPr>
            <a:xfrm>
              <a:off x="10815325" y="3859025"/>
              <a:ext cx="98275" cy="47150"/>
            </a:xfrm>
            <a:custGeom>
              <a:avLst/>
              <a:gdLst/>
              <a:ahLst/>
              <a:cxnLst/>
              <a:rect l="l" t="t" r="r" b="b"/>
              <a:pathLst>
                <a:path w="3931" h="1886" fill="none" extrusionOk="0">
                  <a:moveTo>
                    <a:pt x="2447" y="1"/>
                  </a:moveTo>
                  <a:lnTo>
                    <a:pt x="2447" y="1"/>
                  </a:lnTo>
                  <a:lnTo>
                    <a:pt x="2447" y="1"/>
                  </a:lnTo>
                  <a:lnTo>
                    <a:pt x="2086" y="41"/>
                  </a:lnTo>
                  <a:lnTo>
                    <a:pt x="1685" y="81"/>
                  </a:lnTo>
                  <a:lnTo>
                    <a:pt x="1284" y="101"/>
                  </a:lnTo>
                  <a:lnTo>
                    <a:pt x="842" y="101"/>
                  </a:lnTo>
                  <a:lnTo>
                    <a:pt x="842" y="101"/>
                  </a:lnTo>
                  <a:lnTo>
                    <a:pt x="421" y="10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963" y="983"/>
                  </a:lnTo>
                  <a:lnTo>
                    <a:pt x="1986" y="1886"/>
                  </a:lnTo>
                  <a:lnTo>
                    <a:pt x="1986" y="1886"/>
                  </a:lnTo>
                  <a:lnTo>
                    <a:pt x="1986" y="1886"/>
                  </a:lnTo>
                  <a:lnTo>
                    <a:pt x="2306" y="1806"/>
                  </a:lnTo>
                  <a:lnTo>
                    <a:pt x="2306" y="1806"/>
                  </a:lnTo>
                  <a:lnTo>
                    <a:pt x="2748" y="1685"/>
                  </a:lnTo>
                  <a:lnTo>
                    <a:pt x="3149" y="1525"/>
                  </a:lnTo>
                  <a:lnTo>
                    <a:pt x="3550" y="1344"/>
                  </a:lnTo>
                  <a:lnTo>
                    <a:pt x="3931" y="1124"/>
                  </a:lnTo>
                  <a:lnTo>
                    <a:pt x="24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27"/>
            <p:cNvSpPr/>
            <p:nvPr/>
          </p:nvSpPr>
          <p:spPr>
            <a:xfrm>
              <a:off x="10344025" y="3855525"/>
              <a:ext cx="184525" cy="198550"/>
            </a:xfrm>
            <a:custGeom>
              <a:avLst/>
              <a:gdLst/>
              <a:ahLst/>
              <a:cxnLst/>
              <a:rect l="l" t="t" r="r" b="b"/>
              <a:pathLst>
                <a:path w="7381" h="7942" fill="none" extrusionOk="0">
                  <a:moveTo>
                    <a:pt x="322" y="0"/>
                  </a:moveTo>
                  <a:lnTo>
                    <a:pt x="322" y="0"/>
                  </a:lnTo>
                  <a:lnTo>
                    <a:pt x="322" y="0"/>
                  </a:lnTo>
                  <a:lnTo>
                    <a:pt x="141" y="261"/>
                  </a:lnTo>
                  <a:lnTo>
                    <a:pt x="1" y="542"/>
                  </a:lnTo>
                  <a:lnTo>
                    <a:pt x="1" y="542"/>
                  </a:lnTo>
                  <a:lnTo>
                    <a:pt x="1465" y="2106"/>
                  </a:lnTo>
                  <a:lnTo>
                    <a:pt x="3190" y="3911"/>
                  </a:lnTo>
                  <a:lnTo>
                    <a:pt x="4152" y="4894"/>
                  </a:lnTo>
                  <a:lnTo>
                    <a:pt x="5155" y="5876"/>
                  </a:lnTo>
                  <a:lnTo>
                    <a:pt x="6198" y="6919"/>
                  </a:lnTo>
                  <a:lnTo>
                    <a:pt x="7301" y="7942"/>
                  </a:lnTo>
                  <a:lnTo>
                    <a:pt x="7301" y="7942"/>
                  </a:lnTo>
                  <a:lnTo>
                    <a:pt x="7301" y="7942"/>
                  </a:lnTo>
                  <a:lnTo>
                    <a:pt x="7321" y="7581"/>
                  </a:lnTo>
                  <a:lnTo>
                    <a:pt x="7381" y="7200"/>
                  </a:lnTo>
                  <a:lnTo>
                    <a:pt x="7381" y="7200"/>
                  </a:lnTo>
                  <a:lnTo>
                    <a:pt x="6358" y="6237"/>
                  </a:lnTo>
                  <a:lnTo>
                    <a:pt x="5355" y="5275"/>
                  </a:lnTo>
                  <a:lnTo>
                    <a:pt x="4413" y="4332"/>
                  </a:lnTo>
                  <a:lnTo>
                    <a:pt x="3510" y="3410"/>
                  </a:lnTo>
                  <a:lnTo>
                    <a:pt x="2628" y="2507"/>
                  </a:lnTo>
                  <a:lnTo>
                    <a:pt x="1806" y="1645"/>
                  </a:lnTo>
                  <a:lnTo>
                    <a:pt x="1044" y="803"/>
                  </a:lnTo>
                  <a:lnTo>
                    <a:pt x="3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27"/>
            <p:cNvSpPr/>
            <p:nvPr/>
          </p:nvSpPr>
          <p:spPr>
            <a:xfrm>
              <a:off x="10634825" y="3818925"/>
              <a:ext cx="180025" cy="91275"/>
            </a:xfrm>
            <a:custGeom>
              <a:avLst/>
              <a:gdLst/>
              <a:ahLst/>
              <a:cxnLst/>
              <a:rect l="l" t="t" r="r" b="b"/>
              <a:pathLst>
                <a:path w="7201" h="365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725" y="1665"/>
                  </a:lnTo>
                  <a:lnTo>
                    <a:pt x="2628" y="2487"/>
                  </a:lnTo>
                  <a:lnTo>
                    <a:pt x="3550" y="3329"/>
                  </a:lnTo>
                  <a:lnTo>
                    <a:pt x="3550" y="3329"/>
                  </a:lnTo>
                  <a:lnTo>
                    <a:pt x="3550" y="3329"/>
                  </a:lnTo>
                  <a:lnTo>
                    <a:pt x="4453" y="3430"/>
                  </a:lnTo>
                  <a:lnTo>
                    <a:pt x="5375" y="3530"/>
                  </a:lnTo>
                  <a:lnTo>
                    <a:pt x="6278" y="3610"/>
                  </a:lnTo>
                  <a:lnTo>
                    <a:pt x="6739" y="3630"/>
                  </a:lnTo>
                  <a:lnTo>
                    <a:pt x="7200" y="3650"/>
                  </a:lnTo>
                  <a:lnTo>
                    <a:pt x="7200" y="3650"/>
                  </a:lnTo>
                  <a:lnTo>
                    <a:pt x="6538" y="3069"/>
                  </a:lnTo>
                  <a:lnTo>
                    <a:pt x="5917" y="2467"/>
                  </a:lnTo>
                  <a:lnTo>
                    <a:pt x="4733" y="1324"/>
                  </a:lnTo>
                  <a:lnTo>
                    <a:pt x="4733" y="1324"/>
                  </a:lnTo>
                  <a:lnTo>
                    <a:pt x="4733" y="1324"/>
                  </a:lnTo>
                  <a:lnTo>
                    <a:pt x="3731" y="1063"/>
                  </a:lnTo>
                  <a:lnTo>
                    <a:pt x="2608" y="722"/>
                  </a:lnTo>
                  <a:lnTo>
                    <a:pt x="1344" y="361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27"/>
            <p:cNvSpPr/>
            <p:nvPr/>
          </p:nvSpPr>
          <p:spPr>
            <a:xfrm>
              <a:off x="10483925" y="3796875"/>
              <a:ext cx="141900" cy="120850"/>
            </a:xfrm>
            <a:custGeom>
              <a:avLst/>
              <a:gdLst/>
              <a:ahLst/>
              <a:cxnLst/>
              <a:rect l="l" t="t" r="r" b="b"/>
              <a:pathLst>
                <a:path w="5676" h="4834" fill="none" extrusionOk="0">
                  <a:moveTo>
                    <a:pt x="301" y="0"/>
                  </a:moveTo>
                  <a:lnTo>
                    <a:pt x="30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83" y="1123"/>
                  </a:lnTo>
                  <a:lnTo>
                    <a:pt x="2246" y="2306"/>
                  </a:lnTo>
                  <a:lnTo>
                    <a:pt x="3490" y="3550"/>
                  </a:lnTo>
                  <a:lnTo>
                    <a:pt x="4813" y="4833"/>
                  </a:lnTo>
                  <a:lnTo>
                    <a:pt x="4813" y="4833"/>
                  </a:lnTo>
                  <a:lnTo>
                    <a:pt x="4813" y="4833"/>
                  </a:lnTo>
                  <a:lnTo>
                    <a:pt x="4853" y="4793"/>
                  </a:lnTo>
                  <a:lnTo>
                    <a:pt x="4853" y="4793"/>
                  </a:lnTo>
                  <a:lnTo>
                    <a:pt x="5254" y="4613"/>
                  </a:lnTo>
                  <a:lnTo>
                    <a:pt x="5676" y="4472"/>
                  </a:lnTo>
                  <a:lnTo>
                    <a:pt x="5676" y="4472"/>
                  </a:lnTo>
                  <a:lnTo>
                    <a:pt x="4452" y="3329"/>
                  </a:lnTo>
                  <a:lnTo>
                    <a:pt x="3309" y="2206"/>
                  </a:lnTo>
                  <a:lnTo>
                    <a:pt x="2186" y="1103"/>
                  </a:lnTo>
                  <a:lnTo>
                    <a:pt x="1143" y="20"/>
                  </a:lnTo>
                  <a:lnTo>
                    <a:pt x="1143" y="20"/>
                  </a:lnTo>
                  <a:lnTo>
                    <a:pt x="1143" y="20"/>
                  </a:lnTo>
                  <a:lnTo>
                    <a:pt x="30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27"/>
            <p:cNvSpPr/>
            <p:nvPr/>
          </p:nvSpPr>
          <p:spPr>
            <a:xfrm>
              <a:off x="10876475" y="3707125"/>
              <a:ext cx="184025" cy="180000"/>
            </a:xfrm>
            <a:custGeom>
              <a:avLst/>
              <a:gdLst/>
              <a:ahLst/>
              <a:cxnLst/>
              <a:rect l="l" t="t" r="r" b="b"/>
              <a:pathLst>
                <a:path w="7361" h="7200" extrusionOk="0">
                  <a:moveTo>
                    <a:pt x="7060" y="0"/>
                  </a:moveTo>
                  <a:lnTo>
                    <a:pt x="6900" y="60"/>
                  </a:lnTo>
                  <a:lnTo>
                    <a:pt x="6779" y="121"/>
                  </a:lnTo>
                  <a:lnTo>
                    <a:pt x="6639" y="241"/>
                  </a:lnTo>
                  <a:lnTo>
                    <a:pt x="6478" y="401"/>
                  </a:lnTo>
                  <a:lnTo>
                    <a:pt x="6298" y="602"/>
                  </a:lnTo>
                  <a:lnTo>
                    <a:pt x="5897" y="1103"/>
                  </a:lnTo>
                  <a:lnTo>
                    <a:pt x="5415" y="1705"/>
                  </a:lnTo>
                  <a:lnTo>
                    <a:pt x="4393" y="3049"/>
                  </a:lnTo>
                  <a:lnTo>
                    <a:pt x="3871" y="3710"/>
                  </a:lnTo>
                  <a:lnTo>
                    <a:pt x="3390" y="4332"/>
                  </a:lnTo>
                  <a:lnTo>
                    <a:pt x="4032" y="4833"/>
                  </a:lnTo>
                  <a:lnTo>
                    <a:pt x="4112" y="4733"/>
                  </a:lnTo>
                  <a:lnTo>
                    <a:pt x="4533" y="4152"/>
                  </a:lnTo>
                  <a:lnTo>
                    <a:pt x="4954" y="3570"/>
                  </a:lnTo>
                  <a:lnTo>
                    <a:pt x="5776" y="2407"/>
                  </a:lnTo>
                  <a:lnTo>
                    <a:pt x="6579" y="1204"/>
                  </a:lnTo>
                  <a:lnTo>
                    <a:pt x="7361" y="0"/>
                  </a:lnTo>
                  <a:close/>
                  <a:moveTo>
                    <a:pt x="863" y="5876"/>
                  </a:moveTo>
                  <a:lnTo>
                    <a:pt x="302" y="5997"/>
                  </a:lnTo>
                  <a:lnTo>
                    <a:pt x="1" y="6057"/>
                  </a:lnTo>
                  <a:lnTo>
                    <a:pt x="1" y="6077"/>
                  </a:lnTo>
                  <a:lnTo>
                    <a:pt x="1485" y="7200"/>
                  </a:lnTo>
                  <a:lnTo>
                    <a:pt x="1766" y="7019"/>
                  </a:lnTo>
                  <a:lnTo>
                    <a:pt x="2046" y="6819"/>
                  </a:lnTo>
                  <a:lnTo>
                    <a:pt x="903" y="5896"/>
                  </a:lnTo>
                  <a:lnTo>
                    <a:pt x="863" y="5876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27"/>
            <p:cNvSpPr/>
            <p:nvPr/>
          </p:nvSpPr>
          <p:spPr>
            <a:xfrm>
              <a:off x="10876475" y="3854025"/>
              <a:ext cx="51175" cy="33100"/>
            </a:xfrm>
            <a:custGeom>
              <a:avLst/>
              <a:gdLst/>
              <a:ahLst/>
              <a:cxnLst/>
              <a:rect l="l" t="t" r="r" b="b"/>
              <a:pathLst>
                <a:path w="2047" h="1324" fill="none" extrusionOk="0">
                  <a:moveTo>
                    <a:pt x="863" y="0"/>
                  </a:moveTo>
                  <a:lnTo>
                    <a:pt x="863" y="0"/>
                  </a:lnTo>
                  <a:lnTo>
                    <a:pt x="863" y="0"/>
                  </a:lnTo>
                  <a:lnTo>
                    <a:pt x="302" y="121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485" y="1324"/>
                  </a:lnTo>
                  <a:lnTo>
                    <a:pt x="1485" y="1324"/>
                  </a:lnTo>
                  <a:lnTo>
                    <a:pt x="1485" y="1324"/>
                  </a:lnTo>
                  <a:lnTo>
                    <a:pt x="1766" y="1143"/>
                  </a:lnTo>
                  <a:lnTo>
                    <a:pt x="2046" y="943"/>
                  </a:lnTo>
                  <a:lnTo>
                    <a:pt x="2046" y="943"/>
                  </a:lnTo>
                  <a:lnTo>
                    <a:pt x="903" y="20"/>
                  </a:lnTo>
                  <a:lnTo>
                    <a:pt x="86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27"/>
            <p:cNvSpPr/>
            <p:nvPr/>
          </p:nvSpPr>
          <p:spPr>
            <a:xfrm>
              <a:off x="10961200" y="3707125"/>
              <a:ext cx="99300" cy="120850"/>
            </a:xfrm>
            <a:custGeom>
              <a:avLst/>
              <a:gdLst/>
              <a:ahLst/>
              <a:cxnLst/>
              <a:rect l="l" t="t" r="r" b="b"/>
              <a:pathLst>
                <a:path w="3972" h="4834" fill="none" extrusionOk="0">
                  <a:moveTo>
                    <a:pt x="3831" y="0"/>
                  </a:moveTo>
                  <a:lnTo>
                    <a:pt x="3831" y="0"/>
                  </a:lnTo>
                  <a:lnTo>
                    <a:pt x="3671" y="0"/>
                  </a:lnTo>
                  <a:lnTo>
                    <a:pt x="3511" y="60"/>
                  </a:lnTo>
                  <a:lnTo>
                    <a:pt x="3511" y="60"/>
                  </a:lnTo>
                  <a:lnTo>
                    <a:pt x="3390" y="121"/>
                  </a:lnTo>
                  <a:lnTo>
                    <a:pt x="3250" y="241"/>
                  </a:lnTo>
                  <a:lnTo>
                    <a:pt x="3089" y="401"/>
                  </a:lnTo>
                  <a:lnTo>
                    <a:pt x="2909" y="602"/>
                  </a:lnTo>
                  <a:lnTo>
                    <a:pt x="2508" y="1103"/>
                  </a:lnTo>
                  <a:lnTo>
                    <a:pt x="2026" y="1705"/>
                  </a:lnTo>
                  <a:lnTo>
                    <a:pt x="1004" y="3049"/>
                  </a:lnTo>
                  <a:lnTo>
                    <a:pt x="482" y="3710"/>
                  </a:lnTo>
                  <a:lnTo>
                    <a:pt x="1" y="4332"/>
                  </a:lnTo>
                  <a:lnTo>
                    <a:pt x="1" y="4332"/>
                  </a:lnTo>
                  <a:lnTo>
                    <a:pt x="643" y="4833"/>
                  </a:lnTo>
                  <a:lnTo>
                    <a:pt x="643" y="4833"/>
                  </a:lnTo>
                  <a:lnTo>
                    <a:pt x="643" y="4833"/>
                  </a:lnTo>
                  <a:lnTo>
                    <a:pt x="723" y="4733"/>
                  </a:lnTo>
                  <a:lnTo>
                    <a:pt x="723" y="4733"/>
                  </a:lnTo>
                  <a:lnTo>
                    <a:pt x="1144" y="4152"/>
                  </a:lnTo>
                  <a:lnTo>
                    <a:pt x="1565" y="3570"/>
                  </a:lnTo>
                  <a:lnTo>
                    <a:pt x="2387" y="2407"/>
                  </a:lnTo>
                  <a:lnTo>
                    <a:pt x="3190" y="1204"/>
                  </a:lnTo>
                  <a:lnTo>
                    <a:pt x="3972" y="0"/>
                  </a:lnTo>
                  <a:lnTo>
                    <a:pt x="3972" y="0"/>
                  </a:lnTo>
                  <a:lnTo>
                    <a:pt x="38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27"/>
            <p:cNvSpPr/>
            <p:nvPr/>
          </p:nvSpPr>
          <p:spPr>
            <a:xfrm>
              <a:off x="10753150" y="3852025"/>
              <a:ext cx="111825" cy="58175"/>
            </a:xfrm>
            <a:custGeom>
              <a:avLst/>
              <a:gdLst/>
              <a:ahLst/>
              <a:cxnLst/>
              <a:rect l="l" t="t" r="r" b="b"/>
              <a:pathLst>
                <a:path w="4473" h="2327" extrusionOk="0">
                  <a:moveTo>
                    <a:pt x="0" y="0"/>
                  </a:moveTo>
                  <a:lnTo>
                    <a:pt x="1184" y="1143"/>
                  </a:lnTo>
                  <a:lnTo>
                    <a:pt x="1805" y="1745"/>
                  </a:lnTo>
                  <a:lnTo>
                    <a:pt x="2467" y="2326"/>
                  </a:lnTo>
                  <a:lnTo>
                    <a:pt x="3189" y="2326"/>
                  </a:lnTo>
                  <a:lnTo>
                    <a:pt x="3610" y="2286"/>
                  </a:lnTo>
                  <a:lnTo>
                    <a:pt x="4051" y="2246"/>
                  </a:lnTo>
                  <a:lnTo>
                    <a:pt x="4473" y="2166"/>
                  </a:lnTo>
                  <a:lnTo>
                    <a:pt x="3450" y="1263"/>
                  </a:lnTo>
                  <a:lnTo>
                    <a:pt x="2487" y="361"/>
                  </a:lnTo>
                  <a:lnTo>
                    <a:pt x="1725" y="301"/>
                  </a:lnTo>
                  <a:lnTo>
                    <a:pt x="923" y="201"/>
                  </a:lnTo>
                  <a:lnTo>
                    <a:pt x="502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27"/>
            <p:cNvSpPr/>
            <p:nvPr/>
          </p:nvSpPr>
          <p:spPr>
            <a:xfrm>
              <a:off x="10753150" y="3852025"/>
              <a:ext cx="111825" cy="58175"/>
            </a:xfrm>
            <a:custGeom>
              <a:avLst/>
              <a:gdLst/>
              <a:ahLst/>
              <a:cxnLst/>
              <a:rect l="l" t="t" r="r" b="b"/>
              <a:pathLst>
                <a:path w="4473" h="2327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84" y="1143"/>
                  </a:lnTo>
                  <a:lnTo>
                    <a:pt x="1805" y="1745"/>
                  </a:lnTo>
                  <a:lnTo>
                    <a:pt x="2467" y="2326"/>
                  </a:lnTo>
                  <a:lnTo>
                    <a:pt x="2467" y="2326"/>
                  </a:lnTo>
                  <a:lnTo>
                    <a:pt x="2467" y="2326"/>
                  </a:lnTo>
                  <a:lnTo>
                    <a:pt x="2748" y="2326"/>
                  </a:lnTo>
                  <a:lnTo>
                    <a:pt x="2748" y="2326"/>
                  </a:lnTo>
                  <a:lnTo>
                    <a:pt x="3189" y="2326"/>
                  </a:lnTo>
                  <a:lnTo>
                    <a:pt x="3610" y="2286"/>
                  </a:lnTo>
                  <a:lnTo>
                    <a:pt x="4051" y="2246"/>
                  </a:lnTo>
                  <a:lnTo>
                    <a:pt x="4473" y="2166"/>
                  </a:lnTo>
                  <a:lnTo>
                    <a:pt x="4473" y="2166"/>
                  </a:lnTo>
                  <a:lnTo>
                    <a:pt x="3450" y="1263"/>
                  </a:lnTo>
                  <a:lnTo>
                    <a:pt x="2487" y="361"/>
                  </a:lnTo>
                  <a:lnTo>
                    <a:pt x="2487" y="361"/>
                  </a:lnTo>
                  <a:lnTo>
                    <a:pt x="2487" y="361"/>
                  </a:lnTo>
                  <a:lnTo>
                    <a:pt x="1725" y="301"/>
                  </a:lnTo>
                  <a:lnTo>
                    <a:pt x="923" y="201"/>
                  </a:lnTo>
                  <a:lnTo>
                    <a:pt x="923" y="201"/>
                  </a:lnTo>
                  <a:lnTo>
                    <a:pt x="502" y="1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27"/>
            <p:cNvSpPr/>
            <p:nvPr/>
          </p:nvSpPr>
          <p:spPr>
            <a:xfrm>
              <a:off x="10512500" y="3797375"/>
              <a:ext cx="211100" cy="111325"/>
            </a:xfrm>
            <a:custGeom>
              <a:avLst/>
              <a:gdLst/>
              <a:ahLst/>
              <a:cxnLst/>
              <a:rect l="l" t="t" r="r" b="b"/>
              <a:pathLst>
                <a:path w="8444" h="4453" extrusionOk="0">
                  <a:moveTo>
                    <a:pt x="0" y="0"/>
                  </a:moveTo>
                  <a:lnTo>
                    <a:pt x="1043" y="1083"/>
                  </a:lnTo>
                  <a:lnTo>
                    <a:pt x="2166" y="2186"/>
                  </a:lnTo>
                  <a:lnTo>
                    <a:pt x="3309" y="3309"/>
                  </a:lnTo>
                  <a:lnTo>
                    <a:pt x="4533" y="4452"/>
                  </a:lnTo>
                  <a:lnTo>
                    <a:pt x="4813" y="4352"/>
                  </a:lnTo>
                  <a:lnTo>
                    <a:pt x="5114" y="4292"/>
                  </a:lnTo>
                  <a:lnTo>
                    <a:pt x="5415" y="4232"/>
                  </a:lnTo>
                  <a:lnTo>
                    <a:pt x="5716" y="4191"/>
                  </a:lnTo>
                  <a:lnTo>
                    <a:pt x="6317" y="4131"/>
                  </a:lnTo>
                  <a:lnTo>
                    <a:pt x="6919" y="4111"/>
                  </a:lnTo>
                  <a:lnTo>
                    <a:pt x="7681" y="4131"/>
                  </a:lnTo>
                  <a:lnTo>
                    <a:pt x="8443" y="4191"/>
                  </a:lnTo>
                  <a:lnTo>
                    <a:pt x="8443" y="4191"/>
                  </a:lnTo>
                  <a:lnTo>
                    <a:pt x="7521" y="3349"/>
                  </a:lnTo>
                  <a:lnTo>
                    <a:pt x="6618" y="2527"/>
                  </a:lnTo>
                  <a:lnTo>
                    <a:pt x="4894" y="862"/>
                  </a:lnTo>
                  <a:lnTo>
                    <a:pt x="3690" y="582"/>
                  </a:lnTo>
                  <a:lnTo>
                    <a:pt x="3089" y="441"/>
                  </a:lnTo>
                  <a:lnTo>
                    <a:pt x="2467" y="321"/>
                  </a:lnTo>
                  <a:lnTo>
                    <a:pt x="1845" y="201"/>
                  </a:lnTo>
                  <a:lnTo>
                    <a:pt x="1244" y="120"/>
                  </a:lnTo>
                  <a:lnTo>
                    <a:pt x="622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27"/>
            <p:cNvSpPr/>
            <p:nvPr/>
          </p:nvSpPr>
          <p:spPr>
            <a:xfrm>
              <a:off x="10512500" y="3797375"/>
              <a:ext cx="211100" cy="111325"/>
            </a:xfrm>
            <a:custGeom>
              <a:avLst/>
              <a:gdLst/>
              <a:ahLst/>
              <a:cxnLst/>
              <a:rect l="l" t="t" r="r" b="b"/>
              <a:pathLst>
                <a:path w="8444" h="4453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043" y="1083"/>
                  </a:lnTo>
                  <a:lnTo>
                    <a:pt x="2166" y="2186"/>
                  </a:lnTo>
                  <a:lnTo>
                    <a:pt x="3309" y="3309"/>
                  </a:lnTo>
                  <a:lnTo>
                    <a:pt x="4533" y="4452"/>
                  </a:lnTo>
                  <a:lnTo>
                    <a:pt x="4533" y="4452"/>
                  </a:lnTo>
                  <a:lnTo>
                    <a:pt x="4533" y="4452"/>
                  </a:lnTo>
                  <a:lnTo>
                    <a:pt x="4813" y="4352"/>
                  </a:lnTo>
                  <a:lnTo>
                    <a:pt x="5114" y="4292"/>
                  </a:lnTo>
                  <a:lnTo>
                    <a:pt x="5415" y="4232"/>
                  </a:lnTo>
                  <a:lnTo>
                    <a:pt x="5716" y="4191"/>
                  </a:lnTo>
                  <a:lnTo>
                    <a:pt x="6317" y="4131"/>
                  </a:lnTo>
                  <a:lnTo>
                    <a:pt x="6919" y="4111"/>
                  </a:lnTo>
                  <a:lnTo>
                    <a:pt x="6919" y="4111"/>
                  </a:lnTo>
                  <a:lnTo>
                    <a:pt x="7681" y="4131"/>
                  </a:lnTo>
                  <a:lnTo>
                    <a:pt x="8443" y="4191"/>
                  </a:lnTo>
                  <a:lnTo>
                    <a:pt x="8443" y="4191"/>
                  </a:lnTo>
                  <a:lnTo>
                    <a:pt x="7521" y="3349"/>
                  </a:lnTo>
                  <a:lnTo>
                    <a:pt x="6618" y="2527"/>
                  </a:lnTo>
                  <a:lnTo>
                    <a:pt x="4894" y="862"/>
                  </a:lnTo>
                  <a:lnTo>
                    <a:pt x="4894" y="862"/>
                  </a:lnTo>
                  <a:lnTo>
                    <a:pt x="4894" y="862"/>
                  </a:lnTo>
                  <a:lnTo>
                    <a:pt x="3690" y="582"/>
                  </a:lnTo>
                  <a:lnTo>
                    <a:pt x="3089" y="441"/>
                  </a:lnTo>
                  <a:lnTo>
                    <a:pt x="2467" y="321"/>
                  </a:lnTo>
                  <a:lnTo>
                    <a:pt x="1845" y="201"/>
                  </a:lnTo>
                  <a:lnTo>
                    <a:pt x="1244" y="120"/>
                  </a:lnTo>
                  <a:lnTo>
                    <a:pt x="622" y="4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27"/>
            <p:cNvSpPr/>
            <p:nvPr/>
          </p:nvSpPr>
          <p:spPr>
            <a:xfrm>
              <a:off x="10898050" y="3815425"/>
              <a:ext cx="79225" cy="62175"/>
            </a:xfrm>
            <a:custGeom>
              <a:avLst/>
              <a:gdLst/>
              <a:ahLst/>
              <a:cxnLst/>
              <a:rect l="l" t="t" r="r" b="b"/>
              <a:pathLst>
                <a:path w="3169" h="2487" extrusionOk="0">
                  <a:moveTo>
                    <a:pt x="2527" y="0"/>
                  </a:moveTo>
                  <a:lnTo>
                    <a:pt x="2166" y="401"/>
                  </a:lnTo>
                  <a:lnTo>
                    <a:pt x="1845" y="742"/>
                  </a:lnTo>
                  <a:lnTo>
                    <a:pt x="1584" y="983"/>
                  </a:lnTo>
                  <a:lnTo>
                    <a:pt x="1464" y="1063"/>
                  </a:lnTo>
                  <a:lnTo>
                    <a:pt x="1364" y="1123"/>
                  </a:lnTo>
                  <a:lnTo>
                    <a:pt x="1023" y="1243"/>
                  </a:lnTo>
                  <a:lnTo>
                    <a:pt x="662" y="1344"/>
                  </a:lnTo>
                  <a:lnTo>
                    <a:pt x="0" y="1544"/>
                  </a:lnTo>
                  <a:lnTo>
                    <a:pt x="40" y="1564"/>
                  </a:lnTo>
                  <a:lnTo>
                    <a:pt x="1183" y="2487"/>
                  </a:lnTo>
                  <a:lnTo>
                    <a:pt x="1424" y="2306"/>
                  </a:lnTo>
                  <a:lnTo>
                    <a:pt x="1665" y="2106"/>
                  </a:lnTo>
                  <a:lnTo>
                    <a:pt x="2106" y="1685"/>
                  </a:lnTo>
                  <a:lnTo>
                    <a:pt x="2387" y="1404"/>
                  </a:lnTo>
                  <a:lnTo>
                    <a:pt x="2647" y="1123"/>
                  </a:lnTo>
                  <a:lnTo>
                    <a:pt x="2908" y="802"/>
                  </a:lnTo>
                  <a:lnTo>
                    <a:pt x="3169" y="501"/>
                  </a:lnTo>
                  <a:lnTo>
                    <a:pt x="2527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27"/>
            <p:cNvSpPr/>
            <p:nvPr/>
          </p:nvSpPr>
          <p:spPr>
            <a:xfrm>
              <a:off x="10484425" y="4332825"/>
              <a:ext cx="138400" cy="159450"/>
            </a:xfrm>
            <a:custGeom>
              <a:avLst/>
              <a:gdLst/>
              <a:ahLst/>
              <a:cxnLst/>
              <a:rect l="l" t="t" r="r" b="b"/>
              <a:pathLst>
                <a:path w="5536" h="6378" extrusionOk="0">
                  <a:moveTo>
                    <a:pt x="2607" y="0"/>
                  </a:moveTo>
                  <a:lnTo>
                    <a:pt x="2667" y="101"/>
                  </a:lnTo>
                  <a:lnTo>
                    <a:pt x="2708" y="161"/>
                  </a:lnTo>
                  <a:lnTo>
                    <a:pt x="2728" y="241"/>
                  </a:lnTo>
                  <a:lnTo>
                    <a:pt x="2748" y="341"/>
                  </a:lnTo>
                  <a:lnTo>
                    <a:pt x="2748" y="462"/>
                  </a:lnTo>
                  <a:lnTo>
                    <a:pt x="2748" y="622"/>
                  </a:lnTo>
                  <a:lnTo>
                    <a:pt x="2708" y="823"/>
                  </a:lnTo>
                  <a:lnTo>
                    <a:pt x="2667" y="1023"/>
                  </a:lnTo>
                  <a:lnTo>
                    <a:pt x="2587" y="1244"/>
                  </a:lnTo>
                  <a:lnTo>
                    <a:pt x="2507" y="1484"/>
                  </a:lnTo>
                  <a:lnTo>
                    <a:pt x="2387" y="1725"/>
                  </a:lnTo>
                  <a:lnTo>
                    <a:pt x="2266" y="1966"/>
                  </a:lnTo>
                  <a:lnTo>
                    <a:pt x="2126" y="2226"/>
                  </a:lnTo>
                  <a:lnTo>
                    <a:pt x="1564" y="3089"/>
                  </a:lnTo>
                  <a:lnTo>
                    <a:pt x="1223" y="3630"/>
                  </a:lnTo>
                  <a:lnTo>
                    <a:pt x="863" y="4212"/>
                  </a:lnTo>
                  <a:lnTo>
                    <a:pt x="542" y="4793"/>
                  </a:lnTo>
                  <a:lnTo>
                    <a:pt x="261" y="5335"/>
                  </a:lnTo>
                  <a:lnTo>
                    <a:pt x="141" y="5575"/>
                  </a:lnTo>
                  <a:lnTo>
                    <a:pt x="60" y="5796"/>
                  </a:lnTo>
                  <a:lnTo>
                    <a:pt x="20" y="5997"/>
                  </a:lnTo>
                  <a:lnTo>
                    <a:pt x="0" y="6137"/>
                  </a:lnTo>
                  <a:lnTo>
                    <a:pt x="20" y="6257"/>
                  </a:lnTo>
                  <a:lnTo>
                    <a:pt x="40" y="6318"/>
                  </a:lnTo>
                  <a:lnTo>
                    <a:pt x="80" y="6338"/>
                  </a:lnTo>
                  <a:lnTo>
                    <a:pt x="120" y="6358"/>
                  </a:lnTo>
                  <a:lnTo>
                    <a:pt x="181" y="6378"/>
                  </a:lnTo>
                  <a:lnTo>
                    <a:pt x="241" y="6358"/>
                  </a:lnTo>
                  <a:lnTo>
                    <a:pt x="321" y="6338"/>
                  </a:lnTo>
                  <a:lnTo>
                    <a:pt x="502" y="6257"/>
                  </a:lnTo>
                  <a:lnTo>
                    <a:pt x="702" y="6117"/>
                  </a:lnTo>
                  <a:lnTo>
                    <a:pt x="943" y="5957"/>
                  </a:lnTo>
                  <a:lnTo>
                    <a:pt x="1183" y="5736"/>
                  </a:lnTo>
                  <a:lnTo>
                    <a:pt x="1444" y="5515"/>
                  </a:lnTo>
                  <a:lnTo>
                    <a:pt x="1966" y="4994"/>
                  </a:lnTo>
                  <a:lnTo>
                    <a:pt x="2487" y="4452"/>
                  </a:lnTo>
                  <a:lnTo>
                    <a:pt x="2928" y="3971"/>
                  </a:lnTo>
                  <a:lnTo>
                    <a:pt x="3490" y="3349"/>
                  </a:lnTo>
                  <a:lnTo>
                    <a:pt x="3811" y="3029"/>
                  </a:lnTo>
                  <a:lnTo>
                    <a:pt x="4011" y="2848"/>
                  </a:lnTo>
                  <a:lnTo>
                    <a:pt x="4252" y="2668"/>
                  </a:lnTo>
                  <a:lnTo>
                    <a:pt x="4492" y="2507"/>
                  </a:lnTo>
                  <a:lnTo>
                    <a:pt x="4753" y="2367"/>
                  </a:lnTo>
                  <a:lnTo>
                    <a:pt x="5034" y="2266"/>
                  </a:lnTo>
                  <a:lnTo>
                    <a:pt x="5174" y="2226"/>
                  </a:lnTo>
                  <a:lnTo>
                    <a:pt x="5315" y="2206"/>
                  </a:lnTo>
                  <a:lnTo>
                    <a:pt x="5535" y="2246"/>
                  </a:lnTo>
                  <a:lnTo>
                    <a:pt x="5154" y="1966"/>
                  </a:lnTo>
                  <a:lnTo>
                    <a:pt x="4372" y="1384"/>
                  </a:lnTo>
                  <a:lnTo>
                    <a:pt x="3470" y="682"/>
                  </a:lnTo>
                  <a:lnTo>
                    <a:pt x="260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27"/>
            <p:cNvSpPr/>
            <p:nvPr/>
          </p:nvSpPr>
          <p:spPr>
            <a:xfrm>
              <a:off x="10484425" y="4332825"/>
              <a:ext cx="138400" cy="159450"/>
            </a:xfrm>
            <a:custGeom>
              <a:avLst/>
              <a:gdLst/>
              <a:ahLst/>
              <a:cxnLst/>
              <a:rect l="l" t="t" r="r" b="b"/>
              <a:pathLst>
                <a:path w="5536" h="6378" fill="none" extrusionOk="0">
                  <a:moveTo>
                    <a:pt x="2607" y="0"/>
                  </a:moveTo>
                  <a:lnTo>
                    <a:pt x="2607" y="0"/>
                  </a:lnTo>
                  <a:lnTo>
                    <a:pt x="2667" y="101"/>
                  </a:lnTo>
                  <a:lnTo>
                    <a:pt x="2667" y="101"/>
                  </a:lnTo>
                  <a:lnTo>
                    <a:pt x="2708" y="161"/>
                  </a:lnTo>
                  <a:lnTo>
                    <a:pt x="2728" y="241"/>
                  </a:lnTo>
                  <a:lnTo>
                    <a:pt x="2748" y="341"/>
                  </a:lnTo>
                  <a:lnTo>
                    <a:pt x="2748" y="462"/>
                  </a:lnTo>
                  <a:lnTo>
                    <a:pt x="2748" y="462"/>
                  </a:lnTo>
                  <a:lnTo>
                    <a:pt x="2748" y="622"/>
                  </a:lnTo>
                  <a:lnTo>
                    <a:pt x="2708" y="823"/>
                  </a:lnTo>
                  <a:lnTo>
                    <a:pt x="2667" y="1023"/>
                  </a:lnTo>
                  <a:lnTo>
                    <a:pt x="2587" y="1244"/>
                  </a:lnTo>
                  <a:lnTo>
                    <a:pt x="2507" y="1484"/>
                  </a:lnTo>
                  <a:lnTo>
                    <a:pt x="2387" y="1725"/>
                  </a:lnTo>
                  <a:lnTo>
                    <a:pt x="2266" y="1966"/>
                  </a:lnTo>
                  <a:lnTo>
                    <a:pt x="2126" y="2226"/>
                  </a:lnTo>
                  <a:lnTo>
                    <a:pt x="2126" y="2226"/>
                  </a:lnTo>
                  <a:lnTo>
                    <a:pt x="1564" y="3089"/>
                  </a:lnTo>
                  <a:lnTo>
                    <a:pt x="1223" y="3630"/>
                  </a:lnTo>
                  <a:lnTo>
                    <a:pt x="863" y="4212"/>
                  </a:lnTo>
                  <a:lnTo>
                    <a:pt x="542" y="4793"/>
                  </a:lnTo>
                  <a:lnTo>
                    <a:pt x="261" y="5335"/>
                  </a:lnTo>
                  <a:lnTo>
                    <a:pt x="141" y="5575"/>
                  </a:lnTo>
                  <a:lnTo>
                    <a:pt x="60" y="5796"/>
                  </a:lnTo>
                  <a:lnTo>
                    <a:pt x="20" y="5997"/>
                  </a:lnTo>
                  <a:lnTo>
                    <a:pt x="0" y="6137"/>
                  </a:lnTo>
                  <a:lnTo>
                    <a:pt x="0" y="6137"/>
                  </a:lnTo>
                  <a:lnTo>
                    <a:pt x="20" y="6257"/>
                  </a:lnTo>
                  <a:lnTo>
                    <a:pt x="40" y="6318"/>
                  </a:lnTo>
                  <a:lnTo>
                    <a:pt x="80" y="6338"/>
                  </a:lnTo>
                  <a:lnTo>
                    <a:pt x="80" y="6338"/>
                  </a:lnTo>
                  <a:lnTo>
                    <a:pt x="120" y="6358"/>
                  </a:lnTo>
                  <a:lnTo>
                    <a:pt x="181" y="6378"/>
                  </a:lnTo>
                  <a:lnTo>
                    <a:pt x="181" y="6378"/>
                  </a:lnTo>
                  <a:lnTo>
                    <a:pt x="241" y="6358"/>
                  </a:lnTo>
                  <a:lnTo>
                    <a:pt x="321" y="6338"/>
                  </a:lnTo>
                  <a:lnTo>
                    <a:pt x="502" y="6257"/>
                  </a:lnTo>
                  <a:lnTo>
                    <a:pt x="702" y="6117"/>
                  </a:lnTo>
                  <a:lnTo>
                    <a:pt x="943" y="5957"/>
                  </a:lnTo>
                  <a:lnTo>
                    <a:pt x="1183" y="5736"/>
                  </a:lnTo>
                  <a:lnTo>
                    <a:pt x="1444" y="5515"/>
                  </a:lnTo>
                  <a:lnTo>
                    <a:pt x="1966" y="4994"/>
                  </a:lnTo>
                  <a:lnTo>
                    <a:pt x="2487" y="4452"/>
                  </a:lnTo>
                  <a:lnTo>
                    <a:pt x="2928" y="3971"/>
                  </a:lnTo>
                  <a:lnTo>
                    <a:pt x="3490" y="3349"/>
                  </a:lnTo>
                  <a:lnTo>
                    <a:pt x="3490" y="3349"/>
                  </a:lnTo>
                  <a:lnTo>
                    <a:pt x="3811" y="3029"/>
                  </a:lnTo>
                  <a:lnTo>
                    <a:pt x="4011" y="2848"/>
                  </a:lnTo>
                  <a:lnTo>
                    <a:pt x="4252" y="2668"/>
                  </a:lnTo>
                  <a:lnTo>
                    <a:pt x="4492" y="2507"/>
                  </a:lnTo>
                  <a:lnTo>
                    <a:pt x="4753" y="2367"/>
                  </a:lnTo>
                  <a:lnTo>
                    <a:pt x="5034" y="2266"/>
                  </a:lnTo>
                  <a:lnTo>
                    <a:pt x="5174" y="2226"/>
                  </a:lnTo>
                  <a:lnTo>
                    <a:pt x="5315" y="2206"/>
                  </a:lnTo>
                  <a:lnTo>
                    <a:pt x="5315" y="2206"/>
                  </a:lnTo>
                  <a:lnTo>
                    <a:pt x="5535" y="2246"/>
                  </a:lnTo>
                  <a:lnTo>
                    <a:pt x="5535" y="2246"/>
                  </a:lnTo>
                  <a:lnTo>
                    <a:pt x="5154" y="1966"/>
                  </a:lnTo>
                  <a:lnTo>
                    <a:pt x="5154" y="1966"/>
                  </a:lnTo>
                  <a:lnTo>
                    <a:pt x="5154" y="1966"/>
                  </a:lnTo>
                  <a:lnTo>
                    <a:pt x="4372" y="1384"/>
                  </a:lnTo>
                  <a:lnTo>
                    <a:pt x="4372" y="1384"/>
                  </a:lnTo>
                  <a:lnTo>
                    <a:pt x="3470" y="682"/>
                  </a:lnTo>
                  <a:lnTo>
                    <a:pt x="3470" y="682"/>
                  </a:lnTo>
                  <a:lnTo>
                    <a:pt x="3470" y="682"/>
                  </a:lnTo>
                  <a:lnTo>
                    <a:pt x="260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27"/>
            <p:cNvSpPr/>
            <p:nvPr/>
          </p:nvSpPr>
          <p:spPr>
            <a:xfrm>
              <a:off x="10387150" y="4088650"/>
              <a:ext cx="283800" cy="289325"/>
            </a:xfrm>
            <a:custGeom>
              <a:avLst/>
              <a:gdLst/>
              <a:ahLst/>
              <a:cxnLst/>
              <a:rect l="l" t="t" r="r" b="b"/>
              <a:pathLst>
                <a:path w="11352" h="11573" extrusionOk="0">
                  <a:moveTo>
                    <a:pt x="1" y="1"/>
                  </a:moveTo>
                  <a:lnTo>
                    <a:pt x="321" y="602"/>
                  </a:lnTo>
                  <a:lnTo>
                    <a:pt x="662" y="1224"/>
                  </a:lnTo>
                  <a:lnTo>
                    <a:pt x="1344" y="2407"/>
                  </a:lnTo>
                  <a:lnTo>
                    <a:pt x="2066" y="3570"/>
                  </a:lnTo>
                  <a:lnTo>
                    <a:pt x="2808" y="4694"/>
                  </a:lnTo>
                  <a:lnTo>
                    <a:pt x="4332" y="6037"/>
                  </a:lnTo>
                  <a:lnTo>
                    <a:pt x="5917" y="7381"/>
                  </a:lnTo>
                  <a:lnTo>
                    <a:pt x="7521" y="8684"/>
                  </a:lnTo>
                  <a:lnTo>
                    <a:pt x="8323" y="9326"/>
                  </a:lnTo>
                  <a:lnTo>
                    <a:pt x="9145" y="9968"/>
                  </a:lnTo>
                  <a:lnTo>
                    <a:pt x="10248" y="10770"/>
                  </a:lnTo>
                  <a:lnTo>
                    <a:pt x="11351" y="11572"/>
                  </a:lnTo>
                  <a:lnTo>
                    <a:pt x="11351" y="11572"/>
                  </a:lnTo>
                  <a:lnTo>
                    <a:pt x="10830" y="11071"/>
                  </a:lnTo>
                  <a:lnTo>
                    <a:pt x="10329" y="10529"/>
                  </a:lnTo>
                  <a:lnTo>
                    <a:pt x="9827" y="9988"/>
                  </a:lnTo>
                  <a:lnTo>
                    <a:pt x="9366" y="9426"/>
                  </a:lnTo>
                  <a:lnTo>
                    <a:pt x="8905" y="8865"/>
                  </a:lnTo>
                  <a:lnTo>
                    <a:pt x="8484" y="8263"/>
                  </a:lnTo>
                  <a:lnTo>
                    <a:pt x="8083" y="7662"/>
                  </a:lnTo>
                  <a:lnTo>
                    <a:pt x="7702" y="7040"/>
                  </a:lnTo>
                  <a:lnTo>
                    <a:pt x="6659" y="6178"/>
                  </a:lnTo>
                  <a:lnTo>
                    <a:pt x="5656" y="5295"/>
                  </a:lnTo>
                  <a:lnTo>
                    <a:pt x="4653" y="4413"/>
                  </a:lnTo>
                  <a:lnTo>
                    <a:pt x="3671" y="3510"/>
                  </a:lnTo>
                  <a:lnTo>
                    <a:pt x="2708" y="2628"/>
                  </a:lnTo>
                  <a:lnTo>
                    <a:pt x="1765" y="17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27"/>
            <p:cNvSpPr/>
            <p:nvPr/>
          </p:nvSpPr>
          <p:spPr>
            <a:xfrm>
              <a:off x="10334000" y="3869050"/>
              <a:ext cx="193050" cy="235175"/>
            </a:xfrm>
            <a:custGeom>
              <a:avLst/>
              <a:gdLst/>
              <a:ahLst/>
              <a:cxnLst/>
              <a:rect l="l" t="t" r="r" b="b"/>
              <a:pathLst>
                <a:path w="7722" h="9407" extrusionOk="0">
                  <a:moveTo>
                    <a:pt x="402" y="1"/>
                  </a:moveTo>
                  <a:lnTo>
                    <a:pt x="302" y="201"/>
                  </a:lnTo>
                  <a:lnTo>
                    <a:pt x="241" y="402"/>
                  </a:lnTo>
                  <a:lnTo>
                    <a:pt x="121" y="823"/>
                  </a:lnTo>
                  <a:lnTo>
                    <a:pt x="41" y="1264"/>
                  </a:lnTo>
                  <a:lnTo>
                    <a:pt x="1" y="1706"/>
                  </a:lnTo>
                  <a:lnTo>
                    <a:pt x="783" y="2588"/>
                  </a:lnTo>
                  <a:lnTo>
                    <a:pt x="1645" y="3490"/>
                  </a:lnTo>
                  <a:lnTo>
                    <a:pt x="2548" y="4433"/>
                  </a:lnTo>
                  <a:lnTo>
                    <a:pt x="3490" y="5416"/>
                  </a:lnTo>
                  <a:lnTo>
                    <a:pt x="4493" y="6398"/>
                  </a:lnTo>
                  <a:lnTo>
                    <a:pt x="5536" y="7401"/>
                  </a:lnTo>
                  <a:lnTo>
                    <a:pt x="6619" y="8404"/>
                  </a:lnTo>
                  <a:lnTo>
                    <a:pt x="7722" y="9406"/>
                  </a:lnTo>
                  <a:lnTo>
                    <a:pt x="7722" y="9406"/>
                  </a:lnTo>
                  <a:lnTo>
                    <a:pt x="7682" y="8905"/>
                  </a:lnTo>
                  <a:lnTo>
                    <a:pt x="7662" y="8404"/>
                  </a:lnTo>
                  <a:lnTo>
                    <a:pt x="7662" y="7902"/>
                  </a:lnTo>
                  <a:lnTo>
                    <a:pt x="7702" y="7401"/>
                  </a:lnTo>
                  <a:lnTo>
                    <a:pt x="6599" y="6378"/>
                  </a:lnTo>
                  <a:lnTo>
                    <a:pt x="5556" y="5335"/>
                  </a:lnTo>
                  <a:lnTo>
                    <a:pt x="4553" y="4353"/>
                  </a:lnTo>
                  <a:lnTo>
                    <a:pt x="3591" y="3370"/>
                  </a:lnTo>
                  <a:lnTo>
                    <a:pt x="1866" y="1565"/>
                  </a:lnTo>
                  <a:lnTo>
                    <a:pt x="40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27"/>
            <p:cNvSpPr/>
            <p:nvPr/>
          </p:nvSpPr>
          <p:spPr>
            <a:xfrm>
              <a:off x="10334000" y="3869050"/>
              <a:ext cx="193050" cy="235175"/>
            </a:xfrm>
            <a:custGeom>
              <a:avLst/>
              <a:gdLst/>
              <a:ahLst/>
              <a:cxnLst/>
              <a:rect l="l" t="t" r="r" b="b"/>
              <a:pathLst>
                <a:path w="7722" h="9407" fill="none" extrusionOk="0">
                  <a:moveTo>
                    <a:pt x="402" y="1"/>
                  </a:moveTo>
                  <a:lnTo>
                    <a:pt x="402" y="1"/>
                  </a:lnTo>
                  <a:lnTo>
                    <a:pt x="302" y="201"/>
                  </a:lnTo>
                  <a:lnTo>
                    <a:pt x="241" y="402"/>
                  </a:lnTo>
                  <a:lnTo>
                    <a:pt x="121" y="823"/>
                  </a:lnTo>
                  <a:lnTo>
                    <a:pt x="41" y="1264"/>
                  </a:lnTo>
                  <a:lnTo>
                    <a:pt x="1" y="1706"/>
                  </a:lnTo>
                  <a:lnTo>
                    <a:pt x="1" y="1706"/>
                  </a:lnTo>
                  <a:lnTo>
                    <a:pt x="1" y="1706"/>
                  </a:lnTo>
                  <a:lnTo>
                    <a:pt x="783" y="2588"/>
                  </a:lnTo>
                  <a:lnTo>
                    <a:pt x="1645" y="3490"/>
                  </a:lnTo>
                  <a:lnTo>
                    <a:pt x="2548" y="4433"/>
                  </a:lnTo>
                  <a:lnTo>
                    <a:pt x="3490" y="5416"/>
                  </a:lnTo>
                  <a:lnTo>
                    <a:pt x="4493" y="6398"/>
                  </a:lnTo>
                  <a:lnTo>
                    <a:pt x="5536" y="7401"/>
                  </a:lnTo>
                  <a:lnTo>
                    <a:pt x="6619" y="8404"/>
                  </a:lnTo>
                  <a:lnTo>
                    <a:pt x="7722" y="9406"/>
                  </a:lnTo>
                  <a:lnTo>
                    <a:pt x="7722" y="9406"/>
                  </a:lnTo>
                  <a:lnTo>
                    <a:pt x="7722" y="9406"/>
                  </a:lnTo>
                  <a:lnTo>
                    <a:pt x="7722" y="9406"/>
                  </a:lnTo>
                  <a:lnTo>
                    <a:pt x="7682" y="8905"/>
                  </a:lnTo>
                  <a:lnTo>
                    <a:pt x="7662" y="8404"/>
                  </a:lnTo>
                  <a:lnTo>
                    <a:pt x="7662" y="7902"/>
                  </a:lnTo>
                  <a:lnTo>
                    <a:pt x="7702" y="7401"/>
                  </a:lnTo>
                  <a:lnTo>
                    <a:pt x="7702" y="7401"/>
                  </a:lnTo>
                  <a:lnTo>
                    <a:pt x="6599" y="6378"/>
                  </a:lnTo>
                  <a:lnTo>
                    <a:pt x="5556" y="5335"/>
                  </a:lnTo>
                  <a:lnTo>
                    <a:pt x="4553" y="4353"/>
                  </a:lnTo>
                  <a:lnTo>
                    <a:pt x="3591" y="3370"/>
                  </a:lnTo>
                  <a:lnTo>
                    <a:pt x="1866" y="1565"/>
                  </a:lnTo>
                  <a:lnTo>
                    <a:pt x="402" y="1"/>
                  </a:lnTo>
                  <a:lnTo>
                    <a:pt x="4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27"/>
            <p:cNvSpPr/>
            <p:nvPr/>
          </p:nvSpPr>
          <p:spPr>
            <a:xfrm>
              <a:off x="10352050" y="3796875"/>
              <a:ext cx="252225" cy="238650"/>
            </a:xfrm>
            <a:custGeom>
              <a:avLst/>
              <a:gdLst/>
              <a:ahLst/>
              <a:cxnLst/>
              <a:rect l="l" t="t" r="r" b="b"/>
              <a:pathLst>
                <a:path w="10089" h="9546" extrusionOk="0">
                  <a:moveTo>
                    <a:pt x="5275" y="0"/>
                  </a:moveTo>
                  <a:lnTo>
                    <a:pt x="4894" y="20"/>
                  </a:lnTo>
                  <a:lnTo>
                    <a:pt x="4493" y="40"/>
                  </a:lnTo>
                  <a:lnTo>
                    <a:pt x="4112" y="80"/>
                  </a:lnTo>
                  <a:lnTo>
                    <a:pt x="3751" y="140"/>
                  </a:lnTo>
                  <a:lnTo>
                    <a:pt x="3390" y="221"/>
                  </a:lnTo>
                  <a:lnTo>
                    <a:pt x="3029" y="321"/>
                  </a:lnTo>
                  <a:lnTo>
                    <a:pt x="2668" y="421"/>
                  </a:lnTo>
                  <a:lnTo>
                    <a:pt x="2327" y="541"/>
                  </a:lnTo>
                  <a:lnTo>
                    <a:pt x="2006" y="682"/>
                  </a:lnTo>
                  <a:lnTo>
                    <a:pt x="1685" y="862"/>
                  </a:lnTo>
                  <a:lnTo>
                    <a:pt x="1385" y="1043"/>
                  </a:lnTo>
                  <a:lnTo>
                    <a:pt x="1084" y="1243"/>
                  </a:lnTo>
                  <a:lnTo>
                    <a:pt x="803" y="1464"/>
                  </a:lnTo>
                  <a:lnTo>
                    <a:pt x="542" y="1705"/>
                  </a:lnTo>
                  <a:lnTo>
                    <a:pt x="282" y="1985"/>
                  </a:lnTo>
                  <a:lnTo>
                    <a:pt x="41" y="2266"/>
                  </a:lnTo>
                  <a:lnTo>
                    <a:pt x="1" y="2346"/>
                  </a:lnTo>
                  <a:lnTo>
                    <a:pt x="723" y="3149"/>
                  </a:lnTo>
                  <a:lnTo>
                    <a:pt x="1485" y="3991"/>
                  </a:lnTo>
                  <a:lnTo>
                    <a:pt x="2307" y="4853"/>
                  </a:lnTo>
                  <a:lnTo>
                    <a:pt x="3189" y="5756"/>
                  </a:lnTo>
                  <a:lnTo>
                    <a:pt x="4092" y="6678"/>
                  </a:lnTo>
                  <a:lnTo>
                    <a:pt x="5034" y="7621"/>
                  </a:lnTo>
                  <a:lnTo>
                    <a:pt x="6037" y="8583"/>
                  </a:lnTo>
                  <a:lnTo>
                    <a:pt x="7060" y="9546"/>
                  </a:lnTo>
                  <a:lnTo>
                    <a:pt x="7120" y="9185"/>
                  </a:lnTo>
                  <a:lnTo>
                    <a:pt x="7200" y="8804"/>
                  </a:lnTo>
                  <a:lnTo>
                    <a:pt x="7281" y="8463"/>
                  </a:lnTo>
                  <a:lnTo>
                    <a:pt x="7381" y="8102"/>
                  </a:lnTo>
                  <a:lnTo>
                    <a:pt x="7521" y="7761"/>
                  </a:lnTo>
                  <a:lnTo>
                    <a:pt x="7662" y="7420"/>
                  </a:lnTo>
                  <a:lnTo>
                    <a:pt x="7802" y="7099"/>
                  </a:lnTo>
                  <a:lnTo>
                    <a:pt x="7982" y="6799"/>
                  </a:lnTo>
                  <a:lnTo>
                    <a:pt x="8183" y="6498"/>
                  </a:lnTo>
                  <a:lnTo>
                    <a:pt x="8384" y="6217"/>
                  </a:lnTo>
                  <a:lnTo>
                    <a:pt x="8624" y="5936"/>
                  </a:lnTo>
                  <a:lnTo>
                    <a:pt x="8865" y="5675"/>
                  </a:lnTo>
                  <a:lnTo>
                    <a:pt x="9146" y="5435"/>
                  </a:lnTo>
                  <a:lnTo>
                    <a:pt x="9426" y="5214"/>
                  </a:lnTo>
                  <a:lnTo>
                    <a:pt x="9747" y="5014"/>
                  </a:lnTo>
                  <a:lnTo>
                    <a:pt x="10088" y="4833"/>
                  </a:lnTo>
                  <a:lnTo>
                    <a:pt x="8765" y="3550"/>
                  </a:lnTo>
                  <a:lnTo>
                    <a:pt x="7521" y="2306"/>
                  </a:lnTo>
                  <a:lnTo>
                    <a:pt x="6358" y="1123"/>
                  </a:lnTo>
                  <a:lnTo>
                    <a:pt x="527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27"/>
            <p:cNvSpPr/>
            <p:nvPr/>
          </p:nvSpPr>
          <p:spPr>
            <a:xfrm>
              <a:off x="10352050" y="3796875"/>
              <a:ext cx="252225" cy="238650"/>
            </a:xfrm>
            <a:custGeom>
              <a:avLst/>
              <a:gdLst/>
              <a:ahLst/>
              <a:cxnLst/>
              <a:rect l="l" t="t" r="r" b="b"/>
              <a:pathLst>
                <a:path w="10089" h="9546" fill="none" extrusionOk="0">
                  <a:moveTo>
                    <a:pt x="5275" y="0"/>
                  </a:moveTo>
                  <a:lnTo>
                    <a:pt x="5275" y="0"/>
                  </a:lnTo>
                  <a:lnTo>
                    <a:pt x="4894" y="20"/>
                  </a:lnTo>
                  <a:lnTo>
                    <a:pt x="4493" y="40"/>
                  </a:lnTo>
                  <a:lnTo>
                    <a:pt x="4112" y="80"/>
                  </a:lnTo>
                  <a:lnTo>
                    <a:pt x="3751" y="140"/>
                  </a:lnTo>
                  <a:lnTo>
                    <a:pt x="3390" y="221"/>
                  </a:lnTo>
                  <a:lnTo>
                    <a:pt x="3029" y="321"/>
                  </a:lnTo>
                  <a:lnTo>
                    <a:pt x="2668" y="421"/>
                  </a:lnTo>
                  <a:lnTo>
                    <a:pt x="2327" y="541"/>
                  </a:lnTo>
                  <a:lnTo>
                    <a:pt x="2006" y="682"/>
                  </a:lnTo>
                  <a:lnTo>
                    <a:pt x="1685" y="862"/>
                  </a:lnTo>
                  <a:lnTo>
                    <a:pt x="1385" y="1043"/>
                  </a:lnTo>
                  <a:lnTo>
                    <a:pt x="1084" y="1243"/>
                  </a:lnTo>
                  <a:lnTo>
                    <a:pt x="803" y="1464"/>
                  </a:lnTo>
                  <a:lnTo>
                    <a:pt x="542" y="1705"/>
                  </a:lnTo>
                  <a:lnTo>
                    <a:pt x="282" y="1985"/>
                  </a:lnTo>
                  <a:lnTo>
                    <a:pt x="41" y="2266"/>
                  </a:lnTo>
                  <a:lnTo>
                    <a:pt x="41" y="2266"/>
                  </a:lnTo>
                  <a:lnTo>
                    <a:pt x="1" y="2346"/>
                  </a:lnTo>
                  <a:lnTo>
                    <a:pt x="1" y="2346"/>
                  </a:lnTo>
                  <a:lnTo>
                    <a:pt x="1" y="2346"/>
                  </a:lnTo>
                  <a:lnTo>
                    <a:pt x="723" y="3149"/>
                  </a:lnTo>
                  <a:lnTo>
                    <a:pt x="1485" y="3991"/>
                  </a:lnTo>
                  <a:lnTo>
                    <a:pt x="2307" y="4853"/>
                  </a:lnTo>
                  <a:lnTo>
                    <a:pt x="3189" y="5756"/>
                  </a:lnTo>
                  <a:lnTo>
                    <a:pt x="4092" y="6678"/>
                  </a:lnTo>
                  <a:lnTo>
                    <a:pt x="5034" y="7621"/>
                  </a:lnTo>
                  <a:lnTo>
                    <a:pt x="6037" y="8583"/>
                  </a:lnTo>
                  <a:lnTo>
                    <a:pt x="7060" y="9546"/>
                  </a:lnTo>
                  <a:lnTo>
                    <a:pt x="7060" y="9546"/>
                  </a:lnTo>
                  <a:lnTo>
                    <a:pt x="7060" y="9546"/>
                  </a:lnTo>
                  <a:lnTo>
                    <a:pt x="7120" y="9185"/>
                  </a:lnTo>
                  <a:lnTo>
                    <a:pt x="7200" y="8804"/>
                  </a:lnTo>
                  <a:lnTo>
                    <a:pt x="7281" y="8463"/>
                  </a:lnTo>
                  <a:lnTo>
                    <a:pt x="7381" y="8102"/>
                  </a:lnTo>
                  <a:lnTo>
                    <a:pt x="7521" y="7761"/>
                  </a:lnTo>
                  <a:lnTo>
                    <a:pt x="7662" y="7420"/>
                  </a:lnTo>
                  <a:lnTo>
                    <a:pt x="7802" y="7099"/>
                  </a:lnTo>
                  <a:lnTo>
                    <a:pt x="7982" y="6799"/>
                  </a:lnTo>
                  <a:lnTo>
                    <a:pt x="8183" y="6498"/>
                  </a:lnTo>
                  <a:lnTo>
                    <a:pt x="8384" y="6217"/>
                  </a:lnTo>
                  <a:lnTo>
                    <a:pt x="8624" y="5936"/>
                  </a:lnTo>
                  <a:lnTo>
                    <a:pt x="8865" y="5675"/>
                  </a:lnTo>
                  <a:lnTo>
                    <a:pt x="9146" y="5435"/>
                  </a:lnTo>
                  <a:lnTo>
                    <a:pt x="9426" y="5214"/>
                  </a:lnTo>
                  <a:lnTo>
                    <a:pt x="9747" y="5014"/>
                  </a:lnTo>
                  <a:lnTo>
                    <a:pt x="10088" y="4833"/>
                  </a:lnTo>
                  <a:lnTo>
                    <a:pt x="10088" y="4833"/>
                  </a:lnTo>
                  <a:lnTo>
                    <a:pt x="8765" y="3550"/>
                  </a:lnTo>
                  <a:lnTo>
                    <a:pt x="7521" y="2306"/>
                  </a:lnTo>
                  <a:lnTo>
                    <a:pt x="6358" y="1123"/>
                  </a:lnTo>
                  <a:lnTo>
                    <a:pt x="5275" y="0"/>
                  </a:lnTo>
                  <a:lnTo>
                    <a:pt x="527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27"/>
            <p:cNvSpPr/>
            <p:nvPr/>
          </p:nvSpPr>
          <p:spPr>
            <a:xfrm>
              <a:off x="10458850" y="4207975"/>
              <a:ext cx="265750" cy="215625"/>
            </a:xfrm>
            <a:custGeom>
              <a:avLst/>
              <a:gdLst/>
              <a:ahLst/>
              <a:cxnLst/>
              <a:rect l="l" t="t" r="r" b="b"/>
              <a:pathLst>
                <a:path w="10630" h="8625" extrusionOk="0">
                  <a:moveTo>
                    <a:pt x="0" y="1"/>
                  </a:moveTo>
                  <a:lnTo>
                    <a:pt x="562" y="863"/>
                  </a:lnTo>
                  <a:lnTo>
                    <a:pt x="1123" y="1665"/>
                  </a:lnTo>
                  <a:lnTo>
                    <a:pt x="2166" y="3069"/>
                  </a:lnTo>
                  <a:lnTo>
                    <a:pt x="3009" y="4192"/>
                  </a:lnTo>
                  <a:lnTo>
                    <a:pt x="3610" y="4974"/>
                  </a:lnTo>
                  <a:lnTo>
                    <a:pt x="3630" y="4994"/>
                  </a:lnTo>
                  <a:lnTo>
                    <a:pt x="4493" y="5676"/>
                  </a:lnTo>
                  <a:lnTo>
                    <a:pt x="5395" y="6378"/>
                  </a:lnTo>
                  <a:lnTo>
                    <a:pt x="6177" y="6960"/>
                  </a:lnTo>
                  <a:lnTo>
                    <a:pt x="6558" y="7240"/>
                  </a:lnTo>
                  <a:lnTo>
                    <a:pt x="6899" y="7321"/>
                  </a:lnTo>
                  <a:lnTo>
                    <a:pt x="7300" y="7421"/>
                  </a:lnTo>
                  <a:lnTo>
                    <a:pt x="7761" y="7561"/>
                  </a:lnTo>
                  <a:lnTo>
                    <a:pt x="8263" y="7742"/>
                  </a:lnTo>
                  <a:lnTo>
                    <a:pt x="9366" y="8143"/>
                  </a:lnTo>
                  <a:lnTo>
                    <a:pt x="10629" y="8624"/>
                  </a:lnTo>
                  <a:lnTo>
                    <a:pt x="9767" y="7942"/>
                  </a:lnTo>
                  <a:lnTo>
                    <a:pt x="8945" y="7220"/>
                  </a:lnTo>
                  <a:lnTo>
                    <a:pt x="7561" y="6258"/>
                  </a:lnTo>
                  <a:lnTo>
                    <a:pt x="6217" y="5255"/>
                  </a:lnTo>
                  <a:lnTo>
                    <a:pt x="5415" y="4653"/>
                  </a:lnTo>
                  <a:lnTo>
                    <a:pt x="4633" y="4012"/>
                  </a:lnTo>
                  <a:lnTo>
                    <a:pt x="3831" y="3370"/>
                  </a:lnTo>
                  <a:lnTo>
                    <a:pt x="3049" y="2708"/>
                  </a:lnTo>
                  <a:lnTo>
                    <a:pt x="1504" y="136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27"/>
            <p:cNvSpPr/>
            <p:nvPr/>
          </p:nvSpPr>
          <p:spPr>
            <a:xfrm>
              <a:off x="10994300" y="4056075"/>
              <a:ext cx="140400" cy="258225"/>
            </a:xfrm>
            <a:custGeom>
              <a:avLst/>
              <a:gdLst/>
              <a:ahLst/>
              <a:cxnLst/>
              <a:rect l="l" t="t" r="r" b="b"/>
              <a:pathLst>
                <a:path w="5616" h="10329" extrusionOk="0">
                  <a:moveTo>
                    <a:pt x="181" y="0"/>
                  </a:moveTo>
                  <a:lnTo>
                    <a:pt x="121" y="20"/>
                  </a:lnTo>
                  <a:lnTo>
                    <a:pt x="61" y="60"/>
                  </a:lnTo>
                  <a:lnTo>
                    <a:pt x="21" y="121"/>
                  </a:lnTo>
                  <a:lnTo>
                    <a:pt x="1" y="201"/>
                  </a:lnTo>
                  <a:lnTo>
                    <a:pt x="21" y="281"/>
                  </a:lnTo>
                  <a:lnTo>
                    <a:pt x="281" y="883"/>
                  </a:lnTo>
                  <a:lnTo>
                    <a:pt x="562" y="1484"/>
                  </a:lnTo>
                  <a:lnTo>
                    <a:pt x="883" y="2066"/>
                  </a:lnTo>
                  <a:lnTo>
                    <a:pt x="1204" y="2647"/>
                  </a:lnTo>
                  <a:lnTo>
                    <a:pt x="1866" y="3811"/>
                  </a:lnTo>
                  <a:lnTo>
                    <a:pt x="2187" y="4392"/>
                  </a:lnTo>
                  <a:lnTo>
                    <a:pt x="2487" y="4974"/>
                  </a:lnTo>
                  <a:lnTo>
                    <a:pt x="2808" y="5615"/>
                  </a:lnTo>
                  <a:lnTo>
                    <a:pt x="3089" y="6277"/>
                  </a:lnTo>
                  <a:lnTo>
                    <a:pt x="3650" y="7621"/>
                  </a:lnTo>
                  <a:lnTo>
                    <a:pt x="3951" y="8303"/>
                  </a:lnTo>
                  <a:lnTo>
                    <a:pt x="4252" y="8945"/>
                  </a:lnTo>
                  <a:lnTo>
                    <a:pt x="4593" y="9566"/>
                  </a:lnTo>
                  <a:lnTo>
                    <a:pt x="4774" y="9887"/>
                  </a:lnTo>
                  <a:lnTo>
                    <a:pt x="4974" y="10168"/>
                  </a:lnTo>
                  <a:lnTo>
                    <a:pt x="5054" y="10268"/>
                  </a:lnTo>
                  <a:lnTo>
                    <a:pt x="5155" y="10308"/>
                  </a:lnTo>
                  <a:lnTo>
                    <a:pt x="5255" y="10328"/>
                  </a:lnTo>
                  <a:lnTo>
                    <a:pt x="5375" y="10328"/>
                  </a:lnTo>
                  <a:lnTo>
                    <a:pt x="5475" y="10288"/>
                  </a:lnTo>
                  <a:lnTo>
                    <a:pt x="5556" y="10228"/>
                  </a:lnTo>
                  <a:lnTo>
                    <a:pt x="5616" y="10128"/>
                  </a:lnTo>
                  <a:lnTo>
                    <a:pt x="5616" y="10068"/>
                  </a:lnTo>
                  <a:lnTo>
                    <a:pt x="5616" y="9987"/>
                  </a:lnTo>
                  <a:lnTo>
                    <a:pt x="5596" y="9667"/>
                  </a:lnTo>
                  <a:lnTo>
                    <a:pt x="5536" y="9326"/>
                  </a:lnTo>
                  <a:lnTo>
                    <a:pt x="5475" y="9005"/>
                  </a:lnTo>
                  <a:lnTo>
                    <a:pt x="5395" y="8664"/>
                  </a:lnTo>
                  <a:lnTo>
                    <a:pt x="5295" y="8323"/>
                  </a:lnTo>
                  <a:lnTo>
                    <a:pt x="5195" y="8002"/>
                  </a:lnTo>
                  <a:lnTo>
                    <a:pt x="4954" y="7340"/>
                  </a:lnTo>
                  <a:lnTo>
                    <a:pt x="4673" y="6698"/>
                  </a:lnTo>
                  <a:lnTo>
                    <a:pt x="4372" y="6077"/>
                  </a:lnTo>
                  <a:lnTo>
                    <a:pt x="3751" y="4853"/>
                  </a:lnTo>
                  <a:lnTo>
                    <a:pt x="3410" y="4212"/>
                  </a:lnTo>
                  <a:lnTo>
                    <a:pt x="3069" y="3570"/>
                  </a:lnTo>
                  <a:lnTo>
                    <a:pt x="2688" y="2928"/>
                  </a:lnTo>
                  <a:lnTo>
                    <a:pt x="2287" y="2286"/>
                  </a:lnTo>
                  <a:lnTo>
                    <a:pt x="1866" y="1685"/>
                  </a:lnTo>
                  <a:lnTo>
                    <a:pt x="1424" y="1103"/>
                  </a:lnTo>
                  <a:lnTo>
                    <a:pt x="1184" y="822"/>
                  </a:lnTo>
                  <a:lnTo>
                    <a:pt x="943" y="562"/>
                  </a:lnTo>
                  <a:lnTo>
                    <a:pt x="682" y="301"/>
                  </a:lnTo>
                  <a:lnTo>
                    <a:pt x="402" y="60"/>
                  </a:lnTo>
                  <a:lnTo>
                    <a:pt x="342" y="2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27"/>
            <p:cNvSpPr/>
            <p:nvPr/>
          </p:nvSpPr>
          <p:spPr>
            <a:xfrm>
              <a:off x="11130675" y="4355875"/>
              <a:ext cx="28100" cy="29100"/>
            </a:xfrm>
            <a:custGeom>
              <a:avLst/>
              <a:gdLst/>
              <a:ahLst/>
              <a:cxnLst/>
              <a:rect l="l" t="t" r="r" b="b"/>
              <a:pathLst>
                <a:path w="1124" h="1164" extrusionOk="0">
                  <a:moveTo>
                    <a:pt x="562" y="1"/>
                  </a:moveTo>
                  <a:lnTo>
                    <a:pt x="422" y="21"/>
                  </a:lnTo>
                  <a:lnTo>
                    <a:pt x="321" y="61"/>
                  </a:lnTo>
                  <a:lnTo>
                    <a:pt x="221" y="101"/>
                  </a:lnTo>
                  <a:lnTo>
                    <a:pt x="141" y="181"/>
                  </a:lnTo>
                  <a:lnTo>
                    <a:pt x="81" y="262"/>
                  </a:lnTo>
                  <a:lnTo>
                    <a:pt x="41" y="362"/>
                  </a:lnTo>
                  <a:lnTo>
                    <a:pt x="0" y="482"/>
                  </a:lnTo>
                  <a:lnTo>
                    <a:pt x="0" y="582"/>
                  </a:lnTo>
                  <a:lnTo>
                    <a:pt x="0" y="683"/>
                  </a:lnTo>
                  <a:lnTo>
                    <a:pt x="41" y="803"/>
                  </a:lnTo>
                  <a:lnTo>
                    <a:pt x="81" y="883"/>
                  </a:lnTo>
                  <a:lnTo>
                    <a:pt x="141" y="984"/>
                  </a:lnTo>
                  <a:lnTo>
                    <a:pt x="221" y="1064"/>
                  </a:lnTo>
                  <a:lnTo>
                    <a:pt x="321" y="1104"/>
                  </a:lnTo>
                  <a:lnTo>
                    <a:pt x="422" y="1144"/>
                  </a:lnTo>
                  <a:lnTo>
                    <a:pt x="562" y="1164"/>
                  </a:lnTo>
                  <a:lnTo>
                    <a:pt x="682" y="1144"/>
                  </a:lnTo>
                  <a:lnTo>
                    <a:pt x="803" y="1104"/>
                  </a:lnTo>
                  <a:lnTo>
                    <a:pt x="903" y="1064"/>
                  </a:lnTo>
                  <a:lnTo>
                    <a:pt x="983" y="984"/>
                  </a:lnTo>
                  <a:lnTo>
                    <a:pt x="1043" y="883"/>
                  </a:lnTo>
                  <a:lnTo>
                    <a:pt x="1083" y="803"/>
                  </a:lnTo>
                  <a:lnTo>
                    <a:pt x="1103" y="683"/>
                  </a:lnTo>
                  <a:lnTo>
                    <a:pt x="1123" y="582"/>
                  </a:lnTo>
                  <a:lnTo>
                    <a:pt x="1103" y="482"/>
                  </a:lnTo>
                  <a:lnTo>
                    <a:pt x="1083" y="362"/>
                  </a:lnTo>
                  <a:lnTo>
                    <a:pt x="1043" y="262"/>
                  </a:lnTo>
                  <a:lnTo>
                    <a:pt x="983" y="181"/>
                  </a:lnTo>
                  <a:lnTo>
                    <a:pt x="903" y="101"/>
                  </a:lnTo>
                  <a:lnTo>
                    <a:pt x="803" y="61"/>
                  </a:lnTo>
                  <a:lnTo>
                    <a:pt x="682" y="21"/>
                  </a:lnTo>
                  <a:lnTo>
                    <a:pt x="56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05" name="Picture 104">
            <a:extLst>
              <a:ext uri="{FF2B5EF4-FFF2-40B4-BE49-F238E27FC236}">
                <a16:creationId xmlns:a16="http://schemas.microsoft.com/office/drawing/2014/main" id="{65D95B3F-6692-4E38-C360-71189BEFA720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9677" b="90323" l="9790" r="92483">
                        <a14:foregroundMark x1="69231" y1="33118" x2="80769" y2="27527"/>
                        <a14:foregroundMark x1="74650" y1="45591" x2="75000" y2="47957"/>
                        <a14:foregroundMark x1="91958" y1="43011" x2="92657" y2="46022"/>
                        <a14:foregroundMark x1="75524" y1="58925" x2="76224" y2="60000"/>
                        <a14:foregroundMark x1="27448" y1="90323" x2="27797" y2="89677"/>
                        <a14:foregroundMark x1="54720" y1="23441" x2="63112" y2="50968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85375" y="4063717"/>
            <a:ext cx="1086195" cy="883008"/>
          </a:xfrm>
          <a:prstGeom prst="rect">
            <a:avLst/>
          </a:prstGeom>
        </p:spPr>
      </p:pic>
      <p:pic>
        <p:nvPicPr>
          <p:cNvPr id="61" name="Graphic 60" descr="Headphones with solid fill">
            <a:extLst>
              <a:ext uri="{FF2B5EF4-FFF2-40B4-BE49-F238E27FC236}">
                <a16:creationId xmlns:a16="http://schemas.microsoft.com/office/drawing/2014/main" id="{FBA1B440-7ED4-49C0-142C-722E16B19DC2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4656639" y="77218"/>
            <a:ext cx="571544" cy="571544"/>
          </a:xfrm>
          <a:prstGeom prst="rect">
            <a:avLst/>
          </a:prstGeom>
        </p:spPr>
      </p:pic>
      <p:grpSp>
        <p:nvGrpSpPr>
          <p:cNvPr id="10" name="Group 9">
            <a:extLst>
              <a:ext uri="{FF2B5EF4-FFF2-40B4-BE49-F238E27FC236}">
                <a16:creationId xmlns:a16="http://schemas.microsoft.com/office/drawing/2014/main" id="{00708577-9043-5340-FC28-2023BC90F2A2}"/>
              </a:ext>
            </a:extLst>
          </p:cNvPr>
          <p:cNvGrpSpPr/>
          <p:nvPr/>
        </p:nvGrpSpPr>
        <p:grpSpPr>
          <a:xfrm>
            <a:off x="645725" y="1426982"/>
            <a:ext cx="7935455" cy="2148403"/>
            <a:chOff x="662117" y="1549428"/>
            <a:chExt cx="7935455" cy="2148403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C3BEF635-0849-C6DC-867B-EDC2F22534B7}"/>
                </a:ext>
              </a:extLst>
            </p:cNvPr>
            <p:cNvGrpSpPr/>
            <p:nvPr/>
          </p:nvGrpSpPr>
          <p:grpSpPr>
            <a:xfrm>
              <a:off x="662117" y="1549428"/>
              <a:ext cx="7935455" cy="2148403"/>
              <a:chOff x="645725" y="1787634"/>
              <a:chExt cx="7935455" cy="2148403"/>
            </a:xfrm>
          </p:grpSpPr>
          <p:sp>
            <p:nvSpPr>
              <p:cNvPr id="6" name="Rectangle 5">
                <a:extLst>
                  <a:ext uri="{FF2B5EF4-FFF2-40B4-BE49-F238E27FC236}">
                    <a16:creationId xmlns:a16="http://schemas.microsoft.com/office/drawing/2014/main" id="{9F0638F9-1D7B-B5CC-4CC4-077452A54DFC}"/>
                  </a:ext>
                </a:extLst>
              </p:cNvPr>
              <p:cNvSpPr/>
              <p:nvPr/>
            </p:nvSpPr>
            <p:spPr>
              <a:xfrm>
                <a:off x="645725" y="1787634"/>
                <a:ext cx="7935455" cy="2148403"/>
              </a:xfrm>
              <a:prstGeom prst="rect">
                <a:avLst/>
              </a:prstGeom>
              <a:solidFill>
                <a:srgbClr val="FFFFFF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65" name="Picture 64">
                <a:extLst>
                  <a:ext uri="{FF2B5EF4-FFF2-40B4-BE49-F238E27FC236}">
                    <a16:creationId xmlns:a16="http://schemas.microsoft.com/office/drawing/2014/main" id="{751C1C2F-2845-DF03-9129-2ED7721649C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80304" y="1916551"/>
                <a:ext cx="1655614" cy="1753871"/>
              </a:xfrm>
              <a:prstGeom prst="rect">
                <a:avLst/>
              </a:prstGeom>
              <a:ln>
                <a:noFill/>
              </a:ln>
              <a:effectLst>
                <a:softEdge rad="112500"/>
              </a:effectLst>
            </p:spPr>
          </p:pic>
          <p:pic>
            <p:nvPicPr>
              <p:cNvPr id="66" name="Picture 65">
                <a:extLst>
                  <a:ext uri="{FF2B5EF4-FFF2-40B4-BE49-F238E27FC236}">
                    <a16:creationId xmlns:a16="http://schemas.microsoft.com/office/drawing/2014/main" id="{7AF2F570-D497-F2FC-6671-113B991513E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46711" y="1901727"/>
                <a:ext cx="1982025" cy="1764002"/>
              </a:xfrm>
              <a:prstGeom prst="rect">
                <a:avLst/>
              </a:prstGeom>
              <a:ln>
                <a:noFill/>
              </a:ln>
              <a:effectLst>
                <a:softEdge rad="112500"/>
              </a:effectLst>
            </p:spPr>
          </p:pic>
          <p:pic>
            <p:nvPicPr>
              <p:cNvPr id="67" name="Picture 66">
                <a:extLst>
                  <a:ext uri="{FF2B5EF4-FFF2-40B4-BE49-F238E27FC236}">
                    <a16:creationId xmlns:a16="http://schemas.microsoft.com/office/drawing/2014/main" id="{4B8D5328-7255-39C9-B608-728400E8C23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76059" y="1916551"/>
                <a:ext cx="1739047" cy="1739047"/>
              </a:xfrm>
              <a:prstGeom prst="rect">
                <a:avLst/>
              </a:prstGeom>
              <a:ln>
                <a:noFill/>
              </a:ln>
              <a:effectLst>
                <a:softEdge rad="112500"/>
              </a:effectLst>
            </p:spPr>
          </p:pic>
        </p:grpSp>
        <p:sp>
          <p:nvSpPr>
            <p:cNvPr id="4" name="Rectangle: Rounded Corners 3">
              <a:extLst>
                <a:ext uri="{FF2B5EF4-FFF2-40B4-BE49-F238E27FC236}">
                  <a16:creationId xmlns:a16="http://schemas.microsoft.com/office/drawing/2014/main" id="{C7843F83-C94F-4DDF-FB9C-689C5820693C}"/>
                </a:ext>
              </a:extLst>
            </p:cNvPr>
            <p:cNvSpPr/>
            <p:nvPr/>
          </p:nvSpPr>
          <p:spPr>
            <a:xfrm>
              <a:off x="1018870" y="2187760"/>
              <a:ext cx="664509" cy="725864"/>
            </a:xfrm>
            <a:prstGeom prst="roundRect">
              <a:avLst/>
            </a:prstGeom>
            <a:solidFill>
              <a:srgbClr val="FFFFF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000" dirty="0">
                  <a:solidFill>
                    <a:schemeClr val="tx1"/>
                  </a:solidFill>
                  <a:latin typeface=".VnVogue" panose="020B7200000000000000" pitchFamily="34" charset="0"/>
                </a:rPr>
                <a:t>1</a:t>
              </a:r>
            </a:p>
          </p:txBody>
        </p:sp>
      </p:grpSp>
      <p:grpSp>
        <p:nvGrpSpPr>
          <p:cNvPr id="71" name="Google Shape;1500;p52">
            <a:extLst>
              <a:ext uri="{FF2B5EF4-FFF2-40B4-BE49-F238E27FC236}">
                <a16:creationId xmlns:a16="http://schemas.microsoft.com/office/drawing/2014/main" id="{FA6D5B68-C087-18D7-6E66-2A7DEE68FE65}"/>
              </a:ext>
            </a:extLst>
          </p:cNvPr>
          <p:cNvGrpSpPr/>
          <p:nvPr/>
        </p:nvGrpSpPr>
        <p:grpSpPr>
          <a:xfrm>
            <a:off x="7875741" y="827322"/>
            <a:ext cx="609115" cy="571544"/>
            <a:chOff x="1731150" y="1748550"/>
            <a:chExt cx="228625" cy="313175"/>
          </a:xfrm>
        </p:grpSpPr>
        <p:sp>
          <p:nvSpPr>
            <p:cNvPr id="72" name="Google Shape;1501;p52">
              <a:extLst>
                <a:ext uri="{FF2B5EF4-FFF2-40B4-BE49-F238E27FC236}">
                  <a16:creationId xmlns:a16="http://schemas.microsoft.com/office/drawing/2014/main" id="{1CE39A21-DCF6-399F-F8D5-708003BAD8FA}"/>
                </a:ext>
              </a:extLst>
            </p:cNvPr>
            <p:cNvSpPr/>
            <p:nvPr/>
          </p:nvSpPr>
          <p:spPr>
            <a:xfrm>
              <a:off x="1775500" y="1809575"/>
              <a:ext cx="134275" cy="179800"/>
            </a:xfrm>
            <a:custGeom>
              <a:avLst/>
              <a:gdLst/>
              <a:ahLst/>
              <a:cxnLst/>
              <a:rect l="l" t="t" r="r" b="b"/>
              <a:pathLst>
                <a:path w="5371" h="7192" extrusionOk="0">
                  <a:moveTo>
                    <a:pt x="5335" y="584"/>
                  </a:moveTo>
                  <a:cubicBezTo>
                    <a:pt x="5335" y="560"/>
                    <a:pt x="5335" y="548"/>
                    <a:pt x="5347" y="525"/>
                  </a:cubicBezTo>
                  <a:lnTo>
                    <a:pt x="5371" y="429"/>
                  </a:lnTo>
                  <a:lnTo>
                    <a:pt x="5299" y="370"/>
                  </a:lnTo>
                  <a:lnTo>
                    <a:pt x="5228" y="310"/>
                  </a:lnTo>
                  <a:cubicBezTo>
                    <a:pt x="5109" y="215"/>
                    <a:pt x="4954" y="108"/>
                    <a:pt x="4763" y="36"/>
                  </a:cubicBezTo>
                  <a:lnTo>
                    <a:pt x="4656" y="1"/>
                  </a:lnTo>
                  <a:lnTo>
                    <a:pt x="4585" y="72"/>
                  </a:lnTo>
                  <a:cubicBezTo>
                    <a:pt x="4573" y="108"/>
                    <a:pt x="4537" y="120"/>
                    <a:pt x="4525" y="132"/>
                  </a:cubicBezTo>
                  <a:cubicBezTo>
                    <a:pt x="4478" y="179"/>
                    <a:pt x="4442" y="227"/>
                    <a:pt x="4406" y="286"/>
                  </a:cubicBezTo>
                  <a:lnTo>
                    <a:pt x="4228" y="548"/>
                  </a:lnTo>
                  <a:cubicBezTo>
                    <a:pt x="4168" y="655"/>
                    <a:pt x="4097" y="751"/>
                    <a:pt x="4037" y="834"/>
                  </a:cubicBezTo>
                  <a:lnTo>
                    <a:pt x="2394" y="3156"/>
                  </a:lnTo>
                  <a:cubicBezTo>
                    <a:pt x="1656" y="4215"/>
                    <a:pt x="929" y="5251"/>
                    <a:pt x="179" y="6311"/>
                  </a:cubicBezTo>
                  <a:cubicBezTo>
                    <a:pt x="132" y="6370"/>
                    <a:pt x="120" y="6418"/>
                    <a:pt x="96" y="6478"/>
                  </a:cubicBezTo>
                  <a:cubicBezTo>
                    <a:pt x="72" y="6501"/>
                    <a:pt x="72" y="6525"/>
                    <a:pt x="60" y="6549"/>
                  </a:cubicBezTo>
                  <a:lnTo>
                    <a:pt x="1" y="6668"/>
                  </a:lnTo>
                  <a:lnTo>
                    <a:pt x="608" y="7097"/>
                  </a:lnTo>
                  <a:lnTo>
                    <a:pt x="703" y="6978"/>
                  </a:lnTo>
                  <a:lnTo>
                    <a:pt x="703" y="6978"/>
                  </a:lnTo>
                  <a:lnTo>
                    <a:pt x="608" y="7097"/>
                  </a:lnTo>
                  <a:lnTo>
                    <a:pt x="727" y="7192"/>
                  </a:lnTo>
                  <a:lnTo>
                    <a:pt x="822" y="7073"/>
                  </a:lnTo>
                  <a:cubicBezTo>
                    <a:pt x="2323" y="4930"/>
                    <a:pt x="3799" y="2834"/>
                    <a:pt x="5275" y="727"/>
                  </a:cubicBezTo>
                  <a:cubicBezTo>
                    <a:pt x="5311" y="667"/>
                    <a:pt x="5335" y="608"/>
                    <a:pt x="5335" y="584"/>
                  </a:cubicBezTo>
                  <a:close/>
                </a:path>
              </a:pathLst>
            </a:custGeom>
            <a:solidFill>
              <a:srgbClr val="66C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1502;p52">
              <a:extLst>
                <a:ext uri="{FF2B5EF4-FFF2-40B4-BE49-F238E27FC236}">
                  <a16:creationId xmlns:a16="http://schemas.microsoft.com/office/drawing/2014/main" id="{E40AC927-4952-AAE9-49FA-D210A4F59150}"/>
                </a:ext>
              </a:extLst>
            </p:cNvPr>
            <p:cNvSpPr/>
            <p:nvPr/>
          </p:nvSpPr>
          <p:spPr>
            <a:xfrm>
              <a:off x="1760925" y="1797675"/>
              <a:ext cx="126825" cy="174450"/>
            </a:xfrm>
            <a:custGeom>
              <a:avLst/>
              <a:gdLst/>
              <a:ahLst/>
              <a:cxnLst/>
              <a:rect l="l" t="t" r="r" b="b"/>
              <a:pathLst>
                <a:path w="5073" h="6978" extrusionOk="0">
                  <a:moveTo>
                    <a:pt x="2477" y="4060"/>
                  </a:moveTo>
                  <a:lnTo>
                    <a:pt x="3858" y="2096"/>
                  </a:lnTo>
                  <a:cubicBezTo>
                    <a:pt x="4025" y="1858"/>
                    <a:pt x="4203" y="1620"/>
                    <a:pt x="4382" y="1382"/>
                  </a:cubicBezTo>
                  <a:cubicBezTo>
                    <a:pt x="4560" y="1143"/>
                    <a:pt x="4727" y="905"/>
                    <a:pt x="4882" y="667"/>
                  </a:cubicBezTo>
                  <a:cubicBezTo>
                    <a:pt x="4930" y="608"/>
                    <a:pt x="4965" y="536"/>
                    <a:pt x="4989" y="477"/>
                  </a:cubicBezTo>
                  <a:cubicBezTo>
                    <a:pt x="5001" y="441"/>
                    <a:pt x="5001" y="429"/>
                    <a:pt x="5013" y="405"/>
                  </a:cubicBezTo>
                  <a:lnTo>
                    <a:pt x="5072" y="286"/>
                  </a:lnTo>
                  <a:lnTo>
                    <a:pt x="4680" y="0"/>
                  </a:lnTo>
                  <a:lnTo>
                    <a:pt x="4584" y="60"/>
                  </a:lnTo>
                  <a:cubicBezTo>
                    <a:pt x="4572" y="72"/>
                    <a:pt x="4560" y="72"/>
                    <a:pt x="4560" y="84"/>
                  </a:cubicBezTo>
                  <a:cubicBezTo>
                    <a:pt x="4525" y="108"/>
                    <a:pt x="4477" y="131"/>
                    <a:pt x="4441" y="179"/>
                  </a:cubicBezTo>
                  <a:cubicBezTo>
                    <a:pt x="4299" y="369"/>
                    <a:pt x="4156" y="548"/>
                    <a:pt x="4001" y="727"/>
                  </a:cubicBezTo>
                  <a:cubicBezTo>
                    <a:pt x="3810" y="965"/>
                    <a:pt x="3608" y="1203"/>
                    <a:pt x="3441" y="1489"/>
                  </a:cubicBezTo>
                  <a:cubicBezTo>
                    <a:pt x="3227" y="1834"/>
                    <a:pt x="2989" y="2155"/>
                    <a:pt x="2775" y="2477"/>
                  </a:cubicBezTo>
                  <a:lnTo>
                    <a:pt x="2667" y="2632"/>
                  </a:lnTo>
                  <a:cubicBezTo>
                    <a:pt x="2429" y="2977"/>
                    <a:pt x="2144" y="3382"/>
                    <a:pt x="1965" y="3822"/>
                  </a:cubicBezTo>
                  <a:cubicBezTo>
                    <a:pt x="1941" y="3918"/>
                    <a:pt x="1882" y="3989"/>
                    <a:pt x="1822" y="4084"/>
                  </a:cubicBezTo>
                  <a:cubicBezTo>
                    <a:pt x="1501" y="4513"/>
                    <a:pt x="1203" y="4953"/>
                    <a:pt x="893" y="5394"/>
                  </a:cubicBezTo>
                  <a:lnTo>
                    <a:pt x="155" y="6465"/>
                  </a:lnTo>
                  <a:cubicBezTo>
                    <a:pt x="119" y="6501"/>
                    <a:pt x="108" y="6537"/>
                    <a:pt x="96" y="6585"/>
                  </a:cubicBezTo>
                  <a:cubicBezTo>
                    <a:pt x="96" y="6596"/>
                    <a:pt x="72" y="6608"/>
                    <a:pt x="60" y="6620"/>
                  </a:cubicBezTo>
                  <a:lnTo>
                    <a:pt x="0" y="6763"/>
                  </a:lnTo>
                  <a:lnTo>
                    <a:pt x="393" y="6977"/>
                  </a:lnTo>
                  <a:lnTo>
                    <a:pt x="465" y="6906"/>
                  </a:lnTo>
                  <a:lnTo>
                    <a:pt x="512" y="6858"/>
                  </a:lnTo>
                  <a:cubicBezTo>
                    <a:pt x="536" y="6835"/>
                    <a:pt x="572" y="6799"/>
                    <a:pt x="596" y="6763"/>
                  </a:cubicBezTo>
                  <a:cubicBezTo>
                    <a:pt x="750" y="6549"/>
                    <a:pt x="893" y="6346"/>
                    <a:pt x="1048" y="6144"/>
                  </a:cubicBezTo>
                  <a:cubicBezTo>
                    <a:pt x="1251" y="5823"/>
                    <a:pt x="2477" y="4060"/>
                    <a:pt x="2477" y="4060"/>
                  </a:cubicBezTo>
                  <a:close/>
                </a:path>
              </a:pathLst>
            </a:custGeom>
            <a:solidFill>
              <a:srgbClr val="66C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1503;p52">
              <a:extLst>
                <a:ext uri="{FF2B5EF4-FFF2-40B4-BE49-F238E27FC236}">
                  <a16:creationId xmlns:a16="http://schemas.microsoft.com/office/drawing/2014/main" id="{AE1857B3-184A-DAE6-5D6E-49B36A8FB721}"/>
                </a:ext>
              </a:extLst>
            </p:cNvPr>
            <p:cNvSpPr/>
            <p:nvPr/>
          </p:nvSpPr>
          <p:spPr>
            <a:xfrm>
              <a:off x="1799625" y="1824750"/>
              <a:ext cx="126525" cy="172075"/>
            </a:xfrm>
            <a:custGeom>
              <a:avLst/>
              <a:gdLst/>
              <a:ahLst/>
              <a:cxnLst/>
              <a:rect l="l" t="t" r="r" b="b"/>
              <a:pathLst>
                <a:path w="5061" h="6883" extrusionOk="0">
                  <a:moveTo>
                    <a:pt x="4667" y="1"/>
                  </a:moveTo>
                  <a:lnTo>
                    <a:pt x="4572" y="60"/>
                  </a:lnTo>
                  <a:cubicBezTo>
                    <a:pt x="4560" y="72"/>
                    <a:pt x="4548" y="72"/>
                    <a:pt x="4525" y="96"/>
                  </a:cubicBezTo>
                  <a:cubicBezTo>
                    <a:pt x="4501" y="120"/>
                    <a:pt x="4453" y="132"/>
                    <a:pt x="4429" y="179"/>
                  </a:cubicBezTo>
                  <a:cubicBezTo>
                    <a:pt x="3548" y="1501"/>
                    <a:pt x="2620" y="2835"/>
                    <a:pt x="1715" y="4097"/>
                  </a:cubicBezTo>
                  <a:cubicBezTo>
                    <a:pt x="1215" y="4811"/>
                    <a:pt x="691" y="5561"/>
                    <a:pt x="179" y="6287"/>
                  </a:cubicBezTo>
                  <a:cubicBezTo>
                    <a:pt x="143" y="6347"/>
                    <a:pt x="107" y="6418"/>
                    <a:pt x="84" y="6478"/>
                  </a:cubicBezTo>
                  <a:cubicBezTo>
                    <a:pt x="60" y="6502"/>
                    <a:pt x="48" y="6525"/>
                    <a:pt x="48" y="6549"/>
                  </a:cubicBezTo>
                  <a:lnTo>
                    <a:pt x="0" y="6621"/>
                  </a:lnTo>
                  <a:lnTo>
                    <a:pt x="48" y="6704"/>
                  </a:lnTo>
                  <a:cubicBezTo>
                    <a:pt x="84" y="6752"/>
                    <a:pt x="155" y="6883"/>
                    <a:pt x="298" y="6883"/>
                  </a:cubicBezTo>
                  <a:cubicBezTo>
                    <a:pt x="345" y="6883"/>
                    <a:pt x="381" y="6859"/>
                    <a:pt x="417" y="6847"/>
                  </a:cubicBezTo>
                  <a:lnTo>
                    <a:pt x="465" y="6835"/>
                  </a:lnTo>
                  <a:lnTo>
                    <a:pt x="917" y="6192"/>
                  </a:lnTo>
                  <a:cubicBezTo>
                    <a:pt x="1310" y="5609"/>
                    <a:pt x="1727" y="5037"/>
                    <a:pt x="2131" y="4454"/>
                  </a:cubicBezTo>
                  <a:lnTo>
                    <a:pt x="2167" y="4418"/>
                  </a:lnTo>
                  <a:cubicBezTo>
                    <a:pt x="2250" y="4299"/>
                    <a:pt x="2322" y="4180"/>
                    <a:pt x="2429" y="4097"/>
                  </a:cubicBezTo>
                  <a:cubicBezTo>
                    <a:pt x="2715" y="3847"/>
                    <a:pt x="2941" y="3525"/>
                    <a:pt x="3155" y="3227"/>
                  </a:cubicBezTo>
                  <a:lnTo>
                    <a:pt x="3239" y="3132"/>
                  </a:lnTo>
                  <a:lnTo>
                    <a:pt x="3453" y="2811"/>
                  </a:lnTo>
                  <a:cubicBezTo>
                    <a:pt x="3667" y="2513"/>
                    <a:pt x="3882" y="2204"/>
                    <a:pt x="4132" y="1906"/>
                  </a:cubicBezTo>
                  <a:cubicBezTo>
                    <a:pt x="4322" y="1656"/>
                    <a:pt x="4477" y="1382"/>
                    <a:pt x="4644" y="1120"/>
                  </a:cubicBezTo>
                  <a:cubicBezTo>
                    <a:pt x="4763" y="930"/>
                    <a:pt x="4870" y="751"/>
                    <a:pt x="5001" y="549"/>
                  </a:cubicBezTo>
                  <a:cubicBezTo>
                    <a:pt x="5037" y="513"/>
                    <a:pt x="5048" y="453"/>
                    <a:pt x="5048" y="406"/>
                  </a:cubicBezTo>
                  <a:lnTo>
                    <a:pt x="5048" y="358"/>
                  </a:lnTo>
                  <a:lnTo>
                    <a:pt x="5060" y="251"/>
                  </a:lnTo>
                  <a:close/>
                </a:path>
              </a:pathLst>
            </a:custGeom>
            <a:solidFill>
              <a:srgbClr val="66C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1504;p52">
              <a:extLst>
                <a:ext uri="{FF2B5EF4-FFF2-40B4-BE49-F238E27FC236}">
                  <a16:creationId xmlns:a16="http://schemas.microsoft.com/office/drawing/2014/main" id="{B986B614-9930-1BA8-FA2F-B22D930A5E99}"/>
                </a:ext>
              </a:extLst>
            </p:cNvPr>
            <p:cNvSpPr/>
            <p:nvPr/>
          </p:nvSpPr>
          <p:spPr>
            <a:xfrm>
              <a:off x="1749900" y="1968525"/>
              <a:ext cx="51225" cy="58075"/>
            </a:xfrm>
            <a:custGeom>
              <a:avLst/>
              <a:gdLst/>
              <a:ahLst/>
              <a:cxnLst/>
              <a:rect l="l" t="t" r="r" b="b"/>
              <a:pathLst>
                <a:path w="2049" h="2323" extrusionOk="0">
                  <a:moveTo>
                    <a:pt x="346" y="1"/>
                  </a:moveTo>
                  <a:lnTo>
                    <a:pt x="287" y="191"/>
                  </a:lnTo>
                  <a:cubicBezTo>
                    <a:pt x="263" y="227"/>
                    <a:pt x="251" y="251"/>
                    <a:pt x="251" y="286"/>
                  </a:cubicBezTo>
                  <a:cubicBezTo>
                    <a:pt x="227" y="358"/>
                    <a:pt x="203" y="417"/>
                    <a:pt x="191" y="477"/>
                  </a:cubicBezTo>
                  <a:cubicBezTo>
                    <a:pt x="144" y="655"/>
                    <a:pt x="120" y="846"/>
                    <a:pt x="72" y="1024"/>
                  </a:cubicBezTo>
                  <a:lnTo>
                    <a:pt x="60" y="1132"/>
                  </a:lnTo>
                  <a:cubicBezTo>
                    <a:pt x="48" y="1203"/>
                    <a:pt x="25" y="1275"/>
                    <a:pt x="25" y="1358"/>
                  </a:cubicBezTo>
                  <a:cubicBezTo>
                    <a:pt x="1" y="1572"/>
                    <a:pt x="72" y="1775"/>
                    <a:pt x="263" y="1894"/>
                  </a:cubicBezTo>
                  <a:cubicBezTo>
                    <a:pt x="382" y="1965"/>
                    <a:pt x="906" y="2322"/>
                    <a:pt x="906" y="2322"/>
                  </a:cubicBezTo>
                  <a:lnTo>
                    <a:pt x="1120" y="2167"/>
                  </a:lnTo>
                  <a:cubicBezTo>
                    <a:pt x="1203" y="2108"/>
                    <a:pt x="1299" y="2048"/>
                    <a:pt x="1382" y="1977"/>
                  </a:cubicBezTo>
                  <a:cubicBezTo>
                    <a:pt x="1477" y="1906"/>
                    <a:pt x="1561" y="1846"/>
                    <a:pt x="1656" y="1775"/>
                  </a:cubicBezTo>
                  <a:lnTo>
                    <a:pt x="1715" y="1715"/>
                  </a:lnTo>
                  <a:cubicBezTo>
                    <a:pt x="1811" y="1620"/>
                    <a:pt x="1953" y="1489"/>
                    <a:pt x="2025" y="1263"/>
                  </a:cubicBezTo>
                  <a:lnTo>
                    <a:pt x="2049" y="115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1505;p52">
              <a:extLst>
                <a:ext uri="{FF2B5EF4-FFF2-40B4-BE49-F238E27FC236}">
                  <a16:creationId xmlns:a16="http://schemas.microsoft.com/office/drawing/2014/main" id="{6EF68D30-AC05-D097-4A2D-A2A5C1469E8C}"/>
                </a:ext>
              </a:extLst>
            </p:cNvPr>
            <p:cNvSpPr/>
            <p:nvPr/>
          </p:nvSpPr>
          <p:spPr>
            <a:xfrm>
              <a:off x="1896950" y="1757775"/>
              <a:ext cx="53900" cy="48550"/>
            </a:xfrm>
            <a:custGeom>
              <a:avLst/>
              <a:gdLst/>
              <a:ahLst/>
              <a:cxnLst/>
              <a:rect l="l" t="t" r="r" b="b"/>
              <a:pathLst>
                <a:path w="2156" h="1942" extrusionOk="0">
                  <a:moveTo>
                    <a:pt x="2120" y="977"/>
                  </a:moveTo>
                  <a:cubicBezTo>
                    <a:pt x="1727" y="382"/>
                    <a:pt x="1429" y="168"/>
                    <a:pt x="751" y="25"/>
                  </a:cubicBezTo>
                  <a:lnTo>
                    <a:pt x="691" y="1"/>
                  </a:lnTo>
                  <a:lnTo>
                    <a:pt x="655" y="37"/>
                  </a:lnTo>
                  <a:cubicBezTo>
                    <a:pt x="417" y="156"/>
                    <a:pt x="132" y="299"/>
                    <a:pt x="24" y="656"/>
                  </a:cubicBezTo>
                  <a:lnTo>
                    <a:pt x="1" y="751"/>
                  </a:lnTo>
                  <a:lnTo>
                    <a:pt x="72" y="811"/>
                  </a:lnTo>
                  <a:cubicBezTo>
                    <a:pt x="513" y="1227"/>
                    <a:pt x="1036" y="1584"/>
                    <a:pt x="1620" y="1894"/>
                  </a:cubicBezTo>
                  <a:lnTo>
                    <a:pt x="1703" y="1942"/>
                  </a:lnTo>
                  <a:lnTo>
                    <a:pt x="1786" y="1882"/>
                  </a:lnTo>
                  <a:cubicBezTo>
                    <a:pt x="2108" y="1644"/>
                    <a:pt x="2144" y="1299"/>
                    <a:pt x="2156" y="1049"/>
                  </a:cubicBezTo>
                  <a:lnTo>
                    <a:pt x="2156" y="98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1506;p52">
              <a:extLst>
                <a:ext uri="{FF2B5EF4-FFF2-40B4-BE49-F238E27FC236}">
                  <a16:creationId xmlns:a16="http://schemas.microsoft.com/office/drawing/2014/main" id="{D65460A7-0E1C-9A93-BD50-DC46EF20541E}"/>
                </a:ext>
              </a:extLst>
            </p:cNvPr>
            <p:cNvSpPr/>
            <p:nvPr/>
          </p:nvSpPr>
          <p:spPr>
            <a:xfrm>
              <a:off x="1878200" y="1780700"/>
              <a:ext cx="62825" cy="50625"/>
            </a:xfrm>
            <a:custGeom>
              <a:avLst/>
              <a:gdLst/>
              <a:ahLst/>
              <a:cxnLst/>
              <a:rect l="l" t="t" r="r" b="b"/>
              <a:pathLst>
                <a:path w="2513" h="2025" extrusionOk="0">
                  <a:moveTo>
                    <a:pt x="2394" y="1346"/>
                  </a:moveTo>
                  <a:cubicBezTo>
                    <a:pt x="2334" y="1203"/>
                    <a:pt x="2251" y="1096"/>
                    <a:pt x="2120" y="989"/>
                  </a:cubicBezTo>
                  <a:cubicBezTo>
                    <a:pt x="1834" y="798"/>
                    <a:pt x="1560" y="608"/>
                    <a:pt x="1286" y="417"/>
                  </a:cubicBezTo>
                  <a:lnTo>
                    <a:pt x="905" y="144"/>
                  </a:lnTo>
                  <a:cubicBezTo>
                    <a:pt x="893" y="144"/>
                    <a:pt x="893" y="132"/>
                    <a:pt x="882" y="120"/>
                  </a:cubicBezTo>
                  <a:cubicBezTo>
                    <a:pt x="834" y="84"/>
                    <a:pt x="774" y="36"/>
                    <a:pt x="703" y="25"/>
                  </a:cubicBezTo>
                  <a:cubicBezTo>
                    <a:pt x="608" y="13"/>
                    <a:pt x="524" y="1"/>
                    <a:pt x="429" y="1"/>
                  </a:cubicBezTo>
                  <a:cubicBezTo>
                    <a:pt x="393" y="1"/>
                    <a:pt x="334" y="1"/>
                    <a:pt x="286" y="13"/>
                  </a:cubicBezTo>
                  <a:cubicBezTo>
                    <a:pt x="120" y="36"/>
                    <a:pt x="0" y="203"/>
                    <a:pt x="0" y="394"/>
                  </a:cubicBezTo>
                  <a:lnTo>
                    <a:pt x="0" y="489"/>
                  </a:lnTo>
                  <a:lnTo>
                    <a:pt x="72" y="537"/>
                  </a:lnTo>
                  <a:cubicBezTo>
                    <a:pt x="96" y="548"/>
                    <a:pt x="108" y="548"/>
                    <a:pt x="131" y="560"/>
                  </a:cubicBezTo>
                  <a:cubicBezTo>
                    <a:pt x="179" y="596"/>
                    <a:pt x="239" y="620"/>
                    <a:pt x="298" y="656"/>
                  </a:cubicBezTo>
                  <a:cubicBezTo>
                    <a:pt x="584" y="775"/>
                    <a:pt x="774" y="906"/>
                    <a:pt x="953" y="1072"/>
                  </a:cubicBezTo>
                  <a:cubicBezTo>
                    <a:pt x="1108" y="1203"/>
                    <a:pt x="1286" y="1310"/>
                    <a:pt x="1465" y="1394"/>
                  </a:cubicBezTo>
                  <a:lnTo>
                    <a:pt x="1548" y="1441"/>
                  </a:lnTo>
                  <a:cubicBezTo>
                    <a:pt x="1655" y="1501"/>
                    <a:pt x="1763" y="1620"/>
                    <a:pt x="1858" y="1739"/>
                  </a:cubicBezTo>
                  <a:cubicBezTo>
                    <a:pt x="1917" y="1799"/>
                    <a:pt x="1965" y="1858"/>
                    <a:pt x="2025" y="1918"/>
                  </a:cubicBezTo>
                  <a:lnTo>
                    <a:pt x="2120" y="2025"/>
                  </a:lnTo>
                  <a:lnTo>
                    <a:pt x="2215" y="1930"/>
                  </a:lnTo>
                  <a:cubicBezTo>
                    <a:pt x="2358" y="1822"/>
                    <a:pt x="2513" y="1644"/>
                    <a:pt x="2394" y="134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507;p52">
              <a:extLst>
                <a:ext uri="{FF2B5EF4-FFF2-40B4-BE49-F238E27FC236}">
                  <a16:creationId xmlns:a16="http://schemas.microsoft.com/office/drawing/2014/main" id="{320DCF5E-65A8-75EF-A819-AF2CBFC86DC1}"/>
                </a:ext>
              </a:extLst>
            </p:cNvPr>
            <p:cNvSpPr/>
            <p:nvPr/>
          </p:nvSpPr>
          <p:spPr>
            <a:xfrm>
              <a:off x="1731150" y="1748550"/>
              <a:ext cx="228625" cy="313175"/>
            </a:xfrm>
            <a:custGeom>
              <a:avLst/>
              <a:gdLst/>
              <a:ahLst/>
              <a:cxnLst/>
              <a:rect l="l" t="t" r="r" b="b"/>
              <a:pathLst>
                <a:path w="9145" h="12527" extrusionOk="0">
                  <a:moveTo>
                    <a:pt x="7609" y="1"/>
                  </a:moveTo>
                  <a:cubicBezTo>
                    <a:pt x="8097" y="346"/>
                    <a:pt x="8573" y="691"/>
                    <a:pt x="9050" y="1013"/>
                  </a:cubicBezTo>
                  <a:cubicBezTo>
                    <a:pt x="9145" y="1311"/>
                    <a:pt x="9109" y="1584"/>
                    <a:pt x="9038" y="1858"/>
                  </a:cubicBezTo>
                  <a:cubicBezTo>
                    <a:pt x="8990" y="2037"/>
                    <a:pt x="8883" y="2156"/>
                    <a:pt x="8799" y="2299"/>
                  </a:cubicBezTo>
                  <a:cubicBezTo>
                    <a:pt x="8692" y="2454"/>
                    <a:pt x="8561" y="2608"/>
                    <a:pt x="8609" y="2835"/>
                  </a:cubicBezTo>
                  <a:cubicBezTo>
                    <a:pt x="8621" y="2918"/>
                    <a:pt x="8561" y="3025"/>
                    <a:pt x="8514" y="3096"/>
                  </a:cubicBezTo>
                  <a:cubicBezTo>
                    <a:pt x="7716" y="4228"/>
                    <a:pt x="7002" y="5430"/>
                    <a:pt x="6192" y="6561"/>
                  </a:cubicBezTo>
                  <a:cubicBezTo>
                    <a:pt x="6013" y="6823"/>
                    <a:pt x="5823" y="7061"/>
                    <a:pt x="5609" y="7276"/>
                  </a:cubicBezTo>
                  <a:cubicBezTo>
                    <a:pt x="5418" y="7490"/>
                    <a:pt x="5240" y="7692"/>
                    <a:pt x="5097" y="7930"/>
                  </a:cubicBezTo>
                  <a:cubicBezTo>
                    <a:pt x="4704" y="8502"/>
                    <a:pt x="4299" y="9062"/>
                    <a:pt x="3918" y="9633"/>
                  </a:cubicBezTo>
                  <a:cubicBezTo>
                    <a:pt x="3739" y="9883"/>
                    <a:pt x="3561" y="10133"/>
                    <a:pt x="3382" y="10371"/>
                  </a:cubicBezTo>
                  <a:cubicBezTo>
                    <a:pt x="3335" y="10431"/>
                    <a:pt x="3275" y="10490"/>
                    <a:pt x="3227" y="10514"/>
                  </a:cubicBezTo>
                  <a:cubicBezTo>
                    <a:pt x="3037" y="10538"/>
                    <a:pt x="2965" y="10693"/>
                    <a:pt x="2846" y="10812"/>
                  </a:cubicBezTo>
                  <a:cubicBezTo>
                    <a:pt x="2739" y="10907"/>
                    <a:pt x="2596" y="10990"/>
                    <a:pt x="2489" y="11086"/>
                  </a:cubicBezTo>
                  <a:cubicBezTo>
                    <a:pt x="2013" y="11538"/>
                    <a:pt x="1465" y="11907"/>
                    <a:pt x="965" y="12336"/>
                  </a:cubicBezTo>
                  <a:cubicBezTo>
                    <a:pt x="751" y="12526"/>
                    <a:pt x="227" y="12431"/>
                    <a:pt x="60" y="12169"/>
                  </a:cubicBezTo>
                  <a:cubicBezTo>
                    <a:pt x="13" y="12098"/>
                    <a:pt x="1" y="12014"/>
                    <a:pt x="13" y="11931"/>
                  </a:cubicBezTo>
                  <a:cubicBezTo>
                    <a:pt x="36" y="11752"/>
                    <a:pt x="48" y="11562"/>
                    <a:pt x="96" y="11395"/>
                  </a:cubicBezTo>
                  <a:cubicBezTo>
                    <a:pt x="239" y="10919"/>
                    <a:pt x="334" y="10419"/>
                    <a:pt x="417" y="9931"/>
                  </a:cubicBezTo>
                  <a:cubicBezTo>
                    <a:pt x="477" y="9633"/>
                    <a:pt x="548" y="9335"/>
                    <a:pt x="644" y="9038"/>
                  </a:cubicBezTo>
                  <a:cubicBezTo>
                    <a:pt x="703" y="8823"/>
                    <a:pt x="810" y="8621"/>
                    <a:pt x="929" y="8419"/>
                  </a:cubicBezTo>
                  <a:cubicBezTo>
                    <a:pt x="1430" y="7561"/>
                    <a:pt x="2072" y="6799"/>
                    <a:pt x="2620" y="5966"/>
                  </a:cubicBezTo>
                  <a:cubicBezTo>
                    <a:pt x="2751" y="5775"/>
                    <a:pt x="2858" y="5549"/>
                    <a:pt x="2977" y="5347"/>
                  </a:cubicBezTo>
                  <a:cubicBezTo>
                    <a:pt x="3132" y="5109"/>
                    <a:pt x="3251" y="4847"/>
                    <a:pt x="3406" y="4632"/>
                  </a:cubicBezTo>
                  <a:cubicBezTo>
                    <a:pt x="4037" y="3739"/>
                    <a:pt x="4680" y="2846"/>
                    <a:pt x="5359" y="1977"/>
                  </a:cubicBezTo>
                  <a:cubicBezTo>
                    <a:pt x="5537" y="1751"/>
                    <a:pt x="5704" y="1501"/>
                    <a:pt x="5871" y="1251"/>
                  </a:cubicBezTo>
                  <a:cubicBezTo>
                    <a:pt x="5942" y="1144"/>
                    <a:pt x="6013" y="1037"/>
                    <a:pt x="6168" y="1025"/>
                  </a:cubicBezTo>
                  <a:cubicBezTo>
                    <a:pt x="6323" y="1001"/>
                    <a:pt x="6418" y="858"/>
                    <a:pt x="6502" y="739"/>
                  </a:cubicBezTo>
                  <a:cubicBezTo>
                    <a:pt x="6621" y="596"/>
                    <a:pt x="6716" y="429"/>
                    <a:pt x="6883" y="299"/>
                  </a:cubicBezTo>
                  <a:cubicBezTo>
                    <a:pt x="7073" y="132"/>
                    <a:pt x="7311" y="48"/>
                    <a:pt x="7609" y="1"/>
                  </a:cubicBezTo>
                  <a:close/>
                  <a:moveTo>
                    <a:pt x="2477" y="9407"/>
                  </a:moveTo>
                  <a:cubicBezTo>
                    <a:pt x="3977" y="7264"/>
                    <a:pt x="5454" y="5168"/>
                    <a:pt x="6918" y="3073"/>
                  </a:cubicBezTo>
                  <a:cubicBezTo>
                    <a:pt x="6942" y="3037"/>
                    <a:pt x="6954" y="2989"/>
                    <a:pt x="6966" y="2918"/>
                  </a:cubicBezTo>
                  <a:cubicBezTo>
                    <a:pt x="6823" y="2799"/>
                    <a:pt x="6692" y="2680"/>
                    <a:pt x="6478" y="2608"/>
                  </a:cubicBezTo>
                  <a:cubicBezTo>
                    <a:pt x="6418" y="2680"/>
                    <a:pt x="6359" y="2739"/>
                    <a:pt x="6311" y="2799"/>
                  </a:cubicBezTo>
                  <a:cubicBezTo>
                    <a:pt x="6180" y="2977"/>
                    <a:pt x="6061" y="3168"/>
                    <a:pt x="5942" y="3370"/>
                  </a:cubicBezTo>
                  <a:cubicBezTo>
                    <a:pt x="4656" y="5192"/>
                    <a:pt x="3370" y="7014"/>
                    <a:pt x="2084" y="8847"/>
                  </a:cubicBezTo>
                  <a:cubicBezTo>
                    <a:pt x="2037" y="8907"/>
                    <a:pt x="2013" y="8978"/>
                    <a:pt x="1965" y="9050"/>
                  </a:cubicBezTo>
                  <a:cubicBezTo>
                    <a:pt x="2144" y="9169"/>
                    <a:pt x="2299" y="9276"/>
                    <a:pt x="2477" y="9407"/>
                  </a:cubicBezTo>
                  <a:close/>
                  <a:moveTo>
                    <a:pt x="1537" y="8740"/>
                  </a:moveTo>
                  <a:cubicBezTo>
                    <a:pt x="1584" y="8692"/>
                    <a:pt x="1632" y="8669"/>
                    <a:pt x="1656" y="8621"/>
                  </a:cubicBezTo>
                  <a:cubicBezTo>
                    <a:pt x="1811" y="8407"/>
                    <a:pt x="1953" y="8216"/>
                    <a:pt x="2108" y="8014"/>
                  </a:cubicBezTo>
                  <a:lnTo>
                    <a:pt x="3358" y="6228"/>
                  </a:lnTo>
                  <a:cubicBezTo>
                    <a:pt x="3870" y="5478"/>
                    <a:pt x="4394" y="4740"/>
                    <a:pt x="4930" y="3989"/>
                  </a:cubicBezTo>
                  <a:lnTo>
                    <a:pt x="5954" y="2561"/>
                  </a:lnTo>
                  <a:cubicBezTo>
                    <a:pt x="6013" y="2489"/>
                    <a:pt x="6049" y="2394"/>
                    <a:pt x="6073" y="2311"/>
                  </a:cubicBezTo>
                  <a:cubicBezTo>
                    <a:pt x="5990" y="2251"/>
                    <a:pt x="5930" y="2204"/>
                    <a:pt x="5859" y="2156"/>
                  </a:cubicBezTo>
                  <a:cubicBezTo>
                    <a:pt x="5811" y="2192"/>
                    <a:pt x="5763" y="2204"/>
                    <a:pt x="5740" y="2227"/>
                  </a:cubicBezTo>
                  <a:cubicBezTo>
                    <a:pt x="5418" y="2680"/>
                    <a:pt x="5037" y="3073"/>
                    <a:pt x="4739" y="3525"/>
                  </a:cubicBezTo>
                  <a:cubicBezTo>
                    <a:pt x="4501" y="3918"/>
                    <a:pt x="4227" y="4299"/>
                    <a:pt x="3966" y="4668"/>
                  </a:cubicBezTo>
                  <a:cubicBezTo>
                    <a:pt x="3716" y="5049"/>
                    <a:pt x="3454" y="5418"/>
                    <a:pt x="3275" y="5835"/>
                  </a:cubicBezTo>
                  <a:cubicBezTo>
                    <a:pt x="3239" y="5942"/>
                    <a:pt x="3180" y="6025"/>
                    <a:pt x="3096" y="6121"/>
                  </a:cubicBezTo>
                  <a:cubicBezTo>
                    <a:pt x="2549" y="6906"/>
                    <a:pt x="1989" y="7692"/>
                    <a:pt x="1430" y="8502"/>
                  </a:cubicBezTo>
                  <a:cubicBezTo>
                    <a:pt x="1406" y="8538"/>
                    <a:pt x="1394" y="8585"/>
                    <a:pt x="1358" y="8645"/>
                  </a:cubicBezTo>
                  <a:cubicBezTo>
                    <a:pt x="1430" y="8681"/>
                    <a:pt x="1477" y="8704"/>
                    <a:pt x="1537" y="8740"/>
                  </a:cubicBezTo>
                  <a:close/>
                  <a:moveTo>
                    <a:pt x="7418" y="3227"/>
                  </a:moveTo>
                  <a:cubicBezTo>
                    <a:pt x="7371" y="3275"/>
                    <a:pt x="7323" y="3287"/>
                    <a:pt x="7299" y="3323"/>
                  </a:cubicBezTo>
                  <a:cubicBezTo>
                    <a:pt x="5930" y="5394"/>
                    <a:pt x="4466" y="7383"/>
                    <a:pt x="3061" y="9419"/>
                  </a:cubicBezTo>
                  <a:cubicBezTo>
                    <a:pt x="3001" y="9502"/>
                    <a:pt x="2965" y="9585"/>
                    <a:pt x="2918" y="9657"/>
                  </a:cubicBezTo>
                  <a:cubicBezTo>
                    <a:pt x="2965" y="9752"/>
                    <a:pt x="3013" y="9800"/>
                    <a:pt x="3120" y="9752"/>
                  </a:cubicBezTo>
                  <a:cubicBezTo>
                    <a:pt x="3656" y="8978"/>
                    <a:pt x="4216" y="8192"/>
                    <a:pt x="4763" y="7395"/>
                  </a:cubicBezTo>
                  <a:cubicBezTo>
                    <a:pt x="4870" y="7264"/>
                    <a:pt x="4966" y="7121"/>
                    <a:pt x="5085" y="7014"/>
                  </a:cubicBezTo>
                  <a:cubicBezTo>
                    <a:pt x="5394" y="6740"/>
                    <a:pt x="5621" y="6406"/>
                    <a:pt x="5859" y="6073"/>
                  </a:cubicBezTo>
                  <a:cubicBezTo>
                    <a:pt x="6156" y="5656"/>
                    <a:pt x="6430" y="5240"/>
                    <a:pt x="6752" y="4859"/>
                  </a:cubicBezTo>
                  <a:cubicBezTo>
                    <a:pt x="7073" y="4442"/>
                    <a:pt x="7311" y="3966"/>
                    <a:pt x="7621" y="3513"/>
                  </a:cubicBezTo>
                  <a:cubicBezTo>
                    <a:pt x="7645" y="3489"/>
                    <a:pt x="7645" y="3442"/>
                    <a:pt x="7656" y="3382"/>
                  </a:cubicBezTo>
                  <a:cubicBezTo>
                    <a:pt x="7561" y="3335"/>
                    <a:pt x="7490" y="3275"/>
                    <a:pt x="7418" y="3227"/>
                  </a:cubicBezTo>
                  <a:close/>
                  <a:moveTo>
                    <a:pt x="1632" y="10943"/>
                  </a:moveTo>
                  <a:cubicBezTo>
                    <a:pt x="1775" y="10836"/>
                    <a:pt x="1894" y="10764"/>
                    <a:pt x="2013" y="10669"/>
                  </a:cubicBezTo>
                  <a:cubicBezTo>
                    <a:pt x="2120" y="10585"/>
                    <a:pt x="2239" y="10490"/>
                    <a:pt x="2346" y="10407"/>
                  </a:cubicBezTo>
                  <a:cubicBezTo>
                    <a:pt x="2465" y="10300"/>
                    <a:pt x="2549" y="10193"/>
                    <a:pt x="2596" y="10026"/>
                  </a:cubicBezTo>
                  <a:cubicBezTo>
                    <a:pt x="2120" y="9693"/>
                    <a:pt x="1644" y="9359"/>
                    <a:pt x="1156" y="9014"/>
                  </a:cubicBezTo>
                  <a:cubicBezTo>
                    <a:pt x="1120" y="9121"/>
                    <a:pt x="1072" y="9216"/>
                    <a:pt x="1060" y="9300"/>
                  </a:cubicBezTo>
                  <a:cubicBezTo>
                    <a:pt x="1013" y="9526"/>
                    <a:pt x="965" y="9728"/>
                    <a:pt x="929" y="9954"/>
                  </a:cubicBezTo>
                  <a:cubicBezTo>
                    <a:pt x="918" y="10026"/>
                    <a:pt x="894" y="10085"/>
                    <a:pt x="894" y="10169"/>
                  </a:cubicBezTo>
                  <a:cubicBezTo>
                    <a:pt x="882" y="10324"/>
                    <a:pt x="929" y="10466"/>
                    <a:pt x="1072" y="10562"/>
                  </a:cubicBezTo>
                  <a:cubicBezTo>
                    <a:pt x="1275" y="10693"/>
                    <a:pt x="1453" y="10824"/>
                    <a:pt x="1632" y="10943"/>
                  </a:cubicBezTo>
                  <a:close/>
                  <a:moveTo>
                    <a:pt x="6811" y="1084"/>
                  </a:moveTo>
                  <a:cubicBezTo>
                    <a:pt x="7264" y="1501"/>
                    <a:pt x="7776" y="1858"/>
                    <a:pt x="8323" y="2156"/>
                  </a:cubicBezTo>
                  <a:cubicBezTo>
                    <a:pt x="8597" y="1965"/>
                    <a:pt x="8621" y="1703"/>
                    <a:pt x="8633" y="1430"/>
                  </a:cubicBezTo>
                  <a:cubicBezTo>
                    <a:pt x="8252" y="858"/>
                    <a:pt x="7978" y="680"/>
                    <a:pt x="7359" y="549"/>
                  </a:cubicBezTo>
                  <a:cubicBezTo>
                    <a:pt x="7121" y="656"/>
                    <a:pt x="6894" y="787"/>
                    <a:pt x="6811" y="1084"/>
                  </a:cubicBezTo>
                  <a:close/>
                  <a:moveTo>
                    <a:pt x="8002" y="3108"/>
                  </a:moveTo>
                  <a:cubicBezTo>
                    <a:pt x="8157" y="2966"/>
                    <a:pt x="8192" y="2846"/>
                    <a:pt x="8133" y="2692"/>
                  </a:cubicBezTo>
                  <a:cubicBezTo>
                    <a:pt x="8085" y="2573"/>
                    <a:pt x="8014" y="2489"/>
                    <a:pt x="7895" y="2418"/>
                  </a:cubicBezTo>
                  <a:lnTo>
                    <a:pt x="6680" y="1561"/>
                  </a:lnTo>
                  <a:cubicBezTo>
                    <a:pt x="6644" y="1537"/>
                    <a:pt x="6597" y="1489"/>
                    <a:pt x="6549" y="1477"/>
                  </a:cubicBezTo>
                  <a:cubicBezTo>
                    <a:pt x="6430" y="1465"/>
                    <a:pt x="6299" y="1442"/>
                    <a:pt x="6180" y="1465"/>
                  </a:cubicBezTo>
                  <a:cubicBezTo>
                    <a:pt x="6085" y="1477"/>
                    <a:pt x="6013" y="1561"/>
                    <a:pt x="6013" y="1703"/>
                  </a:cubicBezTo>
                  <a:cubicBezTo>
                    <a:pt x="6073" y="1727"/>
                    <a:pt x="6144" y="1787"/>
                    <a:pt x="6228" y="1823"/>
                  </a:cubicBezTo>
                  <a:cubicBezTo>
                    <a:pt x="6478" y="1942"/>
                    <a:pt x="6716" y="2061"/>
                    <a:pt x="6906" y="2251"/>
                  </a:cubicBezTo>
                  <a:cubicBezTo>
                    <a:pt x="7073" y="2394"/>
                    <a:pt x="7275" y="2489"/>
                    <a:pt x="7478" y="2608"/>
                  </a:cubicBezTo>
                  <a:cubicBezTo>
                    <a:pt x="7680" y="2715"/>
                    <a:pt x="7823" y="2918"/>
                    <a:pt x="8002" y="31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2" name="Oval 11">
            <a:extLst>
              <a:ext uri="{FF2B5EF4-FFF2-40B4-BE49-F238E27FC236}">
                <a16:creationId xmlns:a16="http://schemas.microsoft.com/office/drawing/2014/main" id="{78E5279F-5605-488B-368B-B3721DC40A20}"/>
              </a:ext>
            </a:extLst>
          </p:cNvPr>
          <p:cNvSpPr/>
          <p:nvPr/>
        </p:nvSpPr>
        <p:spPr>
          <a:xfrm>
            <a:off x="6191836" y="1566461"/>
            <a:ext cx="2066044" cy="1841329"/>
          </a:xfrm>
          <a:prstGeom prst="ellipse">
            <a:avLst/>
          </a:prstGeom>
          <a:noFill/>
          <a:ln w="3810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2" name="Picture 81">
            <a:extLst>
              <a:ext uri="{FF2B5EF4-FFF2-40B4-BE49-F238E27FC236}">
                <a16:creationId xmlns:a16="http://schemas.microsoft.com/office/drawing/2014/main" id="{0D752321-F7ED-C618-5678-F4B56F2C2C7D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9677" b="90323" l="9790" r="92483">
                        <a14:foregroundMark x1="69231" y1="33118" x2="80769" y2="27527"/>
                        <a14:foregroundMark x1="74650" y1="45591" x2="75000" y2="47957"/>
                        <a14:foregroundMark x1="91958" y1="43011" x2="92657" y2="46022"/>
                        <a14:foregroundMark x1="75524" y1="58925" x2="76224" y2="60000"/>
                        <a14:foregroundMark x1="27448" y1="90323" x2="27797" y2="89677"/>
                        <a14:foregroundMark x1="54720" y1="23441" x2="63112" y2="50968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971570" y="4086092"/>
            <a:ext cx="1086195" cy="883008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701DF0AC-9FD4-A66C-9140-D35114B9A2A7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3196448" y="809341"/>
            <a:ext cx="4495654" cy="3999809"/>
          </a:xfrm>
          <a:prstGeom prst="rect">
            <a:avLst/>
          </a:prstGeom>
          <a:ln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37606614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0504 0.08827 C -0.04271 0.08827 0.00833 0.16852 0.00833 0.26913 C 0.00833 0.36913 -0.04271 0.45123 -0.10504 0.45123 C -0.16736 0.45123 -0.21754 0.36913 -0.21754 0.26913 C -0.21754 0.16852 -0.16736 0.08827 -0.10504 0.08827 Z " pathEditMode="relative" rAng="0" ptsTypes="AAAAA">
                                      <p:cBhvr>
                                        <p:cTn id="6" dur="2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18148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000"/>
                            </p:stCondLst>
                            <p:childTnLst>
                              <p:par>
                                <p:cTn id="11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1.97531E-6 L -0.28073 -0.13272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045" y="-663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3"/>
                </p:tgtEl>
              </p:cMediaNode>
            </p:audio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1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0" dur="10250" fill="hold"/>
                                        <p:tgtEl>
                                          <p:spTgt spid="1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"/>
                  </p:tgtEl>
                </p:cond>
              </p:nextCondLst>
            </p:seq>
            <p:audio>
              <p:cMediaNode vol="80000">
                <p:cTn id="3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6" dur="30549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</p:childTnLst>
        </p:cTn>
      </p:par>
    </p:tnLst>
    <p:bldLst>
      <p:bldP spid="12" grpId="0" animBg="1"/>
      <p:bldP spid="12" grpId="1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18" name="Google Shape;6918;p32"/>
          <p:cNvGrpSpPr/>
          <p:nvPr/>
        </p:nvGrpSpPr>
        <p:grpSpPr>
          <a:xfrm>
            <a:off x="8430981" y="3473946"/>
            <a:ext cx="506158" cy="1594508"/>
            <a:chOff x="16129525" y="2597825"/>
            <a:chExt cx="908400" cy="2505550"/>
          </a:xfrm>
        </p:grpSpPr>
        <p:sp>
          <p:nvSpPr>
            <p:cNvPr id="6919" name="Google Shape;6919;p32"/>
            <p:cNvSpPr/>
            <p:nvPr/>
          </p:nvSpPr>
          <p:spPr>
            <a:xfrm>
              <a:off x="16129525" y="4968075"/>
              <a:ext cx="908400" cy="1353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32"/>
            <p:cNvSpPr/>
            <p:nvPr/>
          </p:nvSpPr>
          <p:spPr>
            <a:xfrm>
              <a:off x="16140225" y="3564750"/>
              <a:ext cx="180425" cy="696325"/>
            </a:xfrm>
            <a:custGeom>
              <a:avLst/>
              <a:gdLst/>
              <a:ahLst/>
              <a:cxnLst/>
              <a:rect l="l" t="t" r="r" b="b"/>
              <a:pathLst>
                <a:path w="7217" h="27853" extrusionOk="0">
                  <a:moveTo>
                    <a:pt x="0" y="1"/>
                  </a:moveTo>
                  <a:lnTo>
                    <a:pt x="130" y="3112"/>
                  </a:lnTo>
                  <a:lnTo>
                    <a:pt x="216" y="6526"/>
                  </a:lnTo>
                  <a:lnTo>
                    <a:pt x="367" y="13916"/>
                  </a:lnTo>
                  <a:lnTo>
                    <a:pt x="540" y="21306"/>
                  </a:lnTo>
                  <a:lnTo>
                    <a:pt x="627" y="24741"/>
                  </a:lnTo>
                  <a:lnTo>
                    <a:pt x="756" y="27853"/>
                  </a:lnTo>
                  <a:lnTo>
                    <a:pt x="6180" y="27853"/>
                  </a:lnTo>
                  <a:lnTo>
                    <a:pt x="6309" y="24741"/>
                  </a:lnTo>
                  <a:lnTo>
                    <a:pt x="6439" y="21306"/>
                  </a:lnTo>
                  <a:lnTo>
                    <a:pt x="6698" y="13916"/>
                  </a:lnTo>
                  <a:lnTo>
                    <a:pt x="6958" y="6526"/>
                  </a:lnTo>
                  <a:lnTo>
                    <a:pt x="7087" y="3112"/>
                  </a:lnTo>
                  <a:lnTo>
                    <a:pt x="72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32"/>
            <p:cNvSpPr/>
            <p:nvPr/>
          </p:nvSpPr>
          <p:spPr>
            <a:xfrm>
              <a:off x="16824625" y="3564750"/>
              <a:ext cx="180450" cy="696325"/>
            </a:xfrm>
            <a:custGeom>
              <a:avLst/>
              <a:gdLst/>
              <a:ahLst/>
              <a:cxnLst/>
              <a:rect l="l" t="t" r="r" b="b"/>
              <a:pathLst>
                <a:path w="7218" h="27853" extrusionOk="0">
                  <a:moveTo>
                    <a:pt x="1" y="1"/>
                  </a:moveTo>
                  <a:lnTo>
                    <a:pt x="130" y="3112"/>
                  </a:lnTo>
                  <a:lnTo>
                    <a:pt x="260" y="6526"/>
                  </a:lnTo>
                  <a:lnTo>
                    <a:pt x="519" y="13916"/>
                  </a:lnTo>
                  <a:lnTo>
                    <a:pt x="779" y="21306"/>
                  </a:lnTo>
                  <a:lnTo>
                    <a:pt x="908" y="24741"/>
                  </a:lnTo>
                  <a:lnTo>
                    <a:pt x="1038" y="27853"/>
                  </a:lnTo>
                  <a:lnTo>
                    <a:pt x="6483" y="27853"/>
                  </a:lnTo>
                  <a:lnTo>
                    <a:pt x="6591" y="24741"/>
                  </a:lnTo>
                  <a:lnTo>
                    <a:pt x="6699" y="21306"/>
                  </a:lnTo>
                  <a:lnTo>
                    <a:pt x="6850" y="13916"/>
                  </a:lnTo>
                  <a:lnTo>
                    <a:pt x="7002" y="6526"/>
                  </a:lnTo>
                  <a:lnTo>
                    <a:pt x="7110" y="3112"/>
                  </a:lnTo>
                  <a:lnTo>
                    <a:pt x="72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32"/>
            <p:cNvSpPr/>
            <p:nvPr/>
          </p:nvSpPr>
          <p:spPr>
            <a:xfrm>
              <a:off x="16228275" y="3067250"/>
              <a:ext cx="244725" cy="485100"/>
            </a:xfrm>
            <a:custGeom>
              <a:avLst/>
              <a:gdLst/>
              <a:ahLst/>
              <a:cxnLst/>
              <a:rect l="l" t="t" r="r" b="b"/>
              <a:pathLst>
                <a:path w="9789" h="19404" extrusionOk="0">
                  <a:moveTo>
                    <a:pt x="6331" y="0"/>
                  </a:moveTo>
                  <a:lnTo>
                    <a:pt x="6201" y="22"/>
                  </a:lnTo>
                  <a:lnTo>
                    <a:pt x="6072" y="65"/>
                  </a:lnTo>
                  <a:lnTo>
                    <a:pt x="5942" y="108"/>
                  </a:lnTo>
                  <a:lnTo>
                    <a:pt x="5812" y="173"/>
                  </a:lnTo>
                  <a:lnTo>
                    <a:pt x="5683" y="259"/>
                  </a:lnTo>
                  <a:lnTo>
                    <a:pt x="5553" y="346"/>
                  </a:lnTo>
                  <a:lnTo>
                    <a:pt x="5316" y="584"/>
                  </a:lnTo>
                  <a:lnTo>
                    <a:pt x="5078" y="864"/>
                  </a:lnTo>
                  <a:lnTo>
                    <a:pt x="4840" y="1189"/>
                  </a:lnTo>
                  <a:lnTo>
                    <a:pt x="4624" y="1556"/>
                  </a:lnTo>
                  <a:lnTo>
                    <a:pt x="4430" y="1966"/>
                  </a:lnTo>
                  <a:lnTo>
                    <a:pt x="4235" y="2399"/>
                  </a:lnTo>
                  <a:lnTo>
                    <a:pt x="4062" y="2874"/>
                  </a:lnTo>
                  <a:lnTo>
                    <a:pt x="3911" y="3349"/>
                  </a:lnTo>
                  <a:lnTo>
                    <a:pt x="3760" y="3868"/>
                  </a:lnTo>
                  <a:lnTo>
                    <a:pt x="3652" y="4387"/>
                  </a:lnTo>
                  <a:lnTo>
                    <a:pt x="3544" y="4905"/>
                  </a:lnTo>
                  <a:lnTo>
                    <a:pt x="3457" y="5424"/>
                  </a:lnTo>
                  <a:lnTo>
                    <a:pt x="3392" y="5964"/>
                  </a:lnTo>
                  <a:lnTo>
                    <a:pt x="3349" y="6223"/>
                  </a:lnTo>
                  <a:lnTo>
                    <a:pt x="3284" y="6526"/>
                  </a:lnTo>
                  <a:lnTo>
                    <a:pt x="3220" y="6828"/>
                  </a:lnTo>
                  <a:lnTo>
                    <a:pt x="3112" y="7152"/>
                  </a:lnTo>
                  <a:lnTo>
                    <a:pt x="2874" y="7822"/>
                  </a:lnTo>
                  <a:lnTo>
                    <a:pt x="2571" y="8535"/>
                  </a:lnTo>
                  <a:lnTo>
                    <a:pt x="1902" y="10091"/>
                  </a:lnTo>
                  <a:lnTo>
                    <a:pt x="1188" y="11711"/>
                  </a:lnTo>
                  <a:lnTo>
                    <a:pt x="864" y="12533"/>
                  </a:lnTo>
                  <a:lnTo>
                    <a:pt x="562" y="13354"/>
                  </a:lnTo>
                  <a:lnTo>
                    <a:pt x="324" y="14153"/>
                  </a:lnTo>
                  <a:lnTo>
                    <a:pt x="216" y="14542"/>
                  </a:lnTo>
                  <a:lnTo>
                    <a:pt x="130" y="14909"/>
                  </a:lnTo>
                  <a:lnTo>
                    <a:pt x="65" y="15298"/>
                  </a:lnTo>
                  <a:lnTo>
                    <a:pt x="22" y="15644"/>
                  </a:lnTo>
                  <a:lnTo>
                    <a:pt x="0" y="16011"/>
                  </a:lnTo>
                  <a:lnTo>
                    <a:pt x="0" y="16357"/>
                  </a:lnTo>
                  <a:lnTo>
                    <a:pt x="43" y="16681"/>
                  </a:lnTo>
                  <a:lnTo>
                    <a:pt x="87" y="17005"/>
                  </a:lnTo>
                  <a:lnTo>
                    <a:pt x="173" y="17286"/>
                  </a:lnTo>
                  <a:lnTo>
                    <a:pt x="303" y="17589"/>
                  </a:lnTo>
                  <a:lnTo>
                    <a:pt x="454" y="17848"/>
                  </a:lnTo>
                  <a:lnTo>
                    <a:pt x="627" y="18086"/>
                  </a:lnTo>
                  <a:lnTo>
                    <a:pt x="821" y="18302"/>
                  </a:lnTo>
                  <a:lnTo>
                    <a:pt x="1059" y="18496"/>
                  </a:lnTo>
                  <a:lnTo>
                    <a:pt x="1297" y="18669"/>
                  </a:lnTo>
                  <a:lnTo>
                    <a:pt x="1577" y="18820"/>
                  </a:lnTo>
                  <a:lnTo>
                    <a:pt x="1858" y="18950"/>
                  </a:lnTo>
                  <a:lnTo>
                    <a:pt x="2161" y="19058"/>
                  </a:lnTo>
                  <a:lnTo>
                    <a:pt x="2485" y="19166"/>
                  </a:lnTo>
                  <a:lnTo>
                    <a:pt x="2809" y="19231"/>
                  </a:lnTo>
                  <a:lnTo>
                    <a:pt x="3155" y="19296"/>
                  </a:lnTo>
                  <a:lnTo>
                    <a:pt x="3500" y="19339"/>
                  </a:lnTo>
                  <a:lnTo>
                    <a:pt x="3868" y="19382"/>
                  </a:lnTo>
                  <a:lnTo>
                    <a:pt x="4214" y="19404"/>
                  </a:lnTo>
                  <a:lnTo>
                    <a:pt x="4948" y="19404"/>
                  </a:lnTo>
                  <a:lnTo>
                    <a:pt x="5683" y="19339"/>
                  </a:lnTo>
                  <a:lnTo>
                    <a:pt x="6396" y="19253"/>
                  </a:lnTo>
                  <a:lnTo>
                    <a:pt x="7066" y="19144"/>
                  </a:lnTo>
                  <a:lnTo>
                    <a:pt x="7692" y="18993"/>
                  </a:lnTo>
                  <a:lnTo>
                    <a:pt x="8254" y="18842"/>
                  </a:lnTo>
                  <a:lnTo>
                    <a:pt x="8751" y="18669"/>
                  </a:lnTo>
                  <a:lnTo>
                    <a:pt x="9140" y="18475"/>
                  </a:lnTo>
                  <a:lnTo>
                    <a:pt x="9291" y="18388"/>
                  </a:lnTo>
                  <a:lnTo>
                    <a:pt x="9399" y="18302"/>
                  </a:lnTo>
                  <a:lnTo>
                    <a:pt x="9464" y="18237"/>
                  </a:lnTo>
                  <a:lnTo>
                    <a:pt x="9507" y="18172"/>
                  </a:lnTo>
                  <a:lnTo>
                    <a:pt x="9594" y="17934"/>
                  </a:lnTo>
                  <a:lnTo>
                    <a:pt x="9659" y="17632"/>
                  </a:lnTo>
                  <a:lnTo>
                    <a:pt x="9702" y="17243"/>
                  </a:lnTo>
                  <a:lnTo>
                    <a:pt x="9745" y="16789"/>
                  </a:lnTo>
                  <a:lnTo>
                    <a:pt x="9767" y="16249"/>
                  </a:lnTo>
                  <a:lnTo>
                    <a:pt x="9788" y="15666"/>
                  </a:lnTo>
                  <a:lnTo>
                    <a:pt x="9767" y="15039"/>
                  </a:lnTo>
                  <a:lnTo>
                    <a:pt x="9723" y="13613"/>
                  </a:lnTo>
                  <a:lnTo>
                    <a:pt x="9615" y="12057"/>
                  </a:lnTo>
                  <a:lnTo>
                    <a:pt x="9464" y="10437"/>
                  </a:lnTo>
                  <a:lnTo>
                    <a:pt x="9270" y="8751"/>
                  </a:lnTo>
                  <a:lnTo>
                    <a:pt x="9032" y="7087"/>
                  </a:lnTo>
                  <a:lnTo>
                    <a:pt x="8881" y="6288"/>
                  </a:lnTo>
                  <a:lnTo>
                    <a:pt x="8751" y="5489"/>
                  </a:lnTo>
                  <a:lnTo>
                    <a:pt x="8578" y="4732"/>
                  </a:lnTo>
                  <a:lnTo>
                    <a:pt x="8427" y="3998"/>
                  </a:lnTo>
                  <a:lnTo>
                    <a:pt x="8254" y="3306"/>
                  </a:lnTo>
                  <a:lnTo>
                    <a:pt x="8060" y="2680"/>
                  </a:lnTo>
                  <a:lnTo>
                    <a:pt x="7865" y="2096"/>
                  </a:lnTo>
                  <a:lnTo>
                    <a:pt x="7671" y="1556"/>
                  </a:lnTo>
                  <a:lnTo>
                    <a:pt x="7476" y="1102"/>
                  </a:lnTo>
                  <a:lnTo>
                    <a:pt x="7260" y="713"/>
                  </a:lnTo>
                  <a:lnTo>
                    <a:pt x="7152" y="540"/>
                  </a:lnTo>
                  <a:lnTo>
                    <a:pt x="7023" y="411"/>
                  </a:lnTo>
                  <a:lnTo>
                    <a:pt x="6914" y="281"/>
                  </a:lnTo>
                  <a:lnTo>
                    <a:pt x="6806" y="173"/>
                  </a:lnTo>
                  <a:lnTo>
                    <a:pt x="6698" y="108"/>
                  </a:lnTo>
                  <a:lnTo>
                    <a:pt x="6569" y="43"/>
                  </a:lnTo>
                  <a:lnTo>
                    <a:pt x="6461" y="22"/>
                  </a:lnTo>
                  <a:lnTo>
                    <a:pt x="633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32"/>
            <p:cNvSpPr/>
            <p:nvPr/>
          </p:nvSpPr>
          <p:spPr>
            <a:xfrm>
              <a:off x="16228275" y="3067250"/>
              <a:ext cx="244725" cy="485100"/>
            </a:xfrm>
            <a:custGeom>
              <a:avLst/>
              <a:gdLst/>
              <a:ahLst/>
              <a:cxnLst/>
              <a:rect l="l" t="t" r="r" b="b"/>
              <a:pathLst>
                <a:path w="9789" h="19404" fill="none" extrusionOk="0">
                  <a:moveTo>
                    <a:pt x="6331" y="0"/>
                  </a:moveTo>
                  <a:lnTo>
                    <a:pt x="6331" y="0"/>
                  </a:lnTo>
                  <a:lnTo>
                    <a:pt x="6201" y="22"/>
                  </a:lnTo>
                  <a:lnTo>
                    <a:pt x="6072" y="65"/>
                  </a:lnTo>
                  <a:lnTo>
                    <a:pt x="5942" y="108"/>
                  </a:lnTo>
                  <a:lnTo>
                    <a:pt x="5812" y="173"/>
                  </a:lnTo>
                  <a:lnTo>
                    <a:pt x="5683" y="259"/>
                  </a:lnTo>
                  <a:lnTo>
                    <a:pt x="5553" y="346"/>
                  </a:lnTo>
                  <a:lnTo>
                    <a:pt x="5316" y="584"/>
                  </a:lnTo>
                  <a:lnTo>
                    <a:pt x="5078" y="864"/>
                  </a:lnTo>
                  <a:lnTo>
                    <a:pt x="4840" y="1189"/>
                  </a:lnTo>
                  <a:lnTo>
                    <a:pt x="4624" y="1556"/>
                  </a:lnTo>
                  <a:lnTo>
                    <a:pt x="4430" y="1966"/>
                  </a:lnTo>
                  <a:lnTo>
                    <a:pt x="4235" y="2399"/>
                  </a:lnTo>
                  <a:lnTo>
                    <a:pt x="4062" y="2874"/>
                  </a:lnTo>
                  <a:lnTo>
                    <a:pt x="3911" y="3349"/>
                  </a:lnTo>
                  <a:lnTo>
                    <a:pt x="3760" y="3868"/>
                  </a:lnTo>
                  <a:lnTo>
                    <a:pt x="3652" y="4387"/>
                  </a:lnTo>
                  <a:lnTo>
                    <a:pt x="3544" y="4905"/>
                  </a:lnTo>
                  <a:lnTo>
                    <a:pt x="3457" y="5424"/>
                  </a:lnTo>
                  <a:lnTo>
                    <a:pt x="3392" y="5964"/>
                  </a:lnTo>
                  <a:lnTo>
                    <a:pt x="3392" y="5964"/>
                  </a:lnTo>
                  <a:lnTo>
                    <a:pt x="3349" y="6223"/>
                  </a:lnTo>
                  <a:lnTo>
                    <a:pt x="3284" y="6526"/>
                  </a:lnTo>
                  <a:lnTo>
                    <a:pt x="3220" y="6828"/>
                  </a:lnTo>
                  <a:lnTo>
                    <a:pt x="3112" y="7152"/>
                  </a:lnTo>
                  <a:lnTo>
                    <a:pt x="2874" y="7822"/>
                  </a:lnTo>
                  <a:lnTo>
                    <a:pt x="2571" y="8535"/>
                  </a:lnTo>
                  <a:lnTo>
                    <a:pt x="1902" y="10091"/>
                  </a:lnTo>
                  <a:lnTo>
                    <a:pt x="1188" y="11711"/>
                  </a:lnTo>
                  <a:lnTo>
                    <a:pt x="864" y="12533"/>
                  </a:lnTo>
                  <a:lnTo>
                    <a:pt x="562" y="13354"/>
                  </a:lnTo>
                  <a:lnTo>
                    <a:pt x="324" y="14153"/>
                  </a:lnTo>
                  <a:lnTo>
                    <a:pt x="216" y="14542"/>
                  </a:lnTo>
                  <a:lnTo>
                    <a:pt x="130" y="14909"/>
                  </a:lnTo>
                  <a:lnTo>
                    <a:pt x="65" y="15298"/>
                  </a:lnTo>
                  <a:lnTo>
                    <a:pt x="22" y="15644"/>
                  </a:lnTo>
                  <a:lnTo>
                    <a:pt x="0" y="16011"/>
                  </a:lnTo>
                  <a:lnTo>
                    <a:pt x="0" y="16357"/>
                  </a:lnTo>
                  <a:lnTo>
                    <a:pt x="43" y="16681"/>
                  </a:lnTo>
                  <a:lnTo>
                    <a:pt x="87" y="17005"/>
                  </a:lnTo>
                  <a:lnTo>
                    <a:pt x="173" y="17286"/>
                  </a:lnTo>
                  <a:lnTo>
                    <a:pt x="303" y="17589"/>
                  </a:lnTo>
                  <a:lnTo>
                    <a:pt x="303" y="17589"/>
                  </a:lnTo>
                  <a:lnTo>
                    <a:pt x="454" y="17848"/>
                  </a:lnTo>
                  <a:lnTo>
                    <a:pt x="627" y="18086"/>
                  </a:lnTo>
                  <a:lnTo>
                    <a:pt x="821" y="18302"/>
                  </a:lnTo>
                  <a:lnTo>
                    <a:pt x="1059" y="18496"/>
                  </a:lnTo>
                  <a:lnTo>
                    <a:pt x="1297" y="18669"/>
                  </a:lnTo>
                  <a:lnTo>
                    <a:pt x="1577" y="18820"/>
                  </a:lnTo>
                  <a:lnTo>
                    <a:pt x="1858" y="18950"/>
                  </a:lnTo>
                  <a:lnTo>
                    <a:pt x="2161" y="19058"/>
                  </a:lnTo>
                  <a:lnTo>
                    <a:pt x="2485" y="19166"/>
                  </a:lnTo>
                  <a:lnTo>
                    <a:pt x="2809" y="19231"/>
                  </a:lnTo>
                  <a:lnTo>
                    <a:pt x="3155" y="19296"/>
                  </a:lnTo>
                  <a:lnTo>
                    <a:pt x="3500" y="19339"/>
                  </a:lnTo>
                  <a:lnTo>
                    <a:pt x="3868" y="19382"/>
                  </a:lnTo>
                  <a:lnTo>
                    <a:pt x="4214" y="19404"/>
                  </a:lnTo>
                  <a:lnTo>
                    <a:pt x="4948" y="19404"/>
                  </a:lnTo>
                  <a:lnTo>
                    <a:pt x="5683" y="19339"/>
                  </a:lnTo>
                  <a:lnTo>
                    <a:pt x="6396" y="19253"/>
                  </a:lnTo>
                  <a:lnTo>
                    <a:pt x="7066" y="19144"/>
                  </a:lnTo>
                  <a:lnTo>
                    <a:pt x="7692" y="18993"/>
                  </a:lnTo>
                  <a:lnTo>
                    <a:pt x="8254" y="18842"/>
                  </a:lnTo>
                  <a:lnTo>
                    <a:pt x="8751" y="18669"/>
                  </a:lnTo>
                  <a:lnTo>
                    <a:pt x="9140" y="18475"/>
                  </a:lnTo>
                  <a:lnTo>
                    <a:pt x="9291" y="18388"/>
                  </a:lnTo>
                  <a:lnTo>
                    <a:pt x="9399" y="18302"/>
                  </a:lnTo>
                  <a:lnTo>
                    <a:pt x="9399" y="18302"/>
                  </a:lnTo>
                  <a:lnTo>
                    <a:pt x="9464" y="18237"/>
                  </a:lnTo>
                  <a:lnTo>
                    <a:pt x="9507" y="18172"/>
                  </a:lnTo>
                  <a:lnTo>
                    <a:pt x="9594" y="17934"/>
                  </a:lnTo>
                  <a:lnTo>
                    <a:pt x="9659" y="17632"/>
                  </a:lnTo>
                  <a:lnTo>
                    <a:pt x="9702" y="17243"/>
                  </a:lnTo>
                  <a:lnTo>
                    <a:pt x="9745" y="16789"/>
                  </a:lnTo>
                  <a:lnTo>
                    <a:pt x="9767" y="16249"/>
                  </a:lnTo>
                  <a:lnTo>
                    <a:pt x="9788" y="15666"/>
                  </a:lnTo>
                  <a:lnTo>
                    <a:pt x="9767" y="15039"/>
                  </a:lnTo>
                  <a:lnTo>
                    <a:pt x="9723" y="13613"/>
                  </a:lnTo>
                  <a:lnTo>
                    <a:pt x="9615" y="12057"/>
                  </a:lnTo>
                  <a:lnTo>
                    <a:pt x="9464" y="10437"/>
                  </a:lnTo>
                  <a:lnTo>
                    <a:pt x="9270" y="8751"/>
                  </a:lnTo>
                  <a:lnTo>
                    <a:pt x="9032" y="7087"/>
                  </a:lnTo>
                  <a:lnTo>
                    <a:pt x="8881" y="6288"/>
                  </a:lnTo>
                  <a:lnTo>
                    <a:pt x="8751" y="5489"/>
                  </a:lnTo>
                  <a:lnTo>
                    <a:pt x="8578" y="4732"/>
                  </a:lnTo>
                  <a:lnTo>
                    <a:pt x="8427" y="3998"/>
                  </a:lnTo>
                  <a:lnTo>
                    <a:pt x="8254" y="3306"/>
                  </a:lnTo>
                  <a:lnTo>
                    <a:pt x="8060" y="2680"/>
                  </a:lnTo>
                  <a:lnTo>
                    <a:pt x="7865" y="2096"/>
                  </a:lnTo>
                  <a:lnTo>
                    <a:pt x="7671" y="1556"/>
                  </a:lnTo>
                  <a:lnTo>
                    <a:pt x="7476" y="1102"/>
                  </a:lnTo>
                  <a:lnTo>
                    <a:pt x="7260" y="713"/>
                  </a:lnTo>
                  <a:lnTo>
                    <a:pt x="7152" y="540"/>
                  </a:lnTo>
                  <a:lnTo>
                    <a:pt x="7023" y="411"/>
                  </a:lnTo>
                  <a:lnTo>
                    <a:pt x="6914" y="281"/>
                  </a:lnTo>
                  <a:lnTo>
                    <a:pt x="6806" y="173"/>
                  </a:lnTo>
                  <a:lnTo>
                    <a:pt x="6698" y="108"/>
                  </a:lnTo>
                  <a:lnTo>
                    <a:pt x="6569" y="43"/>
                  </a:lnTo>
                  <a:lnTo>
                    <a:pt x="6461" y="22"/>
                  </a:lnTo>
                  <a:lnTo>
                    <a:pt x="63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32"/>
            <p:cNvSpPr/>
            <p:nvPr/>
          </p:nvSpPr>
          <p:spPr>
            <a:xfrm>
              <a:off x="16682025" y="3067775"/>
              <a:ext cx="244175" cy="484575"/>
            </a:xfrm>
            <a:custGeom>
              <a:avLst/>
              <a:gdLst/>
              <a:ahLst/>
              <a:cxnLst/>
              <a:rect l="l" t="t" r="r" b="b"/>
              <a:pathLst>
                <a:path w="9767" h="19383" extrusionOk="0">
                  <a:moveTo>
                    <a:pt x="3350" y="1"/>
                  </a:moveTo>
                  <a:lnTo>
                    <a:pt x="3220" y="44"/>
                  </a:lnTo>
                  <a:lnTo>
                    <a:pt x="3112" y="87"/>
                  </a:lnTo>
                  <a:lnTo>
                    <a:pt x="2982" y="174"/>
                  </a:lnTo>
                  <a:lnTo>
                    <a:pt x="2874" y="260"/>
                  </a:lnTo>
                  <a:lnTo>
                    <a:pt x="2766" y="390"/>
                  </a:lnTo>
                  <a:lnTo>
                    <a:pt x="2658" y="541"/>
                  </a:lnTo>
                  <a:lnTo>
                    <a:pt x="2528" y="692"/>
                  </a:lnTo>
                  <a:lnTo>
                    <a:pt x="2334" y="1081"/>
                  </a:lnTo>
                  <a:lnTo>
                    <a:pt x="2118" y="1557"/>
                  </a:lnTo>
                  <a:lnTo>
                    <a:pt x="1923" y="2075"/>
                  </a:lnTo>
                  <a:lnTo>
                    <a:pt x="1729" y="2659"/>
                  </a:lnTo>
                  <a:lnTo>
                    <a:pt x="1534" y="3307"/>
                  </a:lnTo>
                  <a:lnTo>
                    <a:pt x="1362" y="3977"/>
                  </a:lnTo>
                  <a:lnTo>
                    <a:pt x="1210" y="4711"/>
                  </a:lnTo>
                  <a:lnTo>
                    <a:pt x="1038" y="5468"/>
                  </a:lnTo>
                  <a:lnTo>
                    <a:pt x="886" y="6267"/>
                  </a:lnTo>
                  <a:lnTo>
                    <a:pt x="757" y="7066"/>
                  </a:lnTo>
                  <a:lnTo>
                    <a:pt x="519" y="8730"/>
                  </a:lnTo>
                  <a:lnTo>
                    <a:pt x="303" y="10416"/>
                  </a:lnTo>
                  <a:lnTo>
                    <a:pt x="152" y="12058"/>
                  </a:lnTo>
                  <a:lnTo>
                    <a:pt x="44" y="13614"/>
                  </a:lnTo>
                  <a:lnTo>
                    <a:pt x="0" y="15018"/>
                  </a:lnTo>
                  <a:lnTo>
                    <a:pt x="0" y="15666"/>
                  </a:lnTo>
                  <a:lnTo>
                    <a:pt x="0" y="16250"/>
                  </a:lnTo>
                  <a:lnTo>
                    <a:pt x="22" y="16768"/>
                  </a:lnTo>
                  <a:lnTo>
                    <a:pt x="65" y="17222"/>
                  </a:lnTo>
                  <a:lnTo>
                    <a:pt x="108" y="17611"/>
                  </a:lnTo>
                  <a:lnTo>
                    <a:pt x="173" y="17935"/>
                  </a:lnTo>
                  <a:lnTo>
                    <a:pt x="260" y="18151"/>
                  </a:lnTo>
                  <a:lnTo>
                    <a:pt x="303" y="18238"/>
                  </a:lnTo>
                  <a:lnTo>
                    <a:pt x="368" y="18281"/>
                  </a:lnTo>
                  <a:lnTo>
                    <a:pt x="476" y="18367"/>
                  </a:lnTo>
                  <a:lnTo>
                    <a:pt x="649" y="18475"/>
                  </a:lnTo>
                  <a:lnTo>
                    <a:pt x="1016" y="18648"/>
                  </a:lnTo>
                  <a:lnTo>
                    <a:pt x="1513" y="18821"/>
                  </a:lnTo>
                  <a:lnTo>
                    <a:pt x="2075" y="18994"/>
                  </a:lnTo>
                  <a:lnTo>
                    <a:pt x="2701" y="19123"/>
                  </a:lnTo>
                  <a:lnTo>
                    <a:pt x="3371" y="19253"/>
                  </a:lnTo>
                  <a:lnTo>
                    <a:pt x="4084" y="19340"/>
                  </a:lnTo>
                  <a:lnTo>
                    <a:pt x="4819" y="19383"/>
                  </a:lnTo>
                  <a:lnTo>
                    <a:pt x="5532" y="19383"/>
                  </a:lnTo>
                  <a:lnTo>
                    <a:pt x="5899" y="19361"/>
                  </a:lnTo>
                  <a:lnTo>
                    <a:pt x="6267" y="19340"/>
                  </a:lnTo>
                  <a:lnTo>
                    <a:pt x="6612" y="19296"/>
                  </a:lnTo>
                  <a:lnTo>
                    <a:pt x="6958" y="19232"/>
                  </a:lnTo>
                  <a:lnTo>
                    <a:pt x="7282" y="19145"/>
                  </a:lnTo>
                  <a:lnTo>
                    <a:pt x="7606" y="19059"/>
                  </a:lnTo>
                  <a:lnTo>
                    <a:pt x="7909" y="18951"/>
                  </a:lnTo>
                  <a:lnTo>
                    <a:pt x="8190" y="18821"/>
                  </a:lnTo>
                  <a:lnTo>
                    <a:pt x="8471" y="18670"/>
                  </a:lnTo>
                  <a:lnTo>
                    <a:pt x="8708" y="18497"/>
                  </a:lnTo>
                  <a:lnTo>
                    <a:pt x="8946" y="18302"/>
                  </a:lnTo>
                  <a:lnTo>
                    <a:pt x="9140" y="18086"/>
                  </a:lnTo>
                  <a:lnTo>
                    <a:pt x="9335" y="17849"/>
                  </a:lnTo>
                  <a:lnTo>
                    <a:pt x="9464" y="17568"/>
                  </a:lnTo>
                  <a:lnTo>
                    <a:pt x="9594" y="17287"/>
                  </a:lnTo>
                  <a:lnTo>
                    <a:pt x="9681" y="16984"/>
                  </a:lnTo>
                  <a:lnTo>
                    <a:pt x="9745" y="16682"/>
                  </a:lnTo>
                  <a:lnTo>
                    <a:pt x="9767" y="16358"/>
                  </a:lnTo>
                  <a:lnTo>
                    <a:pt x="9767" y="16012"/>
                  </a:lnTo>
                  <a:lnTo>
                    <a:pt x="9745" y="15645"/>
                  </a:lnTo>
                  <a:lnTo>
                    <a:pt x="9702" y="15277"/>
                  </a:lnTo>
                  <a:lnTo>
                    <a:pt x="9637" y="14910"/>
                  </a:lnTo>
                  <a:lnTo>
                    <a:pt x="9551" y="14521"/>
                  </a:lnTo>
                  <a:lnTo>
                    <a:pt x="9464" y="14132"/>
                  </a:lnTo>
                  <a:lnTo>
                    <a:pt x="9205" y="13354"/>
                  </a:lnTo>
                  <a:lnTo>
                    <a:pt x="8903" y="12533"/>
                  </a:lnTo>
                  <a:lnTo>
                    <a:pt x="8579" y="11712"/>
                  </a:lnTo>
                  <a:lnTo>
                    <a:pt x="7865" y="10092"/>
                  </a:lnTo>
                  <a:lnTo>
                    <a:pt x="7196" y="8536"/>
                  </a:lnTo>
                  <a:lnTo>
                    <a:pt x="6915" y="7823"/>
                  </a:lnTo>
                  <a:lnTo>
                    <a:pt x="6677" y="7131"/>
                  </a:lnTo>
                  <a:lnTo>
                    <a:pt x="6569" y="6807"/>
                  </a:lnTo>
                  <a:lnTo>
                    <a:pt x="6504" y="6505"/>
                  </a:lnTo>
                  <a:lnTo>
                    <a:pt x="6439" y="6224"/>
                  </a:lnTo>
                  <a:lnTo>
                    <a:pt x="6396" y="5943"/>
                  </a:lnTo>
                  <a:lnTo>
                    <a:pt x="6331" y="5424"/>
                  </a:lnTo>
                  <a:lnTo>
                    <a:pt x="6245" y="4906"/>
                  </a:lnTo>
                  <a:lnTo>
                    <a:pt x="6137" y="4366"/>
                  </a:lnTo>
                  <a:lnTo>
                    <a:pt x="6029" y="3847"/>
                  </a:lnTo>
                  <a:lnTo>
                    <a:pt x="5878" y="3350"/>
                  </a:lnTo>
                  <a:lnTo>
                    <a:pt x="5726" y="2853"/>
                  </a:lnTo>
                  <a:lnTo>
                    <a:pt x="5553" y="2399"/>
                  </a:lnTo>
                  <a:lnTo>
                    <a:pt x="5359" y="1945"/>
                  </a:lnTo>
                  <a:lnTo>
                    <a:pt x="5165" y="1557"/>
                  </a:lnTo>
                  <a:lnTo>
                    <a:pt x="4948" y="1189"/>
                  </a:lnTo>
                  <a:lnTo>
                    <a:pt x="4711" y="843"/>
                  </a:lnTo>
                  <a:lnTo>
                    <a:pt x="4473" y="563"/>
                  </a:lnTo>
                  <a:lnTo>
                    <a:pt x="4235" y="347"/>
                  </a:lnTo>
                  <a:lnTo>
                    <a:pt x="4106" y="238"/>
                  </a:lnTo>
                  <a:lnTo>
                    <a:pt x="3976" y="152"/>
                  </a:lnTo>
                  <a:lnTo>
                    <a:pt x="3846" y="87"/>
                  </a:lnTo>
                  <a:lnTo>
                    <a:pt x="3717" y="44"/>
                  </a:lnTo>
                  <a:lnTo>
                    <a:pt x="3587" y="22"/>
                  </a:lnTo>
                  <a:lnTo>
                    <a:pt x="345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32"/>
            <p:cNvSpPr/>
            <p:nvPr/>
          </p:nvSpPr>
          <p:spPr>
            <a:xfrm>
              <a:off x="16682025" y="3067775"/>
              <a:ext cx="244175" cy="484575"/>
            </a:xfrm>
            <a:custGeom>
              <a:avLst/>
              <a:gdLst/>
              <a:ahLst/>
              <a:cxnLst/>
              <a:rect l="l" t="t" r="r" b="b"/>
              <a:pathLst>
                <a:path w="9767" h="19383" fill="none" extrusionOk="0">
                  <a:moveTo>
                    <a:pt x="3458" y="1"/>
                  </a:moveTo>
                  <a:lnTo>
                    <a:pt x="3458" y="1"/>
                  </a:lnTo>
                  <a:lnTo>
                    <a:pt x="3587" y="22"/>
                  </a:lnTo>
                  <a:lnTo>
                    <a:pt x="3717" y="44"/>
                  </a:lnTo>
                  <a:lnTo>
                    <a:pt x="3846" y="87"/>
                  </a:lnTo>
                  <a:lnTo>
                    <a:pt x="3976" y="152"/>
                  </a:lnTo>
                  <a:lnTo>
                    <a:pt x="4106" y="238"/>
                  </a:lnTo>
                  <a:lnTo>
                    <a:pt x="4235" y="347"/>
                  </a:lnTo>
                  <a:lnTo>
                    <a:pt x="4473" y="563"/>
                  </a:lnTo>
                  <a:lnTo>
                    <a:pt x="4711" y="843"/>
                  </a:lnTo>
                  <a:lnTo>
                    <a:pt x="4948" y="1189"/>
                  </a:lnTo>
                  <a:lnTo>
                    <a:pt x="5165" y="1557"/>
                  </a:lnTo>
                  <a:lnTo>
                    <a:pt x="5359" y="1945"/>
                  </a:lnTo>
                  <a:lnTo>
                    <a:pt x="5553" y="2399"/>
                  </a:lnTo>
                  <a:lnTo>
                    <a:pt x="5726" y="2853"/>
                  </a:lnTo>
                  <a:lnTo>
                    <a:pt x="5878" y="3350"/>
                  </a:lnTo>
                  <a:lnTo>
                    <a:pt x="6029" y="3847"/>
                  </a:lnTo>
                  <a:lnTo>
                    <a:pt x="6137" y="4366"/>
                  </a:lnTo>
                  <a:lnTo>
                    <a:pt x="6245" y="4906"/>
                  </a:lnTo>
                  <a:lnTo>
                    <a:pt x="6331" y="5424"/>
                  </a:lnTo>
                  <a:lnTo>
                    <a:pt x="6396" y="5943"/>
                  </a:lnTo>
                  <a:lnTo>
                    <a:pt x="6396" y="5943"/>
                  </a:lnTo>
                  <a:lnTo>
                    <a:pt x="6439" y="6224"/>
                  </a:lnTo>
                  <a:lnTo>
                    <a:pt x="6504" y="6505"/>
                  </a:lnTo>
                  <a:lnTo>
                    <a:pt x="6569" y="6807"/>
                  </a:lnTo>
                  <a:lnTo>
                    <a:pt x="6677" y="7131"/>
                  </a:lnTo>
                  <a:lnTo>
                    <a:pt x="6915" y="7823"/>
                  </a:lnTo>
                  <a:lnTo>
                    <a:pt x="7196" y="8536"/>
                  </a:lnTo>
                  <a:lnTo>
                    <a:pt x="7865" y="10092"/>
                  </a:lnTo>
                  <a:lnTo>
                    <a:pt x="8579" y="11712"/>
                  </a:lnTo>
                  <a:lnTo>
                    <a:pt x="8903" y="12533"/>
                  </a:lnTo>
                  <a:lnTo>
                    <a:pt x="9205" y="13354"/>
                  </a:lnTo>
                  <a:lnTo>
                    <a:pt x="9464" y="14132"/>
                  </a:lnTo>
                  <a:lnTo>
                    <a:pt x="9551" y="14521"/>
                  </a:lnTo>
                  <a:lnTo>
                    <a:pt x="9637" y="14910"/>
                  </a:lnTo>
                  <a:lnTo>
                    <a:pt x="9702" y="15277"/>
                  </a:lnTo>
                  <a:lnTo>
                    <a:pt x="9745" y="15645"/>
                  </a:lnTo>
                  <a:lnTo>
                    <a:pt x="9767" y="16012"/>
                  </a:lnTo>
                  <a:lnTo>
                    <a:pt x="9767" y="16358"/>
                  </a:lnTo>
                  <a:lnTo>
                    <a:pt x="9745" y="16682"/>
                  </a:lnTo>
                  <a:lnTo>
                    <a:pt x="9681" y="16984"/>
                  </a:lnTo>
                  <a:lnTo>
                    <a:pt x="9594" y="17287"/>
                  </a:lnTo>
                  <a:lnTo>
                    <a:pt x="9464" y="17568"/>
                  </a:lnTo>
                  <a:lnTo>
                    <a:pt x="9464" y="17568"/>
                  </a:lnTo>
                  <a:lnTo>
                    <a:pt x="9335" y="17849"/>
                  </a:lnTo>
                  <a:lnTo>
                    <a:pt x="9140" y="18086"/>
                  </a:lnTo>
                  <a:lnTo>
                    <a:pt x="8946" y="18302"/>
                  </a:lnTo>
                  <a:lnTo>
                    <a:pt x="8708" y="18497"/>
                  </a:lnTo>
                  <a:lnTo>
                    <a:pt x="8471" y="18670"/>
                  </a:lnTo>
                  <a:lnTo>
                    <a:pt x="8190" y="18821"/>
                  </a:lnTo>
                  <a:lnTo>
                    <a:pt x="7909" y="18951"/>
                  </a:lnTo>
                  <a:lnTo>
                    <a:pt x="7606" y="19059"/>
                  </a:lnTo>
                  <a:lnTo>
                    <a:pt x="7282" y="19145"/>
                  </a:lnTo>
                  <a:lnTo>
                    <a:pt x="6958" y="19232"/>
                  </a:lnTo>
                  <a:lnTo>
                    <a:pt x="6612" y="19296"/>
                  </a:lnTo>
                  <a:lnTo>
                    <a:pt x="6267" y="19340"/>
                  </a:lnTo>
                  <a:lnTo>
                    <a:pt x="5899" y="19361"/>
                  </a:lnTo>
                  <a:lnTo>
                    <a:pt x="5532" y="19383"/>
                  </a:lnTo>
                  <a:lnTo>
                    <a:pt x="4819" y="19383"/>
                  </a:lnTo>
                  <a:lnTo>
                    <a:pt x="4084" y="19340"/>
                  </a:lnTo>
                  <a:lnTo>
                    <a:pt x="3371" y="19253"/>
                  </a:lnTo>
                  <a:lnTo>
                    <a:pt x="2701" y="19123"/>
                  </a:lnTo>
                  <a:lnTo>
                    <a:pt x="2075" y="18994"/>
                  </a:lnTo>
                  <a:lnTo>
                    <a:pt x="1513" y="18821"/>
                  </a:lnTo>
                  <a:lnTo>
                    <a:pt x="1016" y="18648"/>
                  </a:lnTo>
                  <a:lnTo>
                    <a:pt x="649" y="18475"/>
                  </a:lnTo>
                  <a:lnTo>
                    <a:pt x="476" y="18367"/>
                  </a:lnTo>
                  <a:lnTo>
                    <a:pt x="368" y="18281"/>
                  </a:lnTo>
                  <a:lnTo>
                    <a:pt x="368" y="18281"/>
                  </a:lnTo>
                  <a:lnTo>
                    <a:pt x="303" y="18238"/>
                  </a:lnTo>
                  <a:lnTo>
                    <a:pt x="260" y="18151"/>
                  </a:lnTo>
                  <a:lnTo>
                    <a:pt x="173" y="17935"/>
                  </a:lnTo>
                  <a:lnTo>
                    <a:pt x="108" y="17611"/>
                  </a:lnTo>
                  <a:lnTo>
                    <a:pt x="65" y="17222"/>
                  </a:lnTo>
                  <a:lnTo>
                    <a:pt x="22" y="16768"/>
                  </a:lnTo>
                  <a:lnTo>
                    <a:pt x="0" y="16250"/>
                  </a:lnTo>
                  <a:lnTo>
                    <a:pt x="0" y="15666"/>
                  </a:lnTo>
                  <a:lnTo>
                    <a:pt x="0" y="15018"/>
                  </a:lnTo>
                  <a:lnTo>
                    <a:pt x="44" y="13614"/>
                  </a:lnTo>
                  <a:lnTo>
                    <a:pt x="152" y="12058"/>
                  </a:lnTo>
                  <a:lnTo>
                    <a:pt x="303" y="10416"/>
                  </a:lnTo>
                  <a:lnTo>
                    <a:pt x="519" y="8730"/>
                  </a:lnTo>
                  <a:lnTo>
                    <a:pt x="757" y="7066"/>
                  </a:lnTo>
                  <a:lnTo>
                    <a:pt x="886" y="6267"/>
                  </a:lnTo>
                  <a:lnTo>
                    <a:pt x="1038" y="5468"/>
                  </a:lnTo>
                  <a:lnTo>
                    <a:pt x="1210" y="4711"/>
                  </a:lnTo>
                  <a:lnTo>
                    <a:pt x="1362" y="3977"/>
                  </a:lnTo>
                  <a:lnTo>
                    <a:pt x="1534" y="3307"/>
                  </a:lnTo>
                  <a:lnTo>
                    <a:pt x="1729" y="2659"/>
                  </a:lnTo>
                  <a:lnTo>
                    <a:pt x="1923" y="2075"/>
                  </a:lnTo>
                  <a:lnTo>
                    <a:pt x="2118" y="1557"/>
                  </a:lnTo>
                  <a:lnTo>
                    <a:pt x="2334" y="1081"/>
                  </a:lnTo>
                  <a:lnTo>
                    <a:pt x="2528" y="692"/>
                  </a:lnTo>
                  <a:lnTo>
                    <a:pt x="2658" y="541"/>
                  </a:lnTo>
                  <a:lnTo>
                    <a:pt x="2766" y="390"/>
                  </a:lnTo>
                  <a:lnTo>
                    <a:pt x="2874" y="260"/>
                  </a:lnTo>
                  <a:lnTo>
                    <a:pt x="2982" y="174"/>
                  </a:lnTo>
                  <a:lnTo>
                    <a:pt x="3112" y="87"/>
                  </a:lnTo>
                  <a:lnTo>
                    <a:pt x="3220" y="44"/>
                  </a:lnTo>
                  <a:lnTo>
                    <a:pt x="3350" y="1"/>
                  </a:lnTo>
                  <a:lnTo>
                    <a:pt x="345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32"/>
            <p:cNvSpPr/>
            <p:nvPr/>
          </p:nvSpPr>
          <p:spPr>
            <a:xfrm>
              <a:off x="16343325" y="4264300"/>
              <a:ext cx="173425" cy="742250"/>
            </a:xfrm>
            <a:custGeom>
              <a:avLst/>
              <a:gdLst/>
              <a:ahLst/>
              <a:cxnLst/>
              <a:rect l="l" t="t" r="r" b="b"/>
              <a:pathLst>
                <a:path w="6937" h="29690" extrusionOk="0">
                  <a:moveTo>
                    <a:pt x="0" y="1"/>
                  </a:moveTo>
                  <a:lnTo>
                    <a:pt x="0" y="29689"/>
                  </a:lnTo>
                  <a:lnTo>
                    <a:pt x="6936" y="29689"/>
                  </a:lnTo>
                  <a:lnTo>
                    <a:pt x="693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32"/>
            <p:cNvSpPr/>
            <p:nvPr/>
          </p:nvSpPr>
          <p:spPr>
            <a:xfrm>
              <a:off x="16343325" y="4264300"/>
              <a:ext cx="27025" cy="742250"/>
            </a:xfrm>
            <a:custGeom>
              <a:avLst/>
              <a:gdLst/>
              <a:ahLst/>
              <a:cxnLst/>
              <a:rect l="l" t="t" r="r" b="b"/>
              <a:pathLst>
                <a:path w="1081" h="29690" extrusionOk="0">
                  <a:moveTo>
                    <a:pt x="0" y="1"/>
                  </a:moveTo>
                  <a:lnTo>
                    <a:pt x="0" y="29689"/>
                  </a:lnTo>
                  <a:lnTo>
                    <a:pt x="1081" y="29689"/>
                  </a:lnTo>
                  <a:lnTo>
                    <a:pt x="108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32"/>
            <p:cNvSpPr/>
            <p:nvPr/>
          </p:nvSpPr>
          <p:spPr>
            <a:xfrm>
              <a:off x="16622600" y="4264300"/>
              <a:ext cx="173425" cy="742250"/>
            </a:xfrm>
            <a:custGeom>
              <a:avLst/>
              <a:gdLst/>
              <a:ahLst/>
              <a:cxnLst/>
              <a:rect l="l" t="t" r="r" b="b"/>
              <a:pathLst>
                <a:path w="6937" h="29690" extrusionOk="0">
                  <a:moveTo>
                    <a:pt x="1" y="1"/>
                  </a:moveTo>
                  <a:lnTo>
                    <a:pt x="1" y="29689"/>
                  </a:lnTo>
                  <a:lnTo>
                    <a:pt x="6937" y="29689"/>
                  </a:lnTo>
                  <a:lnTo>
                    <a:pt x="693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32"/>
            <p:cNvSpPr/>
            <p:nvPr/>
          </p:nvSpPr>
          <p:spPr>
            <a:xfrm>
              <a:off x="16769000" y="4264300"/>
              <a:ext cx="27025" cy="742250"/>
            </a:xfrm>
            <a:custGeom>
              <a:avLst/>
              <a:gdLst/>
              <a:ahLst/>
              <a:cxnLst/>
              <a:rect l="l" t="t" r="r" b="b"/>
              <a:pathLst>
                <a:path w="1081" h="29690" extrusionOk="0">
                  <a:moveTo>
                    <a:pt x="0" y="1"/>
                  </a:moveTo>
                  <a:lnTo>
                    <a:pt x="0" y="29689"/>
                  </a:lnTo>
                  <a:lnTo>
                    <a:pt x="1081" y="29689"/>
                  </a:lnTo>
                  <a:lnTo>
                    <a:pt x="108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32"/>
            <p:cNvSpPr/>
            <p:nvPr/>
          </p:nvSpPr>
          <p:spPr>
            <a:xfrm>
              <a:off x="16284975" y="4009325"/>
              <a:ext cx="584525" cy="314425"/>
            </a:xfrm>
            <a:custGeom>
              <a:avLst/>
              <a:gdLst/>
              <a:ahLst/>
              <a:cxnLst/>
              <a:rect l="l" t="t" r="r" b="b"/>
              <a:pathLst>
                <a:path w="23381" h="12577" extrusionOk="0">
                  <a:moveTo>
                    <a:pt x="1124" y="1"/>
                  </a:moveTo>
                  <a:lnTo>
                    <a:pt x="1" y="12576"/>
                  </a:lnTo>
                  <a:lnTo>
                    <a:pt x="23380" y="12576"/>
                  </a:lnTo>
                  <a:lnTo>
                    <a:pt x="2225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32"/>
            <p:cNvSpPr/>
            <p:nvPr/>
          </p:nvSpPr>
          <p:spPr>
            <a:xfrm>
              <a:off x="16514025" y="2597825"/>
              <a:ext cx="129675" cy="108050"/>
            </a:xfrm>
            <a:custGeom>
              <a:avLst/>
              <a:gdLst/>
              <a:ahLst/>
              <a:cxnLst/>
              <a:rect l="l" t="t" r="r" b="b"/>
              <a:pathLst>
                <a:path w="5187" h="4322" extrusionOk="0">
                  <a:moveTo>
                    <a:pt x="2334" y="0"/>
                  </a:moveTo>
                  <a:lnTo>
                    <a:pt x="2075" y="43"/>
                  </a:lnTo>
                  <a:lnTo>
                    <a:pt x="1815" y="87"/>
                  </a:lnTo>
                  <a:lnTo>
                    <a:pt x="1578" y="151"/>
                  </a:lnTo>
                  <a:lnTo>
                    <a:pt x="1362" y="260"/>
                  </a:lnTo>
                  <a:lnTo>
                    <a:pt x="1146" y="368"/>
                  </a:lnTo>
                  <a:lnTo>
                    <a:pt x="930" y="476"/>
                  </a:lnTo>
                  <a:lnTo>
                    <a:pt x="757" y="627"/>
                  </a:lnTo>
                  <a:lnTo>
                    <a:pt x="584" y="778"/>
                  </a:lnTo>
                  <a:lnTo>
                    <a:pt x="433" y="951"/>
                  </a:lnTo>
                  <a:lnTo>
                    <a:pt x="303" y="1124"/>
                  </a:lnTo>
                  <a:lnTo>
                    <a:pt x="195" y="1318"/>
                  </a:lnTo>
                  <a:lnTo>
                    <a:pt x="108" y="1513"/>
                  </a:lnTo>
                  <a:lnTo>
                    <a:pt x="44" y="1729"/>
                  </a:lnTo>
                  <a:lnTo>
                    <a:pt x="0" y="1945"/>
                  </a:lnTo>
                  <a:lnTo>
                    <a:pt x="0" y="2161"/>
                  </a:lnTo>
                  <a:lnTo>
                    <a:pt x="0" y="2377"/>
                  </a:lnTo>
                  <a:lnTo>
                    <a:pt x="44" y="2593"/>
                  </a:lnTo>
                  <a:lnTo>
                    <a:pt x="108" y="2809"/>
                  </a:lnTo>
                  <a:lnTo>
                    <a:pt x="195" y="3004"/>
                  </a:lnTo>
                  <a:lnTo>
                    <a:pt x="303" y="3198"/>
                  </a:lnTo>
                  <a:lnTo>
                    <a:pt x="433" y="3371"/>
                  </a:lnTo>
                  <a:lnTo>
                    <a:pt x="584" y="3544"/>
                  </a:lnTo>
                  <a:lnTo>
                    <a:pt x="757" y="3695"/>
                  </a:lnTo>
                  <a:lnTo>
                    <a:pt x="930" y="3825"/>
                  </a:lnTo>
                  <a:lnTo>
                    <a:pt x="1146" y="3954"/>
                  </a:lnTo>
                  <a:lnTo>
                    <a:pt x="1362" y="4062"/>
                  </a:lnTo>
                  <a:lnTo>
                    <a:pt x="1578" y="4149"/>
                  </a:lnTo>
                  <a:lnTo>
                    <a:pt x="1815" y="4235"/>
                  </a:lnTo>
                  <a:lnTo>
                    <a:pt x="2075" y="4279"/>
                  </a:lnTo>
                  <a:lnTo>
                    <a:pt x="2334" y="4322"/>
                  </a:lnTo>
                  <a:lnTo>
                    <a:pt x="2853" y="4322"/>
                  </a:lnTo>
                  <a:lnTo>
                    <a:pt x="3112" y="4279"/>
                  </a:lnTo>
                  <a:lnTo>
                    <a:pt x="3371" y="4235"/>
                  </a:lnTo>
                  <a:lnTo>
                    <a:pt x="3609" y="4149"/>
                  </a:lnTo>
                  <a:lnTo>
                    <a:pt x="3825" y="4062"/>
                  </a:lnTo>
                  <a:lnTo>
                    <a:pt x="4041" y="3954"/>
                  </a:lnTo>
                  <a:lnTo>
                    <a:pt x="4236" y="3825"/>
                  </a:lnTo>
                  <a:lnTo>
                    <a:pt x="4430" y="3695"/>
                  </a:lnTo>
                  <a:lnTo>
                    <a:pt x="4603" y="3544"/>
                  </a:lnTo>
                  <a:lnTo>
                    <a:pt x="4754" y="3371"/>
                  </a:lnTo>
                  <a:lnTo>
                    <a:pt x="4884" y="3198"/>
                  </a:lnTo>
                  <a:lnTo>
                    <a:pt x="4992" y="3004"/>
                  </a:lnTo>
                  <a:lnTo>
                    <a:pt x="5078" y="2809"/>
                  </a:lnTo>
                  <a:lnTo>
                    <a:pt x="5143" y="2593"/>
                  </a:lnTo>
                  <a:lnTo>
                    <a:pt x="5186" y="2377"/>
                  </a:lnTo>
                  <a:lnTo>
                    <a:pt x="5186" y="2161"/>
                  </a:lnTo>
                  <a:lnTo>
                    <a:pt x="5186" y="1945"/>
                  </a:lnTo>
                  <a:lnTo>
                    <a:pt x="5143" y="1729"/>
                  </a:lnTo>
                  <a:lnTo>
                    <a:pt x="5078" y="1513"/>
                  </a:lnTo>
                  <a:lnTo>
                    <a:pt x="4992" y="1318"/>
                  </a:lnTo>
                  <a:lnTo>
                    <a:pt x="4884" y="1124"/>
                  </a:lnTo>
                  <a:lnTo>
                    <a:pt x="4754" y="951"/>
                  </a:lnTo>
                  <a:lnTo>
                    <a:pt x="4603" y="778"/>
                  </a:lnTo>
                  <a:lnTo>
                    <a:pt x="4430" y="627"/>
                  </a:lnTo>
                  <a:lnTo>
                    <a:pt x="4236" y="476"/>
                  </a:lnTo>
                  <a:lnTo>
                    <a:pt x="4041" y="368"/>
                  </a:lnTo>
                  <a:lnTo>
                    <a:pt x="3825" y="260"/>
                  </a:lnTo>
                  <a:lnTo>
                    <a:pt x="3609" y="151"/>
                  </a:lnTo>
                  <a:lnTo>
                    <a:pt x="3371" y="87"/>
                  </a:lnTo>
                  <a:lnTo>
                    <a:pt x="3112" y="43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32"/>
            <p:cNvSpPr/>
            <p:nvPr/>
          </p:nvSpPr>
          <p:spPr>
            <a:xfrm>
              <a:off x="16348725" y="3035900"/>
              <a:ext cx="457575" cy="519700"/>
            </a:xfrm>
            <a:custGeom>
              <a:avLst/>
              <a:gdLst/>
              <a:ahLst/>
              <a:cxnLst/>
              <a:rect l="l" t="t" r="r" b="b"/>
              <a:pathLst>
                <a:path w="18303" h="20788" extrusionOk="0">
                  <a:moveTo>
                    <a:pt x="9119" y="1"/>
                  </a:moveTo>
                  <a:lnTo>
                    <a:pt x="8060" y="23"/>
                  </a:lnTo>
                  <a:lnTo>
                    <a:pt x="7001" y="87"/>
                  </a:lnTo>
                  <a:lnTo>
                    <a:pt x="5943" y="195"/>
                  </a:lnTo>
                  <a:lnTo>
                    <a:pt x="4884" y="325"/>
                  </a:lnTo>
                  <a:lnTo>
                    <a:pt x="3847" y="520"/>
                  </a:lnTo>
                  <a:lnTo>
                    <a:pt x="2788" y="714"/>
                  </a:lnTo>
                  <a:lnTo>
                    <a:pt x="1751" y="973"/>
                  </a:lnTo>
                  <a:lnTo>
                    <a:pt x="735" y="1254"/>
                  </a:lnTo>
                  <a:lnTo>
                    <a:pt x="541" y="2464"/>
                  </a:lnTo>
                  <a:lnTo>
                    <a:pt x="389" y="3631"/>
                  </a:lnTo>
                  <a:lnTo>
                    <a:pt x="260" y="4798"/>
                  </a:lnTo>
                  <a:lnTo>
                    <a:pt x="152" y="5943"/>
                  </a:lnTo>
                  <a:lnTo>
                    <a:pt x="65" y="7067"/>
                  </a:lnTo>
                  <a:lnTo>
                    <a:pt x="22" y="8190"/>
                  </a:lnTo>
                  <a:lnTo>
                    <a:pt x="1" y="9292"/>
                  </a:lnTo>
                  <a:lnTo>
                    <a:pt x="1" y="10416"/>
                  </a:lnTo>
                  <a:lnTo>
                    <a:pt x="22" y="11518"/>
                  </a:lnTo>
                  <a:lnTo>
                    <a:pt x="65" y="12641"/>
                  </a:lnTo>
                  <a:lnTo>
                    <a:pt x="130" y="13743"/>
                  </a:lnTo>
                  <a:lnTo>
                    <a:pt x="238" y="14889"/>
                  </a:lnTo>
                  <a:lnTo>
                    <a:pt x="368" y="16012"/>
                  </a:lnTo>
                  <a:lnTo>
                    <a:pt x="519" y="17179"/>
                  </a:lnTo>
                  <a:lnTo>
                    <a:pt x="692" y="18346"/>
                  </a:lnTo>
                  <a:lnTo>
                    <a:pt x="886" y="19556"/>
                  </a:lnTo>
                  <a:lnTo>
                    <a:pt x="1902" y="19837"/>
                  </a:lnTo>
                  <a:lnTo>
                    <a:pt x="2918" y="20074"/>
                  </a:lnTo>
                  <a:lnTo>
                    <a:pt x="3933" y="20290"/>
                  </a:lnTo>
                  <a:lnTo>
                    <a:pt x="4970" y="20463"/>
                  </a:lnTo>
                  <a:lnTo>
                    <a:pt x="6007" y="20593"/>
                  </a:lnTo>
                  <a:lnTo>
                    <a:pt x="7045" y="20701"/>
                  </a:lnTo>
                  <a:lnTo>
                    <a:pt x="8082" y="20766"/>
                  </a:lnTo>
                  <a:lnTo>
                    <a:pt x="9119" y="20787"/>
                  </a:lnTo>
                  <a:lnTo>
                    <a:pt x="10156" y="20787"/>
                  </a:lnTo>
                  <a:lnTo>
                    <a:pt x="11193" y="20744"/>
                  </a:lnTo>
                  <a:lnTo>
                    <a:pt x="12252" y="20658"/>
                  </a:lnTo>
                  <a:lnTo>
                    <a:pt x="13289" y="20550"/>
                  </a:lnTo>
                  <a:lnTo>
                    <a:pt x="14305" y="20398"/>
                  </a:lnTo>
                  <a:lnTo>
                    <a:pt x="15342" y="20204"/>
                  </a:lnTo>
                  <a:lnTo>
                    <a:pt x="16357" y="19988"/>
                  </a:lnTo>
                  <a:lnTo>
                    <a:pt x="17373" y="19729"/>
                  </a:lnTo>
                  <a:lnTo>
                    <a:pt x="17589" y="18497"/>
                  </a:lnTo>
                  <a:lnTo>
                    <a:pt x="17762" y="17309"/>
                  </a:lnTo>
                  <a:lnTo>
                    <a:pt x="17913" y="16120"/>
                  </a:lnTo>
                  <a:lnTo>
                    <a:pt x="18043" y="14975"/>
                  </a:lnTo>
                  <a:lnTo>
                    <a:pt x="18151" y="13808"/>
                  </a:lnTo>
                  <a:lnTo>
                    <a:pt x="18216" y="12685"/>
                  </a:lnTo>
                  <a:lnTo>
                    <a:pt x="18280" y="11539"/>
                  </a:lnTo>
                  <a:lnTo>
                    <a:pt x="18302" y="10416"/>
                  </a:lnTo>
                  <a:lnTo>
                    <a:pt x="18302" y="9271"/>
                  </a:lnTo>
                  <a:lnTo>
                    <a:pt x="18259" y="8147"/>
                  </a:lnTo>
                  <a:lnTo>
                    <a:pt x="18216" y="7002"/>
                  </a:lnTo>
                  <a:lnTo>
                    <a:pt x="18129" y="5857"/>
                  </a:lnTo>
                  <a:lnTo>
                    <a:pt x="18021" y="4690"/>
                  </a:lnTo>
                  <a:lnTo>
                    <a:pt x="17892" y="3501"/>
                  </a:lnTo>
                  <a:lnTo>
                    <a:pt x="17719" y="2291"/>
                  </a:lnTo>
                  <a:lnTo>
                    <a:pt x="17546" y="1081"/>
                  </a:lnTo>
                  <a:lnTo>
                    <a:pt x="16509" y="822"/>
                  </a:lnTo>
                  <a:lnTo>
                    <a:pt x="15472" y="584"/>
                  </a:lnTo>
                  <a:lnTo>
                    <a:pt x="14413" y="390"/>
                  </a:lnTo>
                  <a:lnTo>
                    <a:pt x="13354" y="239"/>
                  </a:lnTo>
                  <a:lnTo>
                    <a:pt x="12295" y="131"/>
                  </a:lnTo>
                  <a:lnTo>
                    <a:pt x="11236" y="44"/>
                  </a:lnTo>
                  <a:lnTo>
                    <a:pt x="101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32"/>
            <p:cNvSpPr/>
            <p:nvPr/>
          </p:nvSpPr>
          <p:spPr>
            <a:xfrm>
              <a:off x="16348725" y="3035900"/>
              <a:ext cx="457575" cy="519700"/>
            </a:xfrm>
            <a:custGeom>
              <a:avLst/>
              <a:gdLst/>
              <a:ahLst/>
              <a:cxnLst/>
              <a:rect l="l" t="t" r="r" b="b"/>
              <a:pathLst>
                <a:path w="18303" h="20788" fill="none" extrusionOk="0">
                  <a:moveTo>
                    <a:pt x="17373" y="19729"/>
                  </a:moveTo>
                  <a:lnTo>
                    <a:pt x="17373" y="19729"/>
                  </a:lnTo>
                  <a:lnTo>
                    <a:pt x="16357" y="19988"/>
                  </a:lnTo>
                  <a:lnTo>
                    <a:pt x="15342" y="20204"/>
                  </a:lnTo>
                  <a:lnTo>
                    <a:pt x="14305" y="20398"/>
                  </a:lnTo>
                  <a:lnTo>
                    <a:pt x="13289" y="20550"/>
                  </a:lnTo>
                  <a:lnTo>
                    <a:pt x="12252" y="20658"/>
                  </a:lnTo>
                  <a:lnTo>
                    <a:pt x="11193" y="20744"/>
                  </a:lnTo>
                  <a:lnTo>
                    <a:pt x="10156" y="20787"/>
                  </a:lnTo>
                  <a:lnTo>
                    <a:pt x="9119" y="20787"/>
                  </a:lnTo>
                  <a:lnTo>
                    <a:pt x="8082" y="20766"/>
                  </a:lnTo>
                  <a:lnTo>
                    <a:pt x="7045" y="20701"/>
                  </a:lnTo>
                  <a:lnTo>
                    <a:pt x="6007" y="20593"/>
                  </a:lnTo>
                  <a:lnTo>
                    <a:pt x="4970" y="20463"/>
                  </a:lnTo>
                  <a:lnTo>
                    <a:pt x="3933" y="20290"/>
                  </a:lnTo>
                  <a:lnTo>
                    <a:pt x="2918" y="20074"/>
                  </a:lnTo>
                  <a:lnTo>
                    <a:pt x="1902" y="19837"/>
                  </a:lnTo>
                  <a:lnTo>
                    <a:pt x="886" y="19556"/>
                  </a:lnTo>
                  <a:lnTo>
                    <a:pt x="886" y="19556"/>
                  </a:lnTo>
                  <a:lnTo>
                    <a:pt x="692" y="18346"/>
                  </a:lnTo>
                  <a:lnTo>
                    <a:pt x="519" y="17179"/>
                  </a:lnTo>
                  <a:lnTo>
                    <a:pt x="368" y="16012"/>
                  </a:lnTo>
                  <a:lnTo>
                    <a:pt x="238" y="14889"/>
                  </a:lnTo>
                  <a:lnTo>
                    <a:pt x="130" y="13743"/>
                  </a:lnTo>
                  <a:lnTo>
                    <a:pt x="65" y="12641"/>
                  </a:lnTo>
                  <a:lnTo>
                    <a:pt x="22" y="11518"/>
                  </a:lnTo>
                  <a:lnTo>
                    <a:pt x="1" y="10416"/>
                  </a:lnTo>
                  <a:lnTo>
                    <a:pt x="1" y="9292"/>
                  </a:lnTo>
                  <a:lnTo>
                    <a:pt x="22" y="8190"/>
                  </a:lnTo>
                  <a:lnTo>
                    <a:pt x="65" y="7067"/>
                  </a:lnTo>
                  <a:lnTo>
                    <a:pt x="152" y="5943"/>
                  </a:lnTo>
                  <a:lnTo>
                    <a:pt x="260" y="4798"/>
                  </a:lnTo>
                  <a:lnTo>
                    <a:pt x="389" y="3631"/>
                  </a:lnTo>
                  <a:lnTo>
                    <a:pt x="541" y="2464"/>
                  </a:lnTo>
                  <a:lnTo>
                    <a:pt x="735" y="1254"/>
                  </a:lnTo>
                  <a:lnTo>
                    <a:pt x="735" y="1254"/>
                  </a:lnTo>
                  <a:lnTo>
                    <a:pt x="1751" y="973"/>
                  </a:lnTo>
                  <a:lnTo>
                    <a:pt x="2788" y="714"/>
                  </a:lnTo>
                  <a:lnTo>
                    <a:pt x="3847" y="520"/>
                  </a:lnTo>
                  <a:lnTo>
                    <a:pt x="4884" y="325"/>
                  </a:lnTo>
                  <a:lnTo>
                    <a:pt x="5943" y="195"/>
                  </a:lnTo>
                  <a:lnTo>
                    <a:pt x="7001" y="87"/>
                  </a:lnTo>
                  <a:lnTo>
                    <a:pt x="8060" y="23"/>
                  </a:lnTo>
                  <a:lnTo>
                    <a:pt x="9119" y="1"/>
                  </a:lnTo>
                  <a:lnTo>
                    <a:pt x="10178" y="1"/>
                  </a:lnTo>
                  <a:lnTo>
                    <a:pt x="11236" y="44"/>
                  </a:lnTo>
                  <a:lnTo>
                    <a:pt x="12295" y="131"/>
                  </a:lnTo>
                  <a:lnTo>
                    <a:pt x="13354" y="239"/>
                  </a:lnTo>
                  <a:lnTo>
                    <a:pt x="14413" y="390"/>
                  </a:lnTo>
                  <a:lnTo>
                    <a:pt x="15472" y="584"/>
                  </a:lnTo>
                  <a:lnTo>
                    <a:pt x="16509" y="822"/>
                  </a:lnTo>
                  <a:lnTo>
                    <a:pt x="17546" y="1081"/>
                  </a:lnTo>
                  <a:lnTo>
                    <a:pt x="17546" y="1081"/>
                  </a:lnTo>
                  <a:lnTo>
                    <a:pt x="17719" y="2291"/>
                  </a:lnTo>
                  <a:lnTo>
                    <a:pt x="17892" y="3501"/>
                  </a:lnTo>
                  <a:lnTo>
                    <a:pt x="18021" y="4690"/>
                  </a:lnTo>
                  <a:lnTo>
                    <a:pt x="18129" y="5857"/>
                  </a:lnTo>
                  <a:lnTo>
                    <a:pt x="18216" y="7002"/>
                  </a:lnTo>
                  <a:lnTo>
                    <a:pt x="18259" y="8147"/>
                  </a:lnTo>
                  <a:lnTo>
                    <a:pt x="18302" y="9271"/>
                  </a:lnTo>
                  <a:lnTo>
                    <a:pt x="18302" y="10416"/>
                  </a:lnTo>
                  <a:lnTo>
                    <a:pt x="18280" y="11539"/>
                  </a:lnTo>
                  <a:lnTo>
                    <a:pt x="18216" y="12685"/>
                  </a:lnTo>
                  <a:lnTo>
                    <a:pt x="18151" y="13808"/>
                  </a:lnTo>
                  <a:lnTo>
                    <a:pt x="18043" y="14975"/>
                  </a:lnTo>
                  <a:lnTo>
                    <a:pt x="17913" y="16120"/>
                  </a:lnTo>
                  <a:lnTo>
                    <a:pt x="17762" y="17309"/>
                  </a:lnTo>
                  <a:lnTo>
                    <a:pt x="17589" y="18497"/>
                  </a:lnTo>
                  <a:lnTo>
                    <a:pt x="17373" y="197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32"/>
            <p:cNvSpPr/>
            <p:nvPr/>
          </p:nvSpPr>
          <p:spPr>
            <a:xfrm>
              <a:off x="16346575" y="2635100"/>
              <a:ext cx="461325" cy="439200"/>
            </a:xfrm>
            <a:custGeom>
              <a:avLst/>
              <a:gdLst/>
              <a:ahLst/>
              <a:cxnLst/>
              <a:rect l="l" t="t" r="r" b="b"/>
              <a:pathLst>
                <a:path w="18453" h="17568" extrusionOk="0">
                  <a:moveTo>
                    <a:pt x="8254" y="0"/>
                  </a:moveTo>
                  <a:lnTo>
                    <a:pt x="7260" y="22"/>
                  </a:lnTo>
                  <a:lnTo>
                    <a:pt x="6288" y="65"/>
                  </a:lnTo>
                  <a:lnTo>
                    <a:pt x="5294" y="130"/>
                  </a:lnTo>
                  <a:lnTo>
                    <a:pt x="4322" y="195"/>
                  </a:lnTo>
                  <a:lnTo>
                    <a:pt x="3328" y="281"/>
                  </a:lnTo>
                  <a:lnTo>
                    <a:pt x="2355" y="389"/>
                  </a:lnTo>
                  <a:lnTo>
                    <a:pt x="1383" y="519"/>
                  </a:lnTo>
                  <a:lnTo>
                    <a:pt x="1145" y="562"/>
                  </a:lnTo>
                  <a:lnTo>
                    <a:pt x="908" y="670"/>
                  </a:lnTo>
                  <a:lnTo>
                    <a:pt x="692" y="800"/>
                  </a:lnTo>
                  <a:lnTo>
                    <a:pt x="475" y="994"/>
                  </a:lnTo>
                  <a:lnTo>
                    <a:pt x="324" y="1189"/>
                  </a:lnTo>
                  <a:lnTo>
                    <a:pt x="195" y="1405"/>
                  </a:lnTo>
                  <a:lnTo>
                    <a:pt x="108" y="1642"/>
                  </a:lnTo>
                  <a:lnTo>
                    <a:pt x="65" y="1880"/>
                  </a:lnTo>
                  <a:lnTo>
                    <a:pt x="22" y="2788"/>
                  </a:lnTo>
                  <a:lnTo>
                    <a:pt x="0" y="3695"/>
                  </a:lnTo>
                  <a:lnTo>
                    <a:pt x="0" y="5510"/>
                  </a:lnTo>
                  <a:lnTo>
                    <a:pt x="43" y="7325"/>
                  </a:lnTo>
                  <a:lnTo>
                    <a:pt x="130" y="9119"/>
                  </a:lnTo>
                  <a:lnTo>
                    <a:pt x="259" y="10934"/>
                  </a:lnTo>
                  <a:lnTo>
                    <a:pt x="432" y="12727"/>
                  </a:lnTo>
                  <a:lnTo>
                    <a:pt x="648" y="14520"/>
                  </a:lnTo>
                  <a:lnTo>
                    <a:pt x="908" y="16292"/>
                  </a:lnTo>
                  <a:lnTo>
                    <a:pt x="972" y="16508"/>
                  </a:lnTo>
                  <a:lnTo>
                    <a:pt x="1059" y="16724"/>
                  </a:lnTo>
                  <a:lnTo>
                    <a:pt x="1189" y="16897"/>
                  </a:lnTo>
                  <a:lnTo>
                    <a:pt x="1361" y="17070"/>
                  </a:lnTo>
                  <a:lnTo>
                    <a:pt x="1534" y="17200"/>
                  </a:lnTo>
                  <a:lnTo>
                    <a:pt x="1750" y="17308"/>
                  </a:lnTo>
                  <a:lnTo>
                    <a:pt x="1966" y="17373"/>
                  </a:lnTo>
                  <a:lnTo>
                    <a:pt x="2204" y="17416"/>
                  </a:lnTo>
                  <a:lnTo>
                    <a:pt x="3954" y="17481"/>
                  </a:lnTo>
                  <a:lnTo>
                    <a:pt x="5704" y="17524"/>
                  </a:lnTo>
                  <a:lnTo>
                    <a:pt x="7476" y="17545"/>
                  </a:lnTo>
                  <a:lnTo>
                    <a:pt x="9227" y="17567"/>
                  </a:lnTo>
                  <a:lnTo>
                    <a:pt x="10998" y="17545"/>
                  </a:lnTo>
                  <a:lnTo>
                    <a:pt x="12749" y="17524"/>
                  </a:lnTo>
                  <a:lnTo>
                    <a:pt x="14499" y="17481"/>
                  </a:lnTo>
                  <a:lnTo>
                    <a:pt x="16271" y="17416"/>
                  </a:lnTo>
                  <a:lnTo>
                    <a:pt x="16487" y="17373"/>
                  </a:lnTo>
                  <a:lnTo>
                    <a:pt x="16703" y="17308"/>
                  </a:lnTo>
                  <a:lnTo>
                    <a:pt x="16919" y="17200"/>
                  </a:lnTo>
                  <a:lnTo>
                    <a:pt x="17092" y="17070"/>
                  </a:lnTo>
                  <a:lnTo>
                    <a:pt x="17264" y="16897"/>
                  </a:lnTo>
                  <a:lnTo>
                    <a:pt x="17394" y="16724"/>
                  </a:lnTo>
                  <a:lnTo>
                    <a:pt x="17481" y="16508"/>
                  </a:lnTo>
                  <a:lnTo>
                    <a:pt x="17545" y="16292"/>
                  </a:lnTo>
                  <a:lnTo>
                    <a:pt x="17805" y="14520"/>
                  </a:lnTo>
                  <a:lnTo>
                    <a:pt x="18021" y="12727"/>
                  </a:lnTo>
                  <a:lnTo>
                    <a:pt x="18194" y="10934"/>
                  </a:lnTo>
                  <a:lnTo>
                    <a:pt x="18345" y="9119"/>
                  </a:lnTo>
                  <a:lnTo>
                    <a:pt x="18431" y="7325"/>
                  </a:lnTo>
                  <a:lnTo>
                    <a:pt x="18453" y="5510"/>
                  </a:lnTo>
                  <a:lnTo>
                    <a:pt x="18453" y="3695"/>
                  </a:lnTo>
                  <a:lnTo>
                    <a:pt x="18431" y="2788"/>
                  </a:lnTo>
                  <a:lnTo>
                    <a:pt x="18388" y="1880"/>
                  </a:lnTo>
                  <a:lnTo>
                    <a:pt x="18345" y="1642"/>
                  </a:lnTo>
                  <a:lnTo>
                    <a:pt x="18280" y="1405"/>
                  </a:lnTo>
                  <a:lnTo>
                    <a:pt x="18150" y="1189"/>
                  </a:lnTo>
                  <a:lnTo>
                    <a:pt x="17978" y="994"/>
                  </a:lnTo>
                  <a:lnTo>
                    <a:pt x="17783" y="800"/>
                  </a:lnTo>
                  <a:lnTo>
                    <a:pt x="17545" y="670"/>
                  </a:lnTo>
                  <a:lnTo>
                    <a:pt x="17329" y="562"/>
                  </a:lnTo>
                  <a:lnTo>
                    <a:pt x="17092" y="519"/>
                  </a:lnTo>
                  <a:lnTo>
                    <a:pt x="16098" y="389"/>
                  </a:lnTo>
                  <a:lnTo>
                    <a:pt x="15125" y="281"/>
                  </a:lnTo>
                  <a:lnTo>
                    <a:pt x="14131" y="195"/>
                  </a:lnTo>
                  <a:lnTo>
                    <a:pt x="13159" y="130"/>
                  </a:lnTo>
                  <a:lnTo>
                    <a:pt x="12187" y="65"/>
                  </a:lnTo>
                  <a:lnTo>
                    <a:pt x="11193" y="22"/>
                  </a:lnTo>
                  <a:lnTo>
                    <a:pt x="1022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32"/>
            <p:cNvSpPr/>
            <p:nvPr/>
          </p:nvSpPr>
          <p:spPr>
            <a:xfrm>
              <a:off x="16528600" y="2815525"/>
              <a:ext cx="97275" cy="148025"/>
            </a:xfrm>
            <a:custGeom>
              <a:avLst/>
              <a:gdLst/>
              <a:ahLst/>
              <a:cxnLst/>
              <a:rect l="l" t="t" r="r" b="b"/>
              <a:pathLst>
                <a:path w="3891" h="5921" extrusionOk="0">
                  <a:moveTo>
                    <a:pt x="1946" y="0"/>
                  </a:moveTo>
                  <a:lnTo>
                    <a:pt x="1751" y="22"/>
                  </a:lnTo>
                  <a:lnTo>
                    <a:pt x="1557" y="65"/>
                  </a:lnTo>
                  <a:lnTo>
                    <a:pt x="1362" y="130"/>
                  </a:lnTo>
                  <a:lnTo>
                    <a:pt x="1189" y="238"/>
                  </a:lnTo>
                  <a:lnTo>
                    <a:pt x="1016" y="367"/>
                  </a:lnTo>
                  <a:lnTo>
                    <a:pt x="865" y="519"/>
                  </a:lnTo>
                  <a:lnTo>
                    <a:pt x="714" y="670"/>
                  </a:lnTo>
                  <a:lnTo>
                    <a:pt x="563" y="864"/>
                  </a:lnTo>
                  <a:lnTo>
                    <a:pt x="433" y="1080"/>
                  </a:lnTo>
                  <a:lnTo>
                    <a:pt x="325" y="1318"/>
                  </a:lnTo>
                  <a:lnTo>
                    <a:pt x="239" y="1556"/>
                  </a:lnTo>
                  <a:lnTo>
                    <a:pt x="152" y="1815"/>
                  </a:lnTo>
                  <a:lnTo>
                    <a:pt x="87" y="2074"/>
                  </a:lnTo>
                  <a:lnTo>
                    <a:pt x="44" y="2377"/>
                  </a:lnTo>
                  <a:lnTo>
                    <a:pt x="1" y="2658"/>
                  </a:lnTo>
                  <a:lnTo>
                    <a:pt x="1" y="2960"/>
                  </a:lnTo>
                  <a:lnTo>
                    <a:pt x="1" y="3263"/>
                  </a:lnTo>
                  <a:lnTo>
                    <a:pt x="44" y="3565"/>
                  </a:lnTo>
                  <a:lnTo>
                    <a:pt x="87" y="3846"/>
                  </a:lnTo>
                  <a:lnTo>
                    <a:pt x="152" y="4127"/>
                  </a:lnTo>
                  <a:lnTo>
                    <a:pt x="239" y="4386"/>
                  </a:lnTo>
                  <a:lnTo>
                    <a:pt x="325" y="4624"/>
                  </a:lnTo>
                  <a:lnTo>
                    <a:pt x="433" y="4840"/>
                  </a:lnTo>
                  <a:lnTo>
                    <a:pt x="563" y="5056"/>
                  </a:lnTo>
                  <a:lnTo>
                    <a:pt x="714" y="5251"/>
                  </a:lnTo>
                  <a:lnTo>
                    <a:pt x="865" y="5424"/>
                  </a:lnTo>
                  <a:lnTo>
                    <a:pt x="1016" y="5575"/>
                  </a:lnTo>
                  <a:lnTo>
                    <a:pt x="1189" y="5683"/>
                  </a:lnTo>
                  <a:lnTo>
                    <a:pt x="1362" y="5791"/>
                  </a:lnTo>
                  <a:lnTo>
                    <a:pt x="1557" y="5856"/>
                  </a:lnTo>
                  <a:lnTo>
                    <a:pt x="1751" y="5921"/>
                  </a:lnTo>
                  <a:lnTo>
                    <a:pt x="2140" y="5921"/>
                  </a:lnTo>
                  <a:lnTo>
                    <a:pt x="2334" y="5856"/>
                  </a:lnTo>
                  <a:lnTo>
                    <a:pt x="2529" y="5791"/>
                  </a:lnTo>
                  <a:lnTo>
                    <a:pt x="2702" y="5683"/>
                  </a:lnTo>
                  <a:lnTo>
                    <a:pt x="2875" y="5575"/>
                  </a:lnTo>
                  <a:lnTo>
                    <a:pt x="3047" y="5424"/>
                  </a:lnTo>
                  <a:lnTo>
                    <a:pt x="3199" y="5251"/>
                  </a:lnTo>
                  <a:lnTo>
                    <a:pt x="3328" y="5056"/>
                  </a:lnTo>
                  <a:lnTo>
                    <a:pt x="3458" y="4840"/>
                  </a:lnTo>
                  <a:lnTo>
                    <a:pt x="3566" y="4624"/>
                  </a:lnTo>
                  <a:lnTo>
                    <a:pt x="3653" y="4386"/>
                  </a:lnTo>
                  <a:lnTo>
                    <a:pt x="3739" y="4127"/>
                  </a:lnTo>
                  <a:lnTo>
                    <a:pt x="3804" y="3846"/>
                  </a:lnTo>
                  <a:lnTo>
                    <a:pt x="3869" y="3565"/>
                  </a:lnTo>
                  <a:lnTo>
                    <a:pt x="3890" y="3263"/>
                  </a:lnTo>
                  <a:lnTo>
                    <a:pt x="3890" y="2960"/>
                  </a:lnTo>
                  <a:lnTo>
                    <a:pt x="3890" y="2658"/>
                  </a:lnTo>
                  <a:lnTo>
                    <a:pt x="3869" y="2377"/>
                  </a:lnTo>
                  <a:lnTo>
                    <a:pt x="3804" y="2074"/>
                  </a:lnTo>
                  <a:lnTo>
                    <a:pt x="3739" y="1815"/>
                  </a:lnTo>
                  <a:lnTo>
                    <a:pt x="3653" y="1556"/>
                  </a:lnTo>
                  <a:lnTo>
                    <a:pt x="3566" y="1318"/>
                  </a:lnTo>
                  <a:lnTo>
                    <a:pt x="3458" y="1080"/>
                  </a:lnTo>
                  <a:lnTo>
                    <a:pt x="3328" y="864"/>
                  </a:lnTo>
                  <a:lnTo>
                    <a:pt x="3199" y="670"/>
                  </a:lnTo>
                  <a:lnTo>
                    <a:pt x="3047" y="519"/>
                  </a:lnTo>
                  <a:lnTo>
                    <a:pt x="2875" y="367"/>
                  </a:lnTo>
                  <a:lnTo>
                    <a:pt x="2702" y="238"/>
                  </a:lnTo>
                  <a:lnTo>
                    <a:pt x="2529" y="130"/>
                  </a:lnTo>
                  <a:lnTo>
                    <a:pt x="2334" y="65"/>
                  </a:lnTo>
                  <a:lnTo>
                    <a:pt x="2140" y="22"/>
                  </a:lnTo>
                  <a:lnTo>
                    <a:pt x="1946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32"/>
            <p:cNvSpPr/>
            <p:nvPr/>
          </p:nvSpPr>
          <p:spPr>
            <a:xfrm>
              <a:off x="16550225" y="2837125"/>
              <a:ext cx="54025" cy="104825"/>
            </a:xfrm>
            <a:custGeom>
              <a:avLst/>
              <a:gdLst/>
              <a:ahLst/>
              <a:cxnLst/>
              <a:rect l="l" t="t" r="r" b="b"/>
              <a:pathLst>
                <a:path w="2161" h="4193" extrusionOk="0">
                  <a:moveTo>
                    <a:pt x="1081" y="0"/>
                  </a:moveTo>
                  <a:lnTo>
                    <a:pt x="994" y="22"/>
                  </a:lnTo>
                  <a:lnTo>
                    <a:pt x="886" y="44"/>
                  </a:lnTo>
                  <a:lnTo>
                    <a:pt x="800" y="87"/>
                  </a:lnTo>
                  <a:lnTo>
                    <a:pt x="692" y="173"/>
                  </a:lnTo>
                  <a:lnTo>
                    <a:pt x="605" y="260"/>
                  </a:lnTo>
                  <a:lnTo>
                    <a:pt x="519" y="346"/>
                  </a:lnTo>
                  <a:lnTo>
                    <a:pt x="346" y="605"/>
                  </a:lnTo>
                  <a:lnTo>
                    <a:pt x="216" y="930"/>
                  </a:lnTo>
                  <a:lnTo>
                    <a:pt x="108" y="1275"/>
                  </a:lnTo>
                  <a:lnTo>
                    <a:pt x="22" y="1664"/>
                  </a:lnTo>
                  <a:lnTo>
                    <a:pt x="0" y="1880"/>
                  </a:lnTo>
                  <a:lnTo>
                    <a:pt x="0" y="2096"/>
                  </a:lnTo>
                  <a:lnTo>
                    <a:pt x="0" y="2312"/>
                  </a:lnTo>
                  <a:lnTo>
                    <a:pt x="22" y="2528"/>
                  </a:lnTo>
                  <a:lnTo>
                    <a:pt x="108" y="2917"/>
                  </a:lnTo>
                  <a:lnTo>
                    <a:pt x="216" y="3285"/>
                  </a:lnTo>
                  <a:lnTo>
                    <a:pt x="346" y="3587"/>
                  </a:lnTo>
                  <a:lnTo>
                    <a:pt x="519" y="3847"/>
                  </a:lnTo>
                  <a:lnTo>
                    <a:pt x="605" y="3955"/>
                  </a:lnTo>
                  <a:lnTo>
                    <a:pt x="692" y="4041"/>
                  </a:lnTo>
                  <a:lnTo>
                    <a:pt x="800" y="4106"/>
                  </a:lnTo>
                  <a:lnTo>
                    <a:pt x="886" y="4149"/>
                  </a:lnTo>
                  <a:lnTo>
                    <a:pt x="994" y="4192"/>
                  </a:lnTo>
                  <a:lnTo>
                    <a:pt x="1167" y="4192"/>
                  </a:lnTo>
                  <a:lnTo>
                    <a:pt x="1275" y="4149"/>
                  </a:lnTo>
                  <a:lnTo>
                    <a:pt x="1361" y="4106"/>
                  </a:lnTo>
                  <a:lnTo>
                    <a:pt x="1469" y="4041"/>
                  </a:lnTo>
                  <a:lnTo>
                    <a:pt x="1556" y="3955"/>
                  </a:lnTo>
                  <a:lnTo>
                    <a:pt x="1642" y="3847"/>
                  </a:lnTo>
                  <a:lnTo>
                    <a:pt x="1815" y="3587"/>
                  </a:lnTo>
                  <a:lnTo>
                    <a:pt x="1945" y="3285"/>
                  </a:lnTo>
                  <a:lnTo>
                    <a:pt x="2074" y="2917"/>
                  </a:lnTo>
                  <a:lnTo>
                    <a:pt x="2139" y="2528"/>
                  </a:lnTo>
                  <a:lnTo>
                    <a:pt x="2161" y="2312"/>
                  </a:lnTo>
                  <a:lnTo>
                    <a:pt x="2161" y="2096"/>
                  </a:lnTo>
                  <a:lnTo>
                    <a:pt x="2161" y="1880"/>
                  </a:lnTo>
                  <a:lnTo>
                    <a:pt x="2139" y="1664"/>
                  </a:lnTo>
                  <a:lnTo>
                    <a:pt x="2074" y="1275"/>
                  </a:lnTo>
                  <a:lnTo>
                    <a:pt x="1945" y="930"/>
                  </a:lnTo>
                  <a:lnTo>
                    <a:pt x="1815" y="605"/>
                  </a:lnTo>
                  <a:lnTo>
                    <a:pt x="1642" y="346"/>
                  </a:lnTo>
                  <a:lnTo>
                    <a:pt x="1556" y="260"/>
                  </a:lnTo>
                  <a:lnTo>
                    <a:pt x="1469" y="173"/>
                  </a:lnTo>
                  <a:lnTo>
                    <a:pt x="1361" y="87"/>
                  </a:lnTo>
                  <a:lnTo>
                    <a:pt x="1275" y="44"/>
                  </a:lnTo>
                  <a:lnTo>
                    <a:pt x="1167" y="22"/>
                  </a:lnTo>
                  <a:lnTo>
                    <a:pt x="108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32"/>
            <p:cNvSpPr/>
            <p:nvPr/>
          </p:nvSpPr>
          <p:spPr>
            <a:xfrm>
              <a:off x="16330900" y="3048875"/>
              <a:ext cx="492675" cy="38375"/>
            </a:xfrm>
            <a:custGeom>
              <a:avLst/>
              <a:gdLst/>
              <a:ahLst/>
              <a:cxnLst/>
              <a:rect l="l" t="t" r="r" b="b"/>
              <a:pathLst>
                <a:path w="19707" h="1535" extrusionOk="0">
                  <a:moveTo>
                    <a:pt x="606" y="1"/>
                  </a:moveTo>
                  <a:lnTo>
                    <a:pt x="476" y="44"/>
                  </a:lnTo>
                  <a:lnTo>
                    <a:pt x="346" y="130"/>
                  </a:lnTo>
                  <a:lnTo>
                    <a:pt x="217" y="217"/>
                  </a:lnTo>
                  <a:lnTo>
                    <a:pt x="130" y="325"/>
                  </a:lnTo>
                  <a:lnTo>
                    <a:pt x="65" y="454"/>
                  </a:lnTo>
                  <a:lnTo>
                    <a:pt x="22" y="606"/>
                  </a:lnTo>
                  <a:lnTo>
                    <a:pt x="0" y="757"/>
                  </a:lnTo>
                  <a:lnTo>
                    <a:pt x="22" y="908"/>
                  </a:lnTo>
                  <a:lnTo>
                    <a:pt x="65" y="1059"/>
                  </a:lnTo>
                  <a:lnTo>
                    <a:pt x="130" y="1189"/>
                  </a:lnTo>
                  <a:lnTo>
                    <a:pt x="217" y="1297"/>
                  </a:lnTo>
                  <a:lnTo>
                    <a:pt x="346" y="1405"/>
                  </a:lnTo>
                  <a:lnTo>
                    <a:pt x="476" y="1470"/>
                  </a:lnTo>
                  <a:lnTo>
                    <a:pt x="606" y="1513"/>
                  </a:lnTo>
                  <a:lnTo>
                    <a:pt x="778" y="1535"/>
                  </a:lnTo>
                  <a:lnTo>
                    <a:pt x="18950" y="1535"/>
                  </a:lnTo>
                  <a:lnTo>
                    <a:pt x="19102" y="1513"/>
                  </a:lnTo>
                  <a:lnTo>
                    <a:pt x="19231" y="1470"/>
                  </a:lnTo>
                  <a:lnTo>
                    <a:pt x="19361" y="1405"/>
                  </a:lnTo>
                  <a:lnTo>
                    <a:pt x="19490" y="1297"/>
                  </a:lnTo>
                  <a:lnTo>
                    <a:pt x="19577" y="1189"/>
                  </a:lnTo>
                  <a:lnTo>
                    <a:pt x="19642" y="1059"/>
                  </a:lnTo>
                  <a:lnTo>
                    <a:pt x="19685" y="908"/>
                  </a:lnTo>
                  <a:lnTo>
                    <a:pt x="19707" y="757"/>
                  </a:lnTo>
                  <a:lnTo>
                    <a:pt x="19685" y="606"/>
                  </a:lnTo>
                  <a:lnTo>
                    <a:pt x="19642" y="454"/>
                  </a:lnTo>
                  <a:lnTo>
                    <a:pt x="19577" y="325"/>
                  </a:lnTo>
                  <a:lnTo>
                    <a:pt x="19490" y="217"/>
                  </a:lnTo>
                  <a:lnTo>
                    <a:pt x="19361" y="130"/>
                  </a:lnTo>
                  <a:lnTo>
                    <a:pt x="19231" y="44"/>
                  </a:lnTo>
                  <a:lnTo>
                    <a:pt x="1910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32"/>
            <p:cNvSpPr/>
            <p:nvPr/>
          </p:nvSpPr>
          <p:spPr>
            <a:xfrm>
              <a:off x="16395725" y="3319500"/>
              <a:ext cx="195025" cy="121575"/>
            </a:xfrm>
            <a:custGeom>
              <a:avLst/>
              <a:gdLst/>
              <a:ahLst/>
              <a:cxnLst/>
              <a:rect l="l" t="t" r="r" b="b"/>
              <a:pathLst>
                <a:path w="7801" h="4863" extrusionOk="0">
                  <a:moveTo>
                    <a:pt x="5986" y="1"/>
                  </a:moveTo>
                  <a:lnTo>
                    <a:pt x="5813" y="23"/>
                  </a:lnTo>
                  <a:lnTo>
                    <a:pt x="5640" y="87"/>
                  </a:lnTo>
                  <a:lnTo>
                    <a:pt x="5445" y="174"/>
                  </a:lnTo>
                  <a:lnTo>
                    <a:pt x="5273" y="303"/>
                  </a:lnTo>
                  <a:lnTo>
                    <a:pt x="5057" y="455"/>
                  </a:lnTo>
                  <a:lnTo>
                    <a:pt x="4862" y="628"/>
                  </a:lnTo>
                  <a:lnTo>
                    <a:pt x="4646" y="844"/>
                  </a:lnTo>
                  <a:lnTo>
                    <a:pt x="4430" y="1103"/>
                  </a:lnTo>
                  <a:lnTo>
                    <a:pt x="3933" y="1708"/>
                  </a:lnTo>
                  <a:lnTo>
                    <a:pt x="3738" y="1946"/>
                  </a:lnTo>
                  <a:lnTo>
                    <a:pt x="3522" y="2183"/>
                  </a:lnTo>
                  <a:lnTo>
                    <a:pt x="3285" y="2399"/>
                  </a:lnTo>
                  <a:lnTo>
                    <a:pt x="3047" y="2594"/>
                  </a:lnTo>
                  <a:lnTo>
                    <a:pt x="2788" y="2788"/>
                  </a:lnTo>
                  <a:lnTo>
                    <a:pt x="2528" y="2961"/>
                  </a:lnTo>
                  <a:lnTo>
                    <a:pt x="2248" y="3134"/>
                  </a:lnTo>
                  <a:lnTo>
                    <a:pt x="1988" y="3264"/>
                  </a:lnTo>
                  <a:lnTo>
                    <a:pt x="1707" y="3393"/>
                  </a:lnTo>
                  <a:lnTo>
                    <a:pt x="1448" y="3501"/>
                  </a:lnTo>
                  <a:lnTo>
                    <a:pt x="1167" y="3566"/>
                  </a:lnTo>
                  <a:lnTo>
                    <a:pt x="908" y="3631"/>
                  </a:lnTo>
                  <a:lnTo>
                    <a:pt x="670" y="3653"/>
                  </a:lnTo>
                  <a:lnTo>
                    <a:pt x="433" y="3653"/>
                  </a:lnTo>
                  <a:lnTo>
                    <a:pt x="195" y="3631"/>
                  </a:lnTo>
                  <a:lnTo>
                    <a:pt x="0" y="3588"/>
                  </a:lnTo>
                  <a:lnTo>
                    <a:pt x="389" y="3825"/>
                  </a:lnTo>
                  <a:lnTo>
                    <a:pt x="778" y="4063"/>
                  </a:lnTo>
                  <a:lnTo>
                    <a:pt x="1210" y="4258"/>
                  </a:lnTo>
                  <a:lnTo>
                    <a:pt x="1643" y="4430"/>
                  </a:lnTo>
                  <a:lnTo>
                    <a:pt x="2118" y="4582"/>
                  </a:lnTo>
                  <a:lnTo>
                    <a:pt x="2572" y="4711"/>
                  </a:lnTo>
                  <a:lnTo>
                    <a:pt x="3047" y="4798"/>
                  </a:lnTo>
                  <a:lnTo>
                    <a:pt x="3501" y="4863"/>
                  </a:lnTo>
                  <a:lnTo>
                    <a:pt x="3976" y="4863"/>
                  </a:lnTo>
                  <a:lnTo>
                    <a:pt x="4430" y="4841"/>
                  </a:lnTo>
                  <a:lnTo>
                    <a:pt x="4884" y="4776"/>
                  </a:lnTo>
                  <a:lnTo>
                    <a:pt x="5316" y="4668"/>
                  </a:lnTo>
                  <a:lnTo>
                    <a:pt x="5510" y="4603"/>
                  </a:lnTo>
                  <a:lnTo>
                    <a:pt x="5705" y="4517"/>
                  </a:lnTo>
                  <a:lnTo>
                    <a:pt x="5899" y="4409"/>
                  </a:lnTo>
                  <a:lnTo>
                    <a:pt x="6094" y="4301"/>
                  </a:lnTo>
                  <a:lnTo>
                    <a:pt x="6288" y="4193"/>
                  </a:lnTo>
                  <a:lnTo>
                    <a:pt x="6461" y="4063"/>
                  </a:lnTo>
                  <a:lnTo>
                    <a:pt x="6612" y="3912"/>
                  </a:lnTo>
                  <a:lnTo>
                    <a:pt x="6764" y="3739"/>
                  </a:lnTo>
                  <a:lnTo>
                    <a:pt x="7044" y="3415"/>
                  </a:lnTo>
                  <a:lnTo>
                    <a:pt x="7282" y="3112"/>
                  </a:lnTo>
                  <a:lnTo>
                    <a:pt x="7455" y="2832"/>
                  </a:lnTo>
                  <a:lnTo>
                    <a:pt x="7606" y="2551"/>
                  </a:lnTo>
                  <a:lnTo>
                    <a:pt x="7693" y="2291"/>
                  </a:lnTo>
                  <a:lnTo>
                    <a:pt x="7757" y="2054"/>
                  </a:lnTo>
                  <a:lnTo>
                    <a:pt x="7801" y="1838"/>
                  </a:lnTo>
                  <a:lnTo>
                    <a:pt x="7801" y="1621"/>
                  </a:lnTo>
                  <a:lnTo>
                    <a:pt x="7757" y="1427"/>
                  </a:lnTo>
                  <a:lnTo>
                    <a:pt x="7714" y="1233"/>
                  </a:lnTo>
                  <a:lnTo>
                    <a:pt x="7628" y="1081"/>
                  </a:lnTo>
                  <a:lnTo>
                    <a:pt x="7541" y="908"/>
                  </a:lnTo>
                  <a:lnTo>
                    <a:pt x="7412" y="779"/>
                  </a:lnTo>
                  <a:lnTo>
                    <a:pt x="7304" y="649"/>
                  </a:lnTo>
                  <a:lnTo>
                    <a:pt x="7152" y="520"/>
                  </a:lnTo>
                  <a:lnTo>
                    <a:pt x="7023" y="411"/>
                  </a:lnTo>
                  <a:lnTo>
                    <a:pt x="6850" y="282"/>
                  </a:lnTo>
                  <a:lnTo>
                    <a:pt x="6677" y="174"/>
                  </a:lnTo>
                  <a:lnTo>
                    <a:pt x="6504" y="87"/>
                  </a:lnTo>
                  <a:lnTo>
                    <a:pt x="6331" y="44"/>
                  </a:lnTo>
                  <a:lnTo>
                    <a:pt x="615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32"/>
            <p:cNvSpPr/>
            <p:nvPr/>
          </p:nvSpPr>
          <p:spPr>
            <a:xfrm>
              <a:off x="16563725" y="3319500"/>
              <a:ext cx="195025" cy="121575"/>
            </a:xfrm>
            <a:custGeom>
              <a:avLst/>
              <a:gdLst/>
              <a:ahLst/>
              <a:cxnLst/>
              <a:rect l="l" t="t" r="r" b="b"/>
              <a:pathLst>
                <a:path w="7801" h="4863" extrusionOk="0">
                  <a:moveTo>
                    <a:pt x="1642" y="1"/>
                  </a:moveTo>
                  <a:lnTo>
                    <a:pt x="1470" y="44"/>
                  </a:lnTo>
                  <a:lnTo>
                    <a:pt x="1297" y="87"/>
                  </a:lnTo>
                  <a:lnTo>
                    <a:pt x="1124" y="174"/>
                  </a:lnTo>
                  <a:lnTo>
                    <a:pt x="973" y="282"/>
                  </a:lnTo>
                  <a:lnTo>
                    <a:pt x="778" y="411"/>
                  </a:lnTo>
                  <a:lnTo>
                    <a:pt x="649" y="520"/>
                  </a:lnTo>
                  <a:lnTo>
                    <a:pt x="519" y="649"/>
                  </a:lnTo>
                  <a:lnTo>
                    <a:pt x="389" y="779"/>
                  </a:lnTo>
                  <a:lnTo>
                    <a:pt x="281" y="908"/>
                  </a:lnTo>
                  <a:lnTo>
                    <a:pt x="173" y="1081"/>
                  </a:lnTo>
                  <a:lnTo>
                    <a:pt x="87" y="1233"/>
                  </a:lnTo>
                  <a:lnTo>
                    <a:pt x="44" y="1427"/>
                  </a:lnTo>
                  <a:lnTo>
                    <a:pt x="22" y="1621"/>
                  </a:lnTo>
                  <a:lnTo>
                    <a:pt x="0" y="1838"/>
                  </a:lnTo>
                  <a:lnTo>
                    <a:pt x="44" y="2054"/>
                  </a:lnTo>
                  <a:lnTo>
                    <a:pt x="108" y="2291"/>
                  </a:lnTo>
                  <a:lnTo>
                    <a:pt x="195" y="2551"/>
                  </a:lnTo>
                  <a:lnTo>
                    <a:pt x="346" y="2832"/>
                  </a:lnTo>
                  <a:lnTo>
                    <a:pt x="519" y="3112"/>
                  </a:lnTo>
                  <a:lnTo>
                    <a:pt x="757" y="3415"/>
                  </a:lnTo>
                  <a:lnTo>
                    <a:pt x="1037" y="3739"/>
                  </a:lnTo>
                  <a:lnTo>
                    <a:pt x="1189" y="3912"/>
                  </a:lnTo>
                  <a:lnTo>
                    <a:pt x="1362" y="4063"/>
                  </a:lnTo>
                  <a:lnTo>
                    <a:pt x="1534" y="4193"/>
                  </a:lnTo>
                  <a:lnTo>
                    <a:pt x="1707" y="4301"/>
                  </a:lnTo>
                  <a:lnTo>
                    <a:pt x="1902" y="4409"/>
                  </a:lnTo>
                  <a:lnTo>
                    <a:pt x="2096" y="4517"/>
                  </a:lnTo>
                  <a:lnTo>
                    <a:pt x="2291" y="4603"/>
                  </a:lnTo>
                  <a:lnTo>
                    <a:pt x="2507" y="4668"/>
                  </a:lnTo>
                  <a:lnTo>
                    <a:pt x="2917" y="4776"/>
                  </a:lnTo>
                  <a:lnTo>
                    <a:pt x="3371" y="4841"/>
                  </a:lnTo>
                  <a:lnTo>
                    <a:pt x="3825" y="4863"/>
                  </a:lnTo>
                  <a:lnTo>
                    <a:pt x="4300" y="4863"/>
                  </a:lnTo>
                  <a:lnTo>
                    <a:pt x="4754" y="4798"/>
                  </a:lnTo>
                  <a:lnTo>
                    <a:pt x="5229" y="4711"/>
                  </a:lnTo>
                  <a:lnTo>
                    <a:pt x="5705" y="4582"/>
                  </a:lnTo>
                  <a:lnTo>
                    <a:pt x="6158" y="4430"/>
                  </a:lnTo>
                  <a:lnTo>
                    <a:pt x="6591" y="4258"/>
                  </a:lnTo>
                  <a:lnTo>
                    <a:pt x="7023" y="4063"/>
                  </a:lnTo>
                  <a:lnTo>
                    <a:pt x="7433" y="3825"/>
                  </a:lnTo>
                  <a:lnTo>
                    <a:pt x="7801" y="3588"/>
                  </a:lnTo>
                  <a:lnTo>
                    <a:pt x="7606" y="3631"/>
                  </a:lnTo>
                  <a:lnTo>
                    <a:pt x="7390" y="3653"/>
                  </a:lnTo>
                  <a:lnTo>
                    <a:pt x="7152" y="3653"/>
                  </a:lnTo>
                  <a:lnTo>
                    <a:pt x="6893" y="3631"/>
                  </a:lnTo>
                  <a:lnTo>
                    <a:pt x="6634" y="3566"/>
                  </a:lnTo>
                  <a:lnTo>
                    <a:pt x="6375" y="3501"/>
                  </a:lnTo>
                  <a:lnTo>
                    <a:pt x="6094" y="3393"/>
                  </a:lnTo>
                  <a:lnTo>
                    <a:pt x="5813" y="3264"/>
                  </a:lnTo>
                  <a:lnTo>
                    <a:pt x="5553" y="3134"/>
                  </a:lnTo>
                  <a:lnTo>
                    <a:pt x="5273" y="2961"/>
                  </a:lnTo>
                  <a:lnTo>
                    <a:pt x="5013" y="2788"/>
                  </a:lnTo>
                  <a:lnTo>
                    <a:pt x="4754" y="2594"/>
                  </a:lnTo>
                  <a:lnTo>
                    <a:pt x="4516" y="2399"/>
                  </a:lnTo>
                  <a:lnTo>
                    <a:pt x="4279" y="2183"/>
                  </a:lnTo>
                  <a:lnTo>
                    <a:pt x="4063" y="1946"/>
                  </a:lnTo>
                  <a:lnTo>
                    <a:pt x="3868" y="1708"/>
                  </a:lnTo>
                  <a:lnTo>
                    <a:pt x="3393" y="1103"/>
                  </a:lnTo>
                  <a:lnTo>
                    <a:pt x="3155" y="844"/>
                  </a:lnTo>
                  <a:lnTo>
                    <a:pt x="2939" y="628"/>
                  </a:lnTo>
                  <a:lnTo>
                    <a:pt x="2744" y="455"/>
                  </a:lnTo>
                  <a:lnTo>
                    <a:pt x="2550" y="303"/>
                  </a:lnTo>
                  <a:lnTo>
                    <a:pt x="2356" y="174"/>
                  </a:lnTo>
                  <a:lnTo>
                    <a:pt x="2161" y="87"/>
                  </a:lnTo>
                  <a:lnTo>
                    <a:pt x="1988" y="23"/>
                  </a:lnTo>
                  <a:lnTo>
                    <a:pt x="181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32"/>
            <p:cNvSpPr/>
            <p:nvPr/>
          </p:nvSpPr>
          <p:spPr>
            <a:xfrm>
              <a:off x="16640975" y="3230925"/>
              <a:ext cx="27575" cy="34600"/>
            </a:xfrm>
            <a:custGeom>
              <a:avLst/>
              <a:gdLst/>
              <a:ahLst/>
              <a:cxnLst/>
              <a:rect l="l" t="t" r="r" b="b"/>
              <a:pathLst>
                <a:path w="1103" h="1384" extrusionOk="0">
                  <a:moveTo>
                    <a:pt x="432" y="0"/>
                  </a:moveTo>
                  <a:lnTo>
                    <a:pt x="324" y="43"/>
                  </a:lnTo>
                  <a:lnTo>
                    <a:pt x="238" y="108"/>
                  </a:lnTo>
                  <a:lnTo>
                    <a:pt x="151" y="195"/>
                  </a:lnTo>
                  <a:lnTo>
                    <a:pt x="87" y="303"/>
                  </a:lnTo>
                  <a:lnTo>
                    <a:pt x="43" y="411"/>
                  </a:lnTo>
                  <a:lnTo>
                    <a:pt x="0" y="540"/>
                  </a:lnTo>
                  <a:lnTo>
                    <a:pt x="0" y="692"/>
                  </a:lnTo>
                  <a:lnTo>
                    <a:pt x="0" y="821"/>
                  </a:lnTo>
                  <a:lnTo>
                    <a:pt x="43" y="951"/>
                  </a:lnTo>
                  <a:lnTo>
                    <a:pt x="87" y="1081"/>
                  </a:lnTo>
                  <a:lnTo>
                    <a:pt x="151" y="1189"/>
                  </a:lnTo>
                  <a:lnTo>
                    <a:pt x="238" y="1275"/>
                  </a:lnTo>
                  <a:lnTo>
                    <a:pt x="324" y="1340"/>
                  </a:lnTo>
                  <a:lnTo>
                    <a:pt x="432" y="1383"/>
                  </a:lnTo>
                  <a:lnTo>
                    <a:pt x="648" y="1383"/>
                  </a:lnTo>
                  <a:lnTo>
                    <a:pt x="756" y="1340"/>
                  </a:lnTo>
                  <a:lnTo>
                    <a:pt x="843" y="1275"/>
                  </a:lnTo>
                  <a:lnTo>
                    <a:pt x="929" y="1189"/>
                  </a:lnTo>
                  <a:lnTo>
                    <a:pt x="994" y="1081"/>
                  </a:lnTo>
                  <a:lnTo>
                    <a:pt x="1059" y="951"/>
                  </a:lnTo>
                  <a:lnTo>
                    <a:pt x="1081" y="821"/>
                  </a:lnTo>
                  <a:lnTo>
                    <a:pt x="1102" y="692"/>
                  </a:lnTo>
                  <a:lnTo>
                    <a:pt x="1081" y="540"/>
                  </a:lnTo>
                  <a:lnTo>
                    <a:pt x="1059" y="411"/>
                  </a:lnTo>
                  <a:lnTo>
                    <a:pt x="994" y="303"/>
                  </a:lnTo>
                  <a:lnTo>
                    <a:pt x="929" y="195"/>
                  </a:lnTo>
                  <a:lnTo>
                    <a:pt x="843" y="108"/>
                  </a:lnTo>
                  <a:lnTo>
                    <a:pt x="756" y="43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32"/>
            <p:cNvSpPr/>
            <p:nvPr/>
          </p:nvSpPr>
          <p:spPr>
            <a:xfrm>
              <a:off x="16487025" y="3230925"/>
              <a:ext cx="27575" cy="34600"/>
            </a:xfrm>
            <a:custGeom>
              <a:avLst/>
              <a:gdLst/>
              <a:ahLst/>
              <a:cxnLst/>
              <a:rect l="l" t="t" r="r" b="b"/>
              <a:pathLst>
                <a:path w="1103" h="1384" extrusionOk="0">
                  <a:moveTo>
                    <a:pt x="432" y="0"/>
                  </a:moveTo>
                  <a:lnTo>
                    <a:pt x="346" y="43"/>
                  </a:lnTo>
                  <a:lnTo>
                    <a:pt x="238" y="108"/>
                  </a:lnTo>
                  <a:lnTo>
                    <a:pt x="173" y="195"/>
                  </a:lnTo>
                  <a:lnTo>
                    <a:pt x="108" y="303"/>
                  </a:lnTo>
                  <a:lnTo>
                    <a:pt x="43" y="411"/>
                  </a:lnTo>
                  <a:lnTo>
                    <a:pt x="22" y="540"/>
                  </a:lnTo>
                  <a:lnTo>
                    <a:pt x="0" y="692"/>
                  </a:lnTo>
                  <a:lnTo>
                    <a:pt x="22" y="821"/>
                  </a:lnTo>
                  <a:lnTo>
                    <a:pt x="43" y="951"/>
                  </a:lnTo>
                  <a:lnTo>
                    <a:pt x="108" y="1081"/>
                  </a:lnTo>
                  <a:lnTo>
                    <a:pt x="173" y="1189"/>
                  </a:lnTo>
                  <a:lnTo>
                    <a:pt x="238" y="1275"/>
                  </a:lnTo>
                  <a:lnTo>
                    <a:pt x="346" y="1340"/>
                  </a:lnTo>
                  <a:lnTo>
                    <a:pt x="432" y="1383"/>
                  </a:lnTo>
                  <a:lnTo>
                    <a:pt x="670" y="1383"/>
                  </a:lnTo>
                  <a:lnTo>
                    <a:pt x="756" y="1340"/>
                  </a:lnTo>
                  <a:lnTo>
                    <a:pt x="864" y="1275"/>
                  </a:lnTo>
                  <a:lnTo>
                    <a:pt x="951" y="1189"/>
                  </a:lnTo>
                  <a:lnTo>
                    <a:pt x="1016" y="1081"/>
                  </a:lnTo>
                  <a:lnTo>
                    <a:pt x="1059" y="951"/>
                  </a:lnTo>
                  <a:lnTo>
                    <a:pt x="1080" y="821"/>
                  </a:lnTo>
                  <a:lnTo>
                    <a:pt x="1102" y="692"/>
                  </a:lnTo>
                  <a:lnTo>
                    <a:pt x="1080" y="540"/>
                  </a:lnTo>
                  <a:lnTo>
                    <a:pt x="1059" y="411"/>
                  </a:lnTo>
                  <a:lnTo>
                    <a:pt x="1016" y="303"/>
                  </a:lnTo>
                  <a:lnTo>
                    <a:pt x="951" y="195"/>
                  </a:lnTo>
                  <a:lnTo>
                    <a:pt x="864" y="108"/>
                  </a:lnTo>
                  <a:lnTo>
                    <a:pt x="756" y="43"/>
                  </a:lnTo>
                  <a:lnTo>
                    <a:pt x="67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32"/>
            <p:cNvSpPr/>
            <p:nvPr/>
          </p:nvSpPr>
          <p:spPr>
            <a:xfrm>
              <a:off x="16624750" y="3157450"/>
              <a:ext cx="107525" cy="39475"/>
            </a:xfrm>
            <a:custGeom>
              <a:avLst/>
              <a:gdLst/>
              <a:ahLst/>
              <a:cxnLst/>
              <a:rect l="l" t="t" r="r" b="b"/>
              <a:pathLst>
                <a:path w="4301" h="1579" extrusionOk="0">
                  <a:moveTo>
                    <a:pt x="563" y="1"/>
                  </a:moveTo>
                  <a:lnTo>
                    <a:pt x="455" y="22"/>
                  </a:lnTo>
                  <a:lnTo>
                    <a:pt x="347" y="65"/>
                  </a:lnTo>
                  <a:lnTo>
                    <a:pt x="260" y="130"/>
                  </a:lnTo>
                  <a:lnTo>
                    <a:pt x="195" y="195"/>
                  </a:lnTo>
                  <a:lnTo>
                    <a:pt x="87" y="282"/>
                  </a:lnTo>
                  <a:lnTo>
                    <a:pt x="44" y="390"/>
                  </a:lnTo>
                  <a:lnTo>
                    <a:pt x="1" y="519"/>
                  </a:lnTo>
                  <a:lnTo>
                    <a:pt x="23" y="670"/>
                  </a:lnTo>
                  <a:lnTo>
                    <a:pt x="87" y="800"/>
                  </a:lnTo>
                  <a:lnTo>
                    <a:pt x="174" y="951"/>
                  </a:lnTo>
                  <a:lnTo>
                    <a:pt x="325" y="1059"/>
                  </a:lnTo>
                  <a:lnTo>
                    <a:pt x="498" y="1167"/>
                  </a:lnTo>
                  <a:lnTo>
                    <a:pt x="757" y="1189"/>
                  </a:lnTo>
                  <a:lnTo>
                    <a:pt x="1146" y="1211"/>
                  </a:lnTo>
                  <a:lnTo>
                    <a:pt x="2119" y="1232"/>
                  </a:lnTo>
                  <a:lnTo>
                    <a:pt x="2659" y="1276"/>
                  </a:lnTo>
                  <a:lnTo>
                    <a:pt x="3199" y="1340"/>
                  </a:lnTo>
                  <a:lnTo>
                    <a:pt x="3437" y="1384"/>
                  </a:lnTo>
                  <a:lnTo>
                    <a:pt x="3674" y="1448"/>
                  </a:lnTo>
                  <a:lnTo>
                    <a:pt x="3890" y="1513"/>
                  </a:lnTo>
                  <a:lnTo>
                    <a:pt x="4063" y="1578"/>
                  </a:lnTo>
                  <a:lnTo>
                    <a:pt x="4171" y="1578"/>
                  </a:lnTo>
                  <a:lnTo>
                    <a:pt x="4236" y="1556"/>
                  </a:lnTo>
                  <a:lnTo>
                    <a:pt x="4279" y="1513"/>
                  </a:lnTo>
                  <a:lnTo>
                    <a:pt x="4301" y="1470"/>
                  </a:lnTo>
                  <a:lnTo>
                    <a:pt x="4279" y="1427"/>
                  </a:lnTo>
                  <a:lnTo>
                    <a:pt x="4236" y="1362"/>
                  </a:lnTo>
                  <a:lnTo>
                    <a:pt x="4085" y="1211"/>
                  </a:lnTo>
                  <a:lnTo>
                    <a:pt x="3847" y="1059"/>
                  </a:lnTo>
                  <a:lnTo>
                    <a:pt x="3545" y="887"/>
                  </a:lnTo>
                  <a:lnTo>
                    <a:pt x="3199" y="714"/>
                  </a:lnTo>
                  <a:lnTo>
                    <a:pt x="2810" y="541"/>
                  </a:lnTo>
                  <a:lnTo>
                    <a:pt x="2399" y="390"/>
                  </a:lnTo>
                  <a:lnTo>
                    <a:pt x="1989" y="238"/>
                  </a:lnTo>
                  <a:lnTo>
                    <a:pt x="1600" y="130"/>
                  </a:lnTo>
                  <a:lnTo>
                    <a:pt x="1211" y="44"/>
                  </a:lnTo>
                  <a:lnTo>
                    <a:pt x="86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32"/>
            <p:cNvSpPr/>
            <p:nvPr/>
          </p:nvSpPr>
          <p:spPr>
            <a:xfrm>
              <a:off x="16422725" y="3157450"/>
              <a:ext cx="107000" cy="39475"/>
            </a:xfrm>
            <a:custGeom>
              <a:avLst/>
              <a:gdLst/>
              <a:ahLst/>
              <a:cxnLst/>
              <a:rect l="l" t="t" r="r" b="b"/>
              <a:pathLst>
                <a:path w="4280" h="1579" extrusionOk="0">
                  <a:moveTo>
                    <a:pt x="3415" y="1"/>
                  </a:moveTo>
                  <a:lnTo>
                    <a:pt x="3069" y="44"/>
                  </a:lnTo>
                  <a:lnTo>
                    <a:pt x="2702" y="130"/>
                  </a:lnTo>
                  <a:lnTo>
                    <a:pt x="2291" y="238"/>
                  </a:lnTo>
                  <a:lnTo>
                    <a:pt x="1881" y="390"/>
                  </a:lnTo>
                  <a:lnTo>
                    <a:pt x="1470" y="541"/>
                  </a:lnTo>
                  <a:lnTo>
                    <a:pt x="1081" y="714"/>
                  </a:lnTo>
                  <a:lnTo>
                    <a:pt x="735" y="887"/>
                  </a:lnTo>
                  <a:lnTo>
                    <a:pt x="433" y="1059"/>
                  </a:lnTo>
                  <a:lnTo>
                    <a:pt x="195" y="1211"/>
                  </a:lnTo>
                  <a:lnTo>
                    <a:pt x="44" y="1362"/>
                  </a:lnTo>
                  <a:lnTo>
                    <a:pt x="1" y="1427"/>
                  </a:lnTo>
                  <a:lnTo>
                    <a:pt x="1" y="1470"/>
                  </a:lnTo>
                  <a:lnTo>
                    <a:pt x="1" y="1513"/>
                  </a:lnTo>
                  <a:lnTo>
                    <a:pt x="44" y="1556"/>
                  </a:lnTo>
                  <a:lnTo>
                    <a:pt x="109" y="1578"/>
                  </a:lnTo>
                  <a:lnTo>
                    <a:pt x="217" y="1578"/>
                  </a:lnTo>
                  <a:lnTo>
                    <a:pt x="411" y="1513"/>
                  </a:lnTo>
                  <a:lnTo>
                    <a:pt x="606" y="1448"/>
                  </a:lnTo>
                  <a:lnTo>
                    <a:pt x="843" y="1384"/>
                  </a:lnTo>
                  <a:lnTo>
                    <a:pt x="1103" y="1340"/>
                  </a:lnTo>
                  <a:lnTo>
                    <a:pt x="1621" y="1276"/>
                  </a:lnTo>
                  <a:lnTo>
                    <a:pt x="2162" y="1232"/>
                  </a:lnTo>
                  <a:lnTo>
                    <a:pt x="3155" y="1211"/>
                  </a:lnTo>
                  <a:lnTo>
                    <a:pt x="3523" y="1189"/>
                  </a:lnTo>
                  <a:lnTo>
                    <a:pt x="3782" y="1167"/>
                  </a:lnTo>
                  <a:lnTo>
                    <a:pt x="3955" y="1059"/>
                  </a:lnTo>
                  <a:lnTo>
                    <a:pt x="4106" y="951"/>
                  </a:lnTo>
                  <a:lnTo>
                    <a:pt x="4193" y="800"/>
                  </a:lnTo>
                  <a:lnTo>
                    <a:pt x="4257" y="670"/>
                  </a:lnTo>
                  <a:lnTo>
                    <a:pt x="4279" y="519"/>
                  </a:lnTo>
                  <a:lnTo>
                    <a:pt x="4257" y="390"/>
                  </a:lnTo>
                  <a:lnTo>
                    <a:pt x="4193" y="282"/>
                  </a:lnTo>
                  <a:lnTo>
                    <a:pt x="4085" y="195"/>
                  </a:lnTo>
                  <a:lnTo>
                    <a:pt x="4020" y="130"/>
                  </a:lnTo>
                  <a:lnTo>
                    <a:pt x="3933" y="65"/>
                  </a:lnTo>
                  <a:lnTo>
                    <a:pt x="3825" y="22"/>
                  </a:lnTo>
                  <a:lnTo>
                    <a:pt x="37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32"/>
            <p:cNvSpPr/>
            <p:nvPr/>
          </p:nvSpPr>
          <p:spPr>
            <a:xfrm>
              <a:off x="16313075" y="3508025"/>
              <a:ext cx="528325" cy="501325"/>
            </a:xfrm>
            <a:custGeom>
              <a:avLst/>
              <a:gdLst/>
              <a:ahLst/>
              <a:cxnLst/>
              <a:rect l="l" t="t" r="r" b="b"/>
              <a:pathLst>
                <a:path w="21133" h="20053" extrusionOk="0">
                  <a:moveTo>
                    <a:pt x="0" y="1"/>
                  </a:moveTo>
                  <a:lnTo>
                    <a:pt x="0" y="20053"/>
                  </a:lnTo>
                  <a:lnTo>
                    <a:pt x="21133" y="20053"/>
                  </a:lnTo>
                  <a:lnTo>
                    <a:pt x="21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32"/>
            <p:cNvSpPr/>
            <p:nvPr/>
          </p:nvSpPr>
          <p:spPr>
            <a:xfrm>
              <a:off x="16426525" y="3663600"/>
              <a:ext cx="301425" cy="10850"/>
            </a:xfrm>
            <a:custGeom>
              <a:avLst/>
              <a:gdLst/>
              <a:ahLst/>
              <a:cxnLst/>
              <a:rect l="l" t="t" r="r" b="b"/>
              <a:pathLst>
                <a:path w="12057" h="434" extrusionOk="0">
                  <a:moveTo>
                    <a:pt x="130" y="1"/>
                  </a:moveTo>
                  <a:lnTo>
                    <a:pt x="65" y="66"/>
                  </a:lnTo>
                  <a:lnTo>
                    <a:pt x="22" y="131"/>
                  </a:lnTo>
                  <a:lnTo>
                    <a:pt x="0" y="217"/>
                  </a:lnTo>
                  <a:lnTo>
                    <a:pt x="22" y="303"/>
                  </a:lnTo>
                  <a:lnTo>
                    <a:pt x="65" y="368"/>
                  </a:lnTo>
                  <a:lnTo>
                    <a:pt x="130" y="411"/>
                  </a:lnTo>
                  <a:lnTo>
                    <a:pt x="216" y="433"/>
                  </a:lnTo>
                  <a:lnTo>
                    <a:pt x="11841" y="433"/>
                  </a:lnTo>
                  <a:lnTo>
                    <a:pt x="11927" y="411"/>
                  </a:lnTo>
                  <a:lnTo>
                    <a:pt x="11992" y="368"/>
                  </a:lnTo>
                  <a:lnTo>
                    <a:pt x="12035" y="303"/>
                  </a:lnTo>
                  <a:lnTo>
                    <a:pt x="12057" y="217"/>
                  </a:lnTo>
                  <a:lnTo>
                    <a:pt x="12035" y="131"/>
                  </a:lnTo>
                  <a:lnTo>
                    <a:pt x="11992" y="66"/>
                  </a:lnTo>
                  <a:lnTo>
                    <a:pt x="11927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32"/>
            <p:cNvSpPr/>
            <p:nvPr/>
          </p:nvSpPr>
          <p:spPr>
            <a:xfrm>
              <a:off x="16395725" y="3632275"/>
              <a:ext cx="72950" cy="72950"/>
            </a:xfrm>
            <a:custGeom>
              <a:avLst/>
              <a:gdLst/>
              <a:ahLst/>
              <a:cxnLst/>
              <a:rect l="l" t="t" r="r" b="b"/>
              <a:pathLst>
                <a:path w="2918" h="2918" extrusionOk="0">
                  <a:moveTo>
                    <a:pt x="1448" y="1"/>
                  </a:moveTo>
                  <a:lnTo>
                    <a:pt x="1297" y="22"/>
                  </a:lnTo>
                  <a:lnTo>
                    <a:pt x="1167" y="44"/>
                  </a:lnTo>
                  <a:lnTo>
                    <a:pt x="1016" y="66"/>
                  </a:lnTo>
                  <a:lnTo>
                    <a:pt x="886" y="130"/>
                  </a:lnTo>
                  <a:lnTo>
                    <a:pt x="757" y="195"/>
                  </a:lnTo>
                  <a:lnTo>
                    <a:pt x="649" y="260"/>
                  </a:lnTo>
                  <a:lnTo>
                    <a:pt x="519" y="346"/>
                  </a:lnTo>
                  <a:lnTo>
                    <a:pt x="433" y="433"/>
                  </a:lnTo>
                  <a:lnTo>
                    <a:pt x="325" y="541"/>
                  </a:lnTo>
                  <a:lnTo>
                    <a:pt x="260" y="649"/>
                  </a:lnTo>
                  <a:lnTo>
                    <a:pt x="173" y="779"/>
                  </a:lnTo>
                  <a:lnTo>
                    <a:pt x="108" y="887"/>
                  </a:lnTo>
                  <a:lnTo>
                    <a:pt x="65" y="1038"/>
                  </a:lnTo>
                  <a:lnTo>
                    <a:pt x="22" y="1167"/>
                  </a:lnTo>
                  <a:lnTo>
                    <a:pt x="0" y="1319"/>
                  </a:lnTo>
                  <a:lnTo>
                    <a:pt x="0" y="1470"/>
                  </a:lnTo>
                  <a:lnTo>
                    <a:pt x="0" y="1621"/>
                  </a:lnTo>
                  <a:lnTo>
                    <a:pt x="22" y="1751"/>
                  </a:lnTo>
                  <a:lnTo>
                    <a:pt x="65" y="1902"/>
                  </a:lnTo>
                  <a:lnTo>
                    <a:pt x="108" y="2032"/>
                  </a:lnTo>
                  <a:lnTo>
                    <a:pt x="173" y="2161"/>
                  </a:lnTo>
                  <a:lnTo>
                    <a:pt x="260" y="2269"/>
                  </a:lnTo>
                  <a:lnTo>
                    <a:pt x="325" y="2378"/>
                  </a:lnTo>
                  <a:lnTo>
                    <a:pt x="433" y="2486"/>
                  </a:lnTo>
                  <a:lnTo>
                    <a:pt x="519" y="2594"/>
                  </a:lnTo>
                  <a:lnTo>
                    <a:pt x="649" y="2658"/>
                  </a:lnTo>
                  <a:lnTo>
                    <a:pt x="757" y="2745"/>
                  </a:lnTo>
                  <a:lnTo>
                    <a:pt x="886" y="2810"/>
                  </a:lnTo>
                  <a:lnTo>
                    <a:pt x="1016" y="2853"/>
                  </a:lnTo>
                  <a:lnTo>
                    <a:pt x="1167" y="2896"/>
                  </a:lnTo>
                  <a:lnTo>
                    <a:pt x="1297" y="2918"/>
                  </a:lnTo>
                  <a:lnTo>
                    <a:pt x="1599" y="2918"/>
                  </a:lnTo>
                  <a:lnTo>
                    <a:pt x="1751" y="2896"/>
                  </a:lnTo>
                  <a:lnTo>
                    <a:pt x="1880" y="2853"/>
                  </a:lnTo>
                  <a:lnTo>
                    <a:pt x="2010" y="2810"/>
                  </a:lnTo>
                  <a:lnTo>
                    <a:pt x="2140" y="2745"/>
                  </a:lnTo>
                  <a:lnTo>
                    <a:pt x="2269" y="2658"/>
                  </a:lnTo>
                  <a:lnTo>
                    <a:pt x="2377" y="2594"/>
                  </a:lnTo>
                  <a:lnTo>
                    <a:pt x="2485" y="2486"/>
                  </a:lnTo>
                  <a:lnTo>
                    <a:pt x="2572" y="2378"/>
                  </a:lnTo>
                  <a:lnTo>
                    <a:pt x="2658" y="2269"/>
                  </a:lnTo>
                  <a:lnTo>
                    <a:pt x="2723" y="2161"/>
                  </a:lnTo>
                  <a:lnTo>
                    <a:pt x="2788" y="2032"/>
                  </a:lnTo>
                  <a:lnTo>
                    <a:pt x="2831" y="1902"/>
                  </a:lnTo>
                  <a:lnTo>
                    <a:pt x="2874" y="1751"/>
                  </a:lnTo>
                  <a:lnTo>
                    <a:pt x="2896" y="1621"/>
                  </a:lnTo>
                  <a:lnTo>
                    <a:pt x="2917" y="1470"/>
                  </a:lnTo>
                  <a:lnTo>
                    <a:pt x="2896" y="1319"/>
                  </a:lnTo>
                  <a:lnTo>
                    <a:pt x="2874" y="1167"/>
                  </a:lnTo>
                  <a:lnTo>
                    <a:pt x="2831" y="1038"/>
                  </a:lnTo>
                  <a:lnTo>
                    <a:pt x="2788" y="887"/>
                  </a:lnTo>
                  <a:lnTo>
                    <a:pt x="2723" y="779"/>
                  </a:lnTo>
                  <a:lnTo>
                    <a:pt x="2658" y="649"/>
                  </a:lnTo>
                  <a:lnTo>
                    <a:pt x="2572" y="541"/>
                  </a:lnTo>
                  <a:lnTo>
                    <a:pt x="2485" y="433"/>
                  </a:lnTo>
                  <a:lnTo>
                    <a:pt x="2377" y="346"/>
                  </a:lnTo>
                  <a:lnTo>
                    <a:pt x="2269" y="260"/>
                  </a:lnTo>
                  <a:lnTo>
                    <a:pt x="2140" y="195"/>
                  </a:lnTo>
                  <a:lnTo>
                    <a:pt x="2010" y="130"/>
                  </a:lnTo>
                  <a:lnTo>
                    <a:pt x="1880" y="66"/>
                  </a:lnTo>
                  <a:lnTo>
                    <a:pt x="1751" y="44"/>
                  </a:lnTo>
                  <a:lnTo>
                    <a:pt x="1599" y="22"/>
                  </a:lnTo>
                  <a:lnTo>
                    <a:pt x="14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32"/>
            <p:cNvSpPr/>
            <p:nvPr/>
          </p:nvSpPr>
          <p:spPr>
            <a:xfrm>
              <a:off x="16686350" y="3632275"/>
              <a:ext cx="72400" cy="72950"/>
            </a:xfrm>
            <a:custGeom>
              <a:avLst/>
              <a:gdLst/>
              <a:ahLst/>
              <a:cxnLst/>
              <a:rect l="l" t="t" r="r" b="b"/>
              <a:pathLst>
                <a:path w="2896" h="2918" extrusionOk="0">
                  <a:moveTo>
                    <a:pt x="1448" y="1"/>
                  </a:moveTo>
                  <a:lnTo>
                    <a:pt x="1297" y="22"/>
                  </a:lnTo>
                  <a:lnTo>
                    <a:pt x="1145" y="44"/>
                  </a:lnTo>
                  <a:lnTo>
                    <a:pt x="1016" y="66"/>
                  </a:lnTo>
                  <a:lnTo>
                    <a:pt x="886" y="130"/>
                  </a:lnTo>
                  <a:lnTo>
                    <a:pt x="756" y="195"/>
                  </a:lnTo>
                  <a:lnTo>
                    <a:pt x="627" y="260"/>
                  </a:lnTo>
                  <a:lnTo>
                    <a:pt x="519" y="346"/>
                  </a:lnTo>
                  <a:lnTo>
                    <a:pt x="411" y="433"/>
                  </a:lnTo>
                  <a:lnTo>
                    <a:pt x="324" y="541"/>
                  </a:lnTo>
                  <a:lnTo>
                    <a:pt x="238" y="649"/>
                  </a:lnTo>
                  <a:lnTo>
                    <a:pt x="173" y="779"/>
                  </a:lnTo>
                  <a:lnTo>
                    <a:pt x="108" y="887"/>
                  </a:lnTo>
                  <a:lnTo>
                    <a:pt x="65" y="1038"/>
                  </a:lnTo>
                  <a:lnTo>
                    <a:pt x="22" y="1167"/>
                  </a:lnTo>
                  <a:lnTo>
                    <a:pt x="0" y="1319"/>
                  </a:lnTo>
                  <a:lnTo>
                    <a:pt x="0" y="1470"/>
                  </a:lnTo>
                  <a:lnTo>
                    <a:pt x="0" y="1621"/>
                  </a:lnTo>
                  <a:lnTo>
                    <a:pt x="22" y="1751"/>
                  </a:lnTo>
                  <a:lnTo>
                    <a:pt x="65" y="1902"/>
                  </a:lnTo>
                  <a:lnTo>
                    <a:pt x="108" y="2032"/>
                  </a:lnTo>
                  <a:lnTo>
                    <a:pt x="173" y="2161"/>
                  </a:lnTo>
                  <a:lnTo>
                    <a:pt x="238" y="2269"/>
                  </a:lnTo>
                  <a:lnTo>
                    <a:pt x="324" y="2378"/>
                  </a:lnTo>
                  <a:lnTo>
                    <a:pt x="411" y="2486"/>
                  </a:lnTo>
                  <a:lnTo>
                    <a:pt x="519" y="2594"/>
                  </a:lnTo>
                  <a:lnTo>
                    <a:pt x="627" y="2658"/>
                  </a:lnTo>
                  <a:lnTo>
                    <a:pt x="756" y="2745"/>
                  </a:lnTo>
                  <a:lnTo>
                    <a:pt x="886" y="2810"/>
                  </a:lnTo>
                  <a:lnTo>
                    <a:pt x="1016" y="2853"/>
                  </a:lnTo>
                  <a:lnTo>
                    <a:pt x="1145" y="2896"/>
                  </a:lnTo>
                  <a:lnTo>
                    <a:pt x="1297" y="2918"/>
                  </a:lnTo>
                  <a:lnTo>
                    <a:pt x="1599" y="2918"/>
                  </a:lnTo>
                  <a:lnTo>
                    <a:pt x="1729" y="2896"/>
                  </a:lnTo>
                  <a:lnTo>
                    <a:pt x="1880" y="2853"/>
                  </a:lnTo>
                  <a:lnTo>
                    <a:pt x="2010" y="2810"/>
                  </a:lnTo>
                  <a:lnTo>
                    <a:pt x="2139" y="2745"/>
                  </a:lnTo>
                  <a:lnTo>
                    <a:pt x="2269" y="2658"/>
                  </a:lnTo>
                  <a:lnTo>
                    <a:pt x="2377" y="2594"/>
                  </a:lnTo>
                  <a:lnTo>
                    <a:pt x="2463" y="2486"/>
                  </a:lnTo>
                  <a:lnTo>
                    <a:pt x="2572" y="2378"/>
                  </a:lnTo>
                  <a:lnTo>
                    <a:pt x="2658" y="2269"/>
                  </a:lnTo>
                  <a:lnTo>
                    <a:pt x="2723" y="2161"/>
                  </a:lnTo>
                  <a:lnTo>
                    <a:pt x="2788" y="2032"/>
                  </a:lnTo>
                  <a:lnTo>
                    <a:pt x="2831" y="1902"/>
                  </a:lnTo>
                  <a:lnTo>
                    <a:pt x="2874" y="1751"/>
                  </a:lnTo>
                  <a:lnTo>
                    <a:pt x="2896" y="1621"/>
                  </a:lnTo>
                  <a:lnTo>
                    <a:pt x="2896" y="1470"/>
                  </a:lnTo>
                  <a:lnTo>
                    <a:pt x="2896" y="1319"/>
                  </a:lnTo>
                  <a:lnTo>
                    <a:pt x="2874" y="1167"/>
                  </a:lnTo>
                  <a:lnTo>
                    <a:pt x="2831" y="1038"/>
                  </a:lnTo>
                  <a:lnTo>
                    <a:pt x="2788" y="887"/>
                  </a:lnTo>
                  <a:lnTo>
                    <a:pt x="2723" y="779"/>
                  </a:lnTo>
                  <a:lnTo>
                    <a:pt x="2658" y="649"/>
                  </a:lnTo>
                  <a:lnTo>
                    <a:pt x="2572" y="541"/>
                  </a:lnTo>
                  <a:lnTo>
                    <a:pt x="2463" y="433"/>
                  </a:lnTo>
                  <a:lnTo>
                    <a:pt x="2377" y="346"/>
                  </a:lnTo>
                  <a:lnTo>
                    <a:pt x="2269" y="260"/>
                  </a:lnTo>
                  <a:lnTo>
                    <a:pt x="2139" y="195"/>
                  </a:lnTo>
                  <a:lnTo>
                    <a:pt x="2010" y="130"/>
                  </a:lnTo>
                  <a:lnTo>
                    <a:pt x="1880" y="66"/>
                  </a:lnTo>
                  <a:lnTo>
                    <a:pt x="1729" y="44"/>
                  </a:lnTo>
                  <a:lnTo>
                    <a:pt x="1599" y="22"/>
                  </a:lnTo>
                  <a:lnTo>
                    <a:pt x="14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32"/>
            <p:cNvSpPr/>
            <p:nvPr/>
          </p:nvSpPr>
          <p:spPr>
            <a:xfrm>
              <a:off x="16703100" y="3649575"/>
              <a:ext cx="38375" cy="38375"/>
            </a:xfrm>
            <a:custGeom>
              <a:avLst/>
              <a:gdLst/>
              <a:ahLst/>
              <a:cxnLst/>
              <a:rect l="l" t="t" r="r" b="b"/>
              <a:pathLst>
                <a:path w="1535" h="1535" extrusionOk="0">
                  <a:moveTo>
                    <a:pt x="778" y="0"/>
                  </a:moveTo>
                  <a:lnTo>
                    <a:pt x="627" y="22"/>
                  </a:lnTo>
                  <a:lnTo>
                    <a:pt x="475" y="65"/>
                  </a:lnTo>
                  <a:lnTo>
                    <a:pt x="346" y="130"/>
                  </a:lnTo>
                  <a:lnTo>
                    <a:pt x="238" y="238"/>
                  </a:lnTo>
                  <a:lnTo>
                    <a:pt x="130" y="346"/>
                  </a:lnTo>
                  <a:lnTo>
                    <a:pt x="65" y="475"/>
                  </a:lnTo>
                  <a:lnTo>
                    <a:pt x="22" y="605"/>
                  </a:lnTo>
                  <a:lnTo>
                    <a:pt x="0" y="778"/>
                  </a:lnTo>
                  <a:lnTo>
                    <a:pt x="22" y="929"/>
                  </a:lnTo>
                  <a:lnTo>
                    <a:pt x="65" y="1081"/>
                  </a:lnTo>
                  <a:lnTo>
                    <a:pt x="130" y="1210"/>
                  </a:lnTo>
                  <a:lnTo>
                    <a:pt x="238" y="1318"/>
                  </a:lnTo>
                  <a:lnTo>
                    <a:pt x="346" y="1405"/>
                  </a:lnTo>
                  <a:lnTo>
                    <a:pt x="475" y="1469"/>
                  </a:lnTo>
                  <a:lnTo>
                    <a:pt x="627" y="1534"/>
                  </a:lnTo>
                  <a:lnTo>
                    <a:pt x="929" y="1534"/>
                  </a:lnTo>
                  <a:lnTo>
                    <a:pt x="1080" y="1469"/>
                  </a:lnTo>
                  <a:lnTo>
                    <a:pt x="1210" y="1405"/>
                  </a:lnTo>
                  <a:lnTo>
                    <a:pt x="1318" y="1318"/>
                  </a:lnTo>
                  <a:lnTo>
                    <a:pt x="1405" y="1210"/>
                  </a:lnTo>
                  <a:lnTo>
                    <a:pt x="1491" y="1081"/>
                  </a:lnTo>
                  <a:lnTo>
                    <a:pt x="1534" y="929"/>
                  </a:lnTo>
                  <a:lnTo>
                    <a:pt x="1534" y="778"/>
                  </a:lnTo>
                  <a:lnTo>
                    <a:pt x="1534" y="605"/>
                  </a:lnTo>
                  <a:lnTo>
                    <a:pt x="1491" y="475"/>
                  </a:lnTo>
                  <a:lnTo>
                    <a:pt x="1405" y="346"/>
                  </a:lnTo>
                  <a:lnTo>
                    <a:pt x="1318" y="238"/>
                  </a:lnTo>
                  <a:lnTo>
                    <a:pt x="1210" y="130"/>
                  </a:lnTo>
                  <a:lnTo>
                    <a:pt x="1080" y="65"/>
                  </a:lnTo>
                  <a:lnTo>
                    <a:pt x="929" y="22"/>
                  </a:lnTo>
                  <a:lnTo>
                    <a:pt x="77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32"/>
            <p:cNvSpPr/>
            <p:nvPr/>
          </p:nvSpPr>
          <p:spPr>
            <a:xfrm>
              <a:off x="16413000" y="3649575"/>
              <a:ext cx="38375" cy="38375"/>
            </a:xfrm>
            <a:custGeom>
              <a:avLst/>
              <a:gdLst/>
              <a:ahLst/>
              <a:cxnLst/>
              <a:rect l="l" t="t" r="r" b="b"/>
              <a:pathLst>
                <a:path w="1535" h="1535" extrusionOk="0">
                  <a:moveTo>
                    <a:pt x="757" y="0"/>
                  </a:moveTo>
                  <a:lnTo>
                    <a:pt x="606" y="22"/>
                  </a:lnTo>
                  <a:lnTo>
                    <a:pt x="455" y="65"/>
                  </a:lnTo>
                  <a:lnTo>
                    <a:pt x="325" y="130"/>
                  </a:lnTo>
                  <a:lnTo>
                    <a:pt x="217" y="238"/>
                  </a:lnTo>
                  <a:lnTo>
                    <a:pt x="130" y="346"/>
                  </a:lnTo>
                  <a:lnTo>
                    <a:pt x="44" y="475"/>
                  </a:lnTo>
                  <a:lnTo>
                    <a:pt x="1" y="605"/>
                  </a:lnTo>
                  <a:lnTo>
                    <a:pt x="1" y="778"/>
                  </a:lnTo>
                  <a:lnTo>
                    <a:pt x="1" y="929"/>
                  </a:lnTo>
                  <a:lnTo>
                    <a:pt x="44" y="1081"/>
                  </a:lnTo>
                  <a:lnTo>
                    <a:pt x="130" y="1210"/>
                  </a:lnTo>
                  <a:lnTo>
                    <a:pt x="217" y="1318"/>
                  </a:lnTo>
                  <a:lnTo>
                    <a:pt x="325" y="1405"/>
                  </a:lnTo>
                  <a:lnTo>
                    <a:pt x="455" y="1469"/>
                  </a:lnTo>
                  <a:lnTo>
                    <a:pt x="606" y="1534"/>
                  </a:lnTo>
                  <a:lnTo>
                    <a:pt x="908" y="1534"/>
                  </a:lnTo>
                  <a:lnTo>
                    <a:pt x="1060" y="1469"/>
                  </a:lnTo>
                  <a:lnTo>
                    <a:pt x="1189" y="1405"/>
                  </a:lnTo>
                  <a:lnTo>
                    <a:pt x="1297" y="1318"/>
                  </a:lnTo>
                  <a:lnTo>
                    <a:pt x="1405" y="1210"/>
                  </a:lnTo>
                  <a:lnTo>
                    <a:pt x="1470" y="1081"/>
                  </a:lnTo>
                  <a:lnTo>
                    <a:pt x="1513" y="929"/>
                  </a:lnTo>
                  <a:lnTo>
                    <a:pt x="1535" y="778"/>
                  </a:lnTo>
                  <a:lnTo>
                    <a:pt x="1513" y="605"/>
                  </a:lnTo>
                  <a:lnTo>
                    <a:pt x="1470" y="475"/>
                  </a:lnTo>
                  <a:lnTo>
                    <a:pt x="1405" y="346"/>
                  </a:lnTo>
                  <a:lnTo>
                    <a:pt x="1297" y="238"/>
                  </a:lnTo>
                  <a:lnTo>
                    <a:pt x="1189" y="130"/>
                  </a:lnTo>
                  <a:lnTo>
                    <a:pt x="1060" y="65"/>
                  </a:lnTo>
                  <a:lnTo>
                    <a:pt x="908" y="22"/>
                  </a:lnTo>
                  <a:lnTo>
                    <a:pt x="75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32"/>
            <p:cNvSpPr/>
            <p:nvPr/>
          </p:nvSpPr>
          <p:spPr>
            <a:xfrm>
              <a:off x="16426525" y="3768400"/>
              <a:ext cx="301425" cy="10825"/>
            </a:xfrm>
            <a:custGeom>
              <a:avLst/>
              <a:gdLst/>
              <a:ahLst/>
              <a:cxnLst/>
              <a:rect l="l" t="t" r="r" b="b"/>
              <a:pathLst>
                <a:path w="12057" h="433" extrusionOk="0">
                  <a:moveTo>
                    <a:pt x="130" y="1"/>
                  </a:moveTo>
                  <a:lnTo>
                    <a:pt x="65" y="66"/>
                  </a:lnTo>
                  <a:lnTo>
                    <a:pt x="22" y="130"/>
                  </a:lnTo>
                  <a:lnTo>
                    <a:pt x="0" y="217"/>
                  </a:lnTo>
                  <a:lnTo>
                    <a:pt x="22" y="303"/>
                  </a:lnTo>
                  <a:lnTo>
                    <a:pt x="65" y="368"/>
                  </a:lnTo>
                  <a:lnTo>
                    <a:pt x="130" y="411"/>
                  </a:lnTo>
                  <a:lnTo>
                    <a:pt x="216" y="433"/>
                  </a:lnTo>
                  <a:lnTo>
                    <a:pt x="11841" y="433"/>
                  </a:lnTo>
                  <a:lnTo>
                    <a:pt x="11927" y="411"/>
                  </a:lnTo>
                  <a:lnTo>
                    <a:pt x="11992" y="368"/>
                  </a:lnTo>
                  <a:lnTo>
                    <a:pt x="12035" y="303"/>
                  </a:lnTo>
                  <a:lnTo>
                    <a:pt x="12057" y="217"/>
                  </a:lnTo>
                  <a:lnTo>
                    <a:pt x="12035" y="130"/>
                  </a:lnTo>
                  <a:lnTo>
                    <a:pt x="11992" y="66"/>
                  </a:lnTo>
                  <a:lnTo>
                    <a:pt x="11927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32"/>
            <p:cNvSpPr/>
            <p:nvPr/>
          </p:nvSpPr>
          <p:spPr>
            <a:xfrm>
              <a:off x="16395725" y="3737075"/>
              <a:ext cx="72950" cy="72950"/>
            </a:xfrm>
            <a:custGeom>
              <a:avLst/>
              <a:gdLst/>
              <a:ahLst/>
              <a:cxnLst/>
              <a:rect l="l" t="t" r="r" b="b"/>
              <a:pathLst>
                <a:path w="2918" h="2918" extrusionOk="0">
                  <a:moveTo>
                    <a:pt x="1448" y="1"/>
                  </a:moveTo>
                  <a:lnTo>
                    <a:pt x="1297" y="22"/>
                  </a:lnTo>
                  <a:lnTo>
                    <a:pt x="1167" y="44"/>
                  </a:lnTo>
                  <a:lnTo>
                    <a:pt x="1016" y="65"/>
                  </a:lnTo>
                  <a:lnTo>
                    <a:pt x="886" y="130"/>
                  </a:lnTo>
                  <a:lnTo>
                    <a:pt x="757" y="173"/>
                  </a:lnTo>
                  <a:lnTo>
                    <a:pt x="649" y="260"/>
                  </a:lnTo>
                  <a:lnTo>
                    <a:pt x="519" y="346"/>
                  </a:lnTo>
                  <a:lnTo>
                    <a:pt x="433" y="433"/>
                  </a:lnTo>
                  <a:lnTo>
                    <a:pt x="325" y="541"/>
                  </a:lnTo>
                  <a:lnTo>
                    <a:pt x="260" y="649"/>
                  </a:lnTo>
                  <a:lnTo>
                    <a:pt x="173" y="778"/>
                  </a:lnTo>
                  <a:lnTo>
                    <a:pt x="108" y="886"/>
                  </a:lnTo>
                  <a:lnTo>
                    <a:pt x="65" y="1038"/>
                  </a:lnTo>
                  <a:lnTo>
                    <a:pt x="22" y="1167"/>
                  </a:lnTo>
                  <a:lnTo>
                    <a:pt x="0" y="1319"/>
                  </a:lnTo>
                  <a:lnTo>
                    <a:pt x="0" y="1470"/>
                  </a:lnTo>
                  <a:lnTo>
                    <a:pt x="0" y="1600"/>
                  </a:lnTo>
                  <a:lnTo>
                    <a:pt x="22" y="1751"/>
                  </a:lnTo>
                  <a:lnTo>
                    <a:pt x="65" y="1902"/>
                  </a:lnTo>
                  <a:lnTo>
                    <a:pt x="108" y="2032"/>
                  </a:lnTo>
                  <a:lnTo>
                    <a:pt x="173" y="2161"/>
                  </a:lnTo>
                  <a:lnTo>
                    <a:pt x="260" y="2269"/>
                  </a:lnTo>
                  <a:lnTo>
                    <a:pt x="325" y="2377"/>
                  </a:lnTo>
                  <a:lnTo>
                    <a:pt x="433" y="2485"/>
                  </a:lnTo>
                  <a:lnTo>
                    <a:pt x="519" y="2593"/>
                  </a:lnTo>
                  <a:lnTo>
                    <a:pt x="649" y="2658"/>
                  </a:lnTo>
                  <a:lnTo>
                    <a:pt x="757" y="2745"/>
                  </a:lnTo>
                  <a:lnTo>
                    <a:pt x="886" y="2810"/>
                  </a:lnTo>
                  <a:lnTo>
                    <a:pt x="1016" y="2853"/>
                  </a:lnTo>
                  <a:lnTo>
                    <a:pt x="1167" y="2874"/>
                  </a:lnTo>
                  <a:lnTo>
                    <a:pt x="1297" y="2918"/>
                  </a:lnTo>
                  <a:lnTo>
                    <a:pt x="1599" y="2918"/>
                  </a:lnTo>
                  <a:lnTo>
                    <a:pt x="1751" y="2874"/>
                  </a:lnTo>
                  <a:lnTo>
                    <a:pt x="1880" y="2853"/>
                  </a:lnTo>
                  <a:lnTo>
                    <a:pt x="2010" y="2810"/>
                  </a:lnTo>
                  <a:lnTo>
                    <a:pt x="2140" y="2745"/>
                  </a:lnTo>
                  <a:lnTo>
                    <a:pt x="2269" y="2658"/>
                  </a:lnTo>
                  <a:lnTo>
                    <a:pt x="2377" y="2593"/>
                  </a:lnTo>
                  <a:lnTo>
                    <a:pt x="2485" y="2485"/>
                  </a:lnTo>
                  <a:lnTo>
                    <a:pt x="2572" y="2377"/>
                  </a:lnTo>
                  <a:lnTo>
                    <a:pt x="2658" y="2269"/>
                  </a:lnTo>
                  <a:lnTo>
                    <a:pt x="2723" y="2161"/>
                  </a:lnTo>
                  <a:lnTo>
                    <a:pt x="2788" y="2032"/>
                  </a:lnTo>
                  <a:lnTo>
                    <a:pt x="2831" y="1902"/>
                  </a:lnTo>
                  <a:lnTo>
                    <a:pt x="2874" y="1751"/>
                  </a:lnTo>
                  <a:lnTo>
                    <a:pt x="2896" y="1600"/>
                  </a:lnTo>
                  <a:lnTo>
                    <a:pt x="2917" y="1470"/>
                  </a:lnTo>
                  <a:lnTo>
                    <a:pt x="2896" y="1319"/>
                  </a:lnTo>
                  <a:lnTo>
                    <a:pt x="2874" y="1167"/>
                  </a:lnTo>
                  <a:lnTo>
                    <a:pt x="2831" y="1038"/>
                  </a:lnTo>
                  <a:lnTo>
                    <a:pt x="2788" y="886"/>
                  </a:lnTo>
                  <a:lnTo>
                    <a:pt x="2723" y="778"/>
                  </a:lnTo>
                  <a:lnTo>
                    <a:pt x="2658" y="649"/>
                  </a:lnTo>
                  <a:lnTo>
                    <a:pt x="2572" y="541"/>
                  </a:lnTo>
                  <a:lnTo>
                    <a:pt x="2485" y="433"/>
                  </a:lnTo>
                  <a:lnTo>
                    <a:pt x="2377" y="346"/>
                  </a:lnTo>
                  <a:lnTo>
                    <a:pt x="2269" y="260"/>
                  </a:lnTo>
                  <a:lnTo>
                    <a:pt x="2140" y="173"/>
                  </a:lnTo>
                  <a:lnTo>
                    <a:pt x="2010" y="130"/>
                  </a:lnTo>
                  <a:lnTo>
                    <a:pt x="1880" y="65"/>
                  </a:lnTo>
                  <a:lnTo>
                    <a:pt x="1751" y="44"/>
                  </a:lnTo>
                  <a:lnTo>
                    <a:pt x="1599" y="22"/>
                  </a:lnTo>
                  <a:lnTo>
                    <a:pt x="1448" y="1"/>
                  </a:lnTo>
                  <a:close/>
                </a:path>
              </a:pathLst>
            </a:custGeom>
            <a:solidFill>
              <a:srgbClr val="F2B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32"/>
            <p:cNvSpPr/>
            <p:nvPr/>
          </p:nvSpPr>
          <p:spPr>
            <a:xfrm>
              <a:off x="16686350" y="3737075"/>
              <a:ext cx="72400" cy="72950"/>
            </a:xfrm>
            <a:custGeom>
              <a:avLst/>
              <a:gdLst/>
              <a:ahLst/>
              <a:cxnLst/>
              <a:rect l="l" t="t" r="r" b="b"/>
              <a:pathLst>
                <a:path w="2896" h="2918" extrusionOk="0">
                  <a:moveTo>
                    <a:pt x="1448" y="1"/>
                  </a:moveTo>
                  <a:lnTo>
                    <a:pt x="1297" y="22"/>
                  </a:lnTo>
                  <a:lnTo>
                    <a:pt x="1145" y="44"/>
                  </a:lnTo>
                  <a:lnTo>
                    <a:pt x="1016" y="65"/>
                  </a:lnTo>
                  <a:lnTo>
                    <a:pt x="886" y="130"/>
                  </a:lnTo>
                  <a:lnTo>
                    <a:pt x="756" y="173"/>
                  </a:lnTo>
                  <a:lnTo>
                    <a:pt x="627" y="260"/>
                  </a:lnTo>
                  <a:lnTo>
                    <a:pt x="519" y="346"/>
                  </a:lnTo>
                  <a:lnTo>
                    <a:pt x="411" y="433"/>
                  </a:lnTo>
                  <a:lnTo>
                    <a:pt x="324" y="541"/>
                  </a:lnTo>
                  <a:lnTo>
                    <a:pt x="238" y="649"/>
                  </a:lnTo>
                  <a:lnTo>
                    <a:pt x="173" y="778"/>
                  </a:lnTo>
                  <a:lnTo>
                    <a:pt x="108" y="886"/>
                  </a:lnTo>
                  <a:lnTo>
                    <a:pt x="65" y="1038"/>
                  </a:lnTo>
                  <a:lnTo>
                    <a:pt x="22" y="1167"/>
                  </a:lnTo>
                  <a:lnTo>
                    <a:pt x="0" y="1319"/>
                  </a:lnTo>
                  <a:lnTo>
                    <a:pt x="0" y="1470"/>
                  </a:lnTo>
                  <a:lnTo>
                    <a:pt x="0" y="1600"/>
                  </a:lnTo>
                  <a:lnTo>
                    <a:pt x="22" y="1751"/>
                  </a:lnTo>
                  <a:lnTo>
                    <a:pt x="65" y="1902"/>
                  </a:lnTo>
                  <a:lnTo>
                    <a:pt x="108" y="2032"/>
                  </a:lnTo>
                  <a:lnTo>
                    <a:pt x="173" y="2161"/>
                  </a:lnTo>
                  <a:lnTo>
                    <a:pt x="238" y="2269"/>
                  </a:lnTo>
                  <a:lnTo>
                    <a:pt x="324" y="2377"/>
                  </a:lnTo>
                  <a:lnTo>
                    <a:pt x="411" y="2485"/>
                  </a:lnTo>
                  <a:lnTo>
                    <a:pt x="519" y="2593"/>
                  </a:lnTo>
                  <a:lnTo>
                    <a:pt x="627" y="2658"/>
                  </a:lnTo>
                  <a:lnTo>
                    <a:pt x="756" y="2745"/>
                  </a:lnTo>
                  <a:lnTo>
                    <a:pt x="886" y="2810"/>
                  </a:lnTo>
                  <a:lnTo>
                    <a:pt x="1016" y="2853"/>
                  </a:lnTo>
                  <a:lnTo>
                    <a:pt x="1145" y="2874"/>
                  </a:lnTo>
                  <a:lnTo>
                    <a:pt x="1297" y="2918"/>
                  </a:lnTo>
                  <a:lnTo>
                    <a:pt x="1599" y="2918"/>
                  </a:lnTo>
                  <a:lnTo>
                    <a:pt x="1729" y="2874"/>
                  </a:lnTo>
                  <a:lnTo>
                    <a:pt x="1880" y="2853"/>
                  </a:lnTo>
                  <a:lnTo>
                    <a:pt x="2010" y="2810"/>
                  </a:lnTo>
                  <a:lnTo>
                    <a:pt x="2139" y="2745"/>
                  </a:lnTo>
                  <a:lnTo>
                    <a:pt x="2269" y="2658"/>
                  </a:lnTo>
                  <a:lnTo>
                    <a:pt x="2377" y="2593"/>
                  </a:lnTo>
                  <a:lnTo>
                    <a:pt x="2463" y="2485"/>
                  </a:lnTo>
                  <a:lnTo>
                    <a:pt x="2572" y="2377"/>
                  </a:lnTo>
                  <a:lnTo>
                    <a:pt x="2658" y="2269"/>
                  </a:lnTo>
                  <a:lnTo>
                    <a:pt x="2723" y="2161"/>
                  </a:lnTo>
                  <a:lnTo>
                    <a:pt x="2788" y="2032"/>
                  </a:lnTo>
                  <a:lnTo>
                    <a:pt x="2831" y="1902"/>
                  </a:lnTo>
                  <a:lnTo>
                    <a:pt x="2874" y="1751"/>
                  </a:lnTo>
                  <a:lnTo>
                    <a:pt x="2896" y="1600"/>
                  </a:lnTo>
                  <a:lnTo>
                    <a:pt x="2896" y="1470"/>
                  </a:lnTo>
                  <a:lnTo>
                    <a:pt x="2896" y="1319"/>
                  </a:lnTo>
                  <a:lnTo>
                    <a:pt x="2874" y="1167"/>
                  </a:lnTo>
                  <a:lnTo>
                    <a:pt x="2831" y="1038"/>
                  </a:lnTo>
                  <a:lnTo>
                    <a:pt x="2788" y="886"/>
                  </a:lnTo>
                  <a:lnTo>
                    <a:pt x="2723" y="778"/>
                  </a:lnTo>
                  <a:lnTo>
                    <a:pt x="2658" y="649"/>
                  </a:lnTo>
                  <a:lnTo>
                    <a:pt x="2572" y="541"/>
                  </a:lnTo>
                  <a:lnTo>
                    <a:pt x="2463" y="433"/>
                  </a:lnTo>
                  <a:lnTo>
                    <a:pt x="2377" y="346"/>
                  </a:lnTo>
                  <a:lnTo>
                    <a:pt x="2269" y="260"/>
                  </a:lnTo>
                  <a:lnTo>
                    <a:pt x="2139" y="173"/>
                  </a:lnTo>
                  <a:lnTo>
                    <a:pt x="2010" y="130"/>
                  </a:lnTo>
                  <a:lnTo>
                    <a:pt x="1880" y="65"/>
                  </a:lnTo>
                  <a:lnTo>
                    <a:pt x="1729" y="44"/>
                  </a:lnTo>
                  <a:lnTo>
                    <a:pt x="1599" y="22"/>
                  </a:lnTo>
                  <a:lnTo>
                    <a:pt x="14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32"/>
            <p:cNvSpPr/>
            <p:nvPr/>
          </p:nvSpPr>
          <p:spPr>
            <a:xfrm>
              <a:off x="16703100" y="3754350"/>
              <a:ext cx="38375" cy="38400"/>
            </a:xfrm>
            <a:custGeom>
              <a:avLst/>
              <a:gdLst/>
              <a:ahLst/>
              <a:cxnLst/>
              <a:rect l="l" t="t" r="r" b="b"/>
              <a:pathLst>
                <a:path w="1535" h="1536" extrusionOk="0">
                  <a:moveTo>
                    <a:pt x="778" y="1"/>
                  </a:moveTo>
                  <a:lnTo>
                    <a:pt x="627" y="23"/>
                  </a:lnTo>
                  <a:lnTo>
                    <a:pt x="475" y="66"/>
                  </a:lnTo>
                  <a:lnTo>
                    <a:pt x="346" y="131"/>
                  </a:lnTo>
                  <a:lnTo>
                    <a:pt x="238" y="217"/>
                  </a:lnTo>
                  <a:lnTo>
                    <a:pt x="130" y="347"/>
                  </a:lnTo>
                  <a:lnTo>
                    <a:pt x="65" y="476"/>
                  </a:lnTo>
                  <a:lnTo>
                    <a:pt x="22" y="606"/>
                  </a:lnTo>
                  <a:lnTo>
                    <a:pt x="0" y="779"/>
                  </a:lnTo>
                  <a:lnTo>
                    <a:pt x="22" y="930"/>
                  </a:lnTo>
                  <a:lnTo>
                    <a:pt x="65" y="1060"/>
                  </a:lnTo>
                  <a:lnTo>
                    <a:pt x="130" y="1189"/>
                  </a:lnTo>
                  <a:lnTo>
                    <a:pt x="238" y="1319"/>
                  </a:lnTo>
                  <a:lnTo>
                    <a:pt x="346" y="1405"/>
                  </a:lnTo>
                  <a:lnTo>
                    <a:pt x="475" y="1470"/>
                  </a:lnTo>
                  <a:lnTo>
                    <a:pt x="627" y="1514"/>
                  </a:lnTo>
                  <a:lnTo>
                    <a:pt x="778" y="1535"/>
                  </a:lnTo>
                  <a:lnTo>
                    <a:pt x="929" y="1514"/>
                  </a:lnTo>
                  <a:lnTo>
                    <a:pt x="1080" y="1470"/>
                  </a:lnTo>
                  <a:lnTo>
                    <a:pt x="1210" y="1405"/>
                  </a:lnTo>
                  <a:lnTo>
                    <a:pt x="1318" y="1319"/>
                  </a:lnTo>
                  <a:lnTo>
                    <a:pt x="1405" y="1189"/>
                  </a:lnTo>
                  <a:lnTo>
                    <a:pt x="1491" y="1060"/>
                  </a:lnTo>
                  <a:lnTo>
                    <a:pt x="1534" y="930"/>
                  </a:lnTo>
                  <a:lnTo>
                    <a:pt x="1534" y="779"/>
                  </a:lnTo>
                  <a:lnTo>
                    <a:pt x="1534" y="606"/>
                  </a:lnTo>
                  <a:lnTo>
                    <a:pt x="1491" y="476"/>
                  </a:lnTo>
                  <a:lnTo>
                    <a:pt x="1405" y="347"/>
                  </a:lnTo>
                  <a:lnTo>
                    <a:pt x="1318" y="217"/>
                  </a:lnTo>
                  <a:lnTo>
                    <a:pt x="1210" y="131"/>
                  </a:lnTo>
                  <a:lnTo>
                    <a:pt x="1080" y="66"/>
                  </a:lnTo>
                  <a:lnTo>
                    <a:pt x="929" y="23"/>
                  </a:lnTo>
                  <a:lnTo>
                    <a:pt x="7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32"/>
            <p:cNvSpPr/>
            <p:nvPr/>
          </p:nvSpPr>
          <p:spPr>
            <a:xfrm>
              <a:off x="16413000" y="3754350"/>
              <a:ext cx="38375" cy="38400"/>
            </a:xfrm>
            <a:custGeom>
              <a:avLst/>
              <a:gdLst/>
              <a:ahLst/>
              <a:cxnLst/>
              <a:rect l="l" t="t" r="r" b="b"/>
              <a:pathLst>
                <a:path w="1535" h="1536" extrusionOk="0">
                  <a:moveTo>
                    <a:pt x="757" y="1"/>
                  </a:moveTo>
                  <a:lnTo>
                    <a:pt x="606" y="23"/>
                  </a:lnTo>
                  <a:lnTo>
                    <a:pt x="455" y="66"/>
                  </a:lnTo>
                  <a:lnTo>
                    <a:pt x="325" y="131"/>
                  </a:lnTo>
                  <a:lnTo>
                    <a:pt x="217" y="217"/>
                  </a:lnTo>
                  <a:lnTo>
                    <a:pt x="130" y="347"/>
                  </a:lnTo>
                  <a:lnTo>
                    <a:pt x="44" y="476"/>
                  </a:lnTo>
                  <a:lnTo>
                    <a:pt x="1" y="606"/>
                  </a:lnTo>
                  <a:lnTo>
                    <a:pt x="1" y="779"/>
                  </a:lnTo>
                  <a:lnTo>
                    <a:pt x="1" y="930"/>
                  </a:lnTo>
                  <a:lnTo>
                    <a:pt x="44" y="1060"/>
                  </a:lnTo>
                  <a:lnTo>
                    <a:pt x="130" y="1189"/>
                  </a:lnTo>
                  <a:lnTo>
                    <a:pt x="217" y="1319"/>
                  </a:lnTo>
                  <a:lnTo>
                    <a:pt x="325" y="1405"/>
                  </a:lnTo>
                  <a:lnTo>
                    <a:pt x="455" y="1470"/>
                  </a:lnTo>
                  <a:lnTo>
                    <a:pt x="606" y="1514"/>
                  </a:lnTo>
                  <a:lnTo>
                    <a:pt x="757" y="1535"/>
                  </a:lnTo>
                  <a:lnTo>
                    <a:pt x="908" y="1514"/>
                  </a:lnTo>
                  <a:lnTo>
                    <a:pt x="1060" y="1470"/>
                  </a:lnTo>
                  <a:lnTo>
                    <a:pt x="1189" y="1405"/>
                  </a:lnTo>
                  <a:lnTo>
                    <a:pt x="1297" y="1319"/>
                  </a:lnTo>
                  <a:lnTo>
                    <a:pt x="1405" y="1189"/>
                  </a:lnTo>
                  <a:lnTo>
                    <a:pt x="1470" y="1060"/>
                  </a:lnTo>
                  <a:lnTo>
                    <a:pt x="1513" y="930"/>
                  </a:lnTo>
                  <a:lnTo>
                    <a:pt x="1535" y="779"/>
                  </a:lnTo>
                  <a:lnTo>
                    <a:pt x="1513" y="606"/>
                  </a:lnTo>
                  <a:lnTo>
                    <a:pt x="1470" y="476"/>
                  </a:lnTo>
                  <a:lnTo>
                    <a:pt x="1405" y="347"/>
                  </a:lnTo>
                  <a:lnTo>
                    <a:pt x="1297" y="217"/>
                  </a:lnTo>
                  <a:lnTo>
                    <a:pt x="1189" y="131"/>
                  </a:lnTo>
                  <a:lnTo>
                    <a:pt x="1060" y="66"/>
                  </a:lnTo>
                  <a:lnTo>
                    <a:pt x="908" y="23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32"/>
            <p:cNvSpPr/>
            <p:nvPr/>
          </p:nvSpPr>
          <p:spPr>
            <a:xfrm>
              <a:off x="16426525" y="3869975"/>
              <a:ext cx="301425" cy="10825"/>
            </a:xfrm>
            <a:custGeom>
              <a:avLst/>
              <a:gdLst/>
              <a:ahLst/>
              <a:cxnLst/>
              <a:rect l="l" t="t" r="r" b="b"/>
              <a:pathLst>
                <a:path w="12057" h="433" extrusionOk="0">
                  <a:moveTo>
                    <a:pt x="216" y="0"/>
                  </a:moveTo>
                  <a:lnTo>
                    <a:pt x="130" y="22"/>
                  </a:lnTo>
                  <a:lnTo>
                    <a:pt x="65" y="65"/>
                  </a:lnTo>
                  <a:lnTo>
                    <a:pt x="22" y="130"/>
                  </a:lnTo>
                  <a:lnTo>
                    <a:pt x="0" y="216"/>
                  </a:lnTo>
                  <a:lnTo>
                    <a:pt x="22" y="303"/>
                  </a:lnTo>
                  <a:lnTo>
                    <a:pt x="65" y="367"/>
                  </a:lnTo>
                  <a:lnTo>
                    <a:pt x="130" y="411"/>
                  </a:lnTo>
                  <a:lnTo>
                    <a:pt x="216" y="432"/>
                  </a:lnTo>
                  <a:lnTo>
                    <a:pt x="11841" y="432"/>
                  </a:lnTo>
                  <a:lnTo>
                    <a:pt x="11927" y="411"/>
                  </a:lnTo>
                  <a:lnTo>
                    <a:pt x="11992" y="367"/>
                  </a:lnTo>
                  <a:lnTo>
                    <a:pt x="12035" y="303"/>
                  </a:lnTo>
                  <a:lnTo>
                    <a:pt x="12057" y="216"/>
                  </a:lnTo>
                  <a:lnTo>
                    <a:pt x="12035" y="130"/>
                  </a:lnTo>
                  <a:lnTo>
                    <a:pt x="11992" y="65"/>
                  </a:lnTo>
                  <a:lnTo>
                    <a:pt x="11927" y="22"/>
                  </a:lnTo>
                  <a:lnTo>
                    <a:pt x="11841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32"/>
            <p:cNvSpPr/>
            <p:nvPr/>
          </p:nvSpPr>
          <p:spPr>
            <a:xfrm>
              <a:off x="16395725" y="3839175"/>
              <a:ext cx="72950" cy="72400"/>
            </a:xfrm>
            <a:custGeom>
              <a:avLst/>
              <a:gdLst/>
              <a:ahLst/>
              <a:cxnLst/>
              <a:rect l="l" t="t" r="r" b="b"/>
              <a:pathLst>
                <a:path w="2918" h="2896" extrusionOk="0">
                  <a:moveTo>
                    <a:pt x="1297" y="0"/>
                  </a:moveTo>
                  <a:lnTo>
                    <a:pt x="1167" y="22"/>
                  </a:lnTo>
                  <a:lnTo>
                    <a:pt x="1016" y="65"/>
                  </a:lnTo>
                  <a:lnTo>
                    <a:pt x="886" y="108"/>
                  </a:lnTo>
                  <a:lnTo>
                    <a:pt x="757" y="173"/>
                  </a:lnTo>
                  <a:lnTo>
                    <a:pt x="649" y="238"/>
                  </a:lnTo>
                  <a:lnTo>
                    <a:pt x="519" y="324"/>
                  </a:lnTo>
                  <a:lnTo>
                    <a:pt x="433" y="411"/>
                  </a:lnTo>
                  <a:lnTo>
                    <a:pt x="325" y="519"/>
                  </a:lnTo>
                  <a:lnTo>
                    <a:pt x="260" y="627"/>
                  </a:lnTo>
                  <a:lnTo>
                    <a:pt x="173" y="757"/>
                  </a:lnTo>
                  <a:lnTo>
                    <a:pt x="108" y="886"/>
                  </a:lnTo>
                  <a:lnTo>
                    <a:pt x="65" y="1016"/>
                  </a:lnTo>
                  <a:lnTo>
                    <a:pt x="22" y="1146"/>
                  </a:lnTo>
                  <a:lnTo>
                    <a:pt x="0" y="1297"/>
                  </a:lnTo>
                  <a:lnTo>
                    <a:pt x="0" y="1448"/>
                  </a:lnTo>
                  <a:lnTo>
                    <a:pt x="0" y="1599"/>
                  </a:lnTo>
                  <a:lnTo>
                    <a:pt x="22" y="1751"/>
                  </a:lnTo>
                  <a:lnTo>
                    <a:pt x="65" y="1880"/>
                  </a:lnTo>
                  <a:lnTo>
                    <a:pt x="108" y="2010"/>
                  </a:lnTo>
                  <a:lnTo>
                    <a:pt x="173" y="2140"/>
                  </a:lnTo>
                  <a:lnTo>
                    <a:pt x="260" y="2269"/>
                  </a:lnTo>
                  <a:lnTo>
                    <a:pt x="325" y="2377"/>
                  </a:lnTo>
                  <a:lnTo>
                    <a:pt x="433" y="2485"/>
                  </a:lnTo>
                  <a:lnTo>
                    <a:pt x="519" y="2572"/>
                  </a:lnTo>
                  <a:lnTo>
                    <a:pt x="649" y="2658"/>
                  </a:lnTo>
                  <a:lnTo>
                    <a:pt x="757" y="2723"/>
                  </a:lnTo>
                  <a:lnTo>
                    <a:pt x="886" y="2788"/>
                  </a:lnTo>
                  <a:lnTo>
                    <a:pt x="1016" y="2831"/>
                  </a:lnTo>
                  <a:lnTo>
                    <a:pt x="1167" y="2874"/>
                  </a:lnTo>
                  <a:lnTo>
                    <a:pt x="1297" y="2896"/>
                  </a:lnTo>
                  <a:lnTo>
                    <a:pt x="1599" y="2896"/>
                  </a:lnTo>
                  <a:lnTo>
                    <a:pt x="1751" y="2874"/>
                  </a:lnTo>
                  <a:lnTo>
                    <a:pt x="1880" y="2831"/>
                  </a:lnTo>
                  <a:lnTo>
                    <a:pt x="2010" y="2788"/>
                  </a:lnTo>
                  <a:lnTo>
                    <a:pt x="2140" y="2723"/>
                  </a:lnTo>
                  <a:lnTo>
                    <a:pt x="2269" y="2658"/>
                  </a:lnTo>
                  <a:lnTo>
                    <a:pt x="2377" y="2572"/>
                  </a:lnTo>
                  <a:lnTo>
                    <a:pt x="2485" y="2485"/>
                  </a:lnTo>
                  <a:lnTo>
                    <a:pt x="2572" y="2377"/>
                  </a:lnTo>
                  <a:lnTo>
                    <a:pt x="2658" y="2269"/>
                  </a:lnTo>
                  <a:lnTo>
                    <a:pt x="2723" y="2140"/>
                  </a:lnTo>
                  <a:lnTo>
                    <a:pt x="2788" y="2010"/>
                  </a:lnTo>
                  <a:lnTo>
                    <a:pt x="2831" y="1880"/>
                  </a:lnTo>
                  <a:lnTo>
                    <a:pt x="2874" y="1751"/>
                  </a:lnTo>
                  <a:lnTo>
                    <a:pt x="2896" y="1599"/>
                  </a:lnTo>
                  <a:lnTo>
                    <a:pt x="2917" y="1448"/>
                  </a:lnTo>
                  <a:lnTo>
                    <a:pt x="2896" y="1297"/>
                  </a:lnTo>
                  <a:lnTo>
                    <a:pt x="2874" y="1146"/>
                  </a:lnTo>
                  <a:lnTo>
                    <a:pt x="2831" y="1016"/>
                  </a:lnTo>
                  <a:lnTo>
                    <a:pt x="2788" y="886"/>
                  </a:lnTo>
                  <a:lnTo>
                    <a:pt x="2723" y="757"/>
                  </a:lnTo>
                  <a:lnTo>
                    <a:pt x="2658" y="627"/>
                  </a:lnTo>
                  <a:lnTo>
                    <a:pt x="2572" y="519"/>
                  </a:lnTo>
                  <a:lnTo>
                    <a:pt x="2485" y="411"/>
                  </a:lnTo>
                  <a:lnTo>
                    <a:pt x="2377" y="324"/>
                  </a:lnTo>
                  <a:lnTo>
                    <a:pt x="2269" y="238"/>
                  </a:lnTo>
                  <a:lnTo>
                    <a:pt x="2140" y="173"/>
                  </a:lnTo>
                  <a:lnTo>
                    <a:pt x="2010" y="108"/>
                  </a:lnTo>
                  <a:lnTo>
                    <a:pt x="1880" y="65"/>
                  </a:lnTo>
                  <a:lnTo>
                    <a:pt x="1751" y="22"/>
                  </a:lnTo>
                  <a:lnTo>
                    <a:pt x="15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32"/>
            <p:cNvSpPr/>
            <p:nvPr/>
          </p:nvSpPr>
          <p:spPr>
            <a:xfrm>
              <a:off x="16686350" y="38391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7" y="0"/>
                  </a:moveTo>
                  <a:lnTo>
                    <a:pt x="1145" y="22"/>
                  </a:lnTo>
                  <a:lnTo>
                    <a:pt x="1016" y="65"/>
                  </a:lnTo>
                  <a:lnTo>
                    <a:pt x="886" y="108"/>
                  </a:lnTo>
                  <a:lnTo>
                    <a:pt x="756" y="173"/>
                  </a:lnTo>
                  <a:lnTo>
                    <a:pt x="627" y="238"/>
                  </a:lnTo>
                  <a:lnTo>
                    <a:pt x="519" y="324"/>
                  </a:lnTo>
                  <a:lnTo>
                    <a:pt x="411" y="411"/>
                  </a:lnTo>
                  <a:lnTo>
                    <a:pt x="324" y="519"/>
                  </a:lnTo>
                  <a:lnTo>
                    <a:pt x="238" y="627"/>
                  </a:lnTo>
                  <a:lnTo>
                    <a:pt x="173" y="757"/>
                  </a:lnTo>
                  <a:lnTo>
                    <a:pt x="108" y="886"/>
                  </a:lnTo>
                  <a:lnTo>
                    <a:pt x="65" y="1016"/>
                  </a:lnTo>
                  <a:lnTo>
                    <a:pt x="22" y="1146"/>
                  </a:lnTo>
                  <a:lnTo>
                    <a:pt x="0" y="1297"/>
                  </a:lnTo>
                  <a:lnTo>
                    <a:pt x="0" y="1448"/>
                  </a:lnTo>
                  <a:lnTo>
                    <a:pt x="0" y="1599"/>
                  </a:lnTo>
                  <a:lnTo>
                    <a:pt x="22" y="1751"/>
                  </a:lnTo>
                  <a:lnTo>
                    <a:pt x="65" y="1880"/>
                  </a:lnTo>
                  <a:lnTo>
                    <a:pt x="108" y="2010"/>
                  </a:lnTo>
                  <a:lnTo>
                    <a:pt x="173" y="2140"/>
                  </a:lnTo>
                  <a:lnTo>
                    <a:pt x="238" y="2269"/>
                  </a:lnTo>
                  <a:lnTo>
                    <a:pt x="324" y="2377"/>
                  </a:lnTo>
                  <a:lnTo>
                    <a:pt x="411" y="2485"/>
                  </a:lnTo>
                  <a:lnTo>
                    <a:pt x="519" y="2572"/>
                  </a:lnTo>
                  <a:lnTo>
                    <a:pt x="627" y="2658"/>
                  </a:lnTo>
                  <a:lnTo>
                    <a:pt x="756" y="2723"/>
                  </a:lnTo>
                  <a:lnTo>
                    <a:pt x="886" y="2788"/>
                  </a:lnTo>
                  <a:lnTo>
                    <a:pt x="1016" y="2831"/>
                  </a:lnTo>
                  <a:lnTo>
                    <a:pt x="1145" y="2874"/>
                  </a:lnTo>
                  <a:lnTo>
                    <a:pt x="1297" y="2896"/>
                  </a:lnTo>
                  <a:lnTo>
                    <a:pt x="1599" y="2896"/>
                  </a:lnTo>
                  <a:lnTo>
                    <a:pt x="1729" y="2874"/>
                  </a:lnTo>
                  <a:lnTo>
                    <a:pt x="1880" y="2831"/>
                  </a:lnTo>
                  <a:lnTo>
                    <a:pt x="2010" y="2788"/>
                  </a:lnTo>
                  <a:lnTo>
                    <a:pt x="2139" y="2723"/>
                  </a:lnTo>
                  <a:lnTo>
                    <a:pt x="2269" y="2658"/>
                  </a:lnTo>
                  <a:lnTo>
                    <a:pt x="2377" y="2572"/>
                  </a:lnTo>
                  <a:lnTo>
                    <a:pt x="2463" y="2485"/>
                  </a:lnTo>
                  <a:lnTo>
                    <a:pt x="2572" y="2377"/>
                  </a:lnTo>
                  <a:lnTo>
                    <a:pt x="2658" y="2269"/>
                  </a:lnTo>
                  <a:lnTo>
                    <a:pt x="2723" y="2140"/>
                  </a:lnTo>
                  <a:lnTo>
                    <a:pt x="2788" y="2010"/>
                  </a:lnTo>
                  <a:lnTo>
                    <a:pt x="2831" y="1880"/>
                  </a:lnTo>
                  <a:lnTo>
                    <a:pt x="2874" y="1751"/>
                  </a:lnTo>
                  <a:lnTo>
                    <a:pt x="2896" y="1599"/>
                  </a:lnTo>
                  <a:lnTo>
                    <a:pt x="2896" y="1448"/>
                  </a:lnTo>
                  <a:lnTo>
                    <a:pt x="2896" y="1297"/>
                  </a:lnTo>
                  <a:lnTo>
                    <a:pt x="2874" y="1146"/>
                  </a:lnTo>
                  <a:lnTo>
                    <a:pt x="2831" y="1016"/>
                  </a:lnTo>
                  <a:lnTo>
                    <a:pt x="2788" y="886"/>
                  </a:lnTo>
                  <a:lnTo>
                    <a:pt x="2723" y="757"/>
                  </a:lnTo>
                  <a:lnTo>
                    <a:pt x="2658" y="627"/>
                  </a:lnTo>
                  <a:lnTo>
                    <a:pt x="2572" y="519"/>
                  </a:lnTo>
                  <a:lnTo>
                    <a:pt x="2463" y="411"/>
                  </a:lnTo>
                  <a:lnTo>
                    <a:pt x="2377" y="324"/>
                  </a:lnTo>
                  <a:lnTo>
                    <a:pt x="2269" y="238"/>
                  </a:lnTo>
                  <a:lnTo>
                    <a:pt x="2139" y="173"/>
                  </a:lnTo>
                  <a:lnTo>
                    <a:pt x="2010" y="108"/>
                  </a:lnTo>
                  <a:lnTo>
                    <a:pt x="1880" y="65"/>
                  </a:lnTo>
                  <a:lnTo>
                    <a:pt x="1729" y="22"/>
                  </a:lnTo>
                  <a:lnTo>
                    <a:pt x="15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32"/>
            <p:cNvSpPr/>
            <p:nvPr/>
          </p:nvSpPr>
          <p:spPr>
            <a:xfrm>
              <a:off x="16703100" y="3855925"/>
              <a:ext cx="38375" cy="38900"/>
            </a:xfrm>
            <a:custGeom>
              <a:avLst/>
              <a:gdLst/>
              <a:ahLst/>
              <a:cxnLst/>
              <a:rect l="l" t="t" r="r" b="b"/>
              <a:pathLst>
                <a:path w="1535" h="1556" extrusionOk="0">
                  <a:moveTo>
                    <a:pt x="778" y="0"/>
                  </a:moveTo>
                  <a:lnTo>
                    <a:pt x="627" y="22"/>
                  </a:lnTo>
                  <a:lnTo>
                    <a:pt x="475" y="65"/>
                  </a:lnTo>
                  <a:lnTo>
                    <a:pt x="346" y="151"/>
                  </a:lnTo>
                  <a:lnTo>
                    <a:pt x="238" y="238"/>
                  </a:lnTo>
                  <a:lnTo>
                    <a:pt x="130" y="346"/>
                  </a:lnTo>
                  <a:lnTo>
                    <a:pt x="65" y="476"/>
                  </a:lnTo>
                  <a:lnTo>
                    <a:pt x="22" y="627"/>
                  </a:lnTo>
                  <a:lnTo>
                    <a:pt x="0" y="778"/>
                  </a:lnTo>
                  <a:lnTo>
                    <a:pt x="22" y="929"/>
                  </a:lnTo>
                  <a:lnTo>
                    <a:pt x="65" y="1081"/>
                  </a:lnTo>
                  <a:lnTo>
                    <a:pt x="130" y="1210"/>
                  </a:lnTo>
                  <a:lnTo>
                    <a:pt x="238" y="1318"/>
                  </a:lnTo>
                  <a:lnTo>
                    <a:pt x="346" y="1426"/>
                  </a:lnTo>
                  <a:lnTo>
                    <a:pt x="475" y="1491"/>
                  </a:lnTo>
                  <a:lnTo>
                    <a:pt x="627" y="1534"/>
                  </a:lnTo>
                  <a:lnTo>
                    <a:pt x="778" y="1556"/>
                  </a:lnTo>
                  <a:lnTo>
                    <a:pt x="929" y="1534"/>
                  </a:lnTo>
                  <a:lnTo>
                    <a:pt x="1080" y="1491"/>
                  </a:lnTo>
                  <a:lnTo>
                    <a:pt x="1210" y="1426"/>
                  </a:lnTo>
                  <a:lnTo>
                    <a:pt x="1318" y="1318"/>
                  </a:lnTo>
                  <a:lnTo>
                    <a:pt x="1405" y="1210"/>
                  </a:lnTo>
                  <a:lnTo>
                    <a:pt x="1491" y="1081"/>
                  </a:lnTo>
                  <a:lnTo>
                    <a:pt x="1534" y="929"/>
                  </a:lnTo>
                  <a:lnTo>
                    <a:pt x="1534" y="778"/>
                  </a:lnTo>
                  <a:lnTo>
                    <a:pt x="1534" y="627"/>
                  </a:lnTo>
                  <a:lnTo>
                    <a:pt x="1491" y="476"/>
                  </a:lnTo>
                  <a:lnTo>
                    <a:pt x="1405" y="346"/>
                  </a:lnTo>
                  <a:lnTo>
                    <a:pt x="1318" y="238"/>
                  </a:lnTo>
                  <a:lnTo>
                    <a:pt x="1210" y="151"/>
                  </a:lnTo>
                  <a:lnTo>
                    <a:pt x="1080" y="65"/>
                  </a:lnTo>
                  <a:lnTo>
                    <a:pt x="929" y="22"/>
                  </a:lnTo>
                  <a:lnTo>
                    <a:pt x="77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32"/>
            <p:cNvSpPr/>
            <p:nvPr/>
          </p:nvSpPr>
          <p:spPr>
            <a:xfrm>
              <a:off x="16413000" y="3855925"/>
              <a:ext cx="38375" cy="38900"/>
            </a:xfrm>
            <a:custGeom>
              <a:avLst/>
              <a:gdLst/>
              <a:ahLst/>
              <a:cxnLst/>
              <a:rect l="l" t="t" r="r" b="b"/>
              <a:pathLst>
                <a:path w="1535" h="1556" extrusionOk="0">
                  <a:moveTo>
                    <a:pt x="757" y="0"/>
                  </a:moveTo>
                  <a:lnTo>
                    <a:pt x="606" y="22"/>
                  </a:lnTo>
                  <a:lnTo>
                    <a:pt x="455" y="65"/>
                  </a:lnTo>
                  <a:lnTo>
                    <a:pt x="325" y="151"/>
                  </a:lnTo>
                  <a:lnTo>
                    <a:pt x="217" y="238"/>
                  </a:lnTo>
                  <a:lnTo>
                    <a:pt x="130" y="346"/>
                  </a:lnTo>
                  <a:lnTo>
                    <a:pt x="44" y="476"/>
                  </a:lnTo>
                  <a:lnTo>
                    <a:pt x="1" y="627"/>
                  </a:lnTo>
                  <a:lnTo>
                    <a:pt x="1" y="778"/>
                  </a:lnTo>
                  <a:lnTo>
                    <a:pt x="1" y="929"/>
                  </a:lnTo>
                  <a:lnTo>
                    <a:pt x="44" y="1081"/>
                  </a:lnTo>
                  <a:lnTo>
                    <a:pt x="130" y="1210"/>
                  </a:lnTo>
                  <a:lnTo>
                    <a:pt x="217" y="1318"/>
                  </a:lnTo>
                  <a:lnTo>
                    <a:pt x="325" y="1426"/>
                  </a:lnTo>
                  <a:lnTo>
                    <a:pt x="455" y="1491"/>
                  </a:lnTo>
                  <a:lnTo>
                    <a:pt x="606" y="1534"/>
                  </a:lnTo>
                  <a:lnTo>
                    <a:pt x="757" y="1556"/>
                  </a:lnTo>
                  <a:lnTo>
                    <a:pt x="908" y="1534"/>
                  </a:lnTo>
                  <a:lnTo>
                    <a:pt x="1060" y="1491"/>
                  </a:lnTo>
                  <a:lnTo>
                    <a:pt x="1189" y="1426"/>
                  </a:lnTo>
                  <a:lnTo>
                    <a:pt x="1297" y="1318"/>
                  </a:lnTo>
                  <a:lnTo>
                    <a:pt x="1405" y="1210"/>
                  </a:lnTo>
                  <a:lnTo>
                    <a:pt x="1470" y="1081"/>
                  </a:lnTo>
                  <a:lnTo>
                    <a:pt x="1513" y="929"/>
                  </a:lnTo>
                  <a:lnTo>
                    <a:pt x="1535" y="778"/>
                  </a:lnTo>
                  <a:lnTo>
                    <a:pt x="1513" y="627"/>
                  </a:lnTo>
                  <a:lnTo>
                    <a:pt x="1470" y="476"/>
                  </a:lnTo>
                  <a:lnTo>
                    <a:pt x="1405" y="346"/>
                  </a:lnTo>
                  <a:lnTo>
                    <a:pt x="1297" y="238"/>
                  </a:lnTo>
                  <a:lnTo>
                    <a:pt x="1189" y="151"/>
                  </a:lnTo>
                  <a:lnTo>
                    <a:pt x="1060" y="65"/>
                  </a:lnTo>
                  <a:lnTo>
                    <a:pt x="908" y="22"/>
                  </a:lnTo>
                  <a:lnTo>
                    <a:pt x="75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32"/>
            <p:cNvSpPr/>
            <p:nvPr/>
          </p:nvSpPr>
          <p:spPr>
            <a:xfrm>
              <a:off x="16472425" y="4146000"/>
              <a:ext cx="214475" cy="177750"/>
            </a:xfrm>
            <a:custGeom>
              <a:avLst/>
              <a:gdLst/>
              <a:ahLst/>
              <a:cxnLst/>
              <a:rect l="l" t="t" r="r" b="b"/>
              <a:pathLst>
                <a:path w="8579" h="7110" extrusionOk="0">
                  <a:moveTo>
                    <a:pt x="4279" y="0"/>
                  </a:moveTo>
                  <a:lnTo>
                    <a:pt x="1" y="7109"/>
                  </a:lnTo>
                  <a:lnTo>
                    <a:pt x="8579" y="7109"/>
                  </a:lnTo>
                  <a:lnTo>
                    <a:pt x="4279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32"/>
            <p:cNvSpPr/>
            <p:nvPr/>
          </p:nvSpPr>
          <p:spPr>
            <a:xfrm>
              <a:off x="16310925" y="4019600"/>
              <a:ext cx="533175" cy="30275"/>
            </a:xfrm>
            <a:custGeom>
              <a:avLst/>
              <a:gdLst/>
              <a:ahLst/>
              <a:cxnLst/>
              <a:rect l="l" t="t" r="r" b="b"/>
              <a:pathLst>
                <a:path w="21327" h="1211" extrusionOk="0">
                  <a:moveTo>
                    <a:pt x="0" y="0"/>
                  </a:moveTo>
                  <a:lnTo>
                    <a:pt x="0" y="1210"/>
                  </a:lnTo>
                  <a:lnTo>
                    <a:pt x="21327" y="1210"/>
                  </a:lnTo>
                  <a:lnTo>
                    <a:pt x="2132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32"/>
            <p:cNvSpPr/>
            <p:nvPr/>
          </p:nvSpPr>
          <p:spPr>
            <a:xfrm>
              <a:off x="16309825" y="4929275"/>
              <a:ext cx="246350" cy="115625"/>
            </a:xfrm>
            <a:custGeom>
              <a:avLst/>
              <a:gdLst/>
              <a:ahLst/>
              <a:cxnLst/>
              <a:rect l="l" t="t" r="r" b="b"/>
              <a:pathLst>
                <a:path w="9854" h="4625" extrusionOk="0">
                  <a:moveTo>
                    <a:pt x="4927" y="0"/>
                  </a:moveTo>
                  <a:lnTo>
                    <a:pt x="4430" y="22"/>
                  </a:lnTo>
                  <a:lnTo>
                    <a:pt x="3955" y="87"/>
                  </a:lnTo>
                  <a:lnTo>
                    <a:pt x="3501" y="216"/>
                  </a:lnTo>
                  <a:lnTo>
                    <a:pt x="3069" y="368"/>
                  </a:lnTo>
                  <a:lnTo>
                    <a:pt x="2659" y="562"/>
                  </a:lnTo>
                  <a:lnTo>
                    <a:pt x="2248" y="778"/>
                  </a:lnTo>
                  <a:lnTo>
                    <a:pt x="1881" y="1059"/>
                  </a:lnTo>
                  <a:lnTo>
                    <a:pt x="1535" y="1340"/>
                  </a:lnTo>
                  <a:lnTo>
                    <a:pt x="1232" y="1664"/>
                  </a:lnTo>
                  <a:lnTo>
                    <a:pt x="930" y="2032"/>
                  </a:lnTo>
                  <a:lnTo>
                    <a:pt x="692" y="2399"/>
                  </a:lnTo>
                  <a:lnTo>
                    <a:pt x="476" y="2809"/>
                  </a:lnTo>
                  <a:lnTo>
                    <a:pt x="282" y="3242"/>
                  </a:lnTo>
                  <a:lnTo>
                    <a:pt x="152" y="3674"/>
                  </a:lnTo>
                  <a:lnTo>
                    <a:pt x="44" y="4149"/>
                  </a:lnTo>
                  <a:lnTo>
                    <a:pt x="1" y="4624"/>
                  </a:lnTo>
                  <a:lnTo>
                    <a:pt x="9854" y="4624"/>
                  </a:lnTo>
                  <a:lnTo>
                    <a:pt x="9789" y="4149"/>
                  </a:lnTo>
                  <a:lnTo>
                    <a:pt x="9703" y="3674"/>
                  </a:lnTo>
                  <a:lnTo>
                    <a:pt x="9551" y="3242"/>
                  </a:lnTo>
                  <a:lnTo>
                    <a:pt x="9378" y="2809"/>
                  </a:lnTo>
                  <a:lnTo>
                    <a:pt x="9162" y="2399"/>
                  </a:lnTo>
                  <a:lnTo>
                    <a:pt x="8903" y="2032"/>
                  </a:lnTo>
                  <a:lnTo>
                    <a:pt x="8622" y="1664"/>
                  </a:lnTo>
                  <a:lnTo>
                    <a:pt x="8298" y="1340"/>
                  </a:lnTo>
                  <a:lnTo>
                    <a:pt x="7952" y="1059"/>
                  </a:lnTo>
                  <a:lnTo>
                    <a:pt x="7585" y="778"/>
                  </a:lnTo>
                  <a:lnTo>
                    <a:pt x="7196" y="562"/>
                  </a:lnTo>
                  <a:lnTo>
                    <a:pt x="6764" y="368"/>
                  </a:lnTo>
                  <a:lnTo>
                    <a:pt x="6332" y="216"/>
                  </a:lnTo>
                  <a:lnTo>
                    <a:pt x="5878" y="87"/>
                  </a:lnTo>
                  <a:lnTo>
                    <a:pt x="5403" y="22"/>
                  </a:lnTo>
                  <a:lnTo>
                    <a:pt x="492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32"/>
            <p:cNvSpPr/>
            <p:nvPr/>
          </p:nvSpPr>
          <p:spPr>
            <a:xfrm>
              <a:off x="16583700" y="4929275"/>
              <a:ext cx="245825" cy="115625"/>
            </a:xfrm>
            <a:custGeom>
              <a:avLst/>
              <a:gdLst/>
              <a:ahLst/>
              <a:cxnLst/>
              <a:rect l="l" t="t" r="r" b="b"/>
              <a:pathLst>
                <a:path w="9833" h="4625" extrusionOk="0">
                  <a:moveTo>
                    <a:pt x="4906" y="0"/>
                  </a:moveTo>
                  <a:lnTo>
                    <a:pt x="4430" y="22"/>
                  </a:lnTo>
                  <a:lnTo>
                    <a:pt x="3955" y="87"/>
                  </a:lnTo>
                  <a:lnTo>
                    <a:pt x="3501" y="216"/>
                  </a:lnTo>
                  <a:lnTo>
                    <a:pt x="3069" y="368"/>
                  </a:lnTo>
                  <a:lnTo>
                    <a:pt x="2637" y="562"/>
                  </a:lnTo>
                  <a:lnTo>
                    <a:pt x="2248" y="778"/>
                  </a:lnTo>
                  <a:lnTo>
                    <a:pt x="1881" y="1059"/>
                  </a:lnTo>
                  <a:lnTo>
                    <a:pt x="1535" y="1340"/>
                  </a:lnTo>
                  <a:lnTo>
                    <a:pt x="1211" y="1664"/>
                  </a:lnTo>
                  <a:lnTo>
                    <a:pt x="930" y="2032"/>
                  </a:lnTo>
                  <a:lnTo>
                    <a:pt x="671" y="2399"/>
                  </a:lnTo>
                  <a:lnTo>
                    <a:pt x="455" y="2809"/>
                  </a:lnTo>
                  <a:lnTo>
                    <a:pt x="282" y="3242"/>
                  </a:lnTo>
                  <a:lnTo>
                    <a:pt x="152" y="3674"/>
                  </a:lnTo>
                  <a:lnTo>
                    <a:pt x="44" y="4149"/>
                  </a:lnTo>
                  <a:lnTo>
                    <a:pt x="1" y="4624"/>
                  </a:lnTo>
                  <a:lnTo>
                    <a:pt x="9832" y="4624"/>
                  </a:lnTo>
                  <a:lnTo>
                    <a:pt x="9789" y="4149"/>
                  </a:lnTo>
                  <a:lnTo>
                    <a:pt x="9681" y="3674"/>
                  </a:lnTo>
                  <a:lnTo>
                    <a:pt x="9551" y="3242"/>
                  </a:lnTo>
                  <a:lnTo>
                    <a:pt x="9357" y="2809"/>
                  </a:lnTo>
                  <a:lnTo>
                    <a:pt x="9141" y="2399"/>
                  </a:lnTo>
                  <a:lnTo>
                    <a:pt x="8903" y="2032"/>
                  </a:lnTo>
                  <a:lnTo>
                    <a:pt x="8622" y="1664"/>
                  </a:lnTo>
                  <a:lnTo>
                    <a:pt x="8298" y="1340"/>
                  </a:lnTo>
                  <a:lnTo>
                    <a:pt x="7952" y="1059"/>
                  </a:lnTo>
                  <a:lnTo>
                    <a:pt x="7585" y="778"/>
                  </a:lnTo>
                  <a:lnTo>
                    <a:pt x="7174" y="562"/>
                  </a:lnTo>
                  <a:lnTo>
                    <a:pt x="6764" y="368"/>
                  </a:lnTo>
                  <a:lnTo>
                    <a:pt x="6332" y="216"/>
                  </a:lnTo>
                  <a:lnTo>
                    <a:pt x="5878" y="87"/>
                  </a:lnTo>
                  <a:lnTo>
                    <a:pt x="5403" y="22"/>
                  </a:lnTo>
                  <a:lnTo>
                    <a:pt x="490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32"/>
            <p:cNvSpPr/>
            <p:nvPr/>
          </p:nvSpPr>
          <p:spPr>
            <a:xfrm>
              <a:off x="16545350" y="3256300"/>
              <a:ext cx="62700" cy="102675"/>
            </a:xfrm>
            <a:custGeom>
              <a:avLst/>
              <a:gdLst/>
              <a:ahLst/>
              <a:cxnLst/>
              <a:rect l="l" t="t" r="r" b="b"/>
              <a:pathLst>
                <a:path w="2508" h="4107" extrusionOk="0">
                  <a:moveTo>
                    <a:pt x="1232" y="1"/>
                  </a:moveTo>
                  <a:lnTo>
                    <a:pt x="1189" y="44"/>
                  </a:lnTo>
                  <a:lnTo>
                    <a:pt x="1081" y="130"/>
                  </a:lnTo>
                  <a:lnTo>
                    <a:pt x="973" y="282"/>
                  </a:lnTo>
                  <a:lnTo>
                    <a:pt x="865" y="498"/>
                  </a:lnTo>
                  <a:lnTo>
                    <a:pt x="649" y="995"/>
                  </a:lnTo>
                  <a:lnTo>
                    <a:pt x="454" y="1600"/>
                  </a:lnTo>
                  <a:lnTo>
                    <a:pt x="260" y="2205"/>
                  </a:lnTo>
                  <a:lnTo>
                    <a:pt x="130" y="2767"/>
                  </a:lnTo>
                  <a:lnTo>
                    <a:pt x="22" y="3199"/>
                  </a:lnTo>
                  <a:lnTo>
                    <a:pt x="1" y="3480"/>
                  </a:lnTo>
                  <a:lnTo>
                    <a:pt x="1" y="3544"/>
                  </a:lnTo>
                  <a:lnTo>
                    <a:pt x="22" y="3631"/>
                  </a:lnTo>
                  <a:lnTo>
                    <a:pt x="65" y="3696"/>
                  </a:lnTo>
                  <a:lnTo>
                    <a:pt x="109" y="3761"/>
                  </a:lnTo>
                  <a:lnTo>
                    <a:pt x="260" y="3869"/>
                  </a:lnTo>
                  <a:lnTo>
                    <a:pt x="433" y="3955"/>
                  </a:lnTo>
                  <a:lnTo>
                    <a:pt x="627" y="4041"/>
                  </a:lnTo>
                  <a:lnTo>
                    <a:pt x="843" y="4085"/>
                  </a:lnTo>
                  <a:lnTo>
                    <a:pt x="1059" y="4106"/>
                  </a:lnTo>
                  <a:lnTo>
                    <a:pt x="1276" y="4106"/>
                  </a:lnTo>
                  <a:lnTo>
                    <a:pt x="1492" y="4085"/>
                  </a:lnTo>
                  <a:lnTo>
                    <a:pt x="1729" y="4041"/>
                  </a:lnTo>
                  <a:lnTo>
                    <a:pt x="1945" y="3977"/>
                  </a:lnTo>
                  <a:lnTo>
                    <a:pt x="2140" y="3890"/>
                  </a:lnTo>
                  <a:lnTo>
                    <a:pt x="2313" y="3782"/>
                  </a:lnTo>
                  <a:lnTo>
                    <a:pt x="2377" y="3717"/>
                  </a:lnTo>
                  <a:lnTo>
                    <a:pt x="2421" y="3653"/>
                  </a:lnTo>
                  <a:lnTo>
                    <a:pt x="2464" y="3566"/>
                  </a:lnTo>
                  <a:lnTo>
                    <a:pt x="2486" y="3480"/>
                  </a:lnTo>
                  <a:lnTo>
                    <a:pt x="2507" y="3393"/>
                  </a:lnTo>
                  <a:lnTo>
                    <a:pt x="2486" y="3285"/>
                  </a:lnTo>
                  <a:lnTo>
                    <a:pt x="2334" y="2529"/>
                  </a:lnTo>
                  <a:lnTo>
                    <a:pt x="2226" y="1989"/>
                  </a:lnTo>
                  <a:lnTo>
                    <a:pt x="2075" y="1405"/>
                  </a:lnTo>
                  <a:lnTo>
                    <a:pt x="1902" y="865"/>
                  </a:lnTo>
                  <a:lnTo>
                    <a:pt x="1816" y="627"/>
                  </a:lnTo>
                  <a:lnTo>
                    <a:pt x="1729" y="411"/>
                  </a:lnTo>
                  <a:lnTo>
                    <a:pt x="1621" y="239"/>
                  </a:lnTo>
                  <a:lnTo>
                    <a:pt x="1513" y="109"/>
                  </a:lnTo>
                  <a:lnTo>
                    <a:pt x="1405" y="22"/>
                  </a:lnTo>
                  <a:lnTo>
                    <a:pt x="134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32"/>
            <p:cNvSpPr/>
            <p:nvPr/>
          </p:nvSpPr>
          <p:spPr>
            <a:xfrm>
              <a:off x="16158050" y="4209200"/>
              <a:ext cx="136150" cy="136700"/>
            </a:xfrm>
            <a:custGeom>
              <a:avLst/>
              <a:gdLst/>
              <a:ahLst/>
              <a:cxnLst/>
              <a:rect l="l" t="t" r="r" b="b"/>
              <a:pathLst>
                <a:path w="5446" h="5468" extrusionOk="0">
                  <a:moveTo>
                    <a:pt x="2723" y="1"/>
                  </a:moveTo>
                  <a:lnTo>
                    <a:pt x="2442" y="22"/>
                  </a:lnTo>
                  <a:lnTo>
                    <a:pt x="2182" y="65"/>
                  </a:lnTo>
                  <a:lnTo>
                    <a:pt x="1923" y="130"/>
                  </a:lnTo>
                  <a:lnTo>
                    <a:pt x="1664" y="217"/>
                  </a:lnTo>
                  <a:lnTo>
                    <a:pt x="1426" y="346"/>
                  </a:lnTo>
                  <a:lnTo>
                    <a:pt x="1210" y="476"/>
                  </a:lnTo>
                  <a:lnTo>
                    <a:pt x="994" y="627"/>
                  </a:lnTo>
                  <a:lnTo>
                    <a:pt x="800" y="800"/>
                  </a:lnTo>
                  <a:lnTo>
                    <a:pt x="627" y="995"/>
                  </a:lnTo>
                  <a:lnTo>
                    <a:pt x="475" y="1211"/>
                  </a:lnTo>
                  <a:lnTo>
                    <a:pt x="324" y="1427"/>
                  </a:lnTo>
                  <a:lnTo>
                    <a:pt x="216" y="1664"/>
                  </a:lnTo>
                  <a:lnTo>
                    <a:pt x="130" y="1924"/>
                  </a:lnTo>
                  <a:lnTo>
                    <a:pt x="65" y="2183"/>
                  </a:lnTo>
                  <a:lnTo>
                    <a:pt x="22" y="2464"/>
                  </a:lnTo>
                  <a:lnTo>
                    <a:pt x="0" y="2745"/>
                  </a:lnTo>
                  <a:lnTo>
                    <a:pt x="22" y="3026"/>
                  </a:lnTo>
                  <a:lnTo>
                    <a:pt x="65" y="3285"/>
                  </a:lnTo>
                  <a:lnTo>
                    <a:pt x="130" y="3544"/>
                  </a:lnTo>
                  <a:lnTo>
                    <a:pt x="216" y="3803"/>
                  </a:lnTo>
                  <a:lnTo>
                    <a:pt x="324" y="4041"/>
                  </a:lnTo>
                  <a:lnTo>
                    <a:pt x="475" y="4257"/>
                  </a:lnTo>
                  <a:lnTo>
                    <a:pt x="627" y="4473"/>
                  </a:lnTo>
                  <a:lnTo>
                    <a:pt x="800" y="4668"/>
                  </a:lnTo>
                  <a:lnTo>
                    <a:pt x="994" y="4841"/>
                  </a:lnTo>
                  <a:lnTo>
                    <a:pt x="1210" y="4992"/>
                  </a:lnTo>
                  <a:lnTo>
                    <a:pt x="1426" y="5143"/>
                  </a:lnTo>
                  <a:lnTo>
                    <a:pt x="1664" y="5251"/>
                  </a:lnTo>
                  <a:lnTo>
                    <a:pt x="1923" y="5338"/>
                  </a:lnTo>
                  <a:lnTo>
                    <a:pt x="2182" y="5402"/>
                  </a:lnTo>
                  <a:lnTo>
                    <a:pt x="2442" y="5446"/>
                  </a:lnTo>
                  <a:lnTo>
                    <a:pt x="2723" y="5467"/>
                  </a:lnTo>
                  <a:lnTo>
                    <a:pt x="3004" y="5446"/>
                  </a:lnTo>
                  <a:lnTo>
                    <a:pt x="3284" y="5402"/>
                  </a:lnTo>
                  <a:lnTo>
                    <a:pt x="3544" y="5338"/>
                  </a:lnTo>
                  <a:lnTo>
                    <a:pt x="3781" y="5251"/>
                  </a:lnTo>
                  <a:lnTo>
                    <a:pt x="4019" y="5143"/>
                  </a:lnTo>
                  <a:lnTo>
                    <a:pt x="4257" y="4992"/>
                  </a:lnTo>
                  <a:lnTo>
                    <a:pt x="4451" y="4841"/>
                  </a:lnTo>
                  <a:lnTo>
                    <a:pt x="4646" y="4668"/>
                  </a:lnTo>
                  <a:lnTo>
                    <a:pt x="4840" y="4473"/>
                  </a:lnTo>
                  <a:lnTo>
                    <a:pt x="4991" y="4257"/>
                  </a:lnTo>
                  <a:lnTo>
                    <a:pt x="5121" y="4041"/>
                  </a:lnTo>
                  <a:lnTo>
                    <a:pt x="5229" y="3803"/>
                  </a:lnTo>
                  <a:lnTo>
                    <a:pt x="5337" y="3544"/>
                  </a:lnTo>
                  <a:lnTo>
                    <a:pt x="5402" y="3285"/>
                  </a:lnTo>
                  <a:lnTo>
                    <a:pt x="5445" y="3026"/>
                  </a:lnTo>
                  <a:lnTo>
                    <a:pt x="5445" y="2745"/>
                  </a:lnTo>
                  <a:lnTo>
                    <a:pt x="5445" y="2464"/>
                  </a:lnTo>
                  <a:lnTo>
                    <a:pt x="5402" y="2183"/>
                  </a:lnTo>
                  <a:lnTo>
                    <a:pt x="5337" y="1924"/>
                  </a:lnTo>
                  <a:lnTo>
                    <a:pt x="5229" y="1664"/>
                  </a:lnTo>
                  <a:lnTo>
                    <a:pt x="5121" y="1427"/>
                  </a:lnTo>
                  <a:lnTo>
                    <a:pt x="4991" y="1211"/>
                  </a:lnTo>
                  <a:lnTo>
                    <a:pt x="4840" y="995"/>
                  </a:lnTo>
                  <a:lnTo>
                    <a:pt x="4646" y="800"/>
                  </a:lnTo>
                  <a:lnTo>
                    <a:pt x="4451" y="627"/>
                  </a:lnTo>
                  <a:lnTo>
                    <a:pt x="4257" y="476"/>
                  </a:lnTo>
                  <a:lnTo>
                    <a:pt x="4019" y="346"/>
                  </a:lnTo>
                  <a:lnTo>
                    <a:pt x="3781" y="217"/>
                  </a:lnTo>
                  <a:lnTo>
                    <a:pt x="3544" y="130"/>
                  </a:lnTo>
                  <a:lnTo>
                    <a:pt x="3284" y="65"/>
                  </a:lnTo>
                  <a:lnTo>
                    <a:pt x="3004" y="22"/>
                  </a:lnTo>
                  <a:lnTo>
                    <a:pt x="27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32"/>
            <p:cNvSpPr/>
            <p:nvPr/>
          </p:nvSpPr>
          <p:spPr>
            <a:xfrm>
              <a:off x="16140225" y="3564750"/>
              <a:ext cx="180425" cy="696325"/>
            </a:xfrm>
            <a:custGeom>
              <a:avLst/>
              <a:gdLst/>
              <a:ahLst/>
              <a:cxnLst/>
              <a:rect l="l" t="t" r="r" b="b"/>
              <a:pathLst>
                <a:path w="7217" h="27853" extrusionOk="0">
                  <a:moveTo>
                    <a:pt x="0" y="1"/>
                  </a:moveTo>
                  <a:lnTo>
                    <a:pt x="130" y="3112"/>
                  </a:lnTo>
                  <a:lnTo>
                    <a:pt x="216" y="6526"/>
                  </a:lnTo>
                  <a:lnTo>
                    <a:pt x="367" y="13916"/>
                  </a:lnTo>
                  <a:lnTo>
                    <a:pt x="540" y="21306"/>
                  </a:lnTo>
                  <a:lnTo>
                    <a:pt x="627" y="24741"/>
                  </a:lnTo>
                  <a:lnTo>
                    <a:pt x="756" y="27853"/>
                  </a:lnTo>
                  <a:lnTo>
                    <a:pt x="6180" y="27853"/>
                  </a:lnTo>
                  <a:lnTo>
                    <a:pt x="6309" y="24741"/>
                  </a:lnTo>
                  <a:lnTo>
                    <a:pt x="6439" y="21306"/>
                  </a:lnTo>
                  <a:lnTo>
                    <a:pt x="6698" y="13916"/>
                  </a:lnTo>
                  <a:lnTo>
                    <a:pt x="6958" y="6526"/>
                  </a:lnTo>
                  <a:lnTo>
                    <a:pt x="7087" y="3112"/>
                  </a:lnTo>
                  <a:lnTo>
                    <a:pt x="7217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32"/>
            <p:cNvSpPr/>
            <p:nvPr/>
          </p:nvSpPr>
          <p:spPr>
            <a:xfrm>
              <a:off x="16145625" y="4203800"/>
              <a:ext cx="162600" cy="68100"/>
            </a:xfrm>
            <a:custGeom>
              <a:avLst/>
              <a:gdLst/>
              <a:ahLst/>
              <a:cxnLst/>
              <a:rect l="l" t="t" r="r" b="b"/>
              <a:pathLst>
                <a:path w="6504" h="2724" extrusionOk="0">
                  <a:moveTo>
                    <a:pt x="0" y="0"/>
                  </a:moveTo>
                  <a:lnTo>
                    <a:pt x="108" y="2723"/>
                  </a:lnTo>
                  <a:lnTo>
                    <a:pt x="6396" y="2723"/>
                  </a:lnTo>
                  <a:lnTo>
                    <a:pt x="650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32"/>
            <p:cNvSpPr/>
            <p:nvPr/>
          </p:nvSpPr>
          <p:spPr>
            <a:xfrm>
              <a:off x="16286075" y="3546925"/>
              <a:ext cx="33500" cy="75650"/>
            </a:xfrm>
            <a:custGeom>
              <a:avLst/>
              <a:gdLst/>
              <a:ahLst/>
              <a:cxnLst/>
              <a:rect l="l" t="t" r="r" b="b"/>
              <a:pathLst>
                <a:path w="1340" h="3026" extrusionOk="0">
                  <a:moveTo>
                    <a:pt x="540" y="1"/>
                  </a:moveTo>
                  <a:lnTo>
                    <a:pt x="411" y="44"/>
                  </a:lnTo>
                  <a:lnTo>
                    <a:pt x="303" y="109"/>
                  </a:lnTo>
                  <a:lnTo>
                    <a:pt x="195" y="195"/>
                  </a:lnTo>
                  <a:lnTo>
                    <a:pt x="108" y="282"/>
                  </a:lnTo>
                  <a:lnTo>
                    <a:pt x="43" y="411"/>
                  </a:lnTo>
                  <a:lnTo>
                    <a:pt x="22" y="519"/>
                  </a:lnTo>
                  <a:lnTo>
                    <a:pt x="0" y="671"/>
                  </a:lnTo>
                  <a:lnTo>
                    <a:pt x="0" y="2356"/>
                  </a:lnTo>
                  <a:lnTo>
                    <a:pt x="22" y="2486"/>
                  </a:lnTo>
                  <a:lnTo>
                    <a:pt x="43" y="2615"/>
                  </a:lnTo>
                  <a:lnTo>
                    <a:pt x="108" y="2723"/>
                  </a:lnTo>
                  <a:lnTo>
                    <a:pt x="195" y="2831"/>
                  </a:lnTo>
                  <a:lnTo>
                    <a:pt x="303" y="2918"/>
                  </a:lnTo>
                  <a:lnTo>
                    <a:pt x="411" y="2961"/>
                  </a:lnTo>
                  <a:lnTo>
                    <a:pt x="540" y="3004"/>
                  </a:lnTo>
                  <a:lnTo>
                    <a:pt x="670" y="3026"/>
                  </a:lnTo>
                  <a:lnTo>
                    <a:pt x="800" y="3004"/>
                  </a:lnTo>
                  <a:lnTo>
                    <a:pt x="929" y="2961"/>
                  </a:lnTo>
                  <a:lnTo>
                    <a:pt x="1037" y="2918"/>
                  </a:lnTo>
                  <a:lnTo>
                    <a:pt x="1145" y="2831"/>
                  </a:lnTo>
                  <a:lnTo>
                    <a:pt x="1232" y="2723"/>
                  </a:lnTo>
                  <a:lnTo>
                    <a:pt x="1297" y="2615"/>
                  </a:lnTo>
                  <a:lnTo>
                    <a:pt x="1318" y="2486"/>
                  </a:lnTo>
                  <a:lnTo>
                    <a:pt x="1340" y="2356"/>
                  </a:lnTo>
                  <a:lnTo>
                    <a:pt x="1340" y="671"/>
                  </a:lnTo>
                  <a:lnTo>
                    <a:pt x="1318" y="519"/>
                  </a:lnTo>
                  <a:lnTo>
                    <a:pt x="1297" y="411"/>
                  </a:lnTo>
                  <a:lnTo>
                    <a:pt x="1232" y="282"/>
                  </a:lnTo>
                  <a:lnTo>
                    <a:pt x="1145" y="195"/>
                  </a:lnTo>
                  <a:lnTo>
                    <a:pt x="1037" y="109"/>
                  </a:lnTo>
                  <a:lnTo>
                    <a:pt x="929" y="4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32"/>
            <p:cNvSpPr/>
            <p:nvPr/>
          </p:nvSpPr>
          <p:spPr>
            <a:xfrm>
              <a:off x="16248800" y="3546925"/>
              <a:ext cx="33500" cy="75650"/>
            </a:xfrm>
            <a:custGeom>
              <a:avLst/>
              <a:gdLst/>
              <a:ahLst/>
              <a:cxnLst/>
              <a:rect l="l" t="t" r="r" b="b"/>
              <a:pathLst>
                <a:path w="1340" h="3026" extrusionOk="0">
                  <a:moveTo>
                    <a:pt x="519" y="1"/>
                  </a:moveTo>
                  <a:lnTo>
                    <a:pt x="411" y="44"/>
                  </a:lnTo>
                  <a:lnTo>
                    <a:pt x="281" y="109"/>
                  </a:lnTo>
                  <a:lnTo>
                    <a:pt x="195" y="195"/>
                  </a:lnTo>
                  <a:lnTo>
                    <a:pt x="108" y="282"/>
                  </a:lnTo>
                  <a:lnTo>
                    <a:pt x="43" y="411"/>
                  </a:lnTo>
                  <a:lnTo>
                    <a:pt x="0" y="519"/>
                  </a:lnTo>
                  <a:lnTo>
                    <a:pt x="0" y="671"/>
                  </a:lnTo>
                  <a:lnTo>
                    <a:pt x="0" y="2356"/>
                  </a:lnTo>
                  <a:lnTo>
                    <a:pt x="0" y="2486"/>
                  </a:lnTo>
                  <a:lnTo>
                    <a:pt x="43" y="2615"/>
                  </a:lnTo>
                  <a:lnTo>
                    <a:pt x="108" y="2723"/>
                  </a:lnTo>
                  <a:lnTo>
                    <a:pt x="195" y="2831"/>
                  </a:lnTo>
                  <a:lnTo>
                    <a:pt x="281" y="2918"/>
                  </a:lnTo>
                  <a:lnTo>
                    <a:pt x="411" y="2961"/>
                  </a:lnTo>
                  <a:lnTo>
                    <a:pt x="519" y="3004"/>
                  </a:lnTo>
                  <a:lnTo>
                    <a:pt x="670" y="3026"/>
                  </a:lnTo>
                  <a:lnTo>
                    <a:pt x="800" y="3004"/>
                  </a:lnTo>
                  <a:lnTo>
                    <a:pt x="929" y="2961"/>
                  </a:lnTo>
                  <a:lnTo>
                    <a:pt x="1037" y="2918"/>
                  </a:lnTo>
                  <a:lnTo>
                    <a:pt x="1145" y="2831"/>
                  </a:lnTo>
                  <a:lnTo>
                    <a:pt x="1210" y="2723"/>
                  </a:lnTo>
                  <a:lnTo>
                    <a:pt x="1275" y="2615"/>
                  </a:lnTo>
                  <a:lnTo>
                    <a:pt x="1318" y="2486"/>
                  </a:lnTo>
                  <a:lnTo>
                    <a:pt x="1340" y="2356"/>
                  </a:lnTo>
                  <a:lnTo>
                    <a:pt x="1340" y="671"/>
                  </a:lnTo>
                  <a:lnTo>
                    <a:pt x="1318" y="519"/>
                  </a:lnTo>
                  <a:lnTo>
                    <a:pt x="1275" y="411"/>
                  </a:lnTo>
                  <a:lnTo>
                    <a:pt x="1210" y="282"/>
                  </a:lnTo>
                  <a:lnTo>
                    <a:pt x="1145" y="195"/>
                  </a:lnTo>
                  <a:lnTo>
                    <a:pt x="1037" y="109"/>
                  </a:lnTo>
                  <a:lnTo>
                    <a:pt x="929" y="4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32"/>
            <p:cNvSpPr/>
            <p:nvPr/>
          </p:nvSpPr>
          <p:spPr>
            <a:xfrm>
              <a:off x="16210975" y="3546925"/>
              <a:ext cx="33525" cy="75650"/>
            </a:xfrm>
            <a:custGeom>
              <a:avLst/>
              <a:gdLst/>
              <a:ahLst/>
              <a:cxnLst/>
              <a:rect l="l" t="t" r="r" b="b"/>
              <a:pathLst>
                <a:path w="1341" h="3026" extrusionOk="0">
                  <a:moveTo>
                    <a:pt x="541" y="1"/>
                  </a:moveTo>
                  <a:lnTo>
                    <a:pt x="411" y="44"/>
                  </a:lnTo>
                  <a:lnTo>
                    <a:pt x="303" y="109"/>
                  </a:lnTo>
                  <a:lnTo>
                    <a:pt x="195" y="195"/>
                  </a:lnTo>
                  <a:lnTo>
                    <a:pt x="130" y="282"/>
                  </a:lnTo>
                  <a:lnTo>
                    <a:pt x="65" y="411"/>
                  </a:lnTo>
                  <a:lnTo>
                    <a:pt x="22" y="519"/>
                  </a:lnTo>
                  <a:lnTo>
                    <a:pt x="1" y="671"/>
                  </a:lnTo>
                  <a:lnTo>
                    <a:pt x="1" y="2356"/>
                  </a:lnTo>
                  <a:lnTo>
                    <a:pt x="22" y="2486"/>
                  </a:lnTo>
                  <a:lnTo>
                    <a:pt x="65" y="2615"/>
                  </a:lnTo>
                  <a:lnTo>
                    <a:pt x="130" y="2723"/>
                  </a:lnTo>
                  <a:lnTo>
                    <a:pt x="195" y="2831"/>
                  </a:lnTo>
                  <a:lnTo>
                    <a:pt x="303" y="2918"/>
                  </a:lnTo>
                  <a:lnTo>
                    <a:pt x="411" y="2961"/>
                  </a:lnTo>
                  <a:lnTo>
                    <a:pt x="541" y="3004"/>
                  </a:lnTo>
                  <a:lnTo>
                    <a:pt x="670" y="3026"/>
                  </a:lnTo>
                  <a:lnTo>
                    <a:pt x="822" y="3004"/>
                  </a:lnTo>
                  <a:lnTo>
                    <a:pt x="930" y="2961"/>
                  </a:lnTo>
                  <a:lnTo>
                    <a:pt x="1059" y="2918"/>
                  </a:lnTo>
                  <a:lnTo>
                    <a:pt x="1146" y="2831"/>
                  </a:lnTo>
                  <a:lnTo>
                    <a:pt x="1232" y="2723"/>
                  </a:lnTo>
                  <a:lnTo>
                    <a:pt x="1297" y="2615"/>
                  </a:lnTo>
                  <a:lnTo>
                    <a:pt x="1340" y="2486"/>
                  </a:lnTo>
                  <a:lnTo>
                    <a:pt x="1340" y="2356"/>
                  </a:lnTo>
                  <a:lnTo>
                    <a:pt x="1340" y="671"/>
                  </a:lnTo>
                  <a:lnTo>
                    <a:pt x="1340" y="519"/>
                  </a:lnTo>
                  <a:lnTo>
                    <a:pt x="1297" y="411"/>
                  </a:lnTo>
                  <a:lnTo>
                    <a:pt x="1232" y="282"/>
                  </a:lnTo>
                  <a:lnTo>
                    <a:pt x="1146" y="195"/>
                  </a:lnTo>
                  <a:lnTo>
                    <a:pt x="1059" y="109"/>
                  </a:lnTo>
                  <a:lnTo>
                    <a:pt x="930" y="44"/>
                  </a:lnTo>
                  <a:lnTo>
                    <a:pt x="8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32"/>
            <p:cNvSpPr/>
            <p:nvPr/>
          </p:nvSpPr>
          <p:spPr>
            <a:xfrm>
              <a:off x="16173700" y="3546925"/>
              <a:ext cx="33525" cy="75650"/>
            </a:xfrm>
            <a:custGeom>
              <a:avLst/>
              <a:gdLst/>
              <a:ahLst/>
              <a:cxnLst/>
              <a:rect l="l" t="t" r="r" b="b"/>
              <a:pathLst>
                <a:path w="1341" h="3026" extrusionOk="0">
                  <a:moveTo>
                    <a:pt x="541" y="1"/>
                  </a:moveTo>
                  <a:lnTo>
                    <a:pt x="411" y="44"/>
                  </a:lnTo>
                  <a:lnTo>
                    <a:pt x="303" y="109"/>
                  </a:lnTo>
                  <a:lnTo>
                    <a:pt x="195" y="195"/>
                  </a:lnTo>
                  <a:lnTo>
                    <a:pt x="109" y="282"/>
                  </a:lnTo>
                  <a:lnTo>
                    <a:pt x="66" y="411"/>
                  </a:lnTo>
                  <a:lnTo>
                    <a:pt x="22" y="519"/>
                  </a:lnTo>
                  <a:lnTo>
                    <a:pt x="1" y="671"/>
                  </a:lnTo>
                  <a:lnTo>
                    <a:pt x="1" y="2356"/>
                  </a:lnTo>
                  <a:lnTo>
                    <a:pt x="22" y="2486"/>
                  </a:lnTo>
                  <a:lnTo>
                    <a:pt x="66" y="2615"/>
                  </a:lnTo>
                  <a:lnTo>
                    <a:pt x="109" y="2723"/>
                  </a:lnTo>
                  <a:lnTo>
                    <a:pt x="195" y="2831"/>
                  </a:lnTo>
                  <a:lnTo>
                    <a:pt x="303" y="2918"/>
                  </a:lnTo>
                  <a:lnTo>
                    <a:pt x="411" y="2961"/>
                  </a:lnTo>
                  <a:lnTo>
                    <a:pt x="541" y="3004"/>
                  </a:lnTo>
                  <a:lnTo>
                    <a:pt x="671" y="3026"/>
                  </a:lnTo>
                  <a:lnTo>
                    <a:pt x="800" y="3004"/>
                  </a:lnTo>
                  <a:lnTo>
                    <a:pt x="930" y="2961"/>
                  </a:lnTo>
                  <a:lnTo>
                    <a:pt x="1038" y="2918"/>
                  </a:lnTo>
                  <a:lnTo>
                    <a:pt x="1146" y="2831"/>
                  </a:lnTo>
                  <a:lnTo>
                    <a:pt x="1232" y="2723"/>
                  </a:lnTo>
                  <a:lnTo>
                    <a:pt x="1297" y="2615"/>
                  </a:lnTo>
                  <a:lnTo>
                    <a:pt x="1319" y="2486"/>
                  </a:lnTo>
                  <a:lnTo>
                    <a:pt x="1340" y="2356"/>
                  </a:lnTo>
                  <a:lnTo>
                    <a:pt x="1340" y="671"/>
                  </a:lnTo>
                  <a:lnTo>
                    <a:pt x="1319" y="519"/>
                  </a:lnTo>
                  <a:lnTo>
                    <a:pt x="1297" y="411"/>
                  </a:lnTo>
                  <a:lnTo>
                    <a:pt x="1232" y="282"/>
                  </a:lnTo>
                  <a:lnTo>
                    <a:pt x="1146" y="195"/>
                  </a:lnTo>
                  <a:lnTo>
                    <a:pt x="1038" y="109"/>
                  </a:lnTo>
                  <a:lnTo>
                    <a:pt x="930" y="4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32"/>
            <p:cNvSpPr/>
            <p:nvPr/>
          </p:nvSpPr>
          <p:spPr>
            <a:xfrm>
              <a:off x="16136425" y="3546925"/>
              <a:ext cx="33525" cy="75650"/>
            </a:xfrm>
            <a:custGeom>
              <a:avLst/>
              <a:gdLst/>
              <a:ahLst/>
              <a:cxnLst/>
              <a:rect l="l" t="t" r="r" b="b"/>
              <a:pathLst>
                <a:path w="1341" h="3026" extrusionOk="0">
                  <a:moveTo>
                    <a:pt x="541" y="1"/>
                  </a:moveTo>
                  <a:lnTo>
                    <a:pt x="411" y="44"/>
                  </a:lnTo>
                  <a:lnTo>
                    <a:pt x="282" y="109"/>
                  </a:lnTo>
                  <a:lnTo>
                    <a:pt x="195" y="195"/>
                  </a:lnTo>
                  <a:lnTo>
                    <a:pt x="109" y="282"/>
                  </a:lnTo>
                  <a:lnTo>
                    <a:pt x="44" y="411"/>
                  </a:lnTo>
                  <a:lnTo>
                    <a:pt x="1" y="519"/>
                  </a:lnTo>
                  <a:lnTo>
                    <a:pt x="1" y="671"/>
                  </a:lnTo>
                  <a:lnTo>
                    <a:pt x="1" y="2356"/>
                  </a:lnTo>
                  <a:lnTo>
                    <a:pt x="1" y="2486"/>
                  </a:lnTo>
                  <a:lnTo>
                    <a:pt x="44" y="2615"/>
                  </a:lnTo>
                  <a:lnTo>
                    <a:pt x="109" y="2723"/>
                  </a:lnTo>
                  <a:lnTo>
                    <a:pt x="195" y="2831"/>
                  </a:lnTo>
                  <a:lnTo>
                    <a:pt x="282" y="2918"/>
                  </a:lnTo>
                  <a:lnTo>
                    <a:pt x="411" y="2961"/>
                  </a:lnTo>
                  <a:lnTo>
                    <a:pt x="541" y="3004"/>
                  </a:lnTo>
                  <a:lnTo>
                    <a:pt x="671" y="3026"/>
                  </a:lnTo>
                  <a:lnTo>
                    <a:pt x="800" y="3004"/>
                  </a:lnTo>
                  <a:lnTo>
                    <a:pt x="930" y="2961"/>
                  </a:lnTo>
                  <a:lnTo>
                    <a:pt x="1038" y="2918"/>
                  </a:lnTo>
                  <a:lnTo>
                    <a:pt x="1146" y="2831"/>
                  </a:lnTo>
                  <a:lnTo>
                    <a:pt x="1211" y="2723"/>
                  </a:lnTo>
                  <a:lnTo>
                    <a:pt x="1276" y="2615"/>
                  </a:lnTo>
                  <a:lnTo>
                    <a:pt x="1319" y="2486"/>
                  </a:lnTo>
                  <a:lnTo>
                    <a:pt x="1340" y="2356"/>
                  </a:lnTo>
                  <a:lnTo>
                    <a:pt x="1340" y="671"/>
                  </a:lnTo>
                  <a:lnTo>
                    <a:pt x="1319" y="519"/>
                  </a:lnTo>
                  <a:lnTo>
                    <a:pt x="1276" y="411"/>
                  </a:lnTo>
                  <a:lnTo>
                    <a:pt x="1211" y="282"/>
                  </a:lnTo>
                  <a:lnTo>
                    <a:pt x="1146" y="195"/>
                  </a:lnTo>
                  <a:lnTo>
                    <a:pt x="1038" y="109"/>
                  </a:lnTo>
                  <a:lnTo>
                    <a:pt x="930" y="4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32"/>
            <p:cNvSpPr/>
            <p:nvPr/>
          </p:nvSpPr>
          <p:spPr>
            <a:xfrm>
              <a:off x="16135900" y="3508575"/>
              <a:ext cx="183150" cy="55675"/>
            </a:xfrm>
            <a:custGeom>
              <a:avLst/>
              <a:gdLst/>
              <a:ahLst/>
              <a:cxnLst/>
              <a:rect l="l" t="t" r="r" b="b"/>
              <a:pathLst>
                <a:path w="7326" h="2227" extrusionOk="0">
                  <a:moveTo>
                    <a:pt x="0" y="1"/>
                  </a:moveTo>
                  <a:lnTo>
                    <a:pt x="0" y="2226"/>
                  </a:lnTo>
                  <a:lnTo>
                    <a:pt x="7325" y="2226"/>
                  </a:lnTo>
                  <a:lnTo>
                    <a:pt x="73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32"/>
            <p:cNvSpPr/>
            <p:nvPr/>
          </p:nvSpPr>
          <p:spPr>
            <a:xfrm>
              <a:off x="16485925" y="3986650"/>
              <a:ext cx="182625" cy="95625"/>
            </a:xfrm>
            <a:custGeom>
              <a:avLst/>
              <a:gdLst/>
              <a:ahLst/>
              <a:cxnLst/>
              <a:rect l="l" t="t" r="r" b="b"/>
              <a:pathLst>
                <a:path w="7305" h="3825" extrusionOk="0">
                  <a:moveTo>
                    <a:pt x="6008" y="1318"/>
                  </a:moveTo>
                  <a:lnTo>
                    <a:pt x="6008" y="2528"/>
                  </a:lnTo>
                  <a:lnTo>
                    <a:pt x="1319" y="2528"/>
                  </a:lnTo>
                  <a:lnTo>
                    <a:pt x="1319" y="1318"/>
                  </a:lnTo>
                  <a:close/>
                  <a:moveTo>
                    <a:pt x="1" y="0"/>
                  </a:moveTo>
                  <a:lnTo>
                    <a:pt x="1" y="3825"/>
                  </a:lnTo>
                  <a:lnTo>
                    <a:pt x="7304" y="3825"/>
                  </a:lnTo>
                  <a:lnTo>
                    <a:pt x="730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32"/>
            <p:cNvSpPr/>
            <p:nvPr/>
          </p:nvSpPr>
          <p:spPr>
            <a:xfrm>
              <a:off x="16851100" y="4209200"/>
              <a:ext cx="136150" cy="136700"/>
            </a:xfrm>
            <a:custGeom>
              <a:avLst/>
              <a:gdLst/>
              <a:ahLst/>
              <a:cxnLst/>
              <a:rect l="l" t="t" r="r" b="b"/>
              <a:pathLst>
                <a:path w="5446" h="5468" extrusionOk="0">
                  <a:moveTo>
                    <a:pt x="2723" y="1"/>
                  </a:moveTo>
                  <a:lnTo>
                    <a:pt x="2442" y="22"/>
                  </a:lnTo>
                  <a:lnTo>
                    <a:pt x="2183" y="65"/>
                  </a:lnTo>
                  <a:lnTo>
                    <a:pt x="1924" y="130"/>
                  </a:lnTo>
                  <a:lnTo>
                    <a:pt x="1664" y="217"/>
                  </a:lnTo>
                  <a:lnTo>
                    <a:pt x="1427" y="346"/>
                  </a:lnTo>
                  <a:lnTo>
                    <a:pt x="1211" y="476"/>
                  </a:lnTo>
                  <a:lnTo>
                    <a:pt x="994" y="627"/>
                  </a:lnTo>
                  <a:lnTo>
                    <a:pt x="800" y="800"/>
                  </a:lnTo>
                  <a:lnTo>
                    <a:pt x="627" y="995"/>
                  </a:lnTo>
                  <a:lnTo>
                    <a:pt x="454" y="1211"/>
                  </a:lnTo>
                  <a:lnTo>
                    <a:pt x="325" y="1427"/>
                  </a:lnTo>
                  <a:lnTo>
                    <a:pt x="217" y="1664"/>
                  </a:lnTo>
                  <a:lnTo>
                    <a:pt x="130" y="1924"/>
                  </a:lnTo>
                  <a:lnTo>
                    <a:pt x="44" y="2183"/>
                  </a:lnTo>
                  <a:lnTo>
                    <a:pt x="22" y="2464"/>
                  </a:lnTo>
                  <a:lnTo>
                    <a:pt x="1" y="2745"/>
                  </a:lnTo>
                  <a:lnTo>
                    <a:pt x="22" y="3026"/>
                  </a:lnTo>
                  <a:lnTo>
                    <a:pt x="44" y="3285"/>
                  </a:lnTo>
                  <a:lnTo>
                    <a:pt x="130" y="3544"/>
                  </a:lnTo>
                  <a:lnTo>
                    <a:pt x="217" y="3803"/>
                  </a:lnTo>
                  <a:lnTo>
                    <a:pt x="325" y="4041"/>
                  </a:lnTo>
                  <a:lnTo>
                    <a:pt x="454" y="4257"/>
                  </a:lnTo>
                  <a:lnTo>
                    <a:pt x="627" y="4473"/>
                  </a:lnTo>
                  <a:lnTo>
                    <a:pt x="800" y="4668"/>
                  </a:lnTo>
                  <a:lnTo>
                    <a:pt x="994" y="4841"/>
                  </a:lnTo>
                  <a:lnTo>
                    <a:pt x="1211" y="4992"/>
                  </a:lnTo>
                  <a:lnTo>
                    <a:pt x="1427" y="5143"/>
                  </a:lnTo>
                  <a:lnTo>
                    <a:pt x="1664" y="5251"/>
                  </a:lnTo>
                  <a:lnTo>
                    <a:pt x="1924" y="5338"/>
                  </a:lnTo>
                  <a:lnTo>
                    <a:pt x="2183" y="5402"/>
                  </a:lnTo>
                  <a:lnTo>
                    <a:pt x="2442" y="5446"/>
                  </a:lnTo>
                  <a:lnTo>
                    <a:pt x="2723" y="5467"/>
                  </a:lnTo>
                  <a:lnTo>
                    <a:pt x="3004" y="5446"/>
                  </a:lnTo>
                  <a:lnTo>
                    <a:pt x="3285" y="5402"/>
                  </a:lnTo>
                  <a:lnTo>
                    <a:pt x="3544" y="5338"/>
                  </a:lnTo>
                  <a:lnTo>
                    <a:pt x="3782" y="5251"/>
                  </a:lnTo>
                  <a:lnTo>
                    <a:pt x="4020" y="5143"/>
                  </a:lnTo>
                  <a:lnTo>
                    <a:pt x="4257" y="4992"/>
                  </a:lnTo>
                  <a:lnTo>
                    <a:pt x="4452" y="4841"/>
                  </a:lnTo>
                  <a:lnTo>
                    <a:pt x="4646" y="4668"/>
                  </a:lnTo>
                  <a:lnTo>
                    <a:pt x="4841" y="4473"/>
                  </a:lnTo>
                  <a:lnTo>
                    <a:pt x="4992" y="4257"/>
                  </a:lnTo>
                  <a:lnTo>
                    <a:pt x="5121" y="4041"/>
                  </a:lnTo>
                  <a:lnTo>
                    <a:pt x="5230" y="3803"/>
                  </a:lnTo>
                  <a:lnTo>
                    <a:pt x="5338" y="3544"/>
                  </a:lnTo>
                  <a:lnTo>
                    <a:pt x="5402" y="3285"/>
                  </a:lnTo>
                  <a:lnTo>
                    <a:pt x="5446" y="3026"/>
                  </a:lnTo>
                  <a:lnTo>
                    <a:pt x="5446" y="2745"/>
                  </a:lnTo>
                  <a:lnTo>
                    <a:pt x="5446" y="2464"/>
                  </a:lnTo>
                  <a:lnTo>
                    <a:pt x="5402" y="2183"/>
                  </a:lnTo>
                  <a:lnTo>
                    <a:pt x="5338" y="1924"/>
                  </a:lnTo>
                  <a:lnTo>
                    <a:pt x="5230" y="1664"/>
                  </a:lnTo>
                  <a:lnTo>
                    <a:pt x="5121" y="1427"/>
                  </a:lnTo>
                  <a:lnTo>
                    <a:pt x="4992" y="1211"/>
                  </a:lnTo>
                  <a:lnTo>
                    <a:pt x="4841" y="995"/>
                  </a:lnTo>
                  <a:lnTo>
                    <a:pt x="4646" y="800"/>
                  </a:lnTo>
                  <a:lnTo>
                    <a:pt x="4452" y="627"/>
                  </a:lnTo>
                  <a:lnTo>
                    <a:pt x="4257" y="476"/>
                  </a:lnTo>
                  <a:lnTo>
                    <a:pt x="4020" y="346"/>
                  </a:lnTo>
                  <a:lnTo>
                    <a:pt x="3782" y="217"/>
                  </a:lnTo>
                  <a:lnTo>
                    <a:pt x="3544" y="130"/>
                  </a:lnTo>
                  <a:lnTo>
                    <a:pt x="3285" y="65"/>
                  </a:lnTo>
                  <a:lnTo>
                    <a:pt x="3004" y="22"/>
                  </a:lnTo>
                  <a:lnTo>
                    <a:pt x="27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32"/>
            <p:cNvSpPr/>
            <p:nvPr/>
          </p:nvSpPr>
          <p:spPr>
            <a:xfrm>
              <a:off x="16824625" y="3564750"/>
              <a:ext cx="180450" cy="696325"/>
            </a:xfrm>
            <a:custGeom>
              <a:avLst/>
              <a:gdLst/>
              <a:ahLst/>
              <a:cxnLst/>
              <a:rect l="l" t="t" r="r" b="b"/>
              <a:pathLst>
                <a:path w="7218" h="27853" extrusionOk="0">
                  <a:moveTo>
                    <a:pt x="1" y="1"/>
                  </a:moveTo>
                  <a:lnTo>
                    <a:pt x="130" y="3112"/>
                  </a:lnTo>
                  <a:lnTo>
                    <a:pt x="260" y="6526"/>
                  </a:lnTo>
                  <a:lnTo>
                    <a:pt x="519" y="13916"/>
                  </a:lnTo>
                  <a:lnTo>
                    <a:pt x="779" y="21306"/>
                  </a:lnTo>
                  <a:lnTo>
                    <a:pt x="908" y="24741"/>
                  </a:lnTo>
                  <a:lnTo>
                    <a:pt x="1038" y="27853"/>
                  </a:lnTo>
                  <a:lnTo>
                    <a:pt x="6483" y="27853"/>
                  </a:lnTo>
                  <a:lnTo>
                    <a:pt x="6591" y="24741"/>
                  </a:lnTo>
                  <a:lnTo>
                    <a:pt x="6699" y="21306"/>
                  </a:lnTo>
                  <a:lnTo>
                    <a:pt x="6850" y="13916"/>
                  </a:lnTo>
                  <a:lnTo>
                    <a:pt x="7002" y="6526"/>
                  </a:lnTo>
                  <a:lnTo>
                    <a:pt x="7110" y="3112"/>
                  </a:lnTo>
                  <a:lnTo>
                    <a:pt x="7218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32"/>
            <p:cNvSpPr/>
            <p:nvPr/>
          </p:nvSpPr>
          <p:spPr>
            <a:xfrm>
              <a:off x="16837050" y="4203800"/>
              <a:ext cx="162625" cy="68100"/>
            </a:xfrm>
            <a:custGeom>
              <a:avLst/>
              <a:gdLst/>
              <a:ahLst/>
              <a:cxnLst/>
              <a:rect l="l" t="t" r="r" b="b"/>
              <a:pathLst>
                <a:path w="6505" h="2724" extrusionOk="0">
                  <a:moveTo>
                    <a:pt x="1" y="0"/>
                  </a:moveTo>
                  <a:lnTo>
                    <a:pt x="130" y="2723"/>
                  </a:lnTo>
                  <a:lnTo>
                    <a:pt x="6397" y="2723"/>
                  </a:lnTo>
                  <a:lnTo>
                    <a:pt x="650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32"/>
            <p:cNvSpPr/>
            <p:nvPr/>
          </p:nvSpPr>
          <p:spPr>
            <a:xfrm>
              <a:off x="16825700" y="3546925"/>
              <a:ext cx="33525" cy="75650"/>
            </a:xfrm>
            <a:custGeom>
              <a:avLst/>
              <a:gdLst/>
              <a:ahLst/>
              <a:cxnLst/>
              <a:rect l="l" t="t" r="r" b="b"/>
              <a:pathLst>
                <a:path w="1341" h="3026" extrusionOk="0">
                  <a:moveTo>
                    <a:pt x="541" y="1"/>
                  </a:moveTo>
                  <a:lnTo>
                    <a:pt x="411" y="44"/>
                  </a:lnTo>
                  <a:lnTo>
                    <a:pt x="303" y="109"/>
                  </a:lnTo>
                  <a:lnTo>
                    <a:pt x="195" y="195"/>
                  </a:lnTo>
                  <a:lnTo>
                    <a:pt x="131" y="282"/>
                  </a:lnTo>
                  <a:lnTo>
                    <a:pt x="66" y="411"/>
                  </a:lnTo>
                  <a:lnTo>
                    <a:pt x="23" y="519"/>
                  </a:lnTo>
                  <a:lnTo>
                    <a:pt x="1" y="671"/>
                  </a:lnTo>
                  <a:lnTo>
                    <a:pt x="1" y="2356"/>
                  </a:lnTo>
                  <a:lnTo>
                    <a:pt x="23" y="2486"/>
                  </a:lnTo>
                  <a:lnTo>
                    <a:pt x="66" y="2615"/>
                  </a:lnTo>
                  <a:lnTo>
                    <a:pt x="131" y="2723"/>
                  </a:lnTo>
                  <a:lnTo>
                    <a:pt x="195" y="2831"/>
                  </a:lnTo>
                  <a:lnTo>
                    <a:pt x="303" y="2918"/>
                  </a:lnTo>
                  <a:lnTo>
                    <a:pt x="411" y="2961"/>
                  </a:lnTo>
                  <a:lnTo>
                    <a:pt x="541" y="3004"/>
                  </a:lnTo>
                  <a:lnTo>
                    <a:pt x="671" y="3026"/>
                  </a:lnTo>
                  <a:lnTo>
                    <a:pt x="822" y="3004"/>
                  </a:lnTo>
                  <a:lnTo>
                    <a:pt x="930" y="2961"/>
                  </a:lnTo>
                  <a:lnTo>
                    <a:pt x="1060" y="2918"/>
                  </a:lnTo>
                  <a:lnTo>
                    <a:pt x="1146" y="2831"/>
                  </a:lnTo>
                  <a:lnTo>
                    <a:pt x="1233" y="2723"/>
                  </a:lnTo>
                  <a:lnTo>
                    <a:pt x="1297" y="2615"/>
                  </a:lnTo>
                  <a:lnTo>
                    <a:pt x="1341" y="2486"/>
                  </a:lnTo>
                  <a:lnTo>
                    <a:pt x="1341" y="2356"/>
                  </a:lnTo>
                  <a:lnTo>
                    <a:pt x="1341" y="671"/>
                  </a:lnTo>
                  <a:lnTo>
                    <a:pt x="1341" y="519"/>
                  </a:lnTo>
                  <a:lnTo>
                    <a:pt x="1297" y="411"/>
                  </a:lnTo>
                  <a:lnTo>
                    <a:pt x="1233" y="282"/>
                  </a:lnTo>
                  <a:lnTo>
                    <a:pt x="1146" y="195"/>
                  </a:lnTo>
                  <a:lnTo>
                    <a:pt x="1060" y="109"/>
                  </a:lnTo>
                  <a:lnTo>
                    <a:pt x="930" y="44"/>
                  </a:lnTo>
                  <a:lnTo>
                    <a:pt x="8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32"/>
            <p:cNvSpPr/>
            <p:nvPr/>
          </p:nvSpPr>
          <p:spPr>
            <a:xfrm>
              <a:off x="16863525" y="3546925"/>
              <a:ext cx="33525" cy="75650"/>
            </a:xfrm>
            <a:custGeom>
              <a:avLst/>
              <a:gdLst/>
              <a:ahLst/>
              <a:cxnLst/>
              <a:rect l="l" t="t" r="r" b="b"/>
              <a:pathLst>
                <a:path w="1341" h="3026" extrusionOk="0">
                  <a:moveTo>
                    <a:pt x="519" y="1"/>
                  </a:moveTo>
                  <a:lnTo>
                    <a:pt x="411" y="44"/>
                  </a:lnTo>
                  <a:lnTo>
                    <a:pt x="281" y="109"/>
                  </a:lnTo>
                  <a:lnTo>
                    <a:pt x="195" y="195"/>
                  </a:lnTo>
                  <a:lnTo>
                    <a:pt x="109" y="282"/>
                  </a:lnTo>
                  <a:lnTo>
                    <a:pt x="44" y="411"/>
                  </a:lnTo>
                  <a:lnTo>
                    <a:pt x="0" y="519"/>
                  </a:lnTo>
                  <a:lnTo>
                    <a:pt x="0" y="671"/>
                  </a:lnTo>
                  <a:lnTo>
                    <a:pt x="0" y="2356"/>
                  </a:lnTo>
                  <a:lnTo>
                    <a:pt x="0" y="2486"/>
                  </a:lnTo>
                  <a:lnTo>
                    <a:pt x="44" y="2615"/>
                  </a:lnTo>
                  <a:lnTo>
                    <a:pt x="109" y="2723"/>
                  </a:lnTo>
                  <a:lnTo>
                    <a:pt x="195" y="2831"/>
                  </a:lnTo>
                  <a:lnTo>
                    <a:pt x="281" y="2918"/>
                  </a:lnTo>
                  <a:lnTo>
                    <a:pt x="411" y="2961"/>
                  </a:lnTo>
                  <a:lnTo>
                    <a:pt x="519" y="3004"/>
                  </a:lnTo>
                  <a:lnTo>
                    <a:pt x="670" y="3026"/>
                  </a:lnTo>
                  <a:lnTo>
                    <a:pt x="800" y="3004"/>
                  </a:lnTo>
                  <a:lnTo>
                    <a:pt x="930" y="2961"/>
                  </a:lnTo>
                  <a:lnTo>
                    <a:pt x="1038" y="2918"/>
                  </a:lnTo>
                  <a:lnTo>
                    <a:pt x="1146" y="2831"/>
                  </a:lnTo>
                  <a:lnTo>
                    <a:pt x="1211" y="2723"/>
                  </a:lnTo>
                  <a:lnTo>
                    <a:pt x="1275" y="2615"/>
                  </a:lnTo>
                  <a:lnTo>
                    <a:pt x="1319" y="2486"/>
                  </a:lnTo>
                  <a:lnTo>
                    <a:pt x="1340" y="2356"/>
                  </a:lnTo>
                  <a:lnTo>
                    <a:pt x="1340" y="671"/>
                  </a:lnTo>
                  <a:lnTo>
                    <a:pt x="1319" y="519"/>
                  </a:lnTo>
                  <a:lnTo>
                    <a:pt x="1275" y="411"/>
                  </a:lnTo>
                  <a:lnTo>
                    <a:pt x="1211" y="282"/>
                  </a:lnTo>
                  <a:lnTo>
                    <a:pt x="1146" y="195"/>
                  </a:lnTo>
                  <a:lnTo>
                    <a:pt x="1038" y="109"/>
                  </a:lnTo>
                  <a:lnTo>
                    <a:pt x="930" y="4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32"/>
            <p:cNvSpPr/>
            <p:nvPr/>
          </p:nvSpPr>
          <p:spPr>
            <a:xfrm>
              <a:off x="16900800" y="3546925"/>
              <a:ext cx="33525" cy="75650"/>
            </a:xfrm>
            <a:custGeom>
              <a:avLst/>
              <a:gdLst/>
              <a:ahLst/>
              <a:cxnLst/>
              <a:rect l="l" t="t" r="r" b="b"/>
              <a:pathLst>
                <a:path w="1341" h="3026" extrusionOk="0">
                  <a:moveTo>
                    <a:pt x="541" y="1"/>
                  </a:moveTo>
                  <a:lnTo>
                    <a:pt x="411" y="44"/>
                  </a:lnTo>
                  <a:lnTo>
                    <a:pt x="303" y="109"/>
                  </a:lnTo>
                  <a:lnTo>
                    <a:pt x="195" y="195"/>
                  </a:lnTo>
                  <a:lnTo>
                    <a:pt x="108" y="282"/>
                  </a:lnTo>
                  <a:lnTo>
                    <a:pt x="44" y="411"/>
                  </a:lnTo>
                  <a:lnTo>
                    <a:pt x="22" y="519"/>
                  </a:lnTo>
                  <a:lnTo>
                    <a:pt x="0" y="671"/>
                  </a:lnTo>
                  <a:lnTo>
                    <a:pt x="0" y="2356"/>
                  </a:lnTo>
                  <a:lnTo>
                    <a:pt x="22" y="2486"/>
                  </a:lnTo>
                  <a:lnTo>
                    <a:pt x="44" y="2615"/>
                  </a:lnTo>
                  <a:lnTo>
                    <a:pt x="108" y="2723"/>
                  </a:lnTo>
                  <a:lnTo>
                    <a:pt x="195" y="2831"/>
                  </a:lnTo>
                  <a:lnTo>
                    <a:pt x="303" y="2918"/>
                  </a:lnTo>
                  <a:lnTo>
                    <a:pt x="411" y="2961"/>
                  </a:lnTo>
                  <a:lnTo>
                    <a:pt x="541" y="3004"/>
                  </a:lnTo>
                  <a:lnTo>
                    <a:pt x="670" y="3026"/>
                  </a:lnTo>
                  <a:lnTo>
                    <a:pt x="800" y="3004"/>
                  </a:lnTo>
                  <a:lnTo>
                    <a:pt x="930" y="2961"/>
                  </a:lnTo>
                  <a:lnTo>
                    <a:pt x="1038" y="2918"/>
                  </a:lnTo>
                  <a:lnTo>
                    <a:pt x="1146" y="2831"/>
                  </a:lnTo>
                  <a:lnTo>
                    <a:pt x="1232" y="2723"/>
                  </a:lnTo>
                  <a:lnTo>
                    <a:pt x="1275" y="2615"/>
                  </a:lnTo>
                  <a:lnTo>
                    <a:pt x="1318" y="2486"/>
                  </a:lnTo>
                  <a:lnTo>
                    <a:pt x="1340" y="2356"/>
                  </a:lnTo>
                  <a:lnTo>
                    <a:pt x="1340" y="671"/>
                  </a:lnTo>
                  <a:lnTo>
                    <a:pt x="1318" y="519"/>
                  </a:lnTo>
                  <a:lnTo>
                    <a:pt x="1275" y="411"/>
                  </a:lnTo>
                  <a:lnTo>
                    <a:pt x="1232" y="282"/>
                  </a:lnTo>
                  <a:lnTo>
                    <a:pt x="1146" y="195"/>
                  </a:lnTo>
                  <a:lnTo>
                    <a:pt x="1038" y="109"/>
                  </a:lnTo>
                  <a:lnTo>
                    <a:pt x="930" y="4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32"/>
            <p:cNvSpPr/>
            <p:nvPr/>
          </p:nvSpPr>
          <p:spPr>
            <a:xfrm>
              <a:off x="16938075" y="3546925"/>
              <a:ext cx="33500" cy="75650"/>
            </a:xfrm>
            <a:custGeom>
              <a:avLst/>
              <a:gdLst/>
              <a:ahLst/>
              <a:cxnLst/>
              <a:rect l="l" t="t" r="r" b="b"/>
              <a:pathLst>
                <a:path w="1340" h="3026" extrusionOk="0">
                  <a:moveTo>
                    <a:pt x="541" y="1"/>
                  </a:moveTo>
                  <a:lnTo>
                    <a:pt x="411" y="44"/>
                  </a:lnTo>
                  <a:lnTo>
                    <a:pt x="303" y="109"/>
                  </a:lnTo>
                  <a:lnTo>
                    <a:pt x="195" y="195"/>
                  </a:lnTo>
                  <a:lnTo>
                    <a:pt x="130" y="282"/>
                  </a:lnTo>
                  <a:lnTo>
                    <a:pt x="65" y="411"/>
                  </a:lnTo>
                  <a:lnTo>
                    <a:pt x="22" y="519"/>
                  </a:lnTo>
                  <a:lnTo>
                    <a:pt x="0" y="671"/>
                  </a:lnTo>
                  <a:lnTo>
                    <a:pt x="0" y="2356"/>
                  </a:lnTo>
                  <a:lnTo>
                    <a:pt x="22" y="2486"/>
                  </a:lnTo>
                  <a:lnTo>
                    <a:pt x="65" y="2615"/>
                  </a:lnTo>
                  <a:lnTo>
                    <a:pt x="130" y="2723"/>
                  </a:lnTo>
                  <a:lnTo>
                    <a:pt x="195" y="2831"/>
                  </a:lnTo>
                  <a:lnTo>
                    <a:pt x="303" y="2918"/>
                  </a:lnTo>
                  <a:lnTo>
                    <a:pt x="411" y="2961"/>
                  </a:lnTo>
                  <a:lnTo>
                    <a:pt x="541" y="3004"/>
                  </a:lnTo>
                  <a:lnTo>
                    <a:pt x="670" y="3026"/>
                  </a:lnTo>
                  <a:lnTo>
                    <a:pt x="800" y="3004"/>
                  </a:lnTo>
                  <a:lnTo>
                    <a:pt x="929" y="2961"/>
                  </a:lnTo>
                  <a:lnTo>
                    <a:pt x="1059" y="2918"/>
                  </a:lnTo>
                  <a:lnTo>
                    <a:pt x="1146" y="2831"/>
                  </a:lnTo>
                  <a:lnTo>
                    <a:pt x="1232" y="2723"/>
                  </a:lnTo>
                  <a:lnTo>
                    <a:pt x="1297" y="2615"/>
                  </a:lnTo>
                  <a:lnTo>
                    <a:pt x="1340" y="2486"/>
                  </a:lnTo>
                  <a:lnTo>
                    <a:pt x="1340" y="2356"/>
                  </a:lnTo>
                  <a:lnTo>
                    <a:pt x="1340" y="671"/>
                  </a:lnTo>
                  <a:lnTo>
                    <a:pt x="1340" y="519"/>
                  </a:lnTo>
                  <a:lnTo>
                    <a:pt x="1297" y="411"/>
                  </a:lnTo>
                  <a:lnTo>
                    <a:pt x="1232" y="282"/>
                  </a:lnTo>
                  <a:lnTo>
                    <a:pt x="1146" y="195"/>
                  </a:lnTo>
                  <a:lnTo>
                    <a:pt x="1059" y="109"/>
                  </a:lnTo>
                  <a:lnTo>
                    <a:pt x="929" y="4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32"/>
            <p:cNvSpPr/>
            <p:nvPr/>
          </p:nvSpPr>
          <p:spPr>
            <a:xfrm>
              <a:off x="16975875" y="3546925"/>
              <a:ext cx="33525" cy="75650"/>
            </a:xfrm>
            <a:custGeom>
              <a:avLst/>
              <a:gdLst/>
              <a:ahLst/>
              <a:cxnLst/>
              <a:rect l="l" t="t" r="r" b="b"/>
              <a:pathLst>
                <a:path w="1341" h="3026" extrusionOk="0">
                  <a:moveTo>
                    <a:pt x="519" y="1"/>
                  </a:moveTo>
                  <a:lnTo>
                    <a:pt x="390" y="44"/>
                  </a:lnTo>
                  <a:lnTo>
                    <a:pt x="282" y="109"/>
                  </a:lnTo>
                  <a:lnTo>
                    <a:pt x="195" y="195"/>
                  </a:lnTo>
                  <a:lnTo>
                    <a:pt x="109" y="282"/>
                  </a:lnTo>
                  <a:lnTo>
                    <a:pt x="44" y="411"/>
                  </a:lnTo>
                  <a:lnTo>
                    <a:pt x="1" y="519"/>
                  </a:lnTo>
                  <a:lnTo>
                    <a:pt x="1" y="671"/>
                  </a:lnTo>
                  <a:lnTo>
                    <a:pt x="1" y="2356"/>
                  </a:lnTo>
                  <a:lnTo>
                    <a:pt x="1" y="2486"/>
                  </a:lnTo>
                  <a:lnTo>
                    <a:pt x="44" y="2615"/>
                  </a:lnTo>
                  <a:lnTo>
                    <a:pt x="109" y="2723"/>
                  </a:lnTo>
                  <a:lnTo>
                    <a:pt x="195" y="2831"/>
                  </a:lnTo>
                  <a:lnTo>
                    <a:pt x="282" y="2918"/>
                  </a:lnTo>
                  <a:lnTo>
                    <a:pt x="390" y="2961"/>
                  </a:lnTo>
                  <a:lnTo>
                    <a:pt x="519" y="3004"/>
                  </a:lnTo>
                  <a:lnTo>
                    <a:pt x="671" y="3026"/>
                  </a:lnTo>
                  <a:lnTo>
                    <a:pt x="800" y="3004"/>
                  </a:lnTo>
                  <a:lnTo>
                    <a:pt x="930" y="2961"/>
                  </a:lnTo>
                  <a:lnTo>
                    <a:pt x="1038" y="2918"/>
                  </a:lnTo>
                  <a:lnTo>
                    <a:pt x="1124" y="2831"/>
                  </a:lnTo>
                  <a:lnTo>
                    <a:pt x="1211" y="2723"/>
                  </a:lnTo>
                  <a:lnTo>
                    <a:pt x="1276" y="2615"/>
                  </a:lnTo>
                  <a:lnTo>
                    <a:pt x="1319" y="2486"/>
                  </a:lnTo>
                  <a:lnTo>
                    <a:pt x="1341" y="2356"/>
                  </a:lnTo>
                  <a:lnTo>
                    <a:pt x="1341" y="671"/>
                  </a:lnTo>
                  <a:lnTo>
                    <a:pt x="1319" y="519"/>
                  </a:lnTo>
                  <a:lnTo>
                    <a:pt x="1276" y="411"/>
                  </a:lnTo>
                  <a:lnTo>
                    <a:pt x="1211" y="282"/>
                  </a:lnTo>
                  <a:lnTo>
                    <a:pt x="1124" y="195"/>
                  </a:lnTo>
                  <a:lnTo>
                    <a:pt x="1038" y="109"/>
                  </a:lnTo>
                  <a:lnTo>
                    <a:pt x="930" y="4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32"/>
            <p:cNvSpPr/>
            <p:nvPr/>
          </p:nvSpPr>
          <p:spPr>
            <a:xfrm>
              <a:off x="16826250" y="3508575"/>
              <a:ext cx="183150" cy="55675"/>
            </a:xfrm>
            <a:custGeom>
              <a:avLst/>
              <a:gdLst/>
              <a:ahLst/>
              <a:cxnLst/>
              <a:rect l="l" t="t" r="r" b="b"/>
              <a:pathLst>
                <a:path w="7326" h="2227" extrusionOk="0">
                  <a:moveTo>
                    <a:pt x="1" y="1"/>
                  </a:moveTo>
                  <a:lnTo>
                    <a:pt x="1" y="2226"/>
                  </a:lnTo>
                  <a:lnTo>
                    <a:pt x="7326" y="2226"/>
                  </a:lnTo>
                  <a:lnTo>
                    <a:pt x="732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32"/>
            <p:cNvSpPr/>
            <p:nvPr/>
          </p:nvSpPr>
          <p:spPr>
            <a:xfrm>
              <a:off x="16573450" y="2853325"/>
              <a:ext cx="20550" cy="21100"/>
            </a:xfrm>
            <a:custGeom>
              <a:avLst/>
              <a:gdLst/>
              <a:ahLst/>
              <a:cxnLst/>
              <a:rect l="l" t="t" r="r" b="b"/>
              <a:pathLst>
                <a:path w="822" h="844" extrusionOk="0">
                  <a:moveTo>
                    <a:pt x="432" y="1"/>
                  </a:moveTo>
                  <a:lnTo>
                    <a:pt x="346" y="22"/>
                  </a:lnTo>
                  <a:lnTo>
                    <a:pt x="260" y="44"/>
                  </a:lnTo>
                  <a:lnTo>
                    <a:pt x="195" y="87"/>
                  </a:lnTo>
                  <a:lnTo>
                    <a:pt x="130" y="130"/>
                  </a:lnTo>
                  <a:lnTo>
                    <a:pt x="65" y="195"/>
                  </a:lnTo>
                  <a:lnTo>
                    <a:pt x="22" y="260"/>
                  </a:lnTo>
                  <a:lnTo>
                    <a:pt x="0" y="346"/>
                  </a:lnTo>
                  <a:lnTo>
                    <a:pt x="0" y="454"/>
                  </a:lnTo>
                  <a:lnTo>
                    <a:pt x="0" y="584"/>
                  </a:lnTo>
                  <a:lnTo>
                    <a:pt x="43" y="670"/>
                  </a:lnTo>
                  <a:lnTo>
                    <a:pt x="108" y="757"/>
                  </a:lnTo>
                  <a:lnTo>
                    <a:pt x="195" y="800"/>
                  </a:lnTo>
                  <a:lnTo>
                    <a:pt x="303" y="843"/>
                  </a:lnTo>
                  <a:lnTo>
                    <a:pt x="411" y="843"/>
                  </a:lnTo>
                  <a:lnTo>
                    <a:pt x="519" y="822"/>
                  </a:lnTo>
                  <a:lnTo>
                    <a:pt x="605" y="778"/>
                  </a:lnTo>
                  <a:lnTo>
                    <a:pt x="692" y="714"/>
                  </a:lnTo>
                  <a:lnTo>
                    <a:pt x="757" y="627"/>
                  </a:lnTo>
                  <a:lnTo>
                    <a:pt x="800" y="519"/>
                  </a:lnTo>
                  <a:lnTo>
                    <a:pt x="821" y="411"/>
                  </a:lnTo>
                  <a:lnTo>
                    <a:pt x="821" y="303"/>
                  </a:lnTo>
                  <a:lnTo>
                    <a:pt x="800" y="217"/>
                  </a:lnTo>
                  <a:lnTo>
                    <a:pt x="735" y="130"/>
                  </a:lnTo>
                  <a:lnTo>
                    <a:pt x="670" y="65"/>
                  </a:lnTo>
                  <a:lnTo>
                    <a:pt x="562" y="22"/>
                  </a:lnTo>
                  <a:lnTo>
                    <a:pt x="4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32"/>
            <p:cNvSpPr/>
            <p:nvPr/>
          </p:nvSpPr>
          <p:spPr>
            <a:xfrm>
              <a:off x="16395725" y="3319500"/>
              <a:ext cx="55650" cy="40000"/>
            </a:xfrm>
            <a:custGeom>
              <a:avLst/>
              <a:gdLst/>
              <a:ahLst/>
              <a:cxnLst/>
              <a:rect l="l" t="t" r="r" b="b"/>
              <a:pathLst>
                <a:path w="2226" h="1600" extrusionOk="0">
                  <a:moveTo>
                    <a:pt x="1102" y="1"/>
                  </a:moveTo>
                  <a:lnTo>
                    <a:pt x="886" y="23"/>
                  </a:lnTo>
                  <a:lnTo>
                    <a:pt x="670" y="66"/>
                  </a:lnTo>
                  <a:lnTo>
                    <a:pt x="497" y="131"/>
                  </a:lnTo>
                  <a:lnTo>
                    <a:pt x="325" y="239"/>
                  </a:lnTo>
                  <a:lnTo>
                    <a:pt x="195" y="347"/>
                  </a:lnTo>
                  <a:lnTo>
                    <a:pt x="87" y="476"/>
                  </a:lnTo>
                  <a:lnTo>
                    <a:pt x="22" y="628"/>
                  </a:lnTo>
                  <a:lnTo>
                    <a:pt x="0" y="800"/>
                  </a:lnTo>
                  <a:lnTo>
                    <a:pt x="22" y="952"/>
                  </a:lnTo>
                  <a:lnTo>
                    <a:pt x="87" y="1103"/>
                  </a:lnTo>
                  <a:lnTo>
                    <a:pt x="195" y="1233"/>
                  </a:lnTo>
                  <a:lnTo>
                    <a:pt x="325" y="1362"/>
                  </a:lnTo>
                  <a:lnTo>
                    <a:pt x="497" y="1449"/>
                  </a:lnTo>
                  <a:lnTo>
                    <a:pt x="670" y="1535"/>
                  </a:lnTo>
                  <a:lnTo>
                    <a:pt x="886" y="1578"/>
                  </a:lnTo>
                  <a:lnTo>
                    <a:pt x="1102" y="1600"/>
                  </a:lnTo>
                  <a:lnTo>
                    <a:pt x="1340" y="1578"/>
                  </a:lnTo>
                  <a:lnTo>
                    <a:pt x="1535" y="1535"/>
                  </a:lnTo>
                  <a:lnTo>
                    <a:pt x="1729" y="1449"/>
                  </a:lnTo>
                  <a:lnTo>
                    <a:pt x="1902" y="1362"/>
                  </a:lnTo>
                  <a:lnTo>
                    <a:pt x="2031" y="1233"/>
                  </a:lnTo>
                  <a:lnTo>
                    <a:pt x="2140" y="1103"/>
                  </a:lnTo>
                  <a:lnTo>
                    <a:pt x="2204" y="952"/>
                  </a:lnTo>
                  <a:lnTo>
                    <a:pt x="2226" y="800"/>
                  </a:lnTo>
                  <a:lnTo>
                    <a:pt x="2204" y="628"/>
                  </a:lnTo>
                  <a:lnTo>
                    <a:pt x="2140" y="476"/>
                  </a:lnTo>
                  <a:lnTo>
                    <a:pt x="2031" y="347"/>
                  </a:lnTo>
                  <a:lnTo>
                    <a:pt x="1902" y="239"/>
                  </a:lnTo>
                  <a:lnTo>
                    <a:pt x="1729" y="131"/>
                  </a:lnTo>
                  <a:lnTo>
                    <a:pt x="1535" y="66"/>
                  </a:lnTo>
                  <a:lnTo>
                    <a:pt x="1340" y="23"/>
                  </a:lnTo>
                  <a:lnTo>
                    <a:pt x="11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32"/>
            <p:cNvSpPr/>
            <p:nvPr/>
          </p:nvSpPr>
          <p:spPr>
            <a:xfrm>
              <a:off x="16395725" y="3319500"/>
              <a:ext cx="55650" cy="40000"/>
            </a:xfrm>
            <a:custGeom>
              <a:avLst/>
              <a:gdLst/>
              <a:ahLst/>
              <a:cxnLst/>
              <a:rect l="l" t="t" r="r" b="b"/>
              <a:pathLst>
                <a:path w="2226" h="1600" fill="none" extrusionOk="0">
                  <a:moveTo>
                    <a:pt x="1102" y="1"/>
                  </a:moveTo>
                  <a:lnTo>
                    <a:pt x="1102" y="1"/>
                  </a:lnTo>
                  <a:lnTo>
                    <a:pt x="886" y="23"/>
                  </a:lnTo>
                  <a:lnTo>
                    <a:pt x="670" y="66"/>
                  </a:lnTo>
                  <a:lnTo>
                    <a:pt x="497" y="131"/>
                  </a:lnTo>
                  <a:lnTo>
                    <a:pt x="325" y="239"/>
                  </a:lnTo>
                  <a:lnTo>
                    <a:pt x="195" y="347"/>
                  </a:lnTo>
                  <a:lnTo>
                    <a:pt x="87" y="476"/>
                  </a:lnTo>
                  <a:lnTo>
                    <a:pt x="22" y="628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22" y="952"/>
                  </a:lnTo>
                  <a:lnTo>
                    <a:pt x="87" y="1103"/>
                  </a:lnTo>
                  <a:lnTo>
                    <a:pt x="195" y="1233"/>
                  </a:lnTo>
                  <a:lnTo>
                    <a:pt x="325" y="1362"/>
                  </a:lnTo>
                  <a:lnTo>
                    <a:pt x="497" y="1449"/>
                  </a:lnTo>
                  <a:lnTo>
                    <a:pt x="670" y="1535"/>
                  </a:lnTo>
                  <a:lnTo>
                    <a:pt x="886" y="1578"/>
                  </a:lnTo>
                  <a:lnTo>
                    <a:pt x="1102" y="1600"/>
                  </a:lnTo>
                  <a:lnTo>
                    <a:pt x="1102" y="1600"/>
                  </a:lnTo>
                  <a:lnTo>
                    <a:pt x="1340" y="1578"/>
                  </a:lnTo>
                  <a:lnTo>
                    <a:pt x="1535" y="1535"/>
                  </a:lnTo>
                  <a:lnTo>
                    <a:pt x="1729" y="1449"/>
                  </a:lnTo>
                  <a:lnTo>
                    <a:pt x="1902" y="1362"/>
                  </a:lnTo>
                  <a:lnTo>
                    <a:pt x="2031" y="1233"/>
                  </a:lnTo>
                  <a:lnTo>
                    <a:pt x="2140" y="1103"/>
                  </a:lnTo>
                  <a:lnTo>
                    <a:pt x="2204" y="952"/>
                  </a:lnTo>
                  <a:lnTo>
                    <a:pt x="2226" y="800"/>
                  </a:lnTo>
                  <a:lnTo>
                    <a:pt x="2226" y="800"/>
                  </a:lnTo>
                  <a:lnTo>
                    <a:pt x="2204" y="628"/>
                  </a:lnTo>
                  <a:lnTo>
                    <a:pt x="2140" y="476"/>
                  </a:lnTo>
                  <a:lnTo>
                    <a:pt x="2031" y="347"/>
                  </a:lnTo>
                  <a:lnTo>
                    <a:pt x="1902" y="239"/>
                  </a:lnTo>
                  <a:lnTo>
                    <a:pt x="1729" y="131"/>
                  </a:lnTo>
                  <a:lnTo>
                    <a:pt x="1535" y="66"/>
                  </a:lnTo>
                  <a:lnTo>
                    <a:pt x="1340" y="23"/>
                  </a:lnTo>
                  <a:lnTo>
                    <a:pt x="11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32"/>
            <p:cNvSpPr/>
            <p:nvPr/>
          </p:nvSpPr>
          <p:spPr>
            <a:xfrm>
              <a:off x="16704175" y="3319500"/>
              <a:ext cx="55650" cy="40000"/>
            </a:xfrm>
            <a:custGeom>
              <a:avLst/>
              <a:gdLst/>
              <a:ahLst/>
              <a:cxnLst/>
              <a:rect l="l" t="t" r="r" b="b"/>
              <a:pathLst>
                <a:path w="2226" h="1600" extrusionOk="0">
                  <a:moveTo>
                    <a:pt x="1124" y="1"/>
                  </a:moveTo>
                  <a:lnTo>
                    <a:pt x="886" y="23"/>
                  </a:lnTo>
                  <a:lnTo>
                    <a:pt x="692" y="66"/>
                  </a:lnTo>
                  <a:lnTo>
                    <a:pt x="497" y="131"/>
                  </a:lnTo>
                  <a:lnTo>
                    <a:pt x="324" y="239"/>
                  </a:lnTo>
                  <a:lnTo>
                    <a:pt x="195" y="347"/>
                  </a:lnTo>
                  <a:lnTo>
                    <a:pt x="87" y="476"/>
                  </a:lnTo>
                  <a:lnTo>
                    <a:pt x="22" y="628"/>
                  </a:lnTo>
                  <a:lnTo>
                    <a:pt x="0" y="800"/>
                  </a:lnTo>
                  <a:lnTo>
                    <a:pt x="22" y="952"/>
                  </a:lnTo>
                  <a:lnTo>
                    <a:pt x="87" y="1103"/>
                  </a:lnTo>
                  <a:lnTo>
                    <a:pt x="195" y="1233"/>
                  </a:lnTo>
                  <a:lnTo>
                    <a:pt x="324" y="1362"/>
                  </a:lnTo>
                  <a:lnTo>
                    <a:pt x="497" y="1449"/>
                  </a:lnTo>
                  <a:lnTo>
                    <a:pt x="692" y="1535"/>
                  </a:lnTo>
                  <a:lnTo>
                    <a:pt x="886" y="1578"/>
                  </a:lnTo>
                  <a:lnTo>
                    <a:pt x="1124" y="1600"/>
                  </a:lnTo>
                  <a:lnTo>
                    <a:pt x="1340" y="1578"/>
                  </a:lnTo>
                  <a:lnTo>
                    <a:pt x="1556" y="1535"/>
                  </a:lnTo>
                  <a:lnTo>
                    <a:pt x="1729" y="1449"/>
                  </a:lnTo>
                  <a:lnTo>
                    <a:pt x="1902" y="1362"/>
                  </a:lnTo>
                  <a:lnTo>
                    <a:pt x="2031" y="1233"/>
                  </a:lnTo>
                  <a:lnTo>
                    <a:pt x="2139" y="1103"/>
                  </a:lnTo>
                  <a:lnTo>
                    <a:pt x="2204" y="952"/>
                  </a:lnTo>
                  <a:lnTo>
                    <a:pt x="2226" y="800"/>
                  </a:lnTo>
                  <a:lnTo>
                    <a:pt x="2204" y="628"/>
                  </a:lnTo>
                  <a:lnTo>
                    <a:pt x="2139" y="476"/>
                  </a:lnTo>
                  <a:lnTo>
                    <a:pt x="2031" y="347"/>
                  </a:lnTo>
                  <a:lnTo>
                    <a:pt x="1902" y="239"/>
                  </a:lnTo>
                  <a:lnTo>
                    <a:pt x="1729" y="131"/>
                  </a:lnTo>
                  <a:lnTo>
                    <a:pt x="1556" y="66"/>
                  </a:lnTo>
                  <a:lnTo>
                    <a:pt x="1340" y="23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32"/>
            <p:cNvSpPr/>
            <p:nvPr/>
          </p:nvSpPr>
          <p:spPr>
            <a:xfrm>
              <a:off x="16704175" y="3319500"/>
              <a:ext cx="55650" cy="40000"/>
            </a:xfrm>
            <a:custGeom>
              <a:avLst/>
              <a:gdLst/>
              <a:ahLst/>
              <a:cxnLst/>
              <a:rect l="l" t="t" r="r" b="b"/>
              <a:pathLst>
                <a:path w="2226" h="1600" fill="none" extrusionOk="0">
                  <a:moveTo>
                    <a:pt x="1124" y="1"/>
                  </a:moveTo>
                  <a:lnTo>
                    <a:pt x="1124" y="1"/>
                  </a:lnTo>
                  <a:lnTo>
                    <a:pt x="886" y="23"/>
                  </a:lnTo>
                  <a:lnTo>
                    <a:pt x="692" y="66"/>
                  </a:lnTo>
                  <a:lnTo>
                    <a:pt x="497" y="131"/>
                  </a:lnTo>
                  <a:lnTo>
                    <a:pt x="324" y="239"/>
                  </a:lnTo>
                  <a:lnTo>
                    <a:pt x="195" y="347"/>
                  </a:lnTo>
                  <a:lnTo>
                    <a:pt x="87" y="476"/>
                  </a:lnTo>
                  <a:lnTo>
                    <a:pt x="22" y="628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22" y="952"/>
                  </a:lnTo>
                  <a:lnTo>
                    <a:pt x="87" y="1103"/>
                  </a:lnTo>
                  <a:lnTo>
                    <a:pt x="195" y="1233"/>
                  </a:lnTo>
                  <a:lnTo>
                    <a:pt x="324" y="1362"/>
                  </a:lnTo>
                  <a:lnTo>
                    <a:pt x="497" y="1449"/>
                  </a:lnTo>
                  <a:lnTo>
                    <a:pt x="692" y="1535"/>
                  </a:lnTo>
                  <a:lnTo>
                    <a:pt x="886" y="1578"/>
                  </a:lnTo>
                  <a:lnTo>
                    <a:pt x="1124" y="1600"/>
                  </a:lnTo>
                  <a:lnTo>
                    <a:pt x="1124" y="1600"/>
                  </a:lnTo>
                  <a:lnTo>
                    <a:pt x="1340" y="1578"/>
                  </a:lnTo>
                  <a:lnTo>
                    <a:pt x="1556" y="1535"/>
                  </a:lnTo>
                  <a:lnTo>
                    <a:pt x="1729" y="1449"/>
                  </a:lnTo>
                  <a:lnTo>
                    <a:pt x="1902" y="1362"/>
                  </a:lnTo>
                  <a:lnTo>
                    <a:pt x="2031" y="1233"/>
                  </a:lnTo>
                  <a:lnTo>
                    <a:pt x="2139" y="1103"/>
                  </a:lnTo>
                  <a:lnTo>
                    <a:pt x="2204" y="952"/>
                  </a:lnTo>
                  <a:lnTo>
                    <a:pt x="2226" y="800"/>
                  </a:lnTo>
                  <a:lnTo>
                    <a:pt x="2226" y="800"/>
                  </a:lnTo>
                  <a:lnTo>
                    <a:pt x="2204" y="628"/>
                  </a:lnTo>
                  <a:lnTo>
                    <a:pt x="2139" y="476"/>
                  </a:lnTo>
                  <a:lnTo>
                    <a:pt x="2031" y="347"/>
                  </a:lnTo>
                  <a:lnTo>
                    <a:pt x="1902" y="239"/>
                  </a:lnTo>
                  <a:lnTo>
                    <a:pt x="1729" y="131"/>
                  </a:lnTo>
                  <a:lnTo>
                    <a:pt x="1556" y="66"/>
                  </a:lnTo>
                  <a:lnTo>
                    <a:pt x="1340" y="23"/>
                  </a:lnTo>
                  <a:lnTo>
                    <a:pt x="112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89" name="Google Shape;6989;p32"/>
          <p:cNvGrpSpPr/>
          <p:nvPr/>
        </p:nvGrpSpPr>
        <p:grpSpPr>
          <a:xfrm>
            <a:off x="6764813" y="-77375"/>
            <a:ext cx="260625" cy="1230500"/>
            <a:chOff x="6815325" y="0"/>
            <a:chExt cx="260625" cy="1230500"/>
          </a:xfrm>
        </p:grpSpPr>
        <p:sp>
          <p:nvSpPr>
            <p:cNvPr id="6990" name="Google Shape;6990;p32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extrusionOk="0">
                  <a:moveTo>
                    <a:pt x="1" y="36662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32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fill="none" extrusionOk="0">
                  <a:moveTo>
                    <a:pt x="1" y="36662"/>
                  </a:move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32"/>
            <p:cNvSpPr/>
            <p:nvPr/>
          </p:nvSpPr>
          <p:spPr>
            <a:xfrm>
              <a:off x="6933275" y="0"/>
              <a:ext cx="19675" cy="916575"/>
            </a:xfrm>
            <a:custGeom>
              <a:avLst/>
              <a:gdLst/>
              <a:ahLst/>
              <a:cxnLst/>
              <a:rect l="l" t="t" r="r" b="b"/>
              <a:pathLst>
                <a:path w="787" h="36663" extrusionOk="0">
                  <a:moveTo>
                    <a:pt x="0" y="0"/>
                  </a:moveTo>
                  <a:lnTo>
                    <a:pt x="0" y="36662"/>
                  </a:lnTo>
                  <a:lnTo>
                    <a:pt x="787" y="36662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32"/>
            <p:cNvSpPr/>
            <p:nvPr/>
          </p:nvSpPr>
          <p:spPr>
            <a:xfrm>
              <a:off x="6815325" y="847475"/>
              <a:ext cx="260625" cy="383025"/>
            </a:xfrm>
            <a:custGeom>
              <a:avLst/>
              <a:gdLst/>
              <a:ahLst/>
              <a:cxnLst/>
              <a:rect l="l" t="t" r="r" b="b"/>
              <a:pathLst>
                <a:path w="10425" h="15321" extrusionOk="0">
                  <a:moveTo>
                    <a:pt x="7077" y="0"/>
                  </a:moveTo>
                  <a:lnTo>
                    <a:pt x="6718" y="23"/>
                  </a:lnTo>
                  <a:lnTo>
                    <a:pt x="6358" y="45"/>
                  </a:lnTo>
                  <a:lnTo>
                    <a:pt x="5999" y="90"/>
                  </a:lnTo>
                  <a:lnTo>
                    <a:pt x="5662" y="157"/>
                  </a:lnTo>
                  <a:lnTo>
                    <a:pt x="5303" y="247"/>
                  </a:lnTo>
                  <a:lnTo>
                    <a:pt x="4966" y="360"/>
                  </a:lnTo>
                  <a:lnTo>
                    <a:pt x="4651" y="472"/>
                  </a:lnTo>
                  <a:lnTo>
                    <a:pt x="4314" y="607"/>
                  </a:lnTo>
                  <a:lnTo>
                    <a:pt x="4000" y="764"/>
                  </a:lnTo>
                  <a:lnTo>
                    <a:pt x="3708" y="944"/>
                  </a:lnTo>
                  <a:lnTo>
                    <a:pt x="3416" y="1123"/>
                  </a:lnTo>
                  <a:lnTo>
                    <a:pt x="3123" y="1326"/>
                  </a:lnTo>
                  <a:lnTo>
                    <a:pt x="2831" y="1528"/>
                  </a:lnTo>
                  <a:lnTo>
                    <a:pt x="2584" y="1752"/>
                  </a:lnTo>
                  <a:lnTo>
                    <a:pt x="2315" y="1999"/>
                  </a:lnTo>
                  <a:lnTo>
                    <a:pt x="2068" y="2247"/>
                  </a:lnTo>
                  <a:lnTo>
                    <a:pt x="1843" y="2516"/>
                  </a:lnTo>
                  <a:lnTo>
                    <a:pt x="1618" y="2808"/>
                  </a:lnTo>
                  <a:lnTo>
                    <a:pt x="1394" y="3078"/>
                  </a:lnTo>
                  <a:lnTo>
                    <a:pt x="1214" y="3392"/>
                  </a:lnTo>
                  <a:lnTo>
                    <a:pt x="1012" y="3707"/>
                  </a:lnTo>
                  <a:lnTo>
                    <a:pt x="855" y="4021"/>
                  </a:lnTo>
                  <a:lnTo>
                    <a:pt x="697" y="4336"/>
                  </a:lnTo>
                  <a:lnTo>
                    <a:pt x="563" y="4695"/>
                  </a:lnTo>
                  <a:lnTo>
                    <a:pt x="428" y="5032"/>
                  </a:lnTo>
                  <a:lnTo>
                    <a:pt x="315" y="5392"/>
                  </a:lnTo>
                  <a:lnTo>
                    <a:pt x="226" y="5751"/>
                  </a:lnTo>
                  <a:lnTo>
                    <a:pt x="136" y="6110"/>
                  </a:lnTo>
                  <a:lnTo>
                    <a:pt x="68" y="6492"/>
                  </a:lnTo>
                  <a:lnTo>
                    <a:pt x="23" y="6874"/>
                  </a:lnTo>
                  <a:lnTo>
                    <a:pt x="1" y="7256"/>
                  </a:lnTo>
                  <a:lnTo>
                    <a:pt x="1" y="7661"/>
                  </a:lnTo>
                  <a:lnTo>
                    <a:pt x="1" y="8042"/>
                  </a:lnTo>
                  <a:lnTo>
                    <a:pt x="23" y="8447"/>
                  </a:lnTo>
                  <a:lnTo>
                    <a:pt x="68" y="8829"/>
                  </a:lnTo>
                  <a:lnTo>
                    <a:pt x="136" y="9211"/>
                  </a:lnTo>
                  <a:lnTo>
                    <a:pt x="226" y="9570"/>
                  </a:lnTo>
                  <a:lnTo>
                    <a:pt x="315" y="9929"/>
                  </a:lnTo>
                  <a:lnTo>
                    <a:pt x="428" y="10289"/>
                  </a:lnTo>
                  <a:lnTo>
                    <a:pt x="563" y="10648"/>
                  </a:lnTo>
                  <a:lnTo>
                    <a:pt x="697" y="10985"/>
                  </a:lnTo>
                  <a:lnTo>
                    <a:pt x="855" y="11322"/>
                  </a:lnTo>
                  <a:lnTo>
                    <a:pt x="1012" y="11637"/>
                  </a:lnTo>
                  <a:lnTo>
                    <a:pt x="1214" y="11951"/>
                  </a:lnTo>
                  <a:lnTo>
                    <a:pt x="1394" y="12243"/>
                  </a:lnTo>
                  <a:lnTo>
                    <a:pt x="1618" y="12535"/>
                  </a:lnTo>
                  <a:lnTo>
                    <a:pt x="1843" y="12805"/>
                  </a:lnTo>
                  <a:lnTo>
                    <a:pt x="2068" y="13075"/>
                  </a:lnTo>
                  <a:lnTo>
                    <a:pt x="2315" y="13344"/>
                  </a:lnTo>
                  <a:lnTo>
                    <a:pt x="2584" y="13569"/>
                  </a:lnTo>
                  <a:lnTo>
                    <a:pt x="2831" y="13793"/>
                  </a:lnTo>
                  <a:lnTo>
                    <a:pt x="3123" y="14018"/>
                  </a:lnTo>
                  <a:lnTo>
                    <a:pt x="3416" y="14220"/>
                  </a:lnTo>
                  <a:lnTo>
                    <a:pt x="3708" y="14400"/>
                  </a:lnTo>
                  <a:lnTo>
                    <a:pt x="4000" y="14580"/>
                  </a:lnTo>
                  <a:lnTo>
                    <a:pt x="4314" y="14714"/>
                  </a:lnTo>
                  <a:lnTo>
                    <a:pt x="4651" y="14872"/>
                  </a:lnTo>
                  <a:lnTo>
                    <a:pt x="4966" y="14984"/>
                  </a:lnTo>
                  <a:lnTo>
                    <a:pt x="5303" y="15074"/>
                  </a:lnTo>
                  <a:lnTo>
                    <a:pt x="5662" y="15164"/>
                  </a:lnTo>
                  <a:lnTo>
                    <a:pt x="5999" y="15231"/>
                  </a:lnTo>
                  <a:lnTo>
                    <a:pt x="6358" y="15276"/>
                  </a:lnTo>
                  <a:lnTo>
                    <a:pt x="6718" y="15321"/>
                  </a:lnTo>
                  <a:lnTo>
                    <a:pt x="7504" y="15321"/>
                  </a:lnTo>
                  <a:lnTo>
                    <a:pt x="7931" y="15276"/>
                  </a:lnTo>
                  <a:lnTo>
                    <a:pt x="8335" y="15209"/>
                  </a:lnTo>
                  <a:lnTo>
                    <a:pt x="8762" y="15119"/>
                  </a:lnTo>
                  <a:lnTo>
                    <a:pt x="9144" y="14984"/>
                  </a:lnTo>
                  <a:lnTo>
                    <a:pt x="9548" y="14849"/>
                  </a:lnTo>
                  <a:lnTo>
                    <a:pt x="9908" y="14692"/>
                  </a:lnTo>
                  <a:lnTo>
                    <a:pt x="10267" y="14512"/>
                  </a:lnTo>
                  <a:lnTo>
                    <a:pt x="9863" y="14243"/>
                  </a:lnTo>
                  <a:lnTo>
                    <a:pt x="9481" y="13951"/>
                  </a:lnTo>
                  <a:lnTo>
                    <a:pt x="9122" y="13636"/>
                  </a:lnTo>
                  <a:lnTo>
                    <a:pt x="8762" y="13299"/>
                  </a:lnTo>
                  <a:lnTo>
                    <a:pt x="8425" y="12940"/>
                  </a:lnTo>
                  <a:lnTo>
                    <a:pt x="8133" y="12558"/>
                  </a:lnTo>
                  <a:lnTo>
                    <a:pt x="7841" y="12153"/>
                  </a:lnTo>
                  <a:lnTo>
                    <a:pt x="7594" y="11727"/>
                  </a:lnTo>
                  <a:lnTo>
                    <a:pt x="7347" y="11300"/>
                  </a:lnTo>
                  <a:lnTo>
                    <a:pt x="7145" y="10828"/>
                  </a:lnTo>
                  <a:lnTo>
                    <a:pt x="6987" y="10356"/>
                  </a:lnTo>
                  <a:lnTo>
                    <a:pt x="6830" y="9862"/>
                  </a:lnTo>
                  <a:lnTo>
                    <a:pt x="6718" y="9345"/>
                  </a:lnTo>
                  <a:lnTo>
                    <a:pt x="6628" y="8829"/>
                  </a:lnTo>
                  <a:lnTo>
                    <a:pt x="6583" y="8290"/>
                  </a:lnTo>
                  <a:lnTo>
                    <a:pt x="6561" y="7750"/>
                  </a:lnTo>
                  <a:lnTo>
                    <a:pt x="6583" y="7211"/>
                  </a:lnTo>
                  <a:lnTo>
                    <a:pt x="6628" y="6650"/>
                  </a:lnTo>
                  <a:lnTo>
                    <a:pt x="6718" y="6133"/>
                  </a:lnTo>
                  <a:lnTo>
                    <a:pt x="6830" y="5616"/>
                  </a:lnTo>
                  <a:lnTo>
                    <a:pt x="6987" y="5100"/>
                  </a:lnTo>
                  <a:lnTo>
                    <a:pt x="7167" y="4605"/>
                  </a:lnTo>
                  <a:lnTo>
                    <a:pt x="7392" y="4134"/>
                  </a:lnTo>
                  <a:lnTo>
                    <a:pt x="7639" y="3684"/>
                  </a:lnTo>
                  <a:lnTo>
                    <a:pt x="7908" y="3257"/>
                  </a:lnTo>
                  <a:lnTo>
                    <a:pt x="8200" y="2853"/>
                  </a:lnTo>
                  <a:lnTo>
                    <a:pt x="8515" y="2449"/>
                  </a:lnTo>
                  <a:lnTo>
                    <a:pt x="8852" y="2089"/>
                  </a:lnTo>
                  <a:lnTo>
                    <a:pt x="9211" y="1752"/>
                  </a:lnTo>
                  <a:lnTo>
                    <a:pt x="9616" y="1438"/>
                  </a:lnTo>
                  <a:lnTo>
                    <a:pt x="10020" y="1168"/>
                  </a:lnTo>
                  <a:lnTo>
                    <a:pt x="10424" y="921"/>
                  </a:lnTo>
                  <a:lnTo>
                    <a:pt x="10065" y="719"/>
                  </a:lnTo>
                  <a:lnTo>
                    <a:pt x="9661" y="517"/>
                  </a:lnTo>
                  <a:lnTo>
                    <a:pt x="9256" y="382"/>
                  </a:lnTo>
                  <a:lnTo>
                    <a:pt x="8852" y="247"/>
                  </a:lnTo>
                  <a:lnTo>
                    <a:pt x="8425" y="135"/>
                  </a:lnTo>
                  <a:lnTo>
                    <a:pt x="7976" y="68"/>
                  </a:lnTo>
                  <a:lnTo>
                    <a:pt x="7527" y="23"/>
                  </a:lnTo>
                  <a:lnTo>
                    <a:pt x="70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94" name="Google Shape;6994;p32"/>
          <p:cNvGrpSpPr/>
          <p:nvPr/>
        </p:nvGrpSpPr>
        <p:grpSpPr>
          <a:xfrm>
            <a:off x="4564838" y="-77375"/>
            <a:ext cx="599250" cy="1418100"/>
            <a:chOff x="310050" y="-1175"/>
            <a:chExt cx="599250" cy="1418100"/>
          </a:xfrm>
        </p:grpSpPr>
        <p:grpSp>
          <p:nvGrpSpPr>
            <p:cNvPr id="6995" name="Google Shape;6995;p32"/>
            <p:cNvGrpSpPr/>
            <p:nvPr/>
          </p:nvGrpSpPr>
          <p:grpSpPr>
            <a:xfrm>
              <a:off x="310050" y="-1175"/>
              <a:ext cx="599250" cy="1418100"/>
              <a:chOff x="310050" y="0"/>
              <a:chExt cx="599250" cy="1418100"/>
            </a:xfrm>
          </p:grpSpPr>
          <p:sp>
            <p:nvSpPr>
              <p:cNvPr id="6996" name="Google Shape;6996;p32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extrusionOk="0">
                    <a:moveTo>
                      <a:pt x="1" y="36662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7" name="Google Shape;6997;p32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fill="none" extrusionOk="0">
                    <a:moveTo>
                      <a:pt x="1" y="36662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8" name="Google Shape;6998;p32"/>
              <p:cNvSpPr/>
              <p:nvPr/>
            </p:nvSpPr>
            <p:spPr>
              <a:xfrm>
                <a:off x="598700" y="0"/>
                <a:ext cx="19700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36663" extrusionOk="0">
                    <a:moveTo>
                      <a:pt x="1" y="0"/>
                    </a:moveTo>
                    <a:lnTo>
                      <a:pt x="1" y="36662"/>
                    </a:lnTo>
                    <a:lnTo>
                      <a:pt x="787" y="36662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9" name="Google Shape;6999;p32"/>
              <p:cNvSpPr/>
              <p:nvPr/>
            </p:nvSpPr>
            <p:spPr>
              <a:xfrm>
                <a:off x="310050" y="847475"/>
                <a:ext cx="599250" cy="570625"/>
              </a:xfrm>
              <a:custGeom>
                <a:avLst/>
                <a:gdLst/>
                <a:ahLst/>
                <a:cxnLst/>
                <a:rect l="l" t="t" r="r" b="b"/>
                <a:pathLst>
                  <a:path w="23970" h="22825" extrusionOk="0">
                    <a:moveTo>
                      <a:pt x="11996" y="0"/>
                    </a:moveTo>
                    <a:lnTo>
                      <a:pt x="7503" y="6425"/>
                    </a:lnTo>
                    <a:lnTo>
                      <a:pt x="0" y="8716"/>
                    </a:lnTo>
                    <a:lnTo>
                      <a:pt x="4718" y="14984"/>
                    </a:lnTo>
                    <a:lnTo>
                      <a:pt x="4560" y="22824"/>
                    </a:lnTo>
                    <a:lnTo>
                      <a:pt x="11996" y="20286"/>
                    </a:lnTo>
                    <a:lnTo>
                      <a:pt x="19409" y="22824"/>
                    </a:lnTo>
                    <a:lnTo>
                      <a:pt x="19252" y="14984"/>
                    </a:lnTo>
                    <a:lnTo>
                      <a:pt x="23970" y="8716"/>
                    </a:lnTo>
                    <a:lnTo>
                      <a:pt x="16489" y="6425"/>
                    </a:lnTo>
                    <a:lnTo>
                      <a:pt x="1199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000" name="Google Shape;7000;p32"/>
            <p:cNvSpPr/>
            <p:nvPr/>
          </p:nvSpPr>
          <p:spPr>
            <a:xfrm>
              <a:off x="445600" y="979650"/>
              <a:ext cx="328149" cy="312474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01" name="Google Shape;7001;p32"/>
          <p:cNvGrpSpPr/>
          <p:nvPr/>
        </p:nvGrpSpPr>
        <p:grpSpPr>
          <a:xfrm>
            <a:off x="8184188" y="-77375"/>
            <a:ext cx="297100" cy="2315550"/>
            <a:chOff x="8234700" y="-1175"/>
            <a:chExt cx="297100" cy="2315550"/>
          </a:xfrm>
        </p:grpSpPr>
        <p:grpSp>
          <p:nvGrpSpPr>
            <p:cNvPr id="7002" name="Google Shape;7002;p32"/>
            <p:cNvGrpSpPr/>
            <p:nvPr/>
          </p:nvGrpSpPr>
          <p:grpSpPr>
            <a:xfrm>
              <a:off x="8234700" y="-1175"/>
              <a:ext cx="297100" cy="2315550"/>
              <a:chOff x="8234700" y="-5937"/>
              <a:chExt cx="297100" cy="2315550"/>
            </a:xfrm>
          </p:grpSpPr>
          <p:sp>
            <p:nvSpPr>
              <p:cNvPr id="7003" name="Google Shape;7003;p32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extrusionOk="0">
                    <a:moveTo>
                      <a:pt x="0" y="8689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4" name="Google Shape;7004;p32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fill="none" extrusionOk="0">
                    <a:moveTo>
                      <a:pt x="0" y="86893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5" name="Google Shape;7005;p32"/>
              <p:cNvSpPr/>
              <p:nvPr/>
            </p:nvSpPr>
            <p:spPr>
              <a:xfrm>
                <a:off x="8374525" y="-5937"/>
                <a:ext cx="19700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86894" extrusionOk="0">
                    <a:moveTo>
                      <a:pt x="1" y="0"/>
                    </a:moveTo>
                    <a:lnTo>
                      <a:pt x="1" y="86893"/>
                    </a:lnTo>
                    <a:lnTo>
                      <a:pt x="787" y="86893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6" name="Google Shape;7006;p32"/>
              <p:cNvSpPr/>
              <p:nvPr/>
            </p:nvSpPr>
            <p:spPr>
              <a:xfrm>
                <a:off x="8234700" y="2027088"/>
                <a:ext cx="297100" cy="282525"/>
              </a:xfrm>
              <a:custGeom>
                <a:avLst/>
                <a:gdLst/>
                <a:ahLst/>
                <a:cxnLst/>
                <a:rect l="l" t="t" r="r" b="b"/>
                <a:pathLst>
                  <a:path w="11884" h="11301" extrusionOk="0">
                    <a:moveTo>
                      <a:pt x="5931" y="1"/>
                    </a:moveTo>
                    <a:lnTo>
                      <a:pt x="3707" y="3191"/>
                    </a:lnTo>
                    <a:lnTo>
                      <a:pt x="0" y="4314"/>
                    </a:lnTo>
                    <a:lnTo>
                      <a:pt x="2337" y="7437"/>
                    </a:lnTo>
                    <a:lnTo>
                      <a:pt x="2269" y="11301"/>
                    </a:lnTo>
                    <a:lnTo>
                      <a:pt x="5931" y="10043"/>
                    </a:lnTo>
                    <a:lnTo>
                      <a:pt x="9615" y="11301"/>
                    </a:lnTo>
                    <a:lnTo>
                      <a:pt x="9548" y="7437"/>
                    </a:lnTo>
                    <a:lnTo>
                      <a:pt x="11884" y="4314"/>
                    </a:lnTo>
                    <a:lnTo>
                      <a:pt x="8155" y="3191"/>
                    </a:lnTo>
                    <a:lnTo>
                      <a:pt x="593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007" name="Google Shape;7007;p32"/>
            <p:cNvSpPr/>
            <p:nvPr/>
          </p:nvSpPr>
          <p:spPr>
            <a:xfrm>
              <a:off x="8309450" y="2109800"/>
              <a:ext cx="147595" cy="140545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08" name="Google Shape;7008;p32"/>
          <p:cNvGrpSpPr/>
          <p:nvPr/>
        </p:nvGrpSpPr>
        <p:grpSpPr>
          <a:xfrm>
            <a:off x="662713" y="-77375"/>
            <a:ext cx="297100" cy="2315550"/>
            <a:chOff x="8234700" y="-1175"/>
            <a:chExt cx="297100" cy="2315550"/>
          </a:xfrm>
        </p:grpSpPr>
        <p:grpSp>
          <p:nvGrpSpPr>
            <p:cNvPr id="7009" name="Google Shape;7009;p32"/>
            <p:cNvGrpSpPr/>
            <p:nvPr/>
          </p:nvGrpSpPr>
          <p:grpSpPr>
            <a:xfrm>
              <a:off x="8234700" y="-1175"/>
              <a:ext cx="297100" cy="2315550"/>
              <a:chOff x="8234700" y="-5937"/>
              <a:chExt cx="297100" cy="2315550"/>
            </a:xfrm>
          </p:grpSpPr>
          <p:sp>
            <p:nvSpPr>
              <p:cNvPr id="7010" name="Google Shape;7010;p32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extrusionOk="0">
                    <a:moveTo>
                      <a:pt x="0" y="8689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1" name="Google Shape;7011;p32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fill="none" extrusionOk="0">
                    <a:moveTo>
                      <a:pt x="0" y="86893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2" name="Google Shape;7012;p32"/>
              <p:cNvSpPr/>
              <p:nvPr/>
            </p:nvSpPr>
            <p:spPr>
              <a:xfrm>
                <a:off x="8374525" y="-5937"/>
                <a:ext cx="19700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86894" extrusionOk="0">
                    <a:moveTo>
                      <a:pt x="1" y="0"/>
                    </a:moveTo>
                    <a:lnTo>
                      <a:pt x="1" y="86893"/>
                    </a:lnTo>
                    <a:lnTo>
                      <a:pt x="787" y="86893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3" name="Google Shape;7013;p32"/>
              <p:cNvSpPr/>
              <p:nvPr/>
            </p:nvSpPr>
            <p:spPr>
              <a:xfrm>
                <a:off x="8234700" y="2027088"/>
                <a:ext cx="297100" cy="282525"/>
              </a:xfrm>
              <a:custGeom>
                <a:avLst/>
                <a:gdLst/>
                <a:ahLst/>
                <a:cxnLst/>
                <a:rect l="l" t="t" r="r" b="b"/>
                <a:pathLst>
                  <a:path w="11884" h="11301" extrusionOk="0">
                    <a:moveTo>
                      <a:pt x="5931" y="1"/>
                    </a:moveTo>
                    <a:lnTo>
                      <a:pt x="3707" y="3191"/>
                    </a:lnTo>
                    <a:lnTo>
                      <a:pt x="0" y="4314"/>
                    </a:lnTo>
                    <a:lnTo>
                      <a:pt x="2337" y="7437"/>
                    </a:lnTo>
                    <a:lnTo>
                      <a:pt x="2269" y="11301"/>
                    </a:lnTo>
                    <a:lnTo>
                      <a:pt x="5931" y="10043"/>
                    </a:lnTo>
                    <a:lnTo>
                      <a:pt x="9615" y="11301"/>
                    </a:lnTo>
                    <a:lnTo>
                      <a:pt x="9548" y="7437"/>
                    </a:lnTo>
                    <a:lnTo>
                      <a:pt x="11884" y="4314"/>
                    </a:lnTo>
                    <a:lnTo>
                      <a:pt x="8155" y="3191"/>
                    </a:lnTo>
                    <a:lnTo>
                      <a:pt x="593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014" name="Google Shape;7014;p32"/>
            <p:cNvSpPr/>
            <p:nvPr/>
          </p:nvSpPr>
          <p:spPr>
            <a:xfrm>
              <a:off x="8309450" y="2109800"/>
              <a:ext cx="147595" cy="140545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15" name="Picture 214" descr="A picture containing text, toy, doll&#10;&#10;Description automatically generated">
            <a:extLst>
              <a:ext uri="{FF2B5EF4-FFF2-40B4-BE49-F238E27FC236}">
                <a16:creationId xmlns:a16="http://schemas.microsoft.com/office/drawing/2014/main" id="{3FCB268A-B5F4-B02E-2542-DE86894C693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9768" y="-264849"/>
            <a:ext cx="5117638" cy="5117638"/>
          </a:xfrm>
          <a:prstGeom prst="rect">
            <a:avLst/>
          </a:prstGeom>
        </p:spPr>
      </p:pic>
      <p:sp>
        <p:nvSpPr>
          <p:cNvPr id="216" name="Google Shape;3251;p48">
            <a:extLst>
              <a:ext uri="{FF2B5EF4-FFF2-40B4-BE49-F238E27FC236}">
                <a16:creationId xmlns:a16="http://schemas.microsoft.com/office/drawing/2014/main" id="{896EC4A7-6297-7C31-00A7-B4FA2B395E72}"/>
              </a:ext>
            </a:extLst>
          </p:cNvPr>
          <p:cNvSpPr txBox="1">
            <a:spLocks/>
          </p:cNvSpPr>
          <p:nvPr/>
        </p:nvSpPr>
        <p:spPr>
          <a:xfrm>
            <a:off x="2828197" y="2511926"/>
            <a:ext cx="5288120" cy="155875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>
              <a:spcBef>
                <a:spcPts val="0"/>
              </a:spcBef>
            </a:pPr>
            <a:r>
              <a:rPr lang="en-US" sz="8000" dirty="0">
                <a:solidFill>
                  <a:schemeClr val="accent2">
                    <a:lumMod val="50000"/>
                  </a:schemeClr>
                </a:solidFill>
                <a:latin typeface="Jumble" panose="02000503000000020004" pitchFamily="2" charset="0"/>
              </a:rPr>
              <a:t>Good job!</a:t>
            </a:r>
          </a:p>
        </p:txBody>
      </p:sp>
    </p:spTree>
    <p:extLst>
      <p:ext uri="{BB962C8B-B14F-4D97-AF65-F5344CB8AC3E}">
        <p14:creationId xmlns:p14="http://schemas.microsoft.com/office/powerpoint/2010/main" val="28421401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German Toy Route Minitheme Slidesgo">
  <a:themeElements>
    <a:clrScheme name="Simple Light">
      <a:dk1>
        <a:srgbClr val="3A3C4C"/>
      </a:dk1>
      <a:lt1>
        <a:srgbClr val="FFF6E6"/>
      </a:lt1>
      <a:dk2>
        <a:srgbClr val="EFDED4"/>
      </a:dk2>
      <a:lt2>
        <a:srgbClr val="CC6666"/>
      </a:lt2>
      <a:accent1>
        <a:srgbClr val="D7C2B5"/>
      </a:accent1>
      <a:accent2>
        <a:srgbClr val="BA8867"/>
      </a:accent2>
      <a:accent3>
        <a:srgbClr val="AED3D3"/>
      </a:accent3>
      <a:accent4>
        <a:srgbClr val="FFC05C"/>
      </a:accent4>
      <a:accent5>
        <a:srgbClr val="95A3D1"/>
      </a:accent5>
      <a:accent6>
        <a:srgbClr val="E5E5E5"/>
      </a:accent6>
      <a:hlink>
        <a:srgbClr val="3A3C4C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236</TotalTime>
  <Words>305</Words>
  <Application>Microsoft Office PowerPoint</Application>
  <PresentationFormat>On-screen Show (16:9)</PresentationFormat>
  <Paragraphs>46</Paragraphs>
  <Slides>14</Slides>
  <Notes>13</Notes>
  <HiddenSlides>0</HiddenSlides>
  <MMClips>4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14</vt:i4>
      </vt:variant>
    </vt:vector>
  </HeadingPairs>
  <TitlesOfParts>
    <vt:vector size="25" baseType="lpstr">
      <vt:lpstr>BioRhyme</vt:lpstr>
      <vt:lpstr>.VnVogue</vt:lpstr>
      <vt:lpstr>Jumble</vt:lpstr>
      <vt:lpstr>PT Sans</vt:lpstr>
      <vt:lpstr>Berlin Sans FB Demi</vt:lpstr>
      <vt:lpstr>Alef</vt:lpstr>
      <vt:lpstr>Arial</vt:lpstr>
      <vt:lpstr>Loved by the King</vt:lpstr>
      <vt:lpstr>Roboto Condensed Light</vt:lpstr>
      <vt:lpstr>Bebas Neue</vt:lpstr>
      <vt:lpstr>German Toy Route Minitheme Slidesgo</vt:lpstr>
      <vt:lpstr>Unit 1 This is your doll.  Lesson 4 - Phonics</vt:lpstr>
      <vt:lpstr>Hello song</vt:lpstr>
      <vt:lpstr>PowerPoint Presentation</vt:lpstr>
      <vt:lpstr>Guessing Game</vt:lpstr>
      <vt:lpstr>Listen and point</vt:lpstr>
      <vt:lpstr>PowerPoint Presentation</vt:lpstr>
      <vt:lpstr>Work in pairs</vt:lpstr>
      <vt:lpstr>Listen and circle</vt:lpstr>
      <vt:lpstr>PowerPoint Presentation</vt:lpstr>
      <vt:lpstr>Let’s Talk!</vt:lpstr>
      <vt:lpstr>Work in pairs</vt:lpstr>
      <vt:lpstr>PowerPoint Presentation</vt:lpstr>
      <vt:lpstr>Homework</vt:lpstr>
      <vt:lpstr>Goodbye! See you later!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Unit 1 This is your doll.  Lesson 1 - Words</dc:title>
  <dc:creator>Trang Nguyen</dc:creator>
  <cp:lastModifiedBy>Trang Nguyen</cp:lastModifiedBy>
  <cp:revision>7</cp:revision>
  <dcterms:modified xsi:type="dcterms:W3CDTF">2022-06-11T04:30:10Z</dcterms:modified>
</cp:coreProperties>
</file>